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ExtraBold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7795C-FEC7-4CD0-8D74-3EF799275484}" v="39" dt="2023-08-09T01:55:54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90315" autoAdjust="0"/>
  </p:normalViewPr>
  <p:slideViewPr>
    <p:cSldViewPr snapToGrid="0">
      <p:cViewPr varScale="1">
        <p:scale>
          <a:sx n="100" d="100"/>
          <a:sy n="10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AD7795C-FEC7-4CD0-8D74-3EF799275484}"/>
    <pc:docChg chg="undo custSel modSld">
      <pc:chgData name="NESTOR JULIO HERNANDEZ BOCKER" userId="a413b3be1cc3406f" providerId="LiveId" clId="{FAD7795C-FEC7-4CD0-8D74-3EF799275484}" dt="2023-08-09T01:55:54.270" v="678"/>
      <pc:docMkLst>
        <pc:docMk/>
      </pc:docMkLst>
      <pc:sldChg chg="modSp mod">
        <pc:chgData name="NESTOR JULIO HERNANDEZ BOCKER" userId="a413b3be1cc3406f" providerId="LiveId" clId="{FAD7795C-FEC7-4CD0-8D74-3EF799275484}" dt="2023-08-09T00:28:19.200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FAD7795C-FEC7-4CD0-8D74-3EF799275484}" dt="2023-08-09T00:28:19.200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00:35.553" v="662" actId="20577"/>
        <pc:sldMkLst>
          <pc:docMk/>
          <pc:sldMk cId="3675170584" sldId="279"/>
        </pc:sldMkLst>
        <pc:spChg chg="mod">
          <ac:chgData name="NESTOR JULIO HERNANDEZ BOCKER" userId="a413b3be1cc3406f" providerId="LiveId" clId="{FAD7795C-FEC7-4CD0-8D74-3EF799275484}" dt="2023-08-09T01:00:35.553" v="662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FAD7795C-FEC7-4CD0-8D74-3EF799275484}" dt="2023-08-09T00:47:49.964" v="574" actId="113"/>
        <pc:sldMkLst>
          <pc:docMk/>
          <pc:sldMk cId="2130645913" sldId="281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7:49.964" v="57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FAD7795C-FEC7-4CD0-8D74-3EF799275484}" dt="2023-08-09T01:34:50.236" v="676" actId="1076"/>
        <pc:sldMkLst>
          <pc:docMk/>
          <pc:sldMk cId="102766390" sldId="316"/>
        </pc:sldMkLst>
        <pc:spChg chg="mod">
          <ac:chgData name="NESTOR JULIO HERNANDEZ BOCKER" userId="a413b3be1cc3406f" providerId="LiveId" clId="{FAD7795C-FEC7-4CD0-8D74-3EF799275484}" dt="2023-08-09T00:48:17.919" v="576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32:00.933" v="12" actId="107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FAD7795C-FEC7-4CD0-8D74-3EF799275484}" dt="2023-08-09T01:34:50.236" v="676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FAD7795C-FEC7-4CD0-8D74-3EF799275484}" dt="2023-08-09T00:49:03.570" v="585" actId="20577"/>
        <pc:sldMkLst>
          <pc:docMk/>
          <pc:sldMk cId="3812210601" sldId="317"/>
        </pc:sldMkLst>
        <pc:spChg chg="mod">
          <ac:chgData name="NESTOR JULIO HERNANDEZ BOCKER" userId="a413b3be1cc3406f" providerId="LiveId" clId="{FAD7795C-FEC7-4CD0-8D74-3EF799275484}" dt="2023-08-09T00:48:26.422" v="579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FAD7795C-FEC7-4CD0-8D74-3EF799275484}" dt="2023-08-09T00:48:55.707" v="58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9:03.570" v="585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 mod">
        <pc:chgData name="NESTOR JULIO HERNANDEZ BOCKER" userId="a413b3be1cc3406f" providerId="LiveId" clId="{FAD7795C-FEC7-4CD0-8D74-3EF799275484}" dt="2023-08-09T00:49:54.122" v="602" actId="6549"/>
        <pc:sldMkLst>
          <pc:docMk/>
          <pc:sldMk cId="417758710" sldId="318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49:54.122" v="602" actId="6549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0:33.419" v="603"/>
        <pc:sldMkLst>
          <pc:docMk/>
          <pc:sldMk cId="1360156958" sldId="319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FAD7795C-FEC7-4CD0-8D74-3EF799275484}" dt="2023-08-09T00:50:33.419" v="60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3:40.846" v="616" actId="20577"/>
        <pc:sldMkLst>
          <pc:docMk/>
          <pc:sldMk cId="1763648886" sldId="320"/>
        </pc:sldMkLst>
        <pc:spChg chg="mod">
          <ac:chgData name="NESTOR JULIO HERNANDEZ BOCKER" userId="a413b3be1cc3406f" providerId="LiveId" clId="{FAD7795C-FEC7-4CD0-8D74-3EF799275484}" dt="2023-08-09T00:52:06.218" v="60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FAD7795C-FEC7-4CD0-8D74-3EF799275484}" dt="2023-08-09T00:53:14.058" v="61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FAD7795C-FEC7-4CD0-8D74-3EF799275484}" dt="2023-08-09T00:53:40.846" v="61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FAD7795C-FEC7-4CD0-8D74-3EF799275484}" dt="2023-08-09T00:56:15.174" v="633" actId="27918"/>
        <pc:sldMkLst>
          <pc:docMk/>
          <pc:sldMk cId="3330875486" sldId="321"/>
        </pc:sldMkLst>
        <pc:spChg chg="mod">
          <ac:chgData name="NESTOR JULIO HERNANDEZ BOCKER" userId="a413b3be1cc3406f" providerId="LiveId" clId="{FAD7795C-FEC7-4CD0-8D74-3EF799275484}" dt="2023-08-09T00:55:41.289" v="625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FAD7795C-FEC7-4CD0-8D74-3EF799275484}" dt="2023-08-09T00:55:50.417" v="629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55:59.112" v="632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FAD7795C-FEC7-4CD0-8D74-3EF799275484}" dt="2023-08-09T00:33:32.137" v="26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57:38.095" v="646" actId="27918"/>
        <pc:sldMkLst>
          <pc:docMk/>
          <pc:sldMk cId="200782912" sldId="322"/>
        </pc:sldMkLst>
        <pc:spChg chg="mod">
          <ac:chgData name="NESTOR JULIO HERNANDEZ BOCKER" userId="a413b3be1cc3406f" providerId="LiveId" clId="{FAD7795C-FEC7-4CD0-8D74-3EF799275484}" dt="2023-08-09T00:34:16.789" v="5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FAD7795C-FEC7-4CD0-8D74-3EF799275484}" dt="2023-08-09T00:34:09.315" v="42" actId="1037"/>
          <ac:spMkLst>
            <pc:docMk/>
            <pc:sldMk cId="200782912" sldId="322"/>
            <ac:spMk id="16" creationId="{137A1BCE-FFB7-2D33-A1E3-5A068C6D4283}"/>
          </ac:spMkLst>
        </pc:spChg>
        <pc:spChg chg="del">
          <ac:chgData name="NESTOR JULIO HERNANDEZ BOCKER" userId="a413b3be1cc3406f" providerId="LiveId" clId="{FAD7795C-FEC7-4CD0-8D74-3EF799275484}" dt="2023-08-09T00:37:41.687" v="223" actId="478"/>
          <ac:spMkLst>
            <pc:docMk/>
            <pc:sldMk cId="200782912" sldId="322"/>
            <ac:spMk id="18" creationId="{07F646E7-3DDF-32FD-01B2-EEDB579F652F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3" creationId="{13D848D4-25FD-0B58-148D-B78FB59D530A}"/>
          </ac:spMkLst>
        </pc:spChg>
        <pc:spChg chg="del">
          <ac:chgData name="NESTOR JULIO HERNANDEZ BOCKER" userId="a413b3be1cc3406f" providerId="LiveId" clId="{FAD7795C-FEC7-4CD0-8D74-3EF799275484}" dt="2023-08-09T00:38:43.360" v="403" actId="478"/>
          <ac:spMkLst>
            <pc:docMk/>
            <pc:sldMk cId="200782912" sldId="322"/>
            <ac:spMk id="24" creationId="{1A4996F5-2461-CEC7-BCF5-4944828F0FBC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9" creationId="{4198F890-F860-7A2C-F308-42F1061952B8}"/>
          </ac:spMkLst>
        </pc:spChg>
        <pc:spChg chg="del">
          <ac:chgData name="NESTOR JULIO HERNANDEZ BOCKER" userId="a413b3be1cc3406f" providerId="LiveId" clId="{FAD7795C-FEC7-4CD0-8D74-3EF799275484}" dt="2023-08-09T00:38:01.378" v="282" actId="478"/>
          <ac:spMkLst>
            <pc:docMk/>
            <pc:sldMk cId="200782912" sldId="322"/>
            <ac:spMk id="30" creationId="{9B472BA6-A098-DB1E-71F1-2A4C37CD43B0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FAD7795C-FEC7-4CD0-8D74-3EF799275484}" dt="2023-08-09T00:38:13.849" v="310" actId="1038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6" creationId="{390A071B-8E8C-BE41-8E65-DDAC2A535855}"/>
          </ac:spMkLst>
        </pc:spChg>
        <pc:spChg chg="del">
          <ac:chgData name="NESTOR JULIO HERNANDEZ BOCKER" userId="a413b3be1cc3406f" providerId="LiveId" clId="{FAD7795C-FEC7-4CD0-8D74-3EF799275484}" dt="2023-08-09T00:38:26.727" v="363" actId="478"/>
          <ac:spMkLst>
            <pc:docMk/>
            <pc:sldMk cId="200782912" sldId="322"/>
            <ac:spMk id="37" creationId="{A35353CB-1CF6-5B24-640C-AD1A0399F5C3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FAD7795C-FEC7-4CD0-8D74-3EF799275484}" dt="2023-08-09T00:34:22.417" v="61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FAD7795C-FEC7-4CD0-8D74-3EF799275484}" dt="2023-08-09T00:38:21.725" v="362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0:54.525" v="605" actId="113"/>
        <pc:sldMkLst>
          <pc:docMk/>
          <pc:sldMk cId="3631758431" sldId="328"/>
        </pc:sldMkLst>
        <pc:spChg chg="mod">
          <ac:chgData name="NESTOR JULIO HERNANDEZ BOCKER" userId="a413b3be1cc3406f" providerId="LiveId" clId="{FAD7795C-FEC7-4CD0-8D74-3EF799275484}" dt="2023-08-09T00:50:54.525" v="605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4:32.166" v="619" actId="6549"/>
        <pc:sldMkLst>
          <pc:docMk/>
          <pc:sldMk cId="3726187029" sldId="32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4:32.166" v="619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4:44.093" v="620"/>
        <pc:sldMkLst>
          <pc:docMk/>
          <pc:sldMk cId="3844795882" sldId="330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4:44.093" v="620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5:29.645" v="622" actId="113"/>
        <pc:sldMkLst>
          <pc:docMk/>
          <pc:sldMk cId="1999066587" sldId="331"/>
        </pc:sldMkLst>
        <pc:spChg chg="mod">
          <ac:chgData name="NESTOR JULIO HERNANDEZ BOCKER" userId="a413b3be1cc3406f" providerId="LiveId" clId="{FAD7795C-FEC7-4CD0-8D74-3EF799275484}" dt="2023-08-09T00:55:29.645" v="62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7:09.023" v="644" actId="20577"/>
        <pc:sldMkLst>
          <pc:docMk/>
          <pc:sldMk cId="2501195012" sldId="332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7:09.023" v="644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7:20.403" v="645"/>
        <pc:sldMkLst>
          <pc:docMk/>
          <pc:sldMk cId="3160605606" sldId="333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7:20.403" v="64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39:54.238" v="560" actId="1036"/>
        <pc:sldMkLst>
          <pc:docMk/>
          <pc:sldMk cId="1160910596" sldId="334"/>
        </pc:sldMkLst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FAD7795C-FEC7-4CD0-8D74-3EF799275484}" dt="2023-08-09T00:39:11.898" v="447" actId="478"/>
          <ac:spMkLst>
            <pc:docMk/>
            <pc:sldMk cId="1160910596" sldId="334"/>
            <ac:spMk id="43" creationId="{9DEC5AB1-64DF-FB7C-68E3-F098E090D50A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8" creationId="{3182F00C-9C84-1E30-69DA-D35D05E84AAE}"/>
          </ac:spMkLst>
        </pc:spChg>
        <pc:spChg chg="del">
          <ac:chgData name="NESTOR JULIO HERNANDEZ BOCKER" userId="a413b3be1cc3406f" providerId="LiveId" clId="{FAD7795C-FEC7-4CD0-8D74-3EF799275484}" dt="2023-08-09T00:39:23.011" v="468" actId="478"/>
          <ac:spMkLst>
            <pc:docMk/>
            <pc:sldMk cId="1160910596" sldId="334"/>
            <ac:spMk id="49" creationId="{F02BDFF7-E952-761E-F15E-C9E68DDF4C64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2" creationId="{7967C572-BF2F-0E03-8B7D-5B7B34F4EDC4}"/>
          </ac:spMkLst>
        </pc:spChg>
        <pc:spChg chg="del">
          <ac:chgData name="NESTOR JULIO HERNANDEZ BOCKER" userId="a413b3be1cc3406f" providerId="LiveId" clId="{FAD7795C-FEC7-4CD0-8D74-3EF799275484}" dt="2023-08-09T00:39:34.952" v="506" actId="478"/>
          <ac:spMkLst>
            <pc:docMk/>
            <pc:sldMk cId="1160910596" sldId="334"/>
            <ac:spMk id="53" creationId="{ED18CBCA-A63F-2EC1-AD66-A32411626D25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8" creationId="{D53850D1-EF14-00E1-2818-0D6E9A7BC077}"/>
          </ac:spMkLst>
        </pc:spChg>
        <pc:spChg chg="del">
          <ac:chgData name="NESTOR JULIO HERNANDEZ BOCKER" userId="a413b3be1cc3406f" providerId="LiveId" clId="{FAD7795C-FEC7-4CD0-8D74-3EF799275484}" dt="2023-08-09T00:39:44.361" v="526" actId="478"/>
          <ac:spMkLst>
            <pc:docMk/>
            <pc:sldMk cId="1160910596" sldId="334"/>
            <ac:spMk id="59" creationId="{29CD265B-60EA-CAB9-ADFD-173892344C41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FAD7795C-FEC7-4CD0-8D74-3EF799275484}" dt="2023-08-09T00:37:05.16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FAD7795C-FEC7-4CD0-8D74-3EF799275484}" dt="2023-08-09T00:36:18.017" v="150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11.183" v="675" actId="207"/>
        <pc:sldMkLst>
          <pc:docMk/>
          <pc:sldMk cId="905729610" sldId="665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FAD7795C-FEC7-4CD0-8D74-3EF799275484}" dt="2023-08-09T01:33:11.183" v="675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FAD7795C-FEC7-4CD0-8D74-3EF799275484}" dt="2023-08-09T00:45:27.383" v="568" actId="1076"/>
        <pc:sldMkLst>
          <pc:docMk/>
          <pc:sldMk cId="2099275270" sldId="667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FAD7795C-FEC7-4CD0-8D74-3EF799275484}" dt="2023-08-09T00:44:43.526" v="562" actId="478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FAD7795C-FEC7-4CD0-8D74-3EF799275484}" dt="2023-08-09T00:45:27.383" v="568" actId="1076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FAD7795C-FEC7-4CD0-8D74-3EF799275484}" dt="2023-08-09T00:44:48.534" v="563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FAD7795C-FEC7-4CD0-8D74-3EF799275484}" dt="2023-08-09T00:44:48.534" v="563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mod">
          <ac:chgData name="NESTOR JULIO HERNANDEZ BOCKER" userId="a413b3be1cc3406f" providerId="LiveId" clId="{FAD7795C-FEC7-4CD0-8D74-3EF799275484}" dt="2023-08-09T00:27:40.827" v="2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8:21.952" v="648" actId="20577"/>
        <pc:sldMkLst>
          <pc:docMk/>
          <pc:sldMk cId="2093091506" sldId="668"/>
        </pc:sldMkLst>
        <pc:spChg chg="mod">
          <ac:chgData name="NESTOR JULIO HERNANDEZ BOCKER" userId="a413b3be1cc3406f" providerId="LiveId" clId="{FAD7795C-FEC7-4CD0-8D74-3EF799275484}" dt="2023-08-09T00:58:21.952" v="64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8.317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55:54.270" v="678"/>
        <pc:sldMkLst>
          <pc:docMk/>
          <pc:sldMk cId="1495741939" sldId="66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FAD7795C-FEC7-4CD0-8D74-3EF799275484}" dt="2023-08-09T01:55:47.816" v="677"/>
          <ac:graphicFrameMkLst>
            <pc:docMk/>
            <pc:sldMk cId="1495741939" sldId="669"/>
            <ac:graphicFrameMk id="20" creationId="{EECF96B7-DE04-40B7-B4BE-8B40B86D1FF3}"/>
          </ac:graphicFrameMkLst>
        </pc:graphicFrameChg>
        <pc:graphicFrameChg chg="mod">
          <ac:chgData name="NESTOR JULIO HERNANDEZ BOCKER" userId="a413b3be1cc3406f" providerId="LiveId" clId="{FAD7795C-FEC7-4CD0-8D74-3EF799275484}" dt="2023-08-09T01:55:54.270" v="678"/>
          <ac:graphicFrameMkLst>
            <pc:docMk/>
            <pc:sldMk cId="1495741939" sldId="669"/>
            <ac:graphicFrameMk id="21" creationId="{8C38B826-EEF7-4D7A-895E-DD7C79BC6833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00.594" v="674" actId="207"/>
        <pc:sldMkLst>
          <pc:docMk/>
          <pc:sldMk cId="3999264372" sldId="673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FAD7795C-FEC7-4CD0-8D74-3EF799275484}" dt="2023-08-09T01:33:00.594" v="674" actId="207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modGraphic">
          <ac:chgData name="NESTOR JULIO HERNANDEZ BOCKER" userId="a413b3be1cc3406f" providerId="LiveId" clId="{FAD7795C-FEC7-4CD0-8D74-3EF799275484}" dt="2023-08-09T01:32:37.391" v="671"/>
          <ac:graphicFrameMkLst>
            <pc:docMk/>
            <pc:sldMk cId="3999264372" sldId="673"/>
            <ac:graphicFrameMk id="5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1.17</c:v>
                </c:pt>
                <c:pt idx="1">
                  <c:v>17.100000000000001</c:v>
                </c:pt>
                <c:pt idx="2">
                  <c:v>24.61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0.22</c:v>
                </c:pt>
                <c:pt idx="1">
                  <c:v>3.76</c:v>
                </c:pt>
                <c:pt idx="2">
                  <c:v>13.24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1.7855408970976328</c:v>
                </c:pt>
                <c:pt idx="1">
                  <c:v>1.773273752838648</c:v>
                </c:pt>
                <c:pt idx="2">
                  <c:v>3.6155192378160876</c:v>
                </c:pt>
                <c:pt idx="3">
                  <c:v>4.5053391074574307</c:v>
                </c:pt>
                <c:pt idx="4">
                  <c:v>5.1408647775656959</c:v>
                </c:pt>
                <c:pt idx="5">
                  <c:v>5.3832860000000267</c:v>
                </c:pt>
                <c:pt idx="6">
                  <c:v>5.2804295942720785</c:v>
                </c:pt>
                <c:pt idx="7">
                  <c:v>6.1078557950144017</c:v>
                </c:pt>
                <c:pt idx="8">
                  <c:v>7.046979865771803</c:v>
                </c:pt>
                <c:pt idx="9">
                  <c:v>7.9299488390397528</c:v>
                </c:pt>
                <c:pt idx="10">
                  <c:v>8.3398821218074772</c:v>
                </c:pt>
                <c:pt idx="11">
                  <c:v>8.3505255919048977</c:v>
                </c:pt>
                <c:pt idx="12">
                  <c:v>8.3889324960753555</c:v>
                </c:pt>
                <c:pt idx="13">
                  <c:v>8.5719890153001188</c:v>
                </c:pt>
                <c:pt idx="14">
                  <c:v>6.6692367000771071</c:v>
                </c:pt>
                <c:pt idx="15">
                  <c:v>6.0388553928605546</c:v>
                </c:pt>
                <c:pt idx="16">
                  <c:v>5.5275425744458317</c:v>
                </c:pt>
                <c:pt idx="17">
                  <c:v>5.253882479997813</c:v>
                </c:pt>
                <c:pt idx="18">
                  <c:v>5.487862472844057</c:v>
                </c:pt>
                <c:pt idx="19">
                  <c:v>4.3335829277424125</c:v>
                </c:pt>
                <c:pt idx="20">
                  <c:v>3.0333763599483774</c:v>
                </c:pt>
                <c:pt idx="21">
                  <c:v>2.2971741112123993</c:v>
                </c:pt>
                <c:pt idx="22">
                  <c:v>2.38462235923474</c:v>
                </c:pt>
                <c:pt idx="23">
                  <c:v>3.1915858192039082</c:v>
                </c:pt>
                <c:pt idx="24">
                  <c:v>3.385534534262689</c:v>
                </c:pt>
                <c:pt idx="25">
                  <c:v>3.6766034327010004</c:v>
                </c:pt>
                <c:pt idx="26">
                  <c:v>5.0144560896277568</c:v>
                </c:pt>
                <c:pt idx="27">
                  <c:v>6.9404332129963819</c:v>
                </c:pt>
                <c:pt idx="28">
                  <c:v>10.223584565452583</c:v>
                </c:pt>
                <c:pt idx="29">
                  <c:v>12.783988460151448</c:v>
                </c:pt>
                <c:pt idx="30">
                  <c:v>16.780085959885355</c:v>
                </c:pt>
                <c:pt idx="31">
                  <c:v>22.64</c:v>
                </c:pt>
                <c:pt idx="32">
                  <c:v>26.41</c:v>
                </c:pt>
                <c:pt idx="33">
                  <c:v>32.119999999999997</c:v>
                </c:pt>
                <c:pt idx="34">
                  <c:v>35.9</c:v>
                </c:pt>
                <c:pt idx="35">
                  <c:v>37.72</c:v>
                </c:pt>
                <c:pt idx="36">
                  <c:v>38.15</c:v>
                </c:pt>
                <c:pt idx="37">
                  <c:v>38.01</c:v>
                </c:pt>
                <c:pt idx="38">
                  <c:v>36.770000000000003</c:v>
                </c:pt>
                <c:pt idx="39">
                  <c:v>35.49</c:v>
                </c:pt>
                <c:pt idx="40">
                  <c:v>34.65</c:v>
                </c:pt>
                <c:pt idx="41">
                  <c:v>36.65</c:v>
                </c:pt>
                <c:pt idx="42">
                  <c:v>35.979999999999997</c:v>
                </c:pt>
                <c:pt idx="43">
                  <c:v>34.549999999999997</c:v>
                </c:pt>
                <c:pt idx="44">
                  <c:v>32.659999999999997</c:v>
                </c:pt>
                <c:pt idx="45">
                  <c:v>27.83</c:v>
                </c:pt>
                <c:pt idx="46">
                  <c:v>23.87</c:v>
                </c:pt>
                <c:pt idx="47">
                  <c:v>21.82</c:v>
                </c:pt>
                <c:pt idx="48">
                  <c:v>20.76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929476109707625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5.9519999999999982</c:v>
                </c:pt>
                <c:pt idx="1">
                  <c:v>8.3824338403833991</c:v>
                </c:pt>
                <c:pt idx="2">
                  <c:v>8.7461058798912035</c:v>
                </c:pt>
                <c:pt idx="3">
                  <c:v>8.8891034482758471</c:v>
                </c:pt>
                <c:pt idx="4">
                  <c:v>11.81711050534706</c:v>
                </c:pt>
                <c:pt idx="5">
                  <c:v>17.865840000000006</c:v>
                </c:pt>
                <c:pt idx="6">
                  <c:v>25.808055693684736</c:v>
                </c:pt>
                <c:pt idx="7">
                  <c:v>31.683461766449312</c:v>
                </c:pt>
                <c:pt idx="8">
                  <c:v>35.52176917760886</c:v>
                </c:pt>
                <c:pt idx="9">
                  <c:v>40.814515333793508</c:v>
                </c:pt>
                <c:pt idx="10">
                  <c:v>41.115905079427336</c:v>
                </c:pt>
                <c:pt idx="11">
                  <c:v>39.444012441679632</c:v>
                </c:pt>
                <c:pt idx="12">
                  <c:v>30.11065266316578</c:v>
                </c:pt>
                <c:pt idx="13">
                  <c:v>20.743460302891251</c:v>
                </c:pt>
                <c:pt idx="14">
                  <c:v>17.42605180966379</c:v>
                </c:pt>
                <c:pt idx="15">
                  <c:v>14.934945940993231</c:v>
                </c:pt>
                <c:pt idx="16">
                  <c:v>11.298119964189794</c:v>
                </c:pt>
                <c:pt idx="17">
                  <c:v>4.7462097584847385</c:v>
                </c:pt>
                <c:pt idx="18">
                  <c:v>-2.8695652173912976</c:v>
                </c:pt>
                <c:pt idx="19">
                  <c:v>-8.7403406106984676</c:v>
                </c:pt>
                <c:pt idx="20">
                  <c:v>-12.522765352954039</c:v>
                </c:pt>
                <c:pt idx="21">
                  <c:v>-16.47058823529413</c:v>
                </c:pt>
                <c:pt idx="22">
                  <c:v>-16.732680147314298</c:v>
                </c:pt>
                <c:pt idx="23">
                  <c:v>-16.576049072912312</c:v>
                </c:pt>
                <c:pt idx="24">
                  <c:v>-15.272072072072078</c:v>
                </c:pt>
                <c:pt idx="25">
                  <c:v>-13.014063093880651</c:v>
                </c:pt>
                <c:pt idx="26">
                  <c:v>-13.697879996870839</c:v>
                </c:pt>
                <c:pt idx="27">
                  <c:v>-15.290178571428569</c:v>
                </c:pt>
                <c:pt idx="28">
                  <c:v>-15.492277992277977</c:v>
                </c:pt>
                <c:pt idx="29">
                  <c:v>-14.385225984124403</c:v>
                </c:pt>
                <c:pt idx="30">
                  <c:v>-11.963864246764871</c:v>
                </c:pt>
                <c:pt idx="31">
                  <c:v>-7.29</c:v>
                </c:pt>
                <c:pt idx="32">
                  <c:v>0.54</c:v>
                </c:pt>
                <c:pt idx="33">
                  <c:v>8.9499999999999993</c:v>
                </c:pt>
                <c:pt idx="34">
                  <c:v>14.13</c:v>
                </c:pt>
                <c:pt idx="35">
                  <c:v>16.68</c:v>
                </c:pt>
                <c:pt idx="36">
                  <c:v>19.989999999999998</c:v>
                </c:pt>
                <c:pt idx="37">
                  <c:v>26.03</c:v>
                </c:pt>
                <c:pt idx="38">
                  <c:v>33.6</c:v>
                </c:pt>
                <c:pt idx="39">
                  <c:v>42.05</c:v>
                </c:pt>
                <c:pt idx="40">
                  <c:v>48.76</c:v>
                </c:pt>
                <c:pt idx="41">
                  <c:v>54.05</c:v>
                </c:pt>
                <c:pt idx="42">
                  <c:v>53.03</c:v>
                </c:pt>
                <c:pt idx="43">
                  <c:v>48.42</c:v>
                </c:pt>
                <c:pt idx="44">
                  <c:v>39.340000000000003</c:v>
                </c:pt>
                <c:pt idx="45">
                  <c:v>30.08</c:v>
                </c:pt>
                <c:pt idx="46">
                  <c:v>23.79</c:v>
                </c:pt>
                <c:pt idx="47">
                  <c:v>19.82</c:v>
                </c:pt>
                <c:pt idx="48">
                  <c:v>17.89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Plátanos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28.930252873563177</c:v>
                </c:pt>
                <c:pt idx="1">
                  <c:v>26.997258692441932</c:v>
                </c:pt>
                <c:pt idx="2">
                  <c:v>27.278797928819557</c:v>
                </c:pt>
                <c:pt idx="3">
                  <c:v>28.566643501980877</c:v>
                </c:pt>
                <c:pt idx="4">
                  <c:v>21.249124402853198</c:v>
                </c:pt>
                <c:pt idx="5">
                  <c:v>7.5712050000000204</c:v>
                </c:pt>
                <c:pt idx="6">
                  <c:v>2.4761518165212095</c:v>
                </c:pt>
                <c:pt idx="7">
                  <c:v>-6.5482910807759538</c:v>
                </c:pt>
                <c:pt idx="8">
                  <c:v>-8.1833843797855934</c:v>
                </c:pt>
                <c:pt idx="9">
                  <c:v>-2.6002839900603618</c:v>
                </c:pt>
                <c:pt idx="10">
                  <c:v>-4.6507694909521433</c:v>
                </c:pt>
                <c:pt idx="11">
                  <c:v>-11.139503313902424</c:v>
                </c:pt>
                <c:pt idx="12">
                  <c:v>-12.517758484609303</c:v>
                </c:pt>
                <c:pt idx="13">
                  <c:v>-12.225679659351457</c:v>
                </c:pt>
                <c:pt idx="14">
                  <c:v>-15.31833413116324</c:v>
                </c:pt>
                <c:pt idx="15">
                  <c:v>-16.334037724035369</c:v>
                </c:pt>
                <c:pt idx="16">
                  <c:v>-12.843883267831757</c:v>
                </c:pt>
                <c:pt idx="17">
                  <c:v>-5.5788210237116971</c:v>
                </c:pt>
                <c:pt idx="18">
                  <c:v>-0.96058625470389813</c:v>
                </c:pt>
                <c:pt idx="19">
                  <c:v>5.1070840197693599</c:v>
                </c:pt>
                <c:pt idx="20">
                  <c:v>-5.7020744292713488</c:v>
                </c:pt>
                <c:pt idx="21">
                  <c:v>-11.863325740318913</c:v>
                </c:pt>
                <c:pt idx="22">
                  <c:v>0.95778644909543686</c:v>
                </c:pt>
                <c:pt idx="23">
                  <c:v>-13.317757009345797</c:v>
                </c:pt>
                <c:pt idx="24">
                  <c:v>-16.943341753879466</c:v>
                </c:pt>
                <c:pt idx="25">
                  <c:v>-6.6424106726373822</c:v>
                </c:pt>
                <c:pt idx="26">
                  <c:v>2.7605049934049219</c:v>
                </c:pt>
                <c:pt idx="27">
                  <c:v>6.379794200187078</c:v>
                </c:pt>
                <c:pt idx="28">
                  <c:v>11.465029262208589</c:v>
                </c:pt>
                <c:pt idx="29">
                  <c:v>21.059367923599481</c:v>
                </c:pt>
                <c:pt idx="30">
                  <c:v>42.045795420457949</c:v>
                </c:pt>
                <c:pt idx="31">
                  <c:v>63.44</c:v>
                </c:pt>
                <c:pt idx="32">
                  <c:v>82.57</c:v>
                </c:pt>
                <c:pt idx="33">
                  <c:v>78.64</c:v>
                </c:pt>
                <c:pt idx="34">
                  <c:v>46.2</c:v>
                </c:pt>
                <c:pt idx="35">
                  <c:v>63.26</c:v>
                </c:pt>
                <c:pt idx="36">
                  <c:v>75.599999999999994</c:v>
                </c:pt>
                <c:pt idx="37">
                  <c:v>65.89</c:v>
                </c:pt>
                <c:pt idx="38">
                  <c:v>52.95</c:v>
                </c:pt>
                <c:pt idx="39">
                  <c:v>49.04</c:v>
                </c:pt>
                <c:pt idx="40">
                  <c:v>53.35</c:v>
                </c:pt>
                <c:pt idx="41">
                  <c:v>64.12</c:v>
                </c:pt>
                <c:pt idx="42">
                  <c:v>57.22</c:v>
                </c:pt>
                <c:pt idx="43">
                  <c:v>48.84</c:v>
                </c:pt>
                <c:pt idx="44">
                  <c:v>45.79</c:v>
                </c:pt>
                <c:pt idx="45">
                  <c:v>41.43</c:v>
                </c:pt>
                <c:pt idx="46">
                  <c:v>37.89</c:v>
                </c:pt>
                <c:pt idx="47">
                  <c:v>35.9</c:v>
                </c:pt>
                <c:pt idx="48">
                  <c:v>28.88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1.9926757543268394</c:v>
                </c:pt>
                <c:pt idx="1">
                  <c:v>2.5130897927858769</c:v>
                </c:pt>
                <c:pt idx="2">
                  <c:v>3.0160264188618271</c:v>
                </c:pt>
                <c:pt idx="3">
                  <c:v>4.6151218754851868</c:v>
                </c:pt>
                <c:pt idx="4">
                  <c:v>3.8949712268856018</c:v>
                </c:pt>
                <c:pt idx="5">
                  <c:v>3.9143089999999887</c:v>
                </c:pt>
                <c:pt idx="6">
                  <c:v>3.6771300448430679</c:v>
                </c:pt>
                <c:pt idx="7">
                  <c:v>3.4506693108577053</c:v>
                </c:pt>
                <c:pt idx="8">
                  <c:v>3.2407864835490585</c:v>
                </c:pt>
                <c:pt idx="9">
                  <c:v>1.9775678866587896</c:v>
                </c:pt>
                <c:pt idx="10">
                  <c:v>1.9613640843682276</c:v>
                </c:pt>
                <c:pt idx="11">
                  <c:v>3.8760452533202141</c:v>
                </c:pt>
                <c:pt idx="12">
                  <c:v>5.8158954710678614</c:v>
                </c:pt>
                <c:pt idx="13">
                  <c:v>6.3277500244881963</c:v>
                </c:pt>
                <c:pt idx="14">
                  <c:v>5.4330862270776521</c:v>
                </c:pt>
                <c:pt idx="15">
                  <c:v>4.2135922330097202</c:v>
                </c:pt>
                <c:pt idx="16">
                  <c:v>3.4785969658904321</c:v>
                </c:pt>
                <c:pt idx="17">
                  <c:v>4.0761383497243173</c:v>
                </c:pt>
                <c:pt idx="18">
                  <c:v>6.0457516339869244</c:v>
                </c:pt>
                <c:pt idx="19">
                  <c:v>6.8340841560433176</c:v>
                </c:pt>
                <c:pt idx="20">
                  <c:v>8.6324050148339495</c:v>
                </c:pt>
                <c:pt idx="21">
                  <c:v>11.81862035697057</c:v>
                </c:pt>
                <c:pt idx="22">
                  <c:v>17.670372160463984</c:v>
                </c:pt>
                <c:pt idx="23">
                  <c:v>20.958424093190644</c:v>
                </c:pt>
                <c:pt idx="24">
                  <c:v>21.186519357534124</c:v>
                </c:pt>
                <c:pt idx="25">
                  <c:v>22.192538000921218</c:v>
                </c:pt>
                <c:pt idx="26">
                  <c:v>23.831991858636314</c:v>
                </c:pt>
                <c:pt idx="27">
                  <c:v>25.47978386435625</c:v>
                </c:pt>
                <c:pt idx="28">
                  <c:v>26.108880380987955</c:v>
                </c:pt>
                <c:pt idx="29">
                  <c:v>26.352288488210803</c:v>
                </c:pt>
                <c:pt idx="30">
                  <c:v>26.846732529683663</c:v>
                </c:pt>
                <c:pt idx="31">
                  <c:v>26.93</c:v>
                </c:pt>
                <c:pt idx="32">
                  <c:v>25.7</c:v>
                </c:pt>
                <c:pt idx="33">
                  <c:v>24.82</c:v>
                </c:pt>
                <c:pt idx="34">
                  <c:v>20.09</c:v>
                </c:pt>
                <c:pt idx="35">
                  <c:v>16.809999999999999</c:v>
                </c:pt>
                <c:pt idx="36">
                  <c:v>16.63</c:v>
                </c:pt>
                <c:pt idx="37">
                  <c:v>16.32</c:v>
                </c:pt>
                <c:pt idx="38">
                  <c:v>16.420000000000002</c:v>
                </c:pt>
                <c:pt idx="39">
                  <c:v>16.75</c:v>
                </c:pt>
                <c:pt idx="40">
                  <c:v>16.75</c:v>
                </c:pt>
                <c:pt idx="41">
                  <c:v>16.25</c:v>
                </c:pt>
                <c:pt idx="42">
                  <c:v>14.77</c:v>
                </c:pt>
                <c:pt idx="43">
                  <c:v>13.78</c:v>
                </c:pt>
                <c:pt idx="44">
                  <c:v>12.45</c:v>
                </c:pt>
                <c:pt idx="45">
                  <c:v>12.24</c:v>
                </c:pt>
                <c:pt idx="46">
                  <c:v>12.03</c:v>
                </c:pt>
                <c:pt idx="47">
                  <c:v>11.12</c:v>
                </c:pt>
                <c:pt idx="48">
                  <c:v>10.54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Huevos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12.936352411146373</c:v>
                </c:pt>
                <c:pt idx="1">
                  <c:v>11.953765985716672</c:v>
                </c:pt>
                <c:pt idx="2">
                  <c:v>9.7273015484922638</c:v>
                </c:pt>
                <c:pt idx="3">
                  <c:v>7.8202469831053918</c:v>
                </c:pt>
                <c:pt idx="4">
                  <c:v>6.5209155265669665</c:v>
                </c:pt>
                <c:pt idx="5">
                  <c:v>4.2990800000000036</c:v>
                </c:pt>
                <c:pt idx="6">
                  <c:v>4.2623278099420929</c:v>
                </c:pt>
                <c:pt idx="7">
                  <c:v>3.5571542765787427</c:v>
                </c:pt>
                <c:pt idx="8">
                  <c:v>3.4383954154727689</c:v>
                </c:pt>
                <c:pt idx="9">
                  <c:v>9.4577430385930796</c:v>
                </c:pt>
                <c:pt idx="10">
                  <c:v>6.8417018014564945</c:v>
                </c:pt>
                <c:pt idx="11">
                  <c:v>1.8912529550827486</c:v>
                </c:pt>
                <c:pt idx="12">
                  <c:v>-1.4572293716881148</c:v>
                </c:pt>
                <c:pt idx="13">
                  <c:v>-2.9833729216151994</c:v>
                </c:pt>
                <c:pt idx="14">
                  <c:v>-3.4344971934164192</c:v>
                </c:pt>
                <c:pt idx="15">
                  <c:v>-1.5291981267322967</c:v>
                </c:pt>
                <c:pt idx="16">
                  <c:v>1.2625538020086111</c:v>
                </c:pt>
                <c:pt idx="17">
                  <c:v>5.0057200888061573</c:v>
                </c:pt>
                <c:pt idx="18">
                  <c:v>5.1699377692675768</c:v>
                </c:pt>
                <c:pt idx="19">
                  <c:v>5.1428020069471216</c:v>
                </c:pt>
                <c:pt idx="20">
                  <c:v>4.8524214347119994</c:v>
                </c:pt>
                <c:pt idx="21">
                  <c:v>-0.553423190216904</c:v>
                </c:pt>
                <c:pt idx="22">
                  <c:v>9.1479820627802724</c:v>
                </c:pt>
                <c:pt idx="23">
                  <c:v>21.726218097447799</c:v>
                </c:pt>
                <c:pt idx="24">
                  <c:v>31.256001536393313</c:v>
                </c:pt>
                <c:pt idx="25">
                  <c:v>29.135246303006568</c:v>
                </c:pt>
                <c:pt idx="26">
                  <c:v>22.305418719211829</c:v>
                </c:pt>
                <c:pt idx="27">
                  <c:v>17.926817431815962</c:v>
                </c:pt>
                <c:pt idx="28">
                  <c:v>17.691508453764044</c:v>
                </c:pt>
                <c:pt idx="29">
                  <c:v>18.361943024105187</c:v>
                </c:pt>
                <c:pt idx="30">
                  <c:v>22.476103777878919</c:v>
                </c:pt>
                <c:pt idx="31">
                  <c:v>26.51</c:v>
                </c:pt>
                <c:pt idx="32">
                  <c:v>31.97</c:v>
                </c:pt>
                <c:pt idx="33">
                  <c:v>35.17</c:v>
                </c:pt>
                <c:pt idx="34">
                  <c:v>26.02</c:v>
                </c:pt>
                <c:pt idx="35">
                  <c:v>16.63</c:v>
                </c:pt>
                <c:pt idx="36">
                  <c:v>12.15</c:v>
                </c:pt>
                <c:pt idx="37">
                  <c:v>20.13</c:v>
                </c:pt>
                <c:pt idx="38">
                  <c:v>30.91</c:v>
                </c:pt>
                <c:pt idx="39">
                  <c:v>36.75</c:v>
                </c:pt>
                <c:pt idx="40">
                  <c:v>36.090000000000003</c:v>
                </c:pt>
                <c:pt idx="41">
                  <c:v>33.68</c:v>
                </c:pt>
                <c:pt idx="42">
                  <c:v>29.01</c:v>
                </c:pt>
                <c:pt idx="43">
                  <c:v>25.63</c:v>
                </c:pt>
                <c:pt idx="44">
                  <c:v>20.34</c:v>
                </c:pt>
                <c:pt idx="45">
                  <c:v>16.489999999999998</c:v>
                </c:pt>
                <c:pt idx="46">
                  <c:v>14.32</c:v>
                </c:pt>
                <c:pt idx="47">
                  <c:v>13.67</c:v>
                </c:pt>
                <c:pt idx="48">
                  <c:v>13.15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962124667134684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3.4233788292386862</c:v>
                </c:pt>
                <c:pt idx="1">
                  <c:v>3.2889907980087543</c:v>
                </c:pt>
                <c:pt idx="2">
                  <c:v>2.9741697858960663</c:v>
                </c:pt>
                <c:pt idx="3">
                  <c:v>3.9370840895341672</c:v>
                </c:pt>
                <c:pt idx="4">
                  <c:v>3.8191848398255246</c:v>
                </c:pt>
                <c:pt idx="5">
                  <c:v>3.3262729999999863</c:v>
                </c:pt>
                <c:pt idx="6">
                  <c:v>2.8611166302404172</c:v>
                </c:pt>
                <c:pt idx="7">
                  <c:v>2.7043090638930352</c:v>
                </c:pt>
                <c:pt idx="8">
                  <c:v>2.5519287833827917</c:v>
                </c:pt>
                <c:pt idx="9">
                  <c:v>3.1598696553767098</c:v>
                </c:pt>
                <c:pt idx="10">
                  <c:v>3.7758228723929932</c:v>
                </c:pt>
                <c:pt idx="11">
                  <c:v>3.5417278152822576</c:v>
                </c:pt>
                <c:pt idx="12">
                  <c:v>3.5818856138981232</c:v>
                </c:pt>
                <c:pt idx="13">
                  <c:v>3.8689608243413858</c:v>
                </c:pt>
                <c:pt idx="14">
                  <c:v>3.4839833543017562</c:v>
                </c:pt>
                <c:pt idx="15">
                  <c:v>3.544794188861971</c:v>
                </c:pt>
                <c:pt idx="16">
                  <c:v>3.0469578632726098</c:v>
                </c:pt>
                <c:pt idx="17">
                  <c:v>3.4296475592418005</c:v>
                </c:pt>
                <c:pt idx="18">
                  <c:v>3.7473440216341487</c:v>
                </c:pt>
                <c:pt idx="19">
                  <c:v>3.8773148148148096</c:v>
                </c:pt>
                <c:pt idx="20">
                  <c:v>4.3499228395061778</c:v>
                </c:pt>
                <c:pt idx="21">
                  <c:v>4.7190581028046381</c:v>
                </c:pt>
                <c:pt idx="22">
                  <c:v>4.9909515191923077</c:v>
                </c:pt>
                <c:pt idx="23">
                  <c:v>4.6773126712652271</c:v>
                </c:pt>
                <c:pt idx="24">
                  <c:v>4.6829360218599874</c:v>
                </c:pt>
                <c:pt idx="25">
                  <c:v>4.7356106691623694</c:v>
                </c:pt>
                <c:pt idx="26">
                  <c:v>5.8262414663798694</c:v>
                </c:pt>
                <c:pt idx="27">
                  <c:v>6.641099990646353</c:v>
                </c:pt>
                <c:pt idx="28">
                  <c:v>8.8238046224384732</c:v>
                </c:pt>
                <c:pt idx="29">
                  <c:v>11.331524281837744</c:v>
                </c:pt>
                <c:pt idx="30">
                  <c:v>15.006516477378511</c:v>
                </c:pt>
                <c:pt idx="31">
                  <c:v>17.989999999999998</c:v>
                </c:pt>
                <c:pt idx="32">
                  <c:v>19.309999999999999</c:v>
                </c:pt>
                <c:pt idx="33">
                  <c:v>21.22</c:v>
                </c:pt>
                <c:pt idx="34">
                  <c:v>23.29</c:v>
                </c:pt>
                <c:pt idx="35">
                  <c:v>25.5</c:v>
                </c:pt>
                <c:pt idx="36">
                  <c:v>27.81</c:v>
                </c:pt>
                <c:pt idx="37">
                  <c:v>30.36</c:v>
                </c:pt>
                <c:pt idx="38">
                  <c:v>31.48</c:v>
                </c:pt>
                <c:pt idx="39">
                  <c:v>31.68</c:v>
                </c:pt>
                <c:pt idx="40">
                  <c:v>30.65</c:v>
                </c:pt>
                <c:pt idx="41">
                  <c:v>30.36</c:v>
                </c:pt>
                <c:pt idx="42">
                  <c:v>28.38</c:v>
                </c:pt>
                <c:pt idx="43">
                  <c:v>28.28</c:v>
                </c:pt>
                <c:pt idx="44">
                  <c:v>27.56</c:v>
                </c:pt>
                <c:pt idx="45">
                  <c:v>25.41</c:v>
                </c:pt>
                <c:pt idx="46">
                  <c:v>23.08</c:v>
                </c:pt>
                <c:pt idx="47">
                  <c:v>20.88</c:v>
                </c:pt>
                <c:pt idx="48">
                  <c:v>17.600000000000001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86251619841923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'[Gráficos.xlsx]IPC-TRM'!$D$2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E9BF-48B0-B3C6-EF04B5D3E7FA}"/>
              </c:ext>
            </c:extLst>
          </c:dPt>
          <c:dLbls>
            <c:dLbl>
              <c:idx val="2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BF-48B0-B3C6-EF04B5D3E7FA}"/>
                </c:ext>
              </c:extLst>
            </c:dLbl>
            <c:dLbl>
              <c:idx val="9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BF-48B0-B3C6-EF04B5D3E7FA}"/>
                </c:ext>
              </c:extLst>
            </c:dLbl>
            <c:dLbl>
              <c:idx val="19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BF-48B0-B3C6-EF04B5D3E7FA}"/>
                </c:ext>
              </c:extLst>
            </c:dLbl>
            <c:dLbl>
              <c:idx val="21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BF-48B0-B3C6-EF04B5D3E7FA}"/>
                </c:ext>
              </c:extLst>
            </c:dLbl>
            <c:dLbl>
              <c:idx val="266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BF-48B0-B3C6-EF04B5D3E7FA}"/>
                </c:ext>
              </c:extLst>
            </c:dLbl>
            <c:dLbl>
              <c:idx val="27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885504013334711E-2"/>
                      <c:h val="3.1207715748075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9BF-48B0-B3C6-EF04B5D3E7FA}"/>
                </c:ext>
              </c:extLst>
            </c:dLbl>
            <c:dLbl>
              <c:idx val="27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9BF-48B0-B3C6-EF04B5D3E7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'[Gráficos.xlsx]IPC-TRM'!$B$32:$C$309</c:f>
              <c:multiLvlStrCache>
                <c:ptCount val="278"/>
                <c:lvl>
                  <c:pt idx="0">
                    <c:v>Junio</c:v>
                  </c:pt>
                  <c:pt idx="1">
                    <c:v>Julio</c:v>
                  </c:pt>
                  <c:pt idx="2">
                    <c:v>Agosto</c:v>
                  </c:pt>
                  <c:pt idx="3">
                    <c:v>Septiembre</c:v>
                  </c:pt>
                  <c:pt idx="4">
                    <c:v>Octubre</c:v>
                  </c:pt>
                  <c:pt idx="5">
                    <c:v>Noviembre</c:v>
                  </c:pt>
                  <c:pt idx="6">
                    <c:v>Diciembre</c:v>
                  </c:pt>
                  <c:pt idx="7">
                    <c:v>Enero</c:v>
                  </c:pt>
                  <c:pt idx="8">
                    <c:v>Febrero</c:v>
                  </c:pt>
                  <c:pt idx="9">
                    <c:v>Marzo</c:v>
                  </c:pt>
                  <c:pt idx="10">
                    <c:v>Abril</c:v>
                  </c:pt>
                  <c:pt idx="11">
                    <c:v>Mayo</c:v>
                  </c:pt>
                  <c:pt idx="12">
                    <c:v>Junio</c:v>
                  </c:pt>
                  <c:pt idx="13">
                    <c:v>Julio</c:v>
                  </c:pt>
                  <c:pt idx="14">
                    <c:v>Agosto</c:v>
                  </c:pt>
                  <c:pt idx="15">
                    <c:v>Septiembre</c:v>
                  </c:pt>
                  <c:pt idx="16">
                    <c:v>Octubre</c:v>
                  </c:pt>
                  <c:pt idx="17">
                    <c:v>Noviembre</c:v>
                  </c:pt>
                  <c:pt idx="18">
                    <c:v>Diciembre</c:v>
                  </c:pt>
                  <c:pt idx="19">
                    <c:v>Enero</c:v>
                  </c:pt>
                  <c:pt idx="20">
                    <c:v>Febrero</c:v>
                  </c:pt>
                  <c:pt idx="21">
                    <c:v>Marzo</c:v>
                  </c:pt>
                  <c:pt idx="22">
                    <c:v>Abril</c:v>
                  </c:pt>
                  <c:pt idx="23">
                    <c:v>Mayo</c:v>
                  </c:pt>
                  <c:pt idx="24">
                    <c:v>Junio</c:v>
                  </c:pt>
                  <c:pt idx="25">
                    <c:v>Julio</c:v>
                  </c:pt>
                  <c:pt idx="26">
                    <c:v>Agosto</c:v>
                  </c:pt>
                  <c:pt idx="27">
                    <c:v>Septiembre</c:v>
                  </c:pt>
                  <c:pt idx="28">
                    <c:v>Octubre</c:v>
                  </c:pt>
                  <c:pt idx="29">
                    <c:v>Noviembre</c:v>
                  </c:pt>
                  <c:pt idx="30">
                    <c:v>Diciembre</c:v>
                  </c:pt>
                  <c:pt idx="31">
                    <c:v>Enero</c:v>
                  </c:pt>
                  <c:pt idx="32">
                    <c:v>Febrero</c:v>
                  </c:pt>
                  <c:pt idx="33">
                    <c:v>Marzo</c:v>
                  </c:pt>
                  <c:pt idx="34">
                    <c:v>Abril</c:v>
                  </c:pt>
                  <c:pt idx="35">
                    <c:v>Mayo</c:v>
                  </c:pt>
                  <c:pt idx="36">
                    <c:v>Junio</c:v>
                  </c:pt>
                  <c:pt idx="37">
                    <c:v>Julio</c:v>
                  </c:pt>
                  <c:pt idx="38">
                    <c:v>Agosto</c:v>
                  </c:pt>
                  <c:pt idx="39">
                    <c:v>Septiembre</c:v>
                  </c:pt>
                  <c:pt idx="40">
                    <c:v>Octubre</c:v>
                  </c:pt>
                  <c:pt idx="41">
                    <c:v>Noviembre</c:v>
                  </c:pt>
                  <c:pt idx="42">
                    <c:v>Diciembre</c:v>
                  </c:pt>
                  <c:pt idx="43">
                    <c:v>Enero</c:v>
                  </c:pt>
                  <c:pt idx="44">
                    <c:v>Febrero</c:v>
                  </c:pt>
                  <c:pt idx="45">
                    <c:v>Marzo</c:v>
                  </c:pt>
                  <c:pt idx="46">
                    <c:v>Abril</c:v>
                  </c:pt>
                  <c:pt idx="47">
                    <c:v>Mayo</c:v>
                  </c:pt>
                  <c:pt idx="48">
                    <c:v>Junio</c:v>
                  </c:pt>
                  <c:pt idx="49">
                    <c:v>Julio</c:v>
                  </c:pt>
                  <c:pt idx="50">
                    <c:v>Agosto</c:v>
                  </c:pt>
                  <c:pt idx="51">
                    <c:v>Septiembre</c:v>
                  </c:pt>
                  <c:pt idx="52">
                    <c:v>Octubre</c:v>
                  </c:pt>
                  <c:pt idx="53">
                    <c:v>Noviembre</c:v>
                  </c:pt>
                  <c:pt idx="54">
                    <c:v>Diciembre</c:v>
                  </c:pt>
                  <c:pt idx="55">
                    <c:v>Enero</c:v>
                  </c:pt>
                  <c:pt idx="56">
                    <c:v>Febrero</c:v>
                  </c:pt>
                  <c:pt idx="57">
                    <c:v>Marzo</c:v>
                  </c:pt>
                  <c:pt idx="58">
                    <c:v>Abril</c:v>
                  </c:pt>
                  <c:pt idx="59">
                    <c:v>Mayo</c:v>
                  </c:pt>
                  <c:pt idx="60">
                    <c:v>Junio</c:v>
                  </c:pt>
                  <c:pt idx="61">
                    <c:v>Julio</c:v>
                  </c:pt>
                  <c:pt idx="62">
                    <c:v>Agosto</c:v>
                  </c:pt>
                  <c:pt idx="63">
                    <c:v>Septiembre</c:v>
                  </c:pt>
                  <c:pt idx="64">
                    <c:v>Octubre</c:v>
                  </c:pt>
                  <c:pt idx="65">
                    <c:v>Noviembre</c:v>
                  </c:pt>
                  <c:pt idx="66">
                    <c:v>Diciembre</c:v>
                  </c:pt>
                  <c:pt idx="67">
                    <c:v>Enero</c:v>
                  </c:pt>
                  <c:pt idx="68">
                    <c:v>Febrero</c:v>
                  </c:pt>
                  <c:pt idx="69">
                    <c:v>Marzo</c:v>
                  </c:pt>
                  <c:pt idx="70">
                    <c:v>Abril</c:v>
                  </c:pt>
                  <c:pt idx="71">
                    <c:v>Mayo</c:v>
                  </c:pt>
                  <c:pt idx="72">
                    <c:v>Junio</c:v>
                  </c:pt>
                  <c:pt idx="73">
                    <c:v>Julio</c:v>
                  </c:pt>
                  <c:pt idx="74">
                    <c:v>Agosto</c:v>
                  </c:pt>
                  <c:pt idx="75">
                    <c:v>Septiembre</c:v>
                  </c:pt>
                  <c:pt idx="76">
                    <c:v>Octubre</c:v>
                  </c:pt>
                  <c:pt idx="77">
                    <c:v>Noviembre</c:v>
                  </c:pt>
                  <c:pt idx="78">
                    <c:v>Diciembre</c:v>
                  </c:pt>
                  <c:pt idx="79">
                    <c:v>Enero</c:v>
                  </c:pt>
                  <c:pt idx="80">
                    <c:v>Febrero</c:v>
                  </c:pt>
                  <c:pt idx="81">
                    <c:v>Marzo</c:v>
                  </c:pt>
                  <c:pt idx="82">
                    <c:v>Abril</c:v>
                  </c:pt>
                  <c:pt idx="83">
                    <c:v>Mayo</c:v>
                  </c:pt>
                  <c:pt idx="84">
                    <c:v>Junio</c:v>
                  </c:pt>
                  <c:pt idx="85">
                    <c:v>Julio</c:v>
                  </c:pt>
                  <c:pt idx="86">
                    <c:v>Agosto</c:v>
                  </c:pt>
                  <c:pt idx="87">
                    <c:v>Septiembre</c:v>
                  </c:pt>
                  <c:pt idx="88">
                    <c:v>Octubre</c:v>
                  </c:pt>
                  <c:pt idx="89">
                    <c:v>Noviembre</c:v>
                  </c:pt>
                  <c:pt idx="90">
                    <c:v>Diciembre</c:v>
                  </c:pt>
                  <c:pt idx="91">
                    <c:v>Enero</c:v>
                  </c:pt>
                  <c:pt idx="92">
                    <c:v>Febrero</c:v>
                  </c:pt>
                  <c:pt idx="93">
                    <c:v>Marzo</c:v>
                  </c:pt>
                  <c:pt idx="94">
                    <c:v>Abril</c:v>
                  </c:pt>
                  <c:pt idx="95">
                    <c:v>Mayo</c:v>
                  </c:pt>
                  <c:pt idx="96">
                    <c:v>Junio</c:v>
                  </c:pt>
                  <c:pt idx="97">
                    <c:v>Julio</c:v>
                  </c:pt>
                  <c:pt idx="98">
                    <c:v>Agosto</c:v>
                  </c:pt>
                  <c:pt idx="99">
                    <c:v>Septiembre</c:v>
                  </c:pt>
                  <c:pt idx="100">
                    <c:v>Octubre</c:v>
                  </c:pt>
                  <c:pt idx="101">
                    <c:v>Noviembre</c:v>
                  </c:pt>
                  <c:pt idx="102">
                    <c:v>Diciembre</c:v>
                  </c:pt>
                  <c:pt idx="103">
                    <c:v>Enero</c:v>
                  </c:pt>
                  <c:pt idx="104">
                    <c:v>Febrero</c:v>
                  </c:pt>
                  <c:pt idx="105">
                    <c:v>Marzo</c:v>
                  </c:pt>
                  <c:pt idx="106">
                    <c:v>Abril</c:v>
                  </c:pt>
                  <c:pt idx="107">
                    <c:v>Mayo</c:v>
                  </c:pt>
                  <c:pt idx="108">
                    <c:v>Junio</c:v>
                  </c:pt>
                  <c:pt idx="109">
                    <c:v>Julio</c:v>
                  </c:pt>
                  <c:pt idx="110">
                    <c:v>Agosto</c:v>
                  </c:pt>
                  <c:pt idx="111">
                    <c:v>Septiembre</c:v>
                  </c:pt>
                  <c:pt idx="112">
                    <c:v>Octubre</c:v>
                  </c:pt>
                  <c:pt idx="113">
                    <c:v>Noviembre</c:v>
                  </c:pt>
                  <c:pt idx="114">
                    <c:v>Diciembre</c:v>
                  </c:pt>
                  <c:pt idx="115">
                    <c:v>Enero</c:v>
                  </c:pt>
                  <c:pt idx="116">
                    <c:v>Febrero</c:v>
                  </c:pt>
                  <c:pt idx="117">
                    <c:v>Marzo</c:v>
                  </c:pt>
                  <c:pt idx="118">
                    <c:v>Abril</c:v>
                  </c:pt>
                  <c:pt idx="119">
                    <c:v>Mayo</c:v>
                  </c:pt>
                  <c:pt idx="120">
                    <c:v>Junio</c:v>
                  </c:pt>
                  <c:pt idx="121">
                    <c:v>Julio</c:v>
                  </c:pt>
                  <c:pt idx="122">
                    <c:v>Agosto</c:v>
                  </c:pt>
                  <c:pt idx="123">
                    <c:v>Septiembre</c:v>
                  </c:pt>
                  <c:pt idx="124">
                    <c:v>Octubre</c:v>
                  </c:pt>
                  <c:pt idx="125">
                    <c:v>Noviembre</c:v>
                  </c:pt>
                  <c:pt idx="126">
                    <c:v>Diciembre</c:v>
                  </c:pt>
                  <c:pt idx="127">
                    <c:v>Enero</c:v>
                  </c:pt>
                  <c:pt idx="128">
                    <c:v>Febrero</c:v>
                  </c:pt>
                  <c:pt idx="129">
                    <c:v>Marzo</c:v>
                  </c:pt>
                  <c:pt idx="130">
                    <c:v>Abril</c:v>
                  </c:pt>
                  <c:pt idx="131">
                    <c:v>Mayo</c:v>
                  </c:pt>
                  <c:pt idx="132">
                    <c:v>Junio</c:v>
                  </c:pt>
                  <c:pt idx="133">
                    <c:v>Julio</c:v>
                  </c:pt>
                  <c:pt idx="134">
                    <c:v>Agosto</c:v>
                  </c:pt>
                  <c:pt idx="135">
                    <c:v>Septiembre</c:v>
                  </c:pt>
                  <c:pt idx="136">
                    <c:v>Octubre</c:v>
                  </c:pt>
                  <c:pt idx="137">
                    <c:v>Noviembre</c:v>
                  </c:pt>
                  <c:pt idx="138">
                    <c:v>Diciembre</c:v>
                  </c:pt>
                  <c:pt idx="139">
                    <c:v>Enero</c:v>
                  </c:pt>
                  <c:pt idx="140">
                    <c:v>Febrero</c:v>
                  </c:pt>
                  <c:pt idx="141">
                    <c:v>Marzo</c:v>
                  </c:pt>
                  <c:pt idx="142">
                    <c:v>Abril</c:v>
                  </c:pt>
                  <c:pt idx="143">
                    <c:v>Mayo</c:v>
                  </c:pt>
                  <c:pt idx="144">
                    <c:v>Junio</c:v>
                  </c:pt>
                  <c:pt idx="145">
                    <c:v>Julio</c:v>
                  </c:pt>
                  <c:pt idx="146">
                    <c:v>Agosto</c:v>
                  </c:pt>
                  <c:pt idx="147">
                    <c:v>Septiembre</c:v>
                  </c:pt>
                  <c:pt idx="148">
                    <c:v>Octubre</c:v>
                  </c:pt>
                  <c:pt idx="149">
                    <c:v>Noviembre</c:v>
                  </c:pt>
                  <c:pt idx="150">
                    <c:v>Diciembre</c:v>
                  </c:pt>
                  <c:pt idx="151">
                    <c:v>Enero</c:v>
                  </c:pt>
                  <c:pt idx="152">
                    <c:v>Febrero</c:v>
                  </c:pt>
                  <c:pt idx="153">
                    <c:v>Marzo</c:v>
                  </c:pt>
                  <c:pt idx="154">
                    <c:v>Abril</c:v>
                  </c:pt>
                  <c:pt idx="155">
                    <c:v>Mayo</c:v>
                  </c:pt>
                  <c:pt idx="156">
                    <c:v>Junio</c:v>
                  </c:pt>
                  <c:pt idx="157">
                    <c:v>Julio</c:v>
                  </c:pt>
                  <c:pt idx="158">
                    <c:v>Agosto</c:v>
                  </c:pt>
                  <c:pt idx="159">
                    <c:v>Septiembre</c:v>
                  </c:pt>
                  <c:pt idx="160">
                    <c:v>Octubre</c:v>
                  </c:pt>
                  <c:pt idx="161">
                    <c:v>Noviembre</c:v>
                  </c:pt>
                  <c:pt idx="162">
                    <c:v>Diciembre</c:v>
                  </c:pt>
                  <c:pt idx="163">
                    <c:v>Enero</c:v>
                  </c:pt>
                  <c:pt idx="164">
                    <c:v>Febrero</c:v>
                  </c:pt>
                  <c:pt idx="165">
                    <c:v>Marzo</c:v>
                  </c:pt>
                  <c:pt idx="166">
                    <c:v>Abril</c:v>
                  </c:pt>
                  <c:pt idx="167">
                    <c:v>Mayo</c:v>
                  </c:pt>
                  <c:pt idx="168">
                    <c:v>Junio</c:v>
                  </c:pt>
                  <c:pt idx="169">
                    <c:v>Julio</c:v>
                  </c:pt>
                  <c:pt idx="170">
                    <c:v>Agosto</c:v>
                  </c:pt>
                  <c:pt idx="171">
                    <c:v>Septiembre</c:v>
                  </c:pt>
                  <c:pt idx="172">
                    <c:v>Octubre</c:v>
                  </c:pt>
                  <c:pt idx="173">
                    <c:v>Noviembre</c:v>
                  </c:pt>
                  <c:pt idx="174">
                    <c:v>Diciembre</c:v>
                  </c:pt>
                  <c:pt idx="175">
                    <c:v>Enero</c:v>
                  </c:pt>
                  <c:pt idx="176">
                    <c:v>Febrero</c:v>
                  </c:pt>
                  <c:pt idx="177">
                    <c:v>Marzo</c:v>
                  </c:pt>
                  <c:pt idx="178">
                    <c:v>Abril</c:v>
                  </c:pt>
                  <c:pt idx="179">
                    <c:v>Mayo</c:v>
                  </c:pt>
                  <c:pt idx="180">
                    <c:v>Junio</c:v>
                  </c:pt>
                  <c:pt idx="181">
                    <c:v>Julio</c:v>
                  </c:pt>
                  <c:pt idx="182">
                    <c:v>Agosto</c:v>
                  </c:pt>
                  <c:pt idx="183">
                    <c:v>Septiembre</c:v>
                  </c:pt>
                  <c:pt idx="184">
                    <c:v>Octubre</c:v>
                  </c:pt>
                  <c:pt idx="185">
                    <c:v>Noviembre</c:v>
                  </c:pt>
                  <c:pt idx="186">
                    <c:v>Diciembre</c:v>
                  </c:pt>
                  <c:pt idx="187">
                    <c:v>Enero</c:v>
                  </c:pt>
                  <c:pt idx="188">
                    <c:v>Febrero</c:v>
                  </c:pt>
                  <c:pt idx="189">
                    <c:v>Marzo</c:v>
                  </c:pt>
                  <c:pt idx="190">
                    <c:v>Abril</c:v>
                  </c:pt>
                  <c:pt idx="191">
                    <c:v>Mayo</c:v>
                  </c:pt>
                  <c:pt idx="192">
                    <c:v>Junio</c:v>
                  </c:pt>
                  <c:pt idx="193">
                    <c:v>Julio</c:v>
                  </c:pt>
                  <c:pt idx="194">
                    <c:v>Agosto</c:v>
                  </c:pt>
                  <c:pt idx="195">
                    <c:v>Septiembre</c:v>
                  </c:pt>
                  <c:pt idx="196">
                    <c:v>Octubre</c:v>
                  </c:pt>
                  <c:pt idx="197">
                    <c:v>Noviembre</c:v>
                  </c:pt>
                  <c:pt idx="198">
                    <c:v>Diciembre</c:v>
                  </c:pt>
                  <c:pt idx="199">
                    <c:v>Enero</c:v>
                  </c:pt>
                  <c:pt idx="200">
                    <c:v>Febrero</c:v>
                  </c:pt>
                  <c:pt idx="201">
                    <c:v>Marzo</c:v>
                  </c:pt>
                  <c:pt idx="202">
                    <c:v>Abril</c:v>
                  </c:pt>
                  <c:pt idx="203">
                    <c:v>Mayo</c:v>
                  </c:pt>
                  <c:pt idx="204">
                    <c:v>Junio</c:v>
                  </c:pt>
                  <c:pt idx="205">
                    <c:v>Julio</c:v>
                  </c:pt>
                  <c:pt idx="206">
                    <c:v>Agosto</c:v>
                  </c:pt>
                  <c:pt idx="207">
                    <c:v>Septiembre</c:v>
                  </c:pt>
                  <c:pt idx="208">
                    <c:v>Octubre</c:v>
                  </c:pt>
                  <c:pt idx="209">
                    <c:v>Noviembre</c:v>
                  </c:pt>
                  <c:pt idx="210">
                    <c:v>Diciembre</c:v>
                  </c:pt>
                  <c:pt idx="211">
                    <c:v>Enero</c:v>
                  </c:pt>
                  <c:pt idx="212">
                    <c:v>Febrero</c:v>
                  </c:pt>
                  <c:pt idx="213">
                    <c:v>Marzo</c:v>
                  </c:pt>
                  <c:pt idx="214">
                    <c:v>Abril</c:v>
                  </c:pt>
                  <c:pt idx="215">
                    <c:v>Mayo</c:v>
                  </c:pt>
                  <c:pt idx="216">
                    <c:v>Junio</c:v>
                  </c:pt>
                  <c:pt idx="217">
                    <c:v>Julio</c:v>
                  </c:pt>
                  <c:pt idx="218">
                    <c:v>Agosto</c:v>
                  </c:pt>
                  <c:pt idx="219">
                    <c:v>Septiembre</c:v>
                  </c:pt>
                  <c:pt idx="220">
                    <c:v>Octubre</c:v>
                  </c:pt>
                  <c:pt idx="221">
                    <c:v>Noviembre</c:v>
                  </c:pt>
                  <c:pt idx="222">
                    <c:v>Diciembre</c:v>
                  </c:pt>
                  <c:pt idx="223">
                    <c:v>Enero</c:v>
                  </c:pt>
                  <c:pt idx="224">
                    <c:v>Febrero</c:v>
                  </c:pt>
                  <c:pt idx="225">
                    <c:v>Marzo</c:v>
                  </c:pt>
                  <c:pt idx="226">
                    <c:v>Abril</c:v>
                  </c:pt>
                  <c:pt idx="227">
                    <c:v>Mayo</c:v>
                  </c:pt>
                  <c:pt idx="228">
                    <c:v>Junio</c:v>
                  </c:pt>
                  <c:pt idx="229">
                    <c:v>Julio</c:v>
                  </c:pt>
                  <c:pt idx="230">
                    <c:v>Agosto</c:v>
                  </c:pt>
                  <c:pt idx="231">
                    <c:v>Septiembre</c:v>
                  </c:pt>
                  <c:pt idx="232">
                    <c:v>Octubre</c:v>
                  </c:pt>
                  <c:pt idx="233">
                    <c:v>Noviembre</c:v>
                  </c:pt>
                  <c:pt idx="234">
                    <c:v>Diciembre</c:v>
                  </c:pt>
                  <c:pt idx="235">
                    <c:v>Enero</c:v>
                  </c:pt>
                  <c:pt idx="236">
                    <c:v>Febrero</c:v>
                  </c:pt>
                  <c:pt idx="237">
                    <c:v>Marzo</c:v>
                  </c:pt>
                  <c:pt idx="238">
                    <c:v>Abril</c:v>
                  </c:pt>
                  <c:pt idx="239">
                    <c:v>Mayo</c:v>
                  </c:pt>
                  <c:pt idx="240">
                    <c:v>Junio</c:v>
                  </c:pt>
                  <c:pt idx="241">
                    <c:v>Julio</c:v>
                  </c:pt>
                  <c:pt idx="242">
                    <c:v>Agosto</c:v>
                  </c:pt>
                  <c:pt idx="243">
                    <c:v>Septiembre</c:v>
                  </c:pt>
                  <c:pt idx="244">
                    <c:v>Octubre</c:v>
                  </c:pt>
                  <c:pt idx="245">
                    <c:v>Noviembre</c:v>
                  </c:pt>
                  <c:pt idx="246">
                    <c:v>Diciembre</c:v>
                  </c:pt>
                  <c:pt idx="247">
                    <c:v>Enero</c:v>
                  </c:pt>
                  <c:pt idx="248">
                    <c:v>Febrero</c:v>
                  </c:pt>
                  <c:pt idx="249">
                    <c:v>Marzo</c:v>
                  </c:pt>
                  <c:pt idx="250">
                    <c:v>Abril</c:v>
                  </c:pt>
                  <c:pt idx="251">
                    <c:v>Mayo</c:v>
                  </c:pt>
                  <c:pt idx="252">
                    <c:v>Junio</c:v>
                  </c:pt>
                  <c:pt idx="253">
                    <c:v>Julio</c:v>
                  </c:pt>
                  <c:pt idx="254">
                    <c:v>Agosto</c:v>
                  </c:pt>
                  <c:pt idx="255">
                    <c:v>Septiembre</c:v>
                  </c:pt>
                  <c:pt idx="256">
                    <c:v>Octubre</c:v>
                  </c:pt>
                  <c:pt idx="257">
                    <c:v>Noviembre</c:v>
                  </c:pt>
                  <c:pt idx="258">
                    <c:v>Diciembre</c:v>
                  </c:pt>
                  <c:pt idx="259">
                    <c:v>Enero</c:v>
                  </c:pt>
                  <c:pt idx="260">
                    <c:v>Febrero</c:v>
                  </c:pt>
                  <c:pt idx="261">
                    <c:v>Marzo</c:v>
                  </c:pt>
                  <c:pt idx="262">
                    <c:v>Abril</c:v>
                  </c:pt>
                  <c:pt idx="263">
                    <c:v>Mayo</c:v>
                  </c:pt>
                  <c:pt idx="264">
                    <c:v>Junio</c:v>
                  </c:pt>
                  <c:pt idx="265">
                    <c:v>Julio</c:v>
                  </c:pt>
                  <c:pt idx="266">
                    <c:v>Agosto</c:v>
                  </c:pt>
                  <c:pt idx="267">
                    <c:v>Septiembre</c:v>
                  </c:pt>
                  <c:pt idx="268">
                    <c:v>Octubre</c:v>
                  </c:pt>
                  <c:pt idx="269">
                    <c:v>Noviembre</c:v>
                  </c:pt>
                  <c:pt idx="270">
                    <c:v>Diciembre</c:v>
                  </c:pt>
                  <c:pt idx="271">
                    <c:v>Enero</c:v>
                  </c:pt>
                  <c:pt idx="272">
                    <c:v>Febrero</c:v>
                  </c:pt>
                  <c:pt idx="273">
                    <c:v>Marzo</c:v>
                  </c:pt>
                  <c:pt idx="274">
                    <c:v>Abril</c:v>
                  </c:pt>
                  <c:pt idx="275">
                    <c:v>Mayo</c:v>
                  </c:pt>
                  <c:pt idx="276">
                    <c:v>Junio</c:v>
                  </c:pt>
                  <c:pt idx="277">
                    <c:v>Julio</c:v>
                  </c:pt>
                </c:lvl>
                <c:lvl>
                  <c:pt idx="7">
                    <c:v>2001</c:v>
                  </c:pt>
                  <c:pt idx="19">
                    <c:v>2002</c:v>
                  </c:pt>
                  <c:pt idx="31">
                    <c:v>2003</c:v>
                  </c:pt>
                  <c:pt idx="43">
                    <c:v>2004</c:v>
                  </c:pt>
                  <c:pt idx="55">
                    <c:v>2005</c:v>
                  </c:pt>
                  <c:pt idx="67">
                    <c:v>2006</c:v>
                  </c:pt>
                  <c:pt idx="79">
                    <c:v>2007</c:v>
                  </c:pt>
                  <c:pt idx="91">
                    <c:v>2008</c:v>
                  </c:pt>
                  <c:pt idx="103">
                    <c:v>2009</c:v>
                  </c:pt>
                  <c:pt idx="115">
                    <c:v>2010</c:v>
                  </c:pt>
                  <c:pt idx="127">
                    <c:v>2011</c:v>
                  </c:pt>
                  <c:pt idx="139">
                    <c:v>2012</c:v>
                  </c:pt>
                  <c:pt idx="151">
                    <c:v>2013</c:v>
                  </c:pt>
                  <c:pt idx="163">
                    <c:v>2014</c:v>
                  </c:pt>
                  <c:pt idx="175">
                    <c:v>2015</c:v>
                  </c:pt>
                  <c:pt idx="187">
                    <c:v>2016</c:v>
                  </c:pt>
                  <c:pt idx="199">
                    <c:v>2017</c:v>
                  </c:pt>
                  <c:pt idx="211">
                    <c:v>2018</c:v>
                  </c:pt>
                  <c:pt idx="223">
                    <c:v>2019</c:v>
                  </c:pt>
                  <c:pt idx="235">
                    <c:v>2020</c:v>
                  </c:pt>
                  <c:pt idx="247">
                    <c:v>2021</c:v>
                  </c:pt>
                  <c:pt idx="259">
                    <c:v>2022</c:v>
                  </c:pt>
                  <c:pt idx="271">
                    <c:v>2023</c:v>
                  </c:pt>
                </c:lvl>
              </c:multiLvlStrCache>
            </c:multiLvlStrRef>
          </c:cat>
          <c:val>
            <c:numRef>
              <c:f>'[Gráficos.xlsx]IPC-TRM'!$D$32:$D$309</c:f>
              <c:numCache>
                <c:formatCode>General</c:formatCode>
                <c:ptCount val="278"/>
                <c:pt idx="0">
                  <c:v>9.91</c:v>
                </c:pt>
                <c:pt idx="1">
                  <c:v>8.58</c:v>
                </c:pt>
                <c:pt idx="2">
                  <c:v>8.06</c:v>
                </c:pt>
                <c:pt idx="3">
                  <c:v>8.19</c:v>
                </c:pt>
                <c:pt idx="4">
                  <c:v>8.34</c:v>
                </c:pt>
                <c:pt idx="5">
                  <c:v>8.06</c:v>
                </c:pt>
                <c:pt idx="6">
                  <c:v>7.41</c:v>
                </c:pt>
                <c:pt idx="7">
                  <c:v>7.41</c:v>
                </c:pt>
                <c:pt idx="8">
                  <c:v>7.51</c:v>
                </c:pt>
                <c:pt idx="9">
                  <c:v>7.08</c:v>
                </c:pt>
                <c:pt idx="10">
                  <c:v>7.75</c:v>
                </c:pt>
                <c:pt idx="11">
                  <c:v>8.3699999999999992</c:v>
                </c:pt>
                <c:pt idx="12">
                  <c:v>8.4699999999999989</c:v>
                </c:pt>
                <c:pt idx="13">
                  <c:v>9.76</c:v>
                </c:pt>
                <c:pt idx="14">
                  <c:v>10.280000000000001</c:v>
                </c:pt>
                <c:pt idx="15">
                  <c:v>10.59</c:v>
                </c:pt>
                <c:pt idx="16">
                  <c:v>10.54</c:v>
                </c:pt>
                <c:pt idx="17">
                  <c:v>10.15</c:v>
                </c:pt>
                <c:pt idx="18">
                  <c:v>10.549999999999999</c:v>
                </c:pt>
                <c:pt idx="19">
                  <c:v>9.92</c:v>
                </c:pt>
                <c:pt idx="20">
                  <c:v>8.3699999999999992</c:v>
                </c:pt>
                <c:pt idx="21">
                  <c:v>7.19</c:v>
                </c:pt>
                <c:pt idx="22">
                  <c:v>6.64</c:v>
                </c:pt>
                <c:pt idx="23">
                  <c:v>7.68</c:v>
                </c:pt>
                <c:pt idx="24">
                  <c:v>9.19</c:v>
                </c:pt>
                <c:pt idx="25">
                  <c:v>8.91</c:v>
                </c:pt>
                <c:pt idx="26">
                  <c:v>8.4</c:v>
                </c:pt>
                <c:pt idx="27">
                  <c:v>8.5599999999999987</c:v>
                </c:pt>
                <c:pt idx="28">
                  <c:v>9.7900000000000009</c:v>
                </c:pt>
                <c:pt idx="29">
                  <c:v>11.51</c:v>
                </c:pt>
                <c:pt idx="30">
                  <c:v>10.92</c:v>
                </c:pt>
                <c:pt idx="31">
                  <c:v>10.65</c:v>
                </c:pt>
                <c:pt idx="32">
                  <c:v>9.35</c:v>
                </c:pt>
                <c:pt idx="33">
                  <c:v>9.879999999999999</c:v>
                </c:pt>
                <c:pt idx="34">
                  <c:v>10.76</c:v>
                </c:pt>
                <c:pt idx="35">
                  <c:v>9.75</c:v>
                </c:pt>
                <c:pt idx="36">
                  <c:v>7.7399999999999993</c:v>
                </c:pt>
                <c:pt idx="37">
                  <c:v>7.39</c:v>
                </c:pt>
                <c:pt idx="38">
                  <c:v>7.46</c:v>
                </c:pt>
                <c:pt idx="39">
                  <c:v>6.52</c:v>
                </c:pt>
                <c:pt idx="40">
                  <c:v>5.1400000000000006</c:v>
                </c:pt>
                <c:pt idx="41">
                  <c:v>4.22</c:v>
                </c:pt>
                <c:pt idx="42">
                  <c:v>5.3199999999999994</c:v>
                </c:pt>
                <c:pt idx="43">
                  <c:v>5.4399999999999995</c:v>
                </c:pt>
                <c:pt idx="44">
                  <c:v>6.3</c:v>
                </c:pt>
                <c:pt idx="45">
                  <c:v>6.5600000000000005</c:v>
                </c:pt>
                <c:pt idx="46">
                  <c:v>4.71</c:v>
                </c:pt>
                <c:pt idx="47">
                  <c:v>4.67</c:v>
                </c:pt>
                <c:pt idx="48">
                  <c:v>6.49</c:v>
                </c:pt>
                <c:pt idx="49">
                  <c:v>6.58</c:v>
                </c:pt>
                <c:pt idx="50">
                  <c:v>6.5699999999999994</c:v>
                </c:pt>
                <c:pt idx="51">
                  <c:v>7.21</c:v>
                </c:pt>
                <c:pt idx="52">
                  <c:v>7.23</c:v>
                </c:pt>
                <c:pt idx="53">
                  <c:v>6.77</c:v>
                </c:pt>
                <c:pt idx="54">
                  <c:v>5.43</c:v>
                </c:pt>
                <c:pt idx="55">
                  <c:v>5.53</c:v>
                </c:pt>
                <c:pt idx="56">
                  <c:v>5.43</c:v>
                </c:pt>
                <c:pt idx="57">
                  <c:v>5.4899999999999993</c:v>
                </c:pt>
                <c:pt idx="58">
                  <c:v>5.8000000000000007</c:v>
                </c:pt>
                <c:pt idx="59">
                  <c:v>5.9700000000000006</c:v>
                </c:pt>
                <c:pt idx="60">
                  <c:v>6.05</c:v>
                </c:pt>
                <c:pt idx="61">
                  <c:v>6.52</c:v>
                </c:pt>
                <c:pt idx="62">
                  <c:v>6.12</c:v>
                </c:pt>
                <c:pt idx="63">
                  <c:v>6.35</c:v>
                </c:pt>
                <c:pt idx="64">
                  <c:v>7.0000000000000009</c:v>
                </c:pt>
                <c:pt idx="65">
                  <c:v>6.72</c:v>
                </c:pt>
                <c:pt idx="66">
                  <c:v>6.5600000000000005</c:v>
                </c:pt>
                <c:pt idx="67">
                  <c:v>6.12</c:v>
                </c:pt>
                <c:pt idx="68">
                  <c:v>5.3900000000000006</c:v>
                </c:pt>
                <c:pt idx="69">
                  <c:v>5.2299999999999995</c:v>
                </c:pt>
                <c:pt idx="70">
                  <c:v>5.47</c:v>
                </c:pt>
                <c:pt idx="71">
                  <c:v>5.2200000000000006</c:v>
                </c:pt>
                <c:pt idx="72">
                  <c:v>4.72</c:v>
                </c:pt>
                <c:pt idx="73">
                  <c:v>5.53</c:v>
                </c:pt>
                <c:pt idx="74">
                  <c:v>6.419999999999999</c:v>
                </c:pt>
                <c:pt idx="75">
                  <c:v>6.02</c:v>
                </c:pt>
                <c:pt idx="76">
                  <c:v>5.3100000000000005</c:v>
                </c:pt>
                <c:pt idx="77">
                  <c:v>5.41</c:v>
                </c:pt>
                <c:pt idx="78">
                  <c:v>5.6800000000000006</c:v>
                </c:pt>
                <c:pt idx="79">
                  <c:v>5.81</c:v>
                </c:pt>
                <c:pt idx="80">
                  <c:v>7.32</c:v>
                </c:pt>
                <c:pt idx="81">
                  <c:v>8.9</c:v>
                </c:pt>
                <c:pt idx="82">
                  <c:v>10.040000000000001</c:v>
                </c:pt>
                <c:pt idx="83">
                  <c:v>10.01</c:v>
                </c:pt>
                <c:pt idx="84">
                  <c:v>9.69</c:v>
                </c:pt>
                <c:pt idx="85">
                  <c:v>8.93</c:v>
                </c:pt>
                <c:pt idx="86">
                  <c:v>7.23</c:v>
                </c:pt>
                <c:pt idx="87">
                  <c:v>6.9599999999999991</c:v>
                </c:pt>
                <c:pt idx="88">
                  <c:v>6.98</c:v>
                </c:pt>
                <c:pt idx="89">
                  <c:v>7.7200000000000006</c:v>
                </c:pt>
                <c:pt idx="90">
                  <c:v>8.51</c:v>
                </c:pt>
                <c:pt idx="91">
                  <c:v>9.39</c:v>
                </c:pt>
                <c:pt idx="92">
                  <c:v>10.459999999999999</c:v>
                </c:pt>
                <c:pt idx="93">
                  <c:v>8.61</c:v>
                </c:pt>
                <c:pt idx="94">
                  <c:v>7.82</c:v>
                </c:pt>
                <c:pt idx="95">
                  <c:v>9.73</c:v>
                </c:pt>
                <c:pt idx="96">
                  <c:v>11.98</c:v>
                </c:pt>
                <c:pt idx="97">
                  <c:v>13</c:v>
                </c:pt>
                <c:pt idx="98">
                  <c:v>14.180000000000001</c:v>
                </c:pt>
                <c:pt idx="99">
                  <c:v>12.770000000000001</c:v>
                </c:pt>
                <c:pt idx="100">
                  <c:v>13.15</c:v>
                </c:pt>
                <c:pt idx="101">
                  <c:v>12.950000000000001</c:v>
                </c:pt>
                <c:pt idx="102">
                  <c:v>13.170000000000002</c:v>
                </c:pt>
                <c:pt idx="103">
                  <c:v>12.24</c:v>
                </c:pt>
                <c:pt idx="104">
                  <c:v>9.5</c:v>
                </c:pt>
                <c:pt idx="105">
                  <c:v>8.67</c:v>
                </c:pt>
                <c:pt idx="106">
                  <c:v>7.93</c:v>
                </c:pt>
                <c:pt idx="107">
                  <c:v>5.5100000000000007</c:v>
                </c:pt>
                <c:pt idx="108">
                  <c:v>2.8000000000000003</c:v>
                </c:pt>
                <c:pt idx="109">
                  <c:v>1.51</c:v>
                </c:pt>
                <c:pt idx="110">
                  <c:v>1.46</c:v>
                </c:pt>
                <c:pt idx="111">
                  <c:v>2.23</c:v>
                </c:pt>
                <c:pt idx="112">
                  <c:v>1.6400000000000001</c:v>
                </c:pt>
                <c:pt idx="113">
                  <c:v>0.69</c:v>
                </c:pt>
                <c:pt idx="114">
                  <c:v>-0.32</c:v>
                </c:pt>
                <c:pt idx="115" formatCode="0.00">
                  <c:v>-2.57</c:v>
                </c:pt>
                <c:pt idx="116" formatCode="0.00">
                  <c:v>-1.56</c:v>
                </c:pt>
                <c:pt idx="117" formatCode="0.00">
                  <c:v>-1.08</c:v>
                </c:pt>
                <c:pt idx="118" formatCode="0.00">
                  <c:v>-0.23</c:v>
                </c:pt>
                <c:pt idx="119" formatCode="0.00">
                  <c:v>-0.28999999999999998</c:v>
                </c:pt>
                <c:pt idx="120" formatCode="0.00">
                  <c:v>0.39</c:v>
                </c:pt>
                <c:pt idx="121" formatCode="0.00">
                  <c:v>0.67</c:v>
                </c:pt>
                <c:pt idx="122" formatCode="0.00">
                  <c:v>0.75</c:v>
                </c:pt>
                <c:pt idx="123" formatCode="0.00">
                  <c:v>0.65</c:v>
                </c:pt>
                <c:pt idx="124" formatCode="0.00">
                  <c:v>0.54</c:v>
                </c:pt>
                <c:pt idx="125" formatCode="0.00">
                  <c:v>1.54</c:v>
                </c:pt>
                <c:pt idx="126" formatCode="0.00">
                  <c:v>3.9</c:v>
                </c:pt>
                <c:pt idx="127" formatCode="0.00">
                  <c:v>4.91</c:v>
                </c:pt>
                <c:pt idx="128" formatCode="0.00">
                  <c:v>4.03</c:v>
                </c:pt>
                <c:pt idx="129" formatCode="0.00">
                  <c:v>3.4</c:v>
                </c:pt>
                <c:pt idx="130" formatCode="0.00">
                  <c:v>1.83</c:v>
                </c:pt>
                <c:pt idx="131" formatCode="0.00">
                  <c:v>2.99</c:v>
                </c:pt>
                <c:pt idx="132" formatCode="0.00">
                  <c:v>3.7</c:v>
                </c:pt>
                <c:pt idx="133" formatCode="0.00">
                  <c:v>4.63</c:v>
                </c:pt>
                <c:pt idx="134" formatCode="0.00">
                  <c:v>4.41</c:v>
                </c:pt>
                <c:pt idx="135" formatCode="0.00">
                  <c:v>5.9</c:v>
                </c:pt>
                <c:pt idx="136" formatCode="0.00">
                  <c:v>7.22</c:v>
                </c:pt>
                <c:pt idx="137" formatCode="0.00">
                  <c:v>6.78</c:v>
                </c:pt>
                <c:pt idx="138" formatCode="0.00">
                  <c:v>5.13</c:v>
                </c:pt>
                <c:pt idx="139" formatCode="0.00">
                  <c:v>4.51</c:v>
                </c:pt>
                <c:pt idx="140" formatCode="0.00">
                  <c:v>4.29</c:v>
                </c:pt>
                <c:pt idx="141" formatCode="0.00">
                  <c:v>3.99</c:v>
                </c:pt>
                <c:pt idx="142" formatCode="0.00">
                  <c:v>4.62</c:v>
                </c:pt>
                <c:pt idx="143" formatCode="0.00">
                  <c:v>4.25</c:v>
                </c:pt>
                <c:pt idx="144" formatCode="0.00">
                  <c:v>3.65</c:v>
                </c:pt>
                <c:pt idx="145" formatCode="0.00">
                  <c:v>3.11</c:v>
                </c:pt>
                <c:pt idx="146" formatCode="0.00">
                  <c:v>3.42</c:v>
                </c:pt>
                <c:pt idx="147" formatCode="0.00">
                  <c:v>2.95</c:v>
                </c:pt>
                <c:pt idx="148" formatCode="0.00">
                  <c:v>2.8</c:v>
                </c:pt>
                <c:pt idx="149" formatCode="0.00">
                  <c:v>2.1</c:v>
                </c:pt>
                <c:pt idx="150" formatCode="0.00">
                  <c:v>1.48</c:v>
                </c:pt>
                <c:pt idx="151" formatCode="0.00">
                  <c:v>0.73</c:v>
                </c:pt>
                <c:pt idx="152" formatCode="0.00">
                  <c:v>0.13</c:v>
                </c:pt>
                <c:pt idx="153" formatCode="0.00">
                  <c:v>0.62</c:v>
                </c:pt>
                <c:pt idx="154" formatCode="0.00">
                  <c:v>0.81</c:v>
                </c:pt>
                <c:pt idx="155" formatCode="0.00">
                  <c:v>0.39</c:v>
                </c:pt>
                <c:pt idx="156" formatCode="0.00">
                  <c:v>0.38</c:v>
                </c:pt>
                <c:pt idx="157" formatCode="0.00">
                  <c:v>0.84</c:v>
                </c:pt>
                <c:pt idx="158" formatCode="0.00">
                  <c:v>0.99</c:v>
                </c:pt>
                <c:pt idx="159" formatCode="0.00">
                  <c:v>1.3</c:v>
                </c:pt>
                <c:pt idx="160" formatCode="0.00">
                  <c:v>-0.52</c:v>
                </c:pt>
                <c:pt idx="161" formatCode="0.00">
                  <c:v>-0.48</c:v>
                </c:pt>
                <c:pt idx="162" formatCode="0.00">
                  <c:v>-0.23</c:v>
                </c:pt>
                <c:pt idx="163" formatCode="0.00">
                  <c:v>0.26</c:v>
                </c:pt>
                <c:pt idx="164" formatCode="0.00">
                  <c:v>0.82</c:v>
                </c:pt>
                <c:pt idx="165" formatCode="0.00">
                  <c:v>1.37</c:v>
                </c:pt>
                <c:pt idx="166" formatCode="0.00">
                  <c:v>1.78</c:v>
                </c:pt>
                <c:pt idx="167" formatCode="0.00">
                  <c:v>3.18</c:v>
                </c:pt>
                <c:pt idx="168" formatCode="0.00">
                  <c:v>2.92</c:v>
                </c:pt>
                <c:pt idx="169" formatCode="0.00">
                  <c:v>3.18</c:v>
                </c:pt>
                <c:pt idx="170" formatCode="0.00">
                  <c:v>3.47</c:v>
                </c:pt>
                <c:pt idx="171" formatCode="0.00">
                  <c:v>3.25</c:v>
                </c:pt>
                <c:pt idx="172" formatCode="0.00">
                  <c:v>4.66</c:v>
                </c:pt>
                <c:pt idx="173" formatCode="0.00">
                  <c:v>5.49</c:v>
                </c:pt>
                <c:pt idx="174" formatCode="0.00">
                  <c:v>5.24</c:v>
                </c:pt>
                <c:pt idx="175" formatCode="0.00">
                  <c:v>6.25</c:v>
                </c:pt>
                <c:pt idx="176" formatCode="0.00">
                  <c:v>8.3800000000000008</c:v>
                </c:pt>
                <c:pt idx="177" formatCode="0.00">
                  <c:v>9.1199999999999992</c:v>
                </c:pt>
                <c:pt idx="178" formatCode="0.00">
                  <c:v>9.09</c:v>
                </c:pt>
                <c:pt idx="179" formatCode="0.00">
                  <c:v>6.94</c:v>
                </c:pt>
                <c:pt idx="180" formatCode="0.00">
                  <c:v>6.99</c:v>
                </c:pt>
                <c:pt idx="181" formatCode="0.00">
                  <c:v>6.2</c:v>
                </c:pt>
                <c:pt idx="182" formatCode="0.00">
                  <c:v>6.86</c:v>
                </c:pt>
                <c:pt idx="183" formatCode="0.00">
                  <c:v>8.4600000000000009</c:v>
                </c:pt>
                <c:pt idx="184" formatCode="0.00">
                  <c:v>10.41</c:v>
                </c:pt>
                <c:pt idx="185" formatCode="0.00">
                  <c:v>11.69</c:v>
                </c:pt>
                <c:pt idx="186" formatCode="0.00">
                  <c:v>13.08</c:v>
                </c:pt>
                <c:pt idx="187" formatCode="0.00">
                  <c:v>14.75</c:v>
                </c:pt>
                <c:pt idx="188" formatCode="0.00">
                  <c:v>13.98</c:v>
                </c:pt>
                <c:pt idx="189" formatCode="0.00">
                  <c:v>14.48</c:v>
                </c:pt>
                <c:pt idx="190" formatCode="0.00">
                  <c:v>14.88</c:v>
                </c:pt>
                <c:pt idx="191" formatCode="0.00">
                  <c:v>15.92</c:v>
                </c:pt>
                <c:pt idx="192" formatCode="0.00">
                  <c:v>17.03</c:v>
                </c:pt>
                <c:pt idx="193" formatCode="0.00">
                  <c:v>18.940000000000001</c:v>
                </c:pt>
                <c:pt idx="194" formatCode="0.00">
                  <c:v>14.86</c:v>
                </c:pt>
                <c:pt idx="195" formatCode="0.00">
                  <c:v>11.23</c:v>
                </c:pt>
                <c:pt idx="196" formatCode="0.00">
                  <c:v>8.48</c:v>
                </c:pt>
                <c:pt idx="197" formatCode="0.00">
                  <c:v>7.18</c:v>
                </c:pt>
                <c:pt idx="198" formatCode="0.00">
                  <c:v>6.65</c:v>
                </c:pt>
                <c:pt idx="199" formatCode="0.00">
                  <c:v>4.59</c:v>
                </c:pt>
                <c:pt idx="200" formatCode="0.00">
                  <c:v>3.5</c:v>
                </c:pt>
                <c:pt idx="201" formatCode="0.00">
                  <c:v>1.46</c:v>
                </c:pt>
                <c:pt idx="202" formatCode="0.00">
                  <c:v>0.19</c:v>
                </c:pt>
                <c:pt idx="203" formatCode="0.00">
                  <c:v>-0.26</c:v>
                </c:pt>
                <c:pt idx="204" formatCode="0.00">
                  <c:v>-1.21</c:v>
                </c:pt>
                <c:pt idx="205" formatCode="0.00">
                  <c:v>-2.62</c:v>
                </c:pt>
                <c:pt idx="206" formatCode="0.00">
                  <c:v>-0.25</c:v>
                </c:pt>
                <c:pt idx="207" formatCode="0.00">
                  <c:v>0.59</c:v>
                </c:pt>
                <c:pt idx="208" formatCode="0.00">
                  <c:v>1.0900000000000001</c:v>
                </c:pt>
                <c:pt idx="209" formatCode="0.00">
                  <c:v>1.1100000000000001</c:v>
                </c:pt>
                <c:pt idx="210" formatCode="0.00">
                  <c:v>0.48</c:v>
                </c:pt>
                <c:pt idx="211" formatCode="0.00">
                  <c:v>0.37</c:v>
                </c:pt>
                <c:pt idx="212" formatCode="0.00">
                  <c:v>-0.19</c:v>
                </c:pt>
                <c:pt idx="213" formatCode="0.00">
                  <c:v>-0.06</c:v>
                </c:pt>
                <c:pt idx="214" formatCode="0.00">
                  <c:v>0.68</c:v>
                </c:pt>
                <c:pt idx="215" formatCode="0.00">
                  <c:v>0.78</c:v>
                </c:pt>
                <c:pt idx="216" formatCode="0.00">
                  <c:v>1.1100000000000001</c:v>
                </c:pt>
                <c:pt idx="217" formatCode="0.00">
                  <c:v>0.3</c:v>
                </c:pt>
                <c:pt idx="218" formatCode="0.00">
                  <c:v>0.39</c:v>
                </c:pt>
                <c:pt idx="219" formatCode="0.00">
                  <c:v>1.47</c:v>
                </c:pt>
                <c:pt idx="220" formatCode="0.00">
                  <c:v>1.67</c:v>
                </c:pt>
                <c:pt idx="221" formatCode="0.00">
                  <c:v>1.61</c:v>
                </c:pt>
                <c:pt idx="222" formatCode="0.00">
                  <c:v>1.87</c:v>
                </c:pt>
                <c:pt idx="223" formatCode="0.00">
                  <c:v>2.0736863297765353</c:v>
                </c:pt>
                <c:pt idx="224" formatCode="0.00">
                  <c:v>2.2848515349773777</c:v>
                </c:pt>
                <c:pt idx="225" formatCode="0.00">
                  <c:v>3.2404146120559574</c:v>
                </c:pt>
                <c:pt idx="226" formatCode="0.00">
                  <c:v>3.4420832086201898</c:v>
                </c:pt>
                <c:pt idx="227" formatCode="0.00">
                  <c:v>4.0374838002193059</c:v>
                </c:pt>
                <c:pt idx="228" formatCode="0.00">
                  <c:v>4.9665902064426177</c:v>
                </c:pt>
                <c:pt idx="229" formatCode="0.00">
                  <c:v>6.5794768611669951</c:v>
                </c:pt>
                <c:pt idx="230" formatCode="0.00">
                  <c:v>6.4172198752765865</c:v>
                </c:pt>
                <c:pt idx="231" formatCode="0.00">
                  <c:v>6.4816670006010924</c:v>
                </c:pt>
                <c:pt idx="232" formatCode="0.00">
                  <c:v>6.8699227760505579</c:v>
                </c:pt>
                <c:pt idx="233" formatCode="0.00">
                  <c:v>6.4318683523981548</c:v>
                </c:pt>
                <c:pt idx="234" formatCode="0.00">
                  <c:v>5.8</c:v>
                </c:pt>
                <c:pt idx="235" formatCode="0.00">
                  <c:v>5.13</c:v>
                </c:pt>
                <c:pt idx="236" formatCode="0.00">
                  <c:v>5.87</c:v>
                </c:pt>
                <c:pt idx="237" formatCode="0.00">
                  <c:v>7.19</c:v>
                </c:pt>
                <c:pt idx="238" formatCode="0.00">
                  <c:v>8.23</c:v>
                </c:pt>
                <c:pt idx="239" formatCode="0.00">
                  <c:v>7.57</c:v>
                </c:pt>
                <c:pt idx="240" formatCode="0.00">
                  <c:v>6.55</c:v>
                </c:pt>
                <c:pt idx="241" formatCode="0.00">
                  <c:v>5</c:v>
                </c:pt>
                <c:pt idx="242" formatCode="0.00">
                  <c:v>4.66</c:v>
                </c:pt>
                <c:pt idx="243" formatCode="0.00">
                  <c:v>4.13</c:v>
                </c:pt>
                <c:pt idx="244" formatCode="0.00">
                  <c:v>3.54</c:v>
                </c:pt>
                <c:pt idx="245" formatCode="0.00">
                  <c:v>4.09</c:v>
                </c:pt>
                <c:pt idx="246" formatCode="0.00">
                  <c:v>4.8</c:v>
                </c:pt>
                <c:pt idx="247" formatCode="0.00">
                  <c:v>5.51</c:v>
                </c:pt>
                <c:pt idx="248" formatCode="0.00">
                  <c:v>5.0199999999999996</c:v>
                </c:pt>
                <c:pt idx="249" formatCode="0.00">
                  <c:v>3.92</c:v>
                </c:pt>
                <c:pt idx="250" formatCode="0.00">
                  <c:v>3.98</c:v>
                </c:pt>
                <c:pt idx="251" formatCode="0.00">
                  <c:v>9.52</c:v>
                </c:pt>
                <c:pt idx="252" formatCode="0.00">
                  <c:v>8.52</c:v>
                </c:pt>
                <c:pt idx="253" formatCode="0.00">
                  <c:v>9.81</c:v>
                </c:pt>
                <c:pt idx="254" formatCode="0.00">
                  <c:v>11.5</c:v>
                </c:pt>
                <c:pt idx="255" formatCode="0.00">
                  <c:v>12.4</c:v>
                </c:pt>
                <c:pt idx="256" formatCode="0.00">
                  <c:v>13.76</c:v>
                </c:pt>
                <c:pt idx="257" formatCode="0.00">
                  <c:v>15.34</c:v>
                </c:pt>
                <c:pt idx="258" formatCode="0.00">
                  <c:v>17.23</c:v>
                </c:pt>
                <c:pt idx="259" formatCode="0.00">
                  <c:v>19.940000000000001</c:v>
                </c:pt>
                <c:pt idx="260" formatCode="0.00">
                  <c:v>23.3</c:v>
                </c:pt>
                <c:pt idx="261" formatCode="0.00">
                  <c:v>25.37</c:v>
                </c:pt>
                <c:pt idx="262" formatCode="_(* #,##0.00_);_(* \(#,##0.00\);_(* &quot;-&quot;??_);_(@_)">
                  <c:v>26.17</c:v>
                </c:pt>
                <c:pt idx="263" formatCode="_(* #,##0.00_);_(* \(#,##0.00\);_(* &quot;-&quot;??_);_(@_)">
                  <c:v>21.6</c:v>
                </c:pt>
                <c:pt idx="264" formatCode="_(* #,##0.00_);_(* \(#,##0.00\);_(* &quot;-&quot;??_);_(@_)">
                  <c:v>23.65</c:v>
                </c:pt>
                <c:pt idx="265" formatCode="_(* #,##0.00_);_(* \(#,##0.00\);_(* &quot;-&quot;??_);_(@_)">
                  <c:v>24.61</c:v>
                </c:pt>
                <c:pt idx="266" formatCode="_(* #,##0.00_);_(* \(#,##0.00\);_(* &quot;-&quot;??_);_(@_)">
                  <c:v>25.57</c:v>
                </c:pt>
                <c:pt idx="267" formatCode="_(* #,##0.00_);_(* \(#,##0.00\);_(* &quot;-&quot;??_);_(@_)">
                  <c:v>26.62</c:v>
                </c:pt>
                <c:pt idx="268" formatCode="_(* #,##0.00_);_(* \(#,##0.00\);_(* &quot;-&quot;??_);_(@_)">
                  <c:v>27.02</c:v>
                </c:pt>
                <c:pt idx="269" formatCode="_(* #,##0.00_);_(* \(#,##0.00\);_(* &quot;-&quot;??_);_(@_)">
                  <c:v>27.08</c:v>
                </c:pt>
                <c:pt idx="270" formatCode="_(* #,##0.00_);_(* \(#,##0.00\);_(* &quot;-&quot;??_);_(@_)">
                  <c:v>27.81</c:v>
                </c:pt>
                <c:pt idx="271" formatCode="_(* #,##0.00_);_(* \(#,##0.00\);_(* &quot;-&quot;??_);_(@_)">
                  <c:v>26.18</c:v>
                </c:pt>
                <c:pt idx="272" formatCode="_(* #,##0.00_);_(* \(#,##0.00\);_(* &quot;-&quot;??_);_(@_)">
                  <c:v>24.14</c:v>
                </c:pt>
                <c:pt idx="273" formatCode="_(* #,##0.00_);_(* \(#,##0.00\);_(* &quot;-&quot;??_);_(@_)">
                  <c:v>21.81</c:v>
                </c:pt>
                <c:pt idx="274" formatCode="_(* #,##0.00_);_(* \(#,##0.00\);_(* &quot;-&quot;??_);_(@_)">
                  <c:v>18.47</c:v>
                </c:pt>
                <c:pt idx="275" formatCode="_(* #,##0.00_);_(* \(#,##0.00\);_(* &quot;-&quot;??_);_(@_)">
                  <c:v>15.66</c:v>
                </c:pt>
                <c:pt idx="276" formatCode="_(* #,##0.00_);_(* \(#,##0.00\);_(* &quot;-&quot;??_);_(@_)">
                  <c:v>14.31</c:v>
                </c:pt>
                <c:pt idx="277" formatCode="_(* #,##0.00_);_(* \(#,##0.00\);_(* &quot;-&quot;??_);_(@_)">
                  <c:v>13.24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E9BF-48B0-B3C6-EF04B5D3E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'[Gráficos.xlsx]IPC-TRM'!$E$2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'[Gráficos.xlsx]IPC-TRM'!$B$32:$C$309</c:f>
              <c:multiLvlStrCache>
                <c:ptCount val="278"/>
                <c:lvl>
                  <c:pt idx="0">
                    <c:v>Junio</c:v>
                  </c:pt>
                  <c:pt idx="1">
                    <c:v>Julio</c:v>
                  </c:pt>
                  <c:pt idx="2">
                    <c:v>Agosto</c:v>
                  </c:pt>
                  <c:pt idx="3">
                    <c:v>Septiembre</c:v>
                  </c:pt>
                  <c:pt idx="4">
                    <c:v>Octubre</c:v>
                  </c:pt>
                  <c:pt idx="5">
                    <c:v>Noviembre</c:v>
                  </c:pt>
                  <c:pt idx="6">
                    <c:v>Diciembre</c:v>
                  </c:pt>
                  <c:pt idx="7">
                    <c:v>Enero</c:v>
                  </c:pt>
                  <c:pt idx="8">
                    <c:v>Febrero</c:v>
                  </c:pt>
                  <c:pt idx="9">
                    <c:v>Marzo</c:v>
                  </c:pt>
                  <c:pt idx="10">
                    <c:v>Abril</c:v>
                  </c:pt>
                  <c:pt idx="11">
                    <c:v>Mayo</c:v>
                  </c:pt>
                  <c:pt idx="12">
                    <c:v>Junio</c:v>
                  </c:pt>
                  <c:pt idx="13">
                    <c:v>Julio</c:v>
                  </c:pt>
                  <c:pt idx="14">
                    <c:v>Agosto</c:v>
                  </c:pt>
                  <c:pt idx="15">
                    <c:v>Septiembre</c:v>
                  </c:pt>
                  <c:pt idx="16">
                    <c:v>Octubre</c:v>
                  </c:pt>
                  <c:pt idx="17">
                    <c:v>Noviembre</c:v>
                  </c:pt>
                  <c:pt idx="18">
                    <c:v>Diciembre</c:v>
                  </c:pt>
                  <c:pt idx="19">
                    <c:v>Enero</c:v>
                  </c:pt>
                  <c:pt idx="20">
                    <c:v>Febrero</c:v>
                  </c:pt>
                  <c:pt idx="21">
                    <c:v>Marzo</c:v>
                  </c:pt>
                  <c:pt idx="22">
                    <c:v>Abril</c:v>
                  </c:pt>
                  <c:pt idx="23">
                    <c:v>Mayo</c:v>
                  </c:pt>
                  <c:pt idx="24">
                    <c:v>Junio</c:v>
                  </c:pt>
                  <c:pt idx="25">
                    <c:v>Julio</c:v>
                  </c:pt>
                  <c:pt idx="26">
                    <c:v>Agosto</c:v>
                  </c:pt>
                  <c:pt idx="27">
                    <c:v>Septiembre</c:v>
                  </c:pt>
                  <c:pt idx="28">
                    <c:v>Octubre</c:v>
                  </c:pt>
                  <c:pt idx="29">
                    <c:v>Noviembre</c:v>
                  </c:pt>
                  <c:pt idx="30">
                    <c:v>Diciembre</c:v>
                  </c:pt>
                  <c:pt idx="31">
                    <c:v>Enero</c:v>
                  </c:pt>
                  <c:pt idx="32">
                    <c:v>Febrero</c:v>
                  </c:pt>
                  <c:pt idx="33">
                    <c:v>Marzo</c:v>
                  </c:pt>
                  <c:pt idx="34">
                    <c:v>Abril</c:v>
                  </c:pt>
                  <c:pt idx="35">
                    <c:v>Mayo</c:v>
                  </c:pt>
                  <c:pt idx="36">
                    <c:v>Junio</c:v>
                  </c:pt>
                  <c:pt idx="37">
                    <c:v>Julio</c:v>
                  </c:pt>
                  <c:pt idx="38">
                    <c:v>Agosto</c:v>
                  </c:pt>
                  <c:pt idx="39">
                    <c:v>Septiembre</c:v>
                  </c:pt>
                  <c:pt idx="40">
                    <c:v>Octubre</c:v>
                  </c:pt>
                  <c:pt idx="41">
                    <c:v>Noviembre</c:v>
                  </c:pt>
                  <c:pt idx="42">
                    <c:v>Diciembre</c:v>
                  </c:pt>
                  <c:pt idx="43">
                    <c:v>Enero</c:v>
                  </c:pt>
                  <c:pt idx="44">
                    <c:v>Febrero</c:v>
                  </c:pt>
                  <c:pt idx="45">
                    <c:v>Marzo</c:v>
                  </c:pt>
                  <c:pt idx="46">
                    <c:v>Abril</c:v>
                  </c:pt>
                  <c:pt idx="47">
                    <c:v>Mayo</c:v>
                  </c:pt>
                  <c:pt idx="48">
                    <c:v>Junio</c:v>
                  </c:pt>
                  <c:pt idx="49">
                    <c:v>Julio</c:v>
                  </c:pt>
                  <c:pt idx="50">
                    <c:v>Agosto</c:v>
                  </c:pt>
                  <c:pt idx="51">
                    <c:v>Septiembre</c:v>
                  </c:pt>
                  <c:pt idx="52">
                    <c:v>Octubre</c:v>
                  </c:pt>
                  <c:pt idx="53">
                    <c:v>Noviembre</c:v>
                  </c:pt>
                  <c:pt idx="54">
                    <c:v>Diciembre</c:v>
                  </c:pt>
                  <c:pt idx="55">
                    <c:v>Enero</c:v>
                  </c:pt>
                  <c:pt idx="56">
                    <c:v>Febrero</c:v>
                  </c:pt>
                  <c:pt idx="57">
                    <c:v>Marzo</c:v>
                  </c:pt>
                  <c:pt idx="58">
                    <c:v>Abril</c:v>
                  </c:pt>
                  <c:pt idx="59">
                    <c:v>Mayo</c:v>
                  </c:pt>
                  <c:pt idx="60">
                    <c:v>Junio</c:v>
                  </c:pt>
                  <c:pt idx="61">
                    <c:v>Julio</c:v>
                  </c:pt>
                  <c:pt idx="62">
                    <c:v>Agosto</c:v>
                  </c:pt>
                  <c:pt idx="63">
                    <c:v>Septiembre</c:v>
                  </c:pt>
                  <c:pt idx="64">
                    <c:v>Octubre</c:v>
                  </c:pt>
                  <c:pt idx="65">
                    <c:v>Noviembre</c:v>
                  </c:pt>
                  <c:pt idx="66">
                    <c:v>Diciembre</c:v>
                  </c:pt>
                  <c:pt idx="67">
                    <c:v>Enero</c:v>
                  </c:pt>
                  <c:pt idx="68">
                    <c:v>Febrero</c:v>
                  </c:pt>
                  <c:pt idx="69">
                    <c:v>Marzo</c:v>
                  </c:pt>
                  <c:pt idx="70">
                    <c:v>Abril</c:v>
                  </c:pt>
                  <c:pt idx="71">
                    <c:v>Mayo</c:v>
                  </c:pt>
                  <c:pt idx="72">
                    <c:v>Junio</c:v>
                  </c:pt>
                  <c:pt idx="73">
                    <c:v>Julio</c:v>
                  </c:pt>
                  <c:pt idx="74">
                    <c:v>Agosto</c:v>
                  </c:pt>
                  <c:pt idx="75">
                    <c:v>Septiembre</c:v>
                  </c:pt>
                  <c:pt idx="76">
                    <c:v>Octubre</c:v>
                  </c:pt>
                  <c:pt idx="77">
                    <c:v>Noviembre</c:v>
                  </c:pt>
                  <c:pt idx="78">
                    <c:v>Diciembre</c:v>
                  </c:pt>
                  <c:pt idx="79">
                    <c:v>Enero</c:v>
                  </c:pt>
                  <c:pt idx="80">
                    <c:v>Febrero</c:v>
                  </c:pt>
                  <c:pt idx="81">
                    <c:v>Marzo</c:v>
                  </c:pt>
                  <c:pt idx="82">
                    <c:v>Abril</c:v>
                  </c:pt>
                  <c:pt idx="83">
                    <c:v>Mayo</c:v>
                  </c:pt>
                  <c:pt idx="84">
                    <c:v>Junio</c:v>
                  </c:pt>
                  <c:pt idx="85">
                    <c:v>Julio</c:v>
                  </c:pt>
                  <c:pt idx="86">
                    <c:v>Agosto</c:v>
                  </c:pt>
                  <c:pt idx="87">
                    <c:v>Septiembre</c:v>
                  </c:pt>
                  <c:pt idx="88">
                    <c:v>Octubre</c:v>
                  </c:pt>
                  <c:pt idx="89">
                    <c:v>Noviembre</c:v>
                  </c:pt>
                  <c:pt idx="90">
                    <c:v>Diciembre</c:v>
                  </c:pt>
                  <c:pt idx="91">
                    <c:v>Enero</c:v>
                  </c:pt>
                  <c:pt idx="92">
                    <c:v>Febrero</c:v>
                  </c:pt>
                  <c:pt idx="93">
                    <c:v>Marzo</c:v>
                  </c:pt>
                  <c:pt idx="94">
                    <c:v>Abril</c:v>
                  </c:pt>
                  <c:pt idx="95">
                    <c:v>Mayo</c:v>
                  </c:pt>
                  <c:pt idx="96">
                    <c:v>Junio</c:v>
                  </c:pt>
                  <c:pt idx="97">
                    <c:v>Julio</c:v>
                  </c:pt>
                  <c:pt idx="98">
                    <c:v>Agosto</c:v>
                  </c:pt>
                  <c:pt idx="99">
                    <c:v>Septiembre</c:v>
                  </c:pt>
                  <c:pt idx="100">
                    <c:v>Octubre</c:v>
                  </c:pt>
                  <c:pt idx="101">
                    <c:v>Noviembre</c:v>
                  </c:pt>
                  <c:pt idx="102">
                    <c:v>Diciembre</c:v>
                  </c:pt>
                  <c:pt idx="103">
                    <c:v>Enero</c:v>
                  </c:pt>
                  <c:pt idx="104">
                    <c:v>Febrero</c:v>
                  </c:pt>
                  <c:pt idx="105">
                    <c:v>Marzo</c:v>
                  </c:pt>
                  <c:pt idx="106">
                    <c:v>Abril</c:v>
                  </c:pt>
                  <c:pt idx="107">
                    <c:v>Mayo</c:v>
                  </c:pt>
                  <c:pt idx="108">
                    <c:v>Junio</c:v>
                  </c:pt>
                  <c:pt idx="109">
                    <c:v>Julio</c:v>
                  </c:pt>
                  <c:pt idx="110">
                    <c:v>Agosto</c:v>
                  </c:pt>
                  <c:pt idx="111">
                    <c:v>Septiembre</c:v>
                  </c:pt>
                  <c:pt idx="112">
                    <c:v>Octubre</c:v>
                  </c:pt>
                  <c:pt idx="113">
                    <c:v>Noviembre</c:v>
                  </c:pt>
                  <c:pt idx="114">
                    <c:v>Diciembre</c:v>
                  </c:pt>
                  <c:pt idx="115">
                    <c:v>Enero</c:v>
                  </c:pt>
                  <c:pt idx="116">
                    <c:v>Febrero</c:v>
                  </c:pt>
                  <c:pt idx="117">
                    <c:v>Marzo</c:v>
                  </c:pt>
                  <c:pt idx="118">
                    <c:v>Abril</c:v>
                  </c:pt>
                  <c:pt idx="119">
                    <c:v>Mayo</c:v>
                  </c:pt>
                  <c:pt idx="120">
                    <c:v>Junio</c:v>
                  </c:pt>
                  <c:pt idx="121">
                    <c:v>Julio</c:v>
                  </c:pt>
                  <c:pt idx="122">
                    <c:v>Agosto</c:v>
                  </c:pt>
                  <c:pt idx="123">
                    <c:v>Septiembre</c:v>
                  </c:pt>
                  <c:pt idx="124">
                    <c:v>Octubre</c:v>
                  </c:pt>
                  <c:pt idx="125">
                    <c:v>Noviembre</c:v>
                  </c:pt>
                  <c:pt idx="126">
                    <c:v>Diciembre</c:v>
                  </c:pt>
                  <c:pt idx="127">
                    <c:v>Enero</c:v>
                  </c:pt>
                  <c:pt idx="128">
                    <c:v>Febrero</c:v>
                  </c:pt>
                  <c:pt idx="129">
                    <c:v>Marzo</c:v>
                  </c:pt>
                  <c:pt idx="130">
                    <c:v>Abril</c:v>
                  </c:pt>
                  <c:pt idx="131">
                    <c:v>Mayo</c:v>
                  </c:pt>
                  <c:pt idx="132">
                    <c:v>Junio</c:v>
                  </c:pt>
                  <c:pt idx="133">
                    <c:v>Julio</c:v>
                  </c:pt>
                  <c:pt idx="134">
                    <c:v>Agosto</c:v>
                  </c:pt>
                  <c:pt idx="135">
                    <c:v>Septiembre</c:v>
                  </c:pt>
                  <c:pt idx="136">
                    <c:v>Octubre</c:v>
                  </c:pt>
                  <c:pt idx="137">
                    <c:v>Noviembre</c:v>
                  </c:pt>
                  <c:pt idx="138">
                    <c:v>Diciembre</c:v>
                  </c:pt>
                  <c:pt idx="139">
                    <c:v>Enero</c:v>
                  </c:pt>
                  <c:pt idx="140">
                    <c:v>Febrero</c:v>
                  </c:pt>
                  <c:pt idx="141">
                    <c:v>Marzo</c:v>
                  </c:pt>
                  <c:pt idx="142">
                    <c:v>Abril</c:v>
                  </c:pt>
                  <c:pt idx="143">
                    <c:v>Mayo</c:v>
                  </c:pt>
                  <c:pt idx="144">
                    <c:v>Junio</c:v>
                  </c:pt>
                  <c:pt idx="145">
                    <c:v>Julio</c:v>
                  </c:pt>
                  <c:pt idx="146">
                    <c:v>Agosto</c:v>
                  </c:pt>
                  <c:pt idx="147">
                    <c:v>Septiembre</c:v>
                  </c:pt>
                  <c:pt idx="148">
                    <c:v>Octubre</c:v>
                  </c:pt>
                  <c:pt idx="149">
                    <c:v>Noviembre</c:v>
                  </c:pt>
                  <c:pt idx="150">
                    <c:v>Diciembre</c:v>
                  </c:pt>
                  <c:pt idx="151">
                    <c:v>Enero</c:v>
                  </c:pt>
                  <c:pt idx="152">
                    <c:v>Febrero</c:v>
                  </c:pt>
                  <c:pt idx="153">
                    <c:v>Marzo</c:v>
                  </c:pt>
                  <c:pt idx="154">
                    <c:v>Abril</c:v>
                  </c:pt>
                  <c:pt idx="155">
                    <c:v>Mayo</c:v>
                  </c:pt>
                  <c:pt idx="156">
                    <c:v>Junio</c:v>
                  </c:pt>
                  <c:pt idx="157">
                    <c:v>Julio</c:v>
                  </c:pt>
                  <c:pt idx="158">
                    <c:v>Agosto</c:v>
                  </c:pt>
                  <c:pt idx="159">
                    <c:v>Septiembre</c:v>
                  </c:pt>
                  <c:pt idx="160">
                    <c:v>Octubre</c:v>
                  </c:pt>
                  <c:pt idx="161">
                    <c:v>Noviembre</c:v>
                  </c:pt>
                  <c:pt idx="162">
                    <c:v>Diciembre</c:v>
                  </c:pt>
                  <c:pt idx="163">
                    <c:v>Enero</c:v>
                  </c:pt>
                  <c:pt idx="164">
                    <c:v>Febrero</c:v>
                  </c:pt>
                  <c:pt idx="165">
                    <c:v>Marzo</c:v>
                  </c:pt>
                  <c:pt idx="166">
                    <c:v>Abril</c:v>
                  </c:pt>
                  <c:pt idx="167">
                    <c:v>Mayo</c:v>
                  </c:pt>
                  <c:pt idx="168">
                    <c:v>Junio</c:v>
                  </c:pt>
                  <c:pt idx="169">
                    <c:v>Julio</c:v>
                  </c:pt>
                  <c:pt idx="170">
                    <c:v>Agosto</c:v>
                  </c:pt>
                  <c:pt idx="171">
                    <c:v>Septiembre</c:v>
                  </c:pt>
                  <c:pt idx="172">
                    <c:v>Octubre</c:v>
                  </c:pt>
                  <c:pt idx="173">
                    <c:v>Noviembre</c:v>
                  </c:pt>
                  <c:pt idx="174">
                    <c:v>Diciembre</c:v>
                  </c:pt>
                  <c:pt idx="175">
                    <c:v>Enero</c:v>
                  </c:pt>
                  <c:pt idx="176">
                    <c:v>Febrero</c:v>
                  </c:pt>
                  <c:pt idx="177">
                    <c:v>Marzo</c:v>
                  </c:pt>
                  <c:pt idx="178">
                    <c:v>Abril</c:v>
                  </c:pt>
                  <c:pt idx="179">
                    <c:v>Mayo</c:v>
                  </c:pt>
                  <c:pt idx="180">
                    <c:v>Junio</c:v>
                  </c:pt>
                  <c:pt idx="181">
                    <c:v>Julio</c:v>
                  </c:pt>
                  <c:pt idx="182">
                    <c:v>Agosto</c:v>
                  </c:pt>
                  <c:pt idx="183">
                    <c:v>Septiembre</c:v>
                  </c:pt>
                  <c:pt idx="184">
                    <c:v>Octubre</c:v>
                  </c:pt>
                  <c:pt idx="185">
                    <c:v>Noviembre</c:v>
                  </c:pt>
                  <c:pt idx="186">
                    <c:v>Diciembre</c:v>
                  </c:pt>
                  <c:pt idx="187">
                    <c:v>Enero</c:v>
                  </c:pt>
                  <c:pt idx="188">
                    <c:v>Febrero</c:v>
                  </c:pt>
                  <c:pt idx="189">
                    <c:v>Marzo</c:v>
                  </c:pt>
                  <c:pt idx="190">
                    <c:v>Abril</c:v>
                  </c:pt>
                  <c:pt idx="191">
                    <c:v>Mayo</c:v>
                  </c:pt>
                  <c:pt idx="192">
                    <c:v>Junio</c:v>
                  </c:pt>
                  <c:pt idx="193">
                    <c:v>Julio</c:v>
                  </c:pt>
                  <c:pt idx="194">
                    <c:v>Agosto</c:v>
                  </c:pt>
                  <c:pt idx="195">
                    <c:v>Septiembre</c:v>
                  </c:pt>
                  <c:pt idx="196">
                    <c:v>Octubre</c:v>
                  </c:pt>
                  <c:pt idx="197">
                    <c:v>Noviembre</c:v>
                  </c:pt>
                  <c:pt idx="198">
                    <c:v>Diciembre</c:v>
                  </c:pt>
                  <c:pt idx="199">
                    <c:v>Enero</c:v>
                  </c:pt>
                  <c:pt idx="200">
                    <c:v>Febrero</c:v>
                  </c:pt>
                  <c:pt idx="201">
                    <c:v>Marzo</c:v>
                  </c:pt>
                  <c:pt idx="202">
                    <c:v>Abril</c:v>
                  </c:pt>
                  <c:pt idx="203">
                    <c:v>Mayo</c:v>
                  </c:pt>
                  <c:pt idx="204">
                    <c:v>Junio</c:v>
                  </c:pt>
                  <c:pt idx="205">
                    <c:v>Julio</c:v>
                  </c:pt>
                  <c:pt idx="206">
                    <c:v>Agosto</c:v>
                  </c:pt>
                  <c:pt idx="207">
                    <c:v>Septiembre</c:v>
                  </c:pt>
                  <c:pt idx="208">
                    <c:v>Octubre</c:v>
                  </c:pt>
                  <c:pt idx="209">
                    <c:v>Noviembre</c:v>
                  </c:pt>
                  <c:pt idx="210">
                    <c:v>Diciembre</c:v>
                  </c:pt>
                  <c:pt idx="211">
                    <c:v>Enero</c:v>
                  </c:pt>
                  <c:pt idx="212">
                    <c:v>Febrero</c:v>
                  </c:pt>
                  <c:pt idx="213">
                    <c:v>Marzo</c:v>
                  </c:pt>
                  <c:pt idx="214">
                    <c:v>Abril</c:v>
                  </c:pt>
                  <c:pt idx="215">
                    <c:v>Mayo</c:v>
                  </c:pt>
                  <c:pt idx="216">
                    <c:v>Junio</c:v>
                  </c:pt>
                  <c:pt idx="217">
                    <c:v>Julio</c:v>
                  </c:pt>
                  <c:pt idx="218">
                    <c:v>Agosto</c:v>
                  </c:pt>
                  <c:pt idx="219">
                    <c:v>Septiembre</c:v>
                  </c:pt>
                  <c:pt idx="220">
                    <c:v>Octubre</c:v>
                  </c:pt>
                  <c:pt idx="221">
                    <c:v>Noviembre</c:v>
                  </c:pt>
                  <c:pt idx="222">
                    <c:v>Diciembre</c:v>
                  </c:pt>
                  <c:pt idx="223">
                    <c:v>Enero</c:v>
                  </c:pt>
                  <c:pt idx="224">
                    <c:v>Febrero</c:v>
                  </c:pt>
                  <c:pt idx="225">
                    <c:v>Marzo</c:v>
                  </c:pt>
                  <c:pt idx="226">
                    <c:v>Abril</c:v>
                  </c:pt>
                  <c:pt idx="227">
                    <c:v>Mayo</c:v>
                  </c:pt>
                  <c:pt idx="228">
                    <c:v>Junio</c:v>
                  </c:pt>
                  <c:pt idx="229">
                    <c:v>Julio</c:v>
                  </c:pt>
                  <c:pt idx="230">
                    <c:v>Agosto</c:v>
                  </c:pt>
                  <c:pt idx="231">
                    <c:v>Septiembre</c:v>
                  </c:pt>
                  <c:pt idx="232">
                    <c:v>Octubre</c:v>
                  </c:pt>
                  <c:pt idx="233">
                    <c:v>Noviembre</c:v>
                  </c:pt>
                  <c:pt idx="234">
                    <c:v>Diciembre</c:v>
                  </c:pt>
                  <c:pt idx="235">
                    <c:v>Enero</c:v>
                  </c:pt>
                  <c:pt idx="236">
                    <c:v>Febrero</c:v>
                  </c:pt>
                  <c:pt idx="237">
                    <c:v>Marzo</c:v>
                  </c:pt>
                  <c:pt idx="238">
                    <c:v>Abril</c:v>
                  </c:pt>
                  <c:pt idx="239">
                    <c:v>Mayo</c:v>
                  </c:pt>
                  <c:pt idx="240">
                    <c:v>Junio</c:v>
                  </c:pt>
                  <c:pt idx="241">
                    <c:v>Julio</c:v>
                  </c:pt>
                  <c:pt idx="242">
                    <c:v>Agosto</c:v>
                  </c:pt>
                  <c:pt idx="243">
                    <c:v>Septiembre</c:v>
                  </c:pt>
                  <c:pt idx="244">
                    <c:v>Octubre</c:v>
                  </c:pt>
                  <c:pt idx="245">
                    <c:v>Noviembre</c:v>
                  </c:pt>
                  <c:pt idx="246">
                    <c:v>Diciembre</c:v>
                  </c:pt>
                  <c:pt idx="247">
                    <c:v>Enero</c:v>
                  </c:pt>
                  <c:pt idx="248">
                    <c:v>Febrero</c:v>
                  </c:pt>
                  <c:pt idx="249">
                    <c:v>Marzo</c:v>
                  </c:pt>
                  <c:pt idx="250">
                    <c:v>Abril</c:v>
                  </c:pt>
                  <c:pt idx="251">
                    <c:v>Mayo</c:v>
                  </c:pt>
                  <c:pt idx="252">
                    <c:v>Junio</c:v>
                  </c:pt>
                  <c:pt idx="253">
                    <c:v>Julio</c:v>
                  </c:pt>
                  <c:pt idx="254">
                    <c:v>Agosto</c:v>
                  </c:pt>
                  <c:pt idx="255">
                    <c:v>Septiembre</c:v>
                  </c:pt>
                  <c:pt idx="256">
                    <c:v>Octubre</c:v>
                  </c:pt>
                  <c:pt idx="257">
                    <c:v>Noviembre</c:v>
                  </c:pt>
                  <c:pt idx="258">
                    <c:v>Diciembre</c:v>
                  </c:pt>
                  <c:pt idx="259">
                    <c:v>Enero</c:v>
                  </c:pt>
                  <c:pt idx="260">
                    <c:v>Febrero</c:v>
                  </c:pt>
                  <c:pt idx="261">
                    <c:v>Marzo</c:v>
                  </c:pt>
                  <c:pt idx="262">
                    <c:v>Abril</c:v>
                  </c:pt>
                  <c:pt idx="263">
                    <c:v>Mayo</c:v>
                  </c:pt>
                  <c:pt idx="264">
                    <c:v>Junio</c:v>
                  </c:pt>
                  <c:pt idx="265">
                    <c:v>Julio</c:v>
                  </c:pt>
                  <c:pt idx="266">
                    <c:v>Agosto</c:v>
                  </c:pt>
                  <c:pt idx="267">
                    <c:v>Septiembre</c:v>
                  </c:pt>
                  <c:pt idx="268">
                    <c:v>Octubre</c:v>
                  </c:pt>
                  <c:pt idx="269">
                    <c:v>Noviembre</c:v>
                  </c:pt>
                  <c:pt idx="270">
                    <c:v>Diciembre</c:v>
                  </c:pt>
                  <c:pt idx="271">
                    <c:v>Enero</c:v>
                  </c:pt>
                  <c:pt idx="272">
                    <c:v>Febrero</c:v>
                  </c:pt>
                  <c:pt idx="273">
                    <c:v>Marzo</c:v>
                  </c:pt>
                  <c:pt idx="274">
                    <c:v>Abril</c:v>
                  </c:pt>
                  <c:pt idx="275">
                    <c:v>Mayo</c:v>
                  </c:pt>
                  <c:pt idx="276">
                    <c:v>Junio</c:v>
                  </c:pt>
                  <c:pt idx="277">
                    <c:v>Julio</c:v>
                  </c:pt>
                </c:lvl>
                <c:lvl>
                  <c:pt idx="7">
                    <c:v>2001</c:v>
                  </c:pt>
                  <c:pt idx="19">
                    <c:v>2002</c:v>
                  </c:pt>
                  <c:pt idx="31">
                    <c:v>2003</c:v>
                  </c:pt>
                  <c:pt idx="43">
                    <c:v>2004</c:v>
                  </c:pt>
                  <c:pt idx="55">
                    <c:v>2005</c:v>
                  </c:pt>
                  <c:pt idx="67">
                    <c:v>2006</c:v>
                  </c:pt>
                  <c:pt idx="79">
                    <c:v>2007</c:v>
                  </c:pt>
                  <c:pt idx="91">
                    <c:v>2008</c:v>
                  </c:pt>
                  <c:pt idx="103">
                    <c:v>2009</c:v>
                  </c:pt>
                  <c:pt idx="115">
                    <c:v>2010</c:v>
                  </c:pt>
                  <c:pt idx="127">
                    <c:v>2011</c:v>
                  </c:pt>
                  <c:pt idx="139">
                    <c:v>2012</c:v>
                  </c:pt>
                  <c:pt idx="151">
                    <c:v>2013</c:v>
                  </c:pt>
                  <c:pt idx="163">
                    <c:v>2014</c:v>
                  </c:pt>
                  <c:pt idx="175">
                    <c:v>2015</c:v>
                  </c:pt>
                  <c:pt idx="187">
                    <c:v>2016</c:v>
                  </c:pt>
                  <c:pt idx="199">
                    <c:v>2017</c:v>
                  </c:pt>
                  <c:pt idx="211">
                    <c:v>2018</c:v>
                  </c:pt>
                  <c:pt idx="223">
                    <c:v>2019</c:v>
                  </c:pt>
                  <c:pt idx="235">
                    <c:v>2020</c:v>
                  </c:pt>
                  <c:pt idx="247">
                    <c:v>2021</c:v>
                  </c:pt>
                  <c:pt idx="259">
                    <c:v>2022</c:v>
                  </c:pt>
                  <c:pt idx="271">
                    <c:v>2023</c:v>
                  </c:pt>
                </c:lvl>
              </c:multiLvlStrCache>
            </c:multiLvlStrRef>
          </c:cat>
          <c:val>
            <c:numRef>
              <c:f>'[Gráficos.xlsx]IPC-TRM'!$E$32:$E$309</c:f>
              <c:numCache>
                <c:formatCode>#,##0</c:formatCode>
                <c:ptCount val="278"/>
                <c:pt idx="0">
                  <c:v>2120.17</c:v>
                </c:pt>
                <c:pt idx="1">
                  <c:v>2161.34</c:v>
                </c:pt>
                <c:pt idx="2">
                  <c:v>2187.38</c:v>
                </c:pt>
                <c:pt idx="3">
                  <c:v>2213.7600000000002</c:v>
                </c:pt>
                <c:pt idx="4">
                  <c:v>2176.61</c:v>
                </c:pt>
                <c:pt idx="5">
                  <c:v>2136.63</c:v>
                </c:pt>
                <c:pt idx="6">
                  <c:v>2186.21</c:v>
                </c:pt>
                <c:pt idx="7">
                  <c:v>2241.4</c:v>
                </c:pt>
                <c:pt idx="8">
                  <c:v>2243.42</c:v>
                </c:pt>
                <c:pt idx="9">
                  <c:v>2278.7800000000002</c:v>
                </c:pt>
                <c:pt idx="10">
                  <c:v>2323.1</c:v>
                </c:pt>
                <c:pt idx="11">
                  <c:v>2346.9299999999998</c:v>
                </c:pt>
                <c:pt idx="12">
                  <c:v>2305.66</c:v>
                </c:pt>
                <c:pt idx="13">
                  <c:v>2304.2800000000002</c:v>
                </c:pt>
                <c:pt idx="14">
                  <c:v>2288.9</c:v>
                </c:pt>
                <c:pt idx="15">
                  <c:v>2328.23</c:v>
                </c:pt>
                <c:pt idx="16">
                  <c:v>2320.65</c:v>
                </c:pt>
                <c:pt idx="17">
                  <c:v>2310.4699999999998</c:v>
                </c:pt>
                <c:pt idx="18">
                  <c:v>2306.9</c:v>
                </c:pt>
                <c:pt idx="19">
                  <c:v>2274.96</c:v>
                </c:pt>
                <c:pt idx="20">
                  <c:v>2286.6999999999998</c:v>
                </c:pt>
                <c:pt idx="21">
                  <c:v>2282.33</c:v>
                </c:pt>
                <c:pt idx="22">
                  <c:v>2263.11</c:v>
                </c:pt>
                <c:pt idx="23">
                  <c:v>2310.2399999999998</c:v>
                </c:pt>
                <c:pt idx="24">
                  <c:v>2364.25</c:v>
                </c:pt>
                <c:pt idx="25">
                  <c:v>2506.7199999999998</c:v>
                </c:pt>
                <c:pt idx="26">
                  <c:v>2647.22</c:v>
                </c:pt>
                <c:pt idx="27">
                  <c:v>2751.23</c:v>
                </c:pt>
                <c:pt idx="28">
                  <c:v>2827.86</c:v>
                </c:pt>
                <c:pt idx="29">
                  <c:v>2726.66</c:v>
                </c:pt>
                <c:pt idx="30">
                  <c:v>2814.89</c:v>
                </c:pt>
                <c:pt idx="31">
                  <c:v>2913</c:v>
                </c:pt>
                <c:pt idx="32">
                  <c:v>2951.86</c:v>
                </c:pt>
                <c:pt idx="33">
                  <c:v>2959.01</c:v>
                </c:pt>
                <c:pt idx="34">
                  <c:v>2926.62</c:v>
                </c:pt>
                <c:pt idx="35">
                  <c:v>2858.94</c:v>
                </c:pt>
                <c:pt idx="36">
                  <c:v>2826.95</c:v>
                </c:pt>
                <c:pt idx="37">
                  <c:v>2858.82</c:v>
                </c:pt>
                <c:pt idx="38">
                  <c:v>2867.29</c:v>
                </c:pt>
                <c:pt idx="39">
                  <c:v>2840.08</c:v>
                </c:pt>
                <c:pt idx="40">
                  <c:v>2876.2</c:v>
                </c:pt>
                <c:pt idx="41">
                  <c:v>2844.55</c:v>
                </c:pt>
                <c:pt idx="42">
                  <c:v>2807.2</c:v>
                </c:pt>
                <c:pt idx="43">
                  <c:v>2749.14</c:v>
                </c:pt>
                <c:pt idx="44">
                  <c:v>2717.94</c:v>
                </c:pt>
                <c:pt idx="45">
                  <c:v>2670.8</c:v>
                </c:pt>
                <c:pt idx="46">
                  <c:v>2639.6</c:v>
                </c:pt>
                <c:pt idx="47">
                  <c:v>2719.43</c:v>
                </c:pt>
                <c:pt idx="48">
                  <c:v>2716.56</c:v>
                </c:pt>
                <c:pt idx="49">
                  <c:v>2653.32</c:v>
                </c:pt>
                <c:pt idx="50">
                  <c:v>2598.59</c:v>
                </c:pt>
                <c:pt idx="51">
                  <c:v>2552.7800000000002</c:v>
                </c:pt>
                <c:pt idx="52">
                  <c:v>2580.6999999999998</c:v>
                </c:pt>
                <c:pt idx="53">
                  <c:v>2530.19</c:v>
                </c:pt>
                <c:pt idx="54">
                  <c:v>2411.37</c:v>
                </c:pt>
                <c:pt idx="55">
                  <c:v>2362.96</c:v>
                </c:pt>
                <c:pt idx="56">
                  <c:v>2340.4899999999998</c:v>
                </c:pt>
                <c:pt idx="57">
                  <c:v>2353.71</c:v>
                </c:pt>
                <c:pt idx="58">
                  <c:v>2350.0100000000002</c:v>
                </c:pt>
                <c:pt idx="59">
                  <c:v>2339.2199999999998</c:v>
                </c:pt>
                <c:pt idx="60">
                  <c:v>2331.79</c:v>
                </c:pt>
                <c:pt idx="61">
                  <c:v>2323.38</c:v>
                </c:pt>
                <c:pt idx="62">
                  <c:v>2306.19</c:v>
                </c:pt>
                <c:pt idx="63">
                  <c:v>2294.52</c:v>
                </c:pt>
                <c:pt idx="64">
                  <c:v>2292.5500000000002</c:v>
                </c:pt>
                <c:pt idx="65">
                  <c:v>2279.85</c:v>
                </c:pt>
                <c:pt idx="66">
                  <c:v>2278.91</c:v>
                </c:pt>
                <c:pt idx="67">
                  <c:v>2273.66</c:v>
                </c:pt>
                <c:pt idx="68">
                  <c:v>2256.2399999999998</c:v>
                </c:pt>
                <c:pt idx="69">
                  <c:v>2262.36</c:v>
                </c:pt>
                <c:pt idx="70">
                  <c:v>2334.29</c:v>
                </c:pt>
                <c:pt idx="71">
                  <c:v>2417.9899999999998</c:v>
                </c:pt>
                <c:pt idx="72">
                  <c:v>2542.2399999999998</c:v>
                </c:pt>
                <c:pt idx="73">
                  <c:v>2511.7399999999998</c:v>
                </c:pt>
                <c:pt idx="74">
                  <c:v>2389.65</c:v>
                </c:pt>
                <c:pt idx="75">
                  <c:v>2398.88</c:v>
                </c:pt>
                <c:pt idx="76">
                  <c:v>2364.29</c:v>
                </c:pt>
                <c:pt idx="77">
                  <c:v>2290.46</c:v>
                </c:pt>
                <c:pt idx="78">
                  <c:v>2261.33526315789</c:v>
                </c:pt>
                <c:pt idx="79">
                  <c:v>2237.06</c:v>
                </c:pt>
                <c:pt idx="80">
                  <c:v>2227.63</c:v>
                </c:pt>
                <c:pt idx="81">
                  <c:v>2201.39</c:v>
                </c:pt>
                <c:pt idx="82">
                  <c:v>2144.6</c:v>
                </c:pt>
                <c:pt idx="83">
                  <c:v>2007.91</c:v>
                </c:pt>
                <c:pt idx="84">
                  <c:v>1923.76</c:v>
                </c:pt>
                <c:pt idx="85">
                  <c:v>1950.87</c:v>
                </c:pt>
                <c:pt idx="86">
                  <c:v>2058.2800000000002</c:v>
                </c:pt>
                <c:pt idx="87">
                  <c:v>2117.0500000000002</c:v>
                </c:pt>
                <c:pt idx="88">
                  <c:v>2003.26</c:v>
                </c:pt>
                <c:pt idx="89">
                  <c:v>2047.72</c:v>
                </c:pt>
                <c:pt idx="90">
                  <c:v>2014.2014999999999</c:v>
                </c:pt>
                <c:pt idx="91">
                  <c:v>1980.59</c:v>
                </c:pt>
                <c:pt idx="92">
                  <c:v>1903.27</c:v>
                </c:pt>
                <c:pt idx="93">
                  <c:v>1846.9</c:v>
                </c:pt>
                <c:pt idx="94">
                  <c:v>1796.13</c:v>
                </c:pt>
                <c:pt idx="95">
                  <c:v>1778.01</c:v>
                </c:pt>
                <c:pt idx="96">
                  <c:v>1712.28</c:v>
                </c:pt>
                <c:pt idx="97">
                  <c:v>1783.09</c:v>
                </c:pt>
                <c:pt idx="98">
                  <c:v>1844.29</c:v>
                </c:pt>
                <c:pt idx="99">
                  <c:v>2066.04</c:v>
                </c:pt>
                <c:pt idx="100">
                  <c:v>2289.17</c:v>
                </c:pt>
                <c:pt idx="101">
                  <c:v>2329.16</c:v>
                </c:pt>
                <c:pt idx="102">
                  <c:v>2252.7199999999998</c:v>
                </c:pt>
                <c:pt idx="103">
                  <c:v>2252.98</c:v>
                </c:pt>
                <c:pt idx="104">
                  <c:v>2513.7399999999998</c:v>
                </c:pt>
                <c:pt idx="105">
                  <c:v>2477.21</c:v>
                </c:pt>
                <c:pt idx="106">
                  <c:v>2379.36</c:v>
                </c:pt>
                <c:pt idx="107">
                  <c:v>2229.9499999999998</c:v>
                </c:pt>
                <c:pt idx="108">
                  <c:v>2090.04</c:v>
                </c:pt>
                <c:pt idx="109">
                  <c:v>2052.6799999999998</c:v>
                </c:pt>
                <c:pt idx="110">
                  <c:v>2018.97</c:v>
                </c:pt>
                <c:pt idx="111">
                  <c:v>1980.77</c:v>
                </c:pt>
                <c:pt idx="112">
                  <c:v>1904.86</c:v>
                </c:pt>
                <c:pt idx="113">
                  <c:v>1973.57</c:v>
                </c:pt>
                <c:pt idx="114">
                  <c:v>2017.05</c:v>
                </c:pt>
                <c:pt idx="115">
                  <c:v>1978.19</c:v>
                </c:pt>
                <c:pt idx="116">
                  <c:v>1952.89</c:v>
                </c:pt>
                <c:pt idx="117">
                  <c:v>1909.1</c:v>
                </c:pt>
                <c:pt idx="118">
                  <c:v>1940.36</c:v>
                </c:pt>
                <c:pt idx="119">
                  <c:v>1984.36</c:v>
                </c:pt>
                <c:pt idx="120">
                  <c:v>1925.9</c:v>
                </c:pt>
                <c:pt idx="121">
                  <c:v>1874.52</c:v>
                </c:pt>
                <c:pt idx="122">
                  <c:v>1819.06</c:v>
                </c:pt>
                <c:pt idx="123">
                  <c:v>1805.6</c:v>
                </c:pt>
                <c:pt idx="124">
                  <c:v>1808.46</c:v>
                </c:pt>
                <c:pt idx="125">
                  <c:v>1863.67</c:v>
                </c:pt>
                <c:pt idx="126">
                  <c:v>1925.86</c:v>
                </c:pt>
                <c:pt idx="127">
                  <c:v>1866.64</c:v>
                </c:pt>
                <c:pt idx="128">
                  <c:v>1882.61</c:v>
                </c:pt>
                <c:pt idx="129">
                  <c:v>1884.38</c:v>
                </c:pt>
                <c:pt idx="130">
                  <c:v>1812.77</c:v>
                </c:pt>
                <c:pt idx="131">
                  <c:v>1801.65</c:v>
                </c:pt>
                <c:pt idx="132">
                  <c:v>1782.54</c:v>
                </c:pt>
                <c:pt idx="133">
                  <c:v>1761.75</c:v>
                </c:pt>
                <c:pt idx="134">
                  <c:v>1785.04</c:v>
                </c:pt>
                <c:pt idx="135">
                  <c:v>1836.15</c:v>
                </c:pt>
                <c:pt idx="136">
                  <c:v>1910.38</c:v>
                </c:pt>
                <c:pt idx="137">
                  <c:v>1918.21</c:v>
                </c:pt>
                <c:pt idx="138">
                  <c:v>1934.08</c:v>
                </c:pt>
                <c:pt idx="139">
                  <c:v>1852.12</c:v>
                </c:pt>
                <c:pt idx="140">
                  <c:v>1783.56</c:v>
                </c:pt>
                <c:pt idx="141">
                  <c:v>1766.34</c:v>
                </c:pt>
                <c:pt idx="142">
                  <c:v>1775.06</c:v>
                </c:pt>
                <c:pt idx="143">
                  <c:v>1793.28</c:v>
                </c:pt>
                <c:pt idx="144">
                  <c:v>1792.63</c:v>
                </c:pt>
                <c:pt idx="145">
                  <c:v>1784.43</c:v>
                </c:pt>
                <c:pt idx="146">
                  <c:v>1806.34</c:v>
                </c:pt>
                <c:pt idx="147">
                  <c:v>1803.18</c:v>
                </c:pt>
                <c:pt idx="148">
                  <c:v>1804.97</c:v>
                </c:pt>
                <c:pt idx="149">
                  <c:v>1820.29</c:v>
                </c:pt>
                <c:pt idx="150">
                  <c:v>1793.94</c:v>
                </c:pt>
                <c:pt idx="151">
                  <c:v>1770.01</c:v>
                </c:pt>
                <c:pt idx="152">
                  <c:v>1791.48</c:v>
                </c:pt>
                <c:pt idx="153">
                  <c:v>1809.89</c:v>
                </c:pt>
                <c:pt idx="154">
                  <c:v>1829.96</c:v>
                </c:pt>
                <c:pt idx="155">
                  <c:v>1850.12</c:v>
                </c:pt>
                <c:pt idx="156">
                  <c:v>1909.5</c:v>
                </c:pt>
                <c:pt idx="157">
                  <c:v>1900.59</c:v>
                </c:pt>
                <c:pt idx="158">
                  <c:v>1903.66</c:v>
                </c:pt>
                <c:pt idx="159">
                  <c:v>1919.4</c:v>
                </c:pt>
                <c:pt idx="160">
                  <c:v>1885.91</c:v>
                </c:pt>
                <c:pt idx="161">
                  <c:v>1922.14</c:v>
                </c:pt>
                <c:pt idx="162">
                  <c:v>1934.08</c:v>
                </c:pt>
                <c:pt idx="163">
                  <c:v>1960.41</c:v>
                </c:pt>
                <c:pt idx="164">
                  <c:v>2040.51</c:v>
                </c:pt>
                <c:pt idx="165">
                  <c:v>2022.19</c:v>
                </c:pt>
                <c:pt idx="166">
                  <c:v>1939.27</c:v>
                </c:pt>
                <c:pt idx="167">
                  <c:v>1915.46</c:v>
                </c:pt>
                <c:pt idx="168">
                  <c:v>1888.1</c:v>
                </c:pt>
                <c:pt idx="169">
                  <c:v>1858.4</c:v>
                </c:pt>
                <c:pt idx="170">
                  <c:v>1899.07</c:v>
                </c:pt>
                <c:pt idx="171">
                  <c:v>1971.34</c:v>
                </c:pt>
                <c:pt idx="172">
                  <c:v>2047.03</c:v>
                </c:pt>
                <c:pt idx="173">
                  <c:v>2127.25</c:v>
                </c:pt>
                <c:pt idx="174">
                  <c:v>2344.23</c:v>
                </c:pt>
                <c:pt idx="175">
                  <c:v>2397.69</c:v>
                </c:pt>
                <c:pt idx="176">
                  <c:v>2420.38</c:v>
                </c:pt>
                <c:pt idx="177">
                  <c:v>2586.58</c:v>
                </c:pt>
                <c:pt idx="178">
                  <c:v>2495.36</c:v>
                </c:pt>
                <c:pt idx="179">
                  <c:v>2439.09</c:v>
                </c:pt>
                <c:pt idx="180">
                  <c:v>2554.94</c:v>
                </c:pt>
                <c:pt idx="181">
                  <c:v>2731.9</c:v>
                </c:pt>
                <c:pt idx="182">
                  <c:v>3023.29</c:v>
                </c:pt>
                <c:pt idx="183">
                  <c:v>3073.12</c:v>
                </c:pt>
                <c:pt idx="184">
                  <c:v>2937.85</c:v>
                </c:pt>
                <c:pt idx="185">
                  <c:v>2996.67</c:v>
                </c:pt>
                <c:pt idx="186">
                  <c:v>3244.51</c:v>
                </c:pt>
                <c:pt idx="187">
                  <c:v>3284.03</c:v>
                </c:pt>
                <c:pt idx="188">
                  <c:v>3357.5</c:v>
                </c:pt>
                <c:pt idx="189">
                  <c:v>3145.26</c:v>
                </c:pt>
                <c:pt idx="190">
                  <c:v>2998.71</c:v>
                </c:pt>
                <c:pt idx="191">
                  <c:v>2988.38</c:v>
                </c:pt>
                <c:pt idx="192">
                  <c:v>2991.68</c:v>
                </c:pt>
                <c:pt idx="193">
                  <c:v>2963.99</c:v>
                </c:pt>
                <c:pt idx="194">
                  <c:v>2963.82</c:v>
                </c:pt>
                <c:pt idx="195">
                  <c:v>2921.15</c:v>
                </c:pt>
                <c:pt idx="196">
                  <c:v>2932.61</c:v>
                </c:pt>
                <c:pt idx="197">
                  <c:v>3106.4</c:v>
                </c:pt>
                <c:pt idx="198">
                  <c:v>3009.53</c:v>
                </c:pt>
                <c:pt idx="199">
                  <c:v>2944.65</c:v>
                </c:pt>
                <c:pt idx="200">
                  <c:v>2881.68</c:v>
                </c:pt>
                <c:pt idx="201">
                  <c:v>2943.49</c:v>
                </c:pt>
                <c:pt idx="202">
                  <c:v>2873.55</c:v>
                </c:pt>
                <c:pt idx="203">
                  <c:v>2924</c:v>
                </c:pt>
                <c:pt idx="204">
                  <c:v>2958.36</c:v>
                </c:pt>
                <c:pt idx="205">
                  <c:v>3038.76</c:v>
                </c:pt>
                <c:pt idx="206">
                  <c:v>2972.62</c:v>
                </c:pt>
                <c:pt idx="207">
                  <c:v>2918.49</c:v>
                </c:pt>
                <c:pt idx="208">
                  <c:v>2955.06</c:v>
                </c:pt>
                <c:pt idx="209">
                  <c:v>3013.17</c:v>
                </c:pt>
                <c:pt idx="210">
                  <c:v>2991.42</c:v>
                </c:pt>
                <c:pt idx="211">
                  <c:v>2867.68</c:v>
                </c:pt>
                <c:pt idx="212">
                  <c:v>2860</c:v>
                </c:pt>
                <c:pt idx="213">
                  <c:v>2852.46</c:v>
                </c:pt>
                <c:pt idx="214">
                  <c:v>2765.96</c:v>
                </c:pt>
                <c:pt idx="215">
                  <c:v>2862.95</c:v>
                </c:pt>
                <c:pt idx="216">
                  <c:v>2893.22</c:v>
                </c:pt>
                <c:pt idx="217">
                  <c:v>2885.55</c:v>
                </c:pt>
                <c:pt idx="218">
                  <c:v>2959.57</c:v>
                </c:pt>
                <c:pt idx="219">
                  <c:v>3037.8</c:v>
                </c:pt>
                <c:pt idx="220">
                  <c:v>3080.48</c:v>
                </c:pt>
                <c:pt idx="221">
                  <c:v>3198.13</c:v>
                </c:pt>
                <c:pt idx="222">
                  <c:v>3212.48</c:v>
                </c:pt>
                <c:pt idx="223">
                  <c:v>3161.91</c:v>
                </c:pt>
                <c:pt idx="224">
                  <c:v>3115.15</c:v>
                </c:pt>
                <c:pt idx="225">
                  <c:v>3125.34</c:v>
                </c:pt>
                <c:pt idx="226">
                  <c:v>3155.22</c:v>
                </c:pt>
                <c:pt idx="227">
                  <c:v>3310.49</c:v>
                </c:pt>
                <c:pt idx="228">
                  <c:v>3256.02</c:v>
                </c:pt>
                <c:pt idx="229">
                  <c:v>3208.11</c:v>
                </c:pt>
                <c:pt idx="230">
                  <c:v>3412.65</c:v>
                </c:pt>
                <c:pt idx="231">
                  <c:v>3399.62</c:v>
                </c:pt>
                <c:pt idx="232">
                  <c:v>3437.73</c:v>
                </c:pt>
                <c:pt idx="233">
                  <c:v>3411.42</c:v>
                </c:pt>
                <c:pt idx="234">
                  <c:v>3383</c:v>
                </c:pt>
                <c:pt idx="235">
                  <c:v>3317.37</c:v>
                </c:pt>
                <c:pt idx="236">
                  <c:v>3408.24</c:v>
                </c:pt>
                <c:pt idx="237">
                  <c:v>3870.01</c:v>
                </c:pt>
                <c:pt idx="238">
                  <c:v>3986.56</c:v>
                </c:pt>
                <c:pt idx="239">
                  <c:v>3863.34</c:v>
                </c:pt>
                <c:pt idx="240">
                  <c:v>3693</c:v>
                </c:pt>
                <c:pt idx="241">
                  <c:v>3660.6</c:v>
                </c:pt>
                <c:pt idx="242">
                  <c:v>3788.1</c:v>
                </c:pt>
                <c:pt idx="243">
                  <c:v>3749.86</c:v>
                </c:pt>
                <c:pt idx="244">
                  <c:v>3833.06</c:v>
                </c:pt>
                <c:pt idx="245">
                  <c:v>3680.67</c:v>
                </c:pt>
                <c:pt idx="246">
                  <c:v>3468.5</c:v>
                </c:pt>
                <c:pt idx="247">
                  <c:v>3494.53</c:v>
                </c:pt>
                <c:pt idx="248">
                  <c:v>3552.43</c:v>
                </c:pt>
                <c:pt idx="249">
                  <c:v>3617</c:v>
                </c:pt>
                <c:pt idx="250">
                  <c:v>3651.85</c:v>
                </c:pt>
                <c:pt idx="251">
                  <c:v>3741.96</c:v>
                </c:pt>
                <c:pt idx="252">
                  <c:v>3693</c:v>
                </c:pt>
                <c:pt idx="253">
                  <c:v>3832.24</c:v>
                </c:pt>
                <c:pt idx="254">
                  <c:v>3887.68</c:v>
                </c:pt>
                <c:pt idx="255">
                  <c:v>3820.28</c:v>
                </c:pt>
                <c:pt idx="256">
                  <c:v>3771.68</c:v>
                </c:pt>
                <c:pt idx="257">
                  <c:v>3900.51</c:v>
                </c:pt>
                <c:pt idx="258">
                  <c:v>3967.77</c:v>
                </c:pt>
                <c:pt idx="259">
                  <c:v>4000.72</c:v>
                </c:pt>
                <c:pt idx="260">
                  <c:v>3938.36</c:v>
                </c:pt>
                <c:pt idx="261">
                  <c:v>3805.52</c:v>
                </c:pt>
                <c:pt idx="262">
                  <c:v>3796.39</c:v>
                </c:pt>
                <c:pt idx="263">
                  <c:v>4027.6</c:v>
                </c:pt>
                <c:pt idx="264">
                  <c:v>3922.5</c:v>
                </c:pt>
                <c:pt idx="265">
                  <c:v>4394.01</c:v>
                </c:pt>
                <c:pt idx="266">
                  <c:v>4326.7700000000004</c:v>
                </c:pt>
                <c:pt idx="267">
                  <c:v>4437.3100000000004</c:v>
                </c:pt>
                <c:pt idx="268">
                  <c:v>4714.96</c:v>
                </c:pt>
                <c:pt idx="269">
                  <c:v>4922.3</c:v>
                </c:pt>
                <c:pt idx="270">
                  <c:v>4787.8900000000003</c:v>
                </c:pt>
                <c:pt idx="271">
                  <c:v>4712.18</c:v>
                </c:pt>
                <c:pt idx="272">
                  <c:v>4802.75</c:v>
                </c:pt>
                <c:pt idx="273">
                  <c:v>4760.96</c:v>
                </c:pt>
                <c:pt idx="274">
                  <c:v>4526.03</c:v>
                </c:pt>
                <c:pt idx="275">
                  <c:v>4539.54</c:v>
                </c:pt>
                <c:pt idx="276">
                  <c:v>4213.53</c:v>
                </c:pt>
                <c:pt idx="277">
                  <c:v>4067.63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E9BF-48B0-B3C6-EF04B5D3E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948528868728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57-495B-B485-E0CEB5529FF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57-495B-B485-E0CEB5529FF5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57-495B-B485-E0CEB5529FF5}"/>
              </c:ext>
            </c:extLst>
          </c:dPt>
          <c:dPt>
            <c:idx val="2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057-495B-B485-E0CEB5529FF5}"/>
              </c:ext>
            </c:extLst>
          </c:dPt>
          <c:dPt>
            <c:idx val="2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057-495B-B485-E0CEB5529FF5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057-495B-B485-E0CEB5529FF5}"/>
              </c:ext>
            </c:extLst>
          </c:dPt>
          <c:dPt>
            <c:idx val="2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057-495B-B485-E0CEB5529FF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57-495B-B485-E0CEB5529FF5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057-495B-B485-E0CEB5529FF5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057-495B-B485-E0CEB5529FF5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057-495B-B485-E0CEB5529F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'2'!$G$8:$G$35</c:f>
              <c:strCache>
                <c:ptCount val="28"/>
                <c:pt idx="0">
                  <c:v>Rusia</c:v>
                </c:pt>
                <c:pt idx="1">
                  <c:v>China</c:v>
                </c:pt>
                <c:pt idx="2">
                  <c:v>Panamá</c:v>
                </c:pt>
                <c:pt idx="3">
                  <c:v>Brasil</c:v>
                </c:pt>
                <c:pt idx="4">
                  <c:v>Costa Rica</c:v>
                </c:pt>
                <c:pt idx="5">
                  <c:v>Ecuador</c:v>
                </c:pt>
                <c:pt idx="6">
                  <c:v>India</c:v>
                </c:pt>
                <c:pt idx="7">
                  <c:v>Bolivia</c:v>
                </c:pt>
                <c:pt idx="8">
                  <c:v>Estados Unidos</c:v>
                </c:pt>
                <c:pt idx="9">
                  <c:v>Paraguay</c:v>
                </c:pt>
                <c:pt idx="10">
                  <c:v>El Salvador</c:v>
                </c:pt>
                <c:pt idx="11">
                  <c:v>Australia</c:v>
                </c:pt>
                <c:pt idx="12">
                  <c:v>México</c:v>
                </c:pt>
                <c:pt idx="13">
                  <c:v>Guatemala</c:v>
                </c:pt>
                <c:pt idx="14">
                  <c:v>Canada</c:v>
                </c:pt>
                <c:pt idx="15">
                  <c:v>Japón</c:v>
                </c:pt>
                <c:pt idx="16">
                  <c:v>Honduras</c:v>
                </c:pt>
                <c:pt idx="17">
                  <c:v>Uruguay</c:v>
                </c:pt>
                <c:pt idx="18">
                  <c:v>España</c:v>
                </c:pt>
                <c:pt idx="19">
                  <c:v>Italia</c:v>
                </c:pt>
                <c:pt idx="20">
                  <c:v>Chile</c:v>
                </c:pt>
                <c:pt idx="21">
                  <c:v>Perú</c:v>
                </c:pt>
                <c:pt idx="22">
                  <c:v>Alemania</c:v>
                </c:pt>
                <c:pt idx="23">
                  <c:v>Nicaragua</c:v>
                </c:pt>
                <c:pt idx="24">
                  <c:v>Colombia</c:v>
                </c:pt>
                <c:pt idx="25">
                  <c:v>Francia</c:v>
                </c:pt>
                <c:pt idx="26">
                  <c:v>Reino Unido</c:v>
                </c:pt>
                <c:pt idx="27">
                  <c:v>Argentina</c:v>
                </c:pt>
              </c:strCache>
            </c:strRef>
          </c:cat>
          <c:val>
            <c:numRef>
              <c:f>'2'!$H$8:$H$35</c:f>
              <c:numCache>
                <c:formatCode>_-* #,##0.0_-;\-* #,##0.0_-;_-* "-"??_-;_-@_-</c:formatCode>
                <c:ptCount val="28"/>
                <c:pt idx="0">
                  <c:v>0.18</c:v>
                </c:pt>
                <c:pt idx="1">
                  <c:v>2</c:v>
                </c:pt>
                <c:pt idx="2">
                  <c:v>3.4</c:v>
                </c:pt>
                <c:pt idx="3">
                  <c:v>3.6</c:v>
                </c:pt>
                <c:pt idx="4">
                  <c:v>3.84</c:v>
                </c:pt>
                <c:pt idx="5">
                  <c:v>4.2</c:v>
                </c:pt>
                <c:pt idx="6">
                  <c:v>4.49</c:v>
                </c:pt>
                <c:pt idx="7">
                  <c:v>5.3</c:v>
                </c:pt>
                <c:pt idx="8">
                  <c:v>5.7</c:v>
                </c:pt>
                <c:pt idx="9">
                  <c:v>6.3</c:v>
                </c:pt>
                <c:pt idx="10">
                  <c:v>6.9</c:v>
                </c:pt>
                <c:pt idx="11">
                  <c:v>7.5</c:v>
                </c:pt>
                <c:pt idx="12">
                  <c:v>7.9</c:v>
                </c:pt>
                <c:pt idx="13">
                  <c:v>8</c:v>
                </c:pt>
                <c:pt idx="14">
                  <c:v>8.3000000000000007</c:v>
                </c:pt>
                <c:pt idx="15">
                  <c:v>8.3000000000000007</c:v>
                </c:pt>
                <c:pt idx="16">
                  <c:v>10.11</c:v>
                </c:pt>
                <c:pt idx="17">
                  <c:v>10.199999999999999</c:v>
                </c:pt>
                <c:pt idx="18">
                  <c:v>10.3</c:v>
                </c:pt>
                <c:pt idx="19">
                  <c:v>11.2</c:v>
                </c:pt>
                <c:pt idx="20">
                  <c:v>11.8</c:v>
                </c:pt>
                <c:pt idx="21">
                  <c:v>12.89</c:v>
                </c:pt>
                <c:pt idx="22">
                  <c:v>13.4</c:v>
                </c:pt>
                <c:pt idx="23">
                  <c:v>13.8</c:v>
                </c:pt>
                <c:pt idx="24">
                  <c:v>14.3</c:v>
                </c:pt>
                <c:pt idx="25">
                  <c:v>14.3</c:v>
                </c:pt>
                <c:pt idx="26">
                  <c:v>17.3</c:v>
                </c:pt>
                <c:pt idx="27">
                  <c:v>116.9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057-495B-B485-E0CEB5529F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Panamá</c:v>
                </c:pt>
                <c:pt idx="1">
                  <c:v>Brasil</c:v>
                </c:pt>
                <c:pt idx="2">
                  <c:v>Costa Rica</c:v>
                </c:pt>
                <c:pt idx="3">
                  <c:v>Ecuador</c:v>
                </c:pt>
                <c:pt idx="4">
                  <c:v>Bolivia</c:v>
                </c:pt>
                <c:pt idx="5">
                  <c:v>Estados Unidos</c:v>
                </c:pt>
                <c:pt idx="6">
                  <c:v>Paraguay</c:v>
                </c:pt>
                <c:pt idx="7">
                  <c:v>El Salvador</c:v>
                </c:pt>
                <c:pt idx="8">
                  <c:v>México</c:v>
                </c:pt>
                <c:pt idx="9">
                  <c:v>Guatemala</c:v>
                </c:pt>
                <c:pt idx="10">
                  <c:v>Honduras</c:v>
                </c:pt>
                <c:pt idx="11">
                  <c:v>Uruguay</c:v>
                </c:pt>
                <c:pt idx="12">
                  <c:v>Chile</c:v>
                </c:pt>
                <c:pt idx="13">
                  <c:v>Perú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3.4</c:v>
                </c:pt>
                <c:pt idx="1">
                  <c:v>3.6</c:v>
                </c:pt>
                <c:pt idx="2">
                  <c:v>3.84</c:v>
                </c:pt>
                <c:pt idx="3">
                  <c:v>4.2</c:v>
                </c:pt>
                <c:pt idx="4">
                  <c:v>5.3</c:v>
                </c:pt>
                <c:pt idx="5">
                  <c:v>5.7</c:v>
                </c:pt>
                <c:pt idx="6">
                  <c:v>6.3</c:v>
                </c:pt>
                <c:pt idx="7">
                  <c:v>6.9</c:v>
                </c:pt>
                <c:pt idx="8">
                  <c:v>7.9</c:v>
                </c:pt>
                <c:pt idx="9">
                  <c:v>8</c:v>
                </c:pt>
                <c:pt idx="10">
                  <c:v>10.11</c:v>
                </c:pt>
                <c:pt idx="11">
                  <c:v>10.199999999999999</c:v>
                </c:pt>
                <c:pt idx="12">
                  <c:v>11.8</c:v>
                </c:pt>
                <c:pt idx="13">
                  <c:v>12.89</c:v>
                </c:pt>
                <c:pt idx="14">
                  <c:v>13.8</c:v>
                </c:pt>
                <c:pt idx="15">
                  <c:v>14.3</c:v>
                </c:pt>
                <c:pt idx="16">
                  <c:v>116.9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Costa Rica</c:v>
                </c:pt>
                <c:pt idx="1">
                  <c:v>Panamá</c:v>
                </c:pt>
                <c:pt idx="2">
                  <c:v>Ecuador</c:v>
                </c:pt>
                <c:pt idx="3">
                  <c:v>Bolivia</c:v>
                </c:pt>
                <c:pt idx="4">
                  <c:v>Brasil</c:v>
                </c:pt>
                <c:pt idx="5">
                  <c:v>Estados Unidos</c:v>
                </c:pt>
                <c:pt idx="6">
                  <c:v>El Salvador</c:v>
                </c:pt>
                <c:pt idx="7">
                  <c:v>Paraguay</c:v>
                </c:pt>
                <c:pt idx="8">
                  <c:v>Guatemala</c:v>
                </c:pt>
                <c:pt idx="9">
                  <c:v>México</c:v>
                </c:pt>
                <c:pt idx="10">
                  <c:v>Honduras</c:v>
                </c:pt>
                <c:pt idx="11">
                  <c:v>Uruguay</c:v>
                </c:pt>
                <c:pt idx="12">
                  <c:v>Perú</c:v>
                </c:pt>
                <c:pt idx="13">
                  <c:v>Chile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 formatCode="General">
                  <c:v>-1</c:v>
                </c:pt>
                <c:pt idx="1">
                  <c:v>-0.6</c:v>
                </c:pt>
                <c:pt idx="2">
                  <c:v>1.7</c:v>
                </c:pt>
                <c:pt idx="3">
                  <c:v>2.7</c:v>
                </c:pt>
                <c:pt idx="4">
                  <c:v>3</c:v>
                </c:pt>
                <c:pt idx="5">
                  <c:v>3</c:v>
                </c:pt>
                <c:pt idx="6">
                  <c:v>3.8</c:v>
                </c:pt>
                <c:pt idx="7">
                  <c:v>4.2</c:v>
                </c:pt>
                <c:pt idx="8" formatCode="General">
                  <c:v>4.9000000000000004</c:v>
                </c:pt>
                <c:pt idx="9" formatCode="General">
                  <c:v>5.0999999999999996</c:v>
                </c:pt>
                <c:pt idx="10">
                  <c:v>5.6</c:v>
                </c:pt>
                <c:pt idx="11">
                  <c:v>6</c:v>
                </c:pt>
                <c:pt idx="12">
                  <c:v>6.71</c:v>
                </c:pt>
                <c:pt idx="13">
                  <c:v>7.6</c:v>
                </c:pt>
                <c:pt idx="14">
                  <c:v>9.9</c:v>
                </c:pt>
                <c:pt idx="15">
                  <c:v>12.1</c:v>
                </c:pt>
                <c:pt idx="16">
                  <c:v>115.5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Educación</c:v>
                </c:pt>
                <c:pt idx="3">
                  <c:v>Bienes y servicios diversos</c:v>
                </c:pt>
                <c:pt idx="4">
                  <c:v>Alimentos y bebidas no alcohólicas</c:v>
                </c:pt>
                <c:pt idx="5">
                  <c:v>Muebles, artículos para el hogar y para la conservación ordinaria del hogar</c:v>
                </c:pt>
                <c:pt idx="6">
                  <c:v>Recreación y cultura</c:v>
                </c:pt>
                <c:pt idx="7">
                  <c:v>Bebidas alcohólicas y tabaco</c:v>
                </c:pt>
                <c:pt idx="8">
                  <c:v>Prendas de vestir y calzado</c:v>
                </c:pt>
                <c:pt idx="9">
                  <c:v>Salud</c:v>
                </c:pt>
                <c:pt idx="10">
                  <c:v>Alojamiento, agua, electricidad, gas y otros combustibles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Salida!$Y$28:$Y$40</c:f>
              <c:numCache>
                <c:formatCode>_(* #,##0.00_);_(* \(#,##0.00\);_(* "-"??_);_(@_)</c:formatCode>
                <c:ptCount val="13"/>
                <c:pt idx="0">
                  <c:v>0.5</c:v>
                </c:pt>
                <c:pt idx="1">
                  <c:v>-0.02</c:v>
                </c:pt>
                <c:pt idx="2">
                  <c:v>0.01</c:v>
                </c:pt>
                <c:pt idx="3">
                  <c:v>7.0000000000000007E-2</c:v>
                </c:pt>
                <c:pt idx="4">
                  <c:v>0.22</c:v>
                </c:pt>
                <c:pt idx="5">
                  <c:v>0.22</c:v>
                </c:pt>
                <c:pt idx="6">
                  <c:v>0.33</c:v>
                </c:pt>
                <c:pt idx="7">
                  <c:v>0.46</c:v>
                </c:pt>
                <c:pt idx="8">
                  <c:v>0.46</c:v>
                </c:pt>
                <c:pt idx="9">
                  <c:v>0.54</c:v>
                </c:pt>
                <c:pt idx="10">
                  <c:v>0.62</c:v>
                </c:pt>
                <c:pt idx="11">
                  <c:v>0.68</c:v>
                </c:pt>
                <c:pt idx="12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-1.1619525560591768</c:v>
                </c:pt>
                <c:pt idx="1">
                  <c:v>1.9469448900534303</c:v>
                </c:pt>
                <c:pt idx="2">
                  <c:v>4.9726154081998715</c:v>
                </c:pt>
                <c:pt idx="3">
                  <c:v>6.434857496910567</c:v>
                </c:pt>
                <c:pt idx="4">
                  <c:v>7.0567733628971325</c:v>
                </c:pt>
                <c:pt idx="5">
                  <c:v>7.5144010977424642</c:v>
                </c:pt>
                <c:pt idx="6">
                  <c:v>10.740302145059587</c:v>
                </c:pt>
                <c:pt idx="7">
                  <c:v>17.251761415564744</c:v>
                </c:pt>
                <c:pt idx="8">
                  <c:v>25.270843256920287</c:v>
                </c:pt>
                <c:pt idx="9">
                  <c:v>31.925204052806748</c:v>
                </c:pt>
                <c:pt idx="10">
                  <c:v>40.588195219559822</c:v>
                </c:pt>
                <c:pt idx="11">
                  <c:v>34.337570765283999</c:v>
                </c:pt>
                <c:pt idx="12">
                  <c:v>32.457396293936966</c:v>
                </c:pt>
                <c:pt idx="13">
                  <c:v>33.406532818705983</c:v>
                </c:pt>
                <c:pt idx="14">
                  <c:v>31.810241717685813</c:v>
                </c:pt>
                <c:pt idx="15">
                  <c:v>31.415589333941682</c:v>
                </c:pt>
                <c:pt idx="16">
                  <c:v>28.156054055635508</c:v>
                </c:pt>
                <c:pt idx="17">
                  <c:v>23.107729079580011</c:v>
                </c:pt>
                <c:pt idx="18">
                  <c:v>19.439346316255012</c:v>
                </c:pt>
                <c:pt idx="19">
                  <c:v>21.159684560088834</c:v>
                </c:pt>
                <c:pt idx="20">
                  <c:v>33.954615785983123</c:v>
                </c:pt>
                <c:pt idx="21">
                  <c:v>29.793903304387698</c:v>
                </c:pt>
                <c:pt idx="22">
                  <c:v>23.357768279251715</c:v>
                </c:pt>
                <c:pt idx="23">
                  <c:v>23.492285174581951</c:v>
                </c:pt>
                <c:pt idx="24">
                  <c:v>12.850778252207661</c:v>
                </c:pt>
                <c:pt idx="25">
                  <c:v>7.5191898328788653</c:v>
                </c:pt>
                <c:pt idx="26">
                  <c:v>5.3042825207434134</c:v>
                </c:pt>
                <c:pt idx="27">
                  <c:v>1.6168993886396237</c:v>
                </c:pt>
                <c:pt idx="28">
                  <c:v>-0.426653517806173</c:v>
                </c:pt>
                <c:pt idx="29">
                  <c:v>-1.4185872668742832</c:v>
                </c:pt>
                <c:pt idx="30">
                  <c:v>-3.9770180357320442</c:v>
                </c:pt>
                <c:pt idx="31">
                  <c:v>-8.0873663321889921</c:v>
                </c:pt>
                <c:pt idx="32">
                  <c:v>-20.480079925106267</c:v>
                </c:pt>
                <c:pt idx="33">
                  <c:v>-19.385164272012688</c:v>
                </c:pt>
                <c:pt idx="34">
                  <c:v>-21.449177985732959</c:v>
                </c:pt>
                <c:pt idx="35">
                  <c:v>-20.883942009742</c:v>
                </c:pt>
                <c:pt idx="36">
                  <c:v>-11.834637512814368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-9.9715672594711435</c:v>
                </c:pt>
                <c:pt idx="1">
                  <c:v>-9.8473578595725542</c:v>
                </c:pt>
                <c:pt idx="2">
                  <c:v>-9.4466369018393266</c:v>
                </c:pt>
                <c:pt idx="3">
                  <c:v>-9.618619325581264</c:v>
                </c:pt>
                <c:pt idx="4">
                  <c:v>-12.399001106841283</c:v>
                </c:pt>
                <c:pt idx="5">
                  <c:v>-11.067135296685379</c:v>
                </c:pt>
                <c:pt idx="6">
                  <c:v>-7.3829302510241632</c:v>
                </c:pt>
                <c:pt idx="7">
                  <c:v>-2.6824950688934166</c:v>
                </c:pt>
                <c:pt idx="8">
                  <c:v>1.3454182464106594</c:v>
                </c:pt>
                <c:pt idx="9">
                  <c:v>7.6763110796860019</c:v>
                </c:pt>
                <c:pt idx="10">
                  <c:v>12.543499356895737</c:v>
                </c:pt>
                <c:pt idx="11">
                  <c:v>16.737779014726215</c:v>
                </c:pt>
                <c:pt idx="12">
                  <c:v>23.730832835214485</c:v>
                </c:pt>
                <c:pt idx="13">
                  <c:v>23.025148860093125</c:v>
                </c:pt>
                <c:pt idx="14">
                  <c:v>23.184590015125409</c:v>
                </c:pt>
                <c:pt idx="15">
                  <c:v>21.992868043256266</c:v>
                </c:pt>
                <c:pt idx="16">
                  <c:v>20.565699351697347</c:v>
                </c:pt>
                <c:pt idx="17">
                  <c:v>17.064391867717887</c:v>
                </c:pt>
                <c:pt idx="18">
                  <c:v>16.867898027183472</c:v>
                </c:pt>
                <c:pt idx="19">
                  <c:v>16.472891552446555</c:v>
                </c:pt>
                <c:pt idx="20">
                  <c:v>18.418927437023243</c:v>
                </c:pt>
                <c:pt idx="21">
                  <c:v>16.825497947090071</c:v>
                </c:pt>
                <c:pt idx="22">
                  <c:v>14.423766747349148</c:v>
                </c:pt>
                <c:pt idx="23">
                  <c:v>13.765319108317044</c:v>
                </c:pt>
                <c:pt idx="24">
                  <c:v>8.710770761168888</c:v>
                </c:pt>
                <c:pt idx="25">
                  <c:v>6.753879810397919</c:v>
                </c:pt>
                <c:pt idx="26">
                  <c:v>6.7393458292717838</c:v>
                </c:pt>
                <c:pt idx="27">
                  <c:v>4.3374402748030718</c:v>
                </c:pt>
                <c:pt idx="28">
                  <c:v>1.8812404792645196</c:v>
                </c:pt>
                <c:pt idx="29">
                  <c:v>1.2376245555336425</c:v>
                </c:pt>
                <c:pt idx="30">
                  <c:v>-0.91010607760490814</c:v>
                </c:pt>
                <c:pt idx="31">
                  <c:v>-0.49274486654098837</c:v>
                </c:pt>
                <c:pt idx="32">
                  <c:v>-3.8825804755220901</c:v>
                </c:pt>
                <c:pt idx="33">
                  <c:v>-4.1562901580552563</c:v>
                </c:pt>
                <c:pt idx="34">
                  <c:v>-3.8740837137680302</c:v>
                </c:pt>
                <c:pt idx="35">
                  <c:v>-6.1884567527170589</c:v>
                </c:pt>
                <c:pt idx="36">
                  <c:v>-5.0657098408120476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0.7155377774101197</c:v>
                </c:pt>
                <c:pt idx="1">
                  <c:v>1.7954132648412298</c:v>
                </c:pt>
                <c:pt idx="2">
                  <c:v>2.6898466382507422</c:v>
                </c:pt>
                <c:pt idx="3">
                  <c:v>3.6299378300797827</c:v>
                </c:pt>
                <c:pt idx="4">
                  <c:v>2.8582742689906837</c:v>
                </c:pt>
                <c:pt idx="5">
                  <c:v>5.4496538302884971</c:v>
                </c:pt>
                <c:pt idx="6">
                  <c:v>7.1278765183913322</c:v>
                </c:pt>
                <c:pt idx="7">
                  <c:v>9.9392280311449781</c:v>
                </c:pt>
                <c:pt idx="8">
                  <c:v>15.695945706590607</c:v>
                </c:pt>
                <c:pt idx="9">
                  <c:v>24.386933686950925</c:v>
                </c:pt>
                <c:pt idx="10">
                  <c:v>28.282488536926735</c:v>
                </c:pt>
                <c:pt idx="11">
                  <c:v>21.946892147077548</c:v>
                </c:pt>
                <c:pt idx="12">
                  <c:v>14.679833840501047</c:v>
                </c:pt>
                <c:pt idx="13">
                  <c:v>13.771619782637032</c:v>
                </c:pt>
                <c:pt idx="14">
                  <c:v>15.454577554763802</c:v>
                </c:pt>
                <c:pt idx="15">
                  <c:v>16.251709931709172</c:v>
                </c:pt>
                <c:pt idx="16">
                  <c:v>19.551560200077262</c:v>
                </c:pt>
                <c:pt idx="17">
                  <c:v>18.113411063227858</c:v>
                </c:pt>
                <c:pt idx="18">
                  <c:v>19.223836427434676</c:v>
                </c:pt>
                <c:pt idx="19">
                  <c:v>25.165207262371084</c:v>
                </c:pt>
                <c:pt idx="20">
                  <c:v>24.154123346921111</c:v>
                </c:pt>
                <c:pt idx="21">
                  <c:v>23.159572866869667</c:v>
                </c:pt>
                <c:pt idx="22">
                  <c:v>19.026156405936462</c:v>
                </c:pt>
                <c:pt idx="23">
                  <c:v>25.241742894502167</c:v>
                </c:pt>
                <c:pt idx="24">
                  <c:v>25.474130843509201</c:v>
                </c:pt>
                <c:pt idx="25">
                  <c:v>23.407340450964355</c:v>
                </c:pt>
                <c:pt idx="26">
                  <c:v>20.792524931815421</c:v>
                </c:pt>
                <c:pt idx="27">
                  <c:v>14.649388586881031</c:v>
                </c:pt>
                <c:pt idx="28">
                  <c:v>9.0482909270460681</c:v>
                </c:pt>
                <c:pt idx="29">
                  <c:v>7.139148236599155</c:v>
                </c:pt>
                <c:pt idx="30">
                  <c:v>1.4330061534332685</c:v>
                </c:pt>
                <c:pt idx="31">
                  <c:v>-8.6052753259166224</c:v>
                </c:pt>
                <c:pt idx="32">
                  <c:v>-13.059034320486873</c:v>
                </c:pt>
                <c:pt idx="33">
                  <c:v>-16.446924030484496</c:v>
                </c:pt>
                <c:pt idx="34">
                  <c:v>-18.314308251562508</c:v>
                </c:pt>
                <c:pt idx="35">
                  <c:v>-22.278885614581867</c:v>
                </c:pt>
                <c:pt idx="36">
                  <c:v>-20.624876609195056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layout>
                <c:manualLayout>
                  <c:x val="-3.6112413320649041E-3"/>
                  <c:y val="-0.10905529774945628"/>
                </c:manualLayout>
              </c:layout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-0.28477573813381696</c:v>
                </c:pt>
                <c:pt idx="1">
                  <c:v>7.1168236820803941</c:v>
                </c:pt>
                <c:pt idx="2">
                  <c:v>13.600167569546784</c:v>
                </c:pt>
                <c:pt idx="3">
                  <c:v>16.785639987395967</c:v>
                </c:pt>
                <c:pt idx="4">
                  <c:v>20.168027078022988</c:v>
                </c:pt>
                <c:pt idx="5">
                  <c:v>19.496988978507844</c:v>
                </c:pt>
                <c:pt idx="6">
                  <c:v>24.15584030111944</c:v>
                </c:pt>
                <c:pt idx="7">
                  <c:v>26.68382317621338</c:v>
                </c:pt>
                <c:pt idx="8">
                  <c:v>26.406312893102665</c:v>
                </c:pt>
                <c:pt idx="9">
                  <c:v>26.647441210413689</c:v>
                </c:pt>
                <c:pt idx="10">
                  <c:v>36.397424135169445</c:v>
                </c:pt>
                <c:pt idx="11">
                  <c:v>33.917516018682363</c:v>
                </c:pt>
                <c:pt idx="12">
                  <c:v>29.795862845305123</c:v>
                </c:pt>
                <c:pt idx="13">
                  <c:v>31.416360284228716</c:v>
                </c:pt>
                <c:pt idx="14">
                  <c:v>27.327088111840396</c:v>
                </c:pt>
                <c:pt idx="15">
                  <c:v>22.352400460373218</c:v>
                </c:pt>
                <c:pt idx="16">
                  <c:v>23.163028395557305</c:v>
                </c:pt>
                <c:pt idx="17">
                  <c:v>20.714103279301654</c:v>
                </c:pt>
                <c:pt idx="18">
                  <c:v>12.509634998380562</c:v>
                </c:pt>
                <c:pt idx="19">
                  <c:v>15.165691522678415</c:v>
                </c:pt>
                <c:pt idx="20">
                  <c:v>37.304104086523608</c:v>
                </c:pt>
                <c:pt idx="21">
                  <c:v>34.448535780557023</c:v>
                </c:pt>
                <c:pt idx="22">
                  <c:v>29.788134564502855</c:v>
                </c:pt>
                <c:pt idx="23">
                  <c:v>27.642274586615784</c:v>
                </c:pt>
                <c:pt idx="24">
                  <c:v>16.632374638078346</c:v>
                </c:pt>
                <c:pt idx="25">
                  <c:v>11.647734419044184</c:v>
                </c:pt>
                <c:pt idx="26">
                  <c:v>11.350841525675534</c:v>
                </c:pt>
                <c:pt idx="27">
                  <c:v>11.038789001647558</c:v>
                </c:pt>
                <c:pt idx="28">
                  <c:v>6.1252704875083026</c:v>
                </c:pt>
                <c:pt idx="29">
                  <c:v>4.8108662130226634</c:v>
                </c:pt>
                <c:pt idx="30">
                  <c:v>4.8664340150964733</c:v>
                </c:pt>
                <c:pt idx="31">
                  <c:v>0.98951029408291902</c:v>
                </c:pt>
                <c:pt idx="32">
                  <c:v>-18.560350669360062</c:v>
                </c:pt>
                <c:pt idx="33">
                  <c:v>-19.763893056962416</c:v>
                </c:pt>
                <c:pt idx="34">
                  <c:v>-25.501008723299265</c:v>
                </c:pt>
                <c:pt idx="35">
                  <c:v>-23.887779578138606</c:v>
                </c:pt>
                <c:pt idx="36">
                  <c:v>-14.492213853652558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7529448067554017"/>
          <c:y val="1.982823595444658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19.349488836737578</c:v>
                </c:pt>
                <c:pt idx="1">
                  <c:v>19.509067760560825</c:v>
                </c:pt>
                <c:pt idx="2">
                  <c:v>24.685250236282968</c:v>
                </c:pt>
                <c:pt idx="3">
                  <c:v>26.561930173318444</c:v>
                </c:pt>
                <c:pt idx="4">
                  <c:v>30.848604694024914</c:v>
                </c:pt>
                <c:pt idx="5">
                  <c:v>29.262148609556561</c:v>
                </c:pt>
                <c:pt idx="6">
                  <c:v>27.72124672301841</c:v>
                </c:pt>
                <c:pt idx="7">
                  <c:v>51.160866688279299</c:v>
                </c:pt>
                <c:pt idx="8">
                  <c:v>86.482077551721716</c:v>
                </c:pt>
                <c:pt idx="9">
                  <c:v>99.798226270637286</c:v>
                </c:pt>
                <c:pt idx="10">
                  <c:v>124.86623214551801</c:v>
                </c:pt>
                <c:pt idx="11">
                  <c:v>82.050427695542112</c:v>
                </c:pt>
                <c:pt idx="12">
                  <c:v>66.839952282032698</c:v>
                </c:pt>
                <c:pt idx="13">
                  <c:v>68.043793640014258</c:v>
                </c:pt>
                <c:pt idx="14">
                  <c:v>61.163247371101733</c:v>
                </c:pt>
                <c:pt idx="15">
                  <c:v>73.637426485055641</c:v>
                </c:pt>
                <c:pt idx="16">
                  <c:v>51.394549108069583</c:v>
                </c:pt>
                <c:pt idx="17">
                  <c:v>36.05665049190344</c:v>
                </c:pt>
                <c:pt idx="18">
                  <c:v>33.884471627542439</c:v>
                </c:pt>
                <c:pt idx="19">
                  <c:v>36.792540892000233</c:v>
                </c:pt>
                <c:pt idx="20">
                  <c:v>58.084176308847645</c:v>
                </c:pt>
                <c:pt idx="21">
                  <c:v>46.451561209979161</c:v>
                </c:pt>
                <c:pt idx="22">
                  <c:v>31.087747633099639</c:v>
                </c:pt>
                <c:pt idx="23">
                  <c:v>34.319173967064671</c:v>
                </c:pt>
                <c:pt idx="24">
                  <c:v>8.5693119829755204</c:v>
                </c:pt>
                <c:pt idx="25">
                  <c:v>-1.5306401891479311</c:v>
                </c:pt>
                <c:pt idx="26">
                  <c:v>-9.4904177550739917</c:v>
                </c:pt>
                <c:pt idx="27">
                  <c:v>-18.152433037453108</c:v>
                </c:pt>
                <c:pt idx="28">
                  <c:v>-16.172974584110449</c:v>
                </c:pt>
                <c:pt idx="29">
                  <c:v>-18.993898910777645</c:v>
                </c:pt>
                <c:pt idx="30">
                  <c:v>-24.481897446577733</c:v>
                </c:pt>
                <c:pt idx="31">
                  <c:v>-32.643906157851177</c:v>
                </c:pt>
                <c:pt idx="32">
                  <c:v>-47.668668125559599</c:v>
                </c:pt>
                <c:pt idx="33">
                  <c:v>-45.257830962806736</c:v>
                </c:pt>
                <c:pt idx="34">
                  <c:v>-48.228079331141437</c:v>
                </c:pt>
                <c:pt idx="35">
                  <c:v>-45.329399967687387</c:v>
                </c:pt>
                <c:pt idx="36">
                  <c:v>-23.109999215094518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36740243153839408"/>
          <c:y val="1.982823595444658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-4.3021680216802025</c:v>
                </c:pt>
                <c:pt idx="1">
                  <c:v>6.3817150167200083</c:v>
                </c:pt>
                <c:pt idx="2">
                  <c:v>7.412671513693752</c:v>
                </c:pt>
                <c:pt idx="3">
                  <c:v>8.9220114233953325</c:v>
                </c:pt>
                <c:pt idx="4">
                  <c:v>10.528989282524591</c:v>
                </c:pt>
                <c:pt idx="5">
                  <c:v>4.9918658248441261</c:v>
                </c:pt>
                <c:pt idx="6">
                  <c:v>7.5610539845758495</c:v>
                </c:pt>
                <c:pt idx="7">
                  <c:v>9.5418555863842585</c:v>
                </c:pt>
                <c:pt idx="8">
                  <c:v>30.094554346461564</c:v>
                </c:pt>
                <c:pt idx="9">
                  <c:v>58.258314287046943</c:v>
                </c:pt>
                <c:pt idx="10">
                  <c:v>57.415853324819864</c:v>
                </c:pt>
                <c:pt idx="11">
                  <c:v>43.756404625969793</c:v>
                </c:pt>
                <c:pt idx="12">
                  <c:v>44.124698310539031</c:v>
                </c:pt>
                <c:pt idx="13">
                  <c:v>48.645184309113318</c:v>
                </c:pt>
                <c:pt idx="14">
                  <c:v>53.480584253651614</c:v>
                </c:pt>
                <c:pt idx="15">
                  <c:v>40.555729497749809</c:v>
                </c:pt>
                <c:pt idx="16">
                  <c:v>37.310103902531523</c:v>
                </c:pt>
                <c:pt idx="17">
                  <c:v>33.614177803602558</c:v>
                </c:pt>
                <c:pt idx="18">
                  <c:v>19.656354161776449</c:v>
                </c:pt>
                <c:pt idx="19">
                  <c:v>10.33854327546797</c:v>
                </c:pt>
                <c:pt idx="20">
                  <c:v>22.574960841351512</c:v>
                </c:pt>
                <c:pt idx="21">
                  <c:v>21.55972766659788</c:v>
                </c:pt>
                <c:pt idx="22">
                  <c:v>12.72305848577038</c:v>
                </c:pt>
                <c:pt idx="23">
                  <c:v>8.867303775654122</c:v>
                </c:pt>
                <c:pt idx="24">
                  <c:v>3.0026472008754865</c:v>
                </c:pt>
                <c:pt idx="25">
                  <c:v>-8.352306624621022</c:v>
                </c:pt>
                <c:pt idx="26">
                  <c:v>-9.5004874425514032</c:v>
                </c:pt>
                <c:pt idx="27">
                  <c:v>-8.8062767616266058</c:v>
                </c:pt>
                <c:pt idx="28">
                  <c:v>-4.8191925102398727</c:v>
                </c:pt>
                <c:pt idx="29">
                  <c:v>0.63885523768105656</c:v>
                </c:pt>
                <c:pt idx="30">
                  <c:v>3.6566227244193499</c:v>
                </c:pt>
                <c:pt idx="31">
                  <c:v>13.244310069706899</c:v>
                </c:pt>
                <c:pt idx="32">
                  <c:v>7.7014353193528535</c:v>
                </c:pt>
                <c:pt idx="33">
                  <c:v>22.917783256511925</c:v>
                </c:pt>
                <c:pt idx="34">
                  <c:v>30.588592658363865</c:v>
                </c:pt>
                <c:pt idx="35">
                  <c:v>29.73329495850723</c:v>
                </c:pt>
                <c:pt idx="36">
                  <c:v>29.641038364106464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Julio-2021</c:v>
                </c:pt>
                <c:pt idx="1">
                  <c:v>Agosto-2021</c:v>
                </c:pt>
                <c:pt idx="2">
                  <c:v>Septiembre-2021</c:v>
                </c:pt>
                <c:pt idx="3">
                  <c:v>Octubre-2021</c:v>
                </c:pt>
                <c:pt idx="4">
                  <c:v>Noviembre-2021</c:v>
                </c:pt>
                <c:pt idx="5">
                  <c:v>Diciembre-2021</c:v>
                </c:pt>
                <c:pt idx="6">
                  <c:v>Enero-2022</c:v>
                </c:pt>
                <c:pt idx="7">
                  <c:v>Febrero-2022</c:v>
                </c:pt>
                <c:pt idx="8">
                  <c:v>Marzo-2022</c:v>
                </c:pt>
                <c:pt idx="9">
                  <c:v>Abril-2022</c:v>
                </c:pt>
                <c:pt idx="10">
                  <c:v>Mayo-2022</c:v>
                </c:pt>
                <c:pt idx="11">
                  <c:v>Junio-2022</c:v>
                </c:pt>
                <c:pt idx="12">
                  <c:v>Julio-2022</c:v>
                </c:pt>
                <c:pt idx="13">
                  <c:v>Agosto-2022</c:v>
                </c:pt>
                <c:pt idx="14">
                  <c:v>Septiembre-2022</c:v>
                </c:pt>
                <c:pt idx="15">
                  <c:v>Octubre-2022</c:v>
                </c:pt>
                <c:pt idx="16">
                  <c:v>Noviembre-2022</c:v>
                </c:pt>
                <c:pt idx="17">
                  <c:v>Diciembre-2022</c:v>
                </c:pt>
                <c:pt idx="18">
                  <c:v>Enero-2023</c:v>
                </c:pt>
                <c:pt idx="19">
                  <c:v>Febrero-2023</c:v>
                </c:pt>
                <c:pt idx="20">
                  <c:v>Marzo-2023</c:v>
                </c:pt>
                <c:pt idx="21">
                  <c:v>Abril-2023</c:v>
                </c:pt>
                <c:pt idx="22">
                  <c:v>Mayo-2023</c:v>
                </c:pt>
                <c:pt idx="23">
                  <c:v>Junio-2023</c:v>
                </c:pt>
                <c:pt idx="24">
                  <c:v>Julio-2023</c:v>
                </c:pt>
              </c:strCache>
            </c:strRef>
          </c:cat>
          <c:val>
            <c:numRef>
              <c:f>Salida!$T$51:$T$75</c:f>
              <c:numCache>
                <c:formatCode>_(* #,##0.00_);_(* \(#,##0.00\);_(* "-"??_);_(@_)</c:formatCode>
                <c:ptCount val="25"/>
                <c:pt idx="0">
                  <c:v>0.32</c:v>
                </c:pt>
                <c:pt idx="1">
                  <c:v>0.45</c:v>
                </c:pt>
                <c:pt idx="2">
                  <c:v>0.38</c:v>
                </c:pt>
                <c:pt idx="3">
                  <c:v>0.01</c:v>
                </c:pt>
                <c:pt idx="4">
                  <c:v>0.5</c:v>
                </c:pt>
                <c:pt idx="5">
                  <c:v>0.73</c:v>
                </c:pt>
                <c:pt idx="6">
                  <c:v>1.67</c:v>
                </c:pt>
                <c:pt idx="7">
                  <c:v>1.63</c:v>
                </c:pt>
                <c:pt idx="8">
                  <c:v>1</c:v>
                </c:pt>
                <c:pt idx="9">
                  <c:v>1.25</c:v>
                </c:pt>
                <c:pt idx="10">
                  <c:v>0.84</c:v>
                </c:pt>
                <c:pt idx="11">
                  <c:v>0.51</c:v>
                </c:pt>
                <c:pt idx="12">
                  <c:v>0.81</c:v>
                </c:pt>
                <c:pt idx="13">
                  <c:v>1.02</c:v>
                </c:pt>
                <c:pt idx="14">
                  <c:v>0.93</c:v>
                </c:pt>
                <c:pt idx="15">
                  <c:v>0.72</c:v>
                </c:pt>
                <c:pt idx="16">
                  <c:v>0.77</c:v>
                </c:pt>
                <c:pt idx="17">
                  <c:v>1.26</c:v>
                </c:pt>
                <c:pt idx="18">
                  <c:v>1.78</c:v>
                </c:pt>
                <c:pt idx="19">
                  <c:v>1.66</c:v>
                </c:pt>
                <c:pt idx="20">
                  <c:v>1.05</c:v>
                </c:pt>
                <c:pt idx="21">
                  <c:v>0.78</c:v>
                </c:pt>
                <c:pt idx="22">
                  <c:v>0.43</c:v>
                </c:pt>
                <c:pt idx="23">
                  <c:v>0.3</c:v>
                </c:pt>
                <c:pt idx="24">
                  <c:v>0.5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Julio-2021</c:v>
                </c:pt>
                <c:pt idx="1">
                  <c:v>Agosto-2021</c:v>
                </c:pt>
                <c:pt idx="2">
                  <c:v>Septiembre-2021</c:v>
                </c:pt>
                <c:pt idx="3">
                  <c:v>Octubre-2021</c:v>
                </c:pt>
                <c:pt idx="4">
                  <c:v>Noviembre-2021</c:v>
                </c:pt>
                <c:pt idx="5">
                  <c:v>Diciembre-2021</c:v>
                </c:pt>
                <c:pt idx="6">
                  <c:v>Enero-2022</c:v>
                </c:pt>
                <c:pt idx="7">
                  <c:v>Febrero-2022</c:v>
                </c:pt>
                <c:pt idx="8">
                  <c:v>Marzo-2022</c:v>
                </c:pt>
                <c:pt idx="9">
                  <c:v>Abril-2022</c:v>
                </c:pt>
                <c:pt idx="10">
                  <c:v>Mayo-2022</c:v>
                </c:pt>
                <c:pt idx="11">
                  <c:v>Junio-2022</c:v>
                </c:pt>
                <c:pt idx="12">
                  <c:v>Julio-2022</c:v>
                </c:pt>
                <c:pt idx="13">
                  <c:v>Agosto-2022</c:v>
                </c:pt>
                <c:pt idx="14">
                  <c:v>Septiembre-2022</c:v>
                </c:pt>
                <c:pt idx="15">
                  <c:v>Octubre-2022</c:v>
                </c:pt>
                <c:pt idx="16">
                  <c:v>Noviembre-2022</c:v>
                </c:pt>
                <c:pt idx="17">
                  <c:v>Diciembre-2022</c:v>
                </c:pt>
                <c:pt idx="18">
                  <c:v>Enero-2023</c:v>
                </c:pt>
                <c:pt idx="19">
                  <c:v>Febrero-2023</c:v>
                </c:pt>
                <c:pt idx="20">
                  <c:v>Marzo-2023</c:v>
                </c:pt>
                <c:pt idx="21">
                  <c:v>Abril-2023</c:v>
                </c:pt>
                <c:pt idx="22">
                  <c:v>Mayo-2023</c:v>
                </c:pt>
                <c:pt idx="23">
                  <c:v>Junio-2023</c:v>
                </c:pt>
                <c:pt idx="24">
                  <c:v>Julio-2023</c:v>
                </c:pt>
              </c:strCache>
            </c:strRef>
          </c:cat>
          <c:val>
            <c:numRef>
              <c:f>Salida!$U$51:$U$75</c:f>
              <c:numCache>
                <c:formatCode>_(* #,##0.00_);_(* \(#,##0.00\);_(* "-"??_);_(@_)</c:formatCode>
                <c:ptCount val="25"/>
                <c:pt idx="0">
                  <c:v>0.38</c:v>
                </c:pt>
                <c:pt idx="1">
                  <c:v>1.08</c:v>
                </c:pt>
                <c:pt idx="2">
                  <c:v>0.76</c:v>
                </c:pt>
                <c:pt idx="3">
                  <c:v>0.89</c:v>
                </c:pt>
                <c:pt idx="4">
                  <c:v>1.45</c:v>
                </c:pt>
                <c:pt idx="5">
                  <c:v>2.08</c:v>
                </c:pt>
                <c:pt idx="6">
                  <c:v>3.79</c:v>
                </c:pt>
                <c:pt idx="7">
                  <c:v>3.26</c:v>
                </c:pt>
                <c:pt idx="8">
                  <c:v>2.84</c:v>
                </c:pt>
                <c:pt idx="9">
                  <c:v>2.75</c:v>
                </c:pt>
                <c:pt idx="10">
                  <c:v>1.56</c:v>
                </c:pt>
                <c:pt idx="11">
                  <c:v>0.65</c:v>
                </c:pt>
                <c:pt idx="12">
                  <c:v>1.17</c:v>
                </c:pt>
                <c:pt idx="13">
                  <c:v>1.85</c:v>
                </c:pt>
                <c:pt idx="14">
                  <c:v>1.61</c:v>
                </c:pt>
                <c:pt idx="15">
                  <c:v>1.21</c:v>
                </c:pt>
                <c:pt idx="16">
                  <c:v>1.5</c:v>
                </c:pt>
                <c:pt idx="17">
                  <c:v>2.66</c:v>
                </c:pt>
                <c:pt idx="18">
                  <c:v>2.46</c:v>
                </c:pt>
                <c:pt idx="19">
                  <c:v>1.6</c:v>
                </c:pt>
                <c:pt idx="20">
                  <c:v>0.91</c:v>
                </c:pt>
                <c:pt idx="21">
                  <c:v>-7.0000000000000007E-2</c:v>
                </c:pt>
                <c:pt idx="22">
                  <c:v>-0.85</c:v>
                </c:pt>
                <c:pt idx="23">
                  <c:v>-0.53</c:v>
                </c:pt>
                <c:pt idx="24">
                  <c:v>0.22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Alimentos y bebidas no alcohólicas</c:v>
                </c:pt>
                <c:pt idx="3">
                  <c:v>Prendas de vestir y calzado</c:v>
                </c:pt>
                <c:pt idx="4">
                  <c:v>Recreación y cultura</c:v>
                </c:pt>
                <c:pt idx="5">
                  <c:v>Alojamiento, agua, electricidad, gas y otros combustibles</c:v>
                </c:pt>
                <c:pt idx="6">
                  <c:v>Salud</c:v>
                </c:pt>
                <c:pt idx="7">
                  <c:v>Bienes y servicios diversos</c:v>
                </c:pt>
                <c:pt idx="8">
                  <c:v>Bebidas alcohólicas y tabaco</c:v>
                </c:pt>
                <c:pt idx="9">
                  <c:v>Muebles, artículos para el hogar y para la conservación ordinaria del hogar</c:v>
                </c:pt>
                <c:pt idx="10">
                  <c:v>Educación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_(* #,##0.00_);_(* \(#,##0.00\);_(* "-"??_);_(@_)</c:formatCode>
                <c:ptCount val="13"/>
                <c:pt idx="0">
                  <c:v>6.68</c:v>
                </c:pt>
                <c:pt idx="1">
                  <c:v>0.16</c:v>
                </c:pt>
                <c:pt idx="2">
                  <c:v>3.76</c:v>
                </c:pt>
                <c:pt idx="3">
                  <c:v>4.0999999999999996</c:v>
                </c:pt>
                <c:pt idx="4">
                  <c:v>4.28</c:v>
                </c:pt>
                <c:pt idx="5">
                  <c:v>5.75</c:v>
                </c:pt>
                <c:pt idx="6">
                  <c:v>7.33</c:v>
                </c:pt>
                <c:pt idx="7">
                  <c:v>7.43</c:v>
                </c:pt>
                <c:pt idx="8">
                  <c:v>7.83</c:v>
                </c:pt>
                <c:pt idx="9">
                  <c:v>7.91</c:v>
                </c:pt>
                <c:pt idx="10">
                  <c:v>8.9</c:v>
                </c:pt>
                <c:pt idx="11">
                  <c:v>9.4499999999999993</c:v>
                </c:pt>
                <c:pt idx="12">
                  <c:v>12.55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4852039564932576E-2"/>
          <c:y val="5.0925925925925923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Salida!$Z$82:$Z$88</c:f>
              <c:strCache>
                <c:ptCount val="7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</c:strCache>
            </c:strRef>
          </c:cat>
          <c:val>
            <c:numRef>
              <c:f>Salida!$AA$82:$AA$88</c:f>
              <c:numCache>
                <c:formatCode>_(* #,##0.00_);_(* \(#,##0.00\);_(* "-"??_);_(@_)</c:formatCode>
                <c:ptCount val="7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  <c:pt idx="6">
                  <c:v>10.17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Salida!$Z$82:$Z$88</c:f>
              <c:strCache>
                <c:ptCount val="7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</c:strCache>
            </c:strRef>
          </c:cat>
          <c:val>
            <c:numRef>
              <c:f>Salida!$AB$82:$AB$88</c:f>
              <c:numCache>
                <c:formatCode>_(* #,##0.00_);_(* \(#,##0.00\);_(* "-"??_);_(@_)</c:formatCode>
                <c:ptCount val="7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  <c:pt idx="6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Salida!$Z$82:$Z$88</c:f>
              <c:strCache>
                <c:ptCount val="7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</c:strCache>
            </c:strRef>
          </c:cat>
          <c:val>
            <c:numRef>
              <c:f>Salida!$AC$82:$AC$88</c:f>
              <c:numCache>
                <c:formatCode>_(* #,##0.00_);_(* \(#,##0.00\);_(* "-"??_);_(@_)</c:formatCode>
                <c:ptCount val="7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  <c:pt idx="6">
                  <c:v>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Alojamiento, agua, electricidad, gas y otros combustibles</c:v>
                </c:pt>
                <c:pt idx="4">
                  <c:v>Recreación y cultura</c:v>
                </c:pt>
                <c:pt idx="5">
                  <c:v>Educación</c:v>
                </c:pt>
                <c:pt idx="6">
                  <c:v>Salud</c:v>
                </c:pt>
                <c:pt idx="7">
                  <c:v>Bebidas alcohólicas y tabaco</c:v>
                </c:pt>
                <c:pt idx="8">
                  <c:v>Alimentos y bebidas no alcohólicas</c:v>
                </c:pt>
                <c:pt idx="9">
                  <c:v>Bienes y servicios diversos</c:v>
                </c:pt>
                <c:pt idx="10">
                  <c:v>Muebles, artículos para el hogar y para la conservación ordinaria del hogar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_(* #,##0.00_);_(* \(#,##0.00\);_(* "-"??_);_(@_)</c:formatCode>
                <c:ptCount val="13"/>
                <c:pt idx="0">
                  <c:v>11.78</c:v>
                </c:pt>
                <c:pt idx="1">
                  <c:v>0.49</c:v>
                </c:pt>
                <c:pt idx="2">
                  <c:v>7.19</c:v>
                </c:pt>
                <c:pt idx="3">
                  <c:v>8.14</c:v>
                </c:pt>
                <c:pt idx="4">
                  <c:v>8.68</c:v>
                </c:pt>
                <c:pt idx="5">
                  <c:v>9.94</c:v>
                </c:pt>
                <c:pt idx="6">
                  <c:v>10.89</c:v>
                </c:pt>
                <c:pt idx="7">
                  <c:v>11.96</c:v>
                </c:pt>
                <c:pt idx="8">
                  <c:v>13.24</c:v>
                </c:pt>
                <c:pt idx="9">
                  <c:v>13.86</c:v>
                </c:pt>
                <c:pt idx="10">
                  <c:v>14.01</c:v>
                </c:pt>
                <c:pt idx="11">
                  <c:v>17.25</c:v>
                </c:pt>
                <c:pt idx="12">
                  <c:v>18.32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layout>
                <c:manualLayout>
                  <c:x val="3.1715506743456045E-3"/>
                  <c:y val="2.8728858839960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Salida!$X$80:$X$116</c:f>
              <c:numCache>
                <c:formatCode>_(* #,##0.00_);_(* \(#,##0.00\);_(* "-"??_);_(@_)</c:formatCode>
                <c:ptCount val="37"/>
                <c:pt idx="0">
                  <c:v>1.9711790878797111</c:v>
                </c:pt>
                <c:pt idx="1">
                  <c:v>1.88</c:v>
                </c:pt>
                <c:pt idx="2">
                  <c:v>1.97</c:v>
                </c:pt>
                <c:pt idx="3">
                  <c:v>1.75</c:v>
                </c:pt>
                <c:pt idx="4">
                  <c:v>1.49</c:v>
                </c:pt>
                <c:pt idx="5">
                  <c:v>1.61</c:v>
                </c:pt>
                <c:pt idx="6">
                  <c:v>1.6</c:v>
                </c:pt>
                <c:pt idx="7">
                  <c:v>1.56</c:v>
                </c:pt>
                <c:pt idx="8">
                  <c:v>1.51</c:v>
                </c:pt>
                <c:pt idx="9">
                  <c:v>1.95</c:v>
                </c:pt>
                <c:pt idx="10">
                  <c:v>3.3</c:v>
                </c:pt>
                <c:pt idx="11">
                  <c:v>3.63</c:v>
                </c:pt>
                <c:pt idx="12">
                  <c:v>3.97</c:v>
                </c:pt>
                <c:pt idx="13">
                  <c:v>4.4400000000000004</c:v>
                </c:pt>
                <c:pt idx="14">
                  <c:v>4.51</c:v>
                </c:pt>
                <c:pt idx="15">
                  <c:v>4.58</c:v>
                </c:pt>
                <c:pt idx="16">
                  <c:v>5.26</c:v>
                </c:pt>
                <c:pt idx="17">
                  <c:v>5.62</c:v>
                </c:pt>
                <c:pt idx="18">
                  <c:v>6.94</c:v>
                </c:pt>
                <c:pt idx="19">
                  <c:v>8.01</c:v>
                </c:pt>
                <c:pt idx="20">
                  <c:v>8.5299999999999994</c:v>
                </c:pt>
                <c:pt idx="21">
                  <c:v>9.23</c:v>
                </c:pt>
                <c:pt idx="22">
                  <c:v>9.07</c:v>
                </c:pt>
                <c:pt idx="23">
                  <c:v>9.67</c:v>
                </c:pt>
                <c:pt idx="24">
                  <c:v>10.210000000000001</c:v>
                </c:pt>
                <c:pt idx="25">
                  <c:v>10.84</c:v>
                </c:pt>
                <c:pt idx="26">
                  <c:v>11.44</c:v>
                </c:pt>
                <c:pt idx="27">
                  <c:v>12.22</c:v>
                </c:pt>
                <c:pt idx="28">
                  <c:v>12.53</c:v>
                </c:pt>
                <c:pt idx="29">
                  <c:v>13.12</c:v>
                </c:pt>
                <c:pt idx="30">
                  <c:v>13.25</c:v>
                </c:pt>
                <c:pt idx="31">
                  <c:v>13.28</c:v>
                </c:pt>
                <c:pt idx="32">
                  <c:v>13.34</c:v>
                </c:pt>
                <c:pt idx="33">
                  <c:v>12.82</c:v>
                </c:pt>
                <c:pt idx="34">
                  <c:v>12.36</c:v>
                </c:pt>
                <c:pt idx="35">
                  <c:v>12.13</c:v>
                </c:pt>
                <c:pt idx="36">
                  <c:v>11.78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layout>
                <c:manualLayout>
                  <c:x val="2.1143671162303511E-3"/>
                  <c:y val="-1.7237315303976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Julio-2020</c:v>
                </c:pt>
                <c:pt idx="1">
                  <c:v>Agosto-2020</c:v>
                </c:pt>
                <c:pt idx="2">
                  <c:v>Septiembre-2020</c:v>
                </c:pt>
                <c:pt idx="3">
                  <c:v>Octubre-2020</c:v>
                </c:pt>
                <c:pt idx="4">
                  <c:v>Noviembre-2020</c:v>
                </c:pt>
                <c:pt idx="5">
                  <c:v>Diciembre-2020</c:v>
                </c:pt>
                <c:pt idx="6">
                  <c:v>Enero-2021</c:v>
                </c:pt>
                <c:pt idx="7">
                  <c:v>Febrero-2021</c:v>
                </c:pt>
                <c:pt idx="8">
                  <c:v>Marzo-2021</c:v>
                </c:pt>
                <c:pt idx="9">
                  <c:v>Abril-2021</c:v>
                </c:pt>
                <c:pt idx="10">
                  <c:v>Mayo-2021</c:v>
                </c:pt>
                <c:pt idx="11">
                  <c:v>Junio-2021</c:v>
                </c:pt>
                <c:pt idx="12">
                  <c:v>Julio-2021</c:v>
                </c:pt>
                <c:pt idx="13">
                  <c:v>Agosto-2021</c:v>
                </c:pt>
                <c:pt idx="14">
                  <c:v>Septiembre-2021</c:v>
                </c:pt>
                <c:pt idx="15">
                  <c:v>Octubre-2021</c:v>
                </c:pt>
                <c:pt idx="16">
                  <c:v>Noviembre-2021</c:v>
                </c:pt>
                <c:pt idx="17">
                  <c:v>Diciembre-2021</c:v>
                </c:pt>
                <c:pt idx="18">
                  <c:v>Enero-2022</c:v>
                </c:pt>
                <c:pt idx="19">
                  <c:v>Febrero-2022</c:v>
                </c:pt>
                <c:pt idx="20">
                  <c:v>Marzo-2022</c:v>
                </c:pt>
                <c:pt idx="21">
                  <c:v>Abril-2022</c:v>
                </c:pt>
                <c:pt idx="22">
                  <c:v>Mayo-2022</c:v>
                </c:pt>
                <c:pt idx="23">
                  <c:v>Junio-2022</c:v>
                </c:pt>
                <c:pt idx="24">
                  <c:v>Julio-2022</c:v>
                </c:pt>
                <c:pt idx="25">
                  <c:v>Agosto-2022</c:v>
                </c:pt>
                <c:pt idx="26">
                  <c:v>Septiembre-2022</c:v>
                </c:pt>
                <c:pt idx="27">
                  <c:v>Octubre-2022</c:v>
                </c:pt>
                <c:pt idx="28">
                  <c:v>Noviembre-2022</c:v>
                </c:pt>
                <c:pt idx="29">
                  <c:v>Diciembre-2022</c:v>
                </c:pt>
                <c:pt idx="30">
                  <c:v>Enero-2023</c:v>
                </c:pt>
                <c:pt idx="31">
                  <c:v>Febrero-2023</c:v>
                </c:pt>
                <c:pt idx="32">
                  <c:v>Marzo-2023</c:v>
                </c:pt>
                <c:pt idx="33">
                  <c:v>Abril-2023</c:v>
                </c:pt>
                <c:pt idx="34">
                  <c:v>Mayo-2023</c:v>
                </c:pt>
                <c:pt idx="35">
                  <c:v>Junio-2023</c:v>
                </c:pt>
                <c:pt idx="36">
                  <c:v>Julio-2023</c:v>
                </c:pt>
              </c:strCache>
            </c:strRef>
          </c:cat>
          <c:val>
            <c:numRef>
              <c:f>Salida!$Y$80:$Y$116</c:f>
              <c:numCache>
                <c:formatCode>_(* #,##0.00_);_(* \(#,##0.00\);_(* "-"??_);_(@_)</c:formatCode>
                <c:ptCount val="37"/>
                <c:pt idx="0">
                  <c:v>5</c:v>
                </c:pt>
                <c:pt idx="1">
                  <c:v>4.66</c:v>
                </c:pt>
                <c:pt idx="2">
                  <c:v>4.13</c:v>
                </c:pt>
                <c:pt idx="3">
                  <c:v>3.54</c:v>
                </c:pt>
                <c:pt idx="4">
                  <c:v>4.09</c:v>
                </c:pt>
                <c:pt idx="5">
                  <c:v>4.8</c:v>
                </c:pt>
                <c:pt idx="6">
                  <c:v>5.51</c:v>
                </c:pt>
                <c:pt idx="7">
                  <c:v>5.0199999999999996</c:v>
                </c:pt>
                <c:pt idx="8">
                  <c:v>3.92</c:v>
                </c:pt>
                <c:pt idx="9">
                  <c:v>3.98</c:v>
                </c:pt>
                <c:pt idx="10">
                  <c:v>9.52</c:v>
                </c:pt>
                <c:pt idx="11">
                  <c:v>8.52</c:v>
                </c:pt>
                <c:pt idx="12">
                  <c:v>9.81</c:v>
                </c:pt>
                <c:pt idx="13">
                  <c:v>11.5</c:v>
                </c:pt>
                <c:pt idx="14">
                  <c:v>12.4</c:v>
                </c:pt>
                <c:pt idx="15">
                  <c:v>13.76</c:v>
                </c:pt>
                <c:pt idx="16">
                  <c:v>15.34</c:v>
                </c:pt>
                <c:pt idx="17">
                  <c:v>17.23</c:v>
                </c:pt>
                <c:pt idx="18">
                  <c:v>19.940000000000001</c:v>
                </c:pt>
                <c:pt idx="19">
                  <c:v>23.3</c:v>
                </c:pt>
                <c:pt idx="20">
                  <c:v>25.37</c:v>
                </c:pt>
                <c:pt idx="21">
                  <c:v>26.17</c:v>
                </c:pt>
                <c:pt idx="22">
                  <c:v>21.6</c:v>
                </c:pt>
                <c:pt idx="23">
                  <c:v>23.65</c:v>
                </c:pt>
                <c:pt idx="24">
                  <c:v>24.61</c:v>
                </c:pt>
                <c:pt idx="25">
                  <c:v>25.57</c:v>
                </c:pt>
                <c:pt idx="26">
                  <c:v>26.62</c:v>
                </c:pt>
                <c:pt idx="27">
                  <c:v>27.02</c:v>
                </c:pt>
                <c:pt idx="28">
                  <c:v>27.08</c:v>
                </c:pt>
                <c:pt idx="29">
                  <c:v>27.81</c:v>
                </c:pt>
                <c:pt idx="30">
                  <c:v>26.18</c:v>
                </c:pt>
                <c:pt idx="31">
                  <c:v>24.14</c:v>
                </c:pt>
                <c:pt idx="32">
                  <c:v>21.81</c:v>
                </c:pt>
                <c:pt idx="33">
                  <c:v>18.47</c:v>
                </c:pt>
                <c:pt idx="34">
                  <c:v>15.66</c:v>
                </c:pt>
                <c:pt idx="35">
                  <c:v>14.31</c:v>
                </c:pt>
                <c:pt idx="36">
                  <c:v>13.24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25.347129307468649</c:v>
                </c:pt>
                <c:pt idx="1">
                  <c:v>25.609406680471764</c:v>
                </c:pt>
                <c:pt idx="2">
                  <c:v>20.793840975329388</c:v>
                </c:pt>
                <c:pt idx="3">
                  <c:v>17.446259383485057</c:v>
                </c:pt>
                <c:pt idx="4">
                  <c:v>19.363614447531518</c:v>
                </c:pt>
                <c:pt idx="5">
                  <c:v>20.066456000000017</c:v>
                </c:pt>
                <c:pt idx="6">
                  <c:v>15.384615384615373</c:v>
                </c:pt>
                <c:pt idx="7">
                  <c:v>16.748585736807925</c:v>
                </c:pt>
                <c:pt idx="8">
                  <c:v>16.785924741139809</c:v>
                </c:pt>
                <c:pt idx="9">
                  <c:v>18.282085561497325</c:v>
                </c:pt>
                <c:pt idx="10">
                  <c:v>18.746704165934275</c:v>
                </c:pt>
                <c:pt idx="11">
                  <c:v>12.668439716312065</c:v>
                </c:pt>
                <c:pt idx="12">
                  <c:v>3.3916941554596747</c:v>
                </c:pt>
                <c:pt idx="13">
                  <c:v>-1.0682397959183731</c:v>
                </c:pt>
                <c:pt idx="14">
                  <c:v>-3.401617658175212</c:v>
                </c:pt>
                <c:pt idx="15">
                  <c:v>-1.0058231868713392</c:v>
                </c:pt>
                <c:pt idx="16">
                  <c:v>4.444798470606969</c:v>
                </c:pt>
                <c:pt idx="17">
                  <c:v>5.3749766712527673</c:v>
                </c:pt>
                <c:pt idx="18">
                  <c:v>7.4083333333333314</c:v>
                </c:pt>
                <c:pt idx="19">
                  <c:v>4.1623639685439713</c:v>
                </c:pt>
                <c:pt idx="20">
                  <c:v>-1.383983276868733</c:v>
                </c:pt>
                <c:pt idx="21">
                  <c:v>-0.31788640858998463</c:v>
                </c:pt>
                <c:pt idx="22">
                  <c:v>15.668714380874832</c:v>
                </c:pt>
                <c:pt idx="23">
                  <c:v>12.38492406955703</c:v>
                </c:pt>
                <c:pt idx="24">
                  <c:v>18.259162303664937</c:v>
                </c:pt>
                <c:pt idx="25">
                  <c:v>23.521353746978235</c:v>
                </c:pt>
                <c:pt idx="26">
                  <c:v>23.029971046247738</c:v>
                </c:pt>
                <c:pt idx="27">
                  <c:v>24.346829640947306</c:v>
                </c:pt>
                <c:pt idx="28">
                  <c:v>21.979865771812086</c:v>
                </c:pt>
                <c:pt idx="29">
                  <c:v>24.288650015807775</c:v>
                </c:pt>
                <c:pt idx="30">
                  <c:v>28.582512219722247</c:v>
                </c:pt>
                <c:pt idx="31">
                  <c:v>33.58</c:v>
                </c:pt>
                <c:pt idx="32">
                  <c:v>34.72</c:v>
                </c:pt>
                <c:pt idx="33">
                  <c:v>32.69</c:v>
                </c:pt>
                <c:pt idx="34">
                  <c:v>17.649999999999999</c:v>
                </c:pt>
                <c:pt idx="35">
                  <c:v>27.99</c:v>
                </c:pt>
                <c:pt idx="36">
                  <c:v>28.06</c:v>
                </c:pt>
                <c:pt idx="37">
                  <c:v>24.6</c:v>
                </c:pt>
                <c:pt idx="38">
                  <c:v>28.87</c:v>
                </c:pt>
                <c:pt idx="39">
                  <c:v>27.29</c:v>
                </c:pt>
                <c:pt idx="40">
                  <c:v>24.94</c:v>
                </c:pt>
                <c:pt idx="41">
                  <c:v>22.81</c:v>
                </c:pt>
                <c:pt idx="42">
                  <c:v>19.899999999999999</c:v>
                </c:pt>
                <c:pt idx="43">
                  <c:v>21.93</c:v>
                </c:pt>
                <c:pt idx="44">
                  <c:v>27.11</c:v>
                </c:pt>
                <c:pt idx="45">
                  <c:v>20.84</c:v>
                </c:pt>
                <c:pt idx="46">
                  <c:v>15.91</c:v>
                </c:pt>
                <c:pt idx="47">
                  <c:v>14.71</c:v>
                </c:pt>
                <c:pt idx="48">
                  <c:v>18.899999999999999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Julio-2019</c:v>
                </c:pt>
                <c:pt idx="1">
                  <c:v>Agosto-2019</c:v>
                </c:pt>
                <c:pt idx="2">
                  <c:v>Septiembre-2019</c:v>
                </c:pt>
                <c:pt idx="3">
                  <c:v>Octubre-2019</c:v>
                </c:pt>
                <c:pt idx="4">
                  <c:v>Noviembre-2019</c:v>
                </c:pt>
                <c:pt idx="5">
                  <c:v>Diciembre-2019</c:v>
                </c:pt>
                <c:pt idx="6">
                  <c:v>Enero-2020</c:v>
                </c:pt>
                <c:pt idx="7">
                  <c:v>Febrero-2020</c:v>
                </c:pt>
                <c:pt idx="8">
                  <c:v>Marzo-2020</c:v>
                </c:pt>
                <c:pt idx="9">
                  <c:v>Abril-2020</c:v>
                </c:pt>
                <c:pt idx="10">
                  <c:v>Mayo-2020</c:v>
                </c:pt>
                <c:pt idx="11">
                  <c:v>Junio-2020</c:v>
                </c:pt>
                <c:pt idx="12">
                  <c:v>Julio-2020</c:v>
                </c:pt>
                <c:pt idx="13">
                  <c:v>Agosto-2020</c:v>
                </c:pt>
                <c:pt idx="14">
                  <c:v>Septiembre-2020</c:v>
                </c:pt>
                <c:pt idx="15">
                  <c:v>Octubre-2020</c:v>
                </c:pt>
                <c:pt idx="16">
                  <c:v>Noviembre-2020</c:v>
                </c:pt>
                <c:pt idx="17">
                  <c:v>Diciembre-2020</c:v>
                </c:pt>
                <c:pt idx="18">
                  <c:v>Enero-2021</c:v>
                </c:pt>
                <c:pt idx="19">
                  <c:v>Febrero-2021</c:v>
                </c:pt>
                <c:pt idx="20">
                  <c:v>Marzo-2021</c:v>
                </c:pt>
                <c:pt idx="21">
                  <c:v>Abril-2021</c:v>
                </c:pt>
                <c:pt idx="22">
                  <c:v>Mayo-2021</c:v>
                </c:pt>
                <c:pt idx="23">
                  <c:v>Junio-2021</c:v>
                </c:pt>
                <c:pt idx="24">
                  <c:v>Julio-2021</c:v>
                </c:pt>
                <c:pt idx="25">
                  <c:v>Agosto-2021</c:v>
                </c:pt>
                <c:pt idx="26">
                  <c:v>Septiembre-2021</c:v>
                </c:pt>
                <c:pt idx="27">
                  <c:v>Octubre-2021</c:v>
                </c:pt>
                <c:pt idx="28">
                  <c:v>Noviembre-2021</c:v>
                </c:pt>
                <c:pt idx="29">
                  <c:v>Diciembre-2021</c:v>
                </c:pt>
                <c:pt idx="30">
                  <c:v>Enero-2022</c:v>
                </c:pt>
                <c:pt idx="31">
                  <c:v>Febrero-2022</c:v>
                </c:pt>
                <c:pt idx="32">
                  <c:v>Marzo-2022</c:v>
                </c:pt>
                <c:pt idx="33">
                  <c:v>Abril-2022</c:v>
                </c:pt>
                <c:pt idx="34">
                  <c:v>Mayo-2022</c:v>
                </c:pt>
                <c:pt idx="35">
                  <c:v>Junio-2022</c:v>
                </c:pt>
                <c:pt idx="36">
                  <c:v>Julio-2022</c:v>
                </c:pt>
                <c:pt idx="37">
                  <c:v>Agosto-2022</c:v>
                </c:pt>
                <c:pt idx="38">
                  <c:v>Septiembre-2022</c:v>
                </c:pt>
                <c:pt idx="39">
                  <c:v>Octubre-2022</c:v>
                </c:pt>
                <c:pt idx="40">
                  <c:v>Noviembre-2022</c:v>
                </c:pt>
                <c:pt idx="41">
                  <c:v>Diciembre-2022</c:v>
                </c:pt>
                <c:pt idx="42">
                  <c:v>Enero-2023</c:v>
                </c:pt>
                <c:pt idx="43">
                  <c:v>Febrero-2023</c:v>
                </c:pt>
                <c:pt idx="44">
                  <c:v>Marzo-2023</c:v>
                </c:pt>
                <c:pt idx="45">
                  <c:v>Abril-2023</c:v>
                </c:pt>
                <c:pt idx="46">
                  <c:v>Mayo-2023</c:v>
                </c:pt>
                <c:pt idx="47">
                  <c:v>Junio-2023</c:v>
                </c:pt>
                <c:pt idx="48">
                  <c:v>Julio-2023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3.5267017167381454</c:v>
                </c:pt>
                <c:pt idx="1">
                  <c:v>3.5128922657873716</c:v>
                </c:pt>
                <c:pt idx="2">
                  <c:v>3.5626772274388827</c:v>
                </c:pt>
                <c:pt idx="3">
                  <c:v>3.8568200836819813</c:v>
                </c:pt>
                <c:pt idx="4">
                  <c:v>4.3657651991614301</c:v>
                </c:pt>
                <c:pt idx="5">
                  <c:v>4.3041480000000121</c:v>
                </c:pt>
                <c:pt idx="6">
                  <c:v>3.655871249751641</c:v>
                </c:pt>
                <c:pt idx="7">
                  <c:v>4.167081054201887</c:v>
                </c:pt>
                <c:pt idx="8">
                  <c:v>3.6394287980960058</c:v>
                </c:pt>
                <c:pt idx="9">
                  <c:v>4.644268774703562</c:v>
                </c:pt>
                <c:pt idx="10">
                  <c:v>3.7485357282311753</c:v>
                </c:pt>
                <c:pt idx="11">
                  <c:v>2.3841568929052102</c:v>
                </c:pt>
                <c:pt idx="12">
                  <c:v>2.4954410212112634</c:v>
                </c:pt>
                <c:pt idx="13">
                  <c:v>2.4528664871104269</c:v>
                </c:pt>
                <c:pt idx="14">
                  <c:v>2.8362657436784815</c:v>
                </c:pt>
                <c:pt idx="15">
                  <c:v>3.7051331532226897</c:v>
                </c:pt>
                <c:pt idx="16">
                  <c:v>3.973828538439335</c:v>
                </c:pt>
                <c:pt idx="17">
                  <c:v>4.4541392543659697</c:v>
                </c:pt>
                <c:pt idx="18">
                  <c:v>5.740847230208928</c:v>
                </c:pt>
                <c:pt idx="19">
                  <c:v>5.9862516708039095</c:v>
                </c:pt>
                <c:pt idx="20">
                  <c:v>7.8939814371830437</c:v>
                </c:pt>
                <c:pt idx="21">
                  <c:v>12.124645892351268</c:v>
                </c:pt>
                <c:pt idx="22">
                  <c:v>20.831765148663891</c:v>
                </c:pt>
                <c:pt idx="23">
                  <c:v>23.521126760563391</c:v>
                </c:pt>
                <c:pt idx="24">
                  <c:v>24.449854855323537</c:v>
                </c:pt>
                <c:pt idx="25">
                  <c:v>26.053891653365866</c:v>
                </c:pt>
                <c:pt idx="26">
                  <c:v>27.019446522064342</c:v>
                </c:pt>
                <c:pt idx="27">
                  <c:v>28.349460364718993</c:v>
                </c:pt>
                <c:pt idx="28">
                  <c:v>30.612622617064602</c:v>
                </c:pt>
                <c:pt idx="29">
                  <c:v>33.033501606241401</c:v>
                </c:pt>
                <c:pt idx="30">
                  <c:v>34.859059186078127</c:v>
                </c:pt>
                <c:pt idx="31">
                  <c:v>35.93</c:v>
                </c:pt>
                <c:pt idx="32">
                  <c:v>35.9</c:v>
                </c:pt>
                <c:pt idx="33">
                  <c:v>32.049999999999997</c:v>
                </c:pt>
                <c:pt idx="34">
                  <c:v>26.7</c:v>
                </c:pt>
                <c:pt idx="35">
                  <c:v>26.96</c:v>
                </c:pt>
                <c:pt idx="36">
                  <c:v>27.15</c:v>
                </c:pt>
                <c:pt idx="37">
                  <c:v>26.63</c:v>
                </c:pt>
                <c:pt idx="38">
                  <c:v>25.17</c:v>
                </c:pt>
                <c:pt idx="39">
                  <c:v>23.69</c:v>
                </c:pt>
                <c:pt idx="40">
                  <c:v>21.6</c:v>
                </c:pt>
                <c:pt idx="41">
                  <c:v>20.21</c:v>
                </c:pt>
                <c:pt idx="42">
                  <c:v>18.25</c:v>
                </c:pt>
                <c:pt idx="43">
                  <c:v>17.2</c:v>
                </c:pt>
                <c:pt idx="44">
                  <c:v>15.89</c:v>
                </c:pt>
                <c:pt idx="45">
                  <c:v>13.76</c:v>
                </c:pt>
                <c:pt idx="46">
                  <c:v>10.06</c:v>
                </c:pt>
                <c:pt idx="47">
                  <c:v>7.48</c:v>
                </c:pt>
                <c:pt idx="48">
                  <c:v>6.74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'2'!$G$8:$G$35</cx:f>
        <cx:nf>'2'!$G$7</cx:nf>
        <cx:lvl ptCount="28" name="País">
          <cx:pt idx="0">Rusia</cx:pt>
          <cx:pt idx="1">China</cx:pt>
          <cx:pt idx="2">Panamá</cx:pt>
          <cx:pt idx="3">Brasil</cx:pt>
          <cx:pt idx="4">Costa Rica</cx:pt>
          <cx:pt idx="5">Ecuador</cx:pt>
          <cx:pt idx="6">India</cx:pt>
          <cx:pt idx="7">Bolivia</cx:pt>
          <cx:pt idx="8">Estados Unidos</cx:pt>
          <cx:pt idx="9">Paraguay</cx:pt>
          <cx:pt idx="10">El Salvador</cx:pt>
          <cx:pt idx="11">Australia</cx:pt>
          <cx:pt idx="12">México</cx:pt>
          <cx:pt idx="13">Guatemala</cx:pt>
          <cx:pt idx="14">Canada</cx:pt>
          <cx:pt idx="15">Japón</cx:pt>
          <cx:pt idx="16">Honduras</cx:pt>
          <cx:pt idx="17">Uruguay</cx:pt>
          <cx:pt idx="18">España</cx:pt>
          <cx:pt idx="19">Italia</cx:pt>
          <cx:pt idx="20">Chile</cx:pt>
          <cx:pt idx="21">Perú</cx:pt>
          <cx:pt idx="22">Alemania</cx:pt>
          <cx:pt idx="23">Nicaragua</cx:pt>
          <cx:pt idx="24">Colombia</cx:pt>
          <cx:pt idx="25">Francia</cx:pt>
          <cx:pt idx="26">Reino Unido</cx:pt>
          <cx:pt idx="27">Argentina</cx:pt>
        </cx:lvl>
      </cx:strDim>
      <cx:numDim type="colorVal">
        <cx:f>'2'!$H$8:$H$35</cx:f>
        <cx:lvl ptCount="28" formatCode="_-* #.##0,0_-;\-* #.##0,0_-;_-* &quot;-&quot;??_-;_-@_-">
          <cx:pt idx="0">0.17999999999999999</cx:pt>
          <cx:pt idx="1">2</cx:pt>
          <cx:pt idx="2">3.3999999999999999</cx:pt>
          <cx:pt idx="3">3.6000000000000001</cx:pt>
          <cx:pt idx="4">3.8399999999999999</cx:pt>
          <cx:pt idx="5">4.2000000000000002</cx:pt>
          <cx:pt idx="6">4.4900000000000002</cx:pt>
          <cx:pt idx="7">5.2999999999999998</cx:pt>
          <cx:pt idx="8">5.7000000000000002</cx:pt>
          <cx:pt idx="9">6.2999999999999998</cx:pt>
          <cx:pt idx="10">6.9000000000000004</cx:pt>
          <cx:pt idx="11">7.5</cx:pt>
          <cx:pt idx="12">7.9000000000000004</cx:pt>
          <cx:pt idx="13">8</cx:pt>
          <cx:pt idx="14">8.3000000000000007</cx:pt>
          <cx:pt idx="15">8.3000000000000007</cx:pt>
          <cx:pt idx="16">10.109999999999999</cx:pt>
          <cx:pt idx="17">10.199999999999999</cx:pt>
          <cx:pt idx="18">10.300000000000001</cx:pt>
          <cx:pt idx="19">11.199999999999999</cx:pt>
          <cx:pt idx="20">11.800000000000001</cx:pt>
          <cx:pt idx="21">12.890000000000001</cx:pt>
          <cx:pt idx="22">13.4</cx:pt>
          <cx:pt idx="23">13.800000000000001</cx:pt>
          <cx:pt idx="24">14.300000000000001</cx:pt>
          <cx:pt idx="25">14.300000000000001</cx:pt>
          <cx:pt idx="26">17.300000000000001</cx:pt>
          <cx:pt idx="27">116.90000000000001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5HxJbxzH1uVfMbTupGPIiIx4eP4AR1YVB5ESRYmaNgmaonOe5/w3vexlo3e9fX+sT5KSXJUss+TP
AmSgJRiCM5mMiHtv3OHcE/Hv2+Fft8ndTfXTkCZZ/a/b4ZdnQdMU//r55/o2uEtv6qM0vK3yOv+9
ObrN05/z338Pb+9+/lTd9GHm/8wItX++DW6q5m549l//xm/z7/Lz/PamCfPsVXtXjVd3dZs09RPv
9r766TZvs2b+3Mdv+uWZmyd5+lt48+ynu6wJm/HNWNz98mznh5799PPyVz0a9qcEM2vaT/jWPiJa
ayo1t7V0iE2f/ZTkmf/5reWwI02Uotx2pJBMfBn4xU2Kj79lOveTufn0qbqr658+/7v95c7kt1+E
de4+rN7N55m6L++X9vOudP/r34sHWOziyZYClpI59OqR/IMw+47C5/JICM0dqm3FbEaV2pE+JfzI
ERya4VCM1owtxH9oNn8i+4fPloJ/ePpI6i/+AVLP6+bmp6vw9juKXh9pRxObEcEZY7Nt74jeUvYR
1YIyzbUtOH1s+d8ypT+R/9ZylkrYevVIE1c/XhNXbf09nY+kRxJOB+Kn2oGl613vozWckxLSpraj
bc2o3rX/g7PZL//Pny1E//npUupX1z9e6pc32U36n//5ZfF/3+mro1ngTDhw/fd/dv2OpcgRnL4Q
Nlfk/s/C73/DhPaL/uuHC+F/fb4U/+WvP178prqpw+T7Sd+i5Ijf/yFU2DZVGuLdDrqCH7F7sTvy
s//5MvhD2D08of3S//LdQvhfHi9lb/4BDmd92958yqsv6//7pm9RyF47UsL9M+oICHhX+I4+4hKv
8VY5C7v/htnsl/zXDxei//p8Kfu1++Pt/jT79D2dPWNHXDCEVC60pJouUs17uXMJd08cTbEz5Bel
Pxj9wdnsl/znzxZy//x0KfXTf0CyY/Ik7L6n3C3qHBEhldSCSAXh84W3l/YRKgAkQVRLpjSZU6GH
8uKzuzk8o/2y/7qUhfS/Pl/K3/wDUvw1ErtPef3TdRbiny+S+PuOh+sjQbgQ8DiOEjBvSHnb6c/J
DlWcME0dWxFbLpKdb5/XfmUsv1/oZPl6qZrr1z/eIV3eVDd+ezN+P6VYjB9xKrEnqEOolPhvVytC
Hd3XxgLZkEOxO5Chbu+Nb5nSfn388eVCE3+8WOrg8sOP18E6+en1TdJ936BMUedyNkddZ1f8Sh0p
iURVUvGQqOL9tvi/cTb7NbDz8UIJO++Wenj99sfr4de2bqqb5LsGCiaOHKaAOkjuIFqg6t3RBkCg
I1vDSSmhleT4yV1lfNOU9qti69OFIrbeLNXw6z+gNLv4z/8awtv8iyD+fpiAQ9IcQZoqey6LuVzs
CEoY4oiW819ioyheBOtvmNB+FXz9cKGAr8+X4r94/+N3wXF70wCeTW6+nwKoOILtIwuSXAMapQxW
vhOnUbwJhzgEov8Sx7dd0jdNab8Ktj5dKGHrzVINx29+vBpcABSfvqMOJGzcATbncAJNKEYWNZqW
R3OVQJhgKBjEo1zpfj5PAyb7NfD1w4X8vz5fSt/99cdL/+ym+M//yb7fDgAqLYVNkfAgAhBKnWUY
cICd7ukGHJ7HfqF/+W4h8y+PlyI/u/zxIj/Js08tYKHvJ3RqHymG0ljODn3b3yj0CGaomsAdPYBC
XwZ9qM6+ZSr75f7HlwvJ//FiKfuTf0CBfF21/vctAjg7AtQjkPBwiuxHPCoC5BHBRhDowgjsDBRw
uyr4hhnt18DXDxcK+Pp8Kf/rf0IFUBc3//nf39Hb24ioSCuBO8zO5gF1294BHE0ymwOrtrEJGGLz
rvTXh+ezX/pfP1xI/+vzpfTX/4Aa+LT5vkm/DekyyBddGEco577A3RI+ZUcPpZeyHRu5EFkI//B0
9sv+y3cL0X95vJT86T8hyQnC5O6L6f39RN/i9MiRlHOUXJA9R69l1/E7QKqxGRzUAAyeR87N4e1E
0z00n/2S//zZQvCfny7l7p7/+Fh7eVf95/9+Wfp3kLsEpKBRPinbVlRRKhYB1xFH8PMKqaWkdK5y
FxXWwfnsl/vnzxZy//x0KffL9Y+X+68JKqvsewIMgqKfi5wSpq6lrZYWP7fFsBWI2mqLbRv8t0xo
v+z/+HIh/j9eLDWw+gdo4AUYD/eI5/ezfvhz2D36MIuk3lKwej4zHtTnlvCi/fJNc9kv/a1PF+Lf
erOU/4vTH78DNtVNdvs9N4CNyorB63AUrwptSGXvuHx2BL/DQfaBd2JcPQLYvmE++zXw9cOF/L8+
X0p/c/XjpX91F2b5Qxvm+9k/WuvgW5G5fFVyT6oP4IHC/8iZFMe0gia+jP1QbX3jpParYefjhSp2
3i3VcWx+vDp+rfzZGX9P+psFQBmR2NbAnL/2fLeST2vuTAL+f4DZxK4mvmk++/Ww9elCC1tvljr4
9R+wJb7CUA9h8e8nQ/+/AW1/zgz9ypFd3TQ363ty7RY59Om391YGxu/i08/Z+l4tPSjw9NMvzzjS
y6+M3fk37CT5X7g5uz9/d1M3vzyzmD6Cj4KTIugnz60C/Kr+7v6VAz83N5NtYEdUOggoz37K8qoJ
fnkmQC4C0oEu9BzuwYEEuFrn7fzK4jPhlOIDYBzoAs0R6MviLvNk9PPsqyQ+//9PWZte5mHW1L88
g68sHn5qXpgEniUkMMQ54ZjJBQIDFbc3V2BM44fp/wg5aTENP1ipwou6U57zbPhIHMZ0aLrR4mxj
aRb3qy0B7RmVkn3DSqAJNpEAbPhiWN/PqZJ9XpmIePWmHvPqtHK6+DaXPHoey6hbtSLM3HQc21Uj
WXbSZ5G+fnoSu0tHv3LmM6JsEw7oiwCxUbttL71qVBM65RSYVgXlOzXQajWVgzhrdWmv1VRHD+nn
A9d5z6LhDLdFjYQaNST+Mgc4imYElrA9XstYnkXZGJh+iAJmNKtlbkZHaNfv4viAhOfJb+nVRnQE
bZNjgcpWzj2fZHuwzOIZ7VPdmanIwovW8523emiCCxk342VlW9FxEtf2pbIr7T4t1sUy70dGo55B
s+DlKrVYZpVYDfOnKTFh3clPfev7p5omYWxSX7cHxqJo9CyXia40x9bSAF9thS20vcyiGitV+cFg
xlJnWG3bh5SvwqQL1EWRD0H4QnbTta+TwNiyfqvjJkqM43W9vYoTK1MPGe6fqhi54e50AL+gegJ5
CoaFyhQg5O50ZOzo1uoMtSQ9jdpBneswd948LeE9oyDzvK+MCXjpZNbA1p4VcWvFfh70xrYKbzU2
Tn3RYUNfPT3KXEMvFgMwDw5mhlS1Js5iMfXIa9qmSW/KsW/PlfSdxqjcq1flJMUV8/LMlInq1rwm
5UYNOV07qs1ehFmh3EmF+QHZzgjv9nxmAoiEw3I4iCAKSORiv9KkV3E+ktRoXVmFoR6p1mNQ6ADK
t8iFLyZnHdVaXAYD6YWRZdhE61h7bB1YY/QJzohbZ47T2G9BJS2fVyPjL+EBwkNG+WgDACAlAttc
2fdw6Ky+LfX4vdcPU+h1pvPT0iRt2rldZ8t1qYZ+/bSOFiKxJYbi6K4hesCfQTK7Q8UyVaKUJDCh
Y3mrusq14bQsThr8Oc7aqHj+9Hh7ljbzkRVImXBgIAjujueLWsRp7PeGdeP0UXuecxppq14Rrzuo
7nnuOx4MBTA4cVpy4EBA1hZ+RFltU2UN9lI/iXrDdDWu+ymQx4FN/E2qg3QtO9+7LPOhNpFq5cpq
cWLGZH3rnbR5lbla1tnm6fUv45YNWSvAIlIA/3AYnOyuAELVkkmXEDgi46t8GD9UeUNXhROc59YE
62sck07euqPhSROwi6dHX/p0DK4BAKOV6hD0OJyltkvWBCmcmpkkpxvPi98MQXprpcFp7WXVqonh
y6dEPfTm/tSnPfKx98MqHLLAASMUAWrhbspK50nV2YmhOtKnQduQwh0alaxFUQhDp7K46DMm14Uk
/ik6xpbbMBKeKjJ0J08LYOH4YHMoy21uo9XAFbKHhfTLyerjgenYdFlavCwJ71+18ai5eXqYpZbv
x8F5K9g3zlw9AOrbO3jy4ygZR1W7ZOyKVWOr7qwSJDlWhd1u2rwPbsauFqaeugZhBYIYJvLq6TnM
znXL+jEFNFHm9G6Obfb9qa7tKcQ+1WNRNp2blZHVmC7iyjGdzKsP9YTGp5BNJk97S6fjgcXPMnw0
sIDjx0EziaJvscULTfI2SloMLIVyu7y3VmlsBeuxYcnzkVbVKkhT8sryeT0f17AOrHvhYbBmhsoe
Wgaojlbr0tgaP8O4hZ0ZHvV8VWQ0WIs8KI6znmUHAsqjlc5DOWBJ6Tkvx1p393JcWLpN6zQzRddk
qyJATAlJLEPThFP1ooJwz2YKyjqYbH4cpuSQpB8tlSFFQ3cBo3O0NO/j3VacKKJK6THxWtduwtCN
OKtOUqdzXkhpVweUumcoNO1wAhKQCuFAdXeXWg6kdiTpUtPkUXVGCpmmRmRVPpne9gr3adNdBKXZ
dOcOIaE4GqGQXS/yBqfIMxYOdWp6VdMPfpTQEwA96jXLu+A3j3TJgcXtGw8hAtn8XBLBwewuLvLp
FCM09q7odfcyJDRZp61fuiF3ApfYVX3AbvZsTRgn6I4Igkqzude5vTVJYuci92hqVFzri6oKz6Ko
B0jZOfFFmY72x1iLyj+wyKUXvpcqIo4twU6GD1yOWoaA6qUqINUqlaZqy8QgIfbPGu6v6izapJYV
mtxxvSIbNsoexhNKfHnAAe+zIxSdDlphOOyIVH936X48pFOSN6kJi3I46XM6rVo5VSZWMjwQ7B75
+pnzO5eHTCDDeRTs2jxuOugcJtuPYpNVnneqc697/7StPlrQfU4Jmh7OPIBLYy9tNezKzpciNVPe
Ujdvh3jTlkPsekObHJDdI7PBUICMcbqC2yCuzdX+ttk0PY0qamWZiafqdTNY0gQxSd2yyrx12Ve3
omy910+v7nEgQ6oMqjpyd3uGHpb5IQ3ytBhbuLhW6epDRzp7xayOrjoyVGuvyqgZMlqfWh4MxxmH
6ygO+7On5/DYy4KcBHNlOLss4G3Z7rIDT6hksJzBDROhrHBN2WB5rhSZzj8lsuBI3AvLy1ajyLvh
ZBwHK1ilQZGXBzbQHnvC9uFokM/lPnzh7jziDKi/Hw6DWza+FZsw7NlralvV8V9errLBUIHnow7O
7y2GiWIR6zguEb+UbtYiTGy3ll51zNu0d7O6Jet6SKMTUknlJsJKrp4eXmEVO9F7hnK2hl84+kQ3
svRYnRnkrq0J+s43dtSdccc7D0AvWOV5+q6J4bv+O8PaNmIpWLFk7pls23apwsRK+gJ25lHdGi0G
Ga5Ku+lyk5T18HEIWiERD7ziXQ80Kjsw/J6thVX/MfwcIbYiaZmPKc2lPbhVlSeboLEu8ulFmGN3
9VVvH6PmHw9s5n1yntlI0CKyRGyy3RGRxuRt6sS5aWSFrVOybMNJbq25Su4SRbwrPy+tdR7ANz4t
6X1LBa9VI6zaFH6Y7Q6cloW2bJ3lRqg+kyZt2uG3Sdc0cqPcKn5LvSJ43fRx6R0Y9/GCQaVF6s1B
eXYAFi40nEoe+0wGsOtSyM2UR2ljciUSVGJNkbg58aO134bpBmDAm7+6ZAyN+w1Qb6L4Z8v47qlo
HJoUjtMmJX3fBIXztqdp0aybsXIKMyTKqtwq9VDzPz3wvjWD2goP6jgEC591sWVWnR+xsB6jzITK
Dt4mhT+cTJGTnHRWM7m11UdvCjlEp2k/5ldPj/xYy0BdNESN9hfOXJNFnK01FXkxzdvYSR1XBYO9
iTIP4Jbhbaby66b1h8LlkuTOgbC7CIgSyAUKTIcB+MG60evfXXNKs6nqif8hKLOo2ww4gHlFbS3S
s7qQ3QMT5U8ryz3yBdMAIYEQLRDLFxGxL8oqlAW8RuTV7bqrVHjcd442oq/j51npi01JQnE1iK64
flq+S2xrLjOAnAMhBWTIwGybp7al2mhIm7otWgRjqyNuynh1IeygvUyiclrVqfUeMcRf63qkJpuI
tWppLVejitgmK1X/4cBsZm+x67V3Z7MQRJA0DY9x64npR8LdOG+8j1kXBFdRbyIZd+vai7x3dZT4
pkrREzUFKewVHfwDifteqQhKCGoSnHBT84UK21KhQT/Ek2KjO0xUHYsgiNw+GMLTrEyRHFUtPdaW
DJ77jWWtyBSTlxHQpjddJ+2LLhJy/bRYFqZ4ryMBBBvWAbQTyf3ubLSTlCxnVW78vpio5fa8ibv3
WQBzZKtWkSo9pIf5N27pQaLytLHRUSSBcTSXhrsjTkmWFDkaD26E4dDWcb0SjjRr+uu8lGbKpqtp
jALjROOrQIpNHJDSSDn8/vS6H2cqbD7dg3gGsjF87WLdZQAdVNkAF68Tka2LgLTDqWfXvTy03n1u
BmW2A0oz0GTk2bvrReII+DMIJzdwnJobZ5ShZ6RvRcxwG8m+S1Na1S6ANdQWfVDJxO2jeIzcgMXj
ZITHxhAVVsrj50nOlH8cWG38ngRtMZ5bTmlFEKA8hEvvEw9SDHhHeEEABAsPlUyFQ7I6z00VtqS5
zCOe1G5HR0KOn9bDHvcEAJzCA9soRHCOZ1c6/sSbTjhZYWYOAl+NRTKkx37qNfbLsglVsWaKTfml
cMpR+4Z7vjgUgPbsADSm0B3jgAdARlkGII8nTZjMM6gKdUuLoTXSbvLrohn/YnNq3mw2UWgr4CgH
jmwswRBZeJMEyDS5PZoBxxYwng9hZiFl9fOxME8Llu5bF0V7hCjAH/PVLruSlVWYx0WCZCJqJ1au
Wl/CnwVdO/arKBETMMahPmt8Uo9uX/jeu6FIposuaPNpFWe6vQJWMkSmtMfxrG3T9JXnASo74Az3
zhEAEapQlIV8iTUmUT8MHSkLoHwkMqxus3e1jtV5oO32AKo+G9KW25llj3YRWsHAZu4Rx11xNF3n
VEGOdgoaSnydRnG8iVGXnsRjjHKh7NNjywoK03GZrUnaTg8HAP40DO/ZUDvDL2qGmItAdiqENqIi
EJuk8iJ/QzlwxgN637OhwGPGdT5zIjd72t11xlPfVH0RZ3A0TvY7a+zCzXQcvI2wdjehInNDSqoT
kUVi9bTF7R1ZgcvloEJBw33hUrtC1h4cXWa8xhuliUlCTqaxTzYhMpxjEhJmaMPileWI6OH8+59K
d48dzRdYMMVh6wSdk91FV10saVQje8100J7GVd+uPd17r9I29Q/kbo/saEb4UOej68RwHc8SO81t
x8rSKmmMF/F4NWZpexrak46QUCnpZjabTnoy1i89PnkXRWZ1m6elPG/bLTsGIoYzkbgJSAksEw3D
hX6nVKaDg8hgCkum5WWpxUiPe7hR+2K0/Mi/pWEaygP7dIlxAGMEIErhtVARAbVeOhPUXrqlY400
QXRJvHa6hISmSEV0UwQOmqR9GpHEFRn0a2AgyQ0QrOBNndTykMtYrh9Vytz0BZAAVeMah8X6m7GM
wrC7R1n9PDa8QoJumoKRYhVBNleptHlwYPkL8wJBBI0CXJAlcHEE7iCTyxAeCOLlnA/GUSoKf6Oj
3RZ3SU9V8poF6SjvnlbxImN4UDHIkTM3D2UonX3JVt4MxFc4vpeMRoVBsp6PQ73Pp6A9ViJAw194
9cnAOnkgEC/z0vtR4TZQ8OJ6BtwytQj5orIDreNsNI4VrzIW3Ik2PvPq6roM6VkYtRdhGb3rAEka
4nTrmAYZMPWqPDCNhajvZ8FxAAlawhkMwPa7a/fiyWO5V2IW7ahci5VibY+FtcYlNtOBnbRwyRgK
iCR81cwUsRX6FLtDFXMfop2i0QxoMb3URZM+n4a2/8sLkgwsS0Rh0FwVyCK7o2hhN1FlD71Bfm8b
Ox+qN0XoKJMpPhxINfcsCEOBsI+MFvyXZa8jmsJpQMo0msxJKVvbupiKte37oz7gAx8pCfdDYC8A
cMRFKvAGC8nZ2mmGQXihywrfrteO7DPPdaKyC42XjWF3+vR+eGSaDKeiNFoP2HnzWVi52BDMr4c4
DXhq0Ounwti1nW8sq4NMac2MXTrTunYqy6SpVWcnozWR7P0QAd0Udt5suq5OD3mhWWvbXhgzQsvS
ngMtOEC4JGBXq4KFVly1Go0Ce6Kha1te+AGeIKYg4HSFMrrOZeBO2Lr1gfi+TxgYGnqeqdNoWy72
aTNxJ/ZHmRqmo+llW9nl2zHJnE2XZnzVpB15HtrBuCGViN5NzphfTORiYGhkgMpxwLYf+eJZCkhr
wI1Asxgxf1cKTUjCshTAbtDltd6lSDffhAAhaoCBVfPR7tDgObBnl5Y3yx0YEUD22f4Q7XdHLNM6
QB8XaIafM3/Dw75Yl40drGSSRAeG2qdiGx0LJRDt0YdZyDkrZoaMBVifIY9+GzqDt0I7uDI0baM3
PJRtatKxVNdP2/reBSK0z2eOQYFwZpFv+f6w1KWknQ8IUHfc7VPKT3uU6Ouq6bwDC1y6i3tZwgvO
eRPizHwN1fZQLeNxBTw1M2g2BS/hvOyrKqrYgQUtskLwB3A6HUg9WhMOjs6Jhf8rbCQJWVwOrqoG
eTflSbxqJoefO2kWc3SEeHtqDYS6nVcmfy1s3w8901ocAfcOOHWxST3e95JbdmqSImRui+zgLkLH
7SQovOoAyrZPlrNjgtcFSQhHenZlWQDu6NoUWTfRDi7C7SL5ogD//sCCljXd/YocwP9gpEkQ8ZYp
NhtRlFPfg9uB+7smJClOJACbY4em6ngSVe9qFvkrVg3NaSZ6OzaDHH3QGxLper0tQTXoPDDIQO7h
faPXf912wcdCKa+QjD/imzoVxqUUBYBFSCxWiN32ZLwxrJqVQu44HZDGvq2ChAsHZlHSwQ8v7Vep
mHsjtkqfcJ+YMPeD06QZNLLRiSerp9f22Iwp6EgYBrcf4R5Ue7Ev2yps+oFgMMvxEL11BIqMm06M
faTeOHxkgc5+DxUtX5VMIB9+evDH1oXBbbTUBKoq7KfF4DLIIVZhQe1OK58Dr/OviqazTp4e5bHD
wyi4zAPUP8BVgFt2bTjvs4SWIwCDpoiHc9bk43pAP/VVzPPR5ZYmbqMGcsBm7pPZ3UiKCAKQCftm
vmlnyY3u8ygqQ6ZSYwV9YyZu0RPmNb8pEYIz7FG1psnwsQrZc8/uj4vaRpofR9VJwofQDQQI1GCY
/Dd0jdtwCXeQHaL3tMhBq7ADH/S+JTHl7LzK40vfY94lkMTepEXkfdRJIV6qoswPaGCfnnHxAW4F
nBnFgIh2NcCyTgCOQRmbtCR6HUxxsrayvv/taT3vHcUB9Qgn+Of7jRYeuVJZLyOBpj+2aRe4KKCk
WDsR6LsH8rZ9BoXsEFfHSPz3aIMqEmWqK2BQA2/RCk+SAATl1i/G0kQ23hkq81Sbrh6LQ5nJfdto
16wQdcAgwc0pgNjRQdkVZaaLPIwybBnWhSeTLG0XyNt5zNmbgAedcZIucjsdEROQ4KTu8k+eat+z
tLhIMhDGE0V/K+oKN6Czt4WeMuBmkYV29ti4uiVizXPPMSzVo4tYUJtuonQ1WpK549i9TAPrQHR5
7HywGLBx5wMOEnytxf7P2GRnLcdi4mRktsEm8l94ZRC+5moa1qqRwM2pyT1/PP6rprI78MJUMj7l
luJI8HjhpTcBQp9ciSSO6gM7bl7AUlvzTYCEgDTwmCVWW1NO+yJgLvWiYVOMebiqRZO6aoiHVee0
yQGB7h1vFiby15mYtggdkSiTrC8YdYMmiHs3sPrwZWex8TylGCv12Xj7tCAfxyoYIeCp+ZZzUFPu
8ZWttC7BfrfKBr1GrxLVqR+L5hzpkn0c1nJ89fRQOLrN59x0S55LwGK+vnU7tdNV1RQBGtTronFe
hrXDyhb1WWRjz+VDix7FBuSqDnCOGnyH9K5V5x2Kmaq1RlRVXeWD/u72CcvVsdNGvDNx5TmYfOaU
eWd03Kv0/dj6dQwSDy4osh2UmXkQpqtuAp7agFJYW1Xj4uwJGS4Z2FPimiSCJrGbjUMnET+bAlRy
V3l+nesVGvpTFLjtxPMicEXdoiXiwjHnBXe7KsvKeXfZGQ+O277y2GUm7bozYFH2+aaQfe2VZpxU
3Bnb78mwCWx/WFthEZ1GIA48HwsWoJEhregsKyd+VopGnmfE167NEmHaIUyvxqzrWrBnbFq7cTuR
9ZDq6YplReh6VRmeo++QrZK+1y+qSpebKWPELSgQClVmqPPQST6rkpJfqZ7U50nYtmu0n7JjH5Nw
oyL3TsuOpJtADp3rTV7qyoRVZ3bBxpMhdazTGsXvOgRX6Nxq/GHTUF4ZFmnxXCCrxPkVq5d3FhPx
JgdA8hLuLj3zWy4hsTpf0yGgH2pOoov5zroPw9DHF5MzDBuAmNb1BCygd3Pw1PsVCIrFldVZ4Zuh
dOjHKGuSFQEEsrZwiAPYRN36JqlaspoU6S9SnEVYq1qkr/tOhr9ZSY5scwiHNwEaJZtw0ugWOn3i
RiKJTNg15Dr0pmolqZVMbjdFGZghaZ7fOLz0z0a/d8P6+cz5dUzRd01jxjHubnifNIHR1JuOddZw
A+w6cLvyrBpbE+et+sjHFoR7h5T+KsGBgFVVWfnxxFV14deanHbUjl+maVG+FYMajFdU4Tl6FtQU
YdO8aMFTrEzQ0PR3qyDRWxn4fowx6uZ5lFjFuJIWOIzSUsOKWLIxCSATw+MkPU8SJ3dFBPhJ0IF9
5DUpLqTXVhsde87rMQEhpQgoPfYH+106eKFBzz8403GVdWsnDYCF5pY4CabJ/jBRv10rJ2NGebpC
WuwEq3YY0gurmqgLViWMjFddsLGEr9asV83oRoBtjvNGvGqaTK9J1MhVngXNSQ+e3pnW0aYPxHoq
ar82tZp6fz042SDcNqbDuyxr5G06ROgjTsRbh5lyVl5JexzZYCEFeleWm3RgDRI9GnTFMchD9Mob
O5zvGeJLakdo/7a/pzS+Bt647qbwdkr0SZnXJ1GbPM+i4rpIyrtqtD4hXRWuhbT/RE8pUMkgAxQy
DqkZWDmz98s3lmiucwf023CY+jWcXXUmS84u7KYwVt2GpqKJjx2v31pBBiWo+DS3+4vI4q9JUPRr
XjjletB0cMeS2JeRl75MknBwizpdg+Q0F8g16HUYjUxiZdnV+7wNr2XI3nfod5sSLHPXaiyURF59
GifdOeqqyuTx9BG+7tpu08D41B9xQkyi1RrE/LRExtsQHD5gLHulZXQ3pdnLUIX+Jsy9HHlw6htA
S6OxgzQ4yfXku31JYJLgI2UiO2aW5BtQ/Gp3zMLfwBEt3ABtOOOj0b9CtwDHp0q9isYUzCXPst95
1F6hCRafTVPUmLgV/XnRdZew6IuaMwxYMd/10CRd8aGZsF3pWTMxcCnb9IqL9KoJ6LGCvE0J5AxO
A1x6S6T2xuulv+7kxEzYRwDr07GqV7qVaDTyhGHFOrBMqegAXmkWm4RYBLAy/RQHsTJ1qTIz0mzT
+nGw8Qs7vPSkClaRqpEGZZ5A2p1ExTGa3iAHpdyrVpRn1Qs68uEyjUrwSwCQTJdD5+uXpRV3kUG1
Fq0cdTdawXOd6pcD9V6ihnwPNwLbBmpkwKq+6n11ohwQupKyv0Az/LJGL8YtcejmuBkK6SJzPsZ5
AdNG9sno2WtG4pe+5meF8FaeV691W5s2ANDq9xKtPlA4jAxz8CKz/jYop9ad6vgYB5XeRH70oZXD
2WQHOMUk4nNnVMcRqH0gWE3n1TRc86q+KFjxCocU8lVI8OsSUKDKwVKuTJPnycifl3Wy6sC5C3G4
cT1Y/ssuCo9j37sbSi8w3FYRaC65b4Dzr3U3XqZV46wAxoRubsWbPkWJ07G0cjtJJhN0bJ3l1kU5
ifdpn35MJmymOjFVXr7Ki9xtiqx1rZjDlEALS5rxva7ykyyyTZKQFXVAXCmC4RpHV6BNv4xMKv8f
Rde1HacORb+ItWgC9Eqb6rE97nnRSnIdAQLUEO3r7/ZbEk/GNohTdpv9m6tElnFHq1n537PPijmb
ZAEmuGCwOnC3Xck8hA+6SV6Ctv+Uyb6UMoGtaqXt3Q7C5Itu66bjx9GII6p9zoLmSJQ9e1sEtyHF
WUaUyZCDKvudju0VblbsiRgM8t1v/vrNXoXpjF8XArrdjw5y9VwlnLhRFT84ZzuXk80G28EnbUfL
xHmsy5MpUo++pfJv71r+H0/ocAlnE5ZeE34YswNr3o3JR7yiwNm7Tjar5tk770pAMtau868+3kwl
lsaCQtnqluDpMuJgcEA6nt0nSMKOblem5N5ia+OSrqSecdDa2aGgAb9o1DP8jd8CvEgE8hBN7HEQ
0XDG/FIksjl0VFSqC3GMJY5YCO1pvB2lGMADgotE9+lvyxTWVM0PZmmLdDT3LZ6hMwluvT88pWOi
MYrxvsTGZwo6MV44G1m8IIItN5h16XfNwYPcHVgyLakNnwIJk13fdreG0w6vbs8W0kCnLwHVRyvb
MxtlpUiGN4YxK5SzLbq5m/Ot7c875ddYZHEu0rTNw7798AdoTvQMO4YX11g187k3n9Yl9ZLSmiY9
5pue/OWjLVr0yXSPPsbWos7vODn+V+Bvdb80b5FnLcCQruqIASu4146NRbZsv6ZO6Jxr73lLknqw
ySuVIToBl3nahkce8oOVrNpiUcZuqWMvvo2C4Sgz/V/Amj+chO/EX1P0B9OWjQpyKDEhClqzJ+bS
jyDab1NH5py0cR1N9kUswR3YMDj8FtAAf0vl9jWE8KXGRerZp6yn1x0bd0ECdeoyddVJJ/KN0F9W
zM9L3FRuiku+ZqXYo3ztwmMWTlWvugtGry03GxxArc9fVr//gj7K5Kv/LVn4MW8Qe8ueffFtfNqD
/eRxUrBweR5o9NTwleTRshbNEv7quuxGevmL2qwHyjHOOR/bJ2LYNyyemL228FcWdBBON7Rsjfc0
ZiaPfPPj8ILRVQe/8cXDiM15XL8IX0rN4rjMyHAl0f62N+bk/Xg0J7neJF/BSItHz/3HlxknOHhQ
KeY8SL67EJd6Q6FwzKtEh28Bb4zCwBuc58ZUPIT8U8ZPo5Y1HciRxuwfmK1DA7ViCcWaBtYivge/
/aMpHmyYcN96f/zgbNvyZAgfAe5+k9DuRTeYo5BZSaUrM4MrSgbt5cJ2uPFBUpgddMToBV7eB+1h
XVyf66UprYcRK467fCXxOezCrhax/2C67RJ2cXY0Hr1tYoD8abx0g/u5zC/ePh+imZzX0JaggiqS
7IdFZxTrwHyBwOvbt4ShsjZ13MoXIv2nnpvhSPv2P+VhcNc8lpU30Jcl1WcZdXcSdf+ifXkWe1z0
qqm1py4MQ0JMKRy6f+DIw6SVvMCw9YsH6rxixmejOuLZOZmmLTfbHh33AFG5UnRjFVjb5U6m98Hn
ZYT+1W/rAbQIy+MhAYVFTtOSVJF2VZzqXwNLRJ4m4r6RqFr74NLMcUUYvS29OYawoCgooKGvB50T
iyLeUcXHbjI5gO56dm0pve0j236+EwwfuT/isLCkGKSp9L6ciOtysSb/TZpVAUCRSbncLW8UrWvq
/Wd/j+7rSsMyHEV62KT6oLDNo1+YD2QDHDO7n4du6HFzZAFd2gsYGlEsZnqGE+nBwYqbw7K35mRO
oIaPlhKeWlQOXALYrnr52tj4rqM099mYW24+RZRBOd+XzUaB/HEMS+ZARvI6RrKM8Br0a+Wy0gle
cmpuso1O8dhWPLO3aE3LbWvLlTlIEL7xAFRzBCohWfMm1NfOy3C3o9xvu0PWqhqSpmc5iydP4uvN
w0r2czOIFzL0lRz33POAAVH1IFOTK/OacHTaaH9d409v+S2DF9UvB4i+36cpqyUGMNdih6bvRP3y
7R/bCVw8UoCHwnmM31p3GvBL9onL2/WLiWu79u/Rnp2nVpWpzvKt13kgb3K5efKVNhlOzFYu05Lz
eSxH9Rfl7hBF+8lffDTGN2/mR+aJxxh7TD54wRWzTr4vrJyNX872O+78IhVtPkpVRtGTN2Jc8Ptb
LJOiS66N/9uBOsLIWEA3+OKW9WYDVgntSmOhKYRWo5nnPNOffc+qiIdnPQCgo98c8oolsRVX99ak
1yVUj970zthTv+t8sOzW9rbKxnfZgDwfpirlAKDitl7JVvaxKXsvxFrQgaTrQS59RVY8QEaeZ24C
Y/scoy0LH3PkMJwsP22Tw3zgXZCjUHP3d0cLFTt2k37HEzdffB+9jrJ6ZeKw4d+yMStWyusGlEaG
5a0TYwWY4dxFz/FUeyCJIz6XUXCX3ino3lz71cMqn1FZdbqpNyw4GpU/qQNM1B7/b9hUSfa59uKT
VLegf4jFGVQY2Kq47KMRPngtSxp5xZr9muMmtz7LN2HBOQS14m88fvTC7D5OH9NwYHFYClNv6stg
jbRNBtQhzk6bjz7g4lXnjf2bJM8DVltLvINbIwza8mZ6vya8qZJWn7v55sMdpCOsPkN6MXF69caO
5+u6lk5Or+lGiy35YLzLjYWw6mt204319t1mf+DOA8rRVm3Honxr3HlE2Y+2oRLDG9XbiSXtMxnj
l437NevGjyDExEN1BW1qtXCTe0xgBneFm7xz/JOascl8JK5oRnSNXhx/PMEie1j0afemSg5bvS/b
iUAqkm/hXK3h62wRT8Bfs+V7i8ZqiF8U+dz9uIzEk0yeuDvv2V5S4UFrnTx47SGJ24uFgcQolFC5
4H6MP+EHyI4A+kSaOsrUWerlAPEpFpTsnBJzCXETWDPwso1fSDa/uRk/9bBAzsgr3v8Zh8fUbQCW
2muEwyx09OwtxwZqsFyr7yQEHBN1NcEI3vampGZvsSpckiZ4tcqdFz3UerZX2afFACMAoRW4xf8w
9AcQha5PMIb8nhPSFcA0ntpA/e59eTd6xY4PIF0plYee1xd06+5tRn6jFhyX3hsAa07PMWgws0WY
9luODUtiJhXtvwapLDkLAXogT+NVBnixz/RcblHyELLkmGX9FX/G2NR7D83oFcJ/AOZ0tCBLRmwH
epBPBtr5GIueS9Kctje9VkuQVmKF2hi9rDCEHAO33sCV1ZIEb51p0WHSQ9z66DZzNY0dPt+yO7et
uhpszABR5nJM5pKoLzE+Md6+unH+s7KlsFlzpP6aJ8pWaK/YmP9F646a8zmzDcNbVymdhCUY+otj
GHJxIJcYM7M5xWp46Gl4nTZyF9lSjz3HvpLQ3NerK4YehuDkywbJpdlbDNaw+/QJGoH7FyZQQnvf
XrLfPdpXPTp8sK0VW7BZLFHF5+iADS3v4+6qJHqph8VLvwbivw7Fwky0DvA/NvhvR0fuk1nPnhfm
TfZXhwGuTvtAl6dkTnNscmpYgUwFiBV5Bjlti9jhroeZK1mnKiOb2oH460b0CfCDh3VaX2aenscw
e11Tc8YA/kKidxH4hRb8nM60XP2miunLjsU5HIMqGY8R7uiugBChqHlyeZCzfgfQVPdjBOPlW0vw
0mDST3HkLm4IgZbScmDxb56Er4kGgBRgDhXm6HWgbyIuLmlLHzBbHKNQfRIfc2nUlPCwPob81Qi/
oLQ5DXMEaTPNY1IBKMwXuhQqZaih0EimHAvSWCVC1xD+5uP4N1Tk4GW45C18EElbTOmL8WVlAxCC
4WmU8r9grCJ2FL4sHfvTtX2Kyzgd6RKcoK6u+j0sscrl1jNHRHTkI9I5poSVqefKgVzhBO/BuyyY
FcejxNFPuo/YORydKXeoN/H+y2NRyZbhOqrpKpIGEVXAKRIACORkcM90K9E9JqBL77Q9tB0vOD82
+EeQ/PnOSb5j+bHhf1A95T5qVYSlH2v3mYXjJ7IVgBJsn3A4H3j2BiEl9HT+X6+Zzjps6tThgWHv
vkYN3feL9hB0sa4nN4pPiecbQFq+dJE7BmuGgh5i623H5BNu+lunvavQQNBWOv3HbHNaIZyrDN2C
0rrwrjf7r9EdYmR8cQPN2yORqfkbJ/F/nR+/R7G6Q0L1whl+0y1dHhVMTwgiuUfRcMsU/eOp4C7s
jK6xvrmmHuappumN++7FJfc4mUo+PobpZ48eYuwXCaBNDYaSBf2Jc7S1iGIXFyWNL3S/WRgupsZ7
8NetJDY+zA2t+dAfN/PPMVrqxIO/uS0I4jUASyZuQeH5K+e9GhZZpfhrTMCvoxlkXt7EfxoW1px8
uXk5JhlM9V25o5u1KJ1e+m/CtUSqVQYhVoKmmzS6zIQu/JEdBh6dhUHJ0kfwAYckcGeaeAepzZ13
j2RufrMY99nroEbEqVHdcerXPDRuOCbJtt0gCQNqBDAKNYquTzjEJ7XvJaFeLZbjMnnlun+14udC
u3reP2gn84YMByz4p0TTY8I/U8rOW+8uXdNBIq9zKGGKLUsPnfiDyBPQJWHRNelxwObtrQrUNFlf
hmZ/3QNxniG/irpzE45PMfz9pHn1WHBJkqcW2SRm/t7ZI13RxzAugawv+FZzPR27DkXF78vE9OW+
uGPWAY2NnkPMziKEjm18sOtLyj0M2r+ZSfIUWUvD/N5oXpj5pcWuLnFh2/YcdYApxDOOc97uWd5v
PgJRUKv0xxBOhcmuZIpK57CupGXcHHvv+CNVGyU2/+27j15joDysXS/ALfIpxBuY79FXebL/G+V6
AKB7Hffh90Tg9h/SsothzZp41Q9RoUQESyI1p9Unxzl6GvunIX1denkYZ0CZJtegECy9jeSNSEAa
EmA+O6Qe/bWkqnR9UO0Aw5UheaexxAJfGsglm9/DQd+2GdBW1pfDwAD5QkSRyqMfLgfPbpXFxNxC
ANC209mbQaJ0nQNCu9STzu5sscgEQBuRmTywvqnHRJxI5r/0EzmG3XgUiXdniTwMP4FrjV0ezDDe
lwH5DN3S+PAdNAfjW9S6IIamAGjhHlSeDw5qVPEFcuhjp0aB5u2SAirE9qExiyjnkf8VWiOzg390
k77DSn9JtqQKPVqpkB+3lZ9XP/g9q/RpBxpzHJrslfRYJqnft8CpGnRwsbV5T8i/fjZA7GQ2/Z39
ZT6pDDNyNzdTITp+hnbisA5YzqnnFBRGxhwyzz4GEWbqEMD00ipeCwNM2hh9h5B7yifa7kffNFj/
XNxjKCPHeG2OO8IWcgZHPMSD7Aj91+s8qTCfF/qm4gX4yrjrguq+Xgd9sMZ8DkHyGE8YN2zyKBn2
tL3BHZERHkgvEX/GrAVhMOIbBOCb8PF5iGrh1geMnQQ1GDn0vRbVd7lmUX8I95AUAAuwybMT+zmR
AtQYxsvxFm7rUgwdWC+zbL97EX4pmgK8o7Z9DMSuyzkIrzrdau2i0y75VP848cu5GyD6nEJ1CmjT
1i6af6kENvdFkumyGPkflrassAr3VoJxKiizcPjpG0vXu29S8tz44xk5JC+UdJh7yYKoDuJhP4Ry
AFOEgWG+7TuIC7Ml39lEAY5FBIRJNCSw742skTaXyBx4Sf1tfDNUCQoHwuLeYwY48U3gSuOQh6E5
4TAImE7URH/Yiu6CUWKhr4as6YRIpckH12MAWhPunxbK1R9KGPTfQ9aoo9d05H1Ih9i77s6p4QlQ
797+adfIZH+lJ01Xx1MiACngmbiuxEYPOsOx2oykD36yQP3pg5/Ax7z7nxbu8DKcMiymWCsqUCzN
GSSn/ApdzI7tbOaKQ2B+T1zLZG5Zv8KKI4cH0Ua6xI6w5/2w2GevCZIT93ZyiVi3HKOhszXQDXn1
d6i8wm5oK925GLBnpLsaZrKhzBZ3d9hqTy3HskjHPnoKjJRd7gNxq7wg1MWeqLTY+tnDEiCW74Xq
rlCLwaic0qJDgsMlAcZz3Q3qQM/AS7h+a6ve9GSphzCbToCVRgglh/kCrhn+wiHrX9MVdCaeqS2H
ZwBw8eaa5y5Y/bTySIZtJEvX5ro0EUXBhyEQox3ebZNdonI3j+IU0RVcycz951jNtopFqF88toyP
OL9h6c+Rw8hAQPc1AQcuEoPfkcGwHJYVzod0HGcs4qk9CpaYSu6UXSlL0iJOGuxxGRu6YmM8/Nh+
jujSY5WORcKKMei6J9r/1LkVYnwRwi05Rt58VjrVsCf3HRZ9HmzbRQW2uQ1id35uGmoTjHMoN7EO
hpMPQLAaVNMcWOizPwxCQbBkhtg3Pm7TmbZNUP5ocaoNSSoYqVYAEJsfgjjys+PeTMPVuDE4xPNM
8myj8O0QOoHGSuh59ADqIq8ODSWzKcs9cBQX6cXRAw8RI7ZxGoCWHNfKdW1abdwNl0X8rCTAm2u1
j6KKZkzAIxxM74QMv4hY0nxyZj5AKOH9QIfBKyGzKUJmAGaKWbyHE5LKymZEcBIILZA4u5ED1FFz
f4+RXfSvTeexCHrLCwt7ae2rZShCDchy6qb5ukmHRj/x4KUfRni+onlQ5oB4xQVt1oW6Dz62ETwg
5IoZ7Cxvuw0eJzGSMy63aB6ox0WiftxTQoAva1TUjGXYrDO9KuML+DYjgPOKAzLsm/4S9ZE//aa+
B9XbWwPdAQfLAdurwZDhDXP/ocfBj39D0b6vto7jfZr0iZNt70EcpaP+2L2dySfVeSZ93alJ8B+h
bpx6jDu4EfNHmg4R+ReHE1lBtggvAIuX7VO2nRGrkolnMSEy9dzRJaaYRhgZ6y1Ff7w64/U/7FCL
7Iwgn3baelmpBIQLYNTwMUj9V6Dg1PvmMWxwf6TH0/W/HUZVrAmRpBtopwQiSIzBLJptyyulRDz9
BtjhzMNsd8N0GZAV01q+ZZO3P7UyHug5SPQiEYVE5ao+fKESznJI4EICkCemhuMQmaWTKtdjTIHt
AYJjw5eAFxfABwpP4769FNQZNvXGt/5/OGwpUGJIS/Aj5SptJ/3lej265ySeV3ry4i42H4wFlp76
lIfsX4qjvz1ukq3bZ0RiG527RLKpsFPKkUcau5Ec+TibBE+jalvE7YjRf5cUnN0libFcVMj/zKbc
bjY2NagOPDWRv6Tyi1gd2nufzqvCILDCzj44aHQheUtScGYTLGQ3q7WJykXDFlW11rEIMpSMp4eQ
b97XFsrsy8ZZiu2F+Jq1VRfutgEV3sSwyBQDMsoG/5QhhRLw4RQjmHY5MOVlGCGC3hfuH35lnVRw
l6Qg5uCW/ud85+Zvs1Kva4t95rP5GqA0wDAZr6k/AHtg+9S+eb6bkfYH1AK3w1cq+cwoCj5gurbd
9WmaVh8jeJeQPXqVkWz+s1m46ss6xus9jamLDptKpu6RJiYcqkECBwfqF0We2QqVQaKS5mO7BaCa
Q8tnULretnNb8sQP1Vc87yirGhA0jiqgGSzDuVTK73M4OCUvV3imA2zgPN0uTPIwfeGoggPSF2f/
G/la23RHtGTYHiZNI31eBLi5fxuSKxHO1/VaFjqBXpblNp0tbFsd61ssaeHsFYq7IKrj1GL4NnO4
dZdsU4HGxXHS03/UkI1tLX0Enl48TQwpzbqb8J+eZbqWkWE+eafc39nfyIj5ITXgRuafoJsoBYvD
OZOHbW9bYF6w+oyYMmIhm1K3vfK+4d/KsvfEX1eOSdcDsv9HTmr3X8DT7OzW+LNrrj0equYY8M4h
6GRvw610ez9Pv3d81ftMxw7lM+/3mRlYxv2BFPggg03/Y5ZQ8QJN194eswTJFdAiQk/YGuiNejUC
Llt63z3anmD4a2TatR9OgQv+5Gu6kgNjU5ReM0ib51cit0RVZGu9CBlYQ++rX0G7pMUyIgO2aN2k
bbHilvzXB43lB7wtifNtEV1XxgyIzc789W8saPOTXRV8jtbQpbZhEx7XvlniEzVZdtk7bs9h1DOT
t1xDEdXZfV2eeibhyWdszG4N2NEbCiWyKaQOP2kLfhoplYYV4Oya93k10yHhmFX7zBFZLXaDKTKw
GgBQ33iwxWdOxlCuzW12g14N4wxl/gWJahC1xZtoh8dODOpPZ7PoExpf8BGeTdNvFWSuHvEoPpMu
FvcIcai/GgGhvfEMAFuRzQLzyoxdGf4WCxbFj9ktWOfNniBABzS/uWx9UT71YuwjGbNQWoAFKBz0
LVAJNQKY9dhy+zdEgsySR5lcKQQFLKqhkQ2Llm32prVr4Q8XffacTGreX6feSARVNOM3YlDaqZzm
uCNITJG7LZctiM7DaptHBMPqxybwTOUx9hlz94Xx612lVhfWRtDeacXzMYblOFiWK9/tIUjcOxl2
SP5g9sNUQm01TFFWDMT78FeQbAlPPlqauqsZt6HmITR2ck6feujHsU+u45kJCKr8ER5quTv+zshk
/gJz5k+jZ1llNnmEoT8pSDif+sF6NYYqL09T2VwQcbAf0A3HK2GR+YXlosHAr88MIrzCdsorSceA
U816z/dOxgfOguBdT8YejVq8pw7dwC/8zl/6WypY8AAJEy5iD5dDtzUtxnkPTNk8n5Dx0z8TYHV/
Nm9Y3rXeBn2PfBFXC2FzcMomPFtFtOrhAWoCyHsGnEroXFdN7xs+OPk8JS5yRZAg0CSHysWWDXIZ
PyApmXIlp+92kkm5WwUyZ97dAT/+v3lUXt1RugNQl0BXkenzw6vZelRjWFhc3tOa2LjUmbk2ALaS
wcCqobEk4UPMD3yD8xLeSrAPkdUR9L7MK6TKhmLaZloFLP4gxoBvHyPyAJk3hPJopk+qAYKxRPo9
1IA4/VTuFxMyfp/03v5Mg3M+htHD1IcXn/ZYVODHL9QQDcXaJHGuNH3eA33FaAOVAEtRx+i6vzuX
QRHSbbpoWFBLZ3iZrumCiAqEQ7AYS1yw4oq7sHna95bgcSNxQQfzGBtBcpn8xOj9iDXWHqJTCOsS
CN5SjRzhjJTKpeFlduQJ48hvr8eUxME54nAOewF1KZK9hMIMmGKgnyGrzQnZsfj5Aa5qh/EtWhKE
hXYZbFkjP+s5OjsuISOyYiyMTws29wNQamg18HjnQSbSko6+f17lntREGSgZZrei9wA5QLD1iAVf
yGLBw3pDKHwKUlc0xYA2BG3l80oRtq00HmFP/NR4cEYnf2pFnayw+CHb5gKKsinCPWBogsNeIUCD
lnD8f9JpAmqJ8bXKslEWfaP/LmAO1JiuV0/Er7FNLchi++6SPSqs35ACIu+1ooEvTitclSX6zVQK
rqZDKzZyQZCbd4AsYHlL459cH2+KK0glLmpeMHeMyN7WApW0saowaMqF0kuYyyg8ITlPHpwhR92A
+lglFITdAHND04KfnFzZcmwI09zhPntzVO1J8MtYhCzCPwbuasQFRhL6Xoi4709A1wOIBQS4DY7B
ZBD9AWIOcAftfM0oAf0F/Bp8rLnGzIJnFCQ64VR5RT9gSBJN9xHOUDbEPw2b76/NKlQZ99NFDt5L
GoJJV+lnFwECB0F+RLYbyWnaPEHm9eZiYBT7ou5Mxp8NJvgfrUJY8FjPz1xqyN+iYX7qaLfUvQuj
0jdBydZhLRY6fqDkRpVsUaZbgdgXCjVjsRHQKj6f+IlvIQhr/BtcS1wVbSti4CfYjoYfdrjfxLcL
/KQU+FibAqklUdlM6V8Wuseg3b4gvv1USn8ZZx5Dk93axj0CxahHjMT5hADLZPS895YHj0M6gkDM
xg2p3hkwIvceGHZvjB/V6R48BvMG1Ky16z+5DNkhIi3Qx3XwO7wNZhWExIjexwZlu1NsQsAeYbIX
oJ2G0zoApc0l6fhDGosJQhwfxyJDaLKbIlJvU+dXEyyNQBtsewdKZsEuRP2lg0f4CYDDfPehVX4f
qd3fTBzPd9g0onqm8/igMjodJJK4ruscNimocwklFLgtklXj0unt2VcWD2WyBO1a0mTUUImlbwEE
Ogg03+BVxZaYTLJk+xgAIFIDSrT27YMl0YFHvp/vs4AwIYinm1i19z75yVZnrW9LXMi/3CegAFOD
bRL51KcZqxd0fst+nny9FaLFEioB8VQS60CZEAe7348QKtnapkAkJCjDKVM59u/wSCm/rEx+Iuhc
FC2kpR+DARey9Js+YSlWlfMTcxED1nshmrKFqqVu8dkPcWRugqxxSabd/HAF2xPsjnHFvGCpgewc
+a6A8wbTqWUcKhDgBl02Qn2MjeKwjamfj9EwHSHlDrELDb/BS+035zjqmrKQSOxz4e8ZPW1AS88+
AsAfrMBlwVUNED3dCNBJlrxxg2iqsQNpGobNYyPcDRgllN1eh+duNpA98OY53tfxQHnc/2Qr4Q2T
K6R/2Ld9oGGrXiCqR9oQdOlrVI64Xd+9s4DG9/Vlp5EDupcaKFhicwr6BqKTya/SH+hTBgCqjVQd
+py4YRAH7rRgASN0y9mijmRF0iWbTsKfd3gEsl92mv8qu4Hfxdh8gC4DaqCGf09t85MlcFK9Opne
1JE3iitc8o/7AD4G1gxotlDqAchDyAMMHGuPv/JqWn6qJxRNZF+Q+0BpYSJxDyk/o0aXrgn/dlZ9
9P9zdGbLjSJBFP0iIqBYCl4FaJct78sLYbtt9r1Yv36O5m0memLasqAq8+a5N0ek7aJfrwOOcr+x
B1qBtv6QZWNt89r+NeY0Dxdp/VQJj9A6tLqfzBzQ9tAeRGGSCcOoabxhJNH0HEeJF9L04KO0O2MC
H0nebCUiP745ajdNVbw2tvFkuCUMWe7BLC7LWY75Wz71+1LQlS+D/jPpeejWxQhV18avTsQBDcqR
BXbsIU+oYq/m4oSDUzvqIwdDcgNVJqvozm7G9IRYngeu2JOKp8WvcnUmie9YmdS61UJQrdcxgBN9
dCxSxCzX/eSJ9kdZXMSy+Mvs3utZ9Gos03Uo5r2wGHcvifFlFgsy/pQzUsKUtSWQNAlkQxZ3ls0F
ZHNGburU8XPWlQcdO2Q+yx548ivYptQYHYAXE+nOSSSWJPgNWyr5MsvYaBlCR9aR6pr4euIkNkPX
Xtrc7TcywdSTV4ChiZDnUhq7OdHSoGtMjVaenyTP81f0SZg0t2faUq4WdEoDE4qRy1+5t42spHla
T0hMDXDycj8n418qbkRiDXKJtWD0nYkWKmqW+4jK1ReT8UBWuxnahRG0SMPwGPNXFxdDQIo8ljBj
+I28Rt6z8IBAzWj8Wir1mZeMbAT8vh8rGtKuFQ/FaD7ERbdLItxs+uQ9pXqGomG7v2TpwadIVfgp
FII/DFPGd6ooW9L+faahTHu2IiSWGcRMiw5tF81cjaJl4wtyztALAMyiDUfZ2NvJK49EUqijq0FV
m5GxhjrOnZNqDIaxhfVHRjcomitemtoy+XTM0pLqrxLZzsjsS8NcHY8FomYUJ/thSY50o/fNHN/3
MYVQj7qeyenTTaLHjqYxXNv0X0WtjrxZHbp1/BBrEW3W1is54oxhY3TxgwYw5mrVXT/KsyWMv5nk
AdyJ2heU3YFzEGjAtrZFhsic5F5IKIT0h4WkSNLE47b7jl2o+JEE+3o1u0e5WrvF9X7MJPV8ZvFk
xdTWGwkCV7PIL7M3xqc+VR9pOsfsnzDeM+QyBiW08069fmCoGPmtuPsIev5hXKZ5OxDw4+suOVZl
ep7oJR5w/JgXlyYYzdf2hTOfVF0tmCcYpMdogF5cbAiV3ZKUsesGbMIcTfxeKvOfLuqQzCJtlyBi
Gj5jRutUzPq/TPYf8VoBTDbl8xon19pc3vUKs4Wud4zXNPWg8d/5+pDuMlEc5Jyd1FqdyFbufdwA
+jUuvUOlKcGUL4XVGqk5mslDMx7tGEV2ysKxBdnJm+yYTepg1YYIipLAT/LEH5Oo5vYX7m+UT080
7juOxvvI0GbcDvMfCdW3dHxh7vHLfXV8HmcCY+CuCs18/OUavquYBYVeQW04xd6dabggWtqjExtD
wAqyB6kq5RctGC39WjtGn/KWeTDwQFJZ1pyg08EY4UC1NtuzC8dhAlTv17jTN5Fdun6rRSIoV/Wb
tGkcGHP7qbQpxG/5ih0Mekzca9HwSp1zka3zzbIMuuIpr8NOA1ZBKtPO1YSf3WqTnYpKpq8NAZVM
i3CsMPAe3aQKU4xzl6lfPcqt7JLr5tGOBRjR9GPM5ntc0TpHfcR0gJ8F/ibzYyTXG+Iq/I7enIMT
GWusVSARg4DnAVbyBTWxEflzllgPY2Q8iKjpN40VCZBUHl+52BAfmblJKMxuLHRZ2ekhyVzFBJnT
xypp+2L1mlhyz0wO0i0uDnjwXzytPmmdtZcKIKATBzuKgrx0KX0Te9c1OWxb6XI11IEoFFaH1flg
uPDuLT2rgjJeyeSwpMjsBN+OMBTrFjnECcBYnlwnSwJmTnHQddQb+rRPa8GI2tNOMaWAX5vgCgNI
hOrs8+zYN1PJgoqY/dS14WxYRnSourLbsDBCP+Al2OXDNPlcMdnFLbRfyxlw7Az9M8JOu5mJVYk0
59QDpI6tiU8Qms7swTumM69ASJpq2DnfUdI8CNUEnpp/CrM9aa7ilRN3vSgfR+RdT427RqzvqReH
CGThXK0My/vlqRq0wCw41TIxfNoiSnw5pcfJGgKvtPQdDfUD0RqYq+SurTNAishnpBpqudis4J4T
E/GUlJXWkSQLcLSa6bFYfj22LUGx4Tvj6n2u3fndiCblj7P9pOxh1+ukQaftDQcY+uVSq/aOZReS
cTaPXVtiVJj/8Jfgb2QS7cfZ+lJly9viiie7AR+we/tkkXOym+rqceEp8kls3Nes5VHofng47Hsn
lczGyksfw064CfYgZX26lfy2lf2+CAcdxOJhwYAYkvu+FyYsW408jHSsl3uVloeuRA5XXbcVjfO3
GCWvdH8sGYJllr6vVrlpu/HFLap9NlknZPULo18e0vIu9aqgVM6OZRE5gK1zbBNSNQ1Dg32LXd/W
qqsxWFUYxTAcXjrde0t0UkZ1yCL7bN5cnYAxwEVO92kDegFjHqsYob+Y7xDpehiffpvxxGoKSKZK
6seq6l4bc7xGhoqJ/7r5lyLCWCbMwoOZ7cphBvirKVvcFxt4oBF3ch33hQuFVBfA51DoqdYeHDM9
d/p4iFKMmq3LaF0+mCoLUk8Lhzm+UjhjA07ch6QZdppo/NiFfWR9TrGhCag3WmW/avPNQ5biLbCp
+epyvpu9ebvM0RYZt+Asg0RYSV0OOPjv8xi7pe6VSB/Zj+x5qG5gCVyg1wPYU+lFfcGqFeMU5+O/
Jtc/CdA4m1b5qunjo73OSzi6UguMuD6scnoy7WHb39JtrfJdy9sATT/EBEWNrhJGgwYdtWGa+5Il
I11zM2SN4eJYwDmYHXQ3upotTsi1Sfd56dyN0fS1etMzii4dcXlqRHlkxHPsFFbLxf3T6eI2YrWs
Td9F8FLjnWKNgF+V8k6XeuiYDsdm/KkJ628e1ZODbWhjjs4bmqXtm3r6t6YckZ1rMPUWSxHE0IXk
Uo1h3Zunrofu7mx5NJXdhqVpHdpZbBuZb5fVZkKZ+/jV9omOw8AaP2I7OqQqPSYcMmWLbGhLBGxU
C3eBkurmL70xj2KOfJ6Pbaqtf0bZB3T6Z4OKostFMKXmfSzoHyZn3I7peMz05Y+5ok3IWnYhSoPR
D4Rg/D3daLKyhnZV6hCV0+Minoj7ebN0nbLaDRxskTfoXED32/1q+/0UfTatzshqOsVpuhWkhnKO
9s/swH5Ap2OAmA1Hay3CpETPmW76ZBQDCTMLkT4YBYBcBMsVTUMfjFF5QP76zqI87Doynbw6e7JE
hBWin7YyWq/eaLxOCRu8qrXZx7P2z8gqMtLi6tHTo7OrFyJQbfxi53SA5VJsVdIEzupQyI3OxV3W
r8Wxr16OSIJAAdzF29fAIW3maYVyMwzEiMo6SmM8wBbSp1Q7UamNCV40iqJE50OaqJwGvbyipG8D
SsNHEnSDBIBgTCcOc/uSrOKriY3vuIYs9dQ2ntXtCd6lDmSt6lbkad3a5YymetcI3dljEMv7Xtb3
hUPkES/nWcrCDQsGOCobf5KmfMSdepdhkMNE0B5mEQVZLYN+7l9rUR6Iq+t4QRMdhKxlvYSa9/PQ
fne1dXMFmXs8VzpsFr5V0d/pQ3V2MVmb6nHs2S4Vr+KQOMvJy+wHrUw/J6ia1mNSmrn3dvw+l6xh
ippTiRnDvH1Qx9rGU3PqS2tfty5WOO2JnQBHrZn3RCldMEQnGwcfcDNaj0LqQWJ1FL2udqAcbv1p
8hRGO7gco9TzbQ8erNZXxUjUKKOTGzdmOJXFX5q7zw7RkEGFdSOQY7ZshYshlLag8usaRcxufom/
zDcQNUx8Kuo3h9EL6m3nzxnqoYiWJyzPeL9xDaRVjtvJYqLQRvmv27h3q8fUZJVQ7JwxRW48TJF3
kmvzO8jsw6zyo25UvINMX00X32D7pg/k5bbjtR0IhuYDgaNPqfjIhp4BxkiEcjGWoXTxHWORZ2Z4
c48BCNMOwItl2vqkGf21N+oAIhacYIj+9AlYbG7ZXQMPiifac+0XXvywTN6aWN8Vwt2nFk+TSzeV
TjsUSR+rJ8xnYRCHqRDMaGTL7FuYEGeNCHrTxWLnTIwnIhvLol4F8WSpwKym5K5fJdnjM/osmIHD
6JKGzbBGHlojmu/HBEuP5yjqsErWlzZOFdq+WE7tosyd6/T9tmXT40Pf4K/Exvwzxk4DbFnFvtEi
EBa6Xn1JHJaECbM8rOhEFuhQPhdddKSq6KhPRDq+d0kMNlDGIQHLf4VWHyn09hzOoZy+52YieMbZ
jdX622WGL1Ez4nLHzPjQMf1hMcCAbQJuAsMi57chG0oNEmIycVxqIhRbRt8oeWjml0SRO17Hg9/P
Yg8QdmhwWOQ5BVBVgEtFXb+zi2brGeqO+LwNduBNguvQHuvQlgsPrH6tiB2JeN+jsrncHPHkGgYD
pbbpDlf9//ZzvKgE3dUirSSvghznUkW6tDSmPtCy4gAZtMlM6KVYfTV6tJtGMixtfJq4bUrhbLQi
fa4m2kGVZGc769+9yrnwcmDpMzcR4SiyxiCD/8OMj7FKTzFMtUvDpf2Mk86ha/labFz4ZZ3TUuwb
C5ssrQG0/d5l32fqmm9lbP14RnupsjZE+6DMd+osQMXJf6qpHnyGz9m2m/swF942GwXIWsf3ZQTE
pG1pbP2iKwF10/PMDAYL1EMVX/mpttXM/GKZrD8tMw6AUr5Sw8UCaIxifjAtem1jBmvIPbLPgwlH
rz3v8gL9CPHHc6LXTHMAGV/q6bmefrwMHF6iE/bFNUcYYixE2tv8njujP1S/fSqf49Zh+Z28N2b1
4mRqG63Tb6zGrQlHbo9pOA7YjpmYf5ILwEgWcwkyw3gzJKSPTl3tBqPcm6ogfwc+tTJyijoe4mb4
SONLpae7gZuln4cfp1YX7KFBEVMrMM6G5K9tf630nYTquq3bXF0aCk8emZMchnzYje4Lnzuo8+Vx
xJ57S3VYhq9BLqHiQW6H9OR2zZ2sy1Md06GV6VO1xhdvmI9qMk8k+J/rdblgl/XMhFIRqRsVU+XL
yZI6sSg1X+dkHqn47vU4DWfXDfSGUUcyP+F6xdyWHRuP+1Ib7xNrIezBvkDtGPCl8jJbSN3aeopW
97uInU1M5ryHW1PDy9rP+nOfGKfI+NPX4iBW5zRQVzeIgPlC0kdLmsWmbzgC5fjJS/Dr2RpFaLal
QLovlsPgXJloPiWivERtf8kIOW6q5YrZgjnz0UM4cVdMKrcBYyR2KTOCxUOFmxqTma2262R/NTvz
RUj6pJtQ6k7ym83IP00R4YCznQo1oDqUtnHOh/K7cJtnDqZgLoZtTSj58v/mRINNM27Yp/rXbVw6
RMXJyJKnJV2wQCHZOlPx7tTFm8hdwweLuhQRHKnSnryUxUgpX8yybpuBG4xgwO1trgKy1G+oSAAc
4xPxCdiUnLvUqek96p3BqCTP61PNxia7yQO3HxDrmCOxTaDHhs3Xc+XxORfz8lc4hcWUC19Cq79W
bDyQRvcXw0JstLUnYSH5FBQ6aTE8TejzJADvVQxLOsn1ObK5txJBpKgTvbU3Oc/unwmgY8yHjbvt
9ymEFpiG2DU2q9tKbHcpejy0zOPQaw9mO18Z/4aZZTxI73O0Vhzuta8r+9VJ3ZvJHCImp2swbU5X
DIFs0uEPA4+uX00q6DMsAVOfvNLMHEpcI2X3GA35FxlcvmweJt3k3SiOBgpKz9pRvVsCLerCBuy+
xLRfMnV1omnrNMnJBNce3OOQGbQvbXQ3t3BaY7+XZvWSZ+ZxwRKxpFwq3rDVoFKjFc8bmRAm8+DO
fmmj6b6TWgOmoNzNGOlbBqStof3DJ+Mji+AXS39ny7rO2XTW27eRBWxxHvMlple9L44YJfd0lHea
vu7XsbwbMYl5i4kXmf2ulnNrOoBmGPDQNHgF6yliit8MIXjskZ3z4mdkVwmyeHsYmCEMZv9DmXcs
LeqLtrnZQKw30xh3nVBg9dqDLtZDm1SvjpqJM8FIB8WrVeEM4SRa+SC7eY+rCxDsgE3H5qSMOU/I
H+jWv7UoCW9Zt52aw6ZiE+hKMVuc6vmVi+LIJfEXETciGm3j6i+p60GNQgou9BAY0rzWe3G5uGic
g8xbVOhk4jWfx11SGfvMVAdnyLdan/vGzC3BPNul+jDwPRFRm6R2kI/ug4X8MVtM4buvrFmDNPJ4
ot0L9cvB7qNNHI2hVaZf1GIbq9d8E+bWAqttEM1aKsG80oJqzkO7MbYJ4LQOwGsstHnNzN423XtR
mv4LH7IrSgpkh6UXGxY7n0ThbZMY6bydrrBtZ2Uj6tigNj25GJVphRx8QZdKLOjYv+tVO9eW96ZA
bIekxh7i/JtrLPbDGiBPHzKN5UGYQ9GR2VC02sc8Z87Y6WHiXbXJejdTEGB3wOqJAUVqWyk6fyEI
oo69LbOOAB8YKvEvXQH3d7UzevNvHKJTh+SpaS8uOSOBaKarVS5HCzyiRmqrgEQ3cKN3kxzPymke
uswKE5Wfsxokvzb/3UYhJLFfJ8t4m41qz9bHnajN3doPDOtJQyMuypn7QzF5OAarMAOwXu34SJ74
sY++ojm/44JjzEcsRVNRNNoPnmEAYlchH/vNtNJHRMsPNvZ0m1gipOGBQfC3woL2v53LrYx7Qihf
Fmx5s03Kgb1CYEwZLgUrZP/BSbSkfjE07qPRouDoYhg7MniATHOAuni1GAoPJKx/ukxCS8YxaWa+
zqyK2DAEZnjMYxd9NBXG7eH+Rjl12HoWwSvsPBMABXGlCx/EOPQQCkS5q+xu51GRDmhtQeReBFOB
Xl3M5ZLnX23/p7eVb7p/JiFIFueSGdVfYqYHmnojWI3siLXuM5m8A7G7zL+y6b7szfdacyjpIBpY
KoK1aDnXmetL51RqYmv31wF7hqX/IwPpri+scFzkX43zgYXWpMswSiO/ourUebK+rQy3fT6HGckM
SxRtzORvaBZAacUs9I8eDttu95NmWFojeXbYpqf1Kij7FgEsuRQU4y70N21/UplUvuRc4dI6k3e4
R+Ml05YjT+X9MaK9cmW3y7NDpCcBQAMHOC+WLU5L/666MtA6vHmFGJ4Z67HPO53vxsL8djqu5XWo
7yiDP2Kw64WjgBMB36trUcE67fBV2N3V0m6+y9a3XUmORvTtVBBrdtJSFjm1P5C55dkwfwW/aj0p
/XjI8C4OD7PKX0oWFAzdTa3OyYcAdzFSYqT65K3lr2Z/4/1SNueYX+gkALExtwO0IGlwmHXSxeD8
GEffTfrBxeRbtwGe7TLztyCdOFuGlZ9rHZadXSa3X+ryNqfGZ4Lyfosy/rVbHXBW3sIxsL4nMdWU
ar4qHXu9ENfWbj9Sw/20h1dkaz0US7SLMn1b2skbottn4t7PVf6nluWlKnc99zo+C89MP4gl2woa
oSZ9IiHsQ5+qs2f0QVQbXyr1/vVRwyl2YruA3xXRr6ab+4rcLVt2YqcrQoocwnh8jz3rAX52braS
7Ij8HEdUY5W23OE7Sx/deYk+u9sjmZfqJU1NF5aQOSHc2II8LNLQLdz6QTVaGTDVWALWByQgOkLH
ddm7J7txrYNoFLkcZFCFKjdPUE2R4FVIeH2JjtxX2AiD1lIkaUh6e5hx0iVM4j5yqfDTF218WnS7
BfJXrT8bJo4SzVqAd90vqPivdckZ4XjNpxR8eaVxU7RF/Vi2db6N5PI12QZmP49BoDbjaK5maW3S
JX4ZWod/0wZWfov2ss7OsGstFNA+IyhwMudTMmjDwdagf1AYCAi/RTqpljRNVLvrZDD2Jkiw8OOK
+YRDQTna6RZwgP9NySALCvJ+XNxHd0wlKmppUom1YSSwHCaDkW6ypRI7N1nPDsIhBy0e3aEed2Pv
fIHf9xScrMmRMWHDFgBdL2OkweqbTQpkGBh8AostbticS+ZNGxEbV5F7D6ONdm07+5woUZ9E2QSr
JFN1d3hyq2Hf6PwVaKqEF28dtwtmVR0Idfpy0UkkckjWR1dNY3K63Fw/g3n2uuE2t9KeC+rJtZUB
4+8egUh9QzIyQxr9pBCoOjirrOqO/zUoO7/TODLTzdDYuFTU+p3PvDDdmszhWtLaTgYRKolbMuyb
O2yB+tUS7oGv5x/hVA7+S+1QOcXDRBjUKJcHZLIq7CRRV6aN+R/IA3E1b7a2KM6yRhdjqvk8gTja
+fyW9ugNGfyhP1sFlJw7HMp09RjENtSDnvPdjatzLcsa2SvqaoLcZewTLBOsHEcpUWEsCDy5OkVr
n/T/WKiCx48W2l+t4tlQ+S9x+Jes6DEoqsdB6E+6W/+z1uV2CyGLsXcBC9nY/DimBj5fJQfMBUHT
WZ+RiwfDsnHBexlDqrS1IIXLXyN1DDBBrAp9TWFQVyjKFihh1Tm4FbFyON56EMkCP0AM8WFO2/vG
SS6Q7f9WyxBHutJvfq8/rNXTWSGOAdsQVzC5z5u2Vd+qEjbMIj91ftISz8DC6tRfpEHiKKOOqXOj
DRmtoz8lU+In2fRpqPWtx402r+tXfvN/t9GwbcnhDtgZf1fX+UWkHHM0MelmLFOigoY1B6qMtwQm
KhgEggwbY862IiOEwuBU9i1erU2m6i8ViaeVl7vixeZbJIpKCV7GhOzgw2CiBU9w+4wCYd8qixyO
2dF/S7D1cOmxvHBXvnpNLzdgZFCCGXEy9LuhEijXOWufjQUbGnT9b1pB2bSTbAlpw+klW/K0SvgK
FhTt+3L+RQCY9l0vcGNl4wMLcPcMuumO8oMGnEiw2hT0N4nTKjS0ebAQcmaOzL2+CssNG/4Bgx/k
yjRTfVoac4piuSSyxPduEFESjTqV922kPwnjbBO9FKzVOHEoCEy+NM4y48A1c23LcGebjDq3c2Gf
MjtWu2hpnuu5+HI93K1lY+wKNjRuspn6cozvzJYGjiWOm4lkFD82Slq+fNw6UfSyLs69qpyfavC4
pOqgKKrr2DWfrQJ9rDWmkGxhDNKMFkeIpwaijBidygqm3iaFOYk0KP761JbRHQz+uZvFKeuMvWkN
EmX5g0B7fVsszhPBcy+jC3cB+fNYLcNPPiT3y0AseCYvWYbCU8K839xbVmJcuxQpRIhilzbDvTKs
z76M39ZpfDVa8YasTxmqmycGpVtdaUjM3j8BbHtIpn4OFoHKm2bGsF9dgPhi3ZmJ/stEa5PZt1BH
bNsYnjFw2puljltM/SQPzn1MPEBGXcNhGVnDoW/IKQcX/KAJM7Ea4f5zzParyZk96RnnJEOxu3kq
H7PsVh2u0Ke6IKUv63g4Mru7r3K33HoMIFNR6UEuuXE0AAPdze5AlOONLFnyKFQKj21b3u0WeCde
J9tgovwQMb77lRwPW/UldLLCRSRHuY27tvSX2mzDLpkOPKeWz4D+qRUu3ANaqo1pKMxHHsA6Wnil
FQYfHNjxEl85iI59Jr7dPj/POX4AgoiIQCq8MYzaKtomDdyzLmB3xHxKhXlvuM3fqqPNL5I6lYxO
0HVSWw6E+l56/nzsGXv05iFqnGWvjayHljYJX2ZL9ultmLZmJFq1GbK6VqnTQpJlkNr9/eSoo0ki
1MobD4uzIwgjZQA5nkrTKUPSy7DsZB2L2JmK25r7mNXiH2up2KgweNzemUYZGt2kJ0YFe+VwR9cj
5+ySKw6nigggdNc0HGz5mCScM8RH7DOPZ7Jn4hMB/IBMURvOY5j03kev2W+SJJsojS5YmPYy1R+8
Mj3aGkOGWiuY5rIdekNr98gqqdNEXOlmXGhUG6cIClWTyyBQdFrEIFxGQFLpZwt+sdJwa3H8rY9k
Dc2CEwt1Gw5THKjCGcTOQ/qkXLJFClm9VyWiKA61cOCjlzdGdxlGtJoCGZbuMHMWjO3LmG1ZHWr6
Sdyrfe+R54lRpzvH+kgH3gDmjBJOzJ4ieYUNl/suam6Bvg9CWMbWqJwXL3N1TNJEp63KIZNQYGqp
U8Iqx6rVA1VaGfA3vb3U14Z8k+jPG0jqoTb3oW3zbWYgAWPzBGtsb7EIiKCNzUkzdRonmXrsmonm
OX7NUHGazPlsZvR+Cwqf1W1bC1jBN4vyUhX5KxwVX81t4VdC7IV2HAy6IxNMIOHMBwNfF7VXUnte
XXEdpfXKypKNzdjfXfX3hfSqvE6JERbyoi/kwatqO3V5uI5DsJQWynd2o9dvO3pN4h3bunnpCclr
OsyQdqJ/qmY6sBX7YLbyvZ2WD7b46ASpDAzlNeulzIkjtTJh7FMWlkGjxLfE2IWRiGGOoTsJsku8
5jwS2u3Est10Xf3BrOFuRBvexIz5SP3Tn/KEArFx7Je17p96qgKr6g+aJNmjX/e33jOr02ct0e4w
bL8kiXOJPI32Xp2sxDyL7l4uCFB0Obd0Ad9o6pOhEQMx2jucpeumQbT1e7KNiOnbWt18cSqsc2k5
f8X1k5d1LwRj7xnkHodifazqnk6HjI2c7d+OhuCLGlcqZEvKrCGRLzxTnT9Bogr8Z8hd0XW1l3e3
ryasg/af3RJGG9OD6WiujCUIUs4cOnzL59GOTzCO7Q3SfhmL+H7Jo1PCmHAgjoXU8Q2XUiAH8cK6
4H/5kmwjvbxTyAhq+MrVcrFIispy9w1F6F4VHtQqIxfV74fhiwHwJm106ji6RWs9R0U93nIiv2uE
3EAT2j06Hbhs9gb24RfV5yJJvVqMF5uxe6pP57pVx05i7yEBbFMNwByg1VjEznWvf0c6mIzLJWyZ
6nmoHaKUSWskmCCeKEi9/g8RuhvtA4DlJvLsrZB9UK/gZ3MhTxqHaYOXGYbrLh6L0zKl59Krdgkb
XLu6dzhuLWJcovI1aoY3U3OOBXhNMmpvBOqRtGnfTxQsyLku76pLeVAOIEtVT95j1yVBZOnc/cNi
75RNO1upXWIiCHTZWwTlwD65Y+KpAMEEHbbxtajZrZNLEuEnW4gecZntcZh+RjfkCEz+kKEBSEJ/
PW1+tiD8rOpLR0wzGiBiAJ3eWEnRcExMDlDMZbwvRp6UJea/nwKWIwbaGqOJVO+yvnrcuHEcB5ZF
UIL6qTGoUgI3gOxr+jYq6wuBBmF4Vt9UDU+YSQOykHd49R576Ya1lNe2kP8wX5DrsRybUfulbA2H
CFXNcB8nogTHQW1Lx+MLrwI7mv2SYxgr7xo6q3VwkA9pLambQJ3i/E/kGLWXFLYUGWPNp6N0WuZn
1fTS0kdxl28NZ9wZbnaMLIxbUrtagMOFxkw4H2E29aexMm+KMCcEcRMGK5+3GXoEqWc2Sx2i6aws
is16cS+Kif5Y6w/kdWJttXLGxutZctIzO8+DNuOJ54fYjQWBIrVJcuBKIbb206dqnZ2lrVSK2vqO
IwSlVuy1Tjtjg36YACFibGQMY5ckINhzD0h8WqTyl6x7i2fgMb2k+Rj/TOoB35nBB9q23CdNdDGA
yTCKnWqvPnUeQa1RqejFDVsytxiyQOXEGOfsdN5IIfd2ZOxdE98xS1wUmbzKN7rC12acaIxCiOTq
eJorLKaN0Agvqk4z+ZSBWNR7XHdvSTFw5MxUOOxE3WkF16JTDudEZIeWypy9uWic5OoRJr+RJqS7
gc5IWnMeoq2/lmw02zjS9iePrIcyX0RYJEKc6FqfbcPCmQ9/xs2DoSn3Ezz+vrcCz9fjp1XV10ku
sNzdZnDFHZhqvxEVgXtJ2z00qfe5lN7sj1n0nDpk6TS0Al5yaW7h5Fje9xzfL4jSQSTtjSGXYz9a
j5QNNO8ax6q28crpriYQEC+dNMidBb6ctOlkwYzRqwc187KJJW+1822TL9KUJIHAv6xUdzVYX05Q
hvukly8kQfCWuVj3u1PV0ewzvtQhvJL8DfMN8UgI2sSxEWhU0y2Ver0f1/7kOurJg4YjMkigZS/d
FWknIyvoP47OazlxLIqiX6Qq5fAKCoDBJBvb/aJyVM7hSvr6WZrn6ZqmQbr3hL3XjunYgHVN1FPM
Yk2H29YpqhsDTyLnkYDOcfpUxjM6TH4iJgY4BGvjLZSg4FZAwnrFgpcVv1KsbpVe80Zl/lCodVFe
crJpDs6dsZHmPdLDIEHovinMGKeMAUgn7p1rhMPEzKS3Oi1ucJMFhaZ6JZsT4IP5PSvJfmzZt1mA
YVl0C0ox1B+xMPPAtltvqIeV1MjeZSL9MZOSbWH9Qjfn9OKU0blN6yw7DCXVgvqP3aTXtSnTwR/A
+i4XzDbM5ePUQM4bKp6ddqVqW6fQSBlft9J5AVi0cdCnuGE8Va6sDm+GpZ2XAXVOaOkXp3ZoxE2J
6iwNDwYL5gG5rtsrtu+IhvN3oSs077Ia34ljZLXZdrBFTPCFs1xToU36lzlxM6NJdgGC8GAvMpWw
3ibUitVNtjUU2cp3y5Res4WHNZXtKLalCQN62+DSzvTnmgCRQArtWz6XkUcpeolzO5AHpFesDX6i
BvsZRP2XVspsGAxtRnp9DJuGQG0xJtfQMJ4R4QdpnFA9oANjutYFekZNM/T0bUkN/aUn0G4o5tdK
dX4JpaAXYOjUoTWqYja4kcEnqyB8IVQ3IizFwOkq42oytt1WGbMTSx+QXcQv+MS+4zz3Wzhifa3f
1cJ6JUIPyZIWQ39qd2Bqz9a6sKXF5HTOPxxJeZkt7WuQ7edZmigtw6cFVxlTEbzuApOGWROsEDLV
7g34walKNK8YxSUZjBfWfCwPYtwChflrTs8YL4AIt/g2aitmyBym7+ZkXJtKO4VJusd36ZYmKkP2
RPookO3zGWTlbUyUXc5BHfXrUqNradz4clSK5bDjwDMkL7d1XxYmcAPIQPO8cC6hRCndpVBe6gW7
gRV2Ac586vvQjQ3aCfDCsmg/UIJMPFofih5u7c7esffUA1VlYDRG0TFeFC7EiJE2y5i3kqswUWLQ
fPMhDwum9+rN0iseIJmmp6V2mezlFFcrjNU8d3p/HBqUVg6BAhUb8XyYflve5XJJ0VUpMren/NZp
XAXMHt6NhZwLtZee6SXdUJaQzuf9dsKAPcu3QqhbBhzVqmPaSmJ0BZdaik44jMeTnWhHXTg7lBCu
osM9Uq1LqEu82SZHc8b2nLH7ODKzQV6YMP1OmAvQWCi7EM1ZXA2+rd1iBP/RCCdEVallQ0t7YMo9
MyZLj7jJqienc36MSdvhqT/gAcR7GGZYJlDgmd9aMwdTCJWcQOm9aFJKguwCFeUX4QfXvBS+jzpK
SSwpy7ZP2rch7G5L+N4k7DfS6S3KxU1p09K3VHAZ5Nxd0m7y1AidXaZRN7MFF7L8ZLZTwTwtAyRT
2VsdmqhaoFTHS+CGc7m484JzSnau7VJ6GGW8Sbf47UTiFfN4J8Q1ceuyZZ+kk7mjdcWfZg63LlLC
oAknKgnEsFixCiTTyPIZczWojheTmtW8RXPzLSfcBszp6NKd2NygvPYNrTxGdvcVqSjKHLvadpFV
0Ibw72f17Yz9RzMoOdRI1aNx38mKQs4RCse6KP5hAaNYbKgneUKvTL9vfBNbiCmHYa0+NPZmdr+z
FOdpVeGKUvV1E7WKY3iqU/6TkMfK/bAXXXN0+uSTqdk+qVomIiy7iFWNXU0SwdzVz9Ct9w7I9zY2
bsgvla2MAZgNvCT7zB5+G6QYpOpUVLB1MGjKTkc/WbLqlFqWvpUzKVBFus9h2pcqvhVl4aWNSDSJ
BHSfcW8a1Vs+xyskBC39TERKxsKfoTH6FMDCqdX6TWPv5NrXI+y16rcSohfkX2TsGAqRqdoaMK1g
v85CQr8At3LQ75NAK94Xz1EIPS1tX9j0oa0D14uzVgnz6zjN10Uz7ihtA8nK9lbEpB8t9cCz4uTz
cRYUZkai/WLnRTAszkNIQ8pJ76c8qnKLMnCt8FJjcLbqzK3LL46DwpAqqtXYk8uFy4CUFrsdJcjn
KR+INARG4ibORhuv+dJ8kjFVbImJWKnAHRdcXfLNsaRWqW4BumwcFqdsBQCwFRznSdn9GpzLrCHU
D1UZ/hoBArcIX+jfdv1inJdYO0m4lcDnS9zwlFoSXp2tUo7v7dqYorh5M0sUQNisPpKRMYuS32uH
X9Ks2OFY4wYRGbXKr0bX0qWRESQRzqdJ2oYFdiRNst6qmWQUkHdfXdV7IhFuHobcvWNCeIVU4XtH
vgNM0BMTyLARt2/cIM+KvwoVmWEqwd5nC9hzFyuWvI0shZqv9iwt9YyENci89KynUf0ZvQMmuGUL
lnHZynV6FBFGoTqdj/mce4se0pVxA7cZP7JQT/2g73UwMWpMIE+SAX4Mm+ypl1AKzjqloUaACnMx
+7PBJTTo4xMSoxr1yACUPl6V3mU5bGLQyrYw7sXo3JSaYziKkQQTSSBdyCdxqBPaIwiqo4H/rxLt
YdCwFMgNypsfZtlbSWbCnSn/aNTRZUnYeIAw3ya1/y7bqsVUDHDCiKR3ezLvRS0ofTrDm8fcx/GL
dK5EwJ6agUPRucF3TiM1Wj84gF+rJXwUSvc9h8zEmLAc1OG71RgE61kcLGzoQzyS6ojMIklMgjVU
8VeWH9KCMcG27yUdCGnpQbEYT5q4Fxb3lIJ6fExoiS1HOfIHbmFPDY9s5WLK4t+Q2w98nyiKQJAE
RjLxHCbye5op53GyTnY3/sWk4HBK29XBCI2X2q6/JxlDer2uvzS+3SgEuBDHT4XAaGk6O5tmY0jx
LbbsZqpe8+NSfUDh+MVle8i0ZwObf+k8gQ16L5krqL31EybSc8mX3E7TwUz1t6nm1G6zPVnKR8Ni
RATotIvkixUxh5CKUyJYuFLGLnbngkvmAWTAlbSuvLyaLNYJQgz0nvG99DTH54Z/nYLiMaWGIlQd
cfQOANJ65OGDtLYaUsy0avjozzkgypnVY4UotUAVu+Q77DpYyia/w24v4nFPcKUbdXRp6JpHhSNr
aTxVzl+cVSTDIafQuS0443KGymXHzpJV8FZr++0Q6VeZEX6Zpx56LRF9jqtxq3pVKU+glPCeG7eG
HJUelCIPzEOe0sOyCgmlIshMdPjaFB2H5NNI2QzzWjWEFTB7HWppZ00FN54dVEZ50hf9ZOs/mDH4
5dNNjrl11uhgrHLTWo+U3YFpIJuLfuzF2QKueplz85NVvB3lq5YemCTJK7uxs/y+xWVu94zk1C+2
0G469UHGlEOOvsoVbe4INy5Yc/cvI9OnmRuwkqxdlhgMajJakzDINJ73krpKVj9Nbhnid/hoMY5D
FhlMlR7wK05lWftz/EnApm9Ylj/Bpl1l3gjdoQ4UXsfcr9DZZFrOSiXdTMzC7VHdqgPW3qY4SCwo
8rbdN6z5q5XlGxnMl6T9SOhWy4htsI8pqnUFfV/vMC2B2yVYtrPDQ7FCb0BtVJdfpYa+IcKNycAo
Cn3UeJhRo6CVhoMqfxglAoFF21TQkxINbWT3IWlHEKf8/DAAxpcZI8zIYYiBnPJzX83AYnGIQskD
qM3pzBXfKV3QgN0Eqvo8VA+Snre5HdZuHB+7VkdZq/00M9ce10pdMJCXaLhZ5M53dTjm4l6KnYyv
zRG7ZdinU+MaEhCLMmSaw7Vj5UE6Zl4VfdvMJzKwI8ZyI9rClyX6hpWZbh5gkDzbeumbiBWcOPpn
y9FxLrU/HRD57ABwlpRyO6iDGw0RtFLlxSgqpsitQ+6CheJpGH9I8dtE6JHkMfdIieNc72e/aBjc
TyrO3JaABJrQCHdgfYBXctRs+2IUMw1UhqG0+mnb+dxNJwnejjGGT6opeVMibVXIYwk73Glug467
Vxd3+oVU+7KnmNXWbmI2VwudKkzxBGA7emyIM9SzosGOyZC74MVmmbusc6COAIt62DOOZP1B+iY6
SXWpj4Ase11ssghEo6S4NnajaiEBObJ2S//ZOww+DWcvxDXpQbqhasowp1MwMV9fGl/hLbK74thh
EdWfoxioX0OPr/TWFcM1yQjnvjmM8ovKu6gkri75HDhM6T/TCNix8tZWeykmhUdcBeVFdJm61zJ7
7nVCzq11b/GNgGlTsw6yFS9alwa27ik9AjfjkbKdwRFpTPlOFazpCZyEGeMmg76ZrLXpJFGi6v0u
0j3yNhnM1mgH5Y0M7CxigQGiiNflWx9hiWU4lVeodDwH2iDf9JKkA+soWz5d0oqsV+KvpX2raYii
hVEdNeQU8+2m8LAwrklIrZq9zQWhoeEXmr/OP5XiH+K6vDnW82eJjLrG4rVEf/a/sMbpmTyXdKeM
gm1UiwqXIMQACEJbAzaF6VnTv0SGs31mu2JOPttpJmcY6QLRBtAco+ZkrdxwqGAp0DLYhiZNolH7
hf3S5S9m647oj02YPNi/6ROORvSr4/vTCCXrFneUkMA4z7a6eH00HUiO3Ug6HvmsPFTcFH3hkF3Q
MnOcvJZ8nlZzOCdw8eBJjDQsPixjGWh6TcxdT/1JWB9F3J4IGyf8MQ0y87JnQoSDyZa2BTMMm/31
bKwqX4L9luKoO3veOQbPmP8bBoF4A1TzzYnhsarZDpXvoUuAPpvZb5VK275qfwfJAD8oowGYmh4N
H/7xolBu68yaZI+YZiyO4TQs4kuPoNlX4EkJDcNDvHLp8/TVUREgGVZ6YZ8PUgCKDRiNBBtINVk7
cuXcgnEBZZ+rJfRutk8mWjxf+1BAWH7Ra1R5GBHGcrOo9xxWZSunHthqTP+gJgfzEHfaVm77i0Ul
yRbirTIoCtiJlnGyL+SzLQN0fOmNSzSemEptVNpiaSGwZvk3sZEadOmUVR+jghMCaSCmrMJI3rqZ
s72G2GbWT8Z4l1LJs5FBgh10+8Q6mEgagZbRNrnCeJcxEiBEAWO0KWjSmLXo1a4w3+GBWyFm5NYt
mXSW1UcvvXXoRZSk8yxpQUyDfRB4b0QMlby+ZdwX0b2OH4b8LptPbfg8ioh55fMMxLnHtVezBXNT
2H3KfKBeNS32d0yH9W/SS/frigNAJgu8l6KeWQpk+250fDXj3SUHp8D2ahDFk+svwxLozq0i/AjI
KMrIaq9i4B71b6WZ8L4+6ylooIA0m5OzfAgMrUiQPPBhbgLDeqABZ+BZGs8zSsfk1bL3uXK3q3c4
poZpegLUo2nv0vBu8gAa6X5RfOQ6jCEQddjKO5mYzC7Ql7BXPazyw1XjK6LdOIHDJQfrNXGeTRbq
mFmcIXenwWfsZqS+hp5XY+WZ4OXtbyHpSwZCUic/xg3JEl5HXgxPqMA+GwrLx350rLlQQUasd/Um
h7ZAth4zO8NX0vnmVIME6BnWmKlxedmR/c4YQZCnwPvDODJMcC4jy8VY67wu2niVYWIqI0M6qT8M
bXZoBH6V+lwVFX37nU39AX7+pYBhE1fydkqWLSwfBgr1Jmb/qWTOvwJBpkUFDPuRAb7l6vOJRSDU
XYWUBH6HDmBm0voG+X2MCrT20cCr6vYdwVmLdBH6MWpeRHeecEPmQZmXvq3m30nMgyr11dMkYcmC
98dmd6uhvQxzLQCS+28mBYcQNdPP5Cwo0ddbyOadEbFiqhz7IvuzcUl0hrhS2B0kEm5a3Otc82yj
lF3JnkwwHY/yY1uLw9gRpSIxmFtDpfW5B0bcYJeatvx/9r38o9uyKycmRCyKoHr+WTT5NpbjY7GT
k9ItgSkxUBsbTt1K+4osnMBwvpbC2OgSfGvW7FhUgAWHnC8WoTgiXJCnpSo2ut9Iqi/D7CmMKfqP
iV2v6WwSFQwAQYssUuZ93uAleQ1r6qXZ7efmrE0TNLjr2izDr9mFc+qR4kM85G4pxCcxiMhO0Dx3
pSdZ4yEjlSDqizdbnrdCIYpyl3Yjx6vYtOVw6VKI1bytJ7B/TNIKmcmf7HaoPVmYvhcSen/NCAYZ
jKr+O9ZPC1W2VZyWRQ1Mhjr2fJSU2hubcwQzRkhEYeFtYHc9pjJS1u45x9xEdkGowo49SKFf0RRm
s3ZEyboT9RmbPCcKYVM94qgFeUBiiDtKcnckK6rpGcVl8kUxRTD2zSuYs6OBCkzpEPpbr/gj8zWv
khZXRYFhaNK1dqSHPrDUoiAL1XiXgQMrxQVjyo8uOZeqnigRC7gkhOlN0VazgHjNPKygW6iYgIsg
YgtdiuMbe1SwACsRKA60BMxUq++Z4XvEEJEE+TcwlIy7d5kKYsLihFbMiQ+69F6yu2mlbzGVe1X+
MSEE54LUBiYSbX0a6weYfF5uynw9PIjEPKosirHWBrOAjs7EfbQ5M5lfJmLrWKpfruB3SNklfyxe
UggZs9/oiN2GfldMOK7beE841Uuqh7ekPw314qvRDycQCnAsFwIZ4EJXZVJ559wz0tHQ9X0BPmcY
rz2XhHwvW2vPuy/b3zLFYNG/d+2jMvjt8n3WvsZ44xPqzzTEydNELyHq3xwNLhIJLzME2vHhr1zR
CCKmhALnS3WL4CmHMd7mOkhUz6EvN+uaeetI2ILpNhpOK/GBgTNWD22kcBVJeyxLU82YFK23Xr/N
8WOJyAaK6EVi+sLiQoIYf4XmNfzMUDfPQ48aYUFVbx86OpgEV1ui4WvMbvjm+HlyL8Q/OY58U2Ii
MZLYJMW5TYY7p6+9uh/LmUb9KlW0p4oUwDr10FJZUn8qYrS8Ba27ob2FfNXoQMvyy7auNiy/Bg1D
WZ0n1oJO/uiaj05d3M7kyZ7eRXroUFTVhMGxbODTzL+oyPEVGJwg1m69c+203ZGfvPZcVC0Kd3c3
te4skDYLsTFAprGS3coOxCncWMnc+TXU4X5m24eBlAhHHHoLQT/qbg0+CaXKT1GZ0+rTSsEhsKun
zK6DujWDELe+rMknhJAv3BLQ4yT2xDO6r2QvBs3LsnA7NExb4nZbYsdaV1d4Slz6UPS8J2swrgn0
bQX1j21Mu4IXvOIEWgDdLZJKRox+wK22g7xyRGC4l0PKrjp74D+6JwQEgundTsvoNrMDDobBL6Cs
mOCsuO03BKx6SY4Zg7etVplgmrhaee2r8Uem3OVyQV/UhXsI9W6P+Cdd8BZkyg6A8X4snKvs/DPS
5ByTlRAJaVcbIMVbSlwNbAE3/KwX9J4yYFnZLTAXamkCWSrEjTi7TWTfU4uzMYHKEqYBjvEj5tS9
idl6ayG/Oi8h22ClRNVC2WUm6ftoWow4LLqFZiYQg3VVtOntHDphnv020GfLAc7hmJwydXpdEFZl
VknaZnNW8VoWQx7og/Yppfh9ykdrLC95/tuWEWIt8TYJUokV7TnCHd5o6ZMcR2chun1vOH/R5LzF
7GjbWuY3Wa+PCzg1L8puXcFxacg/7E9+e2V0bVPxhlmQ8VcfQOqDK2qQHjbIAB5lhbzQWaejNkVb
t8D6tpagzQYPBYZr68XTOA7PVd882rll7HTMdNjGSAYciFmG6cObl6QRaEt5sJkrxdV8j5mkEVMe
WJZ8HYgHXShcO3lk7qvdcNUEINgYYb/XxWU0Wfs7Bw5s9E6z4sEr900hPH0aD5wnX1nCZ+TghRz3
C8vgnMV4MfHW6xpPOrOHlM9hU6LkY7kbbP2UKaur8KQIZ8TlpFIjw7mTvmJcUbxX1seCpL1XP6mA
coIXrOJnRnCbp5IbT/lrz2ESK+kHgE4OQTwlcmRtEthyJv/LVH1DLsSA47c3WBlbOY1kQi9mmIdh
ecDT+7/hmSe8h0r2HIceet/fiK9eDPLW4BLD3Q4/hNraMtKgxWdVgVGpSgWS/PeYv0wkm41m46s4
2kRoIlkkd0Bno2Wbp2muzm2Vu2ljYiXEcFu1h6XrYGXqcCrJzpj6x4h9rJTDZ7HUnsIslTvpCHnY
tVrma3V8URlp2IX0yyjzYWSvqfOTNK+pBN00NIg3A3+tCGrdztWX81wb+Nh6iEUA6XT5s9a4zzK0
6oaCe4C3fQHzaTA+KBFnWHPrVlbpNxYxKk664wZxxUJmYDYek0Q9ZD3OOnFFzLDX49c1t4OgSb7a
hPos8xAknZMcQflAykz7nsgQBYaJ7LcebMM6/ImOUjJ4Teag41GvUdbsVEbzK4YoHOmMZmgVeIRV
6SBsqodBOxgJi9g8hnPl0FFToelJR9gNpQBNP3xfQ6FsKm3f5KaTCEwkP+4PNj4vWe3luUmKyZLg
HD9kAxJ3soWaKvKMCJMMnLTTkBs45TPPqTXwm5GPYKYbDKAXzGxJq56KK5OvWxb2+AWsFzNfDyF2
nvyNDQK2zjgYzPVUxwyURf6QwxUyY7ABhNEi9XT5KVq+jI/QS2iZi0G5ykZ+kIfhN1s68EbjV4at
j2oalFE8IWuYCsDCmZaZm3GYv4EJXp1peBZ8ym2x5Ig38H2uCnkKemlZsRGwcIrC8FurnfkSsvwF
RVx3Luc5PMdN9WrrhHcrukfeN1d90dxzQFjkHfX/Bg3+AtF0HBFliFQv017mOPrB9/aQ4uwXGMiD
McTvtMTU3gqnZyMgxCSkznlWQ/2a1sqXGCbaAo3lUDWLwdMagXlZLB0k88wIYKs9zRCxQ37quh2Q
RBttTede5YFjYD9IprMZpx3eEOlH07ILOTdJsCQTy63wVtC9uB1f7FboVY3BIwK3kumvquDwnQXe
VbieSuDMhD0Yq2paK0Nicvg3EwpNvKPiDBiMOCCaTv2rMzxtUa6hXhnFs4WrnrmlhaVDNqXtWCkO
+vT6LjOxXqdCFxVA2xbQJI+KYXxEyRzYWXgZytyPlurQt/IuVjl9S/XFpqRUSi1QJ+sZV7/lKgoc
GzNDK67fWo3xPZFcG100f5UMkzxSHxGIV+z0MXhpbKOGLB3itnzpKHo3hQY2Ar+eJsSbnGbAe7L5
VZOT16LVTbccTK5y0IQJ8IZMGZ7wigI37dExWkG5xoxnVnQ2bNRFjgXbloVpJbMTNAqJobiF4yM7
jmTbJrM4mu14YGGzg2hdBWmxvCUV7nCo9zjfLHeM6CJHyUeYdhM5o8ewRn9sfNqiuWAo87TUucgT
Q6MJQQg09TCbPlCkHOuqYwKDmJeRpBZbZLi1D+IRTnnfXg2FhhTPJR502Tqq08LSUfUn8rPbFSvF
Ecc85FUwcsf5cqv0HlqCrOya1twJnW0DMwrus6bmGx6Kux1F1zFBatKq9lPV5V9xwuC4I5BpYAQQ
L3/sQv7pDQnLYnB7rX4bDVKvYo1ZWmbcK225zxOrMngbhFGY2VEKOXEIxnVMTaH+Ct+IJ7tqysxQ
OjubRfEY8/gk+uhzRStpYjq2jD/J2thH1VL72jD4ocoooGHbW8peR4SYlijPtRr9MXcFxzXtDVnf
d0hHsYIWrpi0etP1lBQFhU48SIwC5edMsTmF1B1sGawLaM9q7lcCb9vW3qdsagtpOkC02rVx58JP
QRjYU6OyRUDCdJQkcAC5+drYLB/UDFPT2sbUNHHFbJ1nNaP1SoIOuAAJgmRvmKxpy304KwcCOny7
zoGtA05ywDmy/GHrI2e3RQ39soaIMX43CVF1YocmwZtqPH/cfmQQbnI730J9GFtqX9SIzC9OSM0D
kpL2la2eTaN/gf20n8biSr6za1BlRkPhD4p0yZvfBHnZaKACx5sTrHjhOCyv9pyfOZl2ajI8TTLE
DdYxUmU9hkzatdXdWt4NzCLy8CLLkk8WwT9bWmMKrZtQLwCLnyMNIMGYPgk2fSLFXUlLgAh/u8zW
tdEyLzYL4HrkRJrIHhYUQqldH6x5RvpbbR3nuFKsiIt28f24vYXZgDqwdJJAlSwKQ5IgmoH7XUfG
Zx6j5Etdx3RSc9AwjyHC6Zyvcia6qAe3xvIhjjXPmimweBlLUIepw87M4fMwLNFvS0SfxGavct5k
1sMtMwOG0DzPRJDL+qEPw1Npa+R8QUbhFh3MOpBV7A3hbzE4/pTrfqNJAYFNO9IsvNLCrK2rDI2w
qTvMwTMmd2tvVHFLUu/zo/1pdfWZS+iwhtlGgnuSLVJF8AjCiwqXbBeFzKazmRe7/qN23LfKq1qU
OyIrNp2J+CH2mjw7tnDe5ewzKx91p2ylWf/QpuOMEzPC+GSQyp6h+icSaVsKSuiGQSTaIq4WH3Id
jpqXBGB4iV42kQm3Z/XSd9gSUpghlUYfyNgYGmOtwurK2+GmIq6SFfDn+XRw5hj3xLRVpIKurUVI
gOAZgJOtHe3iw2aiTvQPE9DSg7wQ5VdlyQOZtk5baWVrbkgumJNU1GhAECvQGBNVbtmp/iq1aQUH
OB6KGfBK/22Or8o66zXv66hpsMlwJBguMpwj6Ro7TZa2ixM/tdT9FTaSiLSvcPhulKdMGG6HdM9Y
vgmk3Eay8qOSWr9JF0aGbNeakM1yD2XELNxZib6ULL4phvDKJD0mS3MqFmB5E3d9G+5Lp/DsCKN3
8ofkKhX11RzbbykiQ0o4VAMpq1x8KoymCIt4sm3SjfFr4RPc27UWjCj3JuuuQxuCX0BIh4UkffJD
FFsOaT/I6H2Lt9jKwA7Vn0P8VthE5zBfURD1qiAi4rVqmVeiAGPwkRJVx58HFQcVwFHS5UMU4/ce
OVbn+R9HmMsNfmy66Cizoh6Wc6S9O7IniTeAp6z6wNfKkT911qNJp8/StAiurPFbaw9lNv84HQ9Q
lAE4yCdRAFRiY6UWV0X8mehVIloZIJn4q1dtg9OdHIwL1nyXqbSq9Wetql05hx4SUC83Xkhb2opb
I0VEbp0KhuEmL1dfw7cFIIeITlVeJ6l8hK38pfQNRmo8MGgp+ZcODaicBeYG/tfBge/BlwUzZzep
7Z+Q1G8gGnM6sZqKGaaS3cBhwVQtzQhuWg4dnmnmMbl0tta0WETKAm1Yw/Cxk3CjcF4XMpKqLt8t
y7rxmZ5KaPWzBgiEzXiPQzvVipOM7MxGJDU2LRak1iXREt2wQm4tmBlA+n+p7qAKbw42uxCe9J5H
sCBfesDgRK4Nj/ojW/AF89MmLLlFk6wuoAdJNryWTLdx7ZHyTZplA80hD0bgBI7+2uU3fPBCnKgN
bRTL0lMd7ZL+mKL3hV+xOLuMLgcNLOnvzXyqEd1FqdfLO0aXXb/nohZgOs4m6BXnXW1ezeW9GBHV
od1d9PdC+zVYjdgH07hYleIxLeH8SvJtzywU35fQLgAhFwloF3yvTwXPneljI2VJCIkEbrbCzW6B
Ach5/ZAAoKihnOvWjK7JbzkVNTyExlcxv+dMT7pfsDRLGjAHUC7ZcNRG0ko83qWVQt996yDa4WGy
upvpCc35FYwAuQP3xYBvBcQ2fwp17GzUmkHBti4x40BEj2mkBIlPFvwuA+D33da+phSFg6s4z0j9
dp31D6UDBlwVQFrhDPtIXQzPyt/t8rXnwiR4ykugkbFBM7ABTEEUPWlFMEgHhufkf3tVWtMMBjpo
wNGeCZN6ofLa6jGSOQltDCvuf1J7NZO/aro2BpRLWGww4p6bYaMXmyYHQbqpux8JS3v3ZhaBJZ8o
C4vl285XHSXoJWAh5GVpR1EyuKxfyLlPiysKgVTCxiIeokaU7JXGT5LQEx0NiC5kviHdy4LkDQCK
bYNzWuVCzRNQ/dbYkzeT264++mrzQfcqA3IMGwCLUD0IiG6rB4AFq7pZUgo/m75lD8QUFALirAKV
GgwxAO9eicFx+rMUb7rU9FRW85wDylHupf25itkt6zS37H/fc9SgsvDUyh/sc64++jV28hW0y4KZ
BxHOIk4gGOviU15TMmYvYcOvAt/GMhHRJIDJlrHsB3lin4ox2pvSZSz8SsHIEukXxqjcNdsQfveG
5KXcuQwTkGYCDzF4ktWVUFkFpflv0okyjAC2VYeYKUXOH+qZDUksdNLe2DpaRAo1+4mrMr0jDuq7
/RDfyfTg1cKU136Vwh0xUo7B0OBpA4UBb308m9Urhn2uywrlMiaKiBU/KbwosXl7ekb27/VbSVSP
wcn6TZODfep5Rl0Sor7TSHvHzcrU5aXLLjwpFo4aRzszdE5r+GdrJIqf0+gY1G0CjB9W2YoQIgbo
sae2T3LxpvLpsviaVb8D0AOqDeli1EDikbHEhR+r+1Ts++4qpgv+vAOerkYPWKSMXOLxiID/B9Bn
Yu00SMVA+5lBH3GAvQCnV1fD4ySeNH50h+I/61Z3LX7OhEgCpFQFzBUgejLfVYqHytW+oQpJ0QHA
jrI8T/arNBL+4KIwis8SCrAcuDkvDq7Zhjy4ATjNTkg2EZSnbr5qTL8UeoY2Wx6T5IXrsYbtuS5O
+CCRYQYGnhFncMfPaPkhJyWJ/1id2NLoyXgrCFnEdx4RF3SZu13BlBeA+vpkoRZwxXru1Q8HbVur
UBeqf50aufGMuA3NSEStL09sHV7wGIzzP016EyhpKv1XW/ZIOdrELy2vJJ98tl2bKqyLTsqwBxCT
oQYk4VbjAcnsixI9KdW9wAzVQ22av9Py2KpHOHg0CydYi7X1PTNtt3ih43sufFys/O2xebadR5T7
EgZMxqTiL+P9JzBsuDvgT+WdyUJ7OBbIoSi0HO0ZEXVniRXlAZQf5gOlEorZ+TRbj4TYc4WT0C9H
cBMwRQ6l8Zl3H1btj9E5Sz8MzU9CGm4Qc3cMZPgP2+Jz5snUA/5TtbiESl5DXPb2Pi5ZtBRuph/S
+DjivpP03YRcYVHeITD0DotciEwE4Nh7KO/WgMGamZqszr60Kl8JTlQxEKGPWh4l8MJe/pYxA3b/
cXReu40jWxT9IgIMxfQqiVTOlmz5hbDbNnPO/PpZHOACdzDo6XZLZNUJe6+9H/UjEetki47jTx98
N8QacHdCLsjt9aguEZ4FPdU5Pk0SDGY3+ifzcCNZYhrO6ZUoJTn/9LOF1YK4FJr+exfuy3ZDSKCI
6IoYYzCtIkjQ5PibkgsjrW46tGIVzCvlf1HTMEpdTq+hRF+24eX0u2WqOYyswKkisjZ8FuVIA1vp
nPrPtPgoAubKbGu6dDphay9rXLXMDDmgbf8zUL9l+y1LgBvMt9E+Zk9qP2ztbQJQaToz60kKQGOG
bpLequnDZyllSt1BDYOVH13n6KEw57rpvmtaM38VJ9sxOhr+xkrWkPjdrv3ASoti+pUAnpd/Qu0r
LdFz0KnV/ntTvPAnYywBnp5kTHbR/TiDv1Xr9eB/yPW7pIY7S5WXOP947GwW/oP2iJFxVoK/RccH
kr8FPyzI61s09Durw+s5LurukObflEArXf+a4g/BYhVxUfovCrwVoxLYnucKsqEKFbykzgK07unn
wVBdNokG8HCkos1bAOFGGWa/28vvXnrXOcM0rJoEh1jA6ASZt479AKpSM71lHFx4MmErciqTolSi
vmI32JO7ZlJAqI4P0T9Hy2nSRFUZ+kQdNvsJyNeEbiXJN/0tMdQza4tcOme6Kymor7SHEY4LUxzZ
WGgfpvwv4jlMcONlGjwh1LcwmB+B5WCLXVjSt4kECPyLGr0Z6aaOt21ysaOH8M54iVBmJOB/lIdR
r6xmj9LcZiXUcVxyKLLflxEuOT4nbwh8qdLdzL61LaAb7U/hq2GgAzN0r9Z3Galjpt9hN6K3XU+D
vSj7QSwa/Y8PL4jOgsgjYTikCVBRvfhzw0NL1CTiH9s7eenVsx+ydm30raKceuNSFe9pD9LX9dMP
MR0rwPgqOebEhvgch3AX0DLQoBf5QQLdUJEfQGiwzOW8UcdVYT6y4qVQdPq2vLJgW0rMG9keq6Q2
I0NpuIOhaC0Cc9c1hJJX26j5k7qvwb8Cs0BctYLmDaq/hbXjdLqD2ifGKok/i4zfJX/MmFxF6Mj2
IdTfRUsgEkHmIaUSSZvo0v5qlsGwv3ic0F+VfIvVVqKSzmvzFI8McwHo5UtpTq3qHrJ0Zf9jZ+dZ
5Oox1p4XDtcM1Fko60fNEtCWMQKtI4US7FdGvJd8tib8J/Zy07fSf9lsvgNdWxvN3ireDUYoskNC
XomxjAaMghB/HiMYAW0zGiBGSusMO06OKwcrSoXwOjp7EQHbrKCh18CVEuuAW2Ni1nxvgg/1HeaI
MNhUEHahq4A2sUG+FTU7+eZ3Su/gKZpkVyGNY94TENISgeUvcAL/jNG6b46W8a1zKdWXfvxmob4M
xg8xbi3PSWzKUO4JVqjS+AwDVjk0nMteAtzBWMkCNkas4MZUt+2wl1HoR9oeFYI9/GUQDRDW1yRN
sEbzJPkYEqrBpBoR2YpeByrtaEMc2ZTM/UO26gq6e/SYfnWSEDSPMrawcdlqT9RkYbCZ4ykG5tM5
+d35vOOpCnoDLK79ZlRcz3j4yiulf0VD0aK/6eO/tPqesH8qJigaUCIseZkjtxIc445J01EUFwWC
cmBQLfBYTMxNVo36M8CI1FOQNdFnz1ylVNclpxMYZR0mb7SJyjerxRJW7JWCW7OnghFbk/Opf8dB
MJKKNb0zFgCtuuPZY+WZadeAaV25McpPAxifzZwXpNBLUTCvzP8E/CTeNNEulHkxMoZFxboqv+KI
gKfTKNypx87evfAnzNIyfKwO6GCfMKi6OZB4wWR7WJaAvzyq+CYDXfqTo9Nvo0PL9LNyEWksRh6D
GmZgHJ9y7y+i7lPixDWFaxYXDV0U5GyODYP/WHd6n7MdiDY2QHbo700EdfRB7OrYIqfVnlb2Umlq
kesF5Zup/KnFpbYBwReLOak6L3G2LGtk5Oq7x7wDGwIbPsJd0qtBnIvNP7HQzfhtilMPgXgGdKFP
nvBpcoa+SJsWYb5idRnKoCUxNBQclkk4LhOI44QhVOYms54EyDMvNPjow+qhDf9S6JLmN3oCDFhX
6wXPzPDdMjlV069fUgmQN28tw+wzQdBaNE8/4Prmp6Dpt6ee+tFfSVzhKyW41x3zDQwvbncreAKq
VYkApNUxQ+58HRlDCJxuZdR/oibma6uoHzV+Yt1GQVifMnM1nLAlLmf1pgKGH3imz1UPOKzV9wNH
o0eLwMjCT/cheIWp/1Em4qNX0niIiDaiwwF7CTa/D3+jgEf2L8/+FUhYiOfaxuLXmj6DfzrqCFXa
JtonNi5XTyMyjNY9X1s1P9bvyD0t6SYVeHtNbhSWyM096j47xETCRt2FXfo4jmfCsshS1vEkmR7x
bq6M1Bm0MseKIv+xOkmkoyftSokcxDttSMeWuppObYTjLCERHaSvHmzasljbEdGxUEgMfB10B4ry
a5ACxq/BoMbuGtXu2cCahqnZGteGjx/sqTGEzkzhGBz3/FGco6DW7OkzwZZVFT8i2HfKoW+9lUxV
EiarEF9yGnRHQsll/kJxvI+h6U1HAHttv7eLi+zvPZYZ3lO/oZxr+g9DYt72SKDS6aObBTRdbGm/
BIooC2mcQf5UE9/LH7LnYFgE3U+Oj5B5DwjAo4/AFVKq+qQfaYEmGBvLYy66BHeYdjMbZTHIn4rx
GxU0wqxolnr3NIufSn/Toi3wwKXR7gpeSxUq4F2fTlDi7YgJ71FhJeAJypD5K9a4e+9m9xWFX+Rs
BNiCtc7VcxfJGRgiXnmWyObw7BP4BFs54Fh3FGtZmG6fHvVhyS65ZtCnb7nEJwO/CbQRhIAxhylP
x5hv6Vfx/432qq1vujUuyuFz4n7i05M5qOMjnOgadWzMMta40+KRtBIzWFc7xmo7QlldEI8o5xZ2
4MbFFWEqE10j3U/hyZPeg/wldS6TNBHfgxSTVPbZJawf7rKMznFNMgG8SBPlaiVcT1wsceoUBypT
mFzr8cZKrAvxkze/MeK6DvPlOPuaOCCjLiRRZUMlrqunuD6Mza9SxJuK2x2012oiVzT/mg/AOMVM
HzLQK5/5bE1nhKmV89CTxjb9NIPvQol3RvFtMWLF2mZ1rCCWuXnJaF4wgZGnyEadCwopRuVK1qFs
mfdt0v4YtcSEk+RAbBupjKiM2y/oC6jKtlH6+3/R9lCstwDPoGB8vUoxZdacuTZHk4F6GgRXy8Xd
5fTq0VNoGJlOM3C+5+sJAhy1i2DOxvhHGDiqoiOBv1q6sfNLLZ07jmkSVToOmvGgkh1MgIClc9zv
VIPYuF2o7wjE7H8g97TF76QClYGVB3QDTSOIcJQIKIDj58hWIviZxh8TUUBLMZmWB1VDkDoQzMS+
s2WRyivLU7mu84tJhxnpPz6zajnCLvgc40tc3/tsUyvIITeeds1sVBCYxnNtIUWQlLgFY3SuYBzQ
/+SrbkBpSp5ig7ABq1mF0fK39fG33nW/46cHRTC3eEw1JChXci2Ty+Af4a2EjN9xgdlTd1SebJdi
Xr52N9NnUbDQ+eBONVDsslTIUlf8zvsKzQrdmafZTWiBQKG8xQYGyaWI9ywSeijlnM7th14fgdkH
05Ygu8J6Ju0OxjXqJSBVJZ1yOgBR1xbyBecXz4V1YU/ZNgcQVCMJWVp76qQ/UzuFT8nDUYPNqUIW
wyo0AqSQsDIvau6aE3wuchIc3Gc0VlbNdbeY8YmWBvRwkb/VDMubKFzGCrucucMj4hSFQcOGZ0EJ
ZlUbFqm4MxGozL+gVp9Fes/l2dWHu8FppJcxEB20Diz6DHjxIw/NtCIPLENcwD0J3U3yEW7/lrrj
D3u/DlDiDtwzjmIQ84H5++7FFg4kkNpfQrsXw3pkT4ApUDC4xq6EcgqVoExORc57gSppMR4j643E
EmqIFaGronyg3iHXo04+cyxR8IRqOP2xOyV0IDDK15qNqlujQzi1tKwnP3ab7goihGrmSIxswQuU
3djTSYMOa5s2hJ204obBtuD1CcZDYH5G2lcg3uvp3yDd7P5bLTbMcVvU2Gw17Rb2uDDZs3JGVJ+K
eg8ajwHTkjUAAz+Et25d7g1dx4UBqe4s2JLp4S7DyYvRRycv2MK3bKp3m/13WGwZYBC6CiGGf/GP
8kqecwHQLGPlX8fhTp60e4s6UlFminu1wGCzUJV9Cs8m+ckx5MoupbaCdnxn3k2EP70YN8E/uTuW
zSlnA+iVvxrW344BKU24zPZYQyS89sWz9xaUran44eNat7xOhvUP5kQ0YQHuC5TjVy4RrPuTsu/b
R9TiiucLQNcHaaR51V9xdQnT0xCfs+lbIG7Q2HQV2FV2AcMVc6+X19HGLMptHLETQunS7Ws0Kow+
NCyGl0LcLIvSrNqo+q6oHQ+GSMM2t9v4xaULvjtgweUE3LLtHOhZawv6etb/6PEG10Znkc0tHyL0
WPDACPJiggEOOwvfGvJ7k/RPDPtSPgQJn5b9KsdtE1ro6fH0n+Xio84LBwAHCnrZ4sbYhrxzeb8h
zx2yyiWO1gOikUQBb0H2Jz+CnZwksIJ0PmJrkZ9MO5bcRgXzjH4WP5GSo968yt2umwhPTPcpSV5e
wRt3iNlQyNt0IgaH62hQr71yoZ8r4kuIi4sx+tKgg1JPmudasWPGGslR/VKy3zBzY9OCipdThXMn
T47EkVhg7CChkIopABKSNs+cUwZZZlr+qb2DME2lAx855Nu6dmT+v8H9E5HsI4IlCuqGxK2Uvxsd
AvHnBZrg+J2iSWZv6/1/yzu8f63Gpk/huuAWq+fpf8GarNavqb5qZGsfDF8pvIcO8HBOLdmi8qtR
dj+64Q1kh2sT7iLkZaw7wFLBHv7I3beuv6Xm1UC1iuyNeonZWPUOuFIrL6xIupmNtmQf3RJKStTG
ZIQrIt/XacygAq1F7cGgDI74mTYxScFGmH551UFP7gnoKcbMFecf1eIL7QpW8hASDRYyi6Q66qF6
w7S7AzLNdeH/GTgv7QA3tM/47EhQDakq5vRdM6xIvL3S/YkfczwrhmuoTp3iX+BT+YV9OwKyTOJ1
hOJ4vFL8aQxbxJtRHeqYp31tdKzxz0a1UbQex7TTZOoWEAktp+tHGPqQcOdVvLFhRNZT9YYmCWTB
GGorbsSBIMCo5vqrQty0nOXjMsq+mmg/FyJBSr3eK4tM3fXRZ5StI9pATh/Cb0bxJEtTn5VuO368
mrJNF1sZFdyWCM4aCoBmHYYP8oF0bWnrB/ZDXvdtJRcANroJ9im6x9ZZKZ4s7xDKCuPcy8C70IvR
Y/AV7O30UnU3NSfqzmV9VCSaY3UXBtyatecj9sKbpd8qRK8Bxtep2ZnyRZJPHbc+wh92NxbTOjX+
1yuYKVCKoRz3i2PvA9SOgK62Z6M+xQzZlfoctscRwFfHoIH8KXk+k8htZYg237GLJtwyZjYsqhkE
H7DrFELI9JeqFwzdgHiw96jidwUEamz8Y1GJXoxswi15hy52ChaHpFYRibvPLTgbz6Y94reHY8US
5qOAow15aiF0vtqrpF1sE18aI6hcXIzuqidXnypBVe/io9QfU/9FxpFKMCU9TH4Lkrd5MethyxQ/
wl97jRPk36HibTIdAHLxXg7PILv1hOWRcmjQQG6b8j56POFOYZNL12NHXkwBxgZyfmmGWVJLqIdR
QPUXj4F25kwti0y0BcnWY/pqXWNlL43H3uZAe9RCuDOYsgIKmVD0/0QWYxfFTbLfRNaOjc7ci/E/
avhDpM2xNb2jTLD6cVh6gtbZytFA5m5NeVgKKJB/81hFHTeEG2B5SvgcODuSi9nfImU1ypdQnAvl
ACqMYi4iwpflSqohZyQZollG2gtVtKetyg7Az29quSlDX0qaFmW4YKRT8OgrxTvxnBBZt3VwyKit
A7AFVR0uhPdm6I41LWs0kHX4YXPqjONVz37wp+u9OyF1YzuKol4tzqz9yzxAWP5Mc9KG1h41Eudz
zbUxO3dOmfINnwHfpd9CIjp2P5MyLmxj2omCYPLZ9/vk32xqKAg15AcD3USGWgK/N/53i0l2+EKf
wvMPqNPyHoG9l/mCuC0CGBzRXzEfUbzlVfSb5p98qOyFM/+zYQwHWcWatQQFgML0oP6OORtZbiK0
oxq6Tpll88OgG/VUtl2sGHAtMXnYmbxhgmnaFYKoOXJc4YWSvngy42FNSImJz7jc2MZNYmBZqfuy
XMu8dDWe1Vzd4OGLMT9G5GXE8yj0MHm/FCKgpBkSLbV8U8ZoGlcosUeJ24/Bsw8goe3KjdbTPj3M
4p9WGwQK/MjMNwZGEf0XbxtEC038sXMo072VIXVApMGbumdwZUdgXV/oRujX4ORmzP1ykiJ2NusQ
fGmxilKb4SrRMRqwjXuNixlgsGKf25bhdEcEFzdh57B7UJ9B3ext+1NJHjPZLFFA/VrRcjwFwbmg
35ZSm1lZCWq5dSr5HFbtaih+WwQDykoztxEM5El5z1AVknC8lKZnZDyj4QLRxa7cDIxM/Wwiysf8
GjQMYeNdKACwFp8y64mMSA6jaQ4NdsNIP1TmrihC1kr3KiZIV6Nhke8mu+PoqQVv+KgtmSX7qZbi
lSmfiwn91A1pgF3heL14utvOfYZ6gSpKxXuQw7eBo8ky6D8GRxTjmp2gBV8spytCdkvL+x6aT5Vp
3Ag4kaCBsXfM6F32TzaWm7L8rQiF4RNgTuDtYQvwXxkWBw8My5b6kyFcvoSAvwmjW4BHLu0+TPYz
HnIX42mhU0RCjJWSCzam2Ik/Jf+qlidRPq3hGo9uYW37U5QeaWDAg/ShO3E/5X8ZWqo83uJlZMrZ
pyt1uqYNZXnryLh3QCnHO9ZbSb1RH+jONGMzGesmv4nBSRWafWfQWBXUDJ6RWebdV4oixc/uZKTi
aL9mxpk1FaPKjhXHLhuA4a784QpNQR22on3r208VSHnwpcYnL9loTK798tHrNtPiaclF4eii3hri
MhhvMhAI2f7KY0wJtzilmBgcfWR8jd9lKQgOpVyr/kaK28J6JMUpJvRh2GrDT+ptZmOKPhorJdyM
w6+N7y5FDMqfgNdGP2UDuDPOZmJ1VHzSsf+N8oL4hcFAYLSm/JVsRN/9TUuQuxM4ifNHq7dZ8I0K
NjRv8dzerIEVeOI0UFjzAUfRX9V9o6+Ks+085/TT4wBchKlRYLrFQP+NvxSvaJecM+tN7q8en22K
iF8gxXfQsbLdYcPTbf3exf/iEVurHxtWcxEz5QryPSb4z4bWNMD20BFbK4ECCZJLiMofsqrIPywo
xqkD4s/q16jt2+hm+ntsf2HxLZn/dJbYCAZZ9QuO6zpcB0TQh0sRbVRxHycKxwb9wJsIsfu67asg
ukG9DGiIG5Ql8nyztYQiub1/LWFoY5LTfrQYfxVKVgbg6EdoENvkXgfHruUIsVeyd2eGIcyS/NRb
ijqnwPrlpuEGp+NQX7rGW9nZaTQ0bPt/aKHWdV+g4qqXrbA3MNhXHaP+Kb5Zs0S9/hSzV+pTK+ex
LeFxMeNrT3CH/1Tts7AAQ1v8/LSyLGsWIwW4RgETU0Wl/DSNLN/JrB0OWUXGIMOylx+/ekqOMrxI
JltUsh5zgIEMHgN650J5VTfVZyn8rO9JhB6Z7AheUnpOLj/RupJ8aIdPSco3XAEU8zKHSrOmaYYw
Unm/KlMkc9loJ2Pi+d5UBjwKd/wOp40aUOJPn/BUJPb2/fAtjEcAWonYAuK7FpZ5lqSDNTznsJRx
HXaOpLsjTG6cIuI+5XtmpKPY1PxFtH9h/68DVzJHgCf9vhevNNoq44cHe6QWR18h5ftCIyThkeqx
BKEcs545QsryPJuw07/6VWbDskIBxgJLbe8a6pCCR5CmKwmdyTgK4zRqu9j8SMl1zjfouZEraA9m
tF4GxXuFc4MiFnDTwkRTPvFeWnPW6jNjS2py20+WM/G8Ghn0K3ZW8E8kE2MBU4H3uHoTJkO4rykB
/+D9aelB1vcCYQJ26A4VYfDAE6YNT1XbZwm1KI8A4Q0001UFs/uo82LEhmvNX+ePlh/qeR5X73FR
JsFNwwamUrgMVDgxi8XRvw3lvYh1CtgvKz0rOSm285h1Hbc7JCaYf1P4yK2/G7RPpYdnmK6MbxlR
M4yVZjxHmBfz5CPIviP7quc78eE3SxteJRNk+GwCJy3jACVFSo7IUOXzpLCshmABMsE3bnIzU7PQ
aSVc0HTGnrrvu2DXgZKLOGsJplEQJM7K+tmv2PjtqpU3o+ZKEM3yZ47echRXHU9AhOJfzZw020u4
s6A2iKX6raobhTYu8c4x8t9MOtM3pqi0pRlU9q9sV+y8x4y6ABEfq4azDYKsJ+6U8FTywD/gL5mf
TXBNJpkkMICb6LhALBE/1fapa43d0p/2k3xQup9SupFGHKoHPlYU2O24xvGxqL6kef/RoZ1l8Mdo
s+VBsLCs6eHKKv+lnmP0VDj+rzQ4vfhheJx4rg7AQVPouehwAuVfUdoLA8lNywBCfMTqsgyYKzwS
rgik5y4GAuUoMoBgj1FDQ1M8Tem9A7GQ+DervmATYxCpd2/wiWv/GZsmA04aiHYzoGxQeigNuOB8
e+XzOyMTnM9AR8LJ3WlfZn3PWn705NjFR9BgPc7xxNtp5R+OTkP+tsaVIEkXh5fauopECPfk8U3+
DO0ZVGPXPTuwtIP9NlCWSepnqBZrI7mOGO0aVLkBPwpBEcuY0ZYyE/hmuSJ7TDvCzbOS/XUeZY6s
PhpvM7OhTEdMHyOzzBrdYkv1mh+ywbV17B3pWYUpY25EtSP0jBN8b8b7QJzYG+Hh+y6JEZs01sTE
vEzKhQ7QEMe8PfaEZqe7uFhJhuPj/ZX3eA1F/lkzyIytR6DfrfYPqENhXob8jjyRw6BMD1zJVcRr
7IwV5fOlLflv2LRC9yHvFvbrqi43WXAoec/rNF0F6k2gLYcxOF9ERbAZm3vW3NGrA+k8lOW2+eJa
5RwqSC9KHn5AV7NIFAjMK7QhqXnrhitDfGsCXH9L1SNXVP8yVFR77yColuWdFTMrDVaYIXdYTl4G
pw2hCdjNmw2iJ0Egi3rr8rvymca3pu2WzXvGplPmUyUJ5KVY3K0tqYdy7ChEdnEco7IPwzsKopy/
L6Mc9uPoe627Tm825z3UCLVj3Kwq6vIE6lFma3usdzzYL+Mg2+usPLfI5kP/7rVbT1ll5j5pmgvI
slXIxCj04SHCFCYDrEXHrbIYXmPVLgUDqcmddfnjszJ9pNY3vMxyQtnjxpXDhVS0TvjorO4ON3XF
aCab2K5FJxC4cOe87hfuQ12RjBKiGyRfSztK01VvgYulN7m9DnA3vb2efMcAT5LhN9cvccEdzSip
ci0ENAB5CTStWIh2lzh4eeNHg4SdA+kjDH4rgcjU2gO2K0grtodVWdhridJPelEiWPNVicUXYmpK
4SKz2KEUxE+fI7HBDMvGO+3e/H6bPIMQTawQAMquqI9ojiUks+jDBpivqG0q/X2E29Gh7LXt3yHb
TWwxLO+nlz9UdXR86PBG+6JRHgsQmxbyEuhQAVoMwRAqCTlXo52kO93DgEmKjzvY4RBiaFskKy73
AoIdil+Fab5F5K7TT9+M6/XuR0FRMZC9zaT1ECu7zDiUlIeD/ujj/ShtBr4gdYQMprAByfUtx8yk
x9c4YwyuLHn3QMVr/O2C5r0n7a9pKGhNKFB3oR0L1lXVVZqO4IyWNNUYSzgFs8A1QLfAUyLq25Od
js9gFksLJwJVXBdHHrmMvSFjn9z8TSmzmCJANqoNrpD+uzbPQ3ISBHW1UcHRTXoOgGP1azRhoDB+
b1DMpUe1WJhUXiNqWKQJ5ZoHXEQnXd769P7kUtKUQ08oF8x8auNTeYTRP3TdkuxE+lL2P7TqVUa/
AhiyTCbtNC8A1eZZlDsbnmvxpnIjY+5v9mK48CVDVBD2aSad9OzrSRun4S8ZwaVMh6ufQoPVuVcR
jAAytzdGjZ4TseCmA4UF81Deezo5e6jR6lWDGorTnvnCLLlA98/5UvAeJAPSg+6JRWVVxffYmFyj
IylkaB6q8Y2RzZ103EhgYf2lJG4CHbTIm8UoAeQfkLLxazNVsP3nj2NeHqYeour8w0TMQHbSpbSK
ZQ7DuiMbndSbVpfXQr2n1UckVVu9eeLNrsKXl+ncWahNzWtnvtoQByczKa27j8xjE8ro1lPWE3IB
JTq19R/Bhk6NqE6lMEAlOPjjRosEWuzgUhJeXvHx2wwOQZMG9VICUlEgTBSUZ7H+GafbNr9U1dHH
ehBCJtai7JFg/bcx35WKK3mXBP2jljohBbgNY2ckqTtRDeZKs7yZUYt4DuDVSblc9gDliLtfBY26
EHBV2o4URLdk7yYTFouOtIOEhCXMnby/kWy14MuGBseqkI1tfWgI1Urqe0q8hM+paOnu4LsRM1tg
wIuedSOOB3hJROigX7HYQ0+RwR6LxRDGv540XKCe9A8bIqW23URCledYBCmUTDCihjOMHgdv01L0
6CgYs2hkYdllvB7FT2gYlB0q+hd0i6NbjaxKjAnnCxOXFc7KjC2fGENUizj8sU4xQh1gKBh4YG2q
HxUSKeB1HqEjNjInQt6VDe+Exmym6DaE7FW5OGL0PxgMEFdjHVP1papgyycPTZjtG2zQMzKzndBs
BJgJ+tb6W/HgHVR1vGBdEUXblACU0Xbr2ZT/8Mff1rpisMJdefUqzkE2t7DJRHa1pZfkfaXWAc7i
chgfnXdNlJcoXxXQPLqD6ZRlpyD6VNVrQXilzwtXceuNAytIliuUIxAKRvhYAecPM8NSTbly3/FM
LyPlTU7uovmcog/FPtas0UbrKaPWYeUZserWS2/p20xWVebUKudjwL1FXiT7Q0Yu02Sd0qFcB0y9
wvo4++8LGRVX9RtH1n2cVbIBqYxp+M8uqBnhE2Z01dASFpVylgmfsa590i76fr7BwHqA54ybc2AV
eyJH7eAjQiyvaugOJeKZAn4HaoMujTYJM8MOnxh5cMuUQaOKus/AflHoGmCR+QvtnzKefrvjnlFz
Z5Akh70CiG5W0UbDBJO+pRQbAh24MBTk4v+6ihVZ3fic2Noh70sWt+VfA2TO5KkAU8ZFDVBdC8FX
lU7ZVhsI3k6IUHHoKGpCD2nmRq+OfSQIbYvvSvUvItUxIY2oqt7LxicG6EZUiN5s+mHnZcU5FDFe
HWshs5wqNZrXbnQIomac85nPP/r8YdStM9oGd0HGLtywUazObRXQlpABhrorVJ0vogEI23R/qRad
al35lVAzBf3/ApVly+xSst4040x2ASgaLhh4IbrWIDwd8FG3qwQ1AlNTw8ZG53LtBQ3uOxYfEdAo
NfzBGQFUk5opQJ++FfpeZXOAJNUTV8/8sLqDiDhu+7Wok335oVLbTCySc0yvjakv/fjT7P43axHl
LYHtORLZXSIh7GoNiDFJLXHkhlRuvRQsPJqeCTCAXWNK7O9pzAWxSZmmGRb7wokIJEHxx1rzUCtz
b3gVxiXsbXbGgPGg6PVrGw1Nly5T8S/PfyY5xvk/wR90KzbLdfGNmvEkRR8B6nPpZVHSUZ9Vltui
8UX/GfoIi1iKbpWKx2xfNOCAtJ3ckJukHmX/S2ZfXaBSkZcM6S6Fpp9HPX1mrOpoRES2a0HfJ8jx
JoUc0figB2LORFjKaAItbDtm/s8sRrcd/kDMxJgjKgRqjGPY68+Qee0kiXUn7yxD28eZieGqp3LX
+LJnMhjQAGoyq4JWOdwU4x8RbRPyHnj2+F/q5ltDd0OwLav6HdAWjdHh0N8jdUawLhqN4ZtOpu/G
Z3EX4P1Z8RIQ8BP8M8cLBbIqvUcWRiJGIBaqmKR7FCWkB/mRxxGgMWotOLlzuhMTAC89pP2brcYY
8yjNEaKoq5ynqeZLUMKP0uI6Ie28zxDKWpBC3Sj5Rvzst7euuIoScB9/52RpIQfAIrdoTKzwaLUF
G3PmkStNAbO/6u0P5ARRpq00NqJr33tYEsBAdSVzfktW58LZXkQMt2CoBCwrOLJia5VBoQq2sbIN
dAPk8XPwEJ9B6GRrxTrmR/Csl/gRcrN2dSySJHTyJ40A/Jn8DfHdNug+ez6tO+rXin8qvY2QL/K4
T6vd8JeC67NGaVkiF5l7WbZsSn0hvxL1B9FXhzxDg36ZJiQd7NU8JDUnmqao2ygYhjoGf0PI1KA5
xf2P0EtAxBgH9qZKhrTCT/svL9hLz8yyhIq1dyuGWiIdQMStwEdihjJ1c+FjnkrkyTGtbh0r1FPE
CKcwBlFT1s4IWt/DHjBTRDp9g/wtRRroy/nWVB8h0v0hyVfz75IyTMkbfEzRvYEQ6K/L5ji2O8li
nrRNH5n03vrfs8eA/5UIujSn8nYpvKwaLMz0JoUuUk6f3Y/GI3DFp2MVNzNEOwnTvCLSUZlXgCC1
NCBXKlaOETkSOXxXzJ1HD7VKzv5jZBwd0/Fmfnma4nmhC8u0HmUXNZQbYLlP8B4QZ/c10gQ0Xbtt
7ASXOrMmhWFskGx5p8jm1JlUlhc/b9eILhMeDZ94vT1T3FGs53wC4HGkUvUAdM6YlgLNzcjukF3C
vex4mwyOkVwSEhT9Aw0EIQ+zEBmjuE+4Z8e8HXcjIawWmkxmmMNKZ3DfANV8a4s1vBc9XkNrwjYy
soApNqPqqhq6jaeEy/2uludcXRZ4ezISZbwohtlz5wptJ1QR3/w5XR29ZLavvuwOLFrYAeN7QZlh
kwBda985LtKiORvttsruDZqA4bem1q5KLqP6nTC3Bd0i0QOJPqdn/OuYsA/VxG1BakeTHxMW+TUH
tmz+jxYdtdckn+uaPYW6Vn37QDfNhE5wVkzBWohwVVbTGr067gZtkFDIPFVaoDh6H6POzaurn7BF
8rcFGVsx21lIvansrQedyuHsq1j2e66SgakOXtfmJrN2FkQW8wGqfGCC3E424ynj4kfR/U3gbWv4
4Djeicg5dYPT6PcSkX9jPS25ovy+xP6h+Y+j81iy1IiC6BcRgS/Y9vO+n2m7IaZd4T0U8PU6aKcI
SWNoqLom82R0EtSBpuZTYB9D6+K3z45gvaIf/Px1EOlypJN2yw/LgLCqE7iNuRUnZFWAVkzleoau
DOkps6619ReyltCM13JG2au9j+XRyf7ZXcYMLkfAfSKymfjr2KIT479oSMEq/2UloW0wGSiXzp5+
TUlow74dvRXJliQjpjAIebdjXO6Z0hnBc4EeIsVOpYkfn0NipJmsm3vdrS2wwjhAAJmjuIEqBr7x
EYt118hlHib3ghw343mITuH0gWgg8ueJeuvUZJPZSylILfXfu/EqnXNFFQ5Dfj3lW1gsmJksB4ce
UtVZoRfgW8/IlX+bmHF0fHjM1PFSS7JVk5XmtmvUmz0kgogpeJBTHOPdQmVmmEg+4FibfwZomlh5
uDc3RrmLQrbzUu716DlU3wmqf7M0KSnijeewQdDeWg5yA0urK2cvJ1KAmT/N5qOLL3pK4bvGabbr
o/MU3Lz6LoiDcHNUP8PaKC4MzKAmo/CknW1ZcX9Je54jwUxH4vEbmcuUmKTgzVWnPkc6hCDI8QGK
oVSP7Zv27vvu0pcfMTGeFd+KrS3QaRHP5trYNhcVC7+cLUW4zcReQN0tDPMgNRbYDo0F33Z89YxH
ArIBis661SaCntt12gDtqg1myAAmEeAJBrOGVW+quGbF9uPRCOHSfxKIFvhZJy0eVB54jasEMwN3
EprbFaAdF42q+2GD74mGXeDuq+BtGA52pf2yP7/nTc4q2sVnzyVC7INOLqrkKCBcbet6AecL9K8C
GbzGX9rEr63vwuTHiD46VmiDGHed2ue1ognt14RtbnqTvQS1fITvQjEYLEmcKDKI3F3WfMZahPnJ
X6bRc+l70AYdgTSdCZXh9lvP9Hfz21t+NswGSC1Hq1wyHZtedI/GW++JrM7eJnbDZvKvQ1hTYuHJ
UMHYOfUGUow0QPFW+r9ef4qHji0hJjYjZIXjrxB3/osYwwVGeGwtdGWSAV8A+bfuT1M7oiwByM9E
vMNYIR3yywDTBD43lTU0B+X+362SBUgvJgN3KegHOzK1tLxGXI+PphmaTYX+xDXxqXPz9ux5KbsS
u3nPYSbhDxh2HrFopmGDJcDRMfDHmNyn1K435fTqMuelXJaPCVmMTzqQYcK5pkRE3hgzx7dMXHC8
aanV7BHALEXjbqMJHhJku6oV6KXn2chLNIHpDsVKOsSJ4v82+2Wt350hXBFQSCv/OvD6m0wHe2Li
CENr3V8IDMA6olOekIces63JcvWHCY5xWhOw3CI32hbrsUixn4hxLV3r08HRmrKJ8u5awUw23Sis
phmHR4LiPpCwMXH6tAPzR/DGFoL/yOPTFjvaMapz1q4YVwIeM2a4hWg5ipr6XUOTVmMN74K96L64
tyTilwIDQ5qT3ib014j9F1A0XBViNRECj9Y8IMdWs8trPlkES1dvOGuzsf2uXMj+QwHNoMCeRMYg
osgkCpZa+2/UAW3Y1lHydeberB6Wu5SDpnAyOkNMD7yyVaXWYct8nl1FzHXe89IUNR5xuWuZoav2
X9Y9Exx0IVV8QST2k8D07SOzcurxnLuvM2RB948pOgI1BZh2u4WXInRrE1hPPuESNlIP6Ydnl+2G
qL75D69dYe306bMvMHQyn6qzdUsynV+MLxgNWOvkM8l4FSE0CgxGljiRk9o/eNlBB1/mVv6mS6NL
1TNry7RPrx7Npx5grfgXsh6VeDEzBlixtbBA1moxovq8WCeY0v1+6+bHHkXFkO2suFt6fMr6tJXo
tsfipCEd8RnemWCcc/Vd0rmPaGyMHqc3cHAuc/7u9qozL7D31lONwZcUBgHtuU5BXxf3FoVEMD/e
gd8iQZnujAg4xg75+LlEkE6M+VPs6/tYz0iRiRe5me3TiekKWlH0U0X3wmPYkXUH44rLBHWBZciN
lh0JvWG8Bse8rCYsMTORs1tGqXGs6vBSj7h/sMl0UDpdt90aiumvk1Py1s8ERG7N2c5rprdMDNsS
g4iNqLFgcWu2N5fr0Tdodnu6+yosiRvTSKn/y8Z0fKq7/hKFpGHCkPN1nxZuA7No6TfZks5io1lU
SXSiAfsiaqu+Yz0WUkk6LwHWwqDhFI28fmlU1pH+/5GETOs9yA6nDjI1RdTSR/yQd+XCok3VsBRk
ZN+MHeRamG6uBRK29ZaaBbMdwxXQpQ6+tWVpO43Ot+MAebXUpjP9L0WTGvAux7bxN7Eb4+5g22ov
PNNZsjPHfLPQsXAXFu2BlbzHTvka0mQaLHbbzGRm0a9brDgoL5/6/lfA75sqCuewghbBXF+6F0PF
ywHZd4pQB4LzenZmM8dbW1Kx+6R+MDZttu8Kd+XED8FYXyOBMR1/nAgyr/U9Vug+/jkeOJoO4rUV
n3xUzZpIXwZ3+Bi1E8K+wUT76KUku0GQ7De5Xr6SKIKsXSmcjLb8Lsbk0Et/1scu87J8uOLRFg5k
nAYwdiEhYcD4aa9+/SK8k7AK5Fuffk0c1oDnUMLpbr1r2aqrg9g74MpuuIcttHbda4PGijCUBNZ1
9qKEOETS32ZWgyyAUy0bL6Hm/4xVBDkPafKAJKYOcS7eOx+zZkHdC9yJYGDTQS5pzlaqe9FrzLad
fdSKrYoDNukoGyrQcaQ8YN5Fmd/i1Itoe+wfWK2LIqZ1nUUNXI9wqG0npsN9N633hOmUmXx1glF7
7PySLUv3ZAC2YdkpMfVFzTYZydJrQ+JYY/qHi8F733XAF3B3FPLfhJg3kN3IhqbGXw4aKSxvZo7l
RnOWKEbw8+f5N7PyoSIrMvupfe/bj2YJF4EthlraLBNZFbCv9VcFw7URC5tqUFTjQHM7jZCRSydq
ftZbDbWvxcdjMaYoVH5L56zPgHKNnL1evZYclVXPGXxhjamzfgutO0j5yj+WDpVL/eLjDorpXsKD
1SGMIQygsJk/f8TYwy0ZED9CH8z2O+ok67CTL+at9qwvUqief8fqq7ZBqsrnLEEMrLACc17PsRjF
CKa6Aw9CEJDBpG4Qazj3tPsxnS8QjSryVsq07hp8jAkBFYzuZc+2NsOv5nIvBxlIzyDaTmyzw3n5
y4vR8DOrQfrpkf4SYAroTB2qukLYa29jYse0ShynKN7DKyRUbP64yfYG+3rJGoI/Ao7KGE29jWNP
+iDOuEp82a+NWWKLKIc9u/XbWN0TjtHKr1dT4X30yZAxzhIbKj+C4BKWrJA7iUBz4UyjUfWd6xAy
LGDwOwlUQbyMJkbZIbw1bNf5H3kvv0ie2kUtHHDeayayGOb3HgSiugVwrr/b9IWNuVSovZ2K7Owc
ds69JoekwWpYYkSq2h7upXgq86/JwdXKeLexfNxupKKVzdrFuyAy6PrePsaBaLAeGrJqXeOJ1rN6
NzoxLWu00lhsl+YhHa+BbA8NccpZrZ8s7Bl2kS4y5xSk2TYiIh0y36fVt/vMs4BgdESj7pM5h865
lbrJKhBdKgMas8/+NLaKia5x80BDz+Zk4UPDd1Y5iLyQI5k4YhRjxyixt0rmu7pHP2+NmwzJJJkx
q4R6z0XSaHrRpmwga9XV59iLt9QdEWl9F0wgDcC1IjAXcfuRFdYpdlg/c1ilfnsjrnxpsfXuapO1
53QG6PYUMaCodFgIqjjPqvgEwF7BwAFc3Q3iByE4D8+hSW7ZJrbGksuU0GDrYHrdGqxAXTwPZjdn
jvzM2ckD9Wyt34a4ezaoefJJUNS1m9p3d6RxP9lp9dKGir7iDe8e6NV0JahaiqpaGXa/GylO/DaA
nPY6S800qkKPuEWT6q7HtpaUcqfc8WDr3qbs8001dz0w6yjnSYghP8Dj62BHTjpxDGI9T/R3ui1U
Kfo6Rlioq+gRyVeZGRfHRwbMTK8dSVi6pmgBKurDbLwFOjE5eKjwue58DdwZZ9fIgRbj+ssD89XE
Zst+IurI/mRfZhIFS7jfOk+KdfA/L9RZUfTyofcbu0RhERCfOxWXmMGWXa88PrFS+9dlz7YbA41m
S0W+qYoAg+AMHPVz1TAOrLO/IZnWJc1SawQHP4w2XppfVJ3vK+AMHo9bckCUYI7y+h3FKd1Ae+Ph
x2ikbERzfTfd7OLY25QgXsTumqJKg0LmNdSKuX9uZXAKRHIRnbdMB/o2EhErzK5se+Kk3gyVtY5J
LEzNeG0jWvUTfW0aYi8jMGq0wToDAYObBBO80M0TsNmiedgUEv5LHGEfDVwkROQ4lDQ9NX/MH5Y5
nhktFD78BtkWK8TFUBUXhVNTAuTJA9Ia2BoGNqsBimLBdmPnsjwoywGtIP592nVd6MSVFJu82Xvo
WVNMViXMLAe3O5APKMebAC6NK+Cx5G8hDWpUJ1z1jIq4n/IyOXikUolanigkUdQF5wizi93nqzBi
X6XJrTGKbdOWq5K6HNA+ct3m1gbaS437tmUrMGCAnhiVjBlncdCtWPSrnlmIHsKZM1YB/BQ9V3zD
bGVXFv+GSLCFsNJtaDNXUcG+JOvIdSE18Ydybaxkr25LfgPST55BYvCN4Lsr0ZF7mFHt76D6JD8w
iN8MJg651Jc+KIYcuJRfbKmMNlEwvfku2Vah4u6kD8Lq7VhfNaCwkG2+0h9Zvkx0dH7wCXu7WqiJ
4jBwnydHY0RALI0D/AcFx6wVESNDrhwclwWI2FfrjsFr0MuPlqTNJEPXmNV8CkidYUMEwD9qhBXI
Dbb2hJA9pRTDr2PH6cFx/R/L/koKqmqp3X3LPSlj2ChrwJxurEZK/yHUHppPKEXbntrgrxt/smjZ
cjnGcq6PjIPwNRhon43zEk/+Suq/yv3VnOCm01/M8/qm+rNctZDIJIZUZx5r7SuPPietVyD4lhZO
E505QcZf1bSuJlzyIWNzTDuZcERg49XY4UJ1A7LXoYtroA+z78P6Y1dANZEm1dOWZujhhj6GMKy7
TIkbP6WTD5ZJA7TCU9O7QO7UYxrtjOg04oQpw2ETagw2K3tvWO2uTMODw151qF/s5twNbH50xoBB
YOPIZo2K3cGFNITH6owDb2voGtIN/worEMY25kpKcRQN28zuj5LdsZfgWYgwzpoeZqKcfJRgJ9B6
GDqS0S7nf0qbVZ3W/6Zx2AkmK15fbdwJTZrouC542iO5CoAQgKEfx756FV66j73pKk1maCLa2djA
CwjMvc68cooOPbppfSRq1QXJ4CYbOMybYXiT3vig6GNCqq8SH1qthRTCLuBARE6OfiHFge7tfVgz
OuZ3iQWzC8jOKGowiwODIIkqleUsgmQzMYDeN7fRPXf0zCkpvXqQ/zVQ05+K2LpKlnwdwSUNk850
qjZ5qT8nSBw63yQS9TuSL2zJN0LDLgHZsalq1L/z7gHWTO9Ck7MONf+11mAdBSfGmvPQsnKxOSMU
Il81QFkJDSTlybkpowcf/XmcwjfPSbgnTDdfDMarwVTerF4ZNm1FAXgVQVTJjipDrKVVPwWBP4Q5
bwH3/o7lBv72OkTkF7YfdIJUr/KJQh9jETLTiwoptS0XRUwOyghPLS6jFNp9LA6F8V3JXc3dyDt3
cEbvYZDGXgOHzgaewBxlSJcQTNOh94efNmFgj70tIZslJJPSkJyS4HtH6hbP+WzLaFOwGR4LnK0D
iyXjaY7DaQS3EXq+MK5+8oHsTpemK23S9YjvQGdI3YfUIxw/HjA5w/1TjI+0UZ4CuAg1pIMyMu66
MVM8aamBxjn2HVkuntJkYYKZbzu6U7QEDvrgWP9xEHxJXcdqWWHtgL9qW8+DXm/mKWxuut2GvNvZ
jQW2TsK+eAztm463NoIHFIx7o6Le1bnsS9gtbDaPIV9qVTmvJIO8IOK8Bi3eHDebD+0Iml50pNF5
FjEsPBZ/rbUUFKoaoT2syJ4MnbmVycggZ7gZhNZG14zTwHkcjWAilfiL8nmFyy/mYIGwWTsDy/iQ
zAQGhH21g74d8s6orYesuFU+86Vw3MWsX31MvFmc76XNZq6t2TVni5ZosAbHgeZWu8wgmQ+P6ajo
rUPxbebqtea4yTSTgstG/2aJ17RC4Eh9XSRyZr2wAKsOlrzlcE5y2T+nk73ymvBdAnX0ivQwZM2t
Z2Ogj+lOq3nb5vyHCr2Mlbzwy9wb8a+ahlNYCwZC5QLA/qpQfKotkVPw+MxhXCm2/+ZsEBLemx3S
uA7lPgcUUaXIUyz/t02dCM1qB2xH3IggjPC0GUH2WnPcEEWAoDyajnYC1o9nWEid4K98VSr/1OEV
06f+EVJ4TyO+qQT8Twkkr1jzyezEIPEttNOG6HoKdqbfhquvdeu1tangDIn/IOWFcBv0cmatv8X1
FaOZn7i7UhXo1SkJUyO9kOLwbKuvMn1V/XSobM7Hyjn6ls7d8zWHuThA+Up7aQxY/sA6661/mIZx
J8oKmJxvrFTLWCnEsi97n6wAdIp6C5UoO7dQFvzUx/ZA2VxVdzNH0JJHG52IvSZBGuExP227gyVc
rhBJkklHoUbT4KBYDfr8UY7u1tUR/LoAiCpnH2aveoAUZU4RIQqhE/69AJdUqREPwbzoq7EgMpFC
wSUtZ52YJzW5r7Jut41lnfvI21jsHJ08XBh6ua/EsLbr9pC1BTIgJGaMLP+qIDuoivdwvgRVg3c4
XduEWlkjCxHhrlVZv6rkn8y+pha4SVWsAXxzDLFlyvu1Ncl9pqtdlEzPQVmufHTPbIGYfCcLe8L2
hbPZmo4WM7CgEysuZvRNGWwjYi6Nz9YnW91fetBJK12czYY9SaJvO+QqWXqKAi4T2ZPf+8NLgaGH
9DwoxsNECwWdkXR37mDnLGMwlZDce+nslA9LkSVMATGkMgTaHMaGY2Jyxqqbx85fkc0SRtHGJGsJ
s4Qt5q5hdrm6e9KvAICzEmEBGJJmqxcKd5l/AknT9sU1QDzIXXsfm26pcuwEjmQ3QulbAwyatK+M
rtREhmnL6piG3iaO3W+p0GzozdawJw7ElRff5x4k1pt3+i3WCCnLtg4lyWeJMm5A7D3pal9GNRLj
X9miyBd4NWcpQov2xSj7S6ZjTzH0iyW8jVOXOLmG/eCA3E9CkiDYfmvCONV+sAsssXL65qYZLsY5
yB1MVMUoMaSdXZLBJ2/TGWDtPnKjX6UlhylKxZSJYW9gqS22skEJS8ntVPVXpj5rJNK5/89htA17
9uFPrLdFsSE8jhTnNP1MuJHDaMSUM4SHUDGgjdsv1w3vJev3Zep2WHwCFvC2oWYbUoIBWndeRX/x
yvwk/WQxZHcxW+oxJXrRUa/SfYZDuGcDBASBCRvfmlKcj+59Jp3kcP6SeFtU7+kUH0R7tSHIRMl4
wuyxqfA0+O5wSeMJSydOAETjlq0wfTeLeKD8m8ECyvsokQxYnXqMY3YQyrybxGzpsny1Q2Zkg7tq
0QM9jTo8QaCurkINSWEZONns+J9uYTgB08huhqjQMpa/WhWw7FPMieJvoyko/xQvXdc5YHPi4R2V
HWlIkrlQE3kMO+w6IIYq2MQRQUqkWQrgFUWZbHS0KFN1rsb8ahlkXKE+yePs2TfhEIhTIiPwVU1G
/F2iUYzYxzL6kbmgm0XUF7KlqZx0zQRvP+CQ7AtALpXxFmZMMcdmVhsDwYB4aycZIRhI+Yefzmaa
Dq1upQfdXh9dpj/lJhklhnhA4K15qhr8Qn6xDJQ00dFQpU3+Kcz7m40EOOZo0/T2LD33WibRWejj
2kycrco77s8Oh4UgvubiFC9T8KyNlDODuLSegfUfF0FWXuPCOoxhs/Nwb01ojBtTe9Y8gVWSwTBR
l1bfXRKI03UIk9+f/N0okTVagK3nmTPZC4mGBZNuSqu7k4SsHM20QCB5EKO5qLNDMuiLun/303Yj
Ha5I6HFK1IuWVMSIY4jfjyUTIu4wPcxG9KrUIfuaG+rzGfFtcHTJTdJlO0dzzhqXtZKSt56oczBS
UQZQkowgZ6AznPXqXPKxhZ5XZzCJVmKYKPBCZ9Fks5Yc7ZwVM15sMbNzgBtyV+k/I6ERJnu1NNZ3
PhSUBGAx/BnSu61dZ47bSuOXzExMFujPHPgXgQDYO4agv9Q1FJ68Fk33hwhv20TOS1hFDdMFejFM
uehTFQpHqL2dWbx6c6x3jFizQ0YVz30w7qXWVxcqP7QWmMscn7OLx/ovpU9rZreLxl4jNexPU2uP
fRA8tKL55Si5jLVzHuPizxaognK0mTq9ojtBkErYmxZkxPeebzLoMRlWdvSNGTcEKFXQtmLi3vYi
iw+6+ypmAXaTYX80A/fQJSWAXQ/nYliFLwySl7KQeLOABT9xpz11Jcah6LM33uvxXpXTpg8S9nQE
papiN0c30VM+WVa4FmL8bWXNqUepWtUVkZ5Q0Y2c6pj7pIeEDokcDUxDDzhFhM3E2c4o00ct3kyL
N6ameLBsAVAZPlIAlUkgERkaEmoVnavmsQ2Pau+WaIDyzHjfc1aNsB2Ekgc7tc4ZgTtgmmzU7PzJ
I0B8vaw+xtJ8tX3isGn3tUzs0tYGQQK7MjCcTeZpWwaYC2rsrQOVKvb0jUYhzHhvrUz1iHNzXu/h
YMDQxYmrpc0+ikcWGC7DpnzZSvaZaXtvWPCtQ778XKn1yFEqkR6MjX1uAOK3ovjXtWpvuLTambOc
0vKUwc2zWP7m2l9QPBKi8BjP4tPGpGPmxPxOCHyIPaL5YmCIm99G7am1YBtxc+Yxjs4yfnTk+DhF
QVhrvk9CtfWqL0Wd3zXTou/vLrUN3QrOcoRvbXIr8W/hSQVE8+oVw3sxoQVSRJ47d7rejwJPX2SY
GwtrspaWTHsauMe4eyRcSe5rbQYq0GH10VG2SMniWfixVIA6A5s8MLc9NrK8JbG6u7lx03Kow5MF
lATco+4+hlT9c2S3Lcethz2yqrVl2VEDOqRvaMFH2biLid2sx8BBV5g9GVPFo4EsYeQn3RpMG9Kf
SPOIRZp9Anr0QxD5rR/xn3eG96LK/rOBW/YUNjMg3TjA4qRVknCNpty6IZy9iRhJvDbg6HMoUQz0
aqXlgq/ycG/pnxUO6ZQHmOGHLYwB5tuEB6cqnxs32RukG5ki+IYAf2QRD/dX3nzMIZ3NTzNX18oS
z5VF3AqZRiaiahQiVy6GgUkWEy0N5WuUXTKnuBnM9eKx0ZiUBxu7Lg5OTtpnSXtYII1GZuJo/mdt
oa3W9YfWGifPwsGmZEvAUbSx0MRMln22c28jw3jT+EiJkOs4ikorNh9A/CEZwSZjYnMedCabucvh
0IXsPvSIGgLmjdnU97iy14buvRQVjU2bDOu6k9SINqoyslYy59NHEYC36zeiPCF+5Op2oYuJdsT9
DHM9iw2HWgEJi9QIew8AVMs5d6iL9Dl5G9qIHbO1qGX9YjTy2fb7u6IJZaAJetEEDDcUyNghp/Hs
Nw2QppbBHb3wJUMIoichU8zm6POjLrVsehp8AvE8WdAdphujbVcuNW0Ta1emFkQE9rCFsQKO6q1o
6Jkxhvc0+JHZA1mi7EscDsU2DulZ1Bu95i8dKj4hFGZVyXCsgpiPQp7JIzN6Yb9WrCtSfJfp0PyY
PbtPkxyValoMKUpyORxNdp0a/GIeDs1ythvDYe3m/kq3HTyGYhX6HsHUwCqgzBq0K4iklxMEAK0z
ly7eHwHl1Uaq4jLu6iJxV33aLzNvjgVDq1L674UFLpCyw20a9k/1P25Yd5GF3q4zKvoLnOLR4Mf4
12ckNW3xDNJupH7vUzS7pXvGiUf4bYCfrACM8dd0MLLy97wtKdmsY22Ph6Z0D2UzncssvWZ9sgky
uGNmbe8i6xHCArJahLAugwsk6Dbb2MVYmwgUhOlumYw8N6G1KOY5o1+eWHj/piUYXAF2q4hIhsum
7oSSE419Fp+rEIR6TgBAqnnsqRC+Fpydq6mx74JzNgwKZJUlnlEsyRjushhCVYEaOhb1Qavba180
Z4Lu1iWlBNAo671MkUuUcceGXksWRe3hx3Xha5iroq/oU6387iqmraq8MBU743fBKGC81mano8ni
WBcdvVMRu/SS2b/WcksyLjz2tXq1d7T+rRjzLz9Wyyl3D60V3RhxM1MCz0LCJHBfucb9/t37rO3b
ijDGhs8Qszb/ICAiOKJ4N8tpL7vkN5cZYWbaIUGb7pQur0J0tXuk//xLlhdMpNomWBuCUVEmDw4l
UewhS6w0FhAhw/cGXyIHJDEjJlS3iazgJmHhpGNJkyElrUcpVuDKNqrgq8vyI/r+bU2OgbSQw5rh
r56o59IE/Fto08ZIUDD7o/0IPfNf74DPjJFzjZRpYS9QKVJJgxofa+Yx5EiJyfWfho5JZw4rJne6
eOnp005ZighqTGVOw6LBh0+MnyfAqla1+dkMypM7ZH+J6Mn6Bh9byHKVmC3Bfk61zhXxYlq8z4gl
5rop9tSpuBqQfhjeLqenceuPFG1gM8lLrcO3FpCwmG8ZKan1qb+wRfyoEn1D0C8FPrRnm7Tuqqkf
rA5XJgxvwpVwJYX6c8YucbK7pWYgDzLcs6lTXxYjlhKz2vHwEJFpKzU7o5KuWTNeOqjJPAcRchkK
1jrvT6Zu3YuIAz/LT2Hir7Nc/0s0dD0VaiDPJWTdbCSu8HLtQzNEcoNX1GC3Ro2iPHREAo0q0ywT
EVt6dRCWPY3sQzPBoo1pHgJEvPfT9BgE5MBGahjxdW89UV0PCKWMODoIwToqYfOnGxWC4uEe1e05
9u+Gme6k3h+iyP4mL2xVuPGh1LmQK/1ktqy+LYKsBPo44JSyDBaDV36Efvio5IgqzTkmPnv6kYU6
sbdoTgAUIA638/dMTI/5URUK+JterPkMsMdi7WFtlTC6lHLAaCv/6gDQQqkVl07rLyEmS83nioit
kwPFOe6nTRz6dDAmppfwry/AbZu2ZWHwG6jZ0OKExXnQnEfDHkvrWJaYOAsHD/IIGoqnIk2ZdXv0
Sb2JHoFCC/SaeRgNfWN1KIZGAuBsbpKwda7dmHBNAUsZ9BshvU957yzZm2/dlJQ26uSnnKjO3OgA
plPFoCDvO+Mt8BHos08motrHa4dbCdJw5tZn3WGwUWB2Cxz624E6HdM1UYqtswxLzChjlB0bHSN0
66DOa3uMkPksgG3C/eSJlywm0A6L5uxxQqSya3D41LrxXhnDo3Nn5UoRbHR/WvWq/xSuxu8dboQI
zym8XXSLxrLG1QWv56Z1LN8b177nQbVtJ/hbhty7XXOdeO6FgyolAwYd2iESjW/PAX0VjXfH8qi7
zJzFXvrSlYxcXZ+STV1Sv+EEzK8dvZoLGM4K8nsn44fuhvuxm16ySWMRhf+mTO4Z2ITCBn7B6pot
DCNlsHU6wHvi5rBzAmDAOqLkjmBCGlxYMuiz+puD3Z+ua+3JmepebL3YWVkqPTmERps+0Dy98z89
ehCNQz7sHB8CHCrNQX033htnxrsRdHfDY0BMQIhj3O3JXUQFXbjSbh1QpJHS1HHrq4eDyc3Nd3f0
n0NGbhmh4BVdCgqAnVlfwcxin6hXlv2SgE/h6oFTxboIbaA5audpQEzR88aUmXiJWB65WFNcu/pF
ovUWihjf5oujzCsunV+Lk7iI7myrz1Xs7JwBrn/04aR8n8hBCoebt4IcbKujkaF/ifLmYFjDiRBD
3KUvtpGy4YzQlyVud4zFHPOCSlxG5AmQXubrDNttRKDF+FUFbIDwtlrQWjRMgWyAn4eRl0q4i6F4
1ZwG111KLw0urjJ3vRnspPZTwAds22I7ukDRza6hWIUCMTX8dFtYbb33UhXvQ8IjkuNr1KOOZkpq
AGIpUhKUMZcONoOtIiRnhOCmkVu8m3DU+Rl0InghSQ4IA1T0vGuYPqIYuUfg/joGZ2UOwCoBFUig
IGB0z8YNpv+r6YYVHvdEjcROd8ciATXe+icMj+dAuZ8W10KpzHevyp9qOA7Ki19Gwyat/VvVxYuQ
AK5VCysTOTC7IiPvNxo+JxEdjanHgYSVzPJRQCRpwcw03ReGxojKn+liq5JgLC8lEMQlHGaIT7EO
MkKr9a3mdqAWWWVEBIUOASSoiUoVLvUlrlGjOV50VbI5OxIJqdE5pCN3RHOyg2cHg6plY0bNIcJd
K+zvaV62uO4F3wb12Vc1uD+J116mYh5TozBIQ8enI8LrVDFPUep7RNw8CSLOI82+ll7NNn1cBpAh
LNYkMKYbdq8W3qC2in6aMkcqyY/c78YzqRvrAbka0/7diPS6jUhO4BXRW+8NVPy7VpOLhS+sQN6Z
Of6cuqg95Q33RTa6x6lHa9vm7OnbfIN6Sl/WI6uTmE10joj7qbaKHP8GmOkkizgPc5A3sNs17SuV
I9JDP9iKsdvqUXvwdQ5mUyM9OpuGizak4I4aKrXsW/Nc/ZiXbMxchRm4yNGLJpL8wN5vyBwssW7o
zfTe6tatTptd2eGgNSlw6+YP08YtLFmzMnMn6MlHy5PWPTEMhY+cpd9gCcUzlZq/9ohhbRTaZ40i
nhLQzZ7ml8Ojz0HxgGxhACaS9ww3DYv5AcfkbcobYgPFEVEJ/oMwutQzUsyo2IDp6mz35c3qGLUz
FgDt0B7UADlEZeae24Y+ZURErVz2DMpMzkDHBAAJ0O1TNn1pRXkxc+9Wxgzmq4o/M+q/a5yVR1Pm
W7sk3Fo0V9sJ9xpZ6k6bvDYgGRRWooyoNaQB/ofDNKymZG+UBvArok/2bMjAqetiNcN5T7bfHNVg
wHyzWp77f6SdyY7dSLZlfyWR40cUzWikGR/q1cBv733vLp8QLpfEvu/59bUYNcgID0FCoHKQQIYy
xEvSaM05e6+d1NABZrs6LRkidEuXyPKdq9jOH/ywfvdRyY/axhTh4KkDw+UB8CJOy3PIDs5iDhki
+waGeLukP0zLK7XMOYCy+2ks3qke3BIEcUwyFuch+YCJ5Ox7rZCbAfajh0Rpm/XEp1ERZ+4pYfE+
G/13BaTZhVTQYNLSbvXNU+K1T5dzKpF37lQdwi56rMyy9+VEoqpFvSscDPa08DzNbHZEFk51EFWE
iWyCpHt06/bBcfObugRCyW4VVQqhxSjHkoUodkwBE3oPn+UzleotGcJtnbkPSYPyeWanMIOFStIR
ZR3K1EmQnWfIPhRYRI2sH2XsP2USOrWp/EdlO09EPHwfKXVMrYGcCi1CRycgHpfePMAxM/1549qn
iY8/zPLLsGquaE3tjI3PVVvXY2A2RuA+t7tjEMO9S5i/2VhjSeUY7anXTAE76WZsrvO4DWIOc4OL
kRvNnfBiiHgJtmkHAmJQkcduBce0jC6knd7MUrykBfFwrdgTfwCRasUhgnF1NFVgD5lBNTTXfo9R
FXxgLJLtqG8EPMSJ+o8r1yAGu7nr/fLAkr+PJu/UOOej6wpAI5m68gTEtiK6JTp63gxkVXVFv5dT
RqYWVU2UqWJGg+aiwB2nhkyJOdnPjksATbubsvrSSWl7c5sktEa3fQbLMnDsHebPlAgvGJdy4uQQ
jiC0l37FdhGCllNjXkYwMLVN4ZP9yozgfC6tRweFzyySy6YFW1yEiC0s9oIV2cguJ8CtnKH3pdZy
PjTi3k2WUyFI3pkFaps2bYjJdD+G3lx3Tf84CRCsbWF/ka3zanLOgfUKCR9Rlnolni+/TZlSKxTf
U1we22LZNyUNWxnnxwAz4ZSHaj823rLNo+ipMxLHG9O8hNMQTE/JnD05LXki9OqZhIy10maYpdqy
P7mR8zYmnMlA/t7E7Mr3YvT3CxORZyl2ARCdqEuUuxJ/wVkr0q9l6H38UeWXy2vskBkbLtaP0Pce
K9tvd6WFtZQYzJPJpgti+q7SeHk3doDIZTFPJser3jXROfmqhwkyKSsfJqgJylkZ6ZfezG/VEt5R
4ztkpEbWY3+MOKshrOwfIB0FYEyDbV8UEyx6mEc2puXSqe6Vlz9Z+SBQIw5vVHPz45o0PzSjjepq
PIUNk+lo1rN1grSjm6hpQS6m80IpN09zTIp2hWZupdcVy6aSwa5T42OZJ5jHE1gRQ0ffSRUYCqPc
uWdPvObMVQ+559K3Rc7UOhfxaF6GGYtjkKbjGq3G3NaJh6bteIERLLEqLK681FyrbHQ3bCiI6phG
mhUzPhnQmrZNh1YPnCKS1QRbO+I+8ovmcjRAxrnyx+jQ262N9+wN9CfFyP6146R/Zvnlcw6Dwh8h
CrQTD8G2rGYvSGf104ww5LH7ZuXYsUccMAB6ANmYvv6KSuQxtme1teoJiqO8t4bxrUgqNGCC87YK
o2M4phSTiosmQnYRo3JfyCjMb/qg/lCKLUwqcX775XjVCvcLA/Uru9yWxk8NGomfxpGC1zqZGQeC
C2Swiqn+QUJ4jFWvr12k8PinMovlPwOHppMAVVkM1ElmGoJzbw/2eJOLiL37FET0Dimjxzm4lKI4
FFR74zj9MYCas8jzyvueLAZygwBl2hUNJg3x2ZDFfRWWzyQ/7lzjn7fD14bqRUDhFjttHLD/S96A
2NNtSmhSvoGYuQvJ5fYLzq8LU6/F6b3vW5o4BcMkDPdFhYU5K6/sfn7XJKClugIw39Onu/GFfT21
497uyxsrwb2C/ijkhfH3PPhtd2vX7hmk/KqdN+0g7uZ5uPD0CGX6HXLW1l6lGzSxF6nfVZhfEh98
qDDFD2QLjAhvty5pE+dtJPJDjZaO1NHua9PW39kU4/BzyGQZ8JPt+hhWZRu1xflUe7RHATIZv68v
Jtyct4NAYKJa8GTUlBBAABdvKm8+112W3NdeXWEgLtFkZeSXhrfpAh4XnH9XUa0llMAjPLZf4R0T
E0yHa8XjwBnZ/r1dBHiAS/kjX+h5pbA9GsgoQK7wHM33DpIzlFq0VnmklxOnGXNdrZL7N2YfOz/k
AGeaV2/c9vV1t1yLbpWfcIhwjwnB5ykqpQ1YvSE56MzaQTLdJMMDSP+ITrqkm1I/Lfrktq+OOdUl
sQt5uTNNsQ3K9zKEP2rtJQDtiSQoHR6BTW5Fmu+CFj6Av0U4PGIFJuGn17dmvOtRKbRvuDLpldD1
OavGZ0ypFCDjbg8freqvQFo5JYj340I7bo3OWNn/jCEEr0eJR4DWaVQ8ODMNVFSqa0rCdT4cOLTj
+U1RhRThSwgNO/DQY99P7c70cNBg9yyAFuD5lBmeWWSc8TUbxozzvuNezdV7jLcqCnyOmz8s4JME
ClAO+h7iJRqGfJOgr/Oc+IbSJp8sp35mU02fz2f4OmGySRra5BbLRMe3a3XXGbI/D8dhzDVjbAIg
UVCzUfQFu/k+0NsinbC7dBpoxeWp9nke0KffIue8s17o1BMJZgUXzh3G0S3da+rvZK/Sut9Ifcgh
nqoIKjCmwPBUgjSHgRO/zJ53nBqEaGfyjdcjagKQza5EcMkRDi38xURlXLGI0uLjpFXGN2vzv66f
K5IDIjrTdBlLIntL9oeEZQB6p9d2yopdrFAnsV/h4I27hUVnWAvPmwKVr50/w3QWfAtElpnmSxSd
M4z77kDlhOQzdzifhj2an7OGDlp0ZrFXKqrv67NtL6ri0hUrTKusvhTJyeluWyghPfaNmArXpp5o
j1QbXVwN2W0kpg0aLPG9oaAL+kA6N4Rc2P3XaUHzcd2OdyloW3lwQ5uEsgOHjDPxTXOI9ygKC30s
m/2AjidZuzxIlNNrXdzjc/MBCnKkjeC+FgRetPzVLyl6hi4+X/v0mFeRzxbuc93dz/X3KsVMMn2v
SD0wHCx86j1EizW8wrQ6dck1J7MGW0LgIzwApQ/6sijOFPUXzjvITvKLZB7vBRzGMrbOPQ4FOGRY
BjEnXBh+0fJQZxeFj5SUIwPwoJr7gE+g8Qt7L5jpF3XfGBgHzy02SGtX+SerPzXdR5/dLO394lxg
/0AeylcRsnu7B/ZEnEJOzc2qt2JmDg5gjy4wE7NHSQAFqA8aiFSPMP5o4BbvmBva6Jkd8VoHX46j
2sXhdioRfB+X7jCF7GQG1NlnY2WfYVLhlIre/bAKs+h6ZB5rA6OviKkrI1+UW9lSy7+HAeFALx/e
g+TB0xe5kPgV1bFYkRmqwAXT7wydy/Z6SL5YWXZYVii/6M8I6kArI9s/bK1rLC+n79y6quBA1f5V
sw4/6ineVpQ/HPsuLu/t6QseyRzHKkoEYGwHJnVCPtLoPa2PtfNEXdBlIpkUYwlEQHrL/9p6Gv9L
idCRAxzWjvTKjiHENpd5QP761qatVHFS9gaz91vUKDuBwtR6d4fgIZeH3uUvwOI3KwDX7Dpw3dF4
Oovn65mmFMewXRshohvApVcP+G23tY0DQ9FEisma0mQ4HtzpCySSPcCAjcH9FrpsYDzOkreNe1fG
u9A/JEAYFnnnTKeBqseyJrW1TwEq2W5pWD+PnrU2Pb6w8Ebpe2T29QRfsHpu1XOJwMt6zNOVJoHH
YZOb6qwOPY7BX6GhxcM+AfzpdRcea8xKNCNWFr2Dc4TwQX6NtHYSPpgEEsHZcY7BrMDnN8euvI7l
S0w9QcKWSbNr2mIoTM6tBZapfdOzIE89SVdqO3Qf4EJVdzFFVzSw0xKV0q4fEcDHNGc2HSM0v4vQ
XbM8Sv9bM11G87fWeQeZWqPNLam0pNNlVt6Po0RZe0xWJ+x0Xs/A9qLrqW/uwuqyGpcNiW6HNAGm
D4sxuOrilzD65uNpmJIvIZ8V09YAbMKuLnt5ADYwRE/oedRN4t6ScuNz50CA/HIv8BeGPJ/GeXHE
D5udzLL1nVeOsMrZa3lhTzeQJdEc5NN+zvDI3I4oAkemIz4xoi3n9EWGlAtJfptudcGelieSnmqO
VaSKZC0Em5dmXTCo/FIbPUsZ32WwZ493cokaio4VEp35uh6fBOV496uFQSvqyS19gIB/5jQrvCAD
2FD5d2F7W8x7lx17ALgOfrDz2hLfRIO8kSg9EZG757hc8uayQQFoAQAERtp3xwxrcr74TOvnkbjo
3I/GetPWaSAOIyHfzlV0XnbircUZY6NubE8i/ibAyPT5ndU+L5aD+wlwjcvigduF3mvBV6EIzoy6
U0s+rGX5L+lM2AawzGQ5ag9sNEVats5RuBXqOSnhEJw3pt2NznNmScRlp8J77drbiqwS+7VAYhNw
PG8IX0OTNhClM688iMsJESRu+UKS4HLvxunWgW7pBecWHy+sIA5qW4cFJuuvA4kmimIXU0u+l35z
aAtA9oy4+H6VVjA8ZehgTDiuLKkejiNlQOzp1YikGa8DoOP8vOZMLqMvxKuV2bkGyJkk94n/VAlU
XPaTHNaSFdXbyCdy5c4G8UAbHX7BkT4SE++ba2fAtBxU/FdN/Djlr9p/7hvaQkeHppxhInNH1t3x
zaWSnoPex9rBaadiU3nlZRUCpH5LKNy+M80GMSIzA1TL+bKfB7ox1aFL6YbubT88tc68n6nccirl
qP9aMg6b6Qiy/bC0+WEsrpXCPOxcm8I9thYQcOfYKYQ7wOaTo9KvK28/gV6HfqzRryKNd8gXNy1q
WNy4C2GKpqRn2X8Ic+1igUGeTsEJ1TwWX9Y/HFIN0AMwaL15sML3TuLYwojpxxA4JhzADYBCnNer
GMobnzUcpzHSR1nW96WI3gISc0wtGTyr0QxtEzoCgWTcGEKQ6AUHZYk/Xp61vX9Fl5N4i+ncqq2H
bqBQ7uPmyFa/RuzFJ7gXh4jkORGjLAaSApH3C4pdjn45fFC7AG9bBi5zt7t16W3YxMBHLD3ZmO0a
bzWlEX01eXZ1VTalhE4ZoGfx00f0IYB4gUHlttzE2j92q7yoiKIHNMv0TdF6ODEOWF8fZjgN+M7b
C9sFSjet3AOLhvGmDpyDG+hDZgICzYLkO/qu+6pkAJkuC0+9Wz/ONVI3n6rwbe+2wUlGcIHn0CfQ
vpryrRX31UvS1Ri2ZujsiFtn9lp+H3+d/D8qINBH6tm/HH19mpxq5R8uGKxdvgBH8UVX5Ee07hJB
g+/dU1hYt1qH6THI+/q814jW5rZASOraV2XtvRghJpBFDLkxryixhZ5gFodfDnGgvTb83LN09F6I
SqbJqEe19yY3eEbmQGPB6UCoTvRkISBSv9HnSw7VH50k+7lluvYtDDt55ej1ad6OpeovbCusN1oR
P6VHbPSeFNcUeTlPLVcZXgffadhtjPNFzEYvyyVmGXPj+BQSI7ZWG9ngp6axeKywEneJ/e44uCh7
1g+EA5xQq43dSG+b1zRqSrofueKTlXE/UsiHLtID/fMITwEzkJbzeWHAdM7uh7HQqQPLZJnt8Iq3
tXOYpOsckZ0cp3iNJkrOXVcDIvInrBWK+6nz4Xpy0peY4gleX3NaOOzMCPRnUdPDwxk2r9RDltqW
DnlpAE82/ZplkNKkqqA02p5HjgW5BBikDKaVGWh8ECU/UOOSCkyKa+/eS5I4rQQSc9yBMCtIWZsR
lLs9xZPyS6zM/YD2L8KCsG2H4dBV+nuxpB9hTX+E30ZHZ4J+0lrvU4S9T9EkKDr7vetWe7j1TSbh
98ixnkoXHIrP1t6xrjJyv3q0Aq1sAN6VV4mKT13EG7fy69xE22qKSKNkjlucU8fGPlPmGfEO0ke/
uKK/Jemw4+jp8hOOw/2gOZab8JiAB44T/NQksymvxdTZnju6PTi2/ZyPaCWR/yA+i7dJA9ixw0Cx
eHhLvOKawzFEOC+5yxsSzNPuMW45L7U+jBWIg1bLAUa+ZYHVgUYRuNG7QDskBgsNrUAeBjOP9neY
NBMGDbct3PGr7cTKew9TZKnfxNDXPb010P+OTTJWZhP8OGJogOTpWFlKK6Ioh4JNV+mVRSr3YaNK
VpLOqhcwSyzPtGYjp8pocLU+KCWKGQStkJeo2T7i9QujypI3UWlcoMBdHoAu3DhF4SvyJVvIGqyn
uqnQwpI331DOYkkrM4pfS76KsBvJazsDeNcQeYxdtlG0NBd601/nmIPODxvlJSEOemklAVLKGoLh
NeDfXUsDvgh7fV8POofVlScZPSu0v0HPpsHK58p8iQIPIQNFMB3VN5x1BziipWlT5gYNhGpt8vS8
KrVNldVx4AcuyqGhoydBTWRZBOUgqkqSdaUcaFBejGk+FNm21rk7svUI2ehftQ7R36Da9OBUm9YL
SakYI1+du+mY5KxCIz2KbWucHBYdDrqIzGLEtQVH0hQ5Y/bW+pSY501hRyXlsRT5UvA1cOlH5DvM
dIpafkzWMCtT3sdZr7dhNgUtYURugDwX2EdIWEAZBYtbIxQcRucIdrLkPKCDinyNjTZ0BXMGHvJO
mAqdDwi2mqfyx1JLId9KB8oHejk7idIZNWUzQOlW2eJrcYnAbIq/GPBhRCdaUxlhBCz8KAwtAMah
oiVoB9GUfW/62oPZ39pJOF3Z6ZDKGzX3wXroTmrDxjPjb0K8nC7uGlISTl5TvaUJQj7UKV6ItLqY
NZL+crFG2t5kPFAxPVNSGJee25gnq6Q91slD6uCkwzthwET0O/xt/swpPp7zGZ6KMAqIYCjrBFgu
m5zoWvtVADJ68O2UFujE5EH1z8TNj8lLMnJQraacgctFoZgRqbrd7BCXYVJmv3EHcd54j9qRuJDo
DZhYEQzrzMZ3Nt3Q5WwWCj9T1oLSIK+mG63ZXyI7EMLFXI/+Ncv2WTQvvD188DqYHlVRZWvd151M
8NoNSYzhDoLbHH+LtUmworasrP2Hh6ISoxlzR3eaB2tevayt3wgaam3I3nCnI+wc0UjYPc1JjV+S
GqEchrRFrkG3NJbHrsBOPp5raZWkaM1Roukm95YXA2DMobGkEnq84zvkwtitFNa+96tyenaxc2Cl
TVSSeuiQnEprtjYTylMLBbhPDBtaoJhZXi5NMEXhsS6yYAA/FHYD6umWJg36RK8S0Y6f2JijrJea
dkvnWauWJ8eEGg4gTVYcf4jACjBPXzQcSjH+lGwbu64ZIOs1aPHpC2npz8+5acPWuijaPimmXWuN
oWmvbMfNcm/bR2HTYtfJnBULGsyZqt4H04dLDPCprdUXmQ4tUldh27lNhRjEYKq2fHEhhRDEBd1g
djJuYvnQyiDI+l0dtKXt3GWQxdFwWtgD+h+C6n6fPxQeHcfiu2qtEL1twghZgOrbcUFNoYtik72r
QKXiKkwjVVPnLd0CfdhY44KGgSNKhdV/tnTur4m+rdc/B+mYyvmQNqP0J+QidYT6mG3DQM2swvSn
mJmtyrsJ/EbJczuvC5IUJa/ycXKGkiMt3jNuWiO9pZcYtiGDIY+TsH5FJcRI29QIBIerAPUL+rMu
3YN60Y+h7RKRNCn6oHeRHRFkMS+6gLo/SCjJzKEol/zZX7eYUU/9D/VYflH0BtU7MjszfJcqc8n6
1KTNTi9zO1Uk9frdLDkk9UvdiB+008PlintjKCRLmMZ3UB5Ldem4Yq0aQB9hAU/sZEkPURYL59Kd
Gpb1mmkcn2HicR6qO85YO+qLJrmylFkrgU3jW5cDXdnlBOK4g2bIvzw/LF2c3fOK4+Qi9ht3+KqF
nJaTXcYZhK5IYFiCdO4FdzOFBY0eohPF0Vn63Acs0hV+f1BhZkNNyywOuHrJY4iLVRd51FunxNT3
mMksKIemLOyYYtjS1MMRYaTfwaZNMA5hlafR8dx2RYuv1EL36O8omKpoq7pmMTYLCfa4N3+pqJ4y
hB1qDNJB7U1FYl6SH9rN8xEHVBzGzQO64JxK4hxYpEeFMjX169iqmN0078iiFtKEy4hfMgsCVCxh
EY4xfSN0Csd8It8cC3m5MHaoY676Ot2VbGiIc3OzhCsES5kN5yl0mkCQ6TpQIQPuHLYBPfrM9qYr
7VPLPuejqDx6F0ODi5ctNro+dlezO39Y9UAKfOhbzw3KPUR6SdIv+sJSRaroPqRFloBO8qcQTfM0
zYDuYTLAb9uFcVDTIa1gADGk552igwfNMgTxZ7KFU2Ppz1UcoRoxoQ9spCaWopy0ClqS1ZUFtDVv
4j5GJFIOGTiizIvSwyQM/e/cZTLbOyRx6YPBzmF9nfo0pAo30jo/dAUpgZdWVGLFd/KZ6BFWIhSc
pqgAWWogFsGl5Sv65rZt+ujDxyXe036JhuBQW6GcLxBlDe0TUSIp5q4mLSDrYWWc0Ek5MmDysFie
b+c0V6CXBEGgFK/KtGCWq2RK2HXUfXMY0FeyrUvxLSrahp1W48qc4o3j9nYPtMmU+b5WNmYwK0Fl
QluOY9jV4oMduG2H1oiLarRG5gvGbH0qnLpWF3W4BBVVjlB08/cgaHR2jJ1lpiRTsDhupbH4opqg
a1EZpp1qiAnp2MtaaimSp6jJi+6JT7VMNmNrkdhmYtGP18zYc3KOkCJgrp7cabnsOr5xMekq3Lad
xvaKTaV/LBoF2Sc16SQJ5DEAySbjxQQQ0gEiF7ePSsaeBdzVrc7HaST8NacfFV3SHO07DIMl9HJU
i4hzvNSNx3PHZad4NrlKR1d2UdOmGSlZDrtmoKu/V4FtfxPKW9a1bTDqVgRBira+GtDywFPzQg57
lSCgaCyoaHZ23uj3JZYpro9Cj8MdRdjMP+RKa5SsWnfMTU1qULWVlj9mJwhuvdq5fCxqk7oV0+I4
OaXLMCwBJ9aykXDv5zRl4+Z38iPymuHb4JcdPydyyAQQ8+DDdClGcc3NJDdKqqgmDopJfmt1I32T
WaO1I4KtsRL0GWNKMT2FPUS9cLEoz6kOBvGMcJ+4oMgnvVei2jrT44JFNrM1YsCZEul85nuli3yj
c2osZmU1mrVA6iXXSueTu6mAQhPl2Xnd17RVilYfgKg1m8PkGcUgkfgHU/do0ix64+JexnJCp+Cl
vrpf4oUuqxBIp25SICw3sgqSL/hFgKs4XRJCpq/zGUWHJEbGRTv+VnvNfKcDg+lKtGl4rgNNtTtk
QkGyhjafOq9Tl6QqhZrU9boExx3grf1atjLNNpMsC/57HuZvSOPZYLRI79N9gjHviy0D990XE8Z9
Gsvk7ab1GGMtCZmowBLI/itQMgNII48QlM4Ukl5n2qr30BHrjzirCNlxqyLCU9fEJTIztpYA9lXS
w9VB8Ulgr/IikjYRy8ZHRyi4nJavJaxJSAoPje0tRNd1uOqgIkGcW/fsjALLdVRGddIAZLSa0Zq3
M7MMf3E75qBynLRDJND6JYVG5vF5N/WCeJIOM3uB0UeTJxw2tmRBsgwORi5ehLtCCDgGsfRdQPOY
Kewd/k4Yq3MU05dpx4RAeg8iBE5HbRcDdbyme5wsJFO7PNdwqXH5uNae2dwzlwn723GTuGHhn6LQ
7b4B7B8KYr/xmmE7nF2ORowri5VaoUe1IlQLgKqK8yo3Gkg0cF24cWPqRfdsXhQsm2xw4AOXksjl
ULmAWlA8aaIq0wgOIc5E9jauTY10Pw+ZXT/BVyq6fccxLH1lQBbtDR6jIt76yrJR/0ZT3hyNNVrN
u1eOZKiauR2jt6bvMc4KQOLxtywE+Lcve4FuB97ZLAvyMsB1pbc+4DTG/IJuVxm2KwNOFpF6tTnC
XJ2zZx8RVsq6VXnDZUfrajxNgV0mHyyfGYNkmcHUIH0bIhqm7Ais4HKIPZQEHHh0ObAtbECnUdVB
9zdQJVvR3GJebidFAC85hcs8gcJtk3I/eK6s7kyjtUPMgD+hb/frHnF6inpu2pTAj+jNNHlks8fW
IKUZ6FF7DAD2xN8q0RZsEOrYIjwgqkj78lWMfj7NDdL/rlg4liaDld2PQ2UhLJtLgXBNmsm9IWFC
TwfwZ/l9OnhS3yunQyEL8zp8Z0O4NLuB1oY6ZoPywqcQXCjBNp1tVzR3orpgXpimIAkgi6lyjA8D
6jrQkH3jgWzws/HKLYc+3qkqKvNrpK1URmNckqcmm0TFZ66pmru9C1R3qPM0vajHRneHGFXKeLSn
Io1Q/YY5vrRwnbiWvixgmi16TUvIprT0N1njjMGuYpGLXjTCQB8fn8pp0KaWX/VPiFFa9u0hBg/6
MFMzd0hKlYZ8DFAGXq5y6HD+VxDHOC4rJn3sW1tmUNq7H7V+UO2KkOw3AwaXEAyjqjBkpfirmnWP
76LOiDLECl1HOb+p9RmvB0TOBBKays2SPtd8xz0irixCNIfkwVfT5t//+l//539/TP8dfi9vy2wO
y+JfRZ/f4tXp2v/5t/r3v6r/909P3/7n3542rjRGaseTyrGFq9c//3i/j4uQ/7P4L1AYfVZFGKMz
uJhgWlwRxds8DTrn7NcXEvbPrqS0r9fLCa39v16JE6flzYr+cWJKH8BfEI7kDkZIPbi1ApM8Mpgf
EXsHQb06TRTqDZDWB8prPPlf/xbzt5/iegp/visVCkvW1r/+lMYfcOLTfaUe2FK3YNMSbOecLWoS
6RxL89zv89Ypbxoy5g+/vrT3t0vzvP/zFMz6lP70vF01IVt2IzJABDpokue8tN1kwhUdi7US34u8
wT76T6/puLZRUtvaeL7nr4/jT9ccplDbFhs/eu1D852iAsCGli1tMQQ2tdI6fPz19dy/3eNfr/fp
TfuU2zn50ncQNaAyYgIerYl8hTHR7v7/50raFn+9syKYpgz/FR5Ee3RuuiUXLz3H9LNIe9Nvburv
L87RwvWEx2dCSe/zpZZuzJxSY1Ue08Ums9Pv2fRpuLG4qrKYJcBU7mK2//j+sA0xa7qucXCifXqS
lUJuGVVIynrtkdc71hEmRYEtN0G74HnX//xqWjq2zyhxPEd+epoxewcfCiwBj2meXhQhDvlZD9Up
pPj1mxv7yWzgsBI5ivI6g1vJdQz9aUxavTR513EtLEXiu9GmRMbDfFgNrr1zkVsf2nBKtxMa4PU8
L4tTimZs9+sb/tk7/fOPWP/8Tz+CqE8p2DigGESvSIPJow4pymkZ4LOWlDhinDC/vuJPPg1jG8do
l6aSAtT41ysOqNtQL/IpypyyfTkk1YWPMP7F5h+//fpSP3vERgJo5WN0+PLVp1kuhc8Uh+3KvIDv
csiobd9JUwNuSzBgDFlbHXQ8WMeqa13CZmUBFzpZ/tHyYhzPdqRmDbaF50k+m09DCkdEa9keNofe
Tht3V89V9dGyWZh+M8Vpnttfl7F1f+U70jauLx3zaTglIppDlMwsLnVKKaQTGclyrT3R6SnTsiEc
nMIXh5W8LZPLXz/nn13albZUypM4HvxP36iq2WwoSdugdAp5vjjTq2zKe7KpMVRSBNZSBL9ZQ8T6
1D7fLc/UeDadSe3bn8ZtwzYyyhySC124+2dO0P0onQzTTAV1gA3dR4Or6EdggycuQmEfkxbeWcmB
/jcv96d3rpT0PcV3zKr+18HsKbDoRT5DhhKBerPTMDg2rKz0Es38RSaTvEt9HBa/edU/+WgN+xbp
+4qn7slPz3uYa5ciAGunslrzJWsnDPOd0g5VJOCcpM1Yjh/s//k7Rifhea4QPO8/XsifJoooLbwq
cRhMbSP6j2RsxCOHWecAExlFniq/+XRpXn59TfX3l+zzkjX7BddZ7/avT9dqcwuRIwm9Y96jTkxT
vy8PkXawoP/6Qn+fk/66G/r0GmMrbiJTW5zuahnvM54o7g/KUYm2quOvLyX+PmRcrW1PS8m+U3mf
H+TiNvlYhEsFCG0Oz+O+Xk6TLgDkTA0YUtf1d27WtgcC7xo4Nwockx2k98K1STxZ/JCQDg8rUeDS
H1uGCnv1jOXRA6zymxcu1snxr5/YX3/op8nTKT1JE96GpQDO1jfyLho5jYnWu9ArdHEi9zFdvi51
HezcErEyZdialv+vH9dPn5arjGTbIYX2Pv0IAEEewxu9bsHWA2PNNNlfRtpIT7aZcFZQzARIlDdR
ZP/mG/v7hZmthcvaqwXj3nwaEj3iyJhjQ036eYcurZ5sXglq5TnsDjba9HabTB0Ns1/f7k8G4jqZ
2fRqhM3B+NOIl87YN5zs10pxhsJ66pI7EZgEGUuQ/Ob9/uQGhWZT7DnaQSbgfnqy7IZ9XETrqbEV
pD5Ui7rNJ/DqBDtMF7VuBT31CNXKr2/wJxO3x2WZMUmeMFKIT3fojVZpRz0izsqrNCYtxGjOmZUH
9q0iuODebUT3taxEkoBqwMuMVLpIIQ7gjgTj6Sf+bx74ern/DPI/VmfHoRlpC96z9MWnVdP3osal
8QwYRSQdMTC2ePSpKf/mo//ZsyaDAKGG4TuVn/chDZLwJq7tGtdmOm7toM52XW1PW4vjMovEY9h7
9W8+nHUN+M+NradaT/z5kp/GL0X/Iulc/FyteMSmUV/wA/B28h/MIQXKfoNiVEaIXVlkqt+95fVv
/9XVP73luur7JVjNXSSYP7v1lFy2lWzvm4u+mkcCY7YOe9mNTmWzQ5ggkFOxNKfRnIO7+IeHsb+9
Y/npwFkqSBhlWM8omlLPPcwmIWzVk2C/CG4cqu43L3s9S366d4AKTM2+yzLPmOLP/7RSmt6PrHgl
hXZLYF+YVaQWNNfGQjPqCbu/mVrCbHJH/1/mziQ5bixL11spyzmi0F4AZpU18N7ZdyKdnMBIiULf
99hNraU29j5Qqkg6nOX+ZG/ychCWERR1cftzz/mb6MSgj0t1v11Lkw2NpQxtjozn+F2f2lXNnmJY
0pATKxoE2+oQMl5QJwYQKzbyieX1sTGmrbGQLYvSi8bbbNIaBZGsJR6gUkzIpyG0sBg6oDIZrOE5
6jTg+ijEnleqZN7Yktle6NRRqdwZQJ4kCxEYsnG39UgBqix83o8fMuJwJAyQLDDe2AJ4zE6ONowE
kNcqfJwzigI9R02L+ssenuyFWldICPsNqoDHW9w/RsbdZpk27F9BMgkcwTQCzlSvQJGYAoIbVPIF
5QJz09iWcmLQD1cWw82dRL6GkTe1yZgjTmFkuI7n6IXC4CL3bptop3hgu+rvVW4iQNkkjufOcSbT
sxdIOnChj/fzYI1xNemKrSmEYxohzGRk68YBLogJCCDVXBHndh8iwh24FpLG8F5dcX68uYMO05yh
8KLRGV9NMSaBrlS3Jp5lmNmFYMeuVXAZ9BZAWJv38nncqPZP1L3cC8msg7fjLR8sof2WxeTMEHoK
PgdphoXXVTgJBkoDD7kCBZAj7h31/iau4FOcGN2Da4JGbVSFiA85Nni47u9gT7SDlLdYmuthq66p
Bpb3tYVejelUeMMaGaVDozHbE6vqizkFeUr+QSflIcN43m+11jMtqhrWblGONjNm39Zn8OgyNMqA
3Bwf1oN9ImRVZpNYsknZ0Jo+hhO3Q+KtqmKkXEuEVXM9voJUBqbqeDNfdIkENMuG+JqjaRrb2F7J
0kVQA0MIM0YhdWRlGVF1ZuZJf2KJftEUpzbMbNtm+FRjnNNPp66D6gFiLjUa936MU6dSOABHPRUW
qzP8ON6rL9bkXlOT3VDLfilXpl3wBNMGUNm6TC4u6DH7mQHUIvzuBs/704QYK+JT96YTBgQCDrjW
o3/sm9pVLUn6gjcvrvRuV504tQ+zNRD7DWJ8DjiVzPY0IabIilpaZH9ReRQacpmDhG4ztUJI+doy
bYAswlJFDwdx8Y1BUPsYd3K4Pj7GhwuUbxC2YsOol4Wtj9P9aTrN2gUbUcCyL6iPuMs6EtieR0kT
nWjncC41YRoKuNIxc6Abk/Mlq0SDqhonWwSXBOtpObCQHkrjeBQCAwlCQkpqUrhPx7s3iQoJuDWe
7x9pf5mrZJo5sIsyKOsa2ohfe+W5Fnvwaz03g3abIlhTY1dpewhiNKh53qL+qN4cb/6rXrMshWaQ
97PkaXq1VVw3pIrqIbarqfmlLgep94zx0+BeRbUfB2vyOqZ6YgmLyRb96LQwjLHUodiy/PEi/zSn
FugQt7BBFCiiLcE+S9IqkxyEqhOScI2HXTtYqFHhPFzkGXhn2ArEpp2tbSO9CVeemQUrh7IYYFL9
0aJMeEP1DBhSi9AqL4rgrEZJwE1Sc9mDoUPqpIsWosZlSTLNayBD5zBUvuWVfi9lQOqw+UKPA7dK
AEo/myQAZmVCa05CCYBT2IwmRY+xL7B3BbmohIkCWBBhv8F3m7NsLB7BJ6DQ24VvQZ3dB2n7Rr4G
9ehSRzoII1YNqcio0741nQf1XKDHWd34WvxeRvYqTEI4sLk6Vw10ZP1Avq294iYsjScKs1wAWnl3
fMK/2k7cZMRGusIjU58cWYNrgBlG2WQRNwakQcru7VaBjRqeOPAPw1GesTI8cpmTg5mW1f1968TW
0Psp/IA2LgJYAsLILlHagrqkh+lFa2jSqwDPvgNs1F1C1pbv9L7MrmsBZS8M4BqA/9RBjsX2JfCm
5MQwTC72jxVo8iZQCZVVyO6TYYgxjkglkwRpl1tZcF7IkROvCxcnkzn2UAmWXR0SbkOCxfLx8f/q
TB2TTfo4MHyBPDnPAtLbpZkJ2LcQL3Gy09q7MGm+6cHgUckW1o2b9S4eX8Agby2cmAby/ryJNsc/
44tlYFJTGYsdxK8kAPZnhze9idA4YpldUTgw4jWM4ODCZnV+ebyhyUBT3ONYoVRic/NzjivjAfRp
q6e916bgUqnftg22h6MuhhcHwDebXlx2nvFdHTBJOt7m5Hg5aHMyuWbmRyDUgxQsQundxil29sCC
xKbwdOnpeFNfjOPn7k1vSClWiM3Lxl/kFPoeoebUK7AH6Yl0/pcdshVNk7maNNucrJkoy6QcKQwG
EbFeLKQkh7lyUHEFbXhifR4G+BQtqIRTDibJx7tif74kw3B7VYXo4oFpmlEVRwuwr4BdD04b3sYo
3m3rPCSP0FaeYZ5ofNLPj11JzV+lMsRz0ZqGbm6KqQtQTOwumyxfpUBTzrTQ9peqdbII9JHW+vRc
/t0WOkiapfFsVicLs0V4QVW8Dkgc5pbCc6gJCyShFaNjsZTnZocegaIsUGZU4QbZC+RQUcu2Okwq
veZcsU4dzF/2nZOBHIVuq4QC+wNfuF0WAPTX5o7c+9KD35kISReALLO31tXt/v34wp3sy4/uU61R
NJ0HALnGSXO6FhmmaKDzOLVBCNnDuuY8LgcDsd3MJolti1HUWjYdcWKSJyEHLfNUVplmW1hUi6ZH
jz0QY+TAwGalsLo5mEtnaQ+1h18eYUhT696JE2iyRX+1R8UPkwcCVmXa09p2/ECARoLriLjIvEli
P57rQFzrxfEhPewYb3ChU4wfs7gHKyrmWQomiSHNZH90h6zky0yTg3Uemck5toLN9nh7hx0jUaqp
3OU2ceth9b+VgSIbAA3komy2ehrXkDxFcH+8lcNe6bJh6CNGwxCkGSY3xaBCm0yg9eI0WvRrTe/U
he/gxik5dX2NoYm9PN7e4T7grTHGhFRnx3riZGH2pJAc6DIANZwEV4K88/MlpmEdHtqh653onDI5
7j4WB2EQK0Mo1pjL2d91MLeAYGlEorASq3MvwFtIw8Z6FY0mkrYfdmv0d1D7G/qd6cH+tAu7WpP1
7meyAed1gHm16DQ8m7H1Emet3v/0PRczDzsTf3YH/PpSHWkfFRCFYUznodcHxQgbJI5kpU+WZiYb
lD5SQMtg5Nd/PgW09HdT46B9urMzzQKfbtnUUJsKO7Y+qxaoj3e3Xg2F+XhT05rWr91pUDAmqT2u
scnyqlxRIn9BkRy6W4+/fcrWuiQDhYfGUIOsnBVSnjW4ipllsQ6zAU57I2AlIcvi+zWSijlqJDpG
Om/HP+yrZUjG/u/vmoyBxJHJRYzoMpBnY+dieY8iUVHP/aT1TsSih/t4TB/agoraGDEfPAHrALxt
Bf6CAejLhRcFKJuofVWXJw6MaamHM4keMcoEfdzy/GN/YvEYJIjQeUvnStlCSMQD1i8SFE0GQm0c
zUcdCoTXnVJBfG8YVU1FYyBmSEHgxLx/1WfIUooAdUJ6drrvQrdxjDiF3WImNtYDvWEn0soadB5q
fzyP7BgePAT6sqlPQ4qs6i2rF8izpH3rbL2WGtjMs4LssSkNFM2ON6aMkeV+UDFuGl61BDFkSKfh
YGBHObeATGvN4Idz4Ork3bF2qpY60OSlp6nxVdem5sL0Am8T1l026v7nD0OTVOssZaxlmDkoHgzw
WgNXi+5CO67RsQBCgbmppd1EaRb3Jz77YxAOPpvVPobqtqJok4BZYXFig4OCmdfD1aAm1u/KSt+V
Hap3mRrYc5cq4VMZA5GUsvhuPIgRcewojPtowIGpR2AQEO/C0azurPAbkKi13SyJLLplbaXWKjUQ
bXSNiFxt7VSrnKzfwszNF9iikODgAKE0L2Q0CNqd0vgeIsTumd4pxoiEFVSaUWeP5AzTuEjBfNBT
5obsnYdSjYOR9p7ZDr7W1mVd2D9zK5QXNfDa80yNrXPc73Y8c0ZFlRzDCwSyXLk35p2sxpdJVSFV
o4dndo8KuSoX7lweDGWel6Dej6+Lw2CLZfGv8dUnuSU1QoduyFs0ggLMtEjoJ/cBvKlFHqv2Nex7
GGSSrJ6AdR3udiAIOikdEtimergY3ZJbvQLzSKDlEfdAwEEeFZW4zRhVbNF/9Tf4XcMmV7QKVLXH
uA+q6nnzmjL0H29DvkVViTctnpuyNjl5SiXDb2rkRjY5LiUwduA9oJGxCkvsY48P9hdXCiVdm3OO
d+W4Gcez59P1NRZ2SykiE8uB1vczvHPe0FDF266gjB/ztoYWQjgDa2kmnL57wAcARDMGp3NXGfKH
419zOPXETZwHNpUEsJLyZOp10VtD4+InHQAHDRZAsutF5zXe1qHwoF3hVzEoj3lrG9+Otzt2cn9L
064FPFOzCUrlafpF6xtcBX30h+KmRUYn8duFYjfWiUzeYfjEbcLhqjLagPqUybRCVIFprADT0Vw3
2xZ2F2zMqkMpNEqKV1jzMISKoMFAQMN/5M87SHoazLYBMMOyJmcW4D4bCWeaTipk6AAMRxvIVs71
8VYAgX8xkFyYKlU+0HwH5QS8P6F6FLRTGuhOIGa/7qUSces56Qz+3TLJET8l2S7WMLCsfjgIQHeN
t5DcapabSGnhQUroMPTwua8BAM6kQkU8Z9FYaDq1MHl8KH4PBRpTw1BhNjXP3Re4L5wU8rx28eKI
7urhxkrlVdHh85GES1h0JDYjKAbZVkNhGDEmPFMQEs7JISsrVGJkfwNRbx6Lq0rp0OXzcYoyLqxy
VI+6kPCosF8bFLYSj7qdwHgVVZHRRwh1U4R3rZEpitB1gftPJhA87nCCcKzooq2D/Cz2umeJcNmV
XjCHiPxirjgBZ/yLC+gPhjPu2nD5auMJN7C2WpnehhCVqFFBk0bJL0L42cq1VaOD5uiLgQqJCNR5
inQU2S69f3AsTHW+eaixcE33xiMsO+TWvukNUhiYHcZQzR4i/LkpqWbqXV3DtzLP2rCh/qjN8uEa
GzJ4cjNTuQpxrkphcHffMACChI+GHhQiDCRNKu8eGhyW833AP14TPzFgHbQrDAkHfM49zogQ+SDu
hiH7bpAXDavXsAY7ubQx1oiRzWsMpL/lfJ4mT5Wdn+k2OmxheA3mcqagRzmElw3OqHW8SuA7wrPQ
zSVoV/h6ZyFu7fZzaVgzphaZN3SFMWWXauIudaNqzlktrfVoFdbK3AoucnMuUIpyrjynvOqidYuS
Tlhcjl67ASc5dKfU/YbSNoaCCq6x8n2bnyNiI9tvKSqZ4RpBXjS96jMPm5+qOYeJ42JAi7eAkt51
OtKFzY3TrF27WkLQxhznRsffIvVQV4X/P2Bf/agWSKOG9377ilMe5kmoGCloDbbv7vAtrS5UeClw
QHgiVGcivMPVzIhu1XDVJCZ6oyB4EC0u85eO26cI3gqwoXmF+5LvLw2IXyCO8LSD5jSAmTNtCOsD
zhUjp+cq07dmFM49AzlrQrckEmgpIqdWvRj1FR4uMdJYPvT5rn8e7Pe04Ta9jyC4hGGyBRqmONdW
9GKglJ8l+MQibGEY0rckSZGxg8+CWoIRdmdoFm8ytJgrMXMC3MfqYJWJs8a+9ZCPwV4I+jdU/l6H
DobBbVRvUMlGXMVYFrW8iEA8VuImxMSzia1Lcjf8iBAj0VdBwyyJpe1cq+kCBpmMupYqvalOd4Ok
yFIpNlQQQojQAonM46fVV4c+0p+abWg8nYGr7d98UuGoQeSCbk1Vv79wpRARdUrmJwqsH6f69G4h
cYZGMbwDQRJ5v5nOCNyStDFP9M640L0I/pc21/XyMtU1nMLNKlwKqP0/LMdwL7yyxP0Fh+wBevCs
CfPmxFPi8KXGZT8WsfkYjTe8uv81JZTrRk6p/PgOvuk1nnybLIZJFzvlqcfEYS6EjD1gAMVSYCdx
8+03JcNSNx1caWd6jXuOV+vt/RBo4qbrMmR2yJL+8XxC7xjrnkCImNdpe5bvlN2QVugPkqYfo/PO
vkBE2z6Vkju842Bs6hYzqfDsJ2ja79dIxDKKAQRsESsXg4deAfoe2bDofFTRMPBLLtKIW+BPF6tp
kwUEQaoZFDKmeUCDbEbbQCAmqeolG8UpIEEXrrs93sq45PfX6gjf4DkGFoCMxvTJGwyZgDLngqIw
4m/IUlxiDfVUA9deFAixG5L5TFxuLjJdPxE5HIZGJukMbEYt4j9dTJEyyADYdVmhLTBA/vzmRZ56
2RhKSVkLbUFc2duVZ3jeCtPeU5Cgr1uGzwF8hHr2dDbxLdAC4dKyZkDpL2JEXXIHqzoI8Nom8DCG
hThsbpzSrk9M6Rf7g8cGgS6PDuBB00xGpg6hED6GfGO68qXS3HoD6AsfSmXQggRZslFS+fj8fhHt
WwrzSqyrYYV6wLJA0E0KUrMCyRlSqNZ8BMNtJffO0ITHUw2K5rI1Iv9Fi5t+zt9ggcXSq7nWmeUi
batkefxzDpebBdp7rHZRqtEppOzvpJ7MFB4eMo/iQrjrXFnH0iO0JeolBYIxV25lA3q0dOkEr+Zg
A4+JHVXnnYclMMn8SbMNBKHOtZB6qrDXA3XWduiQLIZy0D7irqRCZNcvoQiAcG2gIp84gveb/8Bz
fmbUTIGOpAiw2FbiUZiabAUiSwLhLeQBJDJJ+F6yAEL/5JNyf7EdNGpMbiEcgTqPxTzqghjBq6v5
GuFUIg/1IucRexk4UZv+mt1/32Omlh9M1e9p1hc+LmeTf/3P6+w9ua+K9/fq8jX7j/FX//6j+7/4
n5f+9yIt05/V9E/t/RJ//+/2F6/V696/LBMe4f1t/V70d+9lHVX/w6Ed/+T/7Q//7f3jb3nos/d/
/uN7WifII929u5D5//H7RyPpFiz/p4U+/v2/f3j1GvN7l6914Vevif968Evvr2X1z39I+l/cHmP9
A2YVZ7llcje27x8/Usy/KHgbnPY8EmV7zMEn0Ju8f/5DNf/ixrE1G0XhEfAtWFi4How/UvS/uJP4
z9Q3VH4OsPF/en/z63z/NTFfM4rJLO7dA7y8USrkoADkxv8dv2Z/YyZCklo5B/AbAHPiEabbxbLS
kCWfa2VpNT8lZBZBIushxEa5GkBwpYMlxMx12XKLqnAwz+XaaL3RJJKY6qEJa7NchWaZWI8l/gPP
VVVHzSzRA+FRLOyKeC1bvWkDVFHq6gfaGFY7y7KU2tfCqdLaRMxcxktDU2LAXJKh2NICiKnqXyk5
/O251iu4ZhYJj6NbOVQkIEnw0PPvfZHF4sZVEF6OtJpkgmSkw0WbRiK7bRqvW2oCFM1ZbCG31GJ5
ZQrnVSmw1nirkUe9S4ZaDlDcROF/Pfi9o3juVoIdm6MhpGqefK9bgafJC5RXahdzVRCulIE1JHh0
5MwMLmj1mv+qGmjzWWaQROpLVqtB0VwY0iAlxkr3rZSEeRvb2nAzoEamZ7teYAOt3SqdpxfqReJ1
FMeoZeeEAFeyW2EHSmovBJhioQruGaADG17FbqpjWdCbQ2U9aEnu5h5Sfr4mD7yFa7Zvey4pYRpp
+sIIC930Z4XSfvBuGxIRGLdjKu/9lEs0YsqlnssJstgIwFUPet1bDlntobMi8V1G9EhJH20yig3C
OV4Vo2Odm2adqdR4dBUJiJxEKDjqJMkv02TIUA1GRYviiGzdth5gw0XVGlQwaq3LNmqfpD/yUH8G
ngS8JimfRZEHOyk30d9HBjA6V4aqXthKrBezuinJu7dok2G+XZwbFlpeXmCjeJHDqzDCTGxkG3Vj
rVTQXs7C/HseoCfQuJ7Ysp8cbnhThUdo5fqT1EgaMvS1JZ4E7IVtFsCkwW8B47pRLAHXZzdynkpP
xM8VY42oYZW7t5mEhxeaw8jk+pmLzjcn0sqok/Q5dbL0HdW/+puDbhNurFxofDcyOuWsMhKIAbLf
Zaiv1LSwdhOVNxnJVaVbO5bUXTBODlrIZg5tXRvEzjexKpzVOJW3Sw69nG4bqDP3SY/Anie3dnIT
kOfZIK0FnJg0Lo+vEpUUlPT1QF4poRRhd4GkwR3pdJPYu3LCDfJaIR/qhOd1gVmjj0QAqQC99NGL
TZCSAkyQXCEhhDM3efUbDY1CDBTDzrjKUOjIL/0sUi/x39PPJAUU84xwATWpMrQwTrCwdF1o0FLn
puuYzlyvtMSdJxihn4dywfPfr9JWzHQ9R9mq1VF0x8/QJYS1aumc88ifQ1vRH2sU0FdDTcFQQfgB
F6dM7y+0bjS9tEJTf0JNJ8CqRsT6WRLXQ3PWC4j/TYdeZ1j0zrlDlvu21KT8oYDjPQNwWi6QJNHe
vLTXkZBBoWBrJ35ob0sX5OiywvYPgys9QtLXbglzJbVpcTeXBILXQHApLUmO7EUrR83VdzlT1dVQ
JeFFYaO33+kiwq4AZbkcbdEAJ9fINaz81RKVrm1DR5GdWaejHvu9i5TBF7PKdmXtTB3kVkE7Re+S
1ypSWvTHA1Lb3w20cpcd2gFzNUvtlZfmQ7wM5FyEjFsAsa6Z+WGTuuV5UXfU1BFx6STx0/HRb7pu
0yIJV4rmNMGF6svaQ996vr0MKJ+0KxE1ir0RsaxJz1ndpu6T5AaIFaNj4cTbroMfceETaKtPLU2j
xt+ZYV2vWFXdz8qS43SDB2r30yzCsFsokhqq24HsMDpRmHM5q15oSGlhfejvPFeN0/lQaNQhpGLI
qpVvGV2D11plq/gDD03ACwkFy5nBOf6ERBbB3+DHhbVFXxCfZMVFiGbel7X1A+0o2VpUeM2gfCml
qrv0fbl7o0s2zkEdcLiNqaT2C4c5+ub86RJlMiD3P0yfzY5pH2oMS5sdtMMfzrqzQsnCtsizjMZf
DToHzsLUJOVeDJ76owmG5L6R5ewdH1kPQepCq7D4Jsn0SPRu+nO9TgSqXEaUqWC/9Tp6RsMYWWnQ
gYiBVFZpxfy4dIbROzEQjx1hRsmGNhz/Io87Epo4JFVei617TBZSckWnX6EhggSz0VY6agRC4v60
bRkNJUPBeHIs6Fa4O+g8yBahn3bamjsALeEhl5VXKxzV0dFS9YpFnZWVuLSTEkMeX2l6xJY8Xksb
3q/KzG2IcbmXNQVHJDM16ttUGRRc8WwLAB8/ltTsouTkQhRaTQWOsGN8it4X3rbGqRrLGGT+63nJ
Nh5L1iT2ASqM1LlpWFFHadK1Qn3AoXLdlndkZBfp2mYhPyGvtpI33vpT2PU7sPnfpVEsACwaAFZk
c4AAEGpN0dDqwKZ3+nLnxqj+ot3UnOIsTZI7v1rQdMOA5qGQXJ+y1gvXa3Ip6Xfymb8pL3UMSldi
Mcx7HJg4Gef2NjjxeDjZ4hjof6rXpF7MiZT1Ozzel6gv9cNSW6AUPx/mRoxGzgqd/xOjuP9K+91H
CvjQOsCYwHbfbzEqDI/raNhpkHl9EzG45zhVMfU1hjDV5lpeOa+oNFXleUBB3r62y841TuQlJsiT
X99AVYgCOP+g8j8JSPU+NZCb03bEP0svh+PorRXs4KRWqWbB8Gap9ToJXGR4wlmghBupti9cQgjX
XvTYXIfZWm3eW7V+Pr6+1P0U4uFnjcmFT5ORFyHHvqXutNCk9uC8mbZ+pebxemiL67YKr0T6pJMf
NVsfD3A8cJRiWGYDFgpxN9eGK7Md/evkBfgVsgCuNjN89SrVkElGCwtS+rbsjBMZgK++eCz4Ue5C
CJ4S4/4XD7pFel/Rd53EG5dLHFnd/8cWeCp9HhNDbc2qHfRdq/VLpfpRE3IdH/XJU/ZjV3/uwuQp
mw4FKmuavnMLf1VBnLbCe6EPG4H7zvGGvhwrhaSUAtMHHMi4MT7NrjNUcoTW9W6AkBAtnS4q7oYi
cYbF8WYO+2MirTFKXiDAoB5kQVynDE3TUXYVys9UwVwFBdcAHWWDvvE0O0Uu2k94jWvWFEC3gKmN
yHawUfu9MmwfJb7Q2PVmfa6H7lLFSbE2CtyGmvPO/zZA0Dnev8NhpEEOfhPGFG/TjxPt0zBy43W6
Wkm7XtUG4lNif2sIT1wtPHD3rpZfvfrUyPgRnxqx+jhSXOHsjBkR84YgDFLR92HmLL6LmX+TSEvp
sl9Ey/AeHcSLYC6dPJhP9XKSFZZFI9radHYBW9ZSHntctI4P4wSh8GviSJGiBjMCdAx7MnG93OaN
M8i7ChzETC/sHlOOmBPYMsMHdJBN4Ar48ArXeVYLCmYaSGvqdNbjic/4qqP2SMSBMgaka1rPiG1f
Mnpf27UiWFO/pHA1ik5r7PYma7M50rDBSuQBAu12+wOVO1R+B5dqURIipSx71hkvzD8r5fweGvSV
ILCBCwMWtj/7chuZMsrdO6y5Kl5JxoPbqffH+/3FLqVuAg4XUXB1TI3sNwF9TM8tvFa8RtGBQ7S3
vJo3bUWpm6V3Kk87LpZPgdK4mvcam6xmAJFtrUZiZ0ukMKgm95iZ+ql+Iv36xUzutTJZslz3Wi5o
BUIaiHW32DGxJ5o41ZFxVD9tS8wcrSj3BXDQATF6jB2UsBoFMDbHJ2fCn/lYAOgfUPwhyNPg6ky6
ooFRi5LA2rXzdqkoN9nKuZG/OVvc45fdiymQ8FueDowm2fTDVie9swrM5dCdolXqmw/JqtlUM2uW
XWVn7uJUteCr7b/XxckaV3IXqZ5obAynWn/Wrp1tM2+WKHVX6/LEeI5/13T9fR7OSVyTqHHrJLRF
Im8mBd87NPDN4dkGrWFId8en7qtF+LmpySXrUTlscPLYIfy6CLEuzpyfxxv4aglCWkI+S4O/xAtk
fwlSMaKcVAbPsVvdxLiNWX2yHdRT7M+vusHSIzELtAf0/OR40ALMGzJV2qlytvK8ZplyOh/vx5dr
fESAovQB+pXyxX5H5Lokf5Vkz03EInc38jfJmUtLoLbqA0mVrbzAaU9diX5xvN3D8YPtDPnwAxTH
/5v0zMBd2PEb+7n3leIpj4bougpqCwFdF8/X+fG2JpDQcUfRGLlxxCcsgFhiso8tBcwBfhMv6AOR
WO7vsji/isoUOQgxl3GC6oV346KJUClPVLiXbkk9PdZu8EsmXaHNQ5x1eQPL33MTP1PpxEqasGB+
fx2lUQPqK/+bLiUke0USpP4LMvL4YeRnBHN3jm3eOKoczdzWW/mixSmRM0cwEXU1a/12xi/MUxGd
2KETZtzHt4BVBIUKXhfw27TazS0MDlwNXoKtv0mu4zlprJVYFZenXn9fLDtrBEVCex8hXQec297r
U8rp4Yu+xpgBnCC0zEuEnzh6kmFWvBrzcJHMnRML4YtFR16FYNGClk4HJ+sgHVygTk71kjRjLfDc
D3SEq08hMw72rE5djDo3MYwMsXGsp3y+nNokLpO8iV/NeyC40VbbdOfQs89kbH63iH3wej/VrcPB
pMnxECJXQD7tANlJ6cAocjl71df2rrlP5/EceYS1tm6W2pzn+6Wz/B0a/VEV7n+tre3V447W6v5/
rMLZPAL+Vso9qMLdvCav8X//114JbvyN3yU40/xrdPjgFWwrIOrRuvm7BGdpf+HYNabHkNOFmWRw
r/+uwdl/Cd38QAupuhhVvVgzv2tw/H1UlFmvOlcW71NL/5Ma3EcV+F9XMPkqALlgk/gHC4Ujh8/7
vDgTKoQoZXc6WPgIixUXrFxlIJqm6hhY2Ga7aV3xEwE97FoH1JdKg5Ib6s9z3OLxfq+ta/a0NBet
eG9qDc4uXiQRCt4r23baJTCgM8nInoXWgzY0yYuFkqOugD7X66DHjb53sGISbvqUD9UlrDoxU+tS
nwcV/CLUjKuuVrf6m9Xl3dKXUNWDJoadoZ5Ki8FSt1Gk2zOvwXgi1UfnFLylZj4GSTMANRJWfOJB
SpNTOiA8zBmSyZBxPplgcihcjoO2P2RKJBn0ztaWLgL2WNBld72PIVZSGc/1aLtTYJitVVeSHywt
PRYrEFaOl6dzFIvLdSl1DskY7CI6lWqdF6ER77g4RRnJNkggM3VabqyVIWtxpdOXRXYW16PwMXh8
ksrWTZ4GIAy1d1dWHlIr7nA4UR6VVH1HWHLBmlqH4iZFE+G8juVFYGW3ZOxxVYu1dC5ZLTDKHi1/
p8OKLxfV91xwKAXGwjKH0SszdUmCt6J+0Q3yNqlLYh0LsEVuSbsy764wY07WQWBvghhCStZQzIkK
8Q7k9630JZ5pFglm66IM8xc1QzA07WocjsRo5Ubxsg/UJyfsgFu7bozjWgBQ0wmX7Sx0OO5lkyu1
l7QzX3ozHpN5LWfJwqxKqq22fhmW1qqWpQfKFJhGQ41sm/xObmJ/40QeaqH5g1EE1aoEtYQkf/Uu
5BsqvlepucX0aOnFGNBi3/4aKoU9N5T7T/v9i/TvB3Znf0FAp5eJI+DnwhKdLgijoHZRRyELIvWL
BV6HDXr53q2Fv9Q8S3Idq7jwSXjDvWSi4mrfgjOy5r00um9LYTDPWugA8DWoZll4c+MzgLOXOnM6
AKBthWFITtnISEhJNsEN5jxQT/gPJ/ow7vP9PkADR3SNE+FDKXQaikdJzN4vFXSnDI/lFoAZFPqm
oNBkp9qdY4Eijl1jUWHisAhaipRtvwL29tPvdNyH+1sjwwMr7ANpjrHJoteMs6ZLymWavDtt89Qm
5erEF+/f3QbBEeQNwGpj6h3JAGPyxfDs0rprc/CjNlbjXaLjbB8+WW2ZXti4wc8stVFmvolfnN7f
+hg1bR3XVGco63xDET8QWoina7cJCqyI47KbKRBCnslAf2/80Rqx07ciwvPAk0Yq1AABeYQtHe/D
+ImfBx0RFzAU4wWNaqNuTtXBGn6S+bWcYkLg/xSyCyZMz8/bTIW6I4Z7Q8q/4SqUbo+3OnlPjmc+
R75Ftoz4d0yxTELt1Muwuu8srLH6cOUACpOC4WdpkjEzgLzHcvImpK7GphbqNR+Xpz0iAR4Fu+Pf
MZ1APgOgAamm8eqjsjGJi5rMc+oqN6ul1WJrBQpshwn2Hdo2pxr6+Js+j/NHS+jOWhRoqNVMaQlJ
1riJMeAFFqQZMqyJRc24wus7L148w79sI5hPgzGka0vNr0iA8DVKhX2F6m17DYII1WwejUEG2jzA
kKVITmE9JyH/x5SMkERuE9ALPCkmr0eHredmSM0vB+DkffkMExpf4CzPlqFfwIwOZRwIXRgGcsFR
N/z0quSuVIbHROvfJf9UxDryX6bjNU4O1mnssYOZwRxMUCXFXk/0/rLOs63spK9dLnZDNXq+C2fD
VV5Z9jwL0tfji2K6JZgqqo8UDEitk8qVJ7val9pWxuuhWlIKwlikStM5S3iYa646zBq7ypeDY2xj
oZ0gpE/yHuMM8P4gpKJYQcaaSGj/Vq8poZcJslFLSy03aZuvmzp/RK7mGk2OleOl194Swt1ZU0bX
migfjvf6Q3Fjf8RpfdQ4QugIBZCPZ9inBJYp2hbTGqNYKkF6Xbf1Q9Zao732sretGwS8fnj+wBsw
eaQuftmqF7FwbgIve8wD5RLzytWQnuJIfeBCJ5+kcroCA+ZkOjxfS30A+KTxSZ0i36HPOCtLbYnJ
xUzuihdTrl5GJCnIHIAA3bWQ6kupDy5r9dYehs24iltnDol23jTZg+Zfpr26BXPLL9RvuKbcIdZz
HUnd25AWq4oRTwYQMVZ+4pI4PGJGUYN/9WGyraoyxgTLpQ/IrJ+piX1j69UbM705MX3jUXUwViQ5
kY/hPOUa3V88uK1aXaBiYWK7xaOV9ndIxJyp80rH215JkPa0z4jTfugNbpANhvUahhbwGSo8b5Xm
DY/Ks9CVT63oLz8KN0MgdmBwyU3tfxTgzirgiiyWut0quL2vMQa/7NNoHrK9KrW7w6VxE3nJrg/N
G9g889KrH/qGn2XFGkYA5tA3UpPtjo/VGB0fDNVIBBxlH2TW+/5XYWkTxa3cFMshkO+qId3VmnJZ
NnhodOWJ6/WrPU14jkAY2xuS2PSiC/TIBs9W/x/CzmM5bqTrtk+ECHgzha1iFU3RSeQEQYkSPBJI
eDz9XcVvclv9R2uilhRqlgGQefKcvdeWUVF1TD7l8NxZLZ3TWiENzklVGifOAdfI6qc9Y1FClfKw
cKnX//sj/9FE+VpbmGvTF9QsBO9Ahv75mT1Jk2ctBxkBHH/QtjhDlbU+e/at4m6PsHV/gCW/mXPj
879f9wvZ+ud3jZafriS9Dbhef/gce8WGoLVJGWWb9el07Xuj9Gvg5OotwdLfFdHcb2t3v6R9WIa7
g5rALN9ZlUm70kk3JZtI8wkdwiW1lr8Hsnq0Qb7qqzX/7fu5Pob/ep8MC+mp44CncfHP72daUkXt
x15GaeY9aOb8I9OwCAuSHDLcXaDUg1zVP+GuPWRqJv10UV8ksdShjX1sH4efG/yL1qgS4AAPWjX9
KGap/O09Xq/Rn+/xqmS3ObJ7bNB/FE2VlwkkzK2MtlS8tDKk2fO4aTr4rPG507pXOpvECSviXTZb
mBZO6Nn5X5YZ4/9azvBLsO5y2CCy4Y/ryerRTERk8kSr4qdcUnRz3VZx85KU3Q+XZdZ6fH09jcB2
OKEHjNO9uc/07Kb28Bua+3xp0Y6BQpkt4HVa3Gs2idDEwq6K9puQQgzJ5YVCyMb7r/I8dOm9IvA9
KlWyq4gbggnIm09spBHKzME/do1B20U0k+Ab/ve9++/FC5z4V7vM4nNqxh+PjOq2zHIsVYu6xXwB
X7keBSbh0nMTh5BomO7K8pde4B+Sl+tTys5Ly4y7xOSZ+dMQPiw6vdSy1qKRPmqQd3pUWDsa9i1W
gDJQizCe0Pfl0ugWqr1mIP9Pz89715NzJ/vkvz+/9e9rzbrFG7qqtK+shD/WybJMtWqtzGuA6Hx2
RBqkVXFHgK7wi2/tlt1t7cAZF7vdfBU8IvZq1/WuumtMw9f1gdJJLb4TUH9pVvfemn+R1UV6dbkA
V6stxKhU89KZzpVKjGqZJeMgf9S9xVi7NQL6M3pA0CL285/NvB/dYvwOjPwBVu+pJVRZc9DurvPj
mLE2qLTtA77alzy77wa+IqJgK39d3Dmw++o1XzC4d+MWKrgkyVEloGYMYZwdy6Z8Jb384b+/tn9d
RAdXNe0sjhRfJ/I/N729RAFBz3yP8npq/JoAWW1VX7PJrjDEZeTeM7HvO7f37Sr7bOzeOqhKfSHQ
3vbn5W/YnH9tQP97N7hgvhgiKNL+ubDlzVjOaocaJ+t3MsRd76Mj188vxIhPuShv0BXpwd5ZGeYc
S4T7MkFSccdf//2lXGvm/3/pur4LE6U9yjjazxyD/vkuarPQGnySOxoMYi/2Lv/hmE2SrX3iGeIV
SwjN4r+pTf6QUnE85+mlRYYdUeN4y2P1zxdduwUNpFYhzqnbF0fO3CSkqxgr/aHGfU3HJbG14rDZ
zk8Czh+5ZjxEP7Wrqnz1yC2sLULMOuXZyYxLpbnFXx52/bpc//GdXI9azPJ5lx77zj/fnlVCOxhd
dyWGcLt3qzQqvOyxXp8cmSbwz8kUVV1CLxVZBlIYYeWROL2NcaqYiVTTQJ3m+5JICXIhf9h784EC
+dsocJky1S9Jnh7OsjOO/30Z/9wl+UY5wbLsO8CfAPf9Uc+tdIAGwhi3aKgUI1irOkzJLj+CdPyO
8+ubW9yjpCWAPPf+UkX/q47glSHyfx3UQVQazh+LcbUp01gDIYlGK6sDSfBjsOjN9+6zNJoLmeUL
dsFKHkg3/cB8nbj9Gjdj8aNpl+/mPIWKDdNxsMAk0SzifO3e5VpGI3H7y/74r3P+1/vUrxhN1HBI
R/64qFNv5tZCjzEi/+fiDfjvsSWUS0EQMAdoYZyUQr0hZDo0yGelAKVXvRq3A8pXIueOnPtNn6cD
CzT77F/qhz80fNfngakj1QMtH2aPnGz/ecPRy5fIUssl2obq97qp2t1kzwiPTfV1JfL75urk9zMS
RG0Nb4ihLyBqZJGIoSkSlqny0Dksyu0kTpI5zpDxYBEYSwhm3V1M+salVmYny+7u0y791jCM/tuX
+8VN/+cjQxFJaAhLEXadf90FENWNOZuUORqiaQAnkw6gcWavbWPT6fC3GdXvOufZqFNZJu62qWGx
y1tN9tpzWqfxTGpqtONXCoaikwcklkQJVssJc3to6uUWtvO8HCwvvxQAFQbZ7cEsSQhVtfuWXe04
G90nLhXv2I/1N7vanGRvGsIZK0WLclwSHaFnUbFqyWrW69msheQZ6ZRAyoIk7dWB48DEQe03g02O
rxEXgRuqvfqwqbnnYwyZIq9od5wFnpoUhl6QP6gPQWoKrKH5NPnbgsi61a/ccUwvZDBHhGceaEvf
1Ls2+La0HlWL+GxnA5zfmdWbOmq3tQpKQcl/W4p43T0y1626/bSsB+G4YBr0Jnb08oemocBf67gz
9+c8FRfHmb833RwYpaGdR9hAwV7WTBGmwJ4W+BQG98RYeA/dWuY8WCRIM4MKa8xJZFIuLiyTBR50
591BpWSKP5o7RPQ2pOvnRRClyFRc8AEaanrjGVjzt1T9Yagr/IGG/xeeMVvlepo8XTnaRn7T6O5d
N3Ov2pWuoiwX8t4aVb+jkPD1jP50qmprZCoEmmIiQJNgjn2sD/kx67MmsMqr/LOxmpjmhwgmWxSR
pm8fEwTfMN1Mcfq6e8Zpwzs1k1o3Q7+K4S4z+tWsxBusJXaydvr+34vp/7E1cyPDVqKzgcbhXxuA
QkpmaU0eEofWeLYyk06r80M43bulrsFqm5+D3B+dUg05SmSb8vMvL//ncQJJG7xZaIu8tI4F748j
z94TF1vVciYGnWTTZjUo4DarPzgkqzsPTanaV9OVONWke+IK6rS400jA5sD6F0v0V5/8n48174TI
KsaQZEhRH/xzYWqKvXVzvBuRhdQvabZIhRqTzjNw52ulPWTYI6ydqEQozBe7Xt7VLWqZPkMo5t9X
kJwr5Wilsnqc+Vf19faaFjnci7GI+24Qd4WEz9F7kJbgBuqE0GvcPJ5ih47VKVFhVBZ4TeUXlESG
aF8/2F3HO1TUubnqydezulxzVknfXpE252j5IVhV9XRecito5W7HxpI/tCQC3dlTkl2xUlM2E6Wt
rkmBy45xSg0qw56O+6oaF08Be7K4p16Qcdd5XZ8Q8Dz45jAVfyni/48NCUYjopZrXgHShj/zEShi
Nk8uyxylGvlPphzD1rHuhC24/S1sN7r72yvz6mCIMSgX/Te+cScyJ7KQq713cTr5tWuuR2VZR79d
puUvjd6r4OVfdRDVD+x/0lD4DXPof159oDJjlqY0hHqlJ6ZsWLRESWv9WoW1hx0WnVTsS1cv+Z0h
D56T6TejZy8JDKflxSqquBgn9V5PjfXeoZgy5VrfrrvhXOXxiT71xF2re3PKJJoOosgP1xpQW3vv
GUljE3iGHBJyMTB50XM6CGuMbW/qYpVqwicWzDhsTfVR7Puc0HwkyWsSVnD9L/bMoz4YMP4xlMBR
KaNu1LyozYnOTb2uDDjT/Nh2sGf+5uXT3dDR8VnSsY5bheFjuctDM7VMGa9b8DyVTUAGDD6mzR39
ZmfRmR7ySgX+JvpbfaWsa/J6i2kepXFaoa33KiVEiLXc2TYciNzIH+zdXAJd6RQGwKY+XpGEcX29
hpqy+iqYrWj3CI/IBfXR4tWJtRTpHZbEQ+YYSZ967hnZMgPxeuGRLyOyuiqOayvmRjETR7+e9FHt
gnRunGDq3NfcphqrNjHBBWz0oOvm8YSq/3MfsPjU2rlt3M8tXY143ht4MC2fVy9pmvzspdc8W3rd
PnkzUzNgJPZWaneDZ8FLKcx7a+ogEjXipbvuuQ3nT0eOeARzIPAeW9xxsGQd1FldR5lejsHQ1gvj
96w5bmk6x9Uy+18vV0rOm62nfuaWVJJ8VLVky4q3PX8bK2u7KLr1sx0GgHPrJsJp3LRAcJmDlsjH
iN1lODBW5MydgTI1r4ckzJf7XWaW37Si/0Gjrn2pZztGOP+Qq9v4XnXVw3xYKQaOTV2v3AnqcFtu
exvIYqrDRhAPbu7bOd8+u60bPpcs4y5KIzfjoXJ3/aczlyaKuuy0u+by0OjrEJjKcs8YjrOu3UIk
dgpxLMysvYycRoBrB3SK6lftZBlNfWagIMNBXi1jxf5BrvrVN2dYH7VOavPilGNkVB2YG1xgZ63X
CZ8Z09MwgH5yiGcv7PJmrzdIUDooBJ1ryaGJOzDPQdR6rwvj7N0ylWOuSuLGsK0GeZF6r40/bIt9
Rlv7WApTT6pURKUn2yM/EPIS44qI6NQ1aZwQ5PCEd9UqnpvFnU4SsnvZOxdhbeNbu/e8nnfn2gWv
I9zlkWY29QV5LpNtPCtVZl6w9N7mGZxP1WjSs6K3xinVYf+lfbo+4yMIxx7THolC9m2Ku/Ikr2ur
m5GR7kh7DsamXsLWlavPMKE5VT1uRDuptkp52930YS4qLpQ9dIwBNABL0/YGnAJ21aTshxydzL3d
KzfmtNs3KimSlEX5uRf64+IV5hvPuL54NLOAwBxzY+tDjm/5sbXnt0bptoOlt+1pJStwpyRJDbsJ
vX6PG5h/XlZZl55gdO16cuMq5RfFBX3i5MqdtaCQUMAs6egoNm+GliD270ge9McJO01pms/9Kubj
kjb38w7FS1n0Yz6wxHGcPYMLXcBlaWdzIbB74GOEtti86/lJHi2l+d+ftKH5NpSbdmMMdF5E5StE
XQetQ3vFW5j/jSn7Iw8IBLCtfli0iTBExX5ETHF0yf+GiLOcSk4SforA4ajqrFDNdMxJYgicjkW1
uFa43eCRH5uvD4pwHtqmF4m91fIwGlyBbtvu6s0O+hG7p+GKw1cpRvJXsJSUgi5S9EjSOcBOMWsH
vcWKr3MawTt5yIz8XSpkGl/zYtY0vc0GYnAqIusJ9FplmPd5f+8YYMLa8bDPfBB1r8UBb2IfF2qK
cHn68LZNP4+EaLMVF6Anh+5sXX8xC8LtvbU95L1mnQzs+vsm1iya3eagtZl9ywHUvtVL3br9pNCw
VH2/zUDc3aU2v8AGsG/SSr0dRqH7Watpx54F48muNOO8NfurTJv8wfSQnsxq/Zh1rgizeoERf/3j
pI4Z+ZZNFxM3OYVtlXVvUqxBoQzHBTjLHfVkEwC7VWOT/S3ONGBzw3gal9sxo0ArKSuBlFFijAvm
fNUDyFlWOUAxfshCekI0dT19xEmxwjLt4fvnYNZorlbt+tDskOTFPNg01LoLHp1X18oKEnlL86jA
SvCzHZ0TlU8XTMT1xDmYlcRUxyHEn63e6Z3ywT6WrJwwd1tY0eKOxLnW6e1akkbJWcgtvN5XllnE
nMvfUndhtFxO516nrdFdwaIYKnA6WYmqyzlWynQ/IQanqGOCJvs3a+yg5/XtjdBeYADIALlXHaCt
aK6w2Cd2KDMUDCpLo1yxtjNDgDG4HtdizP1s6j/xPx2/Dij6PF9q9XqkIWL9vtHqF2ElX8eTGnnG
tLVaSD/GPHYjXclmTkabb3Ascg1rh32p+y1xDaq1YoBFvHYZx+Br5M6WD9TqmjEHld2DMBMmVGxy
LfAfn9ZRWUKTnmoy7BQ003Cm4VadvbmAmNY/jiQ5xpjf+6DWPvsmO2myZSWwlIPtbtpTYZmNP+8T
6ciLbnCiWhkZla6NeqlYRuMRbflhmzldyS4Fo6f0gZU6WuIVExQ5qwKhnhtT5FbLWc2X3/qArTFr
zMDsrVOX2pY/SCdPSgbehj4cR7EfusL+7IyRjblrcPx6UomXPstDteDkBkImjXtnqwIHCqBed9jl
29cx2z6cutlhvwknQDpOm7V1IqvtPPzhZAuXlgcZoKXb0aVIYzYXT/ugiZE1eT/XMLMXpfF4TNXi
vM7w7GRh+lC8+rM05bc6zU65hoCvQdikofIxiQXwNXhetAD2YFKGM8gfzgO128YohmNPdnlkCy2p
JDWRrJyoNL9ZbjPcf50l3bioRoqiBrwfo+Y9ds3PqSHiULXRwzr9L32fNjrRzRxTfzDAmj5yEAsn
3aGUVFeNRRME12AN2wn383HIRzOiHd2EQ1OFdYtODInelFQFlJ9pM8pjWe7nGUm35TnlY+7q36SK
YaOfHRBIvXAPDWA2f1Gz79kw4OywKj3RUnuNwPOclqGyo6qSzt2SvomqJwKFU3kyGS82GNzTU0t/
+bmvNliPFeVotzXcubu8N42KCLhRiUz9x2BeV5nsQPnB9j0oha8U7XyBgz/GZa3eTo4injZXe84V
2wpFZfJ5qmYD1Wj+GvSiOeqVnANlrwqs3Pi283lj8b2ethwPnjFafi9YYWzwu4JwnmuxTaLPjpzd
BF+RMjNqL3XLY6W+LpbSRZsNiaejHPRFlyqJJ0yNgfShIpTx/PUk6hsBOmgbgT6ctrlIyAyhUwwy
igWkLPmAV2lIPjwJ81sJX58GB3ynay/CGfk3olnGUC7T45rtTyI3q7jV6vs+LVpWfj3WdS1ovW4/
OxmpopMrleOa29vJlTYPb5XetFOdjPPW0WllKNu51Rwbo/fdTtOGPshQnifFNo56bbqQ9u38zPiN
Cee03K+i47zUoJw3cvtB3yZ27jbf/GXZtoTen3c724V37mV3b7mFcdIc5VcnRz5fg1JPFugEOnOK
h60E7kxE2sFgYiyzqjiUCBrS6j5TU+PA/uuGEOfhBlpvnQMhsaosGS+5mgXF4r0pS6UjFDKbB9d+
783J8YVaG8nuZTdTNZ10kAa+veYbi554XVUzO+/K5vhWtqPgdCccmfN2s/FARrkD4ZKakFZAr6QH
/PRvbTGV+GUEp46uiwYCx++FUh/6hpAeOjBnlLXurTcUb2ufl0Gup3YCIuAxZ8J1VGYmHRwl2QYU
GsWSJrnPirjF+w6gg2KNjQuy5tcd0JvtId3GV1sZf2jZ/N4WuYyNa6+vNu0no3icZpYIMYJKFg5h
IEvmbj4DRv1s2A+c/SQt1TqPveZHZmT2ZUO07hucW7Qu3dH2Vq9GUYpT0x1y7C5PuVnqvlimexvN
RrwP+lFb05e+FIQ1idn0v96S12WQQ3v9s9r5BttC649YSQ6vXTFYt7kxpkGx0TVZRh4OpewyBKrs
nW4LotrYmzSc+mSXSnbcbMisSy+zU7FPb4owdgCZtDPUtvmWKYzP7DktA23YM3CpAGDrcpaxkE7S
AWQeKOfQbVhIhMonReO7zDNjPQi1vXG2GQIOiJQD2K/ckDfd1Ewn7xrPpppzzLiDdVLJ9Wgd1Tjd
lu57HexbKs8LE5rQgqMBFlN7rRuH3APXu2xLc+zLXAPqDZxk63NALotzW9KqubSyvd0Vjg1L37NS
DwVlOly/y9Ai86jJ5V6M9GqlyA88VeolUzPrxlXS71tXVuGUG6/IgKki91Iee0Hre46vbIMbpct+
pgrnI10a+AaUMmP0ugI68voTmq2PtKmqZLSWD1PtXX+VQxVDnuLTWzQkldJN6PwaoWvdzeBczgM0
2srW2mdF30/PbunKuPOaPNjbGbBhdmuidRrhQsd7273PUqqL36pDorvXktkrnmj8/ChnBJ4e93Qz
6O+2ca+aoj5qjdb7zVSXdJuqnza66hvIN4CMivWlFtvo29niXIYlP3IPrvGQGjRB19V5XF/oquo3
bU69it/Fz1v7N7PE8YZR5RDPMP+jKltjhYUWutt+C6NwCZVxjCfjYyi5SqWxPcyTDpK/UO9Sb3yU
u6TiLOGzuN2vnqFfYGbfJ4LLjl4xPLpX1spkZ07c1+PDbnfJ0pXzjSZ2As7odADRld+zzhzw2Ble
VA2vrd7lSZYyIzT3C2vDDVuD6lcZ+d4lZKSorOegJLwxWPcno/UW33BQaG5CXUJofh1hFHaOih8p
Wz+QDqJPgBwRgY8M/4M114+OonLmtovPrhk/zHzLE8hRaaBp4xMn1wGDL4zX2srYbNV3t60cGi/W
nefOKlnXELH6eX6vNaoo29ZuNLVCot6gKpBCOUARvsxkltwUHoXQ1Im7VV2XY7b+aMrhaZgrLS7f
CjALPqIkan7b6YO0Hi9zwS6jbSNJ1vD5nFI5cJF+1BBPorFpDiX9Awrn8s3Oe5pFTmPAE9TYQlMM
ND2fhm3U9evtgbbrErcmjUjPdFtUnt7r1oOO12t3CmRvdb6xO5QjeL2YmS2+0ynT0YXGBPhlxRVf
2/FeT9/brVwpxA0Rlmr9orvgi0dkNJP9Nk7rdxeg20MZG53I6GpNU+JM8mPotS2qOFAHiDm9YzVn
L826xJ3SwOeYiz10V+1mJ4XmlLuw9Alqj5iaD+GuOu8ZDU/wsD19FktqYTnKNydVED2OqgIOvapP
hVyPVTm8jYIDTjYUB6MD1btIFVHkqjuwbHnUV0VG+lyzBsrJN6TbRYoIa620z1JkajCb1OPSsAOx
RCVQ32g2D+y5bSxpSMY2yBk2xEdj1sbEyGhjlZZzk+bbc73/QmVfXEa9ClfsADyfIIQzKlYSEG5a
F2EQmlsi+6jSw6UeQPem1oQyX6FZUXohTP/bqjC6JG1VK1Cc7XGfZFLk5iPH4ffW3s8Wxz/YdHf9
qh7Uq1bA5tyiiqTTqntLurec8+9r3T3XRvGiz9lKXUiDrcMWYQxLLFaaeLpnsZ7Pyyust8dMZ2yL
hJanqIdWLIrsgcHpmzLCkXOK7t2uDf2geYkmFuY9VZ2Fs8WqkDJzM8dPxSR0Zmcl7KkJfc45r7Ki
TihtYrcRY9CAXGjf0t9It6qKAds/LPnoRWJBbDAo5cqkyv6Vmlt3gh6Gb+MiGvN7XXEvDel6k7o7
Tj4Kc9ur0Av2OeTw1SbpauyDthgpVJmY+WOmyoAFOw0Yh5wF8LdAH20kGKIK2qEJDVQn38bV7hN7
ed76XTvInqpB6dMxKtjij82KFkiY2/pQMdph69qBjHt51NBmP/Safqd0QBm63Qt0Ak4gJ3VVCDCp
Azx+42jpSW0c58p3jrRksPv82OhTGoha0kDdb6xUqEFlSj2ZvSJcHHVKTEUJzbllXKIpn2aW/jK1
dg6nXfWCsXY+u3Y1/NKpnraZANbsRXWz73XNSa0emApqEjB4rr0P6cO6h97cg1VxKjUy1hG6kbDf
ac3sfj1VL2NqHkxvpFcMCX0lp4DfbHXoGmJL9K06mJJdIR/n5lnPjJ/O4J00a9Avo80ZpLkWsnal
/jiWK38vpvvqmlyMafeAPN/AfbJAVKG6carutTZYQ/mct9OkcZqr0CoIYrRjoypjTFxRWovldU/z
AtxW/40el3efd/Wv1Z7mwBvZjEbNZAlJXRmxM7pJBpkQPSi8gkxtqntzbWKOiZ1vSS9/mattiWS/
/IK9550cR93i3MSWsNv0jwuGIIxovpUVkTtmN9GGV4rfqV0kU7fdOi2emcoRv5UZGcWe1DMnrdGs
B+jYeh3S/Vz8MbUAjeMuKC0tMp2s+8Yx9VK7uEhaZWOc0u6J6O35zsLJ1BaJtqk/JqMq/CGngnJq
YZ7m5ZPOvDhlItChlGsDO/CsN/gYx5U7eVIOxXQNKGP6Z3VVkI4OOgHpuBEjyt1vhJK4ZjfeuNry
9jXRVjx6UF6+70HWK+FXRU7AGStpx6KcVukd+VZYn4D/xaq9vBtmsWNB+JbqdO/zZiuC2hm6IOMB
9HNpXbxt9wfoG7LlgmiLaMKV4C3SvX6sSndsWla+uYfo19GIsHPOyAKxrm+4zCDyR8+JbYbRnShq
vt+lCYtKvWIGgz7PmDqhg2aa2/PXyxAsdKIiRHBc2ne3y2S4F/qNI5lEQKwTaLWyF03ytZqcUsXG
NiW5YegCETtTrxASn0o5KiGS/pw5p/aQC/Mzo2etI+c2iMOgjobotDqBY9jMP3s+TVb1XeButEdS
6wOPQsPBfHnTvQPPoMS0siFGaUn8Jls+KavsvsF9VOfItBXVlJCK3NLP7e4FHkp9Q/Alo4ypema3
eJClWjBOqxg6GErEir1GKPE4SRL+bqWrncxSPQ8cb8f66sIef7dDzzcoG1rphThV1ox4hlxFxgJq
PFWViOBzNwzY7QMlh0NvwPWRuA1sreaV1NejwII0TI7mtbFLK7kmdyOYxndFwibKVQgehpgUNi7n
h2YMTpRlz1XaNjFIusXH2nEyxdDHtUXBo04YVQxp5FHd0VcpxrOtJn0kG4TVpaiGuB0svIB1fRh2
HI35pBNXpl/HOA1iRd6ATlx6QMcmAc753S6GNSqb+rG58iB3wPPxwDKiIWc7Dk7+YiOeSxTdrE+T
eB5kL26RUTnjx2bpylkU1clc5hmX9kNtxXN5zOQ4vEhCDMepyG/61AqX1JOXWbboMGcOGrXLlNvh
6nC+7Y67IXnGRrp/pFjR2O2jSVfi63w4nA3ttNbKu1ao1gGp50e5Zw2TAkbrRv7kkEx7NKwpgOm8
HeUk1WgR/N9t7Y+dcXaJGQizxf1slmLjZJnmiQuZ7UO3jOqw7GRLEPTaQ0lki6OxoxQ1RZOAD6kt
mt9rpHnJPXtNm+6+alM7Xil4taw7qcpC6sJaSqbSZP/a+4PioG3LRF2Hni6yg5XvL6vBZANl/jU0
cjwWy6QfMuGVYYURMWQH/6yXa24dS9zCyZTeOTC+drzLRSOia9Ng0wz3vGvfJxrqEK+ARzXa5Jyx
asPVHMVp/g2LJSJzbXhqBM+S162mX+mGfmsNyGh6M/s0ed+lFCdbVQ46O1hSzb3uj0VjIL/m55iY
vyNNGM+dNzE6IcCBAiBPerIOY+mkdVwM75VXnTLLDppiYZPGmDpl9ZM2Ln0wrKsWOM50NLgrXDQZ
ckO1pox0szq7fNHJiDBhChTUl8HefE7F6lKMoos6Z6rXHfZR3NV5f9gU59NsxO9VxTw3cuJtALxP
qxgCiy6174ijyzocbv3SxkYuHkVdclIn4H6a0h+j5HECZ7iE2QD502aCdPQuTXmd0hRivtX1QqeG
UBlFaWjr1ZZDglK3tIXhMSbVSulNB4KYh65FjMS8j85hAbm5mAhssDkH4BFgo9W4sC2mxBBcpBeY
WPKCziGguETEeMi7pQ0q78Pcl/SSEzMxdap3HBWHcjXP74UKuEYvRoNeMq0pzxVKPDctOE9LM29G
Ret8WLqUj+JOI2zpwA1GYJWqTUFe6dkDvizfGQz3ZCtp1M2FckKqcmulWjQr2zdivUCZrxiSrRJv
VyudPspd1Mz9pBTJvJIh0UxBm4r1YUXn2Hm5crOiDvDJC5iipqwQQSvAXHddfdb1+ZUT/kBKymXi
bk8bjRtQ0I5P+6WKvHxLsQ2k48EbJzNSm9IMcPXJuLQoEVm/tIAfZfhM4TwSNlKsy3lLpktllmGa
FWxFRUEafIeUBU/GqaNadiFl39UzZTucmVhok3jZFppxcmgD3MKsNUX9xDy+PLtbcY2EC3NTzZ96
K3v7Wi1q3eb8lLpVoEzFQXVwCmfN2zA48ilrrLOikQQju/WhyNHBra4gNqPKYRNucvNzw4oXJ9eZ
XWYMxxkF0coqoiZDCgG9MVa15qMwy4HTCy5PPvKH17n1TTFMB6tczPtJ5pHSCizJHkbXZLe5I790
GvVkZcHOrdP2dY1OyRljdSsvs/oxm3G3WQZdxIyBq7MedKv1klzk38Zyf809IY6Ubh+mtuSU/Nqx
21I02HitA/rRt+3c5kdHlpqvaXK89h7jWiuch21rXrii9m1mTZy4ScFc1OqtK4vrde+xMBNZHuq4
z2EYCgITN0UNQLuWp/R/LTTQp+38/5g7jx5JrnQ9/xVB+yDCm4UWN2z6rMrKsptA2fDex6+/TzYJ
aNgDgZqFAAEzwJDTZHdlRpzzfa+N1TOCtJ4bv9dsLqZ8K+hvNVfgmQIllmyt0U5ClJQ3/a7NjrN8
5Uvxky1sPEojnumWoxzRlHitshxixwrdX/tA3E6OMffxXizVd1ONCG8dOsKHGXy6Dp3CFI0Sic4G
ZDpzlA7E75wzeWo2qr7S8sadj1tVmDvphDssCcreuO8XHg4pLgWHWzQIF3444rMrO23VQ0akKl+j
+ViCygUUUJJK1gH/KaFyqx5hkhn03uCIIkWouI2hc5naUroMHi5XP1EGVIaLCILNtRRVq9sHol72
vkQRD+xEeRbqlKe3rE9DSHeUEOquImTfZYNOy5yS5zBpL0Y8Piy9ONNVM73mXXJHh/aNExRQ6bWA
x+GQPjd19kxfy34pTdmd5cRPxhnzu744+pLFfhw1kqcn8LPTQmJrdsWX1LgYgH/mWiceeih3Sps+
Rmrz1mgdQ1XyLIICcoHi+C8iCFedH7eL5gepUplsopu3JVLfx1p9URvjODfKR5/n+7VGn54OU8xS
Bt2RSux2dbwVZ13zOckV6m2Uh9pYNT8uuk/uaWQhWczT0YhBqRE0reeMhqKxDy3jUhTaT2skRCZr
ZOdq8QHx82kYIWZzxCI9O4kn1O2ZMk2mVbeWcpLjsslyY63bZuWgEiuO20KQt1MhXeooeygnblSx
NL56aG+SnAVbNgqLsipkBD0iizWcbUVne6oRl9uRAlGpyvGmaQdPMZqKj7y8RpLq9bPx0+jxs9jy
a0dljvll9bCjuJU3lOdb5Lua9C5QwuhWTFCc40KfbFXLP8y6w0V9i2Hp9qLcD7tu4lICgIL1yo+4
wi7UWvGqE8MQ6O2LMuT6sadChy1ecucMYbRu5YMv1pboIosKZkYbBS7ORhdMaLoJlwmKRV8t2hKr
a1VHTyLEZUsQ5Ymj1PLMEpeeO9m6xElFrhbkRKHwXRbpUKLKHlu7XDdK0jcuPRSzXdfpWcX/5P7K
HRCFtQYWUnoXogPOArof6Os8a49xr62kQ6BI0BRxnwjwRTlGvEbhJdWYb1R04OuSbKxyOdAzbTbp
dshLVCDSzEVVuFOK9VdpUfPExDhIY7OrR0IShArgKgLilqDznUJgGBGnYnYNCXb0ON3yG4optdWW
U1zp4H9qIKk8IkiX16HxwiF/Hoioti0ZjInfjwXYtcIh9Cj9owCRPjokiN3LxOTV6YZgazEWC4LU
Y46TUHQjk5+SYHx/ECF+JV51phjJHUL+1DANmp0qODJI7lGuYEkGUBb8T6pOIqexdUhY2IW4ZocG
21HndXDmCBg6XtseNJQqyWkUgG2mfivJ5aXFx26nZTTyBgiiayQRsj6Q0tM49YuXlxJylCdNoVNF
IsI803+SVrg0hCcg6VzAj5veL9v827pFNyuXuS8NKI38RcCUa7NfIDWI+lOkM2tFfaT4yyFj7fKF
tnotScmONeVB0B0y2IIsGrwuWWVftDDl1nsJVr3Oxe+EzHMbDXZqo3XA512Ml2TVv42ZVP6o3IwS
SZe62X3qMglD7bZmEwel4kidNU6OFVGRmjegR3pKjobuqDV811igdpkeMWY9aHFzKjGf2ZGIzKxf
kmOrE9k8LuVuLSvZ07L2LhkqtDzFBEp8Q2rW9c5gLbdNUHFJfVv61EFCW6f9iXTrU4oByyVpHIMP
a5i0ZrhD401c1MeSoOpi5KsyF8pw1io+mto6bGfAyLSRWK01qByj5DAzX6oBZValZTSVsXYRm3s/
1OiKoDGqM+0ynb2UccNJP+3SJT+mqzLbS628Z90YbYcUx4OCIL/GIK9DgklpKXK4yeTrawtkYLcR
cpVXpuRRz8vxq6sfyaGWbxkwyYYYbBXFAJVc+SCWjrzGyzbOcIcjkbOEScA6sZ6oSgjdhElvGdmZ
uX6QwdedRyLFCX0kQbrEi/ASa6zGQ/IgM+V5XUEoQE5woKMmpZ/JDOn4Bw0gVlLbY2bVlp+hTTk9
YVAdZrG3vBtzmwOHi3pqX4pmfP81P9TQtRW8XSOi2rZyTD4VqRK8vDmJSL0ub7SazSeTjHUr93Bw
ibFMXyZ39zJm9+jRGCWU5lsXJOXF6MgX0fp4vGLuW93cWNa7Gkug0jGetJTROx3Z+oesal7Lxqhv
SvDab7P+pMXanZasx7JjbQlRSTloU1AtaIz98kRqaK5+kuf+hvr+g7W+dXJtdFS6Gu1pYRs26OTl
HD/0YfqRV9Hq6+QUkNnuGRG8TU2CBENXsuEsuYjTvDH17tpnKcOqxMc66q65UifX8fUasNDTVJ/7
TH0rm3TTz+veGpqNTDkFgfp0cFjanaFWdLCxCbPBd741iEyfNdBY8p7I5mescMFYSKnETkK4YNQ0
AExVEEZk8C/tRAUD9QlRXQSl2gCt0FRf8zF45tA/y+QG1Ybkhlm3i3hzEeNAFKdvY2bdT0351My1
o4svnaRf2xv7H6ndhVo1VOYGB5goF9wK6MXx8IdOVy0HHWp5oMAONB/dRqHfT117bAeNuyKCSq7D
DzXKPMNIXOrgvG5gIKsXThHuNVed2sdUZFdcG/FE1ry+mSFAkeqjx4H63QldjnpHHh4LtbxrhOWl
Gwdfj31a1mrbFOqvShVZ8/R3AbBwWixfG83kFuwDsVrLx7AIBxtiSsR3zTxfz1uI+pgI67noN0Q0
u0v9IDUiIvz+Le6kxySynupFOJYrrO2iHNa0yzamFW2KDmsAiwsbfXdqenU48Gk5qamkbp6Lh1qU
glLp0AnO8k+TT52nTIq5OmpBEQUR9rgqQAF7woA2Yy9DNhlJWOx0Qhf/+p+M+uVffw3sV5HFkZPQ
vhSpP6MsIaud7t1QQnxWUIJQM3BJxVWMSIHI9OpbWbE7tKbVuxSePsvxqBBIHhpurNwm0+kLSXbz
OlIwsuGrZzmLNxbSjQubsc30zp4uFeO5BBCEHxPMnQnXoiVoVzQE46PZFjthJIxmZLB32lgv9orV
uEbdE04fNaRuS4PltGL1oZDVYfWca9YyCE4H3G02670Vcvu2bcPcpKJUNNhkTEkruM66MdBuLqAk
ThO4cI1KjDi/L9QIAl5BByPFiEYklZXp19/jH1Q0mWOr7sdDunqlRMshzo0F9HPm6+rrPkDl29tW
Vp7DXKfWDBEFs6dQ8UWBmlOzgQCz5+4fC/5yRoopYwSvKutEsOsKQ6/tUxnRhNQXAZRxOyh3c/RD
bxVgZy9LXrlk9TEPaPKz134MCVbKPo0C5ajGD7Ca4yGk8sjpzDVx5SF+Rs+cOUOczG6UssBgTfJY
izM31AvcowjKnZTFRyTciw5nZgj0I6QzzddGmnnokiQgUCEQq46U085aPCWX7pT6W0ZliolkteoO
s5K+T4Y19Wml9tF/Ubjpo5u5xmjbDn0xIKyJR9GXEUKvvQVS0q5IkduPuNUDrTZieiWjHS651yxi
WqkRo2GHFN1awAxTYvzBLL9VKpWRR8NVLcvzt6JRIEkNQmQrNQ7dMGuucNaP1EwIHpoUjHhzeAGw
YM0aqs84a3/SefkwRjLD+iELRN5Op7Da1e3MAUMqmuqxw1ze9XF/jxEQIk9Wv8dUB4rV9lnF26dq
tR+Vi3kq1xedygXPtGieyPANzLPmZjTrOMmq2dkqN3hlkh92cUomly70pEyReQOtnaZOkLeYTSek
sJi28pcmmXgozXrcCKVoHquaWw0Bw26a5LtmtKxNF0+Li20kdSifWd02o1hjVKUvnkDT/dNcAXQe
qDATIFu0fCxIPK0YoWMINUU9DxfKSHiDQc23IxIp4pI2ZcMTYtfGboQAItotsD1BjNOsB6YZ6dJl
r8oHbx0lZ5FzaSdKW82cRy+Glwio9gG46eciQLkLPhEdi0rXXaHVTokmyZs4Mb8XmYxGTiH6HQHA
Vf7wqSR9MgpMfPCuSDz4WbOOSdWFp7GWwajLvZwzTmtxxZPHaLXvFBgLhSAtpqD8HnxGY3mTcnm7
pOq1hqCrp5F+bgyP93PPL5qYVZnKdT/t0h+Z0OetNiSFrcbhsmtiPtf+CUXg4tYp2v5Cy39y0FFt
EVdfJDRMs/OKB1etaq9ul8/QqD/kztSdkvbpuJRM9FmofksN1TiVFcyH1sBU3Mx8A5gL61F77xCM
JIlGjW4LsoezQAKnWI56MkT2iErXLszkXYnKt7wOL7KEa80SaJbNwjZ9aC1Ox7mX3yWDgX5pVMRy
6kLHqhF/o9mWvWKN7yWReLCBsXfous24Wj1sY99D5ENkJVEb+6rQ+hqmHvQp44H9wzVIUioJi4b8
Pjb04jiFxOG9UnZs9M3HovFjCZnmS+jIvJvUXtEv9dR+VeGUAyczzCYgbi30xzzu6dzOnDTD1V9B
Lk+a+ZSNRe+1rWii0x4Og4LqukwAHHsGz2Tmhk3rxlXEvgzE+R0qHFS6YrBcJMCgVP+c+JQlhS97
0qQACqSHQ8CGng0DKreVXJkovunXryhnM4/mwIHy9fkSaz5uSDad1a0JU3PTJW4DQ+Yb0fIqBXrH
NjN1OveMKlP9M6wBSnocRehja5VfusTxtFtWaQniEf4fOATH35Qr7myIgFJoYdfbPpRoNOvOzTNK
CNR7it9hoBDX8qRF9achUqygqvten6hUllYLP3N7zNaSlwYDya3Tj2NuOuZA22615hhdTX4CK3qE
57PTNE7pLGuPc9Rsq/IGmBUGBU48ZzetZc+FDqKa9ahOm9NYyZmdNCkwedS+h0O8w0SXe2rO7wP4
y7xJRIMndlYwMzTVkdf64ioklOUK52VAPBBRddQUOaIdrbvj58SxqO0pRwYPJtePcXwAK5pVUAgI
UC+boy+qVFi7zNHVbwFkUr3V+FgNRmeMNSu5st10q3qy3nvwNTByzAngVc2ECyEaYOJEPfum26p2
y8Ki8nhakRA2d0tGa5BcRLk3TfOZZpTPuqJbuLEqibscIUqqiarfpmPnjLFpG4iXDDhSJwqXRyHP
m6M5NYkP3Jvv28ng7o2m3aTNd2mFwUSN2sOwfsVRNdpipUXc+RTjDFp2mLIFFQHNk+6tEwlrPSug
VDrqjYEn+Y3YgnLiyQct3VoF597CWg7UuwZaw7+3iJOO4af90UZj38+jtEOJ7C1tJD4IyoBNhYZj
UzRDMB5rvrR6ktl9IVr3Q4dTN1qVaFcuVed3hCn+EqolYTg9NFU57hBAFJwaSV1GRwrY7FWDeV5a
/OMhkX5q0o0+8uLXFA++r4Toppf8a0RW7mQgtEg8YjyUQ38va+hIWtQ9fQvgIYtI+6VRPo2Reb8K
GsYKFQlwWH4l4wNUDZGPROv0AHd2vKLyGmZLsk2GyW7JP5Ru3ubQIMKhU+dX2XhAh/YMqje6cSE9
C+oNNdc7lGCqxjeDbeGmkfyl21aXEb3lvJdMwuJAFluC/iDxELuQbol3YZHVbCtUN/dQ09ktV26H
QUpPlfupvMmF8+4wDoAu7C9OF9F3VnUaUhne+zT76YRmo7XQznGIkiKeo88BctNoitdCinYrE2s4
fdEVcJ52kl4cM73FTtqM97NVHZqEQScRko8knS9Yvva4JZ90U3jOsOMQrRSJOi6AcZ8Vmi9E0rUV
2m+3bjAWTc36VXFbOt2ecMrWF4oG9G/uPmZWJTX7icy1s2GQog9BAhzTJiQuKOU64TpYr0ncfBhS
/7lE7ac4iztVih1VmXk2JEJ3azIDxorzepQDTcam9Ssro0Aat65gP2PCF6lXwmNG8mppSjaasmDM
xf0YLykamuxTJQgwHIZvXWTvTfFTyJBeUb6LpvUqq/2LaMlQOvBHlVr7pqxS/3az/zJHsNKRqOxq
2p2pfSWAQUZRP4py3dvYEu6lyOCDET+IE+FsqNuXOdEuKtBDv5qrG3MXurGEB6gDDjxZgOqsO4le
BLGSTnSoN2lg8NiDE83UAc3jZc3JqLt9+sLIxRLxTeNKSZ2ySrWgDLH/Eu1DEkbvyi1wMY63xC8p
fRWYWTbMElHLfB6hSgyScnkiM+LUpEm7UXTEfTqqf3ZflOVTnp5XcVD3WjtdaIOTTnNX7kYZ/UNi
UF3eyl9FO1LeO9VwaUrFoD7Nst1okFgaWqUiWl1l5mk1Tf3CxYM/qTQfmqUsNjGlHkza3VlWBjrk
2hq18toFv8wbQnqLG620Bzol9S0GLrC/tpztbFwNVyiI5Ovn/kGNFGeTqmYCwNTXINgXuusQCdwE
OLNgfUuNMAYQ0yG2LKQXeOW8eSoj7itAlhvVkdJNHJgQkJXUSZsys3Cel9jbE1GMg0cpic1Nf1Py
l3PCL14M6umQ+fmWGakEYCYfMngdzWdhymGSp/a8AqGoFfrvOYT4MOXkstTxuCnpJlNb0fKEMRU8
C+zKrRGbug0m+V9HzVSbt44b5OmDxqKfsDbtmRdlJrtE9nd0y8jQDZ3hG4OAc0WYOp4F028Ew0ky
9qGl+czG3DfT4j0UiBzpIyYJcV4FrwNWd0yJK3tQk2kr5ejbpnZ2VCpGeMszcJks4oKMrdRrSlX2
+km55pB2tjnQWY/HKPNqYYazwuYmG4MSGELpWXgMOZ27x1ABw6NskGKGWd0T7G3+QyKRegtr+btR
+hYhhrxFN3TxFgL1d6vsRINzRg5V41FJMgLPyztlqh5yrmd7MsiSHwl20YxDKJkPRVHGbqEn33Oh
YkttcTGCED6meXYCNvFv/w0FTpN8fa6FVj+2E4LNaGRrS8ILkNO2jcHNEbx7I10m4JTJx9DW2Hyq
TMB9whrX65HugX/oN25IVRO6zuQ7NBSaTXTSozSl1a6D4abjt4yDgcObf5PmkMGQ/UM4yK9wrt8/
FhXfG4itgtVK+u1jUVFph5Ny07KNprChe61FN1+z/1RBh+yhqMWfVZsiV0MNYK3FCdCb+bfoC380
8udar3gyKqD+ioBjPbtlhMS1U0zbOE/uW0N+m4SKlGdEd2CYZHwhvSDQj3gtdN1KaVTA8fpPVquf
qiai6Elz9jNK7sk9KLFZClVX0rFNtPDY/oO5+xZg8/vPTYIqSgRL5cf+1THwL5GNikj76Yp9wRtU
/SRR/mezRr4PuYm5CgWT3XT8Gf4hNUC6pYT89puSJkT4982vT93RbwknhrYKsnmjUKLhUrT19yhi
mlyaR071ySnwHpC0YAvdeGlDuQQYlvd5ztAyl4XszwUmA0ABgfhmW5VNjsYicQUtgfksdqPYI1QS
3aqVv4VG71yjTI8kOOFsUNuQDXI8MC2uYOzKOckjLw+N0e8NZb5U8Rr0K0ew2KAhjLKPiCI0zYIj
ZjrufGN5wTP1KhewiQuTnS1SL8GTwEYt9n0BoNs2hCbjdQ9bCQPRTB+21odPYV4fZtMqDlHzSKiZ
QUW38kCeIGYqyyfNarW1MR6g8OsLXJNlZ9khK5X7xjT2AzllTvuMPqbzQgtN0zIDejCCxDwQXykc
Lm4UbNe4rZhI+8iNZ+ENNCCVawjKCmxED89NoeytlMgQ4JTRw/x1NibhdJNaEdWabSuZBqY+0Y3D
KVwN60lvj1AKA76aLvK7Kt0UicQGU5WvgoYruxxEcy+oz3PesV8DXlrmrDtxzgdP69y+Xfp3BKTd
Y9sefj0z/w+C+YPv6lYs3f2qvv6s/qra/q0/+1oV/Of3X/L/Y2w/gWr/59T+/8KSleRk0/5ZxP2r
bZt/4K/Qfl3+g1xmUxUJzSKPUBY50/7qzdaVP9BwkDFEoCagpnYL00Lv+asd2/wDB51MmTadEqIq
iWQpdH8VZ5t/SGQtawRxkS2nmf9Rbzb/pr+dAuQjyuRGm7AdskWF079FX0uCWHQ4CphL4CZYWYGa
Pcn8MCO/bmgG25dh0JCiXMU6ABeJBv1hGkO3KB5EjwFOQVA0I8vp/aLY9WrE7PkzNyDx1p2uBMyr
YIIcXbF0KpR7KlMt8UlVfaxYCqNG7yCatYtbunegUQfMigdw4GWhowdx56r5Q91uF6/ALtlu8CAC
pw9eGGj7irgeO30psk02v7dDQMi2qO0SjGgb00l+cJmOrrmj+ocDbODvbLr79Jg6o2Vb3Amm0x9W
F11aUGxk/o/2M3ln+XAWz/IhtAMy7Q2n3DYX4cXA2sjfXwIoZjYnesPs9svin4rxeL9nG+4Pj0nB
gQ+8Z/p4CbfL6+oU13w/O6u3XPGPX6tD62Fh+gwTb65OrNVQ+FOPgzIgKLxSbULOY4dqAeVeRM3y
dVuVZf/mKhvPuejeAsbtdS98mAE6dQ8jNXG4XEFu8yrIZ0aHFxIiTTvSPOKeVnU7MfgCj4oHiUkV
jCR6NZ0BN8gm2nQBMQqy4uYpYM9OsILCmzc9Od3bdnFyvAZAz4YzfSo/42n8GSana8lmtvWHya1P
CTGN8Lru5M8e0actOja7fIgezafmPvVV0IvMp4qLFH+PPlk6ntIAjWRZBnm3Z+Fz+vdQg30LhIza
1x2xOEP32WEPc5AMI6DO0MCcCgHLBgGETu7GLhRz7iiX5XG4bxzrUkwOxFW3Nf1FOlSQ0fXPykee
tEc1Dnr5XnZr0j9QSjOAn2o41Un1zPTArICc9YofvgjQOK14o4k5REiCaW+jl49rjErFYf83Q19Z
kO7bsXCnvCHBKr1YvmKkIYthQjeKvDAidgiZEbwl+mo7R9MFpds55FYm8J2XRd+myYaGgwohmaN8
J77itUHlp5vFre6S1M5ekrMVLNvizLTq1PfS0xLDIDjtffmtHoRtdaaemHg4F9bS2mL/vod6Wx1z
vtUpaG8S8Ml9d6gOI7Cf6peWmx1IIC+uFAM4vK2ucscoI3nVeX4yH3S/f2Q/ETELuunJdKNDozj6
HZBuYW7DT2KuPExvKi+FalvfDUaXYFVOUnEY68cyuUPsPuPA+YeZ4+8BMX+eNQq5M0z2BjT973VQ
zZQvWG0ExUXYyuNIoLEPeBP8U//Pr3rX/z3Z/PX7SLJJCQFQO2Gwf5+ul66x5lVOb2ea8ICHBNXl
fXUs91mA+uoJJpTJYXLl20d9Th+Vu3Ry9NO/XAF3f/5m/6McirsqKfvuf/3P31LY//oz0O52ayBS
6AW6ZXL+y0gXaWkfzVOiuuVB8lXetMTpPcl5RQ1u0z70n5bs/jrHFZ1PlXhmXbK030bnyGyKBQcF
P/Muk3eYU2IHvaA7Osm8Nz8V5z/vkvu33/K3REptHIsVtkLl61z1i+GvG9VFeTJ6UoKa5//md7R+
2xD+/FhvQVckUTO3ks7394+Vwb8nwK5RXTVADlqsTlidMo5VUhuqXbmVke2/6gHGDyi5C2KK2Vf8
0tdLb7l5IKaHIsQF69Xq3erNATHsrgwCamNh+Uq/Uy+75pfGL3f9cQzEveASXrGj9IGFswxm9/Yt
Zg7nIa87pCOFBne4/OLQXo1Nou+thBhzUMdLvrwU01ehvMfzFbKDe+cyjs9xDgDu1dEmTb2uunvJ
x8WBQrKlZ4h0+AYuyInkyqz6HqqvuX2RxCcM/rY5Pq1E4LGltU7Ybomvj/DOnGXLX0Cp3FANNHd0
UW5nvR/p5MZ8YbZL4YlJTNDVYodc2EZvRSQVB1X1KqVvEdjOWJy76aCp/BHKixDhJAK6xQ2xyXx4
bM1dWl8GPmy4Fol/k6MjWMvcXTOR/RR9tWZbwk7X96mxcZE+m2VgpQdigfX2o2QHMBmZE/Wmi2hw
hN9hyJ1BEWfqrHXYuYXKhJCYPITLtiCxiCKnMRQ7M+/NZofDoaO5ABdwcbz5bPxIWZH/IOkG0kKN
gWrTEX40anrCoEKI9tQ78zeq7fYNA2keDDtktsUPzEkcX0j5sV51D+tQgzlhk3cb9MsIEPgu+91U
nohRiNuXftop494g9GVPkrc/Cu+jchiIGMo2CdoObn3uIXvudllDA4sjqm9f4Xyoq0sk7NXcwzoy
+oTWY21CYGGrZJi5s1t4eubd0v2ew/jY97uOzmeyFnZm/Tw4Q/20eN3Fqo/kQhHjRXjVZyZtUCoj
N8A93ruoMh5bt90OgXCRX3Un9YsNSjLLbvbxEdHeSdg0ZDeCSfv5N0j6NrkUP9W7pQC4IbPbTd58
GDjhGH0akn0I1PNaRJvPMHj+itxqp3pgU9C8vCua3wXma3290b8P/NaVvV6lh/iejB+GJ4Qn4WMx
fIg4Ya3daqHmOBhDgD3gCKVPKYpXb/sX45Nsp70y7ErZhu8liNFbHKjkN0aQ0Y02/afkx9TvLL58
afl4ECuGjwtFDIGMHxZdNgSczVX60MsskZfVTZYNLxhKtPEkqA7xGULswTim8aWZDtBIbMjyJnQW
CnINR4K25cL+JKuAanGLCBonLt026DY0pGWHROFbLCof8LC4LMdhdvF5yCJAiT1BQiB1catXUDqH
uqqXTnlk2y9BnzAuuvJlfV0ar/IFF6NSfNGP+WPIIzS6vLkOgSF9+q7Ih0bwZlee3QFHSB8AImk8
TaV9a9TUSXRZzrmwxf/Bd4N6SvsaHPScKFeI+XhUqeF8Ed9gXCA8bl8Bx0p7lRqiAbyBRHBj3zUI
E2AC/cULS68TPbneK/UZPFpPn2cD8yMSlddx2JA0MBqHW3wCic2xj+hmQergGs2WV/pGLHqF+No+
JTAbTAwgfw5piiuCQ6S+B0LG1cVufoiWK4XdIm51Bnf6Tz9KXBiRGzIsJpq7XrN3anou89UQefhs
eCFNcq1PctTSa3GqvyhrYKZL41c6qiqoIH4s+og6jxSf6UmjUdfO9jUJL4XX3GLDDzrFTBmRezv0
yyFAIAaAB0jvAQ1VoIuO8kD+3vg5/CxenSC5Bl1A1W7jsGKF0IVDejsC1MSesdXr4nEq9yhsSgqG
8/A9g4vOOLsIMdGRknyBTBev0/huGHjYfTJPR2x6lJkPZ8Zk0mo8yZdpf7K7e5Wr09hMOnoXG8PD
KfOEyNZfB7yiKqQaiiUn/JmJzRBPorJD34HEZL0OJw54p91bjxCISNRxM5XjiXLfgiZSFHHX5okf
qj90vDPIjw11kxi2oIBce2PMZIrXzJbf6HBCWSTzfBl7MDxx121a3zADxe/vchijKJiyXW0dB81H
F/CkFg9AeeF6RizV3fPFLx4RTBFx6rfLQH/PE69d/V7DpHuBGcgll/NKL/gET6F2xC4bqRtymTK/
S86E4xPkcFGUk2LHWEMW8u/9KNtljPr45no3Sm7atjObHvlcZumxHakGDmDXNZMtX4sGt0iSlIu2
h3crqVFLO7wDaDwjb0IGyTyyCHarMlP76uRa5VmBreZjdFE6GQLxCbs1PRORUb7m6aUbLnn3QmqK
IQTim3aLe3hLidN8I7pO4d1XdA8wOjD85ZtcgMh0C8gMjifbNA+EypvZvuNezP0CcsCyRS+Ltw1k
/L6gvWx8aRouXy31Je0nhcnDvSzZ1AFIUFF+7oIJOUXrlOIJ5fMQn0Xuycoev5ZbieYRmYgeUpfq
iHuwQ8WzGHv2WOkDNSBAgR7vjf5EI3rMMmwrB4TPqhe/xl/swe0WsS4fTwJWtF3N2yuUf9G++jWd
4ivS1+60brv7/AFRPtW1bFx25uH7Cl9jlzbgyidWhvAzlr2W8lCsQchUMOARhcVivsG/S2IzjJdb
6XeKdU2zs9E9mPWhyYPSvLQRe9FJFe5WWNHqDiZDRo2A7/2LW2d4NrgarE+82gvmIg/vPoUWx9ba
co1o0MBFeJKla6e7E8K/zbScOzx0nOCQuquPWsRY/NB6HuCMH+YQ7xEYO9DtA7E5Q7FDwLs3sXLz
iLSuxbvAMTia3DzL2wjPVH+Now2tVG+6kmeG184FHuAk0jEdRm6Cnx0bWsU7a8dpIMT7HqU9LuLX
CN+dl4GJB8WIuiOoTeLQCaZyOkSjuC1uZUcb2eH+dIugmTgV3C61Jwa/W0RmoFuMFfADiCTwlb2T
dmXkfqoDf9i6jrvbyuzmom0wHGEEBS4g3n6bDmyStUdVeuhjF9+uF0jG5EBUGaEXHiMAm1b8pLvh
Fomfmz+pIAdn8xVxYuy2tHVCQ5EW7Zh8n5MvOb1TnyZf9oW34jq4YeyhvveTrRFoptNtZVvds0Q6
eYBX2stcwVW2mY+Fsn/Prsim14u5zffTZ7tBNmvPT+07r61HLqrVkvhspxfWvIty++344zEYkPkK
Te8vG4oE9xySm/KCa8HYTS/EcXsGhfPgNDznXusJAemPfucX29v/QYD/4tIP62N76648EY6xq7B1
hA/dtv5hhffKH/Q15iNQS8A3eocBjEcSjsbWB6d+ThyEv1AzySHsd6t8NcJntPlsr6nCqnKninfY
IEzTVpVHBAwhfAfrKdADJtaUXC0KRewYJ3DCn1Im4cjm4x5yh3QoEKPlMdoJSnBjSttx5UridKvx
bcQe/TBuSQapeIx1JAGQvliODQy7y39Tdx7bkZvZln6XnqMWvJkGXHgGgyaYnGCRTBLeezz9/ZCq
21ei1JXdwx6VKlMiI4DfnLPPNh4zebJ3tftW/iow/XFQ47Qf0/tyL7cuzAqZ0nNI94N1hi3qyQ+1
Au0YwwvzPqn2k+WNs6+OLprXDBWF5s7omVDYEXqIRukTUBnLHQdTGL3eTcuOlBzwJweGX7wTkLi6
sr41NykH3238BD9iViHuYmM3uQGIVY7ayCauvb5fuAjBY1q34GO0R0AD6uEwt7tlK/9oHW0/bQe4
q5g0bXqubH07jge4LzZT3HAjzNup/DTL01g9LuNTG5zgiCvaAfAFp2/zGGbdRmgeuu6QLR+R/N69
l58Ii/1O8mPjXQafkoHK4quBXouiP0QdMaH5C1F5JP2TUvyci7seCUfB1of7n9wMOgRhdhAvCNo+
oCBQhCPMZ9NZzAfLV49ifRJEaIfFTk9fZQPOhDPMAETbZUTSILBc4BH2wX5K9s1MXrO+wZ4RvqFj
nBY7mZzOhvZ/aU7Vnpy5TXvs77giHDqZjclxOb3jOflo8PNJ77sg2Qn4EqxtRdo3z+r8a6cplace
6Ux0qsThaj4sNrpUnNw6ERYUYcSdK17Y0rzRV4YaRCi0J/z2wEUOll2+6A5LhtvhdbGLc4wt5oog
bHoPfiwFNQ02vrGIS7Z4uuxB354AprzBxz/Mh0fYsSsHWpKNfhF35dE4mxd0ntpB2nJEOcq1ggTj
SmfN5+NMmpeVzO73mFAgQoncBiN+tzpZmK9yHtINaRv0DjZ5oab0hd38VQJxm21NdNkMzvgQ76ja
MbQYXPj3CUENGHlv5ouKGgzcJ9nDgzgWr+UN2u9cbuvlfcHDKL2XhUMz7RPMV/wqDjyDWwzGJT8x
pzve5beIvI3kGgSb1FlxxQ1f8YtDYTNvMSQZZaIaKZpdOXpjDt/4UP5iSgvjXkrPYXmvqI8p097Q
Gm2UCfDgcNqx6BPfU/ESaJBr7AIPrBIGcAE+ep8pP+bptqojP4ZnTqRm1XPj3uKG1BAKCVyHlElU
oh+qyjdILAMAM3e94ZOHNXyZxq5orzX6rc7vLAfLvQgZFD8br8nNMi0r8XuDNNcuOeJak0LigNMK
in9MbPFsh3qde+MtsQj3s0EHuHoljOXtpXdx5S0+YViHza2LvqL2LRIG/i2628cAHoD2qXXvDei4
ltyixsPDgJ+4GhyrXv5JQuDkxRPr1UBPL4EoQOjYDTzh+IeqOLhNlSjilZ2QuUUN1+1odR708hcr
3srjw6hv6/ANvSK30iHu9j1QX/aGxjATt6lPC7Sfve5ZoaY+1A4Leydweu2Dj9FAAviOEuyGhTA3
+KYdMVbYEjMz4H1TIj/xhGcQZquHL2TnyQFgPRroHEI3F3ZC7XXpaSkdvd8aGNyOPpPZyA4sH78j
Zv5m5zfy3VQhH7/HPSxVnb7DFe6zLR9n8y5Qflb4+3LajSn3QHqE5IDVLQDs4mPFT/Y74Oy5V5ze
3K7wbX3jgscOIw3fcxH0dhH3TSgfUraxCrfLKt2lYgwIDp44xlW/I6dgA2cFHTGX33gEWY/e4JDY
bGdH87U9lpCY32KBcIOQ4wjSnrsZZt+6oh1gWghDMOcwSpli+mPVhmZYLJ0PY7gwNjCRfyoNR8UI
hcizSA439jH/6Bj8I6g8TRZ03T2HMf8qPj/g4RnIuLxZod+vZn7l6svt5alVjmnvl49202IrB917
rwtwFsMNRl/5ZFNYMZH3S59XwMmJ/IgRDHePVTjZHfsks9nH67PqqAs5UldAZDzw+E3WxmDa+GVs
QUtc8x1DucHFIZIK3UmeWlqRR8WXAKARXZX95o35wuAgBN3UF/TzjvVoOeY7N5otfHJqbdbnD7/l
IvTHqXg2N4Qb0G8FGx1HQ+qA0gElYg9ajoLj9NOaNJ6ZyGpsBOsf5g7d6ZvkBrfKHejEtScxciRc
nfwZFlqKgOMuDplXoh+NbCQ7VnUGwpJo6e3wAqotPw77+QV6xxUl8KUNfYULja4S7By4Z7E59O4R
RQeuEnP+8v7GDzX7zQBeXuHY75Dxn3HFb3CtoOBuoHS4fHaOaC9HeT8c1zkE2jWbDnSbeeG9RYDi
pqUm85a97nHwANS3t/x3SK72V27IvyFOS5WZyZmESP3Nzl/R+2Ug6tcBviS4Brzs3IMv4LBdu5rX
n7BzY/3jbdLy0STCJYsLS11i5RevDNftebv2kOMzCOkh9Faq6ia8A9sAEMXf4izzh42P4+Sx95Kz
wrXHrc3PZtf87qvoK9D+t6f6P19F+xZUEi31ggEiXwXTcHUv31e7IToweaLXcikTd8th8YB3HCjI
TnC3zgICL/JSm+rLpZffiLt1ydLO/gIspou2C3eEC1ARwOTlz0JPvgOq4Mt3dvfEGmcv6O/j1jjC
7XVIyPg90P5PMwwyFv777WjfZgtVJnQZpNIVgF6R5WGr+P83M4x/nB+Q8yKtWYO6SFjcX4HuSkIh
D4dwnWFQafIVndqmt3E6Hg3nALRPms//PLOQ/2nl/fl3fssJwxOgHtAxqY64j7d9iBDmAUuPck8r
O1wi+hlio58Zw3ES0jDYsYfWIYr2RPiEOp8ncP/z59HW3/d9+RiyJhkGIyPT+h4nYQ5VTzTKzLM+
1V/ggY1iK17uKnRQN+p4Vj15B9FzwfEEH+9m7lS4d2ik1PXMbmwVdPSLriN8TN6EU71bRyDFS5ff
YS/MYcrVgSULQ4GN6BsfyVHdCo4OULJBnM3k7FV7xOpHkJEhbsobs7Tf7Q4G+f/0/VQNAgDSM0vS
vwV3BCWKjNJcVKdVkbSCD7vVx/Rj+JA56xS3oEqZN8LdOmCI3OBZOQRO7TQH5hg75TBtQLVIAH3H
xZ9yCKHHu5i5mXQNEmp3V0DAAGJzlB9rnOmu4ALjC27DNeY2mHk3DoP3BALnZikOxRuNmtgzpM59
Y5veG9v6lNOlctNr14Ax8JP0PvrTlpj5Y7q3XPVBk7fLOT/l9wWOETQT5KClbuBw/dMLX5Iz9ZV2
TymLk8i4o9jmUkjWUYuTuPQ0O3FbHheXQfEufxepls8Y/9Kc7yi5Rurnxh9gQCOY8TgAke5Vjgzr
xp+YGLjKnr+3B37bg+CDAJ8FP7jj5hxXBjdHgrgJ0dzJGxBgl3d4Rj/2FHupZznjvfYDu6HqJJyi
7fo5oBkU+Z0IAaD6iHFh98MHRB7Lj/+8hpV/OgKZ/v33O/6emxnEWTp0Me9Y9cdn0dZd9V7ZMROG
Qw9D/4vLxmnB1kZX4Dznrck/oucJPkMImBAxjuGuPmZPv117/7jVNUSFmqIqmiV+O17megjbLpdV
UJ8MqwvAI3NdXM8YBVHfTCccfX53uhjrCPJv2/lPv/Pb8WIE0rgkvaQ6WFGlz7qL44qH1vU47o1L
uQ1N23oYXYWZ01e3az7WNiPEdpC4WerRxp5IH8Lk+0rCuYobOfmRjk5psAJ266gzuzDKd0Fig8fx
MiMydKpnVHcMe9P7+TQ8Jh/pK0gbHaP50D3T5hsu3PTYDu7AE8DjQJ486mhkqJ5+VC9sHmjh9+ol
3E8K+jGH1IyLxRTn0p4rr7bTT5o4kHef0Yzde+HjDGiFfvJaEEzHBhr90V2c+h6OqRskjnIEe4TT
0FOFa6f5R+sFD6Qt/Fh2xmHFMKVbc+jfVkJG64kktRyqkbLL9MILrOo69Ic9XT9Ik45Seq+8o64C
8gvvuxv1+nKevRWE2mmgPWs1CGJz4lZ0hi0nNlWl110rH4I+YnUXdc2p8Cun/0qfU2clQwAQr7MU
l1bn0h/U+NeKK73Mly4wiwWvOuN+xb4gjUvYA106OChlZ7JUnQKqTGNt8tHBgzOUfMpqD+C3P3au
7mlMHjf6y3wEQ3/vwLsvKyHC2jf8hAjI/C6kPS780s2flTtrOwJsAfidymd8ok7ZI+4TG+sCYHCw
dtFR9dV9+KVxfrnayGlccpLHd4YD7ehcHNm9aFLWEhYo+/Q7NsEv0un3ZWsSuqYS/Wty9X/bKgvu
LDXWipzSVGFIxMnuZt1MdsgsP3bovcfNb84M9Z8uvj//ym87RZStvO5GfuXQvBSanWK3hjNusM9U
/D85J9Bl/wR2mStvVnxrfgiKzyZ9kudTMUuO5OF4v0+QIyxuID7yfLkz4zd8Pnq3ejRqR9/Tcz11
ByVyZG0TiKQS2mPpyBjAuxEeYhiz0y5tFIaRP4R+M7rd4/RTflZeZlqS+AS2g24+g3G8p0EON6ov
0rF40QPq2OfsDrN8ptg4pQP4EulZHESSxJz4QDe9Lg43hrUP8EcGKT95fovfYWtiJBo6wlF/7cCS
kXMhb/bVV/O0Pm/GYg4/XTmKz+WVGeBE8fEiedx4GeJsXFBApQ75nt3K1GOrwP9eUIvsCBlfbK6w
efYgveCJImJJ7WP1FsKeks9Ee1QB3VvHPhOg/ri95paX5hxxIgDg4cH3XjzMT5hXrBwpaa+aW2u5
S08ZR0hyoy8ZdIefi45toflZfMGyRwPI4yyqN0Hzae+0Le9rlyMI3xSPENp+QG2KF7s8rwc9dBA/
Pha3ecTSC99/Rg0MZ1w8O7IKFGzbGfC5HbXfwdcqoGYdOVb6D7I9k6/YcPuP+oP6vwRV5JwqhINh
05rA4YvIVHs0cuzAcZ4BTWWIseMkLF/mBhYD1z0ZvZNDTyvKIDcdStdX6FNwCsB1tS95g2vLKwnW
Z93y6/RIR7wyZcSf7Uk45y/MXpicjw4TiArwJN7g6pndCjiDkS1/QMhGhPnG0ASrBRvi7lndR3Th
6+w0+uxSkCwfIzxGQoxuNtEj072BT8Sgf7dWB4JD+LuHeO1+3Ia36XnwteQMhVjkYr/DuNERt+ZV
YtZWT8dy5GEX2ylxSuSX0aU+h/Ro6DoBu0wv4ZR/sn6uBYVyB5TRJncDSsYK1Y+bW96UuqAapo1w
2rwDrHPDu+A3NKdv6YZ/dHCmvmpGNVFXdPNbj1CKkmyMGVqPmum4QANzML+WF8VTn2LKpGmX782d
5Evb0OWLeI24oRqbsg0vjuQQJ6E8sfhgxhuKgHplNlBlOV3i/CIR/Oao+ftJoxuqCcVUhtMuw0P9
a5vRNZWVywlLZ/owfTL8PFx4accqF6qeuxBbw9zjykT3a3R6AI7yY8UGRhBYJhcnTGy2JngaFoQe
nmK+sWuS35yF0u8+4FrI/IlHhXX6lCQ1nDFtM88bBWZnsG/9wGnYISxnHpvigh29/7ZCWtPK/nrs
w4nXZYlTf428lb8V52SFyGj9eTLGQ3hF67o1nWGvvmDDydv43ZKR/6oAWJfMX36b8q1TRuIrznnO
b4MIvxP3+lXbYYWMUthpFzSBsLmIBXKtN4ut7k1vExe9BruWO5g6au1zf/eJfiX5/v37r6RgVobI
o/jrg49TQkFCA3bX8mA9aB8C5lcXRpdEjtgqDNrBG6FufAze4kEjwEfNC91p13i6z6gfnELylAeK
jGuH2d1jfV25LOFrtYUp+9xjwbKx9owToJcuZ5ygBBiLwn14zOcbARdMEHBhhEC74nQBbT78TNDe
ler4KLlrnbA8aA8svD1okrhOxh5QYv2u+fx74Q55kMQdAz7dGuP97dpPo2IZlYo7OIawDB+Y+DJh
yyx9V3g4P2i30o9d46xttWN9XhdH7XTP0176stzRL+5QBUS24muueYeTOkW1dWI2t2dwt6M7mmk2
TZxcaHtOiFF35W3c1sZvto6+fsJvbxD643oO/cr4Nb+t4MKYlrTWgz8gBAxefsZfyOZsDCE+gmu0
wy5013nwuf3puLKcu7vpUPt00L9mVTedMo48F0qd8pg/YTlFPNlVYudBOqaSu6Wn1I08qt17xnQp
pmao5difxTH38H66GqCPqVN8AgBfw4f8d2mD8t97Z9OEPQ+d1KJSQjH01+Wpq71OKlnNQHqP3cBx
LNzsaPp96WMrsW3ADakjgEkowvtrZW6TY7WDBopdg0fCi28APEGx8NrX5rHfItmlS31snzQYQ2vV
GfjzuX/Da7/Ygbi56mvoQTjamyccCNwWXHOjvAi0DNFF3pOq2ttrG2cdRuOQgY0+Qt05KS8gCSFQ
f+DXfuxXD6jqd4OHC4ubXtfdnF9DBw8OT75fez+dagmDMJHMkQ0U+H0kw4exTV8F41ugvNlEoO8g
jEMU4g0iN3XNXe42FHvFZbgE4q5yeLdE1mxgc5EbGzjRD/XLPDHfQIW54sh2/pxeqQvcX0cJY6cV
vFq26/tce5Nqa9wv7vJE6RNecObLaDRC31hZ3Ah6HyQ7Fj3BN4C3Xw2/Cz0CZOFW+Ci0ZK/ZT/eE
J7mmvCHOgWnY2kHWnAMVZ/TCRq4fFmAYF1qo3R+VU1W43aFxR0d6jhl5Y8DvhzYqYmG9F3Hpfqn9
iE0DpWBTXXtHsifLVlpPs6tX7OlWpoUEofHdeJo9e8ULlDdseAvb2Mlws0lTdNRD64CNwzZyiMrc
BtfJn/aWDzdrVz+qh7IDV5wdpIYokJnMb1ci6PxuuvDCEpuMm3ATP037/inylHPwQJWAm3O3MV84
lUykSIzLTS97LTjqmCHAd3W13ukOlGhOfMlNnxECdsgno/LYGs15OOFnDsETohE2X868NX6BevNt
xdH/N0L5/6TSuas+i4eu+fzsTm/V/w8KmxXl/j9LbE5vP9/Ct/bjrfmLymb9j/6Q2Wjiv4gcRT7H
Pa0rqCq5zf9Q2ajKv6AKI3FZpXUcGCvI9m+RjSBJ/1p1NCQKIDc0dVXmjvu3yobQyH9BH5fQ7Si6
wTWg/a9f6qXws7z8cca23/7/n9ng60n7PyexpnJ/oKvmU/C/OtnE3wrCEM8CJbdAOJKd4ilM7Eb2
0u+J7wgF/3os/vpNBiIjvqpqaOrfmtVWrkVt7FIq82EqCwj+YrUwSJZyNNeoQJUMtCOUGo0gS0w4
rRnFRagWAmFUcmj65hRqHXyEUUUCr2WK8toUuvGmmkL3iX1oAkQSdxNK4mIICz9F21RBoQk59loi
RgjIybvAwx9gxOiuI+3PzuR+6Z6GYorwsE6HORg5wjCfn9aAqNmc5g1W8zUUxqRqU1yLMsISlnpT
QfxG9qNE6YiKpyqIKrnEU5GltzBt4u4Qyi1xHptKI8wW82+tHekTjLRJ+EOMhTSR1AOdv+K7ankH
ZycyCZGFzmMsA4iQmRS1gC2UKpPGCPtCbClIAjWq4n29TNkEMZMspRTW6KgyMIVKbcHviFWxRy6Y
1+Gkfy5xbXbrRKuqKd6XfDQ0d6oalBr4wHXaNm6kYiaEvUuxW5p6oTH3Vm4SazWQd8ngI5GD2Zbl
SrE+BCwZaCUxX02aPcnIpbE1qjEDrioV+mgrMgMOjaQcKX3nGSM/CSnpfYfl064cdR2qUD8/W/2Q
Ir8uK5wyevwdNpHUzIjwU7UbyAaW6TIDbBBOSpqN2yW15n1ldM0+QFm6etLI1bmsGS2L4YjwB+1h
QmvaiY9hM2i2HgYmObYC9KFkAAYaJyl8J7wNY42ODFLch7B/DWciaumKm+K1yGT4AO0IvwrxIuPt
cuZmUGvFpI+Vu+U0JpX4ohhFfDbGhlu6IG5qP6Cwx9ARI4N1yqbrr1INCUrMlvEqqMF4GpQUN9zc
orSc+ReDOlLgX7Qt3FhB0PCwJfSV1l1sFm55PCDNN0ka4F4YJDvvak0d3iUi5Byy7aVnTdcmXFUr
9RmTopGjuTBhNIwafO2mXDdMOTcS5AuFNJVNW2tMkYfMan5kdQnFINb74qltYqBmBad+aJVNN5zD
ppcdvM4F1FVJvRdyRb7PphQflkkKBuCVflzOi8kM1BJbzPvrZr7MuVE3YNx1ui8HiZS93JSI3DJo
3pdktnbKQHfGDpUKgmxxkVwiTT6ZOj5ERjkyxss7HMXVEG6JKhkh5lb9Spcrh21P/vdrYAiSk85a
hcm61DZuXhTTfBClOQL8iHV9m4fVsuVZ8xkwioN+roc48GVLdeqSWSCuZ+HWy2LBOgcmKbG2PCc4
k8fdGD/lWQsjMhgq5QfuDyNjbXNGqzCRjpJXQDtzNwuHgNPH2pqKljJ6j83kRycRpGenkTy+ajo8
dbORJVK8QaMDX8j1+hrN5HT4wdDXqBfkMTyJpRqd42kK7kIjz4CqWtK+cfTuVm5Yqy2fiRXqaNq6
DDuTJmXDYrmXQH4j9akvLt0cESk89gZkRQNISGiiMH3DVQZv7SmuMC4p6/inaqFlIbTBCCCq1TGU
P6OvDzkJPpDMuFZqW2w6BL/cF+m06fpGhVEwRcmjpZXDQ6VDzEX+HMI6L9VjlUbxs4yv10XHXn59
u0F8iiOs/j056HUP63a5u9fVdPowuo7BRdUHCV3/lOITa0gMY0uSJRNdXC6Wslg+PQqkpgiW5xwS
N7gIk/IzDUIoNp0O3WmxNArUIFJ3iZbpZ/IFhPcFyScloGkcS6VIPqMxZtgiEilZalJ01rJ03htK
qHmaWTH2DdoFNyYYz5U5wRTKhJ54ssIqcBRf+nO3CPD0MGzApQYnLowoBqMhC1kYLXwaxJL6NrTI
2NSUrjsX0qrZiLGeWDplcQjXGn0hbnFtk1tp+onDN4TSQs+PURdKP6PMUD1Ke0yD43n8arBnPFli
I+8C3YgPAWf1ExGZ1bmu+Ct+7TLc4VGxOlBjxDeRingIWS+YM0ofSk5CkxAuBM7g/pTa0dirUJjy
2okWsdwN45LdRUkx480DSZ9wR/neqMETzCw19vokNy+YuuG0hbknYCDTmlEqiE+LLWGrlAla8UjV
P2K1kgA+u7xyBjlE4k64IPxHoVnZ8smwFRthvAxtokRoXYT4RR7y0MvLyHLUEHLj1LM4e1kOMH4k
TRbIgfnCrBZPRpaIFy3QosdgpMDm3Ayf8FYnFTbmPRYtflqLCCl3VPGUYUviyUFSt3TT5jIUuHuY
vxLTCjsYK62zHAk9aGU2PBJQkbtZWucVwhSssKpIaV2Z30V0oEyHxJbWMPadha+yXs1xoomFJIQW
lk89OEQmaz90PWL4ks9Nc+XJY1cHgQtNQ5MP93mmja6sTnXudvGcvXAzYPlaIcq3LZOcim4J8ZfM
CtWx1MjaYSFNnPpqP51KVXw3aToeAGu+Z2Q18gO1QOn1ohF7+oTRGHZ7AtkwOckCXCXHjjkpwGVX
wKGv4hq2eCFvSQbLXFMPdHZ61L5Gs5li2GPiTWUZli+ELVh1CVskzzlQuqWVSX4qmRHMFZrekUyF
vG+Lq1mqZFtOGInoehYesI1inhLotCJKK9oR58xdLhICqIwIGkZBRInF8N/Gyi/z8xSRQQ2tBW+A
c1Z1CC01ZKTSADoaVY1xiRJtftGB8R9bsQKCH2QRDvMI2YsyyxexVsByN+mdMo1MUpwXWuWsEr2m
baYL9nK4lqhkIpLw1lwRgie3cRzFrZUl0uskFea7Umj5ZVAjUheWEUo4z+GkdoisSkVpPlafiYvR
TMhvmoTJoykBWOsLUYLqlF1kTdQOIhcRPOFk34dw3DtdGO+5J9jhPZGiTh3XC3xVOSBReaquJRNO
jycYe/VEGmNaGyWpfWrijpkakw3CK1dL+jS104cL2RvLp9VFrZcIIvIobaKmyczMqxSV0azSZU6m
99rPSs1hyZE0Eu9jGaZcLRbKsQB1AQq35u4oDxW4IjYOF0qORdsgN2QGqHYVahitZrHrZNixOcpm
33ey9p6OYn+PF5t0TLqCLq5Rw2pHfo7+Qf6l/CCTW2EvmIK8EFJsuFxXtN4WzlNpMtYXccGMYRPP
YoMxJJcilox9jZxXgeIktgzzpAnl36z3B1Hs4reuTRnxhVZ7bw4BnpO4r7vSSDTVosfxNjJF8WDh
UOv1Jel63Rgu/LeW9EIGXn0qJXIaan0RjuOiVCCbaZ+/JlqrESSZze1VIvgbk+cUU4ptUNdyfVG1
ZJZ80J4pcFJDwd+ylKLSrnVsOX1VkcDgcGtGSqF0tVLjyF0ivmqy5KTOJH2GgaK8k1W0vC7Ym2Bo
NTWynebW9FyVenqI54RREE4BF0quYrX5KHzCg2K3k0Ta9KIiiSTQTKKRepiqmUZmkrUUBRLpEVG4
TLDbto1CBa33MLpjnI83iRJoo7EY0UBgS1SHFU413Vj4XSuKvqIyqRnzgQlWnahP6RzWLI8wcHQC
Mu67dB7wKsIMeGhzHVMt3XLwWEQAogzadZZhOhNoiNGbSchSFcXphQunt3UjqH0xthgK6ZjutjF+
kERrD4du7uOfNbtQVwQYw0EFn6ZDjBEmhG6oSa8Bv/8yd5MkN2tX609CbLahqLX+hPmhq2thAYO8
RjIZhwZOA0PjRuUEylDn0LfzEWlDrUNsUq1wOVoZmtA+03QTp5A+33IGmS5pp9Iuz3NpZ2ZawVEQ
FgO88Mrw00aCxj11HY4FY8yApyph8RlyzQylR0mycMIR2i1WJzyj+lcLi2t0ccrSvjWLJH8IIjFG
bTz1P8K2jA+Flk2HQJ/RbNXicq0yfBzTDL17o0QwqjQdaYEwBF9JEigPgzJ0DOhw0Ks2q5U5GYMB
9nuLlu8GklrOojEwNs5yZHIhBl55w8AlEDD9mZdF9tdkGZ5+W+0UqQsZopc5Lm0yWFXW4w5kWfLg
jBmm5ZoeQFUTOnFvDLgRFUWyPAYGCa2oHYMBQaVuTIhOi+otDVNpF0RJTdoW1nsG4Xm+bBAfPRi9
SRUXp7dcTFQGOWV4y0cML02rXPJdrsnanifKXZMISQYhmiCleM0Dh2GvRxoWYrUE9b9SEHQNc7nc
UoSsjrIoyhYKnnibF/nHWEfSgatU8PPaQr5g9W1/wU6Dq6EWB5yutPlnTDV1Z/Lw/GTixt00WiM8
RWKx3NfsOuSSQs5DyAwde6IqGJNXo23Vi4lZ1nMtK1QAi0V8AGADwy3TeDWWoDsURdhCTfrVpWrS
rGN3UWSvgUqe5sYi6AvmqSXhsh3BfjYkq9xJlSZug7Ge7Qnx9SeXQnVTjMU49xhVpd4UK8bN6jr5
YiwRmohatqSvIDZ5MVwnstPU9GIRr8JNh7LyqtHKbvXYaRkxQYq5cr9VlFshZ7y10ZYMoqloLfua
JKZtVIa6j+ssQTqxzLCqkCv0TsTIAfPNc7y36oVRRJmZyzmo09BZlDXNXbBUyKnYdKmYexrxR6Yw
o5YxPbyrZxN7N4vgNSioQp9to7VMKqwlvmUcbvuxxo9KMyOqva5Mqh+RFiRbM7CUixTF+raoJ8Gb
MrTAAq5eh5JEUAdL+PaLRB3RSSM9cwbBLD/0iWB2K2oI4Q27BYAWv1n8A5U5e5yyJD3IJQwrwma0
gw7WHAIErNkYozEflVkO5w3Z4iYmoHJqnca0au6rbjIuddPJ870e1pXgxXoFdaduxzupM9jnlQYr
pWXpkLdBT6jJEmBDPwXk4IaJlaJX72a/i1v4aYaoaMJd1ZpStyf9gUauyur2MEjQ2wUtYixXYdov
BP3kRjraiaZkStzp5MIQ3I5B0MyJHyzDWhuq4XEImuAFt3NDZRisT05TLuKDYJFapWITalt1Bjpj
mqycdg0YTdT5oFaVeWdQu2+FzmDInGTxfDHDJccFnSB7nwuAwNtcL0FKzXSCSmBFK3lOZnXtrSrW
LgPb/ZkSfXwRrNJ4bHQj38WDZn40GeOZkCxUt6VC9JM6hk7d0yaqc8xMbYRFVltGdgml2bon+N2Q
wBfwD1BSTJYnIzR2LGWV1pP5tNZWFtFUcArK1bROoisBo6UTdjDQRkJrZONlHtMAeag+QH1oVLUh
SAptOv1ctxf0lpWt6uTfqLrJIFtv1HU+roQp3iXDTJCYNsAQG0g/Z1toGynNgkddy4ttAv5yLTRh
9vFVxbBj1q3lFJhj9DPACxEbfbMm3RWTrJjAOisrcc6r0d7MqPtqTOVs7F1hjpSgHFmpn8ReRBCY
h85o9YiTOuEx1GZim5aw8qRR71YD+inx6orZUDgk4ZE6OXQpZmDESjWMMDXLjmmrZX7bTshjSrSH
htYK5MepsUtuxYBpLvktWLWUUY9GLmr2mtRVogPaUQLWqdTujoyXIIRzfcR5sxlMhP7FQmr9LCF8
ruMm2YldZZp7g2TFbVpNmOSEKZncokh2tj9yQQnbEDyNtluFia30arA31CEdbRHkEbfeZJGeiG+S
3ggiwphzsGbjOIMCHXHw1SHtV52h48AmM2swh1UvMYR9Y+NtW0BJ6iyNP8isR1rG4D6ojOkpFsYR
dCPB/1PuUpkex4h3IdmdODQYeILNOTHAdhYbhFFnCc6+tjQYKOCTTroQAEEkiDLxZkd8kFt2QV5i
aZkXy3IX6sb8ZJWhOZJlGU3vDWlPj3MuYl+pymP3zD2LWUKMe+R1TrTpWe7nivDIEjn5ZlYXKuK4
SqXlIqmkXnO1kKLB2qqyfYdZ753VYpnQKWPAmtDrgdAuNRteMX1VL3lbI9YS9OZDiUYBiauc7Ezs
833c/6gEkybckqyUnbB1hlzDAUO0sFZF6ozGCiBh7rEGr/vM+KCiJ/KimdKjVIbJbRHYa6SV6+PP
ftGlZ/z+IeHEcxw/ij1H8pRnC1Rps8Ro0CgjoI940I8pADhpTqV4pBtDF6cnOkFKsp6DWHeLThCg
ksnzi8B66E4BcQn1vh+01tyOxqiRLx/PCIDDOpCZc4Ulxsdp3XWtJwyWzrxKhFff0aWZ0fBSplBh
n40OVzjkoaurttznQ+aL9ObouVQpnx6mXp/VG56/FCBEQM6QjdIqTLiP5jgfzBNhcPV5DGNR3WJi
Pkw7XNdmZMpNDqfD4rsKH0bVi8gk2/8i7byWHNeRdf1EjKA351K2VL6qfd8w2pIUvTdPfz7U2rOW
BHGLu9fMTMxNR1QKIJAAMn9DjSL4EhlhqYEWqHhmUAEaDMfG9jvVuxffGFrjxezQ4n1JWw6Rd1NZ
q9q9r/KK3oRBRTPuGLooBMU+wtfrAJON9PkIYAB0oDvwSs51luatEvs6/uae5tS+KdyQkvxDUnZd
+OgqvDmefXR27W2OKxSiBFMf8WfdY61zSuiG747v0dgHMzX4Gafa0dMzF1VW9DsPUxyTJWo/7jW0
HWMu0hPORZ8VMyzT900HgHPtBU0afEo6HgDbMarsm7rUSePY+VKDZ3HW5seob1jEeqw67bZrq44a
aGeFb67gZgprukx54ic11GeNokrzidfwEN1m2Ksb/FoMfGBIxim1v7UXYgvzLkDY8vjU5m0avlAv
UZxbvULB8MDaqdHKMs3yfaTGmLTkZmlX+1bTtPo2s/0uefCzrJm+lxkVoy+d14hvFFhDq2JEOil9
eXCQAwWW2/qWvuv5y+E9Pg6u/aAPvBSfjMKgRqoXleqhA+vSUNmi9x7hOxxp3DoAh1qTpr7zGj/N
XkuqOsEuxxTj80nn6X96O6e9HP0cxipaLK6GmbtJJ8e2DcTZpM5zwgXFCjtMdh6Q3rxVPyACbsJR
fK6AVCFu4eyQxQeZTbMzf+8XTw4QlXhl8BRaL2FqtfMW/+VvESCWE3TMmHlJGB/5LeDIdlr0+kZ2
forX2j4QVpgIT0FLfMhvrk/BOXj4MqrUe6cDV6TcyX0sPGj7sj87dWmSz/EwlyEk2E/PW7aYekII
uRBzzUV1kxyoOEC6AH5Le1g8KtfpnoraBjw3MJlDuglf0ieB4m8XkBQSGePy10hYEPOo560TMc2I
XoMdRihiuvFQfYMslgsmisCvLYllzX9a0wN8RBPSVEVP8eTTtpE5umHDDJjhwPX4ZoJD7nrvr39J
CV71n5H9HeVNHvAkiolKd+SKT4mDEiBLUIvHp+hDcZN+7nfolm2sUoCDH5tsvRD4siUqdtE/gaVd
hIKnW7YTga13CKxv9Y/tfrqxvk+food+5+2rV0Dam3QX3jow6BeCL0ytJu2ayKMep5fENlQs0Ee8
piOwBfHz9SEuRZF2iZOPxxb3CX8dxBWE8J9e/aMKl/BxS9Mo7RMn6FwuEASh2ovrovccRhQ4XR/D
eI4Lo4TIAUq48cLN9cEtLhxpS7Sc3p4uMg9omYfxdwVQBq0KEFE+EjBbLhaAOdU7c0FWzRCf5ryT
LpaNS6sftVzPcUTeOFmvhTL6hpsz3mZTfwz3PUi0Yocs1824dRDuCDfBnlvy67Q1kXzQgXlQCwZz
HsDsMX7kG5wTwF8of+mi/hj+3z/t/tMjQUOo8+qvEv9+8qvoH9PBivlVgqzVgYV7Ewh6I/3zKtuq
wL36+xSAuvl6/TOIz3ttOqQkkftjYDY1ZybF8bUbfyygfF+PIMHf/5Mh/p5xV0Im8qbD9KIhhBDt
ozh83FGsXmWr9Dl7GfbLeW9pMmX0LPLMVmoCJCAlTbv80drRzQ+2wN7B+gkqoHUrMJiCWb8I9T8H
m16OVUoMZjlysBl8x+MB7le9rQ6IcEICdTcKBnHb8FHIXvgg5P7bSZZyRcTV2RhdJhkKGLeI9zWI
LKQBVnB8aUNzpC3BOyUhvcuhSomDNzYbLWGowbfiIGTIQgg0CeRXOBSb6t5nazmr4CbbYbYnlDqU
F2VtPRzZ5GifCBY09N5N/Qzee239QiMDKJOPcNDC4pvdWA4EQNNwHVczpe3uNzlFS7EWzJfwvQZy
n4JltHbugM+tfTg0dEsej5CmkEs3Vv8HQM1sujmJL23smHdcEeK19rax7Y8CuiMQbfX7dINm0s3C
aGcvPSfRpN1ctIPemjztkB1Afuv4LICAPiD5u/ZLeY+HDKQ2DOurr39jxv7XDDabR/6JLBN1QRNR
e+sZZ0edXWgH+N7Cp5TIpf+z4E5CSAf+0FlZT5eMqbwNn3ktCVU7kSaHn+hrAfpFAO59B6cPgtEq
52FzKxRvUPzbXp/k2VPZAewF2MkyXTm7YNFadprImEpB0fphrF6s6OP1EPMvBIzNdBskFlg0aai2
46pG5ZXcbWCioFuFABRGCAf1qd37X2CT7Mt7BcSjoEKhy0bd+L0N0+9fjfTkV0jJbKSNQ+WVXzHl
+GeMH/W0xWf518JYZ1PmSRQpc2EIgynZSJR+re2UisxlfXLhEERwG5w7mKQICcVoERSvyClA1HrQ
vpnfm4/Va/7OOVz/LbN3EtwDbB5owAYgXZ4fw3Ze27na5WTR3+joDd3Khai3FSwLWtPQjr5MKSRU
NhFchYXQ4pPKB/FpaClRHFGZd7VEhN5SWb0RdFj7fXRA+QM+38JpIenb/rWVToNJeUItVTAaBcHA
E0drHY0CZhu5SQrO79xn/RAfjq/6Rv1kv/bv4ZI8L/2ANzbCldHa0p3AVxvLcGt+ALAMtjC56sk+
JLDOnPdYuWyy53od3SpryIc8y3YOelLxe65kN9m+vFFvczSK7YWL4exL2AWAY4CbsDVXl+6jgxIq
Bni6vzK1T9UJHSZxgmq3+g51yH0S/x9IEnNp04U/Y0HRp49yQdKveIAjY0rCHhzUoR6qrtgtLKyl
EGL/nVwtg3Kwj331NtXRt35b/BTaCVQ8DlztRQoRIrXXQ4rVc/FxTwYl7SJcJzVbc4QKVfsKepPq
I8XO4jUDDt+4dx5qgNQbF2LOnfOnEyltH68DdZkaxGwzSIvmO1t50rQPjoZq1Ufb+np9gEtTKm0f
HUCEq4nV25rmD5AKB22cFl4Ec6cMFxZECyzHRr1Ayop15zZJdGQ8mfuh0h+d6UGpF06ZucR7GkKM
8mRhlEhy5VVIiNHBrCSnXmtsSh93XGQ7r8+XxLV4yzemuIFRwLRE1UvaW7mup3YB9BI5ygDN++O7
5h0XQS5gCE15W1w1nmHm8lTnnMHD6svSQTaX1y0w3TCxMCLSL/S8nXGgPxYMIrnGjw46EE9NflDW
9v2Apk94Y3zAGxGhkGCVL9BMZlaK5XouQiyebbna29voZI4TvTPGOOOy4CI1Nf4c1Z/XZ/at0iDt
NXwexE3EMh39Ahiejp4XH/OKvUZha3xAmnLdIJH8xuJGv1bYCl6POHc3sU3LNU0dpQ9dlTXY1Zw+
qRlw71eRq7R+2LfTfbaxvqvxCq0b1EUAWtGbQSJpvEFw+gdCNy/IKi/8irlx2wxYc22LmbVk5Yug
AAvleSJbmztILqgRK+v8B4r/6g41gt1infQSFs+N7594sgpD7mSe1cfcUhrUlg1MH8vhewgkBYlZ
i6PLyI17bcwX7iMzSYCglq2j4aLi8SQlUlupi6krGGRkvIzhL29C1hb0xvUPOpMGHFM1WEKCawrB
4DwNZKPqt2UaYpw3qZuge00y9DFaEJvxwl64+GZwJPhUSBLxfxwPmhTpSJUQWFRNM3Y1QcAeDtNN
sKdfq0LM4U61sDXkrSdHk04EDbCd13hEC+rdSMs3qZWFmZM/j4iA4Qma+S7kDDhy5zOnN2mCIRzN
ZVpuMBoGQJX6znR317/PfBRPZc9xIzVlgq2VaWMELgtKUPKN2txKD+4GZ6lWPPttSFJ/RxGzeZKo
bGvM7NFBdF/IV6nZVkjVC9UyD4kcFN1gTF0f1dvHPk1cf03ePwGlyTOzoVPshGGJjgdVzYa3+bcg
R4013SMJuUeiCINc+jvtE5LyS9F1hnMtutgUJ8Md2qQDOiCGC2xl5d5WT/7BeAAqPwjO6G6pWHJR
A5NHKy39HoR8GxWMttrAfD2gt/MCDA8mrrZNETJbvILNBCQxCtKpxYuZ/0r3h6o9ZqZdIBcQfBPK
X0HevtHxrBeNSx8IszWmyw/XP+nlQrVpanHCCkMgzZKzVU1zP4n/8s8znnlKvTiR/atxw4V9fXGY
C0K8rboOb0aDfp0nDS2vOjxhg25YV07iRU+1ncTmVzsZLOgUmTKg/Bq5WYuCnJU4yZ3p6ytXL/fT
0foWez8TsPn25+ao/Urt2JuQZ/Z1/c8nwrU1XTc03hMQtqTXO9IbfgA2d1iXRyXflzoak23hpC/O
hLj09TmXk/fbXPBaNTQerNwxpFCOSTc/Bce0zsqHQb3PLUQFBxQ4gz89JUQgR3XpXUJDwzhD2jDw
VhLXKooBBmy8GR3oUQh5hk5xr1TZ5vqYZtaRZ8OaRrpOUPHkkt2kGskAfmhY+2N2kyowHkt/4yTT
9nqYmZTn6KZqWSY0be6EMgE4HLqiBFuIjMTnCmovyr6v016ISQCZX4cfrke7PI0IxrvS1h0ugrog
Hp4mHDWoVEybPXUN6hgqBToH9sK0zeyLsxByCa49RkGheK5KRu2iN7l/yDu36Qdni0buWlvHn80b
ITp4fWAXK9DiMeeZLHXOjsvrINirxix8tVuHrbdqFDgNI8JuNtUTELbXQ12OUIolHenFMTKPNDpx
PNqk35Bzih69FYVAod4EWH8TGPfDR3MHuHFhqVysSOLycFAtDdQp9xcp4xjAdYbExE22DV7c7DVJ
PsX6wvqQ9BtYhKjU6aJJYjgWZWr5wYfxJg7BFjG6nfV5dDcU/bBQwi6m/oyc9mMLnTk/DDcOoABl
PzyKMzG5Dygi93fLzjwXBSL514jlfHI+anbfuPo4dhTl8hUKWe5N/GjSnQvRaFOgarv39K5XED82
EC361c2SueTFdpFmQ3yRk/iAwI5OEzMbU/K1Hm+98dv1pXTxipEHKOWzrO3GRhXO88khxp96237I
qDplm3Jvfqx/2e9pXt8fKZjDDf8S/8zRk8cSA4236z/jougk/wzpXtDoVd5UIz/jL159ve8OGaJg
a8EE93/o99WD9aW8+S+DStvIsbKW3yXGfp8+evXBuj9uBmRwp1t93BXgqpDRzCCfL2zfpW8qpUBO
RSDlYson3SKIaWNr4eoL6Whmq55uI7mwmPQjCCuPIHHxu1OxmNO/DFO6XphBseHPro/ny1M+dpsO
FocrlufxEL+mWy6PP4QeQH3ApG2z1NUR83ItmLjLnuwFJSjbwVDZi0LZJds1b6ZnOq4b1we1FEZK
cmmjDHEoEpCJjI+QdoiFGsLtUo197gNxbUMyCElS6OfSzh6asIX9qKFGgVy7kXJfURBacL2FnTVz
LDlUcrkkGuD/VRn8UsHKKVHj7VBRDlZq6+5AQyI/DqQtURaW3Ju5rvyBYMhoRNJFaUT6QCUWrlPa
8oGaTSGkLI8PGMOsE2rY2Ll8R3vpa/ioIsHekbWXjqa5TXUaW/pqmRVMsCNF7JS7RY7jytLN7wK7
JHLUaQjxE07WX9vZUF4GQohafXSDlqtPmUd5gCLLakcffVFH9vJqJoWUFkmAAkBhiP3VIZ6CQ4C5
zfEmCR8xxgRfvdjoWppE6TDw7bhPmpIRJm6zhp0Db+/2+ua6fO5KI5ISfTwAfKyObyPSfwsKwQ//
N0IldBgC+lvl/fDN/NFEHDdLR8zsUX76+aRsHyFSMRjGII5y/6U6VJt2G9yggYeJIkAMlPs39i44
KLQU+3tcDBYnd/FjSnm/19q+6Clkva0fnsD9K04O23anI4eOnurijXTma1KU4anieNSaL4SP42Y8
knf6dq1MqElGqNQtvbou6tlsCUrZtq2KyitFZenZ5WNkXuQdlqLCQMh4r2OHFr18V3/7t2i1Pzhb
RO/wn4h+6vc6JoD1UiFtZoQ8WUzeYx5vF1suCfVOrhpMaQ+oIX3UNgBM9giOrsr78vBXR2cR5Tdz
4J1FlHJAgqF9PA5EHD5X97hcIfZabY39gDAvUo+bpXrJzCHhgdbAxR0momiCnKccJS8Gb5yCfj3m
vxT1R6rA+bD/9JUubvPUIT3xqFB5a57HCBLg8jDluXp5/spwbivvuG6Xgsx9qZMgctk4g/0FNoUX
S5uPX6wAtrwdm++v55aZg9vzPNUTJ5A4VqXUgqu3Z8ICxMoFIkiFBK6mUrxFflMtNlF83Pnj09C/
XI8p/ub5kcd7yMRoHiwzUydr29Uxdfm0S7u1pmLCjKSIW8B4w+munT4Gqba+Hm0mh52Fk8Xt4tZG
asVLOM2/Rq+swIiilrIS5slIEtwe8VcAMTjeUdoSB9JScfTyI7LZXP5jwqq9lDiMyyHyhAozx8KH
PMe4xE021wd4ud7PI4hfcHLEGlkeqUNLhNoaqCb3K5MXvAnF4s/DWKqH+TddRYYkHauOmSc+NBu+
mv6qKoex2/uL7YQL9J1t0a44CSIdpr2W937m4OiFJiliRSCdcaM019g67aMXFwuJfoNXU/AZc7GF
Wby881HHwSXdps3A95K7jN1kBW4H1W0NlXLntbdxhEbSEXsARd/98UQadGXoy5oUji6qq1Zp2Fof
61wWKsTPUMSlsVcUf9xfAIPCjZKjhrq/DsH+fFW0QT+mcB0b5G7Hg8bNxyhEza1emLbL/EEYFApd
R+O81OS9HFrWWFY9rJ4EjaLJ6Q6qrW5N73XKf/s48ll2ct+X9sJSnHn5iqiOSZUUJQFTbjt1edLq
ntI3LJOdum4fMzSxAW2t39TVb8PbZL3UM5zZZGcRpYtQbBWlPsZUp3S7W+XRL6P/FrSfri+MudV/
FkQ6VcbOiYYxGho6zdHrtBNKgM3TgYV/MN95L9+ab+LOHDy5r9fjzix9CrSmrRo8daAdSmcAHDfY
NF7XrLvBOe7LBnUJ2lb1U9NY0T5JNGUJLSPeNNIBQNNQoyzMcNFAk1KJ7fuTx/nZrBEU2WE4BcpT
/4k0JaUDZzMtAOFF+rsWTEopgV/qLcSiZm16H73JXKVKvr0+fzNr42w40vypYYEmVk+EsDpozvhq
a78w1vhwPcjMS4qC88mkSSsQ/mYV5glRIDqiqiju/xB/i08aNWgKtMZWOQzRwtzNrAxWBRVni5YJ
21uKCRh06jUzoFTRGj0eseDajvX0pe0cVCPgjS0c1ZeNJ/T5T+NJGwA2vGNNsArWw48OVaUt11Oe
GXT0UK7jrhjtltBGcwPE4oNkTA31UsczScK2M1BWQ1yq3I5xum/tepcqKM+bS9iHuaTFpZ/mDolL
yPpKq97IlMAdHXpp9VYY2mp3BdaSaNFjD6Wt858qGGZcKsLd9XVzuThpM3uW7nDVojAsN7ya6WiG
kwVca0Dku0hei/Fr6zQLCflyj9m8lwx6hm/QDrn+rIdD7iVxCFk1L1+dEb5qpv/xpdF2VdNzPWQG
1EuHefoiBmI2CIBZwRHNikxF+x3eY/hwTHzvoa587c7U/KU+z+XsOQZXHtOm/eLQ/pAWZOx0casf
3XztQ2eDiI7EA1ZpMN7/9COdhZF5UCFqM2o8OPna0H2IvFCtpg+U0Be+0tufOU+FhEFcTOXM1IBQ
SIlqzPJejSNGk2LJ3ifVpihQfQtDaOqHFuf0yBz2ZYHhWjXtrw9wJnsRmlIa8ClNA2kkhYZAa1ZN
ygjRfLSrlY+K0Qb6/Ct8HYO+mXKL0gWOPv9mXk+iSvmriFOecAVRmxJBpDx/TQPIkNnwp4A7G5uk
09HJyyQEghypxImO6Edh4ljXD7AqFp7ul7sMrA1vCKoGtoYjhFisJxf9JDwWx8nr83Xcvba1uqrw
j1v4TJdPdS5Vtq4J8y+H25z8mSI71lXjSOkRbV99m25xjVTwDfH22Vb91N4tXavmhnQaT/pA6ojC
jBbGOf6GnzL7tlkG/s/sYNyNECVFhoXCjix+apdhXCmunnFsVvoqOWDFTCNK/4K25chl4MF+j/oK
vrVgdH9Vv9IvKY4BzmZ4dvEYXJrdy9PmLUuaPHqpLuvyJoiAq8f2Efm6fu09pa/tXnm0D1OwGu6E
1LWwEUupj+Iv/2nhs8oANNanSM9/B5amOVJ02080HE1tjBsU/CYVVXsXdOl2nOKb6Gh+jtvue5El
L7ERLVz2Zp7fxOaKbpro3OqGXO6qWsRnywy5CEES7hO8QWl8ILiIVDSaG1hRwGRVfvfYc/og//JN
8dB/WsoDsxNvCUgFHVKVhsD5zjEREisL1CnWZdm/KFn0Pmg9jMLVfR/he74w2TN7yKON5Dg6zy8T
jNd5MPTTTEVJ4ayqt0a+wnvmLnynrE1hCPK7+bpc75q5WDgeOvE88kgNBuCZ84B5kI+4BRDQfkBJ
Yj0+pF/DDaSxh2GLs+kW+7qHJUTCTEmamIhPAhGiTHrBhDRHIymzhhkFjocNTv0Y3eGzfZPvY26j
w7Z/mr6VT8tMobndfBpWWsjdUXFD4Jv84Qhp/1aZno2s/BT6rrXwFWcS09n4pBVj+H7i5BGBusj+
EbvJx9B4t7BOFsYiUxuPWdWVnUuI5B4NmfvmPQ7mXDQw6lYeXGBHK/TLRjRxlo5i8fKXbgHcZFTk
kcnwwBKk5aLEQ9knOUZ1wmdP+Y5IDXZC2rp+Pr60N9fHKD7HtVBilk9OrFjtaaWlhGr9ewOftwo4
oIUrr6PdTslzphy3/yIeGBmqHgZIcfm6ZpgDUAwFc1taat2t56cFAopdtNNqbVrVlWHhTu18w/y3
XkDczyUYge3wNGBOVFKlPe+3ogNqFKxLFHqbYdr5CJCii7eGILuwMufmlKKO6IKSUcns0pyiX6MV
XpKtNR8gsV1iz/epg9zlKZvBOG4Cc1poP82t09OA0p4DDaf4Zk3Aoo6ewxBHJGTn1bD7fv3bzaaU
0zjSluutUveRgGXLoY73KvxPw80Eyefx+LvFigR72xgvH3c7/ODqfz32/BAxeiSFUn+U6Tu5Fdmd
1hNarz19O/gRYKA4NQ9TFCy9KGazNRBHKo3iTL54kClVmmjGkVj9ukNbokYVaVWbK/+AtOhmvEeJ
tF5DF1o6Ai+HCGdLXB0pl81Q13PNm5CrCwhrv1OQSVKTDDWrePOnEymYYUyiyjFEI02qOpLQ2jip
/BQzrNeAzoUB7iXVPvx3QfTzHVAUU+23KkGQC183GL2ZEf4S+lKj7vIIOB+LlCftQLER/SeM2sBK
rcNbZDsX8uPMi4wYnlj18LcgGUsxvC7KfL1CIEfDpvE+Qhx5lx6xKndrrX0xrYFWpxLWN1YyWjdw
Kn4qrecf/nw2Dc1zLAE2NS8KxUPCbdXKGKbH+51C4FejBQBaagv3wLn1dxpG+mjWsYuU5ihmE0Gv
FCoEEKG2Uv94I1NSdy3VhAtgGqo8n45menWr6el6bJoNr1k7wP4tXERLihx7fq6dh5HONav1q7IY
CaOEvGZ35m/EY9fGcW3/1F6FJ6/72X5qDwYqof16qaE0O5EnQxT/fnKmGn6Ocl5K7KF4aPH4cT8d
rYWrydzweGeyIFkTVMekXZzkZR1aZgvJfUTz+tCNwSo1f7X4uejr64tvpuRNVecklLQsyLdZb0SE
Gvfmi/LEC31bP2Tk4DtvXW2dPdrm6xgC51OPr/RC7JmZ5CKEhhKtGKhIcrJShqLECKHGkxOvm5f6
W02facK//VdsreEZCjVyWEgRIi3HP0+TZ5GlUTtHq4xirSFr+cWaC8vGMZR97CQL6WUmg52FkbKL
ZaplHUUiTPbDHe6c/svCDF7eReCnncygtA/iDG/ZQMygKGnSQDC+p/2huSs39X2e7qaH461AaMRI
dr6nxbuEbTOWxidthWlMxkQtGJ/j8qJWR3uVtsoeNcHHUS3fuea4TcwO0dtgjzTtRnPCxzzALcp8
CEdANLm6oi2+rjxzbeBvp7XtYYzsZ62LwXx5G79IeJriA97TTcoAA057CoWvXnzwXW8XoX2uHZ11
jTgrks4LaWxmAzKvtgnbiU7rZVetBNmpQBFaW0ps3ioYS98WmuLs+ulTn3xp8tH4dv1LiruVlNAI
yEFEsROumlz3CZUwGNqRDxnSsNyksT6yZuIb3/fB7/rDui4wNVCObrpVEtPdXw8+vw//CS5dMBHW
NEo9J3hl3MfaZ91+La2n6yFmVwrkEp3ylqrZchUIA5Zh0Auq4JSMH+MYUzvvuLDZZkfx1gzlTueB
rTnPy61hF6ml5ul6cr8j5IJ87VcPUsn1ccxuOEGU4aEhUOVi4Zwk/2pARkEVLMLEae+T8WNbU2EI
+70b3r/r26Vr8cxdlf19Ek76MqavNRHFG1GxaT8qq/DziIekQmKm81+8Fl/Vu4Bi2fUhzi5Flj59
QV6pFwgsz0zcwVKTFDEQtIvwrzxO/frY4/qnh4813iQJ0uqh1i284HSRc8+3ADAYpBto/Ts24B4p
mdDh9Yu4ZBUKFaVpg1+rusrjjeZvUut5aO6EbZJgpk5IOWM3uLF+oo4cxvt8GXY30wc7/y3iuXny
mWsF7a5jy28R1txvLyHMX/Gz2aAPDWbfXPrQl/nmPJ60rArLwWiJl8k6m7R3UY7IKDCSMRjXXpHd
uMgoXv/EM1yM83jSukq11AX4QLy/epnaKnmiHmtaAFFXiCasdfi/03FVZoelgvPlLiUyaAXACgju
Xgg1mIWbqW7ILs2TT1Fj3qq1vS71auFqsRRF+n5Ko+kJVkroXoYPOnfEIbkxu18LkzizYAX0DIYv
i/by7WAoGrAii43i+01za3GPW+OnNNj3iVJ1QmkdjQGj9KF8hGr30o9Zfe8Amns4li3edUlZLNQJ
LnMsSYnMJxhlOpAk6dY4hJoXe37MaVwl8RboV3gI82mJCDwbBX4geZyu7QV6BrUXF41Rniqou6vD
yjmG9QuWUMrh+uwuhRH/frIDu3oIBn1CQJzL6bs+1/iU7bSU6i6rRiKNC9kQnl8ILUpHhmr0x6DB
tGY9oCy76vtu5wXRvU0Zi/egufB5Lo8O7Omof9OCnvPajdvATkuNBqo6aU+JOq6PvNQ3WhZFqzrx
PgfozW67uvf/+MQirAaWnqoA1D95VfSxV+dOK8Imd2Vr3kbGg+5gw4YzQmxu2lZb+HAzW494tPJ1
UaC+wO7Hdmq4SufQJ267bqPobnE/NmhyJ15gfLm+RuY+Hwtd4wEhqLJy0Y8+NXYdqDOvW8Qx/eHQ
I+vfqu07oyoWDqe5hAkn9J9QUkKp7TSvVIdQ9dbjBHyv4wMKH8FzUAheOVubnOli3GCujhBHF9qO
szN6Els6HFxo8FHQE1sND3GGmkgD0z/dXJ/Luf1G6Y0nCf19oJLSU8VVjDAKGoIE4UOef9OGhW/1
v8zgPwGkDd1nuYFo+dsM9piQxluYYV29xjF0q+zrdxX+Ui9oeCCXtESZmh0aaDVAkzjh0n4/TyXY
KqhRFusJTqrYlCMiHyObcn32ZupIouLNpUVwDelzSjH0yVMsl/fQGucVsnx+01gIBSrOdJfG2R3i
OcGqQZ65MafXoACFuhB+boh8OfQmUF/mIS0tkSFr8RLsKrE8C1BImx5jdTpB1h48ZXuIN5if9zf/
4iinXvVPUOkSUTduTHGNoKHy4EXWyqfhVS2hXueuYprJhRslfyoV9NfOv17su0bgYeIDyQ6NauWz
+kDhtAxucZbC+ZVl0xe3Sw/bGVIQJUHBP6JpTVlPLsD0mWVk6VCI+UQKkUrIF+MufRghYWBhLdzP
zZvB2hQf1JvsNtgtVZhmwBrn4cXN4+TwsxWrBAVIePtFOPyiDq4dn5T1tFd38Rdu/c2dt1nyVJ47
nk6HLM1zkgegyrw8Wae/E+05SAJ8G57MIt9pWb39U+FS5A2QuxGaJUIMj/fu+QDzJHfz3E8ZYGg/
dI39mmrK5+t7YiZrnoaQCdXu0Fh4kDGesU9XudFuLC3Y+P5SAe1C2FAaiiXdutpiKI9elSUgNpxV
/62c8Efv98mGQutz+KR9AjhNg51SBoKGO/1eCJemvKke/sVuPBuvtGbUGkl758h4VcT7O7NbWf0X
X12qyc+lccJgeygge5cPYGxdgeslfDmh9KZuk8303T/yNmtucU2BfN88VL+a4HbpDJxJcGdhpVxj
HRuMPtqEoz7BglBDk1Vrd9cXzNyuO4shLUq/7EiiMTGEiF9ILTJ4cSCs0ZzVd82eUoLzZakEOr9I
/57NN6rSyUaPeT90YcdsooY9rECN7dHyuU394eX62GbjkEHFhuPOLuczYahptUGcrDsjw+HwFQvM
1YjD+L+IAsyFTgp9rgt2aBTh1ZbaCtJgHimrjNrjKq+HG4Pr7eZ6pLnlYDAaofMo7JmlZDVBkHAA
oMfrtPP2UTLeWqX9+3qIGZqYxyX2nxjiN5x8G9sckwCZ63htf0XlBu48rcLjxsTN6kP+EOybQnAh
Hul+CdaW/1opiwXyua/GTAp1QURTuE2f/4LjNIxN2UUseie7yYoJ9574fqy8hfvl7GSKgw6za2Bn
8uWBjg0Cg7ULDhbhqHR49IbD9akUv1Oq7ND45FbJ8wfCnXyEZ+1xUOLKRzHHRWwrLnaWVx7UnNKZ
YZef2hRb0whSiZ/EC3WOmQfCWWDpE5alhcV1T2A0/7DoQ5rcekDQZYU/yfb6EOfn8J8hik95sliU
ph6oXxOpHT+o/k0Y//wXf9+2dVeIfdGukZaCYzZ2bWUeW0u/pTgHfrNauEPOLjYWGSlQBaIlwxqc
uC2wDiQCilsdxlxF8NKEC6OYTbFck/8OIqVxXbOVzk0IUkENNnbZrkLqGsMKPJm2yDXEq+RhWIDQ
L8aUpi6pqDYqCsvbe+d8Ht5NEKD9G/PJXUXP6O5uvMPSC3j2jDwZpSxjgGj1gAQ/EcuteWsg4+If
N166Kr7Dm18ZoAz1ZpU9ACDF5O36Mpmh65K0/plguaVW1gX+NkfW4V/SrILEnkJpzQ8Z9IQlzajZ
Re8AeAPfiVuojNooXCXRKJQSrA8Paqr+rgXE8fqIZpflSQzp4c3LxqVbh5lBPqjajYXp072lWBpO
rr2xcAGYHw73OdDtPKRkpH4WxYVRhsI3QT3iJHRwljVwxLkkZ0IeMxQLbYg3FEDP0wSmRXWj2nye
akNFJrrRbpR1CVAwfj9u6HQu0ivmZo/SCCw0Glm8TqV3oeECOcfsjNQOZKgwuaDiFBp3C9t6buJO
o0i7Og/rRhlVouQp9KgS51w0ra4vg9kQlLAsUeGk8Cgd+Cqe4YVaYe3cZ947bKSeu8Ta/nchxE84
SeFtjEmsHWkoPkTY7g6PzhLtau40siAc6nyJGVWLECvKKW4n0gJSkLb32cTjdMoQPi+HpTQg1pG8
zoRcowO8kG6KrHmEhGMZJM0YIwcS3Cg1HiTPHhpLonvR1V+XEI1zH4caKrQa4B2XgNupDYxu0muQ
pznO9bxZ63bh28zdIE4jSFnAG7zaHOtGjEdsmuZm3AmpqKV3/+ydz9ZhU+qcgZ4rH7MlVd+6SyqW
GT0oa5dthjvhL1I/vGJAAQg/J6j3JdkixbU0iXOFDrTL4fYasNr5CWIvn6w/xTZCYIXEfvtm2tri
fPhQbFEdhG+bF5v++1L5e6a9CAhVjJNih+3xqjsPmZeF2hYWNDLxmKvexzeiEdTcCI+D+NnYut/p
sm2u7zJdJAN5aZ7E9ARU/mSYgC7qpNKIKUSTRlTiEZJ4H9yE3Ku/HjfNXXNItx1pUVwJsm2xx/Gg
Rthx+pgXqyxdaQHih0sTMZcmHc5NHfQ2RVA5LXOg9JXR8JuMOr7LcTLG6dufFgloc9n/NIz0RK+N
0KrGljDicFaqjZDppIyFISeXn2IdYcq3MNsiv0uTzQMGkKrGiWZCLT2fbF0rmwpzNM4byGduHa7M
ZtfFGmWXb+mfC0VzdFoqZVZ0H5AGvWg1GFETF40dkwd2wgOg3LevsPsf3xTe1s3KGNGDz3fFXk9X
waZ6WNpBF18RWAHkGTKQCoyO1Hc+2DaoKzvya8Ri0/hdH1J2ae11Yx//9C1NGFHmBexP6+jiKIox
mGsLN6RQFg6b2FMOx9JZG2O78OkukiphaI+iykehDECD9OkSo1QbuDnUlZCE7BTeSpW6EOIy5fCy
hL/NAYGIBkIo0vUAAvcQR1gLgjPT10OlbXBOvkUgelU5lHCsaY/7JuaSD6bx3VK+JZGyPQ5LgpGX
V1bpR0i3h8Lz8Scf+RHqbXP/1yPbecQE7LZ8CjZL0nQza4RNbnP9oj6hXdTpj34U1X2KvbZZ1gdv
qD8HqP66xbBkzHVx1jMoFF44gxE1uASjZL1tTurA1bg8qvdWd5uk5tqv8lWB2fD1hDoXiQKSpuJq
QuVF7u8luE9qns+VErvbH4adfWY5IpYVNO84Yg7XY82sSZ3KH+1EOpiuJ69JWiyZhyUro7JwZK2U
dOe3U70woMtTibmDJUnF3xTmdzIWasK3EjoN10khhb4xdh2uIlG8d9DGXNk/pq02cFNW0e9fCDy3
Nqj48z9xAbjQuY/M0aHQQtyoROhXwTOUekhgFdt/MYliR1NtEf1gaWN7fu/nvkOYEOYZNtGrhgL7
9RCzI6FawMVPAIvlbhTt7lyPgyBZl3a71ZTjIyDj91VmLCyH+TAgrZCQob4j6xaUdZDVqcprvvCM
2xxr38RRNwOegddHM7vqUJP9TxgpQehe1Nfg+HnAx8XNOGF3ouoLIeY2EW9YKh+0ruknS++yvEd6
ZEoJgQzJjTZy57DtQ9emdPC8/zKUfn5KuZXVKqXOHor8LHRXsAKDdueMvuXflnkdueswtVJ1oRB2
cQ8QW4oPZAnyL700ac1lrWelEdXD9XHkDqWnqrvVomEzdc6nqVfv6yRdQJvPTCi4XkF1pjwLikwK
6KqN5pc5/orFEc+qJtBfQkxE7LH6NpXKktTKzOgMFJQEvxKhtgsfloiXVWqbBGvDfnpNi+R4m1VG
9BXIQb4uvf9P2ncty40j234RI+jNK0257a229MJQb0n0BAmSoPn6s6CJe7oK5C2MdB56umMUoSyA
iUQic+Vaqu33C4hYrnvlhlEA87CdGAQyPVvlXnuWxzq1Yi72gDPGtGHf0vpl9BAT2YJhp8q8hVA0
+3PHwQAl2Ass0BQiTxV8NG9dN+tTrLIwCByGPDEGxIE6P9b6KDG1sTYuOoraKTaV13Yu15bY8zx1
Xg6VLnN6MJ0ugsrVsTU7SBLnR32RcTCuoX/YPmApbaCJNAMFaP57zvbSchoTHHtAUpn7HHReEH8B
BeMYtc8eLxGynROYD1BT/nAB7owY+kz2F/lo47qTJ/wKIc4Yo5v3owL8VBe5+yWsQwMvMDDHfoMX
Ae3xo9llI2j1oXkbkbBSQhvv6s+xPiqPxYvsJbqVml1sifAJjBT4MTfDllAgEHUM60McBKB83vWu
o+zlj0t5l2sXZyHTPM9Sm38BLRv8CYVYlrxcPy8bUfx8QSIfEuR8p0nxsLuemgZ0nP3BO1y38PsE
XLx2hEUIoRVYaZJnLkyMQfvuHXiFuTp0b8k3FHSAytgv7wNIEkkIhrVT9SU/yUa8NoIe3tEWp3YA
39hKziXVoJc0awYAER79oTlK6VsGJDORTR1d1soqo1vWkAZxKhM8dlbpyoBaYqe0AOIpTdf6Te29
L4r2NLTgzCIlyCSub+5WSNABDYLUCIaNV3rEZlwm1tDEZdDo70zNo55NYTt9cQp7p+V/2pDCd0R7
GXVsxHNrNds8mkbhxDls2RX7PmboU/Ym/Yv4DSP4TPgG+GQieGxifTfSmhshjxib8yuM+s7FJ3LP
G5rJngMbmdKFMf4tzwJc3nZOw2aUfHP3GEONl8132R9XYfmuYfKPk4Ch0yve8QPLJqueALybtafE
u7FHTeICm4s4MyDceHFSWD2Aw7jxKrZDuc+KmActAZuAlei6s8ks8T8/267RM+ZEg0BEYNcLhL5N
Py0PRCbNshWQzvdL+CaNp1DHqPBN9LkJ+vS1o38R8c4NCLdaGzNdnWesQi90v8tmv8rm8PpGbcaA
s08iXFkT4Jd9z8GWyrDX8yrSB+Kr5RzgXpekOzJLwn1Uty4pDUhyIHR/mbqnssFUlv7kVJnEzlac
MSyQJaGBD3IyMfWgmVLl7WgB7gVV17Yv/CklYQ0y0XI6ZhiEub5/W46G2sd/2uuYuhE/EQNpv0sB
SrQqZKklCRfuC0PzfzQjfCbDooZKB5gp+Tyi/Rgrva+rEoyqbC3CF4ISlIvpXxiJoSJRl9DE1R6L
/E/neBBkzjZMzBOyomNjrcOIEk+3ah/fVIAlXP8m/HeKt/i5CSHPxXRNo+kKPACsaIUfG8pH5uRf
vTr5jMvuNqnqeOdpoCrS2i/XDW+5+LlhIX3w7FKrU+56HoqlLH7qB3LQXUBVC9mo0rYlXqfkKe+K
rYCSMhmXBrvYKWyfZFNEK+MWwhRLKWsIyyzxPz+LpElNWjJ2WFM/m7e9wyBH+1KWBoQ3/qJ6As/4
d03CUdIX26UN/2yOGRlmFijkcVDJXx0ktCsAZOdPPeNyORUUPrWaIAolXkoC1a4y0LmMhp4GoMfs
3L+Irhi3QwMNDVSA3gRPNI3GwTAzPlNaqpUPx4vi8hP0AbNf6K3E1hpyyk/WmTHB+3QlGwfCuLFb
88n4BPtTUEF/Gwqceg6EOe+s/TJ39qF8Gr8YEGqJrjv/1m14bl7YWdtSMkwBY2cd49fc32Xp30Sn
s+Vx+2eO6CWVNyk1/n6gMjFYxJpfLamSYMh0yStAthAhd9C7HG13jtRfxjxskzp06+P1rdq8okBV
AQ5JYJJXUyNJQ90xKWGhhnxhn9c/cYe4/hCXO62vPxPafbtubzOw/2tPRLJWFdjpBhP2ADX1W2BG
MK4J3lqJle19+99ViThWr0mhqMb3zagxeqYbgRk3ko1bA2N++/i/NgQf9yZtTnHrIxqB3Wy5XY7N
iwVJs4jr4jS+FsU3QHYCpiXrDMnWJjg3ZmcrENbCLgJyaA2dP9cyp9g0wd99YPtF013s3raqUbht
ygOtSh/jDG/2xtxd94NtE3iu4O9HpUuE0SlLrFtxwU0oWaC1P1giIyjcvC3ARo7ZPJTdV4AefbK6
2urwJpqmL2N2KvLSZ/Q+J9+vL4SnO+INj5sPSR54ntcc/8aYpl3VoLXVjNa8yysFoAsvXZTvkMCa
HzrdbN/yJkspJqXiOJVcIZuBFrN4uD/AOQo+VyFPUlJWVBbBOMgYJPfstn23T/lX9107xF89dJ0z
zoJmM199NW/kRabfN5S4dvQXeEMPTGirOZvRSNFCybF2PnkZA81AThAvBLDfCIYHOTfZVuyAgi8q
vwZnRhKvMIzT4hJuZ0BIbZYv/ty2eR8oVecBBlS3miN5uG0186Chwikl4D/oBAvRl+WI6q4xcAy1
tjPBX9j+ROcm8PYt1CAD2bneXN2ZNSG7cdK4d+wG1nRcmf0vmt81xT/XfXX7g53ZEPIaAFvUjliw
wXbxnje149B4zhCwOFty+49sWGnrbJxvoPBUYBUmEMnEcDaU4jhg1qxTxqPT3ud2G9rGW6LKBr9k
eygcB7uvAaU3YZAii3LdG2ZjfKCV3P6bkR8IYIy18B4lGgKX1z+x8tGy0t9+Ub6aS0D6Xan5xRNq
mhBxRnMU03OsjNqXOpDOZvFbZXXkMO6KeXbIYKCqdGlbrRjJnYnjAm6Hd8iygdlk3pFXI2oCubWt
7QS5PO+qAxLpiWWlsV1GBSpFOABjd9/E+a4axtekTcPrbrkVqc/NCJ7fFQV1Kh2R2vDoq17EhzrX
v1m0uR/Ak3Td1NaKQE6EzjI6ihxLcrl9yYI55npAxMowtzaWZjgtjj9XH/83K+KCKo25I4UV2lth
Mv4zeGY0DDKC681Og+tBl5IzCq/HV9olz2YtxTSZjYI06EgJa8c9LW3Oi6nM8YdqgTzZVSl5SlRO
uW1aY099Ymu1EdFusL9bsdH40NotPtKlaKuwJUkz7s0FaaKPzh4jh3bQoFlDiZccOxcVk91SKU0E
/LYn02Tb+DJg60b5WEO/ej1Lb6QlGTMFAyuL8V6oqGrP/yy9E13/MBsBiVOCq0DFcQSpiI0qPaKl
zgQjVt0c1BQtgmoeFF/Hoxgjy2AvVo5qlu2vG91IdQD3w7uLq99qutg+HHqrVtQYmBCnfRqqT2eS
zTGtkX587PusfSe87QpaLKWuJTys02PFQgNTfbGfQLF4zwmk2tcxHHcZhBIxcGvj/w+r2oeewvVl
bn3A8x8h5MNgJiDweizTy80o194stQpAkCCxovG1CAHwYq1C8AXbw1S5Hdaq9gWcmXQPBFRErUO+
FNSMcOqHgLggtLL77NFpzU+oK/6FqwLViEl0vN3RYBfLenptjQbtMNEIVeOnLJneCjo+qFq9u76h
a7A/XhhndkQi72QsDBZT2HEe7JMZVFG+S0O8nm85sV8GamHZBNdm0+ncouBI2rT0rTb+HhWd3aAn
Pm0B4+uiKSTPzqE6JU/NjX07fngpyCCgcUMD+Y/YvF7Pf4TgSM4wOG6V4kdw2ZYcdKY6VNdqKOxk
e/vF2Y+37e6/0AbbOKV4ywF6BCALJ4wRUqOpxxOiIznOkId+bdX5XdCCP/XTHgAgdX5xPbK/yPgA
aNSAPcK7AVA/4TJiztQkRQGgBqY6TrMFal83Pxl5LPEjftsIJ8bifM2gJUNJazVfZtuT61UMt1Gc
ImuJ5ikFoZCh9eo/ttOhWVTHky3TpdzYTUzdYL7HQp5urPiL1JJWLDPwFCpoB22apvzWkEZSvuWp
jrAu2HD4zBzYDPAsuLzL9dQo+pHNwLnYWhosJtortlHUB2vu91PVHd2x8K2Z3Js5lQ3Kbmwpyvn8
cKLejrqJcE4A3rasBK/kANNmkOr7sWCau6s7UNL+RbPtwpJwGLS8GPKZzwrEQxYkxq7LQNU+uf71
UMO3StxKUHmAzx+MRRiCF7JKjypmWddYz5IOH7RZ9kqMF0Jrvyw2OWRW9Xrd3MZVgSkYkAugFAkW
RXGSo6EoRy0KYH5FF4c2aNrH1PTnRdbj23DCCzPC84PUC627FDdS7TnfWTk/Eg2o4etLWZMl2CCG
xEWAiAHI1aqANhO1LQo+aJNVyz+pXh2mpfmRgzQhSZW9MTS7lJk3lWL/mCdNcrC3thHgYHR6TECT
VqhaDP7pNHbw1QDehRrTd7cYwNj7Jlng1i6iDcuJiFGnXhEbsqQzQZQFKyBFsHyu+9q6kfJ9OmGQ
OMD0N7Y02cnGzjYOGAYwEDx4aORN4MuzXUFbbuohrxDMBh39ZEwxyVLMXyeWf2ikk960G/4PYVED
uDLQfIK7VDjPfWMzgItxypTDUgbkhjNlpYH3DwQLLMy6HawnxEnjnbyUd7I7d3N70Wv4Da5d6yVZ
GKKA6AgGaXprhMa87dut/XT9E276CUCuKleKBEeBsJl1zgiY/wC2mj26QxfF7/qvtFL2f24FlxiE
mIDTBLZCCMcoLCjJSC3MXOJtgL7g7M5+jhz0/2ZFONM2UWyWLLDiEOKj2e2XSKeX9PPPraCghetL
h9j5StbSzts+nlrAWtUkDdT5NQHiLgU79nUrW06OthkuMDyx8R+C16XEAb6Fe50Bhsgu6fwS/I9k
aBDg/zzgYl6OI3SBCF7DKfKCJVM34Th1RZVxacYpD9POjD8MZzElgJe1t2ngUQHTJGccMZF5XB5d
R6km6rkTZmJKDM+ZkEsxaz9xZI+e9bnh8E/OPwVYH+a1hM2bbMWo7RJmOj51Nhtg5pW177dMIBdE
g04zQIwmThTNtVHFLIWJoc/Cvv5RWpLPsmXAgP4Qz5JQQBaPzLIwdEGgthio1WFOdAjLyGbN1i6G
qiyHuUMdzeXw/cuPgYf2kGsO36XqJ8PYrtH9JCb1mUyY4/d0xWUGAUMAZ3NdShSmxPHZDmxtRZox
YGQ/5jmiRyNsg3RnHrMuGh/rLxhCDNODepjMUH++foo2auCXpvkenHXjnHJJ076G6TbyXmB8QWAI
sgSinGQPpoPQuluCujiiSvxfPlh0GLi2diHyUVyQWlfiB/QfDWQJMPMFTanE16eds9dD9YAi5PUl
b/oNx63hYkQBUqxiNQqtvVppka6VY4hrDQ0H2dtkfSNiU/n0EfIzfFJxRpW1pG0hUo7kGsxgifcF
7S7IgLpBqwDTOkgy+Y26NPwGVHSItsAbrkY8kURNVtkTZGrQjQJbP8gpHozn/F0LwAD89l+wNfMg
JH4yjEVjPBH9C8R34ZMl6tQVdovlmXtViSiGMtLQDrWTYu1AER3KeyVbB9GERgYfYgUQUJznmmt3
NkFLgSzKm/0MAt9TdWjm+9mWbOVG9EVZGp6BrpfLY/7lYZhT4uZaUnHwv+fryc8e5WhgHSUOqG8u
h0PUucDe+umq0NzT0x7L6UMWsld1v6C5HxUncLDnD+yQ7KdT9lhBZ888aBHdo/g4+6pvnfSweJG5
6tZp4HAnKAJhRAmga2HJVkbrNMVvMdwenKOLn7eV5KbeOg2808ufmaB4EsNor4+1ZuOtHqjks09u
SP02UUiPFbfWYEpMbVR9UAQF9RmgokjVVuDUWc1nXZkyPseqBtotsKLdnux5Nw+CRl+HB/AtyHZw
y2nOTIqFprZGF7iwYXLxlrAnH13XhSnIy69HrY3SHV8Zdg8dPJwF0TcLI07MGlzlGGO4p0mb+N6Y
ARo/Jfs8aSJDa3blOENMeSie1DIPRiLDNG/GGS4SCtJKlCVWkBuvalyDejj2bVS9Wx3uqQ4V0uRY
a3tlbx/qfbq/vmZzyzkRX1SwLcJ7VrAbcKk4E2M8shXzR6w0r+lgET/RUX6NneXO8h7qkdwqMwVZ
IJSOrKdef2MGehLMwniwsVMTC36t+M08BBr+Df1R4OF+0SY5LMpLhzarckvUH3HqRTnNdqZ622RV
NKpjoFF2QH2p9k39dlEhOFgyPx3SgIEWt+3UG1d/rli68zLDr/Th5GWaJBHczAl4NQFpAZ8pEasK
Saa6sxJjt+fA+LSp3z7XDyaW8sV+mT+8O87Gj7nk4iF96/+8bKJBGRMCjzpqT2saIH1Z5mnWsO1x
B1I9iwVgHApA6yCJgxvjfbCDzA3JIQc8iUgJ9I5joyNYouGg4K64L2QhUQop1aF5Zo4edP0MslDv
kFIWthWDx5cQ7c5DuuSBR2VlnM3Ygdn338xfuL7FsRpWlDMaXBiRVp8gTJ755Vfti3e/PLFf9L15
nvbzofpy3cE3s69zkzw5Osu+MJ5KUqfGhZPfuk0wDYH5ix2hirfD9HsT0JsJ0/ca9ZV99pmfhoNs
bE/fusnP7QvRPzaMCjhx2B8De6/MGNZGySXsD90HPv7XYp/cOhG7oeDl1O4g+fM2AIMGbYbD9W3Y
ug/PfwUPA+e7EFcEbyG+CybkjOavY+vtCEinDU32aNyOYWffmAfzM1No+ZkqgbZLoM03cc1O82wF
Vo75dEpujeRnYur+kkBAJHWATHtehkMXN5KTvXVfnK9WyLgbwDCLWsFP0FEnT52fiolZJumM2OZ9
AfofQC9QmVyzOI0Vi/Nk4AP/KI/Qug0693HI9loD9rpmgqIZPOyt1H82qQw7tLVAlPPQZOd6CSvs
UGHWGfVAABN4YHCAqmid3ynx53WX2fTccyPCLqpNE9tpCyP9bqB+1QbjL5CYO7vhTgmSfXY0H+Jb
Gi2RfWMEOZgz7nvwKsj7LbK1Chnj0uDpVHH55RKjom3n4q2egU+viK4vd9MMgEqcZgDyKKJoQlbl
6WhmOQ5lX/ud96BMh7L6ft3Gur2raSgb4mXEtX1NsaDiTsroNikSDND+75wG92xd+gYYGlrVDkC6
4o+eDCm8dfBBt410AgSSgMvxZZ+dRryFK6DG4zxwWBvkkx6RbL6d1ZdUOge9eRzOTQn+guhS4N0C
U6Bt/uR0Gz1oeH1yJJCyZl+v7+RG2oJyIRIWQE1QFRVTNSgJ2uiM8/HxebydtPFlVp3jdRMbO4ek
CPAFPgwNMJfgd0nVTqWu4GR3LUbaAGlM/cJ2PyASrvqD7cjA4xv+h1F/jLBYSMcweyp8qHJUWO/U
KLY1lvHRtfb9NIzfFreTOcRWSgBDmFfX0G0DnZhwIZXuoixGg2qr8VDYvvk0goATImy1D5GlZ4P6
+TN0YaWPIKlZ4QYqF71M2hpm2Qe9zX/o4HVUAjs09vV3qAgf7JvqQTZnubmlkD8AryToOFfiGgax
05QlKENQ0oVzC6irBWZ715a8G7YchfNPIJlCLoeyxOURG2oMlBsuZnRadw6V8qn2yv2SviyZHl73
yK31oEQG3CuvKK4YROrZjPu2RjKnlMpBY/Vudn4g6ZMsZ+scg/TwXzNCCbuadZ3EPGfMj/Zp3Ff7
zymo73MIEsredVsZOKf9BNIFZQdkhUL5b6REawb+hUy8JkDT5h3Tegc40Kn3u5C9V/gfsscotB6m
kRcqu+v7uZWO6hCjwz+gNeVgicsvx/Sxa0mZ/ucpu4RQJ+SDv1lQvGIoMY34eIAsEeO9DKGwc2FS
CJIj1e0M6AG+uQkAC/1h3KUHupdpkW65Ch400MHgIQwqiJcrs7rOdMsYN43Waq+AN7+kedn5qCG/
Xt/CLd/HnYn6LZiPML0u7CBBRNSWHnZobz4PU/UCyHQUEzwltfGPoXEcRwwTHjS4ADAUjtkCnQ8F
HADorCzVe+1UN0TTPnO7lKAnN3fuzIwQp9I4L63SgJnM/SDpz37+PsvmujZ9wOFMsx6i8EqWxQDl
SQ2tH34n48nltH3rD6UD4vOi+ZI65K6toRmh1NMbYsBffC8QU3h4FKpg+RCxXrU2KsoIKdqgUGNt
lynpi1tWC14cJvFNZ5QRkG1tpoOJaeirc/y3iAbVTNL3nouUYK5iX01+Ubx29fn9ug9uAHI06F/8
1ohFfxS51aWzU0y7JJ5h54G+9x70X/TV+Y8084kYQfxgBfqh/DncyIjjN9f2r1VxUsQaNbdoLVi1
rHI3evqubLIDOpySIMX9TQgYBnAIwM+D4YMPal8uLh/VLkltKDWY6XgipnGyiMTCxkIMtPFQ8rKQ
5qwyXzNhrlGXLA+gF/tWGfMLAcSworXkYK1DBcpqqP0C3Yje26rL6ybUipUSNzCkRgGlYEiFl6Ab
GEhT7ck7Ok6TJn/86oVJiJMDHIBke9VdYmrjjYwLjqqKCvRuG5eHuS/ukSoo31o2jIvk6txc4pk9
odbQWiYzlwVLnBuwWKBx7k8sW3ZoMnZRVlp/TlKC5SEG4JNBPmGFiiH6Yg4aKAWDovGm97FPTF8f
ynhXeAsmfkgqe9pvLo+TjWNSGEQzYkaMQorngrcYGkxGav+aVKu/a61Am+YQtAHeEFw/1pvWQEqF
SMUbPaLjq3HmDKUOpCSIc7z3DERbwHk7dQIy9TKu7gi1ZdFq0yLc0+aOCrNCNqL0bMazArDQsm58
s/IOsWIUgHC6ajjqTMYEvj52mEzhEikoBOINv+rejraTLlZeBzdDbryDev09vL6B69fmhQGR/FFR
KGaYoIgSNDFQZgNEFsMBkLfvTjn1YW7M4IQE3uMXlEDyVvLtNopAaEqDoBDkXjh7gMlcRq248AZQ
T2MrxyDFsEGovls3OdqtJdTB/HLx1YOMfXG9WiCAAB5EjEQas3rotvPYThByq6C+Ph1NMNso6Q+l
eDMdcmJ5d7QqGcZuY/wGS8OchQM8OFqDYguSaLXba9AQDrTlUYufPOehyyffrbNIVX/W3RIs8cEZ
n0vEAqrLGAvX3gPjqFSg+4n4tqJ/LGvLi80Wy22nbzp5cWMTs8ASXqmN/PjSiBDP8gKPq4zAiPNC
b+NfxWG8I/vsjp0UAMWhsUHvUEK87rRbnnOxMOG+m1u3zgedAfn+y/xlBvSlelvup2Bg6I6zNyWU
zQDxZ/zl/Xq5RiHfq7yhR7kS9jLA4pgReIoZLFWzq+saaiySAtDG2+rSGv+s5+UYaypJMcKaDUhc
V9WBZ4CUGgwig/nSqaCoQ5BzrAk8V/Gusn9e39t1KsGNe2hEwl8BgBIqGu2IcgZ1ILRq9srJq7Sg
xETgdRPbh+LMhvB4zDM7H0wLNty7MXJ27T7ZG/sx/Gtkw+WKhDBDzNSY8gXWINn5fXrJQyUwORwa
AyYneSVyoyJ6YU4kZIBEXuOWM8xZD8P7tANz3T4BjXh+TB8R4Hblbww4hDjMMDuipzDezsfySfa0
W99S+BGgfEV8dQBhEp9cVYM5Q53iR3Qk8735gyWq73gRmJYl98emu5wZ4j/kzFchBtUYjQtdznmq
fLd8zOw/pwUydRBPOnzmH/DvFSjHRuGk13BLJEv+dQH8J8v0oNG6iNneETTkEnWCjSuCtzhRDQXU
HHeS4P+0s5PUnCbkS5n11FUnVJWjZJrR1azCDtVYRub99eOwEaUxygMEDCjzHDTmBf9UKqXLzLqB
w5Sur8dgX56eS3a8bmSDSw1p0m9CA7DYIo0XQmZl09GeGwjXKodp5+51lEpAZOaEGKHcJZH+Vdtb
p7rzoQIdYKDsNIHT7b8ZjNjwF0D3HLz3UFXUVrpoVBsLqKigRZBo825ShnDRDtdXuuH6OqQjsZvo
Vq9LAJ7FaiNJcPX0tDwt6mfV1ZFlxMHEpHOMm4sBmBihDDDL1VACCCpy6oE/Gqhi94l8Lw4AOQSo
BQPAHGCcN8ykwy0bnUo8ws5M8p90dt5wny+N2cCkd9BP7LZ8rG/jPTAHD+wf61k9Fkf2vX1sTuRB
Li6x8YS+tC3cSybCaMwobOe39RFNM8jG3JCfSjTs9I/x1t6xb1xLy5M8Cbcue0CqIE2GTBHDLWJD
ZKg7rVk8KFWbT+C10iPt4EUWuPP5wG98k+3i6LoDbX1V4GW5Ng5H3otpKXhm8UIlOI+JgspMUIAs
StsBcGi3kntww1M5yhj9CcymouEj7CcmvIYly/DobMZifG711DwA06DfkDa3/WG0/5xfC6k6yAr4
iIQJ6IgQAgDQ9uJsAr9WMS/OYez1ZQex1VGS1m8EUP76Q7MTkGAP2LRLDx2Z1cwl3hQBaawbZuAr
JeqhyTvfWPZLx/xFJmTJ/8LL5Ay4Vjw3Ue0GAhl9nkuDdjEmYIrHizOJldG3y+I1npavqGvKRubW
jgEgMGIKNC/AKrGiUPXKqXMGG8K3aqepDLAPNflQYjd5vu5/W+tBNQdvdjRgsCThhRlX+TguFd60
WtcAsV+MDugPiGv+7KeklzTBt5f0ry0heWe6kZRmjiV1VmyTENrn5AdqaJ4qCcqbdvi4Mt6weDiL
yMEqTkYy9zNuVSg092FV5JCCxrXaRtf3bn2k8IkMDMdCLH3D+RpzZmO/LHxyconqWZkgn1V7N3M8
jsclSVOJuc1lnZnjP+csGqNGmlG3xrKAutMeh1pRnrPYIrLxik2PODMjeHg9IWOnKsywwVYwjTam
pzqfi11bt7Juy+aKkIug9KZyYLrgfNqMgWnHwWuO1H3jhIwp6uKDZq6VpFnbdhyw6WO2DkU3YUlJ
wRqvqvCh5rFbPvrEpalf5YCPhdcdgv89YnBAWeR/7fBodfaFykllY9Jh60h10pPMt4pmXy1YU1eP
QGAYruTxtrkuRFfdRNqN1ooQY1srp1bWYP9GfLE7jMJMu8KQ9oE3VwVOPoxtIfdYQaRQSs/K0cRN
PDIQ10E/QvUb9PUjrTP2tpOU/mi3+R+3VnC0QJ0PkiUXWvFimKX9RJnGH20LndPIqJCsmqWS+Ako
niUX44a/8zk0ZFQu5j1WwGYyWONCODOtbc8HL+/virG9GVPM8V53jg07SENdDOzD1ddlc2iEVjnp
R3CxJKOz1xRn8NMedOZTPPy6bmkjd+IZ77+muN+c+SHNNfRlFU7qEXoPSQkq3OzQ7pGk+kB3gHIe
rZXqUfebvRQuuhESXeQWLqgiAC5ewX5xlmluOj1Iiki9d9op9Uuj+mJMbrTkZeMTb3hp0+mBJU90
bvcd6J8Ut34rTPajnsg9J48J21hy7Wz4r4uCGFwSSfoaROtAFsSrShCAsPqhbMowyz7x5PINkwVD
IQGTbxSoLJePFmLGBmQZKxgIlLBKAikfjA7fudRvHqsTNFCgAKu1kHmBeM1/wTmirZMg2MTSwGyB
pucqCUrLObNsmoHVYsn3rpWEntrhya/2D71LD25FwaPQhZ6ihlzZL9cf0kzbdeYYsGmMEgve7jjH
1m4gUq10kvxiA/fu4peZ4KjAOwxUEkKMmsF3a2PqDLPpJgohM/gWStX39Okumaybtjd2iovkfpzu
aEsjr8+ekqw74RX06nmfau0d3ORH0+WAL3QZ0tR057Tta2xCbMBDK60Yw6EiId7Yis/SRhKENs4R
H61AwoI8jOeXwr1RAzRo2QyAmzLzjR9WEqFyvIQ2KMuUQDFvlDeMydwDoP9gSS4sqWXhJlEynbpe
BsvxN/KegAiwQv81AuyB3qu7PprD8pS9yArWQoTCOoFI4bgDwB7Aifz7bXQWNgwtU6hBwR07G8t9
gVI+lFzz6UhzePL1CCVcXNwSOIqRQMMxQB0gjuOAP7EaIZKnB6XphenYRpNJJaVi4VDABB5xHj+I
OPJ4Mgt+N832Qmk1zUGnkxvgpb4MSRWZ1fSd6PV7vKC+Qi0Zk70Q/X7bBDM/sP8owiPREIoregli
z6Ru5qDQxvuymxa/UfGKRAsWclamTSS7uP5e3A7vRHEw9UqPpWdmZritOQU5a32XYBdTgNVB0fNn
HwvwLxwgC4IOwC1hDEDI0uIxrWoNDLZBamBGCxoAt5rBJF9LXIpoQ7+8sUA657KphQ3QE9zomAHP
h+xVY57sEhYd77cdfCLOLWOgMiSc6IwYymDOGg1o5dwkkDeH1rvkq4iOx00gFAPcqOPvXzWvGUhy
TLNcaNBm5R11tKPlKHuFzF1U1f1eo8gyIN8gMbq1rnOjwv4tbjpjahZGQQb1nFn5wSin5+tuIHYK
IDxxuTDhRGmQeazaBTbcQju2c//uGMmTytSwqEG0gLn2stsZ3g2Zlyc9K16uW5ctkP/5WWxicUeI
7vFdLQ6mOwc0k5HLblrwIE7LFZuAnuMuemYhy2kKiNlMMfSQ1XmQAnG212LayeaxeRA4eyT83kZe
EwVtChAv0M25tAMm1LYsp4YGUKf3SXoXt/2p6c1jbwOGbs7hQLtQG2UDkFsHDHGW9+UxWYPE5NKq
CfLVApLLNGAZ+NTrD1ynUeXKOpBbe3huRbi2Yksb5n6ElV5VTyWotnwGtoW/8PVzI0KUnU1rrrUU
RvJuODQl+3SKSpLGbZxhTpjo2RgzRjYrtgHaLNdppVot6DbIo+kmx2no6T4dibojuvGkT5h+NNCS
v+7jYr2Vu4aJsgX6/Sib89Tj8iM5II4zBqsEKwpmBO3yZM9+E/u67Xu7LpgOn+AA/Ky0x3Txi6/D
S3qSQQE3nATDnVy4B6EeQVJwkrQyyj7XXBqYi4uRehaS9D6p6OH6MsVbEqtEMxyXHhotqJyIk6Tz
WFYKJZj4aZh1n9X9aXCS+9E1QFnuNHfXbW0cNkCIuNwb2D6QaQh3V0NUYujgNAkgcWIGbUz9vkp2
mIKPDObcFXZ1r9jKG+2ZLMPZ2ko+6gmrwOGivHb5KYu+BkKszQDg1JPBByrrnU0080lVfr2+wq3d
5DPAAO/jjl7hKukyJzPLPARGszplCXlv+vkV/bg9rc2PPzfl4bsBXwDw2mpSFqgyFDdinQao44UT
NrXLlIOrvjjK8boh7meXIZJXhDTuJpyMViyKm+akOWXTDUGCGb6ySw+1/r23jWOiJJFWyEZX1jvo
YroYEBuUq/GMEsk+Ugv1984ph2AhNp6Eudae2pH0UEU00tBSjHJ/fXVr17iwJ86Ogtppmc2+wFRi
dTvn94u+T7Mf102I7wdEkksbgvtBdkvRaAobofWQPdNHIyzReHMCcAp4AQdOJ6EMxr+O/TAJ5Afa
ivCOlcdri1dTGwrHAZizbsp8PCRuEkmWxQOg4BhAD+N5jZI1QqWYYCfZmDgJyQZw2KL+VGp7DC3u
6gE6qlN9M+hTmCWQDMRzAKEkv1Od5okWyntOOsn+bq6VM7cgWCL1FemYlNxQFFXJhyAHp4q3pD4G
rcPra930kjMTwlVKk3iJQTqCGVabfdUr9x89aw7VgpmB63bWERKf7cwO//OztGcylxGFL2wpZvDy
2QQwERpb7KGzx7AovgLLwwoZTfDW7qFcwbkYoPGB0vmlyXzE9VdrSh9oxTcIOxwcr5McMYkFQ1AZ
tgfiZFqfwBepk4aV5TywxWXB9Z1bJwkYSfh3GYZwxuhUDq3TwYgx9ZEbp2EKYn5HL+8G9ds4H6ss
l7j/1qcChYuBWxMyfivCvYFmQzxXXh9MnYb33uK39Zc++9KPboBGNzg5IYrZ25LqmVjR+h1Kzq0K
jtgZitWVZdwjKQGncxZ4kDHdsQMLnD0Gc36Qwf9j4fr/2MSQDIjiVNQxRZSCxaZuiG2slAC36s85
hh9YuSAsW7J7eiv4o8j8/yw5gqfEaTEVTAENQrEYX6bCOpSJd8Jde0OG8XjdX7ZO9LkpwV8IyATR
icCislr3W/pW2LZvTTII7vb3OluRfnm6tKZYXKhx9MCeo/aQ3IDUBTAB6669dX0jAvL8Thb5/z8m
OVsOSi14WIt5Y02MmSlYWaLtzTlSwT3JvoBk7cMdoPO251OYcn6QzTsOioGcotHaIggBTaM1QwEp
ML95D1M4vbZPeTgd3Nv/oey7liNHkmx/ZW3eMQst1nbW7AYCIoFEakHyBUYJrTW+/h5U906TSVrl
tllXN6uZiQiE8PBwP34OauOek12gj+doey9f/4Nrgh34V6PLevpkLidpklplmcRW0y4cH+mh0m38
ivehrx04KV+bf3/RwFIuTLjAI3zjkot9NVTapmv1bijOgMUbudqDZFTJ3n7fzk/7QOMguga6MxQw
3jpBUjJm4cC0LRjPJIa0UkKzoclJGw8PfaPeuV79ZJ4XyVgQoYB85FvZ2MhWnYhSBRiy7tiGHhPf
CZ/ee/6NydLAecaNgBfrzfSsFJvpXpT/p50MCn8AXZcqsW+At06GDhLWQKvP3Ks8AG6H6Gyc3tM1
/fkt/mrlZqkN2qwWeYNWwnIyMgk2A8vg97P+02r+/CI3G5eHBLgYz3hs37R5ZnZdGLMwTQxUEMpc
CPch14aPqjQJ92jn773bzQyF7Chq/IR305r6HPHqPq7b4Y5nc4vl+XWK4H4JYIO0VKbfemmqGsZt
PpTYOxPhzHGVPIHcqiTKpIORCZZQi8n89vsBveUD/tbmzYtxHIQrOB5ttlR0WJSxTsBBWsW+0DU9
0v1jsPPJ8Na+t5a/XZiu7oGHb5NBf3QAJhjsaCAb+ibBkMkgJA5LrP3ezDbpayvqieGv2l9I1Nxe
KHGk56rXEXPX6D2f9UcjgsKqhfUHBVa350CBvFIEdXW0PUBmM9rXmmAUdUkY4Z7v9eORg5TSv5u6
GWee7Vs5R7hCD55HCjjO5IE9jQaeSJh9O5PglaF/Nz2y3Kk+N3njtkIgrCoRvICAhtTqSK7V7FMO
t+v3C+jn+fvrxcQbh2SWe5/xoQSmy15Pm4uv6llpxZ3BViTzWkCJNVWfIQAjWIyqjxZvy4ff9+DO
JN6G+7lwkhMmQQeqNHnp6qTSuTpuSSZrIOCZOsn8fXO3dLDLgkWt5lKboUoodbmNtUVDOg9lgxO1
4QqJAImOkqEhh0Uq37K+jvRmrgIqTHNpln4oh0SMy3uJvh/sOY94H+I1C34ZUYCvhzoEj5UsDwAm
jqv93I4kR1SWf/n9e/5g8dAGKGehyC7Ao70xtSjL4IYaBUogpsCNJD/74r246E9vgbQDIneIW37P
00wiAw5iVNLoSrtkHWR52+YaOLn7jqN//1006Ggh7YwX+ka4NU5xD5qkvkVsRg0sPi1zp0rKe9i+
n0YMsBbgFWHKZMRDv85KXY4zEwLABSYijowcQxj/jrX+Yanzn1vgv7bA5qna5ksLWhSfAh/ZJp7j
d0h0tCQU7omw/zg9n17nJrgb8lNQiwLO2rxWKDuJwGIEBDvd+P3c3NY7/NpPiMGAKQL5dhispR+f
PFTojyRtluFo7U3EjxVzhmh1RcGhB0L2/0PY54e0kLrEfP7d3jLIn9pL5qmRxR7tDSloAFNA5gvI
KIEwfSx7MrKgtJ2ffABByhSMXe09dYMfF8mn1m+2VcVFgBVKaL2TH2fhpCan3w/nj7MG9hWM4xJv
ujUNasnNZRWAUm5EmZfJRxdsX2T9lbS+M28/NARVd3jEEuBjYAW9WR5FXjBzy+UgiB6yCSywwnng
Ki/j6uffv9APAwY8AxSaEOkUvpdpZcWYgrwedgFIYyeryq0y30vm/hCnAH8BimqRB18yxjcrMCnZ
iSlmNKG117y/yPWFaZE4zl/roKeI/JPEz+6M3g9vhSYXsRC4esCx3tiKQZ2SiInRJKInnjgplhzc
czl+mCBRACoCkmXIoX0DEapJm0SZGCAuXEDBsNJ0NuwghnMvk/tzM6gwBR/KAiW8WQeSoKZs3zDI
97Bdtu6RD7eiqlS34K+K6N9eCnARuSXXA+DHN2BfjoIrKUZmFXxrLyV/Gss7R/uPr/Lp+TfmNZ2S
VJaXdQCSQnhNdRJCXq1gQUCdPvz+TX4w5CgyAVEKjlbkuW/jRU09KCAFRFauVHl/hSKhVZmmrZnL
yUdaaX/fQRJRirvoNGC9IYj51eCJkxbMcr6kAHsry9c50oSKwlKfu7NTfxq+T+3cBjED1S+lHCzU
egB+R7sbxKPsj6Cz4BL796P3/aKEihJEGCAmBNDK8m5f34hlilyd/aEC8MenU6rgXlSwk54HDYgY
Mv65SPPOAOxd2agdu9aCeC+GpT2ACYmqfncHCvJtK6MjSJjBs0eAAHmgG4vuV/WEIH8DsRSl6jyh
7F7asBat37/ytwUDUwF3fqGXBJP8N+hMMA9KV+NuqGt8h8N+VO2JlUH2WFtRdxfK/80e/moMMHHU
6IBr63bBZJJQt7MMStku1ayaH11e6cECF08fYyXttBIRhDEScWUMUp78/j2/rSEwmEOXF8wa2OWI
td8MZiz0bCcLaa5HTEnGIcBV7KTcJX9bnvIlLaMsJf8KCERQZoWqmaUXn1yAWZ4lbWhQOB5lULvp
5g0goi/QOjTCpCwBOIynO3GL72sEDYowjjwiSCjYuzGSheyLbFb5KI7oQQkJoBdgrVxxZ1v8MHZo
BCAA3E8AB7nlS4/ZAkUlDRqZBzUhXD56eSs9NH19/f0c/fQyACPhWFlYDL6JUuQ+YBvqqKDSieOt
No5fhFg4/v0mkOZB1p1F8gwkx18nKFOlsgkDAODLJkOavdSOecmkd46T73tqUSFTgNsGdA/cOzeN
NFk6C3WIuziTzZzRZZ3D9/U51dJD2nF3oJk/zA2IheG7IwsCeMbtllLlMAta8LaCB75xKwblg0kc
Er7N/3Y7y8SgrB3bFlzbt5dTlYH5KxgI7XWpCIY61piVR1FFmevfnR8BiMvFPiCiiNG7OVKGTFHb
QBJAJ8HlhB01A7Iodw7j76sM0SDIC/wqVlxwl1+XQNE16cTn4HcNS/asjCA9UPp7V5zvABaAR5dL
PIifkQ34dpdPUC/YMCoYaOqRfRyGbCWFzbsowfJx2WXqYzcB9WY8c1dxmmsjzYOdwsUgDQtMTRqJ
JFTrOau2cZ5Gez7OnwHEurNGv40CNBZQqLzMJ/h5vmFPeG5K+mxqYz1DFDBv11NwT5rxmy1EC8j2
LiAahB4xEl/HuZsVqWVBrq3nQpRZAoM6p66lbMw5IydEYDod/7ZjilNyGWtkXpbqjNu9wMSxLA9l
FSMlEdhR44PIdNDvSufc0uUBCgW4GnbDUhstfS8DyUqlS+YginX1XK7r9QS5l5T2bumCMyBahXa2
Tc/K2+/3xbdtvuwHDmxegPAgE3gLSOqTspl5LY70UfNJ1ItE7irKYp/8auY/X8f/Ct6L3R9HVfM/
/42/vxblVEdB2N789X+86BWke8VH+9/L1/79sa9f+p9t+Z4f2/r9vfWey9tPfvkinv9n+/S5ff7y
FyNvo3bad+/1dHhvurT91Qh6unzy//rL/3j/9ZTTVL7/6x+vRZe3y9OgDpv/489frd7+9Y8lOvCf
nx//5+82zxm+9v+6pq2f0wiO6R9P+9+vvD83Lb4sK/8EgxrcQuDtF+ZJ7Kbh/ddvOP6fWGo4UXBq
cRIv4Dd5Ubfhv/7BaP+E+gHYf5YstQBFs0WEsym6X78ThX+CahTZVtQB8Hgu7On/du7LLP01a/+R
d9muAAqs+dc/btgPZBD0wUOEwcEdcxHeVtDSZ79jGkc+KP08uvZ0MsB1sEdxh7sIEzCItScRgcoh
CncFhElrL6B1S02ETO9GbL/u+D97AVkzlGuisgcn+ddeyFqYMGKdIRG/9p3yTTRAFujWKDB5atat
xSLhGrxEW969h9a7cdu/N3zz+mIYMBOMbXSNLuEj++7vhpgw78F6CIxkpmJGEpYM94j9b+I931u9
8b1QqFdqPoPXTTY5wsIeGvVNwVJNdVPZ6T3Mww2VwPfmFov+ybcsmazrtQJzPJrjeqQo+vZ88Ln6
Tk9Tymyyd5/GL+wKFTbI6qDU6RhRX79H7npzsH3vxY2HG4Rd5aOEMLrmaxYV8LU9W/Ib+EKfmU3g
+GZulN4UEHWTehLSHXeO7hvZ2u+tL57XpzGIeQQ3Rj6MrvHqIV/VPJUt7TWwOQpqSksxFImURnhh
abeVPpD3v37ci7IJy1L6y8P/owfYziAVWlITYKj82oN0KqGJyAzRVTpWWGzJpXphN/Ke1bND9hQe
eYb4K21z0AxhAzlBj9t3pkhbZwaVeWHWiVW+KzvmdK/cDOSEP/ULUj0ScDiAlf7KpnwamYKLAixG
9CshjSG8FoXLvFabUG9IYIwKVmdsKi74EVbadqhN/4mTwJnbLIHRdhXqhRMYEGvhXMnWzMSWU1LN
KPBJ7FAPUSgVkmJhG7WbA4h33LnRM087hEDSQcvT7AxpGxxA0YmWfBgc0Mg6eGWibULQrgzQCm+s
8Ci581p5qFfdnqPdc75rdzPwCnr3zH7wlkBYXaCBO9I4IiVtafsqbWNdPgD0BTGgykrx9BTLvNkM
RmNIYDttKbebt5w5GdGBT0m3EUyOqh81HnlZWlo0TzsvApm8oqNPnqIrhr+TqU/VmAzvrNEBFtKv
ik16AlCuIIPRGTVlQjLoyw/8RtjJV3hjtFswyOakQ3qh2STGfO08viKyrj1kh8Hw941RuL4egm2G
P9RO7yXbeJ9gbKGxyptIrPo64wpEAPgwM4Qt43Z6dZWcGNJwDmvX7+mZ2dUikRCnAXVNuZouTUMS
V10Vh24Dnoldux1Xymrcsr7eMkTaNTBlje5nBKwFoGIowBlPciM2sNtB2m/wL9FRo9WVW2VX8YoY
xZ5xlMd0H6PQMTaYt2GvHSGO+ipsRQdOZfEcnmQnOUBsjfcAw2c0Uq6z5+xQr7PLgK6HEVEldF/i
CLtRDwoVvf41XPtPwwW5/sabnjmSnfmdsGltkE8pULzzTW0TOcxmdBIPK+ixQs45s7vnmqq6stMo
/wfq0o51f5Nj3Ji16C1Ksagtqy5YTxswPB2rc3Eer/IOlhXVrpHRbcZlsx+T58IVAxJ7w0v8JB4S
oh07o7lMHkw9iLo3E6pwsS/lGmJA7ZuQk/KkKrSrsD/nVWZVitHayVljsVj5x+6VX8WwHSyQOoMx
L6ttMPDWFEE6ZE1Rj6eahY+onc5uxm0CXqFkw+HTHPhoKyirQLUdQskdgWhCroccyKmIphevDOvw
WxUTs52d1gD5wtDR5JDvkLjbgoB+JMm5KczcjSd8XHyMZJ3diY+s5+/zTteOzWVcqetebxUarKRN
uoXQ5Q6eeuoK++DUpkR+4Nf5pjUEr8a0bbW9SsYCpZXpBuls6pOCCvojSG1IR+U37ZCIpDMg/0l8
a6b1ajaxrH6hYBk9d+Ec9IZMk7W/7WhZ4SmgfpwN7iM2Y58Kh9SV16Uhr2WqwabtIZjmH7UntMNB
BtoJHhVPPkEHXd35u+odIsNbdaccsjMQQDAn13gLlqmEgLB4vKbrcMV0BMLZuH6LhmihLFfa4jBD
HSGjDx3pwWRvVRgd54QAqbAtPoZJB0XjSt1jtT6pXjmQJtLzx+EQPOUuDzxIZkHrRLCUPQMow9E/
xpt8Ay9qJ12eUaXlMl66VdcNFMmN8CoduEN0Ekkb6vGHeox2WkantYJ/FUTaB+uKKgfUpp5gO/bp
argIL8U+AZCKObC7HFJ+O/UUnJmZgAtJ3PWktiNrQVj1Rm/wuKvSaNcaqRtY/gkWJtoX79GZ28iv
qs3brUiKLS4Gpy4i2Wm+tJvaqfV0P50YB9Jm6zpZqL1X/DZYszt5VZzz7XAoPFjNF0DITuWp2SB2
fMws5SAdBNCaokv8UdrLHI03LEU8Zs+60bF7CXzUYHL76U3EqiiRHJ+MV+ho++vRkR+qI2pNKSxH
cnyuL1ih1H8UDqOqY8vk+Je8TU7sWnbzQg+d6ojZBa+HW2wj2ly5XULYQ8JgA4uHwmYjIh/TFJm0
0OgffT0ykVFbhSkGskOKmvAmZ/g9KQ8TjQ/DQ20IzmxUpvDOUvVYrUWTJ3iq3dgIggdm6CSm8i4B
sZC4GS2O5b49+wEJ34OjwBBIQjZY/AnxjdzTqH8IcsJjh9ab/JJeRk9mSX9Iax0jfK5NbsuY0i4B
RU3X66WTbYXd4IigCQLj0i6x21NwCNgVzAPshs5vCpvboWCLg76rrh5aT1yLbvlUnvNzDMPsXwt8
H43btces4NmsmlWgIwVmhbb8OtAZ/OjIU4FCTYzICL0FbqThYYT4M4ld0eVd9WWAArWNqsT6fWiJ
r8BwMevaFDrSmoWrvXV2gJsWiFahZtOCgJcgFcp5tYV3qhCNJTmyo0O/yI4gpQg4n/7nje/Lhe/z
1eEmS/qnQ7NwpOPSzKIY5cahi/ghVoesia7+OyLd0wwELalb0MaQ5rXEDKN+Gmf5PUjSr7vANz/q
U7M3nhwL4NgAeproKjyoVnaA7DxsNwx5DIrPU7GJXKi5PWXnsiXyGtEt+SHbYWhqJ973HmNlJ+aD
t5NjZN4DfUBj6CdPCrEbwCCQE0JI7auHV8ppxqKEJLo+rLaAz5OHo/dyMaMN5IYMm4ey9+gW5GXl
vSjEbYhGOPg8Bk+M466EUtkOEnSZvuUhwCXZGXHz1VNDCjC1nwhHQvNgJLq9ZvQt9KXxvNWVKLil
9WSbEV2jx4xs/VVKWd3FLQ0+j0A8SF2RhniuJxpuYT3tE7KdSYZvmwqRYUVZsh9puh5Nb9vj9IJr
QHWR2DtBf303d4+HVxwTMFmSOZsRoS/oFiQOC+KirsrZ4qFPAR4/6ANJ8K7exUOrp0uFn19rOulb
tC+v4GwU5JQS033w4aw9mP4qsUb3JSMPnCnjBbaQG8NjZ/K+fYKzSfYFvdjORN68pxmvQN2IGiuT
PK8HosDXoeabc4HPRTy8zsfzZDv228LWJ2GBl8Q+l1Sjlwf8eRptlArpO4mANInaF2ic6luCjMh+
8UFfCFJCJMeBivpBnSEriey9IyrGvFVLTqB5eNLsJ1d/Ay4K/+tpxPuw8Dlb+tS6CP9Rzt4+AT9O
McS6melgEePM3m3JQTHALbORVxGmUqSrUTfx/JYYPUaWWX7YgQrLsFSij85jTI6Gs5FJYq1ezZE8
2mdfPwq6VdFVQ3YRJrg3rOvm6A5kQ3brGd9f246GM680dGftGAfgkR2NPlTEtTtyrI2VZKzxIV1a
4bQFV8LHs0pD/RDpM0bHKsnCwE+Or3C3bZWccx045k1ODBt8aJhZXu/0zZEntnF+m00Jwyk4ryG1
UCy/FhyY5meyOU+LnSJPcO9NGeNmvFsyKckxwLTF5KLBa80JXBriE+td0Q2ntGbPcDgd/TLeC93E
EmUwHIy3WW8covsANnuYIePDsHXrHdC+zDTePIE4naGR88Y34PYccAJYI4BbqlkZXufsJ31Bdhk9
4PSDThNiewlxeZ13Lp4K4S+seizZnsL5hiwoPV88/PRgK1ivPVWt1tzgpqCQi+fuS+KEBo2JAXw1
CYnbGdtLQuEOfwjk+LD3IoIgHVYmLoWGfb7oxg6LM9U31uM5oBn5cO2HgWB4cVxtntc1wYQ8Bvoj
uPIwtZw3UeRWcM4zVooXiV2Yd4wW5gInEUktG4Ot2tCypk6uL89DvRYghVjRxDgbZ/SuNZxUP+4f
XgZygbIXxkQhy92pIfVq67KYMdmCc0z3cPmOJc6bchPDBNytaxSXmMQ3s/vJuN3ELETEpCOxgnHL
sOcfeO9hpi8egPEYxZJitx5CnXIUXSQzeTlhzWSr13VnVqurStbgiYe7g2Mc65t8Crf9GdH6fAxJ
P1pdUE1CzHphkboNcE51zTGjH0XXS7ARnfAxMioosMqr8dCTU+HENHBUCv4JokKQK9GxVYnicqR1
Gi80A2/c5y9X55U9pkZkpnqs4/LSGdUVRNvgVRhJ5xZX5aSsBpZE28G9B/yXf7x+Q82NQ/hNBlPG
DVgxrMo+Ump0PyPTMpcTgcdfHMTntoQpjalK38G0Up3Vx8iBW+3Jj+obY8wv6moWPZYza5fb8EeW
4tpCpyu8NAPhOfhA6LehntmNsGIV4r/HOvPYga2fQM4k4QwbRKan7i0+1AQ/uRN51iQS7J4HGILf
z8+PcR8kAP/9gjexPXaa5lzk/PCq2fF6cjgcSpd+1VnqqkVgH5uCg+wU59Sb0BEPDGSM7nRA+BoB
/9NP+dSBm2M5DyuObUMmvC4Ti6s77TwsUhiIKiUTbmTDgWERwAj2Mox/NZkznDCeZmb7Dhk5Gj7F
cFZB+n6OUO+33OrvjM+PcSHEXZakigiGiBsYbsmFyjSyfHgNLj18QWiZtgT+LKmfw6fsJdbv5WR/
PfDbTlZ5ZHDgpSA2feO3tcXQy23FhdeSKq+h1djhKon0dJWuZ1D7hrwurCWTTeBkcHb6Kz4GOROM
DGVN/lXlyOx0pgK/PDd4OpnxZTLlh/IQmOAmhT9gq3AtEMW0opBAA+aegNNNycqfs/mp9zfun8hk
tRSIc3iVLcgaIv4imDXux5kRm7WhWO2lfS41naf3aC35b3YG2V/AQgH8Ar5VlcWbhmuGH6TSL7mz
D3/n0haITRSIalUebsn+mwJ/apdrFFfRdqCa16xVG5nCwBSRKHtJEEyKjN8vHGFZGF/mER0CVdqS
DYD5A47mq7s5c4Mahcjin0GDlSV29tyui4Ng4/qskRha2My10COveOVpx5Bp2zyUUMEpfd03Qbwj
VjTDlXLFWLOMKND04tc6uDxmgTAN7TrzIjZ3DPUvmqJv/YV2DTLbyKOCP/5rf/si88HFPbPn/hUg
jeASXRI3skEGtMreZ0dDWELZSAffbllczBOLcUC6rFkqbdYpyuRwzzwnKtEex0fujbtT7fI9OLuM
JUZx4SrAdYa/SbzHk1YV7TSxZ8aW99PFvyCJXGP6JCJ2tHJYDREDkzdgI3byqQLl72Hgqf8QwdTC
G0UQBEWsE3YO6sQEEtQWv0HJJ/KJv5/y71Hsm27e2Aq1Z7gKOCP2LLxGz5BXRUhkWlTHgz1zYHBZ
YI1sD5kPzPsAPQe9MtNkJZeUQ5xIo7/vy/fUyU1fbuLZkdb1CtthyNRz8izqhURxWYD+jKboBUJQ
HQWtovYmHn7f7Pdw9ddmbyFdShGIqH1i2XNwkWNb2SIKzBjxW1gSzi4Qr+As5KODddTbSmpwVgHf
Q4t0Gf6Wy8K2nqWTeE8h5Fcx/beV/dfquU1fgTNoAD/6wJ6rS276e4T5EJ3SSH4SzNEMNNhW1pqc
ci0R1skc4VVwm3PziIs+1UDJu8S8lstItmZX/UWkzQpdtiC/iHBRaMR2Rp9jkj9Vu35z7876C8n8
u57f2BCmlypuXvaknFJfNIPa7EGyo+p+pMeDKURmFDp8vOmdEXYjppGHaGIHjLcBPivch+C5Okrj
tozOG81zo9BE1ev1A4A4gBPXHbibCOijiskUfUeAz496C8Y5BPWqdGfgqpXrQ1kZHW6lo1Ug7i2a
40DjnoLrjpNojQNo8B5USKMlZqLSzI1qIyhtLnFj3gWHQvEcQ1+1QzXQqXpJC116ZFbSO2trwGGS
UNaVR0m6swO/GbGl2m7BSbLCggMBPd9XIxaPUcCL4sSfkSeoV8XLuOUd1dF6AiqTaaPYgYxkAzIf
5fW1hN9VEsHjX1sGF4AaAhmUzQmMWKeSyY6gCxupZnlnX97t4c2+ZBS2akRp5nEXzh9aWorIe7AO
qN541h5pj5yNiUiEHXmdKSt2aSdPij6nZBMe5PWMu5vNgzQ9glWhJe7f8+Pv9+8vXrLPK+5mAG+r
haeaE4a0Q/fScSM9RLU+nxIDglk6OJT9NQAROxzrPfM8Igi9SWl2Fjbyukes4wPHbEemmkoT6Uc6
UH6l+NZ4LPYoScv1kbBvsL4OAFpui0M4t/KNuC548IXonF5uJL2LaPKQvPZW7ym70JofMyT9cJ86
DhKpzQssZMqZd9721mn4423h12sgT+e/sy1Uozj4BeS11XO81jTInJJ4F6+glt0t0m179sMTLwyC
LJvGRGB8JALlPzLbnCBVF+K6+pRDri/BZmkiK/AKXVwNu6zTkRnQIJ/xwpMBxkJ8RSy+gKAeJFJI
YyJ8Di5npEryM9I7RMayuzIB8hIDCT7mt+yexPo3DMHNS95q0gD8F0wZ6KnPGEeqHVlLQYqN23Kw
zRhekKwLAXhciTIa7ANr6s+qnZ7v1c0BqPzNHwKUAWAGVNPwkP4GaPrr1kRtSJwhxxle3WAi0XMd
WIlwQqUQ3Px+3iWQqCn3/avGHdtHPnbSUyXsmQ5hpY7U0S+hQhaYXTsJ9A6xeUjFpUbihgJRrQmB
KZYAkgXu7crtS4SpZLDEwQuAMM1Espogcd3GtBwId5xg5PGPaE5YyzzxQz05xDBHYG/EXSMzyp2v
L6G/HnflyRGw1ImGQHF4Ts8dadzY5gaUVFYTAVFigHg6PjhAydqNMZnQBDZYhApFu0SgAYk5c8Kl
MT3FD+WO1cMVWCFXBdKHMi50YA1HqC+HICGLHrBIcDEPBXLsuHCRRSqgt8qnxAwAZcQXOpfNcEXH
TREwTfZJKJe4rVISoF1rJD1rZIkIqqIkCHxhqwxEOw1O/4D7JEI90tJ7L0bgAn4bwkwDnSii2/in
fAaoFAE2hMHAPDlORN41A/HtDGEr3gx0FlIbEPTwKlsDyelARBgDBqPqQVtOQaRdz5ACNdOVBlu7
hBVat4qpsEHmrHxJKS8T1WkMOBknCNYodOzIuGMPI+recNFDXyvcnkMzWksZtKlJMOgxxORWdeFw
qI+Da6kPuwHj+IZM/BLhUWQD6brId5U3SClxOyk9wDzzByXcLGCwR3EzQhcLwZzC5GKXWWIDocPy
BnvNvdjTTsGLZgvbfA3zNWJux1W7DSzmmrnsobgyb51bSVZ+Zq9I6SAu3ia0tVS32o3PmlW6/kkx
Itgudgd0VoCAKfuIbkOlGUEv1MUjeF+YIWKhuN0zBHwZ/K6i6QXWLXnQdh1KYFMJSe+xt6OWBKWB
wrg61aOPIt9ADx6/Wxg+oYnB6mptFgMVUtPvqdYYYUxlJMKRf+h1uTdwajPIkjfGkC//c8Y1aqKj
gs8foXYmGuxzHloSwEEPdWtwIFvDJXo2FCT8o0M36zKSvDDOVMNU4hLS0rQnsiesGDrBxFUUfLkP
uDzBhcCyFS0x1JXXeNVGRLRQ60TTFW8p2xZZtAp3yAFuk0QQNGBIjLBqrAurjsQxkj9FadQCmYES
OSkC6cg8INoB1R0aeqqRPkSQTln5M6mDJW28UpbMfHFZ9qXOexI2hfSm6gEAT8juPeDaBinsyhBg
ulQDgUuvszFygMhIJNrIju+EuyX4W65bDdG5nEEQujYlRAK2kyMh+M5amo2d9oislBtbo1mFOn/A
boq9CdtZW2GHQQ3dZux2r63Q0/x1csZV5PTXAF/2tCvKRLVNj7u37w0LD4NAEVM32rW2bRxcqY3A
LD0fueWeLmKmos5s6/MCLYCThtjpAuYBHrmVdR9bIaCi220XwW5tefcluI6cLbC9KUV6vCHVYd7J
3uCoexTdYMrgtyMkboS0Bggx0utLoqtABAER446ryQDxe034Pb+pqb+fKbfGH1PZhid8GzF7pF9j
mni1Ozwyemr2axHPSjyAPlBIDPiHLjH47/CMbUhLF7VrzWtD5Vd2F3nRGYdeYJSIuZZU3YHPNj+C
LSTV9tF+ZNwK+oEJrZAxC4nmiucsACsMGVIbobFIbyUDhRZlT0QnPmGl8Q4YTlrxIKDI9dhXNIqP
/WiKXn5WAcZokWUMzGirUUEg/CaguZVQhoqbwog2ARhgQf2y3NM3zFrBsCXb9pw7qR0acIBoZ8gf
op5TJHMVMnj9jqMFECThCkeMsGo9VNyHhmjbA2HwHG0NiRZjGZkQgWdYgDVK2IG18pHpq+FZcTpP
wF2ChVYieq1twcl7RLRuj4kfPgb9F7KuhMFfgKE1RyLAbmb8BTAFq4FVMaWt7M2mCNsiW8UHQBcC
kc+dg2/u4TQDBgMu4g1jL4HxyRB1EAHj2D8sFd3Ta+uwj0BXGAtOp96BgNfF8jfbNfafCXMRvFRG
XmCLaGDKWxZatRn0GgFRNSBHhgKxtao2vDF4DNZNhQke9+11xprhrAxhM5nAL9HV0+C1q5fmnQNp
CvI9a4SPQvLSAD2QrnI8YEH0CDQCOKg8NgQnHxk2gd2uAT1CLHtyUz3YLImWEUnywqoSIp7nNYtB
wKmAL0R24gbL9ziS8rRf41FkXk9Y7uq1OIp73hH14b1wZnxAM7N94QiALWAr4cIykxE6JJE+mSin
wG2r3A6W9FLo0znd4p0AFBFsERx3ROgBGMLoc/A/gwXGtJs+FDI5gwMH4LFqiWqM9JIcxJROoKde
8MgEt6FFX+WtexLsPCd9SxLOjLdFQnrozvNmlpDqKQAkxgA66v8TdibLimtJl36XGhdmqBeDmqhv
6HuYYHQHIQFqQBLS09enGN08eS3D8s8/Iiwjjrq9fbuvtXx5va+vrH70Ke/YFn2RUd3imlD4Nun4
GMmdVSE2LGf84SAycdTxkiBffbxCZDPhRTPt2/LDwLtryJmIC4OTDkDsesydR+nk3+Y449zn2VB3
7+MXkXUmj0T3Dr8+ScbdSs5RZGnLSjH7MJKVS4UkaqaqL4q3H2ujVmOoEKpuM314vZTYu5U1T3/N
ygkde9GJFFWHg3yF4IHijoMY0YrJcXqz9ZFYW5DjApb9yFb2oFD3UQImcX4OYYKTYY26kKy0kxZS
nd2c57A3i+elpTF+52OUZxm9SV82sgVLNNTGkTWY/xF2Od8pQ7lsEXFqChhEkLI/wZeUPp3kDiQ6
irFOqqr6pBa34ZUOr8kjHHRhaHE33rnRnoTul1w2EsRX0xYWESazQzC7qNcb93tGxA3cZEMbi1MO
XR5H94vwE95l4xt+FqnJF82vh93DApn6eM+ROr2NhNisDAWKk4Tn6yrvcXQa2M0UWU1xqsK2z8/I
z2+CLCv3B7lOURg4/4roUHIDPL/cVZohX+ZFZr+79whvLl+4zvs8aDFrMvL7WrYHRKPK47leBVx2
RGW26JNzaS5/fj/MBklMJ5J9bchizw/Sq7Cd9b8MKhvIhsR73WmvgMwHPLkSbB3Xjj8Pp37diufA
Or5x6ZE8YOxhqPL4thLvY81+fIyUVASnhJySNrjJC7k2eG6BCM1rYEfmRpMbDx13E0POuhtPvpie
W8+HzbLnKofabK5IAQQgY0Dkr9HU9uAkfYyGo/9tfCPWiMP0iHir3VkoCeKgYW7ePTV4+e/1x+9I
D81E/dTa5fwx4T7KXX7mVfdTp8/ODd/nw+TNaL/VOeUbwPPf2NwIsUzhzOqnHArYum7uSoUnEnWn
ety9gnbMNAny0WaY7warkqTfU6filGUNJ+SW7mMZwULfvNpOSE5Ivknuq2HN5vwORTtnnVcUy3xf
itAa8NcENh2PW5O5UQdWlymtmZGNdOM5FYKsQc8r+9HJzTaDOdFxx1a289UDDeEOdE7wEpvTP7pU
AGWdSOdYTJF++GfBrR3d6EumNhMnL6/wvnDonKccftnl8EPzQ0aFdX5NeNWi/yUt2KEcyzvndhwX
QOxzN2bj6GQLrcW0RZPFo3KvLzLzgStbJ4ZdrZB2muqx/hqVR/ZnbWhjcaN5vhTs1GqMdMc+Nvr+
6/QxED468jQ1dT9a5KZEfk9UxtFoXbOdv0HND190r/90CPo9O5qWD9ICPrHBIsLiDE7Zz9bvYUyx
klxU46yMyX19/TJAl2c895WnjHW/v9PGsv8k5vMxYQ0Hbmunfjl8GaXzCPXhx9Ng8pC6RdixoJFi
i6KlSgDN8CiU3iYPq8bsy+JEUmEeuF1f2iQreaeM2W5qzVnFNBFT37Vc4K5Y92+XnljvFSHeY+EF
g9PL4ihy0KWF+YpAoIzV6VngHGJpsH8zW5hniP8+YaYbz9nXY2H7zVK7PuzCSB2ZvnyOrq/7tQGC
/fsw/hEHxlmcZN4HpVcRVsYG4m48WGmjm2goI8SPbjzhHWjjgo4TihkiiS25Z2LEy3v8RKcbNp2G
NP8EPTAChF09uO+ZNH5b/d21OsULACcqKJzs2UVWvgLMyY1bbqBQY4AniTzRkEEAZBHzxB/skYeJ
RvdxKWid4qhS7K4QaXElfdsGyA+Gr1DaC64wfztX5c29HFhKaAxKiWfH3JuJB32/8Pq+bFwfJxgE
bS7c+JB8+lEWKpqRXtkfCbFbCBO7dqVNmvI5049VAkPAvCr2w0CdY5QvE+0dTgqmML+tiHS6f3Pv
MIHgP/Oz7gu6024O06fbbrTN29Sw7K3nLwg6dZ1yvLZO9nT6a+oYO3OWPTY5B2an8EVgc30YB0uY
C25WeqJuFZdsBx6xSd1DbLBi2CVE3ZfsMpFdUK3XTwUCkxpRz34cYbCoBsc1os7eqCVU/zBbzxYz
4/zaRBbYxVn1iTpOZfDUtytawBERCYzg0x0A5Q41m8hwg+PL/l6Z+p4OnE6w9ezkZ/CtQANQAbiy
UMqU3s/hQ/ahPWBdVRBAjP8g+1e5rxvRWDDJfg9GoRrfgTlYA99XBi7kCFWaXWUPHp2qCw59EGTr
eK47D6AA3enzadEraoFgf445PCrRZy2z4SApeO0//HLb3c+vxIhW3E00LH3JPoCK0Qage9Uo9iAs
PmPlYbyXihkhSJA9MYwQShvWIfy4lasS1MrJK4gDsLOHd+McuZvSwO4PDyUbXLCrdW1p7hO3OBnd
AtWqIW4F8iwpkApDmrXja3NhOW0GzE5hU+84qR4/XWuJbLO7ZErOI2Mu62nVmLCLkmJwbH5/sjF4
xIbXiNAPXOIGklwaEqNPzNe2exAOGOo1oGgOtQuUHInYTXTFURlSCBjKMrUx/lTtMii9JqxIKAPV
yZ1qjBTBkeyH/fawHmV6izoqnMFQR0DyMHs3Dw6skWE/A/kwvbej5DNHgD1+DT+IjDhyT+9NNSte
VjEnIvP6Dx0iczAOoXLVw+PgqvKzJVPphpV2qb7qYDXEqJiCERdZwPYOPrP7+c8n81CzGCRfBI8+
UeR+eXyt0m/3CLN9fYva0UinWhB79bAfWd916d8rA8aORauTJTMiGArtgqBkDkxDKSwtG9XSEJcg
AUwnKqqTo4Tk4ay4dHwR/fNpTAx4gXwMixnJ37CxBJtrLbNxNXovXuhNSwje+5LYpW8PEx6O3xiI
YV/8Bxl5CdTzpD4iJtTQi/pIHj34X/qs4qeFLPNurGK7ZMWonGDpcNcpjmLjRx0LPtIsU/TqSbr7
Hhlgc1G3bz/3ZZSeukE0+vZsfRLNxTPaYBIDUjrFzmy8vob6oqTSPRbGLgXmXMmh5kuXgRWbDMbx
JdnAyTW76uOu1s//fA7RwzTLkFYMJwAc+7pHRDbIoAp2B4CGdV/UFPcMd6Fc2xWjYpZSK8uevhGB
ckpk116xb4ya08qpZqUP8uVnpmAfs/lrTv5zje0M1Xm6yHvWsWXr5A6n/xS8PF0miv1cshqOxbFl
a5RTyZa7EYtHgZQjNQgrX/u+VAJ+r1OKbZtt4b35yMg2toRnLej9gJlBYq3rifA1MnKliXiiLdDK
VihdJw2vP7FIxSIPYNcsVnhOEKpQ0Q4SuwnjgA8/epmfUWTzb0EEkIWKiSlGfPCXnS8AXds113l0
1FJAshshe5aCgruu1vzhNs191ifTn3vLZFOc+/vBsF3ooFvPRROCEupGNRLs3P+sW5s2/420Z7KK
Qxr6Rf30HhJ6wJq7taKO+/M3eEoTFA6wT+3loeInwDSZefyO+CKCqf30SQpQKxGVPDLGSTLtW7mD
rcW+j2rfP4yhkVpT+WG43fG2/V4brweQTdoseZKdTzIXm1gIYVceg+6IbjMTXX0lzsA8F1LivgLt
Wo1Ejieroacyzp3k/BnXQyXI/XQKohAoJiqBo3x+D/uF398m/ncdzd++7PHSvRUOBiCiCcEsG9dW
b8SaHfb51ErQbQ70D8xp4Ne3vxHMM0f6bThgfDb9W8bdf/y8CAufq3awG9lmw/a+dszk4nXBqfvN
jaq0GtJkgEWeNnG7Y2JZmtW5RvpMHemS4r3eVjFN5xSuznPz9iAyEKcxYciIZ6z3kT5PQzhmpBmc
+HZuKMNb2KFBgEe8j+9E8qNhbN6JkyW4gOqCcLkPOpr6vNiYDDsSwShO7zUlKZuhQCVfgH9p4LqA
3wZu5IUpTaPr42YOYrZa7N5AS/SxtvtOsjP5yjnli+an5NRO05N0dxUDLuUCjWdXTgwZPhMugwsg
drMpsOgTwEkaA9V3ETSnHnD3DmU+B+80B/qZDXYK2B2os1l6takNhWmHeA38BkCFVhraXsBTAzKx
0X0N4tLpSqNhg4BPmr49pCaUqmYc4LXBJuc0Or79VbPRrAddNSBpXsHZ798AMdgY17vzXCDAHokc
qmiVly+bjeSyqCLGoOYL2WsMQkBkq5w0N+KykBvERcCdI7zA6LPvBT2XYmFaM43GloDT1/m2cYSf
wU/MEX+WrulC/WDPZJSoni/SgqYU8P8+ABi+2oi2uzOkcHrTzKwv/SHN48hPTW0k7FuG93bnt2jd
z6jG90LRBe8rMu7XittTEAGy+Pc0OEWi0UnGoddVh4TfVXZvqBQasYhKnxWklv0wn6eaMO6IfyO5
hU6n9U/irusUHTDWg27UbtKl8Esi0Y/ie6kWnWwI+mDYhskoP6sLxBnBO/xbu57Q8c6/LobPgoiT
KqZ2fZRR/8nltDoTDjSpQuVTGHQYyUeSB4o/dhJvpztQiY89s/qbmFD4F63Yf1z3l1jtHukvvFs+
0UY4v8j3iOx7OJiNlhjtnFJxMIpxj7XfZH6X/80UCr+ZQl7vf1z5FxNfSIN28FDraFNshfMgNR47
8ueuYqfWX9bT7yo5vbG1MP73ZcV/+aqdiTgmMfiAINP7JQY7KIVefh9NtCkDFWMVi5r8PXtZ/RWj
ka8DRgV/bLI5wMfjeyqGhYuR4vcvnPq/fux/3sMvZdX3W+CsEfPodXCbU9s4knfbHxxtnS9VEPT/
/cT/pkf8jyf+tY5Voeg/NY0nfgwT7+4Vy6fX0ihgvPevRTISAga50gjkHHSytTi4/cW399/UiP9x
+V8Cguz9bvov6Rttet5zfIOyMXLa9rxD0LSG+jVEgrovBUoAsOX35umQTpRLZ43sJH7m5aMqLH0O
+Fix+mEdpmREg2nyl3v8N40d7RwYnDE7gu51+deiwH5UUkoljzb6vh0YxVS28nEO8mHVHOtT8vfn
UkPyzNFLr+ffNsK/0Lj/cfFfq0F8lAzIGHDxZqbu61l/nhHfl9o5/aGOK7coRqN1by9f+pfvkVD7
v1fHv4rqMJ6QNPwSsLJUfj16i5dXPXgkwqqTOd+9ux1P6ZKePmcqIqPMOQQ3YBPZ2gjDg1WZMb/d
MX59LQTykBYbbzVblH6fQu8xEr2/GWdjF/A7LCJ++ufd/Xo3DCp51ILM3bXO5B2WPz3v5bcGxJR9
2Cvnj1/aLfoBgHK7MdeC04J+gTbRuqo5H4uVvh6g0nwhAakQwCuoPeFNUG2DSJgDsgW3Q+RHHM/d
X2/MPWyAo85Axfk73cC+T/CCzZWNwT5YtLJTIHR0hXV/CyT2fk0gLABn7U1Fpf8ePocCSbhiZvMK
OOlufJho5MrAtg79rifFirzYDSMIs/RU2vs4oBfSEP6y13Gi/K+w2snFcP4eYECEM6D6K6zeEB8L
WYNqs9h+BTqiDBqoVLhhMg4AU5LgH6mDTzlb9EtBVjSKqNpX1eXwMD7b/vGxKJbx5DlPV+IPjnvp
j+4idZuJ64L2woPxVeZfi8aywVqnTnxdnCZ4I1xawk40+bh/bEKugvKgt2i9hzyHZyG7XvR2w2ao
XPoz8QeEtH+s14eRGDQhf2t7eNnMIrjBYGzftA4eOip3cHnD+pv0Bhfb+5qrX2W78l/09n2mOlo/
T3Lqnl1DxG4RBOIr8iO2XgUEetQVR+sdPwqcpG7ej/m6Wn6Gt2dQH5XbmFRTDVLQsTWpyq22bmM9
uIeDU7xNZxl8KK0YWkin7wtlsGLp9B3LRnzt1F7kiu2iP2/hauEFtxmd3NmpPcHrXFBFLLTFO/gM
exO43GH5cz+m63jZNUzXa+IdShX6k6Ppa6JSmNEfDqXkpLRFq/Ta3EisDZXE6+OInDl/JNpwe+UP
BAs8dbN+0sczLu5oID4I7TKLxtRQdWncM04P6MfI0Sse91Ie4VkmKG10L3kbyC8kpnJ8nAiJwOUZ
APKaLalTYamzSwm1WgwfUzUQYe5kW5+dcnT48VRea57CxCrIVei2txcHiKEy8uHBZcvrmNNpghWj
lYbiTF3lHoIADgzgnIXqxdfEKT3NatzI7g0fex3lhjbtShYJwOcrGXFiW5Qr6Kt6fvAYpThpp1TW
Ceryxts+htvUY4LUHLJkrHS9Rxm5NUoJeHNxPCbd8hzJl2ffYQr+RytxaHw235Bm974x1Sci9IEB
M/Gnuqw8kNrwMen+XPlPGiBuxj52bi7adlehA4J+cRrUQL1htVgGs6epxGbrFSA1Ko1oGXHPQhZG
1u5H1rV07u7wPvp60465+XrvkSob78x5jx++5B9GmlNZJ3fgfL0DHCJRBTg4B6WPnIoogoDW7o31
SzM5TPIthL9zn6HJoJjvmznd8Lkdj17D/XOPEt8HK8q8+5hFQeP/Y8FSNdMRozR9qAJou9Ssx62V
DdszXebvgy0sniHGsPQCHbpSaNxOahv9eW9X8d63LU3Co6AJDvZhRK30ANjv28UQAgtqUDrHuA1U
FpA8ol0XsRaEW9++Uq0RSeGHJuLBo5nZu83qlWTBvokBKRLyHdmeA1OalX+zb127smBUPgwYSetg
IbqI0qY6qblC2WOl3gMwIYzNVeRqLKnWWX5wI0Alf7wv+mHjXWiu91VbdcGBAnQG0NEUWAignUVm
KSDMH6gzZA+OvO6KPSgtOw9T4OPVB9DoZtX+3QLntxXfLFyJtZZ7JDA05BLwbJWSIPLhpRED8q/D
chGXNBrd1+XTYgOzx7809CBqnzB3wrgPa7+C+oTuv9NHJhm0Bvjd7BJ0XFB2+RgvbVjw3hnufkzH
TGGNEFlBvbTbnuqVyL+okSYD5xaijjdP4lTOMigKM6VJnfX3HfaZcNHY0lZc08Hk5vaTLuUyaOxT
tBAClKgWY/VuI6ig/YClmf+IinPDttuJp0mgTgmaEruCv4w5BZrU3Qa2sZsVTOOzeXej8XBD27yZ
Du8mfV1GYefLyuxbC1ClbxCFg6BBYBN3fhOZDTAT6aaCry50f4MMkXY9nwCTP+nGoniGUJdhft4m
qgxKej5dixigovzXWBmI7BeTaFJtBqF2hu9HoiF5OuoJyStXEk1nUt2NiPZ6/oMVDazpo671VCry
lz/6njH6na+hr7eQcYjDUheY0qbl2b0PT9pEWLROGhCbM8R0xeIDpRvz+eD8u37D7lDn/xd0C+Wm
0rWF0fgJqOoeZgPcAqJJyZZmH9MT3vJz4WSxdueTOlCi4dfYkHdyTmu0/d/B1irIFjrWhDnuikgZ
ai/xZSv+eazBj/EJMDfj8ednRY/Z24rGAxuMg0hDkJGNBWQu/7xrAhyYlXl6z+W+J1IvhYrL5uEa
uY+DyNjYCeEr7COh3xx2GeYJ1aKHkE6yXouDD+7RPQ6cHQeX+XkYqzfVsy37nUys9hqHPAK6RQYu
g2txJUQxjzWw5EyzwZnt6bWlKTK2jDN2aQB3NnJREFcVXIAhAWyFyj5wZLynxFBqOGkWb16Z3ZsQ
Ps3XNJ/J00OQHBNPDHpwM0T8OVSaNBas1pOseJHOtyJW0MLwASFxdw/wF6+p5CFyZt+rwW2vzMYP
h/OL+dQYRSPSfAKRkH75FriUe4qtecvdqcFn4j/pkAUSMJ/j2Hk7XyIGSieUVZHz4fc3PE/EURg2
BEVak8KDAzhFISBYMLpeMoNT7Pjx+XMLAk43E4sHLDyEXbDJUojH08dEnsaONFZmhefLZncwEr/H
2eQTfnG7qazMr8LYKh30+duvKY3vvs6LUq2nPz+w9SoLgbqHkiRA82DTPWuBfhMpGlxRsCUMsUrh
7t9EwHosBqgWiINq13LJ3QiWth0dRrFLwEom266lVLLeOEqlYDV91FEa7fJiQEB++KA8E5X/gly5
yc1hzOUdjNDOEfOWThvehvGfE+OzEDaPzX31Ns/zg5VDFo3PKNI89B028KkPHA4UbpCFYGxUTXj3
5hzXkLBjgEpeYXmN0Mu0Hn1+7g1yUfT1SWLWo9cuCQ67xH0cX15vVuGbEluwO0h30B5UNigl7TDm
x5yiOOAAJHOcfKGy9J3EoennZCjzzlmGjtI/WfPD4voe2moOvfMNwW7uEkX5cMpcNTaKyxRqhe7C
npWunkF5FTuQNGiOpU1Oqp1lN/V6kwTnlI/TkJJ/UVhlW7qyxjfg2om0aILBBLmHzfHttSFeuZy7
wtuUOK/21OcvxguYvX2vC36V/cjIuRUX7aF9o72HDSy5NfYDD1gy9pE6QSyNbmJ1M18/OcrMMdMJ
rHiiGjRQeQhNwKW6AKeNOMT2OYzhTzSmE4fPo16wlOHVDijO2z5eFvV1MEZiJPvxMXFPH0+ZHSCG
sfVAg3Bj518Hx8QsnYGZTe+zZpWvZP++JPAA1pGMfL1Ntjlc3lD6rcG1AZQQilUwh/BtiDJurkCI
5t7YWjf+Shd2ynOC5wgFDoFfpbY5LKHmP4Tnp6tevhV4m8pEeqMe2B8oMEY6Z6vs7nyRMyVT/kgz
j8bnp97BrWQR4Z9Iu20TIp8605cI2DK5/cjEZo2eAtD21n2c2fW8jZbeDdG+CqwG+G2CfDZ9OWiZ
hmgVHFJwd4diDBQ/cXDlQLNJzhF8THq5r89V/TWpH59Q57S75wjsPh/EB1/41Kf74UlkWlQBwpMJ
59rta4swp5yKqzwQzl0l9/TugeKgcecIsukysu+2QBB/0GDCUeqnrAZAQo5mYbh8GxNmmsWUdnFn
NhPSGY5Qbjq6hciDTc2ItjeBvpgh09YGJU1K6CUQlYnswzTAQUhlOceTh39qER4gAhsdSAnR3uKB
RBOLcZ9mHiXlSZmNUAjyjCi/vGhBYHKNl0PY5EAKC29HHmA2W3UpuIdhj4X4pAfnRs9341egZxwW
nQ2HhrkfUxxmOL0Zx8omUZ98aHZJfeB9o09spR+m03e8Lbqn+XXglpZonaF5UR3nVgIvumoNmgOm
nVyEBHX4NAdBbXyD3kiz1R2c7kHeoFOhOYUmE+jpg0Ky/sBuhhPYloN8lCECec4ePfM5q2mcI+FM
EmxkzHxfLZhw6haTpCPqjd6Y4hbZCk9gpvhv8koO1sdrxy9HRnH2PZUE8xZLtZ1oZ+Dyt5WKKDvj
uGjD14TohJqPOBfcaVBCkKHtB0dx0h+R59EB0KKbpG+a+B3tyA4pZvhkByRsTIVAmNJ06RpFSUR5
LdqYpnWuA/5hyRKDkP5CwGL/EeKqYEpBTDMixizeXkT/BwVmoY28ea1P7AqftF/DwzUWKhgoi4hU
x1XMBCA9sleSq1p4c6lklbRQ8NNUH1cb3vB0ELzWCtu5NsXdvVNxE9Oey428RTA2//LVCkcdGF8w
2QUuPzFRHYUwfkNfiEZy1pjXGcg9Q6+NCIhbMCt0XH0rPjh3xRDYZMRpvmfPVohSXA/rLtEkOSDz
HA1Y+32bbUJnZ0PZgMFIcaE1ldSyq1MU546DHeYNpDmcyjaSEzOVnENiv/hyfNmPh6OTPuvPFLhI
eDpwhzeaTn3WsKzLFVDHNlTtzEcDuL+Nu6qQxN0nnvMeYbdNKbzeobVa8zw8FugTMuNaBZkxfRnT
YWqlsINej0pAsTEZQRDUg86qVoVmnbvTVBspnE/yVHIFflw9LWhxqTni0fT7HU5C/okd0mcmwBZ/
SU5UJLrE4aC3f9Yb9BZy7fZzTyJ7xgCJmqQ/6aYfNc7m+jGu/WkBJThCT+b0p1+jdyTfoZzDPY08
SGd4yWhg7m7EFtVCBkLUTMyJZiM+RaIpLysCCJAVWwp9euXZWA9BEKNkeoQouNltGl6kih2P8V81
qgBjg+MDMinMqB2RwYT5FmbO/mA+IXDSlA5Kx0qaNNNvANeja/4dUyREjvSkouxrx715QY2C5em0
CBk9k/QcWerMr7RxnDNVCVD9dUqg4XcitTFfgO4KPKziMew3qShyCZHTkkF4PevREA3ARqki9GG7
eQZPjHMYpPi+mQrPmnJMRBPtbRBr6L/d6YYuGt9RPWmcG/1mPQTk3o2t1MNdChev4r3QkHMEz30R
Hib61h7M1EXit29DGJMJJHtsA0pPBTazxUmzBPuwwmdmNXCZqpsxK1ggo7zBt0x6dWeaaKHEy8+1
03MjGi78qcYtGwn9Cu5jTDgTResBdt63uc1NjYw3cW+dah/djgdVi24kSqAdKwTsnE5Q0Rgq3ae3
XTU/sNFHL4Y/jPph12kgzr8Zbm5Kp0QXRwUd2PCH0K+F/a3d4iz23WStnAH3yIV0tz0DLx/WX5pN
KHmPWmU0696CKUEfqEmSXaSAEnZ919u15aFxvWpWd+8lD5/CqEVqxvMl3qtxIs1rlBAkNl7BLZcc
YKlZjO6UH33r0aUs5GEbFZCBiZqfKZKE8qSj+IsdLDCWsQnsZsPtAmfUfgmb3LHux/r0pfK3RQO7
pHk1w94N+dmlcH/yxXMBs71a9XxgebSK90tVTtR32PB/p+rKRg5BmCyUueiQMdkbpi+rxCaKCvsx
7OdMBTYPrRezrXr2geqoMvpr2mggSOmG6MejB6U05T9mTHGIvETFswSyrbYhue+7D1FVYndU9rgT
6FCehYx1mw44sRqyE7tBBAHNSb576twHKwdVK4yUPEwW9fLdM/WNtk6m94Xs0Fu3VB3SKQNrP2Mw
CxIrpeSfZFZEzq+OK5zivtYP1s7ABQhcev4ryCh3seLyVaeBvH6HdwddP2GioYxCrbsQqUJ7AVQo
i0Wdx8YOTSgQMD5yuLAR3R0VWYY8e28iQ5riJkcfEtZoZDbTOO4et0iHVXpMVDK7ZUMaqDK1c/j8
hO8+evFqnB52fbrV6SbbtNH18NxGX9SyGZVaTUqc2OivoCHDfCLjFhinZv4On6iHel5Ns57yth4K
SRY8cHJu4WvV1NO+MyXy3iUhZ3n+BsefVT81Vn20D4xxQotlx+glGOKJAr9wYsJKkJm3pe5UtmIG
N/9JbSoV7K/+9ukf78vGeq1FJ8dohYHB55bY9oX+fQQJqiZEGL6OJFjnhbNZLFI89HfJkjx2pobj
hyc6gAHocpC9OBw2CxTNswctWLJNtwA9HhqZHR0kfWQTaDvp3TJn6mk4AKDLHTnsZD4L1HLEa4pj
KGR6mzyUEB5OEdDzPyKtdxTSZu2rIXgCjXlgYkC5ltC4ZW5nkVckVoEcFtrEI5z0Xuai4dhwhMzR
RfoBJ/VFwwUstXtMDeQHKF41L/GhROV4fM0zCYmIcqyeHgRVQpaMGtorsAl82OnbVSvzyUS15fe2
zHdoH+h05nRGDUjb3bocCrVVjA+nfHo495GH3638bg3WSW4dTo+ZmgUkSgbr2i6pj++WclHfZjFT
ydoo6l0RU55XoKxVxe49Anz8IPQZSZp+Q0jsVPdQpjGy6LMv6QvaJzCXlPwY6Lql7kuKU8arFmns
ixdbb8y76iaYQsSuuHnxhSX77SsICJ5Imp2WLOJcD6MQZ8peIG4PNzqhnvc5eidGYuNz/lPN3kUg
sgLbm8m06DIx28ROtUAXzOcOCZtMg06OSaB9bxzqnkKcYUmYTGnRj+ktajcyvZ8SE0ZHVWvwhnXa
U9DftGHM/kBzU5j3M8NpIsqNnkUM7sFSRH5MupVaPVRWaFtgoNAcyONMNatrPeEf1pErYjF1t3ix
1dvhjHruUsQu+ye9tNf+vB/kR9nFoxNLhs6j8bWl4ZDWjbw31XF0Kwu30G3EEALjQgH4bz+JFQcv
Vx/3prGXHTft0xJhXSKjmd/+xnaJHV/0T5pdlfqdNQsz72V4JfkPG3Y+zu+MJfl//0f4v3jSPoSC
CQ6rATVEqE3oSDJHZJq+286nrImEQkwyzcD0rMvfuHZd+reLM6Mer/duDIzyi2tP30J1iGIuvlZ4
bjuNzHC737f+MlZd/5QbvS0GaBj1AA0YdGWmo4EOYBJPSr65iXwWPEBa9OzXaaA503oq/3FNqcwN
bBSCpt3XZq8DyiMVkFLzh/MSX2MylpmJzSkdhrOLh3WUVaweZOt8aXtWbgZWLdjR6oLS0Hg3FpvH
Ii7/heEUf7td/3nr/3jwX5xUeTvodfMQ5RWFKmCKAoyAI001XS7nvnu2jeEn55VHxs/Cmq3/wm/+
5vt/X7v7KP/44pJW3T4HWthXHcgE69Q11+z3lKW4dlqHqTt39TtgU9e1CWnRN7yfAR5bxuX5l5nY
/yU8oGm4j+SA8TGwcgw9+UXDZ3f5dRerXIFotZzuOzv+3J265ni14rG9vzy3/N/PLfQx32euBnR2
X/vtcix+24cqZE+Fd96nQd9HS85r193JBCc+3ZiA5PnaeC77Z3TPjgwcYme5uYvmaPLMFUGBbO81
YmHQg4ho6n9/FUX/743I7QmSpgxgKjF874jff3yWfhbd358yU1aAPMboT2KjB3prRtvS7Ql0ci3v
xuTu7feg0izdgY/uid4uWMsUqZo0na1rM6RNGVPeKrJFFJlBMdSMylEA/9ezno+GD4uxga9ho3Bj
wwl+u1ur3QoMaN8ZN73pBzas039d+Pk/hRtICRvG8cIuNJA6sVKygc/5BNzmPCaTpz1q7P02ty3J
5354Le6aJsftk7ALHPk+kqkQiyuwQpn+2oERjkKr9LyQEAo7XViXywvBIlXTVQGPPP1kK/Lo0eVC
L1gguvwYGr+6VrMEjQGQiV/T7kQWu18iyRkBalMmU0TndH7s6TXwt+Fj+1T4PLR/QknwFke6bp1S
fgIT10FUwNEnEiZeJGvmSb3uDwH5eZjOljROLFWeah8ta0788VoyrJGTOUAqg3nsLLsmvL1ID1hh
hbPaoAfE/LnMwu32Psfu7u1EoAkUyU4DWhPeYBKugAoOKFRPC6jpErPJHADAkkYzOjNAZ8CLoJbI
YTGkpGxLTMTrxU/ruvN+TdUULVpg1on4MzByYwLKdA/oUDoBU5i0LuXItVGJWCo9cMY0j435/AsQ
tKSbtQ+vtYfpe17nClRPAUfvPs2lrzj70Sj8/4SdV3PjypKEfxEjYOjw2vAAQRCGJIQXhiiSoPeg
+/X7tW7s3hmNVooTx4w5A9ddXZWVmdXBb1QAZDtT+VvM1K0YUi3AKXlM5OveB38WKiSxHtG5zyxj
cJ/SGxHvJL12M1sZIp0Aeb3dB622pSG5MTf53XrrwGo+OYG36GKGlwSIlXtvKjzwHXjPnp5Dv4vc
gP+ytzsbSUen5Rw/SZUdi4rovbkXQXvKuZfhJjVELEBb8VC50N015+L3n9m1vJqSyAyYduIcIJw/
T/Z1uLQzNdLbMKzvMcAMOXPc7A2bjs3/+XaGgmm4b8EDQJm3m63tsxn04W2avUOB9Nzus21gHjv9
bvG2XNEqqC30OlexHQ9sezPoL8NNQQYYZIu7Nxst/SJarUgOw1E4M/x1ksEMzDbkbosW0iwTU9n1
nMUPndyEULk4z5toD+GRTm7Ymdg13RjzJsXuba/fg+VOkdRzgUn7/YNlPnFOzGb1wUr4szLJzJZJ
0dFEfrp3Ezzo2BPJkjeMmh43Ff9ZdGAH4tZR++/XBMhxmVAzdZEhgJnBoJi8/xyZPqk+f2cIMjB1
YOF1iNJd7ctZtV/e2+1rc9kaNrCYwy00xMn6vYwcOhamhkAmyFk7U3ANFvhaDGgrjxvRWyVZ9nyF
iA/PCz9YQ1jEUIFpi8xeg98yCf0ryUOeJXJWM9M6GZfxD8nj1FgZz8OOmzwgWUZFAOuVduHWL2Jn
Wg9zP52nij9oZvtF723Fqn1XzeHJQTaKg/DwlxcmX8g/LwyuCRRJcitF/8JcbDfqY7v56qBZRvSx
+xTDR8w5dvKtlZOypPNmbt+CVa8tXJv8+QjFXgRe9vT2LIZrtMDX3Fp0rFOIk/wvt/btGYhPYlfn
uNX+mVF329yWx9uNs390sc+Ywl4x7ZSn4M0qJy4ABIT9Wbk5o7thzwr6RPPnYLAe3Qs0GQ/KKuXV
f3vZ6FyGWP2aWeMXts73n/GP+/uy1k7347buXvTm0BpFHWkxWidtmjkoSfkrxwJXxqu3STwBaEfB
oVcIEpbQ+iH0W3C/ZdL28xvTJNvrn4/ZZkY9niI4vn1mFX8cy+3V7XVodp8yUwudGycB01FsH8Rq
ULlj92WioyA3pg7GndPwfr44DMhfrv7lfdTsu/1BefG9kC75Marg2FmlUbT/qM0C0lST03BalrAN
sBXWrZOZ00XNnUuSX9w8z88qRpxCHg46U2+EOmUeAoyOZct80RsxTxj0bsBMzXR+WFuu2yMa9i4W
dp30X1GiWrZ9fpk7w133sfkG1XQNtH+4y/do/vbfD2+sWgQnOEbanIq7LDPWLuYP88PRak8RLmR3
ScDfDhOKIRLIWTed3Tti5hHaSG35Ysnll0lj/88LY2q65O8xdOwLeY9pOtpmu+WFhawfUuomfcNW
mNNfoaJp2Qq9avYbp8fTW1znMh2y4BD9/Nm0r/zFz2DU/u9NyFTvjzWjdGo8sZeKXDNW0fkoNRP0
xI63Tj7o9gS6p97bLu/3OfP2rheikPgts/5+0f73Br5k1pfOTtsdT7yFgx1GcZlL7SrtD3SR6cBG
BNEfakSctTxbfrn0P3ZiX5/9C7m1edntupq8NCdRSbahLGTDqjwfxbQhXjdR5q2xjC0PWkzigTEd
G/txNfnB4e5v5FJlse5E+tG0eoMGLaa1v+v1XLz5UV5Si/YrxhPUHIV0EEOQItgzKwvksDVIMlix
WVJZJHD8ky2JXKkrIVrGdpizGSKDu7TwSWZt+5cP/u37JmvvckoqBlMi//7gh/vkxrSmfXOouFZx
YN2Z+dJKBxPUq8CFIiCue0nHp4D+zVu1Iw+Tf+LTH5f+8r5fJ6bedW5cWs3wOI5hXNEsMH1as24K
2SvfsMdd2nLjHqQYZAl01V79Q2GYbiooa1AWLQCCBndBT34E/Uopi4iGVWlZXsAioWJY3MGaK2dG
Lfzza2v9W/7Db+V8xBkLr3SlJU+rP/ZJVT8anOar5rCwIAqVRYjXSEsUVKVEflWwYisxX0Vpfndz
JNBLZ04DZDC42uROT0tSS1FzuECh9BWX/AMHmK3ZufOZF1742922f7vbL7FYPaqqoT53TaxX5Jyc
axEqfSzoqVW2lX2tPfaallyLogA9idcxn7/H+dCDDDsmXLpnvsMrGPQ2GADo4iOVdAJxliNmxsBe
PfpT/QBslRXMpvwFb2h+lx4ZSptZenj1M/LxS0pSK/dGfdhP9CHMGfi+N8diuopmUjbRqgHz0eFv
lU079w9R6i+nH2oy7tkGt9QH3wr6pJu2mXHEbd3kl4DR+S4lYShSk3XAP9TWl4jdelbVa8M6GIIZ
M6zAvX5IlyyY8PC3YHAiC0eBjKyKYQZAsjTSweUFUnPsVdou9haPD5SbcATp7S+dNvtuRVLg+ivX
QLoOvAdV52YeLLJ84GZceqhnlukS+4kZkiDz9Q7jMmzlp1CZbiOqYsiO5s/L/BNY+LpF/3zCL8cB
Q88qpcIgjpCICZdZlc8h5AThdoJ7HGS1Vwtv9lvq8Jlk/nNRpq1jVYhfLWMx/95bZIC747bL3iJz
IHEZ0EyNdc50Ue5WVLpxq5eP6QMO1g/rnTqfAiPbgI1Zv52F3648TMM76Ah0jt8vK+9424A21Vt5
IEMtjHPhzweuGNtvpul5izD5NWGT2/CfB+fxOt0200DxU/77wZXu7jDRV59vOyzIa6NYm3NVxceQ
vDMKgsqBcDr6+RN/C2VJGPV/Lyrfwh+RjFTkXNfPls5TsrE4zEg3cLun1Oxf2TikprNf9s3nmfLl
OVECIMJq6oyLZajk35esW9tJQ79p+idwC6ICQ1JM6AzF9LydUrWWBfnGK4Sx1cd0Amce2DQXBwqH
jya47skD9FauvcfoPDIph/f0ut40kWXILbT+Lzf7XV7PcOwmQwa7DMfGCPzvm31NLuvW+lzrw2Wv
tY87jMv5gGxDRup1rZu3zTbuMz7hh/TeSqvktY+gnzM/oCEeqA0rcYfSmGEJYT1AsI69ihldsDgZ
DTRvpj9/yO/2qqqg/GCtsnSaX48k5XVTrvpkrw+JkacRm9XGsQB6Er21nvTW69qrsfVMf9kl6je7
5K/Lfjlb7lq7Ohj6AdmyU49OIjoF2CIg0XURSKPzm/wWkuTi+GfxdBgQbnSoU1HY/f09VpNq/dRW
POYFzrdMwSY+59DTou3FM/52tW/SI57u/66mfYkB58Njy3BgrvaKw83ibu+tOFXLJiTjgz9c/Ppw
316Omac6I4CNjvI15FQ77XWrtid9WOi95cSpkuX4JuVryD6FAd44vHtL9+n+vHL0b84xDtf/XvVL
MqPfz/d2u3PU8fmUc6m6rhIo7mPQpEtxYfxZHaz98hmBsqO16VoqMnpcHSA8uJub/ZztRxBI2JMF
Sfl+/cu9fVeQ/HVvX5fXbVcfzx3eSEsc3un5m3V0clve04YCEG8SPCxg/Rg2pCkgsiYmCejK6MWr
8we2OrTz8Rj7+W2pMiP+ZwH+8ba+RK/X5rzan0/ckRJU6PLhwl3DCtKKZAIifUN3Dae9cn5TlWrf
brQ/rvslUF8vS+3Zrs46nmlkD28vDMT2jG+ROcIkvhMeAV/h/jxMG9E2aozLlKdvvP3y9DLcfX16
qa6T450ZBfnZC/jjuKift221a7IhHs4zpYtpFg4+WWZ7ht6BVGsSk3b/loZ87rKfLvqlSDk29Od9
0uWiEiW8WWA9N8TE3tHBFYu5Y73GezPG53mEBdDUWNsVcN4vgeDXW/hyDBh7o1uv29zC1ZFj/V4H
60RraQDrfo87QZW1cMluIs2yMfOwdvC5xgf751f/7S1oqMRUGk9S2fjlFpqPSjtub1ttWO3c+izq
rYg0cxWe92IyUGYDlUpTbOi4JBMR4LByEj9f/9sDhvaO2lWkf22n82XhH08XRmZtSE8UF0tFF0mN
CudQ7Jr4ymCOBKvsmmAS0KaFkRA7jPzn67e+W3oaijhWHsdbq/sl8uvaba01jJeOzf1ohNE9JBZo
d0yaOjpxebOinTSzHfGvrst4GZoQfqoNKozlDxSS9BnSDRk4IkDJ/7/473ad9WGvoZMKNKdPxWhm
ezOxfr7pfySZgArMQv+/m/5avtyWjeth/SDXCYuOuO+s4vXRkRoIEcXkWqqXq7kPZdJKkWT0xLhP
p96mlYDgyKNGfIl3z/ol4/uum/jXLX0J96v1pnGrTgqJAs2zUdFNaHu1wZyKyAE4ZcSVbML4abfX
YzaezfKmvPNWViaLag/Wz+znV/RdLa3qBrV+i89KJ//Ld622zd2juW1pQyuKzrMTdd2uXzpLM/7s
a8ZT7T2HKyzmGMaNJSBP2w2/EJwDTH24Fu+m25t4bs/uD70Mw1Fu8LcxN98mrH/cYetLFkDHWzeM
ytBY+WFIOVLm7Y0V09ecG6wryN7Q5T/bUgiE1vaH2w+4O94Ydi0HL1lchwzkXWRbyn20BLMJRfjP
r/CbpryqNml1kKjQ6GBG+99JUeNurK7710PaphdWdO4xfyx3oNXuECJ93ESvZwaTkA6Zm8l8/peL
y33/NTr/efEvcamjbe6Hlc7FNVCzKHJ8Z3eisQc7vNfrPWz7arJsEv2XcKB/e1lNBUDCz4HkReZS
f5xEm3rfuj+qmzZkcumSZgXjc+HHPqyOwE4SRNl357QbB5veoAepG8NywuPYvEXs8vBXZsJ3iVvz
j5v5Uih3tOuBMYO1xgnVlIGIrvRBOHGewr7H8g254l4153r/gzbiJrff6rxvZpkXXqR9iHH75bTS
NfXzNPjnq+iESgZL6To17N+vR0cHP+ksu/qwGYWoFZ29xS5SgdDEM0Lq8SB9U5iMi3Hf0so3ULbl
XKlbJ97SiQjlNArg9UvDU/e+yCeWj3jIcBqSU3jZ4eCC+gWJljjgWFxAKIxpqScxmlU63hKy9h0o
MAf0icWSGVsITegV4TUayKZSlyNDREc/mh5p1RyINnDAKTpPbrzzYgBXFDl90s2NoAZMQUxo7cKg
h0wNjZT68NgrlqQdYLPwPESxRm/KheIIxBD/TQGPLz9L1s2D3ip44tJ50TtQMboUspu2ZDwapnap
7zuOZqL64zNN24xXtWJ1Ci206XNemNsMygKAg1XezQLsI01qLwxfcVG0AwYutzwfykUqG9hzFFXp
BUFHZ6zyf0iQAtEomDmTuf10rxAdwK5j1FokyVKwLv8jircSWi+Njwi9LPwtP7FohcJMxWhdvK7W
zFuA8wvLizjiY4xVkbvxbLsgx5sO379uAz63WDGElReDiiJ3nPJuR0VLRJctaKey9lqQP3fvRadA
+nUS+XO+wvDp7ZGDnlxAp1AV2anbBlf1hT+Ny8PLRj0vg64e+oyAYMre2m51SCpR13G1h8ihGR7o
kTg6DDBrVESKWUoRYc7qgcSZukvJEE8nvr8sjrGPxgYJJMmhcfX0XiyDpNswXX8XSfJD/RD7GlKI
RM2duMHIu5CpbHxJZ2f7AGfpsuvMn/QeIJD7G1sLipFSzlZHIC7UoR8hzdwObSWHZZ2mGupGxDdc
TocGP93rCElQJoGfKENUmIc+sGaOcyUzj/fYL1r+0nFTQE1GHtJaemHHDqUawgRf0jBT1H0+dppg
PnsYvPKv+miOnkFRRtOV6Exz30jnZ+/j442xu6xdJCDCxy6X+X9NC4R37NKulS8M+QZre96ccZFl
V+Q5eyIiC3jtsREahd2HAODC2q/gHEaXUaBui4CZbuOUN0TKskQ3EzuPDG4RnG5cYV2j/yDXk4XY
S7I+yvLU5u1N8wku484qQFk+j5sICyqvKHDssRhTWUZ7Hoc+2Zkbj41warAuNgjQwxl0IC/zsDCa
Jl0bBwM6DR1Mui5XsZjBFFEO/GBPV4yDjN80niVdlD1Yg3c4YkeEglHrP3yXiMGgVRrBd8vxrrQl
F2VWeTc0baoDxQbtEcD8k9QHm7raDPEUnCE4T0KOe2mA+KK9lar9lE2yS8vp0vRVdrrM2YgIuD3A
vvmkaDN51MEWDFPwKOJzwLF59Nc9RqaLw4LUqmui+TNHVwdE0IWHczdHq/4VbDj3G6aQDCTZ2JBm
qmnOSjkFJdY8yHxle5Y1ltJD3PjC/UgJRTmWsIYzLa89UqM9fxcl3sFznELR+vM3H2zUsiw8zYZ0
vhG+hHQeJBYht+eYa2288tSfGiGXpGLmG6GXGamqiCzHyVf2SviNLr9dHwMZCb8tF5tc4u0h5G7p
/k/UQafFp10X06ccBXC4Y2xPB1TKRaaFYrKMRphg7cZJGJ3zyIrCyVyXWsonMh/pg016OSUwpD7t
El84TvPixAx9iZ2yXIImiqK4ORXrjy3HtNd3GZi3xQivRx3hI5rqhI5EkqgDrwuIBUGDmC+nJpYN
5Bh5a0qvy664L+mFisjWnkY3GE8dgz2jBBPQ6GzUtlvWDP0KtvSaA39ivNjEC8+wwDG6jEoFBHsK
WIuy3fGaIdGhYYaToXyCM5NfanzqJWklofHF7060yPr86DrG30w9GTEqGyMZ887upCZ80QhgkWDy
3tWdB9JRSkQ2G3xQoneYJNkmzmQDoCbJlfozxXb4OLye9JW6dA5YEHcXSljBlcPIiaQ3dwvV3oqH
TFuysUeMjcuIl0YcOkFqxs0xjMpYX8qQ3+IttpgWHx1IdAxrsQKF4Ilhlc1mB3t0sldbLky8jJ99
JthsB/KlF1EXzJXVzJdirROjkdOyew47FHO4F/TaZr5DiOgoTXnupZU7l2tT9xDKNe0Yf5PIOtlA
8C0/odInxWw2uCrWZ9rLumkOm1ZaiWl4JepiljzDDO52eI4WrFdZJBHiymcf0d2DM6nQ3LBrWok0
58PMLRzWKsC6bHX7SbPPx38mBZmVWlO5vD44vyW9C+dxTN7Lp21FYAFy/GjXLXSnWB5jnlXrUoFJ
ODntEhbhZh0XHxfnkXLgONNp/a6Ykztq/Ipp826hSg24zJgubI0+lguZD52Rs9WRO2WrCqrcLUi/
6dyyPN8xi/UUEaSn8hNDXpCxtEYWzBuf2As0bhdzsR3OZuHBG7GkDFUUuydL3CorL7rbnQ8N+qhd
0juCD/ifUzVM04GWryC0nb00JSysYeMJggepArsmLqIbc4CvbxsStk3X2anmbBmF94SIRrqp0Vfj
fZT1CJaDyDteHEfy/3iaEsgnrznTCYxZcXGs2FMoDsRpA2R7juBOHPjoCNtlMc05elVNzkQ6oEPi
0zR2Nv3/JAmjxyCEB8cIiSR8DHjdWwolSslif/E4p4HH8ag1D/ggPvp8L8U8TEwIC7AFIDDAY0Dd
kswqlOp+EyeEFjxMi4YjZs8YUZhLjiuT7gKZiOcFmfnWf6fmcxJ+ii2GNwTjEyNdNBijgg5XhEo5
6tpetrMyGcr50y8Y+VPcOtCe+bJUkw/5n5/mHIRm4hGdRcTaKYnKrj9BkqaPgAtvKOZaOJkE0EGW
MOVJlTmvZRAqYUB0m4LUAJomCY+kiRCIVwveJ3/apV8yRFd2AMMStgRn4cRlfY6KBgXay4lOAlMs
uamxlZen/vQZlTAJsRDwwQqwHiFEWaFXWbDjycNf67CbLmgn3+aoe4iMzuVlLSprhtJmW0CplPFR
z4kll0UYhouml2VbCKDPMdtu1hpwcCZeYBuubXpHKNqDRQ3yHdbmSG84Ro2yjKC+9U+qu/UhBwEg
xccsV3ApvEKSxBeHF6aYOwQaqcF4nSs+HRjjkFph9JB3oKIIJkrIIpijq0ksWlu7B436LI9XrDBq
H56IHgqPykTsF4cDhrC6uRop9KQLBEWND8YCBk0z9nMgMxKBaEV9QsswuVobnC7l47GGaLL4KI0k
6RbLGDdEHr8cyEAhI9RhmDtxx0FSKvfcWbWIlQfk3OT4vlpZmAfZ+EKg2U0Z+0C8K7gvGsswZojz
HjeELwyL6xJ7ZvKIE6/J2oRZw4kdMaCDoGw48EwYmjUHhnCcMCK0rQnywBKRvyf7rTdiyrDviB3H
qQAxocWLCDT+FNjE+6Fpmj0oQMK2g7WdwS6WHpv3MPT03Eue/C5rdPwYfRYLpCpdBnZV5nTv5Drv
7oY8DndLoLsEOhaENubtMkZDtU05t+gcBa+yMk2SJYY8GLlXOYaP1OFomo++mXjryINH5U2ESd0B
BOklLd+YbU0PUxxOzSImrd49BFueJJ0wmjHcFpAUK3axbpPwb02VORpHd7G1h4fBw80ACpRxhttH
gBDWzDa4lkdLEXTazrDLyttHDStg60EkXYoXahBBJpJUjil5D1kNwmWrUWU+e+/7mzVEP8AjPEC3
7Iwz4TROAq4T9OHSmAfnEjMrLWiG+KQiW2uZwz6TsjWxKbzGZrCxzAPzx9km0J2Ks8XC0nmBlhp7
8KYXGjkC17VG2oGUEDOFVLLYmhFU446AFh9FpxFURu1udTfjoqD8KYpWzbHlmQsbd2UV3qcVnGoe
ABlShV0sT7pp8nq98PY2wpKMv2YtSdPK2FUzOUNH/tSkv0gUb7GV/pd8V4CgoWoPh3I7wkHky98l
5ZaX2PAXtznPDEsVed8iOybo8R6wWfcYc/Cz0G9482SjvP6kuWbUCdUXeQ8bOiQtYUk4xWgXejzj
IiHsrnt4VnQEh5STbiLfYR9t0vLep9y4jAqLcT4khh4a+oCReUOT3BrK+NmJMJqKRiGBZi2CFyGC
sMNjwCjHhYcS4B1KA0u9ezY1HgiacHDtL3diuCpgCWljFG3os3hNj0jOzzqiXLyPeW7NC3S7b2jB
27CPEc6JqePwib1jxKphtdrX0V4Mz4L3dAeOlpXlPpKLbTOF9AZM/skxQptDSnD3krW7aECcWYu+
6Bk3y73B7Hi7AFe87OFSOjy1RgiqzgEb7uhmfIJMCxeLdgolTjD10Ns42thbJMmI0wHrGJbJ5UW3
nkwL9miXmIXkdDgluKtE8C5GbnlZ98HSqXATJriTV4DlL4jbKSbDd0I7oxo4PlCX9tY5J6xygYY1
noxIt6INiavijooSC1fm3hHoPwnwZdmdAyBEBB44QHR/so2TocNyZqdpZbGPZE5DfIepQuWTwP9j
GbH0YWbDil+K1py/N3a2qBxeSBflgEhYPaebs9jOeeGLxkOWQ/gwT6g1ZBSQP0Z2I2M9R65bB2Gi
ff7Y9tiSkuo1g3N6wow38UIVXFecdXHXfD43snn3+URBo4tObzcmG37YIfea8Xa5Lmf0yOMZ0eUu
ION28BkqosN7QXFfCwniPd2iVlk9nLlkYOWdiPvQTcrJs/VyMOZFR4RhslmEoSxgyNiwVjtRGkT8
iqyOGx8NPs4FpOJkEg6Z4SLLBUIVflWbdOKub67q8J0MMb270PUd3Fvm8z3z30hPqNVKUkA0YTIH
ObOny+sMtGtpucalP09TBMtufZdC1EpAezmTXS3j/JwZZnOPf5eBHQtDEGTOc+CPk4T+dg8NlIQM
qGLLae5XovuWq9OU/xjcYNUBtJIeKnacy3T8qto4fSFLxwwblHM1v3lVFczlL4G5cfFGfz5ZMaRr
REX/pGPDAFCutrK3MdWZzZXDtbS+YEhNC3jogazvaDnxpsWYnnoXGAjrhI5Uz3Cbe+Sut8o97O3K
K5tQ1NB2NUflZgU0cyLXubRwgENojF/uhU/VESfky2giLrx2JB07l5RstDYYOWJeKX2otMmpM8wE
gXvgS605CXZjfKreKMijcDSyCNewDQTpx2fh1fBCUp3yU0BD8u1EodxyQA9QH5B5osclKGy6YsHc
dKlDIVwRPQ0P4QwV4cEDFCpeWSiTjGLLTpq4yXBodkNC6lFqEeTRwvRIwgLu6ISkq1OE2N+Jx0dH
6qwpU4LyOLjsA2XDEUbWpkTyI/kAKiQS2LZ4U6A33ibfMwXidIHh/Dw9Xkw55iCuyfyIl6Usu2T1
IxPeSjRQAmUP4RBF+WENekPazMgEvh4C1tnHUxWw/A5YkGxacHy7fkpVfTF9P01RjmBY0u/Z7tFz
fdAqMNbTHSBOQkwNM917V4i+wRayYDoAOFlFagoac3zxy+CNJQX3jjEWcIhd7n5asn+c2PGZgA16
lTo+9zA96ii6MACRuT+PfWTKmVOdyWA5bEF6/lfEhx69IQb4A5wZ00Yl0TZjdgX7Dstk2ujkpPKF
SzcJfpIa/7UzQTfz/AGfrj8fbOA55ug9RUMBYx3lzhxRv9Kx71drTs7Xg7HcWiI/GR9t1ydBJ9CC
UrXXvD/H98lkmZjs8YKpHhl9gY3EycVMHhQLvJbWV/rgzTT9wcfeG7ggVMtMzM+h8RKoxKTNpQbu
Qg0P1YZnlp80Z4+l8zaIGjsc5xF2iXcL+SDPgVbbdS1g4OLT84YO/r2vL/oNvihuD73Afrssrbd+
+yD6ikNzjdkW7q7rdy92r3YqradObCaHNJ0mFqiQOeELyDGfq6bZLg7+ze693WhiN/OP3S2pohUw
Ie3VjmGxj5nNuxY1c9v6L1z1+82Dk0K3NVtUweBwHcEH8Vcbm58klCBFNe8yPd4cnUeYn9xdhP8l
yJh9qLKT6T9rCz5xjTuwGi7XTj1fMeEquuIadyLaLDOcz6xWb7OOjit7g0eevX5le3Vw6K+61gtA
gLgldGgm/CXPN86AM9/5ZjWg79tUsJu9Ha3f1ozIqLOTkMWPhK4KSjN+97XXOUPpkvaIJNB4JEMC
7EqsRcrxj+tydG8JsotGxq47SxwCJzpW0gXM/ESOg2WDy3XgGbIzqVqBVCMp65pQ/uDf0WH0TyHx
dS0hBE0c9cFs3qc7g6F9gLc+Y6J9XDn/qUpGo6t1RwIEUlSUGLYIKXczmDwUFQ+nk9EQpDyK9qTi
0vWIZRGBL63GeBLK/6PtInPtcY7f2Eyi3HgNcfYjAIUWbkTo3hqGqO9DaU9GavTiEyPOtrc5Ho0K
pY9BDOdlc9OYD6BsxuTCuZ9FeLOY/LXjMZskA5xe8pkKKg0SguiUlp/gNrtq7RecOUVB6QvU/Vnn
SSUcbcs1ujAfWITrMlIb+V5AJ9rceRcpwb3y9YFiU2Ug8EgBlY6NMwcbSUQg315U3iO5fsr4Tll5
lq/4ueg+P/2KpJwEYxogaeguMJCfMzdFW3Jfc4LJgANYPGXMy0yVcyUJ8v6KWStkL+3gAexOdORo
EJys1UMOpZq8+fneumCPT6UsrUGf5iQyKjpX8tXI9gmtiIqJ8RUAVC57I/Nuzm6Mn2WrwcoFT+RP
WeIqtY2ZPFy7l2SqEHjIomAcj0i7rxKLJYMKpmcOGqcxpg2yt9rgxhtLnnuHSOIKvkovAR57+SCx
BGW4xS38UZiZTdOOv5zbLkLItxOD3dZ0qdq7bzJkIbkwX30xbou33nBD6b9gTjUJpImzzGSLP0Gw
32Od1RoGV/fBvInh7qN/2mEq0mayoLXCUmXFxm9EZ7uDW9alsiAY2wxa6ZpL7HgO+XD3NjwyGo0U
3u00BJWOMdjPN5biZagysws+iC0C5JUGObRejCtQzAuYyu6Hq/loypaai/sSyRy/9v5Y4Ky4FXgc
pLud82pjnnDPgkxTzfWc/Gp7cO4cv6i6MspI/MCgqoXGaGj3eZKbjR1A74Ju/2z1akuXQ6VWSwwq
0QxOiv5wA0yWwus33M6113w6b/eLZ3QsPUD6ByNB2G2gvE+3GMZhWXcgVGbiMNeI02nnrh2fswJU
l5BNuFZQxpFiekfIOogthxuGYQ7SuXz5Hyuz5z6L8eBDm1XzlaveRlevfgRG/0BDKOa7dwM+4AHB
abrC5+nqKV1LeZnxKpyeAqCDVMHfuWbmDSry8pGsTASTkl2cVq+CdljlHSpPY+2lzJvHX8tK1UMw
seBcHprj9BHeD+9PnC8mHTudN/D5NjntqjkSh3XLbQL+8YjzFeyrSdiwOxOTlSlnwXcwPgtqcgTA
lnyKFW0Q4QRcFOsduSewNngWcU2UD6pJcHub2NWtoiv6PI393+j4Z8BTqiyiHZCEWC7ZG/oF1e3S
l9kR306WGGUjRtfI4Tpq4hKyBF65bc0Lk1fxenUMmiAJIx2KohtZxd3eXtiWAuxPIj+nEeJXgpIZ
dd2IPnGeq56P0IY7X5ucgOcQOyrFJHcsmxaLf0C7SD4aUYbNDgZr53vHwYJYsVtOiyYi2BWzQ2nV
gffUgGq9DfWPuKMjxQayR0wlAcBp1G/F9Q7kvbsPmy7mzVJI3MC7AyJLe88Ttz4eTjfpxKPVIrwB
2cF2Z7SFTN0JlCsYEVuGswONlM5Lg35z1fDrbKELroMjWiqwbysCStN4aVTot8/kE6eck72UVcGT
v1d9UDSaY7Kz6TsyVaoSAay8YWUOPlqR4jBfCLf8nT/eHUQPqWntYyfYu9oDGulNHDZOd6h2BsmC
aeBz1xt0rf20exTpSr4ef0KQwI/s9aKlo46dE7wcmpy4qZ59hMbbtv2A6i4mwZGc6PQu86J973RG
jwDM9CDBJYskVp4ImQ/dphCgIbeWoDi9wosLSYZWpCcGuIi5NmlRrzfGrAvNJgkR/0jVtUnSxIhk
uwb3I5nsWOt+j6ICU5NhHCkEDJ9zmyy0YKZkQXa24XBQ5ozmAsy31ImL09eJc5AdZZDNja50bhW/
dbG7E/v1sZ8AcAJt4F28NfU3T6HZSZL+xHHQ7LwZ5O4dDP7M8CZdTUcT3RnpNYWwG550H1GHgqiM
elPjLN7P63BHwOGDXEVCmYhylgjQFfUS02gQHYlj7M16fMcEp2PJqnHvGYpFfYgq2zlJ+oje5r/P
d1PpsxeKCJdf3tordOKwRvTLOdResBZivZcfElJ15l006W7yA1JPDqKIvjT2g+SQAqdB7N+EtNVk
+SNBOFIWqa24Q1dUq8z8hWlbuyk7ok5+Qd5AWwTkMk+vinip5m5I0Pjs+7YZ9OF1yVLB5OJVgACG
TqBJQxA/PxwOFVoqOefXC7k6foGwDcaXsskQJB4DcbN4jXGoHA5a6cdLsT/mj9rh7OOSJ/PJTci0
n73Yey3GPfzFBvbb2zGVXjmT2O7JKd2Ynrik+tLLDOHEmRl385dH6kAnLSioMK5iXDuDeV6XN1y8
SP6Z06C0+coO90B9MrzMG6rta01r3rDrNUaoa14zi/3MfS2XdCh1WdxU9nov8k2yRQBDfQPrjcbl
RYeaG0wgo/WXtXMMWYwbz485oFHhU7kVheyzUReUxETZZKZUFTlZCVqykMByI8e+hR26JN2Ga1D8
8OAkFrDI6bcbZneB6qHxsWNW1f191Y+OH6C1j7PXNsZ4QajZ8UOOfFRrWfo7zWiGz8rsNN5MrARv
JvOI0dWmFtk9XKxtkPp2Ck6YabJofJRAiAyEmlh7cmaAI34ByJVctmNio+Ddx0/qzMeQU5gVbOT4
JCTAYtgyUe3f3TuOALKUcvPDQ/CK8TIZwxrzZXczh/7OZqvB7fndgAdMzeuK6am/HkBnkCyPB3yG
V3gbU5fPGIh49rby+JvgTszYCNenBGBq31gS9TiIITg6e0m3l+IZS8W0lkSGyYGyFHqwePBA4AbS
dDtduY/Q31DikbQldAiflgY3GFLALqC5wu9ZMkhMahqvOSMm+zggJCS0jRof2/bOVTjnJ3bb6OtE
AaaOHcL7cUDdrzDbWO89NGun+kD0ilca4iqZI9Klwroo7p3EOwL8juFApSFe12RhuBja5WREPnpq
MBC7ZDZJg4XRCZtzEufkqlgX3gxzSEm45ENsAt4TS5GflCM1zoNjfvbvin8jM6F6gPCA2QqWAZx0
zcS4kLg+cDZjuCXQxFjB8S/DwNx6FhRo2DsH75o1nEyz+gpGG2g0tYR2Mz/HJ8rM6YoE1mH2E25b
4fkhFnWYTEw6tlIdBnbxcACRMrkWDFzNbi2rA+hxmE7IAFW4A3gtP9rinXm4+diI7hZ0YywFsHCq
sLgQ61KKmlvkbyuMpyS8ewNhgJ1LS3ZpYxAmVDwOdBbx3cJWuxcYDLdr9sAhsUsgs4MNKdrcG3Q1
8wCqdjNXxa0EG2U1MnPrHP0PSefVpSoQBOFf5DliQH1lGDIiZn3xmCMmRNRff7/e+3LjrqvDTE93
dXWVMQrqfA3z5zpgcQKEKt5QFN9xeYeZDnrCMGUG9+JuoykOSu+Whtq9cWLl6Nuoqh8HDFV27Pto
cJ8DtcgE0Sse3MFGjYqXEtiRJUFGxgteyxHqC5QoDStDW+r3wF2PeawyaaFeUth502/caQKcPkKR
eCHe/rWeDWY2yYrvzV52A+dFaumy9z0EmHDN2hxGF/Xhc7EJNyfTMx60ua0azTCu5aiV61vTaUsD
vF0ljSn0adg6LN9Rp05rndqyw4nSlcHLfiBAHmTLRUon8+J8qEy/0PZJB0EDTy/9uyXttDTca/Rm
B3EzmJRXGGehjoyvWdOwO0gb0LRHoJBRNGS0rQZum81NZTClj4OQe2R8nQJCyj33PiislsjbZ1/1
rrjnYtsoHCDAyLy7RVhH0XuVr/YJ+LmHwsVFm8ABmfOt61M7bB7VfW+NMqez95+XcLADtSwY1CQF
JC4LTfrmLb7cOlZr9Ggq4+LR47ObJUu+CJ+4SC0bB3v5tE4wTrbPjwa1T3EkmCEHY414agvr8OMX
Q2d2cEDG3zZ/HF+ex4JRUOuddlu5c56dvNrCqUVV0788o5rEs7KictTwDes6x8wCR/Uzc/ijV5qx
i+lUAYUBjH5huIRNfof+tQRBg2E4ptoXRK9DLytDaMl9l+4b1QFshxEmrurvN35i7Cfeb7rzUFqf
HmqC1si3nTQfDgDK688B6qBMq9Gxaoat84OeCXF9dv1pjC1IabKpi2pPSaUxMQ1rAv7DQqgIVUpE
JY1dzTGQgj+fLCVq0OtcbBwX4Xuu82ip3+mrW/QgnFknzMHuMS47fDj6DMfJhs7mJcU9DOhwoW+G
ps9Pj8yj5+m9Xc/bGP706oMWYiTGN6S3ie2d0lMMolhKW6jb/TqgjSa9TQgG26taNFxvsF8j3Kn1
4BMHI3kObAJ2/MbYbLwHA0c9j+YZIjzjz+zhFTRXeLCdcTBAZqS5EWRzIH2SKAISigQ6Wo5MoHhn
x1mhr+DxUYDsLwDs0p+w0ooT7u3Bhy4PfxHy1M+wYM1RulWtbtbD/tOqAuyLiEuXNpbYzami5wVp
9aR2qvFzuqMBp14NqjUlCH/hpQPpE/YCBD44xJpI0oDuLEtOQAqephW8XZS4djoww6CLpFRdVb5W
93F1AgRGOdEZU5mD9FE4KY2eE3qyo2wz2n2rhIDmbPBS3uDgpne184xZ5yidQ3ufIEr08Jr2KEA1
LbNV975cdp/kPyYawMjJYaH8LSzSbfccM9cwBgJ8MdoiObq97nETwn+u2iMI0APCPCX1bNRadik5
rdua0eJIxqXPfgbrVI0CVppm/lKREM+uvGF+76qA7cKHkYndPKFNVHUm5YzUSt0fqpv7QWB6tp0D
WafeoAslCvtcR9qK6rZKEXyZXcYtZCzCGg/7FKdBOTxYtMcKCCgsoPraenINNZG5LUKEKRQCqE8C
59h0IpC8QMtslp4HAeJcNGHSAZRkD8pNhfEqK0Rn/UYL67IHSSC5pi24ph/1td01hI/+JIqCummN
AhF2EjpSMQY+G49TkPKniz+eqdi/gYoMlwsqHs1OfWT1uq0xL4X3l7q7tBe5G2BySkZmc58MPnC1
H370Rslpx/otEpEKMcZHPArVrIg0TcTMGSA3XgyfTBh6tBHTcrXL+dYOlE23ivcBsLokA03L3l1H
pFBEkZ00aJ4q9OhAyfHJeaWb073+1IwTFIxuScOjP6cCLtagq0sHORWxuu4qjl822bAQd/dmox15
8a919+ub4tDyGASj3MdxtIutRlpQSyg1a7ltxDMP2BQ5dwudSLZ9pdei16eq4QecgT8wmJVScey8
gK39WorFa7n5cvWZqk3YrNrHNV6HMRKMHGPuavHoBBgJrwx80R6l180hdJFQcawo71hutzviZ3DT
61884qqmZlwwoEZ03aPeTvd4cEgHowD1XdGH+bgciKe+ptUQvRMHo895Tos6gIdN82xGO1c3KS+B
L2zCQoWr9xI0QJEFJW6rGcdx9lyivmqdQWcJ3TggBiVDoCcZlICshAaRF7RD9UBfs3XFMUHaIt7D
UHQAKywAn8d5b+mbjswJd28fFwb+UaOg6PAGso4TGA2LlTnBgLSWyDCBTRvuc9yRH4zWNBH34yKZ
yyO/FfQqePK8Kva4uXsPWjdxKV0uSUc0bW7rsnxpVDJmkSjNiFYmnVKJddmqDgdnMkDSknTh6V7S
0S9mFzUPwUGjzFvBzfGqbqQMZ7W7JbTn0Su3OHeB7O4USR2v2u2QNln3b5drHkgEn3Wu7o5XgfG4
uxMn2WDd1pdAzKnPw81+Aqfh48TzumB8uAQNLzhduMyetCHg6ROAS13VH4T9CxWtMaBFBVSwz+wH
ZgnjnwNi+9NzgMSyvypG/hviJEZTfenXOau3P0eeF7xD3zhKn3X4G7xmBvNoTc7B5ekVDeft3J/e
9JOgeEHuViWOkGZxNMoJMxCPlTEzekcuL6puXbQJx/LshabRXnleiw5pWxWqDpsN7szBB0NvoOU6
rB96xqF3P7rZQTXmXzTfDjSWyujV0tcSKkaAO4DYomCuQRAYQdLhZaP0pvE6YsP6rQHgsjcO9869
IW0zezBSGt6Uk00nOiD721sbVIwGA9KlZdAWigrttBYC+p81PDN5j4PPFvGTL/YhhO1eWPIyRD4U
qhlAQZTFUzNdXaO9vbC4WYgfyvsLN2+72rIBg+SW9brd9lortbMl6k0riV0NwnC8CwhZPHW5I92D
Cz+Ed4PREkRdHvVsR5H25edh/KzgfqIuQgwGsrl0u2QdqUrPMNTS/aRQx4WumXbJG9+cDSLKuCPE
fSgbKfql4qb9sYi0pWNItlzc7cak2UDRxLlhhNrw8UikXcL5GQQYlHR5/2jP65vQhmE4tKzfycon
m8FzDyEGJg9V6GK7OYkd1GyX3rzrmrzpSEO72Av1kgN6s3Vz14Va8IpJPDbflgUbccftkVbfNrwH
vYE+RDR5ccxOerdrolVKpTGDxIvCDWO3qpq5z0P/jSf207lT9TFPwJBXROo7r+oaFefD9Rc4Fk2k
pSw8mx/axLelQXH3aNGWuBfqV4tuFBzr9sVuwiJ6UpExn2FQFL7oKzpYhHXNalC2J6gLa5hUp6iB
TeeqSeLX/iRNJKBp8IDYEZ6mY9wX6dU8pxh0UyQRc5/KWHIhqg3fhCwmPxHcKM6DW3iIIVQT6PBP
2icsPA6qNf37qPvHapnE6OeDMKeFczk4hN3jmxLo5lfbfvfgjYikd7RyFVxZeMYGjgIxIX3A1q1Q
i+P8Aw46laEDB7wFSB/2qMMGgeKAgvKZXAM15kW/YegyZKe3SbBBr01PrHwP6ZGgI8ej3htT8ac2
mdTy4BXPeEbtz82F5zBxnmvgy013VV5NKr73TtIEDYMIsWgMvskqZhNpnD4nEI27pHQE2phd1dXm
egSxApbJKw1QTCotCIyl8BOh03lqVIFfxZ85NfWRR55HK7zGOU09FSApXzCxRL3wu1vsjJ3XeuvD
/EoY+YyQogsNKmRs0VC6bk8P/RMSeJ8APSuhNErUkICEKD617JifhNYOCWsL+g+crmWLjOq7JplV
3s5OG3AaOdSD5naQEd+Dk+Hrmz97Pq1J2+JoQSMaDHabsIr2SOgFHkX1U0H5e8AOJN9B3q9btWkD
cJ+BdViH5eyMOtLbhbcjDszkWbNJcx590Vbec5mgLHcFb5Rc7753ljWQxt1ogGDarmaNZlx4mjvj
CVGF91IMJPVvuiR/6yNd5ih6a4yCu5VU19PJKxDt+Y7do8Uxqd5IHdjbOGBkityAvFPDSdHQ9D/J
TTe+3plxUWtMuwOC8B7R8/nV3dmVyIa6ehtD7CoInY8BBgDqO6QOGl1Tbir2h9ekTRIawonp0JcG
BaKrSNCfJrjE0Ncrx4decppCLAzbzGEJwdZp0YyaInE+xnkS7H98pXw6Cdo7vlF+eBe9vPysy1Gx
u4W7tVio2lv84eiW2o0+dCkIf52QTpFAI0DINNSB8Euizx8VPd+zgdJ6qUg6gUOfTi21p/m4qPpA
3iZ8Q66bj1sjS/h0YYDh8QVN1YF+w61p0IGd5lqqz0oEMDIgx3xalAOtmZem5bffRi89dM5BYiqH
Di0fiCsOHd1TbDTsQ8Nq9znMFFOw77piqBxQjJS8mqkRRQaJrYRC6ts7Qs4q8T/i2Lo7Ln5eiGaj
KscQ5BGSgj7ysZswJEtWacdWec4D2GVqPGXysensPb7Mp9WbdUuTzJI+Ke6X5a5FaAE1njQ5oOxa
j/LsxLnZsV2uMc5xXAowzWhe6nf0e0P0EBQqDnco8Acm6ZvVmOQJ2wuGG88ng0tC42V+2dBNPqCi
h4HCcnXdcM2ykv8BJ3NUgQNcTtKXqMQBAJKpdex8JUXYBi97fjqbDBvzCvRsqPZ1qiKdP1zeH4t+
oSYFyGZ9mN1547jCM8Duji24ZETgbfAgZazGSd4QrJlpkOFpU6fAJ0fgmMv2TlvB2Y3JnixGHjpk
MU3ahxP8qUj+Ec+RTjER48WMEdjSXecsipRfO4p3Ll2hrXN1QmquuPLmLpGxFjVY3jj9Oxd+VvdW
Y5y0zaH4oxNuxm/0IcOpgYdHdaGAsMgQBgPQpq8tQroDIcjVrO65QdQitQTGWS6buwsW55zoLjko
LEXmHAD+iz+gbpHyOS+S/0nBG9ZW4A2OeWMsomSd/sit0usG1SXCjG9IajIcirEiJdC2xZyTKsJd
lnBKqIRsimD7boftGCgG94CP/X5bl96hCHCKhD292UNjuPjfcYfTQrKhoEZD5AVhySavGQ90jfMe
Wrq7O9L0ZH3LKpXbO6ZS8WhbxE+GJtovB7MS+ljmKN2U3jEh4QBPaKlfXL7Usa5bW7iVoLGl0zGV
ATKOybR6zsEEFBq+AY2Ipw0u5cZ3px4+YCvTdDv0GP/TmCNCeKQUlEAgFLYDV9AI5tMCEy4+2eBs
o29T8opZwl7efPtTBgZrJ//M5Jt/AR1jRx5JNUtSvvOqgkn8DYyBrLnqBXuF9gL+Vjh+qEgjjUTV
e4RAhXzfBvZmyPTHjp9XWtUr5jnnmz0WWGGgljWgs6BCZ3H8C4ro3XDqd0XgV15bV8DzIVGVKJ9D
mXo6+26pIEl5lPUBuNNnCS1lM9rTb7YYAgA0o8kFw2eRfoTeIbu1XNYZ4UCwwn3BamU46xgSyxYu
uTvtR7jIGwifbQWCDxF9AKlH3XojKR7J9z0EWYmzYHC/vQ11iBPqQFTCcyFhevzkX0HXaztynzgf
xyHVOvNc+FOk0+lZxF6ROf15L6dUlwVYw4fUwS+y8EjzirUnQYBSu7fHlK/TBeeuinQn0GD1rrKx
PW0OSc47TbJGeTS3kEEC5mc846+I/st/d8TAx2SDID6prpvPtF4CwHHFF546+qXzHM8WAy4rDX4C
oHPmNvIIHX/LJBMR1V1siO8ZBuWUMdaYs/EiGT86A9xDKLOgo23fuUXx21FMIbA7Ut5e04Ih0hnw
B3RRVuaZf5AM+JAphBAwkwOJhVVrdnHx6YFHVkPYxE7DIzGLg0vb7jbH1HPN4EDy0vZ09L3IViEn
JbH6K7kl0Tv5X7U3CZrSMCV33cEfZb8TK7igLg1Zt4qvzNAE/BKtvjsMSd3sGSdC4knybCxNKk7j
2ecBT0WeHCtcVI0YgOKTTpvTr3a+XYZSGW1tvp18JFyLoi+TsmMMWQ8xANHgmJTebpOtNh02ldrk
tGSo+0TIlyaSzNgxUCiyxz6dzCoUO+hZHET4YPHcFl6s6cbMzmOh9bGaHLXtCeO5obB8pFqcjmtv
RjeNPfdpmCLhGFQjj6hpdjmREd8ttxQcHWxnp5WG9wZ96sUyXACXiCkP2CHoBd+53ioYmJAALBiC
cU8KPxNmY7js+Uaf1Bk4FmIIKkcOHAeh5ybzM/mYPETyKPJ9pr/+MpQHpcXTwTKUCI/LBm4DtFn7
LAr8BroieyoR6VAOc1o2T3pHwquhhgoPEWayT2WO6LVMISlKg4SdRLp4B8A+Redbtw7N2Gw6ELUk
avBoLvTSr1ylPjr99H5XMmTZWag2/MJK62+cDfHRpHq1K5Ni/mr6xRamGR5DRxpN90XY0ug6voJq
Hjzsl7X+Y7BCOTzZNJZ+EB8qfTpNMFLRIkAO6q5Nu4e7Ud/nv1HUq/D3hePmILtPLF6Qsur1nuG2
qSffdQ+fPHVZdRR/wBnriOziZCuz+2eFsHPQorH4wPIoktowm3W7roZQu2p21wtHRyTgiNzFSiOa
yGhH/zjn1/tk23srK2pMI95J1bDYL9TvJu3Zg2NM+v3eOnIDjaZzl9aou29YjaZqfe2cQd92BGGE
YSKWFAomfWOoQ5ujCRMPom38qlr4DhoamYOG3z8MhEL7SBnseVsvfgYd2H3p1SpWs+1Uun5SunSf
31ZvX6FFC6VlS/PZXWCe15cJNzwmkz8ypBnJymFlZNNqZjgXy5uBG0XNLzpkrPX21kAF7Dxqdmxz
1tEljrS0md8Ue8ZqHxx1m7QIdxoFh+XFws+kx32DW5MF7wFkByTIabv626xU2z6bSigG9KaZvmGK
lu7nBHBxuICXWYJtpHBOz2+vog3aIvYxeoIOMM/b57Vbeyt/zKEaT/ykbic0ZihCW2vC5xQCKUSK
SSte9/p9xgNa3ooPvs2ZM/aHq+RFuC7GtHA/8DPgtMv7+WvxOrB6WN8epLCy+3xjz41ds3pjmMqe
js8jfIgNZwvbWqhhIizZbtP6/IU/r42bke1/T2H9RkMZWo80+B/XPvOtfE6TChqspsHaVwdcikq1
2Ssu3M+rF6FYE9ETsybUFvUnWrkZmpp3OKHs6lGNVvtn0pIZtM+kv3aP/qRh44fDki9yu9bbdsin
ODt/b2TY9lv9Fo+Vp28RHlO3wR96YERD2vZ1LmgGtu0DnRRKspt9n+CVhiwak+HOeVtR97CzZCyQ
QG/JTD6ElA+6A8Mh+SBT6lByhhlnb9sgTUR2ct2kdIaerCeVbe/ouozy0+dFpB4tb/38o29sTwTX
vaLB39h7Q3ihMOdkpJIx/8WO4S9hLgtdtsIcNVgWD9S93CE3dVpWH6qsfSWIT15MT0GNAeRi8IhC
AeYF4emNf6GDxgAToenNpVnPfuXbM+WvKpbTWc/nwp/tMLrocix/6jPWUQ8dzZq/hUfChjMo0C/r
nHnOC5QJR0a6CacwfSmeGdE/kCnQxDb9Elj0xMM/tWHrsgf9ZnfBf1QbRFP6wyTNaENil5gM62Hx
R16gr0y9sJBZexmyM3u8qR+f0+/jXaZdgudwb/GUWIwEKudtl1nUN4hBg29w8ul82MRBGPvIOL31
TWXbvRRfbOOEYT7MofTKgesxxLNcpjJKF09sBBu2ZhmQ4skRO2Jl9mBf8z+5W/KyVs5KZ1i741/Q
JKcsrpQkr+iZe68Ibqabd2tHeupUYwfIQNxqnL7bnlMI93gxbGkkGIbw2/Y4i8JnXHK+OKo8jhCR
TZsc8uXPWQpMYbfwm8HOMQaN+C54FR//0W85zGEKLCLs4FfI8AHyFawRBN75d3n++1zMPMATTiFD
poxmQf/luLRt38QA9A2b1PZzbCk53hBsHxq6KWlL04l/dtFH4M9xfvjaADsd1gfFO7w3NZndbn5b
kp25n+n1R9J7eMvAIpV3GE9ZG6vo3nvPiA4uZn5dxqTVoq3mV/YT1d6xFUI0ru9ds5Z24EvBLhCu
0v7DmEwNl1MuJna2e0wvg5NduJ1QOMikkvGURhhEMcGCJZtq7Ojn4oXZsu+YELVsubrFdZ4shFZJ
M5HfiiVKEedxgahC/OBDXDWZ5FxIEvXJUAwy/gaCEaFffqYX/zympIS6t4Cmdo1gtB2/mpbHd5d1
WwddhXAN8YNwbIWP8Yf/OA3RMIDvapbM2TOV81eEQnH+YUPfglZxhL18xRraWtQEjzZgwQoX+CbZ
PhgxztXlFSqPWEfuaLbfNNt9D7Onny8vvXyJLRovZrKcbYTqbu7pKmQOv/3laZvjebGsWI0ltA/R
4GhcqLSXMQPGqJJ4c1rlMDJOM5JwxhYvvM9bkKANwTuSMRKeOoxaeM1TEglRNhU1m2l86TFuxGOt
O3A+mMeEgJ+sKGpQXYCjM+FCE2kUcTb5/yTWTPwxSO4ULoRkNCEqquxZSIa8enXoexQO0KSQ7EhY
gf0Sbf0ZrKDuedyyKrlmLpQVtVarn3BF2PJ9gio+4D6c0WOaXJG5YqWs6kFR4k2Ty5uB8lx9VicE
XLRMHkA0/NFo+8vEiBnb9saSYxST9kwfJpPmyPgLyZEhXAgdzMwfDwrpgiqXOO922DflZuUPHFsS
trpMcNIMn04rpN1Pm5kqZpNGUPxnpM2IH54AmkGdBR0E3buSXKbUKp31lBFNhpQqPW9zB/yBeNBh
oBczZk8kCTrcBeQJiHHJRIEvy/nlJHCQoOgzEr3h8naHjGY4DCshSmw7hNajkAQBqtgrtUBY/GQy
jJcD4d5worPJXQuaFi3kIezpAXs7SsOLQgwU9wtmJURJejhcxdOxUbrNIXCOjOaS6xLYgXWxxjAY
kYcG+AJlSjcFJdIDPCVkqG3ABLRMNVZdeDfQBgVzmJLtMiALaqkpnq0mRbvnqaqlwNHqdX1lB23a
XVuy4porE0GtNdu8De1VziMTzXLKWAmfmR7kZoYN3XzzCL4j/oKPD0+Ou+Tt8REZkeEhSn4iSLfU
JqA7ELUl+QVUoI29+wPMDIRq2AE5qazy+8fA79+rrDKCH+zG8XMNlaGDeE0OwHL/OBWufJ4nmAql
0ysqW+E8Kdz93Ccpg7IL9Aa5XDSWGZWfogwg0ysPUdi2RQZsxNCbUwfyjPQgJdsOOR/UtLi1sEw1
bszpixSdNgFfxU48ZU7WYdcy5G/eQawFzip+SgAcADMJW8mzN0TgIBYbh/zHQQbl+fjs2xbUfBmP
4dRAmePNsZX/zExYyR/f/dCpLb35owM0kj703+Q3nrE2VFJUaBjPPKgPIe2yvnL2rgNm2FCQ7AKW
UJQPqS9kDgjeaEZiC7Uvkak29hwoZmh7NVAh6CDp+E/99zEaAmYkTrzvyvwxjg1xCrC1Sr0rjATh
aj5C4LeYd8ZuxSrnJPtTrmnSNW+IDEtnHRtc0docun1o/KSHHQZDCTMx9e+pQfvcvTQQ/jnMB5sW
PpM0ToBf7vh8lOHm+x7D20uBo6E3YP4hB+4B1piOGzHTHFNukCOgwzQU3i8PjlHqEkvJ/sqOT/54
LF1FyjcVhjxQ3iZ4gzmpCpOAXhNgkx49+wEuHrsTA550ue2N7CquWeFeM8g/nX+iORIjfEDR2eCf
8XhP7/51yPHmGe7787zfUJnMdqHD01v3QNEn6B/1k6cB47fos6lwW+FSdWjJZAiVPAhTQu/s918M
97Hp/bjB6KE/ZDQBnQ1pNbWigwsgyNvllNKwFejo5RQmmxfRp2wJo5KAycQBMnqYZPvDDrf8vKCP
fuRGeefsYHYQ6Qa8IlSBbALqvcIIPJGG2eSHXCJGxBBf42vhQzH+2eRQtQv7L6GiIQiRAuMrlpgl
GlIfirhjavbOI7/XHlJKQTv9BNkJRkb1YHfBDNQT3578oI1Ad++A/EsdrU+rnjWDvrbUmvqnqXtU
ccD4yz/scDmDpiGe0gq2tXtUpJNgWD4rgJmafx7hIu21KOuulgmfFx8qe6IBMKSPBoTr4goUUfN9
JsSRr3Bt320Km5OTufcXpQDaUC9S++v4TTVZj2E+OkNMQBLk/VyotGZyXiSts7c8QNawakPqWRMi
N5tVWmmiARhTUHiowFNDkp/7fp76w4/XIE3igRl9pjOhZORx8mW9hgufXB0NdpJirz1cr1mcL/hK
wBuFqKKj2scR3cWbH8Gfo12GoRf4m265dCs+RNEZ3dMniI/gjYPqiqZsRP92Uk8bFF+uD2PYX2+N
n+XyzyqApGRFzwxW6PkeZ+mQKQSLA/17QSHOVK8skPdCNOH2II5yp/CprJ4kwuhUoSN9gDcYGbto
vYezocX7h1i5dV/WYSwf+e4xOBf2Cc2JjwV8f5vFMrNDI5wrk0lD9lJdMGuRTcOlgB0sYmqrvccW
P4mmWIygQcfiqiX7zFgiiBhXCk9ajURjBsGToX9aGV1u9k4aWa4URW+rzpRrxhAjoUiCEV8a0s+D
mM91zejNAbIxdSJ3xuluDxEq8beOk+dAikNGW/3GsELZVMFqbDX8hES0Zn/b69Xju570UTOhlAt9
9I0euFG0FFmyvHXYxwe5hDqUQ7rVXQz3gh6o6lO/v6pnsYX81Tl0+ApIyblTTwnKV4ryu7DT3mN4
SIwBXJg4XLACIrXWXs7bO8NGn6hJ92Yv44ryk87K6ACYHKOJTzLi+/7C20Lx7X97PM/ixfZWMGS+
N+vQUV343BT/fQaQSAxkKBD1Dt8XClyvqVt1Bn1uT3+2hJIWYFQ9kHPIzl1sspP7Qsls3ZsVNvv+
MOEz763VQQ3J6IWTfGMVcQl7BT0UmVrw1kS7C4AGfCNT3xlLf7EMt1cZ96LM54yqfFqZR7Ov3T15
piOWUHBNSpgeFSP+wBCZYbas7mPWoosdU10HjyEtuAM7Wkxdmc3FdU+jRoF7d/cZGCN1zGkh/EE/
5RSy1c3HIawR8cGnHIx+V2gu4pL1WS73P6fm1HkNeCRcssHvRjcL26Ks170iCtBUS6hoi5Du5Knm
QvU9qMiEFWK9Mp2vM3Dhuj6XYbPuRh+Fi+xD/ruBveu5QzXIMMdnN5kwW9rRx733unpAW81vH694
uCdbobu3cBywfxOi6sOlNY68awOHe+qo+kIZsOJHeWUndR+l+heb6YaN+yW3qbTqSGoZP5+iIWc3
wwTbuaqEWvTLqP99Ee0Z8td9eJkxxB1kTBskFYqdeLifs8c5eHnHOkHNPVvr46hBs9mqAUyPKjxL
bNT5boESi/Ttk56agdnC+1GEmuor7ni0l2TMmdwdd4s5SlXPO5MGYAqCk7ZdbobEMf+8dEAEVlxc
4IC0x2oW7RTKlha18R1tHkWmKmObqy96HZKp9a4+ldJBHZcN99nQl+gULeAeorvCqKVwdU++Oc8Y
ba1yrbECxEjSCJKuxWhMgnUH4dojgeCQu8ZyA61WdVZJBpuaCW9AqGPocr3wmGHgPCcLBHYo6KSg
bEfJhy6fdRhy4S226NpUUcsh/gQ+Z7bvr1DjwhDp6FxXf1jNfsSB9RjYeE2I1oy0SDxKzPFqeIuH
RbpCTRFuRNEndAFV4kUSuL7lPIKEfBPzyq+j1z2ivypIYPgKIgKjTgw7nZkA4StgEsye4ZNotbAZ
iVA9NpjxZYcC+dCqEFD0YgSRCS3o6eBz0mVGDF4NnnGAGu8JypOIh9MxW3AS2VssQq7zEm5G2wXD
/9gLmnDqDb3/oN9MCorEPvGSXBGVR+kB5fqzftkdGPBp087OMQzkpv19jSA+0HNF6wZRyPrgoT9Q
lo2IX1/O4hTs4UMNvm/73BoWmPUIC4ZO3K8PSXv0PakaBBsYHdhYYPDE0HYZIOYDJweiPbNTzTqd
GCbk6XXyb6DwB59058NTE7ONW7i5UjvEMdlPVU8hPb1RhuTRPgF8LLR3cFmsnSHPUGe1LAdgW5NM
FcyKibSPKNk9pBymEquNaaev/FbOiRBcqO/H9IHnSPjLXBXs8mDIKE9jnKwYZLUumz+cga5aphfi
bFcwQ5rr1zqeUrFBVJnG8b136E3jemLPwS0Um995qBW7m/I5vsF9qnOPFUtm0S9XtepYRu7/URhj
USfio95ILTd/DXmhDQav3BrhZQ+dDbBOBfT8RCmjRPLaEvcaDLERX+nvVTA4zQdB99yDHhLsvA3p
ceGNO1AaHF4QHi66BGm7G5Kqv9ZMT1B5OwV+pDAlUZknhReWZg6HhKJ+lm7erDtkMfp2TX8cv33J
CqV1uOBYVaxwt0/SMdbEzB2TdH9JB2M73B94xYNhm4wsJ1lGKYv+J4u4Aj6BlaQSt4/6hoz5+fOa
doYCE9OSQrWWEpqmyreUVEeQuAXS0T4Ph7hSMvDCtRZDduN4kqY1uPpkw4OKEieJfSI5KXUKAUBi
lG/1sNCA2nvyyL64zh4pqpxp4Z7sPhQLh/8FsR3xA5JfVKTJOQAyRtl02A4WbgGWBAjjo2wOmq7R
Tulvq0nfx5SPq7tn+m6jprZczxQk4GDw8CQMIi2HHjh0P/R3MUB2cet5W9pFw4D0icw7QYBBZryF
VcBAOVaDlQGNngSki9yzx5QrXwzw+KX8Bh+40/WkbSKMd9G2AfCy/ONWJAQXY5RkP/LZnToDsdSc
P/rISc5mOhKN7MUOQsjxoqsxwOjXJJYeGbNTSCmazCvwYn904CV1irSCIEfySBUJfjStr8U8KRkK
dpgAHDljTBcwdnUZDiz7FAXSweIpL0aUWY7EcMbFeXbOvZfModcTThmITc7aWfgLoBZma/qAee8W
F33/IuT7Hp/0OZGLJydlXIx5AI2SlkjmHjXCcp1w1TClPkez6WrYAASsqdh9gJ3UVNGF1yKyo/zj
VKrd3LSnT0HeANLiE2DME93lqq7bV7s5Wa0+b6ApBusvrHvFktR7W+/3ehjZ3KzJywJk9Z+JD8j+
BpSfEH5N23Wcqm5J+843VmwrquDC/W4phZEU4YIFEVr4NPxqdzJFt7+ISELfYKbNrsVLydwUOmO6
qQHVPbeVIbiaS04vWprmhtRdfhI7dwpGz+haL2pb7ietuwzbrfmyJuKdAsC2I8yzX2wH7jn0UWRg
rcIVD9qdl9axY9GwkmDu+4D0nJNZQvS6JokDHil95NtSUCkgm4ABOAlf/e0h82GPEs0WPA/qlTkx
Z2q35y3rThMlAdmSF6J6WAxLJjqDKDoPm+Q2bWuy8BpHO3JhqbvfDUobbwu4CFTCRFOUfcFoYJ0T
7TIPAQfDlnZRf3ssaBdliqbFXysCfVlKxcZ4deR64wZ0kebtZ3TcSP/iLSeFzhrpHw4Obc49iSvx
kl7LwprfkQJgwyFo3N9eJ/StKI64wuv/Ce2QJa1XhRNCp1EkiNGmKVK/U6UcpfXBJzo5b34GjaGm
Pka1ZNLINXciu4D7kIJy8Hy6OTVKcE2+4iyCFBgnZdlB/ZC5OVaIOquQ8lqAkVgKgi/R3/khT8eq
8kqTST2gbvnrXSLFT/11dK1+Mq87pFx3Q1PzEfkSp5KcDrYdviHTVQHaZjA8xmBjIHMGmclnwLDs
ROqDCFfEP1KUZtr2xj3dd93Z3dIvJYIBlOcAQ/2+q608snrbGhyW3j6WbXBQcxmuLZfJClVfYu4A
OXvlRk1XKozsSweOntwEl2oQlGktzQBKkpXfN2dm70ptwONgew2TVUwWIEHghzSz5C/4G1g32O1I
0rSGG4BIsOn5q8djas94tT7Z4tvaykw28akDeDh+zqQOZK8e+fmfXWQh4oIMSOwwCi5gU7yShJRe
z7bdY36TPd6nQVK4hQv6zXGgPHI5AicAdCm8toYLTkDd1NTuK6RuAjOen02SFh4JCjd9f+FMJpmP
J26dSoJTJOK1+68aZnJ3s90OvTlYMa01Wl0IeTLJAdDcUE4xYkyZV4Fx9fKP3vVofyIqOvpAHPuC
t0l6IDXnixPSybX5tKbM/j3IMDpeCj8T3NEykveaGOiiR+QgMAar6JiIJFvYGeRcq3jJYrS59xqq
tiy6qNkCgHo2zMIBczpwFaSRQjwLIdvI0gCUd2qEWgyveTZtep66KK0ewUlMNamJjtRmiDN/1Fv8
zei3ssUoGfVMoy6vuxG3jWP62y0D9Zw0IDW53qQ/VLT1vU2/Uh4bd1os7cLb+jYlmFDeSy+NpCfT
oJA/RSdCLmxz5u+jxoANBKHwxeV6wZEXeELKYZkCxSptQbeaoLZ9AzbYBojmaiGNrJtq5PNazcnj
4aOjv5d1M8xV3T6o7KkuxED/j16XKXox+/Tonb2694gr3Zd3unot0twsNgxlrJ6YiJhq/05uDUYR
omvStluIOHzCY3qrhzdTnQZ7s9vm97XhCK/h4L4c0z17JdG2pSZ3nnc2yoKf3xiXsXGEazc4Mt9e
OTo5VMblP5LOa7lVbAnDT0QVOdyKjHK05BuV5G0DQghEEvD052POzUztqhlvCy16df+p811xm2YP
rtjXRiGfnLuRwJI0mIZVg8mN4uwK9CQZYzA24A0u4a/cfx/Hyn95snv1O1z+OH+dlwcDqf4Bj5IN
ni4T+IgqRCzDZf1mm5ZsyxGpoZG5ShnxRhSyhUtU71xZVPs+mRUDUQITeDRVeNPRF2A/bhpNVwXK
kiDz1bCfP5GKU3N0mFay2RSniA65/7zH3wQ3wHyQRGlg9CZBCcHqcyf42tYo7dftOU+uTiUd6WJa
6h3V1Jb8GLIMhTKHQeKjfmdbEyVExUszMbqoFKxV5muT1QCRSg9UWwLYpRHxGQuGDHwko125qpP5
Op0h6ovrri+iDDnK2kSfmQQF070568WZseqm5P3Jg8yu8zUz3FCxGOuJukGBhJKfTr82kcnVa6kk
vpT/dp3xIWkfL5I3RMI8o3WESJiNhzqNMp1Qy1U6p3XW5rJbEJ9prQnPXI3eezJw6iRETf3dVMYJ
sxtmnyEwgHD4nplglqILLTU3/Q+8QTlJ59Bdh+O52NFevspDGd5DLeMJy/bHfb6XabESB1cZPFVw
SXarySmisKTAg7/VvguoNTSuk3mUps6Dka+/zVANPxsgrYG+lW6SyfSUCJR+a379zPQ+Ui9yKK91
npMxrxGuaLvHnWBQbi3wT/SfaTyz8KHr/1hj5Jv70v2t1pgFLEdZxe59BNBn7QvWGp+oZjej3ur0
0akwKyc0sL8SBYDkCNawX3rmSXRHWjAd/Hou7GruzCxodww7cbPLrS+9uYsuC4ndAV8pKlRl8XKm
XJqJVbZc4gSej6gaqPqEt27eK54FHoGnCwpiv9EmVvqx+VHOoLt4wjXxv7YdX+yLsDt0Trbh/neY
iOOVZkbqoujiaHXBNTIoroCbD8gDGjJauMaaBEFqtK6Xv4Ry7A3+02HZzbPgFTbeiLmciEReUcGt
NkRRtCRZ8+2K0bPxi7+PK9LczosREPvh8IyFXUVED8so3PWHUX1E/KdIE7wW87hSt6f7Qmyy72c/
tdO7z1UzpVaRj3KNOnoSBFNMxwoP0wJ8uUqTCKYMUsm5Ovd418FEr/uEhHhc6N0m/rbsim9d8qbz
zcpJT9pn2bLgw45kyyYNeSBTFnk1j0MF6wotY37UqXjFn7DWPPhRYhCIdgIWwoaYQconlSOsgcKP
AwoA0mUxOO9i1NUM+MzoKKlm1Un2RKfb9f5D8bqtJmCXcIr1gI8elT+1gKeKasHJfnnt9P2IPj1N
idU5Jv03Eo9C/NuUwVctkKSD5Z+jRvNntLMXsbDW6cHkwSN8dJ72XGbZBjCvUgLwmsqYhFUVmCiS
lHGuvUJGD57zB8k/F8qzCLJsVX/CdxJ9mGYFR8HWlvjyEalE+wlNvkAamQzbhhcrXv2tLd7TqPUC
C4JdG0qvNZCxER/bwQZFcRoU5mas/bcIV4c2AC2DXPiJBZzyXhv0jDUG8jCpl7pyGDvfAkEePKKM
m9gnzFpr7e5xTG8F1aE81WMIwW1MXxrXXLMozTCj9uK/vcl2868lfcBQ7FKmgUSvyXxCttrsmiLY
xISULNvgeTTVda75mKFKl0ZT0OxewIDD74zqGpW01ThlHMyfyA9LP0G+gjYCFrr4g9NvT7SBcuwp
6v1hTakXJCCQ+EEmGmYAO6Y1WZHM1S0kL7nOHMIPiPk1hKhalDAtyGIlKB69OIkqVtJxcxV9gar2
nL3HoI0+21icKV2IAhfdyKJovYYA6OsEvSh62HIZrvk8fGQJ8/GqPTUbmpkl/WKH6oGimE5TIeqH
54Vn+9UH8o3LtkIZYZuL5u9KHkY8ryZxM+KHaGT8OnFmQdrVTR+w9evQWrZAzBJ9BWPRn/HiaRgb
vJ2UVZgz21iXFwNPAn8hmyi+YgQsJqIMco9Np5xumqlV83l8xLsOvhVUL/uFt2R3op1nzpPtErQE
ex2RMVe/zL0s9rSJttUCLn/SD4db/IqQ8aDiuy7qb/r8r5JPkbtZoEfWGvHfT+IjcLy6IFWf7RBZ
xcWYx1G5fqFLdSmD6rgsa2kmY3NEussGkGeAhiJdEQLktHtW/JHasyFO7Cz/lRtlrguz1155eJ+M
Be4xOHb64SagS5oPo91t3kvxMgYC3hKn9snCeB9pZgmZ1849dUXzHgfu7JbsB7vX3PLqX/18JaHq
wBlFet1PloaYCEWPxeyPwPh5HkST//pDstGSk6U3x7z1XunJaMOrFpnGRVJW1oHFL+EUSzBP5N93
YsfWCoee6Bfzwruec2JMwcvWqEvkCM09gnU0KpfUcNQeDAzxb0+8RGF6Le+4EiRLaRN/paenjEKg
Cp32xIskyBRmITCQh85rV/zrHXIYSZ+3pa+H99L8EuJoTuwTG6AVh0h+Dt0+vcUP+94hBC6+Hkul
WLR3BUSDyiTBFyvnEpfmQnLeUW0PxylELfnBCObpXJgBNOPoNalD90sq+fQdDVg+7WZKLR52vUI9
WmhVwH1hfjNIJZ37h/9bXWRrIRRXHFJy30ozGBdlR8lxOeK0JFBFGKfYsnzQZIdrFgMaT0DO/U9O
ypbPsDP8SesYsK1yHtW258zjKT83c3mfoweg9Vj1wRgyH7DC80TDti6OTQoZmUZ5QHLWvEGnDY4d
xd/XDSDGMfMFu1hOl81100kuyPmDUJjfjoUAPC9Ywd59k3ZWQ9cgE7WAeUb0JBWH2+vSGYfxuRj/
qTvDQelM6pFmCy+7Rj3hvZZmgwURIA70g2d9IFz+eqNmFDkB6SW5UAEN1BOzpmMuCb9i2dQW0y8X
w6/pmqWvPl3hgJOVtzQjdObq5l9pdpZpgI3BA/LVNLcK32JgkeX/a8zZkYFM5Bqalw+gwabm+HHF
JJ+5UEXc2gOZrPC18LcHAqeURX7jCyBHjKywPHdUaz9iHeun4PV09Ti8b2aUE3F7e3+Pc6RT2TfJ
xPpN7G2m7zzzZYiMcjEIJ+Xt6ojC5unoTqGfh5LoEtmFcSPXiEBKObRWIsbqL/mgxs70DkLDx0FN
2a5U/5365bxEHrvM/ZGMJP0EHAXXjRcV3wbnn+IeJgQ9oQXTV5lbEHMBZbynXGIrlP7RmUsPP2Ua
5lsY8KGkIEy29pV46PTGubCyMLfRkiBXQBkRoGo4VJ4IDg7Q9fM4xPPpVlMabuFpRr72bs8Clleo
Hcgip+eXl2I0ya6khazPGDgoXk8/3gqrwm/29DLTY8XTwe4nq6YNqGHRz/Fq+DO8u7kZ1rJ+Tw+s
a2ij4qLPhz0sCQx4E3UB3c868TJh8msfnytzjbttzdwoa0xiQ+GlBft7+7m2hO2u3HGVkxqv7MbP
Qg3L+Qg0vioeftVueMIw7WK37U2PKSBZjwFOzXmjbEzqMH0ITO1JffrY0RN3Qg1fP+KWTOMl1zZ1
cZqUmVK8bP7E34b8HV0fWSxLzR3Og0OiwL75jT3cAPZop7a+Qf07ZVNxyoaHO32KbiNM6kZGAJaI
UIaP2beJtAw98T9mr4ArETEAbD8KErQzwO7y21P26jajQz+BqfNE819t19DvHdHtmDPLWPKXGF9v
/3oBl1F6ptY4AkfRHBCK/oufLmo2I7C27d36YPgMwiiZDVLdCCYzfZPoko8DmYCiZYpDPpiXt6/M
RmwzKcWlYhOIsELKHBS0VMELwNOgE5rly/v7JBjHJ4xc7Ke7ajJp02WYfzBiGnGn/9RIp08EiLtx
0dcsZxC8x7gieI/rVGEc+Xd9ssh1VkPeyXa/iGkUuCjep1z2LeE5E6hD/VzM3c9/lxTCWFv0m0kh
xSBkEjiVOB/4oTcjlsbY6FeIBxF8xuzH1CdpDyfXybeAAR/3HRUv/30bIfaAFFSXZ+sqTFVMYkHG
qf1v4PjjglSlsEmYLZz0GaR5ZE7XXuoqoGgqG9fLTWoBMKOoXBJe9Ap5g4mIkl3Bot6/8gUfy5Gn
QLICFxtJXn5ymV5tphtPZXu6q3hXzXtdsi17r3ARE2U4HB+Hz18+2gDaIyKC3NFUt375MdITQJZg
YLnsEY3sqEcPc9bx1kfPmNaQcDxEpVUHAiaNDuzpu7cnOApNNybg33ccCogzurXS2c3VodvXF8p2
kGfx4YOftYj6gDljDNItW6rS56bJl3nmViSdwQwzG1lufJzysUAT+nsNn5rzVW5fnlHhh4/6xzrL
uNWaz++bWbNdS513LY/8dqrqjEqgvf2PyjwB0yvTcmPS6G2LKAIaEey3xobd7jrx3Q5jOXuZOMD3
PkQ8SrppQj44Iq5HGymI8vSc/Pa52DuPc3zsv2rizafMyHIvsCrsOIYFeWUcvnXMlLtUj8ro1Uhy
0QiUgXBLBvdB3+HacfioZtoEOUzz6xEbBqApuJsCXtrMxLXix9cAYCdGBBxfPi3YZvVFfUUEQRQh
mUDVXFYc8wDgsW9XTxUcvmvtd5R4zBJPA4eFkaNCuil2jiuEQ8QYhE6ciDjNY2nvl+b+yLjCbb4k
gOKK3FGa+UjnFlyrh+vCpNUag+krm3XMaxyu8xCpRM4WN0YM5l8yL6dxh1YcHoXJFh7y+1d1e+aS
kXXJ5BVFk2p4qUsh/0O6rXBSeUPmXYlhNWLXKLcWbPe/60mav9jFxjHNvhkv/00Yux4Iy8e8c3VA
QezTiw1yST/506InGsBLc8sP6jpdGJZdvADltB1gfMu2vl3Pr9M7zT6ecWcgmOABRw9PJB9w0mrx
Qdmp/p9NoRnWYyR6N2o0FcWWzx+vIXmBrPx/3UByFrRub9gKe+fZlhDKL2Jfhx/GeW2glE+8SW4b
38Ktp0R/XC5+IuVvFW+kvwPitNN/HQgNZcDPXJKT/Ssr3ZEonB5AqWcVtM9yEQRQd2FeQOZE4Cji
JjAVncWLcHpkgTYQYjX/ODmxr+cxGv5xTzQBMe7lPeY6ATspQQ6idLt5cfIHn/eqQaUNaP52x+u2
enkfC3wkVfzKYqhO3IYlJNXU0il6kE90jcq2lKPVHKxANzxQgnpwTHTCDF9IWk0SEhZJWFSz9I+B
Rv+m4KrbqnL0l0+O1qf4tcZVMQb6kageUh+DysOeBZJHIEbjRfUcN+wrNPhWGzA0xiwOhdfQknjJ
4VraOr5pUqAsQmZtk4weuyT+wfS1M4e42BU2e4yc1L7nK/RoNCGyQ/0+vNnQSL8BL+ERw+zLNLX/
Pna6e62FVbwsGLSsWRyiLB6D5NzvWwh0ujxP/KsW8al7eQ95pvz0qH56Xoarhw2DmNs9NuSYHu5v
OjbUyMsLrmr8+D0sJhaSZM04pC4hvo0GangMWyAqwZGQY447fZYzZvCFnxTZyQC9W1wLXDVC0Ewo
Ee5iSATwpBJ4KF68Tgq5QdfgkIN+OTWpZlfJn26t3Kd1YCCYlm0FU4jOEBGu6DXzInpo9slAZdLf
0yXQ/uI5l38kvN2rq1cIqHVeu2JNYNgEOiPvhIkcwWPevmW352QEBgqfm3JiPojC3ZsHyc9yu+SQ
r8fbJcVZpe3y3zSS6FdVpoy1tqrP2K1miMWYp6EgqUiUI22Rn+L7E53ej+qjLYwRAO90xiquKrH6
GRc5ZeInuXXCpnZin9Vcf9aapvpVh8bPNYL2tT8XadueUTjxidHXxi59j99RAK1lRf0h+1KdAbT8
8EkXxpzmnk9kLBkADLpjf6gc1Fdz1amKjXmNyBkwSJeYaT4/UD+TpjeAMEyEE5gz+qJsUaPvJdRj
Vpo2bunc1WduIfjJ6BrgWzLMNS3u9FKr7qcKLNQaSC0QV84b4s5nOXMKkwdxxr7g0yK5YjIzIAjr
MyPXrdO9Z+H2z+CzeB86EulQV4CqOuJPvogXFJzdlRM2HGlFdg+HC9hNbUKlSV72mFd9DfHdquWo
yigB5dnj+HcZ1mk4AO6z42Gm0ibpooeqj62xgH3Lh5+T5fRI7GSV127rdKsAK/ssC6nWjy+2O1zA
5mMDi9GjJFEzooQpEcqqTeJu/wlsvrFLmutvOFGWYnfcDe3t/nDMheJfhO2QE/P847ffwM8XZJME
byaG84Ta8R6+9EHt5XyspZ+wJ4fzv0zBBs3fxBH31pKEqF99tuDKJvWzpZOwr3sJJ8SCSwbCmP7y
8SPYjGlciE+WOPa72vLf4UCAZIjTb16D7bcLCaqZbkpCzePJNeOqLw2zvCCNZ6ZsK0xN0sw6vtKw
I5BhY+SB3B5eYMbMz6/g0fLboLYW/inSsWB5FQeiX8gfaBn2zGql+1TXzRe7NXrMBoAs4t1s1p9m
DQKCZ0IAXfEgE+Q5AwUUQ7byhXEnC8GVK+eiXW1MdeIZ+eR1untn1FgyfV/PbcNAVfanF1siso3W
/7M0XwGA+2Yhwu8Akd6pgUHWk3QW3rynwrRSowDcwvGjR62r/RA3iEF9DBnvKVwJOgf9pqO59Elt
5hsn8/C/1GqZ+6C7xIwe8feU+YtTiQFV8lDqsznGj+dcABz0YHLn4PhEeh4RM3pEYTSBrdzNgB/U
UucFLysuxV9+azkqPXPDZ0kEfiAX0I4has0AzBXt5yVFa0Lw+eWpcB9gI4Tj79UU5eJ6JipHKt5d
sWBSphhe6JTXBShyx17TldXPajChzbSR8+NTSmc0SMVJ9t87pul7yvOMEXd0bydl90W8VeRAsCa0
WG0RNsJcsd2Wn7sGFWupwiWuUJppmbcivcRhrMD9TNe8MHswR1ZeW7uj5NeLmmUC5DTnYe2kRBRj
nXwXE6TZ3eM4RPLy2Ne/KFDRgNEKTL+JLiwUFkvKTkwHUc0GcpYnmqA7gLN9/hDtySSd3nQgCfch
RLE+t64RaThRBaDIGtiQbYz/Hn6LmAi1B3dF7KgR9I8aGsiLelhOc82yGfKBnYmnfvtc088763G5
rSEmrFt2lObYSMN8cRn/gJ1n8Xat+s/FC51JWTv63/Nf/+8a/qwfhYOFyxdVR4VcrjXyYcP3apjM
3hq7BT826+/24oJ0UAzqO2mT3gvCBbQ9iUDqTcAn7NLvxtHw4n1VVC45fWO4ZYDAUzipGTLWUYrS
2F91g1uWGxmE5o/++wpHj3GKulk7bNkqc0Sf+Ag3mHGbk9lOV0ftqPlaxRBq7IXrmZ//wXW6zH9f
cKECLzw+LOSGK+9eoR/qA74yXtno4w8frjAVw6KBs5iFJ6BAM9hID0w5pCDjF/x5+5h0z3IodiFS
ORbByzqdwziX0DUiwKBLGGb9v8caQdDv8+q9l7ufYqNEw5rqdQ3F0GSAQFIkhinkBZuTEXgPawmF
J7+TIxtOt2chh2RDXaNXg5ezheB90xYAmPeSnQk9mj6Z3Gwlyv8hTEItPhJxgMhVY+dyAkxqnEdy
foe3g3Q6C6faNdbeu/OrSESrFb0vAyqb0X4T6OJBlrIJ6kB/lxThNSw/3mh6rztX0qt7TIzGY6Jq
6SOlZL0xup9WX9C5WI/IOg75BUlwhiYBPXWFf75bxy79+vNGO88T/I3RPPQEprZ2FkJIkAG1Rv1a
QmVGbYqUnsUAYyBySD0TmR3mMrJqlzmt7Oeg4/32hc2r8GKnoDJdzFW+z38auxkJ/vQsviKquLQh
KUCTt48stLZKxJttrot0VuV/OldAK3h6Y4/YBA3kkTJdDq36LyNM0/69viCsLPt3ol8Lf1pHVN5h
OOCaamFKlahcLqc4JO9WiuiD1kWYbdKNea65IWgKaBGhV7RI+lP+OHPlTT+nG+zP1SnejH9XLIEg
0hEq5PxA2E/vStBhuVf6qSOST1gtu6WMOE8hYbMi/gIfcVB4pMos830SiV/Zmh0/aPLMrzIq1ilh
iZk3fCmgyiB7mUchDg1Hd9l0Mic/YWWE1sbaPJfmjn1oD0IgcI+QR3YkAqelP2KBZEqyXjpRElLh
lbJXZk5tApB6T3X+gmE0sBWvJMK9vd7lqRIx5inok6OBG5eswDeYDNqOVcaVr7p6C7fidQQwYkW+
tBcJs3u8kPfJn7RVtlyCOCvcyhW+uwhh8HNeBdy79QXhciDzViFHPciXZ23LF6GyjZ0eVl/GSr2o
m7JwOsAcYPKFvmBBhPyvJr0EFtSwxbW8VtfZwvjWWGiLGEE49tHkzbf8clWuGDfZ7LO4oj/KQ/Fs
bevFf20OGm2FtEjitA5JoMKGje6wGF2GKCILhVALidmAqSRa2E/cet34OQRZ4hZetY3PzbZdV9/q
XJ03y2wdr8ulOJe/8v1rW0XqoltJt/xiVztA20iIxlt9GE8VhO/ZPJf6rM8dHll2gIHeVM9IPvM8
weNQ09HQD7PHbTjLwKI/ySmlDbPs64LJY2nsQBhKumd5IwB5ZUduiJiO6VfeUGz2JIXQVb++DGCI
DXy7Gj6/Hvfk3vFntA5dNG5xv6NxHzlXnDWPX3nWEUZZOKIjRBRM2Uv/5Ydk1y70s7mGGIPFOplk
xC+fc92pJjnFQVnJ4bSGA29nqHuml8yble5Z9GnW9nHTUHtJhJ7yLYzbDHU6DfGpOKSUt2T1WJHI
iSukwb0+OIr9CI4CWnhi4vxqWf5am8fvlXfsKPx7+gKh59o/ayGFz7O0f57Tv9e5PIu+eQSeLc/X
o+jrS/Dh+i+hMPxkpxS3YnyS9uh8GXA0kK52Vp27n5L/7Xl+B+PF+FfcBxSHRE0uk6PMpI/Ti5R0
7TPtyI73z994/1KnML10PdxjcsXuApLHuXVJp6C3F2DTvf16Ho2NETKvaY7MQth8HrMcWVsPESs4
aFAX2U1Yvw76n/xGtcFeGLY61DBQxXbaVJS6JfvYYcfqJaEh9bE06Wdfe5R6iMawyiEWUslRQO5x
gK1So2ahnRn4JsmB6b/Czx9bKnit/h5heopPw/Z5fuHUFHdqPXVOKnBoOZP5uncFQv+r8yGuakog
idcPX7u8vyxHI1cD0urBHfdf2o4Qpg4ZIPk6X6MIzvfiXABe7gx2PT98K0wpJkPQ3qcfQckAqA5J
99yISE7n8k6Apn6dqzPTr0xJ/GnrRfqiYgS5FmlCKJEFSp1WC0d9hTxOA7KzdDVx/q5Xpj0arpHi
NkFG6H9ooehrh9k1d+nu1JywG9gl03LPDVORTzjfdjJwEiXM8j6zXXFM+CYpWNZrIXjp3cwDgV+o
Dv6JSPHraaMk+TMj5QnW+k7kzdVFceALl4Y46tbh6VjXoBWxMZOyIzxceGvGMDsHa0RwRO4oiElh
v7aki2fQdERuh7i8eZ6mrRz1hk5kNnwAht5eYs2F3um0bduh91tn6v1Nqgcvh/fkqYPlSwDlDCxA
H8L2DaAGjNLSfFRPh5soC7PEEfS54Nch84Pk9m+vDltHPj+x5daL/MpA1oY1uI3brD6pwxYMwvLg
bhiUKSOjy4jSOuMfXP5CIQAk+a4pnT1Koc4jcje2CdG1TLcaorYIB3P2KQMLqv23Ie2KsEj0OC7r
4o/PY5XfYdfUL1LW2zgmPBj0DUjX45/DjJDdLpsznKXfgKQc3yEJJMlOP26ssdly2yMc733wSAJe
ujsbbx7r+hOM9wTJPntcls96foUxgeH5LMcg3rIgDq1CBweDy5tQ94CVwug/4Bx2/CWTn4DKhhSM
zQ0DOCKKSSCiryvblMR1UzIRPIwI7aQI3bPMC8AFJv+t3rIWyX4/3TTbMNJwkq7A0+FvtsRC9Qq7
znvuEbTUSQQdILWrZE34CCtS3aleXX8y1OAHZUvo1LDpEZ/NIX7sZi52QcVMlAQkkvABrf6HLWbX
+CSS/F7N3tQBY5saweOUcY8PQU46KvoJBgN/mPJlkAjmzUVbPTiTEOxHpA29vrTUNRww8Sdpuuqa
lSx5lPFaYhv0Sqn2CUf8IokzfyRwQ3axEbTLfj/wdYfsWZj23IG9MtWVzQwVVxq7KI10xpE73YmR
z5k38wVgwuvlDuJKdsqobJ2WvMsd6Z+QNuQK904ufplXIlhnmTAvjw+XHG6Uq1RMLoR8/e5P/bHZ
lWhazNAC8Vj2RSDAzAUa64SwhhFcO9i5EbTOl8bLfxY654lwBbRnXQbXRfIFKminpPoHHRIa/5Ou
lMRjqJ108uOMdUOZ/2pWouGCyIC00m8TebfnW4PB0yS36MJcX0zPLJx0Y5NsxCsxIl4hyb9pe8t1
j7TJ/KeGAoO77L3/FZBR2Z630ElbX21nueB3qm/A+nHdgLTbwgr6CLYdWcjxVdD2AZFJLlep9ffW
bBU4WkNFQcD0X2fTGfc0zdq8Q94mPP1+CN/Kj3EUHhFNf5WDd0qln3d7wLBpSY5ZeOxMmoRBiWN2
Aed13ZWux/jeMbyjp2O+JX3XZzzciT8J4x04v2Kr0FrVif6W7yur3Tf+6o9TigGXZOLwUrO9YvbL
wMKIqU0DUGXM4GFSAK9tjxoUNmWY6U97kJxqAH+2RWBZpioqMVDHuX0g19XX+cJYcvP7Yqgfrgd1
o4bmP32jXyDbIdWUe5WQ/QSuD+LNcIdm+97gwrvIxLw4wMHIJzEtDpsBqf0k9gNnoodg7RE0cYon
15NONZ0j9AmWwdiu/1W9U8uOVM1ef3E47gw8gReAZvmgV4imR6JkJUdYGtuGTpKBONS+NW4UbORs
h7KgDPinI+0ef+qaELdtF3WAYy5CTsbPap4u2w6wHWbFgYIRVpyenGrOs8IoErzV2UMA5BynSlX8
1mywBrA+MCQNru6rLHCDv+Iy1oIsQvcdwMQdrxt0hgTZflnGxKBzFoujhH405brm//5uS6pGDAlh
AvxVKPZ+xm28aKIX/VDpMmuc+UqsGzq9mSnbT8RpAgZYarMDLja1wr6wbFzre4xwCTxOT+69SGCt
nklaiG/45BWabFGYUnDei+TFP545ZIpEGPKP4cvEjFa3eGOCDlKpT9QSPJ/vRbuI7Rs+HUhUhj9r
o20eYDsrA4XCMTnq9LOBEFbHfE1nCaY0xWfSd8keoD3S3j37caeMtMRPv8C6mHqJYMW9cTFCrkCm
CO5PY6MY7nVVf5m7972eP34fR+3y+H0uqXAgLjRJ31bhISaQaVkmGmH7oek+lOwU0B2BZLg3VIA2
k9HFsbrr6Q4R0ikSMZJDjhaBpE8DFoeXCJGtvrO6sGbGpwJwuGdVsUNrY3XL1Ph+FTtuqcKISt1u
uMCfsl0dVcuTmMGB+NaMYGvUVHfrYDgyVxQpccS+doNvSjZwY+aokHKZ2xHqHcRYQneyB3KKYChU
QAlxKOPNpCmvgf1Rmh1NphiGQaKkUkeX3QYYNwkyY8kHVFlp6PMozTLi8h2ar766ZWgOkllcbKft
FR238ln2mFs/P7BCJH8dzRkHX10L4hK7gzAGfWoPezF4/WoE+fWRtSm8ae1mG8opCbnCVqIJ1LxP
6zMiQLN0dyFq2FpJ9KTz8XrAF/gWmBSlmKcHExmM+9Lm4yo+Ul40NWy5D2UvA4DimMDyQPg+fBnX
vWvdzAY51s04quHAQpatkfsGmYNMRkTS+w8frcw2iYwhEotgzPwp+I9Qxc+dwPmjxXmFx075LO4o
YpIVZdSO/Fk7djFfomOFKr0wpf3X5N+h+q3mPlC6L8zJzHhwYAp2AjQ+yprLp3FfKxOBykK0/Ntr
lf0TF8w/L5e6py5Iim62V3BiXABL5pDEebqPX77PD6qLtXGpTdYXE+/g1jCxv63olL8NkXo/McKz
yunBVKBrZNOujbkhM0hBII5OJvs9P7KziZeZ1MAhsrRuI5MuFtvDsgxRAz0/X2g26qj/TNu/pjDE
KSixX1vBFQcQelJoD3mWKBQ10oIkPBbmNzZEcWe1B0OcV9cdegd4Tnnf3l/Hng5IX1U6eV3gD5xC
zjUwlXuRnyzFKRNWp6z4axRlZqZb1EfgXGhn6RBbbkksAphhsCPI2iyJ3Wu9KhuHDh+1jUhYFi+U
jwwA2d4AWw9xQf7zd0MXuTPwtFW+5F7PzxtTIz8jRF/LlrDgo3+/ENk/tgVDv74CkQY25y3bDvt8
E2PTO0CoTSCpJxMOaJOeq8IpPndNt1C9uI10EFXF5jq5XP8hxseLTqUE8ZEPxlIxVzQbVJUI7oDO
gvflyb3fR6xro/VVut27CT4hrzsL0vx/dExLyW5QnSwyzZWBWQ/C5mHHhsMzF4OuJ45GZ5EZgaH1
/P9SXYi6rPZ6CIQpcobFWeKfgsBCIRDN/+5CqcNSwZpBvg76dh7Xo/DqLxr8R9S8dwrECPIp9BcU
Fh55qIPYvYOn6Weq91y0w/rx2RtoiuTo/bYb1F/wDUY4/NWnYjVyO9xq1eObuGaRgX5KkZwPgZJX
ly1RmM221zREAtoYobllbEHyKUX1SSBBrYb0DyvVJsL4zVf6ciXOZeW9wmQznMbFmKx4iVtaHleo
wiECKi7P6rbNApFbvT0y1KLZ/O5kR5S2lE3l3Jghf2pGr82d/tx5D7YnIi3sPeotwexhSSCXw7xA
OZ0J//I3a0rYwpOZM6GPGo3YZ377iiwWvJ/GiZXw26cvziXLjjOvRxu4AI96ITgk/ICJ9U0eplq6
vAMbdmftqOstDOqKA/v6wTBdu9elgneXqO4Bk64I+AIVOlUv0+Y24+aqTqRm6LGf/5OW1md23V2V
9UBw1udHWJhu/YV4DBkT5zWba2Dp5BgzI6szo/dfVPnle80DOxVQiNTdZPsYIvLrzbf/8mlPp918
9ZwyQJDP6rqPYz440AnIkghK8pIDje1QZCLPf6eWierAbx9HCoK/h63Q6xfMnCS6fmV0ZIBeKBZ0
sO8pWSKOYBDIHyOhAXIcQwM9iQHblDhW5aXKiWsacAtQJk6mWxqfhHwY6b9Y0oUYOgR4frNSFs2B
nn8rYiBBz93yvfGZFffYnP2tyh2hAvyxJnBzCB9P93n8dCcljq7ZVgAFf0M8YBA2KUcg+F/lb7bu
jtlZUP5H0nktOapkUfSLiECAhHgl8UIgb+qFkNQygLzBff2svBM3eqK6p6okQZJ5zj7bRN2fQYFG
E17T9M5ejJxiTES93yGnxu/j9pjNrvv67mVMNbr0Ft65G1i25YA0Svj8eebMuIt+MnCMRZlxfBNX
JbQ7CQsLSYPuT40Fp4TU7OiGP4R9AMB2dnWk1trqd1DNkIHOfNhNLmrAvI/s103lMqM1w16bXhX3
BVvPWP1IrITxZ44IO+JdvagpJjklOTi3oBBavxxNmebxOacg+jkAy7fO05X1HZewK9w9pNwSDBzE
5yps0y9CJ/K68M3rjfRZ7tcTWXAK6m49gSBRH6hvW6jJPt9owcrYSB4NMHceNrNCY5TNDONjIHyk
zbzvDeAew2uf4+Yp4PQNHInz+8iN+oHZX8KNYTwB050kJEIDn48g/6Y3dcQU8juiY6uwoOX6sLsH
H1Q6888BM1BGuUMmTxM+KuVY2K3aufH2Xz83+pXiUfvG/tHGpeZW/URb3xvq8VBXN/exWTi5GT2e
0eBKcN+19H7vkeJh58z9V+Xt/3Ccgmnq4Tn3KiPBMbbtpyqRCfAEX0KLr8c6c9p1VbplOtiz+ihI
gmxdOjfvpcYZEyAt+MG7y8Qn965L4h+INfaoi7o8UoneJrHKha1pTTItePPhmByYKQcJPPa+GdyJ
cqEsVyK9ZMnFKqXKa/umAC/L8Hv9y6YW2cYpYXVUYV4JNwxlAgS9B2zE9gLXdvIadTWhqzZn9u2H
Goh4oN+a17lSpVK18XbuR4qyMv3BGmtFO4zwrpee1EFDcUfIZAqcSvP7BRIsmUt9pyojutXAKxIj
tXAfZ2Ew0ba7VbmB7QR5DzdamSQw3ANTk19BLsAMMjuABU7s0B0hd7B/vx044YAJUBgwEL8HKrws
fD+v44y+4vWHTfyjifPPqG9MtJnx9LOMmepvnL2BbBC7U6s2pWdekvfX16+ILrLzGBZCiSck5Ir5
zfDLIhostUTd/HqOTlQ6JRtzd/VAj9cwaKA2z2yVPqrv4onyzEU+qR26wM8nKBINXvprTNX/+uFi
8iMMBul/i+5gfr6n1h9qDWbmESP3T/yWre4v1Jf3iDEIzghHAGAPx1DBtmSkn43J0LW3rm7/Mt19
QibtoSjiwRt30NGT+07b0KCXfdEaE/aNL/mIQMZPc6FOrPfoeQ97RH4BKSRclT+WOFP9L+cNc6NP
CI2qt/qS9svGgrLsGVlMli2HwrE/TG9dUK6qgxKwYv9Z25pYIJLBjt2AHF/7Sxpb6RDEB+xqhaQB
eU8w/8ggBYud8E8hKQgrkJR8hXlR+h3YzwbQ+VQzQ5pW7vka8x60MzzeBaXGh5kIc/lUZzA5fke/
xVdNzTv+TARdKX526E4F0zPqjbvXiO1bgBrVEWcQK0ppF7wTux6ZE5zLP0Xw6UUMoA2EK/cYFPHa
/BdBY3h1dD/cOGD2HSeNo9Pab2k9+oZDKta7GL32WiEuyydJnarfkcYAqYGaBaQG6nbr8wB8gDxn
GJKzRbgFCrsA03yI0/qkDjiEwVJVm2qEegXsKHd6GMDUSHEhX1AYcdBDhCj/3l3aO9WUhyZnSCc+
ZN6G5srckb+Ivdfxw4lMZEYOSAe55E7d7pT7UvXhOv26cfdyML7LgIRheTKDBkqDXfRfRmHPMd6j
O/QxCU3Y1SDgwBgNKdUWRAKecpCruEm1RFlYwA0Met51dIWl9dpU9IsUO84ZiddjUg+vjgrQ0H+N
P1linMc8F583ipfmFRRhlrnPn4DkWSLkaCnqzrj2U1W3zhu4mVFTE7VFSpTJUwnuGfOx1btGCNbr
C83wrduszyCrDqoaRFRo+yEUrP84ihpzkfASqlPt5fUdK/5hXLulcrz83fpLEMos6fexZgo/66aA
M+40Snj7JjQzI4qNes2dkSmRoM0WdDI9veWpUY4JOMgeLGXX0l39kuASoMlcnIc7Yg30rX9SeEA9
aW0DGWRlMgVfQipB7YI2ooiwJklr1KvhbUQk3JZrNn4AYzJ9w5DDpUi/vT1YgZ8TA4ie2/rGn5Tb
AWn3hsvXibimPOl3IN22uZfuwDLilm+YNlscn0jv4ng7O3pIwA8G6FQA6xtSug0M/e/2q0D0cZlt
YL8nE54gpIHCmyZKk+qWlt2YGhHSPJvpsog75iYDFzLcgsHnEo0k9aiP1tEeOcw1sHJ/rL9Ij5wL
BM0fm6QLw0yL34QQ6bNXRgY3TdJkCKVtgNyPLgtehnMroheBh3jE2WYKRkM1fxHZn4YUr8amwEFT
Z9wm7T35RNpfc5uRmkALcz80fQFsr6pur5q3w+T13RmAJh+PhzCQ94pAow9tE8iITKShLvzRpL1j
pRPdbnBY6wNnCEoJHezuggFjJ2PZX0qbn3tmLLcebI+WW3P4wBnVJgCI+dj4hwOvrPc2b0i9zV+f
6CHYyLQgQkVG2xeQj0DfPp4WKqI364/1m4+tFOAWzXFgCQNnmA1JLLGKypk9VJ8O5p+Xw0CGnNM4
N5zr3iRuqnAqLSxyKjsb2k/lKvT8tMqAN/XogQtOiwZFSkKNS/LYmGNAu34r6p6DLBcuQzervhOV
oQOPK44LVwKStl0R9NBWDMP7zfGbk8FmdRh83HzRE7dFs8r/5YtfN+n/MW6vJ300YKDhfjN/Jbdk
gFE2Ehm01VxSiMiAwk36pth9OV1E6vLr+vc8nQ3MSYNbbEEf+Q+qpoHDaZoazM5eTt0kiEF7xVQW
g+P+j/s6cNR61GUun0W/Oh9etp0g4X0goRjBCKTe5DJ+XGt5A14qN6bum7MrHGDC92BC3IrVpyKO
yrFgAxXMDsS9paWe0axqUD/m1NUD4x9gCa1Djtd/7v7KGcdn0Th1rOH6h0lZjxy3nRLdqAkNUX4p
/mW1uftwtnof7LgG8wfxeR5kEqYhHbhJ9oEh7Pyoyi1Kttah6TxPDHPfPFd5MwKs16dU0ZhaE2t3
j34eIxkQ1Sc8t38vT+7WcgCmjeC3AaCdJ0CSUBMhDxibjmnNx27fUU7XNXQymiwBguVzoH2XTZLp
4jtrbYv5IQ2t8hBAzhn8hWLJjqw4n0VvTApPNqMVec0Hyf1ID84tVxJyhAiie88YD+egGu7OCMiR
w77bu7B4Rl8flBWpIwF3OItAbuuviieituCNO3PnQm253TycAMeXU98XXz+Hr7pHOUUzqO5la2Wu
7nArF2dxFr8K/SO5rIBMDdyWfnCF5DF6JpK40NFuIanHhpe6Cj7UdVSTJYeM5cNz3E0YZWHpAVmR
LWx7DR7OY069Oyfya6o5u50urjvlD9Oo3pTl/EThhZ2DB5ur9G+iB4yNDSN/9tcRdHoIDpfLHEoo
NlAN/nCPBrrNAHohfwKk3fftgFvZOI2xwgjyGmY46nSeNa8yBDCAO9mpnwE7coraX/yzSgHG398D
9mCBhHvF8xk8AbmchlixqAGPLxafMzl/zrVIGbK02JF7VRUV0N3g/y+Kvkv0B6XfrXG64f4NMPvg
qULckU/PNCEpuh9iamvp3AJS3sDPqRa1/2MYmDvtHyMxQ/MwAsGHp9/3H8cHug9bn9FVfZTQyBM2
IzULEEDR3+RSIbK9MRLDUwY29xAyPJUY1DXMTsHzGKRBA3/P0XehIJBT/P1jWkFvVPaPyMzCm4ku
WFzx/AG6f3dOa7pHA45XHSt5YOJu8BTfK3r96AJbA957pEcc0vawFK+JJs0aeKkPBsvP5ZeaRFoa
gY3p8GMu7r31OG8hMLfGtr9BUaKigAcS35UcAEP0S1igRwDvcI4Yy/WBmRFFA8mOe6N6hutXBTJz
gQtOzUBvByoKC6fCEZKpEc3oDAHb8Ydap47P+DGC6A8d31j8UFLTAO8oBGKYL74EsS9uZB3BaKml
szkA6AvHosMrVh4T9ilq0wY6RunxnKkKrEmc3cj/CpDU+IzuOWgI9iNHUV0YhlAU6ESwEXLjCMX2
x7j0nHIaPQg/wZIT3o4aNkT/JRTiKsO8qgufoEKrOwT8VwJV5E6/lYLSQypjF8W2da46LvMy/HeY
IILu0+9gZ0l+MRFbIEkuRBpCYPggR+s5Y/6t6A7cG+9aOireAoOxcg7Oj9Dc/vbDn9fgblT1vA8o
VUI0IJ7Z2KS4l6dHM9dDK3yPARIvzIftARPmTW2OB7mnPSNNDwqpABRWPi8g6LyTuynuf++lBZ7C
s//YPiqfwG3ZMFCN5pprrOu0x4Vycx4b7I6Qp+kLExHYA6p/F5WkI0GStOEwscfBWWoaB8ZKHT5n
fJwQ/o9n2K5REda27ZGdYS0l+mNGAH4yC+0lgAurm6MA27lyd2aUXsMknLRfpzD83ndyzCalbLpF
iLER7l+wvW3IV69zgME/7DjGuUwcJ8XuHL9wfxVdSKtlMV7DgEDx5aRXqiLrCcM9lcGUfmhTjvCr
6ldvET9hEgxceET3zwjAh+MdBBC/gpCpoY6QDJImSiKo8PMrPD82bAMGNw+ZQQQfciIP/VhPOptk
hlOzI0tHoTZNmq+3dK3oFedolM8zM19DbAExSMtGwLaBZn66I4fCt875JkP4KC6A/1JNhwtj0UxB
3zPQNQz0zmyJMMRUIH4mhZyWmxuxctS1XVhvbrJ24LWDX2jQ8QKKvOK+KPp2tZP5IvgN1TIMnrhY
C3bXwfoz/869+HXAU0Bb/Gh1khczeNpKyN2MwkXReW3nNpDJFg8t/abXa1pfXfj+wA5wB/FfHIZw
/BnBt7Xd7G9TxLtyVNdSuS1uVcB0VhY2ptvgzzYyHh5KU8wbXexMI+N44b5Q/TH8aTIf7/wBbiLo
DUfKM9KZKuN8Af/2Gb3G7Jd3r1KcbIWdcAfJmbG89OzADXRyZcgIkRwu91Ud13BTN2eK7E7o/43H
eBBrZHO0FnBeYAKafy+LfCCf0WwCnXSBgspktWBkASuSjrcNJEsJHmK7VWB84KlBJokZlShaoPig
Fbumrw6FoyRRBVKTA/v4B+eeZQv2fX6GZj1+sAfvM1Ac3VFgKHAdhzSAZVp6VNlb+K9kxRke9NEM
icxlFuuGB8V7QHG1H1YgTYzSqCuBXdd009VagXzh0aYpM+b95ViZ6bAzSN9cckZZiL5GKNzJOcNQ
iXXexJYJvaqgQFgOUmVK5aP/9p/fhikJAO5gQYnTKvtrYMG5w0sHNE6wdWK15OZTgwA/PERmyvhx
cQ2Gy9AYjAG0sdtYWyJnrGcfXotIkb87KlOKi2lD5gjPG4CzA17apujtI3bfzgU0sHzGNENifKzD
s4qHaMc073YYfJFIjIvZNl/YDMCQwDLCvaxIkO7x+GP2KErsgrnf94mryLMHVAKZBpQFHeXs60S5
DdH7zNXv+WxSI8vVttXorbm9R/AbswEuLNRsmgu9AbLsnuAhTahgc9QnwDAJPHLpcPBkz4jMN7yq
9/yFn/gLN8iBxArVasyZImew4+FkSIzskRMGyktD08v2MkZxarL24Bdx4tM34s8quSr9N05a7v0D
dRTFn9OY49fUYNz68emQ5w8cnrpIp/Fy7qlauxz0BCE9AZJ6QYU3fA+ntrp2q2fY6y8Rw3QwxC6j
/BoOjvjxmgzNIC1/w8E1zBncsstgxITZR0BVZaAdBY9KlWHyQ4kO/e5w32UokRcUf9dn0hAX+Rx9
6CpA+abIRpSYZF/8EBaDBKaqB9QwSS4zwGddxC3EE3A4MwAqYiROQUFMFcgBiismOBuYR2hmCUw2
4FkTU+ZBVUPClbT3xQM6Hycvbaqz/sRfUL/nCco0/PfFZcSS642r6ZtyD+2n6FY9AWkGdmsRWEfN
aZ0y7lg10lCXng+PeEa4MF+YLUwRgLKQtfn9ZGJc3J/ZE8bGcFO+/iDz6HVMQMrRvSSzCQ3ZZf8i
mYA2HFXLYhAW93CgQwvBoWwOr2SNUNfUA81wqIJI2hoYyNakJVXP/tbe2Z4p7gAb0KUMftHXiMYe
PF6jH10bkw54euXkN27/SEnIcF4OSV07aBFtPmLbLGlx/gB7xnlhKCn2l3nR/4PBUdYLE/ICtqkU
vE2EStFHPxlUDDLE8eLp/fQzdO/px/8IphbgOIsvUR79ESuVN62DsPjff4QbQyUYAD0imKNYZ1uL
NFwd/so/bExM90zISTN6LDHmJfgIc4aH+PZsJ1U+4b1/KiXhH5wyJMNqqHn6ugugyeiB6WEwS1RC
Pyi+GIQXzufYEZ1CAg/aEX3OOJiNYJ9zPGretxQcePR1GOjB2KfYO2qrc8lidfPh6L3tyVIWOWl5
HChBYSFDxeOqdH4Njb3LKscUBY8tDGjKSIFwF9zg2jZwP0DnPrHm9YYbxhW3T9ji8MSms4HINvmE
WetZfFZ7B+GzQLk26Z/IrtquQRXVr49elCEprkvAeuw650lC6BUKu5tjuwduOkaG7m7okRM/tJsT
G20lB8S0cixi2GeN08dtIYHexEhV5TBDH+iynJDZiAu6QgEToB1HZ/jDHKcl1IcCHuqapbfW5pXA
2r12cGyOt8xkoS66nzgzoKky7DlfPSbUdoHbCiwfhyeo/rhgpu98bdg+ebSkSrbrNgAX4xmawE1u
Cx9Zgy99dxwcS9Lit+PTYYfywaw5Dykj+9aa1aWshgQBB7USMsbPYAf2nEOtxXmEDVzlMP0D+OqB
4XxcENoTYo6+DSkeG4GQJ17mTqBdrGEof2bZHxOB6CWzgpnhOBkpFtTUzOhQTeBF83EN1e+l6sOt
xWo4fjvtU+AEQS1ASh8WyaW9Clo5556azmikTgnBaTbgUfz5AqzHZKh4IR567fZ8nHzt9duFhuW5
fmw4E8s9NutwQcuB3KN19s+0h/j7O+kcvfLLnhyjNIv/L07rmaru98sFcME2LyAaLnr6TJOJR/DJ
SmiwC9iCEUWd5E/JR735z9R81k4mZj86MgKw7RgaPU0IdPMv2oXjO6CT7InMqdY8+6JefgTiO2JR
WJTbSfdwfazjIJnBDOOX+g/s1/HOwoF/hlCIALMZzT90oHLU4c/3rjCB5UTACGbubBonZT5qewsc
OcMQ5iHH6nIGI9daozAr/xZpUdh7fPAQpOwXODGh3/d9aOjSBYqvQzxSPQuUjExYt4Dl6Vpzc876
oSB0GBWAivY2rxVNwoQCXuwXfboOTsLHMuuLMPuHAaecvjkoBTlYKbArDNVwLjwyfkTkRCodh3sT
LJqO7CkYjJAAOYSGvE1rvdDjVLE5CImmQIROMeD21ouBSK8TbMAuk9ptxWb8ctU/GWW9wYr6LqVK
AW/75eMxeh7PejPYdRpUNfe+45lzMd6MmDnhT7TbcUxseaFFDJsb2gJalHUXsZcZ7jpe/w7FqeKp
89nbLTAhJ65Oa/YHjGSd+Loix8nuXx3sS124kNRm0toTmzF8e3ooYqyZpbPYvvWqGsGBRElNyqCk
ArKFSeUX+DgzWU4Fw9midLjby0EAUybO0jg27MlnO2EfGhsp3foDA4nydF7hldy6HGX8t0gf/oLf
yPXzZOLAFzSw5Hc+/hYw8P5h9hhCdMWHYVHhsm2HA8YNLmkNysO5D8YdGAJmf9RJL75OU9xi+5tN
s+GeihdaLV6xakbYVzGSQFULN4DvJTqvNbCcoOK5zo2WqC4r5h8jFlf1njb4fYQQVFDKYZYcfhIa
55ihn2iPJa/UYiBJd73/GgJX72qCr5L9hZrtXrAqbt3zbOhrrUspM+Y1mdj/gztrcULeIurwIH3M
VLd1lQPczmz+RqP316GBRMCGr4i8Pr0DBkubRm4m7EejfF2I6T9zUo9OX9pCvHPsExR48axcpglT
cBOHIR8O2RvgCHQSF4fAnz0eEn8DxHBc3r7ipAvzazNJJRmAc4arisQVVjDnpRjAJpXvftD6/A1S
lOoqGCpObnenhRMmeFgutAJoBTFEL+PqjZOp9BD/Lv4s8oZk+pIrbbZxvgIdt1FZgzUzuFn1w88e
Uvfpt2bImJ6m0N+JHxmbmz902drHo69Af+ZJheEXCHF2DgZDcflyabDJ6j7c8ulXnbxWnxNjjxeK
HA+Ow5TbqYZKcE5XmMBGhVAgez//zAlxVcwSgcVg6MEr9VGIQ52f3/Chkf69kkAJAhLu691zq56o
8RLqQOSNHOXSnVdJ/IqDHQEdRYz3egt8YeFKy2UIXhQOScTC4eglMKR9+X8prij136tzLY3ZDrZF
7PAY8PEIvZ0suky6VPmHDgof840KYI4xsMx7Kk96EXsjuAE42X1W54Fj7cs/MNyJNFGVGjWgMFjb
7MJABQjB8yms1MJ7Iw6/zP3buIwujiTWQpjGGRp+8wWGHsOK3hOyunhePf0n9hvuj07qKV0BkWQu
u2ET6t5txyCUN8igCqlhpJ5UUhwQdEEKwjUZWuXC3DypPDFzOKgCCyw40rB1LEAg/E5k9EaeMA3B
XEyefgedVW1IAUBFemlBNLLLrA3Ww8VnWAblqM8oAbZPB6HTh3FWtw4hr+0nbk8PUhbQPWpieHrB
7ewFJXMC9o49UR06Z+HZpXXsoVw5Em1ZLiXQjbH/jMYkfnIV+tKGoLHhf0gXJSirpn/TERms+saI
OhQEjyOKovOM4VAW0rHH3PqKHaTao7tdUHWmXNOn5log72mFgy4nBGcReYc/bQSzy/8u1FP3SPFr
19BrTgarV8eeoZ4e7FawH8gxH3P1E4SEE3NeLKrKrz4hUXsdbvsQawgr2IyR27L9w0CzPBzuHhEI
pbFsQo733js4z6BIbb5hD3uwShf6hiAczi+YWn2Xdq9jRsuyfNs4L1gJo4KQTkQRaRaGVKLKI0BP
OHh6GQGEcsWwwO8Un73au/4CSTovYVywqik2yUPAwOlIeFm2rUmPGZJL0sJTQaVqetYBMvEbA5Kz
94rMNQR2HFI7Wg8HDz4ABxiDcDFBsD2mz1v40DdbnTM1Zz5DUCmIJCDbDTzDGmupYkS2+ZfBwBJv
zjm0Yq17wQBoCkivWnAWwgdWOLpscYaWX2H1tgFuptNrvDb/03FLgDQ+AnC+jclCZHvGWMjt7S/7
PAap4Tec0dgIODySznFgntQxRfOf4zsOLeL6pzhP3JmnBnYwL2BEbV24QiDdhuLxm1Sry8AuIXDe
sV+gO9tJmQOqeJmZSSHJOzxfZjREPFu9KafUz7sojGcuy7KOtEti3RAKjDMPz7mA+gEWjbD2Vo+q
6OwOt/3Rw69rsHIac0Y4s8FcWZF6uGfKMcE0qsa86DjARx1PyR5Mu2o9+Mqjn+XosXyL1FzXCS7l
dwqDV3I5O2rjDCKHTLbXCu/VLVu5Rv3wpgoD8QNBxQJveAT9xyzKybBLWxhRRzIbXOkLxGpOxq+G
MQ0WkkTffiG14mjqlcsGiwj8XrkzNivPg4pqz7jzpUvOZ3Fo2f+n+MzkLr6yaf3Cy6oMCtm+/caY
rfCzSC+sGTRXGqpe/MEMFn4ugyXTBmp/K2LQ2MRrfXz97edc0OOCf/bg0tM0IRPxhod7AGhYrQlP
xPSYhyroo/oKuqA27MUeM94kneljfUQFQdd9Y+dDRZDSwL0hUl93Ls2uCSqOuToF1nPdpuBtBfUz
SluTB8OYYESak38utAmuqhaG4c+eQIDvhZgLiSe8X+lJq6CEvHiEVUFYysc8F0sq2olHRWFxk22F
iyexCfBbdjFgMe4qnVgFek7leFsak+EAMlUPR4PWmQEe4VnOiRq/MBbw4bq8XV/9p89MnBTxREhv
nB72DCA/QB3OpnRbAq/j3MiuAFYpKFV8Nr27B5BRH/umPID4IAj5m3uA4sfnTELXYi7ttWRrglv1
Iqk4H15GaE1ajAx4HPXWGfwC5Qg5hTbrTSxdfD11Sa0Q7UdRTPAUFj2CEdEJ4arO7jVW8FJ4Ei3N
PeVRBzGNhpOP1wn3/I+Ro0pqA0CAkUJJftjxZTV8O1v7t+lHzakTa1xFn9LCUfkT4BTDRqY5mbD0
ppzkkCoBIujiGLHlHwZw1eoMLXCKpppVAgGIGe/mfRocePTuHDzw5m6iD2HoDCb/Lzs0iRobb2cH
fTwBDWU2pTCqRJ6ZwY/cPdvlbaLy6HskvwTzFgKWtPIPr9FjXmsCflJ+eD/EC0pl2Mf6tQ5/VByy
0rGfEQc11O5Yi+l+31MoGWMyce0MMqS/GiybwrZ0G04+rK5eFfy+9qpvxjnMdKCT5bAQfFkc5RcC
PCbSK3dp1naUoWlezotjxE8urz7zOU/giCpQlzrtvh5pcLq0EWx4OJlnTzBREMgV87lGLKyPlZ6C
lxiVVoBEmLFlJOrBWDBaxikh99SRgZUOqbwQKsXvHzojcWGHXzEA/HbwUO3sUAzsNZFJAKNvmL+f
CP6P+hOPd0BHm+SaY04zzuwifiEMwdNGv7pEXqkHsH7gKlBDCK9nv1nV/1T8NC6BpH4ylOaarVV0
x2C1TLTtdv2U//ZwCbYb6duWHkQPz6cfbezVv63PHnQwqbgcJNjCTa9HhmRwg54+HAjozI60Q7e2
IwLaT6OpxWCJx92v8CcM2KzbkYAOMgr4cc0E5voFcJ65Y1wYJOKMiHQEpnKKur5E1ynsJtS750Oe
gvlep3l6GpqAeu61cCH6HLkHP3v+C6DvMbqt57ezw/5M5ZI7T1pqv3ckym/y3ZoOwBM7D0O+I5wT
/Deg2xDsg4zwiQuLyB3omf4vgAyjTqEzP25Ep3zWPdgYPxdjWL228WmVasYCwSgjji1boImeJgQU
RzFynmj2FU9Dyyvn1XOWZ56eB8uIW1mgiZHvRGNc3I5LjFZwfLGcIZNxK1Cd3hlf2RnMIQucz1Yd
61SCTzMLGToIEp+vxIz054mTE9ZmhI3nzXkmg1IqDr/gHxk2YwFt33txtvbNNdJPepeaz39FUmkM
kq7Rb/ACteTVXJMoWGoXJueS+Im4EUeL20UlGa88+18XAoPu33tbRYIozDrYA/suzuJM8rDW+q5l
py1LC7Y1ljUGNwyDHPTfQwzCSMagcWt/034ydGbfnov9+Axs/9b4AIXJ8U1H2sBknd7EUdsOLJAA
/l8mswx/aQHoNa4MJlDfLh5HmvQK+IqgKmY4U0JVABbsde2QauAiSsPyEGenGWY9xZO/34SVsNPi
0e32+HaOQt3+qt7eXFMpk1W+l41/7+E8EZAywjhCagDzbPxPAaYNoqHwUfxhvKZXZvL+GteXmQoR
J6q1IyWO7zOOtcQLu1YS6gxMmWyosUx/GCpI6P7ajfOQeSBMgx+GiyCntM6ToTPggxETM92HIBpc
H96qntAmENRcEDciTQrY9nn5hbSlUXXncNkj1kTYwPFBksakS0we3UYlGyLuqcTX8yQDHj8Y4MZ9
NcRoAUkjpyKmYV9APmXZyaZ+SBjzwIkPDQ1MuubcuAxGUGtZVqj/M3vLvb/b6zNQ89lVlmgeL6Nm
dqy4ec7ElAQa5RY0M23eSL4uSqby/6C0l52xeMCFAjq8Al6mAl0g3HCacg4+2NrrH07bGgzikmvB
zp8dfnGRDCnWYtd9xFdtyg/9p3Z8z0Ac5H+AFNCNDXv7CDFMYiDbd4kiJFJJys5Z2nybS/TDQRGg
B9x/IeZ3gbQ4EOJpQzRGfNqKdTLcIJyKTuTAKvG/CxvCHgYbgDX8ne9THNz4aUfLeWARaXAAzvhm
4og8cBK3pCIy39t2bkJ539rbJFlqo+gOg8KGd8vKn0xzB55IFHF1ZQbe4cvJbPvr+67Cmo2ZChPk
ATqitrKT4Wge5M71GESuiJVlHEuGf+I+RTBnQ6VwpHTMhQ9EtyXUI4rUkbBdc8xFWGx3EpuXjgzu
+rLyt4+FS8rkP2M2rYMT76UIeIPxulcEvA2ZTRfzW+It0164V6CxVS62DIZ5OdgZN+jFpZPB17O3
vpqSeKNHWw4QdhVsvLgd2B7b1+DmRLgWsdwzm6s3B0vInakOLkMYUDi62St2Ol73y5URO/aibBPR
x9f2CCBinuw4GmVg3i5Z/lIurUNOL8j76C2KUcQY01/e2bLnEDbsE87wfXv0X3CXTMB9g1RwBmt2
ck9gv7wWO97KCVrbVWwT/PaoM9yattG9z8i6jeYnZSG5gKqTYG+SxkirI6he3BXpv0FG1fT85X8U
Zxq5W55gnemFOY4TXv3sjPTJKNLg+sDDSkQU1JJkADdyWdvcpi2QsVu5r5AeOI7cs+ZsEZnhAAnx
x6WhGM+T4SHZPaP5nR9ArV5tgyBKGh4Q19297Wj+FNNn4V5FIBLXVUxgctsF3E64JnNVZdVdGQ9r
Mc8o75e87qCh4pcUY/6GOgIKeGvPcaYdBQFpssOlbo973phYqXv4pm3C/+dm30aj6alZ/pfZ6YJ8
/7yYjzLPvUAsk1cookhxoLcW4t+pJhT5zb0Uo9WqT7gdFDinD3qEqmoYUrljA3AVDy/S8dZ5eVEA
dA17wi9twRmVdKd80oltORmSer2gKSJksjdGAne6jnl7ijcC+8YImiwpmXP7dFZBELBOSY1M4CJF
LhRa+NNTazq0mYFb0U5c3XkwlUm5DTJwmzBj03lAYxyJqLeTYTer1cZBUgUr8u72Dzd7I6GJscmS
XRRIj8AaRdmjmLNPrR1wtS7T/AknmXK+By7BVbVYnp1A24rgnqhFRmiUPy/scYHyM5feDhI2bSfV
EDOFfMHG9I1i+C1yhhFvt3ICspUMrdthicINpw0JWs5ZBRcslAuStWW68G9IzrMSnljleJPCwJwL
rt4rTO58vBxaDKqZG9WeGP37RCuuDNonrry84NMAdtnSHVpIOSkzV5EbI/2Na6cnJJHKBsP6ZzoI
TzFu5wpP5ywpwYUkq3aGzr3r2+tt7ey+Yj7l1QM8x95Cn/x79cRV8Mj9qEjC2p6iXBGn5dVNkjjO
gth3WSGnopTPKzlwjA+COQyy+t8yoLicUznPX97u8y9xLX9ryqRKfCP9c/yEnIJw9nGQRmoxUxe5
hek4M0mSpJvsKj86kUFu7DEgJjPTX6/XjwHiFh/yTHIWy9KZT7OE1xp63PdijA3xeh64LpmeW33K
Zs5O1Kzk5r4zGUe+/iUUZ19cJ2CLLptdxNzq5RT2ruuE8sK5xokuI7R0HPWj+XdJ6i7aIzBA/A64
LxT1oy8zSleZ5Dzq0FCtrWlIBgAwAd2pXDbyu3B3iM4/OyrT+dRZsbPhZgSHkuRIxitKMJpO/03n
D0KdWSt0lWyuTK3sJJqL4B8ZaQP/Hm9Y6yv2GlbsPGH77bNFkw9hM/bi0ef6T/lObDKIv2vSD879
iTw9wOa5RLvWlqmEGHnYQ2iBBYavYxPc3MKab/tcuVEyxyrDckYP9sYirMV/X+iTH6sHe3VWR8AE
qxtrsbp4zwqbxRGTzLvefmIk+8gvd/jT0nCFQyYwF3wMgQg4jNcXIP0+6oZtA/wPnVv7L/tYkCY1
x2LkOpXnSumdWN9fov+w6iDRKKy2Wh3rc8blXD9Silq7gME+DNjTlJ6fuBqjNMn9R70OV4rs1a0c
xU07IZJoGCw/Ief9lWefk9HdXmYiAaa2JvOIM4TA1z72UBvT37qX0W7rrtnM8d5YbJmb+9KhgBU3
SNeCoNUtVBr/EW7Z83lf1AFXXBT/e15+lGd2NPQiXhfvXo7fJP/3JL6SC8FNM3f476f4qoxRpbm0
i7j42IZXdTa/iKNzPGExLpIqybc7Tq+fs8We2F+zayT6zamZ5a+HPd7Hd8UmLg+f/xF2Zj2uI0mW
/iuFem6hxUXbYHoe6M5F3CSKIrW8CIpgUNS+S6R+/Xwe9dKVlcgEMoGLGze0ON3Nzc45dqyxJIeO
8Z9vK80yyEdbfQ6Pi4SlWeIujyz7yWDv1xxJdf4WRUC3Hs/Li5XVh53tLDYdWm3iJdzfUW0/mEKL
u87bkVuUlZXFMfUcI8B9LsGxF3Tk/TdwVLbni/jJEuEAJEgNWFU1qLlTkj40jnUoZ4sqFvaJf8cQ
UuHlZzz8uEiIyHZMQ8tuEiNz5XtfaLkwnfVzxE690KWnblU7VCpbtH62uv+5ZHN9UiQ8W8HUXCzm
o5M37k6hUe2FHfOKXuMlZAcMob/SyjjaMUmCFAEJpZURPe4yzrAn8WJuciozn9NEZIlthk2n3MFW
sNxMdOHIuWxcmTBK/SQutZWSAtjhrJMs+FVfsKYEwq6dlGawpseRNJWpiPZGMLFHXWv207ExhWIQ
MCJlwkp/4qW+HS8M1w75KRW+EIt15nmtsTC9WGW8mjuz6fIaZxhW+rytKIV/8eN7GPsvVyxqWOWY
sOyRpJS7jODLYOsuuTaXAvOv7c2QUMAL+F5CdCEJ2dOc6RFIyVL9RcjSp5S6WbX0uoGvmK7wYrP4
nJs0JWUM73PbVvPCWVXSE2P8xuKXVCXIjZG6dDtkGCg7nXZqsjc5YZT1EOyfkqx+eB6vNwWVuX2Z
xAeb2jfkdawWmhF2w7OSJHTvERDFXkoRNC6UCjbXRLUe+Vvw9LFDHhbeI/IF2raFz+ZKEor6xPNe
LmeyIY/hIUmpkostjTZEdttClI8/6XYYwuXHPPWzJObixZPcRGoDfC3qgyX4vbQ9IyUo2+xzuHU/
a0u1e729IxmvlOTMFCXr4IO07PndzknQZCnIqSraQD2PrU/ZFBTlJSsT1dSATeSAnj/BWLyAWIf2
AsU1LyO3Ofn7Ikj4DD4pKp/pENsL7Co4wSZeC7qVsSmToOWppBVvaF5opBIma+DlOZ1hfZvOHU7u
7odb6yDSV5a9R6R368VFFdnXEI3A2xMpLXjYDR7Ha7a5xTdr8RFuIkNH1b3I9HWwNzxI8gayAz/l
yuGwHZ0HPg2EEOZhkUnMjuyatsPHuk3WpKgiFMRN6hhZFG28R2bdOElWK26tpydT77dX1mq+vOIi
+ZpqhhxdOLdQkSbW3BgF9OM7O8FHB5jojG9nx+RLSSydLG8wLrkTBm3YvppODrVIeY4rf9oEJzfJ
gyqcQ12/wgGzDBVlw5Cb5cCCpjP9+YNOpxD3fEL6LQSiSRRZx3QEwdDZdqz6fzQGvyIBXZFA+XSA
vy82gxHoLhrIfRtip29rWBSE94GkOWeqrliORVuzAWLeV5d/smomRRcCcEW3Bpqn009ZPWWRNFwo
2E+I1PNWEyAXhLt9MuzXPsYU0NUojweSO53vR1AAr0+ymOes7iqVJnuM2xNIHpinMp9jNNULKU4O
UbF1Hj8EoJp4vhE+hnyRgtpk0SnOX8X76/LDta5lXec8jt1QHxLmHzlzu+OMY7urhzvbI59DBQqf
+BiwbVBeQeE4866d43JJmtHwFRIv3+1sLLSS+1e5H5FjY24bdJde0Vt421FLNle7vESqW4242nIz
7ow9qJhlfqmwnCZqFO7dghKeB3kPVm+IU9e4RSShMbDr2BqQFKUaOpk1RnYipYydJHrb8iilrJPt
Hyb3abYK6IWbsTqMf2KTWJ52cVjswI9jDTMp28fZItMQFnM7XhcIDuOLz6f3YkEEi1uuAALdEy07
VIIKY/KBXrPnGG5TlnSAkgikwZlUqLPgQTttXNYGw6Jv75jz2xmtsvlpyNzKr9dYkd7viROdmR9a
jziaKZ1OBWnbN5+t5ObzTojDoq5tTDUm8Qy84u6xtwwGm+RJUavd8pxRs9Eja+lxwRAlnsDZJvFn
Gp/Kxp5E4lSnrpAAtIFUqXE+f4Qw8rcn5gHM436iSYPnrkcYsnl3Kk/0nn2r4eS+wSPJ0XJ6dCky
e2puEaOQlNzmngPxsdnxshCrvWeWjp4v5yiDFTnJaemSJa6hUS4bHFbN8nznrdBC6xQrDb8KZYfR
DR7kNE4pDvOyIuJU6gC5h6fIG2L5gUtdddcrj5anokCJOhG2LjxDkF0uurhDEOt+laC/5StLyzJh
sk4QMdXJYkignKvKW75kkHekBHvwCB/r67gt16zES67cWkZcpKy5Ni6KVXygBZESoDcmChOR1ySB
yteSqO1lfWpOLgvfD+bY5usJkgDSj3qkIuOW4blzgswb/iBs1BAnvmJ5Q4MlG0xH0B/sbvJ1Z55b
c45Xy7wbdZeDq9TdPUeY2d+D8MpTGXdREmItJepz1uBsxYgMwuozugYbWnx3WM59Xp7Wwlz9AnrL
aDWQGZpJD9zDm0fQP8vmLo4AMUwQR/9/8drYJ7NOpIhKiHVkGvIJg8rrEIACy2+UadhaLA5gII3D
bDaLn79y+6buxR9qhk4GwbFYIIjnUvTf6ToGnIiFLp/jPTOlRLKdBHBA1rqz9rgnlnMZcGmMvSRY
1eTkRROkNPiLZE6Y3NyskZQq+CZJhyFDLUzk3gHjypdp+nDX8QY4BeyFyQaCjIUtyvyN8nd9c5kA
d+w4flhX8ZHbiAXUsRMyadxCkm4f7PV9SPaYpVu5kVxRAe/4zvdxTfJvsZN62NZf17sxIie2LQ+i
dpBU3J1VMt9TVu6GyAnYZigh9Al4RABQf/3iRCFJQStKy2PgEX7ZHUmQnEFMNiyu5YkbKcjOU3Da
hgToBDjA2FbOCA4Z1ZCqPmmFDAqn01d9NrtT0joFVEJJBdjzWly9gvaG8ub6Gi6n6+0CaVtBDMmU
fat/iIWgBE4psqAJRuy9te6or00ktLN+QOxRCZZsEsACklXyfjCqhIyqkBHKTt7B4YzXTA70iu3M
SzPqsP4IiapPBYnBxiQIDmFUb60oUq3hLS8hNAv/PiSnYXCSYOgBzX+zEM9yQnvGWfASNdD6Jet6
NpeUU+Q8goLC5vwlcjvLGTbWk/sZkSNNU+w+OaIErwRlija8IYJwAth7A9uS7+4bGQUXpANo+AO8
POKsRozEvnznkRJK0KntIAZ8HXg/AgJEpwiitogktR5qmSkpHnwKwQrPG4IQTsBylexp+GNYzpBL
uRorTeCzEwTzty3JldQV9MzZTvkZMeGIU/sCvT1i608QhUEZevTjJuA+v80qYFMkJF4RzEmh+n6U
myyRCnEon3i8HbRGlhqUTflBPuXt/FR6ATvt4pCJY/Zdvpy8Uo+eZ889+7bm9B4486jPWKiLctIR
l4WDEIhd2udlHniXicYeIskA1V6OmFokWKbTeMCb9qxojvlqxtJ0rFyFNs8r47WC9tKG6wQm9StR
BWXbesDcCuAUhdEGwY6kp8sFTJG1VgEKlS8D2SxWkBV1kxICCOSlAFhh4Y2W87QrOjJo2ZQbuDAj
jPSyLdo5U2RC3HheYbRds8o/XBY269XMCJU66qBGGenmFOCIE+8jTPfQhfVfkrlfA6toUKbIasBN
s+rKHAgHhDBCto7RajCgDTypP6hgRc04odpKMdlNSvirVF359AHCMbpKcyC2KWwYSe73idPDwQMp
NYrjrCi4Yb2URQBo2M/IVSuR91IyZNXw+3nQYvwsSdw3ksdIisOl9P0Z5QyvK3tDmQCbKSiJtnAS
e6Q3ATpTrj77gvGAnCPfiT5MLpRYohDjC2zWrPPkq+qIL6yJaC1F/P1kCLroJlEvBXr9rjSZY+ml
XnOn9JQGFx2d4uyzIoryhiLVWkXzYDMLVCTxeJbRiu4Tro2HDJhzyWEGgy9yKaN3vKRZg1vwJo0p
zeyovTYOJW36HJ3aNjBwTDSn3F+nomQDn+4KzywVAEMTNL1sdBiwXYEEr2J+JApGoyOToPb0hg9h
ymcQTNA53hQXEjlyDOfXSUgdHjOH7QNk3iq3Ib1cdu9IrDdwk+g1+aDq7j+4aWWnqwDklYaZKS2m
r/X6kbcddCDQE78I4Jp0y1fPjPwBrP+NpyyPK+lmeX0QfLScI+DvJ6cxyqQtFiiEglbKZ9W4IY1w
N3DrSk2HZeaRWkymYTl3vyOB6cTBJylVVXOS4Dqr2q6t07dRNMyPutrzeWM7DpJHFK0AUa0nQmZr
354aSMm5sOk+Yb4YknF5JNIyTXGH4Y8YEBVFd1IAn0OjL1URbvUj5r6pwxchFX5hd8wfllveyrCW
pLFnJcNrECO9kfaiHakreadjjG4RbppP/AAhYL5jP9Hf8gn0dOwARVj4niAoVWHlQJ0OTuhxfbfv
2HM7nIQ9FSepbUCmNfKAIUsqXW9D+JPpjnFU1jmld5F46u2hEyB3KbvEvci4O4irE+DOM1fk2+pt
FN38tqqsJZ9tq6AePHl9PIwUYvjaEex69G0BBVy4g0R/iU/ljTouyfdfNY1TCtujrXlcaClcxW/8
QN0pzb6gnd8/Bo0OWOQPcnUw90jqOaZHFAJgH/eK/BiJ0M19j3z7GS5mLxF+GzGOsQKwgR9A4zha
lLEnTlYJqdxaoN7V7eYiaRViYpUPnXp0sDG/+Q2+aNZq1q9ofnxRP8EFcv3fHx6QC8gfkATVMrfo
Z0HEZoWofKh9zeNwpSz8Nox1tQWufGnlX4RfL/3u1d7Tu4iuk7KhYHVbQ5XVYrH0dvwBVzI7Wq0a
xYF4qT/QCtl7ccNTcxNqGvwJAczWj0l3ayFwqrkcxKYA3a6YIiH47+qsZjsYGu1nyyqimnrhgY0V
OW+y+6GSSxghylAg94QfAw5MkhdvkFL5D5ceKiwcMfffjaZtTpncJBNMQvvy3aIVFA6cuC2sCw3i
+BbhIN9iXlJt7U1rYrYs3NgtfNn3dJhgV9Kd0pd+oTfWHE4m7RbTuLyJe30LxeHuf6CFsYFSv0yH
1Uq2xP0tuHjVbOxbio77+KMG0DKhyz8vNwmCq4/UX8MbrXoWE7Ou7vSSfqzpM7ojkvpatjC1EBWo
CaKnJwb5V0YAmZW42+ffIKT7EQ151vSdTYeTY3SZdYff312lL7uUdPqQvNoX2vnguL377ut8nKBO
NLfBD26c1gAjNB+neXAWDXdo4+uE9I45z0pGy3bzT2qMl2o2OkcvTXlg9gkvFh2TRwTVyciQu1+B
Om2ShK1LNtn1HcTBExr7n/iE2e22Y8qfTvxDIwvuvEO3Z6Ouf8+7pNyim95u1h7Z3WjcDADx3tfo
Vq7e6YGDPD9p/gPI04In1m/ew17hZueursNdg1iqax3y2aMhXcL5ChObxTjUznTiCfeAAk7ObujS
/NkFTwSmU9kC2sG3AdfQFwB6v68JnRIJXEBfUEKrat4GYLG349nFXqiwsZpjNgCtYjpCZKSjCZpQ
oXLNOeLYzQyLcCicliz1mYBl2VnxfrwA2ERuBAJ2usGrLnw6fJ0uGRspp+II32lKzgKCCBgBqHD9
SK88j0oyieQY9Eaas9wGo+UcV+t50FDF7b2ehWnpio9sv5xH3zU7OPxbjKXkWgVE6KXIqNA8ODcu
inPJP3VflJjtuDMNVgIj7US92ZX9ETSTPIGUU2lwlZSy2KLGHBdJAtPD1OX3l24OTxeamakRkKT4
CtOBGKFsu0AR2GqBQNbLFB38xW3JgSlJMamO4bN20YljfoMt2eD6g0eJ+cVBEwOYnPw448bdVKIi
T5tfG7AdLc1JXRTHtIsoSqgV5xGac/Itm3tOKel7OhlBTgFx528631zUl3l+pwD2iuqHXOaJazbY
TNEXTFW3nu7HIaIKlaPmzRFAss3AGtE7O6UiTLY3l/twxXDTPdGzsrFquQ7ga6t6+FTcW7p5BmYX
57+tVelehoMie00eLq6OvQCtge4J6GzHBD+IKgbP+vpltH6+XHyTWtgJ6mQp++llXes+zWt3p/cG
/ei2xy2kaegPGaWoW1fU5d/Hy3SnYUlfvynhOsFsO3wAq9HgSd/DR063kHb0taNKsfoMhzKJCEgs
aGMFW2Jez6YZv9AHMmkJZ1fNqa1T26I5o+JrjOi2sqYbqzNDyL3KUeNaakL6DgcspBjnbLJHWnx0
OXYSJ0nqUJR8aBE1ZIBHM34EdJMNGJJiTclSavw/PDxs23Qj/2wwr0Vva91oOsHPE1UKkpOeUyMJ
ERucOjYZ4grc3HClvR9H4XPOeWXWAopYyVCUQVRjZAICfLPvWIdYxwO5qhjv6ZgJe+a8YWan+123
EczYTEBlrrZotvmrZ4172WyLwSJNrTMkw3sg6B39HSdU3fzlfW5aSlfSyvibE44kqxG3HtxsNLuc
AxOuiH6tEDMQf6dFfcr/j3OoItLhfzlJfco7zlkmh/a13tAZJHAwvw/JWWgV1a1O/r5LDXQU9q7B
hXKx0Oi6Ha6Rlp368gQ7hIrG+eDegioa8qL2P7REqi991iR+ViqgvVTzycsGZNeBnHHPMnK1I2ob
XQavacLU0i72yfGoeCMTfAmfCeZt1Eh3SWK33o6ZlbUYJIuHDZfGhqAX5sLfM6+xZasPBX1Zsj/4
widrwcS9Ru64TuhAcujnfqgRXaid6JO/ShO3czQjZsHoBhSbpxD9CKNBuxIylLgXIVpEgsx0BBOt
BeFwMaN9xrZhWX6lBSmH5/CjogdzfiyV3gdF8pyVFKPGNE+SZ9BihJigEaI3TlDDQy0DFKaSnPNA
jLyCKPWzAckURS4ZeMIhPsObIwGBu6Wg8BQiQdTryW3foRFEFd1gRAdPBVrSK4SfCwEi/orU1Z95
L3KY64XYBSi8nxXJDqQURcfTOn6hU+kH0NZ4Rlt9pXRRtbuNzMslbUo3I8iBTJcCsBAJNSmAd+CN
QGyX4DmEEZV+7X7ABqg7wfkbF29Mcoc4INjP55cwoswq4HIUtK9KWeh3BbKS8TAV5Q3fcJFB/W0C
x1VTEABgqTcr1l7m96fjsT7AkHdKGXIgCk66reH/cV5wJHsHmRYQizh75YfpcHEBjsK2FruMmwF8
BRWoz7p078L/RD52RnTC1b4RKfs0dfDMdLAMaVC/QW4DRTyVzTJpunGSpKWUqUDfCsTxUN4AodDZ
24fZ5aIHTLa8LQnhfvS5Wu9RxrggYAw9VBSpLBhdTs72hu+A5iGx3UhoHrZD+uKu/lISGJJJj1Ek
1gZvmCKGBMcb7W53MXAgTQzt2csH1HwiIWSiH3f0Vcx6aL7aWNqgawC4IpmlD5H+3zVIIht9gb/9
kBcnXY9tnrpAC+AikncfRHaPFGEz1CBtKJzBRHxUqQJAiqReUFYrviUAqPCE3/OVvTTiih4QPdIT
QP2nJaMrf0LgGQVe/cNc6RuCbQW+BKAI+ozLjoHMtGPbpYBRS2BY+vYN4wNGrMqClBSBycUvwYP6
TFcp+wEF/8/mGy9TLslTQpYssxVwo7tgEbQkhM8l37KyjDZHIFOwHTDvygsvKIsoJJh8kwP3yyjq
fS9lQBkU0CoB/wHJJfKd+0hS7+CW4gH03GO3sw3YmUlnqPAO9QxOYNQHNzmOPK5f4FVuU7jXvYzt
j794wW5C5iZnBVecSdHLAmBIehWLw+9hAOTH3TlairT0dp4PmBGTZHeRZqFxYNklOx2wRF2qIkB8
6mOGgLcC9GwYdpazWStSz/g8tEuOEoz1IkRyF/KHOK5jXtOmU5NecPJ1jD2QPS3Qecd+xhhMSDk+
kK0jY8HKxPr4veWW2iGc3b9nzL67h6weKicKjQWHU3NdYtwtnykG71YukKaA6ajk7RwqgvOFsljG
CyEKbOaUFoQKac0cvvH4/D3j5dVJ73vnhe9Dy1Y+TtE08MOUrZ9DmgkHCe9H52641sMHG2qBL8bA
xeBEfnoyNEcLm9jNNl2Me9HMfIgZ3hcK6WvkGlEcTMbeKooSChd6h6cMPucVV08rJE8w8BXZDohI
OKPFVfWwKVRQStPReDTgPFHpIRjr2oHw1qbjx7ckjpGmK/2VrspUkRChiH91fh9lfopgDsWEYl/P
RGd/BQnTUJSxLXns6U3A369FciI88JgtXht0TLFoeYC8BgEN+S6XG4dSsb4mjfvM5kWAZ3tloHRm
XpGebG4Pm7PkEYyCPuELF192SwcHGMtvhu9hZ0D6mwbJs2eVDMfhUO2/lJwD6uxGo+9qnbfCjdIV
nrijlI7kAPkzwJWGoMsUCC43QR2sOQzOm3i/mC/bE3LasKknHZU4w+h4XnD5vsm84uADJ/9+yMxm
QJGIeeWkhArk6J6++9wbvzy9WKNWjJg14dxy7n1REvTUprQzkb5JfsFvgl5K2C63KX6n9xkoV8R0
Apf9k0CrEwNhe9YCFSHzMdh5uJvECDxAOaRi91Qiah1U7yIih8FNcb89Jv/NQTGRz0goD3VkIFLR
Rdh1HMfH6RolHxlzQ8gENsnJwTm4yqsRLgSQk5KcZ1iyYQCdYIARyalP0UYU6r6sn57g9NhrhVSX
rDLYiDY8zXPS44+ccyQtfBcLRuSkJWH3q0P3NbaFH8Ar6CX1SdCUcFCsKyIDVfA7F5pih6XyW3yR
CUj9Y+UKkFkyjXAJ0woOa/qt74EVtde0tIGodMHq5lVI/VASf/BBEghZVbYAGF1NFIzO10NCRmw7
sYtkUT/k7zJCpXJtUcoHbzh5vBSvEiEc0w6jo0f4papp0QPjgIjRlAJryPqCf0ZzDaxHNpD7OTwZ
HDQseS6XTjTd2qPR1y83pnCfOYyNgpKVL7Uaql7D3gGMKfTwzVgKNEZM7lCY57FRl2yJFRoJPvI2
T+KkyP3AdGCm0gIpPZymnTz9f/Wfsp2v3uNFrYCgn9vcu7mr2SN54INrKYOhrVgjRD0zxoVBWs+i
+0jI1T5X57KxWF84V+8AvnMiESHRJy5cUaINHHOGWYpPV+pkP0YOpHQuobkh199iiegTd+40jFlv
AiPhGkn2OZzFSvYT+6IsjCL4lSG0rRMG6sAvmg0ThlNSi/lxx6Hmm4hK2w7+fjSaDWMz9JVsLzth
tAseVIs0OztYb0sV9ggnJh61qj2APMpHAbLwTWIeKej6cFQCogo0xkLK/kTN2AfHaOVjZBtQtEQS
qGJeUaQHgg6JlNLExWuoHuQ/iocplayB2DI+eaGlf4fu3XFJ2DaLNUwt9KuvnfgHwlT9FlyWyBDw
KyZoAZFTpeHaiNrmwKYGyIeKIbijJTmyB6iE01J9mXXsQ6vYNmLM+zBk8Ks7rIMJvi0hKapYGzbn
7IQIItFjyFX/PoaL55Rz52kZ9BGZ5Y6mlBKjBDQ1v9qg2eyqChGUQvga3VNObi0Q4C9s9DcZqSiY
k5xvAO3J5zypOOODeydlhU0S3K944XU9NJ5uSc6KOdIOYwTDejkQG1hWgYjyvdCkWKWf7l5EAXvr
tBa7pALhPAtG3pFggL+Vh13wDK7V4gnXi0V/j6D42VGzQsZzwQMj+DHfD+sIJ150v8nHYeGxl13D
xXu3CEo60VC+KrgUcQnfMqmiBGrd1wA5M1KHhMt7HvTdyOHoQfAElFhwIcgN8mV0WYEctaxnDALk
TncXOaVRHzaEFk9rrpBybja+QpVwQaQNqYtIgoEnocsjvItoQwey2rwxMTDtJWY4OuCuNoXLVpA7
dLemGJqIzs/o7NOZB6sOKG7X39Dh1bhbtu0VHbo0FLigXGrYQAsXHUVFGw1zngTo7lyj73nASiIA
eiEvDclWhYlLp/X0GNOBlKXAT7+NHkPsau4JtGlwjwJmHxkTGeXczl5uypAtyD/3rVTcSUVHLeb9
/AYTNMjdKO66PE42D95oPxhRYqNCu2Vd/14qqDh+xZZFYX6sQrHeK4oXJQVvhYAWNzREXF2FCfv1
VRSQw0ha3vzfGQOCIjWlhQy4ZrXspafDr5vGCe/TFyPClGEGLHXSXyp13fYuCl7dwJZO0M5i8EMS
goQTgDrDvPMmVCAoVH8NSgbgNNg8Dd9MRMiaYYyLXKx0JECrW6f9IPAOxhQXbPYDtzRtN19Mvig+
43xwY4MaoyNeDcoMooUdI/k3TbYYSEmcKfWwdrY0B9wAEjo2roaUNzkJNdmkAExGg7IhGnBNQRrP
EFBy2opCJ3M+ljkmhR3FnzE9gEcOwQsIya5kqP08opxJhECUjVSPdBEPgXARdvZICIFxqcdIaHdY
i8BVnRUhAB4i+8iEgDOXS3QMtdzH895okH4YFcrbhjhpgR+Frxd0TRG8PZQd7HEg8pavVHurqF4o
EVZQbiViJt2jB4YIfLPE6WM9aFIGIRMIuRlr9j3bMtvO6mqSNPC3qw87PaZlOEy2Z4xEfSA3yEhc
8TDaSj1c6XJw8K+HcA0LUEedQ45pJols+YRLYosGKGmvv04ntZUUu5+kSiAAlEDLzTdsiFketLCQ
crUFiVRrXCXvm4tbpnvAtso/YHtAVwPtdTTJGW8lGKIslEXDDNs29BirPZDMhts4v+P+TAanP23C
ZxXmSoxtgJw6W0gmPNN18Qkv4zY37WPqtA3361G5bXvD8BbYoa3q5G+llN80GtL4YzNxS6K6RphI
+DjOyC53GdgedyEcr3dtLH7+Th70q+3sggw2YKn1kqyH2hhaEh06gcuwbu2AVgFjqFrXDhmV5k54
A0+VvtDN0KfRJuCo0pG11jElQazVCBJTnjxCts/4KZpkW5IwI6yi9YqpzAI0T48pu1g+gXqRJIfO
O4FhEa0w2HqTxAxbtZscnmgPVhInwY2zEsD6FKoXXxXwlQnFUUNxqI7FimlS4qLms/6WUJ2LVeyi
Ab4IAvZf3UTXM8KeX5k1Vw8x3Np+oUd5wv+1vEsvO73J+nSCWq6NGSuzsajbcXUEMNyMTi5Qp864
BFyBgtMPlTSPbwzXlt9eXBifBeHppyzVP7L6AQMvShJ29Z4gCjcHAIUO9YjFDvOiO0laC5VAvJaQ
W1aKXOkzQSZ3xThyq7jHo+wH2aNG8n2A8H91KZ7raPBDbqZ76f471b/AQZTu6cHWBGiFzULiCCep
hgiq5JDspkdQK4infMmcYr6H8/aY4ZskFvKwVFrJy4BUlvWwrmS9ztbZQbGgmyLI9NZCCsYvpilQ
d8lfoVwHu1AHkLwKRRHXBjeco6rzt519PhZiNLqafvjdgcuxj0JqEPQavC4EJg8Ol2rOku93XHe2
cuC+F+OVvM0UcTC9jaYr+bPCuvGGOH8Z/xartM5E6IIX4UCc6Bdy4/MUeRmwhY9/nEwPWXkP7nyg
oBp2rHoOA/8vYwpiKZp3+5Rz1gXVgWQlGAmZnBD8B4OfDEMybHxtwgBKkhhqgBaUVK30AZnZySIp
n9y8n5PnUkCRql3W64Pnk1qxCQ6usaAA5F6OfW5se9Hq0Gwl+HNq0g3LN1T3OOK08M5krh2lwRjG
diNMpalbr56qXibU/A4RAB922pL5Cg09kgDtPBQltKE7VRV4lDTkiBTDm7GvPiPWkazlmh4GpMat
jNKDpQARICWH1uqVazOMu78JpgxDpLJ8K/ZAUcDyEWFhgE/Tw/QMMdsXuQcT5tGqb63PGsBA3K4k
+n+ulmXZvbC0qFYzkqfw7jSFa2G3pehvULQ4pNKAEKBOPUXJ06JQaTc8AMxFPQPKj63b4ryCWVEX
kMoRFItAG9ao5gSiyd4Q5IshHsPHC4KAsL2XGYp/cmGMGEObRhLgH64xmFOrkCd3l+y5I5PyqXzr
y+SANCHaoSpvCUhIciulbU3R69Yn+3wnLhLYfZbN6yhZJj/1lUoXSfG8HnBXIUEybeQl6NQGT5cx
rUeBw2rYIlWiyvu9zZxOuPyVN3Jcur9ZGz3NcAVU7yvbAzZSFTYk0K1CAqm0KJlK60Ej0O4qsBMR
wAvuf3NTQlVcgJdfowo7bIuPSi8K8xOnR9sZqdk7TwDinnzQRIFstMNkiv2oPbvPBnBS48McT9QZ
F++XCCdMGAFK67kV84we7imBb+mNq0gbr35ogYrKC7vmAuHSt4ktcCj0HIV364rTEZNVAoyOJiv5
oSG16+L1OGN4+xgvdxSu6JRgpeVm1o9PUdsjTPVoPnkSQtZGtBmugoc4JAotxRxVUFQTPXOKhRZO
pY8Rc9IUvbtL7iDxSLuvBCtaUglj5JAFchgxf4tqpRIGC2VafidBvwPUKlNcBCbpZs7G7lMYn53f
UoNqmHyPToQNIeVKN/OYHUABvSFRUGv7z3/89//7v9/1/9n8nMfnQ7M5n/5xeh7H5+3pcf+ff+q9
f/7j8q+/Hhb/889up2tommnoutFp9w2j11Y//15PyHj419p/tbR3s2r2bz0LyG/PlvNliiGEA7xL
NdrA3n5bIsuuqZGlfJu/efO++Wdv3mu3jXZv0On0zP6/v3lV68/HfmfoWcvr3nHnDZ49pCQtw344
bRdUsJtVL++Bq34b8fk5H+iyNepHn4KZCh9gF6BXJg63S9OPIKSDBkcfX1MGVvIdYW7ylLikRoyU
7G6DTdTCZfsdbt8+TCmWZvAWIDvrd3+ocx67jBV16K2BecVtrldhhi+vOKP0JDZODAdzquCzvEF+
g81nT49LheZ5Z15Dl6Ta8E4JvEtMqFDvr5+OphbgP55Ov20Y/Z7Waw+09r8v0GNzMfq710vPYDvp
++MYGfIxo0oN98PVqINgbrELmM9KZVCP/vq9jcHfvLf27+89aK0292pQ6xlWaO5njkK3N68Ma/5c
38JD2J20PGNUQbQ5p8VJDsSM5jxt+bIGkJUTl1kf6wNGoYzJG/vMAPl6RAjvEYPTDPnXn/PPd/D/
WiP93z/n+dLsX/2GNTJGeJjh2HVn1ssZo7bacqHsxhs6NhRBZtAqwMT2xuqRWSCTYmA4Ew7+7on9
2Xnq6H3TVCeqNxj8YUsbrfOter+PenZ5WUtGxuIE3LGHn0BnhBNi17Ojn+n+Cv96DfpqH/xxn3QM
rd/rG7rZNXp/WINee3Pfd/YVJrONdejerQGR5c2sa3p+0MxlVwSDDe5ClsacWjjbj3hPDpjBNu4F
4xOao5g7h/+7wIsfLcIgAQTGrHgDciKeLa9/Cg0yvC+mBdzJLz/ywFBzhshWzudiY+C6m72ZPNgI
1QbOUCpaFBgkeKPLI3lskq7zSi4RadOL6XyF0bWvEPKMJ4e+Ex6FSrNz8IVoMUvyIk+Ny5TIQ/LC
vm1UwrmA7n0Wn/SvF0vT1Wr8x2p1Bka3q2kdw/jjqdp1+hfDMEyNvUj7vf2g2XB057MzKWhrDQYZ
FTn+b/VDnOvhSbeNvvONcXGdakdxRHx5FmoAr+znp6KFOO/5GmFjrQ8b3KkWlz0W52KgvFJrFj3a
XBwDUKSN+mWfrRaX87DFaISfHkNOYNUxHHuMen3vVRz9/V72GSlFM9Ij3tC4WYfPjrhi/HSVT2cQ
NQ+fEo6BDH2wv8p+veUemfzNOpAPnuTxu/ok2jY1MYzD9aPyP7g8chNB4/ScfddHB9TvO08mia5i
Eurez+4k34VGnRiYn/CGTgNHRMx3r9l162gdBrxdEIh5lT1AAT7GUsWki/E4QWWIJRySWBon7s9x
/f6bs9xVMeU/nkx30O2ZbaPbN/U/xDvtaZw31+bFk8HNb/Sa7x4+dfmVgoFZAFt8fQXuYv7nLqsF
T82gmbnjnIp6ynPrOFuv+jba4W5xGVVyK1o/xvIum3GzOAXNiMsAowzMfpU/KbP4hhheddz+d6uK
bijQMUQzmFJq3SZH2G+Bs+lElwe/tWAVP3tM6reP+O+24Z98166u6ZrRNU1j0PlDpKi2/ebZ7tRa
xqBWLDyVLwZzTIJaLCoUW3+zsh3T+JMYoZt9bvhBu6PpXbPD5/lfN7123ndO7W5fy/r+MTIX3aTv
70aDycdr0N21whX9HT1m6PTSbWzaZx/zX0YQbWKUjsGVqoLJlvi3HyPu6WDvv742yyrdx+eJMTrt
bGa/pvtyBc2z6Izr7y2zdlY30Qt748H0QrMC+NMVZ8PPeP81cB7OwWfmJSJFE8UT3N19A1bAgOWh
6asJNGaEjXvSG3UjPUHr6t6cfsJJ5SrGJEAbbvMBOshmUg3xtEDLa9CA/4EN7C91+4x66Kajmvv/
hJ3ZsqpoFoSfiAgBmW5lRsB5vCEctiKogCCiT98fdVnR0R1dUXX67EEF/jXkypVJ2StMyxV8l211
6MLnInGukRqomN82oea3Ds42B0IPGQI5vnE3HkJOpXVaCuHQxQpsogErJKtuKkXaRPbQUAn0gCcG
F2T8kCCCoUlrKc7d/7hFnB+K9fsCnPubyD7ky+AxF7f8xfyzHsxoNGJppmz5xQFpM8LEF/LJDLQq
zPhgilPZpS+5iFj6/Hn+YY72cn6T+0odN1QVgqeAEUmFibC7hBlDRd1KIajPDIbffkc94sun3NZD
BOVWAPib385YNqyFteOSpHPfJKEE0j+M8mPP/taDQZRZhZlHYvzzZJyJRF+x7guuRDNRg/EVy5EO
uKweP8Zq8A1I9b6CxBrit/N2XJuFbkrz34SFfmOSYD6kIYTcfJ0bPAoqFAmIBG4yt7U8a1u0Dt5H
FsOW6gpNsCPrYKmDO9X0NtZq7IBHhTSD6DpE/hbpoCy8eUX0WaXTx0E4QQUXtqhB/gZTiSqiJY2Z
DVp+xiL5eZLONo96kb4EN0vQvOQFy5lln96mMz1IGDhRqtwdQFXcL4Dk+GV8r3DiJdXL7SBjoYT9
EHQxAwVdWIMNTAZeBA3RLa6ufDQZzt/+djGW39lrWzNuY5+GIhDb73XJJPYGx5mhywB4+jXSTvzA
B24IztpgEKCKF5VNDlyTe01g0EaARr7Mb/O+s2YnzVG69ITgNcMWmv2Vdv32f4dq2Ub18h6ga4wg
M0G5mgyO6hFE4/lHJB8eqwUVizS/rpOLMVa237WxAElDrWUjnGUnn2FrGiqUFcqCxT4ZQL7HraCS
YkJEf7TTYzW+zwT/MxMXN6CcLCQfRGrECtQDktT5HYnHavaOZNkUTj+UEz+c11W9us1QZp9SLxn8
vp0wzaFEnZ9/zQ4lIVL+HzwTsJZ0Dxbd7UCH8sXrj+4pXbV/xUTc8VQUBxV+fW+weFTBwlpkFcUw
5+zyc/AnCK3DsJ0rh2LB51bnz9UQJb/9E9tsOCD3LdXLB0mSrbSusZyvggydY2EuYmfiyPA/sU5k
uDR5IshcxaxsAO74pf9j3gNkxdu+DY6N4MEOBNDNbL7mthjU5Wf9WI1rBsgHYTv8e6yQ1Z6kC+rX
xDO2PDPKhg+O9wTPfzUvF4OHhT0o2Nffj9NEhu82wOnnYfAIqpm+JtWrGfVA3vUy3lciInuPODWt
qYqSc8J7WsobGK+YEbLKpiAzMvrxAi24x0w+YoSzFjb5X6VYt4C342tB5ejjL0L30t9jj2bog3LW
ERKzF9FbVfv+KV9Um+bvN30clR0pXlhmvrFpx8rciLvNfZFMH6tscVu9Js2NcW7fSXY7VkzwZJtw
p8SpsBzuv2usNrsRoWcOz+tY20h2XhImeXrAxleAlh2f+LN6u7c/Lnez/J0KW8dRdvQ50pgTUOC9
NsBZ4nQYobb/l0WDuPwDuwdeEyciQGWFzPioid88onoXfmf8ndJ6BU4qwN3A9Yi6RrTWa9VTqYUy
Vzu/mbrDvQOgmFfrfEPS4J+ktBsa7eULrbIBvHf9knsSaKLuYQSXhvUBH2D9T40ek+7vSX094Hka
gO3isuAVhyS4nzBhefFmQConhSNfqgVdfIHx5KHl+Tk39ATXbafZsFxYtTnd+8WcOrEGs2LyngBD
sBH6wUIjDdmINSa0fK2jnQuPJxTAcXxbX48C8fse/SbksrDdFIFC9wqtgKzFav6KMYm8TP4QDydD
DC4aHHqkVll//LyRCcVpz2vC8kQfG6NMUo3Yo1OevdRFjlMPa7PrdtJs32sWciA7nF9nkZCPwuNe
Ov/8DjI1KhNec3ofygWBG4mnEPnPzHwoDg+4vCX2vS/sGiBqovn5QUW+A3OUOEPglHv1QgUSybbj
Dzd06rz7tkRdto8b0PHNn2Y3n1F3aiZMsYojODhH1NiR5B9z2bmPa7dcQvg4XT09MnA7ppjnXqnx
kKDMXvcMkcvxI1DONczJcOBWaBE8yFHJDmXvOtI8CoDY4HCxguS8I/6y+DN+lqi4r4V4fG3uk1+Y
TWsmVUd500zE7fdCownnTxs9GY5tf9BTz8+wlEyUj/uaT4iRtnQGsRR0i5pc/1pS1aPHxCo/uv2T
FAO6bnRlPuc9p83iA8iDVl82zuk+0CskjghjsHMpqubiply8tqiFLxBGsN83J1nVsbj5ripuD4Jp
/ZbkO1COv8TqVcq9T5S4hvcMoc0HTweLqlW3IRTcSKzhj23HcXts20snmsXmceRnZV88lnXvbXdF
ZhNHRh760kZ6P5srMeFBO/5CKpmlAIqFCjF+uv1+LCvfrFX9zOEsiQQ/+2MT7cLd5o6BainsG2Vv
S2DBCuiVon1SxVuS91Q86XNqpgMKmLfZQBjlK/XTS2niCeiUi6HVJuYQXZjJbaYgW5Qh5YAs+4Bt
8Px4i9HezpeDzk12r0npF3E55Ru994XY9ZzWBxYe+JMUqzM081JscKMBg40VBoszdnPn8o519HW5
bBqzFMxKYeKqL7vjR/SFjbh5wGaP5Q3RTQK3we3g7z70dLb+v4Ex/2BF/fT5Y12t3tdeEJgedbC7
hckUXc1H/16fYyHQx0ZUR4Poygov8iPFVPEQBX3uXuQgzj/l0PxVBkOeUPyUsW+bN1su4l8ayl7B
0xp0G7UL0pCP/Wn9snWwixFJaVqvBMjopz/gCKRym9qJ0a01qbc50Zqgy3sKcX744c0HkE9dQrO7
wO7iDTeEMi2z3vvX0ERo8FpaMusFewKBFL/AaDe/pRYiTQhD5DfpsK1QzDfGEbR9Klwi2LFXUyeA
cgD1f8oO5Pz27026K1mrF8xO9mgaeeZe/qNGHwm1Pku/jwBUBULt039gTj9DLrWAQn2389XnL5/x
xKeKi4IcgrGamZxfG8W7regKC/NJA0RijHHzcbkezfHnpvMu0MPPFiOMGHbGFcVZwISRhPPbmKvz
sFv2PawqwLlsTyPmocoFDdMGBmWxAvwyN/O3NUAQEzF3xF4c0TVWN5T0Kb0giTDiAaOpo5RDSyzE
gKpF1RwYTp98aLeGrrTsUof3VK8KN++/yGkoTpDlklsoYHZJOoJZ9XIw2VUoqvKV3ITPOtQME0+J
elL0leJ9e/14ehe0+uzZjLVvKGrBsJvJHWlQi6TvrpNM9Uuhd123tVWT9aq/svG4jvefQPzhUxB1
3mtVgikj4/M48BKsgtEFr9gqG3xo0lHpHPS89g5B/Zw93eLMXnWJNx9irdBoP/0UPIV5QShHWfDb
DxpxA60BhSEy44vIBugpP8i58+ucTBj13CTiD2oLPS31x26HGGoYKKzkJaNx8iFl0GPNf8FBSZt3
0AHgnYFVoVbBrvORp0xEK2qkQKDAeK18+cXTVTH4gMN7hwBlS7jS1qasmE1jdegNT5H9RM3KQzY9
78zPJV19j0Pk11osmu2C0T214AsnJrhQ3CKfrS0BZkJ0n8FByKalQ15SqE1DIXz5+gepQVNxXpjC
Uvs/p5JmvvBQQ0eOR2f2WLYzlskhGDFq1FcN6ROTvYV21vd0iHQS0IrAldjpVz08aJfSbKjRFLKQ
Z2wBrPSNPvv51fwbQNTKlvTFMqZacBf6I2gmsXEGBMhCY/mIi0BGWhqYfJvHvzGeSqWdzH612ZW2
7IiL9mNyFPONPDEm2hZeQtxtqUSQrVCPDHrqejzcvA5sMQTlH5twlJgncsAfrFaDDSXdqSqXWguo
5DqwmHr+Dh12f072YJevinW7iyhnmQVQ5WRhSwXOoIZyhlYAT5uf+VjDna0nFP571KsHIxH9uXwx
PNYSC6bprDhKschuwAVnEYyDeYKt4qDAHOFmnTp2CY8a9hy7bJ/NU7i1i+6Sp5Y6uU5hmZZrdQv7
Djp0edC3MgTKRbbJLuiCGlGKdDXL4WT/NhAiIRiOi1CMcXuXJs91ehiE39xEhQkyhepobhbDW3yE
z/lNHyHJ9ASLg+T7HkMvvcVv3mK+lifqqjqCE8DX3kCc3hXcVbxsAwxMbKq6JJKt8jiY7t9f9nUN
yr7MZxKTMP2IqlW2lFHz5/GsWMnQHCOkNlL334C6YMwK8BL3gBsjUK/qTMSsQyJqzQifNchd4w7G
jLC73XOrzwjcXASXdXm456heRWzfJHNS+MtJp+914eHIOn04xloicNgPxMkqhkvYKbnqxlj+VhVM
dZZlGTrMlYkUlJPWYVMeFU0fRpBnoBaG+P4ogUcfiB4hJ0h4dpzOLzFmEeLr3/PYjOEPPE3xDC/D
+bg/v6HvT93HuHGE8HEoLpRXbKhCUXLLUNgOwDWwZtlkzKkea3J6E+IR+scRj6rYcLKFyHRqOMWb
DD8iAq119Z4+cj9HcZqGgOtx5UqX1B8gWgYG4AAta8Yo2+KJOeUyuJDMHN3vls/d3brN71Y7GD1i
PDqjb2XepyXLEZRobFKjQmgsvnEeQxQMqnEZguPwKKLFb8RIacwpHapx6w9Wj3GPYpA7INAtX9T4
2TQPDIgT7Po6RW+4MQb+8YcgIV/aswXyaBvDV27WEIeEfvBmE5ZhKp6ADZVeqY42rTgyZsO01NNY
XxpU7qB1WgmJTefDrE+2uz+gX/FjtytlSttlc7rK2b3nMaDP9KDKcJ4BYCQfnk3L3xARXbMYp5Hg
DPGQTNkbooJgoTWiRk3m0khwNS6NGlcT8kpUznQnwaOSMw6WAyXtTV1XMVxWNXwFzN4v+wcWi6/n
knzHGh842H3Fr3x9g1sLhSl1pZjdBWL382QsFP9pG76M9ziKJbuBXczwaSrGIF+ZBZZFhCWs34ii
mc9vB/sWQmXygz9yKFlS/sP1CSI/o6bOUzxxU8wwNONepyFPxQtvtQI1MVtZDl2ZJczO07x8j1cd
dC6mWckSQsnu0RtpP9AfnaUuLCmfzE7Jv7rSLUETIuZgddBtBCgxX1dcpia6k3wP4vSk8WlBwnJx
emgYrwG9dOMqli50lRw+cXwbt+E7YsQ0rWZME9yvXUVkRkWyAAoq7wbyj28Pg9zr/hsJHMijzkOX
usKZcSqEuPffdX+bUbAfNW3ES9TRc5kE6qwOjCXfAxxI1p/AuKVR5Fo+xnXwBBoTphyOkG3LCZXz
VN1p8wxcTIcNk547L5km+DbQ3DThF9Ulhm3U6UCEPUCFY43/wBCq+Kf+vgWSCfDx4JTd7OtMmH9c
dPtMJttMN/OYkOih1BP+QDKNCUv5JzF8nq8MsvC+C6Q5Ha1iMU6j6IiE+BOJ3iDusMIsl7eZMS7m
pdMuM0rsQPbyYx1R8AztzvuF795WPE7mpC5xUu1vPQL1nQm909B7fl+AFsaK9zjkHnLNdhrd6Rel
GJ1Dv3NUpLD3QEndncOEbTR9L7AG003iB/lvEKh7eaHH/JEx+UezZKdYs+GfLQez60a60CfH3UJZ
VG6NnxNQXw6E0TgMMKOnxbi5nqkuxkeT15kVvcZ/20nAw72pV43/Y7Uk5qPSvZ0eMVLjrIiar+0w
vsWvkBb1tpZihjWw/TJXQddBih5O5mVjaZxP8EuFUusJHsbzAFOz4vCN8NfuVa/seiRvKrc90ihw
yjgy4pT9p9R8LWkfABthe3tDFpbBQizRUUbVBtOs9cvisNLYS/O+kPEJGNqSlmGIicYbESgKK0dY
lkiBqe4dmbcBsrm068MI0oAnrfsQzpr+hFt5UiYPG+yvC3UUfGoPtBmRCF7m8L5w//m9O92m91Uc
fVq77C+vbviDONTStPWWsBQc/jd5LV9TY8wiKPekCrrxbfWkb3NuwZ1UMx3ufi6cHfZ4E+wzVevp
GLygVzup141Lr7YGDqHUYgXdNwK8xv1s/kLqWzMB3nt1CK8n12XEatETw6vb2hm2PogE2KrdWdeo
dhCRxrSx14ZTfW2OtP+xXeiT1n5thDl2i95zYcDQPQ74jrVsKyWyzPr5fiy9BLcNgRvdeDJybyW0
5pfd8reMkGLdT0IoT9hGlMuixqLgzuZnxwCX+QpVlOaBJj/oFhbN4jqj6aKBaIKGSkomiGHwi1OC
EmPhQIfkvh0tlvFfUa00RqTa/tliQC1ySmnDUf5h/EJT8nMP9QQd4xoB0BEzLa0LXxvZ/SDOiGL/
GJyszUxp+bIpzWlTrvvrSmFjwX+7GDfMUwKU9dkh143g46zwkfYmILUbI9bmtdN5D/wAiRUIiuNV
HlGwUoymTuO1vSc9SD1i4qEB2bygwB4/x7Rt4MBWHfJGmvFvfKc2CIvZFervnLt7vK4+7F/ZDI8r
RERVu/YkNKlRGHA0iLeUgFiFXEm8dh6wo4qdT807ju9QSdRA89JJw9SIeNC/JbIEU3plnofZ5Pb3
obs0sRnfiV76B7Qj7qoNbD8dg5whMmvkNJs7jJuHOwCV3eUBsfwV6nhLmymjh97XaZPvkymzN6AT
mwivzOU50X71wqfk7uj7TyBbuGjRtgva6HNIJ+r0OanousbqlG1/jHN4X3yVeQkdHTuWlFXMx8w7
ClBINkXNWJwPrSTEFNNmmT+m0Y4K94H0MQvuprorMC7LIpiRMNTKDV0wfFO07Jalny1SePUsvzj4
Ca+KVTvuLIiacRGxmI1wq3mLDGDhoGRHmA+3pNpdd1ZtVnFrFZ7kKs7QzmfFH9gc+K3kUpTgeFO7
En+rjROoHj2caDWIB25aKEIPIC4YKl/VbFFrU7gmNx5DUtLleikQQbxNoM7Y4vETEINt8HDIcFie
LHgVWMk7OiG32NziHz0e+LP3Xd+nL25Rq80kzWbeevVZ5u8QIRJmGAfObis9hP328KtJHj62Ysxz
PLTr+Sdqj1zPdoEzJUmasPqdq7OhzeWm/OD5zVfc19ocBPJEW6oRkwOsURAi/oxzX0K92ftGjIXb
Y7lokK6gB98wTdqKk+u8l+oN9F0zGa6SgOo5FMM6kgKmYTt9ybNAoy+2PCZMocnLxd8DP3AQVqY+
kzqWDpp37R84ZV6seD3/Nn/gaYtUwXg4B8C7zn/+c8GUGmCDt1sxewONAMWu5/RzyZ53OhEBhNhu
O4BQDBEEDLEjPl//6ig7ywzXGI30WQWD59IlAou7biLvyqkxKTZgc18kDR2Ii0eR5M/Mu7WTM/Yr
KOQP7WR5hy2Mr3Y/U7TbcR4Vgk0KjvtJm7hg66YGkXlCi9P51G+35jWLGJYGcytsdVdPMBEwZ1bt
xwNbOxuA3qwMJKu3jd/SGBoP+TNFhdtmTMg1eozYzm6+CFIwvQ2o2Q9DT5kKUzyLgez+uJJwGbKj
hj5yvsIsbvCxcQFL4ZzdRvygBbrGg8K5WtEkt343fdMyU1ZnrEIspLgeAOikU8hIMppxygQZFlgD
17XmP6lJH/EnuPtUC4sqSKav430ib3CqZzwWactsiHoM0zVG7WY1+7GJxaSjtH7+K2TEESWNdcdz
tRx9yOXl4huQQYcMItkyks9DBAjXmc+elk8cEC0Q8x5sFh3QNHwsp90GyG5832hgoa9xekkQq9gA
+P1sDQ5nMk1hQCLBcVb2wl67W/LqtebpjX6MP9VFHqIapPAmKSPX+lQMVNqa656zjB60SSVHVSg8
vYKQEGp5JEHdnHAQLXoLH51cxSfh2qmPQNFYmCiYYIEpTSg7sNX09ADro1odVbw97o1aOCVl/KzG
jxwk0LqtjlUAcJW1jhy/LsMTLogyQfp3ZS3cLzL3dcxnYLCUTDdPHrdTPPyCmvoNHE6fEvvaEFz9
ejPfKvguG/MlgR8UkCOObXksuqVTnisEOCuyk+gOooRhaxHLYfrXYE+DHuBwXcd5CVWMQ0sy16iW
sLuN83A4xZYs938X5IvC+vRxxBT7mxvd0E6aAYQINgFWdT+Mk+A9Mkl3MJR4+dAsUaQo4g/EQgwD
bTiVJrY/8KrNIhJ5nj+r+xLfc/iQ3ywuYOWWJhmlHf9mvWlV5w1tHQAfuGSZePriTTjkPhb4b+oT
eZbTFOuUfH2vwdneyX0Rinc4HWUog8x45RrObRuw6F+8LdSOHP1p1it0NHpvnwYEHNdWxEL69/YL
DQd5FuK0NG2DZP1mcRZdoC298I02HBTRTc9P6s3HoYqLPdZYkKemWURfyCZJQOLm0W3NTwcgdN9l
zLGH9nPcBkPr5yZeur5iFSlHfHK5xnkXrJznmSyZh6r3sVqP9tYxnIf9jj+HnMEC1D8uFrKFtAMJ
kecGGfAx2tej3K5NQCyLaT16UiLiUDqLN+MiwpAjEGyZkhMhQdp1nK2wdxoNp513m2UO1AHz6bCc
wYYcwR1NiTcT//6cYKzuypvb+NGHY19hokGWANe77amuuKjzZvP0tEjYKxQcj5BDFCFeFabx2/lY
Go12SgG1Kjc5pqGPSJzr0+FUsmh1o8a7+tJJnZBKxsjYzAwyNu3X0MLvBW4CBGCPmkfmZ7S5es6B
5bP46Q2t54bCktBY8sJ9Fi69X1A7xLDVYCfG5Ub3UYn2XhsC7RXyKyj4MT0OzvcLCov2znAf7pB9
c30hndJ540LfofhTYiN+jlN4EuUoW9wPV1JadkSZwkWS4zu5QkFoTiruUfoCf7dsfEOQ6PQ9G7zk
6/iWuVnMNmPBpric3vzCEu36JNgfW9nUVxKNNs/9+0qhUh2Jc44ypQl6GXwb7CfJ16IUBi5Lk+zW
OV3U2TrZEU2d6goWycgFHzxIOZz2/NzcTC3ogpKasjGrUFp0r5Eafic6i0EY62JtY+BQhR1JplnX
1MbWt8NO3dHfSN2wYuFNjdZSAWVlS1u1X/+djSqiy82/Y8fD/gm1oRJSU5J+CyIXPi8+2Tzhgt18
zICHvhBJlhi8oXRx9uq44CvXkHIflLyvDp8Yxje9efMTdm8ZaJV7V9y/bxeA35d2S424I4eqgFD6
CA/n99c1AKIYxrRO0vFg2Q3crHMmWD+e9ivWamYCVEsQX2bTx4w5HSGUspGqwNfPn9buc6nI5Kin
PRFlHk57FmIjuq7Q5uHR31bne/zyYDmGV+/NvEVI7W+NKjhxSY4f4RBGf+5yXDEJvD76WUIJU4oB
Fgxa1F3dkg3wHvywXkTQUAbaL0bX6DWWltkFkIEGovjwZYrysrSYVPH7Sqx/SqvH8SkguwBw6N2Z
JC/jPit4HiOKbY7NYKwu5agjmm3B7fUTu/Fg/dIWQ+fu6xmSb+BFLbiGasnZ5vvy8A0zWJsZs32h
pnZ1fumWhmi7HN7U07f2oVQzJP4Tcve6fUw19kGabQu58M248oBm0TOWPFgmQ5fZndFYwuXDZkZl
GydcnDH4tRIUJDoT9ZqMdQTDv+1S1RleXZzISviRP9YMh1txlopu9XXu1P25o7dj5gn1iSzCp0je
/oDhzZn3XjAk1/zyOcY4umT6sGx1E/P2t8lMQmVzBGXFdV0tBzpuq2OeV/ljKZf64dyghsAiBDlm
m5+BTeq879G7ICM6lWBeMaFSna8Pkp+W5iNx8w97dr99Q2ufogjZud9y9Lwkmosh1Ze9mpj9gAy1
cDIQE7Dc1Pa/9aA1c1KF28+ZUvvVhGkeKACBF0PAvcf6Mpow29zWirEO8pPiSwQAk8+UGesfzyBF
YSdMXXDrsF4P5/iZtYQiALUzXynQh8ERfY83Y7ElqXQRhJYP4gQKRyGSqZSRSWtWzCAkrPPOgmqD
ealHGcsuRlSd+fWrIaxSZ/CyPt34TaEmrxOGidMhHo6YpDAk4ImapQoWXFcTgnX5CxIw/UBcl7F0
EjUTAyTmTuuvP9hmCMEZS5H1wlU+1S7i5YGY1BC/IxH8i6FzaFAhh08Agh8KWjzzAA9zfhBuUhrR
KJt5mD7ta+2lA+4FC9wXQh68b2GvE5NSO0sjtGradcGv3TKR+2zLw6uMPw6uFc8Dnlo6glXIVZ4G
i2pLfBqwSDSFd7FvmjCv/Wu+6tVpEM95Be3fHfCGEgQCBjX+RkJRaKVvlHWCEBJ+xIarZX4pBQ0L
DrqrKWM0vYZU16DOS6rc9+nKDUU8g+Oxum+ex0oxOV7PI8fyvkk3uV/5KrzzMlZmNPgo+TcR3+FC
A51Bk5+y0xlIbFTnYeED8wTtLpm30W3bHRRwPlYUlskpjWmu0Q1o153bHsr1j5c7kJTcfligTgz3
vv6CgA1maZj9DY/Nqp78eEEZ1/kb1n4KP5bth/MKcnfnqidgDjZzmJF40CkPv3UTt1FzaGb50Lwf
MrRrwECgSIGD6u6tVyCymeqp6DPNE1+dkkxed+uz7dZCkJ8//uCYrsCQb4fr4bZWztUR45OMWahw
LoFgAYcEkzBAp3b5btUlyoewwOJ6oTEUln2og9G9n2GXp8flyqgGHgX/GswaQj86xMwfKOC/FtQY
ZVJRj9rlVofEdYKN1mNi0EFKXu9TBkL59qvClz8ep2BIz8d64dVk14OHMDlq8EqWOaF2h/oQRolM
akSrxlEZEVCWDNbNX3F8M2zX7Hb3OwOl9fyr+vJmLtAi9XcUacg5AxqToxFKKnKujSQG5x//AYqk
uiytI0/6oQHpjy+Dv3H29ctBoLOdgJfnm5PuVK0psbeDvhGh48xzqnxQdVo/yp2s4/QVae0hqWY3
IUiwx4bffSWIr1XVI4Jp8/J4XwMrknkkV66dN9MsmHL55l47okYQNvE9k0S4THce4aW2Zzx8QHL4
q/uV7v9AI792lwdfwbkjh9M/nx92VVD67JxrN35KSy1fpO3qDiUvnb+YkqSmcXilTjt0YUcnH/e9
y7SRYNjyvoKA8+mtaGnPAKVSxvhjg8nhRGfHFoKWMv5+mEAvBTq3uzL+DMYk7cL/htXk+bY0xugD
U2XYI7pX3Xx/TR2J25v7ePqIDd2H8VebMf0D/aNxY5qQsDC8Z45K6PmCPUAERWUKEBDpVwqV1Q1s
qLBvmwYnltNds+suLI7JQdtR5nQ7ZUl3dttcUT2Z0/4BGheyZ2AKm/yOzKiIedy3D4Fs9jsMQ4Z+
fn00lins8qslUzItxJOykKJye4eJKs3646WFDRcakpnN//+OCkzUf6dXmE5f8A17wbjvw/5nbRlt
YtBfo3MGD3uIdqhmqZc3IQWiHQh5sUbK9AKeTJfNewRlUigwdgxeIGH229r1hv9UY+XMS05gNqIs
tBzGfJ/cWDAHGdTC34mlvbHoQiXMTu2kPpSs3mCeu/49zPtOOYE5B9oWIub+cbhjrJ44gwmNQDro
UZpmMSA2H7+r96zc4bB8YetWPPHm4UKCr+KIJFoq8Gz/kfR9fkG5juWvBzwN5E3zcXaq59/OaidK
aXWABPwzKacKj+cZ0GVflyHMe+MIQ3Gbo8dzgRJVVhHETH3G6cYGG4aVIIbp8ld7qO3xuST26s+J
YcpvW5atSvJegqt83O7tK7JV0MUxi38cX5pdyRorfIyw2idPMcHFoNz8PflUnxYyCZuW5dt9Ijj8
VOLy6+rQRVV5pT+i+3eZ7nPJLpni/EKJ2dAteGUs3D0/E4ELp5ZeCdhVRMbPVRs/k/wnavQPp3ts
inuYN943JawLcSfP2sEeBX/jS300ae7B9TUjU2W5pwqO8nBxj/4YEzFfPIvpB3Loc6LrE5Gxy2N8
pdcDUP/MQKNyQte79zR+An5Y18YC5yiPzZGWhh6MYXgL+l/tH5hhWhIlwdCnSGV40G6AaYTCxoTR
APOkLqC7g5VU2lTYP4zDj8UWzjwLceF3i6MrXjRfKidh3aIqsr1vjDlpKPzNpQVbJCX7fGRV1JVn
z7E8r9FvmBkHec+XhqL1+1jXqcQD/6JAksIyFtf19O0n2ztJDI5F0acZShMT309OE2eT2Pvh33ud
zpzjgWgWkiSpNZBNnOx0uMGMK0i8sGUOws8nj7XrSveGXL35e9syGe/rAExvjYdFYfCeIM88GaBG
xQ9Rtn3Dz4QN94VQmO+FinDScAQ9bLB5zgyi/byz+TbZlsavqIWxiHMRGe3Lw8Y6SDLqNeueFhoj
kmAlAuWOoYJ4j/Jdss1xwnTVCbY7KQN3avfUfm9/CWWyTSElzPJT6xbLd0iHM+CcsCmk938gez4p
OdgHDNIAWiPSf6OvT5aBdtLoJqmz+dr6Ql28T9Qti/JhSdR3Ce6xyONp1KQ/Fj/Mcv6cVw5X7TNu
o0/Yp5JqBG3iBaMOHtxiuFH6DtJEo19BnWzO7i37u0WobnHu1djDm1K3USjcDJc6lLuGNervkk+H
OGCD9LXmL3oF3QGftiZG6YjU8vxY2QcVMXO4fIJJALqv+Rmcalve4VbYA1ssr7tvWLC5cbeaS79g
Z2s8Jh+LjwUB6Lr7Hcq5xhmmna+dnBkrMpJX+5XYknYAsB/eLKOzr7jbDW28krV9cWe9xs4G/rCK
OB+vCzXd8ATQr58awc7Qb0P9NwKolCIUiDV0SR3MT5TCwdaXtNHPoHOrg6okz7r75mu4xTtIpP6G
VlPlAsHUAPjCxpUN0tS+v9bkRQnuutJPAu7Pfm/zceaODcfJXBVNcZUCNczkg3w1b5CMuOQf7/7p
Le7us3Le/b0Q1pZMzMuVdbWEvVMQXnLLwNcRY01phIjh4/xYvta91wNzkwiAE72iAfDo89Ttsj+s
Fa4QQw0PLSo88h4hpcgbLpWCCveomDbzlIi/4m13cDpiqv58SSPsPA/q+LUqAVDI4gxddhnzs/eG
YPa/V1qM/7ZioiiSrEqKMhRV9V8rLU2XJclDTcWVssigHzzD/JCxaS2cPmv9AuGGnIKACiP2QWSw
RFKvmI/MwINeG2kKYA4Q+3djypScgeSPzBYY0eID7wm4I96Y8dyPLHESZ3DtKQg9qN0+1691d0lO
sIwOxRQi/bSl3P8sy/knZDFyli8or4Tp+1ht3uO+Ej+yEwJcFw/mPxC58U9BgkNbArGS2euNMpX9
5+n/7QTK/2XNVVI1iWUfVdaHyvBf23l5V8p1+XyJKwZBW2efbSflAvlf/w8hn83rogOdlCMW53tf
wv8QdmZNjlpdFv0v/U4EYuaVGSGE5umFkDKVgISERhD8+l5UP7RddrjCHdH12VkpBJc7nLP32plH
IpBNikowbaM/+G1l+X/+Ya+SdFMyDFGXJF35ZYz7+n+z7+d6S0vj/Bos+2glvUee1M5ODzrLC+np
4YGg2DQRvyekZPXxmZm9h1B5hPQDDPG/h8ovt9FvTi/JkHqXlzqQFUX7zY30ytWz+qpug+VmQ7PW
tCjrUtFLmuOCXtv/saFRKM4YFX4ZrV12gSPOvdcIznTYA/Ig4sBngnwAb6ugsSSHEQE+/32R8r+Y
Of92kRr38y/3q9TkKm8qHhwbQgdSFxRebbh7z+72ooqxszihP/m6Xay1HuN9l7x9Zi8vHo6I6U+P
/f3T8xsY/V35r7v2m1u7etRmVl64oDyMGxcRNYZ9lFfcv/RHslO/GG+gsezu490thEyxixPjHD1t
ZCa0eXaEVvQdsA1pFhvRxfFnL54+PVxMnUxVlOLYI3Dgh5QrCjNJsIDmZjHVj9y5VcHC5ydQrUYh
poIDelpr9qFqlp2IlqQVoFYORHCUoosvst963o2ySUtvP4YGgVflZzi0ibwc+/DwQHDC0+ackUOp
g9Swr1d7m3oBOmPLAF40dwxoVnPtENCxgZtM5bgPdpChy7zXnNvKDE7Kqc9mwGCAKnNgt3IAlKoh
/gXF0LS/9b/2uyCNzoBR3mtix9hPWnCg7m508qcBIbBQZnC0/2nI/HFc/zYFSo9roYpXxvUqZz9e
MmporR8uQULvanrx29odDJYfbSjY0tavbasPF7PAYRD5ul/O0zGM67U9l4gEm2coly7GguKY/Ye3
T/qXiUBR8dxjKx/ohvFr4P91YEulcXp1gxY2rUjdpxnSCAZdxEV+6KCx95nj7x0q5NZtxz89lOa/
XyzlX14sRTVkUZIxtev/N87/8vmDUy7dUpnPf6Er2ZkB8AVSWaYAmob6XE/SnYTcbFdYx5lOyUYG
rWuTVx7Cl7cuFPamcnz/Imrbyvpav38LXpCWzViPyTa1UEahBsoOZv2Hqx6o/7K+/e2yf5sPzEIS
OtypYLBHcLpIjpp388+EBy1OoTjhWty1NLEVzHww/RDRui2WP4gDX21rN3yzYn//4USnJnLSecnk
7bVfV2SHA0skpxmVA/w43VXdu9MXYGoKX28P3yrVxa8srGnbnO0vaonhe3Pf5Kt7T7UIUgf/Im9y
EUnuZ6H2rRSUG3dEP3DsfQiZJi2ea4iW9JoiwjEIG0/n2UKYDuiZYAJmgVWD3D68Rh2JROfxiQAJ
VA5Jtj+v0t3zB6eT2+9dn/1GrBqRpsxeu9lQGtCS14+5y8c5G002vNXk7kmU13ER99I9kn+phVjL
1FVZPQTvGRDkbSLUlcP/HkuDf4Mk/O2p/DYp3g3W18FZbpdsk0jeuRJlMxh/ZtkI9crwzCRBs9rK
aT59Z4S0sUPDmrPNk9McnwwV7moJMoAZFIHdSppyCI/wbFRB62frlwdggn6mVTQOIPbKmlE5/nn2
Und6oMq3si2O6eSO4acMzSQbc4gv9sg7c0TDc9gI6J5epvX4AqN5528Q8GFlKyP+eB7jWkqemct2
ljqGAZhV8Pp64hdtrCFjIqf0iSEk1yxKvX2JPLdJz51Cpij3fXoobq7ghDevN0gxrWNSbmxMCxzg
22qIBhIpbr95fNii6P73/f7lwf5tDVI0UZREydREvMS/rdxGU93V4ty1S9rk3glmCK0gYJW+Dyj2
Q+grMdHQbv5kDf/XKeuvH/vbu1c82rxsSj5W8jmy34l0ixfA4Y9qPBnBR9yCL4KAY0+d//66v4AN
//V1fxtdmvKU5TTnc1ebWPfAbgK2eRCylq1ae7OrGDrJ4mi6qQM8/kk+T38/JJskKAygPFBczjHY
QIg3H2s2O371b/hsRnnrlHyCM9MZnUpebQsFkNUhVqFt+MQPhZZgUSxE8jBTREsPwDZAsXiXiBl8
Rs9ID4FuUuLgcIfMH4Ue62M27hEz8MnT8Xf5h6lP7petv98FyRRNTdX5P0MG1fL3nZBa6u+noL0+
ywGTFcqg1pMuzk0PeDH02+JCGRuLNGfCFAaOWxgj9UQxr5ud2pFBT5SJ6DT8IB1++7Dom8KpJBz9
XkH5B1vqB7OcbSCgUL1L4XJ8prTKaUpCTPn+w+D9NTh//x4DtpuGiPOeXfBvgIHz6VHf9KvWLLPV
x6tHqG4CZCYxVnb/yDbUk5Ft3dYDcIDrLC4xUDM7HPJECoHGDwdDjrD+mYQQc3w8nsMqtAYsOFrw
8rXoMpeizKP3YXDa010J3/WMlJ1mjbY1+O8xyZX+y+MYqAPOWgPV1BXtNzaLWKi6VN3UZokAxUOr
afjU72ad5+STjYA4tAhSvyIu9BZeJ59RMzPDylV8ooSRAInDOiwnfZgoRuhhjDgA5+kgKhN8OWxd
E2PSC4UDOdDZSwqM77BbX5YKkuEnml086yF1Iv9lX3wUEYtrAIk9MAgoMGOC1sGGadHVffjCBFiY
q4Rkp4R9i/WxkjaPlbLRET7OGnaU+yY8BZKjRTmmlWIurhsgAyUxPGJks4hQ+iCkeioersubDy3x
UMbmn1YOSfq3YS2x/xgMJAXkhPrbfUwfg+paZmWzfPYmfFtOUPAkfWG2AueI5W6uJrUjDvPQgDL1
HHZejG6Zebt34ggeYmLsOV+nRQs5MTmPUfkiHt9BUpgyJ/sZh9/H4r6vXC1CFvyDDprfIMxvyyqa
q44SC4vHaJBUUWmvPtsuQT0SC3MhecdILX1xVkIhNnZEIc1ZPkEGOuZ3O6s3A3IjB3N50v4IEOnq
JQDWL93DhZLbfSZb4ZlbJWZoH972fa2w9BIfaM6VabFufTZ6w1vIuGCJJ47sHcJ6+W4Bky5O6OFT
Tg3X0YePxeN+Xbw8bSwhWL5Oznus25E8qmYMK5SRUHRGRtCuleg5Jx1yNkgKIAgFurh3TCcczkmo
h/hDDp+knvAeHeCdhNn+ht5ZTcThedXPVJt0ioAKQ+qVOrcy7bBU1qMzQ/SUpDgq3jG6TN7I+/AV
YFEY0zJ0GesBW7tx7wK4IHrEDoHhIOPKpCGZfh5MvhNnoDopkIW08Zvxbfjp8DYqxlf/HT0PpGPE
NWnumMQjDSk7OQUE9w0C2c+90rIoHBX+Y/2ZDsAb6N5tpG+okFJTGbdMATdU9F0ojB/rXwJdChwP
EA7EBxXDC84MRGCbdJjPeXFQe1CtGCk7bfoKzbEcYFeN7ihX1DU6z9kJCR5Jmlaigjw4D1EHIlrC
3m1s70fIW/RPtrRAzlNoLJBwpuAmHTlArusoW+TVfWwuT9K9AQ4s4gvSc90RYN0yzChr3EbmDCUy
fdLTIhsW8BRkzqzkd3qvUUZEvYGNE1cfYq56hCXHJ79kLKygE2HYy4JLbCwQCdOnGkuohQdIR86+
sE8DbYKwBHeLhixU2Yr4F2aoLUBn812RStxClCpo+QCYrLDLzUie6nXfOGn8pRJipUeK3CMqdETJ
DVcNp4uTvGC/IhwrQ8xOfB+GgXOhoQC2Zmg4DzQ+SFKQad3QIiDi99FF+IgybCmW7MtR95Bu+I2P
MN8r52iBGdsQ9WKifwEt5LA8hOQ6wefJDUYVPjrD+uUFg1qV8bzppvRosBBY2Pg2yma9wBLviePo
8CjgZPCV0GUw4m4j4CFYeoUZYjRUZB/uxIvB9Vmr4wxkiDrjycWC+0Tyo9h0otHDABTwGbPB46BQ
fDujXXsFwuwT1ejwezndxdcR9g2i2xzJPoJl+gVOx2aeDUSZ4Hk6T9PJJyrntHoSLD7BDUn5nfqp
yBKv+bKXe+0Eqbmzgp55dx/wdp+uhyt5EHCqKDFq9tIlJIQ8xMEwjwD2cIqAfmoPfMlTkW6jLQpb
ytLo7kLZJakv0NhZGOxBHqh8pDDrT+neUBk/Azz3u5JzKrJK78WEnnrVqPTfAbw9/x4oQ6SbXuGo
5CN83Dbi77eeZiHjsbfL/hBO/xl8SKCHmI0tuv35lM4ZL3a264LzMveu0dfZvs31cTO5jkEiciQ/
I9nsfCmUIL4yK06QhpIdiYofn745EQPwfmPD7lOFocwS1+xos9PyvabxJkxO07uTekbSJtyx0HQr
dH69ttGYnEONddq0YaJM0Hz6TVjHIExZbpA1e8W8HMpbhLBjPVF8ffTwL5PGO43RsmT0z950+Lw6
ZhPPEM+WxvfjJ5/CvVpJlFcvc3bffVcNvC5/wMEJlo7oublJwfbsjYhOs1FRC7p1OVJmYTYR0b51
VNvMHZGoyXmibRSPzu5O5EkzlqavGEMf+sU0EZZAoSC0sJWnl1V4qKviasTrNGojjazybF305qmt
+g0z9ngath7CePeOweJNR501fGyM7jQJoIx4jL/hkyPJQo+rhfjFoxyidUxS1pDPkOltQUWmWJyC
6/ixF6YlS7gxTvfc/28Zm2miTvBkbczR6xcU9PklcvPN4D1C5/JwO+cV9n7EUQp/E7CJ1a7pSI7e
a7KWnVMs+6d1CexE94s53QEP5MREIwijb43UK9N/uGvRwyoxMUfG+IxJ0gBCX7LJKEK6wg5ZPlBS
GA+EJelTYbKn6hSm8zsATnPXbkqcFSUpkKdYmt1ijV+Eh5XHVaFsUF3tuwoZeHV8dwqOxWoswL/F
0OIbXuvLicG3hBU7vQ6LhDvbZyxP2XFEykRD12HMLxNkVZtT0I40D3jxma7M1ZfJExmQgS0l3VTe
DYY+goB16TI2QgzMwypUeBpkFPLva0S5LyJZcEQkjKUn7g4mVf/ji0CQWJEcNR7wUokesYDTZsgZ
k6+u2sWoXKlEbaYM4zvLGmCLHkrJJnoozplwv+qhHl+JhRj4ChuohtcY/i6NKmeQKMQ7pAmHB4Do
6pY1YS0GSvSGFYIWLhLGgNxG12W1Ttm5CbtmRAf0vla3SEgSYXX7UWOk7pOcWS2LTxzuTV9yMFP7
JXU1wb8tAX0ECgW0gkmiRq5YHkoaTG9PYq5IZ3iw51poztqEJXAiRRrpku1B4E91cD4qE1G2upkZ
p7TFxTXePsoLYeOpcOXhIk3kCe0JdSthKRrj11dm5x/kGQcAJ384zwz+CTeEeynpkkwBTDVF47dz
QHnWn9euVQdLhHFFgb3FFxiPkwZzxU75OnXWe35JhI99W6oOlBxcl6N2/Ydd/D838X+/ht82n/nr
eXmrFdeAbtn42F2gY/nyebGQKGCU+MNBdiD/48zw94/7rQuhV10jf3Q+jvjTy/D9tE5UjGi22khM
J9qIrTjWqs+f9tj/JLrxqbKo6bJocFKRfju2Z3d58Hmn4oCSGSqnQMEm9y1umsw3BnZ3d66vP31N
aSD/s0r+98/87cguPG5ntZUqaVlcJwPT4vm9FjIe3xjXjj5/YsA6jeV5/XBuhtWOwVVwLxYY/4i/
s94HemhnEjPkr+KC/9+6IsSmCtPTxVmgSIXP+/xn4IlrEn5X5gIZjeici+GzCS7B6W3nWKgjqoN3
wkxD2sjdkWHUrgnag6F4ck+90gOrwOMbJ4eB4vkcle0RA8JzV07UPnOQ1uRbsBvMjpWv9VGv+Eh6
UtplbKzUNcyItuGU8dqwLNKbB6mLGIjFwVV3+kxSMA26XYRsAsemtjGQ/F/EXhlB+UqVeozfS/AG
T8QQZx8EwAfJa5XUo7pwPzSeYdK6VzNUuuDdBc9rRBouzHTt0HHmaO08g1z0iT6GXy7ehQ1C4Uwp
7FLOhY93L53BvT8yvb7IILmJUV7zG6eAJ+UiKtOfwnv1SkkTpvziUoWvpXAGh6ROmov7IiIUvuv8
rDopzpWIU8KXiXOVNBvc65DBiD5Y1ThiDdykD9rH0zsWRkSe2LuBAYLn0Gyo+bCOmh2eRhAQOTK6
GIufaenEjOFPqNl17IGEVJxmOL8ApAlk9gt9qQbAV4DdXYvZiyvWJyUAlHPUDzpCdFv4x5+W5IY6
k2/fZBHgzg3BiRdjXSFHLnzOoAqARos7jI6Fp7ELzViUUEbEKk93CKED5f/ahJLhog3Tx9aA734L
ziyvgJ14WJVTTK9qIObBVUZrgT9x+O4BLE5RHT6Fe0qtcgvXNkescrPFZY0iWQuvZsCYI/63G5W8
wyypy5eyBEJZvscF0lhB8sx0292HWhOLsqeWC6OdloOvuzG5FNNzM5LLUUlNpnD0d0Shpu6oImJJ
xSrBkQnxKCt+e/pYrxTuTPjMWfNFBh4d0o+jGgEif2Sm7TTrfPFY6FZBbeGHmM787Wf3cfceVlfH
2GvIS5ThQHAewlLuE1rjBuMRrvzcwWKTUnw2ZuXVNhgHZ0c/2wSx3qhV5G+X9/VRJc3Tq9olOP/G
Lb/OgNXR8Ln1G494hLv29P28OufmYSOPlrToCdSnWz+NPgVZbb2LYbfoBIBgc7KC7gZ8P7dlhGNv
64AKH4uq7u2Q91Cz5wlj/Amf1QT0TE9taEynRpGOGqv/H5TtKfXtW1pcYbXqqfjwnnj/c84inIT8
zaXqo3Ug9WAY8eCv4JkSvtvodDRmapiSwIw2Dq8+pItBUo5+NTs7OlrTQDo0wTcZA7g++/Y9AQok
iFM/SJDaUPWbsl+0NtKumer3gGjqL8JVVvCZNZqjVKcQ5Vqe9yS5Hvchk9oG0+uC3lwdHbMYgRh4
Yut45ERBcDj/9LEFhBWAookfzoZcAjrrYd/smX2J3/BrnBnTxudXIVK3ra3Ebl3eX8edvfiMPqGU
2YwBNLnzkxPOrutZZuGX3cX00z7s8C0ADnwGaSugXGzelY6O4ZFCO+mR1mKxi3c5ZvadRksnOZ3B
BVMofKSW2NGCfE2e1oHfGvo3d10s8sL2J8dwgcFpeBUSYJELI5wdeweMP5nNFgsyw9MhKgJrRwlD
OYVEwMwpjbxo5fWNwvMqh/r0Mjn2vka7pC9YFe6MPq0YToqR5dO/tAh7gShi5VtqN0QoLXqnomWU
DqnTtGw3DsdryFgOlJsfJl/eAGu38xaDoHdQZhZCN5SOqBapDgGh+bjk3LKzc3s2PcadkEaBhX4a
94lAdTpzvae9M0qeFQzBJYQDwIo2WF0kIKLbt1ep/kZ0V8MO0z9CiOCIu6ZYzmbmwD19VsQfc9PJ
QOavMr/FDVi7Q/3wqQs01Pwt8yALzgGnVO+frUh75RAJZJET8Xm4AEK0ze37rJqVEz0jboYm0C1U
cA1dww0IRMY+viUOhQMfmd675PnoOZOQpcPkCx/wiFwmIjAWY8UWKRdS90aSzBG5T97RNOcm24Mv
lhbFZ/innBsyt/70C6tn3kOmPjpd+TPgle2aiLrZc2WiYIVhdmdSpURjdUzodvnF9+AmjHgGRNh2
BGScFiZzLVPSkHUtUSNmi9VBxB2Cd/rpFHIcs2zxAAv3ttg9Rn36SfRJqCmRMNcPdvXh5E/nMuPx
s7/hJqk+7vnMXtQghim8O8yR6Za0UKwe/OfSOSTKhxO49xjtotZmBgG3Y20ad/dZcJnIGiufUADY
ftYBzNHhOkdAZ8vBzWvtu+DWwAWwhWKo7Wd+CW5NQyu18z5e99WgSLUESCZB8GOPr+O96NgBuNUp
QQ1xyemIcgNGkdFUcOYdEVoBFslVH/bVrFjhcqaqm8d7mjrhIzLZzj/so+B6IekwOs14/nox5lfc
7d2JoL+xaVUz3LFXDjo9zpKBzawBWLOF9KChgnXkCf60BQ2j9BoIEiE09nzYLPp4jaDnVKFG/jQQ
U76H9I2wZJBh0cf6TFdCEDu9nx51Ms0XeEREVoNvGjwdaXXnjp/Hjoq0GTU1CTRBHxM5j9hJW5s4
nwDj4cUsAZfwXiEsHD3djeddhov7El8R74d1OtHqhRoA1ZVx+Pxh98/PYheMKKVzNdBEgFij9XYa
ENV8Lab0h+Tsmj3suvHVW8xCGnzcptCj6cJ79LA2IBZaK+aXJ2G6DWNGKTDOxNO9hYfeqI74aR2L
qPUlsjWwj3zO9jiBN4pjDVd/GIpur6xgvo3BxvNPODmt/VmYz8PwcNfoGlAJZwcmkP4EzEsM2X3w
On28ZjD89Vm1g5sTBkHJolnYmhg+y4DHI/mn78LA+N+6Jywbmdc5J5ZEBG325TZhKd1z+UTEbNjX
8Fr0ix46h4XRV21FtiWt/XRX5MtY+ZEt1RxbMgElt3hqOlNmY9B1D0Rl3FochgXd3vg1Qls6ysPV
c9hHeH03lngQgxcbCms6/e7vZbnYqW20q7D89jVsVgl98X6OibS+Uybqwbxkwi2HpNrDr2TLRH4x
+sl5EGDfnEzJZcVZ0rl74acXpaN5JveA5AMSfL77zFwii3gtB302Ur9/MpAD8gd6zJSwmRCtPmYT
Fg3RntuV6Dt855Fnshvjx5gqdo2/6DtnCpwJ57ZW3xTLKI/Rg0PI6KgHpGRYtfqWHM3AZkiKdsR7
QW7etGDC1aaMM6/PmWAVorOxUJYHyd5Ve5izcFuxpZaj+msFhvJk0UWDeCh869/C1Xvzpbm5kHGW
oEQQjVF5gSFBEgkbAkjEIL5qhjTzwy45Bwl77gVXMSuCjK4L81eU7h1wRix4shezKm4YzCLhM6bz
k7vay8rMacvbG6DxQIRHoIDET/aUDZIN6em+Q7Il3gDSoCoBW3wwK1vnzt4oKs7jX3OGuckoNi7O
U4Rbh5wHp9D3B/qw4xuWznWe0R9lbNMePbMFwIt3iZkztCGA/nQYy6z/ko3x3iMqeI50hx+J+pWJ
LUWKS4516xfr1GLqS5JXWJ6sWLDKyW4jRMShkjsVNcM+ahzRkY8v01gdFgKL4pRYLStb9saO/qOT
+L4XLNYmak5TTvVrODQ1xj7mDa21aKQig2Mx5thdoWq06MVzEmUyTg47YpKi15YMIcjTOD77LN8R
o36lJoS37LQfsjQAoTHcGeLsY07OUekn59I7tGOO8y5vczgz7WM3Fpb+7IxwKewsOWD3Jwc0Nih0
srQdqKdunHZq2BFzMIicOFaWCb15TinsBDWRZyH1bCqWfzpkFkRUaLn9zIo6E08e4Sk4DvwHLz7X
YgwxMD9xxtu42IFf2DuOb9b9gqwGZHC10vydvimC3WCBt5Xt1EZ2LrQ1KvZgEHE0GzwPgqrZy1rn
+7UUHlNnwdi1lCH7anRcj3BXzwtXP7B+vZd8B6di52HTKylYCauLRRKDQ6+uw9lXJnc/8Xa4AxD0
XHX6dvdZ5zAzFpoVM4jIiEcxxrz2lP07lDyekZOwkrLXggPMztbiZYEDUjpQOd3T1ZZBGZZ0CU1E
8fDfcHZbizvTNdVObgEFlI286dfr3E5KbwFw8YPvNqQH07/r2YxdALa6fkX9FTAiOwt8tTPsnLYH
1IVevpVPGI286ZwAPwG/wFmwirHFw6BcW/3Olu2NOztesMna+oyBjcYlJh6N5dflfd/tnnYSdin7
zWsVVPYCHyavgfdg1Y9FVukP8Emqf7l9jlqN8Uo7/s6YwPzIrgqBDSHk7gw7KuvmZ8G/LaYY3moe
CP+4CwMUSq+KG1g7xpzkt7+aV9xBmgi0Q3OPfIDrbchdiTeiT7M/Y/urbDOS6ZmqeBMa9uwcLQ4F
VDMa9QBEgaGhoiuGMKzYIlMdfq1xBLOppy+6FvplXsi8R4BPVZ59dNuvKZqTXkMvlYHLdex07iy2
ema+XdK/RZk1wTVrraEA0InVRhPuUuYW8BUOSbLbEOjYN8iK2d061MHsRMN2cYuYG0I2wzv0dfOU
TvLF8pIFj39GR4gNKl4CqnVf+hIL2qRNjsdZZz3mCQ1OZRhzAoe9ELMvmRdWYrLgMgzinZxaIHMW
uk4rw/OOOOfZca+ZjUMuonIjFhTdMVjEqUM45JneWezTI/P0IhQu/Vu6yN7O8RWkWHcAj8xmdYT8
+4DDng1zZ93UIUs1t46DT7+iYGsjQ1pha1wtta0guvBknmweVcs4dHEZSLWFsO4pOU2aYFBmS9p7
B9j2evWMjaCbDazXVHYflkRWHuw/EH2YXcLt6ePcrHLf2YOf4uIZ1rYaERrQ2WRbEDU/u40v34p3
v9ijwsSOS0RMFz4xIbiS4Mltoigz9UGjxby4j9sEVxezM0GlFzaAnTV8aI40qinpXqy9SWvHGt4y
xH78QL/Jsa+lgz+eXNQnIdoYZ1NCU6txaSAo/3nKNhIR7IqGObzRLynd9tvkBBzJT2tCJag3Euiq
J6Pkpz9PpmHDKctZlmB0kj1RETgZbk8kJeaQlMzXlCIj0I8ILMm+Ym2nCHB3/Jq7Y9VuJTmQBM9h
RmvKGFunJxlmfvMms2Kdmt9KWOlukwYNOVY3ZGacifS3d5fXGTw+lCijR7VCSTx5RBowhKD5+Aq+
Roy/YghS4O5hVpkYVw/9f4rFwJo0E7pSmDcs1AFjOgrFwrA6MlQtck/bFogoHi7EJfTOa2fQsk8E
777jci3GN69mfITJzUsXeskmJcgoiWnsfThMnbkW5CQTFtYp8yjKRpoCvN+vCV7Ce4jBL7O+S/py
dAURDkIpU+e8BhxzdKs/PS4WJ4cdKVfVUZTga0AwuspBcxrrOdNDZR/TYnJ7TwzIIPYtpYdXAJGk
QsdnHPHRon6o4LLxynE1+MyYUOrgiOqLLhF/Bl3GaFZQ1bmns21ew5Mn1fGvg8aFoFfriAL6wxTD
wfxph4uQd7PysXAPasopXM99eTOs2xxU5tpcU9dYIhID18nxGstUx3DE5glBS625UzF1UDbpHJVw
587o5vD/FSkUoj7GZ9PPDigWIazjmQUmtmCTDHsOW+IUVgxvlcxekW3FKWINGNMfxlbMtR0gRHqs
t7Rwz44sMR8CUGBFKfrd+GWJs4TZbQtyZvE5ZMMSyLqM6T/Gbsa+4G4n2n5gAbpCgJ7tMJhj7TMP
GWwwdE3v5COAR14VZC+KGNVFV/3CL6hNcM2TsIJi451c8AZ9AmOTLczxNWFtUgd4yCG7gJqCXhNq
yXV8n+D9de5TViv5qyP/j5QPCAKTUxmZ25dDHYLC2gfYJfqX2umkyYmAzadD0lJHZxVGL0osVums
6s/I4p7n1Cw7HCGHgvBKXtdEIoAB808eyFCWsuFt/oYIx1KNjjLFleU0D4/aqyQuKpRa7VpnpgGM
rQNsXvIJImFUi2oKSZpCWtms6BC2CkgTlXnfq47X5DnTOJhvmr3SLalvSeoihZjMLgpyvjB73jBa
WkSbZqrzSLIuQOXMmp2k33Vm3bjnXZgFn3vc3OzzPq/tXDnKHIX2KdTXs690/p12K26ywIw4JZ66
MWhNSyMlI9trUFHGbHrqfpWBFa9YMIjh43xQHfg3zrV+NaPWLR0B6h6YelshBA6Uk8cBnRsLv3WF
gASU2hn0aQ7K8YYOgD2Cx+J2//jNrDLtx+R1d1siT9gTH59Y3SkSsPH/aiB0JcXVLSeUFM9RA0eb
eheq5AqEK/aXfrzXx+YcCevsRCRkeINM9XQq0vVGhri7G1GKq6tkvilz/6VCe3NMI+gqNten2UCA
1EoL/jFt37McOfnAq59hWq4VTnGAf8WckmNhF5891cFG9q7qUX2r+EbDWoaSYQTZpXPziir/i1My
36IuZvkDLMcH0BCyjUtvxdHpcEzRAD/gAg0wjAsFSUca6GIlZwWaX/aP8+jDa6Rw7upOyxrzdG04
IlM2kCAFzCHQqgtoF/7am395rzjNvTYGp55ce7m5/JOrgt3V6jh9Hpp2V1WTGlo9BclqvGk62g5U
I2TUM4J3vrycd7uDTLy5GaEIjPjxgq0K99W4RpdWdduGbNibl7deAzHpdN3WLxbGDHTDYHinqHtP
/Vr5qtJ185CtFslEXZGogY1AouJp0oCgl2AhdcLANpdY7Hrca/lys6hawvs5j7Ficw4xaOtRVUZV
jECMnF/YKbmDJw0/NvU67waM7zbpRMsTmfAmp7dvnII7pzSoE8CcKS9iDW9d6DXgk1wByC+iyBKx
A9bSG7jUyunE6HKjT/Pyny+gOu7ZmJdEJiGCYc9fDcEmD5opfi8CjxVxVnP8AJBd+PKPQBrQ/gEB
AWb43VOXb9opD1cRLW5ySbxM282uv9KpVIWjvHOmLMbqu38/sJdhoUrOm/o8gcZd0XlXvovwktze
zgvlG3Of4t2OpKoj0CSgZpG+QQs+6L3Ac0A+Rq9kOeAkzxEPIIRFOsiISo5+27Y/5rxyy7jCTU45
aSKOG+rPbJOZU6EUMAD9N0zPD78SvY1jMnF/3+305xNeIJYiJgWOS8T7kH7Woe0NrOHn5J/vvvAY
pvFlL5K9WyN7RsqU9tKYsWaTxEJcC1qI/WnbRaCC4Exob+RQJMOoJvbXWGld6Hpf1DmB18wuAWcJ
kxyrARQwKxeGr5EcaWKkL9uXfwIEEdx/yGd6L43w6jWU4U0qs0CxKMipsJCEWW6/NgS7MLG+l1ct
bMFZg6+aZvRZEuUnr+dkdMtvm/dQYWgAANAyLPMUaZEJERlLpYHGHFQZmImguHlbn55MTE7Xt7P4
Dz4iLdYStBv4yZfnj8PpKJOC++5O10sbctXdjcClnCAVZYZvF5spX54HMXqqlrn4UHvEominIC92
2VQ/FDsAOlyuT9rAtSCTjOLFG0ygp+5qOIRsQNm+jU0s6vZ5Bz5W7av5s/fVbY8Utp4/VCRvnkrh
KkhjfOooxJ8szeMzEiBaKdDs0m85opb69dbs69N+Y8ykzMZ8aGc050luABV2Xgng4rlJTOPMHxNd
Dt4x/Q1uLcWjITOPcWSin7RMQR9gL6CjWuqWtU2nN82824I9ahlxfvysxVDdtT3uRQ4E2TYIfkZH
xQ1mOSX1q8FP6EOBgxxOHRI/yJtjqKiREEQNtWabBC6B//g62+03yyya+qdfsbH+gXsMI3aXJ20P
SdScJybNiLUSCj0xMgHFOx6MERQE1vCdvXSrYxoGD1f5+prLV46fBbPfeajIczhgzZZVMGJLAFNs
Ieo2eVU/PCIKjhR9SjRcM5GBRes1A1Jg3zDuORpIKiqL5UQ4gae8nP0WyMymnNRJy0GEHOWzTUWZ
LQhnvJux1R+9FeApUF49wULdnrw3IC6LRbSl2kmq0qwtnY5qui4FOZHM7EJQ07YT6oute5tcab2u
IaFcTsC0ZPJZMPFTu2em7mxcrWosvbesn6mXr6qjNmVxVEH51Qfz5TEyUdwlLfMMVTeft+22+kwv
hIk7jyp6EZLOUWvA6OG4CsCKHiRPC2q0GL+lEYcyk+0rDt0XioXHLWhN+9SDseT1+8t0+yy6B0fZ
HsPQ9Al+NPEEjlbRja7oFmCJBjOyHVMolCA/jLNdA3BZtqgDARq97tmm0nR4MsdPB95t+1x+ROsR
3TcvWsxHYhounKwHFn0ImuIMsVOfgfkE5UBp5TkmncL0OKUPFcGiSw2mnQwT2QZb+wGOo4xS0COd
wzZgIBzg6SucRzhn3B0zB2JM9/QDo+zagRhCYP1ZmJnLS6VbH2rNEy6q8Nuy93s/3DI56yMRNYoU
cCo+ZDjSZreEIvDdcO9ggRVcQ2PolouzK6BBNMMX5NJn0fPcnnjdbIJJ6IjFdSDGYJilyYPh5pdt
hGSTxCjJIgAkgq4ec/aan+iHUFwrliaAzw52JVFUvziIg5VoGa6auSDmsGVQAdvVI44bGnlqLK19
TKwaKv7tTivpzW4s7DcJ+xuLZZ/8Vw9PHL44cELn3L5jbUWhR2Uc9axpVicsy69tDTf47jdg+0lK
4rwbkMy+ozMNvkSafqgldvb/cnReS4pbWxh+IlUph1sUybGB6RtVQzcSAmWh9PT+5BuX7TPH0wPS
3mv9sb92S5FbF50o1Bt2+F3DYDBP+LgBK6dr1bJRUaHVMefKjVs9/q04V3lOcfHwyi/aI+gzm36M
4aW+kYWdUZX7+YKYbh8SJh63fzrxL8IJKdAzJn4Kckinu5AzJW6bJWMjWOH+iYm5dN/iXW0o3Bs3
4g6BworDJNqky9d5YAtYax5vKj0h4jFaN5QMksoPfT9l7A2ZN5LHlrqQ9sSQY/Ui8ZSaD3KP0IDK
kBr6Adp9xexNRCDpqCWaXiTZmw8bF1QSFPuKfC1eRUj92nB5GULMVuT/18aEfhOdYvMF8DU1W05X
AxO05PE8VdNaasMtyHbuE59LSQyrAafDbshswKaMeFTjTtYjaSA+tFzz8RhPyQFmy+V79QjtTFA0
QNc65D2Y/xcbQ/znTrMl7BT/ZN269TCrtp9uVt1Kv9iByRnjLjOmekPyJ4TfD6+V/ieTRLXmBFEh
FDZCcZkkDSBQjCBLXiBpNSLGmro1XYNBiJubUPVs3lECJPxqBdTsjEjCEst+2S+IUemVeYd8zcDd
Ba9tW98dGSX7EMDB+WDlW1npXCczDdc+550oQS8Q9Pamp7Ri89VmYBn6qcQhbj1q1QGWjduN+sf6
XVr2+9jTc4SzrM14qxZK45IK/jxozAffb2HWXF/BxyVEBcaah+xBo5tfQFQ1U+LgwCKsMWNtxV+C
cKe6UZJeOf2fy+fmyXf6I+H9YOT+GYhzuTSTOvzOmcn8kJAd7AIPCYNDCu4S+qUgRNHOPjNJJG1m
T94pQASQd74XeWBYQlGmuJE6y5lLyISBjqPwQHBxdzDNkYAbHskSXb5IuSeYbHBV/t0P0yWl4NJM
fPTkHc65F5nU8h91GkdZhfqa/7nbdF8aDaeQ4yYbpg+Ojdpk2NR/fDHCj06OW1H7o7EIi0OlzrPa
z0qneAI9Rui6W5QoC2AEST53dPihCPku7PEsAFd6ZAJDCM1GlaRWnkBSO+WZjBrnMUoArc+1fKzR
oRHjXhCCnMYBewr7kqVyqZJo4vBICxwoyKkYYxbFNAQEnDb5gVWlQmsEX4bKgdAIeYsS6aum1Ghi
k8rR/VgQ0bNcn1G40dCUDPDtT2NawV5Lkvh7quaZwkj50DvE15SJg6P9fhxrin6E/RpmsoYCaUEG
S2vOn8lCfvvFtr/pjrWn6YlBw9xyq6HPaUE3pIPCgCxA2yAnKuRV55eZXbIm7VgRGxAK6AfMnJL/
8QfBDf3+wo/Vz1mKlcP7EX3V3ZwFFdCelaIg3G8VwRhQvwyhxXM5fVS13204bu1pwLflHocAfwR+
JF4FZras3GrknMF1YnmsF7lFRC5P53jDeLwb6fF2xwIFdA9h6sCl885L2ArgI3/aS/wYh/uzY18K
UPDEwj9xFx+tm0Rz/V6ggUGik4RaquaeniNmQk4jLAVLPrHP6s7JZc7Z5zjvuRPt24dzeTyA5ZFX
KC0qQtjS6ytyPyhGV8wX3UwrLzE6UHUu6euwWzeAVHTlefVGWcaF80ncZql5eubzsYVfXPcjQldc
21PJbLEc0WLxX+xc4VIiGC8fwAonVDlL4n3X4Z5kPQiXNQABcUwktCwzTz9jUKB2bTkCXPFNkIwr
T8L3Yw/FTzUq2txlyT47NUOlYdDwue2LBD05kOp4MDUy0QIETQKNiYzOPaUqoCT9MV0bIeOmxo0O
JgLYgfLgSHCiQn0WgS7f8d1KbSnAcERKT3Hh+OovmbDMQtpym2Nyarpl3awkIq1Um0Wb/FAzcUmr
IW8eLd1cPEdMaKSprBk4E0yeNt0Clw/fQuzSMCkRmE24/iHiQmSj2aupH2XMbe0N1Jec323oZntj
VyDfyRoUs9YaLCtz+c/wy0Q4xTU5vPI1DPJFeyKOgtR2mMI3LuT48KldAE2eZJNQVHpE+Mb5s1Vu
SSBhM+kFX8Ttst2QiUxmZKDAW6OvRP2KIPgDmXaMec5eE6pGT+WBRN0ocutrzFLFIe3U2baJqcbA
XRd0bBKcdfRnVTbE0eDqa+RPCjw31NHyySVjFycF0b70gGQQP6RR9/tmSaf6C+fBseHUkuYZDA5z
xzhJ3tDsP8oFvzA8k6F6oLwDE3B1U7zWy3/4sjmhgDtQ8YTI4YLKFZkfnXrdbZ6ZIzKWCqcMrwdD
CJk4zphz308j71ZmJ9ACgZAeFGyv2euQr/O9tNIO9bfCBLHNWhYsdFsXucMsZdhV55Cqg/VVWBBy
lLM5m35PtyzTIuyn9YAmGdBw25rpicm9J3z79k7JaZy9mA4kWxBtgpI5eMFhbCpAff7biCWVWXPj
m0j7NQ8dV4b6J6FuEtynsSQwivUQEZhpuhEScLYomHugHC4r3U3+MdZo19wkRclhY1X3Bpl3Cd0V
zNPDhpO+Pg+pb3V2vAbTSX4zvNYM4k66/T13COA1j02uW4PHuTuWeVRAtLJh7UBH+Z0e6GP6EPJx
TA07lu2od1NwoxpXGQeuyHLGYnJWf4pVvKZLdpPvM4BMjAS2cazuL6DPgNsNq4jXTPbmFlso4+GJ
p5vyHFsiyyGlW4Ddi6EE5fhMdWLm1GuPPoXIo+N7nrpIc6gSIMJtw1CN5A1Qcg4sYxvrwu3+tUuK
DRzG+shmhGqfnog2nqqO1o3y3pb6VUhDOCFDkkX00J3XIuS5OzQBX1W9hnw5K17696FRba7+pmsg
nA+boMn0M8X+Hztj9UmcMb6YivPUAzE/ZQL5RQW5eOONAUjg1WFf/ABckABbfQvIo0L7V9lx9UC/
N772DEDH4kDw63l+oq7ZeE0ZzzANhb4k3rLKXJAZ3p7uRELOi9BGJBsIqkRqqsiHWI0LyV78orTj
i0FAocwW5F7jYzkI6BqKc7hNNqrsXGAAheyR+UkQH94Fm3uQ/rOSaRtRWjqGge4kHaDXyUKYiZI+
gWJTqOq0mwmPn2aRluspELTYNJRvIYXkAo5Q+j96AKZhWmKsKfaKsjLMNU64zeMfiaOWPXLKlez1
q8CE9PEF1auttVgTxfUblWvjOZePTEAh5TM3doVQnOI7lWEmWutMAty8At4+E5ceuZgyO4/xcKBT
kOO/RnPafM4MRyXdSPrigyAXDCn2UiAaLvtDNp4GzKtQEujOsB5oC5wAReJmbdALAT3gIV6hcSVR
Dr4Pi+BzrHhfAMdO3ecaDcvxo6BnASV0lG9CUqsgAkitbJZ++aov8cEWvR0HAJtUJKFzMRkZtujM
b0LiD3Mc7fVv1HvVpl9X4N08BB45TWvLH+7iSs8D+pvDym7s8YtdnH2bwVB2ipL0sBlJfj8iNrH4
wMcKeleh8vsbgjfVFl+xYScipVD8ssFLyk2tuYQ1FdaR3Krk50WH1kKCPqNcnNiphwao9TDOaj3l
XOUnVXPDi0ZNgS1j9dlpC0X2W4s0ZcuXzsqD75/6df6n0JoT9MVkx7brt+GGEET1TiQXD3FcT+t5
yHvAXSB4MuTlcz7w2DQlxMfYzxRU4ZpnVF63GscZWK72xc9Lmyj8pkQk1VysN8LTrXF6WH81Tihi
/pftN3G/sdOfpbXOVPAV0/BXOir/50d3UgqvZqxeq2/WypNGutqvSXGuDmr0ZOKdy6VX5/cG2Qol
CIhziDd/eVXjKzRXP7S6dMQHoMe7W/by3ycJAJHxQ3SLnsA8zaY3VgfyR9cEXnYNh61OAs8wJ85C
JG7JQ7TAU0iE8TC4ZG1tiRj1uJrAdXUvmvO4ySfWYhJBGSPptAbbA/1xCNYUyH/nw/jrwaaQSVRr
lVum5U6hOvRfI1L9U6y12I43/EtlhCKbpb/1m6f7YPxQd588g3qOaxcMlUf5MxyLs4hvufbI/yAz
dyUH76CDuPnXMtobfvqP08Ki/CuJbDMYCNyiuFZQnSqaGwQt4w/DlCXZzQQYfX8QXmKT+8cQxOda
qLBt0x4ZohkGqx4WGoQZ10wYfKgqtmREBQTBY0gjN+3AZfNaZsecipwlZI3WzIXPQhSDLHJMnjaU
AlsmZi18zSzlUYxU801bVUSIZz7p78fIBxeMGXZyn9VkQv4Ri6nYO8mTdFnJ0AXQC0Ac6DhTA4pi
6dHbWlfhKJKBMp0NX6FwpRSD839RAHcpXnQsL6kxS8VT8wmq/CQfAMLBp6ePFQr+XB1G0672NIca
L5aH2Ru1Z/D+09Op/E9NvgTSiHcqxBrJWvWWzS4FhNg/QZL+740LCQgNfSLn+Pqy16yct6T7zFrl
MFauQuwlQYgzc7AbUpOv8Tr7k0kdorBsCD68DhGWTIKez1yFybC0VBfFt25t2JERotc1Fmu3blcZ
MjllIaqnsLsxdbAcmhC/Pywz0n3CRFC8xEEDmMXhmGsnQjn1/6GRSe/tGHQim0CH/lNZDETZNSv+
Sbl3QPlMOh0ZnJTIUjj+ruYQ17GDn2o9mivga9LX3otuoOTN0RNOL9TqblJ9y3TKiP/eyI6QZvBs
/cVMB93UuhWtVKQ+PwMzTXosORcJ8Yp8/ibbwPv0aaBFdrEGbeaESg8V+W77HpW6EejV/BWyTe7N
m/HDeSXJCzWolwK4aUUuv6O+HfTmI9vOn0xQL6mAmO19jpJs0/zoW/MekoWuuOWOr6FTz29koyKv
z5wvafw4BMdq2Py4CA0nvJoIbb/wJ8omQQVeug2ZtLuFKXhtehQV+Ap5pV6b8wufNU6+ajoHSZiz
/nGaxDxUf8m+J2w62pEqSWCem+Qu0d156xMHGUYOsYsIDurUrncWFW7LKLTzS0HwXXPOjYDrTf3l
PfysxNdBZUJPXZOllF06u6Q61ROc8q0rEXI9AkEKjraCxLbCGXRAOJ+eCJPdI3M0aVetwm+TYI3v
TnDf5hx8OjpgHMCE+lmmOB4SPw//BLYvr2CUPKABInNYOLwvL1DJYt3wPqWw9qnrTvHjCL2aehVH
mFfsLNwl45bkwPDIUFs0oNMB8TvCd5S4vUrRPQ6QgCha6+1LPMdkmcYz9YjYg7XWSAKdBpjrE3gM
4pHwbaBAMnWuhXIqo50gBm9aokWB1tALeI2AQrRaFtKP8q0i4fx47Y1piWqAbpec237+TpdxPCdU
tEL7fWzTgEO1HldTtqPm1vMBu0rtJIX9MdEPnRuUZyCv8cKABrBYmB1aD3F+8GnM6REyV3QYgA99
OAU3fBifCnjgzkCGm7F0BclFu/Ceph8cIyABM5NoxH7ejw5/ryZ+L9lGhdNaME9xPn/jTwJleq0/
6CG4xkBZaJzghBp9ZID9kp1AYKh83WXlKJTHCHT2fUvYxjs7f7nK7a24lO9M5tSY+Wcempsmdnj3
q1+o+9dCuqsI/D9fxfOfCvGLRh5fEHfQQKNqIDPektRnIn2u5nRYMjQa8pwfnce4QftD1Ru7z2oQ
A41wigW6SJ26Nd2V4uULCaByJjgGLiXrjiXuxTneG7ZJyOPE/nQLibMh5Jlw+uyhD56xbpjcBD4K
rrlpjReGb3JNyVqdnqMdmBSQ/JsaEigUXimcRTDl2jXUgz5bEn9M0KdYOnKNit0ZP+icak4+T7Zm
unETUXxA2YF4GCwcy4/gM5Mk4fH1+9JdkTBILCP5ph/cjieUy1Y9oMABn5Ogb/kvsSyyLe1BuNHq
XMwVAfQlHm3cJ09EUaQMA3TjRJMXFfJSpO/OiH3sxK3R/5EAqpz1a2w4ryogb9QQdvqyW2oKnSzu
x+Ae/CLamDjVzrFqNL2ILxxZWpiEW+kOfErb+Ym1hgLhJO0VNChHOm3T6iATaFTZ2KEsaTkSQ5RA
DWvb7C9PTpTIGWCCaCcT+0VCKqoJ4JuOf+R883ImpXAujO7rRC5/1CwqEyTKY2U260X/SH/Ju7b+
nlZQfXNpZDQ0UhFm2eyoBfLvZtP8q+6q6i/CW4U2bk1U5wCMf403fKIxxWYACGBNXFFbLV/0hw/A
nrbs4FGRtQGk6DK0AD+7PmeirgyQepcvpyn8THJf/YIlU4g7wJQZCddK6pNDyCwqMODqBw5r8kBL
qmRl5/Vb1whfz4m0LoWfijgYhGSRL5ncbTA8nAWcI0aG5GJTlidWAkbJpvQKGzVKeDChsnQSMbN5
afByHsqCQWCe3tAk46JavX/AyTHNvm2d0K8739elPkZmQEg7GvPGUxGmmoH0Y/2FG4HKIqrtHoY1
jRov4Vihv8UlDITJsPFDVgzdWzdEGM0Fbk11gf4EYx6T5HOG5sW8AfZjUwE8pfjDM7RTf0fdXBm4
McVKKBBDj5mUQSrmDgWkxoFFAOnoU5bZCFgRvNrcwPeY39ED5hitZCS4DB4cL46YLgXpT6woDUf3
wpLiwg21madq+5wUOlAkIiUwRnzoZwHPTWwcC2MU5LeEjaaz+7s8sZfwNTB0sNyyk/0DbkIIQwIE
HSFvisx5PBcFefCSW0roKGb1SSLVkkH7tSK2DItT63THSR/XOXxf/XdLwknphq03FPMXcYHSPK7/
CMjvc4R5dbV+6Y+unVFG8bFuOZdJxkCIugrPwDiXX8e+2LeRE2er9n2QnqtOowHIQOWgbDXFFUXf
IMLP/Kquchoo8ORGAHnDB4FogRdCM3+AqMYtuC9YclzueaNSiP7/W16HWVGcROhLGcBiz980Ga3t
6/eEwm3JfU++iKsfSVJ8H0XEIUTUTDod0qhqr4hdkVUW9tmkXBvAoxUWfCNoQfjcc8kPUe4wKiSX
tj+CmsSsAsQglXMmSJMBE1g97riBJ9Q3530x0AM5iNHHq3ZHnyDgK/3h7nyBCQp35TlxEYf60mVX
+o9Ra/dMQ3859GftYvljljV9OpK1bokmZFiYB3HVQrrhj/Kqg6najBd8rq/flpFc3fLc5w88EJ1T
4lVH86i67UM8aWRtwB8fSYNvPtMX+TSCzISIA3UH8o3PYelo0Zr8KJXt/MDsEg8O8fngqk9x026I
tdc4AMG+8m0DNsfDwyI0QHsT64u3ci6lAcUfZGyj3QnvIcpbJ9zQyh0dLfJYF+qV3YPR5f2kuo3R
m+HW4AYgmU36oyyjNI4EsqdLKfeUbp9ZK+5/op+fMqwuRwsRDxQB8qMchZOEsZIfWqD/ubvEvC+E
ZHKQ8XxBQMCsT0nr1Bs8Hb6StjyZ32LuasIcC3BOKkgasJ4nxlzV2H7hwhZm9sfL22RbdFliYadU
6T297sZM8Bru/PLng4xfgin4DRtS6eOVeGuTHQs33dmv2sYPKP//MLCz5Wd1zdP5ZGZDXR9edFzR
0HZZwFud5GBhOYeThJwSUZBT3EPDrpmjeJklyg9bFmg74cflo/hwhWYU5TGwXbFVifCPoHHEgZ7b
8dK/Vpk5xzyEX4YLOedTNoP0ACmKZg3lIpH+hZ2nx5TJywPuxOTZP5no36ulVmqz7v0nCE5LbRt+
ZQHYkQkEgyO6tD3eDeEuUV1KA8Uda8e8RV3M7UdgX2e3H3DLgPUJcFf6jciQXykK6IjNPZYhOcB6
j2a38/FvNnNeAtaX6to9XsSasXRiAKVu7dhRXXJliWD9ogO9j/w0tWafF/vssGgQIlTUmdbf9Xaa
z04dnKy2UXrqBXjd1ymMS+W38eIp3yw6oZU1ic/MFU9y1E+m5ZdPpvPyH18Sb9ETeAJz6/FdemAE
cXSp5OtLVe04Xea/LZsuv5f/2fU/73KKFfefHEc7+sCZDBjf0FEq++oHGRO9yIdX49MsfUrOgt+z
oF2UUzrMTEp4drXkvn2z2+QiJ0SElp9xm8x2CEV5xz/2oIPfT1qlUk/lGdoWyPXI3uXkdYHl+Fcv
L1wO0ab1G6o2Jkn0nY9C4d1sXIO/0kI1HPUXxxQA/IJ3jynoPRwGpLGSwZHsUG6FwBg6jN+TXz/F
ZQflsOJSl/p5hbSOmQbasF0l8H18JWe8oZm8SBh/LqP7/umtY8EVMiKHNEOPz5yATcNrnidJcqX3
PoZ/4gQTix8FAdh3VswhTno1MKJV+WW9ts/3kuqinJUu3+vdUeUONcp7wfT/yACpm0VyCGUYIAde
tZEXgBBwpJWwYvYbqyUiGe5BKPRwQhiNPQfVO7nUCMO0xQtrMIzP/s0FBh2fO++np40HFWdVxtoE
llFtwguuFu56msip0Kk2A6Tyrer5kRkHN8Xfq/tTOH6kqXGaF/VNRMNN7laAdTJe5xnLxACIwJPW
hhAq95YEdYQteJJ22bn+l+iLRPVRWSZ40iHszBwNOK4m42Rwo0w8wq/ww8kUHiV5X5uBHP68/nFb
PrX1hP+RRXrpJnECamZPptyd+Y0AmqD5Mg8vyc0pVsUG8vwt1SBn8Y5XnODRHWMTieZdc5QsV7Xm
nL0Nyh30DR5x76AsOA7Zmalf6eZPHWwWZZ4OJ8oJzWRx7XdGt8zEXVuc+P052GUsDt3ZxBn12mlw
eEm4amrwh3ijiSGbzKIst6y7Wc4oSP214hOgyZSkITmXj5ri54lDR1WXfx34tzmFYQgQ9wPlzzpm
FrqLAhXpKS8mGnjj0Vc71n0N8bSbz9tvVZx9JHZXiW4ji6PqEO6rD1oBF+QsKb4F0cv6xfPp9arT
JGdDeKivU0v2mcgNamKL/zVev2+hdgqOPal6mMnhNdb+MCxl61ZUvwIBijGDmezz7nKQvcCfENul
x1yiooL4guocUwM8epVyamvv2SJ88yTSKMZ8WT9/uN6e4OOK4WiQDgY3neVrMPOcc5lxFSn+YbzW
lccgmK7yOSTGcnh7GWqUlcxGrPyTQD9e+qHk8dfFXTXJVTn1U17/1iXTXgAQp1NjgCrTrzIa1a6/
WCN9hrXdhURgfT52JHGl1DcT21O3VBtpphf7JnRDXKY66sT/RUa8z2TpvbmuJolLdYMBgjM6ln+T
S0xwCZ7mgeVkEgl28ItzdR6gLrKKflPP+ul2bHiknS50T57tIQ4PsOS7zD5+LX/19eAj14HZoMyG
2KrYN5zHwmWAduSJWy5cODAIGHIGZ/yO/tvvgorT6uU8ycZ7epn9tYGqJOeB8Nx/Pbk0+s78jb5e
a4aS2YYwhSA9Jm5lr3BxS8vhr/DQK3gqaUUVqf0mgzDM22aEk2ezHcG5sYW/HIwOMJPse7CCJFlr
ZKqQ48Rkht4U63KxeDHdhdcRhJA6Z4rIfpp7GSBL0bDYlRE+dT4rhFTnnJY3j/MFFKQerzJPpLqB
+Sz/zMh7V74Ik0K6L38OAYUtXknIzidjG2sloXkmSUBPr65gVdHYZEeAR+2WD1QoB+XB/EGk8+HT
GXxROKuR3cR+P+mZ4dtWPTOwipQTfaPX35AC8meKx9UgexDRCLLJJYPWKz90IaArqPcIgLriYOEC
valfBMw96h/04NdkC+GQfyHg+CVZz5WW3LDc9WPsRlSwwZDFzM3TyVupgdJ5kj79+wHgb8+I+TIx
ak2AIWMjTOV4igWOfvI60JsFLzoY+Otolw96dHiFIvqKKK7QqP9bhhVySemGOEPOVyFeBDUQUTNq
uLZBHPgoqafRlUv+9UE2b7ipyiXkPcmvK6DafatwmnbGIEZ8S3RI33N+NXhRvURfUn7jgCNkAvNg
zcZD7SnUFxF1f7TqvjRAe1cefImMOpG9040zr5cOOAFn5QHJjAY3VcwsvhnsVBH2F/0yHQSYOIhz
0hFF0qYtc+VjDcNx47PVcJtJpMbB7GWu/qPGC3wNJJFxLmA3oY847zd96L7p+aAcNvMF4E559pnn
wtYoz3Rm0PDWHFrNifE0TRyJ80Efyk06R2G3UCjP3RokDf2Y/0+kVR/E0QQpy3lg/YkrKtq090Un
YY1mEz53yJ+18Xipq2QTEe/l0NZgP39ZgoydjOMnCoruH1A3QaqkJPIRsX9ILwesJMZ0T/Ztf6mN
IO2X2l78jTUs6V7xDUA1rKrSjgl7BfZh9uCH5U6n6HgiYirm7TNcGWUoBK4hCjWB7CBsDtUBcLZZ
QRFazO6tXVQ/w9MdVhpX32uqCO8wvmNgXSoYtVKHMT9P7ebxhO6LbfxcNfefCWrkZI9P6YA38se5
pbDgXKrgFw6fpIA+fMZmKIDHys/vZ7JKfiY26U27rtsXd153Eq9RND5pav2mk9JgS+Od+O0nLaYL
ZlNXc52/1gE/41ju4JsUVCMzbSFRkkpzlsZva+vsRLRcT6Eufvcbj6fiT4y9Gl92vZOwr0G6eZZA
wfsCeC9UtxIO+Yl1iCMgLoAfCrlsmnDuIx24/LHBxG8FAljrPFyAeo0HAwuOg27Y8e2n4Rf6dN1O
W4+V/cOy8ww0xTNGeyBVAYXzHWSi0jxB9EGOMsaAbC+yJv8D6jcwE4os4B5EU9kuxXHJXMf1NPmz
+CTQgf4YtSdfFbJSSic2nSxHVkksOAWKSFvYrFpAhzEQ9QBQVzQQCQcZBhf33ayAUU30sDKYrRzU
gCsX5MLJ8lNvW2sZtXPxV0UmYHZXPvOOTZIa6mNvMLi45duuhi1CCq7NZvxWRJxbF5FhiCee2KRL
gkKisbV91RxUcxtihyf0ot7lHxtZyvvIsApmkr0XgrQuas9cNTjQ9vCY9C29WhQInrVPB2+mLEqM
f9X+M4XmOVZ1zuJ5X//wpNbgVfwpn26ZLcaNGs4VlJGbUbXlnwmn38V/bzwsICN/GOp0oOvZM960
Tzup7Dc6IA2OaNDnmOUjEENaNlOkZPLiE/nARZCp4Y2uSIFaWwxhf1nuE4NkvFwaXjSwU9o6SUEE
N2Kr6C7U8hSCm58sFFGjp9eBsOfjYvPk0m4v0oGeHJRM5AtScnRSziKVPtYi+iy0vfRNw2B+V5Kg
oFQK/BwA6TpRGt8TUIaOKnShkHtt8VxJyDKHXWdNmmMTWSWf8nCcuLU5G4L1PRGxTNl4+jsnR5zw
4ERtH3wDEu87+qQV7Pu+uOioeAif+k7J9SETSUOVhn7DrTGnKf8oVErZvdQzxXOdCpBG29AMTluD
OtDpJr5NqqStusywZ1huvdNIGMWxgz1ynyItTA/vZqsX7sCF17mG6b6xUsQBLTgy6UaYs0e7aG/4
PhMkARlNzuhzt7DaEUhS6gGBKg8QFEaPsA4+v+1X9oWTKeMbnk/u5WwV0dqAArW7CYic/iRlCfUm
OuCXQrQoaS0mH/oP1K2bfhimLOEkkyKpIN70pHtnXTCezFUem9EB1GL+zchgmIWb5w3rURxTE4nN
o+ncmHnXnKVHhdklnlUMHWtGjc8RWi2Og06wzQO+ERaA5Pt1ZSSM7glNuVy/HZyYR7Mokyxb2hps
igOjKjfFj/xh8C0vRFLqaLh5KAOec+uRuOhx1WVLHBbw+uQqieW9fOcLN03kAugQPVMqZ8/ogLpI
psMHJiucrJTPYq+FV2H8x54DRkoHUwsRhswYbO7GaGEqxzcW794fy8v7Zlk8fU4ER5K4KTaTtVr5
r/v7/3TvCQL+ggxEcQimwMnEMWriK8/t+kYhUtRRGTwvC6da4Jh9F/Z0mpMnAhxJYPoWMqQaTqgT
Cm5Q1ObqdmJp189/CVhnid0L4dcsRRO+56sXUdmkniC4kc0VFRfLIfZ1ZsfTBF6C+7L98xpZmzA+
dKDkBTJbHO2USuGA/dA5gZMn9V6tXYdr+g4jMFQoLu2siXMu4Vxe5YodU78snZ/FWmaVjgzMYYhG
lS06DNM6owt/v9axeWrTeYckHj9s+5smfvqVbcU3I9zwPCMrT/8QxfWli79tKLxUdEOIOzWIcGz8
Iw6q/tF4/F1LxVbC/Cio7vOWkOJNevlkgiXpB2cSEBNWbrLpXmxbDrK5UXu8fgSMMFsDIcrbs+5l
dtSlbfHeD7xeDP09WCypXq5FpJDuMNZXF+GcnaFE5B3jEck56IiJnKPSGTWV/C+R7JLoIVaGaOr/
JUpomkuIfeAZW6Tn7C5mfrObRNYhKicEYuYCd1BaT/E4EtJYpHhIpYhquHAi1vkMCQOSssIP34co
O7z+mJOsQ3kVIS8uyrRKg9PMsYTjRDw027aZSYfnF7j1hzOHvlDL0fba1BarWouW5mQk1Aiv2V2Z
WcvXziRNWr+kqGxVW30Ypt+m9ktap2drxQsjfxtsXYx1sPxwx5fmHqN+W6Ww4DsUYFisMAyK1DFu
J575HVT1CflZjM97y0+EFhHf6HyGcQVX4MriBWQZR5rpf9asUh6y3/oP/2O+fjfHLuaFQeyWNvOC
tuzmpm8BZorK69H4og0gPWz00MSk9NpsjN75Z5I/JS9y8oUH+OUjXFNnLQY6sABsq2bWC/Zzz5OV
TNMF9xlssIQouPOGhpQ+9n2WtiUziCrtYn5KZDjDXTdmibREwGYw9EDXH8Jq/uYuV73wAr7YYlbJ
A8CtkWQVy40ru4ggFOeDtVd6W77kaqDCMEZ2aR5M0mkgqfiVYDNsQwYHa0IisDTBs6F5G7RDCiRI
SAarntMWXyHKNJ+R8cnUU1NBJ1611+aT0IVt7F7mYmg30dX60zioPzcYd7QIwEBwSa1mqwZJAaxU
ebSqa2xjkN80mPCVvf1XRf7WLK3+5dpKWPRc2YQuvRfqC3xTG/wYJXhsftze2nRvvEqECCBrp/n8
i3eZ0aQglD71QX/D9qQQ3YqGJCbuwsneAXKGqmQIc8Fa8qcDl6VbgY7rOvSM+NrSUFl6k/S1WXEa
JCJO3IXxJxYs/A68Q0z+9q9FHwD8PxdLMr+E5bVcSZHdb7hI9Ts0E/W/zQNm713ejA3XG+PPsGdf
IfB1qoZ0Gn8Mz93WYloSXOj7Z/Wvo9Q4nkdce3Ewos2UPWQ1qFjKW3Ef2fsndtxEZYECDAEP6D8B
/SXoJXXn2OtwKjyXDaJGhIRrbXJ6bYXRfzo6+spl9nYBBZRnIAbJV3SzqMTzO9ED3XlBOIFJxUDC
XiPNOYXjnGJVu7Vc2aRdsRJQ5vuAhrCQ9x7kbWAMDNR/ZIcfBAIUdyncyExj0gINP/QbdSk/vbZH
ecvhLUUBQqAItTKbRNDpW2D7sN7nW/BqJTrmFjpHgvM6mHVsHpgoJS809uaH9Zh79M5qafDCINL4
xVacBSyjkbWS+wlZRkqjoXeCQkCz5OebTHHaFRveC0sEYMTHxycOXwQ8e85OWCm1o0yUi4/mYpn0
CzVchpGG7zl16OYF2BWLQNA96Y+WawykGYvjUiC8bvBLjtvOq6lFNxflLwXmau0L+kWAas+3hnEh
6zLmLo1RUr2x9qzknKfbzf4k3GfovdmhA4WzGpvIG602yu/hYxMlwa1ifI31ZiRB6kLIMA4wzF6Z
Z/4m1ZHE+e7lPcv9hw5gNBKAM6iQ9ANTAWAkMGWOSwgZF9a1aD8tAePuGW4/yapI/wTtOiZB/4Ln
cwR2RBbdBXpFxBm0NwLRat/CGlzz+e91pdWdIQaf5V8k8JBNNgKOR+kIdkEDbDdjnMFXCjHHnw4B
zRMAiH2tWjacMrkXSq5lwqzt+ve5/66f6KXdj+JSh964VX0Ari5+Mt0zb8I/i90cQnhdNwxd8C+w
2ZboI//KubUMqjX/pf8Rdl49r+pZmv8qrboeNEQDo+m+IEeDc7ixHHHCNsbg8Onnx66W5nR1qUtH
daSz692vbfwPaz3rCdTnv4wDTYI9IkP6IwD0Epg41LytExQF/K5RsOkBOP3P7in2Vz78puDdZM4/
mT+cnGvZpwaTRmW1JTNWiHWYgEx1AbJN77YXf3DGVVgGbqOlQJ2fHL5ZTUswLIwRpeDzY/e+yWXU
q/zy7R0nyu4Hk0Li5xRY/hxBWliAgjJT3sHou4nuu1qQfQYFqKop3aOc4vICbmNyRNqaazJGhhdr
X4OKc81hQilzvheUrlSP7VqQBg1fws9m+q2WtWPecgMZgWb0T9++Bg+Oob/e7e2woJzjm68hGbjX
+3ZlHK4GJ+AcNsfRVmYn8LwVlcX1ZoEstbQbQ+bB4EVfRtm9TdHDpJWbR/ZF2HJL3AYb6hbGD+nK
o+q/0WmpJ6gUDAJq5IWg9pfXHWARPAeTD/6GONV+OaOjj5zXuo3kqJvCWVVqqIyUeb57bdPgUH6e
l71Zc3XfQAX+bfZe1BzgeW9H1Apxc8Rwj2EHg1fLc1pQsMIK3c9wtTC5x0KqG1wChZWD4KZmY/sY
zj5jGN54tZKQzS65+srRM3nkKLTsc8cucBpQHuwd3ylLA3VHjTI7kA1XILsCzoLptT0Xo1mJZ/+m
vrUpVF8btGlHLiIGUJhdoh1Giv78JuJ5qt49nIUUCONbY+W249dIgw7XQfIOTE8UUh94OgCyTEt6
hb26uCLyljsyYGwwvgY0GEuP35gsQKqt/PPPqfZ1CgZQUB6hq3YkuF7HQGSGQVXXer2PfX44d6Er
cDDQpPgyKWuwQEfIRhLynT6CW2SF5GTVMvqAYmC/geqYRv5cLFfXwkbHq17Fht4ij5q/e9//NtXg
i43DrXN2MlQQMbxHPowk0BnzamCQGtso/O4hcl4bTA5YwDttpgMs9MhbNqH7OoVuC5/ps82BOFUG
buf+40dKRH5hXkURQGGD+OThiZNLdIoK96P5FCmwuSghebnO3+jkyYymdnQUzR1Dpghaf/FOeRu9
s7/SXZGqubZ5igxjEDfydpoOTkX8yZtWNixMgro6DxLdE/ZyuYDqwrZpvjH9JzS6F6wsAMGOiNOX
xfhDwDJ+6jIkYKWPJFFW+qvPw9o/6rjVLa0l9t291Liu3vMOuTgHgNBnWKrUuVxKKvJQVH3QwVhf
3G8PYUTXK6TaEtjQOKKRgU8FCbOJn9unMdXbUGhdcLXCBo4xOUhrzl2rB1weC+2YLo2+hU7jTspd
MYdddBVRaXs30i9uGY9plZxhh0uD59FGK3eRPKpa/t100QmANEgaFGjvVcb0IEarjHqOg5G0SUqx
29AcfEBL+3zSQnZ0fPOhGJ7t1+CxhiPE9LHcrCDzI/Die2MoLY1/8/cAfOK5LEN4ixe8rf98zLtj
5jpt52lyIau3L2+g7U2VlEpbzhmU/1IVAMC/eNKIGuw763m9ETQ6aOhy0JE7t/WMQAXdeTTJ3Xmj
k7EmVyrbrljuZszBa/1AQPHFdQm0r0PyTiHluhQVW8FR+5zIp0M5u06eA75UPh69CdIImjkM8FzK
xtUGp9Vlb/sZqBgenn1phNuUMuYOQvilQ3Sd3NyCeahu6/FrBg+DUT0I7MpbDV+Qobbn/JMdoYjD
8Oh8jD4EiZyib16MgeXagxobw2Lz4CzJkceWLrS+U05GQ9iMV5RClExjHE3PxEK0c1ygNXx1Ipky
y79OHgOGMc+BvjgGxwPkxT0GE0efknN89rsh0q7OxJNn9G/zFwpG72UrkYJDYnih0UB4F3KeGu7D
f0EasFcoAFM9O+4o4B4JRxQSz5D78LvRcrgFpqWm173haSBBkTJt/cvs5EFqWNCqMqpJG8JzoJVc
7WNOnqPt9DrbANTwKAGmPZcvlWKYneUL2zoWcBWZ1dFl/WKAWEfX+R0bSpepkblQ8ltDspEMJTCF
iM8Omte7rkMif5NqI2vd24EpeK6SkdFx9N/JrXDvG1ha+zvRID8kAvO7h3oZlMF7aBg4wZt62U1M
ADuKvdVEHSjb6wIa3jUvyPE4bQUa+zGdWDEE5yfRaKbPTfxY3fuhgDav2NXDNkA9Lo60RsF9z4BQ
Vu5r3i5u+JIMfimjf0+nql4aA0D8D5S6keE/5/hAnIGiklVKDlHWFElviA9zFYOGrCY4rPaNHvBm
cHQx57hwxWD8cvKOqRDo2ZfsiXPfICG5OHQcqsEtl0mBwrcmRvZAHcb4XAirmdh1NXUOfIUcwEQ4
coL56MgO9dOH87DpnwOALCgpz+FzQGU4e/byjoCE2Ce7GCk8qVFFy/VLKEUkLBMIYQB3AbqqQrgj
5hR5SDXihr16anr2jcoFIFJ4Z7CwVK+cP5ZPsnmKALkKNEGi/xwMpIHQuT+mZ/IV3mN+8LoHzoXH
BS2n06g7MG4wO3COKQIg1QY3GMs4TEyPqTSvYyjD4kbJUZopGHHESlZxaXW0dxhMXVACA9xbKOBL
7jMzeFWW8OgQtxtMVowhBj8XatSHK+PiXJf8aB2voC2RTF6HKDhQRU90qEDOBwCWabX93tSs5gXg
CvDvVJ2pD4q9rwWu4Z4RFp6TalztGoo9KTL9K005vQzz3dyIRf+HYSpU6M5DDoyuTwgUG66Kfy0x
TKzydkt9d444uyFUnIDO3NP6jKcTStE7oyPY1U0EW2b8gqzoXAKsEFYTmOqnjhZ/QRzYA9Jxb5jx
F93ZeU4hO6BtVktXG1ffIVpbii58fRhOkmzDF4mMZIxooj7cUt7bGBZbXyAOHaicdDwtkWCpwEk2
/XeLFN36hmXYAluIM2SJpdN2kDbOAMGnX2RaeMdZaSTER/zEBEQOEMgvOQ30GvcSjBbC1YZejD4I
VOfGufweqNy1S+zkVIHGNafgVS4Rl2Kx4P5+TiCdw1PE6Lb0seU5R4aHkgk8D1btCIKdujkSlQIq
iHPOEfqWtj0uQRm/dR8NefI95tpgBdRECUrDgzt38EzBG2+KLSSAkqDUVQ6IbkafiXgLS+86/bmc
Ld1U2zLiGeXV2+Oz54z4GeT1yCHHme8WFPsWfRxWN+yPbTMW8m9Hjk2qmH6IdAUjUB658uivoECh
HDZ8Hf7mUEayHV6TX+MfQwQOSDeK7V0N9SKEuMBtbGR03rTb71BnAUBrgxkYQ+rQsHhk0UOXGsge
UCIsLByI5QM4N0Wte9kpbLnha9m+F+qmc5rYvbfwkhkD/ZgsEcf9xNMvFPI6LiDpUaSBanDOnmnr
pt1NbATPoZ7fotfwUXVYKj2TuqkflK1d0/hB5pqRAARmtrjvy3Ny38mB2tcTnYws/FjIHD/CqUcU
U8/baZUJoUFWkwAt5CBn1RjyH/9lv/eUQr45ffn6QuQZfSHq2h+wkeAH03zPzvyq2Q9NmxgijiPr
zxM4b3TccL+IKVKmQzdfSm/PXEOchlvcYcUQyWAQFLHXbKnxVwepTqubKzOwWbGhpEUdfTz1sEol
BuqNw3PDM4joFriByPb1ACfxQur+TUsNmxGb39WVN+Vp3XFy4z13sQ0c1j3MVEPWPGA0aDulV4hD
ayBGAHWzZnSi94c/iRjefW+v/bPbUvUKHpQ60LYpigLGLnvaUOxR6MBWFBK4VHgSiOqaEYISfUqf
W3vBcMS8Br8DFebbM2ZmBJAw0je6qwyajPsSjYHeh+o3ewc1UyvT1v0mk+ev2Q+pr80XRgvMCtxK
awNu3mEFog0Xdf7ZF7VNM2hrw/scZTYDb/xOmD0oCbdfevV7g548JhoDBTH7A3feMXiVuLKx5lMp
PMCyKWG+nKRdjhjkgv1pySQbofyCb+zMwdin/IJU0nk2HanZOQgwCDG5LanbN2KTA5uVVfS79gUS
6cB5c5UjYAQ6gykPaEj6fHlS2OTXQTNrFQpf+wg50hOyM5YWjXPnROpGQSiy0/cQxR/CJg9gGR/b
/vuD+Zb/IpaBVhA2YniZypPeVMKxB/0UboBgYNw+kt9dEs/8xmQMl9S3c6YBHKIp84uArqfefzg0
Kg/c+IaSEPYLrb9k44Tx4UiFGr3qf4pYqN2zMlXQgT9hwYI9zuofHcMFtpetmWmvI/z5AshF245+
QCwo8xUoEp/IUVBO66g/eVnvdY6lCQPuznPlzoSTxDHoLIJvsr8Naj2epr7rHuS4nF1eNjy/q83U
AVEDJoTdASYH7O4rvkjhhS32W3Dgo2lbUwKXCTz+FI5g9aR6uzg1HmMWtiDqkIGbmHRykI25e/Qx
aN9oC+Nr4SUQqgHis++GG6vYvh8RjKbVH7TkHXyYH107/ZZapCj8Z72UBv6NQ3Dtmjzq0YU9m5y3
pzXF68qt3RoBCqEFheJiOnRykCef+gSfOOVAhi8mOKsDm0z+2lTeBhc6Ob/MFuLCgSt2ZW6E1yHu
KyFr59XnLA/Mp3OeQMPGgzbQHbTpfg9TjJAGlakgGmSCrtqFCT0Ed3I46oyEfRLkN9265NTC+o16
++U11agxvC/R6miEQYR95s6oD9HEkOsOiLKQUHFHf1itJ8PreR1mFR4x1MQt6W1xf61BMG2ICVlh
/NGYLhpY2NFz8N4AvverSEXQhmPHDOjt4WJYY1LkrDg4Hvjp81mE+MVFMi6e3gvwCSQHo8tM2po7
+ZNVYAaAyOzAawgJFGsO9Nwt4s1zeLpRagpxTT8YIFbnF1L5a86vZ3PQgpN3Xf8n5rlWmLkpPg06
LRUQ/iMr8e7sN6QxH9TJgzBnZSTRtnqnNZWTkrUwogSMflyxh/dwMzE9yCkEafKZtzpuod6pb6xR
2X9BjZ5j9RKx86UMU4weprVLuHDd1Tbq9Y8JxmmP1iEcxFJ/9jl9LLmjRCx/natsiZMefNrxYyQv
entQEkYu7wmuKZ36m9CBpTxtu4pylV8fyMaAwTwDHBhAFKM0ILyubaQswZ7IgzCE+4AUCwXfCOKc
+IKdzUY+x0danoJxKccC955BjcRyqnFmQIRjfXbPnWb6JWF5csSQh5mewnXwwx43wiXIfLnNo89c
iZ8RWTg17btxz8t2jXbLFD1l9I74FGjqL2ulCnWqtcfyheCJj9G1oDYFMzaCfHtQlIKnHmK+yW7q
bkHKgqdDkCVvi4k4l74DdQ4WYyIOTRykKB9Oi3ZwduV+scaR9zn5bDH7wiDwlxcj+gRx3Utbp/KN
pLdnKvbr8nlWpSu65oZv5YGtCwnpwYMbSLBrxgHYiBVPtOvqmsHODZPBcapVg+O4DXks3tsV6bLy
twuICi5km0bYqGN8JgWDT2cTOeFfVn10i5Dkbm38Kb1SGbQLwEA1bRX7xuNxL+mbmyx+Vm7n2taA
kReM9eEC4zwAc5iDXgiuEaodZobPlKJOHMqDyysBx6dvkVADLcplG362BRcILMlvUiFqANz5JjfZ
q2IRiucUl7z7bXQ9bhq0OzjNCUUiEiqEXJTXvfLcuzN5FUAMriCoat4rkoYiJKBHImhZz0xOyrwx
Ote8zla+dEv6MWg8uHdyyVc17lPS+L3H8OTsVZMv4JuCLIf5KJ70ndMDuUUtbjO0M3gNPp9U6C5L
lx1QxDqMeyG9P5PjM8MlCFselV12a+YMIJt6e7k6Sj0QuKe0k9ty4mBAZ1xQICOM7eZ111VYi5FW
p8/bsqgO0jPFgKFcdazyGzpo1GuYNV0Qm3UZXTWAIFi9lLQvRz/l5mlTGESmc1N9lxdmAieYUvwH
6YhUKUCmHKVnbUjWS2+CHhqJRvMGVvty/KXiL/3SbpZBibS+Cl+P5eo0EHU+IGOrSL94VQmxx4wu
m0cb3lX/woDwizjRuqBm7qk+zaGc1o/Zm8H30TsBxhv+bUuqIU0m/QQA9zEo64CCtKC+5wZDw4Je
E4/sVNwwlDF3RO/WLp1e8Pn4HQdnTaf3CphCt6RAftAH+hDEaZm5rZAK8G290Qb5LZabjY1y9teQ
OXBmn15md81rv96Lzwtlg/6LYvtrk6pDvoG60OF4IQ4Bhhibuq+L4VvEdxmLqz6Sz9+HEcwDRFf1
G6g1zg3/dB6prPmvCSBBZYbllgncpc3byfmdPJZix4osYYoyLC9i6EvFtlwwTgOSwkwDj1iwcErF
rUwWiZxUkK0ueHLiHjAyFb8TVr2a9YUxMSxX3an17Y1YWya1NGMyxgDS+EgwBxvo40orFzFbi2RZ
Sq/wZWXnKC9OxqY1+2dkIVe9tqnp9IqkET1sMPL9BhgmHCkWpPWzBRl+++17+eAqEuoeHk/48t4Y
fEzxJ1Tw66a22lQfQPPwIv1w6yuXLB/G+D0tASfU66GK+Sd1IAgREBMU9yNHghRKwOe04A0qr9j4
eqvG/4CzdBz4kdz65+9E63lf+LAbKmliH8wGooAt3qLV0bTf96lUhT8BQe1xYnLgFxR/NTI7sWd9
qqBUlj+URMeZ/Gydsz6VnuiLu/YTLLTAr/iIRsIoenh+9Sso5HOY9F0r9yVa+x1Kik/3c52Um08e
gFY2Dt1VszmDq4E4wgnGLfO8fq8v7fBXB5Xm8SVzX51v6yOOlEKMQ2qEVp+i+Kj0WZGZqfSRppzI
o/NXHIOIv8+jByxcfM63d93iTdxf+Q+CYEymnohVqPNd2cRQwhIQnLJyPt30GC/r5eWbNEh6FXX2
eGje6pt8yNW50quiY20qVyWdp4qKR/g+48B223wAFn5MD9A9wBLV9rdbVBIYSg5KkXNMvUDlfuTl
+C7mgEWVfXD7auwzhxmSej2GPP3Bt4vAWY1x5Qyu348rhynYCjNPbO5g7ablz7/9iWlVIO0/cOOO
0Ofevo7YjFXUXUyF5MkX67TZMyxv8GxVVE7FEAmnyMw9hE9yvc4axhUEePu/5RO6ioe3Bt4U08sC
e64dl9TmwvyGhJiCHeS+1YDRGx1oPZP7GhRQw/7kQn4a1wnr20cu7IO8/Gqv7MwdINMR+ZU2Y5LT
S49hOyRDmh5oroIFbQ1H6SlCESoy4fA5IFHFmOKEQnZ3TXVppIVPnqvd4LjGtUcrNDij6AM7Sc2I
pgJIFsE56CT95YNBrnVflzwdCH4MdqqQRh97XUJVp9cdJ8odPzF6bBpneJDYWgBtl3jMugyRzq8u
YxAYxsA/CE62+nZWyEs5/iHe+CwE7rjO4uPCmWc4lRYcEXtl3+AusURQL9J6ur0Z5wuqxmP/IY2N
TJ/i0m3EsieHBexFgmAcca5HnIPirFCDT8qw7WL3wgveXuBJv72u2efo0Qc9A2a9IeapIPdd5UAe
MXLvooOLFm+zEzmlcqwmxVh7J93M8wy2D4wKxeLY711sdE+3lPattR4+OMyRIIsNTus2q4IzCQqg
7nPD3nwoRke3RRlHzgSG7pw5AfxSDBz2v7TZkCWb8E1y9lChH60zTjzI/fhxocFVsInOrfvmamea
4jHqvMJNuo/odF+GsyoxUsPg4ZSJRDgt2Vnq8JTBO7XQml5UhDK8MfzbDb9kIutiiklyARmwL9mH
YLJqbARsHxyaPWo9tsB9/Ln7VBnI0577rrPB8c0ub3bRsnhQY4hfh94aZQS9mUv0LL0pnP0tIxYY
i8Ted28eRCwma5d17rac84ES6gtccF0mAPWYRXAG941lvAKjdwaGX424pb50mzED87ZlOsr43jl+
OlVHoaYnzrgH0VYrS8JTCNpE/ptDnrslIqZNOxyQRC6q35b6yZaHWCDQUi+PILmnj3NNzF1vQDuj
k2iOUqRA3okSfCD3VfyTMR0LtT+WZdxuT/bosl5jVM3mKfiAH3Di8IRhIo4lIglEGibHZIuU+Kbb
2GJI57gkYegFZjnsYMsh/lBtom3lgUg85ZwVzuSUlodQxi7jCQPNG8Ibqw6AmrATidTC0QcV8O+6
44BE9ezF5JBT2moO0oimCHkyIV34HydgOPCARUILFA9c62J6H1hWOVkuq71s9uli4f4EiClhGWge
VJP+alJv+Csova6u2u+h0OPViSGCJwUNBbRiiDNFCE1AGJwZH2Vsqh/sUxwNIua3rDs5JZUQoj/G
5y8wLEfw3/Of5iGFvulg/wLq8RMmCAhGWGQWukHsEyYEByHaJHykFzB4kS2AbZhw793rit+Qu2pG
TFnqIjHir9O9SXwBsDyQ8PRzLkNKEjwBuGGPuytz0uk7oszj6uBNcIZXMbqgNy3EjipIbTBsCLFv
gn6t7KH4cQjUr+Ayl4Nzip9IdZ8VwOrKgWE4lFxYnxxTb3wlww+yWSDUc/rhkFrFvUl5DjW+nZxa
kmyatTxQXwe99hkupdB0v613Omc04eWIc6i1bwNiGs9BHdEi6vt3DPZM5J0FY5h5+zWGa67g2sT7
CmConMBMVx6qvP3vah9q8tF8YbWGWxJUI8jj8kwd3jQbIF6YyX7FOscVNGqOHKzKXuXEIVHr5KiI
ehhnaTmDd9wgbpnAHR/zq/FRAwzy9PzLmfOcN/CquqPGY2shRJaXZAkwTCuLFPjmtfiVRG9wAkHq
YahGF1XZ7/S8+Ea3TgPkohknN3SVwBJitNAE/LZKRz0RUQeyK6grWUiP6a9mwMNK0A7i9s4tgRYA
chYsHQZ9DfS+DkGiyXkmbDIMW9caxwWHnxLDiV/Zvf4ZFlF2Qy84O733TARujPhB2fQc56YiK9Eh
dmxNxgOqx4z2DM5TOx18iv4j7R2MHwpBlhbq6ojhN7M1oIgJg1LmI6dduxcHQtb7Yb2H+C43Hi7l
C40/5lTd2AnXhmF1MBXKNg6euyd7mGF9Gc4xCru6HTJC9wwWEJrf8B52tPhoFbDvGY1fJqqCSXLQ
2z76AGl84lXfOKIzEivEEj7kW0S8sM7+9m//+z/+7/bzf4r9Pb9fv8X99m+3pszvp9ur/ve/Kf8s
B1mWe4YhKpou6do/pC+fn9VZ6AmCOGnQ+2LKPLmO3wXpO20OZoY+RbBVblyihKQhbGTlIE2JhXmm
Bg5zYGyIIh6T7/hLd41HhunVwLZvywz+5zcp/bPg5L++yS5CervG9rngI0n/yzRa6fsuC2lSmf0r
gF//FxRpDXz28iD5CikXym3JAA7ej5D8i9c2+N1/f27h7t//1tN6iiL99bXV//rap9VXukpfXruc
ige4UPsn+AH+KVO0Ed7vAMsRrh1dELYHuZ5oi3/x8v/0+1FERerehyiJ/5AZfbqbR7F6PXj5L0XL
d/3Gn6Kx0cJxyQ9Z4/1/8Xrd9/3fPu5fXq97HH951L+zKpqlxOs953jN6poLXVbrHzFymiL7ZT3D
uvD+xWv+069XUVh8iqgaqt79/395TUE3xefpcZMmteZ9EA3iCunpsLLs01iZTB7remQo9mWk/8tI
7n/6Wf//6/5DBrh07Jk9sXeXJqJfUOfAn4Pt3zmg4zjoPJYGVnMP93/+rIqu//dvVJINWTFEVTV0
WRe7CPi/flrlbrwEoZQmtB9dIKfjdSE6vxmWw9bG7K6mJRllyH7BEZhE/MmG+/ZBxZJ0Dusdta4F
yyvRwoGIIkawdjv+JHYuh94k2F19wWk2NCOh7rSCXwIqDaZdhFYX+wbkHDyyM7Ilr3ux8TzuucQv
7nbI0K+2c3j4LGfn8NxTZnqd30YVYAO5VHDJTskfXacpTdXThk5NAQeuS3ZlNfU27WhTWUvRnkOI
RbLlOnwoj7+Rdvk6OIVhfgr/fZk1AzDNoCIf60I66Pw15/wuuwhGMOkUSFqzdtwC1GCDs7/jQLe6
1Mc5/3GAWGhJC8aRDurVGnYB/ycwGi9IAEo01UJcIc5o5Vx4itf08Ei/VuT2pWjxQGxpB8HA4Z4X
fUfKHwTyMncSA+iCVzsmM9KGeQyxobTmJhmCOOWmhLZeLGLByDMjJFeazzMycL7puPLvF4sxbAYT
oXae22J2IcpTSZbLN4iERcrj/OfFisXU+unxJKKYXohE5cNtPxhoOzCkwBw1EVoGO/6NgsEp6z4X
72JgMjttYz5uVlrOG2NoImcJ+bFkm+cOBDR3uhikn5Py2+9xTLYy1uDW358f6WhLwlgpZO19OfnR
NGJxcLEy/M+SnbIYHAw8K2u+yJK3M+/y0R5OHNN3oULtHpS+eEMYdgDuEQfZo6Nlu5p/s/q2fRAc
HH9v9uEosxri3TzNhBkUe4tlcFj1VTKqzG4BDU5ewNg3Gh0Gg08+GFy8wfQCivOwBs1mFEBFpTl3
0Lta5o5RWGyG9HwdEYn1Nph238hgdPeiPqJJ/nHdnucuXgfJ7rsqv/fkMWroD45pfNXs+mFPuyU+
ZV1G6Wm43NQWKKryCGC/jbGNCsdHW+zvrqrFvQzHGw783f6CLuywJLdgy6WNRXLT2+ZZCNkzlGSn
pmyALMti/pG6SrYirQGIqQoDni2AS7NJbEsxlQe12607lqutTo+LbPPwxvVkFY5PhA0BvavhKTp2
cdTS0cocNWX205vE32i+5Mgmrb0iiG4aB4Pj4DrBp+vsXNN3MNA+qOe6VkDJFVZLHXX7gK2aKds0
hRoVU2r1oqXklK4Hc9CSJ9w/WKS+RKu1xjo8ZOxVfzP+gMsaSImUOurZ/cd6xv4r8heUr4m174yx
uijZoYhWR7GsbWvnbiQ7rg8XK8U3HTWOi0N8Q4BnXlN3T1s7aZwZbk2cNkky+/Wv1gIJ16xM6PIs
ehnXdZlH+6Hg7lXBLyZY4OfXGLlzAUBh+67qrYHeIpfxpAep2HJnr2iW6P5sBtM0TbaqY+reCj9+
bGFBPNTxfkiQ38mqrSw1LbxZluQM80Gx+iKzD+bkmM/2pT1Mfd3unMpmvub6+x5qFme40hN4mXsq
E/aND0/3Zw15BvfJZaDE+Gpv7vsTMbxSogfhx3rfvR68EwfqK/RFQnTh5+D9YJGi22WZqJb3sf5E
oXVJPk8jGv9nKG+YZY+Q8MpNRmUEWdEa15bDgtI0lonYd+bz5fJoZ9cs9E23tcLSP3VAANZo0WUA
FZx32KIBcboMUGWZz67Thi7JvX6cZFHNE/fjNmE/Wbw0K/eNkKxD1bJ8eexffGK4EIYhPLSQJtL6
j1AkpY8RvCNf2azysUREIssUIxJr6UnWeDx+eEvMV5bw/LMTShBSg4Fcl0SMo+NJQkJWlys/zcYE
0vGI/TAjvG5phY8gN4hSD98TlH74gcjuuHQ33sfhS9CCzOs+vjzlM3afnvTnm7PhyPoO0nkW8ic+
3oP5kMknlsLv1PRSD1qjbMfdvuFK2Lx2BDWC0Ge6bG1e+dKEXYUdcEzvRzAtN8Fyw7jnutVnv02B
ay9eVIhKAMsscudCwgSs9O2m7F+o3fQbDme05PGFwICJN17rzME5UwQyNKKlZfiE0HOr8xuJZ19+
3ZQR04ZTic0GEYx/02dzCc8ZOXYhwKB1PB8oqVnWJt2LDBiO3h1q4q6ax/H/7MbSaLWkW3UbZkM/
G/eacNP7WGgHbdmmZUCV6jZul86ODUsP1XgHZWdVxLw0RnrM/oJV6hD5wblaBvXL2XchuJjX2MMi
1d1u+6gZllpvx51Z4cUda0kXYxcVnAObirF8lrEjCnYc1CUM2x8Bbi2qowxpUNPGtGY8JQ2suSPN
tLFg+8I0r52F6fePMVZ1cLT83LT94Sf4e1nRDOUpcYIYkTASI2LPRFfOwn5tyE7cfrMcwC1CyTPD
AH3o79V85Qhu93c/AW/jKdl812feddtpM/2eVTs3hi12kpxVT5jAknNNf7Fey1ZUZqN3IEr26O7Y
ro/lLDc3Ea1B3rMWbiSliHhuVoSqnFipAyl7htWRMAzrEEULjG2DGXsDu/oZz4q4T9+ffb1ZS7Zo
vp3NmEqVzvo0f9oRfslPZ/FyX+6icfq34XptxKO2sg7fGZaS3/jitX506/Mru8AP5sFd3qFv2lfL
1wYJalFuAS9JtmKYY8QAUYTcC9RrUcUjrXwIycSrOxt8s9H3Ot+XJ6YbNnD3j2SfIuJ+mJiwTYkH
sNHOcJSx8UKcZZiTYk5C0eQqQemOGRqb8/lcCuGsC5YOmsEtfLWnT2+ajruH62Vv1+GLyY7O1eO4
UQ9LzkCgfYsoJl8J2LVGXkTszfDuE1nG18JRRB0QdutDXRydcKza6W/UFShtHsL64Hjbc8xZ4Zgr
0yGOcp56m3AsMponPoN8g+GVLXe3OeOWt/GSFwvD94LFYvVly2XNhKQRdGs1ZTSxF6YknULJ8P4k
0cPRgaXORz91mcRhyqe1N7g2YKSEUbYNOYNarj+HZdLgNbDGMciW8Ien4Obwye5oDlHr2CvnMnjm
2RimeCYRdLSpB5xp3f5WI3LAQXedLtf3ES5Lt07H2RJbdLY5QeFL0rz4W5TPeJRbEERwkmQXtrV7
Elypc/5FNVFZHIQNVdybOFcSGmHSn6wnnIPGnhak08EunWp5Mzs57PtdHM+/h/n9a3WbOdMCj6/X
+k42hRlny/eUqVGRPkNMEWCGo2O4D+o9nNT053zGHFIcJ9kyPRFfzlsxuhv9l5Ey/KwJS18NiDNx
utRzFN7g5BO1sAbGBPqE3RU0Biil9crHWnxy8UW0xn9uqkpHP+TD5nShPUzUUc4qY4bOVXLye075
ttpoy8XGKi1smvdl2pXi06//y7WuoORko4AQbTTeG5ItvfDPwlc/PtOsLpF7eLH9aywsJYLM5r6f
c3Vy/OZh1gWem3NYrHIkcTzQQTy8zX0wLP1nvJfHd8FfjdkpoO32KsilgWlvoQCMEXZbqSBRUlvU
MBkJG8Ne+IE8QqaqONrK2S9KLG984cnMxsV/rl2ZS+ZHkQ13p7tdhmgs727uF9YYWoR17y89DsSj
A35rbaut/zat9xwjRQgTXs5CIzqL+zA0yfBNy/TDQRYKs/GPEUXQPZhyMty+0CxYzPA69hETNFwW
yM1AvTHZa+5slSXJN/P3BsT2lY1AsBMpjMulvL95Yx7RibKiXmgpO5fvlK+Y8oQ/f1F6lfAe7e52
LydnbkYjD6uzG7L5T8TAh2cn9D/D04sDMrn+7MV2KJD9nec5h5ivWiHvnV5MpLZTAnANVqUeX53h
UH/aw/Fl+gw3cG6Gv4QKkr4YgjL/a4NsWa2X1C7INagKnpu90ve15Qzsv3sR3OCTXN7Ro0U41jB3
mAHn2i+dON5wOB5vPI9k+m/ER+x2BYnTnE/+xeYr9anvbutFkgypX7gw+SYoPcLsubtwLt3tMeKV
gof2vnTLc0MV62G0wkXngZp5Hrv5A9nZMd3huIyGFvSxjKnP2J/teYnhyeZ0JlCXaXVEUhPIYY0y
ymLBBSRxoBR1JYiteMPcaHy7MwsbBO3h7x8bVupew56JxIzcxzkf74/e/GHB73Xd/DMcigvqWipD
ixJzbUZuklP9EjeS84h5TXmr+OTEOflssXjglt/wgzT6zsxtjqiy+30NZyPEMzCY+9go8QNWrjqt
NfyzEFiDz/xCuIm8GPYS33W/DvfR002+Xv8YuC9riK6+246Eu17sxG2SS+7ywkPOS8uHdhZsMQTg
FXEm4una7t2hs7mMJqXTVw5CpxW2YJE7EdOzySu9jAAgBfouC0pJJAccaM+O53fKgiiaHBngSLbr
zoS9lSzg1LYEQFMmL/pKlOAI0jhK9P8IO7PdxrUr2v7LfSfAvnkVKYnqLctq7BdCbsRO7Ht+/R0M
LnBPnMKpBEEqlVMlmiL3XnutOcfcS/f7e3rnqzQciAcIEvPHFcNE/sT7PXuXbJuRPwfAByTPB7QQ
PD8zjqLL43eWTYpyZTUdxoZv4kCw9O7is4+/AI0lfJlix5pNiTWtiyUxKQ5n/Cd5p2BLGoGnJVis
aOgucc1oPMpRbU9EJe/9VZgvefdnnB6qxfaqOi+Jbb6E3KTt9QkSwKY3+sqJZE39d1TJyzrs9+MD
QZyNzLYC5xRu8dVtzdl2nTlr8yrt1jpd3cZ+7vnD4/p9wrC9kgNABq5dXtqVsgWYoy3A/8xupBvO
d4xePmS7VqdwDXF+MBZv0dRd8ewC88C10beQ0AgS1tkw8LvNeeo9h8WXAJf3FXKkaMFSyVJBLfYT
OfiyqLJOHLMoZpa+OX9jLRBeedc5kPyw0w4v1ykWDtUL5qEa9dPiizFIrS7S4VA5X4jL+yMzwm+y
w+ZYjzphZs2ngBl7GnLhc5ip4MYcElWOaGtu3cs4kFSxwIwUUcc3wy0UaP6/S/FRxoKXOWa/fsvs
lmTd/xxcWPZY4sjHeJOhNKZ3zEeJMBN+tAxh3q6RTkCw8rnUz8X2BLG/cDB2CohfcJmQUTSnEmov
g9MRpSKufHjOYEJQXvK6xttu3Ee6OGNKicnH2leOTLRpY5vSTENWjxxGfKmh76fLa0pFiJ4KKfnj
yhpAJ1tyGEbxaZAqsT6XrASdYiM8G1chiB9h28GzGd02Xlf5WzPwGrZzyjsybTvArKe7JCP3c7E5
M5W8l6/JC+qJWX9nwvnGVzgxEiDF5AcfuQc9ppdmJWO9myVfguQi1O8ZGTAwy+Y1HAr+AhAOCjOU
2i7DNQ38D/kKEQdgzaQFcIWVPzU/VpyvU6SZlgNOdT3gHgkmfldtka5r0+I/8Ovlaapbjc52o/lZ
dO6NsGu5rgmRSNALygY8UdIK5EOFp//UHM6+4lg/wezkO8cjeplLtTmSEkIDhZTU3enhHmOJwdmx
B2t+xCY0QUaeMd2TaOK2kGFE62vmyp/rccfLIl9dRPwJusTuPaBKKoAzYAZG1GQzlnBPuESX5PNx
lJlfaMwpCu9tZ9MPRJJ5qdxHQBThylqx4JjkQ9hcCd0St5k9MKT857Ly4/rRbVzeDfKNNvJuw8nZ
nDcuAs9q07ckQSwoXuVFYuI2tE1tCUoZ+0jCRWCkXjf02GS013Rc8Ga0K+Sr0l3Xj1W2BvODpmn2
HS010Nb2xXIv7UIqXZS3pOR6HwzuAyc2nAG7zs/4wt2T5mGNCNwDskYDcIf+jkTlOTW08m6aC3pU
dPH6rb7O7uPiVs07mjyUgWiAmOF2tnTKCaGoOExK8xF3HLkCFQph+7k8ea+h40ID/I5RXUz12ZOG
ILknSGzQp66QXWH6t/h7ysJpmzeZbuV0E1PwYXcf4B2nW6EkLMNFfEKCo2wPIghTl5m0kc/U/Qac
Q0T9iBUDbkKyxOvic5xYUB+hQRxmt2B1ed4akPM2Y1HGkmvCThUiYZA2kyYEBnT6KLgB/p381VlB
EADnz6lv+kGCGXJlxMLYq3n5ZrcF52r5wQ+dwU/hI72z4LpueVQ3AXLFx8a0N7sdeQezglWakzzd
KY60xXzjdrNjfBg+H0fOyAEM2P131i5KdR/tRmgmxbL6BKAzI71hivaQ5671Ui4fz90R/QQP4tF8
PZ2G1TmBq/gAexMtfeBOP67lcPSLfkIHy4p6XfMKPpHbqpuTbXWzk128eBvSWU7peu0Kzrc5fyDt
CWauiE8RF4JZcvI+nni4aAIn4eKU/zwonv3PYuPZPE4U6qBdaNAFEb/N64KqoceDS/rFnM4lsrTx
FQMHOcfyErXyVIqLe/X1u/wiKYsvcU62pVaDxyRGmFvrWluQ6zQZp8Zf8XQuN319wzxzYZpKG9VH
RGwf2TFopzbrTcTIr5Co54Ptt7BVZi7PweSHu9AeuFGrLBV4fdmimQ0T0pCfCjOXc0++kKhc9ty1
5dFVeZXP6z3yrPzScHwuOT7bnJhPp/T8KG3bFm/o6shAQix3e0E6guM1dci+gCdo7a7a+i7oM2J/
cJ7febXx4s/uiN44Die8yLA+ruyny4fFO+PZF041wctuc1FW39r75Rv2PRSQZU6Mim0STUrg88V4
YwreXapqU11ZQlSKD/rCj0ndh377W5khtyL7KOOnrmly47HCEnaaWtHa7HlzGEGjmrSJgDAXJ9ez
XUwRc3u/vVLyEainLZMV9v4wmThfexXO3uyu3dM5regP5Bw0f5UdIgRjYaBEi2avBkfzqdjhDBrN
mE88iakjM0+duXzGLNjP9tNt5cF5eDxwqF2IBz5TDrfzI9IkFj//cPxu7B0rX/zKicy0b429eVh0
wDe8fIdnNDtQzhePG1Hf9MpOb8NZcXnUaUIis511unNpaP4vwWzQPz8YnHqngz0x9WeKGyaBlR1P
hyU6cJw16PCgT6BnTc5jE66xQCubt6kdfBjmwUvreB+0lUrnm/43PzJPBav+EWbqzDVa98G4ieqf
xIrZMQPQ4OiDc+yzRctawLOwC2ZrxHvyzD6FJ9fJ5hcGza6zcYMPb09fkD/FA7Pf6rgdpq2Qpg8b
VjeDiYd75C2T5sfH4LJHxacjH9HNXPXzdLReMLki6DAmu4XOb1/Xpz0VLH14cZHP1jhyeLret62H
N5bUjYRnNOI7MVHZk5DjUYEG9y3qmma1XuMzOyovyLu62ZpvvVrda3sdOqfnrnE3/UvAG/bxAQ1h
Fh4L+7C43TSOiDfm+bOsmu3oh1x8hxvk7A7yhW75NPPgGKvGs0sgLawtG49uw/lFzyPvGWb4F5a7
crvL3+SQfzTZI7XmBaEQobae1CfIrkyqGPdRAxphQ0Svs/Q/eV1XHMZpHTq7C7lq5DHNhpl/4BY/
EN2Wp4e/aBhO4COM5kfrLVgmljMqexZB6jPpLwNBeRr3/ffAlXGgromKLhmMeM1fw08zslSv0jvx
XPOD89B9fPIgTmd/zPqZ/Tq70kTbs1rEC9EN2VOtl81fxuv6NEP+t0v4NQfth1bWvY5LAHJ/gxI8
0x+9s8tlds/5gtMvheX17S12M2OB646Lo9Ylc85uZ1toHZxhstW8WdDLvgJVoxAjcvJlXxyYu934
bn0eUhaCU/7BJAgxZc6QKZ650wr7f/5dy/DHn8OQLNGUZNGy/iMj+MdkdTCeXueXvXjeEX1Hx/uN
PhDRc956QUN/9cMBeGZumUX+rK/MMGhVl0vzGtlutkCwxXj5af/7BcmTLuF/buw/LujXjX1W45hK
6iCeN7vP9vBGPsBsFtpL7pq9pm4cGEgxEbt8//vHan/+WE1RmdWrpqz9kiyUrSAmdSeJZwr2qWP+
IRIEuEudt1VL15QzG1+fbb7PftjN51dlCat5yXl/al6Os7fX+XJvrx/DBtdDtDw6/vWi7tn0gDEx
q/z3S1WnS/mfO2TKsqSLqqyJ0q9heGl6Qdb2fGUOldoNqwQc1alVd6AtNLVCePpeX5kMxfb8Or9W
zlZZv69l1k2SpGxgW7y5Abqi3D4e//3KlP8VQvBe/v8rk0Wu/B8PUx0nVqzFfHc8RIC0nltj6utV
d25mZctzyAY8P1SmbuXcva932z4jC0P7ig9Onz/+cjH/K0LhYixLsTTEmLqp/LqYQAyDfBQI0mL3
2u3oDC+6qW/X03yy7FdIeAkdqyWLHAhhqgfbRhuzok75/BYc1y142QjP+MvKpf3hDimGJMqmZvDf
uvnrMcvKtEABzUUVc4pUCoDGju/+3fx4LksaSks0vqfqYZx6pmZ4ERfZo8CzcgrhDKXo1W2GFIrP
QVnG8kCOjTBZggBcsO/L34SPbtG7dSzrGf2Kef+DdKw61T9oqGRXwf3N/Gn/lxdH/sMCohimpUj8
W1NlcZJu/OM7j/IiaWREKueQ/jajp0+gEuTx9qgS/t8cq6K/MWIVZhfqSJ5ZLZX5sMG47lgQe8n6
Uf6ypsl/UIv81yVNX8I/Lilr86QqQi7JmsXH+irsizNnLod6q5qtwnalMoylqbzQN+gyFd8dcYeh
3F39+wMo/fG7/sed+aXASpWgba2cy6gXh8F36006grWm8bSZ0lhq5S8yJOWP34QlG6oliZasSb8e
+D7ww7KqZPF8c7CELuly0lrBSP1KvCuafCFDSUKM8BnT3DuPf+FIyxBZxkWkQO3ngcRSD+l/059r
k8DdhSyfKRyK6+BtjL8IxP7z7v1awlRlWrxUS+a5sX5dalT6dSyX5ni2qP93zK4Ph2aXHNk1X19n
X0sIIKRyrvbr2qZs01858P/7d6P8YQ1VVVXTTFVSWO3NX2tolGZDK+j9eL59HDL7kyIVWgQjl0/+
Vz/7esFuMcezsnxZ0kwpGbPNfMc/oC9fHaO/7Xh/eE7+eS2/b4ZplFJVWFwLhVsxY9T0XEQLRLS0
UhGVTB9fosdBpreCGv6XD//Tkv1fH/7r9S2yVhySaBzPF2eHRw2M2scnrfVsOXtVneWV7KDZnhYj
hw17PZ5PNHj+sp0p04b++1n4x1dh/XpbjbitI00ZxnOw0k4iXnUO6+xiPY1Dc1Vf4+WXhbZCmzfv
2vxLWzIzm9OAQH7FAWz+5MSLJMZyClfe/604Uv/wRv3Xzfn1BieSbwmZyqVJJ+kQbRGdH9huGc68
fuFrv1g79aDOvr6m+mAa5OnscQlp5CtGgowq9uWs3U2tVYJp2X1PzE63hRss/3ID/1QN/9dV/tpT
gqTW/DTkKi/0amV22goNBaOBjfdCGBeykjU9c3JCl+USKwsbHnsHB33B+cv2L//pQdb4l6IpqC5l
5VdZ3mhmpqe9NpxLp5o7OwYSklvYzD+Wy/f3zmlW6fxx/Db/8gj/9WN/VYxEt/y/j90spmeXxW7S
s7gWQ/UtXkwOMZOyv3Jp4/z7KiL9Z7v+/exqhi5pkkThqKq/lhEvG7OuLZXhHGx7ap5LcbeY4xpU
+fiQF/r6uWLgvfb1mXrs4ZxgrbUmJzE9urpc5XiYttm93PJrcQ0ldEFz5aHdak768N3GFRNdIqLJ
SVkNa/70sphrB0c5eDuYAzS2pC9vpwY2RNPpa38uWkRYOZqndtUeosOTcXDopgd/Lr9Lr9Q6G/8j
OFQMGSzyjFyP45tLuNh92Gkk3M309+THhJS8ioBnucF1aNAmz7QdMv3T1GvGGP3R3CoA3MCht9ax
RawE/7S+M5/F+wEmZzlsFfJobiEwJvlw7SeeqQK7bk33FzAS+uzsu7/0S9V9HqUdFKMrRju3XgI7
pbK+DYtkK56MnXVUoZu8KuTh4KbGjNCAw2hO+K96O1n45H+iUUOUtqTCKOiW+BSyFN0cq4FoXu6l
TYACnee/LZTqH8pJ9R9ftfZry/KTqlYjUx1oDQI0ZB2wZp+EIsykKxSOhUyu94ieoPFtJo5Ohq6Q
uQSIkR/pdfmyZcDWI8fIWRJIX5mBJ0oO5TL/aJfnBxI/R2Tl/8sJ9U+aWS7Y0kxDkgzT/M+6+48q
yK8zXR8GcThn4Lv7hccTOXka7PFknjF5B5g6qrmkuwldJh5JbKeMGj7qRX+Qd1iQ18Rf0Q54QyW2
1Rwg9zSrGOask6XOKIfBHhwTBEPv0Ynoij2Rm50d0w5BfrSWD8KHemgWnjvuQ1vH5W7tGD3XgI2+
lCPj1vJRDwzY5ukFxpr6Jd8mHpnv/PvbKZu/6kBdsizL5OeXRc0ydNH89ZWF5SBYZvzsdrX8QKwo
+iBTZF6orttK2BY9mUlrSC5R3LsFA7yk6BYkWPpDbOCSz9fDFBcfUdQK6TzMioPa+LylglQ53hSj
VpuzwOIID00v1s0XPn5R6DqptM3KqH2aD5kKNftiNPrMCpPrKL0Gfgtb/SZb4kpt8hcxM8612u+s
hvsK3kAzgUgQM5SGOC0R26hRzXXtGlSfcWIuShyuOiFuI+0wJXoNJYilTWlHYQPN07QzTTgr3lmG
U0vah0o217q2Wlsu3NBn0i+wJhM8PniwN8iV1T2EN6jFA/AdnUE2pn8DcqUy1MwZFLXPTSKzbBKp
K4fTYPdWpl9dBmmp2gfmMY2fcMenWKcUw2botMGbZMGlqvu50cVHPdGI4YCZY1LC5CzF3bapjkNG
AhJGSjO7yUwnVBUjk6is1ZZOZlbaXcuEnnFum6zFEgMnbhLa3/zoyaMVGMQXUxtJ2PLAO34vrXTz
OxIFviYa9Jrjt8bOj3mHmOAlT8aoaAmkBtcBs55wa4D/U2vMoLIFyt6fJ/BSk+dG80BpL9IEdUAG
OWHQ7VL35wH8nsI7G5AtrG4pyEzpucJGW5etukmV2xiTeV6AoSQlW0EFHAFYq26x8R1Z/caD0Fqm
z5k/qEsj27YENNSvDbmsPQTEGuMeqVvCIxtbu+b7aM0QNnIGmgo5CthsVhNET2q4UaqtqeP/YjTJ
O9PTVFL46owakQeClEr+GsrrEA62JOI4Us9mkm1EznYxpnFLMqAEfEgl+A4LMnu+18HVjDoURVVe
tBqJ0fx8+SWWwbb4B4voYLm4+HFF9tVJJO1dh7j6nKKRwGwPDPINZa6K9MrhcSvVaTES9CkYSCJx
UenwNANWj24InEExdkXyEeFGHppynac6P3G2yrghqgHjNCCk0MfnnR+jCGw8b5XoTxH0tLoN4kD5
ooTq7kUfIriCGL6qYWwIvq2TfXx46sDZ85vfKrYVXZl1mvW8m2iKCU7ekCEO4a35asTjhKHMYGvM
jNKVYCHgPxozAIJgnYO/eYAk6T+rxz/2fl0WRdFQJUNnhVF0XftVORt9X1u68Gx2LX1kFXVPSRJF
3rvCxC23eqLnS5P926Kex+gToQXQJzChaMyKAee0HyGRBL4zGLOuBV8ynrviO1Q1W1K2+argbdEh
I1KS7IyegTeEr7Ah9ayslkolL2MJTNYIiVKYm/Vrhje/6PAZ8yR4Q8ubfkx6QpcLZi1UEzIGeqNx
VcbzMWmhWkHmLb7FkHFli4nDaotNKYEsgmNYy5dmjKlJdMbeIQgWE8efhpW7Dol/cs0nhmRKgjp0
/OoxSuNGjqecSWbT2XdcfI0BrFCO+hKy/7XM3+e3ppMMIclS6NnJydOrEV5V0DtBm+5ZMu1uwGGh
I9Crbzq7oAduwTB+GpUNhiG6qazj7Dus+Bwe4f6Z7qsSfjKTQr3EFuEz3c1enj1ImBhCDmT7USI+
E55qgXg5wtOqgTR+MiGEWFHyAC16DSxYB2So9GZxTwf/ya8FsEqjNu+laD+GzdyCSxFoPskQpNUR
hwf8ovkxJZObl7oicn5Zcg0jXgcDUTRC4VQ9wOKwY/ZaYqjzhPq1zDFcEY+VwfQD8A2opkXq5AMb
qyR4vp7s6jynNblLwvAkhRCIbHTrqwGlBXmU3amnvdM8yi5wxBbe4VdtLFoWr0g4lrq4FvUWfIfu
lPUpiOimTeTAYMF7HXXFQmBE32VuxeReMO8UNETUk8Mrswp1Fy18q4sLQbd1uU3KcVuJcFXaaDWK
LyobQZDi92Zf7zDgFR6Jgmwv6UDLLMZiaHQUX1BtA2UePr2F6mvzeFmnRzAV/bZlvPTs2L80fiH1
aPySex8RjTaiZfGAxAaLovVncgRIkHQ1hWX7CTEvIGlEri61Z8DPZT5dtSiCMVnCsnq6PoDBnBFl
JRGOE6y6+KKPc0OqPyKcCkKpoScR4KFbSEXaeZneLeh95busHSRajDqoGCFEeEmxm8avxTNFu1rN
G1NYGgL0NeEMbcEYflR0Jgx9jdX0AI2ysMgrMKEeCoQon/s8LF04zgiGE5ufp8A2qlzCZF/1/oul
mHxHg3QRkgALIjsdL3QDCl4hETMS4nlRtQhKlr54Ax7F3B/o1lNkW+s/Vd4HvOXpvudt6bJ9iKOW
mblcbBLDFnt+aHwssFjhhmyk20SIY5bJoLuZbBWDuQjjQ4yK+ZAfR81prS1kJx9An4O7WiQSuydm
HtXA2ueLQziGlARKAhk7GIgjRx2cmql+N+UhUPIlJN4tpJ6nhjmmn5A1b+fEJcqk5PB4of1wup0x
OuWJ18TQlk9r0ZmQ3SiAZuPKT6cg2sIdTyrK5tJBJ0ErmnOQFdzVbpsw6+qRP3XqBJp/i54XQQbw
wH0XRaBQSrugUurGj0jBptulTh6lGHnvJuNY6dmjzcCDmtyqfOVZaKQQsVngikSNpZPBdLU1AKVD
zeiTp0MPjgwqaOHtNpRWT0IWFVPZPL2D5mFMpr5uVo2I6bgXQa8gqUmnFiAnHZQ5XgSeiOzDFvWO
gYxA/9BZBKGSqOGl7m6SqNojbWz5RzEEO6D7WuQPQ0XSDOgD+zcG23JCh8AOmbb+nr7ba8uMrWD3
hL5cMsmOrO9Rp9iylK2UfFBUMKNEp/3EGB11dMSNjdx+xjEB4wlD0CgBS146AelJaOGpcI+W8GmO
7b4H6TwOzI1BONUiXzvreAmIDjxiBW2YF0ox+vUYyHsva1eShDykhP4lftCTt40Egg3/ZESOlpmT
43YXQpLR+nRvUiEYYwF+KViWPfqMxJ+rBRZ4Y9ckl3EwHD2HZMAffNdjdV83t7SVZmb91efZoir2
DcgNmbU0BFZYrlpRWyW4ufNOXYxxdwi4kYFkzTzZWxRsfNYIOjx0nwa6mPajpg1b6HOjvTw5E7Te
JlVL28AsVxkdGwHqP38yhfOg4lUtPJchFjgK8ke4FWZO1dfRyrDOYz9tg+w73ncwgKUNtyRXtKrp
ZFh8DHe76jPQESIdzhyIfdhvskqxFeHEAyOZylVM3/XwcyAEzHRyKh19PNXCxShcQ2cVwC+cXob2
p6+qudmAaqBza/WrUPDnYc4yTu6FASROJUuC4TOFXMc7XZQ3r2RY1h9Cuu7KczWVKz4TVmPimCFK
xB8qZAQPDAqOANKmnhgTWFPD6DKmt45WFuRV5CbqhdqHp7fHqJbPqQpllSJiKJycmiZGzMlfqQtH
NTmbKmiEfCXwdFk1xj7p45n90JYovstGgfKz7rV3HymZ922m2wg4b5LcdG036ohnCTCjs4HYQlt0
3GitwDyALbmUtr52aPB2aF5wyAa3VYFvlLy5tcq30S0NotJTybDLqlwEJg7J6L173rpkN/3/Ybeq
GWjoDd74Un0VIyiRhEQlAdsrG4IWpSChtHU/j0XC8ZQRoEZ3lOM9u0FnTIS0puO39wq3uwRjKdGj
jpAr9e0FxTVFkqGQ540R3dLZAqSdbCyn0804Mp0LENoKYNK3Qbz3lI9SgKOW1tTAyLUIwvOOefHD
vSq6rwpyhm6KR2845OTcxOmyDi4qK0WBaTGm36IeehHftv/RdHQcrWXL064BuG14TIiVUJgWDV9S
8Igp8ChcOvbOtlkVAkALyqIOt3cv355kImRGePXtRCmIuwiXBsbFsv7pVDQP0kJd4fCF/H+QWABK
lHp+jgqUbOQB0UicyW+tNcWXpOq7SGmX6qdBySFKb5WKQLToK6hNZwDON7Kf6cpOVJw06CDWcKUa
7CwYhT5kE9QLLWWkDr+CjUOdi/lPpLx2nAdUAhNasqNq9jNZsgBb3caSOmjV0w/ISdYIggc3U8lf
ybURpySLcUtdzpECbCj618nT01CPda0z9qLN/G+dasBdql2smNvGPNRUvh0tUG0Sl4FXQbYW092Z
tgaveokyAYwI6ZzMrFII/355sphgmYjcjDY4mpHsWp0bKBuBZe0Z/eRwOVt1Lfg0hGTj4qXKMecc
Lxml0xmfdUOamYghmPqG5TznGKTmkV0CFh8BhKXPZDtUph1b1pvyJPsrjAgtI8xXXrXC8FVX/pw+
/D2yarcqE3KnEK42w05VUajlybpBF97EFxVZaJt/SfpRQd9Qjp8xfLFRQfzofXg9AdYqSRzUjk3s
L/2E3qOxLCH6pdrgpgDABP02iDQAKc4TUmricD408Cs80C1VAxDaPIlRt0pT8gObwRa0o4F2UQz9
tZh9FmKImOcuWW9JfQMQPKFTzW7rRyZ6ZOjvBvgoLOiZke+UYlhWFp+BlyfmDJi341ZifRs2oXF4
ZuK+E6S9akEmt9rezr18ayTJShUfNWEP4ZvOIaE0jpyhdKoWgy1Hn2gjyBhlrdjEbfqiCzEHDohf
VVV+h8ZjgOQwDFdJqfYVoVdDkLzL2H/SnuSmpHI4DDf8TeUELGVDyfE1J8VGaD5zBoCelZ8CedlQ
SBTI6EIN8BUUx47DU03SiEb0Qpa+5dHLkyQ2C6YK4jZfgUIoeJw3flIg68Z3HtHtVa6p+FGE/cLE
vws2QpPWucUMOhF5e1+nBS6Q4Z8l6dwiU6PO7xoILwOrXY96LhgBLSGkJqSYh/qHrIy5Ie4G9pkw
JDUmXFfToxbtDVyzAO4RUcpmsJUA4UVmfFXAUUXePO1osQhn0eftrqhzlbPXa04tQVyqohc4UDpm
/enpz417weuuelshixedKm5CUV5a6c2kUOPjn+O5GrbItxL59Um3zPf3FZVyQeywRfBjFm2N6kvw
wA6aP7NU24l9R/fhI01vnvkTKz+D5+riS4KukPmAXTYfCcfwzJz2g9Hp+mIRwesp5H43apCFYtrI
7VKIKcYMAgCm78i/KVgnm/E0LR0JEtGADThXXsS6IVbnkEu7UrFIjC+XUTraifBhFB30nW6XG6rj
Ew8xRaag8pcDWE4lvo/wocvnBL8ZVfq0iIamPhNEompp5QhwLvuQDGoY1sF26uZE0aWqWe1SRw3e
Kv3DQufZweeqhHA+7YSakjuN3iEQ/yxA5wSkUlcvIXjhMj4O44iJOqE/wwjccp/PS97joO+YBJ9F
lY6nxdlaAq8pHag/4vYmtSonb80eKFE0g74ZH8A9ckp2cJGg6phG3qodjlH2JauUJ01si5Tf7CCV
CHmrUraNsIx5afyAPbghGWhRD+snNher5Tdj0dXyLwXS5lTrhHVB9YIsFucgiSAJWcx+W+IYOsuE
xnbNw1PR6yIpHdN3VeYQRuunpEgQzUU9YhsyxG0kUw8aATi0jqy57C+za4bG07DmV3sDhodsighN
EAeZv2ZfcdyVkTBYwk5WbxoiSoHIPZl2mDzwoODLq/KNMgnBpb3WLpv4uSH4xpTnIXJwcvNyMh9l
WYBBhKGRI1RCULGhlVuDUJ0REFdvfnccNoZWX6aRtgzkZlnKAGGBBUAjK8vzQAnS6y+DH7lsqYa/
9BLSaR8hTHdlpHsdIAQa9s+agcSzXyUcGgKPYw8bzCAQi8R6D6WoaedWhB6yQnQ5nFNlMUb7rgS8
zLod8HQR8pZxsorp1igEliSlBGoYQI4ZvyucoxPrrar28qTCZ8xSYx4ILl31pTfhXAo3xAf50rX3
70NB/kPZbK3uq2z3Wfili4Otyz+DCZSIsBhaRxzuPHtkw9bDC15iK6UVLt4KrbULOq8xXEBTPrZE
llXFokWRnv4k4j39Vv/DvT1z/namOrjqTUfoQXHRNuE2ZxZPBSTHnlUFjqDKRha2D1MwwXQ9Ib+u
pW4vRkBa86Me8XT1x5IkQgMathg7GWOV9qsleiAhxY94PgOgj0b/7a5xizUs8KFkbCSOkgrs91bF
cJXe+3GbehUMo2Kph8mm5c2BMtIkBgg5EkCDi2LRgfsQqWupbQk0Fwg5NBHMKpjDtS+z0shmIUun
Jsl8XCSYriRhZ6EsF9+fxCkZ/nstcZ7w+kWdFscmAkMggeXsWjcyJEimaOmIXRGCeUkJmErdWu1v
HawTejNmGbG9qYs602xB/1LaS8IfDyxzkRlQ/hRgYfcs+/R4ugSoWDnt06Zcje17Ka+rBFczJ3kJ
931vR4ni+NqwqxTZfgrvMnl/2vFJy7qu0qPZme+cAEqU6R1L8vSQeVA2s53eXaSUNVOh/6h9RMW9
DI6DgP6+fwlvaXLJWs6inHvpVxXN5wBbN2RRNjjWpixHUleuNSRaWr8TkmqpsVHKwaMBW6DqFYxD
etSRT1UkBQB+VLuVH0ay83uqXdBPJBENobZIdJTCdXZty43IYs4e7kcjKMkfk8MtV2nrhZvTDili
Wl7sACrM7gJTZ1PSvOCR9kk919+oWfKnSYrZ1KrgAlnJZaSHXtwD4+8R2jKUUzltNSq+M9w1tQXt
QfkWO0cNYZML6kzUnhsRen+Gp6RPwO5XN4n3OtOaRybg54RCGbxIfr3RQMjnULKpK42KhFfzwaHH
YhaZ8kJ3BCOhKY5KtzI+REpIkQdPF+o5/YG35M1TLq1A+GGRo/SGwzoCQMd7DNlI0Vm8I4isr6mS
OE/MFeqQuUpZLiR/YXrGtzFSnZJkXRNxLJFgQV86qJs3xT8mWNezUXB02f+OaPmH5ZtA9ZLIEf8B
D4z53Ne6a9FANpXhksfXIGZFNn3ECDVKZs33nSqZ0JfpvPDCuyioH6ZsrMtUtLUMsVMNm5WJaRTO
s1Cbc8hfiCCfs9euJNgzBETdf0vlNbd4fZoYyD/B3O1CaYzXUlDmci47MQPYZ9mDXSMoRZE3zymg
qFDf2pD+H3lBnBZ0gjEJaGPrSwkjrR2l4SfnFptZzNOXI/E20sgNW29XsNBIH0O2O4hiN5ezO78v
U1bmpH9oj54C3+K4F1TRJkpQP+LJbv1dmJwrfpRURL6GYb+ue0dk81VHJMLE9o1XwX+32q+SHqCR
Uc4TAApTEi5lBzRUNj4ii1NWg+9Fem3rj6qrHAmO4n7IBNf0PocUEwQHkZBmoaVbvGMXn0hZEXTw
U3T7epuTZNkFrHm5tdE5LkjVQ6u3IrVEAVwtoIXFUYYBgO0p7SrksTF88uFpbjcKbQlwyVa3jmkz
Ds2G868kHWRsak/p9gwZZ/pIB6DvKcxI4xchwp7ZhA8WPFvEj4MjG7BXRFcsSr59mjnRypBNQhsX
dBAihLwl2R+JoNsCNy020AE8j6N1UlrZziuPdExxNhaNrTTqikM+7QEjxMlc6HZKhpOiM7waljoj
G8/vX32LaU6hbAKSo3Nadpk1bI3u/5J2HsttI23bPiJUITaArRjALJISFbhBWbKEnFMDR/9d8Gpe
zV/jxb8Yl8eWRQoEup++48vYNF4ZDfBIy34wVpOCRwk4bbBwLVjGL+m+F8m51hnw6ug9sywPgohc
0KekknhkvsYuvsVBfeV4GJG5aHIHE9ZWZYADklA6m/ReuZbox7Q68gYKC8z2UDONt1i+fA2XQPBS
ZIjKyAspCqDz7s1piQQI0k1achhMPE3LNz1EAXLBs0l3sO1j3o/zbTDk72ov31v6xOvh3LTBEob0
PTXEq53El8ZZxWTUVcwU/pNguCsQRuZki07lMVXfgvolal+GvGUDpQn6jRFO+8gnTtwzA+tfRkkk
HIun8KfDZEBSx+xX0Uge5JsfGsuJyjeRemp3nsxVnFIr46cbhb8YG4Ap/8s0PmtznVJgX2YctGPx
jmbdyfBPlks3uuoKflQVBwllbY4bHuGW6vBFhG/MupTHdGCsNpgvfgck/mpAt0SGxBWXpNp6ZoWL
ujiOHbeAThuZJfaqGFaGQfRf99ugNhYU7ZwE/SJrL71trbu+eYRpbboXExjMybMT32ppWAAiIbdx
R69naB1qInR5OEi4A1JWWMiJSjHaV5to8ZGjc0t8SshGX/HlKp3nriXXViJ/m4JBu0/2luhvAdlV
eW0tipa2C85E4KnBTHT/0sboVlILNCCVBVppgHIaiIdGYRf+sAyxCob2RgDeUvUBfkusEnTclbVL
7XIN7AJlm9CuNnmdSB5bxoCsDVdVbOCPbVdK9sstMT/T0uGbFyTYGIF2nbWvRb1pw8gzCvW5rujg
K5VthDa0IcrL6DHSV+iaE9IIOJWVsbk0pgYOS2XKfjeV9O6XT+CGQ0YA2bjsuoMNOB+QZM8BofI9
l3SyiW8+kxKSMMOakMNEcs6HRHANzNo2kbQuhzuLSHdtWdQn3zmwJfjABLURPTpPc1Pi2GsQBp4D
ND+BQEcNFmuXAhWyqRTyhQTUqmOctGSiYB2HTu3sOx7hOi6WjeVWi5Zo9GF4j4fobOggyhk4fpez
V+SbMleJsfWbN1/qR9N23gPf2YM03pqQ45s+fDukfI+Jtg2ok3Yr6xbDifWc6XqMbxALXh8g0pEw
UpXCn7mceEGqS+l7aUlAYxgISbMvfQyq9WiwUBRQeGIqPFOlax7PZEyyhP7gV6ZKLHN+CrvKSyCG
fe1W0tY1XHpV3+SS+P6WoVPOvVH7kuyQGGxpsIalNhWU66AP8U1CCILZZtSyzIy1fQzLi6vRMWWF
+0iDnSCOqNCDZdu+tTRdOipkYMrUOpjsi9NmjMAAK+Vs2VgMA6rFiyE9GYH5qGfWOR7njF2HQpYJ
g6lVbQV9enr6LJMBbA0SC5npbRjSo77QRpaCynD24UTIcJarVDZ1J73NtprbrPupozi9+lYz1ES5
gfLKplWGNqNWPkvAbh2gQRT9sa8axoWXBh0AiO2E/qFIMe3ey0H8QhW4KgTPh3rv4OxHjZGqvukd
wl6XzjplYWxiH3Ne3z8GQUFBuQSepkFv0E9pQl1W1O6ndNiLHtmHhZCKRazlYawfTOdb47lF+rHw
NW2Rqc7B6S6qydmLtNZYpMssAoZpkcyEJ7i6U1IcMnrrw1tBgcVeELOjGEuLvPr53hOcDviU1gNe
8EGzUZswjPaYrM2cWLSSZLXhVrKcD9WlNI+q+QXMGanY0GlqIWG4VNGUl0V0tOz2ZUrJUh0hBCeF
RPpbXYJyiPSqS+yTZjB9Jwk5zmx7k1/sW58rpYOfIAzIlK1iUm8bYyaq9LlchhChsOLkqFN6xHpk
DCRUh5sotbzGxtjl5ksRBt7U1PeB7gCDj8Ov80UJxJqvskyuBoA0nVbnLnW9Et2B0waEh89x5+Vr
TxMT0BTOv6jVNjLML10GMeYK2AD3xWrw86ZwTT1joc2F7JCoWAUcFi2hhl5SpQE60n0HLIcdeUiG
TtWHmxsPAb1ozLSkQ2/LnjAnfo5MUCSWBYc8mp6nsqHiYW6cTXe6+iRPYxNT11htBDIekdDdo7ZP
dlqQrhPU+V62PJQvq0OzFA8eiV7kinmv3sPDlxctPs8H/izaeoeH86F9eE0fXl/JJzq8Nmt+PaBF
Ph/Orwdv/iV/8GhowxdzgHl9WJEd9hBtCVBenA8ElfEXHn/VL169M1ntC48E1w6lx7IOFwRok1tL
f9u3+pRvtKt+hkC+Osuv9mEOI/If1bX2rXjd8xwzAWFHKlpA+KsnCQWDjfXaJ3gY0N3dHLxRHGdT
U7TgvbYr25tW1Rpz5AJ1F7BJTiKB/CJEG9FbvFd2dHo+ZNuuY2taBONafwLzdQ6feBamKyNW5D50
nzYRs9Vy/K3doRZw/4Ofur8Gg1/M300MVLy0p4cO6R9oNTcGqQMQQjzU4mDhTUe3hhLwkO+tFV8M
0P4AVlvmm4ZZ0gelVgeiMorOmzGyONjODSrc/EacbasyoDuhvFQTEzfS4jgl1IGN1yaXKTSYnGdE
a2vSqRiz7mJzlWWy8/NZRTdOe9MP1z73kaX+DlV+eONYTiBLQbPvVBLOgZsjKFik1nuTtBktfdWg
1s1OR3NwnLU6VnfLBnXTke2W9e8FMTVwCWunkluR1Q+6hcgZX7QoXFjsYOuU6CwzhrKQOxnSPQae
kFPFfsXYSG6+ZH0lG3XXDh4jF4BBvtYTDvTyqFEhKtrk6uSGZ8jpPSMmOsX+kE6dZ/rZLuwuFo/B
iFiwKplHhhUBB3Wz7vAHB2SAFEIuJLivTkOhQmNKGUNTaccGQUfGm7L8O42XA7XvbvKuR1Sf6wQr
siCYCrn38t6BMFecY4fp9zx1RDMmm28TypNU5VSU+j4YITMQf7XgDSEJkUZIkW1ce5Hz3ZFF0avt
ThjK0kEazv5sq/VaTpRC1J9de5yvbEftCVzlsq73NbTovNFEwy7ibwbS7yYD7rT47pR3JbwohHNz
+UZ/zZD0EFC/kTNvRoSnuKq/mjr16MjkSE5R79A00SReNdgri4L0IRfbLnpiqF36tf7ooHDRcM3j
7Q0IW8SJ7fbZoZX+IQSxUXog6X49z/mhCF+7PFo1k3XRFWKZSQzXaITvR2zW2rcPDmM3BJY4BMcj
PjFuFqkaZFfqHPksMMPBPxQt6t6GWjw/eRS0THcEB9pDfOriefOBbVJMOgNPbfC7Ub12beC8rqMX
lzN7Fb2CgzygcFhUKdKf4DkpiRWgU1BnvjAJzCQgHirb18TSb68gi2inlA0k2Kw0CjT6yJCeTaV6
HU3K2ChpmuGVeZxrQUZshIpmsGtmoSHgdjOv7EZIasG2dtcRFuMhe0kNMsPmYazEksLkajg0dlPH
i1yv7k7wKaACvI6nKMpDBeRn9tdmvJE1u61JfNdxDGuEWg/Tm8ucWzGVayXFXFvHeJITs3tzysXR
QjHlE42gs611BPWYF99+yYNPM94P2pOSHKR1bMVbW27b/MxvAu3TaFE6wBNkzjGe/db0hAhkNWRv
D/RBo7ByGBIRQFqqtUBr+5DrR6WvVslEkxhJTmBRreB6wtm7Vrk1/IvCygeTKBW6nZtz273kjBBq
gEjhY6C+s19241VaT7MqziEIIdG5+TFoUfnzHlbasqnm7cTYJ9otZqfv2y2KRzt9zsCC0tAzucQp
4opSf0+T1xGExXpqJ2oC1PgKK6fGwFTGzHxqKrl0XXGIxTMSnnXC0qDiGIND8AFS6uJrRA0WoTAK
NAKrVKrs4ecwQG5C+SFppJzH4okaVJtob/ejEC9s4usRvfsDZ12qWh4zREE6EjzrWeOAVm8LF/hp
hC7Q9zbZfSj6uCuRKtD18Cux2Q3q9tkkySC2l4HtjeB8k/7mWNmXjfPIcvFj2RQGS3+V0E1RUs+V
8znXo9jqNvldaEi0zJvkHRnmQyd+KzLbORLqoyITUCCQnH6FrB1lCHyO1Cq1VDST+C85lvdi6Wgc
iRKE+dEm6EBC25ugfRG5Q9pjD+ZxBUccqw510axRIHeFa/+dUXlXZuIcpo8DRbpRlFwm5b2vd635
0kPdhv7N5UAhEXE4osOfR/hEy08Ndhe3O4Wcg44e6ZotSrXyZZFn2/lxUShqQW0zOsABRcSx9JSB
Y6ViFW36+rXl9+X4KA0EEgrlDtmXTJ6iiAWUAWsqnyoRIhdl2DBfucezBBUkfXpIRhPWHQUkMgCI
s/4IvpO9r9+7+MW381UT6Qs/hCOkBzPgwUyzvQH3owPkxCPZjC4lvW9hd3LjX9ywkhN9iBRXYZtu
4lPtP8EqEVRjUzLPglMW+4jk/kBnMiJ8VgUC/DSqZ4djRNZ+Tsqwnj9uPZXMtZCCR7fHs8gOniIM
6cd77sPI1dPeSeqzYdItZRU3BBvq9I0MLwj2UaVvHdX3EvmSg8aWBaLWot6J5Lvo4t2gkq7YNAtt
EqdxypZNfnfgV5vauvFVXk2Hc8J5aarmk92w8AfG6vGpLq9+NDyM8otGmhlfqkF8s/G717D5J8wK
ptFSV8cijpGh7ji9R69SLTdx6b6pDMOhpawqHO1i6lFTORdTJ4tRc4+BCuygOFeRH2turxG6NSy/
lDg+tO6TqlV7g60NeSIFjewjE7zvext2KKogMEinKAmui1mGM0Lk+wGnfdqtajXc+CklfBGxDTMH
7LClUo9eMOzkwXaiDzETXw40s54pq7HdOMHe5a5IEejWLdMmiUsiN5YO/1bKbU14UD1WKw19ltnX
vwu+VxnT/KIhxADx1SmQi6yQnWQ620H6VYzRVi1JQPHz3WA7K2GPF1UgAiDUoNeJLLJc/ss8vdaW
OdqpgYaFZDHAZ8zacbvjqMxJv8w+4+itTTUU8f2qSfix6n7fI2aZ7Hqrj9qz5b67xsbmB28ZoQaH
Ah3IdZs9Qu+31fRmo9AobEntAHkE1XPZk10D16sUwW5AjZohsLYysEGAexkudaDsaYIajzE/qd/6
HDKBFAjSF1z/LNOUNkDKM1bm79baKXC4RT48aoiSrJRGVg5H8agQ/9Sz39vtyczJzI5IICJAQ/td
hveKiDMi8Cw8JzZlHIqxd3pKJqW/nyLKhat8B0vRmiVnzg9tOBgJ9RL9K+sKsQuwHRnsKhMrn/w6
UJp146i7Lsjp81tM0URbpurJ5iXm6ZjGbmWo9zxQSK2IFl2arjROQKU7birxezRfrDp/QiJeRNFW
VICYan4Nm/AswcsydEdDcLVbs6FSQVmqebJXkqeeGrpSeavbg40FtK4PVCnp8angvJPm+Ihox272
tc2TmTVk1LAqBUq4C1MO4+h4LRDcgaEzdNq1yHlzdQB6tZ2RpcJwdoZlesHEyq2AS9KGV5I7THHc
mNT0vh6RVA09sxocdkURJmI6tALGrMhojn5BXldmIQahFIMewc5YhvOV4/jb0KHpN/dUiTcVI0a2
Q8DOoZCnhVt3hh3U1Nqh1qBrELJQ/zX1X61WftiB2FWpfgzMbKmV1uOk7kpdXnQcSLpTH5gY7fHR
H5jUJTK7LPtwOmLJgzlzirYgdv3EwE59KekvrUcbOXO09fO7TzSyQHCdoKBk+OA1dDe8+KixhKJ5
RlR4GrCtweCgJPs232fcjBOhekN8CNP+GLQHAfbq1HRQVrdY30PgUvhMnQhQNFElrDp9XN3L5Bz0
IfVjPbQheQulAt0eGIt4BCJLaPtQg02SWZtZxqT2iddxIi0qeGHfFIuAcKth4AhLGAk7qDkN20H6
34JuCmGwBlTJMqIZqEncgzurIwv7IHPilByK2IBk8gypasJjZFXHzrdOHeLkP/8BbbrwUJCnmucy
Bw0Fe/2yqT2FQsNJLEUyn8/De/CeFdS8ODq8Ke1jVuuf/L540mePyBhuQz4SoYHCLiIJjZJdEP/d
C9LbFBpaA6fdakW8My2fuvIqod0Dx6LZvKiyO1RiG6a4QSry35j+fE2ypN9E11L9QynxTQbsF4kO
lkslUnqzagstMkB33L9IW/U6hyq3Itnq6XTNkuwS6vTU8OmwZyVzogZnOwdYJemALfrjUI+HEWRN
ndZt53+UOWVWeC/6OLYRmjDqOCOp6dNA1ppGkZrCfEZjm6neY1K6tDp8rnqarfF4FARD3vTgxomB
s6dkxNqFQU3hnVgqXLWEPPC+/VBlvircZBvGPSXZY/nkS0gPCk7aa06fjkl3Ka8+pJeGfmrtRU9X
brIagaClvDX6V5MrZ1GlOy4BBTgAgU53bNvL2B9Dnq8sjn4NEOakkpgT6OyArBjG8j0MCORytL0V
omHKufWVMIC57nCf6ORE9zH1gCMoTsKRMkfFY8qnqOl2U4SwMB2AYutmWVKm7Q9Y+TjbV9mr0d/N
AXypOLqS28F6bm3rwZjFEk757VbxTh0B7GIy89jGbOPR6kh8ZiteFKa7pduygQtUcFWnWriuFIf8
MBbnsEIihwQmc0NuLJ0PKBpiyi/72ziMz4EAJ0BtxjIYtwcN207Z9beyja+isd6YSj9RENH4p+fH
eAo/gxxprG7dK8bh6crKrKXTSUNuXTX+uaCTriVz1S4/QnlEJP+UFtqfUUERGTha8jaFydrW8lNQ
Gdf5ZuuT6RCVzVsaoD8o3VW2z2rjIIW7DtyTYbk7G0tjvxyTac1pYYUSOqvP4Xdf3AMZfYKSbsdm
xPmpPpqVeiRep3hTBVyEGuxhoSJVfneF7XXQpm5c0Si9h8Lx0u7ZscG86X0TfbQffJK3RlQnfkBA
9eSuJMzvBhP3C+3u4VfUfU+WT2YlpQjsMQJnWSvfKh1dBl3MovRgpQVtT67vr0L7pYjfKjRGuNRK
ojx/wWMOJk0JScKSjm6KZaSfLgP3oQr8blnpR2pNlxk/G0lzQHO8kjkK6CpAPswcZs6axuo1YTOM
qmkz1MqBsxE2h2ApUNNInu+MA5WB9SHoT2ntr7lH0nzrjGiiVEJV3OI7ZXwsUCrP84U5V5L6l87h
bY0Hh7duoYmA2jE5Uo1EGgyM3jWd5mk0nUUEc1kO6zB8KYv4XFIVqFinIsvRMmKDTWT8oPHC0SRR
RB/6pmQv4Spmew3pSKHdZSMWMcQLexrBW5gjgQ+sMvzSxha5aLTux9duZJjzZfNgE6tfWsoxz0iB
JMPKmfTHoHvJ6NczxZuJ5qeo0OW7FCAgBkuqYuFX6TFuzXwVREh0C/91Gk8Jh1YT9YlgfYS0Royy
5sNptI3uv1ZYcK1YRzHKtSZSjk8uSNkTNj6d0PUlEL/8ucskXNqSA4T+oiahFyaYYM3xYhmAqoCz
1bwitcFK642lNJW1FaHZbdxrwm5foqTMhtKj5GjR42uIn3xsB7pSnlNRX8Kp+QhCfLZo4EQjVhju
eqxKCH2WPdlZAdbPKaHXU0XUWa7InuzNZl+0O9d+08xmGSbNciAkyrH0vZuMa86RwFTkDXPj4BMq
yN/ouAcroeOS6pfEix6BOKLdPGVImr1TfB2B6jzKTFm7PoXHabjK3Ln0D4qJy1dqNm3UAw3oeGdS
DX0D8h56wZgOF4K0Y6c9x21GHSWpgYQzurB9V9luXeVNQrXaHw2ySxvVl5jWFTSGM3xGabyZzEts
00fme/TyCqoYwrm8OKEl5W5PbwmPT+2PCE9IdtWfcJ1j9Pty02uU4LjsL/w5qMZqoBo0g56MmU/m
CV5U6G7RN1iDs8hioDgfO52GsVGQId++ZOrd6tAcsHBzd2sItUVun9Sm9RSEK9ZIcJcLltBfASuy
EickwFmVykNbMDMDFFnjRQCEm4xg9V1yCE/SatE1HPcdpuCO1N2Os02PyDX/PSv68icQInQrspgO
4/RuG0hT9EWXAPD2IIV4oyx0xzqwZ07fiV14EdRHAPQiQ7kF68nrzZQQ9qyX3jSdMpTSyPCyWe6s
HcsQJIDy8Zr4Pmo+g3UNkMKYrWjyozAhlfLH//b42rOF918qNaTprk2QiKprP1Rqo9XphSUqcVSC
X0q16wmGbEt96xIdegzhXLGJrbMOEKHT1uXSEta2YoVTanepcYCu3ZyHOn+tO+WJr+AHArthgIFS
WmBo9C11Y5SsEJYkERMaRperFISlyOxXtzIxoRZL3eCxRLkVgTo0JPwJ+LGeQ19Joyd1n7MGsVFP
VgCeln4P4Uuuwvsld02TiwbzXh2DROrv5XTPW82LrWxH1q2dVs+N81sWhtdI9FUCy9a9ZnUWpr/k
EGwFzaKPawCQkc00X/mVePjv66r9SL6YzY0E+rgqYVi2o5s/E9ZMWwkF/DwWAQvRg0q4QE9qbfgd
qM9ydm84zSHbtOM1VjnEgUYHeD05jqs2l2Eq14n8S2LMn+ionx+0gdpIR+pvmPZPNzsHetu0J9s6
GmO2sVK5rkBkzRVolarsRlT0bLKsA3pBwPEYrCpGVU6BHJVN986eLYzZgEe2QOr95UrNd9jPN2bO
DnuV2iriZH6kT0STFhUsq9axBHtlQqs5dA6qswT5bKqtirUhIFfBnN0fPe1UqNBbjvx/exM/re7k
LlG7prqOa2qOTugV7/IfZv9OqUVWTvFwzEL/UHPoHhUiwWF9Ehz5KB7Wo0KULFdEbRM0zSGFiMly
GMJTM5JJ57jr1kf7RCZRNRKAY3zN7MKo7Pym2riIsCMXV9CWVV7H/ZnqqCqvFuwyegUKwI6F/QSB
+qBFONSyNyj4DiQS/cZISAUCjUF91quXzDg6ROg3eMCkIMIKhzwqimmCMqYM1v1tFSctfwoRGmlo
Sj5cC8dI9OmwN/U6ymEmHexO43iJkpMZ8buO0lG8DHjXxyLcB/VbpsG7iTef00iPy9UXT/qsfaP9
wPm0WQ9xsoSTTsVouOv6e0BqrZ4/D28KZ9saeApEGG+zYJ+ykQ4kj4qkU9WBolVBLuJnI2cFB+pA
KcfQhuvSx318nIy3rtDRbn9iSMJW8IjKPQ2wvA4ZBT3L2l6rabzIppho/E8U4Iiga/kppzum9b6i
OlyeJ9ffuZm+jKjFrZ3XWd8rZk+91fzlTv3xSBMBYercJo4jBJEI+Ov/9xapFemHMjLixxY1k9hz
1jMjLPgns/hL8sSPpIx/vdCPQJ8gLjRV6bX4kY2DJc4KKPHdj+oaiHpsnv77zv8RHvSv1/qx/ieD
X5pxYMWPvrEO7c+2xwuAICP+2z7zvw/5v17mR8SOHuITHVu+bQq70T3CS9ojztl1qP0lzOdvH9KP
CB1tNBQ17Lh26niHImy7czg9+tXO+VuG5t9e6MeyZZS92yo9P1HPMXFasSR1YlMjpSz/EsPxtxea
//4fK9OoIOXxHTN+jMvLMC3gJBP/W3c/6u7/8zOab8t/vFDcA0cVKpcumRicSQOVB51Ageo97S//
fdP9v34ky3Ydk0JCl17CH09S3Jtx3vpl/Bgmh1q7cmtjhnaq3fi3Xc/6sazbLqkMuphrRi3TIsvk
xyuldSZM10rSxyTe6fSuRdnvfE4bSNsNT9bM/fbj8MzpcesXkDylwzEUERTVLVpYLmAD+SqOrUwM
Jywrk3rp7A3uR8d9LGjn9c/z7/VvxIv8pqueh+o59p/08CSNTVvNoOBT2940tJ2+sH9JScAqMuzh
3hAmhJu+Ae3SQONS5cxXjv6lSJ7/+0r/id38x+765wKw7ZO+wPZmGvaP5zto3VIE3cQFwK4VGIjz
tYbjnExXdvBRDsYyEsCUKh2bzi0khmJnT/GxGaj4ivJj4+P2LXXlamTYYfVpyxi2Dt12paF9THMa
G6ERS/DAGCwtqp1NhGcsCORrgn22MAqSYexN6qB89iadPDjO4HppnXQe/7FFIlkcm5pmEb55N1kH
G8ZRr6ttgdcZvWxYte8R2EPXsAtrhAtX0n/UBs7Kov7b9v9jCv5zlUzNJOTGEI741wyi+oaImqJP
H9sEwbFnFWQj8x7VtW+u2vHIqhtHL//9yfyZa358MoZqmaqwuby6Y/+YOIpxchJtGOPHLDy65u+8
AVHGITY25F7l+xyJOFk7ixmarjrfi5JDnIUeKsp1jX8LBvO/387PR5IH5Z/v5k9Yxz8e/gCpqZIp
vBs2Nzsie0k8h8lxysxFKv6Ss4iK9393gz/Dsa3iIXcs03bFz+E4CvTQaMbJOoaQL1qwTGCfIzEP
Pnr+iVy11A9xPXz02PiKFMRX8bca1yPhXM9M/SmlsnLtQ8rxCn+Pkz3PYRBKeZt5njmboy6eHQaS
BJmO23otegkD9KqNfsUEuzkvoRstHNieBsrTIEwfQjTAK9e4JeX0wGGGSefQoUD+QFu24nNahD+o
gYtQNO/jPkD0icI13c2iDQMbVN6G+2RkSqQrcrI1GOMv1bwksTg68W8HXXQ6OQtZPvYjeWDTl7Ch
EnEmTace0DaZbmP6UqDVMZGISANK9KO27j72NmFK+Dd8I7a1MJsI/GiWqgL0o7lqxi8A04eO/zVa
90EvS0oiyIfooGSl86Ald7u6mN13bF07eKUSH2ExhFe363aqxLWBVMzGgrJyszcnUlcxp1WlnzzT
Vr9R0m0Sq1smvrJSq6+wf1Dy91C59di1M7l1FPeQBM9GzzEXmBMQG+AnMmh5z/dq0C1jSQ1UbBFM
wDmWkw0yn4dolMdIfISWv3SRdOolZs4cH0p9MvYMlnN8xShBkBzkKP60btLp1SD8ncyYtWZQDt9V
mxRrZ8gZAAXekxHqiwR6KiRXqhslNRdIizF5t2AfWVo3SLJRcKJJcEaKUpB1+Ff0EBXtQRxGlyX2
jTK+DgZF6eTMM+nObpExcshskGwQHTghy06WfKkxPUel3OaZuSIDaWmj7xBRBNp6K/Wzn1FbURwc
6rPdMroGbUqH+clvsnXLJoPpLo6TpWIHq77YFcimfO0N1W4Dqd4lO4Fwl2TqrrjVBSfp0QuHAJED
91hzdoatL1W8t5x69Ccn/K2jhCri5awGEXczxmaOXmkIprOPAtv1M0pi0DZgoSaDY8nNE9hEytFn
TPYBjHbs3nmkBIlrCXGlB+TVk/gKSce10wXH8OCs92CsPihtgtjl5MIo5e2+cm/IyjvXAte2FqqG
g/tIoAQunQQqsahOCkpEEyeteU8bEgfMaVmlV5XDiZUYSzvTFk5EfAV5deaXwecWhvs5gATyE/ci
+pHE6g8aPm+Qn7Q4PQyNg/r5npxtZ6FAKBkxRb91B5UKf6auCxXRV1fthqDckXf53E3VO3DGYzyz
7A6Om3iXuDrXjN5ZE+9ZcwMLX5hs720VXuuEYAogWrs89aN/EJiWJ5QoXpPfIv1bidAP1zh33Q0O
xXDW4kakJqhrwO8RFG1K313EciFcBJqixn7MtTvWENecc6ssXV8KTsYd4SV+DmmCCWKmN7yq0YDM
+nUzmleycLgZqPw1/LXW8VlLqiOi90FZB0O2qd3mYroeoQgQ3En3PaIAi9kku6c6GRa4FPoDM+BK
oKlT8mui2BtjmFUiupeFv2ZOt0I2ZaYqGg8M4gkhKuQukKy+yNHW5PpbwsNezBEINWSA9crE6gOq
pQWxROjA0xZDdYYRhoNX3bgXY9RvYWGs+ig+WJRlxDquTWNatRNgN3J8ibHSTMRJK14KPHMVWU2F
23hDS1XQcOA6wbOtlQnbWvPLzGY3K2qOkgxJO19HgipMak3K0huJSDHIo5LDZg7FYfdZIquQ3Zxp
ht81H9eW/2GNI07J85wAFTC4NCHIMk+mJa9QnTExBTKFKXDrlcWkPwoMUXMYCtEQNb5/HCtdcGzR
FeGfv0lkjcRskQ9Cq4hS8a/Tq+JQ9ZW92oqKSJL1K0yfRe2Bru+mPFrr6meMpW/C9+WTJdVz3LYK
fz1HDJBv9KBLOjwSzPLI0ccufdJsayUSiunG+4gC1PmAqNJIIci/NRfvHBSTHg14uN9EQDTEANpT
u/ts/sa+cm5pImox1Zm1+WzIdCvMwZOdfBb4L2fAXRA4F2j1MqrC7eQcXbXdB1O8I9OKzJpmG7Tk
WgUk7mbqPlUVJNzlRtWUvU4rRFGL9ag/W6jK7Mn3/Ij3H8cr8mfsMr5MhDrU73Y4oC6iaT39xru4
Un3YjIw8VrwgiUV4y6yGABlWBIYarUCwRztUKhcBdnELMLgVKzM/29PJr1GCWAuLqCo328jsbYR/
pYli1oDnWNbQQSZIqbIpOsQgAY75SUTCoscuGSf5VuvOLXbmPAB1Zggx6mfJzGy7u5rgt/2AckR3
gLVRvHJ3TT6GijD05JuytfBXORtp/daR6JtZs9cSZ6thnyb7AFeYjcEFodlAYB0rSVazuAhCXgnQ
VslV8lcy+A6mL6XD1PfMcz1C2KRyWFvKyaCTq8Kn3BE34mP7js0OH0Z1lu1w12S9cEdmpNOsWSpg
9KbWxEr/5jdIOTqW9n4ncR3HHUQiijzs4UASXDTXWTo2wpdp1QFEZ5hpK9Sx0t3byqaNCcIqd+hw
VHPTFnxKHjAw7F/IkkszEGfMfmEXC/D15hx7kb9mdlExib2H2Sq7g+pQapx8BkhLJMwPNyfr1ZIk
9mldKNzzqzr6BLwRx+Gx/9LeFNaNYW1/Gy/ma/xsK4wND4LCQWSSC4DcQF/ZyFjr5Ynmqup34M4p
pc4ePHc6kyik9SthbrVh06ifAD9weYndbmvebY3nz51pYZOi0M66BCOKexeTxOBs0uo0kQKm8WXJ
gK+G2MRQnSMBrJDA0qo95q17+D/Ozmy3cSXbtl9EgGSwfbVEdZZkyXL/QqSdNvu+59efEa77kOlt
pIFbhQIOcHaVZCoYsWKtOccsgG/9u7zVvlT4/6/ktHV82rq8DH1pQKhlFLpFVZkHeyq9ClVRMu+G
GUG22PnurkzeMoeb4erfnypL+D9K/M8PdXTVsugt0jz62lzn2tUYVSiI5c6m28hnwFshBThEtBN1
Tlvh8OtV639/5tcr7/8+FBmRYWqWbEF/6YAERaZ39GMoru3tmOG9M+IlwpZp2IpImiOOjIIn7RyK
/dxdx/lBKzzD2eIwKxR9hV0YSS/uBa1aGhGshIYC26wZQ9loLzCiOOOVYeMXVDmmf8Xdvcg/rOCl
rFZ1SDx0h7oH8mA1IsaI3m0L4iOVbdd4xnBdKJxMh6XS2LtJHuWFfyO3yKkX24wF9++nIL7cZ/73
FFxLh6Ts6GQXfLldtTXzRr2RclVGk4Z4qkC+sB12xYeWn6XSHG5ojilhMJNjbB965dk2X/rhxTbn
YzKf+pkL7fTkWNGaqHJKyVHXPAd5mI6Q0qeB2yJPiGPuANbzWN23c7rtpnyVIi1sqmET1cmrphEw
61Q//GHfLmSX0bdr4XRSubH+3aUZwsDu9Lk0DxSkWY6MrmNq0N8lzdYVbK3HbFhXkAb+/Ti/ovjl
4/zskGuEZoDDdb58Ktdvsxq7gscZmdtwW2sV6lTioZBBxSA/aBlOkDJQQYBbqZ2nHz79G5SCrhpo
VE1iEoitkT/2H5fTJgkHxeEIO4TGviClaVaP6ODWVJiYSkhBRmfBPYzuzZVQHjE/18rWgkeb+6H3
72+iy9brlzdaB+YAFdiymfB8ffpF5OiJ6o/GoTfRMtTLqvrI5peQqqKQBwgnpsHFZWQv1UGpWsl1
k8IE67dj84bcepZzcRHuI7vlyHuQo2+NF+qH7/jNVqcL07Jsul4Wr8CX9rEJSLVCCWccnDNKfrB5
DRN/CL4ZDS5yswWyc+vAOS0dpo0LdnOPzpoZ+dzf9TBcuIz92IZyv3kdddpQ5IkYQIWdrzshNCcn
V6cGFid4QEe/KYDSTLTDzBaT9GxJasiVPgfLMXxrEU+gny46ZqC44JX6yQZU43CDwmyJjIz83F++
vM6qcCfoA4TMsokJRe7jJg4WFE+HyyeyQybeQneVIKM0b9IS7SK+uJAxbOq/2vFd2D0NyAF+a9Nb
MAIDNN9UC2d+fJudEAmuZE1vdi8Fk+OqP0XMCbFyLTSfPNzkOWNamp6gYEX6w6w8IRNOas5DFDjO
/czw2D5a8D3aGOsF4vQJ0UECLbhkWuD2Eru/D8q7iqCbFF6nq4MNTBb6+O6TsTmbjz7jZyTYkIC7
GyfUlrgQZeHj2l7F5b5XXhTsCvmpROvGpfbfS8dwvlvfvF8OvULdtO3P3/GPN61NLUMxKk0c8LWE
7kbJb3zbuE5bzywOge9Jf0Uf83dEJ4tfrEcuChp21TOP8i0HEQFbwvTMsVZgt00iqBxI9u38yYD0
FeqvBoV5RIy3y2sS+m/hPKJrQz2k3UYQsxJpE8MTUr1zNb0Ko1XhH2r7JWjeu5Crr24xr1L49e0r
XIZ4nJ2lBhQkpJkwNHBAaPO43MyS02jgt1HvjDReZfE5euwA+Bn+kX79wrDSbe3fczKq/a8I9bdw
AT6VWw3FMtdxSYdqKKkGQoi74HYWBIQexwH1LqLRkvlk4jwN6UNu5IsiQ0pog1O6j6KHVCPYq2lh
OouthJpyTdeaX7XyGKnDYkYT+kkmE+WixvvUGUeDC1xsHnRkoDayuL6dl8Ivt1bdb4ZKW2UR4oNs
kwO967k62XDkG3qwso8FJQeGHivIOSekGPZ3NXLzYZ+6LzGwNLuGwUwNnebMzPBIvWkdvJbG9xqi
Gbld6vlTAErR4TYiRt4GHfRNLdvcBMPqDZRfqkfGwhPmbgUmAfTHqtyaXKFKON1g2szhvoCllQ9M
9qaT66+c2MIZg4g1UKEgLl2alYPyJv+uQrT7eap3kereZGqH8wjRflQWi06MN1KnrUp7Zfpg6W+z
5GbGd2XO2w0JBev5NQSf3qeQTINDUmA+Jfwv/qX1+GSatVqo5MGSW+cnq2osTznX3YL2GbRj/CPu
qszOY0cJ4gEtSMQKaa7bL1PAS+lCwIAyAH177YOVYntcj4hRwEDXC+xtNCOyniv2OmxXvr2x2rXr
eywuPPkqbJs+RHYSoaix0yfXBBLNa52XO5MIzf4QXzSzEV5QFO+wKtGOpxuncCGTcHOl4Fd8Sp43
N8f3JaFWmuqFurE2WAgNXh7F3CRodmOm7/D3lhqQk16nI2Y8jlW3H6p82SPwGsLpWgFLFrOsNfBc
LuTHoHI3mt8epzbfCK25KyHLdQ9IhGmkc1moTaySpubVxfDOSlyOprZNUIkn01mYSPx6yz9wTzpo
dso94xwEG0nU1sr6VwKcxBqwFYYKLGRk/hBQeb8NmnEZsEutfIjHkQw/e6eB+1bQ3NbNCZKUGp+i
6kVrP1rg4wqQfK1LvJjBsWQZNuk+1xLPF+JGzVFrcgUqB2W4ypwB7HD6G236ugiyY1/0x8GsHtGQ
LosJ9e3YwuUcH2oTbFRBEaeMYKaGHNNCseshXsFjoztYBthN3PDaGT+SmAsexa5IlAXydhqMeNzo
AEyf42vgzdCmCSZZUUgRO0x+YmhhSxjOc7rG7brLx+ZgapijpuM00WSDhRSQjVxAHS9pUrh0c7Xg
sZ/1W4f+q1WAZZwG7mbZnY3PxUf0FnOhTwIYCrHfI30lYtgH3ZIHDNGbLdgBCOLFTp/yYw3hK5ap
gfy/GtpkBXp3LEaS3jcq25CWgVxDavNLp3xWSyi+bnyjRIR0NM8iGqnVK6+WJsg6e5M6KdG9JHgC
bCNAxuRygeyXWSfJ8m9u8lar1/YAMUtTnxx2rLgjISN9ybS7amZTgPIcoD1CsV5JB5kD7kP0x9xQ
ILHmOwmwy7PCs+JxraFZSR+xS0/EE9jVoe9B8CEJ5sCM58IrRm7a2somOTVA0VDaF8d9tTFzd8c5
DvZZO8E/XCKsX7bYzdToolD+V/o+4Vab3k/TsaPP2tigp8BGgLdEM4b6UkgAnls4b2DruJqidszI
Ai0BTuHJsdqzaxbr0h9o74aoHJJl0hp72LcJB7kGZ5kbNHQwoZY/VMa2vDh+rQiJbHEtFRGVwb//
rk0jn6XaTJY4QMeooeqhkzPjCc/GpZhfpgDfFCuA+9+1w77W4kd0ppk9BSawYtD74xCjnVHSrsuw
bdIiBfps6EBckqfJ6Omk3Zr9g4lDLqZhj7yyVcaTrg1e2YN6Ts1VOG8HH0GWODPAXLg0kdLeWFJS
IahE+Sk0+qN8r9siL2iV2azgX12BT9hw8WE4i0oJ92mlHls6xw6AmXR+4nDMnM5TcLkZ8BUw0El2
8KDd1bLPGPn78ikPTW+Kug33qH2ix7QBiTCp0ZjDyGt4p0x6Vv+uTL6rH3nIHMeol+S//n7KpSDz
wfdV6hIUQvCtrkDtYNTtOBNjcfn3Z2nfXTf4OS2whTTnbONLr6A2jbAs614cOly3nfKYoS1NT7im
xxrXVeMVuZwBZRsVASG5BvK0CykjwIH88EXkX/V1bdlC09CQEUf2vznaH9VYPid22QbIZMyoWOkt
ynJSB1Lt4mB5iRKBl+Eub25tR5BC22xSskBCaHs/fAn1mxUuyEBxGdYLB4HUF12A6uMv1iWFzGV4
or/n2eRZZYS//3Xi6mOynwSLCYtPrJEGAQPCmEpovqUsT1tcdQ0NIxVzgyzznUannh4uokCpaoCl
i14i40DNsUC1gXb914zaR9QQ7l1/AT9Fj45Z/FECUBvs/qJF4NlLAhciW+Kq0YKV65baYFRvk+kQ
DVLnvpflNtv0ovWBJpkr5rgXgy0oANQVDtmpNOs13SnA5IpUSBv3+OUnfNSVOTP639X2ESK6F8LA
mngBMk5MWo4eHqtFbIDKIngmwLbNsWAQfp3A6MvvUQqBrbS2hH7kxrJ1sHLHmzQ+hcp7zH+PKZyD
komBWZDcX5KsOuZ54E28gBEV75TDwkrIp87fS8AivoxDuXKbW4tdXL6zP/yY36wo4dIVslxWlCo+
VYJ/rKhWMUvL1lX9MNYYvcN7m2sh9XxJ49uEY9sxMbFngjlGAs4pDM1L3P9wx9C/ebsM0yDlkv8Y
jqHK6+sfX8EeTSMAgSQOcjG4zvsUa2fDLGV/fBHkl1avr2Spa5Qyo4Dyi4t8Z9AnEm8+c74Y34NL
UkMT0sdCU2/J28DR5aLIqMMfXFbiT+oA85tLEflUXKZVbv0yG/DvbxwVudWlXQReJj+BW2tpWLt0
gPqnpDxFyh6Oeau9Gcikc/sd/s0UQFLnwuOLYp2LeBUXzhXtiEtV2lQizh1WU9goCYbhkDYCxvAu
X6kCNkIf83//jpzbKMVpzWUg42hgwVxblb22K/8KLuASZYXWvDgVE5jnPqbawf/CmU2fcdFDQXW6
YFNFry5q6NBeTCahAEDhflhF3zwQC8WCodPBs5DXfNkRmlpDKTn72kH0oCL3g4Q6aupjNO0UALVG
iW1/1+IS7Tjn//3RnzLVL1uiRdyhqaLT0IT12ff7Y/VYfjni0Jy0Q6TzZtr4NQAshuM6v7Ha9qaI
4mvm3XQcK0+liTDSYExozEiQaiNHTtTX4ZwunDHmvfQYCNZUanb0ZHfOqqKFUAAoEjgXhEOkEWzZ
6ro1lM00OTCGTxm9v0pLdk4jbgeK2n//aZ89kL//NM10dF03SXUU4j89kh4B/azF9XjI7GlnhM3K
UPb4X+xw3xeodpl/aFShDMBSjJGfJO2k+6Fhrf1XmQHXwtTIfFU1gzf0y8sJnyWPwjwaDo52NzDn
6YlTGNDh67Yn8cRRCv/+KsXKTHENz2zlcxQ68W2D30YGuRQ/CXN12Vj88lD4Qobs4DqO6lhyQ/vj
955E3StqGQwEtSXLGMVBRphgAHqXlAsoYYRJqNWTlgOeShmAUVYBYHYZYhgWKF5GEOajyS9M6xIV
ebDJVv0xw6zHtmw5wCPyH5Yne8I33xeXrSXLQSTN5pfvW9CWwhhl9od2LJZpUKycvt/Cstaz65GW
/8TE0qyZvyWHuk5WSV7B98c3gV+74J+KwB8b+W8wbml8N6v7pnmh674xAW10Ehmbv2FOrh96pPfd
iGYNj/OcQCJRP2af7QFBjG833kSaDcL8NGQPIKbCSe9K/90c0bw3+l4mitgN0x0GNGTG4ExvdZJL
Ne2oJGRbiH3ekrfN2VZo6yn7SKH5uyMghwtSGhIhRiRjNgkG5C6tMP5IDYjoqm3al15uvrtdv89h
x/IWoT9JbelySWLiHcmhavBSOWp6bYV0GMxdBiqgsYAbRqRNQSOhYsfj0dfboQLnWanXLTlO5Z0G
dB+g4odtISVh6pBXkPaxWpjvU/qBSAiG4B4SBoZRys5a32o0COEea/mdgyjInY+du0jqiBEHCT8G
PobQWCv8bxp0rzMfr62v3dSc+LawObYPFotFkY+SuTz3DN25H0e6Df1RFfaiwGJeZbcxePKwAwbL
GJgmoz/VDKydrcoYiY6D0m9617pSi+kmGfY1ZPou/ujpUbhs3jFXPITjQLwZkyKnmLXuyITGurDZ
esXkerziSH59WPMv5kcrzuTwXkUEw/f2rqQVCfE0YPLam+5mhJaYaus6xEC2SDrSiYx0pVo5VYW5
yl91ppGj7iXNfcRkHvGFfmlK1p2LhVjptgKnn36RcV/+fGsgSRLKKu2eGGf6inVJzCWXeR/W9mIi
P6E5KhbOM6ZXqLYXYbEiukJjJNIi3Vi4ebtpyyPIX3A6J2AkELWQuvvOa+EAizBB4Z513s/qEVz5
YsZLg6dgah28t+8FfKvqGRF9Nv0e+lNBDWg19Db5LScQ2X6oePL+5hoXmq05AgiYYIucnipqiwxu
ntGdZzsjFuBtbsSKDxpw+cP/y7g+Z+O4FlO9Kqpm2exLzsOWcjDLOm9O6rWGZythLAmbW4XQKK0O
GObDiUZ5FDy6ooaIHHr2yywX7ix28tJWhBSGSoN11mPM4MwXxcHDJD3uOdrf18ZgZwabMVqHKLzD
NqNa922v/J565yoLoTXRd0DZrgvSQ6UzDbBNuTcAQjuBQyUvNrM1HELV3+YGa0as3OlkG/XehVk5
AgEkLmttwYasrXiFeGMpV1ZGJMiA2Y9+oy7J0uVeDfBMwmFXCTqAPyay38W8wstW8ER8d5tWvCWY
wpsBwpMKjYC3OcmdtV+RmGZehkl4mO9EeI1D2LRwdwkvLY8VA0ATLYQ2vFoTqpQjEEwGmKOHB3YR
0CiQ/VcR2QhG7GeQoEH8jJWgqh7rAVB1gLBcgyPAnGrC1TVyDJsJuXZH4Hy3Nekaqr+Lqzetf+3G
i6LlpOf4aMuYQhSkH0D2SDexRQMRB2OAvGgoT3r6BitcgqGilqy6+M3ot6596NjV8xbJTfBhOTdx
T6gScJICYBMNWFK4jO5iot6K6FSoiJwsBFN6/hKxu2XN5x1EziqxJ/ARDe8ViGdAWjAFbtL2TfMf
Ir4WXDUIP/YaIozXgFJyd5ParOxxXmSGea/Pxs0cdpu0hYRLHiMG7VyWZ/TA+b6ZC/q/RTG01Uwa
4w37EbOfWZ0XfYgVA/Z1ehmrY6LQAEbxEmfNduB316p3a45OfYInxz7bjbmJg9+RGrMZs/2ExIrq
F03t17N5dDH6Z7wvBNfJ6JHQzz2GBXiu8pSkqAcZDMCGRobiXL5LphHrLuLElFeNEmBG/FzwZazh
XfohlfLoiuk6CKcjIrOk3vCJtAIEtmFjoi29HCqO4nCpBM0WR4lt0n3uH0rczy6SELY8uexl8orp
45dhPiAzaLC1GLTXbXEAK8AbQLuok4Rq9GQ3moE8STs7WGswQUFwRkJItEUufvXErCkTLTlWuuEz
BShcHPYWCJhzSJeacyJowIVu+3a3aiGHh9p+VB4iYqR6jkmsIA2PIJvBWbqIRShLbW5xvkoO0/xU
N9jY215fx7F6G/DPTDicM6odN/gV27WnY6e2sfOljbqb9PGUIWHGBYK8yMRY/9jHa4u/S4jmM6VP
aM6CUCDmHICxqPJlgp+MY/qhUPy2xrBVE/0swfBUin/XRKTG5bk91D2GaxRXNRdmcu0NpInVTinC
5Tgt/ZvQhahR3Qamhj4N7Q9aUmRPffLw//FdXO6R6CpcnZmjvCr8UZ9p3agpHXgBclOMK2NnIHQo
aPIxtTq5DkgsmtpO9JKm48kwXsfWWdnsoGWlX4Nvs34wMFjfVK82l1thaSwROa/++8vEqkiCKWwG
aIxoD8lQzeNLJ7X9M8Fjy5FcEyWmie9NMzQkVlB7EyNe8msXaMaV0LrNQCezCGePgqqQQ8UMkjE/
ccHQgPi8NO2WTVrtTZzUNjwRM9iapIsN4HjL5ohPfK8qwQYWT6O/gd7xFIF1ggg7fKTzZPzGbdfZ
9rKfD2X3mjUCDm4tsxVkwucIDiVrce0zL7TeO7d4iUJ1JRdrj7YTp3eCJxeUrZbEwFN593VuekiD
iBAi4wu/9g8/638v6Zptyxk3wi70zl8zxUeRR7mf6P1hgmrVDJAN0QlGme9FhBWZ/b02lMhcCVAi
4CVi8TNw0kyV9uF9kP/QMBDf/apMImn+8S9TfJ1JiiIY+T4wJqCCueZ7xojf/1VHZOX2ck9cKUxj
RAm8WnurZQBf/FGPxd6HmhQoyFQKxnYGlAduMwnKtJzQ3bl4EvRcOEdmGxdHu8kQ+SX71NFeOA1i
PcK2XgQPPpknPvOuSQC/AUA0MFf58c/TrP/epjE/gtDmdXbpiVhf2gtIFPOk75giDfqdRYPPIKGx
5ut1qKc1qcOCSesWTwnE6obZHtxdXTvwjqEarvv3zoRDhVB50hOPuB0Dn/GkrMb4NtxG3OFI1jb2
tJV5Thr2fX+Z3bY+InGyW9mgXDj3bfBgSziSX65U2sdBHbDXN1yb94ncK4NfgBADbHdN6WmKtUbP
p0sqQrc3lTdIpArjDhx8PleGkYNkVG4GMEVJvx+mc+vHZADRpSEsSZGkmytr3Cn8ABXhbbLJkzAQ
DqxHJ++2qNYzkifvOfJ9Bkepk6462v/jg1RFd+FhqKKN48J3gX+TneAg0L9+DV3hKSQXlcSsaBxe
peM+9prvMZehpjtW9ZOwzYXebeZguMpRiRL2RMbog00121EeE8o0GOQUaoDoj3ZwW1KR+YROA/Bv
dahzpba3OFFyycMnpI1XW1ff0p50bOiYhbvrsnvhKuuajZbMA0JGI0h9RFrbj9k0rmnBgSvl5SfR
gpkHf2s63pNiMidbo31S84xalWlLMK4m7EP0rxrizzhBHFIuH7vT0CEg7XcY5eLpkJFJqeS0ohXY
jMkKY+Xih1f+Gys4uh7DQjNlClun7fz37plnCCszgIuHgglCRrVtaM9uQti2Zi5IZoPyUjEyNrxx
WiXIRPV59mYrP86UES6qDhged53YgVbBW/pWmcrGdw6hVE+eCUndlqm+BZdValwK3rN4IjUVi88q
oo8yYsagzX3VD6WnztmNQQCzolZXRT96TgJ0IXsmSw5o442rzA/QNzESejIvMEKBYwR3hQr5IZxe
4xiujT7ubYKKuFhN8V4rQwjvqWe1BBjCBzBh7XPXyy15wbKJWy5glnGcrAJaZyQWmlCfudx2826c
hg3ulFUBLqcma7hMbwvG8lzpXHXYuMgGbY5Z/9Bb6hL0oS5ZePk6Uz80NG/WoaPaNxwSD27HAbeJ
Q+YHVX0cUIzAIa2BOPSWg+olpDLdmFlPf1hfBCTqlSW8FHQhZFsvZbpPY5FRYa1UJrX6jZEShtJt
Im0lg9qS9IHXu8PAQPuNAQVi44XMWSPn4KL0LFP7KqfyqxTuIxTvPpBHHJeVuxJEKRb+OqsVkBCv
CSpi1+Gmx+9oAOVIx5c0eRq5PY+yBpQMTuSj+bjRy7uhfLFjHDKNfaXwNHwa1GWHW53/mmLCFZK6
V/oUJp7oyDUfQuJ6Bvu3ozz7uP8ddVpOMdGmprJFpbisTfv07zX83Vbq0r5SpTQLudHXMZGY04C8
grk9NGgvMKlIn1Tc9Huwocxvp1UDRzvFcWLfWkiImgR6CtMJp3uLlAt+cxnAIO57cw+qCJcIh83Q
qNsi0dlxb5oo22kuyXDhr7p5j8f7Vj6FrPYSPdwM4xMEzj58KuJpxQBXI5nGQUMZjjK5dLhpDzo8
d37+MY3I5zVJzbjTRzAHjv7ZBNLCyDOZA6eALQdmPOhslDIg1BCADkhOCPch4Mp/P61PJeiX3hrj
LZrweLAMg8rp7xdezbvA0iONp2UygSZO1gYGmdUsmx5oMOUTF9teJ2PDXJnDUzg+5ntuRgLsWb8z
HpKyReP97IAArHL4iZ+InbgFTdatmNpejQE9fZpMvXLuOFBH2ofmcEzErtMv+rjVIWoIzgfBiLII
+RHKX2FHfAnlNEAJPFFzQ1qKdUmjO6PtvBIArGJfdIzes4D0xpsTaniJ42PSkmhUIEsddtaQQnBB
va5WC67IUopq4EwcJHChghvD1oLDDk6TF4zYbdJuE7j3bYWSR6i7rEh3IkdiDpixQsepRs6VmatH
N38vJiRZ9it0k9ImlLZe44nzrWhRZtM6RuPeDSGukCeBWkR2Gwkr/OGn+pQn/+enQnRoMcyDGvHp
qPujzEZPEGHOU4H0JkBw5umpZDqlS+6vUxwcrP4j21ZCnWqNwaoslY0wRm5VCVRtf+mQKpbY5k0Z
3IYEkbltuHdR6yhcj4L0NCDBwxPGYq/AdXBR5d7IdR+1AZ0VujgBygZfO04hzS8K4IqOlE/u1kie
8QT4MCAAV6ElQkr0qSvDFR68zFq7wwYP/aJjg9CzJ2W6m6t+K1RSYhjslRYJWM22HoDDlIRyTY+y
Z8PBHpIz1ZFFIDjd9PCH28Hny//1GdLKcnShSye/9fV8i4ZO7XvRHCoXUoCWvk3okpC2TaVPpVhf
5qL5zBOCILCBUf8YSmE6vcaoP6Q1wO3oQeWIC6F5jaVYETUC3dxzgu6ScZWA9NGpz9oNgemROWwK
bToPxKaRMCSdNj0Umn+/vOIbwgjabogttMaZGbhfgR5B6TMSmuPukFAIctlRchNAqkvWG7pDQV8g
bH7ZfezVZBqSx0i1NIa/dP50c4hhPOv0md7k5cI1Cd4tiG2qwHsXD/UUe1izrsvJWiWmj1YxQsa4
DCLWl805SyAuK77WHkY46PDHB1oQtckD0PQdEmjy7QZyDvYpdY8OAyvvq7Xj0INhfF4LjHfEroPw
iFHnBMIGLbNGvhGKG7fzt1H0EeXaysLUFRbIZhZVnskkKXrJyxaM6RwB++4mb9KzdaBSZcDVIKMc
uqZLykWB4Mqif+2cO7/fyEZYz80kyfqDppAFQvk/DC0+mebEw8Jwwm4U7cgAWs/YRRzaBvOM80O7
aAiCOlGy6cJBcMLlUBuf6lOf9yQFx2hP60TazlqBXibF44iCs43xfb2mjrXrbU5c49zN9co1wOpW
BxjLAxkNhFj8niLkKkg7Y1YWmIoedamUWfgoBCeL/HTzQedppIGJ3o83+55kXBnMKzKgGE5Mzb3w
Z0mruYGIx2MkvSSjpCIPV76yinVGf1q57/Hwi40PMG4YMMOBz+m/jmXw6PjBtVE/gby7K0B/QX0M
blUgiSPtqZH1KefmNqv8OWm3n4ocvAE2Ih3cMs9xY91oYLwjIpRcYx0SXgQPmvKHiso99eRj1SG6
ePN9lP4ipPEWemyFBzhU/RUcPtKes7wAQ6hfAbbYWClyBiU6M9vAbctXcNlfR5fBFvTYhj+/pYCQ
+28LMk1mcCrNu12dpACM+5nhYBxgdeFBJ0ABtlQGj7KjeRStXP3pMz5uRJu/8ouPiravL8Et9KEF
YiDZBcTQZScfulZ7buGzvJRVqzwOBHxm0mLsBld5mcKeUxdRwPZKSzo1zVuRHUUVLelTwXBp0xrV
I4FPzbJG4xpYCF7emhbGf3hrzO96S1IVeYnlR4Ewzow/FNe6dkh4IeBUWZo61mAk7GQADPndRBOv
phddBeUGx5eXpCs/vU2gSbiD46khhjN8S3iQ6/CYVEhWj2HheOn40NiPVqQsbOcttF4qbV9k3CZu
7QFGqch2NphsCt0B4q5GMmT+zPE8U1MM3L1oXM8VIXpPhGl4Ol5o3P4rGFCLInipyvqukzDO8h3A
a58A4RnBeo77CtX92BGIFm7i6KdCRPvvDVgXyNUN02SYbFjOl3mykSR54ltJc1CBo7XbhrKxxUzN
Pw+FZmURnNWJALC7xYWxYgo2/NBR+waOhDpd05BEoIuw7K9oFxtFaxFHbn3Q4SvnLwMXX2SkdvAS
zGskpQHDHuoF4zcYWP8mTd5F9D49Vlh2fftFpOtG3P97d/9Gh62bFiAizcKvxOjzy1kVYxvXDBGX
h26aVt1HmmQ+boIPWNPMBM4u/JwcbnXNuMdF9uUIayP7XHVtvyp5sRv1dzVsN4PlL6dQ33QRuWto
elMQRXPh3MZg94z8XVjGfZXQr8v0HaKcFbMGYuP7SVlyyTQjg9ScV82mEMJvW4nrykJ7a8ecJfPz
ONpb0/cZAzbBL5OALOaroLJZq7Wp7wpWGm7neeovSjQ/urrJngR32N9UDpMldL6+YV/LAUuXOwt7
Mm/8zF/EM5Qpfdi21sTsw0cgqO/KUTxHrMleRVFHZDYbrLyYBiXmWsMnGJM2OOLdlcB5qzOC+KEN
JvuFf1cMUuHgONgo8NsYn1XZH1VXN6C2C7SiJJ8BU5/cfWhk2Muwffn3zy3+K7EiJ9SmQ0bXDaHJ
1/JuytGKzE5THLSh4zmpS6RBCyzM1xVhdDOWecV1PY0ODYzId+hmtMZBWmvVeiyrhSEB5Uj6RHWm
iUXMb48Yq8YrkdD0cWtSPUzn1dVSklc8kbvYhxtO6HrdpU8Vup8CBw2HvBfDOP/hz/rve225dBB1
MA88Q+3rKp6SmKXmVP0RkIKWrUZU9Ln2WhH2w1gSrq12UM3rybiOy3PLCtY3lOCjs9H0+7h7x08x
lPdR+dK6j65y8tkBsuwlNp8TcUraR1jkE37kUDxCef3he8uO29+/u4XMB5mJJgT00K9up55LE3Yk
ZMgivu+XSn3G4GuJ89S8GNiAqaqN4AJi2Snvs8haGuJR8YEUm6cs9vAaY29WtHs7OVvGEZeQrp20
8D0G6QdoaVF1F4WFZJuPNuPULoOCWt8MIOmAuHNepsElG9/j4of9xPqvJ4i/CEUHuB1T1wz7i4NK
18uZwX/eH9tm46u7qNgq1VNOg6lr9iqXf8z/a7NmTLggg24rxEzqhA+iuAElbywjd9kh4OY0Kulk
WPgCrGgzRB8qSOwkouDB1RgDn0C7LAOSSPQyKtmQmyhG7/3i7hGF25VwLujX6QA+DsZv9+wb9cam
oBQ2hnI7Xc1RzbCH251xF7XkaGAW1tA1TeU2V5mNglJNSyR/aAazG2XY+SUV7Q/HwDcKHC7BpsGL
/qn71OVr+sf7noxKCYvZxiJZnmPA1yxHk6twqdFexWoGRlPAWrO7+1nE685EjEWz499r779bjuQi
McTAQyCXnmzM//EVzN4uZjXS62OG1Fxpr7P5NIfn0fyhU4Jv7j9rnI+QkhqOXrhInzK9Pz4I/UY3
TpPeHtQ+2/vtQClOrQMpB4o+ejUjhmrFxtzdOhBDu4jEqKK8TgFllqH1OMJ2iHNnU0mJmwPu/Cx8
ULH3CB8nCm3eerye14SlXvniPGj3ofKglC8gWlz9Wh10KHcPGTNBl0vCYLwU/nWR6ptRvAEJFSCH
cLc0tAfwc9AOoLNkb0pawhG9lNzyHIKIZY/Ozjx/3nRi7Ubhr1mgCcEbPvlkpTDymx3QHv5NUO9H
6BA0+WQAz6gvY+4++Xik50ryAfd+g54XTfUAaQDzcvrHynLAHi19qcJzEXDndwxusLTozKJ1oopA
VYkbJgjjYwTUiDWbHqma3W0/nJHDDLqXAk3ICNZcmJCmqy0NXFlVY9iHwAcCL3COWKO9yj328yUC
cyQxICbiCcDSv41ZX6Ycpb3F9kAwZuEpk7bQmazlNOqL0HyUvfVgxGxWmFunQnmRAYop4+IlVh9y
JhgIDDALKPNJB4BDyxFAToiWosYjd5Q5K3Eo8P256wo0cFDou7SqMKc5254qIeRj5j0GOnuwryLl
jH9pgl5TkXrid6BXnV063RvOelDOqeaZ3NMrcj7Kk8yTL82nIdhM/ofrPNsGciJemBm706+upQTu
UYz/0on8LdpbsoC7+ImoGK+AkchwICWYZcjeHUCp4UdWHoWhryJwN5F6Hzd3AucOwICFPm1tXkOT
2i+fV+MM1RXYNDlPTX90kcjcDj0DjhZUQrzC7oIz1mPSbETP/8fZme22bm3b9osIsC5eKRaqZVmW
qxfB9rJZ1zW//jSue4GTeC3EwNlIsoPEsSSKnHOOMXpvvcdiQ1U447fjrOXpUrdKK+QEhbpb+s4h
gRmZf3ufy5YrtwF3sVrKjMhstwnLnhTRuoA7oaHBGeMPg1W8jEj10nw2AlPkNn2TNXz/TfdrgRDp
yuSX+nzqyBjOaf8FLaXYe0hAlyIf2+5ZEPeJjsqGTxw9WzXH2nOeCOugHvyi45tVTszpZeO8fM0i
XR2Jw5xYhLwt0qFvfF11SyU4E4mQ4rL3B+xm9fPAeoSBjYbyXsHioU2XtlK2FYB869TMzV7Pw3NF
jWGptZs+DBElU/kwDTqKs9ebtVTf+znRNkoInyK5bcOxvVQ3ggg6mZvhmSlfsrQGozXHHhUhEHla
E4CQHNJRSF503sZ34zhhJrdAeAjQZLLNpF+qCRpLifJu7DwrCDcpZIT6OFRHVWv9mgS9TE3WefYg
wa2GPhoz44d/W1Hsqyx8TR0xhiPkA+9ETEiCNHyGEvcJ7uKcYQ9eIpqxi5qGdhUUlqGnp2ODyl4a
iYaxRbO1NAih9erUn+JAxhDn9yinzObUKNsSUZzpo9ptO9XA5ZW5AikfTZjfzXmxpomxkojUvcW/
7+wYyAeCCngUv0beQa6By1hPA+iK8REZJYC4A06YFpWDaH7OrCdlRYrqOest6OMHlDMIYnqk1Ypw
ySyfBFNgfgibCUjjwWdygC+nZBnMRVTXQItWpUL+2PAYC08QYSggt5V0r+XvkiU4VXAEiNkyrGwI
LmR81wBrpfAmVICspgpQi0WaFKDvJnTT9HnMeBSKvZBsZp52scNsTBXXhMiD+s+mfcaWDC0aNXXm
QEh2JmNflMyysmc9viuK9xLaw4Lg6eC0DFbvqQuIBFlY3R1Rrw03eFZn0mUb5qTcfVX+qnDT6MiE
wDqEhFGKJIuK+5wZgnEZUc5K2SZYHsIaKo34St5ik6ItW7XdVe2fmYGuKmadCwlF6DGgnMPm42Ui
EOdy08+i8haQkVNLbqFfh/ErpyEUDUA5dAnO/9tAO0ZK7qQKdzHTNhFi/nSxspeGuBodeFEDcmLT
B/5iS8H3q9VM6LBQTcANgfAtlGa5ftaRrUjknOEZCol1iLoLeoDMfFbR/dGu6RHBdkjLFQ458/Dy
NVR4ksF4lamL/HFkgErIeiSK5Hi5xkhHO3fZDMZknYn5Y4liZOlaL0gUAHbJ7RQFhp0g1EvGh6Uj
Fn4UcFaxInDLShlSPhaXD0jTsUEU4aS5IgGwihvhNJEZBt8Sa80UYlQvM5stsKNRPIhUACIrdZnt
ppJpKqkXEykYYbltrJPOjbZt0Bk0tzMCRhhbNDbPuWKyPdd2EkDKHnw0mx3w1qG6C5rcycIvs1Uo
fjHdy4+VeFoWTlOOvDEhY7i11m0T7FoLKnz7Wl5SqE0VWolt/ZmwrCnSyYovAOYzcRGCglIgYDN4
HrFdM9Uir4YZzQq5ExmuYESYuAt+Kn+JmLPqjqZ/Qzb9+CWDcp53c0DhE+aOiFncmHYGWSg9TiaU
oGF74emH4XGcot5PZFjBja9rkNpOJrQsQ0c/yk4ZM/MvsVPu1ay3pZo+krCbE7CLbPzFNjHw4qlP
rMZLhdVblauQ+ECkl9uHDwPA/bJF853dp9UH23g3YNYlDnSxO+nME3WMKY3MQaXCnRu4Ql57JR2Y
NB2ec7pqk0HDMxjdZlK2UhNsaMxxErO7vPExezojYhhg+SnPRj6wSobUcJgIIPEa83kZG44KpZG7
KD/Y4e05gb/dk+AcfAzzu6EcRcYhw2Na/iqWTEd3CQ+WoeRoGDfIqln3+ZeI1rDi6D01CcmNEgbE
lQlpJ0KNuggxDfYwwvem8Ym8JEBWmYBngCt2GhYfd8S2Fn6YJrne8n2Akq/BQiqZ3lQpv7OwBhDh
kcq4OniwkofcjHbkeGsNp5mJdFNkE0X8K6csSCcOUoDf6Qp2iPUnDBSrJdZpCF4b7IFBfOXNjzQ8
E364uV1ZPzu0hTe1hWbj3LDktr947PPutoZNgWwvXvp3YX2RY5whMiHTvdfSsyqRG5EpPprMJ6R9
E9E1pJN4yxgW9R8Rkc8RBxxIwiuJd2I2B/qlETM1nXS96kbOxlNtHlvxRdAB9MiXnsIabskSlrAY
6rCb0T8FuLzAE4jAHF416XrDR/kWwJgr1as4Q+Yxy108ZMSOTO68HO3aB77MWiLjuiZuZwFLxeQp
wx7BnZzI12F6XDaBMScEXKzdiRPxoO8RYgDTgP4oEtRFlzoXwPKtbuPGmLzRIhxrn6a70Cp5Gt0K
f16ypFKvJxNWe09UKFd2ygF5tuRiPwfzhqaIYrohCUz1gTFLxeB1SKT9lBoICfYzDCwNs5OUXSSc
K1Vp96CDlmtciUh3Z9aDDA076tffcgrNloAQhKYFoOhY95iV/LhDmG2YLIZ+Jvhmiasi+SW0b20O
7Ew6tSre8nEz5p9R/JjrJPsEb1aYnYrME9XHRlrYhRCx012R7cpFzWds6vKK0aaEka+P+5KFGv2B
zMmIUKGay29hBuZjS5f/LrxU5Y+CSBZFQscUk3YZhoPl3/+jILKmjATaUKYJCe5ehPMl6B8UmlG7
b7rQV+Qc4y6qU8adY3SPdmOqUJaDFgB9P2f7Ds6HlYQIrkH0pmSxMshALDCPH0vrEqkL+y/C9Nbt
ErjiZJCmou7XBdpZ8rS7Hm1pvGhSEtEDMFHPJeNqkG0i+vjstw4AAckPn/fPJocsqjKNLY06kIni
Uon+4/MiSYpLBSjzQZ2XKkx8NqIOo+FtpyIBMTCPdpQBU3GcsRDk5Pn+xgbRao++FLanJRsPfVID
2o7UcEmB47vX6Cf0VElLfKROC7VGXo6FII4+A0xuApdMI0/rea4U+s6gd0rrkNQGiawRIV6cPPLY
r6J3vaLONgnLrEvlMSwR41V3QmTQxcTbTfxXYHr/fSWsP5sjXAmTfqrGgBW6y7cr0fO1s+cwXEWM
6wy3bhNpqKlZpjdTKxxvUsicPrYN5EYcFxTW/lRLthreAwtZtwnPhEEUmda6AJ+ctPDyhriVh08m
N0RgC5gl0iUMYuR64s8MJoTCGvrHNtbg8E6x13LJg+pdZgsDRCqxGagfHV17c8DXHD0K8uvi4C7i
Y9BzDFnkrNoyeWyBgjmiDv6dKx2pezMMT13Q7VJVdqqx3pdxuUuY2y6JWlnae4O5sUiXtgzTT+dy
O6TKJ3431hcFnmSF2CH/miVGZ9khlmYS0BioK/Qfbzj/g7VFWyfvX5a+a1PXbi1gsBlnLA/ShoOf
KMf3tE0Y6tEcyu8StC9pTc0i+v/9RdGn+sszSh8RNwQPKsCfb21x+k1z0PUs3lNzryya/ebmVJi+
C/22yoO7QruQlXc/GKyPa0HBW6MUz/HQnKRS2JRKvlEZVBt9fe07xp9CR/pRRWLHtIpuxVkVFnvD
c1y8NSpNLI5rseXHN5knd/BkrffLoLjXGK3PlM9BehY0816yfNomn1J5EA2k6pOnY4xaRo1VUQOw
pBpo8Bnpwl2QYNM2vPmpDquzjmBkLhh56U86LNcUjUpfvqU9EaxBeCfCUlVifNv04cimsAZ1pYnj
PitvXq5sVMKC5mYATMx6I2rPYxNvDHqNpr4OwmwlJmSYOxTvTQ0mprxHnXtVMszL5OksE/xQqPwZ
JKbZCE7XC6e6l69lqK6J1zr0ivhckaUr1zf88mTLvspmvu+RcqSldG5IBZFDSJp5rHtoJmjXFC8R
ULzW8lOE9mKAITqOzgwQi/rezNtVDW1INl+HBEsdp9aSd1x1xn1b5HaFiAiGDEX36VbMayskZSvo
X5uS0MQRADFHjKnM/DJ5LeTe7h9EgNumDz0CK2hFx2A9sjMG84DcUAS4pbsDB0qZKjSKkWiCpeuN
H5ZL5a+3nmwxk8HPCz9uWUT+sVzGNJsTvTWI3gPtGiD3A4kb5ldtvOtjuL9t4f0u6zGyTsPJ6L+W
FlPZ+YzC2bGpzxmC4nOw1CO+Y2xG91pF0AaJDMyRmTrOvqWEzw1+mIZwbXwIhNNE1sts7NMw2tHW
BUD5GUUKLZcfVr/fHcV/N7tRb9MGZMqE8EuSv7WGE+E2IY3ig8Fngjoav+d6DUKZnM8cAlNLzQQS
04MQbDMFRkhDW1SjayaewxxYNArmmudhaNyEe2JQBrq4oez0xFgZSCDLFL3cRaBd0cyVPzA4bfut
3h9MNPUZCRSh/CJM01rMMPTQNJOnyr+1jnXb5fK1V0svxthbiEd5Cbz12u6o5EBxpcwRBM0V0g9j
a9aONN1TElTdiyZtTcbOjWem5Hbg0jVpQI7N5Cj9g2Y+p7Pw2kV0WwYcdUFJnlUAs1Z2cCtpMfGI
RufM0ETmXNxbAa2mbk9tXrD/BoHJpB3/UybjrImJ7TVfZfGdls5/r2+Yn/9c3xQGkdzOGgZbYkj+
fZMpKhcwGfrmoJJ0V1Iwm92miDeNWLyYekOW+C36JP+PC5Q52li66QSmDzNYiitOjCUfudp7kIMI
RwdNL49ZalfhoYj8Tn9OinlbiQpK3ZEZMGg/BXQIczei3CwDBQzUXVGcfCWjcXNDeTzBKZVUT0KI
OeRI2GPcKuLA2EhazD+YGxrNqcLysUZZT4kiBdaraE2U7CGYKiAe2nOiNSvmvg454E5SfDAAvkpK
7QaDBse9Oijp5IQM7s2bK6KsamjQZo+sCgXVclEnbqbQhGg154YgP75FNsNAmkKdLxSvQ8iAIpHW
pUqpDd8oEKEDpMluFuCVKw0zdD/O0P9WHGjBpmML0bc6tJKc8bGK+CxRpXNMk1Ik1VWzzhNWYWgD
S9yKkqwKTmUdzeE8S0+5QewtyeGHIoKXSX+FBMReTV+o5n0x0Z5LxdoCzXqQtPolHM5lWLhicwnD
L5BdgYQ7KkJcgeYKbtcUY+aWODCnmj8OIlZezGKV/KCN4mMIwzsH3duYN42ZqnKeY5p/vJfhbbhx
opogBysVp/FurE59rtzNGfqRVqK/jKXCbLVdrWhOTkktVuJeLSCBJ/JuouxaLF3ROurm1TBEiLc+
A05s1SiTOTrYs/4BE5X+rOHcyAZDn7UuxP+nvy1R9KP73wuqdS0AcQ0R4avh2LOMpfcyX3EMQanS
lc1UwTea74r2tpelrcVNWYj0p5XH1qwXxvqwDyXUfdzFEWnzlVacF7ZDj0BIWek6QNSgXeFrRWmH
NMQE2dM5N5O+Src2wMaCG1wV5pJg/HwTta1aDIw2hdLX8TCO0zEwdCeM0C3pz7lZu7OMN65HlGRB
2Bw5whbaTsCrjdVUmgijrDkpmBcKaqKlR3hRmDdarvzSGM/r3r1BelA06t1ChfWL+CvEriRtm2y+
hBaDUiq9GK7XEK27WVljSEZjDlQK1XGuGa8JtixmFwbh5os2bhZ/188TPcNMn1+X4W1L4s+tkB/Q
biDc/a1JMZgp1E8juyUrETMwYE3V+yBTCRZy9VED/Zmz7M7Ul5k8VZp6kh4E1CO1CEBnnDYWC7bN
stqDzOuhdFHMNe1L1jXonMOLFtS+PhM/1e1BLrCE9U5itquRinLETiaBMFsU0Zzvf4M4zW1SdwhG
aCU0w4rsBzeJUHuHzbksU3+OG0fvIbeauavQKTCD/qrECktNQuBc5obmPowSpDy00OjZN9HjRK1d
3T717EQsxTEk+drkBlXaDzqgNMTFV1EJlnqUTihqMANTOx1PjJ6FkT8AlYF+EHtYxUpENAF94LEi
L8NykrE6xG+NKOF+jD1wMK40NFtzfi6jfpXdDIhy6iI1dmuTLyHf0Ihe3fApckh1olJ0TH2vmvdt
dW2kj8UdRSCoAdwt/spM+udxsbZwJC+ymNTsyWVOnXlKSawnhcxwGy6VEE73N46exAUA9u2dVop9
kTb9xMpNePUMiKzHWUKjFa8vdjFU1Bwf4Xx3KoOjEONnZ27zqjmUt3TXBRpm9Gh0ESC40jLyqlZC
UJ4powvOFHsdty96U6hCokDDi7wBUM8VcqTI8vOyvoBR9mOxwX6qnKrMhKtEYrSWXZMMh+kt7A6h
3mz5PXwWUBNxAhKzAbLxSippJwfk0Uq7AAUSAgOtVfE5vc1NtbK0cifhLq2YR2fkHTaoMmytTO/U
jgjdOduCxhuI9WyyZaoveFHeADplY8mLHRv5tQSBqCKNtPhG2256MKwUtyDntSTZDQPAaSiKFmeM
OPiU1JS9t9paaPciZJcCaW6t8jD2xrGS4TEGFpH18YKonEf4jzDLFuB5yBkwUameDLavMEsPXRm/
8qpfBn5YS7buYtQNlAoE8M0vUnPsabwQ5sBuA8+K/MWMDdZk3SS5xDVQQzEqaKKjzOCbFpCmF7uu
Aiw5adCmmU90Hl2fOykTDwlibZEiLO2ourqdXH5lBmRz9j8WuuFS4YlOGjoo06vWknpL6KWVkZiG
5FhW9kjEQu5k7u+YDZQTupHPdKObVYGEXBBax1SuCcdGYSJzHGhaFqI58iLJBFMLVjvvz2agkdGY
r3USUTWr22jZ6Ea3zoc3Pl06WrB53t6JqltFH5pyu9fpJbSj4tGGFssLLTVayONBpbBmcgaoOsLK
hJSIQndT2+Ac3Nq+2c1GWpUYL2xlq22bPQ0/mhO2tbW2whbSz4oksVXuXumtbW/8uMFPCUgRO66u
rT/zkLql/SY9yk7hEGd9Dm0RK5Otrk0POZcXQNDZDnvBZ323w/vBUVaiE9vX244uvTO7DE94YWpR
f/nl1S/dY5XnNx7j9fLmyqMEdcLaKrwNhn8uOs0N8wuYg5thM/pcZjtzrqKtYi4kc9JnFTpxHLet
Tew3a2TMdu0goLJ13+CvMXYUzZZ97QQM2o4PIMft2Xt+jLx89aXxg4+C19mDLe8Ip3Rzf7K/Mg/V
uS2uxTUKNdQqHhwKPmH/miF0sKeNuld4t9zpG9V2QbY73BDexH8SectvIESAN9iulk9DdrkrOoC7
f3+y+h521/YqbJEZeTwZ9vJK5QpA2Ippm8M1nd3rNvdTPo245qX4jV94LU7s8DP9SiaPPKt3pIo8
YlJ+ZJB0rI+3bvHLeQEN4B4zU1zNq2WSFyG65/zOiTuVSSVntFVEGd7Yft2hdRjSh1sJpD4kE2SX
KjTkkKlUxIqXC/ITkUetk/b6GcdsNcF6vll7LW5XnRT5tx6VuYmBmNQavf9KcH7+9/EYqfsfx2NT
RJ0B/cXSNYuGzb+Px7EKnxDJXH2svf45XjFnWsExeDQutYLscTVLTB5IiF6Pz+z2nGulj0PfuAwb
lY3hVK7u955ijw6U4lNwrNzQh/R4ADO0HSnw8dPY5XP9oR7UA/kMGwIEdiRrr8Mthgx5F6/lNSbN
5xj1At086ICOdYkJAECy6oW+9dJIK+FBuohb5SOtnZTB0jM33S781GK8qPZwtsAGURU/K5f2mTzz
k3wetsVj9dgcM7c6JC5orKPhcUzYKA6xmps6w3XKF4JFYqWfkTDYsCBsjDru7LX7YLZJqYLHQrDr
2K26LYOzk/nVHBfmxqe2hiFwZs7g9evYmx3NszzOa6vkwLFgV5+iXVc/ZsmGInVGw+3We9nHTuhZ
J5oUu6RYVZ8LkYMqaN0c29nrNTch0fB18gUv34vb8A6Z5hsYOqdzaX455Fteumt+6qjZV9qTjFJz
tksEfhgFnhfpEDH1zOuOykux04/VWj3Kx+p9eoretUu6ub1iPNQsm27w7KUP0r4+sTG9Ih8fruMD
aWepjbLaM+gByFt9azgl36F51++AQXLM4oMe0xdpP9wPbxogqBsW2eUPDtzFm4BxZ6V+xb9CDn1+
dWY8oO2qA6HQtCHOg89bjdnoycX6sD7iX2h6dsOh/QUhhPtiWukrcmFP+mMSeC2xAyBIm3V1ZOS6
IirpSb4jdJDChYkChs3MLa63F2pOVMsc+4YjcYzOvM0fhUO7ZQA939e7yLcO0pmTLQCY9/l9fOo+
p+twT2H5ADy13/O1+QM5sHZ4Kfi2VfsudHinHBdOvDWPL2ZlrSS/eAjuwNey8JLgMC3mBLvNGHjY
01XaiS/1I6siYmp90+6gGtFDJ2EZQ2wp2fkdCcsK46SH5j57Fa/dffpgnMaNtkPBnb/Q6Gy4s3zV
kY40rqfYX2TV7901e61B0UIaNDj60xcmKdSGDnF+uWKkWucHdVd+lmfFnfbZnfJY3zcP7VHcTxQM
5DGCedyX9/J+epC9l09hFa0+x9VVWon2C5qx1fIn65z94ncOM0l72StwFfxeBydnXNFHYNcx/LeF
OsSMw+5tluPy8Iv/91eXr6/rBVycw6DLqR7qtxvSCrtDqdvtqw06slBca5MrISfgAdhPHnHQTrJJ
7U3t6l65Su7IN+jv6Tkg1EHI/yX4s+a1zftTTIGn2cOd9da8QAP8qJ6Fg7KNHzV39oVDukNGy0P5
0UI3eOLamw/WMbkGZ+NeYxsY/eiEY1sklOEjemie+bqAM36lWKFQvWEEKOF2uu2WueAjfAt6O13l
GHgYdFcS8UPa6i9SUVCFdNpqvK9opyPcuGFccTnJcPc8xU8ct+/dYk8uJmxA67V3gVd/CQcW/63y
1lHTk8Zjrso35ZzugoforrnjH7K589Xh8C1Hh5T1ZTLU25WXeO3ncMImyzAdzWjZ2AxXuVD6Wn9H
Gdrd9Yu3ldxvsBgrTDNe7MaHCaJScmIXXKd2vGsu1rbPHeOxOs1XOYOVs+IeDGTbPBWOcYejrhzt
7okyqr8msAJpd3Oyfdfgr9yc6KLuiEK6xq9NixmM1L2V+N76/QET3ia7Y2vkxOvNcGkZjV2Tk0lC
HDThHUlDwUV8ghd0rX31yXySDuOhvwIeRHr5lJ04TD/pawYRHuEdHw2uRvdr9OKH4Chu44141jbG
ZuDeS1+3Ly/xdlhFHqZ7D9vzOXlU/crFdHGc+EXpOT/Xr/219dkM7Tv9clsXG4JxDuK69mt/PnSX
87PiqC6J3qvyI/hi2UOtNJwneaOSFr/OdsqGBjyvB4LXE3fJBZTdDwCqP7uUC3NKQ7KK6BZS/zcv
eRpOoByZuB8DRGNzeh4Gv1Ve1Rv6kfCH7Vj6U0HIa5mKalrWMjX7rilNGiHqyj6sj0uiMppBjESQ
RQBttQheBJYfGnm4VsbgEqrT6r/PArL851EAm6eOptVApSv9btf+ox07D1qFFjqu8OGhH5VfyFFR
ktcxRJ0x3kndbqrJgQNnq4VebjCA7T/VlMR0E98qwR+w6rJDFSEUcCLx12j9xOD/i6PBhEwFRF3W
ZRp56reRkpj3t2rKk+o41qHXUdeaIUkzRCrirf4IoucAUtpSJPTgsQc1QsxtGm8/XKI/7oVlokX+
JcMSUf0TWxhqPSqTUBmO7XhMw/vEXLWN28lbYXRhR/XlwrIalY2SEhHljvkmr8FqvelvwVlOV5qB
UJ89ew2cnsyJFXIuSUAf/BPM5G9vEmuYBd2BwZv6HX5g9GMz6oI0HFPVoDvxtdw5KurkbqBluP3v
K/In2JUrosuKIhLMraCz/3Z+JC8u6aKxG463fgRFxZmECeWgnelEf1pKuSvYtTXG70J41gb08oKE
kXFD840C+/zf70X54+lZ3osBAFPCr0z//ZvnpZDVdOLxGI46VvjQqfqFqDPmkGXg47iL6mg+KNKj
0FY2AVJl4ej6tQrWhAhUkV+V5wmVAH3A2qvvRw4p7TFSuWoOQKcedhSOmeCH5/1PkwLv2IQPoIoA
QjX1e3NaFbNB0cMWgl6+E0548VqEfp66UtY5QDSvrHxyzxqvCvx0cIQ3vXP7ddWfsv7Uwj+x9TUm
MkKEZroDkb3V2OneJ+vBBAh+0LOfWunfl4flvWqiiOuATE+Wwn9XClYp6OoIIueYzaTQe7r8GkOE
rA5pRbTLw39/ldKfKyGvhu/cMjAwETunLd/1PxajulfqOhYanrR9+rGgQS2P3EZSRLNw3aNL5cxO
7JK51xmhhtsiXAfbsf/SZsaJrih50bDRNxhuEcehHWaQdKrXdMuKZk3W3yz5pMd39TpnKiOvuTsR
fFg0S5+itYxGCJqTSWCHjUYenFMHzHalqnZU2eJlvsH5WM4MNJPzzDcBB0dHuoqPsJN9NX5Q1ZNM
RV2/cT6DkoIrFylrzWwS1NNGEVZtb0cYO6f1jPeT9qlyzIptfNB+pQcksgXEP3B0nMOG3e1VqpdT
vHU3S5cpgNbvwCYVSbKQgrXAYX8kTUB1IDap6JnjU3DKx3P5iaKpmKMf7lP5DzPN8m3oiqpjHVdA
AXyb1EWCnFmQXqDCEup2128Q5D1RKrxbR2oTeml6DIBopfk5WYerYcMEiVbBWsOR7owv0U9G3d+2
4n/N1yBX4d5FZb84YCzx261Y5YIyi1XYHa1LcFQ8yYGXcB4O2i7a0gASnepM4B9Ulr257c6GZzxD
0dsgH37oHhPwpLZlh17g1jsEX5vZNw7Fvnig1IcosUR1Dc/yKX7L30RGF256JH+Yg2wir77KAyGY
sGIY2anAVkqbSv2nG/8PCYkE/hVnFM/YIp35Po6PsjJJulvaHDGwEJSMQtCgwOL2U+VDxV0QeVq+
rWEwRbldi4yPHWW6ardL/6jXOyn7YUQr/dEe4O3wzUuKbEDS0b63BzIB3VqHf/woaKlX3noX505O
P0bbR+NhFK9wMcFCH5HAHWhai+EPk1T5j+kdr68uudZsLgj5vm8v01REdShDAJZvBNyVDCq8eEBG
SgXXxW4jv4rZ/Wy8xCAObtExrD7iYhfIDkN/8ihplBWNXXGgHT9/WJ/+ssfqODwQTHBU4wb8tjyl
kV5acpLWx3LSXprKOidvYhetyRJm+Ge5yu1lmO4gETNylL0xHO86XMai/gHvdqdoDxrt3x/e0V8e
UV3Da8MGqEGb/f5MTKSnTHOpVkfk8oTAEdHVmZcevgw2Z5vAaoaID6n0YAS5Z+WJ07Ug9Bvnv9/E
75Txbw+mjgcbg6XOtfnjsjQQFZs0b6pjSrOmzGkhyV9V/FTNiPBTnBGym+nPzXCtSnJR76facjvt
fYy6hyh+zYzbU8FIvIYYuNicfzyq/O0740aSEaKpEhPhbwd5cFclHeigOgZUamAAgWoMmTsPT3JF
DABVdfB1M/NVLl5F8U6tNZw7ePTvoV700U/0iT8AXL8P2UvrjdqCttu3FawpBkKByqKFp0QK5/yq
LASV5CxknzNKaUP46X79y3MElQQfLv8j9es7U26Kb0OQS2TMyrW5K+QX1kel6YGMXZtAhScSrEgO
X6aK/31DSNbyQb7dEQaIYebuLGmGbn5/UG66mhmzUKKcYXxjS6PXTFBPHYmMohbEnov+KexWS5Cn
ZYOpbYEEzkdZflDjTT3u5nFHP874IDY+QPCKiIiO4u+/4kYi1cUAtkUDib4OaKnHpcNE4287+LnX
waQfYAQwfn+33ptP8oeY0oeMDj/NF1TdwWdwDYF8b5ID+sOZ8e4Lgln1Ln4y9ykVv3VO36yzfmFv
2Gf70jXYL6Jr4N42ggtS3utXAR0dlWYUOarGAf6U89E5hh9tKof4VJ+w2+3sz/64jTagefeYZ7bl
Ll9XDiyXDV0Et3KslW/Sd4idYF8y0z9BbeXYwB/dir/psNVkRMA6tE7yt/go+Nfcp+reMGY55veA
MrxpH7ywTXE/T4s4BLnYChU2GesfzZ6uyn23L49EyFKQ2MWd7tXb6iLv5F2rk4BpY5mhBMkP3OVe
7OeH1O92pT/sGPYczPvmyXrI3qsnkSuDiJYpHTFhtx9qTuqEv9wfLKCsGTpZ8Swa/z7nCXVqibnV
VUf9inX+0G1ZKvZL2xTlurButuLZWpvXcNPi3Ir3SAHOzbb1Wk/wOD7BGeYfN1trLb6iCDqVHxVo
OV+6hJvJF4/jyVoXa4xg0sZaB0/CTthZazj9d9JlPLUv9He9/qXZNohJnwTa2Dx4e2wAvnJptuNJ
4vakK33GjIG4+bV+Fs/18+1gXSCJn4WL6bf75eiB4Aaz5riDGXOHColBwAbv165+Mu5FZnxH4z44
3B4SX3yJfPlOO6qbyK/XyvG2XzqX6dPt4QZX2ZNfotVdcFA36mZ60e6nO31Dyula3ihHOqK+dhzu
6p26iZ9E7q9yba1Ax/n91txXzuybe8rtcn1b33ErrhqvXKtO4MP1XWtuvi7X4Hq9dpuvkX+v//+/
5bfAGHRu62CPyOQyU2Us/2Wyn33+Czd8yte3ltYefU5xozuS37rRvt8ufyb721rxo7140l7Hc+S3
duc1DjN+1253ljvyN6gz3t5e8AM4tAHtj0//g5a+e0e+mk0naj/d+R/W6kPeJLQtUZGvjFW+4/Fe
a8eIxwrl1mo+6nu5s7NNArUEkATjlXhFlJ4s2ubaeiEYpFqHB9NFKwvVRNiLvvYgeNZ+6YIvHXWC
uB0MpTsO/H7oJ++6y/dqV+vSkTYo45zaM/ahL+wKN7N1t/akzXLb9S/LzyFZeDD2QBn5We6mzQ9r
4l/2IZSxporxk7OeLH/bh+oRZlmQsCQmSKS63C2Gg7xwxozK65MzCdpwsy1CnQYQZpCph7U0nInr
k+WrEe5+eC9/KZmRZXNkMCns2Le/lcxGKYRKdqOpkqeeYfmUuTfuCsqkyUlHZ1GZZD9tCX99Sc7v
NCioeBGI//uJp5Vm9KQJEXcuIMg8BcZu2YzqlWxsjBpsn2vR0x1/WGj+zPjkiiuYtDl9EbPAQenf
rxrKuiCm2PyPeefL4rpJ/eojn920YN7ujJ99/H/7mP/7gvK/X3CyCukWRzndNCaiSAoW49iqZGzE
9ocqnQlSTDD2+ofv8y/ndZPzsoHtzJI05XfD4R9lcx6HY5X0c4mMJ1k3LaEGLTnN10z4VI56Cau/
o/Q0IPFgfat5UiP/v9/AX8oXegRkLnA3abL6Wxf+j9evS1RbfVHjUGv9cPCTEZ0zydUOPnMZL03p
/vfL/T63fDteLE5rHVAum4f8+0D6j9cTI6WoSJHjeJGETGxmCAzMOOLJRWXxW1BiC8pXnL4i7YrU
MwSHVVlt08YXYkYsBND8D2dntts2lkXRLyLAeXgVSc2SJdvyoBfCjmXO88yv78U8JY5RBhqooKsr
VZHM4d5zz9l77eygUXkVwqPMqXsQY6cQnFz2cZrGThKfJcE6wVYg35b+wwwOHbSBnPKLx/AtBFiC
8UTXoYBE23JQd6mZuD4CwmGv43qbBGWdUwKrbXUbAuqDWWaRbmuwi4USu+QhLWsOk2HdOmEdr7Ba
En7bR9Faz+A9aRJ4HS/cks36UYgvKbJlE18n9B7wN/mxFB5jKZ31cgtyWhF5gLMx/cN/X91/2X+8
NHPtxsELggbd17+fYVmIc3AKGBaqKmEkQ72gUMR4eu2g3bXL7MlqymUTB+gDSsRoiDA64TXWXkt/
W/SXKUzctEGiQKldbk31oyE6siFBDTJWgq2yuQj05OYrqvQzncY8MsqJHxqiuuFBpHq+tOCKVoLq
VCSxTKPyNPU+qCI47Nmum/xtJI27INJ2dXEN22QVmpvSg0bE/2gzBc9kRoLjqeLoHpCvIeBMUtXY
qWfeQHHRaW9zJFi2Xk6Gd/3DgwlSiWvz9ck0KGnoR+oGcdXz7//xZHZ1bsqBFOTHgSl6gtXb9hIH
OBOJrN75rj6On0FH5vti+lB+yWfpoyZO8d08D/v4Gq/LNfe5fM5I8rYLtIqfLMPtFk/vQ7RBnh0/
YbCnJ8BlAoc9vgWwO1t3zNaAQoF5+c/RSXgHDUv7E5zEBAbTchP8mvnGEHaV53gomehi4Q9G7q2t
DJnNxgV8gw6XgUOFOghdarfELoT/tEa5vvfkVc1QhlI8cGXTnk0bNFGgeT2pb/QjD9pe2hg4IRaJ
YBML5aNjRX+2zm8WHwIjnU2YmmBy5t9G/Iq29dp9klgQkIPxqayqnfcar4JjjxiGBtyT8RS+MEpw
IcLu5znsVrpner3GgvGoOCVVEoAVk2hLoLiuVa5wR+C/YzfNG4e2LuTaNrODEeUeNkm7nfsVWC+c
zgDJS6IobC63RfQab7GmwxdX0Ra8aZ6rXeU72UIZZ/cfI8OXbfDEzBACMONb+oIG2j7mhRgQzpwk
ypvZIH10iQI3DddDbfOBgQzGjNjbtbxEPUxrLHnAeMO6j0xM3egPfQuCa0FFk/7yf1WX/Jn//6w+
T4f6YbiYa+j0y9BOV7VjbfNlgrSi2qDq3GP03USXqEQ6vkDpr13yO/19unVIbLbY/dDJoKhtH7uz
suV0vTfXXIKjvu6XgLmpj9PP9JNBxaVgfvdcPwsnBHBF7JAQFlzJUTLoffoEPiwMDgn7lnqP89VG
fMRgDbb0LLxmA8N4G/fKQODDDZz2cCuukAAQaxYHzB4HgPPbYC/fA1M6i/e0xtL3+Nn6KJ/99+7V
+mjThfJB9wrxzYRndxFdEiqrkoklq5aKt89YhM+atPBuwEmim/qcPlVLHviQKfu78FE/6Gv0Hj0Y
yReOLBTj8r2M5uinscl3JYJFFcThGJfHPGb6+401CM1E5Z60xwE7fbsVmFI+BhGAc4uurBtpz132
9t8LLLFz/64SRC5atPxwSlEQfakSEJXFVlC1zXGoXZ0I5KVRY7eXOMgt/E/aXED1wY9xWPZmqYT5
FgJ3kmD93mGCIIaFTIu22HUzOacGI5UcqpqFc2dIyyG3wzdNtiPN5dEVqSB57xLrkfNw1G5K6NOF
FS4CwByQOKyt3J9j+UUJGXJUnKgslgX1fjDeR8FN6tzpow886kyW3IkFIpIn2xzjeQRBAK0vbHWF
V6aMT97JwgMg72sgvqgtJfrrEK0O/tbzY1eBvdSI6UqJRztm2DJqjjGIBDL0TlhJ2wjWw5iOe7Ku
z73c7YmCscGTLMcKOYiOhE7WV3WIuSPy6ZTEbk1iEQFF/soImDhPiaMoVFYfQgIBSfCOWjfeYpB3
sKZQtb6PBqm7ArpM4ksrnnUSTdl/IpoC1tRuvPgyFcV9NRJSgLkyQRnwVFyMV+2H0v9f7rrE1NCU
EU1Sgf7LIJMjg0jKxKuPqnz268uQXjXxUwsvlTLnZK0gU/HsNdqtMG8IIPR6I4dnAUYHzd800wD8
lcsR+X5oKjcCUJkjg+NIZqFcNoIqR9EiRM4oo8oRXq2oWtY6Zzp+gZxzCzJXAzncJPll+DGk6bef
78tuZ+kmKCQQwYTKf505JmTTVXTJGJkVtw79VtfdNO8Va9Qi34TVWtB28nMRMq250iY2B0YdRAoL
P1ze74aRkH5kVaJTPVfeX44WQtr5HK7oVjf1Fr55lFsuF1NlFojvzdX9p66IVipGLGla5fpGE32I
mZv8hyLc/OaAZ1E3QbiFd0Xw99eyifal1Jlo6gasmBX0VhEeSjTinA4PlfCY94kji+C71UOL0KlB
/lPM1jXmlZ12A6vuxLBzzNnPrRwAYsUTKaC8DRCwRrF1BhnXdxM7MpRoFNO2QIFoHnwi2mLpRg0U
IKB5I9KNu04iUkXbqxfcsK+OCa9vKyIHpRsUIeQe64XhWQ8qXTIK3CRQdtIALiGw+7hegbK3Db2G
bCvbWicz+0T0x9Ib6bsgvNWF5sSJvhPpJGkmUZAjBE5TOiSpeO4rtyiJylJYbzAReSlavWywJQrs
CoJKy0ai0a7oSVqiDIPzN2blMv2V1bwL8UZOVHRC6k+nsXkd/fp84nHEk8XJRFe/ahvq0BxpTkf1
sR3P4DhiDtVttUyhIiSLxfiIl64yULn0PxyH5u7V14+1gIOp5I3qovS1CCRNtuhrBRu4Lq6afuUV
By7tf+8h3z1sFj1tkuUlHv6vnuOp8XLdj6bfH5HFlxBcs3LVUUWUP4z6/92qGP4yluLMTn6F+vVo
mehTW0k9z5GB3lufV052lNLYSMOl1LCQea/E1f33z/Zvl/zvj/zSHGTG5bVp01XzcpmNnL4oXYuD
7pP5fQnLH0r2fy8kH0b8C8uGhmpC+bIVWxZORDGqUMKWHO44MLQVEhPEVhApBPP2w0/27adhuVUM
UYRN9jXjWKglGRAiV1MDGxwoFT6JhDULJJOo3PUlkRz5cmDrM0jomDeLZNzEDVGecN/RGpKGpoTi
nYpcS4QXAquqJZA9Fw99FD9GWLBYarKVgG1DKnndmI5RH4MHtHRvjS6TDokTkQhgZCs/TlwxuSBD
AFY6ugSaOcS9OhlWpozRNVOBjOUqMKYN0/qFltIyBCIeUeOLyWeIFj7zrrl6sNAvr3jqeJ1hWsYz
5RPVY7Wy6qtIISkRrlKZpzJICAlvZ1jvfip/KcorwQlOFxyy6iaiHZn3C1EY1n7DsCAlGQaMassM
P6EMkVimxDGBj45mm9JM6n4YXn1/R0wOuhzaLOO3uuTPA5vUT3loRqyTHLr6erCNfEuENhfHGF//
++5/M1blWWNcp4HNhk6pz9/lj8/yIkkPknLWeaWfADHdqjoYs0UfKbl108MLvBGuilnmC9x2P4p2
9H+XpfnjqUTYlkULusbfHx90fgmwxq+OWXGwglUUILyWjkP2Og3HJnjTIF4Z69TbmR1AuWg3SkBy
Vm30KE6/JAn93aA6c1WSk6srcXf98GbkgV2VZJphOhUtNwItPyJ5ppjtZ4PHoVTlBRW3K8/DYw4a
g3yfp69CSvzKfSOuBVklI5QOzrjOFAIps3t1DqdyhtUwErmqPJnVYxRjvKB5wwFMjbYej8XElhr7
oOY0usbKfRBQM0WHQN0a8a8fbti3D8cfV+zLlp4mvpXGYfh7lVUm2rap2+oYDKpzoNbLwbuU7RWE
Y3mtSp52s7DDsdr3PX5ABTp49dN+pv3bXSBqGLIudxFjq/H1rJIOpBzk/sQsU116hAIgfk5XXKoQ
xReWJohrCAPA1E1w9wFnONAgMaSiugrxcVh2Xi49TtfF2mCGFLmqtKw4nqMoeEXLTaCNbvsoSBNb
9l1AhqsqXovNmvTgihRBc60rpE4TYQ7Laa0BEyZ5A6m9tSyNrY4I3ESE+4MO4Bs50N8/79cXJpEN
Oj1ieeT4Icmwoq32jaChwkIbflPbeIfpgnXyxCj3/7jzf17prx1yKUvispfKIx0cmnCGvPByW/Ec
UHIWoUJ8FRneKDz/xXRFi9sTyBPBu7N/+Br/FjBcAFSZ4EXQ4WCW//uVHf081LQQFWrJsd8IRiQ/
LtLBlW/gZhNix6KpVmHGTELeF/FtALT9wzf4d1LHN2BeTWCCPCdHfXkFTBxkI7JFdLD5U4JLr/XZ
ZWJXa2+tR99UHAhasdP+h43y26Xyz4/9si3rCRqOLOJj5x+cZDjXYi4Z3wztarZnrbjJkFEyX2ej
vOWWDlPn/N8/93dlD4NzDYUjuif595njj6VaDJPSyBqDcUV1jpVDCGDfRr3RN4dmpJfx06QeTAp3
8u+akaqAdjbCt986ii93uud8bDUDGoogf5Rj7E2wesOrHD+I0lmLl2zQAQcqfQ1Fp0F9Vx3y2T64
hDzuc2ynzy26g+LWyc7AaCOgRXsIJZIp3WkEar0Y+00Obd/aD91SeKpJasZBDEjFQzN4oufcyg4R
oUW0jrsHKLHYIR59/wYvMKVVCJqzcEPtNKmrJjlPyhuUKoim6ABLQh9dgxFksFEal9DWTtyX4hbq
WWDc0ahQe1CQy1ii3b5WVLsTj7BrsgoTnjMwkmPkzZSEooRWT3AUmlfSocxdm9pULgRk6OpqMg9t
xG86leDQxLVA4mhup7uBdFRLW8QnwiDNslOmSdWhmY4If8jHIWp5gDXIbkoTtaa2cLXSEUcAAGdV
gazk5q/yrvee9c/8EpDuZ+LKWRUaI5JFNdq+4QbliuOUkK4T5Q60JfG0AOqy6pzKr5h1w+xYGmc0
f03xZkD4GVZVsTeCbfqrfZYe6mlt6oRe8RMsJiJDpF2pPij9Z0aygOQnbvOu5I5pYc59snBjRptA
PLR4xzRmobhhh+5tksNdjISnqX6l4VsXnD35lAannM6Nbv7KmUek0rPn1YsAQqohXz1lXLSUX9bV
Mw5Ne83RDXYIIEdW9wqo8DhfhpbAszxl5nHfxme1ORE++99vzDeNNIRrCOZRzBuGTLfj77Uq1aCi
ewGvDD26ufsAQEJGT+lo5DJA4UfTMP2wOP0+fHx9af78yC+LUzQosABEi/1w2sQZoq9aWvf0MgP4
Mv15iHZCvc1xoWpLAwhb31w6a4sK0w8P43yv59jLOx+Yi4zLLYg25MIQW/k+5vsExmzXnIg5thAP
Q31tMSxH7S+FE2v8g8L2xwv3Za2LRfIws9Lk1QfeHDiR4vKWGmgyysPQLCGkisYP98r8brXhaGrM
MenYDn6Xin8sb/4oZ0OcyISkLpggoNdaZJtRXGeP2suckFu7TeBINNlaWxAO41v9ButOXGN2ymon
4JRfrq30cSx34A/oGIz9guZC3dkVw2OyG/cFiQkP/lI7BSud63xozhKTC7QtMgvPIjgOW+sgYHFq
VsImfahs47N4iu5R3T7qD9p1/NBcg8S6PbnZS/xRYr7AGlscNTvY9Q/ZuXxoH2iO0IUkCQlLYYQj
tP2hm/Nd6YFYCz6NPmsRxa8HbLMh3k0WKQCQaYmAahNYprgWh8GGJFr7K8IK5s03ZE/+4T36pujk
k9lraazxwb+bbn/cGzlQ5LSvRkqP6SDEV8pPEFEeHL7kuQBxJoefKd3KUb6VeXaaLdACyXwe52Si
9LbzioD2/r+/0u/W1T/vmcmplTpgbjh8ebUzpcnKKeYrdTFIRP1WIHgMQ5IxEHAF+IsNduOm6mkN
p3SmlAC4Y0DyGZTolDGDdZH4/VHBmtUQEMrkIYeYqqg31WuWivFh9beQLBET2+gsiNM41HbU0wUU
L7IsYEOnG6uc1lr2meXZsi4Z38jTDdM28YLygUFib2DsM3xvreXD2QvElWLmx7SHPNffqfKvThaJ
TETh4v/QG1G/e41o8Mz6aPTqHO3+XvKCIFfyXPWKY2AOTslov+CdsGKUwiNn+qzEp9ofpbr+LP3p
YCq0w4gj1Xw7Etl4/fyY9zT2jHQlMHmrf8XGJvW8U69EbtBPh6zQnYzc7YgpU+Pj6Y5o6OGMr9ML
oH6vNF3I/WYOcyuCpQweoVUXCjWKlTJeJM7B5Mg/qZg0OZmV4fTDC/JNgSTNMpbZtMTPbnwpkHVP
8ZSmVBGajQcteAtHoDOeIwW2ImFPhZylXv77Ifym2axxpdGZssPQWvuKVyKkyBIZ2+IZNS7g57bK
C+kiGO8urJYD45vpVaaIEA+59lEy/BPghYrVVo9/qAx/f87Xl+HP7/HlJ9eEzBoFme/BFKVaII1H
v4iJ2/w0XvDMRq/ZnXKvAuT1bAFEJpluv3BL8pdGGNEdsy/OCqVgs5BArOzff7hI35TrEug9FKZM
G1RF+fJE9iiMzEqalT0Nh4XSsK1otHOsL4lwYmDAlBwFNbDa9P84MP31wV/GaJ7VmI0U8sFpJa1L
PzhzsF93UeLEwaEr4BKE7lBsofWRekKEHyTEqF9Fdbguq+ncmD3zTO2HZevbNdxQeDEJ1kTp9Fvo
8MdKGtLWTJjFF0cnC8ON2l0rgBodoh+hv2QFIoTyUnSvzg+3YL7/X5+PPz91PsT/8amKVgs5WdXw
16ttoN7iUlr28SYWtwC7xGjFeXbRcMg2KTULJEHWRu/wYFeryP9UoDT8NB6ZL/w/X4eOk8RTIWE3
+nJjWuAhRliKpMTDM/XPqDEw6Vb9Dz1blEbffA7jzPmQSBeN6eaXHzur83LQ0OTEkNvysN4pJsyc
TUg8gi1qPRVxYGf9OeuUu6iV9sbGyi+0ClUE6moCEFbYV4HoSoJ3ykP5ft5hUvJbZabWndc5Zgx3
Ce3DvIgWNSpzfukKiF1J3HISIBVz601nEKAn4HkW6CfhMeAUwYRU6umjhjcl1Sjozw2agCkjPSWn
AdpNRwWQvAZYv/V3eX1FkxLG+3k8kyfesS5ZyQbLha5jl7V/niw8zay3nXif+xshZnDrTNmOfqYx
Xeq6dzXoDlNdLPUucqJsFTevEXVMXhSLunb9LFvlefPQSeKmQvKyzApngnRwz3EAf5FKfUEjiwRB
5KP8zeQw0OMf6h/obPhr5ubwOzUm6mT81YQiUTquOZ2QASUFc9FReh8lgWKLnXOYY5ZkCEMlrzod
u9Tb+KLmRHN4sOHq7MleuY0Si5EzugJiSXwFHKxRAADo4h0Zyu7UXOdJzrylRAHaaoPz3eB2kFTr
crQbuGIMTy3i53SSZxEwKeU1iFtqQWE3NnZCemTXJYDLPyOVlTjWmQedqzFx8G3KbPG6CMt5GlwF
H7SUY97xleXgfzIY8rlpNBTEGthSUSPy9fL01PlUkfX0U1rWd28GUw3JMLH30mb5UneXaaUU8MsK
tuFLHH9GDM3K/Cz8VCVI3y0IzGrmQhIVIv3fv9+MIpYnpdB4A7kecwHVMyRXYRzNc7eA02bO+WSi
oVrl0rql/93RwC+ghjOn8nKq6ypZagxe4h+bLL/f/S9rA2MqKHlQiFCBfpVH9nI0ZGIi58dk7iXV
LqIj5QHt9NXHY0WI74IAOUde9Vfhl7LncKST3oOeScgwUrFcx2p/6sPg0RBPcM14E3xXRMdO4Hay
EAjBw68O0uZac/ZFqW4Xna3JzIiBE0KOiXHBv2G6Y+vkcF3iwgptHZkzdEByBRR71kmR2gsaG/5E
aqucH2EYycAcbdoAKmtYuWbSOzLo1+CSQyNdToiaJObMKzR40s7baEdzz0tVPScPgpshAYDxXrrp
2dwo9/WLt8nerUOzSA/N+33xHkkwPegomVyIRWg/6wtz8ap/IHdG/F/esAvybzA9wTQYcVLZpqt4
Vaw1uA+vCAzYVLvPQRhdGIiZVruK4m9GH7iJ2j2pPlIekSEquYm8vgZdbGjiYrRuzVWEKace43km
mhuPEVNjarv5bossNl288qNXOgFTQePZs8f2R+v5NxUsck2mSxbQSrR+Xyv7yZPNPo7SYxNf62Ba
6cWN+t63bjHlNVM3iZDGueNlUbgwuuJmrLrqh9Cu7yqqv77El2M8CQCGXFpxetSmky9vVRHJbAcX
eLRr6RBL1BBwXsc0IOcRv4OymVhXjmJvzIdJBjVDB1iPw0A3rnsDjBAp1F4dgM65ztFDZhytQ+Px
vzd5+ZtOPBNRVWb4qskM3ubr+scm35tTWfVBkB5DaL95vtSsS9ASasDi5lcqMiV1KUQJIy9jxfMe
MOBIb4zI/GZa+wUNnOleCH9ZEbdVeEUi5BaXbMg3//0lv2ui/vUlvxSDVSm2uHDU5AhTWWhXUTVH
/m27aiXRcoruEVrho+yufg1uaPnfn/3NIfavj/5SdeR+mJi1aSRHXQnpMTJeKA6zkmCWY1IF/PeH
/Uv7lNCUI67RMCta/PryFCOcUGI1tNK59VTlmH+dUYdJU5SurDkTIW1sz6j4FoVqy2D6WedJaRUI
J1mCqQvYhOH/fPYvkbHIJfi7roZgk0gdOHsEvclLFS4+Qhu4Rwo+bAZby0Bz2Emb/oezP/baf6so
ms2MoxFyKxinvjxXqZ/WZSP3FI81Iej4Gf2C1ofXnoP8DjtaIrwpIbLH6ZIiFBHA44NeowMfbCot
ASVOtyhZUQ+loECQTWofSIgUDt9aDb9pWM8HpmQsEHWiTCnOiv8U9afJOocmiUUCGbPwGnnlVJoK
tTBsSnmkuPAPlJavBOz0Iy3F8k4GdZDW+axsoKLPb1T2CnSiqTzkw7VFTH22hs4umxsJ1VbxOv8Q
nbHymZ1Zt2SY45Chn/2ifhhwI6VsckyPGR1biriiSuiRD3ekV1IXc17BNKly5O3Hzywe4bPZo7ej
rDbgbMoB6qYefTTnDWWO6OTM5ekn2iMUXKdufE5KWrvA7YxwpqdAXcAxzaDc6ZPTONubtGilpaPN
BpLrLTkjn4huIjCYXkJSzJmu4kJkzDbPvOdSiFMGQbKtEyOnETA+Z2zac3nUZRJBP1zknjBnAVqa
DsEQzINneIBy1AV2hzT1l5l+qVAgd80hh0uAfo1bSLaEa/JH1yN/26OUGxdUInq0FWr8NMRGVYds
AJsm6g74wmUgWzMGhPRKwPjUzulnUB96bGhVQWJBkxMeBETJXxodj64bIvrqAJuPfnPfhtuIOi0z
05VGcp6f50cpbfcx+r3AuHYiURdd945CcilVIsRciwBalk96TTIkX9zcIUKWaKThkMN2fcKIak8t
xQH08AiTUFwu/ZHR/UCLFclPjWwzmw4lP0TqE2lB6yZhDdbo33sSXf1M3AyTM+hXodyO5YXlyB97
t1LTnUkGYF9ddXSBXdc5fpqfcvRsbaoRQTvYFi/uMHrrTGWX7F9NdskhRvMkbCwYTv2dTO5YCw5b
EBYp6u8UXnGDtNigeAyyc8ug00jUO4vEPbQgDECB/czFsjauNAO7nVDva84owRS7WR0A0X8YyP4Y
PYLPyj3JkJHub2WhI29ikWr3Ve/tYao4tDrYEEtkup5fkKPTOWk+rL1cOQOPtVvfOMuhvPEYdATt
zfNNntttZ/JUo4RFWRsnV5H85/m9qKpwTYnOHyiWKvEnh368yeu546PwlZKofU8T/HgJNCLTe5AL
dI/UYCmZEPOTFfIHStlt/vbkZD9GCkW+guCaREFe6oyoovaWgzisIkehc5dor3PkXorbSG/nUdq2
YA2QaNq3gc/JJd97/LeckG9qme+zADp1fDU4QbOxtuOAVYfjs3Q16ETmfbDj36tm7brqrYT+jHPb
HnSTl/Ux6oJVq3CGA47nLRM8Fg3n4WhebyDqCMFtBC2Tc/UGHmQ/hNcWHYcUtXtFck2600fSzQqo
2IcYZ2DKyzIf3xNuxiCdwjE99q15VObHJ8SV52EJ07gRENn13B59WK88B5wbouksTclKCTZg+Rf+
SU3wk1dLQq8LW5d6GiQjBmCUGB23bAoA1b5gt1kUOqMvFO2xD2ZxNJbz5uVPNx9erKimqywZ1yq0
yKmg2yMLDyqNyygJlp1EMEkr7Jvx0Ma8biA7tG4zF8yi99rqB5E4ACQx2iReJeIJLFafRn3teh0h
4CloRjfx020xwxXoAJaxjl+2XoYmvF2Bw2udEE3VOoqo7oibpAfMfBo1t5Y6hhpuovKH4kz6Rr2q
/bUlfakiJKUtKlUd8mPcGEB0l0G7xgAzRwnPDWC3YO2M1kP5koFrrTV2xQILB3H2xanQXCZzor6M
oLVazypR1Ameg9fcfxaDh/FOEvfmpahXKR0gb+WnR29w2mlhCe8954FMva+nO7W5j7t3b3iV/W2d
q1spdz3vTZhvlgjHQ0kX1gjev8b98REVT76EDwD/Wr+Fnxrq956+lqkJS+tCrRgVgN58Z19y+G73
jedyhicNSgckJ0JXeA4kzNCrmold5FI1SDkZVKQ/03B0Bm1nNG+C5zYoONulVmyn+C7xnTb6gE6C
/ad4jmu3+4ymuyq/hUD9kyczWpJ3UpvrQnChu+oKuPFsJ4F7EQHgOgZQg8DJMyajDrV/zCRBDEEb
B3BirxSPOwsXR+49jhqMId5V0tTNFOf4u0ien7CR2rOvbysAwlYPkyI41bjIKX40DJxS8PTfFZaE
Mv27ysSgl6Yyl2Bl+1KkS7QHVDnnMWh+eVf/LcGzISPoYVBtl8DfQAaTjysjEcTXxEFx/guDNsZt
+IXqEwzL5qOtFypzoCfZ7e6wnnTRvt0av9QbIRj8N6SnsQ5ojxz8kg/aG4v2zIngbjgF1/RBXuvP
Ahzoh9hRXvV85ovgy4hcUpVpW5CJQy/13P1SHsyj9KC8cMI09gz1BNy8m2yjA1N/0+6yfbMPj9Df
52h7hgls3rbx6F2JcsSnrtyZsG+XvPP8VFfzk6+c/EoIJ2NF2WaP1YnIPXfY4Ax4IUfBHV15C79S
sxbtk5lAAwzX/lq2RxsH16JdJCvzyIuyiGA8zndlNhQs6s+iZza6gDNEbwvgmsDe9YF1QjplL7NB
2bykn/ol/Ky3xr5wUI8uWaN30IzxPg+/6JSdeeiFu27PKM56yU4KwLljtcErs/FWo2uuqk2/Unah
myxFV+Pyu9YdG4YEXMhajPYODN6ufmY+bB7CN66KhJF+wxeE1Gra4nZ4kc/9Gff3UXsMuWafFqzX
z/TNeMk2wp3yEt+z9c68dAz398MesuaGlp28Zp7fF6t8Ya6GpbrNNqBooseYwBlIfSfRRS28VnaE
LB2pmfZwKFcwR3P4oeHiHvicEy2FhUGn4fqY2pD4kB/aAAAehud4m1/CbXZXNQeDZDxjmS2x00mP
nukUry0zEJrpbgZtdtp1fBO4js78a3RnSmd/QGWw0TEWPTId+ND2+pO/DtfiW3mP4wk6597iK0yw
ICXHWhRwOOMjTC8omnPPY3pREecvZDt5NLeD0+25Tk/eFtTj2ljyc+lb1Ta4rOXi3XdntozFv72L
F/wQ0TK6ix4gJK69LRl4r1Y+P/NPpNHZ/k7bd3f95U48+LuCcm3GFyxzfnrZrhfAAps1JKjkFSCs
w/93QGE+NXvJyRzSRtbvEA/38S69V/FfVSf8GlRw1SsBjk/tm4xBXlyxBvEDTb//g3w1LZaYvFY5
f4a3Lbfpudtly4LKCa/voiF+BxQwuXhIKqCS4skedihJ6LFMrV3G6wpa8uCY01pFX/Bp/eKZ45qU
T7lr3EX72XMPyKLYKpiudLtfxLWdPsfPw8nYZC/B5sl3CG6xpY3C9azBwEb7YYkqg+8Dc/Ve3JLU
Ol/7BQEptuT0l3dlGQLqZN3lmQb/Z4MNWWcObyEQV47z4FoBmzrtWcfB+gzYEybDMXnAW3nAfP9o
3Pvn5K5f9Tf/XD3X9vQybYK7FNym8tzszJP2nq6jB4/bNoBNfPbP9SG465YW7jSiH9kx1tRrtEab
99LREV8E1Ld2fmGymMU2ctoSA8aZ3j1/2+HrurXksSyiX9UJsca9tk4PyrNFNvMuWOon85Tfyhuy
EQN//HN96Xt3vFFrUrFO7/mNWJp1eRUgRgECXStr0mffjXkvt6VmgXWNMiOp57/gW6of2kG+608R
29c7/6hV5/4U2WEjJ7za9tDnvEdwPJvFMHv/6NCWF1rWoIwQXRTH8JrtMLdB8vceil25N4l4VW3v
RSMRgHsJrrexrTf+xImL1B+EYyS7ULYoGRGm0k5OL+aHdEx240seOPrL8JYdg2P1FD/2j7g3xXeG
WWTx4g6jqcHsOQKZyccB0Zw+1RfpXnxA2ZJ9oiGePpMn0BmnYSu/oKcEPYmCFEQNm0PI92QSIqAl
BYfRLuB7yr9EC/3vgsMvzmmgnhbiXLSNFHjjwjJtUNrgNrHsjQjzXgLLlr3Zp6bcoLJzBGGcyq4g
ouaAeE+zzoQe0N1LTzQgXeNAl8vpT+IdsI2OTmSzmgyHCk8WbBSllWX307J31An+73LIqA4uPUYI
BFJQNjIXX4MGJQ5uLs8BhQZqyIX4HH9kOest9fL8Dxk8l8/lSYbryj4kbvjO0hP06wd2qfJheJs+
ozc4B5vpOB3heloU1x5lzMIqbSYhdMDbRxFaAZ5jEQgj7PyF+QEF1DBcBUs5Z0teG9i4DX82fcIF
dmKijnUya3klspMArWnh7WmVNTh00U5s6CM/p5tuxbovoGMCoZwusiNsVADTIoC1hfEJ+Jr7EJG3
vmimhfYZvDHEp93I9eT7VG/CE418eUl3t974FzBn3K14P78rAEeeSTkMTtFd4db7cCU9xwfNNtcz
LXTcpTgV19wP7IQR1AnjvXkm2JhG7I53AIjpFRJw9NJeBju7RyTCXa3eai5cAZFVusfWuGgd9Q4K
7iZ7KO5SF3TPutkBp9hw4jZs8zG8mY/6KbTLbbzFAwxdpb6VF84lA/iX/FqXC+He33uP0ITRQ6nR
AhZzyRGPjBxcpCMVHBHGyJAdSsqc09eivpivzbt6gjOMR2fYBahPbemQbpSzZDiE+oWhKzbunMRo
2ZizuXQ8PTzL0c7/ICWX6ZPHovU5SouuWtC+dwZc0x0Zl7DWzWeacMm1YHqDAUX61B/8DShVVC7p
q/bZ0UVfVGcuLzejfFQ4yLNCMyQ8kXq11HfzRdxWz4yFOJ3wI/IUNO86C8EOOZNPswGeQrFo0PO9
+HvlzB/cPEGfZ1kNF9J2etKewAjr+KJMME3uoC94bTAVZBUaMVsANS3NTtP6HYmcwVMy9wVRTS0S
1B6w2B3/Ln3ODtOnfqc7J2XX7dKNjrHo90cHJEYTJHJIAwd1IFE/KjDRRao4PLikjkaIkUOkfyi2
8ZdyQEK2QZ8CG66IalncmEiO6mVHYgaSIQZezIgKdxwpmGfLZ/qJZbrdTRcyLvTW1kqGaou+W/lc
CLoKHuNT4m8XHBE9XHPX5EV5Hd/bdxoRBq7bZ/E+umDd9wvH/B9l57ncqLa16yuiiiDSXzLKsiyn
Pyq77QZEFklw9d9Df1XndHv52HV2WHuv1d0WgsmcY7zjDV6xge2H6Q2A3u/rx3hsjos3uBYvw055
qO9Z3wWaYTuDXn7+40Dya+Sd5aFwQQwIjtWGLSUgbIBAUPW5e8tKGxMPgAftxWQRXL3pF1bHjC6O
zco8ahv96XwYVs2y2N88cTWu8MrfJ3cL1eqfyt/qOjr0gbHG56X0yfCVQoaU0/vZ1RVokVYkMP9B
OYX9tkXAKM1Bhj1BxB4xbwnXq53vLhsEF1TCl1D5VciYFdoC3vxE4PySKT3ZnvCmX9DDQoO0M9wH
oJ7MvTscekLYYJWQgGu32I6zQHMYe4QRW8UL7NPyjTxVgryvFzfTXfHu+25CmSdr/5k76ViqopPD
Z+CP/9tf6LnWDrV01YChOk6KBM8KUYNXdN5VEZxQedo1EUEQkY7GsZiWFfe+hfY6amkILcpVB9WV
0uJo0JnP08hEvgSKYOzxA4gA/2jl5+FLcT3pJEenRGZ0pnQAYxzOPp4SpNv9wAKSvsC6GevJGlre
ma39+dsYmTikRQ1mW+cO5XmMeP0MLAnlwtF0t1JeDQT7k2NkdmVuhckHh1Qq7AR/GMF/Mc6EGqPI
8IhNRVHkT7wUQToL1xK3M9QlM9pfCSfh9tKUP2DtXwHUEHA0Ax9G/Eb+cC7+enTKFZNZuYZTAUx6
q/Kg5bwb1WHXy7M26HSDcGToz9+vl6+oPzPr5/986KdJLSLFxCAOCArgkQS1zDwl4ouA2UMekXWf
+in1BUzdq6ra47QSL/QA0z0hg370ky7gD3/m08qdnzD3VzUM3E4+dcHRbRprKWrwxjA3AI8g3iLO
bWKHmJ80IzEx3G4BEWA+w3VYBs3FaYTB0WM8pDviD6Bg1CcUnaA52G8nZPQVdpnlgdEpy7jGXWHf
ardwYEjMXGbGkcYejFyt1+dx+jM8klTWlP7D2OGLAfVs8KnhoAs3ApNlXte/nmk2XPVrzxSLlYNM
/ACPy5A+UCIN1RKg+f//WSrIj3iYs0qWx/rvh53NVFTKXuDDzvta2gAC5/1iheqKzCnsyk/nrFyN
xbPSnDTSpWdhwwCYp4GOqO3gfn8xf77Z58eJ6k9UYMLiHvxndP/XN9cU2IgJn0hBSvNVh5mBzIIo
S2agI/tlpecruaOArDqeZRxKxnMeTtTp5nmOKphTx2lLOsPtB1/SLhzI4DRjevPPCw1S8e2ny/3i
FSdR11zobDXGbPT8772LBolIzEYottmZSMkBGjxB8SApKT5pkbdIKm8np+8sMb3YzBKt6yUnyS5z
M1gicpYGEUZlkEEKbR/lpPAsTmr5xpl/vZE/wYD3+5v7FbtggRO1oc3aFegFn96VK+TWUb3ypG8p
+0Qk3gk0G1WhPsCCHMjQE/UOkstlKRkvZ4oyscXqnMqhJTi1OySwFud5AEmVww1qP1bb5e1Uyqa7
yFCE8WrozEEmE9fekvZUeWe6OjNM0kz01AbeS3xDrkSfn4y7mQqYle36irtqXR00ApDP0UN5rj3W
uYCB51Q99Df1CSWRdoOVh8jypbgqR4ycgvyiP83zH40RAXJMC0LQ4/f36SuaGt7iBtQsHJxE9tV/
n6oQm8koVDXImsHGAImT3aMAmOc5Igrsx82EyvvKZsFs7fuP/mIzh0mparOWDPH8Z27Y1SQ26tL2
xbYgexb3CKyuxRHw2kDeeygvQDo/fNc/h9CnFw78UGdirs/q6M9n5dDkVUs6Xr4VhXKl4GIwmJBd
0EP26NuZiSkdH9+0DOHObl8UGK2mK0k+dQibJC061JPqdEnnRs2BuSJqFdmDYlgk5m7q8Ozjxk2g
WtUAze1jfmrf366vprPEG4scssg3df3z3lXIVZtfL3W+NZBAErmUBgu0jAlSefv2J9MElQXfA+uX
a+XoSMXONhKQiMGZEOAYkz0Wv2kNMJEe+JvJ6UX7Ms49Ykcjq7kGrNAhGAj1UENN20RU/N3+2t9H
5Q+P/auKZY5plnFSnk2H//Ca/9r2+uyWxuq1+cNeKKY4xLsB3/qMsgpOogRzme2NsaNNQitMO3gW
7MIKWVodHH8lBo2NTvPc5vu7+/+4Kl0XsUZXkHV8muL36LArYSzybT9egl7YTCW4u3RjFEJRr18c
iQ01xbxhHproRIyMgkFKuDwLAGFymvUYYLG8//6i9Pns+8+ChSQG813ROa0+bWLVue7zqEuLrShu
sACDVDJPgGP9NLMRa/OCrdgU/lHnFeQtXj/Yukoqo7XA3E4EyJQHUGttX0qgszgndUT5zTPYxRUV
hTgF6US+SUm7xG/T6stSbF8MMtPm0WAmZP5MERvaTXX90LrU78rCr+JDEy+8XDv1TIprJn8L/V0c
hpD0ZPXysCDIpmeUxvj8AiW7uMHHx3KogAoDbwmnMZjj55sNF3Qq/XnkhY7hXOVMZTd9CbRR/J65
0yZzurh+mSmb81uktmh6ywOB9j888i8KD/z5WH8G5xl2z58KDwnlt1Zd1Xw7ZvC8FpmjgqEwrc45
hqd6WOIa8v3j/KPb+8/jnDOv5/1uFnj8u9fe2oXcxQ37T41yUUwiDP5NV8Ao6wyZURgoOIaPODpR
jkgYJzGdVZnwiBWWZvJP9MOvNl/aBlaVIlNP/mHv/PUSqqmgCJI55HO9fmbuz+NqiyUTYIaB2vBx
u/zw3f/srf/57vRbLGJeMPVzsZPlchuPOm/9led6negiSVsq+d4lY/kLpKuZvSRJvFQLQtr00kvr
l1p7n7QFWe4cktQ2FazpJJnz5/Arqk7fPxz8mL942cxZYILlOJYy5txp/XVLBjEfMQNn259VpuY8
Wh0vmzzZRM0p0z6UXnmaiS1mBjhEakKK+HngJZBr+6p8pIU7q9M1OLjNpafkfoXLJsfVNkc9OlvL
1RfDpdKZNzua503RmjPprYZ0GZfgitfDSCERAwJTqbcT3MWPFNOhMxxaqDNWL/0aVRNriJmO07tD
/cvQtbWQV4gz8mhzYbxYq09oU0CH77IR1aW+ijRCEw3JKsX4TmbUODqXizPEDLnnWGW1XxnRUz6+
ttgQN6RH1bsCSI0/muIYtrCRSgrDuwSpYzpc8EC+VQQAZPwzfgmpt2g+kCxbuVr/mF0CffIAtXR9
5iVY+ChgESUXyEYx2sqH0LwemauWSJbqpTT8ZmK5IOIoJe7OzjEox1s4d8G8hdLFhm98oeunkhJ7
DtU985YW/1Vmczt19PLWg0bBvA/d5zS7Wh7lW1jlAwrREA/FRiA7Efc2tHcDbooU0jmcLxW7GdJa
cABgEs9c/JYdGijWUb+A9KseIlSPwEyZirj5ReD3z4WZbNyCfkiXyRWDG7V5MyMIxvatIQc3gltA
WR4vNfAeHAUHHeKBtGdzk1N+aoInbPMap5UnxuWKjtgHZHDSlhON0Xm5kD1iDVaAe9gucMldv8Bu
772MqqWhQtwwNbz6Diov4xV3gibLjlHH4ZgdRG0K8HTxBqS4Jt/ERAQuGbN7AwZN41pV4RkMqF1j
tEdFTwonQZRXCtGmvL4vgHxGE1Hv4n3mdQpSRYE6Jn7MKTAmgzuzoCIdx8fEabHwkarCm8lRIBuu
mcR2+8qurydIvnGdLLiTtboZFTwPwQNvt8SJer+ntdSFd4w3eC3H+iBFRFNc/TOEVjhHLehHuyGE
a0+e70rOTiBu+Eb9IYuACGPIIE0An9fNzDbJ9ejXiDHIUEzIUbFBYxfMutPUao4p9IEUTw7hAOEZ
o0HsMinU9jmGgvMn3/zZuzKFT6IgcpLiCJ6YTSWm6Nhjn0EUo11XtS4uLPBJMd/tnpXkQYdnhKoH
KH7DKV6U0rIk4TfPDwnHJMecFC9nf8cLZH/0TlO+LUSANiLh9P2ieS2b1W3TtMeq3+DmE7fOnOCn
O8KNgRzV/yw2i6Hy9Un8kV+TmW5tTwmHi5C5hV5sL+LvUe1fM0O6XxQt9vMGK1bwRJLmlSrzq1vz
Juf1HvuzoJcWK7EeXvskxzmBrTAj2Y0fg8AI2oaOz933u+FXvalKIhOgkgTOQNf372YY152aDvki
3ypH5qkdTpLcqJfpKWOc2UJjRggh2ZfEEwt7uqthEsys6FkpKeKv3M5cAu78T4eI9AV0p4oysViK
iLk7trr/XtVwkdtpkm8UacZJU5/HKj9qXAqyEhRGcXLQsAeagYuaMvLnCvzLj5+NXxekw7DBKp9O
iKIVaiPpoQrrjQ8DToc3OHzk7c2Oz8/Qn0BNmnxzKwdmJD+dTl99cw5P+hYcAWbI4N9vfpGEaojN
LiMCyp3ehSNSWDP3DHYCya2u/oC6L/EUwxsWjpY4BPxNvxkF4MAjMohDfd1YpQLni9kaLlROZbi4
MfJ+KMocoEG+HYbk368gYy6YPx346mwRxXmqIdb7XF7dFmXKwxKy7fUpwUyeUdlhYCuxsmPz0cFX
fBbaWR9P1Ch/hdQFg6N91+moIVMQ6XQsT0xBFyeSDKHj5JyFzMEFu0g8WXeT1F2oDv+5rRoP7+Zu
P2EN08FPsph1gO6f78CfF+wgWP3AsntZrNN7LETmmQZ8BmZMmoXlZLeXCmfxCPiw0DGEtUvRMWdj
AHgiF4Ld3XjDqFCbnKh2i8MZhgGBeMJz/lNbqs4P7z+3amYPzxAYHtWfHu6toA5tuyzfysNdUxMB
E72q+nsiYM+adiSgw9IkbQmJeXIlWJL/kgkLRm/YudDDoQBk74XlIoecwBnUYxchDvFTiT0fGqOu
eh+oZxBKKrMPru6pA5jHx1RnwFuMnbbGxCBLAd5vcUKj5h0Y3bSniUGqUeDagnnmDcFog7I/W6Zi
Ap/o0MwD06T3s+voKm3p5RcptnhtrLwbraKtghryzSXBcJMxCp6oN3RPatAtmmCKi/tGkBFWa06l
fNScNw2/QRA58UwaK8RodZ2t2qMuDit5yFaS0QULjHZr1m4sIougCUE9NcurRlxSz8yuFCigBSVr
urxqindJD2e4kGU6HzPGRQ4FJVoWpLpG2DDoZYsV6sVNNM3G9LUojngaEqZZECHIQYt1mp1fSSSG
2Svckl2XEoDUf0ziBuPGEvarMOBm8T5eHjj5yaKu1OhwAZrpBzJ9jOerXm6HSdiTdbKcut+qzoIs
Guhakz9cTmf9pbsC2M2Hm9mHs9D2IqSvA0qCsRg3nHNdywQFyXIzU4Fj3os4CSnKO3RKTXmXNy94
HHcgDrcLQW/1BztOy5mN3O9IWoOI8vhGV1gE1CKzpJFzGYWWmml2JT+342k+uquKOQ8CBZgEcQR3
DAohMCd6XbPM3VkbNbPk1bxgLLspDGnHnHUBaodSrh5Tgkn6u1iPg0Wx4dfxPTyxqhIiVysiyG/k
TWEqCO+W4Ufcv4jNCDsOBVylWljF4R8zuLNh9jxwKTNxMxrP5gJhRewjEPUMpfLMZDM3eXPr09bn
4Lri1+rGXlBl6jjemHtBwGhBGYIMUUYd9TpP/8PgvJ8lS4gK2H7FwcCU40U0D23KU4fbiLCrJC13
QJSHYdzYn2ieO1LOu0Ij2mOjk5UJcH+NUUVNOoV7zVxXNGB/e1GZeTOttKnjh75rvTGAcfL9HvnV
e6/Sfxk4VvDqf0bAVK3T2qqvs+152nCYzP0npOnanEf5PxwgX55dKrAGFk6kG8m6+u8BMsnFtaTl
QhMBMhu7FSSLPFuKEyA7Oj/0sdFhJMqzEZ6Ny09a2C+QY1WdderYj3J2GXMz+ldnVZUqYgNe261a
Hc6Tn6h4Mu8F84fgqC/6+b8/5bNPwEXNp4LhUAZYcpA6lJLtJqlfKrJXqMXEn+KYvnx2+BJBSFfn
c/kzGt4NagMPN9syhQFSpkangQCaarQfJmtffZAmAhjImCCJxG79e/PMqBmmXuWDeNnYgovoZdIO
cr3jNf9+NX5hDMz9++uTPi0Rqb+YEmIvlmO6xMJrAOUy6FxGIZylFpVP1XPpfZHoYsqsDIYI1FRF
fsmI66UjT9R8dTF/jOD8qoz4+6I+4dP5hJNhrFfZ9gZZq9pdGv/cbZQrRoXr6dXQvRl2/f4+/HTD
51//a7UKmtnko8Y6oqrWsxei/oTKpy2jK/j+g77AYP6535+WkICBXa4q3G8Mep04ds5xAGN+nvDo
8ebcHM+d9/0HfgVy8olAG5gYzNXGp/r5nEe3YbxkvIjsAoxpr9lIw+lLRLBMq4JpH5xkHmrXpbaE
350s2T10IppDdKm9oTo/XM68oD7XPZhesiURSoKH76d9QWjPXbwwzXQ7q+0u6ElwQBS0CKbBPW7N
tNVMSIzIr0WGnLjF4s4vDEsGNd9fBjml31/HZwVX3FyE60JPKK7hM62Hwyi6UD9Uz2ATIejPMffx
R3Y6X+0S1drvmVKIegOqxim90+l7fo8P8dNtpvfelQ/56+Jw4+AEh3Agg5AESWn5Xi2c7CkLVYeu
2NXcxj0vs52xN2a+6MPlPV/KdrKKVt22Ow0ao+xtnPgNudcESkSFU94VJIouATdGZBDYLVkz9fJ9
LJwzyCXkltgdZB/ys/CU3yGOmmKUoDZi1nhhJ1kQG4Go3Au31QU2eEdshBOL2xJiz+RGWWBw3ZAW
0/Vl8m5NYMLXazxRPlzrwtd8OtpeD6rR62Floo59P6MsitzYuklMpCwxiK/ONKzmUAV6+MgqH+vH
iTP0WXAoGGzR6cLMJRJ6t1i1tmqX/FPTMe4Er3ZBa2w4KT4MZEKXVGtcVsThKLssmWV005O+yx+G
ZRaORDHLIHK/Fg9QZ7N3xnlHfYXwZJd5zYbnQECWo3vXtearHswpchfHwWHG8UopHd0vfg0EYji3
ID2kLgSzsIQri/LKvnmAJL6x7MMdJb87OZ2Lu74lQQMlcNgzn4Rf+V1sX5wX0A0rCZptslJXSmG1
jxdPcbpt4eWuHsBX9C87KYCJucLFaz2FzabbXHfwOwOUFM/QLqWg+SBEvrB6Aj91y9wWwWIH58k1
bWKL8FF0kaBY+yTc44Nok/IVQjrh30AH1vz3sPAcaQn8Jobw7kwi6FuYqjdWIcXdrlzqEJBhq3qC
3TjCJrqPAO82EK+i95IfRpiRQQnuaMifaQPnCAq8GJy6sJEOQ9dquaLCgcqvOdcg988ERvUrfVtv
zr7Gh9TcgZv9a/9G1KWLnDLMju0u4brvJavaTat8MwVTQPAAU1RYEQkMRPiA2PoP6+uDsUP/+aA9
nX9NS76uW6/TfbxVDrgqyUcK6nJZHiCfIlTh7iCUxrY/gmravp3JsyLJKSS61xXc+tScrgAvQere
nMzONkRSWgv45hC6LdXH1s0z4OPe7vvwcq96fVh4IgEBk1eETMac1cNuzm2zwC2scpu4mpP4Rqhv
0by4oqPbWlj66JwDYXTKm389E3ZtNc8AmfEjVNUyA3W2sJ/fXQWX2FtSFW+k1/eveKpB4WSRNb/M
O2YhDC+Hj+65gIUr78Xj8Cv7rdyJe+JAXJH0NumgHLqny2+NIdxoGXsSs+7H1JO4jOyhCNIPsoDN
V+M4PEnb4hHBuzQ6KrUwmxA21jhsvl7wlk+cC+xxfVU3AchZSryOdLhBFp839CQw4PAv3uUEsIZY
uMt6Ebmz+0NLDoV3odH4lROTmjuyY4ayA1oDNJCuG0ht5ES3rqb5ibbLsgeJDoeWCzoojJoLHM2Y
10zvmyDNoau3zkQuhoyscKtPvtCvay3UprU87BfjAzq+BDduKHP5+JArbtRZuG9fDpPscapETzXq
BBwmoMc8N3t8V+t976OZiZ4YEYG2AUv0QJK4+6FGWcDfs4YD6CAUFun5+23/T3X939NHnaOQFYy2
Ph+GmQbYBiEl3eqQ7K5WsdaWCCy8cTOeGlym6aTxHHiuVvpGOiRr83DelWt9A/2LdDWDFaS78FId
8sXc1r7a6kPpxO4cAQaFTnPLYFyS5xCI/rgc+N94Y2zN5+IAlU54T9++/yrSXAN+91WUTyXLYKq9
OvJVMNdNGk+DOBslB3gYc588S8K1Wc4OVoc6bWaJXKaOMNMfCtWvrCao8v/vDf1cqRbGJKsFVzGP
drobLf118iUcoq8KHDSkZBkC2DbzRc7z4RzO3SrHuo5SbeLViXiDxAUCLFJefrg9X9aQf13Yp8I2
JYKzJrwq3c71s+mbbXhLmDWTwji+IPKFEsTU5ofi7ssqklZHJBoAfwvt082YRiGKyombQZkFsYgO
C8sUFviPH/QnL+0/Dx9IUjHI9Sal/lO9Ki0GZcSFLd1WTu0OS+1wuUdk/JquyoO5qp4lB63M/XSv
rJVHNp23+Ag4gGm7L4eqf9kmYfn0a5/4WlgFnTOf0KVX74zVeSUHODXviXf2Ug8U32fPW57v8l1y
LE7iW7ZpfgqG+6qB4zvMFtGgYFAE/l3F5AToUmVieKy0fnF+VdRfrfCqinSsYRk/VuWhNNZI5JIz
hh7mmfZ1x2RUcc3htYW1//2a+YoromKXopGjZEA2VD/Napljnvu4wVAyrrAeLpBsa4alIlhR6ouT
p2dXmZkUN2itlzsdfFyJsnWNTgKXI4GInOTumjtFDEbEu6hCnS1JNuplFYZe6fSVaQNJuTWGizI0
FKX/Kev1y0qf2whpANttMIZPvUU2tdLUyGRcljIW2nhibaTWHtiDTMyqP+r8EfTGGOxaD3RpOVsH
RdmLBn90Ov+UnE3k6he7E4Qx2FjEwJLT8amFmzSziurZ7xFB3EWxB9wVBzwSnOa3jIcR2ZoZxb9r
QMeBAcj/ScJRtUgxg5Z7hovxhLV1wzlLmcFaRklGiEL5XpdJoJNuXlydmmov5C+q4CGhu8lrftRl
9DRizajXBC8fHH5OQ0hVtMHlsoYMUSEhJeMTHhYUYMRSHIkHPUy9y0bc5u5lxytyfSveskfxnWEd
pAQJaQBdoGibJWpoW35vZlsVGzwQvpAJ8/1dMTHP3Jn8vhiD+pkK3+HgMjz7+klmWobLDOr5d0xY
qHA0R8c3Fv0fXrWPeL4wQ+GMFgqHuR0/shdtAi4rWBKuVHvXmY/p5NmcLrVo7dtB31aPi/vKJZhz
sJIPiiZtPzyrRC93rz04nuQQNyJ6i9RTJVaipWyJ4Drv5MbGbagnqhUPwzR2YxGcdi4i6sWHOu2M
20otfBy2qyzAWdrIPaVw0shBmXJJlqCWFblV/HA7YZ8pAzNZIWAUyQirfdjvHcpsNA4/RkzPJ9fn
zQ2HUIUIHqL92OX+3ROGrh6ujYLf3YIJXXUv1Ru5W8tJ0C921XjXnZf9tEvpIFr1mGQ/bOFfDsFg
BEC+wbNexrv+3w8/i6IedzF5ihPZqAoipJ3Q3uMZZiXdXYtBhIHIqmxQTU27C5ZZQpiSmIv4S3Yr
dZlen6r0yABeIFS3U37jAgVbvP5pUPdF70ogPTvVbKZK+OKnHprto720GuzkNNrIlU5OUU/eoIGr
KlUJDjTYvADhsOnnu3ZB+0Fur3x5uy7IGiMNxWwTt04Ft4wGp4DZJJFuPn6M7e8fdtMvoA46fFLC
8UnBBu7zVTbtxSzM5owkjOzpmGVi1Lw5+B0gk1UyNLfo96SEkss4WwTSFKQSGw8GiUSxgZGvSMEy
2/qGRUMjdiZKhrevn42Rz8dp6jCMBu4W/Hjct9Jxko4/XPwX1RWewtLsX8e/sNL6dxmMpHjmYzwx
We+gKdRY+zrJXSScwUg4pHLfk6DoQByFLXrD0yObvGRino+wGucHQ7vroVWqybQyNIrbC4I1bT/T
oH64yv8WOQzZUDWwx0LllD/HqkpFoyymtoa12EmWOgDIIRHMQOrkxWAvIhz0kbfk7oDu6HoO53Af
mJYEZJS3m6tGmFz0e+AYFBvMPGTph+N0Me/x/77HpLOTc4ZNKYoLSfn0HkfnUcEtAL6RAmdOJ/Gc
GU2lzwk+p+uYkhHI9AYhtJrbVMjA9Pi6jJdwEERbN6YHaqjpenXnsMymu49r/HWwxlsIEIqheRho
UggeWk3GlRFY8ZGhi8mmjDUm0ylh3Fv8Fny8dl15cWPFU3wiyi/Q5FTqbNcNqpLck4+FM9Cki6sL
E43vH83/YrR/fXuqYoJCdcmQJBnZCT6F/64gmIW9kXXxcOqWyPfs8SD75k5byn4RSuHNG93b47iU
QnJoaRvSR83XDlgJLGlJtt2KmLtltC03CFofG/4u22vL3CW6rPbzOxR2OwCqe9V5KELwEN9cSYQI
C+HibXgU1sqRxGiQFO3l6iuusp/2lSOsCxcShpcto52wNvzaTcm0lu+E+yaA97qm3/TRowbFuvM7
33QIcfTIEfKrjQ1u5bdP6o6w7DVoUXjZ9WF5gJ85rZFQbYawPcmrMdD341L11ABwZNOQ/2S1vrgq
V7JdblBMA7osSDwGqwmjDVOc7oGYyZ3oMvqzJm9ctmHkmt7NU7xyc/EMR91JFLYFZ7MK3HBdGSSt
Z6Hh9yvT673yTUUbXq0XvkdAH9DOZR0Tr1WsE9fYC5YYnsP0RfaVffmYvsXrYWlsYvu8hqDDQ3hL
3GuQro2jshEsaDJIF32EvadoLR/ZTNbC7rpSt/H96C9MR9+Z/PA+EPfUU+iD0Zq5RijvC/6JeQds
hDg+EIJqDWLyiBzNM7cigIMaYibky0skWAdIKBvk8SGjKwK1tfczumT+hGJjXLHEuhHABQMGH8Ww
H/NjtFBhwi05RtgAciGWWl4Dyns08/N9irbz7+tXir/+gM3zNm31k4YoXve0JQ/mUd63jzpJHJs2
ELbDbyHAfZ8bRo3lhbnfedgIhfUrlJZ1EXpkK/iRC2DiCHf5x5X54JE/q971S3yRD3VobvJ17Oku
QGBwlxwUr7artYcKFuwt8rF8t0CabGUbhROCfx1Ve75JTxU6x722BsFbLnzRrUJG0qBu5qpDqMmK
fpRW5Qnn5LtihbOOT03vCL69FZZ9cH5X7873Yhito1Ba5iEZlu7HL3U5LXtXC7jV7ugUp9Y3bMhf
RELGq9QjfNUBN/bKEN2Vb24rr97oyyvp4tmjRJa9vM53w6Pm1cFgp7vW18Mm0ENoT5shON8J/L7W
wnpmjdg0wIAuwNHvlDqCFzki4r2re14L3HNtDWoUXIOrexKt24lCaxUvy6O4itIZf7trg8Tlliw7
/7zuPGajoWKb2z7QbQwqrJTrqh1u6J6IWk8HRUD3vsLuZ8UoyYMju1p48YeC5nwIePe8yMsdKGsr
rOyXHUL8/JAuB+/mb8GfPdHBKZ4PIDXK/k0YgYtv6Kqw7cm9rtpV58VB5A1vJ3AX8ktV95fkT27s
4Z61ysn87Dy4js7ZU5bFpthclqPj+pUr+eUGZp5HsCh/JMMJICc8vnd1G7hpcyUGHgHHhtgFr+GW
kNuJ1YASkGIaxAem7D5I6ObmolVeCx6WWU52Qvl726P6JUNzOxyMLXS+rc4lyc/TlugDd4uzaRhv
5up7WOpH57KW9k1QPcD0tIGY1vrxss428FXW7Pmh8CAjR1Vd80Dma5j6kl+siIixknlj8+tAWNcr
3RkCAhhcelye06on7F1jmQ4e/jjLFjRusnXfUrAowDRyfrweLixLHPOWqW1l1pZlxE8qXNmrVpNP
ZETI4lkVwJe1lx5vvr6EFsrSEnh7k90lvGAmLy0rdhk87cLxsfVbG/KJy9uOdLc65Y7h6mvybGfQ
+3S+o8gG+pYt8ckM2bvDRSDjk6DutC2mh9yzbiU7cpBtZN/YSOHVtiUbpmRQbK6+7JRrol5Dye0f
Ey6hYSOJ9iSk8WjFVbpdLE32kcJH5h6wQIImgG+4Nr3LvgvG9c3PfkJ9PusS/hxuJoUnlGY4LP+p
QMeWTrkfE/l02yWv3cPlGZJPRY/ARB8Mk0mS9bK5PW3YWiagdUBiR7+DuWAJ9l3i99b+7FncaA7/
MxmClmuxMTV+1drtEWnyR/oSWZG1zx57i3zKO6/YvcHIn6yLExrhR7XyW8tdIzTnTy6XMEmc3xzs
vw/cM5dplvW4bh8q6/W2XYqWfTj2p2Ns/Y52RyyQbcW6OskDhAfrEESIa3nfRNE68jpb8B/70sa/
ifTXhgxgQPzFx+AvlsL9gB1uio2fnR+Ll+IU/3A/P1XK3E1m9AscKVVFxcr48ywqEerqdh6u0knv
rDKokEvDjsIs98CU9QfA5Q8y9G9ZwmchwiAYFGLZfxOdxJaWoDKkU7zOrZ382thvomnfdy/qo+8S
f2o4w33+fLXS/fLV5u5kGGq8f18b/W8e4X8uYs6CMCVZIkzwE3x1XQjpdK5hzEHM+lWV1lPBnpJZ
L2+NdX+Pv+oHL2nNRMi5K33P060nxk+6NbgOUxs8LS12KyuM7fuQIFMyTiygWZzPnPXgPTdre4tD
sLVtX1+DYRXE1nb9eLv7tYb95eGqxS/Yy+D9/WlVhb3z1DLqe3h34GG7jNmt7bIJt6faC4LV1Uv/
XFduPcm+EASCcwRY5Y8a7ve34880/7u78anlXESxoHUVd2P0oRFunjYjvk2WBC2ucerZzQjG3AM+
pG/KG+yn5zva+fBXvsa3162spfrQ3V9GR/Po/bYERO3h0sFvDpbHyPn9E7Dzp/f+77Wac3ohHD9D
mTuSvwblk6L005ia85N7SrabjRqMp/Djfl3V9rO9PB2DgXv7w3r5E4n3nw/FjlHE+p+O7A/Y9NeH
itXNbJJBkk7Gi/IrCorhIeFsKpcX1VfLJQaOFkq/EKwlL3bnm6cNKwJ8u3W/LY/J5JTaQcdhhflu
vAYQEzmT83aOMosql1nt9w/zs9L8f99l7Fl5nWclovGp7K/6Nl0QziCd5sHTxrQ2byzofjWjNguL
R8fe1TjPBQuRrU92jmxeDN/BMuzYv/4w+0dU+m8L9udq5DnmCQkcgMpn/VgitoV+aSv59CDt+qec
XZmi6r678+6TA9Xc7oWXCw+h0Xc23s4T3Lud/os57K+CielLc1dbL1jxiBTpNOCTc5lNnZSn3pl+
GYen3X2yLO3Qa6y37lWwXvQn00JQec8chakOK3d8faFWne2Z43cm0S9atfJMw1rYWRdIlvRGN4Mz
ht0fITjKm35feWEI4R4fOkZx6ep+PgbOgxWOi9lCY+IFYAB6TF2PQp7Aj32C1Q1fQnbvmeV+iKeE
/azjz15293eCRDqcDbP9EUuie/VR4iUyPd4lTHl2PIbK9R8x22CQ3FvPDT7PtmHiDcPQFSYxh4f7
TBKM58pWczxhtGHZArEg9rx/JPv16HVOwXay7cItzBlrK6+3mG3wQBfrG1gL3yfEV2R76l+27uN1
pLxw1wW/8WQXL7FlN/tleo+7y/aiWVsWQmnZw+7EJNDfSpvzarkdE2uukJbFix2c+rv/4ezMmpPV
urX9i6wCRJrTSQ8iYhf1xNIkir2Aivjrv4vsg53HlS+p2mtVvat5V4LCZM4x7nE329mSom49vHvr
UzzcXC0+Es4xUJyulr8X0cON03Rrk5fuQfkHcCWGZCd827B8ywoXU8tKb8KeKmGER4MVnWJmi154
S3pVN2w7Y/bI9e1tYw+PbrhLOQhF7+GILqNpDgRuAeMrbsC4CkKueHAsdSVF60VvY2s9UhXeSxY6
dl0K7trTCSZNO1YyuVr3yvo47qxJyjakvDW/YXjAhWJg+b7/f3jnlA45AJyeKK30l3cuv7RMBUWa
PIbBwaZtYEwWI5MUQbDPRcBiioPMHqg23i733DKmbJPDYS0+dtZz1v5jA3idiH29cs1wEQQR7IPt
6t8d8i4fyu0FhH5cpTSC1C5VlbaeQvpgGmxdwspPCe4Lb0TX7Jq3/o9b8aXdfd0rwRskYFNEbqr+
AryXz9a2UjJdGh+6KiVxFo84XpF9qtZ+cH5aGf6Akn+/OvseNGItxPF8D4ugmElLzUpyj2EoURpZ
HTU58IEstAfzZRrxxtusGF5m2ewZ3Jq5PERtgEZxHDw7TvEBN7uynrR4G3HauboPxLi7+vfgcQX6
eKy2PAMQSUa+uXBbZ/voaQ1Ew8uPXRYvORZ+GCp83D92Nr+nSDDCseAqoLPZBKZpLUawED6RrECN
8Eq66RV0ZyehQQ7dReASk3RIzt6DiUdjT3W5QDHIrS0cAoRk9af5trM/UZQpdihTTGfUic7bxmv1
yKYYbpx727+8waFurx4rXfU6hrvwzdjg1ZpBpafKrNB0zy3nOGJ7qD9OhNm7ZliEj8mhgea3oMTs
CzdOFOx2Pi5PZ4E74ymCEHEOJHsxPPSeS9rWmoqKuLyuJItqCjWgewsM2j/CpApeWbaT0+Bm1336
74idznqTXFBbQsHIYvLTu2eu66CMdqJb8sPlyAuN9810O8Ok4ODzstPN3TAgLCfbAZCRZzgy/Sok
hHm9qphRiywEfgPNUVfnWQlUqIn1uhjjxZKlcGtD8kMrwX+mRLgS+f7GvvmE+N4acg9r6IIM11pw
blGdJsZd7JOT0w7H9eiYKCt53OoXMbRBtC78HhycMMF5zqoUkpCRyu+cuAwJOlqXUvLcRUzXGnWu
X6k0fPWHBan9gTfP5yJqShc6KCZpeFldx5Ct8V2NcZQFPS0h4Mx3zrgBAdCT9gz0i0nuX3Xn+Qfw
K3caVPI/LxDydP5grMUE69/319gX/OfPShqzWbKxTT46onBjqk/rakfRPOZ1ShKXxcbKTpI4sk9e
mkbsbHYMZ1+YIhll7mjlctpKVgJmknuJLJKEQ9FF1W/hFdLsSRsHRoRLGZvzzrT9czzAZM45WoNW
j2ifUb9/gByEOWHDCXrjrIGpIXrLobWx/eEYjlXIEz0mrUDiZLhhkkSEhU+YggWW7pCMKHoGxex4
mEaTptXxe7PZjn+1LAQAxhr5nPXB8YC2Xfw1QHmZ/H3tf1oD+CudRgXyOvmrERWfVPUujTfLbAYP
fNxK9unFv3+03x4n7OKAGBaze7D4wAg165lkMPTOeEuREojsTGWa7S+Wv2+KTf38+kS/f6KXbsNQ
7lInPzyksRRiwNjFl+uOEZlY/LH3/tTFfb/MSxmvV4fquS25jJ5gyELa5AAHaRzUx381DK/Uj69b
zHBCNxV4lIxYX5ao9Fi09jW4+9hIlYO4UtuMi7fnYI+vmoeYgGGVMUDd/5e8p/3ViL7eSYPrYnmv
S83j/ffdOBvt6rKVeLaMZFEjPQvvIgu8SO8JKVSj5wkWlo4v4M7ahHgcdndWe6hY2Q6vSXN4tfGS
DnbhuLSxRLuJNm7o/ZNsZ2xLZYh3JyS+BM916fOEgyNoPckusTHRwo5fjq9Ha9ct+vrKuDvthYUP
Jx6hNjvcxT4vD/3nSMGSDoWw4W68Gu4WkPjeU5ZKp0nA2I7Lzw1o6yqvRW1YvLiyW8O3FVcstYbU
a9soj0mVOxysG1a54ppcgnx+nqhnx2w7+juALHJXod0pKYxF3+SLg61Ah8R2DKMQHD03kxqeO559
7mW4TZ9qsn1g/LcYwvUcQbo3iBXxijfwVCx8LGJMTQyZcMS7+JhIP0obd+MNBW7bf7YsyXCYf6mO
cQwKblyaT4oRwtw7/Ie4+jQOATXzIQ83BO8A8T1i9IUkFyGgYiRMZMgBtuq41YlPiZHzbVqfWDOd
xArL05ubs/lg4bewC9VrfeLjZyxC5pTby2h7iW8cNah4qcwJw6ve81P3eH9rHaMjbDLemlOv9Uj0
s8OnUtmLTtgUvp9H8A2PH/iVcSIMNtMS3AeQFSs6GGyYo9LIYz5MdqizSfTPnNAjXF8Is77a0tNG
5XG5+7Wf+a2x6e2ICri7nQuR23S/nvJ2bltnxVbd0xFrtsBUSXOK1Po920Xti2DagOcGMJtrzlQG
hRp+kJzvS5SgljY9QNTt7eZtaw/MfA6KOX4X0kodbN9RyzFgh6l2F5s1UaHBdnrE8gwv2avIYKHi
ZXoTG5fqG3VJtsQpkW+y2cwOFZtrMSH3m4CUs73B3xCr7+qtAgfEVBQgGsGu4nbG9Skg6slQvdPO
bgEgZ4O24Wwv4ebKs8E0B68OBGeYHmCDJjCbu1mLxvHuOg41agZc9sf0HoBQcrLV5ky4oawONvz/
3cVcHfBK/L4vKj91hwZKT2hSzR/Gy5BzX+m32yM/SzTzlRW7LpRIdyWL0UAMut0QjwgrHK79PxCo
V2+tr93r+1VfCuTiusmvp/ZRGtOOVtbdvt45HQMPVVfTfD2t3p89+cuY9D9XbI78b/jB7WbIoAtf
V7w5HSihp+AGqbQNVdTkyIbvKtp2Mui+ET4AYD97x9gS772+7ITr32/5q97iPx/lhe90kW/mturw
UaZzYK04ToJBn+YTSMDC8cma/H65LzjmPxv2tyf8woIzd9k+f5Y8YQqYeTI/i9KZJ4fAXT2F53WX
M3rX7ttBzEC//dT+/eLyT5XA9wf9clqYh2t2Ody4OEDwCnqOTSnjjE+0tEP/D4gIP4kfDvkmGQeB
MDAR7I1/n/GjVrd77bZ4jgv7tq4s5o6Qhcu14SEPZUJ44ElfAtdl9CAChoos9sE79F8GiJODNaFC
JZCWYu3hM6jvXqOBO7268xxgyTkL1/NmDoj0KvgMODlcARHaxjaAkZKRXnAdBuOJtx5/Wpioj2kz
e7TSsweQGC/4cDzrdu8WNdlhYlrdXrdxH9hFHAHWmFHbxBjWLsbylL6Sv08qQREtkHmK2L2LQfzV
3q8ZnYr4YFHKOSK3nfWaUrv57WmbGpV6xrYj1PF/7A8/FTQmGK2isYJ0BL3/3tJyq5ykzfn0HGNj
TgKqhT2Z/2j6mD813s1G87pMTZhrEAA1GC1fdce3F7TduqtlRz4+xxX+1fIbp+d5/k6zHh9PyGH/
qNNe7a+ad1CWGvs15NymTHLiv9/rtq22mr4oMHmyNIbq/TlTV1t6z5bKFCfK318C9Yc99p+Lvew9
xtY86/qGiynIXUa3E/PWEjfsPRJPG9E/QWXK8qliT9uhcOnVc4NQHHqiq7hjxTxEEVosb1KEDxjO
Dvl0Nzktj5DicXqFSKsGz3FG2mXpQq9uPUb1vUcaB4dZK1hg/3iEP42X6e9f6CeA858v9LKDPTrQ
MJ6HUhlXxLWouK/vo8uwGpjTznsrMoMKkpFd3C2jdrTJPtQZE47wWBIP3T4fXXpP+N4t8Zju+mQs
WlRwHSKNnd8/o9I8wZf1JEv0Hp22hs0gi/ffJ7wwzs+O+eCmU8GdksfGM7fQ3icyI/ocf9OQfHRy
4t6z0lVA2RGLo8Xw8CQl/aH35zH7U7n+z6d52Zo610d93264YwbxbMvtSiODnorFknuPyjaA7TUa
+924Kv5a6M3a+u02NC/4t9cqM+7bnXY6NbdBsTbHCCCV2I9wMzKIscZ4NSV77f7Xvf9xwf/vvX99
l29XVb4+ilwZHwJMZ85bd3u0gQQUj6pLroSUHnFZvdkw1IroOJVDeYIkRUvw5n2gB7LbTwc9fv/3
BfHTBOH7I3hl9srK4iA/FBYEdReGtddAx+i6qwG9+PLbNbhTBZfuhVyD5cU9JHUCzDRfBGpfvcTn
0q42znkBhQ1pIC2GvZ3mKyxwf/+I8k8PC28mMHpU/ORwvTysi/LsPK/msbHqtKSnOCTX/vUCFcTo
tpp7hM3zrP2XHeWPL/O3i74+rNZTu58O8k4eQwseQHQTWOo7XNym6icfoBxc3GfUGhT+KQKRkhCR
XD3oPipz/2olfRmwi8r/4078tIIUKG2m1gTpMmb+d9me0A1r24Mmjc3kDB6GvuJdfVo0fK7ea9MS
QAMhsHFrSSut/OMpaD/ULDIttYJHoa5RFL7sHOplZ2JgyLWhGFMaPsFG6WAc1VGc08fWbzGG2MDe
eEa6TwYWveTeA64BLDy7OLPasgWfnltHCU9PuQn3nmoXDv2NOHlmH2KG0AYXR+kf40WAFxtCJ42f
JjbK2rv6bDfWOM1Ly5xVbyBl2bj849b+MLfH9uvb13vZijL9mD1bzddDXcmJ3kZDd+th0+nv+otQ
IsQDsgRcjoxKCCNtvnabVEuNqhgDuUhdKRGmPrjE82ce5COlu1idkz8ApP9ByF+3LVVRdAxXoLgi
vf/3+Wfq5UJbcpPGnY19gLQy6WztEzwZkgRKt5oU/TLGgly/uYeFLS9sPEVOhyXKQAZUhsjaGNUI
rRqZHe9R9YsWObMNCFCfu2DOem0/iiboAJcH7JhKbjKYwBQjauN9McxOEaRfbKH67MrZuU+i7KWI
mgAgoFHZxvUBdVuR6qxKiRESjj6fndn9OMjbwR3f5autEipytTUYOzIGNYQJ2FlgFNb27QEs3cJg
D39/S4NiTZ+48FUwOzSUN5+u9PaGtnozpN+GAZnSI26TU2qS6nsU6q1xfEeQJR1dcqhiRiy/v3D6
T1sPLA4NniuyXOnLx+3bOXG4ZMquqo0nq+LptvzpLo5APWnPNn67m1M938hZ2BO20ix/IOp4srAY
GB7suHCnZoRNVGACVBLWCcNnG3uiBzFwzIwNNVnfA48UELforRxVAEMKyd85aRavbZR/UHj+D2Ur
qC4jT/jbLKBX6u7BzPFru2XyeNOTTQ+3X4/chb0KyFz/8Tq9mvt9VZLfL9XUId9uXFU95V2db+Tx
/oDFv6/C8TF81dm527Gh+7Pd1lKvDqo9MuGC35+Z/ENP+8+3bJ7pt0vvzh18DzQufSgbhAdXtYtP
2LmOnCNk8Xq/X+4nqOCfy73syQp6o7x156DY9hT2NwZKDRszILwPEa0KZYyNI8r8s1306q7hdiyp
WwyYQ/4FHvz1tZuz49vX3pMdK2U1D/c5hL+R4Hdp9urkgW+KKG7271/6y5vxdSP6/nhfGiBp+6x2
jzMXa+sBncLesDcDYDWJMmrZnlLUIA8CpdkwTqVDCgn6YQDFA5ht1oQM44dzJrKmYyvj1hP3sEHr
2CQKXT5wQR7IhQXk09mFvCLkfy4gG6Ly5Mx9BFiiyOnJtFvj6/pWNOHpHWJn8FjR7NYsY4CCjdz8
Cav54WHUesJbAziJAc2gsHYDfJAKxOGVdfLPwxzBx1/l3U8HJJ4iELtJb9b+I+w5HrLbVVPYnKHu
2A8bCxX/4RNBY8EjhVRaDe4ZYmcd7qGUwM1MzobIkyaI4BIj8v9jWTYnwX8e0LcP83JaP6+LnVnc
+TCaJ5Pq0K9YcVNtIdp/vW0/7ZD470J00wxQhs5LcaZgwp6Tpc63BvgOcrLiIA+dQ29v7Zbqxsui
v77ZT8wNzukO23KbSRS5v/8u9ItZV0/utTTGCBP3FkTqZFwvdHs3ksIpJ0erPYjm+XJOUsho9BSw
e7HmO4rWpF/azt1hTtiH/voUnwpcd+izHesI9fTkd3bWAFnmQwyMbter7J5shVvk1U6ZYJQjwnN/
XA35mwsDPX+TSAtb0uL1wSNqx6uQRVm/v2NMpX94hnDliRHAZQ3/55cveshPj137mTfz8kkdwpIm
c8puHAlQ59bWBE9J/HgKEU9LrAe+Js6KldzOYPE1NDEmaQXEZdkqqFyJxWCq9ohwfbRBpv35vO0i
JnjfKdCeyzWFtb5xqsqeXmArPLrzTjfJ51g0xo/V2eqowdY5b6FkH96TWF03GVkqJlg07NkIufw0
H1zbMGOJmdsPTiNiWEjnmtccgwnGxbBc4vliXSBLL4MjkJO6VKw7rDaSwYxwrjYY46qGJw0YD28m
tzbCHAyoS54eM90uWTzkhtzJAjku4i0QZJ3Zl+USFyhYw945YHB/8s7d7uEQHsnNmDzhKYqZypFb
b7tIfUXtguWN7w3/o4Vqi4Q0Euxa+GeJvQ0pK/rA3ZVZakXWoVjvh0R8VpavDoilzX1sQvnrmtCO
XHEKKkNBu9bF1TSAm3INDRCfnuaq/P59v1iqU3VKYBdNAoGppoAVcxuVxLP1SY6ZQaLJaKPRzRPy
AgHmEg5xk4GRhjsEthirj99Xz09sB1nTsSzEkYd5lPFyHJid7No6XFsNcFQ6k5ujiziJ8xDgTp/O
mboyUlWGhFQy+uzWU4bsYlbby7HFBDTN/e3b7x+HCfFPi/nb53k5MbRHfVJO+kYaS2N3HtttEeVv
GOaIaIqB4JTMHcEMKlLijzqKfLLJLEToHQqsbJQvcyEtY3j0QmpqL8LuxUeJ3bf4KOxJk3QXJ7Af
qQgNirCDPUCRrlN07bv9T62/t742gEQh+m4EZXbRDUQSy9M5+4M7eKReMJLfggFEg6vI370WOktx
8ZufRjIjblvxxt+bIkdGKHm5zQxI/5oFDd7QYLWtx9pI5FrMdv5+OlajPAl7LM1euBOsJEZ5fRO/
hQk338Svocl+Ee58Evn+8OoNU8lLYV5Y4yyCeHny/PQ5Y8ryNkGWAMZZeUncgLPwzZJOd+VOdTHR
7dS6rdaRxnhfSpnDt4ZM4tFaRGmrX4kPbZAO8yQT/uYkaMQ5iH9/jrL043M0INEg5m6jYnqprrJa
7WwkWXuOifdRPIRypdOkOXYgxTd7UzxnXGgyqznDTLMpCch4GxI3PNKWEvVQbBJTiNdIjYLtmOMU
KdiJuiOh4KwuDjrwsWl9ZvTYIH2QPVgpqocLLzD5KBCfUNt7TJ6w4PEZwHlanl5A6GUtOgc3+Git
mGgytXZLTFiOjvQO4830lBtbeXtN4Ce2V+iprEXEHj4s4DfPUuZON+xWWFimXcPH/+Nmfd2M11MY
8RkRGxTE/OXlZi1a97x4Lg7SWLlYp9HFba+Yz5pFCqm3SdHBLE4R+6Ua4i/FrcBoCkU1sY6Xj30I
74b1LCNDh5751rlbGvcSi4qDe2glZOfIl8SYQDUqrlGRe7JsZVSWGiZwRJFzBDpHGHv4EjK77bf2
1oH9VMHF9hS2SBjceArCg/PT1pHyJjy1vW/ikXCy6x50wkdnfskJH+kbG7+KM1JR4h3OhbpTQHRR
cakW1/5N8eRRpxPs69HOCBt5XeYfW5O68u9lY4S6QTmWWQS8Vrq/RQEIVtAkG1u5W9sKT9dB14aL
RX6NCBKvVCIlRb06pZ0x4VTXuW50z4k02pS29n5rWx2sWPb+ncmTZhtmrCnWlQxSLClvVpmcIUeg
nQMpUMTFcLQFQj53V3stb4vDi2GTE3tSPE4HFW2XPn4+Y4w+tgv3Sn+5j/KOd78lYAsdqD+2OSNy
ixQrPDeultbtxLcrubSOcnf56BVDZYD3T2iMi7dCbTg/h1TeOVkdUqtSipBopvoV9r5men+Ge9Mt
yLcCpj6MD3c/rRCcvz1P1qGY/4k8/w/P9z8LDTMrWA8KL6f00oRgJX6RHlvlOWaHzNc5HqCO7DaH
8cPezdTJk/NzdvkwETELCeY+/7wfbAbTmmFK02rqfDj+Fqsgiz2lA/CKvmszOVJ2aB5M8GheOfNL
14bRCsuH7jRGIYY6y+pEmBoHLGQMe3cjY03mee1kXFWd1BOKwSqW/dtDZNMKNjpg5lLGV+Q04nAM
WqvE8MiZJDP1nsCEyGa1cx1iiXgUpGl2ujT2cQ1QRHIobkLnHmbjLslZyI3FM2L4xCDg6iOZmcOF
U5PNVrRiovfaJL47zwlSSrwcOHBbcxxpjgGcUTrOd6fLdh4yVex2cZXxlX6/+6anBnvI0nDbSF16
2jsp4Qcr76pQdtO2p3unJQjnZsTIm8KCfvm6RpEPsSS3H4dGh34PWZmF0/EAzuXGzN2vmVeKPS7h
ELfcY/eJvU2yp1C5I3yZQjMq0mNjIcGrBMc587LPlr1L12XUqbAMsqoVcJhdRlhsOY1tFBXF/AQx
W6R7e4sWxuyjGIL3huF2itKqqUP5qZKK9OC1orbIgknpc4REj5nxFJM2qeBv+1W7nxNwebLUXh4t
nsz0NYiHq06g9zEnAWNZWOc/+qH/QQT/syhxjGDUANtTk5qO9VtHSiT6QTqWJSUIgb5toTmFTaaa
K09vaxysoD8vvHu39W7eLBaQ4T1dc8hODKWaJgLJXGu6MZEQA8axN5KO23mvsNHR8MNtvLdaeFPx
ZEvWzbzGO4IDpzM94snlLlqOMjl9tN1LQA9eBC3R6T7ofOw8vA1u83yeMWMA3psjN50eJxI/smJH
65mCE7awOWvcAE8CRoyjdkSe+bbRNqa7IWhanqIiLlN4HO4mhY9NiCwAitN6YyM+wz4Zll49XmBr
EhNejNVS3iMWvRGnHgKlFnv4NWvE6Fh/OoiQvTPFMLKOnZ1xMeZswRPN3b4lLhEWCLrYjKFpUILL
0fWthTJz0dXxmH9YOzQQcTst0Kbl76XZWCKx+vW4fm+0XORe9yRXD4/M6Aur8Iy3Rl51QO3bIC76
WkMjccTlG1al5ipu2aiFJLsQM4ZuqdRmGILBFhIKV8NKaj+C8QF/G/1HORpbd6RbdSB19x/FAAeH
AJ999Hj57BHvIi3CKd5uW/koDyjXKc1HsiN16br5YalLuOhiimdvK6TjcG5JBVOESPVH/Bgrfgjp
39E9jcA5WNQt9Lq1f4H8dB+jgnTKqILFF+LsbGXhzik/tomEJJHtPt2FmdMKUFYsBjpv0gev0kcW
d/pkpVD9+PXA9HcW1SxPjvSgvxq0n/ozErpI0GHL1fXOy6a726rXe0thChxR3x39p8qGCLVo70Cd
5XlCgm2wSbr8/mOMjX/Uaqg96LHs38sM7cfPAXYty3oHRfUrr/CyvZz0cnN5juWEVHUTOlhmFzfL
zO2KAxONsTkoy56s9EriMM+OOt8vCS3Y3a3m5Ie4xfaFDxYB50tQGZNQXPURPtUARwENVfgmwsaK
GM6zn12Gj/b8TOobRhq1+2S0yil8KwLq4Ksmru3R6ZkoLXd/ICwCWxdrwe/cRC18XOeG7JRvJ7SC
iH45hja+XDFuGrXufzyUn3gdMjgEIDldj6orLw+lXJj3/Lhv1eRu8TJHU8WgaY6RRtDX57bXla3e
ErXk2/tCgXEQDtOPvxysfxwdff8IL63XJj9DqlSy5xhcXsWZDRAMppoJo66WrP1afqdRLmadt5ws
pc+CWz6/r8GykDxw8uzQ5MzNFJGEBI8OqwTNMjchXC5GH3+tYPmnYv77J31pyu7btnJ+nLbPMfZc
hGLvQxUw4w0LORgZtNCz3xdqu/nirweC0TElswkVkbEa+/dAeCpnrbjueDaXdwKYkafZtmTJbpys
kCgjhZw1GyFIFZx00nEtTXTPox664DBt2Wnpf1z+eHPUH9+cbx/oBSXbSPvLU630etwR6MrOgjYS
g5hGS4bzoLLxF4TRhsbsLi+pMJ+9todcRV47l4Ec44b25sPYoXeHOWhnZ7fY+AQmrwgM0/zLO/ld
mIX/paH4/6yt/72FLxMgnXije24sagYSnaZ3XjYlXHsIX6q0Rmzdjebvs5rdLeEsBBgHW6kIi4Fv
pf+XZ4mLuYTBhsp85GWR79hxcrW9aw73JkupAyn16mbo/B/2XLaprK0AAmGAByJig9knMxBgtWbk
1yiBLz1jSmYXOdHOeud9/P7RfkTkITqh5MSipI0G999llhl6J1Na7RrcrAn6oMOKUUQEQRF9qqNm
V953L7V460ESSpUNaMLv1/8RoPx+/Zdbcz8q8iZ7dOpxRtPPsa8AU2K3nsOXYm4rgGC2Eef+NkQK
Yg8aQe8xLpFOM2W29AuJFu5ng9QN7tEnVBdCP+Tohsvg4HIMcKiV5DcSwWmfjkH/bqF1dCzDHTZq
OWjNaS2GkD5NO0XNEt03/h0vzKd9zL3t1s08GhHz5KKtqXAIdX//2l/S1P+83d9u+8vbXeqVttFy
XqarC2eSl6kUyWM1IkK+UbDmIlm1fb4quLhwr8l+Dhwu+09xXzQF/l7gBJHkeF6IJLPiOdH24gEL
MWYx0fsHA/WDY6Wva8z9HAyd+jkoOxBb0Im7jl+w0q00+9Rlt/Xw9rJF/kmnz7wYLO9J49D39y5I
bf7GoXPnlS3O7h+L7sf58feH/rKVtKWSaBRTrUH/qb2n82Cw/Syihz5aSK6hOTX1r71veeU7H/5A
f7C0rGG6GDQWiRvZ+qgkOErAYZ2box79SWsU/cX1/5H68/0TvmwdGBsZhr7jE56mncKZxMmoIfUt
8G7EVh+rfNHo6jb2xtbtzsdft+enrR/TF+ik8BZIvXpBQqoqP7eVPJPY+q/d48O+UlPDLye2U45r
GRQY2yLWQYaQHxMMuQXokLc8PS3v1uIdmnJBBPoiOEIkdPfsylhJvl0HezOosaNb8aB/X8s/smLM
Jo4RHTbFxKtWbFsU28Xlztz3Sk3btijtTqNdwMt8UYQmkexOSA2Wgp+6jqWHgjtLD4a5MdqMiPjG
FGZr3cF619rRknFUQ9yEPwqcb+WvKetPMz9YFyZ3FDjuP9TO8rbYm5sKUBWyvyAbpB3tY8qeHsPI
4e93hIw9yBz/Pb+ZHCNvQFvRpu592VivC72syp1J7EdUTA9dLOUAakMMNA8cQp0hnhbhfEFPn4vb
II4nneCGX+mU0HXZBuHVvLm7j6DKQ6YBRLix+5rBwUonz+FERRFopMhnG7DTWM7JcgrjqV24EeNw
grOnEV9wT7J8y5lO2yJdr4eK8IfrzItqDwS0cu6w1sWUcgsv3TDrx1MDkk4YYaBxXOJ+23LoNzkp
k+jU1B5vHRDmBx8bP5eNXYcYf7vxHBVAhPzWLkYYjmDLuTKvTkFV3+YTx8je05ufmj7taojPHvSD
OGrPzNFHRZiS/3F2JmgqHHb3W48af3qx/VrQmJysXewPL3Pw4FRHYMDr9fExkTxEp5LFmyDBx522
oNLQGsdzxgU+zjrKGrVUUlouin6CtBpPZC9jctMaDAyk/5Yxo5zNkiCQbfjL012LH9e8eBMxXnl8
3d/zUmdMxGPJxGS6Y/DC4q0sLIGWqJi7jXi5Q8dMUK0FthPbIMopVBAB7RDd1HBtODvSp5hO8G+V
yE/9R4J/VtfmTrvZbKGJVaPOwrcWXtRoDl6NTwnEh8yCvDMCWechv3PNHqASfj4ErggDJyXMjmh5
e3OVBCUPj4EomvD7J7UXTQmJEnJX4b9tZNQgU1t01QV9MpbMdtE8O3ChcIJeoIqIfo2Wl97YaqYV
90ayVV5FOmm+quF8rLfgu5YRDdNdjJZ1aPXKu7AUMbSxizqKbY/4YiEPo9QfKvYYC+HlYx5+afv4
1red9XHD3GFCiC0oiQ97yRo/HCtcm8HCuSDiEBjhU+e9sbahpQ+vKaqxzTCVt9HFVmJAeXs9rIPh
EC+dCIdzt3QU2HusL3ifEp5R8bRx1p6oOp8Cp6ZHY8DdmT4IuQvh3FjJqMTCYc+sgMWAkMeqnRvP
qDC9ZkqyBf5w7jV+UGTI7GGkTLCVGWyH2IeF44zde92sR9O+iXyV+qHjdM3YYf5lsRT989s5op7g
pZ3IPEdVwTiJJciy6AgDyi+dm8iZTVhdc0wuJaIDjAtUf8ho4mNymUZTqeYhVBk/wo9TLw+kJQK+
MyxhYqeeorXCih2IHySwmedcTf7nbmuknYjW1SvOIjLG99kHr3wj0BtGvEkNIkQvyjzRm0Q2cut6
iDMJ1f6HEneAssB1Waji6kamjafQ+hDr9kTDQaAo/NLRmuK3wJMeYG5yLfxIHk70rB8Rly1U2YFA
I4mLN7zvaL33ST5UIqbDdpoSG8dH2Dmhs+n3xiBvp3jDvy7cSdaFvL6WA7YYCx1riCzdWjMivDkX
Ji8YS9tj3uMP3uOdmKDR4Z1qdONZd8pQNgPXiWQ2PfjJzIOFND+CB7YpMDtB6ls4xnJ2iJAnfRbL
TIxpHxjZ3Cx8Nmrcz9pJo4ukivb9cJkNloqwinjNWOhoh9eJM74Nl/oaYwTkjcihuLDP2nTa3qzR
M17SsKeHDv1I5I8LDBzEMlxjzJGmdTQ8u/ce4sbro1GyrpsDHgMwh1IytCdDy5k1zrfL3vKe8pJk
3JkGhWQB8TbwnhR2vBthzcoKNdsWX7JcgwlvBigmQODwZILlsp7PyQbm+NmmjNiUUX9wtEZusmJv
4s9bI7OeA96SISgQtzj72k52QM6kstP8qey+hW2bXUS0DFgtzZnGTzaQxi2hzZ53SrZhayPcgF01
Nnj2AHRJzRxlNcJrCUwFw4PVyR3t2DBFApqhWQGhEfRBz7dglcyrxjNkXvYIFShxbRgTJIVXCnO4
4s4/ouUePbCqAsxbFR+rPF3FMYJVduNkOgWSxOzbV6x8eZMYXOWiWsa7E399ZA5Tx8DoP8RI9oMA
/fX00+wxYhFY+6zKRltBQsGu7WiZD+6HLZxgyH1L9bft/OCuqh4JX5xyZ28xaTxvsSXG1mZ6frKo
uWfA6VQWZfeUx1LhStiYIv2qk8PNaxV+Jyl3AWEEj+EVO5yH27AAuW2d0L/561vis1dHvKAxmxjb
4QVmpVNj+mUVeJGLCZ6yuUNnOmKN7+LFgJbh8JmypBmeMOXB0RdFHA+E8CpdkK/GoyuZ2BP5N2eO
hzZttilgVmTWOR2N7hKH00rOIm1pHro6Jz+I7Nmwr5fk0Iqx+Oztl7z7ewMHWAuvEbL6bJ9FGNaj
0OcjpR+nSlyOrHx8EDkA58mdh3icB5rFPsIhxdlYOlPiuaptgP7dRQDCXRQpe/z6BHoDD9Iqdtgr
OR9p4/EQZtFwzQD72fLalddyazYICI0Sx1nuTI5EmrPjXA4WUO8TrLeTnGvBY54jmj8gfNl4IuAU
rokJo1HcxCxg8GFk7CrqbTYcD97D3c6fyUX9OGFVVjqn2t3lqXzFGf4ykh5gp42/Gz8iWTcswRi6
SaADcOndc+ly0ZZ7fbg7VIwccvqQo45HfWqFBNjXuq2Lco1YkeEl1gMBwDiDZ9btkTP7UfhSwVE4
bSXTKwsX4wCOCJMcOY7OKRDzQmc4YhclKHsWEC2lD5EYjzh6SWblTde8y7NnYClALsR7rfDP/4+k
M2tSVNuC8C8yQgEZXtkMggMOOL4QWiqC4oAo4K8/3+4Tfe+Jju7qKsU9rJWZK5OvplYy5F3L1QyR
seksytTnxSR9uQRHIOyj8aoBuucJGVzg9g+TLsqVVbrabPKCY5vJjZa/qt3HngOQD0s2uJGy5L9f
pxuCHAcPOjlN7JCrPuwy2JXbwx0rK3xJBE/9zJ+8QkwMIOnn3W0wl/5FGT8XuxSH64bjoXNAHyLL
CS8q3AM7O8axQl3je2DHOssSJxZZ01gL0gxgk/ki6QXZRayCtVsjmSILAF/ZkgJBr525XvSLozhm
lBR5zEnTR09tTNpql8oC/cj6eiIx/GLHl42cWK8CRuGmikjQwhZO47wBszNUwT0fYwLFboBbycKI
umP6XV4uOHDXxe5ll6b28+tHHTtZoWuJUY3b37UXR7tqxNFyPYPXeAcJrXsPIOMMOBBWC1cjNGPP
jmB+tT0RBAFPo7p9y4tVurQQBN2hy0imHG7rSL1QgiHDJhRh9LyOtI772l+m+nXA0klKL4Vc50yy
iQ/BKjrnwDt3awdiMPtBI3tV6bSip6Igfq1+H18Bxbe7qxb+2IdVsezb9jP3mLnFDMdYp25vcItg
8SK0QNwVDlYSyKDvpo3GkIJqeUpAdbnv2QnIot8nDnYCdBDYsBs4xTkt6fOVfJi6Rb19P70PY6ms
AWrsYvqjxEEPRA5HcJv2OuMvkbr2L94pP3RMkbEmIFcapUEzxtKy2k55TI7BS/6xnqgjWW6F21+z
iXI7piYlQZrnRHSHUIKpOv78Qae3kjnGfbyykZVXj3BO+TzIZnRkGk+9hwvGq5ZuAzKHl6SNxtaC
ZFRP+zukHx0wv/6Mpgo/HRIkHcIuGnciAYdzvX6KhTmYFFMoaLBde/CKPpGoGWMzZtCO2jtc55PJ
/rfDf0mR1jTFX/sVE2gQ42zaN6Q3zP4of+Qr8rk8x5fWJbRCd2rYxbuXVrhhf6GB5DplszOzzHrA
IISif4LroiFKd8Tdf58wohjycpI5pQnDGyewISIOYwgSux7t+8s6puBQPDlG2y89Fa6HcJXOyaJV
hAt3rXCC403ulrty3AnOHK4oTLqD8OVh7YMEn03ME1BnDQEeGJ0+3KYe/SY95iSVqHL7Mxzz8/cE
39wpgRx2c/B1Zz3adj37NyNUkHr+baMFsHZrOf03UZfmoWur7sQyhTSiKyJy1vCVW2gD0xOKp/9h
hUCZgANes9aesWL6WFb1W5cowUdgovLYMwvtKQqMfxGj+DnzGsj2TB1LdzTVJTndIr8Af1CNKlNk
J1AYTt/JlKclxwv5/98+p9J8LdrFvnrzkO57kzEbuEV6aFRnNVNkvpzybvyKIeTc6d7hcB3Ugswz
5G5nfrpE1fCUEGIywumoL5aMNDLJMELE3cwsWFjL7Sz/yhphNyzwmh9L6siP/cLd4KmYrvzTsCCT
V1CQZVOWFQeA3fn5qagmyAsomPkLRZVZGmhIhTX+pdArTZR+BM4Xc/ww4sjbcfYq1MbfPxXjFMFN
xvGD8jwgS541yw8xFz3/fY9awlMeH/Qh3royxd0ebbcZLq9I2pDENCsaIOrF3MaxST5ffmluwYF5
g5UV7R9m2P7drr2y9Ka34RR1VGMXy/jtX4S+0lcWJ6/9uOM+PJVYdMWRwslNU2PIg/kiYDfnzyHF
yKbxhr/F9cCdNliZY1wGNJdMQ6EgbETldXz9BMKVr6P5Wi/UUTGY4goQZQMuN433Lvw2cft4CdjV
Bgkv88DSG+x9OBrHIb2JLBK0cMes8tPr2Q2l4m5X7MdG1P/jwto/dLtDmJP8QfLW0vyeZZc3z+Rq
7GGUvcjgk/lCzj9F9DdXipZ08i690hrTZOWwEg6ZBgazedVfXxErDs9w9XCHF/+cMuqKdJFsKeeo
PrwkpS4HXTQnOSSK++0E1T+CQFVtei8gh9L9yGqX9Cvs8t2IRCr74s2Nwm4Ig/KzJkytFZYEnrl9
pyFyJXxPDFwCQhp/UICX7Lh1kXuXxW+d4CD5/ji9YcZsuG39nFg5ybvkN3x+vbRG//mvNsVkRVsy
FXlBGjeOuB9wJcOJlzKNWg2n28arGfaym+i3naERKA6zvnzsoyEudhwbAl2ntD9i+J2HKkV4mP7R
0HL8ONbi6yHnpoIZ7yLOavo/b5dS+v6ETtuKQlS2lq1P9gpeJqAoGKop/mbnpQDfXrXoMkWM1jOP
KPcwBwhZL1zqp+uJG8e+0MOK5yL+Lg67sSqXWdRSHhazGJuk15goI+8yBeNQZGllq9D5X8bG+9HX
6W3a60AJVY93CwQ84FQHOalsaTfHf+VBH1ioIYZwtvZrlzu9Q9W1NcPtGzPAdz0wa1vFIo1WUKGG
eC2fGPI4nZd/ezoSeEk6vs2nEcTcwdGP9DEPdSERWWSfFftb4Ogwn0+xUq9eSpDQzhro7tCqWRiz
RHbmEmKgB5vefZCWqDzB89H3Mii1wEyoXM44xRfkcV6jBcOsdNyKy8jqmazy/vSYrVsfH6+fp1wH
PdogKiesHgELEG9JRQ5mT7w5mgf+6AUMlc13+H3xUBubNdaZcJW6sdTWvEWQexoIBo8HEMeTfzYP
pr+JTWDXSxyuw0ObcTFTYVKmtmJ3sDweoblnWsR7r6iLf5zQ1/AGokLfrNL13vx8SZTmMiPT7Pjh
NAXOBiKjE9lFxuBAhQSeIWWQhzeNQUrvxQuT7AevjcJ76uNQuV3XqBhu9jryAHwzsbtMKSqVxFVa
FKwNWT6ubBU+4v4KMkxU4PXhd7kpiWAUQAeVcEO0/VwRWC2Nl/uOH9LTLmpa7QeIjTJeUSX2KIg7
ldiUVLj8Qvhh+vIAWRm0oMd6cL56F/sThaOfmDazNaKK0URAdtckrDxFdWL46PjEx0XQXGDlS/+O
QAw3MwHE9kx51z1cIx78PRob3eBjkxrf81OEd3ePYHgZ0l3X9hB0EjRFQiqU/FdQAowG8WXzY6Qj
UTGP6snhSbQb0N5cFz3be5pAfk7iyIiLuaySJUiUcqopZwNYCWHvl+1ajZ4cLcPmz1JEuekZAQZ0
O4wAr3gBPpi+e3FWqKwV5n4bJnDwjn9D2V0HdNC58xvMC/+kBHwA12DdJbEXVyl7ikeR8FV/inSq
HM6bQUwBNf9LCHvirjVVTEan9dQffTYWF7Ft9uw/fKppbke609A3kJnMLwB98VlmuzkvQ9tqwXSq
cedOKegPu9vU82IDeyd9NG0EZhOjbvR2uDgfCEJW3ejBwb3S4t78ZExS5AS4BDiUn68r8pvM/VcL
B3QQ03bqX0drE5fjwt1+MhsJ//YL46hRq8QntPC32/iUcCKLvlx2ONSkDOjUfSe7BNVlFO/6dLDG
H2u+/6Z5oS/sQGMt4+LEJ0lNISvZ3EN5luF5K5+l+qQjpn+v554ibqxVQMyP2EUegwfyTZtxJjKU
xMaMC7zvjUa1EZgLktIoKsPt9Fna69tKnWl2Juppr2BYrMWlTIUYEeboCrI5/HtvSihBkmFGiiZ/
s77va0fspRMiHqd70DkQZ2ySGR374mo/2d6o4iOm4w3nZfq9mcxls9stSydmT4G+j+OPH89P2nHa
2/1wSXtge12dt4jnyu/+hRqvvyFOHftiKypGOrdp37ZaMuRSU4DlYlakrAr0CP2IDUldUw6qD3yi
U+FT7hDqiA+mMsI7E0mJjm9ri72FBPjQd+/vMQh1FF9D+fC17alZP6gYI25tmo7W5Ra+9MEbuLWJ
qUGzfnkPuKh5IP9k3/TBlDsfegg0x7Wo76v64oHDPcAzKCewwmVP5PhWStMwzrTrqcA//iF0NibA
E4NYYicB8s/XOdCQluZgd99Wi0jiQLcpprrbOL4vgsM4usS7HTXVUh5OKCUxVprTS0GuV4cfcNSd
WQfC2Zm/1OnkxffnFd0ImIC0HSeZMYzyZNBVZylUMbGIqXMH2MKsR9yPh9rt0mq9ZA0CDJHx5w5d
/deBNQD6VTG4Q2GbMp6RTTYX9KtOXzvSe8vCSNZUqhzGhikZv9ybEayoSyoPKK4DXgMESovKyWZR
M7xoi/LprgoOH06KuDcM0qvPuHIi9CZUk2F1gD6QTyclE8JmO32pGHhCPfsAuMM1Lh/lY8eFOb8f
uOAN2z9916kNNh23XCv1/j0f7xCQSodigsTsXRMcevRSCa35pOqK04mZTdvquR1UZ06HBpyQ+h/o
nmdU0CpDEhK4WCetW3wOdzmDgi5cbbhnHi/ACL30+n83y++S/ckJTUcr39HNrs9llz2mPEhhvQ1S
0/l2J6o6qoKuW8lXXHYcqyMQfI9zJzauxIeLsushg5ZawI5ld2+LT3dMmVk5Bnf3rVmU6rGgJi4d
rphCiqv7OOTuTaR5nJlP7+5hH/XC6cjOZvSVnJ98ZxIr8PZ3uGURaL+XwXuGwLq71J5cylOs/DsO
bgL/Xg46QUejsabdJaH+6suZvAoeXHN3ZpgxIkZo0qQnIbbaFJtuqMweifuRKE/nHvWj1fW8qgxf
wUsUNNoeWdnAWiKguNlkSW5fcRjqA4qFuqJKWLy73IBHUlkpMOy8gp7C7XP3olEVu+FmOHMybwHm
/ELZ4y4GgMAEj0560+N3q7vXS3Tt+isuoQc4Bx8ACFR65Rox+95NowoAiJOhXh87AdrSBwpDeOPK
056Cn7GB2c/cXkVpGp84nDvsE1ZU9m8BpNhW2cpWxYSjda7j18NTsmmRhl9SPHKu0fPizuSDOLaY
GvZFzlTt9lfjMc7k7/SFW8c3+CGPHONVzCDWKXNahH/Sw1p2tjgtstkvjob3oXszhbsm09Htj3/a
5te3162H6FBsi7eT2PUbUS5tzIhOUU6ERg9rTJunBH/JUc3FiYsn1rnzX0GKtatuy37+6fcVb1Af
Lq7KYBDPrprdXCoM3DqvApfLyb1xYJW+fuWry4mBpMuW6kU4SeS69AGZk/GhDwYvdr9DzArzSYvu
IXNQwLX2mXrPB7+Ej+lOaIdk01RMdsOG1InNUzZRGkGpU1OYN/dqr97D2fl+miUuLVQtmTF6QRCT
FdfziP78BzRxnW6Txdbyn3LuaJ9pYsJYb9EfLIvc3qdob+306hU4fH9n+8Su9rj4XvZ9RjJpL+mJ
P2Kb7+m7UWLut9Vk3xtnf+grXfl2bfxse27OSpkclbkpKhQDND1Mgxty+tmcnS/EqMn31LQhwQPQ
8yeyDalh811rd+XUldTPD0vmnVycGpK1jsaTmT3b6ntqazPVdQ2Yprnu1NqRqMhzchm04Be5a2Cf
2oGEutgmca4fe9kJUe9jTicSbUR+3L9vYfk9TpnQmpn0qcaOy77pEnw/MnU+ztuK3Ni+5xpjVBcD
igrKAbwgh/LHrNb64gWEerf/cDZCCoGnQsVmvyAW7IhpMnjJZ8vMFv8iFctq9iUX4sJ2sc/U858B
bQ1X9Lhdn5mlOD56BF4O+nw+3vcUlphpw8RLX+QGpKP8R+bIYUE+yyc4eA3xZT8lj9f5Dl8u3OXt
1rEZjb9/xumhpiRU/Y4qdWWSaHwgEdEnM/g+aONnYMFfqCNKDtk7A2LfN9KSD+0Z7K0qpZXnAdTX
YNAG+1GOk+o6e9D298PJMwyJRcAQ3Rzy0rSNjnL9jqNyRQxFw2DHkpMVM2uMasz5B80h7QovBd57
UV7dAjBIHjXfBqfiRWuXyzPjc4k4Vl47WyEp1+Dd+FJwMSZaj8npAROxkqSwdyr8+ABCIVs1eX+1
gm79X7tHN7ajlAWMA/oFPezZZeJdcGp23tT0zgc8OFkd+iRcgDI3yf5fwfzphZ/H8dvZJbs7tQak
VA38WcaHZmEdbsx8OBgmuu/dhx6D6BBLZBYN5mcme9Qnk/W49tmZ5cRxLcmZhpGVC5dXEUJhYYDp
cgdqbppDYV3hsxBnEY2sOnNsSAs7BteU0KWK1y4clN2SsiFhg657eM++04jxh4ufVXw2z4IOv+g1
gpvbvC3SG2GUYL/3U2fxBZteAWX8ptRGfVK0qWwS8mhQDF4PCbm7BwMynlCIAMkAbq/XtUGrvqpW
r1F/ZkZq+JPjTC/pkz6avIMwFQuBYLM8vS7IrZlPVSANTcWVgCCTQUgVyeRzOuF+C3yJAcMeqOf/
jW/BJNnFKF+96ansHA06wzRO1cogXxYOeXh3wlotrFM5Oh9sA4QfTFpgVyAt9huY36lpL7fMEbmT
pXa3WUDM0HBCNpN9V8H/Gz3acqW7lce9tjEv4leA/n1z96npdMIB5NAbQHHYyFLiVy9uxuD2jPXC
N6wxMVx1H+3Cm6VWIY7r8UqTqV7tnx0avybqq1gATrqzq2QUidIheRth/bkLhJMhPLjCHC+kBFMN
jpaKM5R4HRKX1mt4XtyQjnOnHVLvtb48RpCww7GkNLsuaVJ2tmIa8AJC3njm+LcY9gMprcs8mj/e
H/Sr/vGufcKgVjl6AMjb1RGr4MVgKPlSZAW32f8881CNVuZyKMUtV3s2W/BkFqk3WEjZF9cc7TGe
O4PsIl3W5A0Alk2mN9uEW3WTj2aDwpsI6Ye8x6Z8sJKaWSiXM6uK3+EMyk3/OjBkSF/7w6rtHdJ1
H3IfgK1yxmMG63Y/Zwc6o8/kk6cTtW/1cEXJLGluGl7D7m2oVftwlvzoV2iT6QwCI+sT+vS51Cno
9wmMGfkghQueIulYSfEmQQsLEBRUyC8fgKmdJCFsFKWvDo0HqoeLVzoBGpINNjRWocXKuYeokW57
JzMbeDXDy9+nFM8K5QTRURSWdFdxQ0YKdWbP/qTMaOR6gGEMqh3nIfcv5iKHt88d9WImA1bYrhiR
fAlLYw9XOm1NI27OdwGmePM1onLWFZ6SIl8UZO0+ZQGKXbLPzI7b0HEcFGiloqUV0Ozny+meItq4
1y8sdggRceRrqFWbQ29AeJqX2d/jYUyI/PPtEKqmpzMLKgwyyL2Vcf/i3r/YlWwwLK3kKXWjDDAH
rY7PwYd0hduiqJfv7vgDdSQ/P91/YcPp9K3oQunPI2vFuF8GV9TQNy7FG8E8ZGJJ2IUv35TNsIAv
MOGFgKfrdGxpLuPeL8TiL01qqtLHUK2HRTXnqeMwL4+T0tO6rrlEef4UzUbHldTRGNXYv/eF6SjC
ZH+TV5be3Q019euMkkQfNH9sb5Yg9Moumck/X2HJfEYj1MDFKXeHBDapFJJh8RgD6pQrNutVar3q
yS5DtQlNhWxPO5VR3JfgmatW4P4yn0ACbvFjZ6L//TjqAP79A3oMCCFXB9LQrj7smujAe+/BfUr/
7XH01n5nrclnz3f5HTihJdNOvo2cWH6PCAx4xx9EGRBgLgNfHWW77ZTenQBTTNqd3m98o0Zq3Xzf
57heg2kbBw2uXFNGnGjla9V0KQMZOmTa5b5qRKfdvVP/wb9sOem+DHqVyeRWkTlPamWgnr/Jgmzx
Tu1k3Umuhl3FKZ5RYl8sUXzFbV7d1hmDm/Rc8HM13qa9eqmwqxKyUc0yyH8Pv3yJ8sP4lkbc2k0o
mw5m8c26cpPKTz62jsssuVXcitzfaODN+PLGp2K63b4CjlBULKKVYqM9TIXr05MzcIeBjPbEq2BL
qemytPxC+EAydD3uKSUBxS4Hft8d/UJ7fR+e9AD03q7wP8hi6uAERGc61Y/YvUqNcXvEBLfnu1vc
Auw9aQdUI4PJt0Nt0COTniMBSpARVGB0PvKk77GNo+uQ6aoFLCkX/OZhp8D/8J90A2RV2H8aeIsT
cKg85jjIh2tDMIpNLD2Q9hw8lRkSdjmK9We5OMn+MN0FV4b/vwuwyRS4CxFF+fXlcmRh8ddohg9J
MocCdfxY+/KOc4/dGTKROAZZCGhRuojKcL+XSyuza/x9OcXKUe/v445paYPfMI6i3c/rL/4xDnwO
vJvK8nfjmgy9POdaP1gH3MjHElf+QjOYu1amueqssu3xLrAB6K4heacra8DWvAeXab0HR1PNAbPd
d0dr7AMq1kvpdjg7QJ2u/s2zvCzHOaHGj0AXFQ2jaMcHQ7ERzMQ05nNUzLBIo8lj2mntR0xpak/e
UwVFg602TvFH/xmR/rRbYnCE9CyAW3hjiuW6SQSvtIE7uwkLkfipMwc8wL5i2DBF/eoQ9cXqu+TC
p4J/UvxmKfxU6aIms0cfZqH/aXQIv5uTkKqRIPanBXNAokBy1NE49myMzd6byp7S1IMe/jC/ZaBc
d+4U4MKfF+NLJHkIZDbTK3Ai/d8M3CCu4p1O+4ztT/0b3yXyk02g0MeYUkg6QlbX1JiE+Tp8qKZb
DbXgBcJjuPN8LUEW5TugW9Te0fPwe7onHLPzp6s+fYv8DT7lafodpOqERJsnisdYmfp5oEbPvxXw
8q72M8tt8FQw1uXH3nX3z7gBAaoOKYFiNlcqJ9xm8+XYxHKR25DyQHVbutjKisg9Hu8C6PhTOs4P
fH+DPlZC4xxCjvT88nZ8C+cTDnvboeNdB1VgIuY6H2W/jc1QM+VzCJhS4Q4e9qJkZ9XD2pRz8DCg
f9yg+cVFAsnSu2PoO6xGPQ+K2/M41OYAK1+uM6y2F3FM7BTY2UqejUnFvlNWiGZZOAfPeA+kGF4R
QcClsozifANAgaXBdH43aVlgJqYxqIT3Hr/5LN4TdmkT78g0REdnUFYoLQWrlFWVW7icsjv5OQkg
vzzUEXDcEItskNAN0SZIBk278dX9j2BLPzmWici4TvL4PsLcXKZDATc9uQqAfzZUGcy2D4urDbcQ
qcCNUPcMOXE/kCk2oSh7TOADV/KHS2zpicZHxRycmu4PbcuKyN0rqswGgu5mb3YHY6gODsryAEkA
9nBuPhQVuo8KqpFVZNK4asSB86XamlqZ09vShx4T0vWkQfRiQXvG0EXXuYfLrON/febPXotnY4fW
i6QVQj3BczREU0cILw37kuCcejNMQ9FB0aCOj1IGyfsC/B0b3sGUMK/ZUnZEBoB3h8FRE8L+jkqh
4pbm+gKb7gNAtpKhoNhqrOWbMUnRUu+29yEPasW5PjMkSWt9h/i6s1oQaDTRk/tH819DHQUE7AIq
YlAGZrF4JShwa2q7qvFnDD8CRswYVJMTbR5KYaZ+JNB8gWghLlSKLSsQUWKV/yW3LahCx5vumbOY
Bwo9VsqlDoTKcAHzQB9Efe3suTFSZ4PhAHYWvNkK+eLVtgYz1jD9O+hFa8+O2M4k494fdSM+F+8B
0GPj3Kc/Tei4TrBm6dKghJBzTMxMvJFLy7vggK6N0WkMZG+ExGP0wIArsQ4X58RkkoUaKsKxlYB6
a2wxtw1/0NgBJQOkgkqFUZHASrK22+eDQmw9kF4fD4hY51UMgUJ+CzjfwXAg1AZWRzbhictwp0lK
+sD4MGZz/4OO4olfgZdKR0WnCyTacsC5dFl7WTanrY0aplgh4UEAeWY+/gs8eNPnRLpiVDBHXmV9
JKlum5SAQhJbK6K9SZXtIlnXd0ifGhWI7Lr6iF7X49tSvCshOiqpLgfmSQZZz22B9Ej4gZk2Prwg
bE10bK3gZVJSniHCbu6s7OAb9Bn2voM8HzIdcJwhVAPCe78BFfrc0xeEYHwKxTCHAnLuzPIuskfQ
XE63elyyH2lhGQi/uHLB3zFbZ4RDLM6/Gm1D83Eyhsp3FwKwXYxv33RyTp6dzbWCY4RthY3byIBR
jScRm0y309wZ+GQUMXPSovFlyfFYhMuHiiwgt0SooM0lVfJTgfIMQnOdhy8SUuxyJibZ1EWgECqR
6m9HRZ+u8Dlp9vur7j7YL7MvRDOKQhAbpEubSWjsdS/8KM4eCzqx/wQalOHPzedNd5ceeQVAcUyV
OhW1CBjZCnUGAahyzHj5JcmwXmcOOpfa1lQ2MqBTz3Br4H5c5N2E/WGieiJfx8GOH3x980JKYQRG
6pZQ1M8Ryj0mzyj9sFG6sTTFnb0DqC43Aee/Qu4vHp9/ei/ECkmhOIdbxG1ITvI7EoOnU/Way545
buxOGpNTtZFVAroTzeMfmewxSD+MMXrONwlLbf7teFiqdzy4uKEpCFVa9IJnMugyFUQuHfa6z9zt
abCDb/Yg+DRXK6MjFLeWqxZezfB/IjBlKCQ/EEmA3vM4oYN/hvQi28WW540Tf3eIUzTG65hTF3on
GaNgpS6Li6tbmmFKO8G8dMcvKRQ5Jjg1EwGm/UhGjcpJp0R559CmmytNRzUA8SXfCEu3iopdT8NK
WRaak+Vu1j13VgX+xLS837GZT8vvpJfCe5MojPMnSp9mmOE4V40YdctjUqzxuNXovAgl5mrSXUtu
hc8JgK16cgv0DRkf9DQXncZtKWgP1vyTT/pKVEPt3Qew8YrqWi2GGtN7P3wh0VJqu+pSkmPW9Rh8
3kvFdJvPBHC9fAy+HQGZV3DD2rXfJSZtdruMaCN4DezvYgZlavXD3tNNPoPsMXrxRgzDy8yr87pw
qgK3fmeNHv8YU7SpTEvDKz5CUwX2Zc8RNPwn7hES1A3eN0+7es/OqGv4jzpsPwNeK6EZOqfejYPo
OL9wEdOiLrDOsg3KcqEf4fPgUKzhlHIAYFGWFO/+5IF7AH6pNJU90b/L6T9++r+72788B1q57Chu
C8FrZ9Bl947zgSJ6uWS68YJxOxAldtLY10hHr1+5IFnnUq/uQOYgLPbt4dSV85GKpcyySXodvTHF
QmZ0p6m2f8XgWYo9beV1quOhgscRWMxfCbwBbO/f0JzhqZbOf36eBSX/y8OcMxt0pPL9/mxroeby
GfBW/G3yp9l/SNGeeGv7660F7eqrGfxxijQJ7x2g01zxQeplLJyaMHj9CCAuv4SoGeI0xYgAgg6g
j9KFxMqMbN7GVi/bgDfyUunAeAPfAQtrdnEs2LiTMu3oM9qeq2DxdEv3j54Cdb7XRfUln+vvR+lP
dbHbcdb+07Vs/s2jwtlJArRMqG/5gvGHmofkTG7OEQpTCpJACjQfgpavYh7RnhtzDiKHlmmEjcxD
SuC2E1WobriAfLq4zTic4F07Wa+b2VUg5VrzwQIOGj0RzC3BA1DHI3+S/D2CEWKstze1BH3WdGqP
XgEZW3wSPAQXD1x/jiPmsY84w23WVPA+dYK/00QVSCb/EkPxATPJASuE70pYoFbAMCkusIbw5BwV
6KekC5hqcVXUibKp9hjJkdSlAhQtF1CAcLN2A9//+YCRQrM4YvOVnXiy3pZpS1d3Hvy1UX/nSjUa
jcfKpVHkzrg5V1xwjKVPkGVUz+UUkvyJHID/xLbdn9gxA2UbFMHKbljDqxWIK87G3+cldt/gPVcz
J0ZhI9HVOBtGpToyNgAboFVIjCD45GxIRquA1ovnN7rljhr0L8N0zXc0ttRBFzvHsklWR4koDkop
5IBK7i5SEcLmT3QVnkOxw0WGFQvVC5OAJqFcONN6eA+sV4RtBdz6d5/28EdDHuqinqPZMaphdvOJ
TVz+zw/zlCTqIAk7AAdcjPHJpe95fMe6xgotxp/rFMcPniaN0AWlxPeFKCuo1mbAxkOvBcyQrL5I
LhZAxjuERuv5dJ61WA8GhCbPtYXPw2SmvaLou2C88hsnryCvnQTew2kRJys51K+TGa7Z8XVuvSwC
dSb2ypr3tQ8X0Ohy1kp3SlpaxkCdyDrhJ/VxvEqmiYW+oIn0qN7gdBWiK0jFR9rOVXtMb6BUSmvC
nfoHWfKc7JufvUdcuBk1wlx0A+iO8dV/cnQ56CXbu5gqcW+GRR0firPd98XSeNlwJfzcNkpH9H85
vcLDXmOmA7hwk7lZPa72F1MtkWIELr/RSmer/93AVZr3yNi9HrFi+Bf0laMHkg66Y9gPUFkFR5ME
fdWNBHTKyfsW5W96kIKW7lmfXcGnJWAIDiuNifRfcCmdDroAgzFagMkEbsDdQA1f4tvXfq/QkODi
0rMrIIt1wmBGZ24eNWKVunaXqWBRtvMHdzUfl4VG7e4gmqE+l+vvDtGpnOm33jYLOh1cu1EVR1Dh
7zEyc7AqY4BviW2eW9A91B3Qou8Rm7LLwFDH622PLFJKo659vIJ0Jc6x9JBHURW/wmrxrL3uQ1xn
vQPnD0uHtWcaI+j2uZSl+r3dmieNvtKZXLd793fm5Bxlwnq4nI3znO7OwBRxh5AEVwSpQknkmSkV
o5M2t3u4odU38WftiUBIxxz5PwCn4AoJy6JHxu5hjjW4MHLptN9Bt+IEf3NrdEXKnIb43bjGKYY9
g7nsWfMgnI+1n17BWiqJsHKENIM0Cwuwvq77Rpd6Gx3ktIzsNNrZeNN7RODGYx3c4k5oTPO1X3Pa
fKQTVPxl7XW+IKckOF1DxsMw7SHzy8O/KVeY9JbyAtia6Bsj/EvxJ5sowNohE4/1nlrn5uGisnsv
O9XwCS+7/Oq+brovAYyiolbwwDmZWNAQmQflL+zVrvkIiGjXfdSYM6kWwcUHuyjuu5kxBEuFQT8v
wB0/w6SehNVygFqaRmDGrn06CaB34j3bOCF5pA0bLlr3/QgUoq0bEYJipPa+dxvsYRnRyNzCpkv5
EZRd1LLyvES6Gy6NVUp5IozT0qyGjOPhLdZdJ5ftQp5gEFnitc79V881XcUogn42hImgc7vi+T/W
gIWdxzrpCs2IP1zYb9x3lkMJtI69wg2Av2gr7euyQf0MBzX4An3A0czNIHV5k1pYjjhUcePDoyof
yOATBklWYxrsideiWPhh8oxhOxmW2HCp0hJBDmdIoPg4o39oF8Sp4hloTY+QEqwkp+j7d/L0SFb9
rOmz9HvQDm+n87Uj7qcHiBbvaVY+hLJeXBG/1XENr72AP9SGD4OZy66jgnXRyJJ7ODzmBDDS7Mxu
PgN4qmYvoL9v/CU2dfFjqExoiVDHgObTxCrhVedS2+1YbpZdoCz5MonEQI3SCnnPwfRw/tmP56KS
hgqsgStIiWGBvIJhqJn9SyRNIJVxdOflmMmtOW1pZ/1DMePQoz497edrlqtxhDJnhBoOI48Oe+SW
R8/XOsNa4TV6J7SGbFZyZ9VVFb/M0afvPG/zhLf8EJRgFsPBd8XFIy+jDrK8O4Mgz/7ykS4Kxb9/
Bq+r01TIRII+jg45k4DLx0N0G4K7fCXFFi/M66MZPCj59IALu/i594//eI+4opoFMAoF7uUR6NeJ
vgdsof1syfT9ns2uaGq/n2HOFxVm/JlS1aUJYgb08bAi9juLkw8pogQ0/YCtOQaOj0J2Ql8pQWKe
pA3VNOyDtWiRdfVfb1Il66dImYz74DNom3fn3vGv8Os/mm3+wXdpom9gkk31vlrY/4mm7yWbT+m2
zMsxUoawsUcZJr41sXRTvR19GkBph46THvXajjRKWzw/vi7Xu5YPCrLuKr9DWMLwYjlkNFZOJulz
E5mNeI8oMzFspbQbZAeEEOV7c1FFB7ST/peAeUr//D+SzmxZUSQIw09kBCgI3rKDuOHujXHcAEFB
2dSnn696Yqa7Z/psCkVV5r/lBNHIs7X72USSbeVoKXJUMYpVCb+AxoUYT09lJe3pG0hqO0LGDO3H
THkvabgbD1L5azLRWENjxEMAK1BPh3XuHLGKHtlzV4lil4Tqnp6u/DHuUKbIKWrnp+3uiMh7eFlc
Jm7e8yn59nesshyaPLL/RDNFvlSV6K1G2QMF+zC3+veg4GDjyAOo/ylzWPQ+pGxLiW7Jo6D+OjW5
XWjmoGSk17jSrepNJzln8t2TKEKqAeRMs072h7Lf63P8NM/lq0xc6bhEAMCQh3Jyr4P3cZYDstFW
9K34Pc6wHHBOQ30cfa0vHoe+igM/b+3k8CBC7zfCc2DpitOCLb4BZC1O2T5avnx4Kl+EQw2crg98
wXYM7hLL4K6HDxPd+uu2WxxVd5js686+l2ZxKVGay/NvvvrClWsoqBZIlpTcAmJKXoc+dBJzZb38
s2ILfQ2sJ+2gSulg/WK/xIOzjguoX0v/WinKfpozeqk+mkjVZKdopCDlnTysHwDTkt5ZpHMOLaiy
Ing6FZKQyulAPKT3rU+gyzD6/mZfSilueVydWkq0lzd6wahYWbHpPvaD0hGFWbvvUdMVllZEsRag
2CAbBdwFyhw9BxDgYjDf9LtQXZGg9wx3REsDEvrj1+kiRt5Pdn3Z5aj7hMqVUZ0Ea+L9I5tyXiIs
OH2jpA4okAfOqJ2TEXd0f+c7Gxj+kf6fjHh8n92hmvuHN1UAZXln1YBMbOaI4jVb4mTaJiEk3Zcs
u7ejR4h2Xl4XMH1FDvUxunCeVCQaLLbm1ONhqvB9lUzLw8JgvPZfb/AxkwW5/iAgmaneKaxFYiAc
d9h+DdKKufYiysvUI42unK8/SRGvL7UKf8B9n/XDnEOYnLigwKremUPhBE8QoW8byR1dvn6Xigfi
uC2IkfOek4/bhFk4pNar0N18/r5j+cKgBmbxJf5vh8JOD0h998AXtPnXHclC4EzxXjPVifkfYNE0
437v6TzPD6QGJQIzawTTwYmxwtg1QNe1rtCXiUE4U14RB1tvKXtvKPwJi/jrdoEe3GmXZ5+QpDN9
gfPUrU+khzzM10IPHreannuXeWkw9CVfY11OB31y+n54OBmOvKEUqh6wtxYDhxZ5WExpquVQur2w
Rs+Oi9bvqJA20vTR0u8bCLLAdka7dt5W2LA6qr0NgCoWehtx6WCMh85S9jm0av/nx1EJF4gLmU0A
1WbjgVOXzxnx9D/FUqZcCBbih0HElK0PMtWspyMFv4ENbfzKPTUcbHu6U8rGb9eea8F0pVewqhtO
EY4LaBdOMF1coe7WuBJ6m0Uy8HIuGNDq9c4saxorgkBkU4e8V4x7Zv76dguDOJOdgqFvIDZYYWND
m6ZhdpAu6YRP6W2llCyYl4K4sbF5iaNZ5VJgKop1HBB2OJpJC0gEJxWZn/JOtj4jq4iDfsnADsCd
dsqMLoUcxCNaF2sExtA4qhTEyAAfmZMqlnw3a9mkFKwARUqPvbr3O72Jbs3Bbe54i4J+apK08egH
ORMzygmhAd/cuz+cN2rOt1OKQZ9SGfZtGgW8IIIwiCelxpjX9xyj5Csa0Bb7wJNobzYtegIK4N6p
mFYMqdscIeD834qcgUxwFMQUiJxcW6ZdpKoIB2PunSPd+ndvhDt331IwzfIVLiiOlEXpo9oZf08y
MzIYX5mEvaX0dweOeaIX5bJH1CC/0qgL57FNbyoUxtB6uR8a5cVxUQXq5bk7glTC6obYhxBGbd/y
mDkoyTpjWmsUn+hBSEnVjGTJdJYv9olJjDECiQQz0UjvIulJLayfFtRAsndr2Hj6qj5J6vZYhKwS
/UZCzStqXOTpv2z1FkEzPmthhCVBFmmZBdGR+3gUUmQ/U+v1sdCbqoNNv6T8lefDDhMPzdZmlDlt
7QKOj55r6VDvUqqVktlPb05dsjC5nEcSinipwJgoQsvxuwXJstMfQ9Cx6QmNkzqu7i7lVDWlhvsx
BOOF5rAyQWXBQzl3IEo9YuhpkmUrb8REnZ81vFsPRp/Khqba0Cp1ab2CfC6xbveIeOxh32zI9SYP
+1qSrlGY38Ogtvts9/iYEppgW/maLyRN2IXQZSA1IHJxAmyroeSc3iuB975X34Hb0szYkt0EQ3Zp
KJ16TqghYvav0yVmDTmnnno+o7p782wb8/0G5nCSXIcMnzOEDUaA9ew7vXNeoVXuFuq8dlQWCNoy
m/3eZvU1EPugWEwK4olFbQECRAXytAucRhKRwYmHtOd4rRT8ha6O7gX203xD+ZH/cF+nucfVfiF9
XhyZfMZDBi6DdYDhTnc/ayIs9Y8BA3VMxmQQicqHagnoi9v1IHXYkCuTH4CbdcicRUdjf78qt99O
7ZbaFwlTS+Ivr5CoBrpXN0MUNSK1e/cTFShXGw8q4DeSedn70hnqiFB6MxJT677djx0AVl1dxRh2
aStoln4BTQSxMai0XG0mYzm3BpfGHjl1z+ydZEeFfQdZn7cX1nNfsRANtAh40IaX03yV9Ke9zkHu
P+hZMg0WzfReHWMYe8+RDBHbvKWUqfAoI7bHQbuGQ28+gNEYsOP3maqQuv/DeKLTOzYf74BBV9Fo
hhanpRFPLf1opE63wO2OATJ8HgZCOybPOCoZDZLvClKkc8YKMUY908GXZH/EAZKg4vwbzQazuuOB
pF6htlNAnAJ6iuFfj3YHKfNEPpAqX1rDm1hdhTgSPqtyln3d+zAYMuJo9ks4DtIrZcsLIcKNvkX4
GcUzmmecEa1fBNl6VN+AsWm7USPlpzf3OZIHa2YlPwPpGH3wAwH93Ibd8gFJRAa1hZlPMrJsrOWT
fqUYdWWqA7/f8xmJRrq182GeMXTVSPHb7eMTEDc2TMY6T+t3uC5gSZ4mtq8B9W3xx+Z8vFM52/G6
95gn+jQ5mvHHLVK37M59ecsh+fyrmuAlZ2Z2GRCX/HaP29jHg6bO9Z4hgYy/Zs/hBcq4lBi/Bk8O
ezp9IunQWKk8sj+Eh6Da2BE5a2UbMKLXnVMWqzSwS4CXxuni4MjlrU8Evt21Q3tKqMcOiHVG6+xQ
L9OIyvRHk31hOAyKjDocyJY0wUf+3oKig5LenR7eAeZtKgPa5JkEOsdJfcCx12EJUabpAh84UlV0
EcwQOzJG0RqVbiPC4kqMP5mCVNDJeIJGfrr/jOxvbceKOZJ8OXZEOUM6Dtx0z47BX4mkaE8y44P+
GgGUyJOn5A91F+aCMVhLFewF/MlRWS1+WXBBigVRhwTuSCQe0d7rf2llfW5tMX8fbS23ZQaZnt7s
4rSCRXivx221xJbR+1zSJMAgwDt6PKP+0UtORaji3kkhS3Vg8yim8/9soyvFkyv5cwX5T6PYnwDt
2AWwiGzgqz6PuOIA111nXFEvuIpszPu1uR3OQugWJEUGox6oV4zh0kUQ/CEA8dFzWhMfNxi7mBYy
cyaULSJ3BfgLnCe3QJFRKZHSx/6M06qY8Oq5dG7xNEP7Z8eEzDTzv0GAahubVhp+3zYAkmKVpQu2
hdJj9gF2YF/4gJlScrAewMqP4VnkL9Z2/bDyDe+vNw9r+xo5/qoI3njfjcMkjerEZmxICiTLuWKi
SUF9kSNbQ3lnjfoW5qMePh2gAs1DHUYBRCDB0H2XFgifMPBfv7P59nmbzzV7jtUxolAD/I8XWWbx
Iz6kBniMaxKywsnk8bfTZp+zNTlMeCI9yOoIwun6Md4/pkm8URb0/E+2w28CDCPA4dVoi98ScoUj
DfLLjnj+CNdfnxmqsRdarJgdmNNgTt5APn5lzjmiBLqm7hUywMYGbwb4Ca7AKEbwOBp2e9vGX+fN
HrfaTt2SwwTTAnOiQJSyXZuBUFjTIJuTkfwEn7DEnW9za77VG2POCsF6HmISFt/UXCzSE0aBlxh6
y3mPM8XQvaB3myqJNTD/qMgD1HOjbg1k8MBDwKAUZoOzIvTcxKjGEOCrD/oJFw+il9gHDHD+y1y5
vmpjAAR9JhIfOcEOg796YwXcKwNnGmnA9KurYZABQOvMkBHBZkIWfSznBWwrZxvF7nAo/OA8lT9U
gDzLliphp/pRoibG6jduT02HIADA12Wzavt2ZqMZShgg0cXmiV0BoBYy9n/561NQ+r3xBdvI+Osy
PhTrE3xsjaLhTWS6ozBl1T1yccnyDz+WNnKz3MvwJnPLIxb4U6xuWJnQzbBz70aTuWaeFWKaKZ5F
gtEQsF9HSsRi6YKj4zKKynXzsUv+2keQl/yWTTKTR5LaQqsMkuWRJye2a5/nkZ876HiUF1qXns5v
aNrAblM8WBXr6w1zb/tG5qrT86h2ho09mEJaGtfU3LohEwOIC7hzWJsSKKf9/st28Phfd6j63C97
LbE2MlRizdtSFEwvvFGsIPVsNCax3/iy544pIHpn9K3OyEFJp4oI/mqNiAkPhcFxCkh2qHtY1nqa
J7BAZ0ZDgBcdE/VB6Ceeux1GNuI3B6ZwkQLAQX3/vtPK1j6O5KpgPjnH/uOGvgvvFGa/HOz4g3yd
CKFWqE1N3VS1WY9cIM2BVlkKRPJQ+kIi87K11SJupsmac3isrmqISuMC1Bg3RiBJVjwgtxxntIU8
E9OP2Qw538L3i1aNaKKiA19J/EolMW5GOy6Z1tuhSEMznM4vC9xbVod0klWfioMXbwnuk5wDnMEH
lBvXNvbfDJg3ksy4PRyGshnF5Y8HhP1oIv3Qvoz2+FYwW3+FZdtTjibQQJLZGtlsHwQWT5TQ/CEV
Xg+1sNUZywK0txtOAlW1jjXfGayC0DEmX4wvl5dXjF/VdLyotphkbELYkMRP88ieJhiH2gmv6vZC
MdaKkDCNcsbtocSlMdkNlH+eRh25Mh8iPFRcUrLeiPAab/5lJRGeR0ODBhr92WZQQ6iBeksmfAni
RYdfRBD2QwZFkrlfT8j7NnukT61iFAWNSTl4XDMLQPH7p+8SAgldSE6aDs0tbw/R2c+niFNgfahi
7zOFodwIFzFCst8VGOoNcvE7V3iJP+MTM2ORj1NhE2jbGufKOl/JJ0AP+EQ4d/Q/InuAXfIgw6x5
rUhbQVZhIJO8n5U1E/PWI93Ixu1SsV/Bh28x/07qeT2nE9gXiPlhX37hx49ZqT416KiPQpi/WMUx
MZPi/1IieOIxHbORWIdDb6m7RDDZaDBW99TWnKNbQevh8hcNQoSrB0vn5INF1B9FydBtyhBb+qXh
aMPfkpnlulouqrEecRwzvIw8NlxYds8puZBCT/+B8yB9jduDZsOJb4QaYMpXMaeDEdSA0nyd6EM7
Pk5ZbFBEs5WqO7J4Gaoh5nQNRNYfKF1v91zp7nEhMSmg9BnkWkxpmhicCuytUPO+Vz8ihvg3BF6+
z+s+0YhpFHv5KkUxs8p92WlToIg4SgnruyXzr/BmoZQjF6S75f4LmqxBWQcDHnvMJLR+59z/OflK
9A2GskGyWvuNHU9LlCyIyj9s+mgCwKLJwPz9E4nnKB6YDj9baWSpzA6bTYfjC1CLTeLjIJkBKB+c
lYWY1/SBlbJ1WANgP7MYt3dkWSNLqNdgkvnrhmtyJO2Wp9kHZUFfRSIXSMy+gTbWZl0gka2JS56S
dTXypOjlaQTAAqQSHZGetFCZyBgbaUkZAuyWOxUpzXcBFKYSXNa7KFPs+BT/OQMD+Dk2qWIE/O2T
KRMfhY7q60keHa/xDSWe0Ts2KGtperfcZGpAbInnFeclT9qmAwD5OQ2eYiB+WD/7Vl6FVXLk96x6
AsyOC1FiobA3oQdjaZjNeIOshi+Ag5EdbjCsVzPRTjwleMPHw6sYkgJ/BbKHgNMRmRew7ivBKv5j
FMXBVvtM0bUYuOZmHJSAzAQKGCs6GS9Z9Hy2o5719d6T0kUSxLv4e/moz6N4ztypvyVRhgjS3s4u
mX/QDKDI5+jTFwBK2TSeUkETKc/NFXYOdam4yNc+SBwVtwyrW/aH3X2GXeQIuonZH+3mVzT2rCOA
INxVUiAFKJx2NFKdarBBEUzcnzIVTeGRJvkccz+MkQyXM4A82hfbCrdjjxntzL6ihh0L6092e6KN
x9YyqW64EiYdsRFkObiQqTrNGrBfe1YpwGiBm7fz6ZEj3gQtr3vSQoSJhUM4pdeZP2JTWucz9PRD
D1M8YYBsa3zbQ7pRXOI2EkYRTH5DD8XfPWzQ5Jl8WooNCAH1C1AHL7okBfkORqQYWeTDFWIWiugO
VyM8m9zLgvPJu7PPIYJg7NyWHJd1uc5m4D1jbS5Q8QfvCOwOjxVDWcZiJIs+QKqoIf/FvKexjP7d
rRt1vrVMnarmtBAMitt5lfca6+RNxZ5EjEgR6tSwBMTEAbhVHzi6RJAEumW+RgsYTXWdb+g8qGzV
AJKXbkALXkO7/7KTa6vzkFrHbPHVVgmiBMZ9ELZOKXKtzfTyW+fZXCms+BXEz0nqqIhVfVRvOliO
fDpSabCAYyJZeoECk3DNmXiELORo1tlGOvGFSgOj3VIraQtOqJIsM3e0V8YgDrydOrN5vV297gPJ
SyYCU2xs7BLsVff3Kvb6LHtkeIBE7GRU/yQ4maOx2G3xJk/yOUl3R5fsZOYm/1WbAVItetOKwDZz
QOZCucmKKfvXY8yPuockNsqxe/yZgDXPfYXuhHMwADOJPW0qD1cSmEo1S3BuQtjoAcFkQy0UlRvb
/RhGpbumdLAe7qSf2fHvtCLrzVL6Y/Y4Xp8Yw844x5/787RPKFPJYb78Wkw7p75RzOJtxkMHo9pj
sKirxW/kIgTUK+fNUV455Wcs9zdlgRAp3cZk61mf84toGg5sjUAJs8e0uB2kBqfbiH4A+mhTAQxt
Bsqm/7Hee3QBx4y9RAyvQWatIjd4ihgf4NvEfD/M0Q+oZCxwhHMV9XGDll56IBdowiH4TNyMxFAY
0YJlQGQFVij4d9wOF9KLCFsjV0B2tfGRNHTAQM42ir33JIcdDYDoePcd0ODT7oZjopHz1uUcPW6w
5yTn54WXAab642i8UWH9fLQuCmJVxaswWInRrmQv0CRj22/xPriUGH2AMEIuI8rbd+vAjYBU8ZZi
jDa/OS29LONu7tNeOlKzrp7TwdtWZWSRvUWKjfhLpfXOI70PF2E+xny/hmGwDdO3jFj1wf04GcFz
QAK4oQjoK/Rnl98FiIxMuGsVYRLBHwYS1UusZAWhULIbd3bmwRiRUoWxCM2iYjT9cW/gf7YatSEH
GA8DwNlJn5O2p6l+x8CN4M1bCcCTmkAHLzGgZjuME38vyf8w8Pvl9ZbPC6mGW7WyszGavPakh++v
CbxAU5N1xgchpQ9IjhooJe9Sdd/HFQuMNmcANO7D/tLd3PvrhhwlqoOO0Dqzav1n4anMTCsd/UKH
peZutSuh8hGWJyZyIP09qxpuLhkkRArhXqAEwFRNgKEMLIG0JpmSAQFXRlYHO+iCjyQvq/ujNK/c
fnqO4bmeXly7CbHLtGaqWY/pqJjUHg0oGCWzpeBufHgE6YIVBEgGARIyRcaBXHVFNGk0a2BOcuny
YovW07pwWKyR3Y3+PkRHDq19to7ZQQD7EBlmEAJO91pDXTyZvoikLj+aPTV4ymbTWPfCrx8TWPDH
02qmn3h9d455lH0C6A1ZxsqCuEg+DOfqdvj3WsDxaBgKAXQmz94YlIX/Y+fIPjY5EqXi3UldKa2e
zMXHO9z8EO2YIGuQOcb9rHrYbCcsC/N46fs0YIS3WGhM0P9hHyDW6+kPhDywZ7yXOY1Sn6oRcsk+
fSmr51+CPuOpgj31vWNjuj1unx1cUxw9phPiI1GFOej/e7ODA95wRKpVafaXO8rVa7zjqh7re92H
3reZZz+GKaDrE5Oe8JVvP6Y7v2YMuo9tBgIh1oNiWjIFGYQCWA0ZI67H4LP8rPrCXgTeBeJ2pLbQ
Xe2MhzN82ejyZ4jDkdF1IqygoyuQpuOJNfEx6/gOgxO+AUJAUB3hBoKWBpHgfxq3Wnzo6FKrmqbe
SUb2hu4R8TQSEeQQNkbQ6Egiz4orKdnfDfO02MBA7y9NNPObq3BII01ciajqbtrOns5LGHump8rN
2PYRHtiE94/vy4z/uLIcDdDL4Rx3zwhBkpsuchRNSGL9J3+9F6BJub3D+xF76btzwyyNMARPk90t
B2GQ//XPQg+Fzs28z+6zXhn4q/SqYyWYVs4DM7L/nVV7ZYX6SboM0cInZukxP+YLx3nR8CHwznt0
AtM6QGfXBvKiOyvLD001Cm8LdQfK2GTTOxQhnryhMcBdWAfXKxlFUeTS8/v8KD3E3DcptxrKXh6D
4vrzng7homzVuBzd0YCOhqX7BJhF0vVgnrCFemv0x5gKYcFDWQf8ymumebzPZN2JrszguBN7Q4gS
SKV7zRQrnqDZjRB3WTFkaLji6n2M60BouM4lid3mtdz2YTa4xC4wnFmsQdNJwz2yml49kVvwdQcq
Kz1zIyILlbluRY81Q3tfWGrRi/mRez+V6M3KUzRXVu72EwAkEYAwNPZ2ZUk9R+BwxB7Op32i0klD
PIchAYJZ2FTBS3cfZAfgqmWWks8zvWEv3lDTqxTijhgcO1ySXySyE9m8ttujJ+MfE5L6u89iFeYT
jYNp4jSLE9K+XMw/Aek1uutKG4PBoOdOsI56PNCdbgv969DsQyBZ7AO0WgOqapg2oXEVmlNF5Kw9
IpGUTviYYB95pCdS4VzrUwY7aR0/QVSIWM+SOFKrPrXjnsL6SXUbNZxqKfF1NcBSynJHAtQy05HD
AMIuSzzB+dLlgnYxmYVCYCX6SR+zWygH6mL+snJIT/GdNcXjGfGvGSgnIlpTWRJE4VwTAY6i2kMd
QPiqZFUkyWIhm1wRcvJzJpHvD0DlSPkTNBVP5gkyFKLSQ8XdjlEys1hRaonQSoUn5046bbaOiCR6
mSrEA2li5knsYRoo8HUQsf9RBwDFzeY495DC4D7k/bwWcEGb2aFPbIswkr+eDNY7HAPOTHTBsHo/
A5Lwhe6VjZnW3BPCa19kzq8aSaSIIe8kUmK5E2OZVlEvemApFdA06uyr3gU9UwCbqhmp0+5pXiON
1Y3NujPxn8Zr/RleEZ9zOp1ISXIBwe5ohJzXwO2/xg+byGg8LkK//tH5zfeHc8x+19Ir7bnbeldX
M8MhcRRBQH3NVJeprc+U3cdmuvJGRNmHDT7TxArBKt3KYnGe+6tPpNlK6vb3JGeB88AQMOJa7GSy
dSK5Gr5cRIP5VzYJAqFiW4Cz8jY2DLSvc1SwZwnfIwXgj+E0+vwaDS9genRobFAfhlHZ3MUoO5D2
w/VHdy1wPGNWzk+r1cqIjJclErxCCEsqJYk2WbPr2DhzXe7cfG4TX1647Cg+ytmjmZpzdRHuX3wX
fQ4ob2n22X6ExlwFAC9clMYZmcWoI3unFNCCwsblQX6eapgWk11Mm53dV8vucNyLnXQBTn9imkNn
c8eAfwiSOhya6Gmp0LKk9lYJzwjEfO7cMcDbVMOYm03fT9euKw72APR/aOGu5LeJu9U0pswCch+d
eeoWvHIZrJuGlDSl73SG852g3pGbspmRBf8vy2NCxjQHB7HH5oTYupfpJ8vofepRtnArWtBhlnNf
duJF04GUfzyQcjboFmIGLK2a8kg90Ot8vRgR/pgagzuJmmg8+ntZbDv9Hf4ERJnmH0E7iynO739p
N1v8YzAO+pRA8QaKAww7zR2EtMlUpsIm6WcTbkHaEUwzgucf90BVsqIK7/cM3+UmDFyKev8l0Lij
+A1LdA8Sy9/vp+rf38BkGKI00bm7lUELQgGqBzpmoAeEXm9EFRejFTa1c0eaMO8eQ/wIlwmKIKTt
7FmjXTGdlPtTdTjRTXCLZJ2jV/8bhMiVTfRCyPSNGRHTKMS4RmjXdavUPTRykMil+UYK7VKepMyO
LH1+FCrGlDkQXQV4gFIM16YKzsBWqGRbhCwVQZgStQtTpdCfI4IyoOBgmZ4K2FtRhLBSxbqH0Isg
rq9M/niIFQFFNFUxktzF0DqG0p4dSngFkn8VyJXziDYxmzSQ2ZwrSbZScSslVptS7EQjO3Ibhpw+
3CFnvJlrVmXlt0YBCCgXLCJElOzixu/ub7HRVJbqMqZnK8mWpqNYJjC9cvZI9awtfS1J2gYjBTmS
whBr8n5g/jbE9g1IBgp+QRpqa7JZN80ek3A6eUyEjBgFMMTLloYDOpy4L/GO7zNqHKhVplsODOnI
/o2JjobzznlMaSFD1jzHDT2vJe17Zi6WJXzmaFWYKfZ2Yd4xiwNzAGJDRfYo/nxNVsTBWJC07iwB
KhZh3yhLMm4T4Mik7VsqXmvr8Lz0cQfrV37kmrLQd2g1qPavEVwtXSlF17/rumQSmogYYpdqNPEA
0/iyEY0HY6TOIrBTNkZjXMUl26W/ajjhkUdjibSr2IGg1LH+dlOOJMErfbZQB++RFbGVsaUh0IGh
Yf8n7uyCSMiiPENFwyQdeAdyPhFkGtmCw9JOdqrH3pix9432mW7/O31XmAQXREtSOXPwiqjjHK4W
oi56AoibWpROBIMXL4QRqTetBX76ca/XOEisF/4iDmrxENDbVorTlxY8D8IUKwg61OFVBNXyXeOr
GFdraluXBD2grdVv9Qvx02PBFKbshwLEUz3GP/oWzLIFqJpN50sPeWDbYekfp0oAMdzYGrCQS+M5
GT6sU+ZxPBImy6+XCWkFZMHGBP/DE6Nb/6qNBjeipTC7KarDNxnwJKJb8bgPpswxhHnYUD0sA5CH
fLHCto+h0/CFSt2SPXJNZhm+fhNkhvRYrrZDcsjxdsLl/OK63yE1GdJWj2GZxX3A4EoNkLGcdDIH
Gy5eX+VBu2+HKKq5oLpIF1+tTiTwvuHIEua1Fg7B2QS75dgopvNrPTtpuBmmLLd3X4QVcyAPFLO5
EdSOUM6+k98iuBSgun/JIdAEGHoFdDvLiZHaMOjn9iMuWST6Vjb2ml3xB/PCLGaji6g7THxiqxiL
KKcBNyNIPVFlEdQCmn1n+rNY2fi+D4T+/onq6+OIv1uDbTP8Jnxtemx5B4nvRnuLoowqjGqOoZbT
d4hBmz0KaRWkn6uC1CEPQcQypZ1mf6IeYZwRoSACWPZJOafOcu8iod9LnBRrw0MUU0TEweTHAWcO
r3CdOBwjNMqiYzhaifPjdSfO0UexBpHAFyazllNlxiPMEZcd+BjxEKLqwrhgUAfcly/6y882cYr1
cc+uCK66/HmyR9NBNT7Ol/fZwxVhX9ReNlw8HqzXpOXUk8nDMdJIvDmmU0Z8CmMEWD7T4V68Dlmc
eCOoUT+iRekcd8RzcqTcRNnwoqg6zzmVKh4/q3OOzsu6EgYTxdcBo3D3tVeOY1ecc/lJ2rf0RayT
Oe7o65CIDMVXKEx+U+aeOfjbKDLn0pLikBJ2PYq4EhaYl2YWEDiU4HbKQ4vuxm6F+udBSgqXKyOl
9UGPL7abB2Oj4kCwHcTcO8JHJ1pQZc+IjtN7K3oDdu1G4xiZ5da/FtAjyWpoPuyOZ/ZBBj9Ukj7p
u8LF/nMGOyH6QdZocSxxcfg4f1JTirBqcZOM02QAOPLHGgRA7yhBqcMOlrcOgpJpWOshTNQFoFQQ
Xv8WsssbQZRY0X2KHQqxNA2OaGyuEEmK9SztfBu7b++5pUuKvpfYPx8dPlRZFN6WxulSORjsrHNL
xPwjlF19Scjb9gPL/rY7RzrrsweYyx9nkNPa392bsoCI4eE5wdVEkCraeoOIt70I+8XLqE22lFfm
kGR7YhZD8d9yQNGMgbG2EU38AjLh8k1tJ9OUzDp8O0wlplflIXb/pni8cFJa3xHqBo48vg/pIcax
QbliiwXxxrZkNlZxJHKP1SGdf3zHL5+yP8LjSXQ7OngQAzKnTKYaTGV0ffVMY9NBdYvvCHReQs67
6dgzJXMY8OCPZhmkURumEX8uerP+7R1WG/HwjZbwM7mPXntVhqi9tR3yVPO9Eg5COikQc9RmE+HZ
60wSvbmpCbPtUI9iOdSZ1DPNUVVxNDJrqreE23WOi3eY/g3OUA2UOLPGFv1dyzSreEq0w4xxIiD6
xCZUmzSCo//7sEra8McRRi3Ldmkf9xxf5tCcAbJAV7YO6SAhbay16QIQf1g2FfpMW0I4GxcI4HJ9
W4xBasghpSEieBd3oEdIS0dgppg3p7h8rGdMmFA0ia5ci8noEIuqnseEGZPMvBSDQ2rktSKjGT4O
gTkLD4jMRL4nqrUZOySmE/gr2ZeiUuDZ454jOKoN+vfpZswcaejcbCnyMld4KEgwXffmZAOB8V3v
qOfWzTafqHj3tnJrH+27S16JO4zurnaBVxCe78JjWhVsubIYLUX+xxA8j4uMwnZT+geRPn1fjXiW
Zh2hSJyYmrEhS+/OKx7jUGN7FewlFOfihRYGivTfY0Ms2QzWG7HDx3Io+wlWb8gqkPeJq0xJKee+
DuDoRkhtoYcHvjKltR4P/KGdbnXmMZgXpPCRGJiTWeRvMnnGYtIUIiqD77QhW2JOvBO9pXsP9XUV
DGBF+HGc0Xc+t9jqNtH8FsDbuEYevOuzX1760y+2JLuCpoUTmieIHGGGQP7g124JQ+Qg3nwk4Oul
MBblLr/M+0T1K68fPe+8ANlXrWJ8SSZwR+qlFyrRYF5BrcDBbhYPq7AefN3I4kcQsjS/A17AUvCK
L5fPHDECJQejijKMQ7CvbJ50s50gvZ/MLDFl0jpam7FAywuZYzzyQlkwnBanxNVWAx/AxtPX+a4J
lMPLroIhfQ1ykhlDIMj1ZOPA0a6eM2qQI0+NKPNB/uBl9YAqnpkLT6e9yOxgA5LInjNtrHmKLeLY
a45IBNcOlv5TRyxtvayp1OmTKILmcojMfCqyip4kKIlPT4Fc30sBsb2m+g0dJkcQfcJxnwak/IuY
JxKSRB7/Lyyi3u7o3udKgL0fARdfOiW3CI6X41V1VIdWjQIIuQlHGT/NAuC0yI+2iwBCnYeQvYH8
JBmFPKJSIm5+PKJs98jwKEeDo7/i/SzUMQWw+A6DMeBIuqBy4UKueJ4ZXUuKv7AzonR2MTSRnAOk
cKKDdZOl+BhKPw5j6lBbHH4mYzhGU+Gpfnv9+VVgXRxMIoT4Q7lFrfXiNfFzCeT2/1XCY0sJFOBY
AKOJcGiehMDgwH5EjDPIBnZnXJtB7veDL7KJ4UEcJmWo8ETwD2dWDqfd2aCToo9WzNOJBpExWxQn
gXikVjQNVOE6dZsYqJMsdYZPy+NVDkgCS+WkfFDsVhSD0LW0UZPXWrxgqkoKgaiYRMAh5zmZTKTL
W8w74AhqzfnbY3QMHfRVB1VRSLvitCV0/0X4MkUJJzPoz5oTV/QFlJgpJzMwCKp9D4muuBpICbfP
beY+XN16n0b2MSy9eMIV1K2hVbWUICQltV5KqYKA0Bj6yp5eTfef2/cJZIMaJrF+J0okyqTfP3Va
4dLk8Ab4VU0eC4Ixg9xpXALwSP4ZIq8oHUFEl2xCxJ9zraFAjdPPaR3SBnZk9/Fg9VgCwB+pTQvP
nQNTs2P6EIRwp5kAmj6U8nrA6KOfNXCInPAIivFBn8Cgs2kd4rbfIJDgqMh9gApKSpD1xmYIZu1c
LiPrdoOuwnaYznJY2A7VBackxD5mzpFvJW7lvQF12Z9lZAKovrxyRFjNYFnx/f6JLnaJfx+YIBGJ
X5ACQ7ITsy+lBbaR2hl5F3lOkMtlAKxFB0dFIrpnCl6BTM4QMEAw+5LL1F56Dkv8/RN7L7EbZsdn
fRzFrVlTCOedARUxGTF/tP7/NoD3Chh9DFBuo0WcUw5tji4h8NMhY62GQb4SC+3UM54roaywHlFL
ULXY6kX6kTT5j6TzWlIcTaLwEylCCCTBrbxHQvgbAtN4K4QRTz9f1uzM9u70VBcF+k3myWPaSc9j
BM0SeVOukYCATanPpwowFB9GA9Fl33iaCLPByaW9eODkvOF4TrFPNcV9j+LLxsuAG7Sx0zqB5YE9
D8Ar2qUNrATiBUiMtMBYFZflQjXIsqNRWjEYgX/EW1r43MU9Dw6kvFm9/3S7nHyMWCwjktfg9IMd
kpAupnObCNGKkEtoW4E42OqlOK/fgpqFsiD8IQHrfXt4r3AOqw38GMkJ+XrQcu1qDUUv+20MV/x7
GMLlQpwgF21khgwA/6gXHMXoEdxm0AOK/lslXw/uMg8aGw97x60slyv1EW8nMOYsz+17KuIF+Dtk
CoubFAOcJWcTi19xh2CwHKptLH1aXieiIuMQkfcm3AfO9z/yBhcEj/k3bRHXFuHOdQ7JPHnC/iA2
CwezLwc/H5M3luNEfhbevA3UznoxKYkkQJFainC8b4I5Ju1NhDQb+qIM+cCUz8wJ6B65siGh0Y8j
NgnRBRCIcWSTwWXkJ+K43ugJNLwAl0V3deHiQA4b6RPQgS5VvTQ8IgNHwUTPpHu0rsy+ORT//8lg
dKD7pYBLmZVDQxFfKHonmRAE0iLJOImyOpbv2qQPoA66VgBzgtmddyBnCEY2MPNZX7LWOKdYZTeC
pmQ2xT8JUv4CKz5yjB29y1y4rSxa+TZ4HBBSfmD5ALTKe5c3vBJnR44EuibyRN4Tqjb+DzMLDt05
AMoHMpRBLSu1oTjm8uePQpVsg2+LxF5uQbwmrRVEKaxwvjzUNvDHIW5x7OM39yNphl38x3WTc0qm
BAI+yIN9w1iiKvaPQ0hiFjFvnFWc737ozcc4FPNvoMcZZJ6afDFPV/78X3/3DZ8ZZ5d8dlwwZ8Il
+RzPyDqm8PEhG/3tI9n/r2XbW3Vswq5gI1PiIq0JFWs17D/T4aon0WQfdPDk3lD6AFRjadbrH8Pp
qu0sxq8MtR8/K+cNiQUo2OwuO7dmS3XtAml4bELsYxtCFQPcYsghK2QfHsZf7xx+cd6SU1jusjMN
7CKnt2Xag4MJnyAietWlibL1RK47fqNNxy1UJJTTHGBvr4kWRAZMW6XB3FAnAzLkPRHQILHMOKVA
okIGdxjIpIUmQI2w21cbRi87QDyQiOQ4POYMH/92s8lcp6Gv6/HhkwLbv9FtjMfiO8pfa44h3M/q
5KgL8QwcG7eSVtJydkBNdl1+RldnP+118fQHeOE6Jn9rdogPMDQo1zJ2C3P69MbNzy7gdlqZnOn2
1eM/KwazclWprjDqtK280XbQJ5Loy2OXnoCKjCcJpwqVC8MrjKcMGSG9Bs09P8GJ571+xtXbnn+d
396p73SMi1TVopZHlX3AXHb1ca+6O8fy3oBxHs7RKc1+CbI0tzs+z+6zZ9En1dqJeU3xfmMaRQfC
ccexT1ZNb8o9sN5vOqx16Cl8CWt8fM15NefON+E61ijJelO4MfAIqQNRI70TRrVb2jPN7m7bHncM
HdR0I6aCgiuLM5+yvr+5doTwB0pG7fnhv/thY1OkZ1VYhfewRXsRdRGc8cDRaP0t325kbFvelfHN
wOTbjPkmN5G5sJ1+7D5UWB4wWgeqyoA1O4ZvXyd1oqz1qREdBjIYV5EL8ttQIPAQlAXVpqo8Zbhp
wFjrwcYUEiHHFlKgr0M9Nm7RQEYr2jRqJpd5EINkQDVsHQ5cTC2vcSnP0CRzOvDRPjLZTgufJpF1
JK+nyIXGybIrvBMhE60EDJgDr+UgsM9Bpfazd3KRRbUo5Ed9Lk1o5Uulb/g1JElKDWzx7gQ2Cs+Y
T5kLmbksCILFM1e4ZWHZUZcMmWij3Nz2kE/iScLb2XNTSH8KUIkMHdMq67w5xGa8YnrHteulUlsC
Zc7hg5xzg3Tx/8Np5xSRYZqSjr2JbfCGWYYJ9t5yirQ9xSx3hUcb58fJiumJMSifQggWB2Rr6gRx
FBHuBsSwC5NZx+taO9sFjLADx2GsHwTLhpTBpQtTw2YyNqDQ4ohhTIWkgYFrRDxB9gijUUAzRrJp
weg7kmhkld4Pdq9wWB63f4tUkAHizapT0t4RXZohMOWU+E0ggD8uUZviG/ikG9+IR511lvt9fKXu
vXi7ncdQ4lwHqhq0dBcWwB6N7M1nM74MoYPS8mClyiP5Kilr9zO+ZIhusz41OqVqjfxCC9cDj/s7
puwCzKW3vzttfAnp1x8SMukILRUR8/Q11nf+HXtoNgmQ+qK/8JX+aXDap9fapVM2pyd28d5hFcJU
kokmdT6LnpcFgr+RU9COEPrt6et5uDNIP/6Ki3JiMNVFxzq5l590zwwSH0SgDCb+MNVokSTzaf5O
uI8oKFVfWPB3toqAHo1NRVFKLWhKzHWLA11fgzmHC16aS4YvkDMRWootjYaQPuWHAkQ1ilfXZoXf
8LGF0Uu693kIm5T+XMBCiohb3yj4ugO1DJr+UpMKVfPfcIte1s8M5VunGH8v5tQfuzF3VA9W6wc/
w27RQrKPpR3MOEiLBTuXEy9CYYp9css/n+fIBi+ncL/p0pm3k/0GBhh/hM3CBImRxdsBsASDnc/Z
uNwlJmqQ6X24IINTDU6XSEONY6us/FkbZuM9PH2DJuNhM/mADTdgp8wvV3Yp8y9xst89/86j/fC7
RuX22EIaNYofgkoAHN3C9PLHs7+M+QBwcEYiXu7Am3jvYXeO4FIIw2ReYHzT9anbNR+CqVkiAN9h
l16vzfKc7MaVQzvXit5N9j+atUjRGzxhDH/XeFeKnek9vOBgCon8n4yChNoj0K74td7sn07xfIjA
j0/pZQQz6fCPXzRwBljbAV0YJ/4/6p43unHmntZig8rWQJdHf4Yn9KSadGlQ2zJfkbatnuBFplGh
zL7Mu//9ON/ecTVhQHIa6VQTow4z5u7mltbB7t8ix1aZIRA+OpRxBwa6ZN381YTk2oni+1AMug6T
8L13R+QyIrMU3sNtVE8eIllDNf2mbPuuYAmQ++oiuqJQI9jzr4UUnJxuYe+15N8J9Op5ThrHBC4A
6VAJ5QDozpgmQdg/7Bhw+iOxwDBovhO6csoWzEliUHFr3fubglFg9t+q9QB2DfFHAi6Gf1AJVx8N
ZgAZebELFldmwSe6Wl0bUeVCjKE07OTfCd/4OZI8zDpWsi95qRFoRapkUgzS0L4ph6Wn3xXvFSq+
BZPnb4CTBk8L10axKdJvAXyMx2iRaze67luBofyoLawgSHRQFX9Ez8JLRKD9D4LkyV4w4WGgNfwM
IJoicb4VX+Q0ACSPCJLVE5uBu8cIRvr1VuUzzLthZUCZp3nk+KGG4mygZaFvmaOp7uwDWDwaPZhu
n5io8qgHi5/7GTBzqTEsu+Y6WwVPZpoMo2iv93BRC0S0F5JUWdjcHPC0gu6sTS0J4jZozy+vYmeG
OybIzEeD4woZZd+c7xV8sNDSQ2XqgXtP1bZjPrwXgsGzi+1e++t+HiFUuh5mWdYhhNiA0VbFCYf2
DTxS9TFurFsRpno1Id40flNCf38pFJ2vWPPph/DZwl1DEkyf4Ky13b7bj2l9CO+AJaA3GF8yHPPu
7nFyrKx7ZX3VyBzd7sRbQgQNFITTTyybKu+iAV9fTxEvVuF1wUO5F22foToGLYxytTNSTlujzzh7
+K3v9u6DfBENe7zlov/iBt4HrZbN7GeXKVUIPP12pmP+A1TFaU9fdRujIT9cnGoP0fKUSbst+HMn
1QpBG8dS8RwpFX5/xSsHoMHv4/Yrw4SaVhJGo9srTy2EVHDc5VB+OwYFHDJsOqGn2ynqabtP7l1f
RRNmJgDucOt6FmRwogF2zmlbTYEJvutvj7vLq6Z48X7Ah9o+HS3aP3ixe3s6PtpjA7IV7StY5W18
RTR8G6LXPlYBNv10jxzd5ybjO71+ofkCiG2iJxzY6HNxO+iN+LJ7yitXWAxcIbS69ZRkpR4Dib+z
7z6FlP7gcfciBT4mnwgypGPED6BheHmJiTvfNbDYRFFO5Bo6ejjvnbQWIwkIsk3xQnDfpxE+HUtV
tVtg5wKl7BMksg7UfH3zh7y+4l64c1SiQEg4nX7Cr4/vgt/Da4G5BZZubHnrenF0MPDkFqItJFQu
3MeKT7DIe3y+uov1D4KDb3hctM6rv4hvM3zrVOubtngcvolxnF0V5+IaVT6JPrkSiqXDPrp1rc7q
1Edy7SvDY9eFbighQA1IM1IKrN6YuqjW6OtHe6vyr76SFwv75rK+/J4RmH0N9web5kvg5iOI0DEt
XlDrAYeQUJWsHpj3IMk2HNblzmbW6ZGhRZafpzgCvf+AvlGf/DVaRy7VjxrqmLyCES93XacZ18kB
O2peiytZRBH7UCtIH4E7++vRwpyW+iLiH1K5yaH/One/XUme7uQ67v3CGl41rGKrTUwWD2Sr+x/n
Nuw03jlrnI4nAQCdNfxUdmM7+TD7g9/nd4Z3d+dfAwiigutcUuVo6y0afRNtiElX8/IxYYM5yygS
gNHWXXQD1o1hPNlVLuxz17CEbPdF5XnDwmFPCOnshCJlXv27YaCBOZZ3+3g78i1MBIn25eNdNe+o
O2dNJAj3B1kQGH+4i8z8WGeOw4VjPHydgmO1GDyg3TpKaHT6OtYUN2d7gKXLh35Or3i35OaX4LLg
/E/teodSDZD3yMCDf6l5V3QzO6yoimN69U1obrVVHLqeFrA+G//5cD8x9o0PBHnzHipknI1RVPQA
chpUqcCWO5zAgCv+Hf/hjWIs7CuZKkfAv9vbw4dM/v/OeU5w8A0ZqORPgEFa5bPfhn3K5+cQwvnT
7Xbt3AlpvkXK5rH63jzddI8dHG6wr3nFj5XCJY/STn4bReFz0nnGVzxPIAf5N+9adOI65UJMXyWe
O2qyD5CMqsDMth4pxRmSPAqJvb2rHHV9xiWhfyL21MPBgKEgp62Stv0vEz0JpfhtEWpwtphOpaYN
sdUh3h2QXzhVGexBlII4qaAFAtaqweQpmzukUj2nNCFhp38do8X2IU6ENk9c99vRovzZ+2wmA8W3
q6T3OjmP3+450zzFfw5vTrdrndBKMvkp8Zb2WPHBM9esrRpfnPbXqkCmN2UAlwYNbLgM7KDrBnb0
lzDd6SQwx5n9REvxrzO8CuE9p0N0di/Oc4PdjZUx1mQu+uNP4/lzjC/KSO3YXTofc7M3vdPsOTQ5
WBKbwppw8Z/bO4Xo3Ttvktk9Hcv02r3ir6D5+1b/3LP5s6cDZEcqEVz1nO9Yf3q7jUp1sG4x0ty7
SmV11/j7hLOfiZdV2ux88jZucGjHi6keHXLSy9W9u6M0JCX8GPzGR6ZObpMo0TPcw7yIamBVF3t4
6xGOMLl1VeeIT5/TxpFt0ELhnJU0alIkMaEDD26L1V2FHBkvSY4kPNXwzCZ19+qXJ4+EPEDof6Ca
HEDj+oNMrELIKtOvN2UKTO0M3Q1LC3IKtGOh/1MitYX5KNA+BsTW4GSvDQsBeNXx/w0ogSjb3lbu
Z1nAaXe2t1E2+TegxWT8/49pC21uXClQhmyAOQYNYH9ILqFUwRQ/pZ2846yv1rLjERpHF4nvdEwo
ILHiH8cHpPP97JpVh/QzHNU+xwGCOzNHSBGwzT4xBtPkHYew0xl9cUyijvMP3skpebPRSJ62auHi
5t+Igcfcb9fnCIiyhGbTD1dQZQD7+JGA8twK4sRURILMAgIyICqfChAiBiaoUtYJmi1JJOs8T7Je
dB+cZljD4WIyw0DxidcCpxebcAFRpk+irsmzw6oUl+XBZ3gc7IPjAMMWTkNE5lQ/htUh740UEqZq
FsN7ZzbijM0k2N7EuMZnq97v2Sk3uxj/2s+OjZ3Y7J612pGJ4r3tcnWG18Hu6Zzy2y4+zG5D9Tjg
Q1Iv9ou/h5maZB1MUz8JFiPjpeqwTBAtXew2plZAXxHCk5BNXTmnYa+A8e0/E5iBvgFJDRDBUaeM
7CGtkTFJu36FfvhyMvcYZFA6dV8CsmZdThLTb/aOjnQw0y/Ymtl7RnhTxSej77BpHG5jjhq5c68Z
VrcWP8PBPuQKBUCSJRATZ1+cW2uaYHK7/r78yLzG0aMdUWUeX728DJ+Jvr0guaFO21KNddc9/zHU
vJ5vcjmZd7CC3Qbx0tjw7hKdEz5CjPm2YvQ7+zgz3f4ku9kl1zAI+MKltaDPaXSDzj17DqsBEsNr
1vFU54RaKlf5tPYBBu86j02+V5NQbrrPjZydj3wfvGBC3q3f8jnk6w9sxKWaqAkW98jIIKaOe+MF
XDxXS5pQHxldsAwdQri/p5q2oh31yddWP7I2g4AcjLTlpanjBFgZoJ/AyzBorCot6xQ4z2mNVWek
f62lvBfIPTHvf9npjLMzo+iTmt1qN1uCybgQQQzL9I/BlZnEKaiWj174vHj3c1h3ZT2ZS/hUex9l
2N4SlXgZ2barFJnbcqtziOQpiEpmUU4Rmwk1qt6fAuPKGNgsBRvyUlh8AMFAyNN0HKAMvPtoGnkP
DpMSxePeCjZHmxE72y/Kso/jUv8E3OksPNeOLl7EFjy7Ntv5Z0dRbwYnRQvsjExLxYBScrZmVGhu
ZEdXuwjiZhCwtn724YSGMEgOYZLN9kF2hsZySyZ5q8BkonYn1C5Uvrxz3HUgxMKw7PSoKoTXj+f8
KO/ZL93OlfF60iIvUyIYj+zUquh8S7gx0PuzpuERw/h9YbZcf0fGM6wBWa7O8tS2oo7unlnJHZ4r
b6p9ssrvqOEEhVPj2tljOLv1/FnnZmWtcZYRxXln1WKUhSWL/WBMEhwWJBB0gx5JuThhYCOYRLJh
dZ0aKhtpb/v4JvrstblB6CQWI4AT8z1g8sEaBhb62cv7lwUryzAiQl2zGvSu5MHaZxyOD+/yXCU/
4fPBnXS42k8H/6WWey2IjmcIdxGnUEkw3tveX6xM35ITGh7yFov+cGC77akTnQNMLSi5jvEMaMm5
0vjwaBcUjxUqxQB+VUxZtg+aDPBahyBl5TCp3L8sSxaHjy0D9FsrMaA4MdwMCdEWyhGuKfRgBWvq
khue4e140ZbLjuBtohtzar9sYnVFJxAUI04FCLMQjHp+w0JI1lwoJnP0VnaAb4WuxjYzKRhN+weR
9jPlAYaqV42ZScNIagF2ucvb5jW85XgdDMRQhOTmEfrwkFaN3X4Jnygh1sel6t3CSyjhVY/wlTTO
c/hzu2z63rgJsScdXIanfIEdJ0cgiYLBPtDYgOfg5vxFcqpWiXMZC1/Pe/kCqknPYaMenPLog03y
cCnVx1zcFB3RMTpD5zBWJ+/mPfpGjKGFvHUq3fgTICMmcYON8k0rnm1lU2kG7+JIjY9pAzJo5Jow
cnofDBoaNN7sMcUpz9zLLyuKMsOacPwk30h3K5fDkyuAky66Lr9ui1OOC59vif7R5dfgVnIm2wp9
BZgZnRLycu7lYtdvxMH3xV0IKkLyxNnVOPTrLIK0/HGW2OJhJkHxxFXK19Hl/FNC7CDofsidpHo9
gnd+orhg00hN+EoQ1ECThqRua+HEn+zyr/tMDJhpL2hsvfndVSj+6OVt7Mh4pd/2ETbOcTCj9Bq+
x9Wyh1pn0Vc9rF7DrsVnWfG+7yMtQBNOGySfHvJBT8wvsNtDKc7lT30HRdYqhDJz4C9QPu8cETrr
cuDyAK/ZYnrnWP8wDuCzMf1TeL9QaH4cOgaOJdWpuI5wheDrz4FCxKTit7dCq2Pv/gh2dKT/EoEG
JngYkgxpTWacbPSM1MM/NFZfV4/OGYAua7BHcUk9FkvVia2oLUEjH9YVzBwOhsFS805Pbl8zUr3Z
BPhsDZgeFR/a2THriKLE6eXy/DVcioMTMY6QmWYqBlZ84FgTj66jDwiYAcTqf+KGt/rKqQ2IIJgY
1oHMTNj+CdtP7HnEw+dir1oiw4dHapNuf7D1lC/EpnbYtZZ8rqfpOboXN6+2q4Gsc01sdMRQgDmD
/6Yc2jxzfQnX1+sE0sJSMN7TmmtsRJqJX/nniF1mL7jka9REeT3Wo1Pt/ro2tujLxmv7lZz9PEcK
7iiKOkH5QMnFebRY8OcI8KUmDzpxuW3iY3G3oyakMKCjNLrs0N4O9qDmLd+F9L5XtAt77B8czvYX
TKU6McjK9U7Irb2X0y0nOg2hbaCTtPyXQ8vBQnwmr+ndfdDBpxfG07Aoe4iEqU7h/AuZdFAFJ7s1
b87L9ZEqrd7b/LjKL6Dp3SO34AnTU42Xy3fWEeeU49fCJ5pOLehtxq1PZLgPoX2dkSW+Yh6fOik7
qNYtcnLZLOnO+ZJ9dWPpJxeCXiytjwqHPaJ6LMcMtfkIZd7Ti8yxyNOXCxZNw8Yvi55u071eO1bZ
WZWfPrbcR2uElbDVGp0cxO3R288oLZfZDiIsTz+7ulFB/ynnRCQgyIgNr2FIcTjZQUQULm+jte1B
eYS9wyiMFor1XgBK3Bw3eoCIEBzMfWnEYF3sDNQJjbOYRu8B+6L+R43dL6KdE2AcYHLWBUYwohLh
cO96I04mvF06K8SNHnS/gOjazH5nWE6Q48QkhNLmg/ck04XpWEvHFdqlHAjq279ecbyBAfFC+Ewc
wgGWtP28fa3D6vqYX9DNDOB7POBi/L4oqlHH5DDcDl5w6yOpFCSAcITtFhf08aWBOQHV9oWExd7d
I8w4pIORTsY0XN1wdy9MTd6ces9Iwk74fYUK1n6RQgzpRqKgdhyu9XfYsLdsEoGD8V1s79UmeHvd
b3+6yw7QF68L6Of73IHeQ27M7zaD88HBCsh0cb/mCJk2VhOPwizrnjX+mT5sEVQbDRAb7qFWBeXw
Y73hYuOUzeirQ8QQENuNIwuQAGy066qxwEzIqF8YR3c4efsnzd0+uhzmT0CpyJ1R3uz2Dvb52azK
GME1BNGCXnGGsImgH24wNN50XeicihMENEh+WfJqm86ASPOeXX9Ai2S5mjCrvEBuiYyaIBvdvFGJ
+cNM4Q67zu/29hPUmG/Z7bwV1jN8ecBW/4JYHwGNJVa3OOezVD+1mJy/T1aAIdEW5GMjiKL2dUlz
qq1eHqhxiXEazfQzzEruTlAhr4jlcQIQGo4632gDgsnd9gyBTP6yYoHG7i9b2NemCFBYNYqaBMrR
2m61AOrmfn4fNRbAG+VrWgrZ+vO2llEgt1Rvxnow2Z54HkDvOeKBh7fxhXG9g7Py5tVyiSHn+cMK
FY+L8pqWnQk54TouBYDCXMFtw47k0si6WNE6y9+SquL4dWYtytDO24pao1JdXf0tm7A8WqR3Y7VM
neOyI9kJEeXXCCiEweU9Qufgjn7zKHte5FyLaGyibsDPXu+ACMFlAAfZ4UoePLmn/U0vJC4TKNC6
QiTiXWCmvCN90+1wtxX7gpLT2irhdvOd0dNbAKOfooF6usHX5YMM3tqSfThvday//KotQJgyK67F
yVnWNt0U+AKHWZeiqYbubWeRHfA2GFoqeNQURsvdtPNiPMYalXjhnYMz0gmVFpP8Dabud3dTAEpH
ZNyNxzqSE0ZfbzNkZxdH+zI5YlkC6BZiztI4sr6AC+gCQNxptWfxbVKAf4Eb2GM8mWA87xFO878P
6jxX3xyuIbud7Oej/7Hw5GAB72GJFEccZZ7/cE9EsAEk/09FqUX83au1fN4cbkReQVVdPgmrNXus
Og1/0DCt8m3Yd8DkefngnHiyEECHsCy3OoGqOD+Ol+mIh9p4WMD9sGNG0tDc+kxLqQTrrG1QM3LQ
c83FBZWWrTE+O0PaTgCoeX3hzHXenGrf/P2xxguAO3vfnryAV2IoLS+76EETxrJdnm/9756CMajx
udAmxznRLEYEoLf37zrvHqfE/DpauEbWyV4BbyGGmQvr60ydhfmBp+dgjFgQuSzpE0AjybW+EZP2
wuSAStqYoiaOTmAM3zFJpifnVJJBT13JzzKtievAi2RjhvCRyXMgMoJAQEoL8tKjnzs6eKpFrdVQ
4L7drDQme9jFhUzwXy5MiDeu2yKHfywhmHzGaF0seEkY2D38BVNt2JFX73Owj7MqV/8YpExiciZ+
DLxbXpVglEKQBgu4n0KrJB9Q9Zl4NjT3/2pYbgkk7QFrJJQ36pA7s6rmJE35zaoHg9A/FviUa6su
e6Iw4s7T+c2NT/4oVcI0WAxR07Wed3R61nX0in9AVM55dLZjw3+OZWQt82coRGNCHBcF7B6tshyl
ZA5LeHy7PIx3y+lDGPPCDCbbsKaIRkCUVXk7eRR6gj3ciyeHDV2MveZnBJOZ/Tx/jb6sefR7O4KV
TdSH8HygQ+rTFVQOsCAiSER6Yw/vWCsFrwJThfSN1R+2rkvh1awQcSPUhnTHnPs3ba/b/JQy4GlQ
G2Etx4iXcZBsL6YnMhwXSTNylLlwo0QCLuExOpS5P0Fme10xPAP2h9ld6H0GL5pKgpXFND1pIjjk
3Ux3ppAdnziEK3wHSB2wq16ccSzpw0q4p3f/0t9uNvAWusWDtDfdYvIwhhrJQELpM9JnCp8+tl8m
/tcQpoyPdG3c9e9QrpFR5Ybf9THRO2TYlQUSsozbb/TRLV6Dv4VOKGQZGAVFlQMWmPBP5QkRJvOK
cJSDDAZemr944QZ6zjF/wUa0XkttK2/2UfAxogVbfpaLiJDkYNezofc08HaqIbMKmLt9FAHr3XIf
7hF/FXh2IxpkEngUYxPMrDrQt0UpwDF69LUM1j3Lblh7NT+nhvUatJ4fr1w5xpzx13vd5ReGdt0C
EzTcoHzoilMIjHeM0vniK5bOcKyWSCwgMoovxn4mROET1HBRaUH9lpAatDyDeoKOHM07s89UGfDb
bCr7Hr8g+mdYfAjd2RzAKrbbyAt7bjdnUH/yu8Cr4a7AMWMHC7oKwE/RMZ3Sg6/RImB4faKjejjt
4g1xFpvNNVczwhsaGZeKljlK7j/omV/ej3ob28yno62baaf/Za5Hj1K7eoqjrnvjzDvHJ1Tevu/P
aBbxn2hj7SgqzTtzitlihnPsQ6J1Zcavd5GdPRgva1p8+obCMFFHQjuAM++lUtp5U2Ey9Qi1gP6G
/QRkfaiB16HEeX0d7g9YY++kSrRIBeSEZmXCyYCbqEUGp43M8NBEZIp3wzrrzV+EVWYLlqNSykKE
ewLpHbqT5KUolHhK8sJIiCcLCIH1Wtf9o1DbFGo/PELmEBNWAPeROZ2j++f1II5B4IPjjbqft4hI
LTVjOIUO8DU2rTiTxVUuIa17z3uvmJ23eDeMjzni2OshBnhfCJ+g3CGBYjW91M6CC1QIpbqHiSwS
WP72/ckCp40JADdH4Oo2Gl5AwPmIGTUz8fEAKzO47sEeSi+U+n9hH7mLExPbw+TeHtKB/BvEOBzC
lcSGcV9g+RxzqcHXhfjdh204VBKckybaoJuZM+JkgkO/8o0J0ymf6RQzoefCuY4UUmCPrnSJlFEB
TQdI3K7PENLebWs+YDVTSLwFNYLUKBQVguFgnSAPCZXSXN8uMEbCO7bAEdQ81HCtAA2huJjgyzPW
iSpqYDlKgq1SPsEl/yg6nK7XZyAUIEaCEP5g/K2FrAvXOCFqgRhKTKdhv3XGKvTR9gEiJYhtoTVY
ejiSwiuOGVqxQNaEw1a8o3tZGyOMtyl/6PL5X30o+AJE8GfAL9N5Oqwn4kezqkuEqgF2gU5vjV8g
Mssq54fuYqNEBA2Z5NyHxREZIF7w/XO5w9oXcx6H4Gb/BfP3t2rHkEW8U3REtvKPWaI3QCuswI7J
L/4CpQuTji8gFdyRHfvwYucMrPz/BYjoOMWN44wwVvh0hAoP6rylwea99i8frBY7szpGGdJvT9qB
OXkWwwvcdyaCPgmlMeavYHxoL02qEwK3xOfi6NxLRIFr9QQt7yVZxTDDHktDpuQieHk7i1RUadfw
GJ6HeIqhrWckDusPoqnIHQyHUGwhvBMsJopZOY45/SI5w86JQg0AqaNbCJlPRDpi0/hD6wY3scNV
vkPGCUuFG/4b4omVXAbNuLNFlGJjVnJABmgfu3Kc/UFvJmeRkl3SVgDE7S2iy0Ak+T2hYmYPfvQH
LsanqBn1UJeMtBE87+fgEBywxBBhNnh+xshRDjja8Nu6nd6DRWA4PcK8dr5GlPe/0z80nMQRQE9k
63LfxdCEb4PVxeXjuR/ELPvnQNRjW+89jtjBxX/8g0b0T+5fzHj8hTCfUBGlorBcdUEMsIkAyUjP
Dks1Fx/jx2jYN7ZGBOsOi8mBjpJDWLiPuTpCzqRR7bxDDM0hUYqKRt4c7F/oGnizk4+z5KkwRHdW
nCqDPpzJTsq9zQmIZRSEeShhHHF9KL0wHrJ3AondNZZ3z/QYln556Dg2OXCDXGwIjPx7d40cZ5IU
cyLW6C9+pKf5039+KbeQB/0R66tS5EmiddoFDUXHJWt751wbmzBcF3iHyqHXg8wq7BD4OS5sEI+Z
AIdq5chg5ensuCnUzbrtgz4sbsCy/sWT4VKPLuUc1NnbpzYAFzAYs8xqEmltwcTAwyLy2HFtcN74
MTbBi9jMPuhTi9r1MRnr1pTjkQtAKIaw0IfpVPoXuXVNh566vyvPeGhudBwJ//wiOEU+UIi1iAkv
u3/6xypemihkY+YCeqTtHbKnphdmLzRSlX/3hUdhcog9wB4UOmV6XArnIZQVdxzsPNGICyW6cR/Y
PLWdRj7hi/safAa/sEMeBE4DbIv2BGVwjCuGDBi/XAC7OUfCkAP43/NfBYICssLOwBaKwLZ+L4Ev
A3QY0Wqmp/IM54PIqWv6CXohAw9bmeHrOaPHWaD8d8obaErZTBrwsZpPSY0B5W5lyayID/BoETOE
7AbURJwVZeTPm6W4QqW1Ej4/raicdywsAMgSm06AI5sGhCP94AkuywzB607uf11p1ANpxdUd944u
UzLcQqiSAfgZZIKJfkBJGYgDaD77J7ohfi849YllA0tSnC0DVjsyVlrA9/Na6TEGJwdPAWb2PjQa
LxKbGfws3DYUBJEtMpYLCj3EjDemFay8zpzybos/Ghpp0QnhvcmKE1GsibDTaNgRJGHu4sa9ZKIJ
0mBfM+oVenqaTlOHOF+M8OhpyQJxaCoHuMwNO9kDPGT7JrOHT2HHs8bjr+3Wa+FHCc+pXR4T5FCi
MJVx1DERTuoXTmrlHMOPveEyoZDANSi9rl92D/PUY/L2xjHCTXSVIhHtBUh6kFL0gvc6LkoMShw9
VUP2xUwLGEYwdihn5DO+sXrP4IzYZriwy3KZgZhiiwWcd3AASh07m/wyf8ZnDZJAF7eh6+aZFdTN
CxuVgfzE15x4bryoIZvC0zI4hKXWvqYMCQy3KJntImRDYE/f6c+W3RXhtM/wGdKfZxHvnBrdvcEf
1h2NCl5m50lO4gJSO4Bb/kDLvTkyywaPI8TD3qfKpmurGZUF9zrAmidbiSuTLm/2ZKsnzz8N/pPO
MVcyThl/kVNzyJFPHI2llRMcchh5+3lCeoa1XALRqEFkJQj0JROWFFoTfo4/41sCQ+AWlCtOUc4Y
uP19hVwJlKSUoNpw3XMZidkTRlZdjU8GtIuVbiD/UA0H28iVgp/oMx4rHr64PH8FOVUXnpPJFKUl
7+URt4dq1v2y1OhdnV9ZTbUCBZN3mS4wYvYarHowOjGcrmMOMElBJz96ih/aCX1Oj2zILzJ2t7JG
UjmwGFDUiYDLDMk+hIIiDbfzmhRlZU1McGUwc1tz7oPvuD1mGuYx3cZ5lOA3+wom3OGLfBfMtYkP
fdmON+8zhD+OkXbbrpb3J3+aUT5NCeMLOtt+q8JVzSwudNpQ3Lyvr0IZ+fKdK3zEFk22z+7jj/PG
USx7b1VPMZ0v48nhfclE26+Zvz8S7HqQ4QthLYsgcDBPTVgMmK/24gckoFnb6iAG2y1lgWtRe3qF
fPgRLIb3CxfOGBj8gokaqu03uVUg7EwdLcVf9JX0CfxcW4MhK8TDJYZhu87wkuHng8XnnXKoS84t
34MTzWSGYchAwG8Ck7c9uf6rmflFTbDtQHeC1rRpyLYCogIRJEgI5ltFl6Na8luhkquxFvxSEH67
Pfx+7B9EvparQYqGvzdThjg5gphzsIOfdMXLt2afiKmwFNVS62DJfrKcE9F1cNGSZ0SKHsLuYavU
UhzZQShEU1Y7R0oa1T/DCARxAU2gkebO+YA4goEEvWQDjgraObjatz7Jf5xxL8yRAd3qfxWoNvjY
jo10dLfnFMKeBejuBMdoyyqZ6XknqzugJdCqnhMxJadDzvXwFv9H1JktqYpta/iJjBBRxFvpe0FU
9MawScVeUbF5+v0NV504e8VeVZWZmgJzjjmav7lQhwiCnmh39C7jQ8ynl69cYfcHRAWmZBvdYFZF
D4P+FKqFdGF9y4np9H+NeJiuiU3pp0/bbE1AdnnJGJ5Swt2hX3kM7xsIowuhEwopUXcOizaIfSKM
UB87pjYSjkHDXh84Bk5IB1io07S8+fo6qdyK0Jz/Z3y8Un+sC9SjOs5+wfxl2k6cJzIbl9VKA9OM
/JWJYBSyPHEbcA8GuarTie62lneNATARu5/hopV4otextf4GDhiPSe3jCcTqZkLOlMT5WU8LwQbe
G4w5MrqamALfwEOc5GAgU4Afx4n6CEoTEH6rACD77G8nUtqhJMmRvLV0k9gAGoyhS6oCQVGBPzF0
ZdJDq93q8rsoUl9huyD00fTWulQ2/Se7hCbmMQ4HA87BrsPg05m78vvGE9E9vJnnANNMs5W8S6ZB
GhX2X8dSZ3N3F6pHq/avsMCzptcctoZf1ElI8qF5y7DsrwsgseTkGyhUcH9I4XWNOUPFPVFQdVZX
Sw8fPlpcnp4w4wL8aX/s3t979nCArlNy7WnIVhCFQPwhh/BJtQjPaHou8N9Q88fIzzkW3ZCltn7Q
xeW0ZYEgLdB1tssLR1YZqZw9xP58fdJt+n/EdRCA7msCjJGhMyO/J1RhKJ2Cz9ob9Bw5ZgI4aeg6
m93pzq4QOqC9DLjO52DzEfMwyCjmVjouPVEi+UXc6WvJue9co/PsOaThS8d05L880R04rG52z++M
wbC8F2VQxQ3/BnLA3Q2m9APJ03fO6ptp5uoQtpJPQnBjbM/UFjSCCqKujn7Nu/PswqkaMMMI3jMY
zy6pHMPG3y+gsGt4Asoi3bgzyGdPXmddMv6hgkEHzOgt27jrsbx3y/egF9YQ62gULklpSTs6iZ5+
DJ3KyN8tqAmfhmahvX2XHjqZZjuWho/qFWZqWNbUGp6SF0uWW/ACC8lO1LknzeAdHYonQ9k9C+1p
f0hYjS971mStMF8cnUycC2RWfzJ9wDE3EASX9ZdvecpYFNMu3i1/a5xM+wAjXM2405IcnjGYZVI/
4cCgGzIo/+6KAeRzZzLG0ZmXPiLNBc3BAZABVqCg8rBg9soN4rdAJ8FQMrM0EXHXl80+h8DH+0Gv
umBwcXGVceTDwvUq7PIiwdru8DtGDhCsu8q0k3PlugCBZR1IOPv35GTjynkgzDFZOnMgHoGb3t0O
gbVIktzuBUDRGJwsqOn7Kuzm+aLcWze6dDkHCTOFrb1ZawBVMmWwbs/UYWt2LUoaMXyQ5GG34u1E
+/aZvdKzx+eXM56QiJ3ZARLApltAfoO2InO/vbGbtGip9oNIwhnlgaRt0t7o4h5NMgwf/myQKHRo
6D2N8XqO+KMMM+acavcJatzksXgwOB++6rzbZglckrd74UgdpDvSSUO3h/RNSFSHv/VVWjv7CTxg
dIyx9pXhOkcpfWHyDpXkhU5xE1eNyjYBE7jteAMI+Ds4kyADx2COzPkAuIbDIoVxx7iOUTxveI7m
gK75g8p7Vj1Mzi9Wr4iISG2iWzx6lQphdk0V68HQBWC8ETzhW13DwDVYZJ30FjJtbZhrziyXuoBX
5qVzWgovnBm/i7mXnHIkssJoZwKi8RZPHsWzX1QmTElh6j5Aq4dKQdEGiFDwn4ArwuZqgrqzKLIS
xy7oTaBV5/1pdJxQ7XSrSX0xz0vYGOgYiMDh8PQTj0LzTDqCNXDDqXX0mTADXjDwFa2sxmhu7wyH
echUfZkSXRugDJnSEviZX8u3GDw2SETf8SfXaTuT98bHuOtcBSrIXgNFhD5MI+yY6kCS2IZXSm+q
aJUgxYEUVBQzouovKPIqHSk44nZQuZxoOSdSy2sxJCClFGQXaZnZpUOcKkDKHz+lPoec/G631kzx
gxKNu8rdi7xftRTSP9KWVjZgZhDr4WuK+fGgnoAzRySlJrG72135STQHLkhcNN9Ow8gGDrhaZiGP
K5COTyEQZAgjjYUSIyPLcmXdbZ7Fs9h5b5TSUffFYsv4FJ0U5B6NsuJSfC8WU176LuxJ6cAqzt1W
0rvdsa6BKGlBN7drLosTOkAe7YX3H6cvmk4K4i54GinOIaxphA0Prz4N29dreGBInXTSMu7QSre6
vjq+DwAHuAL0uKILWJpvjqjVC3SJ+EshB9lONGi0YTkuxzW6kMXb0FvhPAG+2YBBjl15SBShabdi
WgnOq9TsZ3gFi9Ij7AtEaLvq/ekBnqiMyWm60Kg2vxEGwUOpQQGOg7rGcQ6E9WENcJWFsB2AOiC8
kDfpVptMh3KRyTEPW5XMfqoyzMSdh0qPDpZMec7++88nC3qD/GvMuul5XGZEPBvCptNeATwXqAXo
HjNl+R/I/CjDyJOCMW05gqxK4vWmG0rdELbj4ALQsIPWBQAMCz1Qcm8s7g36pjJfYvtIzqYkzN9n
Ug+lJnOOcidU+EdBv/8FTU/eCrurfnM55CJPSe1QSoBWNPy0xy8+2CNrIp+uMWsPrxtxrof+Y989
GQ5LCanQcf9KIq0g3tiG1AgRwLhagiTupXJh94IK82H1gVQ1dc5kBfyLm27+HdzqQM/AYiOxxP0R
3gozWn68Y4XiNgWFx+6lr+K8CS0jZcoLLacbfpOreaGMNGFFFjWtnS/9IbTQA4V46MtMmOtxJc5T
+oQSnF4B/QuQbbuaKaeazpE2kTqlgopZbAcwLgQJBPDfs1zQm2uiZit4OA+Dx4RN1gQlztWD+nrY
HrLEmgWYkA7Qad2WskKmDeEUWNIIWeQn7KzamISGMZQkQ+XuKsknFaL8x9ejMzQU5i7CAdVu9scR
exQGk8aUVlNI02NLub1ZjzsPkbyoUQWSRyRNhgNv1iEdaFEoCwAPrWzmCBziQN+h6sRkHyhj4x81
lfbVEZDVE7uQqTVxnK7150xDC9jR4gOIkDpNtYB9D9uAbEBOxo8FK3HzIb7cTPDwobXwDYlSZ/Bf
c57v02yTBQ4Git9lq/OAHz6HGymuFk6ayYQF4L/Cpg1GQGxJQJ+DA4KQM23YY7n19MXZBeD7QMts
SmJhD4OkTskhdmHicab4ekhTQ7ZJCgq//KHX5Jx+TeCvgKGkGGFf3m6mVJJgsBfIr3GSzY200eiD
yR8xJaBRAyX64XyIzWB7gWm+SXfDeCRV/OjuneFqMO//8KjuxQobAFOj0Xga7VLplx4cNdNyJQaU
76kIXIg4cDhhlTb7/lRP7qYVkgldnZHfpCRVDQBAhzvJaTub8wF5fld/oYyrt9nwrzF4cBaYyz3j
CO1P3xFoT1oQJPBQe+GLmcfFy9SQohMgJnX2xFHBdcJTXbe9biza4aTgoy6nV6TBh7F0742FDq0P
BKfpgJntHGG8ZRuMT+22kfFC5IXexI891ARc+CQLonDnV18AfCOQI91DTvsR2XR2Ck5LoEUkzmfD
iJv2jczvvpZEjk4QI7W3fwm3+Mt7u99aIryxwgROWVtdDh529J1zgVVGfuYPN0QZ6F0Hm+KR/P8Z
fuk5LCYo4JGCdZ1eKihsn43x7OPE03a1QH1zq8iAabSREEIgMkZniwGFwBepCM9oYrBadEvLqAbX
nakyPUwatrlGvJJpEIECkyGEY/i3O4EPq2Y8jHxFWMR09mtAIztkKThrZbcZJ/4VaiQAheDMNtMN
0jVHIifsyrxrSteSmgOxtoofr1G7BknYoOVSrWApM5WN7z5eT7RVaeoyAbjRyrNppdJuF70ksDkr
kiVdhNUQ/Mv0bD/qvR0oJFvWMAcGpfZ19ODiUF2ghZ32kO0omvnFVq0zyqgtp23rBWZrP8iwtI5Q
g4QrMuHUkunmZ6DGTzgbgRLPOSHzpvepg/3mm/aizozz9rI6u7zKayF9iDMf2AXRckM3lvQJLNLZ
0WOsyPaOGQRaJP2lvbM+OxfW6kgl33FqsGyStJ1I7QCmYZ1st7HeeSdsze/wd1mX5T4iuRlefgyw
0geWMJhz59uxlqlXcFuo3mFFYqQXq7Y5UcYBqBzSVtzM0ThJbi8Tjb1hL3wPpJajlBlQuEWkP/Zx
JI3VBv45e0pBmezXpokQ3PhmPUkVeSjC/sIPxu+FRL7NPlSHMpqvQuTNFv9mEFsXq+9gP32hhvpe
FaLOdBzIpBMJK4B1u0kjLCPpCfbyjvm+9oNTz+Qp12LYc1vSTgvQBGkyJajN8bUoIviqvZXuM10R
qZodmjsiJ4OgDAxt9I9pSV0Dbcps7E06KfOVk3slxFMk+AqZn+hRkJAmp3HN+BarrAHayQxBsHAh
tnE/1f4XkmoZstxOwT5sORRvzLGaxqyHuk6FiFNtAokQtns7FW8s4CI/zYz0LRZoy3wHrKSNHFCP
9QeCwIKA2qEd87CPtIWlsFaTcWsmvNXkqPClZoaGFr0en6UdcD953NsESBGgDvPAlAaZHROiBbiG
2ZPX7KjbuWNb0NZXCAdyiop4EVKz7BIS+6vB/xQ6NyQRDx6WFTDjiMu8MdRSKejZdmvQhG4rVZEE
/LI+DuZmzc+ZWFag8hUJJAdHLTBuOGxd3ICet/6BKXFB0eLOUIPiXup56HodYJEpUwKTnfzxzYi6
l4HV7e92sCQkxts2cbETo5yFcRKKskAEoFVCrt9XDsNaWG3C1F+i+Kxz7ah8vFFAPtsaWBWEygJs
7FACWjVg9TU9DH8Z+o41+DooR3vPD3YD/RepJL11kCmEDC7nnVwQWtu7zR9G4ul25nYbJBA56WBO
zps/u3Dw7+66B6b8ghZ//MHDhHbvsnJ2K5+qZw9XWvUFPw3oHZB/GXWxPAcqS7H+K433wLQrowFe
B16ipI89byPzlQaTCWrvzVP21p6ONx1c3gdZdnuB6/B6xFEoYiDE4KOxpvlIHdqwN4D9qQ0ZvgXr
s1E5j9GZNqOeIWMzE20qVKisGdWUBmiMJgT31LsHV9pRFKptwJoaAiOsWxlgNZ3tuFiLiQI/yWQF
WGgJrBTLq7CX90KaDFE7BqElzXajwNjOv7P/aqYUF4tdd+QuZJ9M0KbnttmO62mbBv0H5jLp7C1Q
1tS/1ICSH33ZNeIaUYNxuIzLEkXZig2EBM6d+CICmSDjWDztrGa8OIH5GVCVTx/UGz2zCRqXMbL7
oe//oISldtaZkrTNBvsOI+9XH/zgdWXbdxYHCm0PTwWLAxXRqcJ3aT4hGiIBUg4qRGYOcEx2qNps
M41YvILSLuovYKNIUNFIRbhGJqD8heKUnQN8WPb4mALr4ecfIcgO1lcH1WTILpsWYk0EEZcDXbQF
9+bc+3tDIELlD5XoO33CweSxmTBLrpmA5/Js5mmUoN/AY3V9Co2Of/J8l5YFt+onMPXkKd9cHWQO
9BrabEDvot5A54q58xyOERr/ONiETYRJaIEsTtnXrNb6GEPdJ/wUEjf+MHMUFv58ptPb4GX0LlS0
j7zCLornArkQZlmIQP2mOEr4itHoGjxyuzXer8+DBsgxhaZQ3CuqnJyN6vuagQ+VoenTg6sG8ZdW
0d41PvlphQANWf8rPAz0Vc8HdV1mXWeCyKYFoeZeOF+/hMShOmq6j/vXTNhn9Nypj4yTfbOvLPeG
j2iDUwZNUyhyKFeHt3xB0bWHRrVopIxurTfdICfe0Rf4YlNc86eiWtWSXvT1DxhdJZSLUHurMYlJ
xIzBmycHD4eTXb5ffI3nvI8hEbsKZSeoSFuYIKpF8n/HtnHVBIKywKJV7fSRCgYAKx3ZbX7Z9Unl
AItPG/4J3saXemiq9yiDcBQgX4RY6Z9JMMgiKStJpVX/Fs6HB7g6PDc8AIQINf5aDQdQ4ni/4Jsr
Rib3/iu/D16e3IJ73iFpOPuvNaS6OhUCy2c5j4W7+ndgGodAdALrnmqBedoft4GOjUm6u3cVGJzR
NX0xk61HNP7eoxJsfAZZ1niDlgAPIsUFTf96JANVWJLMdR403VCsB+5iDw1/1NH4jPehFBNnngnT
8RRpc+eVUzDs8jLbZxBdSIhvg9NAXRC4ZjxlHjsc8eyy3ho9/+LtY6F3Ns0a0j7ciQTenT8im7ev
acWNYaZM/kdrTpQDCHoSiTiD7A0fjP4tXHNSTtrgKSatxBwdSVtWOiq/gB2bffUPmAhYIeCubLG9
5DG9pO23NqKELCLGbAa805nF7EfIEnj7tCIJM5G38Q8wWlCFMY4WVf0EiCpQc/QsKYkgqZi3cJsj
7bu6e0yC3KtOvFVYKayfmtYjhh8jGvyk7yS6Fsr4zmEEOLaaHGsUWozHpEc2Zb1o1zESVOiCbB35
p5ZA86V0QuKOyXXXEe0AuIZchRIBtEDKgHGwvUtKq+niXnt2iGHd6cs9R8Ca9jhILMEbxN8pbb8X
3GdIMc1Un3XQI0CULH1woFOa0uUHKfZFD0tGJqJ7KJDvNz2AQTsTToDqXpZAj4NGxyA6cm9lMY12
dGExNnbOTM6Xz9ruTa+YupvHiN/Lz4A3GLKO3Tes91lr2Zhuh60lTQ0a9y/OnaND88/iAXAK0Khr
2Ok4ohVPbgUJHjFGuN9EdnxpiJjE5wUwyJ3LdBpNLEnWOQvG0jlFCfokB8aztJmAMt+x2k1D36ed
9Ry3PMSYv9ObWyn2YamDxh6Ub18d1HV6mij8LDZxMB22MoXTss6U46qRX0hp1nUD9JcQxypcQXz8
Khnxj7gmEMAthdX0WqIXAEmAs+rvg5Jm24SJ525xEp5tTUa93I36bXT/jnQ/t1cTihBLlYG3g+SL
/ZkAj4Cw9zGHJ45g+AUMcZl3CIKtg37Oy0jX+kgkJ5t4KwtgrzghFNfa4PIRbuN38QWtKSKcG/Je
fYQMZj09r3ZM2jD2sk20R4MI7Y+9t9vUCIpdiw+ClRj8ciBWuz5jwS5/TovKLDEIAz6LxEtfg0+2
AiA1UIvT4hSTl5Y5Mk0deh7py8Lx2Nh+DcBiMHJh/zBqPK6UOQDDQ8yWQdPtmAtscQf8EPEpdAhX
TZ/kvpWeNtpMGY7nMAlINKJCFFsEBa4m0pyAUoJKg5RcAmOV4xLpvRbGAWAjeN5bMkU+WorIlWhW
0pGiOQe+9YRMyjkskaCx+EDYT3NVdIupWWTK+exDh9nT60bhmkkSx73gM7SM5SFJpOhByLH4NAKU
m4elx9PygdgwK9nvaUeDS+h5pEfdUDfYMipi04F8QiC5TncI9MROmNYldqOY9Ug/ujSp/xPXBGnX
mr1SxSvpuwvWZWyOkfQSfcVZoo/bFk4B2HWuGsnpRBsfKT5+mizRvRKLrMMSTdOnvSYqMToAhAs0
ngwZQorUikK5AAQ7vS/3zli3gDsGAghohDd3u/yKUmQzhn3eb/6aRphaCMiStJi+HweRQU1Er5rS
bWdpQHHdNitwXRMECWdQJq8W+6C7JrtqkDIE3AfyIr60w7lsghcp5RnpPDNUfoJCyKVJaTdyQIVB
QClQFGp/fAou4ChwPKVassHZoahzIWHfO7CKJgDWkZYC4wpgx6EFJ93DIE2hRLlpur6Ty8s7l6F4
twaQKjxALS4qeG3ArWngutIl/bE2uCUdli1TAQPWN6hP2rN9ns+aS+Vd0Pe24UbQ9hdVdORXHQA4
mWAXdAtmDdwaQRCtsQI33OGack5mI7w/2CM+yR1QbElqBAVNZhkGjAxiFJUuY2tKZBy66TMI/mKz
d8qRDBxolQobSPqmL2PMxxFM7UVIMrE07uWTyAiC28XFMBRJmfSzJE+EGLq1N4cQojHrzBTg0CC3
R6rIL2hUynQqJhC28h7oVTW/0Lu9sUcyQB0rhIjOxR6s7HB+pH27RT6mIuHehyDY1aThViuQ3Ap+
8gyBF61ZI9CjK6UmPFUyUYAcH3pF1jHUo+14T1O0Q71NyUkXmC4GEbU4hmDCnB1zeHJJRucpQAqX
hsbbJvUjx+bAAFnZ/ljlYAshtGiC5hvrESKlPqrLXC03hReAQ/gB1x8mUy/0XdJPOl5v6E1TV9It
EMNpMZbXgSBEqGpGPba+QtjvrVTw7KDG8b0+xaTRzY0A8AEgjcdpuqG8+2mR4uBmJFEEjCW8hp0k
QI0Jhk26m8z/6N6w5LkKjA0QlgLL+SjeK677uQHHiRYU4nKgOUnhizZyXXP+veUfwGFW+X6qjfXx
O58juNlCA33u6L5I6faK/eA46BVccM28keE5RQDkgJoDs+2bVX5bIHz3GWMs66MO5qM6yO95hGpB
kZiexoK3v4YNrBBq+xzK7tBpryDVRQtFinF5fLA8WoR8NqTZzjpmPa3ImlKKKmpJdjfbRlpRdCyo
8s+FNHih0TEtfKKpeMxrUCBiQckxbu7cQyCamJV3ixET/YZzUMlyE7vJHPy1cAbQqQ+lLpgBAEFr
StSyzgBCzsRzvBl4JXcfjL+JOZer+Re2GAtdyEeg1s1oZu8Y+Yto7s7J+p69TDL0SAQFQM3dDdBr
RVzx5uOPlBwgexC9RY7eOSdXvAtOUknJq5OlwkvE5rHfR3OFWQj5o07z00LKhqms/VkLdEsb9GKc
kkrqYaRsVSSCIFX/faJX9kQtZmecAMWOH94XRCxlEOIQaw6vJxB0FgHmJswfd5RpXxQ5aeNvHmwF
sieUx+S8alkIxabtv97yS0aK6QvOagim43nSdwbKx6DeePRXDr1fRzTatSlDMuSSabNSEO5txLGP
mMNgnwYfBvoOOOgjEGRxYRDvesHrimjTE5yyar7pAvY4OgHe7vq5Ak+jSsD1ukj/Y5r2HtaJtgDa
CvYNUSmvRE/2Gx4HXFYFaBlBQWQzhUv0QNl0F3NN97GGyUCFwHBUAltOqK5ES1Ic7RmbM6G+rg8w
XnCc2tTe3KfnpIo4HmtOxLsFT/qxyLNAgas872PeKdQCX3AeuUDbKWyheOywCpEDhYMSKLFgdNn5
iFh/oDkRssyzecWUKklMEpTxmiWy+fCkpePUIy5LxGCvzNNttsvaviR0wH95IxGeVrk5sHrkHU6s
FsH8MYKi8DciWcEIolqCx53TROUz8sIzDiXITbI+5Z+iEcfKtXr9bXDIsKMnHkgLjn2HVC4u9pt7
dh7Av5o7bQO1ebltX+T9hSyzy+TO0TjDcAi57/AQ86F8iW6U4FQC6Gards0t2PHGopHbZZ7S7cut
yb8ozgrmn3q7Qq6+Sd/vn5RyzuhYBGBRNw/FUkAS2SiagREHbM11pDQMfr2BzqpFfJBwxy+IIzpG
gL7xquJTegqIT8RpeC7y/yf1M/hgMmGiEWhQHYNGGFofieGn8Zt2IdkHT5LoDT5YPiANzcuYOE9q
REOKtOkDbx/9OzqcxIsXeVcxAxb975eIvLwkJMdcvObtRp8EbMYUkJMTnz7w6/41p/gfN5KdxOEy
38bEl4oA1BjqBE49lUcgAnyKrRH2PtZMJ2oesme8O5utcc3SW7yyq70ljR8r+Xv4QiMcXWbkMKQh
3iKnRI+CrA8pZtG8PnsV0fiyoInismAI2GO1EFOaY1h6pcdZzTJEeZ0b8v23evBB227xQevZbaL1
wcUJ47hubzC4VujguQ8P2+38CXfrLS0NoSKhiUmBI81jqTJU+2tqoEmcHqtSFkJvxa2QFaf0nzPt
Ynzod7qPlw0ePiXuXJOTD/oTqDct1dZYY61jFfH1GugDDDthM2pMlstIHrtYqiUcUBVNs4NItrM2
79xKnJFWpojfc4zy17ji+dtgmwTDB36POHEmcqA6AlkQv8Orf/tDWFMak3tQYSOE2n9hFkHhPOv/
DTzINbAMDtYBYVBhFuIrRLx9DCsYETA5opPVs4m4AqaH0Uo46tiz42DrdkDDt1i+3IHwzs44DmQ5
UL+gFXrGD1M0YOlKcIr8W5NoNrNMl1+ipLB8mhaniiMWAhLS2n4DpsoFs7ZsxSTnyxRt4gCs2znn
AMg7XhVdK/PyhMaxAFg1yRJzwRWDKGRNgsRjYcobUeLFclCRMfxiTdfl0+P4wQnCV7AgYBOwFag+
kHOMpGSVeMr3DJt3luqB7isfhGkL8aReo7nodt2Lfx3Kf4tWuPgjkYZLoEBa+/dfhGMF9fk3dS6m
FzemTYnKHeWeadhtfGZ4IRPKFRdLDFvCdolYNZ3jq52L89W9n5DYP53c+/PgdQmLgfPXfecYCaoc
BsLwwn6QljPnBmO3L8MPUx9w1ES3CLqCc4sQWeVrYgWA/aYpHBek9Z0ygSeGc4rJCRCg9IWAaw+f
c45LMWjgrPUvs2qIyukVku7o5POHPUDgJ2YyoShUWtcSaP+p6IsGd4stuuzy4GWztYi08jeoc4K3
PAYSthpD3jz/d5JzV+SBZkiz0soAHJLhn5rJ8lMCCD4/kKIglh+M3d8c57BJfnZcIptBH4lnAmEM
N5YcxDSDDM5EMjYyPWYS/Zx1m8MuQVGGHcQxwCKwNIxn5e8l2tqGvEo0toUgJNfwU9w2hA3DOWoR
YdydK+FLLmG2XGLpxz/zaCbLfIYuP38TWum9sSbKAVdYzCjdCnSaZZXRzJIbYM0wRG0aBd8OitnP
z1biMstCNgPp69dMeL7UebMlHrfC5uJz/+4PF4AAGEy1LVsG4BDzgr2d46TMthdmo6xYrp0fF88C
LpTLzRNmQ3yft+Tl//8nz1HJzr0kz4UCy5UfrN/vYG8f/DzL4cqxtIgH/G4v+8+21sr+PSbsDIkT
fBicFayOS2IhMcHOWeS/J8hvXtpf8hH5cTvPc1k74o+w9XmYTklCI9/h3+XR5rwrbrT0Qdiw4gf0
+yCSeIlvz+9TY8PjJf/34f/kRf99uRvLW2ceLtS8mvXyt8rosPGh8yTiAj5YB/9ui/L7ZDzoJTdF
7p2QCUuTjQCrBxt0bE7gTBEGGdSIYxxLC5OLHzXpjbZczgJaEh5/70U8JmLKlR7NR3JgYCNkJfrr
F17JtXMbkqOdn9wTqR4uGzZOAHdiAFE7XMIU8z9jnrSsIllLONDNZpJOIMbf+q0QcXIhYZRlIbum
9kSW/MHf8gLOF/YQC6ZIaL7bkR0VvzaHThFror3XJHOmeTIDfxbNooTAJMaUPQ7rF+fmrEsC3uEU
EI8xMHzzEQAV6myh7AuQjvJ0zHyExp2xRY//CnWjxwlx86nOYcJt/UvUy0AuT+bhDcouvAiGAVGT
DtVgO/rSN2HKHunMapw7ZNFYzY7L5kBlEwti+DXoWp1MzzvbfuWq0R7GhfdN2+YVnw+EBgn/9I5d
7YWqIL+E6VTesPrb0XbUGrxgwoyqYF6n9C1Bh8HHVZn8kO8Rl2DzDg5/cEPt5kLC3tbXp11+dwUS
QZkBqQseS9qe2lRRLBEvfKNu16+X4ryouvJMT4jh/0kark+9HJvDv/NEPJbztvWJhQqGALQ5z+ch
ZrR27T/8TgSW1llBNxUPDujRMMiKgDwYyPDTl9EGmk1XppSN8Eg7RSaV9AMM2g0UBeQtbEaJU127
yj8Y2aN4GslOImuRLYviryXZkhADxQiBGpUsFVoN82YqZx4ckUUepp5KXirrCBonXgxNUvUOuQTr
j20vceZjUDXJLsMLEkKkMQ2BQDFesh5+Y3F2T6E+xMQWOrFo6jxcfcBO8OQ2lAn/DvukgTE5nlnJ
dnSciB+jPj0wUYa/iEY3rvecE/xIhpMlDM2TcUJZ4Ia5yyXCAP6YnNJ7hqSP94y7ZCPwEtOSaz65
Xyw7uCgoqw+c75xe8Ipv2S07YPbUDa52jRFHB7qkHCbkWu58c7tzeO4HcjNmT3ipwliVe70OaIi4
H7gEY/EmkdNclrkcMDKoFzASau8k3YTkdsrMXkwq5pHkPW3nTR7+5mcwBtJnV/LqD94d0GPtQ3oe
wgOdnIeIj5tH84r1gpQK8rYq5/4B+yRKVQq9XdwpruxZ/7WRFnbTl+HUDtj2S/j03aRNtkryKpL2
9BqaC0He4/KCpHJ8GSvFLsYhdbeAjJXUBW2D3lBN5PSQBh+UqQ8tkcqm0yooEYHr8lYUD+DWwHmk
tPNkUQiTC5Y2K4DFwgqSU0ZWVIPDTfIqApJ1h2JJXEP8EvkkNJCXXcRJ4zubjTzWepT2FYI5c2A4
ThW7uQUBaTv65/b1AmeCu+VxiWy6sAXY8vq6Fv9iJcZa9sBZ3LFu6DhDVoRwwA90Y91U4gob0W68
dXpxAzilmhGz/95LOOrILmQ65EmWkAu2tZ7MBwwhKG39bwDOCfgrp/z08PL2HDF/meNYDF9gaAyl
0NuIzhoiYvaVEY3vW4swdDyoUYJ+kEOFRKYPJ5ZU5mQtEw5XuSfbYCZJiXhQt4m7SxKtG7LzIiZR
wfBgf5BR/nNMkJ1Fa/nnadMijor+ctOX1sl9A0k5FTlFHo3FTJbydQbNV3jldGfPHjLBXJtiRGeE
wpiwUA4gDQlJvC28ApeGIT9ms8Eblq0NhJbueTaGZmFkm17ueY7nIAtsOgOH7MfjAP53bonXm1T+
chL+EV+Z1VSTBttvaz3/vHx5N2YtxqUDcYYT2VPCCmQhTiLCmbQQ8NBGg0+SN7GelSTv7tQ08wgL
yxcT9qb1RDOxNg7cGEbE34DFT8L5a7VgNIv9G5nRLiCtkcL3EJ3R1+arZ/tCTXKyco8MbQfTGrks
x8FvxBbPTiIUPAeBfabSuAEza8mV21mSzzgev/06gPsvtWMTEMMJxOeJTvuDXrcy3H69l39h0xFE
O8Om8x0CQ9Gi+Uzr9EuWn0NTUVlhwUyt2WArICmAuCkISCJmqqU9UB294WNVrUBYojvweDjf5FGM
7/QXU+wiI1Lw8DNqggUEejT8jK7DewRbmnvjopWC0P8lEoGIXga9OcTbzDjw/7nNNgkek3qCTgQn
CFxwHBH0AcYQ1ovSBHLJwbvbrylEE6gWbK/nVIk1r5IHAMgNbwH3s67ch/sIoKLbN+Pvb8VG4Fbs
+mD4gG06GZwb6moJa4cY2IMDP9LCfY6Jo7lnSAO0/LfWxFYKGvsO5qvktyg7sOilUmEl18iW3Psv
ZymREAcP2j1P4gbMVWCnfTqGsWJCihbfVdxSs49F9U6nkvV/kUODho6Sf6lzX0yI1xCpN9f855Mk
aAOGHlutH4meAB1dcc9AEcIR89UtQNG2s110E+n5ziCtDL/JeYX6Q3gOReqjsq/0+8HB9fJuCKTo
h5lqQL/ah2jcD1tUN5wfQR3MB8hbYv4lPhXVhPzMrpYnCpbL34Eu/xRIzRxQFnGt6yL60rmDiroR
k204DFz9DhVywsNC0AKQUsei12CTW2KxJXzjbvLciMcfn3632I134/1O0MVVsd0wp1Dz0kNDqZ1y
HGyZxQ6V5I2gSaR4rew7uMBpxfQDGwPu+IZVRB9yhJBS+Cho6tLcaqeMuL44AcwRafh1TFL6rWRV
5AS4FeIx9XIghAdPcn/o9gyYUehGtMMlF6ohIBB2e1WgZvvlh7Y+C+sz1dbz/Bp0stagTbyQZXlN
bkxJJ80/PMERZBc+aIClIlsf/NCfFInSkRLVAg27dVqeZDY+tlBEhGxFHOhvs3UaBNLR2OdYRdCm
4VDh6NDp1Zbrmrbem24e+zxGoIFereSZlbfNUDKgQ1soBWa6yIQPu4lM2/aegMPYnqXXcO8W5AnG
HcEarjGiVPiMQ7gNn7iVyoCHQYsnuHAIhoOrEsAx7Ezn1noNxuuCpWkZgm60pPv/k5wCpmh91zey
u8F3CFgaC1QZ1wIM3TJaW68DOn9U3nJWYgdG0CYN8/f4AjJf4Bw9hvNI+tKyEOCuhPKndR5I7BYL
tBaZxQUBgetarLTkttFG5cSQhgY1d0ABjC2lHJynlFKZG4rftCM/Ke1UepqagR31kipl0APm+vDv
NqP2qAZKfoeOBJoXl4o+bdxjnwhMZdJk62smvteOIxIwyIDydTQq0Eg9/Kwy3315kHtOjgxYbZO6
iTx/8vfD1bZeJFZ0uq2LoGzb0yrozrExfSwPUWkq7HMydbKfZiQXgckpR2xpJs4coQoA/hW5Hr2R
DwbSTM0DFFHw1/b08CDnMAkQU0LmIJRWf9kKJC6j5d0P/6GAm25zAUJaEiVK4UBjL2KvBK0MGyAm
jQCAABm331rh1IDJ9WrnyStEmx7xX68BnGVL82tzh1/xpE5HgcPg5foP8IyZ9UEybHs5y22n70AD
DjszdfblFPz6UAv5jfzEKdrSwACH8zvi6RXR+kDCw9yD4UfaBge3Cdli/IlFOeAVS6E+i0xaC8wv
bj8hucgm2UaA3LEs8SNvjOEKEjaTVirdZfE2jVigJNRUyIgkS2ONQ4Hjjee+5RMOLF+bHOHrHwYj
WnB8sEFGqemEYbxoh4sncBQ0V5EdAV8PGSdErNF++1dQPkd6cTJxYkEKTVRkrvgFqz3sTYT00Uj5
4OgkbvUITyHJJL0RSd40eqCS3bL72GdINAGTwv2TDBLady6V656T/MLz083OqS/JGo1A1ggHMTIo
f9w3zG/M5xmezB/BL1kSHzDmIxcUM9y9+fk7+cvlvw6H6JvIrEQ01OUtOZ5IUBD1OPGWQG/Ih7/9
v/u0OXxTp52MHCgW+jzOE9NqaZwzzJyIzunLZdIYFEEUJWQPnIjS8aIrkNBbsIFOgLyA0LgBICg4
GDDH5gfBTdGBZ9j32RIDADsHH9JdmToDuCd7wCJ0LCbeDOGwzBA5HKdkwNsC9QeT+PcNoauVuDbJ
KB8IoY50UYt4INZ3DzrtYs3UwDockTeryaxe4gFxIhQzEvKBTBuBoQbLNx99mW9V5odaDaawTXAi
dGnwh/fYlzRsRA+o5EB+Agh+9V9Q4XVLFESBs2EBIaI+YKmHIq6LzACUYvxOPo5c0iU4TC5BN5+D
ZN8790D+CBhDVHCBsERPd55xroMjf1PiIzHUXesCjCRq/eIiZ6eGNaJ8IoEiHg+23jOQRmSU7T+7
REyV1r902AWB+/052AKxOYbtFHy0rSGeIqsPSg2JEIDXMjwXTQcILahVibkUF24gIIcHzSg1qcHn
ombtUGwAlBZBErnraJX3NVr0krDdGYibzL/NNSgAW7oGRGJeK2Rq+b78V1A042M4Zg5vaSP0zoQ3
TS28TpHnlDIGyTGDJ0345oXELYMs7lcg/fIPVCf2HqJSvKUZIDwGgKOPL8LFGhcmauvSHZtFQq3j
kVbCPOelaHyxO8DeynRIRj3Sa6O+xPGHIUsPxLMUx3LOLaXFRpcOFORAir/eL0eHhyTcRwFmiIwb
K4OVJAMG6djrzHbKNaBpJlZzh2gUtMf0MunT/Y+l81pSHAuC6BcRgTev8gYhJIR9IRCN9958/Z5k
NiZitne6W0hX95bJysqajFTttywHqamG6RJ1/8BHhWaK2THijKregxxpymCePUCiBJPnQOfnHgEu
1ou/f1XNUkjsObntGLOO6hHjVpC3+lW0iibSfORPI+iRrwH5b/sZE5+j8INlBaziNuQEgfh0YFuY
avrmrPdwq5jAyAhVC6C6OBlQGeb49qlX2vfhPSxhw3AqYFwcfSUjJ0zEmwLEwUZdtYe6jUX8Sxwm
obRap+yLO0YE0ZcO786dwq4jkSxnFRI9afKyAPPyg44l/N4Z4tmC0EWtrn8gkQCWMrkMH2vYK1wE
hFsDrWoCkjl2sN3dK5Us4NKE93YVbEvfjFTSWyXICrnIWvH78415GpX/7pSqsVD4PwZ+4Qdiqrwu
2nOE1AJHAQ5CIe8wrQnRkQ3yjj1J/ylrpyfNOFO1Yax1uAafe3DlCkmAQ1WQYWzb3mmy7TGWNqwj
WtFtB30ELgwb59OywTjqPtPGCNI7tvSrLXWZSpyl1zQHCH40uXUGzS4Qc8eO4jqQZWqE5cWGcdx1
69+8nPGYMJ8v7T7CoooQPvTE0x7MKmuSLonTixhngDhBrxjgCbhMpf3mKDwwCapRvsg7Mdtj4hDe
GohtCAjJEjW7m6g7l6Uu2A36c2ooZdIoPIc7KnwGLJq72pgrApANs3W/nt4J9R3y+qf5okcG/Q2U
5BCoNMg6uYrZ1TyCNmRk54J/widS6Jcwm7oc7hgNOCag5JBEHiiOMBDHfo/L0X1c72M0IEfQ5mBF
U+qF6VtADV3fqw6ksGVL/tBEBdBRx5n8Bk0bzqGHjiTcG7FtUIsTyNWD0AEv5jFsprXug/75Iw04
tGVAraxCqVpHW/5snGmH32Lk1Bc3KRfx5ejA6fuOaS0PCRUrPjw8vI94SYrKr1bYP43RP16iYzH4
18zRkFCZ2EAEMvC2GAM97ZOxwHVAxIwTvZRSoWgTqLzAahA14+UWGQIL6AsudEkqJCEYCxA6zbGV
89pGtW5j3OyonZamAVzZFIbOD6SVdWE8rFkeFLB9GF3sXMPI86Pz6FPTJ2CnpjBojRR8V+FdgOBx
cXKWoNarxUdSLsKEQULLm/mnVu4zlo1mPZH/7zTpkXf7T8AuZFiOtKMwiY5+ylH0xPAOaLYxrv2P
Qac7HQ6olvdod+JN4p9wY2/5tYRQ3kDooEW3P8pHuCV1BTfxRlfeo9SDxJYj7kZtGdHhiZj8MBa9
9aT0wn3VIMQuxe9HZTYSc6NAj3+V7IlXscbXwWCE3IjKEbNWkELnUyS0sALT/Ptlux14mQitIq5Q
R2Gm1m3aG0Api3wIpzN8w7JFMA9y7IFOO3IAr2gsJVcD63oF/5pbhjwrkZ2CLxmUgv/x0NPnK0k8
bNls68k6eDCWyLku6rAh0dzVmuyDb3+G6ruNHgS/REIi7pz0SfTWCEg89cTSk6B2tEsoYtotgJzW
uXjsefxFiynKT2czoMsFUj140cuG3OmsR5Ko878+lqZPauGduzVnE15QF2NUMvDmxrtCltiFDYpX
fmFDRRn2BXNgT+nLlbN6w0gotXcM327JmrsVxERr7VUIu4bysVKXR/Lsvns71SsDwB+4L4rqbsxA
bITFfq1N8YhUmfG0j0FrPlGtQrU+SbWV8JWQ/yGscZR/bB8YdGigfZZVdkiHNBr2EHMgALJ7r4O7
b5P2VcQ8PGanThl+FLbF+KIr+qHQ36CBuCVO73tUKMkzamAuaFhRF2u6TF9lJ/+kTAlOHmjMklYO
aFHYDdagEwAQshcf+wi/ovzhM87t3QW/R6bMQiLy6pzheUJXcABOwSlW3gUdW6hR6GjAMqIKYdM5
lFWjSg8amkbB0zpHQ9yPyTpvEERDsW541FZg7UwvafncZSYzg56ses15I/VIQPQIYHw1zDsqJFX7
3vBqyIOy56voIDmNNcIBqJjbhRNOu/Jwm3SnGc2X1Vpb1f6H5gGs1c69QqS62DdkEFbmk05HlCZ6
hefgTn7ctMqb7rMWUcyv3Tul4w8BOuCSqwWN+zTr3WMOuG61gIzqf18Aw2yaFcdvzv8b6dGm//SI
9J/Dda+QvumEpxN0oiruLqmEr6jmPaIGzZi4OpgDxx6ZonkHzPMdY9h1p+05WYCmcs7JpzbEAgJp
gbXwB3fqLpqBWYVNSLWO6g29iaRuN4f95SunUA3vYmYqLQLgVv3v2qlmYGFbMoVCB59c7X1iaXBc
bZzbPtwUwzuYMgifKOX4tiNOH7X+ztSRRmoDN3SzJITWGc6lICgd09repa9VbnCxxw0xVVj+ELqr
brvpq8TbUgW6/iJKQeN0XN269ztIEMJ7JS+bUlkZv78WNYj+LWL9t7jz1vAKJx9L/VmQLUFqQL36
F48REZFF1zqq/yldXltn+lY63AUz7mdC6HRbaJocMCqoeZDFlRKkmNqP9prhRIwmWPk0kadPg+hj
alX/GjDlK1HpysQdg8GrN2PBi+2DHoINmu68S4a/ilCUBeGp8jSUqxHnYazrlHH25cWrL7e9Io0i
RGN97Md4Y1YiTds4+MP5cEgvCAJ7my4dHrNS0L0bQ5BWNHrGVdIzBZncyNugaoptqRml9S+TIz+F
6Y8m1hGDvtwgRAY/wi3hblC3BUPtbvrn/D6kojWWTqbgNIgIH1xSV7j91Nkuh1heM/2XEEIdILxR
jAjir0IRs+q43jv5AgjULa67aNjftIr4GJw10I2hsmD0HHbunEDq5QzP3jtdtStkvsxNm11eRgH1
sTntoM6hfbMEmhQWK3c7bNgHdg2gf3te9hn3MM3qGTv42zHsgHqoa7t+DJZHhWvF/pr+KUZtIorE
Ve0nhB96pc+8wjLhq2LcT5fx0KPCrBZdUc2opFNnT0OzYbN+J8hKJQaBTGOCUSSSBnebGUNXe915
ov61F4xBTwn6GPTMz78eSL/QsLfV/DBDgOGvZB3bDDNFNeZh04F39NX8Ba30Qz1OmQj7EI3NPHdy
UR98ytUU9VCbjcFfJZMLF8B+wjZAIdsq2/c4I1POY+JYwhamBeH1VxpmDdkkoBGBbEmG7bEEhCQD
BqOs0pQLnZNw4kOCQ52DGEcCWzRVINNbV7MYwOiHOKMOg6GC6mR08ERWe8Lg+mIc6buy0Fegha5f
ielbs2oEUy6QcBtSg4Sy6CbANg/I0jRcbrDmqbwDdHdEbq/eAw/BU0wsPas4HuIz1CNqx4CuGVty
x6sRwqP9nWI9sh8KoUJ/3Re09m4aFG6I3d1bdKTXjeMZ7JK1Uxo2plYpL4Wn6MhuRi6E73CVPeKw
t2gfHykOnhL0X/k3tB9JobR9W2G5TxsItV0oQyWcqBgwjVCkSNgBMiRv9OhN/gcMxfAXG0bWqTSC
ReuguzK1VJ9CZBnxABddE3eIQDACILTTbvoc6B+i8uoOyVWOwFNQs4I2QBXdyYxkZj6wRQe9W42f
VySx3sxnu0mKYN5AgKskhQxrhjYGGFHZu++Mn46K2fQkp3JBBADQDT0dg+kiSEMGFX7j4B/hez46
7BlufcEHYAhQBhzzPWaP9lruo40+SL1XI/gQv79IJHlXQwJS4ssmuUO5/24fqeZgNdMStqrYe5rS
j+NmbMp01JiYkh5BHFRKv2+DEYzCZGqD0gJ490JiWZLyD6N7f8ACBwsnrnKBUvRfMy63BtWC1QQ9
Ij9TDcNF2IvhLvQdndqIBbBOAIEv9JG+SNY5V6ND8RnxL0Rtmpabdh+OT0WYAfURKALbm03eAa4H
eILRyBmZbGEIVhzRa5voln85cbC0mm4NnKeBurdBFLGBFRlNf2RENuCJm32DlDznYjuvZmDEq6WU
GSXTLGhH1T0VgPmbQpBAngLtL5p5QEWCiDJRUodoZE+gVI1+c1H1C+2wwCmTeGmrt4UPWOPrkB+4
hUpWqBRYxc4/yUhR+ekNc5dr+/w2mQR7cCAYrxy+QuQD0a6lAK/T3bCQ9V9iOIzkF//Hb+ffQ9x9
IA4FSzClWRkV9WvUB0EnxKaEp5bK0ERlm4h+79fm/6yIGHRXypmUfXLA3PKySK7ImwuKP6RMQN0e
O6IiMcv6tURomBClidd94HoQsKiI/2OxwUv68WFZIxIQkEgVlqUpIK6oQ+qc5b8PEeLCgR+B6JNa
KCdg+WPE5wQiUvMF2S53ER7DVRwR1KFMTBwDOGHPf4cK3CHAfWIIBBY+EjiMBLRAO2dfyE0OKOLH
EV/WDZ4IgszFgLL5giyt9p+SAznmA64FaZMCVgTqFNLWzHtZ0+W7uxuDuiQYkQug7UJtK8qEyING
l8Hvrkn9eHMAjOqOsqx9dkjLpi4VER070dmHr/ZIb2bsP0Pxfv5xMUBqhIbmKopC/8H5ZmAjJzel
HmunbhVrV+1yEqj9RRkz1FPhMTgzSnt+ql+iQMUvknuHrbAFD1J2k0SBv3P4GvquiElNq0DZG34b
cpd14718k9CznBVjg6dex18s4yHZBbvJKWnw9Q2mMb3TDTqYgFybEOtEryRwDlkz1PvE6mkwd7jm
/0lkp5oSO+F+nQEt7eaLQjX2G24kOBu70QsHPL9PTCq36voTMcCpClNPbgFktOzPM1UcLoq+WOZr
c/KG0TCZwp0tzi6dc3cVOlnqNjo4XsOW9glXRYQVxRj8O6ZV8wSTBOEVPhCVu/fMaN8pPewWUEqa
EFNWvgQPr7bgkbpBAGZ3hu0uZliRX4W586cIXNqKYbkqLaaidaOo9WHLT+4+e3pEoRhZMrb8ZBLB
0Y+Y2Y4TenutVP/NHHA1+BFwuXUYVliUNwUvJiXURjwHpByKOuk9xLKtLSHnkxftFe82L4iSgZ9t
e5BdHaruBptz14nvXVXMoHP7LbEKJ9nJBQV0oC358EUuAhpVTntSBZD0wK2BGPYvr6+1SLBof6Cv
gw4zmkiCNz09v8p5WES0xetpdBf2goFUSnvXVbos1dHOHKswTADESTWAbRHXxYuXcepnXwdjlSqL
qs2vNEKBcRaBPQR/qxi2EhCsXJp83uHIMmYAOruc+A+QoMeSnUlFPyt0WIe1iUVhfiBLvljg9hA6
6qASaywgYlEi6BRSgm7cC8v1Wtx7l0mBzbhJBCfu4cY1PKgVmzBHcQIpjBJpY4uSI3Ar6/sFyZ7O
Bvs2LU5ldHB31EGwo3DOihjp58q+rwhNzlY5uoJwcLbxERGmpZTDUjyS0W6MpnBcIhoZiwZc/398
oD21ViXiVcZu/JAVGTFVA5BWZ+VRBseIoMdWtDce+fZx/Eg3YQYMyFamc4FsYTsS7fPOUO0/wgjy
dAaAfNt3/0aDhnEGeCOGQ0NdlTacK875pNTlx2EUn4tsENJpm8FS/qvz7OEaIWrfipz0/VjTDQ6p
zBwNGOyMCSx64thH8rvYyoZYQGUnPqpAt3FFkxFtC7OgOm4+EQQt97cW6UgUlemkDMjPLGaeUcR/
mpgM8lVVbItMUbm2L0QVvh66ucRTplooVb+fFVovt2UcfpiEf+jj9dhUzt5M/uADPmz6DFdKrTiO
nHqeEB4lt6rNsqK5hxOGD1l5cHbzEm+SHpm390VBdOHWbHe1qKXpMSSWYlqGfaUSuXOP9JHpySxS
VMV9YJFUrKF1+pwiriFjRnsN5fFyH+7vihCZyr4H/QeCBiw0iEY5aO3GKdHgNpZdapmKuNYoECeN
vgaFTkrJfJ5yr6lBz3Z5tO1sMsX1HckFz2r9pndGIIqCy8fo1cwqGLXGjHYhOOs/ClQ+Tn1ETz3x
C7g0sowUCknemLDLHO1be0yBD0Ewsga64RFUAJd1t4MV2QLD++xK1DpaTSZN+VU6eEpuIXlZCHWZ
JcYrPgfjr9moIe/08O0ZoPcJbadPyyAMOg8L5pwUPJgj/Ve3zh75IyEp+aeU9E5HsyuulQiRYRNi
lt2lEjv1RHJlHTv82juYK45z8o8t33gOv+0XhBq7eaODZkX7AWK5IfGTmDthDVgvw2pQdyHOWdsS
tJGGDSI6qpz7ZRz+yS51myBCOnMcOEI8VZJXaW10QsPaE8uh/C8MMap90V/rXaI440hKOOWlZjnN
PE7JitaZ5jstaXs1dr7i36crLV9c0cmmo45QoTwIrSTobT1gZ+C5aBncum+sy9rrbxxEHNWLoWaL
nf2Jdl5+zia0ycMiouXQPHBbAJgr9BhvjBsszgvJfkCShvThE6yPqZNhpbu1KWM/4l3v3N/28XJv
WuFoGvZJOs5No5DubAfKIaEExPNWJ0axjsDrw0GLiT/x2WmWRR7lDFDKvz+mlEiEIumj9Z6MpoFi
n78EFfA6JHnjSFu+4giaKjDOMDdpGBjByIV8wnBg4aVfZ91lRTlt/xgL0STf8BHTdvq0cpheZOqE
vL8BIzXDEqf3ZDZUuIHbjw+Hq4FdwxWL367TAyGA5icaZiB3xjlkS6oN+YiVLbqjiEMFK7PpbxbY
aNN1b868QRBWt7okEMppGYmBoyK+IuFcGQCU8DyJ004vw63pjWNn5bbEUyXKogcSCpvE7iFyVX5F
JY29iCPrk/zKfhDhCJQIe9AbHm5nlPWVN4l/jc+cjFq9KluGLrESIYMc741RAjiDkQKff2CyBFde
QXNyd+p93NJuMCJfJhayfDSPVaDKSPWYKLT9md8HPIwSu7xAIw3R4T5rutOEQGAuqp5Ki9zxhDRC
FA64gJ48mSxyXjUbXBT8ni164/l3NYWWetByQKZD1TSjYrHy8gZjG35cKOYjKP8oxFdceDWYJkCa
D8YpUZEj2S8GxxtNjC9Abo4QTEw4UVIC85NBuKJf7D0awbn13SFnfbHwcwjZvKIXZ6CYjKKJH6eA
ObBA/EK/2zXcNPZZdZqF1LRG39gM503tGJ7nKC7b3MYONRctWY3o67QxmwfCjsfNudMW91vJmZoy
VRw9zCqaVPWPUfcxLYoUv20okBqOq1lSoFF0p/0tBDtSJk6HxfQdQh+6KtuFCHxQ5VWEn6mKTM3k
xnhDHMg3KkfV6GSvli1vcGyT6Iv6fKT6vPanjFH7UHdXPaNAizitybSjV8YUjikfYzdaPdTP3TVk
IqtGgb9NPfpJbYqCTBmvU+npUsDN4rkit9SiMduKCN8ApOwo9mEhd5pbA5ae0ndqnSubTZqjtDC8
9tgdTn25SUt0hCMD4RXb5MgSB18HBbRjHxh75jKgC9FM9wvCUaH3fzsG3e7MttG5ZVPU5wJELsnQ
0IyOUR1D8uM+WRuXrIIWym6sSQ2vEFHiq9kff5xOUPdecc3kV1zGfK5MJEaKzlOzse0rHucGHdjR
iNkO6n4VlFlI+f4GpChK1oSR2MktfOQV1o4KhNFHYfaK4JSkrFRPnK2ZS+ER7rX8jbNzNPB7XzOQ
bIBf4ky5IlORpeWJNCKWdXzwNXxbEkagYzXXHvdnenbmA3Zfd8PrPeKT00QBlKuiQWMsn9RUem/m
2VrMZeu1uui8M3ai15N85rXGyARGmo4hKRGoBwH/tHgVpNji0f5HI7nZuwb6WCRpuNg1sZtGtxHB
hCnZdX6EP15hPE0l7Tt4mVguIpwPdrbFjtL5FF3jA0rFZFGJ4sL9oeJlXyiMCy1TA8wjAV5wnsSy
aomk0kHuF01oG6cX4U1hgOBjcjMtiANUYRlliV7NmVnkxCvW3TxfTaauL4iXx+uAEXOu1JMLaHn1
AjCJ9hgVk5O/yd5ULayPhKksFv9jbOI76ix3nBTig6iK7ZHgU+ooUEBEtBtCDZQ7rxRmnXIKEkYl
b4+E8gcb3V67CYw1m5RKM4ytujNjUT7OGxDxinp5ufdgpJfK4ie/unfGnVlwhFrxtVdM1117iGxl
TefWPXBuEPoCRheCgsgPurpGF4R8ThZVzMpthGi4UZ73QpVgSy5AcdXCHVLnnTXDuvP7PjOuEeLW
LAzeFFJcvdks6DPNmrctgZrXsOBvesuEAZ4DEkaSkh9xokYKEr4gzr5McKAKff5nCqYIHiBKgIQB
M/Ao0Wlw8ZXRaYGoO2wpp8P0RYt5m0XnRaoGiCtkjEHv4yCYlZlvIkLUnaocu5tZNAUkY5or1lrj
YKjb0ixPnMs/i8dd9I4oraLnWXfP4IYOD0rkcDQQY1PpFgeKmgNLQwovrIacXsqFH04Gs4U0w7Pp
fAePDDnNm7IUNFunIYey5QI79bg8H5Ag+CAuJslEmfELVbc5uQUVHwFn/0CiGV6c4HbjYlLVqXCQ
eYdAdtf00K06CGk6d6KNfVBm7PFRo9BRcqiHO6tUZaiWuXG0D2tjMt2PW/I/6YMSQx+xD6q+TN8Z
npEoXQ4GyjdpaSeAZvdaJgMrLaA4JcTecs1iFTn8vFiboqZOKsXNHkfuyFBXtNdQVzQBlShL4KLi
Jg2/ky0vo7SgiNY0mAzJzJizSUF3bUNLUtn2ETLtWJJbUsxFepRh0BVb5qMMuGw9B9/BlaXvM9d6
7VWQg6ozM50tGKC9CjLOTmaMjYclNSHvMiZ2m/AoXlEvredpQ22cO7PTr5RMi9zthXWaYbpwShZG
7bffuFnwsIK/d9F7YoeidvHylh96jAjLIpTXedjfGJ6j22Puusfdf0KeHRU5dg2TRVHgQA8eedq9
GWDz7GCNhCnMUqS1k5CJgTzagKASXJeSbNMOiyn+g2UPqVNbv84JZrCxl2n8lAAHon0er+tswjeY
3LDmj24pevSKTWTqIED0+iVmur9pbuHtIr9UYzq8faDR4MSPMqY1gNQYYCGUlbvo0JWHaLXLbgdX
WUrJ4P0dhk0swaviNbrr/rRzyU83s4bkKLXvW0nfQV8fS3yYf9DM4qUjKPV0mTj/YerukdL83a3D
9THXqFWhYN/e4k5se2YytvtqgiRCpKIwDiv8B1SqhA+NmIOgEJpdYtT+ih30O/4ew1XTQHg6CHqP
ISfO8TgkaJlGDOpEUA2zhcDHw2RsImU8h9QgXOID7uYKIla/d3Gu5iUOmk6AeHRwwIG8I5S3VmJA
2ppRLT3UBRYoPCCCy2ttcgtkFC/NMeGQXxB/QlVfjgsVag6Nd9zhzbjJxTpodEWeedcwsH8r7m6D
RF8VfUUfZiD7HZJcbUwEf1ywx3GD8O1wvGCqvGtkUXzUYSDKgaCyQT3qfja6SVOWBLm9tbtmaCS6
MuWo1T4hOVVwpGSj/rZ1WwRi6KCDAfqrD2wIkvpA5SYBCTAKxL8ffN5mfK1JmEuXhjWALDgfqO6x
Yla6VSuDmVSjF91xFy/5R4wQL4CnY5Ffw4Zf4fwPCuFmaF2YNY42lZGUgYV3y6dq4tgdNo4J91oz
NAkGviOK5sXguoG/3EwA2w+GM5kQKNv0ngPm0AH/pA2ggTqSkgYpy8DowyAqXyOCERx9gIhN3AUo
kdQFfEhik3IQs4DvlHgsievdxfVnTqk/Qqnfvi3fTjUh9+d2BiWfg7SafdAqIFJ3PstoQAmgEwKd
iFBYDfYotHUgfzO9LAJIZHxujOyp1Gmb5ndcOfNCtNsxDNrJhe5SPW7LJBHl7wL5D/JNF93DDnAf
XtZbimvB5oEfA7lwcOGorPKwmFjwTbYmcpu0L1aDOmpNo8HdgeLTQoM1QfSHPnWG6LicegJccoqY
9uCuOGZX26DES9MEnCJQa6mxYg54QzYRKiS+QCEp83ntsBKTkDHHfAQ71aBrL66T3EbRQNQT0puI
SD9iZLUXogIxInkA4AKNNFCqNshDqD+rZB47ZMaWQ11aXUbkJMTNCC2wM/x9V7P5SL5Nhlyc29RS
UBTFSoz/lgN+KYoyY+6nDuuMtMOgvORneaMwgj8B1pU+GYyZeDPQhiz8FHg/A0qdnKhf/cNqIhvp
s9kxCCTxp8GMIRS749GZQgfBPei4o85j8B3kRpCwgChocT9oM8J+pmkaUA4CtUFsYfPkXJfiy8ZM
XTJE+e2qYWNw2/M1qSMYzNaJK+2JGgmnLp3edE/Qo4iIAXWYpGGwnV9MR48GHncNfp4Q1LJm3dSh
4/C+4Sa2PqIuCLvwk9OJ5QBHuatUHc+DAYQgAfJiw0oSC3RaqKcFy1vJIHpFoTAtdrBAuxHrU/ot
K+nIJxCnVzTqM3o6elEfdkyYFMa8xIvdBPyt/jhqrAjP6jikUWydiOX1BhFdL26GPLM1YoftjEk6
N9BJsP54+U5scO98zGtAD7ZC1ac/uQ1KXIAO2sGg4quAsEW17GNydt4afuQ4VARBiFLHijio7zkI
JTmw6x4NZh7w4cgKS7NL0gi+Szx4N4wY0qg4ZKRtHYS8bAoDBgVCm84vXoh6PTde2Y79Hfhx1ZbC
ldpC1bcmtKypgt3DjujQciZEEZCDQh/2Q64c6UFSfSU2Zpez8VuUFNj5shoEyStcWLj2R3BmuQMH
/3jxrCiM8hPcVLrGyKhAKdvoBbhfzxiy8+Hil2BpMBrXp44Oe4Qe/7Sb+mpLpUCytrK4YmVHdAMo
mMJJb+k546Yr5je1OCB26wLr0MXwZKoErx19EGRw8ETX6NizORlcsLF9SptImxNVWoCwamsXo+Lt
gUnAWsxVz1AzLxSU2HFobaY0QQu77QgpKaAPGwEF7x0DUM5wuQ0o7H11bvlMhOv1qHJu6aurmxn/
eVLRoO6EODVnIDNQim+na4tTEilHIUHWgNxnvnYYU7HYmMTd98Bv0dwW02rF2CEw/aN17VGDiPzb
ghZXlwtTss8muS+4VDjpGoqEkwE98BE8JKuYQl3hSfnj8DCTiHjWSiDIb4I0bXfI/Q2z6jEqaWhQ
K3CEny5SBkxO3t6vQA64DL4zwTeF+HsrdHJnkX7RKSdyMO29YXu2wXLw0tKhlOTd47Bprfot+7a1
6kyJtJ/QQZtWFXinQH/R09v06Tt0eSFTDBwWjNXKHAqH4N8SEmqFGcwLDj2GVnYyHRJ0GSWaAGk0
Q1xJzWYZkgcOJSrMCe8TrOnt78enVJVXpvfUO2AfjgNARH98fOiQwYMNWUSvNMt8PQcVLcYVEDAS
zP7GaCXCJ+O4kqv5QEV+jWlNmVKH/JHhijj9tXJpmkTX9iotB0K9ySCDsMGYkjBRXiefCuNgjwQh
4Nmg1GVa4BpATtnoL5Ve9QATANplEvCKD1NEcd+n6uS7dscwoOe9gRg5rlZIDLKkCOZMCkYmkQ3g
G7dtMhz1YIMLQnDh0NtwA1I/y6nOYvge5uA9FwkxjAAJn8OomnDuqUlBmmVnAPzQj4K/56f596rt
+3YbWIOFUeUTcgN22xqwr+HW2LxPEcRR4aCWCNOnbrguW2GF16D8ka0SxJ96nErQGa6IZpEVej2P
8s6b4wHPHg9sJaG+EQ7YeYuWTcELDgqFSzYyP71WhV9OjIQbc0jxTl3YMgHfcIOh31Bae0THHo2p
oeJ47+cdI8oubpvhYlgNesE58CEnGm0TESTkI9lOG7DaHR2JmKcHCCZ4NI6YvZ5zfnPeo6jxor/n
alvc2VASsGmGYc8Qr9jHQIg+RiCDm82Loke1AkVZ5Y8F0Jif5w59dU7us3UXVw87O7lRt4Isb43+
Emw/T2ShwLCzASEpAnTxtQB4To4PZSVYfToPrIYhJEyVOUzUCZCLV9smgoDrwb20+Djsqjg2d3ap
x1ad4LXTqtH1KYm4aZv8wyQdSX2eKPTplFRnC3RNC5UJg2vAwfI4PFUXJG1jLOYAQmwxh6VoxBHP
pZIxyxpBdCbOpXsZc4BRi6hi6T0mBB5aJDXfUgSZsvPGBivgovFq+CCSlNepFBn8LG8BF40gzNtD
5WJroRJmYEB1G23EhCsom73oil7zPHRrULQHY6HQki6MttGG6kKdwqePTQRIOIJNjPJQW483kUEN
6aZfj9oWjC76w8H355D2scDopoAsV002NSiTwTo4wKfZzeXlqvSViVGA7cDfLEOLRSTJjZGooD94
TmMrI8XZtTVj5BCSsOcRNlmb0dtiX99DdGcpeLHp0E7nmBAB1hFDtCY0MADUE6fxeuvYBxyTwcGJ
WcViCkAosoj0fXCLIvVj5J3JXdj7IHImLBjMIFaJ/ZJ2fd7OvocNIMZOQJjhywbweoiKmCyMh+mh
GwLlbB/CmKNLjqejzQlZyl5IuhLuOoKUjTaYoQs6409odBoJgaf4rdYRg5fmROxRYeET6azgjxzC
1BVWveviEPCLionDkZ5EAH9MuMaPVamyE8ES5UZO1z86qb9Iu+224agiUPAsgHZE7Aeo5EQZr95C
BZRGcQ5O6tpGH/OMd3WA6LkhNbqBewcrI4ak4dCysHbktWOfipG7ifitNk6JbW93QZXM4Zh/eXIp
pqRCieMgpGDt8HhSavd8tQuOvR19j2x4TibSbqr8K3zBZ9bYO1HIQAVgYJQsUcfVofHMvsb5QFaJ
/kIH98j0aO0+9j7fDZTC9sjsbSbqJJjtrT9xct4uGhzU1AVTWwRoochMmGgehgrFBiNCwUgR3VM/
tbJz7gcrgflgGxF56lTAzc2QQWFqCyfXYc0UKcjq5byKhc8bYMtS8aD5RnHCLVL8nmMNMndhD/kG
Qji8JIAd8+oi02uBC5JgBqatk22PTShYLNvMbsPmpOsdr88y8W+YhijCuHAT4m6wP9R6111QQiLu
sWDp8mFM1b5C/PW2o7xIF5KKt3JYbEysqk/tBOJbn5JoHzsrGQ11hLv2TC8HE0WU+MbdQhychCw2
GoJRRuAFlwLr5abPIdFiP5+AwONjJj6mih2VcSbwwAhKEX+yX2yTOUY4O2yWn8NsYHOxmdiUrOzv
DWGAfW5GP0mxE7PIBt4k7Ali4ymB23soS49joqlGVGOVzHEpN4wXyVPMWrP7fqJKwQLjvjEXTEG6
mjZkUBZF6dNB1N0CTslMCyZUoIWRwvFDUQS1EbzfA4kGDn//EKVagZt7SLJL8HLjMkUNNYgjIaCT
U+LPBMkrDl2EiDZuyoQ1xxbE4IAnsxDwgdgXF4zAxF9ARC2Z3RtRrMu5QG4Bi+wb7P+zMfTxGRET
M6HKID7osyI9LhLzLnEbHE/WiDgFT+Bg57XXRCogf5DzljKUDK6ROmDVMbExip9RTAJBjM3maCom
hcLFm8KUCHjkehBpsEB4apSAFGOwUTUziBdh4TmY8ZexdC67nlCPzUSASPH96iOYklcQ0OLJ2ADY
UB6d84C8GR+glD9XCZb4RGcC1YsKe1JTK8NBghYwiDlOiACCvzHEI4I7x4Di8/OibBkxA14cOUpN
bjFQRICTWUOtRPbpTTSHI4W0jE5Ug+VVzFFhYRSU4SQyCv1EzqmP1YIts/Hgr1KqjQaUCwkFlRgy
uJD+U4KGESMZsBIsuHKD2Bk5/pa2dLQ8V8qXInC7W/hXYLkJT4J9T/EKCOASZoKF1SSD4NRwDJwC
jbAZRJu1RcnRDuy0qRTLNnteYDArHCpnenO47sZVrzR0BPcjIjGV8yYv7Oil3Guro1Ina4jvnLaJ
X7Jp168Nc1Ga8GcrY3LPRMyF+7D+o0+ClBrJF9oNRMitBmw+7TdxmIh5yULVlljjBnmhgmyXPClu
iNTy0c/ZTJa1FNBFdQQMZBCVKb2HFnFCgdlpWGmShx72p/tEhF1PYlK8CPDiLo8GHZJ/OhPxly3O
O3edSvQrJWuEgDpvWuzlomPQ23yxaFtbuO3um4uQyLQRZGEGrFvEyWABRXrAZ2C16u0uJoUDTmbk
sssWd2++mA/dwgThWmrFReinuC2RY2HuUx6k8+DNDxMGMAeC8gQuk04G6D5kkCLgIvsXVLCsZ6fS
RAYbOwCbppvnpE5oseVx1Ax4Zq1sI2R/RhPpn6mES7P2tz1pePmFTfdBvOhOA4xEAslqJ5dZhc03
QaNAgzY4MMitkn5LcZW9GmgmfWEuzdsPpJUDvtf6wwuy3aMVDCP4MLuUFo4Kv4+EhaU24CtynHz2
NotQAZm6ULVV1yW/4nVNTcAAqnOuNqCVLCFoJtGlo88ikMASXE3TQmA4KRoW+TMSDjCqxbnMOLkj
ogowHxqDu8s/in14ayKlaMQJJLLrYZ4SbDdZgghJ6kc9dqUIUacNLwdBIPgTW8DKJccSo216MYnX
UeogO9LH4wCrqhmzu1GKifMJgbsiT4F+tEZFUNdaPDFNaBZJCKEecjJpSuxMHY9Zmg+fIenQdRkh
SLiDEcCqRMp3IjBUj3yHc4WX5bbZsiMAp4kICkKOEH5jvyHelbIJlMjCTYhHuA2K29ACyRHvRoqF
c2lkdFHiIYTcIUrScPC0HK4SartIkGEGqDr3KPlSA+Z/mIRHEGvxAGU34mKinyGCwxwdPrrCc/uo
uzq8He6LtIBcNUzjPEbkkLIhMh4kqJ51oO3syBvBoBzU8yRsRUY0OwSMrCJpvUQytk6eZ7EPbW9C
vEnUvJqQVZoIA71s8KOIuCnRmC4jwQQr5iBsi2V5Eg+a8QTga4JNUHb8Xht3cp6d3cpFCRWLrdCB
H+f56YJDxllLSfjTUu5HLK4jWT4uSAiDqeP/5f6QJZMPwveOPglm+Ec3xMJgb/N8939zAHsJrqDb
4KVTpGNPipFZD8ScU8LBm4/idP2DcoieHcBMkUwcvNqpD0TEv5G6c6wJ8x4WiAKwI7sJTgrvYQTP
EHo+yT2N4Vi/9xDqFZJcagUD7S0Hl4ZVi9FP2dDGBjosdkATYWYGOZEeqjmxYOQi/S1OEP3E6oKQ
0vt6dB1dSODf6DcpvcvBRSnsHibbGNtmi8iGJsEvNZOii9qTfjR83MtvTwEBZAc4o+pKg4D/Nd0p
rx2P36GfG1/JQVC3Tt2fN9nEYLdQe2h7eYZvlJ4EMdRCXnxEFg6zpkSugm7Uoj0kjLHp0dFApUck
MUENV3oOmakKwYmBougG2k4F0Rkcyc6sNJnNlBLkUf/pk+d1u3NgX2leSkGL/FX5zYjAneHcKB0t
oGp1Czyy+pxoq8Jsri3kqwh1Sh0sJ7StIZ8jOHWXnAH97XrdmCLU3Tza04vZXEps9zN4DTZNi9bu
B/0NUzhcnc+yAjK8Rq//S5PGrvMEDpgd/croDa3vY1ThSMzXCPF0zu1WvM4ug0KvxSAvTT9AePft
lODBSFX7A6dLwlVMXO7QzohCYUajUN16Mu2UCZl+1fgCh1US8dx4AFq7xdfbudXu3aOpxt9PLeT1
7vmNWQHGhnd7tovrv+2TzqHC7DXfzj7Eh9RKSR4E53x+kI6KmNTObCo2kbgUK4iFmoRHWYA6bJ8i
37htVOj5rtl7Bks2vSo4Jj3blugMh0xzRqDLiUyhxoEmnQQPq5FcCSL/tePcrCHhNX80APMp5RWC
7SNCgnSSr1wmhpv4fJAdrJJYlLzAlo3blwlTSA7YCJ/tF4nSawfpqU/zk3tAIhUATxqQvE92qvY1
AQGAILJbTThISOBCOuZbPxlciXBLTAsvjGnSV9Ss3Q2foz/P8ECHHQf0Pkx/Bpd6Ii3XP+VuAabY
R0E8tPkEX/9E0+YFWR9ETmzOQvDMT3D2bOLgSwS0q54Xyc9AddGXG7syVOVhSk6T1olZdARFllTm
kYqJi0vPOADgsbhlCYEBMf0YldymdBr5MdxHHI48iMQU4Oq0T6ucsOzNzgblRyVlEslQ/UbcoN1A
eDXb843ufAlnRHgLL7g03GtqVnJmxuTpr11aTufHTnGkMkIteTgPmgeH4/9YOq8lxdElCD8REYAA
wa28AGHU+BuiRYMQ3ki4p98vmY05Z8f1NCD9KpOVlQk3BYfFcXsTbP62PkPpHSPKt7VhDBTQWAWk
LQZeCv3fhrLD0wvXojcMbDLJ6qthAsTZdcfj319NmDVS3tRy+Sj1oQgEqqakocEIB4etFEUNqITJ
iXn0xc68m5/7J/fg5nB5mCQzPr3hpiMeQoa333a97N0TGWLWjqxnFLLokOxQqjKtDFwp9scSEHGj
eVUxxeOR+RSuhAEeDHwSP2NDaccCiGaZ2pZuwZBoMZ6RLojsC7Up/JpvfbGN0A6RiEZn20VvY1WG
SJv626JNaXL5eMeTu20QEAaVUT24AkISUemFQGT/yfKy9EQVqllTmRVZOi3ugAIiswIin8SREexm
sb3aBl8QQsNwlBJj8mam8mLjI+fGgY4sKLD05w+Py/w3MfEnwiIDntUTTon81jQmSHHM3vMIMS/e
DmWhU2b+ihM5w9fUO/BFDImZubaca7Jlu3sX6YLp90xYvpfAO/n8fco3X7pcNourR8fPORN1CB8G
/Dq4hvyLeQE9YQfTRh6sG4bTIrekTpPjKLV//VDQ4F8KMtKeGgZCvuwKHswvhdBBr6OLfrA2gz4O
IuNaUMfZBBWyh7cNG+jB5MxLQW+qfv0n5wuvWJLUmXqqCtMuCA7E/XofQun9Gy4b2DEU7Crr3zFk
Cl+edvnriAQh5WhL1IsN6P+J+rBQuhO+gLcm/iz7RmRVQ2o1iwVVVZ0fvIyOwYH1eE249N4ecN20
LC4GnhAjCK08VgwzyS6kfmjeKGPqYbiw+c+mPTeQ//Od5VryF3AhN6zra7wjLQgGWpQPQJbMndT1
R6FjB86Ep5dUMBEhvOlL1VDjYMAjFAgC7sa/g60LoJegl7MddSoI9HG0pPXOww2cN1LQ6asGVJ2j
fM/iGzTGdQwqZKBYIiangCB9Ev0wqcpq3yc5DRbqjFsd+ba9Qr6FxjpsxPiI4zaYh1xtKYHqOulK
eXiowJnlyrUQx6QGgt/vJDDveWVVoMioEL0lXAhvn+rwMAd2wupA8xR49HdAlTtsYjRQt0iCGkwa
ZxMnePlqqSvO0GzYP5J5qCLytHdfyHHTxlYsrQRTqaBnyaZyEHm4JiJW1hcLwORtiXiMxJQNsIEU
HrP0CX1om2W9JfHMZHwRHIgcN+7u0kbqh3Eet3TiVLXMBa0KkXYuDNVji6svzQ76VdNjL+Dpv6iI
WZ6OQR+pTV+WwVfPkUii6jYYicpeVCO/pBi/xwT5GvU0D/R3hkRtFFCbLkXTxu9HJ0mFOnV/ZwNr
RgMVnOM43BLU+X4CWkFKHW4gDTilLhglAYPvIV9Yqsnt0tKsWpUebUpnk0eX6N4//gQqoxjy0t/Q
+WvVgYtErS9REyZeUdABuLiSG7X9oNBU+MaJ/9DVl39rCKbB5AdeQzAWNjVjLclLNVltoCA8t4vo
QU8IWMcI2WcX3398170Y3zMqohtBZQvzYtaGnEXypO4PmL/O+qPMbU1fsI75BFKyCkGdFhwWnbQK
qbRiGYJdtJuIr0CYewy8NTkCm9XTgnwId6LiOeB60AnutHxvxqxU7QM6NNFYYQSDbrajJ93YFjiM
ct56du0Y0exhwu250loxGYIGogPSo7WL12sLZvQf94DaXreK9vPmATmVxP/ueHoknM4GtyAWvajC
WWVZLKD5Az8BQNNv8A/lU8Ka5h/Deq4UyxWjLJar0Zcw0bQ7MKQg64Gjl23KBTBitScMnnhkN0Gb
OwUErj7r+4cgDyBhjH8YFEYh/an2pCN14PyzR5dGGqv7DiAKw/YqjGGPDnVRUsMgYtoe0nHa2Y3U
CXwcg6kQD7lKfhSa3daMivUw39MDALwmXFjK3NEd/4Sjalq1FmXN8FtWcvESzQIj8FQOHkMY+n5l
rGsPQ4KYXa0S3e8i+9UjQyf+xHGrydPLY7LhNHK7ZLhAQ466sb6P+MXa5bo5GbI4BFCvEW3DWnSV
DzJxFRkvFB+GpYB96MNsS4kMRYCU/gtIAxegM/n8GHwlBrSc/0P3yWIOSUGrn1v0NYncdLyiiPCr
VRX+LY4P2aZupRMs0FZ8T7nkvKmt+RXC/p6JPC9Czzx7TyT3bpB1zq7Izih9ta/KBwgiMl3i2a9j
YobQDU0WqVoHEw157gOQ85l9HyavhDSt74+0z4xcVPvLba6wr3wcVq+c8kTLRgVMffzOjnGKdohK
r6N7DHard+/BjUpGtC93GgstEL7w++Kavr9hvTVbNCYPLCBemALg2Nt7wpnHs+bcJFwIf2YRiSoU
7V3I+7IPQhAVmZntoNrkMhlyEQVcaS+aaF5p+RZZRY6rVkFxOXHeG/pNdu2eANKJppPUvA2oWM45
ooKl7F6vMjb2VGZvnVJPOtEHkMfruJVbNIqEBmoMd6R4qH10TFI0i+ol1cmLt1xBB+TK2iOXTTqk
Ff6W89YVWJQPlFSYOPW9BZsJTVaSMdiLdcAgTthp58FUTtpfIlNwiL1bnZrpBJH4+JVc4Y8wB/2M
qtoc22F17DU3dbhRowqlESBLb/u3j+UygxLJ6D0BsBpUPGxUZIpyGxkk50a78bYo2cr2e5PGtGa3
LQlC3nhkc9ksqUIDmQJhQiuTelm78URRBa1R2qZXAEmPJYN/R+CL9brwTYubj3QFBD5g7YBavBlo
gx1OBqgzbq4sVS7QfcFRAl8JJmRJS7UCkwx4X9zDj1OepFxHYe8cMbtOiE+Y0jfW3y8g12bB6U/v
/xa2JOa5GzTafGx2q2d4p0D4IeyRMBroDopVsgBLDK0+F0RiavuAw9hLjC7gb4JIESPu/jM2UMN+
xs9YoqNJQmjRNQfYAHMSPkWk67em7yg1ObDntvwItoqY1QHz2zU4xVenuaPKhx/1DioA7dr6Gbe8
3Y73LvBfC2HX9psk/uFAaEVT1RLSvc6jm0FI47PIsi85usWQ0RS63Uy0qQs0gmVFsDUFiCxIRWVW
yr4boK4auL2NpgodXg7XlrcEnqLi6zxUjipNs04//9H6n+lp80+aBmfOQ51IiFJ58BnlQNeKt/LN
2Kt6AE9QQ7aDD0JgrHcNTi3GtH9KndqabrZ3g/sv1A+u9wO33tlXAQ/4nt5fW7oqubh6C1PnXWWA
oJmQsBCn4zSSNEsJHQ91pDfpkoRl6O7s1AlMWa1c2NZmu+da86dnRv6NbGyt0hB6C/0TILJbGu82
KzrtaQoU3qK5VTfbAn4j9gDf4kbtvK4uGgvF+uCUkkeTDwfYVSVvC+55YMOr06tj2NhUNy0+miwK
pIK3+8vijE1HDz0yHj7mMiMjeEIcOJTwvk5pYVoMeQBE/HP0KFvIwITr5VxoSnNwS0ouTJS5+Ck5
+8dBNTy9nfvVqTmfobG4uHui7erAtm+UtxtVNFV3EGORPZl//AxtL781XtLyl0PDQHTOiD5xaZL6
zW413E4BXkakOb90BwBv0uLvo/2Y7hv1ftCPGKw77S69Ne0lfgR+HoCvczEH59UrbozKLNyBF6BS
B4DTcg1GCLr0a5CDAdwaBWwGFgmj7pEOkw5SGpnxoMTZOqN7z1OhdjtcXzCUoFzyUZn7UZn3ldW3
C3apcRDYc9WREYK7Pl4Tj914fY64KFNEMShUB4cpw4obIrno6mVRM0RyulMHMwaZZg4PalNxszV1
I3cyRp5/wJITkjmE3ychYUSIbFiIxGOphodb4RoG+N0T6jz5EMlziq0kEd+CurKPstjm/LtgsH/Q
CNISQGJEh4617T29I0Um9gWI4w2uTXd7iO7QzCpW/nYr4z0UP5q44c2E8x/GVztkpvekOvEqvW1S
DQu2LtlwsG4Ve/TYE5RGADBIUAyOnIEXhjYZG1yk6g3oCzux3nvPxk/L4mpzsmuwo+rUKMwGplK9
IjT3cnAVQDRAHed8cbdb/0jzaj+H1SMFXm3EJxBGgtsH1IbF0q/T89w8+orMO8CcxhbZC4ZqiRD+
Je3V6U0SrPZAdbkVPDI+7QDCWdyn/pXXJiVScehbNO0Kql80YKazpdmFVQzTROtsTCTog+7fACD1
mSvXH3GbU5B+93YVgcj3PVzU6lt5HDV4jCiNiVGpy7CAvW2OSp0eCKmxfgOvzsKiymhGrZ/m4sUf
EwIXMhl60wBWflDlJNpV7QSxMURhAmie2oEgM6FBACESkIi9GfCGnezQ2Qk+0wJQ4a63wK/HdXNg
kB3ZDseMira8xbVdLcEGQWOgnYMrlOkajvzdY6ZOteZ/Vo3hE/IUrmNN1sblENWyKN2EvEtrS7t7
PPvOs0eywiWNclygP/ybIe5AEdAXsNzAhJ18ZITM7ZxmvzWqJz4NnGEW4CntkNZEpKPmZ5MHA20p
Mn+6D4zIyi4pAH2EI5+tfLVy4IyXVa9SvP0tGGqUT3b157Y/eEt0R6xzqUp9Sm0zocwFfLc4sN49
/qDHM+cL/BgUD+ZM6huIFS+7uykDW2UncXBv4QlImB48Rs2gbqsOmGZx+bMo9mfQ/5kTvY8A7154
sFEe2b+7Fdbs60GtBhrBeqWdTXOvluZdKMX4bvXrGeuA6qLvVdI6VvTqeVKr+gSgPM8Qgp4c0mjb
bhzwfnC3G/x1U7Bj1twTTEsgYjqf4OA8oS5n1vKBER6HvUX8RPgJ+LVO7N5CUqsAOvIllIUhgz3W
i5aQd1DNnIMaGozSYQ2wsjxdM98sGIMyq/82FkY35xH5oCe9H9NMd3G8sQYfxjY0WOrgon/r7y9y
HnghYbw2blIb/jwG8q05DusgTWpPzJlaH+ToeMd0zkwY/5HL6Owz7jq5kDnvoeQc2y0c0uponn+Y
17wl05F3WyjHEl75PSjLFnG3NJbTYx7uZue2kKyF9E36tTWNctW9/L26OIXs6J0a7R3UEHUjwWHU
4o18cBO5Y8qCFc7vBxiB2Z4xq0GdolR59gyGak/K62yBghzWD+5+/QLpF3GsQ7CfbilFkewgxVKQ
rFYi9AzC43q7ZZzJHyqowx/7+I0usfaFdvantwwO06f8Z8476xU/Ds5geoF+eexOT4hkQuxoX8MP
AlsvYBLTlpMGTGmHkEiTgM4Qt4ir1aog313vJNy9dWPPSAFIY6wJrGhhujtiQqCtNv+WFclnSoYm
L/8I372i8Kba47rYLwTNHGkhds4TFemfW9N6JFsI6kdZ53wl5FD4yq/+8s+Mb2UAbMHE/wI8Hx5U
uvEI8uSNkJPPKOzATHc/1jDmzlhZimZojzALideCwnlL8EUfid7c4We/t9IFsrNtHRoyg2i7MqX4
lwsZLazWU/gsTyeHgzZFpWxwPcCGgdMqJRS0gsjWdw86Ce466yOpzdSE8hRAO1qHL74fr0mSZtGd
RAT9Xt4JzTCLXku0ZCC28i80SaKvzIYX9vcBUcSV261aVFuqoFkMFwj16BqkbeeEib1nUKJDz8Af
IC6tWrKBJvhBR79p0baYlPp1/sws7M+Bob46YZnGPJz6DFIXOJq0gyBrSKLCqoSo22NCnCXDxvi0
0uLvnW6Sdh14aGlv0NUHndO2yaQ1ampHcL+R3LIQiGPn3q723jHVlrRSz8iflLwnbe4EkgZeq7Co
LEBywYUTdvP4N8KhMBjDBA5vbjqDPKcuRV/CffBBQWNEgbrrF5S7UKm5I4V/g0EleRkwt8XInJrg
AHBiwScbkRApNOJZdGHsKGxgq/GkxpqXH8nbJ4xXKTuhDg2mhTdIQ7T8pG2FqPtsBdKD9xZgmy40
69NIIAdLljMfXVwXiJIsbZAThTMDetgYKtR/WO8loSnPQcafQUhhDqvK+WqPVCchD4Ik75UeiBj/
dW9N8HezzNx64GeEohD0Iv3QZO3xXaS8r24u9cWwvlh6d06Y6VfsMTub0c0PWLu3ey9GRSjlECtr
PHrQFBzphNVRRzQ74mZxzu0BxKWGs9sU3nZyceuRcbFbYG6mXY/QN7YNJKp2zLFu40fUnF771e+Y
6eIau3Z9MT1Yv1vWwY4eG6b2A3V3wy/3Ly7qNabNjjcii4xcp7UfM6rxJwMOfAgpqH9fPOjvjzB3
iTfTq/Nqv/u3m7XMbXNRrMzoOjtsngckBGtUqwRSt2DBkacSttIgY1u/7rduXh31sF+jXV493Nbw
I0ktyeOcJrse+cLNJaLMtyZyIRVJtDmwJMKwHJHDelxPrTdQuDVg0XB+HnzcVts+D55HDxmM+sc+
xW+n1d71GgafqbIPGnn74b6dfHoJAQhL/RqIwIpRuVH42rBukMn+8vCNRcAGVImzuJ3nI2IxdVyk
MXXEcFx3+IL0Heck5fEThkCTGuVoA/E8AiF0q64ZLCdSFaYM4gfgPBK+O4qaiUhWArjlF3t3z29q
ObmgymvEtJaiEugrcvB8cN2jBYOUdQ0eWUiDvX8aTiQc6X1/d3NeEPchwQVv8gKewOg9P/qycMhi
tZFV90jyuE/KE3KKTw6GeY1QJJYZiPvyIMFG7jxxFEZAwMMTF/js3TuyzSyvWgwyuhegJg1ZQIAK
++/e0eIXErQRA6lOjemGvCyowpkANXtFWSpMxJNnG1MXVNYx0mBPJqfUbSBgwPP+W5mdfxGowkWF
BCnlFiB87725TppDTd/KxJv7pNigBn7iopb6x98blxa8HcCAp4ho/MMp/6Ki6l3hK21UWAkUkClX
OjyOrz6+P/QmCSmUh+LVgV8Llw9i5ZMGxpzyr3/onr17T13gP2tf6DO/gG2uLELUB+Mq5b3gV0Dm
IYJ8U9f4gVUWDHJYW3vUuGkpn/Q/DMOZbHQy90mFoRyCOLV7Clpuzu4o68EnS30ZpT1XNIVMcbQq
T6IXh7KRUeYwhqyIC6cvQcLi6rSiBos0WvtqoZKC9clXeBydy/GefNFy6ZG/DlYNAleLsXazi/sU
HCZERn1xv9RMKcfmyIlDn3bStVRq+AJ9GbLcNH8mz3VOJKmg8Adzse7fHcO/djUNEMXhQMID8dE0
FcK4spFYG1xcLjCJEFqUHJjOarR5krdK/PxX3AU1akf+nMLp+9rooIGCkR4fXzXNVnzkTerZrVnM
O+2i5hKs6NoZaCO2askYqmBhvZtCPNSUhDaKzwyLXQSFsfJjFd1Qmex9UPy4Onfv7rHt4nyw3Hvw
Z0tPQp2IYfIZqDz4GwI8gfLCtaR0o17JrcJDw70JT0JT7emTOe7LzsLCea4YxF6dqzPvdXdVnIzs
a3jowS4xuDw3t87AH3mFsMacZ26GS/eYpM6PBq3v4DllxMiYcRtt2RXU8+AgaXXyWQC2iaUObAb7
0hbkf2BEu9WCs3ex8/H55+Yfv4NbrW//2IwHWVAdv706S+cGc90mO6l1v3Cu6Mucw/LMaBsErvSv
iQ6AvpWhia9/GN78W7vKWi3qCj5TyHvQ4l2h/2zX+ZYXf8cq9MHV+8BLrVv13l7FbvnnsIlwDQmH
TyePkyYUUnCWdQZsytYTOpUPWaO6/44XBEJS0gPJx0Z/D+duj96pfhaLroqXuNmTgmWlK39X7XW8
Ome/HlzmSMoQbTj5V3BTo7PrV6+kvDLPnZ4VDAE8MF93QadM3AXqYwgDOQxeDOVixQKcZb7kLmBJ
1wP6xb0fGjDKcJvsn4dLVFzrvXKYdYtVKTrCv940f0qL9OaYfmNW4eptgzKb++fuyzZ9dqJ01qxK
HIJQ1HuNkpWqrIMwgwdKHdRvib074ZVFVSTUsUE4T7aEwzqDPDzQwgF0DbYIUyvRzHEE/dBok6Hd
15AzRAE2wc6lf4fOcefKFBBi0+jSOQWZX4nrPZSMAWgYp/fqmJTJDoerMvzIrpTloi7BmdnBvocg
n6hw9T6bsqo3xFHQBOCMkcRRLr507eC2L7yN2Q4ctvpv8Ko9E4oMIVrII5DdQFf86uIdm84TQsCe
gTeL2RR2UmCUpTTTYWeyCYYcwXKSeRzbsNlLf5oxrM3w2dmIETBh+ahjksXqy/7SufzunOmKG0ht
pgoDSgaPsF8A/Ggb4QaxCJA3wdSaBgrsCJrHsBTvMFbUkEl+rWcfao3aPBVhtXVZoPipwjSNhTn6
AsDFhIiBCym/Cuj9YEmBSvkCUv8BegJutt6emjxh2KL5xxFk/ODXoi0oOGL0O/vaKTo8jVtr32cF
3L+sUUOPis4WkTkNlCsDtAJ29qnmHKeVwRkSgn9ZPS/4Xz3wd9qOvnN0RlBccqn3H8L97wG9F8SB
YOhgIP0C/9Zs/LIqmJ+AZNRJgkGOFv1hR7r7/JUh2DFQ1BxUHNDkLEvrT7CHC1cJKsmZKjBr83BM
L3iS+DuoXlDC5a80OkdZuzXdDwlXaEIn+3VjTtS2EErT07ePABoB0yHY+HRztL8H7wE66iGndenA
CHowuHQ/bHaD/RBpy+G7b9JKSHerOqgarHmcOgCHzmkKnAV/WltXLiYPuyQGc4vjK5ouKHE79Zj2
Fp9YMY4V+eWDyWPbdGqjXULcHoNn+tenjbTxyp/m0OTP4dubukX36ewmyI7AhTlZy59a/zJ5evLe
NIYIIh9B1C68bho1BgCVaKIx7x5qVTclY1/bUEi55qm2z9l04kanQelEJVcdNByA9ZlS4t0xUTZO
q9pUnh8my35jpagogdqHW1pQKuZu+pDZxouFTmKURw87/fhpuO/W+rvJzQWlYARsragQrUc7pZxl
/RE9qjW848HVWT0HRP+MVDWgzLWy7mfIF5cmg9L40GkgtDKpwi5eXQjkPommGk6Vqvi2fQlOX0gb
iE/xrzNuCgGTwKZmkymhlqdZP2IbiIt+BiiyRpVOkZKaJDVeEBm1kPGyp3rTYMMFZD7bHiOI8It5
xm3RpuK/fGPzy752ucK93q5Tdiouqh0E8xTlit+q8/KfoVH17fbV6+3/Kk279+sekLv4IKpQhVR0
xjTC+u3xKPz0Gn3RZblbbi+321OXj36wmG/2YTKdHXHXaPURZXhoYfplnyxw0GxUePXo0c7CJUyq
mfm2KcgLw0Yhjv+iBnx/e9veHuDDr3pwrFKUe9wlj2n3Rf71Pi4/9WxExn075rbDpF+TvlnaYcEB
ni0bApqQjDjz3+ohBZxOAbHR3LO7kKwIA6HQeUBBYnbAtD1H9JnVF5pktSPW3G2f3N4ZPIKxa/+J
6E1thj5R153DKidjeCVEIinoIbTGx4jBgfqKwvHZSY7XyxJTfPZGrXU3DT8+jSEzIpZk5nOE8uYs
Vkynb++jq9FQr3IJQIxvQUWd1oXoXgjvRoqb2oC+HhwB+hnraiFxaqTmbnSMpCi6BkKOldFG7GNy
tiCadGOfi6H5cZ8ZPi7UoMdgAiQrXv7q+Lxsd6X21IeS0mSVDTlhxVORYhPmQhpJ5WEiH3TNkrRN
ONqReEH/F4ct01cWgwywYFltLeBc0w9reoTLoB/rASe2UN6tVgOJDDzsA1dkCTeNyz44z2o8gupL
EfwjDPC1XNw5vrZiNZiJum9t0ybJV+hRIdmk91aTA8EYkq72oZuh0BnUzWPurDKtvpF+FlNGEY5b
3u8zVAHisrRuAkNYexkN6F/AwPLzZuRkMzRmcHNwIFZQVaKRRRDh0neQelsrNHKGGNX0+wm/Btwm
CK5yWJ++he9oxE4IcArCZDGrR1R8nACWoBgpY3GzjqdW17J/WH+iCn3F5piIcArkzFZ4QjNR2dHx
SyHiPni4qXhQNNRjDmLj3FLrEtQGRBRQJBcEVFIKKSE6BG6icNGaC+dTn1YvagbcMt5MOkTclxAo
wEs/n2kfaCDIbFwk+JO6SqJiMjRRksUHgSp1bZa5T9yXNZZ2zi3Q38g6gF6DQEMseXG3b8y6WIxh
S4DSH/MbanUEJx8/rwZDOLWgMCy0UsNuD95V2uWYUSh979tspgpBSIb4CGo4d+EE+0rWW2jHrIQV
jusiox6HpUsGB+ZSJ9EEIczgCAMsMH1T8Lx7PHIEKalm/fZQFmK/7OcrDg2vy2ZfOUBbTMJaH9d6
uUYbce8Sy0btui8/uS+uES0Duu4uwxW8AdoGwxK5LpwQ3Fc8GAwEejTCwbru7iBH4JW5PIEPsWAT
a2DIXR/caG78Q4cpIY8ubntsGabgyAQbnn7G0+Q0XXIiTcz94X+xLqNWBirTJc2l4Jukj/wcc84y
FiOAOeoVuD0ycy/ZHvMJECdek5sFWN+cXDhn1TbbBKwFwTdoi2ZTB6Fn9sl8mwTQLW8obtsLKerJ
6arUv1Qtk8m+BYwkxlzRNlk0GZQ8E6alEaI+ItaVyhoQs2HqIZvji3+sNuHstJnOSz8IDjLaM0eP
7RoEkSApdmTN9lcZSApZpC0mKHBSJezwh1od9udAC3BPuldEjmw8K5mDFG3t9zRtSJwpEN+M3YWh
IAnZRmtaIgl/2W8Xkxrhl8c9Yz6fqHbDlQnH98cguftCEUwUZkF69eO8KCDs0G7rqQ08/I7bFZzV
YUVcF0zvfbGiTiWWq0QHSLiwas0IBxB/69PPtMYNvyJ52TPs3tN5uKb0v3gUkX+jSTHs0ptRSXtJ
qPcMUjzruxejnzNMsbxich7OGD+lMNOd/YfZcxPu1WH0GolS8IF4oR3/556ivpFi3L1lSS7Ej9pe
EQEG4MLaZkQVtjIdEU7CmH3SsNfmII+Ln/OgGNC8Wdf5k3sVfch90B03FCHMvODBIKbwdhhpciAf
UNvU8aT28WUlX3YhQZcD1mk+ox1YhWmfW4CwWcWfDf+G1Pio4SD4MTsNAGzrq4bppIe2sTpODtwB
x/x7c4/qzOSKr/DNke3tkqd5HTdaklzHJmRTsIQSIxWZlU4mTicCK+ISbTiIFCJ0TihRnLyk1WlO
HgQcFI9bvZeBKmbhb39oR+hvvZzD4RTjmrub5YP9sV1M6qm/77UObN4zV/QKTCEopWsu7QkDOQYp
qP37DNRMsK0DqpHum6/UoXn7jbEM9iTJjv5QCFNUKihPDia6KCSKsg/oRUsTZd+N23PP9NgFUj/Q
h2FCW8Q+U5Md5dG9BO+XPox5IWDWid5HEYrH6YaCCSwuz3h7u1F9pS4IZx+2CbKefn5WWC5Bj5F8
wpgTOjJMaQRV2HZh6rgPEhzkp8q+a6XtlcYaUyrGJZ4ah2Sb7JgZQrQP33/81NxaXYxT6PXWqzWJ
mLQDsg+wcwCdPHFud5ynx88BukiNCSRKmyQ0CHVEGcqTNalw61lxl40PZHjBM5rOIWnZlRjuAKvJ
c3JMKTKGXSvjKCp1YR+aUS2zjySPlhJ4itJ1k8y3TU7BQIFuTycGJONU15DlgqyTYZFGLGL2z0IM
6nRyIEABtWFhQVO3m17F7VFTzhWP/7HDLz6M8xM9P+We1uFEGdCigeT8FjC7YICJiyocknkVu9Vk
Gj/GiAZE+wxUCG9UnerMY0v3xQrfYPVV3PHgyLB6yWo6ECaDVtafyDzcCPa2cDowgNb7VuxPeTuI
kbnzLglTC454pBC1KYjMoRb4Gkq8PJJT1i15HcYUSG5SKfb7mint+iMahfW3ONDjtSgaeD5rn1oU
5a/yA4utcG1L4AzvyQL2cN8EZrgRCYzZeZIh9/TAdum9uXSzHqDjCgUpJ8W6jU7bfexQjhEvWzJ0
0noS510oDwKMSP394H3gowKFHOI5SXPrPD0Hb9gmULwFg57RaKsPkGP0jp1S0GDdEyWp+Cov6IEZ
Irvo7fvQzocXOSgQ47H6jc8Y/+aG9Wmuz8FOYfvvys+I9o0avRL2nCKLowI9YEyvkG4y0DXDCmLb
ENZx3GSftDWqEBz5WxyqkET5w+cMwhW0lkCA1JvURZgIGQAbYZ3yvGKzCfCpObvxbn1YF2yG1bEU
Q5Hp5pUCyN5wzndcz8uoNKsSokXeZkUdzI86k9pNRy/5Eka5s0vSobic7y+DHswBjrge8CeRgJk6
3qT57E7E5olPwRVofuG5i2D6NJ1q+7n5LtmTasSUXnDPpE98Zh9xQQH9b21C/zU5OJ+M7TROk+hb
T26dmu23DcmRiQwte1ReAAaguao/sVsBqkjopbPVRQSAfQl+zlre28+mKCKOsPYjUhYbpMkw9DTw
1auxFQxIjYzpr+Y8ii1Sl/qE/2TQr1SuAEzQTJXRG+1qu9xuDPGtHb7bBvbN8hM9rfJ5CTnlJjG7
xB3Xidjij9rCkFSSoC8PD3Df49pARiig8B5CBNCIWjPSIAVx+8j+1gf8XjWdZikpIr5YP2EdA4mJ
htk9RiWwTVqQkLBF6akKHQy4R5MKvKv+szoQOmpi9JRRltXoaRvOK2522Y4dHToazOzDZv/hHkOF
PNX9d4e6atm9dNZbhE5ovEPtFK9U8bb4P9kxavQzrK0u3LVo30WPu9E9z7ZUfF+mnyfzNRj1FGAt
ffXw7YEwdmXe8sKgUY0qEozOGQVaDOx7Jd/0L5Nt7+7YPyzkVNiD2leZ/xxDGaocu9W+GZX79xm9
NhbztImG/2Gb+RUb0SuG+vTLNGm5tT5DmQ/f6LxlQ3wKcqai0Iy0m4RlVoAtvS9U8z24AwnjfFP6
9h8qM5iMKD4L6AZlBIvOaNAag1ZP6/laXYRpJFQ7pSZnIMzqHOVfkLXBuOXmwagac2HG60K8xQOl
GAeVx+cpXBGa9Q3Bw/W8UAnpaREsCo2DIaRenS0zMkDM20iOvGWIrg8WOznZfKfbVN9FTJts3Bw8
WHXXnld1Dg8qjTBem+Kd3hMOU3LLT+sAhoGEEL5qPrXGbUoxqn6TFgnjLTCeMX4dPf1KbzTDhkT7
XHAD2F7E5ymI6QTJS5oY/PPwujoszQFf4tfpHAdUWh4imqiC3mKkv4PcvsUvP7fHzOb8JlY/UvAE
+fLP3qn984pYq7RYwBUoUbWoU7VSo1rV+H5Zhh1ybktRVLr0FZAA5EVQjG+X2lWvV3VyIOqeRn0V
P+veGX68GIcK1j8F97ngKzxH5jruF/p0JvHcDkiQjCTU9srsaQFfm2ut4RZcHJhqMBwAyXQN03FM
J0mZz2QyHCkxq+XW3Bmd4sKl6RRip/YRapiw7qWnDm+Jlhn6+CF4EmP+mgWCpmul+4399B/NM1DW
v1ioe5y5JRIZT6NL3r1sanSFpHHwKq2L+fOeO/gwSJWFusbNOJytGLUewN/3oXB4hr28IuQL6AhM
T+hxeZ0VGHMW+miaqPpASoIDRNso+sO+jdAUcdhRH65CQ8hJzBGD+9ZUkcPYcsDfougEgwsSlvil
VG/0I1XIx1VGfbIXEideEX4P24r66mt8SbwnhytAibIOPb09g22GGByig027lpJnlHi0K6W1nzqd
xjaq9WQ+pNrv5UkU7983exEq9RLqKB/E+C9nvEXuEP30BEWYR0M/NLvbw1cTkKHPJ4BAD58eF54U
qioKWHXTOsxfwCSiUfl+N0iUFBd6OWrQb8I4W/Q4FB/cWN1htj4kmYnvhjXMvOznFLG1xZBEC2HP
IEXUNtP/2dH6t8YkRe+JqhelmY9T9ORtAUihd3b+ghf9Jx2MfktaBM/ZD1k2j/498fow2M6y66jB
IWaW/KCWFU9bPbiwmH9kZgpX7Mcwqb44UOOY/Y4gqvBP3m7yEdvj60avIUiLPxQ3Fp7Tl4Tir2Jd
HcEEoj2JRVQMZY1Da0/tpRUQ9fS8fUj7ZDlumTrKLDFYh5JqvNaElu3TSBwSGW1ohFxxTC8faZra
bAvQ0YXUh1c9K7ztiBv0G7GBnhlcvHevxhaUfkBS4hH80h1ElNOWiiCC5MP+D4I4bPRVyJhH9+4b
EIj1O+FG/CDeic7I48t3GK1HXEiUsMhxkG9aCZ732csqxju0MBLFTcp0F5rp9H7lACjECkDEbonw
uNYqqgjWHBUQj/1av5JhMs1kwFvpzK6uLIX1acTfK668KneJ0W0EnfRx4W1hyaOnaCSJD/Bujhmn
78um0DqrYFx2eYb5Hs75Cfy+MsWbiNcqvm0vjGrIWmZQpeyELoj7shZTE2P6AHaZHGO46NsHp73M
EBU6SQldlSJ64wR3XHx4g2eSDGYoP7L7wYQQ+rMwf2H0a5CmpVdzGoBKmB0DCL4wTMtJeVOso4My
7oypf3WMiIkxz78EiL5RL8BFk8ukoxqjqCGcs2K/Jir1le3BY0M41x0mWd0lqfnkmoBvQYNgP386
bkHffQznBrhv4eVsh9+CWrhWbBLeQw/AVJylXR198mNQBpNdvKCZMxKHoQMPTQ7PIbRsuCofSouc
gkJJshGuj9xfvLf39ln74tfISLifKaFan1tvORa/B0E5rIWZsnO9eLMQzcjn9ajRTRkQ0o3vcIcs
uvnkTT4pU45X3KpHWUHHQP5qK+WLl4Ko4dIp75wGtgXucQ03+0MVdQYhhSv/YRuuzqIcueDae378
nKc5+HR5IBh77n6Oi613HDPcRwJuXKag/TkSi+UmCeYr/Jf3S2rJMZB8EQy7zdEnLg+Iz2OQqkSE
YAb228wDEsQnCAk4QOLyHBPx+f67hL314HxN97wxYsT3dCtvkA0eneXgOhZjMjlx9OvTq11G/5aV
sTR4ujjBsfJuGaRWZost8iOZSXFg+IZIsjjCWPuy+mBy2M314+8cZ00H2ULnuL5KNjJ5xpWu6BNC
BQEMU1a4WhSTOvM8xB2T6AoMDgTCCUrbLGIwUurwMKRDNlqy1D5HtwxdiWPENaFa6YGVcbcg7SUZ
fuIpqYrtwk6lbBUL6APspqmxrqEwadqlm01u3U1vQWNAVSvYV7BPvO7mzFTdLkgtseuL/Pphsyuo
WdvkX5Wpn/Oq7gpofxHVfMQQtJBHxy7rUNh0PlS/QTO87jq6qlXkCgRHohgDZ56rhYWwc3rbZ357
dUjsLP7voSpytq3tOdheHFilAB+8GQaZuXVng0+qDAjn3YeNX2Wk0/yj8vXNU1T2WoubW7EpWuFh
0aEug4qPgwFnVM41dz5sYLAMOQelHdWBAebUhoCE8DI5qmyRzOs0in+8UVGp+Vv8binR9tDexG0/
leyMy9vY8RARixZNxqV8UKoGSWS9rEuy29Qw0EHJbr1+zhn+8aIM+lg0gNqJcYRUTMDr4Sbz+CM9
7zNpay8hINYICav5KYZz8v1O0slsgIvD2u7L3kqckQpP8idA9ub8sjkuQNEqP8Fb93axc94Af4uc
JMiDDwMGU9YtV+oavalGmew56x3FsQ+9DDzFzRPKaI6W5sRyQQR8x4IXoHywruJbyvVUmbX3PwmH
Tu80YYOLqlpLG+HnTi0jr6lXh6u2HLSmWpMhN7K8ZjVGt+CEv+SAqcuya46piYD/3ieanAMjKncH
aYMy9tPWGIDQxUSyk9ac8h8VJHF6aT9MqwCf44VEG8mho7UIBzCMX/Z2YuiQ1KCs6dRw5Pgdz5h9
n/N299Zgmyy7ud59NTzPjMX9bA2YADA7nCGmpy/92DVwDAgSvLgRPfiU8rh9XTAPzmmxF3gmEcn7
yx/C1QEvJkwaIJ9xxEhiG3hvxL9e4ewohO8OjBSPMWVqPQu8UwovC6ur0uLbJIW3311PzkuG/14d
NuXC4iXef1s0vHcu7w1gINEnr7jsWJwfbGOabtr9+IwzTlaJuenTe85qegOVp5ONssGTPBS2hnBh
mPU9vYwekA7e34f1YWvBmsp/JJ1Zk6JaEIR/ERGKivjKvivari+ESyPu4Ib46+ernug7d2Z6um2E
c+pUZWVlAoYxKKFM4QRfmPd5mtW21w0pB3uVow6hB96N17b74lv7KesnukKW3L4Y31rQNtO2g/Tk
P14cBjXjL/ENIiSJA2Sz9M73oZPd2I+tQvthdcaHZ7qPDlFBYky79mI/7wbdRSUW0qM2uUOP4XxH
pwHRFHQYbkxDkt70DK1t1epM6TryZ3wBILPfRvQkeUQfgDz0jC/WBxQZYJ6JM7xo93anC6/dpqFz
kpPlQpJXOZ2P/dYs7iPjOB/A+49dMExeWcq02UmXV9Q5rsb0gkTDej+yIdTQQVSQqHvb0djfSBYm
ExWS8bJdJG1BXtKEHnxjHmHNzdI5hcmydgCKNZzUgcXC6a2+jEJyYUa1KGZnnCmga8b6CzuXoOqY
TcekN4IPbcfcQxwCKoTiqrJIuguoLRjSkF8k7eCkBG+digouWfMyucHlrN0YD2BfFZMuHvA3vz10
PL4eaB5H8jb66PwX42JcqYDt+6Xq9IJH9J7p5AlkC1+7B3HIkC4/E4Rm7SfaovIV97Cso2r0Bm/T
jGJ8GuGREu27ZrboB1jCRNfk/jXVm7E+eh+7nasOSi/Wc9ZlZnsBDTNblInm7AGNrX6e4Utys1oy
0H0ZsYFgKz3B7WkRqRYODfWwCAdnQ2dFRm262VecSZLv7DbCT0JjqRn27edra1h0aA6Wsoj47009
LMfnq6UgsAKCOKfZPyI+184DZYKzUazpWp/XssdY6tDy/CvdPQosKl7nmx9+Tj63v3Hg+Pjz2rr9
dYnn/fjBHzH4crUhJs6Oxvc9oTacZw9rH/EKBypRFsfHVFas28eCVc1C44/1f6SCNfzafhuTLfRY
6JOXQxSf8EXKJYSmy945sFOMdt/8Jp3VYGCfWZ8T4mQIe4juy9V8UjwxEON+qfIHCMAeTea+ynDP
aB5MX4lVPSJ8J2lx3GgRg2ZLzeL7+0xrF5w7NGaPBulyGdJFJBYM6HHWFNW9s/3GSsbIQEOs7rA7
LOBJ7N/EHmU6x2gM9Ls77K/2L2rQ43rAHsyGrN+JEktxLhxF1h6yNTlt8X3k4ip9VOwOSJ/7CXop
/8+xOvFZsb2UbdlaXCCXgKD9rWCCQJHcVGPPPa/Yfn45Y63eaGvEfA08YFZsNuQ7dCN6X9lfH0wb
QLPbaqptcWFxRoZTmciKUkLbURUpR78sNbOmPuWlEYc/rel0Imp9xSuSoXubvgR9A5HTFYOrbqBs
G/Ow/ljP6LY+rV888qTLc6JWOIIrIkI6ltxoSI0pXk/qWPx8mP0UCzKGwMWQU8o7GWm8RiVQ8mNG
o+ECojEgpBnKFhKZ20eKXHdl7EfKaLEd2Dt0VLEzo7ieqcFTWj1Y3qYlbUEplcXsFnaog8kW/beS
xomWtuDwL175ObrMLtIrRObDasvFw7z/+6TRhfRHjw45mJnwV8FWb3c4YBluQi3C4cF/b9FjWfUK
jA1o2RyPFm4+cccvBas9YiLRHXdG3QRTpFizNbu9rOZgyPvNro/gTG9UHu2OFh3Nd+12x5pYPeA4
QN8QmFcjgUXNYWbdUa0/RsDd0MzxQEg7Q6m6uuSDRDnQYS3uIP4P5HqYHcnzerQgu7Gomugp3sSo
ecj7LoEYhAqUTXH0TVsu6O2CifRr1MNbTbhu4nv2yFHAWNDusx45qiZ4afX31kHHYgLGMLIpjRis
Wa9c8OdWSlMq+m7fzhH3LtQfUVtDIDKmJGQ3ghggO4Vh6cPu8Ih3kMVoqwlHTgwLOpiWok62FesC
HgXCfOJOAA43XvSBRy5YUxJOL+sTTGlZDyUfb0uZgJuIysAdT+f+thv0F83sMP5iIMRPF+74z68x
vxoqdhiOmNQBb86jD+cKZHS64mZBbGLOJroxafOySqq2DtFJN7ItYfoWDVZzMKDNhvVDoAJPVlNp
rYhhtNhfQIxhtJYhi7PLU5FlhngIpENkcrmus3/kNQyQIYbv7iglVFS2imjp099IkeyjW4jaIFTr
b/SJqgfy/Q8hP4OjyIgTb5kCXkpxDAVoMMK7M2sKXvYBUI3UKBw6qDU//ZpjCA7nAc/lkYyaPGyc
6qjzIXaaGw7GkOlKilXSz2UbEAQie1ulUdOFHDg7Jcw6M4LB0+mJguLmEmykJ3AZMxTttLfSPxfI
50HNgkynLX0BebKogIFaNIiOucWot7gkelCOzqNnhF3othh9VF7SOYxlEplZQC5K9lvmannD2J/Q
6mlPCdFBQH+BxQZDoYBeffl5H74F62jpCbTZ0Fw9/COB8PmyBU6loxNSKT/FKAMuE6p6bzHYlozj
f0GlVEt87tovmQTlmZ3WJ3L6vz/eORNTrTD5/eO0s+AJ+cI8zY5+Z/vID2ejldnfJ3OJMihJI/Qe
fReEGuGG0qCnbmcRUuumx7uvpgrJOJ/aXnvmB8o9h1ErbLl4wDRm/2WUR+veM98Q/mvrs22VbkYb
jir6Mc4Ye+1bh6t7pqqHq8hEahVXyuiDniR5R22ddPP6CdULkAgjQFlQaSHWKu5d1ESQUOiYne2+
hw+Y+RkQKLt34uWgjL99xCN44QUhVQ2ERqmdUYDF+Es2LO/hDG/X0B+clnYBI9FQTo4e3y4u/WKc
DeOQpoqpyx6lfOecRsgdwV9whTE0Uuo/6s6VgreMIPVgr5MLF5SAajMARjv2aJ4h5z3MSdqvaZuJ
5QrjFZsDTFhMxXBlwpAJfyNB+7rwwn1rN/C4tlpPFPaFdbg7UDv3MxX1m9l7W4uPIKO26bsdPQdG
+O3Ys97klutH75azZ6qFmjZ0uYkwx4757Nq3dUZAp4MvahPDWjzfRKFR2sZb9eeJHMfZdGvJ6m66
u1S5b/78vH4j1Cfke9m0QLL5QGLFzxhGS02OdV5Ds2FIJqGuACylP54hQjkWjBhOPN7MNNZAZ/s/
lXfzCFdE55arxfdFByWEg4HEJNAaGUR3YNSLTzpAghDvrpFBr/hpT/ou5EM3/kF+lyoc0xBYI1HP
2Ikq0xNSZhMwIdZCtEr0wxpXtp+o7DIqBYWV6k7bkVsl1R/tnqcjihg0XNCpOyj+tmY9xjST3uZc
G77zx+L4iJoDU4fbJ5ork2N+t9WhpPf60MZQUHRZK7YUTFpae01ARO0Mhe+AWuACNW6HpX4VbwM4
P3ua5YLU3xYPpx5ttzRPzEOufuxqEH6BoSkS0BZhodMSvvkgUhMwYDTpIcSoCAcLJA0Jaj975Bqn
NHO2BmoiH6cTAXEOMTVdLGRYDs1VvhBVlsUbUBiCBKf28Es0QQ26shDpps6DZwJK8yPNF2KhS487
jpFXU/w93U5Bkjuc2hpWJzJkzMblvRGLM9xgvpSVQJpfQD8qXq98gC3htkrteVkAw9C9Ae2nn/MD
1aC3UcDwoAgwxbOP6YF4aKpdQXwFOmUu9T7XR995BlmNIcExqOPjID7yCHmg/fwcakxXMVOD6yVP
kCn5wiqp32nYUKP1YEqwzl8UejMFmDbvDztbGdfZjy/r7Osz0Eq2MhjWuVAtVGJNYXVeouWI/AsR
jIyrfBudrUpZNzD29GTopuporfaHZYRLaGM+F3sIhndjn7crr01QWlwudtYXN0zEmS6zfXKT+DCY
VESFXFKdxZHPSyQ8EkCqu+Q5ojojT4NE5wLDoD3E2vNJX+GOL7Gp0q+XTwurSbYiq5f5Y472E6lH
n1PUfOFC9FwOIrAXgH/a3SV6O+Xiu2yPaH2Tp7wMNSlceuFme4SU365j6NN+9F3ijovmVMsY/OwQ
fTNvm4GVJdIwyBJqOBw1J1MRkGNKnRUmjRDyiZD8iTjiUOAGWJuXseKXZj454vdWGhNYPxiFMQgm
u0mEqcO8G04naqiPS7ewcdK78g2D0RT7NfjsqlcYU25zcLyZ4phuD2DSYHMJaARgABo3knYMGV0X
fIP3xitnJgbDwuwSjUoU6qbn4DTMkp4/EOfWWRVeXSY52z72VM59ipVZgLPZZXiwSvcw0Twatv49
oVa0k545xfJOoia0JEtZenlao4R3nV65/plGs1s303SSNvMuZoEYxElnhY12mj/YBKCguG5ypbcN
9npBiXcxhqCN8dXM8reb7GA0hKchobrEYq00cR5c3X8bSBcI5WXm/ZfvLOOa+yIDDfnkTtc4f22K
Gz53g9FJNxQUGo9do1jtdBMxBJCQsJye0TEQqgQi1dwpeS4vlkEllqSZLUqFHT/VGRVXhExhKtEM
Avz9/xJvzCvDHKz3BTQCeC4HQl7lhbv90LvNj3F6dLWxLD8xxzRzjP+igdcZ9UYvLyzo7oyF/5C+
5KXVRF2FDEevb+jd/6c4Y2AFNIAcV8odQPdvxlD9QqzPZjtco0MJFlQWaLt5kPsmIRGv5uWE07Lj
nuch14m7lAQ0GCX0tFiVkC0Q+vPQNlPTNpckzJVJ2vYvoRwDvAfDXNcOJyKQZwfla1CgErSceREH
wjabjXr3LX3K8dsuxmWwhmOuLlRkJs9xp8NpWuI71Y8Om7xI5TbeHYZRsLDfwztDBxKqhbBO+Bcx
J2SLfUaMBguZ9EZmPVMiLOLmNcZ9XxLyEJ9Btylt3AEDzqtHeFzVHkuE02rBltHALNus1ydt97jx
gsAOpv9XwgBaZI+ZK9GypFlHLOxar5CzfHgYNvx4hopd1nhwczJ2KS01FRHF7/a56E8+7N4nqa57
rn2WLVgfA1rCphMVQZ0pTEIPBVjUzUj4LzP969U9Zj3++olfZO0+TosKQMts4XvcFyyJzrCV7un9
DuEK1WwwEg6zXfNE2lQ6SZYgiEhntGcNqI16jJ1UHg6cSGoMLNbiOZVEhFExzCZ1CHEeO/oxz2w4
PKM9yQt0HdqV0e60qUhh2DHcLIksrw1JPa0bZ9e3BjSU7Gwq2vetFRto94LmA3GIPUPBcLQw+9w8
ZBBTZq3T469EAUKZ3V+yNNgRI43U/Bbd5uLuKgaoyg8kog0uyHvjwiCG3/kLJ8qO5XTouVjYjY/u
F/NdW+6b+M9peE1WYX+3G9AtRQCMBisxOB7gQwulKRFhUhWrzSuDoy4jaJNP0pkWYeM/02x+sa6r
y6QgElBZ7s3+rx6evd7su6KzAcEzN5NoLbacJQyrgkRSuE/HWLFKRk0rxsjZVmOJsiIqIu8qs3MZ
Zz7AZiKkuqUZNE7ltyzmphVCXfymMjoZRCJibyHihdjCB8tvEAWontiK34S0hR0VjVXyYIJuzrv2
CCMszLuZhUJlINChiDIGMjVuREL4fFzoxTl7XefKeEabSo6RajbowVJD7AQZttubeb1JZztiuYda
MM7HinVEuYGFSBZ1BKsQj1F9fEDltcA/lVb0sCa+4N7sHtglh0mDKg3r9pdBpb/rUq26oFN3Gf5R
fTkQniZI4ShnCtBcBl7axTXhP42bksURhx8pwoWX1BkO2KPkLRUVdGX3Jy8qcP+MCtwAVWWEyNYZ
PaECzYv3D+1Jl/FWmkOwXJyyIKXROUihrgLdsi8ZZKFXN2GiK7ihKHykWf3Ho+ELA0aY3EoarLT2
XETI33R9kaegM0iHhYlcqkdppSHn+UUmR2MGCaY7WkHMriawXtCfyEb0IejK0LA7bXodo5rRVHqj
hkrfY/eaVr93enPJidiZQPPKj9sOGNLRVOlidonbVgYG6J5/Sh9SH3lW8gDphOV1B9PpL0Qg4RlV
V3sAlpoMth9x0qOgQjXyZVezN01g5BFeOUzSnGSJFxB98qv/XQDswCOmZG7/lYd9OvZUi9VeiKTn
nVjIa26VVMiGHLyMNTK+j7irYwbGZzDBUXyBcXsbi7JAyz7v2tbdr5IOGAB544Ve+t5jjAOuItk2
Kmaw9mYCGbUghjUMYF8gtjZraQEKmU4Z/IElFy6EfJKCwea6ZaqvxKeHPBfcWWRAETunNEWKhDzz
GpFJwbclsIhROfXNpEK+lywfOpzkKjKyyvY1vyN2l3vIX0GdPgLm1KEnQCsQxeIe3AEUd+zn9ukU
UWdPIQkcskVngp4tHW9+qDDmkMei7T/h0W8OcYvTdYxCeA/n2qkGn6lLMXWz1LenL1lcbCTmjL/C
coqFiCSdSGRMKoaYC6e9uUxljfU3jE2tbquCsnyuIMhMXx/eeT0doB93XKDYDuSw6gYDYIXVmcof
vgQrWSgnZ6h1ohFK8QMOoGxfa1AHCODjAaf3BZ1I0JEB+AxcUBgnHuzCE8vSRmfTQnNINZ8/1xJx
Naa6IT2QwQY0Ykiksg2N5+gba9Q049Pyu74nGk7CtLk147vWkeoJxTYdzJxR269d+S946538chEr
86DLCG/LOYKcg7CbnxWBAi79yaxgtDHH4VyG3Q3pzgPu4MGRgOiR5nEuNkz0lvHAH1j8RRurZMFb
hvEHJQ8REretJ0IQJUzuSJR8MqED3qwcQ26xN7MjwVH0oklWFJKp9+/N6XoiFq07ukeXKLr8KG7b
1CHpwrY7+DIN1to+FkDek14M4uQby6eYczCjwfxvD35eJwEiFjYBbzo4RTqsZTQhTGnfHPPbooTJ
w1K8e/2Vcc4/5oMQLGgvfaUnwi7+RzfL9cPXtwRH67D72nVmmBdYyo01Bc40BsF9PC08KGd4Wz9R
csBi2wIksh6+yGBcbSXXvTvjZi2r9ukxRO2vOMpf3T7UW8+MJK6MkAhzSkMlafTojMAWuPHX6GQu
X5Ho2UDTohu2psVCDAj2u8ZS0iWAhfWxDyOZjteNurBaqtV5OPrAfapugSb0K2zXPpmqJMOtEGBh
jl5xjwPxZu+EJqzJmEZ/OeGkOZqcB3vIulnS9x88jSsBG2viWASgJXc5/x4czneWlZym4hWqJd9l
hSesbLhsfbf64D6IMJBLgfa6h82R5Br17stE7sV0Ij6qWJ/VpM228iO5GHrPxADZsZx3ogW+d66/
DILD8+DwovAxJnsH+VkoG5akTVIf8Yq66U2RpP/YgQoWWUDsYz2iKq6xaiT7YEnZr7B3pLjIkrP7
ORIz7vgOq/GuZpFysKb8NNpiJYdfG3f6DsPz6/lHaGw/B7dm+XzM41pJ2+YzaXyuXtzQyRdJxTiE
6cvCxakZrC/wpO8tyZ52UJoRpbIWKynTROvsNLtHegoQD0bcHx5mgnN0SKqgPHM6y9smJKKaYSGU
Ci1aCrMWdtdovZOOkhsVxrQ0wFrpO3EeBx3Y3W+3JZcsa0FGuq7elmauEFjtaZtOGDykv1YxqASL
fECr7k4fmi+prFsNtbQz/gJbe5D3A1qFAAhWZ/rFinmObfi2TylEDzp4DT/0vHqdQFVZbjTlWsep
tgVzsQv0FsaDoBvpZAh8Cyk3iQyz/KqHcADW79Xm/E47yyxRfFk6OKHzQQBlzcOlpaEqjSvJ3Z/C
BTHbKZOpO+anfHVRrjt5w1Gge6+IK+s1NPl6weGnazCedSRjwXqghdICtE7+8hIqUPBiVa/4H6Lz
KNjrVJmKVU1a4X6CDfjVVUnjmUIKJTHi1v4FELIfVgfuB3YHzroS3cJex7qF1aZvtZeKxS74xubR
Ewi7XkhrUSzYEetz3i7iM+RWk8Zo5vyQeblqT6n88J9/ksmLhTfT3X3WFQkUnNJvrHo3iwVNhOTg
4C2ciKqs0E/cjtWT+aYAR9RebMunBE0ukVvJ0yVKpM1EpyGEF3nvtx0La+geT5uCyane7zueoMPA
17FOJKdMG0AbUhkrL83pE/WEPR9yh/6D8DoRRXUUXN51RxLbLKwndHVD3WNVR030Iu3cm0RSp8fq
qumOdMj/z6jkU46zU9gj9xjnbkNjR5K1CQd2udZoeXInqA1MbyJvgw1Jp8g7YC/Bk4/5E3DD3pGc
VCG5r3E1kGUvPExhMjICQN498ER2pYWIk+hPCAefVU9KqqBTP/BfXAXW4vxiq/htCgHJRMVagAIM
x/uBhSM9OswyntNnXgziICvc4O7wScq8cRGT71NXIPpPkCWFJX7woKZMcTBUkvZ96hl+hsydKWy2
/USmJnq4oMtOJICQxvesxu1ZMoUmPERBOhnxcQVhHwCCCP9QxnmkBfS/g66wpUW4WlCdxqRBEYZ9
PiUGKFJy8osqXwot0a9CYcaRclcGlfDAJnGjg0BUEIBIIojUygOLc1PunCTeR+7c2Syn8j5u+C3E
fLhSG+rkQhV50IugKrxRKt0qVKIeco/WZ3jhgmhtMSPXn5wjUEYXbIuvl46dQEhkV9xwuQ2ipSWU
S4HwgWfZIlzMjMUQCmBCGuWLgXd72PB9yDB2uPQnExFvh6DmyewUkgR0Huh+/DEXeygQCs8eviC0
KyGg/smskO5sUF6tsZSSpsQh2SfIH/p9UkXpSn6BHOXHv0DkgNNxJH86mt0QIW8EcMEb4g1a7HQ3
pf1Ad2iBp4BMZ8gj6DGDJR/i5CfuCww4Cnh5RxgaWW9aQZCSUNgUArVM8pXoEpcjFdFa4ddvuEQ0
YISi+mC6dx++kpP3/RveEnN3mdK4o55A9Zoq1PJnl/JYaj2WUP52v/EHeao1o/pAAYNROW02rQ21
12Ooex/3NmTjJ+347XapHavlNTihoqI70w/Rd3M5Olqoh89pC7J22zwGV/cRfgl6Po+FxBc4w6+8
nv8ILyBUZ2osc5rBjDOCVvhE/54Acp8qVkoAyPPzLzUhFGHObTw4ZDM34GuvOY4ck6N7mxcwxuas
JCZysvHrz/abHcBPenGc04XoLbnXMpo5GBWx6Me8gJFe8wEbiGMnBgaafpHzIgBIoCPIG4OZ7rx+
VBIRBGOo/Y5BF9zsPr1zEyfqnBVLXAD4Kqfl6sr2lAF/ZCztMr4g/BuKVtg10Dz4FOSjR37X57xo
/oL48bFPGaycZ75FvpRe+zmnPU9TAIaIdfrpu0WCjEqE/ExQrt/2adQOGkt1zkm2vc/u63sFFcHa
Q0HlpNOha3Cf+OkC+UlD5eCAhuUtI0gMFxEDwCLs3jFDyQv7PQWBQXqQ7yRc3CvDDCA5rdGU933K
4KmwDTTSsQzNBfuJnJ8MVNhdf0w7QZT1SEGpI0TqEYFbKHOQ2NxfGQdQEVLZQvPAI9LMTVtxG9j6
xF8ECyV/+0/YgQrCwJlIF95RrUG7QYQh7rakeEgqzKH3I35kMY/fQAqh0iPNHSHyIFJi6wTdhGXE
C/GXAOjsYG7nJJZfZMSuuF+7kZsEpof5WTY+pkw4GO20yyHL9D4dG4xIEWJItu8A3QDIjMGWpg1v
ZdQaPSCEalTSX7cPl9NFdQDhoxrZGPi5BnQQZGpQbPwwTyPkrz3TwukyWZ+c9XRCivby96MLLeKB
y9uqGB+QxKrlQNvNuIssjfGRvQkkETCOPU3av3ewIk/OuTegy5ksQo5BAVmenFMIwK3aMTuNpS92
Mqp3sQCdU9UDhuAkysbER6AhHjHIbgFscgZjIRcAMia0Y4CC3R9nSF7puMwgXUrpcmJerhUehqwA
iYZIBu7OSLQMIrGbEUQap4lgomYkpWzJ8YtjD+ePnRJJFH62AbAFaeYEWcoPECSLmTxAJ3btZjKZ
mLsC4sKOI5ZuDv88ACTloxFMFvmaImqleqymJObYSDYm4KK8yI3MOrOZAxDIR0OmnbfE/jsaJA+S
he+tVLfBbtPTvO3D+khuHAcZ/Havv5MM/eyqTJ6CZKOhRQz5f45wTxBdGviI59BpBLPnl+S2WfJ3
osuhS/4pJTY9ed0ekBadrJNzIkZJtsMOYtV9cKZtojUqFtoffgSBjiTsNhEvn4ZRhfNUGR0swG1J
t6gAmSnkbNLGBLMfweI97N3ClLDia38qjoL48eO4MT9STpTAJ5+gNX5hIRd5PZKT++TQMmbtvdX5
OX/cVh8uxoIKWO052Ixw4imarzH4djWref9otYmRAWrOoqCU4dTKdpgGQIvW7G7NUk56n/Sdh0pQ
5PlTEBEIdPszalwNH/PWquUqXs2YnNxTRibPYPgkRALpdkalS6TQxvKXUxtsXgPXfHDeFqS6Xp0+
l/2o4sS/c8p3diXFsH3ZtJLD5rmEpeLNdIGGK3gqWVKDZwKjEmtPEzoRcOw8FWzWBUAldIO7vW0m
5AlESO8kAGcvSSMvFhqBtFY65mEksYwYBkTIrDVNXDDil+nNVE46kgR6Vngl3x2um9z3NKxJX6kg
45L/Sz3IOj37knCQg7n5n/QShwAVuH39GK0NiT8fV7s3uyxVq0EoOnonmRFcRh0IELOW9fIT8mVJ
587mDOS/MUX9/cTDDnDPWO69jrOHLptUMvbTzLozmWqE0wS6loFUIWLIVAcneVD4hX/pOoub3UUF
DVaTOWv7oq6zs7rJbQ6sSn4Iz8Y8QIKOzwyzNjRSnf3w+EvaPlKiLszvmt2qkMtoUy0Gb9uzpwTn
7XEEPubSN+JV7A4OR3LHU4EfwK9ZZcbzl9Vysvr0pVgirOKJ4tKp4v6Rtu4kMtypPOR2Mx2/bCFt
xgDgD0TYN5wyNIOQggC/hXD3xO/z8gMR7Jx8Yce+6f84wu+fVxGiq7RF6T0zIWwwj6YyvUDZCnxD
+i3xcOAioPNZ93INohnE9jA43xhQN5rJTXKDJ4/9ver/KmAY6ethBZdlAdJnm1/OfhaOpyITx/Fh
ppg3X/pisYR4MDW4oM017wmfUkoMbgDEgPZQOjAMQvkVwogoMRif6YXFYl6Gf2UMoruk18VUNgfn
eZelwqKYCtL/CGa0QLupfrawpIX3VfwgZr7V0JtC8ZGpK7hmsqKg9MigkkA2mkP96hw1I+jYGskt
xFbbHATV7uMWBuUR0WXYhGm1Iecw+v7nalLYiBXYkb4meMHoEXbIfkDtqSqOwNR7cKkeInI8Y2ew
7I+quRIhPz/R4sNMXbEEfMKdAp2kIsP9OnjwTe5k2kR9SZs4sj82Ojk9QhmaHxBM7GS954+y2M8E
WglZQA44PMqQGBuUtOi/QIVAFIUNbO6vvyakYdID+TZliSOXcZo0m9NQnTeb894s0jvEUKCD39b8
mHbD5+/TVTenyYMS/UPnrwhUTzKkMi4bahqaTITLbFz8asSgF4i3DDRnWNNAI6CNA1cI2PMMb68C
RFCJTcL6AgCG/dUEl7zFwBNrn+UelHCiYsBz/rtd3e/isz3NLhdoekdxuTqS98iQuB5KRQ2M1GUU
pRPU0ZNjmy7+7DO7jPTtQYxplRgKKSp0tdMOli9EHjsonbRTmMzQem9Rps7a8G8VJiy1UPt7PSHc
9om62fyNSKD8Oqdd7xPzri9Xgx7p5sp8OjRNGnru/XfP+pCbIRmiKo3WKQthc0djsEVcrOeAN4/w
FZyjpyMeHlArwgE6fOmHE3MN5w499M8iW71y1e2utJUWwzACJR8+oAegAVGfPGUIYY6qoGO2ctTe
18JzuvrMjLFcs7i9kD6ZDq1P6o/BEKFcWIvduBt/h3VwyvczXhCaJi25R66gM4SdzSPIpnX6ZYj6
sM4ayERC0eRMKRmfJvgTwOG2Dx99YzY7wJPNpe+KqpSQqTpAvEA4MC4J1lIrMd8Nm1PqSnmab2fB
hfe2db7AmmcBEwvnZfsIcfpHC7r5LVn9VKaPGjD2RRaAo5lMLk5gPvxe/pypvDwZ9cNpMf2IURZp
nQYYtISZRw/+CzPvnu9/anA2+BTwXZdJQmVvmZbYrGLfI81hWd1X0yzTaWLTUaVGPgdBQj6dTD0z
ZTD8MkeW3coDphmMYI3eVv7MC7JiprsiuDMuoA4E3AninNqk7UYqxOE3GX2qwvR9OMLpR7kbRgz5
InTvk7//abbF7M04lJKflp+kWn7jsw0tmnezv5itBfDPCM9JMLfknKDpJygvpFsy72GH826oDfXJ
QTVg//MWIe8eYB02iP/V0dkrvNvPy3/5zeQ9fgxhMCTX8WV09gZAIf2goAgTHObA+Kp7X2kb/YC1
HlmhUCNIER2yMk96jFK0ywebC9wa9dhE/vTgiFuz46TcVpPzQhCMwQ/eB5ggTPsjarbXhq79pppn
L0egCmquIhY5hceGn0CkvZPVEnL1ECG0IdXJctql2mCuBsUGzlR4FznVFi5VqeelEpEu1mRCvZKN
yToljmd9fuPqTI/2spfudt/RLWyNNft/U5tLRvyaY12KR+wSAEh4wuYpvy46k89wptDpvXmzLljl
nsPxMwQpWLYooXnOBEoyzh0L3ubI7VvS7K2AXyc56MsGHZ8zqFcXnFXQZOn93dGqmxQcSzT3/hrr
IBIzLJjED/1jQblpZo8BNEsxul2QGfWsXSoIDdnYjKUHQBL38ECHZVBzpqCAsNBZH2uBTlozlcr9
j8Yk8sJwDmYdI9whCIletsh03BnclV4O5fvP1YI9SpUeI2Uv07ZDZfnK8WISX+TBBK4f3SXJUmSw
Vw0WnBBCmJKzazAR9ACKVmwtYumixRu0sQ8kMLgd/VR9RKmOi5pCyBYdIZHchncmPliycaAGr0SG
A/LwqM0wk0fm7ZHAdhM1eS5fRIxLQ+dXzK2gsZyFllN5LXhZUmoiQhG8QfXodrj3+E2rg3QjhUiw
XH5MxkVkfMSn9bu9etF8qRuMCUD6h/L+oaBjBO8AnQy1V5d/Wkpti1R2EnW337y7kJ07+OXQda60
MUlu7qs3T91SIymcijHVWLosxocflKweKBhR69oAfM+8kiGBxqE2GjWONuyB/ArgPN9uSaOXVZQk
rR+BienuPt2KqRaHiQxnv6gn/dn0G9+s57hm83XWT9JFwVAZHQjQdPHa02B9GZ1GGeMm0Hz41y+t
FSr6jvtYSG/mAERM+bh4DJhIL2tL3EozIxFJu4SZj9F6nQjoZwZLpBdUKv06KqH8yAjP2054Awm/
L+02AQwKsu6CIiuA4x8GjzJvzg20ZVQjOI4Lbz0VMaonfOH1nTYWKGwTJRLbYHG0LD7Xsf82ouIL
athCMZdmuFRffPZmeUACUrjl3nOqbq5TKXrYGLZIhYHY9wJbHyKGN68s5BzncyYCGW/H4Vek+lA9
4w3xL3bCXZEH9rbX64ulzaVnxnaKyz0V0pGC986LHgNKXDwrqV7hkvT8bnLpum3S+t0VfgHbSVA3
sDPhyxZ+435G7RH0P6RDYFvjlanSahRfNHI+Dv0J/JEk7AybQIA2ChxfiRoh3gr3izoNLtbwBHYu
4jF73kw7yLZXstQjDQa6WC10CoXijUzPXGTLdGONOfCMxZMs26zIYqwPyW1Z1SwYcrV1aQQp468D
t3EEMOD7aH3ZUtQrFmEGFhdwEoQy5+kCb5u92ZpQ9/lthWBCthQ5p1FjnZP1jexa5Ae6/jZKajKU
F2NrpX2BzsL9tGALwUsjwPmd2uL8EOwkYijDsvP3uBXREvt9TQa/gjy17XW9O9vEd0p6cIRf1ZMy
CiLZsHRVfq43VS3ePShcjIfyXHQhVMsErbkD/oeFfcbolh5oyXB+QY9ohcsjA5Cr9/jmTAR9bqGI
2XOTBD4FSTcayUxggTu0YMVwrOwdCcrCUBFmV8YJcrN5mgCxaUicWmEJQKCKUOl/O3iYGjP4XPTI
2jxmmGvfSU3MgXiowZG4QezFRYBiPbbgvCuMrg9j6rDZrGeF0PnBqPtiEQ5G3bqTvrwdC1IJ+kYx
bXjCHBMJIU6I2Ix28XlcYO6IRKXM10vMxbaQwsCTr8Z5bIxEIrJJCMveI7xXTiafEBkDJvLJpvQA
G0Zr8vfKjgHK6lMMPOHDszDpnAVNcJDK/RXsoSwBeDIrL7ciBDzOGHURET9Rhl/BQbWscOJZ/FgY
+OgkxY1JvSFSR3BAP3hfcTlhGlvMytQBSRK8+nElmsv63SB9An4eHpL6Yh3Qj1+I06AAxf9rcY2o
fIAADKguhD7ZvZCzhr1lHdbU21LEytkHCIEAELSTwue0cqr0SbFs9jmKbFFbFpkBWBXc1i8XEcYQ
Qxxs1TAHG0DqB5xGLijAn6YCZ2Y8gIeyYoQIFFxBCfk6gpQBoIyvxWjA192FcgdW8/L6Fig9FRnL
k9N9LG2JLlWgqyfFL0zD8y8XSUHenaOdh3MTmDJScwCCsueoJukrMdthcUo3aX0Kyq20F6TkARqS
rK6wsQieTKcJg3SE1Lvh+7i1IlmJuR0D3UKBRi4WKPAhfGYT8JH0csop9LUfvvSTEiaJAwTuhJDU
Zfob/ghKQzM2+q2wvtzJ6KTbJQyuKXSYkp44/b0eKom6QUIToN1j00nL/7JPThcyxV76DZJi3XN7
wcsqkvkXf2oBVCHo2731UZDKL6ZIOV3PYyiwg0hjQ8cyyUvv7oTY9I0pBOlEJhyKwbTlBVLPXayp
NL+OaJQZtoVnNQUfbH8nMd/ug8ANDsCVXKjg27wruobzK6xOeBxkOeBg6IpIwC1/jwheEXC5dNsU
b2Wp8M6BlMpHWFnpBdAICJE8zDOfsWebEWsHFlwKhWGq+MLdn+TSpxIi6AnqmGdKPMQ/VR6J5QHO
Gl7+2EADPZMXFmRh9BJuJFqyViErfoZHeHB2yvACg607RB+iDrbIagCNgsNz+IHG0ickSI7E+hc6
iaiigOlY8dVasY8ymxUlEtqsSRbo4ukw0kbsQFFKqgtSmOFQ/LQaMybJuaIOyWYJQovMLA1JsqSl
wjAG38zg8j+WzmtJcS2Jol9EBJJAgld5D0j4FwJTeGEkhPv6u5K+0zM1XdUURuaczNzO00MKrIT6
Tb7V7E548sUXI8skXhU9DvR2cBN4LDihu0jwiS1JqP7EbA0dTW+F0nRZDu+ZpE7AYvqEyRORKW7+
ksl0m9K1dqBNKRC+/P3OMThTRaQmZ3xfkiOoJagN9ze7oi+PsTXCG1DPFOaudl8DNCRM/pqXsA0g
XUJs9A6rNzMu8MIXx+7OHHMlRmRIN3fmSyraLvJr7nVqWvfjl8nDe3BhM/xkvc4luC+eWVYOoEiz
PED6bY1iLB3ivlwKJ4zD7mxaIBcF4yc2YHtOwCvFOpntI4av2dlLuZyEHDuofVp06F0baTnZg2ns
d+DUrEDnP3Ewk/miRE58wLo+YdefvuH+SLQfyy/LuA3YmeOLeDVXLqZ5uFRiiiBuOehLaNtYxomB
ElwNA5zuP/zL7MzVQWc07fD7mjkebLnvIeMxFuJsCArYBpPE7J9fPWC7ak/H1PntYDNO7Bu2YvSc
8HtVx+UCGneQzkE/R+KG76NPou32NcCfhfNPGQ4BOJmid4L4ezQhU78Q3PT1VNvwF65fZqbfGbPj
uL1pDzsV0hnzezObGV8KzsAwgmZchxH91cKhTsb2f9houhqEnS9LImO+Ru2rWStrxKSnPZ1xdbR4
VtbLVlr5n72rq/6dcWDThNjxPjo/HmulOMDKrKCwFb0uL0Rh+I6Vhn9lyBSfAUZGueBasAXYutWK
/qVM1OiGB/XhIhNVbm6n6ZO0/slfOUONSSfaActHdbCHdPRCa0yf+fggwP4OWpACs2De5VQd5vAK
8XVax6yup6Bxs96IgyH1A9dQ57F+UnMzOt9Ry7CWshjvGFounA9DIyZfQousemXCysPA7cJFSHww
xBDbejHpd8pQWlndvVKd4O0HDiBMGMGC+aTWcgTQx6AOFwFm+QeI9y2eMN/675epAecDFzZBkIdf
losLNxzRXfycafIFnA4/fXA84hXoN2XgrG147I8r/YJ9+Hu4xjn94K0IQUsYv6+o0b/C+Yf7Ab54
AWxpwC9glIWE6i6cUZDGTrZzZVCHTkOwgIm8YSVhc8rbtf18m+du/D0hXgexd8pRc1X+PakkTk75
5vA/WP4b21fwHNw5VtTUIF4PU6ELa8BMfkXC5mFef2FuKAyxIwoBYBEad+Z2vAHmuBcTvIdSmRPp
8s/ujSJOn5QeUI8EWEiQxegMVZfWFfT09nfqHUM+kl9T1l4tqf/285NQXOcUwRMp+It8B+oBs+id
CFWq6aurTyTN7hGhgGgfOIvszG2dwRq/SfbRw6PRUv46K8FLhATyTF7MW1SGvetH9oXSERrLegOr
gt4oBPhl7+b1YeGCp+zQHyFfr4cGfREC9DqIdfcE2euLg0cxFI86RClSWV/oiY7ZNdCxJ8SVrL29
DpUtrhizpttZd723cw1aa6wNjssi2DM4JpxJhtRFwKQEC3327rhBWIdBkAq+oS2nNOw37Bb3qXjC
rCJVHTxOTvIJcIcZIvX8xwa0Y+DS9hb5uyBPjDaLrnOkwgh5BVKx3zLVLZddb59VMcOhGqN7GHrI
+Ulu020d0mzpI3zqIKiaCJvkHjC+gv78sqsYyJAOE/mG2LrrPicuyrcD9sy7g8FwJ+MiOFqEaS/M
3NdMn3E7PVKa7lOhjSEIAK4e7D3DlrOCpGAbUYYJ/o8tMNILWezVlRBuALNyTC2BEH7nl7yT5+Dp
laBi13xb9M6DPA8dfOwxIAVog5YtRf3J9cHXcYmPGJBhef60vLgcv+xRWtjCnuTQCBXw1ONNjFke
f/R2KfsZ33jUD7CTrnJ18NbSow8LRQbjxJljwnENcDCiA5QaY488HOkZL/3jnHFRSE/x4bos6JFo
GAFKFXp6YVQ9qS/PPO5T4a+v2i1KpJRsA4s2liETH4alaA6hiKPENNam+qGltAqAcBYcUNk23fDX
wbL4whhOMlxOwTtsic8Gc2qTBzDCHEor5aQ0NRcTDxTkd1xdcmVIwwtVlh6Rhd3NKdEUiETHTMrL
L42wfGWwXvflqhB+0UN6Ix87M3poEFzughdRXiwFo+/o7XER7aYMKqARxFf73u9AVi8zQVveXGZI
CXEzkJF0m05y8rKbUywV7NnOmjGbPgV6l+H1iwdzxmSY/0y49bxHwv49qNUfasnMvzGQe0dGm/e8
4oY8n0Aq4bJzcI0rQ7aHB2EDSwc+XACBTA5jxNXPgiewJp1bAlZHAddK7xF7YMchNlioMMJKwYCU
GXIFBbp2FgOiN9DIVE7DZw7FDN0q1w2UAIcV0Aj0mvUCcS6zXvKoX78QlK8rPshPUtRpxd+Iuwws
0FqpnlbRh6KCWmFQCAy5PY/oKqVPads/QIOAhCbLcYh3FcC/TICsUC5rwf9oa1hCzw4lByodm71f
wsKL5ZihgUhfGFji+clKBXRyd9BfAlePv8DTcG8SBBiBmgJ60qgAZNe+NtMLqlU4XqxWcg0BB3OJ
CPESDJmX484K/U1bZuG+1iv5WroLbJ/AQV8hlqqOmJZClQoN8ziULorUbiK5OyXfnlId5SJa7uHz
CUN84WmoDT0CzQg1lQcJpUe+rihb57p3U2m2YF7Rd4pw26AXFVp6y5pLHFeR1uN/8eNdcWlCVE46
uqR+t/GtYDgjqOTOFwtGCqpXslqJXpro1HRFz4Zz6Rn6Um8XqZhKS044PRKuZxVlryRZfmALiRL9
4FPZIiWgCRY6/SntUCbh2MP/FFTXotW+McSmghbZ+yJpiLGzGD0bnPYiPSAPF9tlCUmX6eV9rLgL
UnwQE17QH34g+MODQsHICxKIJg2osUcBDmVq22Sc6Ipji2ZLoPU7XoQ9FlhoVnCbVKFW8fox4m64
/AgrHQhXT1ptxpxU/PIm3+SVS3w7R4TfbyEpV0Mk4sHCUzjKb6LZf3GLmFnQlfOP/BLR0sNDegvw
VSc8EFQZntg/1pWQ4ehjrSvRnz979NqbI7wn4aAez2mXyen+HSQxFMA30CGM7k3f0vE0JP4cKolR
ImP0HIixwQXCrNxD+F9gI/HjcMHsCtEXTMV4FgHqGJxnKorJDzAYcOKsttSfXQbdBpo1OVXinSnO
Yl3niVnTEJW8dO3n4WeLcG0pkne5GCouGZhgcvKkjzoOEdQLcU2na68wKSRibo53Lnp/rkb3iqYB
Sz4+Sif8zVpuElfbCtHUcjHh3SY677PbfXBBvUYKGgODq6ntd3Hd21utkeHXmNDJc3NwGvxlZUiE
nfkeEl3noA3g8KOYGEMvBBJPjkPGc+PPFg+G5RdjhqZVsw4jzf+Q3kcEHN7GZEBxpUrxLxnrw3/2
roQR8dE7tpY9SFAr4PDAQGI/tSQloM3+Yt8HkjRX8aYMTpe+lCG35h5nX0YAzi4inx6fS1EtYFmo
7SSg4s2lpUzepIQYO/NG4oD4Oiorphs88sI7IJyig2CcSKpIzBWvFvnGWJZSz/E02MfbBOoOrqOj
Lb2K3CAlx/o2bNTWE6O0wJii7kdA8mYjk4uEzzqm44h689q7e0O0jRiVHxwm+k8XVH8O2UCj9T2K
2whXI4FHHwfHAoCDr4t2xgH6bHkaUy/OMbCakd8pz7yL8B0PODgDCwMCfOAzfnuEBIvhpkiPWiyB
bcNTmc84R/K67Afm4u6LrqzTRVaCfwBZoXdc2XufbLHErhm9KemIl4tVHs3v5t1/zJivanRB14hV
j2WQCt1a/BFbgNbsCNHQpoHFaYSVW/58suesxYENTpMmRsUWRAdSGL03rpdMISaVYeqootD+Co/n
sGpmxxacojbqtTudEf3VFSS4AEloxGomkjh53DV6Hp1Wtk8Q/A5r87BC4kf6tAETtA+/c0VXADNp
VIFjKTMkd7SCjbjCLoF/f5NHmnYyPb2vpJvY/DS5Qp1lKoyqDiiIPpHNB2xIOPhI7SAYyvN9ZxXz
K3q2+4Sx2RFBOn4lsiGKGGnhydKi/RZvNbwEu0wcKbh1ZB52C6qlLNiyxrYZLLAZwB1ijazGCqwU
1s4nZwAIFjcTWTY5JoC+qqcRSZoj1qaj7SRGDlhL2QouDguEJWsK73aBdoR+9hyruF1jCuCWrhz4
BlTSmsR2RoGIouENv/gVZvD/fMfvyIsX3PyhmnyysdjqXGLx/r5NQchmHSbo7N3qYCrmOGLfIdjR
DUZtyQREh4wqkO4uSw7pAbOVlkciCbusw3j2Qm7J3bkz3JFLdg+krPSaDAQusQwFFvNjoPQea1II
evftMcA3cZcW+Gqw3hHBOcZNY/B2I0RMnG0OOeMoEGf5Roi9x0ANBRyX1p5JgtfMCLSFoKvxWdBb
UVQADzxjPcQsYPwZcA1C+OXAoR9m698HMiRSM0xdg33ciF5hAzw/qdvUACUHS6jBcpUI/bcOtZ6h
mN0dEwG8LH6fsKbTdSBNMcam25eqw9JmkGwig//BwHtFi1RGIo2+TeeJe/uI6etPnwhQSDW1zeHR
Df5pi/9ho/R28iyiS6f42GzF8/YMUgbvhx8dqOrhKslEsxn9aFtSDWm/iohrgO5YSHGo36Gd8yzC
8hENANM14A26AgyNqJigqM4Z4BzDp1BpK1pGMmRREXwoaHU3F14rIJP0M0fKp4e1FAaLlMSIFpzD
sAhicDI2akkN2z4cAvyG0ufAhrQZNW51cJXDmJMgbGGugDbCEMY8m6vfxZYIUJmPZAkhHA78UPhM
cnv9GmqLXgflZ+EC3zu0WwXtwoP+o7Q+AbYDtFYLc5RKf2fOjiZTbCgtHAXabAT9UrdSzycqEoaX
TendxFdMAbJJ4R8K2xXGLuW2NCA3ijWpDtUI5JGf0o2QToeNtr5OZQ6y3XArIJp1+7rNLDgEvhD+
22AbjuBS2B/+EJzWY5TMxHasQef50IE84Iz2m/Y5624XU9C96duBDHVhdmww5i0CzSMbZ2qQFioE
BTgGiAqyAhp0dBm0JuVJsMTHH7k71mkmdE/VJ/HBCJejUb15o0JIb7q5HFU9WmVGEKhKD3mD2fiI
1q+BUorajPPX8lsTpLgWdBs0Y7RuzACE+lkjBKBmFzcoQZKhgz9hf+PWFDDGMigiqQwVlixgC1lW
WOwowjHB15jC770mLldHimBmd6ylgZ79oytpfXn9agVHDx14t39U3V3eZbSFl2i/y/bnNl4U0C9c
XEbMd/gZbkLgqr39AU4GH0N6LUJ+aZMVD9/tLrzKEzadF5RntOJs+bR3VH6eSbsMJydWQmkOm2vi
23DAuP2eJDaSB2W+GWfiXYuTsBiZYmyPd77I6DkpHmaaDzPTgwPp838iHCL+i60qK9nQ8dUUI/f+
38RAbN8ORWn/FBkUD8IG1wb0Xbg8wRuSM5aZgydbT/KOHqsDRgzh3s3++sCB/clfYRWJQk3Qu/Xu
b5OgnZzcP6BZ67tChETArcHMuE4Isx1gy0g20ymkXLq4d0+bDMvedW6spNBocCBXYnl8CvWO8xm1
VzjwNlbDe4KhceEQqehXMLgpNIp5lbxV1JsFhtbF/PP3YIRGsQo+Q5yNEsGa5ExSbjTN1gzPz6Cm
qZs0sCcxMvJmISHjqolhT2akd06TxdFo9j4b1F9w3T3xw+wu1Q2p6NVs4RrJZI1BjAdjyc1MZzKi
i8zRXhNJ0h4w3zh8JBUAl8jPWs87cERsIj35CkEbxoZbX0WO6Did3BicgT3EZB1++wTyjCh1GolI
spdEnwC2c+/PBIOJZ831mTVG5wHKdrd5MU48j+OZ87tdwVuJFcQ4Mvysb6V7+ZhcBXjR1bTCTjHF
tQ93PJn38FptrBOZxUxJ/0w+kFcZ8ug93gAyyI/NSz0455DOZ10vjtHAkYrFaAP0Ju/k3UQBO8dT
U8ycmQ2dzbS7FZXoC4Vwvx4yIJEV4+SyXirJxTlNj9Ee2pOd0+azIv2g9Tz/LVUsZ1bKFb/bwJvt
I5mEpFuxYlxnb4I44ebs4e004SYgU2+B7Xdx229sxbk/BEeGCOmGZbIf0I67dO+lZy234X32SJng
Co8SL4VoH+19+ds1p4/29EhWN1EFjpaz2RIhWYoNKTOA5aFveJoFGZ3VDQSpFG3lUuUMTBvQ4Y5Z
00UNO31bEweG4AfEm0M3x6YqI1SnorNo02TE7TkEp06v02thiCKjByXRHEYZIMhwLJ6irb2lxAec
htwG6DXGfe6luD8p4vUuIAfKnpTjJpsGA5Yz1PsOx5hkC7j0nhK+CYvwviE2ggGAmTOZxbiYDovh
ose3p6ETr+Xkud0Bvo/0mbzdiYdOQGGNncjyQaYOoIbuC99hBNHBEwDwNAtH5fyTjx7sEgsser2U
f+NQ/oFogKxYaizTZmjH5IGzv2le7YokwfGaQVw6OLL+RAj6GlwvlFkVkyEZcztxqEf4Z49fwQiu
O66d4hUXwy5JyWyEmZE+MEx3LiF72Qgphu/DDs+ZqDHmugdO6v8yTw34QNNjwHQCABvPewqBTwSx
Fcpkh1uYxQjd2giVjBkywQ0NlkQxN3VHLd51WPf1SEMOQBHuGH9tOjt2w5D3CBmB+ZvQ95l1CbdK
5mHX/Im/TAETUnPqfB9BuSgRKSP2FLFfMVxqDPwfaTp7O8yyYJWZKWsxORBjQ5Qg8uHaKAHWx4zJ
md2ghRs8uQM5WB9zwhmMX+yKvNT2OH6H3wGLOkKolLmn3c1ORK55ktsBnEPjjpXzVfIQxDoZn8h1
c4YLLwv5n4Rg8zMkIyzhfcPKOvYi6HetnYc5cQb1uI/2xET4QfReF+4MQPkPm0Aa8ubCmV3hb5KG
wb3I52R6JJWM4sjCpYIscdO0mMZ5OXF3tCrMTi2/44ZUClBr0Yfojg8LIu+IjOIGA0V45kzCctxB
KNgoKegFtL5UHrUPwbiEu5ejnIFxE/ghydNz9md7QF0pXiIb4fw3GBvZ/pZSkW14NxYW5I0KeDcW
cf9pstlAEWDi3lrYT0oeiC0es/1nwnlmgg4QV+UdLmeBbcU+Y2+eqY7RNl5tbnduPqahn+Ck4SFr
nx9uC4z2YutwAy92DROVun4ouu0vmpsyfY9b/GZLdEPc+FIoFRuoW8MKvjBGGcMS81smm9ipMFxk
sWQh72jZLni5L8akDwx1Ve/Gct1IRH7TmmI9NDYIgqIiOmYSNxJPtEFFNci1IAbfDeuvwDA/yLQU
oVDa2ei4SeAvPZG5pqhnMKHuo9+Rpezf2oi+C8DqFnbcJtKFFnEmd/cxuLpK24ZbfMSUhY/plZ24
hn7U7dcrAwIxLh2KmLkIkRFaLceIGS4IxWPUmeQlg9cFP6TA7iF4EWGmzAdlUv7jFKYM9+xc90Ga
Bod1ywfuZk2gnmSwjHElOBaguzMCDxs27SdiUobXcGzusCp1txo+0yN+ZvZuhkT96NdBx03l5n8F
6tPECve5hDpfx21WwDXheLgBc8rUeLms4kNfPvYnXqzPuqmp4Z57arGGuwOLinWm4aFeZQu8xzDP
xMS3gAlGpf2zFL7Hywtl8d4/+gonC1k/LCuHvRFuti8zdDmruO3K2Pw5AOXlWveb8HS79iZCoYkq
0qT/v9lRNwf0Yt42Z5pgVWmVai4efc6qwc/AHZ22q9nzennI9n1RLeqDh23rc2DrMWFx6lwJrtI0
XfGzIy3AGqDwpg7kQpciUhi2/BnjR+Yk8FLklRQywqA27jeiiTBol8XhwbCZ+owvXILpgYkjrZ+3
85vc5nF7jS2aUIaZXMCsOXH7SDoVFQwEl7FwwL4MtVpbgr97HyZUc0g5TmvZxuTMlvQAZi/Oag4d
5TcRFWRfdJGUPRA6PsniDwlqWoWNJ0jsDb5Dpmb3CIgVDdTEEJegYtUOGm4zZWyMereTEQMm42BD
Oj5JkwreszsNM4YZFM4PUrke7ic7UQ4xLbAj0JDa/Oba8I7XAHvN9iPRVXwEDBpgUi4xDRBHWz4L
ODUg5AvBvMqc8L5UIRWgJSFzT7XaV+aM8y6TAJlkoj0VX0d8RKn78ZR8KLAknvw+9E9hZkZtXrF0
lQ2zFDxk7/4J9QiuQwIoYVrgV1dbJ/V8VUKhueHppULMhjDxMPkLlk8NPjWjvRYORiL40q82blmG
8r/r0ZVqn1vpap3/thtMu1C/Yxbswv9eHe/mZURHcD45YMm7HFbfrNE/j/DGOaNhfJmlzm2Hw1hz
8nm63IDhHpnPLfmspDtoWK/Jfv5omU3SfP54KH/9wlE52YuDe34zrrCPAyHJnxq2cNeAXAWZ8LZb
KwQ6wms45D/qCmq9Sod3HhznAMdEZ9EFvInHDr47S4Pq8wcaxH+r/Bg2eBHawPbfl9IvV0ajRoj0
3OoynfTOasDW/YBT5b4xBcDxbtsO05abkiZ5Dw79J7u/iP68P3SNkuBnJN9wv6T6TSCpBbKmOf6Z
/nGRWUjG1sSY9kkSimMARidm71KDyu1SfP+tH+HT7P8NiWAnWHxhd4IjYbCmlhFpIs78LKMkhMES
DdqUl4HIbFgShO199NNjtus3Bl8sG9kWxRtBZI8xtRJOkTBXv2GN5bXA8ShRMnrPZRtZ/96XWpti
179ClvEX0Z2q0lgihILgsYDlCUMbQ6gm2/1KGz3n37+3dwK1PXDJO3WgYoWNXYIUtYJYAonMzyxD
9xlmK6fgki3fDvVAbbeIcVjjJc/GcRsDeYbP8MHCRs3YnFJ3FsF1SA0HsNWVHrwOzqyNAqyKdf4F
e92WPAR8lAX1tnwwiyAML7yl2his5+kcsxYd5NdpuY+lNr4+rbMvzKg2WCUNa/5+oy8ugfofUH+h
EKA9MY+Dc9i9wuZ8j/YOjbdF8XN2cLjiqtBGi+iJJKlXcCzUqKDGxMagmLH5SEcePYBJZS9nw5bK
6t7T3mxMFduGcAK6/SeWVgVFAXOJOhoIb13As4t36onkUhSV2IutuAnRsGxFioQFaASpNZPpzvYM
R1melNca8nVe92reBg4VkKSFfbuf47kHLIcAkr18XAI6wuWlWL+DbNH1ekw7nlDPSFqHfvHFNAvU
khN8WWrhgQ5oSUHLA0592US+7F3U0CkWvECJu6EW0mbBpjsN74CoBbuGGG1UIN6cmDZGOMJF1iCp
XmhcCldBtgwXhJ0Wsj8QXeNivUCXQcldbNLKFlWnzL40lqmUKRYjKBurU9ZNZGXSL9UrnLNGNbLu
n3S0/0IApU54EtMYGnEHftkWosK9/06b8W6GeUSH4TkNsqVOL1xGFHfOF6iG6vQousykRopHrFmO
cG3n1iweKEd3NqvHAfG3gQBAhk9g002Ty1Vc7ZtPs8KDngqcwghrehx8gfPIzetYTxgU0hHuAtBV
TrA9iZn4pFVA7Q319QDHAfWVrc3wLpHRJ4LIFxfKwX2MKrDdnLuG7kIqcZ2hvq1tizaKBZ9n/rT4
7E8yFmgkL8sudt9rSDWtdafl4MgadwtHXZMHoK8LcsYKmhR8fZrT3dNUPs5jq+OLXQbYkFCUVY7e
2w1pq2CRTZ9bOmFN6A0vG/+3uJODCfe6+Oy+7EVOV37bajRVz8L5TA8kcskaciIMF+kF6Q6Dy/hM
mS4+8mez3BJ44ZOhkMils19KPs+Dy6BNPN/Xa4wwtT4xTqF1hJXeyovYoKNduFxYWMQSct2n/eqv
CVlJSufik+0z12TixbOrQ2PEZCUwkubGYCW726wFPMs5PcXIBQjtPlixDMkkJrCI6+nCb+WVK9z8
RYxUhvc0PsS1uzYcct6sA4eJC3fSJuJwTbRhnL1JVBWBuY63iqTNTEj49XfeJWoh6OrYbUJUVMI1
MOp34uUEaIfoOHsRH8nh4EELX+cbwyH/BjwrU+y7pR65qdRZa6ZQGWWtmZY1GRulqIkd3YZ7XRam
lmApc5komZK1Av1AnAemStZawyMZkkdns0tuMM9uRJZ0hlqqznjmK8t64WU6B6zt7Fe6zS+nzY0o
dfcriYos/T9U5aQKSihKayhjm6jWzCeEP6+eLZouuSmr34+OkPpu/LQ0iFihUxIrLoyDqTj9J8Ow
7OBQZR88JZVkk4wAmVt04KN2hqV/SHAnTkkwdEq/ORPz/EPyxz50IDevxfeH5CERQ91MNh9QKJeE
XzG6JTkplVC/y4qUmX1lfRgw+WX0UjAE65BEWUaQ1Lu/7CkyGndiJvZYiTNuC656nyC8XyTQnVR7
DOl46ja0uwhLZCA92eQCYDL/MOdPiG0GIYiYihFhBYa7A312h+6xVw8OPja+K/Kh43sKPJ0yyqSG
xAxjb3VdYRszhsvpLrm2iQVrWffsH8BSmfUAdA8AkFCjUDLfziB4Oh7Nz43wOclg59XP+XUkaPI9
YWrXu+XtVeEYkUYAFfCi8/YXgQb3DpN1X4MOYxMI73Vxs8YG4e5J0NsiWJDHpE12OPIRIg1Kfop4
dnBZ8dYQ2zjRJDCB1eJvAKERBB3vuI9zbokweFFSo56iVduVQlwXPNYCkU84Cnb1S2cTbw6Qe77h
s6L5tq8ZTwA8Cgy/BKomggUCOJ3c8luDvZ+BQFBRbg9pcysG9zwSAPhrS0lPEAggLANDDsL8bfc+
iTybYLoS3Le3/7BSwcCkAdopqaoVgWxtpph36wyHxFII2lT4UC2n8AloBGaVaLejzdVCR598Izp4
VsJgN9iz6v2RD7TaDQiL2zkkkq2AZBlRwpuFSPCO9vz+3eMwcRX8C87jJIlt+I5IIUku46rgrDWw
Y6WTwTpZLktJgrpjI05UNvGSJ2c/FdPCelTzM8YLoRJpLNj4U8upkKA/Ho5nnTAWiYyS9LO3L59v
0edwYvxNewEMFwRegLt0Tx7CRaFbB5O7CE6mVGFYKP6VmD+XKxlZ7AiVlOFFh/Sl54T5hN2ZdVNC
ADOuBlKkgI6ZRjvZ0UX7LEB5RmYYa0o2vFpBwD8w/Njnf1ePu0zyBAsr+8qLZXAdOAV0zHcrk9cl
3MkjuI2DuzNPpLDRSjM2kc+VyLmCIOzQYEd7ku8gJSsm99vRhoiMdeOwsECnXZY7yckbStKeZFwh
pyRtirPHC5LvByR+twhK5I1dbOzzaDvmqwXdl5j83LDV/zg68eLQTuxFqDrKkHhfe+fDBthb0JsP
0EXkJ/sZAlzvNjSmsBpqSB2M9O13LESKnQ88nczxpCdmAIJnE1aKqMh6LRgeCB3mnbHBIsNlwIUk
fudyKQjsLil07P3WqidQPcHQaNME9RfTREZJZrlBBsGfFvfxPeypS+4eiTXscVW+CJL2FXslLJU5
DoKrS39VZSQapLuoIhe74vffnOyu2wP03iBriCFdW8+Au4HXmsp9CpQO82SuwDPRrecQigncnSXI
f/ThPevWUKL8Xt7pF2B4Znkhh52jMpQsyYvNjF80BhBreIN765Hzd95czZL0hQQE8/yXZFAPOIp8
mtCFxfEOmkvhkhT+y6txV7C+HbPJfYp81quw77b264IMPRsv8cZKHbVGN7eWJSuX5U7HQhEiB0I9
JQJzuIb8iDol4Z1x8cgFVCWk3B+AEljtGIvzzlcsWdyGtTck4QzXIt46CxeXDPM3QV5Kn/3jjt9a
SXVJXPBUqgEtabPDV4zBMi17gqSQG8gaR6xAv53dGN5JSiCb9cLdsb/jPGgfV7IhEoprnScX/k5u
McYxZfRli2yY59XDb1OKy53GluJX5MmiCUn/SvaPhnVGWTHZ0UTCaw7YdWiI2BBH+Mxw32mmcnMW
8NoDaBrQs7lduuljAvSxsHcsoVQtbOHcmc+IDZKBiVtwF7WJ2N1BO21YCk4PfIW2bVZ0mHbZMV9/
GtvBrffIn3scH82ebrXRvP/WXcMv/DpTl/fsXkFAegy7U7F7IPSvLWKewRPFDq7U4jNVWz8VLbw5
fzx+umcgdWYmd3Sqd+eFJmFwhs4j0SoqumqcmKfYSxPAgZlE3NrT3Yt+R6Qsi1S0EyJM+FhKF8U0
Gu7BfghzjigaBhvwecJTm5W86dBfQ7a5C+Q0uRAp2Abe0yBl3YK7uRgfp1w4d7SiX7uouCvJDuXW
1dgRyLQING7+i+RnsmqKv2c3OzCbe/u7kIBFlhvWIondPDht+DvtGBuw4OC/W1a5Oc5U5zZjs0Wf
QWx7jZHr42B2WDe8wxUhh144r8+PJ1iur/6bgh49qM35eh1tnYKDC8NbDDs31tgyAk2j4OrfsBcg
6vnpL2aLfvFH8l6VSNSiQnsID0j0SESdsIpBHpOZx55Dh4WvJxw+mZAIxUxjUWHxkJ29wIbb6q0a
WMw4Yu/KzhwGYqDLnKtlrR49AgG4QwqrXBmZRHU3g/2D8qZL763HKO2avXXLfuGDSGqTlqlBDWEX
7JLilvK2J1VpBSG/MPvNAJ8gQiIR5lG+og7ni0lmF4pCsKMFI1c8FBj+UAbzcyaLnejE9KSTfUzM
soXdLTRu/AKOzJJbESm4qBG9/NCDwTqoenDOoWtat2wJeAOlmeQrSKlg12gS8dKcTIpApUZ/kVkD
2XmpWcsGnhsVIHqI0TyOPmj3zIEdPezpRhz0N4C0/maDXKpLG7sdlUxAZN5ZBaJhFe417xD2IETl
G2/8Y7+YWjZtNEd4IKBQrYif7gKmoHJlfisxpT8A5CCOeQLaX7K2tbwxK0BeUgHgSFfJmgCNGGAO
/WcDkO4Q8EwMWH2uC7Q/cBKEb91ydXLTBJZte5pHzvTg01O8N80sQARyLAfqMZYv2Nnz5LObRZcO
LDNyeNvOqAOzNRXJO9LFi5UzKm25qvu4OBWD0bEYaB1oApmqrT+SRKeunwxlYnDJLjDkZ9pI3uEL
9Wy9loboS8VOdd5XcRJNqZ89w5FIW6mfS/8RSeI1IxmypJj8lI5iWLt4B1pNhIiZnbDTzYidjNbH
0mQItOCyR0S4RuMcT7yF3V8j3PUIcOSqeYfNtYJ2TIY2jP6dO/YMPFjv3bYEADKCBkeNacVn/ALy
LB+JfMFlcQmxeEJndYugpzv0Vyb1fNYYfzP0oQ+OHzpgZ9dHM8wC/nRC0YFyGrsnj9laCzJK0CZ8
EA0uwCV8ps0W6SYwFvgfxlZC9rYsbFCEL4zTowwjdr/UgIE2RG2JaRMTCCvC6h4uiuRLS1Nv+VA0
Nh1+3IT6JIXuNII5BQAL+0ZsneScNJCKKozf8hxPRGbDT5eBqdzLbNjJdCxuRTKkR1GRD+ASGb1o
PMgxRFUspjcyuMdNCLYGvkY6ROTpnClm7+k2ITKglBe31WgHdwsrxy1TCOGayDcAPox2D7i5ijei
IYZXBBbs/zDcEE8i/91gQG7MxJz38pvx8laRMzXa/Ja4QFST9ow5545YHqtCcuBiZBssUuY+GEDi
jDeD/CDEmz3QQrcPMX/E3FMgi514fxzcD9YB3OQ5Wov8M0H6LkQcju0ACsh+cBMmiOhTrja2EP1W
fFiLuA//oQwXN049vg7gvYup/B1IhzEYMG4+2ODghUADOgsBEECLzsTJuZvuPqPWhv2Yn7MLt0zT
7KwYXpVgkUCDGNpzIq1bgo6DxeaAYETY/uCNCJuEks+0J5Qc+aPJZA/AKUx/vmNN6P4oyRlyNESj
6M+M8JEub2kTIowIpwVp4lqL8Qyezl6CH/KGxENTsESQfEb7TJdu5qz7IYYQQjtCvvg2PrIY7NMi
EGu7Fz5bIhW/xrsh7Xyo52DBT4teHwyJbnZnekYKiEub63UdSo81dyOFNIwL848ZQIHi0PNoZ391
MNt+gkc6xToFtfzWKclodrOTBzjltWxuz+xg8U3woODBU4A5BjPaEUoIYBxGk6JFi6ZsKfwfhlii
MDjkPp5rVj5CXIWtXA7MN2AQ+OQQynTwn28bQlXWcAFdoWfAss85UJr1HDuhBeCLIllMEbbM7M2I
q+xDgABwtZV3OStNAOwtZmHQ8rEftrEMq/HFt7CNIJPuPOLaARrkHsvP88JtRZ3JFzhYB8YU2Q2K
gge4UxbW7DcKA1vgOo8Dnl6Il1BCRKf/bHSVwUsxJ4/t28JUj2JP1KlMkvZgTQInoZglGZL/A7Xi
fC3lBDOCBOoqbIuwSHluxmK4CQxGrP+vIOQjAuShnZmFrQl2UxLoEm3GYwh75uYKrLpVI/yM2GmA
RGWYqgV+/vB+3ErUoUj0WCL4aILbqmwdMvEV+GsWL8XVgVmKZ4Rin9fmwhf56yTm6pkp+HQ/HTYX
sWtA08HDuPCYcHp/KH8g6Cxs1kAQNXHC9SFAMgrk0g2RqfohIDYuBBgD2uBidh6KHR6OESCIouzA
GYJTJuPQcIT+Q84nW18ap0JVgo8ywrWFpcGBZoIGYXkdSnCrUFxEPHIxTTgliDgAdRAbdT2ezWOr
E/XLknFuDi4v0pFQzvDv/A5sC75TzdedydNww4UhNA/4eRxwc8vA2uKmzVkRb4lEuwDp+bw7tGz2
SJbdsAsLAAsvyzoMkYhgoWLgBTawSFGwQOfaCNUNc8zKwOUklqaSyAMn1wSlYv2uWDWZ3DIrxW8a
DJvLC0YgbmFYZnK6IFFzg7Ohoo6XRXwbtq2aYkEodHDyfH/Mqu80Wd62lBNMcbdSjLGKR6SlTHl1
/sDwflFzJl+XAk5Y8L/2TOhoX7fXMF0wSflGTPWxK7GrJcGMOALFjC4gxLILSIVHpcdibEFh1R1x
pYGWhqM6+w+reQPbwg22oTYuLhmZNRh/Hdko9LQGv0J4ejTZlrjbNjKP3+NLLfksY5644XO5Yh8G
oAjBU9ivZE5Fwvtla/CRvfgAfngFOi32mX4HWhyHligOY7b/g/HpoGiuoBp4iwzBVQ9r95cJkHYc
QRa+S4hEN+iw/6wMKPCKww5AzVdhTdro1xXaRJCsjxje/bMmXGRQGym6QfqJFkygjLhC/WHGntwQ
YGDY0FwJPRSIDaUORg37kL80V3uHHf3ILnIcNLkx0YYDhn07DmAGWhn3VXpvbvLkPBevjdPRvYTn
wQVaoMuuIxIskVqVVKaM389oA0toRMAjbhPPNKfq6ZNnUrjgJ7up6lcPrnoyjAGaWQNEq9WBUgls
fnFeOTSob3InWQdQ6TA9+2cHdR81hr1gXsBwfLyHfMJgv2LGT4z9UGVlURxkfzXYA/j/PlKcqxuO
UpWy59QXr8ym3WHQFxpbIG2ogbARKKGLuD04dizm2rV7pxAXFpHiiVvMlTXvQUmM2QheMlfEWyBg
GhX3T3nvtT2wDa8KYC0wevcw5XNR7p364kb6stmYRE8l5VIbF7D/WDqvLUWxKAw/EWuJEW7JiIgg
huLGZURMmAWffr5tz9RMT3WVIuGEHf4ANpN9gel4JR4WBpqssidoZ8XfbQMxroL9ZpwIMDG+cprc
EcLt5XIxl41yOMzT+1Qk03ouLS9Cci1SqP1zcjRpRE3yNQc6gyntHYtXPXw4jfHNOg64Gme/68ne
Jo7gn6sxokVJe0eCfZT2kR0Tun8xeviP9JbKXboO99QYkVXV3SU6MzcihdpaimK47nbnciffU3TG
+SnaZRWxpJgEUKk3gMt8WANFVwRbaXpvf8tXSiONr8nemHzY19hcWKLiqSwfaHYx00jggKn/qiTC
bpG5/TGFItAC89seapCbW6OcGMlrUgmG7w0p+ohMgg+9tvVXztqgawZyoBu740QZ5CI2QPxE0xlO
KlgacFDdBF3eleCwRdhXwMOkLyxEMRMeXX6daVGA0BGFXwFAkz41FmwtKBRwd5gnYHyK6JAxdsfe
xlRQt9HYIgAx06JiNxQKHls1QWFcCrYHtVP6WmMgdYRAL7o5SyBB9BRrvp2o5t+EvYHoyThggSO8
xzKtbDTHbgPaNAi9Wo31gKr9aNZzZ4N3X6fqwrCBMg2ETOBJ4pc3mx19DQsiQG4daWQwXt/9m9VN
6R9LPqmN1f5vF/57I8D38Yhk40C2CdmwF96fMCNBGKFZaZZ3wxv/nViHUXUct1eTQY7x8WD5dCsw
RO4TiwpAMCszltX0jT+mlBPY+OIYgEC9wuJgW6P44cI4CfYTDcTGa6diAYfZZzlcQIBfq9FlgByo
I3B7Udh7Ol07X91hDRBkwyEg+u5Y56CTlj2jmO1V58ke8XKg7TWlLYgDxujDqsTCc4lNNHbB8rB9
EeMjx/ErJyi/Ul+iQeql4bwIavARiL/SWexrs5bwEhVrijWw1LcftrU7W61lnzHgNUFIkQKIpgt7
AJj8KU5xdhOpuxJACxdEucTXvYuPZe3ghp6rKKseJsTrv/agyEwDkTcBSASHSQdmCcnA32F7CB8E
KmL6C2+R2+a/o6Y9b8eU3Asbf53S3NKR0aiOl2ZvYfSaVpZtdtRtzjwKDyAK5nVG5lRwhVLOC1Eb
qWoarWgK5mbKXAkhFLzIXHgSZN6LCTCQofgMYp0KCs+70mYTxSax9nC3UpZbOdkcN6BiiTNnTKen
jwzzmuitICxuRC8nedmqePwd6M0PGYrDHq0FZX4arbrmuZ+dh+z2hF4ncmoJFl5MXhYf90SLcsRV
fWePECwyRSKMPhFlQNfbZ79HFeHnV2OWu8pROW+kdCBlnTbAQ/pXUjRcWHcvO5jitLZBsEYSwLvv
+KeoB0SakueH/oXQjwMyMK8bxLoVUPCl6WA77MuWRfvD6sxbbPXpNaoC4b+EOuwY8C+0JNAZm0fU
9J0Mrij6GlLLpmL7qz9tUzoXUuGqnkZKOUeU0IT8Uuxwre+3URp7AqSEMIWh2CIT4hTKiTeciLWM
+4igA4zSHMX4fPmwny1eLMyaDigaXjxHP3JMnQ6O+Lwb98ZYGI4fu0UmmCOIiVRwLdxPn/MbGJ7T
4I7pnLCwRMVHuJ01lQ8U4+09haiT32YE/RO3OPmFENn4iLqPLaxITTypBcoLEKyg+i3Ja+VIPY8i
Ge9sO3BLRJrxva7QsDz5lBO/6050QOmq4eKStgZGhdPladCJhE+LjH5UOcUSKTcU6eddl0wazqnG
PMcB7e3gwYnFGjf2bhw/AhTCeflIoYLcjas++B2Vc/t9YabMZ2FERRrNXQBssnuvOZlPv6UaNcKD
J6yVISbBGpsfz1B8tckHE+cXWip9fXxgnJLN4UN0t3rjp/Nci/sattDIVp53PZrmdBxuPqJPUTd8
QlGjBX22G9xoYEyLTEXl5TjVwm6Gb2iT7hz+rLvW0Vlk2GnvEKQsd0wXfDh83nvNEQXd+6X3QmKJ
A/Evl/dcF1NwTHgK4SdKQRSKD/YF4xufeK2cdoZSJXaR/gtUoteIrVMOgQfZILQ9FE99Atj6bt6s
Q5MOkhzWd9wbXNe9AdK8GXzLfhshj1HOJu+cgbvRbJuUVMvx0IMI96BmcXPeBDT9xfL5k0lsZKyK
B8TiIVvPb7rQ6pxHvwFS1elRYbX5oG+kVUaXuHhvfGl7w9ULz7v9QJvwUQgbjCFYh/d1HXM13GKI
UzG3A8oVUCNuL8YA3mNvHmAXj7uxli2y1nhP6ZXa81oLUZfavRFDqebt2sS1kxsHOGyPrhheoS1M
f2x9TbvwOKyISFx1/pheMCFgvgm7SrQBcqfnC68M2YHJoB+DNiPwfnP1HSOku7qPIiJ6KQSJmMDD
Dkszw9WW2S0IGWSRWIOJ+b359EN8OFjGLNTSTSHOx/G53Z9XKa3MLKdWEoRzKtAcEzERo+FTH6N3
QK94JlwzbCQKUUGsTQ7LRCM8z2SVeBg/yqXn5wG9kSMrBAV7urrkExkhE9uL9Np9J0JDZkpSCQBk
ILZ+H0QLK1RV52wmDfLM/niH4oGxNQZLVMBIhDzwpYQEwZKgr0/fmkclm1kPuK5cG4kLbWT0Lzxt
Kc6xXlsAxaytJmcKRO/sIUEkJUlnxw8a5mX0iHEHE4/ui9WbvanmmWpKO6ZPF4bt70vbBj0pq9tH
U5XniKI3FLZGH4AiOEExy2Zoa5kmEq9nUUQj+99brDV4rSNqYHJrsN0jFMRmfZ/C92wA75jywHl9
Pv2u3w5OiLJ5v9c9zh+tuYE+3vvHXe9mNffgJysMs+ctLHd8BaAOE/+8Y/2gXge1jtkjI4tR1XQ7
4wu+ySosrY+lUCwnaGUNmjPcemNWhhCeMtP4zW45vTvo7bicazdrxG15O4udMBWFGslyvROlcemG
EGW814JEbcZ8e9FJSfOv9543WHIAR4s5/XW+H1wgwIpyWr/p6uT3/RZ7tHK3tZBrfTo3UsA2LRQZ
IxKDLraSIMKSnBwGJQs/n8vBO+NvpHgLNq64GbNyMsFebGVXEkU+maV8XqERJ0RFLZM2DWZBljhn
1305puI1Q+G2QcEGetpvuAXoNXYTdleBvLJmsKML/LNjiNilEgBLPQ26sTDF72tRmP2BZVtjTg2O
5b6E6SZKRtQmTZPqmAlijULCsj/2vIAG0Mmfi1EBCLCdNzQZtNQphn0SbMopcysg1eZtNsoeO+IJ
ShcUKzxCwo24L/3jphdJFj3iVcbuwEczCbGrIXKC9crfmebUnxbm3AqlafOx6Ty+RwxMJhWNwMPY
vzqf8IoMKO1RvmRpEOBu22XtwY2w4OJfJ4s7W+warBEi648PDVE79IbBBulq5ABIinNnJ6yDD/ny
fjseU1XQNxiiJRjqUr4fExbsxjp0Sc6OZNdqfTAKFqWuqQRkzCmMCtDDC7liXiqFW7lrYRhhoBw6
2EILFXo+jac96mMv9r4zub0NieLV38RxjESDFN4E7ny35hw4W/lSIHQcNv2eEU6JEnlxgCQSiXcw
JYwJQvScyK9j6NH00aLSCNt2xCwLguOXM9BMgHwWimH8Mw8DtJwMD8KgGVrhCgwKhQFjnmX30Rtb
FYE2Qwe2NiKpKNpEsYdSNR8i5YyMY6LOXXFee5/XOeqgi6EA7WEv96TvLNHT3Ip3lhnA9v3Zqker
T5hmUZjNKVV5ovtjopfEcgRG9mo4yBhKeE2F5zwEUC3QkmzVmHyGHX51I0RBwSwF9+SjI4HYVdMN
b2YPjv7JScMQRDfteKjrXy+5RDfXLyZ0AsEHGGSoLK5JidItf4MuJR3h0d124WQcXdCm0rqY8Ssg
OtK+P7v+2ndtclOb9xINOoxJQsMgAckToTLr8BCw2zCHBiVa8A4YlPsw6QwS9MHASMAuJOsjBUlO
dCbUPo34x9GHMOn7kRNeB1NKsSEfBlbjM6LhNAA8kVzHj/gzLLhTCK0t+rpxGunz2xJg0GHEjiCC
ES1rxfq8cJHEoG3KJOuN2d1Stoe4J+VdnvUDM/BgvqE2uYuJoNgNqGhxTzFh5vZRtbJCxiD3nI0m
gQo3dF0k3hwePcuwqIsxoBhbZ5GYnEs5kQwAVyRpagQ8MQY5lWSUKG3WHTDwwW/xKe0pJb1NEOi0
cUU2gp0yZG/1SLsblITPCI0hVk0pzYD9K75T/FXGEPeSXAp1SsBdEc82zPCVQM4sDEWaLqBLE7C1
ItDoJ89+wiOXcUSmwmkxF+iczqiscZrI/cVk1DI+HHw+/b3DBuxzDFS4LZrVcr9DpxN0TQoRvpE6
KxZqeqWCZQgzAfafh+hmQDafM/iZRPhMCDBcdOQ8WkkyJMMsJYwHjrJCSS/ejFEB4vdxzOTWGXc3
l08LrtwbPgnVCikBlkud4UIXZyqrMlfFfbccXCvpa1MnDOBamr5ivP1IxD+pKzpOmrYGbZt+rwJC
7ON2p0+fLXoa88hCZ+VYoUxrhPlQ6GNJQXUUbc8cd3g9YjlgSPG93BLi1yBchXdOm9mF5gSRCWsh
D/Xk83NRGJRLcnxlKHeJkOZHpiUEYFkwDFcOlCIDyKECS7Njz7FyVEND5kHop8y2GgiMKXNO1EUY
cZrJzSf6slhFrYA9CrQIgQwPTBZoSWpfdhi2ZMmbW6gMMqkIv2QlYdy11g0KqQ0b/ECIhp3j3yYp
D5tUg8chnbeLrzqiOrAnI0wZYND0w+ipMiXkackyxfASKD1j5jd0uRPcFn8rGiJQPyQ8iR6scTTT
fsmein4I4IqoMG5xK0jRUP1aDuMIgVLOwEl9RgmSSb6TRmxA2Zelkte2QMKFkhKDcsGZFuARTXgC
U76kORP5Gfce9NHDOKEpGnIxK9UgGAQ2yUNP0/34ZnLAVSpwuNPYJzW/WGUf1HwuvlaZyilQ+pEn
swq5kLnDcLuZPBCaGTwVebiqFbIMMG04PNVmoF8ustl2yBJ04MbK6VmZAzzMSEybP0AJOj4rECeH
EA0BRg2qIC0n3DzQScDTpWtL1MqlMq6nbE3k7FTuHXnEPArBMn0Y2zwmRgYwV6YVI3KOTCorr4in
PABxJYk7oBjnDpIk9R26yR2btvFWMb9Aj2dHmsQLluKD1Zq9GLG5twpBdQm4h1HCJiSDm48Fz8Sn
JZScEn59tlPu6xA8Hs8j4VEKOJEPRe7WMbY9m6cjmKBEt7dcpTwZ4iAOtBgB+OAos4SnVFmOD04H
NAggH85v5PqJHzlyhwz3yHXxe981QOwPOPcD4BnwE4HBROM8nQWY3MRwZ/ImQVcAB107huyAco+B
wPF8koExZMLIfYp6QXSbiAcxI8UWjZWHe4pSIzkRnfsFqDVWnRrQFQPx4m4oe21oPrPrsrqnDBqA
YilIrih9TdKInZt8i/MArwX6q+Z4jCMXxXAZb8I+fFtgwnSHg+1EMy0gDSGwIDpo2hkzV2eDoVFo
rtcGzSGuXN7H3UwT/ucwgniCUpcoXZlsKlfgAvSYSWuSG48YD4A15o1orMyFA0TW5ER8haHCmm0F
WZrQecQMy+XxA1hrDcha+9xOH9oIw9VPgbqVw3losd9JjYLtiQcE3IxLc5xEsf2I4lBIyPr/nJ2z
vohiZijaTg+X25WJ5mhnfSVfwBP5wDLCgiEy8wzHN3ncHJBooy/wmadV7vIliiEEX3fiVikv0OCQ
AJ/Ch/lTNeEbsgt6PYVRsXuKycjNJvyvEPCqd7LrsZ0i/cWxphIIScpw21ESqRwNxlgxxbmdXaJL
vCharB0WU9EcqCgzSrlG6iFSy3hK9E+tRQtV0jBCbeomZESivaR4X2TG8uFxWu4ekCF9LYTtqA27
5LqkOxppej6V4kFMLeCXOLVdjQIHOdXJ0ia4iMzfgKSu5hsMPvkFsCtdihN33UD35ksZZFDUknFx
uyboioS4MZOlSBlkP6hJye7EzpSGUCsphrQuv5s7pZxq/YCxDeOQ5ZAS0boLAozyNTlQb1zH3ZAr
GIhzYJddjBOcKRfkp/viE/vpo5GB3IKkV2Q+M9xpoFuMKaGTRVytHDAztly0TFV7LOCFHZQHcA+L
4TvMnckNU7z4CXlV7idNLNZx0Uvb0fehe72cMEF2vT38ahtBX5p5wtfYMPmii8PAIeaPUvbRygJz
G82nlPYujmKgMWJDJIYouzyhagLdo0GzW8MlXjpfTfiDe8IFQnWKiU1vvMGbz6LAJnUB6shSvGN7
DBiU1fy4lNThNtT6i742PYKRY23Hp7wwpGonFQRw4Kw1NzLiA4sFULCRzyQwQR4DVGTEMsvESleg
J1SCR8VR5GNJYEqK2BoiNmJ+gyzRHN5k2iG+h1loQQQE2Uk+TV7Ttp9sDJUjMjuPOHoio8Ve9yY5
TShRM10afWwGmKrEvuSO4PjO/UskILMW2IB1W3YfYLNnUP2lu6rQNaPaZ16ZqSRQAs6Wtb4jbC9r
q/x8F7gsQLqugBtvkA5GLJsVywXT/kMuXZFfsWOzFlXG9oGUFJuiMf3NGD4nR3OL16MDBVnrC7qB
AnAKviGJONPDgHV7b/WGV3tdhKOqjzsC38p9Ops0cUaVEdaAZtejow9Jg4Y3oIf4PHmwaIK3ZzeQ
c00SSPbcRV5IMcv6DYJznPgurXJ+zd6UhWCWMAA21IzXmdcVm1BwzD6Tj3vO8aRomzWuPBQFcXUz
ht7mQ30RhaK5b4xoJp19WvB8SgTc1ZJND/1e7ghSGRS0kA1iJgVSQJoDRV4TISDk9YPxyhbFzkc9
hVRKqks3GMPJ2/TTJ9hwBbENcg0zca5Ojbq55lYWMBwgcyiIS5UV7VPvi6yv8UNaU6cvuCkPAXew
OQuAJLddEoW/ETQVQZiKpXlpfiYFEUlEieKN00yrALx8SrU+9fOO907RjoMCyww0qanjhQlCnmgj
FuGxtPIek73DwbtgZ+ujtWVHzHzfSF92dGSE3KnneapxirjdeysFuxyeKD5JBI9dNGlCi8LlA0cd
IiN0q1j66j5LPFmLGB6xnGcrZOGo4LqiSMbsYnRc2fcFnCksgqsv2nb/b2RSVH+nR6FS3Po9MO1d
KwGWKZrrBA3g6V1YEXxP+4Hd7UW40SOwubB5SaU3TJ1t5RGdFVTsURbxU82X7fdAir13pJgv/o7b
vN/0K5Oi3EVl7N4yuTNHlPzoPICznGYIX5G4gNnhif8q+CxK8/eYSW+9XA4MMvVHDICmX3IAFV2n
t9NiUeNlHee0aTlPIPecRVAmVMz4BIfwmMKlf/f3f1UKvtVjDC+sH169CvShCuBdsxKxJZE51/XP
4cGJFiOCEKeX+H6UrdKFzz5MJAvwl/gCqKe5Hz8AtoaUPtCRml/GCrFP0gXRebV74PXFGabhhgSO
V7D6ELes1cFhTv3CCzJKTAWozPkr8PPkILqdyNEYoOaNLooI4R3grCAYFyCjsl1JQLYgBPyFZbhg
ol5qsOSO6j/FVBBE6PrSF2yPFPvKMviFIkMgNmlDlDFg0aB1D+kGeQNeeQ2es8UIJo1xhEIP3poJ
XED3gchikYbvhXzg761HmyCR3hSlxYv1BmivsmQ1aC/R+RuWyDSKgjbGZah1kgWwKiVXz+8EuYGK
AsBEzv8oVp3AqBkvxHJwMqBEHMPzlvsIFQQSlRQsS1dw4zL8mOvg6N1zeAvzSUmc+mP4zIpsQeDN
vTHOE1aVlH1lStBPPGoeQ+xcwE8yav4aIzC/1h0lNwuS6H3XizXj7w1Lc0xD9uBKdxiVQ7ZcwTki
gCD00kOQm9WSev+mHMGzw1qWanGMRHV68urx7e+LU33Dem1y84XXvO6WvhIepigNgO8s2tDkgak5
HXd/M9sRyN013w6fthIK2rICjja/2turrYev3Fazw06ZNJH94oYwgv3L3ciJrOZqrE9yv031NdIn
D0cBFDM4z6+1QC0HTzoBI92Gy/wRPLxiNz7mc/YOoJ504AfIIP+IAYGtsFMSFIbhN33FVIMlL5pL
75LKz93UC+OEYSE141ssm2a5PWjGgYxX7nEn6dkdsN7pc1Yj+AoJjdUjbf51GbKoK6HZgHn4/Dn9
sug1QAPUqMPS7KEWtre7sHKSXAFRjARsM2hDkqGbOMYI4MlWWZrd1ZctY29oM4y87fewaWlNWxdg
Wxcycw49le5Ac9Ve0Uv/OZcBG0Sd5BVBrr5CC7+anS0RWHCGKLmnpQtbdAKuowtiAo1Z62mekbGg
rV57yO15jewLf15JxWhG0IiYioo3EABIXpBHVBAj8d7rpASqLo03+jWoBbJyPp3LQI/O0xNuq6I4
hqYwESXiY7POpiUwH78HsV2jdV0GvU2NrN/T6BAFPI0WKO4n3Y39BFBCr2P2qDPC0315lxAHyLAY
16sms7IBTEbhTLheoDYxKixlBJnb59ZU4b2vgkcA4YIS153QCzsrByF3lBdaoEN6U+Vk6Hi00ipG
wuKkmy/W64dVjuArA8ubXuk7vHwYrYt5voHODJSgA7CltrS79fBrWrmjy1AhBJ5355gtKnFnh+gG
2PE1lsCic91dP6fPpTxU9Dqm353a53tout217hbo5Kgo7+RYpP0KbCjXiE3DaarTDA/Vfpv1ACYo
5ne3u3U6w/bkJ+/aLigFIn0L1LpHC4FGg1P4TMkxHHfklMpBA5ppDC66BoaCsnV8ml52oByyiiJ8
HzQ3fPNW1kXPHAZiJ1TjZ//hXHYLBsN4gfsPsBZaS+sTGGVZa6C1DluwQeint+gMDdnkJ13rAj/T
XYwUYMdsXfwHS0O1kpHdH/ostmQ1IyQpIyghXX5zdo/h3ukNIY4QP7IsQV3aG/6F1jFEevc4gUDE
PiYrcMtjL7SewcIvXha4/gatbzLG/iF6MPI1Q599tmVupl+Cj7oyVYpMndlre+zXkwea5OHNvY6b
5PuxHjSZHzzzrOMhunV1TgxsKAmxUvo9REBfdIAoRWbFzWkFqmJ2Zm3Ks2CRKEQ7H7Y+YgP/i/KE
+R20LH12zm6optLg9a7Racz+5ZwcKC/DfJuHrJMAz99ex4Z5mfQSQjrzyb53YFMVMtsKsEGX2Jaa
JrxAaEct72BpENqO7t6C8NDYFv3X5DS+RLQZ2R++hAWuml29M4fRE+77FybZx7ixiPRMNcvdDyh+
+BuOXlvFRLuYbSFuKj1D+6uYAG2j3O7HhyPb3Wd75g4LoY9Us0ccdZu0VursMoZeBAbgMdFVU3mY
1dX7VOZBNe6wNUb7tbat6eMQ1rPoJ9UAZ1R4ifvR8WJfiHxTAADLiu47uVxcnq0LG1tMNghiohhK
90l5EQg36d3XNU13kjyaWORn5I80QvkrSSHpXx0/HXVMx/Qb9QYqHQGgjjOo4fDwD3Rpyn8MdXBz
3iGWqf4zdnNPk8JBOAflbHHBewU38f0Gq6TRvsgd1m7zMGjABjX0teock9acE30t9wBZ91Z7WvEw
c0/YN20T2Ij/3jyG8oA7Xmd2BA8CjchVZuyb0BUrKiKDgRIfm8YZjyxUG4JvQsSwGHRyAx4tmVxu
6DBaHKI1iiQwnPKJ7M77aEHcQdqxOmaPyWdSklBy/rw+uI8PAH/ZXrX0Eoy25AxBjVXWcUVIwzby
cst4UXJ2rxBG02PSPdq8+cGJHc0P5D3vATjLhkNHbNlE2ReHCMgzJMcw4R5D9iLKdQfmrObrJkWQ
/V9IUWODNLcUwyGlGu8V0aal361LelvCaJ0STG96TmcAhIWGdODMEQOgrSWtQVEwYemN0Dmh2Vk5
yvi8O/h0lq46K/gDOQFa/cUURMIAv8cZgCLc/jiX2iwGLDaFj4cjzQKAtUty3LulrlnYvE9NcgWc
gn6dSsYPzGGN0Cj1AzAfgs1AZeYfygDcRh91Fj5MpD9PPFe6yf3aRcClS39ZHdN6XCrelXJDvvrE
zaG+oYN2AUb7/uuKbdWk5yti35HoFmJdyRRUBsDwWHGmu4/Xta/Wd7QHL/sQICz+8ZRWj2NkUQQi
qSDfheGn0VqKbNNtc7sCQQPbiQUeoirCBRDw+MLMxy0wMQBPf347NyLJ1WN1JiRlv+ohs1BeaTmz
cecRGujgRieCLt9pQ/wnnAamqsgt+vvtYfKh8DTqHOzuMGfRw1p+kM+AOwzapQ2WYbXAngQo++oE
JrVhvmjPjkRfGLFWKhOy1XY2KMeg/PgHLA/DotEnEEGXQ1yTrsPvx598osPecx8z9EaJ1TZssD1a
d9DkRxfcjXLxD0ejEsoeoqMk8/G+Mmqgqwd2eVS1XiaYdqkNtUOdyLsD+kZdP2leU7ImsSGG7M0Y
eaRsnCG1/hsxZr6tLgSlC18fNtG983PNfuO/M4Z4LXzYQwRVTPVKiKEs/OFJFJTjjuwdskR9Jiea
DSW4UJMV+SJ1aNZ+ZdYJ7gz67rYanxCH6ZEK9SD1sJZBzAZzyA7z91k+faAbhkLWzsr1HTRtlMQH
uqGscw8VH/uMdaCZJ5cz8rhSG8BQDFVnqbxXPsYyH2TNP3Rre+ljRtJPrpjeyK74fLv7R1GPbIeO
8wGUBTVNJhlcXbMgacho0AK2QqvWBRtHEScOpOLTA0STDwkXk4qqyS3jysnzFtZ1BQN/AH2We/FC
4V2ZP+neFgVi31p8sykAtegGPKb6XNaswn65b+iNC5dpenCI12F5U5PZwsBlM1GgAn62KsmscF6T
M909KvVCNEUgij1SovxG+HIT6pFkN73gaKveYyuc6+uKTJNNiTyCLKXyThiKsYR46TGowxYViU9y
sVowcRfT1/A9Ai+WPP39aL9grRd5/PuAeo34aJKLRFQqtH4HYjHNPbfGJs9SB+ek4zxHDZpPXBA5
3YE6b0Sh2UHUyjkb6ZEoI02/FmALvHMBuHFC7y/p4dn2GSIwPME0SR9rT9WYqr4w/JWh3MbvDLK4
LLfSYqq8F7zo8TErt6exFHeERV2GcNIrI481OH8zjvpeVStWUSJ1EddM2CPJl2DBbpFJcm6Tok+G
1H97FST5zuoSEUNcqYlQVPE6wXV8jAHh9Ju4hLe4whYZfYNZocU4PU1WkW50caMgcVYSYG8BYxrh
0GtU9O9RDc+AEnRrdR3zIfY9uhPM98nEIPI2eB1c/aLfwiB7Wx7JWIVeuSDRPkV5rM7eq8UICi37
zd6pmGaQ9plHTvsPFi2F7ck5XHyg55MrrJh1/TyDibm5z66UnEgJv2gTjKHJx28Ioug9xef+TWB6
Z87imDW2XUb2wTn2O4RDLWIwheOT+7gdRoKw69njaqzuEaO4UFNDRgKu5ZDEpv4YQv0t0nyicwO/
PePztiVNB0JrXmafv1bYTG9zRCJ3SH6qCAqVg2//MM397tO8eOyjT+M8b/pQNh/UdU9gv7WoMYcV
Ahc0afH6b191rwBovAKGcWuoWTfFqFlAEb4yT4zHVNUcHWEQijfjp8rKcoY7+zHPzINqxiMeAz28
YlwSq0GPKGJbZo0b1GWzt3q5DChGVVhDy34+TWV2ZiUQOjeKR6Z0TVDJ4A8CI18P3mMwF8tL4Taf
zh4A+aig87kqM4RivRvytBsRRWBsrq60utRBmXTNJgvq39svh6LaQJwb75mChHXcunzSolH1+kgy
WGF1glA0VY+W+ZjPWu6bajtXXPgXb88+yQLpLpwGnJ+XUa8/VMBtfv1YayxWLWetxnfoWm5xB0+v
dy223+fZfaBgZFX95rhged7TokIftxEhrjIozGf/sAC6KrU14Wfl8CPv3tE8QeE1t+ewOypC0RTR
bfGB7xK9t/9q1SH+JLYluPRFOWFhnX9Vyy+psij6U9CQcUKV4z0jdF0hBzCjkMnt47foR3wpbIow
BGITq8eEGEsUPdD1mLWIwg/EvOrqEaqzZmm+QJQyMmEPE4loxKvPcb39IkqPB4r92AqFfyWEYPy3
tvJ/kZO4OospVgPUW0gENCYr2dj2xeC9OE16AKOepwcH/NDBy73N+9+JyjJxEEs13eLklrSnnb3L
rkF92ys8daAYeYBrIoUQqltDaQuJ8EbhPdOGfU+vrGIwXGyS/iY42sa0CzV2A7q4OdVYCUV0oGHv
/2pqBo1l0xTpBfGWaFLmRiIPKvQHDZy+CvGAV+rzw+YD14FCbZta8hIH4mVZWQ/UjSgcpYfRNb2j
HbXp5O5zMXmpYRupdnSPmkaFYfbTPlYWUiSns9mpnTuodnBegCjgLH1w4MiDgpX7RCxaolwh4sN7
57Y999WOX4cHtvQrl3xPz8kz7TDZp/Vr0Fbsx/Luf6bl8EhdNsGZ9Th8TBGIYE4AkO+3cCLGzqQ3
b+8WfTwQdkXSoOV+siJWvl8ri+m1pyMuPnrn5D0Ay75pT8vk9PTqKeX7b2twYzsXa4t5l3D9illH
TSaLWn2Y+VRr0yyjf46NX8sjZkc2RjfEAp2b1QH5XFncAfbH1ssEBqnYFx84LXEsqEgnW4URj3kV
ZpiS0lsoE0HmFMNqkAkPf57hlWJ2+8fk7RcYSMj3NWf2ZYN6W2K2odFhoKCzuwA6pNv1RnHQyCzU
6QJQ5uDryCc4Utu8OhHdOvqIGeoT+vo9KIeivkEfbX2bntJLCl9fHWg7HumNh0vWdIHr41MxZoic
UhDkTXux6+4wtjyhhT8kCxmIjUcdknNeQBe9iOK1NnOGCt6ss2o12fgBMq7ZMtgjaIHUqEhwr0Qo
Jbd96SLT0D2KUk5wDvWLX3yodLKvlN47uAcoNSwssmhmJu/mmPxX4ywTlGFKtVaAQAdL75EwdhkV
cP5ReUGLxUjyyZNJrENvnX1ZHmg3chDCFpZa4i+ivL9eUkxIhK6Ez6y7o3JyC8nSSXbsk2ZIMtui
FPyM8oPZ1qwejEXnMCLOEnuQDvxnp4GVDrnZgy/xsKCcfhwqa/qf6SkNqTvTrVAidV6gf3cj5rWI
OJS7X7Wmi/hll3SlKbJRX0bLg5ELyerokZtekEyFDoRLUxuY9yLsNtP92axe7gJd7odDyNq7087U
afWtX5r5BdsYv0mU0gPv3dvHMrh8h3se/9e/c2QMhAgkEV1gDpztigaDc20S5t2OXn4dXTW/WQ6x
ukUFonUY7HP3UAWL2lRQHtCJpL2i41yffa025020oGrjUEZVy+xd01Iz91QhAR3ytNU/jq09Buon
aMHna7IZOo8dg+4SAH3qWVqo9/y3vgQnX+NG+8S3lsYnKpWkAPu7tTgJrvRwt2jhYk5zNb9rmqwt
NHWAxC/CDwxk2hqLrJg+OAOEwDLQpkB819gkPMmxvkDTF9mTahMWSIL2BAkObHKRcRQ+6jTg//yo
7udTIPYCVX/O33MOy1s+oPRvvKQzpiF7aZn8Emg53/MBIE/xMOHPDqV/6PFEkh0DjCm/pbWbT/mW
X/LnHXg3mSYwCaDsN7Rj7T3d4987eCHv/vT5QVHLIXjzHVY4C+bvWL+fy+FOiP67/I2+8YcqOi/E
alcl5xeo+2kgJ0V76Xcu8irObsqB+ZfPxE9C/iSjA5QJp6uW75/z447//f9rn5NqUsqSN7XGnAHv
4XVyKrWhN83jrqJ4AfIYCRTy0ffN4l8wsHi18I1gwxvtoK7D07yRVaMrQpzQ63X7czcfFH3J56Lq
auhvszFcLN9ccMPMV+rm+VdFb7hsDZPEr4oaSe3ysk9uNEN1g5wpzDC4uS3riQMJiquQ05/WXRw2
5IijL8Evpi8Aot2W36YE8aafVY0aSYPKLH1hEsefxgfHKyWDpgtIRDKqRifcKjffcRV1rGJWzHTc
W5rJeYapy7C64AuMUsio+uukGKG6+JV2/F6qD2oguLS3VXzAeptPm67ALeghKHhwsdyEZ9aG49kd
KpvusIMuOzmleBs/As0uZ0ra6Blf+tQJtWB5Pamwz9eonO1DBfuJA82420y+eGE3AcbvKam+6fmd
vwUv1ux9uA8f0EQxC5t0/m6rw+R7sFAbhmA6OkzEYkP6eR+0E9oJlbLha8a7ktbogAsNIFi/N3ph
W3Kbtf5uswoHv1BLbrMvlis4MnT+5CJ0H4XC0Q37W5wt8cPVYH1pQ91SfKGigZe18EFGhuDfsTRs
PmGFUY+CyhNArx7JRWyQaTU7aMFZEA/QWUTHlay9oEw8VAbt2rrDaP1TR4pDWO13gNF/R82es3cV
/oNESyg+qF5+Y1gnewJhCBE1rFgK7tlz3USTQcBx4gv9oh8pNlkSIqEJdmSJ34M9FKSJeSK0gqSA
7BA5BwkfGQqSXip1p8JGiWumzm5hSRYkqcrB8RFbA+9rnyLypFNUhqhZweih1+iekfmg1SX7wpet
hWQ9pOaFzlooKmHKUBvxHc0qWnmSyZlv70nse/71446T8wSpsdl5otiLEX8LkQSgmkzbHDLWSBsd
Q1TJ7GP45E1H8Et8HIkOKRp/IC2U02DZW8rwHUgwSVAoOB4S3GNGTEjII58pTXFUTQcdWx3eA42C
dSuhD+O90QUjtMUl4U51VUTJuxbUTY0MGjcJKJxUc0PNXxCuE6VaUUJuyp1M6SBbZ8QJnrOzK3JX
QluQPqGPiRVNPqTuRFZOvpV+bSFghBxRHnJUqcmRE/J20BNy60itT2OAX/RYFRJZ+YEcWe6TJPAS
cEI14GiVbOiJkpwRlkOvio52h4dCKIyIllSQCQDoIFIzD0h4+AgRr8t5n1RXaGeTtWO+Rm2Gm8S2
T1SQrtJEPohSO6p3CLwRlpNOehLKs8UisfMfSee1pDq2BNEvIgIQ9lVb3hv8C9EY4b0R4uvPKk7M
vTNtaJDZ2lWVlZXZEh0/mMYU3XyQdN9/5TblEypMlKUo6xknbhj/0E2smU3GNCy+GX78A9R0+mdv
LrHUEfdxD7qryJ1xqbi5veQ5Bhx6+0/KPooNrv08qHFZMo6MoRQugy94urQ1N9z5HiVnTSXdqMZd
r3FPM1wuMrnsuzXoqcvS4STf1Jpwv1C14lVyiXlXfizgADeAvmczWa9Zs+H6o/OdsKKbSddMNjYd
OAh8Us1e+f+Tz3o7vAOdT1bEXb7lrX+NOoqk46Ka7qCBdX7rqk5xiANvktByj9YdF+EhDvbsv682
IhdVcr/7dQSnuzrd0+u4C0bMSWAQwj9fJumzlkvxKx2Cu891okd+Hnfcu//Zczgd9vSx/LTlPmms
QGUUQ5A7xb0c2y5kFMX+Iu5Ywi5wrtRuB6p+WDD8Wl4k/2xQ6+K9WMYDaTjLj9DMiniCgRb5m+5D
X84t+dtdKFW4f3XADgcNuAtQySKULjPQB0sL6QMh92SJmKb2hZAuH/b/CnEMHMWXX1LBzq1Tw9Bm
8vDMrYdVxVXM55FqRrdlwyYMK2nIuhSuLWSI6SlwmlXytTv5vrgzdMCSXya7vj6HlkAGw4DY8tAP
vzb1MdPUqOPYcoD1lzR1TxNeDsPdlSp3eZq0dgZveiIB53FnMCy+LXlL/ndmGgQwDLYbVGwGIlZP
fV/wdZUgdWZzZh2EXoC4zwafwc3r6o8p78FF4NXbBS4VM46Hb7laB3rgchWhd9h4JGghkMUVkc2r
04CT8LX3RT2Wr7nzDgf0mn6j2qhKuHmsoKCKtRlHfqMIvy2RIhUpD1naciVb+CZoIVfm480ZvoXb
425HDerz3oC83dq4mHB8GDzvfawTjeHSACbZHgUsqc32o9ekQ9MPuL2Tt3g1/z8gIc3vj8VHVcSY
5Sk4BUywc+pts5V/U1SZPO4EPfSXtR09rEPQsBuMD6RczsaskX7TfdHh1a2c29DS+ZOIF8x46ZLj
Z3qGQ5J34T7V48YMGaR4X2xcDvtrt/IGa2JfHIsqBnd46lWMU+tTcRm5aN+01gd5uDocJ6kTfLON
8dBgL50mtTUXjQsT8b38ntvAL7kNMA4Ogo9wt2ojHow5kAR4XVQlLfbtL88g6wygGfHanfH/lr6m
3M4WwIU0HGXXQO6Tx0IYMnfnhUZ+8vqgSNM3B8JBghhi11Q3ywg4sG26JoisO+epYbdh8yZWqAza
guP23IG8xu9MXbqfCKESYiTiJaAiMgfH3oUGJkEBFklMs42+pk8ZK2X/xxDG5WiFCR9OF8Or8v5E
pBn1mEn1Gz3hUhCSoUyTizLYQ/gwdU7Aakct9hmRx4XN/3auCxdJqzHE/iwDP4JjJvH7IEQmlNGo
HNnjXbc5dQmOgl6CcMqXRGuUMtljM+CsreHOoe7FWwvqK9EDVErqQak0sSLilcQMks+DToPywY+P
dDq/42wf83IIr8A1MIUlFlGHAipLvHFfUKkXxGBp3ELsEjlW4ctl8LH5SiIjJSLhDhR/MHBfaCMe
rUvqysvBpwe0ziRcHq2Yw7/n17j8fV+FZ+OJ1CmgJMFu0EIvDxa8yETG8SM7+MIFBJC3Fg2gjjr2
n6hCGgdnhnPlE9RtblOdU6/DcqzMbRIyg/GFjga/y2KfsTseBGVzEkrfjMGGMGx5kL2pbR5IAVYK
1hHTRh/AH8QoQZa3Kl5I+1YSqot3hS0vp8ojze06kxyAeYL36vbgC+DEQUDYk49mtTEjUnFwEyt8
jPzZ76PCDmw6eoPsQ11TCGOiAnrkUvzsKdG/MwUwE/6YpDIwiQS6L22IPfSe9czVIRpK0Sy95T2x
es3xIZUo2z7QPmoJfbMFN1H9MStJFcLDH9SxMdPHO7WG+Qb/EJY3IREe4HCIGbLe1Jm/eiIBd2Ww
LUki5Xj8fWKiQydzIUOIxGqHq5FuYqSmRAVO7RI08pRCksPdZkgroFeGwhUWQJskqKNbFASXACEE
c4xURS/nK4rOFw5TkHHiY3E1WwhYoC/HkdFU7Q/rLtQq/IrgFlj24DdpOYCV9bs2yERB6rITE6eN
Vtw2xzvXfllvOFcP44bm2zf6LzWFNqFNFPnt0jwxnCVispk06XcAeoJT3RRszCcCVH/oA67F6/MQ
klJyLzMr44G7k3Jk17FLpiBCHrLVsDeAkvIIEsOWBPoOQvk0iuIpauNQOcdvJUpMJnqbXYU5mSlW
HgQNBTPcHEdj0dH2/rjIfGv+BRR4KC7lXFAv+tMQiXsFIliEeUgQmVzuiB+VrngdoRqoPvYfuuk9
a6NE14pbxAjscG+iB2OzidRcqFYFYc6E6IORE67KaJj0sJ/aIAkoXxNT7Pxs5hdjSwPTGsonoyxG
99r/q2CvbBRa6YipaHCP2I74FS/pwFa2oqP4bSOFJNIpuslbMbUoHtQ6E7eeZsqxWGim63iQoyvI
6UY6J4Bdu8JBD50w/jSAtTINcLJ6GaiFmfLt25ye/6afooeeei3dob/EwrmPTi6LxGS4wAy4blP5
CsFw3lQUQOge7wa8Y9eupUj+BSZGdEuTH9wCczfgnfupefyrpdMe113z0E+xo0q08O+j3/FEOJEF
KEuZLMvNYGqimjX9vSuG7LvBI+DDmxNR0BOnuylHFEzRqLrqgRmI1H4w1SO+NDkWFEssk1fyIReX
2ykaM5pn4jV1HnVthVCL/WdzFRhhQe4KCS/w6+BjTsXgCMWprs2byvtCEvoquST7aNzDbI0D5AM4
b5MP5+/HXAi+2yNc9fsVn89h6QplLX7OachB4qnHIRzc0pj20/0fV6HhyWFG9tvsxeimRHZPt6MT
YjZyNr34OPqCniBXv/2jx7KkH8Pz2IufpQGxgRaFeLpt1XxjdNOdq6UN5oTjZoxfWy8PxnPnrUxt
9s2e4+3FPZJlPw0NAsTFejItP+4CGkCL2DHzbD0+9gXjo3OkddV2jEb6W82d5ZoCLuHZ7A67jIIC
fLAtSS9BKhUhRlOUZFnDyTLmboi8SFq77ax5JkEmd4ZfTJwhWlDFGqjM7vVdSwer7EDbB7Fg373Z
tPKQA3cYONqlokpO8+DKcy01EZzwaD13XRJ/d+C6iMdTYVA3OJfwO4b3qPgIqRQIuwhYM1TDNvu6
EY/u8YstYjM7GvezvkB5lOhJRDSaw2p28TRHYhqtDqcWwbihbciWfY+J49IUDmWyhOY0c5SzE2N2
jNz+Bq527NpfmL8wtclhKbkWlSnNJguiRRi+3yi9SozBAZk9nYpYapiQq5hxkOw9iM6zxQW2SyTZ
Bz6kBn/EPBxDJuuM7f1mXItmPJ6qXOlkpWMWas3eY1fkNUWs0vu7rPjeeSUvtz2qD/Csu9hHtu86
CqT0iEy8izZsQcdoLDn7MmF6hcG2tzW5B80CdVri4SaDg+LK7MqDPi2DddmynouQP0kj9u4dGKJs
WnrATBnE3gnj4EBi5nbAZAmwJdWFddupGQMNjCUl4kIQTBtmNLVNN2ssjtZCJODBfWmxi/zJQV/5
xRkLVtjr9JeB6ImG0ZOqEpmZsnhTsEZPoHUB5+FWEroruD9vi6F6cdaFhmStUrF37WUt1quimU87
npc3GBKEMU6A+dLXPtN9zpgGYr6sr8dkRYMYRnzNooPPRCUXmIk52Cs++j4QXh3eRQZ0Yc5yknC4
YQ6TY2Zrrhqeq+ymJgtetxXKgOwP2CAE7P8iICocOaBz2lUsRHu5cybhLN5OZGVDqe/rsLTFt3sA
Mh9DRY/5DOPuGowKMrgn1B5BX5hSIO/xSxoHNdhXCO1MZmRMXGxt+Zs3smQ2ToRN6ARkNegKsxoL
Ur7QLGYZWzZnxBQ9I5UMO3x5tSgLg/0qpitpe0kXBPqmHwKKk6AyBUWeA9Gdk2YMw0ayZTLyGR1F
9gCVhy9veQ/EDpwSi2n93mzXYPymYsWE36QHAsH4PvwlWIXbuD/orj5IVO4xdO6i6laCU9jfp9Fq
ez2zxwRQtF/P1XbY4J392gDrTsh/tO3hfXLzVQsOjKRFW6hOKEBsojcSEzwAbnpz7mdBzNwaInJb
oBa18ifGjAFDGQlm9OXQYqinTCumSUjFJ0gh5d4f+nzMygwNh/m/ashIA8QEP5RBOdjSiyxLlhmM
aCb31q7FJKyRN+E3p4xuyaQxbiIOaZXSX1agDsu9jyCAL4O5R5kYZMKwORsx0cuUIRifdxu2pW0/
vsb7WHsyNJaYGdc6FrZWm63tO955GYwt2bBEJZ9hbsaumS7jCOIFafP6DdNBEJsLRciudJ4LMCN2
VUjGQ6lZsE212TczO1nfG6pN/vrr5QJ0JXStE7ibL7oGXAdDVpCGWTLb6Au4jlaSZc2MzsERe/M9
mLH+ghK2oX0mU3csjG1CE46GZ3drCpOGjqd4wO+cF30vppOtMpI5An1JInfDT1IjZYhE8NEcDol3
w6ci7H1Gf3sfZVs1lFxDFH7RJ6btSOA5Rt+iC3NwY3+KTl8fXw9ON+3MvW56JwkdLwUm2djNwWXy
E95CejX6IpQLhzUorW4IGZw/tq7mk055P7xgcmmZiA0zOw1LicedHJ/xa79jigqaSBZAU0ee235a
6GagGmjgl33HdHvLhsG65tUT/2L6KCfQL3haF9NIeeaJrs9CxH4/HgxbCGnmCfA5/F4Jb0kiyMCO
CjdBtI6ju/wMUmo4QkJcchLqcf5HPa2l15Y17ofjLrUr0z1Lu42E6ZEgezd3FOL8mbmkTG1R+y+F
bviwdkqQIrrJbh+KkwhXa9HOpummMYiPZLAOjnYYZmsoUK7oXSdJK14msFl6Qd+kq39QSfJWABXL
O7ELnxdgG0rKJJO6zLVd1ESTrtKiNUBRsk6YuuRk7oJLdtwWuIh/4NTEx6Ed9VGYoN6+mvW4XHLi
zbh9Vccj9IPGVfXZtAG2rs5ahFrHQcZhgQsxXhVqXZicLDuhBgiAy1yFbPwMTmJWEpOod5JaJMxf
V88A6+C5PFrGuWEKLWprUJ6D/Wo9ARHZAwW+7LnPBVyCMWFUAEd9vdwETW6GLWfFMyKi+MwgMSw1
1gntOuuGR26HHnjLqCefbL/4MsnlMORK1IcU05sSjJ56wl/wpvYT6RvV9mHEIAtKHkGYpz8Cj9hu
QDsQ6Y1PT795n7xuUugutEDa7CgxoGcIaaYPIuEz/hNbYnA39+o8VWyoDMjJ8GQjZvtlbsp1GR4J
NqFGKS9VNuTRsE+EIt53BsdxjYm5h950e4QlRoDsxOayHscgEf5PYQH41OVwKfho86BkCd6Qaj5s
3Vt6cu6JQOH0v0iJaAyybBzNqYdX/OnuDG/A1+vYoYv2/xbrHZDQrmqzAUX860FBuh1znwEvr2MZ
RV4Dy4P5AvH2kjX/ooECUtteXDzKXrVATp8OP0yok/qSu4CVTXrF3b261iC7wi+Mtg0zAejj+XUz
7DFsOwmImHqAk6zNMtSTVj53BI1KHtYY69kxJYSoCTM2A1FdyPIRmsmV89JQmZ0S93VXIGtoXliK
3BRTwMZvjnbQ8PFoAL5YALt4wBO4JlQ0vETegToyZgrQKnHQFkLB27gGqLbMZP+lILfY5lo/FkPD
d7MksW1UAZMWh0COetWflH5g3ySFEhZ6QL0HxIrrCf4IkfBjljwyMq+cmCrCqZTUC2EYijpTbU1v
SBEgU224Hv3AoQWzNTtPmHaWBWHXILsKQdq5lA/Skj671RGJEckft2oG32AOJ4HMsFKo91F6oYNQ
T+fDVvh+YeUMKbZtjGDZQmslpaZolbfjK5ucDbmVjr0dSBp1RbmEIW5OIexGwjrimcbIk8x8Dc0n
uPssL0aTMk5EyIH2uqWvmwjVRpgPgWm5m5dQymSGSthqG6an8AYldd9DhsNu4JqLQsBXHomvW15M
5jjhOGwVg0t3QKqHccggAzYBwq5CGhzsB/OGrU3Ogya6eIyyHSHS8wwyrJFpXAXoSPsxRTdSxZrT
dC9XxuAlW9wBOUHWQK2lY9NNR32X+D2ZhE+GFSnuM+h5tE54UOkjNHHURvK6C73vRAkPMR9vbRlj
mFs3o4lpPGNcWnRk+d99eGUZAXTQGdTdpRiR99nwBBjsqmoKBGB33GUiQYi2EeUKzEDYNGq+ktaA
7I274dvpY87dmcoH3ccyVi7dngHtJelkSEnxBhgMD7PTxr2ktMdZbAefVpxr4Re5bvjkc/Hsmrwy
zbqBas2L/fTAwxiVUYNUQgocESEtTmSAHJ/ggTafG0oe6F7WbAM8ouQJMu8Px5s8tqNkrZKAawGq
CaSyzC4BHwlAKB28AU+KKUGQ8U6WHwwY8BHQLTCyeJARf570eBC/X4Cf0E/Zc1WFKAI6eBreZFr9
YyzY+dCK+PxkSSC5vi3RRpyQL1IoUZz4iJFAW2DgnVVMx3Exk6OATUC+hlgS+sjFi57piMzQHI1o
RVMZuCcRjc+lm5qO2iueIipaEUymlhaMJS+O8p6KRwF9pT0cXMHoLFFtkbaqCFgL9adLMrIAfqW4
mk83HocrrJdess2Z0JX4ACwKZZbAsExaU0GJoZ0CMvVIzkE2bWmPUjoi8uhj7MOdgYIrYKd18aAM
0jr9wrCtEKB5RM/VfdUytR66JJWKu28dJvSRmcj4N45Kuh3j7VGRnA9opTHvciKLYw/XCawyWkMG
x2rLhIHD0/SKUM4hb7MP61bLePt1JgElEV60eAhFruanezOzQCDZscrsAisqrYfPXMPzqqETUlBw
SGQyWCNbjxfdxZ6Bfsg9ZF0IxM9akM1bHIPxnV0scUJEsQb6uN93dy3c/bZhJ+rQyp/OEWAThZvZ
DPqp7J3uLXRZoUgRcWONCQN++QtYYcjc2PqO1j9TObOr12RyaIWAsHlMn0z59hhgO+V8YnBHuHjr
lYs7BD2UlfdDFP7RMEtzMmiKAYKwcRwiQRo8nD3+BrcFpqMp64RVtVmQ9M/uKB7UvXrKf5khvpmt
9FSK5JoFy9qrMaUMJeEDj5/W/QLHFi6aTtd+/YI6gFRKfF5Lt73AxfSKo/jZZmBeFcpTeYt+FW6A
J6PS4VAkOcaAYcWoSS1BDOuHs8F876J6frFkVRZ3xbLFcwFlFz+mLOha5V+nkhQGV3TGuUyENYB9
25MnkpnPZFZX5NIyHMyDEVd/D6Ql4QTVUXKEvbR3ZcLdgOr2NuakqX8Qh0UUjZqa1RPzXG0TdC8Q
j4HETHImC3KdBNQbJESyF9HsJUtjt6f4lOGoS8/cebArzeeTp38NooytUD2kTPzTfotSisZFyKZ7
D8qiCzkp2iDAdBsJNY1oA+MnqooT/gx9wqbw2eAp/fRojZ4c1kSzYBvhHYw9joQogTkoyiiHjkFT
nHpLU+ZV69AQkFIz/vPeUb5D75W7xkQ9bELRj5OIZ5ORslB5H7Qtjqolf9iaIcnwicVvE901RkE0
kZ6cilEx04I/gU+Y+CyXz3RrVzbyrQHsGjj6kPs+bJMWqYEL+RxFGWLg5MV7XZz5H/pvo6Yte8MN
dshtjMZPOe7wR2MR7mYmMESc66YrgFIEG9WwbjTxIqWUu3MKQuKnJKDkZN3LkfgT+iYhhXzMlmow
+MgavvirFOkkQDrFAtmSK6HN3RkPh18Qa4e5ibshpcVqpDGTskIXijYfeshpnWKSNW6gzz4acdsX
MwASchI+LLwxM2WkCg93c+tEl2CKvH2kL5fzwc6Gsr/OEn4TbR1wzkjc45GLoGb5r+t2nVFjeUXX
HT2nZ1ihphb38/DoNiYQRE/Yy1Gsm/0mHMU+PFjNuTEWfLM1v7ogzohaT6Ouuzt8Zw8yyQHS9sRR
9eO9F42zqzFTTml57g/2OHzujYq+t3vuQiBN70gqfuzNIWIIyfLbKyAIqwcHEzWzq3G8j+93+0N/
pp33jsl97pZ/vUa8QZo4PcCTvjjbrtfCEeDm7Y7m58binr/51wIGqCZkWBCfBh1CLDq6cNDHJwC+
u/kAhfvCxd05YGhfHaQY2/T0rKMPBIudfR2V4wB27NyGsTvqQVbt9+zXiKk/69nUtzhYvtV2AHdv
83edEIC03AewudHZ/lOPonF3u/iPHSe1GZasWyD7yrLLm1FNLk3jUIP5FVVNtXvpDbD3jeqMr+l5
WPmdqJmdbUhNCMaaq13cHH/C3qK/U7uafYTKtmdmDtbPE37/wW+DG7SNouGGk97XnNXDOmLF9IPr
iP1kgIK77BEt9i/aoDyJTchSi5Y+5aO3xDhiaO1j3/ds4mbdz+tP1UFOhLg30fhx6ZQPtXqjJIXI
vP4m9jO6rn+iL8tTr8FdGlVZG1NYGB3Uc7PSC1EYRSKgdVlORBPm0rHaaCqOYmZO8P0E3vsrTb+8
mjg190t2zXPbKBevvrXFGJpcuXQu5Mn4XiWljpb1pqGOHTXqklvguLD3qxNKSXVfG1zKoDNreRUW
TIh6/tX0HtNsGNkJP9tZd4f46ZjPHixp/YT8weXrZbDRm+BQXguiPHbn+jW46PObTncPMzdvxkbG
w+xBo7syO+eVc7+4ISLLEnBTjTG63OtPgZlS6IYvhavRH3llS1e35L4N7/rR0a7Wpafv100SoEG6
6emIB/Ji7/bWozdMhbyzqA9kfB3IGr9kZtnMbd3pl8Pz34czAM+NLnBPEFdgrzwZuB6radeuW/e/
dqV/qFALzGqPZ+aynfPDmsdNZtNM0HfeyKP907ePf22EpNsiTaK3iWUH7+sBb8e9uHG3voANyI/b
NBFOLiuv63yYfRn0wyfNj+YSzZh3sT+D+ZdG05K+W91qWoGdDd6uzAZlSBkkuE6ZO/dhMMdIlwLh
I0oTHQ+ML24WppXpdBv+uF1/xyjwTId1raNS6UwgmLZs3/CUfj7SqbN1i417NrNoENM5N/9oV7w9
m6In2uoeeolIsDmRSYfmOprHnOKF8wEFoikDxFHFY5p9VJG2vg6WtwnWLTQr1PCuPFoa4KZtTJzm
eX8m/TQcaGlg0qwUVEUDrJcCFJtPVCM+dOi2i3UP9FRANNS4TOrItWAL7nL9w+dF8PCTMst8N6kj
g6nnbFHUHnYslfvp1k5fIi8eNhixh9mP8IFVKxVzb1ijUy+ZZ6osMU2qQesrRNNzbxd5B4pezmDc
MSyakBoEWkJlElkiK3e2SMwrp+9WDKEXTPKlKQLtYMfURPEhFqefYlX+EExCDqPsYVHUARGvRlob
zE1hFDKkOF2tLj6KQLgul/rzgt/RjenEPZTCC0yGxOm31X64sXaMxT6YyCNeEXfaLiKwcBv3YQc8
lY97jUtachvGyWsrxHp1hv3hcSMm1HR25Dhve29Wi3ZJ2k0SwynSpuHJtXkyOOHip+RfEUn6bqlv
ZxtcS7bk3kSpGinhCj3n0Qh5cgYeRbyfgFPPihSdn5cv+oCkXHXc4tmgmcH1QYZJyrtJm0yqxtwD
L8e+BUlFR5OriOfHg8v3wMaCOc606/ZMmZVLef8Un5eUz7cRJe4GPoYkqxHaC7h+sK+MLz7/4YNr
Vs25Wz1qJK9eJ10lOWa5UnRcnJql6a3ZaEW4ZdL0unw39B3KsltXQ1NWNFdR6lWkjcgNjDYV+lPE
Z6uOxXeN8UYKxlg0ZFejuYmND0DND586qSQDsKA+1sc8T4F01inodTcAKUAsHzQGuEmaJZV3YVt2
St61Z35z3qa/SnGUR8QN9jtwruCSoxEY0KjHDCYi/12DvNbhavi4Gjzgt/bRitrE5eK6PodIsnof
s+ZtndugZdVwszma/22LPk0cRs43bGaolvoldz3PJc1GhpWfq0tclH7Bdcfhi/lNVtUKEP1xNVGB
F6Ot59tsZY0S4m4r+yYr/2ifxt/kZq56Cpv5EaFr/58bjJKr/QIm76N/OTePqnK4OSHLl2QqLXBg
OCtEr2rGdXaLryhVVNha6e8hxiI8UvSwSbB4lLGxY43IvCtynVx0B0aWTYAQkduUBWvAzSUNSin8
REyWtbDaq7QNDXd9XiMkxWooNvkR9yuRon1BXaY3I6++OSxshxcLOrI3Hei/JQ5ezjwqLuO+kW7l
DfmeFM0oONA8Xa38ipxrJMfRTzrwgv0RaG/KX2wlNBrnkPVaFAZl6jXMVyny/y43ax8i5sndMpyh
I908doj84dRZrih/s0DbA5gScul9tDFHaUF9WqYa0RBEyJtjoZJL6sc+Kdx9FMP1EV0duoWxMRPF
RbowvuaSDvo/+Th+wbo1YzAUGUer5axE96fVRz2G2NyvVICUfxihimv4QNxUwUoSUcXhkbSSfgkY
xCzN0wD7QlkTLXVkP2WF0zMlHcZowWyjnE4ey7NKGi8ogQ+vekWBcwMRB1V6IkLICBXK/PJrkUU6
6XeZA2BmYlZjtjRFzB5B0ZLg5Z2yFvNzV2Y2H9TQ0syTPmab9lqbAvUR9rE0Y9U+wSjBA2QiqsLv
UsPh+OKhR0RjJ4RpKkgwU6AOCYAgSeIc2fF6KMEyzNFn5wK+A87cUDsJwUbqcZYR3Rshun5AMVDQ
u1IoXqJTRbHxMt+TCxrWwBOoXzFEgN1A3SasU1Pg3Sm3YYs2vUjM79khGBpAWKiHPPySyffSuPzV
4k3WwQKXs0aEn+7Td7KHUvZXJzh2pZ9m7sFwqFI9fBqO7mFUMby7i+D8Uz4gRCsa6nWvxbszP/Io
tCU9NPlopFQbv85oXbUn76be/skYLuBiA3Ut6MthokRN8ATNwH8AUWLk93Z/Z9RwW8zzkv6gWolL
A3MRfETYUeSSDtk8hd6sv2S4qqmYxZV78LCtLkfJhZ486EEEjNcDGVssj3OCctNrBPOJw6EpVtkG
CxmgECatSxe0pmOYylWmMkQmLzLEa8EwaAr24Arqr4IC0aihUE+eCHD0MnlvDinkTKBbYVRqtTyp
zDAt+ElBpK9KcXEfJ9wOBKShA5sxPQXaghaXWDNQNeYiG8i9ATmUvZEgh5yvNbHec1q/oEedkgMw
mM3pxltXsFJyLvpSd6NTPJk2nohK2mzR+aubpYlt8ajC0LAyb9EJSSXWhmz9++C+RHR/uA2++bxP
5CeXY+aS5M/vuqUzB3QQIdsagtHt/PdQiPArAtJGfQYPQNG7bK/2b7O7om/J1zD5zB5bKTHotGBr
4lzxxlsLmoJITg/hgb5RR22/1HtkKS+jXyP9Jpsw9rO6c/3olIzPsOn3nJqnorZ3H91H+tcTnhWp
k7BbptCuzPFHbXY6JSZJerDXyddgrJTWDXecrgp0yD8VIwuOp6Z0vyAUzcdtMh54OLiJoQSJwxNe
cHPKm7SfUO/aRZvatSgpcB2J8DjUmB2Tm3LJWHiIDc0q22GnQ6J1xfbGfgcvREx/MEskW0D5tqdW
9E/IG8RUoDXGfwf/J2F5mXsgpVaGPA+GLxraBgo7ouWBV/6UgtycjyOeqJ1RiLGpAbAt200bNQsK
atmWuE6Y5hlHk1iJLig1c5/YQLaF/8Aud065Os9gUkY6lB24NKSKCWmeOaRzoExxpBuSxAqIuEWw
gaFf4oF4JQoLyskJt3jSpCPOpXLuIqskpnh/FNqfSp/SilQ/Tzxxr2vgZNWGiOXVoUwNSWXbdkRf
EfQoiGrew8X2yvAgUv154mlaGZ4nwfAniXW08V3LC4edNC1ybyhKERKjiwJQDMCJYFjkRBak+YpC
BJuacoSSpNGs9mkVrVZQHvjPQc9ToglhRcIa+OcKdXXJwYxqUZse8oOBAiQn0OZayYmSOvHJDxwx
wr8IP9kpfbbxmCR9aoIYTLnXe/R5cDGN0DdyIIQRwTm6K6tQUr9Kfy1WbX3lEEXT/GTcrD8vR/qB
/ZJwyI122sMPzdVhRYStuXwk0IPJxZtykUSl5WQQ2jeG906Pzt6f7/RasVFdWIWHROxMS4uZSGMJ
iSoQtpkJS4Tu9Jr+HM3uaQBpCDfCYc5Z7LhGJ+uZ5gR8TdbUL1EtWVYkrHaOS1leEPZfGASKZD9q
x6I6z+XlhawtQj8po1Pke3aRlFSwZLNnjpM7z4kIYlLw4xHZJgd9DUkwyIe2Q4FZJTiQ3vj8ShbR
SjCbPncG7A80EMdVyWaARAyhzU1L46tKaxttmkZ9IowwxXvn4sozQuIkZSQPC4gmg7MTtljmo9hr
WewxSqZd6FdhB+Vqes/+Gcb+xhit0u1a1EMBz1/g2YxPceTI2K+QV9P7A9J4XtAftHkYV2w1Ts0V
lFSiPzmMwOFtfg4u/kTO6i7jQuxG9mjER3+I4b3j7zWCuyPXunj9AOULUeqOQbREUyiuInZWp+vP
hO0x+QQLoOuBoNMCQArndCHpCIyPo1VDy5CkmzemjV7LKyxR7AYeFiISe354FxPRVDINkWSlyyDw
oMxStxT6ESa23CnWQDTAGsZ/whT4ooCDFR17MUUIRYrjDc93QfT56W0E/LAi6kvojB9Fq9TpE3+9
Me23Ja3SHnqbQmz4+q81YslgRwwK0X83+vR/yM/B/dUhlQEVmWGln/ETu0Edmz4hyiULzUdBBJUJ
gPWoh+DkAUVSBvy5LKLyJv8VxFPktRnw5gIgbr/7a8qhEsnr5uBBS4/9Pd911G6GsCAd1w69nB9p
jdlYJv5pnrqnNWiX6DwKxaPra8Zxek5ekWbQTPgx0EDrc+mEt6Fv79Ib/W46s5wWzYk3zHhxIUHM
EB9K1DuOyJ8iNc0Y/c1+hUJiQraPl7YMaLRf2GLwMWjXC1qMgB+NDlQwRXQOnIbeA6hy2MPufUeN
3Y+OqLC6h/V90dzDeZ+7c7pnEc0/hEUsfY3Yq4iJZHy3ZUzYbaA6eaXt0B+jTQGnXJHzkXy8sp1j
IYwgABv3Fi4S6HYFSwzNj7Z1uSuIRGg1oydYcTWJ/tIlRARkAUzHQPt10GfKNJl7KLB9kZMk81gg
zHXxRKCiYdyyA2PbM+bQpR9D82yP5kC1lt7KVm1YPDq3VZo4EK90UzTdHLEPZZNjH5+ier3D5Jlp
FmEGCLaEOGII5waEZG5hZWABHvCuiF4zTk27TjgEHXe9jd2dh7zBiXkjLsLHX0PV4o7Q7eSiDwbI
WOu9P6B+GroQx7j+5PL0b1kViEKHMsW1Qf4Z9eeOJ2qpcMV7HsomydONJ/jOG7ShOXJB9ykoRX5W
GCqsddjqhOJzQPbTMEjXLHyamt7PaebDPBpJouRDtnGIvtaHf2A7haRsSJ/zIeRetqTzfP7B7NIv
5xpzL3gbcPERvtF92nBablwo8+BbeQ5aYjJbI9xV9jCRw+PqScwXghSbOpanCnlkRS4Z/gTTqSHZ
m7aho7zgZeGgav4J9LA1e08iXYrusotMH654vUy2VLYADkGoH/AZU8YIWDTSc7RGbH9YZIiBjRXG
XW7lIEvgznX0bgqp2k42iHujqzH3ZsyMyxlPmvjZUfwx2oVlpxKBf/xpsRCXEIv6FGlYqUNXJia2
rCmurptAN6cI7OUGERdhMJssF5KQCntyXODsMjF5Ajogdh5QSiRtsFI18qEFMWNtnweNNjb0PQZu
cGQyatQllC/k6fvcEs161ihtXMoalIqETTWf7uOGc5sd0g/B8akW0ME4PzggFi1YltiGrrS22KUs
KnAtVh3NNdHAy9im1kv0jMgI0TiqYEg0cw0xWhxtkN6qe4Cgp0LLmzY+q3NbuhxP2Vjlxj4TKAQ7
xOx/bhnYIK0pQun5wp25lPw4Q+P9if9Sw0CaBI4mkm4k1I8RarcJj97OuWXXFbMYcgKsH8pOkTiQ
zhZQJlmVNtK5d5QUO7/rxBZVaWWevs4IYh6hmnEr+9nS64sSk+whpsYsmat9DrfeLW/VlLrjikr+
eTQ7/iV+xC3nYkmYPNv5fEzicLfvs3tYH4NUaSQjj1y9EgQrTfI9AbH4yyZmnaWrrlCFk7u64aO+
xUMeTKnOfd9ZZAqF4lmnF+P4GMPyZKDArFqgW7HLRV/UllQ5V5ow2FbwXAAU2zwrPCaAlvIEHEEu
kHPClBdwgj4O7HoO2CnzCNa6GpJFqOjPJBfEEZoknLxc79ttz6Pj40HthEROHqqXwWEwn0TTR3BI
mlQmAO5RGVRBz2kGQ6UBbC5ARjhq3i/PacA+wz2eVk43UcXJckQbrPKBv1SxM7A/BN0pybAOPFR4
WXq4Y6YlCIOAOQr+YXF6qP7AKBhGNkEhuoaEe+pEPMYI+pIXwPL5NbGwURNuJo2sHlVk6bXwH6MQ
8xB2IzGFwkWBN9kTYK/B5q9eUCEjSCIEki1Q++3nKEQPrIHgVzO9BhN/UpLasPoOOhgcfks0kWGo
7IqT/+EtV2XaSARPVFM9AR9Wxa/OGDnfFb5tvIA0hcJY051+wCw0ToZPi4H1bAvYPKGrzlYZCg7C
PTHaK9ifaKG1InTcDAd7Np5vOTX0PNg2/EYikMxhcVr0su+G2kuwKza3yuczBfnaYFw0oPSKSCkB
O+l3H6yjk3PNFGsLV2fWZk6ie6eCIiP9hB+7PeqPtmYzAJqus/qYzUAsFK4JsCZkYgTpKXjSIl0J
4lpKwru1RRIVBSEjfeBHf2Dkn/S0GXzsa1dqruCCQ/beZMWe4rtqQuCnc85SPizr+rD7Nx9rIwbW
rDmu7fi/QmrJAYpU/rYxNw2+DDEMHW5yfrXlSRnuZYDkr2ko1bfxJk6ml5WmnszHyi6oAwL1mCXv
ujuGBzki1rRVMYfemAKyQnYzOvB4DKTmtGkXQ2jMWMVIFTz5g8X1VTVaOvWZFzUw2qbhdUQjlaa3
UzLGr7k7gGWEdCWwsAGNwtHDk0T05oDDUqH1FcBXTzUE2ns5K6Mf1LOeAuylyCIHFZB2xcN3dkMO
8sr7vSn4EzA9jOXwXcbkExXMjJ4ZaKCHaj1HDMR2o5zhyfjH0nktqaoFYfiJrEIElFtyUMzxxjIN
igFREeXpz9fuU6fODrNnDLhYq/tPLa+SzpDu/esLJBWL3oRNnPTCn1yZ8BWWo/z/Xt6dI19ziSaY
UmJT8oKQsPlSe06JPYT2Fk8eCM5M94roi/qQcsMy1xyoK7AycDYcfJzUVyAoAu5hldE+kAu6z4i/
Jr7MXpCGI8zip2uS17Zy2iA0gmDk8Pt3xjISaihjqFYyOQVjQp8ZKF54JwDQPRPZxsG9Eq26UMJS
GItJbOUsZAhqERfcgw4pD/5rqaE5IVMhfVkxXAU4stNY3ljR8Q3a1cfzT/hFKEiSIVEoIDO9XscH
DFl4BPbwajqMjunwTIKRYWDDcbdSDwWM2Y0Cs0Y6jKxo/t42RmjSp43kgdERtSX2via+htI3Y2rL
Opa/4p+i8G1RqIPISaHCf7yNCceFlKafLXQ4uJWYM8xEvN5SCbfQuXBCB9RD5I9vTRJD/w3gTH8Z
HO1xGTFygubgG80cdD6QXMDFDwuaaK4S9yyz7bELTdkvaaaHJB+CIHRGMBVj7luf1u939HgQEL9T
gkqDhbtZU7uQrUTjT14om2eQ351HT5v/xpwTyRAfD86QBSyWCyouSsB1xR/Eb3dzrtgoyxGlOOga
KqXx9O3TlzPAnSUoB9GeO0fwBPkCDRTjavUBdA/tN77OAO8UXSV0kMXoYelBGQ/OD2XDNmsQeQHr
v6SLZkISU0JkgLE81NhOGj4yC6eedgJ00RRSXaj+S/BiQ2JCfRnKvOiaUwcNYTgI+xPf57sG84GL
twMa5q8eKnu1ZXUgYITLp0xHuQso1U0xq0uhj1DU7y7v1jc8LZ5Ec+fsRRRLyH6Yg27vRSCITvU3
9EBeoeybCqgDtdKsPeY+pcYioZlZcJ1RB8jNb5OqoVxJby5ZxhpRnFZFiKs+boEO07IGszJ60Exy
1lZMCPZubffOdGrmV09v4Pk6kxPX1/gNp60jYHGalQXkZmKMy9x8C3meoOgAaCCSL34syJKReSS5
e92eT96n6ZWFX6DaGdUANOQs2SXVa49S0JwYo4vfWHKrtDOLEeqcn2eSMbYNKGnExNng8w5UQkAn
YIsMHW0+3PvO7CI5I9skZwI6E1tJNVV9dfXyMmJYya3+DNTRve1m3MWxuW9Pam2Qkx3dGD2PMOkZ
xzAPzn4aqAyPpPetovWTC0hcZ789xmFCZHFtRA1S+OPLNWwxH6jGi5+mUTuzaQMvmfdAXMxMGOy7
B3KXVEY2KhZFYzmrmHZxPaBy+nLjn710Zh67LZnx8qU1eLqMiWQmaOrnurRMgO9lntTsyU3cdMRX
pnCnOrp4kwEFAIRnCLvRkRpW4oheiD5Qhbce5PPdOxMVhUfH/SjWFd8PgQbJnbCIYVE69LEKtL3u
XMzolJJNxrBm/CQd7DUhEobmOM+iKnJuiH4v4dd0n+SwVV7JPtnXNioyxZvbqMY528Loivxyclct
fhatT02LwMAUCY1xDP8Rvt72Cez6OkT18ThaTfhVY1C/7ZTxTaS4YVPL6MvdtzExCAh/sMwpIZL0
Yz99Cmmg8MxvjBD/ssATdCxscVemp0AnjJFHGeR/kCQtOjtMa1W5zKjQjO41i09oyeM1cU5u5ucc
C4S7EljK/sg88S9jzDtonWCkk9vZ1fT+d3s5D9oMwrSbWcLH3SHB5gY4273tQHIIkUo362/QZBMv
JCDoKKaVUgvMt5v2lTkKiQ/bxbuwxlIrZwSnQYWQGOiNL1GO4OgelGMj0IhVfQVKl1z26u7cyJ51
0xLWdnp/srMIEbceCSf76CG1u9x9jTiHFWHwBWESTff6SkxCOJl8uT9fwxcoTsqdbJQeKO0XHyqN
jUrMiXtzOx7lNFtaJ84LtxNcgiNKumzaygfXi9d9ue8X7krVe1HsvxYNzP82Vl9X/7CZfUH3nnjw
ybl5g75QGk0ozXSbakMlJnrOtZizHVNWVGT2a9B2+ycjDhS0nUPY7G519BZKcl8QogiAlod3d31y
Te713F1X0SnvvjUfZdGzEZhsNXlAXEU1KBdHw3onRf/kQVkfD+T52KdtJ3eVNiu631F2n/Pg2m9f
dmJWzXMSEZP24W44Ge9gbRk4mxg9cQ6eTCYy/eUD1TE4zl89UxedwiFY/bru6R96gl3pnRoYizmJ
dHK3KucyyuHcn/Ht4z2pMAiY5k5n2k3h1vXkCsYWNNA0Fp7GcFI7Uh9+STIFRfzJeemOTnmLfKnC
R9y0v7UjKoK85QL5w4hetbB15HziRE/ttN1T6Wiq4A049A1RlYAv5uN36ZR199zckcv/jTpkMjJR
AViEJKUTQ881713ahR6rvfLuFsyXrKL2+BtV337j1F237fsOtU4TzBXd49n/kiTesvJnsDY3jd41
fOte9zrhCuVrsve3HypJOg4W2oPj7dqwvyg3VO/sFDeLjl6dKwHqotxDjAX6G43hLwQzJhsNnIVc
NhYo2DeoKAQFbucO8PkVxQom4sp5Y7k9oz9Bb0XmBNIW7NFr+A0+K5zML1/Mzjp1cb0RmFewW+B+
jgUOTChpeOZLj3FGbYpXqGgSmpmAME37bRESrJO0D63g8ZJ5PbLuJJZpzU/LK4ILpp0iqtlXYzQV
nHw3ytmzI9//41A2iXwCZayjdwTh4Mihu4BVlvdB7SD4B+cUTJToADuJxkFFArS8VVFMZK46v6Me
vE0bJENlvdaS6BLOfcHqIYaocNFoDNieuiRCUcs2QpKi+H4T7IRMqcFzDoLSDvnN4TwtgmcgoVet
cG0XcaMr5eCxt4aY2UutQQfIFsAPyo8u5R94ZZSaZ77KcFJ5iT+MmOEIbR5BSzoQOoV77CrDY5fo
a7ft2J1RNr0c0vHtUBIzuzUbVjrOVqi1vnM6gAf5ulBSDa5/I1R+1zkdp0ThhwhlDAr33nfeWPKN
vGP/RsAAGbVyS9KQksfeR2dLKf+NQeRpQKlPTZgSKcSE1+B6RxREbEqBFqsBn/qU9d27D+9ROXje
4bSOwXXJInCQ1g2uA8Ji7LrXnGqBsdXiCKvvViiUIw9zG6JniV/gBH9/wDVSzVwBDqjB2nYnJnN7
Q2tFJ7fiqI4K7yIbV2v64Hm+If9yjIu7lStesY+aLgMcnPWi6t6Tb/fLCI276tcXIDDFE+s36zZS
FkeCE1p+5e1+s5ZYAT8wHO04wS/Oy5prlgQcELjCoftBvHSZUeCGJ3RWOvDrDlCHdAeqTYMkHVBp
qZOBHDFum79qj9TWXslNwj5FSjoqfwuqr4RUIBLXmV9DbHQyhQOHm9Rwqb3hfYNTdYIaDHTARle7
6Ss871vYsOxHch7QgLm1q6FLGxWh6l0nenQnhdKD2qK+QR225sgiXdcgsuEkorX2Fwe70df9dHIl
F4bACN5Ht7vUoPM+9rW7wzzlzkX3MnepJvyfy/BtDXaSe4NPY3MAxZrQETDYm8RiVQM7JXTBgS2w
tYN0COKUYAATV0vB83ZCv9zBnYDB4zZnbIK7nuDGSsmF6Tj4hFqjDxqDoI2djwAvJkx42Jt+F0cM
9C5xNpS9bEGIlxDt0jPQJqtIHG9u5r7QMuHRvEc3dCJSidNgo5vFgQiZxCJhd/EU8L1fYy+8H0SO
8+wmG5pe+KAYXy9KCFlpYwThTmMvCpfbUKBFfp/CcMRU+fTfghgJp5RDWzM9G9Mr/LkASaCdc8Ft
RHnD3UBsBzvQqU9vfe/ee6jBECwM0UKiDNtCZPW+UDrGltvDFZKxGGQdhwEjNs/CDnsdT9Wu1rW5
C+bPMTdKf1rtm5tyInJOt/GnkwsS8sGbvg3Xd8bU/XUUr3LEz32jeeCzZjF/+RyLkASE0vkyTuca
6j7rGXfhOjhB/hDoIzlYGr4mPgZt3+qtg3P3DEVn4TchywcdXaP3dj/0IFz/RGGpEqvpJtyBXCdy
LKbBXuT0Eo1A3v+SCw6V3Z0v3Q2fwxRamIPFqhayrJeYuYCu0AneLGENa8JEsiCBRePvkXya7I9n
b8xhynUgV0IDt08SIYzHGxAaPrqhM+zxOeHfwtwro7VB+UGUZvzZXSbLKW4xNm628z0EHMGt8czm
nJWPE92e7KR/swxMtQ12oIO8Tz5xvwkuDkDmm7Tid2+73U7YJwh5pYlfzGbMNEo9FgecoENPyBEN
s8spxKhfOR6EvhZ+9g/zrwhrRLAjnb0HSsWSkHQ+GY7OV0QjL0SS2AHboFhrMOZ48Rvy6Myk8QIy
BY5BqgVSMgw4ZAG0WK3SipXwgbxr0G90CXvBy0G/WKs8SeXyKkiwARbnweHifnDHz3fzRJUjqbaL
G2QKv8GdYT5AVCLz6pGL22pynsszc6i5OBtk/MaMQ6XGgY/vDDBu1YN44WH54VkD5cwCN4/QYJW/
BbZY+yKvQJEDiP+NWtgb6ecJJTxT6ylAgyVoQNzan/IIbBKVOEMUAUsyZ3bn6R/xpSLesLWnknzw
kii4X07QpBC/BcoXUG/mPHnHLn1i7NQtoiHP21Orn72H32pXBN9XihiR0UhNTx3xRGb3XRHQSm/I
qYoLxH0QkNietGjVGGdRejVSaL/W7ZyblMCyxuLddilMqeLzOd2pjqRsslboJvn2FqDD26UVWIPX
aT5NZsHQsfALaAiilCBRiwlRRiRyt56xSWOGTIA8wDldxK0Zi2cnoDXkbzIQsQyOPX3ZIkKykKDJ
AbAccGfu5E37hMuK/tHhgDVDnTVKhUBJ45hLOu0GwIQz+7fEpLNmAfAZt8aYkmlTufIs7gcMksjN
tN56uhAuQ/Ml+hjuSYXH7IGDv1kq9PYgTQ0ZVv8hysFTk5+Wj9X26N2nf4he/UuP9/yguaJGohgC
k6AWa7r0EMIVtdDj5lIXAHmaIvqA/KFzRqWaOwgXy6C55OJrpvDOfGldU5a0JpQmIHUidxPOmFGn
kl9UDjkZyKyizyOiA6SN44HROY8YWo54EBvdbnPFUBovm6sgw1CRT8DJeQ1Pkq5Mun2ngKKAmyM5
dWCS9UeKSCjpHQxDx5bJ6FshmSROgZRloWpjM5gJhWtafUyecCQMLQd0+zioTbiDMnZyuPhQQCEx
/h8dSGN+ffowgyP/Y2OsgwhhK+BUch4eERBDcFa2lLGIDBmqIipR1UZhx2Y0lnoSzvHHrDvxb3dy
xF++4KcwiXA8yacqwIsUcLN4D9aBtJUPkvhdRyauijSKzw/p21bhnYIh5hgaJXZZOFusDaCRQOS/
2WOyjSzYOlqSzMCNT8wIj4r6r/UDyQHRuW/ZMYIZTzuu2FkFCxaxwweDpNDz7G5AqczkcUn5xTAq
OCq3Cwo5WXKweM55zi4m2CyLnygNQbjONEXXcYTQMwpevsIRBuM3nIkTS35KLhRPLfLx9erOg4kU
TpZAk7kagr22kJHDREo8h0zENZniwsuHpZAwU25eUEEh1is+P3YZOF+Zws2uhhQA1uErG+EsD8QH
iGa64iBWwaTZ+ESO8KONVSY/cxXHJnGoxvDpxnwAcsFWqxVRCsAj/MfVZRIlr0ZuF3kyGXDLBeBH
wICvm2ti+AZkirwWOigmFLOWKTrQI6/RZRMXy4VORRM1lvpg+Md8U9YHnAgbqEkjdmGAbjF7Oxrj
MeoTC+4WvpkTIeI3k3UXyk58YVDSyxPRg1yy3xRFBu8eBwrvA5SAN0EMD25XPm6hWOQisv0CQztP
kUeiPMQcy6Bz2Gb5pLl44uiUQwhgWkST5UzCx2jr7G073vZFzXBcElAvRvo+STkREK4QLmhA0fQy
8ROFnCwloVjsdA6z45/X7NKyXvfE2cb/BN7Cn2RIi08eWqTmAN8mY2SRyfLTzyidP6M7fJLJxL/S
eqWuxDCglYOEEsR+wWcoM3S1oXzIaFdEedKX99MEwjyvRGVCxptg9nJJ/sWHsAtNuMDhkZWZoxKp
+/K5i5z1RRBMx/93fS4kt7+9da/JvwobEL+d6u8lY6fgmFCMO5zDLQinry/klwhT5F6TeD6WI+sR
LW3D4278zRGeyVdFCtP0riNWHmOUyYBfaEPOQP76IUFeXmPbaox524ofL9588gvuPfQ78uhyJTG4
OZJNI9NfREf47lbuqwsNx8cse1IaSPi/6FaJspeMfSkOhHST5co1lQycDx9Qn4Q9/JfEz0eSdy/z
R/nAsSxZMcymg2IMAR2PXfFpyxgo7i95FKEroHKxSCNmES0JIX4pgXV60JfwemSkItAQVoSpAxgB
ITYY3PLqyqGONkOgcMKBGc3TDHQr+PvCttJYU6tK7/6yEyR31G4MurO/EvL1BWIcJIm9uQTTjw+P
haLf5s7jKSixAJu5Wa4368/ZL+JLqLdwcv9fjDTGSoRaimFQml/Dc6tHbmy8jULDL1bbLddciqpZ
TJc+nMmnz8eBCrnVP82M3tuTW6c1Zg8nKYfPUnYr2V448aSKk43QbZXkZ6P/DDF8IQWF7kTS6wCk
8DHxMe9AKG9PgmW4LG4zrNbQaMfKHh4R5LEUKnvG5lfRM4zXIM3gKK7KrrYGD8Apikwi+xUOwNJO
w3CPyJpO0yvPBTG4hBXE3kRhd6NUerH765RQiERXCgrOhj0eN1Gr+uWgudG8ByzyN/VTej2i4kxX
CS46knSGVf3KjRegA4x4wkjluVr4OjHdjOK2ayjOBnLgiXmSyJxLFahQOb1r/8hMLY+PpY16AcNq
bV+CSLk7p7vzPkByo/LZa9tym73D1qvXWRVkvivDdFPMGCFRuVfiKFi4OhvkrnJvqqMTLnZ3VW5R
lUQXDbqZlKzC/l69hxIUXZ1A17LhaS3avYKSvq3T1OCcZzGj7MG5eWR6yYsdn13o7ZE+U69jRkLh
1aINuXvmMwaGVg7tp9MoluiF8pOd7dYDUMALxQcd/jCHkCIYfXrAl6i03Rvp4USE6FRLMGo4DC01
9+4onmh7uBXOh+akRjV1tkJzi26KkANQb1KUwCnJaP9YT1C/5WdEwG571BppTnsqkRv0QfIbUqoG
sdDMdyW7wti37tQXbZn0ar/tF87044xpNfdZgt2rIGbtyRuGvdH9ctGS+YrDi+UXzqnbVUJ1ok0G
Dfp+ngEQrDE1NykxwR+6L7xh9G/LCnFkOjgNsmRThk9iRoA1AHdFwmQuMU6k/Vfv2Ue5iuDWBki+
4uP2SnrdanwB0m38MRkVmxaNX/NvQ/cbtP9UryDgSyLq8u7n7+s0XcLmLuAPYFsOniXErRHOMKgS
Uqnhm9AB+McDBEoHXLs5KCGI0vEfWNDdfvVeDNsc00HDd39W3wne1rOFycNeYiHLB6ndcrnr3Q1g
YvoG/attZdfyT91qcKpsf/eKdsqAd2/lpjVQBm3qvB39pP368up4iBqkBca5nl0C1ftg0juebMUj
E0jztNxycw+HISNH/SedGttX0PSfjmAt3Z3KXEbbV/pcWHc38iFZlDu+fWo3fr3NGc3b40Kn01Hh
aP3K67qInJQ+T+8ft5rzcNUd9IOtj86H85RV0MzskKg4qq2QIAdQG+Kf8FIfBoPu07mG6LJnzKhl
LEGXZBirHV0SwKRB5fBSWQv0y+q+zeNVO32l9c/dds+wygUhiJFqJZsPPXjlCXxhAQSzDi5kIF/i
dVehV0hh6kYiSntvw3yKGIi8EEJmz0RO8m+POO3x8lqCk8BmPaxBBSyyG5z9ATF9/s6/4A0+ka4y
9xm4JyDsBlEKyMGujszex26xrSzyk3UHnHr96b5MCtWHyq7R0330q4Qrwhw1fVYQRIXX9s2hgF+d
RR6WJ1aLqJ0/CBE2yUa1IuRUB/5v2rK6ljgPHzPFe29q+ntJmmOYpN+cFeGLyxSyIAU4uIwS6FnK
4aXl49JGb9e1lktUykBNTZ4bf6I4HCe2WzMstUO15BvB1H6NWsA4dzpuBOMMRvUfLu9v2ZyRd0gc
5HlQTIxFS/dc1ZNMR84jgAYniZIEpwPQBx+Rv2QhMVX3DLglmDTaJ7jmr3ex5nVEqjMB3vX82H+x
j+xEGklckkR9DuYEt/DumASbMXaTpGYCPUSiJ3cx4aE7nbuXiTq/zHhK82ka4TvZHvudUJPJaWdf
RJcSXI8cDBXANWoHOnEaknevhdn2uRyMDuTpHA4+T3amsifB1TmQ+B0Lb85osj6W2BRxgNtArmiH
MpXprhD/w2Rpbn9I3pGE4zNbjwx4RptDcfUyXtxcsow6zuEV3Of+K9ZabGJuxyGL23CeldWmkcrs
4x/BTORgN1NCuzKQOfKVRux67eTaw1pO2AlhNfw+gI/xTpwrN6dsWSf/t189PaU/LxeSwN2lP5q7
6z50gmt4Df+zITAK+tpFRn8DszsNmOX8YE11+hk8NzfLEtRHFthtdhyhjgK24ouo0Qk4xeXgz3dd
Mj5R2UulNnQQ7VFhAGeyQ9qAP6mHkwFNCsZ6TJ2ynFzFQXafOldQeS248SrIurQS9ipqsdgZ/kVj
tqlyMA3eCLjc+YDgFJynks5jC+LWZVsedbttv8PCSWE00Iv66KueYQGQ1qGwcSORZoHNiG0NmwMp
uS32TjoBe1ox3pJFJsBYx7KXTFUm2SxB7W6r1hhBECAyoOwoBwM/Wu9RGy1VZGzvK/uN2qaADBTj
G0YHtsHBhUbKmF9QLSjg65zhgV2EdFgMjRSygU6Dmc65cx9VE5C3MYIkvJF/EZstSRZE0Y1JF0NH
8IEgFDRHQl7fPsqmO0K7YaMb2MvSk1sEpBwZ2oGJzVOVVzUMcJ0Bd0RY/tD20uQjEke1g6gOrCNz
kTQNH5geECrCqogOHgLTtdtLIQg8UWEo27XNpyW1roQZcJ9jNETdNKf+k2iN1NtTLIl4x0QpJuov
aWTkmz0APMzGojhoeA+PlsNF1mPFKR3Rx0NSRFBy6cpEJUoRjFpTkKIMaYwkhuAjRCR1/OG7Ywij
KX05ICG+9CH1GW+BaR0U88GQnhdAGG9uGTcGwhA9GB5LyxYYVEJcAGyJ/QDNFgyGg9+oHQI8PRDd
MuEb7xZ/oAOhA0ajBIOBEYDe/0+D2pCPbsYgleF796Qa3277tDLI5Bb8tDTMsDY2V5ib+Cc4oVHp
9q7JOZDynj5D+kfJrsjCh0PUhbUnUJDTlTLxRiSHSGNrDxMgUlJ6VRSMWLg+DhYzcTbduwZGU1re
Ps3SbxYH+IdMtBIv3XFB5o9Vd8E4fvkjT1eJat4NgabL1ZuBwzWGvG3Te4eKzJRwV+Tdfby4A/p5
ojM/Dq5WNpGkDuR/ocYHC1uPaHh/YbJJC8mRONs+nkz3LjFnBc5fMMYag8v6RITeXnoyp4feSHT7
fGa8eRpbpAnU+TQsW4FYyeziHRH+yj5HH6vNniMyuxKGd0SHzmAizTnhQiIjYkc8kGtE257/G+O1
5kqrxE1S7/X5bBaLdHQPV5eB9idmwi9TT8RGRr+sW8YK1Rl/A5Y0eowtEhktYEvdf3iatLUMIXpQ
MDMRp1RsFpY60kZqAgfnvMEcYLCC1mB4nRuJxoiXZsMykpJsB9MxRiiMSRJPaGaYX4M1A82f6eAd
SXBkAOpefEg8nFV8OeX7XAqpSeroUID5/CfCw+C7bX5809HQQFQWSBtSHBl6XjKA1gzNl9NerkfM
kjkYI56P6FJ+Imh9osshB5JM9CVyTyDCEUkFLWJe6MQbaPYpjBieNz/J/X/5DUbm70KRDn+aUVzc
5kAUiwRCpN7dly/KHRRV8WmswOsfIxWtPMxZcnMB7q+e/EWIOMVp+EtK08CK2DeX1xATm48pjUHQ
o9PVfhIcuNBnmCOZQ+MoDpkGUTGYbkpKVHbJM1EkkvekSCzE+yAZOxDEhpeNjoHKZsQm2AdEim3Y
wbvv3IbjQDiczvzZ123zsCmvHCWcGrAFpp/uCVwgohYWTCg/aJJ/vSdVLgEMHguxZkOE1GIU5KhG
IQn1AS2BFYoGSwxFJxzzzzmy00EbCOPXpt9oOo+odfvfUe4CKmHl/XXf0vMJyNCIub+DKvoCEb49
MaC0rWKG7s4nSfWfG4aOU6YZS2svOxuAGmgH2qU06fTAej47k1Nv+PXT2cu7xvXgrwlL3Z60cQmh
eW3iF8BeiCXsZ/iKZcbWY1dGyPi4ZwScuof6GG97rKbs15kVOHud9SnmyDwoQBdkCDToAIm8DjZf
IG8ZRiTrDj+jywJlNcb40N6YAMd/qO0fjniFhE+vgmfMvxEB5dHe7tuhCC0B+cZ5Hxmdw9kH+cQQ
ZA7P6M2nhGyEXZbTTVh34aPBQS8uxjf/j2dhrbqIO4ck7kKICDwmh+kfrQUdDH8jZIqt7kvLXdls
CIAekx5STNApAv5zMlIZaIO+ZYx83n6Pa1ALGOMZYTUIz/G7EL2D9L5vRKfRNQHZQGE5ITgRtX1I
UCkeFJlCcHLZfCr/5j1AknlkgXqRugvyleNKv+DX6YOjoJ7fSJKIoJKgBGgnV7gR9f4pEV+vgDVM
AAaBw/qJKBRw8ctfir8nVKQfIwiytWH7hxx98RXzufJJiSia+WuIUjatPt8SGcMLJlVWSo/1tT6w
fAAmOJW6fHwxOq6/0n2BQbCbPd2CqdXxeqrDtwclw9L7pEL1srCK4HtAV8WUduN65FaKfCJ1ca6S
4tgRu9ZccS/cj7iPM95uOXxz33FziFHHwLvhN7dlz8jJo3wPANlIfHoAqdtEAaWgAadRVvqt3RkF
U9orkD1lQVH30ufoU4SK4qdM6nttmEtl3CJzHXTUwDh60F7NpSiObmHmH6cGBAnT/FzWAVUcL3Bx
8q4QK5nbXjZy5EduvTwjD8cWnjIHO7y9+h23KL2ijaAcK29K2iTz8lCGKQ7CunREirPBycd85VB2
cxOEcPGlSx6bT/fG2Imz90QtbVIFx+ctIq0HhOXdNabrLFIQ4VA1gzxX/I6kD8c0nu0LmjPNU79W
sSlNwgJLAu+AeogRfbnF06tmRFQYVicLLxrJCAR4rYc5lztNGNC3Hqqb6+a9u5jWbdcinM/OGjv1
2zv/fV7+M5t/eLXgm8hZ2aqv5G20oGoQwBn6qsqxpjMThYAgeN7xpeO+zm61xg7MMC006k1c8cgM
xPzJdpouVTZQgSXc7gXWdbZBpAV9XXQrzc3INnric6AFNymBKjs9EqF8IXEUOUHvzBAcqxw8/Lxh
NznqlxlHf8Gm17SLKxpJEvR5o1KMZENqS4as1+HHeZCWHen4chmC/nAa/RejHRgf6zAf8EMaLsBn
y6rH+Ubz1agEP8XXbfrHwS+jvLWoxzp3dxtJJ9gniWwbjclY3Uv35/oTe+pzzFEVvtmMaOewxOs4
GnmIS/fIZHY0dzZ6S51EwrphV7jBB2/ujIfbbIQf9lrCpED1yCZDgpMdNI7VYZZSHQK0fsnzgKhD
/KnegpoBbbkDkfGEWMxl1zN5/T5f/hhdZZVR/azqZUpqFfKZo82HqCXwWjbfsIbpTpAJGIM1dzB5
Fmj8XNJUfFA/Lq1/Fq9Hh/NP8oxFMvSYFqqr0G+tqv51cEVngK4CoeLdyqA8om+cwaH4zYMoiva3
RZUF16r78DC8G8hvztS3rf7x3iuACR6EoT3Q8nQSQ+9RCxTcLwS3ZRAI6urprh5fj5fexu7dsFpg
VHnURiqrOUeSShtxqjgoC1vso3rfbMavE2wNsBdoAVFv794aZAFZCfMMwHMa7Gq0r0PmuNIFAsyZ
TKwuk0dIwYfbkTiRnTmuzX4NPPc4unrqv8NscfPMrN9m3yocBq4w/qHdu+xwObUX+ebIeOzEYKIk
nwzhkOzdDXwhVd3Tz57Wxjj/KAMDPR/7LdNu0Qg0X86+tc9fR2v9TFhTjJvHiZHbd0J9+u+kc3Tf
lJTE9SkcrsbwKnzL7+hjSCzWJO5V3S2Qd0xKt2kEx1PCd/Bfv0qUs0w3i55xtlKRvWI/RxhQhEiT
rZvmFM1pzVRXOMPKNd+Isdfu35lVc+6Rv1UxLP3tXYvxvvmeNE7ISG3Kwkbw2j3dj2m9mIqnEMdh
WMfzFLcV48tf7gc5dUBSRdP0ynN8RuK3vYKXcJOPX2DG5P427IJUwBfkq39i3z8o09dYIcRCUvn6
evczYVIxmd/ebUxib07OBUkX1MJlUnd1RJkcg0/yQVX7NriOqtltIpatbdPqbwWmv/OZfUD1C1oD
OTPxFpKrcSMQQsWmpv514KsMFOv2tcOZlLXsuo++DIJECgxwbRBviehTGOJ5N636DFclpNszMlZC
2r1RIujW7NNvhnmQGd3WZE+JO1TmEr9vJM3lSxTv3GoGxxAdTkU+IHepMX3SuKXcV1DARtuDRM5z
54kAbqIKi6+OuLQlAQPz43QPcydx+pIDe8aAZkTZ5EGoKb46gm5nTHOluzhZcDbYWIanJDs6nAR8
B5B9gdOIQNXc0rifOGqxPxDU17tBIgD997MupybMDda+h5UzOPVByM93WLJQmhYHazWsS3KBtF4L
wmV4YrA2WRPVUPENIF1KKGo6qxf2ydCUMV+HFIPoaCIpjFXTz8LPjn2SXWIjCgeNdD4cHj6zmG1q
LThy8Xpr/nlGm5pk+y9q1cknbHXfhKe9AIWtqleudETOFcw0F3369J+W6r5Dgu2+BOBiAPbaJWmf
Zr9BAVK6QgySWoJMugAsD5oD8Orggot4TL2/JhoftUJBaIMw7EJjmDsZ+FhyjK0jQkhvS3Xz3qum
zJOSiol3Qf3BkUY5M5Q4Emk6DcQEwimW7inhvqPhE8pJ3Cim95taxRlWUiG8XCKd/Uc3TX6t1cgg
qWfGRZQ0RKHOsasjYSDrgZBh8W9CCLR4WBGQQLhWXAsyVL+9imlOeveGHa/fWy2IY4+pSztt2iSK
Dtckd+hfCgQsIbaQuh87ZvBAg5Ay8TJ3X2z8mt/hwj+orD+UZKpvrNifQgz10bFbQV7WGM9wxJxJ
BRUDP4oUXsaJ/vDjwG6ovI4mm5nURb3UrUktvnnk5HLHIUkn0BU9uEulRF428y1wPZ+HxVRGLMvM
BfTx6Uo/MZvx7L6Z9Oqq0y3MmdBjyuaCdC8Svlladjapv493pKVYGw4rLv0TllEM7B/chmwnjL+g
g638htX2rkQvvvvn+D14jW8Opa5L4Vr56qxKHoN/7CKccVcjfkbaDiygtkldCMxALvADsk7oYcFd
NMwrbQrin4ApbFHe8iny4sCviRbS7ALBhZhy+rCqXBYWggtjTGXMZPLnCMstjnl8z+6vgnyysci2
hPHHaW4zrzkvp+15k2GT9bYAMuCCROLa/7o0Q0KaS6MPySYLEdGQuEdl4ORIIq29cyxx6bKqGmIY
2t7Hky219vvhUNYp+Bso8kTEAsDwowdRJ9jBggfB+w+kIeQw3w3goPc7q3TWmaZ/R0jeF6oWofyk
Qu/4sqsRdMnMX+h2yu/RB8mAXD+5rSUjRnGF6hdPY+19qXBkjEWBMeyN//OFTsnsdmzhvku2AjFW
SZINxyaOLqABhoYJWAWYgV04Jtg0rtk6fkEltIsimlozyPbIJkntj7oHrAtxr/jZsJtALIUpjdIT
kg2ZBG2RpF1JRBsZuL9fb3TiVIferXfvNX4eu5PH31ASS5gUfx7z8+RzXZg/K1+RyA3pzKsQ0VGC
YBYuVqW71oK3Dz5Jmw11RFnjNnhi1L48lGihj8ggHyDaqY3Am+9SLAPOZ8MxbiG7Ho//yAsl3Qvs
gPwUEe6K5hS4U74TmAxA7eHffy9K2jj0P/wq3y/Dw2QYlBieeE7+R74niL08Btm/PEqyJsuwRAZO
XSlsAV+airOS6jZJlus+7b18+/tA5ksk+OK/ZxTIQB5ExOGKg2+I/x6QEV/0jaqnM81GpOXmsPJ8
STEw7TskyVnEpVCFJ1gf+DzAHQcyDuqiw7Om4KNnh/wO3gLwSwaLS7XnG/BdHXQLLXI1Orw1oBxX
8BviNsFkhAYDxZT/sgjs08JjBro9E4WwhD2m9hTZ4k/2bVJxydX+Jw9H59XtIKDpuA3PcE/zK50x
MriG13FbYY7dXAcw+6J4kZWo+I+d/ElMfUBUv5XJsYR8AlmO3FdIYbYyFGhy8XQAPAUPMygfDP6H
dQ3kcOIWbDPX7pqYnPL37hvZFf0MznbJExMYQW54+VW2EtFEdDAHt8ci9hB1hvTCYiGScS6CYwpg
KPpIrD78D4VhX8aZh/vKZ8ISXyO5A32vCEsk8Is7+8kdvhWhge6lwYNEWEqOtX8P2zyoPKS01KKG
kFt3jQREtguPRACEwC5zgV2hNP5NxDT5nWGocCjCXJijs3+aynRG+osYngRHjxiopg1SGowlPRxD
7kUchffQkTDvjzAov/wP+TXvIUr+SacwOj6eNj/F3Nijx0Th6ZUxfEK5EaER/IMbU/fDHFzGJQrV
kwsr4zDvEAkW430Yasw44980W3AKRv+6dfz5zWSRMbySwIzMm4OFx3RTt0Gvy5hdMExGLV5pwyVA
g0h1huFe7d9o4+nRQdclcrMBU5F9Ymrp353R0WM+7ly0Xle+4wArqA2QEpBh8glIs/fN38xj/hXl
XIO3DG/ESJl8yqss0F1DUhEiIYWLXOK7/KahqQCDfQHcyqfcIycCR6eI6GqIJhkqQ63DjC24Kh5V
HlcIKLkw8h2TwpZhjzwsa5eBu3JdREcC8iw7Ozjtb6wRJw3jc1BkifyI6lKKDdk2F47307JxLIyI
+RnI0Ap+WuZIys/DmNrArST1VjMQ6+32yNgAt83C2zIIPuAXRiVJHMEim4hK5sORwFlDFcv2zntB
JofU8TiQE3jty6JF4yTJCDyzrDYpQz50E5JysxD1kaTcshqBkdHF0jxaK56AyLGeBOkR9YfNTk7U
fSBRACBZs71MLxKf7dNV5e5ckLDPy/O4wjOw7gUSO3k2OYixdr5QimGqmuoOWDlYlxwT8G3Y8ZEb
IoEEqNN68X7/8GaIfCXVCqv0PpiJEEWEY/yBmd9jkSeJpkj1HwzQkjtZ/hdpE8cQqsWfEA/BseNQ
GBnxh/1UWKQMdZ5L3qAYIyItGCsEXkURqC2U6BEqCQS2Yh+THVyYG3nD4JsBkWiUS/L0X3uBxAnI
CWwUMz4FMSqIdCif+X80nddy4toShp+IKgFK3CoHQOR0QxkbiyQhJCQBT3++9uxTrkkeTFBYq/tP
TUIF/L3kpvCP+4hyQkJv5DoCevAXnIiEs9X/GydNwA4mRK4SbgSuIUJwZAqjTHCTH0Oiwq8/XzHO
iDOVCXmBPO7mIf4C5WOpkbuO6gMYkAmnDE4J8j9MkMLkvyuXl8buGsv0JB7BhLbib5ISD6S74m1F
WGGxK+cAhzcHDoW3JuuVFhsE51xdLZa2K0MH14MCKSefsJl0h9RkQe2fiCts+Z3Bn4eDSOVG1GUy
mAG5s1xgB2FZeHnKE1kgUdZRMDpnhFyyHMslJZor0omBDBFy0lb8W3cH+Dp3u+SNqlHW7stWY3aJ
LLJSq4lKD8KG/4My8OXvUijuFLRZ8mxImV1evvOdh1zu0gqqkRScL0Y3yG0hZQ/SQF4M6BsFE5kl
LL57/82csyLs/Y74KdF4vegFC+a/yMvB9FBGwqZQn8u9JIVlwSyN0+K/2p3aiXtOCJeD6BHP404i
fFzz93o0I4HcimdyARE63oDqKjLtaZ490XLJlzBPL5rKG5546TNeG6XkNlTQnrOrDfMhMNTmFjYb
siDkp0WHilgUIAPuCQhAJGC8B+BRTIE8s9TzUvECWnEfSuy85LcUCNmB3iQ2YC5aATbqdYf9veUy
Tz1KsIns9FLcXHzxLRLF5yDPHv4MhojIRWBu4o0y+Z0Gc4EFP+7Rcy3oSigFqqALZ87PaxMp8Xop
iDfeKzgdqh9fMmypD5xqnToPSAWyDI4gOZA/e943oWJYraSkonwQuY7YTaKvL7FTmtbX1/IJkYFM
DoYQAxxMScS/B/gpKDH69nIc5fjIVUjfWySG85yUXSmO/iLXeHFZV1DogvlLlcvJZ+nMaWbqUe0j
r6Z4b0n/wSHyt02zmMZv7LQHorZtbSgxNgxz4tTKFWEAunaSHjRhSiso9YGcCmkQ/yGwPf9GjH9J
zQA1ImdKWggCnFjHZUcoGRaCfiJs4gw1QuffICPk2tN/Qpr9li2PlguzPU5d2UPTqezMsvWx6yJ7
YM8OJHlAFgd2z+mFLfPPNAWUf55KAUKiqMwzADbhd9aKGEViLBlaLADTq/xJziVzh7kf+05OcyL9
jqwV+JEJgpF2RnASnaPBDYU1GyCPLxpCAo00Apb+oBfaspqvm/d3BAkAM7x91H6dmG8k9+lfA+ld
A0HQVPc1f4W4IFjyyA3ouQeZIdR3+F2+4CwY/cR9LPsOO89O0BpJPPpwcwqTIEpNualkh/pXmJXD
QfJ0BnO6OeJOBctpZPQAvaJ0OrTnuI4JjgK/4mWkV+RleBHkjQj0Nv/qwI9TLNqViD7brzRQmVos
a4tBPyNBrdLtKBCk11/ZWkrvlYhJD7v6j3TL2Augn8iKG5HxcKLiOf4t9FQDbPwv/DCIoiAHY6qC
mP6Y0ddywroKBHTla0yfrqb/OseHf4OsoSEN5CB/nER6vzR4YkyX4yy/OvSk0p9C+r4cWaXUiFAw
1rUOp0dWPDk5TfheycHqskz2OUkvVKkilW1oONjrme8sdapobmVZEJnt/2tcVUhtWRYRXnsAW/zX
fxUo94oCXC9CcUnikwkcogD+VxYzZYJNV+pT0X1DIWBwb+m6BcyQxwq6JkdbYR16wmrDZ6Oizf+2
5nxIcSD9qAAxskLKQ5hP6PzBBGdr9j0Rs0JHvPkkzknOnOxDTUK7zw4kTbLKfclGdfMOUiDdbRrg
A/MTOCL/Dpg0+YTLEeGkcqS6FNVSaMnxk/JGLDvy3fs/6S8H81d2kD0Dr5uhGTWhHPmKDe7szs68
MssCE5NkhxLNgWhghY8D0+BmkeE4Us6DvDpF+Bx2iT2R8cnaUM4wVSYbKql5zHsyaEXkkbD47LaS
z0aOnK0sH9HfGE9mNR2ASLhUNa8mdXT6SXCvkAZ8ZJOdtx9+ytt9vKcHlflG1BKcTWtwrNagvj9P
JBfdhEATBQQQpcpZ7tfMLn8EOktO3ydyHKbmkUA/UjqMuGwwvDzQcxluQ2rJg54uzs72k5tyQzCx
28Fx7KG5XlEUIF4YmVF54aANuKid7roawe2DFNMEnxCYe82qYnGkAYVT0I7YQykdh6e721Czatb6
7Y2fhJBiK83WJupJ67pppl0Ai2W+U57kWt2m5eyxt57T2/Ez16fGkJE3L/yRJNwcYNKwfBMMdGNV
xy9CDEBB8LwQqrdlzu/4Y2l5NR6jINq8O30GPGconDBaeJ1wMDG2dWxsDUl+XyIomDGGcHI6YkRi
X6vjihhbCexGIhO28QDJS5rwO9GXxBAACyDeIYPUKe27J25b1TsF+diIDBO50Ye5wX1GCLwgjnqe
EZEQFLZh4xdRd/mcFtNHosZF1D+aODqDciq/yl09rxI9IOwoqub3p71f1ycivMy1PLgZ6fxZzT8p
oV03l93MsHtxvnuIiYQoMEJxMGCaBJOT+UM4U2dCbMu6unJwTxAqqSPstHwORvIk+zFfLGYAJXck
A1AXPlLm50gJSoLBn6PP6BIMfBmU8HT7jFhGX8ih88kswGYpHx+jNk/zJhJxkqNn7Uw43kvlgA4b
Y3N7AH2Zd0LRXmDaZDpMG/cneP7/Hc4OTv1lHTziy4jN/wi4AlO7JcLc2KZzVVQfQDxrySjna4lx
OuGUc0XxsBQfK9D5hLokHGBUFfe1sSWN6XTkD6RF89uS80PVchKi8A+xQVKOvknMgALJyHlHr4Hh
iNSINDljuxZ0SQYQ1AfyQbHFIxHBgo6qAGUBApaKbAtMKmig1DHtAvs24RuU+7RFst2Q+sHXncVd
xqNJw7dYXIM+3qLDTFZ/fGnsznw3oZtzVj8IowCTRBqAALn9Azh+CaMlhVTe4vTiC9DBLsIOYyw4
wMXLNnj7mq0X9mAuNeOFivT1AwAOc1KzOxPb0wlO2H2YT2hXNa+XMdlUemx6cUCcBiOyGqKHDJiY
tT5PZXv/8Pde45YkMGBZxJRO6UScwHYwVnCfba/L81GFL84syfTBQH4oem6B0oGsFeYjpky3sa47
vsGONeoetIaqoYWGMqkv7jxm3l7jh/+GN+MCXr6vfp3a9RLAvswtNjhuVpXvt1TzwELofxMynRQ8
FvEDvJn/fVjGU/4Pouu9rJi6eNAO9x1/qZfF/M0ROTwkgmmqjLTAWBMyqhzfy8Gah7fLepQn5Vy+
cYcpgDQYrHNMPPMW6PW+I6Sqs25H9+l7WfCw+5SHz8kWDWtKHtom2hEpheh2+EJHxY6Suei72pHB
JMp7BEQTaYzHu0caLRO1YUIl5VVM1JCZP1FXSsNlxkRH+EGKIYM/36MTLGB7zJMsei/bUUUxkcaS
/jcgkZNBk4JC0TolbPUg6RXAUDWqj5XfD2STkIzEnA4fgJ1G5Db5CyBnP2qoAjTiQNnyjs85G9B4
QEsGw+nfI4HDac+CzOX4BE/sespoEBcyU1MZvcedtcFDM8ovI2gSHsrnP22ayXsEoenDx8XyZ+vL
9zMqx2fCjxpBOzaYgsX0S7DoDCUJaV+uEbcEXLW7wmtnhVfvUFFgTERKDpTVdxgrE/A//n515XG3
7yzIeD9X0lqp+sKM/+s6PFsWfIDLbku9nFzQcHWufOyUl4jfNIU3u9ze4Mqvs1OHXjLZq9PkTZYF
PTEayvH7+V20/n1WnB111TvbrydTgsMSOrSJHg/03tS40Ga7arxXdmm8ez24H6pVewvOKIlpuE3n
TYdpOkUTdbFvV1bB/mZ+Xw1wF3ZBJbiow/01HIBvM73142nvuEljEz0mns6n/SQPhxKsMyrJmjq7
vXTBUO3wOrA11tRreEagR9C8un3oVBAjVQnuECQQX0+aU8B9OzsOqMiM1K8fYx2ED/cqTVsa6/QD
/kAlCpb88yh7TO5ZlKFbVMZYmzpGcGv8fokRjhZvBQdHFOHbor2ux/eonN+APylaa+BQoi/Ir8CG
AVJkm0jhl7C8K2QbyFwMrvFMuu9nyGyo928TcvHZ5BWlkQz8hOo8uY+vZ895yHgmUsScmKIjR65k
f7pWU2503cnB1xA3MOcxIpNWdIOUb2WHnpoSj1KInDxsdVIaXslrrTx0KTUKjGFFYYlWJYDyLKkq
bz/GpieEiJ93aVO4lxhzOjDstQHgd/MK7zMsiPFjcaiLyYVsRwo14Wrb3M8U3JZIjCKUfwFxN2Sd
eNRXuGGDMkSfKIEgPWjAU1hROqBZQmiR291h9aXaSmo3P1cAFvhotNGv+bWY6M/ZY3VZDGjllF50
ZYb7bXfaW/dikgMpVRAaewxKZNWOelOjRKwCm1ujeHAk3aWLhuQCh0KbywRtDKG01RPDqqGFYDbp
5bn5KRqP+A+efHKk5h9KO0pc9pJVMREflQxvvAzTwXwD2lZyTO0GkHgOKZsiWhlzq+LU7Y6fN2cA
aIR2adrngGXxbah/7X0T/eY1gH5qG1axDw61T8C4iHpHD4YQp40U5HJcD5elidrjAH//BijIVfsK
8uYZmz1LXDWjO1oBECTpqnolHcVBt3SP+fPS2g8gpYuj74eGTi5KesAZfgIQ9SCan9+N8aVnMUOw
aLKG3XmfMFn0yA8s6QzQiTPwO6qb1OllSHXVp6dR/Ybw0iReE3FVdYafrqMYDqz7ow+2S5X5WAmo
3qL6mF+YXkQ2tyYzAAAXN8YGh2piJNrL2/T27kdlGgIa54aYKzAP1eDnDasMuTrT2QdbLgx+H4wD
iQ2XlIrWDUeWDFEF8O8xaKVvv7gjsb32kGi5HdjBS3j+Mm7eA/HHJGtmNQnNjX0foHLdpZS8PdCX
GmgGIYECgT26DEVsQWIFMxLosWBNHzZu1StpJCWJSRD86cH4o53IVeuHZKJNgVAbr+Oh6iLeQHXS
Pd0kXRhA6ium2rfNZcnyx0rRzNlu6OTZjjszBcHxe5MhiCi2+kpGBKNzBdbAaOKoiCfhEQNty8gx
ppDqCFmhsfLpzRu4RbD3OleMUoKJt/6TQqXy9b71olUyCSgCTT+RrDQatJP8tdpPBlxKU2CEyFgP
sgVLP11RPsRaOKqjF5QVrqLo7bKwe3lybt0XGikm1IBMnoowA7PhgiMb0+2QsMaSR1TKBH0DY4pu
UDU06LTxsszMmnt0SsAmCXB7HLF8POeVbxDpd4ooAR7E+QrTAF+yu23rVXeD+KheoR/8PT39Ppzg
Or97RGaiU96jbS9TnxmQpx8lep/sarVntvSNHCr69WuA6qS7t7Kc/seIuenDlt5t+pjuevT09Pit
1cwX30pNyXRgkTKjHuVADU/JSUVn43UIfyed3NORlksmGiPjaYhwSenRh3SwflhJxKr9Zp7F1/qu
2Xuy+ECEELbgz8PhciSS5oShAx+Hf2fsMBOfkuuCVQ4jmf4Zv8Ydpw7Qzr5ZW51TeL8E79oDOHv5
olQQvl6ij8gS7X6VZF9xfXjZkD4PFyY2+zCf6Tebpx8Ayw0HI/UPCkMLMFHNwwtrIaOacJx41eZM
B1ta+ndpxHsjOH0pnIoVCwF9dWWhJbujfRLw9UvJELNxpqU9NiwuZv3tssk9rIIQQrSB9huLLjLa
alLsmMs2Hfan3ahi9LqSNCXWtJNiPaMr/IajsfiTR3HsdhDYG+46ndzAQtwbkUC6NRjJALUOLngC
y5xvyZnvgMkhfIFS+wsXAecQQANzJ/Csyvga5ENCQ5siFaHJT5DrifRbm6DUeVIxezoNIvQDw0JT
Dnc8QAF2KiImCDcUYIbHDqAFfS6ynYLOGSJ1SB6q/VoY368QRByEZnKBOweNhoU6sKkdaLS0LcoR
ZSaYKaJW/zS/rAds4U+nE+xzZ9R3UgTh09fsEyhXa3B4kB9FLtxtBPlphCrGggJtNABDSPHymKUz
AqRLq8PiLljDxQzeU5rdljUKlJb95zPsAS6jQGDHkrvqw7oHrSTTm+/TM9aS3FOXnMIt4yUp7Lh6
g7R2Kra0W7I3ncvTVpfd4bkbZIZ3BUfpzNPAML4FqVZukfTwn7KwOigRvthtbmKjp7HBSGaGOskl
yEiv3iNDpzdR3qKValfNe66smiQHt2P0uBIaL3cf0HlijDrNO6JURaU+7O8tqp1mmM2q1WVShOxu
rMSIk6BszIiaNG5nZAackdiI2KMzF0ROgCMxM6h/uRLwIlQiSDxnCNNY0hlFRKgMLfroXi85xYuq
cH/peQsflyWNoYZb6kiiJVOYhH7p/pyI5axgkXtOuRjEL2ks6M/G+Lq02ruPMr984kftAra9qOEW
rAznGYrmD4iswYprvD2Dli8dodNsHP0aXLb76XtaAljr7nXMviVHiFuYWF42DjSfC643Lsd0zDYF
zsITkJSA3YP+tJYZUISlt5bC8k/ATgPCRyEQwvGVkcnLdcHf7sgLs/gX4Wqku8hIPcZU7L07B/KH
zL0DqtoraIyo3lKmAvR26azvmV89l2K3JQVgzwpPFxqcd934Ylo5UohmWI0B+kyi75XdiGGIQ/RE
vY9Vs9Oj7cdUiTnqNz2HCAw78S6dPqApHgJm11GgYGhi5iSoLtHoUnMsdpJXPLAW1yPjlwCus6AD
3lUFAmMrU4OPwNBbHTIpPer2rnZ7uy4Do1L2wkHcW2UzUK3pfXdHhNTzlItbkP2AjvPsfego/Qav
0ymsTRfXMX1ieI/SmKIMHSVYp2dOkdMWYcocpgx0TqIMnhA+YH4IxYgYmBOoyZV8cqkp9tSOQfIa
opWt2Om42k7zHix03+nd4wHxG6s0zuEmLzalRQMkSZ1DY8WoXHfTYYgF5BPRPvil37/71M5mF1yL
bF1Qt2iQ24GbJ7lp3TCsNuyoA8XNtUivhVMn140uln5597DLD0pp64RqyaXBbsh8IBBGc7qgq4xT
vWNXdx9TGmdExjH3bN7+PBWrIiGC3Rl5Ov6j9bl2Hgz0VK26c+zvbVI2CQObF0Cn+lhrqF/7YDOw
vX2PFqT6yk++YYZ55t2/uJMBdkE7SG4e3ybm26r3c01jp5pkACZI5fr0Bi9XW58jxtBDe5L4iayk
AI3AmIfqzTVOQYuCGAd1x9eJr0CdmlRoxj9hZ9TzHj/skRpiEJLPEM5Alqrx2QG1I90So2y6qBws
2TF9PjPeMRmnIUzNWLNxQ56SCiKXHcO+mm57wlDO3Foavg/Zdi6b/hmhZ+o+mnBwDgYcbGyZ78lT
9bRRuwUvTIf5ofYG04IR4AjvUbdzxKMUHXdBYnOyH37GRT7pXqJreA/7LvGjs87PT8e5zwdjo3CR
txAp7glmJ+FbjxCcdY+mkFcfjBmPaXeOg9Fl3ITFcNR5Inv8ZzK4uzKO7PzVgBdf3bJr84I5DQ5z
xI79ceqXuJc8s/JvJWk7r0hPKsSdQH+PnpUytearWOQhNS1M/mVSfz0X8NzjwTdIcdJeIi66WYNA
zz7N1Ul9cXot3Y/GrX6W2wRT7cm0OgjmCF099jmiXA+BevfejPDU+sENkuyDmRQ5cdQtXA4qqbcP
kouRuCCjTSMuywd0HdJVNnASy1D7UMb9aivT269vyCqvMuOlWGdL0zEdtuuJ7MjrpzVJQ3ccLSl7
Evh/Yav+0QPCwpD7dfD0xj0X3g0iKaWCme4nbTO6axN9a6DXQfzPCipCE95cy8rEcyTchRpLCNNl
Ukuka3ABMhndSRm2/YivDIa/rpjrVTSh0fVuhCpR+YAWXqt5wYlSx69WYpAr3WFFoiXM+JjjjNN1
SLPwFV53F7ZS9IVu+lqcLskHgxSmpVEx18tl2eDLggQ0JbheuXgM/OFYeg00wMch2bpd5+Iv27+d
nwzHEw49nbAVzjHr2evQgdwASkBFhZ2uBHc5KMfWT+qHyKm+SpymJqlvwPzYkq92AXwl3v8L/AK6
SjLSfiuW+e72QiSbGpcP75UmEqv9y0yP1CJRi9AtdKjGIs8JoWlgwO+nEDwInC1uV+X2fXWq44cY
WAiBrzuI32Q/psuyC6BzL5vel4z9BfviZIyUyi4JzznmO021yoH7oV16zrsF4jcA08/2gT8gJ4W6
BwBx4AW0oLfc0cISTno91GQ8AaImRkuAWMIWW1zciuPGOSg6pPaRTk8+1wAmjFKOACQDpSjJNQ9X
R46w+3D3s6+cA7wUN6wqhA3bzyWS1je0GmlhVMhIqBqnx9g5pljoboWGLAtVdE4dv2kW1Fao2XsE
wC7f8ZNVgmsux4AD84AYA5n2iHCu3vRNAgp4tndCd0jt9L6g5SYiuf66bM6geienPyrR25J65z4S
lruI+qRnrXGZxydUgAiWmO5znYLIza4zSmgKYTBB60b8QM1ID0AaulHFHwTZGu37kpnLM6X2U+Sk
VlfcN3X81WNILUNlW+KTPjZtRvqhPf2ZN4gjkwsMXdfG6EZDuIC6oUYxRiUCt7VyVG7oXwdWn1nZ
2In64GtmSg40cN+JUfEPiCfkaGlwZTOstUlR6Qw9QdPUawKzRub3+r60P2eu25rd01hc9rHe45hd
Fn3IAm6+W9d+xqC6Wp7G5WBLqWOy2hnuI40Gj3X3tnkDvz7rccqLDlYXuBt90tPWp84iK2wyQjrs
45nfr2lH6Hgr3dNIcrhZFDQm53q+/4Q5Smz6a10ES0hAhrcJNyJJJzTRZBBbozM6ub6tQsDmi1gV
kk/mw+hvfmNOqxoNLK/Ywnf5fRGd1IKLv2SR+oNcnTxJzC+qGADQA1vCPVrs2/DwQH7OlEsMAe9P
dAB3uTVRRtDtAjquB1xizE/S6gpD+FhltwgbBcDV2do9G8jPMtQxE7L4ZG+aw4EFwgnmpzmH7qIa
o7yQLrtnUFzGD4H1N+UQuSt+iMOCY4VD7p9ghEZ2Alp8thYnEgmOGVMprRn1PB5667okWGK2UEk1
4FsGMSzWnrFGrN+8EirunHIbSJHBqKUwhETy2FXmvqda7mGbFcKw4e2BeugRzcUXDdZihwSXmgP5
QJQjM0vP9ghaWqcxwyZjp6Cy6Ky14Z0BCNyLFudoj8jGzzKwA9o3j5Q6YAUeQmIO6AfTk7Fe4mMA
Gubj7t9Wt+Rs7dIUF9eOlnkz2hBmbhWZl+99XfrgA8OhIsBcup8BUDAy5GILmOsuHsfUeh5MA/Y1
2bGhoTx8MdXBqGzvyfHJExBGZ/YyRAYXLoAFWI5f1oTch+NzfbUNt1vaRxVfueRDXA5K7dIUH9Wt
7vQWhv34TpljRz6TEK4hgik1nJyIdvCf67xrz/b7gFRrDj30+eK6eyyxKSE7CbXS1s9OE73e9oSQ
CawAF+vIiK1mbcwa68VZsTsD+zhww7uPGIpKLjoAu7nee9WzL0jNf7gwP+EizFQkf4d8q9sLqPrj
gywghyCThhgL/7bCNswMbSGfbwhfrQFODORb+wknvODzcuLZfe4jSrYcutMEKXZECYhS8WNluwWX
2sca0T7nfef65APiIqTZ6QYiCuAniKZAYJF8eo5JmKeVyLefMfs/KB4MdoXdZfEhvg/u5GwhEdEZ
/A32YC1dxnaHItPwwqE2smbsqIvDAVXdZr8b4QS5W8lBPJ/vEaYMY/yycMMXkzR4zYW+Sv91Xbdv
pmsg+gCQL6wDQRhhsZ6xgCm0oMl+dQC3TQ6H2Sy8WcN9MvZRH4bwNB+r3DvHjj0pM+v78rbWPi28
Ds3a+O18z3wBRXSeczAngyTcFyWhokIbM4fBn1wUf6ZuMQlqo9nsba5MhzoXbIUIjdQq2GyRs2Bi
ffS8O3eqW/PbB+knuxbnCbNeP9BvB+Hd1BpbaKDiFiQSalhQHJLuEKgQ2F3CDfWQ08M/xuhCh1e7
82UQ0mq4urP38vjsX3m9Jui455Ex08YDEop05zgYP+PyQLFyXWYIYa8RccP+K0h3goaJXgPBq0ul
fr/Daz2AhKC+cTqQn8TSzVVBGQ9pI9lwjA2DDWIiRqBCmQC8QPccBl5/yNJgLzgtDjxIy10nDxR5
gm4n4sTi/kQgl4GDIwtEA8IKyGqJBNCqRqxgKEMwKisuqgfRCV/RzMlEQKwro2oJj8Y1y6SVO3YY
4sisAxxORAaOaAeBb1CdIuaDoWGJcrtrrhSUB1xnMzN88YZFVCEXxYHJuG7XmhHLTMYLFSH566QN
T0yH9Y2ybmD78u/35Oiuh/wnsA6zxjCKt956fbb7Y218VBck8tOi+0XcAyta/Dvas0uS8SlEqHib
MzcQHgLUP8AUAlw1egXXpRlCa774TGdWO2XEWum2RxnjhxgLr84SuPBOGjVHG+qtG/djLYZIvE+z
KSCDzCDRIPsePphEF3btxi2EtNHrx4xBQLLxYLYCVRFPLhRMD0/DAFmG6l5j8hYYmMwYZZFJcRCk
wHLRg9EJx1mEBuzPHyIKEOg60ZZA0Q1PvE/RkCwY+ggohrSRAl5USiCQHEdzyxPaC5Eto7TkTLZL
UXwAS/zIAw4fRjcaKKGE5ZMjD3VMgDghEBtRNaKQ5C4VEc+hHct6Ko/403YCiXKBySV2ENpNXrjL
mkF6DauwfP1JruU9s3Qg3kUNJG+cNaaYw4rx5qGlT3bISU8pr5ihxoHjTaZcDHJblbGcredaRs8w
lR34nW+LmFrgubP/DCAxumyq9pOA7u9ybZWFS/+ryc+LIJz6fL+Vm0WuyD/Fzd/F9fC7B24lDglK
b25xFN7cbSrZDWi3WdnTHfXYjG3jICJqc9HFMwfV8XBA9G0WedKqJMPgY+ukWTOXzDXs97Y7M1C4
y5CWGfprf/J3tR75K2LulKZ7JseeQZVyTpg0iN0dVFIUzkiZPYswKWKfCA/6RlgtcVryS0kexFpt
Jf0Io4JkwnT5ktwjjQn0OgE85CwjLXhbhCdkjuu+sEYU1lZcIZFEYpNKLVYOtC8S648+ZYTiEPtH
htMEeQJZEPWwGu75GXlyhMdqTPcCOtyjdxSnRT/qbbpRujiN3fswJfWLFPxpRuiSCvI0VBKZTPKJ
UmY/qI4+ZDGzNQ6GQVh6b6JK1tsHwWfYHxscspLn2ye40Pjbw+nuIOC9IijfTpNaLQd9BPD/DU7i
sxNPJt9rBgaGoWyC+4UafiiAqEQRYu/hnrS7g2SgOZw8JoHo1NRLApysAwdTY007SE45h3+oWn9C
rZPH1YCnRKNmMhhqhKsknMn5EcPCTFLSJ2IOEBUjD8O8wH5vuIznXMrZ9L+Px8w3CTy/WVtAPoun
NWwlvBzarQ5+A3TIx6m9lnCstwdq53PQyE+6zcRzLJFZrdew97DaD80h6XGk0b0ZlyNlw5XDwooF
jEHH+01WFaWN9Z2GKlFOQRHrxOHqhlsemrg5dKgCZEdqGDwTimTvseyvC8aGoF2hlIlYaO4wCeUW
DTwyAuQRU/QlkUmuGNH1LJ9yGXVcgC4kZCJUbpIySejf2Tlu8+5BhFNZVJ4ss3Yo6o2eywwZ8KMb
5E6yfzDjxLpsrgAgOBFovuD2AeqI5cVWgmXsjGLreXZ6q5yZnyJazMbIvajgX5mtQCvia6mY05XN
RiXJlqLWlFUeJbjVzlj9gOZkRzNmZyK03l43Kr7qs9UZAQuR5EQC+vjjLh/hm8Q1GG0glKfbmWYL
CW96ny2YIe/pthtq0759++p5JmFzXyaf17ROxI1IrgjefALFKmdY4Mi30ES1oE3rCbl1HPrGLVak
Q33pXilTgJ+/kjyi2S9f415gpgZpgH3uuBa30nVympnf+VfDwOqt3P2TaquE/Z06B3b2+/512Ota
JUxp2G7ArwhzG3DpnUesSS8MzbxYYeHUQnnFeyfj5OkyYMC+cP+BKkZP1la/ri0l/MwIjhwNpBDh
Audq6U1YYezOqqVNZOmLUixxKDdubn/UZ+egQNT/4uHroQwfuJJxJ9l4Ov4pJLmHl+VfaSRjbjyf
dWz5mXVnaqjNlPC0pgoJ4I3Mxh7kzoenrr7zoA8QbqVYovr2ffMgJa3LTbz3eokSZps8brd7j7U2
OZPswEdkGehjtfvNaIQ47Ug5yeOZnsZd1o8slDWkYi7LyX7+koaQDdunryY5JJN9xh0Yfaa0iXwS
hZtfDaFs8sPf0s69bbh7SuYP5SBOWwj1CKXO/N/mqUMs0hA8u1Y9O23fK6ZTxEwLinRmg/Qx2zFC
ynkxLwS7PxMpn8vCL1EQj25TJl0kks19WZ5GIADqmIzP4YtxO1hSL8QxlU5vqu7M3Z/AtnLpg8DU
U/+J+xKdqXC6avQcZmOwWoL/pHWH24dXdKXSXWGAFh9r4zGFfWSw54kxXLYyWaIgatCZG5MVNn5f
mbX2hg3UN7cvHA51ZLqZQga95vSTF9yIyo3EjE/L3J2o3II66rN9wmwZdlYiQrAHhKI8HN44GgC1
gkXvxL3xC/6petvn3/vb0Yyk2DSp0/8efIMvR2QT4yNU1jpX2ZxE3wHZA+AbGCd0J6XCqK2GQSQP
x4Q5PfR2fwcFNzbqCMBnZBeCaPf+4kskOAv33fRHELnmG53xe3mQMGBVd0rcSWxpomBP+Gvh7F8E
5qCzcLuozvAP8CwlAOSqv4HvGKBbZtXeEZFC1DJFwk7kxKKFJRPKnIoiF2MCQAl4G27YIrz8wMHB
P1na92nx+e6RzMLoqSFhLpDu38rUHGl4GqdGQgsrgTDZ7BkSUSGiFchuUg40QhJ04pQpOOzE20wx
Ya+KjTYHRmkh+rE51AS1OCPp4gn9OaEaBuEZPUh/3VQweTw7PZT1/CYUxn/SJ4Ms0I47P5J7J4mQ
Ym284glFeZagDaVS6LO9nycEzGNgfLJwKI7pmShD5y0I1T3+afEUBBFYwgehKo5NZ4p0W//Nxjmu
P3XK50TNn8EWwH5PmFiYjdMBxADgwg8EeWXtf+/4RCYvIthNunihLTd9xAnt6iQP18mgYbwQpSsk
ASbcivPQczgaAPMlsZHmofOMLprb/lLD7dfKrDcCSnttr2tgtdrA/Y/nX0Wx4WcH3e0EBXFL2hZx
JdicifhanEeEpKGqJH0eJyYKxeTkJARd4wYhc5wiDaCVpBB71UYMPgOEECMjI7Kgy9DHYLkYiD5+
w01kVYExPPkE0tu8i0kfIRdZz+eVlvSTOpIf6KVi09fHjwAl0hjFxsTkPG/1MVnoM/SVun8jj6/A
FGrOcr+2mIKDtYNnnjb+m3guLCT2jwydqHB46e49fvuIJwj86uAxqfJQn3EzvZJKXBJPErl7zvtX
jcSDo0aSKHRhw1l1sB1kbsFfCeGs3NtQKWxlOgg4YINgjzYbo7uKICPnpZkscvIBdMMPMDjoJu1J
8Lp7xvaB9jB4kV4CHMqMArHNa8THbHojYhsk4/iTyLjgPZPl66idviYy7Z14sl0biBl50gmviVxB
ILcfYgUeUD7E9zyCG2Ai8OcPywQYDCIXyMGahQWj2gV/D7cKc05worKFk0whxPo/OenblWGtmPt3
9cokUIDFnKq+GdZfenRbIO8iSDgP99P690LDxHVPrAM2+IwEknwCxSCybMPbwZd/44lY9SlwWST7
Dp2GdSBFkGBNACuo0J7Hnrb/YYpfC37BoDbUEM8fkjMckjNYCogwQSVlfIPYH4dsG+zQ7NMdt1kP
gDqQaKs8GYDFfiiNABD88jJP3QpdoPmF1cDlUhcnAq5FRgH25yqZPtcvsQmAbENaXrY99z7ltsH7
LmWItDGtDyBIxyWtChOUx/niPHsOlV/juzaxAnQpmNACiqiwHoE8Un7JA+XKVlPbCOhmv8ttd1GP
1VXXucYD2g0R3/NgxtnxF2o00VZ2gyc5kigL3xRbYpv7BOeXdV+CawdAWLc5c+1duucRLH4Mlyo+
UxyhNCwIVEUbd0D5P+5DoHmnbR9dHMesTxgD0ltfOrOJj7DpGuYGK03rdX122to7rZjE0B9RbrvK
j+ZSbFBqGpDmZlgeOns4231HjmkTNMH5yFhDSLk7TKBICYIn8gIeLn+iQhHDLURhUeHq1cMKU5f7
nnAagAZ8GVN59rWZNqMhw0dEnb3NRvzkgeaOxio8zR9HuGEvFRVEuAfIVCdloIbKVg07dg//rwbX
y/BSej1sSGtq/FIYD3QQmAsXB9W+UEhiTSYlrCKX4yAN/IXwFR/67LNOI6xHZIiRcb5bQJpwjWDA
/TjAcPF1VBykTTzbf2m/ZMutpFnSfErtsw0m49Kqev21NK2TM03e9wMA5xkhI4nOofK9/iaT+Exz
LKkVsjJIhINYp67jNzx6jyAmiW9D3Dbd0H8cjymwjskMVROw4uzf1mB/PnPoXCqd2htS9N9oPnSS
jlWqtrd3DYnDZa433IvOXSVIMDtv2ELNM6qmcNI3QeCsB4q/8ULpXJGQIAfOPWPdOWTundEgPgVR
PxdlIck81PjlIpvJPcB9m42L8MoWtVkRs8ViLSswFiTCFiQei9WYQHzAcwmb0MmkF5eKuCk17zY5
/eisfcbmtmCz3mfwkKr/+oapJqlOdBxmhHJBj8S1Cyvi7nZgpgCq34U7W6DyIEZDlBWgBo8vUawT
lYYKXYLxMb+u+tsVM1gkGk3CGviSGHvOqri9aOYG2H3Y3/37inC+X8ReBb6qPETskCOMe9vd7wqf
LKbD/5F0XluqaksYfiLHUFDAW3IQUcR44zAiRgTz06+vep0eZ4e1u22FyZxVf/0BVyvKjd5zr8Le
C9mVbwI4ZQvBr0VQs0ZIyvsSzID2nBXiIWIzE4ynzOgcQ35vp9v/jgyVJ36gREDkHEyyIT+FaHqe
1WFN/egi6p01kkNW9W64kdG+M0gMQS1x4wnPve6IgANX4n0qXC6whQr5kEcMVY8y6+dUlAyEkrQA
3hg+mGCoAnWIPPu/UzAFphNkN4E8fDBUFyDh5EnZqEbrWMPNYgbhv+bqCEqSO62I6elYADwAqR9O
Tx2f0Svbh/8cn0f3WMYYoGtAHsoYKHAmoll1zW4bC6IIWEuqulx36428Ep9ZHBFye0ulRgy3HJy8
YYSZFGCSHovpJRayXBCBK8DKBMsQKJI9yoQQQQaAZXCoWttowVYvGBAXGBU55wk3VC4TDyete0VX
W/nGlm0EneAhaaQNp+sAcSsMBREtPew2HStYDKMBDEqa8SdIzuQNBkk3ajzM7Fv2YD3ZFQf9h+0y
W+LOPPr2CRZpQJej0CP0vCZ1EWrJmaNpab5WqoUFJgUBioyWAk3gi6bBMn728UQYpDl6ju7zEJvq
5sVCCRSOvrggcs/muq2kCtQKp8JLfNB+4vXArNToNzK5FBKO0jHdTM4ODGjg7SOvP/4HdRTL1YAJ
FywwlHoy6FisUU9xwRhNDHZTGHNOzxsAt6eMcMiqtt/UAEj2uLozxYonW+JBST4kjmcWr0UDIJAp
BJhgEfNdYtchmE6o2IiJEBydvf0W4WuAhENchOSmsbDlG28ARuKAJrGFb//B9BerNdGTMDjlA+bu
KSnH+Jwx1oYox1MIJSbTt0/GzqBz2AnfcSsBUIMajHAUErWw5ZnnwzTJVJJgJYWeuFS8fXVVFKvc
csPDj7a3ZHItvRIbJSvp6BUrygJjSOUMVVrzGsml/6PFEQZrZ7RcMFNxT5PGSHaW0/4OAIXPgRzb
EyWmV5JPtIiZZAJP4tIgKGzHrxJ4O5hZp49MhzvkU7sCKzRFxS1TH0BNmTXd4OfQqKHKW6tuHICB
HmwXHTdjQQd2Hl9dKLo3pl4StiHY5NV+jeDZpKLhEz+McgRci14FawWmUeyLEKB+Nv6/XZSQEGER
cDd5jPBlmOCqBB2XRjiY1c5lz2EGWVAJ4dzQxIgEEF6tyvYqZVHLfiUNNqoPBEdiZQJ4/7LvorOM
W+T6tiXsQr4oig/cTojEBzZDCf9aC5yO/YGAqbDzx13oIH9gabrGWhcN4Wz4ZgtrTwsb71hYSUiL
UyWVxhJh6BOZIGzLuTD12dlApJP1bCYF4I0lM7EpeiysFnsQqr+Ye7YZcr/mTXinA8NbCxrnpgGD
JHZVSFzYO0EW51Pw9PEfmXWdrApOFTsB6Hxu1jsVWYiywgmRthhy+GGAzgK0+euIJeOJt3sYGEN9
cOifslvWBRKYdA30am2gukk7MhBv3WlIrszBaB+e8BkbBOM27JGzEvcYDGkudr9+8TwxGfMENG0n
6vBJogDcAefPjp1x6abme5Eo8JS9zRD3bLCfMfQkbEwJxGKxPfn4e5/m22o5R79jfTPkegCxRGUB
Ds0F1mEUTn/XBTEtCVvQ3LH4YRdiA+SV49HF1lflX45h0yU1z3D/C/7AOaJ7crPHGN4QK+mcRifM
a3Yc5ouTQrMkAK02BfDAICh3JcELgzbsww2YAwCOEYAzwE+5NuyTNe3EG/hLA5JtOV/1PnBo75cW
ltcNxYqn40Gx8qrJMnlMNPeF8S8xo9gXFesf/rhfAsgHtJ1+MTtG2LpvziuDrb9X9d/Zp4+wDgBm
VQyM5EEqo7b57PMMI19gYQBkt18w1Tus2hvqoC+4FQcKNvG3wuzS1SVPl6mbGj/Cl6WKQ/+7Z8Aw
db52e6ZtDLaqFVefVgIP4qvTcq79fECcABSX6AOqpyAvCI7+x1ISsfKnKCPms4IYtaJ9t7s4A81v
vXvlDzZgtScvrWuCERvo1zAICFelYH+25nYnLwT3IEjmdfGID+FodHeVnsJu8Gc21Oc04AtWhcuh
8LZByEUvabhtzksXHdxIBHjElbNE9l9f3DRwLKfVgltij8Yk3zojkR4uU9Lq7/5jfvc7JK7LvW/Q
heVJyYYhrs17IFD/87GOIdGe8Hz2Z3zkvea6cE+cr7xl//EOkPnRj2LVzjZ7gPUrFK9IS/GvjvAO
H0HJfqCw/EYjcWL6+oR2jMv4+g6odcIqvozaa2W9ZCRRMYCkRuFdYk6ALHSN9Ts+B3cfTI5f8OYL
R2hfHI0eY82/u6cjBkwHdiS84GGH7R6eFiHBkLMEZ0wLjpu1koRXgmPnJMWeWNz0m0F+47GDBD6n
z6z9F35t/c98CbWPi0AMLb8K9TmPVo2ekFQ59zzU1jAXeUrLmHdMO65FYjeVo2HsBvsXaS84IFwI
8L279fZmK3Q2kH/Qyt5cfNlhGsJXwJPQ8cvj5msSt0y2zXOdu/tOm5PSOLg1jC6zu90eoR6UWCN+
8YS4en4Yzp+4TUNgRLziXYIWbgGmOlTwfD76b/tt5whvsUMi4AUUUtRVdivUNsw13qhBOMtm4nnN
oiJiE7BYsmIvvQbU8P3NlxO/I7+9zxIJRw48VmDm3px33inNwxghKXSxvcGlFKv9y0aSDTohYuNu
WCcvj1etg367hyFEJ6wK6/ZCo6vNLoPny2T/upG6UMOvj1gwz5tdQfXZwt56asA7PeQA84LIF929
lUAuy6fbejkQvFrHqKGOWFslye69Jm5hBBV8vNU9mztFNu+gAjIvzDAI1ljhBQzwXOMQNj77o/Ni
hPRWk/SZ0nr+7P1eawI8lZZlYBT98sI9XC0el2gpe9NxMVRULLT2DaSaNt8ZVjDlSaGxuJq9Xu9M
sCEmpLndc4ij7Yt9PLnIXUGECnu8NMyvarOugLUlPrsxB4WhKx4TwBo+UoTT46Yf/n4mz4wSgbIR
/QsV1TAxS0MT68Ox7EfkUAJMgFmct+KXggUAgAYWlZQGuD123LcVfcgSAA0ZN2xfkI5Ye1MAxCp5
EkjwzB+Vs4OhoG6qtUMrcWuFxYSu4YdoCNsqmVW7MGGFSIF9XrZg369srB6C4ETVcLbXaw68lZzo
BsUj1HOv2F/JPofl/2tOgDjzaXQBI/vNO1tEuudYlgldKdE6XPjux+7cvDc+3KPrST7YM9reMQGH
GzP9jZSu3Sg4h656r3mzAXlablHzuAgT8Wm3ySuRvHExkMuT3CXuj9vwl3378K4LdoWTs4fKR1gt
ZWG5KHgIycUENb1iR/Rdo9/d7/XBdnjzo7d1vsGtjvzzeBi1AvtThx0slhaUz8Lzj5aL6AMNwLxz
mYgrzaJGdJuii5m1khne5k0LNamb1bQXWRzbUmfkNndmFqNYPdrJejGbgQvN8ANcxrgPQY8SPdmX
7tTiZhyXZJtCQxqKc8vJtI+ozeKI3AElGg0nh96EbNNF3MpcGlXc+OZ8CkdsnHDYjk/9RW1mcjc0
lYY/YFpNaCm/K46KNUXxy51pXkxHBlGcCTLTdnHMpJXc4AjFJAz/T8ObnSbYu7vtCVRxE7fAyjUq
a/tgr7Qwr6GKcWkUWQPBrlKDwoNacAIOYQApsAAvOVx/aPqk9prNarlwzLttoAYhviNxdel3qFSo
WgH+AYyY8KbpYZ3SMK2xIICraQGwUWWhpFuynmfi9SFkwHRpB5kRum4AW4RInWWYgXalmJbGpC2g
E8N1c09uHCjJzpPl+UxdE5ZIGrg50Ru7q8+c6dIbQHuET9KEAwmjdhd0KHShrS/irLaCBgaSboDN
+nMSJ+QNitES5MU+dTII3+Sy4rlolMMPrT0EUTAOnEIXiesK+rRYVKCYJhMQonkbpKvDGVviVqPS
DFaBuy7EV0RDFM5E/7dmuL249BMMOFkk4k0Xx/B9giBo9FNjS5wn3y4umlFTDD8OJB4iRAH83ccg
xjG8IcgdAa6twgoIMU0ztmmX+tOE0cYVhZe0qFddwd7Enam68MbW5cCF6iVsCBhbiFCgbsFiQVzb
nohbi9wh/uzh7wixsgbg30u/AciEeGhHq51+1uBUU7GeW9r8KmnU0K6IoYeYNeF7R6176/wFgSJU
NXF+RCfFqS3JhLMY8uUCa5SUQTCqkglbKvBFlh1c0sa0gIgkpgyzsiuvwXTDocHnvUirJFKi2tHu
LvMT3h/xGNww1pZaOXknMr7BzF0LZbkC6bS5zHHMA1z/F3IyH5A5b7IAsV3ueLiEP7fmQ0Pn4fIF
uPNYnneYDopg0Aw2XlqMOynoBxc/eeCeKq8L32aHMoDT523i+eYyv6H14rmN3Ux87nifaUaaZL4X
fIYJzVDDzxn5P2Khd5pltzFsEj9LhYPDvHAQiBEXYYrQRvkcXlImAmEQRg3/Jk15Q7WFaATkbPbY
8PRwNeRKBQEgpMOdvXN1Qt6DLlv7DLxlSfEMWQEuLBpWSd3D8UClQb6ktNvZ0hYWhWBEb6fNlGY2
00eAWxriVfy4HxyPAXQBoLk/90/zwRpsA0fBAR19WnZ8oxQzh78Rw4UfDqA3R9i2DeS7bYZrzjec
kZisyrVMEh5SpDE39qK7b7NG2SsX3HTZvKQwYDlIoePzYEcx46tEFlwGQywH8gUFSW5iyru3Z0fC
N4nHkWEJFHA+FFsWExLVZB+V1I790Zu8hxOEJRTUjPUAF4t08aJSMG+KPEM4P025J/ATyIAauEHG
rvwuLYZFPKvlQC6f5LQaXMQZvSxdMLjXYQOl6Jz8fG7P+nWhf/2g5yz6S84xTyifL2EEqVGmjAtk
TrxrIRKePCQQxHXUgLH8epgyqcE8nK4NVccfOgsM42aZOAM9b167dt+FVZTRSwPtSTtndymE0Aec
P0sb4vTPdA318fCw9OGE8vm/xMWeIPJyOiOZPdAfczA5EMEYuKF2WnrSJdY8T7xJOuCz+1Gtk84D
895/RAy44KYIl5DHIgFjQT/UgloLvWWLfRLbC5v9B4zyDf+WPhmqDiimoJEadgrmgyHY2SFj4Iar
ks5Q/htrjcplZKph5qb2f6iz2cepoCMiLh8nW6X0o0S1H7tvS4LqCc08WSGEGutMH7lMSWyCWgN5
nBKfKKs2gUsku4yolFTL4s4OrQfjwCY8DVulsUEqSzK9vsutDk+Lah87MHacMs0tCl+fMnLPLItS
HndRVvEshkpx6mMeSK0x+mBPkL1NDRnGlHqMVpKXGh8jGtcfiVY6RDBGXuBnjLlUNIbz/SXZU0bs
aXU2I3GNudydEZYxdijAJH+MrvAYUtmqvFHGMnQxCvuf9duCzfI0BoBKFAVDIpm+UxJofvMtmNL+
zbecwbOd7pbyhaEU8UHPtYBWTO2yZ252a9rq61+6AXtlRIAANCNprSo34txowhn8cdNdtxqx05cP
U0yFkyIVfgoQB5Q28L0giQkFEgAMRbJEo+5Hhf2c6kHJ0fFnMC6GfExiCH/H3FBmBPJYiug+OFDm
Y0CI7p/95DVN2XUXMT+GUyw7wRsR6QUM9h5yAFfBOknq8XqtswMzSg1ms8MNsNqe4LDturWX/Z2f
AabYWF5Dxmgi+5wtVHuxUN2Z0Kc50GBHs52zfeInSQGSXfwD/G/Qls11sFhwtM3OvbtA2aYKjsvD
yUnwiYTi1OiXTfi7fsAuyFau0zTjlfrA7RrjwT+U5+K8UBEwRSHijnFdqs3Jj04uGDnDZxJSD6Rb
SiIxYcU31X787HRHobTERfXkHVtYf3OA4tbG2cbehMY2guIjBgbwzwHmPOVPf85Y+0i19aD207di
q4tdHnoA7jRFKRefgJmhZHvBIAdCA0m0XHbxczARkE/5cibe14g4ZLl0TIbpYkkrj+LHpgIqRzIR
vk3Y2ydd/wzYQJDYnvVHq0wSt+LN+M/tPbfvuSf+dn+ZHCRI+WS2gaVYhxvOeTdLGxwpHIVSOuhQ
Iyp79sHFU+qLyjezZCH50vJT9qTRi8AOxXcQ/jE3TWbOFDSQTKjIEh2TBu4yd1os9SUV+N0Y3CHe
uIeBGOi1OKKY9YNfi9/YMmQsOePPSvbWCWsD8IsXcKneOFAXs5i5OuaMgHx/riLMJIR7IK0K+O/P
ipsTsLowBlST0dGiC9bH3BXMNCCOhtfClhj7RVBDlm4dRkM9GFKkFviT4GyOUyyLG/VqxvpckMy9
Bc8ZbreSbcbYnJjcT7aAcl/iYskNJLsYkzsgcXESQ6PD5s56o8bX/TXbZnfW4KjNSlYyVRcxFgzC
y96H93ODirXQGa3h4ck8DbM/WxtcS2iN8Fd+NiqDz9OtSq+Adb/pxirqaZN01F8KUwmm42Uslc2J
iq19lenbjrdMWfO3yCnn+NdUcFnmxiEhyNllyOfKkq7Y3D6mxCWm2ZnjMiVYtXeHtPCHts1XzV6/
/9u/bRNG09k0tGCAGmRrBDs19UiSZdpI7AxVertNiZTkuRQeAbXx0vaSjp8FhkiXIQcSlLa495lZ
4SHGkgX53VCk12bgCTUHtijfRv0edbKIkooQFLPoi7oA4nvg8rxlAbPtRPmQbXWlfNuhWqSCgkZs
ZWxSscJncgMM2TgteUc7JOQPd5NK/ACFWJdJwMUcLDu9Za96uk1CXZhGNQlu59I+iMq14BgyMe3L
xvGM18YEaDhFcj4rUngu8IyC4wCenJN91qz/Twva0cWTHQ2qslTdKfbBoywgb9dH+nrrtw22S/gt
fHMKpa7eTHOPexWldCtS+bF5gIizB8ewlf+IxHLsd53jDQorWjxGtxTqsAHvMH8c5dx//7z67NRY
fl36CGIed9/4BPkxvLQjNZ/A+iVKg92oFQlXV4HIWj+zJXAKPNFgfhY+3UloeMSMpgfWBb3H+OU1
Ts4Sa0oEqLiGgUF9yPStrBpCB+AQ3H0Nh927o/jt6OLiQGMvW/03FnmEUl4VD6OTG2eq291/mYMo
ABkn8LISI75x4Y7fI3J0X634c/XuKLIOhBVDVBt0V5sy2rG3Fm5anofcdMZ3GufLz2tUGDA1x1ru
uqQ+0A7T5bxXxU/0/4/wB65KRg/06twv55StDPSloC2icvB6ONXBWygXu3tLXj0mzoVTYQwKHRw3
1SWLbP11liVqn7rPEKMxVSOeSTiJgzSPmwMlaBGK09s1gGM87ePtHkBgTG2S12xynuV3T2ZP+OtB
TztQuH2J1gmJTaF6soZb/wyafHQwAwEPpf33RnCzhNL2mrdGeuUww8Mi+OtSuevkRvzcRRXU/Vok
Z928Xygsb13bv0gkhn0Ulca2K5VFnpWF0/nRw96YBnRouvBjYUkDv2A01Jh13CfuafO2Gi7hvxz4
ZN9VfWV8y5D4BjNib8jw52vBncOp52lOvhbCJmyf3fbQGIrXbQd5QmHfNReyBY9skKkRj1Hri2k5
RylN1KNlHivnTBmzaQDpkUUMvoA0iJPncva/hdVgU2MDo1aezV4HUZl36A3Y2UD9XCoKyMKcFC3K
A8EgaJsQ9MmsYiK2uuICenibNKk0KHiYsV3Bz0YRIDP4jlBiYghg0NGoAl4zzjtqFTbSvwAC6/hw
2EOKCfsv1VjJIdUmkOOYaSG+osZK/EWVPaFcsrMzoZ4AWOgmWz8KNNfVdi2MPidrqo4mR7N7/1gu
eWmoJrcIv8jDJh1HxQmiU/ndFldhclRyzhqxtzxmxdkv4XAlM23YgQ5FYovTRSZ6h+Iz8fU/WeRz
aX0Y+DitEeMoKucBIIUxWegz+oEsI9yWk6RmL2YvaENA7kLiFQnF325mZ1hXWdlznGbYtjXnKcOy
k2YFyYeJ2C0FfqQFeY6Dz1oMkgqzeNnZc3d0FaiYOdqOm0fj3kmRZ8DcXjdAN7hB8W9Dt8VtWKIu
mcWQKzvMxMQ+adHlMbDL+bprthuUYwf0mwpnEzyGF3gK6yLnCXsOQTEwlgzWiIB0zAUtlLctG6XD
JPdvfVAfzA9cQsikQuE8fzsL8A1h3YfGK4Cs4mUUY1iZ4dhB1aKFzT1at+Jikx//pBF7fxyF3T7G
/uJuFnRwslziPAU2tOP43XcX7n3FKSvtJ4yqdyhu4y03Xp/wEct01INmBjmbSyr0ZWo0Jt81LjLB
g0B5yHHQwt9Y4Wrs5kALEUqiZjlu6CxOyCtuafA3hIbS3D3TVg9OlvlmcA2jpBngeMVVStr4dyF3
tFvUSlTFX6QcOF3KUeG2RCOoIu9qTUVmoR4oO9Eq6rwKykFqobAJRjpiuVLsgbtyge3kZmDuyaDT
5cKAai1KSUjhJcwSLi3PAM/OoJOerA/0GY6ZB947WFVcLG3LVE4JfiXlZudkar2iIaOopsrJhnyh
Jkd4o/5MJlRQZTaDugFR/glJGvLWBeH7UmD3082cbozCHlRHvwSbkEC0+bnjTj/h1PtWEJQ2CgM2
1tDhZ+tEIn9nrQfCIV1GnMabZaffbK7lEhunJn+0hBe1fGabDvsXXJp524VK7VgOKr6Uj7fGWw68
T2qAItydIFRr9qaNbxQjlgftbL/NPeU2uRByVq+Jvr+mbTFZY/LVfIDgF9sj66aK5/gNHODoumrb
LbvTTX11vy3z/fZK0jd3HLB277XnCORjllHKbvKnD6PfQ4eFuugdZ13Y9JSHFxQnHLWm8jZ3IEQt
szkWkG+mLWYuRzEB5V+kRvCobhahBhZSgJ6B7iN8Mym+T/r9xpXk7tfkiG2N/DowQDOpYF8TehB4
te2QwtxatT62BZjuM8kaAtb5GJD25+WqS9SS2f6688r5PrzP2dZI6mBie2rj6kavkFNfYLNnCHBJ
3RZTdaJDyBE8GIyKsFvCWoDcxXNGDawNj+zTOs+PWjKMGb7XH8TLhrnf+/tuAIOk9nHhUr7BgdU4
ghmz+e7Bf7s83A8KAbuCSCrD7499rKTCxoiMhyz3F+yLAcQvwCeHwpDCvsVM9+ctOFt8rDdOdgF/
EgSFkiG8RCQaH1Hl2YfxX+bX35ZX8SQJ15gcJ/LdLdyTSod2nhIbO08hS7ZT/MW3UDH97hYyVDSp
WraKpV2isF7/bM3Zhw1IMOyL1s0ga9KjMu/miHQR+T7x6OIkbTzlpDtisM4/nXvg6uVMLd/QLRtg
FeZdmBTN1rjzuJnb++sgyvwlNE+rE2zhdvJtAOhU5e90/Tnx7J918Ng79vhQXDAZsd3rS9z5anPx
U0xB3VsmdRtOzl3wuk3N4/aS6ZZ3me3O0wZYnTEI0CWycA/CoFJ7ieou+ACERf3NKzoVbFfu/xJT
d64NfmZYWUMMhh3x62sh9mvJO0UOonapbTSaYFYBrydgOMLXUh92r74RLLlM1k7YPSnWPR4cvo8w
4EUgKsoxbENa5mvLu5Xd5PwUB2Q3C/JhukMQK2X4SahqtXVbsD8fbQMTajw/tTmOFpAQA1Gyogyk
r31SUmAT/IQUEYj4BDjK4kk/IYC72p9t21r+OOrPWZ5CruB4bloPRc5FieiUpIYb+vcJbTliepz4
5Omn1gNi3bW3wKxIFExtBXb4oTR0xfJYrwUtU6MWO+xrkEddGDwcnMrk2wciiAEXZBJAZXRgq7Yb
6HhhpfSR9vKi+J9eOOlitpun1zIvujzmQ8R7si2b19prQOy0198fPCB5v4IA5Km0gAmC2D/Zbrpr
Q0MY7CreIi2+1Gbmn0Sp1/HYyQbBsiG3PyhxoJrrqCRBrXW2mZKR0BBknzoWkMZ8rLspV5G5r+2p
fYbsC4/U+nLNhj7f7XQ0k39v+EARawaD59sMeA04MU6SIecFQXgMkgxUz0w3H5gFjbHnsRGnG7RS
5mF1NdGm1apkrmuzuTnNg8F7gI6VIsLqAKIz1XMo7dmWpmxrJ4zDuTpOsCungVxUVH4A87cw4VE+
UO6rT4rpK1AdsAhHbm/hwlvk5EJXygmahxnIXgXartrZG24qTRdjH06hZ8NMH2t6rMrvNC2yWOTj
s6Byzqjg58uPJfeVmwiqWZXkVGCCezCDls5VWQ4yrAhF8Bx4zTl/VdHMsgTBp4WJlZuJ4VEJ45qe
LQcQBvkELx8MGAToOsqMSUIdIVeKiSHzNW+5lXt1JzSw42E+zaeXQ70JpIpkuYntnF0+MEv/IubP
LhZPLc8sGvR0Dby1xF7Cab7gFOUkDX7ssrYPyJgO/Yv/gDlZaK7ysxTD7h68I3ZMl4VeD6t8fW6M
9TKp1ZBehNCT7+jWTAwSX4u4hkxxdUoIlwcn98/fqHuw7+kfJ7Q2UYd1UY5KtVAzx9bLvxx0cP1i
wgbFMwT9FeR2WQ5+VdzetwysfUBuqNMuCoTxsH3bNboY1bxXTWW4uGNlWwW/z1RnMwbgmGi/4IVM
9OK0oUm0NEF4X7TXUPGzn70QIJ07i9ZeHjKpJXmiv4S9IKfBPdH8CmJzabEIzumpipY7/iiEYoZd
OcUS9TSNE45AzYHgYcwg46fTGMm7zvvQBQXfB0yGI0aOA4fNjC1UlgQXGZ/NAVMFZm8sNWgEnDds
uYyMEjdL1jA0MaXBHVfFbs1GCgzCNoRGjAJ/gdPg3eNFZM8ipOm2+/i7CvpwjDqQykucwcQpTEEU
+whegRtD+k7zND5kJPAlGFY0vi4TKrX0NRgYmGKjnoMQfhteiTT4ixYgkAALSGPiyuskZUm9BuFW
0gzqfuG/V4/A7UKzMkI8pIRmy99E8fF1sHmVoA8jNMLurEthWjE6vK+EvlYGsYLxJzcufHsvqmDq
OWHuHQaYrznvi80miREhRH0wI/xkxXYK+86QE/nrHAYPkqYgozGC71W9U/+Nz5hESqh8B/+cCiFe
bPufzuIFVqLsT33uGWdMPZEUEtJ5kdmUwRn1PE4bZM2GZQ9sHysjcXYTj/6PKzRf9ERIImTucfAa
dC5ktJJ0LexHGfWQu0MgoDGMMf6CVq/+XS34YyyCpmVj7LEGQ0J34awbyA9lwxXL5B/DzgtUNKpM
7zg4DCD07XE8s45YbfYfPTHYePRw65RM3AlwtEwxSafTe8MZkxYmAq4QK7PSbqA3EPCyMnEITuh/
KVlmk+8Q1C2yv3uXM2Z26JHnTJ8hbvt3/toeKmxwM9AczWZt6sKclQkMtGsefjyjY7fDlpiyaTOz
oMfMikgCY74T8eMX3vNjRjX1u9vagvlT3OxXuW0X+wp5Sic4WrTaEvJgkyjBy+aY1zLvaMNsxlTU
sEqaRb1lM8AGGOYrYloQX7c1F+y/b9IbGql0SYM6fhH3IMIFznhqaR3t7UVOF6KBHlEnvkLmuJqb
HqT4xqSt2ud9s2X29GHL63UWhfUb5h7jU6OnO7srTHnJCwEYfJhqZZldrPrZ/RBnUIhyChyoe4PX
HS0DYR1jNF2bNgRxPcE/NmZngWpp3rHSLoFy4wmpmBAE4q4Zk6MYoEInSKG9Wkig4Ey2DvksEkHV
GMUs2B7+lzZH0S7j2Z59Q7gBsawEPA+wxMSegRCgBYuoooenBfERqwsrlaEW/fx2eNi9NrY8CU9U
tysGlrOZ7e8vMLS0iJJ5u8W11H3uRWyFwcvgiTBkodP52+ess3Hj5goMFdS8vee8it0vMUfLgIKI
nZ9yw326z16zt3IcKAqMpTUYmhWUvwR/0eHBhYi4TN72kRx2GMAAl5RN3zEOSk+mxi0066QpMNaU
n8Ko4rTjyKSfayCO/RG1wAdsNU0MCxRonxjIVoNqdOrYjHwf6/LlFmORxLcDSi0YmDT1x7Vy5NDb
Fbs75nuCnWBQTc16BOBli+Tytdw1w4A/LJq5r0X+jsmIpEmDywHGGJzJScvK3Jlt+8/10I7gINxw
ncQbViGbjbEF3BRM3tXoRColHt8OR18PPQLddsxRXYKsMnRw4L2O72AJLzI4+aTiP45TBFtE0Vcl
4o7J9XfcRNQj+mOpc+hkvOAvOQq4CknAed6ckB/cnuCCgCd5wcwGaZJhKrtytDwNcGKBZwf6xeaJ
RR30cGlnQGGpXNiKGVdKXSnHkLwmbzw9JMXwmrTbZgdpaUZF27WoaPEqBseEZiW4xduCxbHARzdj
o7ESLgetO6A5gaf+sBgxAIMQALABKMUoR6Yup2ExdGPoEVN48DADhL7LVsLCveK/JkOQDLg25NJD
ZkAGQnVF5ULbjgcK8AS1H6X9iyuWFVxM3thnfR8/d6019bjCSXDYMr+EKU03DsPvEEuhO1nY5AV0
TDZIm9kB7QyHHHMoLjCzUzn1ECtZx4QHU11XeEExz6RCw62C2RjJWqqv7K72eiEfWeeHZcYdzRbM
sFGXIKbhBPHUqT7F7iIfnjgGb7t8WAP0L3jE61iN1hJz9Z6w/w9EncNIedhhRwWlxAs/JPJs88vZ
8M8oGaEO4D6nUgIQz/VMm6QbvZk5N5icLMMfW5LXmpWE0+KoGh7QPX5m4PHDd1S4TMbVYAhtklPm
i1kG0zR22dzdbrUho7Q2hRm6nS/CmoxWm9n4rs3tJ59Wjn68kUW+tX7vxGmj+WH1A8EhanEbRAXR
VHDtiUmJGnTfQcL0BHTSXcudaVio9bGbkEykgif8hiuiBPW4hCB5g9LZgdl7g97TlmZ8XgeG359j
Nei9ERP3Sv9DD5jmi1dUjI25NtgNTK/jmVzHNDV7P0v3vjYTlNodPJz25ssBYBlQeI99SHSdin87
T4oAaMG9bdT417/bRXDpQYbtXVddhJtmw/u6HW/OgBlqHmKA+mVRPw2ESngKkExgCxZg0oBT94uN
nnnX1z6wP+ILZbXtDvYz2FXwoXXnOG1vGU+coWHIwBD70KAN4ZjSv0MFhH1AfUXuJb4IUu4e12z6
02KnzdsDwzYyfhprG7o4usHHmuMAPV7ccK5rZB69KrrhwjalXh6rcQUDAB7lost4FoYRRjcdpwSi
3B/3anycNkdtfBS+qHFG0InNAb8sumM1BF9Ks37Tz89me8ej8OUcCxdwZPy5+UBqXzxlcxPFyHKA
EMzvwLK/SE7DdUTRJVMVja+73Xs4ugeXUgHgsN69O68+acPyA9ShmsBWYHCffYavsHfJqv4BYR/B
pNf+DWsnBFq0Ut5n+B3kPQBzt7EzekAnnJK6dd13S5wov+7fq+SZ7rXCC4hJawjreWYkBmRSdX+m
6LYeBK0oZquwngMJ+Cu96/jrX5I2EjdYsvekQ0M7LFzJANHnZ9pYKZ/Ro1ISaQg21DkM07jg964L
u8KkISoef8EvMlfBmgAq9guSuPe29ZCcAoSGdmP/7OGTEHywE9EtTFLwjsIRiS8Jce2ET1ah/AAN
fv/b++xfDnoR584CYmLT7prHPtaRmP3Hd3uD94CDApPUx968v6osCA8Q5lE2+ao15wcmvfn4E+cW
Dgp8fNxsPZ31hx1PnAdNvtr0SjQk2EGZUGMubJqLTA7wr8POenTZ+rikHaw0xPNEPBsc0AdMnL4w
g3OqiQR35fQ+feOZeFjko3qqzw8I+I1+HZHIytC5i23fCflB/BjCM4WhAVxUDZUe7nnuPWjad7eZ
Hf18g+Uy31v7/M90OtiVaPTzAzOEzrHsH8wVDh9X8xNydLDEcziyEpLFnlG6qvjyALWcgGAOjLrE
eAmcaqyxlptJ6Q8GrVB8TtBfrn7w3ts0zd1Yj9vmDdVhbee9Cm5R7RRBN+6O8T8omEvwaTG08K/+
Z5g/4aVptkJUihG0GSBtO4oviKXYes6BT48Hq/SbwSPU4zs435CJVhGAyR1sVl+efRzgz9y6zzU+
OhT08Os/fY0YmW4gLjDhmNQ6p42OMzk6j/GBCm5A+lBw9O54CUr9HelMg/OVnpxWSrhk/32HDULF
iNUjOadr50kZF8wFWLS0ElYxP/gtq+59IEP3G8O5hr59ICYokgt8ZHHwBZ9X4QaW4wKWOrhEfBjr
A2RH9ncq0cctfG1aWHH9yPb1eoJFcsKIV4uYduYgL7aO0JP1ijcFHjJJY/FwClSv8BQutsQQ171D
2vrvpNEYHlIZFAuHmxTkgnjgcX/OUurGH6vsmBstwaJjAaDKhewfC6t+OGVfnTz6OJjBT98dnEpC
lL+2+IZoQJRnU9mo4ftgz1ssa/zSL24BAZfH08aqkzLxKG6gopSCzrqGTvbAqYPUhW6vFRxhDnot
BhqY1i2tyn3MK5cCf8lsHpwagbe61bcNSBbwuM8erKILkTu7duEqEaLu6ORWEIZQJnBcK4w1OU4R
86BUxNQSTk1U2sZYA4Y1htGs6w8vS2QGI2c6LZ03MCUBZJSi1w4PYQt2CXLC7i1czj9r1QcI4hlG
eC6OKbAGcSPgkYMjg0KDGRZ7gdcAneb49/OjzVrjpW5MOxnNWfqiE39wF1dxqm3PIZ34lx3IXbff
TXe7QY94DiBwbIyoYfDTQ9kF7Q2iqC0Hp+TIAay8ervzuoz+BKKfVA63X9iNnxQsTw/RCd7inKIm
IVbenEATNmq35k0oydKv3SK4srL2J8UUg5aGyIR0ttHVnZQoyP7hw+nGp94v5BAdigfu1xUDoz43
722f+8h5FLeF6ZH8H0Y2wgJEQTxF7DMipGsiFynmD808ZY1h05UzXUnaozsyYDkpDR7JfzSd1ZLq
2haGn4gqYoTcxgV3uEkhDQSNACE8/fnG2nVqWa8WJJlzzCG/oKTjieiY/MuMC3dE5vcQGROEtQL5
n7junkHkoJP8rwNKWxdeOup7dJkyBL3uSGSTadAvxV0xEvokX3GlcypQVkwAyQVh1lPxSMopyZt0
CREivLgmMlcy5OexRU9M7FDJ5iB5zoE5pWvJtZH5QY6FO4reUBr+AtlDCIrH8BjgflPsgPTiXQn1
+Ll6+4+FCN+wD5QYVlO0pd5wBfJ/idXkhhjFLWSQ4KGqeTD5Bng9rhlcIyFCMe72iGZRsxclJ3ka
EcQ6Q5P5/nv6LzL60M7vCOIY0DDkjDnNrPEFZwB9ldqnw/Y3f/ofXL8Mp4rENqAcPCYtZJM6/s8r
oQl1QpAFRKkyuEMLATLPYRkA7ccxzaKHDhPTo4nlgjbDxQqjbqRe8BaDQnWO26GaFG33M9Z7Zax5
eq8avaNzyEvy6p6FZHQr+PKnQle6QKK5QQSL78IgzYx/i3LwXcgrkq8rfJfGstD9VlxHqnsXNZm4
waq97TY9+Y58QB4xU2E8ifNaFcUQ8fiirCn5Jb5vz5FCkMHQw68j+bwG56WOSlYcYEro7XCWYHph
pRCA8d9xnuIk1zCqEI/4E5K5D1IB3MsHHTBC69aswrLs3xd8C4qFmJ0KMbfrVJAgXtAsmZYjvyEB
/bkDPjgQD7EatzTuLEFbTXQoNjevuytJFzv+c3QTZ7sKTZRYVMXaq7cLj+5lB2SzaF0503EIRSEZ
T6fTp/9yPO8i388bJvJ27F4AHa3lsTKZ02Dn08swUqBCkuGRlDg5qeCkQKKyYoEDKqIwh26Ixp6I
TuHbKwLR+IgyNkYUF3ZljBob2gB0IoeoRgNSmUr/mJwjMQfYh5HFpbMMgaAOhPqWp4GL5guvBPhb
X7bhCSj3B6NxRo1zSWRljwqTugOSnxGSS+aGWMLZ2fwDEUhRhAwsTTnp7fp3CLZaeKWLUKFGIXYi
zw1CWIwixpRLMKqpdB6oMCIcuxSbLi3h+yifHsOqT1mOUSui4Uja8Qmk8ehgQ7RmK4sh8o9KC+WG
QGxcGbNiS3bfMPYPrmO5Ekr4ZpzCiFDEHTpcKimO00C6bxYqQNJBQ14kErQ9Yt+L51Hs3m+9GtGB
F/STjIkXAt90dfk2uA0C+JFfM5BwyPGJPiiaev/1pSUMc2cYQP73goQ5Lt2zJ0m91OmcvNQ48otb
AbqEqMOPO4DBvDt+oEg+8IceJmqSBYMmKOh8651cSGTvhKEokVESvw9HNtl7e93t7bnypAWfuHA/
TkZCWHqSjL5dTh+yapIslhAPwYmEFAJmDGRkv8kPpSt1Ru1O0nQlfjxR1RG1PeFkrbvQMtt+Ovxg
cCiPI0fYkoBONaX6kkh0RaeN9ro9R52aAHaBSCh8RAn/7EFU2ZiCrsoFHCry9gZNsbcr50xrjrof
eTLTDJijlY9pnbvv8Lo5rch6yGH/6f8xdVsCROPF4Fjl1lEL2ieZFXw26ltP9sklEbPHF0QviZlv
EpUvP7SH7f+fcOKPuy7yh+Jmz3FBg0QIJLIPgM9xqu6XqL1OJvRBALhLeQ0ZWApZGZ5u6FLQu5ZR
srTyZadJUSagLXSqCcQQsBqXjAg1IRtg8PTY2KFQAEvEx1/Bqy/VQwt+v5gTClsPeiJ0q6sLpku0
igZM4rx3xBQUSJVGBEPUhfOTX/+uLSgYGx4ZTHpH48CVs0B01RREEX/kvgriYnLT5PQUAJ98h1wr
vso6gAFrq1PGU9a0pg+LuRPU8VTMPwb0iTGRbk0zPvr64qQr3Vtp19NYYIZAe5rlx9u+e7TfVLrZ
XRDiSBI7F1GSpK/0C0G1cJ6yWLke8kekFLscS0p8Jp/gno1Go9ofyae5hZJ0igDIOkgR2omlhKtc
xMtI2MeItDW8fo0arr03OMQk1RQxv2eUDmUZMiKguzrb0aHHUBbjIcE62dpeGt3tGM+XWESj2rEO
TBh2/Fg+Zw6/dDcE24rKNSbb6Ewd8fMS7Lq8U+kBCaqF2SH7UhDPLBdEKrFcAst4mWKGREFOg+gX
QGFdCapCrrWO1qmsLzZKr7XRaN3SUeDzb2b1stt+QQ6b1iVSmx4I2fxCOYF2cvCbdCnTeISYwjCm
JkUspmQnVazYLxdGNlLxr7PB5uB+yr2sXXX1OUqpMboM2n6GLCTa9+yizn5d+71ed1qv7mTX5OD/
soWX91jI7kSiHBlEeZVU8xFrYLgc8YIIFc4evWXJVgBLEQ7khdNWkfiR9ijbZ+elziYUqVyJLiL2
I7Iyoqgn/5fWXpd24T3g8+wL6gVOmv8OH8pJDgwJL/RNZAergJ1EAAQ/0uUrlHPEGJyXJHf/Vos8
tIUqb8vrrEWqBgkcQh2Oh/wRG8Xs371RPVBHW52/M7DdzNOgvQlSXUGfQqZNgt8SiiDmwWI3oLJo
iZscKeg3cFyIgkBrINwsawIKREDt/JAgfwqOFZHwZTpFDsial5m0PDJ9A9rMYr2s/JvCCFb7NmpA
Pn17aXxiVCiCqvmsoSv1czvHEkP4btCy5sYJ32kZ4fHP5vbyGBd+3fdWhyeGXBMakoxJLiOxFP7/
A4u0ys8Xa2T5k/eQuAO4nAM4pypnRnXueAjKLDLASEcgzTKDWDFKCXMKp6uvh1OwGVfXyvnQ+AVY
AF/iYpg7U4U0Byq5+J47/wWap+9Q91HhezmxHDGMEkXTmH+V42DAZ3IyQMjTjz+yuuUFfQpyPPjV
sBO4ISMRQrk4SHZ5pEDugVjmhCHdWEANwFCYAiMUgByGqFx0JxAfGzizYhRvgGW3euIEz4+FF3xW
a9EDgF9K1tQvll+GPcun4rk8Rnug/ZPZoHNpiwLBb3QoXY2oJS1XlyevbUR5dJR1f0DtzBl4D2yz
Wmi/MJCMKF9Di8QFTK+E9C99NbKWKN+B+kWuJKTN329NoJwlT5EPp4ziv63Bn1RKQG9Ea9cQf3SS
pXssUssgE5aSmzz8fCpHx7+6IhbilEWaNDxtgCDYEvpEjhcU3AFNIhrzjLDJiOhYBN0RgQT0CCkP
3/HuR5QNHDwQ6mgoo0QFBGWG+YCMME42jfoLmQ9Tcrq/OTgQfmpuLPGAIDv6AkMn+XEwm3AivE6D
IXpBD4YSANV1SZ/YLliFMDRlYTGzBAzJSQThjLZv48kQc9CN1UVrhVEgMiCGoDNZ7M7rjdRE5uM/
BcuFph4SevaCCd00drxlGr7sZe17ljSX7r2e94zW1czgNqAm4RVnqhO6bBxYYxFnsoZo/iz6K2eQ
5XaW8oV61kzz+LnuhmCL/RRrr3/o4mWafGsvJyhN30aAGyG06pO7SPpU9NLa8e7wzvwSOAjv4cWg
15QuuQY/hsWx2tBN5nbLOUs3LNZT+0O18vB+2wtoO/8WXzb3Yf6XTZvddVriTfvXXpbzN/40bGZw
YRSgtGkUZ45AZawur9OwSW6SqtMWhFIGaJYmpC8yH8KNIpwsZE1S/yPVchJtu76UEVD0KRVaTNbY
sxno1g+19FHZw3SlJTZtx78VINxsi0fDHnsHIFd+TtdzX+7VDRxU0ZcrjmfajHl0HqVjbf+mBmRS
917gbIRTjLoFCawufmR4xycYuxkwA3MFIr1dEm/PrjHgfMFvhqY+XetjutIzW11lXBXGyLSBFmc0
HgHBWeISY2HxQLOPTu9vos9+gx/Yex1SayqN5mvfQHz9Rfl8ihksvt0MsyZrZ1AstJa/CCFA6GmR
CfSOtmg6LtmQe0Cw9MFDfawMr0cRCOyA5wSRE1iRubZG0v2CctT6QGZ6JnRj2K53SGGQIh5Ygp14
q4i0FbvvWlsbo2ynTpoTbZuz7lJQZSQbjY2bhJAzGmSgXGa0oBqmQL3QzLwRaUvgAS0fwwO4mvfk
67eZv4IzB9rcS8kjEV1j9sVlWWXJE3NjAkyfnkiZPDjWTugVzdQRYMdTH3bOK3ljZoXP/J+yhOzD
wbU5t5zvUl+X+OLVtorgH8SBUXVx9QPaqyGORSv8Ydr+6YXlHwpKHtI+Ty3UiW859i+DOvfgsWEL
ZzL1QcbvG+iTu+IYtXMFek7BiNzJ+g0c6esBNO5uILswCv+sTotyX8VF46gBlhW8WXzYKrZjCcqt
8k4LxB7AykyNwoWf06LSxClaLDfEpqPAe2tQHdsDY6RE6R+LlSfQZtB9enAAeYbi+IGHAuyQwuOI
/weCLz0NISAY41fYJ59REROp+qfeF6H0agJK5r5Az9MYgg5c5GcPqw8gHVvA3iVNJgA1vZRBICRQ
NBzg8QVfZFfTyZPaSYyBMBlG/zOPfuzaabY1e9pQuzlfyGei5cXkM42sCaYlNKQ7F0rIziG33A7O
gtDn6DkWAd2tG8SzCXeJe9ONFKQa6R9dgxL2Iu6C+9uM+wvcfdwILbE1zCgTuk5HCQy0aRmZ09IU
92N0dCLArS8YMMCw++d3jK/ShMFmLYPY73JSm+hhAbYDscKoF+DScPfteJrb/LGn/ybIUN+SUXeq
ao612iBiCn1lmiB26qgTLirWZRjFXKfT7u5spwn6VQkubsGdgTlEmq5D7NV6Wo+pNTD2DDTDBz+C
cYcZE56s+zpGcbN3Apu7rbZlDyn/eo5XW9JdU9ozifFuCa5pg7LHcs9ISFBsJZUFCZI7F8rTksAI
TQ3tLcW1/CvJyjVWJsCu9jpGr681bDYGgtb0Qkzg4BpV2+/y5L0wSHuj9dR4ll90gH9dF3xVjXPs
Uh6j6wTyNZP8q8sox0hSWBQ8njZVIthoNah6VDCJKLQVclGC4Lc8xqEacB5e3BrEUJ9LyQjdSMxV
tu2ggIKlGgvpZdnV2Xkfrb3lM4locCBnq5HPAZ5DSxskp+qcsS3UEqRH+h22G4tCxCppu6LWzWnW
U7fPMZPgdASCAmBZJ7otmZrNmdkPjIOKjxJdH875s21pbDq7olgJedXtSRVrM9iVv9om1bhIz+cW
p4WH1f2mDJCDDTiJLgwdD13ntiKuvVbZ4GdJBCIONahlI9u6J2Cx874cdpvWNGeM8U4u84JGMP0W
XqPhkJSYs+supTaEQMNtGH4t+92lsSpcju5fBRxu/5tl8CB/9ocGBe9ipSMUdPZSDm+eX/VfgYK7
xdu16vB58Tmvqt1vTcj8aZNP4aIcnJM0HRUIKgTGLqh73k/Lr4FevgLz5Bko7JHl03XFkTqHkYY0
BbBfMu2/X99YdAijDJWYjK8eAFBzwCLOCxn2w+PvjbGLrbIP/pq4PnKnTNVJ8VbBM2aL4rFBWxpF
GtwSARjmDtaQl7NLlqqj4LS9fhl5ehiqzJn+a8S3AvATkE5uJ6ytz7TZAJavmIkvStZXtdDpdfun
BC4B+pAGewXK6q57Qsj8V7kvfr/C9rZDoks5QraKABvaNBylgDoxS2UiSAC6w94dl3cHZHO9/RxK
MMHMM+G5HvjSk5BVJYjoinYf51tJLAObg9IeukGG24FxBCeF0yzCBB2ziGp8W+MJsQTkKurtYh02
tnbfVOQVqWf37/g3/Wl4IleLBsUVnnv8iTrHYvGgCKgnCCP/8+cB9sdBDQiMMFGqsNgQdiAJYF5i
ovcBZgiYCtxF6gjQlYjTYEjACkPLF5oJzF7bYKC0hK2dI63taBgHHrr0nP70eYUi4kwfqowejyDO
8FNgAkorZdEgOkYxXfnG2eOWs9Kan9MuHBPK9jVqFWNEVtDk66CqnR0pfnFPHXYpJlFJH5jTKr7S
uiRcdeBKnrZdBIzYH+cAtV/WqHea1FtAGTU4yzHyht8ZUktXEW39eyHUuKn7DUixfPYuIIorb0dY
uFtx0mDz34bPGBBed6GoeDl94M+xbR+OvgbRrF6Q4oQx6dW0w1K3zWl8qOlMTL7LzENivM8mx8/O
5anP+3b/c8CKsQI1TOfrCfVHgTR5CvXFp6c75pLsPEbYdPpwL4cbNKAXo84Dom5nV4ByVUGu8W86
6YeaDUcJytOiCAEpNxy7vOS4y2ZnyOxgQGYhD3kKH73vHp/jkYaDNiSYXQc5Nzj8upePlLCBIYJL
SqigodVyqr8suR1A4ZlA1IcGb5yBGxejT7qDb+Li0UNgEzxP/8QYqQ6JoGNuABi88Ow94u5ARc73
tIWmdEMuGh/kKQhrH44bsD7bBBGC0/CuxYfOe0+ZDhGKiNhjNPclv2P6El5QU9x1Xcb8+pQvjN+C
qQE9DjdIp+2F5BS+jXY5eh1q6pd/kcHkIQY/kpQCKCKKBU1grO87FQ4lruxzch86qmqFhjHFL5k3
4FhOrtMzaFBwymCluESXTnA+qIhPswvkANYh+L0DcsIORQaDajgR7odhM19Gmo0gWoV8XJA/o1/G
JK6Eo8d5pwyJm+/Gvep96wBQ08k3V25VFYKvwC5ST24stQ3N9/vy5b96JsxQq1fFH2w1sTyOOfAm
1vS6bY9fq+fim+hry3skBekfCROJQXf86XG/4IgllBOD06QbnOnzoTEQnRCo3b8xvFfCMrkl6ayN
RZVtgd8PXzuQDkMiKwIGexCgrjIpEDccvfCKxVwhxOU3rBf60QIg+qJgLwZ0KGiD/7AfECW41uCF
yidnFYENBaIELgrZFLwejaYaUs1u1lcmZfhYkuMoiRk2/SypNxcEd9vcraSz/opWcYeDwL6sWyup
znJSKeC/ZphBLsrBuM85NtM1NKAfYgpuPbI2j22zOi+eUJA9/WB5iNCQWF3/Lp1YoO2IGy3bMKcw
VtzNMricdkZbIKMWszOm/Pexsfwgq4nBTs0T72ht9rMNZykAOQwpMVVi3Jj2qjWWV+XuNLewImBw
GJz2MqWqevfI2ny5VL2K6QzyfWBaUrekiug4cAx4rcJQMMPnhqJ2c918OOrJoMVq6IwxuduhtKWl
aRNYLBDjqc/FyzXUnlOyJNBAQO17QEtZWAq9GurVprJfH+dEKYEmdDdU2oO3gqorwOtbqH2TDxOW
b0I+o0CjAsdTjhtUl2fkuHTj3cfLQ3u9luo1RCJD0ui0/0HLSRBYqIu8DvlIiFo2J49KOCM5+rhA
YxGwBuzZdm6gwBCuEnXLzQ9JAwvk1xvDP4ILVWXMEhU492Y4+YPlDt8dOzSg/lkf3eBMdFaGBbfh
M3scxJt1w0bXrpt/AvpkanogweE3UqaJ4YKEfZNZJkknQNfg424eBw56AhEDQNT5EIMKCUmCIszY
lshajKC+8prp064+M30+VBfcZLARJr0iUuT4XfUQSy9+aAhbmM7vTwsO9c7mDkmQExRJphXSYUfa
N8nKMEP2+sa/sgLsbMJRQse13R8SUMFg9lFF4TbsHlBMdvcJgMkhURHhZ7uaYG0V7gyQ42860IWz
AaO8uUSARNGaqCfgTYC/YsAMNwzTJcHhC3kVTgIXwqLcZ6Aj/LndjfeqK1F9Bx3W3qKWQHbqWBhU
PLwuABLNyVVeMacZvuoRKdYlImVLqD81jofGWUEFRYsg6c4XKD+8ItSyOGATsGUW6wr02aoP2jJ5
w1EiVVkQWH5DIfODS0VyAnAxifvivUXjqoiHxg5cJHyGBHEdWgEisdUc1QCEHbJX9AwvJFmj+9Zc
sTaFQMltcO8DUM3oet4RFgB18s+3glCJUMqQ3KCLIYvNwoOb+6W3dQH+QR/rwbnAC+Gn4LgvTI7p
1QNJAllpPItMHKCOWAL56xw33B5GfdCE2a1ykbJw00c2VNI0AiAcowVPDSofa4xqITDqV6Qvvlbo
00VhrO3ft32eC/MHgM9hd4OkxsLsXRzMQVkAStQEiLOUe1bKW4SnwLkPRWuB6cGMXoDedRsU9ukv
dZhhWUssNoSKQ+R60uxCzRsFubUMkJSbK458+8eSmASFU/yd4OnMpa2mtFw8bhQ7XZDLZUWieqbh
ncFtqQGTKCoo50avhY3GXv0W/VcOv8ra/sSnHREDAj1y7dvaQGOh2AKhF/HsVWJWQdsUZqk51aHt
NcOyDdAm73dSpDxu5wnUudLXzPDtZYWjNkhFY3Le6Z+RqyQHM5kHPKwtQrK1WxxV+lmoPRgHZrmT
Toq84wWM7oLVw+3QF7fDp2ftNzi1Q7dwW4Tlxz/5iCf9Ssp0SBjveIw9OT+CBBfMXoquaIeJKQNL
J0FOb0NnG/SVspvtNr5En9RIaP0YfPzo0SZ6S8jhJrkaewiFjoV7bQtxhCyGcABDywGp6sOT7q9E
4oeqFHGxf3hY/L24ZXSIGyfxd0BZQUMLmJ69kHWdFakxu6mDwu4OL/YAOgjK9j+g8eR0UK+BdN5Z
TQSGorHhdP14QZsNKcGujDYSD88Ex1V9DelDf4DU+f1yJXujj2KXsFo5YjYzIwT1zGBEl54qG3p3
vcW8ynTO0S0gWR+M629ZzGfNXMMODGKp4gn4WpzgNl+YDucDaccXvUPItKdkqF7tHdlgu0+HfrBB
X2gl2wuVNJK2BJ2L4g+3N3qcF6TmxHztAT7/FW2+5ILOkGGpkPPEuWa2450XDmtXVg7LzCKSfaZD
0Ss+V2gJ3wcbqqaNZRNkiy0u9ZqrzND4cN0ViyH1DgsuCTUUFtvoy7QQOXNyESwkjH73IhEEDIkU
R7qgNMwKmHS3NVhXDlomEuU6M5029YUmbG4OGc41kNXw17ANcolpmsUd4LGJMZ89Zb6wH4EFb2XQ
dZnx2sAG0zlpe53YtJ8Vb+G5MNF/AO18mclO+P6TN0bnjMMGMqePnco49RItArbUGcNiR7FNgAJc
mzPidNIiydhPcjyy1WhAD4CJ6j4zbTnu0qp3vcZpvq8/4Az0zz/P+yVd+XCcNJNknCFX2WeyQO9f
qBh9ckIyvoTCChHvKXKnjCGOh0PuJgTHISgcUazpG1P+/jdOhSxEES+uBOhr+RsSbVbTqtxTe6/Q
6nP7iJWcSqePHTvFX/X0lNnDN3bIMXwA8iCqRdcoqgk1r+8uhYp/+JAzQ8ZEo6v4+8c7x2EQejUB
3EgaltBzY5ICEM5xUZjehsXXwcHAgrrB2W962R/kboC75YQjzTK82633MeDc1OkA+g73hBrPEpos
URhOFys4IjVO8PWkvIdcxB4ZFgOoPTzHCJb0glMYCsxEEPaDHY0R1uB8VjjlsOzSKSEYkvXVkjMZ
A7Mand8HUrVJd42T6BK24y9u7do3D7a4JovUJOBry9l1Hvy1p3ttDFgqSgl7dk1lAhSIQAtMVNtc
dgZ9NIMB3W13X+kMUpHwda9WUMr82Iq3Wdvng3VvCUnbR/oAMjDyALKmXR0drQgkCV6xwmch9Ubo
/4CMSBF8Hs4B+SHkA/CxRhy84MClnZoh3c6tfx7vWHeJAsWGwvqrU2b5XHDaOoAZEAxfkrmuNxdM
3kF9n4ld5z0F7PdAgmf6lLAZY8Vm+bv2vpzmbIy8cjf0zohZADUNqma93e/rGAA9cbChuU7HQPPQ
EIhWyKITkEWVO5jl+K8BQb8mdMw26VgCXb9BbwNECKNAvDRZOvV8xkF1hhxon2k+Oq3J36Vy0iy4
t3GI4OiCjiBsBADNoEp+4R1rqyvHXO63DOaQ39ntoOEW2V5sOPxhYQuT+hR2j1kIrJ4uHJJZqiMi
CGJxwr4Hv2IBy/EonXcyByoc0PLMODlJcx+NnOecBiMAhOkdFQCGlOLM5pPrU8g943to4A4q8+gf
trfkkNdNPhStxcmHFUJbw+Prg3JE14N2CSXRphNDmoBszUvj7tmrJBkLXCs5KCPJUNmkKOVEyPx0
Di1YF0MfUUqwDhOrAnSYggJFvCOib8MAthpXwRAhTWsp41Aq5wodBhLqEfZyiFbCDcH0zMtnMiXZ
ldPdyk1CwUWJfxMSUdngPMp7qw5UqW/jUwb+/PwUuCLoyGR+KwFSksMZWh15D/cuviDfw00ue3z0
iGolIPcQJ4fnAruMY2v6T6qOvP+oBz8/275oj/v8RUeFig7iDIA7VEZVmQ9w2NxQuBcn1aQfuowM
E4hhPviFgiuPapDvuwww0VUL0bVDeET+mzqhn0iIIhHjH44pUTxJu86QtJW7Sgjok9PTSRZ4CGwT
ZOH6KHz6yCHyU0nluX7LERUTsisRmNwMETmbTaKJ6fxxyzuQHP7+otmsj8yjYEPBQ9DrI1XikOb2
kuiemEjSGxFkzx6WLboWeLzkbLAViBhm9J0h8AkmPOb4e/e04LzQSDEjuAaRPlWCR/i6M9gnmYYe
jZGtOQGiRUBEz1Rn6A1vSLjeMmL8iO3MuWD1MgvHb9P+684sdNvxrQMefT5a23sNEoBHoKHHstwA
/39MRexCOuQ7LSmnApTIp+KVyslMJkPD70H6j9AhkerXpQJ+CrTKUf9oXtHOpwkoOEtft4MgIjuE
q8Y4nkfN/aqv7ODH3uDSI8u3lIq0Gp/B9B5ojlJDArVwUAFzE5aruA6I9pl7TBbgWGyYPaexfdlN
uO6AshLfz5w/0S74sQx9KhZWboLSjU8eNLE97PUwvBTXm2tAZVbuAC8k2cYEA1V4+l+5xtOApjo9
NYotwtKJziSDTRai297eIUU2c5krZ/PbxdHbPlCItnfXXfgde50eJVWbj6LFGUSSzaDJlx0m0snl
zX+VLP2NDw/+vvo4YH4vXXAZJrGQrg8qK6EVfO/uDxhvUwHrQQm7l92dnmbY+T2oWpQ2ThsKlocv
oSDTrXsIWP0wEUq9J6NqvFb9D+1wTsADs2SGFnnzH956vS0Yvb4GgxyY8BbI1GusUm87iC45TVKB
ets09rSMnfuIXqqrIVnP5oSfgPte46ffwbkRp0PUO9SOd7lHf9lnfHmEmdNJQ2AxAGzBDpP82Cah
4myQc9V9JZxktCjBzO+/TgGilTNytm21Qx3sqYWkmad2w5+XtuJyexpBnijeXAUNkPFi3fTqyIIv
AlytYBs6Lbh3gda/VvE9H/cstBRoMTjp7MUzI4zWXj+Syl9iusT0yKXjw8jukzptfSRUAax6ahoZ
JCPTGtTBOznkn1nXWRRet1/yNvXNxbkIuEDOOrSet/XYChmxIZhZHU84ZZBkiabqjkLkiXdnGeEZ
TuUEiQeYmmR4p7v49Yox/YTCkU6zSFKsuLm2MaJ9ZQDl3nF95xr4tmVv68QKEg80ORxwFrV96VfJ
Kw2vYFYPDEtbs2eC29CtE7a6tHk+nKpPeoRv9H4LqsIP+JaOlEDdwEJgYQig8h/mM13rNRn17JJy
eMC1BukbvtshpYoK44g09wW3699gAyGKitESXbUvzDDnCYsQwh5KzC/3cdlBfLl5t1dQMIl7Hn80
QjNqd0ksKUF3WFxHgeE9H8PWzdujWUDxcVp0P5CGVd03hiZMbDVuZfPzK27e23OEalZGnZwWCLcQ
5nL7A/N1DUUELBJgNrT69fAb/HAMv/po7TtdXwOV+xTvjPC+KGgfitDx1728vDb1c73V1VhjFAgi
3HRVyGOP4KX1xCeQG81QqhtZxThLp6g1DZh50Yo5vXYcP6efc0XlCB9F0E2ILF43xr4EegURDEtI
HbCBdMQpCh8RsLDa4vafMKdzWtMagIV1V/2yWrVTr80zVdiNADK6LG8vhArv1a5d9S7YmNyPShWf
ql1x1BtQLU/Va1UKI4swYwYNXvX08VuF5b4ILbcHBQnQgxdqkc+Zyd7uFplzfS5Ycyq+p5Cnrq9X
cNFufrs9ViwkAFgqpCxKSUMmhYf+HTzSzevqP7PIoKOmTOWrl2b0feXeHb36JwJfavFxuyVkvPOo
4lww031nXimInZ/m5Tsy0r1xNr1vi9pDHeh1Tzntf+YX1zI6xneoYhlQtQqEXAt8PROZLDA6kYJB
xaehbaEar57xaPs8Ao1gdWjcJk/u0O28oKNbtFad9vzH0VSDHTfOPuRwistWHXQre5y8mEwjEvKh
3/8O+Y9Zx28Sh/Ps81rfzvssh9CN3q1eJvdieqPGynJUK7TBB/5kSXejxWx8kqrD8yesXwxOvoRK
/Enefg2VzL5eYmw3C923Co7xmheLYhQJCPNNyivGGh1Ad+6HMg47HDrFktITWR2I+UjOaz1EwUTZ
Lwoyh6ZuXPUGKaM6p7taixUtRsocixOKi9eIpBydmI59ZlRcDGA3Low7oDF9Tq8YkzQGcmT5pNjk
Tq1958gbAcawMlCcIFqT3jkFEusNM/czafKmNaELLOknCBnQAQAViiBtILE8pMzBSxOXpp7STN4n
To7TupsFGmeyivtls/uRbiigEhn9nLUwJ0Guv0HzCVvUpH3+LU+MxUDBmb0agW5CNVPV4hNaHdj4
5wVz1kZBwU0NzesPlGN7dG1FOjx+OAD3KD0jFwX2S43UkjDyneTtWfGY/+5RacS/N7GFiVXqXKrB
uUxKwF6Wy9+/8/KRsOhaT6+WWuRteiajUUcF/NfxTvQ4Sntp3o63GsYMDmtMBXztHuAaYdH1SPtv
c/eLm9Uv9e4WuAHu516jajuZc90twHdeUDN2itskf20/12Pm1LBtqsFV8a+PbQqsQ7d/WIM/wtsz
rLG+RrUqfIHR+8ZdvI7pMFtd3wQMHlgDqoGrg5iJOWgxKEyzEXPpv/vT18GDABFLOezfcPMUT38N
Ww5TLB5grhgB4KxrTMaCls7FF+wjw4FlxNguvQTkMuRWVHzK8gmrSqQPTxi8Q2l3oczrcWu/EUE2
+i/I0N4DBKBesJgcizkyGaf7nTCL4H4DLFCcX+rAI4LmnycV5H9WJiLkVBBfXjb+x8sWFLe7BZtu
zBx3afWLfKwRwoGi9k6j9RY3cqnPG1j0ALrm6961B42m8JddxR4VGlmmcyaUdsKgtYVB84J5J24+
JY8VoIZfoJMdrwil2WBDLRAFX2aFDI/BHAHUJS9xIZ3B/SX1vrlfkMhQEyzasVSfkzWaBl/D7t0K
Z9mxyV4Vd/nPUNK8/5HKjti7ExTIn+w3NHMeSU9ecPxyQkCBODhwYjtwzP5pbQndKFiKtfKSV1aT
Q7YjlHgw9vvjkAxH58WDsZRgz+PCB9oYjr529gdmd0+X0u210bDYrM+DWzvkx5kj0+zS/RcNUhzY
wwcx1HSUtrcHTtvr2UxposCk8U8rdlNRGHed9bJhAteFFdQGnr5UFTelS2k6o3ZE5aQy5YYo4Yha
mwfxYgHPTYl7S60fBF8QJoUBmP+bTP5IUAKE0P6eDNIfeJKPlODnrAdopvXWQHHrwv3gtj0Y8VM0
JjTEdFYuSQ8Zhcrf9RiDuMhNtGlnjj7ufnE6oy4BbZBoApGf2iYnEhJt1COzd6QwsRKlC0gvke0W
iVgy3snuSsNyOYP3as4ZcwnWmzKMUyUZip4xFUMI5om1IfXl7E50Is0SgkCOqZCt0jO31RlnFfuF
BsbTeS0VllbXF+LyqWWTcuXLL7qVkOUcJmcIIdBiQKGPoncksggX54UHnuFoac/SVrUZPDocsM7X
dGqI29MeC+tj+LcHZKHGbwEfJweAwQeMtHcto/w5KrBffZarmlDRec7S8MISKaLuNGdAqSMsQd+t
NdLNMDf8vJMYQGWwNbv5d3XRqWLlErJOMSD4rS9ZlF12QOIqAELaSG0nf4jfIjvX82z0sOnMuv7E
fP3thXxwA01K2kwfjoFN/2T2TtfdpUoItlkfuAOVVXMJdGuhQ7KHwDFnAPZjlzKPvfctYKJu0V6Z
n+MHuYETGmwgdT0LL/fzWrUWlH1kq2BQo6wJwMI0eNxT3V8oqara+/56CN58HQ2LSyAq2PE4qD8g
DsGhIdNaDqX3oOWpLZsLToDgBZYQbkr6i+MPo20PuIclVAhIAZC37N/xhkweMEFxZVJ9iyOuO11S
aDK9A9UNgvoJ3vsacFdB/+ClxZ1j8Hee4qT6NYIbw2V4NTe3DaG/5I45H8CkHS4WRdr75XdP/pue
HVrBAnE5f/03cAiwaYA/Yj53XlEPn+IcXJdt4cVDWciRx+UGikvx51CRoWs1OjWDUokVHRoIxpf+
nzoaXWh4AtG323sJYHDBZ4+Qj475AsusN0Tj3L4f5tQwNGs6QtkEnD+8hIPrvplVUWqfJ+cBxfOx
M5S1wUyhoTNGYXHSAKiLXHAbPwoIINBCaNDMmIaKXy5TDYQhLs7oUzr7azdIUVYDbPtkhIhmCnLW
tjaZ+Du/D2A221kh57A0T0mxwUKjaiSGA8c6hNCQugyu1g+w0DdkW2iRZvg4Q0L2s9rt9lvQUE5B
a0pqjya1WAPQXJpkodH7zK7sf6pqkx6a9IcqRmTvzXvwGJFvfRn/bBUUSXFgAAqpXMnuIX4ewVvZ
Zw4w0PnwhSE69lrhFTJdApl4xqSRAxpg8T91W+2CmdTFwS2Ewj66z6W+p36fgRNGVN8ZiuEr5hPx
m4qNLugtXBXaDHSEdMCBnsGN98SNje4K/hDM0KSLzsSQbnajBFfDB1z80Rm/KMzVHlVERUKvd/ju
X8eIYrFBrrRIbi8HpEU398/dmOcXBtRnByKVJf1HE253cQ095GVloZmg9HYecsR/lrPnCVrb5W2b
CS3QAwYTUes261q95ya6/3GSZbDuoU6bo9PwkBgj7e2eFFvpv5w3sXYIaP7vrgguvqh9iDpIbzQO
whQ0MeiZXEELNBtKuzR+RSqEtZGQC1B6RUZgPrhMyKjo3+/vFDwQfL4gFoML9gM5t8hpZjEAD1L1
Uwv8malzeW7AvO3O8upX8CB8vQXI+Pw/ls5sWVFkC8NPZISKCt5mMgmIAs43hsMWcQAVUfDpz5fV
Jzq6q7qq9i7FHNb61z8M5IPxp+j15h0upO6+XymhOF4SoxB18EPUaBzNLqlEL9oeU8MsgfDKPgQe
2KCG+aN5FmvkHjxfaxjxFfeuaTT27nrc9WmwozO0EXp8PP+lgaYaKpONKOtGQocRZ1c7Q3qM9hV6
1NYhkg35VdsiJI8AskakSVJ/xjw583Ox8GrqT+E8iW6cH2DDvU3q6JT5rsO0neGkmllUTDRZza3p
68WooUsqaj1honmmjqQixwqHD9c6FU/r4Ria676YGrQMK6+lW+1Tk99OzYprZ0kC1w8S9tU0ehBC
ThH7BFMlNzHc+YAeuofRjlk+vBbkMfNVBIPCqx4M9Oljt+FNJldgE1YbDzWX3f0FeB/1ORowtKG6
p12cT8tt9zfXX1y+kuxjd0tfhypxCXtDs9t1S4Ahunb6H9oLZtPIFe6uoUbNZfj+lzMFq7h3M4dp
/DYhv/UL8DjjIegst+gdQDh+Q9F7yLQV9DawvHU4Wx9IJb9p/XIznRCyDicOd7Hu6pdNgdhbHxlc
5MVEZfCkmNcRMtv9mL7ajyzZJxPqDwcOxUa/BZVfvm1yMrDvee/OW0+nodZTGhnwzoEDl//WNTHY
VWIUMkHu4XhljBup8Eqq0ZHgTluun1Q3Dpbq+w2poSqQ06LAY3GrGdu+Z30mmFAO/xn2tMXs1acM
+TM0waH891r+1bFzMBJSzUZrVmCAgkkfk8f4sYJgSuUa6GN0SNghUIMuQwvXU8sQwUGfM2OSxkwJ
4ZWsjgfPqXoxxGi/7yjX1ckozuZ/jB8/WCQ7ehhjjTOZqeIOy0P/P+Fa68Y98MA+UwZQF9fr9Igm
brW+dunIeiCit7YDHId0r+8rC5jqIZaXxbe0OnCoRToKnIf79/GFwzOAsI3tVvxe1sJRxVpxcAIV
YvkQ1lL545JW2IadNMW7HM4NJoQtJDHrjofQe+C+rOmsi5NahRj1xrInask4QUEcUq39EHH2YMUx
l26PaNGBCmi/+VH+DluCJGD1bb1azfjbfZXBcUdlSh+qUg6I3hoQCAucrobS/9gSNAfjjdIemMbm
Tn3GKGMbdYHhNH6Nmd2/+VlOokhPgjW/Tb8ddyY+RyyIPQPLCxGjaEMq4nKodmO+qmOfj2qICHuF
dvfzQlwEikUWC5MemMiGM8YUbQ+NUwla+Y4Max/MlMurS5MMTsECpdGXF4ZEyH+cEnMRRccxGiCp
sUp76V1dxZRJoV+jnrgkx15syMeBFMMFi3hxdrBmivx0X7rHIZL6wr5ndtJmZ9qXv+jpD2cgHNFX
ZjfB+Nw/DkLz1qOAEJeniJSmAIRMHFXKD7SMx8je4Az2DnBo5yl3GyrckkeEbfSKR7tvlK9fbcI8
FBXMMX6dcRXMjbtYkKsio6jZRwTF/WfZtFpppC+5mIJjwUvV6+FVplwSme+TlrBavZhruJ4MWRah
d7ejxQpGDQx4EARNuGg3GUs5zVvOw926QoH3tiwr4eDyhwnj+sWpNQJBN0Ms+AMrODh4GTC7hFFS
eKPYmVp8uTVE9D2YWDvXg4YGViJ6MZBkscdO/kGuISC5vETJa/NNICrLqHKP2vSU2snFSpjFdqbI
oQg1wnWEK/sr35r4foAAoHX+47IgB3oHmDd6KCS4+7BTJ8HlW0773fBJAqHXzkbduw/FoHdx7yfY
YsRFbn0YHlwdyJ7TsIcnpPylcW/TOW/60PnVyfJS8+LKOhMca8M/glszFGrsMSSCbrKhv91T+eG1
DwM0mHw1b4KDoiLiMWd+GuAtrQlrvoM/QzFhe7CU8yzubCfoDGiSWXLEt0aNZB2y/siEouLijnmg
feGfLuFGat8obgJMIyarsAwOt4+AuQHJqf+YXZhC2gbUc/O3GqTjc7OsL3P9ibt1MeGzI1pC+zAz
xDmtnMcUoCjA+oX3dn+5e9ajDCEfYWT0K7HjUBtzTLToOftdzjKmtVasZO5Mb34f0+H00uPBl4KW
ygXn2ZvZQ75oU9lQPCIrYMjMECRjpKYEWBDZ7skZCBUuq52fzfJEe4a3FqzzNy5iYPERuUYO+Zot
aEkqTIohK+2DSutplPng9cUk5B7ftaiAcwGbCMynhxHAC2KiXmGginepNehFz5d8cvcMFkUzKgiP
gFw3KqLvWHnDehROCNNR6v7hvJ8XTIT+3sbMmPY+WCZ6+pZKfHgm26b3cftbhP5kXpQ9M0/X4Pm3
VcsCY/+H6qCciMGgvs4ZyXVjUnE5369IOfKrN3OInMO2MNWQR4//Hq4l1qQzfbEBUOp3ev4YmAUq
WSmeOQ1jn36AoUI3GaClg2Yql3fAYDTB/1TO19nuG4S0hl9zbay24j7deW2RpAl7P2kT78uMI5Wk
TzDdt0JayshglMHeWivx+p2a2cwZMj4X63OcHa2B7VFXyWZon9rLatls8ZqG7KNDkDNPr6t1tr64
3XsqddNNKFK2spuKReE2DkccbyF4HNihGr0LsxITqPKLCxYJTvkfwzuECRgz0q2Jp+2FKhE0L23U
0LzR0U7/yVCvzXfkDfavjUqiYsBF0M7e+7CHtzYjoPkjAruOagM3nbxw5jnn15G45esH/qGQW6pr
sX2ZPWxbLDwvCqY2DfR4O7wfd71CrIn+VYktQQfJ3te83zaXEoXwAC6XVdK+YFD4d7lyo+nRvaty
hBEbYKKhRlbawAfjvHpGipMJ9QuDt9R0WgvH6TOm3r7NWo+2yjo6oy1kd6DciZW2MZ7RkWbU7iy5
lpxNqki3OacZGePLilTKP+XzLycv5F6HEcNmdYNxAjdGM78F4+Nf8JjBKHxRnZsEcCvAgsP6xy03
phxXUrd/uYJMIJicElp2p59YcZCoWbsy84RDEO6fG8Zy1uxs1yLOnPbIsdYeutck/3N/Y49YWfgR
DrJQNW6/TSAMFxCHMk575u4emJrlGIGazF0aTLJwWbm1gk5054DhudCjGaMqE8vKbiY3/7y/QbuG
ZEHbilDTZcCJw8bQzFAFWro7UybK25G4PZ2SVk926sAwvy3kb9ZPZ2TYUo5utHI09HDijplKRFea
Wgyh8BlrM4+ShX8fmr/pF0TGjPof63j9LGDnlX7ULJU7ERtQMxMsSlzGedg54K4SKv8S2N1vcYqU
UUvzLz6qP/us89UZB0Dk/YvbFOa2XFFlaM9Rv7bzfPIeeohKNCxsGXrQQ6qMjnHPAqwG3QFpEHHx
cdn9OO0oPi8XJErXcn63EATcyB7r8EuZUCJWDd7ne6ZyJwjoowu1NpkLCIB7JMbA5YKOtAvBaKVC
NqY13H1UQO6eP/WC0/fWZP12NMyTSmoo8CPRmQLwdthS5833yT3HZRhBZOiOF9cFNdSpjecuNIEj
APwmo1Bhg0r1ordQyctlp2t1r8jYEDIh2SUth5cify9vUs8QT1uYkXbUGlP58BTtjAbUHICaKeEb
IL5Xx6OKjACanJWRxlNgAg5TKRNoyDbwTRgPHzdaUEY9HFOpsHBFJv5qsFC9s2LvAP8oywmo54pk
ZJYqxh7+Jvc+YbxcU8xsL/w1eHsICGF7/s6HjRLK31BQqfAbiwqyUYV5pr5/oTmThsfYbqP26h9W
g2r+jxi62cA7ZNcpt5a/zHGmb88Rf5ATZnv4C3lAuiwGpfYMxSv69v1EY+hAegVVDqkXo+16NPmG
2I/D6/yJCZUjNIfRHShKxliAYxz+Zsifm5/phIqLmEz2C3trBj46BIygKf+ZmdV6YnJy552VXCX4
QVytCUxHzWZuys2tRv4WlJWnYj8V0eSxBinCKFV5P2ZgKdAw5xN7uIKUrTCPTb5+H4ufIoC3LdAx
VWedj+NJbw6+ZcJ2apigK5f82W9J0iYaJbeFmskqY9xVJQNZwM+cKYL1UjNPLLQpngvd/KI9WEEa
oW9V/MPumKnTbbXoUmD0D5igLpQlvFJ38ZuUBlU4eWMvb/YGUJy23MEohQiFhiN8DVks6i6GnagI
HtgOkyXLesxCyp9ad9ETvZ22p9h4ry4aJ0SZj9L9MklDpASBBLUJvQCDMQRQTINQjqjpE2BPCFY6
fWLLV8Bcs3EemZDGYDP1UVtw8vlArCKd4I8NwpBgAhZwhYtxhReUWe2HjV0OfjLqkSpXXSiSmwzS
mhIEgVvcWUZbh0kxFO6Cfppn8C+QqC+2d+fX2OBEu3/DMobNyrb5+P+XqUF5VSkMzMz+EbGgRhMt
C3rDApvw44ZvigQNB1y6BooUDeJ7xhbJTbDmn82mNrfbKeX51V2tWldlb0BE2ohyXJXqVEI8twEf
wW3rfewz1tgZHbDCkBTsUsTcEf9Y91DH/adVNPJ+gpZTsg2GoCUoJivOG8WvrJW+XWW/4vgKE3L8
7pi01XqygK3GFaaJdPnvY8XjYRT3MSDb11O44l1KWfXrY5jpaLh2D+JrGj6PbWSPvw5lsgBY540j
k9wwy+WnigUKmfF0jCrCdF5Ya2OOdfCpAfymbX0bTA7eTyr/4eyo5vp+Dv+rLZh5Pv1jpZKX/SHU
bpfpvhdhmGX2lQ83+sHhQ5zavusvVtxllLQ/+2I9SJY8ZRMlPpaV+pLU3canxzyBt3GzKBVy79aY
v1TmOKTZu/CRyfBJoLvheoOHufXnQy8P19zvBq0thmvrYccB/YVjYVSMiQbMbVQvDUul6NEktw9r
JiPWsqAatYPeah22A5Ax/r6yLY6KdVzjUCJf6KRAkdlpog08pNJHtqGbbB9WNjlzSE+87Bh+z9Yu
tzi50fOfcTlzBoC7Zj4uEu8yNL2QCow26daIJcSmJZ5vAvvY47Sy13gL4HyVW57H06ED8X2YoLdg
UXoDK0rOkbtg1nuRCb4EX1NiNBgda4qsN2cPsOoFS09Y+ePk4jdByPiocb05XEKBO566wsuzFUI6
IKlTmwMnKX/EXA5Vovclak1PW10gf3hS6uW1g+zaz8en1Dz2aFXwGpHHpDV1ya3OV4vf2r8gEuuL
zgFlOgQNmmTnK5uOB5rzEMA2WU/ZUeQ22lj3SLhsPv4ylhClOxyd6HTohVFYmawS40I3ik68sPKe
me7Rpe3p6JCslkuMxyFqAL072xAM+TUGiItoqftgyE8UJ8oT8nQ1Tzxn+6gfj0fKWPwLz7B75meX
jkApPTEGCK22kLy/u83b+fIaNPAtvjGspKvL2oYlXnluVP/hy05LLmlI50B3cbhLWiZKFJXvjQM3
ADJNmTkIaUcj7C2VwxNhONJzT/0RpcD8MX/ILrhnlQsw0mKdyh1ybZrm8GknfFKLTtum+T9FFwu7
I/nehV69CSvc3RL8kK4SDxOAO47uPwiiIj3A4+ETVFBhZwwGc47XncV799qdf1Z1NkNpvZ0kA//5
mclZGH6oe15hz3EqoTleNHeo97SixWKYwMtvuWfneBu7PC7WMw4OVqXw8esyYmMmj3EEw3XYlxVT
4dnZ0bVp39wCVSKepvP0owHlHAe1WdVB+7pqN+Yrm2pK80vR2/HAFoYDdzt+MmYRcEw2tymoGsXq
PT4fN5PMx2x5fsc2m5v+lew1Sp8N9wuZCnAOejdSgTi5oPVEl9HbRqm6LYUP/UX0ttPn1aXpRSIq
6NRpl0mz5eNALPVPYU67vzA2A5RzqaUS3/hTC0B2ICrQee5FxC6l6AT/btExhPaPskhBCwFYoyhE
rQkojrJx+jrtOUDcM3yVLk00sXuUR2+vBdYUbj6jLhxkDt3VagK7m1OQeRo9FfmqkrTOFpQXxbMh
iQKrZ32ECQbylxd01+1A7DtMscne5BbnLlVmIx++056MGlwMlmpkPtNoliSCJXmGGQRNjxQ5zJ94
3TcqP7mp6IFyC7IVnW5Xm6Hs5VXBwYI+qptwjscUlnQZORaBABMCwyegqCt+lTDIXya4jSeNSoZQ
KljW34SVcvoKemsNLQKNCeMNNFqj2B5BbqW4GN9Gvt4RwNqtSdcgvV1DNnSfwHdv2XfBO7gy/KYD
Mf4hEzgb2JuMQhEiiOgoIv+N7L/JK6l9hoTYBNEEwIyj0oP9AvX7O/9W4PhWBYPQ6iyffwzw7k5D
D3VnzPFv3ART2hrBVgZQxL5CMh3Dn+LhOsydDxf1p9+aG9N67Rk9lfOO+AyoamwSFHHzu4pJjYIe
q4Ozshq/QFUEkh5NKDu0lQlk03gLLXnjOkMmxY36nDIdxYk1vl5d7dAxHKBuQkhSt0v17d/7FHcV
GOXT+pvBtd+O/rqYoHwDY0YIjtn+EJ7iokkXRS4PxhGPErIJ4vgOw53ljGaTqw0uJDRxBcnR7cEj
+6I9dU+vMUFSZgZVcknXHBPvrYmj3/nKSK9GvcYE1e9jvsKt2WIdmntWwidp11T36ID3XzbWILc6
Suv2oTwyz1NGg5Qplbq8xwozZeG/UeviP2EhMfjGjz0sgZuftuyzSlwnMgiLnhSmtR3fndEf9Aoy
ENvwUWNYb6Aijj3b722qk1Zw5PpV/kdAbexSlyOYy+ykXvixhopu4qU4iq+0lXR8M0ipaHvUacE1
ySMgextc9jiI+315PPbCY6ON4FrQMU8+sPYUK/61hn5dUkF/r3hP/Kj18DbAJh8G713CWFFddrM+
QHaB3M9rz8ZwWb5yFiPhrOkj+I+iglP842B0HhFF2FnzNJU6g+OKC7zHHaeit47gnd9IhWmMzckE
R/nZ0N7XAS8DCgqIZL0f3b0HFcK/FDrUc32TGsU1EFeMzxY/hSdnHrGuE/NurtIu1Zzo9IbCiNLJ
1XrmKaFKwdkFFjCk0qTttsXdTElTxrm34fiiAIDe+Mlp9kpafrpH1SuxIbAueqqEP5/7h/P/Znna
DvWr8IqWmTxQ1YE3SCW9GeSjm8P7UOyHr4dNg8jpQd5m9Hqbt4uD7grEkpnLGLeQq5ftOqnl45MB
TtjzeFWzoehrUqOAb1g6w675Gg0JRltVkNgDZJ38GUKD2MNMfhSJk+O82k6B50p+gvRBjLfRUGQV
sDC84N4puy2r3wQWpjq+ASOAJC4ZgzaMn6mZcbwOYftVzDDF9mzfWm7pVkxJzQbLIFwz3GcjCbh+
2hoR5C+0EM2qTX58ZT+xL32byLRftXPvj8lNi84WBKzU5k9R3zSJF+WqFmgFi5ZLg/IJxit+4rbW
jfDeMVOzYTA0k1fNLdr2ufPd3LDIqjLdiNMMzcFkpepifxtH5ZfFp3vJFjEEWNUcS9gZ5Lwpwru/
zAbHwvRriLVaKRPj5VSfUIXAEXjO85/UvCB0GmJnuLlSA9+lxQk7mvNFG7fBaSmzGR04ahXUG2yj
j9XHycBfM/mjcXlg/yF/+L3+8OEQwxM+UR9HxymXMKDb8medU/uZmQNVvYGpa956qGMWG3as3JpT
umFgzU9ABJm+na31exHS0N0F3uuYq6C8ZzKq3JBvbOyYvh/i0tRh0fovj6wKSgmthk6DE7Em5947
Cq3tBAZTJ3KCNbEA898YGsjaCra1zcQ1v+KKrJzc/xGz9eL4aQQUb2Wu+Pua8JOgUMFZIBP5UEeH
5bo8m4HxiN53LgZgpZe5fOEkW/xBqJ2Fu77c9bbz+jr6mi1GQvjuhk1PtqBi3O8YO3aYp5wgMg2x
XhTaWQaWd7Nw2VWz2KHKkVdvXFrrZeA4hHKN40PqOOtuJYPAWf79GUpq4PDW8AafDZ31DQdX618V
thW7iwsJVc6tVvSTAQnACaVShxEwxxiHBabdjD9db03J9tSCYJetFfDYNsOuFrRBDfkH/qzIZuva
+j1leNFXIYWcss5KvC6WtvNqyrnAFBuHYXP3EphZWssHHPRQure523Nvm/md+v8nX4vddqWfdgn6
i8TzwnSKrWMvCSwF2bky8qmC/CiadyjfLaZ+zOnOTH9Ni76ByhFAZOLdzdAKnisiJEbBYBXOd25r
msw9HikLUcI4Cyy+6/qHQzFg8I9na4VzmWzDRH1pEKggzACm27rEPF/eTYWq9QJMy52emMIqn2pj
xwqrrrledhkx1ny6d87Z8WANoYe2u+Y/fX9C0678SerjflZhOCMvKwXYIM+cqpuI+FodBa696ePG
MiUWbVYq0yHQ1E58heuivCIh11d2l/lCx+wdwMgvjNbxaQ4zTYTD9qY4O4+4CcojUv1mjCco81N2
jwnfk/aLUYnJmbMCKI7xHL2L0Fi1uTXBvNMPIi/q/4eYn/kwWKgBMKY4tyfaiTBobaF51nQ4Xy7X
2Qxa3VmSdsmEi3N5colOC0KBVl0Pl0HZWR/5+BI+CuG0cY6YO2J9H6EmiL3aUbeAqYZNi9U/RM1/
26rqymEYMVLVJMtK+lTKZlI7cj10rCZQc2Gogem0thq0pNbDMP+toycOt+PkanYFPWKAbNjn7uPR
twhH+sHwFKHkNnG5AeiL6J1cKT21ONjDXD3Hz1ceU9t8SI6xYD1VXrK3PeGoirQTgI/uWMrCqpj3
4pkKIwf/0UAZ6HP8ePSFT34ZhuHB+Mig9gLr0nbpMedeLlsjjt3iae68R7jj5FJNJP/W4Zyt9eya
aCYwY0DldnprUfjAjUUwamggEifTdsvWOp4GzW9ArircbdB5hCHi9htv3cNgBgrM3FgRxbBfho3E
dd8Pee3w4wPIj1s+vTecMcmAjcA6UUzD9ZINdZ8aqz5IIUsHh8/hmE/Z+kLaG46h509V4DvfIxBh
KrlUmS9IIxMyDEhVGAESCn7H4j11IVgGgr8SOM1nGEk+o/rJtJkeSDNVzNGIXooGX/VrTDUhXsEY
hY2VjmPCBas5KTpTYckenwQGr1QxP4Q+s/g67yFBEIc/yQ6SXvIaJ/SKfOQW0SyUi1Vr1FDdG/YQ
HAzeF8GJ5n2cXa07/y+704OzdR2iMMgYWunF1NGiJZmI8QCNI89qMI3hud2qP+MhYlUKA/GC4mNG
JEcZce9XMXUG0zuR0aBnf72jEfxhB9mlBWTK5f5Aq532Vyno2lBcCCDYXzEMY9hFRfVPdjUgFhlM
K4W86qGBycle5GefHha1BsWHuJAv8SOglPHJcNwtZniclt6yB2PesfjsD+sv9iC6yqQtgg9MuKsd
1PAlziigWcY/TsXwHe6QqqzwdVUn6icdo9A0LsFtMcCMuQ/JfEnmD+txwADmCbNDOBzj3FfIFahd
OPP6L0xdi/NDQuPFNjZoMbYX0DsUQT0X1qDFi61f+4/MgkGAj/JtKyFTLG8LoL+NLttJCrgdNxon
XTan/mVl/QMaGyVT46mpeM3eCBLhj/3RZQqnweM9dyO2dQWsaw6RT3fNdH1P/R/gUZO07uZuLue8
IpWo0vjnTUbjB9+b7h1AjPHHiAn8UHrZ6hGBE4Ex7H4LkKJ1xW+wwL20I7yXF+YEVJydXWF6mX1N
IAf0xNZqHYmuMD9f8QKrkTe0InajiyO62JbZn1GlU5RzQ37czP5yVUQtOnPU4j5cIqCBttnfdbh4
y1nN1fNj2t4+45KLuGp49aCzvE/B02wnDvSfocyVtipfEhhs9oBnzH58OPxC1tUbqt6oNylXFAoh
1GjE9+CJjEfi3BXL60iooWOfj+x8dVXVgPEuELx4MkCCKeWUSD50zMgmU1iyij/bncYwgXVrWpoI
JQZJCYhZy34jl+uGUZ7WmrLBsQwsfJCc66zjkfOCdDlLnWWnL4ZMnhXVQNGHGYVenyaDwNaJ8aBR
mt6lcB6o+bB5RfFVNIRo/Eob8RXe+v2f1Lgb5KfAENTUaeTaZoanIUIPotJkHXp5HJIcLO790YNq
P1XPMUl2kNI8ggFI6QiLD8fH7gcwc3ru1SH8syi/dIY/kQc3YRDe/hKPSkI/cUddflbNUNVeDzRp
cZ1jMnKdeHDTqE8p9AlKKfgbYAc57s3d5eSBeLIXGGo8m7Tf9BLuFUPvIn7VWE9JhTuldoQTYC47
iO1UkLBG//idXR8KBjp7POaGUA+6fK4E+gPwKgtLPqh9K/+omGzHbrxgtna9RFd49o8b1o2pwua+
aBhkB/TuXdvXhh6/O8YHS+gadliLtgP9SsNw0gGEWUdXEDGn/mKSuoIEQpZZbflAKtseXYJSwndG
i158LD0mB4QjisrTseoQ9WGx/St8kGzk0szI8KYxxzm5M7oEqipxTNaIB6X3Pl5SPIPjx8utUws2
jDY6otFKJ1jopR52E18wwYjPz3sfLgG+BIsOdCV5pesgmpC3tmScTDC7skhAHkKfo0YrMAkY8OnU
S2yh6CvS5JS857BIItx56eIAdnj1AP4F8rV+kt55xXxH0BuiJfFa8f3fUWW802EPvkDXp1KHNTXq
wbiopPGD/INQhNx1ap+77sNKaOP5hDGSsogAZTTTGJSIbp02jvPJ2pzRLFuTy2Ho91vyTCQ49E1c
pzoq2FMBaK/HGtmk+hIaMiYtim91X2C0ARWlmFSUwwnmJuhDAOzLBRNURHIn3vEPZC47gUIxZ2H4
vahImKdfATeD+oNHgpsf/I/dFx+4qvCVyDq7w7SomQLJRcsmVobHym8zjFAUVihQ/jufG5mLiykJ
5Ec9c1gW6frb2bXRhoDBciSxThrHp81kVkSP5eqjlnkkvKfNpa3bapQAqap78RgenJ2v0FpCWw/C
+56O/HMgj3rdCiqA9AIPQJPXuHijcIfKdjqChlDt7JELgME/Xz7DjMfQg13VcnWykV7WGRE81K6v
TGFWoHy67R7gaIRniBIdlt8ApVysWreiap+0u2AYYMVbGaVsnYtsXmrBD0JA/Ph0VhvHUAFN+Twp
2EtQkT5WG8a6Wf8R/5eL6ngBj8UgLGafqqA0VTB5y35JPbG2dnN1+gosT87AW3bU20NmraZ9GXb7
AIb2s3TB4b8rilDBBMNN2r1R92MrdOKL+TMognqvsOhX7RsEEZonaMoWIYeq2mbCCCULVZw1K8Z/
f6oKhXmyjLkfHRWOvEY5y/elRXCmo15LxCXb8dZCmwLRWA6mN+KQ8MpvC/KDR4If4RF9gGxQzFKy
J6iOf/jtLZnVIm5W9icQuqkwAeqjxQK7FXtC/gQg6/7vjB/8c8mQlBnqHNbiazIroU8KY/paFhjV
c5srBU1pI+VsO9BPlciXO/5unuMtVJDBARbPi9qzvlDfZASxoRnFrwojHjwV7Ye4z/61sFSo6uug
IT5HPD2Ivx0IieWoZ3tfpKRMFPEsh05785LHnPEARjXMBnJZfx0wrq84z7dxa1T5WcJJ6B4HDexE
iHI84qjPydiNCZl422iY+fSHCOlYGAiNLmQ9B724NGy+gGOh7+H7cM4O39wt3uFVI+0OGOMadQuz
rRFwtf0w7m4dgetSU6vWPYxGLuyk3qbwB5cIW99sUvq32kPVurwU9q8BtOF13PvOu+V+MzYtGAV0
/gE3zXAU9en23duYuxtC9Ymnf20LHVsJrMKJbQJXyiYsWOSxejW7//afFE2GHugm36zkuadJpwhO
F2je9jY8ArwY1rHiNIbSyYY4Ao/MGSRoLHNuxmJKYzT8K/DhQMUo3hAVesG28gA1GN+Lhju8MiGQ
4lJ6580utDYxTNbSugZGbaMa+CB2AgboTZb5goKsDCi81giYwoG9y5tRVUJDHaGjvH58hM4E3GbJ
zarH5YUArk6XxFPvgdf0MeJ2eVoQ2syKR4DLOa3vQ90EhqSjYRMidzllNvQ/8tpRyuoO5eCyQygL
qa+FWUFqFtuZ00ycZWWuLYmHtdsaARoxMMyzxdBs9eGnR4iQ9ekdNFk+LmZF0+lojPS+oqmDd+09
P/CxYbOY32VKw9aI+o+8HZEzPaANAMoSkKp/iK5Ei1ueX13oN7EDHejU8lxblG4ncoJS6MrI/YAE
bp46R3p7UCfcjVncNKYvoc0HjNwuXOEnVo7Uvl76dI5nZEu00CzDzlpHIHFHffIL8rObDm1yuVQu
UlKySqguUnn7BGcfBh4grTkYONkQ9oveg20mB0BCGeOtfzYlSlpR/Ebp4vF2mogDb4HemRaO6+yH
bwXRLNAdbkAfivysMGZNOZYokiRXm85Fw2fBic3FrHUC/SyG9bRCzm28+E+kFRxzhIEZfNMhk+2f
DXkBdB24mHxiJgsRHvcDCzeIFoDfYKwYpz0uGoebfMH4e/Liaml5zHW4lxn/DJntT3hhDH5RUEOY
Mpx3cC+ZNqvAegoFxV+QmE0bcC7nXMOTnjNwkBYwiI0rmPXymB8+nYB7xEzDbmNtN0z2/xYqsSjF
Kb+foGOmkFHVyqJes8F5PBkO/ZDeolwmp5RqVUY8avB5XpvyLc5VGbDB4IhUMrEHvGdir4P/4BYN
agoVo2GoLbanIv6Z1cecvBkmMj4BiCfCiIr3vzk6Rl2nf9+Dqx7Tvnk5YaPNER2xE2Vm+krgQTFS
XKICiMBEMINrr+6wJVyXUjH3H9zwNWr/GHZgODCrdRvC6TtMx4f76rn6eagZZ2E521WZeV+jIZkk
MKIjQGRem9UfMVJ9YaH5lQOLOqEOSv/5Dm/YAHOsDO8xzii/7Yl6qTnc0r8zaVzvS5iS/5ciPmQv
cJeZ5+2QWCfgbaUwqLilhiOeFa5MlBBf+btxCeLTKvQp3g+ASxbU5rP3zLjWUrs0IsKbKqVZ6EJk
4sietN333wPfhWLSBkTnSSAywU6YAuqwhbhHRKapUde37b435CQCt5l/DeIRt9i7P+LyI3Cd9+AC
G0sOi5ZILqx/SOfz4U/253PMcSCXmVu1+V5cSgpbg3HInJzPo8WabQUXZf+JUuItvdtAhIhn+Sgw
BXkqaEUBgk/Moo6tNnRCq8Xi5kOlKISSQN3VSOhh+EIpo09JvYifbbJoBRqbTlVACYgCcxki3TxY
yVCKOLtGaJWh4K4BZhr/3qZEt8BtIrIN4VDbGXadldPGW0EzIXOrjQdJW4WyQOnAHq3GeQuPAuaN
iz57FNfXHZA3NzMM6Yu8+wtITtoKCQNDjLsS5hL2ITCuIwwdGgnA0dPE3vGGURA8aAQdlHkHIvvE
P79DRrVWyRgP9RXLlkIZvvx1zn2m43YNioXa8o00ipO7l00QnHBDTnJZfE+Rvv5SRP87UYT9zsWM
vZBSzG5gIVOmZjtQU8c3o8R9KygIbgVYAcD0rhqlcrjg+ubpsJ5+IjJC7WPRElWZzXcuOA3OlooE
Mt5+V5sj3/kpKmrGx4E9aOcWphoTDuamFsykmh86C/I6QlYNEAGt+hMtOVClDDLAX4YoLwW/pQml
3YVzfBdwZ4G5VeIF2+pqU1GDFd/nsVg6rQhgbn19gy3cg2Un3tpLyKYLpchlJ0oaal6MIptjnrsi
SkfHA4D0M3XetpeazKZr0HZujH//hN6czn1o3ua4uBr+vEc7i8qQ/thRqFJm4klGPQpKC/IbtN+O
ygpqRcZKhmfxuZoeDBBre8AE1ihE2FUJkddJIoHOFYLSOwx3f6891LxzEqMXufPHtvCIL8SOzlCl
PE4ANSJHNC+eq9I83wF0oXHWjRV8b/Zlh6C4sYqS67sGkVl35JySFadZ3idwL5d+qcjCL4vXpbTH
1GdB0K5EkPE8n3LH3CIsRwCgwLRMoIBgNZ1JAq07GePDWI91NWOMC1imxgeSM7b1QGG6TEdWa9yP
WuMv9D6Gf5AbQA536hPkfy0tghBDZs8ZPqu8hAa/C+gnOWwKizn1Jp9umG76SCOUWMrFOoU/s7WF
tbMg+QSe57q3lnhOEkZXVDbPkU5JCWIsgKCW6Bwv+Cq9BGLWqfIE4lYB8wPV3MwuCaV2qIeHcj3N
T1eU0Tw4CBat9risHCO1XqdBauYn4qVAwEmP7KH5EYO+7NJjYCMAhlQjAluCVZ0eGGgIUo8og7nF
8YllrtWnXkGqiugmZcYymBRw1ETx9V8QuW/AqCFTg9dCAWPLD/MOdDZDNEXAHGp8AwVZcXfWD+ZM
DC2s86mnHpKKh1yqrJr7mpHB9H8sndeyqtoShp/IKjN6S46CiIrcWEZAzAn16ffXc+3adc4Oa04D
MMbo/vsPN7pn3edGGe/R6vDRjfvRGUmaFi80L2Z0SUikEtXqw7NTBJxZ1D4IExxaEAVmHquvzlQj
L6i30bJzL8EzvBHUaQ6zu7kgiZdxUFMvbPhN8sTWT6tOn/vz3lhw7ytmzRTmuVayxHogHiDDD8dY
fPbKMnrpoDZG48sPoJOSkQIC90l/jfUJsafud0IYD3j9kV45t/p/2Brwiq+2MsvoKaBU97MxgmPB
WF/9rfhxPgokesSSzFdvZ3V/ujhwZ3LrQBYotFlClgbgQlziec81mHT01wMasaXHwy24O64M0a4g
5QNrxmW02yma+OboDxkNpEwNuBj19s7k2UKfx1CE4cxvVvX4VTjm/gVnBQDpMQvyq14v/B+EH8rS
3uxWWHQz0QILqg3+c7urwfsP3QWTu4i7nsR3w1p0U3nkW0Yf8ihVJadSru+3it4tzP3QAa5lg2Xf
2I7tH5iujo0/55Q2Wm6YJLAn0JM2IoatMNqmwmTq52LgPqXEfqpjaeJFEVLicOYV/rgbA8g+td6W
mFc+o3ZaTLQJ3UY+4YiDCfSewm5q6AKEoNTu2GBKFbGZVE5N7PW918lKocLgbC6D3T8tV/DElxLn
CJO2JWxCkRHp1NlHVKPOgFxCKmBpr21F/zNFGdvkL4GC7fce+MMVGdHQ3r4QV6tfsIghxF3Vgxr4
tQacYgWAh7CFFMzPdOwTNHCalnNexr8e9LS8NKnOOTEUiCbBpwvAZk8QNSItBSe0x5MPtI7L6rHO
aSvpgKj3UU197dvVhapQTt4orivjWyW99+IyNItL/BBQth63KtQ+FsHN39L80iZK5iV/9yb7BtnD
5G+fOET1IU35caw8sgbDlftOvuRtaDa/fnNeIv3xCrdxiPq4a6D/MK8SsUPiQBmevxasgZzdSulO
uNcQ0zA460dC/vi1vefXfVbePRj0iOdBnWQLee9auGV7Dengbr2PI4qTywusslrQ9OEfxU4g1dFx
NOKA+NUGTyG4UVhvocDLVsL+0majZsAJ4UeF1jUZlvxD+6pP6Vsu+pfYqwYYNnniqHT4Sb+1X41q
BzhjgfPDvET3TFGmXfTphLb5tkaZxrchCYsWVb8GT5YhjOGnWTQJYAaVgvEE/9Ws9f5mvmST5DhA
k3gVK4reVRD3KCfViDNJjglORWlReK39hIbKmh7sVbuk6KPkHkPfP0NMXKIq3YsajMLQr833L5Av
jOplGda3AEQXWLl7B/FfPrVH+ub89p+wMdmmoK3zrj/Qhn58J2jk4ZQ/s+Mi7YD3YxIpznh5YTAK
Y++UAUIWbSRlPmLejgWb0N0vAcD/Mok2FLtqDeLA5sMrNp234T+Gqr+4ynGIc+WMndEovCbRCzH8
u5R0KHjnV2K3KFJk339rm8cyYJ+9c7h9fcoUzh8mydeRSy/qsjFrHGxna3tZ45GFZk0TpDf4ei+E
Uvq+1VAVp5JhIKnLEybGzPc3m+eVnD2Fx0v9EYG8kwkR6pfRR6BnSI6cDnNOC9+g7GF7oozinoX7
Lm3hafMYglt1hUzA/O0wkhHvN9x9ciZFxhPibJXwnCOXTvscN3KuGHVyjVF4m/0j58HqFHXNamDz
J6PVaODRwVKU6RPFwb9IwTyKU4/xKrnlFxgD7JXaqm8zbuNQ7wRxfKww3YM/pVqR/zYQcI9gSiy9
M7vzxxoBiy/DYTYfMS2fHrlA0zbz9Hu8fKsrmeUoWhQrF+Ze5zWndxcJCs/ZKRkxiMSxihgFUCyp
3KnNbBoetjuqU2jAj4TZk80jJ3QJdk3Kt/3wYr7aLBuFo09FSzI8CAPiczO7TFqfRq8Izo1R22xT
lD/T9yzfnhAAMSt5MXBQ9NGvTw0b4XzaVae9KYgJpxHzzJfW2Tfct9XH9Pesr0vvA0XmetLMmpjN
NwT/lurkY8vpQQe4kRnYa6tFw1jA/9C6vRiC8Em/wtfxT4TpGa8hxdeF6fItOo8KLEtbBHTrj3PY
/OAGwe80k/NQ3yyTmFNMDXPGQZBscbb8wIT/YLczgI13hCVltWK53OroGcDA8Vay8P1HOn8yyh8a
3BK1mh7ESgNFA6aqTh3h/UIZVYy1yQHdFqUEBTWjDlqsSTVQJ/BjRhy+7XTxxkQdnbv5+EVvqPyR
ZCEunfPXxzqoobVe5k9Rme0U1EJq9YHjq8Ln4uMGT0hy1NXysoiJFkiucmzkGEHVd5v1yzyQSwHh
5W9yg/uGxvxRNhS1B++xZZ3Axk/alIYPqsK8ZLvR2P73FQGKwpF6eM2bNTnQ/96PBh7cstuwey/Y
jW1MJ6xJT2N363Oajpjw5JrG6Uyp07C06RO2OfzmYTQ5mRQvPr2hDJ8fSSk2B3eXnLTn9GpVqOue
2urNcwA5KTzztKoLtWTfNRbT003H4g5vvxW6PHkey5Bw9TXHIg0qmjy2uHnuRyR5atr+MSdd7owp
MsDOt9Lqyddx860hjUO4p47qaKMJufdSIYzdpzUtmEEtT6oNsCRK2tH0DAkYJpI9WrQ72gIw+sko
jO1qzKNRaj7kZT6DgOpcjsGPMSBnxEI8DbvpyHWhNgn5GxNBen0uJiePtj9Ox7+D8WoZtPxTUFUa
+b717mtPcKujIieKYFQMrJ29NvrthQUA+emTidExXTpHhr1vU0hALeIru+57Zkw1++GBstHr27Ri
f/Q5t7D5spXJqxUVeYk/MnHpHKI9d+gRTiZ8DAYLeGNwiY7Zp0c0/fHjlPyNL4SNRbsw8Q2bYxlf
Qkfn5y2bVsrFLodSn3oYzAH4HVmKLgIL0glsUhqZ0nHEsXGUalclkXW0ojYqQUxcPtbkGHits//G
kxh7EMZh2AHumzYE72v8sUj1BmzgklzWN8wWNOGy33fgJhd490+6eW5RG1dNFZJgl50GeG8s84yG
x9un6WkFA4YpDf8KGEMBxE2pN7hJoGL4kKFcgdxDhFLv6HXEG/0OpitYxQNdkaBDvy2/BWCOCBjl
GKbjQzXACxtqzcutx1RQILyoLEQ4zbNfvriTTNoFRuQUULtsxmB5N87cqwtcYu85czxbm/zbNu2c
vn4LNq21HC9ID1E2wG0nxjJ0xCRnUqnw7AS64CUg1fdUt+k/KQ8m2t5rIKU320AVEXTg7Kk3XZmW
dZGjCrnO7suV4KI87JlCjXj78l9bDgyuzAWyHxKfXlg6lV/LPLNzsrxxEFTfzis+RvQ/uRUQL/EN
1llfRGDrc0fNgmolGYFd6y588B6a+v4p6l+M190bNNLH2f4AV9ysujUthrNDIy6/Pu4WQlXdH7Vy
wDdZPkfdsyPDAnsMr3DCuHa4AGbvQqvT8mGyH0/2oFowOV/zyfnCGd04x3s2kWjPKKj7GlUhfNJl
15EArSncwMItjH4/uDy9e2VdoWas77DJejyyTAO9ikn0wJx0103A2ynb6Act0JIt5EsFr3XXDQIU
C1xG9pNfoK2U778RB83BynhbTy1/aiKcv8ZsW3tOKhAtsqW66gS5C9g8dCBjOHN5LfCDoX8S6w+I
inRalCgw/gnQYlvczyDJ3+y/epgCt+nJWIqe72aUcAFvTl6rV+gRdkmJyV52okvr3kijBtiDMrQ4
RX89DG2sS2OHo4M0qA/+B7OGjgTtf+CiTiAH22c+bWIewc761Tm4OOKrjTt6UpqA4zWRKpjnqT11
6WbE72vECe5OCrZdjANoGkfw8UDn2awoqfvAJn1gP7CbM7DaA2YEHH/MWtntS30YCY9Tz5DVB9Bm
7fGrqY4v8/GeT3IBGWAlbO39ecyNtaGtw9jPvtioYFuuprPZGJYVOx07BIRWBE2B59FXsQGyzVsM
GsbYAQrK/azHY/LdpFC42chQRcAEcGOLgYV4BcF8wIqq0NH6ZfpsQHfCXgDoyofEAkumsBiHqLnM
Zz/k0hCW80TSg5VngDeZLokHhGA5Z/+XE+lho+k1miwYghuQ05BepWLle9WH5FkXGrFj+BaNsYM4
auy+/sA49LQZ5j7PA93UhV+GmN91MZjnnHXiK10S8z2HXAXyjXqbQMR0zs/eLSH9E7TO0G7NN/cG
wRu7pCK7b97mRaKxtAdoboKoDYkiNQWsXi94U6AyOO+PBTrnsvPlM16O7s2FJokyrXB4c7YkyP1m
hh0Tk4VWctdn7wUDEaRTKIgU5uZcCDQpsjNUIz29AVLqXauzeQ8ZQD+ZHsdDW0+rEZEuCcZ2wOA2
HtXPCfbFzimIYZmHbe0coQ8VAQUiB0aSAI5DtRoFHkmU/FjokFN9ULEuP2EE7AwWu2+t7uILdlHo
TjB3Ikkmrcc9PkzVtAAfe5GoYO76oVRnyK141LYwaaYgxgBPE/tojfujbTeAvk8jfFGxEvfGdtMu
Mka1a8VRHAZyhXUx+piBHfVOyCCE93pkpu5VMreAcZGtC9p0zXTe2DP/RbJccIeEEafOFC5v0DSS
ZAjeqj6CYuIk0CmDlOb9LxLlucDeuWvhp559Evw06cQF6D3ZYZyrxZ+rgAQLwanE1w4zGwf8zzJN
xA4EtnEX1vicn4kYQ7MAd612AMo9AoDnH/wtkau7uRtTRDpmQ628I/7dOCtSrkpQ6P0pV7EcozyH
V6aMomK/wY6GEvmqOsRIm2YRYT8SHsw4fuBdCvTZYn0e7Jse7aCyJc5x44gsOo6J/O7ETmEmTm2l
gViM4ioHHRl5CIwrSQwmRUdZfxEXP6ZHtLrPsI656THTvZZiHjsOVDvnFjwMHuocHkaOCtlkmLbx
srP4jGcQMtJMsdcMj0C2Uck6GcQL0aY2x0FA2kDOl0rMjxNiaQZL0UBckoh9GwqdLBM5I0DFTUWE
xkyNlY0fPK1KkpVxGCTnFlfcGURcFqh18zmdoLXj8q+H5hvSMtRQ80zQHQ6CjMyMrqXbk08w2Usp
YP45NwXvUs2qmLvKGygAB0SlMqeGGA8B3sBdRHZVmBqScaNcZEGZ1e6IX9GHeGZECmioG6hNaxKD
YHf+GLg9wsMHYdb3w2/XnIPZnTsNZHI5uLidXYxtB2IDx+78TCspNHh6KrosYSE1aippSJzSfHaZ
1lBeTcf4bqpKizqlNoZg+NVZxzf87uM7ItcwX6WmmcS4hP5pcmuL1QmHUtQeIgZ/8NdfRDA1jtBJ
jg5VA3gUYzC9XFMYAcVcRezXYvx8AKmitvIoJvA4sSp9gozUQ4tFcM1L24JmkZQBS4iMVhSgqF5b
OKnrQTVP2cJfDOB6m9c+MF+WqaeKT8QrVgKQVVJ5No4Ph+nMipvXskNEvrXBNEGVBCrYxhct3t2X
muMEbxSzCQ4J34Mad35qxKM1jd/e7qOYh7a96UY8sw7prbhL4eICxvZVU4kbhgTEWmVQ+R3dMmia
Pd3pIhw0AsYxcDY4L/qUjA1f51byjPKWXNAvMyE4VVPqjz3dCbKzBabcSDlmFw4FDzG87Jb6b8O+
keX2jyXTvmgh7sPb9cn9n1WxOGHOyIdyfo6JYcjVrrHQdOKfiJ/BMc/gkri0dDFY7dKHUN369Ne1
TotwcvCl2jlw9Op/ERQ/YmYwferr0fzklwgCrPijImMOPwWw3pvyS6acYYtrdC/EUGU55gGAt1EY
XIpAPiXSo6QU0umX9ocXo8PL+YuhT1vLGut1lnXSNqL3p38G0KtHydEkDKcy8BdSLxR8W+ZIzNgw
BWxsu3L7TvDcpQYcqiamoxcrsR5s2g7/sjazLmZ9sFqH2vq+WH/0Gk6x8Ux6PgcQ63Z2W/8dsZwe
BwpMdtslcnhK7fTA6s3VrDZS1p0HqlamU6YDAc7LJu/WwCBHZdOXAbTkqSl2xne7vpAgykq+JpxJ
2HPyJ722TkgAPg3AMsxl+D96bZ76XXU1WZ7WgHQ82Q4OOvsyPKdYMRH8tRJm/ngZ/I2OX5IMxR2y
Nj68S8Zf7gjlAmMRhmYPEhq0rmSqXJ1himJfTr+Wl3BeX6PKNpPzZN2YnycHswZC4K2T8BQ4T9V6
6b7iLoxG5keOw6GBwm3ECH16FfkScezVOASgzY6YXlBhczGxONDbnEQHI65BR7SuDuudQkzsQBKH
44W76H5UspgKjayf5RjZ53D0pWrW+qVki2UDK5PFhNM+Sz9ZD7ne3fHZCfoaMTCVRt3JXsTuo0RI
rfgn7im/QAxIKd+fMw7PEcBnQui0n32zWmpjjX/mYs297OHShU8KMyqEKnwFXNkI7sGtB3xY1Etv
JOpYBzFkdB9qB4meBekwn6WpmZ1sHq5qfJviJ5r86aiyb8/Eim9y9ANyNwbO3xqjAlafETeOw6DM
OF/YWbKBi1866snMVB7c5qZA22KKQVbv09xqtvt7MF82KCcpYZiEblnraYBhU8YGkdyCi8bSgVbY
Jy8K0Zj0ZeFxYxalsXRrJcUACoVaRw8HCGKrUZqK3tJx8JVIsIKA8pDHM9Go7dtNGnG0aurMQ+yE
+QXsBw4vdqAzLhKAgww++Xw0R7JdyFFHncRAWg+H4NEh+9tn7kSiFbCctdPfrcvsNCWYU+34f2TE
tdRqPFUfqKgm1gBkVi+1/RUYe1+vt7/F/miB3Ws9Zk46bDfIVEKJhPQxQxjNpe+VavHGayS33xFP
E2Plrza7m4iWwd+EC/unhuMyjccvd5YGHe4OqRSUSuvGYjyTMyoYWAFmTG2jy1puS7BERg7Gn9vY
B1vLJj0scDzDcAY4oywFMJH9E3IK/EgdLzKTVLrLXW1NQMOhV9Nf77ujbQNXT1751ie6j0Z1/Azs
GuqhfiENaD1ctGnNba+W7yDjWiisCnPXP7bd3znDDlDArjQJ8u1UZl06nZzkS5rpno7Ev9nXrxuh
rKZEUP1SyDB4H/JSHXFNCUoQ75MBy6OnDhS+YFrGJ3WcT8azE2JrPIZ5BBmksQUkPF4mTrY/z0ww
XuSXsfUhxwVff349hSDKSQM4YLciCDJfRXua1MR4eL0kS/WrFcfsxRgKGwZaCD2o99k54V9mSDxR
UJdqeZ/1GqQsNfCYjf/ud9fgCaLHZObNtsSIOJ9eavyHY2OOPTz4r3VCeIPqGgcD1b9hSdNlSm8Z
uHCsdgILSupP7DzSnrGjpMSN42cnZJgEN7KCCMVudvX40deI1wpeK+UlcmU2zCQt2PEoK0P2Bpwk
2m4gwTooeCkmk9aZBcc9eNHB2G3bRu6Poj6rbOSXHLniSfTEP9kSTRFHGr+FfYyJf83og8ctjwv8
gp6JShpi4ZmFmttmTa2doBK+aUSMSP2VDvFC4u+U3nwiakEsBGWl/+bnsMU/AfxM5d9xgGFJEz21
lAQqINRzrregMZ6y35rnQb0FSZ8huiysCx8IKYmMCGjZ/tJ2KEX+AiFwa8QT5kI10TAcZ010I9XA
d0/iClTIBRE3bKOMNaVxuIzqDwu4BSFS/fg0MGTKNZidmwi2xL1oisvpilafshGASJRox4u2375Q
FGV4oIR0mgPdkby8tMGj0dYHe5w7VXbJIGh+KVnNEhxYLUy0vA8VU5IDogk1v3Mih39l3P1NcJkl
doC3OGPfAYVgd8nxdCWntkE0kUsT+sBSqkPyWMyGjMNMgolbsm4af+kZlCoVSyiPsSeRczOlK+QR
53XZ14WyQuvTMYkF+05pYEhWn7F4xWgpQChPic7HWVK7ewenTRz1BcH1KC3I8EGuT1WHsH3W1Xrg
CjxUhUpdjluyyMxBowDT/+7ZlLJj/eRs/VEq8BvUKef0y3HCCiTIgHm8RUQoVyupxqToLUr1uwtp
ix577NspLiDY3LSY05PblCUIF1r4y9RGENJzJYF8uLSzYXe9sriC7piblLHCPBFas84Gu8YTmTCU
eAK8M2yJoHE/HAkFCSt7ndymRFmJ4yL3Wdp69gPJS1dkxHn3b6t/pjC8KaUTxBI6JDWkfcruT4Nc
D65S20i+Fw2Ta6yJbhwbZhkLDegyo5qmCJWSMg5aurggI1CJl/6uYEtx3i0OzMfUwVouxhvnaHw/
6lNWD8siYU8QT7EkN9rUkDl8YrGpoqHhDKfBSMRpRQI2qfszmjmKy501x7W9P0HFSWFMWKxa03iT
udtkqeV05EOjJDgJDIEKoHKTfOyoveCh71i1dKdPQfsZQajdxZKGKUHSJQ/l7rjGy5TbUgI6qfRj
u+ea3/5MmGfC8cMOwmtOl5VXSlxAUVP048JKi2+J1Qxs9O8YhIHYQ4oqgVxgVpRoSaT2xDvpaC5n
6w/7A0stSdOP6Q2px/ttu8RjjyhUMQ1lVIm3QaorPn0FF1WFSbLGo6w0cvRWeP2x5bANdYntFq6e
XPjgT8MQPVxAZKxvZAFiTiKjjCS5E2j006UTP/JbUqr8TDZwmWl/tTOrBN+KLEh5MPhQMiFv5Prt
4Cwhcp0KDba6LKBq9DXWlRf+rjooDZZWKkJkOFMsePwK0mCgwfAqpmwGA+BkrEWA0fFyjv407A32
uYmCYty4Pg04isRVcjop7oPQCfY3SUfo11ygt/2cSxcR4+9AUCnStM3LZDDrwqcA/W0QAwn/hmGk
3xkjxCSehn0G6MC6aBJJyJeORJ7Tw/Af7ruP+K1siNa3Lx74TEXhH+mNuMcQEYABQaWuWa9Nj3Pk
A5+GhUxFx7XlRXal1sqK87ZfqPO78Ykj0ZDBDIeYIyPtRpdPZQwpJtxVlY4MGpe3i1hzpcxW79Xo
aGgwFfbgnHsqjpkPkUIcIRAguadMmvv4F1t/XmOx5TNcea9W/itnmo1oK9v4o3664Bd4CnmknXhu
oIL0Vy9/9LFuZ3Plwj0aGa0Hu3Ae1fqyYd7JslaMfLrr58QrgeSp9wGnjLTh3PNNX/s0NPwjD3qO
E4l6nkexuFwStFiwIv+I9YtIXP75w7icxrvc2sxZVIh14C37I2a1hmUVunOetDDIOAWMnFGUzns9
GCtG9FFU5FZ4t28Y0WLj+9rkjuVIQFnUGm1oXXkryvmTxtDtlmINjxAxMcMPT8J1u64z7j/4Sjku
CpVEiUgQndM4V7scPYjAX2PWOQZo8UAn7YIXZdsK2cUcZxk1NLCbRa4iUbTiKoDtFB3P9t/hd6n0
S59zdh3kVJ7HJKAIlcSPF8cM8bKs+R0wU4yJgo0xrRyL6eOukhVHPEX3qUWWQ+64tn6MxEGNHtYy
ViNoNzCYVqtpSe0buUx6cVEexcXcMhj/aYDKGk9czMcuJmz+rwztcKvku63b04SUVd74oDmo+R0z
/kYUEElSeS2Qo/faWXepWm4WU8l6MTTin1xn7JdPUywc/fiiqY1VRMhh1Akkye5osoMaPQsEXCtr
JKFRRCRCRc30tr8LJ5YRaYRUkAF8nCRrSTAO1l9gXGkrpIg14uKh4ZeKO5Su9JnRDodcS9lupQh/
AM2VVnWwnjwmaDLJ7BAJnN/BByJFO4lAsYWGpydpBvI7SWnTVdCJB+E6OYRW/DAjeAq0fTIqV3l0
4vDCgx9zVXjmgNsq1jiU4KYzf4AigXNwXxtqmBILRWGUBieDbZfta+dwrjtxYwZUJzLJhz/3nRhj
PEo07lyHH9F28Jdqsz2wPiQ9wTWoWypkFHvHMESn3NDyEfXG2UR5T60RcJiawJFjmtlA5jeAZbue
sUHnV9Mo4y/dXXz4hJSQa44Q3FGQ3vp+z/U5CHOK/tEleOzEcHjpUGeVOEipEaFaAzcLX9aP63Wf
85gf0AtGxWH+0KGS8OgjvU0q+7Vq6bV1ITUSKTq7ANtAZFU+jGjy00ZXmDosbFrt3zyOu6rKQ4VF
GCapFLv+kawVzKGER/MIDf7L/OhZsDNlXNOH2gNxoAHBf3QU0e5N58l+rtlQ1W4i2Mn/DEmf6rCa
itlrsT7bjEg0cS6ABtPuIkvESRS5C7PZX3vcNg3moYJAwBbGdzYcaEximLkSV33S/cWQ/R697nVU
JtfZyYcM8UQR2Z/2l2bjQzdUhu+lV5fAJdau1TKW8N7q8qoPnF4LANkBhcHg8FrQZJS90e0zRn8E
F7OJ5JStyoIZANM/eO1It3+3jbM5hPD1Hb85Wt5hfiRlC9/VKfVXeGDYzSNDh3J2mAWQCwY6N+5T
HXGj0abR0Po89D/ttoQt/H2Y2fogxFjue4sCCcP0nDdS1g+s/Fr+D++j2cANpdHq4Hmi0Ly5PbXi
QFvavbt7bcgAY6D9onxfzgACG7RdpGV+3WNHG3xJZbcHQ1zl0DqGBLVsZu2AU5LBBBQSBCNytqLs
gzpLHiuxS84YZhEqwHAZ5/iO01CjCbzWLqogxdg2OX8/DZNRi/gZZigWmAbgcOsfDwb2X3Lgf2gj
3gBfiGvIJDAx7WlQiGSllH1BMBv0wfjhfWNzJAUgjke3FesB333cdJYSmUw7thb0WpnTbq/DrLmn
B0paPMb0sMxiBnTRbZJ8HWoeSvYsI2KK+rVSdILXvvBWBxq1NH7nJBanV4GFl8iwWk7f6GB7oHn4
UncceH+Pn863QyuJvRfrm9UCOBgfSXMFnKdVoRzoa6/x+jBBBvtj9bG64JmHIesXg32r6NuK/0Nq
cyAeHbSMD2He+mYD4/Cen5xBFczGvIspVfj70XThJGpcTR6Xlnqgru+Z7Ruf+wNzQaNQuutfGV+x
31ME7TsoOr3ZOA9tbmzqLceDIMUpWDuCXuPHup0pZ5khZRi0c05INA8WlRkv6ksL1t/96ug+zGrE
i7iRg7OzoVRSR3JOvaOjHn4HxPFMwKjbWkiTm5x2Oxg0KucLiJeWvZkIEDYuKBMESjVsyLzghqum
7oSA2Dtp+DAiZVpzM27UyXqYfLZX88CbMzQdqHEIOMMjJfXh52YwwxgaR3ZDv1OaOHuOmXvxarha
0g8WUvEWmz/J3OElAaByKBHaceBHqSfpYjI6USBpccPtU9rjj5SllPM4w3teQKVLi3li+6CEGo5Y
qZywQH+gmOz8jupAIVWyealZsRz/LRBfJUbeMGuGQL0drXoYNZUXjYig4+82DzWdjgwVX5J++6FG
vV+pXzlM0FWxgHSTMzRM8z2tG43PbSenDeakyLFpNw5tUJT4Mer5D1USgqnxhbhEc3MwQQVN7ydx
crRsKzn2ev6agV/O5vv27nPpLYD6AAmRnw4DZULfA+fORyMhKt0tzB6FOSqiu3E3IFSK7hEMfDvU
t52E8cu+32R2XTMd2d5syAmT/hwR19j2qj3P59UnfR1P1XrHxwgD726mOt0mLFeids8yGfVAgaj0
3UDfbr+8Enyau/W1v+q22I2RC7FOlBBQphoxiQmbHQuc+pCAZmu9NVoCPQCaODGQQ9HxV96Q36LC
eG1T0hOSqc3QTNd2AxsgtD5zNNQe4JhYGUXbbYc5LS1F+OWqDHkB5tHYMVlwLY5jYaiiLNUYMaWI
PcLvqM/mylMPX/Ziz/aQK7kQYEqMO/yMxeTJxGC7R5IEteecCUGnBjBhSMKZW3nvCagps2yD37H7
MYl/2vetz7Z8OJGFL9uElzwDseuQ2BBaF6bUPY9Hmf7o7LDwg0rIJ1g+YpT0p0NpJCAyL/cnXvK8
C6mTY6ajQSD7UjoDU8thQvBKBBxg+rvkvgeZjsLdhg7WcOS7oUbk7XGqfDOtlt8gdBMtXA/GDewG
PnwPKpcGUd7FjQ5QKMueDljO+gbMxz78EPIwmwA7MVLF4cGAa6IOozvbF1kJQ5ueCRT0p7dKNW2Y
MyYp10C3+UCebM8hPRzjnjWbM+QOSBRNMfrwAG0PGewloxHlEHq+DPrT7MNU48rnGBrJnUL9Y0uz
c7UHvgVxcY4FDnGHsXXakTzHhtm6GSxuFrtFXUQBJsYG6ErcKyUMqMvZz3QYACxYq32niWQl0Z4K
fnwlepiK2jGTi4XZhhQmiWADDR4t0fqw4ukR4vyJqbjBb4VB1kVRzKyLIhwDMwSD6sczw/qk8wWP
foqmWkjXXQMQRZNROFBH8t1uYumt8P8NhgAlDO+Q2jMT55qYyRMeQsTnUWwg89GfrqiLvLKfPY76
TH4QFPftZ3B9C3X9/YfILtUfQzP0X8zD6ZpxvFiwq4A/XP0PgAv2EAW3gmnNQMoRdZYeHclsAa+m
XGDm0rbyu3m4OcCoXv/DmYmjOoASQ5VlT/XIAD0/3Z5QCc403VCX2JJIA96IWeMVhqRWtq3sMWD0
2N23BxqP23F7o9kCEfqpxwlIBOaBGUj4kSouKoZ27zdpr8AQtNsY62hFcW/jk/GEEwzWzZZ1Cqx2
wyK+2XmA+R3Sk+tgb+5s2tuo32F+8qI5AqZ729T2hvTxZ/M5+WwhCTzR6gM+MbtgPqM55fjUVeN/
o29cVIBNOoyT1MPkPVdb0nwuIzi/NEl0h0nNxlL+ONyQsc95iEhN6HOXmnKAgR2gtAYAolj7kBig
VfgEWknYNtYDeQDC31+TAyyV2+yjjbsdiM33zNNs+EzqIYOpNZ5dQJfZzWqD56VUa7qcAfOLLveU
6iQNfsvwxLS3rQetVI5B1aGFvPOoI5Wndoyf3o5yBEDnyAHVUukqsEa2hA7SAsUIvjxj3HxzLRBC
Qu/GcAh4AnyjJysVDjPjXUb/GVHunHE0UF08w+Zdnd4xjkuYG3WMgz3tEuV422FQwGGrlxZv1YXr
sFc4EFdDtb9vz5orqVAYVumVtQFWkNUo4OtrVwxUMwFtPaPQ5Ts6Q/ILYXdz0sUxXTNZ8CwGRnMm
cNuP7F+bZuihPZnogNHdpoK+7m7QAIhwIYWADgYjoSHkc2SS4Kwq1jJXu69L+wHNIKi41Vnl4cBL
4kLXIC3RUv7aoA+CDcM4xFMFPGO1eM+EPqtkjVlEmwRMwvindFVnbi0wAciBT1MYU01ziEadzmHa
GRoMTrFOA9VtQcMT4mjXd5EsdVM2HCX4jDliFWMJf1yFtggH9kWWpHT9AzDtrt7QlKtxwdyInlpw
LuWnA1xT/XxwVL3LVszQxMIaksOa2xt3RpsqJwzSptRjf72aJqHBJILp2RUxFN+1M4fdWINmJI0T
lAae/eHoYlUgomXM2JY3EldO+mSuW3Ri70FcteO+yryvDpyPDDEBJ3ZLQjHPi5CmOW6jJc9V4D/K
KsHOIfXiVMkjrsdOh5gvRqcMgVdZf9VQ+xBPpYqeLTXdrTbYWMGGwouRvYh5vXtoAydUGJDbyt1K
wFbUAlIv9puYPg65V7IHFE8NnwK+MY2yCSP8bTMb1yMs06YT12D/Hmp9HdVbVE2FGANowviZmkF2
32Zf7c9OdmegUtIznCuFMMKq4QyiuGCuSQ/adxoPQAwbmCeHsCh86qOeUc4u29CHYVeesLoYU79h
x671d/eaiWLLA13jY0RxdOV5Wb3RaCu0B4aPIR4rrls7ybKrd3gGGlqVa9cGK/ERhOwi4SWWEyP1
PlGHDYCBiXwS5sw0YqZIeDw2dHhiriCxN+DijtnUcNmA1LGlBgqCTkHkJa8BrPqwhi08I/DFjV/k
avLfXqwdLlXjx99pPhgcNLVjtBZ/f+YarAr+wmHdSUUsHRwRmhYHrhPTy6JWGbYHHgWYkFkEe9uS
OiBGbpz/4N1fsg/Q7bC9P9lKIEco5rqUgUlrfgIn6BOS8pYBE5ZzBmQFrlI9quy2AaPX6vZ0sYjr
9a3ljFqGUjt7M8OOGwYPDeNiGyRdoOa4Z0jHXngjuNWCpbR8B4sN46jChXigQVpLFXrcMNO1YvH8
E+SPx3G28gEgLaAuGATXiHbGaXkfNuOkuTvqj+lFO7FFQPCBkM7DAz/eLzW276TjHdsaMAn/XVh9
j66agBpaiHkNdGtDTYgSXGdKuJ/DD7PFwaYYxt1FTwHmw0ZshXeeyq9weZ3TmOO/EgyOjXDXRSl7
IDCHdbL48cwyqIXzvnDr5Klh4Wcx/oqTy5gxtkbvZXJs+VAxFRfDPlI8IuFiJYwLSpttF3gIoBiX
imTNbdyB5MUb8sB8NaL1Pk4SwEQoXWHfNZ1DGD9B86ACcoUIOlMtQQv5QwgmyfCuQ/RITLY932j7
ZLXuVFhRJBdIrGFGVyDbCIubCWDM2jdD+IhUDg2i23BWUWGlPR26IX4MYPTCKVcSWgbmzUCQAuis
n02Vu8IpixhorsamuQ6ojTIT+o5Ac5iv8jAFJUpIiEVcdzl/qFdpUTZZdofEzEpgtNbf7hx4Mc+I
UZQUyvgJBiEnkvSMgH0yhef0XuuB3kFJNqMRoK4h2ltb6nGkTHeyW3PFMXc7KGpUp4w92aZOb/qJ
R9abF3rFqc5Ulm0wC9oW1VTXWJsPgOKBHotmlNLOgcDFhooHcCKnZj3iHfJx/CAHGSgqcaASWJz5
zEQAWgszhoJP0OYMXTuHFpfIxIaHxSvtwZlezTQla2UXt0Y78oEaFHRx92AJNHZLLctsBgA6sEug
CDAk4oA//LWJ7pFe7I/c8Vc1wld37Po/ls6tSVUsicK/iAhRFHjljoh4K7V8MQrLg3gFARF//XxZ
PXFipqtPW4qwd+7MlWuttCItRnwiMADFL8tzwSLFJ5dpdpJPPmz/43eeFTIjDOgPwHKbAPOsOnGX
yVnhkgs8gGwsb2t8OVu+xjskp2YHDHSLuptBDB6crm1rR7+Y90P/lLqSft6OsL1LS3o6akp5CPFz
wpy9hfG7CHUGPVGtWLD+yclRVfz7Dcj9HUaq4KmLNAXFuSgVab6RYck1cIsXOjsbbrF//5lY92Bx
5F4z30wbczo8xhSyYM83+Iqgi09OBMWuWf6+blvI7b+/K+db8dHWsFDRhDOAWlKQszPgjtpiAX2y
CfasniX9fDolFPX2rhdvzdXagbsNEATTgEpTZjiit7+SahODuO+05NyXpHvyTpmtKBEDr730j/YB
8vO3dlFDCuIeDfYIVOxaI6Ok/eEWfxfDyf1cQm58zFchRj7AvAt1NzFjZf7dQ1iDlg31Cd/ug2Pd
1t1kfvaCX0lOyTPxpflMLxxnY9oD3+5YAb2cQpsmfWi82aUFFH0GhhIeRySgj+1icV5yJ0+JVzPR
5B2Q53KguVdUpfYzqlrga59WBccPHTYSZ+IE0aX13vZ3hTM6cl37+o9ZVqsesPhmUq/d5xQvTZGW
aduGYsGuIBkvAYOZMAkpxX40sfqMzI5d0GttnXwrYsnQP7dfaTYeylQUIXeE+j1cZUOHo5tF5w7T
c82EIcjWJEU7cpdM48pccxB25Kp35IThK3ilQDqdAlJPn76yH/HzBaG3JS6zNLmVBac1hlt8lzyz
IeNVnT8EgSfrg9IhH4LbERyCPkS96R0PgQcj4cdP09NRyKO6fGESMh71veHT31/8yzsmM2pgs1b+
NelfeO4XhonQ9tG+ePrDDz4oD7vh+eMOpF38PZQnlIlYG7TuoInu/EAaXI550j3QImXeMjHGoF2r
92d3ZT6y7wPn/fHw9Upz3To3S17FDEt6SN7nZRuZXZ42L5qR5/EIzNfKqaV/M9z7OfgHnnZxUr0H
Dxx7dbtaPEdhzbwPY3G9JXW7LYzfz/O7LaPzxeNTRg+/RLr8dLVj2qEydWsGT2qUMYP3jBfdOhjL
cLJxiFx0IJZ7Brzk8c2MwHDvSGlG+EMtjXXWc/m3Tzbjh4dpG4wcVqaXzOu9Fj0Ib1lUGlFF8xbn
/3BXjNw+jn8FdCSs6YnPT2fYRuV1WfXnpnWeybQgKNrbbg6PlN1+DKUfDBYG2a2e7AgBDHyJOawT
NiJDUgIhUStUADfKEk4EhUYnMSDlvAZ9/50R0xbwvCiHkZwTq/VNy+59hlJcxICnBcYzAL9n6JU7
iTJ/YXEVhjqx4Q/vo04QfgHp0D/9oIP58j+QCShNwmmI6snLofwDXFpH+PThcCdczRjafrFKjB8O
X8p38qoFjb/ud9YD7CdPwFlTjkAhGD9GTh7BveBZwsAXjmyKFRx0p/TudSXMOc1lfbyNGBt37c2D
9c1m3CHvL6vf+2+eeXotTWgD9K5AeGL6FLu8gWmpja8cdv3n711JLgzZDQZZWpz8nsmy2H/s5u3c
anqQ/ukbNlpslOtzVWDWjeJO3ypwOTGcisvBtzHCtK4Kefw11QQhD4+986R6zLpnutVJRxXCg1fA
OENrzByLALLOnBI+Jtxth8scVYdMwehDG64BwVBMI1jXXTQ1XQrf+ButMH3qX9hWVJICJKSv5O4Z
a8DQZg0+0reqf68DDYcdE1xQa64RMdkx8z8pgj8uaSojQIXG2Ue15veeHj11JDbM6fgn/OJHRw7A
MQVBhQYkDRHKkLSZUw7SWwYl+Uoh0icL3M5YqbAMMbei8JeEg4lsMsjBqOA9kONQF0FgWpF3Hgk7
hz1JgfngIaovL5OoE14TD09W+56SnRG3mDFVQ5u6lRMe6NBLYnok7drDxw641CS//GzC+4tQa4T9
x1cferEAu6eEKnF3djTE5ERzkx6DlCWEaUJ84xRYFhBHbZXDjHqJUYyFdx0lw9rqWpcyoPeVQvFr
dm+D8ttRNsy0mmasGb5pcrozrwLuuN+3k0t0h1zygcRB7zCBlb6LjZ+7d9sBUKk6xR55PRXV6r0c
boRceoaZwy8lxbJGrWnVpLZVGZUkxCxaJgpD95Dh6zQtktG/IZB/LCM7YphHIKTgpZf5ecnbPTj+
u2kMNkfj4ES5R8+/LIn/zRc36YTbjlVkJFwlZIcPmMSr8WlG0pgEPB4imCKuqz3Kyln6mNJ2Qve2
9097dO+TZxbpl0krzshBd3NyyJ+iAosoaUeLtpjVA7iJOEkhXzFp3ciIzifMC5QrQqJeKQuGltmJ
h/2Y9HL0kuSwv6P7INLgR/TpeWdmz2QOJu3/wFy3WxUlweqN88ZaW7/C2wK+08k5kzfKHCUIgclg
+WCSKUtzLATj1laXgNf/2uh3bz8gfuPcBlaDCOUP9KemZG0feoVdog3xz4LjdXbM5moURDa6JRM2
tmBcNIQwYoFvsu3GMFo30gKDhGL3BFUbeooZjmxqVpIZqa1brGqtNL3PGsCC6avv7LZ7XLdIvST7
izMuL5aeNIzvlQoheqskOhc/ikHY63j+L/o1A1LF+PEDQwvXTaZS/OBkA55r/a7XMH17T9LrGmEC
BkPzThSF898/+ZQ09EmYaPpDaVGvlKG7hGoRhwXG5pLHbWUwlSiQ6gkqIZBxMkkTvY2HLJmNyi9B
ZdzFaei9KUbYSTRuiJesepYY0n6BJ2SyO87aDHHIqBgp+kIAtTQpF0MPtKP60YrZ80Z/GB6pXb8p
jWkvQIRBAAD6+RIpEvMTGe3LnuNtU1QmFyG87VLh/XZfZ2iL8IdX8G/D1Isbqn2mJAAtezLECzbj
NXn8d+IwpRxkhTfWl1vmEnOs9FyS6ZxpsMwxGbLVVXA96sSezO4kg7/BChhEqxvOI1R7KRKJFVoe
z4yar7SFYC+lIqkYSPJikNKL6/zwEgCI/GOrAOF4C+N7sWIogYAeC3/0y7t4K0bO8VUAPRLI54uL
zuqHni/ros+2SnnGC8CKI+vBPJhsSla9FDoCe+xV7/GY5MA2Aq9VO/gJtKUAZY5mZd3TI/CGDN7g
QfTY5vvQP8xc6DA4WQteDQPEzXcqxKyE8m9hTMjEBg7yy0TgB/RWP7R4rkz/AgdkmN0fTZDujHQ/
WWyIyOayJjuX2pDKe+9oBSikiJIEWYwvnMhuXk4blLd5XE3p6hnxJxxonCZeofsPDWIYgSThiBVs
lUAJKDjEgcs7eR0+ZopP4jt0mW59xWX4+6vzEHB/lTQ0bt7ryGwOXAcmPnY3VR51vxvlS0twsLkb
jMzxAI7QL4rrMM8LWNmQphwr0l7ICpHi6sTdG9phSEEDBPP2Ygb35RYjSsLFMwopo3gZNuFFgOc3
w+7dydFc+HB9jgCxpDBCxSG7YCg2JRKleo4claUCAMPBH0Iq4vssctc61uPZ/7/eH2e9+eH1sJMA
2jRL8CqRS/R2ENy91k+woPtNYIXdk+HegXhEs5C3GXQOOThoHFXQBONoawpuEAoQR4JO8kpdbt+2
JD3IoNiv6IdC/wmdcArkgUXo4sroFxIUbxcPk5jMDAwGJAOA1eMxbUsXUilJdh0tGGDusxUbYaLu
+v+utIbiaLgkKSK3X118bh61MRAYG5Z3Q43zl3XxlanBgLIALXQ0UH9BEQ1gBLsOhRXJPKxZ5CQf
hwmMu3xK9I452p9UYBB95Ahiil5crHbcuBrlusIk2zey9mmfwgl4TYOrsuDYDLIx9RlURqQO3mtG
l2IML+yLurllN32mswl1OKyzPk3TM2wGmjijMqCeO1uHE57CaLF5RI/5X6amByFDgDn/2THU+mjG
kG9bf80lbRM4vwyKiI1/dCu4OCnRONDDsNolQKY+tC7DkgkQrr8B4WF9Jc3bHgQpgjR6ymOUPqMY
/jmtOcIj8b1vJdIJYxAwZRq0G9ef5DOAYC3xZxpga3ZE32M8gAKY4TmA2kQNtmKf/bULhhbzpwju
Fccew83POEqsXgwMP6pY51hI2U1245+gEwYDrjOcTOdfckXajFta8oYfs0Gpvj4LnE6AmMLk+cvV
dDFlWWmn5SKVbHWQsgkVy/c/FIsJEUAItqt8RKfsTisBmAR2lrM4vucAPIxeTxPQZ+s4BEbl2UDw
J8wcV5JoyeIGWU086VNLkrFaLEz24mmzD+6BQjgVaIWuxtNBoeeUMWaHTuVVREh0HA09e45WVyfi
vmWcFiFJty/jOoRBRPOx72NPHOBzhmqQVMjTfJlfDYg+fQd1gL3tuPVhmAbGuPzJFt0/MxnNPfNq
P0bMT73O9v8ui8v0sz1PMKpeKRNlcksfYjTAhvCvcRmcJp9vbf50mE3ra+MsMJMeA/JuIV5ywRCN
JpInE2CkL3nrjiE2/tXj5J7iMGsXE6pQRuLeKY50xkeO/AbyyNUZ4fKM9No+yYxx/CmXA+477RKU
b33+icGkG9NV8HT/xW9/Ip0Zt6J/gjWAaYcDaQsCV8bQkY/L08g4ms7OE2SUYs95M3cTq+N/DaLk
bKE6LcqOXNy+cFcGtnX/fT25/L7L1F9rJhOyNk34YzIUKnPv4js40b6a+MYRPuB8VGnKnT010qNs
btq13Y++DWdAxvkO3gEHIsDuAJYwRz2dMojUaz3pdeTXNdIjV3eCN9UM7i2z/N8g7PsKfaspUzu9
K2ji01HDfN1DaXuVAvEcmIDNhT/y+24+V1zKZOa2G+OC0/G6fEcPv3PfHh6UdMmlzMB9Nbrt3sua
LxvDwKBji2iUonNAqRCiuSbpzsKj4D+4tOB8gWiW/SUkGRXwFqkLX66e1CwmRETsWOCunHysHV/W
e64BzJ0GeoCeB7b+7BU8I5XvL1OiPz6GYE42Zt1GCjAyoAArL58D7PFyC6IfU2DhC0CMxCKCY16l
tJDQBF+ZtgUnLP4rFyZawcj32eROzenZAyA/vDndTaILfSBGNdnSUoJS5sBJDYZQKOW0Asbm7/HI
k+6n79cu50yflaFwuBn8VsY7q3guP3jnd0Qw9DP/e+RgaBRW1BiXcQWz7g4Yz7UY/sd5RSqw0MOH
LhxBvx63IJWNizSO9+nZkuCR0XOFN/cSaPM+BK2bf5CVogZXj4kDtsn+BHeU4bc2wCozbR2d1wy8
p6jPHtN6Uk6Nf6Z9mTAlM2y8HK5kRaWhRqatf52mj7CcdFg1cYXJI2z4eVOsrcsMHx5vgICU10OC
nt5ZvRk2y2Sptuk/mIbEHXIL/+zjDGBdfHirnVN/PSEiD+PPWJzWcAOzh0RmIs10CdPB1pOXtx7i
vn0fF74e3mAdMJcLr4XSGTnuAGEdoJqL2XfEZzl4NzniwEBz3O55nXPC08D0byEcY1eff8ZmrCV5
+Ga6iegpM/6ofg3GOG48sb8+rFJaFI48XzAxpiqw9uhRNc4Pkyu9b24If8Z4tnx9w/XlT8tzrrws
xH+BW9Tw2eSsjmmfkxPxhIdHaiCy8jNPQ3C2s3MYBIzmZHFlMhloQyVLj5ltQ42PbVgPfjWtQxou
YEHYdrMkMg5R+VVqTVDUyvk6/GhA4ouHTdONrk0JhwyohQTL2fMp3Fd7plirmgPYxm/A5cXc/o99
RBIL8IK1OAF58zPuvM6jt2ltSr9iePN6SDy/8oYv+wgCTuFMdK8o4GlHsTEUlnTtbiq+E+bWVJnc
oBKIgHTMnhECeWBPd1FSGkMRv/3dpxlcDSxsyOGgrpb4JJl8Zz7MRzLGLRHhT+WO+Ka0EVGIDaz1
20OSaK+GyTWUGY8Qo51tAwGngnmh8QmycQGd+UWpaiFB8TaAwY5UaC1/u4363pJijdSSnjvgOv+1
9O8OFprefnbxR2z5PqrwwjWWDJSA2yjqj4oz78KtagkkZ56jgMGHPKbJNKuc6/q8brG3pIbASPjj
ZS4NeAA6Z5UQ12nIhz6UXyddGbC9aSU83R+eSI8wgaIUesiF9cyU2BbPqb8lIjZJXz3WgsJb7p0D
dBhrxjOwjwZLloSHA2bywyC9Y20dLuSAcBYJzX+vpTvHvtpcSM/4ZBmRnP/3XT9OKocJnngWfOnv
pUjCZO0ymuVwJEyR/UjF8RbGI/wYfqB6AxKWbaqiFJA3U1jlLev35sxAPzC0gllv/cDC58c3d0fw
Mn6NKXTUkKjH+PQ90Z1Bm2BKjBhkaUnRiZT0A6bBW2r8klhkjsCFqZAB6XgefJJPpZe7r0CsXMkM
wEY0NoCcXVLCMSCRh8BGgatEM9GVWbHY2RJ7WIfjW6wSSEXgW9JDgZUCF4Ta6+QBhFitn433Yc1i
M4kznCxcQIGRNeC3fRCe0ROHZPpwLDG5QQdMW3/+Mcjl74vfvJbtp9qPsHbf43qcTfqhsRpOBwtt
QAm2Xz2j/W9PQSljTqkgz2yD4BLf4k+kRtZtpwaUHfPS5yGMC1Ca6mvA0PRx9dW2bvNVQHh4Jl38
GHdxAeuOmEBQv3vDqPJxbIiyCDPqxSV4hc/VbZEFxYpMZDqESPSavEI1kH7oflZvRtSg35dYn2Zf
Q+jj981+8ox6M22mkEz0x2JJRAljz3Cxs74uPscIx1fjl7TW5DEyOSAypzIm5upwzNAqt9I/nhOH
3Y1AZbLYOM4ERjBYETdSYdEcslOgQnT2L2uT1ZvbktjQBqNry/A7yCIXn+ITNiiHtjNw0tw9fIs4
GJovkX+psMP7rui1OncNt4XHVnEHBAh4Av0Ak/MJ8sbIDQQUYPpFWvqcqVzAyD6iFj78YL7D9f88
GQjHpQFoEmpRljl5gNyNcw2CCddPwtrFEO44floeNMQofu1M3kap1nMmsmRXRylyxAuHY16gjYtw
VfzvA/kAhSWQ5xrzDYxLZOOBMeLRxcr6YiXySww54FInFSeOzgvAlviD7mm+O7ysVBY4lSMhikKY
a++zxkip0WdKBBbQgS19PK4Eo3yx0sYna8Jz82Q5aHiriCWLhDTqGLGkPTAc6Y9pQvWojdlMIek0
N5oqhQbTX0gQCR03u2XHkgXRCA/e+CbKKdqQNtFapyMqO6kkNTj98jmo33Ve8XFVmzlznXPBL00C
OfwpDhZKH0rkXsI8qxu5ZJf0l6dNHeUkIyMiGYKxeeOTVwbQXvwh60rW093TNyNka/iz4zfPJHZ8
Wkno2GkGT0TSHGEvJCiZqVhV51cJL1xfzuCGTCY58L1RzzoljAaiwPhPKza+QvyTaLUf57HuYrVp
/WCkuEUlSQLn4dDjkddzt+kZuqw/HvbJBbqFIBjJUaj5ZwATieTfpIxIXtkcVHsEeO/EiipjjdXz
5BmVvAssBs/43vOAOXRfnmEzpdd6etqUAsWlj0cMwZrZuTCThvqcJf+2DU+fGmERXEmGDmnlDkDf
FbiUJcFsxEBZRBQcdAQ4Vt4r6n3Xm9PFHiCdJz6fxmYllJiOUz4ZpNWXTmaY8H/0vBoiKMvRvjJn
3eoIwZrVpx4TIJumIrUdm6XntF/CA3kze8yt3vaF3pfWBsNNj1UOl240pQFduoASudsNOVnzwlY4
3BR+7GMLB87wmo6GTmeqmLF/X+/zwQWZyB4hhIhqzWzSffxRc/E+4e0WZRD/zXY6aJY5iyXfvgCO
9T3tNO9xDZU9SS9vrOXHexHuL07RTttycTbpZzXLLgZN+/gIDYwsVNJnz8k+c+2VeLoe7z/jdj+5
UYpdozt2Cu/A+KzaaVOQEDA7g8ms9pP6kRzttBrsvV5FO6+VTpYJkT9bXUfrEY6gz9/9NXjuw/Nr
3Iy822tyzp32Nh6poVJ+X3/VvmUylKOclspUPbnDxm/vbhZcQau7SBt5NWlEn4nuEZi1Kmdpt6t2
nxXSqqtmqxnHES2nCIJaF1N2DGhqOh827pCzTx+6jbE1KK/U5ONU1+Cy4N289hKOeuGjYMjb9Elf
tbm7DxUoSElo5iDmor6iX1KETy2jXxnuEal/lkPv3GPODKUE9/ZUJK17M7ZnfaF2kd6MCyj9SgLD
50oOZvrXOjBwH7PqCzvkdPfUyqdH2WGZ2hKorl/VYPxxntVqtzfsfonTsb6t1dlgeFQRPJSg9Ve0
/5c3ke45vwypV+49t+2PzXI+ekx7ql/1V4Nn+OmDUFz3Y1XxrmZSK16duU0Nq/e97cFIeoUF82uR
PP/7QI5i4Vp9qMUnvJ0xPiOsPnxxrsUvHi6S/wUNyxng64fdheCN26hwnIAwg70xw1bp1doVLor2
eLn8VVa/pbtGeR9QxCXP1ZDkzfLohkJtIffCQMqbQxn+WgaA3whwSTHQU0fQW59bZRTIJAnJKita
X3BVky2zI6BjgWTFWMFEAysSP2Y+FA72AhA6ABuKiPQC0wIZq8kWyJgDYnalJwoawsyRr/Dih0jB
okT8kBCIizdQnHgCSZ8PxOIgZ3CLdRnjAoIQJ2bqkwnU9nR+HUoD/A0e7tZ5nxxIFCc8w+w5Pmh0
Jx2v8HiKKMgAWekDNNwa+Jq0K1oyYTHUIffe3lF6PL35YMDfrY2vKMZqKbT2gS+ZP3gjmtjW7x+7
nbBGFr5m+Rhiu2SNMGFWwOMYIM0AE2OciHC/kDbHfSVOSYCavNLbcBgt4EU5ad8uxDnlAu9883iT
wYM9Yx7EfwQlRBum2AssCT5P+wD0BlpUQvQkBEm7lJztZ9dOSStv0zVPFs/+5by3o5aAPk8TuBwL
yMTNpwinQ7t7fl+/Qfjlhv91cWCduLD77isRqIEvaZhRQQ+CRwJwxWYceED9ku1rc4DQZQyNdisM
a+jaCWp9yfK7+RoRMdinK5KLA6wJEn26gHsHfZrZc48AXhksH+iKCW3AHWKaaMdZ5IV9jRP/Q3uY
G8XRfNvy4TT7AFgpgUt7S8MROZ7Jp99nOHOdIUtF9GfAPaItHD8hQ6FsiB0P7N2Dnyc4WuY/tjLW
ejEbwkFT5puRpXxtrpaMOQS5Udba6uBryeS7jw3+PihuFtK0yXDK0ElEs+S26hxHV6zCycKExmYs
IcfNICn6/RRXaAvPYJdTHH0qCUS7tKfnu7tf+ptuNoPZoQ2RF0BuZ7L2/QYNV2VQiF0+QA2APYEh
Xt5TyIXhRVYteUbvjHAY93ywVQpDWo8r/lJr7VcDorr/Zg3I4Q39GdPT1qpTgggTR+gAvj4OfjrA
2jqFqdBn8jkMT05dVMy1akMA46ZbwkN9qqRBIKOuwkslBUXp4z6fNG44BZuvx5AZQj6g89X7/5Fm
weanl9p1PRsuBDw6TvoWxoJd3mgJvuPbXKmj+/J69pTPpEhAkFa6Yj8VhywQwrOLsw1149N9dkTZ
0qNtz1+jPdLAFUr3DX8e0BS2BEq2PO2p4dAMadhp9r2E0Hwb75ENW4OXvTtfJ7kRXb9HP6+n2yzO
31Ue7xo0pAht7idqGP1ll3mgUEL/DDEPTnmPYu9r2byvLFUGbjoDiAJmWGVevyDDv6vTHr1FSz+5
99Gv0mxhBLTUy9ZADygX/5n4URVSZObwrfUBVbaOFEOGvD1OMFHRbDTe7zluYUhbEHEzL/rFT0cd
2JoYKSETiz8QEPLoQexkwA974kP3ZwBlFMIGMGuYwgOluc1DqiwZ+6F0oEaldI1idHVwoe1WhqUU
k5gWRgq9HMj/b0HsjA7mGPRXDyi6uqG9SSnjdh6yIzJuY1a92W+XPlVYOMtJgN1J07c2p3+zowyE
/+zB21h2QI0Q6tmlquQ/kDolzqxWDI5vAF6z8DI+J/33ymhhYDXX2a30SE76nzG0nkuSYw5c/jQ+
ggHVKtAbXpG39TD8N4MbWj88wk4rdY8AFtbsAcpO3x1irnkxo0e9PjfhabQ2n9+FQZ3fHLq3o+Rg
MmpilgmJhMmqxZn3tag/y6JyRkXEWf3Bvd7t40Cucwihw++vDW2Vkd6WyWsy8F6DwlWb8Z1/Y7eV
02owrymXjCArouvL33P02qchXrQq02XqbV5SEHuvfEGTKjyviI75YnirbK1ca5A7tspyH5/piSxf
h8daFIxoDKh70IrgCRUXhOB9PMSX6xoojPLqrGq9NfDdczTqb+kp0F09Cyoymjd71H1xtYZ2vIY4
AZ9nRZvldaidqP7uTetvLa6LuDDjahgxagYFCq2I5h+6ZgahqA5kwVfjjxDtA8DosATVFEh14HRk
1e77dzh58/d1SHpRNgsRyIgBlk4JPyKMQO2ay+Jqp+kFuo94Af2NQXyguayhCkEwZMyXCJ1oG3Eq
0n08b7rx1hQJzo5yaU8O5cIiERYKvQ6KBrqywiniUEXkMR8s4SDazsdjbdI3Fqg2gPOJtjglbTvT
5jIFeqB3O5xyQtOJZatDcsZEgMJis1hJ9YQqWolWkiCz9D3pQQsBVlSfrw2BYTkwILfxAAj8hr9t
aDy8nPOqnhQAgdshFQThhBHGSINAjkpeVU2TW2Gn9FkX0jAVpcUgGBINac716HxKF4XuAN2OJ5NZ
jt2UzqzGTiBtoNibcwLzFMgrAL/Ga71v48d0mdLzaccxzextvP9a98b/QQF9MZRqXHIFmL3tBPwe
9doV65Ih8tc5VASWDg0TYaGKUkUPoOB+HJPhsW6KaWMS7+edzXwEWDmsx12aUFSARQTyXYYHnTjS
qoDFjyE43CAhZVmTGAmbJOlhCfNd8lLOxrrPaQ+D6zsVXZbYFQz2YJDhiiqF8QtysDBci0UkJi7/
3fI39Bi2O3AJMl3KBqAQUABKvm79hC+F2k0+4wo3DPieQh0+1FmzTyIzUvARSMk6RFCUmlGS1iuY
vclgw1mFeaJ9OQLBWHoqRmx9QK0kubAyQXGF7UBiAdKFkmjHWQXvjGxnV/3QxR/3wFpjulZW98NG
bj7M7yT24v0zsuLsZ73dHzH4IDrrorSEOj/ly9K+fEclIyjoejoHaJfLg8FMVzlaJffIWWsUlBwI
1LViJKIxJg+WGr5mGIJiCE+vv7YYGZ1R0XH+kbw2a9h2HokWR+h+9kfR4cL6R014rODH4p2WIA+A
JllTA1jC1BBhXx5000HF17nmiFpHH3Sf+OWeudkFYCeqEDJZ9P2kTrIkU7QS7Auc2G3CWd/2WojA
GFJhmYcbGYYEp8SEbLBnx5xUfo9OOGEt5WYR07FN3hxXPajHKFFJppPyCZ6SBzcqdExupkWLYVfP
5tbtUGARLq7L3KXsw21GWtv0m1SqN3ck6gaTNDSno5niIdO5GUnYSdRiGT6a8Ks5/uhniUcEkoS/
40GNPNYwTU0Pfo1wL9DI0J/oj2GQVLLX4OghlmOdsTCkyUm0UFhy8BMvJSvmNq+gizpXiBmXI4+K
7izmQSx6wvGqN6IJbfyk2sfmegYO2cHdY2OConksumtAUkuZSd78DjlSZL8CFYT9IWtdIVE8L0ES
OLpc9rpg8zyATy5CDhWMdfVKSZoxdZN/1dhl9utXFE68mzh+yLviko3Hu238sPafL/aZ1y74kbOj
WQ+9ITqNH2p6yFJITWUBcfvlVpF+wLQQx9zw0Ptz8OD2pWSxgmfl8Mf2OoFR0q/SD2Gkge0vUFWw
DdCBxTBoIvY1+x8ajbId3f3d0Euvbw+uOnoKpy0mK+O7AcaM6eYtTt4eDIXeOevptdRAquQpiOFA
RWjYjnaAS0+vtd8UWjIBbSdpPFo5yayJQGn6DOnGw7Pqc0rpAMQx32YlXE64kTvTA0ziytNwhUKD
bPONHUz2kgmtzCGRVsvghnnGNV7A7GZ4NQwx8lHoxO2xXtIE5Yy1dzpM+iFSYShjEUkLHyAaNABm
cQ7sw8QPufsjrvoW9G1OKpAmHFy3vA48kK9GliiutlWGNQ5k9WtNQuaBbgIO6ujhhu4CuNW37FHE
XB+6LP3kkMPbEG4qfPbN5IIYnGaWqkyyCU46vqLFpNV9hbVcvNY3GfcZ6G/IPaOWSTh8W+iKb/Ja
A8q/pX226GTQAVGIkEl3p+BNB1Ifh0XP6RO+9h5lCxd3kUVLI9DFFln31L2YNTi61448GMFDxUlQ
VOIioJJXwd3OXNOYM3w238GUuDZThWbuxym0YAAGdvHLr2v3S9iOKrbZsU4Xve+j+YMDHw1metd2
c2gEPn+5ag+rn88/RHTM0oivemGZoIXwTDNukGnfNwgA6a8GyvQVoH/wh5vUOJqC2t5GpOOqYhdk
3FB2rGs6ch64256dLpltzHhy+jnTnmjs7OY1E/0cup/57HghnbxzDnMW42wz65LDrUJkkNuHE0M2
kJEChqGAtbXjunL3nf05bJ/0h4q3d2Pg9O8tHcl8RKjBLIkdfCVM126gcOSUXAPdtA9jWv3McHGe
/COjb17ic3JWbHhFDxYIFc1Y3WSwP3U4bXBQu9EM9zx5OGw6rK0AQ/k6l2l7ChqDbW7fkbifh2E/
C+sC2mNu373e8XyaqHsvpy01FPJPwa1k7AVg4H5d/MpR26NmYgdylivLt/fePirIhqQ2//7zKqSX
hq5urI3PuQtZ+4xA0f9MCGvtkSIKGkHaxcMNyKJ8LXYtfFZicTgM+KSM3eq+VxAhSWH5ax3abRWf
XzN9qr6cwfScXOSk4+Gbrk44+aJOJqJgNQfofCJvgMjrXX9f4TtkcC7NkvTCLBPvvZHOcVbybt1P
HnBAQxNMGzgcL04VEmWA6TZecaeq3eg4mMjNx2+JXN27BLfM41B8GdZwEIB7foZfBvTXJWf1pmCs
pL+fFVqIJ0M5PlfOa5adQuM668UaIfYxV5RV3U6JzYRgA4OECmoVQF+9eqszXUlA+YaHR2d9lmbP
e7jGV8/P1iqmJPZrAqQ2uS8vx/szImj36aiC/HZlaL4tPK4pojFZYben5Vh7O8a6hjfwcpo5R656
spA5CSr+2pDigacjM0C3cFoOIjBot44ISPtZHksGypGos3v3wexYUPrmXxkNEeHV2maEySPpMvUb
gYZ+7vfZM6ejbx7Sm7bRxTW9gmexglxAmIZBYbIu8Br8UenDE069telUyIel2waxl+yMY4M/pL7C
ybzTkbtJjwsQnEwoVhYjWA9yYXtnREtoyLa8cYlEAiypp5/gguChmvMNJ59JDx9scSyip0laAVdY
gjuyP4IOX36nbkCjiTnAytBEhujYTgfefAxj6I8hv1uLtuweUgwhMmRV4uVMUWj7AoNksHZGSEGP
m8ajSZDToMED6s0JIV5Uir3CeRucneqTCzNBHUAI7BHxN0WyP1njOdDScSZUBsIMpXL4DxKjxqZo
4CtLN3PATZcYW8tkrPFREAY2pHX9NWkal/BETra4IssktJYyWp/QVqKd5txX19WH1sAKYNbh8Um3
iCZFASe88uH3+n0pp0kg7YU0KOXAFjMdkiKOxESMDcjc7CM9f3+AfnUfAgRxQRjwAmkQqTm0ANek
v0h2UNtw3JWjlnPZygPCCj4mHsqiBVqocY6t8z26BxmRwDZ1G38Q1MqtN6Khqjq9ZOB32/3yPG0n
hvda9J0TKtRVEzbJACLrpAdsA7c0HAAZ/TOSIadaWG6Vr9vkg+K/sbptHqJx8ZV163QTuvB+ubl4
fboeqOeQSMK0gHbyhhSxgXHzshdC93tRD9FW4K7JaAFOU+pTewU7wfaLn9o9jNBi88zWOZyoF9yl
gUdpyOtpltn7pcoQRaY9OR//SXXGp5egTI1bOy/vPEneOEMYdFiEjYqNDVRz7zSh93Mo/91+Grws
G8b5gXzynPLpe8A0k4K9vR1uH9MXDwegQdowLJcSkhjDAxlC5GRf4FqcceXXIEJrkVa+KW0YOD3z
U4LWiE32ONJo55dDA3x4zsojG6UBJ2T5h7TDeCjG5OM/uFxMvl5jodQYbCx57C1+Imskiimeeqg6
jzymeHTgwD/hHsYknXLPXDItOf0U655XhUgD/L4nFBaahENXHV8gYdCIJ+1JcVlFPaEDhT8YoLSg
KzbJgvZfN+5TtgHUYHznvcLe2vQofbT1ZzJ6O+9QtEwb/AyOGows/5xg+Exa1DJp9/Jb/HxcIziP
+xGOVLTInpgiiGOjwLJgzbTFyCDHe3zhAQw01qMMSHsx7svuoOVdwxFsH9qsuuwyD2VWcI9yu46K
6BW9z+xGokgrqmP4yMAuFchv7pKzcEpsKddb//ghn4t64T64rrSntcV+iREXiLQg8mV3h0QFftce
9s/DNbdYFbV+t59c72hxu3fY+8p02zTG2dV9cGWJ6K31VZZHn87p+ETVA2ABdyyP9ME+NY60oY4I
MGhRJfDZV5guZXzypD0oo5PwugiFv/RXVfsGyOclptF9pKmW46MMMshhfvaGm2vyXOYwIpGhvDd3
YgRKDkfh2JuB+vyPpPNaUh3JougXESEv8Srv8KaKelEAVSCMBHII8fW98nbEzPSd21UYKZV5zj7b
eAiAmdVyXAtqe6BPpBnUh/izeLHcGOO2sTxtQyOqQzFa/xM/N2Ont1NIPXpw5EPMBA3o2OK+CDkg
wFgRKhAjQ9hmzgceyACnghQ1WBFvCEsPuIgl4bl7wUSi4jIXr5jZcdKx9VEl8wJ4QQoLgTGUiJEY
78JSKYJqwvJiu6McFG7mYjx5nFNzMfGdP4UPX+eTiclucI7msI/cF1rh2tmhLJtzfHIVqOQZu1su
EajE3iVYBwhqzRXSqpi5/k2eLm5eUbHlLAQNZESWGsKti4g3skgQUlC6LO9rQUzUGV5QNtlbmYZp
xP4LqsBOKWpqUkls2K0FaKvDtgG0yk2ZN5xT4L8L0UCJELHgwIVm/UAfhIFUMAZhgz3S56JWWgwx
XUlapvfoCRdxCCiRpmzs0F8sKDyyIJlJu5cJjYy9FjZfvqKfxT8IBgtRRc6QWNNXb0vL1tdn55Pu
jtcgLNPLzzvRvMuyxzFXdpXax8qrPloO8HawePsiAIZDl+NHUFlI1uXxRf4VSBA9cBBJKA79g+B7
/4mGiodYjC/IgoBPR5ASR6DMUYmqH/IoA2UG3oLfowJvu0UMKevDWoR/x0GVO+3B9JgU4ARrsr6e
4VOGKCF2JcqnwEywHoKnR19VeS8XhUtYzttUPV6m8FgpJojAPN1T5rPSj+VlS8spvp4TcYMgutiI
JJ3f96Qn3MwOrwk4qlsxd7/CgBHUzWvMTAkeHb6+GDKVG2LY4kXNJTAwZRuIebzJRBs2ychVpuN0
jM+1NjXXA+d8BE0mxPJsUgejeIVYjQvN0KKcPHzyIfw8KFzy2ZhdPHmDq234gnd3JtWCKt3JEoux
32ZEoFuRbiymGXvFVYmVoNeBjHD3LJ4NeZKHtbMZ3GtYuIMbyxvJfUPiM3xYUzhZp4rfpBUknfM6
X6rsuOzBvBvZRlCNJBfIPWj8I2RDctg2j+gVXPwbYDmjTNIrxFe/T574mjnPqIyk+HV8A5IzfXW2
FnwUGolTi2tR4z2/5SiftFfGhA+IPLORq8+vBLdmhX1ZSYdrPIS3GaHaCaEyXMl8kgfjSDiV54t6
cv+r/5688fvv4t891buSjz1CZgcPlQ/QEvSYeVzbEL0nT+CGdJqFCh555DexgbgSeT6go2MkrDLt
hx9wpAw+dD/app2fEz2U02GaxeX8FYkN8TE1Yis2v81vjPABKnm8fTNlhgOWOnjPX20PQv6JLiGe
3IhJoB7mDueKUWHae0m07f3YrtiTp2C5YOr1XDBsqYMcZd+xH6wlhqfXCM+9yPyWth1BZV4eX2Mt
hPbr5HHtfCbttPLhfI7iOjb/tBzTlGFdLp6xkhZPZA5kx92+39M6bpf3kAFxt8oSnTgG+xpq/nn+
2Y7i8enKvc3t1/Tq7Q2bleAzVn4F9SRmiRirY8WG28GEpLVfsHvHavhelImoljL7vsfG5ZG27A1T
JWVwgo1VFcmTelEuXj/tjxE+H47CwXrbyVB82Q/Lb4sBFB0LYc9hvcgZEnNmsgoP5jm600kjACbi
6I8EcSKlDExpwPQOm4vb0B+RR0qKjFtPnudIObSbcvHB9JEc4cEdnWj456pnHcqzY9AZI2+EO7B4
zMpJpoY9CM0DUbErzzugiaW0rMJr0DAo59N8j5mZj4KnY3mPcIxN/nlJ1AxTycPIr7zs57JFuiwQ
ND0Bb4IwQtvaVKJe7ze0l8ofXpLyoZ6Pv5iMoZJ+/Iwyt8OdBzgRIjNBppjX/BQgae9orG0+7ddj
2FmIF/NUuaKVJl4SwnQO9L5hHCht7izT7+uxhzth599VjPGU8TeAMaTIpjmQZxpAC88zJxyjLfvM
mGbdLdbWzS1MEgod4+wAvlt7li9RCazpzB5gkxIcTuX0tEewtySUTn3Ah9f+8mN+5FW7H4NWgLi1
G20jv86PY5JvgIrbLEZrn2E3OqWXVCC7c23PxLG40uRlRF3lAyjfEqmxKZz454YFTR9NqQb3mbNf
hPG6TH0UmKbf2VZNeen2972mVe4xm3qt+M1hOuZtUSrvra2JMc4YlFNNGQiWv0jn2jyg+XxF2sfj
lfn3DYQ5UQjdwiYAPcCTgp0nB9EyLVvQZxbvxHDvVEgErE/NzWiAOgSqpBfwC1PQpkMEHwhMKEF7
LxrCsfdMzM0tso+QCyFgTW4T6i0qMEajNnwUykeqkxrlxW0DXzJEBAH/8rCm99FsRv+X+RcWJSkF
miB0MmtkvLDMQo5Le19C8xJEZkFyAuV9MZKjctZ67AnPfxRcVCkbHPigOWYujZo/t+wjjqLUA4hs
vTq8TBRceU1PX1KDB3NRXeo00zRAQGGWC0kAAqY7lyKFYz7zIUCZzp0djKwub4TfuCDMzufg8pTZ
eCFAqxNN8l8dSiWnuYYbAixCihEK8inPtTf2qHUM3nIEWfGGf+6YOk/lrN9wzvu3QFgJJQ+cROov
zHtDzlBcFkXPRdGLL9KXgC1epAUIytYNazGaY9EDiL7B2AFYwc6yovqrPrwpfmmZ8S9I/gw38wkr
cL/ejnLs3JzRXVwxw6+3+VIiIXGtxsV6oDjZ1nuaANqv3t0pdty7XSROIkwSPKAurw3qoMYNGVqL
zpGUYdp73T/S0QS/KA06M9kNIRGZL35h/KHGaAMg3+QM9xa6rJ7IoBnewy18Il3xNPTzyenC7XLv
qLid96adsJ38tLSuQRnjyWAP0RjbrnUeArgkQ4SdRfAgQupBcCbvMURAH64O40ZBmEIaFiwie2cR
4UypuFFI8y38G73TdqCOcflO1syYnQkZ4DO52kwmLYMybJR+lkYX9leboHRUjJYL8nSbaCqOwSCm
l81IjSTSRtopRh5FQBtxGIH7bv4hZ+OLryYw12qL8Suhr8Ku5ww17ouHpQosht7cGyiuZGLPbqKj
A8hHmN2dw1r/AQEeVwEDJg0NixadxVqF04JN1JurgTw3fH+JEUPZBNeWrR/IhsK896Xb7x2K3tPF
bmAip6Pv8XXzXBvP05jytHYaeh2gR8sdfXzG/EU1hSjQKT/3cWgZvjKa6sq8VglXse9iSHBLtGcC
jlXAgOlS/necMGCQRhH+H2k3FmtB8qfPqTxa4Vjcp2NKUZVxJEVqNMgkV780H9jpilnH1f3DWqgf
hTfKbIRGSpLp83sdfC5+XtC2KqOQy5ohDIGs+6PhvUKKBiLklCbvh7JL9ntCWgxC2R8hHrPW9My5
ieTsGZOcSSJ9DoG8+gUe0ONRmbBuFUp4XHlUJyNmhHpplsHP3Da1+zzpT/r0r1tv57Cbw8ZlvTPg
Sh/AUd+fRdEtxnudOTxJpj/jyQvidVACEpyBdyOSoGG/AplsmtK+Juff+9vFHGXoHIDRDmqIFZSj
uNtaJy4hLOGrCdbCdRPS7o6kL6QzNSMTFwOxDJqRHOK0BZQZ3kKZTXVfVTQEQ41Y3O7YRxbnDi6a
rVS+9aMR8YgCHpYmFkkfHvI3bEl1Lk/7q/ceU3bTPY2nb9m76oE2f5H5anofyel2HQa871kpx1fL
MczIOrsvCO9Q180o62zgl+G30R19cE2yxyj6hlhS/G4CAQ3JklBUzdQELuVz1U04Ih8MUZlvxdLg
Z9830g22DdXr9uMpbBXPmW4kl7XJXj/Y+ENHDf79Hw9LyvSGyiLz7oODlVxv/UmwRfPZaJq5T4jN
MuYzOB4Mwse5K4NODirLuTYhEUZ1tR4j3gEsasKqDO7rSwWzzzOhEoCGNdGITPe9nHJcK4KLxlCg
Wdzi11cd9jvj4t6/zCK6f93gNpQxhAZplRnRw4yAanjGq9r92hWD/+Ac4fNXqdeeJ8hOloJQfFuP
icQEm74I59QxMbg0+cVyclnWqbYgRxEGygXZGzgHQkf5e2wF5ylTZm5cHskz5bq6XCLci9kqelJN
wjsuNKr72p2pybNl+XeFDmsXs2ZGLjoP/67AU6CIP8wHFFek3Pfuy0yaW/p6JFcqyC1kihzxSXpu
vTKbKjXOGCsu7ntqSGwtLhG/4/VVhDCh/7aHItHfU0iMrJmPn7cerhXVPW5I6Y50QgoblNc5Lkwm
nH74tYrTzplsKowb8d3swfCnueZmpVtQ6UugeyN3CNs/JaxmH5o4L7TKiIjWUKd9ze3MiO/B+2qD
bik/27E1K9P3902JlcG5lYEuuwairnpZ0DzoccnpizGNRodgBj2amEMlO8+/i4WbKrwshh2MbTg+
c3YXh6v+/i4IX8c01yQkmcgp4et0gWI6hRX7ZtbfTC4LOBGhWaBDrV9bjnUp/31sOC/DAn0hugpz
iYkYhI8LoyZ4+NAY4lszlSPYzoWNJQJZ64+Lj4/AHRi3DvqkOeTEpr38J847I1vf3XHFeMZdWIC/
hD2jq3lWO7rbL7bVSQElAsaSXdbolWEsaDF3mbKmcmVOKT7a3bVgnc+FBEHpqQuF5Z0speMDMjTF
vwzkQs2paZl6+QAUBFb84XEO2QNbU6L4zj5hmGeXkw+vYT263jwGUvnkkUiL+juPPrhq0fuoSDeZ
xBqjbXeJa5JbMP5hMgJwr3LYZ/PHBAGMFjHz4GrpLgMqRhmYann6lwC6q0BR/MC//LG9n+Pcbf7k
sIjH8LcYE3fbbHGPbtteT7SfDzKT0JTtGvDXiloChyB20T3dJbcK2oO6XFYkOn9/AmWlrR6qY6zy
k/wjL/PW1hhFUGMA4DCSVOIWdUXpfTbaFxnA72vwKZ1213IckwoIkWjRxy8whNkTWTuQXoAffW8X
etQG+5ggb6rUXcucmhHF3jiqSM3+adJchW34+HaM48gUxzoTPewtlWQ49KTr9LTk2peKGcvPWfHM
Hn16eMayhKYNQB0QEzIvLUNF7ywSgz8THq6wWvGAlUBIPzwwazyUDlqqhfxFRuv8RBTG0xag9nTQ
eq5HyFddLeEtDOodqulVy3xc/h4kyPrW9FeZ5JE5uxn2Y+S1KUNvVg2PqCmn8HnNVKO4XrMgacBH
jvr0Pz9DG95hfJAu05A97Q8glLbiTlt9UfeH/vedR6N6nidvw39OB+qiadGBfKn7MwINBm1q3Bp+
lQV968h0Eentt3gFvZZ2WG09k+6cPDIGgDYnWnmJb+bk8srZlRTJHsFo1KfjdvbCEFAPWp7Ht5lC
lsO/3tVbl36OtlB/oHL9aFOdHbDso8zrMoe/vj9TVec5xwdrYhkLFbJ+Bjv+xYzZUxj/Lt9z7bLo
/tGvnunnscPS+zma4B4kYeLvMAW+mjNh5z36p0N4e+O4YFxhhbd5A/iTXPDX6JwPkX0qeS1oO6RE
X6pXeGeeBWU9ge1d/1wm927eMFpGO0V1H7EfPbwqZ8OWBTfDfd0nHX7Ubku93EPIs5s/SJTI/aVX
OJKc7PejBTn21SA5ixYTj1VFVOePxR5yC1mU2kK/pGJxcuPrw4c5LBS2y7KNWiTMJrKQJ/352CVF
deyOVbv/LEsz7ZKmftsL5+G34Dadr6HDrLBMZaGOnQdS4fkb2hXFJ1/86ReWbWWuBO2RkxMx/J3p
GJyy9GzYMrwM0qSAmodYT2+wcJZlJNcRzF2Mb9fs9ucPTE8PoTX6DMshj71N63W9UzC8duv5hTka
niCZrdUEuzOF8KAkwWWhehsd81/Zb/a9Z85A7SlFtFiJxRF31CZiGTBwhIR8RcQ4gQmB5zKGMPqa
xNfiS50bMGMcPVIjfSfgmDevnkfn7eVwD56TclPh5PE3hOrVBfMpEbZmps1KGdONMrh375sBrCxf
3CejuUAzy78uMXc0BOZcRoRGebW8BjoAHAgBM0zd+ewMbNvL7zzN/vpFQ+/sK8iyW3/VuKgPe6cX
hzZwlpBdAsx6jNqIQkYqgt97F24TLYZN7d4dNPPbX06AoALi6WBpm+i7wav8+4YGBJdAMtkdUJGg
SlSOPkz2fT7Ty8sZLIRdeEXe24dlkP8Z0ytsWPtxEAhHz9ag8+T3YQM5H7kIo7g2AvmlqFzd9lDK
AJvBrpq95J2n+uyDvdfHR3l/ApPbZwHs0NW6jUZHZAnw6RBkB8o8S4H9dGfDvXHy5Rc+pNXSgnhL
fY71evROyfyaMzZIzijesxim2/ISKls0dbMrzl0fugJlL4z1GubWDhIOhKihFbTgajnlp1B3k9vk
D57KK93Cd2qAdDPrgLjJtq2SElgwU3xAgryEsku+MEoBhcAIUCpADjB6iL0iAlCO8CcF8WdXIsZX
J1YXoFMKB5EStaEER4D49q4hoICASq/2nrhEYuuDITG8064M1RgZY1LN7ugl7mET1UtgtM9ePoGg
peO4R//uVj7ltPuaPgE4YiOR0tv8sh5NJF9yy9jya3JK+vV1SV8PczXWY9lZUhAx3RHD0CNnrW+g
mcL0uHBvc0a9jX3cvdFeDXxDIdNDiEJH0W4H9KhzJbmRR08E4i9LUOCaMJXXj68B2QLLiaNVyPNg
vAsV3g0IlDP+ZIC1jSKMwfwikkl0ek+tJF8o4jq4PV07wKL8Cs054FszY5hGAov2pSXytl1cY5MY
jV+qOQaE0lZ92bXhjRGsIXrjcIqyLWQ/WBDL94pbr6ft/AFTF/OEJc2ehoQ7rOdnVncjBEQAS6wC
fg6+tgpOc92VOziSZCqG/DTdXrmDyD3vprrPQpCgJuNyhgIAJOjOePn6e074AO3a2PKSFafvhzm0
sc24StgqQFrclXMrxrgC6STi15LhshgfS9v7r7bt9w82RrgaTA+WsivYp7qvbPnT9JwMe8WTttVy
9H0LVb/DgJexwpQ3RA/K4A3MF1OudBALfCk+u1iZQFJQBUQK2jfmBc4N+iTcAbwLpp+0g9vMG7TI
bwVnqwaB8wjLuzhXHgr6md8f8e5ZgNCf//tjnHh5hrrYAjpC/Y/3GggHzx7GCk79T8+YDug4Mf6B
GbO9LbMANdCaAdBe6HurPfgzr1hHPK3Qm+JiasUZQ0bZvyxJnuE3m20+vzLF4HPiL8Yzz5b5rfqC
ZRfn88vSPNYpAo/OwwsjxpNjgc1Wi/nENYIGlA5xThIPqQHER/yqOyGS+YH5Jwh2AtW+4wjBZOYJ
RUXZMLKZmnhMjL6pfCHYelDOwYxKQtGYBrwdWQvBRin1kA88V1BVipjwTdjl86oIjWrK+qKH6sfO
eMTzVM8+jFpQ514kYmMiDhkdCRlkn3pWKDPLchGivdb1y+mV4K6yP9wjLADfPLA7M9toTH5aD9r/
gAjNUWhsLbdv/bEVdkrARYA4rgtir9B4lbzd8yFaLSb4t2jUxrd7WH44OC/7G5jjVZ4PTBEK/PuO
mGW9mCIqAWxsNk+Zi0kLe/4egaR6txvzjc57ad54dpmOZ8Ue3RmPLpag2480rbHT452ZjohvZdrW
JX5YiQxEWsOYxoa0wVt1iQf04DK8gmN2SW7mqtbT+kXSj30/uzoDRWuJaS3+ebhJwjOTfPKUVaaF
bFN5MhrNytu+0BZUAaAocLuNj2cArdzhScWPR1Dy5q0/yt38zbHH0nkirodY9vFZtwXv2mnr/5Fb
+rHuFgmHtT3/CvwVQ8WdJfId30lPyN8VB67yAOfwBWoGnwghi5CzgyfaNLBDmG8BNMbnSfbYKdWk
GFZvT2rCT4YsvqMqRMziZccCCBOjFaZ+ZWCNxTzhNGJJpYybw7fKTncHme9ZlQSMoLFIigPlXZPI
vyrFHmIvDsIRPCY7/3nTO9380enKQ3D3x2XA7qb47JskeQCiY2DELh6fMT8JED9IkIGBRjiZkYMX
yXFehsPckBJAjSIL0XYbaSuzD8PPfSfl2JdLuOyQqWmrevsyQe7z0Nz8S8Jgki8CYuYrTLTR5K2U
qPwyeoecHXhhamJ+AXmz9FjD998LwNd3M73Ph9NQeP8aNpon4G6XJkj+en8xZp1gXbWpJoJUdol1
oBmkmpWYsP8vTv1Bal3i8vyPCzwtYKweicZmNu+fFZFxria3hJGYaYNbCgk/zjqLNhNnPJs4Ze47
pV/c1KuxP+L+X110HxQURSLqKMq8ax9VbTLe5RuGuPLTllCV7ggUfpxKXkEOXr4UMJUaUc1QAkI6
EEFUaM4w4dB9w3ShBzImrTLvCeuFBCktkag4LoEK14d8FoTfdI/CFVDVD7fCk5jhOp87Bn72+Agf
vd8+1wwJZiYT6tcBkbDlGxF0R2DmR5iTBVB53TmyhqBA4W/rnL3dQpk/LX+geYOku7xS8zLMIRWL
snFGNAGRDsWGrASsCnpcc5M2gV5nvQSnAm0VCmWcVC1HnZ/oqIuEYNxRYv4yxjuSXjVh9ApJi73u
udNxGiDGEP9pGEscUig7KUl6iMQb0zXL5SnzML3Vo+Ywcm+4AsGZ5QLCzDjbpJNNaCrhakkBXVYT
y7/W9D6xLv4LRiqcgz9QDf5+zjDPpUDtvy7PkDUL6hjR5nDWm7iPupLJ9DCob26/omYoeMpi3XuG
jenB0aTWLxvf4LEO+xkjtAjcYMiSDx/JZRpv+S1UAah6lKFnlD84O87ZA0kI5vQwHgmhFvn+PXzB
7gb+AqcHLKxQuRQetT4V/KM5Sid2ATl9xCafcNL9PCCKcWi93fGMfQ67h4bfwlHTigfyzmF9IZuH
5gI7xpNdqrISJQuQwkicGysYksItjhP8hHpH/YYMx8pacH3I8rhakehO+YIq6rN/KxYjJ8LohWI6
LmEa8QFtNPIM7ZnIeBfJy3eclHSzb1fELG/ZZ7VY7TDyorZgVBc/PGn5ZvJI1J1rcoJpcQ+pAaZN
Ad3/IUdy7kqD/di+RvFA+6n5pLNkP9mijrqpsX36B+R4UJe47EuDbi4nXZ4W7R97OD6fbUCe8pzw
JcB5WtTPn3HwIgYYzcY5qXWvXEuIgPmMwlrs3lA8165iSO6j+pPqX+m9P99BRiK0BlVztc2SlLQG
t2EawUMBt7NQgmHLbowUWr645QVo/uPjzFq+nEvtEJyuvA73dk2EBbocDdqwWmHbaSNRhmDZLDHO
NV8B5yrHg1TENdUb3lUw7JbvV/BmKkN9/MJEPTA4vNqwkyPw+dfLlkpyZqfi4NiPZVyRpy3PZ719
ZUDRSLDDi7bOzwkaVlNxX6Sf8aDdw+KZKLfoOSQtMi2osPsxKCobBTSaf4cxa4gbbun+0woFCKgE
Whmwb9Ai8jXvXfyGJdlw9vptE3Ev5c5psZFBoAAPzXIs00W8x3muIUaQaDjd4hZVjY8Yqhl5QHRt
7p2xicj2tZre8kn/SBoC+JoQ3RP9pvqdQbRlXWT27eI89nSrOS1QGbDQQZM+2GyxQ+aEnHosoe7E
S4GtKe0SFZhZLR7E+e1V2DKU7ONgdPZqxu55E14om6gyYJ08GSnQ2NNQO+/aHY98rUfc7zVbOhV0
xTwiGJH9ZA863vMXsCwoM2gzsxPn5D4Xubc4+/R/foWNIzBHT5FPsAT6epveUsTK/F5mVQJuHCvs
mwLzwVzY7Q6Wh7N3DN8vIiCX/AEZnov4CaFkFg4PY7ST8A8U9vGB84BnD34pJCxAd9AQjQOdaSu1
okVj+p7l9J6/7DaYFkBKqByTFnnJQC/4YFiveN2e2e2kWIIFnHIuNz+wIqdMXBfQOP8eXcDgt8pP
dXVaDsxUjsT5LTlEHXCILSDTezfu4Yx8pXL6PvYnA8D6t6Jy/tABnoWDMzOmMYlgAelpSEagcN+x
0Lr692dcLOBoes80V+Bu/xzoEEIGGxhl0Zl9QYyGNWT6qDbefgv5Bf8zCI3WKTci2fjHRWPky8OL
uhENz7z3utwBWzS816qzsIa5IbbDo+VAX5SS3nLBFtnLUoIi8tUlHk3HnrYmXxw2wk4IdMVkF6rW
9u08PYwudNxncZMitqJFS0kmqCs4h2FBLJ5ImOQTQlNyIxhYBN5eHYWZrD65EDUEj0Z33nT4FLix
jnHWz2dKCbx8JtjEraooD9XtYy75NQU7vkHBUeoZ08pLbshXE+BOBSXq7c/wc4GghdTAreZUCHwW
wQAmLhxHLAayDLHh/hNUSuqzvc8SGBy8CpeN1cT3ZjStRANUsUvt7tsFh/R371KhgSDuL9DcRt4S
U7UVeilMy2hQvp9bPMccLZU9/DUhQ488ZqM5W3IG6/bFL7KvOw+mneRxRpBhfS7S01EQM8DT4wOW
THBnuujB408APbL5E6/dnF08iHEMuMbnmVJGzKkTKZvgG7XKfHlquH+w0NiHAfADV9i2iMFkxaCb
GZj7Wr6mtXN2iy9zTqcAWvfcUlhbOAzVQcUXtCGb+MZROgpqISm3VE3iRuKayTQ3No7l6QOJlbh1
rv7LTnd3Pkbhn50SHvKyodLTbfXpdN/Yr+4Mu2dI6DE7iHHkQDzrt7GVysvyANT8hre8xuEOhh98
v4K4ZGGbhkMYhOtZ9c1Nbtwel5DoSPIWM3z7Or3Bw3S1Jnx5zOrTu522HsY3EGs66ti7UxZe39l9
50Fo7luUocF4+bl/N48U5JAeS7luqzFvgogQ7USJkzh0CY6KhhkKY/fGv0Uv7hRTcP3j5YS/0UCw
QjDrgYE2u2G25EGnaSCTWxOpdVS4KaX4wwgyNw+3qFJeU82XT52rB/nyNr83dpbNRv1Ghs32zXAD
fYBjBpYQl2DUT9alPyaWE38/fI8sZ9CW2r8/a2hIssml9VQLBNUtlyrP0LKFaW2ApcjAbmf/RixY
6SjLp8vR5zF3YlIHrR4WH82500/riK5/oa+6UwZn/Tx9+R98JgesPn8uJ6BEKg6CZV31iGW6l/9C
bWYXX6BlDfpY5OdRCoh9iYPUjgpnORNaqcX0lIQsZvs5YTLVTno2UAYET6ddtNN+JW9YBvbq+VfD
4b7ANo6vy8v6Mde+G8XOxnAu8MNp95LPFwtuEaNHNpGBO8AD5zAOLkCBPh6AWTikDwDzevomXLye
jmOKjchKgBK90oONxOA3Ljd5PIoEJgUhj2iJ96lPQbcTye9xjxvH41h3Hu44vswlSHnnuRlnR+v7
ToB3Nut8HUYf0/K54t/m2d3XB5v+6qK444WBMHnPemoBZHGcOw2NoMJaK6axVM03hlRg854x02b9
EWjbhEKiBupCQeZ6dmvYezo2F8rumQzMM6H+4wdA+4/ZErNo4DJyMVANqVNqUQwT3vH4Z6qetO89
7h8GHKAp0G8Af02zT3dQScGg/FABTkGnQeiRKflXe4MbobAM5OO8YhY8frTd7npQcZm6JwhK2D5Y
d36dPL+kuRJJM53d5MP2At9jz1jZ579uj7+SGXfAes2ck35+35vBfSpm8Lvz/A7BZqsusMUjufzm
fDEi8rt18auhiNJj5RuuCde0XPaKa564cRoWUYzG2cAG3G7sck+2tMHOJ65u/ghkeJby5PVDXPJz
qjtGSDG0hxA5VXzLjuHtgfYy6AeBXT186NhRE/Wr16SbQcH2H7t62aRshznCWl3xYMFxcg9wiOhN
3ZdwaOI6Q2iGDsTOjp9aagYS5DtKTGG/FFrJzReUyNF8tLtCAP1qMFJvnKwOlGeoa/aDYhurppL3
7V4OcWufRzA66VsJehdkwHm5vC6h02ffMjQ+xEO1e6XbuoctnndKLLcp/AXjvRovxDKQF4zPpRmr
oaZWZm9bqL1bRKzv81yPz/Pr1OTJkya08jXAyHlSRIVijyhANI9R2KA6Kf84wzscnI6Of9+enhB/
rKjrnNp0leN1D6YKBOAxuGTC/13hTDf4tHTX7Qv6QA8u8FlIq34nRVJFnITSOubPpcNpyS5rrs4z
85QV39Fw9R+diMeehHaq3SNMEbWc1h6HFsrCWmAN53HAh33RtpPIiO4LqncR8G/5Q2WG/IHpPPS+
7/bU44XJ6PTM6jGRLr6TrI4ua7HQHjqSbU+P1WpbRR9EKMzNxUDQrG2uCbTiKSGDUTuISMwihffQ
wqed4SoNjVEOGCAZxyL3Ks70uPVq7CZxyoTzgW3mvfHl4d9NHi8YUjNrIe1a+r7vRwv2lCdGh2fy
f8r907DPczVumvAmqLfZ4LNgBcjMjQFWaXKP7/M6wW8yXX6Cx7/cdu6/v+PP7allyLCFhMHc65hb
nNYyKlygc0/qE+HNWbnN8cz3d65SIDGlQ0E/780UjhH/uXGjbf0AuEc+sAhtgIrOUy50XgXEJyKn
dZgjEctFDbia57V8uszzsJgPGvSsIepnbGnfsFSFYVyf8vFnejCenDnTT4T9RZWBpaAcsEMzexCB
USPcBUQPJso8mHu8n3BTKVdyIupd4uVv2MoaTk8Ljr4IE7lRcn+419uXCSjFpIvtfsmdZMKM3EaI
s2DFh58DlmBUCLFwWLvgCycncAuhno/9bsG4JmxnteJ8YPLBgRTvAlLDj7n3lfylho+YWcUel5Ff
QU4fNpim3NwPCpgXvAbfzBzsN2gVPXN62VBG14cLshdY/y1QpqtPIYfCQ/xi+t25kHLUEVU4tidg
nFn8WILqimYXBIoKBTkD15EHbzxBIUGDzN+V+JQs7vD26tD0lhPCcltXBdlFSA4fw7lMYHidkYYd
dyr+xX+c+PPlmdjE3YMcN9QmNT6D1iybsfIIPppXLN/r9A2q6Yw27PZl5r2VyHDfKM7C5fvAx5Bw
vc9nsF9hN0wwoAlRrckHCg7EvLiiHqCnEUz0PGh4mLRoHFKcsWLreBlHuZloyPqDbDUCQULjhdGn
ICV+ic1NZNrRYZNrqaEWLzbZbgxsMhKRYtolUYuInTpob2v5oMHTRXRArptMdmt0RuyFKEWwE+Ww
JcTv8FnT8g9bUAgDdJ12kwZ7UmMJX1FkIVLYjLkNEn6SF2RTrcdhWG8rpGNCttViQFkixSE66EuI
6BGYs1L+gOV8RgJ7YLSPimQN6fU3fCwXEAjhAJXzUnzhZ/LRkk+9vEK6UG3AxRGhkR0uqPDJj/LN
b/0etB5Z1rNzmLKNVw31Tzajl2QOPcQyRqIa/AByiOkZHkluLCUYBRj3rrK9wgBLE2VtVH1BVO8J
cy6htaGK9F6feHPFlGSYZKB8TuFfcbtqvkYpwkwLAzrbMO1x6TRfxhQ6/vxhxqdyUSlOt6qXWnod
Qyc//W7ppZTtpADQe+GBzR9udnjfkGeY/10nDYCPDQvfYQSaBx2Dy88smRws934APUCd+XAoo6Ff
bYstmVFMaeFZL0oHSpS9oqPtQnXOcBbQZYvLtv+c3GZtoIokKLDZOuZTENzaOrQ/kOgCIVqAzwD+
idkRfNETDTY+LB824JjgJPwpHvg8s4nr3t1YPilrbj+PxqeNyz0QstgCo+RISJ6USEB58q+8a4ly
ZkBaOh2CaqT5njE4j08oOleNCQcYA50rmruYAVCIuhEhaBZ0+2bL4JLuILr/ngGsjtX2tq08iNtY
Ii85LUHhumgshTITX9AC1G1h1cH+hEU9e/9PzxDiFApWe5sIJwNkKBCBa5yBoNfZA9z7Fzz2UVQ7
rwWkI9Yagge+Yshj5kloQLr47lwX6uafoaaNiA1PAmMv+HqMrPbvFBMSHLNAK/4j6cy2VcWyNPxE
jIGAILfSI6Ji743DZkujiKIi+PTxrRMjq7IqIyPO3jasNeff/hhArTeR8L2N7r24Ak2w3UjvoIUy
3AwrtCewYYIqggP2mgBfDLMaF8GrGXLPnB7+D4auXmhAaJz3c42KJkclNR3bAVBEBR31iKoVegrU
SSJjrfIHMSiFOpWIT7ab3eVrsaXxSouwYjjqz35WDe1K3rT3XfcJm+wuIFbVwYDTsbhyw+eTDY7v
O7u/J0Qs5lwnRVa4UdHyEDKJVlXIaH1lbyF5AtNrUTiJZCYlBKr+PYZAm6wJ/HhzKhjOFsxTj/nr
WDMSGoL5M7yHeVRFjBtimFnOR/ebPLGp++GDNXiaeuu4G+oOr4JokaCF2ZpIVjcF30+S44a6bdL0
ETqRp0nvEgI1MoGEQJy8EHGMiFLY0lsAOIBXAMcBJwjGTwlTfhBqIL6XkyLQZqMWUq0LyRTcdHsM
BQgoKcmZZNHLQehorQx7Jf5pThVsWMJ11PH9RQrIddK6jdsXVeEDj+AGShO9itwFHiSa33li9zO4
TLeOrocjIhKAbWyKPI5o2eFhcPByo03c3Wh0nmOZmcLfXQHea2KACpQE+fwD7H9GNDBcjTtEg44c
loc6egRke3CskQ+hk/6yIz6CqirICbeJuhVyTjCi3b+UHuA0OGwSEciAttA2oJFyjpOePFwQBcP7
ZsJ9KtboDPpMja3QWvHhsb5Oyhj/MtZUxavx/RLWw0uldepI3TuPCHfB1TMdRquTcR2qY3XcR9N+
ARdoipAeXm6O+Qs3307x5NnvTHUDhd2ow9Cq8YwRVzhS2e1+83z9z3ksRCQCCdIdkdqzyrw+mVqJ
SEa1CeU6Eo5UeOpwdcfiJV8eDSJOknbEKT055rMFmOpC37Y0K/Iab9iMAF54DMXeeMyHoswSXPOY
YjMTIS9pgrkHmX/mlpbBrdb6U51SGIFAA6xRMk4TGXh5EYj8DnMuUjczFP2N1QJKzqSdjO8YoeTp
Qf5+0rP6zL38H/ysQbZK0eMHErAMMO6w5hscTWnEIAZq6tzi67RdxaFpL/XJ1zXG2JCVTXZg6vJK
1cIM0PBlQQs8ECHPQD5LEBjeqtFtbxVruIMKATOuviuZkOhpOxupArbJBCcAOmsIMRg+S53lliwj
vUAuRpMbkrY4vzAJopdGd7ZHJ2/YDHq8TT+XbbpP0Iij46oD5ryfsuhhoxZ0K59AThQMuyxQKYr6
gWfMIPPBcHaq5O5Zlm4u7NE9yhrMfY193AHBQ1G+Yj6U1Vz3Q/+LFiaFmW5Pv5MwiPOv+E4oRw+7
9JGHQhy4nKN8j0S9Q0dsHWm56xRPqUY9AxgR2xv+T848Y0fA7DDM7XkcXYm9gKxjSEIcuakCE44M
V4Jg3e6cRQHI1CJdkis+ZSaQEMWjJC880vjatY6dBDN5a9XuI0J/8lwRQARKig6K9xSAD7LCxKHG
Dzze3Po+rGZPQvXJNke55VSQmqn7Yi88KKp4qRRi8M9JmMugQL5yAKumcY3L0748lV+nohc3g3Mh
ecWmhxTIIuq1nUMt1tt3je/E1Cfk1maqoxEO5WPxfYgoruwTfFF14ddund979oNGEHQMFlzVF9Fh
VzyOLU+znkBYdGsTxwSxu+UTqWT4BmLOoN+fi47TM+f5Tw/UerGfCUXO5nlFyKFG9SRvxxkA5NXu
y3MNyO7mIOPHD3CVnf5AYN/+d3mfN32P+J5/kKXQBjFML9Gfi3SbJiimsoPeeIwi+CXKV4oFdxfH
+YGQKG75PC7jD2QT6TdovwXUDDuEwBc3KcTaqD/rXKS1rKZIMZY9XjnE5QyYjW50lBfJc1ohsVFG
t6t309fvLLzN3p5G+SXZw+Qhq4Ge3GptKElIGRQEyR/fuLupWg7f247fC+3jrjdvN29Q54bjGvds
1H/M+iC6SGbb4ahAlm5wlX0ru78gImOLN9Tpww5EXBZBLyQ5IHqE3ORxAZETv85b1u4Gp8ihXEiX
e8xaR0CffdvVeDxJ2UsGbn6SI9SR1eLmKOtsh8kFlLJ3KM8InvlQuZjvQEMDOgqZOWhmgOfC1yav
v6NqjWwM/o9fQdXsfC35tPxCKSzb/SqFnpwoPnDz95zexdBVx68GPsV+Kx5ZBz0WdQDHzK4Pz5/L
gpklb9lnrWxW75WCDFolGpcO1maVgoPB0dQYc8gSS26HJyReNxTVDgJJkWa98IF3CYPGZypgYsC+
3+WBu5TVf4WrQeFQ+F/YytEMyJpvmzh3B0gJXRJtx4XzmpQuqFs9VNEtYQ8IW+cFHsqRZm8PiBJR
xDkCNUI1hwGotpZgpQ0Sr9TSfN3NfMXtOf8m4iGATBHLoiQDrNMI3/FAjTJGSOKcUjsb8Q7yqYCO
d0xf5aT/HX58sKntteN0MwLhJi2cK/Zm5gAuEJN5RPHukYJTuoi+s9tGNqxPKPm1u4Jm3H6GxViL
dfoy9LEyk/zeXCPmdoDy9hP25uT6bjN4dz4PaCdCtYkSo+yIaza47Pl50kgfax58mi04jCzQx4wR
HgRLtaoZ8PYcnu2pN3mFfLt+5wwtkQ2Dz+uHmS8v3INcR+KUxEztaztSABZnyT5ztrAKCGqFHpea
PSskGQ1FjcRVdgteJf2s/DOC26/d/R/SxOFr1Ld/c3Ui6PH+ufM+oU4BFpLLsRjfNi2TKcuQfa2H
K0QrF2OSxpwIVANhKiZeAcT1Rp7xYCYjBY0HXkvIidPb5DGMGI2QCio8oFGEndIc8q23QUfOf7oU
Cx7u76VGbDAj3Yqsiix6klKRLfKDTP7Y70wxMs07ZSzRViGHz4twqn+Jd5adZiHqHa8zLJkd4k67
Ao+sPdbTGZIRQk9FLgXdR7v7/I6/5IGQi3gsgooy932k/4h4VRjmeR+/MzjCF+8cfwhW/tQyyQ5r
JkLKFnWVo6MEMwDk3F5kEumGMXRdoU4hMocYomZSb3keZ4iffP6CgicG7JfbCDGN7t6mbaCrgk0m
l4KZgpcKHi2EoZ8DcNumjlhspAk8XUoUIXK5GFNwtOc797YHYybIUPy9PxcGkBGFBEfUaPBoCvFi
17jnZosNguAHvD7VQjeuRmID8lilQCh+B3lSwrSC7xg+L4RDk5GVWo3rTGN6uwX72R3Gu2RSUcXV
OntE6YGPslqJPI4+pCFiaSANoLX4OlZH7NtrUux4Dwn8IVBN++PrFWpouUBQSIG6iR4vRKZgg0ke
o3S5BSKHGrtDNxyJmo6fS+4hHxvhITeCIOpAZFy0/ot+N7YcIS+z6wVSN74RCt9r5jiiVZ8HEm48
vl4oJUYZ9uj39kn/DHEmAXgOw0fnaXE7pQd2ZswfSEpP3FcJkSkcymhitRjvRDl6fIcKLyob8wTt
lzwhkRHx/z4x3PcDdopGhfrMedoIyeVYwTvhgrwMQPQQcSCpxrfPtMybQ6xNgHxC8KYqfzdmewbI
vqtmNmo//cLixyaQ8bfwqcoXaX6LBuMSxnFJFhk37BdhAFJh+xOOsGYhWOyTByQ/EVjLF6ZrLmD2
NSZHEo1OoA3/VP4E6obGROLembSTgWNElVPxVRBAMSsq77L4cwjOw/xFCYXYo3DvYXICzGo45UlI
IBFQ/ruO2oWyEgGLhyfaLh7DcsWjT7YpwTERRHZyTfjh96gHN0INAk8rD1tJjNDn0lmry1JxQ5F9
qVPy1eI6Y+bjda6o061xyeh8Ycn5gcBI7R9OOBKZRIyGICUBnIbyFNphmoneRhwCvMLKoSJMTNSZ
PYEnrsYQaFakw1lKMREiJDb13TL5EQC7Z1+AiiIEULyyP85vH+mKS4hGgiVwKChW1d5Py6WIYknI
MJbHxyrBxIwIyQZ1ZjZcEFkifgttyFe2mMI4+w3SSIX5Ft0KgmP2MMGojnLXFk2dPUyyyNoYrsTq
GTz4HiOiYY0Sq+git9YlGI920RBdDgjLKALWESTTOpHw/ZOQXPZhK0O0IIarHUTwU/ZPp0pHFeex
ECqLxeTldUsTGPODzV5iI9qseEhJtQTUJFMba+cLheVxIVpDWnYN4kmGm4vVc9BADVfczfY4H2HZ
gfM1IaO9PnZq8UfvSW10SXkWdZXX5bG7lAhAj6W/4Cc7x93qw9suEqnELVAvsL5Y+g4CwTHI/ng6
Yo/FUxRMRK6h2GOEHEoORe0aYWqX1aXjcRDxxcAlVL2BBnBMcRL9M6ZsGvsssi3u1vmDMuH/FUjk
CQmvVO7sjsaQTHq89rwnaEWHt3HKPSJNHgyCIrfxKDi+HUslEREOu82b3sIFUsVYnex+NCH+gp/f
S05rcOdFSRXmy6MAUj0eyQV5RANvLHI8+TJywq5liilECwo1bpY89XrhGqG6s6isgLz5iYhmNG1E
FTpbdu7zBPJt4/kakQo2nHCG2Ma8JdQBHNLtwFiqdWM/tqZ7txPq3OesDi1WJR4xOFYpJg6+c4nf
Qos2PFGk1jgJqeAV5E0EFd736BYhY7H1Efi51HqDgHEWER4KKqMxwPM+E7civl2obMHUrCkLG7ht
hPWdbP2fveGpOijWprbbO58CaX/kjv0hesaYxBcjs2lzdrnSNzdPTyAQPdAcQCDW0uADrD0IvlMB
F8NvWD1vQBcOlyJPUumxZMCZUnJM6w2Zqc5zpHnNRuHA4Cob349PCDZCephoJ0qQBwjXG+tKpM/n
QPgBhSR78slSvmXCBJo74onChQ9tNoAoIXDdefFV4MRXCa6+8ST2RXoH8rGf/wGupuAD/cDDR2sW
GGF/W0CRmFdGyRYfZMVAmUbXwBivX5RZks3IL5qGBuhtY/UTcl+Sj8dCM4S8RQggWc2CUootkirA
VLcaIyrAMNB3c9QkLLaEriPNKBYINEiA6eGlzyY9PkqMObhyM9HEm02Qlm065kXD+qMwiJOaBHBH
4nEuKJ/FCuzQssHLTMcpCjQd3yWnti96wugVa4K7+Kkq+z8oNqpYIPd2bcbih/HHY7wntJTrVGyI
bNfKmdDZ2VfoP81E+QK7PNYf4O7Ger54iUX8PMPxWK95GQCo+o1nwjxro8+kBjTH2+sIL3vnY3gH
imcYH8XKCC8RFGiNab3wB/72u3lnsFGPw8t+jX/+a7an46513nHHYwGNbJLOGCin/hja5T6CdMHd
oY+kmXj3+bMRVfHq8gjCxBFLLT/lg8HOECkBc/S1EYl85fjtvzkf+EgGfLcauhhZA4ArfGWO25CN
W5geqs3X/ZDYcRutFQgftLPZ4bkpDubsTV7T/gwFx7dgEJCKtWLkB5RneyJVhM1Cn7ygtPMFmKUU
4DYM1Bke/RV5M+QBiainRbkgcQkqC4mDNCOvO3f6rDNUPelB3yMvIyn/yNyikwkLMWt0yM9H00vN
zlhEGHF6kM8uiixw8AjFv/2B7jHc51iIbHY/zkjuOYUj4yFD6ezt/p400cqa7MD7OIKJ5eBZrCza
B0dY1EFDGeiw7YgZTMASxy+VU/CHQwRzb5wCabJJ3RFCffLGWHYDCF8WiruI9RC9ARZ045onzFqQ
7sogweTObQCn/vCT0vl4k80IWJ1DAW+s6C3k4pv80Tu2oMG2B4YmIpqxaA9PXyQDKFD4XdnOhkNp
NmV740/a+zXNjkjeQcJ0/luIKlWAwLwdCTn04oD/2ZPk5GibH/QQrDCBgmRuDAODLwMMCR9tDpWV
cwCLWxxfOPMSqwK1R+Tfi1oAirgIhOOTF2XJCyHRadG2CJD3b+qESBL5KxovFdKIgeXY2kw60rzh
+XoOJxNkRAh7BFkv+FSmAW8ftQRZUCbTcAfzzbU+HVjSWFR2iEbROy93asxQkzjkLUBmc/7wyoMX
/yylG6K0eqyFMJTc0gj2kKnWjA7iBF6l9hl7VBorFzE0bxhYmChA0fmyi2zBzIUbA1HB7ECiIy//
cUwKlxgNbbg9fKZg0YB41BtCY6Iv+gQsym4KoHQbHgaQ9aTiOMvLzQoHoncwpn2wZahMrSjiEDL5
Vv2dogOBpayy3XDZs34XkaZTe5lz87hjbw6aPWs+Zw+2bv7PYYA6rYV2i5S1J3kh/LH1UGQ1ifTD
nODHN5Dsm1Jm3hVSGO98FBxI5H5olCaqYYkYi+gMFK7DkCgosr45ZaOlmHM5MviIPot2Zc62mJes
SHw8ykJaycHPCi+zAn3u0xm1AMIERvbmFXjc3aKW8iOCEY2wgcaGbzT4vr2QXGcucWco48iziBEQ
/Cvb2CLV48w1xohNqYjcD9WVYmtR+IXygNWylkLawgN7h4mwioNy4kg69L2ag6W4FJcPvMkZpbcS
/BKhAOZe1Tn6Saeiauw1/XEa8jWztPkXr8SYSJz7UD4LJLOf3Nnu1mS9OBrnEKaRU2/Whl/W5LH4
YkozY5ZP9U3f2m8UoKTP+ZG0ceaL20eN3yNO5nx5400Pc3ZskQ7DE0VB6Iu1Vgg1WGhz8PMaiSN1
OGKE5HFBIxMiMxlzhyPc0DfPCN2DJqIMYdxJmkSQHmubZ1DEzYXPBLtuBEn6onaPzSuATtr+nCbO
oIpFxlaMysse8LdzEi72E74HLgqC4H25QWTN9mieUE3oCNqi1Hti+WeZ4yTlIcdmI8YEbsYRC8ri
TbbeA+s/Qgtzh/6ODwPRQUS5ETIhIr7W3aaMtugByLUDpuG+f9o5RIf9FiwyTTi/WXeiZzXs3zyu
hsZB1STsibFwsQnxzHXBi0EJTn5moGxbAlAr1BtD88guvnz7pnOnyfjJHUSoMLK1zd5HpQBsLs4o
EjwIm9jv0sN+VsZoiTlE494ENq+d7jlOL5Wwz0tQisR1JffguWqiMkZB7oKOsBhrwPlKyCJGGeuK
vVMPuwvxAFPGBM7lwSX3OakimfgFahh4sMZinO1iY4Tpln9GUO7tKMNViDSQoXtAnqgUy3iJ0X29
bby89ycuH5Et3i1bmsgbh+spknaIAUHfwd1Y9SYFjyfImMvSiLQK+cnzJM8NgL9MCEGVraKKfoJq
2WNmMDbMPzFnyqjmAwMf5j7zsovJmYyjFmkKli03Y/mgv1nGWto5+OIGXm9en/LVnq0wBFei2sJk
L8FXx+vfmsxPe6R01ejLTLPOvDs6PMDJ6gDycqdG4ABycKLVeTADV6LjYt4l/fMe5RXkpzzs8ZjH
5tk4m2Q9DEdf7IUFBvlhzlywwCGRcd5TEXvRZrgZUg3tXd2z70BLYist6IXnEYDYgTwjIWGTxjuR
h0iiwviqDPPos4U2Jjt3+h7pWwNTKgv3UUpFG05NwlYCczUr0JXlo8dWA3UiNWzXTsSvlE72Duu5
EfS2/Db4ffWkj/ZxqxbefXl5zmXCfPTkx/lx/DX+PiFHTMKPYYCE+sWuYQhfPnb32YvQkQ8yu3KL
rFNDLBC8/6lGuam5Wx7T+hWwtL7IwRB7L0Bz1fOqi+LlmSUjYXuNNFo5Z+b2uUasiF+KXddXwpp2
ZL5hy+u49j9bs3IKXg8TKRt1GzYPp2t8WSNpFXP58Ns4vOr0b99zufvMRC7Y8G4cchgiY4W7FD6a
aYnoVGQkhB8yDPeckvimK9y31aKTIzGrtaq//Ou00oj/hhQbQm1eqLrZjgGw+nbaJ6/tB7BC6CiZ
o/BOwn2hAkMCBkU5Sz+36iUd/dtZEbPVhDj+EJCLqULsDCY3Y+sSJAJjTeszRwD9pLUT6bZQugz4
z+asQMElQRcqwlikgnPpNFTITrERne9EeTDBfelZqnmmOfJbv1oSIgEjxu194XkFq4BvcjKHmIml
mLqghzcFg0YZMRAyyL/EnhnCLDJ3Txcfe5sdGqRS5o6r9dCGyXOFQ3IBCb5nBSdv1npF5KmNU8zE
JFIh+WGa8dH6912D1uZ3iAKOr2YPfTj4q6ttyVzPhydtm4DWzHNMeR+kJcw60eMo02J9dRRQ8riA
cfhxnrCcHPRuqFyAKqFFOD/AOi4kg4C1rlWyN5rNfgaZGetsPJ0YCJkZ4bO5pi0S6rEkTTRkPDmZ
ehleaTYtBn8G3g+yG/XucPHafQZgCHHAM0LZ3OzwgwnVCMzSCp4zEe9/RW15Hd1o6uXJ6Qi4eLjd
1WmI6c7mBW4sI3xi2noT6NetQDARzNwkS0dsSDgTohc8T1OF/VOZVNGT/EZKdp8n6EIOfu6RH34A
SLCKRRF9W3re41oPW5bhi8zL5wJTvXLTcqcixMbP1KSgYA1gUU1Mlksl6GrA3BnTVJSXGIGGt0x4
90Ej9XcEHkiCJjiA6evkAmDKF0Amhs8zrAVAuaixNBc65PedorD9mJPPRf6Bdhsvr4X8y8nQYxHT
gVLrZj8evsyeSWoileewEL4xot6ITLvoH3b6gEUMngcMKdmZBMahxJkCOZUy9yK/BrY6C70ReG+K
S83izWsfdrck6vGHMAl+lc5kjgg/2wLayHLw77fXPZBVtYtlSroBJS54dAboarEQE5qF9kgElJr8
gDzAiVUzfaaspJJDKkm2ASzWMBe8xirRWwNb4UvPC7pPK1KPieH6jRQugif/yxvPWUvK18dGNSmm
fwKRvTuNKmNylf3ce+XUzjLEcABR0jDCjBTytgrIWMC/2oGLDvfpLfqG8q7ynz7KWo4rqAjWbt1+
svJuigUPhAHzHt4JAundJzzkpPWCkBPhACHNHglydQv6cyPCllK7MP7oFLhYx+DNpVN14LVkl5we
U8Pv+7S5xzcEpyKsogUEXMtzecJwwYwR12Q653zHMTnkFltliAa5AXuj6A9qvzcr6CIJeH+xujBq
fO32wO0KyABF7ZBQn+7adafF9T+hbxO+NvpEpkO1QtILsD9SGXJHFA55yNR+xVx+Bt25WNeiaRdG
eXKf69hGGONJi9c8sIhVORBDTlCQR8EBpK7aiwGODsC1ugG4PBby5o4udPGEViTjbTrweC+B9drH
5JNhd2kXfBA/xXrNVP9NeTHi2mWluDxW1z99aiQ3rIp0BTfrkpXCI6ELoZFI2QcY2pPGPLz/AlX2
9il+Bxl13ICFlAufBpOZgr28TIrSpQHzxv68Ivhx1mM/61P0WdOF6T55/se0g8jbbirXjr4w44Yw
Hpv/qZjCoiqBYEEtsnqFBg4xVDggb7B24HMtAlN7KRrhXyGcjDTSbt79ZM5b5Wzq/vVyPw3gK9bt
l/CY7I+AIY1GCto1WXD5rBD6waahNNx1fUIEmCPAUGuuhcaFYRDXuzFX57c3QSX/9ip1UyxvS/Qp
oO1ZMdLT4YtYqECaDipf4YGeKCOSyyZ4v6YqJ3LydJ+TAg5+T5Sr+kB6OzSQN4PteroQAD0p+gMt
p1atBlCC4ZlSp0SXXAc9QOCe5qPcvMO1VwHBPtpnkvY2aBO/HaMxZBPJ/qD01rcdDp7RAKsl1ARG
UmoXHglpnZhVkAtmw0+BsxZZBwXNhNl1l2cW1Mh93pZIxDTDaxfU20/lNGQK6IxAb9xC8lwZ2JTY
DWC/aK2h/ymNv2qoH25P/z3fT8lpW6txt1UWa4ndTFvUieqgdENsztCN1MIabLWA9bCcE/mUT+7E
0bbxl8QeZci/F8yapOQtSDZTZeqr5h2wC1jXAAeXjSIbAIZRCrm+2DhPTagCQ9GBG5Buhy7XHGH3
MgEpdr9RieIDPT5i3i/5Dy+857IP1am5/KAciyfuHBKDUFJtRZJhuxqcilifMIIiXIj0BacjT3h7
fB9Zf75fC89jjmr9CyQtMhsPmWl/zibSb23yModZx718oWwwHnzYCrrN4yIt+d2QqhIKMP+cKr7S
4/sIwy5wWOODgrKcjN/HfJyOv1tFd7x4z9QE+tRjYrxGmurw3LOgIJnO4H7N2Q11XJ/YdiFes7Rz
oIX90z3qS67gqfAQDgbW/scGwd4LlfrbEnbPgUhqAucXIAwXNnw36OaNNJ6UYLjJFfSEBHbDxr13
laYy/BU0iLrQ4tfasEU0P47mbFFHn5erIHFBJv/Z0JCKZCqDwGfpHXiDzGJglFC9vXySgG/u07Ap
cdWqVQl4iMAUO/rkdyrJFkfufnlhhiF8ytwHGnXWcx2siMUHJrxxGGvbqZENRcY0l2DUp3wZQLsJ
mqlMUD0WzTL8Ijk908aYPEl4IJiUQBxc32T+QAUM4mJ878jvZbFJHlJQrvUEDT1XbR9coyOQeKLh
wZrhVZmZZ8KTcDM7mtfbYM78SWOdAJNqVGEH7lOES/Kf1wq7bM2n6fYmkgsxrk5lDykdlFdniVQ0
BTPRwuim9am/4GkvZjJDVTb0U7S4XDqOmQ3T+2ijDucVSamsiT1+FcFXoUgUpXG4EJlnYMzPGHaR
8USLSeEO4ALxMDF4+iSgkKLxSl6HFAIOZOaT9ExYx97GuLqfFQnKpKjDn5C0AdcJavcOmEJFpxP2
HzpLn44Sqz13sCTEGwm8AyJbCunedUchC+IB+LABSqNdCkb0sfpF1INY//CJ59DUvKEWtiLrHWjC
pNif65yArznTAnM2JCD7aMcXUEV9l3qfU+phfIJ7wW8VvQlnA/jjFxImaXR3LKjobUb77ZSL+LQH
kwC5gYeyAd4wHoIEcruuTPp3mwDNzmvMBTNAYyQqFYHaHj5YM9HR97N0ghhMIWC7CWsEVyajgsBH
1ntolZSPoJ79FJuUR3gMzJM0poIKAVQQW+IN2DDjV/iIvmOETPDk8jgdSZMvZWkWIWg1NB46TVti
wiFyGAqSnuFJuRwsvobXZO53WkX5JkuyFRlriM8D3ELgeayyzz+dwqp69Mm9jpSdbc//toTNBT9C
QqUkZyaiDUXWrY86el69K6FE+5FZ2c/lgnpFurnXd4QaDl/tJqByoB4rOqZFY80LRXTOePiwH6Jz
/ZsG+jOSx1zwj+G1F+BBN/6JtN+jSo17avAqbB0/fM8tULxwfBOAXFs3LSgQaBMziZHqfRj4yGlQ
xrwRdBR/5ZzlK9An2wFLw4ewwHDdAA6EPOO4tFmSHhFfc4j5sF0kTBeWVE4rCFI0mcLokpOYY3Ky
VAOI2b1HrgbsHND/pD1dS27vQCekMR4Ih6voT3jRC3P9gxP4+Q/FIVdCLk4/c6HAcPb95mELGwVK
wQ3jXD4k+EaHGAoLWj48pk1+mfLC5b4XiYsaubu3uOq4Z81I/8RvOAr46JDwrnLeQ7r7oeddR1nM
dM+hxjB6ourbY1es8PGCYJR8dmlY8uXAzcBn8LN5sGpIMGlrSDxGd5o9x/hyQxiGCm8nt/eBUw1b
DclOt4lMjwkP5tWTBgIqITIqgV/ZSMDJFApgKQfhdJSUmRYL0rTliX8deDd+ws5tbgQRPfgKKJ0H
Eqn3l3iezsHuCThBzUmzuM/bl9XH9oBsTqLQknNgyTdjWI3MqTptTuZERFbx+VNvzu9dodjo7WfF
YPcYhNfGzuqwROSWk4eLJoFqDy5KIWL4eunVYSYw8HXUzp4hDBtsj5z2N3M4ipKtRF3sM+5nYNg7
YjZJlYsk7BAn7a8YiOFYWvNw8j3tZcdbRYJMOu3tj/uXS8B3t5Sdm3G+Y9P/ZptWB9tS7eoBAsSs
T419aeswxNWhOFM1Lu1LzJ7u6xq8uKo1OvhyEvT4NbYPNfrKIvwDHQANdcg0fm8R2vMxMMETDiP7
Iq0mN9jcb8g5D0p/BISFtBG5KNlLuBRTW8Xb2vP7ik3JOvJBc0PiyEojiRASBvydxwpNKd8q3BFv
+p+eM5L+sCCRtE6kkinZFcZpjNZ89V52QQOiKYIW2Qkmb2yVN0tFvn4RdDhJEZUxan8x/vhXbgnp
Io64N0gHMG2KPPE1vL5pLGvIlnN4xa87ZSv12ew77SdUuznXdU8GYMHXabi8PpAttV5IuPfrWbM/
tFmiIQdBt8f9LIzgP5ggX755L6ZaZIs8II/Go4A360YmOkjSSTsxlQJFXFO32PBN49vFlwiZdEuQ
cqBRcdNzGKmhwNV/s0xy1WKNpubU1zRxzBSsqI6RPCiruWKyRd0LYkq9bu2ARPMlEr7HwWdCtVuZ
+ffKL79+r/LfSJQo1819so+fVsNWKq9QoJetz4IJB2Lny30++mBB0QnDvo6vmKuI4DtWEIKgjMXD
hybp3f1+gsoTXg/dJSMEaSvArwCr2FGL8Hsa8ImwHeoIwnVferr3zn4yHBCpleg2IeJBjqKMRhcu
9IH79uujXEwlqoAVUkjKRO05mfthFiNmHkpO2n3cNskubKucLJg+8wgTs3FRL9fzdgv8ACHYokGm
GUVh//tB21fD8WZ3fI2VBaJvt0qQgwrEBwIFOlp3wutww8QEt3qnM4E5PA0VzMxkxoHOw5ugTjka
qKMLSwYmLZ0MuBZzMjhXwUdSnZpS2MSYbW8JTQWkMBL6jF/hZ92+S2E6pmLJ20rLJiz4WziIf9gL
mxn5PT083/n0QTIJZ96R0F0tQ8tF0i9GvS7Wnr6KHTHPoxsBjSIXvnfov6ccs2PSvoTynW+01Mbd
fXW9j3ocNGOgHXZl0OErsqxS6PG50o1AfxmEFs+p8P3NZdOm0veUkf/KVH4hneMxbZBJI/MFOaP/
mkUjd7OBqNXkJi9nfT9lT+dfr1hxnjF73vijUx68kQiq+DlXbdGTwjQR5dH9E++2tHfP7IrUCiV4
m63OoHOU7DeiDzozvmfOj/DwOVMLT941Jr/LQElhvpwBrkvEPI9p8fEeKpJ8/OBy7SJygISkkBuf
9ju57tc2mRXKb1yucIoUSqSgC6Pc+ngtLKFuvEWozpA1JHeTeEiBNn/IG/sFSrvbF/N+69J33Op+
wUSTMtxcMU8hZ+af8wrvoVHvMtISFS5YGVU/sdtRSsKVjSB226OVwO48Zg4G9sYl3mr4vPsSN4DQ
vF1NcrKeSBx63lW4JgY3Dxnb91L+nHIfN4afI5w/feohAg2kBAzjbiXNOYXuItujxHoqhdxRCK50
gt6ud/KFkGfx+5fx+Kq7Jrg+4Cb3zpiHe91LQzGmdoRpb/cTzr+hcaAD46geBpNu2o9zUIkMoBSr
KdbUBqnMvC7hzn7ZeA/aDwSeez9M0fBmBQrWh/f5TO9kTDIbjYnr7dgVRbsGSPPXQ5aMaBv9NObs
AXXVE3S2CgjcjYq5O9Tr4VauTb49XTdqTCIMtwNprMjxC5MT3Jp5LD9h+QoIRjj8bjhja+LMSDQZ
2GxwOlZDBAn5SjoDdStHfa183fs97GskALnswniCtYFbks3wGVVXurQPFGk0KpUYQ9kIs9dSM3Zg
6F0aUZ7BGJiR737Mf7becx6dp3Mrf4NqMDNgLpC65t/hW0rAB7SKgEwcjiPhKlEu2hJTJMKt0ffh
fq+xpCz72GUeyQ8wgZdCHhI6CTrKHkEHzSw71FIR4XYdYBmm2fqZmK9x915dwRjNkSqiazjcSdvc
0hn/uc+Lcpm/TzVduSjEQUerpNS2OjK+x8Uwku/hjVKCzfqJBwrjXDrrq1H32/XzpJhyzcp7pBbC
LcWGxg+UQ3WCmt3nE/SfEOhrZSzPSoI3/C/6g5Pm0d4by2OUoATd3MJKd98R86DAc1/QMqnzHNPK
m/pIEiFX31NS/Miw4hmi8psHDOy5PukhSwqU6ko4Q27TFzfl0LhZzXckKVGP2Er/RySIiFg1p5ip
SKOGywZru3zh9wG+d/eJnvr9nggpUrZ/41/SbfO/519Dx/M7QjCKkESMv1oGeIxi8r3RJGegzBQ2
Y/rTmXgSwrUMSKENYwJPUZ+IzLmpkPTXc/tRD3zt5gA3cojnCT8Xxm7FzgcUb+0T+yWEbM2CFpOG
uosbuJ2NiByVwRSBsr9npisRMKF0Yy7x9C81mCYeK/ah2wJKyFWOwo8j5J7kGcwGX2GDhav+2Wms
LzdjNgyhp8AOs+GjwJARPQDTwenJ6dNHJn8BIH6m53wi12hPjPYjprc2U2z50vU89jTpO6q185cI
EqD2+1/7ofFSjQgT0n+TO+sIkzuCzOdDpPZpoP8nA3Ma5ke2G3qvy/qERW5QesaJA1TiaOOwSfmI
GbaeM8xN1/cRDJkU+A9UORkAoOJCzvGSxxzAONheZGoTe6a+nOvhc/lR4MMiDJZYMwQFMnz63n8+
rD3EfUgj31A/4yz2OYibx+yD9rUf7jO3gHhl8x2TRPskoU6s5wn/0O8kx3TJk2f+Iolk3tG8F3xQ
v/1lXrruC4fNZ4ikihBxqzfh9lLRoe25o7UTQWHohTUnAz7wuUZW1YqB3KUQBinoTJiPmuh2BsPM
26Hcipzh9u7zoZCjht5k3frKlgLdq8rMKWNChUN1GYkgotrgyG5A0lLcY1t7oNmi68rXydQjd38L
wZ4O0ZZ9lsWLjCd6Guwu5ov5IWa+dSXYxDjn2luiQ4meZ+YBQjIbKwMaZ24JiYh+rAakedeu9rb6
MXoo9AI6PmE41dXnKypTjj1iXPFBfxMMNx+E7kfmsd9/JJ3ZsqpIFoafiAgZFLxlBsURxxtDt8qg
CIoI+vT15ak43VXV1Xs7AJm51r/+QTgSRNV30c7UOfPvtjHlr5idvriGnXO/4mvRoOVPbdkKB26u
BOkXloLuMUVbv5wKdae8Tq/9+kjFZly1+6LF63ShfoUumoKpSPE1B+zEfDpCysyTm/89vuOEoF/m
Jck3RB/MsI+L/bjPf/AbocLBwisnIq6dLCdfRELfMEFjLCoywYW2vDpTRmwYct6HrqrAyi3pCPk1
w+5v4CaNimqV4Pur+rykOoyTZlrTpqqrJ5brUPrh1zGgUE/YZt7eaKyQyrFeFKw+XwH1h7Luo8RH
lP2DKfQc8hXJvHFl9HY0LIsSfJCPRXXLrh1/TsQYdRtE1ytMjozO+6LAqYIkZLMxZvgKQVJRDrBZ
dtLHvsljyrY/EkieSOuOnHjgbxke7bDx4dBAS7k7/Z6TRVLjylDLfXn6duf2PLN1BrDjrHLKIdlO
J1pkWWVb6S9fegAO92YH+JqfbTupRfrIt3Q/IDLybd6UR4Ty5FhysaluqeqaJGw0m7FpyjFS2nqF
sei1V7O9VkB0/UBrfV3zXwA2h29cF+tnxCQGWdYGcgzmQNvDySBYAuweNggGOyDAl3JPSvkeicCH
c3HPKIOBDswVg+vqgSnhV0q4UK24T3T/gByp36Mzx6SPaV3PfJ/eHze7wTT+ciSojGp48vBYeOL9
xI6SmfghapiazV9/IMTyrMfOCSApk4EVZNNStrD3Z5Loa5CjVhpg58PMsOzgIFfc3un1NJc3t4JF
NuKH4OorE0zBYZMlOgbLA6ySGFwMv+fbfSQbhJtsOhUmLrxBfNwfc4MgZPaFjsVfE/Y1e8T0XkOG
V8qiJpWxD6iAJw6CNJfnNT0PgCQRcaIVI43eUVDzkvEk4bGCNgKGH+3Or0+NYD2xcnp69FN3zFxK
ePHKKi8ipTxi5X/rHLWGqCZgRrBn4wz1h/maNxjrTr5hhl1eSKDR4HP9w7TUZkJYOrAQMSQiWttp
5kaIw+F4SaHCGe0eQDM9+ENiCr6tPaLNR4zVR/JwpOzwYMR1q5veckfqh7/SlisnH+xvIDfOG4do
2NOfHbfuBnn0NFxI7LA88TMmJe9iWx12A9aFhhWo0T+EvTZ4kB/Sn6RF9AQ6S7p59R7lT4d/qEln
Zf72DaVhrNOiIQ2+jZi3U8wnYS1vC1yjHRkiJTmIeG6looMD8wBc2eT57qU4X4oh3ApueAeAe+mz
Ap+L/LZLsutbPX05e+sZ2yQOypDq3m4/X0jYSEirB5zNZEan8cP8qCVBwuIJZFn+C1WaMBrkCyqb
DJcKzdYBf7BE/YY0mR4UW3tAs0gcLwZDX7y/Jsi5vm7fa94ekSmSEtTwDeDr4Zp5ZrgIME0hARuw
dkroXUPvplmUqY8DGJ/EHoMmgU6e2mHAK8KGwNF86OA0EFBsAyrQwaDHu8Ebg3Vh3V9O/XTfpKNM
gDwLJHLl8RF025on8xU8cXZb37c5EO17kp3gjADZMkG2CbcT2eqoGr6m9EIFjSYcxyUG6ZgY875M
VdliU8l6oREv4OthHVD5+X0KesNVq0gGXEPPUZZcCjgkLOff6B8g+R6lFTaNfTzofBBJwrS+gnyR
nxKSWvo9WDzeED8l6FlU6anJjOjF0o/4tqbVnuk7GYbjl8o5AuYE8UFoZ9kpaohf8ClPMDeg7EPv
chKUlHQB4r402gRn2NnzTzGOjY7xC5RlKvGj+rMceIgNRHfoOm8wwxqXutWQXDVIErBiEz/txkNs
1LDO2Ehf+4UL7Oe3YMmBZz4OoyTiWRrArF8ZnyDN3KqkpxYWIy+VlV6PDrNhM2M1/U64Gbvqxpjx
qhjJwuvGGWf5qDf9YouUKblP+PTD02uKQSkz69HNT1uTcGpODcStYx06+UI7D9u/ApwGHjOF6W5A
EAN8gOrYcZZn4ETESVhleq1v+CouMRTWyVnxbmSzcqcGeHA807DgCPERRWmAuO3AvN3OSZ/5FTwB
g157cxiO7wiSLQmqMCQdEvE+ywSWPqilEjxfs4o9C+H5a1cB+dIHlEpjvlV46AaQ3n1z/zCMUuMv
uhgG9Md867YXYkI/jCNHxo67DTBCBYY7GxYE+QanEVDEVS2INLEuNLA9NI6AjtkT68aO3HV9bvAE
ySvpMIJ9k/22XIwOY8rFj2Rf/GiendebpSfGtUMmNTnOQXbWzrPH4k6h2eRruYGuR7dVLvLluyRk
bJ+0gbET6tHnUnvb9XuqGm79wIoTyL0/u+FX7N6ZsmuB0s5zbfrKp5/hLktDzkGqr7Z0byv2UOxY
pqiN8VoBNZ5LRCst+VVOF4vW5EBYDQAN5xBuBICTZAkzH1uqpE0sSzLJWjdWHKECEwBNBreLiwCu
T3/lp3Qkf4U/PA3g7hEu9qrCm7bUNbHjDQZm/mfskhUr6oAhCwlR85+P5UEJb+XnPz2Rpc0ki9kq
Z7GP6QtqBv6AuBAPAMUUCGfCn4UxxvTY061ujuCI+wdhnwuC0ACnFDxlQiplApWhdO/k9WOhHcxq
LhzzVaeLhtUYyxKxSfu/dXvO4mqS6lYbJwxHBqNBO+rBKzk4qrf7IJV/wzp87DugRqLXELtDOGIi
icPaqu4x1XXuUbbpq47BNdw8Saf9Pnwtm9L5PxGgwp2NOHd7m+9t+hlMDlSDjzjN8B+7ylhlYVel
2jqPHe4ePSm8zSTh7gRtFRnq16z0bR8zKwcPJVh+aEuHTJppk1YCK5j9Jmqod/B9GDv7xhNXCbgf
M51nFt7kEyZGDa8wLHAK5eTxqCLy3lHHIoZKj2qVAmnwcJmzGNlJI/AM/qLHufiBr83THRzOCvOe
FWNUqFoWLL+I1TdEY7UptrUNXx5Y9cZgzrmNCzSE1x/6lj9sRvK7M4AEI4YmIjqCoT6yDw4EpOwy
cl7rjEPG3yBq2PXuGD+UsG8jMJzbqUcmGjMtcI/J3StPJKjiYeT8yyvhWVl1laUCs0MQgCcb/pPF
S4yttMrEueF+6hblisxBGHByzyEXnL4DIB7JBcUw7s5u1UPT0SBOQkZZTPrt30Padoo/GIwHAa7b
T83+UnrkdD43pJopy/I2wS5o+qY+/GA2lI3ekP3p/tXPX4ED+A06w9AyYip5dnaULN2Y+WD72f2Q
JOPpPFJIVGtzOy/BqiefKmylxUHyG/plmFntwHpnLkM9YpceVpsJLYEqvLl0QgnRF3/ws4B5eJ8P
Uz97WPl3hZc5kaq03jNKIVr9OgAp0qPvmbtZY49Br1OPXkzxsK4xsy05P09sAyCKQDq4zwoYu80o
IUYdc2doVqD0OxgJz8EEF0bqB3U0PNivpfQeCVUf0hCz2cn9UdctCFrbSOwG/1jptEv5SeeiFgEw
9rsbs96qk8J+uDFaSgCvkq3vY5xEOcSQnplm8VObGYQoKlMG/VQrfNCN8KYZMqw0XsKUu8IX8gAn
F1oh4iA4bh1Cm5mQ66MlBt9EQBl8d0j+8b3JzA+GL9dugR98i6BLuAwCmesLjmZiPnBbNULg54AW
FPeCDZsKWUZHKV28ZuqmdyyO6t26HUHlbz7MG7j7wfAUg4XVF4ZWqs8gakQqBq4fkt9CXqqC+6xZ
JF+7t+KUg5T9OT0EvmyceRK4hDh4Pr1sDnYMLRpR02szhAAwEs8nLa7PZ+U/j9KmpQPAADGm9v3p
5gUDDwBEMG0YWFsN+deXHN74t4UpDMUBdYMS6efPx7n90DEzbTQVgYN9cdPCihS9io87k/cVf8tX
rVluoJJdR58qesE/W0mjRN8xktOi4uAMIppMDWeam45bJuZFwghGqN+EIWvsdn7gBgMN4QEJKSWB
AD4NKRLlH4wxqmD0a3FuU4QKwxHOgCiYBqyRC9ayHFQaf8aMDx740jK8O+xgDZjdiR7muddmjAr2
cRPF/EsfqwSsJIEpcNPibIlpF7EVEcJTcXRg9vHB99BMcUEkWQO6wNPBdWyKSfQ/wj6IIyjaqKAE
5mGztRtkWM6wbc3XeY33D/h9p88yZsz4tLiNQiuiV/aH2X83yviSmf80Ga0X6OwZz0F9hnaa77Q1
j6HbeAoNNKk35jUNlxhG3ffcKM30w+HuOtcoIam8coewn3PZuKOzTfOaixCfCD8S0k1BOvlZCYt7
OFHWDdSEdkpZhT6AqyRyPSvruXyzzqAFYZ2VDmySztxqtbx7X2jj5hy0xpz3wVyi6NQfTaMIuxi0
IrDiwHi5FwLAu0q2iGR+e/2O4Aqfzsgq6d5Y20uq94d5LdyHE+I4xHAKOo/lfOYZeId1xIsEES0D
Ric8tsMTJu9PKzcbOBKDU8+0yHJ2OOTpnRjuuS3Fjx2+8SO2HnuuuR5A8IbP0SeiHZE/IviEtAnt
7oNxbutclOhtb1re/Wcv6GPh6LVf01bZtcAgd2+3gdkQ/WZcIW9+fVhzNm+YJNGL3JlNZWmaX1kl
jZBBliN5YmRCM13mu5BTVk6T1iSr+dXh7STZKl0YyWkfWjD8/U/dB/u+HVYTfH02UPLwmEqveDig
hmBg1uen078cNs9gfv/4vwzSVMDpgqX1wYfvJTvZ5tF5d93JXpBC5k8cf8bMsosTzkmTIVoTr3ew
+sWiyrHetDoq09aqHuMc2wsW4aSB98Wqe7ArwoDPgRGd8hb131aC+BMNPnXfcPw+LLIHgKvXyZdB
i3Ox9FfKqxyLEhkVF99e9ZR6djOwXuIJIysOOSHcmicROPNcQaAQwOKB3orD/d3O4VsR5ZcUsERw
ApzdVsoKkKqwZfDoGVbyoIwV0GU5/cGV77CEgu3MDOet+9KUqWTQAhY/4HVavAdzfvnuftfvA3rF
gwSuS5oDJ3XAk1K4Er0fD5BuEyxn6JhbFL2ZAbRb4FnHXksIoPtuoJVCOFIgad1evpLYr8dM6ZGA
hD8EBXeeEfXnf2rmid+gPvj9w1bKo45nQ1SBXfvXwbzB+g6uVqqLPUdDB9h5JY8gj5y2B4irmIfe
jV1K2Zn4b9VnIPoeddm0UzFMYY5DVu2keCxqWuHiftK4MfKI2pcDUP9ckCB9gkJCuEo1w3LWAr1g
27k9V4Nq9bpHgrhJ/g68JANFDPlaiIIpgQukokt2wQ11kqn3o/uArUYalZepaSQ+XQ5dGMaQhxkN
geHG7GN7rRwnIfcGovf9FseNdBX+hLQy/Gjrs1MyBRV1M0cTXlgYj7GJLrN9OnXd4PDasxnOsEiE
OxyAKYD4UyusSfTAatkNAi4Sivf4sItFJgA3SmxmNP684mHmoryLxGYL4VgwRKneEbS7VOsxLUKC
eyH4Ky193PkybjjTbA/PFfzQgtH7+swaql6+M2aAd2AIElpz7Jx5NTwl2b5/I8459LmjB9kQ37FM
ehxtXPhGRDZ/4WWe2/KJAgHHivtc3vRL/w58y2HIBOa+pI2Y0xg8rUD1izlyXQ5s8njA2UjGGOdT
uOIocIQ4+zd6Rvxv8WbMr3OBwwh/xsS5L5l9XPihEauvZwZ8ajcGxeQzO/IIYrYAg7kmcYx3Af/I
G4kLwV/0E4cNatg98ETE65XWkC/twXtm6fK5Kd7Aqfl+5jTHDuIHeMWRJFwsK4MfxqSI37zBRRE/
VkdslXwbcRI+LfXjtuAs+0rzs/SaOSwkyHDiJe//so9DnOaAUErrIxyTKkF4KJyhq61/WBFb09vo
hA8RNDTgWEpgDt/vJP+reUvyjgMDG0M3iMUH659QSUaLIcepuMOqjZOZcPXifRhHnqJKCBtc3edg
hrYPVoqCgYsWxidMCHg4Qng/LusldRfTLj7dbWU1TYgKH1P6zwrMSKGwjGIjs04xuqLgYrRhEomX
KFagApPFLVRHDYfMhZPES8KA41o8Tk9BwqIWqM19f1uaU+4vItWiNWcojyGBoqxsuCPdPy5o4rWz
P+JnZ9/z33f3bU19ghJFgoyJ4U/mLojTGHA3bvsYAi3kHv4qGAy8flCvwGNZOWVUWKfgc4pZkZSx
rRjvUNrQSVbO5WDz75gHULtMg2LFDfL5ZUhNhC0HLBh+jxeJWfw8C5q5UEqU7TxDAt9PIOUjWUEo
/OEhxus/a2O+yGUBSwwEfHM6rE+Zv2dgddIRpeRLIb8NeJVgCmYtXnEK0+Df+wY8yClrKNnLxLaQ
qsjcXGZ2ByPlIgodVrmGdZ35OMkQRPxu8Z1ifvqCEAGwrg7tx+nBvnsRgkq2sExsxjy+4rnnylN6
xQfNDpCJpeaCDxFRCcM/ZunhZ6Xy2fkh+P7i3vM4caYiy/mG+KVsQEdwnOWGooEAJvPfCN/+mKB4
Ywfg1UJHw8fJrN4LSQjVcyOmFwez3B0HzEnMoW7TfLZQyZPoK0OKWQG+G1JpUbdazxvev3MShpt0
dighnXUoTEonxSlDX1fFKOmN9Oeo2RX8e6XxHxhA0Vze9bjoP205i4FNuBY/8IpdAfPf13a15NN6
9YkGJi/N6rGg+vvUZv4jPzcff4DBVdCjQCKkE5z7FvWaeAiK/EUs+Z6Urz0TV/PbnwG6fcuxnk3B
Z18HZlUEe1gxmwZ3XVSDKQprnl6eVTxpqHkR54/M04HV223gMwpZfO5KCLitGhtHcF3W6oJ9OeBI
Ak9yZr1gswHWdycO9v5mRaTgtFlmGI1SDcJeMgktFaMmNgAuIZMhfXSs8O38LHoE2i6BUqnnfJ8z
B4hWhiaPFTrqC4pOdaaeyUpYQWEdpbifzq/J0md7Zigl8qOoe8+C4nqwrsvfJ6rv0Q/69Rm3i3+A
C1EZ+/c4gmbKIrQWrQwisKjdxp5hDChaZCi1fFnIcdjcPc3tNh+vMfikDCLhtDzRYJx1zV5iT6cn
AZxdtIj7yqsob4e7+Tw7gaiQ+ogxMZ+0NS3LcmjHa8nUzmrp/DUu+VrOczyZhN3ktf8iHgbLKAtY
aqO6tt/E15WeGAWo48fiOPBLYg+LKRrl+QjLEGG8I+HR4oQ6iU6wxVdkCVI8f0dLks7tq96a5/6s
PNjUWpw+9Od+ToeuBigG9VSwgR5QrFGMIumFioUvT5IF4m9oZO35eUBfuh5myL6e/vXqTxxPObez
H2M/EfYlNaStvtEP9kO4mzTx1X7GY40fQmehGLUq9BsMbMfyHCjMmknDEZjIQQoeZHaS+vnwmesu
8oOtYFMPVEL0FDDcCWk4PSnA9W6IGItBT7QJAndoRtSqFALs3Gyd7WTarHgUP/x4EGAswtb4dOL7
Mnfx8/DFjltwolfEDTxpwjEhlqw46FOXUMOYd3pumb2SloxNX8zh4Jewf7Fyetg3VfwuFSap0LI5
rb2GEkCk53EWcswC7IXYUACnwcbEd3C6uF0CqomErC5I0Fx8ukJBJIKxyU+79SWBtVnD5OwJQPAZ
MtG9ORB6n5ea0E6+RcGmyzQTymW0FX4GqvC4ERFJA93uuhHu3/HTFMnK0SGq4CX8ZRCVQpUHMWVO
vocJyTXBtwi2J8ItOPI2JFdG9t/anEY94kGNnqcSvUKSynRLI8LRg+JNMaeuxgmcYOgRcyaIeiIW
W15mtp6L5dX2CQ8C65sYXxuYYcwvQGUiWZ9TIbLnvvBW3H1Oi27EbRAFk3x6slMA8vBg81+u+CSY
kq1R4LwQLDgwuFzUYHZc3hxuD8RM8Gk/T8YkzAxdEHrt0iBqD8SwC2MkmzkDjCMMnGkNaHET/3Tz
T+hWOd1lPz48zeACDiCWKGdWywHDlo8Ki3JsmczjgOrFW4gtiIeQARG20USDMT+DpfsEukCODLTM
RfuakBwYzaubJOVb4kodJ2YszDQpn59o8RNnQT3GkerybGgtW4QRL/rOeMchcLUezvE9KZACbSWm
QxjH1MSVwB+ABlk4A8wjIPJ+XZJaUmqbt/fUnEJb9G6u3HAnOse47wbJmh3/lbqSuoeIheXruTPc
G7Ia2+Ny8lyCwDHBFvxr6K88XdQyGaYzOF0wZTQPx20EzZpqV1TRD5fjr7Qu6HYr2fIWFM0w7plo
T8X3F7ZyBy8iuSubuHc6ftXGhJHrhuqQAd9CcsDePiijEszQ7JgKG+9SbLhJC+zByEs3+BOh3uTY
rXBtamW3JwkpMGUW1ixPKxZS1ORnSuZUH7G4vCHuGOIOieYBH2MYdqlbEVe94fCLhOxqjnHoewz7
f7slCogII47+mKAPithILoKXz69FFzEirpG1CpAERf64cZWpvpLgLfRDsZHyGKiBNqP7gTa2YFfB
wpA3pPw24eYgioUSt4BFWy5q4V2Vu4vP5sIzGqQHBD6ATRLCTzX6hKjVICPYWmM53fqYcdCuOe1n
mOd7jfuV3F42RqyqQsG0f5M7SXWP8EmgNERBSGjaTPvM1cMI9VfznkpDm31RXfQ4eHpuvcvkS4PT
TDLuD2fy0/3QH9UzvbeScfVqYWivEjowHU1sah8+1GT/Dl2qLWpWQ5StIyQYZkwe/Mk4TpEf3c39
DZOvHwIaaYlh8G+Jl+yiAdnpebbh1T9rP8Vy69+6WHQmFhg3i/QeQzbHjBWV+IEJkgJDZTkev9cG
BhN2+E/epZtLQmiJw+CEDo+vCaPGfmiQd+moQhyM1mQNFxkSCCxUQgjJPb6gGWK5YOCfPPfDfjhQ
lg/l+IPHZrGviBI8ljdkNQWAdS25XHjOzU9x3G0Yyq2A0S8feOmopyFz4eCEvr7b0JSAKAY1xXtx
uS/jk+Lg5ENi2CDcY/6islAhdlVL0bnEknXRrdptty/cLXf63Zy09uY3J5dHtszQ6qKQNhb7Q/tL
Tl+x/JrJlC4ItARsStksw+fuiL7oS81BrA2WpIZ7/K2PMACxwaS+eyHpG5hOb3sjL2Le29YYQuFF
dHfHHXU+hvBInERoUP3G+0jHnpOPwxKgNuasAimxtaW0ejuHbDUQwEJry3y8vteSyFSHWBe6Cnuz
vkI0TF5W7fQJ8L75+rwj5wxK0nfS5pChzr0gxVqyNhfeox9+d1BgpCIwmui1YTpF69NnWGJdOH1n
lZPh/QZdL2iJ3B1OarsoIaEHd/OjkFrigh/w6LOuEwcn3jZSGMf4ylFoxenlfrb7ZX9B1oPp4AFz
FxrbxWFWISykzvbYnm5ooj3PxMfzuXzxhTwsjEj0E2q4++S1Bk0YD5bCf4q8dRauZrP3B2LvcjXr
u572x1OMORw2NWBf/3OiYwtwaiLijxEWeKc9S1AI/LvjHeZ27F34zA0FUXzvigpN+GZ5Qqg9YzSH
Fadu6Z2TwWmDqcZEwL8sgCMo7ylDaT+t05SvwvlIXKLpKnxjagUJ39pV5nwvzArwmAKog815IRxX
pWT0QEDhiFicAsUKWPcwIxtCIo+Bk2Alvj5idRVdHjFCZC1kpIvin7QwZ5MjFaC/vBvO11w6O/PP
Y5ogPDye9l9tO6qF8wYOa/Ovbjamv3QcD63G7BduRD38QOtmTop4IuxP8VHK3tYShaudwMldnJf3
OaXHdmkt75afRv6I9HDwUXuFY6swQMFJZVxdx7tbDH44Sk1tsxTvhfjSrOCU7f1mg8cIbipUUNbD
ozbdL69SAKnScBQcjSyGqyCynxVhXqo1IRwb2OmSd2Z4dwiSUq8Oncz45fT3f788mg3IF7cISunP
GTkxYZMth5ndaMXM/WYt281VKUyS0UFo7Wu78RPZIgqhNudXFIEmGUrjHYPezZ0nRZyXkxr3idFR
XbHYwFOJ9X5ggkGaHkF7QJXCOxYnCXln4H43g0XFyQFV6czVASWuYRjZw9L1CzfMcS/fsV5/TjVp
8GZjdmFOhleSfiquLkaz1vW9GmyuPRMgmM1yaM+tECySH+Pq2g+6P2Dm3ihLTS5faa9AgH/Xycry
z+v3w30z9bNKYfv6wbXp5ejYpjnCDHZ+vyxR3zJvq+z1N0T/SuT94yxqFtwBjWj0+KM1ms0VILmP
AyY9ZwuCA6eaV2DS0Mfxl5gJbEFEUjTQSUwxKeR2gg49FOqpPcQ0SjrBC4csCZOAIrhvRu50SvMe
x9G0haFCgZzPUND+MJWsAgCOiNkZfhxv97595Sa6RbVYJKwMym1By+JQsl7YbRDI18MjccB24CIX
gSM1+p4eK2kGu3jZrxZywmV5r5YVQsVqT1fAVW9Oc4Yo61oHb3/8VXaBEBeO49vVay8p7fNPHHnk
HA6QCqcR89aTwPMlW3nzN1la80qe4td0qlzw1CE/qrPeUR+l8ApOI0wrEbh02ABlYe7TOMWuWkje
D5uxIRGj61Zk96QPfMqkqNluBniaCd+w3KJ/vQHs5puZZjdb+I2HgLwm1XtfoXx5kKvpse7+ZJmQ
QeMQK+/5b8ua0KTswtwPeTdSHh7WcAeLVzdr0bEJgac8xQsUgQgH69P3eShZmc5q8gzGuw/FAQOR
vwTe4m2cAwvkDgrs79sEgX9cUlMsW/cKGXfORUPQDekKOw/GmZaYB5xpB2WLUXhlFSKDfvWk64Xj
m0xgptEDv0GMNMzhBu4P6Sbt1bZzQuH0gEQCfekL4okl66Nd2Br+QLEluK8w3I+AyL+Hww/hj+D3
Ggyq0nlh/H0ezp2Z1c9pod+mTh+GDkRi/ryR81t1S2e+2T2EJxN7yTOkw6GKTC6QD0UBCLwHKppY
mCcgBRSQVozD+v+lYQewAO0H1g4CTipsfVlsAa91MdXFpVBHOdnb3Yf2jLic5d8MXA2vLtLKxnhB
EWjFUmOYwnTVTLYwbpjumI3iQKhlsxrO5iQDjRmD0Dljgm1eS3ZZqPrMfB7eYXFwoLYvl0zwfLYs
D3aByPhyOnCD2wxFR2o92KtwNXGQDIR+TnUKgZc8is9OZ/OP19yY1lzyKxMkYpMmJp53osBa9ibh
SnT0IkdAioeza4/HkdOODSOxVhN4wVPiUedjmlrrLxnPxpNxyNOEZt6bTGjFB39cx83BvRzOl15A
ASlbE8Nd9XyxEhJmsQjZ+RMedyIpwCEFFiHudM4MB1/o9bUZ8a0Sl6hLk+GXgu8FnBWMN9MovzDU
YRDopeEnelllrIYbaLVAkoQoC6OuwxQG2GttTdDZiDyH73IZfv3Wn+fW9ZqaE4bkfJjV8f+cBxCK
GmBo98SZmzyX67UloIMXd/SccqllRdxcn0NpUo95QA54TZMAHZWB7oVYkrFN44I4aUbXJScFRwfB
5iY37n5hkGRMmLvmEb8idknkuXxaxVcWZwZ8WKShYbXQqDDdQ7JIrYW3WBE7KaFG43q76YlxvLQW
3f8vHCd8ldS/+4hT5tmUrSQYVM715l6tcio9zbA7HjmGqsnr2D3Pv9rVe8G9N+0ezputT7mtZBIV
6z9VjGd6wsiMQMSPHMG5M8zjfaG52YxfIiGOXabPdE38u9rXqL2b0+E1R8+fFK6OvcBIk6LD9nVM
fSY7L5SAmL6/j4MHW4UcTUIJHBAxskyitTd8eMWsn0Y654Xk9MOKJYyrFA6QbrpIznVQx6/aDKHD
Y+7jghhSXL/MLO57GxZha7+YCOeLzik+npZ45QAlkKnytdC33YgSOw9Aa3qTCWy2ikuwZtFnBcUA
bzP4TahIKNqzGTp3nNi54UOWOo4CEoSqoMKCpYVxoiTeEJaHoXOJal96n6RydGvCugnf6u7QJ/3Y
zDl3bP5OUjUCmGoypNYYCMYVz6s+eui4RtBwYIXGZkyLgMChRBQ25PJTTg8a9lzlY06eOyIGdzBu
Nsa0Myrra5wOGY1XrCvzF3NCfNawsureLyLklnW2UA/LQznFMP9ghsP1pBKxN/rd3pBYCfj1a+hU
xwlarjcmHG+EWe/3uDROvFKlovrE9d+RPo21u5uOel/2vXe7Yv72wxsmdQwQTExY2q8Lp6zAu0Ah
bi81LbGf4GXgOFnwhYw9R5P03qrKTqLC1xjQc40mcFVUK2XSYX4Wy2frXh83/HTW7Wl+M+1txeE9
HIkI15NuAO3jK8mZgScLNRabDGSymIBv/I/QPFrDNDoOfw6JB8SA02UYUK7eJ1WakbVJ+mEv6rnP
OmC7Ppi/tcQkhBt+I++5xlXuu7xhHvx0B2ycqM7eCCetnlmyKqpL4S5BH7ubIxkOlR8dj8FJbNYY
3gzHDLK/PPrU+FYYpiG1VVe6Uu6QZYyzxcPizFryPec/ktYlcAUaSvwIeoTrYf0LmPd1027U1IAB
Jjwjch/U8Lsegk4hxp+2tyXg3B1AhYE1+oqvj85wYCMzyYcL1Eg9r/8ZyY8Yo/qdsoC9RCyHPle7
8GC9IP+nWIApVILuAH0pvkG8B8eG58qgRRhPWETm2kNhUHR7j/FwINyGIbP5GPpQn5kFwTX0U9VE
QIzJD2gpPF5cR6whV+sDtQZ9MNgDDeYYliJM2Fecv5DZYRNEhU55QiSASWk013TzTClmM6rlAWqu
vBNyG9SJz1Otuy9OICmeU0GvlqCwhUuuwZVme6QDxcg2VRqxF87+5oNg2W8S1a06tzsyPpdraWRw
ef20dPtBofM49GDaBz8sb9ngYFPYjE6A4F3HAr5FrMdez178Wa3aKVvsfBhf/XL2EiVK6M+T2ppL
dmg5YyW+m5sxeaK0ezk0XxP+GOGEYTnGQwpGj9lsGaMfGXYtICgKQMuIQUtF0xzp0whkJAYsgkSC
EhVjoFmASSMkfWYtHiA4dpNTZ6eRIoOr6GZgTVEuM6IKisuFSQNTMOYzuRss/nQt3EBNtwdmBix2
Sz2sXfer53IlYdhr+jiiYeRRSOPeN0ITg7OFx9wazaWPrZ/kDpYPc0yK4oszu9+bJgjRzLR0VGNE
BCOmjdg/nlkrt+3qhxgJHfYw+EBXhDlXWN/EMwis/DGmtIx0P8Rh3pIV7Glpy3F/BU02VeFt/Jsw
H9J33W/Xg6iH6+Aw7BazoY7cj1pk3Gnuix2MrSsdjJ6Jx9pDrMR+RdAkUgG4gV9z9+ThAgLZTj7r
D/EYFhmPpqQLvAjmYXCAFSfcwGYJur4Ww91f6qq8K9YL5dv7g7+UbqrNhf32VdozjHzoDukirL+P
ukf7AjfilF0yhnIHBoo0uRIjsT6OpPYlF+4P7oL5vrrAENLUyrix0XQgI3/Z4zEmhkgnMFIBo8k0
1oUZUmdkO4HbDNnvJef4jLNqijoSJU+SMdY6MQROQZSM1fZ7RerWeICtnJAEh6Xeqf6ZLfUZbTFi
EBxqXdHGEERuVoS95f62J3vKL9DNlgcsoLmeSogabAazSh/vesgH2PRRXdpNOUL49EeP0IBGvz4g
j4K10QsUbBdRXC2JdYcgv8ZN4CH4ahV4NMNb2nsKaTOOtsJkHFW/BiLu/saH9WHNel0xQO9MrPhy
I4YYwFRRNoCCXsvfyJVN1x51U3gkqXfVDvR4I3hB7E9Yw2y1MIqmBXi3GHP2S7tcEX4lrM4jxeub
azU+FycIzzOKntFyOW8258EChe34cEENsmfSYnwB2P+hEXAKUHI9rUgjZo4oYI2rpdpYnmV7kEum
WhID3dycUXbiz9nP/XtNOkxYURkgITWTfKxNv/R01n2wTTiQqMfqhdwcvawyoDahirqFdwKh+pyE
Tk9zSiPoQ2lBUltvkWy9KPKSwmpsnKB3Mso37DtxO0MRdwt1nKtergIUNGRUnfaCb72tGpAfR/nj
/3h993o9zrRzUztqnyuDlvXSDSoEWX4XPhVK3B42aBrDCHluaJTlBPlNu06xKw5gBSJlJe9KLDiH
s01PtnUZ4salbZe3Qzgo8UVAfcx4M0G/QR7kBY68QD9Js9JOBxXvIrsashjf2nbG9pLoDhfJeFvD
I/0SRt27FLiLnhfLhMPAR8JlXR5qwKJgvANMEwvCYzOnMbYCr/I3+FRiG4Rlk9UTkDArcYRGGw39
QDJ/B6v3cQYNWCpDUOYV1YgUdsLsLQanWu5cHvxAzwWxvFQnCJWASnGDiaJ/6U+U89+ihBknaC+X
y59ubYD+Npil/bHaNwhl/iPpvJZVRdowfEVWKUHwlAwiKuoynFBGghlQwKufp/fU/GHPXsEE3V+/
EXcVwQCrczoZmXUgTWeJQ7gDMSlmfE5Doe8Jfx1RZTXYzwyhJ4mSPNz76xVdnFBGu/1layS5nsJR
gAHb1J62C4AH3A/5CEGbPfyR3c1e3jcoCQm3+1VQcATvfJVOoTL+1av7IEwTospGCXanW0xKTtrM
e6/1Y80HX46QQVpsPUOrG4Zlj4v2u2xxuEvZ1Tgj/pt9EW5Ki6YBnXwXrgoiiHKR47OlNWGJRA3d
A+t5bwXniK9sjwqv8+YX6Mt5EoOeLMBFWLLBvsA9767CUcv8fLbS19Num+Fn2z7Ax8aJkJjB9yyr
xm/vEwzx2PkcGDF4Hygm7essiVTe6aqzm74DwDbhcUse5ouAHGx72W1OpiZ2C+211vqAw1CmoW3X
Jggb6WAuQ2B7hP+trd5SRhvRAKldMGo2AuC4uZ4ZzNSdC8gOpagMnJ591sl2OWXlQsiWmvkVOwky
NqOaLBWUi2kKujga8zTSXZxYkCc1FMVdtd64/HIHkxK3tWJlQCV9k/fqgYmDgB1sB18hpDB8VqRa
dzrNfqcBVHxN6i4liYXN48h0tIkVS1fI/pzWXHODNpZ/7K/qDoY5FlJO6LYv1IUxhRqjjABkDBlN
xY3+ugArZ3+kW5Ati14Zd/KEEOLKiFoXgvk7Me1PCN+0JVtpJfYR8jHDNVYWg5Tn7Uq2TbBC7/Sq
rdNl3vc4TOrsJ8GqfFgAjskm/QT0voPZfo0t20eSgrNwT+Ve0Ge8SR1J9pl4LugExQw7Twlqs5TB
oSM+nznTCL4Rv0Z/GnhZJ7coMTqW/19KJPURwmiIi4cKRpeAky51FExCpVkgxmsFx9jYXx34yXoo
Hv4f8HzUxC7eNzibEdvImyMa0yOZCaMEpSIMvU/sIQVeZrNCHyKaRe4mgpBjSAYQHQnQzhooRJFj
ZOVzRWFy+JKAsxMpgG8DkWzeWhMmQDJxZymFhJo1aY/AV5s/PL1oYVvKu1IC4K9/+KkrD7AxdTEj
U6ZCDDnrNwEMRpeZm4dktQAs5L2MdIMa45/BaAqDCKBTer+BBbm6mz4YWzlcwTULync5sW4bMAcw
P1RfKDmQLVzK8+18eZlFYCbjFfwhwMIin14Q9VsT9snds3Z2PUD1Fu6na+fKTTaW5QJ/amrKqp9f
T1N8N+wNNUFARFfhKv087H+4vbiZklk8U+3iCr+gIreGwzML3XkybhOrFtxNd/jxJFJkE1IybOzq
bBa98zGUbub6vdHMkRIMy+CX+7PevlOp+X37dS+U+8HMz+dClUMn+YmiabcZTZg5daT/WDbehhH3
T7N1s1G4uNkGwBZDFf82WADX48vgBqBw/t2Mw865kmZm0DpwFyD5p7C5DfjMEJyjVMNPMYPzQ55u
7KRgMlXHfixHcbjGTKkLXSXIjmsHj2DRHC7vgT1PrcVvtSJN+GRmubl9awfuHHXTjSZRbaeYvsm+
6Yy3vv8V3uvuqn236qLvz6+asayOyypuzaS3y8hduCoxWEoxmPf6QYZZ62u9BzQ92XUOllhT9/pi
sUlHxruH+Ya1pazPHzrvUT/0Vyo82YePHDPt/EeejkYLGUHVfObQkYlJnA2rwPkXV0cxdKPFyqyz
gwRyaPqM3myW039L0nLZfSf9p4N2AW9AqbqsisghibTmVxHA0ooEU+4YuBBBcjxdeR0LdVUwEAUD
5AgLbp2FV+gAkRJajhCXCc0jBktB1f8T7tQGgSe85XDyTxPqH9WZMAiJRc/1yRH7XwrWjh3/esai
W1hCrIn6AodMO57i34NuJuxYpYlqVhXjTngduLJuTw/uFbUonuv7aqk3oi7AZ/nf0eDxCtKUxxJy
iPbwNnmmg/GnmYgKU3nch6INfJoQGAUXsPiY+AqHv0xtfwlXxObIaxUKpEJoEcfcXGXhdBN4e2K8
Xt9gR+ynlQCUMKMJEpmhystxXjEixqPMQQUFNltEPc5ZQ3nhx0yZPpo+3nY4HjQkLTNAGqDh/3kw
2QgZHvh1HQZR1n5WG4n4ErdB48rP4NxDpcmhBm8eX4yYm5mHh525SeORcY1ThPJkGjx0bPyUYXEc
ZtImd+BD/l4ZImQh41jMidLpVXGDcXh1qyKCNb6LxGkuFvQqPS/2E//uEiRl9+48E56KpERvdiTc
rVZKvx6JF1NN1CRRPrRMrHgojmLE3E3POfyYfhdzAT7gHDvTGQZPXHPQ8BIjhxYivxmlRv8G+0Yh
DO8TqtpkK0BeLqsdcebFNGPVQBFcwpUpkYbZ87EfpYABb0y0UZ/T9iART5c9LlNdfXs3/128QMLA
r8gHvqx+LET0aYoH5mv5GYQpOvfimHdQ2AsguK/I1i1x/aVsCeySuSFkdzqh2FQwDSzOIQ250TTR
WU/7LmIUyDI1+ki1BTOCeX/GLpGOG+KejQ6tHxf+YYlOdLJrU1cW++mAuknnQHIY18hs19FIa2x+
QkD0g4tOWwvCBYEPJh4mBN06irmn2rgPqHKVp5mKNU1cJUkbiDdoBhRuQy4wHO3qm9GXzffNGZY+
xDj+xeuALxR/nZNMnwzMsOS0lN4WuRoTW9tYLxouU8JM8RWNdj+TmZWEUMJ00J/HlJtbWmJLmt+a
Wxb9UCCC5YMF3B9Ic8DD6Lsn5JkDXsjxN+FBKYjEe7Pv3W2lczAwPYyIRfVHPyjH0ZkEh+Rz59GM
4QjRjcFqCk6Gh8lJhv7nKNrcyejE0iB6GMqhc5cZB16o0YG/P1Bo5uAShcqm/sP453JkELSAgqFg
9nu4Sh4nZI+w54dYyQbzuljnHRGt5giwh8Qoocnpcz30bC3KaPPoyzNlRvAwRldKgo+M9/wHmMLc
6pv8dLt5cBZkyTlwrwcBSsO8Zd4eHn+hk2EBnr2tOX5vQWV/RlAGJh4H8nK9xSoYDMH055p1WdCO
od6t7W2/BW+ZNG+qbP6l/L8hRHmtZAS6hgnkwrmpc9DbJeuQRhugPhQlF8Q5zCICLrFQR4zmCkIK
spJA8IfHYWltDc4NaC4Z/dmxHtNRO62G3u9lrr+lc5XNdUhfj/HgUS6YKyJBCzTHZvBHs4DqUlR5
Yxh7E/pr9iakFnNaA0h/XYM1Jff4Hszm2IPbBj1Z4MAKK9G56Ya/Mu61yHTNUPyKrVBBtpE+Jrlo
V5vBz97mS56uc0QCI3FMK8UJh6IcnAN629KQGVeb8tKaqWQ9Q5RP2Mmttb7gCaDLBKgYgqhG4eOy
5gc7rpb1kDMyqU4MNon9ceTOyy4SvCCREuAblaW6P4oOgOZfF4lgE1pgGwOgY/T4G92IND9oQkFI
nl3D0JEdVPt+dch06A4crHJn8GYVazFfrLgwmp44MIj47c/DkSeVszbZ0sWsKm3W2g4rGYcvYzZi
7DHWTwbg6Gbvef2au/7CFf79SmfgFmLis7dcNUFml6a5zeIwHDA71KAtPAAJDR4B8vsUIQ46D30/
IIKEs4wk8kq+6E1wus24j+3ADOZj1YK2FwxgMyZBObXMEgp8a6y1FYc5fnXEaW67ts3GW0AYcsEN
o+uBYNi4v+u7n+AvMeElyl1w8xB2/uKZNH0fRamEbSBW/XtxzNWMsVe6QYRgw+AxvXkuo7Fs0ZmO
ZgnxHzfzz/MqSGcufigu3KGz22TkA0Vw2HqaAZIUbtfOWd8Jf5uGgTmX2BKohjerMYM6P+Wg3tlD
GvxtARa4FcO7b5tBCdVfunubC3GHyod3VF9sfwhQg/lnnFvCFRSt68s28i7a8oS9fJI7p8rTZnMv
qCcZvOTlJMXcadAyTz+C+DS9v3amgs8xzFolNa5/Mh8Ac9h4jlYAD7dxn9X7eg8z+a2ct48cbtkP
0xP/3oELWdrd4tMnrxUo0ghnoGM0HXIxbqNXROKLhrjAWh+P8t07DlzDP2DRiOPjjMXChsdHeR22
AYuRCdF6W126MXmMY2v+9CxAbPg3qAJ54tp707tII6s6zBfRHjZsloZfXN+WCzc7tfecFC+f9SWI
THvG3WDFr4PYMfm6bdiLxedAbqM7fxM5gHYW6tzuQYUFNogLgraK1jDNFI8BkfgSQz2aDFS9mbGK
blEYdlPee2VqR57JmRRnk7UwoQvROaBoQLWx0t6GGUXhPQztPcwLnzlva8fHgQktmJOFaJ4kSLOb
ubhbrCs4VaXnNh/GicIxzUbqwW7zCz4jllCKSmxaB7bkBcJ9o8cDbIAQQkQVI8hhx49nzNxrDMVf
fkRZZHSaMLrrSxSuI5l4Q4VYXRdB25IHmQoAt4jMiCEXvnrssahGfEg1uwdDaoAMD6VLa6AJP6MF
t+JPz4g1Ez1zM41oEjNoIGKdVE2NDmyh+ot9CP3Q8Y3i7nMWYf621kOKqQ0AL9a069IOSo7zBXeE
nS9N1Ci/hbrosVjaxM+8DK7Ei4csDW0WRNI6xN/LooB4dsl92Z0QObk22gR1OTaDt7/yPLC/l5UA
QNmDBe+6uaWaCJHJyzBPfJQcZud/CuyHj4ScO5VVHtQooKln5Y2s5+GOvBVdQN8LOmsfrLzfkM+0
hrU1OFvTT3Szkf5nnhEW69D+2iZYRLAozHmzRu/zgTt5uawifEL69GHwya4W9ylJ0ZyTc1gZwzZd
d3iKu9PHWetGxM3UGMHK5qYeuTRKmVzCN7N8oLMewUHT0AMhtQ/s7ayd87P7hendXNVH5G7rI+iK
/O1+NOBRrPfmuKIHCyAXuPu4eSyR+A45rA5Loe5WKf9Z8GlCNkPzSuN743xXuVW7F252JHAgFFQm
V5mQ7sDMGYKXHULi8ieJ/7sj6Pl39k/6HFurcaWhFSlWGPpV8/JYIXe3OQoSPk6X5X08K5DTOGxv
EVGQfbx0RC3C76vM5Evt4e6J6IGAit+qDQur9b3RRXubj+g6u0nu4Lcbof+2oEwFK/cYKJBf8MJN
KD/HeUk0+VSuDypxb0LlPrDh0UYXOqTQEwLWK2zTfSvd5qf6E8Njqs2qfV6qcvniZM6o37+uFATV
3BwhhKrkwH2Wff9KCiRB5ORCBfUfUwg91MYKDg2CB2kO6DHknakm2As/KaZZvwVPI4p4mQnaCi2B
Hl9rONLgjqOOjyY/sIaiBHqYFitCEv0rjW4UN3OBdRtz/nxRnvphFxHrGGsyBgfDdVV3Gynci6+b
hW664DTcXufEVsz0UAWK3ya4vgXdwsEIy3A6mbFnKxQB7gFZ2Ya7k3tlieM914K9wiZmeHq8MANW
oa9tE1Uf2Z8NMqscbMZBfXwliROag9CUCoUJSWkqnYVo4YFTWavvsyiZ2iwuV5+d8m6V5KFEEjaW
/XoE4NMw4bK7dtEIk8CH0WqdluKmhnzKIYg1y2CQRT2XIcuYSuSy3Xb1+68jnJyslu1N3lavbVry
AXNlfPeMf5jX8URCF7tIbgf48ClMrPqR3gNPJtJ62lV+ve+5DS+fmKIBcZ9mF0q6l8jcusOcy4uk
jYcVXbHuvjGVAlDrZHUsoT0GdcgTZ2bOXBX2bZmg2HgKwv7ZEcxkbLWrN9zAnEHqD2NYLkF3x6Pg
yVKVc5r3a22sPjFEwsVTZeg/Q30KxvVmxjJMIQzmQ+w7UKBMd2m37usHxguJuh/A0R/h9ofHYPJ5
kOXsRtUMaot3oLW7D/FdS31EwokhZfsHTL78hBqWhmY+6+CfxJX93gaPqKcayFDk5xnKPRkeb9pm
uCluXknEIcVivO7ecBxpnIQEUU3spBzyzK7KJTm2e6Yp/vSStxliBgZYiHuVJnH+RUe9+z6NXuTG
WB8Fmunm1a9ZxZ8eSRQSQmRHeyYrkJoSFQNstUwjJr0/NMs8oYZfIiVxgE3Q5KmQ6FSHvA4isdhd
7CZ8DVlT3dueCUQMmrrM+ZHplLEeKpjgErShr4eLtkHmMIEq4Ho3i3SDZrHPb+2ccA2fRR0lsz0Q
Il5hV25oJXpLRlLZKYGRRCdzsuIBb4swzeNwC0OXlDSsFQ/7A84uD8dS53QE+4kQpMpm3uk7fZ52
iWSADtULGgzz1vf5eNhIi5/plqqjyKbmcklyJyAbIG+18li/ehXWBL7rmkxLjdOQ3BnJsTcnkY7l
JtSu6146ef2FQhaJiCqLPoj88xgjGCOWjeMX9Y9m1fZgOL6n7rqxhiPjRtSrz8uz+ex+ZD/yTcaH
Z3pzvnXMz2fRuuWNuCdTlfGNY+GTOqYKX/2xvHpfBHYWumO5IFWZQAi/RNxc4hWhACWZEEDc38D/
8D0hoM4SHckTYrT0Bo3FTZ6TQMuL409NMulXm1z3C2lOt4pCDOD7ursNx+BqtQ2e/XEf8HLi4yLU
dpaRq6my4SIMC6l/4w6n06HlACWLYl7OOxx7NUpIlinYPeYYyJjRZAt4P6TTY0wE8rVzmg8/Hj4e
44rD8gdFtZ2qcY9SiymbM89bd0t0A2kWb/kRInIpUCb/UZJY0NR5mtnvziGG8F2EHNI62C/ekY7L
AYC2CKWaDfu65rzKa5WqTUMPMTlpgBPxg8mso+qb3J31qAoFBwevNsLF8zfg8eR21z7GRcoNx4BX
UFqb7tffC4MJMDqVmyws6aQmys9qf1ShhUxQUDGVhA50XCIIRthAv1ZTT45vsE4gi8uT63C4QVXp
LBYjJAxPT17wxFLVVmNhbTJryPJioUnT/kmmsEO5Ou3dvdJIMQrQf2vK5lMFUN24EaEayd2tgl9D
HryVEeDTETG/ll0Yu+ZYk5BDx1rpjDoPdLLfghCiu+AGtkd48In1VBzylPgbTqgdMQJf8VzBQHvk
5SLTLYnXMjEhYmX8DMIutRhsqqvzPBJvy87Su7n8RVZ43fQux5UU/SS/37hD2ULo1mxz/GGN+cM+
w+fkSQ9MslTlmDTukYml5OOmtqDH4DhwMvzIygQKg6sp3OQ7h8AewBrXQhF+O8CRPluXEXLY80eE
+s/I0sIj+C/TsfYSFX5Mzhzm0/Sc4jn4xrhvyHibFvOU3qHETMnVyp0rt7XPokz9ROu2siFTsr3V
lrnzGReTsjFlzDXGb5uuO3cwG0b9OHvtGpY95lj292TcJeZt0qF44zi0eIGdcftsvrF8bplnYkTZ
Ob8wF1JiMmi0c72rJzouxJGVTfpss8QRb7UZYMPkamhTdamvKsrn1EW+7oaWFiJ4Sw80zXNQ4CDS
x1BoDx0OXEa46oyLas1TRi7gZOs+fnsEN1jzRSoOpKILdDPNbc15OHCWZO8kJ4DHPqLRv8JND9cD
ihV1WfNKmzn3AC+0R1sXdfX9XUe0MWfYPvZGadePS6s+Qso6n4CAmnHRA19zWqpaF79TFyOBXsqn
V2E38+82C7Ul0Q008dm9k96iBr6iwzzUT2Y2Pmuz3pY3U0P57TQXsuA1UKf+rLnU5IBofra8/ikT
2a9A4aTMeSKqx+kte/m0nIxfZ8R6NRWUq+csn31AS2QXary/eS8/SCw5yirVjAEdWfITKSgKHsVp
RQKvozBtBITaEAbRv7z/SLCldmNBzp+XXj7BKOeNG1LYgA4bAqfe9vwG+/CiGxfufawJOc7AaUOO
zOb15zYgtYi9iFoEkfgJL9/HBS8fp+NnVEHKRyT+T37EMuYkMaCcEPEVXFcjvLRED4J0E4E708h3
HDDAjtlVtB55Szzt74b8BZRlJaa17mcQFw1QmJwK2S9BeUdRjqF9m02XgPGN8yEWONeB8LXjg1Hw
hPiXyiXm8GpglozHusFvRoy2Tq35YHunWM5NIuJpdoBezYm65GGFEmiV+y7UV7bGXtK5BfUp8T2P
oB9k/FUiMw/mn9gzm0fCTgO99XCuPUPnOHP5/RXeb3LbXfNtsXuJWbWYDw+cpoMrMfkGiZcZQVxG
F45UBht13jksMgS/SwVHDurZMEKgWyF2P1mq1GRXBYYmbFNIjrIonRFaF2t8aBL7LXpFtsNblEUc
WIdTbaLnobTopiwycNYw4i9SID2dMDzer0fPfE9IXl8PhJIipgDor7dJAnhult35RySZcWs289fL
lk796VDEZ47l4IeNkoFNSIeYI7D3iPPh469m9wIoET2pOQdyYesi6hMhKeHnQGSITTXywpVFTS6w
8ZtXG5A3Kia8EccY2Nw1R2f4CTZnYpCxzaV2rGEBfJ/pE7DyiRarEeMGxx7AgG47XCqUmeH7WVJ0
Nvk47H8cfqhC/1gRuhxhFmfxUJwulP9+6DJbzLr8lREjAcIPowflbICYiVQF4xkTBGVxpZwVBvAi
AiJEn8k/ULZgkJnjnhmk7KMOUyDNRDU8DqdQUDV4VXjuQ4u8Nv+6oqN03PK3ENljxbpv2Fc27DGc
zEd2XthpWDnowuya1pHlbT3kvInzwiJI0+mOHG083hWgSeWUuoM7s5AI61JOeogxy5judHdXGf6M
iEQ5uPrrIw+/omv1e0hYVcdD1nV0G4RJLCExl0jPFGox4Ch+nkY7c21e5wJrzyePtQZeyZgSKkvi
slFvKIsHqVsl3XnCKjhLPM2mgoGkARrciN6ELbuSZ5AT2IB24kVLNLrAK+UkxBfCG79wFXGvrmkL
Ct6ETlQGMdCjxYZhVFj+CLxgRRVhHd/DcyLsRqIiOrUTqxcJQoxfM35CRX1W/BJPJHUJQCjxCEqg
6wJTKd/A+cuNj3E87WwflykxXwNv8I9qEpwRy555OLRLzUEaxCIgEgVEQtem725a50+kJsEZpRDG
xNuY9fSze8+zDbg7etOQ/lTztxyE9ZL4G9D8JTzW7ke9dmv9nF1GyBMkCSzWOLHSszIjCuIgLsOK
bCu3Huu8RQS+kL7bR+XoKSJRkmDCr6eyPHkYfDE397A8cgfjJrTwp2OMgt6gctuk2pU3dyIECnw3
KQf0m4qnTqaEDVtk0tgIWcJT4dpnhCEJoRfdpjjvoN2Ezfjr7Bwka7L1s6SgEZZdWBfIfNJAnZw6
QcyhaBJUYisK1Gwwx17KO3o9twfeLrynGEaZ4Y3DgxIQ8a+CGCS8oZgSmDEBdyLh5MZHK0oP0ZpR
3M7FhDe5ovSBR8IIKfQkeH/RUbi+s9twqR14aTaZlYrpCPcv+DvkGYdmLFnweS/8gzXRE5BSdnw+
HHCOuYSBwO8QI8P1RYQaeT5O4mYzhDCmeLvewYBX/lkRxkh6CHeosDkLJ7JoQB7gKtMcbLDhg5bU
jy2qpfnkTZQHXzbyHS+ImjifC3HqzxrnCBJpgohT86ScuxX1q6Jr4jHT2EY042/eAeOQLGi0GPuH
vL9/gMOaMR3+pd6OhkPrHRNkYmyGNtoI3gD6dOKRkc0UpJyszFe72w9CojZJ/2J0tyT+OuYiMM7C
IQkoxxzhMIVhJBLf8H/7NY8soWG+rMA7kONadyGXyHyq13keKIH/FWJy17LCiFUKDnl2FtXtkJ4g
T6AQ6CB4Z3md9t0+sJ1CvfZ4GVzYFi+74h/iIQJEtYbGFcdAsxis8ZKIG5YoHyJ9NIcD0KJnl4ev
MQvVgJMUlDT3GA9qrxCziqVrBZUtW+TUBNRXEYKyfGNlFqJrEq8TJxbsIeAxKydFdYzWK4hb3M3i
OufSnXIV//826NwceC03Q+PY8jViWxgDbIq3XVBRwp0olGI1p/abVDtxy4trkOhDmp4VPMlkp7pf
fmkAC28/uPxUh4R+XMrCp8ySJ/OeHsR9Iu6sn/fhfeGoD+hKyYhNDPogPiN1RTqlLPA7mgqhdQMH
hlEs4SgGGALpyrBLqx9MuM5F/oGvRetB4N7W5RqhhMx+e4yFLpnQf9AkpB88mnMe+rT2xp8Nmx8K
i2WFShqCnBA9BaL25TKU90nr+p5ejM4V6n9hNX59/5QtJqyGKeUOh7Xufz3o4XxSV2M8jyhDYJ4V
fkx1+/x9qUzZBnGQuUP60m9mdodYaONjhrqiAWETwt60t7vj2R6Er5+PLpB2HE4hSFQTbdrX9qW2
qEkl5h1piXSYjfY5FtEKQmf90s01Zxp7/QKwLQRUfFXFZhwWCasb2j7DFcEhwCjuIqWCjlJQ4wkv
NZiMYMNIvXg7ZLGuvafuFGfw9MWvNT+oNnYZySGobFJk1Jf58AmQ/5oA7veW6DHyMSjzt3Fx1xwh
lsNROBxZJ4B30r/nxeoHhmfLPOQ2Q5MA+un1QlIv4hu0ST5dFMHdUbzr8IB2WwF9oBc3GiF8RejN
ztGfAqJ97/Y9fI6MGcnEGSnG5iub6qdzResxldlr1BTpPGbMgHDPmbgNZo3i6GhsV41LWjPhSiLm
CbEF18bKn35nmOO4KVPEHBZfdOhevbLAsdpcjam+n+CvJa+N6yjjthfV6FT/RFMaswBy2brf8w86
vLu3oyoKiVK1O/AOsETgqe4DcExIeUK+zyGi4PLN0OrNoQDLxngdpXkzCBDR0krO4cRWJahsjiYK
igw2rtYiPQXw2Tld+odFU/8bKlNWR1DkkpsUve12NEPEUpkXlE9/H3NCZVfGiq4iPWiBocULONAX
KgROiBmQ/BPoQA45qnURQLVj3PNq3I1flvRR46SgpP5rO33vlmKVwATZi1iZiBdKSP6C+U4s1DVI
sPI5tbLu54zU5L6bfhdioPtgwTERhTqHpbCRQ+uzJ+nbmBSK2nA+85EjibBiNIFj/UyQFbEeOkWa
7DBpFoioIFYeljN2Y8Gv5zR3UuvMjvkUkan5mVuGhQdZPSbjEZh6bSpC1ka8N2s610sgxC7V6iXy
x9FhcxRBFMN2aV3B1ZgxugYdBI3hbNTOgT/9AqLLRLSUCEla3uCn0ejwKWIpPZC1xFwzMBrC7vnM
+bC/kiU7d7ZEtJUt+rT3i71IRD/UpyQYcZoSvoqvAxmboHVL968cJ0BlYy4N33syR9x0jNYFd/P5
sxuN69nrlI61zG6uNCOK3YStpvZKcRH+QFY76ybbRCzIhkgocWquyQeh1bnTYkgxhcAoyBa8NVdC
YJzfekCQFvFen11KC8HVPDRXq1r9m1CIl3JxPKLsLseoRGLe4MIhY2vNfE8ACtN/xj3QetBaBD3k
/FAyG4wPdxsMPpBY8Hj1fAiou8sfgQn4RZzXrF1UJrs8904P3JzUMfFQkOWCGPt56MhxMH4YIkm3
myInIr2CUAjsjgW2R4aIKc3LQkr04PLUaoMZ5ZWRwWCLKWElsryGHZ3B7BJoYMjvYqLig4j1P0Lw
uX3mhZVs33z5zcCn9cXU5d4Q5IrEZ/c9yUX3h3xAxb/Ge15Mye6GTkebRDXxmTbEIzLTY+KxeoQ5
hF0RApq+fqhFQMPOQ+UImKdP0SxQa4gRm6iAmiiGv2SaxY31iCTVTrtx+4k/GKWG8ZADGPwAjDap
tUEmzbdwiaPb4iuh5yThgNKgFdC+QkumAqS5VY6IFN6geci7f77+IheBwEr12ANIIyZIN2mk6/v9
I5DcC5yyc0Asbdjbl+q0DIBw8HQiP8bgiL+gX3p6z+nEIbJGzCVd3sqxvi5eg2WLyvH1OGWj9fez
0mijW/bK+Epj2l3fPwoPJKvrzX80fYExj2S36vlKPSk5rdLK/lwpfWrF1BGt0uWXfb/n5t95Qgrb
StbYJNdaTEeFio7w66NC1/gW7XP5fO2moIPa0mfsKYmJMGEwDOAMvuN+76z0qKgwVOxNqLHj74GR
n/8iTKICsuWqvJ/fGTMssjrWZJYc/LDEzTkFGXp1yQd9cxquG4L6xLTIujHv6BLb1T2TxHPubMSu
nxtKWTPvzHrRnlh4bah6iWEWsIMuJOnvBsRpts7mUQe1dfuYm4JZken4ayEldr94wmUWlMdkeWeN
qIRg/HqWttVg/EbQRSqJCD+nCEKcYp+5i4xxTfBDusSEt4FFSE/4yXJERM8ltj49gYW5Xf32AqbN
8eV5xoxQcf9wZEdg28H4dxutM69F+P28LNK5KGAx0qdTg+pvzxqZEeYQNw9eTgadDNeVQwtETtSl
iZadMyujnRWXHuIS7i+hrDF6c3jPVfAixWB1wmQ2eIZzbKPBHgd+nH4wKlaV6D1uzWwPuEnz3Lq1
dSPZbJHEIJpyC13wUYTCXwiGubw6DF1OP7UZJd1nuM6xNADQh+TvDI1nWJKnzTZlPXX+FU8PqOGU
gI38Pa8H88pCtoQFSA9vh3O+ooz5e2Ac042YoDfjuAabhq2BEYQ5NAp8w5MhSuC3seiPFyt9HERd
uAVuAC8edGZloWeaDcORKfXcklZ4FzwZ8GoBxXf3ngNUOn8MSkFtu4DIyGauwCb2IHqTGbJ+XdY2
2fb3zBZl54YAKAYoi5qXMRt0SPiF42fgtiAYvDSVlhdzL9u48c2CBeQ2p7qIIgJ+n6MwCRCHY3R0
PWRu4WWMY8ryRSY8MJkmUVJp9xh+IiWnvRg8gedmQY4+r6ucb0W5nWzuCdWv8QNBmDHUvSZs7aRY
Dam6UwhuxFy2xPpJyB3/gwVoc5UsZSPx1it/DxUQ/CckcRASLwaSD8oyha8DDlKlYr34Ak4JPkUJ
cC8ccR1ugfj1cv7qexK0F824Gdlzgs3CcJpbvZrrjarKOVfkaz8crVCBFYPJfcnaRg8XNO1Xpfvq
hXZhKGPyBdxJpg3rgIz11qC4QHaLvbR5ZJO2NxtccM6aQj5Vu5+3fUwo1MBMBaqspfxYJrkE4JDH
H6maBduEV+bFfXG3XPQ0DxuauINAgZrhyasrOHosB2Fv0gL48AnhNfPUXVVawXaf8e4WoSoFerXR
p7c9flNXcQiPGSf2U/Z/uJ1kTkBvsoHn9XOWCg3MoHTgdaCM0lkKTWqGcDbyj9FeUFu3ng3do6c2
zMm9sssLP8I1MOpMKDXYMqSHT0hsQ3SCKJt0q4S/CcpIm4G713kaybRY4iV4X4JgNBIaSMz7g8XR
RD76k/7A+3tyQzZcOt/LgHwMeC+UnwSRmj91/PgrbRRs+tuSUIhpbq7Y/dothTMp+Oiu8vZlaIjG
Ujuo2dU1vF3Iqny/lnidij1eOQn72bnxiNjbS/OBbOmTGhvT5vlwsy8SbnwIuf/DCcJRhpmEQ0p/
LMVKrNtKBKrP7VayQnDr5r68Y3xusdOxjHLnNk4RXZeFhwePCHYMDhqpNHRjEa/wQF5LbqffwesC
aljD9ZaYX9WGEKO4gXwAdSW7kDdcVR81Q+xS3Bd4J7AMa5PBDmoRfRU1YrAiY2Wz3Su0q6S3qYQM
+D69IvHTre+uOVA8JwH9MxjLPqcQm96Gx1EHK5lUNBdYbQicXHD8u8FNgMeiXV5BV92NFD3baKKy
Pl9ddqCPYOSkTd/ZIiX/puYToYsagFXO9VCcu/zy7tOGWj0xQJj3OTDBj+wtxcxb+z20HnqQbRoX
Bm75VRFDuL3UzbDHDgn8xiU/YdneNDR3+cMAJLy60OF91I6q6ENPXHFsllGG0rcLi/ch8J2qYIG1
Cy311WZCZRAdmtKTVm+/XchMrdJZOWsO8zrH9nNKIQrnyzsiJqSswcsmDWX+Hbhcr1yh2QNS659D
jUAktjbjeQRGZCOVx1d5/D6zNFLs+7LqA+POoUS71ATfftBN+0S7weSichUOJra2H4GWZrX9uTiR
Fk3pPVQnUG6UPNnf/qQ75n4bUDjFOYuHRt4ZikJC107RVEVoZGv673DRsYw8WK5QPbzfkFAxJOiN
nhef9RuCDoKZgOGwBqcn8YOGndptofwrzDadfL5nccUsA0xyXfR2LPdvSFQ4dBbDyh7MebHY0EYT
SMptC5rJ7JGtKdP+zQAwLn26yQeBvgBRdeAUzXyV9/znEVav+MMYy8O/rWYGe2fQp5bDZTsdq3Jl
IIoDn5hWDqiHQCqAUSAME6+ZESs/YWcAniWAmIRhyuBwoGkiKt+/22Dz0lL7j6Yz61IUW6LwL2It
QRF8ZR4E5/HF5VACDjihoL/+fpG97s1b1V3ZWYpwTpyIHXvvGFP1AKrqabZ+IS7G2+eEIEfI2ogs
mEHxjLX3qrNBWmhXOxBgDqwWsM8AXYXNsRd0hvjXWYvn1SVI/L6EZjYz3nUqzDFoWo3b3d+RldLH
XamQZ0uK76Z04KgAbtchM/wWBu6GuBHjJkGZ7nQC6vUvA0ST26D9dq6DPMomp3/Sdp2ZY/gyyWOR
JxSNQubDUj1+juvwjOML/ghps+3xEGHPAMQc7mmZdjFfoIvP/1WSX7pcVJEY5VIwUzhu+RQ8HJin
W/XIP3RYPQ0THqbXacsxCaQwnU6omeZgQcCVD6CatxWdl7hx0ELSLWHxG9DEMFNjZ1JibqKSgZFV
2ICogcOV0WvYpMzLtqvZHV8QrOv7825qOPq0PW2ti92JiaKXf6+d6TLCzAZX30y/lcNI9tLm8x1+
6XeQ+ehx5MhoDfYyJ5dlqUZ5Wkx7fnepkXERlaD8DlRGYwt9wmMgXizmRQ01TnSfMbKUN0Fdj0XH
Gde6yXN29sAcUCPgmiSMznKW0wPhDyeXMdbebYgLBh5onSAASRSH/mdyZYI7fgGjXojZeB1jR1LO
TmuTIREjWGK9Ff2618Ic0+Ey4T0tWjuDQTgwOlQbrwHYHqrNRNOCDD0z9p85zJZ+gSrqFLb93qjm
XAdeIrk/TZ88F1bQm9aW0+vur4SHxkERsW/AZNmljPhLAD7yARMquWO3voYXPN4VrMrF+Y+FPy7c
F6a+NzsbfeJyAoaSEueohK+jNhk5DZkwx++xCXAWpBiL7xMmO7DasXQtnQeNhGcM2IRztWhGfjtw
ZZQbD0QsQOEZPr+3pFpko3zwgfFfr8qAGXOwLOH7+YsW5krixF2JBIKeA1ZvgUFmS2XP6Mxi3I3u
/Qc6/WMrgl+5/4LNcr8iWVc3k2K57D9cJpcKIkxQJtuvMepmjxozPPYHDNqhv4YMoJ+RPJOlF1MK
p81E2wuL6hpKKp4luPH65r6z3wx+btsGjPF7DuTFlkcl5//cx6FYPRHgVfb2FZqwD7pWHx8UlyE4
TaqEF390oJtpbyFYw2x8DGgJ+LCFL8yYlUkKsBnPhy2DQPx7VM6hhJW+/i9jAtfVOZtBlsWMzjlP
K2NZucREVuobZ2ozfOBluTV8/qztG8M5h0R72C9dI1B/weuXNkek8QwC3zdPrzcy6xgTW/fRG2we
YfczQXhV3ebIhNviMQBdg4Ea+bh79hhNeO4M8WKEao/cpICJ0bJ7OFKiyUGC+Yaiqlu/hKNeBy/n
iKChWsTaOVFDCNS/b4pzgXd6JBq7GlGELD+sCx6wF9bwf6rurkZ3Hi3NUW/Q2zeOAZzXJvdw9EfC
FNYLrBknrudxbz/Xf2mB5x9/vQWAZxlahmuBg/kgc9TaG+4CCdZA63LQ2a/xJtocv1tpVZarjttM
SvQkQAISnEGRUUU9knzP9AHn5T1GBRMKsPH1QGumrzmDGtLL9DREQ972qgkTNKIszUMyk/aSmDu5
/WsLLHEdFVF7xyw0JL1AF9wgmwFcYSd6z81j7XZ9GXjCgOntb4nLOS3JLb0UcJNFQSMMwCZ8UAoM
mF+GYDY8z7NUGeTDLy6zLfcZIl68Re2gRy5zwvTXN9eFacuNG5BKYcshvffLkJtFPGQ3zx/k7uO2
zKm9pgzehQ/ktBgF83az9HW89+85yPUGn9rX1719LYpYsqM8xO8eCy3ePaWkNelb0NwhOPEpfgPN
v+MJgmB4TIgpPCJOb2VyZWcYAVRuaTFWdVcli51/cI027SzVmEBI3e5nqVCHUjEIeIP3VwGkFJbi
sqDNCXPHKQGt6hntS8xMiGfuLe71G/pCN/+8BpPCNyQu1mp8HZUegN66Crqhedj0u/33n1QRk8zQ
7MOZ5siFsTrhFKYa58DpCRkoZ+nO0UgfM5MRUy5FWwcueeagHIF+w5FK75bhpYwkSbC+0ilNQckA
JKZtZMiczsnmYOJLDrDViyEouO0F/WBLdXRPm1+Z2fXHTogKxsuIQoqYhmcBbSfQOTJbuTKO+ufO
ZHZZMULl9ospv7sYoNHPQH/MNC+aFvTaGJ8y1tE/wiqq3O1i4+zZOYOiz2wlNBgGxuD/1LRescUe
3sNpHRg4Su45VP463ma/kUS0N4bD8CMo73gDJS0aGaAInPkZ/Fr9tw+6TMOPiWx4JML5wRf4waxm
1tUzNNYnbFzeATv9pngGkoxOqI870H0y1wwZyAnET8NhxIw+2EBGNSw+UyzN6Tlo+X4z1d5huRDj
CxhVkMtRyfkKk2TL4MOgPbzDeExhxWhOw8UQa/cMlDsTCt2fAD6kSHLnkPddFrnoctjDwkxdmk4x
AwTkXM7bwesjMrhNiDqezrHfnT4ULAR8LKMRzuHhyuxL4KNrwuidHaMkaxpCN0B8UG2XUQ/A0C/e
eKVe7faLMUhRTbkIc+0b8/sbhuW8cT5hDe73mP0NR6TBpPzbNF75C78bvOuaCFzs13Jr0GC6Bsb6
s3GBbKjaSL+KfLzoQTDpWCeoGNJ/IgJmiHcyKHHfIUy0phwuMJhAsoN8p95/1X/Zk2zLPmFJNdGW
dNziZsey+cCN4Pcb40hYEvj60qY/udy9cmfi8O2g1NVg6ENKm6Dy+TL/jej3HZ52nbBzIBrjzYrn
J7rPs32Z6/4LycQdF+BPgANMBHaOvvNHV1hxlZS5Ex6Dr3geXfx4O6tiVsU9F/gaP07xkSeep9cE
0sdM5JygoRynajBgU7ErxzTXAJMAlKiSAfZwOFD9B/SHHHCVnpu7CXsAmVsc9IDHkS0m0vruOISH
URYC9UDRVUaNC3eH0e9a/xtWjFHj9xRTzfEGIkbG6Mz0yUEK4d5ckr92PB3uavvYPmJbu8Q3Mvz2
H1TTOKyA68gLkopBV6UKHUF8Buw62xvvN1q8HZI1Jh9TXlMWmBNt8F4iHmuP9BFPEK40pVGSz797
kEunCM0JoeHcp2ahKJiroyJUyhTutGBF+fxEANsj0SKyXHGFnXQohLrOY/mgle7flkwaBSLxs5BW
Empr7E4/YnYhfbX7137sKbKY8QitRZln1AlMQNOmZp9nWIHz/3XRyk5y2UG50YZV0EMykvmbAw4R
0O3MkIoB82+qgfjs0xmtGSzgw4nYgdwDYrchuDslxikqnXdpztC8GD0igNcP6k/a3tXhedC9atri
J9p9RtV+0yI2gpKO7n3yaLB6Jn1jzsp11uyuMwpbqo4FwlYYAPCIeISwCG3IfxUNMS7Ah4pCp5JV
/+QpwdZBB7ljpTGL8KTa1XtIrANbBMcV3HbBaFvJ/JQAF3oQ3zOsfr6LMFlqH819wfQgwdyETJ6t
Iba9pNbp5jH35zNRtpApdIf2Jx4hp563USyyUHwfTva9wIgKmgpvDPejElykc2V7LMC3sRa6vSLQ
R3IfsDIIrmbbBrbcqA4bFxVd3kXsSojRdXL599Xu7HuJgqmLranHHyf6iSfPUdpDKwa2l6otpp04
1L6CkUNQp/8OullwqrScqscYwrsEcmXeHvE+MG/BvNSUNsH5gYgZfiSd9per4Hbc2Av14+RAt2TB
CyS2jGJgck18rz0MG/7lqiWe3owpw+OipAGGoTe8SSw4C+/7cTcHzEhAv1FB0/HCLxzqySNtMJOd
nUdnBoCmukzxcqoWvHzGNPTVywj1N9bemN/RRhv1zWV3AulqyXRpt8jCS2WXGio3xb7Ck5RbSFqk
ou3pwE62MQnZtOIW2gl0ke4vhU6MbxGKQ5jwmL9jBr9oo0SkZCriztt9wIQROFSBMVqTH14lKCnz
hlvMJiB9oyc2vU3RQRARug4GGj+bzltwX1+Sq2Oni0ssIHTL+dDZx6QHBSyD6hgFJnbQfCJnJZQD
Gt6u+IC/FfygemB3ber0oIsd5H2ePaaAg89TuLknWbmiuQEPGQ1Eb422FyZt01uY5Na9aoZOSTG8
bEar/Nyglk3HjKGmiatyLnnM2zXnQC9dABv5pgKvC3M6UCTOV+YjIHK+uZg8iUZWsgnADczkrw5U
6F4i6DCOVbqLYbSzmXyqvrFZZMMGYJ5il0/sdicGk51HFICAzxB6WRVITpXtHST0WM77J9bstgFV
41LV5HW36rBzvdp1/zc/f3zkAJ3OXFXcd5/PWlOiXDEc9/XoeTs+WsPunkmVENs/JGD4zZFzteeQ
8TtYSeneE24b2iermVM1dKvaglSPXkJrJj0sjykqSjT7oNjk9RTqVQR7na0jrlUfVBaQnEPaURqT
L1ZuiVWfY+5PXfBRNFxw+czfML9EiBbuL+9+Dopi3NHmwP5g0Nr+g2XQLwTsZ5PBM/yFqFEeWEYi
5N3D3q++Lj9h0tQX+jo3lJvS0fqYYcGXby2v/efxm0GKpu0ZoY+50TJBNjXKf+h1DT8fGzi8p982
GDEKDBAHQuHxtJnwl4uez+9v7glX8HWbI68J6KPl49Y3JVJcoR9ik4Yk9mVd1PA6pXvBkADq5S9M
1ulJhKV8SJYvkgS0CNLmwGRvzD4H5d0MztPn/LJlIpj9vng06KgJNUZ9iLLgKx1AjFu57KL/oFOI
BWXHIQ2oeAR3vqjfcOM+pRxO0CC50WvOA/YpGuYBkkIdhDhq7ci4L+uLfYtrdMB+e6DSlWLV5I5G
raRbr6/VXVOOQAZoauax3Vx9Qslb9vMn+SL4q2eO6ug76iTfkTnDmiCGOFyW9mel4voZPaGy+j8t
zWv7AgyC9K4Sn+F2FjCVLqOpZI4YKXzGtwyJ8t050WGfnWdXkmM0aEY/n7y0+MfWYewXBwGpYGsT
3Hr/wB1q6Z0UeBWvwMu0sDeTcQASEO7fIAvbETRrRBfQhhb7f/s9COHbO3OwYQ53c7sIFfyf33w5
1LX95WefUnMA1nWa/+gJoZ/MkrZ0immvwZiLzuvb6Dm5ceeOGkZyS+0O4OwpQS/gswotTg0a2oc0
xfBTuTYRmCWhCSXmTSG4G52YQ5zDgtODrfzFQjbARPX/WCIGWt1BreL/6IO1I60g/7+ju3GeRyDV
xOxCchce/0fOG40sO3N76ycxqttXAULgbBKvb8J02JObUU1XbkmGVgsoKksj/H1tlAToGQSmp/aB
xQIfWi6AgWaoLH06Fb0IzBWUEZEDbi5GUC+7A1Z5zoyXkraqhQnZBqCeTkyOPgGfMw99Jz5BuUf5
0EbWzacH2cBTHhPxt3uPO1BTyfvb680t0WEay477b7vz/nrHw7L98sOKKLpzWLKnj1CGtMb7wcdE
Q/qEQWgXifAFH/60islT8F2PKyYw3YU3RWTv+cKufe0RYOg39wdPPhBYXR9DqIEMldsaRDR4JEIh
PPuca8aYa6Qs0uQh4WAh8yS4JtwNraHw8Wit0us9DaAGBNeZqVg0g9nWMdlPzRtCMCVdWVwKj3SA
nJN68Ovo+EQp4/si4zxxc/IXzP6CjrXAFjdS8GwQtTCsNSGsQn48+yLQZ+le4npFQyUkq2gNDTIx
dVywLf7GMTxdtMpIRYCb7kHGoFmb5wiTqrUHaTZ8kgxgzgfjCsdEDtQ3xAD0Q1eK8fadon2uqf1c
Y2Yx0w/1GCuAPnkFtJupSWFNbHm6+RH2MzapAfKlWABmukGdgTpiT5QLkoPzvw3+4jEMXO8T0bxf
oseAsiwCzwaqE9Vla8WEY4a3ph8S+hPje8is7qb3XDRdlGnx6x9chxPAF8aLG+fGTPEWnXCdE3Z9
W3c+A5KQ95k1HgFQwBORIeXxj6EMeOfp4kEJ1WV8Y74v7g8j7A+ly33zimZKTcfQdDhJvlwdeRyZ
GiVcb2zS96G+uONPpVqdT8xmGX6+2Li+L3ZNN2ep7emoVS51O6g9lpZTuBFSew8pVpnOp8Y6cmGY
eld4tKShTLOKz0mRZH5r0ELIC6S8PA9ffYgS9ClBveBYtftYwX4+YyWqxhs8W0onzwZA1VFFNwWp
wmWdj+9zWrpIENsElueehsMZbU5UsfszHJXGnWyrfGanc5CBrzkcXG2fE54Lp99HSdH8Ap0OBQ9G
Q8f5MphVSkOz1cNMlaYoE6whfQDDFSGD0NBGXeYd5FR0L4xRT4/b/ie6xPC8nxQlb/IHy1jXeyJc
McUoBJSRdKIdoQp70dZnQxuJts9TDiIsk7/OKeVM44c5NtEgfo6dpR7dpvqRw4fkgU4uSy/H1QSQ
R/HKXnrRpmjD0DyjBFM8yCDknVR1n5lxBszsrclzue7na0fejOsgvdoXF0wy9iW1mxEcNHX+6y2A
B77dABvPezN4Mmd60R4Thc1hzkTG+h/TaZgO5xU6dKzadBWolj5HgqX++5Epxs2/j88Q0Igzt7NH
g/g7Xra4VfwCDWoxVlOM3aBrw21Unti1BNqekxsyCwPKi9uATcSTJVl/zm8hvTX0TAAJw7qD3sRv
HzsQ4pbcfsSI6rFB12qV6W/e0IU3g8q/DT7/GjhEk/OeBeIayE453Qt6+MMcU03o0a6h+ueXcx5u
sDQL0Z7iwI76+ZKSF2yWlbifXNJsYxlcA5gZs3sLRFgwG6fmQD0HdAHoJO2xdDBafg29UxllPzqg
7d/gRkbaz2lzEMU1zCCDjzJsg1gri1NKsKB9AOtFndbNxBiRD003E46E75LPqySiwYSQQJGKgzrH
o/yx9uhuneZPV4p8yR9HSBnafmt/7eeqT0bEt2j2IPYowu7kExkJ6+VtLeTc0QYViQihi/alAsP1
Tu0O7MQQOzi2BKApFv2IEyDDgPkgieuNcWqkphM7JjhSVPcvWNJCpi5DLcJizxGvTTjeI6ZKgZs3
sHKoDuH9sve/B2haH0gnIPgwc+FPwRVj6i45TPoSirKP1UQKCDpQOBUWElXLLUZzlliivJ1Hv7W/
u18UKfjRk/VnvjYcousL2uPez6LeAgeEFuziYJPiQ5aNHjPQQsFhaRxw2gqpDUBocaURcbUNPoG5
Os8+AT5/JPSkSnQVTjCcT0yNEzYi126PSXCji3fmJbA4HVBfxwrKZRhy1JhFIhCJCegGg4Zzq/ZR
FtB/pc2JjgDtjugWGAAkL4gKGp0CY7OYv3dNAK8qTsZncDOQ5PTeVB2I55xKKmnIs4qtgKkgHwGD
6ZEfYhiz/1hApULF/ofZL4gGCmUbopRiDzsOay0Q/PO2l6e5+AfX+SosZH7iaklLpjuU86yAjf0k
emDioHkwOf567U9fQ9TH+Iwv5hnKMB+RDOwKD48A75LQHS9tXC7ETp4JzB2mh/n35Dw5O9SeVh1k
E9FAnbEl6ATMT5pIw4u2FvYl9LNoWcmwOR3t1SN4BWaKJ39QJtfBb1YfaFc0bIGtEhn4Nnz8Ks1q
Kw8Motl4waAYk/0lCs2Z4tDWpdAD/ejS6jxFjA9AQgBLiFe/gTVQdKUFv+FgZFj6oX3IGQY3ZoQF
i2kMI9Ycn242U3R8LS5n2k4Z3v3yXyuurVfwW5HiYtUawBM9PPDGx3+RBBvLSGhPyKb9DnYMyBWG
z+TFSdrYpncd3kL9SGnZxrviOa+2GPdS/GC6l6CYVmen+Jecosy5xcwd900Iv2Q0kxvyuplaOI0M
dzd96V+a6ZUkBaI+hEPGHIEhv7YVrZq5uJLxC/YDugoQZFcQopN3H3zQWq019+eR71d+5QG9X618
1OKQ9nrzN+gXYLEBGQnwH1rF5l8b/eIRpjS/cASY3bHv/80w0qOknaNr8szJgnBRO7Mad4rPHsEK
HDz7wMnHR0dbCeV0sCFVLbH0Mv2SMuJtMZX7gKEdphKFM6evkzlUC7fYCE+jmr+s7uvIXANuIeGj
kXbM5o8jDwKboWz7mN+nROFQ88tltmij+hy+djlkYTeDZOYwt6TUnTM0IjxCn26N0A9DsQljNK2K
1mucB+lKKksJBeL6zMcNy7kouxGT2tHT4gPeWayUPc6NxSojYRQnY2b1gWcd00fHFMLk90d8ONJN
fvp0UnMLO6q0h1HX8z/vD74nys6TL3NEQJiQW2A43v84UFmcdTau4dzWLrA3QhswYK9l68vard0l
7ECHs8ipvIf79VkfTJ3RQxk7o4fI+Q4iQnyjPUXi61+YEFQzwl6+xKNGur5y6bi6/F045aUrXeCn
fYlO7ic5Oy2rE0zoJLkz+U3GrIjp0BWSUgdCTf5kxDkWnTQHwfGjhyeslE0MlAVyiiSXXzeHY49/
QuTyKFNtJZLvV3bblZ+Rn2IeZwir1NGBTpSj5m0bF2ci/BegEtyt2QzAhRt5kE50HbD5ZSIHatVH
YDKnnWE+bPget7u2kLoyDx4pNAEld3OXyZpBzor6YkdLLkiPvfLB2cOM2VMYgZAVG9HKiH5z+QaP
f4XJDdOGtqqdiupuJRzExQpDfKh9jxDqlV07faYEDPurlHty5P5x90ikE3JW7hloD7iK6rYcA1uF
2xSnZ7fkgXc5pSFsIpiR1VC6P2b/zJkpic0xmlKyiYGROergFlwXMrWE8aZEucyrgw0PLePfMqc3
VFbymIDvGG9kDPmOU/ryYQtRKPgyF4c8mv1HG5ILwXRXi3NX7hahkDXB+kOoowRYa7uMhpf1yK87
G+qEZ/8BO3tuY+E9Z7eJTNg5O5E8bxa1S2yVm8cyOLlBxH/lv4vl1OF4YfVs+BLvoduikwY8Ah6I
4cxRNzs8EBxu5IefPuvJjWbb7WyC86YssoCZSggn2lYyh796tpYcFw51J3KYp0cLjB095zJ92MN0
sLFBiguP/PRv5SDfIMI6uCLYqxzug7Zs7GGFI1TEQ7EjvJK2mCexbiaHeH61kvhwtt449pQ+Fz8J
ot+M+QmBCVFCJgR92ce/I2UUD5URLnx9rQljlgg0XZcJqfaFk+AUdRcfjF5kgWvYzJyHur09WbAk
uoHmgLW7G6w8ELQvZabvTAXZknkawkZ997+Oq3l94cgs3IB7FBNmrKvlcJZwnpChIr7CedaTD93B
A4av2cXPk1esh7nfHjaljfvXDo5mgnB6/fQ3u0duaUywek3eA9N7DG/O1cHpjeeX6w7PR/YfiA6S
UCHpiKfQxT4AF3qN2AHl/m3HVuK7V4/psGzlk1slKPpxPvIvWCzV06szawW83oA5MDGLIOLUDcBd
voHGca3C9OK0lbuokMp6DOWtII+Ua5YMG+s6zKEcgDHmMWPMXSNq5oJnMRCGXR2eSKwYgSZsqnz8
mX9xcDGO3YL9p/WxOvTYZP0PWCp4Fp9CVjKx1ENXE/b6D7YP1+2z8ySk4BNmzyAqjNjYeLBBW/GZ
B+wWaP7LtRYTYn5JmsrIsQWcJhKYf1OoGx65IJkgsrafg3CGbGvorphI5g6p7At7jyPHapVub468
JnHN4z6DOLGcIf2MFUIRb9C15b7IPZJVGW1xuO6v0GDwMowBYs8Dgdi9addthgfM4hj0E4w2MqFN
oq7EofcEhi2dJCY2HE5x49eD+6jxHxhAVeDPxN3gFJ0Hd2ZOabtjw9we3NJk7ZF3u3LPuJcQTK0F
fmQiin3CNAFEQWXH5YuD1fYUaBwxEtjZcqZLAJ1MOKv4pKhuWZdPyWmsGT5ljOTBN2urR9sJtmyi
LodcRSIm0dPtxNToEFygFEmEubA7CMdOnMACo28/n49GwWTSsqIrc0YqvxzJOmzBNjqNxJpR/Mpw
fYtcbq9Pyuhzf3hiFjBeL+wN6x0ncG84Ocr3kPK7ksER+wjn7wWOSb56smIWrsM+rm2cPG00wsJn
eLnfSB+8KVHnQZTJXmxZGHo5cewkXoItfKyIRTZCxadzgc6IA4ASnPrQ09l5zRC8NrfmecicjV5f
DBeIWOCSUZt3kdiIuXGsxHiIsNC8PKw4jN9uKzIsuPfQGe6h6v283uASnsJLXwygIdi6pn+ZdihF
4GekGnDLMp9yl3hlPfzRPbXzf/KJXrHEI747J5fpm2syFGOA6CYtQ0DqKB+2jvfw62K/E649pAJN
6YkHoAReRkK4RFSfGXlKmHkFd/q05puckVhZsTDICP2vwzF8gTQPmkeqjJguMhcNU0JkQQshaPbx
MbTi+W+IECrUN8TvVzzIeiOgB2o8UH/xrHmTrTdIG01U8VdcJukq82occCEMpNBI7kfgP+lygh02
kaqLNXMZy4xQ2QYy3YeHkrrE42MQHILRYeTUg7b1Gc45aCYT8T2zHZuFVLvcjIOkT9FK9XHdtHDD
chgCd9RYFCc36lj8jw3kOAxDmUQaOYCKLgtp2ymgZcmHIgicPW6QZP5HXOA0ODjDVzAiMHAKsgRx
zG4RTxAOfNYd/pLsMA41q1oT5BhYpQUV/hzN7L5+rh8TQhsMuY8PqcDZtshMMhuWofXxZ6QpNIll
NaNkpE40bMwyse/Hj1A+MZqlPzqwJAobzNTplhAVIGK9wxkAvnNxafa7lwDOOm5v8oA40Tnbcg5a
OdHfVCuvIPdJbdyYu/Jw707bmnNQjtghFawrPvtsEmExZ/icd9sOb3gay/oQjzMYXjYGgBL5gbIx
1tpMhDH458x1NEZ43Xtvno7tBhOyCEJRQWjiwrbbO+dpSjjgAJXsVGPfpunqPqcjdA0xWYSjSilY
QdzNwooH8hZHHx65h88ndqacvhZe+7OZ7a7Imn72ZiCsuP5QZaBJkVCDUxHiyOWY+FqIMH0gOinG
9+KoanepSpAlWw1Gx0ytJrlVcC6hO+Iof2Lv3N7pAYcJImuRWRfUJsTuaTj2h1Kp805SqfOvdARz
or18fEkc01npTrq7E6Z5K0niYNBRdPRGul8x8eYsSxqOLXKOve76Ut/mCFBAcqWOv9r/ZGAofBd3
v29o7Mua/hA1OQKd7RZWKEsTCBSR6Jcz4L+QLlsMh3vJnkmJ3Q9ZD/cW+RhnG4Z9dYjnBOa5HU+O
R42FS3AkD5Lj+Ui14HbHefIOSNXTU2KmZH/UrYoDKy8pO5Aqc4AEx0x7kleRfgmJkyPU/aueJe31
pOYoqJ2NUKWZsFOmuW9M1ZB0jMpCLhfrPiw8ZcVLyO+FvKl9OByO6Ckpp+XDsH0kO5NPJlnnhWhl
ON1xW/IQfonaW9Yp5V82KBNJ5SjJCUOSOko5zpLiMpjZQcKhh7ddN5WqQ1JLiUTQzP8qCJaXe5U9
5p9Jbi/JO+atkvyfZPZloqyUYXb+ex969u5vRTFD9Mx4cWonDkTKaDLfMrn4PWx4zDRP9PDk4+tC
YttGQf5wK0/zoZFpPoXwqEQO9cdB887jtofpVcrgE6dHNazsIZ1u/NO06hdjmn79DwxFlIoMxUlz
7B4qNFfQ5wOjYHni1cKSrF1E9lHtUoZ93S+ksntYz9veK83iItBcnX/rsFB3QgZ+Tm+pziCaLJAf
xbiJ+po1j4O0ytLeQP8UAb/OgRTLlE65dN1Rw3dUk6O3UlyAqANr++PpcHXlhCKNtfSh1DryeC5I
SzZkhnJ8/SfPx8bTWhZ0XaBXIaZFLst84Dn9b5dOEkqxn9fF2Qc78QR9iZzjM9xO79YjVPxX+Pwr
XjQquYdqRdjk/UVxTGBBQ56gMcF3CD3R7iViHUib9cVylhxC4qNk0XeLIrlyhe1z7esjJm3+Fchb
4Nvwmd4OdYjhqAf5RYpLSsyHx57okE/LV+m+yHwoNDxZTfjbxVJCCxbABovLBK8lxufi0e61Ypk1
SGbUIVmVH5evVsyCGlxGG1Skwm32WhY5y2dWUsRudrMZJfqsSVDkMK2WeMfUzb8P+xwzn4ksUWo2
+frvozwttITE03Lc8QSEfYVGpHnAr1fOyiu2fr+o7T+cLGQwNzy5dsqYXBoc4gsA5EgbSroB0Kr8
61ICjOEWfpYYmMUw8JkILHi3RBGZZMkLU85DPTKxqbVhXQCpnuElEW0xYcXUQP6ojwhs97kE1JSd
GZPIy9fG1h08wywlwFOYYu4aa8ktuAW60wu+vhKIJwA+8nblVZ6AAkAL2HHqQ8lBGBhNlNCHzHIZ
mmhTpOpgKa1eC1leG5AzBQvLp6MB9uR9OnZUJjhwOwwX4LuyWG/uK5J3/fDasHvD81HHav2z7zIc
qY46tCcGT8xENwmuEJGCw9Ck/abMgavKgm+o8Dr+Z9nx1b2sWXK6trcG9sf/4uNkzET7Qti8k629
XNSVbBLW9demLQF5s+y3oOs2Ht9y5vM56TjZNrErpGgrqJPLBPl4vXsvMg63CV6tHGnJkd+JOqTE
rA6ikJS4Eq+ef/m4BJac1HMi+YPUrz3HAEAxHD3UCZ8XKjIR85v2KJ7wfvO2dZgLiicYy0WSVMio
nbHhvAIQnsNRlAp/VbEUWQoxtpvKL9M9yF9+s4lfCBjypJMylfi/W4vCQ16J1+v15XUIZb7UwpKP
0h7mrkHM4i8y5obvAzjygFs+cmMesnxVnkQL3eHV5XzInONxYvfTKJ0EcRwzYeTpLOW12gOJFPIM
Kh6m3HuSW4LDvlqe+q0Rum6/5qbLr2zeTVDlwShJWmm22GwpT63WmPFrboWPsfMbXmPTrVbt6RvX
4xMgAHWla/SrFeIG69Dm/ihB+4BMgjtw270wwwKLAIFSSHOyyWYMVOjgfkD76zsk74Oc7sWbx+6u
rB/XgrSbXDFhyWWOiKZYaawtc63x8Suvy1g4k18fby6L/+NJ7i7LkPkvD1cdyM2pozyE3h3WkewA
uUkfTxbgqV/BtO9id9KKOj41zOjex/n2TYKPqgt/EllvtGEcptH4YG/eE94Ey/ISksxjvZGQsN77
yKRGXR8+MrYfnjLoDdRlBgnQVZfgPBQW5EY4kElLYk2reOrhj/Lz3m59vISXkLa6X6RSPGCT5CPW
9S/hcj4P4jL0vKX8BNy0qDMqeZv3sXV1GZ+mg+33kxLpyc2F2X3miq/xh+TX76CM+yYVH1UJbkfB
DBtKlvagdfXxvKmNKAMrVQM60yXGM2IsIE4kd++/k472NMlbhigfRZzbZj/+9qwRdijBQ2e/nUK4
FWDesgxr99RX98VWH2ADwFbkHM2CxrlCSQxPPesa0zAfMdSZBQA1HBIQHhE6kMPoynWB0NqcbV3n
N6Cfx1PIp3L6iSXe3WmgQhM6mHnRC+bVstm/I5yZGQOeE4IgY8dKH5xJsFRsY+gHrNsWUtbCE0nd
xn3jptvhwFRifMaBcnHi5eQAeceOggoS6bDkCHdmQpjrmm0iaII+fAMeXxe6YMp9LCRHH+c8Bjf3
vowcYqc83Gt86ji3Bdq4BCMQjLYjAgww3B/IRoocQOcP3nEbx7tFZ2M7yn/Bc2oihunit558iBI7
wsFl1uukJeJGEif+A/O2aKWA1RKs2bBhNsg8iT/vSQPiWiIVAsfizBJ8UaCbnvBkOOUh6gpWB5Zz
4e9efBobRIz/UNBDHCcJfkc9MurGQ/rJXZAde2OTPgKJHPJnWMjWnEAUL5MlTrp+GXK/2EZPboLk
FxK3KFQTOszcb3lnsg28EUm0AmAp+zc5HEjGmEmuED21HZBRAyiOP3TBEPbNmBmUMJskCTwx04bK
/h1z0mB5KJUNA1z/Lgnbag4Zrp1oJcC1nC8SxwVg2bg0TGzJNCWXkwuSjwyzjd0uf5YvcSH6eI3X
oGKoHNlMvYmcCL1BPs3SHlbE23yqTNRli4xnCbIoL1MwwpwFJV+SZgnEzsRBTjBgRkFCb65cDWtd
li7XQ9m1XCbrnRFArLZ2L3EGwh0DTvFbPLEGyQ1g0RmRWR/l+ADOPGYeufOIPhFG176CgYkk5YKR
SvYLzgKyls7Qs8sfuEcD+cQHABTJ4qH/khtJSbDdbldSUIrNPaoq7+WxceOOM+y7KbMEDqMRw1jT
VR/u/UA4igtXsgItEJRlcjzO53h+2gjS5JEL/MkcQFucgUhhwUM4MB8Lxpix7kzKwONEagEuALRX
wJq261pWmGEDv4cKRUmXzrZGdBlD+wVtrR0B7wDI2KzOUDQFwruWtIbGnkkT7Ysdr9T+9NK4/otF
71D4z0OmqDC3gjSGKlnGjVA+y2B0ECDKp4I6nHJY0jJgK8FwjxPGzVKLUhULYCYbWQoMioQZ5IPw
utu4qmy9//oZx+OZk/4gIDRbwZWkWMoPnso/KmyeDTAISeN/+LhUxxTOcqdYrxRaPAK21EFO/VEA
OgxKgYlPjVO3FGIvwCcQ80ANJR2SAwcRLhVq13/20RcxWpYjQo4NgaakG/OjEQamLee1VLYojDg6
5Oe7vtS0LWqLP97zn1GIVL1fcnNVcEhOimTpjPC3n2Ee+pePkpLbM1qe5MSAYv9B/yxSZ3QAX+Ta
DZKTB2hyhhlfCh70B/AUTAV47CSVUCd/5QNnlhkxaQbmWcd9pfASw3Jq+nKK/ZZ8GA5PYncz/I44
Vgc1nYqlhAmKCPoxCMH6MJK3Ighsxd1dbm27y9nxtZNOBmc6EeXFCymDNxEHHRA5X04lDUmIROI3
6Lp4fxAufQLyiUWvCQ7DXOxppy3qfXFM0Hj8PCtSfUpS2OPOYyHxkKZcawfSS1jl39DwSFYiKc7m
KQ8YPd9OzqRv9ALIYkbgwKDyp/mpjXXnoAzfOyMkjaICp6iuDexU3UVn2glvJHgIZpHF0ujzum9c
FvSRinkDnD70mtLKkyYGkmHq1VmPhRtBfv06MDTg++Jx0YbGjV7gfzSdV3fi2hKEf5HWIodX5UQQ
MskvLHIGkcOvP1/Jcy53zoxtDELa6t1dVV0tI/Ab9LiaadE1hp8Rup8OSgjJw/beG6f9bullVgjf
KAf46NYVCz8cDO/+to8YmZlHUPECGtA3bG7IFEpjMFyHwWedujeZFxCRuEKOmD9HG+oXBoELY9Wi
xuzg3HuCxeF2ZodW6Ywthlvv1seIyA3GnoybY+pypI24v8M+PIlAZRwKmR22rIO3GjYO/Rir7DLW
yw5WR5AAxq15hPpAZTAgJYNyabTPNHZy7qFy8LvbTkVJFqkW2H4y6/7LabpFhDgZmxLlOGPlxXdM
1ko7I3Ms+Z0jDlckgdypSgxP8xcwwfyDJ22k1LEZ+4udxy3nxJQ+iIT4o8DxockRUwPN3EGgqxpy
HGuQPMYCZhx3va4Xx+1xm6EkpFuwceMC8OgloMwMHcYpMpo7xSp3pcR7Tzzm4QNN4LEc9q10JeKM
giHlfyvsVEW5rvRkogABJPLht1aJlYapxVNlCZxDEp7COLsuH15PJb6jbbVBLQhJCBX4y20G+pbm
H/Lv7mqDPI3Is7Z3IFo8L/EZEKCcHNKXE8xfjm8liTZo3vrAyVQqow0w5zJ53S0vRbbBjXFogbVY
GcMXlA8YYCtKeoy44ZBnQBHdoJTW9m0mwAhSArMy7c7s0X/gYn5lOScqeKj4BbNzAUGs/NUKw4Ed
DoKEK9AFEhY2PoGPE4vzwmmy73Y0YI8U/aornCwGyvA80sLBxakxzEbLg1TcUYKuR8E7rlDyDthL
NxDZUND5XgvGzgssVFoSta0cyhiMHqTa/Oev6ns4FJtQYhpKwZYNHQidLTJQlCVVBm8TlTz2tY8X
DaJokKy4WmW63dkBEcKGTLVmfDKi1qZFj1MFkWI5ARU8sGgEB4qWm/bbjMdgOakAz8xh0RoTFHgB
djTpOxmBhi2mwW3aQKbTXS7zQZ1dcEYkMPPuM4yHNFPoFbvMPnDY1bRkYfVq+JUzGaSlHznMaQCt
cwkpDpSiE1pWmmBipl2FTw+cxl5DzFaac7AitnPgPLY8lpTgOD1UUoqhEzjHpdGerZSV08oaZbEk
/CXSdcU2kCip0WI/sMEt/iekJZlZc1+TdPht5g+J/klY8ApqYTpt52C1xlw5cKYp6yeJFuIhKSTt
UTRotbjuZNwkaqTQnRVrkceupUyQKepsxzjbvCLx1Oy33oL1jR64TfmZ+BTjei/SQGhUPGq0n4f5
uBI4Jt8KrX6Z1JbRAfBkbYaaWD5brt8ieR3xQZXg51kgQbh1m+36OxBR3Ud5eEodRlCB8dZAvwXG
MqclDH0B/gABLBrtuE9biMHNUf3ygM8ZcMLq5BmCThOFBpv7PGFBC+xMWEk2FR0dEEQ50qPRiHTJ
Y30OuM10tnec7Wagnc0dwCYPuHK6ZqsV52bBS5MqQ+6YesEV7JM9iPzV2lUw4UW4rYQHcC4SH/Ki
47qUkCVVnrlMY5AnwqC2uv5QGDtoZLgcqRb6/YwMCL8dEkuUGZ7osT7LlwQwXK3qILe6ofgAuk8b
bd1WOnMDbjFhF7pcZD3c83oowivNU3Sid7/zmHEBUUQZNm+cgo9DxygQcmeSpnNZH/mLaX0KsdAF
2VnKK0k8uLyKoIRATiUBXDAIaAOvpY+ZpsQXcTG6XKs1Ge6BZ+QnsRw0FEi0ZsgFOJItL0NS463Y
QHR0okwfPgvRHty4btiLcpp5O+XG4N/8p/WJXvwqRk8siVwukxC6OBN5vBIoSgzOmVdyI1zdba7C
MdrPKI0IMyOuTpKwJAumzQ32+cxfvtbXplXDQ+YSoeTa0zfFnt2+RFxS7NFYext6n/IXRrc1sTMc
IPiaRFSIPau/t/MY/0m49AVR8/mS1YuElsE+RPtar/nDnuwSDMm2eZMFoRYci+YrADGT3FzJ4u/v
zN2ixQrwVzRnwYymXmuDOosJb2heWcebgGjHyCg7OZqTPpomySMUeElNdUJtOGeokAshiZaAz/xO
EmK0YsQMYou4TUmeKTfAHFlEtDK0ILFILK8eJQgXw6/QuwDKzHZY8s8RnMFfGAKz4p6nCPt4zbiE
KIA+jC4rTtyE8DAybE5S3dziswycm0ugqAOLeCBTHpJNMwwnrEFgnSPyBqVU+KeNjZgdp+FcwRuZ
jkORuNgwlxrXwhsI3i4BxN0EcqoosO7TrWE/+/yrNJsA4q/9L01ONvY4sp/wDv0nru4Xp/kal7gy
9N/irk7bBKNGgzvL8DMDCcSMWov10plERazPaTBD10ZnWIV+QIw5v+x3+OnO6/gwnkwI/ePVW21p
N3CurV0yaXMceJ9DF1aQMR1ak95j+K6YT/RilhEfoT+Z2gYGnmKFc8LHCiZXac8jrRXxLmNwt90v
94+SUEGaXVGE0Oi0mdKIxMAThNCMbnjhUmBVmKqwoE8BZ42zVSFtc/ChgNism8WjT0/YM1on3imd
rF0NrZ+8vS1jPZCa0p+7RfB5AG6kh1ozY/HIWWOOS2tbSO8SKX9J8r8mK/tXM1QDo01zMhNiajIc
qFUtxgTjlkiLCHWKicFFAw9NBsla61/GWB7XYbXsT7Dn7tNQ4UDcXWgKsBhKPSF6Yjw7uzydS925
8RW7Jq3DCGyxKqR7WQfwVdfcstuFGGSs0HDoZQ6JntI7pr7wp4ggRvh4k9+l48GBa0MlWotLxBcO
foMvnNGm29vdDDbDV9XCjz6LJrGaUWu0FEDTvTFpxLqmxvaM4Z8Mfy38O/QFLRHUr111v9F/iKij
CZUnr72wHNEzYv70glyT2vMQpTZ/660qiUTd6i2XmEJT3d9a8n7s9boqgskfdm0k9g/AewYXDcR+
MqD9Y21mhxlN0HTjFXsnvwQd4hfbp4hs4pDbsqkaeEntSFpws/Vd1cVvbJWfrIabW7e+7Su6hm6d
lr5rZDh3mj7uQ2lTftTafxo/Azfoddd4+5nzuM4oVebUPB2a7ALGOWoiE4NmIGAfmBLByDyC4koa
m/sAZ0VyHqgNS7wMrvxQnupmlH670qnRCwU1sQZCYN2T9uwtpL2M6rAynwZuNUpRrZcT0TkacYnK
ZBy34b5F99CSCHqRHIOPKybkDLuMYt0r0aWMmFtvIgYo54jmX/yBTGzfZZflFUbYpJkMCagfqPTF
hVeiz9O1Ysa+nfFXQaeM86bZ4/TVWxAlI5zDaqTHB3qZrlfzePf46nr0vjSuqvHybtLwHXlADCRi
OPObl9HEp9MpHs6vvF+fT+PQ54xPJIZrZGukhl5sSoPfPqbIAvvSEZSocbiuf7Ex6yOrAoeQmsDO
WpPo2C38MA8Tekv1F39s5imZKAT/tF34Clr467U/Nrr52ohxWfY0U1PqBj0PTBQUl3Q9B//t9dlj
8+1NiTRZnZ+QDJEY+SAh0OSYS/J5MPcbYtx8g82WyPQYTKCsn9w9J/IlZhiiLyLN5E0R6xe5ssjp
gItq7hTOX4MTcWNLsHGG+RehBILEL5Li7a04ZpwXmgF0CyqcYtPzeqbDWnIEhTC7L6VuYEehHiTr
AIvp34l3G/PSefZriDfvfJo/Ujh9ECTZZ0kZsbZN9x0pBndwiRuHbY+qU7uiyiv0h5sk3bqrlWoN
shCyG+QFxOUVwypQZVx4CvqLBJES4iEAbco1jJ5s0DChY7TMujpXyoLF7U4cUi79aO2m0nLCUALW
sAkL8CnQAEbe40dkMWQmKUqQFQlkSEZyJMU5UHEhOVFKtOaAmFnhJuS05N0IlkBYNqafModPB+qv
lPAt1sqMOLntEvtamijh3psRcGOLyoPc3Y5IUKgeUZggYIlaoxYo+ZSJIyuolr+HSphPqP8ytpyd
u87vU70U2oYrmaNNuluwyFmrZoSLMtvkjc3y3VnPMJURarTm9qahGozE1S/zzIGeLERHL7oLZJ+s
nJ0RiKSZm0CAO241EiiRxvJ8XujmtMhw+XfrAZEW5TmHCj1Qz0VmL+zURrHhUBF9Q4eFo4dud8x3
aCJSuFDdDXDXrZjUPVTeLCCr38/VFdP2FFdLAD9WlMOdjWXC9NjNTK3AZovflwimcUbyoO9RIjF5
4oAZo1Y8/wt6QceV08rFbP0+nLPpup3gZ9kjJMN9IrDmDhij5uDVKeJ0R/D7GWuI8XQUAVrfqDVZ
Okh1ixbDtvQdRSrAmTYalPFQtwHiTjyLUKIPkOJgAISFYxVU7UI8khaxTqcys8Lw8ftgkLT+eRNK
8V2xiWO8e9Gacm7uTkVIj70bbKYqmWgvTphEE2+mVU8YkiYF0/aGEkbgBUhFhRYYjpbipM1kSJ9s
lRQbdaAXU0TS7ldltKw0K7qzm8i1/gQ7CK24txHdUJsxRGXEC0m0YtKWKjckfN2wtKakaOHWyXhe
mcQ1UgLliF4FWj/fcNLPULM+bk2s78BkXSbY4DFaCOjl9hs/DMbARZCONbpoji026hYmtTi3A0yx
8xgWXSf+z0+ngzyhgytzkZxCbtU4t+B+T9+i87fJXjHRpekD91JcNiSRWeK6JxcOdbbg7NHd2Ey6
mJBpLANg3nAakhcxl5KwOVEUy09MPI6H3fzf4xhJ1tU8ICXf5fnpKvUpCS0rbNPaNl8un36PHIJT
O87M8VB0OHOviX6q55lBiFZUVp3ogb9cd8Rv8d+m9+DbBf5tePwQTzT0mXofRs+amg0sgEBwujJi
Jcc0GErvrS26q8/5r9dF0oc3W6FWnwTh2Di1weTC2ry82v+cWT5aRi+kXohXQeckM7h6d7Q9xMS+
pO8H6V2IVsghw134XKoYK/l5rBXhs0GfIO2qKGkJ0lDx0tGCIhcRPr9CWi3dJa2+1EB/tZyURqTa
YLGS8AMaURKt3UZ7bVOM1QmChEyKMQZdUWCpEKHqV7Wl0p16i1JGxTy5uFMFgFjo26pveIAvKeCK
cIGTEA/O0KIcdih2GVqFlFXmlIvk4RMNy4Sdl3AcP2Ib81U+quNGrI1AJMot1d8DQanQ2ahNEPnw
igKNVbHiEG8JiMrBOtB2SLQ1x05ST63ChEoqSO043Dz06NsrhD4cY8Mh5AoR+uiNBZ1dqFgV+GkZ
4kN9/ENf1Skfj1KACtdnw2CjImR/LISgmoKhgGrb0eJva9GBsEfklbLZD6d9doF22eqzn7JfA6Zw
ih8sED7iKmWyLDNgPZrKwCCHQzJDx2Gwcs7mCCjhsQK25gNMrBVQAVGXWQuudDcSq4p+FsggouBX
np+QAiiACpACGh1SC8sQsi+itPhHwRiK9cK7G5zRBpvchbaQwdUGQWC344HIiKEsZskRj/t1s4Ag
OtDrqzlk3cMahEAPBosEhDZzXgyXbRCSAo+/t3xDDNTpiskYQ2J0Kld2mseqygoIJGeFXuNx5+hF
t0kv8PdvgCEq+gnCgpX4Ml1ttIp/OoVdUJeqVWQiHxk2XOS2HnIGu8dZcI1fDlUt25k+XZajy2Aq
XByJP5qQIaLJRVWBn/O+IbKEoMxqxR+sjGyCSMHYTVh1yIa/3waPoSZN08UCsBGl2wMMhCIfHkmh
lMywK420mCyLpUC6ALhBU4z9R4ge0Rjn/F8x/bKcwGUkqoBb5CzEUgx/wl3M2AxYn0bycDZYVXt1
VFmIuU4B/UScefr40SQfguNU1LFoyLcLLTmS+KCcbrD0052g87nFhkzroWnOKtT3XPvVKdh0T5zu
Q9BMzwPxR0jVGJpgur8ddJI/HXemk9GZEVOhICUba5qH7jXYdVk8JUaBopBkvIN/6KKK5ndH71El
wekt2dH6BMleSv5UHnW4/YanK/9y9m2daExszRstg0dHdvU72RJgXE8fO5+pZB3bL4ndVo38An7x
wCvPD9yL9Py7xXkdvQNWaW4plIzi7WptiUw1fPFeMKN6CWEb+vLisCoFdWBIzt2nbqU7TJp+xDqA
9SqhU0PYST+m+jnvwbHHjTB92w1iHZ+JUwpZ9nuNaXla/UKhORdTXVC6BLsfLObeW240BBRkSJGQ
OfDVBZlWiaSLhSWhtk6rjkG3pJkwKJ34SIIIfoHOjJs7z/VI3Wmu/IHwQvV1IgRgRM132KSVit8Z
g/ulw420wAnbfEv7wsNVZnKz4y5jwPVNywnJeUlOAV9EqYgX9jEwNwkspJmCZYXosR8QxhXhjjkM
RohTXEcOmXdxCJ1JU0G6axfg0kUk30EEx8jvbHnCvPPkYZQSopSHM2YuAlCRWhUoqvK36MMwtGPP
9Cy1bEnudKANiT2FnYSk+b6sKJyBcoh3PST3Vl+QGAwJ6X/+dI6P7YcGD5p+jq56wKC187fjPOWd
WxbnijSFgZbs5+0p7uKQtOw2+shsTwmbmJWFqhxYoni8GuHGvyEyNJijfMGAuhrKa+UYHIM9ZWTZ
o7uYNKoYCtWFAkYyq2w85RNzxzbtz0ygn7DCzRspxWd4BARmCjW7xxZwRaWF2s4a1Fl6NwnhDa8Z
wllK06iyTH9LsdvnwAsu1uV/IkCKOZwuVTrxlgWepbziyYRt+i1zllh4uT4UCRx7O6yxT4bG4Fk6
jEhDh8D7JKMe0YVuI51UqoorgKfKFtYX2y8XmxyDPULiV5IBVkV+8UkZeIeXO+SFxk9nLEycY6Bw
EV39Mi8zBSopZ0WNpvqQ+Y9oC5FcXRfv2apEvL42+zxzQHksVSMe6rTZqUtEiVfunn9EZMnxV3PV
o2CBmpTipEJVvesU/888mWqTTQVv0hfyL2LlruWnNLaQZFvh8ceBNzBsmDGkBrEaNTIk6TyJHVvx
t8TgxpRkjx9TLxF/SQmAg1d83edNCjaNAHHs0RPQ72/n3Ax6Y9o33T7nN127mLzsUPwvHkMBxIIK
hepWg4tGtN/HZ/Y+sW8g/QkYatnM7EjA7yChWZIDWAA2DpqIvhpWRJsNVWSVUVBLiQeUEXArSTjA
heGELrDNQzZcD1aAySDlyKobvWq3GgClMsp0rF3iMePkLw/oB+gyRXFMjkArGw3LQAZ5gZwr5XVV
C/4HSJo+mUONXZ/M6BwZ7kL8DulTMpgscamh4N9ZfAuVU3dDLysMSzGttSq/r/ARsu9gy56Idij9
AimiOjJL4aDEbB1qPPrc2RaI4e4VQebNr4+RI1mbFtY49UCoOAelcpx+SJDcDfkPCwSk0ORO4Yax
ytQyfIoGuh7nkTn4ktYXX8TniLmQVjQZuopjKaee1I1k4zpiQIlf/vlmzMYUuQiZvKN1jswyONF+
ffoVr3gsQD/WnMJvMf1Atm+88rhREB4ayZTzMiMLjR/43uLL3ixDCxWDUmuDkLvRRnAKj7IelJLJ
bw3FmlSOZH50OZ2WhxbtLHIm9kiAUzVIZOiOW+/ld3lxK25BamHGzPKpjPE5U7K3zM588mZQ63Hk
bNrSir7RNE1Yb2yJW58J171Tt2owE0nTYTZ20znh2rv3jF6jirm22vEv1qtVtnEOrVjKg/Ah6Wao
KpWxFUIGkR8dIz3hnPplazyHG+tJBkMiBVkJig8HQw5wDwokKO9RnZopqHm/VbfAhv6xuJL00yyK
aTG9OKWknn4wlU8aGJ1az7Wj3OKGuw9zg5JmKo/ZHRbBh0WB/Kx1Hqzb/ARpU4v1QcM12ZRE3IbJ
OBksSzC1yFwG2aErKTHF1no/LHkQMn2llU1VSarYQWufZCDyakCgg33YLbfwtbSqyYOinTDglJ3p
m0p/0ml61OnUomUisAzaN4Muc7DdS3yJtz/HvNouElgpclwFSij13RIlQbcp2/gWlMu602ifvH36
mK24ais6JQmm7BEFIEAiOlfuiL+UKhc2iQTQXqqfO3N0z50TfW0lu8kU9xc96GjECz9VPkwNr8Qq
FfmdIl5Vv2JnZUhzIlBUg85HYU73s/XEO32mA9oSIEH/i30a1PxT3wgQIRQN1PLMqCUak8ML7iEK
UiMGrxRQPtL2rOaBYtdwmz/nWRUxoISE3CTwSCx08SuGKyUVrXxkjooPInFzKrY1olL+6czIREbK
8BBiu4NBwSM1netWp5+M1PjDyhSvLTXey0rgbHP2u9D+Y8RfJgHlY9ICTo850iciiOoIRbC/v0UH
az+BZFVLrY6oSa+DCheVSYpG0n7t2GGAq7TZXdnu1LCUYTbDxAjQGqKtdlJtzXlG4rNVTf+pIShV
2Fyu1opYDjCmrVSvCV+NviHntFRR1vGoNSU4UDuH4qNIwTXqaAQeqteA0ZTOsOQitWzxGVVgUhC2
2cmICIrmoFfCriBlKUdoUM8pVdU0StvrRBHpodWLB2OndnmnBqEmOeJtqKjN8Sl/umoPIznS2+eB
mnMjJj3XQMZiq4xIHBYvj+64DvG0YVu5DBl1zSeiM6Wrs7tQuSJF8B9NrMv3d2y1RLpyviLnnHhq
SGJGJUnzldtcbR0ab6ifD7hMEJx5DoeuHAxTuzNnjlWptCkvvfm6xMFytrWNqASf9FhGrC6CVi66
45zRAmTzMMkcdEnpxtFHI+eDVVX+V++qCkdoRfeNPhbB9Mvqkq4KJ8HYcLcz3CwdfguklR5eMkMY
3yMZAYLVkRKxPjCSMleBGC8S1ozhHwLX/rr06F1r91kleUInTr2tZfTXMMUvIEZkhaI9IeUQiKoP
RpWrGwrogPuCoL94d6mmoGz/xCC6CPCS6dFN/+R3nCitLFIuPW6dp6c2OPVIqU9DuZ7iutoYlWlq
PUkoqqoVV4cARpV8VUA3h6gZkvNYWQaHwS7L81gw3HvCAwQ9iGbMa3qtdj20orG6IREtxdz9uj/6
Ib4FgC76Jp2jeO6T9ylVak/HL0Kjsn7S2j6hDq5dybFgZMEEfHo3oyVLwItUNkpYJOhfAH+w7MGt
ua7bPOVY/PHo0J26fXWx9IG4f3n8leQ7q9g9D8ucO2Ek3OgsUcl+tFjAtfWF7iHdIDoTd2R6F+eC
CE4A8F+dL7CgEm57u67BQgULoJLSwLpCjgkI6xDaIDChRalFl71eTCdJAUbXkKBpnkck3+BoGx+b
IbtM6nzoTcz6StDkpkensHvwy2jzy8BgKncewW1hhB8ANjwfgxKtlaxfF0WfK2aZNBzSo9hKGXfg
05jtZ8uDd6WJZOMxMSA5d84dzR/YhPQBdLPWtY/y9C35Ke4qQrJYW1HdYNC8w42iydJ0eZLmwvju
v/EOD91hKXotXvGhRhfdG1O+fmVGjrLpVz5Iir/MBObZ1yUvuDf5/g2mZvzAyvgZHJjOgAsYYxSB
imjltffDlXaTzGRuO1g9ScTe3126b2fzdTKK7VZh2GTICdUlxGHmfBc39E5ssgaoyHH1JkeiV9jb
9ItPZ01HeXi6MEqmUFLTul3TdApy0HLvNGMeztMMb/ewYDeX5xRF2BPjxd6Vahn+k1Hc53htl4iR
3MiI+a4doiKeWrRHzDA7gyqNnjBNTev1ZMnW6Ls3fhjJwKqtJusiLB5DK5kPfeg/aD+JKygN4ntU
B308unepNDiPWBzatJT2tZcofd1F0213x/QeRhKBbKMaK0VXujqbOQQOwY1HEJKnjzqUPNrbm4qj
/RusG/0wq7cnB4S+Nv+TV7nR6Xh0p+M6FcXOHK8DRnCh7Bz3a9EUpBSouBJwC005SRb70GuGlwBL
W0K8zCsy6o6RzBwF3nUUg9jLWc+dhdlS5cCgg4v97t1DPFyt/ZIZUj1mk2K/3XsXnVq3sdh7zGHk
WMvtA7Q78LNGOtasnzd0NNRquEcuX7dxIaykxuApfHxVxbDUvEzCEqgeoHkjvV/N2+iwMn5PGIEh
YTx6xs5vpDcMDWvAW1R/gzLDLa070gt3g9cYXe8pfpFJ9fdJsoV4LDL636TSweSKG7f7tdZ8iAtk
nQheTMRR8hoes5mY2u408JLFypMgvGKsSQDrAKQ8eMUFd8swh+3PfXWJi2ETZepW0xwwX30wKoZ/
2xwRurj44Wq8egGq4qSpTLS+fkys1PigWxDwBl2CbMHQFLjx4Jemj2Ri4RNsgzoQEzNE1nm1vYWG
P/IHLzgczJgHHbzsJ0MTGK7XbrgN//q0T07eRjy9jB8/RUudfo6F9OjZw8AlpGsnm2Kty+oZQ81o
TxkeaXM+ephVA8dYOFaDjkKWw5rFjDlHCv5wxczesd/cwsLCEI05AFB9/eydVGwv7qKPSPAzp9eW
luq/JrjXXEyyti5MPkglvyrL8W3hljWxJCXTES8rBmWifon3zbz2zotDe6zY9eZpmB9i7DDl4H0b
zVCU0CQxAhTCiQUcng6/bCsjZszajBaU08poFfE4u40KnaJX6tAijIrgxdSV9U8Ve6xGsOeD4ase
bnqP+D3ASWrjK/Sd4brOuCNZp5yteUGBw4i7tTmuTn79t0SHeL11meOmiHHo0znS0kcbMmlGDkzA
5q7xC3zEJZf5aSSorzhr45NrNWk7bHoT3qRslRCT3IJTD+WxS9e7b8Cr8OHNGq2K/Gu1/dFz6fWh
lbKS37dvp0pbYz2cAL1aUHaSD3/ig/+gG7OBWw/xm6347b3bXxzVW3cNg8MvQ421UO0uZ4VOyiys
xK+0jGXA2UZOtHZ9GAtGOLROzjN54iNA5ufvHPlTVGY7qOQix0SWvnz+3kkaClFlKO1ZtkSG1MJb
oluJ1B5NKtEnpL9Q2DNkQe2GMQ05Aba+dO3fos0S55XYAFUuo3O9+N9uPf6mGXXlhnq63FWvnfrp
6vyU6o90qj6m/fmn1n6ghyVRbUt2he47OnaEQL3b0Cz+7tcImuNVs6td5sQPH0N47OhDAQq+ptac
NQXMh4PUD43xwVPqte8YtALWem/aiMYvKAYj+MxU/ECboFnXp6I0XtKlRrJfZq/n1UnPgKWpOGjK
ssASSIIfVun3QxFc7dLMtIa5OPu19jEq/5wdtVoKSC9j6dBEJVdolwPCY0pfIfhHXpuTM2JtaL3H
xeAWvuiwwk9IGHu1Q3cbPcmCDZguMGi0NmRYmffetu/bqHzrGCf3OpKcr+a8EpLitgT7iQGOgtQO
gbc4o2pXBI3xU0XCnHmXYQMTGrWBKn8vjsvdi4+JWqjr0/zhGDr3+RFZGRXPg0E9UqTFm5jugd6X
rHzj6So06DhSVVWDnV4YUQ11nXpOGd6EM5RkJP3F6G13GFWGhNkA2riP2U5rrUPQ+GUiCI9tm947
NZmpgbtAKZ7FAp0ZCVJuUmUDHVgy8agkNJL2HtAVFRQi5i4+jfakVBprRBI9BQQ/zY/DmnN1IQ3U
HPIIVvzKvofXLKjTAGh/riI9paOSZrMC9WK5W+yWernirfIFvdgPVZIUg0qLZjowmuQQZyOKbvcF
rMKRg8+nh/g5pwfhAVnwoetQWXo1M0FpaOBfu++Gc0zlP4SwMtq00Ar6MPwRnqbUVGe/0L6FhTbj
r+xNXGo3/SMtgkwpgWVINoH6+A6xrFa+cwCBLYQgh0A3WK8IPzv71MxnjDWYVWciFfLdEZ3iHzRu
HFMJT1sdbZNT8OcNJp7v2QJV1W0jmONKl3y989oFKoDIoDVvkITGeyUcq5zkSJ9R3HFrCmC525ME
QsYtq0ym5DjENdrc8nnXfCxEb3eMLA79+vjBVC5ejmsSNjtwSkA+NRppqmMjLgBM9atdY9HobfoU
QVwp0hNuN39D7LgyTAEHGeqmalDkPjmN0NcVYDBujC7fD97zp1vsvDvFAM3ddniM8Nq7mS/VlbXf
XdykhphfXVqTfUkVuXVufq1XHF+i/fA5PrLEJ1aF9rv2eaiXL9J50ivTDW0sqPQ9On1pX8BiyWIl
NgrON82fwCyx6MMCOw4/eClc/P2souuobptbtKVBZjlp13rHIZgXUCLN1AhV5L1G3o59Ez57aEAX
lJ7UOBYuZLCcQG/V7gV8Ebhu2WQy5Inifk2QQUe5p/vGuzC2fAaCMT6Aj3x8fpXTCqT+nfYXT7ey
ekOEbJwprqGaT3EJPogcPnDib4RE2PdbCA+YKukWHamDtnbbjPHdaYK+ag/3wSFGEGDqFhRNU3RV
L7itUeRjgS0AXOh50dFLCiSC7lCteF9J8E5HBslmLW22yh7COnNeQVmn7Ky7zBD4jbuOBzeKUy76
MQZiOV0Se3lNq8/lbc4RBwWegx2KLDCY1WaWp/JEYSMWt0GRKUZDbLj2rSPFkpmFWaiaH0hT0ZST
SkgWtGrEWd5XcLCOM2lRVSwJs/2X6zYDladCf9e4S0CRs6etXfTIskNbiUuW+LveJXADy6tgBh4h
P7i25BYj7kG4qqB2ti6eUeRPyX80KFDp0ovUNl7xK+BZeMlmIRaO7iM9Y6WlkhIlwZnUogTspgKz
z7n8KTv9Z/vMT3gMyNWB4PXVJ91E4v4lsCqzWwuRAyKMS/Yr6FOUf+z9gst46El/JkMvbeLTEs//
4NaQ6+iBy/Rm+V596QC+O6GEUYgOOgJKchzAzayzi+kNibw8nMAjSGup5QVf60zoLC2ITQifzxEF
rTYLXCj4xo5/sa31aKkOQIZzjFgVqMwFMghYw//rOqfjdgimojL1wa+oKH9Z99EhZnca1dP3qMow
aBMsVdOkzoRuSMpmuh9UkuJ80mqm/JCItwsY6UhL9iekyRuSGHSVoL8LLitxqurOfuCIqGY7Jh+G
F/4rmlj8umAlQBloftW7Wte/M/Gycr14rSZV0wBgfUIlT1p6QfWMnuLnmaja7KixrN450TP9cJp0
se2CdVtsrd4Pmax7lAhbIehlcXjWKeAF6fwuWOX5027wrxJ70x81roOgXeNJqBRtSRiPC2zPtJcn
FUZu7ej7vgEjNKzvPHtYk9/J7yekvOQdvlQ7AxlalTx+WbsIHLpsE64HNtwHNMEJswQ47yY0geFX
aMzfriZ9wz+NhFYrlBuRGALZPHB+ZSXCBeNeUe4hsKj+84StQUTw6ZF+HIeltv8BRGAGn3lnOoZd
XBSDJpd1F1fI2FsfD8csAL9LVKCto9S7vkyeufGODE22oo8QiyOvK7tJoBo27gIqhqK79jOECBW6
6k+oPW/xmzv90bkQWM4/J/LGD/dwgfwOL6k+mVJaHx9oSgPhax36hdlrSEPoDrpvB3OzS0oId+lV
oIkN4m9NUX+tWSgMm2Qp/Sdf9ze/+5QG5DW6R4IksAca8m6ByhvFOHrW/P+FWUMdFOu0NrELVQ90
GmsZRIvL1/DKRNazRZ8hDkxItPl9ukSFGcmnkvtrk1yXGWNMaDXkHcCSGX9jv/B9TcEWyBZBmMsG
aV4esmuz69ss0kzfunToqovgXCFAL24jIoHurJvmdlSKmwMEK+C4KeQCtd8Ww+ZyqPpKZcwJ5Qm9
kExRLrn11XpBOe1LIPbmz3OAPzjSM5xfT22l+YhvYVElhboxZuI03fFoJpNOgcl7Rw0pQFE03QeT
tDBHHDz6YAO9mZbmIgYYmmfjHyZbFeLpgbthsBKXe8ZJX/1P29DAhpk10tq4E8TTaO06zBNMKagD
iFq8FuEP0LxdGGnMGAQKQo7ZXqL+MpnN0aQ9p+7tOMht90hNos+1XZy7BdsIS+xhWQg13MOC9/fg
gxU7XLmUs2vdObLn7zOBNEb9vxJwYDWi/YjxkSXJRLMw/bBMX9ZlsOka8814050kR4Tdneo8i/cX
YkON1IzMFNMJ/AU2pJLldNKfLAu/pKj0hA/Z0M+AX7Qvsi8O16SFuMcSVMk0aFRtjdTFqsmd37jI
GBfmD+Dgtp0a6WNFkncKbqvr/JWAUS/Y5NXDL8xxE4OKPdy31X/NwJ08FjG98kCjPoMy6FQAb+7f
hpcZNgNddhzg6ZiuONJLkr83g6RgUxj/DUnR/KH5pMZUgu56WPKMtPlgyolJK+3bXsAeeXxd5hTV
Os3fPXMTGF9oVT/WOFyTj5XHlTro4/jovXeahXjylyUmveNCM/l5183Ly2owpY1xE+NqL5s1Mkgn
u8JN3y6Mty1mzC6f0WQ86V6rGrjVMM9va59UyCnbtUUpYAIGLuKMKtq0C6NsUIfXaQMIfOF0q2E2
Xf+UOuXf7gc2omo9mXHwZTKxuQUDC15l850UaQUgaHUuzKS6zD+dx/xJpo4u/yZX7ZEQJ6YFjECM
JqO3s2edvJ0SvbVlr8BYlZ9PUMEc7erdOhX/wN/FVm1YiyocJDvau9+YfZdZgvOkx5u38B5M93Z5
WfJLfoY7BLkEbqaV4R1MHOMVcHiGyVbAs9XERJOVSChMqNgnwbIgtDdOeKBDaCyI7IiOw4BAUJcb
SqUY/z82GaSiDtL9MrmLheZbaoU7WPBjCP8bnsJreCKXKHlJgT287NyTc7rtEIzYaIWZq6dadwFp
tVOY7ZzGcDJsgGdeLZXXlSEYrKqj3wpjx3dJwy8viSm4Qvaf/efFrA1v7Nxv7O6tYkW2W4izxU4z
nBUClZBUmNWGm5Ccug+f2tqC9g9RtmlWa9bKCLAMgR2uqXpIefHGABPs1Mcf8FrrERLbX2o9BWqJ
aovdkHeBPoTg42nco8GhT0huYc0VUMGRNEEptmU8QZswaYI4HxKt5WNIsgqhnuhd1inmZWrcx8wU
jrArDFJ19VY8/KYPnIi8YetSDPyozFY1Ta+3jD51v9TH1PAYgfPoUDqQo72QDnLZuCQGMkJZStD8
+KA9H46ELfDpfl5s6x9w3XMX88KYMMrpxC4Nrj9DaHmiGuMO6ov5b0pmwwIhQ2TdUp/LIQaRgONn
XoMj5Js+fmScwGZwHoLyYoFEhYOe9MhhooXpY94QgWO+8H7bQyrhTouEHjMz9PD4UaXoPJi8i720
e5nRRBU+QVwkcAcW1uIsRShBsd2EVvTfbhld+S5OWNO8wbZbitfjEwdX4rB3iUw/wYHAVF7DD+wa
FRLN18y/SB+gwwaKCmZ+QcucEhloHTskhIia7lxwTa7DYMtXRD2mdCqifCF9hIIdSWh0Zak9OkWm
/GZhgafQPNRWp8LJqYEbFwF4WIrhK33BxcuwsJw7t51dXgzmdk/HN9V+jGMLhjCb4IypLOPKEOeS
3zP1+Ujy2gw1y7kyy128QFMm7RvrTxp8cpReracmRPHHmyWmVJCqMt9QLrdqQPhwuXqPWZMSmTXE
VazqHm2dmS1HW3F2jgWhn8M6BVejHLzfIUsCk06a0elHLXLFlrcZZ7dLQcDT5d7JPPPTz9FMOQXj
qcPoKzooXORd7WkaQvd2bcIBkeExU51BFqyMWP0EWLd0BQ11Vgh66MNGNvZjxBL3wPmJ2lPhQGoA
iGSnErAyjhSIHx0a/B3/riLZI2+ILkMMTbH4kwRWBScfb8hNw+vxZuJkLpFgl00LuYg6R1HXMloW
GOYikxi0kugU0bWoBmpY/oP0I7r5nA8qT5tMTsTXncSj9zAH5IzUtWrka9ol/QguiiJJGX8q8pQD
3uJYg46DkzlcHLwa0An3oi6C8rLmQi6llAaBGjnp4vRrvIqsCXk3vb2uPTFvqbPBJsfJxhiWCLPm
huAjr6gouIcIGGRbJ5RQOBz2keIuuMGxrViyAVEb9cmkctN+biFXPBFqgL0FVci996bSQvC1d/kS
hgbLJ+/wq7YO+RNrn/2erTQvFylr7AsZItxW+F4emWRfGnJjA6coUFKrcd+hj3JrswZNggxWoG7h
djG4KblpG6iLqSz9x4xLBgWLTCCK7q7kz7JiEU8o4pxVwPkTe3vwJCyi35NFIsKuOq71UBPxjIt8
fuQCgBxqtfDl8UoXMU8lhFFg5Upqsj+u84xARC69BNqD/eGV0eGsWbugL4Ai0O7EQzyNXj5ohWxz
Kq0FJ9Dsc0roAn3BhXL65fOIhQ4kGjEQ7zZOlNjtW94fiwYNTFQcJeogtDWfIYJxNgOJLzYJCroI
LQ97xGOCdNr4j6UzW05cW4LoFxHBPLxqHgCJ2eaFMBgLEEKMQvD1ZyV9wvfcbrsNSFt7qMrMyvpO
IgTTrJT2AUcWITjs3dtuh0ecRJwAgKjVxXn2QoXIVH0BkfwN8b3rmFQ5DCefHykLGE3+Zj+6Cop3
SHBFI3cxROVoIOynSMPzpL6c7Ow2Yn+eOMferME33fDGnieLVPD0V/8F+I0xN4lDhThXNtDSSqLX
FE+OfTHNT6j1oyED/yYQvE7HuZcF8xIcfmiFA29CM8R5b9QJBEXzAigKSEBlzjQQ4gmPkMeUZpU6
N/r6+BAW1FlxnINzgG3AQvXooV1C47xxvu0tL9SDVDe7nxeBNcpA7Ciu9oryv7vdcHG9dUUv4fRF
UAmPIuuOF6VXauKAXSxAB3XcaqYN69Glqu/gpEHTrtvrqaLlNrU2EJgQUw+nsnx+PeksVxkU9pV3
UhUdbXEGqgC7UIIiC4OXUxm8oAFOkHJ6bQO1TiPI/SrAf0ISQW+5T3FgHTq33jehKgAs4s4f5otx
25H5YjckIcEjA7twtGEsJJRDblu6nNGdyPsYXCYNGJnBfYZj++y6PRIHNDkgKzwvRA1sEB1Iu3p4
GJE8tFWVzeY3gK49p2y7D2CSlBVK5MF0JnmTjXQFUAz/0hmSoRazXMp8Ng310jix9YPGZByZD6Ah
K78gGGNhvRbodH5ob8vyP9BFNiCSrhdOha5O0P6AY/R1hQ3mL2R6BDHJhOIFKiKo/yXYIrHZw60V
9tDLUdKBze9G6MSqXsCPhmjESaxpF82bQE6voZ4pYaOAeRRQatT/mbCvE6hJtkuiDi1wtKtU8JMr
7Za8P0c5MDbnHnD/785mq/uYDbIdfhY/scFrAeEqnBmEvzeFpbDvDaMK8i8/Onx1/pIhWPbVqtNw
aoj56OtlFPi7kBevjLt/obvtzRhEja8T7s/NoB0k49JvIDGSVQbGcmAc6pJC1cUIn7lkmGLDcXWu
G5hfFH1UZDNUywRgB+lAbjeXYMJl3EU/d8NW7WJTOy6JHNgMFHbPWIIpfAF/12qcNlerCh9B1D/5
ODduaMBdbAAWrC5i9hXWbDi8AY080YtT00UJ548ICGxW+y0wlCdNxYEy8DHFP45Lg63MrMdfb3LC
xHE3PU6RIoDfqzCBjlV0Al+iWg7UhxuBjd2hUc3Res0eg8c2taeqOjqgzMtn6O2heM+e/ya2cZPl
gWola+mQkc8oMkI64lzczDvFe2NvjNncoY99+ubYrZBhtEZXLFZSY7lyJXWvGfnoNqKZYmbehhjY
m1Uanlz9U/z6ycbp2xjU591g751+ewCCJpavb+sQvxGM+CSF/FqTpxPXbRqSBA9Yaj/xrv76Yo5B
OSMJ5tEZAYChQaSaIx/e/ZZT+qwRJxvdDFXzIr3/Q89OD/Xe1wr3pZrzpDYtPsQ8/YZzaxu5ijla
ALKoEW/D+3Tl3uZ3zGOfP0Vfyo5p6vqDr5YV0saFvi/96hOnwRqHPfBad5lj2JiFnT4m+YsEz/xp
B7HlfF0dUJHilpgtD7IJeoos6i66YXIhaMyd4pNXtbYwfUFBq2v1lDaunMoAKfQrdVd4pqHFCG/g
2wrRZVhZU9OVnPKMYWO6vxIC3h2Q9/MXjFRrUvQMmbKRlAPRjVI6sV8zM6ft+31aBz2mS1Nh5olR
Tl7LhrUCPkbIeJ8cN+1t9WbcY3Qr9nWahGdGJR1mPzXqiOh6jY4qqDlVkzShgxUkFRURchr5LRAt
ir1oGO2e1ZlmCL+qTPCD1WKNg4l9dHTwDDBp3xym1ZoNxdOL2Uc4pWLM6daAQRX0NNg/0eHgRGGA
rDpZ+qhQMEoiI8CGNq4TUr8hAiWJJ7QhhC208z2woyVAWIVdh17hr5WRx+gXaXnFAfWHrQAJ7Q/N
UvvsuKTxNJBp2bQ5SEAhYhUIl7PTkjifSP3JjjaRLQd98oiYSC0EXgNb30w2HTow0M5EDU2uM8n1
yRdn2aS+LrYFuCtnK9TiSJzh3VktwfOZM097/6NikgvrEju8ZFyFIXtix3UFLKWMo+0+5ldYtmpA
oQvRMQ0qYVkps2Xi8dncFSbrjAc18d9IVN2dMeI7cwIig5NVULVu9LAbpnEWQ3LjU+E//F5QcZPf
FSqrn2f/hKq9Ne96pwAVChYOJK51GVeN2mtCr7i6KLb1dUn4eMd8VsYPvQpDroRnZ3MAwVuswhft
0qhZuJNfnc3XIrX4bEBrEkBcSyX46SoEzng1wmP0wCM4uc0NCBc3QJYuTa89WrO+jefP1d9jwNwF
ywV4M4GKcGnDEFq246iulyfafE4a0IjE4lg90nhj+VjjBBHJMu5OiJ9GzcVjclpyTq2BbuLDliiY
MLwWt3cOsTu+qd3B09wjzKbWtm17fyNoVQJBssmXIef9XVgjnqHRjJ1hsUc9uoHadW8MkU9B1/q1
zE5n6Tgb36cFhZRx56uF9rePz3lipF7NOE/uUXvuUx6bub6xPYbqSTq9qi3kAa+xZKD+512rA2aH
fMU8TmgaNsBKIgkuZr005Vm4T2mF3rUeB4QyiCqE34EJ/lSdghZ28nkDkRuCoYwLF6XRFWWEvOSf
zsXqmJeGsXdrIF52CzsN87io+3vaOHYx6bb5zDZW1n4SHKMkuBPSB4cIufWowXW//QedGNql8do2
vNv2MahUaYqWlma5qGFzcpxkyxMlKJPGuuE1FmqW1vCeVFxSkjF6bW9mMenO2Qv3XhKugjamJkbp
UzeFfx3wHI/QL0DraplZn6sMq4O998te09Nt/cZCo+sDcdFzdIzoxGqM1P/4YdGA+zxXdW4FdhTV
zZFeGlSeSPP8/EpwVrFTSqE3u787XhN7fDZ6wx2N1G5uY50NLubepqdbaaw4zh+0ON8H+xGeGFeC
k8x4r4sQHE1t1xaHySrust5Cmr+VxmVQM24MwqAH6Es+Q2UG1MP8GPdwyZuvgoKj4jWv2plXszIc
ynsODbmp7zr+cqN92m5ZzT9OgDbsr1H+PpZ3lJzRfnmYdND8bbmeAz3fDg49NLmY98JPqF55YuHR
Pbi4gvC/+tM83dA2Gc3vWseo0xyGvZAHjnyQ6nTSHFaA+9g0PxAvDchBT67DbFMsd4SL6w4R4RLR
NT0FbhYheo76r0SE8maXS+OSBsZgdxGQmEBiBElUJreM899jgzXe0XbzvVsFUSpoxEHD4bg3bt6t
Kk3gvYq9snYIQyNAR0g3RKrMQ9w7gO2dwhhHFKwF69ROcVKjpe4VSDCsNo3ntuU93VtqTK8AIVEv
PGxW8+qAh94KmVDbDDsQVsUrZpWMED6NSuq88TaJ979IpPZ0CWX7fduPaeUPH4hfEWwnmmH/YnF5
t5HKXIc/grNepHIeVoVvom40XQDz6vDztFBqEy4LuZF7ZkJeMUOKRGGwsdhjHwIya31n1Lujladw
wm86z/59iKLHqvOWpO9kb/1juFAGfDfpM1UgtwXCmZ6pnhf5p89pAks0nX2M+cAR/eWZNJmI+Ax6
eQbsESfLi/5mLTSYCvxVnTrrueTtV2fC1QzjprVQu7JgxLDarOwOtAG17DmRf1ClXheoM4XsIOxH
wEKMS5o8AahkVxUcgbbQVbXLa0ExE5Hzompw7iHMlTUtmh/ep5xN/jKH7I1b/ZReX7jT3OcwIBUp
oCMaQXMjLRvNsqVjU/kcpXOQxuRl9gLxGzMfkFftidqT+uTpXK+g6GjW1BZujxCQtvayMqLfKOVh
D+cwJzrJ5eaGh8rkuWm4+hNmA203CjHgUL+LuyWqPqM26k56y9ems6zya4V5elmVu5N9JW5ntqI3
vVXpmXdCkPHur0S0RDNIu/mNtftl/XxNer2qebgwkh0cV+iFDLgP1Iu+MbUmfzDIewtq3s0qVEsz
QGGTGQzuungtYJFeF/tBaoaJjrdnAvrP6WsyY7+37YtVG/aTp8E3t8gbVfo/Lzxa6JWKXJNROQKp
/zWp5yed5jGfaFZk3XqGO5yReBt4HS52c2TPxnYXscOz1cspB3ebanRFTjHX/nY3AAI1Mx5WE4FZ
Z8RbowQgp9WQMhfu5keIx86KPADWXkUgjLKPfsQuyaYxWWC/P/Nm5iyZKruWQpBOgOyVKoBcGTR5
XMhQhDK9bzJatJmo+JSq1hhEGYzMMXrhsMGtgBe6OQYQjYA1QwZu89xUnCIF+jevsn/+TdqhYfd5
dvHNwRWBt0A1ycW+nKRA71cS2OAcMyAt4wBKyDEznJvIXpqu+u5IFYSomUjGpiIaAhLNS9R1l4Ma
IQ5AA/9R74nwGW/5wS7mLxDLkEQrfluWHLIdjCjcUMsRZ9n4+rTjisbrJd3CJD//ogAXmU9H3YYG
FPU8yFq+5r9dc14PkBHO5RZH/ceUrR1ren5P9cDU8exgiE94c8h0mPX+MDtGJZI8S54erU9+kKJt
Uq2SynkGiptFYlMUHO0ll+DSj+4cPpqbJ19S8wokPh4nXjuQj2wdw/KuW6ehBNwjWdDRuYzWUcfo
jnRB5VQq8GaQ9WhhQTjByXAZ0Q2XlGn1vQ/y1C7u2H8fnD0tbRAtg87YLUDVCaYQM/bgJDGnKRKQ
RS3kPIY3o9syFUcQMNsdHUZbjt5w0AiT5WVbem/vFN1mNe+sEylLzGx5dM5MNpR6N/PVNh/b18Vo
LDitRgfrNIGkc++c9vmyRi9v/Tanf3RChuxxSppZcEnMh5pnX2bypsjQlvit1KTX8pqkbkQ/3+gY
6SJpnj3u4Xzkbv29seSpN6woGRVEF4TPCArbOFHQwXTYG+N6cSMqensRSfQLacBgTUslxQe1xXjL
LrLYjuWMpXSTP2VC5BVrUs0A4wsnHyRB1rWTUQJ1Y6Wz1Tf9XImu9gRWRysFx6H1M3q+2W12cv4V
meUYajDCxnRd5QHRm5XSs515sErDjXNCsYNzch44ZK38bJAQTmC4QfGvB3Fv4YD4Yq6Zbd774t7c
ttkjhTx+n5xL0LDOTscr4swuiWZBCugy0qZDyboB5/62aBflqxxMdeWKhJhK0zFmSphcDclmLIQo
1ID1FSXejXjDiONdwPYJmiRXK8mG1CMdMyNgJVxNWKcd1/zBuxK17yLeYvzyjYWGPFTk6SRnM9q8
v76oeJbF1NOSCWsDvxeZU6nhHTVI/OThYxBT4g7VcgmyALWwNWG9o/f2m/F+VoQpCR9BDJbI6Tgf
Kit+/fWi2zwjZaySC6vTioz4VYNDaTgOAvd+808Fd3qW6oj5QG3yoir/bV3prSIYQuXyb2MdUkbE
xvAmn57uLIQdAlBWI613lrTq9HH8l7Hp77ygtu9FPi7jfcrv7CUYBummFCaDl2ktlzJFKRF7NEE7
qu5qgFtCUDpqH3BHmcLeM1+NpKRasQ98UdvE/lKotih6mWsyYgvRCMYGBUoQMSVsLj0A/hcGycub
sewZz7k+Gw0Jb4dmBnSmoIwREtpRWfyNNyDw43KFnwoqBqdG3rijrAJrIUAU2Q60Rx0jyvDiV92h
bCNacOXq9KCNjrktH266J2MjkFO9tJJAk356AixIFskP1RZG1qvybKgHjEMA4z1vBnUELF/aq4CL
pgJekJIBHhhjl/c6MnAdhl+VJvgCMGZflnTWsoa0TCaMCRQPBoNrpok4R2UratZcmRz8XrQaQbf3
GzRJq/NZzYCEf1iJVm6Tljr0oUXJHu/HbRCiBtkzqEl13kHpNG/0O+xIiU3/Z/wK7ko2bJxxHCpl
6bW8D7LgMThF58krNxvr20BtolteFtDbmV+hS7Z3cxM2AHQOKM05lzQyY65cVTONfoP27vkgm+3Y
EOWMcyei35m5yfHKejpFb0zu2t/0oh5TIeH1hucFETV/rFsUCKCAoszRT10ygUU2WPl8WRvAaoxy
gEHY0vagx59TcBb0XbbqvUdzK0AuzN2/VRRFf5wPm7ezyYEllEMuC1ksY5jcmlz41yZALtkvpf0U
wDfJsNG2OJAGoI5UaAXloBjvOk5njnqMsvuuV7Ppb4xI7AqoDoWH+VntZxc+/V0oDfnbPo0fqMrb
DuEn6nD9Vo2CBXJPFbzKgq4ZFP29BzaFMIIhopm9nXhNquH24W0sFCwhbanbzNPxivrYlkMCVreb
4GQNq0b49d3ot/o1Kw2fbm6O8f05sRWhBnHhf2jfTM9DlbK8rO9vmeM1jbqPMd4Incv4Sp3+2XCn
HBsjcBPyT1KXHkUgh+jmVmeuS/fcxrza7wXqtKW4WSq5p9+AudQt0ko2ExHhVftNKohFYRJ2OuX8
xK70IEJHQXdjkGAZgDSQJPo72k/efLWhrdmk5byn/IPoIskkulMCKKeNsq9N9j4t+6+fC9tUw7nQ
5Cnj5vNxq4U7xSEuwP2EPvTADnVM10Ajaji+pNQk0w0q1Clq6dE/MGN/Dp+8XkrMxEu9jtNEtYZL
fACI4b8JC0ig6UDFpxg6UBhmJnHuHp0GH3AJes6OU6D6Q80xjalecwbaTu19cHPzkbaONXsfJzbV
zTfzGt0+HaA/phzGuobvI6Xv5B/xLpKBYwVOYns3NvqbvBLtccfcjv31eu0kBicp+eJ22sYZ6uJy
YIcdRkculOqYNkyM7cYlvOtPtWdhcsIuu045JnOTEoyQc8+akutfdALiDnm7EEWoKzqtBjiroiZn
JEk2v1fzdDwfCDsuubmbvBcc9g5ekKxGVKw2l0c58nfNvP/c+gaR25IWci1HQY/OCOalza3TYE5r
vPtUZIGBFU3SczOb+azNQcnhTIooeYvUTsAmdts6h12rlpCUNuPUbdKfGEus84I1fV4c4TBotTxs
xufwtNYJ2vavngwr9+5p8UB7bG335jHcc31yxErNjb0RPVNnpT4oPxCDCUAqySUo3h+aU/A01J2U
Zb6c7xbOjDdLalrVNsqz8PZd9SmasjYd8xxycdMrF2bs1k/azOtaExdTzH7Tv/KPV69F3mrhgUkJ
pJnMGuCQFaPt7wet4d51Nxt6zsaJeze2TTCbvZu4mNNziWMCbpXVnGnjRSGf7USltbz76yUYkwKv
nt1jMvAyCl6M2rhtHdbEW+OEN9ibiwLeqzPgGlUoZrhNNEJU8aCLuVhnbyM4am92+KKay29GYgrP
3m599k7h22WFRDkg2PC42HNdZ6/ypkCsgEllL5VMSSN9WnOps/NiP2t+72crf+dUmAU8zmJReEXY
G1cSo1jzkxgOoASaYRYiVyGO9goP0IY7xB3SVnFRG+0aONdXB9dI3Dx18yrEWjnt/tVr+3evZ2Mi
2rPHmqolOqjCy1w+YNz1if5sLAKcbNbrGDtHE2cXrVgsqOLkiuaieesMe8MiJFI0x1RQxZVxPnh7
4P3M9Jp3YzY2oAu0Y661bqeal2N2+7jhribNCDEjw6TuAwX5sZKmN+Vfb/cVNQZJvz4xDn8nj6S1
MxCAlfRBaSglgi2E1qGkKvVL0jS1XMvo0PnPUC6DRGoGh2kn6kT1QKrV1YAyihtO7FQC9HuRWCT5
tt+xmaqTh2Cg68mUolHjx00aLsmdGtEY60dLr4dzj8utuBl7ehICm5nXaY1+5OHuG/sB+I23sWWy
kN6Bgggblq8JDNx71MJtoTlB50UrM3LEApgw2xKk8wc+dCUWr8YKA9smbsdHoucLUfreTpe3AfYG
AZsYY76b7GnWe8WVNBnAA8mltmB6Ziazhofor76z2Z01wKTxW6QELQ7mbJC5krRdwSk7ZAo8Od63
tX4vcj6n5l1KznESIPZIdiRC/h27BE+cwIY6Q0whdH0r/x6SBdjjnSMjXURtXM1UA8Jrausdn52b
5whAcLC3NVKtBZgCe9fDvfGTbHZhMrVIz63LIHeZ4vbDrdIKgKB+79UZyBsj94QAIZc4otTil3J3
b/eYbPjThgQwURGdCLAyF4tWxoInMjxubttGuKsZGbnQCu74RnOYY/iMS3YITCFeqij23nS/2v9h
p29i58QZi1ME2YSZB2Qso4It5LCuEDt1zR11JcpBrxEfAwd3WZ6d1kI3TDO2bFRM3n6NRw1TanWo
rCTO8ai0sd8sxxxRyYtPOJ6NRj8f1zl3Cg553ViNA+A2vg35VBMD3r0ZT9FEv50bBYmkLjVn2fIa
VuFfxkV/dzYeQ4UZdz+6DU5kYehZyPhVdtqj0K4kXILHoPWDW4FkxQyKnZikYE73Qo7JEx94G2as
t6ZZTG/Dm/GJNOwj6H7mXYLy9z09YznrdOen7xqTVdSTTwTIGcTMZiEqUzs60xW+ZV3kPrjKyEe9
4DB9DYltUOEsW/3dV8erkuUZl6D7cwmew5qXY0tcBNXJ28U9DWH2FyQptCoZeALP+Bzn1JkQUe7D
6uBNYoZ4DwMRhtJAAm+9vZVP1MpHpwxm0ae2A1kZqg5SBXTUp/g6ZZw4Zd/eGpCiYP5FcwhlAnkM
ne3Ue4zv1Hg4hw1weFBMWh65s30kM2/OMnLZglILDspkWyy6/ba/g5Kt+bu+usYrNyEdGN7MzuIy
uqCSmWTBbVALe+Dxb+8cpUGMJzff5DMFH2sd1usSqpY5PmqErxn8KQl4kLmNYWW2MrY5i4ZDB+oT
etnvkBi9++CswcPFdToblVdOdWJw94p1cWmcoyzokPXVuD+F6cADCotPi6gd5MEpaq0ZPbaeMILq
YHnkOE8iKWBd3Yk+GRNqMcIkSEvcnwVODePEblrAG3hCx2wRnPbanHNz0DLmHZJqwBTYeJyEgGMy
dfqRXx3EESuWPSFseNkSviLKBTJftkeWWjpKgzf9aqeyY+cHBiwfuAkbOoudRQpDP0DHwb69N4Fd
ngRl66dbTAQAnFhHWQCaQKJUI+2UsHnMyHnwx1Ye5Et2Ng7UHe/8skVeNCw+hdDszEtT5uXT5WEG
Hf47wV/BbOO7Tegz9L++cq9jsAFpHUoelhtrSOqVq5jy+H2NT7FwgI5T6wsaYMIRaTU8YCsljsfp
27r7+bAbFCtKJ1Q8QfkdD5dNjtsozU3JSdQFbeG9ofAdDRyfgnxhLrc2VVKQcoM5KU0uLTGMy3wo
b4wmuXcdkAt0hZ1c3torIBTQJA7apWpIgMxUlHVDKqDlWyNNxL2N7L5upuP9GBM53hgvPLt7/ARx
vS/obcjK2hfdWcnLzvSYW7kQYnxjc8+yxkegResMuepR3yHLPL4ec17319o0uTkSK9v5epK63rj/
w1SVHVfU3VRiUMNHTqteTSTeHS5LiXjIc/xTjaEwwiz9dBLc/+Hd1zLqg3d03jwpSam71Kic+9d+
F2ETnVy7gQa05awCaQX6GDrCR9X6T7f00/Dt95zUzuz2Ng+uUcs7IgNIg2wEXsZpmo9SwtQTMTx1
fm4WtMJ8lJG5CqY7ODxkL98eopQAGDN7bAzwVgcrmUG2dePudzfGqb3wki2BBE3fFWEjYqK5Mj8D
CZ+l2zZ5UmJcq4qHSGF5kY9/K0/l81/Y1QHHyZLzfeG1ckKZdJAOmArYrUIT8usJKQ5LaWUpZCYI
Y2mprykm8+CZNnFTuB800QsTQF09FOWnuxilNhQjxzCO04qFT2tgHv5pDR9DQGlzurpdSgx6GKa3
hiTejWHH7k4JgTiSNhzvob6pEbjKk/z12wTmbltEab/1uBq3LehzgnUZZePuji0CTsAY1+CyNZnZ
IN2liTaMIgIGQ1EKyQ6n8lBKEoaUhSiDW53Qia1jGaomNU+E0GevjrNAbaxKtjbczCtu9zMURWBY
0c1pDd50h1KoWyP2utE+++EI4n7j0t2Onp/vLl+J355cicvknVx8+pKsvg5Mwt/z8D7ETwAjvIP3
U6cYQkVesrrFskcp/sd+RM6y9znC908mXHHlPkh5uY1VwIHFSVhV2l2U8uoH1XP15/mntJ/op4eq
JRf9ISSDvOiun1sQUpjYVUZJDDN3GOYY7vVGhx8dpij7IVeoZUcgVfyply0AP3KFZdovg4Lu3sSi
XrVmyI2hCFDsg+UDDEIWKEvRV2ekv+lmqZCfMDijGwNSjgrend7xL4O3u/6tJl2Ugk5p3vnIh1N/
GEjKdVXxxbL56x3aVf+ErT0Pom2tPNiKnx/M9AQBoK4hD6pB3oiaUM2KzNdV/lZBFMcOxveU1ZHV
7zx0pLOraaPe+pBzQ4RjwjRXESckXy8MShD48xIa3WM+Lc87pWMHgznTxqf6hieDfKNF9FGIgC91
JMROhPKaucKXu5F7+rfdj2OwnIKZpLxRSUSHLOlfWqrVN2aa0JGPzA+6g9SACf3JQKBCHWV4G8SG
3Jja+pGW8JEft+EN3fGaZFFpv2jxc4b4SxYDzCyGXpT1QjE+Hgvztiy4wU5dTf0H+Kpar/97Fxyn
ScdqALcc/PZ1fkJKzp/SEfLRVy6D8hr+9nA0uONouWaRdpVh6lUb1nsMcwkwrOC6AnWOU4XBlclo
n+uNNDP0SjUG2ECTp33oqo+B0AIFAVPuadEeedoKWlQzaTqru7Fc8l+4ygggBjoe/ug5UKmIuQSr
wLwP96IzRXlCi6GIoQx7/uo/fLUYADOGCauhfQfyMypNiLGhQOenVRkBK5Oy6nPudrwFU2MLZeNk
jVNjumEdML4fvaRsbCQ0TlBxDL8XfonLqQBM4i4OPci2fzrkH3nNUTYEjoauDywNvS+1CvL6kV+A
CkYpqUDaxy9llHoiBhJ+hc2/rlU+jlRp/e28nbeP8ymwdwSD53aAB9jsGEnAAcLZHPSb9Ua17hAV
o1OJ1bwcp2bqgzAVQAEsU6+jlMmxPAsn7bAKRoXdhlmhbeTFgXdnrGTlptEEyyR0p8LaVFD5dM9O
Cg4nQQQ4Cl9kNQ5pktKYBTKIPbu7dvQ1jAPEwo3QFPUZzcsFTcvItQmpVDo5pguqsKXomWAWpQDI
8lN5RCz0quVwQlftG5KURt8hUNNo7iKwUv67EMwRFCsxdjgoXIJPkFMkIvZhggiClEw4DEcV555e
1/D+gUOkPZ/k7zkDxUW4R9kSHNLePjmfJjiffyNPrImxshEKOBkou8+7EkV/kkZCeSIzTvzoIntX
ORdzsK/BC+0MrOfg0FoCVHg/4twNH2hQjnw6kZrzJN+Qzfk+iNaKH5bROOUGhNOCVfE6/o1MC3fc
E0imYC8G7oO73alOiI6Tt3fg0EG5SLDjSs5QslnsRxwvHLU7S+zTv4NW9/0mfjySdCgwqih/JbHE
vYajWGciJ+NnI9E7/WOeiCAjlCeEfzqsViB+pZe7BAOgD37BhwFTfQOLmMlW9u3pALBkwAnMP5k5
j50RYsA0Nifwa4JJp/0jCaRGdce0Qf34yaZEh0SsjA7YPDnQNwHHeBWTPCt2UDuS1TRxr945rH7T
sZYveh2yz6lvC7vf5yhu94Vwk0sRXyh9hlV0zrlH+sI9a4SLWLgmE5PPP1rMSPKJDyWxi95eI9wb
H/STp5ZCkizHhedrZ0wM5p7DPjrGh4ijjYP9CHbAiHB9MLQM29274yfpgSSZr7hHExnFDeAkAF2o
nI6hYu3eUJM/ZZrJ6xEqjcmSM0QlRvhK9LVPp+bb3WSkMXtovujSZvloqu3YVFbM4Is5nb59Lasb
ly0kmg4tgkYU6xah8IYStOSkHYhUjMnGTD1MwNGIrzpUbTAj+KCtAi6lhwQGjAx4EbgXwdSeWKzH
oxJqkWwrmrYhASDgw47ZWBlvd+RgpD6MJDzOZ34pK1NtvUJtaZJu5pReO2CSTGAhZaz2ICGL2QeM
Fr/z9iBcnbewUDjNbHQEMG2bKXNb76QP5D+QVlr2kACx+B7uE8DHoZGQbhQslttuwtFy7ZknOBJg
EGKEpy5UR9lYhRcLMFNyq9HQw6f4JQR//mBuPJlYG3CL5AzEaLNdLPr3Lo0jbGNcM74g/lByvul9
DcNNhL9npjTNq99DKgz57UiviLkm8BR0PIwDYPkhhufMhx1IfqyzSUCr5ufqO9wIM5EHWDHfRKvD
fLYfPSDgRNTyhJlCwYOmCZPWAtEZQAfJaHiCcd3bJbsSK3hUsKSIg8F5uUnnsAMCQ1p1nHTIqu2z
GOt/0Tt/uYD3pW2zG18XTcyzv9NBDwCB1AoUhQm30Lkgi2OqZ5EAbUrz9gV6V1vWlndUUjta0xTB
6e/8v2yKs3XltQYltQxUM9zs2wYhDL+4IkTpg8P6zW/2ADR2iKVJF0Aj74uGaj6tKlXR68NxQBoM
SDt+wPdPz141atm7BRKv3aIcJeAAQ5r2nqBfV/3OLAF5+e5QldlY0lji0jNu+BXhCEaY2gieTmfZ
WSb8IoH3cCs2PWVd7QeIybJZyqxgiyAhOS+uMt/iIxrDnLoiAjiqMNLpw9rN30EVCoR4kH5EGDpt
mtP3MGFHoQcVGQrZ8dt7Djphg+ZH0SM18iXj+YY4A8Vu+9wWa6dE943LJ0CppC8Vuzfmi9NbBRgw
0X+riO4kIGQIyljGymG1gUMgWI/ZkQxMK/YfgIdywJoKuQFw8Cpj8ilWJ40rlAl9vGB5shDtUCbI
0405BfWOTDtf5mDKjKGWFs0j+LxwbfoccbdXBILNWBlWOoNFWfnc04nLZaPRuXPkBNGJmPKyfKOd
CV0l8+oe1r/v4TUkPFTqZI1hJsCfwTiGAje1iDuft5he2KklVH3a6wvxJnv6jtyQmQfK0OTrMawp
RkXnOSKBm+mY0Q3rgHuzOegA1vLXrq2wszY8e//2xBYTSXcNfspj4GW6VgJYpVfH0L0HKRs61ztk
L2GR8wFaUOoZovvhPviP8LHkcvHN5QO2OvC7nwALRYPyL52XFL6xJnX9VXMNSURYjTzmiZkmdBiT
uAQD1q6LQwijzh7GkcehJ8qH7Rc4icgBMTh6DcGtFZSYgDYjQh9uURxYycAz6thFcoAKb2DenMMG
w0g/K+aUJ7Lm3+ajo1QcEagH9BTgkxSWhD2uTn5Hne3fwJYyw0efCjLEFIJkbjGn2Cu1kps2Fvxs
8EL6dQWQWmAMpTcGSRMu3IPkKIIHzmxC6I+kI3fOsD7YFbMkRROScuawgRsgMrDylgweRFkhUwb6
gXXm8FODZjA8aENRaD0ADxRF/D+FAx+5EgGO4AohTqgm/IerMe0ZZzjGwqLmosAwmtYBT5vpK6pd
xjhyzBAyCf9+Ab3FWppjWBYZCgL2IaQim+2yIByU4oESCVcE3XGiuINVNEG8Iqib4xPlC3HUm7ME
OQ37MzsmkfQHw/wce9MGWBkDYz+Qu8Jqi5Tj7QdMY8IYDReThQkryf9UIZhKXWRbiUrGK/zloARv
vOjfAeUgDsnfmeRgQ82AsRBI3AN2uVJOoi4aVcJThAkSOqgriaydwgGIFo9oSRgYotzgGvAU4YxU
GKN9QVHjHhkuXCiA8RuKkgMkor0MHCT4OMvhTpiTkg/RvJyFCIqqpKfL3GGCCg5MPE0SgWe8O008
rn4X/Vn2IziOHqJC5tCkIepooPzdQRQ2Yx0kUrXSke7yQTC0rtgjnBTrQ+1Tx8lpgq7gc543WUK+
P0XHsdYs3Flu3KFuibazTGOErYCeosGTWYvNOBlwYyYEFvgogjm4QDg+UzZ65In3oK8MBCnoxSJn
FLEbahJqI1DOSJ5EiASXiRcpQ0QvQcnCWNGe2JVksFXskRL5aZEreNeZo8v1x+DJYEooHUqj+kRo
lQk6UljLlqDEqscbZOYUIV1YooFlK7V4thC9hFpAvw98zpBo4dOm8lT5icuxJMeerOYD2V685viN
U9THdMwr8JoB1AFGpJu5f6XHjdmIVe54C2WoRS3q+ODitYCHxiJbY/iLJ5XcVXf9q1MdPzlH7AbV
mfKEovYbTybVsFaclzua5wsVsOOwZs/bLoaeKiKhryW1VWrYKN2KLOtUbiuPNOxato8gpHoChdCZ
ZSk34KY91fbLLomG+age7kQ7/0A1Zo9GRBESEd1noSSBsOSMua59iKyKPefOO73Zf1qY6TRh3diQ
nMFaAV+b35Ee6QUOK/PXHe1EaMLifHUDGRALnEXwgyIDPPPtrGhOcmNjgY3mXqjZwpSzphYASEeo
FMW+Xb6vGAZ7vJuhEl6eypzhplLN61i/ORYy3CI11vKqrXx8Y8JbICtfrGRYbyW9PtDIOMJ+1dDl
3CdhBJfFa4fr0SWomwxcjb2bqv+M0sYe+2YawpwUk/ZnyUk+0XDKG1C3spD6zz7knCA/YSP7quBk
ZrWDOgRPy1nj9MLC13s2NpXJm5EbyoWZuzVXo7PfwQrtZjzmAqZrXzVHgWLXvVMm1XFeQ2RxIPNf
Kfm0nIGP2POArVgEijXeW1IJ8UZrdlmrAWuluJov8Ng9hz+Hi7ZhpSt6wjVOWMXEU7Yrl2KluE6o
xNcRvJ0NepoOj1OQaYREwNrI0/wOoanS6jffXRmrmrNWVVfioWfr72j2SfXZ23rOtae9/RPYx1hZ
fI8P104pkkGJRr3k6ip8ECpPOyF8GJ5QiMHNmpcffX45JeEFfA8O34ICiJgZUylElGU1vJYHT3m0
Thxe/1LIKQqWycEpwwsUA1pK0i70l1EFjnpGGIz+QqCp5jX1Z0HDgzlseY8BpSepWRIP1J3LsuNV
FnXKFPZg5oN7VP52t8g5OcGidz/rWs2/WxstG1OEPR724Qtb4oiT5sxgQpUG2ey6VphwXuyqRo1J
P2yNCS9/b2VQb5krSoXcc/R4+ucuW8sq1imMtqROP9Ttk9JoBXh50+pdiY+AiXWS2XdsBBEakS0h
y/JhifvV3yq4HzVc2CjdzHJlvlfEq73hdYG+o8p5OcwGH8VKyt4+gkg676CbUMOmorcGjf5uA8Fp
NlBseb238/aruXnqGhlq3oA+rIPaOkPl1HEy+5mbz8/LwQMQ5z7ty6yI6j9NqN+Mot0BnFf8XFYI
6n4TpGNNlRRm9jXOx+X0Gh9+79Orr6If+IMvetowBd84u/Woeyha9g23pL15aFJXuMMSdPOYPxGk
j4/xMUYatHnkYQHuRddd4M2d1aDJGdnTZdDuDbuQNC9K3dxiZ53907T7J47/YVc2LSpLoNo5jHWs
psP0Jxlf/ee88lWd36cZ0qQSgaVIHKWdxPROnM5q6LZE5+bDyoYrYvn2D7+8AklD7T+azmw7caxZ
wk/EWmaGW41IICGEQMANixkxmBkMT99fiOrj83dXu2wQ0t65MyMjIo3ojLagiQURUmT/5h2jqo8t
KyhruBkjDbErIwBmVMpVRtNpYB1g83AKIaPRnfbLeGVxlkONxjZ1PWUTjop4nV6R6v4g7J1jDoWm
qnvCy7Q8ObTJ5SDWF6BIgAYAj2NbKwyAVbJpPYaPj03L1GKEli/oikDjl9HMs+jurZpV6kLpf0cV
eHvZAB22W7/JpKa2bCzrMQfZPZ1Gf+m2f1Bn8w7/L+v99unK/9IcvfgnAybpC03wO9eto6IgplAs
KT0ZvDRwNlWxexRhoXuEvjynWGLGKyAEBECBQjp4Y3hBHXQfAvbh/gPO7/GMmdUWfJzZ22n29gl4
/2E27Yo5/0JUR6oCq/Jt1KEPh9uQOorvIpx4PExkFZgTsWUhrVAx9tFVBHQofCqv3bAjut+bEbEX
uOSjsu5YGWce3KKfa160iNBemnH+eEdiAYqceWV3PBa3n6fiQvJPz2DHQPgYhtRwg6gaKAL6xw5O
ww3+tUmm3U1UXgvLLNLEYLSQiIsy+cLsC1B+cJKdAX10DlEMN2/eBV/CsssESAljYAz45yFXukme
jNKDgOf+0qO4dGr042AgG4VhCQBIyL/q5lL/xLoAOmeCLlA2T43+Ud2OqGvXaslUuowjbuGbZMND
qlifUAMSm+YfXKXflIp1UBvDZqMZ1aYeaDWWUDqphjZeKanau1Raim36UzZW1xQMw4SeROwh+ohS
RTazEj9IGCa1CrSjbFUjlSsRZoRQcUEnFBBKqdTDoO3lwgTbRCZTQdcaYTgeG1CuO8g5Oi6wWJS6
nQWAFuRwklsqu47OCSTXQzDmvdPvMapuz7S6TdxNvigTHUN70miYJRI6j3Bv11vn/sXd9ml0s6rU
naA7TfQRA7wCu56IR0Ii6PJmQFABiaQiQoAHHZhCgu1hFzu4X9sfusTXiOhCObnB72sT0B9sH9U0
JkEhME1d9rd1p3UAkXSwB2qAM4MQLoAACwgiwKMJUauKkGw8TRre78fKBldCNA19gG5Q+d5tcHL3
E0QGZVAnkuiuqldBcMcWY6w17dy9uJse1af14GSlpy7DsQiWv3N22M0OmUSJRJ8TSbsHyhm4RZXn
+qF5sQl+27v5HUfPCMwszAbVs73jGp+M38wl2iX7r/+3pda48aqwFfC8j8BwOJasstirqpPBbjjd
6ygPb5jAcYwA6YL6FWLmTofTRBR1njvKxXO/LI0DnARldwDqPMT2ByLCKTj0t3tz1z31znsTCguH
breEJcVEsOvWJD+cUlTD0oHXUh/cfYBG5ccZvS1Os7z4hQjCgbNpA6tbGVXXt6NNPqUaRbxQkiJo
ZCIQCBkHIWcZFOF8niPOK+s1qLeJPfalBynkMIb3AqNmfzQK9P5oynnkSU3qxawlwJfuPsp/QHKi
Jh13yd0jbjUguBq/tJyhUkN+CL8oCdAJn2LqH7/10qfDC3EgMW9NXIMDEsV9qIRw6t7hhUrCf3A2
k3L75F9uxo5jmL6BABgYVre3ewAYEIB+5J41i5CzyUbQX7Nen4Tc3/6pJznL58e49l+TZsN4whUp
ck/eHF7MRCTecywSF60FiOndaoz3PeALoV+0e6Lr/IDLB7BQConTg/hVmP3Vzdv4kNawOtixS3bO
GSjkh/fL7Gv/AT6o+qYWlca/KGmzgJcBBQfHZWHWabbMWVaTCtkHSGvDOCF3KXDzode0SSO29CIJ
DGVg1TvTs07OtovodsAnJZVQvog0pn/gfjINvQ8PnbtQFLU8Txg2vXvrMC8tITuBzwj7qZvVAOzv
Se45+ZAUbYJp59x6ASjNK1GNY5iOv5BsGD0R89/hlotokbfpqKqIUcDxMdBfUI65MhZvJHrtKQAe
HmQB3f9wHwBq8k9wNG6AL5b7DviQZIi5sBlEzWMepJkIDlG0SY+SUbKoxg4tFHrGCgIbq1Vx5cnw
wcvwkGh5Qn8ErWfjtpjF17mOpgAJWQwwhRqGrNn/wL/fTNAFKX5Uzs4R6OJsEz8+gCPc0hzYI5Y0
Q5I88rqmCS23EpXKRmV5paaFmIlguRqC61xThsv3p17WEyEiVhcWXau3xTUqkFYwrfiHpyz7RLQq
d+ZVYkwOPNAaqcewfhW2juQL9CdocABjKREFrSPw8S+wsuU9FSoIzARQCBGWLLrdhenc1hINHuAi
agwRAs1muwleI3oikD1FOOATHRdAIKCEjzvV0+Dmc9LCa6bNDoa8U0zhdglTJuMAUs7bK/MSw/V4
pnQLeE92x4CO0ifXH1Bu9wmnnFg0Kanca9Yh1SGTmY8x+kVoO4K0yi1pgDQ+VHn/hd0p1Aee05J4
XzWCSaKmKNxUN1rEykQmKh0m7HEqefVEBIkg+doAY3PW+HsfXi1fMWnMX0p7hBRrSwGbz4dXZ57B
AfANBI8Y3D/VqeivqJ3xx4pR6fi7aHL3nk+VI8ZKhyHNasW5RAR4lrBDoQPqkjcpgcOabaoHOKUZ
uIrqFlXTSNyTH1hGc1HlOI64uBUbhXBJ0FTQtbOJLnzrHDgK1XYRb4a43ib43uiEF9lr9bTa7r5A
Sl8DBXrQKpSQ7EeOnMGuS8eG4cewQyhDUmX9D7feaqzqBBuydKfaalKYP+E1clDADOCSt5GKWeCx
CbXAGb5kGYrWvn0YH8Ya4YojBY5mzFBjjq0GF+nmn4xJBV4XskRgCnzB/k2gbYnVP+VG3b1j2OyK
bFuzm0s8IzGYSwtjvCnONfO8aqLZPlGPY0UDc2H1ixvxprvv44bG/JlSCzOK9Mokx0u3lt57j254
5QsH0XXBzcYP7wzVAf9VT077eERZWRcBCdZtJRni4yOH0VZuurCrYagwNeu4WP1gHIBdVCZQBYPf
IkVwt4hhRDnZrPEA9rdQip+jq/xiPsvS1XyAmGgmr2y28cKkLf50q7lSWuKOAlyWRuvDQ0VzgUmB
JctBrPtA1Y9tDLoxIkaXLHvcTgWN18+wTC09Yb5p+mu9g1sMfE5uQ1/75L/iWwxrE3rVNQE14X/P
Dm45UkQIPbiqU6VEvGbel7D/WUSrJqVjri8Au4TB3Scr2a8ubOGP96ZIu0dllgrJT5W+T7VNue16
E1AV7PGZuLP62oE3MQbTqM0mFnM1fPCfBOMC0BK+cDKFRkJVtf7GwCodxJpXvNvreO/gy1vtysX3
BfULcnU2RLIKiOOXu+U+/FX5oj9HGOhoAJWgJO1Z+QXjzIPbLwRbvxbgdO7ct5aUVzgPWwIqp8MS
ypISVfqP/QonNf82zEImx70sCN0no4YNcXF0xG7lNwEOZsLqGSiIpppukdppGqhaMcUufcJb4jYU
O01nOlQWduYoPIIX1Oe0Ym2h8vQ8gTyOvdKg6TwobUL0RGQVVQrO2WvYwKsooRitMYFgDaLvblBt
ZfEGemLdWApvuaNSFTaaoWfhRNDQV9rzH2sivdcBk5cMBf/ZQUQKsC+WWZJwlho/dCR9OM9X8oRL
INi9zkZUDFDg5UTlyerQe6ZJcgNpcyizsOJ6d6UAr7qFgNLEy/0eVH1puMsN1g1iIrrU5XhfsZT6
AwK8x42kHObC0HL4m0pS8ZVoLZo2ScEBdgQDDtMEwweErmdWIvkOr3GBikb9wQlp4HG4C29Mp8Km
9mlys2iqmi/4G0X7NY6ub0v98ZUz2q9ln7QZ4lDTvTGfZFHr5UOD6dKQZob0eJG1DzhUOyWfocMO
hlCM2nV5Xuv7kZl5UO35x3a5zawqQfPjzacYLjdzQ7vMKQJ9tmt0YxkzM5CRDYYcbOUqcBQDa3b2
jUbkuMJMFOd3tMWjYXCAOOKhaSYYX8GmKm9jtyRTOy9P2H0Py9QK47dEwx7WRhwDThlw70x4m18x
/nPAuwsEWsxyG7KzABe6IrMj4X5P3iHlRXRpF8c3/91DRtBryC0s3gZ8b1ngUMMgYHJe1LiYxaGz
GdZl+V3CeWrxWJchcrPaCSuIHxsAdVA9H+YmPj8RI35G107NL0DJoi8A0FckDy4mWBRzHsBid/ft
DDEaRUf8sz6CqxGiubUQ7UGUGf8D/odTC3534towtcuqr64MVQNTxsia1BYCNMgAACcT+5jYvBky
w9i57rgA/M5ffq13WzMNG33+1brAxpPQE+x11lywC2o0Hdyf4SvcgGIW5ofFdVxIKTn+KBbUbuce
fSrefvIgIfxjBauwuYjCIZnDqVfC2Seo2M/u2blBeeFEpvSAwRmUf+gTfnZmaWdnAdkRxJ0PRpoR
ZUeNoqtQccURQHjsk3EybIdeyTvgRdwjbm14lrJorzBU2LM5q9imbc16bj+Co6+fO5K00hWhi0uP
vDA8sIkqY0CQzUD8iS9DLBMtAgFFgzYhJsJLkTyrdonqS8qnaVKmCgOEU8shaSBFuo1ry4xkumIJ
Ofhdi0tYnExbN+cVMTYpzeDHqA5XrqRmyN69pzWPUph2hvIiFULa3JyqpJiZXWa3Sff3MSigIDIQ
KaC/8GCP4FzGSr/SIC3BhIiqfTO40uCpjHMxD60V8hxahyA6lG6xm0aMJKD+/6Zpamapo/GbXtv0
PxawRqbOIqUfAvuNNjIJi9opyqfJgoQDxIhPjTimIE8SDRFVAQY7iAiJcEAhiaIQyU2SJNTb7IqW
16To5n1gGShl1TfVMiRZoQY50fQRvowUg8eWdBN6RUp8thxGpIsU8lw83B906DEZo0szCB4576d+
Mlk0HW3xFHIyFEuqPEcaYpPkKc2LY5XXMEfy9jd/2eaC+W3hA4QtM+t92nHsLVZeHNO0iI+sAEpn
Gj+syf1KIiouGMqaEmF9dHVn4W7xxLaIn/QI8la3V4vueN1set5zLn4wvR+YK9xXxFMN5FPqepQl
xZIOtsFjKNBH1n9NqQi57+oSkRcSdM9zcSk3rnRti8XNwcXVwU/xauMCgbsijNKblZ7XUCc6eFAT
0uvBY1QPkMjRSbv7C8XkDCMKkRvFD4KL0gFa5iWhQ8FQBvYF1HnkpKvjCr7BaUAmgBiwAlLXeInV
gRF9XzklN4PVCV0I63PdGMAQHhzNuyUkJy5ZoJAKoEugZiY8bIjPbB84X5Qpi4oFNRRWNJQi2n5C
A/Ww9XPCPESjpsDRj6ptfm6L9/NnrOjLiWCZwT7agZ3xMWgT8nJ6Rf4XT0bt5XDZHrURoHe7rFs2
pQFSw4VxMfCDiqm6jCoqjiZESOnkKi/WXsFkLVJQ0LLTdVB00y8HZuATxKu41om5FPgcYuaIyEos
RRku+EubaAOFhIOHB0XTsY66Qrh7kQ1PH5tONjQQysVa57cV0fcX75Uv1kCBevh7SyCgmXwGxKNT
pxw8MFf2RUmhHRlwhwDJtET4zTJ7FfxI91ltsnrIgqc+M1crOg55I5JvFOw6fI8vWV00K72hBICS
AddDPbE6200/pzsPozsVJUlNf7Ci8If9rT/ri6DB7/PRue1V8gY+BMhMzUPfqQvSSjyk+ud+UKAO
5Z30XvpnxUPiuQC97aRYIVxbXB+fPYrYRezx/KnkQWKjvTZPdHeNP6SjhMoa0SAboI8D/V0AThii
2PLpIzfFB6WTs51vMKkr1FaL77OPaM3ClfYJSuCKvv6GZMtIxzm7PRfX7UII4QZ8WmaH75gohqPK
GIIshJi7LQp6/qvRuDOu+38MYSg5uPTwP4Y8WvsEojPG7cJ2b1wC9PwQG3dmoD9n55xli36PrBLG
t95Q1jH6t36waJ48/ggV+mNDpwVf5vdf1rhh/KLF1WiCizf76cyg1Wqe+NTwIbhfTS6T0zYquOoV
iLs6xQOm0wzGel0fczSm1eMOy8tqvDq4qW2fPJmcijBu27gkkSZg1tUw/JAfeEPe7vs+Pz8LB782
w0w0U/2Nx4X+ZpBLxst0PkPG3SzcDhPacXDD2puRPeCr+CjlXHFSOMlfYaIL/NbTtMd4teJ6pIHl
vo2cEpWxXTZnY/4gLBrHWKej32m6DWOR1k2XgTdhOOj3+/j67/B6WXNZzDnfchm9NRbSLZPW/cMy
xzMeBEat0v1zr5D181nHqQtrccUF2jbOuHSdTX0m2dlePNH880cj7540Is6p8BdZG5Y8RHRuHFz5
q8Ht5P4zNqLgcx987uKfPS45447hQjR0XUOfn/ntONC3Bn440zPIogZcdx5aODswRo47yFi3PlNO
ufpZ3UdPoEbAeNzhgI9SPHl8u8+MmH7f9LktXE9oDnxutb1eUwnJLYo78Gv3e2vcprAoZk6rhmcw
HxK7XW79utXSA/ZNv69ZM9hLY7LI1CeziuU8Xz1+fYZDEId0FHXSEBM6TApoHPzaYHA5V7+PqMDc
oKWKNHvWwiaRx4lTc78/mM18PSAtfDWGpH2QZ0AJX2I8LTG31bWe8aN4G8ve8mFaPUs32h5r/K04
9gxvsETY1lf6YaDGpdNJF09uNjuWHIO42krUag3UiRUqRKOK6E4/EGFcd+IgzGKAd8lt4BSCVBZq
iNg1ctKAhsL/Iylsj4Kg23USL+GEPqf8uwuYDxQjUw20UMYITyJMQawRzf/ASWKQPEJ8a0VyZBNN
FCF1lqjsEcmmy4G/zU+kGEl4RCgVu4VIHhPGILWKs6VTCq6t57muS+CqifDB/6eSm4u5zx9jI0aM
vCI4qdOhA+dOvkT/x4e4VAhS1k/Dct0DvjEmy8FNawYqGw3HfeNLpl39zmPFPtFyrGqf4gHDyEJC
02xQa/8FO1HsRVifDVifECqYErBGWsPz4CGEHdsliFJ0ua7dsc2QfZBZrb4/mIWm2dfYBOZUi/Ge
Bx2ej5AnSXGUqNECWsXxAv4oP4sarNdq8YpcZxq7BGaOV4IsH6QTEmDWfZEeerw2cbPjdtyYj8v2
wJur30eRT0XFYMMBVltMMCHayPdLq0rSmjNW14uIxKnLg/Niw2UXxkyDDW9SgOZU5av9741QlfCJ
IX+NxwydZBMJ9u+k45RIrBsnAQB/SZCyw6PHiMiRJPgzwAyU0195RG5U/cE3y/b75pq71Wr1TSYT
zxQ6dry0YnUHu7mnwnwqi68xjpvfmxTa8PkYCVnDpnPABJuBL2UDfulmPr+YT3mmLcUl6kNyodxn
oikWnaUW83pxGWEgJOTPmDPx2npQV3vlov1Jp9QLYMu/beO7GDndpWTh/Dc8CLP5OmKZ2dxRjm9S
O268Ti2M3nbhLvyqVP70G76qZ3zHyOekZ68HRdK8B93KQi+LFPQlxankD/kTo3bRNxQJdXzxSVmT
7AfaSkpl9IiBkmnZLTjfSUCkMdOZTbZKEszWXUSoEJQW7s2c77gZkITCs27AoFfWAtltILj1RJuH
rJXqQl21K9lADIGJzPuNpFjps4wpoIi9YogMTnHLLhQ5pOFvlxfMhhA+oAFvKSsThUpXpRX6jdhP
Q1lHhFRPGZolMJlvKEVYRGkUke/wrpCu3JjtyR3l3pKWr6CLnW1Nw63SHVAvUiCF1n7ETWWyan6b
Hk5OIK6QSsZkfNwaZdbEAxJ9feimGcW6ItpTJtsccTyUsDN3hEKP98/clbisi0gstxLNU1gmhJIz
3WuSJRN/Kl8pldLSH1KgKmo95a8ilVEllcitlEHxi3QMSP0AVSnVuFvduXifNxguUlEBp+hhUTs0
wxjCsLDyja94FenjFrjnqPHkwkCIU+qMwJMvySooSJBj/VpznBMmQRZOHKiWhEOJDPWg6WXAWOcR
IaNUWFZY/BUD/miSZimzroYFfk75sai2DXJV8HbKO26GzfPIBpuBkj+RBHS7lJspyRberBoQ/Dvg
kqEd8xu6ExdrUeDvp5Tj4uORi6LIpPcpgqHaJnrEooAJxoaRAj2O2gTdIRfEqogiJRCaPIGCjS8N
mmOMxI9GozOKlr9RzkOf/MvPI1yk7HElr9Jl6bV1Il1h/OnStGKV/mqlKbXkSS6+r/4bb8Y6+DSu
nfkHHIQ7Q+OT9N+7P0WE3E5YbrsMprE0wIJWPVEZLDgmS4LgwIQ7Bijk33wbRJEB1od8m+nnmoon
j39NQZ8y4ESD7EttAtVGs3JwoVwOG+aQ3GDKcX8Y8COYEz0g4GGr92KaFPALQwaC6ssov8jafl2m
xjDiIz8XZDOZH/bkCcxRQpF1AJTWnIyMI79pNWDzTc3l2SobUNSm4Dvgryi8oQBjrkL7/O0uGWch
kLyH1ltcN5xy7Qb8QV4IZ0eN7WLsZP42g4uDiRK3XpmCcoQzE18k7trmj4V3nDDVwn66v/4FdFu3
Q3MTMKWH8fAXINp3mOTCQxTqzSgNpkWUCOQtJl3oM0C6i8RSZDbmYMcJQ4+/YP0wZIQPxX/qGFSq
qNwVXxjuFf6afSHL/wtDd0Y2Otg8tnf7rRVCPPf7aw2dwOa6YeOHYOBVDMI53zBhAsmYrrBkzDRd
UMakSp9EZeSh8dzPruZccFuVseUnAn911iPizfs+jVSS5guCsyOknu+X/EY1c1nTB0h1r1QZnZ9u
ShzGp1GKSR1ospFMQzsczPoaoSSDbE3/qDKdRwo6zcLSNEYYSSwqZgjwdxuHd+QD5TpMhhBwUn0t
oP7I/Jk7RNsx+8VxdRySdSgywMfVxinyhj+YOJXJDEv5KkSUh5upXpsPLT1tXgkwYIalwoCZB+OF
bylTIWOGcdKmaISaOrCxDsG6xD3VgBPZap8nGJvyOCCt5GM5b+CYWjBNBsofmHZxa12YKkCKUYyW
9UirsIGk/aSej3iojK1jQbVuMJkt3LyZS8dwBJ4wy5fvsL+ZuaIvfXxtt/x2MAiUYQJAgKpNJn0V
SoP1GstvVuHLaDBNh26SAT+Tpwx8/GDuqkjcOYmVnYW1AVNm9dc8ewYtMcjI+8G5WyuB8SmsdfYc
F8ksGW1nPjK/on2iIglilK2Fx3rcOMCiEF1zd+9+XoiFzPl+sUl0R9ieXHD+NnwcLVo+gqusXL5k
EnbmUzX0Yix4c1llqx/Mbyxg72mR8kvuugdvd7nk+xjD9RgIrHE38mVYDnfukCvs8Qhb/QJm6kw6
6v/yS/X89un98q1h5uFny8gkLSiNReU9GbW1Z3vwK5rV0s+fPTvbtwchdZdt2ubApJahBCIF5Bco
Yc7sIX9NiKPg4lqIGXxWTflpkUICp3P17NP+mhe7M5QLwyqis+6W4gPfVKj4hggN9uBb0AmcW7fW
IkLy/Na6vaDqxmWse0Lka22DI6o1OoMa6KJLl/sTq9/y7TFiYxqSQHb4SqijSXDnC26LOr1XlAx5
mKe/T6rC4fY94jIOZeQRZPj8HijPp5VwGKpC2NEPxW1GvW6SeUgzInG78WoVAy53JaFUlxRCKKem
jtHVQtkUh+8iip5mpDOG1EDgoPC+OAITfTjsQJVmXpLgtcWIPCto0uCBp8gRP8EYUBUOs1hpZ4lD
LS7z26wbgbjCuAHerYBDu0sd4jgT+S0EMJ9ywhJvpu5ynq21pe7AUw/zPBSMpGJcW0aWpN4vl0Wu
LtKCyDlIG7lJorIjsex/4TcukA8oBFSaj4zez8aL8LmCYhORQI7xog87RJKYuyFgSvkMhdhGGFTG
mS7/XOni08VCbgN1XItIjvTuIKqgz4I/dfvFz1WekaNbNcvlLwW1qtqKdUJzmUKyuXNKjFSS6Wrl
+5nHLyyQRkRNoTqajvvtpuO8IVG50HXR98GuSPaUqPBS2JSpeZmDr/psynWFxXH1XA4iw28SrBWD
zIAfFz4pJJOkjdegrprqZUreCuXhNysCX4xAFkzayLKmf9Nxzkv57wlA4b6LpawmwsvC980D6xXO
5mu0R4D+JMmg3OAYUOmgNOXlZPge7LAPCDZeHdsqTQe+rpuBbJd1Z//PWfViciggrVESm98OmYj+
ceBscxdC+Kt4R9cwqC6h78d/FgTkB+bni9LgzCMEwlAAZfIMm5vr/EGh1kQXeuo0MI9OF+lYDsNV
1ah6oxoXjnu9QCSgKlVMOjtUQWGDTTkql4QG1dQbTTyYXnonTKj8pP1zwqeEf30nytbxF9Zy1r/x
vzzJxwiCg4Q7+AoP7+QhDKAgKtMWlnFKPgyVb8iP8ZJeCMScIWQmNL85ChSYOXFMP2K1xiwvrTHJ
gI+UTSroKVlYO9+1pJyf/H0hV2iVSLLUqrtZItG/ItrABu7DUgmS5C9P1XCpa+t842IVsYUSRF4P
IB4CcAHDRsIRf/oV+pLP3AWCJ6GNYKQpTg7W2A4JongQMZuTYrTk+OEAHIxQrSxO2dt6rYDLMX1c
KNb6A+Kupp/xRwrbPxCtmX7h11wyh4qHpZlbW/vqlhjaqPkNBEZFVsCewQE5+6AMvEOA7SlXycEi
Hfp3QivHZ3B0js6lW2HMsuZvVdID+eeRwK5DRuflhhck+PPfVLl6WxqvJH/Ec2y3Od00xlWnu5a2
LkQzgXAhHVpYb+s83oJ9jc9UwVfMtVnrjRxiAP0zwxkfZGAO5Cd5tPqDvvLgnZ+jgkIjtnapzfgN
t++vr25LngQCCw8GJpWJ2CblNg1SoDfxNzEaQ2ueI++0ZVSaEJ3xWJKxGQKFjJ4PIBBr6m4BBc1R
wAEuJQ9XYUbBTMFYZRjlGx0F4U4TJ7DaOc7GedW2Agc78MworR7Q5kXoUQMRxB+dFnIdTpMazDGY
b3JJa+BMd53TKcAlD9MWNQ0UEzBMoIJQjcnXE9A5XxcVD+D0l2nhvZ4McrlzOoN5sLrhHPhFtt9s
zI4TQ5eNw5AT5lqbs5D6H24rzmaw/jCGRVFXUN9f3B6qwm+zLO//Ufgpdscgaxl0Go4xPgrOelYi
Rg+UK/gb2hA68br4cZAnAapNOFXUCkmIfwrIqjW5beJZinwdTDheTnCuBtCH6H+KqyfZmn4UN+ZA
syPkcTvp1qQMgxnKI3hBlvyjhNRXhmdy7CXVdM5bSlmiSesSL6qQFQsDS5AJbzKRL28T3Z2OOGF+
OASL3ySiBXQf/jdHEjGR3rGEbWht/bbPUD3evNLHqbliS8ku94cTUxFEZ+eI8KF9NpRuTwCi7HjR
jUiqho4tSVRB65mqtOTs58PpyKME7G7FE6MShtbkIuHHNGhDMuDTG0K3zY0cqLOsY0lniZpCMrHS
s1DrkJpyTCeJ23zgJeVApwasqnD9BDxkdR+TZGu+w7lHEuIlGKSDeeSUCPIV9cY8kBdKcuUqUofq
UI0oWwWZvwEq+KOgIiI/7S9zoXWmk0D/xNFf9OmNJ5oGhwd1ANVsxTI8wNQd46ZkX3i1TnZ+W1D0
INRkEKumS91JOX7R9Sg+68+MIbKafUmfsHYnINcZEH+zfzuawb1FNy7PU7jKPUX2Ql8KKr3ySOO5
EaIYteCGM/wLv0QRWNpgiTiGAJMTDlSn4AhCMscURbBrhcQp2au+eg3eSknjcqkHSORf3vzhiExH
xFlZ/EF4oO2Y9/eFb3yTOG1WundavtD39q0jvB5+nIWIn6IlIyhJTmE1seqmUGkkOvwJ6pD9KrBx
NTBk03p2oPuEFb+yfuGa0LbaLasd0E1GYYk4qANlB5nTDxYfNf8yu+fM3QsvujVxWN7ELM4jdCLp
h+44Wl07qBixwf6DbFRFqvTGS1a0rH34hKEurVcWbmIpUd/smj9PFGsJ4Eo51I1r+d3Kwjr8iBtM
Xa3sEkKRN0JWGWyJASRhmPYQHDoc7Mq8BZTFhZziwHtokebtyt6uoEDA6oXro0xrjk/FcNMqIfoa
tQNO5aNBxjkiZqiHrvunhKcQs/pFzmX+dKyYKZsqRc9olWJzqrYaO+fbq79BBoRSoFyJEI0XozY9
oYccTlHXmcsXoYuz9b/OKfGBH2CraeuxJ3CnI0DrBXTNmT3nMsACv14oU0/2F9qhEpFdiFGKYboS
YUuLyO2EDO5QQc708hJZDng1MKgEF3c7Za1tOAI5gWnOlEaV/kI9SxI/v9rSR+X6bMV7RES5MZyc
Sbb5B/jj1MlriBUiZxYQJLgcQNP7K8u+tmGyc08U73PCp65JLHYow2xetUOF+4loDKqUb1P1pXTO
kzh3uA5RqBZf54/F1wFXjdImXZIKnfi6/TMGA4RJrBCjR8mjg/HVVBlwsxW6YaLGcVQ3O65N8qjG
pXqLymzkv1S1/+LGkylcUC/Ay5IrLBhJy78fl+bLxEkwHJcNU4ilfGiTs2muD5k8USQdHz3bdj1+
nnimR8sBLM8TL1kRkKB0yYilGedZPGk/vJIMkneSE0GoLJJ5vgZyyga/rDvNa+mh8ZcfVHCymSyj
cjuMHaznNItv1Mx7Ni/MZupEcon9iO8Iky/EDzo+I2RpjOIKuAztazmcIui9mdyVSZDPquAMoSMk
lFrmmmLZ7IEPRWSQXZD8n1Qi6L9duqxjeqakwTO7A9tBLFyEVPoO+Y73iLAWE/Sk1IjGmg0DgEV2
Bf8ZfMmXMw7zt4MaiOjqyWM4440I2IC2VZjBNm/wg2G2MjE9FWWYyukE/JTR7Vx4QnV+A6hTZjW0
8O8MV6DsQNuQHChuLT0pp8Zt3zpxx+iEvJAdGoyTV9GyWFxJLuARaCsgd2a7qJ0WIJSWMK3Sk6pR
966MuhXVLh74Wy+b6dy9cmIs4MTp3CZ2dFgIDE7iOG5yWuedOA4yhjZBrFIIlaYGD3cctIsdicrv
ufl2frZzqM2JJuJIZ7FE59tc2iDhJVERpebZE3dS4kXYc0hvr17QttSTY0AHpzV+oHwhfiNA6oBv
QurUdekoTETdpnFn0VwkKcMrhrCOcpKEZ96dCwAPJqMbtRaxsYC6T477dahsEndqmdJXCFh0fM2l
/c9iGasKOdeyyR2KOKglzJAsVIklonq4Q7rpuEvmZ7J+/jEkY4AhyOGjwB1M5oLRtd91j/TTMSVH
Mp8rIctvHmQWhDr530QLI3a4ufQpeWlpUb+/ouDlQW+SGl1R7whXXyyj3BmT73zbkJxqpLU4ISBB
VeTHG5FJDg1KJn1lLbkMMP+Rc1bpDbRoCU31JNUm5TYyvLvic7jfRwcGSgOaO980iLsLdOCy8ynT
qH1TtOx0tGlCo/Kh9/Vr0K3MV3NMobsSowWNvMRCCnuU+ivuDsY1djfgrmyjyXxe5CX1zqPA8TxV
WkqjpKEi35F7Lyk7ezV/sGQZwWj0dCzH8WIXmzTeQwW+FpzujreCTNP9Bg/dmW+0wlIHchiBlOR2
UsIcU7dgopNemiyWrXWOqjx7Zf86Pr+pyF4bgmzURVg127eL+SkM74/lBr/Rlit8icFwOli/0vNN
6xZOWJrKfaTRVvrYtkZUEhM+o1I7zSdR9UGHhBjHM8SxiqeqlPnUy+wuQIygnE6N8brccY2N0MPQ
qtZdIrEmLELG4rTtTibkRjwfK2hT6wKTWzt7f7QLW3+DKrtIi/cXodLBOtfC+uQAdQUI5mBXiBxG
AwXcgifxhSfEntv1MSfi9FSWiTXPhLjsltivYBYgQuaiaheGiu06XGhqNM1DSr0ADQu3A7VpRO0B
IJOUQlWVznqhSNx2gjvVD7e/Mf5iMw+spJEPQG3jR2RMqYJKJC1ZkkGco6FOdgsmRgpWbyuOwC6l
cPk+LpIM+n7aKk9ugs7gItmBeOPkPzo1xEnmr1k32pykyVyKPoTOVAXzHywFLImVp3iNQ+wM1Vpj
C/EDwrhqaEHQrMA00ykgdcsxIHh4rFbHQUuycCu0jzng1O/7M1ntZNYdY4OpXwprUT1AFa9qVo/f
Fk1mZRH0d0F0+T8driTYNXiNegVAAgTE5kbueD6kl14ZSGY7VGzWkVBiM5S8SD0sIQ8wKvUgjJVD
NNSSwBieAKK2ZUN+ElOnYh3mK+80+ApGYHk2+VxIMR1ZDNVtCNf551TWAbMOL239bn4enO1pS3w9
9DjcBllSiWyn9i0cTZI46HtEGuy3SMo0P0fJ1Le8Vdmj72jl6I6rPNSaVqD7/gkpNg1pupCeByOW
Ta1lxirWcaHnpfWvaKb6VAcGx4DBHAv+iX1JY/jnoffGw3rT1nSdJq8gZSKkrpriLaGIEdBqR48h
BjF9GtUstz6tdIs9uQtyh3id7w3p0Kb9PjR17PmpTdL5YZJcwxC5ScSvlDSPkx2wBHhknaPga1Aj
9COqI5huimuxGlc0ChgI+qZVtgMH+clxkhpzP35toJXFwb67+t6J8Zj0UZRX/rkX59dWv4jRFSZ9
FvoiAm3UHZH9JdnXxWFkRt5zOIGwIAtRSiYy1w9T3NTyeVmiXI1p0LuwPl64O45njMjWJ2mQS6Ah
gOIw49NfYZNoIQoKkGOlZL57rzD5fk/tzBfaR8gKog9qdy8ireaUzLwciIJXkhUVeKgwrrczrnRx
qeSLO5bjhU+WWsZ6YgolPpZllORf9kqFd/6+d50pfzd4x6xy9UsXGMWWxuqXn+3L6LV4QjnId8is
0QLbatCyynkspFIiU2EcQs9LQOODNAilDZ8wZXLht+PEZwWObLBulQmKtquFJhm/Fo8ie8nkQKWc
U9L5ZNnG+sHv0SxxAjRV1jMqrghqDtEHQnWkI1fnh1YlQJGNI1ERBZfgBeEHo3Z7yeNmHi1Y1cZq
ncGxmKAzciYsQoAP4B2WdNdpDymIhsvhywwsrIl2Frsz8RxrNFzWgR/VYtGhsOy1fPNLNEw7KJOH
OitAw4C2+r1e621YTEjmMvykS5EMWoTMnaOkCzTTDYJ2szUMAk/EIlNEb9wAA0jgbQzn2e3euV2K
hFtPnR8SS6DExQMJz+AyusEaXTTzKFAk7IpSIcRJmGOGkveGk+6ZlnrJO9N5r3kqQ3jKmKFBytY3
iEMQOvWuInbSHDjSq6f5zTcU6xVoYWHKvHchhxstFRYQ63I7FMCpwe5I/qGadCQHV5yU1vwJ3qyH
XARf3piYFDDgRf8uIb5xZ1CYrsahBT6MW2nMZBymxLDVb96YuXTh2IZElRJDybxBBc6GWJNXo0lv
WBMcK4zCyik1KvByEqLWkiKAVqmC9xNOD0MhWxUHY88OIs2e/vYvl6ro7/VfbA3mvcvdVdhu7hTL
2oPFzPmQBHPOeyVJ/CtwXIVQNRHgrxkHhlZy1WrIiXD1zeNTdp1AFzA9Jvvx7RzcFLRJJ7mCdS7f
gZbFf6KL2FI2NL0mMi1AXPWwDqJWrvvflqrVU47xpAU5Av1RG+gFeiIz9bKxNE0bjAcup1ZqRocL
buBgMPshhPCPEoOLbt0csKX7qTaZmAnr3qO9XPfVAeYBsMsUVyiPpwYtcHVUp2Rld9oTv8HJYWwP
ISNi6w0QRbbPmqtQg2oOeRtm0odmpMY52B85MXK8CgJoePwMGgPs2Vgz5AVNtmcbubA6adqgYLAt
oIDunKTXAtPJSXq4nnD+qADDHpBzFXLlJaeibpJN0mSAiOKZrJP3bPV13d3GxEyoV1ROcQXXvJNX
WWhRmFSjnB0qW94mMK3juanAsLLP47aqQTmo7o36ZJ8Z7+6GDC4oBFmCZd7TqOFrgwFHXF//zT72
i3wInfi9VeboXr4JGDzRl1U6GedZnbU6q3V3wzKmu1tUukevGRQm1zXOEHe72dvOblDlSw+j0i+G
r/En/rh//udqPFmzk4y8oF/rvxGoJfXeJnllfI6qXGb9c/AGeJfvrFioPx0dLXcUhHXmjTHMkKVB
R7zqXdoHCCIh4B2yDxpmWHvsIBJX/eewut5HJ2Y/0p1hImiFx1fF5aEIkeKn9UtvfGdfGIVcpbk8
tfF5SunRty/pLkDe2D1Dq1w1WO7+LqiEzc76bh8peRsd7PbmIBa7HywWq3X57KF2dg+sal3edXBf
HWjADHb+82I8AxhwznF5WnIpY9pMpGKSYxy6lwFmVfhE/LanLe3LD04ae+583cWP4oVZSfNs1ki+
33Apa+Ni09iVmOatidn8/x4jype7O1sFhoyUwxKTaRBObBFDTWSpAO6PhQIJDaorpgogze+8M2R3
NRplGbl7Fhb6W6/QZxZczShxSraffcZ+9E7+jfk4wAZOFYF4hrvpHV0AXaHKGTUJEvYRq41xxcdk
S31i0W47Qvg9mydCWy3ZwFTW+YfLAEAEg14KrXd8dRB5dW9H67U+o432dsmdjRGe4XEReUkckuKo
TEGU7BI0qIspvh4UoiUGaGbxmdkTCGGRgJxbVZLEWsKgM7pnO+PUkHobYVIz/MQ3K0tq3DOO/NJY
VqOl1TWarvEBmO0W5c4+HiHE7nwSSo2NiYHvY/AKGv4t3o33iPoQe3p/TtUqjy+tZqsRHMBpy/gn
qegf4l5z02SFszUFzi8adEXjfKjFw1mwMrqQ/uFTfdo0GqiJ2M1qYSi3/JajGaddqExGghGtT7mJ
bDw222NUDYiaoGka9wd6Bn0KX07+Ni+vhbMUfbaTWWvNGqOTVwhq/c/b/GPXSmOCASfulXVzeyLL
BVemNnoZm/QwYiLg5A+LFVoZDAW4cC0ggDyN+qK0PieHpVyZPvjHIpQfTCNZIKyEXFEIECLw5MSR
6hXiqIlr+AK9ODoU/H5Jh3EwaTc67/94Oq8lxbVmCT8RERIgELeyCOF9c0M0phHCCS/09OdLZv9n
T8zsGbobpKVlqrIys2CFD88r7Ag4Qsk4MVio9lJC8Mwp/WKic52zmpGomevG00kis3dt1oZfOfG+
B82K43F1nVlv50QkAnFlmoAPDG5CyC9xJaoNLc+gtcHDozcQ3iMuRHHa9kGUjmPZIspP2aKyiUva
wdnY/r3J6vdOcRwDJ7UXEXUbKVFUkAl686kaHIv3YvW/VBNo4fGU42pBsr0VoofNHxm1hc9ZPCU2
aXi0BpRN4em70hiM2uDjxp4H+4ML4EsJesVHwyEHB0AEZWK7/oA2K4XP+XM+p92iGBuKjGGkX6GW
wCd5E/hIasuqmt+oCcjBDPM0iAqPYGp3ygM5qelAq2LfJ7sylXiVSB8wjJtm/MQrkJ3a3U/dfU98
lMEVm7SDM9hB534EGX+tcPpN6UExh0Einhp0t4B4nYgdaXCCRZ0qpzogqx3Vh8U/klUdYunI7tYj
cYO4cNmKox9ge93okj9DPZQkvDaTsNa1olI7QTmOKBmqnUoP0on3SlDO3o46N4sDJ96KPgpiKb+E
8WPqQlsdeVaLo3rsnxDnCtcXiKXmG7gWtrL+Vb66Xvoj94C0rz8TrKVQ7jIojdFycW7vftNo2Tm3
rd6R47KXsmSFYcmDjRLXSo+etkVf326URsLYxTkXwAcG7ZZBLVRTUyFJCJlWHdAKsTHH8d5nac+n
F/8RXBlntRx5AP0lEeUU9xJjVcmo6B4zHHs5KeAOTpuIQ5gZnd54RQ2QEBBjF71TJT4t5LmM4hEg
/Mxt38n05GEMtkaAfhsL1JeSXCIoSiTE7AQxnXhaast88NqU33l9XPPvsVIu2RPavH6EW6W5vGTV
oMIi8JFn5kPmpVixyMpAJT/aoeyxnqvjkJdGdBRlBzOoquTYlqjcd5rKGc/Cz0bZgpTeOTrfOn+7
+7tf2f1pbWmCVMTzqrPk6toVIuBRrT1891ib79aBC4aArpocQzk2OnjKUQ+ighFXSVsPzRd2B/Tm
iZYtea7Q40iZqBaMJvbN4+C+UenSTP+AyZdDe4ELcfQZaNYpzSQAAiP7/BaYhlH59C6/Z9wH6c6C
x8tuuBuqhWnKKzm9/TSJcg+FblTq2SiadaHIZFuf1hUXQv1+trSWcNPG3GA/+4TP1sVP28sJdgLI
7C94POqGhfh+Qq0QI/wMrlzVzWObMemRqjVm9mL99YkGGVOvwXGeQ77BJzLvl1A0fwZFr7pgK+Mt
l78Ax4sPH2b78pV84khgw917rpQ7P5vEtH83iH9/zCM8C7qoT7wGFpFJu0HvM0HO9IohuhWxlBXd
6J25s1pYDQv6sN6+DgW11hlbJJXAtPPouZvBtUbHV5sCncwHadTczjhPyydcDE/dr1ni3knHNjYq
bbn3oaXG+sH0ZC9XUBP7Zw6oZfKvdZDKhbeE3BI1fpBuQPhYMywTEFNgvaosdHPWFZ/4p7YzLAJm
QwI4KX/BJtKEIYAKzC+4Vsxt9sEDwYBKFGia43Kn5rOBi5NHx1uRY/n7ZgedDkpEAL+UNMDNJ2Ww
o32Q+AZpZ+LvoOSJOmh3IRyQG3gbGH6pe4rN/td/0itxhhxW8r2o92G4PQO2IlaLNsM0JEhs2n61
i9ln88QFLH9xfvBzLCW095YC+IlszP+Q3jcV8tfX7QA+TWSEZs8Is3m2LsV7bAYy5opq5Q9v15W5
QhlnhXz9tNgrMlaP3g4b2L42TS1alUGMuLza90RZOPq12KRfXvjgXL94O6JcUYlOHhkOMIlXw72s
4o9a0DM5Q1TtPXggJoApyo70ilgoSonYDBJnWYfNVxqL2cPW4Ca4g1bghCadf/Pu3jT7mFJ1bxjZ
dDE2ZTTqbUaaoVbB+EnYzC/Wm0apzmBq46a8faLYgy8Tm2JOJKdDTgtVx1xpjm8fe2eDOsWe4qu3
wAIzVClClQqL7/9QAFZDI9h2d7/WmU5hVfIRnEscoXNq3IRajo7vGlzoypemlEQyTEesH6ZtJknL
7mgbJr3799m01GQ/y9r3PzonMQE13b+WUextwMN3IPVoHEawppwQEmNkQuW4ENAANAO2rYS1LRZU
ysCNOcylvOIkFJRldxseZ9e7+W/WJQ4X+b9iemMMQZzv0dBqbADDZpvBlMGJ5yr6sAiIUkG1Kf8i
py6+Frv/sAAI+mDXMO7RcVARocsW3wRK+CXccEDhKP2PX1UfmuohuAeJot6GhTe5xP7K+SRIkW5M
SM0v2wL7/WJWzPJVMqK7I9/fBxFaBiqC0VQT9acNO9N4y50HbQFtf0vIIohvlrQFg4OIubckyNh8
N28zJaBqqCQpfZ1EHhBD8C/fx9uGoLEGjengCAJ7oPlQlU35KwbhkheznFVUlaSLw5bqGTY9MqQm
db2HwfPbelCpL25B8I72eJ2l+Hlge8jOcfINeolj9kzDOJ3E4iRhDa5iezjUDXz9wTkiNF5jWsz1
FqqSULJVp2rNg45y/RJdJHUeYIfjZGNBVMKtdMzzlDl9JTRTzfgLwRMSKLn+X8FJ1CXAeTpUCePn
N5/E13g2miErWFBiNuArIbKAHrEKa9pYtYFyrGpj1U6qMoXagOmX4dIpzmiyE36cassOccc7dWUi
U2tRKcwieZJl7NOqrlDEeIY0f/Zf/Sww8ErDDMU//6QpFIaCJl1yi3kvhAYLj9OVXTtXbpDR/BfP
5EAKyvFGSXDqME9AEQDuMUL/FuZ5ikKrVXNWVKO7yxkZYczf0glRxopbmIs6xMgqOOOKVAYim6Mo
pnCCpcTv75rBZ5MK2rfuoiEWBaTOk4N0JCBBSQRtgr/Aox7llViam9SI6XDAPXd8/pGPUpUC3I7a
Z0HjUQ2g4auAro9/YTFcpQmb1jPHRiTHg7XwIYfi39DxZyJFtl8ulN/vagF540CBdqQKbyQeFvUw
akC6Eeqs3Cgu+/TeE3Nih/1ASIWeuj6Yme/+ogYLv8OC9kbJWcOFZoTPAJZuImVhPNPhulZqN6sP
o5KGRyp+tRoMrV3wGuoqQy0YyXdQYfd1sPHfMTpNyXeef6XRZfr8qw3y+YlNgm1Ue0WdAVksVmcV
10FEEZUKykUhLXSO1kEe/anuuBavL+B5ouOu+2uKU1oGGBZ2doOUHt/4o3Hb3yn7hVthV1EyQuLF
7rA/hDjUL8xVOiKvvWIggLpqNxgHjMuJhKTT64hKxUpUxKsIvEK+q9UkwPYUy6IaX2xy9K4c2c2o
hveymsJvNk0XNiNKxoE2y40H56VQjnPS5l30FRZbXk3W2d5+VgqS0OIAEs77ZFoGxP/kZrEgXRHc
4ZIRs87nKtix1aNWiKp84GVW2pAJWpHyCe2zI+iQdnxFM9u2Jst45DW9aZxyPKTYtNCAgoj2Mj0g
eHViurjH9/hNApOxSIKbk2zTzvGbwPx9OCFFD1SJoUxzpHtkTWsBCCqgJ+K+6rweZtMLOTgNxMpY
nCKe/gFjSpzR34CcTT0ZdVRxshWsf0xw/2yeq3JPPFosaDc04MPcuqMjTntTlVH9sCRWK5mcwETy
3+FzQFefYYEJGt4otJXAZuWBXnvp4avG9sj+g/fXgWeNtxo0kAuGF6dvTz3EbYewT+WL8hqC0iZO
MQypzqG0U4+eSDykGNoHtcI7EQjMDr10AImncyh516CYTLrM+i4xg+ijqp+grYXLKFI7yMl+y9lk
k0PiQnfoHJfq1GH34U1ULdcWxFNy6dtT/dmHZreOC5djj2sbnO1W5vAOIQZrQnucCXDPsVsdGv07
QiMO725l2LiDDKi8qJrdLnxhyAUupVa4OmROQCVsXACsCzWDAZ4CpYEJOOGQm/HyPycLaQf+8f+F
htWc158QzqQrnfDtL+k2Bt1WC2SX89pGgJ0MDhmCDupRcSkiM0uQxd/d3QgJ2cX9rJCgjD6rEkEn
33Ce8I/43Cn9yPsL8XZAVNkxnHyxm5+Cg1dtTnZfXFrFpkbnuT46bR8yt2BtIbDVb7FAmrsC6HW9
pQixtT1sNryvIODfUULXUgrxnL1SK8gvIfPNAT7CCf9QCZZ2I4FAGx2scLDWolcj5vNvMYEAZcou
hlDaXbT9q7Kjg0C1nEjuHHLqyOLtWjuYgoZ1nz3jQ3f6nLPne43QpH5+nNlWJ3f/4YOYXqJvca/q
vH9UCW1whA/hILDXAQNTJAw1xZDQUz2gPRoVwdm/EoHITVWMkyX9FVH9J3cZCfhNsVjdgp5PEZC0
yhf5twYpxS8EZlorq5xGGYSOtL4EOcjaWNNMuAjTI0R0BOYEg9R1HK/r9xFzADP38bUdor6owArF
8VAFFVbD8OUg0+gsOlEwjNZrhmKLuJciKiIVCUc4ccTBVWwqyAYq3qKDNh7sh7K1Rm8seix7HfCA
uA7s5hxuJP13WLY6lcRe+Eet5eSHC7Wg/wI6FaFHggjAE8PGUuifjhOCSe2hY3qg8nAorlLfUvmN
xhN0h+YDZOOqY1En4ApPvgUnlCgVix6nG9e+HfInMRNbuCKO3molCiItS1uEHDqUr1zDSsEK4hY4
Dv+lbR490BXTfAUitHeRZkLzEe1iswqpUMdYGkRo/+Fdsjl7QbRlXtEYhmIflgld/xf6FXWN1iTv
tHx5Dag1t2o9jD6Ua8S37mxm47ahouyJlGRCcVWlG6Tv1ChpSMdGoudr+r+UZr/iPHlD5NNnVNAZ
D3tnTxKGx5Sm33Dh9EjlvaLG9Pam4avMFm4RqaaEKw/AUorrw9sMzSpXSVt0FpB4COLqfc/eE0IZ
RPH4GQNzilCjiprmlW4bFTY3TPWOn9AbS4bCLWz7xAZEp9+zc6tl1UclzyrpAG4iyaZQRkFf9dAd
Ryz6eXhFRJh1B1CPiiLVO5X/BNxy8Xpv4FCfv+IWCTj7dCp09eA4O8EOUp5X85Xdx6g+QYDg4wyV
5H49EzpzTkdgN8A40EDauoLwiArOPAAygUuxgIYDD13xli4GmYWv/2tR9iD3xBw/TbSLOsEQB+BW
MXFHv5gZ/JIecj41B3RH+JZUN4MBeCaX5sSbt0Mu+LcZcIEVpxyqbzoqKGBBpaMIQzjO9MaCduZv
nP5yjCKmRkg+Ji2Jrk5xLoj3VHVfTUexae0WgRrMrdUJfg5Qp96l/kVCO0FAnM+8jJwwnPVFGzn8
kz2N8ZQn4NfbaE4n0BaECyVuj1mu5I0CF5HAEiISw7EXiwHhRxsnAW0zqmniMgWah1VgK+DrZxaL
gLPVouCq1FKBEOQuvC4AxuUCBL8Bx/ZYT1dCXoAIEcN7nR7BBuovRHTxgBLeF8ADrvRI5DjCSTsx
W2OQVJ4WiqCopAAMeLdKzSlySNQh8TcFVdpLIEVhm3BOqG0y1o7zjYJiOn/HTeWy06/EUWEOS1AY
lyLAOwDUE3jLAFQCSXRKbRBgPlefrs/Xk5NIr+y0llQiv84hGIPyS3VpnRKlyQGyWSXsh0OCTZt5
RPzjdL47d+iYA9gBM8gbWh4iQaz5t0Ia7Oh5VX6DV8rRy2DZVDkcolrbdYHANS1094KDhTCJRKUY
S2I5cbgSWpsI48t7NLQBtbEcmFZ3+FhCzG7ebppE2G6SohPlTQWZqtUPOAnbqUCAL0EHCYLISXg/
kwTol/Y3TSqmv7Dfb/7HHDph2EB+AaE8QU2hxSaDRsFMglcedAWZnuLdSupRTgcn7gSdyAnC9bJd
paEYh5GM00TnQssi6QCc48mYtfSv3slYPTwMqxaakq5JCPbsEOKTRbCHi0xLrjksv+kYhQ6/RDUb
OhX7yNfQuJUgO1Q+iV6ermryfRPrkANAnkpywcVgXUo4SADj2pl/wSqi0yIEAXZ77SLoIcQOgBPF
lo4iR8mEkk9RvnaMhjzOkUfq0v/VLPgiPKkZUT2sofuW7lLwgnsrDh4FFvizcXTgifsv+r9Ojj3J
JP6xu8HpOIZeFN/xqDz5n84Z41gs9iaP0VhjAUxjuJyWSkX/PQpRM+VVuFJ7LLWIfuApoURPvu2i
mYk4+u+X/iVWaH3G4aRvYugIaLORnhyjyr//yTTGER9LV51v7xKOR30F7ob+xz+oa6nFtH6ZjL2G
AwM5Fq1SN3KsFrEhRLQvjQ7ymZ4D4bGvdEglKKIComaGtKcSun7pnCax0qM8j76j8v0gJb28RmYn
6v730wElGHrigmL1HwtL/9aPqvjOjZPz6m1oKugK1sYSEZ7XgUKCrkzT6wIKIg6YfIYJUuHLCWP5
F9rK6EMoySPGQQJjMWqUmAqijOQWmAXD7aO5lbj0QQ+0Wr8+lFN1SXVZZttuUu8qaweZEAc6fjV3
0PZtTwaF2NSR3VPd53NwuB/+cwqm6kj+XyaXg/yM5wNCKnmtNUQ0JH4a/ptLYDITuGUD7oeHJmnu
fSJM4R89SOVhqhWMu8ZfT1mP8B+dSN/FfTO1iM+/CadGSlKoCu1FBXVp3PWaji9atftb1oHGRgtQ
1Drum108EPC7OYKiUU6acmREPCs9Au6bVGCkw14/x8jiCqKxIEdhJLd4ObOC9PyGRF4Me6DB0WpS
YzmdmGqRwTriFYAe3oAH5HINXBFZBTw9/hSu81VXcO93VBK6OxYCd/rvb5qRkkZoHMZ8OFoBPhqv
cj0LRofRl/2JHpwiFRHUMdX4Nh7HuJzr+X+mJ1egQRxSDhAh+r+PBf/j5xXoa440eD/FGHhExrSz
EhFmz4uikH4RvTp/xZ1ToRG/sb4DxeN75CnHPfOC7pp45vuGfBkCl6aKph2ThWiIr/PmGtIL/2ca
sB/xwfjb2f3aV1vwnbR8iR8hRwMiJMQZwqHnVl4zPTVFbSc+VDemIQV6WIFB8dyvoainVN2IujVH
tIoZ1n9TiafzHTu2QfgtYjzLGEQhmOKzc1NdmjNfTE8ZhkG0G9RGJgRmKWP38JG+tolwNevuAS9j
jr0q3TFO80qHDoTfl2voRNGU8YYaEg3ad/DctTDQe5AP7tA//32rnP12X9IoRqKMLScoNysYlNF2
ky/H00XcwG+bByjDFN0x906Ru2gOYcYQUuLVK+WqlAZU42nC3pfVjYhbxCf1sA63pE5m9QlMt9Iy
aR+i/uHqSW6Fu7EyowuH9pN6/00SMvHA9Eu8CClg1RG8Hr5hLJx4i5dvtsThkToYJqBSqqd3h4oT
QOYJ9JZXGrD8a4+umP3nQyuVeiji5258/DUCCxc1BfRvNLniTMpWz6RFi9qbnyKFVZAJvUu07Jkf
sjW9bMP+usIikx+cZMqEDDAZlz29sW5LTdkLbgwCyuA8rTagUL6Dz9wK7V6pIz7mP2rinYBFvAZF
+EML3emLSB1Nc3iie3u9YwMt0u9F7d++A0AUsosqHeIROrsEpUm5J/GdfkZPD9IOj76yyIewHeN3
v/FbdM8yOE5mFhL4Og9wXeeJ1mgaCv8Stp7RT1ewEaq8kMVZqq+BNJx41jzx0MJSWRzP5ViP+ELz
j38YmrxFQUDU61d7nw7UNDBxdBXRmtxQ+imOQ/DQSlB4KU0lYILMn/5yQKMjcrsyCR+YIW7xwrSl
1dzFOVyFfdcOO3d2sK9ajD1Fu6gI9EfiXxPafHlaUG3jfOW3qLzK9q4o61SeFj1eZ5HI4jKF56gc
My+h77w4U4Qx6He9m7JO/wUQ7JMdGazl8WtGWxBOyf1C+7VaSz875KPqWaiGvwcWNnRPRoQecOKr
k0KK/og/EIoiadO0QdH21ZWrKauFsc3gUJajAqkNXXxoaiNLSPEBYTF6+KKecTVouOlMe1rJVRXh
xTKH+3iekYntI4vJBHRDPmXwA9C7ebD6LH5+D/kF/hR7ab1LE1OOSG1ICrSGelCZr4/Rs74zJZPu
OyhCOOuCYOSol7Mcq2RzCng1a9XHRKTdHddNWcPDwlDeZ6AzTBVyQjZgXtl9+TiaHY/Y4tgtM0tI
69iz2PHxTMW0F+67emRT1vieKCcOPRqqMKgC6jiFvoHYneetABbGAlnI4tDiSOL+SUEUbbAhio5v
+BI39hozbZE0M5tWmhT+1VOzXZ2caUjyDfZay59iBlmdDgeFU1pJdCgH1xpn2pXgq+ZKBMA5qZOM
vov4MOuUhbFyJe7UuLG/cidXRPVX9vgXhSbZSNW0pUUIStR9jynJvlbzjN65aaBQkJlDg6elKOZF
76G6j1cZLgnVMUgN/T7qGCQXO6fcf+wcva5t9BWLsggYSNMKulHwM+LKl/s8EqAxyzd6/TO+IB+6
VFrDMvABT2r24k1KsB13zC66OGPzexkc8F7foyOp04ZETVRocIMCetyYYVyo+rIVvCiNgo1wqKB4
eV8JN0/NjOYej+jct3CHf0T3odW+OxFd5FRsA+VGb/EAt+xbXRMOMKphAPO0ZwtMYl0AqnKC0LkE
Om+Zoj4ZyCQtuSbHzQWI2qWyknglOjV1EUO0i8H97me4MQn9zE03IeDEcP3SWo7puj0umuvZE+bf
yT2PctynZURbCXE60+nRrgX+etcBPADVf7Gz95/rE6QM469+8Y+gyW5lmBv+GQ9+mGdeNn0e2XQb
lmPfmpd5KbSb9BgrY0DQvgdvb5IMll+PF5xhMFSC5XhH67LrL520mQwa/aVPq4JjmE9smL70BABi
s/AtnWAi/sW8MdjcYUUOczy8bekRNlLzq3ez2sQtaggVl4p0ebhRKwGz/5ktqa2f8WXH6AenoMYP
H46cpTPJASCes2xiMCRReXWclE9OqzrnPHPP4X2V+jafbPXTFg5WYKrtbPCJb+FrIhebLRgstjKV
oAZGvbo+nHd8ivnfcUs3iTf/z4J3nEAnxSfo0DsvXjCNe+0DHgj5NK+o71jZwH0v95PdIC965XnN
Sbq19YVTf3zfhZcGueuyW6XL03JkFSXnRmZH88zq5giX8JI4Ran/XNq+AWsUCTBcT5xi6dCG90D1
0bLXSbE4G5EpL4/8/PfgZbf4OJUPHvrV9b3UeqgNmRqbXQch3zU7VXACf1SchjkowdH4BaZAlQhv
9eMerh3ImemheX60c1hTO0LH6EzUfeld28418XiPUlJzjFvz8fZuAMG3qGaH5qdnwAygVEWl3Fqn
BKGWf0VZ3i6KTqNzIoWzgHWrWKvheTa9WcEl0dXiiFAZEFlAcSj6JvS3XWDEZifrLntlStpvr/Rp
ls0ZfZWjne2KfGdcg1rd3S39/dGprKHsk+ZcKAljFAlL5jJIqGtrmJr8PKKHj/s4/mV/FnL0dT7c
ay3Ydf90aWfoDE9O+e2+nz801CIJk2v10R6f7eBJMzpsGTGt7Lzf7mNGm+zMECX2+nZBtdm5AH3C
y/bMqGFNN6BlyWVCh6T48JYHKLoICMt/JSz7w3zYt8c7+nCk3WHi1T5zVCwvm8Cov9Yhk9ed9QWR
6dPJB2aXfeaDZR0saVq7ldFdm2BZGHW9nRvpHIklN6SIdRW9Cm9HeGY4jWtYfUVUP27xkeCDw2NP
WMogG2s8WlyrcDLuBMbs7DCAYnqbnfe9Tx/fX9NPDdfd/Zi/t3KYYwpAmNHHXtRttNQPD1/NCe+6
S8MCE5fS5E7utpvUIF2wETa3NcpZ4+PHT+ghno3uBMkeSA1EVEi2NKryW40pNmdG83AbVHvF8AXT
0QjZKyyfzYni3ivGP5wyKUeyiaFpvdK6bH5pqVLUvYznrMDL6FU6jQYS2Xv71K+eArvkPemn1Tu6
3vPcrHU3dt1x8al6z9zjxR28Z8/VJ95Z0bF1vvfNycVoW5b32D6r0YWOBLbzad6qzgcSa07/HO8W
5qi3qkTTlNT8MiBJ70ixpHPMo9HHaWaLSjkwP63yK7gdwuc72O28wxk1w+QCr7D1bt9vXmnwCy28
7GRd90xwYLuFPVruvBN8KcJhjjoMdgkAao5d9vyL5V+WvU/abmAL8HTLHKXwXm7zzH9jpTF7rRLK
ydgdYgxqjHYReuTf/frZroenp8t0MX6Mze7p0kmv/4a5N0+GWIK09KTPnsFj2krXjUgieCNBzpg0
oNsGiRvJGQZs0F/JLJYbm9rzYQzXODi2lpl/oJaIgcxj8PvuUSoDT3qgblqy+bJ7OF3f4fIrkKt7
x1Z1tvdKb+eANqvqFGgoV9kTr72cIQPJ/zvenfQ2JXcoFq/T6FEZp5BsWubvmXkYn6F/tK79229e
i3fRuOwvrr9pGbn3uNFt0G3pPMPcKG3mCDbu1G/b2UW5wpNCEQ0vy155fqitjU+QdJ9qddplt7mm
GO7Rd4dtqbbOHu3CDA95XL+u79fO5xZdlp1auX2uxXavWl9BN389hsbaPPm7E827K65NT5tG13iR
BTxa1XOPT2XPu1vr2rJ1vwMeNkblRu916Z854ssOP0iaYg6sMCn1rUH16F7b2mJO4e0vS2cWkOXp
Ovg8aFlrhla2Pte9Hax2ZChro6G+KQuUM5Bdzx8G7+WY9zol1+Bteim1zkrRMVEFmQP7imzqY/8e
aYTjVgaPCmt5P7lX10VjZp2yoDo6o2htdFLjpwKPM1tnd6m6dtV147z3SEJwKT+PDRC/d//ADVJ+
nhjRHRLt0jWe/of040iZiiR8P7hAYoiKoT1GKgR+1iWLhFlDs90VvOtZHUoU7cj61f6dgjDmozRs
UUa/ZcMi0lKOmaPJVKsEoSxS4N9+Kp4a6FlNghzgzygaAoBjLYxXYosTVHSvEbDwaAJHjEO+4lM4
CcuoIFq4vFHMwVjxX4F7hGKldfRlAtdCQ4MCv6kapnqkcdxMKdvJvlYqD2mOkAmSt9q+hwRrNMB4
F2fkDMcgDnUHY/Eu5YVd4OFORrHkR2wzle1Gf01g9Gk8oIj/oQgNacoX61cePLD+RzIRlF4HXyNV
LIIHJpbqbKIL5B6k3hFpbalqoj5OMo7qnCS33UC6pFNe2ejp9V/myuFbaRV/LCpcfXj1Nk0p+gKK
+snQIFm2OXad2vzOEJ/9HCTi6KjRlMHamx6b3Vf3uXkMM5Cq6RNpy949YfM+LcxmA1ZKGljwm+hc
1AiKd5MgJSWhOHhEDB8nHWRufnV2sPRrbjbZAcMzQwkRSdN4gjtOYseyXIOQMw3vJrZQ7IZVngUQ
Fm+6+oB0dEzW/IwABv+N9oPFc3Wzl5Na/okqIZxXDBR7WftII0S+Rr+ZjpU4lw+f6d3WSxxf+Lms
4ezIcdCtI4O+OfVD8DRCXqFxEyJL1DhphISiFj7/eunL8c6N0JpjNoSmqNauYJSA5Q73wwqcXc8o
zuMPzIjYEu135z9oVTnfU4SBfHN0nrabQzj6o8PN8jE0D+2GNUz6GNgU0IhvzmF4Y2O80rMWOKlT
1J1KFaXda0ULpU/Jh9pkd+iQ3k/IbX8OM2u8nBDWeJ9FY0+OvB9eeTJz7G3YJJ1Nqf2oh0Y8eQxr
AWbqRJkfEnCMb4LG2CIrAGM33fo+vD6Bo5tL04/TzoEeMRtrfGleyAr2EWNUhRx1oojyhxjHuTKf
2mwIjwVq1d0o6ZzzsPbxLsSaTUzNDOgAL5FabAoWB2Q5Fk49MEgwKGvfuXfM71og8O7pt3ZoVsMy
tAqkPu+V+XOc76nHsKut8zVUj+QRVp60yEruzZrlIKnAi4Dc2QI8nlCvgAMKKPZoPRBTjRvtY9Wx
P19SIfu+jQsoyoRGr8YCgR/k7Ed5zSVcLhFKVhzzZ+nnnEW00EJoWHd5JEjfq39Z/z18TvBPoWRP
Ye568h7LVjE/dJeIad1VJbhxSgWV5r0K0EcgHZbmH/wVzmyA0wzUIaj6ebVpZV4RO73DFlPgzavu
lKCRVp2ANsSwOsXxIRyo9HOQLGYTvKwKa6ArlILEi4rh5jjh8HqvlpXmx3Dcehq6O7ErHJz6yB8g
ivh/0EqHSVjfe3nmvCmObutRknr1qlcbFqlfKUV53U87jaje39yJvPBDoucRkirRXp/sYfB8VunO
fXQsKq9xTve6rfukNRZJzaz5WZ2uvhFD9EVBHZyIuEEPQ7izMPje/mt25moCaiU0RIQstqcnduYT
sNUAutT0tHrw7h1KPA8neK1WxILmxTvD6nBvGRlnYOa90qRGwIDUtuxUkVOd2EVePIGddyXQuHtv
1EfH2bEcnja3wjf/rA/NMDlnaQvcM5d+edkpLoiAERv3aIWM0PS+Rny6qbUbuY9vjK14fNe/AmnR
8iLpcpIW4cdkLy4/wxTKP3j2OptWrx40i1pcw9/cfWLEAUnk6pbLHn6DtrvbvO6QgVsf59RL/MrB
gfKCu6fJuLE4PuzyT2DfsDo7I0ifsLXlQEMOD2kH0ThFidmsQ21W579i/GovoR0G5qgULCkEXbzq
yal+vBSS76DKzNf6gANe6pnBizYo7RsEGyQ16fjTyuiRaNJ5q2AldZekj0N4+fQNv4f5yhxbZafA
gWJtL96ocJJ2bdKAWfOQ724NGnLV4dlVZ59mzMSP6w9vicK7k1ek+GT4fTbhuFWzgxZpoQ06G5zo
fDWwKT9T0YZSZixuDYr0yQPkpTbN1dq1Xa+4l+Eb5vbhil/qazJ6Dd5RtV2Nqy/iIKyZMWYEaoav
Wnd6eRMbUjDXDJkiTXJtzrYL5ft1nXOD3hkoDS1z/JxnCJYGh1II7L6/OtsygAb24WDfRg4GUM6d
Z+4YTCOqDSPQf5RQ52b7EO3HQkve8p+ki3TrMam2f4/0vVjikfEh1ncbZyalCXhVaS2f7k9p8Lk1
KwMTNju6NdeuqDGLeXPf1GHv/QN6Y1yXYHSEr5k5s0w/47hD6UDj+f4VkdibvsGtxi804WfAoURG
QGBQl7rEu22M6TK8F84tSn7yjTz3jF5aczJOS57XOsc3EyXWI6zlQWNhFWg4v3EXkGsIvlxpGVA3
QyYvDVluBT3v3Rwva6OZGlHYomwMRHwc1ebVXZh1z4haIO0w+Y7NPYfys23VOOC7eTk8Ioi4D94V
L++8RwmhG2ur4Z4LP+ta2wIt5PD1S88zfN5YcdvaleAhX7iupHttA4EZo0GP7tFyWMmcRv86MtHO
YCZROjTT4cWrg+GcneTiUlIycIDk2y89HMU9YvN9jy1/+9ykw4x44vYhcriD+0aHe5PgF/8P9r1W
tZ0uHp3KhKiBfCPtluvNz7KVnEMw7rp6zrLILRBKyzcxFs86HPBMTNHkJ9UVOx4owB4ZMMZrpDoJ
WTgTGnFb0qoQW9I5EW6QZ/4kE+5u9F69cD4rOcfJqbe500K++QYBRWOFoOvhXae7YT4ukBmVh+ew
fCZyMn/2XnXGNXZ3mcP8kbbWh7iTYpD6dso7jhAy7Q73OroYXnF3Wr8/t9/CLc8TSsAlCgD4IXS7
1SDdwdl5wuTBHZJMBGyDfpMe2cXN4Uv2xela79/s16CSf2hfnviW2kuCDqZJULodnKUY4IAWuDTx
WNiL7tHkvTl5RKZ7/Jz3MxT6j2DZgUY44P4Xu0Orutjdgiu0vOAKWJmyhsLnxSuwfjB9E1aJc0Ug
e4FTgWABkoHT5DQ5cZTWWw/bT8vBACdMblFy/zRHs7EcbrApTl0DkEDHKOPNADqAWoBYW5h8AWE6
L4z2wXt1pobolKjPdKoFu0Ct5LXKwEs0q9gqCL32PkzOiQUyNxoZswPBHNvkX8lrxhuoHtDLVuKR
CLCHLzavw9vV5aQ+6oz6dvJkT94+oyVkbnYMWA+oGp1HDlxWhXOaE+Be8S5IF3zIEEGchoZqQczb
fOV5in93hPFQNYP6lkeXdXYB/Xmk7UIGEyLkFaskvsalDUTMkzMAaHs6jcviYbkFBqZLMkYe4ZU8
u/iEf43+9N7Ex2WSRISD4IK03TygzgfrwbrjGrD5/DCJSyf8snLQ8HJPnL1KARD8+aG9FflIv3De
VTWspMZKR6ozcDx163HvhXfUUF42jzskZWiDSYc0Xe4X2Z+KODfor4vKx01sl1Pu1ao5pJ4/y975
l6CTE+uv7DFXSwjo3T2zb23aaO0fdfLn7keq9Mq4mMIts2MlCsaq+Y7/ZL1OhF3rnmZY46fuOQ/e
7p5GqHhxEecW4KM0Ey2BaJ/HRK0msBbk/De9TJGp8xnObjYlJEejRY7kni7eprQZpESt7tniBCKK
H4z2vZxdXysAv3s2nUMPE9YA6EVe6zbPGJ5J729UW2H0nXZomEvn9oOHfDtzy7MDhF2xiEfp9oj/
aInjFEYVBBXkMEfUCM7t5aJ0W0WAW4eBrJgMyDXOY7yo/p37yBQgfPC91dBSz0kxmF8enHH+QJB8
Qdq/uRZOmZKqYzTUOlnEqTeMYiTl7TvpVjuu1ESz+Utw+ZDqm3cboXpE24uTwW/DycYdPr5BJ1GZ
zImZb4fp2EQiMTcr7uLjr4oHcWrE1cKbuphh1n7A78i6ZAHzfO4dbs40CZvpFlaU4RBx4/ay5xul
pn13e89OZUagRTzhIRMz4XUjX7OiJ7rUcmdKKkNAwFOYNl6Y+3iwmyajKyHeH9b+1P8mho0d/N67
Ied6P9xJ6qct9SzQshwRc7Wq8aiZtEbJk5S02Sixs6LTghJFoxgcgtoAfUzEx/S7+F5+NkVb/lP8
AfcQFjXjUgD2HDV6FnKj4rsMSr060iz/Qcil3LIUdu+bKxBOcfIoeIpahXK6BYWSloB3aAWUqmlS
b4ivEIw/UgBQxHvA85YmMpNpQjTcheT7iYy/d1tcSIwjvLUvbW27f3isllK3VoIvQkM5CJdkAjrv
++Xx++cuT6TP0yV7i5IbNZZ31oHtr15f659WnnvvB0bFyfBGNxM12jrQZGfn4vweuk38cXz/Nu3i
CdICNFcfq7LXZbGtzS6REiUb58f624/bS1hlHYuaw2F8ApO8sxAB2XD9GNMQAszpStGcPJ2AEWU8
TQoE/7N7+q+Xb9XbnxiKYWH7GTQmLwct3Z6PdJMoFqVWqe41oPn6v89I7sqkqR77HBueVg+JM2fx
0c0poeKM5dkokt/QFS8sV8evzvNy64cz9veG0T3mLhvbvTTN1mxHA5sGgVZpQXzx/d4LgKCIx2Xv
QIz09362joX/s//BmeTCYBTT1m+NqYFbvUR8L0pNeZsGASuWK9jCBCA35EiJbzDe7fkPKBjeOkfH
WOcc9gQAbdJG4pqT94xIadet/6PpzJYUxbYw/EREOKO3zKOAs94Yms6CIoqIT9/fsqKjTp/uqqw0
FTZ7r/Wvf5BhyLjHMWM2qcuG9JMFsilF81t9qy8Ue4rjnyhwQezt4qE1g4a5qg48K9dhm4cCvZ/s
Oio8PqBTkkAOOTSumEY075sn79uyXv0APKGErM1mpt/JuT4vphvl0Ghpj7gtJibjelvs1xDeHCVW
YlFTE07bNLsSQsZDCER8tlvDuzMgwnlCnygZC8l6SP/8sadLZrSASpxXxACblwi+jMuECWoC2Cda
SUi/za4HTHW/mHYGfm+8chM62iiaMHJkTMlkrTixWdDa56rdQ7pBwjvuOTzEUCU6ENAzvMxkBHwB
ftDP+AjoOHP8FYcemXVSWVGtEFXfwgcKgwft9TVPIFnwTE525TJVw4ymnAxF1OhwCexdO14XyEAO
482ZErENoEVZ6L2uWmf7gLuvAyazJdhXGIk3Qnx9yqhxJdELXQJRqCuPZ+NNB2aWNAMUONXANp/x
lCUhdRRtSxt+JduReAuVGjq+26yb2FS79V+X1npAFdNakNXGN1Pih3L4vEiWOnnPs/UwGi7cmDcA
HB9+6MZQJJdtr90HrTTuk9d7tOQpaLdo4e7ID/rGsIzHLeedvPThyekexBn+iB8J9xTh/AEGQm1Q
nFK4uYfT6h4RxsBzOzxCcpixBmkA7kWogGtq6mvbZ8e3MeWBvwIO8daWDyUUX/i8b+B48B6Nb8m4
82QnBViyLz1etZKwluhQsR52O399jNqlOUPYOZjs6r5133blSl+YTndEvD/77hY1hYUQYFmQsTyH
IBlnH7FPCfFTVnCP1ubmYgJAvq+Z9PUeSlTtI7CACHPHAN5X+nwiFSTuDvIIOaVmqzF6HRGs1hx4
i27mvTEo02kHqNTz5DttX02vpbD1nLRsfCi3vdHavM4/MXBX139bDS+bDTDTqNgU6SM/y4+9Edzy
NaNoUa8wYT64MWhnPKhQOt62zGvvMmWX5VnuOV9BJY56xYGPhYeQI9G0aFWl0fSikyPM9gWL4uxl
9FCTtVu9ubFvWN/i0naFE3k/oszpH8qbubp/tfCyaBtf/GYDFNDBEX/MlmkJ0fIOk1Oo3927ySyG
DE+UAxRnkwLVAhMxo4Owp6vbN2deLYKUszQ5DdnJ+toJFYA17IArPAy7C0dFzLbga1pCLrks4VpO
nvYE0pU8mlpPsRUig4V6BYWAPAtKahWGeGXDYK4rnEx6lfeR+TH2G5nmNjmxJi9BlB9Hj6EaiaJ/
jbgX4JhKZCDgb3QxrGoqpL5zwgx7chuT7/XVshWlAY4f2u0NH7ea5aW3gvTpTh4hh7r1CsAC3wZ2
AJQUN7P6EovePvH78oy0XIjafYCoxeMgxObrcBXVQ+QGvGNAsB7kQu8ONMENaRvR6gFZX3ArH/eD
bXuej9NxCoKYj3kXhFoIu/KrQB9DODzmsL26A0CGuDLbtTXQCnzPsM7GcSBFfS2wFILCEeVVmYBB
IAJuGfnTGDAY7GmrrpRKA9+6H/UtHslUInxGAxBLi1ykTYBCWvgLMxQ6sbiksj5FzteYcgcgC/bZ
DqEM6NWU1YS7E+8GzSbTEl7250stxA94pvvRxx9tZX01Nf7mRHStfJTfUkwNa8S0cA+NEO3rjxEE
rqXnEWttlZGt3NwyVZKAckzl7SzJyRjoIZNvN+AGvYmx1W4Qpl78+70TLSj+MUwK9TvGA+glq8xb
H6glzyYmNhimOI0vzvosnfoC56Nf6ZZrfZjmplbO3Y+e+8Zdrz5aR66r0JMchtFhvhUunzA1sb7x
Bxo3dsUsKR2z441kZabGm9UBbPvefdHUNnAA0V/IKhESiLSgPekaBeYH4tbQ8M6b9GSeuibV1uq0
bLA7F3Cb+huGK88RMOWbd7/+GPeRwiDoba8xn3mZUZvn6/KnAEk2DIBI+JFwdakpaUBAL1L+nCJb
z+FOaC8wIIA73s1W1g3UC+Nx4SC7M1KHOgojlKblMyJRhS2iDXDa0s9dfd9xO0toRJHEkFT77eVv
e18Jb5sc90pnRI2xDs7FkOeEIud98Bp871tzzsFwyuRg+ItSjbMFSIxqfkqLN6Hw+L5lgi1D4jt9
t3/Zjo77QeFTK6prHVo2gKp42pekATBE4Ojj1uOVCnmD9k5vMTgQqSB/7D68Ld6mR+d61LhIRqWY
K2VRuMDQ+cAeUGd0iK/ip2kqHrvoNxBdedsWFJlpmeBSslS06OG12FtMWpv4zp2xhWu/Yi/b0DnQ
iKwmUbYSLlmDx/+nGj4KIRcTLwXFEHC1KLafd1baByx1zDyVVkXFGoPPwtWG12tk+yf2pNcBeqMR
dJr4fDQbYziUO2S5VOHwE2FzFUZwjF8zsw4u2mCGj4Fy19fbc6q3oT0ad6s6g721YE2xpJO+1Qiu
Mc51Wj5jvB4G2mbMQTIQ8JEWGDUhYk2a6WSY7Zop8Y99Z/zEk7On97ZXw1v3GWddF/T/gJEUrjf7
TboXR/e1Z//yl87WNWJgegQz0MGFkPLZdAbGdTFVqfg6DMLah5o0CgpMSoenJEV8FHOIAcZwQF1d
un3q2xxDNqyqvVvDfCfPqOOU6FD0DixKAKjD7rsEqEe7prjZlTOY+A1z+g099aufnwb26Udx6WvC
I2jzwQEhandTkyW9KYbd42KAQrrNoPem0SFz4NfWMT7G/T+JKYNOWVNQqRkukmoi7pFvhpAhc+LF
TeGSie8e521FFW7M8+eILYc0QYqZpt5b1F+LYVrtes7DSZyXDUZMI23inGH8o7t8DxmqSXChJpxc
EyIKRU07Y4JITX+XMaHM4wDKvvpphN8YKA/sFRQAIiRRveNy/Xd3AYdEX3iFTtYRVh0/oz9EiuXX
8fFidsiS4A02YR817XNM/c26pBy65tyI42LcQB6yJ99MhmXif3LloZq3mWeg/cVNBT8B7YrdTUt/
5hS5ruI03e6ku2ve9NnTAxihwT6cN29jYTWDiLT5M1KiVVgEecDw+dAd4yPaWwybs81L707HhU3L
KZXRA3CktcqRXt1cDiosA1DuJH4yzhiqXsgEpuL0GbtZNBcbdSO6uKfUcQ9rTNHu3ZkAawPYiUzh
kdfr0xvjVfUYMUZkmHhfeoNDE4T+rFEATo1dVRulqpGptb3PaZ+p3Y2BU4OPtZKHO7xszCH5YXcm
3oT0SWQMHpq0Cr+thYR6yhUYSLhkQrRGmQbq3InT7YV0mbcZV/HTCpRVUN/hPhjL0xNtJnwYpulz
ljWjXMXbEIt7D4ZLtMzcTTDUzZMu4+l0+yx9BgmkK5OoAGY1zEdrqHJORZlZsxN0zRJWGVZsGsyV
d64zlSffHrhBK8lWIsRTCNVZpUnQFVJHSdiShjgMm7hrMKIZISw8Ym7YBHOBJw7Jjx1kcs60ydUc
2cplgSgYGrUXBCIfPVMDM/R94t0PBU6sf9uqEUAuPeulgiK2Am1amqb3Q9YOx9w4pF4zfOnt2QvC
teW9V9eF1wRtMt6JOU1HJTQRmoxde5a1yankQ0lY7SU1apo8FOvtnv6FW4N31jYzCpHOpTQ43hIe
AhtZm4+LLnXJshmAzV0tQXrAbLhJ1JYypjg0L2YaOnQnGQzKBk81uWSsaa1i1m5dPSqshN094tCD
3eN+gEuOmxKPfPM2qc0VdEZC/SD37XsDvX5qNfIK7Xo3a2R5d/vtFpO3++xZimbVQ9QC16TtQDxH
ST0XEhLAvrWPOa1xbj+rkIXZ39uTtO8of2c8DGeNh64U+E6k9bhquJ3KaOGRhR6uX1hpYbSaHk4p
zC3Mku0CwWJeUfX79A5iSPYGhqHCX6i4ZA2cjw2qfHg6u2NugsUBstqYAcwQCH4XBQ9ZzRDaW3TZ
MjRK43eHf3+Odpdi6g2U1PHEya/WV2gEuQoxK/jjuIPhRA7vlEG2BZOaUnCzCBG6DZwwwuHC7AZR
eJtw7bAHwj06PXRoYPNU2KUNvY2gXLVaGUb9/eBx2X7xBNHKUrsdmoWmJEvviSK1qQ/RLGdkoZVT
kU1yOJnaRpSRtcajSmRg21sWJkwyxBOjEWXzCEdYo2DsuqeWh/h/hbYRaMPEywyJHhauOK4Oy7i1
K1maRAmR3Ue/nYz1IRz6QPx+Pw7VByLkDHmOoEVHE/uJFPkEY/Ltx207lnwa01QS1HhFanySOXMX
mMqrh8HmKOxizPE0BDEo2+hz+DZlcR6h133mOislVDgurQfPonFW2SL01jDbqqQj6QgUM8z83zsK
YE1dPGeCJhbUaSLjWjUgemP7V1DtCQG5GkWKBpJPqUyHg7h4QiF6B6KGa8Z2xyx/wl+RWniwuOxC
cEYjcTLDwd1sRpGcdvRL3KDE2G5FDtX0r1dxHAc3JZKOsOEmYKH+5nl21Ebw0L6sCEoLjnscT06Z
BdthtaLlDqOuL7FR73ibIds8+1E1pRr1XxR87SBSF8evSPxuOCu8YSRYatREZtgsyNaRXV8llIzl
E6iaEn0KCPjrmuVW63i/+mD4fWOz9sl1r5xdb9hATX73SGFVcKhrDPup3UqNihOJ73jD/e3zoFQ9
Dc5DOmnjUwMWN+l7/XLUrimFQaKshq4C/th+b7pLyNyWo90BxvTDj1xoFSUVHmUPiN/RDRkdxGyR
BWyvbPv4DWNTL/aF3XF50rtRaXawTztRnh/kUhSTergFasGUw43S8RVD43cctQibHpazcrZKuaXv
Hdd1D5VZrOM0OHsagA2stmsiFRvGV8ZgjaQnA/4TtMei3ZqsyT48Y0BKxC7SgPvb7cB3ThF8tMUj
vazsRgwmxL7tPPR1CWH5GEId5KiJMqd/M9WnsyoCannbJwDO8fpwZs4SgDZ2nKQ7ZruoHQAsPBMc
0te8VksbMtA8LIfOOEEXqoLHEFlUGL/5yVXDdU1W4ntHniMI9QOdYxc3lS9qoav3eBtRSJJCN+rb
qwcegBImRO91/sgeYajz64rGdk00AeMJKluLJB+9w4rmwcY+BCKWUXQjriEXQxBo0RGeFuw0TP39
L1LEXwgEghPttbZWuAFBoTHYkPikZ+2mhiqV14U2j1RtfmAHTFDLmCXikPprCK99Y9Wm7eR7iPRh
wCy/VIvfsKN9dtstK/a3ncGZ5WFbGGI2gxc+tjDcjzzaltgINLU63PJ6gbWNXMjzroUZcjhrsRT4
ZRgLFpOBhwHKR0PWT9TGJk9y2br+RJRU9F7bUSadBM8b982TgGzUcwM9pn2zif4RJdb+Nhd1KTMq
PhnXGbkI7wxDDeAFkS2wvq50VUhAxvJdfMOA74KRSt/KEBvXAitaezzZkt1D88fP3fY3W3ktEQVi
+IampbmVNfa71tg7VyHOoAAKDxhEoCdyUx412AhbDDJUa0Irzd9FE2CFpW6EBrKVHAsoUfehaNX3
SAFEJyCyrjfWEWa9UEIYmHHqu2HDQxi/+Fghq+LJRY/kMjOGxdmIIdzpT1yDPgFMJYB90QHzSNeM
GVaXScGuji2LnD20oKsVZwp7DE0yRQqoktnyQnI1InAcph21jmY6wl8SozucaOmvkOKswnQSsuvw
0vRkDJVQ7ojeOI3lv1X+WWQItyWeaxHiHkHUBcbjEqy2irCl+nLVlaGURSNXVJ/I7kZyDgk88KS7
5opytiHFC+OR/fJGIDkikpTbxJp13AlZDQzsMZqozTAqbXEQZV3dD/9MA34/lquCf6/GSQnNyha4
bDAuD7dgnRovZn6cEH0dxyEoZV+Y02ftPuMy/Z3ipnWGwvXPEKPWjQVmpgbJZTC8JFdMHZ+wuoP+
k7q8ivg6thl2fiyFaeP4bR2R2FizHXXArD2GExbmgYjducohb5Gam/25vzq5JYRnrTm+BI+Trjif
6HxghNTWagbLhItBVsQ3Euk9IABNq3x2Xz593+jvgKGL7S/nnVEKUtVzKOZo7S3Xw5NiuO3fPVHH
IHnRIjhrI1hzbIHv+UNxOoqzfpspwUfbQYM1e8NtR4rSIkAfggHZySi2r+0p+swf08fqPVEAwZav
nQqBMAc5UX0eghfBZ03nGaIiQbP8YLk2wq/LaeY3EGqJAIus2u16eWHTRvv68SsYbVv2mnmWZEnB
rsLpigZMVgmmk39kb24JjyHmcPwIJ1CxRsSlxasVNpR49Wh8roceXnEfmC14VkYYIcLxk+aHQUI9
HGi+mCF+rejH9wL2OEWVx/6KHzHQBhLulPHU0+oOc5qvLtW25Ck2/Sem4wR9+CTSQjEdPaYTZFg4
yOwF/2gftdyRi0o/D++ebJyzd6PxIgyEgTBasNIejNaUOsiAqLwbY+HpNg9fD1Um+JiDEXWQEZzF
w9u0L9sHTfpBSRo+eAn94+jLhQO/wSycpgxEgkydxrDScwLYeij7msZ6mXlHv7n9bu/TAYgt24dq
nrb1rthWSHC6jKLzwzf5jj7eE8UTuqioYMaIMRJWlzh5bFtMrkA0y2XNjDtgnDaX/TB9jGF6D4Yt
dhOQ4Cn8bkJUjXby9k6bo8tvem6j0p573uADA3oaQfRR+DDpuO7jA17r1d8rNVptI4c3sGtj2gYR
dZvtW6rZUFyMBMwvDL0llwpN0eXunmv7uMJa+44eGIOSv95C5fFAQQWhdHldQJL4bjp/mHSryYA3
gWyZDWzKyGk08F58JQuOEFQPx8kzeB/eTM8W6SyHnHqNX4cjgKB3njC1M3u7D7mwsCxK0jx5RBie
fWjcP2bQtU1Gf7mmP1wFUOOD5fzH7OBTTvKFKEXFFalCV/oXMMJPt3EcNHD8Hw57FlRrvaUxF/sQ
DZ+u3vvHODP6cwaKZJXrT+LKKHE3OVGj5AnCcMf5qmHRzUKhp+OFhc6WwhepxWnmxUuegb0wgU9m
Ho6pmSUv7gTbePqM6bbEagoKG1POPttUjZ9vRZwUu+WQgTtucWC3nD6QQVmQWOJi0ycEaHx4Onrh
Si3VBvaWnYIdX/Iq5TwmqAyGnNnhRI7Y699G3xamAyTkF3Z7lbkyKDMzhwOHWpYzDfgKejXnFyVC
k5P1YTNHoIrI+JMtPsLyulux5TkPOXXwe36YzehlicusmGBIZu4Lr0+gBdSIeKFzuogtQk4z19BP
MSUj6VHlTLz81rwTDFTbi5zjB/gGt1V48LZYRqNwcBRfHE67Wu1JLbsAoeO0BB6kiiRf7QrqLY5D
8hk4fJguwgIQOGSWkl8gLhtPiA/ygaVBIlUGEWgkXu6g8EgK5Zr8K1fYP8DjC3J/+S++AzIEDL1/
bsgytuZ98k3VEB9MOeFp56l85Ig1XQyvQ469fwcdQC/dBbQfDpvoV/iTEwoErF+H2VBeXjz65LCF
MYjNoQSMSulYyy1JPsZ5eJlIKqOwFSC7cfqKX5r8fejN+s9ohuIaixR9JtYiX2sROv7A2PlyL0N2
zkUIq7ymMU0MvHNg4kjyufiY0o+If42Pc7UAhEBcjj4mK6TUiEU/GgOQFBjbP+I5ICKw3AFu1n0L
xoa7yYJ7yR0Exi5x8IVtCJ8Aqo/PTIwpNV/3d86YdEqs6cb6IcHebuyMPcaCBNdQ1eY2gzJaVqMC
zjEcfaMTk+6MmdrpBxCmUkKTrZKf88811S/13Tc+2fTNT2/Xg4UiTsN3/rjLxzjPZ3yykqmaD/VD
jFcYxjFcE5dhLPVSe3efZ9tKU912zO/gPCm4s+KIi3G4TXcmGq8Dl0iuwSmUfIIK5yyiVmpOCl5f
vBUOoJdckILLgIxQ6zgFkRqDGfgYXCPxEQIVdMTPZoeRygWbV/6y4uK+xWBJ6yRif15qYv0Hg9lp
2bCKPlZLQrhQi30N6tMVXjvQmS7B7pC0Nes5+veogtwHfOXnGaL6EVW0upA6ukVFBmY1E9aOLJxf
5Bj5crKIO5I9hxcwN0EKCzeid+DnQSyVrNBVeAHcDiEoUkOPNNtG6sLwbiKOK3AiY1TmTJ0YmhgD
nCefLG1x6GADodCIFobh37dJruOIBDUU50MAq4XvjKdDTAUZNB/Ghc6+9zGXns5YVRubyyB+aYFm
4vknm4HcJgp8sfHC1WhEu079F4aTbUirzPuKsAGbPLX1bMveQo0i3QyFMRYh1R6zDWZAUunFMfap
e2m2v0wqxF/Nu3mAjC7MrNJ4sFkuN8smxMRH8DE/JtwHKBvLPhi1GdgMd2TSRLeT2fu/OVjf2uFF
pLh88JV9qsEYObLPByN3FAQMn13EF54ZxEgFcQvs/K7QllJ/+PPfOTpish69f9Vx2HYp7V7W548G
u+WVPLjsqbsFXLWQtbRzQPBzfezpzm6Gsuh38+pZ9quOZat4L+4zGaYp3LJoKzus7Cuo6j3gKt7d
XcZMCN/Fj2PCwNPfSrmcMZUVExEJRKEIozXgeCb5d8wYr0Iu/2amgwZd6mOK6jZ7Ng0Y26JM92WO
zSPnD5ZMACw2B3yfTxp2lAnzdighEInEXJn3/vta6VcgrBDWZV5w01OkLip26RfIJ+LFNZstHAe8
QyJxoAcquE2Km7okVMoTgWk+dOI2EkfYJmJFiQP5ZEItM5cGXUKgIZbTg1OniXWJot+2xz2k8szu
LfkA/toF0s2YVYn8uCkDawl5lc6RzVpGmRGSKv5MQUmdSzXDjNn58OmFlkEraOP26X00uTAKO+R0
xJRvTQEtkYlMbDwMEnGs5RXo6SU5+ev8m63KUOxMk0dPwsWVr5xo22iVJStMTkM6K+vD25MYGgmt
E7c1sSWR/xLjrr4RN1xIunMZVyP8X/aN47SPgQdekNxMmaKJ90eP1rxlNo1y+NrxBLjaxmSotsYL
QIpFpGFUZOJtKnYXFKwrYrbkj/75O3TNfoCQlFH2aALdUtNMzw7o5fjeAW6RHXqpwjnjGPdFfE6s
RSvm/4nJG6BpV+S7LGtrWZoNK8q0/+I9C/2NKmtg/qTw2E8ecTMAx6MK/j/O7vrv25eKqWIhMwCp
vtCAg8TJL9oK5vh8yJ9LBAGifFSAwoE+UofnsJ3RsoBJYimANQJ/SR2dw+P0ZGG/7Et7fcTgT7h2
8NT5B47QKuroFpGyfyapQXMBKMViGbKU3ZGqksgkXJeLOUtjOBgN6JrFwI7sra24C43ENuesTTia
Mw5MSeixJnKNTJufdMZV/ZegLllBR3MkjcDXkdZJmvXLOJuyQlkN4mhxEo8fXxx6WBEhS6pCGySx
gGyhTbZu+ncaWJ5P+ngZdHMfIVIgQpNU2W7QMTN+fV0SG9gECUemW5VSCERkS0WyAGe+UNh0f9UY
57kMBeSXVDVSij15NbENlv0KTIdpopmDEyAoMruYacgJgHiDmuNjiXHqj7ODlR7BFWLtRd1EQ7Ro
R63kPeBwWdM8LeT0nPHwSnFB0fQzkPVBYf6VGfC3eJ0WBdDHOg5L+hEpWUJ/Z1BekYC6YM1wyEjp
wRV17ZgDxLyv6C/xjBvhVn8xiG+Q8OiGiY2cUAomgmSL94NUXOJYdtJDyTP9EETQo7rhYYbLAvEZ
PzihQZZyxwSPBePiKpFRVuqLFQloE/CgjmEHtj2CetGfvWJZMbDQLYrCBaVjIlXRIrI4vYDMBELA
MgqDKLYIczSxwC2odeXQAWbpgQadWCoCZMkps8dRUXw25zHrSHaF6+o0vrKMUmv0+zogoXhUyp0W
k5PfTryiDmd/BajQn3bbF9tsMcOUlpPNHi9rnm5WBC/nsV8sxUaK72YXkeRO9hHqa5bgXqxHZFOQ
zUZslujQ2ILY4VdiOCVHshiCbzvsdhzbsq9P/pEjZCcTLybx/PqXiyE2YbLEAO2kKBWCSWHU2L/L
7cYVmVXYkFk4RYbckQn3itJYfFL4IYJLcUkEq77J+xYMS/zkUFjzGaXwFl9oGnG+Rs/FP3yn+IAy
rwAUAIcpR1JUC/OCEASqMDYkq8llEBRSwMABeQorSVdIJ6WJpK0yC34MqRPcN26+uMiv9d7oblLS
3sUQHoqN5Hlzw2RCgb+kFKEND0gGZFJQLXnV1VYWgjsZUYxzNgx4m1sJ5p1MXBMOUaBp8GQIhwId
lKsjq5Ln9lfHc+7KHcE33eDT8FgKciYi05HYIHKTdJf8Ju7Uv9zt3lmv2Q41AAUkeSgFNr3M6DLf
ZrzM6KA5URbAuZf4E8gTX5Radw0q29vc4tr8oqEJOkkvSSddYHj3OmPdHw9tt745ryVN0Dd4vflc
6RpNHK4mny00oLsNYQMdFgMT7z0/BuqqIur7vr/8MQqIqmGTjpyYNqO3fzEHg8L8ho1pHnt6gbT8
xtlEnNFMmSm4tM6Ze7dhPgNVDZhFsnP3gQSWwMXQXjKYDPAU79ZtfiJM9HtouH0sSsHzUZ1fdLfJ
GA1s1i/J2sLBR+VWm6rz2J8iS8Vj5sW2jgcCqFXDOuPZl1s5f+tj1Id1WGf2YzbwJ+y0JDs1tIli
pvOCaYQ+4tDYwT6LMhVg6h7C4AIK6RhLGSvWMYN2Rf8AMjU59vPl0bmg8WUOOs5WqNb4I8UAgjr3
9JegHE2VtOpbO3oX+pG0l/AyY9DbzIyB1xVKyg09LX7GIPFvG50/OnRMIp6G1nrppKhBuVGnkO+1
cwsnleDy1de0XC2jaQ4H+zPkTqy3vzaSiRbl0jgFUN5DroSlOsCBJzobTLovPhqTZ/CnTvMb9ifB
w82TzIKymsNq/Xb1irgKpWLlTF5XQlHuPorf1XXcm5cYkeQb9fBSdUawemfxMrGvIgUsvrE03ZTE
XUlcPMbL0mVgh1dC9rYhNmIaNXBR/kM10NPNOp88FtdmgF4/XlawQqMc5hlDy475Vo0PGQMRrIyX
jpcInBk9nb72XVjCjAEzNxvY/J0ufhFKnM9geaJmv0A+eXmIlXhh7DK+t71KdtZgmM6wQD5rytrs
MWHKicQxml75CF9fMeS4UgS0Ds2v2/rGPcjsiLPOJyTezeWjZiF9IRByz5t2/yZeBI9gnSdvbKPS
8bpYlBeIvghwh92b/7gETZrotn4t7QrNAlPdS3ACJboB/kR3TrMXVp19/XQffhg/aSm2JLdl9WTL
aU76EAe6XZ8ItSa9fIrHB9//KrSgE9UWybh20/4ATi0+3ou89NL6eCkU10HYiwbhy8QRBCM1cf98
mdRe/D9EEnglYgtdQC3pRf1IghwZrxHm+IUj52UohfNDN+km67Ek7zbtogaSkh90xrlMCZ8GjURl
ieMZs0+9BfE3aicfr8IYTF6RYD/Wqxp+PYAst1qc3YI1ADMvbJNfdtoEqpoaveas9fQa8E26xVZR
EHlgba2oel4j9s/0B3MeqhUjzQ6lcQZViVqK9b040JtnMOd5j+ercazGl7WZsUOeg7TYDp6bxnpV
sNfCnWSycIfDzi9muoQ6d+r40khuLec7zNjumlZr7VRC1oSxWRO11dSFqUfk4gMlH+mH0pX0yO/G
22QIuaAN9VSEgePbBquYA7Zp4Iv24+/ecxhBtytoSy/r/rIvg/nzsfjLYcI0A1SDvfZfeouP8N0+
5a5/nKXtBqHGt0LLBmGKw8VpmrOJuW3uc9PA8aX7dddjbsPr5j8X33LK668bFKOF7x6na6uHYxWZ
AMcAe0OqVZB2UhmejloZ66gHQ/Mg1g6tREWzddncP/OyQNdqpzwIqpE1YvW+63VGrMVPZr4G4w67
J2quhuq+C2uADFvs6PL7sD/QUAI+/np5cgE5SA/zr/3p+q3LB+6CJBK8Sbn5a9viPoOeQZtDoF59
IM0nraOphoWJouEqj5I+nB6w4Kehoqc2zXX0DDAKL076mfTHp8GzWurQPsRpLhYCATqeAIABgdR1
VmATy2UCKrq4i7eUXquJWJVReJ05+b+YLODvt2pFqTh62eUfFxVDOEfMu876/AkKinnBAyLPcAOW
KfnSLEYLC4o1JhU8Ejw1PVhnylTcWdphie4RnytTnR6DB1AEilwo7khMznqzdlF5sZefDWp1Dl80
CsdgLmtvYe9ZbfyvimPYjZNv0vwF/M5JDYBNGf7Bke/CGuxNXJt2SPzs8kMQN8YS0Nceptv+DrGj
QNLU6f5z736BnWkgeLic1t36bDGaxOPl0THa1G0cCtD9Dax1wLkHQ/F07HM+MoC2W5QPy+P05zRq
olrBDHTaAnqotC/WeSXKV7uTawyQ8aLAwpFR+Zzfk3ud6q+uP3j4BGqzn3LnkOoodu6QkV1HKkau
JkyfNx+DaZhebP9iLc6CddTXVHjvXY9/2y9oM3V06evVogkIvcoW5CA7lxlqIkKFUUvzq6nTF0kC
S4bB2vzjiZscjjq2bEfidLkWJoXbH8OUDlDoMJNgWwb66dsd/ou7zUOgIlh7EpXYsZpmi1aeMAcH
kp9V6C8YfMyiVe+JbcQgOU9yFJybNlucqDbvJCm2xsq0Y3TGnXF+UKaA7I+/Ompz7CIpHQ42RwZg
GAgspQ9E+ZrDU3gklV1EH8XA9zaBG+69xo3w7J99Qihxf9q0bqZF6X+Fq8xQHwSoMtOB++qaFfO2
FYKq7Al/gPwxWnuWLORV1RB6FccUl+OhQ8Oq+w6SgJvxxkb9+ORfLNY1PZdeTTLrbrVw5SqjIvmG
x0Xfv3nfaZ7Ae9q3IG0lPf85LlbdfTlu7j/h9G7J3+v5Lxtdp7YBMLLfFGTuFU1UaXWic4CjYhO3
SvLYF53xMWi4yka8PUf2vM/BjKGXcY7FdeM6qa3a6np3QlD71sfuW5V7j18jxSsnxRNypPy2FWzq
4OS3gtJtoZ7B4n1y8ntOambWC5qkQuii1fHfHykxTJGu9EHPGhiPv/T0YxbfRI1buD/7pGZ2yW+F
2w/CnZ8d9N0vBgzLJdTCYH1Erwy4KaIkVKCDi5aSigaRp4v3WYJCncZOmsQD9RKumhvkDV66KsJL
0pgXU9wUyIe10+QaZePTqiFWBRKFUYTISaLab/kZ9NDruNifkf4B6DjwvTiUsT7TUS+IjwpHw6S7
R5TTco4YYM1bDl9MWj5WTAgYZNSRWW0mKFM+lbP5mEPPqbREQKmxM50CIyYgrvC30aekTrZURXb7
YXDDc/ZEN9mw1khP5RMKYI3rCkBd3ACrU9GKKbqGm5P4c+aaCFx+Kc0yApI/2lC3JQMXEIrwsV2V
lMAihkogMkkfRod5HNstVuk8xaJzg9zHNUU5BkSt68HcBgkB/hi+ndEeEKYmSfa0SWdUAbWGid38
TbnwwcYT/jFTIaLjmzqak3QEU850NpgIGbnXt7JlOfmaokxjtUlMPO+SeZTYyyyHDI0qA0hTNt5/
3uPil1qYTZud+ehiAfS7Bh0Nz8mvzZuwGTRhhPYTqPa1OTUIm7H9wqpk6Q2vREEE/fE88Nb60ym5
yPpGM5cxEJHETw10wJDhi3cLIwuqNCUMRyg/jFLoZdLPsDGwlQd9pl9rjRj4OQYoorMD7d2wk8DM
hIwKNRB6pDUVkpewazlU/uzlcjjlhv2zwhF0ljvlTzlS+JA/O/qPhzUPZE+QUYFp57k5D3igluC4
X5Nd1kYK46BEloFErYHGKj9hGBY5LLNch1oo65v09ApYMrUFWOyROgZuaed2EZ682zTdK/HhYveH
bdQZzoD4NsElybnTd09PxGqPeWqjtyM6ECE6EYLz9bAC0n8C5+Pp73zjTyzJPYoFjILgR7j6l6Af
dhK/q/VCXOBgpM6Sb8wzugUeXyjOcXMctrzHTIBtvFjwe+9qGOGvhyVkMIE1EkHDC8u/od1S5b27
DBDWOmE7JCbvmeJ0XV4pQb0NiJpgEwTOjhDGHvIPt8nj8vQtViWXYJzAMnwyt0DczYfhAZ//yxzF
HQIaeDUfLIUnjCyPmDWXNCBUuA5fOPIMny1mG+ieLvRDN9shwUUrOU37lhIXEFPYK+TZplnBgegz
fYfQdRNaHZ6eO6v4CEn2nUDBzfWdjGuI0tSfvnLD8E5bD2u/2lb8hFOSRS0sGCX7tNBv3ntYuxLM
13NwdIBWA3P3Zd+JZCh0csQ3OSI2pNYH7hGZemu2Lt5LSKdGoAzKvpvdZxTGsXVGQn5GLRjRx+Ep
hIHJbdqaS+I4ngim7DG5TZP3MEURW9h9/zNEsmndI/TsbHFH+O6MuvBMqemNlzmrZU0XSl3Nrncx
n1FmwVmV3Zc+j7FZ3B+dZcWtVExGcH3Moqeic41uSJovWKXOux1DfD+gSG8VZk2DHA367jTF2AaJ
Vmp3qWLi0sGchiTt6XWcM4xddjgbtukefv3J5Kddo3dYJFD9S6Bo5NK7Nvz4NBwodlpx8yh0tylY
k6IV+KQeuQoVTj4gJLBRcVI5XPCY4y40467LnYAt456FM61Y76UkMDQr5ln4C2BbkHH11kNJjEGc
xmoXr5n1V3stC6uzynGgknfcA/20Lx3juH1XvFaT7PeH6Z+m6g4nmmnfJH8xHPAgnXBxmqL2DSUN
Eok+TAYX9A7UhmXMePBoySq68OWTDXNaBsJyDmExsEv6IzXXlEk7Jr8SyapfizHF2oSnHkM7RAj6
jVvkKvZGnVGyuf3H0nktKY4tUfSLiMCbV3kJSQgh7AsBFN578/Wztnqi79zp6a4qQDo6J3O7NGwO
Fbcr+eHHgvsciLHAGXh/GKutwwVbO5dlfxasSGZZd9YcMX2UzAQAFlGIo7bjAUcMoFadO0k+ANcC
st1ecT+cS//r8V/EbLVLy7NVw3eoPSokGyxWJa4crfpinQ2PYXmh7a3iFtQfstXfyY4cw3SxYT/M
h7t3Aka2aCR106gxM93eeU2HBwv6B1XloD3QzsVAChgSHtx8trp5hdbAjwCHkH4MwPEC5ABAI0AX
RZ+rPZpZCLUY3UjdX5JvTlQUA+7TvfkeV+I60P/NWwwZSAXHlS43jhB0dLE5Lg/qLqsqo1vqJLW+
ayaF8JEfR1I+ewBdmlJ5NX7BB+7PYVJwBqBHmbeyb38uWc58fhVUxyCDAHwWshoc2HnHKAsc8p1g
pSc1lAb1oArIwxcUeu8vTru7/QWBPYNz/ZgkrIG5tU6ENopUDgaAE/gABd6iSNUMi58/7wjFPAcK
Z95PcuqvS4QvaBZty3k5hQRqJkdzkaIWB8lFnkOM/ZIQTYASOplKpIqH6TVLjqvENj2P+TGeZRKv
pP2x27V6JssCsouH/q8yxj+PBtlrVwyP42DHBqu91AJdvttwqEQItNswf5y2iEWIV7DDt0OUCzHo
HGsid3SVgWgdZgNxp0SuOQ7zirvcVsZjmV8M3dqQ6+i6apCbvo/r92MAckE5dBGqo9uqpRdgXxdW
6K9MTrz02HVU+6e2sahEa3/qPB2qTbAFhr4rMwCBXcdYKOe90X+g8GHLw25C++dCpjbR+gLDpxpM
pBWhWVZlvDlMCNuAi7lVGCdi8AKSAzhOikZvxuLl+A4btJBTFR0Bm93FjHueyTLlrBhDR3c9m0YR
qgQm3AsMWhhaXKqjik/aGjpWNBmSsZEMxM2+IoyHBIeGF+vNfj/6BTrJScUlxpEqmRABn4wwY8j0
LJC9heAXw9UcA4iZj9OMNj7dLvNrpNOwIgH4T1szSfXZ5yxOCN+Ld6cNfGDhQfEtjM4MzQoeWdgc
15dDc2MajkGsAa/DvmyNqTPIOqAaSVNUcMYckvxjdZw39DtaQhdvhGkHBMqPMTkwFo8RTU6/yN6x
gbjGzE8456pHbh/MrJXrFXqnJdhd8uZAy0FE1cMrikdOrN7RWq045SKYTJvgHGfHIR8VLA63nk6s
sses+TAkrFvs0qGzBqmHn4KJt4uWnQ/tOhD0u3Y4QFcDLuZfd0X1TL2WqxlaFrqFaNfH0k5Z0EGG
FdeQ1HKssJeuO54ZEOFNFTeemcHe6d1YtC7jMowXDxeti6HoJSMxAjIlHDo0ajGCPFgNb6Oe/pNb
NG0khj/0icINDvDZvLD3MPXmiQEq6/y0+rZN+poxZAeBSMEviIUTC3CULhrMbWBjWrjIaU2iwWH4
SD5pCULfIB3iy7L0Cp0i3SseVXfXOQbHCRy2mSYP03YzESmwrf2mX0sNm2q7mecSeKses7Q2Dhuh
Vo9sZdwmspu6he5hdhpciYrCVWgPcSskVNQokV2aY7aEj8ny3vLoCs4omXTGNdLz69zzGeqqkjlT
i8YAqNXWWql0/KPS5I1oUoh2SNTdumywDiV+FaEyYJdgupYNE2P7kg8PDVSZ6xpo2BbNepUZVw+g
khtx6hWac1Ze+CIoge7LbWGzoFlJb4NGQBjFeKbTDOsW1Ht353KSsQHtHd6KYOUvrpK9RbfBqjeM
wO49Poa5HilbBzFBlycwIOlV7/7M2XJzeyC3mmSpXl9BmOJrMlEikzlKjvbGJJWEgYl7G5tsr4V1
HgIlzQEV9q2IjcPJxHRx3PDr52tXLpuNvCnPPlaF1Y+2ld3/lE1vqE/QXr0YSLSNfwwcJkoGZZb4
xap7tVveie3vZj6L5re7IbEiAofS/CKUsJ/RjtBmtGBNl8HWRP+jZSE2bF1DDqo1cSEih1A5aEKN
R8meBINFp94F6nUPuXVEzbJUvs7JYR5LtoVGu0a/OXZXHBhB6trAGb3N3jD7b4vFD+bhjvvsxXj3
ujRuyOrofQ2bmbj7LvN5M/FzZfR0PydNkDUaYgnJh4fme8FQirhk+BzUo5OVhsgC0HZifF6yF/Jz
KDRvZm9tmZTi4HS5P6aMAhD54DOMeWI13TgIqBoS9kwuayDPOyISEpmNgLAR4GR2cvZgOchObOCA
hrCfXCTkHycoU6gnKtPo6CcGDCsEE3QfelM8U9idcJdPOheeI3ZElDv28Gj6wIKaOZMnyz/a2vEX
gNN2OFwu+cRmndNTiftrGwArGVPk2jaX2lRwatRELdZxxO4z4ENFQYeRiOF39B5dBhqXtXAx9h6t
k60qC/GH1irL15ghrmEmobbzvLUmkcj8Zm//6AT9unMJSB3mo9qJoUbXmBEtxwRuzHWgIqaHFOmv
zanVDkxilS48LKqZdJ/GQ6LV6O3rTtPhm8Yboz6/mSZnSBkxpWF1OQ1bxjyiQSmT5eUO3Uz7vc0X
vGxmVDvOdVZy0MCJpvQh+0N9579/QO14uUN89BFX7hPa75K98eJZL+gJFLEwMdL8Jy6j/Qou00Fb
lnZAJvstbAY5akzc1eG/DyyDi9sL+juCwmIXHfvG7KAY8FGhS3U+8dnexYT/LOeINLETFTRt2eqk
yzBkHKr6fPph/avsFLplh4+hojEUevMkt/Ua4kK0+TxN42uFuxmhLYycrLG/F8Pz3yfeeUDpJG8R
GMMWcqL13UVdAhaHjaT1xyGR3tuNseaPt5K6Mq8o4hWHEjPPU60R+zmwMgkaHHMrGjqAF0X7KTyM
k4r/Q9LF+ceeiEF8fvf0N4oSpS32zm3L2+lYIn2EDMlagrRH1sC8BEcZxNLnGCSZ6BSt8iCbncvR
ifWHeX7dNq+20vNxbXdpi9to8DjdVDWQz2lUO6w2199GdQlqLG4epKtP0cvvUg6XfNNF+cEq3fe1
d+BKh0jn8Zevg4J5kXDBJOllByDxrZWVwCkOw3V/a8+/A0UWYGvI+AlslKhVmkw8SZETSM6NANlD
gGLyN4iINNWjiLyFctn1N1aKPryz66AdI44AOh7hLQohnQ3sRVOseQx9aLcouetJi4lUTSuVRACB
/RQ2mfo7We5wuJlIWAKzp3sQEkNo3Cj1VYBvnGOft48eiLkKCEoOrCQU486c0IB4GmiyAyIHAoPC
F5L8i/8cHNNXKDFrBSmnT2Ckv0mOjMKWJK0BId1cOVtvTXEuDY3OLqlbERHe0ZtB3uD/KMNMf+3d
H/Yi/xrru6ow8J3Ovt1wtvwz/204Qw491L/8f8Y3o2nxOewYosHxMsn5eNh4l07D5xU7fhICsh28
OtAVgTJPc7w2OYGJk7KTAgQFN5bdzz5RrGmSPGIdcziUhffhPtzVs01RiuV2MBRiJ6gxsF+2AsKn
PKW3Qd1I7g6XtpkLlpI9p/gH8flwAcDOTJ0n7tNxgASRUQbGAq07+2rVIW4GEuPk9mx7WLeG7DJ9
8pMFkNBNoqYCU0uJ8dWpx3GJk4ISPMyTkw06Lantds4J+wF7pMuURLPUZqDGibAJSSHWXSR5SDVI
USDDjH1VtxHxkDEnEAzQOmMadT6lKB8DdBqoKsD+3aVP2edXTO2PtAr/tBnSGg8IqAMS0SDM0cEv
Bpy/cZYuL+2HRyplSlX/d/GKPUA/4HBPo+L3mNhVrZj8AbH9bO1k0gr/lFbMRRxz8xIuPWeEt9C/
VQOn6TJlevfJGA8N2j9KFxwjAQ8XD4A6zjUXAx0Tcjj4fIODKcJmxTtC5LNcnNoFKjRmKTM3HIAv
pZT9oMq03RgWwTbHgJhqlflVpYTzzO7X/Vv1y2w2lNTEB9wA2JXpg67SjIMxI5BCxW57UmMxwCzg
LiQJjNgwTC52QvBlJ3RDQ0BlyknKpKqAWSIOXQ5vWi4sqhYkeHJQvRGs548uhAgM1o8EvWlH64B9
XtM97LGL2JWVqzMdPpmD9p/wHfCEfoP9edJC16oRn2AdO/DBNoXv6gA4QjhdjyI+QN/MCfGxOH5Q
UTlfQPc3YnT4tljyHfnF6AqJMGFfcNhV0OkgzCLUeTKpQrMlGtQJMwpJoiGsMCjcs38ucEnMGOiy
jVrxGTsJ76TQwf+CbDejLOYAlxzoY6D6MHz0ZEgReTl2rZSGKE1/uOGaXT7DPL8EapQY8RoCwJs2
jKGGn49jDIe2HXLBSN5n8UtLF7BHm7R1rBQ6IBpnspydpGF+UhXacHw8qxfDZTbakmG2lYBVFeLP
ZaNa0gMfUA6yNbLiKSgoEHKasOiMP6hoZ5zLdsLgvCP3iagfhIZLraz9BFkYk/qMBaY13pamUlFN
s3ELdsg7PDueXZ1ZPBbKPA7NIDA5hwhSY/6NATL4xS8RyFo8DhcLjtoTc4oBDtyOz4115lcm+knM
xXWaTMRxSF3NoGJngoLsiwQLeZIDkGXpSOdABRYyuldv56JOHuGxkQd18mPR58PYJwjXqKvYHzqM
juVME0hZtvo9zB+YolkP0YjpOpz3iNRq/HoHo+hpn8IvlrAXGmmOm46vria/I1C/dhgq8S7Uc0Xh
NYpYkVja8gOuJHFudB2AoXjmnZoF10hf/mHyvdhiVL96NOUPiwoZRTYTUBH5IbqX0wKJbrfdplZF
IweOoX6VU5q7CynmBZLcs7londdJHNKnA9ZBxBdZ11yoPFGvcJGa0ENqbTpzNnTgHU5fjgU1FfQ6
SVq1ln7qOyiHz4COEYrsl0fRjBxR5ySK7jeuuzS/+B3Elm/gPnpIDTXliWEitlrBQi6ogyQ0li4L
hfqJWjrmqrB3ESSjjov5WgRLWOwSak67I4uQIuxw3Ejh6DS7qOzR/CM3pgb3uAfRz+LLuxfXU8WN
9Aa0D9ym6Jix5/EO0D3KFjKKum1vtVphgABz93CIedZKP+Aw0kjhG+69L9mElxAXC/tAEUkka8hG
dEitg28BKTeuR8noJgzopXpICyTVRCMLHP/Ar/ag/TV3GUuBv0YwTPIA4mJ+h2OPc8NUnQXyIvV0
9093QzbJEnN30YKGc8qF9MEuvnZRLsPWQmEdGYCF7ZgX8iPFsbWn9pnlsHPP+LGJGJMaU30Yzkze
iJ7sSkwngCBQGrUaNmEofzqX5eJqJUzs0s9dhOE2oyvgbEj1sOjgyAscUrK9Zdrh6Jrk7p02OnWP
HFdVaVgdu7x1LoM1eNrr+MvFEkHR4qrz0R7WgFzF7t9fgfIZhwd8AeuSUAL8tGgaGceKSHrdv7E7
Zp2yyVxVnhi2qizhWdBZIfQmUxFBcxMtlXiRGq49VpdEJgblxx1YqCszfdfiVvLdA6nRnVW34Pzl
8Ej3D6KEixp1sg/y3LkGibEhEIyE8WFUs7ifGBk08JTDUCPzFqy3lEWrpY0aLQHVxTgQ2ohYUbGW
8EhYVk99XZsQTI5ATRxGYxS92+J9uCQMJ/ZYevM5Jf/VPAYdass9HiiHFH/JQLXRaydCNk01yIdN
mxb71TqWyl8nv4aiX5xrV+pL9r5uLs2AduEJZHCZVxkeOmjOqXIZiAfSqOFjMgPgW6LswoSL+nJU
tueK08p4aPETb7s/j5kmaHE1CEuZjWe/5Ra6hOM4dKlMuXCU/MkUHKYYjo9+0eEBJCLX+tBG9AGl
P/Yhpoj72TG4kzgYJP7AhfRVjC/ndJcGCikCCj1uWl7wQ6EYPRP6eGqEi2Qa0uKCO92M3qDFg0XM
g43Xg9EJdfKvQR+tdiSgQC4V+QL6U7pnfur4FfAgSb/7caxokrFTuNJcLTgZ/IzONM43EDSDQl3Z
J1UzVQiLrVnn9gAd8t1l1Do3lRPJ4OgSxig3C02Ek6GpAofJ6caYI9EOjJCHgdKUBJZkbLNysSrF
Z39GW7Ja9YJ4zNPBgzIkxSS2dTYlqZEBdWNE58DV49J5282AjpyHFqEp3QEHRIOnkXfJn/KHOsnU
U0h18emCRi4qzFX8dKso9sXKahIkN4JzmMXIGx9S8vzMXQoHGlZHP4Xhvy3kPuSyACSNEU1RWL2o
H7/ELX4hvhna+KKgbEU8JWC2XISXA7eibRG6L6JzTGmLgANcINbdgIZ6bMeopfk0nYijEL8N4CdX
hUg0lsTTcRPU/UBxSzhvkpcofWB3SD9sgIudoi/U/eoCvXHpfvrfpvHrnyaX7rXziMYuVwhQz6q1
ycMoGUCN8g6Rmd5D9oo9kadaj0fFU8LtXL0Ttwpq+o5DZ6xTnitKbqtVs8G+iSrk6mvaqDwUjFKM
VV8IjUFLjXScebXGoQ2gbWrY5YvLodBZlOdQJws02/F2JP8O7PepfUPOpEoZMAmdhrRDSGahSpaw
3Zd05xFiixJPX3EROOlzquqkY3XvTQIUw0afSVS8NQrlfQY8ZC6IsL74xVWLrbvs3jW7exNqzjiW
twMcdJcmFiQbOwpOLdTD6NWBsrXRD9ZWg0M5B8tFCJ/BdjlSIlxw2GjkZatx4E3mX/xROoSiQYNv
6OoAtYgUtgSsKXVmcOO8fptFtwiXpkcIvQLslqViBDUZf9AkbYajDUeO9YMUeOFJv9tY7vnmJ7b7
D0XrjRGKnBdZU6Ko6d+RA5l50e092BKOfgzUo5dFPVBg00NgQibKCO1zx5lYHOk8uvqh9UlxIhMT
FY6qCcnoKX5ppO6s/zKW5SZa/hIlziQidtkhkIaZ4ErsI7eEs7bkqyrAGCX+p2zjNw3qeE4h5zi4
NENY5cGUApoFw15PdSXxN+eqHJUP/IE1zn+iOTuMTidR3f7jJMwj0/dMywJA0o14OHciQ+TIf0tA
jroKaudDG8sh3n5YIw4H1TxwiY68dHyW0YgTglBahokjIqHXtdpwrqSVjCYjdi2C5LIzmQccwyQW
wErICHmGlyh5c6xscpfnqBTt97AYsYG07IcB7WPQPf1zgmrYi9liIOLyIfIOHofhSgyQNIaz/szW
s75I6myIZVC0mJn0Oj94fLVfDBugiLAE/TEIY0zDBM1ENczg2YqrbknThcpebBeIOBte2Kyp/MOE
4cqYb9iz2UvYeD7d4t+ixSBt1RUZtR0jTXufIbMkDRW554g3JBaK+UtU7ewGCF0e7SbI8MbCSM9H
RhNPUV1jm1FxyHZ8G3K40/pcTS4dK+VrjwAf3CMZlor2u9j04mv37iwlNYJOCJ7Gj7vG78yWTJH8
jhHy58Ehsj3TAn8btPGcBEXKcSqdAH1O0SUuov0MSBz3dH0nA1ZNETTj5n+mxrvOghNYCd3gU64S
IbBh9dC7b3LsRXsgpWtnhFH0PDyYuNSiOhIOuVUhmqIHQwEAga83EjzJ6ntQw5KmG0ApfXvVkBDt
clgOyZWMS7MdmJd6WLiCNpUgqzevug8wPSo8WKRHtrg50BK7f1bngl7djEUldp5qiSR8EGfagMXT
SfJjjZWtGvlpktzKT2O8bdWUL9gf1qKEjTqba9QotpcCP7zBNScZAHeurqMMwSWnTty4ony0DGvU
6VnGRFOYC2ZgY4fLn/mboypT1cYpcToAUA3bVfC2yvFsO6GjpPxTavYn75opiDjK9Aizh2E+lrmb
APSa0/FBn/9VNK00zWpUPDsr1QtB2PANWhz82EdPezTDMzinaRHVZ1JmLTMWx9QFdlofQZsAW8jb
Sd2FKBu46XyUN+rP3t25wqxrEiM8NuZsrE8B6R171DQvdrO8gYACPhhGCbX2BS12yWX0BC8y7QEH
Mb3xsA7v9mjaPc7KAXn6+NArRjH+V9rzeJPhCA8SXYXbYCMdGtcwXC6xk8p/R85m3unIOMjJSHs6
dJc8BXwSP0mQSHOVmMda+hlFFNmIWIMham4JxNSoieNpGgdqrCIQtwReZYBmCbw27U90tKpzUNW3
saHCkcYKVOvtS/FVpgSb9Y69C5UJQAhHk/22DGpSPfwqI0GewJZebaS7QHVCX6JbG7sGVccDOwSJ
HkIC8DVRaCrv69FuaO8EdqTxkIVINajmbz+8JrgqkZMWFhMab6bflIxiR1OI0Z6AoTXBoosocw65
zqLPBEROPhA7kIG3hSwVMfdQ7KIyGTk7NTIYC/GdPM/FP8Wd9gz1b8QpgX8AXHGge4d2uYea9Ysg
uOQyy6vzHD0d8hqO9tV6I7eXqvjt4DO48zigNpW2rdDX9FeExWb5j9HHaFzvVoPxKWyRunpMunTf
rJWf28g1GLL3XrNviKTSI4yuZL/Q+vQlChTr2gRMtG5mpU9kJvPbYm4RjgiEzRQ5UjYKAkmYl0ky
Bmk6slHWaEFNYiuYZ8MtfyC8brgtciKumS4OqjMIJYSQ7rkDHboGYWIihHnsQxuai9COi2ERzeAX
DJ8MiA/uADInVkRPg18QfUdv+vafPhdyCsglD+cN6L+5oOZryn8cI2albCdmnHpP1fqDiWo8FBVK
f2T+Nx4kufBw43XLgQi6KTyarFQX5APBe3bzKypCbxnYL5zQOy4DDh+35rlu3GeHv0vWGoFF6fBr
DuZ3szG8MrXqyv7R4mc9AQO+QVGEXb175LnizG3wxWwfTm0oWmpKlZCfHBtLUGyTSl31mXoYdVLa
b1EUFs0acLqaV8pf7tg9VGs1XLKrycPLdWLkUCSRJDysqKQiIYbQ1fmp0y/YdYB3eW07FZxupsBv
MhcwjvE4dHl6+fXymlhWCmwxe/P54KXyLU9ExwuNi3FnZ+WdJTVszqiMEgRvKOsCzfetrg3+p/JJ
tvxN+HBe+CWrhKMB1jBIhBXcfjEYuRnc/B0jkkuEXJAFy7UiLQpWGIjfN8iRpgoioOIYg/ZWHOYn
Iy1YHhm+XAqFtN9tcAckf/m0vnL7xHKRik45gAAYBHqYd94H9WK7PDl7amOqcQEr0C/h3ONdvemE
Ni82ehjU4MttqbvkVyCqKd+oJvaDKoXloN4t9LQ3arTUi4/woB67hVUccdrxK+EluSVKs9Il+5Gx
CGJU50KJlCBCH53IC/HM29EOend8UIu7Oiu9Ul50KaJCp32Two+FECmiQl0Oxyc+U1ae+8X/Pr+M
FXonrE3HUjUoLHZJCWJ8i8Rn7TV598e0iJ47hk9urioOKdbv2TVee3Mo1p91IySIchP6jMKLNWRn
teHTfbvviDidNqlXk7v5TImbwRQvZ+MbSfuFbqxutpz5fSLW+EA0FoxxB9Mvo9x/pBIWZpc2aBUn
fwd7UFjD4YqLWJsTK6ZFeT/E349e+0CgIfCDSxNWs+nDBNHfBqIRNXrsMhjivrLPPpHtFvmQzpn/
+lqkt9i79rR9sK/Jg8DbN0Qemn82y9kLsP9jNntoXbZsqSV+eMltTeg0ik6Zlk77AjqKZG0+Q+w4
hMDcfSAHGpyN+fJr4QnkncXNm9wMheaUERTQkPzcqSdniAa8V5HgSPxf4U2/kDq8Am2VtCs8a2if
PRCRI53JIbwShyR1zimsupXFdvY2f7QjdwaVXe1mf8DwP/tCO6GmsWY8kSb45DEDYvDo2M/Vi8aD
2plmpE4VXegpPfCNrouZIO8cPN96L4WS1s1LsmYp8/Zf/nu29UoWl5xlpGhz0Ux7r8ifVgAcHfCb
mxmgWJUUUJKTlvUmk6MaP/NKaNAm6aPl3Ti0QVLNz0Jg25dWCmsAtlCWfI2Wv0KGfr2vdA6Cb33E
W3RQT57nig8QenDXHYWIUOk1EVCOieMvrxm8YhF40KaTbbfr/ACyOGkJXv86kLwPoEjE9X2kzddC
n2RX1CnNMbUQSBNqG9SSiSjWt/ccInAFFvER3KJOYf4qMuHXTrUZXTT9GiMHYdPVCCoyptDBiGxr
G6EkViHGAAHaL/HSIuLq9FKaClcqcx0RwYkOgpww/zUvl7BFXthnPGjraZNhll4asFg6se+YMzde
LMkzFSSSTV7hffaAEmxQM96eZqHH7qEtXWShiuWS8wCMICmkhhPvAFL1IALuHHNqFCEwahTlN6fA
1gMqKjC0CCkC2Knb3aCgLxFuFr4ZHR7s4wYmXfLK6CafXwPxxw39Vw6KnuPn7BjXCXovmvcBewUb
AQlElJNgVXh/sxbM4pYQZT67wFVNHVJnJKP71M3d/vCbiCC8ezBgK5tsSfTvsL9+rDx4zVYYgOSI
WQnWjVJVhzWQwNr+4F3V8Ugfhob133bFxcy7WEK480VEtiCDHW9gydTngKXMPWC7OEf7qMmkA2c+
oc3DoEpmGO0v+QAfQqDGi6HLzr4Zrz0iOa1P+MguCfwo3SiTBq1rvzIEbvyUkHOV5sx8glNGydeg
tNkKQjApjGoxzryGreqiwJsFnMTADZ+DSmlIgDS6F2RPzrUPgeTsu5Bz0u5VLQAJ4jF0skZKPyH4
q2Htqugzdti3mJPYnDrVg7eOGMaLLmndxlNzTU/JNT3zq5C3Aw2n4ch/XQIgpHLAi875qcNAwRW5
OV1Xk+pdkAy9u96Jmm9UOAph5JwXWqpcBMnVTr3a8Nx993EYH0nf35Ai2jt2idir500L6XTA9R0y
Jyd3zD5V2c53yTHdJTUiHff0+Nr9gxvjNbOSs49ro0N2yKYuh9XqysKduo3RGgvR4MugPdJ40316
SB6++O/Pi8qFv+NMYZU47OTntMjPp7hxNwieNf2XZHriznShJucu5nMqlQPQ+4V396Cl2rZvvWcf
8GmuZoXSp8kfAyr4Dac4IDZVimJZ4hsUDhRDl6RJGJXeSZlQyQuQFpk0OUP+jL+zsnm4W83V165A
Z2bv2S55HgW2dOtso19Wc4lGmRkQunsbyydQ40x/5q4zHJ1wcRjnmgdqu0KNJVaBPZeqAbYVKvbY
b8RE9fJEN/3p32m4G7ppsiP3mshlY5HW8FvtJLZJiv6iofS118Wsh8W/qrUHTU0u7Uo8zTA+Yw2y
H0y+YENrjhsAUOiJsa4pGFDqBSJ1qdY8uOxNj0a5B2GzxPlNHgrmcl5ZMXCvErl3x2hKm7GjuGIW
HzNIWAYskqt9ABC6mw8q5SeNIrBnTehn+CLTS9ewDPk1nYBXeZwsHeK37G3dWKc3cHT1zdMut92s
IGrluAfjSzlzlEWDAsSqsWf9rGkAkUVK/tGtpfM9jCjiATouSvtwaxehnfagw1/qlg2Fx3c1mS9U
ZicNethb+LLmZwb0Am1eodCGyZwKymXAEMpQsdo0TyB+aacyIh61gLDw6TTDUlww5zW6VA10hdhG
WJNU//hzPLsP++kI05CGmchV9hsAHG3BJ6QFJvB5so/2bpIkd4u870vNYIw6bw1kMaHKxdka0QRj
fLRdBE40W3UfyJdGj0mMWUyCd0cMGAh7vfMizjvua7AgLOPdp46ltyCPDgV6IRoLfWA0E+MY0dns
XOCf3pryGZ0L1cUC8PYBEqjFlKi/pEXrB4zTocMBmWQ0GAMAyEKSFRzDBiQ8CkjJoK4+cPPXGFaO
NmpiKSXflEGEKodfOvcm1HNw7bO9+mVCbEop67AJUnvn6xZ7/OngtqBFLN1iH8i7vaiYiz0hq01W
1GWIwrzAON8iqORf/a9lb+ZYhuv+UBUMKo3Fki04VQzM1VrccFNfUV9b5U5yArbFprksxFznBIT4
bSUL9ij6QTVJ5+zKUJbhK2BIKEqqGU0YGV5294K6jFCuapvLuaGPolXSjMXyCOy7FGzI58fXjXz5
vQA0YEvkZb9X+tdynXlMz4J7xClQ4ePxJpFMn4a0Ly5zYvZ9nid0FlveDJ/0ru6GJ3QfXaPa8Ns/
OHcWLqm3bDjvfBcXWb83iWLdmjyW8npjOciY6TeoOh8S8Jzaihn120SeglIDG+8Bt/f+zgKnLFXm
PIbQ6qiUm7+e1i/4BNXeK7hbpS5YHx0iLSwSImnSGLFJTSlmA60pplxc1kzLBRIPt+HTwei+iRGa
kW7YQGnxyyvGmlujli0y3ZeBZyeSCbfJnWaUlLh9XuMTrJC87XoXgIhjMupMIL5A5VQkSg2M7Bvs
7CDJrIMP0MIYVtIidUrumIDuUoA6vNf9y9nm0SFczwZP8Nm1s0cbHQS1JVPCPLDOWdE5xNybvOMN
IfOviN1qzDIk/Y9Vb34dtAGwA7EN1R9cnaIVm6iW+zPYothkrsL2D8wimxqbNlPu8GpQo8fYOMqG
FEchQGnMDyj0X8GTzoR6ZvEJ3HFYC4CWTgZ6wXC4xafZNLbZOpGJAx/aB2vxtPcBF2GDJV3crlqX
/B/mVg1tprjeeXjdBP3/gg0iZKB7jfI92NhMPOn3n8mHN2cjO3UNDiLn8QeWbftLn0WrQKSC/fKW
KHkuxKWLilAuJHecxZ1zU5fZJpWSFC8cDcKouXgMkABmN7piGCEDdZMUzmfu1C7lZaSKagWfGdpI
MF9iwelMvjRWBjkHoDLbjOmjOAp5oLeY9+JZBTci2wTPTkjq/mmmnhxKSf0IMRuwtXXH7NbIK6/C
8zDg2O5OkUiwLXcp0D2eJjjrOpgzDDafFyM0bgqIeO/IFXQu7AJY6AoWDqpt79DHYOeQEIE7x3uX
zH0TLVfpiioXsu/OHbvTXD3Ds/9oAgciMbn60kT/TCIntF0Ob1RPU+edcPm5Yovh2wrBwneWgPAF
GyfCLn4hOiMofwTA3DLRaoK6QHjG3NxhJSImvuwkRuo4JWckUnGSx+g5Qo1FULSMDUl4omH/ueYp
NclC4q8oeJbLpIVcpTB4kal4M7dU3dp3fm6dudck5y/uzsWuAV3wdPFqnxX3JJ+71p+2d15riQcW
OKO6wTOKQlt3qKbhv3f2UooM+2drmEdh9bUe+OAqhI7acazsUe6WcBKWGCM9FbhAG4n5RGAXPteG
J5SxBbQNAvZDP3tJa8uK24BIJAOqvqTyoUABglC1p+rvX3QWcH3LIEn/xEQ5/funkPYd3SUNPFSI
c7PUIYqimnbr7hR9apEsJoQpcQ1/T9E+/f0smpSgeLQYvYD+C11DBHVS2FCKP2c4v+jHCfuFr36S
wY0VZoEdQAS64S8X9Ke4+k3XMSzqcnVDYqJQUbCDNAlQpgXDGKMfCXEA+QYawFkNN8l/5i0FY1fp
DEb31Y/+Ag7/bbZ/C1QaRfrWO1h658GGpAmZ9C5W5UNbK9D7YR38AkO2eE3IOMuzTYiFp1mdkCQV
5dT7jXx9xFITB3LqCSlFqQt1aShDmIYvV0Q7Gcyx0xlFEcX+BoBh07lHbIgU+EAIyN0WUKUg0vBl
FpcEcQIeEYKxSDkg+r3nlY0AHsqD7+YVR2BYcjkt0wyAhSoDAG36JsYHKMZ5zWV4YF854avBrmRj
lmVBleRhQiey0uQZxFQhL7i2S3PeAGnjDtlGL6itCe9OYCUYL72HcNeswzXMkXKkOXwCArDWdBWq
Mk/DNFW/xOuCJSIb7FOd+mcGca2N5xoBScdpLsX7HdNo7R3jO9iFcqJnTbfQe9pRq3PYWI3ON6hz
vVnS9jQqMaTSYXi5814pqv6BrWsyggSfTraxlhdN95dsQ3WlkysB9YwuoqBmUfIdIEKzH0ldd5pI
ol78y5ZuVeUjMxwYV7Fo0Dpv4/2s0dnG9W6js44vIWYD3GRavlVXC7jaLQZ6A5fwvSogiRqQwgnn
SPumFPLtTLakl7XJGHtQGlUq5nvV7N7CG54Ya4B0hZktnGi/nuSNxUA42sc5QbfeQikEOyKryfbz
XaXFPS3b182veFRK1oVhC5Pi4IycVrToE7uSgxyPFcQ1n/ABGdowRrD7s34Mo2N0ST2gofkTbdgp
EW1N+5+qLa0ysOoasBLL8IoD2FXRqSjKyLvDM0Y9RzEC0y+RINNfOrdeY/7WgFSH9rNoYQCQNg2x
RMphac56lAXmhdJwhczIlAZAy5nxK+65f3UzlBRCa7DaGdd8Nh13qgRfh9HBoerPAVct6aOxPcjn
B4rLG/GNBQJBrY7J7m8KYMFld8H6gnPTrHaRdhW8o8LKiXdBu/omcfdXgiKdwy15uGRQb+eYUnPy
IxbEfS1USGz8e3CzmOaDlOvNKHqZXcocRdAKRaJ1XkR3okyRJY/oWVAbfc+NAQnrmRqI/ZaBgq35
ltblwUZnX4bUl1BqhD8CcW4nhZSw+4/3K5mbhdrZbQPMgOkMAkUb3JJHNg2esci2bfpdTQFo3vYp
edD18ngBK8C5ohXG3M4ua97iQwrC/zPRBX8tcjLwloRJKoEH/CfPL92bD7VVZtKAJrqO3TA5m7dh
06qHx53V+r+NUjsv2KCmZ5KgyCUxgNKtQqspePLF5UJxHLVkqbob0qdLSYP4ss7vlx2iMMggHiJC
ty6ke0QXuhjK2EafIW2h8IKFigod6x8K25q9fNdQcbZmjD2OwYsQNsMDZSV4n+EyhZMVKytmBbwT
+NBNiuO1Kyk6qSge0AMAydquYK1x4HFEj7HFd8HEJKTQ3xbSXY/fiEzmRzGZlwTILZ0pTLUkJks3
2VIuFaF35F7QRWEsEXWnbu864+g8h+VR+FipdP061LsckWN47OnaKi/oXog2AwKhZeX8R0aMPtBQ
eqvBkUIxPyWAGzsJ7lo7Yd4CYe6kDaZkwf6oqBRQmX7wnaEh4fSBfwBS5jRll0TbojMbpSp5CFfL
7jMVq0sVgyFC88rMgArlytAVt9lR9JMo868CbB58L5Pp4C2iIwpq3cicGkc1Q9AMD9+RTw1XRnGK
ScO8uX2d5cTLoumB3HjCgfJ+/bXLe/LpPj00epw0UMQeIIEi/SrtK40WM2Th9yoxAW06/hlwhUbp
4lXSNUSksGu29jfHHYS5qhhuRjGhQ/twd7i5kCcNSgaMbvbbB5WOsSMfMPavHT7JguVo8bJKEMy0
neHED+KGK6VPzyReiLKVbcTl4rQi8WlExGAHsTGHNiYJrAdTMNjfktDuBbIaoupa+i6VvzHUG3sA
kTjyDRGi37Jp5rbk2TfQ939BvU/A1DHB9h0SOiB/lgml4Ko3jSFEoT0PwY0NC1Ek6UDkNZjcWGo5
KdN2MQXtZ4U1q2QdBrg4oBAbJzi657gKPCK5idRhFDlczBbL0a1Su/3iBx0T/TLGzj4pKg6Dm1/2
Jr0muI4M4P0fQcGb2ZNK62bXuhSVwzoGiRZpYjjvHQ0VKix/7mNNJpFiT4fGsG5AT5ZbfH1jQov/
ZHenTrlam4GCPhgi9wrQV57XtMUAEIw03aE+Igu/Sprw2UFcRCnUrvYo56jnNoRsbLF0TwT9iHfX
q34OMA+nnXe1XugdnGLnE5RqMAi8TrlXiag/00pa/ONhd/bhlK8KCOVhLEHDfhLeEn84343KRE7h
L+UpV/88On2t88ehp/ZYFWT7bYwpoSmgxr8L5MGacKBucrWggL8lVhsL9NN9fTHXFt+8r41a8AKZ
CEUH0BI6gZCdU1DGjbszGm9CpqzWrnsYUlW8FhfyVlixRbqh6FCkf4aOu3nTilXPpuFpWPXBP5vg
1Zc2GEXTN4CsDdahT3LY+0TwYN3fLqvjcqJH40g0XoUlD8yFgXl4GtbSVsw2QELsco0/jp+UrAOG
/px6dxckkgRHytU1krbMcCDtSwESN4OdrPo2cGW0GlohnQaZhr82EO/Hotp02B2cDCwaLjIiG9ZW
orCLKF63DuUXitTxtn/J13WH4Nn/aDqvLcWxZYt+EWOAJEC8yhuEDC7hhYEVVghhBHx9z6DOuXVP
dXdVJgnS1t4RK5aRwMbM/boGe3IFEhAhau0CN4lEzaY0Q3+JeoUlLANMUacjSpgj9vElCp3NG1YG
r8HulZFvHiMB+7PM3Se8DD304n8RZzC4dQwpAdYuJJVITxj2+xngyQW6kD7SOBaSNffv7nSGT24v
906dYykFly1scLyIdvITyeiMHw0noGriP4ZlMtdAa0MX0AgU5JLk0WKkbBpLRuoh90vtWWVp7yHU
w9d1k/3C5KJXR7Od5WPoBW2zybdL+BG3dNOcqblBaIR4GPfsNjFn7GX8txDxNLoW1X3smEqlOsHS
N6cN8Umch/kCBYPKC/DQfog0CoiKDpHlleNsJcOsF9qd2rqOGKn1P1ZnfRjR2+CtNmEsp5tYNjI3
3tHFaiC/cGHwtfN7QeNmfsDnzplq3kRcfkkqHfOcbkCS/dncD+6VxbPaVE3+pRVoa3yFyF44p018
QXSnPW7j94XlSBOvp1c6BsDIySr8UHzyFgRyU+1HdsGTHu96OgbYqOLRS0UHEDKB0HpOxVzmiPcF
/lkhklO6Z3EpwivS/y5bUU2g+0lspnA1gQlHlIPdo4uzX/MHrIP2DWQOw/IcPw8ahBOAldmB+BOS
uWWYr0gJaeDR5j2gBtLcmN84nKSpPkCnzfz4I5HXIeyGWQ/s03st72Ty5ebNQRtQgekpXI6W/YHQ
qFOp1P7tYD8GzYWB/9Sgx1HcrbiitVX3SbIobHy/IvxcHOxQICVUQXDig523sCasItVXDyoSqBPQ
Tb1jsA96mnX/ojFUZyDFqtHi6cW2Zj/n6HyYR68ybmgUap/E+bmGtRU2lgiwljhibCtwOdVeiC8L
pwB7Oyk4n7AJgEyKBdDkKzdf83z9wrrUULflfKiEpJILqHCJuZLCtyjfxF/DNjV17zRrLdUdL3yL
Bf68Yf314q4NVMILvZImyGhjKUX3LaPWzl8J0HYcUF4of5eHfcy6u1PyJAx2xGnNkX3zlYNRDe4X
59Nvf81mv+ZugystZ4AuGacLAxGjyXADu+KvpQePEXMgvn0JKXx9yt592oRDJpOJXdvRJ+eNEJ3u
EyTTTpUcvEe/EXdSelIolfRSgNANowtKY5xCYUxQ4bNb2TOzBwpdIXeCr/wCvf7yFQz0/86cf86R
MSwFLNYGGET/reAgSh3JNJUwYHDt60SHBfAl7Qk+ufsjR0D6k1qDRlxaRZm1QRtRHXoGqTaI32br
YDtiRO/Ma3uf3IxYNJFy/IMOATTCzuWgzDFJ5C6Cn9ImgLg9lvCDeEcTW//T8BrEopznz8QzCPgE
c1EKYzosq5cis8fFD7xX5E7WcbNSySrRzHIjFAp/5ThzNj3pt+ih5ndbRwUjBtIGnYYL/GuwZWsA
DNA9oV9KOHLRPzI0ahif8Y9lSM99JBwRQ28eTLoVGreKHrPyr3dEVm/rlPUc1ItUUUuhlV5sDfoo
gVu45tPSsY0jd3qBvSF4+rprJvMzPazcx/gm4A1gFZqUQOgovhvz+lAN2t4pvUdkoHjlEB9e2nlm
qDvps0Xyu4LS8K/llg14LRz5Yqlh8ZfLwh+XEKJ4bjVHFwCoBL6GXGidvcL+zls8emN+Fk0PkKTr
cm7i05aCi4F94hnm1UMBGXmqyeVT+jpayBkyc/uLo194c4jvbOyKTJ0AfkFpViwwKKPBwZQtWGSu
+J7tK3DVsrCa/XbH6IgxI3e2RqmO9hgmVMO9+4fN3oNVCiI44yexdTEW2Hs5tSzD84N1m3VCnk0V
9llUzNmgCLEfn9MFJgIxBgbDMbgb82+UfcJhOwfX+EBMPBTVGjtE5mer8fdklemu6X2js823NcMq
aoY6HRbfFF3izxSLubgCOpk+Oy5Occq0QIxMSoNzDO6YR+lO08C+7w39nNzba3zkZxyD1ljpUu5v
iyJ4bph+lsYeM0IG0U2rSnoL3FBhVCoXCDDaVu+Y1zeOkMzyIKpPjwoumsaztj/j67w3rd0e4B+/
EFHIIwQ9MW15asjXiBay7eFWwSmH39VDwrGgsxPfZt4i5KBBMSTiPBKmO0122qaev9ijZ0RBT6WN
3YJ3DcSGmx4qvUFdUsM3kCktH115y6N3Qb6Be9XDfKZ32M/XVOCF9vRuLuBU3knZYtPZPUYfdpQm
I0vN5NMw+lzs5LnqAKFk0Ll2nWCPw7IQCjSeqr8QW5uJ84d4ja+4Man+F6xItIC/P8JuenRsvKuf
Wc1+BFOM51/2JUxBSRIXJ/u7sYIIxQzVjuYti9Dt0alpH8I8vHjvBxNooi8v9jX4cqB4jxj6zVO2
yFfCN9XSmn+tclQueEFB1hgc0XdssweI+jZh8nYwmzzqoH6EFyKsaUyJMnSpxfAhEJAN1aQMJak7
GSKhXkiA2vuYuFx9FmRAQe81DQ5CCM63/rhI9wEnKPfJ2UeXKUMR+h7TtekE1AHVqUkP1OGZAL+E
vTuARW0vP/imMEXTwbqZvFk3pgC6Me75e2Pc/uD2hCk6zEHcCiD0vNAgs/uNGWgIdjmZvGPdBgbH
MIpT6VL8CH3B0oae5/bXQvnGEwUchTYIAYn43nLaS4G4e3L0DTF56wzSevpcAeVmWdK1t28U4Gz4
hHe8PSYEvJW2eecjwevHBoQQiC0+vpFUhCB2LnWwW4QUfszPPg/3TfGl53QyTB+3dPXrad8doBjM
h0D2MjjQ8Auy1s/1AbGJCOPELJFW66hxdMN79JY/SehvCCHDR5kF3Vld7PFsIJV4MWjTYuwFY8aE
DGFwjIA+LIzqi1ktOEWkn7hxXkDPJOmeYSqDVbZ3hHoKq7WzFJ4wvJrsAnRAl+h1+qU4zHK7v1Me
RjLFZSVALTkmyu7IGoYKA/9GQqGI22NIlmm7F8KQbE/Bt4A/gILTaaxbCtPmU1Ygka4rsUaKoIpQ
Y5N3OfDF9Z2dFlZ/4VsXYKMnEl01XnDSvJySXoJf0Vwxiw3PF8896HO9c1DaxleCrQpMaYAn5vjD
Rxf0uKBX0au/CPTly4cmMP82MLm6Nb1OgLtm78kRrJiNNX80QX3K/0n+E5JPg7G/Da9TZnrvrBmv
KcBZzK2UuyQkR9oC4SfAoWYZMM0MxnTUP3SRsDvB2Bug48K8/My7oURvaTOYv+Y2j5qzL88SpzuK
J4RHL9nypFeI+E3056r3rDMJXYwZBuCRD+XrD+DbYSvjtIopaBHuYfDtb3beUApXMaFYLgM8QXHF
q72zOxyyRE4xq1V8aULyg/0DQz60ppCAHOH9CAlQHl4h4rcIDhXgWaTYP+UnIAXEIQB5col/PHlM
c+bzOgOzjhApwTXi9mADRjX1kwyc4ZP9fa2ohVCHiDvAlXgueP+kTWFhcRDIvBHFZyqqEWvyj6oZ
YR37u+B5cDUpW7igSIAQjc2kIVHitaA2NJ5rWs8DsMRio9QG5Aqz5JP4h3FXetKtmiWtjG2G4CFA
UlxrHBSPfZHjsIGmm3TYsL68J0wzCa2uPX3Q5Nt+EswmlH5LcSfIQ47Y6k2fXJuQ9yaakKa5amAS
D19OINTcO79AgM/Jcyk2YJnBEYz4yaLY8nv49FPe4CeJ+S4Rt0eiD0QUoWTe1fvGh0kNeE4Py8MO
E+8vYoMVoqTGLt37uTCwdbJ7iFSfB4mM83J6cOua2PhQzJhyVx3oG0pKsL+fqwRydK6tJcrZsTeE
jddEjOQeXUBzIdq9LcVWQ4cDpG2xTmjThfwDHgDv/BwvBJSUfRsdE0y7brL4TV7moMk01ywryztv
GRtuNkwGc1qJvX0ZnoayjH62o6E3CSWla4FOVgKqqN0opMhJFQ6PsdrXhrJFKYS3je/aU4o0uvZ2
v3RiKj0+OPwllMie2idUgkAooeSsYmVZZ038xvCk5Kqg5Jh8mYqQ4EW6EFIeTvS7C6zLmrq6DWDL
Ab/xDwh9jFUQxr5X1y1RhEOwggMEqKFkHrQAb6tQzXqcUyQXusAymBIzJijZ8xj9NbF4vq8P/ZzL
ErQwx6AAdjooC9b3deNk8P8Y0u2NL3a98j2tkmOoogT12SYfLn9TwkGWvyn2rNFvx2rPT/3zTolb
qegAYcpfNPtJJwurfPzWMAMb7u/9czt8BPxIvv8RUKB/+AgGHuy59SxlPtkc0Xsf+hie888cUCNo
vaw7rXjHus+OWLBBon9BrNeHx4m6B550nRVRGdF7lQed2sjOcIZgLUgy0GKk+7BkEshlKxAG894K
8TfpJEAAb0CtWatr+ADskIvygBCIMbmAxjU3D4Hw8GTSrWASFHVGD3Aj6h5XSb5g9vDssmSbaLyT
E+cSf56hZrCJ3UU5G8G7Y/6xYSyII5AC4VTuH7hJy0BeJdYqZCbRHJ3IohWWSwW5iUAwm7XN2Yee
3mGlg1FiszTenzhOryaVxBDp8Uy+mAcewMLOOv6tBrS2TzwkAiaBnpg8Ls/axF1R85vJtQ3CdmFt
7F7m/is3GiM8/kgbFeF+RUnhLvqV1+SKc13fGVbnnHoPsXP/to3WB4YFeQ3Qq+NW8CacwBCuF9q+
EogPaDE9Mdi9cmdRQtKuwN6D7HVwu3YPfjtUXto+8tLN41S9G53Rgb+C0ZWRq4TpNx6kAz5fhJG3
d4blzEbki3MJK9h8QtA3uytIcHNugccah5wPfzYkWzX6TmEXpj1gUJpYCli2jrCcQX+RKwQk/DYA
4kTvhYWlcG2ukKYwwEcUkW5EP0c6idm1sKXDI9UMtD6E5dauGyxiQMxODN3EOfTf2X66Pbhkg3Ck
N9CMSV9r9KkoBI7jiaMMFOK2PKRfiwb4mJT+C4XRm9G7RJ6tRlIBFWwlEgCmQ9DSmbVTS/IM1c5r
d/JxJJaf9k7BG5mO//w3cyRmivFZ9+Y3+pldb17uFJjE3BQ4F3vzDZmMiZShopYbL7ze+EYGgrtQ
TAIR8ANszy88JgZPzBrgL0dPHPHDkpP84Wejk47DsqK4yT7x7W/hvdOqhBtCvKr7HfBPVxmeAZ/+
PnGbqQ5qJFA1eBb40ud9kbIqG2AYtgtl9Il/W8Xrw6MhkN7BrcLjCnpD1yB55TsovRdjxcEdUy0Y
wrSwVz47QKvg/jxDJTLWItzm7geajjjgjCBhPcER7DbMXQzpLboS52FsSTizOQTzcbkigDZUZnfI
vpmCDOEjRvbKDCD15KqZkgD/dazzwuQF3l1DH8mAA02iHJUEr00Xm47VVIH2iIkxX7wnG+dRNSMD
5gyc27GutblfaaM3MgOzOfwnxz30qWwgSOwxp4T1tHAK7/JXeAms+sLjLgpKiIX/SBac6r14sI8t
/oXWC7mIUyJpi3rOlfcz6ixr1spAm7z9MnmPbjA2BuWmp1hFUm72syZc4jIRGz6sAQzEMq0lqA9U
GePpd5xrUo/uIyyI/OfoMVCXunP03gN9795qtwzegyJ4pIuOewxUwuhfGL4vpuoYFwnk79e4KSLa
sWJc6TcfrmI86HSjUnoOHExuwFct/NcXqyI4hg/0w23aXeAuYwkdq2HReQj0h0n4AdfI2hiOcZYQ
GvjHpJI5GRuc/RDUm+IzuFPAiwU2FIe0BwbZFQCBeX/Y3VZKgX9jpD894E5G4Q+BzmP0FdFXuAlT
ScgjJIPgC4csnAb3T1giBdgrvD3ooAHzB3BVhVh3M/c7QxRXAvF3zVbKPInOx6th1z1YUx3oMxfc
ZsBz2eFu8PwgMTLHioWavmKE938Qt6TdUHwd8nIPyciT7BCIUhwmTBxAyi1RosmZKjFo0hgwI/qS
6lmH3vLiBy/UcOOzPcxxehfS4mJA87Rjm+95xJKJR95lKjJmcZTDnC8YML94YSmHkQB7n++qTbMk
twi3Vwo6xaeZEbXidLr1Ry3eJ/YXKzg7MtcD5CNImLekY80v8rafhsOg43sZU/F7+DiJUOngFnm9
pcZjLcM7gFmKsWaM0f9PAAeZLqu4qdxi2/uQ9jmmC2RoM73RZMmoEod1IGN3T/8JlCPSMBhlL3GX
h7fJh4CxUXLzsfsd72qvkdD7yX1eag7jmMvP1KWNL32fQ5DDX5iocH1nYqUJFIWjDmkZdHUPCF5w
2BaQP5lWsUGmx+zeryYXX+ytwK0A4pxygIkd/lhtU3ARUNoDtiz4lsvbLuhhr2KJjGGHiClE+cxW
C7MaSUYLCrWUlcL+EemEKPwlnFHsJ2muh0sGpEs+DSBqeyJTQMXzPlPoXGLa5kltDFPrj9JX9Xso
K0SLLcqGJuJayj78ljWkXlObkSMHbjuT0/nU444QwjF4MPukjsA1iqm3+6W1OUFbAmpAWLZPGrR+
ot1dJxB62ezhAS5+o1i5b5iKKj4rQbZQXIfQkUVYPDAHHbDmcApAI3nC0+RBQ72VuIunVU34JAKQ
g5p74vqnc7tpyRjqynU/jd21C7NOJS+aMd4Azt9cnWsyIoa16+6zO0wpOHIypH5VTOowzC0ga51G
TUdw9kcmEPNbvBp4CebGAYlx8LJlHM/MEHQ5wKRvcBoJPRVx50x+vOrqQyU++O1Is67r0m6MO6zp
bibiTngeLPN1B6btmaeOSbb9IiCO6ataIKB/h5Rc7/CG2ULDvI2/VG8trE6ondFF05vKUaoBV6sg
VqL6EmYPKkszhwSyR3suT4x8lcC1NTbwhCElbE3SD6+AfFRuBocsOh7G0kyTmNRijiL9xfoKVOyS
3/M1p8I7ZKyZMDDJk846T46FrdBBwwBmZCt0ZNlEP9gfp6jfkMI00Mcg9nExRi7ZdylSZRu0aUDF
dxYQIXmGOFYIfOyKPLJiM2yRjAIV+gk0++MNONTCIl/nEeEJAUNC6yFkbpzz0AOfOJb3k+l5AlnW
BNYHsrYaLg7zAD+Ak+KXITYXveCUiA0xvGAW+XCPx3lNNyfv7oomiH9mrGZsbCS5d4KJE83YBODn
D6qY7OctH98jUbnRP2MjLdtZzYeB6sVYxxwjB7W8TYOMX/yeEVYL6wXymoUnziaFJypiVDkX1ETd
1OEtvK0oLflxOv1dTE4qRooQoUxtytwIm3otVLwXuVziK7Ej2suFq4RBc8MHMx1XEeJWMcyTcIz3
8prwO1vAYto00KUCGvBCRCa5bVif0ESpwygdnBlfrJqGuHwfh/EdaI9FsQX1xUWWuOdUiNMF8tYh
2FGAoSOAmYlBEonmATvJEMu8vjGGzWmxO2HKZekw1FRgcns5LMcBuQ5Au1yQXdobYZhm9nnI4Bmw
A3684cPliLww469Mb1LAVKpc65xW4+FugzKTrVZ2yQ+I1wXcV1bI7hwMGz7LZREy3xpLdMhpCLsU
JABzS/Yh1b97/J4oWds/uh24Sn5rRn/eRpnVm2GNTL/vd0vybXX6EHRiOdscbI4powImMij7A7r1
95+6Pk16Q3G37eAiQWBObVej/UyQ0a8vylfmNoa6FhuNklL47m1UgBYXY+/0AZeptJ4iOuUoY+uV
GAHJiH4wi2NRLEmJbsHt1JwBE8x8g7+AV6CROCeK6ZxnUI42DCr8B2WvQMLkEXEqsAc0/dufVFUU
e1rSpPLn6O2gP8eyVEQDkp8AZfqO5Y4awOXGuejBIHW/FOW8RvfZFmBwLRXCHVR/TQsbasa2mHb8
E9oJoRvldPSP6WFMxZ5vq6kQ26sVioaV5lf4MkJdp1RjB7Lbme4X+NDadP/T4/C+rUgDoYnAAWZ6
vXHiixOiDKxkm/nZ5sqnOTut1W0slMQnMamHgJ3eu21xD6VIeLoK5hxiFePdIlFgyLuR16CfR0DI
aYDEBDorO9IvhnEEAg3HtYzVkF2IlyCY3qFy5kyLRGPzMy8RazGpQcQXGDoDSIZYCK3RFvj+Cusp
o44AFmh62BIBwzCgIpG98PmLZN2frrdVOEKLJ0DD/bddLmC7kDFKOYPDgWBb2xnr/AEl/eb3Ewb6
I4hQQiQ+iGHiC9U+tq30FD7z/ZYRgVKyfboj/lrknFtaK5PvXjg+JL4DIWQmTVZliCkl45/xEiLF
2cA6aQtOwKlBubTbG4NZZeNi2rfXa95AwxTnRlhN+NpR8hgzSnZAxJEPq4qRP0XSPgYhtElc7HIe
c+PEhmEqWPqNcTPltdq/Nc3PnHjFiwrb4ObSQgOC3PCFOfdB5LKvf2a3TGgIaPtue/5cwQ3m6Gtu
e41rHErjUjH2aPaYKUIAyKOLCeaI0HuDP+CXc1US9CQVASx8mkBwo8Pkbhy8EcYKgKormne0WBUK
Py19YExTB5r7hJEZtf7K/nOn7ABSgXdgNcIdgq4lTn4oY4WRXKEVSN9/HfieXywVRvfJg/eSFADF
oLlwETnZUF39bjHMPy586eTpQdh0wpL5zHpUDdyz6xhKBRQG+hpOlJyT+scXg4/HXKJtq3NAdHQn
UL3MZL3O/WL3pfQQm4EXf6mmnITQwoJeqjFZRn/HnG7hPQuTjj33ic6RCLSfbAZDAbGqJzUgAn0h
8Iw0bhybFsMa6BNlCvj0HHB4906lrLxQEFITpJIqeJ5M8XtS/qS79WeDpz+F/Rns4x5nHcNG/IQP
0M+IuWK48sWtZSrWolPQ4Ku7mgOY8zDmAVw+2rHNJ2HEPnkCxwFXPvovv2I403JefdHKsRdcwUm4
bgL/wZu9G3+1ySSW5Z5kogWUVGvGDRRYGQCDw3ekZ8woni6gKWivo4bcZLzdPUnwPqQLKDulWFrq
M4GBtr8Q7tXbKKeiejwFQOsgDuwswEL3QnhF17U27BCtdXcaE1p3tDhDZciFcLvua/JaFsxAD5sn
RhkgLlQE5TLftHY1cFnHOGzagYYHEZYROsEch1Frp1OoEX5G3dgKuumXgu/p4wehyHCShK/BvR8M
a+wjNaLdn35uagxQ5WgUwEP/7c/VskF1QwF8GA3aNBrcPv5b4qcWHKBYVViKcwx58OTBBqhuoV4v
EV1emjxlTjnCWaFaGHEzWil2d8XWEeBkZJM2fomOcaxvi9nqAA2TvUoqF3RFovqDtANA+/bwF8fN
k7lXskdlJmxDqZY7cGdoFHomX2Cj2hNUATbwmgozT8TIgsbCPw709Y3zYPmdzxiuCE/9RtnIHuRq
sTaczpZnm6IgGlMdLS+j2mqk7UA1n7HSl3INSM1h7PsLd+KdI9NlR0Y54jCFXCGgYOgixgIwr3Ef
ZqrPXnw1uyGAbIk2l8eYifwBHwJo2izL1QuyRIPRwLxw4gpz4iab+nPsQGBlgIlZBSRnMdq8Y5TK
Nsvn23ZteOhzVNM3j6EBoueI4b2JPyZnNqOAvSlmkA1rPDa7wbjhwxo0N0i13D/MKtwG0fI6h3NB
Fh888suAalYEwlIoD6/kApaUFCn0SvSVeDI+OAFfqy3JNvZilnEkSot4Svecv3uHzwl47cjc4zL1
ioj6jzqAR4u4FarvK3MsMVu5wtffD6ZJ4seRxFWQ3W2s6NLRT7LYMVuh8Rn0bKXlbClQCUqt4pZf
MhUYvOgovHJLhJG1yBbEEFICkr5jP8Ndg7oiUMJ6StWCXxhBV3qWdrGwIJtATRoODdomvdrXyohG
vcEJQoMz35wom3ok5CiD67Q6UomIl+nePaw2NdkT1p5C7ua1hogf4VMgZuMrqMvtSTPoSWyv4kqw
tzRwoTeGF7T0vNLy2NpkfPjsU+FNijV6XWPXSITojuPj3m2gEQfqo30kyC19/Yn5EU4ccZt8AZAs
NhjLG+/I6TNASLBkoaz7eJOKdqCmIVV/X10m89B7pR4iIGfDXJUOUBlj9WFYZwIHsHt8UlqZABgk
6/WD1B4QjEvjneqU3WJqYFlj1KUnwHLee+W//RF7F45RPevJKpgfSNBuQHGBGXwwohDPgbAYycuH
cLwUhIFBgXK/54MzRw1JHunPr8GPxR2mHY8W4OGwBImBqc2QMTEzDFF2HAZnypEmV7FNQSmZfEqK
U4F9GaAkQaIdHONu19jiYsRDDQvdIiwyrK5WcyaeDpxpfQDJK0Jc02XciqBLaHAd0PCuS5Yo3oXi
rLyld17yJbqRiFQj2jtGfy0NDyWQ1Zk8fKTQvb+33xrh3WJCgB8VaMBVzN7AVPtsP4hwl53gxjEA
7O+IyZns7qhJUrRcNylTLW95G5k0PmE4/0KkdqrN6jZHD1yzUw47JrYOiHBekM4x7eB7J2nQY/u9
QbDWvSpVvEd0Gu6syZ9Iennps3nHzPCEfm8PNAn1gv7PfJgX67WtXA2SnIS3FYQPtq0WRhK3nRIU
fsNrfYD6r5NFVO/e/U7wb6yl2HPo/oyMejORDh558x30HUJu4KPgSCX8BFiZ0Qu7Arn4uQf9SocU
D/W6EQB1Qm65JRJLlztETsQSR8NYpj9m7sBVVtN+8Y2fB2PKWewMbpj1vGyIxr0IAonM6L0aFTjX
SbmQWGPxu8agQKVXRYAfvWsjv7m9zZM1TTbryakxk9AGH/RvnqXGPBe+zDJV4xbu2j6ZzwzbA+k7
OkTjsFLv9n7EeqED19G4GBCYmHxYOQY3lJtvC6kVFhwY0DKxNq5hy5/URrjvh2kgMdUPyhYKc6sK
7f0Ayl7hjj9Wk+cZgAOSXSI6zGe/r63bbmctVp/lgM9JnxCDT+0Em8H/JsN8ni0hVMWXTk3a6Esg
G9TGfdX1N+hYkL2xNx+TyQ6YixUjvac4XmiZumFjUv1WovrsAGlJhN7Lag8ZNPwV672/91vrRgwf
Ttht1GP0Ztxuv+c10/CLmuBp1Jw08woW234Em5Og6tEfWMRKHHF6hC8yaCaW7M1tZ+75QdejMyPj
+LhkH1tDj/8Xor6AcfEv8UB66R4L6h3f7Kb7csBYJfSWqhIc6gwCcaBppffGp2NQh+S8eRphdLTh
pxiQl/Ja2FHi5iKoBRAwzXUe31fFmP1It3kHzYDd4mqj4JqkOveHyLANrKSgYA4eMdRz4Yo5TUyF
iJrjB5E4Rvb3gftBliiQANgD2x6rI30Cx5VuiAMJR1Z2B/lcLD9uiZxFHCQJxmYboeJWz5h29GJk
UHKQvqxeDHeQD63yo3OrRwoydIzCvdOkRzUwqGakjVntdWecInfoSJ++JDtaG3A+2GkoixZt8Tpf
jeh8BDNLpKbgv/HFpVoxfAtziP2sBYPxYys7hQxWZlL9CiM2ZjR6cMgakOma3KQP/iU9eU38ELTg
7B/9FxIscU+57hgqiZLy8+FBFL9HWi+ELaD7q2pvqOFlTsyPRZFIK3Uw5kBNGAVUfRry4dv5mHcm
3h0sHTQsQ8QWJaZpI8OTL434CbwtqgWhJFHseje3TREJ6kf11babM8kPoCCmCcFSYkqYvPGgwa1C
sTZilkHJKnNJqTloEm9AjRjzq2AyYnElQqCRf41GvKM3MjLpHR5+vKcHZZ4bQ8wSP2toAXPMvN9/
ZNzId+F0wjvnRmEzMgy19A2OitOTrDlRujHHx7GM7VAMbltMrfGH2o/+cOysjMMH45p78MzZBzYc
HPn0u+mM79y43LgIAlUV5mvW804MEcy0QXhZB+qlddjtmZX5iznPjIATkEwmH4433FcwaFFcdmZI
s+aLRU9pwSCTsMfFYH8irxDL9Li5IqjVywtjx7osEOiKM+xheNrLRkfaHaAKZFygH7NJVdwENjsj
HRG2FLxfh+dEwuzAbYYBCSyc/Lm1EVuWYx8bxyDfXTSn+HvHHUyvfHHBEVMr3nl3JLTlEmyEyk3G
uFI36BFPJ1fuh/nvNg12ZBAY99wnrPpyY7FW2Nfk3sHTyxBQwnkP9cn+aFh0LKO284QJFN6E6DP5
+uz+vvh9PK8mfiPAAcf1i6mT9x4eGUacLJifyvYTHdf7P4xABE0YHgG6emCnHhWa//IqDguYqOJO
XUc0mCzOfxbN4thPTd9+GfNOIIMQGZOyJpmJ4ziB3EpKXvANQBSLIvPdr5c9TK66tMdnHmacQSf6
L4eTJ9bxwp/36seMws8IRJMZAKdjFXTx+SRJ6xbvA07NJoTvM+fELkLcCzVReA1frx4fggpmHYnJ
gE9wZzmTr/YJjzNm5bjUdI3bpDgYp+WJU6VmbVZ+hVdKORLR4HVERg5s0nMI7uPrmwON3sXV/Ytb
rnT/xlWOmJ8jNaP0zU5wy3iMxlyezgwZl3xpN3vRtf3aWLKyT2O81pJHy7xSnADW2KSgMKQmr0+w
DTEIuXGh4nP8k/+gO1DD/ZBEwTmvhe8gVTEjTyLvnhEcXIp+Lpy0B7LhYPzCGBjyLNX/Yf6kV4UE
iLgR1hKFAQ9cj8NoTx8g0JH05JAlflHX4tTXJ8krljyvRnTw0cu42lBa+Kn8y5QpVzdKFp4aFbA3
Cu8AWU3xW1npFZ4GBYniSCQ+vJqz7tpJZa+JKIfpzZd0ZdDlbRvLXKjptF5NX/OPq3p2BKzmbxhC
ycAM0Kw1eLCy+8w1MnXwxXP46bRSmTWJ6RdDpT6vgdpBvELWi9EV/nLb1Da5m7TSYidD2ybuXrlL
gglHMIEQmBZ7246VR1ARoGQIYNQzE6Fxk8VII9EwuzLf5a51GKW4oHuuK6Pbpl+EC3mxwTuH5JSs
m8MiLLz9ChGgmhtaadQ1HseVV3oHVxw8yCIUvsPDO7lgRkwYZBVIuyjelydXx78TtoGj0xzpCbwL
YWnYLAUmFB44YcLYkNv+66hYD9I3HQI0Hs6bqltMfgvISXRN8GsYWgAAUrzSHwlgL9Q/6Z1hCyDw
wWBRaJ64fRBJgTcCE2i2daJ0GnBD6LUwNL//5MkN1lpGGtOOuGD0YTKgEZq1BuhyMF2A6YTMDMft
08kOd8JIFh+2B9REwWP4RY8nzAooP1DosMaQ/93AzWR+yc1p2+ewzVcL0Cr4TQ+/nDU8kSpUcALu
4tgrpn8nTEPZNcA36C1kbcuvExY5cgQJqU+abmAYsDEIGvwgLoDU/RJIzcgVKhGzIWvdjGXiI0uV
pYjTQQlZn/hu7gNafhbrh4wXgV5pH9smWAFYwDaRdYJQCsyOm8akljYDMSLPBagmvBeg1lCQWLFv
AokFTSUwjQGbYL2/t8sHq34pMvkPVBDQYSvrsiS4Xt4+5vK8DMSLqXQaMsbdClP+n42u0BZo0/ke
nsHfAYxty4AdY+ETYsiHluA+4TvDe2byJDZT4NojcRHQITFpfRqM0eeLD+VzuQjuufMCqHvy5L+d
wxSZG7siTE4FnuHVq6HWq07p+OcwtyviUWv7FLQBHm74lSEHMRZbLW39AQqX5u0N07sGhT7xSQ59
IZZCyMZSsGWV4lAmIa8AlH6dAhPQR+TeY/PGPHTaoJuMxTMPcsashbx/2qnN2/bkvdCJwFq+QxZC
54dwFZMmbSjXLpeEkvg9RAjwtnuV+1jBHtHoMTmFsMKyj5ju8Nh/jI5izOBx0cBVcuJ8qURmjGhZ
Abp1HVPNJChJuJDI9yI9rmAprylpvOy4lglAN9PZGqFsMOKAZTHsrt6bjskHbE8htT/p7ajaYESt
eJixf8EOh3H33bJ19IsfIY+wM3TB/66wsl4VHKn29NSztLd1vFv5wcRea9B7cKzB3WR3Bclg9Tc5
HZWZMsp58DNIAQ3oby+TofOjY1S4xtgo/6xTgoo0WX9RN3rMu80y02ii0cq0U6BLt5H19g5wO/4+
PJWgdXg/m0rOPIkh9cv4fsXM9O9uGaf+na38jw/3HWCS2JqfFyF71AtvsUMJVxiDbBtX31Fl5241
PaSNgfID3kBNbTLPXoOCPZh/1+NLz4BP94UPUjj01ChDv1ebm1LPSua9xO4gcdfBzUu7BeMUpWHP
OBchGsdcd1FGHrREX3htHlLz3bJLmp4GnNwhPuj8EeajCxWqOvVDg5TdgQJIO0eah3KduQCMw9s4
y+1yNgeqZplMwEoYE2NjxBvpcbZgqUtMwMvIUbF6GH+lDMD5HPqm4IpvuuaHIoNZ6xAMwDuvXoCX
mbR1slMonAli98i5FYE8s2to1jfjqkLYOLG9QK/y+O3EIyt+5Ch8hAlLzpwBlRgbqp8+Wli9knw6
7Z+El8M72TI6aLCOmwW/tQfUyTBJzIRNgG2gL2EYyqwDaC0jIIppxunsLGzjomdAQc84k/2XqYV4
YcqBy1t0FHbwLTg9UO8Wls+BHYrzjo0dkpIYFDuNgRwmXdY6bjqcojjyhwW1ekMaWU7LV3Dq57+X
InYQ8YtshQLX8/dwYgVNYueRUT8/RSyGz1DR+AdHNxCbHDwZ9L8Dn6JnuondZ/bbBN4B4Gzj1Sme
RCXnu2ydGltnhf+xbJ1UM7+TT94glFYouWsFg2cu0QM+ojLjA1BlyJbNxdkKx05m+tbBP/itAE0y
cDLlxpsAXsmh4nZRkI4UH6OG9qAIz/xCVJT7/OpDHETD8OpytuVRRWCX3DemP8k64S1RVHllE/4C
Z2zCB8ZtbZZT2N7peGAI0vGoYQeftArI9cws7WqCP5LtIjMvOVdA2k3hnzwRH3xdHoc6eWetwQvK
0aw92Mq5TWiyT7ULtctvDLjjvcEvRYR9nZeA347LFm7SAuY3Bq9QDm9hVWLIzUH+9jg/OFkYTcqf
M1uS/yGwsxiszBHOzplKwDWFcQi5H9MvCUODc4Dek2OD2yMvI79DrpUzSA5P+WOmemmLboyujFqP
5AHvp6bB4pAtQJa0FHtbqT/ZN7wG5YLUD1I0yGqUwlFhvifBwNCtGd1f7Xz3DG4AwJKRcKcYJnth
/u03jIsnejd+EhbZtHOsFznqhF24vuGnJCWADEzFcEjjFzUTT0abNZuPpdCqppwnJOhiRkyZS3kk
PPLf+S/Hrgw9/3mfLwLkZaj5xWdRwgxUBpZyIu75KuqNHgWFnNFsC5AvV3Sj8nn4mOwkcsLKwctQ
5N//kN/qHCpY3/GtDfOnBObpg8AsumLx2gdPlnpBFLa/aAq0rUtIQe6aHyQEPpluKYl0yfLzudg/
jJ1BGl4VMmaFZk8FLqggQhc67H+XU/7kfw6RtM0hBSfAETeHsk2u+t5cSaSFBA5KPIXIC2hB+AVL
klf5ccboi7CWyIXZwuFHqpzQNKVWLoE5sdDjWYnpJkx3K38xFaujCh4ZOmZizK81n6fHk8pZi0JE
6nvNOocfDNdlQ1kLU6rgIepY+ogqzc4x7VQSHlKvDaeIwGE4ld0BHJxssUG6TZEjJukwaZig44g+
oLfhT8pVx9dmvPx/NJ1Xc+raEoR/kaqIErwqS4gkMi+UhTFRJJF//f2afU/5nB28bSOktWbN9HT3
RGaPAM0JQLINL3IG29tjA1tilxB9N+Nq+zT9kNNv+YzlLLkK/kEkFJQu7ftUsQUx9vQRH/70ObHw
TPpITFYyYcXKZMAKcvTNT5cZhbC9saiq+HSWoDJgdgajTAtPJLpvWCN7X0DVLnXf3Q8xC2bQtO59
+vQj24WP1jlNwTH4UHJO3BiuVkyj/TcOnrehvIcD4jDRPWMV/BuS+P1a3iB6CE6RHtSCUT23tyM5
JJ8nJcMm9IiUfSMbYvjkhM4oAYG0m3Ut0OabIKaiEm+9PL6TxBvwx4B7EY1l4tbfAxAVyeWg2G/Z
axd6XSQdEyoFPs6U5ufBeYCOjl2opJIf3MJG1H8GKgDBNQhpVGD4OCNcZWfoDVKPsIg1tWJLsg3g
xZ9NhMRk+aJn46HRbhypUpocl03viNphT2aLYSU8xmpH2TyRFhGIkvjDpNwhbHMCQs8ffLFfyPPV
4Dml//qCTUzGBqQKqMrMDGbXPUn3GiL71ViI91kJQ4JDll5DGR9apDgWlWcT2vcWupHy9l1mca0c
ZPzLlcNPRxTzn79HG1XcYULBV+q9Z40hBGtqCaB8EHJaAiYnfa1X62nItAowzCN5z5C9aoRts2f8
i1E0AvUnnX5qKH3Z6jhF9Yx0ETWezvnErFJ86Hp29ORpGR2s/dGv6xR5TI6DCgxpSsO4DNUCerWK
bRmmWj6qLOyacFtKTuMtowwIpbijBV36B24w8ZKf068XMbnm2h3KKJUDtjIkwXMmRh9ObYKKFREr
sxGqXixCD8QnebqUcR7kLnM3cp4zPAyKU2I75v70NwitUPI7nJM5zyM4N3ygB6fEiWsQpSibCHZ7
h0Sc4pX49vVk2Pll8n/d7J698tMTAAjsThwqX/Ej3rwhGS98KmfeNQHliPsMfuZZPtJquFTZWCZk
GSVkOqIPE8rf70+WwxEdb37Y7jcPoyigb+pDOuVSOCVfkDIJ+IrU9wDcCpwQ26sjlAWaUW4bGwhf
lI9a3I6Gq2ACKRAR/rhOOsLGs1WPYvRPIIASXSJP5HDgKGerzHEoBdn0IO8zKmwHD74yBs+xI51K
oDK3FllRqzov9++IwFfrkRgxNHj/0dzIjQmaCBzQvSBmJ0+S8QeJC1/VN2dSAdgBM2B+mK/QWSSn
Y7IOSjTVqWQ7EL9RD7xunQr6lhENqcGJkrlm82u1VcFJFDFpAxTx4ZuMVcEcg1IWfoGSC+5nCKIA
ND3Eji6szO7rkBylWjiP3jYm3NS9MoGRChfMBiHBqb1YxxShLS5zXE/y0XNHLQ+SujnH5oyUANTh
Axqkg1NlTXnSpCFMdYoMH14kTjlhA/xJKQclrH2AY7ONhxWP6WXy4RHFhXQGo65RNbyjmlRzvAHq
+bS3T4/3s8dyeB9C7E+u0xpzUawl70aWNyTsrvnw/DmTIt+OL++byZpkMbDTaDe4BIC/HGxxd0U2
yjrApYI0DKGuu+NuE6CEmXP24TSAafZPzv36tqaRuZfZu7hviK9yDWu0fgbwnkhyyMaH6Lwmk9n5
hyFm3MpVmcd5xYiOBhzsGDnS/Y4ecLbl4V5vL1X/d2QOBzyPiR6fnM328Kjv3+hNcGk3fnkyZITZ
HF8zP5nQHFQ6ADN0wRmvRAdHrzU0bdreLC0y22QJDVoAk+VJQUKc1v9V994hMlPbt16AGq/wXDjI
AtiMLGFxkgSsXOlKSnmBTy0lRJPzHPFuG0ZaXIokKEIY1HqUnAZj1yEsoGvYTUBPnmxnmf6YQ8VA
HbIcw8z75pyWwwqZIJEOV34EwQ9yEVhZQBSNnpJLZSmFQ3vzuyIIv8rAK8QOY4RHT7CHnX1nI+9Z
HFg4y68cjZ1SItlBNXAdEA2fiXekEzoqRGVXfbD36qGgKIGfi1+SOq7riJrihhuW/DhPwcFX2nZw
IYKlmqOk4AbRhy5iBeMiTeDQK8OkJzUwxjK0oURh5QnXvIGYLdgaTRIQIaRGR0mwkZozTlbcl0ev
lmgxD54ew6Q5XKk8tBgFj5BueZrLVEXcj9IYS6C3z/AyuJJr1wCs13juE8H15b3GZzpV8ka7QgFF
ccwveHeIzVzGOgg/TTp02OD7f4O8+2pv/fVg7R/aDP+mJ7BgctsCANCyN2243rAmmIsik4Mn4Biu
QwSco8Uf8R/YpVXnTQ17fUO8Tow+XTG6cSHBtFhWBmheWJSFi33ol5xjBWLa5ELSyPdAUcPNX31u
jSj0UCnp0TInw+5ByMVOu3fC3LWB4suJSHeL0QuMFw6RSbKMLYTXNkGOMk23fxHeVsQ3CsbgwmiG
BUc05i+cGQhxpmYi7U0V/1od0SxYy1ueRquHvoAaCJ1VzsGOIGg93I3f0/sV9w/gmzNuITi4Tfe/
FaNtGZNmDmnfiwcLxwn50wEwsUD9QAJD8INnyZFRDp7+6+3h0q0J682AdjaozqZl4Q8dHuLaOd6t
3tBmrrYRl/EGwbTViI2gRiePwez7acUYHtmdGTAEvZUjXqKX0SVPTy8qkUUjARAFwqHY8W6DOxQz
uFhAPC0sC9TpYvNyUO9DJp982xfdw+DYLegGVW2AJv5g/hT9Mk5pUc6s7/oUM7xF7q7TRXCE1O6r
ObQ54Md4oz8HVc5q2pej96z0j/DoRGgFUvfVzYKp4zMgPL7dGGVIL4OZtMOhLys8psr+HRJret54
C0Z5Mx8SICup4yg7vsTrPs6V6xU1v2puZb+ENzplcPvoJIoOxMa8AN2Lc/B0zD6NYhdPq5jQPbF+
azBeZg86qKMrUyvazd8FWBiMQ6gHNPn3422HkQe3u2N1N0M6iybs/Y9TOUPHYP16F0CRKu/KPrxi
5iy8Dk6VI149s03ET3CmtLR/yz4j68+MqBO+WF7yUDovbMIJrUPi80SsI2weqKgZr0yze8BAiMhK
aElZiQZrlYj3xMsvD3XLMlbGjfLKdOFfwikkiv0fDifJ1WymGg77G6ogaRjEVNQ710MwA01hKcif
mSMfmWjCBBGr4CUj0CEC+RJAyPxFbvlLXGlRf5huubPJymm9U+3w139izAqtwZADnNIGUp3iFqJM
ABbFOIqsVpm2BOZKgPqIvvTRiARi8B01ZDRihtY7ICAMwqLA6dBcI0VrN2YmHD36PR0zop0QlWYg
YUIMGHw/e2G8LgSeV+lt3EeGUehAvTPyUMpgkCG6qTRsGOm49d5tNP7o5pXfqzmr7IkkB0CAgaZ9
YPI9hzU8Qlq+HQECytA+4LKdxYxsiIJAo7txl6C8J9lnT3PdK05arvIf0q6eHAb/1NVlKlTZfUEn
1ag0NYdhCo01GkxYAMhkYgy+OmaIKxKnS5MiI0+VrTK2RdlAxoGTHVHl65aMC+Hy2KAIeJHxrGSN
LwAfWIyTD12PalFZ8ihngXGnahUxgVumutOkFziILH5BOjSmkB0KYFsqFPFBJOVn8oW4umpylY4T
DSHHm4TjqhlU43KM95W/B7xlmmqGBIRo/kRE0SB7rXMAc9AOS72Cp/hb7bwpF9ZtjLnwmv8aqlkd
JK1UazyY1m7vDHk8HHIqI7AE7quCoVfAugFcwDJSDEOTf8MC4KQhwkywjZhHCecMHksAMQNilm5R
pkiEfIAg8PE/3EU2TQYc5StYZewWiw2iJr9ADqq4FSCBU1CAal1SqXxLftK1r2jGIorKSV5QxMUB
1lAZ1fgHSMEeZOEprWU+IasICB63kRqiFUEsWpY0k+AgMmaAgEhXngbThym4WvGU5NGE44uXgege
01eB7vmK78Bx96Wc+HQvhSb+e0UhkkIcF6RGSkepG8EA7R7WexzCqm7L2J286apXYJFIlq5JVikU
62TDcCCd/zU2LnAKFRIdI9SlRDyBkMI5wThZOpJWC9ToaaKIYJcyHGlogSKqKaJogo1FXECvNrdT
wNbvVWr2l+oFJTEyjNSYxod3xgqb+mWwxbm+K+hEbzEHaVAWpsY1+BX5hrIrAVQkoOxFpVCooKCL
y1DrxBC3Kz4i6AP4/T44xleyDKxMySIqbtm7R5foklCg1ZaLu725OIhrnygJy5zxEkblbbYtsAdj
Cv6Qs6OKnR7+St1StzKsDRdhsWT4HbRzFHfsgBrD99Z03xl7MzC7d5Q4DPKbqRREXkBnp4Wn3xIo
pXMxuPxPQGUNio6BecJX4c5CPHRZ5YCkaFm3bdUpHWXV/1RQpUGpC3aOxv5ZdvOqkxee0Zb67Y6Z
uwVNeE9uZsz3uGneIWp5peXBciuLuNk25giWSstqfwEIiPARJ+/T3r/fwwIaGkcDV/gjzI+/YoxY
BRe4tRtJPj0Xf9dz8KyikSwhwWTKhX3b9QvwEuKsZ5Q88FUI37jm1a8Onz49HWBpbCSGL448TjyX
359GtLpywtLsdMiCyCIghvY/bbKFA8SthWOiu/tF9YK9xdqFw8k4T5hE1wBGwAvNsmeGxaDcrriY
t92HH4zf6zzaIWaRjBBpBvvejv7hFQqqiVPkJ67Oi6U1oplFub/mwmEuG4QYvDyDAmckFrK+6+Nh
zxS+mrDF3lG+tOAEP9rFoJbphXMG2heociB9zf8xEnKSDEZc6SouvXz26By83DezfHDDo62W3VA8
mZP7BjMoPh1W0PAY7n1yz9aQVYuw0tkExX9iQYgQu+HrOzD2t9TCBWeL6VyFt9hojTD7xLIuuf1s
f3fst8kGJ/hgUlrW/24/JF7V9hogwII7UfG2HZWqmlZVZ7zlm44eZkdvp8K8sndcCfARU9JhMCRt
yryvK8GeA0DHQNU/9Ahl8+5cniMYhpJyDSOMXKm+I4376LEB0SohWXJ6oB3qmRhjkLhHvKTDHomH
Kc9KtbLJdehy7ePiYuf9enYP8r6BkHdjGw8mkCm/sFq1EV7NeLYHQ5AGLJxwm6HD6c27D9grPpjq
kJOIKeMwyKVTSbtDvC7YHcgXu10ogRnkCrzbQF2BZoYM/AYtc5GO/Gul66zcel0fZtcHFhndAp/6
BXJKeZiHFtpReFhfXjaW7RjhQFA62etOcwBzJ3r5bUAMLuLtTX3N/cOuBmc4ICIZ2ZQI5vrqN2YM
cliDhYGlFuTFtsyXxbFrVYLFCAIQX9A6IuQQZWwNRxTKWiwasLhVuucA8L95Z3rEEBxTHIzdcHVr
Y3Gtr2k47Xbkr3wfi5umDc2WLwhSex5xpUNDk82l6yEtwHtYCJa0IzDaw4Ix9RqT00VnzGkAlPBt
CYA4MI1vbiF9eZCtvY1v6M+D2mxNxQmMeIXZpNbDJ6T1CawU5+16tfsGznTJhrarxS/KdkwiKjtv
u/o2BBd5Sk8SS4z6K7mKSF8jN5vBnnGP2R5CrjIFgZjZh9b2GlQV/Q6mgOMNJ2AFygpQ+Cvb9wHP
vASE7NXG1lQTeGMaaA2AVEiIQ+lGyRUjwcB0ZDPjZzep9ch+VJduRyVc/DkyEE41T5rHUyHSUK5u
fPygNoMhcqxwu+Kd1YiqKP8IL+ogGDVU65RWUND+Puh/ShmJ13Z+BizrVOg4NJ0KTq4+ofSFMc1p
LN6SCH3AG+XlnY45wsTK5FShbNlCTP/VJA+RVVu/rSI8nnyMICDn99uFx2MbdtMosAO7B3yRnh5g
8WmqFPBLJOHApKCjR6HJUaCh0OrWcXRZbXypxCIYWas9ZhOB1UjrGQwu6kP7erWjx7nqFyQMBgL/
A3gAYrEqB/8nPLiNH0bRwiR4Mp4EZ8RpX2MExlycqHmww9adRtuCBHkMrJPhmmun1IZSBFnfCXjA
gGeSVugCGT8JqwZ6OAdqrLbDvm1G1dxekZ8Hpae9qvVWK+x0ZLmO4esLzJr4SRt9WBxKLDHmbYwZ
EkVOsuiRTG+796OHTQqV9gl89/4MX42Q+7EbQmqIYbcZmr6W31f7wn5Ds/oDubbuQdlKPrtX9GnA
VcUwxS3uPQh2lvugSbZBr/l3s8iA95vR529RIO+0ym1RqGpPZqge/96/BzrL4Gi7KGl00an0b/Fl
Z1+WW1KOnb1+4f2TXnYu65g3WpeXNkZRwpTpQ5KysJXW8XUiAV6DPAZQhDJYkmtaSXQ+fVLrTNtO
OZpcSMTPMbwjC663ksQHC3JuDdnyqoJ78IR86ZE1dmR3q6Md2/BeoNPTFViTc367TihTMamFPieV
1rR8JyDeUINwHlI3vUIUTrwWpRR2NNF5gMMvHBR6EezgNXgh7Bi8CvRyam7I+xlvC/XDQVqpj1hz
4GMpjQuCjwKeBlI2YoX+awKSK5dGpN49ibIx7RVLaIcGgFQbi659byb4TXm8mjzYIzBv5/x3/jMH
pUEd5cqOrMXov5PrT70BInBIzelmDHehsTz/HLAloLODqAvbEYPJEHQRHO7iEm3eOYQ8QSOeQdzB
hApNhQSLhzSZluuwQcKG98qTjEuog1L03MHEigJzHaeqT3PvE32Y1XUaiY/zaYH7u/zMTrUvXpnU
4YAfYGTzskxNLGWgOCdhuU7Rx6lCXxuoEVsB2gj8H9T7D2epAWEPQLloGxwsG1dqN1gxfawrdwe5
0xTQkcgCGViGapQbhOR9uQTn3f1dyFPzqRzGNfxY7SsNbE4C0m/9FdxPiN9ouY16dD+oiUiy1yM4
DUjUFLB517xBpfVHmIKqobnKFLn/dvTIaF+oMCbQo9Bkh6qQEYqH/JIyu0tziQdbp0K5RQxRAE73
SeSD5ETyZ9pfKIyjU6z1ro+WomDWkb1kPIzT7b6YXI9Jec/2icx6QEa/5yMcXOBX/tzaJFF4BLBv
fOTNiPvkVf41NQZ0ovTr5HRoAONlNcHsybGBvvOVCKcUhUcsrRKbp+5BjaAdEo86zaBMqD+PZSsh
mAopCGgeAZIwHy8jyHQ0ItCFzPZBsJxMsHB4NdCwUXsH0HM+ieWDg+YEStaKGuXfKKmH/5l8bKtk
P1fAu3SXQa4dXK/YJ1B80Kyiy6OJU3IoR6g/OCOZivelY/HjLJAOZrfON79P5lHWuxEmRiDtzoJy
JY0Q9PGDBQJDAwWXUqXN9Be88oSy5p0XCAC9dL3jiIcn0u2F4K8kAi9jEhVxzDR6ejlBACvW9Fp8
ExrByxQ/mhShFEVgATthWek2R3gfLcKJ1cZ34e1uwrJ3ja/2I92g1X+h2X8nFkiah/3FxJR1RejE
PyMNeULNwCDWhPD0b/I0Ke5Nxh5oUjCC9EDzhQenZ4+Ah6CLMtjxRt5sHzWYOHPxWn+MQGuZ/ofJ
EqqyK3cqc9wSodbB25wwnxkHXnkC3ajZ4tKACvoQUCDYaOz64ll+wnRZxv8yrTLl3MaqCVebw+RM
BvR7bnG23ElxCY4zLXcWfUaYZq+7H7gfk1rUu7ES8oRi0i00o6gSMb/s61BkHVa3t6xZYA6tE1yI
qKfCbXIEoBOkTi3B9EMUFbBswHq2LM7et1G9jrhuYZ+KWgiYid+L8BNo2NwSDy8KtE+f21Nzn73z
lTuyXCRlxCL0MlfFE3MyZ7mk6hKHygflXxA2mvjKHCgAveYnotEGnQyulru9O2iWtpgaUYPt/qpt
CsLyXF2Ad2+x9Wo0H9GrUWN/++/UqxMQpxf8RH8xZAJcxK1pGGwiXIXuIGB8YIh6xBaEnudzBqUf
FjJdz+jyog8mluViS8NgHXzokZ5VTzWGS861T9+Yg+mSRIGMMFgAVyeICFNrXo7BrPnI3VenRocd
DQxfxMwAUPVbP/54m/DOeF515D9swqefzLyYAwC/dkd+M3JYKfMkGPY5SWbI6uFTqOwZhH/jeoTM
cGA8keWxzwalUN8mM0+ck6I/7BMHMS/AwAWHZ5pwbDKr4gfv21XuX+MfI8hvnhHUWc/5cP97ouSu
Tas86KhIioSpV0eWuVw10chJUcI0tSsODab/U3LzHrHpaLPgDXSs1djD3voV0GpNgoQmciK6auHL
UlVjyli1oFM0jGlssFKW8lcr0yaEKLI8TQ21SWjuDJhgM/tB60KuGGDRMUGxgpOlfcID60bfoela
s6K1cMpEwxBPhfYOwRbKFUfzBp/ZAFsI1aX6v9wuugdv9A9jeLvJjBesdMsBL2h19PTgV+sy4XuF
dRbue7bLuMTNBCzAZClVhgUJy258GOvKrFGZMYuNAfMdmM+2+9FUTAp6fbIKvZupdpyFwOI/D0vG
ytPN1jHxPHi6EAs1H69MBazv1KPU6IqzPTqhZJCw9ehY1LwrzZBBXeN/umhEywA49nG6ia6M2zZ8
vdfLpIFuDdkf73nDnpdcgqwMWSxD6/C/YFVUXMrc16g22fVvK4klsDXCMCOsZBgd41eOvwS3s2gV
uIM8Zp+eQLU6c272WBQTl6mTkMpRMXCof7kQ+3aTngOZ54ZiAZLz1yX46OMOnHuvqO5rZC6FqoaU
3Th6qMe+qsM3oL6ezzaT5wQuFzN0U44xLHAkAcjo6IkhOeufX04ppFCnZ1QKNWADq3reDWl+Wxf/
wsEIg/td8MsiZmHpTmEEbzOUbtc5sTx3zJzU+bWEpBMGCbPzZviEbp2fssf6GQFMYLFS868pzsW4
QL/Dq4PtRXv0HhyoHfBBahvRbqXbiKVJ6wFWsMFSqaTddcYo54SSmj0TQDzE3FdzOpsdAwPMl0sJ
30JL0mohDAGlcduMbjvCFMmgIYWMoO8eQRzovN0ywelDqHHvznGGzTcwHmojWih5eOvBkcUuDHNS
/q6zSlbpSIwiTRyuYNE5By3+b6RhPUJw9u0ePHXgfUggffr1Fh4Qg/sKUVCVhyEY8ugXnL4wQ6kl
d+4ei+h8Xs8O1DfrubD09chgnAXOkik7QNRgPV66hENOQ+ZKMDyFu0iEKXs/5TbaSKyvZblyA5sb
DPp6lnp+WnxXhDcnGoBGjL+ZFrWOPhEQmyMeyTrYTPYO9Yr4jJQ3ANeflkUsMZ17+8gQ4dP81r0N
clbQNUIwAn4ADscwJFqiFAAyN+CyriHolOLHC4/KgDY0AQUHSuZLFP6yyTmjL9OHCjp4fnqRT8jT
yL2qW+JJWUuRwbbjI/70lI5eE8f6F8RrJl0hKV539Hk6OG9uPl3WEne9SZ2GAywoAEcwjOyaM0fJ
IqXd+cRWOb1tBtu/Y318mqD5RPh43YEgzmuwj6j5bqjiZIVKA8kvU9OlmIW3S8HN3yR32/B3+MJc
AYg0LspKKqnhv6p8mo2vPWP4V15bXaJrRHeNOlxylKMP5ZfhwbiUtDc8NJ1R5Q43WS0Ig3vA0+PA
x7aJUbCcp+Lh69P71aZLVTrYxt+bzgrJwwq6Oi582FyivuszvrsrXxlrsIlKQSl4crPeMXjqvDb/
vkuYdDeXt35MrmizsRH903smWeE2sUZBZMZY2WPfW7VbfEIcQ70KbPjfus+AATwJvDOdt3VYBcGp
U9ZXcDDRvlFvRCOrDS4G9Ww07w53mI90b5F0veTRkudXPPw+yi52Ua03gBWNMbx0dRP+3QaINelQ
9ZowoXZrDCAU67nq21HcKp7RUkEHuIYNOP+iSrTa+0D27WJ0aJDJb84uOgUaE7PtCjCFGvFUpohk
Q2jMCPEPkMPCRQL0P6ObZUQ0rHBn85CtbAqH4uaFNxzcJpCFR5Xih2RoXYNQ8L5H71kxg3/wBiGv
mt+0BlEF3WQ3RwUHxZm4Cioy5AWkVllzjy729mLv6vIPgyVVOon7C9Jfdqo3G6zBhBeErawKhtJf
087IJZemrQ60UHfaOjQBZBtZ0FOc358M6fl0yhQFXvXDVSAt6jwXIV55x/hRj6GEgbgjt2Xsd0oq
J4JADm605X/IGNBpmLPcg2/0JudFiCWKKAq1yQN2TbjddyC2rHEkZQc6byPK0d+T5J3hJJ9bSvOo
joI1jqb0DemXiNN7kn4L7zhOnPGb7i6GJ1ASXHw2yL+a3L/rxOpgxcbngEL0vaRaMxWgKzg1JJes
9oCyLbCTTufnHs0SGxwSZnnFyQgeq1U9Jdf8srsrMDsRSGW8J+AEkWlBTZye/pm3TW8Fxh59RPEi
AHugSPR2GOaL5UH8JBRrFiAD1k90luiSnGdY77Oq/5EAFcTFqhVVGPp3jPmvvkUrvAn5UJuL2YIB
PsXQlJjrDoIpsrTmi4t7qEpEq1e8GGEcYrZX21uSkyduK1/+JjeJdhD5MLovigdYwOuot5Rfp0Ih
X0qLhyQWccWWrq0qavFYj5NKr/p2WaVUudyp5WGySCxPr5ELfCBsqK+Uqk6n+olsDjQqZH76Uj9w
KTIM9517Q3MjXyHnuIz0/ih29/ZQ65B0B5RLKKVY1NCBo8ZMj9SkSntklMRYJYEcjIjCfJ1aq+qP
0jP1T/DlwHKgU8K0BgLkp9Dx40M3A7wwlUM2j1B1GT7cmuorNFtT/+i7dWEBQSrVR3PnrFAAlAAg
r5mo8NAsaRZDWgNIDPWhdtmakzrHPj59ifKkThQF7a1Vo5/MQ2+pE63an/VBLg/vDjUX92gFCptR
6EMxx+WEdyglIfIC4UQ0hQkRbiqOc/jKmgViWPtN6Qw1h73CT3tDdt1SJeCCemwFKdEYv1laeCzD
1hK8osawUdNd2SvD0X9QgEUsxDEzXaWC9FbwYzGjWd3CVbRasQXcFRBfrRcRYs7kEfyDvpzIINiv
qW3SgyVHCxCb9RuuS3xWHuv8MOR3dspDIKp9KXj0BEBqCsBAzpMjsTRTa1SEVlBpdhC/0nZAD62F
rT6mHgNMAtXwWw9Um7+m+k2gPhtCy/079BQPADD1gCPWk+W3r5+wm11Atkp4PTSnohr8o2RjkZng
v1LCxUlSfLVFGCHJa5tf5fSG3QW08l0tuy5zqdZ2L+VEU79ySb/0X+dSbp9Sy4H+QcWjoqb4eMEy
kpJuBkJCnaTClapbmEZPSxohIXU+KlHuKXcG9IA7toXHE8vrn9gSKvRHIHSCGB+Tf8CwUiddzD/J
mN43kBAEUKQiZBqsUg4JIKADV8q9pRGpBknZjuCgLzMdaNfhhzSj7L825CD0qYkFClGgKvwckTP4
Nm7AOnxzn06dbXiN5rQ3aLXoxTIeDCSMPP4APIItwdh6QNECxf2S+7kCLR065i1RtcBDWqLrZ3qy
ln/myKtzEO96czo6n+SSMkdseOgeB3vQS/WmxTDTNhCK909C/k8qwA70SAP5JHtQ8zu1d/+FqAA9
yIFsDNIbfEU4SCmbReoe6qY1npZaxD1irnqum7EIUbhMsjCXlodWBnUJ9f6SJBrNFTyD8yQb0ion
YtCfQo5HrM5KJkHjMTE4czlgf9er7Uhk+LLFQQBnABtTtm+dTghbnV1saalbZ++2614ZtDU74Gy4
b/GJ6MnCb5XW8b7ib7nGl3PAvjMsjU3m/8K2CzYZoNnOsxg2ha88KWpWwOnp05a5kfSH79FQR4Ua
HhcYPvPbxrnmHg1gkAXO1mq/wsjYeutEkKdsyG3mkW2DU9k/IVb4BYgtjolZajUxiDy5T0N0Xdwx
r/DfOUyxU6kxuvKG3Eua8PZlfl8BVAUVvk4Hiroon+ze/ly8DZPDOXN3E1KF5+w9QxFFrtDE1cU5
VLkvPAgjKgHnwPNo+GK+oI1N8NL9e6rmjPAQOSEAgIlHMiyVzo3NNCFYQqy+2RzhgD89E83WZkJj
GISIRvBXdlvpgRARLSHWyEsI7K5sp545RU/Yf5JO3HZxHRo8/swAP0j5SHd2E6Q8KSPckDI8QgB8
EH3kqK0SLXTAiBvjCWB4uSQ30vBcJ/DiMVZr1U8yCDdnh3pwLFrbldXwofkvCOakPuWy1Fm9zUDk
HtQ6FY4LghC6kmXhvqf00U+JaPEgy+0qcuaaHbC3SapXlAWU3oM9xlFfjscdPqAVNKZvWr7nJ4Yv
q9egZ4X7n+Mt6NYsfG6JJbdRI1zGI1gUrpk8cntZxvBavCdo8BypUiIsZiQ8exIsyjgW/ifL+7CI
nQfjzCJj+qYfjiLzgplI69Jm8ihkoKKfx/wZaiP4Oc8MGjAPkJ48yDrH1XcYMn0foMuQ1phoMB8U
7xKqKjvQcUw3AcwaGfJqibhs9SDtJHkhNeMWyr2s86DLQUeDX3hQcD8Y6jpk6hJjZl+De4BZ+UBc
MNbX9zauuN/bFTg3+/q2oeX2YviRfRhYk2HKnpaWnruHYfgGx7cEY78ehFJ8w/ELdxu/YH/I2Ghy
BPQD9FtvNVFkXrKOtiDbdsThyFmiMdK0kSkPrl9MAOOpOe2NV6QciVFeO3zxqoT+b7zLEGNAt1Ky
s6UpO1igNn71K90CLAQJGzTfDabpm9wV7D2+/jW6C+zM/jbgLw/GQP3B3QcCjC5X98rkAjC0DcUq
oErArKbAIN78K5CIk919jNEW2QddBIBB+kHx8Q9ldnKkD9ktpux5cEe2mzEWZF5PWd89AOfaLxbi
7PVjuI6MEaKbYMJN4kxx6AQemYhw9wkG94t7WUIzJJVbJ5JMGz/3GYotG6Yuw3l5Hp0K7mBnpwEn
QBwE5gitcSE+IF5oRdaJ7hRPlGh+8Jst8+eeyoOMGv/zZSpyFJERsK3IcFsEk8ekNlN83C1cpDWk
OKwwnnB3x4gJVnNr3z930az85DxpHkrhvEfip53IdU3YWq5mcOCf0KqeXH0n41rJ9IoVaAHnDlOE
VlcQnn5p9R7p6BejCU+/DVCFarszTv3PERJjMl7vgMp9wznJGTUpZ+qF6oPBaMNHZNC0XwQLhuQ8
mTeA3ySFHmNw/6nTyaI4W9RUMsbA2f+mlD7dO/0PfMajsrPrXEUy8rbDN6YlEaqXU3JkDiN0iYG4
cUqMN5nlrKPK8ApPmEShAoOxcuMzcp0sHH6+6ODNHzSOCGREUpLdKLkEPCzcDchmt7EFTWMToRLv
13HS8lW143VSjt6YmDEx+ornin/HShULVQxDXt13On7Aub8yN2b790TR1/hOhaAwbnb3PxheQCao
gMpB2EtqDQZ6m8wALyHQDjBxpc5k8rTRqg4rHSMxO6XUip44Tw3i3AW0On6YRniJ6vETKnXBrMfH
GG/mL/IKQnUObncXj9juefQMjyPDxVYHW1rasrv42D/3G2FBCgVa0yjhvO+EJ22D62jjgbGNcARq
rxlnu1nVZ8Vkg4kRLrSVzhUcWQJ0IOm02XuGcGv2CGYwA2OEtHx7hZ4a9KczYLlg3z2aDj7AwP44
SmESj1e6V+8xd+c0adTjBx2AbJ9dWubVqQ6BLVswZu9xqcPYbZgvT5A4uN1/t+Ubd37gcJCOVw+G
7LMi/6W0OqzxfRymiCXPU8xoKv0PLzI4YgGOZ023WYYqW4k3w82wgjYKAkhc6e/xiOMwwXqGkegn
e/uDAKJ4ujUmj8zvtM3aVSDI+XZ8O2On22g/ceIrdeALNDwzNTu7ANejnbeGle0f5sBZ3T1eWNxZ
W2Z9Zrq+2b9VLMjH8ssBX2jTU8oYfPSLcQrucXJoXjh/N4Bq5243Exqv2PnusJ2rD1lGE9Cc4a4N
cCcfujOUBnETp3Nazuk1g55BIwpAjhDst9thw7OQf6dgp2bnF2fVY3wOQLvdP0z4LE4JSHOHuDKB
8SBO8iKVGRVjh8Lv3KMPhlMAwVl9dpk80H2lddr0wKxBqeFvqbyJr/yoZlKENaQYIxwKqtEdNJmL
3gQ1jvB2k/c8OgIrM3KOnvmgGWGFDdxqsnhKwMVykt4OYFLVUfsSvKngOBvv7r2Frw6CK0yGm0zg
ta9VAK8TOB+GQZ0She/oNWP4kCUzBef0dsxqgAqWzi0QT8V9j/POvRzgEsNzuuOOhVjp2bobyZ4B
c1zd1cv/TjwI3LOceljDMGX3dwBCZ/4oQtYxzSREPuuGt4aev3ALiImAEygoIR93nqdkM1gzEnE3
yOcq5Lb0yyAON5j2esg41N7gAQ82mlMrtRa/SqO+I/VghFBsmkDUq8YMliFigGq4b72iBb3lkGzK
PvULZ6iDC6YB4pFi531n+T7CKv5CxMLVbsCQ97WG2pOo7tiHFe842EIdyAC8Nj2ZRiIWY+9BD9Lg
vX3rNrBCqGwzPG8o1Si4uxk0T86KgBws6mbUFxqBgo2N09D3qARbhyVwe9tdBLthbXxPT6mFcvES
dOcZQPTRrYNongLKNYq9J/hz/s33dcjk/X3MZeWjW6aymdpxkZBkgAtAWeIA2NpPeq5AFbwZUA85
36hQiIawUB9J1zSd4Z5afz+/DsgUaQLSbwP5ERpGkgb8rOFS4rWJ6s++8buAz8yhY5gYeUG3Gr7b
0DYgZDOvkmoyqziNICvzvUwrAz7atuG3cGu0QSQgYsDZ8+VAYGuWHR5n9/VhBJfa3mhVXLOHkPsL
3kgFP+RuYlbdu8Mkuv1uqR4I5szVJLKilWtZrWf67kDLlp2Yw7y2R/L6Fq9UO0z5/FFWoroYHA5o
ULJsqaVIa6jq/tW8TR7KIZI2YQ52iSiE45UPEhwT4JH0jo82L8cs+q+05w4Rh5shQMkiHH29prJm
i1oFNFQ14Atw8uM/8PRWyWjYD/IkIUcUb28Aa5SPMpd6RB93M2NMV28NtApzZPr25EFZYyBBDVGC
fhcpDlrdshFAQcAAgGYFHXIcLqH5i9pLXZjUOIS52xx7nEWd5vIciXf+wJG0Rto3PI2/srSu/DbF
r6vh3wWlwLsRup5xAYH9Rcf94W5/8rGJ1fHLl/rwgDHKIYKKHSsqg7MzpQsuV6OPbdZPLS5PP8y5
q3P6ffB/3PSEjb+/9+MM5UjcdxBh3k6vzD8LNitRML/g6t2SEjdC6m2pIZ+sMZZO3pfbg3omyjQy
bryIy42gAfImLyxsMUhABSeIrSHqDtSe+W0Aa4ecyjV/qG3NeNoF8BB1qDxRAB7uW7rzrEGlMMph
ZShb5dJ0S7F8ap3RUOjzym4h7/zogb1cvWTTt0I1cNhmYQ4TkL0H14EfrQSn9mXmCzzLSIFZbCDl
PkU+gsijfLyyrE0ejORNpgQwpPXtvKGcQ6fgtTEJAJxRFQ5kBDSm4+fbbptnIHKYdvtEiTvPFHDh
AYIbRVnBpBoWL5APMw7bukBx0zUads+uv7flX4B1VZ3uA4JRl7fALdSXn0ZDfQddJZEU/pHJlfwx
DxwzPpqDgkO1SUGdU5jV1PhJwFX8Q025l94QY3MWyvhut7mL4BMYKzHWDSBvhXm5zyKvwyUV0Jce
iHNSaVwzUCy4lVy/MFXhMwwzZGv4tNOE1yCYBan7mj+o9nBWxAQC3BeikhIc+YeAVFgM8jv7J9cW
a0R5vkqaFe4fOCeRLEocJhUWlQZ5p8T0sgmSGGTIaECwAVpQksPKPkKg80YlGFwmcwhpiHqVegtZ
i3LWVc/g4v99L68BMKSCQLUZusGeAHEg601XNRwtmm9tA7ikV1M5B3uX8SjJ8jljIGbSGfxhTNqi
hw9pSdLamUl3WEx7StolgDrVEbJx6m2gRUgacl9hOjlqAUAVKCsuNY7UHgLE+HbMVD3yAyyncBqB
Sj0adVCRVpgdU7jGXM1nxmMwJARVFG1pVFX2jNY4Tinwe+p4db1iGJ/LE5o5tZNMbhtpM6XYBDKD
hMQwMtEaCJarDRCzTUTGKgdSYpYRGKunX+lW+/vI6p/HEFh8vKin8njZo5OU8rGHsTF3DqgI+Dq3
J7OOJo+GoxlztBhE5RUzkUVSrRFtXdk7raLEhkffwFGrU+YyS34Tw/kjLUZYBmJgpdxY8dLOsCSB
dKAMgu3BiSRO0F16ewviYd6RfkyCKY617sZlWwpekv6EE1AnD7AcYJsk1jREpHLSjZw9UXTWKbnV
xaBwZLkwbhBAGZi88a3gFYiIGfiKBNjmTVJgUy6dnawNWfd6orebtp3+j6UzW1IcWYLoF2EGiPVV
u4QQQggEvGBAse/78vVznJ5b031taqoASZmRER7uHpC5paROKeO1ZeQcxunvTUZ8GhYzJthal4k3
6Y3irRND1MBmRgv4QPPv5VUl/IOCYtM1odP/xlv16fSrqo/4GYbWXnNs42DOYgWGi0KbbYdsiYVJ
qSvIgFfi+94cOJqKi7sKfZd0gLuL7QKPdxdQP3F8q9KDUOqmcxmWMY5jRL2EFpZDDxqeZsIBSaQb
CknpR7Rp0yinDe8dfYeucV/zkZCozplK6ONSR88EH4GfsgUuJ+FhNj5mcKfp8ULZU/+Cu1EyX57A
RiCkDXnGhkM4xSYDVyoQDSQaYAOlrgfA+4IasLIMK+7BHoCxmM/ZAmpiD07zuWaCpQCcAdEvS9I3
Bn0va5zBnCe3A5nXkayoDKMP4W9WhE/Ju6fgNERHn0fARvVGMGMMa8T2YRwQN03MB1kDOlZfs54h
ZE6nZxPSC0MCdW7wmNHs4CXPA02Vr+Hz38F1jkYTxiBAGabbOQcuPRqg6oBkIgXWF0g6AnjinSRn
rVoYfCt8ke7QzuDM+MMYh3j/c5W4txb3MEnlvYJ9kYkug247Z5YuBnljKij8FMDfXLeaUNNQ4cJ0
qbEiFGyaACtGu9pmKYMm8Z2+nhjhOEneVoIdAHf3hzwSSbAXQpVnN0iK5w5yFV63FIonyOQWTf4q
R9MoqQK3KRzM2QVb8GemuY1BvcdFaf3Tu1nGUZyeB50ldKJmBA4vTDjHor7Gpyy6ERs/v0QjIFtz
VAop54MIgG/bmQ2liuCwE/i1QtK3SI5mPC2bTJaZMnaC37v6BOUMKYOTBXMGjdAXk9XAri3K+xfa
MJcspZN6tzLNYz9B9GGl4szER/sydixJdcS1SD5ZbepYcQ28KHQ1UY/24A1EqiyKUtagDIIIVWDw
ukMcwOwxeqfrGXuBLXS1CrxZWudfiAf3WTMFllc8qkUsef/DESHbByhn7DuQez7aYpFg3LHnJing
uCKSBsQGfD3gZq04QKE88nGVe3w51rkZ8npdcyF5xB2tYq+sNTOKnEQfSbZJ0Dtj+ShB54NZxQFH
VyTg83OEr4c3mMhMXhAZkSBfA7xGyI22eqTfB9uHthrg6mH2awyAev4osob6q2ITKN6LCkyojgAB
7jgJx5OhQyTnYJq/oOMdonpbuuqvV4OSO+dQ0TwD/RdeXctMQRCvL7SFEnyd+1Cz1q0yBEnUz4yP
AGEn6hl++jMo9Ejn+xh0eaKJv+B3vFNuTQMezrTh6nyLsCaYwwymeT6km3Ogf8vtBn0sebwfvH0H
Cyzg4YkvGLLpakzjntXAeoNnS1xjMJ141UyGsTiiOZlfybZu4p2Dy8coLRCQBEMmzHZ7Y5wpKzAg
IzlMcSln2K7KeyReBOc2c0CZ3hbyVs0lKAAL25CGYHXxahq8uFhIySecVXlVGiDfMaPfmCieUO55
WZoSbtIUNrOVZhQ6AUkPxIcgrXJYM6yIo9wmwh+wMWNtsJFWbQ7OOReAcRpn8yjPU8ZyRz9nL+qu
iduIPI4WCT1FrtNG4C2CX7W1kM2/0rkKha96WjNY4R6WiCmPWW5BV0cayHW8yppdI2RyHi58RCyC
K10fjkMamNIp6hYRzshXbyYgc+qluTOSXxDXlMyvLX5ep3ENMotqxY470JaWjQtmzm4AV7v8MHmo
2st4RTr0tEGOlTshYM3Yq4zyCjS+um5q4iYDcHAwYWMqKXKYw8rLwvIy47vDjOrc47EqyhCq7pBl
SwTSstuAqMgqM18mgVqjIuqkDXDueIUDWPLZZJlzjsjYiPU6UgL0cg3vjbEB5PA2RNLIKxo2PIMa
kGGxI0I5ov0eZoG0HiWClL/AzZ5jWoFzKv1dbHZK3oWscsOiWS8rNjgwmQOjNsGAZaEJab5bDuZ3
uP3SZS5o3ChqieSgk1mOSkc8TOg28YsYcaCiU0/iTvKh7+ET4dWySsAv1ZnVgK1qvMLYQk50vCem
Mmj9WLXsuN1v0z361D2ksKc225t5LEQ/1kQxKUocjo6EE+pnI7qeyRUDkq4KFLoPKLfUMBbHoYzU
Xs+YfiJnI3mxzh7E0ek93yw2DzUkf65p/Jaa5TuPOMf17Jj+WH6RcKQLLNFiDBitwuJ5JeFVFPQ+
fykbXukMLLRchbvCq7oT1AfMXhLyDd5Amyf1nBgWb7jGQ/1qkvIRdJTSslsIaLKmMOwsTZg/QLYh
iGpnW/gjkCzDMxMqwBFA1IqmvaUfR7CDNemAxsV0Ds1EBYA4ForDbCluqxTqIGSUAUSPL62k0QjH
Si17pUqayNuMyzDhKTMIt0QJVoe8/MpYL9FJRJDFk1FlQB3QVuJpqGUpJsA+1yRSDakyN3DZAOjd
Cz9BRgFYsP0dMNL56wwSF+JfEYJQ3aOFpBEefOx//R71WEUeeQdByjbmY0BeoQWrI2WecxnaeSrZ
2FgcU8rOWX7YGzmx1e9BjMUbe4S+g7Qa6DFImXzkkET1mHbX61ll9+1ATq9iBQZxd8EJubb0PiZk
c4+9qlg+o/Z7upJVF5ErBCmZExnr2U9GT3ZWPCW2b1xyP8zkeWbiT2LXP53iGILUAqdM7BPllUKa
RKYBFVyLnyY0X790GUgC6XsoKERORl+qR2nXKJNNL0b4ELMEnhycw4YZKVBSs3bEi2DqKP/FibGS
Rtm5spe9nV2WlOVGQPzFoyemD1wBoYyI7zhxz/cH3W5M1Ej4HjEw1d2iknnRQGhEctcrFRknBDWJ
X6JNlOmDyv8WB4uIJi89huyTQCt35dN8btH/VD+dVWLNie7Q5u9OXukxcHesHS13NNwdaYH/y8P1
t2zilIkKv+ASvcTTEWtBm/bmpDktlZKcM6zjfz1/lbc8cqy46CBuGESNxp0Gv6iKIO4MHPvloRxP
iwW5pSP2Zt+Zbg82K4MDkGMYmfaPi0l5DfNAMMYHEiD5O4k4a8bLtSkUcBQZxdg/ky+ZcCcw2hwx
oaYIv43Wcxv5xpeajGM7pn8FsHLwKJWwJV19vB32IYvdzr4t0PThlnTrN2froWDAMlKNRrgmm1is
cz4mgqIFspAadJuesTbff5cUSspYHwryWkYjHpPEsqdey9muELZsqg+L02Rc4FIpIuQMe0b5qaPi
YVZpQ5yYxsFIC1AKXgKCSee0LKLDrWPajSGuBr9s4hfGHxNPxEASKx7qM1SyMpfpMv6yJDTqoglu
1Ilv2PckSJNmV4FCtf5rVOiTTssrD2saHcQoFsrzA12hsBqi2YaX8mHenV0Z4u8CLs/sRlSWziUo
uytr2t+H2FyrqXWAo7JPsVDAZxBTbhyLJhGLCBaSjk2ATMQuUK27R3hjzJKHkrC2MqQ3fCzlE9qB
sP+4BqE09IUXSZl+14aMpgZJIqfFC8eEC9zzN45PDB0VDkE+Y3ogBnLfY438UjTNoANvEglEyAol
IlVhwclcemL4+q89WL5uLeXGD+EawkRlLa2kUiTh8PEBG9Y6BlVCb3QgrRX/HKCbEZNmZXiJ8ppJ
eQdjn8nnUl6JyqM9crHJ3LFaEguF+oO9C8P77+9va/3hmEIzhaMIBUyZWajlDeqIEUoTF3pCJSNN
aAmySZP5KJ6Gy24lbkB/D6dvNg+Uh7JZ39voLtpqIauQJXn1XivCciVROgYjjqInmquFXbxTbu0F
Ot194gBKHyU6TxMaEP6LMvgGoMcWiaHE0KqfgHZri6Aj7JdBydyQRnc8Q+O6wjYNqPPEd+ROIVCz
gwOuTgMIaaSZvPYdqvJ2+rDnwQwIN+mkKy8tcALhvvsx17o3OWKPlUWOUwfBoR5w2a6/lF0Vb0x6
WWWo59byrdHLZn5fZFlLx8EQUNlIjghGOZwOSNJlqUewTRuv+hP70i/ZVBqkeIII+KgnZMxMIRne
wASrgNiMdWcRYf0V4U0QzAHW6BdYR7J9nmHHqFIS7SKN+CFv6tOR+mO+KPx6cxsLLeBdw6qjKCmb
9Wx8mo6DxGx0lPJw0Ghi2y6udBuU9tpS0v5oiJymE3PYJ57MJ7GGchepIiE5aR0xYDBrCo5Mvbne
4Ex2Nud7MxeFlsfVN1WUehHgj4c21CJ2gmYpD4K1MiuOXnfOa1VcjT+ofjxY0ANn8tckVHGoEgTO
9KTBghipkEqTQRqS8grSxujvitmcNqcaRzDBnk5G7FQSJXy6OypG5bwo0JPgOINyxYrY4WoheLOO
e+TBuaOHaA6FtipppXbpGOEt8mjc3HSMPew6x0MatMeMOXQYvaotJzN++ZB80Q1YOQd0JovT17QR
CvOvcHCR58QNk5GNkOR/Rc+clhvSMOT4kOdUXYl776WzBSCfcKbsaZrjGSIxJ2EkgE0zhyY/3OUe
qO9pSsPoNn3hCaPkXyaDWZZGsCYmiJOYCk16zJ3NygJC6xzNnbaSdwC2CpafUl7Wofgb3iozPNhA
KBfHxryIz2GTh7dKd+kzmq3CGWAx/dKe0HGKWjPFQrz3m287qIM6/4BCzn7qNRmniOcAys+fDvpO
ipprzohP0Lws6PBCkHBhwfDY9ErEP4i1BicQQYBhh1w3bRYr7czSAEcEmMfEFDkMMtqYDfTA/7LA
LhF39A1Q3EFu683ShSBY4EYsKjunqQv7l4Cnvn/RoSi6mzxhVSGddvtlDYoNRBnqxNDCIt6eW2kH
ITr7/GNxBAu3U93Ik5WhDKP8YJW8RUmHww8owm3GXwbCMQ3eOismS3ISEjgwbqbYkCg3xrszWYiv
qPJiHux4AhFRj1pW6TgVkrgo1xZi76fveQlyKtx/AUKqajbQJlHvaNKWfKdqrgYKQbP0YkuXpJCe
Qo9ma0EYf9v476SsTBtw4MZTkX2x6OOY29FrpGl1tm0WVRYkQd1sdVt6IsLXBGcCCv5aCXC7nKaJ
r0VnRlPs4M+4UVXmRY3rPJqKJUstHctnDrNW1e7ZQ8yumG21DR5hwa+b46fLXRtnT3+BLFaFPhBZ
WOFtvCl6bvQddBlgMqJdt0BA3u5wNuNTNoBU1jOEfGysKB/hYTTHRhxXCsA9RXqIr09wSJQrxIn5
01oPNEuDx7hzFhvisRnIsDDgIQxtLoNnSxXegAJEzsw+5yzq339RlMMBfF0ZEE/yg4MhthvzBQAX
rjxcHl0JdLrAeBS8AXek5LpSCFLypOQMNIHc8VATdtgNTwYXcTvKyLuBFlkmCMfBezrtmqeOKEYa
aSLIDByIuKxvTTzOkhttOiW3N4t7ojG7K4BVLiDdmEGSBpmXqBxNRDfoWlrEFRZeFDuo8YBDKQSp
rp7sscixwgn4hEV+viNIVMz6GNnkw4UOiPcQh18LN0XOMdqnYHYcq6SX/R2nBmxY2XxT1+3I7lLi
Kbg8Yu7xau/WP9a6oRyoaW7r9pmN3z7hXEZ69WGxvUPcocIiyjJyDObFZRSb9CtIZ/fEaGVOpSUP
/WpfMLSShB+vKhG+cI9nw5YDmGZNq44GDbwYDHLi64y82a+hIDIKbbvWk6ibZwTcXefkOQVTR5lH
p9BnRioDyyUnPQy3SHWtw95aL6/MDUcJuOZqgXqYX8KjvVqH4ethXhEev7x3uopQ9h1bd/ODcdca
cev6Q8Jh4INOb8XF6TjW55CD3GVIc6XYQRBb6hqcGsXh1yp0m94ZSKbGO1YBNDi45aS5pn75oJoR
4aPRrUODusWSAajVj3dXfqpZ95IFxgh5q5mu+hVsemAJGuYL9RnpJdFPlZIUIC9SOlhe8AUzOuMT
mhZU28h6GIBAToOO9WQfczSzkwzyf6VtrF3wl7J80oh4MapWcwI81W/GTWi1X7q+vF3hw6y/J/JQ
ZPakOjkPPP43qqNtPovkmJQbErVDYeFdEBd4ZVKzv3Kyn/HKaZ1yyj/jBlIA/gUEKD7bu/4GJjoM
NqhkK/LU8Azs6xqcI5VGtHFe5/RJysPUPh2bk8GqNfs4b3vFeXGJYShzLj/R6mzYN+eHtWlYaxYJ
yjDkSJP2YVD+ONWGd2RYnjXuwGNDSsEZ8L/QCHkCTuCuL/Vk9+SToC3Hp3h2STskIYAJ7rkH3KY1
ztap9xnDfqeog0euKQhsGDlyLZogtD9jNyS2URUPhoSaj5Ic2j9oyvmIN8PHaTPYd0hQPGgMqDpO
ZjCstdH+uYsKBEsK/QX9kaT2CgtNzvbH/ItMtMl4hB8xcmxwAB8o4zOgc4K/HO6KDNBLa3/zSpaX
4QoeOo+HuQCFzIPMaJGccqodhnAzEuqRnLte5Mg+F6zHokYhDyDJyU6i+TIvK5TJ1ql7oWGNb661
e/k7us0/I33KLWq5llHn59e937dfO+c5W0ADbJDAaoqrWiMfALCNm+3LVnY4cxxQMT7tiorEgz/+
HJ0PvUCNmagtjlssZexvJH4injI4udQRh7VWyBPrsIlgMXUHJ/9qQ+cZHoiYQdGgh+fCDmgV/CHa
P3rfOAiNbWiLe2fw1PBUBUDa4alCXjFhsBHx1m3j6Ih8j0Z9JnQXC8FJAAP14ZL/nQcm6OftaHm1
Dlii6SKWg+ke0A1im1Y6EJEGdDTDs/mlU5CBG+QHAxy9SKA160tyKvw1k2obqbh1OgGSsRQ+nfyO
8pWEFxbiZBgXuqcox42b5g1+qqBwdvSZw3ec5g4q4oYMmYPAIHc0FylTOmgSGrL6XdvGQcmKU8qz
BkFgVsWrAepFRrg/GgHGx0EJNh+wLblGcOwFMOoLOv44ZC8057FwRljGEOj9mQMKij2g34n0kie6
MQ+E40w0B0qE3qkbnM843LBT04P16SQIkPEDzXG3uI3UJJbzGoBU5TdrGqHboqkAmCzqMXdUmZnF
NBJaTRyh1PodXkQYONAOBGQKMUwMkFOZxszgbKtigAyqHqwaEXmYUIXOOyDr+OyhEwAr/2tiHgqk
PK4QmucBXRazaMjdr5wnJhKulMBXxxuraht4p7Yvi389uTU1POEQNECIyHWE6kehgJAw+VhGwb3f
HFSViCK7663918YrA0Nke2iUGHGnaXcxBIlth7yOB642EPfx2MtqHL+waMTUKM23Qdkrd0uGvRrg
CXUawN4ngi9hCbLISp0GBXP08QYMz/T8dnuMZ6R5WADey1FhA76Lj+vZCtzi2hqOM650sbhVre0M
w9lKj9Psu2Rgz8HJORLJ3Or9xeToJp+/65pEgjYg5pVwdJslB9h8Yxb/cVN2FAKzg3/tsS42mJFj
LLwfFQdlevfpC0Ibd+AGm0VEuUpYhIeJmX243ozZZRcbVilZDHamycvrtIswDv9g7e0vJtZIgwfy
zeFlMGRoo1KRQgf+FTBI4WQHBqx17gwl1mOAP8mO7hZ9FjvBH8CMa25ssv+IY0B+3AGjYDFE3bSP
UXvWdFkIi8coNzzKVMIfUd6BMXLtfZTlk0gpsnXGP/VsuTukEML4i4mnLGECEDCbRq8gBOAoYeFJ
WYKpQks/3sbW+++S//GRhfkHwQe4zGSp8IY0n8nyaZWc2mlaAN8iGyQsW8THg4+UFTgEIGzQ2bVm
tbDhMeGYlJwvefdsg1Z9Le5ltZIwkwgsqXi2tk0evzmu7M0O6RrQB2u+TLSv3duFV6TECE53HmGV
Q1/hzJMvtCOjjlFm3rhLEIJpTrEHjrJQ7J0p62Mk6oxx5vY2QW1Mpv1afuc6JmbcWpLss3/l5hbd
U0D2hZaS8nlGcuGlHLCYRt2TcXuVDhvt28dqsVJdSFk8s6+Luxr36EBGpo2DQGdHsMHAj9KXdQhB
yhWuyVmcYn7PlFUffdgCXQfEZyhsFkxEniITzYGXS2x/0osR7ZW6X8FvrXX5WFd7HwEjkY53GMuV
kcfbr26b+X4ZNJgJvlICMz8UBzlNgivmjoCRGZGs+bXpd2766Wqc0Yxl0THAlJK1abKTBkayMwd1
DP5s5fkk3ehLF8HrQlAjt7PmP37KnE+MCAKUCT+jwgEyLK556mgi/yZ+nksWEnq3Zr1S2hDxmAKz
DSTNrkMcghlrh/OY7G1sYJ9ldc6UTU9KjjVLEu/f7d9pY63/QKsVQgZ7IJslfMar2WInFdyTP0GR
yYDMfdDivPorr7DiDQw89IfDAwrhazZuChbS1W5L5PUsRORdUD5DZvliJVfAzosXG54YNfvHsEN4
WlXm97pDw20HJT/dH4PGlszsDYwv01hO0DOSrGPAEPCrPXgdkH1zLu4P1rBd8O8YOKQozenbdmAH
eu17xaJGucI4N+72X+vDioYA+HFKTOvtDU5OMf2w1bfWcbjdmAOmyoqqPkBYB6NFcqAVY7Xt75HK
gkgPwXXfEo8y6HzZVrT/qhZUHaNbCj2vNpLknxwICIoHwxmNovyJPjFwZ9tRe3xdwds3XJhyMFiD
QYXaiaVy46AlEWkVyNIX3/g0LH0s+LigWEUKhW2uDYGAYUzYABK78tdlIFeJ8SxAzSNOg6ROFKDN
2eNfbiESCfNTOHNgg/7iDdNMy2HbxXB4Dn9krrJ4TUeGGmIBAqIjA0La6eu0B9/ey2px83RTH3Vi
ZesQj483e1z16VFQxXAgEy86bocaq3XGUeOD7NAnOsLjpgRXdldqzbc56C/+WAVvajEldGX7a+y3
cnwGLgEUA4oG87WJgTNvQ0JRNjNsXh0HBYrwTHa//6Cusf28e88hD7GMLSLh0fQgBnO9+I9G0Ij2
dp6kkPLa24wpDfX+BcmPiYvY70fd4RF7SMudqfUoeXgRWQk2MA9SnSpYDh1lav4qrTVc6loBWxsG
MO98tDvZmwFkTNl4jBKJvuYexQi4Gb79SfGPdrrsTOB0ldCu7kcdzBjS32BI7GQedu59kgVO//2r
hR3G32G2ZLA08wtDR+5UcXy14H7v3K0JEaTpvajchGYgdeIt0LOEPkIHv3/rhI3h2RwdL5hi8qFL
XTo8tSwlo945pHS1yIlKFnPRQganOpIr9E5u6DSGDGyVA8rK3vdvN2vZK/KvMf4dxuBn8vF2vE+H
oRwAEKPovHRiHg+28RDRW5Udo+CxjA27L5/tsN9btr9xj/0LL+Pvx3fv3oe/DYne+5j9Z5e5CBWr
evQal2yPy2j1Cgvow9IaqVoTj4+8mAbRxE2opo9maK2dXhcT7+4Rg5JleHHjFxSbEwBH0ABlxZfp
QFWL1SpNhD2to0ZJPiTDW/Qpm4ZMQyDdMdlzvhpLMNaXGZLe5yONPE2zm+04E/NVsZz7gPp1nled
IF0T4GBGsbgwl2PGHvOeclgfZF0byykPL2sOoTKjwJN6KXhPSWCbzBa0V1h2f6F/rAVfH4ZOZPX7
O7dfNs9p06t88tM3r3vFd2v0XML6q9KxAEMhqIOQvYaCy1BdeeAF18ElcMJ+ZQYSPYV4oCHkGNXn
DXOd/rpmdfvkxqyr0oQaHJgZFhawcNm0LK2Yht93Lk9ztL5YuLM4IQNLLh2HNZFfVmC9jrEEoFmT
6npHkFK2lMcBtcEuELbDFAagH15ZbitKorlRCh9QtDGWtK4VpmVe3q5cpdUuhXYQwLsPqGPx5mUd
1/FDdawT7c1NAnMrRKXl+TiVhDyA8ByW/ZVmD7ztNRgxRg1Ws7sfPIYAIdW9/dlDfIC0+PEjtIKV
i11sdCAo3I/JEzok1MOVU65hcmUcUHNGT+pOLO8/Zgl2z5ah8EGxTC+qERvjy/zTOW6COiroTpWp
xm8GWoAwPFZ28eLfGRsKTeRuFVGgXsPdJfgWQ/6p9ys157gNb2/XwGyXliM065VNAbiD1HdLdgUP
XSays32r9Hbe3Q9+QPC39w7vcAYeK9mYIlcwlri5D5cHVcAOl5U4/Azpkx6ytf9tf1qlLp+22WfD
VscPLFQB/QeTzpk/b34Wagu+oNnNsG5D2Edc4WV+wanfvED/tw3nFRXYRlfvzEAC5EE1Dj9IBCCf
mBe1i/n+wTDCTqm7AoX6YhX9xnUQGgULex8/lzJZ3gXHQTWUq7D0RJuk4LFECCy8N3yNWJwi9dKK
rSLMpCLGdEV/HRaRQzWZYV8NGummgyGQf/NXNokbdkA1/+ndPXxs+5veyz/j1lP0qd1cHKnaO/sJ
VQC3ld/X1unzWWkg0HmS9TYUJFrT0DmjdbrFK0lTV2nNkhdFJW87rXqnoIn1sCZYnP8ZAyX1ZN9v
rBhSvSdLJLaZBUo7BKa9M0d6n5jDKGkNi0YA3615xXDSrnSJjBEJ0N6i7lQjHIVw/9jGGt97dO7e
3sGcuHf0Vh3qDIsx6wysb2I+JCXVxJpyHzUy1tDMLrc4X2UYImuCHwipepRAYiDabGa3QYcRj2xY
R1caYHS8YR/9GfC5gbv4U7UbzsQ5tmWqtA9PLr7IfzfI4TVzi+HVE6Ouxtz4mFdq/mFVhtgIKY0K
g2VucHXfTq66FNgcmmEJ8TYS7jYOk2NWWcg4RWJQT3NPiiUoBrSK2KUP7LuuTv5mTCI2z93bHCjt
irgsQBpNWvHmHtLyhgTnASr2Ab4mTHD8xo/RFcT+ySaE42XpFPiYVk46Ll4lOUIHKFeujaJxKxhq
7OIKjBPnSKO9XSIFZMGfqyTWI06fwfnUKjLsC7ngfU/t/xw0u3RncXBiAImzy2rDyR4eUITxNs5d
VZMCmaz/PCMN5xgXMFdelHwzLQaYtnkMQw2n072/OVrxLUMrHsXT6bOL6wRyuuYuxjQF9RWqsRbu
3fslWQ65bxHLbfMhiyv3uPj4DDDnROIBbcP+5WLHzxqrHO6Ac4lpRNFHG5EF0YBZ94z7L89fGJyV
OLZ4wKvVD/kHmwAyjcwy+IkNLUB661de1XyhYHlN2ZQIp1H7Q98/ObMLbaVnVHKrDwvgcVjr/5WS
c3vtvOB54Ie79RBkUScWgMgueO31NC4e29fbxaoPa6GSMfTZ4TuSIymWKh/JRkIpMqRqqYCKdj+0
aUooOqvDQucEiDE00L06pSYoTaVunZBdoCxpl3pI/cJXt9K+MA3+7W6WtTFviPdRWI+kJLm7pc6a
KMPSNQd/A0yQ+JJ92Iv9VKFFyZCiXzNV7leYIdlFJIEFsraBUiQZlulL+KrmXinRVFd2Ny2Hu6n+
7Wq/5wzKlTckKSHKQGpQgFhydJJ3bRD9ahksN6St7KnTTSLubqNy97L8IOj8WMdIF1vrclyndYCW
v29QA76sWWfqEPQ56Tn5Rvs/bHuYVUY3ldR1Tzm2xZhn/Lt59IuaLgUgBlxAqdQPEtNDnxP5SbIm
yRQWIH0cSyS1cmUga6cgpvXOvJrcc/Hj0HOVsujV3tvZDH9R6VIenr42cIH4g7b7/1+kaXgNttk2
u0bckcFuWhreEY+sLTV57wCsmLQhYaIB8e6taBG5vN4/6tVkhIT80OdoZX43P7ZLV0eb2n3GloDl
RTFYroDtYGfNZWLFAsFCEqRLvB49ozOipLNbAN80I8ckaSG7pH8gMx8KKLlwiG7QZAOLk7tfw6Kh
78C0pzN+Y7ilLN5P75Pq6YnNwpwYXHaqFH4wYN3n34b3BYUMNSxaeMEKhaFL2iBYltalt3OuHSXf
6su/4HaI2TH+AiSCi8hT/OtKi0UZihMJEjPcs2TRpjqT1x1AFiJA4o0nE+mdy9HD1AEDKoHOCib3
El+LgMrIOVFhTmLksVhNN4OPz5HEl4LrWb51pMdrzOQK7PpXTmwnsteY8ikz8osD7mVXvHK4iXfT
CptOvW00CFSGEOAxp4FPQX3OpFHMZU79U59xI6NtD0jxn7cIUqeLg2gtrzjog8JXWo1k3LJpPbj9
LEyQArYueYfV7JwGr+VqWu1VvJ15nxsollta58O2rNSzL/S8881C9R1rnmTTuVPVzQjNz9+cAAO3
A6L1N10xbADcqWqVrtaJ3gF6qYePy4NCOeSWKpH4Y9DV0SSBSVRmWi6QCd+RRuZdDSEhU5YwcOp1
tE51Z4tJUc7E9BP6lUp22TooGGHGb7zH3SYl3nhvvJdgfjYyZu5dWMP3BA7LGSF0jjGPTU77eNFc
tvk1+NZQvK+t/YxRMMSjo3WjyUTfZNLCjaC60j/FF448OE/w/6UjF2zQc0MtF9/Jc38z5ptghA5o
p0h/b7AEAk9qcAMwWAaLAbIV65t5jbg43/NKAXurCRUcbQQo9kySPYJPHpwmyBMOZQ2PB1roSVWH
3FI+3B68uu2AChERVCU8sp20krNCnZVboqdeshnavPIhVgoZotrGEplMSBQBLIsQl4CEoED4uLts
G9OEiERxrzDVCoMmWvlsJ7iLXhLs+ukCMuocFCqVXBSS7jzBHlbjuRAmlHvzJFlcZzAoPExUpGIi
k1aj7Az7FvrZjwsHPSUIGH0Ta2dlRkRrEnwZAIvVFLaGAPX20G1nwAY/DpqFeoO+LLMCTvAOS3Ex
8CgNJp3icATCjgnPpEPdRA1EadjsG21EJXSwMFB656xzml6X/sYBR55de1cGeUt0A20e/hMlOBoL
6BmkJo7BZL7SrJo/xmJdwDQjKoyFAZMqYTjXZlMX1X7+p7AIxKbnfwHKu4Dgw/nJYB6IyztYLHK0
AWp1xjcLkHiA9Jg4IUBxJ0aGm+HFX0EW9CZctMczidJEn5NQ4bskgYA+kDM5rw855yYTYNfJc1oP
eAhJEWcA3WEFzqSDw9t8VW2gDLwHiXz47sH1ZVoxDUwe4ASKF/QEdNZ9hSmADe6vW6Knsc5KgHhF
RyH+nw4RDg1m0QuxcmmlWSdyaSq1G8RsOVxHkS6UnxUWFTDuEN/UnOm0ufck9Qa/WSTiRbbHlfDJ
ZQN9C2TOwBaAIIXqU1QzlJTXeyXQYZFjNWifKll3Qqv38F/MZ7PkNetEEcDfPEWmAlPZTkFeCbjg
rjV6ZtAtXzCUI6doi5iVQFgpv0jQaHdByYY4vgmO6tXyIiWItDVOhYaJc7I1QkYkQ6ksZX9r4aHT
7cBBb/O0UpjiBGuMpOiZQ+tEsRMkJQ/Fj7in8IOF+EhSqQSl7n7vyDJhU3TAcwxODrpDAe4lut8P
N4Gty13j6YFz8Xc8xWaAEhGrmCv4QdGesAmiXIwotVt06EIP/cm+/Iu6Tw2bPWJ65s+sDAKOVhrs
3rhhg3qntxdKAgfxFfIsGB9wxqm3rW7Dajjdni+hXZ4UBqPplkr6lcnmt9a5behVVaDmiMZOsxGK
2nkpahPet23IySUABD7uDSriCGr61JCEh4KpWflVLHX7b9n1Q4zpTcN5xtTcHzRZL9up0RqXm+zZ
fAFdnYLv0rD6WzwMlr2u/+f7fs/a+/0JvxjucZe4Wn6PD1q39WqM6bIc2MMFDulSzA0DmV4aHuSK
0YSxwHmELuubvkYIZuY5BFtY/k+eZL27AgnDCZLl6LHXDGgP+RaZI4mNtRBXgZWDA8lUipOfsFBy
rZW1B3QbUAdquXHKuqEFVoO7se9PoHgvrbBYoUwvLOOyDIzDzXD6hdgQ8fE1+6WW77tr89VZWaNb
2bwms8aisWMy2dH+xO+sNIGXkd28Dz5s5vHKdN/ZjM5BqwJDi+kF+GEBRveY0YEiIcX6XatQnnxN
F2rTcMdjGYxx+6yR5RaY8m1qasjJueLEEB/yvwc8i0PecLCgbQ2GsCAvvyltsE5JKncksMsaJCF+
g+wUBxoO4qerbJZE5BFD4vROSGmImFsoS7wrasQq6ZK03Ndgk9Jj8HCOZaPysVSMiEYs+tz86q+w
UHJ06JGxE5oAKp0AtnBwFpFl5TUx8BFFAtBV/GQGQ4jKyCkm5YdwEqXzBMBZB4NObC9/6j/29D+q
uMSfhGuLbMchrqjxSiZgRuQ+jplIlUJbl9FSd5jMbAZgysydtWm9S5KLpIf/TXpIchxPIlHkbFRt
53wLhwZfwhkzKMriV0oBIz6p1gcGez5IfyOovRgc8MxPuFyyUtz1hax42+PL3ResC0JrSugO0xfL
TjX/LJTk0R2s9KX/LiNzrlmbVsmmLZBiDOhjC+q+BtcAcae3i6U0QXquDD6sdD/hZHyk4MIhZBtA
KWi09w+cWuktEkbwJrq7NafmLCFUu9iqoDVwtyFWw9CkeED0XvDMgu4FNZD6EPI1dGxyWbYtxTKj
mN113f5Avx6zwW3DgzB5XH5DeCD5hQ0uaqbB2MrX/F/5Dt8OYeyDHxTPq87dhWWElRxsG04UkjJI
FjoO57BrOUXXxP8jo6w4B0LEKSGo1BnQrcGKxpBaRDEeQEq7JyHoiiUCiTxdLVAV8HSU37JWOiS8
v/5nIPN7SU8dWAeouXg9nZAcDHQrpG7aAdvDuMtTltPNLfS3S6ZQB4SlwTp+uRN4MFUnh60VidPL
b/8bT/Gz/D7RVxdgcXVORLkltwayq0GZvSprYJemd66CeUJHuZIQIeiPHKA1q9hmI9LOsUhhkjwB
8YA/k86J4ahyALNoY/NIpjCG+isr/Fn71UgsRE33zuTUVMk565fMyaVSEu2MEzwIFmLHSZ5cYXNA
q3Y5QMgL1KDLgiNyVIr7Fit/hGAgFHbdA+zsO+tURNQ6RA2FL9zrdXoLv+fLIayJpMcHJb5xYIBF
ty/tJ24sjtxARd4Sc3U3wNilheHV0KU97fJhUsj8qNOkp65z9qKWSk/QqaxF/mbERbKAwuOtIK8g
tlVOX5y6Gvr7IZ6v8CibtBTyOUY0Dw100p3C8NKBMuLIEK61Xuacb8Ja5XcIkeFmV4EtYsfqLv/+
fCvmfEEZERE1OY2jOR//n94BWjOsr0Ul+8Zn8CIgZO3gyl33FGc1skZGvILIwDDWcUZCwrqUHoak
iKRkyAw7u9oFyBO1jDWBmg48W6rQBN8Zn1nwo5ImOQYGo2gSlCugCgHHhF2a/QKSjChUqLVujuAq
OqUujcSFSav12008SULIghNkfdotDjEKMP7KKnDYRdY7vRl8lnIPqQITn3rbQbmjDzdPqBRw2GRw
rsNUusDALpo5rLBroYucHbYOIQ9jM6Ode4DquWd1Gaw6ctCReQDTJIs7pzVoWIOWPVzFbdc1pS7k
fJvJg0TbpPG3+LKAKrYc7WHQR87U7/lgyHj3gpJtSILg2XAreRo8bCjgJMMmy+efrktq+7ezcXEK
IpVLUPmZZM6PAMxyk9FjjuD1EmylK9PwCXc9qzrEdVhgvIQnVSYQmvWoWuQg1bjx16hFO+86m9jV
CbqMu3/OKaP+7i0DcujdRwCLY2qZAu6nUc/2FL4SC+kVt3kTNTD3YhUl2kRlhg1Eb2zKDpgAyCwP
lvb8SLdAN6/kFTt4IHJR5JnzavtaRdrFWHMm0LQose72tdlqbBwQZuZDln14KhtMPpN53aF6vKNl
hWOHdiHaUJe9IrkXYLjDRSZAgkyhN5DQeCsoOI9DKs/agsV/PD7icw49rXDpFSpt6ro9FBuG0W0S
40Gx+fyPpvNsVlTLwvAvskowwVdyMGP+QhmOIIhIEvHXz7P71lTPzO3pc9sA7L3XetcbCKU6jJQj
XP0Cu6BEPg9ezvN5YLhSkoJVnD6K9fvsyhehRUI+3q1fks4o3Ik0bNZQjs4UyYrhZLBv4qO0ZA7v
Wa4UH9ebELXKX/mcYagX06XAvwFzGNnKEAdClBUAaMkykyJ9PDQ6yQ+Zj9bzLBI9bVEbjIOuymi6
xCdyyjjiSLv/dAD91J/5QTskxhDDwwstMxBke6DUi27b4RQDr7dTjV2B5ObAv3oCuky+XQXtaIKv
LHb42Hk9FrVisl/Vp/dXV3obbIe+bgejUQseNevjzex824eURauCiX4GpzXotO8fePX7L5BoT7Qv
QoqPFS1gA1Y4frV0Ig9fnlh1D2uoQeOkuRGB+06r3Fjt+L+V3mrVj5cL2VfWkWw9/nq6PNIbhv34
gQ/t3jl+B2jbugT5HOqV7ONwo/Lh/JULKZyufPA45PKOYCu+BYkw7AmHoZik1yF0P7gXDQccFEMK
ioTNpSOKzkp2FBybBTCJsIn5YSIztgEYAU4Wqq9eCLB7J1ihxzqce6MCMK/NOLY5iBmft7F+SOcn
NAxQ3fCUJlxK5ZlSplXjLMksoTTNpsl5n7LznD6ZP5qJo+ycGV1pJwTHpUhHAeOxwDLyvrZq+9q9
Va3SHsBEiJlTcEti7U6yBhZZjEh1CD4VS4TxXYJGDVN5lvjxzcJ576JGf8oUPA7MwpoR/Xq8YWj2
NCa9ad2yf5u//oyjbowmIRXnPWzV3u4K+Vl5+MLGGcQl3ivgUp8g4bvC7iA210lpWRgiotkEYTKH
0A706Vhi3y8qJw21eUJq2pphrJhg9JgrhLoMuOEHon5msVjh4ZjMp5BY4tZISRLWP7zhDdoUtwHn
UagXk4pqp/T7ZNSyqVDJlnQIDKeKJ3A0Ayok1eyiFkPHlI53cQWEGK16szfXEDWaPXysR323FKE/
dr1rp/1pxHPOocWB9139/U0mGiFfQhAUn9F5lwZVEbM4RLCls8ZLKzQ6Zd7xqclOSxW96cwG5rgJ
wxCWcXV9kEzDX91ku7IyG2p1JnSzES51wLrf+Ye2urnn9weviG0WrA6XPeQ2WhahfhuMzcnATIVc
bOJmITEiw/XkJqLZhtTfhUGQAyXbPzf6xwiABrs2oN7BtJrPMrzkf7UnCTOeSQB7DGT9lgJN4SGX
+69sAcmoR4OSOFloon3GHrZ0Wv1fgEfxtl/A9GZvUzysxlHWvQ3DnmnhVBFstkFQqrPou4Aq2emz
xJ0sDt/SmOCWKW0u1bzb8VzTF/ELzOMnQiS21faHvaiQ7QxUZ0R2oyhCBjC+p5VASvgKJ0j5gFMn
GA7EMjaziaK12+ZpvoSOrJtHTGPoefp32SM89z+rQj3bgceF5iT4WUwEVHIYK0Vn2T2n41VzV1lb
SIVwiJj4yXshwY2cGGmlQfzjpg/N9q7Mdgm8Kp+3FaIPYZL07XP9JtF0Qi8BhJ1YnUyb8Vykkdsq
ZiPogz2Ul9yn3zVPd2y2OHRGQj2YBFFrFtuIJwyzfI/xyJj1XLyniJnfBq5lP+rX1pWAwNiU0Opj
DgsRufr7IjscCidV/moSPPH23+Z4HpWFKVFLcayS6AB1dytdBPxOBwLmM1rwT4Bu2cLWlflKzCmR
K9PEaOgn9xJCVGX1E+zEtnUIOeyvi+3kZwxyp2qJlHq3/NtbPkliNcW2hHXFR8Og5AK9EfpzHydC
U3LY5rp0Hg6DPgwX3pV8VDacbPXPqlX97t4sQL5HZNaFWapWly6loYOpZqROu3ZW5m79OrTMHkak
rH3fDp1uh8QLg0wSTRQmAU2kf9maGqysChz8HD4PeBPTrGY2Fj46I8ZWAJgpUMeWsUukQ86WU7OW
QUXnfcVkCMW7odz8DR2+diXuTR8TKhRSUA3NfGTkp8eqwUGos3949Y6xC1S0r7LCr4p+7+1hfpcw
2nhDCTdSCnfhGzEWPh4pHr3Y43HC5GZFrQDtCsefvgXIvmMsxcF2BzEXp5703lZwR/wPLKm3FWL6
FRqBhJaNwZfR5lA97LIxHkFCL44uQTbj1Zszgn2LLNvKTz/LUjFfMaB8zgMH8A5DGHZkZ/P7wXAe
BQkm3A1j5PalRVci7/koHSlBtbJ8MlNvmABUQ4wWHwpT4m8BD0UVSuIwWn5/dkGcIuFIPSPrGanx
AtBYJSZHc5MeI7rJWk/JmWG/ICbC65izcpT//uptyyls8Dl1NbG/XEzu+zxlTh7ppZ2zKt8eKT0I
mvBK9GUuaKrNR/o8/1nFhlm+Mdhx2I5NsJGzUrsDWG0v480URH/zinj6yvoEhHn/PMm5wyw+I3ZN
ODdCNthnxCuz89gNu/7LVZfC1hObejZMrVq++nrjZg9jiLyyWm5re+iUHMsDZPSdw9H20vXtfI7H
wV4AxUuxnphjkZH4ODHU/Ziudfo1NjKaz2aRsTjGkYPDREojIYiOTF2fgKVQ7UEPkTY9/D5Zy0sR
4LBeExrxF7qjiUaiKTIFIA/mQUvaxtbaM54VGru8nP3u3zsg4j0ekxrPS04TDswzGcNvctSme7k0
B4ibRvYHhwzhCNV9SEVeec8fUN9I/80ol2oQptJWR/r7464ei9aXCj08xLCoVX2raO8zFOmf/abC
Ln3654kg4zMNqCUTN0ggF5H6xRRb6EgRnNYPa820ypbWDRB6y0JluG1DgHwGYhfzxUQAb0jIvGJj
ZuNhTUh4G2EBIMBz0TS6Q7NgwOek62z9pIOEWgkNNXqZHC/ESzDbY7TgnNpzhgAQVoEVM3lRjHw9
YjDNoN4clDRNg2Imlc63mz+ewcHo4eWHgG2EToqhYG85pnGegwGgOttABxQySFQrhdvjAf8Y9Chr
gVnjtL9e8KolETgfkk8cBoS/eT9D4zqyUgfkiDaVMl2/qqfa/JYaVY3ALF4kB9GyryNC1v/zieDp
w2WS3g84DaGk+72sIQ+j01EgdPGbkl27Nv5i3B4FuTBLfNjAQp2ylLmT/4gBoMG9zJVyL7WHR+WW
6h8qHIY6dLMlDAUTyv6wB/aICBWDJX4Gv9AvIC3xTPY5JSj12N0AarLUGOyfkP7h7v+1ypRgQbz3
tcXmRx3LNbFhYubWOqFApdHBjO01dONFeeE0ZDNAAviDmPYzwGLe/hJKEatM9wSgC/UOIw2tOIG8
k18S8qDw8K7Dlj2upjpE17itmVlZw/NFGZNCp4cjI4QKOdCYdch/9HKSA0KxpszYSDGol24VOCzr
n8WXShi0j8myhKMoiBP7Z0DzwzlG2yHm/GVjqiHKgY4kNSiypCjyjVfCSbSx+wUzm4oArS1aIzHh
cy+nk9rouFhS++4oAQ6HziYpLf1Y6vKOTezNaLxMI/sIGz8hLJ/suUL8VXZ7vm7AO5LeeeSKgOYT
FLP8MTr4U9ycN720Qm7KdN9G0mUffoSTa4cHTGVE+/xoMcGjE3mlf5klS/FIFagJW/0unLhHfEQt
oLUJGgxANZmNZ/plv9E+sdPtEwA96zHGdBjg+vm3oolfJ5gNPIzch6v52Ku3p80eivftqp4NgQjZ
JGKI8Vpsji8UXrjaspfMfETYSAGoZ6BFNPjlQdh3JsxOSm+ieB2bl8a5iY3P1xwyptAayvlVvezB
F5hjfWmLmC2yzp82EeHpocFGop5hBQx/w/EVGAdPqL+P9ekE3aTlVqo4xfhFpaWSm9XWpZIRZ3yI
IRoYEwxoaNJpt/Xyjd4xvMjyrJhnGMTNWdt1BlglpdPmnBW34eQQL1vzOYHbVJkVID2UXTNU9JN6
fan2p3IbJGiwlwDWl++PnddWTjikrEVES0AHTNZyivV82Kw/TMz99wLkVJem1ZlatZ4OWCT/DGKJ
d6r810yYJBR35NgOnfEhJbBPmEwb0s+qM6t3UGWs/PVs/f5Z8cMouUk/a3hXqPQeeor84zfN1irQ
NUVmchvfu51C0ApSy1sKGwLONbvW8zY4PJf8C2NMqUEC50MvJ2YcK+i++8BMZ/nBzxMMXcCvwpny
JKw/FS/HmUHxQtlrd28XS1bozhiuM77ncoxt9TrsGEqGNnU4I3mAXBxE8ROf57BNrwlwAqSH7FxD
bUB3CimKT7OTKjM986jGurJKyIm0elDISne4yu8dZamkfa5FqYVbWKT+6h7QDACxGm/E4Wueu3Wv
b4E0MNfjmVhxLumrEE0TdRCQVUPGnXB65rmzMVYJcsMLWNYc8/QAolhxInzXji/9TvCiYnExUEdt
mwt/QD8n3IlMz5l3RPZhYseQBvYTxlGnQtLgF+aQYfqu7qxW8Ha0WyoELl8jOXJNFVum1Ee/uuIp
xU/ZXTnB9mVuiXn0ArhasnX05vivELig3f3VzBd8bUb/AwO3PQeYEoK7tkMN0Tjj9QR2220lvgqs
GsIm8BDFoZonPUe1OxHGoDfY8ZRWJ8Fwyx0srLlOLaGSj0Xs1bopJlCQcVl7IyPa5768Hs5vq0DP
rXYhzRTrzSfZgo+tDN+fnSwOlhhD4u8N8SQnndCsIK82DspWCgjP3AqTWdjbjGSMmcGLcl+e/A/X
H0rQCmqF78BkABU48bc6VqsBf//gO4nuOHqw1eGO1noQ1hqli44FAVi8AM/T6eiknj5QfNBminmk
mEh6AdPO3erAy5vRThCFlFlCXApp8cEByoiIn3+cH/MHZIoXGwp0Papb7UmeBGbnfmtyHXvOQIOZ
oR1axtHoAk0+XY58QAShZeeOYEBnBT+Ex5EATiZHau0ahur4PjTXgJHkeltDaAQk97dij7z7vkE5
gLNWipmALGbFIesU6rgJUaxYZw6KydyTNmPGIEIIlrACFJz1yTizGvwtT2LoRHVjwElohSe0hEVw
Ph/A3hJ3njQ3Uu2rO9Ac2w/tpSEo63xyscoQTow9miDCq1S20PY+OMhIaZIl0QNCdp97wjVTfJrQ
U2kE/31lMO5su4F9zkYX4Dcl7EEKDeXoKl1RANFwcR4Ib5uHGH9fNgODkkQg/huG2NQYG8G2RgNy
EcHFa3LeZZkRHZykBxVlTPwSUg8UjifMrFEZWhazi+GSQ3+Nb7WY5cElBC2AnCijygNhVM0HkybS
w8QcC7tJQkbpqsYjHEs47W8fQT0SliMCxBfQfmqK18j+/plaIXIVQOtvJdnqtsS9BR95nhyAXDFd
A7wxgL6E7VOOyQdme+MlLptDm+IGvgsxJcBeNEBjbGp04Rtiv0r7hf5VIVmDWmWwF2Y4f4grqSBA
e4gNzGaDfz1X0ZqULyFO87FD96gyYYe4C9vqSkQ4jtX6cKei/mJ02M6E6mXxZHZ/5lYQd3sd3r9G
du4FnVdDGqZ4tYYTMeWqzPA0EvJ7VpRY/oKXJqQV3HIRCgTH48rxgYsW4zXcLXh03hC5TtwsfADg
iZEp434Ohz5HvcxJCXDnYpzwch9nHiUm4htuqKBcTfDfZ4J5RzDzw6uZsbBLt2slS6F75ykT60HY
OlwgLETaMs/9N2JpxUEXyBFkSRxVuGcArrPX1wzzBD3gsW4yoqPq2xMR4OyBz415GZqM6DH9SWfw
dOC62Mc0ZiBFxpYwCj5FqIfgDYiqF6ULHoAMtJffEPlDJeZAIIEMjJyIaffnEnHrhZEWZGSGwMoO
l2nowrlfgqpBxqCAf1PRY9zOY/ey4sMm57JQ6lH902km9NIiQwOFy0I5Cz5Cftpc4oQq88W9jczS
R6wvBquFi8LaOtoTvIug7te7ic1PsGLYXjZw6tZ/YIJCgIKbEtI/cIh/TRYCrnWPEoGWIdv+NGAD
MauZQLchTAvm0hrWzDEyRca2pPX/6jcq83LRUfJTVQAVcdExt4bUsyEIbx064J2TTn+D4MZQ/Odr
pDnCBx2WiZjtetJsrncCtZOtJrPmjyXSWFxLmLZqT5ziBzrM+Kw8FEb7td68juQB/iOX3YkcujL3
VMEEq47ocxqjn2wfrNDrJDSBcuWAhTMBjBSLUZXOP/aEh5Uxygdh/McAgdFls17kj/tgpgoeTfRJ
tsWshxlxum0TG+HIuNV7dGLtKqQNq4WIMAbSgfQ3OLO0UETHR6iUqf+ceEAUP7w3qKwuE9zhBPhS
jYzKrmkIWLlmMWtbd7DPgQj+Pwog0BHYRljSZ8LuPkFBx37VB293+kNtQVH7wr+O37DcLryCnSls
GU8wLApn56TAzdLoyZ6NJ1M0nZJWyyna8ZxfZC/vEk30y/jcfY3x7usKo/J2+wGIKG3AKAgt5CvM
wg0Z0uwmBGmxCFjcODbahHS7PLSdvnxDfkUd91UsmlNIj+GEVIKv03ZE+rxeGl740gUruMSX3t4H
V1AaCiHFI28KfXwlPszESo7fh8EnY1rJ4+n1SZv5QcqqPxZycb60YFCIldycT41gRa3bnnBA4j9f
folWQJhoAkFSPEf65Xu7FKufA3GTqR6GSd9VrYkIZAa2baPXd5KjO2sS6+MFE45SsnNEKDsCXdf1
Wbr3a+/YZ45YHchyXUP6g2MHLXTCGJp95nbtw8dfCTz+9dPbyM5H8E0kbJ6rg0THjYhhH1HheWJC
RSi1U69oaklMjCmmjeAZAbk8dYIuJrkVlF8d8qJV9uniUkrZiQ/n6L3oyyJZBpEO3waDKrhr+IqG
WvTWYNP7IWCPNq/PhWwoWvJ0qiGTvQdnNBWb9EdRdYFl6PrRHi3F10KJh9DDaC/BL7X7Gp+kWNSr
HJvmiDLwaTZvI3gxCEA0kBh9f+jQW828MxBF2JuFWkltoEXHgd6D3v7FALj/0c4fPIAYxe4Qij21
Pvvr6t0zj8NcO3fTUuuCzCBz47UKesxkyGDR4xlKKKhxJcMaSCq3eEj/ovfX4+2Y6YGtmPG2IdXO
yC++Lxo/MlsZRWvfKykb0Kof+D+gFKSooUckH6SRTInlCX+cmB39/Tfc4071ZbZUUR+SVkqZUhZW
1fjgYvti4lFsBVzijOsTBJmAjaLFqswtxxleUho4rsO4MIf7epZLGsqO1FKPMQI8GD6jvxQG5oEJ
N9xZDWPYcKLdn6dgO6TP5z74Qanf41Vk0R0G9+f2YYHy3dNFh1pPC94z2Q9YrhBM6JC13tP7QVu4
w9ZPCiu9xkw/3npG5psBigqI7EVB3/9SKpPX6oSHdtoZKE+2j0WyrfzeFLUEsUalXibm4CaT+QM6
RQ7cwOjW7erbmEUHOu/yp22pJ9Ndxci3WxeCuWSV5PCMt5VZ7Ej4sSsnPqlHdqw5kdLB89Q58Yog
brZ3Ls6JC/g+5dZ3VgSZrL+8BxYkq5z4sKefwTFilk3HGulc0fRlfV40yfJ0QgLWEWeVgfZSxSPy
gFhts5sSzwMJxTtHNzY9NzOy4IfKjPvjVYuxE5daE2sDTo6/1kV04m0Hu0QrFJpwGlr50sFYFonO
PSLfeUMEbgRf6+puYHbMe8+9Qj9rn7HFuuD90ls576YTHs3d42GAwQ0zS/VUr1oqDB3ObyA8iJuh
HTMgoFK9vV6GWuiy0WxYeaH45zg2sw//lvng1Qt9KBsffl8ZOR4ttzcVCIGwL6PdNMvsqEJE+Fks
imwpjeG1dZAvxP9BAfda88zEQHzzyYv0eRoleSqdC6D7t5YNjAFzh2U3Ve/VhkUW+xmopd6A7aJa
G/ptj7fWxrKZkWNvtoseaNGWR1Q6R6CQu6+qt5uno1ihsEiWzDe8UI44LU2033lsNQ/jSZ6YoWDs
wkzVeZEYzrA2eFgKg2u2KdR2tU7EV8K2gzsgQC+j2QABxb66jJatmEM1+3ShQuFrtW8rZPqA3k91
+l6F6SIamKyQIUZeOLicudOP2ukjRjqzYb1+lIZm0TvLWPZq7afQ2sqRFXcwPsgDPRwibInwOSxX
z7lCB6fV2AAiyVP/3b4OVh1Heonn//eOI/iKPa+3avHJu/PSo0IfxwZ8k7W6m/9oICF9AK/+J1Y/
S1gOaJ/TAEKWUbU2jxtlpDbZcVtgpKwhPVixf85uLQDpMXba2xY6H4qXvs+1WNXcp5fRw/Nf7J/s
NxZRVa5Cbnjnjzg1sI1j03ffdNMItm6lsxxDdoZENUCxwFSzOlzJLeYXo7wZKQSNVtHb34fov4BV
hADx0xqyZESxOfo58Vj7/RZqb6nmfxmrUPbYR5undQxxZYzWjWW+dyPEKaU1rVpfhcWGQZApp6Qh
9EuGC6gZx4uWzZS46t/sNTEescGglB/Y+wjPkB5z4nSgT7uh+Uo9dUa24FTIkWq/9teUJRgIkPP8
XaMJ7O1YpVgpkVvJgE/wHuk4GkHvgtvwlx/2iH4jxEwNvNfXyK+1sjMAzxl9/v2XtYOJAtQRuiaI
VrB1p4/bfACEoMl4P3PEQb6AqpUb0PEjQG8g4vtAdrB1piaPAAWha1/H0/3AVnAp4Yi5HQfeEeO2
K5ySrIWet4xgpIUOl12w2ZRA8gSPVF5A4ICLLQvb/N7bHB8pKDv4JpCniKfEP/3znf4lFxD9t52E
uviSQHiCjOxjKvbVgMwps8MbH4MkOQDVRjgrPGZLRj5X9OFI7ELF7g7cxv4BN6oF5pAOPEZzowJR
TCqXyo9jmdZwtN8wXKJTFI6XfORi7NgQ7VB0yZ0Fv1xMCX53M+d5FdT5Cfx2+kuGn4o3OnxK4yUb
QrkuslMUZPH4Fm2jBiwjao2vpO2MGd0kUAuWB9Ayx0aFPUFGUErk5/OSJHTUQr3CbX9ub8wxXTrM
o+vSScvLkxtaTlz+6DfZRkOB8a8QGNHLAyFS8q5eErvECuMi8cPa6AVFCx30HdkDAZq+eJFC74cm
R6Ld9oE7Pldcb2ioOrOQ7KEtDXT4KJzNxW8mzure8x8EBqYPZBbIq5bYChcfFHc2qkyZ9RhUGCSB
4IPyKAhTNzKJVfPYZV3FenEfZqATPZBhRuim1BG8ZoGQwaYIkTelL1CL5JbNBz0P210JIOFDoY5Z
WZ86QWHY3jt8NwJEQALGh2einmkHwDyaurUgFf4sv4n1WbFjvxyZHb9+1uDQ3LEwIAuEeX6HMGV4
BwYsy9VpfC/6jkJimxFm5qnfd8N6modB+Vj3MKRv1kq6j6D3oYmpUMnrfSh4qTPCE0YLy2kR6zsi
4tTp4xIplspzy6iaEbARf8wXHg16MUH9ZvyWI1mvEketdR/DgtNnal0mviDWxsHn8qZaZheGh5rC
RlsiGCGfdaj+FS01ilAXjjfqY1WrmJBlhxeuoTRw0v0dmmUo6DKm/LV+iTPkME3cd3F9/9yKNC36
jSyZvnZNZz27k/q6sUFk8pQNJE5cCZmzmewAnAZK8H35Bbe6dJIqMj+d8E/7YTzHXyaFkC0lpWD7
oaxs/a+ETOon5h6vHvPN1Bt1zqdaP+R73JkyStzEK9ogATcJIRaqQon/HTEltaF0SKu88j6J044u
Utuwz2zTNnj0Tj0EzAqeY9yUp/kLgXoGej5OIatFPSv+opDlFT6Ewpf6I1rnhTspp0oG0VzS4ns2
uiiTxS+79QdG2d+kzars22OSSbPlV3Y7mAzP8+9rPj843yizfgZaL1EoFE7Ws/PG7QfD6p+MOYMI
0MfYoZ6NhrJeyosfWWXjMSprasLlqAJLTy7vD1JhAYbPZQxTeq79k90+UafVMVfXr97h2utvw2k8
tDuIhi+vHtKxiU22mucqXTKVGYUUth1KvJNYbi+kEEWGF9PjmqaXcrBIvtf+FxnTx5GGpw8u7Y31
TWcIjOrc+w5n0UxBghVfR906/2zKBIcXMbWqvrZUMyqLFw/1/iGSMMncZzobGy3wkl487NE7iHru
AFK5roJfX0enPXMzMC1QaACnZbKuXMqd7YiiuNM9BsD31JJrKEYO2T/5ftRqg57TQepqjDuTkFof
MzKJMR94Qg49Udk1qR58ZasirtUo/370AV/dS8x7KDoLxsDf7VZBaSGCCJl2aqGJ382q3+nkbFep
M+5IHeWhC94dUnEnTqZjyD1ufzVEUOhBVGn1F7V0mqxCeCl9hvryCB8/q8i9/kT7CTnmuDNSkCqC
gs1vz5WBVZ7Uy6/pZCPKYsmq2MyO5PpdJ/zRs9VWK/W4MhT2tArstD9HkbwmUpEbBIELWect/qOD
sQXczvMR9bFUsEbh7dvjJ0zfdYX+HJ7TerAcuP352By5jdZKZuV8SF2AG6KHa0ZFvDpphjbLecmo
ZltCPbnEGEyAS9urgbYbrlq98tgj/HAu6L5kpwibYuwsnJXqribGc8ah+NUdMi+DBBoFwBXO09mq
fotrTQWHHAj2hpCOD/dvfZQaimw2Cy+oGTkaiCu2uXVGLvgkWMCGQyGoDDRdvJX0dw+e9urGCK4y
D8OJkU0Y8mNr+XAWgAjV3wIYN8tNCS8cXSXMDdh2cq0NVWJgoEec9eQ6xkye1G7ZPtxU++Ks09LO
xea/GYOh3pIPOsPK23WgMYSzQfVCFzcn1vPWR7cIZl3pSeKPOHXJlgw5uCe7ZkLrOoRy4Q5VA3+L
FBbJZDrmaPtQng0gafLMzSKIFhKgjh/QubCDIokPWh8/DXy+jQGOysmclnEfvU2fZ3Ty1lbNPrgH
CKKdT6uLpxqeq2j1VDckuzGlRJIQudetjpZF3ve5SA9rwpXXYWI9maLcM96JD0zxTA/U0N8PLa/d
nBVh1uYNTJ1a+y4lvB49KbD50Bro3kjVE5NumPlK67Ms9JF+pijO3J69BWaHWUI7yy7GiIIszNcs
o398ifhdQktpfSsPHF9IRh9rQM/YZQbCTJP0s+Y0NB8oNR7rx7zzvtapmvcsuj688jPa1ZFOAMtS
RNDi4oFDwrywtvfekmaV9jB/GrsKNipXh9Kl0h9BnbPgbW+eLilZumnifOYw7fygf+HKiUc3mdH9
Jn88jJnvo9c8oe/UNhWmPUNzcTq83NlgceBOxbpPtQFr0zjB7HrAi/o4xKEvJyiJEdYz8N+8yRra
TK6gvJQBrMtdbWAp9Z6+NliA1YYhM9vnxGSm1TsKv1Bm9OvwxgO4ucIkjG7yIXL7bnIZYU33BJA4
mwEjH3w63uZtBWklNntuUWvCeYFdih4U0oqZusIiTyUAz9hDIva8p3kH98DjhdXGcW3DVs+oeP9l
g+E9egVd/1HbToh2OAfMWI3mEv89Z3dAB/1rz72pQHqEJooFaHgCf+k0+Wf0Wh7DMbnn1JicvFBR
UKcJNj7pqe/loj/D3AozjCEinr4tnDB6sw94/ilFozCO7LPX33RalYqh1dO+jcX+Yo65GJfXTOBH
PFZvJ+jv+emfA8TCb8Qu9l2wAoPRFf/cAcqdPhxe6jIxQp/wJOZWehDPa0aXfAyvQrqJqe1Hb4XD
3ldLIQhuq5jMvTEIog7SK0K7/zFNRJKHLR4iehG0aGvXGpou7QNjjX+u07/pAmMA6mtwPNPOpkOc
YYDfqaHRsDB+p/IC8Z+eHk6CT18LiA7FC0QP8EnRVFAe7W80X9adIcYfPGSipMZybC2jITlC2mVI
AvhONQQzNyTzSVip7EernxiVaRuNgQgBen8JQDFtrUWVv1CRfqEHxeDzH2T6A6WmVUU1oARHkON5
pLc3D1ePaAPoLIy+v8g3ZOvsRYetOaEhXpYEDfk5g1YekQhMqMBX6KoJYelJoKpKgXf6QAyO2i3z
EMq3B5Jr1YEBkZl8O6I4BY65XirToSEHwIJc7aGqwTWiNdoj0Yz0rehAY+RuyAXM5ccj+Cm3q7+1
ClhEiMoaN5YvGwBoMg0qghss6EzJh+C3B9i3Rz4sIdKohKMzJu5w7pHHCTIQbtVMTzojHnvyUcWr
BQebGT0jAo+hoRAHATZ9j4TTU2sBPmtcRmUBQWkn89gj5h1a+aZCbSmM0ylNvAQTGsGzF6IW7Hdh
42t7PPSDqbL4eVeEP+TQcOxchZ6Xue4P+W5xUGetpaja8/wx90vu2o0eGib/khBE2rGXn9LQAeNd
J7Cqsu34mFhCbwHU7LsoS+zebLhYCo+4JevKipbeNl71lm+9Wo62ZxMvjn+iieLwwHEGfg4SEREj
IALDJActGkNvGtMMmgNG2si8hJJAofViRIHV/YS2dGQuu+v1Tzwvwmx/ok+P0VLF+IQUkP1ehEvg
ZjMi4JUL2mOgkyykC4QTY/13hRA8ABb4rcMpCqbNAl0NylWkocvrUuQ8Pcw1STlIB4Sje6p3y+XI
/t6FjwsKGZTgfuVPNnBHEGF6c6JgxMsJLDlBws+0OhQzGYzshQ7piJoFPQ4OVbVDywrWDfjOlSpZ
OYshGO/6r0PIgr9vtMQJCWcZmJlgdZGe4eCCHZSGJ0h/+gXR7JGOAPSTL8c8yCUFm+YEsvEDbMPd
cyvGu8hoeCafXrMIoBN5rdsuqqCcgdhxyvMQbntLUDvgMq/133ZuvTl6+853C9BpRVbsvew3zaL2
+kuDBA1MbsznbLEkFo2oLt9CUnLEosvpudjjmNszllMfNm5h54l2ly1QwQZVpDI8iA0fLDuyEsAF
8AKzMhdAiVU7Ee7359d8BMXCHNlHECR9mxrJKda8ecKwHEzmyZMFKjC312K1s5trkx9Qk6Rj1nfl
/JNmfEk6CvZZSt6FaW4VR6+mwniFRtg0n2fEYcnufaek56l+Ocv9nkd/8TEhV5oj7hULV3wLo+DQ
hJezaTdYIM3EBSx5t77F1yKqQ3yVM+ATpEp4IDDtuclokJGaMEpG5rKRGHZWjBuZJQrHB5Yp3vXI
2U3SQu0r9rXuwKNV02p4Ac9dZ1VTrgZnmGyFi5roNxH7RUc1wKpfQoQrPCBAhljSYF5AngOTddz8
00yjaB76b1C+e6fdOEP0MX5AjebDzGBUYVCHcg358DyK5VlciX9JI0uRgLPEfYzYu+VyP9W9+uQx
Gob55e1psZ/YKMXEH25yfGszF3kA5wO8UTGlq26dAd4hkvPoV3EXQmeN5O5B/mODJxBSfA3yK28q
iFSddt52zGV0mk7kIly3z/nBskf3+5kJSI40NkAArcQiSN5ntZA3PMkKpb52yQLwtkxuxrhPjS9j
xoqzMIDZ3+jh9aG6z9xn00r2WbvvPY1PaNoy1laEEaUfM0+IvZqoPIHpFPWfUESlQkpT/L3JOjCZ
Z4Yi6uiP3WMJslMRewq74VutOQPHWDM90KJjqipmDa/VmI87tFjMZ4LfRGxpv7MmWMRYo1VVeTSJ
ACuq0RI+FuqDUI9ap770/tEtw1uBxpT1AisgFbKv970Dc4qfXh+z0Ab8SE29oxLskV6wY0J/bHES
HvS9IZZdgvD4QZ5NSyydHokpdv55/rVfoGDsq+rZFmJF8VmhhIN9sqn8TG7JMee/matofeahPSLJ
c/wKSW2DQjsk9slNV5vN0JwlgPyHrIKrtkgdl/FxQjhhrn/2GWwxrEKl+bU6mNxSME0mUcC3tBag
/vifbcLaTmTguprGfymtlwgqi9lm5F/k88QKdwPnEnUGcJqeYh/ni1xyCbnhd/0lJG5s1p6d7PbH
DypzNWPwqj3puDfvgu+3fr38KY/KePE6m5zjUHeCl95q0nFHcLv6Xf6YA3CyMKPZVrkbvqHLI5yF
Lc0wB/2ukbaWahcoLbMtPP7gy7rxHydIHVJOqvGn9kOsNNi7MZZ9wCjBGJkAaZYmgXQZNEoh1gHB
G+8gfjW7H5nSj11VWk95+qnMjwFJFuHFAfJPD53VP6fRyWGiClQKsYTqZf9j6dyWVEWTKPxERgiI
yi1nUAERjzeGuhXFM4qCTz9fVk/0THR1d+0qRfgzc+U6tL0jBjDsS3EwzCeHcjSxmsm0T0dBjEzZ
dmpvwpjAbmzwm0BEJfm4V/qVc24HFY6AiLj7iH7fKp01nrn3ww1vz1fPvNzdbnScGl+GBoDtwsFs
cMp10ywQoy83AwOgNcntMYOm8MLq3eKmmn0YzGbnHKzbAb3iFbTsGv1EIloEX2tWuneHfgK5lvua
Kz3nqM11GwBrtt7Ds4r13rR+ewOYPOaRunJgpnYbugaYUIy6fcvARxbkUBd71Xrx6we9YvixwfuK
kjDq1ww/Zog68Dols32lw/YCq9iv8RKAwcakzOSug36srT8qG6OFhuubzVbTD7VaHruWsNfY5sW5
27LH1+3svVyonHPhsef30bZjgQeuKilKq+0nzrITPsUOMSB/ZNWXVSJSEcciSAWghQ3Df4MTsRIY
w3/9yMj4vfiwfjGl6cWtWH0kItfGlpWxRPXAUBsLGLBtMak8DzNm384IqOAJlL7Ey//s/JTBSR8d
RyUtlx727IbmY/DAhROYKqBvfTkacRgv55Z7eqUgW2Nu56VLPvl5c8xQk8Fr+tjXSOiD4J3ntB5C
Z9GGsD7QJBO3NLjE6E5W92/wRDRO/trVCmg8c/j23Kujb3rfQbcenv3yZL9S0l84Pz4h2Yt46NOb
gj+dxrenXyA0YvrDVkKhc8WNQGxg2rC0DFhd3VCD9Lj+SyuXYPOOxa3P94o4xoW2MKrZuyhw7XuI
l4RU8sKJP2MLD0yAhMEFjPRKm+XzsDJZ8OJsAnHx3/g7yGHCAnmU7h97i7sO/xT8ZjrOHZGxdDeT
avqBHT3S5mIg9dsSVodEA1qM2WUbAWEDMIs3nDvs/IXN+sRvmGNpgA52jcfgG2LKno46JTOnHYip
CMsB6q0wafisnGBfYwhSuYjjsQk1CIHjSQkoUhLYvI7Xk19DnWPXQElZPZjjo0+fNqGnUupedpvU
T5YD1+CcATwwO5z+GXy/FW1aGN4B9VLgcmmUNhs2RUlFZxcQ6IeGbj2Zv+kKay6VyHoKm/eaGpY3
p64iQ9c9LZwn8zQHuzYbULndonJ4Ij9DuweqjZnuoVg1Zu6OB9yKInSiKTwhMmvD/jhacCqIBn/H
R5KgUB3ywZfBp+//hi1SlLrWlj6DswfzqTLAlIC9AnBmkIn9LceAp67AzdGDS1bu2enArYJphXkt
oSJc7xVFfMnCbQ4FhEkEORQfCKWCPEKZrZKkhzs9JWyNCP/JeG2sREp8XYjhA+cPZxILmFv8wh9M
G6YkaW+oEFR3trkgVwOYpnRQa1qwJWFZa+uFkaI/3WDncQ5URosIKrT7HLIWxIuGB5G9BM4qzLms
QMxMOnz+4h6XzRKRcziOs7e2q6lMFZp/4Q19vY51y4oEQQmWC1+rN7xjuiacWhU7JZC/QsV5Td9d
gq53CWS7kJPJxtUaKrvz7BLwn18c4sM1P0d1yslLfMk54RH1Zmt+m2LfQ0pb2NpdEglfufGQaANV
aD6FCyWIK7XUSLk+nU3S1l97cdlpSTYBFnaL2xraIYu0oSQA/d0iRsqDit0B1z6BmOXvCbGTSJCc
8E1lJcJtGsLlEkU4Jr/ixsYihZcjx3Hl1P9/8p4Obh8D8BiQ09I1/KOnPEz778w+IaWAs+T3AM8g
mJuv8GE/B91UWfYtTn6/66ytG9r+9nA6vY1Fo9MwKXxN/x9cPZ5tSHmGK7ZHQqODGUiown32GEoU
cIsS2V0+tjqLMbiKPSsVWxHcOMS/HWYiLuFG1AdcwLgK6S0eiqEWnYnZUuYapK9sC6eO1LwrNmLl
RIhOvy0fon3k+1ppdg5rM8UZRKAVxd7GPx8mJmvNXYUDzM/b5SAHXI6cXyb1RfKJybTeKlvUiBI8
YOAQITMC3Hbs37IeegmhdbpSsnE3UvizckpAEsW8lZODVgpFjBjMIUgh5mHEwmYkgUJs80c52WkQ
3Pz3BD+op3ObaH6PdJZ9idtdHzceygxE670cmPAHSfD6y7zdygN2XZ3CYL/7cXH+8t+mvYiU85DX
A+XcQu6AOgqi3l79l947MHOstNym11GQ6X5vELPfBPJ4ejz8hYk/W7BXoQYxoPYTnJ0IGWd+HBph
QksnltoEIvjbKn3xVojKvJBTKV6+aPXlnwFU6TghjI6Cjmae9ikRUDvTmUwAh3k4+9vzYhrpB6ZS
sIxGTPXNZctbznGFZg0n9iEsGYPLe20mwBs4vRIu8MhH2pXms092DSfH8LvAEsTUQhhXP8yZ4Vac
VfuN8aWcKucMcsAlvWYMN8CO4sl6zQBD7Z+DF3LSZmZg2W9FIVyasEzr6GrfxlgdM0Pjij4TbPY4
vuBdWnSQ2Jmgpq3MgrP+m6Hc+1hMof1YOOAmIIpnkjO6QUzg3+17LDOsUth68vKf2z49uH1ZfdLn
5OFNbg5Ss6nqt+c3ds9pN9KS67x18sTjEX0ufpXd9CXManxhYKUhU0bbhzq98qv5KW775ajx3xYi
MQYG3BQ4OkRXj0+tFuIYguOsXZws6gXIpOqrZhU/ocPUK2JevPPi7fV9Bm/3SaE2cUWdqPPH1P/G
02pe4Bv8GjCu/SymSmQptmbhHyvmG+8IWhHOs6q56bjQfBdOhDiOBthmGA2BmS8MVeeF6mMMxbmB
7QWsEotjJwEGwkIbsybF2pkpd8V9T2Am8ay1L/fiditOQK+oy5nK3YTPVu7tsT9AqLmnQYaIihci
CLD4mN15oFEsvXBR7CYSWIBMpDAvW1yCTELM1v8INMSU718+KoS6J847Nffto00ADFBVjf9F0IpQ
0/qgVzzZZNaZRwA1kkMZmkVsL+0CdekSPyY8ro9kK4ZosiD/S6mlacBhSwBDySTLcXNDrGtzJiR8
9ISsxTIkg4GpWZJ83bZ7gYyT/ZzNF/4HoBnbr+NgzRgDkIWTGR45+K80gPxY8eKJ6jighDD1bM1p
u8ypjMf0sECJa/CbgiKGyieZNP/9A6wAvz+YhmQZZO1phWoKXjkmfcXHLSW7as2s69dbNHmW9kf9
/S/dl20dRBNG8jnxuFeUceKijtvBtBMfN2ByvMSuy8L14qhMwc/sleGvvZxfZvhqgQt8OOLwK5Sk
ZvEZyfdq0pJDFlIluYSCVA+HexgcbJ5ld/+lYUdbnk/+9TL+3lsOEEiM6NFHkjYircHxn84EiXd7
xudQo1W7cJrQBeLV8+Dr+0qB+5NVs87hnKLva13E1TVPP/Zrdt2g6IzzqIBoQ+5bGwSPUiEeqLKq
f/NLxPZz+HFluyG/q5apCV24Sr3eMoj+1e+juSW2Z1uBnkuc8i8TVZNYbz7DLr3qSpYfos6ph6tu
KO3+X21e3bJH1kIEhBIsXIcAtr0Bjp3s2VUUPO0ZF3DZc7f6AATvldLNCzOuE55E0EAvRQVg4CUF
NvW8k2D8aBKpFEIz6RS4xJRz4G+HBcPF6kzwgbj5a1fMJLF3oYSzihPrYnAjWEqAdj7RjrBZgTlh
FsgiB1ePJatlWrGaEoqCQZWG71HaH7IX2vidRGIyK6ay3ekMu7n2gYt637AalRJPexhvcWhwq7Ty
vqPvSD4ZsLQfR5h1gzRhPe4h1pXHORFobUxnOiKNBb29mdMyDBUnwuNOd0BCeK/2/vuFGwvzM8u9
D1EcWtRdljwhHeS3FIlOx27zP/QarQC2F/hq5XYL5wlZtOXxEMsW4Io+XEo1fYi9f6BVTXvpB6z6
CYe7t41TrDVkPYC+NA6w+ivnEL+ZkjhdYGLTB0r0QR5mvTbKzPle6xDRrf7rdh0JfQBExW9CMLX3
1a6GGHeaHxZZb0HXuIQWhDLnuptC+YN6p13pCd3zz426SM9g1bUpYOGBZfUDjSebE1zX2Rquo+fP
5pPrScG4Wc/JxXkl/nQaLR0BYdhJpPxdVDjHzTECyaodeLmgZOcFrWw4mXKavwImdtEon/wS7O0k
yZzaF4cLCUY/booZyJRgcthQs2XpYPWD77nSgxIchQ7I5hdLPpGePvz2RAcMPYGiVTbDyJU0NRYG
2P1wTulArsumwFGj9C9zFW7W25zPrwGZyTBVOW9AX+MTNFd1ICvJqZxiP8sbgl+rSR/sDhYaVhg4
W+y6C/7PV+f/y4ua+LXowA/rxICeyI/GrCY6NjgQlij7U5cz1UifAz0xAkFY7tvrXFIpiqBggv3t
HkMY9jERRTnUoZ7C5unHIK24pIXoMeaOxNuwTZ+VMNQsNu6LGQcO/B+XyEQ8tZDyMyI72610wegi
zjPxSm5TXr9jVF2ws21264U1Zmpcj/peSdSWtR7/J9zoI6zD88HlB3Y9TGtRAMVww90t2g8ypy40
+XyzBC9jtvVOToMXumTzGT7c9220eqNwhQc6wIqxn3ySZ2fSkqHmioTBC5CeeG12loX924p0QRFL
CLY5mHNBKEfihIvvmVV+Ovq+3O8VwPYerWhqMpS0mUIzKSUPHhq2mwzJDwqiStUEZJrL0U8+HnOy
rHDqeSVeDITSEP8Bq5+puWt9kntKE/pGF0Hl6pMXtq54BPAvbTHwsk4xz1C22Gz+Aj6xOVvJQhIo
cFofPpzEeyiOBCYMI9qqDbVZTq0zRu07KbHvQe7gchGP6pPJVJmn+kIG57NPJ2tm6xnUOZJ1bhRy
hF3iqlwuV/2DDg99t9oyUM5ZxqVxP/zQQu9Wo3ci48YTksiHlG3N1YbbgCgIyPJcKQyBoVsjEkD4
MIc3pw+y60j6aunjiQGhe/4NhEvfA/JjGXbBh+YcdM3T1brNkMsn2H/iAcdMzPNllhPFLODc82nw
aWFwTade2jETAiUGEZpoSS5Ja8e/8LeBCKApnjQNNifMWxJLju4e/sxfHEumD4UIiCqFWR8npRSn
OHG2csw9zoI7OfXZ1wJtWMj+nmxunaCCyjDNTmf5cWxC9nHFmZaHMH3sT/xmr2qdWSVwmEE4kOGB
l41GmtdusoA6Oc9RxWZqTCOy4t2o+6Zj/mDHout12B8icT9yP+A1cILap6qTE5yU0npKQBuiC7sV
ZQqNkzRbLIQwlvoMXjorEyRCEwJS5Y6DG+VnbDsRQQQN9Y5j/h+sS3aCPL4g2kDwUctJEqZFK3pW
ZuSUswpK3eGFXt2WnM7MHZ275uiB+E5YBPKQuoG3J0Oqt9rRRfAt7idwOdLTPLzEbY6plD6Ms1el
di0UgwGTNa8cDY/K+iyoZbVLxrnxsc64HFDFFnmquVVURTygPZwnHWRAiVyiHysqueLnMB+72T2E
oJm2l7yVhLYFu/sUXlMbakSJiOPaG36Zglsmg+W+nsvHKFs/DJrR5vl73rtydFun7MUC9WM+5m08
nTvB4wZK1P9gA6DMSYEySFkwWZ39JxnJMrUYoGnhs1SRDAZtpqnWze8mpHqx+CPNFK/resAeWVMo
4FXLLNd4Pe/rFN9WjdUIRGaSWmA+9wrupDvOQ4i95NCvdh0TXm6kOO90uuTGPieytDCcsM2m6Ecl
oVgcHrTxm5KUT4gD/ZdFEox1BNaBr40KgNKMPVYruUPg30X3pEyjG9Xkb71Cdzp/Hy3vl+46woOF
wEt3lOVj0KQPQcTMgkyO1c1NO+qEd8clewJF2jyaYszUIm8Ltdg5vLh9hBWmtmVreQU8a9hZsaml
pTmXAaPcZSPLMePssyywf3gn35zyZW6WOlnfHT5Aq886UXhdkKrLaFMNjR7GYcv1IscJ5JlVQ2Y8
Upg9rszQKclb2VyZWhh7KnxlGP2Uw5rc9BJbX9EJr3/YrE66c/8A/bwXDEqNCgCVpbSm7NUT+MFs
9PBX6Gke55wz5FKqrhbSpR9n1NNk73ETyBT8HuzvLfqzPTGMyIMGTw9oNOO24MEXb+hSZKA5edIF
JzxeOe/5dcQ2wNb8/gGd+Mn/ZVf85zmFgZpluChcbNRIiJMbpzZpkjyu8u7nvQufdgty4blwEJF1
MUIL5bX8UUbAqL16w4fdb9lswYY0hrQ/2bk2MSaiytt4vmIGFATrZWdZ4XppchjgsE6l4tkSrhVn
3tpcXaO2ddSGaGi/dlWl3+dM+cPstJO5Or9pdgAItQVWU+YAuP32JeeBAL/jEINHOkfQipsbp0Ha
LDkC67/qk20pfxzeq7j+F9fDn+TBncxvz+425ih+pp+4PwPmsl7cb2f/O4Mjy1aEk/Y86A36Mx7+
s+o9L/IvIDQ/x03Uv1tUxrvi98St4QpUwrgH5DzkTvk4PA8AAEijcqwDngEkvhZmm8zBgFiPDchp
aU1a8KUYYsNTEoXG05w6yyVc8KSu3JRrrROqAdl13lrNhZSNq3ELHluE06e326UBUbYTNJVUnC2H
Q4++PElaU/wwqOs4dr9GlNMvky0syII0FJMfBYafvOyzz54NFyVMbNyahgIO85qajsXzH8hfDHXy
CwkI37VR0QOvPaEJ0++0YiymHszIDxH6r3onkFWhTi++oGOQbiTqAf6x7IKeN+95tS9wg+SKthba
J4SbA2qGYPTwutqjxuqIMoiNxc89pS9AD0S0EdI0FhvImC+JYXYOILzyQtsw6FiqTBqs34dvW+Gl
PaQzeqKNU8knd1ARciOFGNWpeGLsck7XxaeVI9a3Oqx7L3bdOJ3voHVlzzhUeCNNwIILpj9N9jXY
6cDCphrPiRBCKWNujGoYkeOUP3hq2TIT7lRz3EWnK0jN+kgryyGwRluDaidF1r8ggtQnEPU98Hak
b30eyVK/gj5IU71jHcXJA7gHtdcrGvOHyh4VRwR2HhljaZI5r4CUjOuAgQv/O5SzgO0cQqY4AfPg
emuXrw/L15DjcIlE0exq1jHyHDJVU8mYpYAwccgKgnFv7T27xPqZgSwhQaB4U2YKAOuQGQtWTrEe
B9t8QPvJJy7e6sclHG86CbOJYj6DLZsW4q1k2qVfaZvUf5A3aXs64jt2Q4LC1aIjwWFMpykzRez+
5KDlQwOl6Jr5/cCD06UXBHlffzatL3+7vkD6s8aI1Ntg/QvqDgPdKQJG5scyeZzsWCLmIQMLxY+M
j45rTHCZ4wGE9WM2B/DHe/M3BBLW3bXAP1l86Ljx37a7h7/TAdxHN7isQwKe2etWJCKwFyG5nf7h
2yIuFYON5Y5Ofw1zkgWU5FbzYUCLwwRQHH9//ai1Wl4N772pWYsom2lJyBvLjIg20zux24klIU3w
ueOA2hWKPgtS4cEYdkqIBYbt+6Ule+GhMw2xmNrD5bg5mw1bZ+D8jIfXKg/rmJ+NWMzpLpbOHn8i
JxApaDvndH4Ba9J+rfC8VsdobFmdvQaDrngZPE2357tpK01v8/W/vYo2Bf38ccLnqvmSOXKjgzVB
hlJRerx9ANBcsfcce7WPaRpBFpZOg+51T/bHKsAEl59Z277/azBGhp/u9EmQssquBZG2asHxY22s
WBOVAtdkvODimbBBtyscRaPlqcMNzJNzTDEPtIvBhl3rz+p5UXnojduEFOKtSOwUTAkE3kRgKQxe
8A53OxoS7tDsPKi89L5HF2zFhtuKCT1xmQRI3dPs0QI65N3Hz6OXNIPL9N+gRUNFe0aAE8eHNrzZ
GVMF0K10nbcJZ2+Msre2kUussR22PsPcN/DOwWvP2gKqI4tppHilwXWMi/fJB+cgSgCpvuDeUFfH
SOT/BiwSSCCVxngX4IB3xGdkIP0rr7H+R8QinEJ2uyZKbgYGyFNLGqM92D5xnVcxZ6TnPf5FDNj1
HBCQTpUp/2J/968R3D0qnEsdQktrnWSXTm09h3cAuzW+rkuHPpxEJxRML/Q1roNgRoyI+T7ewAOJ
H39h48YaiflI1vS02ufBalUkshNa1C1X2/XMHHcorvlOxyaM8RFLHOSvrKp7T18yTtCVymKHFfqd
1ZLVxQqLheknOC7/0oI064sBuLky2DYzhosDDlNtfwysVCO3x/k6TZ7iEJW2C6+Nm1RudoGc2YU9
eZ3rBKIDiR9nzM75YBn4mInyUdJn7IHweXe5V229Z97gAMXcA7FLmWd8ZOXGvJ2zFNDnV6dYrHPr
RyuoYVANiNIhz68DtZAV7b32Fd1v9tlpxe6Vy4fLIERZXLRX9xE/4rTnBcGDgyuJLR3TAAmkPx9Y
JcfBD7tyRk4sZBvmSfoAtnJb5iGNJyZjoadQOo+uCuOYCIvg2MaB0DIMi5mEy85RgjwA1pRTDcFK
Ye+TihediqhZ3iD2crKIFQAoLK5XRy4UHBKeubki865MvFBDScSGfcArbUWp17GJDYH7Yxz+elrH
YL2TFbPbbF4toKQgWXNKmtq/uR6lIIYwZIgewZItvC9/7peCGBO3SjCyYS5U77NbsEoGFpOUiiMd
SFMD4f04kJlgt1wXbv2ApUmanlZpwCzVheiiK+DLmF+0ufTo6sFnn9CV+7PmZMWXHS62PFjK9s7I
SW/xxLXhQ0dmaeJEnqYgYsAoc6zFaT/7kwv5InzBpcLwy2ptcC1kbvr5jL6gz/yabbFl2gUSnMNf
TWkBFSuRBRJgwKBh/lcGsq3sONuG8wtlHWcEOAyzn2xmrFfL/xZAAb/ImxvjbkzIAcsEVjGYuiJO
TCVw84VBCCxFPvO0i5m4OB84oNTLhlA52b4Mq4VRO/NfSMgilRrAk0guszUmiax8uSHjiXXlqCPf
zgkRr3ZwK/IftQ0rkjb75cyXJSuJ4Lt4H1R85EkMvPRYbsvNX8+vtNnUxz/rMqKVj6y4e5CqSLOz
HKU2p0sFLo+CUkQ7WPps+ifEFh59dwCg/rflxUp+JzA6YRSTMLryxd2GIXuD3ddjWrTYeJzf/pK3
cTuQ40b3Js3NXDVQ2z0YRG5XkyWx450V+9r1k7IhnYZWshS+2N2W7JAny3jaEOM33RGUOB7yR6lE
TquWXQD8rGIOgPKLYH+yC2m7GhzApYPPPFTSPSs6rOwsXdjCyvj0HZzfnn5L1FcIgfgNw+v5crot
V32ML9e94p3pwLt+3mDqUfURzVonXiaM8Yt95Gn8jcCLW7PX11LxeCeXjjv9Vfnpfi3blQ8ZIcCp
wCwg+Ef4A4QtMq8bnIWC3/Rc3OMNh7V9c6APb48w6QhMutn5B6kpJh5J7znYnfl41YVy+NrlzbEi
4wQ7tG9rfQBLpimGrUM3QgjxxkZRLjRroA7afWWkYXwPnMC0dHFxUeQGNQEhSos+ukWPgZE/vu+K
NdS8PjukfT79m1lIVhJ+W8G7gNfOJpJxU3a+HFFMAfkI3lpp2Brog78Dom4H84817I2HP1pf83Ox
k4bDHafwy5z81ZOdnILSUSvCTRBnQefim94XtuEwlYUPmgzhGdT0EloRtBewwoC67qZDx3qbLb/c
zNBhDe7s7mTO8bUDrAYYoDJfoI/SZCZC+2XQCvh6yO6R7rQ9ZINyDao18+Wwqgd/39YkHtEChcxy
pMsasw2vJFtC5eM9/eYcAEGx7TO2D0FkfX5ebT6xfEk+D4v7rDee8yehobS5U5PvDmyYQEdU4Qgr
FAv5P7D5SJ2f3EK3HyM0AybKY5UnjxJ4YVqykQPPH7xbRKJmd/F7CovLoCf/R8+L/0LvcKSX9lRY
9njankxGdfSmELg/5lJDZkd+Gx21SBeMrw2eTKONgcOoPzkf7fIq/dtGtS04cvCDBxNs79CgNxCQ
cTDYf83mbnfW1oGlo9VsrWn1D3JxlfRVc1ol+QK7TqsYt+xrfDDolc3JB+NuvA/wAMMPD/aAPnnY
dO0fyGCvcASDLZaND/AQ46L5AkMnivDbtvAxEMXCl2nLrQP+mxIcLYGF7uG2pjSveti6mAs97kMP
E204O6IjBzGwIbmV2vKfxoI+IKT3OKZdu3CkXpKj00GehcO6V+8Lpz044LEBUayDo0NYjjfvaE1a
wsnKZX7pighd46ZA05HCzXxav761rDfrndHA4aEJBuRAWvijee27k8m/Yn8owu8ccVZveQ7w9UQ8
DdaUU2qgtQQ/WEj3qFjCn1szDuoywONZXYJ+bTg3RHc6UgRYRZxwc/IXU/vPfv0Y7Lwy0HOvtltH
WwyUu5gXpa8U2JxgbrqK+9m55/htiGUKdRp8kQILJqrQK3a7lrYVx3wyVs4W5f2O7zstGK2vkJev
Q4al5fmfmLUa3vIYcVcC6LBBR8IyDqcOiwpuhghjgtK8Z0Nj/CmJ/mk/bQ1eOBWEaDWwq1HKa1ag
WDsIgrg2PISglbq1L9GrAc9RVi2NyiOEgoAPE48l0ohANEEpeWUlaSwucg/2QUIEOWObBTrqEaD7
NWmG6evo4uo/OTQVe7vtoniiEabVY8V87GP04Xw/Dr1ylhGZU6W9j7XtuZ/JbxDUfrCnVdnvyTwz
cY7aZ+q0txUGxy+TYITdy/UcIN7ImnYGIQxmx0kepbmLHpdwCDbeJCkdUXpenRDZ20fF3Lbg2QEV
MS1khD2xtJhhkHYY4Fvyl0/XY9CgcftkVz97esR1ZzEj2aI/4jtbsQaGKrO4QU/lnsPsPsUHqZDq
7uKY+siE6X3qgiP0Yll3foar1TuJAyZR4WfBzQi+SeKsnwwmx5sTUbcr7J7s5dflSDBGTOyspuu/
5I3by0RVTuwqoZ6sfc2EFNKbPXI/R4e6gAWVk+61tpWUzlJr2PmybBIRuqohmErWGYcgiTdA2XQs
8P4OLkR9x+7hCIdWp3GPWQ9AQ688hi4dj5xggUh8JlaHmmAd7F4aNq5nEA5mZn2xegdumWzXRHmh
4cDecckoHOE8xUdi3iCEsXiFgklgsUmYMcZiD27ZT+kxVrxhedJUSZuP5SprwnsoHygFByM80Dm5
U9ogGtbnjtgFHzZmB3rUrP3JEHesBzce6n9MXn38TRkx3ig/4e2gk9VTJV/SadXbPDwRSc7AD0Rw
ndZ0LMRlsI7kgcmXrB+rE3MiBOrHefTFZGOvi+8DiF6iKLg4Gf922PhCCD8Odhzt0vFJ5aIJwW1B
Yu++Z/d3ohkUWrLZxWrF8ZrK6Q67Nt0RQu2uZALyG3FMc3fi7dfRbEOFjKJqwPSXuUfvvToNbx33
ZHVOFLrOP+jpH7ZM3WGP/alV9ojibpaUkzo9W/xQCAOR2pv9ess3tGvDAh/H5c0/fa0nI36lGSZP
JTYs4vJmpGfVDdSvCQLwHjQfHzQYPJRuHbMwphe28KwTHpReBheQXxx6LIz2d5/SSvoZZpgWC8yd
99jS/mckPdfptefASf6yDWfRQk+f9x3hYo7QaR1dxOrJDy+M1pQyNAYOXxZSdz3p2ei+fiTNaBEt
jpxYLw/GDIgMhxlkRPOn0Onyfq9mgo5sec6G6DmS/W2OAGoOxIH+hbtW+Il6mz/9d/yhPDqzubFT
OK3HCXZhZ2BfVl41pDkOd3rj4uHQnCgp/ejaX3+E6v8jg+Zm7wxLL8b4Ft/dPXihV5fuf32CWZKQ
BH3qgu00P4UOILnye6UIrX6ZMX8+YPF5l77gjRk7BWbeVvQWndanyDpMtwzbAb0P7zF4i4fXXtNI
Juy02MX87R+gAwbpqS+pmkzOdw7Cm+bv87vlVbXX6Q7hMt5C4nVPlBiW8STHDmjoU+Rdexb2tamL
BXTN7vrBrdPCqhIAAjWM3CXICficyE3w12vX6/UsADU+BOcL262eVCQAV/Ba7jLK0RYpS3xEGgiz
nUqILsYBh+pqeA3wqp7N8WtxltH5H/if1WQRvfzwOCMipLHmFfwQJkyrpO0UWJ/UQVpUqTU8zAH1
ZFkfyP7BbytZS6xEep2mpre7t8DvnB5UJEF4VY4yDF8eKGQ7Lk5eDmCRuhUb2wv5Ieg2e+oAvfOf
z/nhtkd5i/gUkvjTHFsw00xiJXaOGaIAKPmPX1Z2ppIA7n6tNaiUL7jTbfwZaXsk6UlkhNFTBx51
Hil8HmV0RCQ98flzfp8AAfcJKvmFCXBcPfjhLyRFjxBzoyOCcR/1QbR8NhNmGNV9ZjxxuUBXOR5N
5j0G8gc333wmoCpsaZ0WPax1tFa5DwxMyrT9o75hvU10xviIeJ55nUl2AtGOQr2nsDLU/ku8gCQR
DEeHTQRFWSdzgScBn0AnXsPAGkBqysey4XvfkC6s5R4TWSncbx6DnKFcVkDwGxGM8SbNV84sgLfg
W8hT5JowVmQxXNOKoY89M1kLeLhl5JQxjsPRgC81D0APkzUQaTngWXBOiUPLF0FrArQRkj6N/Dwn
KQR3F1H6RdWwzdkV6eHjEakg8le4JSgMIWRtYeMwlCNo2rEaYSS3cGxkVl8Ac9Pq6VTCKmX3jL+u
slhoRJMjnLgjYTbMewppWcPCaNf/Ohkei1jdYd7X54qR/Nw23Ri6D/7iC04q1tfISf/K6MWaIG8a
P/3K/CzreDYYPSpP4k6PQBImhZmviEYEPFgZZqN6grA+dGcEOjBcqQQ2smOhq1S5OO8ka/YxeC20
a+j9uhQ7dpZIX20cf7Eo5982uvtzYfyCrW+Az45YsgTQQ3kwFTPuH8i2himnYxtJ+Yc0Za2ufWBA
s1WFRE2wzI6Lk7d9q1YOdYFgmTPEV/ocFbQlBZzhVMxuWIbZCjRDn231aUwHcYLPenO/I8or2Upf
tyFVG/hZkA1OzoxNQf0PHMn12KqTRPkfleF0NbdxgxUwQUxoesvJI/6yqs1i9hCYb8N+kpBhTilq
oLDRs8sO8u7wdvQwcbRRtL7Mq/aHSQpB4WN/PQNdNzKADwRvuEcXbJMg4HdxzcaNwsqKJ97Lvbn0
d0WL+/c1So/xHltAnRX80f7MKbkALU5Oe19nzfS5J6f6HbfRe0Fk+1o1vLCuUytTqlv2IXrHvSsC
oFa798M7YY6Vad461lfFK+rEaL7YVmij9mfw+MqUBHkcGwisIpSDZrDaqYbnly98fQ72dU4mancC
NqNTngo/D3S46m10oPeFCGHpgY+kmVOoKFU/T+NZlpOTKfNr45TSWjXfCeMhK4tXf/rCP59knPvF
PeruCcqW9cCRE2FdPziptvELGheTdZirrXCzPKZo12lCPfqNRNyk+hMkWXa06fs+u81DPxozUDA+
epw1peJrVpTz/O1kbY9WvpRpsg7n/BEgCThHjCybzhATiIlYR+SuvqSJb1wrmr5Hob6BB8KQPiDF
DAEbDy1NBh2Ts4ccCUvLS7sBdpeeqMI4eJFPgfm/zUOO5cC/13ZsgEPGGNIxrnpG323wgOPMyR3a
9tMYUKKAaoz2mOUpe1GIDNySd9wjHzC/BO20IV84perAXQ72TwLJLaEMsPQEpw1jvWPRAcJUY1Wo
yMILCQWjLv6BYHhCKzErSHPuM6XYblXEEjNh9x25lFgZUAX8yzroX0O8ZjlkgFsrmgGayDV5gQHk
7u1r1c6DriRrsDoKmci1LTclgSGaYl37Q1e026exwGnj1+o1hZ+qwdbRT27r7gvgUng4ThKg/D07
/ZZPgSbQWbxAoaLxYRbS2VEosyvcfi3g1nvZHYAPdCgj0E/1uINh4+kd70dMO3wj0H4SHQyblugx
oHNpE0a4bOsWoGqTdEVgAll5AyQe3iZrNCK2HrVvBM9M2v9YvbP1YtOipHx4z9Y/ISJ00GjJw62/
k0qLHmt5WLhNu5rTXwe4ebXjE6bPnFvoWyBZsrUaY2vZuzqNYhNeBAH75pyN4N0O3r1Fv5n8gAjI
+fy5F3QS8e3iKLr9WdUrLHb0Kc5/y86wYtDLPoZVoNzuY+r4Sl4Z7THnvani9I/2DgISItg2wR0g
AISaNMAB1E5YyzyPL0gNV/c96qJLGU9V1YJjB/j0WEHX2I8hl4vTHN8SF37Up0pxDbkni7v3Bspw
wSduTvjteg+DIAwerwlGeHAN3oHKvbCrWE7Dan4rPk/c/uN1BuUZ67a67wBOM6H2W0xMFSC+8xFJ
6AdvT60a/pz7v2cyNdq+Bftavw/Op9S5Pz9Id0rI04j3TH7jdVf4m5zmBPHpFbcYC45VtxznBh+L
9etx1uR4/dEGJUoRwgJzywaVew0tWnQekiFvOObuaXvD32FJh7MsESq2s6eLoCyLeiGI5zFazj8Y
fP45jD1tggkxrpfODWr0kirurf2EZdwtXiMOE2ynbwDshMyx53+bCweFKYBqEc3nKG+g0M34btAh
avBlo4eF/zJ8hF0L+Gl9c/JSeV/dObQSzdyUXQ6nGg4QpCWoxaR0SqgVTTMp40yEnNAriZPDnfTp
aUgQ23eHjvGOewsuht4Awt0IlxHA9ZvbQgXilzi/WRrNKmXhWiYU7+9Um5f9Mek8zf7H4rGNDqaZ
AuXDq8N2ABUOjdHHZMOlxzmKatMgiN022u7TxyorX9vjhnMLEPHPJ0aHk0xlbc2g30pSCJWOAuuM
BmxDVwBLg4UCqbbI2K7X9qpN4gvfhOM3w7Wt7NjIi9Nza4drFRtdKn7BZHpCvfcb/7qeDnRClhCJ
3xbASnbnS+uI6GXPUDzdcmB1/kfSmS2rimxr+ImMsBdvSZqkEUFExBvDZoI9YI9PX1+uOvucE7F2
1ZpTIZsx/vE3gmEA1cBl/sSDlU6bX07lShWsYRL/mkGKK/jq2/ZkutLUVJhJ1EKRqbbWAafM/MH8
E76vKlgwiB7/41BUVlkBCBvbq8njaVTLw7XC9PgsiWSANsgJWqhOeU760hEzbFxClF/GdFYoMOUf
5gN4FA8YDX2hbqDFw4x7zAIv5XygWchFmFaDX/QpQUEoOvxhwL92i1+Tewt+o/rICFD5rfTi0K3l
CV2e1aye8fUCVZLjt51DAuNQ9q0LdS6qR/HquVSwC01xEqr5HXb5vAwqB+nSvHMngs6BP0JORM/t
UND65FSwdyq4pySEveqw0Lxj7b1mbfhgT6fdMqusvTiM7ct8MDA/P/He30LILf0Ez3Ft8eVwQQii
GTfWRm1+nYPiaXwfdqf1L01KZafg8cuXGjxERSNSOmiR/Hd462IF7eE4fEa5BY2vMiyYX3S47Msj
+OMjnvcw+zdGA6J6L8ipZL2qMVQfB6PGIJXxco4wz96yDLjBcEkHcej0ZL9H9Sd+UbPTuj5zqh94
ce0A8f/cc2H/8DhU/VSHt3g1jnfZ3nVc3PyP/iMDx2jHY4hwN6PA30xqXxq6A6LavTbyu2+pOeMR
ESFv505qAalIXzWNOnFxQcJcEyajsJDT1+fWYJSKcLx7DIfviP74lnbQ/qHF9jTMDXCxABohcWcC
Ylwu10eTlpEGF+D8oyjhQ7838ChlNo+ufuyL36YkoKSbYs+EZS6lGC1uQS1x3I75MM2kgc2ESrHQ
3RGpRS7WqFf9btMiOZp3ntKbXeO7O/QrT/MxkFZj5SdO5EE//oTQVRHLN/v7Kf6C7h6s9R5/slZX
Enb5/GGRKKu7fU1g+CHO14+bGtl/22y+ig/JtO/MZN1g35SMZJI6Al5reWRrjhh5zxy7g+/J0WP3
ARj+5Bo7zzmzlvSdbrWT0dxm7zd2wO7V/qUv3BF+9g074XvSqk2aCDYJlg2KfEksHTJkAMaeRdRc
KTrz4WZANd/Om6vZWT42mvvdw+gk/qa3HF1EZ+0euuz/ctZ3earAQi63KeVxsWqUeuF+MLXGAZQe
zwe4udJ3BwRc9QGiMJqgWYe/qmu7L2JKwqGtq9+CporCCWy65VzIczjMv9NuY+BwPAw6eJuV1rDQ
LySb1Rj9pj/gXWDJVS88kdKX3Y94/n4WL3iguJ7gJgaLHaRe8272GuxS69uy9txDcqG2mLc8j0fO
GH9srW0iWAaMj66qLmJfdGpay588oywTJEaR29Z+AdJhOL86a6ZVRGyR2zvo4/CvA8Uim+bQWH/M
pjQvyrWOyvKTnKED8Ncr6cCSbg+M/tngh7aYZvPAa/fw8jpDu2kDyFMsgQIzSHZHHFNvq1tIfkUl
wVr52PBiOX3ZtkUEikNXyixzpWbW7HH6FjIueQSMezDM5szCNTY+zgFlILa0ZkgI1AF8ydhEXeM4
w0N50vl6L3x987FXE/+Ljq4PR6Rzc6mY+hg3tfXq81ceZJ/mKQI0/9QJDNQuFSBmPKsqpra9awzd
o97NmXaoP7cs3bc+ZQDGx1sX7vTd1qdXGEY8PjpGKKwo2LunkKk+VvAWSX898CnC3Yxv6TTD8JV8
H7H6mIN0/ZoerOfdZr1jif+TzHxt4P3PUNzvtnU/C2RNNdsBxRjE84iHM2qJe9ZaXoPBS3Q1o8Mw
17kh/VZ/pXZhb36xxDBPAAK83xAvSjqZmkHy2eu+p30+oKt4YZv7w6g37W5ES/iCIc+AoifuTgnV
WDP6GyycORBf3pjnhLg37f0Mcvfq5MpFCPh+Ip/jj5todVgyb+DngWiAQoEziLF1mQN3TC/eSAvw
vuic3c9681i2C4NxMzlcXeO0GfKOaQwaXE0qomogR/X059D6/swPGTgPeZ63mDuglUMvNR3GiOWa
napi0P29BD5E88usPpjMtToDS1tyfh3NLz4nCPD958B6vPXXvvmX18RsjdqbagkZ0sfo+sMUR2Rw
QqeL65d9HJiVSzn56Bl960Qm5N34LjBYDj9eo7+jqrS1ZaHg9hFvwGeq1pqA45ZOgBZwW04f+zUs
9AnNxB6hMl0JmV8j+zYbDdniz8UTac44/hK8yHwXWwjUHOcXzj/8FjTCI4r5tYUwc1LCGny6xwKH
2TazD8ZyzN44ulNY8xYKMMnyhkH54VB3aSyuQPSUCbX93YLZIoZJzhBHifU+/13Sw1YF2VHmnhaH
9PUBFST+/Fx4F7MP2iHvbrE/ea0MUjNbDGwa7d12H39Ser4WxfQvp0ZPuX5LE5dsv0R/hZAXg83w
eja3LH+IEoC/zY7Z2JlDcBy0SXYb/D+hBMgeG3Te17uEyInI8Og0U4gvb+wNNihyporiDDM3rxZf
c7RhvtwbGS1GuLQIlJJ85xHsGPhLd6+9ZyTTPExmmYEthpDw5J2TKbxQDeAfjBPXEXqkggJxtmDj
D/cMdtvYTx3np9lBnoLW3z3v/hC1ftfBqTPpWhX11JDu40wW4w9Ffh8GAQxIzOJxijGfywr1d550
SczR8wOGKUBJBiGIjEsX533xs5qLdT853f6MgDjNHjVmhfHQmlt+cd9wCDKg7U/r63Q8AQGFWgka
QM4H4Bqh4qDpqzUwODmWxqUxvpqo3/qD8OSufevaz1okR4QM9jVcQ+gj7Wwtfvv1qvUwVzDdjSbv
2yX25aK37CqfjifJrcFH546uafjxS6wr0fLHYTX52uf9zVSPCANCBkU8qElBV4jonoqlPWUlv1R0
wG74kK8DQx8iQPG/wMsgwOldZ5jMoJnvWc6PKCAYC4Ot3nCExAEVdUibmhkvTDtf321WziUaZ19g
f7S2fT0eZD9wt75bsJmXz90woV5op9220d5p9E6vsM+FVKo1drX+aaBiZSvWBwGCXcdgJvz9dSZ9
ix1W+D0sut4V8wirWFlv2ez7MUIvcVVjWwodaDbpK/7aH71Ie9ndqhs8OvYv7AdEE1UX8YmGQSvs
41TYXjvd9ERN1LEKci1w/qP5/kANMAYMdyf9bb6AOLfkyu5Me2yOgQEIOH8fYeKiPqyNJ/iD+KTo
eKuv/WKuxUj0ow9n67/RvjUy3y15wL0IxhdqVpguv93lIB/QCQ/uG8YnVgLP9FU5x+VrihV76wYf
QTaEm0PCGE+Ux/e+lR9PnOzCPs+xLNryjy2EWT8tLvhzYZXbLjShtRyj38e2ysCjfIRTPgKOt1uv
SfvwITacONuUv/jAvmKmUOrPp/8E6n0rakkzbYH7rdZhPxslvbwOT9jxLmhZ+1SAalrAyQihgiRm
jtqHOaL9PEISSWGvKA0+Y14UxQInDyyXnvYLPQ6WwL4DXus61NqFq2zmsCIM/CMUpicTu7GZ8cnx
EdOm/enApb3sFNxKPO0c800iHKIeTR4y7W8f5LzjEoqqQhNLn1ugLzUuyUk9716sjv0L7iP9k90k
3I1lMT/MajzS9eQiv+7XfOAessK/ACaQQXHUDvBzbsPGso4piaxGV2oEUKmQBWwf39GZL4P1tX4E
V1/Cq9CPu4E4Agey2rr4jH1n1LvMDCQD7fOEE+7LPJ2pOSJb4B0iT/Nu3J0fjx5Td6Ca550d00w7
9gNUD7YZye+4e/RERkYDj+vj/PKnaH30g3lfNd44bM0/xzkO+ipTyfycI8YVt0k/vaHi7izGi+NO
21ZYAhsP1a5wPZptWBYEGnRtWvxqZBTOjdEcONl0PR9efb5IQX/V5w6e1LiFiXNCCUUlQzTpFhC/
RBTA1cIxVMnDtJcyHIUmQNjoPe/x6KhIRy6Kc3giOlEEHq7U0avU71SCUGe3hbml/1lzBO+uL0HI
AmkNSn246LKML5CnLsl1+w27UHPdTzSeEwZAZC0Iz7VtdQ8mxk9HnsrmKRjWfIjfQAcSQx0rwxc+
KAt+EnCWwXaoIuYoXKe96OODIoVP/OD1V4xnlsatn8EPL7EnfCxfO9MPKs3Azk26HNpHKzrZURy5
UE82l1mAUAak/6O3HGhnZvTLPDYkfj3g/ipBHORgC5iK324cx7l68nb+xibPeff0yIurxJCLxcQ7
4ZSMDQ8yZ03s668foQFte5cI27vDiMEPXyQ/kgF5cpOkY25ggyEA3bzmfLMXFQqPEpJidoNK4I4X
icu5HKnTA7f0yZ4wOv54irqlPIBHadLdNIZppz04X5+nbUOeem42XzvG7K8mnSJwX3HiKhcAf2Rz
d/vhLoTZA0NSF+Y12zCsQ+O3SDtC8fM8lQ3O4f7ChIAIPG9y3SC7eo3E0kAFvVzSmYj2bB9pI+wF
21s4Ho+HiM4Whzb8mJjiGsS5kZGniQUcWDiyKLW3Cw8/u0bGhYVNMY68Y0nV5cPV9BZ5swW+g4bH
/61ptgWUGRfYGKYQ74Siwi4Az0p192FbyDLLfKV52lS6YuqNV0PwdE2pNdTDOJjqqd4Y2LU9UhiE
MLChIx6v8oFxvIURP898RpfNBDiaJt8A/l+yVl46QbUJQL03rIEezoLKBDIwtRc/HNcCciFgpZAJ
FUBuMw6TCJcSchHxoXBOHA+4Kcs2OCU8uCrIuLv9K1yI+i59U2yIk8h8snXNp3AfN108RyKJeaFG
NMDPyjPwDYuT509P/p8JUr3rP4oFfYDOtnvU3YZMRKZTLzuFEaCoYsqn7+MHgwWOtJBuFBYKus4F
TsOkP1QI4LF0oSdz5v4M4mG4zmghVurs3LQNHzZH+myglQ5c3I5nLJSvze9WTw8TMyIclZ9gc0Ah
42boHirG5FnGAy+w3OPXbQgFCjY3E9EcSqq1SXYgywQ6foM9LBvc38sYKj9vZ7ijF+HzDoYeBDgu
gt+iz119dyGmJW5ywiPaxHEDHRpIsWQyyicV/EUm5w+d0NkNa6GROR8eRsqEa0X/ThImBzy7R0ew
9mWh6blYE7yT1HspjJ4ToQKQwjsJI655jo1+jHO35aoN+3L4ZjEyAvm0Y7wL/cBkuWsyOVty2QEl
xR6NWaSZfeGTCpww9DOBlb1N8mZVXytDAIiqmf3VCTCXbJOlyTsS8pFK97wTeQ3t2lTnARS1T+RF
Lm5oUIH+JVCSocqcmPripUt+tdq1Rhzl+zbps1EuRY+BseBZBlFeYsocMyXmYQ5vDsbJOX9A9/i2
6PlFXdvdmywenvrvCkwsVUoQxs6xwR7kH6f7HAfhu7hBVAOLcnmfEbUKp05DocrJ6QSchpSapISo
LVPpeFOa4rnga7G3OCc5byRrAGodaE1UVvyOm714tqiFohvHpLZ1yyxoQX1M07Nmp5xQbuJGR0vi
TCzFvuOwNW5//2yS9wsgi5Zs34Llz2LWyZh0GB3meLB3bURj/8RGQ7vVsv4nXPOPH+Z42jAWwk4H
b6UQucpiaqlB4+y5xQWEAfNk5bUbsZwUR4Ev3mA6MQhoWq6us8nyvVsoSzZ+LKZm+pufOpr+Gw4z
V1XuwIit4Bv9JMDszUb8slyVoOj8KqhVbbdk+MUZfbcqY5hgFdBjHIMrdg1RQaUqkIp0I4ezLN2Y
PQYUauBi1JUAR0aPyYyyuAbre5vj8DT5lLybNfNc2LLiUnL+P4SkpG7pR2M/4JpQqyHhMk+uFmr9
DwId/VexM74rFqPyC2ccyVpRdbnwhsFeyM0IBF24bOYLZ4fYNAzN72KIZaVLkVOhnWFzP5nn4hIa
D7dulOdRAZkP6kHsvm1RZJwl+jdQW6iJix29wTS+s9FHLufqO3gjM8TDWq3SPCqlIRO4n4BKxBIZ
ZhUIBL1s/ePS7SAH0MVosznIEctbTX0U8XnAifkFh6Go6w8clkLXCGoHixgXH1M+EtfezWQ4oZCq
ujbc9ZLeIFCJJXgQMCfMziHzSh+qOScA2zQe0fAzr/xMC4Ftsq9T0u049kwhYHDwCv69BHSc21Pf
07QV3slnRj56Z6i7lLMHnYh6XCiAxxYbvBqKodnBmJkPhXaUKuUHu5VcRehJaiCkPBcgbCpHFqIm
bggGoMJ2dSzBg+TmJsMrNglZhrOBDjs9+z4sjs3SDtY72Ajm8SED81oilkWTS/QDpIkJwfbd+ZMR
dHw3O41QA1/qaq6FsrDToW4frlgcm+hWM9+38e1kGHNrjH9cYTPg4JCXpJjiHAHCzEEQ47AePM0M
aAIK9tqCgcEE32L+8MWncbplQtkRDtmc6COgTzKxEvHBlN63xV9X/6lskcDSzfzWyoQKzxcVLATS
wbjKELm5qJLE5jTjOdspEyVnhoBmjkqIYRO1NDMfv+P6O36xTUKjYD/+/YUXj5thYdr+Ycsk2Xwv
goPn0jxDeEkGi4DJipvhPo6vrMl5Z7oZpTGTpRMubITgsrazhdF2MZjfa6YqNzwOhMmq508nS8PD
uS/H/0ZIvJeUYYPnUfNwKkEoz+WVM2pkp5grh2EPGtePAB6TVFEomJeA5SGN/oQf4fLMFhUFTizl
kO5WST8Vv9Ib6d6r4PcZL0odKV0XW1WX/mHR2Di1RVIItd5YiDBRBTs0juSLftCD0c7FlX88Y216
3WAhkaDprokdlUongrUKQMP/fabUHk+bQzkaOHu10eHjnPS8EnLR20dRI7ETkaxgLspmu48Otjeh
HSeA19h/9Bg7NG4Cju3Fch39LGtkWRPvstwbfH0qQb5M6cnYpBbitbDPhHKv0ExuP7wA6Uax4OQa
U0e4gRGTOXA5nuPjNN+X6V6Vc0oIuDT2pyTi+58bUS3J2b3NjaVRyn2PqiZ2hfCVKzBC4kUakCvA
DjbIpBhQBRoUg6U+8UYHfd8LsVgsYjz1JP7lnBDX+TdPU8aMIbGwp4MVplwm1MhR5P3CvfpKAwPd
HtVhvuaF4CEqE5dFR6k7WqXYImv6G34EC5hPHnCPxeRSBN8Npf+HuzzO9yOKHDhb0rhbxoSUYXfi
NfbCyz3MORc9Cu5/FwkfsGFl8U9gP9xZdcqkilFvwrE67ulqMRQWa5L4Ny4ygr6oNaV3oUDs6QOD
pSZzybDZrbMCYtbbDNNvZONaFQytDQIPJtNSAIF3qMdcdEIiE4jqeQLm2FaVAaW2CRSmYS7Nm3yk
e0GBITzCDGTMa5esM4N35i2UacEE4TReE+RUuDAVqFCpTtnt3WXgGg/pVfjzsEde5nJUGMvFFZ2Z
Khg4gc0Re5nzMHgGmy9u5cEQeYKIvJe7YA5IvgmUeH7gWC5iBvL8BsYryj2KUhT7IDSBQg+ZMLFB
8PVShVIxzRcPxg78OqD81dJYvCQbFiIa34UjjrWkjBpsfiWdGHuQOVDPLedU3e4tyd3RwoXrL8ho
pP5hRAFf6kB91WcXNRYk6G8U0uQE4rhzTX9gUx532nY49O0/NvFZhL5tUs6r+C11zLPoIu+ZSdRF
XShbTsZKym9JgStlN+ARNJKHwH4IMlCpjDYcMfwKwSmhmWZrAWI+ZlFDnMSOvcBFP/xkHGYzWFiC
+e5M/xsaHBeUOtHIkWj/bRVjEfSXvmljhIK7CGNqF261NeOwg1DiODbWOlRIQbBxORCiY8pGuc0o
cn3bnjENDkOdXZOxeST7PqITTd4bKP0ui4nwYelFfGpBAGdGyUQXpq6xo1oHatkq+rMiqjHApcGi
mOa7FXRBYAFm8nIK2jk2RZmBMb1niFytMWwo/bLSUhWtogJuxgYrGzTOt2+AFu4PFfNs5mynPXDr
GdCt4no1E64KRYF+pwipYEUr1z407Op+hVlwYdt5bsZRb+4Oua373IysdZV0EnnAZB6JF8JFmRPh
/uLiEHe3eTshD/2t2LtP3bQ1ejVOpgFfj79ICbJYKH8er0Hx/7U+YvF+qcVsGGqb/Vq6jNwzwTz6
UeNoNkrOEkEzm9GIibyVSa/bphgCRiOyse+7jGsNCKIYOqzw7uY+E5wTSXyfYLf0x3prd8w9seHc
IxPsiPRVW1hsoMeIk/YF+A5082KOG1UuUZKQP7oANQZQKZijAScXoB9ojrOQmwSIFi9vQeovLHm8
0RFvHSEfo+9lbPYEONEdxItwHmHFqWH5A1mfpet69m+3JMRtBuIcQoE4ikC3kR/oMOz0+TtcVeHH
tma1EZo+81xACTTn7EUntNMqxy+bKgPmKEQTl/XBKeV5WP6ewaQ4ONV5ztawL7nvt63AlC7mgbHL
K+PWY6fxHQ8R/U6FKJk4FHoMzmXlj09hbw/93ewp/ykYrnzagtZz+hDzTqqWOv+UEDv8GOlXNpXL
nKP6F+Ji5JQP6kZAzAMhvZNDEXCo+DdqeyI4JtQdkEspc9rb+EnpeZEuj4Cu3SXskyYv4VogPVXn
82YiOL9M/gUc1nnjCJ8T0FewAW+ijJd58NThI/121OvcWzSzRzsp12J/xbPP6JR0pkzvMNI9WrQy
edPh/5+n1Yo2DGm1gVjIZBUINP/JIIz2I3/hKXRBNWIE1ewvrBGpNGgKBLmZyXsySJQZ38j2/dHb
ILPF56xK4vOUjas0ozT7/IFolH2v0vfY2FMWnPQNA51NzWmOEE0v0wjFD+3cZkimNc0j81ad0pVl
31WFWzFtb4+Ge4vAldQ0h4MKf45B5J8ChN1P9ScTxF6XtLjefv1H6QF0kXO/G1F8jYfy94PKwxRo
g79jTqSj+N1h0hClxsCtZUFFBM9Rbvj3RQYWQPoVTmXodUPsVN8Rq4VJvw2K3DJYJcMt+b/iHT0f
eo2/mhKid6mSq1Ws4iFGNsVlo+z21zF2+8qFrGWrw+qzr1nuFpUBCVWjlt1Ak4HCRuFIDx7hKbmF
jXWmVEsGm+esgPXOE37b3N2cbfm+Nd/jeosm8WVq4rglMmP/SEHVSoM2g0Ku4KrLWBoodTmNA/VD
2ckAA6avxUAnMa806mRUgZ87HVEv5AJ3xgblTlQZgEutF0YYuJMvOCXyf9/maAxnKm+Jzd5mZjp9
NP5LWccMtxRW0KI4N7gvfrlGeVPlyLR9jj8rQyyHKjWmJMkL7mhuYQ6Ryfa0PIgJLJ8JBSiEWNqp
YfANW0fOr+5V0g5GQ+a1otu3z0RLYVTOksOkiOIB3DkHpP6S19vr6+5P7ZGKQ81YFywNGcVMF/gi
s5M9ohgbmaxSKqSxkcfd7Qfn56ENSFVYew0JuHh5F7uhm+dWIOYBaQgYGCR4M3iF4Eb2owZ7Im65
ZsLCO+1MWDic1ECRLbp3asr76h0caQBrmBPGb8IRqAACVhg/7skoSbxnNB11zD1YTjtMpgWcc5Xt
ypYgM5XfcqFLbHv8d5pUfnTnPdUGQ0U2etU47okRDb5SAr79gSBGRaF7fvkk66eseyF4KgdDY9zd
G1l4I34ov5A8VuwDSQcMvhNmtSromOjaDcsSCVXSHcsCPc/dFI+rdVJY76ZnKti05TJgg4yXg/gy
cQQhXjPmIFVLUdUag0zcI/Q+BmI4FNDyo3s70n3Rl9ULmrcWt0frTNf6uKO4E93lT3To/EbGVzDm
eBExqK+RZ3aM3kEcNl/xsh7LEwQmAEvGq4f8cMXP8JHt+s6uJPkTvnHnyuLHxYoYBwRb6xCdLD4x
AP0OQ27wXyQfzCGLUrf7U2agRUjs1Uni+HrQI2p1gL9TIlAIJHlplQozG7AyOa5Hk7oJYXMrxU+B
5IVDfKAKZcVHBDvGHwbBAQCTQseRP1NejuawOdn9+oKwObRPK0LWHvlIx7obCz29RPV4hiLNv/BB
8JS9iMR70AMe9FbG4fBcXVxK9U/FSfovO5zKfhoROL02BzhcTc4/8gnEqzTOX3/R4ZwVTFxOf/QL
Y0BPBJzwhHHJexloHQCfz6g3YxZj3PU3HZBtFR3+ecIW/D0tQLQ3xoG8/8dbnTC86pvVmTyDflfn
VXdJu/cffQapzcFmYIsxohX8I22S+kASs0bWAL7RPGyoUO5lTDNbjjnJOxf55N+zuXI3WmtT9plG
eSOXsGAIHk9nU9Pbw4jR+BAsAaYX6DCZmQJ/yBPADtp2s210GeeA+FjXFpMh84saomt/sGBUv63t
bwBu2Uc9oS3dJwUOEDN344YVhGENTbigXLvOy76oOk5H3G/miGMowjb1fnFLp/WTyryRzgAHyddp
NtbEj3oYNXjXrnAcm7S/3giTF/eNZcLnRRY1r5r6EXAersJ981A2OJjjDFELsFDKsw8noUUj1QmL
/lNoDyl+i2yIhdOLfLJpdY2rANBow9LhV/94TvjIdo0O52L4GewpLquwdXJa4+CApCvr9rn8+azc
7B2zG6d36rgff6+ZogeFPANV+mlTdRZqEtinPRwfnREJSh0WzG+Crklfx8WZCl9pAPXrGG77GtuA
cICm44DAQFWdayK0+POvNEb9CbpN4zT96r3tDL3Z34jBIWN/4Ab+Jtp5BXSgffW1G4Ehe81oPtDM
4b5MhpCXYIN544HbMqm84ceU4o/9OPrn9D2mSqP8sY59fYZASi++qpjHSPVIWd+O/xWO9BQ07rqZ
8sMV0mzfzfSLiU7875fyEaAX4bGhKKrKbfFDvpf4yiFjQtKQWCJMJtmcXCRsThhmwkaP9tc7iT94
ZARfrVG4nSjPSyZpSA00imsGowzJzK9+xCXlj5pxxseGcCouPamU7wBRVJPIhpmvKX4sKp0pg1cf
2w5s3Gvo34rgtjtsy2XxNJBbPnH2VaXpCwU7FmRKmPrTIVmjfNCHC9S7BnVUifkYMWnwSxdkDPzT
cSg375qWyML94ctIVuneKE/riTODoOv7WUAH0+huElC13YFV7Bqqsd3NYPQrGSLvGazSxgXNUWls
f+h5eHqZT4eGFtCmo2A4jp5RQIXk5MHyDTUkor1b+kcrhS0rpspQaKdXYp2d3syeKenP/GqyQpRP
O++L/9w1vswMm8e/2Q/7EohBQMdvC7ooELF6JM5MceVHIqW6NHCbmIWWCgd09NkP4x2SK2b2i4Gg
FyKeo/LG/6JMWCR/w4qvDOv4xDsezS5bXGXTkDaQk0pxED9pHrumsP9UVt2/hVRM/mB88L2xOmDz
0jcrwUQl6QiIwMJ3l1uYMzSOOieVtUX+lu7j2oc6y6D66oi3/NN9O2O9CUqZgjmxmLXGxh+PAjI0
7RNTEAYomgAX+odxFUaOdQKHFsaxmONPqGpcfHR547twNtM+PBiViz1jvhzyhkAL/40SqX1cAcxz
snPBRFZle0rm2OQQAGjDWVcM6JYHpkzlwYxMx/yOnJbFlwhNbUVzuid/EX8lIxIBmVkfCzTrwLku
vZEhKSUTWnjVgAPCqfiSKJKbOgw6yKWAOjiMFIJATSEKhns0vwwDQRQchilwpDD4oiBkljAyzlsA
tl68eGcRFnwJF/F6mrkbEJ0ciUosVXfzJjGLEFoWm5+Bp9wpF9z4kYKjswtTnHYW3Qmu0R/heQZA
uEnEIJFaIJqCgQ3GUHMPt8SuOOPoqpINc3pKWEDkUkYQ/rlalTCdrjamfQCZAtlbj0FpRCKIQyMi
D3BdTdL2nob4hHtyvN9HlKUmKWogvJkN70WVXmp2DBZPuR2D1TVkkS4YtzBS8Pqo8CyDpp9XLoG+
FLJJAUmxKr1HyuT2h3GBlLw3il25B7Z6mYzzMWFUiKf7jpjQXeTraGzO+2zdU/gHEgcmZPk4U7d1
GMfg6S2oe3hgGO4T28IfphvIvTcJHJuGv1hRiHPB9oYWdhxj2mbMzz5PYDXyzZCA7dBk2khUn9Q0
PTs9HAEabjNmBcE3f5rUKTtkS0NFJgbI24VKU6SW/BuMM4WnZoL0u0FKybQMARnwb5992V7EWN22
FEMJm5EdJegcW37EJxYCaECh9zaLVQBGjQ3mvzkrMeJZRdI0FVsrhQInNjEDJIUtRkC/AV4CgQv0
bepkBfydGQHpoQ6wnMQAdLF0RdCK1DgAl4hIuG7wZqBw0o1YZf0ebINfPYCVQpiLsSMrHgybXpTF
xDIhhpbrm0CWLo5Q/1p+eKkGCvcr5p8iRWEImYXI+itpoCFKSs4PZMyjAL8dRx20cOKHStYccuIJ
/od399oqzEuq8f7GTNXI9K5nTwUxufLyF1MvcB6pAeG+RpGiNzN6PClcRrH+rvL6e2XAm4I7gCKy
LiJgPoVYx+U0Bi+V++uWSCJ89qGb+Sn+0czojEWRRkzcApGtL8Kk1efnu1RzT9s1AwwrIQPbMwUu
4LHCYcs1RQvOkNqkPgdlLC3Aor9rgoAYY1QdexcRkMuaQymmcVrSK2WZissjYglkMSQB8Gi3KGw5
oiMHRdLfxWOUkXaXph0SXR1yYX5Tbjb0Al5LKAt+KigdOG13dHx9RqjXTDf1DJ5jZ+KS6AxwwKwV
l+llGDIBQRrLY0+px5mI+FXbxkJxfJo8oIj/Zi3x5XZFkfxMlUgMSiteGHNmSTxJjgquEMcJb54+
UwBNR+V7vOw5NqT4p5ADibKM4sxXH0XpT7hLubVS3rHu15yhl8ZkFUCwxw4bgM8E8VbH1dWjtXuR
zUSnPCFRy+lGi7u14AB1ue9q5fTHeaHe777mjMxFgC0hUmVIFG5u5ANDvRzTtlEF2KcUnFNJAC9Y
vMN3V+ato8mZI+dyELc8PT0ICcD0PwC6/7fsk7a8AelExVQybzdDJHozWwGX3CzAt4VvUmnxpO4S
FXv6whIWpBD+BbxFzd+NzaGTZpxlJ0AkVhQGZ/Qkyk2mhxY+4Sofzv/dn/rkcwGChrPtcHMzdycU
zXFeeGJcuJD/sMcdIzs0KMbAZEGZ7noiJRW/TBSsw3+HMR9fkkpLWetZ8z+My0zbrB28apmrPAUh
yGTL7jkckb6eLWaq5kI9LaTVgcKFem1qSuSLeHCS4xKGQGicjFIRciI3Nk16H3Bi9gV+r6AXJsUw
wwIsdb4c+b0Fo/7TRBI6wSnxMvjKamMMwgbA4MBP4LpdQi/iciJfAaZIQvY8e4OkBcBwBeZndohA
38GZY20g+3cAMLNNwKTgOYlhq7Bj4c40xobTw2e8xp2tzzRAP3KVJC4hR1VqQtL1KpnWS9RoU7gD
/C9lPSeN+e+F7MCT7bOjmCpgP+xAwZ1T7c56gc+q6PRYXlw/ItNvCJdL3mDD/B74g/fG0c5kAiIc
TR6r83TXmXox2ll8Kx0CAEgJbmeiUoY3pwGMUxhJB07Y2kKmz+QLCIsruZWBjbTmIEqWKTDkh+ju
s9BN7mXaRtY5CiKALKYhLOsTE9hqwFFdowI1wt5qR+AlQz777r11B7UZXfCG3QRUv3HXJpBkwLtg
dXDVuxHgG/+JmVEiyPL6zv94vxBIO6SEqCY5WExzB8F19jfgVAebBGCgyIBlRUGQ8BKZJacQk1Nu
aRW8R272NP7/lAQiUtEe9uwXhPVYDyEa064ElCnQZ4QakbKsuLGfQt2uAn8B3oLLGEzNEL9TD3M+
ViG9MSRc6qJzyoAf1Velo5QR7WBsvLZxF9Y+lzAZWRyFTHp8NpZPW6hKC+aEJkAq/qEti/ekai9X
0gcD3xAmx2TLq81f6DHbgkcixT9US5kzQTodBfhU3QQfGZ0uY1JqI8DBfyQZLl2+xxGzWsJOyIcQ
JB/8jalO3/zihn5PLae3q+rrgCurhJvcBub9wH6527XF3Y6Zgu+njKFsZfYxw24FDi6qcJB+5P68
BA7uNIWYjk9mjIOmsoEC4mShq7WAUQYFMce5W6O+ns/I4QrxxGVgD7WN82TCoKUri44O/kJ1tp7a
nYGecu8fyaygsnZH2wIVj1Qe2SdMvCCH80m4dbBe7zuFHZ4dO2XpOFsStJhIsMNt2I0ck8WcdupA
mYcJzYxOF0IOxmq2bjk9A8f0HcrrHZR21hZLgWEIZZyrEKsrgucgULitatZ2szZAqz7v8THoG9LZ
2LQPBxGqi0aCExrqtUGk5iRRg2HFTSqs/EYUuxSNPxDJAIIpqBUjf+VP9wUggnbH0sfQUzE4LSjg
4dHWDBoJB7ObQ2xxAb6V5di8XCljPc2Z4a48PRY0WGj4l6stUn0A/ekWFnQ44dhDP7jq/G8GtgMH
5yyh0VMjI8I+FD5kqLJX0dDAtQkZgmPDSvu31PqxnsFGCK5WHj3SHCZAwmGpVv46VsmyMHJn4Z8W
9uixee1GPUFTSec6dIh8Gph04nbGbPCff/bmjOVxoqVMr8Yhj9FIXnMGFAsOJvNxUJmq9PQUQR09
Ba1ngbONca3DW45mQN2JCXUF6lAzLBxm/rTr6luQ4fAbscoRHKtLh74GMaCBo62Ood0M/rAI367t
/0fSmS0ryixR+ImMUBTFW4oZURGHrTeGiqI4Izg9fX9p/zu6T59uByiqcly51mUKtxAes+vOiC/J
mdTOC6+5Cj1rNYdOTCoPdHmTRCrhezQfNPf9p5vRvge7dGfThaDL7CT0j8q5br00YNWEl3jGCRbf
/cyH0IA00UJnT7f/zj3O5gu9awxlmPsHQzHw70pv9/RHWVepibRZiEXbnFLwfEASVsGp3+8DNgyJ
RhsK3TjSoBkmnZ7QBtocd0abSNoo3YUgPiREUAT9cayPAe85MfCgMKKtDnwJbNPbiaZX20t/8McW
32ywC84hDu1Jm5HWQUpyglDNe6PT/bhtUNyjuU9Tmxb73pym3ZTaG3U4Ojm0UGiq4EokPNnAbtO+
RRpqUlT03Gbh9Fi6+cO67HqzOc6WXoinqF9LRx63+5J6YAwMCYwSVWA+9OAkYOlko92o4D+jYDKv
WCyCyoNIEcHSpf1dfdJHBQM78xH4ymzYM2fuR2Tr58NvPGOlSUeBGiStNXZIkBwvCtRYUVouBLSB
ct9s34Kwfxen4bQAifVnuIzR6tTR98M/uoGcPpwz9rYgu6GRBQ4/YFl7L1IEoifDmXALAEjjL05O
deYXAg8QTPQK6g5YgQb+9O5vaAeZM0Mg3xhAunOm1E3g6Bn9WrvssVwoGRsqUNeB3Al8zlLXLiMA
qyAvx+nuEgkGIrT+XrsfVFeAWV4i6c3OoxtOeRubQa8D6NaHCzkpAwRe3PA/IxjmgKUsQARLztnp
1Rd3u6ABGYOlgHMAmlAee5u8m9rrA+Sd6OtIIHmzlkowcTQvDrT/OxdzSpSJ8ghSO4xvUshajkkw
pFkoI8C/sgdKOGa2uu+emT2tocs3+Ks5Ybyj8ZBm4MpzuzWaXqmuW2/pJSOwV4RlzSVjSF9hcnmb
u8s2DoCHZk7zSanV3AGONZBxeVHfUe+75O0/3JdKKAdr6wRjv6eZRZm2f4J8HcDT3QAEkS3NN+2/
eotAqyMgJrQYHzjquXDj0CU07+uY/sHvz/hhkHKUCgpq+CxC4Rh4ZSwxto/KCTIuB//n4knH8PzT
Gi99OhcmDmRlyOyweg9LKouM8Vg9asGKLQZi6HNT4UHUXwEpMOj8mb7siDckN2LGzAKZPfoL32yx
KzhZ2IpgqK/3QdiYkwDz1koob5HV4Dvojt/p1AQzWr4GJd95YAOsEfBFZMQMr4GH5/Gg5AtbB4aA
ZjCnzCSkIlhBenbxUuXf3p8CJ45pZ2JUaBNyn/IPfCWEEux1QA3mQZQpcnA2u8LKfaowpTU1JuHD
ZitsbhacffseoBaqAp2eFQvCh0JuCMQVABwQ2hY4Z2Jj9AioVqBz8EJZ7GHRoccpyPxS/0Z9hOIK
+M9Y8CXAPcBKmNZHlZvSQmqjBKo9BWltdtMlOEPVHb7ovRpLi0SUKgIpcmUwVFDH1S1oH53iIgI2
GrRDzTDrGgllvjhYOzElcTitAIA3nAXMFN/wMZL5PMYHB8W80ZNZ+QIr7go18nEVdZnEZFC+s0F0
ChePsidpSEHq/qxhGZBwaPUmNCMJGVhqmqZgU96UOLLNrRXSCKJeMzUO5kok1TWGIDTn7qgkj5mr
wh2xSylukYRkVre0On6jg1AosXrm5EfLy5Lm1bmwDbk9pCVpiSXEptTiKe+f2UgnTjqjbnzlHapN
BjWD/GTXDLucXJPny94TljvvbaEOd2Y+LZga6laDmTCoRD5uoNNKcIBmv++9exJUqeRqUhX6yUQ4
ZLbUlTRBGky8FIqBSqQDn1A82HvwM5U1byWuxIWM5uaCclrBdInIW4s3wVcO/5N2AC48IRKgLyR9
6DcHxqQcA0hgpMHjBIVbf0O51WbYUL1dAdPvgM/RNxao1Bm8osKqF1iwari/h5OqaeVX6kfvfouK
6sOcUAW6S+oIYG27pew7pmYLZRqJKYU4anluK/lVFfcjuCrU5OWlut+kAibOtlT2BTQYXoHwibEC
AqqvzbOlDwPjmUntCXQ8/MTdBU6ip4ghX2khCOj2r04CXALaky2hCp1BykZ1UIOCjp5gmvbREQYz
y6LuiYNkYbD1wpAldJ8VZaRWP00rMh5ORSF96yvo0oJxtynmv7Ag0iR6qRSUxQzj0IAmreLn4aPl
2KM42cG7C2AQAp7zGK+w7/LmT2/ydm8xed6uorfF/N8dQ0BTzsdh7vK3AmFQXBX925vL8fDyoNzm
e0YSzkyx4kYkhDRvXHzC5AgcRiFd4H6rfwMHe6P+RGWLpaOZa+pXe1g5HOCOC28BN8cFhEyugFfd
fEDl2KV7rkKSDqtJwzB7uY/Shy2FPdsmu8EXnQeCd6hTDWoyckhGd2uZrQZpio5eIGheioGgaumV
dt50WtnVq8uIZ3Lrqqq0V/095sjSUNeiJ2xmlX2kdcQw4sWqW8t2SrKrkdV/2xRpR0l1syYgRman
jnUyEEu6TXNqOMAhsUCkThMEHUobm2nOHghleEO9T32xP9LJb8qzJIVETjCgkv1CA01pjrRpd6Uw
tsPTB/2PBfwBtG9xc4ktCXtJoCjdydI1MsYnqAh3pg0ZaePLJLm7C0BHohGOVYJIjRWHJLuSyQa4
fA3FuSMTm0Ed8B352Ir0BGIU9UUKo2fr0rGqRQeUbG/gMk2JRGG3G/n5YEwRnoCeJH40ggh+RkH4
DlannJq97QczznirdHfOdg1qJLNqMZZNujrjkEsMwkzN7jmhfM51RwmFjADT8lW669YHHdncxoti
FwsiBU+p71NRaysiOVEwIJ+nOEKp9eFgN4iUZptPSooh/MNo0A11ift11NsM742mjVYpagYkdxdv
K6mV5B1U22ZgiqVRN4lvUfKN+uLR4PB0nqo8hxACPU0kZZUx98ffdbU9MED9WYxJkBCjaQpTIFW5
7cPZyEfzOGjnQWCo+XvqbUznSaEOPnlKQgAsIRyNoJAPti0a3HSriPW7iry9TnbeBolU2C4l1z6F
DkmxOBaMNewSqibg4rAoPRLFz8XZ0A2caf7GH0l7B0U2830x11/zYuBDGAxVNayx0D6Zo9tMWlMe
wCRsBM0XaCaGncWQYA/34hs8CuQPuWaQG5RISBt1inVxJ5fogkSvR+V6Q0xiK8oKoCmItInCGPph
/MOcs/2qTa8/72s9QYXCPBgETFDs7jMGT4F/BHDREQtITVAqgYD0+g+ABwDOiHYgqnVdTGZmS5+u
COVW/Ibnc1GwPvYIRtlHlOySA12Jyeo77Zvu0PdFW7IxHozJbF1Q7sAHJxOAGQT2Cy5qF/+FhUUC
RV/LiKYW7WSQ8868RHyWIj234dEZCqev4I/BCuqJYFjs5QD8lXeJgLySdzRJL+HLcRYwqogOscSS
pAdCekOoovW9VNA6E94IuTkJL8WSuJ1xikqXmCys90P5VEUp3La5oo9pxVRLiBy3ifcIGXeL8jGS
IOovfASEKukSqi0KMx+cIKEj0hWAjAQmsBzt8NE0q85jHgWxP9xIxECfYBp2vfAepo+AEBhQzXmk
qV8jrwCkTShOUq99w0Lh1OFdnITxFbUvKJtPDQsqIKC+LoCcGnMTPpjZv0gg74uHqFD8R4wRUeVy
x4/g6r3npFB+CormkNTXgH5COlenlZTLKR8skpg5XguEXFdDUEqjUSLuoxlweAC3uxwjWxzjSPjx
XB+CUcDvwQFRgjclXYotMOKCDzX2bCP6BsVU9ScTr+Z7XqtP7x07xbeAWg0vfzTbnDsO67FmSYOg
N5zpUGqoi0e+zmyRF7/Fse23JzUFdU1JgjNDf+fIqwm1amPZs0KDi3TGGp0IiwE2gx4mjJxrgtwG
e4LPvga7M27uyyN4zS7qiJ94Tp5uB+95HXZ3b1iGRr3hSTBj3GOAv1Pp0rayqyW5qBxbsKv1hCKQ
rSQlrQItIsijTQcISo5M21tVPpXx3pAp1pmrbMb36BCQmJGqHtl7sWp7aHlRtSYHYDcTJkw7B+Ie
ww5x4ACABFt9mAfFqr2Zu9qAuH5OYEOnFdRUrr7Dbg8UvWybvbfKKYzBDc509W4fACwZymKcIiBf
MnbJFdIYmtZHFgE3kMfdfPIY0P7rgb/vufR2gK/w4Bl2IvlGPpwde+wDUnIi6xWnpax3AY8eMH9q
9QAa8WtoFwLYYCIqTXM4cUlldSsl+xAIgxRgqex3l/R05BEr2pmYKwC2DDuRBZ5bbmWChqvIr1wK
0Db7fsX4LYXOCatM8p8jr9cB+Ku5cA7C1I1KpUP7c7crXLJ9qlYNldLpOYJsvw8YmSBIBBjCw+M5
kaLyiDPKpjIRQJmGMhljCbCEU6yMH8w04wfpOrVnnA0GtRrA4giPE8o6CV3gJGk7vI0fDiLIoJSh
g19N3SvjIKw6JtsnY3aYHySmuW2pQqfdcbznQxhA53TjYzNFzjzvvSCmonZvgslTSXydTYHUgvdi
RNFi4mge4r53+O46JGp8IcdO6ALKSAaNiLM1XMKH7CKBoIW2IUyeoIN7KCD0SMZoKYMiZc9NZUqU
wW5/2u0xDt8ntB/+pwuiGeZRA7FfA6l9Fi6YT3eXGTJQlGQDDBLOkkEXn4wc82GMRNTtYBXb3Q6A
UgJc7ep8tyRW+Za4XRLBZ588pEfqx3Shx2aPC6fF5vfiS5Qk8C8wLkywkrzEoVxWErCVTGugjOTf
tnXuKzm8JPmCL2QOjN3WR3RIFaEVtWqmXNg75rDACtnVvMUUyRt7HXj0Erw45T4PZ5e7TKcAGCsW
+WUGCruiOVefNRaSyIdw6JlXkLgEqj84vXwznHGs23dHo53AVdpyVKVxZLODz0rwQUwERIydcRGg
L2WAkaREg4w+CNozATTQ+J7hgMRJQ6tHQ50N0No7jLRwD/GvXJPsHoS5gn+0lg8zlQYpolwKC892
Z5ySyoZOFSeaFhfVFK1F8kyIisyrfZyle4D5VBi4zy7GZaotdGx1xeZlnzkfMyUDpfjetq805xmB
kc4n0T12RHrjHYw9p2NKnjH9HdwLkxi4NipLQCRPbg0vQcNyH9C3JCWVTiqtW54i4WYwkVXE8CTg
JMSp89eEYygc/OBs/BvPcdWn8SwzdczUSKHhww1MK45uxdkRScCU/9gD08iJ1iBmBs4A/ldc8l8I
JncHTIBhZ5vXxDHnOk5BL1tJEAjI+TeJxn3ipEMqXQs6/Ve8FLhoAl5F7Eo/ivsEQA8QnnoBKSGv
jP7+eBnSWhC7ytdE/L9FFFoA/0ET7FgHnUJRjIKalXJ1shDpjguZIPEGfm2ypLrNGAeTB6ZAnGRI
YTSS0sqMmdaVmkzYLaDwpnRAZPupmNIGxQFux7N2hNksFpgV0Ak7APjByZsQGoDfEvE1fvr9CXtf
Yjl5GR2aSZ8Nv5KMleYYa0mphJRHEIRc1CQhZZisSLIx7lxCz6UqTPWXKJQ+I730jeti9XkcZFcp
KzHF+9DwwlzjK9P0yqwu1j0mFdjt2GqeReDk9qgfcuxoT3FuaH3Tw4S9+Ag+qFVa2yHjZ9B3R3Rr
CcgtNnOasgv4RYCSypxSmmOeOXAYXLYA2xpUNmb54VEHQfGKV3IdaF2xKBKLNBzKzNTiUnm45Bkx
RSAQGxH/+LG7ZjuQqIOmUf+jDqsL9Wkpa0p5S3pI6fSEaZaBF54U5WlzuhMzikO8kNRmLNT/ac4r
U24F11ZYpVTrHAGxyKew81KtDwMip253oEwrdplbmqZfykJMo9qyG1JrFwd8Ko+Ni09DNqwOv8DT
gVo9rmyBzsscCc9Y9mbCMWa/gz7hLgjiBQXPNt67FJupwHJfXRPSaEvmZNi0oj4YckJDvGa0cBxh
0WfUlkE3nphsnRf4TYaK5JD8f3psNEVSHCchq4/pY6fInhFcAkHeL3tgAI2/T8iBFeZUbAGPm1XF
kkQLRA8ii3tiXhkszErgNfKJvEzASJwIB43ixWARRUy0ef3JSu6cgDGSa5Zf0aBjWvzH8SZ8oGLr
yQGUx/hXd/mNP4R/XKzuL9XD27uggiwq8pynGJ9ohZx1Z4082Z2Fk9WQ5WMVmCKrMA979+7pvsFY
Vt+wDd4qb5bDK2dfPJpsN+at5USzpPyRcEgMyiPAibENJFjlVnUmugDC07r5oLdagOKmxcODoGrD
/pxOdUrOsjU589gwlosXXDgN06lsTRn6wNQAU/pSKRNHz3bCJLI75Ec+VHyulKfJKGjZcV4EJw5U
BOToSqw5IZFArRLcE1tK3gVSAW12ui1SaCIhFWe2CvgzVUds9YsDQ8GdPQQwmUGntMau5uK4hYRN
xPKlTJgAeUnkJSAWsDS0koNEbiuOoQRlO3PH2BhZJxBQEiiC7aJTA7AT8BFAf5vCOqf9HuZuynUB
dbOZ+RDbLCuGpWXGgOWWr7uwZny1rIxcHn6DK5F1OCmZghcHwxfL0t9DQ11ngC+th8fnEhtwvcQR
v7+gSm/p/j56hEZ/aXc5UIDqWc+fPHuHPfJbVrYfX96E9s5uwPK+dxvDtn3GabWiq32Ho1RG9j7q
YZ/8ym5s3g6DWxyM447y/88iiGUQb7ZEcLPDGPqLg7kkIxMhTg0KtZu/Hxa9fPy05F8bDqdPqEZF
seV3FOscsuroXfwCTvdj/zL+2GJ8XvbFP/abf+1C7NVH5b4R3eGmedgS6Hb4VVqX3t6n2ssRhZ5e
pTLYKucx2XFHxGy0OTSFUKvs8ekf/xVWZVd2aWlBbaAFsv3FnXM+5UeuWNsZrlwnvbcqqLt3G3oW
FqAetNx6EL4xPK2YYS5cV13R3VlI6Vnu6qLxG4P2LkJmHNUBHOIIstPk4GadNfP7TLjxmdyoDT1r
tWc52esLp6UcTJGsgPyTrGuJfS0YWqWNYE9xlPzzF/pVbvj/VcpKa/HvuSQSP7axqGJT977Y2dKp
lESqnF3dyta61e3t2Vb7SBZE+i4lsUoqDQu2YMrBR+/n9zgJRrDFIjL5IIhhE7pLu4Mt1Gh12/qw
MjWCk3AJRlMHhOp3/VMkxzJzLuyijGgF7mBL3FnIhHXA1gWFYaXiCHg6dGCwV5x0Diubl198CS06
3ZcN2hy2+nuXb7HEVGt9iYmbEKmzBQuWgTSQW3zYYvfv9qn3CR48wXrAIDXgtenz5wqWsRZcfA0i
yYv/hBcW5usNbG7Tj80jaiKvqKn1AqbXNVEHj2/adr+OEQtA+N20DAr3dLPBeNXopXftoys4bUBX
tLrB4q4HLL+w3oqgEkS36zWe4lfkyKiHSDWH1yzY05ZjYQ4wA7gsmhrMOMCWwx8nmAwxOFC4UMHC
XXicN1YeYvOF5kbw7C6iZku9vpPPPfwgEEf96t110MfLE7QghWkR/OvgG0qf+e3VBBIrnOMGbW93
u3SG2xK8hXTswZ9RMqPVgTqkNMcP6FCLcroAaLNAVNAyO+f3JsqRR1v3tO3NgfF2uFc3UMJeBwf0
gmJ/Xblw+9HPZ/EWA1YGDPMCQgntzB4veqy9MlycCOyXFpyynT2nuiG8ZUXF6TmWvZOP+4QKySx4
ROTwf626DdXxq870OdQOmfV8Rg+vy5QZGBKigw0PGu4X3opN6+Y2hpDwmY2MVSf7TjwS5IN1EuMK
BoRuTkMZB4dNFi9nEiHL6NVtK1srgeehzubj1WDPzPgmKTkb7zQhUGI2DtN5Ie91iPhzXMpOH06/
TSHMZuTEaSGMw/QQxSP2rtFP24QgKSS9zMhPpzCVdCwwWrubmwQicyHmmY5txyobTvpmlgV5HOvL
CprLkVzAmSRXs+HxF+r3W6/u0Zs7DnKoX5g2JK2GP0SCfAxzHi1tA6ko+4JtEAaM+qJ0zoWYpwbi
tWxP5yp9tOizq6sSYA2G8/w1Fy+kBzI3qiUstCV7CaJWKf4tJ98BbGR00SkupdeW/1jnlQUlFmlT
vFxybc1nRIvQSv53lna55nB18fUEnqnZsrSl2k8Mu4Bz2axBFTz0EnLO7/DqPcFt93N1p3m5vFgg
sLhYBKWk5Vdg/Nzv0emgwG3WkpP/PJF17DUz45Aj5eFn0zfu7e8537uvjvnGjy2JIKhCdOJl5ZxU
8Yo7SIUySRK+UD93IeodYXTQMqOXHH2WQ9wKtLC9buW2g1/rjS0nMVqbBImN+YeEt0zqY+X0pAVl
1K9repGS2rLNb0Cihkxz/QoxWLfroD3L3s4RyWwGKUGqgiFTOQoWL0fmxmFKajAFyD/e1JPFaw/w
wVA20SY5gCW1a7p6Pm38+JVLzj9/SxQczNpjru/DaaeEf/bvPEX3umH+5eM/qJ2f6kXJEJWU0ivG
BKIwBvfzsSimPghA1HnPW6785DWQ8eBlOQo8he1S/QouHevF+GXl5Idh2upaIshBfexPkz57i84f
JXmUZEAYyhNuDjlZbVb14sWtBjvr1WAgEqo92uFUGirn95GCqDOwzc7uGVGOcqWz/tBw6SFMfdQV
qa6Z+WOwXP7pbbsdIc16i2uFnUPwuFxphUozQF8fWHLD4h3gA17TfUZxj6iNWOJB15xTKMxKKMU2
ywHRRzbvdmwpdh1t2Ww0K5GR2+3ONeahHDpR/AtHllbik2awR4mJlxOMCdXYnc8iiATbwZFlH0v4
VK84vMAKyT0uuVWH/95K4e/lVV+LoO/SAGJ3QSrPBU0r1Ij0JRlihMpChgxecvgJn6gl8jIdxQaU
0OD7tXP1GTF9HKJ1s5i+JEcrJ0Sn/z3W4QqzM71jYDfrdokBAFlH/zQAcSAlYQ5TzdJgULQPm0vM
GX+21Ruj5siw6x04fyeAIZq/F0O1E6J+Ks/4xuS19hKvO981gRw4Ce+qWZSqLrLTMudnt7ihmk9Y
DElRqM8PDYo4n71z9XgOGtUI83UC0aFyrddiIE213E/uEW7oXfO7eRDEtaN3g1TvOmNcXKeZrV5c
5VtgEDEdtEldunvPmJFGOtUHdR0zxMHQpEKYWut4NF72dD5eGS2PtqZKEYACuAnB6uw3ATV/6449
R1jgNaBNOQBI7VANI1mmtpIcGECjfxeSlVWXAAZqL8VqvAgum0j8Ttlzhnqsz0hz0azv2I81c7If
hL9Zmm4jpCnJxXaHO4g6phwneFTxgNbzO0M8psDrQIF+ZnJgBVHkXTVKX+9V8V59JhUk8z08m383
rAjnDqEfkFHQSgh3mVbJA0aw+EO9JpDMuTWijJaxHzQAJvvcyhkf63Wb2OKnnEYo4aQGiT0lZAFC
kRMXfXK1g7CSkhKMgRixWg/WuwLoQVQxgDx2FusLUNnmbLyGwvgyrkGIahvT9esb7P/QlfJRC7qD
mVgipC6VkHqAGLKmIqHyX19/0o0V2FjTiIlZJcCTlgcqaITVCFFfVxJonoV5/+03rEWUjbpm1AST
sFiidvgV1NGVWSpCDDMt52fzsAMRcSSlwaS8g1xyKgeU8oSssJlS84vhO+haR1GO+GZB5eklrqzN
kSCDKF5y7qjdXTKIzzCCuUwNsYNx5ExkQ93Hz3OCHWWL4nHvTc6s2glDwSvs+PkWDostdUJMAYQN
VodBa9VMqZe/MXv51WR/Cpc/0tLVx9Q3Re80vq80BZnyuuofwz0CdKwV/Js0lQ4WmmYX677oSk9v
cETXIF43n/hIcwE4I1x/3mpdMkjWZBSVESuiEGH5pfBLAHSwoYdN6nSMYx3R+aJURcKL8gEtug9I
A/8ejQfViN7CavF6oObTgNkb3T1cSrdlt8522610B7Ab46XRyya1WBTDRVTbALj4EKo22hOpTsD5
IE6JVcs9SDBgXMUbQrjq13cIVmlq0OyxQxlPgHI4ODFu9+YuiD3vkYabMf1a3xDxS0K1OHcaXgOR
RzYS4xd74gnm+mjUICz0DplhyBCsIgKNiUCPHYSRzgvohNEhMhum3+wdmEqgYST4sylFe4MUInr+
oalY9LJ+je3hlGxDRL5D2bg8FYJSEtnyj8TOwTnQ7a+WZoqjjnXuhyLAB71cIi3sASAwr+tj6Eqq
dPCxYbC78z0TFjfXWLfWxSTH82G9oE6nE2sWe18XbitADMCsgsa0MHMh/DjFX0AwHq+5Kc3DDL0n
QQkOQSAlk6IOd51zo23wClNd+iGMBhB85baeoSYN/7akFTUABq1awFTzy3qAJVkdfDB1PcZDKM1V
lg5TYtOFRqAU9DIDnZkFIlMjnOcdqnP0Zai6YaPpofUz7JGu7k2bDs8KgMBU5oNu5mEsyCwmqneQ
fz38U33QRJIFtMKLcnFQNt37y+28TRgtqc1dx6vVK52ATlgxqtvnz22NKqOGoAS3TEGx6ISNiw3U
51DGmgVrRpvpr6UQ69U1hW8QlNIQL3MDO95eE2iu+tVZzW9wIHd9eJ//GLidw4l87VXf4Rv8ojQX
LmbFVDr8HjfmQ1BFmE1u8ZLW++Safung0RZrk0be1aPXMsCIQ4T3sqoaHSWmVodwq1h3B8KGo1VE
1F4Eb4GPgwNjl9VUIk0H+KCM1gBJ3Q+mn8Fy7B4du2k2C0vSVHjkKCYZweBcqMwjK/7Y++HTIu6B
iw7iuZM57TLNcLV1sm9411292e/wMarSI41I5zsyyPtwxF4LqnobNGPNW/rdPpIaDee2zrav59O8
HWPDKkoADWfELOOMkcN8CgKCDrcgwoq6HdjcZA56M1/Vom+8YcpVZNfq83oORpwRGDlUZ4piNwsH
iZYc6TJ1u8HDxOKTMNHlto7gkxnhhauRH0ZzWF0thILjmKBOQP+bDjiJ1de7T+rb49s7Zpihq8vf
Mze1JI+wxsvbT0uRc/nA9BSDhvlOXv2XgfKFhQsaIfv1tlpBt6myEaUNSCIuYdvVgi4HtQuNvr0M
MHZEhWaZNK3F+aCcZ4pueWftyx2MC+Ba5u97xSz0Pio6rqQYsvxGyHF0vEvH65h7zYK4/m0hjVJW
gXzic7gWa9eYjWsG0mTN9QA7VDMRxqVa8YWKvF8OW6r2h2oJvqu2FF2BDB8uyjJc2ryljuFd5PYW
HaTfRllmtncFY+lvq/gmi1dfE+GUExwIafOsGrrNrUy1zBlkHo7qbX3sQT7f5+Qt7V3XbJwVPu9N
bl9Anq8p485H5kNt93wqMnIdHWqlH9VDPdO6EbYUShHzGvbPPQ1bhjI6pPcvLHEtQXCiHlV2E9VM
+3xXp/pQoztGMdPJPGNKDhtjEIMvI+NU0Y8uk1r6GtEXhlvJXhvqtfUZLL9ZJ01px7C6OYhcjZFh
WOcAlgCXofLWhvwCegndR/eJvQ9GIqkmGi/LLZnwZuTgpwbG1HHxdJpNL7eEp+6xvUe8/OTc3ePi
cuM5mN/1eYtZx9jz/LrQKCCyIFqU1Q0pR5AyaJFhZODpKPml1/1mwN5bLQ/mc5SHQu16ICMkv6If
WIJCiEBEJRnx4D0fkMkRnzS9nRAzWEmTAkx+czOFxPLyij2ghzum6SuIDgSU0U0nl9wrEhKn3jXv
ZGlOm0Ns+PPH0+zXHg5y5UzoXpOkdQMros2gtHp75/pvJPPDocwd/U0XHIsGMQEc5sc/1go/BzVD
l/m2/rvv7e+j0v3q3JC7DIGbA/Sj5wLehEaWsKnS3O2DpBv1ZzAAk1ScaE+qBzrdu/lzR6NSBC6h
Ob9Ys0bMv5UMZpXeCJfXnMn6wc+3Niz+P2tN3YYDjA/faukWsTPKZAxiU+Zg0TO7ZrNJ8cXfP9oo
Q4Y2wUMVIafxbG5rFRMcS3/EyKORuzW+AzkbB5Zr84yoXiYz8MeoprqU3tQN/52jxG5tG11r80lx
McDCoKdogoIwkKJ6ryZtMI7hpOaCtTdhQJRhOSDZ4AEmTVqqoOCYQdu0/+Z00Vr0/QETzu0t9J41
Drvjmz537PI6TID5XKEIpt4LQEI4BkIn4JWgVybfJirsvLO2o/dUd4o7HwwTOr9XMrEmZNXcDrCl
Mx8Ho7bSbkCYyGFlemNTAHeyt8xiA+bxTsDOzEbH3LontOrQ0hWk0fPdW76wgQVoECCSG+bdNnam
dOZsAdsdXQgt+S4IJvo35uUQPfFaRXR4KpxcBqOhgkECnh+yLsbHZsbdyqf6Erd4mdoCuwBc9PLB
L0BdVpPRhVosTljMt/HElWcdN3iOTjzSEx3PoHO0pfMAXpc6v1TVl0RR6pap3ePgQE8tFfQnGeX3
So5EcCplS50YVQjmSe3uyR19OZdSvHbxyPAYbmxFpHQUCroEP0gsmfrextZmMdwc0KU8qeQ+7GUE
IpGTQmLdxVmRNESDbjgoeiCLyR5qDfP6glqL3rP6oNDW//WC6muY3Ykxze/iI4AOqvVJNSNjBWRF
9EOj4T74JO/+AZFBwRU+xh8LGCnPJl627FkjgOzi0UPZAhF6MFiMQJ/e1l5D29fK6x6isLNapOdg
ctDCaJkIKBz8egeY32lXTza3OghIeux7ghpHz3Bu+mV+OTm6wKIqG19A6e5zMtE+WDYpPVQYSlTC
niSIQo9ivjcfiuSFhmJgIMFsVhL1Ug9kbBLYmvhGPxN2F8qOlBbF32XmJaHdhblfD27JWNR2t0Zq
VB5sFpC3vJwZKD4QlPfxi7ipe7ZnfY53dpYTvjSX71BCFeInxuSBYC0HM/MZdOyhCyDwvvjC8T3U
KDdQ42xeraWF3mHNRv3XPU4wsKcnAzdcD0cd3OHTfq8zs+k9qLqDT1XY9YzBXogejlSykWNxnpW9
vjmXnNSI4tnyOGs4j9UpXRvTwW2A39liKNpq1MrSs3uT2xvuk9Ex2rYIOEXzGlgjWMFKdAkBN7Qa
nDF0K98yt1vNN40PZ6zZMcGDcpRGMic9Hr+iZ7rn2ZpvxMeb4bpDjVXi8CYU2/yB6OlA6sCGomHQ
oqWgXYaae9/RF8WTnxBvhzhRqoDSeehwFOBWcl82SAR57yVddDdo9amO82zaD3VfsByLEbrdW/QG
hlplYudb96jsWLN7JTKbD6jvhVwaeejhlyBM89vWt2sdGHBs+y1MN/NT4stOg+VwZFivkjUvPUwk
c8VM1ZFIE2nceejoPGrO0mo/Pf9/OEXtO7s5efI8OOMcX9cwy5p1Eoq98cioYWs7DzTYCDaF8Z8k
5z4RKZZr/MWbmTC+cNIXuGZAqTzDU2T429uMQUCGEYi6Ve/OyONr6KI5Pmp1sOMVpevDMHt6On7U
cNrgEKuoi7QB44yWfmYUsDU3LmrExOoeZXChvLhee8cJ1Xys+ifbIlH53wMz3850bnTfolBJokX0
iB/InZI6FMwq0IVk8aU7vj2dbfNjydDfnlSDOxt/RSaWjdeeH1p9nlTuXk/rLcwuT6+d2wLljJCS
2Zw6P6e+6RYdUxsMbzAz01YdP6vp+xK4baj3nEYTAwMKlME1mEI6Zn04Gt6vDn9rDJEH/YA5ZJqM
Sn8X5QB1/f41mt7hbh5f8TnvswBCY9KpMy+YK+Semo5ut60qt90cXi6kCgRWIyzxV5+x4fMY6t6b
+WphVvkB/uHhgu9gJd6EAXp9/C5BzBKdqsYVp5DPliKQnRFDgefiJu0RY+hvr7x6y/lzPXo31DUi
G80JZUlJvzeL0OnWhaKju7QA3HIYgbY2SNQbD/dFGgmj9ItBJWloWGPuZ2/VrzyRkyBcEepLocRM
8PgEyIiMqe5e6UH7HT6IO/q1gvCkQm8EJD1Hr6DOfJ0BRmW7VzXvREGwxfJ8rr3RliB8vB1fJxiH
p1cc49LrjmCYsTjJLYiQEGkn5OR+WxAUI8pQCM/9sQxgP2hldruGsFAn6m2YpNQyC5oZsn8AOOzH
Ls/IuhxQCTT9tpCplIfBYfJCdvTp1Z/e2a3dZ7U+ybaH+sUhQGONExk0Z3sLCdXjtjg4S79YE5ko
fTREkQeqhB3rLpIx8+MneVkYyOVgeZi8lR7rN4aQT7sHxUIYlvhe79K1bt5nDkr72rFvM+2itkt+
ZdwD3sg+R9eMqf87bRAL+mL96ZwY1Ga/fk2UtGC5UU1ROqq1sRPs8KV1emKlml6JcgtjuhiaWZOE
Lm/5y5xnxDveVCNMPhmV6D36s3zK1R0fj25zdoH5SJSV920aQlUk6rSVkN8QIQmRTU0PSIsPpGi5
4RiXiaH3aiv9CSPQ86Nuu1nRAVSfi/8DNkqJU1qJ+pzeNKBciV1QjwCJauTmMSo9l2CIyGEujBV7
5lvjht2w35JAE9HmkC427fuwDo+bbGkBeLW8Ot1y5IydengElYXN9D4hcBSAurQr3Wp2cqlC27qP
bI/HV79bfe3iZw7oOQGcHayr9HSIngt16ajjwQ3gQT6AMM2Z8Cv69R5SOKYxW9bU/iFpdoduddNq
OwhuzVsP76FBufRVtrYhMJST9VYb2hqApP//cP4smfkk7bDm89lwA8B7yLgvKsSCytyvhI+DZ8+o
cWky4tomHMMYkhmQ3pcSRJkE6vwub6FeKgFy5XQW7+DgPxCr4tN4Tw04u0DaYWAAkAfZmN+Ify/e
ih8zSHCZWMaWXkpzSynb2qPqKRUyLCI/8r9X7DEbubHOnXGDfEZ6hryK1735BKaZ29b/zxpKYLnn
0w4TYY8qQ0JliWf9AUxH/piNhAUrvTIsw9ZcJmW1eRbp9CnpVPb+sXRuy4oqSRh+IiMQQeWWogAB
UURFvTFsXeL5rKhPP1+6Z/ZE75nu1R6gqMr88z80k03RfimjM6f2RHP7JSuCeOjuK7rwqeHuucU0
Qc8KXRtMKsNvIWFF8KWnUChT2Fxo95H2Y1OHJdEbrEfEE00uJfYc9QhH5gC3Jp5D/hkE4lI6JdwF
SancAbmI/MR/twWt8H9/VW7ZB63ldkhBIsLXtmQ5vyQEDLCEOuaJZZ4dcPLDRESEKX9LSnAqXdwk
K4/H+cvnKOTVU+xypjglyWcVPtoUnhhfoFj260EdshncHhSlQBj0NvyXZQ5LHgkp9DYWhtzg/z6e
vK0sJPmdp88nvvPCwieVryGf/6swGgHo4tXQWvEu2Nr80mrl1zctCIaSES6gCuHCI+ojE+A//LxQ
yaBmP7D7EN9Jly8M+Qyl39rts7gSLrMYDfDDSAGFvEIDyhgEIIiBNiPtN1xXhttwPPcoV89eQ78h
2pPumyK1Ehl1P9U0eBDszi6uCTwtdQ3LdJomvLvUsVzforh7L2J+Lc5L0f5TIvJWsOaEJ4eyAZ9q
OmCaA6wA+M9PhZzC6xPriFRiwfkWco9d/E7A+JwuBDm2Gr4R+nKWQYGI3dHBUlzN4dJhP6YGyyVS
EtFKQOiGLcKqwgkN+8IOlMLBXx/ueJG4gdvx4YOx3VNJYOWMOwdmsqwjSLyaqT6krhCiXrjGCzOD
XCRzXDhH2XgFrbFFlTaB/xRh5jOHpMUMEZgwxQ+PrCW6FjQ/oKejrzjO2OwYoKL73vesIBYBZWE6
f3B5zqVznHLNH8JRKiGTZRCSxEmYaRV8Qe7DywIqJBch3I0gseYZsz+tC/TrgGJQJcVIgttDhNG0
5V12cDkyJmmYX5IvMIqm184UEbW0pyj48hEYl2Iel3NTMZfa8JQg4qGLgSNitNzyy7aJobvlrbJ6
j9q0CbWTwT03ApHifLJAaSGzrF20J0IUbreNflim408Qk24OrAusOctDEwCY2SrobkltJv/Gu3GF
xh5mZcbMheFzlo+s8NNpvdWNf3KmhB6cJmbi5DAwslJ7mcgz/w9H534DfjqBTJAAeOu3uqAngxm4
Ca+t6LYHkR3yAeCzUaycWLKvvW6K6A1PDlhV7KXxmksImHxRDIX54q1m/wjejAGurPDXxW9c+LBv
6er2k3sfG4Z8Az77LLD7KkOQF9jdsckNdNAViBqRpCxG/f6HLFceEkmWqO8JIiawb6PruPhSlvkg
NCfiXSAW/EhYD4tTcJ5CP6+xjiwaFp51MEXmx707V+cC5+w3YhKypLDM6nB+5rM5UB/EqODSqTXA
umhjHfpZqAHAgZP9eDyH+qJuPoyy146Lx9Ae7S3gm66htOK8XB/c5ttfvnhYntNB897rD240Pi+8
cAGfahnYv6VI5X7L5qe/N7f4Wn6ru2W7BogtrClHBz6RzFOBEpuU9lQWg1soZuD4wdN9D6Ha7SfN
cMfNab7S0X7CvSc0sO5uGj4QkvFNrLANlCtd8yO4od7AnuaPGcFN3ef+I6htosOms4X2oj+V37rA
9diBwP0Zl/D2prhjxopMcf39wyjMiSNk/WujYGgQ1e8uoZJh7YnLKNIBgi9J5yZYBaSzc+VSBMap
u4E6xCSg8svl9s5twrr2tves+Ht1uTv5ikkxbEZCpiErZtzKJ27K3SdHAeYk0/kEW8wjgbjBt5Ua
dbYn4P+mDeeeD1w+SeJgp5RFEjJlbw9KL0Q0tAYvh8oAORI+LpeUw67FEY21LG2YUZOtyWGTl6Oj
7T6Tz4M7FdAdk8c5mreW3/EDSMZ9YgwkYuKvXuyog6P0/goAXmijj9NSfXLx/EUpsEEdK/xB2Wja
/2AGoP81XuqzidtYhd5Zvf5DOfXOt9654Z44xO/zkgK8tL6Ac42tekKA+fs8J3h+2ppVIAgXezvP
AU/JD4uCdS+jRLggAx6GTqPDK+Fz1OgR/wgpF4TVFQaQeVEx++F1Meu9+kDQTJsETm684A5BjRM6
VTxB4S5c7/mAge8U5xVEo/gHY92wEss4nMWmX4R/m4Hp4xzKwpyyHW4IFgesHW9Uz1Q+A2BTbcN3
51/VpdotKF6odweDoKWWBUe4VhIqZStnzdAaIUOKARmAZ5I4RiABQCgneYIXRL7vG3ROLTXYB4O5
iP+CiidH/TWx8DyOMK+kR94ItEaJ6top5jM4suxNbtor6h+q5Cqnzk+UmRTAGYAij/ANh4sXAjuQ
tAz2S3ZV4x8+s+30Sv4CF5J7xXOCIAKV9POAI5Z+vUWmVa6+eA8gHkUjgetJo4tjKQjE1tJEZ+ZU
Hwz3lc2sHDuI5xdHiHNnl+4WxQmvCOyEeLpPccCjNh0c1esf5LAWhyAsNEwqGM866E25gSwYSPuE
KYgoSITXwXcQdKQypOElTh1XF7G5CQbLBDXOOyU4AnplBtJWG3IObrlF/OV9H0l+RvYNKN8yGDBK
wfddktU7RKaf1Z6tQnBXt5CDCWSPB00g65pkA6158mGDiFn5023eFEQBeJHACb1OF2jfQ0EUv2od
2xtDJNwK1bM2FJZq+S/mUuYPxUcSMRYdRQfHGMyITiO4/0JNJfuIJ46xN+xw8uQ4hNC1UFewqU3F
TpYaZJ8U+D8ltGWFFDw4ScmZKdQQAjI55xl/8zl9xM1E4UFJyWk7UqUlsaGRfbnQNCwDOqS/P+Do
exUtCYhx5dvw/LMMkddw1ChUGilWXN0ETiCUZ3GMoJZCEbLQum9Qx4PkUS+KZCMPyQCgoEIoAGOa
BBYaJa42UQoQfWbvvmHguzBHLca5xVwuM0uXYzNnd9CsMXgchvvHhxB3fObuAVzoEtIaTp13OXIc
BvTyiJkQZfkixNXsFtyST0enh/GUShHpBy4aUGkrqqN5LBUh3pZn/QFfBFoU6Qt9KFQCoxRD7xsX
ZDWHj1SsN1UorBJmwGsyQm+kmlUkNLWje+9JYO2Ch+8EPnyjLjnT08GwmqE8JdIOL4qkuIP0iBl6
NDrNKA5WOJWsRE7CfU3f4xR1EiczfyDlDHoB9uRTVOUROSCfl1slD0CD4I7H/JQMYFx/qRf0aU2q
j+UyiYIRefn3opsMKpxwuCxC5iGXYqSLux+wn0b51nOmZc71Wa2uMYnhY2tAlRFKelgL4XRrYIA4
uJUTzLFMAnvy0u8M4j5kQR6l0v/84y5br/6F5FROd7BqXg5T9l3Q3GXP19hmighTCpZJjNQlzOvI
YbH/XAkN4igKg5u3ecITMEkIZs/xzHrm1F3mpmLnz8Ftwo9teQ1bWD+lazWHxsz2JsLzefzIHhXn
f2tL4elwwIgRT4YmhHMuyykNeRt3NdmhLxKGZlc4r890w+EIkebQDhnqhdeB4x7TbtfuQUVvUGbB
9HRXcrMhy9R6sxlUExNpJQxf12a8551Lt2UkR5ptvhbgg6FOV+jcm6fGUZka1LUhI28VrfSwqeYc
yTKFTgmIVzaURXoBG67o4LiJTwTUHnT9GjM7+Zj0823iqtJzRzouMWdavjOORv13CpdYCtANNdqk
95EOIPbnH/7/SxpsGp07ErKr9315mPXsP8B4GtI91k0Qb9tl3NDUBUdGlcERpRfT7SZ51XAO3mx0
OietbM+S2ntUqhd1684due9YXoCKM2GE7fJSLVowHLhAs1HgEAD2VcKJYqVZ4k4ihbSJUDZpZKRG
sMg4dZnZqKcQ1vK8pDTHOBGN0X+MrtDGDDbKcaBnrexGP0M1FMATkfnWE8ctB7Ouqf8NDeBeb6Nm
8HmsSCYSwkpntaCW2CmUPmMGFgxDcXZQsTQHY5jP16tiwLp86m6XG82l73dnRgv34esMjOjZtcH0
W6G5YMz7YclBnJSQtRTFPpLp12jHcWQDoAVI/Me4cLfxZNuUtJVvbUOycL5hsme/xMCywBOvWnLp
nSwp6KvA2oJBM1likkOvreHthpRCOZ6bi2iKG2sbm6Bofweuiskzvg+pSg4theHIDhEDw4gvYy+T
CaA61vuWv9l2qUcW0Xc2QksDaZaNRUpIfJ4Kipt/a7Y8xeeWrvAESM+x3dIlk/jOdSQRJYMtEqww
gAEiy0gjy8LFmJ0W14BFUqBz5lbSogpzUjKMgqa7BD7/ZiVds8zqDO+T4/fY4ffF4bLNb0X1EQoO
SIbA8naOQotjBe0pcm64mvuLFl0ZZwmBx+g+0FlekYAw4wth1FPOUM0rFIseOwStEQMhn9O0jhDl
+BJLLlSnHPbv6KY/TJ0U3pnYgCdGfz6kGMFt7RyIwZjAvg6F48MtzklhuT9/5A6uc0mCKgy469e7
IIO5cphPqyWvmaoTCk1X/yFNA6exOgHzGTv42cjmFB+lyxmecyzy9n37S73DScKnRgNJEQyd/Yj0
LbyHq2zbO3GEsLMI87Tb8LqQ7GXzgGUUw+aLFRyW0eK9YJlLSWO5a04pXhgPAfE8F4cG7giVBtzC
LYe2SUVJH37zoNQtOaZjjyJT6eRGvdeIwAEiVfOYM3MmRoqUno3741xyfshjRN4J7kEbLZln0ykB
MTFgh4g3w9VnMJZWEtKQa1DLZ7tu1oYfgcExSIie6mLZxk90G9QJ+tRKPu2a57h0V8rDRPGlfhFe
ZL3AaepApx2Xa2qQHd3o77NhDEe+GFFVaJTeUgi7NHXQNaHQibSGKA6VY84pOA14IbJTjD3HHvIu
Q3ch88VjrCdLnHAN1jOTcVbwQlptnujQGymhIvGFRQu9IuODwLa1yEZEpgJFHbMEjj59zUfrLYRZ
aVS3S/qN6q5y3pQyAwoMcRFyCm344n8re/U5UajByCvz9TnfLnd0zGZBJ9rbAeow36RL9dRxSj1k
+DpIdmvAN9vlgWgxeWdyNMVAhgMdN+nF0uyTYfz0ly08MNi9kCi3wVzpr4FAgCJGi2nZx+4/+MKn
Rh786/WpojhQnyWgiRlT6TlAevMFTzPKnVgS2uDCfgo+bgOrSm4yHTROZCIkhKkuRSFrL24Mj26d
DU7Kjw06J7Jn1/v8wpZVyt8o/ZZUbdwy1maFnu95QFRD8YeQxiM4C3CYXZjyYf4ByqjXkHHC20Qi
zqzWxIUPBTr7VZ5nYMFUB+GuxKPrFFyYd/OJaO7JteFaV/SU9nh7h8M7pB2zFKZOuZwY8gZWiAYI
AFUf4VxRXUP1/u0j55VodKe/ce8mPCMqcEf6bnr62Cdr1m4r/DfkSBSAgQPVG9EMfGQf5B0aHiPm
H5WabeNngsnKOCjIpyHjZdadBUYQiDk2wTNcYuieG0rPWKbOJtyBZlDlIoxFSN3mtuDyuoCDAQwz
BdtmG435vhwm7F/IxubpqtHhXBlLKtzkQTIDMmV0Sh/98M8kaXaJSD7CkRbytMmgUsH+RgX9PQ2g
loe5XeOz3ZoKnOMoSefcR5c4blmIzX9MGaWBrLeJRUGFB+rSFdU6RS5zLqR366oQpN2pWOOsiawG
5VyzN/F1Nn8bycLN8LjO0GwA1fPleALof9lEIkpDTE/ylnDxm2eUf3TwO3gT0qU8XUKLv/m4snyG
bUkrK84MewAJK2y5XIZCg0EZDc8RVMVI8g4czo0/Fx6YBeoNKwTLZAa+BYU7O/SiMa5zthohB+ad
2998wcO4y7HwhyURkzl/FzU+UYOBCAzHu3tf4Yu0emzVJqR7/3T4/m89wgR6jpERiTPDLbMSnwAp
oPG2NNekkv9SO6rV2TtEIFE+GSkhdhfXAiWWoRpbVMStt/h6UPgLeTI6Tl/ZiIL2ztFCF7V7zDZZ
9Y8HgZvDP58stnY4QtZ8qnKSd3yNvB2RNE48N3cTc96NqkpUDzNuFWxtw0U6bzLY4PjbhPAFF+nJ
0N86Tl5kHQgpZwrmDSiL7kMAAS3HsygUAaBoLNhL6MdGb4yVgMJwIoONhFsP91Qc+KzwsqAoM5e4
vBxy1iNkgEO9+0wcG9ricvO8qWmyW0A095oHHzSds1RQ08OYFh3+pG5OrkMnWljE9gqxFFnGmR3m
0qAmgBRyv3jmN4HmMql34aak3y4N324GBGLqHaQpNsAemZhs11iMn7IrlNeJLU/mm2aJu7T4IUfA
TW7kPCGdkC3G4NzhO92lSADSpBmBFAHtQN+eg2or0WltQj+CGpoblwkO08mjXr6RlKrbzUdM4dcW
NQeUnQrirch2Ei9ZmswFDJcFuHja5mgj2BGsTzbixY1adeowV+JtogvTRW7FJsStMsW/Sj4pmwaY
0EWKS4OSoipEoySg7iPFAAp+kfidYd2MbtZOqiEq9vwMgfMwIvDvXpS9mmcU1Lx/imA5nNot+CIy
jCNNaMEX5TS5mxo/h7DqLYi3L++e2EIvpjccIRZNn2TRNlgSUXWjOeylDdCs0y89k70I/ELpywIU
RUmeMxWqD0qMQhID3FrR+5Wv5zE+OBRN7Jd493Frfqw1YvbuaJ/NLj8Pp7o7E65iORBCY42kY/c8
hsKthJPT7M7/RDK3ovOEV7OjbzlzsFVFKcJDskbPOYxXDtLSg8qf5ew7nHQ8XADNneiOacRcMB9o
G6e4v/tnIayXGkuOOPxZocItEw2ZS/xjPyvcyxIHclI1YfP1JTGSFhbsgLGTYO8jnLf9Pa/Vv9h4
LwHc9YqGxXAOqPKGixJTqaeQj2+2/yZQqVh+UxIUMAtgVoQNY4JROAdlkFw2/GkyXeDKAeN3zWGj
mQsnSW3E+XrElDj4k6CSG68IT/w4GvTnieuqJiteHnfB58O8HYvfCIcTzqTtVE5O4rfoajGp4shD
I7PiqITZix4duzn8qD2WF7fRpPfgKuW8AEcc4Ek+/8fm6p1Q7QgbvMKQjF+a3MhT2OqseHzWTEKp
XVAF/JR0Xm0KzR+4HysqTlLSnSOrQGCzzqwU/ekQrJ6tm6cHp6PouIQslrZ41hcvLViTzCyvS2xW
1BY5sBdUjotTMJ49xG4xC9mRhxixnKi7+Jy1DkbffA1Qi6Y/Ctc/BV/piYh0xYqKtgB1nModcIKe
VOVsdBOMyI7kM2MbFaz5MRpvLMdlE9OJIPb576xHNpgL/oiM+kxRRsfCu+H+uJKlJVrqFbgP58s6
ApTRJP6yCgjzW7db/CUxhABcX4ttD+ey2OPJ1aGY5PvfP9SoG6x8vJ2qd/C39SlPmOLM/0QcMKn0
bLNq+LUeIZHj+kPFZvasR6K1vhHuxrQGGdAnZKjxIAR+29v7Fs1InU6IR+fik4Rh/TNJN9Xio+Mo
LjK34PcWVNLXixrLoS7KjPnijAUGe7CsGTn0862/pk4d30t3TCll9wWqLnKh3ssYHDPF9dqTE6MG
JM//wKIwsqHpmf4U4jpoiTj6/hy5ZGAYooMRr4mwhQseDRk1clIPmGcSWyap4RlLBeXBcOVVEBj/
KLUpYlfgnisgmEuAa5hsi3kyff8ooHZA83TiTOUR4fFdY5nc1OKxS/9MlbliUUc5tlhMgtx7lNED
5tluxEse85y8QuSkrM+1EO5MOhj6IYrvNgF2EARxIEJ66/RlzciFufmwqwhtSVChqK0VsNNQ9pzd
WRlCD5TeRvptEVdhdiCldIVjZ1BLTq+Mi/ZCG2a0/c9FyxtyuOX8G1zsNR03wFtq/goF5xonbJj9
yoheDWXXsUM1g/aMG/TCodEbAzuVGxDdYTqlNrOjpBDYKpjekwUUCYOyewHrgOXGc8nTqCrYb0He
/MeX81j0dCdZo7969+i9ut2ZGKHNWu5MNkzDQJs/H5mI/rxFdIfnIsbAovPiVn2Q2G32mv3XYbGy
kT4p2fv5fDttP9PPIz6UnfzOSOwSVpUM9hq4IZLNdg+ARE5UZkxt5jUKU2oeqXz3XnnTfMHgk6Ng
OGE6reE4SrUnrUa+5+hl2HILHDmtr/6V4bX/XbxqGKzo0S/Bo7EJ5Uc/ncX+9TvGJKwAHURLKkr+
MvMZcV3Duvh3tIw/qr6c8FSZN3XEoY2VaqovcNV3ioKr5FI1WO5+u05RGgJJgs3xMiOR5K6PR2o9
DyNLGd5BBjqORxdDmcyvwaYoMtKj9xInJ4BNFqoXAmEiF/Na7rPlHTofQVqAVXx/8AbZh5/lw3CP
Z1/f+sdbqCewxDzGVl2m8MdOsu/syi74CHNjsdyqvPOQ7OWrf2S7pnJfR6MGUAGJKZSk35tYFiUU
WBTrQCG48NmEBjPMPsSWZxk+JvW27QK20AvDKDgRAp5xmhnk9y6JL4etIzzMVsrYgxFyIyj42mDj
X63pKEKA3CvfAoBXzgxxnqMHZdvDMRz70Z//HyMQMkIVKBePmjBXNEkVgFuUOgDYNHQYwfK8ULTT
YcTgliIXijN6arwvi/bm5zDFMEW8eECt2XPv8kDYFKKrEM8SWATgNHxHiRHgwf0dXzifSLqShGRw
5F89aXQ/QUx7wpQGT8o1VAiuERAGyLSTnHdQbmkCH3TEVcS083pE4gTaj1UJ3T2VN2GDKax10js7
cS6Wbxo4kbSA3VH3xbdW4N41JGGeCfcGQVlkRUDBUAla6mvQANcV251IzrsEbmKXAFOS+bdyCO+h
oo0wJC5eTETBVyKOAggA2QbYFYOno5eylyW3NRDDiJ2Rg9QFUOAUrzjrgf+QSJ55bijteZoZCoq7
r7iJq5jvMM+uC0RlSLF+RknvBBx1Nnsk+Gpj2b1eyxPCJJWnHlsq8rT57iTIQvAc4qm0D1tFDzkc
47Duy5vQBAOnkGSIwyi7/qhGbACUcgn83OkQj3XHw18OLKfm5nGMdZxBy2yA7hH66dGPyxI5aOmY
1/aUHFnANojtuUOeVQJreCtzFblNAMXix9hlLpDFJcow9ns8mbHaEKFizX0NZ9KFs60ijfY9rhBU
kMtWvFc40cWgyc6P7tv/Wtz834cGtwlzi87kHTSUxBouft5dpwAbn588jZGd6x02+EKwN8NKQEhC
76LKVBwywDSrLzPGZ3Bs+HW3uWDYCPhPiUKr8lxtSBgeNR3/1QVTvPc/yWsMG4t5LB5hy7eEH989
nPR5tAgsnH4SJbG32LxxyqTTI2It6nxZwPUUilvwnUtgHuqPqxr8CbnGhfevyHOFFtLEglIB/inW
FcnNxFp4Dez1T+Sh3Bi08+JALSSsF4mQeaSJZW/C+WAFsYSGXeOxjE+nWGhkGb6CEM1XbRAhSAbs
DDqoU8WrQF4kYtNiky19HPQ5oHhMaLH2TFMCYn4KBvokGI8Ut1qAO3T3bKRi4iVcHHbfEDss0PmQ
0gE3zCnjbbA7XGfznD+AICGaO+yH8PXGVZBY6ZgTe13He8Cn+1bygAZ2NwAPY/SXpgc+TcZwhZNP
dkzkpwxT0T3G8ThcQxRJT9JtgIjS/jL6Y98hrAW+kHxe+D0X2gzZ+JrM8gBVs9Djhgtln41KsUWf
Uoo/xnNeVl/x4Ii3EMd8HevnLUIfn3Y2pqal9FXT9nKOczM1O2/AQI3lPEK3oI2Gam1UUXbYC2Dd
ZVuy+yAuAHnq4FrikP436NyD4WA+fbvN/uDHQORZZu3TG5kxSFHE2tCBowadXd74xyA6x45MimkY
DDntG+O8hwtK+4boiuQYOAHSEGSaywDDMD471chvv32lfEVOJAZ7H5oWcuzSA87NAhLT9fMUjbEg
TSZdv+X3uPwY2SBEDxWdrXvvYOAqQV+yn9b5Bf9FNhoKOvGhmXDJsLHsiPk9XVKM7wwnFhYeLaax
+2zYc3z2lOOiSxHieWzSPBZRfgUuWbOxU6HDwi+7ElREkyCV4mr/b/XLsFFw7UiDn55phkyPPUwq
ZVTEeAswWezmoI46gcqFcbAETjHx/euQr4VR8KI1zvMjNhiArynCAL1o+6MduBq7H4dgu5BXOoHX
4nbJqmke3N4t9/91vYcfh2tWI/BKsGhuiETB3keDR0dVJ5f0HrDbaevjLursjUT/jW9CFWRweQQk
JJOYegO7tS6lNtSYzuyBWHcc5xwSo5SRRjqPsbbmnngYL4ivyw5Fut8ycTw5ap9sLY7jfp/2S8bZ
JBVwJ2q9yZYy8arJtQ9HBuVCqBi1EUMLdovlHiclbnE3VxCpEMT42KJ2pOViONtcwjiEWQ2tnUE6
d9rEA4E+Q07Jf+DzRTMvGCIpD+6/AyJu3WgaIOtj6vXm04nBB2V8SO+nInZo8d66Sl8xvup675d3
K0kLeH9RzAHcx7HfFQH6MfvBW5+9vqqhpSld3kgeY2+8MvFEYk46pUTOQya9axKvxdEWr75ajFv/
ZHIpA1bNwogOyYSU5wwDfSiX9Kd3L7Ajtk2ee7x6vbAbzzPIj1hDsSmP8VdgdgoqKU1k6+IyJhGL
0NgG4XXRzazXpuQ5a6R65GwmmzakybIPDIFqzc0j2ifobBT8Ykf8hO74wBB81GTB0zvkGa/+mnIS
31w2uFYmPEihE984bzMiUrJu10KNigEZtgvSEwuAvCcSJMTMlgXKlig58vJWnN0QZTj9PpnUEkZE
oxtwtK5CLgLOvYxCBQg9dSazx3DmT1ruuEWvS5ItL//tjyVSJv7gKrLrTDbDu46/OYSrtcijX39E
RAZkfFDn8c3FlimezGXcJjdpZSBwcCktQloG4VN+/qEu3YP5AcZq4KEBX7oGegyjko4Fp3AbpROW
KHQV426MmBz+r3Qnc9Rr0KX4w/s/Afwesg3EPLUCsfC9WxAFqEI4wAhVWLQnIyB5mBF+Nz6jaefv
z2S0IB5V17SLpmVVQ56+6RtPbpdUDhjUkafDNGYB/2cEqwJElfNA3PV6r86MkkF5E+nEBI8XSoJw
jkavQQoVBb5lAKdyuNfuoA+JctqgnsTulgkawCxWKVLmgBA9dcv1xsC21FZ5Pk8Bt34UsnufaEJd
4wYL3qjYyjxvfP8oLKtkXCWHz5RenI4eQ9V1uBqXaN88ZqJyU+W2i//jBBfATg83XIoUJuiJMRDq
wvgTPSb8JGPyFQdjQPNBfTuaBjU2PoV7LD1tzMAcm2o/AwKQyq7mUSjhAjGGesG1GaWaSg9a9o1C
X6ad0oy1sMwVD8qF5auDXqN1jFzos7LipFPm4cJfRBzI9iHPIds6XptsWJLFJanTTBmkRWdro0wi
pBzwIyNnCw+BuHsyPY5hzTNbn+I14df8diOAqoCTAl5vx5dPPg5/gEijP77fXI+vVu/blGMGLaOy
+2tjDq6zKutqDY6Cnz/MW7eNSzkW0GQVCSl9znQWUPfDKPg9FlaG8GLsbgF8uQ9gP/Rv/9B49Zng
WXWKWcocTiEAFuHQtkaB5kldaETk4bZHCeAM12Penm1w71FsaX0RP5GtjW5QjPfv88DwYK/V2hz5
DDsgGu4GH0KnAabxmMreKNvA1xoc09BCFmxOnvQtm0jqeSbpdKT+s8qvkMicHtRKqCPvgIJLekTq
+fExpkw90NnbbokPHOdCXJ+yZ+IpRJ43uT1VcKXA343WGIwwdhDQy73X9SG4C3WnxI1IrffgD6oZ
M38hbr2ATaNW3jVkAsLkUSJypOD9ebQwvWLli8pTpdaE55YeQ1G8gQzh28+xz0fPTksxIgVmCT5c
KiLaLwP7w7crmPfSE73pucppqoL+sganyFGk3z5BH6eaK5itMLCWiUgG+hjmhIMvKu9xVfPeJi02
lJiBVCmQayUVJcZf/flhj7r5RNdS8OdEpqAWPVBqUdLMKQqDvhB87RFzGE+wV1nQ9Q88HJ0YSwlX
L/tc9BvmxmGFXIEmh5oek5EZqu4DPYIxiCcWQDVGdPjHDTltuytZDQ3Kt++Yh0mKSFJrgSVundk+
RXIZg+NgsK6J9F4QXMN9wqjnzpL0c7ZJHqceTR5tY0cKVB5uMmhAZim1goE9ICdOB8ZEyKiS8is0
r2wNIQisOaTfwB4O792Kkwj3e3hSwnTp9hox/iEzbGcZo9oNT8zvJsdFO+CnJ9izY8S4ejIHXZ8h
LLNuofInDXZ34dWhTO02pb+T1KSbT8fRcjdDmcJellRUb28e/f9bjQ14YawIaEAXaCWHDA/pNQwu
jhc6fepVi+rmwbIgeBGGHFM/7qowzdiSFReavK2+ffKWNy1dcS3glMrJ2M288VhCeZhgggXCE3tr
jCXaTH81PcBBwK8P2OMYjM9ogbEl4x/hDYnq9pf7hUH8Ve9vblkYBHQwgUZ3D92C3mr0ZiQiaSlQ
FRjEZL/Y2h8RCUt2rt63z41RoU77Vl4UCyCUdeYB52P0IHpFNFhzWEbHBfaq72UlBYg1UBmeQptP
AD/69Mfc/CKm+pi+wCFDvWiyWkfcNZKZqAgop3yAaI6oEx0w57ZK5gSusnNQUvJDuCR524J7dWrw
LQ8TSQn74T+Yv61lJUrd2p19Fg4f4yRWaHGX6ovTSi1shr7eLnwMqOyooaGtjY88CMAUw2yF6xRe
0ZzNb5fIjYj6DBL1hLM59sDdOUP4nxyJWRfbQY9+mxJGtobSi62UTogzBKuCszu+R0CMOZlRHDHA
jVhM7r/qqV/4YMSPKe/VORegvAfcNJjuvYWr70xxMWdCwULHHlFR21eo5nxvcvMJTZ5f8NM5gGE+
ORppNT5w/Ui7ooUmQJmDkmovc6wfwM8In0f6KgcFlYOM/aqYdBYM5TyMwXMYxszaHToBytO1ioDa
pDuko1jfC9QDuM1B7INJCDi18/P1++k10ANddXvgJLtWeB+3T/rexYciN9PW9II5u7bi4xje8ncy
xyvfScA2cbxi+lRs6pxBnUuJ9+suwaj/eVftc7Qx/Tbw3i6g5ppfAsjmx/Ht67dsfWh4du8ZNXrN
7ouIKXgv6XfS7lpdmttxnb1VUhbAsbeWGOICGTnHhGKsfDDN9oqlUbF3XSdbSK2I2qeoUefs08xF
3vx6DEw8mRCw2wO0BuBi32j70M2eCaO0d791yv51NTchHYUWBmUHr2HoWstv979b/74J38UXQto5
KrtfK6if0M51XhGDO0SQzRMEpehVtJMLMu7xvYO+fd+AplCbHuhx9kHd9BtluM+xCAGdNa/B5+Xv
RrVdcGPxbP3Wq3M/h84r3HGGmj4hEvVauAULJeItgSe9/4a12BzsRrg3HBkmmrgF4HpndeudWv/W
PVthxfYxu4yc5Bm9QTP6x41f69/5Rs9O23+0VONEY9zIjH4FqeEdHMvO6RaUMwPr753/NP0H4WiV
blyDNkzC+M5WvagS6OKmam79veO3dgFqBvz/Tqb/ojxp6xc6p6f33QclCYKmRlOx+3tg3WvqMwaC
QKOWy9yaGcTVCutV2NgFTCdMZRQOPW+XC+I0VduAzL1vu9+L3/oEtul/iieNyugOJllpDKSYHU4v
n8AKm6bGJPGGvJnPytX3vtixvdX+EmKkfycW/I2clB9RDvoN5AYi7FCmpR4z6+UDRSANAEmtcPHJ
+aS85LF3fjIa39c8y8EeTN9mTUw2DEYoXqPT7O5wqDSZ2uI349efas6unbx71h2fBdXMdsPH1vtO
+K265/j2w921sXHZDLlVFiddR1zmamFT1+KX7+TXsd37MBF4FvCUFnrZJPfxMn58SMxuDFDNvgqW
FLgUdtfJBhiCD42LzHjTQvZkDCH5N3ttUzGGrfUbQ548drNbpwHdTrXGjUpfK/+Lly6zvZCyrDVG
gx6RzTHaZhbKxov/ZE0VH1TmGXRvq3dCaHIaMRg/17yXDavHvbA80DVcdVXzsFjawXh0uAnl8nLQ
X9v7bkLH9jCos/d6C0C3RUJQ9U4z7tttTydSofWIUFLa6pk0/QsDyOmteyxkrlRguYDQSti3bf9a
83Yvr4kxiKmefB9kgTwNGA7CpGObx5yxxdX2GA7gIVGZ6oKTKvauYrzolVePvzJHNnTTJ0dvDnrL
7PIFi9E7Q6e/e+eGiCwbb+8Eklh6m6u/20UHI5pbqg6z96m/X5k0fDwC/nS5+OJAt1WPIeDp1tDY
yVjj4wBEYTvYhrv+btg4+Me7D2Ro7sIXrjH7aIexcd2zDnqHqSw+r+H12GmAtr1t9kr3DLFqdbDo
OcTMgYK2/0LoETTBRHezcDRntbj1f2f1QFvsVgw2gxqmjugsHxfd7hz+HSuMWTyHAV1xhHnApoD3
6VzvcHDAp2cXtnNjckiNyfXro+7YhdAC6m/PgNtqARLsHFUi0rmq2lHX1ycsdtr4C+o7iQmmd0MS
0vR3D//S9F8nbSAAN70jA5Q2jIWA32kYYdMJ9gRflZOzEzyZCPVu1HZf/4Q2cN+pU3l753ZIMNPT
1sbBn+e3U3BGGzq2oP945Cl/dDncM5S6+82l8fFbXzYesxVebHLnwu09fH07Dl+5Hn3wmvj4Ncvf
PoN2zS9b4Xzv13choYfPR3A5BqdtUbFa3/7F8t8GUJw2m5qsWdsM93V//w72ZeSco3bdr6rwgu2m
Pg5m/44fr8TaWG0q95EPT4Koib1DXZTWZG/j59YThTLOnu6+267cv23ASIZWHZvlrt/x8Ty4M3hn
nqykyP6SDqM15bMAZwyfmAHTs4lvDSiSXjz7XMmM1Gy3D5mV7CVCfL9AeBeOHLDCbwRODAL/q2Iy
4JvcBvDbDiH8p6BZo2oFhMoMAIzYyPtJK0jc5XPan0ps91enrFzXgbJOB0DC5kgGZxfGn7d05IxT
iB+waJG3bNCopgTDwLGgQpt+iT2cQiSkfnxlNllcn4SPyQNJF1TrYnJWFEI0IXfAmvILcfCwULTD
M+c6o78/gsrMPvHEmGr17BD7I7l6Q/+o/5WIugf20R0gG2b+Q0PRk9Eq0/McXdGQsdDhb722/l2g
zayhT7Y15q+I32N6TrJkDtQsUH0IJ03tYEr2lbrAsMGll9Zb3HPXhywnUlzw3OeTC1EbAbgyOWHT
PcYFtPygIP6ZMWvvCg1AtBdXukTK4wV0lyiVYjy4T4L3IPh7Iy5H2tDHIQmkCCZdnZ9L/8sJ5PcH
n+lfdXGX5BdLIw5plOITXG2Lu1sfs8xW4mBiyaBrX/A8zwei3KMf448FIwAM95jLlQ/NuheXpF8u
LC0QXq8uBI/ayEKE/T+WzqxbUSWJwr+ItRQH4JVkHlTE+cWlpYKKivPw6/uLc7uru/reKo8KZEZG
7Nh7hw/v4oR6vwsw/MWs2oOTa25E8jwsssJed2K6ivYICWlneMbR0nnChqrhGk+TEgwFxpaUZxHU
10jtYhnILJQZwJVku4VmVqRHtQyQ3DJ1HZ1KACrKNQiW7w+32jDcTvlJ/nPsM3aK1M8TnIfsn6p2
5gBcHgOa9DTZHWOebRpD8AvwCNz2411+6XMz4Yz8G2w/AZQXy4V/AtpOfwHlIJCJpFw5issAYGcS
s22QvIEEAgXwJ0hOUpzpq7EzMRUVNRXUV5pEmDACJy7n9BybNs3yyeY+fQfUy8GYgwTs47Y1kX6q
fX+3PFGuiWrzb9eIE3mWTcoknn08wJwnOT49bai6zKWQI7VGnhBv9GM62Sy3lPL/4X4l26sB8eWn
eu4YyjWw82VquhRfJyQSkGth+IpAhGnaLYirc0WeL1KXzYORQRkwMV05mqxga4re11sCeRva0o7e
i+UznAx2YXAl68xlhA/8wYChKbPuMcCckiacXkF3JiPnClyayvlrKzVRzcCTnI64sBuZwemYSGwh
LE5otAx2f/7QggDP0vcENwx7Hy+4T0e+L2yPZ7TJNlFRSDdMwIHLGsEQUziGlHszzU5H2FWO8Nfx
0g0oI8QcUS7h254iputrdpOAePX7mMORqgtxavIdcjVIeHfcG1zeqcu/9s9rRIcwnZDacO8VcJSs
HGtg4TYtDrhi/E6ROOHAEWMZlABeDBxmDKjiqFkYRAwkqwShZNHS9hDJ2fwlK8alFyiql+y4hhuz
A9V34e8kAJbANY0+91nBJAlgX5p3Fuq+gafkfBZXjBCpnV8OrmoApunpJHvGlxFU7+IFXwSSao/B
CsLZySGgUCbRl6SsC+hV3Xo9X9R2rk0gZ70wHCNp0VIVtZbMUobqIfQc2tw7CiR9CPHc1q5gUTuh
gkFTvQsI+0WoJigBz0H8nWaHEHTo5Jqn3hOc/uEUDfu0ZtFcKatsoLLOAPvkvQehae+18YJ2cjJN
mlbeN2c9Utz5FXZYmDp+sLN8YDZIs9GZv+B8NdEFGpUjTkgmDizzFe3s8QUbOHBERL5BtBIcXYZz
TpFAMcsDOkBcun9EhWeDe4YpNs1WIXwftvqFJUIBL92i63SJewqN67Z9wrZuqw+5qPc3eB295dU7
a1718PWrd2n7VyyfEXIarnH2SmxlloF5Cm+v4FcEFCzk8/c2IIy5VKdLcO9iuhk1WqE5vLYCKpAi
5zft4x++/u0dGhcln2dizO4/6O18fe7Q8hJZlBsvDzYQjsFwX6veAYK3lrTCVl9DJtfFUGK0TIrB
/YUjhxVcJp+km+kxVevZ/W2P+ePlSkXY7d3D8wRfn/wZHUbHIeLl1qBglisp7z6/T08x6VoDS9fB
4wsgXGYtfmif40M9aWdk5YctRJQyo/aiMv0gcWkHL99g5pU5fW3b6wcaxiuMFMX35r/Qc4/9JaUT
Nrcvjzv+GpMEkxA30/P4GkOKWsJHmO0tZRR+N6Nk8K5Yue9Rw6yEBNEAzGk4QoM90nu36VpKv+dP
YU7Ns+VGABrcjvg4Iw7zaOUA0eL8YT8Bv4hKGGKnYhtMsLnHj4OzgbnIxtz/ow7JdgYK+11HKOgQ
zzQb1BOKN4DYB7Y8hJjSBdUnIT2KLn2xehG5ZHgOIAWQK0eeTFhrDTiB/Sw49SPs4vDnwyqFmOnB
/yNNtiVj76HJw5jZ+eN+42gS54oMfgtZoTBtJrXliCWFunXYwpmKDWm2ZtgBeiZSVAwcUPrY5lzU
tcD6QJ5Q0WGXSBK1ZeAWChtm9TJHLSfIan9dy2U8zjrzHd04V9iNjP6cbzt30g70U/25HPM0CUWC
q4R5EE+gU8AnMBwd4Iq+wPiBtCW7T6ULCY6J+AgIkzaayK5kbJke7PZnCC68AR3YFQ0P4flIbKWg
cpN/R1DwPsLEg/JBSrG52PHNiGwMEsiRphgcDHy0dCODrNHLNvSwgPto+oSgiM6MFQZNblJqNhDY
5NfHGfxPV0r0BLfnLjGdG5sLSCQ5WtQ5tEPLp7dO/3RMByUAsjJqpgdIo0hwSQyOHUSsjNa6A3UF
4MO6fR2txj+cVwm6m0lnROd73GTaJTN7KiYLEAgYkVmj0iUPJItg6ThI/35/Ogg24BM91HkMXqXD
47zxvOF63YbS+5b54PGEC9gASIHPMpGO8HZaw4SMosH1rP4hVpoztvjG+wZYWGQ/2oEkb4BxZLL4
okypWGC6HMO5wPugZLkc6Fy0v4kfYDa7/BmqHQuaFkwA/BVzcohjX7MAx/2bucD0STIDj+BwZTox
XMZ8OQTI6Gav8CBVWjHU8nJpVwP8Sl8UnJsu8paJmRa7peE9S285JALBUeAzOHtfbJtIdv55U2Ov
VNI8Sl/eW+ldB8Uf+T3hljwOq7CQsoVWwrtNgo5Q44Bhz6QRPqancdXxDy9Px7mLJc1EXUowzOqS
iwcnoQmSDJ5x849dXzsixeHMbEKv+DfOb+RlZJC123yFn6ZHfJW5Zd8A2RydAc4ZDllYM7hy8CBU
9BhGj1SSS0ghdEnBQ5GBbbSnKx1Qsg3ybKHq5hUfAUznHXpT9wDT/U+vLgzpXdZxWqNNDJ22IekY
4DAqFXHZBGneOQYsIPfbQA4TxMIF5KPwQ6FlcwHWRVrFYpa86sGmh32V/X2SiI8leWQ5bGjkFSso
HcttycBRXso3NIGSJbHUG/zGiobtEUUfYadI8pBZdFCA9SQ93TsCgC4en/CGYgXJ/h9P2HLe6Ike
5DOPj78ES5tbCYMDkE83Yf/Z3Y5naniXf2bLxR5JCbXArABdZ1BquX0GDaAi54rHemClRmZED2pd
7DWQu0HpOXkWul7APTII7K50zLNCLMSwiWsrHi8V8XXvvpFYW+Nq+sDnVgMtCCkldbCnd/AEG8iK
8ZIRzaBDlz5hVY8Pixoo0xJM6ZaBsBRP+4x4g3aPGFIzoV0yWuKoug1JFM3Zcgb1WBWsfukdZ113
w6ZDLj2F6uXnpC2Q+Vkv2Ol7ku6fHHCpDdA04qUAWyiPh0ewFPIWt7zD6QBDyxFBF+xseibHPUab
UPVy9hDHhstYEh6XY4E3BGMqw8HqMqcLBFOcJfOnpJIkFxvmpWqUEDVI+do2dCDUf8jKIIHThoB0
B/3s6Q300ZOp0vSc2Ahjkx6DvHVJezt+kb7P+E5E+T843nXZ7YyfZheTFpMQJuCyNCl/fZInw26C
fmrU/ZSyOiccz8m4kwldOPjbHbd19/Y5YxLjOn1HrX/XjvcAYxtacJYDPUC+d8ayxvTuIef36DcD
kUmKh90x3BdugTHzRshcmF4Rvb/Q6xszI9IG3eyddGGGRNWqDEgDELidoxOUjZh0IbnizRjf111D
xp4cyC8ID7jCqTczPYJ7qGX3p9IyYNSEoPDy5RVPqN7BpfALPgfDhKwZnlat/mVyQdIPBjIknWnv
Qb7If428uKpXYqY6axL2EEhJBQhu9J9+BRSuqrEG8xdp9eSQaDnf4DghLJ3EXJ0OFhJkSLwdUkQx
TjHSsjcvBrQ0Ydm8om/l4QGux9U4OibP8Dx+AHr3flBSI46tMgApZS9U/S4d1/OkCooZANg5KIZl
XoMEklDNyV+6mRkJsGV6LxDNoMxwvwFiHUMuoWBHC37V3MbqMC6HZGPHzcvX492DoQ4QvjuDCxxO
Llk9/WLYAinvnXtGRgus/KlH+i2hmhtRmT2Tq0cKDxCm5YcxH4gna3D5kPCqkm4ingxBOdsP71Fn
cHabmGpjYBI1Z99cG9STKjKH0h+4HMIrzwsH0jZ8pbanx91eN1vyMzxO8ium5mgJ2OZon1RkYU+o
yUM9fE8hhq4wiknNySPEA2bQYcHUzNaaHMY1o0sYOYytCEPE0nZwJcXsAsheN3VqplZCgWclnf7v
qSyMc6veM9yPut4zIYMMgN9ZG3e7SJin2CtyA0jgrvj9EjC2JmGsCMoqzqGYRghRnwSu1a9GnX4F
DlPJl86soIr4kVb4hYYYs8LxlR10e1gAwXBDpRww4Dkw3urZjQgoxsX7cL7wdQQubrf9GiI55lQJ
hIZu9sNQxlJPptP/XKvwlxioNyvvYAasJcsjBWiSHPOEXyFveFaMZXhGWr682VfgirPfAvgzvHPQ
5uuxpA4Y0q0eSFF0bst3g89xt2UXOAFN6QDYlenpYdPgvIICoLdUs+nvB0CHpiewI/THDe4MULtN
h0R336+iZ4hczYiu6bEIj+Mu63GJa1n/FD0aTjM+HsBWXIwiD09vGXSIBnuoSyAg7HGs0r4+67rj
sFsrHYzRxx6K4mOP8ubCNImQ7gLs8GbtPXAKfbusNZJ9dtEyBQa4y8wWcqTovgGn+JWgM/x/a3zp
v6fLq9+4+ii+uldXrPr6+NDQoR1TBQTf3IpeGd/heJB+y9f03lM6FTQDWBfM72h6VDzUMzQwKhis
hQKpKFq4hyOR4ecpj8fUWIQqAGrkir9tVXvkBMd+gyPFO2SoDzGv6Ko9JeagzF5MZH4Q9m9p7Tdi
9PPk6EWfEntMPedB4sJKm0CKQE7G3TREYSciduH5SRSnlqvHKMYQ2G6ZGiXjxUlgC4dhUdjEBqQV
SwOMgJd9A45nEl3+8di33vZ7TZrLiFjtv+O3HldbmMp9tDY+u9Xpxjo+VI01RuFbKTsb0/aaoAgD
P68Xr+3Jq7O7aIgaQWPKoeVwGHIkfqG7QkTK8L/fHlw9Rg5zhFVxD2QICp1N9+V9/uELAdmu8PjB
iFcjuVOHj1P3xB6R/oiq0QGJJJeOM7WMOURSRPU6fmyh3VfRicBgiSoURav84ktk3Lwxl3b2eWxn
uJfralEi2eOucAKL+kWoRVRK+vSYc8gJRiNZh1hIWjAiY5qrjCfx+Rje5RsYA1AyXkDSH/FP8ulQ
GeqtKKYasRhq8xHEjwflYRd38+6UgHPvMzJh/doyUjy+pX+fyxvUKc8ZBzdwUBRaWHuszxjVnLea
I3/OERk3QAcspzkopvcI05nJ09V3n+Tu4tqZ0gMRU8nldBk/CULyZDCi2o2Zf9ErMRalTELfK4vD
MXsfZFVMWWG0DNp0rz294XwQ44Uc750DVOBqsfdeRcjl+Mhb13w2t1NHz3eCa0GbxefPWQ2DanFT
KJF4cgxwchpxya3kLxprebI37hBd9hrZBuuLpcTOu/kl5DN5FPy+ZcXwT/KjvAO9NEQ3DG0pF1Bd
trVfL4THqU/1mMtqr49gRXihOuexUBbL8OF8o/aCahv3JmhplJWwdPutLdbSIyTOiIjMmbil0Rtv
U5sUDnN/uowTK1MtkVcXTk0hRPlCTY3aoA/47KHLl1dWUTdG+xRQflSknIzrQifaVCWZNWkIL5AV
ZznaRthv/Bx/BoQLynoNEU3ZbW4Ur5JXJDivTR/ZlXen7+5zx7AGZUIbYUTEkfiowizmO+qOOfsm
HTKqOqtYf20e9L7mk55TVG0k+tiGWCEfnFf+eUtlznaQPBkTeIDCVsia+8gGW1f+IS0YgMUm5OYK
2EPoHp02XAM3Wr5XJfPfkFNA3WKGA44r3Ehf7z0IHZCi785zJn6x4mHFYok+/PFvApmd3XRLtQHh
gbVxzE3m/AATLPithTUThZi5fmGoU/TZu0BvZGIKO34lK0DUBDf1Di/OM19OiXwLLoNAhFftULQR
l7XFlWqbw3hPELsPXr3T5h3CJnBRLStjwwihNbVSLsxJrOYoOjnA5fH9FaCb54j5PEB6y39CLJNa
lKzHPft3WAGKNc6NI4QdwNfBxNprQqXDnIeEp0U6XLqP9DEmj+Rp0VomEa3Vko7jEUvXC8Ga3HjJ
PDOZRSlqRR24uyZ/RuMNw5+Aw6P+TuFnUZQUHs9k3QXYYyI6USbFrL5feCDlTpN++bDI5YL1gi9v
qmIqYhCyaQg7aO9x76dH0CupqnEYZH5Xa6CNrEGdSuTmuRLB9SlVAr/qBYPzCG6LEkYxj5gQ7T3G
YoO0JSDiOcNfk/e1Cf1EnyahtU3RXpH+L4cXPrUVfhDnyq3jHsQNFhBJFhcHKBNwrMiT6r/7FXeJ
BoDHDCfWixUSEGX5sNogEi3tz2rVsO85dgSgk8y7cOrRIxEjQBlvWKZmjwFPcrtgzGrwyBGE+Pcc
SCtgbxKFiZexNpBBv+wK7oIxWPb4BIBHS3S+/eu0OSczs4WQ+HRvIzq4YvAV9lPgEFkGolIwGacG
3/C/aUGQ3dsA02Ij9FRXV9CPX+WBrUCYqUY3BPgwbj0ykBbdVpc2OOH+xW96v9jT8jEUXHIxgcdE
eYwXWVo63ZC0HotbPOqoZiwfZf3kjmL3n/jkkiwh8h+aEBUNRnETXtULmQSorDzRMZMXs3bcxtOJ
A8UpMQ/csARac4px0fu4+kV42WxOnhD9E9EL2IPtKxgMxLgtYJcGK+X7/vAE/kUvEU4ntTCrOArG
rs2fl97QHuC3CioNQwuOauQO/m1hSp7p9/WgKGPSiY0j3ik/Jg/A516OSxrP6RMgR5iSnGkoH1Ca
iIut3whxFPtrfCEThgXIl8pyPEIRks2nNP9wjaDd8YQjLS1JtZlcApR3+VvBs9v8kdxzSr+P+n0F
pcTzjEYQr8WbSQ1LXID94Qu31UvYi8D/BKUKWLQEiSb9mybhokljFO1SAgtXOwKjHUcJjTDEDYD7
MO/xghkDfgkbC90d0kQl0CnCx3sA0kTNCvcRIhXITDRh9JhQhyNzypbmr0esbHoth+hFVsNlEcGJ
3RsjhKkN8ecqPOxbpYgE7WQ/R++CWQOtMiud4vDlUn9Dp8cR1kIN7gmVDh3LjqnfZ4+WxkBwrhtt
WVipmoXBlyPUSlqKrHDIUkFnkJUXvmeW1WMBYfk22PSQq//Zj8iZCQxIXb4GNEP/l/d6ybS5QBzW
45aDqija/nU67mBrNxdrzo0gu5yfDPEjKKCsYQBU72M4bjmc9xCd8KcQhW4qkCUmw+sfMh2ofWB2
iSyh6IL5zk6THfrjzfBY41dc7+kDWQnkOUEHat7TEZ9TlEg4twsxAeAR5CDoYR9X2fiiM4pkThwQ
2UGVihsb3on0hczK4U56nMZPO3c4d91ed4bxOyUYLaX3lAlwooph4fMxoKFjJazmcjJn0UqIC8C6
6bNiiIsRxvLsPU62P4BrAv8WqzaZySq4ksJpQYI0Ul1I2gho037TweCROeXUTjKOneHn+95M2HxP
BZcMxiCxf8z/IvUcCSH45FhQ06G7j3NRPNHCdPgCIrb5RbJGwbOucwVsGU+gjX9dr5wvoIOs6Ec6
l/ib9E4nOoOglo8ULQ2ZA/oYoA9soC7+wWHQQDikBfrXoeKA4gwl6SYb+HvcVLIpC2ETo3Gwvapl
rzUb8Y2CFCuNhOtcdrOcJNLxLzSH/pTrflHtszAxNEl7UDb4hx8iszHKI5zn/tq4W+lTsvVJ1Fkk
GaR5CkV+Meu3VMcTU//+bkp6X2GLQKMQBnwAi4oWKrqr2GC7K8IwfnfSDWBR715j1sq+n4EEysd/
FEJEHoMWrczSWQk3tEEaiL0cGTGp5A1LFoio9OG6AfT2ifuJksEXYQHBAJyJGEV6RKfHIwiKmSML
mR4kN7AWLuQOjRUyDk5Q2dCCGcoKZvn8m7u0/YXUKLGM5i1xzrXd8kvok947fUpRkwXorohmcBiA
k9FJBKQsmD9zNJEpQK4Et4LKqkQ2Jr47TG8PUKIqJd5H5OiogqQ/uCPJoiEAAA/MyxhF/O1IOCBF
bnbaAP4vfgQyiQyDQmgc2FzpZw/lKyxmGgZ3Hsd37yBIp7cwgBY43CtpXsrt/P9d/Q/wcpXZhz0N
A1j63mex4wSQRNd/9kB12JnxWB0xmoEW7+c3bNFc/JEVjYavyM/EDlWCWoZzJUg9VN2x61J8o2jr
ESmPTnfNziBa+kDxwQ0erdYlUBNd8a0Ue67EzKcQEFb0V2jE/0Hm+D4Ri0/+WxUmEdTox9/sDgJ/
uknfCUWwxWQAMeqFpR2J3cJSMQD17EYrF/KJT6v/FQ+Hh7VYwFMx+2f7onOs9ijPIlYkYAVdcTjs
TMcAM5nMmLwocrCNgZRA8f2nN/f2xX5dTOE20jhlNcZ8Y4I2STVPV7TkRApc7n1xDKMXM22hxxFG
TX5WJAAmUgcjeTLijnttzKVa47BgOh1fw7Vrd+gzSwlChRiy2cgsoZmL3Va2Y9MDdameHkibQypa
lqekSReKEHI/Gr1vou4E7FS0Ofdo0xUPBl4BA5m+CEPfZxO+cALVEzplaEKH0SHJzA0fh9xCwfSl
uojGpD9PtaowLFjl0bG/q7bSYqckFCVylTA052VjpDzj6II37rgIh8Vr/YcTeYGzOaZNwInzxId7
zyU25RaI3SDHt5wpMdxrkh7OGB+KENsG1WGCdo1KmgOIxcvT58useuLm/nZ+NL+6+HBMMi1oZzfn
MzMY5xcxdcJHKMTccy4XvYw10B+cl1aoyMCzc7oLKhc3M0RSMzTLqNkQOyoYwsHmXdgB2D2URLTc
eArvxFeYVttnJcbxVVeOzI6qaGBIj56Zw8vxy3MWpi/KN6Y3BwuSZwgE4iTwuTocyBvusDSYWEHP
pj3e7bAGkU+IzCA6DsYmx6coDjHCgF+LGRUaPMRDCDW4M4b7pjyfYyNPYKzxRWSj83b4IV8NcU9D
ooBHHjzs2czDVU4mtHNGlL6TKRKNlnsIboiXaN98YV/98eNzohxoBEQCEwVT8w7NmyOdZZCx/SI5
UBQeucIE+exIdn3OTx4uNhoUBUwjhlHxxW8rIsFHX78Tyf0VlTAGPMgWwDukOgKk5tx9O9jDk0QW
NoSuKQqNJacU2VJ8XSO8gqLQTWETtHhejsOhle0dAgTzzk4DJKjsO8NQ0MA4Q9OxC7MIa7nBsuH8
Ez8p2Y+rnHosmxijONghH5Hkk/TDIamiOzOrkslFKDex/kVyAdOccMfQg8aIozFD3nMXFVls0Z7l
KAW/MEleMJ6m05rn9z75x/5Fh9U3UvFGbEOOHmCCiL79y9iRxMfMbZ7ccQ0kiZV1Kd1LocXNSbFW
OtyuiEMANdnNo3eJYEJ81NAPSNUC01Ogq9s2py2FQwVlOI5SvYqRlzCwruCsQDm2tbg2ndr9ZHdv
a7jY/02pFdrItW3RFqbeE35e6Znhh5mHqh3KIJilN238u+75YZ4MHYgIdAoRNVOIE6oBMqd6Pfzn
vzgAq978EIxzGm2SZ4ooYDLhSfAsPMwYUumNSeuZPIf0Cq8ChuPOYDZt8F6lT8aDTH5QNOB9IRrg
YsAilliEGIyacknFKd1Ba6ST0vU+KzWmZcTckRUNKhhdNMEtW0a74WTL+sH62adnlxBoCpLqsIhg
WYWIvnBOQDtMSoO7Hvb/7X+QF1VPbBdXUPxz/LZz2upjoR9iAwED72VS1VyY4051wWxllst+IOo7
eBfSUB7zJckI9CGNGmxhqNdkFttq7p4nyfwwNO3WlxD8/pcMtO1AZLqc1ghlWRRSzVWq7kD1cDrO
g8Y1rWV2LM94BefmNlFosGu3drcDRirZww81Nj6TKKDbIQi/J+KUBAFRNHbwiKPVyNw6cUI9hghA
Sdq4gQeOfiEJJdjsMl1mOgqxUmNQTgArnT9aQr8SGTRJI0kcmbC08f/hikS9RKNZEBNiGas7IH5l
hMicwtTFXBkh8XBgqMEp8TkqLBfLNbh4AZZKPEOIkpQ1Uh13Sn4YbI6djXDg66dOqqt+2IKWNzz0
YTyuFylOChDO0BAG6AkE4njav/5k0x1uNpLt0yKdZggsyWDrcMZ9issx+fgknUEpJjcU2fYjew0B
Q8QhJ+fUQW6YYtPad2iycy7mkDLGOQtyk9FOOyKSRIwDkaCdkaYarM20u4IDVo3aEdyucFTleOMC
9aMDQbVI4eFnGwTbMRn06+bQljvooEFLZH8UWVmD2gWJMhCA4LkYtXLSgoH0UNpJTd5YLMeztH3D
t49UU0o5KBQUWbK6sJ4RYQziyzEloNnH4OKvtye34S5HiUKmBoy7C9ANQniI0Dtd3TgjhdzguQet
hJBIW205k9RQuBNfAUpM1b5LASjGb2e4Cry0TIrdJD326pNacNGXYM9peyfr0rLbpEtq3LW7bJ59
MvhnOkWKfNXBJH3gTzkH6VmC1jVM22BLNpyesaLZAuH0hPGQULvEGrIDK4LrJuH5M3J7kgqcUxrw
F7ws4X4w4QV3hpf69pmZQ5fLE6E5zUKnCkiT562dgAEuOqMdV0GabMwrX4AWCWql/RzgNU1WRWpd
YdDDb4dJm9S+N8dXisGFVJJwzjBHodDKyfj04SbD0wikoAf0woXiQgWfZ8Rtdx6ift4F4Lk4b/rU
I7L1seTqkHe/ibjAQ6QFvYc7FRobcjMa7VArhnkunGJaxRGSabEO52IZK/LwME7jqKiV+OvgTYK/
NLp42CLUeXGq79DZOaIlLX1OVtDJg38PtIR/tYIfBX1SYcsvQ6CX2VcdOS2FiUexLkpkUPod1l4w
1AhJXWqocwEVuokn7ciEkpfMp13H35qDECW8D8VYbJihtDZTrpbkF0JGEMclbv8iNzyoF/kaMvWX
/xo+4A1wXuL36lKI40lxdXBOAFJ52cwA4lAiY6KqRr9bSvJApg+s+IYLyjnDUSfGHyjYMGwxPbwD
gXSr9LBVJE83n7Py7OIFKMlcm3r/1P/yOz40dIp8f86TyHMyesTBMufGt8FOBdMzIsm0SBBOo7lE
TxKGCXhM/HI4HIgBhtMhqyDbpX4Rvi4WPnf8gyF7Sc0jnAwhQguSGrcrhzOR6ojS6NTH6F1g/B2X
8Zdd6EQ0kh9i1oB4ag+rKdwj12X5kiTRQueDWR9ko7vNTu7an5MOzi2GWNmg89cGG24H3+2tGFvh
/mfKfYAWKARNRI4vogwswW2O3SPvRO3E4fzErX6D7xfZQ7M/eUDyaDH1kru5o7CpMhPIkVVNS8w+
L8T7s3yD4zivFCNNnNn+KotuzuHLUidPDCLZFISldLP5c0PfY+KIYYAmmIcgvWKveYqp1BU4EQCN
CJ3Zsr1pB1EhiKujsE+w1B98FkGRgSthzbPsSkad6sQY1msQg13/Uc3GpP4Ht4szFZWAtJuK9eaE
bD/mVYSj2ZstSWADaRJLrYU1o/DrrReYGcy4XVmOcE5YEqRP3A7hsHCYkhNCDj6HyHxmM7YQlBlx
e5UVSWqkZWTBrAEqKMA39iwNDCGeAWFiL4DCmEgSGap29RF89SfmL4Qxf04EnTY8zvBcog/VOUdp
HuUgZDg1MQqyNxgAF+KRhi4atvu/gZhhnJQhQ/xOqjEYnM5qIGepfNUYGiYeqsQM1nfENFjY2QFK
kujftrvxO65PlYVTCDwMoiuPXgP+cThuBZhjBw0aZ4+1LbpZTg9JigGGMZJL4ahhM8YGj58xfOCL
bd44w8iqJ6waTo8ctAtASXHiKtMrVAcYGcyca2IZs6l3gDaSen48slD0FwkLCLI/21jmbcm4AhJb
Sjm+inSOgNwcUDRuvJ9lmnf+NwHhy0ltcAwKJiSpFBIRJBPmgDcqMv0azw3kiRFVlbu6sc94Kx+V
FF6f3EcumKjC6j388QC5TdRs2EE4SSJu/ndgyOYQD8cnPHY1j7iOXKpwCGLIEtzVubdafYGM3Cm4
5ZQUl0Di5gfwx9WbBgOwA1UARomTQNw1sAjo98NfYHtXJPm4BSNDdKm3WHNPdwHo0Cd9OI1JIcC6
2y6uB5hUpnEx4UQ/DBqK45YAop25sh7UbzELqLAwuHbJ/IjTFWV/JyQSb4odHyUTvj/M/TR9BwMj
yi/8jeoVZx8vBVGZNCAJ4gCVoHbDiqRV2uuFJ0FhoqdC19Z95Gzy1VKIFDxOnrISXqEYS2CeiSI9
QOeruiuYDYaiKu3Yv1Czz5t0ofGGKIObTecsR8GqDtO7vX6OR/0UzZM9u7ozyr8/x6YUAZVlr09B
f/FyFkbOJdJbPym8FCYoy9mTG77Cz7suGb8NiRp0QoTKgGcet2skJjMpWgEQ4cZwM5E5HGLk+bHo
D7bwpGDJ2A7AAEsMoPfG62aTZoiXAZDbBTU3+/wlPvh4QjLefN3yvHb0oEN6Td8lWd3RYqoAA8V1
tWi2FTMMsMv/gBJEj8T8ujJwXh1GEOB33OXKXr97+LZGXxx2VYNXW7NLDwFzQ+3v3jJ7Q1yzf5Z9
puD/PHlBl/Lafq7uk3ZUtpI2wQjIKHxDarr2dMWw8gKGBtTV9s27/4JDCxcpt9MN3sp6qCrBFguu
G+/HeKYl89rOEEZNAwSndpjcQhrkPMv+xQAGLZhwaZ9nYO0cm6R7jlbxENp6VHAsSnvkN3u/nZPh
fPbjWt+e6eHsx4cK4vqEG3sIvuoJPSdstTa/d9zql+f5+7N43rzX7Bt1NG/2dBtRDcEoe2oDSAPG
jPfXI6PpyM3R+gfY0Fcjfv740PsVA5DLe/x2D88Ief/b6cCYsb+ufnZfBXdPw+V296UQYuLIPSCF
oO24QT9L+0a9Quy1mDawl6m1Cx7JeUBcdqnAyEHffFrRob/DMAmXpHamH8LPsv8xQ3KQk6PpydkM
D7wNN5OZuuo1a/ZbfRphmoNv+5extzUsMHx1AUpB1NzHi+cGKHGFMvOZHW7hx2P5lOVwRqI8M0v+
zpSGl2XZ3V/Q9bky6+9Sfq6u7sPuKWomD9pkkEzDl8Vo5eD3g3WHbsaul5F+W3fsq5Yc6cTiSEqc
y16z59vh7/fffhlWYWWG/IuV8x2NMa9FaH5nnkHS8B/7ZI+Urx2BHR3c/Zp269n7mLsPLK3kMdcP
KavPoD3x1sO9ltDiNcIO8/IKMn/qu+zpWq0tFh8NVT1c4+YYkLWqLvwSxGBdtsGBUPRlezewHyMd
Vk2Ppdlh/BkO6S4koXRRhcsvS9hnbX8c4x5czq7p7/FdMPl2jtF/Ech/veul16Q7Rz64L5FX7Bg4
QsHA2bBYXHuWKPsZI/RUMsPp4+1NxXp/O62+wVhfQCn25Y1H2jJ94k0FxZfH1FouLpWjV+6tHLSf
GpYiUWdPFH1++rgP/B7p/d47vKNua3b99N/CtTNPlBoGHBxHuj0tTOR+ht/uZLXTeCc/reTYhviI
QlJdj2lNsy9Z4u1A16DSQH4tnFyM8ObU7WHjMqkK9x2Zp/hYqtMh0spYu0VaQN8DvSmSrH+dpiM4
3jLTWdlvdz9sqLp0l1nzMy33w8sVHtm1G1uFe29mJ1OxTDs3pqhZbGozNDpDi53J3OaSdjiKME9n
qfzjZqdFF+sW9pOoEsBy5UJobmKJhJE7VVm8/HB68iXIsvfiKGrA+j533GvdqzvuwwyIYgyEHurq
gf7Ia5Th74CU8bPhfwfvR3vTfgyIVYhWLVHy8L2Wi9e/jkiQgWOskQlIodNSJyXOyatITGnFBLRi
ju8tKRppyXloDhGqtt6q2wqlWJMukA6c+OM8YZA0jj/4YvvrRstHFwxQa4dn0w6PV5uhubd4uQTZ
1nMdGz6GPv9sStXGuJ7fkVpCO2dQgNsyAxrMS19XbzR+/oFustN+DO906FenFYq9v6u2Cfi1w7z0
dlIzpQdlYnFzkhNynxrSqDY17S471H+jUgiMLjmztR1H9yXpijMXi3VjTxoupSnurhQpWZcW4/zx
MO1i6Tjf0iNTu6/f9vHP1vQ1riBiFBQ0IguOvo7FnFWcvFe0SpbeAEE2zlLY3hgYKjfd4fYog5/N
i1fYZ2YmvVBEIo+0X/BI7FHIX75ipkKaIMVOd24e7G1oLdXQNtxBos905sfbc4zOz9hNMilLiOdi
QvX5kFM1W96jhXZGraAll0Gt+/M/tLhNbo21IJZGGMCL0SnVpl4xFFMQrWOYtGp1dUiDTrNWy++U
IxI8cfisd4BN6EJBMjNmxEMLFBXW6lm6zwKuNlbpTvcWPgwHF116gfoHHxO/4+PPBb9vnpBcFRAt
5k1y6ofbogawj1p0oa1GB+vPPt+a3xht97zbZRFdp+V71CK9oJJptXs4bjBg7ES+bxmu/ujBa8ET
sPZxoz8+es2OssyP/fytmapruCW8BwQo89+DdHrDkLkxLCrYmdQbNDLhv4EnNhlYxNTh0Dym+lC+
kU2w7IaT09Ilae2mGglGcwC+APvkKhLNfV+YaTfIvS9AXNYBvWP4IrllJKx9Yd/Q9hJ5TGeL0btM
HVw9QOZ4ABi6Piy1ejY8WiNS/EDgArwAzP68oSmwK34k+zdvueIAcmV/fbzm14M7jFURAkf7i0wJ
hcGsBfHAcH6Ueu5393JSTmy9zUQE73reTK5f9b6pHyKrFk4w91ZYUT98Dr6BweHu0FU1lYOy5qcb
+blGJ4QkPa8B+Iqkym41XKVj/+bvXnp8rR1eC4XcPMCoar3DIx20Eh0FR3AIq0NELg2uQohXjKnX
GFkEASmvx4K7N+j1HNX9M9GhRLmPD0m+9g4a7YDmMxQuDP532sGF1H+DjiHGz3fIRLYjtm0c3856
b3fiK43p2xI9ewnYXjsl1Bz7c5YUqq0aEw7Vrw2C9iHvvFKSW7zblabNcFdGXzFV4SFtqfIwoKMC
+1ElWqPW6MkjfXi0sUx8BArySIOZMui187rOSm3RggFmW32OKZ+Og3e33x+7T25idwnYoGegExn5
EDI7M1xm5F/oLuB+3G34smsjPju32l6fBxzpD915gbYZ/yPpzJZU5bIt/EREiKLgLYsexQb7GyNN
+14QAZ9+fzN3VNSpU3/tnamwmjnHHE3woY7LPBNQvkEJWP6sOpW9ae6abaerqY4qvtN3N3guL6Bq
tWMGg0OwynqL90L6Zeyzlm3Jxcs3h4Fwc5jfEBfKpHF/gjq5CXDF/wYP0rQtwwknE2IiwEo5NDlS
dm9y2Odv+hcxSExuS4h+lbpnYtABsN9w3w83w2nYfrNhmm4FIJ5098tz0+eKjdDmV5ndFUPq6DRM
yF3USbd+lIDQnCGXbQYgUxz8ezllWx8mzPPWohr6Xuh9xJwXEJcdDwCO3CUL6i5WKc3dg5ISG4un
Kp59StN+c9IaW06HulvxmZmN9+WrvPAk2WB5CSth+LG/Y4l3WuZNe4lS4MwszgqmdFjPSu1rXUER
4trBEQJ9IBACRDnmFu9xkuHpjtgPlwwONcLd+7/fCKIKNkOchy0D2SZ6qG8H5vczMazg8vU0DqIL
NZXzgGtNvaPfyIEi4Bv5OhQq2y2yyRrH/vByGBL9ypAXKgtJnWSeQk52NYiNWsiGzqAnDS9PGKbT
jPPc4iDYXy/JPmVToEsC2ivBFNiBZq+i6Ti30qtqLTXs5Mkq1xavoKLt96+n+FNMOiRd2CWFJ8u8
w21bu1j9dfqXWmWNuHkcvI5Cxn493fWlf4aAnJ79W07L1zpEe9i53zEuQdkUFVFRzb60YS+X/6sd
QrbjE5YB2ni4fF8ONnNoDsWeHQz1azeSzMu8x81/ZgFl5hU/Gbck1zEp9OUxbFpSsn3NEIu3b3g/
rT7dPnVjV0db27P0EUXZyV7VX3fVPeJIa+cddlHLIS3gYB/6VuGCPn0ApqH91CSvBJ+Y+G+56U7E
u2c5f+oWTapwsLpP+pST1O0w+q0rs+fOKndNtuZXjojPzbvdBVS/dGzqJhq6AQ1MHt1hMoGf1k4T
tY/pnu4UGx23aCh+xCxbdOn37Ns6bTb6DRaL/cThxM7ottZXRzv1qNEZZtvfbNRgM0++B7/RQYKu
gd5gYABJNdK7doMafJ1y30jaGhTJ2U3altfaWSMVLx28thsh89hrE5uZyESJNzjhqd7o9uHKkg13
iar9B/J1mHf91p7ssRt0+d952+8anmH52XcA9aR9cwxxx6Dxorup3czV0LEZLuzUnllsOV7WsVWE
2EO/nFx3Oik728Z84UCpgnQwPv1GaIuJL+PCrdSLARu02Ru453vfYO4DxwaWGOc0U2qfK+LcR575
3RFN4rHpIQEXcGqZQD7Vz/Er8hzxzRrFekoz7H0tvhhtTQOim+ZRyFNAa+nsWKjLOXprYVE7Hfqi
MxXzmQZnOfveVTt88dGr30cem+HzEyKlax7sM3xkisTpawk0Yw7/XOjBjNuwKugD+qJ0BDl82jgH
7Lm+hAppMXu4s/6GlgHlMGuGjyLQ3PXymp4H8OAaJVkn3YZadzBG1/xdNudgIfR01wh77SOhfPAx
qvFvZ6vTUQQWhAYsP9gedlhtmPuFJJr6nydhgOQq8vmerlGEuU6Wj9M8OJXKDffOgN1tf/sNuvQ2
BimH/rk5+bBsHuwSM3yfQv6kRQXvHHKXrLfmDm7jN+jedo/czfnkI91/vzb53XtpAEftg30xe52w
Jk3gEYxPu8q+OhN9zj92tZwc42+sB7dKFWWQt5EU2tVt9FJ4xqwKg72l3hTnpYvzQcjlBBXR4AZA
vmRbn9EXvQmFAArn7bs5aK+KPCq89upKcAu9LcaKKJQ8C1ta/91QBoZhXeeme523c/8wBR1rDXXg
DEVogPG+XfO/83Fz9B7tfn2OcUYx0J32n89ocpOz2zuMblMTf4blCcWhw2Yf/fmg8JGP3kuFJ2IX
2woq/ZkkoxeGUA+VP71vcHwGRX+ynuWYwwbZcoPmDE8QztH4vUEcjrKjFUxaPY181c6k6RLoWKML
cS9jRrddNm//0IVSmJ7IgyRA2em+I7OKHzdRo5zaIqoYrP2n+VvO0Ji/XWIjX3q4/qIFV3W/i4+T
ajS9s1fuLquXQpR3q+xXza+/UMGlrIAB5TdXUp86XOZ20nu8po++OE3kyDHfSNzCzm1zIOJiJ9+a
1UT/4hwqxbe8ON/546DQmfqots4eedGQc5kO8YrmJ27uSXszOUGFr6OHWmsSEswkxKJT9zgkIaoy
hn7Wjk7jxvG0KtZ4ALbOYaFFGaqvdXrQh5iAvy+B0Cm4XD+q+B1adzxmajipa+pqKKoanCqXLTDG
EJwAtVmvYA+U+JN8DB+38CdBuMf0+nIPEC2ydGKdVMbASrr8KtSgm30pO51uk6JsTVPfpga7rdq5
erz4uMeLwsLFhJqA1xppONr41qIQtndnXT2ZP9zDJ74OzPSCK8PcuvI/sufOAzzKD/ZJC5qnuPvF
LgYxt+7Va+YwzaUVvvO4/fILbM4KSH6KVoeY6c0Bh49mObE+4R1GHc+RSUS7bzlXrq0iNN2i03ve
Qq2kXekE6yAnsGlSV0R/6bM2+N0trptJ1VAvWoQOPqnxHRXRuMULhaTe3334KQ6b8bqp8uRwG1sd
91aMmp22cwGLhv5y/NUb7uPFaUDx1MUrpn73Qc6PG6u7bd+ClpkWzeSZD9vn1DiMa51+scX4/Iri
l3hG/2qRhTVuwZKWbCbzDSBoBno3vX8HjCCvagkj5xEaVw+hVDMbrRfoEtDCvbio0aK57f0BexuL
wfQNJ6a2axizDL+ktvdxsXfoZl7tZfRbZYo0TDW7kX51jAMjA7gLAtG4DHvo3JxnN77nyU3zb69Q
rI7cYwcog6OI8Ynbbkx0DLPKg9vpBB1zeicQ5/XWCThNLH1nMQ/Tney2o+xZuycMSG2tmxxZh2f0
DKQnZnfXbNEi3y7TsjHsvn4/B4JJiaI635zsmn5KMFkA5CaBZ/VzwrX2VfjvWN0BjNnuyOr+1F6z
PT4nH8I8CFDRh9cO8KLJcnstb+cx6XPGxMiDsxlzrXk5KeBfl8vpahIA2AhpX7k2q/35fiTozrcM
13hH5WtCU9qgZcpsIpXe0fNIeN2AY5pfXzRRZ9P3FOpjeHXrhDjtePc5aS1/XcZ57tYt7tTmwT3y
Ch04KpKELmFl2h4Kais6JkjAuu34loW9Lj0XxOc70Q94NHyHLZMT08uQsr2jbz2oEIl2+xnYTBlr
5/QNpnQfWHrvqPsdHRfaRntsQU0pT971J+F5WgNYF1XmnThKb2GBKRG/HfrF/RpUZkzf/fjIpxm4
87uUBkS2mFSHLUWtmly2TKuhCOLVhrYHyI4pNxhuVDZtA+CUW8vWVjSisLCpl8FXdccaHG4K8SnW
tf53v6wNF442p/yW896Ao/N2htq08HLnG73x/RHVTDE5By2GVSfIWR6luPQQ9f5uJuen34R6bLzE
UY/zF6nP6I6AC2TNoEbCbAv1Qi7TfgxXGaloNNlg0X5JH3sFq/0MX9wbeARevfqgwvtywHFpg6Ke
+I9a1VFnBWD/HW4Zpi2tm/Dv7ugoeOm7UYzXMA6aDSVTkpwjG4Ohu3ey+yvgY7VgjlktS4qO4utA
XEOuGjywincZAlKpo1HpDhmBPubdSXampxCdARwuuOj7BjMo0fnstd5IY4pFhSLagUp4YXSfpbou
yADbAgbd6h5E0P39QEqMfMdpitLyKWhYDWRBDXPwLlKhb3O6/pQhMQAArTn0u2Yw7VYq7aDdQK4n
KUEQqkyaePWhqmX+gzXMPDftQ65gycJnR/YT50HOSJJCvg7OJXYN2HU8VXd4JAFH4IoNJg8yikHh
zniaYd/+MTyP14WfPGeEDsDUVll8U/SOD0qKC6Z7HMsdLfi7xm7gBEd7vHbewRobuV23FbZIiniB
fx1cA9IGTgMRTrEZ9i32WCZSuBNOdMs2MNn2xh2m81+7FYfjssUc0h9fpgZ/VXH+63Z4e0hpw7kR
fSBo+VyLRcHt2YWeZVtvXDOpcKNhD/WFe5wNQZ7xUaPM4Ho8Ojq/5rKDr7k7fdymxs/kH/Px/0fD
j9db7Sucn1v/4F5W1ZxPwy0OrdMIJfME/A6HklG1izqeS8B9Y0BNHkP28kHY+MBz5B3D8RBoPxSW
EQmB4nQ2Xj+dCF2am1bCLH+rc/yGcvv5KQ++zMtuw4SWMEoO2473o0+jRwoKBBqkYdqMgSGqldhd
StbebfIjrDrQTERBxHPCucMXQmiotWeOHvBDf/Jt4pJyXN3gd5jKDx+sZAuYEGSKqtIYNJkvqSOx
x8Yv7DbyPxUs4HTKkHxZ/Ep1ev3JnVP4kvQQ74ki48bBwWnLw0SiAo0J74I1AMAAfgvdCSge6F1S
QNn8O1YA9PzM8A6avWsnlCFYzVkOHN55j/5mOb/W9hzXq2iaBpTlkDvIDoeyksKvlN6Doai2kqvm
ggBmd+s/lHeLrs7ZOfIvyzGh1HV0+35UHxqNEacqevkSM2+7Ce76VFyQF56KyXAbSxVK/oBBDASd
+49lv/kKGPXzF7hsWIk7K2T28ES7IPknc+2p8BBXtW63+1TqhSKMhHEwg9jXBnd+FfWWnOTa6Ak+
wD/HCUzeY7R8QeW/qeoHAvXHF7Wo8KeRLWBqfl4HGix7cYLn0IWhV9XqAYJkl1ZICbF/9LBTQqfO
w6Xx6tjHWYen21OJyNr/pBGipNpCxdrXZ48UFZ4OBPJCKNPL+x8PJVHTAPYo3FNhWTnEocvZUgvz
6i/lZQ16iAih3Aj1weW0YwlCuwdUX+8ERi9ijO24VaGPQh+CA6etLPucTDOb4CREKb/D0w5eCx+f
ZSk6A6iaa3Wb77G5Jgw3zRR6U9IsEAEGj/DbiS25bBiBK7Gunp1u+MOfZqadnThCGXMwLIe+A+cF
ANAI2kS5qoOQgsRoApFXLDGxt61Rz++EyE6b6Hw+UGDYScDRiQXdAQUX6A2vgAYVtswUy+ztnXnl
hGh3Eude8F3tWyZMiRDI496jP/yMAJuuX5X3JIK2nsCsI4CX49zE4bhUqGXSq1vCiDpMeky5D78K
sCWdMZ+B0LFvxDA21VKsTDA++TkH8oubMNthkrbtI7Hwtp6Sk8DZn01pibefJc9e+GW2ZIyKjckJ
+Ji7AD7DCejfnGGFz2wMlpJTlTyMUqh4dTgkjOTjRomwV8YR5iw2MyRso+ErABuS0MEinC6xzMGR
3uJyQPwK1wHImyBeJhBa/xaKwA+KGCz99K/xhtMEF/jWmx/HcHPRNXuMZWOIpDz96Q90sibcK2gO
XTgCtHPob0BKZa/zuqEoKJwV0leKVthP7yg+c+xKYJdBlU7RpQiTBuEjQDZsn4fLTVP76HjgP/+l
pibJq+nAcD7GeNzz0xEP3vkGOje9fHq4RQJJwoAiYBrng82FUXWAqvOMndue4+DlRaYFnWAawNH8
i72ybCxsxL2HSQW7ENNbCREMsDKpey1LPZOIJGJRZTJyE6UWYM0HKx0+HMSeP0MYETk2OfBqp1yT
4aqmFVAguB3qzCPqQfn6JqMfN4cj7pwg346W2SxJuqjUoK9pQOHCs8T8D3JDygeQXV1FmDGxikMK
LKzblnzwH4xNiRd2YAwRSPwhWuA+wrf2ybGxLzckaieaJyP0l8tUOINvgX8/6s9yk+ZsThaS+KEL
rmzARuwgPRjhmJOeobiwkPHVPCfoSlBSPf5cevB048KdYk2FQIV94bY5yRXbnq80hR3202RAzIQG
A2lxQSFC7oz2HbDbZaY9E25l88vQAqiQGV9fXuUsh4I0pfKbcrH8QDrPuF+gDd7H/NueV0x3cO5h
jQtVC4obqVegLYxc+zByiJhTzxXhAn2iaoCQMWUhAwqVDLBnG9WM9SD9QgqiWQtr3TGWcDUZNyz2
tEN+XQDwzwvhbCD+4OcWuv4bX9TBeAwuoeZY6tmvIYs260PtCUSjIpoyhigHb1uoPlxsb0NnQhky
eEWkuPC+Dt4+ykaMIeDya1vWOjOLx4bYQT4Du3VLIjnqAJD6VSvYGC6XoyNfY7YV/g0cPAkyEpov
iV3UbdBEKIFvSv4IBJlDyuGZtlDg8CROg/SFdQIRnbuKivKpkApxMD81W9JEI3MnabLIHO4fDG+V
VK8Vh38fTyR49nIATiUOTU6EGx4Pa8hxD1cgM/JRqN22aKZ4jNC9UrLZkXsKWH2ELkj4bqJ4O7oP
j4uI0XtfzJW4KqCYj7tUQr+G0xzg+D0ELZ1zq+I7mDul18FfysddO3jGmJBz91qiBsAICDofamh2
LGSQyssgJVMptK58+GC2zbzOimdDjAeqlBRPdxnCgqjFuL2P/sSPfz5N3WAhT4q6sQMzDntEvOp4
niU64spPNL/h/UxZBVDoYOyRutph1jTiL/0NOZxjCImnvzrFcJigJJVqhl4jFV8HNtdf4CCM8wBq
I6sVNkxu1wz8yfTiz/ZhkLKa4BPD5pxx97Dgu7vkOuZoENyfvMytcIll3t0lqGWL6uP4d1gvm7+w
dpGSicSrLUlhBbWDs8Uznr8rd5+kDkj6PPWzxkcflXPsSAWQ5zrd5k/Y7z6aN6i98DjHybQ9VQXm
dJwTKSf5bHFjs0E7gkHdWUkbsOVOGFXLBx3mvAn7kkF2S0xJM7Kw+3jPjsiqsmNPd2B/WwqS99EQ
wmIG7wIQxwW89kp/cG6qTRem15nCQ2NbC+N7cncG1s8K/mWt8NRUdOGbvoUOjV9+Ie+CbbKqVzmM
bgyKeAizYP+VXosEkREfTLS8JAChSyTNJl6glIIKfdg4l5RtipDfcQZHtTk7A36KyxWlSSMR84pn
+HnSZv3kP97g6jB3xut1sFm1Fn0yOccvkg3aR6yX/C1UNaA+4WcNwI9YkePO8AGFvDra4QRoZ8fI
urGb0ANk4KoT0VkgwES0wVCz4K/ikqoY1vEa2HqglRIM3ojgRrAtOc0Wi3zmfcIcLBTjQlC3yYSm
4dWX59IFoJcaKd466JYk4bQ/yNUA83u7m0wG3qL1+8DwB3rPqus1p0LJRKHJIiaM9Prb95yYuxg1
JsqULWqz3NXSrwCJktLkgcE5ujM4e+HBD23NZhR3+XkRAMNJCx9tUPrgUJV9fgRWwz1gXfPyeGM9
jOZmZ5gVHR/uCtLAz6IP5WjtDzYhPagHZf/gitqytNRttvgwLPNXXRAHfim0PR58DEb+bJOnujKS
NZZGuFm6xh3oXwvvvxCmuQUndIAzgq86VEXCtHnMngQCdQOyGHgIXtSuWOHI/d/2He8yy1jpQ6sb
axqFDTEIa9aQV1z7tQ4CxZQahjnrDSMtnj/QYZCdZQ3o0wuVFqE0Lj432MjhKlPOaS+mTH7FQ6Dp
GrrCVX/fnHPL8Rc3DKtMV19K1uJgLz4X1suV/8iIj+CsJue88plCz8uvQ5Y3EzKbd36CCcH+I0mZ
Q5QB/TnptKkjqgMRAXG+wRGU9YrNTGODN2nF5OjFRBct6lQDIIBywpSeoTKz/G45obTpOumls+KA
p9bP16TxMdinSp9K1gYNeiEjnXVtr/TCN20ZmJdC8iOGgDXR05eYvmoTeN6mlB3EGRmDc9trLEoK
3zpumQ6cEMN9mAEo3dpwkdbkIQqjk0LWK/YFkFNJgsRpcNEdtAetXw6AbrBtaSGU0TljFLkPywtT
R74L0e1nXCMIh+fJ1rhd9RyUX7wL7DsOxCzhudBs2Gs5V88rY0PJT0AKmlPakcpOq4PCLJQi7uCZ
DORMstH45VLWlDxZRtiK4rrLMKeT1GPuusXiknsGiBxsqfjC3Mt+MDGX9DZoR2uW43UiEMbNYar4
qpmKMuZjFTcxcFVnSGEHLHvq4IlrWJviX3sreZQMu7qD9dGpTzaTpU6KfXy+AGsscIC0WxRov3rb
7jUhRxZ0I+SYC77FH39I3VFRJIGT/ak/TciEZCp3mDg9GzDlO12/4bDigymvcZ28qf8YDD8coLTC
5rr8CihTYL0w2Lc/uJkWNnTs4xQyOcVEpjRgbHlslRS4hgiU/7wBeaU3nL7MLZXDtR80AK1UKa8E
GkhG5fS298cCcjD+esbJ49C2XHOYv+0tiyiXyPFuWIP0q4fYnqYkJhD/oHE9XXcUDX/kE21iiW6w
woLiFR6BLGs1u8Fk++Yu50ohj/9Gu0t15jSRjG7k0OOl4zRygY7PIg9ZeL+AxR1bDN1mQHn0lDxl
pqX2aYs+0eiZO1K3K3tfleHZ3Z+o3GBqtBCUxMWDoTOlBCvo+ezhW4YPBUZP+kOJUWubmpVAqHYd
HVdlnHaqNV/X5QPgz+vQM/aL8Oe0mGKuBtOQ1ZmtvmAV9AZ4+eoX/3uh7ufbAmfVIGFbfZl5MEUL
RTTFovvbb/4Mykq1OOEfvudTzcKz+Jtc6TaeXNYM6I6YToRu8G+gsskxhslgCxoe95zRYF7Gq5XL
PIeYNqtU5h7RdhSaDU6fMc8fwjc//qB/2VPCJdmYko+CqX/vQx0Z/el+VwzvKKyvLV+fSXFZOpJo
f53NzVVD75WLJzQZxdpbJl2AhAk3udyTFOIHBXX+mNCI545ZuTc2wwz2N/p1zGn1DqUN68V/wCOi
vQ34d4q5ERUetWv+5+5I997Sfd7QsPcYosQukQuIKdJ0D9w9IsBwPJoVB5E8gTMI6FlRpsAVeosu
tG2/Zab+FC9M7H92o5SN/PCS6IIvLlZDRg8uPM0GqotgxrlfUD1wnqrZ2+MCxhQV3IW0s3JDA6a+
KGeV8fINMmPCRkPhp4oQoKbYSosh/4dfSv8UMxafIXsXdSy6X6QTW2kiFjBe4Gv78baTsGE29EWg
tmnEH+Cjw5qhvSt7TPJL+KWMcS9iBi090BGDoTuPqTWVbklyAlNJFaKVEa9rxPVkp6rrS/IN6GHY
SCKTpswyqQFvUMTNFn0THi2YM/WJDXDeXVYHHbmTHz3JtKLwISGzJaDIm4em2kiFDP+a8d+sewLZ
uY5ebpdWiDQpKn1K1/QDJYRrNLbHzNRe6kaywJFWwr3AYjthvxq14S6soZ9hS5okuvtzGqKTsjhc
6EdNZI6iYR9mlLsP95zZ58z7PYEcv5zWCMjrSQ7sFZwWHIfjidWJpPiTRPoeW42H0B5HOJ607OoV
ctTqDK3hZXCCGQ9JiUIdZXOBcrJfyDdJ9tYbR6TAeDr53eZM/6zWc/IVfsjWSDKisB3aNFhyPTz0
QvPuYD2D40ezy+AWALYIshqnlNrDMwEF0FnVDVoNmkfF4F71hLXXqkNIMwnX0PYDLMQUgFRXH6ha
SxcOEpkt16l3ZP4L8BCD1R9+y22j9yBGJvrhYO/8MqJiWNlZInJRPYCEfSEBAS5LqBroKWRdjIcc
+FwAH037VNpiYsGDtJviQoHyUxrOt62vhidfa7hdPhWtj9oblG3m5HILO3i0pDF0OyffEJtT29/V
E2rc7Tddv+FXRseYoHDiGli7HNFwVEDSpVsyf6LjLXognccHMYD/gz8bzAzmtYsp+UOLZcXr+OG0
kt1b0MnuyQcSXzZ2QHv7Zp0EAR1Y10dBp0gB5a0qhZL/ytKLz9CMO0d1770F9KNdB3hLieW6wqhB
K9DxL+QR0NkfKalMXiiCJblDKENeouKQTUUSnqChaK7i7ROmMkUfBSriehYd5uouwCm3G77GqF6I
IKD3FRsqvjDC3WFna7RBTTX1q4Ngz5dJkmJA+B84SJL/Yj9ioUk+9BtLU5p4JLg8uwM1GyBUuj8b
Nk1Vp6F0IV+0JtxvNHcSCAfTCGczOjg0LRoojzbBOiHEzB7HYY8gvqU7fOFKMD8ml3C+ZB1J2Edn
8USv4p+PIq1BcBZwCVCazAP+d8lrAARjl4unQQtdB0aU0nxh6cusBC/fzQVYaoRFkOYXqF+q/YmB
Ay5C/se0f79YGPFnIzyMScQYzpCLznL465X3cJFxNpB5i2MPT/SuWpzvO1IkMI2cEcVQLbF1QmGK
SBaxICUBPuZwQjB3fqgRyNVN5/T5cIgCKDEwaxEqAcwtmfFzmBcQ2thKjfC33XUIRNrpCVGFoqhE
P8XPsAqPrlBq4nYIxPr2Pvyskl+XH7jYBVrBFUgOOCu4DQV6BzaG0eozQjxfcaiwfgXAn7RZOXXO
+TiKm6tYnBO3W9xbWWgsEHRYw7HFgJ4IkZYPJolUOQASYJgsel2OdQwERwURI6Knp3HEm4VIjRj7
+fmj7YT4jgya0WJhVW6tjk2OzfaAB0P9DPqm+eTRm3x+jBqlhCHNS+j1aGg9MpddGdMMNoMVjQO3
ID8erEDidhOGzyBhwNIAkFd2tZi+bJsmgq1qsN7xMcQRkHEbTirCm8V1mtvDRAaGJ3v/5KXWZipZ
0OTEoE2EEojVQDt+o8L77i3k4sxQLIzoT4WNETb2Eg8YUSWWmgD2hnNSR139+qS6Unv4kRx/wOS7
K1CrO8cgXoyC0NoCvaVTNdeT8Xs+tq+xD1jqNgFeARDFtmXEd6VDZ5zPjYTjH6kA8X6fKiCHZ0LZ
bthzTvWeSNiW4usCeiS89VaLjnhGS92JVs/CHVQ9fAgNGm3AbrHNEBbumuE8P1jaTvIF2cG0jxfO
R9oc9I4NqkWE/eUcJMJtCYX2NPhCVU6DEuSVGDyKR7bOvFWCJFM/AlxdCLUB5Cl6zxkLhtOTjoar
a7eXXIb3WN0t5+cBxJxe+1S5W0GecfrM4O0pcFjMd2bbP1F5v076f3qpeLZVL8DqmKdEDQxWNmoN
ty37/iswz8tSD+xVQKK/6Qind7qxPXfTto+HpK+XHAisgybt/p+ZK98vEAP/mTV1AMYP3qyZLDxD
rSYvdSLqY2D5NQsQSbqg69gZkIuR9eBJw4Bk7Qbn3QgQZ9FF1UVZ9YDpoKQsYfEHXNH8dLYQvvX9
GGoDD/vrLaoBmxsxnuGzUP9SbgEqCo5T/uPL9gdN2fNfud0Plk3fx7nrg7TSK5yWWAFiA6Y+I9Ah
sUlUV7zNlq2aQVgr846XgJuscPxqjx1Qxt+UnO9ArBzMfXIo2a3hh9HAYeKzgS+9R46PLPFQYG+Q
UVowTzK6fA7LhvodG3AwTBJ+fAyJ76Kl/Q3DM4SY0x9xJsRaBO8AAoMnMuP4cEed7vw/F8f1h8cU
QjLgyPiI+YTyQaSW02I7BYSNMYDDU2+EbQDVLDXShinP2W1cVCRy6vBhr6O1r/2aLL8RNWLZQygs
DATuLgQEeDY48QJ9Grf7YSat3YYkTPb/k7X92HCU8cOpAsURhewdwLsuds/uUiTQho5BA25WdUj9
BkSKvSvelxwKT8rFIUCSrH5kdHdnAtMnvEXPwaASwWGHblo7YRm12OKTJNfIgC/MxxcHSzbCXvxM
Ras7EgE/VhegMRebLQOTkNHnBliAQ4c+DE4zRes2nq28+gvGxe8cUcmkNUU3JyHvfxs/GZFDFfkr
m4+9PpUhmxXo2c158I+RB7aEEROp2AuyEMisGLUJreBqMKGK0dYjD+RuR8JnAgPcxuCNuO3L2B4Z
4ABO+HHHbX4I9ibV8B2NM4A053u2wnLlRY0kzl3unUu9xNVjFhPmvUGnuEJwGOPYtr/2t0AMkscN
dgnXBdk5u4P4dlFIU+v/uSf0V3pvsDhqCLsNvxYYD0oCzlsO7N7+Sz1Wk43kL88aY0rxEQZL0HE0
Jh8cPHzVhlp5356AgU7bLg1vhhUE5y6YtxB2G3LYb8UuqLnhJ1OPA2AyQmGXgAYAafPAEWWL35Vr
9XxgY5qkZUsBiKbBrOHfKCAZUiBGwfqFZgWs58UrsqdRl+1ClgoreL/XtjGJDnvgxT/2BkeVj1Y8
aWOyEaUcM3JUQpTt2v3Ch797hCqnM5PfGGLUwu3HO8a2QXpRsVPrbgkNlXubcNpp3bSJSob2IJWU
CTLCv0R/T/0UP3OWvyM1FyMbOckZaLimPy88xmIE29OrYeTHu0bcITM77g/w/oImjaF4is0uZR/n
B6kd/ESGfH3OuC2GHOLr1KF6S+s5lfj0erNxboluvySU4KNAY8I7JVSXaxf7H0hxekxCWZ/IJfTL
VAdvFhWN0nMFhiwDNPq8OKAOXkruD85/BZwL6X3fEzDHJnMMAlqBsT8MYKuOOCngSbOcisaZuhq1
dTz7/oosGighoXPj7YIT8t5rNHOrWVPsOlbeJRCKI1tuplNW0knxlZFe7GUVIMUmD5PyfhJDdZYw
jwDD5mC/xX5Qho2MoQSQ9+pkcIkmub1iQ95kPMljLeeihP+CH4BvhNvvkGXMINrHhb/ZP214awo5
dsLD2m6Z1wCoRG+vAajHrLDLRI2BH465D0VSAb3OSdgt+7RDvQmyDjkHw+0/nJGYLYjoW76eaY+O
UcD8dhHjPfeKcLeZMjjjoExTqpgjPD5ADobX5isu336Pq7sX4Z2APzOgYk5iOGcMGY1/10A/1XeC
CeylYcVLEX+/7haY07boGRRVFa4aTDT3pPzEgC5zWEjs6bsNz6YhDCk+IRVkyZdn/fFdy7ixue/y
F4HBb3GETHVW5Iq2jUYSq1184v8ABLJ/cVYX9Qv/tGpC9biLwAaOUOMJxQSWvbM97sjdutHugktZ
9pSRd0sxv2aKS4V3VbPXUwX02LIu+MUFGqRrFREyVigsYUbmUNqWFHISyTtv2iQ6cDjPwbXPbNtg
8+5vG9m5JbJl3sT34YldJ/MY+QOF7jLQlqlkpjGAxPC+zR9tpbKTsE7AdzX8UNVLn4FLXivik/1I
tB9+JS4Gfg0arw8aiRcJfM/KxgH55zlOrpz0b7V8vtSSgv49EkM0EClbbDJztiDvFhUg7mPOXJv2
CNmDcsdAhnkM1UgqtBl8qiQ4BnCLtMPMZsKzblFR8t7PGIp2CTrsMABz/XDdOykfQgp5JxHeyBSd
Mp9jmBfgLkd18gpkNBe/f0c0UK5gNUzvPKokTCDk2X41pP4kB35WIIy9cds99WGwuMskBaSAqfLa
cvESlYLFSKOXtPYutpdMlucwQugO5seN/ws5kJBGeGUqpSEZj/bBh5kgI39qJNnl+AL9qfuZQ/OJ
HwqG79hawk2ZkBIyES+CnxtlK6i0lESZtzgQtTajT++GcIPwHmSkr5LLr5Qye9wNifaqfDiXUI5c
buWEUMYMuzsA8sY45pThGCc+Y9qiAbafu4sHvslPpqMTTIdLHN8WmQG6qYOBENY/BLrA/ItAqDgy
0z9PZ58ARWASOgOed8Ij3l36JsakhufirbIkLF0qKNLlZdy/twAW5AZnOJtRX+FH++v+PAobWxuO
7J+rSwqX/AFmCMG2PcEHIkpwyuUXJpzLAvjMmUXsuYzFMkvZ582O4ieUeU41n7RiTyab+EIBb055
m3sTOMgWbtUI07N5qlgIB8xrl4mMYfddEHqKSNwcQhjBSfDTA7r7wDlzKYQSftuec55v5lC7zK6h
cEIwZfnm4FJTRoZHjlRYIywg6ezwc0jE9GfOKBaLOlv3bXXxYnEB5abA+AmC1XCoj4fCFmOZx6kR
4I3B3vFldhSVg8gftsY7GN+hvCpBUxhncLfEbwE0sUAZbcGl+Nv0ehhE1bSyfo+5ObN+/jFVHNNe
sKahWA7BTQvH4mN7xwaPywHrGU8OSYbKcCTB3eYYIpElyLbkwaaKC0MuDVxZYDvGp3mMAngwCeHs
I6OCK7bx+lTk8COHpkYx86B/6LgzZIIMEvsOZwU1dDU9R0+fvcA9Qg1gO4iMkc9T20PfQH/AfJGh
GXO+YE0dd5W7ewRuhAEpk/oiyINvOpMdycOSrAoIizXHKg/hQMnmcLGUinFZJ7pOHjHkK2KixvxB
GIu8SvaP03GpZZyLR+oQM/zDHmNbwtVIa8OIc5ud7a1wM5lXK0hX7vJH8sCU+C1tLw/aNua22Nr9
ATRCgJO3iHcy97yMhfmiAEsOUwEOHC0EaYEFOSuREjHx8kfAICMa2dKmagDjAXU3+wfNYyGicBPj
Hw3DaSqfJ3RbKDVYhGVsMdQvb8/oM6xboCWHM+GL0PDkIGUUJpUBEIsBFPcSbq/iyxNzfgtpAgUG
Hw+zlJ9Wegz/aFTcwws8augSIqIeMe8bXTZQlfBmhBrGv+CYjiIJWaUdgfkm/k58VWqFkZw8KP/o
v/n95J7K9HcRH/ZldO2LLLYxZ10YXPXepLIHOtPh5kg8NkBTIDr1/6SmXCJHIrYZgFCC5fRa2oDK
XFITOVAZXGMepKakfkKmqUgSxEVuwzYVtGdqYCuNkPDvs4gzGlY4gphRUItW5z9LR2OgBU44vQiY
0YCbNt3CheCBBTQJkeJsE9chSGPMGPhWP62ZbDDOd4pEvhoWzrEBK4pNxkxf/ix8CDxmgTX9eniN
OZs5XkS7JOxKZh5cmm1mXlyoh1zFMz0Vu99VC83oxEMmomYzM0wlsG1aYkuZGrim0e3TxS9k6Ar+
Zpn8MOAlKbhK18CKS5Idbqxi1qVTj3CuaGKIQw8lPZ0LJV3OQqx6B0AgFEx4OzPPo0ptMK5n3A+8
GKdgJnyiUYrnzrSCjo0oFld/zHV49ShWBobb79rAOp3V4n4kF7iGdvDsp2SsQRqkNm7xfteUOQj8
iKBD1ceNBnSnu4x66aqoXiNscuylX0VSHDUw8+I3MHGIuYdHF7YDzT3iqsmMDcE4WiQ0opYRqrJw
tLZbySKNjS9HJWNI+En6CVZZinOuwCQovquD3ZyIzzdh0xy7M+7MwxCzGrFkpFxQM+ZZI335WY4g
g39nuBamHNr7GTQXFHZ4bjbHHbe/OE8WjC4I0+Ia0/6RdGZNqmJLFP5FRCCKwCuz4DyXL4YeS0Ac
GBTRX99fVsfpe7u7uspi2Dt35sq1VmJCioAPwvh5jVgXWAKuD/0BZ0KKwitZl3+N09PMkGeP+9B7
sNL8OyFRsjRGIQQ4UcL2+f5DEkgfBMwWvZu/wBrd3miLwMMK25lxirxC/QQqweHPK+NlEkSZ3VfA
wqgGmgO/khEtXCC/Ukyf1i8G793c8Uceox9Kf4LknYiO2xVJBEkxuQcosvP16gECpkDaTEP6RSxN
oqcF222WHaEXjXgenBKfAZDmRtwMOR8XWPfiIUNGrQl2tI6dBZX3mUA/HsM0ocrmcdjiNlND62JD
YGRt4sPW9cYAshcbi9IuDmEUNWEIu5zN67RTKluhet11B6dce9QjqAPmQccg/Fkhe2chKlySGWq1
ihikYPOURBd43P/Q4IHM/URQDB0GD9DMI5TIsARwWvx6F8C7HDQOzGj7sgnEUpLjExjDlbBORAPl
LmbkBsy9IO3D3Nl+H/HtVVjLjXsf7BiBbhvHji1HPMfIDflRJ5z4FFQn4jAv9obgVNBhY/g4j7bl
PZDWTw5MtLVITrMNLSbgIVKbGWDBDKseUHZ6whlMprvU1Ns+BFDID8BHlPaQ1XGs+5dThHj/6OaR
uTC0IroN9aD4DsjgMGT8emSzD+xDi6iVen5RjCDc3tnMBQwdYZ+ChofGJIQm9XUixw1ZwRdHgnfE
aCYvItKRUNthOmISu8egP1gXL/qYEOxnoMMfwFpqL/tEHlFuM6zPQfV+qEBfi3Exf8Kx/ht6qPiy
AO4cAfvfGJj6uWIElMDWkCgZhyqrjK5bRVIt+dS5N3/c4disjUmCRR96L8oGUBaKpEvCnoRhtncZ
C/ySGogjA7CPEIzsCHM2Tu0T5zQU2XMR8epmpw7nPwOznnzQMq6ZCSP4Ao+cLr8kei4OnqS1I0ji
Px//AjrrwZam4KGIekAUWRC3GaHZI4Ux6EvY1GIRKQT/wTtwHnAqqyTEjBICroO8gJjR+rgMJWht
TOV/7yGupm9y+S5nWtl19otSekQ9YM4AnItYr7vq7Jv7tXQF32RIzpipW8Dafm87hisrHFP3ZA1j
ZYHQN4yEyAZWRaxNB8n4PrAm6dfHwAeYdmu49QLqM6biN5dLE1jhyf/UuL/RZPHSLoHpdqKhkyLK
EiOWERQsSGoo7s25GtyHtKQzMbWDLsvqriO1oN19oiGhu8mZykxCjsYJlILadgOlLxOWYwFMI8d7
ytl2c+EvjIgMs4dXelDqQsH3KBe6+p+3JXEe3inLdvpvngd9bDxyB3Uq0gRCAhQ8ni5IYIBTF009
bcftIx+nErQGdXgCCotxzxyX0NIcoLbZyeQifOu1pFnhVAciCP1ZzleKF5Bx4ONgn9LMOllgRLRz
ddqEbm+bafDrsaZgHTXcZCK5QBitMFMforf/vTBsyZ4q60S2EFJ+pwpAXmbvGBRnTc+62/rmypSe
IwcRjJ9QNMNMTW7PpctEy4KZFARjaJSjp8xtExwqmTzpkQl20lJjs5kwsiD1MlEUGNEYY/pwjUHZ
ZD0LzxGuoJqf9IA3PZD+bDT1xqx7pPXPVMYqAMATDEg8LAuz/dglA4U4NzyHB9IWTRrB1kDjGKQy
gTVsb5Q1uTWFUeQSG89vO2Vnwp5WeQn28IMh4Bhtg/BrDwspKm9HDjCiE0iEC0ZJtkMeNL6gx56o
Po06hPU8ss1F8580mwiQNr53v/cyUJwAc04Zs8AjY7iFMuVlJRto347DOU0s5bOABeqosxi5UMtc
uBDkZHNaQmSqhXPqdPGvbxFk+qszAeVE45+gAFnaa/CNFCJ6AP2zpsk+4EXRwJDasqTgBuATnFKO
ujMyEGao4rvrOlRdQAxnxq7TK9jeDmCe6xA/6ivDJ+RHZRoKmb0dXONvwKZBujOhHX0+VLYY3oUx
F1CjL8IfjzO3h1OnoLNn9wC6YGNjymSQgBx5Y810CqhVqENsKYIHqMo9wPCYYD0a+d94MoEAB0S2
xZp2hG1c3BsbtMeJROvRixR7Vi7Hw8sB08Azi2YcaAPbJg/j7LyOzhEjIDxkMOiQ9rw76i2eBASX
BYcsBRvnnXg2ueypaNYft1MYDSMTxE0dJ1w5cQ0kCpjtvaG/PzYdqQDzozIE62fDQVEGmhcbxF88
EiGJUgGIDSJDlmccngtxNaw8mxfKA3MuCkmBSWNVzJVoZId0Ggh+UhdehhR9dMwuwfovZRyt5UkB
YgpqrQZrmiBYiSPRTjyUVouBv5vwMvgZJFybC30q/DUpzYkjYkR3Plk/CylfQEYPgJnkvniA2NYh
YJDAWDgO5xVrV11UnsCgvGeAiddxhmkOCR9Wv5Lb0PfXF/RHB9sJmmcsR6gKv9PZTMeM6S2DFuTS
snaIy7Dk6lDdvU5gQIMXsALLkmA/i4ErSLDolyMypVeHDQeyBtm/JVYAMTf15lnAOQF39egEs59T
OxBPZc5LSbP20F7hh0NMcIYZPy3YxeK66k5xSjJrmcmAhpFABbTh/gGpxT+BXgHDiE/SmceBVtoR
i4btQEs+eo4pIpHK9IO1xXCPt+TuFImMR7DkLAGgChem3NrpseGAaCEAz4mMXtg7nultYDDwg78d
3oKkx45S2OoezRPAGRaJDV6qoDBSgeX0vjLGlkzPwCgfW8xGeUKER5tlE+BLiipCePiSVopOoXLf
5ydMXZpecp3vI68S1lToEGOwXNhkXWdDvKXRz9enC5BiCRueutiguPGw6LLDR6jbcQm7jkeKZ7zD
aZljdAu4fp7dyIrUndDKIEo4tzFGYXxf7SHJMYQ7Cmt5Nrv/Yqi6CAFteGNgCJ4e0UOVHF4JZKYO
61RgR5qJZ3L4YTD8VZzncZ45Q/zshpETMkmdbpKgymk049b3ECTd7XVJxRuvWTCgQQbMhz13+Q8g
GCNFTgJOuVnuU4r07Yo0jfCHab3rGrhPOoQZrOkFOICph0xHfHWAw7uun3nYWLm+PflLpE4yeGW9
xvAGxRPFEk0LWgQdfCR4tDXItjIUPqAoTnqxVKAeMWfIOQuMQCfk6TMEm8WTjuL/LwhSSshMn3Ct
w3YR6hTTXWYEjDF0sL+BCDGgGSAFxbr3Q82woN4aKPHI17ydS3VAe6U3Pkni/6KlSWyV6YjY8krZ
yCNvBHeZ0S6g0WR6n/mTJcuf5cUhv3Ll3XrmpDcxdt2/nRDPShyslcVf5WOu1uYe9jPMEPtieNZw
LRiPw6rJjmRxA1xOwevbALNmOYk2Jx6kdPe3jxvLa2siWqDC1V2IRo+YjA5sX2Fl4uT601+RVErJ
vYCJ69LeeE1IpVCl0s+L6UR7Q333A7Lw/QEqczzUn6W7cRzc+mR2w0IIKmIwew83nuuc2Jy82uuI
r3s9DhMIQB9yJ3Zv2PU+MivgH2wVoOPeUNpIbBmoESpJ6LrzkzztmI0JKAnIy9skjCOKgv3ycuXY
CN+1Q2HcW1QJkBdJNrGZ5TV+HRfhcyUpyyhdYdImE7tAac14dfi5HkBuOW2F38Rlsncg27hE/+lZ
YIUOhA7f4yiXwUykRT7gAMcbu7PcyPR4F9trELkF7SqPYUK2pIEWo8y4uBdDGdCECpQNI3FOc2ND
6SyVMEsaBbuNmxKJ7P4ndX+7cwM+IsUY+AABF6Wi3V8Jy+t0hsnMwQqI+GQUD7k8OJhAEpRbtAOd
z5xPJ/2EAngwzisUGvq0jPvzVww3YMHx35X5vsCTFKlSFr88aVCO1kB1PMj99uV2ouFBJss/lhxF
4ttyukmf9izCMzmiKBeZBC1srNeRQXYymKTGu8RyZXrIqBhkXxjnyXwrs2TIXBUKQL73zIUwsIJc
yT1Lf4NLbnhsTAfjPXn3Q+/fEBqUE5MQu7NIXGRx3T0x+pxz1T8jcQC1IvqO7QfYOiuIP6fOINvI
6ZiMP0y7ZSEcsNfInAO44wioaavhzQKczpENZUBwyot4I586hD0kTJMTpyjNqF8Ozs7P45gG7ACs
dFgLzs0He5Bbpe7+C9REHqKLAF7UwdsdIUaqCZ4LmT0VI+QZqmYmSMtJQoAFwpMmHNOESKB537Ja
2VS715ptZY7W+QG+tB2DIVPVhy1hBYBgdBkSY6wlfdk5+m9ullAZFvjQIz9kY37mOudOhwBwKkMQ
QDksWZ+3/7sHnCgMUAnoP58ELWT/RH+VFDJFyTaQ7oV9VhE9XvnVJ8EuyLYI9JcBVyJIcveHY4w0
0NkbBFD9yc2xLP70kifUJNhSw1CWoZWUBs6JE+3vFZoeHSDnZCwNl4WfuTEkaVSOGeh1GoRU2C08
ZqGqUreIBq+hzyHSrsYaflf9iy8TqcKTYNWQumubVHhGm8WYIcq9BdyaQWPYe+jcQz3wIK84F7HT
5tnThOqOVT3qTFNU7acPLMmHm3z+fZo124qZSNJGZ0QiTOOAxusVfQvgsgi1iGZARPyr0I+l9KR3
kEp/UyVl63ogY6HbXa65HfLWPyKlCn3Z++J4wM5YM9nMIe6zaqTdUAW4CdGWonHU/q7UJYwi5s4M
e0zU5ffZ/+at3caDoD9kJtJKRL8ZdfUvjXCiv5iQYrrMjFN5kdgUeiETsWVaWrMm6carCS6JE5iN
M/XsQwQUQsrAhKHW8Hja6fC+hawAr7fxAN23JMBIVthiku2hACKjTQl6jFXk/VOcczm/l9FjQ64y
QfPyOeNb+fZ4LOBTJVOVdQCa59Od0VXE4AwqBzApdGJak8qAUxkMExFi6X2iK4KiCz6k4uTFQM2J
NHxQE4kuw68CnjdQEAfETgbbgZTvvfWLn8Q2C5HQ23t5bBpJXuoNSAAAeMGPqAzfVSioNfpBxDyk
DEcZLfs5ktuwlmePigIeuzPQoe0VRo2MM6ocQuMnBJktmbfpK4MuTVEvHZHVwlKs0RQDuPIYGM8K
9nSXPinEpj7fyuKvwyfUb1F/ooaBigwn4ELcYF0hSFEGzBGY8eqL1ml+H3jfYFzC7OLrrnk4MFxw
GPTTlZxnT/8y+Pr9wG9ceDO2xdAZR/M+/Pn6MkuzClRYjMI94Wq4cXy2RjCL+ZlKsy0jbEk8bq75
PN6+XoMiiba7EXcxffLLEq/moFre7gtIrXaOhe/i616wAL57rYt5GxbwXBZ4OvcPh8u+IhxoIcdX
VVCPru67tTv2d1nSx3+tzQA1ULvFFfmrz1PN1XD9QtkElmWExRDLZUaWO8/au3Vm+qSnw2r7RDBn
eOz4P+MV6LcOzjIaRFKNMzEfaPvI+A4+TLd9zr+XQSntU+/uyfhPETboCv4QT81n/LLuNnDtnX5Y
kB7YxleGxOmQGwUVUALlGiUF2gfCZtfJGE2ZeXf6xFpnyiGlK97diGkRM8EILbDpbN7bu62/ITXj
zxvCHUawCVNaZOAGmrFJvoVc8XQg3q+o4JMFY8kBuHSYiZiIqNKxs6Cv837NOc1z/PHw32/pCNNY
KZx6IaOcO3BWSfduPuN3A9aWrBY2rMbtyJsXw8rUe5vEjav33d3J0rg5FEgOpZ/Mnke8AN4A744P
5v8zF0VRv0ZAxESduGQyETujw2/LWfd8PaPH/6fXySld/u03Pen4Qw74zjUlKI6KSlRu/Jfufq7r
ZzPt0dC8H+vnrqt5OgRwFMvpQufajvUnaNR5H2YEHjqW/4RyggfVJssD9RM8ekAlyJTTMjCw6Jz0
fi+LN8yfKsBFQ2vDHL3lkbIteYedMrhMMETqQ8WbPV7uBcIx8DxTZ4yom2Ec8lDdFiObKsDG8aMx
KcxtMDucJGDA+qoZQRboh7Tzi09QrXA9wbIdr5UIggRDLEYX5ZcEjLYrzv+bHt5A8duc5RMAxA60
daa052t+wuotjIKJ7AyFDMtn3CIsaSb621MbX7tvX41fal6BobExelt+0pAYG9mov2febB6/jSjp
rcqL/xwldErKqPd1H1+UsF9Xz/99DMM2GtJ+jMGyPTgia0hpZ9p32OaBhi0AdUo7+BQul/DWB0+i
TIVrjpc8sJSLi8JvCr/uhepniNPoV/MzEk0zequu3g5YMmTHE4IGveg97mnh3ZiyskCTSGawKUYm
YAquylt5YoMSclaSuiky0AqCx4U2bLQgJ21fbu/Ywfzv5WbNWOHwUmu0VgE51EzpLnjZOa3zWsBY
5i5mofqK+3Gxq9j6BADNu+7EogUQTCRDYB/k+m7YxSMm6hIyEN5MoKNUvKFW2JFnrolDIo+xkHkX
7p+Vap9JwTDeV+UPo8e6HNcsbKmIeIZCQnlxF4/B4z1tfvNmfM64Uec26ZUe5tLWsugUfHNv8zCJ
fbxAPRkoadQw/5zHLRaaGtYiKP1Uui4EZYeY/n7GCQh3Qb/xpTi6Fsu9wd5iH/Cf6mb6fY9ub/9S
r5RimOJO7eWL2vI/r/GfU6yVx9/r9GFG6TeQu1AcGDX8LKuwWvEOClzk3FzBeQm2U4PfWhpFRTm8
Z+G99azCZxr3sdB8Vm7LMkP/lgyAKNhAR/Z1MsBZ9o+KnsIudVggDJnXISDySrGqH/Y0b3FtPc3k
ZfQvP8C+8OHI1ckKMuTODEdFfhFj5qKs22SA+uLiKddpYQ3L71AN+Z103Ux0ZpKN3PtwRMmHaEMg
kh5326WU8PuHZPP5hJ99s+tfk95GDRXMvrx313s/QbG6ufvqB1dsZrqdba6j0RqwjPDJK0JWMNHo
K4MJFwZODNXqmka5Een59NrFfk/8WLPLj2n53zS0cEVU3a7GEl9lz0V++em80ZnZr/4o660enXnV
THqWv29x6lhqKs3j3i1ut/17cMPTz/KeWNtd4/t9pteL53VZU8qkUUVB3o0VzbP2nJvjfe498uCe
/RRA63m+/paelob79b0fWDWqzcHLdIvMe93dtPI+b6/A1RgEpT3t1W3/ExDa9oT67nvc6MNO7fa1
UYIDO/b4eIgDoxvjvJi/vjigRQ27kpHIPU5w1c3u/yqc4/cz3QpTZKO0t7KRVkBOe929ro83euno
VkDXsjw9dfyLnl6pBX18Y59eD0uRG4piDBg74osWfWqEu2YyS/ARrSmh3vgxItuLaIhglaXZjDHQ
sD7nXP9iDOPg42/efu89GibuqKwokrvUcp2T1lLIcoJxOqxUE44NOv/MRy+HwTH7d6FMUw9CVkIC
7fVFtkKaXWf+iWSnqHbWC422a5wQSl0Q7IoT+Y9m+EX6r30NrPCG6dFH9VDr0Dy1qHKw9Icxv0Hg
o3ZS+9/dih8mHo9K0BqsclwbnNr6xZKxYZIiDTwOJnyYnL64NbUhrpAsOIjLNrRiqxcyW0CJE7v5
uhUK4NqxIHkhyIu6c/Eo/cmcD2j4uan8d9exdgTmck2CQFKNqFvpebSZqJdc2tdu9PWqm1tjrY/x
luJ9VWYqLAgTWLF9D8bd69yiz7DVgrTvaz7eJVh3KJja0TNhPgCiL9j41uDSulkx0SOLJOpS40du
H4pm+EpkKF/6GoKeH+5zulrLJ5NonKJxOW3vr11lDes+LPrksy7EXrdPrvp5bJ9dv+3GckDfMMAh
9WCeyHOgEd0uxEFsYcZPp8xROpnD79vjMLzsLoUvh7nq9mB79B+DBSfRntOKc8oS6tKT+ee4H+u4
Gvk6XptM5X2HxDwl/a2Kw6fePDnnOcmF5j/OtLnamffiznWcdOZQ/BU5DEfmfpYlU/y0yuvuoxye
fT+nntte84Ge/PsS33EEeHs1D7u1a4Lv/8pfQkMhicZz1EEkKUzpm0royIkbEmzTqMahfoKzWjED
2XEf3DXX+3BrkFCoeCbMGKg2DR8JOkQMHTUzPXHqp/NGWbvINAeLqhfqDubijBhBmzulCGQANSFL
dBEIYpfkWVcqmjQspyQQz69d/rQ7mY3Vbe1qhsz4+6vzUmbwvkYkVpd2YG443TrEL3q7Hbue8Lae
I+7wTwTB7+3HzUglpsrfqR/kiAUAnOt85s3V3AdP629oVru6AnlpnJ7uFdktwBFpJBOzfHBQutQg
6qVPvocMKkCL7nMVfzwz8jNcoUbEW/7iZhCJ9Y5pRCJ3mXGCUdTQuweJomu47Dj7LUkjH9bBGhgZ
K7/45urOe/HiBCWT9MnnmDfSj7/kg0wVwZurpOSAN32TVVhOeLSw7x/oCakvOFr5hdrmHlBOhSkk
BHHB0VwTU5YvktIn5Nh+2GGJc+bzZvgEacE9NE4BznfYFEx8L+SdMYFs12OqAG+MRKq/kSQ19dKI
HOE2IUG4Bym+bZxmiMUDk7k6Xxi0K5Qz0i3tnhvcZNmUBpvPZBLZMINf7qQimO5CjJZnzO94Lbgp
dHosHrjMSBDakQ6uFxuyGFSOPgP4sPZ6QS8QCoVOuo1rolcOkpNJwMTc4mzKNk/hQNDEbkd/aqqH
L6vIb0mwryIt7m1yPPJZV/va0Y7MJz1+ju/Nfk7Nj+D05zHsg4DuJ1d8QoT+8piS4uP4IM/mNeGs
eLCSR50VF6Wa8kUqCa6UbIkRCiQ1krAymgFSKtPxHGqJNsPSWKxTsn8KNiEvu92RCEGjM7E8iWE7
0J0zZYUELLObfwfeanfPQALL7PK32XcQG5AMcKb2WHLPoAA8KicJ6Dyjt5YfN5+q7hMbkoHp67xe
rknjJV4oOyr8YLi6zCU5I0e+UebiPuQaAYIy7BK93o15e3uarW7Hu4ZSFbFYE9BJwAMCIkpizdFl
8V8Ab0d9tqzq/9ESrZ7dN4UzR2DgqidV6xgvCm8qnODBCFwtosWK4eR9bMySaUFfr0UyV/ac7Oe9
/Cx1pwPm1/Pr6eMHTgAebnfvhvz0axfYxcrzZqCD/NN3hNpiRwnmski/u67Hyu2MyokW8puJFmQ7
fzU0KIw5N4C7WHSivVSCcogccFk3oGlO1nP0cwNyqLn7uJqxyjSbN8nTp9PIHaEcxZKpc+jj2J4R
rDKapNMW52/LqU/XkKpMs/mrQ7en65UMG2Q8OQWvwx5qxwzI0A/W+spAEvvJCTlQ0KlwtRbEooJx
erzSGcGOTPKz2Y+Z1ZDZVAnJqdzbN0Yurbulw1/5CW94JjOyRHCRkFXFOuMF+dgKfHkaeASUXMD7
GX69F9fqNYF8O3tnyNGhYh235O9QRcamzzNKE2TYPEb2mQo3Ru5gyBJJHGi9XKc2NH0uURt2DtXc
WuNc1fc/g34aqC5LyfkMWLZf+xKqaF74PnkUTjPm295y+dfwvWhGOpxHLi3/kUdH9yys5XMbPpXN
kgB0hez0h4QaeCQVO5Cv8eFflibf2ZVrkq9+lgUiudQieqYhnn5fm6h+ic2Q2SPvwZUvaXsKe3Uo
T75H5ewCAEPhlSWkMVnC6TFWFgEjJCcLV9dIwWpt2hs28FewfGIbNmM+sJqzylNZ5jc894a3H+vO
Avx7tjyqvs+b7647h8Zy+PnP3kZwz77Vbs67FrcMeZL/iOmc91RRKmDS87eIXgNt0j8pvxXpNRbJ
zLMB7TXdugkeN//yCC6mqzOpvJ5p7Md09sHN2SJVdZpreHuGKoaIS4uozVh1Ej6mQqA4BPK4Ob0U
h2f7yr0nPmsqHzyUifkKqr5tfXda5fK5KkfTK9JookHhGajF5HuNNL9dM7w+twa3aWG370P/6nfA
gmS4yisfJp9YZ8G9NGI4FDErJ+7jhJrMqvehLU63hB5Xc6h5xNxMh+ymxAGXbkWTh71625x/kpuD
Y+6lpFBd5q/gxUQsJpBgkQGr6eXUjKgJgvG1XKdwv/SS0+7mdS16hW9IlvYd6szgwZibK3Je71M0
jprfuJA199PNN9oF/ijy+37lahSu/zR1rPXklLAAvDHDxnZhd/U43KUNqVYU9p76CJUkuuVLQL/T
A6sVxU56A/Eu6o3RTQgD5cvPL6Wj2kfjvkh8yAccDXv3VPRc1CAaerHHh7N8qc572iDXwrYdA1wK
ZN3B8b4TPTtulmOnpmBE9fqE2fXchX1UM0RcDcCCnvgvT9Zr7JOe/1pK1tu0gV1iOZY2bhgYnwWX
CynqIz9n9Th7uPvnL7OauKwfAIT86xo/s68iQij+mauCz3kPdYD93BCuPTNVVuWm4lIYmuMQ2GiS
3x/+CQYtxiFOWTvVY5j4egIujb/YjQ4qIFSPDYvkF97Ar4gkgXYfQ/oRQNdINaCzZAtyS+L0plrh
PPJGckYeA0c8pHAVyOXlUi+jbTpXacSk2rOBtfvoRIeyIj9D04qWHPd4lz4KRoxlcO+5lrm26CQ/
4oRLhGIwA8gH/YRy9wMbEnXmbUNvxoJWiZMkfSO7qSdApEnhwTOimUIcmYoebHOHqeJ0+7jV2Cl2
P0g/Ci7GeeHekvGPNGHPb6edqDAh9CxICNKPmDYDHg+qkJNOD2+rBWok6mLGiYJZp3g1O239I/LM
BDoLjhdCv2s7bpz26VmjQS6vvKDOxNzRTKko0wa1d+k6ueGi1v5MjWKEDf75fgWUvaG/ds3PRE+8
6uob8JbwHoY09awGAFJJoCh+F2oPZRong51aq0sKQp317bpEAnd3i649MaMHcdnZY9aOUvzwfTOF
AukFdsN2bZs5irpO+KVRhR01EGx7JLpGj8AASi7czLu4Jaw7Z8l0ORKi3LlO2Mqvj2BuNek656G3
L4YdXN3DYlGv5qBt2Y4sD9R9xqQTHIyd1BgpVVB0PXWUFwEpw6GH3ZuboNJ7iWl6l7PM13sUp3uV
iVQ3Rp41ojm04Pl7DdjvdaqLfRMj+RjltTPPuDpo7m4f5eGxxDketiTjyBF6Hfs9nGvdC16z3JVy
hJT/tHzQYlvnVuzjQ3Uu/yYWKtdG4O1DSvco4z3bvuY04o40KvCZQhmJwQ/T0v4xaepvvE5jMb6B
eWVc4YRxM/0XZOmcZNm+Aa3ZCRZFaZgDQSDf88vVslqUo9cKF3u+Mfc6fZx1l+/Eec1T54YH/+HG
rEC8Ce3PiJYbm8dJ6eDsEa/ByqMUezGWZK1S7G4h770LPLPd990b5Z2QMT+phwnPcqIPS2cpUDmf
nZHS+wMehL/8oFVvN1QFSNM2pQzKqjhDyFLdNBnhq17XHnb4QiMrr37LsqE5db2fGLX2mOFWGyGc
36CR6vg5Q0BAmMGdWe+gHrSbXuFNh8tw60f15nR7RAw8ZcNDVKt+YUgsSuQGnN6r6zw7JT/Ywz4a
0h/YZc6CfUb7w60IBGRwFCKm4lyuMQBlH78Or+FwxnjE4egVMTbKJ3IQ2lLS2hMroduC7q0xRaT0
C/5TBRQIK+QRDO1qvaz3q+tY6fvmx8fXXwoZ/MbPt4H27/NvwxmgU2bbfxa+0EoP5mRjGTBfjRUo
2r8LvjdTPH/Jctb32Dqwot0KKVaHFNHVcYsYVuufTeb8s1jieCZn7whne9ob2TSjTVME1XNaXKBC
PfdEbrT+81vP/SAbA6Lc44PrGbwN0i0Ahxt8RLSGXtl4edAtg3zEA1p1Ni34Q/IJrLnJc3bK3+zl
LnmP/Mxcb/zU5ItZRM31/sX7+Zjg/+XxxeTtXUnjKQWxJFLmzLRoQ2X/p6q+wr8I9hjie7sd8E//
XKHJNkCCYQ9ilSubyMAMbf3yOpZwM5TEKxIcrxnHeBleQFk6DCC6e6BM2Dl7+SMYfZVox4Alw5ZR
hI2fQRLZPg7oPI3GPu6DdzfqofbqBLsmXzFObgAyojpP16LkkIk3QhhFAY0bHR7UmX33k8qe7PJ5
aaeOv0xmk8EtZFbUlTjwOGzvw68vOl9tvZsQvUr3WEPFsj/r/XOI3qbnVVzsm3lD8H7W28R0MOHi
FhiaQNYnYy4tMHLn+rNrhsSOj6fDA745O2xtoQ+y2yLy+QEprbtjl6uYqdTyYxODZuMHOlE2po/I
rDrn5X23/X68nzF0kzmJjB6QGYxaYHBcpnK329b/6AgF9H9MzRBykfDVVKdc34lX/fWOx6gxhBFQ
DS4QVlrthHHwf3MbyQ9xdLET5g++nRjr0GDRMnkaf2JobGgXOVyOYi7grvu7N5mCZy3i/QHCHHwY
YoL0RZ//tt1/t3UfwekLlVJTYdH5sMvDg1Gf9xOEfdw6W1emUTzmDdWD3wdJ5d9ZBKIwTj5Yl5e7
IyOGttl8V8/FTQBBE9M0Ca83Xs1H/N92DJ/lz5L4CKLIy6e35teRMI67kz/ahRA2FqfZGrI+L2ch
hoCtsG4YDUzjGrgYViOkLn3aHWjjtRIW78X6jT0ozV5U7IktjNHuEqA845NCjd1CQeUJa+iNpcy2
+GfYl+XL28a6K3JgWFtreusvHC+/7i6GFJmu3vSpILZA8/do+6Nar+RlrGFRnK5bA2fbIY0/jm5b
nT1F6MRcIpgiWDzS3B/wXWcNvB7yVubzC9AlLOidX6QMec5hdNwduMVdcBFByqGiFJghU3OA1CgB
qB+GQj/4aBzEp6p/fC8EnqA769KdpRIJ+qvK7RWQkdRo5HeHE7GC6HnHndnhaGNLfUbfwRHHppwE
wpHdhYs7Pe8XOeQaOj9ClGR+XWpOZjka98wsK10sHz4cv17Ot1ep+9ov9NTtJkHFjAtPsUBAObl6
KRXBQOkf0+UTy4H7HmmvU2IQBpjQHTEHqn/ogna5Oz2z1XMxXFeuqnovi7Vvq4YNgktnxaRjXjkR
Dc+IQtWFUNt3mSxHwLKcDN/w4eYzhJ/bzJwG9coOStOxPz4xj+/D2MK+87i634ID3EXF0OsiXSf7
NLKgi/QI6sc03zxCNeB8HVmYnMsWMuz2n6vuGn9n+EbpdfJJi9fT7vicdjSbwVEQuvazlpu9ORzf
b5bhapkhBUSE+na+R5XeLtAUkwhBoidfO73by9vu89sJFepTGq4dR+Nbfq0a3DnIfxXa6Viv3f1l
s7j/fDW7BjHhSE+dfVQMdL8OcMS6rSgMw1J89B+j66SNtZ9n1MOU3ZwqXhdzQKcTpgtcGK5T5n2C
yVPxsimPSVRGj4iOtg3sjlaHT07CPLxnOGXq/mV5OfUITjnzWnFJmTErkOjMwc2cq2MPX4njh0zV
vi8M0NhIGSMhuMd9hI+lUw1qu5kWhLDavgWmCAe81Od1+50NV+/3gtYlYEbscjFlubjN8RG0G6x+
PbmwKxd+8Ztjf8pxEtYrxtpJkPK+LpM1pv1I9IfJoftyGkZbX7e9gAmj531gTRT+YCweEbdC2FZM
dn/DpwwpbC6/j6Pi9jfZJCVGwT68gPapwBTkjw/nXIx09hbokWMeM9eAvy05+R/RMB28Yb0wO4/T
5jU2o7t7WT4H1vEy6b+ZZZQEWWAOTAClUbniohedsHY6rnogpu5qm/dDGGee5KAaap7Jw849TW7E
bja9aXVk6KJ3j7MhHvelq0HdYzyt9yTMT1WYlDl5LSSHoT6D8Tko4pThGftpNuokdupWseLRnWS3
Kt4cXeeebNmaG2PmVm3kcVvH5e334rdxN2ymT4bNtlvl35PHLc++y6Sl+6n6gRRh2qyc0Td8MdXP
KR2FE6HvZF4TVuE3sLxbkJkevZ3r3jURoo+e4f1YbAwSQionCpk5XUSvCm9BuniGumc4e7eh1QUs
N6rCe8xkmylPadWwDBEYBPqoRrj0tf+pgxYLEpS3dpbhwO/Q5p6ZNrkNuXjuF5CFj1f34suYj+9y
0j9jBAJAMIBKaySg3KzhdXJsp8JGHqUMaC7XyXyk+8rezgrHL0fdGGtdjTyUBCJ1n3Lwxp8/tx9s
Kzn5L5VLYtGLGFHb+krHLc8NE8YvFK+o2SIOD9bPAyElWd704dFMCVEQi3nSjGLqBRNycxkJI28P
psvkYEeiO8YNohhCc5VydEibMYzGDgW+nQ88ojPi4ZiQ/vdhMBHPTgR3DEtU6GfMk0ddWRHGoxUc
LcrSGZTvWcw3cEjMWIpY6iFrTPwaThLNawT89oHMa4A4IoI6+Ceac9Moc9FvnuUK8NGB64oEPUZM
YSAePe52CEsbV0sdhuZqNy8bXzE/Y7T6fpy4P6J4EPb8z5h+MbBEJzKRyvKCNo2XjruRBiEEMFYQ
C9P+sQLx3g757O2WRygx8u1stzv2odjlGjY5ACUoDqpIa9BsYGYT4wS8jvkilE2YiFwhmfLiGazA
iAJSa3EfpxRXYfUhQf3zghmN4lk8i4S3lvsqEkx6xe1vxbOEt8p3RvUA40Oothx9HOXNfySd15Kq
WBSGn4gqEUm35GDOekO1bQuKgYz69PPtMzV1wsx02wqbvdf61x9IRQTs4bSFf2VzUPI6qtAPCVo1
cJ8/nAxopIUIk1s48DtPQwgaaSSHvmd4es+GE/ru6Tbevr0YBxv8ayoMUAa+xmhiA62K9dZG77kD
v+hMqYDCpnQbT1kJ4u+2dLdDtGSY2qfcYykwg+9sS6HKP+IcxTtGdkzWYzzhwpEci1hP6I0AHmZC
TZM68gEI1JXnkieNhTU+gz1IlRAca34JwpcgeXLgK2gW7R/IAgVrBbcKRvtisd351DmkMDyHFpeC
0bbIS336kIR8UbixorBtA++2L5czzqkIAgyX2pQfBG4AX0r8wMqTVyoq7pf7WQwYHcJLx1E1fDB3
JuWbIEfiUd0PtKO09jjW2B7yHyYnfYx3Y9WJePUB6VDvGO04Lf/nG6SLj2I/Nn2zvPYbuV/h2TSM
u70ifINu9hnbcikgdD5EUGBveXyUAz5TcNZe7lmewxGDrd54bVRWXOk9VRKcUG2RsStyhuB2Gz5+
/pV8QCAgCj/VGKRuNYg6R9kXON2OsFgpnO98C0GDHf/JZV6tkPGoZJowmfAVYGvWD3zbBe7R8lwI
FTEpQy8ByxbLBqI/oKUKFvHNR61LGCfFGM/WDZuOS8CKTlj1bEWBSx/nvHH7m3LNudbnxVkQgE3W
OascDpZzodoKVtOpcMng0X37GmnB8AX5mg/PG8wsdkG02SIyhrmb0GND7hfLgpoS3vdGA1w3SIL4
OJ1r8CLNpdjK0YP9f/Lxsin+sPZOnWgrcmKs1lN8nDExi3yMa4/pP3ssvKL5eNc6j/FoxpgKA8jh
SuOee3B7fkUGVDYdQaJUfbo/hm0VPwi0qmNWA3p+PbzIgmU6QmgVGdTpOpmJTCnmwtLitZYv1c9o
n8xe4+xHffiEk2VpxuX9mQKLkyiVH27xwPlBfmTsvowocg9fBZiYyQv/R2meCkcf/D/+bn+fwAzb
IF1pcMYOPQqWPsCCBgc2HGLQqp5glE2hH/JsCoL9C1GgLYYPhqdsfyqbZx+IXjwRj1VAtMPLHhrW
PaqwB3RkIHR3RBHAJPPlZGBdI4wXGLvkICZnMSuhEiDNgQlrt7wF7+nj7LrFT5n6B2YS1zPgcx8q
217MuWRIlAETJ+0ryC70CDydWrlrXuP3zVG5wwdhEWsif9EJsPavqmfORO1IDwSjEC7D/QD7cGK2
tkQ3U/2+lfFtrnsJYPxqQEGGBnp2tZSx9gUptp9U8yOrhoLJTKVyCvKeIA8GaWCI0+sZKr9IaV9g
v371qzOhuJPskIVIsZElPGFd2tcTRTP1DypKLH6GfjoVu6E6Hy1LjOPmSgGoJlQOLcGS62zToHzB
Pu98h7RJl/EEboWILNS0g4W2STZp5uUXYzM6fucSZjjQF6BXQeT0iHf5rtgAd+WujbONTBM5L0Ff
eABk3JfvfOnqfy809hyAQCxTGDdDWqUjYSqPggizKmlsOgRH3BfDWDXGXF6GzpA6CxF3i03y5wSJ
RwkexgKKEJ4hzGFhq5/NuSp7d0yzMMFYo+AHOQbNASv5kORL3rWzgNfqTdvMsTfcLEQv4Aan4Ewq
QBW5LeoOYfWKYMuBxoFJBZ58DIdPEkefNpfmH0a/RzGclS5MX1AqbERGcfW229WgQw2O8nzBPFB7
ThJcvLFmb0Imgs+7X9wmAyZ7XVRXBwSQ8h9kKcEBwycYrNMlVoTp5TgLnoNA27sMVTc2+P1zsYnq
+ZTZ1xVeJdzMbKn9QgfNDZ/wwhfqTkTHWAw+1iMvSmLm6bdpf1sTjftopkM1ktAFP8LB99DAAhrS
qt3cHKSNY6klOpHJ6Idk2w/cdzUajPyK//t1ihwCkIfOyBj+aEo4Qqb8hPsEDB9+R86dVUkbDN0j
KWOj/tMH3AakIZ9JAgbzec5rNrIyNCmduk1nnAy8g7+tny+7teI9Q7FAn27+U4wrAALZuuHKqPgN
EU6kXPDIsFPTlLBIiIc3FlkW3T9+gi0CZqEQziuiS39p1ZJqfM3sPqqBqs1dmxF8PbS/pE79fs96
H1U3566PsROHnv6FR6cyRnsWm9pY38lq6xaSvBrgQZHsv6+JXgYF+cZA3QygSLuFnnuV3B71+6zF
/XulVtG3DZocUDbDbp/W/PMBsKTlaDJnyCkHRu1JROskxrj6/NHogRjhwk2vJM3ejWtAJ6Py5B3O
aF1w4caL2JAj/BC2X4+l38GlmSbSuDPRGDY02kBFUMQHI4Lh56MJh3A2fR94MuPbpB9u9C7I+mBI
fivN1ozP9ihdqLIqM49OCnL4sJc7kI7aRuSoNr0/uAeFd5IZ934xRmhtyFENc6gM+B6qr/865Vqk
6O6IHBa3L30eu2QYLJg7wG8inE7rjvnI727gH4U/ui3QRWhLrCMDmIZXh5i9YoN2+T2B+eCr26jT
ENP6OPd+nUc7VWRWwrE0PGqAxwsbsqDB5L3Af4P+i0e0nJX1ZGiG3VLbwe6movv+DRqG890fOC1k
06Z1mNZcIX6iwEBcHTAJWTe/RPJgva5WYUqPCklDdcHXABmGrylB1qUcYUX+gjjGf3p9g7uCkXs8
olwt6zHjquFRHyK7JtEapMwgGM4ISZky2xJsQTUTqKC2PutGrv72apWbbmGikZEHAyFV9Xm8ujT6
N05KQAD6yav3jMGyondVp1c1rBjMYQyuTakTeZsA83LlGJfifOUMPX9+PoNZK3j1tnSSLaJLodmB
Ms7Iw3nRAbLg4Qv84XPfeQ3447uJ+w+QOZCAUq3CnI4hqGbd6oPw3Hp9qSKfo/FbpSFlHACVi84N
vWIeqbMmiQwEnaAvl9RwiMW93oMBHJmPh90JIKSY+byF07v2tc4de3y3yNv55z1+qIz02Pz181Oy
WPtbJWeuU2LYgDGE9lvLoF1pMy6YgD62utXTdsLXa60XqRjG5Np6Yg+BeZ/AexYb8j/XA1g8z2P6
1gg4IIEQQ48R0YiL2waMheFfupNX2Vhn75Kd937YLD9iVAxI60ORB97kgwwJYTKttgKe1Pzyx+tG
9p1DX/FCrl6txCX8F8n+SjbjlAwG7GkdSqfv+nS/Osf30Mk7JtUMJ3tWsY0dxTWPnlUwXHAuP277
x8gbKoy2cSt4OLrs3DscS0u6DioD1DGBET+32hu3uEii4m2iN5mrm7cxvROOXuE0Z6dEWL9ckvuI
iZPcFob8apR7OuZjjL1Yg8BdEtXcDRRgbpw2cLjVwnt8t+8sNPNz27pPNpeL1f7S7I4UZ0eN1jal
Q/B0+pq9YQlxmrKOvzP+cusdZXLXrRL1nATFz5fct0UA8DqNBkMvf4ffItA0e82/IIBZ036nVr65
CaGFDf1wqLjfR6zrNhck6qgpwfVrLjUxQsUWhQEOdQykJ2hf1BoRujyaNIX7GTl6M9UF2qlYT9lV
vtZoxZeWfVxhwopvOcDu17umMZp+5ukjUO1iMW6+wWs8/J0qvdNJpGows4ds2nFMfVbC1dtWis2t
d9NRYI4c/iIQ5fbzC5bXSpykuxSJC0kkgtZvBe9r1CY4WRfL+ru7Nd6dJm17v4eSr4FaIr/l2jwU
CllQhXSitx6Z82z6ua3EOmS7PM54UF/LViAb8iusmJrKdmeuJd2SIcs9AxmByMtpqYYQI2T2cKYu
xup99XxdmO1/zZU8mLD82o9332J4/EvKIKMeUke08A5/BztFfFFG8GTDOpmUeKNocVlOpGQ+RMRl
FOtRHw9rt3EJYJyWVID2vN+beSRntgriYwoAZEgaa450HUmiHkkFtEwCqrvaLicZ5E+4409aKhvW
7hWLxDBPOG0V/3MclZYYVpg6IRvWXYtMHmnzPebOh2wdeoEUNyz/wseiI2i1GtnV4RHJfKWz7s6h
Er8mQDuqad2VMDvdsTvJE8YeGGTsFOIPjW17c/qR099inft2c+teIDbD1ZjS5yc9F6IlYC+o7m4B
KAxaSoDtFc95u6YAN2xO1kniDcMvipBnMJA9lZEz98A3cnf9Kq0G7HZXvzBqbZFGbN6LucYQVF4w
9vpiT18hEbgoR7kQYZItyHa5pqvQF9JIhCHrlYejSaoH/P6m8YA1UkuzdmTj3pYCjQrSOhqIz+2g
DZYpIYsZkDB1vxelkHgygiR6B8WGyGzXrhxYEzgZX825tRvTtFPoospMqS3/i9hw21ze3Q9rDI8I
nOTrsXzdybeowyCHquO2h8/biuI5+Mw1Cu95ClEuPWQ1Z/11Lo384uqxred/SCE6nsg/DZxQWb2J
kuttMrQrBCIvB1xMPQ5vN7tMJnRzilhOfv37+q1SvisDOQZ3u01ruj4CE4AswucJ3hkSfShLTLvJ
jS2Pxam4T+QkfhpeTezuevfGuBC8cArLZlTMtHx8nSfM4Lure239wpy+6RPsHA9i1hjC65k+qYD1
ZWe0rlH8pZArB3BYQL80ifE7U8FRZA5pyiBpKIH6ioZdyK1Nwne8FlncINrPsKOdG03KBEywAsoZ
OTVNG5EgEuPFaa7Oe/QR/FSFIMrheggz24ya4rekBuqHF0JDDR9MkIvLbRmd1eV1siwnBfxeqGxR
6t5WLyp+HTg7gQ6H3y56iy4eE/ww+h0YocrNn0NrlsHwvnMk/bX3qYNr53+LuE38pJwp2++2wDsR
3rMBOdam8ms7GDSQiwjfvraR9HHFzjh+AFRT7dXuYJbXEWaXPL7GngdEr+baw5MeCLLYDm32ILZB
uDztlxrRypb3JYMILZAyhi/NX99YThl8dI+wmwSksPVMKlJlHrf2u3LJLIbfwXFJyU2ky2PI1Bh+
G0wm9+1HED0huCKTREX+2tVR3Ow5lfbbeFX9JUtBIqWV5LGzIYTMjz2Wtr277/YTFf4F3hCdHlIt
cYNhmmHSDTGeI01eJIRD1wEg4CcPMw7TdUHPbun7jjZ9uV4/V+xCo7lGOCsKrt4OebGa89X56NMS
gu2Hhh1xmzNpxvchkkuPmdWjGRt3x4Rsa3cSka3s2tI8X0HwvVCmMkwLLhum7gMscL4HyipdGGMB
oY+hOTGU3O8ptpzu8J4jhM0kulF5/n2Ok4F9l2CCTQ0cfCXHGLoIX4Q8F+F0rvqUGoYu6phiL5UO
9WCRTCranNAsFkyMqXYzaSLX7uiLi9yY5qPz8imxNGB1dwqKyClA/FFmqmts7lfNnxF/xtxM+q37
lKKhv3t9FbLVlK+ZwYgGRujQKz37/ifVs8X9j+xnm+QP4LP3YaT4lWcG6WWg2zTYoI4YNleuublK
3lDDYwQ01YaHTksUf8LKcLTMyQK72uKTQ2Dk8kp68JgNnfnTdcxRUsDZWz232DKVYaK49X6MGPDx
8SqER3QnBQRoHFhtLjNeu2RcxSMGilAuzk9kPyLQGgvnt8iLQgdajIVZddDPkGeCO0voCYJYCUk6
wEuDxlIrooc2QWOHz8zbRv3AnJJj1x1C1hbK9U0BApXPEOY9c1jSsLuJ5N7Qn45Or89fjhc+vCfn
9g5uWdhtMN8dFMCQtXEskch8/aZY6llQHTEe1dSNfrvclH2GqPnwRRNiPKjlSA/y4Edi2I4ZIlpE
BeKROdPNKSfvwPANPby+44H5MwImYGcYRLcLl0ow98a3LRmu7uPgJrNqJ7KMO9t3cTN8ObZ2ugeu
tBjnLcqF0d7gAw0hIDs7Y9aT73lJMXNVbMt/9VbJuAEV+RMvOjxGsq9IVY/otsdfTMSwvbjOXWU7
GnBKBNAl+hk/wXrtd9Aa8DdA48gsEZIRTveTkxeyX3mEw01AEtHf9bHyxIVp8ZDsLg1hGGeFN6rj
64wQK1aWzvcuhgFxJfhyUTyO7R9QRr7FdOodO8fn83/oE0l4rHbHhq6fMysAr4HLtwpWmA9Ohzh0
BChWkLERs7KpsDJE2epjtcnLg7mvYF2jGbAbJJOQbHRUp3+65n01z/yy54fFMxowcIFNlAH1feFA
3XdqsuLijHTcpYmrL2G72tpSDnnWaMYYCywHO/jnC/ZoMM2oOG74gs/4ZrKPCjC1wF7nc3qcrpk3
mMoICxqsWnjERVOy1yIIg8b2Wzin92pWrB9YlrN//iKAX2FKujDXvOkv5o+9Fe8nXnU29wxd+c6h
HyNQ1tz4sZ3EwyVLnsEK1w0iNqzXXerFOCGPnQkDWOziObjJ24K5FPFjo9cOTwIHGkezg0IN1wPo
xEp3Q3q1ifNdMYUe8gTTI1jTR8b8DYetH5vBjzHJ6H2A7nuHxLkU9pAEXxH5GBKc8fNXXhmIOAEa
a1CRGMbhTcXqFqBpsBhNhHP56MZ0THfRWkoWQ0cUl/Q3E3IiMMXt7aYP2hPC5txvGPtKOXlCp4rN
Z4OG8gK5kO8lybK2V2yiUXLCmdiwVmTMY5A9Dwqipc3wYqc6Vn/3P+xMYjAL1S7x54/zAc8gjWVP
rkSD0hLbBfwAZ4yBAHB42XARDE8Zoa4IShHHZgsa8Asx1In7ZnuNy8wbLjmjD+cX9ndESDDqBxMC
RewhjuCRdBJzroCpDg5hmNxRDuc2GkU+HLceC5oDvqqRzXZ/zrChwssC2N3Pjgayf6tQPLQleu4+
IL+hYUxXFxhJSzySVkAkq2uJXxg+7bHOIlpipeKf9QPOmAxloM0vWvcNhC74kqvVpYWVgaOqcI0W
8aPPK2/nY3qVfYmQ8eCXoQY6wWzO5kCZwOr+569xRiO2vLNyyOAQJzRKUXrSd/fPZRXjqcK/gtrZ
ZghiH+D9kVC1+MbyNgFRYmR04l2uAKtRLk8T2OswQ0OcsSGC/JOAAnO8MUNDxoDydJY7PJohREdp
K+4BJpqg3ZfbojU9TOPO2aZkzrdiwfNzLsZyIbwCBsLjHSdwcQMpZXkJwhcZiuB9kTIMFPbDgNgX
/hC+8PiGwqOisBbGCMWCMRokOMQwEaQzcl8cG/mnULX0pABg1iomhMCiZiiGXzqO8Pi+EAX578iQ
dCxk4LDyNUy1YlNjoqkizAeGzz9jLI+lp6c7D2Nt8n3Zn7B85BKZIRf+iOYz91NzMTy9ZqZIv83A
5i8vOgAXTGFUYUN61vgEvBlUkaMTehDthGJqwiDqvmHQyZCrstW1NpxhfnJrJ2BOBqo0692RTbPQ
Rw6Z6dQBaMgxKWZx/0uvW902ixoYGSoHDn6ZhyoPyMqw88GGlpe926gQ81n6P34vQ33cIYUEBY08
94J/xPiflX91PjvUv80GgdiIkW2ejnnGHgbLliEhYI+zkN/Rtyc4haEX4i76fidobs6ZGhSzzwH+
LpW1yVWeSHWtbzdckQhRCTQdGFbAzEw0ydNe8Z2wb1ioHdkywN2sLwmeNrdYpQLkCbJSdSNXP4lh
DWC+R6pp97xfCyfLdHZmzWOs9u/TXGiMeQ+zhXLIMFsQ1CUA8hWt0ptPtdJ7DDa9L4JEhrVqoNGR
zSKGwz1wfyBM/UYBKofWHSQ8Ec3ChFq+YvqBko7GDUdKeijBiMJCHQMMkZjdI8JTUR1At089srPR
bjDhEtdPpFtz/ZcrsfOxXhGfOnchzx9KdnEk11LwpYivg4P9OV1EUh7F8UaIPnAXhKtZtCRwACUh
dbhFw9JF1ATqBmTBmA7vZajXZEHBM3tFzEGvsL4rHrN8UuvrmspXc3GcWWyfKkZzrrLG0UTnWH01
UD16rlvQqv6ljs9KSF2azfE9W37A9G+C6HOb3MXXRAJiiMRuJnxBVYfqU2zw7nZwRMakMJU4c8KL
WbEY6itPvoxBv2vALLl6bLSZK9TZbK6fuMdK5IqRHQt9s30lEAa25Qv/GAKtFg7e00HEhh5spjbt
xQGxjxswsA3OCdgmpHHxc1sAZmkMPveVITyyjp/P8auZG+4rwQRNGWCJx3OndmG/49FnIxEiYwYf
+ACq9Om82YWqzlNnKDaqKj2rcxl4d+SrYRmD4ItPQE5sI0MNANLEmzPhXPJL86CEV+3fDoNZKBMT
wJcVJgmwwxhRcH0QtHOD6AYbeBfhMCBTblCECso54xsrPyqYCRRampYBByhea0L9vMD39h9FDGiA
b/PvP0+CbabXww+GTgmkG5tNfKEikX1xTUlBmAu7yUlAyiKB9HkF1xNR6ZMXJC3pSw1Gcbhz50BT
mGnKto2g76JKbJ6sSZ4FGRq+SAuofIE61qcLswrqJC7Qk5V659dCcmhM8OVFXGkLqxrLYWlA5sCt
ksFgyfmLGpNHrhiG6O2SUPm5f39MFLD9ElHQsxvfSIq0N429YkpoL+4bsWc100XOPhEYOzT+QGsQ
OMwsuLbWRlb8TGVGrEMTZO4htKBM6HH0J9T8s6wwcXYHx/gVZ92iITrDKFcDecPkEE/3XWttK2xp
bRW9wOQfJ7DHVXeIvTMhU8lc2E4ZKqw7eS5GZ06RcFgDtNNf0nx0WPDWXISUHYH5aMqp/FLD4vjK
D2wPQLDFEeMBFd29Ns3kgZ0y9YDjbziPOaLGCYNX4APCnjg4CCGtV7VsjTq0Q16JUA2YCnr0YzdC
jjNmbip9GLwWkRY/j2UJtm/EvFZHwXGdcczgBPIhcHdyPenh07frgRBs1sChaHPH7CqmTyuOexCJ
gMgPMSu8b4yleuCj5IbHbjeckh3FNQCxhkAxCPPpfY1CHl4AG3vqdPjcn8lKnjah4QtTqDy6/mAD
szAWJN1mcA4fLiQXUv9e28fPdflY1tPuXGrwSz9XROnsj24XPqFpXJGYWCA2TF9Khup44e7L2ioa
99ZgNYC/AcnO9M1w/cH0+9JOMfCB4oYB8l4fubnkXlH9KPazCm/JBNYmi95qTuo0O2lrYzyAAtN6
OUfLD2CLsWpRX0MJi74R/2ckGr2tziVIYpoWGNRo7p5bzDrj20mugHFUZO/kfTi3U7Yz7c/ZBINF
sYTkB+aJkH+nPujK8x8OmM3uXoFSlHTsNHj95D8KzTREKaofR1sWsHQDfIdm7eXBe9bgytZ6/MLf
D2kH7CiK7IfL5bqjZFrXl9EX62R9NiKhSnGKmRx0sUkkJ4R3yPasbAh++aS9uT3ew3ziTYpq+Q9E
nrNtdT2Gg5GzHM1/W7heW7hrs510fG6VRbHVF6WjCfgLvbv1hWGUw4C7+r+vEA+KoKUOvy/BaV0a
sxDK4Aw2m5MeAS5TV8gF+Ghvq9yA8YY4wQ/SCOYdCn6GRMb2b0mgtHVFMIJU4nnAjEeJvo37nCte
T1tECjH8YvjPsL3h7Zw5WjgtElt3nrIHq1dpeIKGU2rGidrBGvrnNFZCXCapdIyWY85gg9EfQcpO
DwuLrKC9sT3VkJmJ+r0I0nMWQnlKT7hFiTOoxjAGqhZlOafvwFpQJlJTSWw+HDdkyvj4NN0dRpkA
Eb/P8bNcCH43iOwaGMU2tjPyzQFIjsdkS4tiFyP7OT969WINHZ1neRLOddtvve5CXoaBbx85jfPP
+c9EcgvUyMVKnLADS/ZYsoCuiDwWUBJOa4ZOV+szgZq72juCv36aHMnxFbQ0DiRIZzCZ9pNZF3qT
fwlFMUDCWaQi3Y+0ZlTIDgXq5UwQdZxvBUHIyCNYeYxkhbhnuHhybK9fpzPnJLWx+I0ySBy3+C3i
orHibH5O2P+lsfG1FjTQfWqRFMEBSQGxi/lJ8GqaA++GTutMlQ+9przwG55YAckS5HHY5+3rg8vV
ZC/DPUPZRFp6fMbfgSqTifKWDHsRBM6kmY3Cu/crxABgVih5YKQuIWNwmfMr0qORu87giwyctXBx
ui6YnYSZk5BujxFPE0v2hyRZTlSnvU3/TRaAKE5sL2rwHgX8ueeCrL/o5XCPBLzFShdOY2O/HvE2
Z6pggYhpy/I+SeihYwyl2dzTyx4IjDFTvT1yQ7t5HsNyD9+WFQrrseVfdyJ6rpyA5tOmgsZh9SDZ
g95m4sPFPHS4A3j3GEDSWTJOYFO5W5rze/VJhd5JtrRchsk8BeevJ/XbWn95DeOGLEQLq+Dvc/5C
lHBvrddYY0OAH2hMHN027SUDZqjGMK0nIsglVIFyxcq4r4/Hh8vGslrrnbdmfJAHpXWEDk1lZt0R
fDFm9Lm+5szoHYytWAVAcsCciL3srbfnotfLo4xkKIGL9YkYdDNpZdzrVEQ8WP1iq5wxdYV5QnlN
XRMjV65PTKUJyVKE4oszz18DwnFTAJv5ZANr+Q6o+nevSca8513wft/MTF62fpu9ZZudgdlpYofh
vZ3KO3ZjSNZ8K3OH1PVmzwPcRBwLecSx3cO6xkNqEgIrT4+y84rWigy/GsDPFdRRdAkotiCgcjtq
dhfxjyl+IFlo1fx5JvnN8LnxyZEB68TjFWY8nxZ3Ubf+4GMzl+ZOqk/eE+xp8eAdT0wYmdpCNnW2
2TgAKpHt7WAKjZINCAY0O8D8aPDMnzLspRjzW+1ixsLdE6slYd1sTU56jDyNjUfiHSZgSRYP69rD
dhOoyWIKm7q/LBPJusPtCJrEXoJU8LOVwND4o/77WrNHMJvoe2EjDIP2w4Ob8ZfBcVEGC9yxnBoh
KEVG7LTucZJEs/VjEa51NBEBjG+6EufuDDanrCeNhOMDU0uEn1wBdH2dIxR963IClj69gUu0FmLJ
t49X5HUfwX4RBeICjeRZP8MKuv1B46FdxNqDZvByhnnPhJjtgsqJsolq9PmX4YdiYyNmN2z2tshn
uRABRUWhwigjIFT7dfs9Y6LxwPvZ0OLQmDqA6tGl3V1hxGL/4KHSTu3ptKm9HzPa4KjgkQPIf4qY
ZCW49uJkiiSC3o1e0qN+DM6gc4YQybI2YdMKUwcVBRmyeroySso0t1d2LVN+3nwknoUoqc/n5Omc
qehK2YXUe5FCZKUFJN1/mS+1o6CFxVW7cwVrDswa5HGK6yiVGoIMYV1LzXQGbOHJ4nkQecyDT6hc
x/CF/wlKbrieWNcTOYIDnjh1xkHmPCjJ71zjOohpApbAuzDB8Jlk6kIAKvIS8ETp7S/ONQBWjQmJ
ezFFoljCqVQIxhTO9Iwn/n2p/7p68Oq8HFRmzg79oBhNihV1Zrv+R3ClB0dK9IRjSXWLfy8oS6Su
MdkdkzyGzJjXou1pIauusiOlN3rj5r1evWZMNtznVLhE8y4ul/LELt+THNBNzLePKm+2KiYL05HJ
ayDpTaiSg4uIsfiA7nCEwL38/xy9/f2j9gKNiBaUFoX1USx4zbsvQrPal0Opj8syP+5tHw4bXJZF
wmNUWfa4xiOY9hTC4Ooxw+0Wemdzd6B5fub97+5wg5gpDGcOr9Da0RxR7ar279XeEQVAuHH4Z4QP
n+nTEiA1+OXsZfbHJupyaTYFhp004BwGpHlpImVyRfLMA6sSbDpZxBMacFM0lDiNfIEGKNbBElMm
fxjcPdELYokBcFQJfyx09P+8TX7kn58NWA5+kHihouJuODIPF4YLQxcMwKKh5nc0Pu3sp10bIF5I
GLno2Cmke3OLaQJHIPgMVllM1qysWAJ1MEQBhhFtLfniWjeHygjHDQIeLNkWNVRCD4OXAJ16z/tq
dxrQFroPkRk33Gl8HshtAC/qzeFM1/DFoPgheUaOe4ARPj7U6+sKUOlDLgOXo8ztYfyeDigYYIYA
xWQLDCs2QO2EXKQCjOomLYtoPvQY9DIVrLhtkIStAROuz045fGJj+doxBYACcJ9mU2MGUp7i3NQG
o6m80kP8iI41gSi3BbkQXN4XzTKgcB9CJ6jPUJUwx2YL55K85v1sGKf7xn5jof0J9SifF8tBZ73W
elQtP+G1szHb6uxCwdwMhru0NSHIHRIvkS03D8v5TccWyfST34H3/Np55g5+mUAbrX3/aS7JTF9Q
2+vo/aktqKc5QWZoWrVVdylAYBk1ehkz7ZraAyIbuB1bN578bOTIapv5F24HO4luoefJEFJbTzxT
Gqc4aRyLV/9L18SZyRatBXkVdFSExA1oTt0wC/M/XUw4Q2M6BfY5I04dSE2H545xLH8zmHJAEUlD
+cTheP34OscVHgjAJa/oLtsqdiPzhrndCdWr9fE6O7u8g+akT1+N0x/Qp8Dk5YlC7cJ2kcFyMVGr
7ruvaAAxjY4fMwOL+F3B89pwf6s3NEWec8xXhX0Q3M+TKsfp0GWlgOV9TumMHULFiQBq70Ijzq7G
KGUE22kM7YO9XsFZFDKgFulztaf1Y2GganbeNxcqCtXlgNP3hJxnjA6sjdHrxwpzZS8bm2MmFdRO
QbYB5gPeo/1VDrQsvApGAkxpvt6ACAC47MIy5T3tGAg3S46eZJeg4mLWtcIuigLkcaIo5T0+fykk
m89UuwXdE+cm//OMaSwzwHAYRW9Xhv3xRPdqv6G60vzyw0v//fbb0q/U+ZA5v+F9aZKSOG0g2TcS
1heUyNnHK4ZjdVUhS0abhgg8yOF3WEwse449DKhLZrYubRlSDSa3JV2sW+wfmYdB8Mvt+BzoOEKI
l4xH8uWbFvYHLSvP8ZI5vCV7UJSAeNHtYiFWcTNQgDH8gP+G2OMR9Mtr0H7tepvNlX0JxZ3O90fa
q7yBdUlF+jJtqA21c+vs8uejOx2TxMx5YHx6tYQVLXq9cbJgctOE73DwN5jI7DmDqFq92W7296v/
PNzxZfi68sOu5sb281P+1NsyDxT0D6nzHMvYmzLr7lBmtMxZPkgGZ9JKx7/MtGBhfvc5jPVLZVrN
L4Q6FF7T+jRM2RWkuPuVVtkc3aoGF6RyEATP7kzCL9pi2DvpVFs8fu6J8BV4/XSKzeV5TE1ERO3I
Uk8KB+28w9T17fDOrk8Hm49xguJsKq0eIq8iOZoztHs0x0Ifw8CRDyM642p8O6NRPT+9h18Dobrp
dTzUQooqSnWgDj8Jsp06hfAAQ6PbybEefKbog7kxjy1wD2dxb5/gUbjmugYHvQM2ut1WOCNDZnXb
ADO04bSOhguIdS33d4jVxsjXMJlOT80BFfXIKeKEkh70DUEe7Ra2DhAhgMf8d2U9t+laWUDOCptY
O9zoBLx22o2H0WM6ZJrt6qsG8cuS58+aYTjmv6KayEA8zEBMm7eX0VyMccZQ246nJJvXlgQI6bQR
cza+LxUPUNvOIQW/zS1UbAU7ryPT3iIq128Uhi6Bg6i52H7zf3ghOxvGimLEO601ZJMUGvFTndew
IKboc+i4K7oDdqFpDvURifVf1wXYcHNKwcf7eK/te9/sKXnyE/t7NNihz8TvSQM57DYUaeVMxpbI
f4SwdhpKKfhilWceE5gxOm6qMATbSU146up7Sc/5npNmiLii9W6XLPPIyFoq81JId1SA8tJB8Mss
gLJ+DVFOYpjOPd4XF/QhKG0hRMG3FvWRQ/+uHOAnR8zsHmgXc7c58nnvkWLfpoqKEgsF50YKtRGA
G15xL3+Q+oVlgtfh+/u1OSte2PPojM4xARhLye6LdcHqjQuO7FBk6PAOUbgLFlrnlugrktIx/Xxe
LbQTHsy9//PEzgZDq81YvkgszuGaQTaD2mcxh3LFAveVBRQPDAffSAU0sUJzBadBK/14yiIJ7/Ef
Zo9TpJtv1uwud/vtFV5pYVjtpp9WIEdTxbuDlnROOS3tv2t4m76ICutVl2NS2+sRMwIcqSC24woN
a/dNpycMdJ8ojkxO+0OJcAyaQe6aPUzcjfQivL2rhQNTSRHJgnVuMef0hJkmqGgBq23JxZS4rdTM
/RhLTucTl7OHcALk1wo/pZfzRSH4y4ijRe3/tkeDFY5AuDaRXIR/lo7g3bCvwPsInxgsg7Peg3oI
1Zo+6I/cq5t77hlEUHBgOvj9QhZ0BgbEXTvbpmOMzgl1faBr4z7i5OJK5/Nw+Yr/I+m8lhtFgyj8
RFSByLcio5yscENZtkwWCARCevr9mK1NM7MzDvCH7tMn6LZBgWw4cJypMbE1ag4ZF1RNUGsR5kwu
SIARgoziSafV0Cd0iv/Y52PpWkkOU1LJILXCe+3MtbZ9QzH0+puujO5c+4crnCl66W/mb0AAwFHW
ZsRoSP1KmadNvIiaHKVzNZWLaQYNGhI9PmbfIte8jqIHk6Dv2oF+mtAaD0ztlUVsOJP4F0xNYbem
MxnnSFg7fBGdWy7a+zY+SASNcIPOmlWx6ntQQivG7G3weqjfL2S7z8R9hngu0UdHrroog3xd/ii4
Xog4zEtBh2oESJZPb3PfBNDUfbDbt5V96Z4Zml+5jX/mDQ2YH02zJdQVrArD8wjVwCFjlrIBamAN
Os2XypSCnfIIjFM3B/ml/d7U7TTBYu/pcSW5NeESY60RfdPuLRAZvIIPMofJadxe8eqAofVlzK5K
Xa506gVK2ZKgF1pghexTJBg4Uplhum/o0jIHm0LoTRueyGQNpg2dql+kJzlH3Dac8iOGfPIN+PWb
LQuwnjLbum/SH8XVPZm/1DDxBZzgcF+lkG7nnHxbYWluZTb6NeLgHzhYzCBdkeojbA7Y5E3VsPZE
OCcVGVkvcgMKqqb/DS3wANDX41l65pI+i1CpHGpj7+k85ibcWMoJp4sxqwFKwCxrTVHOEJJdAm7P
5hnuNgwOqfClr8GRvfacwsTkXbgvZpGQ8BWOq9TB8RvHtQq6rRmwCRo2Cn/zFtAS4y8zKxdaoNjy
Jrt7FbcTI3e+r7EXFD0JqP1A+4rScIyvi0+QOVwN7oYr2rts0XNF2MbstVfD3krn5Ym61umC0dOf
rxEP+u/h7xPiJW09ER9DsFtMoA4ibOMFcod0IRfpL1c4Tin+xMdXMv+RFgoWa89tEk9zjMRaV46W
T9KNhcWzCNtoJZTA70HSbZVqNalW+tuRVBctCzHVz88qxUCWqghqz9uFB2x+cLW2JXEBNyrHTaOY
fiS8nB2YXOWEOa/Ta7MUA7TI+dA56n7MXJ559pzHINO5QTu64/Blj9+VuJeHqUlTxoD9SKZqe013
g6eHOAp66uXlfhvLzqfAJ0OTi+es0fovqRYpKyF3/hvUU928cQO2q9dc3OoBwyfmVJwTc4EjjknX
ob1qTvxVj8QGTgnO6DlaolHphpmNyL24xa2YxxSvSPVBTfg416MRHdVeP4VoE/+WASceJrN0F0jt
7t95PzVRn3y9A9z/YDuglmKQUPO4Qymk9YBqJrpiyoSMOpv5rF3ue3ShE5unlX2Lp4bjzoAGb+mo
81HqQHoZiaGSOlV+lFO9HL4kIKLEmhff2JqliS3AIwTy/eGyMRfEziEAbDmrkWojKp6nAYQ5fh5P
puleW/GAgnQDRctTnZpOCufB4L1vtpzjsjMc+i0N2aYK8LwMu2sS4nkVvhAZLp/fj+DlPux8McC6
IYxt1DtBNQKrmhXbO4yj7/uy4ljR4eabVulJ/g2PcGquiS3/yU7l5qs3PGDOSZBUiiLclRlHnmXy
RCrr81xFb7u6Uu3Tokdb9E7o1ICf8nYGeNRnXh7ZCrzdakzVpXe1G94BSrhsRTN+lJB+ZyGPs75F
KIoJybQz5i8KHEQStpjP328GavWjsa1vfFZjm44VLIcorI+u3UU813Le0ZtywRjXeiyncpc+dc8z
u4+fDoZee335sMfaa3ul5x48+CNjKyNZLzR/oFew9676WkJJqo/aKdA0ppy0ITQJpT6N/xLEmnTA
6LdwAyzhAI1GSTNxesZWiMvCnjNV2Qn3OSMKKBdI/ICXepoeCGaR9Zil12JOGif2v/SsoAK4Oyxk
AmtPkVfv72uNI3b0FXDib/SEgNAoFvBW+Xvi3Xi3n/t6LcCzo5CHdbV/f4natF0CsH6sMoV4uE4/
zjDMMNGtl+CHpQpK9oQXj4vnF3MUPmRRuEnh9unoupPJ81Zw+Ixyg9eC35xiipMGwzyrUl032QPA
rfGgiZrt5xG02a6mB6ep0D0osH3hdhxQP9nTSwzvo/kIufgY/Foh2QkdScSEYDT9ADcTYEc2usNj
6+kA2mHe8mR1l/qTvs5oZp2+Qa4I92B4jjcP9J8w3nFcCutRgLN4gCZBGiqn4euYupA+SWObCefm
wu+dLM3UmQxbADvoC5poaaw+wj9MmzaRlVcqQWhCkZ7JGeEUOFI+bdBHVV5qrOhHPYyNsGDX5HzQ
Mm1aKCnU5Jzx/2yIo8yFYys5qid8R8EbQbzmqTMVJ4oxi+VvuOOIv+haysVkfYTlcV/YT7A2DPaK
RUW2QWfg9DMidsSFafAjOnUBnKcO+KqEb7rujrpGBFuglNfmBGJV7jvdFyf60ifuzqBBMdZ3kHvV
+FCS1oWZvgs5pOn8B5lAOg3y/nEPaOCra6l4cY16HrVpCfKsuM+eng4FzgRxlN8/w1k9197WJPMf
oiev+hP9WI5vZhkW+Pum9sceojdqOX8oLZQN1stjWhaWjWss9MZH4lTeZzptleLGMNPgjsEEKq/t
gyKb8tGT9DmkOoAzURpTpkkYEbC6xqRa9dtdikHhE+UwnuAJLc5Nk302Ioc97HfZRhb3ROCo8zEC
Xbi0Hz+pzgM5nzPJ8BgHm6v+sRGt+5xe+S6utf5brGaTSWzL6bRZjzYbeMhVRLRO2Rb1AZznrSxR
qhSuTDm+nfzmC0YMRu/UcFgoNZgozqIBxF3EBESyVglq0Vs7wTB+OvjdaxEzbfVWHUkrEKvou0TK
ITd/uCJuW69A+tj3FS7iRbloMNGhaWKC8U+5mGLwnc9pjle25j0764QThtA4WTqXdPxp2zBTLYSZ
Oe87wQaps7XKp+kDXUDxqmfr+hbvQohRJVRHyHFUqU827Up++YDnULNgAU5S+PNhWtujUjb3Gn1d
9sty93jPmwyt2ubxXD6u8CeEgh4rG4PBBXzWrPSLfl03w360G4z+st98qbyQ0Smc+PuSJbY25Zs7
w90ql7xW6WGEwVgDNIeATsdqCu5Lm+krd+biNDW46oqFUGMv+mS1UVf9MdMv8rkhLoZqNSsnoRx/
g68oDOMnt1JcsOz6KOzkN6Ebjv5jciF5z/e6S4NxXEUC6sRvqFZ/El6/CwSEjC02AN7vJyUbW+UI
jIYO+pl+CeW38EGosSyErQofG1AA5MrcSqPmjvnA8LiMFpcSNlBzFYXxwATeFa/s5Qwadu5YeBuF
9kefy82Fi0gNymIxdhk1Zs6Y3ypeoqxfw1YCtdNguZXbAupJOW8wD2PteIzRuPQyB5vCeGQkQrjD
efcDG372TMMe8zlsPHx4Z33h3YvRYbm6b/JkDsVYNDeFuvO77NykRDfN857RZiUjI8WM7+WZ2EGK
tglh/yYwXnIyetbYAtGFrwx3i/KE+OoNHdvGOHZYwT4cbNY/hZM2YQ7KbZ7u28S0sN0TzSBGw/hx
4t57NQtDXA799tGfovtFTBDoQw1d8a0lC9jQK4zEX6N2Tlr03/jT2siuqSDVeAVt7dHa0egx0K2f
zTqi+Em56yHZKhuo9qNh7vcgXdpibtLx6SPpHArKYzJa1T7urjnQN1oPtuYOPLDdQT7LqPp2d6iJ
n1uk+nzdd+ZJ+gp1RoSx+ybiIsWT9uM8TJzAUCdY5g0T6SQ+KsduXY0uwz1Gi1Xwuu4YbPFcuoho
WV1ZHnQOTcz2rwakGQ/gXXSBmb76i3assH1k1If37GtBkYJsssPZhIolhb+KOfP2sYPkrZNiP/xB
xdJya1g80JGWfsEAD3PWZPmRIDwxRfgSRP+F0XZJ/WZ4qBD7yCmaq+xJ2gychPZkCcM9es/EvV58
xU2I8BYD4ticVlyzacJs0rgw5DJfC0P16svngtzO9wlkestj7x+fa2nxHGwlWsXaVi52OmCZzChE
yQ8v6DdUo41lIiDzlRo25/ZTzRR5ThNGTYaC6i445iWDF/p20QUOJM/ZhstxyyAIVvxY1kDFrR0Y
baHx8Cr1IiNDQwCFrh1tNXatDZiX6sV2cQGtrTdDjcaHUE2WQ104FnjOhEEIPkMx5uqJLc6rNcb6
jEYahRZ/V8B4Zr5z7uwjvfcZYjCddwNfGTsNGiW8PrTpKMPEgkg/EJq6KMgV2mJHlCOuGIVJtUlt
LW3jeW8dx8D1fGKzlagUVPAoclkxxrBYSWNOUU7a2jBtPCILieeCoRa74vvHhKL38vPU/QdJE3z1
8v3HNWeCBQmu7+y/mCc9fsMrbslmgXn8DlkG+i84w3C6RtCNk5nggD9+2Ufo5jeY/XPMF+sY9wj4
1bh340ow2urvYFjjCEioO6Zwwh/tPB7v2NkDD7y/y3UVTb95Xx/cSFoKY+cDXut8qwODPFu042w6
2g98QyrXnE6xQoipYP9cNQMOKoZ7eIzKKZwO+mWMTn4SVKRnjEyyb50mfgsh5zfR3ce6ZnBBF0r1
6BI6cEmmfzBh09Ebiep6NLTBdoAOVKfFpvP8pcjhyeDbMXC8CAEExjwFvzlmqHbQVSMpRey5iW76
3tYxaNv3XBTLDOd2Xk9uM9l8FZuWQPiss6L3/F5voyceJ+QdE61lvTMU8Cy8MaSNdLM8nHQKkQa/
d5xjxOmj8jWuY/HuN4L/+NhwfjmBsNBVCUcRN4l0y8Ein/BC+N/6xsg3cuYxq4hXBN8C5MNz+ZC+
bpm9b8Z+FOE4y1Cl2lagMm8qtbvhKHirVFumsKNfxIsT8Ft6nd/m5qEt7lhAYCk5RmNwXMv5jNSZ
BPQ6deIzikJs4J6Whk0bkTLtey5Su3RyY93/UZP5jJ/0h3tVvGPbEEg4GT7tKF19JFf65avP2ZND
G7ZZIOO0g73O2hx2lFBdt+1QZr+Ahpp8/mns9u9p4rkKuKyzY3EXxMTORaSBlyWnQ7S5KxwmaHZg
D+PK4cvYwrSW0v2xX7lzChJ46jnieLFc6G9mII4G/yLxFfnQvMNHtxwTi9pLpQTUulo06yBtNyt5
L9BpgtYqwUd3etayLG5eGSCaty29HomEHR+8O+Ox1KMCZaXyH8hqgUe7ugSC3NLUKNP9lu/iAtcp
2I8cBZchlwYibW0R0X843LCog/g0lsY6frXVAdDhEl8yu4MRhBcwPnOJGnB6TZwu8WXVe3FBWEk3
Q3yIVd89OlO2AaoVC6VytzlsmpxCLbJ+IMKVJ6Hw1sfsixCtho+G6KhllgJs8VJ/iZFRvjiR4Ynj
Kl5RioB6c1D+tPl4HJt375Ms6OhSiNB2O2+H2biZp334sOu39dPMpoGruit3u40zMnrCN77VMxrH
OY6v22k/u90Ue4yY/97h0Am1GwciY1Uyky19zZ6sbyAD6epW09Nii8htRRkOf47h1nvOdvWZILul
RRlVH7kahRshFYfbpHKfSHUo1A+P54rnGq0D4eFF9q0bQrlbj1SbxnQrBULO1YysYVq01h5seSNr
Hu5r/U6FNOpKdgtFRoZxYk4cQflGPoknWy67FKSYGMwyXoygMEHpbnlIqZqG+w/CCQ8X2gozvTQ0
AW1hszgmxEXkU2NOOG0Q+8bBEQgmUShW3wMMN1t7wbnJDQeSixPxXvI9DrVvfa48V12/0IRpfuBP
4+EA3y9zWBSGYvMHkt8XlYb9lNn48xvUyn6qOubA8YhE/Lj+ecQ/bxyxsJycdicIogDwR17MArJY
e9hHa2Md2cxYSfWonZv30udb09FQc9ftEi9MxmD+Z0lTLVuNo1NmTScm9nYfTEBQ1MzvVLbwjOaV
8lM7QE86cXTeuhS8H5Vy2EKdfYNuBRdqqvr7Pd4Qq+1EdwTYjk3qDtPncbtFoVndojWNAZjHZg92
sy+d1hIHi4W8Gx5OdcHkOQ1b2p3MIxoT00EeKWLb2QANgRfDQwDXdj61U4G3zN668zHOOW2J7HfC
9PbEpMUu2OswT7G+5VsALDvmQNaR4jy8FE7WbPXivzz+xB1ZarDSjC5gp9ZOJ8AoEwy2vIVfEEpB
bkayiuxuEZtOdyhrd7+qwYUvQ7JkWH54XNiFe0R2o9l2DdMYF5MFr44MEfpL0jTWjHoeuHFMW5gD
hyuemCXwOLjtl9m7q9WFgCQWONzJGCKelU8Wl74NMKsGpodw5nzm3Tek3yYY3kcT2dZozyjK3p3G
HTtE2YbV/H0ZY66YnumaRz/xcAQS7nq7zUFP6bLow8GTiT90GjUg/m8f5V976K6MG1nQgkSMCEcl
WXjuPhgNB/oj2m8Q9fN2r/XOdou4Np7ujfMA0cdSdRauUbmCo7z4USTNzHzD11/ZcMV4mxqV+rDO
7/agOUxHDHtCRM70g0+ylZmB2nkUXpoHZ4wQWoKN8fCH1AAz3vb/+cadoHnD1bVPp44Brq2uMI6w
PklGM0JAjM54hNO+VF2NOHimqSIPTrzziTD2mMHyy2yRfNnpK2dzYhtO3kW+qvKv+LX4jFcPd0MM
z0AwzobkNh+bQ/pNhUU/DiX3Ohxft+aJBQNTV/EwMZEd2ux6UjCoNUwPMGd4cmZa7ju8J2wI28Qp
rl6mYJlpd8WYstmLZNFScm66inOXddqi2kA3O7GTNniJmMZuW+yE2GWONO9/S4YqlO4l3FO8MPxB
Dx+0PJTl6E8OPcMm9oEQzydUizGpVtwwdpz6xgB6Qd9kffYv1DakEDgfoFb8toKWdCYw0UV8TDgp
/jhr8DHiMSnRMUm3rzv3pGfgK0YaKZNIFZXzUpTdDL3Nx6s+Xllw+80LNm5N0B4JadK0xUOy9vF8
h8f89tzKK1YiSqDMbQ8Q87BixR6bE8xUF8lqOH58GM6ctFw9L7Ju7rAhCNz4YYD9TLxKDnNmXaWF
12V/x533vq5/B9n+zB9Ldcas/xFqrA06DCDSFSCQqnrSDPt7DlZ94ij4PO3SjXxVMWZngNmZZCs4
GVC+bD/x5sHrCONC6HS9IIDRnCf34yDaFSTRo4oRuluhfozcetWajqqhWwbUmrZUDB9mzpMvgZEl
WRw7sDq8nLfiDZUz9lBeegTw03Q73+K1c0+8N+zveA0vu+mtjHNdtNmLYuHJ3APvhd7yjVJw289f
hQwA0RK5julXGYT3q2RwJSME0pgA0mjY5yzew0LGmXWC/VK+Mq+RvpbLTdZ6MY6I/UonywjEc6Qq
3I1QRy0J7OHcz5J2q3sPXFIv0TegNHB5I6/x4onW+rI7o7V+rRM5gED52ZanV0pozG8xMwDzHu3K
bJf4qBdjESZZOOxHaxNjPt+gB3c+RMmN12NGtNaRpQiP9YVAzSl2vO4IwJkpA/EciwiMj8HDS8dA
tTdtMfLlZRdzMDTs1vvbjofwASTCZfxiZxpn8e72b7TIgYnjCl5guU6YK3SHBHP5YodgV1Gc5/vS
4+vCQKR4fRfsG7B0AeiWVAwOKvq7yZd5kS4pZ+ys9pmaE1AAIfeNn8l6CO+MihRHZhLKgPlD8B0D
ztGXQYWNApDGnPXpiavRyVV0BiwN6mm54GxPL6UnoldV8R2fUX3IicsYHggrq3z8KXI2ELczRM9s
HXf27SlxcU0mMwnEcM6eaB5OqVn7/notF1iOlAsvZYbcLV+vBd7xOjVUvpSuY3HAp9rwL3ecCORe
hDYA+2NcmGhNsul+/CepbRL0MEcxYp83Qxn5rrgvoTtpe9hWFesaa4e14BX+e1TiK6BjbJkxqxNF
KFvSg7XWaBaRctD6YopCt16QQEpMWEAzJZzrGyZYwrlVVyVzEfVYJBjZ7JgpDoS/YptAuhHcZeIo
5B08OXy6QohzUOqaA100WAUTOqLyStIksCvwvAmsmxS2nnYqPuQCDG/HMKeTztP/PoPdyvajx5Pf
sY6WNhwbZkC82yWtZjfsqJQTa3qmWXT0+60CifyEEeOY3I2BHHP85k1b2/edW8nHDr4Qjnjwva/Y
SQ2EcPGz3k8nM9y0pikuXGTnqV7Zr6R5PtiUr/i2zZMH1tY1lBGX0utVuQpctDM4IqAuaOBrFKFk
OLnMKJ3grpf4OMH//nloP5OY+ADOJwKDpTVxQgUOdto0p7j9AoqAaR87xbgYmQuL7hKZa2zN3xhD
HIrZE/ZToDKkw8MBhW/l6COFocPWnoGiOhVu8nagg2S5eXnmKfTjefBZlnjIbWEnQami+Mlc5tm0
qhLaHNiacGRCTIRgQkb+MDMhEvGo6OTLIIYmC6rFsTOs9MKbUI68wHJXH+EkIgzSoTPCCx0ZL0Rz
A6uOY/OGRuWY50so6RTF6S3Gp6Kad0xhsFbiTT9Xj2qeYaZl4NkQysPPI1uqw1wEvxPetiRjPnKW
776pAolBpMV+s/8V0PkI+t5ImE/RC+mQsoTu64l0ljUo3cOsDDR13nJWpY1OsFPwbLfpfWWmQfJV
MW7kfcvt9t2GtA5aFFa6X0jn0eUz7fGcpGvSVlgOkUo0GJYGUbqv13fKuLsD01GcM9ndmoir6VPh
4K7f0yUvB88WjjIFVZyNYGCJyc6TwgwcFToICiYDMsFXHE2rfnTLqBnzwFlwZettGysYkFS3d3z+
aTdLD5cXBqwdRwWiGGx/4fICuMvW6/xihAqnmFA9qAgM0d7b+lpVLh2HjA8SZGR0MpBmMSMUYMk5
GoPkl/XofcpTJE/Y6BhM6Bz2d3+VwIekylZwxaFWRmR6E/llToy3V3O6YN6F4Q268398SD4oN2uL
pTflKKcShXELhY8cN2YbDOvsKmGUD7OAbihDh5SO7STwLRY9is1RXOO/1bkxrnbG+MWyQCAG57f6
2MV+ecgXrM6dRrdVHlgvHEIikEDiFipOQ15COSxOP7AjheD9i80P+gRGUX/C1yv1JCgH4nTF47Wx
BXPSheBMOY5JQ7Y/bLTa5gqXsY/THACMCMYu9M3IpjlKCRhMQnoZUBV45BWGLL4cWRIEe7pWpNR4
EZE5WbnErbzPfe09mWlgQ8rSxrwIwP9IS7wxl7SzAhYNwvhl8ojTQ+JWuBbZ1S12OAMikAIkWNPn
TvcJ1jAMm2uYCjn5FzLDiaxi/X0nvELjG6AMKGEvjhWWxA+oXVb3HQhLeeBpGmeeerHDNpymfi1s
ywNfN7sVHx9nCN8/xV/tG79lj+s5298sHFGair8PLhhwEIiG5NY5yRsAeootmbpQdp9l9Ks6+Ccx
+2dd6ijIweI/nDsunk9iy4ZDx+qzB2BGwCXj3zkCPzbPCdKuCtSCVyPUK9XlXCLFi5862Tc2Ud0p
+RYKG/eu/vEzYBH+rW+00Q7KvK8/jAyf38qE5vDudYqj0uYxsH4PFKOecCgND84/HN0msWAqwTTX
Lxxu+F7+pUY0fU72YLLvn1oKdbKbQKH4nTAFDtCDlZU8+lI97JcrslVc6F1wZfDdNb1q9OWYcz98
k9bqTE7kp+yih8//p8A8ystJoF4AZAIiWWb5IvYgV4TVujM9pv08E6yOFDiJTFCo70feNdu1YVbG
EdJMo1U3r7f9pduT8oZj1Kr4gla4Ek8lDDDcl/dwVaYP2NjM6Dl6P/iu8MffsHO6AAXuATQWQbcu
EFcOLwe/pCkfb7Cb1n3NcUUNyK++KLCPdu3V3PegPi2EGKaH/LnkUF2xRNp/VpPN409YRZ7otBtM
7YiA8pU/uoBsnF9S94BYBwyc8yW+hX7kGRtlI0KD5sj0zbmuf+UUbGuoGPWPZuCkhu3oh7pp9uab
hK+9QaMYnZmw5Qvu/UW9MiBMIy5fD/N8mQVox2ba8u7lqwl1I/OlkGDm+0E9JwsAhcVkg8Dp8wO+
GJO+dJJWJcpsLHLF7YekrI9bZ9vH3VEuGEbAF+s9IXyw9jUX01V+CAYau4wT+3MpevHRuIdR6Us7
efU5PeAk/0waF+qrdtEOuNBOag9JW9GdeSq/2jY7JJvu+riWmNrescRksMRoNV6RMT5jW/w0QL6c
dw7u8PCueTm6d9zmIDrH5WiqXFvfb7d17wxo4Fell7kEfTkjwN15/eD4Fiiu4FEAzNufD9oGDNd3
n+7AuR3PceN6YJIId1lxy9zlj092uqMuNbIeAO0hxd8dyN+MGFtqAJLX3BfKd6ZoMDlGw5gOfj7M
q3ojY2Edn9MzEYqzhgyYG8QKqNvMhfV9fsQah1ASfpc6Dniyy6gnoIeZ3R9zdA3gs+95vqPn2nSB
QeVwEmFH2+hrFgKowxjzwEweuj+MKGGd7nKi7ZkM4ydxg5sGY4Tpz2cxsmpwH0eOpLlpawsFTLlp
vk78blVfxsdbXZE/A7zfsaOH9AhHaZYRWT8SWzVYIqDMMkZQkkMkIZ+cM/Xa8zvgba3vIYKVlc4X
VI1f/KVbDVSCXKQRGw1UyS77EAh+QwqoBXEdj401Hhhw4fhEqCp5FLUHmwz/TidSnQT/9WcgLe6b
5kCteQQOf+OD4DexnwlbAzRUmDEzLDav3/K3oSzAzBvn08gD3Gaq1a0FosqlRbsnQ3GHUAObE7Lq
cUD28XtZSbcmrIDiTs+lZnoPbL0hVxnW84vAQMOHSkRlgEaCsfCUSuzj/MUfWz1XV/BwSPFDsY2b
GZ64neK+3iBxiApGEnuGlL0/C78MKiIkPD5zA5XkXqS9E8h49aLZNCHpKJaxZN2C3meetICbtvwd
w2uKDfmRABAEhOFA2djDd4lnyxIwDyst3PdOo7ER23HCWn/M8wAq/hqh62ebBum+/0NpgR/yN2tC
dHNYQ6JbbGEjOhk83SnONutqJuwbBN/e5FowoNuxHHg5r9KKMFA1bDMBJlxIpMDiCQIxFSMszDXI
TXs6Neo1HiaqsoqU4GhbrWSn/0uWDfdA812t23UKpzR1cLMibXctujAb3AZfPqCs3Opy7G6ImMVo
cor3Oc08CLIND0j9ZZ1ZNNZBAyEaeGNKbaasznh8jdQi5Cet/Q6eXnn8JfETramwfBLwsVF4VoSd
V8sYr1KwZkgbum1uBnBr743I6TGHl+MkFxizcHH7bXTSc3+8EHN/BKD38hdTqmW7xt/q8D6OBiQt
fjVMUU8Jdf8dlotNcyn95b+TOV+LDR8Ni6PXPx6HgmXma+RRNTf0HuFrnu9ZM5DboPwEIAb3r/6L
wFy/usJ1stTN5NQ4hhZAJqPFlL2lti08SvwU/ifkr47hW7kbDm84tBBp22uDl65B/cp438oEX6Om
wjuBH2McQDd2oO9SEFVz/h0hf6IOZoieqrAZEFgQGscOYEN0tR1LOAozsR0ZhoybuYr6r4RSEUrx
039uzdjC1ECBaPVLfUAeKMKhv9fTSWLYRux6jx9Ep3Yvg4pgrf1CUsSVAEt/dK0Xj0y7zqo9apIe
57uInwo8zbcvwPKXAgJG0m91lcwfvsKhcBWv9IU1hAxgl9qmCeROYdaV3WCYqQJaKZg6m+yicfC6
zYIA5ueCcddQ4Jg8Nf+e25bYSbpT2cBngRnnM0Ut09x4AUjYhFeQmc5z8VSmyqwJ9a9++SRu6LdK
CF9waCsfe8x/4RTCCIP41Vg7uJjX2nucB+cn3tz9cj5sBkvlRjpgD2tVJ9MZg+WtGtIhjXUIvXKp
Wa3Vz8obta6+VfaNwwLb698Zcwgrjb2CwE5vzBtgzmDMX6ijOpuW7Fj7QwhVCmYxJowuW6yGfTA1
HdMSAzjl2ORv8wOJhPSkzbHBCQeKahzQrqyroHVptom1+Gwf8kygDEU0d8hn+WzYAeXxC1TrV1oB
YIAKsTQmmN2NECJMmqGz5bPyUl2SVbIy1s2RWjp9WSn1I0MPIqvNWQVkLrn0f+mtZ80wR8DJfFqv
AAXBM0Ea0svzqNG2Bp9Z62F7iVe/NJm6ylfxIyReu+2hv/Jml6RVVXggQMYiOgTaH1CGOH6oYrS+
tF+3x6E7DEGEvcKqGqwKa+6RkGNiCYg8h5ha4ozk+fPX+Hv+gp8159HvNaJ5uX0Y4B2Fq1yTvYrF
g2seiWjayq4YIl9CvKP9gaIZYT5LgfozELrR4GCuw+ke8ekQShuC4UWQwGvw2gUdP6p2tpAx+sia
PO7feh9vq2XuNztKeSBppOVmOQZRoS7Bg2Hi9NdiVW1ey+f+yaekLMT5gkKL1Frw3Ddyn38vIjk9
d4ADVPAADw+JzCl6thjzBTCqf/At4Aqqlo8FZE2AAQGZmivBagOEJg0lCz4/0aUIJlYLoSXk1cGH
ggfFPJARiU0IUQkgH4e0Cykjdb8a3XmRHePytevX4reBVoRriywGu5i3DysC7OaIkZH9PIMGq9v0
YgTmNt5gPD0jnG5a7MUQ1SyET/bCY6buYTsvPm5yRix1EqEOu9EX3vZ7iYrZAW0s/XpdUmCKcOLH
fLy0mz/nwu6J+pWpql3sOuZEZzKXDOvxVW4z7HDJXMKNAniBPfRQQHimUVh+KxsG15BrB1uem1dx
fB88a9IwixUfYtgXvyiBXVD2wUJ5DhjDfGD2IpKLHTfTvqptoSA4kmZ0mECT5hz4pqvHaYRCyPlO
Pj594bs64SZcOwNH9QH0MXhs+XQTJ5+ps8dNJpAM4RaSMvVE7B7shF+GcrQoH7v7wvSE+S4QovGX
yFN801YjJpm6fCkN581aT6eqq84NzqBjxi/4d5834mi3Zve6qcdHaCYO6Ypf6KPaqfanu4Nforxc
VOEbd2RLnZv0Af4/M2Ob7KjZcEw3RJuNL2hTHcBBJaShl3ahzj5BH+Rbxsx5QdZiuRnG/pWlFYfZ
qmQwgXoq7IMEF94dzJBbdWsXtfsMcEC/7wHAZt3hPgpZ1Fk6K/pQmr88xl4GHanpyo+Q8QDtfr3j
2656+0XL6McOc5gxHC1zSxK5yOSidwyqZbJW8ANMWCvQxx1CjkMTBrtBYpyFxmUBwqCdWyb/24LD
7Qjxg9Fy/mbu6WLePO652lVRts1L4/TYwumhGLfiGYFg33GL3L4kOQPx9q5zFAuywFJw9vCMAIO1
db74HFuvWxIQOXFaj6rRAmXwSHM7gpfRVv1D8MCaq4MB1Jw6b46YdsmsviHqRt69Cbai2mSwZRHk
ymEm+9Fg5+GYnhr0M2Er+bCUyRlpFwy59rmPdmiU/yQ7fCOAQ4DAAR7QozIHBOh4HpMdUwIS4TgE
B1qbdXY2/hAHOW/EZ9F6jPuK59VJxMNpZuJPIZAPJB4kPxr9XfrjcJSPTD7uu3qnOBiYBOYKO8Ux
pa1YM6dcSFdMqJmUjvlw/ayw4xEPRkIoz/SPDWpeLdKFvKx+smNxVc75YuRXc7Y1xLBVS4YLRNWc
Er7HyhPw7YZN7WrQxAmMgwjezz4MrYBW7WRNGGey7gMTuiSpacfyICEeOfS+jo1Eurnb1ZYw4WzH
QG6YST6+D1Z8ENemk7nVBmUWUOhvu1EZ0Tx9Zn4Zq/9LXOjHKvdaAKUXZsj+m05y8Ce5lxdLwlsU
JP64umwBDA2OHCCoHeuBNN7tyxF2H0aM91XuqFBRp1WYhsAhmWu6z333LZ/aL0BD3jUBB3OR8vjv
zRmg4ThoMeFh+mdaygEDZ20VD4EC1NVgnTatBWikdeoYg8/yBiEC3SJXE/4yyAQ3FXM31UEoGqh+
KYfxUt39R9J5LamObFv0i4hACPuaqZT3CAS8EEDhvUC4r++Ru+OcuLdPd/UukNKsNdc0J+/mPb06
/lS4gltNSrohTFIesPbj3Ob0HligukxpbjZpy1owDDdFnAk6Zn7zZjzfBwjWKediV3PpHCY/+GGr
3eo4UNuuVU0xmOEBnrkzPsCZGcdoh+MDSiBXSMTFUPclHPDgMq34ILfwMPe7+D5HOzyXHYjE3dl1
Y6xwd1ls3bvfH3OIE1aMEPJkN9ff+JlCByWJ2OlH5gqsH/Ptc/yyURC2fIjbCFaholO9jC/Y4SOh
LW5YIoEg0OaIQ9Li+vfhX4JkUDA5Z/++bsQwgTwUehL3E/dT1NqYhQN9yyULpgd7FGYqGc1nZ6tM
6+JdvJaCxvActten4S/o5VcHGOEXvggoPPEe2ZMH6nfQNIbaVmMFCb41aqq2vrr37DFuKfNJBjaT
nfiVYHnovdwGN/Y1w4yb5IKM0/iSHhfHbjAg5qF2rjnG2xZoLhAQflIOdeTmmV4lYKyNo/D25T1T
09pSwUHUMaUGMS/WGkm7pLm1Gutm2sI0iuBMYt/jq8N8xtqHgPY0To2otn+ctQL9gM3tmz2mEHgU
oJrXelO5obym+GPFzadVH1P3edg8Lgdnr71Pz1cYtqa7f7vgK5r54SI1gQWqa5fGslf2lozUttl+
xn1AEQ+FZEX4MXMoi8TA0WM914HQCVfmbcl+z59D6AZnDr+jP4ClzbmloXpmDdSD5EhegR9o1lYG
mANw9F9jiU/9x+rTonA6tsaGWJv+ms1lwx+JKO74Q/6Zhl9HbG4QxrRPxNYclTsDFyQj8NxY90e5
G3JWfkqDWhOkoOaG/rKmuIP3Myqix+w0nE97sRn3Rn2SI0JEU7nhQzOf9a1ttHph0SdI7r7yh7pG
cHZu8B5grKsrySniPOtuKJOKj/5ih78v32gzGJ679mn6Qxj2s1sQBY4Orus2fEviv7YeJx72ZKAE
PMMxoxWgeDBnHtLV1P7cMJa6oJ7ETp043i6tdK/A5pKmTfY3X6xibE/VyK7tT43y2LWa1L7ytmzk
3CeMC+1GvM3ejGyzo99NEazTGiR3B+oLeree1Hqvh/ccP1WLav+NEu6SU7/T9Y9a7sCvxihWqbVo
N7kTi32kD+4f5sspYemcnMy2BCnjBFnqGFZmnOiVB2JX9J02N5rJa5Sp6QxkN9X/IlP+jo4b3dl7
Jjmm03O6K22YYOLt/LZBsPOGOlnd9WAPieLO5M5/T66T9t9Pd9D8k/ZP8o/aC0KAaDE8qkZYQhjt
h12rwelzVPPx9iPYPHD0uNUIKNApptqVh8Gc/3aYl79gbsytpjfgdPtRM13lqj/cxds/kNJHCgzz
DikOfRg8HHdshSVUsicOwoUxYgqy3QtuvwMkckQ2tKsjugXxSm42fX7J0DXdZh33MBkEl+EWl7NO
vFXLpsS4gnIGsAxiUJ9PChnAZtAX3xfNUfsVVsklOQxfJYkVcFuqIZwZVqD3dPHTt64twUTwEXaT
Y9gqPiAg6Jh5haD8W9GLURdQzENvqttxn99+snpBm0WhiZLEqpyp+8/+c2D/lq8SSkn6aUpUjDQ/
IJNVtLW32CYwnxfaO3vHTMKM9yPqelSj7j6ahzsgS1q1edhOB/l1dNXEdV0oUjhO9T0Tt+WrzeW7
5xUjC3TauHZcFi9SJQbxeb2PmulNmdiB3Clf/4Bw7IVOLiR4jE3Vt8FSmHwMz97D+6grKXXQ8Niw
KBDwt6FyiJ5618km0faMHpxb/oYI9/Rx6sNjveWO3gSI2/Mnyk1QEf5r7D2ismj/Knji8Bt8w8E4
o8uQb3UZM84maeGLX/zzZh0qu3G3a7JoCCQ9h9+LfcOKDm3+Bf+/Wetp7dfX0dziQZ9e6/70H0cN
xhoTaS4OlvJdRltici+2Dto9jw7Dw5BmwBooeIvQJ9y7c7MJRdiqBGUsTmFzhzIjuyQXtn+bIF+s
+LtjJCQKM67ok7XSvvdzGbwyqsXBnJt7YMpjbloIquGjNdgoGLEoripSttMXFgtGsVudM3qoo2Pk
ZtRKHtZ70vgQ7yJ3O9nfYytDlpBECMS86rAkGsYiWTVAsxcdnR51Kcgm36Ia0k6bLqVOgJHhXy8m
aYEjh4alqeZn9Wa77yX2UVvGgDmVl0xJgPy7hziZXFDT4j/1kcwMWCKa10dHSizuCZMu1os+flue
mVdlN91N5qz/iCaGVFk6VfZiDDeozgD7IZvBcsX18EoJ00enipMGLQ0T/v6YlJ23/pxfh3nd8d8f
eFgylMaLUZxSiGjw47j5kMmTqmHBxxrvFr38t3y6PUYocC9V2f7bRgzoFOEu3D1oi1inpDBwR9b2
LWDiBQ7BIosvQTuZu+/pvDfuUXEe+M2M3TKuLvEmwfxBbflwqGLF3n0jlmc6xsvhw5NTQQdAo/9M
mU6B7N0O5PIdx9cxnhn+yeKDH7Cd61AkQxa0mJNHL/nzSVVkBs8fo3/BJUVtwNRWwoGmfKfXZZVw
JzJIcOF/DhaaaLXk0LNrzCCaG1we8AYkFiglmHjyHlNn8KrwUrGeS3gNPE9owlJvlo//8fmOqCXB
YtTjYLWmVHa6CaFbp9jhjMO0bsfXQo/ANXaWqxd0xTnksxafhkg3sdPkzZ69pJBCmbmzMGGj7NDL
qTXqhHv+CmqGRoX0ubLC49UF+/7JfvLm9ELdIvTvb06Z1vD09e3PqF6/b0z2EEBxle1x8u8mD+81
PqeVMCSaZgYOzNbReV4LcFX+YALCeM0935C3xRZvRn6EtpTO/ajdD/lLfqIGCD0E5vjFktBb7+hf
ZZeZq42EGeYr6Ba/kjYc2n8CcbEDGwDWx1c9KOTle8zwm0P6PQah4GH82BxUch5M+RF13w1gd9Zx
n0P8H8EZhUHjhZsXBiz6StC/j/kSNzTkNrld06zpb6UpKpoliSmSp786NzuvlfZiCJ+B2S2PP+iU
Bj3m2TnzU0cJ25mv8eP/YwVkNAIAJ/BzPClkHzYf4w514xPt5uzoA2Ir653TGuVsGzR0VCL8yn7o
COQOxJL2xkz8DecUcMCAFXRD0ALQoxkoF6carFC8D7EZcQDvk1AM5BpedYFonBxgOLle7jzstC9e
GycUqZFf3NAZOG9Gf3BdTB5/d9gWK0gWDRceZIMI+8czvEIPF7Pj0z43PLhtpxW2q1DyTkhxTatT
8qIoQ+pk78Pxu1leMcgbsp1qSvLOLu6Oh2rdSflI6qXQanwWsAVQzIgQHfH6JdZGXjqVKuE3QZkW
ad3mSxjLA7MgCEC0Yi0G1RxVovr9oz5T9WNtarDC8vVVejbzjyDxuP29fE1hzLBSbp2wUto3W+3+
TTA59iorDG/9eLBYIw0A2af5ZwtrTqGIjosoolBk33gNHv7H54yo8BCBOO/yqyzG/7xMjpkTMuYO
qjJPfyA+5J1dAheU7XbWH7L4lACRb6WpgABeLI7udH2gxUBQLl9LjVAYrSXoXpTPvRTCdynCF0nN
fGtQ9Jq/oEaJfQ4asUE8/BVV5LdEXFPwPezXCKUFkHcVYbyH2Aw9OXg6UwOfkhm50uJeLMhjI87i
Ch9w6I6YjDwoEL6+ETGTgmUgFzBZNGYeo5065OSVlIrGoae2qmiUJpaZ66PDAl+VXaTFE9pDelcG
WzdRrpyVRwEGE9PKMVFzfr76XZ3Ri8SF+PiSsT4MHG47WE6gMQZwKkHp009bLtlq0O/ZIYVJIcQG
oZ29tdedlrLfoOCSTi3vel2MOcWa1/mp454LPCMosGc2nd2Sx4oBqsi/SUpPQsrFEOPL9fpSrntq
Vdv1JGwOEPtAiBv81ZewCm77pIP9NYbGbwVVh5xVbEsEfoymhFNFNWEdGk4f1zK4VxpZmE9xgLmz
Uqw9XeXFeml+MnWKA98Bro4GYfEHAg3UXHN6kTmeib0Szgh16s+a4dvZsgai62MeYtsmu4Fcpe5j
2qzdbtPez9e6npQ5p7LI2YboLyVfae/DxYBruG3HFRYU+n9cEl4AjBSYT7t9YXbJhiSoueXOi13f
3qOp5fiG+9TUYfJwvq9yTdUG0lrT63R9nZdUgEMGj53f/E0GTWHO7f0+WzLJgJ/B9oD10VOvU3SG
Sf/yznLNlgLhhPoerI9o7J3dz1qjzg/l9OD+1DHKi4dTbMWHQLYd417ncC/zPVZ0WHVi3+klMxvW
8iRJYEm3uLSXs0txz/H8on/WRp38bYLr9cb90bigVzpwAr0xvKa6T2aIxyPTenH0iw5FX4fSLUnM
APajKF7cgVuG+9uMqB943QN5dgH24cmYLod4sZxVxeyiOeKmPUOMG3awaZoZtc8RHi4NQqmh8shk
C9Iq7jGfqC87+5wIEw9GHmPEjtVYwnD+FIMyMSzaMDRjLzzU5ZImikS3u0rA1sQAqYqcYZrGm1Bf
wDhCGwdylkDr4eowhA0l1r78mVA4WbJHHtkp6LxI4sGXttZlFqNJ/QkNC9z3gSdc1KKUBOcVs48+
U+OrCFCvn8XkvsAvy0gAn/XSH2i30n9f75z/5oARA4wfcBZKkkvKP6dX4kJrN9Tk4GkDx4rYFasn
bhg9KTgNWLcCkNDp4YhhP4l5WUQ7OH3x/eL8+zxXfsPs8mTx3s72y4P2j/dZyXDmwvcB6+Z50p57
VzEjDPBj0dXtn/YMCzEDy2YL5RJ2xqQsPghEny2x3lKFnjEVmnlFpbfWts1UHOTc0XbzWA4752M1
Gn7b5/P03FqZS6cHuxTP7H0PAXhFuxj2nFihbNUduMVAAAH7C6mDeMpX7v+6YjFiiaMuA2LWAQUg
i2qEJHEQ9yHgd8UWC/JxdRriytR7EyY4hhmnKVV+2NfCPKuEG/OR0/kAR41+7cTzT4lqsOwhW+9z
TbYREZCPVdnXkw3KBqMIGc7A901Mg/hd6LWYDKdn721Yb/4Txy20cY4CMC3L8AITQ+A/lLa9lRml
6FARNXPG+Q5h0ZI/HaPQcFUNrEEVQsiCGwSrXJ4dXZQ1cTwTT0LPdNg37TBdIuXRINp6wOmbM9Ov
rveYotTxa1gdTzW3aRZmg7iV3rH6pYfBhM8+pt1JM+nlT4z6SjPn5+XVO6YfPaaTz+WtnIe3shfj
ItS1YEnoIqzH7Qe4T8fjQeB73QGZtjPd8NeYRKEGdJ9LZDeH8kBk6iv6/g2wTP1HvWZYQqn8jo9N
qdHU9Jnckm1W8a9n9cgQnLdXB0Mdr1NChJ91U1D5LnqVJjscZg5UUIyB4pv3PltQeG6wtwpMb/Fx
gz3eY+hcIG1vL6hiuov2iAsC/Uv7aPU1Ow8xm/PVbeqbWoVUOwm8zCjARM6+t2kpKM8ezHpguIlm
T9Gp8XBo/iH5TZ/4NWI6iX9f3koPZRsPKZocmHrYHm2wXyER9TVEyhZ9XJrdigEqjSfxYe3JczMY
QeMCJoOWA1pcME/kMOfBc5fr4UhjydEAmOfC1MppTNsoqhoqRfJA6Uv26eq8db6T48NlUG4ZJZw7
ZcghIaSQG6p44FzGvVlzuCXaHbonzd4QnuUhbq0IkMcy5U6a2DaELwbnlUxc+z7Zle+0Zg4LCqwq
1Zx0k86sMe5Tb6/JF/dB/5yBAvbvKDNjdfcwocG5HHTJ3/4Z42Nao8s406Nf01e+R23/sHoUfNDK
0EwTKzs0qV6YHyS99Q7lDRD9A3fN57i12i3uX/vQ1/46HYdsabs3wHOHpc6aJdEU+XonQ0aLByYK
lNUOo72vPDIdHmRz+18TBlTuGTFJMliiDCTXEPqlS9kqoE8+VvS2g6e9H+w0qxQ++hXK6sEyCVut
NZv+SvWktWDZwQDXpbEeYB0RwOE0PyFrb55CKsUl+lY53/W+rxpngYE95AECB3jROMOpF31MS32/
zq+Bf+IelI7K4OujdOktD3erGtIGMKygTh9IPT27EUctgMz7rUxjz1u37bczuF3afa/hYlLwWpnX
yEg6AHsse8qF5BozZ/WYL86dj3dhjvyzz+PPCue/nfWhDcmRP9FftibfWXPx83SGLfOR1/CG938+
AGl9ZlodMeICuu0CZA3tsQmGcnHwaSCPAMd6EHsIb9/FFvOvO851jMtHuwlTlPfHev1VpHSuuWg2
5wUxpdNB2Irb0XHc8n9hf/xiJAcvWfNQOzEkYMhMNodD+Qxw0yp+V7KYgw/d/U0YO7sy3XYd7TrO
pY10hf/OUV0guuO8AF/YLXlHpyWUXTKOUQtyruDj3X+LrYlE1GYT9MNe3P/7dQs8UQztP/TvOLwC
irwsaOK7TXcXg2AAhhq3EjJ28+O0p6+SsmiQV+62IcwMjKiXQYT6e9jAw7jvjM5Qb2iMBja8XxrX
PYMMzre9aNEShx2m5uDvCNtiE98ytEJsmiU/acCdo5562QzOORA4zbFrcg+mqh3GUiafnvLpZvHi
Derz8Nj2WcEjhmm4nVXxl+L2DyLrprVhtowLBSm5itz2eAbLsC3n/uzLRMVKfqj6MNqi26ELtpYw
7/UHYMihq7TZEZQS+OTAxOsb0VKi0/kI3NuqoSYsswaQxaxJecWqinX9j7/sUirDEmbOTw7C1mNs
qpHf5l0sv/T1U8or2vj+0eUUrrzOAw/yGz6kA9QcXq16FAcUEDt1rsOvei+Y5sriuqYKbyxvSXFF
Pujs5qqiVyzXzLXQANDBUEo+9f1t8HFAc/iF0F2d90wrC/V/KLnD30PLWc1v1ARb+OWhmH4205Zt
+tOyMWJwc5+cRLy42qMPZyimhYRA1EbY7C3aeC5CoZxLZ9UYr9jLKCGQQa4Pltb80p3HXcRJkn3+
4sZBsE6Ht6vTHLYK8zQvef0lZ5/y+YR5e5u3ypELdNelxknueTIQDEE1ekyxDlzyby78XReMmK4y
odz0ChSXfboXCpReYJbLroxuO9XmpXZ2anZ5O9vggtkKoEiDe5GuDnwA0AycwG3iWDTF+v9/QEh3
mPmDbp3zSeY0TaDzzJ2hwMkbjFb/SvF7vVHpUmDV4y6+ZUxxd6Di8Cp0P9PEszkEEXJYEoGth72z
ljOuwN/V33aYQTzB4mmj073GNyvoMAZ+WluwXhYx9R3fM+ouflZTfjjG887WoXQrdjZ7FalfG5zj
THWJM5ceExK5JdpjKu4CdkHtFNjHskBvFlqQszq7S6gI0mMkTw/VU3vZicwIh3kq6hz4gueL7z6S
bNqxgDdU8x7wzM6rICU89rwPKqZOmB5qNZa97O/BTWgUkpnO+JvNXgWKtmV7cfljqoO9pimSRokZ
LzkLwKhDqCfg2xfv1Ajqa/htA/U6HCINzJnYQYwZAbf0WrzpEUNDMsl+072WuglfnyP6cIdmm6bh
G+uGyml5L63uQh1Niw0VAka+yPMVSuMXWBHTYES1W34cVFW1LvBRGLYQWAgtA2wMgg/2uheI6PKJ
f/xH3T8Qz13W0KHr1TmwwkCw+mgc8B2hKKfN++mc1ZainKYG17pZHzzfefnOtqAGBB9iXaBaJ+xD
Z33wakwLgat+EeAgGqDF2jT+wanNa/sUpOsGP61xE/FOSyh/odLEcTBcdkhOz3n2+T+5MwdaC2Mk
GWiXp/EXlGDKSK0HTrvInRpgjN5EPqJi+fEM3arCbWB6MqJz85mYFojascWYojTn8+lQjDsPkuaW
V3x2PEYfD7EcAFh9hkax7WFT7Xbx+zmIZLBMDOhJEMIvtjYiflhYNTXl7ZOePjYC5fVr+D6nSW+J
/7qeXHeuXvPNkAGIE5fmwAh0r/oeFZcLBxgMcMO1BVAHdYHyUQKI1rL1SjtYhOO+1qpIJLnJVjeC
p+2SWkGX/fFwmzmaqt8M8ao9n/LGIPTJBKU+piDC7nngX69Fk7Kqk721wfacixnlnNUavnzMZewP
3tYAw1gja5e9G7asYU/yFlp/fcOZVV7CaaZPFI3W4Nl9Abukk8OxgQFSdNCGTtB0wBaZ9FcGx42A
H4M8RYNG6Or2YWXpRBNqwkk0s29Tg7n+gsoYvClCV/wa4hwG7f1ncS+15WwwaW5YFEcme/gXVMTd
dz/eCczXOs64YDl1X3r9GlC6dLC5vh8g/oApFoDV+kX9O4op8OrpFlStqcgKtm0WywP7+5dw4EEc
bBQOkqE9XWZvYtiTSziZPYTGx9b9wvNY+Td6u/GNpkcfoFgq/0uzGJ1VsW2LvHljYfTiU7mqVynX
dOq9Stp3+hXOTTp95hXVVjhh7PddGXPO96TDlcLpwKG9Pti5mXPyMG0uP8LzzioBaHDuYG+XBRtb
ko+Ngxh1pH8q+6a4vzWIAe9Dowycud42TNf8/R0fikKI6wr32lHOOftgWStvrX+CbUPICSYGjeof
uLnsuXyxHHd/Cq+cTYYEzXZAMZlHcCRoetCbik62pvX0l+298LdRoqSMCZvJU6TALewKci48kFEy
m3FV86cCDLTQxx6oWO4Y2TYMz155lGtNjGNDOmoapjxTzwNGJYUcvNpj0sPEhW+jr3pU8OAegecI
JaQPY/OOn81xyKpXksY0NqWPtWhglB5HcO55B6YA/GmrvVcSjLZAMSzVazYYYxkDtVTWy5PcSHek
1CCLtzJGxyW2Hp8+/4cFCS9vC6GuBZmnDwuMdfFImXMSZGflXjWEJCH23DiyANgXnOOsg567hAqj
8nUnXhesL4667wbpfVI04pz7g+fPNcO/hlqXw29ZcPcB4ZanBWDger3n6wEhtbzmsFSnWKV8hKVp
8dXxTtjZHmODEnqyqfxpHcYhnvtiJZqTsrYfYXrSP8RNs7OK4k4mCUdct6CJeUxBHjmlWBNFkp8s
L09D5W+00WU84IyI4ynLSm8LzqyoEF7LKx8WaLVDPQwDAtpC7lHV6yvgstRrijFdJ1y+116++vh0
vk68wG5YCSflFNQ1WUJqD/g1x5SeLTn30DGcFUXoWbansAzKt01PPI0/CxpGd7Sd9kXogRQfEIqM
oZmE97PkT/QNpZSz1me1nrkaWap4B//CATcak1Uiv0b5WsG6vSxiMF1puaY3HsqzFYeNyPxyrnfI
unhu+mLasnx3Y6EcOoq/zrQThVd8GgZHNh0CNGt0tlz9L1vEBt9D9VOx61qfJIvf7Elj5H/JbKhG
mBMFF8y3miVeSb819kySyAi46azbvddc1ScZ5ixV7E5jj9rQY7WwVOPTTwCqsIqcT1aK6cCXIqfe
1pQhqh8yldiY1LU+0z/+Jw9M6R0T14liQT7xKlXKv/j+NIQG0DWZH/Xy9AhYla7YlTcRpgwgdGzN
NSsgArDlelJND8FTDlvBZjuULPB9MfW7LkfLtnAgNmvnE5pBOAi8k1vAcgZ+ozApPaDK8iPDMGax
G+uQ71IwaWdmRKHI9I3a9WCL9SVImbGD0FTKnFFTRpxPrb+VgGHP/HXKtyYcnSM7Yc2yvk1HOAUn
7SvVNNz6Dk8p5+4VavH2piE7FPPVhEGDABn3WZbKcVitnt1SnnDeE4pSj709ZZV4RmF7+Z5HJJ85
7xaKhGP6sXItElnG42rSl0Gm8ABmLiGmI6KHOSE2DD2GJFKKEQ7dqCmIWzSkEqkoirZMwCJZ1YXD
DTC3itdOcD7i0ZHzobznMk93nFB5yRLlsVIeZLHfWahwHioxn/SR56aIYZgWSOsoxgGhM678gawN
t8PhEFET2dmVlp2Q6+UixiZLKTJtmpkEOO5sbbKAhCgrsIZXK27tRfzkHDLVdoK/1JPd0QpHbta/
olLZZOPJpdjT+1k772oP3YoqOZjhfSEei0f8Fax6/Tv+iIaOHtAx4528xxTTZzbWXszooF9i9s6J
97KXMPfcek3KUfSV0RnEFMQ5+KQHpw7ksCm6rv8cEZe+6eakCVXr15qP5++tClWS5Nsu9Hd9Zxl0
rZzoPHz988uITEzQdsyrmtpELB5J17ovXTf2kTAv9OPRFsoW1sBbeYsXH0duNsG5h3mVSZp1U3L3
Rx1+Zh5Tsh9t3+RdjVi2ZJbHVea7KKyF+YeIAxq1JXnzOsQJaaae3/Ks5HD4XZ6cOa2z+hschNzM
Y1Qj2YZtU/58VvXqVhJfacfySS6zDWz/ENnfKXKH/bJyCDWe7vzN2fZfcY3X7mvm7223HyNqOEDu
FCCXHC8ZabpBFPWd2ey9gLM++dmBFQz7weg9Fz6mdG5Qi0lQ46BEJlGE2cgoboa+ZQWtGUltPav3
9xYuQTMkatBuH+UmaMfnmxqTzzaZR5MWSc7/Qpxc94QWyNfJuH6duOjThhwyg0zGxkiek8z9u/Py
J9h/ia8zxpQW7zg5rJgNgu5u5TFVPYfqDJJ4AlRQ9rIQK2LtyAbWv1lIvSd0GjpvZcrsWZzGJVRV
tI8RQyM9WW2MAWFjTJnAtvqiRJtDg22HikfHZ8qgWYOuM17zPpOvj/JNZntSS7hSWLZ6JI0DAGNU
3BXKl1r4MnuLa3lyNpXjP2PsnKfMEV+bAf5xU+MrFJvn705NKD5pRkqPK9FGXVa49ALmg5zjaLOT
k6izAt+3E/w6XPuQIDJwGMJEb9WUQSv7rBChuK57tiQFfcxpjtQt2JegVuqrhwsftzCsmdWx/ggd
CoIvaH9E6x8Ftcz4W9lBToKItL9ZZDUuYtzj4UmUW4tavX9JY8sfQl95jWk2FV7d5wW8QHuMTzar
sqsCJNQ66WzS5D6r5XjfdEji87/FcJgB9+By++VNkQfVYceadoQxzfiyMj1SunnRGxR6w2o2/GIT
SgTjEZMqJB4cNKGi6SQft3EQJ8cd19IKrno8AnJT2FE0z3pwJ/6yQUpAbU1UW5fdPM9gzDHcmGkT
R/kdM/3fqcl4AEldtkD9WKDZZkdmOjZHAt9j6Q6sv64CpleEVnlfELafnkhUBZOMdAsspwcXsTnp
CQZA2D3hci8e/vgg/wZeRkc9Ie3GgVM16whCsFg+m/tm3LCt7BJl5ASwUCbvzdPCJsa9BxnRiE2X
7dmEfbJuWG8SyFpL4y58vzP+qWkjm9JP7CR3CzMHBkRh+QL0zZ0+RUvbYvjcrUkIpkTU+YOOiK+p
L3cZr13xxAio5yeOIQiPN73ggyBGkj1x80fnod/wnzmxzX+Ai+44Aoit4Amq+Vw9rY+u2kmsYU81
40437Kvr8i12CGhglIsa1QqxbJ/1nfdHw8KoNxgeDsyTd7jgjwfbjCAVpK4SzRZhaV9LAvPiPOz7
iqlH2UwcR0clgqGjpisuQWk4igQDsB9oDyNmi4SA63+2PgUMNtgcFFPT0WfNQwhTNXDikTnSzoya
fyZd0oFjQQm1elK5sEhQEDPLltIdG09JxtlwiOMo9K7IPZBxaw/bS4kFTZNrr2ktrrhcy/sfuj3m
TmzSHZ8Pu8iaaIHL4kSACKbl3kX1saoCNbkPR70xeHp4t4jJNoVTql0ez4MF2jcLe6H/r4M6yABW
xRiXrZOImnqboJyI+aszT5VVbwcuV8p9StbYOsuIQpx9xwY4jTX+48SYdZti9EhIrB8bw9o3RfZd
Nt0Hp+NKJ21zSeJ1p1PlWuVwhINNjLpSSuIl3MwU7aiyekMDEGEFMa2pbm+ZNTrSeKP7RXC7IYa4
AwIBnSOvlxlD/Y71PsrhPmmkZ7bbYettAOfdDZbU7IkfYyZORLS4m0bqjn6jdonuZlKJReWPHowk
RG/s1yAA0x/sFHX8e4d9bUs3/VrtyZTHTLbelevims7RhscHMdrcHNfv2kSnvcb3sAyP4Umwt2Oy
97havwG62njnfq3ptJ9cxk/Viy5CcD+hGKMyfVD2Se69Hv4BdkasuvRVeu0noV/F1MU5HUVqRmWI
JTzR0JeIbDhcrny9SXB3UqAeX8vnbP3iag785RyiIfpeXaj/ZGnQu8hQTRWVr6/icrXu5Ws9yyo5
8ik3D5QSWWv3/+9lhXV8R0EQyJlq92hL1KiLIzR1wsF99qiAWQ27GU+uv+QylHGDlQz/z6cup22i
CmMwWVJDjG6C79YYldT4b0uzn7g3P7NFDF8Dn1F3kzUK7kOOtDeHYdMdtbiyTEyhaR5v41gZqctS
YIUP76xe1LOWisMPn5+/u0/eGHT/3uLvNtoM+3R1CA+v3C6/o1jE+xQRqCxLMu2c6bRpcZUNiZ4f
yXB1U17OzWmnGAWeeFf+jYe2tzl1CYxHCivIw6Po4dwJnfc0D6eG5K6H5SQpOf9IVifYO3N5zuWh
rTO+cUkN1SXAeo7OxRA5ffuHDvZxp84Vq1BVZDxm/AqmsCfqGgLLe1b2Dr4iq3GAK8mB5RkSgIJt
OlUKRtuZMQ3e3K3yeIpMU9TlZjM8ktDInQ/AeaWJ5ezXcUB/A4KD+Nc2WEXWT7HBdZ1zmjQWKgjX
CpryrTRUehUTbqkD0iP+Q2Xy4OKUhDiM4gPsSwHDZQBCywlWFyYlq9V6yaE7/Pu7qwkOmn5EgjIz
+xjLoDcI6uTkvWm8AJAWUGOVz8X7NygQag34u19Xv3WcAbtw3Raf2D8nm4w6netzICZvn2vlATsU
rpWNI0CY8bz9tt2djNjhQ8kCyWO+ZR9BdLpN/v4AcCeHs0yexazvRA9u3Yrig/qnJg+S+kE/iWrV
sPuK8xuVPHlDwy11J1UnaRwdSv8YyC5enK2RPiOHXw/HX5TUEGQVyYc3Z8Mly93ATL8yrOA1DdhS
bBDUzAyoxW+EHwUd39/J6atxQIXCkTf7eMvoUMCU8WFheNlmyNGrSe+w85gOPgoqelI7NxnvYEyh
eyAy9smPnwp4Hk/7GvzpShVbn+Wd85uKAoISi+3qMfKkBJhu/xbNUFK5/HtbftTmfu/zAYnQMbh8
o5uVYaD7/AgX3/ZBiiOA7HXS27oxZem+HKk+ioX7BF7SR4vf5Jf8bUsqkei66IlxnzfcEfslZyVy
Wqtpxb1FJS+sz6ZbRUerqTfaTW6Ir9mKjTpkdDRDsjeIzOTOuVvjvrI2I1wvESuDXrXE4jeGMTUk
evIdcMr18/ZMS6/3f5eTTwBRDkJzXPmGBDvkqrX2spfNxTN7khP6Ll8fp4PM865MTIYZnKkPV5J9
27QSSIlMJcMe9icXF3WCcwgYf9tb3rXhVTYgJ2uRl5B1sQYgd6UFwzAdpN+g4z/9L4R7OlVk4B30
2bjwUCVDQox02tggO6O0JovORZkUNQn1yNAilw2759VBX/GtNVJyxZeE2au3a8pvyAzc4x5QIIw0
Fj/wAzycIsT1ISZKLk9K0dg03LbToTzuQWrxtJ9Bl+SybVyRIYrhxPoUn6hIuqjDeWdU7X0OTM1F
0lEgGEvSJTEM9E+j02y3vpf4RM9wq/YQyzAuO4S6V3uXVU1aJlvYf9kN+xG8g2vyytr2HS4ckoDJ
w2tkeEKPsQxLflHf/a2r0W19xhLDfxF5MsAWQSBRlwf/OORiuIkmtFE00ZcRgQt1sEdFffOPky/4
tHPKoMUdMgToOJv3aMZgGEMNnbXKa8N6tuwaBToyZeqHSgBMbWHN3oLwbu9r0Q12PtFNI7h3mHSI
ewokPTzgpd+EZ5DumMLZJjSUrX3HHxBGyjbtZa0Jthbue25vV9Vsv+oTKYndQR+FOf4VYYN+6su8
A/zRus/Z2kdQTqvyyaGamW1Ls/xuILJQ68AtGhYVZ3p88JxrD9kCJmF10gzo99R/JJ3XsqrYFoaf
iCoFEbklJwliXDeWGRMqQdSn72/urjpVp0+fvddCnGGMf/yhSwgfNOb4/AM574m4c05TzQWtua/I
kSSJixhQBk3ZLfhQafLzx5JQtlsbiDCjnNbllA44ydwbrtB7bUOg1+3nnnsW/7kmWFYM1gTK0hJs
cNO5nc0aBjPlLI0ZXJ8A70xU2qvaX6wBSN8T8Kj5FQLvcH9ffgJ5957rQZfAHFDdwW7RMFMFSoNu
zJp7uL/w4w3SwfSNja2w5kat78BumtzoLtV0bZPhmK9YpuaTkFXkmhGoAWRhkR1djTdXLl96Rr72
8mRW/4hCN7dgBmxjtmCWi3ILP7d2fuzXyjw+tno6O0GDtKVxzGBcHATD+Gni+4CyEe9KE5N6ptVU
eyLWyR8ZQl5FWdsPPyBFfL1lNnI2UEe9ETRqWPy0oR2w9U+IhkzM/jDsfmI6crM7D4s4HgXHE7Gd
QW+nQI24tqgpFuOHk6VMr8cRYCWHGCe8/RsrG+moc4i3DKO8i3fzukQY6bxJVf1GHGeYJ/S5n2qS
kS+ktw6cny1hLM9QhOmYQwTWTOKf+CB7DS9QaJ+YtUxo+NFYYOiXsul9/CQ5xTtWOwYhzFGhcNxY
HQgzkMD2gj3DedK27BO4Hv51ZYY5htuiaS4wS/0xyiYLhS+B+yZb23pU8BTvKyF9HWclYUJk0z5N
EqyIleMWtFqW5J48lc3HobfHX6EKfvZoefH6Ywio0kpeDAC2cEUz1y1tjmLOXpyB/ZW2b0MZFy6I
wEyfV7i4DPEuWAsqR4EtQHwaI5aixYkG2Kq2QUnKYYNpmn2Z4N5BUtDZvE+vSG7bgEqJTvQHx5LW
/xbLy0tc42TRRh0ELI3sEoOFBces596PX4rKL9FkAOvz9W50QDHqQqI5VnBVcOGARgA5CnkVBLDJ
lUrwabigNsPotVT/mMidSa9JlIoYpO8SEkNDeBarAn+eDdxFcr9Gu0LEGg36FmyHCkLIuAa2nFAs
Dnd0Phxyqnu5W2fd6Ikw2W/SreC34zn8TQXjiBylk/W2X37fHjmsUiaaDM+tMm73JCs0RC5/NsMl
Fm0SrUHcQ45pSBlt0HCJYxMgKVuBvfxXWE8P6oOpoQqm0PIuAUG6xBTxa/DKqaeXeJ0rAddkeE4r
ItwGHHmNKXIKac6WV+H9CqtIyWRMuKC3z5QJOp/tL4R35TwwoRqma6+yMTohiK/zOLje7mPEuu0Z
m36gjL+oJdb+edynLvEXrBnRHgDrc0TBQXKpctjYQ2fojFjxd4v7HajpEoGk2dx8H9EbiKguqhtT
SYsA78pcA5xX+XFUghIgiaibsfJ2zvNLhMMSQMNgovuY6c/07JQ+mLs4eCIZg8l98bBlEjklh6cL
e1tEn+4woX+l+uUkh+nWJccTlwAxhrXP11/Nzxy6PfTe89MKfaLznf7mJASymchIVKILT7UR0rw7
C39AGLFmKSC1lEAY3JkKVT2GfDasqJz9yL3t32gYMLO0XzCNqIDItQG2+DkN1SPlinvi0sZI7a8E
veODHtnNZ4cgBu7eYDeE4QjNiogsrwJkLkkTexAj+mOYtwbTUxzNyE7AOTe8WNS51mBZguJvjS5E
xi5KGLMJfemqMc+5zh3ofycau/oKOo0lGZEHb1sctzUqAooTj9/MDyDszqg4Lo33hjR2FxWEu47J
arcpenYYYUUwAT1FBL3a4TkBo9ux4qwzLSpOUi6kzZnOWynsuHN+2dvm/CbydA3Iiq3S38NiXwHW
n6e1dXhksHcgh4j3c0qeLuethvckw2m7JOtLKNdUn1eXz9YLyR+ZyjT4sInpV4+VtUY29kcE/cu/
glsrErVxeWWgbI9W66nMpVRRakmrLzy7mwbr8+ZxrtBWc3x9MKHyJWH8Y6n4Y/W5M3pTAhy2Eq/t
w3zgy7Fhk4XiapGcEf9lKhGJVo/5ZaojWjP66c2FkA9l8ygvFbMXkZNwYXbk3Fx9+jVmqHnBOepU
OM2sMR8rox8UDlTcPBEFxPNwC94TwUw9uev9DoKqy13ryrjDOlhZgOB8NaMjdoRTV8UkWJQvHVHF
GFay6rustuG0WeIuEVXeF48ibqZ5H2SMBohbAqcz62iFAG+MtyGZwBNx5tg12hU4GCMcAjp+9uYS
ku0ddgtcM3FJw52W5z/lpCp4mrWUgP1+KS2Jh+legC0bIpW1PRTAk6N7tVdzd7JhtLS/EguGy9xn
H+ODs4cqzd8FD79crawO2QvQ21IWkPnG8IT4K7BpO6hDYihZ0MOEa3XPEN/dQR0BUfpMesk6p9Lm
0/GE1Lt6BMSO79Nwok1zPPTfQWvx978kBw9tldUhYgyBBh0YiG+Sa0XYOmZlExXTzc445+0COyMc
RXsgQhw+vDF2qM2GRefMp2ox+6iB569WTvpE8uFDf4kvZw1QQXKpW5UlByP3/3dOz8J7wsvBu2DK
Bq8yL5cvESZ13eLdJmPKNcN/zSwmutvEBM24rYfDVKQmZ7J7T955IZ088BoKzJOD4pRw1paDCW+6
3Rf+dnoaGZegJCAHeRirBPvajOOKnoxfS0A63jSYCSBBI8iOa6mZ85vwMFItyAyw+9qsQEJ0rqho
wfQQ3Dq6DyxoZ8zbZeftvmeljS6D6VMA0fk2rxmLTRRKpOJPXb0W1FzmOqyYzF2cHzO9Jlw7yLZ2
GngJ/ov2Da38D2LQgLmgmLWck5cDyHhzH9u+ryK9icNvuK9tLaltQibxGJNcfiJrtRd8qRY04NSs
tBW2DYvDpeGd4XvKOe4iUufkh6ehZbpbGbsmxIaIb+pfzLyr+DXSLNmWJ9eETRKTXcp9ogjYDxhH
tuRQulh6R6H//pAHZnzzggGhdfl7OQOHITFZdfktgWc9oVGxX9CbhS6ZHV54JFiJfsWsCLDmkcNB
qPLnP+A+J06yZ3bTeMHPgG23/wYdllD8IYojVMefqM/J7Iml/kvaQGU/AjvcaEiVf38k6x9+OC6W
rCWKONrHvq2IaRP4PETF0mcL9qKW9Hp5e8leDvJsVrFG1ivIbx1hfeCc83JGQgI5L4jI5xvxRbMH
hFUastqvAaRi15v1EUZZOzmH956JHLp1lQXysxBFMG/4tXhJ8MZG7nCcfbAYN+4OTmijxXMMFIBp
GTCL+Af4udRTOKTreQYZc//ip7d4esikdS1F7CFeYgHNAmJYBWwUdzhbSi4+iZZ8RaQPTQDftEA6
/v7wa+ekEZw02HncMBDhVO69MgMM/RyulB5aquOSxFBP1N00b2DEf3cHz1y6yvDKkYavFddasy/3
Nda0dpNhpPyJ7w5xpVbHv8H6C0yJZrnnKQeRUS1Fqi9WbhE+J09xg7IFnpF8VI09znZeLxp65USd
f1x50YZXum/rYkfquO+ukz691A+HKGoRv12ABD+fRk2xJGh2Fq0WKPz4h0nfNyIjmPrdKWNCOy1p
D1pEJj0hYJxSDNnBbDnWDP5ojnCcld5uucDDL3JHFaq4uGTJyTU7uiHIZoteTeeNpOe6a9wBi+hM
AWuXJek5Bgu3mtDKdXilY/aAbTviV35aKi/l2qboHCWfYy96ApsqKglaxmk7/BJp3XIi82AWMBTC
x5VqN4E+kwkEgFszIM5UWGa91h7/QzEaKGWQYaF+aObLkhCeog++uiQmCCEjcRDmTEM6OpgXCDlh
cqF/xIjIvVvwz/vmTFy+zfhrhBfgMskXpopYCAgAegi2MSRreLGRLInCidErfBiIosYXzPkXUK1D
xYFU5KyBqB1wPtNrbDUrYjzvAbLW5ntFqU5ZdU+7iP2tVgijRVs24H6BO0GFRKldO4xhsl64qmxk
EKKXdLnJ8zs8kB0n2vuLwSq2G4e19eKoUyB6/qbkjSAXO6WKDf4Z8vZpXnkwKuyOY4p+AYczLCxL
M7s63Ip47GEeNXC/8Gk/TB/oeQW2MQCHZl86GP6S/vwMHr7YhkRyRUtR7nRY9fQdrrlZueN2ZJqo
uRDqwdif7pBAOBbGzVdFTRqWLte4OXB1jCOrMamgtrPHh44+WOE4FOe52EgNo1jd5cuxgEmoHoZH
9pWU3Lmuvq6e9/PeRNdspTP76QimKe3lDG9cAzgQKYfFDYUC1oAyHlHAxKQAYsMiKGrrWDH+qhQt
Bb+ntvtONy/9XnBLOUA0Bz2wVeGgwPE4HVCz1IFObAaUXvzEcJZgeksF1+O3ulJUSBPwZq5T2uuw
yYRfnuwRZVazBVJwGY3EdfxR3Uv2pJnuz7vkPXvOaLvXNlemHBfQa5dkDd/cGn/WwYkakJ2t8SIX
n4MMtDQmN47NfwtEkc2TWPeELQR2Y94mVwUVKESgLvrENUEaNnhFsDZfvFwaSa4BgmgPbX7eEfhM
vN+mOI/Pey5NaBaihsQSQnmKxFt9fJ7e0+vqDk9mXXq38SUbeBcNNQ1WmQCwG3mJvS76Rw3eIJPl
5XOjZz9AZPxGrztl1sRMoJ6bopmsc2wIEjzNW2qyd4a3BqAn8rm7jHDjRZ5u3755/Agon3/9GRMv
+ruhN4T5bnRMsskbgIZOdq6Yx51S5Jh4G8GdKsIBzYYA2k72C2lKdF89Ay7TRe0dh0iOPkKqi9vD
0GnZGt3+WIcPqs7vtltcTBnISpzfv6TZaYmy1Hcdj06z5yJB/zg993LyKJQahLYSVYM1Yn1oBgm1
79k705GYi1bp5ok0VWBrLnNuDY5l6+LiNw09lBnZfY3tvaFyqQLz8VFwecG/NRvyjZM09FkT4mj0
4KlvT1B1wzYEAasXGHYSC/XK+fbLvyGJUCoyCLO3LTHwYuAFest5RBYEwsi4cGXqwCmmZu9IGOPh
KUC/CVz29M5kc3yMDmQfQ0b+JdVuwCZLZGr/Sd9Stxzvhs4fjbBraTw48PNR1sNKxKk9UCYqcITT
tLDXnDT1AGchnOAIzNM9jiOPTv8zRnRnYsBvaZPhqnTq+cs4/GI5kXeYx1HhvXLEpQ4QK98a7+Ni
NtiaX6ju9hdamwWJxdNrysn+orEqfH1OcSERB4g9IMnhqKVyfD251T9Mn0YJwaL631uzBrWNZ0Ek
77A9RZ18OAx3NSnd3Lbu3cf6crhjrZhdcJ6rCTI/tCeFf5rvZz+TvAg9A/nwS5D/cjy8GyKNmoIr
LthlhItP2SWPKSt2uFwn1bx2qrCXfznjvlT9r3Adgz5z1HE7waOwSCVj4QlnAZoW47wUDY6ani37
iw89KBwQkYLlLTqmDTazpuT3TdLswavFUUBlTqtxyzbQzBRy/HSq+KsFdpVizDrBmPPww6DJ+k4H
0Y3DCvRPwJ0Fc6mztY4pLuD2DvN+wJvBRqTJrsnaxAvaV1PNR7rq/ManFX6YAJ9YrdYBnVXYepzL
Y1pWBhOXGTnqXE6d+R1RuXFm3WbP8ftABUo+TwQW5r+2LGli2mx4Agy0cpAhTqKKC47ivIx62W05
/OP4Y1h73XDEWKOz2Ak/VntaZCxSkiy93l8/f/ctBQoDi27eQAxP+HsI5ab9vFn+dNguHxfY5+T3
SGOBkb1/YFYF8tOfq3hYvCyFY8zTJ00htGgnEmrAAtuo59CTz0bR2a22Axw9s8eYgTxqP6jl+KWc
/E9wgV+G0T74zJIMTcbNYgJeMlpFAocV1MP/uM2YygUSAOVINOpzIQKacV/HTxdAVKVBxRdXeLEo
wQsbEhh9vEf6EIhn5YPvk3k5VE1c1FOVNXHyNwL5xwh1LOVwEX6KKRBJemYYh6saXmwBtPrm1GDn
AuB4I240zXrYL6gnLWZUKQPu/tV65PSyt9kAogvhuVMOhNfiCzZAQ0OavRKfGI8W5DIppqTy68W5
elvcFr0yKhdVqOAZ80KahQWjQVtjDvzaUgOkZ4iTRaVQcUGsJ1TT6ZMVSonizqQ5RnIUcISIjmmO
WMU1JyRhbh57FRtA0XABvgE2/WljMWjBnxnS5GiB2g8w5Gfj7euCDds9aORlaGjeBzvulssdzIi9
kpTwFMtg9QG2qGZyCB0uKxbPEKV3oGHrRUEiTFNpbmgJ8YlFc0ITSGV4ds+zk3vy+8FCePG8vRdI
wymTQLT7LrAgxvkm1QnGrJZKXAwoW4WCn6rJPlFbrKmf+XnMktqFNi0OD3s41iCSLEBTCcl2FBEp
rqavh3gfdPRpL37v5LHqYx1OEe8PQBk4sDFZg7HJ1Gxb4E2x4Np4mISsk/V7e4oOb4QonWUSgkuA
k/Um1ezuA3zg0Ei/6Zx9jE5Ku79aH7gGKE0Pp6Uy/3BBmQD8Fv/uuxjhxHjEbf+aIoANuSW5+fDZ
oSmqnPduPXuAeM1GyaYzXh46N3qek9nYLZnPaIq4pV3QgPgyV/4+fM+f/3HwkIL9s4PXNKDH+MNN
13yTLGO+vF/KGTyY3ABBeh7zMObZ6ScZStEAGnT8HL8SIlZljEs4RLdr5gvZtQkf+SNnsiA8Hy0K
f0ydm7/3GCJOj5iGA97bEDbPhVWqzgaTBASM+GFFv0B2ruxfc7R8b9htbM3Gu850NEYDzk3UbET3
GvDi7+5j3CQP9yq+Y3N2dwoumDOoBBkWlskpQqJ46/ViGskEA9WxFNVbbljh+zq0lfRyoCz6MqHV
N333SXXwC5QMMefbht378jSiIw7gBzVwyZr9wrNS4OZIiZMPm5RZJQED6cclIXbRjGk8HRSkPOkp
u8+olMcjS7U5j2gz6WV0XzuIQdpzLBA/kDXObZoy1J7pU7gZnxwlPSMLW3zevrIqLu4QgVBngrT0
Vy/omBph7v9Ig6dEPju3A4c6qEbFwbqo/+VzU69eZvcFK/PVGI8tNSxDCv989S/MuNhPoJkXxNvm
4BH0397tQGjqHXG3sEU0aL8wmAKUsNb+w30bO2BYClWg5QZzoBO1hI2P/N0/myMf8aco+mkB7OaP
2t6AFSxABSjGhKLKTJOitSUcVRAtuSPaHlHI6j7Z7+yoxiqZz5YIE1eQvagyZyL33HjOSlJ66fpu
NlgEThKesNYCnT/+YHcyXPF/6eCvB2J4MYVV+ctrw36qplgaRAX/HxPAiTwBUHKJ5HYxCwdz1QLO
ehqkdvllvnWyTgieELvX6Zd504NfTqa8NQypRDmwvn4MH4eEBuHddQtbyj9hzs2xerXiF/ZD19mI
g3AExIarK/XGmhaLzc0zXlOZBFfMADurnX7cim5KAaxCjm79VnUwcOVgPW4iWHFgFqiqEdgKuNl8
MAFGoy275Q6feYtmPH+sRKuuWtc5EST8/fafmf6bsEWRKPWccxYfUSKxsHmTrbHPnq54T0rfPftP
W1gyoW7+LkXF9LEBzj1pqkFch3Dp0Ci6pK9sNcQL2AqGR6p88EUWMJjB9OLlcHiDbOSp/tNc6X90
owGFK1Xrbywdv9Fjf5u/9nhkEGHDwZPW2KgzjnmPSR7gP8opeLbkEXzzR3JKuAE5W5DOq/FzO4JI
DazGB/eQQqoYY9+XA+FKxmafCI9s1QRekjmRkIZYTaja9a5HoKfXwzHceG5xPJl+snOkYpf9NnG4
Hz/tu/thelg70gxNdDRwPnYOuRBLVwLaDK5SCpdx809HPAY1MjagYO3umv7mICrM4SI5GSXXKQlQ
rLdbdlqSMg3cjZh6sCy8Ez4uCSoG2Mvb1vuGJwaDuExO10mzuaYMthz2EvimgMtYwxFtrNO4LCwf
ZdTxja8VUw5++rw/H3BRUyPwLTHiVWdQ6eRIjvgyPCrXNenDQVmZ/fknrsZ0Bp+/9a7HAD5Ujk/d
fE17rKkTNd5p2i2LyXMzcsStVBy01RMowYW1F/+Ye6N16cPZa/dIyKBss/nrrWS9dZp4jIknL/99
vEbK+La9IjjBUPidXHjRC0zGI3XGM7I5DyfwJtpqKqS3R5AsbY9qnncath0YMcbFRsWiQI3JkBq2
/qfCeEho6gAPSVwRtI3XrPGoF5Jv2pBJzDmzVTgdUNTBb0OpOm+jG4q6O0CKKBOQR0ONYNUwooHP
03kM49onWhYb/6tAIYodcg2z2BtVGONir7Y24gB5bCl+4K06T+SSeRH2f3xySJcxob1kCTCELBib
D1HHM5mxRXvVxB1LBi8DgA5RyNQOflhMikB8Aj3YfKjQAHso6qAXGMdXqII7UMtMYQC2uQh6eoW5
aFKUALl4sOiBoFyADr+ALD8xRYFlUTmdqfg4HJNzUkanuDVp+vqptK9K+DVQfvaszrjInge6slPO
lwOgCpmUw06ySGxfYaNnIoWGLfKFoUk5PRmBZ6xnN0olOBWgXjifCvkqRbdZ4Iwavd0jRhNuay+Z
It+ND2YaqDZiHO2z9wF7tglZH1wIuKkzmgTDS+hA/OEM9kEwir8LRtrIrgWQTbNCGwFJij5HAuTI
aexZixLrn2n7z7oFL0Kpm/ibP/HQuh4r58XnvTIwQlVoiLKYiTTJYiy8y1+d9Oev9BYMIMkDp8aa
xQEFoUu1dP92wA0mPFnlTPMVn4FigFv4EpNvJH8FyA1Wkf4fnwnespi8CR34mQFSMiRa/g4ceOWQ
vM+vm2dExksXXnM4wyr6+3J5P1bLUjF/ORhHt/wcOcwePpPtVhHMHoL4XlG7hEJ8pQDa/cALn1Sa
YgLSJS8fr7CcasU+72/xO7vM+SJaASqheldNRWUKXGYydgBhA7hEKwvjF1JLdMG272qqlrIEl2be
2rJ4KOYalzvFglML9+jCDJERCsMZHpJTaW1q0QVh47+ZvzK0sTVI+suaEUSi7eSgC4h/zkpZ4AZZ
CRGsis66eZ7c/J4reTcfbp19WoDtbEH3/N+ewQxBGD8BzODtM2bUClz2xQaWpUIiBdXZlxtAbE4a
U9hLrannPbf01yBqNOzREKcYNO3IZ2smT12BMf+FgzFQfS0F2/0HrRf+df7NiEtN21BKGcpgguMy
MzOk6KfgOA/xkJTTpD8TgmoN5QX2cmM5ZMrG6V8EjwQq7wuA62o/VswSmeMJe0r1rx+M6CsZfGJq
4C0+2ZVxoRhmvLwLsHOX3PekUd0pEzwEnlYzfs709LGQpuqqVJwhgZm+kj3826Tj7+GT52Bmhk/L
ZBT1VsJrU/BJNiNYeUOG1q+E8cDm7V6dzYilLrw0eR8nNAdUqBNRXzEDBeEhNwvvZh6Lp9esvCFF
hdFhkHOWhcUYNq0tWfWCJuv4jMrp2+JK581As/DxwPqjT6GpO9QLzdKia2UofjFWfPwwATGTJ84+
hpID+69+qYonP0A25CVT9yG9V0w3GHxM+ZQcabQdujd7RNgy2AxwxADOLlhXEKLfxMhaVKheD5LT
XAxggVu9PjRuFBE0jU/Q2Eia1ovR0x7FYjTFloabL5GBxtwKB2yzQbk3G13NLmeSU3fOlwLnSdaK
KeAUtvu2XdEkqxn9R2ueYGi1E50Tc218SHg720ppyWsyDQG8EUPg9kTipXvvYWqScIFcYHJS9fO0
p+TNvBhfy1dFFJwJ7q4BXRuXh80YV/5HfOLkuU1kWABYG0aFhhTYkNlahGGEvB39wHFJDX+2ByT8
3C2yiywxBDY+M31ggOHg+NISPLdBDP7i582LebH4cthqzKMQuPtYa1OuPVkHgo6Eo89u4LQ+JydN
InzeBvCj9l+4zBBXpNgLbP9S2KhUNlz9xaSKNe6UgXF2rwfdFkB3f/5GEMRutph71Ji6MbzWo8sM
zixWE1AOaMVoZq8+6QCMgGmzGH15WEji/lx5a8A/vKE/k0HyiGCWUJROhTTrgnvxGjT4732gLJ4M
JoO43p5yoOXkxXBLjEJ/y6FLzLx3pt5Q8P4X+NYIqM1Yrl0JkRYaYk7X3+rJenxssNF6lPYrLtMv
VTvGWkvGYbfpd4Mh0DkeuAVuJZ13MaudZpWHuzMIB5xLseaXiHeZAYyZJjcKA1Do4ZhRTt4DS0+1
vdThUcIQ6b67J5e/NtQZLR0AFCjnxr+/kQF3+yu4dpip5tL+vuW+YmXqPuex5JP+QqPAksQef+2k
3HXAckT3ApJqu9pe9mKaK7oehwkQlY2aUrz7D85tiB766pyIWeaa64lL6syL/rrNUo5fTM4YSwH5
AmVpljwp3VdewX+kOLHL6M30g6aOs5fT5GedllWMooQLYzQB/xt/3T23bqTv1c6o8KZJf1wvGt6X
g8rl+gKkHwLZfI54bpgvqtD4Mz9PZUeby87dX+fnRvCodk3M+iX3abDUgzaF0ghjG2RcNPM0DDtq
CDz9qHbQ6r2z5+S8bNltVg9A/Q5jRFz8XzzkDPGR4WTDcScBbUbBnIBC8tludjO5OgW+TCx8qJqf
mKdtOqMG44rhj497nqhNxGvAkDXDFxjfrji+HNTVF0JG0jgdVyloGsesjQdqPrRrD7cSwlnBUZ13
3xjBoJqpB5n2CHHYl7lZA8j74s5gTGC/w3coE0PC5XbPEU9wZPJ7SHwCK4dAXCdCfXJ3BOVJX6EN
ZHKv8GHuMDefIqfKz4R+qIrmZ/or6ut/09nXvALcviYSTP/18htVQfMHb/8zezi4Yzzc898Fi013
6O9oJT36qPEpZ7Bo9ccCdqNDsLr8CW9AGpPpSKM2Ys8OQ+XweZgPABUaKqhIiql7mcrVqDAjf0/u
DlON6u956Lb/EipGYLt4zB6H3gOeHec1ZTwqIRgJ2lzAJqx+U8qxVWwsDRFgAwf5kX/mMsPN1xam
ccebaMZv5i4X+xsqK2VVunEH7G5RIjLEoneDcXSDqQm7meKZC+Rn0Z1/jdVZOHAIuFec3YJLGp2i
1cW2B/A0KOzgaRBBMSMJlduQ47r0VoJc+aJnde872P9TJMeMl0HzE23Fz/WhnmU6tQZ+y+F6zviY
gccXnLkYc2DkqyHEwCKUQSaYxL5nfL0U3zY8IlNN1CWucVlnqzuswEdZQb2fVcuGV6LOPBJuJ8Nj
z1Tzp3WsskdeHp5/XYi6k8kZvgYxqQFLFGyLy2xJmLb/hAAZcXio06C2CgH3afAObna95Thslr1J
bdfhjXhHg1fJRJIoVzpbzhFGGgAffD/ZhS7T3p0wKK1EbcCC+tgiVGvg9B6QCfpQlgCtmH770LYD
aBtq9rKYG8+YiDkSiWXgQu/t+Q/XyPBKmK7L4uXwBZ8iLDHBt5iKjjXW4RqPExUXhdscX+DAwOm+
5N+CVUenNHLe/Jkq3A12a6oEOXzl5fhyuPxLhOV8kqAmDWLuXM6Sx+Kp2fftW4vW61CeDPCahX9Z
GeXus2LbITkqDsyR9ZTRy4nlfEANAh2+nrY0236rTgjKpeC4hLIDHADMR+1q9xXmrTAg4YUJtpGY
QAkRJp7BOVgi4BK762/IZXBzN6+o89FtUqlJwBef+LzqEkhgNHhcvbQ89F7a4kMiriGJ3SwWqPlx
P7Z+5OVDxOn7A6EuFQNYjVCyDtUHQB/sUeRBdNNDIrrWEC5Kvm7oAhoF5pFJ++TiHbE695UpFLts
gM3nwxgeR38fmPzMVpfn1T0pZjLHdyxjI9igUrFPHNx0Ar0/PNYpcsLhpMGyhM8i0EYBnFbOadNf
XlKFucg9+E1/cqTmOHECZjL9vpidRmiq0xvC3oNd9nHhsTMg68J2Wx5gob/dITCMS/0Bd+42q1zZ
om4HRXoG9D0reMzlDKQejIdrGpJ2Hckc2hePPpbRrlMELVpUCmRAZK8Yy2ALjFqAenPpTDQh26bH
bCiniWc8bbbB63javCqO1CvRZZdIg3uP7KIHYSuR3aaw5KMcqOQVrN0qau1+/pjjFfSdY0yYN84v
fX+dLnioJAptvxMG1lE9pbQgmGNZb752y6mtRXok1A+AcxBqOwg3oZLYHgDEvmcxZNbRsAplNF0W
PUg/59hDgWRCkLRNM/NC+s6SyQxo9WCCXAUBLDryfyKNnFTzRWccmY4dtVVnIP6kU4Gv1AXznia0
ZVnp5nn/gBaO5EVWADW7MaJh8/QV0riIFFd6KyNT9oiPYEYSBO0UkqNMHxjVK9Yedfgd7d7HjWMG
u6ho/mmnIPbSKRdIHA66OZl8anMyHdgDhkcWFhDedHq28b04Y8XurnsWOXhdCL3RhKPwGnlcFUZ1
Y8oFVX9k1NWYki9aKFnqDnws6X1ka2j7FUjCTyRjZyB8jCLOVh5c4OGZwfMvR31jAnlF/5R2A+b+
8yKMV81cSNL0sQArzaBOrssgQ+ixbG0L9ZUhlGwkPcIhFwLtPMzGvyS0LBMxGz4CEeAvLMTr9D5F
2wfuhyLOrFCB5TL8ai5+z+v7lpUPF7MibAu4gyMvpyqyMjwBxpcUtaO13O/btWGGc8lDavyGDpEK
Ek0ocfOk0sfNuAMKWbAoDn00FELTyZcbhmPNsJZzDyW7TM4f74R55RkkGqF5mJnBZrPq2DeQXIDt
B+hZYIHNjl/jLdQYm9lDoCQj47Q67bhYX8aMsQceGggm4o0nng4zSdeCMRx6JqewjZ4BIR46fS9E
utuArxKxab8R2K6NmbrZiIK6q7236nRQLeOZEJEDZGV7wMWd4LkfGUxmsD/46z1BbB9SvtA45p4+
YtGiRbCAAdDIwwzxuPVNKGNI057WXHbpvyFLQxm6mHOhmz7/ojvgGHNx5PdoyDSXEKP7zdwtonVe
GgsMRbSHzUVgdvDk7QWMeLY6ZlPTJ+4w0IwD9F4XLYwRHVEo4703E1p9QaYYgTvAqIlGydCguTiN
3Agb9eXqafCW6aU92GcPPkJ2c7OcqSxpphP8Q/QUfojHqMov4h+TMxP0gWcDOWuNOy+GjWfn+JEZ
Rx6bIXM8kgWoHckSwKN+VAKGjbPS2+S555H0OTny+Z+bBzzPfTMf4bMm3E7dfmgctJhxpWQsKNdi
z/QGMnJMHovpGd4YHXNUbBGE68SHRQOXGpI2DinUGhhz3LYXuIf8t4EU0bGNN81bsl4gYo3LOMaY
ATZcHsQUeMhR9fGCfbJi9W/iYmJTt+RZ1ptYmYCmjJnYhXg10PHnJO6SSTTmG8QpJcA81bT40guf
et6YoypvwZOgpxrzJZ2KP8bTYr8vTYTf5FqOsj7nF+ADtr+tr+9vLJRydkSM+5Lh5HhoptCww5+D
hAuaa/RHfD0bOAH5849z3ey21OxJjplE1EApLlF1skgDD8iO3ypEjvWCs+s8MrzjKx9caVWOfFmc
b5jAdRmLXMsLmIlkHznLysnCrBnHMQLR83QxIMk4+PUg0n/MCC0vrEDK5mD2yJEEsB4elmlHT6wK
bLwcYhxUhL4W187LPIpHO5vHqWDgmRQgH2zAyBx6PDDhmeC9g5/PjECXoWW4NiYwXmy4o0icIzYq
UR5eVLBKmum+Z8psXHAEG/Y0O1BYli0EXytNG+NAVAQGHv/cppiV+q8O9xiCrBi2sMq7xLSFRRoT
GbwrsVaaGOcIyP6lUzJFAcaBONgO2KTIBuLIwE1HInGcKBQCwRkcb8twTRjlp7OgohOo6FHhGtgm
KParS4foPJ0KinskkkshqFSThjO+V3ssdJJW1EzYyfQUYgHiGwxkrIhvwU918I3QK+cL6ThG6F7c
MaP1h1CSHQHZVMSivc0CW0D0Vrr4MUSLAmCfLBWUea9vWofpEeVhbWj0sfv7tKugpMLiufzMIq6O
DHeSHz4Va/QEOB14ZNUQ/FCFTJ7gw5/MN/yPNsJMddNxqQsZo7hJEdPZYJ4SQrkRMIdBUClNRfae
fDb02Sf4gnHzNQYnKxX81v7kKpKsiGWRIQ8xB4fzj70uDJfbEZCg5fBDsob/Dx/1Yb2gP14F8To7
4yrGrB81fRH+OAIq8/1Lvmg/drjvcQyrpJBuCFCxVNACct8DLr8cI8dbqEyu4zc6wJAQnAZbVwnX
zlsoph3UzIx5xTAILGF8hRMx6YDjVmsQy7tBbD0UX4yCRwz7b3gImr9saH0RDqcqNkTYJCwI+1yd
mbx7b9jInwVJaE6RfzCT7gn/TIIyJZMBWSQCU1SG5gfY9nAmivjs35cl5sfSvAcjmW0m7wu06PF7
Xk5AoSWsN2DSnKfcVl8JQ1qmRH38XCDDhTcHK8Tj11ZIbdDALsGsofFBorYJDWGGYlojwtQzOiWT
DLSLM8JzipANYFriBVZ6rMYNJCL/imXzz07v5pUx/i0c5Ch0GOEkzF46n2WF/RiFPvM7t3VWDF2G
5gUdgBPf5jAzsFq//sfSme2qim1h+IlMRMHmlr4RBFHUdWNsARE7UJCnr2/uVContVNnr0aYzRj/
+JvzJJSEP+vTYxLe92TbukM9UAlJtWsbVQ9DIVKO/6mCyOKhg2CIPFtVNiVOjE+p+Y/mIYaZCLMc
WIr0bZToWjCyJ1AjU64jwehEteY1WAjMSMyKQVIo8igdVy9vuKRC3Px+mvz30eKgQCHKdgQo4XfF
Ppi+8B/rFoZsWDNuZjc5kFtq6qBZs+Wds34ER0E0iGIYUsC3vYNMheVdWwscv2ImOnR2e8wYF9AT
j2hnVg+hoWrCQji+CBENExTj5u6t2h7RkX61XrQvHEgHwBtfg3vCZ3h3t2FE5Dohb29wa76evsYN
5BmUdg2Qm6Hy+bVECfD3QBLKgFRmLO24xZLMWLU7MD2GcSESRcfCDooIofmR5sv5QHgZeBXqK9F4
D376lA/E/Butp2BPBWG3qPQ160BTHKCSkyC0In/wx3px1Wy0XqLWE49zQDSK4j5CYSNQwyWFdrf7
S65BWhKh8lZPw3nCRfg3WUMqt0swtY/KSSG5dN5rpMBGDtiFnQISh58l9D4Tq8dx+sOBlu/lIg/k
B79pyiCBMIR5GDv/kbySgVYCviQdcdOMejYT7aJoVyYtjYdEEVEOMyDYFE9frJZ+X6tZYJfqUhkn
eDnGlskmPEJh3JIiWkVNGvb5DfhLV/8y4/4e+yUzFbjNQXngyT8NYjHQmwGt3eCwMWw0emg2r9Eo
QGrWbvKkMUZas1LMMUaZwHvCT75KPqxZpFMGxAxB7AJSY03sBdgtyAwvnHB6Pmm9AOtgkyaTe5/u
iN9BTHnHf8+AIgvWzpt5bW1quMh9qRtxlDSAR2tG5x8754XQ0inbm1V6LWIBlOrING8w8Dg0NY5m
2BNejpRlIVnXpI/dTII8DxyYah5xnuhL4h58r8IE48ZrBNNNiCew3PkDO2g5kQCYkO/Qu1wk7TET
k8txRF8cvXlUZCZPxO+LM1QbUtT2li1FxuGRme4MOdfvVO/79ufYlXwLkDGq0VkFp4eT9rYXfC5y
iWw5ULa0WODN8x3lgAQL3eZ2WEmR4DcxoFtnrAIERfqYaqYfkXqLraQ7L/cD60paJwTBFNgoX0PY
ySw4c05m4Hj4QRLOSJNyEeqYNSaEXYmQUMBughVbOtyWH5iDD/hRrHAm0swVrC/NjdFtIXEZciRb
QCgUvKSC4WPQF3OIDFB9yg9gl7DcZA/eIeocGUa+RegadiPwmutVBt8B0R5z6jFsiJ49cF/7GlMw
gCL0g3Cx7JF/2d/3A727fC8Cvr5TLgIusZARfn0O/A/lRUHyI2KsmLLdlxkTpWRI9+F4MoxDocAG
uc2Fcqm/6MLRSv4bkvtrjVYDKw+GmOw6GMoPzfat9zaSrN1Pt7d+y4zhptzXkDApZW4mINM07qau
dOrNbueHLhP6IuAoo+de3cbjRYxoZb0HOvlsSYDPnC65OxWH4ZZxt0WvIhgCUAbc9NhtYwVmPP1n
+PImC4hVtszVgVXG1c6EZLLkCn4dpAsTIB7tEw6aYHozmIA7B1floSktMPcD3G6GXNtb/0DDEaFE
rDIitZ2RSRsCAmG+Z2/sNUuXhBdsPlFJMNc7A5ZP8BZSq+VgTbIdaKjADSetSt9u3pzevI+c7nhz
ZBQgN6iS3uSlJglXoVdSDUw51YXu+WqWYFf9OYQTj6xgqrXGwsiZzaJRxJDGJ++vm9x7xkX0je+n
1PtEeEYrXP9PvbG62WP/hpK/aY8f2nhsUmcja/AHIxmaNRy1eXKzalmlHc3jcdhu08PYKaEeCkEO
UB9c+l44WYjBwYA0j49VRg36hIPkEWWNK1wbd8sykDbtpp7JsDNfVvrHXSyRLtoTab0EMVqt/qRC
XLydFL9dZEh9ZhUSnDHjIyIEalJIoL6CR3lfrA/xfjamuJOTjDY9wm8UjKRpUEHpB0CKQBC7Yw4a
m8+eG5oC+Q9ADaZ1HzCknWdOjV/N5ruh6Wj0PjIhZrlAJe2pWtxZz2ElWY9Gh1I0YIQclH0nT+S3
+YAw/iQ9sN4C+ErxbagN0ErR/Uz7SSYb0O8Hfxxe1c9uXzZb8T6UVP15lGhFpuB4Sl9RayBgEk/X
dBR0XB20VmaIcMq475Z4v91h/SAOkb3iaQ8OGFdRMa1gMlYGeFMGEelGc7EZYcg73gGSYFGA7QAn
bh53sjo5VGAWZ2Q1njLV7ucvWRFOZXfzXQsUUB4YsL6/zm+MgTsB8/QT2hiaIsDPTgeTSufj8DrS
btHTZ8qyriH/VygXea+wgzlHVukcehinyGeqK7kOPgcq+TrAosLDY2J082z2vBo5LVYK1YBwcD4i
P5ELSQrvMDcEz1iB+XWqLV6L8wMb4gMxQnhDUkFiHQOBIvu7GzDPoV7D22BQF8ScbBsUBcRRzMfO
2Hnr3w0543wsZsanEUgfE7Nf1Kwr90F1fXNvzOcUQ2JZuBDpyeckwu5tdpSElBz8yLEhY4RMbM7X
hEHfGxscZ97z+HNfpU6wMuYKqgTYD+rOtbS6Ww9MgphWCWJujZMBCH3DWQDBDIsI7ja2OENn/70q
6JhZo0HLJSOmw4L+DDqHLgTnL3fCLrozyv7E32DEqbNsYVFCATsjKBpP9GdN8JIl7SceLQ0TuQoT
UbLS0Bo52dCRCBQJx7wtLD/6pDUPA6x2R5CzOuRlP6DLNJyWxmSecS//TOhtRLVNcGmdatKebIen
2+3RVsH7YGnOhww+pv4Uqjw7mZPrMef6lweHJ9+ZJ8m2ufSnTkUcDoMWiFmAC0TcQohG9zMhLmJn
k6Jlte4uhgwx2LzHen+T7X9TJIGDTR6imHiK5B+7Q6p8vp6H2y+ql/DjknFjdLn+QKrsTueyJd90
wG0ZzK9Sa25MpohwuwB7fLEXD+hC7Ca+2sKYgKcuqDrrKcx/JhT28MX0nOEVQvIhEj4kb6ODDC9W
r0IIhrvNzWYApOPHdltU+A9AJIW840OnoF0rNnfiGma9SwPR4Mll+7IpGn+Lbpv5k4CrFGxdZS/d
LWkL8zQd6KJ5g9YF/kHkpyPq1sEaqJM5KSADVDudYS68GIqZ3qyJ2lT/cNKD8hsYRtDkbl8wB13m
0rsNj1PJNW6HTjxQhAhQnFlTDAwqD9OHDb6GlzHc5FvEaMkBd0JcR6jt7iIURrwlSACzn7uzxuYn
eiIpROfbM9uQc9MkJZ2UHhVTjZaI8X9aIb7ImVhV0E9afEa/xK2Tdgf0JcHGZk2itGDkTXw7IUIt
HMenDmvDFqYpDUbzYw++JCfwXAQjACTq5ENGz7mEaIxIoiKoKlPIO94ORPH8rkuzNh7OBmAvNImb
D/zKzMA0O0F96Y4M+W5/fgzRlPDmM3yCmdzjhKujdgVef0I3jPC2C4HlCQNBx3n1SB7k+Ji1yFYE
aC0R1ax/Dv217MFpoFnq8D3qYDxE8oE3ZrbmRFiPTvo2nHl1tJ0/+SVw0bl0x+7YcCaX4ltzu4bT
5DG/QbLLSLxujPSuj/ZDk2HVB+4TJqWtTiTFurG+Pb98aVeaqUwjNaQoDU5udDiDq10ESHC+mmIy
ZaYZYLJJ2/ThYEViT8I7WWQfU9EFYD426kZrwF9q6hLhJPOA2Q2s14LqOfz5BcCdB89h8FNchQl4
z2ZN/WRfgQXKIOhlQYAZBZwxOa+TV4ueS9pTKHTwXPNwDDDWLHeklxOuJ0a5w6tRdsI14npmngRV
n4MXn8nx277PgMbEYAaiC/qWXWkCTNxGGpzgksUr85wnXofPTmuNIAN10JRhBf+WCDuMEXUjZQbh
M+ZoiewJUSMdFGLqLX1ThQI2hiZoDAQ/CPRusULTB2RhB+ubJ/3lDiQ0JHi8Vj3d4xCDmaO7IxF+
cd+LUgvexeJqAUm84fr2iOetSEqsg8f2HolZ/GM5Mn9M4SfoQHHiY6poS1EzH+GUAEt7RzsvOIU9
hsPQvnvi0Bgandsu8I6PvhAbC2pq3Cghyz72OHyCudKngsb0l/Vfd27/ZPsmVDBXF40dGg+mWXQU
/ENT0ptdoLG6gizY+mXcDdipgj84ohlEdEEXBZMhoPnHSlkw/sQaZv54YpheIUUo4e+mYbP5GpT/
CL7GBoIRvHUEJZVhWix+yG4BJ1aBDQJ1CT4DlyzV+YxFRpmB3IFXCIjzmU/FUWtKC5z/3Sk0YQh/
28xr5shgHLpCMO73mf6akwtJ3FKWteqkXH7M7+Dm3FxxBK16pFdyfg7G6qoxp1EevrbDIYppxblp
+1uAnjs3HnH0Q5RM2/xakiAIyfJmM7BjTIM4KJFWcPKgWaKqnMmHzme2ioa/9gvzw4EghsGZQdPC
HxsYm1jNGO+gDB/Obo5VCzRvimiX6hbnJkHO3DOn87+r7KvzhbWYtfcP1wj2Pmoja8SSIpycUxZp
/hzClRCwjvf5toAJ4GYBZg2ag4SsZPCDfxDgA8sULyh3mmtcjDf44gCcdkGJ2hxkD/wIQ2UUpyL+
SDguMXc6jZ3rGbIbgNwY8ynC1HhHkAIwauxjCBkVQMJwYzQxQoWK2wNlH1pUva16jd/eIEYQBC39
pe68q/GGm/gURlpbkAL6YL05EtwNqf+1bVdYH/V/p53B8UA+FeWgKOLe5zLG+WJwgKj1g/OYm5BW
n/5j/ia9ygKgKv4eD224/k2M17mFdA8pEDTpUJxpwBuED8g/3khTZO9XMbHMzuLL4TlV2gepH/y8
NQt49kWh/QJgF9DBIPqQnlMSj6GN1wM8R/8omzjesQKkb2S0iY72Br8d3tboawpMQ81pJdABnKM+
e2+AwnOM2PdlY7+6kfSxXZ6FL6y8QFc9QWD41QvOxeYy4JCUkIQXST/yeubjwDKW9HIt7KKexzxG
yHOALYes9Iwb2YYaDMEChRkzyVTPhbJ0yDz8Fgk10JhKwBh1JqITLacEYyTryQcoOQ5+COJUOVYM
AcDKx1og2+URq6n5wMZxlQi3LqAXAq85yCAP9o0jC1YHtyr0QL4nf0lhap2in7WKUgMefkFrgA+3
Kuac5yBe6+dZaG7U4dvIM21AYigSlcOHmxJpgEuhBxAQ8HiggwqSprJqAQeaZRVjFkHZw3B+vKVM
C5CkLGhYIA4KjSGkWB1VNpoPECgAoz67nGJZeDjAMYAbPcL/PWMyRY0cPJj+nwqDSTHEpRz8N99M
uOFoi6H5Hj7u5O8ZjU/Q+SD0/BjPEMWe08vSigjlNNQTt90DZjNrHHOvT2fRC+ARIgNTT3Zs4Bbw
JlG8MMYgdo5FP4JvjsTSAuwkD5n+W9thxLFH/G4/ztUqY4YqXLSkVbN8mV9Myj42Q7tjzwgFo/Kr
pavCWldLGbYNBIDj5YSF3PIPr0gPJzpuh1QXdgx5MHIpbd3aGRgwRvHFgPNCkYD7EmLTgR31dwwY
dx59Ru1nfs/7YkXItH96uRkD0l4lVpfR0cjDfy3NLZudssIfRv2jvIRo2EOBDCwKKb6Gt5drA2po
JGtb7hdS107lDAcjQXjxM4ujJeVFZAdxJMOL4B3110I/d02mPnb9NFQ97LrhBJiD5d0eWshwlkw6
1mj2vSru/sSugzWFJ9gUZ0nE3AS78gFRoyJJQ2VKIU+y+rJc53Bsh4CpV3W9F+rwq49fBKY0IqHZ
YDUMMTyceMK6p4Cb9jB3WE6N1u2cnXOFk4A1GPo6we/B4GXFdF2DgpO0nEnfQMbqFIMy+BAx2pV/
kC9h7LhqaPcoNUfQcJF6jldQ9uwbTj0WXMh4mnwOL3o6NCSL9DB5a5Ogd5rOYIWCHFfmVeTZaiOO
YGEULAFvoRFnvEFg65Nftb+Gygy28zIqTJo6qpZGux/Rsam5PUBTD1PHurnDuyYx9cb3mjN28aDD
Yw9CQ8tnKcJsVDQk6OFUwN3Wh7GVGQNYnDSBJh24yojTAf6jNVzt6XB9yg1QZLIU2fkniPHRTbCL
8oUI12z1CpeQ77pvjIWRyXSeL75L2S04A5Y7FhclASxN1NzOC0FV6w96GpX9M4I9BvcfqxhAKUem
N86NW5gGRVICZuTzYasWxycmHOV8B3KqYKE5tT+JQoXNkaMnD0a8I64emP/GbzmFVCP5TLur2RBJ
QQOkVs0Ytmrf88MEmEODCEe8Q1cnGLwZEA5WSEXyMmzUAybPQfg+ooMJR1h8g1dSpiUl35Ev+YAk
CWP+fJ3HgKWgVdkf3YJbOWMrJ94i8/oelQc8+p59dyB2cHsb2ay68AcKVjjFeAXcZndndOl5MbcT
owEMuo1/Bs5RzTNq4Z/gHBCVGEqCfEP+AAFKD6wKtTfSSQrE96S2uMDnGcg4p5X1+Blv+FPIAdzX
ggwar/KZ4XVaPfti8H3iwUrhG7yYfByTlFwmZvN6ltsTK99TcHsYaNLWfIyaJL1fSNu3wFhyTtod
eaQEYukEGr1sbA5mQ9xfgNX00oAtFDyJFNhFfXc8J5JH7zz80TE4kaMv4CDtXHQ/yr78h8YQQsAg
AooB8Xh/nCFxfOic7rh3lQk4WLWo412C2QmeMLKy/ZD7BdhNLcQFyVAQAS2wG34M7YAoZLWhHiog
Lk3UKUxuhCoCZeWVdoQYtdYOkB5+Ft9zBws+XcCNh4pJuWDxfWDa2pjbbVJtwokETNngqw0fnlsP
LZuaZMsJOLjpdUSqTzbIKob7J5jtEpoui5c79QbsiN8kczLBE+QYJyqKd/Hu4GQy2NPrBVQa6x1u
mP9ZUIte8+EUvUadfCmJTtwFnfZjFE1og6I3NKEyPoMlMwjrC7+xDCW7oEQAH53ynYBLiWqVHACt
DbkV0Iop4H7LnptDeyDLy60rNX5gV500SzDHb+kCCrC+rUtKfV0Jy8yr/4A0vmcJYISZmhD6e3Tq
gzVxQZjAQRwYo5KiyKWtEMo4nbIeNIjWxp6qm/RG77yRgSnvJlgJm/ZNRYjdGnlvocDrcpyIlRW1
bIPRTZO0Jjz6z6nnTsxBJcDXnwua7Y+PjYYPJTORD33N85z5/whp/BxcJDTKz91COX23nG4Kvhyg
fDkf3NR/62nItEkgIUyhkDu5lLYDsDQcB6Gu/uZDhdwRlOBccUQQf3Sz/EujW80oT8GaVcyNWmts
CWcHmpfFBSDhD9Y2hQUqkXahGAqWfBneVbiMrxhd7ralRb7PcgzSsMpiBsxMTkXEBAso7NeoO2F9
4yDQs8YJdFmr2NT4T2xbDX0c+4FegjiWnS4bU/M7f/NkWQ2FQRy2+d5et4X9jccYvcNXL5hQKQDz
PwoToQ/dDi0uIflMNUl0FSlXBVm/RGKqmIljKmvCNcImgUWMoiWEgb1n/IdVrTaEUe5xiBnOyzqn
DZ8SkM7e08IDIcx28MBAuOGwCsVIHxkO+6RGyc4shun1rAvaQ46O7OlKeBcnbQJZqEvu+yPDdzwC
J0vFlN2+oQjg4vzRrwuaG4ivvML50yetwKNp3oywJenTDVoVQY3Pw9cr/Du+cwG1Bc6bEFxldb1T
uQQrA/G/KnwHTz+bH3jlOixDzjCqMIiMH+y+nXUbtGcZnjc0tx6ua5I+ABl5WSC0UMMZNwGYZa7s
NM7OkINUB6fZEh9xQrTjeI3xDiGja/gEiNEcJSAiU8xtuLaWVy0NMofRGdMrVTGn1G3wWr5ItkRN
J19anEZR5EBJksUtj9+s0CD0jVM3b+m6EaXo/aBvPWctjJeL0K8oIJIdDjbYqsynIQ0cUgyhw2NM
aXegnU4/rChNT29vEk7J14DDQPYsbpSLbcF1YdYBlGZCOUzJRiW4/MJfrpxGf81yow5/8NLx40F4
xMtPzfdCPMYJYumdjRuUO9iIZZkbGfFw2bzzpjBECNvEAkhcJKhwJIR9VQHGTdA6Jgjme1+DtJml
LaY7KZN/yAjra4zowXl9UezyJAh/g7D+yLwWmiRx4rTKPUpv74WmVCjAu8XT2zmj5Y7b9Rt05z5e
qzTdJkD2MDWpnQnKfSwZpmTgLbpifwqCsgQMWukF8/00InrzykrAqUJ7MvIfLZnav/BjoQN2Em5E
n24MRAV3wgXIs0ePt2GLeFLAXP0kyqwtpaw6SUillxkLPW1hnFvhOznkVCsp/ieBON14sjxt0abK
3iQQ+nfFmuGdStpSawMwq+Lz4fU3l6xqcxxr171EZbkuiGp8GiiTEdcrFu67QiAEUG8y54GKjgGH
9ooqTodCWN2gJONHfgApZbuPBmRk/ZITemtYIgeY4OfHQdCMm/knV+Vl7lxt5HoLXFf6YDXVLPM4
8Yjqo4EUZyzXPCs01VusOhd0RYC04u+DuUycG0ej87S5Hh4OfXYo7X9Obgp0YGQbCu90PprzLgEq
n+f7GesN9JD6wwxru/SzC/NhE8EpZzunJiIJyPsavI4towgay/hLpNGIWqDv07QDDHcECvaEk0K4
wxoUA1zslne+wOZQhX59viqdEylKpVKhZWCq35mPYIJ3IwUWttvGlLRYZpTkCGmTiEjqpNqnfEAs
vfaKW51q/zR0AAtxhO3Mca6dhLLy52CixgTDWJN/idEUQkZGFBROcHX0CkqA/WSu+wuxBKAJwuxQ
7YSLX/mv9JOj3Jtyn7+5R0kHBo7E2IidlcMdqff8GxVX5pd47AOdwe3AhE5DFqV1mXbk4OO7k83g
IjNOkADhdCm8LRB9mjS46BjgQ8NGtvG3naOkpIIuE2ZfNyd5Wz2cuyM33ZS6sOTx+sgXkOhTfDeX
1C68IYBu6v32komboMlZ3LMFlf7unMoYXLWvk7sjAsW/e8y5ym0pJIqVregjK0GNc6aWXN9EX8Rd
xcAUOA5YFF2MbN2Xc5wmRKQCHdHLmHjpur/HuJzWNOUgn+JwVyPYQJQIwkZxCLh3Er/aFZLFDz+Z
YgCUvWPFoIqLMUu0UL7SKDdUV4Dq4W6R/fVf8ELuqbouHtr78Jg1WK+7MBMZpGSkRYxPpcIJpLgp
BcjyQyEAvqpd7jTLH3vCVFDE+WKEBw6JlIRZElManigtGYpSABQWPl/iKNCOOMEwY6WuC9+r1sc1
FakPPopcKP/YNcK0SVBKZNj5s364mJqQBXj1Mh5/SOn29NywRGZwkdDgAEvoJU7VfU/cRvy0UsJj
YCo8KwRihyhyCJxPqIOgzQyQJ1x9qNacM+7HQ7FAi/kmb46Thu1wxDUdU88I46aFsKaGFj/r0Bkl
oDspVZR0iirIFmhroGE4LVP4h00dghVZ2OEzteycAm945d8kHUL95eqQ4Y48iv5EqIfxVrZ/Rg0Y
G70oQN8mX6ulNCEC3E8ad3dHdCwY6Tnw7GoX3wKKjUj47HzssSpfXlTXYohCjMlvHSkUF4M9swRD
MJbGENMA2xBebyaXlL0RYfAVIZfBmEofzng4jMvwdZu3VhXL64FX46LkMNlhsvayGxxOK+LARK+I
uIDJHuboOyQy5XyyxhnHZqMCqNUWW1RKfoCy38UTc0hB9BWzZQU+RUtXuEO7z3u2shU3Nq6JRAsB
YqJpvFl9TMl5eQLypp7EiRALx/Bu5n8VpubikTGwwx4O99RwEEzo1vmJfo3JTA/u7RRfpfsxXj84
X7h70FqtmJNNtwpC3lT1Pz40Mwww+Nj0umAACA6S7M5gJWmgBRX4HL3AobjXTuVaWkoYRkUwhv4t
Hkqq5ynBEtxt1igr9QEUn6RckFgaFRRd82e821LjCmxTUu/L8Sa9sPBAXkMeKBQmntnl7u8WBQid
2bgj6xM0TMIs/NcQ4mwbRH37Wl2/hGkfbChvQFsgyNoZbplv/JufC3xYNYbneKtoiowzJJ6A+u7A
zn7F1B+k4Zy+iDMU82PJyXdJdhFnIAuSo4qxkfnN9f6defsDu+TiOFm/4sGhBJ9HnAQgMI0H7sMe
zm+zq7bKhDEzYn2IMqma6Wsh5xP6qJKJHqexsDPCnNwDcGPcP6USA34FAAKIHIf07RikEq72pI18
0yOCPGMQV6nZRoHUALpJe7BC3m2SmQQyvOn+XvMSNpJQPCEm0P3G4o28YKOoJ9QCX8z/QDH52ztr
BBfbfjAaMjhiuWIgm9WAWeJcb5KJhf1eGD3mjObpc1COG8qmdgrSQYd6/3I/oo4zK+ZHCCr0GDYI
Hg6txTBX7EyMrkG7DoF1PG9xmLBoj1iyB5aWcz3JWi8zbltRcAHQJzIsqlAm1azvTtzBou6RWoBV
D9UqIzi0+dmWC4eyCOG4g9LOGSyqNQzTsNRlCt4dbw5VvRhz9sDNWu5H1jjy6FN1kZB3cg4jV7w7
NaHi2Uy0MDotKPc3hgTJhKo0VGhpEev/k5iiXVK/fxXRA5NNbWCE42VUS2mYeVMMqXLdFcXEVNQi
iBX1CC85LFY7/2ndVoU65p8IoFlixb3V9dtu7RsjtFbNfeEe+TOVJLMvQIUWX4WLIssWHnYDu4Rf
nOyMJXe0yTiLoMg+DkhfM11M6FDhldkPALJtqtPdJ4wHQTFxrWVh8NGEd6b5s24OY87Uu4ZXZxD1
5lUn7gPO0dsXLTFtiKA+aSMsqcNUtNq/seZNbdSeTMWWbGaga3BaeQGrkv2UMgq/EzQy1a61/gNl
rKxf35Sd4qo/rsYO/ZV2P5RjAyzw0nEcQoVsuDjgv969jgtxIHh4xuSgYBPYRb8Nfa+KKwmzdEEt
xoSqcMaREkEoDHvubLxI4W8xysQHQstXMmMG/Eq0Gqt42kiR0MG3ATozshWo6TwYG1uEZABgoLmO
4HDh01/jBsPhQ9XAnoecLCSUywoXMa4ucQDkZq0RZ2Di4oYVQmM9zZ+BFbH/TxSPkl7yxXhroHL4
4T2AMPFVqxAS8z9A28ehNkH0VEw7vJclswrHcTeH8oLREN1C4w3DDEbESigbv/oYtQUsIw1jBUqk
AYi8qsQQoTG2GPFrVOu+14ErwQrU7lhXcwJRN2A2FV+hp3TWdaRPQnR0rMPGrg6NV//VKDIF+4Pg
IuQkDJNhrhEGXlFXq1SXDACxJco5Uv4BteZr/dRweBpa8DEDAKjnvkd0y8vEzA/hhui2wYXMXBsG
OA5TB2PhvqSxM1dv47oGrt0Us7dde0JS3vnwu9UKqg01eEdN/iWbjI6AA+zp1phrGRMD6wBzj1mM
t57QKdbWNSoH2FJNGNm1gGjM1TD7xYkGYek/QihEOCFfZnpgMdZiLf8uVFUG9QO/uIVrI6q2RLAj
TgU2NwL6w2hBxycUakJOqYsptdETBe+B+Q7Ct5QkFWEURRyqfgMaEBurBrj6AphCnOmJWaxw02JB
ceHnzNGnVh1kXs/NqKq4KSBn40j5NmHAyRSWH35ROJeIo5khUiFMzQkEa4fqgjfG48x5ojiownNH
pc5bdK+wSI2ag4/J7oJiq2GKZV89fhKcG2gZOAAWczGGgnSCVVZ/+Zth6z7cXv96s4I9i5sFs2/8
VS1iS/XJUfjYi5KFdYO1QW8uB56+kTalmkxZvG/LZW0Hxjfaf/dkPKPICC9cVxcUVSSber5JGtyf
T+KUntyLkGKDRKhUjxJhf0wlwXj5b1diQVo5U2ub5wtEOoybhS8B4nQRP3nnrb2tVYP6Q3iX1WiS
Ea1CgQKdM3IY98Kef6oPhyqSuPXQJ8TLcAEWdrXqXoAZAJ8WfRsTMrhwMEZMih0m0MInRp2dlcVX
Pe8ItiQ+9NLYJ1IqBdbEL89KvGFNw1hQNdYpgld1xgLaEiHNdXVlAinkzNS2zgZlrBCRbRLvAkqv
wuR5a1STFzgAka0R4Eug6NRYcms79BbmVgNyYLAdUwPtA8QlnJieXZs9VFAcAZrn1fqGwR2imJu7
87DWzM3oiUUyZLBIEuwhxrvbnb0NVjGxTJQfGqNGwr9X71W8mph8EqpK6lwc+8iYubvTkFwtxO/i
l7oaK+HFhtyvVcEHQQgPlws8WUNbzxZLEYIboiIyMJNH9JSPhIsEY5eW553NIDUZfMQX+Qx2HAnO
QqF6nbkhvlWPnlZMKuLlRI7mCVsZ9CwYO8cekmFuYxaqWeaMYcRIDTpQx/ygC9FCAuwtuAYUbHuz
hwkJA5rEkxq0U0/gALXbwITj/Z3u+P4tb+uRTjb51FjsGIV0gbUgFcMtz+SZOC3gB/8fFt0q3Phw
sXghxca2zMnxOJNNYzbVEMg8fFIkw8pEjSOAltmskvT1LA1Rjhzh3c/W40I9hoV1Ps4slGCBEG11
iFgGc9jkxr7i1p+TxrLiD7wWHmHs7g3DGs1Ugoy/IA3VnAGjVFhfoX3TRYvBSB0fgDvDmc/6BHf3
p97PLBORk6VoMSx3krL4czNHOklIGxJCNPrMDY0YRRT/ZkGNyZm2BdYWU9LB33dbbSZZvKYtwzGK
Eq/zxZjwamIvwgBFRntuff7eBOdhAUCOgxbTtv/Q4MFwdURmb2RfSlY7gXO6PVT9zW3ZGA1SufcC
GMTDA4VhQpOpMXKzExu41f+AKDxeMx+aScdQCAtpziM3JrODXbC7MMNgl5Ljty+XP/0VSrjCNXOd
yq1v/Pn+hrJJjcjwdQc5EaFUN66tJ4B7srvZEMcd2WQJvt09mAMzGo49Fx6etJ8m7JyCCtvtW4kn
NJpD9eT7vmyYkvnnCWMilf8ax3cOdzuL4lKPIUSK9vj1sqJxyBJ8+5eqr0Y7zb5wl14a0mOD/CzD
B9jpWbxgnMJQ3Gg97i5lcR5reQihTFxM0qKmsQAsQmtAOAMjLrbtjywQrrmIgh+jVxFqV55SdOpO
PN1iLmHFrkFXLxENzjAHF2Aj3d4NJbdj0ux4oE+XSUEDpQRwKkydowE/v5rXyC0KMNomnkxtKFAA
vkFerBAM6OCQH8dtYpcNy3F45lgXcyDYG5+lEShQZkj56FGSm6/N0Lrtw9HSWq9J4N0j8ySql8y5
U8+kA468S08XUcicqUVPDQ2WjsuzOzXQJLj4bh4uSl8YO/Az0K6X+Md9xvBEK49WhTsKUhK22cy3
v+rGT3CFgh56sd0WEZ0CvvxPjvtyOHUn1CBQneILdWUUnfoQlJE+A5Vhge33DbzxKUdo8jYKMMYk
IvT4AYT51mEm0Nlyw6EgXH4Qa1mnKWXz5b7qH5iWcj1vL6xasuKPTH/1p+hhuzO3witkPDJFQ0TE
DGA0tXHv70pRgEHmcgZwpzoPbWHVbBfqhXiEeQINsZEKLf63RwS95Lv2521dhMcqcwT9Z9mQx3k8
UAi6y8xdobucaChVuV4i6Ep8GkFhLvdjdf4J/hpj8zWTj5ak8aSvXmI9ms5OHtNcLdK9pM9pzhrV
XNFsKSW/HjliOmMrthbv47vCRmMXXAouH3FYwEnmI8eQI5lOZWRwejGj/qmixxd8H4WEIPL6loec
02fbPNkQEQfFimBqwlDDKr78LGX+EOlyVC9xEY61zCzdF0LBdzI5Sm4O/HU9EEhvrFZxjFKgcVbM
oSnWBQAJ02rR01kv3s9FdmyDhcdFrdlP/Nt+6oo+lNfCHcQ2Qyaqb0lQp/1PAo0yIIFx4vogSTqV
FkJikTMvsjmJt1S95L75cHhwtIGPuu4lc2NxrhnB2NpqAfFENiAWYbAkzwEP6ashX/eZBbd/ulgn
sNnG+mmief7uzxNVj86CiO2bwRviIFyrAbc3l2dSYYKEJPpitzREXoyMm84URFUyYorSAaBiEGFT
gqJ6cwN0ds2K6QJPSv27Iv/bQqTRRCIirhhcbDh3gEvisD3zbFZ6M0dri9I5fp/h49rId6mPYeIF
qHhBCWGWeT6BjgibPV3cj/ZFt0X5A/ojZhF/9oUVBm2Z65Or88QVCD31jcErF0Cua4SjsuN4WBRp
zFXZgiJQFB80G1xXWbkI3G2bsIQI0pJgrNz8KLOUE9nPDujz9xyL5FD8eBo7OnG9cH7PKf04PhoE
cxNNPs6MN9NuoQgjEuhPumpcogQI4wXjunwYXM6hbYfEgL4191/QaWoNwo4YAdXhLxp8uYqEWmNL
ekOuAAYuO96zuIDgSvyf9sqNCrKw3qIft9krZGQQgk7StaJHEYDUEJN0qwjfsHqZsUpP9XThd19p
3LtNaBko7e3oRflAKHZMNo1JhZYv0ShzCQil7szq3tpxUa9xnF4O2VFXoWS+UEqWkAVAjXjzGjWV
iwEc4llmY8z8xHTYgt0On82t1h+y1b5In0k14RGxik5JE8GDuGksbETe45b/bHsDXipnY8NSi7zN
Jg8odlk2UcSW5ciNbivMtqMYo0Jk+hR0a2s9AkKK8g2IOVcjlRPxf5RXF144KUahjVCFjLvNBK/c
w2fOqAry1nVIVyruUsrbBcZ/UI6WrTn6iQN2qH63eERwOpB26IwFTxQPAtSGQqzII76rlCf43ZGO
NHcvd8tOsCrwhybjMlOswMsFDhtamFM/M1k0Aka06Qk5dZiIqPJR5mlS6GiLK0QVSFihRUm0J5fW
zjjvYvbvTlgNbDUeFKM5l3vrRdC2h1in0Mgikr1VwNFJMcOCxnZ3iCDESd30z1EX593sKE5b8o9d
1Aoady8uEREpShSBc66xzHof2TEGPez+p5HgjAvNfySd15biWBZEv4i1cMK8ynuLHC8snADhEUoQ
X9/7Vk/P1FR1ZZIgXR0TJ06EeiFEHJEMh3CuEduKIdehGHrC3PxEPD7SaC5tKpKTiqBewhGHFwiN
/xeiMN/3x4ju9YgNuAsVsFiJjVMtY/eMWoco1s9NU93x/LOHwPkdovlbk2cytXiuubUTyDtDfWpI
+77KVN7XjNAYjpi76mHu3kw5vhrxE3yNUuGPeQ395jmF0qjNXw5Gbgii9pXtMbs4c3YAOSiYm20v
zv61iRkwhP82x2/0rhqVOPW64rsnZf/I9/vQla88+zzwmLPKsdXwoit1P/JhSmoYm6spwB/H0axT
k91RDRfu3NX8duGXfR1bdNiMrIE703iCb7F4jrsFCG5AE6SFBknPMraajMSNL7suPZFCJqPp4F7O
TDomS35c5Vv+tZn+qNa+t0ZTwyfYD5ljrEERmsW61ACJYsbKOkUxPN45B7tP0Vg9uNOEJiSuZUUr
Ic0ZlnFOe8p+T9O7CK34bONzrBEGiJnokyMJMUhQe+A+CsEMYv9cH+3H9Gcs1m/xSD4deLexS16i
dnifjY5isZWH8U4oHrApj0c2igk0jqsNR0FDu+6ILDCZeP1DME4O/hbL2+LpU2gWkHQjfg6QLoai
CbJb8gpEmCjFzjnB4IZLMbZ0fVR4+smWm0MZABaYmhXDG2o9eZfxpLP99tGWK3t5jvWzIwpYIhmB
VPcAxHTPyaJn/ksEj2ZKjBOtGveKHpZcptn0Oiaxr/A+WlDX8hLvMESbCNctL9+j3SN0+fBImLFc
Q+Hd+Ct36IGIrU4vE++dh9mDYigXEpUDcgy/M43sx9lRSHjgu57XxEvIF44zROnWqZlGswbmzpKJ
CAq+TdVnSuhFfrgC5BDG4r6L8Th05XIIkIUEB5XJRyk+FcINM9rXA9VSToz0fUrfF6EWtqQqFnzW
FEzk5jFZk4Nrgjio3nJJ7ZZlqlmBFTcLUjDTYyQCFw8GJSNRFAqhCioClS1b5nzijfIHlRK4xrse
33M0R57mTljCY6k8KXxN+Ah9g28BTYm6in86w4GjBoJAAWIPqRNWxZqBGFchSdeta5MnxE/gnnQC
NYxAe8GaoWjvoNRxwpiNgTF98WVIcuPDk+wezQk8brClpII4i2gQ1fzElWLok2gR1xIjHtp2TiT8
PbiOcjIeUgczLpXgf8CccFDPULgX6crhIyBuQify4rBERDZqMoj8Dk0MxX+ZPwtoWVdwNcwftKsW
3GUH6EONKiIfRxJLmW/LqWS5zDPVStx3r8h4mtRo6kYclISKOzIT2spv7Bo+fcsEc1KqMKHWU6eV
Saft7GYNlYKqINNb8tTSOYo6s0AylQrMUcw7kVK8TZakaLc1D5zWYwCUmf/6QSjPDrWWYjOaRwFk
muasCNRzmvly7FdRm0e7QclKelW9x3K1YwuNgytK03pf0eMQtRT/adHD5CS/td9ZqVJ1PJlEq4pR
IueV8l+VLDKP+LytzDLGDE93i8zCCluUDDDSVBooT6rCkXW1kFgWyzp8ncGyRubdFIQ6yHYCU7xh
sUk8aE0Tvuhv/6t8jcMgErg2XxwxTVBwvL9kkCts/xA05gWnH/vhE0i4BOx9VqAiLZKeTR4lNckA
tV3M/DShqsPz3MhL8azf5c2ytnrqh+26OhokLakfkQu53VCs4gyVmErulxw8LugRoR4Ku6FSeKcs
844LggPFKdb13CXEqQbUcRLx4JuCbq+p+1l3sKcV7i8y5B33kWnPrVwShHzOtshoOh/m37sVmjGQ
MDS62YT2IElIw9ueodHiJ++zhrQBnhvipEeM6/qbT4II8KzTH0yBIIHgqDNUavNQq2ST3kGOw5ML
E0JBd1qtEjGn4hd+pI/1JAgPPza1tduaCpyvoTuEThSiaUiFw33EOQ+zMuRThEwwfDkodWH2K2kZ
aE8CoZWkQaoZz6xyrNOy03nIKl/HqiUHfsljySBQfbMB77KuDB4m7MQTTmR1p0nqACMVynea6S+1
JrMvExpY5LCJvjvw/7Q4xZTXeaCFBoXv4kowl/5ohTUohOwpqWfd9MHVWA7nBH5UdNSUv5uoX9BP
STongkTpFH8Q2L46YktOhrNTNF/8u6m24wFxn5SimBJ19CHtMEqz1OXyCWLDixg25vd3FYrIGoTv
R42FvImcTkSIF8uhoiaT2wf7HUKfEZsrFKeIEAE3HEMyNmYnbGGwh4OMjRCBQp2Ma9M6O0peaTdd
jCCC1hfGkTgWym1VPKvewB0LzSMpYXMZRqxyFLx4qi/kZsNZuxNTbfDgAX06ejHa+WGvkHzgnWB/
1gspXzMpoXu+13kLD0PvfX2Cey94WTNGZh8y1MUt4EaQ18GzHjI9uoIyTiTR853EFJZwg+b8EaK7
yUZCVBumgz8V2w8H/nIuHnschv6heyatKsakiTiD9HArJ300iPCI02J+8k62h4ATBuAndnuwScCK
liOu2lH7Y1ddbqllOugj1VTdHYCAO/6E0BYassTdc1+lsrzsX/uGg0IuYhvKplWsIso5Gl5uPIkZ
XSmjwmiCOh7yJBwqGJ3AP6ckoWcWt+ezSajw/WNDRyzcU3llgvYMcvQxtv3EnIYwG7+GbTpXR/SL
YhYgamaSLZN3WfqnZkQM5YqhU8QdUjlGyyccLQA2NcVJuFRECq1WsfqllGyVZpaPjj7h+MfQ+QHB
lz7MFpk+4uMx7656qENW0h3ws0Y3FEYQaOmUXRw+DKBe1FCRwmWPTAZHe0CyHkSir8vIsTibOpD7
1vMO5tKTCO72VF7CpaYAoQEUiHFG7gCZ81RAV2kBID8KCpD5O88MmwmajgKTSaDtnMHuby7/kF9U
eCb+CsHNeGz5+J7XkzdeoTaa0xn9pcOCMBTQ6B/AgD5wxwsJ27aRHug39Zu/Ns+UjXTcI5krfWxp
pI3Z3I5G0JHnxgfp6boaeTReGOxCjYDiLib5ontIPpb/WgNXuT9kMeFUQyWptquXPVreGThiuVrg
qbCYNFRoFCJULQmOOT8Yvh6kljEA5yOeAcKrF5NhN0tsX/t9IXZQniPDdtjayg1P1WL91N974LOC
T+pC0x0wR6YYbw7QzwaKkqYVElIMHBTfx22FwMdDLyIiVajBixGq/ScDrPUoqx2WUUBK4YEX+Esu
g4bi/6BxHejwe8C3bNxzySJHCnmwD0gsU6fWogig5Ey+qNeywvZbfoYaYAbI8Q/Ck1x+SQKXDPlc
eDPhnrbiqFpYB9gL4OuYAQOVDj2TiPwkRsV9XyiIya4vJW3hfwHrtyaYMGcDVEnIbsHYtNQ/yhAM
8ASBPfrzvj/WabT8Z+QG8Vk7k+8EdOBkRzcTLTuvTQuYVI89gmnolFHNsMIFaEDNY76WkAaV9fRJ
wOu+znrNgg/yuGXJgiFXEn4UradbstT1UC5LVkBk7CT9tVSRww+LvPdQGHCK7PUlZ9FmtoprtCXN
x/iiu9gLygZj554s799CDwvkZwj1h/Vt8dgqCndBDgH3+asE7IufYqPrGkZwXIgI2cUb6x/oP4y6
iT/1Ujzy1B2m0yOwN7ZgfXLyoZrpPfYLKJC/EO+iJ9miecnFwMoiak6F28F1dCQqMgoAnHkvu7k8
rKh9vLuWRUeqame8FDkGAAC0vNbAzqkblbX/y9a2KMd9Epdx7DSa8L7uK/ylyjN9N6kCPMYhlP68
DjvoyKg5GadnjkAti8WsQ/RBLvDZSUSVO/ac5coQj6oQb8BdEg7Q1aHuAhBERBQeIXWQsaPAl2id
UCzjp2zIIWCvLf0Ly5ws3VAii+EBSMPAmkXeko5hyGxMLl5wIFgBQIxF0pZ/DDHUOZT8CT9vKPLO
E18giQf74orS5Y5KIZtfpOCJitoVmzlbhl1u6dcmG3gzuY96/zYvV4H/REpHLPAx50spSCdMdpMD
wdec8hCohN6hjBUf28cWB35qo33CRxHSgsVU9rKMzt0E2uAPo6LgenOK011V8U3sgKAhZXHDI9AL
YGbXK+amWGsoW8j+vOTiJX/nHDcI5OZVp1wxubrexPA8FnHYYVZeLtxcL1FQuF5RcCRsGJrZdDFj
HGVGwp1FVng2UTCBmnjS2x38NgjdYsFHzGKSN7DQurxbJZgMXLEZc6Q3r0UvlWXLqe4tRW/pmMnb
SwaM39FRutP1apjdMLZUCCLgSVRHUdb3I6p5EDqDhuDrpZwjx5QQxXu4Uzk7VNwdMLF/Onno30Nf
dTUbtcXKeUjKjmdfYB2zPGHp3EaNn3cQ7bK3mL3wMSbxIEXMpVXRP4Ue9hNeO8hZKQhSoi5H1ORR
Z8EdrFFkZOrXc85Abo8OA4iiN4jCC+IS/sP8wGeg5N6+7S34KfO+NXMpkOQrNfT9qviMuL4UNbRS
qE0ZkfpDYYn+947z2FXGcx0s8q7yVeBP1MQfxzRfSJGeF0RvEjLDCppYpqg0H9Yv0kgNNv1jVRuR
uAtChW5lGvue/4XMBxPYxMbJLSV7Pcb4bLItRb1LgYscKerAxEBuP1QX4a3B26l2hw3QTW2x6YDK
3HYuT4fyErHBByfiw2Wc4QwBeE3RZbKxp6zReWc+0QIlgjb7Y90fYaSJGLWgxL8Un+G1xkwkts52
0P3kQLbASm4TvZ7o/vp214iQiC6LilDxEcv2ocHC9SkalD7FGFuyIpMUldC3G47QA4AoCA9AZUq1
OSrPsxxAwA6+qicELiMQ6drmQ5AtnANFD3HrqQnHbM7HTKE7Yytj/VtTOIoylobXHvJ+NWIMO4Dg
lUJNlI1v8Yh/oSI81qx+XBe+TcelYERIHL7+AQSJXn0HiNCxYM0znvWcjCALhkdR9cryj16C3du4
h9gdHEOrKRp6ajG4YSl5Gl4dz6HS0M9mQGcKBtE6EY0Pk0M6YyO7zIzDAOGXl/qETASMV5zXRFK6
S5X3eaS9oDDH8NDlYQIZZmjhKql4HsWkg1zFd5FAKXjXRCsRjKhR7FRj2ZekwZXklLMlydTTGgQE
dHoAirMBtGbmQ5cFzOx/UWuKTvFU9P/As2g2IE+3nhfLTeef5CNLf0qwXGGWjucF3wyoinTNtLgj
GOQ8BLexBkWHKbwD0KVQg/N3YvsHUXLbxCtFYV+ZZw2DssFVOwasde72iCrvjyslHFrbh3br06jC
qw5OJ0hVAmfmkDKN5+QPHVtpQtaKjtrzynaxDvau5e+jwgHsocEjs2PUqQhkuFAJQkgOJNQrLfjB
DS1QRqOhrpX3U2gKPBgjn9/Tx21rxDeglQfXvdHLYtmabyxAszh8mHw7x/sQkmSHgeuu4RhZfim7
aEDKt+QNAP4jr2LALgOma/L2Hy64Jf3SiPKW6dzAS5QfIzDnrVPqot3iwFngfvjXBVQBJb0RB9Jr
q1HH//hfokbcsb6yHGfegPrUA0liskORKSsKw1/EecSjEu3qWhtpzDpdzIxyKC5lCmN0/QFwE10C
7auqacBSCp9UFoqYvpZ+Es4FCAydpy7Yp3cXfyDDkq1Gli32YFzGTcCgf9RK1sISA/C/zOVFRksD
XZVhYRnhGCFFCGZ9OZQ0SoVR5PoINHbqugPOdGWA6dgKmr6iWzFw5fZnGJNEUPndI/SirUYnzEiW
gGDElgXP2mxky/oBbxKgUBNm+RLx3488JMGI1m6c00wxRlzTedpi4kG+99hj+x/zgj1O9+zQ9IKq
ioneN1tjXK4pQC+XKFmBTeJioj6s4MtQH1NTyoQnc/Y3gCHWXLr9pGGV7290AuicxOT+kFPpHYGA
kre/5r6JjgcVH2SY3OXTfwrsn/o/Eaw8NEGG6stCZofO0iki5sqJyrvh1oFoevopFl8DGU+UTMhV
8/WA85Q/qsop4LnmScdkhzkY7gnEVTEX0ph12AT8V8o94j1p2lVILBMipwtsOjUE95hQYFzpuuME
NV0gGUwcy9QfgYTciKGwcYCRTDMVpZ6gxRmGm+dU/3AI3l7tQLoj3ovHqfyo4LKfgFPr5nhtM66g
frdFdnvmZoUG0JNQQ55htE9dz8DbXiegYI1TVZSSmtHnTfDWFJOWL8qG5GSKJNBETiRn/c7HZEIp
1G+XjFJYfhHOqfqE/VGOO7wbZX5TCAtAatPgrQ458yROLm4xaGXap17yL96JgEcBGFMQodOeTi36
5if+EOYRcGJghDCYLgD8CpkanubrpaMei6AuCJ5CyyS7YShbtAB7dFxD9kVnsr1OmXWau2YKH58d
k5IMa8PBYI+ZnGcyOzhbJMs3rwbi/2Ol0R9vS4I3pbBAkhKOcWPVxo0l5YXYSyR3pRiA/J6y7dMy
0f53KMNa7B6UXwCoB/gSGKzuly50hJyL49vpZwbBZzEFAiH0DK2YfoUHVdJKLnFiViBsStbFpARb
K8kmZVO4hO78RDU01DXtrZEA0Cx+0gyznRu5PPxC0jtVzkVysSvA50LtETggDTEkA12gSyXh+Rd/
rZpDn77rYuxINw5aPRS77A/qGlQn6r2enlHTIN4lhuct20FBygWicztBrOK9+LT4FKJ6wrPhG0jt
7pWcpL/mYCAulxGnbIY23DJRCZrMScq80UNCkvYH0MrUEH3P9UxoF1KDJJBxCIW17B8Yg6nRiTJ2
DvkU/VMkWaqxfnYJJrp1JJgYUzEqyd0Xo2B2qKiBFI5keVi4gygHkTdBVSY+NABinmG8r/I+HyY4
kTwUdOh8sAoAzj4c7lJ0MmeZshaHZaA7VpqU00QW4t9XJt4gww63mpdjREC89nBWv+jkN+wWtOxI
iT9kZKfYsOFEqVGpQCYUC4OkX3DUJ4kB1ia+2ekvL3PyLvCv5vZ5Ixp/w3lYi9rE1JSfMJ3FasZ4
ZzxYEpfLEVw+VrtB25lCRNw10ymeMDCCOw8sSRbsbxdRB855xxQjJt59Z3ke0Yojidc33i7WYtaY
vo1i8E+If5Zrc5B2Foxtm5RcEImmFAXDqGG57+7wrkeLq04aKkEMfvDGG3uCLgU+nttfiBsx82dE
OjyHGoIkFFz0ABwX/oHYdxc4DkOSNUDfb/stjot7NTF6W2Z+YyZ0uH1Q9GgvlnYOXO0DsznU5+Y7
hm24bAxNuyQZsRL0YuaNQjqtsRBkwkwTY4vWZl0kkqiWVWJbDzZqKC2F3GqNjAODavrRuRUl6Dso
N1gqPNN2J3g/gEBHrzY4nOl875erVkY+/XBUUYbuKcJP51UJEW6f7oan+CZH/0AJXiCXIoMMuFx6
+lixgtjiUOdHyg0OLfeFSmsU5SWtWqKA03PX4ebSzZN3GApdVKbbcFHMPk/X3fJrx28syXZlDTIc
wEP8I6+elDcRdxwITgh0eYVCjAtgayK8u+4LfIcfBA2ANIeeV4FIPIs//EccsSz7BRB4pgQnIaNw
TogzpGhWd9/InbUXlqgsjhW6seDbPPnOdBHBG6ZH0H1KPXGlZwlVn8LDxlUJNJ4zwYwwd0mNRL12
zHIOLHglB/WGcsb2TzFI/brIynEoKD0u4zxKRvTuKWIEcDJxcOImObdER1RL5aHAR9EMYc1uRGDn
sU+U8mrJnEEyOtA3no8cf8b3IVcSejeKYQV6SYGoVSlEWYCAxeNTmpNXIEbMWLfT+I0AOwVDSJRe
4qTQ+Sq7E8RQBXwGJO5bZI2dsY5kwcrQaaUWdgksY/OVsNr8VYDAhybx+LknipKeFpMMXXd1ETnJ
Hatjq/O2DNUZrV4tIRauYRhY0j1prHgyQA6Rv4634mtdppeE/l5IdrA7HUJMxA2GOq8OHKFpBJpN
kThYGvghuBMs6tC5khk+lteFq6GabPxLtaR1PPsYsbB3ZxPgd3A7oXWxkDpPXdRxgBmiIY/LzWT6
kZgYKeeTBWz8l7wV6YH5X8gvLct7TzyBVS6IaKz9MqfOvPMcidc0yZaaQrgmeYF0/XvN0b+IRwlt
rJaYKpLjqoSh8NUiPTKypLRo8LNBXA5MX0k1BLZzTr5PWt1TOD69hRF/D9BY8pIvTWl5K0AJUmii
2fAlxI15+0T8bswRA2umDIO5yv10oEQQycS8DMZAo4l2HIacFQnebeFd1x5ZPgMBHhpn6IJHnUi/
8Txqs1MFAigAY4BUwMCZoW8GHMerxCOlL6Viye1ng1VeHuICVvCY0oFg1hLc7EuJrgjfye5KNLtq
HSbpUGRE66c5yXF5UCnQUEB1VE8MmvWrdpDr4Mv2g2YFN8HB/DuqbB8S52i++pvqYvARAMWLOZZD
CtNjoCemJ40QydkNLIGjIP6woMSIg0AnWXgwtkGKd6RYHhlzN/Zncc+ZRX2lXQcTZcF6LitzeFV0
yEl7KKuNCklf3BKdNy2muCyGzOFZeV+3ySYK6+GHaKEHQy1YvmA5EX0Bp7In81D6XxW5ev2kLcbw
P+FjXDc917kRrVnOQjaBdXqdiEgFumj8Jivw+CWDYVqF+yP5k1tJpnGKn74MnsomYEgqyfeq0cZL
HkkUL4+yQ+57WR0GUKhr19YPMozAvH76qhNXVj5PKWInS4LTBaS0tgCdmiclryNu9hTPAQwBOv5M
6XyhUpHfMAfNOVoj4vV7b6N/NT4ktAhonpTG5wmCYDEwrUBgQTPjf64iIKPqbQ6s6LgHltHEvekq
CW9KOqPVEt2Dp/m9L3pm06kSDMCpXkvKsweRGp7hY07YBF+46dnuhlBTH8p982U7KyOtDdmfHEpo
kq7YNq0ZpU6R8xyD7ICysUrAYpsCYVDUDLuJWA84TOxLVwApnPI5GqPw9YFruNhoooAb2tergVgS
BNKWl8QYrIUtNZIPyFMr+KK1KNF8gcz55/PQstHid0F8tWER6IO3FWQ1RppUoCjoMSpXJHY8+8pT
FBFOAX83+NKfdQclkFwAD47OnNZ8YvypIjGg4YDllNwwCZe5iQO9bWSJScbqoXyRldjWLGvid8Lg
TReMoPald/yXdTWEnXpmxtRCks/VFUFe+eAXSIlOucQrUUKoPwZkFmtF1x/uVgIceNDtfBCck2cn
ZbkcX9k/WmV6Lz87AKBfKNZV78D4o+mU1YnhCYtz75nGBgsTadCmP3wuD8zZmU92xpG5TqfQBHXo
F0wp+Z3rmgZAp8W6Kn809niWUpcBQgCgUmQ9BDm/HbMYmjkoZVLx+A/owPokzdj4EiAvYiAIpiCq
wNscG5eCn3XX+DyH+MqpWV/ZRM/6N+N6sbGo4GXo89h2YRYQ7pz5H63lP+qAcOmJToEYFu3E8wHg
LLRMiBvUyyc1IivZH+vrI9pjVrOVUrGhzyIQjeiRrU9WJ6NsMtcuo/hUHeJP9g6D3kZ48ax6crD4
1vqiTr7ssisnNr74/Q/2oPJUFlMHepcSsL9bQYdwNugVnBCd+MmXt7LZzBr9hZyGzAdQLmM22bDT
oaoCA/Xe6PEjcrWkXmSSLpUzhBMIw1BlCd45DqbMILM+z3Q2W4qoiEHpPOiOPL4nn/EGi9Gy+icC
JnGXOjP6jXnaZQi3DtqkmVe01etg9FlZBcNfNwYxbOkdYkIRC2W8o5u1vAl4Hxcz9ti16bZP5yYe
LjhoPZ4+qvUQU5gRVDt0Z8Ffp9CbBhodOwxOmmst9XuiXRB9JSODAsooryXeD+e3leQRRgKczCtq
HMpnrBfjqLgMec+dxPh7gvOaAKgQ+L65BLfb9g7bRBj+QLGjEwYtB3uB0RvdCcoPtZgW9WKCW/0h
IUDzAhd3iOkUolWUhGyCf5iRyuxq96z7THD5x2rPpUC5m6QvLhA2FFiPNsfg6ryRnVuMtteekNmV
tv2PymB4GoChTabU4pfizdn8Q8SJlZCq6m/uBxeqhFgHYP6B71MCOnFcVjYD2174+GhipwD/nsY8
rZTdHbt3TLHkHS8y0xhk/oLeaAsJj0SSnl7O9ew9KKxXj80HeQfJRkDzhqQmowupR2KGo8N3j4KZ
BoEGrtao0IOPL7kvYrDNoZKbdBHPsJqWuK4K5xJymI0D8l3pvsB6t1K6s6hs9lH1pzcBvwIgZ4AV
zVqdpbOKnyAIPuATy1t0YhWUbk5+9bX0xd02f6h5O2/vThjd9nPm2x+zRVcVYxxbOFaLkgQlxVH5
4ZzoLE7IEiFYznlrFpX5VUWHvxVTjtnmNQEFprP1vkpZ+hOoYUIgJqkEKQAwLFlryLAUGrWrjW0N
ZDkgX+IrYtXxhWUzpjsCuxEEC0E7z3YdFpaSDCfgrd9hElyW3AvyuKgdT+rNq+gEbQRbfNFLzlXK
2dNmByuZ2XbtACXkAm8Vcxkk0nnxacnGL/cq+noPb7rDqdqep8jLOOxPMZSpDZR3WPxHvYLZ9D81
HiSi2UV0qF9RW+7xI1j610/J0IdasvmGOCimp3y8HCCkdHP7MdORDuYUHwLZE/jhR4/vCqfh3O0Y
/08jPAy8nilUyOZWje8hO632TOxyjsKzfg7vjAn71sH7+X/sUn02TT7Szx5bbextoEZ4s87R0TqC
S3nCIfiiSThB3GjDaW4cDDjxbDupvHn7rU/ilY8DRvLaDoJp8Mwm5iMbc3WQ76V7dh8+GnHGS/S+
9Xq+7PkrlJZ+/nQplNOmu1Pw8wCy0IicIr428yfRdHffIHEQrpJjXC8HYbdB+JHR9Rvozx37R/eC
ItTHpalZBSPvYr68odlDs7+licKxBh3BzRS1z89myKCA91+nB//kSDkju28hEfASnuZDNWnkb0kK
kB7ydHfOb8XM/pbX/Gj98h6fAgthdxR87HPcX88DBJSJAOsbVGvgOl5IKEJfUAOYMBNmPXo5NR57
Ims/xrqH2WvQQH/MBuHDQxvVgvJdZ5d1p05YPsKM+LEfgkYeFg9clmGIz8x3fN7V8Qt/nxN+emgi
oOLaIp/qzZKuxBnry+eKTvgVI1Ri/bDi/IToZbjIgKSncGQj3gkqzng2qtk6G7kotrGojgwsHLTx
ZqK9Xa6ojcOxjXgoa0hug6DfegoXPcF0vZVn+Mw8aIx+dlc0C3yoLcyPyUH5GD/BIXspU47JIEJW
y/O/5plRqPPFt7u1MLrExebBhWcxjOWtU/imWPth1yp/t5NoFLDX6t2xMj8hC31GJu2Ojk3r3PUJ
PGkxLG+dYf7Wb/TnN/+pz92hDabSt4+Lo3YKJ4VUsUCOB3M+KMlKzhUE9rtnbL4ZsYe35zohatgW
PW+s/vIbm0Jpwwz8HXfwq2HFINTjnpzfZurfuDQwMLKh82LEMWVOS+2DFcE8aOKxhhy+Mc7fHlpM
TxbsO1I4rkyT5AGG1C6GznE5CmHPIeTkfTwqrfhA+vpY92CUvhBgnaVITkdPDR1b64OlxRWvdQyp
WWB62wjX4T+NILJzwQVcSlhNpb7nX02DDl+e2oBK8YVNUa2qy+6yayYIslAI1+U9+uW1iyxz9bkI
u0cJq8QtVT5G2qxEAiCOOITr1/JtfIZcu6/WL4aY1uBFiyxe3BEpCctT3NphRLy31SSYFFjXshMb
EnJFXUSnR/BjTdi65gQFdr7Jbk9nHDzYItm9KObQHD/Ix6My50qCiWyvi6PdOQ9nbP0ZjGfQgnBf
3NgJK0RwTEAdygO30VOnC8Tst130Kwc9ebSjqj2m3/S6eELK/sgDFgT3r+yVTo2RGLX84l98Ri7I
eW5O21MgakGYxr0IYxQboLpzbhHvmPi9m+jnDc/4OejHbTIuxsV3vfLr+A/Bknrder/NI0MXcTmy
PsCKzGNRccN7EhHYkzXGJgTnUuvjHbwXegd954PK58oU6n0PTsaf1y4mRxU1j/yek9+7HAFuVG7x
9lytESgZxz3rk2MJojNxQ4vnZmG+iRLGt2xtujFkGRyx5lk7UwsPeKtzxnnNIsTE5znUj8tZ3EV/
4dcdIEfc42v+2cLiA8x6NhXwwHos+uvOu4WIeENOajlZb6MzT/5MQWbLYYuPBeehECuSLCE73jjs
N+fP/Lb9htDPrE6AdaznvTx8MfwPwzVRlAxj5Hl4JF22h+3b8oum7nd/ZIww5yk6BFxbjsbV+YVf
8PVe8N5Ki1U6jJ8B2w7sk6AmDb/eGtkE6JJLwD42yqQSqgJ4c0TzACluCNhDKoQ+CeOzuKQwr/ox
O8De2eo2NYvrO3Dj2hoI8Rcp5A7mr6IlHoxz1BJSovk5GJU4YRvgQN/smzJpNp5E1T0BlOpl4v22
UoKLBTX/LLquqTZ7DiWWRO7EpTgeeIP0hKYt81V9dkIxlzN50h9OHUOKSUfB3CHE2Oid+Q+3mfBy
73K4PGS0Yz9UT7afiOdu4qPEuO+Zv4KQAkDG9i7qokHrkqAx7emrrD6PWDX3eD+iusuwmWVtu+di
JQVnN+kt/lKiaXDzuuSutxgs9CnqL+FoI+mzpUQonTkNRGdm6ez+j7bT7X1NZn+wJHQXu0G3VAja
snWG8sfIeoRf9NRWTsMchwVpq0Xv4RqO3SP6FJjjPC1Yhz5LKoA8GxxWDcm8Rh3jVdjFJqssE2CX
DoEV1AXNNjoQLZtoRh6ANu3NNpxmmtK0FQ59ZHRGRycqB/HIYgVl12xlnEBn5uFzM/bbDXsqbT6O
OUbnBN9IaDD20ZvZkiPI5JKK6juSp+wjIs7xQfJ4aPAP/HNIZ6YUjn1WjElSQxYWeP15OE/mAbCt
3Y8oWHuL6e5S9Hb9+JxLI4Lh3G3NN4sZ7AN4nd0zHwu2UbwBcjPTsovhasbT8gk3BC2D9SWiroL1
RLP4DWcoUKn99RBlhJdMK0iRPWd8d1VfrDLSvJGsjyq/tlVb/QJoEB1eFGoPFIO/mciUJG3xIa6e
bQlhBcIoQNVgjS3S3xqxcJhLFPqLb/ALrmGdTdNvTPg6snyyPa573tyRnEc+K+vktqnzd/JE+v+z
n5XHDThmt8V+CRrAL4OYP6qmHCEm/TMogQsGrGf1jNEkVris2349HjZsSHAqFs9nE3zoH7joTXAu
cdLly0/F14MNkz7yd9WxvcqJUx/OORrkg+jPb0OEcXFPxlg55G99OrTkla20QTgvh/4ffBxEfMfx
qPjjQTz4B//mXaL+ZuhgI+/NQ2mLLMh6bl4WwiaElc74qV/hUX02z+AvG1RHMkYqJGDSmSrll0TS
TsUrnWzQiQph5t/SAenwlkzNO5LQyNFEb6yCcX8r3vz+yKhhzy8YfyTNpgk6l6ux4ifP/Dl6VIeA
jsR+u3xFj0xdC8trdB6G+TGdOZd4skUC7kxD5YEl12seQ5x/xCtcYimDg2ROigmSjhneFcgOB22e
rAJJ46I3Cynj9KBwBGEYPWxwpZQZ5T3rERn9n/vJZ5tTgZJwOK7eizFMQLfDBQTKbkKHkuJcb8/y
u3NZHPwfLVXRztSRfhCPa2/xIjvzlieI9ZL55+7YOyQ/D0GFNpls+AqsSeR5/MiboF5elgzJLpG0
kBaTqJ9+xvIZVa7R9oQC0Hz7jDvvWV2rH/0rMsuI+eNvRtuAnlt4i+9l7Uj7TzLnZBD3oeDEf8tz
iXLS7hivtqsCQe5mcS9PxTNEZysa2ZPgHs7DIx3lKDwkY79mcfIT4E+9Qz9rf1q3cUPBm5xAEeJB
Qp9rNzspPW/f+18KdeUCm4UV5uRvucqR6+PxOyV9BI5mnGOSHxfS/NhzUKM26RZvUGeE5d6Lj/8x
n8E7be3X4lbON/hbZI0nwjzngEdf9Dismy3bXOIjvwpBtJ1pRKBZzG15sgkJtvyhkKj3t+KykwqI
vEWbHaMjQSqoKd3vNLcJ8Ewb/SiUo2tcl3V4jjqv9U/ZIe5tL14TsAhkNWjQPaN+dc0uxRVcrLX/
glvYKybpN+jiOSAvAvrvGOYA4lgW8PAwu8ev8hV26TPuo8I3t/pxvavLP5RZt80asuCt7F7yrXhC
o8MypZoxlsh+2LYKmhZWHX1xoF67NjodZKL9DGYO1vFXGUbxj2Q3Zajln5Nx3KzPVFA2V/7NJ/zb
fh4KuP7qas78J8MXswb4pntuNhKwWfxeNNFDGFm/5KP9Xb5pht/L2/LQ0pC2IjYINU2ivb3yautY
XqyZg1k8UXxzxrKpb3DD7vE9gJ751KZ3mQi9+aZPeiWS7G4ITZ3ij4Kqn7+XdD7SfySdWZOiWLeG
f5ERiop4myrzLDjdGM6AgiKT+uv72dUR5/RX1VWdmSps1nrH7X0p2QW6SpLo3TuV6QEfzHD7XRKb
4lfm/kQktN5Xp2aPUykcmb9Lzx9RTQsWZ9xOY7zfxYXXnB+Uq3Id4tlodLpdyJGy6guRlVskvGKa
iH+HngkzxXnOCX3jO1Tr6vqKnoe91URY8lGYvmI4fndE7iK6uICC9DPJU/hAOIkndmO0q8cOJOa9
oX3NKdeDZXF5B9/1z8mv6VoCWUYUzSiyVI4yNShidNRIqecwN8abIcENHBZNxBPFqNCq8zXvB/jO
NwbGYsdatmoi7rNeRBCzm/DYBMsNJIuxbdOQ6jZaf9f1ZqxPvMmmteFg6+nf+wQixPjgKOrUkPml
LZ7GT505IfNv71nt1T6HywgB95XZZX/4DJmG9fE/9wGsxvtUdHCfI+d+lZIZH89ey7a5nl2zZYt8
BrjysmdWhg7z79WsvxuSxVY73KQFcefvI6G4g5oiiOcGBvuH6+I6PuRLrDHvbM4hcvvNSYhHQUF7
0/CHrWtOLmqPCAjiYcdz4Jl2BBI9l+q/9jmjGOGuiN+CKSDqGJPNyDX5nFXsisrflyQljgZiQ0t1
cHn2hOsBVfn4Mmo0LhZu1T16hjN/gacFlo0OYT3/Ybrgn1QrEVw4lPlz6n0UZgRkCJhFCQpB90FG
6pb4Nv74I6vj32yIPgzA6ZSENaWzmHaS2fA3q85PUHmGl88fsgjiatgIx+MZ/9eO5uS7jAtb+QmM
vVfOGe0aVjtixiYzwH0FCnswJxfzQaZYTqHt7J3M5WTGv3kj7DnJ46DcImkv0lklzeXmD+0GDeZI
rUu2ARK7y9m7nMlMGQ2NizQ7PdCyT//IrUSD8OOp8Zgn4MHEUzJS8ltI9W2Pd4dA0HAS9AmuPL7J
Ebs88MbQ6DOhbnc+hvXoz7LXfMysi08JMJ60U24J3rbb7IMDbvSXNf8+3M+fTCsmny2ZwXytmoLI
WcMfrW8I8jG2YIvh5zn+YgAGfl8viVwencbX9vA+cEmMV++AXMzh6rmRh3/JkZ/nVv6118WAKI2D
LBb2PgQIaRDfP157C1PL8w647TpQZjxolWaW0bEABH9+nlgHX9dpMmM8QkSWv/5u2+8JcxEdUThC
a4etKdtlwe/SkQj/3chUvfdQyV8a/bV7m9MdItfPalFRleWVy3fwihNHch8OHThaFxF8SWQRe5le
LSs/ZytIopv+9Eg8XYtgyMwZuQ9TLFX5kiZqhyft0B8ahAi6e7WzH+50J3s/CmtJ5l0Whx+NviPy
455OtRV3SH9TuIwXVhd8tVolJvo0dspT50tLKlg1wgxpJJgCUtULqn2dm00+GE2GVAlbxbKKB4HI
DHtSBDWkpln2esFr9dFocI8pPYTTVzadIdm0q5A2Wbli6n4CKvz0m5/oe/0ZFSEdKzolAzWp9L0t
/U7HmNHY/QWKxxUjVYtuw0fB5PIKeUQ5ROGYH/o8p2BaH9LQAEF8cNMYBexuQBTW0yuC9gJggZuW
yg/37fCGclz9MO68Yoaoi+wOo4dfhqnLRouERcCDI3dEIl1uj83t3WOQ2bD7bEsgZdH02dCuRcUz
23Pfrnxuc/wSJkcaciFafmNQplV3Tbajxe3A+R4RULjOrRyZJsG1/s0moYqpqwIIK0y2xoJV8+3U
AcfqTFq/4u86de96j/6TnlWYYuatyHsOGA2wD2QkyCRR6j7oP1PCUQC3cD9U11H4uHDaUQTRU4nT
uOYWaZEemeM4JxgssgsLsJGFbCfHAdmfhNeGivoO2l22SMhWKoLJQbJpEEN5WBB6OfYnRkNFkLhr
opEH6nVqV2XUru5UW7M9PrnoMDSFt+i2VbheuAjt4lC49eFlNjw8Xs7ALPTRvHPG1seiP1VvKG66
man2tIugiJG1NgZZcazptCkEUwc4zUpjrm1f9j/hzckvI3+/3atjF6mpxb9jd5M4UZxP0Gzq1WOV
iQq1B2q6U41c93SDxfTvl5vF+mopbByynV6+zvT48ApCamOl+/scG+2lK9vaSre5X69uURK2BzAo
DO1xgtVWKGZFSNWHWW68TdWh9lrvzxmq0r36DBrnxUTli37JdY3Jli7yXvAl0mvv0Y5ilColYl7j
NFrt5Q4VcfQFiQSemmydjFrchH20pXZJ8iYLRj4LBZ5ZgE/ud2PmsbdDuBkFDKnd4zIoFp+V2F37
5jSqzGd4tyoelbd/SOVXb3dtMKExIt2SZ73DQG/f/XJZGQ+AayVE2AzbYDGrgW8gIfL62nQz3TxI
JMi9Ur+FMmhwHoEHPMRpWMIaFTv+n83Vk7WExzVT43Ji1Pb38PYfqTZZD48dhdBjgwdK6wA8F0G5
LALpCNRt9TaQG094OcW5QQqG76gj5JXUMkTiD/MtmqAsCtUjWgiDWs3OiZ8figiMLvN/qqIPV1S/
AHVvslBZ9DVE7icRFk2PzZJ2mThfts6TrO2fNaRZ/ud04pbREu0efmwRJtrjCU8WnH5nElWuqXUP
HxQTcN6Wi6dKRBxZT9NV60wMkZfbUxNf4PMjZGFvH/BAfSxaZv4Ot34XMdcRIquQKnlTIUrdBoJH
4YxjRXP6+hnHuyofJFPRaIizBxfeAQREy0c8idIw1XPzjreEAV3E0/IOn6pVtxrYnda3hpc98fOj
DV7zJVvR4RMnAaMTZAMACtDprNU/xx8XWgMAgH845soQTUseRx9AB1WeNnHzEeGydPOl+vmFfIhc
VcqFS6SJ1I34Qxu5WFiuHtvSbGJ5lhJAmu361scuPIW/IbNkAW0vPirhaQxfb/cRl+uSaxjsf8lI
0sJXpJSCTVzJwKjWCxpW+IpMwBs3isgF79aFY05D+A77Z6I55SOhyoSQJf7XIe5NxM5A6no/0J3h
gaWcffx3EcW0zaGOlNWbz7LxGGFESCRnNiEYMq1sDOV4wpLznpOs1Ur0cu1memrTv7f010Z9RvLd
Hd5oYENGXLr40Zs/d2P15cg1eyLwTL58XFr7c252XzzMy0G057XgcHL6cetT3UJLDVsd8NAO8Frv
qCG/hVQI6y+f01n7mnSEtH8EUdt788frTangbCMp/mqveECfeiYuhqXg+UlsDd7L+lz791CaTYGn
i3MZZpvJGnD/GSaRqJDskZpN9CEDCT2TBUG373oxtr/3+WC9J1WTiLNW7XlMVkOPLHJGwJTY0wcR
zbVd4LK8+0yGRUCWL3xys3rZtVuEDeAlWtwZW3VYuagZHEYBIl1Ta7Tq3CKSKLRkRaPk3StMFtg/
GFc113pY3ROgVItEbW8UNKt0UaiZkdI5/7bVe5haVdjFrfGx5W1r3HQOtcQbrCtHWom2h4E9oV5Z
dr6wVh/7CSn2os3nE78DLm8+Mek6xkAx0shjXuXbNmhYBln21khIrNT6nD9RsiVB3Pm46em2uZ2g
KFYTlaJrzHOiFr1gi3nt+mZN7D/mzTR8QzaLsPmRTcwfjAan0e0E4ifAXjB/g6Zlv9zx+ChnHB1s
lyhMtl93dPlEGSIQV9KeS84G7WEjaoF5APVM/17RwxivxqseRirFpW1sy3bTHcpAiiUWeBCx5dfJ
XaYlsw7QALAqVOhUOOQuLGTsdAITps0DkD8cuZ2qnL98rxNALLzR7nkElgSPYzfEJqx+LWYufEow
T08buCpmmKvWPNw7OLpy/iDjUd5MBa7soJXsh0+YoNLoH8v1bU0MrU8kSEA30YwE27MccmNW5DkP
UXGiNDkjHWJQ7/DqDzRp8MdTj2l1tHkTftlb3nhMnBmG0qik226C8VCeyzQ1bLPjY0XOndWtX+Yk
evHzTOdoqSjsg6A9Ds83tr8j65z1Oso+kBzwOxLRdTpnM5g/tMyJZXvPhbEam806ufQM+k7Jd03c
Ph4EqO5irUR9WEdCfX2czDGU/YaP79hTpz4lk9pAn3pTATELoq88Ql+BcTB/EPGpv3k/fuIxWqyH
YWMwoSihHN543N8MgrG3yAS8zgJxplab0w3oaEtqlfoSwecUx32tHP22pIPVNeYIuQ7o2npJ8qzV
+QTQQbbwvSk1pfaJMwovVEFt7G2555QZ6Sy+mdPMs/XEEbGz5EPDciQ8romPDhF4IVvu+WP/51O8
c4VU8csVG/bw1LlP93u9rQD3BUYIA/8GWujb/dN3De0WjuyXmc/jafjBckww7HXvtYyyL3JgidmN
4aWt9+m5KldjX1k8vbEHwW63B14mM5ddrpmp/MqbwNKvH3an0zi7AKeY+D1dme3d6VbAqwQG8QZ6
MgMWvIzTg/cj3pyqYElPVrJ/F4Epn9kQiTavBb6JTPPHtYF15ZSHC0p2jNZWYCKvMfezh8+dBBjz
jlKrT+fK5DolYWFEY0k3B+zlN5t3WJ1fPA5QRJvyqvATv+GfL0+GBOydvu6HKOuvyWlKtDgC/m/Y
mHh0cRZM5nfApt6ckHDts+EVlqsebc68zdEE8D4zv9RJtO50pcD9PJcPsaLkoJ4QPhDLfIvz0K5c
yjjQ9zVxFT888B8ConlySmv+bmM1PO2/hz3qgI9bnp8+uKt/20gWkQh01BYxVLHX0EGFCnrxmddz
bkm1tF62MmOWVnR53dI88SS5/O3z3mgvr38ZWzIoK4TY6jmdTek68nLzQ+ACrbhL+cA79TpPJHG0
PFjLDqjvwPDW/OsqzN03ukDg1c1o0Q9gjcC0iYNkEL4oG9SkhXjNZHcJNDfnqP4abQgOqn1pxBO7
CPCSxhS+GBGGL+q+ZNT9L2EDeiLEodh4LYbCHnPyRyPfnqnovsQAopq+wpI1hlx9hG+z0SFy1dIW
wc5kUPKp1+RIdwY0uCUxoHxLNJM0sK9qcuGf5miGAohN66Hfiff/2BRHYCJN6V9geddeGqSnMVpM
9MKjUmnZ4xKRGDpEs+MesnBMU4CiDdUXf3pj7BtdwWO0VH97w/RPvnbINiVtYvNllnSzoFkuF92q
t7mFXAR8MtSbqX23hyUzY+shAZlOKsDRih4/Nhtn7Pbo7urC3rpzs20dFX6fu6/TpsfyQubUrjbI
2ggJw7c7HmbdoXHaJfVtS/rQthKXuBzeeerLR+oS4VL/n7QlE5Sp8LsVYRbkSU1WpCRvMuC0nBf0
XCSLfNnNWB/8wv9qygJUi0icJ4OkaEfbW19qB3t6Hk7UyqWeDJUtaRSBQsXg0Jd1NCG/mKFY/wJ6
3UNQxaE9sN+i3XD52X3YxjNi8PH2I+J8+SNZpdyYR86y9j5LsuEpuPnZHwbUwp9AL+Zhrk/Dt5Hw
wLn+Nh8ahBX/4T1XiZ9RipYEDzN1R3BLB4akh93z4aO4ae5WvhjrSKXp/xvP9+YzbrhvoTrRECBa
JGSemgSnQJgLV0rxHj3dHqr7EChOz7aV+/YZ3ts51UDbzHxoVA9tf0Z/VZodFP7UaqPWeNOWlpjt
PPO7Qz9+BpnXrvlzR+Lb8zNbe3Q6PODgOuDD3KfeOq2Tuq3xM17YSFvtpg7VKZOpQAY/9viE7MGd
sEHLemnlbhsN7QJMPNk0cbMrqd6rz8/wF5VirfmbbEbX4sxbO5bmKW701ZuBDEyZraOaN4cvCczQ
j8uOVqS+w1gMvy/Ein2QnRN/0lw7hBIFc84U28qayGq7ORYXqDuYvXdcAf6PTt9NDSgHjH1oXWoM
1oy1bVAAhE8A9iNWlUkASZytACAk+xUODoMYzIG9cQOs4b2EvzhsYYAaKJbX5R3X8Y1lak+X7itM
NGpWQGrEaRiyLy1bjcRyG0VmlMtkcfwN4NSAO/cOIzClEV5pPVd19KTAiXIxAZPucP57gNO/TX79
+ElcbOrT9Dw83wFEgckIVOHYnvIX5QBuhM7m3vAPgT9PLKHFzeaDDroPsdcGJ8k+hJ3jicxYCuBM
SgzIYC3wQf5LgNRPMRPSIFqsFPVDgAyGLBAz0vIRhfX/CF/hF1P0p5RRUxdFag2KX+p6stkApQQl
cHxxzMoBz2JyveIkynxKM0d/xe5+Aiobs703wHPwQAxckB8Upd0GDH1U9gLyI4HbH9sdYKpynDDT
78Rf2nGoMlPGufcGzSCqHoFZC14j8SGOKlFMjfhySMHB9olwDuv1mnYSaM4f655iFNK8KwWQKeVz
3LeoNkGR5e8MI48CkKdtEBqY0qnBP4jYR5nl0Bq4CbZMhbBcBG21h+c//O8T7DFqrNDL3LYS+Xpb
TLMo6cQD8zUDlUiAGJnIAR9Jsz6mUXboesj5/gCgZdJoL0PGh+2I4k/EQAypsO9vtzxJ1LM85ykU
qPjyRZhZQKf8llH5xK9krzYHmrxhEwSJpwaaSxThQrbKN29Sao8D8FB9wNVv3czamri5IXlgN6mT
Uo2ZGt8tUcDhwEz071z4V4CCuD/JD1M7dcrWDcy1eC0GCHrohUbMPkT4lMR9FyPhRgoAKPQMNdY4
wIZB3wM/34r9hqhr7kOVXF3C91P2yiddEqmqbCjyobMHsZrzwznVnyMqVZXwpX3nPaOe3WJ+sErl
8awyi6ngkfqA5m3cRy5NBAw+koXStiK5LUopn0DLIwXTZXVFDbDBp5qAtPC+lci6qBm16ZGcozgN
+jYLcsjcEElOz+/ZBFaG48uX2rvcvmnfzYRDUKFJJbG+88GRAdTtjK+NVunf4pbO+QTTcxOxgnFp
/vhI2jgnVGMf88K07tSLk1Vu8E2hoQk/ppxvuIAHAivI1bFJ9EippupkuXeUYLhhsiKfgZZh1Phf
rWJA+tLM9SAHoZ3xJZyXSaDpmqpKVmdmFD2FvGQT3BEoGY2XDxu1TfTvgwbI6LxmeT+9+WR4ToKj
UPpgTlAJUobkFYen/9DTqKLjsbKzqxy9j80ld95oCeiJMHle+SmTc6YXKwH4Qg5/grEwaJRBbYmW
7omZLkaLB2jLTSMY5IkCDjhu0W33uGHzeI/eMXOn2mCxNxqNNWD+NYoFqgOh1VpRKE+dB+XFc5A9
2iRKjzUm2JtD+2OPrllU2MDUdFMMVmgVeKuH5G0T+eHwAtG14Y7CcopEzv2Yz6iesZMYqU8zu4op
gcchlXX2y6DTAGSs0jlCPRSLVrqqbVFIVPAAka5vbAqQe5imBmS00kXi4BOwb8ZIHy5RT2jQ7No7
6gOWSLoSyObUk6+cteE+kF20hOHN52N/Hd7wKYefwxvtiysruqus1SKtinmKJmp7MO+p9Pbxwu56
5sPxoqGZgstiMp/M9+R7NMaAXj2IR7ePCunhJ9sX34VGKS6z5/lFl2dzYK9WS5fHpoaEjgkrEAkK
vH/QbHyGW+4RdDmi5j0zporR+6ryWB1vmK3XAG5uUc4Ax92a4XBq902hv1+Qwcr0QWwI0sl5Yd60
DoVYCqjJc2iRUCcL3Ydjebx+xrRKnjOkRN1yBA5UBiiXf1y5jT+yBh7FqKSX3d2BLR7fkzlwhM/P
aZXbV5DpwNooL+Dwc5VHYI31bkZgVkx/nM4tsnzZA72dV0eaYWI0FuyPCCGbY0d/2cQbqsUmX0H+
/2zpWsKA9hBaZnZ3JLchXipqFmRR4r/Tv511dzPAGfi/0rxbyHpmtbanuIUpFcSiQMnDML1szkLl
UvG5d24DpgqPyKc8XUJMFrABBkkJxlDlFTUzle7OO6WsqKYOdwQvgpZvVR7YK0BuiBrQz0FvkZ7f
hw6VWgvCcD+kofqO3pQA37H3YPfJ8lly5lHM1ykPSlBhwS4uYKYcwZ/DZ/Ve5TAWMzxo9JYvxqCK
PZ+rCMPrg/7e0qA79REWKKqokPHyA1s1fdck4WMSf1AChfeQ0e1NrVKOZrL0wNkQ82SR2GpaI/MV
VDg9C8uuP+ISCalMPSibtysjvES25gBaMFTuN62mYBfEDMMSN7TzHVy4I56O9IS4ExtZ2c/Pr083
X6EmQOzwM9PokP+TOr+0ng5gQnPHEOSX7Bb9xQT9U9/ek+5caoCJMwaFnjGW2TQl6iIdXtIgeg2x
kkgmZbwLGfXXe/Ul/y0Uah3ENS1HLKO9iWxc/TFEkSvn0ErEhpgYw00qgFt7im4mpyLy1NnK5u7T
MUtT85Bdp4Em+Z0Z9LkYpZVi8j7MPg5iCpZFhMsm+bnq5JT41SF3X0YfPyYduuzpDZRWxQIz8W5A
uMDm7JAvG2UZuBIMtcpqzWgVdjaGpsXDxjrh46ql5RplDdplZkQTxPFA8xL4fB5NzYQvIvwYXMVA
uQ336kgf4d+hciiJxuCaLW3CPKA4mB5Oza1fWZgVuIGqkB3TlKB4mmuySMIvhde01s5Fmdx32Vdr
S+GAHYJ2AX7PMjXlgS15oiyzJNSTeUolgshD2Kf3ubNFZj39Ok6GGHJk5kueMlshLcmo8CjoqkXm
HbDs6Io1YLbuYxfNoHaKYDxT5hVqU2AJsWoCehTBMxouWD63A2cIes0FROEds31Ye98dzDvg6M8Z
gtLurWG8ZyVHp31BO3qUXdRig9MeDvcK686NEpJFiv0q8zELbfKIYiIdFDe6gQrvebuJmDU6pLpT
nRa2oMerpGpO0e/isM35sL/Gg0LvN8EbedREqd/CDkqc+9RV68qa4Aj7ZXOG2jc3d3ungru8cNPt
69A/SSckaW+XZ3sw4sk54TT5HlAP0iKFfipkqQfkJzWL9C0CfshSw8Hc0RSVa7dg4A5ITfZHUW4L
wTOCFz/3cAR/LYCkv+pIfaCZGJgGxGuYVcZt2S1Yc5AiPXWuZqdnNObP4zHAyvrAdKzHXHoYVyQT
1uD6PDyMp9qu8vMUfZTbrnq7j/k53qPPgpplV7EaOzu8oZxGOFbY0wmcH0OTotWd3y+S8TMrTv8b
5z+fnkbhKbMUlYLkhyKVNlE5zUfqNOCa4nmE/HxGXhJ6FlR75oCHsquoPQYwSn2AIYk1dyY+bTx2
iYFmCVhLT3pjHegeJfbjBoF8N8YuJOZsyDeFw1ULLg+g07+WMQFnAAESQ57D41nDCdJTR4vWQlZg
tOrebPFQds4AJgKpij0KnnNuYc5HphCSTywcoholFyOzdP/dfhYbqGCtiBOfodtGYTangXg+5TBk
qisPLLMauIXI2LtFFaN0VBym+KCpDB7pxGwuWM54UqMVt5JFwxGAlc/JCff4GPAz3CaiLAg74Td8
nSa2vCs2/eB7/dHV+VHHp26X2eCK1C/xFIbbAlWv9J/9/CdWSUGxARVZysCfhE2Gkjea48cGiITK
3uIqm/2RRmjahtoLifpmpuVMBdkOwASpa1/fhxLg/Niglw2Ej1kXMTL6zGh67tkPgzcM5TOw581j
x5tnznQ+8Ss0pV92lSxmdRJ3LdrtxHnExDs7xAkLkhG2ggaOhcwV9oZ0GQtiP36SgTaxsW9OoLWI
l7CL+Z2JsltjAkJdVFl7khqgohARkTnpJUJAyG9oAo3ZwoB4VcUcwA72sgWy3OFkwc7WUffx+quB
r0OqqrnqulOfzGSFsajy+jYH5XW0KRm6EJlqHJZc9O0igV3+BQ2T7iOuVIjTeZ8tNzNzA0XvLglG
SGJfBMzQ0Oq8doLCmmg9rSbFnjpzj9uJeaGIJyjKwO+IGoCWRsY0AhJ8rfYbEhMXbFi1+bYaLEpD
bWDJ89yYLB5qE5cUbj/moBn+wL1pQ1QEuf3T0hhV6XpvYCGdEVM3Zym6iQXpc6VihJ7in9GbfWlQ
pyTQGADDZsunXSEAo82K22kImP0Ilz1NsWRCjwuDontDdAoCUPKgFU3eCTd1fmoinj86Fdq4Iz7R
3mQYRkz4201FRxs338NlvJ1zZqO0QFA2446DRKdjD/Sjw/aI2FxxwNDWY/0eQGUFE73v7M2eh9zv
SGpjWPr7Uw2k93bE5EEGbfjvjKQ6ky9OnBZXD/Fsnfq5dsaL6kFFp/F4CYgVjgBX8hUFd3YCnwlw
HeRRFvIC1C/kws1DMk8eCTlM1N8xfW8UhOEfBkhcQtpyGvSc8Wx6Hon6xwFEgOglbVeUB2k0g6J9
eEawj6jj6QBBxpwsYG/YeTBo7Z7ekh099yqub9rJSNrEH+yMICZZCOdfR1rscTlj3oU//Wji0Z1Y
YgCFSz1+xaQW/tRkQXePCdVgi1xpgZ2BhuDBRVfAIffG//FE70Q9GT3h7B2aBNSWaz8dCRbU9t0j
EcNJ5mPEr7wns5TwMaHkwLhsDryHQ3SxPQUnezn0sKIfwWOFDi6HvyLhDwtDHZO1qosNBrLOpNMV
EGtsFWq7GCLJRWdeBOS6LvdrPBbocsHTJKTbYxpn09kPbFZc3v9aC4MKRQ/ML7yEX1PdKuvyEnp/
+YwpMzZv3NDii1fEDPTn/gDa50ZDX+kk3mPO91TFzyPw75qg24Z3X2JMlAxJHc8+i0SFoNJ7BMAN
ZwK3g2UO0qCJFXhiRgo6jzCMRbKV8xPgZEKD81v0+RnJOMX9iYMJgrgjrpK+bAL3KDp2n0QqDDgR
FQu+0iRGkHHjCzp952xM6Jwma83lyHMe2ofO+IE7ddOYVmedwgByMWt9ZPA12JGthzeis05acyZa
4gOQiMcjz4pi2BgpGr/gVCX/DQn110KLVsdpxmHXXz9iXL2Lvl3smEaYOEZWsct2xWUf3mY3Z7+9
8UbQ6ClSQjdT72U89SKGKGf3Q7K1ri+oxWhGc3E4+Ygbv9cBallCmJaT7XB5JzZ7H+JFhoyzCMX+
8SmCM3ujI0W+OBglk2F+4PePSJexs7D2nvf278rtD50Dk4SzKg879wEsCHYFXfIa/b3Ed4QEZiK5
W7DM/RjOpGSv2t7hWDg3TU62S4MWACnEdD2tWWDoKb8goEZKvSvvM/YhslY57MZ+uvqQCsHpn3z4
0w7MHxEXFpWhNbrQmD1dy055ePnUwet7VKj99Zs38kF78vdQ/lBWK3jUKj/Dt3GSj+ny+lYZhHE0
nyUhv/1CtcuLF9wGW2zvKnM7fc0P4xPmjPjBUgcvjgnf60g+gKdG8P7VwEixicUSXnJLcdrtcAOn
E/WQ75pMZQryo5cz9YqtfGmX1aW1Uiapdj1g/GijbPvyWzRjw2O7HrrvZYtKpfbzYIBEDfkSR3kk
cZjtEXfjF8JeUboTfWTW0dS660AFGn3xThcLWk3YBh9LmeX4bu3tBLk161digAcZe8jhfow1TYeE
u4ct8G0vrJz+ITmz3D1yMLy/L8Lrj92YUGM8Uz6z905oHwWhdF8OLiA1aDNqo/Yn+sdmIrQAJUvh
X3nBCxf2B+G6mJkm0Gr5kovtuxZWXUp39+uOgf4HTc7ZLFgwxjachUJcLIMGCCSAlLs+rqM2VhZv
EAsedJpMpKailX8WRi/qX4cWAL1awd8QQhDU9njDjO7jHlYpv+MgYqKAiBmt+/B6AAPunQ0ZQ6Vb
+2Mj3eytNqD+PBatm+SdxkMj8WVt3rESVf4UGRrEuEkG5Fhv+ffKmk0AdqUwSGKKv6TQE6PKkdAw
7mDdBxYvgy7uO15/AXPifGNQADEwEMJlkk2I9w/Hiplsn+YEd840ykWmZWLsgyqEA9uMy3kiMgm6
7x/CcWRJexOMmTHnn/clVthUhqcCKJmjWbiP9rES7uPB8rHBKyeF+12K5Hl/+W17Z25eYHCJaY+/
uPlER0g7VC8vYV7E/4B4Vtz2MAmwtUMAad6jRgWNZty7k6T2D5kGzQaTxvfzx68+29HuvuLm/23A
AlDy0aL2AZvn3MBC2Mao/ZgJxHDCGsngxg4bDKmJIy1kupFFCMRsv8MNvmZGAh1/Iw8AoN59YMFi
ripu4dEEy99MjC+o92oh6YX7HyKLtSerdIsO+BW8nrOGBXkk/rwjSJIGGlTtYf79A6LoxoiaK4a4
430ZwzDofQ6C9RfDN4LtLypSWmmIw0R2K/8pUyp25oAUTaJJvVnjd+yvK+SqQ3bjJFmgS/2BIxcz
7lzFz1QBKm8wG8f48Pg8qBBo43EsHXmjcJwQSsuPUt9m8Mk9s+c8vGRTxTmP5zX/IZpLOMgsZkkk
vuxvEpYbBK4Uk+G5KqMxVtZOY/Ka0zSiXoBX5tJ24rSrDg+LqMh7Go9Vj4coLuglMkrchVMfX8rs
S9f405gGDGV777Eq9JSMSdDSGZWI23GYHWoM3oUr6z+tvf0lq2ouq6Qs8LB9BTOZE7z0ea6KZytd
hOsXj/Yb3NsrIpAELVsPMLY+8Je8BzMmZmi/Rm31nsuEkJQQZF9TbEc1Em9heB6axRG8WK1h9djA
EORNTYxRKC2zmHOA819MxsvBhoCPqQcrtZE56ndQCumB8+UHOSBUDsgxZ6Plk4woohJOv+trRSuA
Oj7nQDUcWFz/u+lSib+kLCwJWJDMj9FbvhDeEJ1yuyrOaAaU6ENcr19QfpD84k5CwbGeUKyr3g25
nBOg9yB3m9OvnLVXacPvqcp72ugbp7tuMwyeQL8C7UxweFc2XAEqBhjfHy4DyZHb+W2Vho0GqnGF
ke7oPBD+98Fc5uRpVg+DM5hIrKfFnbUPv2tk1/bEbre3Vb2phXmndJ9hGk6XQj2P6VGr7CSU7BZy
+rEQUqRxjN1yLnvJIbW7zST4QTU0dp/tqce7PA3GzmjZmlNEwiwywTDoQLkZGWd84Pj0b0SBPRaJ
eTN6brEeu1+fJGAUGCRTbEq7WL0WfUr0UNI48mM+af5wTmCrmBqJVs1uAcQW5Pl0y+17Gs/TY7Eh
g3q/6++wO2BAQsbkkZsj/AOJ/9soTOXYLEOsRXF9kp0Oe7US//CaICoAKxhHP/r82Ki3AvhKFv+A
CZCTFNotn+f2JxgEsjeNUVBQ2NBfC3wlCXrI1Ip1ss5cOD2HYW03dBWeJBaIAaM0Zr2XcIEKn3Ju
ddfpkrygb5gi8OQudGEA1x+/vH6vtB/DgphweWnI/wAc4iXA547vCtwFCcCEuAQMD0qMe+J24KDM
3eex2GE9Ss882pgghpcuUtY4D+Cn2hC0dgdX1QYcRNzmKMKo1RYuywTgkr3YnJ4+S9jibNOTMNa8
cBmfsgEF6MWZtBLcKokx3zzhxvEG1IwDmC8ifnZQVHwGERQhQmYq/CrklBINepgg1hyIEIh4HThg
sVLg5Dpnznk+w+TKAc6U5/HOJNXsQxLljxP0b0BWA2MOyR94zwngOU/iaooLHeKsvrL5F8TTYNOm
UB0b1n7NY3YYUzFWnumEw6TdArs+z/czf6fylSMRGkx95uhMAepooyAK83vXLEy3VG8mC2ichh2t
jeFViE4Rwv6EXuOWR9cSSwE3lcQZC7JaYe0Hu8R6eO6i8jy5YpDb3zRA1wSOGXSDvhJkTMAT+YzF
jn/mWCSbWbmZolHnvnxuoPx4dRNERLeFBLqSkj/HuTr8awxAa/vL9YGb4ffX52m1w4EdSsd6R10M
/iXYGGogeXbwRoqEJBYJoUrvhwXLRx9vKYkLYrR/osCSjsC5HOSc7ty+PLbZoxXrCYadnlhqMSgf
8rN4PS5sEValLnifftuPUNAvq/UHSd8+rIPKb536AkSPnMjnWVGt+bxwZB+VsGJ84GtKNtQ2u/p3
yWi8+W5+nLP8oIpDGA5A53D5Ow2g9FI3i/bjPy7hD7Ja7J9EynDo8ayLcEpxBTAD948EJq4/3ijM
I8i3aLzB/goxVbOD3o8fL2lF+coRjvozmmexmHDIdIDZ7jE0kB3P7MxEd2Oiq18q2h+Uz8b9ACXp
vwKZL4+79D5Dr8cS9nMgROowgRhdPkUz3TDmvRiu0hNK3RHj8uhYwPgUMMnxdIvJjTUGO+0/mnz/
H0lntqSoloXhJyJCJpVbZnGehxtCUkVUQESZnv58u050RVd3VWVq4h7W+tc/QIYgdvG7JMF1ik8N
873HKaGdx4oFChZjOPjt+rK7FZf3igHC64xhR7iGW3gkQ3XyO6iY3cy61sTTBHYeg7aPUIE8UIPS
V6DcQ6VPDXGqou/+Hg1W6l5eqcseNdBKpUo8slruVDVUHvzacx12s3jzXHCmHLR9SHRIGDFLIqNl
gOVFtRLPpBG7vB8xL6c6ufctwUbEqIuxc25z+NBzNbv60pcskdHHyANtKI8H2orNCZdGnEksSYoH
DAIoCnQr08TndW+s5przQ4EIIK3GLFfjoACfq5DiWAkkHSiUUAT2imym/+SmqKn4cfXOZJe/cbH8
9yvdSrPvjgG1cuj/6fAvThq87nDCv5GWnBnqEZeDBF3pc807bldgUXD97tfvstas/qEi6ZprGTUZ
3pbYWe3hN8+q+SBKV9/DazrYqTuUvr6+fu7qcbLpu+r0SzObR3zFnzrX8bobgKYztbPCtTL/3ngL
9UQ//lNyTpRV7g9xS8ANZl/DrVO5qKGfGlDUiOTbDFhlD/MJUpWdQNgDjQEH+o+a85C7BuQFBcKf
grwQjSCOgxsUtXCZqtv7XNEywBpi0o3K3mr2EucgmSajwbKAVwK29fbCs7HABgWJw3Bd0lXAzmV/
T+NRCyc4lYjRMTtMVX57AWsuY4ZUo+9fi3xEW/HE0j1OLOGSXZYtlJ08qiN1ocyGhtXulSn3BPQs
joyp9PdYv1HRPvcp4Tp/P3ypl9SpqNpO2fw7Z0RNZdWCk6CRv+U7tHjxTMVYj3InO7AVhzPKxmbR
RoNJQ2VA9U6bXmEGPpJRSJGSc4c+TlGOEJ1uaI2N2JtDidP0VLcWhBSwkNjk7SonLjCeJU+0WXRr
Gfsl+K3S9Pf340DFfOuYYQR9yQYcyTXN/B8s1g8+aXdR/zwrlNkyzIwDo33+LYKfS3JkK6OW4djz
qROfZO6aOf9OxJik5Le/ruxzhPr8CCfpr7fq7TlOYVNCzD1yXPb5gwRbuFO5GNS2OC9BQhjdT6RT
/4+RDJAdevv7Fj4lcxgAlvkQ5pp2tz94+UOg5IdclXgUKFFDoOI/SyL8SdYvxD8M0+/W8GVBEGKz
ybv8bX5wwsSnA04G6qrK+ZxbiKa1Gy+MoFpVwFyyqREFNSII2EN8g+bOR5jqvk35hpZqmtvFKGYx
sh2gmlQz5eHWI2bTXweSMIga1/CeW6CPg0SPv25xPxquMVnmonYZha36PMtZXfrFZuhiLOUI1egn
tlQ4SST5jgpIH6ikKMkwOhzMsZdnrPvy6w0RExqYAy0yhMkFJknsEGGBxTTlT2I6AOliJFr6jGAn
jEYdeGgenRCzvxcjpNeUyZknETOoUgYhESFflDrlIhik5T6ew71haZ3JfsgZmhm2bvedFxROwZ9P
NSskz/VfAUA/wncbjHAXmSWMosA88SBADYHkkFkKZBtwL0ETZyjpqsuWcWvf5Z4fukCzCgRzDuLi
fx4PzqTZXsEnzWLWzw3L4fgSJN85p+jPV4Dmn7agDBY+Z6L9W7Q8VFdxW7c3b0DNclvGF0ubfxkY
BpzZwHc9/923fr4KOAW6xgqDjcKN63y2NSDrAJrDh+Cal/NyDJgDaGQ42k7FGxujAY8Ra27rJNu7
xOWMVjiBKAotOGBgfYkIYsLCr7cCtWW7vfjHSOoRYFIlQTm02SQ+Zm0bqDI7dGFef99tBcj7db/u
7bnRYVFAsDPxJg2kg4rrBN+sZOJkBMKyCuCpHX/geYAkLxtWEawLO0bdS/wXEyVL8QRSgTNB8IDv
jJSAN/ghBiHfiPAcSN1kRLQkLz82A/HXrBJMA61219+90Bzc7ZLp4xfaFGzRkikrIo78XPZNWJcN
hhxMn53+uTDF16Lhccg9os/1ORMddaSv62Wqm7LQbGAnBmUG517+GS/rsQf4KBV3e2H8MSMGDT6h
S2Xsr2O7Q8P/QFfxD9oroF4cdsk65hsQZktqFpZPxz5OtqH1sdEOyAc4oDsRwtnD7rLnPINB9IWj
vsPXBwobIPs0m5a45mFkCdCj80wam2g0kqOk8f93lEi4ufIgoc2hYQsJrCGbCdDibTdPB6gQKppg
0pu6o43UGYrD2j0nNv6Ka+Kd17UL1cXp0Q+SaawHKXbvTyjSXN3OHyWTiwJlf55gw0xRwxQIfa4l
+CGmtlgMGY/jTYJR1JV+CWMhsRJaxiIVUQkA/ACPPaxDlL1YALWFJqCcE8i95hgW8vsfW/eSWUKb
bO2Ho44zAyD9zZYnLfsVtMyaKC4rBhqN+aG+pPChspAEbvlgFXLlQJpjage2UnFixEyoFPuF+9yT
DD5YgeYFBMu/CMeI1sFPI1UcFE6ckXw6NpDBtlozpsVJBfXi6AVLAxS5I4uUbHIcgqY6jv6/FV4T
DppbO+mhUxKmhYY54HnbfEKhQxKyBXmIybdQfgE5Y2hzpXzhlTRm5V47SomlFZHI9ylDBYezDn7A
3eH0Z4Bqas6zbw/GOoSYMczbalTj9JbC3lnEAiWJ3Y+Xfaw7AuiChgrzO2Tf5HklgNig4ei+oaRg
B45RK2+RFGy6rLUe46i3jx1gfmfPVQs1moEbM9q+hz3EpPxYMZ5AbjGFkNiiP2fZ7YgGXtdkIrAI
L4zVXPoWPr2xsZDIzCqZP3HFDf3avu/wqOITp8BxVYdmCgo499rqp3nYGUo2pRiYfAsE1tqafRTd
KXWIjdlcwJLkV4d/xsdRCPGz7guZ/BfYfPIcFxgH9HrF1dQyKcoXPzgsnBssfd2uUDAlnQmP8H7J
Lr/V/U/CoREPMkd244eFscOdsNJtQ0FL2cjFDu8V0to1o/Hh9wuY78CFpiy+iC/pgEOHSyXIZ3Sb
rQNzYAdFtV4mu7fNtBgFyRRV/eMUMqiH0LVGi3Pu7e6sWuiUlx5MaXCcfwuGYtvibBojE2D5pY5i
dXYeHAr/pFfWafz1+lgkahEZ8D+O0GaMLcEXtcBINk8YtDoYgAYxkKYGF5oZ/1KaoKogS4dpC3pA
oYrJ94XTQ4wFnD8SAogfBzIXYnc2Mj7u8CpNaugYBK6vVJhJLJeF4jbw4rClWeX27d8xrTHbFoE/
1S6+3EGc33a601XrzlmCsaczIDVM4kRBJVDZAzeEYdJbZpPP5HEceq1TrStbWdZLbSWI00ieTj+i
baj2OvbzC6Ml4Y30mb4bi435FoEsrfO9NY7O0d2tgVf/7UQxcPmwRV4TEdxaYy1+JlAOsiA8DRwf
1Rt3R4n/y9MVp0nP1iZSAP3NQMFuJ5xq3DANu/KCCmDFtRjajysXOQortiAuWIQ7Aifh/QyhEUFk
6vNKI1WcPOwX886UOBHscK+dpARVehm19dBLzSUsFMZUyPZwfqkli/06LK2MYc3QUeDCPWAfAcux
0mmCOBd1BC8fux6VyNahIaMs+pofgE0gyADwFa+KxKZ6s/QZrVmfNGtOK5BkKCEYitifW38tB0Bp
48qPlxLuMpq9Fx80Xg4DQCJOPRAqp/IlB0Z0FDuCT4meih2cWB/nTFWFaanw0ey8PmAPLQ2vTfXH
LANLzWICJAe/RjPPQpr9IcBr2yc3k8a6tq/dOPceGBWYR+63JQwgYmvBRNmH0KmOIQHddmXut33R
eQiglMe2j6fyrHQhRK4aZ28+g9+ysP5CnxOf8J23I4bJ+BThtGACu4jh8h+oLRz2J6QNwvnwy6rn
qrWXoBPl3h846o+vopew1X06Hdpvh+LZID+RSigcybKV1thrf/x0Wkxjh5uGxydPkeJNvv7LLU+D
qDEnjzG8cH7K/vHhft9muUyXTZSV1mePZkvQAMGRl7gm7HquTLNTQQOngsQYYJV6dLOgO2/Kpv/r
BmlE4WYXLnUQGUack2Y4YiR7fOyzcW8OZzsQB5ABAIBb3x2D09qcMdKfGiBI+d+TRIL0UqAa5GOD
u4IYg/qfupUP0vm5kI1t8KeytMr99+G8Bg5JZ/Pc2d0MaL/Z7g/u40KYvO/PCdZypTBRFJ5ej6sY
+aE96ZmXNzdM7exIWvPh7CPY5nBFxA7GjHoImjKSB3zimXdz1zEbkBgfIM7mg0gxdtf+39WTn4mb
IiowHib2NTjB0zsTMM+k9oCTJCrfh/2aP9wFg8dg1iwNAE148OBiwlqj9sDkXcMSkx5rMVwM4D/w
Nmg/YY9QIZ0rqldhI5pSFt7AoA8fP7RhRkzfa2ws3AUqTMBqK74idAeyKK7plGVYSiySAYwJYoWw
+2c3XoYLY6Y7+gns2r2+57lnON2sT3k15MuhSNGiFwRFbGObFvR2rBeiUOxjdTWcIYjUfw6AFO2W
DPWJQxEMJbHJPzEHHoaUNtPuo+7AnOQ/xz8jNv8QawQLyeqPYq8LGnYm5CYrs5lmYhPCBvuMpXPm
CzIwGJrF0yQhE/IY4MOQ1+Rivi/Pmp2MxFpiKk+DojoJdITHaEmEzy1zgG0AHlvODWAt+jR4UNS/
90Vr3YY+wIXLe2yXtO+6yuG2bic5RwfG62QDQXW2ZkltYUD2HrCYGiJ1MLIALRoLQ7aaws8wubmh
cNApi3oQpzy2Yztnv/8r6gxUK7od45inu9ya2UJDaVuNH1xRjb0bcMeX0C2Y5aHtAVR9Efig0r8N
AtKtVnRC2gRVvvkdhcGAIoUzDB4W2pSS823HaQ3mCLvXgcBDPXHJId4grhjm1OygazG9hIqkrnRI
j+SiuMn2C2tRi4Eje4ETuuWLInnMYgzCZSQ5SD6WipW5dwS31L6O2/hAvZPi9iPSi8mMRLNCegKd
GQRD1Nx7Lbo7/VkJpUMaHRRH6nupv+OGe5o6QoIIs3qbuspSrhlGfPVsQKUYu/9udGAe8+UKoREz
JoRIB26A2N6hy2W4THXw4/+9lxzvWAZBO8LoGuria8Sz5gODf2YfmIHaxC8FodOtNY+ikI+VYtvB
+KVaS1GIVEwz82tFeYjlSDmNt/3anBPWAZXHzGea9fOYqGdPCz8XIMZ+wGQ6wK3X7Vh7Tyu1iKZ2
E0pQpEFQx0C6RcIiPHtSNO9Mdd92uROZeAaNmZhcNzS0GQ0vvlxmYUF9hdh2AEbeMGNmvUUPd476
RHbBQlzdTfxqojhiKYQjmgPrTmELgpW6MqJGBW78Z/RcIXUa7TQi1xkpwrI1Ux9HnHUoyg7qvVdw
EQ9XdSvsXpvN240dNvRc59nB8jIN58qEBProprQkS9l8/cavr6lPHoCQCuGYbXGUoj1ifUWdTzfM
Ss4xV/xuRduGEmCkg1YbXINzdjzh4qIEL4UZgV97uYV3tfPgcofFxoeq+LB94CpM36CEEZ4zc3qs
CLd09h5PZQxD72NHboHw/PQiGAE3QXzFQEGph+9AxUUkXe4jY31BJ4xmQnjnMbr0XydO/CGy9h+v
DjH3ynCAouQdbPfiRjwyFvKBkquBo60Yl6zpJckD4Zx4LXHLZhYkb9G/Yu6d2+sZfaH3RH1rkOlW
WeivCB7HuI/rdStZe04kSkdP1xAk34m8e2PH8YO1VdADZ8JTm9qcOLKVYV5gH8ESgujbsC2+f5Dl
4Hnw1TnSGDxrTEGuwyQ+dg8EGS4zGzpZ8vZz9G2NKUMDuNLSrVQkvlQv6Gz5rUM4oY2oyR9P7177
HUXI9jd+X19TFQPqmksItOPKAKWF4kgNBX0ps7jROP70SzMPWY3T3NqwHjB2ox1D1+WHA0uZ9adI
+iBUDUWtbNXblG7HYqhD24rNBlQBzC65wpijEHQ5WNbwLzFPXgIatxFlDlbFDER/Y2Q7c5BH3oyw
JH141H3AZTpb5ygvXgcRqvH3oM7jccBZ34pqJoO4dd/SZbs51c4USA5jL26DIxz4mpmeCvUWCBc3
SrgWodCOVbXJyCEl2+LQega6NDscg5uYjHHCzNePHygY2iqnVpYwfEKCZTaRtGIlikSI3OkQgsM6
X9Zo1MkNqWyNqAaE1pHKdd/YdwsDoQaD/3hJ8Q+JHWApnDEm4Mtp6MhtsDu3FH/vNCNOhnRrzFIk
a/gzP+zc1KZiU1U9kwz66GtXPMPt2z6IYxz101jV2AYoLtDM/rwi4Ax1cVHEUIPhPZXKELWeqHS/
CESezgvo/WsOUnPTuWj3AsRwrLl5uMEgzHyWnHMfO+zYG51ruM/T42kNOZrxjz0aTsTpchNhGwe2
+Cy0iQXmAJDcwQYfpgMfNmzaASfFb1pc4wAwZU4v7sL7rM0b2+NMu8thQ7oAAJnzXHI8GqsTfHjs
tvgufCDFWF5/bRg74YKhxAfb34blwh3EppQuyqr1JMbTqF54oolTWCogx/GBDwOnNvkbfDR8qLTx
IXJ9MoDNp1NCTOMS4NGU3t16ziJSIrz+Ald9GuY5ALhIMEFnXVvdkegQwADcvPBE/dpYcTjFlH8B
dIrDf8/jFKWgp9KX91Wk4B6kUQFY1Dl8QmDRVAezl/PYkrI5Sm8gHDB/AG3QSvOcSAFdNYhmN4YZ
brFd4rEQsgw1hR0QceQvC6pqURQbbhrgwT2X/acXyS48kFPnVoTsSn7DUhIoZ8ux+zz/aNkEbQzI
jiM43Sn86QuC8GNSctLvwa77KG+wLA5Pz1m4fKE/AAIFDEGBic0rOCbauHLMQaMx4A5Xz9CGncHE
fYG6cMdrcrzScc/0DbJjMw4isdZAPKBQA6CSiSj8pvpCCcMt6ZcRiLs+AoXiSqQ6e0bhGZNWx3CH
N2IY6zOEBUgKzK7HNdaxH7ymagpHxmN90nhYvo1LQAeWpxYCzqBbM7ij1et9QCEwbmFoZ5GYHAC1
Wc8TFm5WNaZVF7X0hm9Hjsgah3rIitiPmGjj6Q1I7xFnKQ0dYckAsZw5X15mAIrwI4CcPsUCJBNX
jQ7dtSWABh8TmIbU0MQQXcaxO84QF1f2bpsgcyabmAi4/ix3yhtc5zmUKKvF/uXywVrXFN9/+LNV
FgI3yrJ+Cg3/jCMI9mTrU//jLmS9AYyp7CHmfG0aFkx9f9uMixy+eOzjkyW480DQ8+oEGZrsk70x
eiqA/iT9cL8bY+hQxCdI1met2tCyFNl6nZis7qUFLrx+aPEyXAPY/mGtxIy2juAogStLOAzSx1ma
FxVWcvqgPN5nfBfBPz7VJs0uo6SCmTKIER/Hi3yRrdixHSDT9kszyNANkBYXohhJAxQLiqfM7cYv
OxupfsdxJw4EEM7RGAtYlhLYmAMhxRxeEdsdEl/bvteFB1/Ept7cMxfh8/564u65B0Me6IU2FAlK
gh1YATcUlw22IIEFotqiQONpk9v0gqPIHYjSl9OVYe+iz5Vp65Nu/NzimOWhGR+Y1yMf1duE+fWm
5Hut4yBeptOOs2HXHfH8t26is+IaA9zhXJc2GMF7RM1MuV3ArsFCOuJJGxe5WUSRbsVBj5qM3Fx2
OVNFaKoPuwCUva+NmbJg0u7IfmZ/qCMPQwuchvccz0A2tktjke95hZdHWnG/b2GxA/ZKG7il9j61
nLTi3AG0UFXU8GItqX7q4ENpd0fiOIX9EuPdK28znF3YCFSEU+RrNMPQTDE5cDl6Z0lguPBOgmfQ
jbCCon1gHm3wecAWGH855ddUAcvelTNsyfz/vubMZld1lL4gDewyWNYQyzK7mBqr4SI5Vfs8KKd3
lif/zosBIZ4kEUhOe5QcBj0eCxQHCELNqWJL5wTtnR8hp/gpHPZkaaEQPfAIqeVT8G8792QqJwOf
hdMTsJaLYcjpyE3q9p1iP2A7ioORv7qvsTV7jPlf8h7Wl4zxCwnkySqb4PTA3AuU0RfAmmYNQMUH
PhCayzrULTb+b4yA1DqwOzDnnedTkGsu55LFwvXh4kmDXg712z5zedoGQTA99st7+0YdursbLry3
u5tFuRV1bnL7twLGvH7JKkefxn2EWxa4v/088QQrwBi8KqleTw87s3flOKElF/Ag40tiBnDfYjvw
4Bhj7vtvM+M4tSMoDAGVs13Q/U4J98P8jCvqZeFUhAoO7dnyzqlh1Q7WkRk+f5y8VO4xWplEtrgP
VVNyge/hof/QGKRTUJMfTQK7gCoeUYVF0UvmFJ/ja07CaBdF+FJOqGA4m0PmNS/31EL3FIKx0vty
yHs8dJPKFloZhjJXVKs07eLS0s0TNkvsFug2WrB7i3KUyBckwHiOBECEuMlhemXKfnodRPk27lup
h0rg4/ao6p6BGpWEuyIvzOc9qKl3IFvWxYjEmY0wfRDTGbA6yI5vOFQf9zX5UqCIczFfG7bwtjGQ
Xukc68n4M9ep26iDNLMHM8aOuFg02kGXnw2NPPVkSNl4uh8Ua/wpmOXJjLVq+G/goUzscP8wT7Ip
zdxdRRsFrZwH1PNEe1VD4RdC/HX2JzGNekyZ7oyGfN7z5CTRWDHHora0AWI0vq0obH5Ozwm9A4lg
gkXfEpdF+QRRF47KWHQmBxxa+UNOD848sgRkmwJszUfl4ytGFidchR54LaVtbwyNAYYIR41sZqCC
1CO6AEkyc04+yYfBENcjbt/IxKDkUT1clCmBeYCRfBI/RDrZ9gO6GcHf/Dd/2Hf2JZy1FP6LENET
RNGWTo4jFgh6/IuGNLoTkIGH12MMJCbkAzAjjm1Xn6TBay3NxIJGiuVjIxZT14xieyuQrHXtP3i5
WsyqByNmWFsw3w0pGRZ3NIKqlGEh35zPa4s3ifnh871UfOzP+XBFEca5pTEj5FbjQ6pJSBAjK/Yn
FS6oA50DCtRM/L4jnYeZ2PfaRjWJNKQzFA5VKdXnQvd/V+hKTYDnzmADk8G+AbbSbtGH6FixfW1M
nwehOWaVUxxj50eJBVeSd/UWvhKdii0tdHrR66t0pqDCZDPd4bm1K74LDaKN1M18U0gqFi6G7Pln
Y50u4eoX2l+adyi0js56kzHA58TjeozyCGyNkwyjBA0dVgOrxcnQrHCeg/jzdka8OebV1AMVIwU6
fdUfYDmvY/aUYDCdB3g06nsJ14qpprjqXo/Eoec/5ip+H6pLzbkoxlzbiw7W1ZIbPl/HB3YLEwJX
hsaBhm5890BZaL36hv2qRoNFSoHEZ1B6UcJiymwZwnwG7TP95+qwhYoLqsqZSViXjYGwhrstSlag
BsJkFwMi20VNp46xOV8nAcy3dAsHQVzVjEjyVezzAG0m88DlAfiuSII63ViZ/HwrlkzuCGSgx6cm
lv1LUOryAv8z0LeU3CFKSZ7/y/7u8eDl9gT741KwyN/jgRLAQcEEneJu5lvuc96quH9ZT7bB2QAz
EVs4FXCgZY5LUNUchbuTBP+cKkQD0wEFFDRKnLNxkE75k/jhnSpOekppCLOMcmf66s4lg2nwHEog
7UpPePA+mNQiXqqt79D9+u2if/lBI7LFz02UHDh1iNL1OFRR5qTbZIvCkImcr68oNJghYxQl3tIb
M5huaH7WjzlXJkF9OI83lARYC5k4e/a4dpgx2eAfs8I6sSm86lA7ioPlIU1Jw9lemKn3Hr/21IRB
Tv3ejNrrACeOoMIJlouJOaKQMye3jI6R1u6qiBn19IO2ty7EYx0ZtFGfTHSFcpRP0y3QNi38/Hni
5Vswss4b7nSmz9iMyIqYMQYc0b8dIw+/uoJx8dlXCJkoAbz+8e5C0zJ7s699osDAuimxBuDv8fLB
mciahoLAplKBo/mA0QzRC6Ue/zVkZBBPtSOViPObFX1hP5USLvLgN+xNbCQXNs4YP+xGKbYFOdMs
Oq5wPmFm//hVEGvP3AaI06W8KfoLqpFRf8NTAeQhNozoSw3wQEVYES9LdquoB8sciIzK6o7mb/9k
mDqWN1+GpiJ4UTTpIIsQOaVVwpWTO8qKc2nUzBWuACa/f1RSPaagiNlIk0NXhyziwaWBzRS1lcaa
vU/bFSUOd3bw4NQKvWr9cIdMJd7jlMskmWFXB1rJNQR8BEXDxDaI1wlXAinr8MzhJsGjinLc/XL3
BR1mERXa3y/+ZbUj228XdJkKqE8ql3hV0BEYlvz0nrTiwuOp3jtxqxRXrKMWD6Yft7xvVvA+YWRz
E3VWwVgWy0S8epdEdQrkTwvKc7FqnRyKdYifVkp9iPzmt2M0rqGRwziIq7CzejcR+IYa5ukbxA42
4xgbFqbEy2aNmSo1CytrnTq9syhvYwYLo/I4tFNI0nt5I+nO78R2EKLs10VlDEZflUEK97C0eTzm
L6R4hV0ixmgchXE6A2tAHM2Vtp/WSjMr5wzvCcotLMJ2fi9n9dvM6b3xWuDAra32gcvMKMcJnPQ5
PsC7q2peRwQ2hBxCNEi7bA45JaHmFV/78ZyquTNULNha+lK9WxDpnqGpMdWkq2eZ2QPI9HfyAq0+
+b+sZ6928QysCFTjwQwc/LtfstVvgifAW1B46bRvN6sKySjNlQN988eFnFLJQPPRPQL+yMRrtXks
WTmeWAQ5CoYrFh9mOgJxx0IfjeNrmdDz1wz0ULlByHXf5NugymXg2Y7vFYMmXnE9w8Xj34TmiNKU
QI7B4u19GKKFG256JjkPjP0E4xVhIsGp5mtGRtpIotIJGjGJuGMpCGeGQDwN+3X3h+1bayYL7Hhg
IAEAQ3tHoQrrMdCdjB49NdWTuhRS8gR7xaGPQ7puYYOLxlEnqA+bsZF+U52CjQYguok38g3Zh76M
GYxgO1y6RHKFHAdwlHA+o15F2Hj3EU36za5y4pGYSQ5GcDYVURX0/Oehj+5UcJFeJOBQwDDzZ8YJ
2KACTgibKuaAtk4I9QdpJAMOE/Im8BBsIYTsDDTIYUP13DHcKWGZYJy/eGIxg00NjjoLqGrQiQiW
4hMFYCmmCrf59zp0ZUKf2VmANEz3IMJmpcvjEv7v0LNmrVu6xrQ9JAv+sEOAvMNOy+FN4OcD1dTW
qe8NB3J0MJy/ZsN5cxt0o1qZwCG9d34Dto3JOFCqp420o4JiZT/UGGrgrG6zTP0Y94E/GkZ2x9PS
px8WuEtK1VLiEC0O2b6CtUduUBQzyLhUS8UVlBr2L7rqnl0wAiMh/sKbxpcR/4WCTnbGYv49J/HX
4ZepooElf7I1K6CLfzTvHFmjLLwQewP/V0yLl1urVpMv1B/5KlY88JNu0eH6hHBhMHBz+FXzBoLV
fGg/5l//d8z2UD3H9KUvxaqf2BiHdhbFW7qIPndizhiNo/PStyWIyne3h91nROMLQw4fnwKmv/NF
e5cYlmpfOZlG7aJ0H7df40qq1x5rSLt7rvT4+qEjrCgVuKAQidIxE9u67W/utERhgC0ImH7i8NxQ
ReCRNBKlBD/PNr++qMmgieDi9u4HsYZ9l92XxG1HxQXoV3iQrlfh7Uulf+BWRlkv8aYecyqBZgyA
NhYNGSUEs9Ajl7++Yu77irjXjYeVQQKAJNHZ4KF5G7wNV414BkxB18MFpJXeMQNmXuudzZ9PM1jK
1xwQo93y/dwhWiVLXUlOxwykBdloRoNIHpr6hKFY2zn3y79xW5mQ8kbBQIUU2vGVt99wTReNWfxD
AEpP3mANR+TueYCLLt5DXBH05g2PJFt3PivSUeY6AiJoni5OBmQWlHCcbsZW5wfhGMhwP9K3WGK5
uJmPNuxLVCjVJfZVToUAYutPR51Rvdx41e5I6MV58g2JRJvqo/uWapkaHiMW0oWoamclQOUbdBoo
aji9j9obloDcnNxqUxUbV2hDJ+Bx2mIRiVhTD0MNZEgNp0/wJFktr0m4rIkxFh0Vdin4XmGu5eXR
j1EMJieYfcQUdgxoRY8H1no0ODAhCFtwbKBTfqcIc/d1BH+CGnfduDBIEAUN+L1z9fUHXJcZ/vRC
jd0HcHOUWWYRyMuhutXAw0Q7OzMuvZlAiLDup0gB1bm2W1b+meEjVx1ewiuucuoX0IgZxK2Xi+S2
F7QQrEGUN0ACwtLJExGiYKPO2y3JKX9619zSJ6XXoQxLPKE4G26+4xgchoOLOzuQfVYBgYYFIsbE
wVKE8N7ejVmH9u/ObW/1kFXy3GlB3+ufSH8AwYqvnA04ObydAhsBjlR8+3RYpiTPam7OQITBKRet
OwTnXOA7u0xxKBgri74OSNyN33SAF0BQtJ0w1Jm9bjuE56H92VOvAJeAztDhMaaZlWiGZbfdiRIk
TyxRp4Mi5KjsgDwh8kyhFln5jKRtdaLQ8+7pq+rEarEI4B79BVDq5D8aC1dYcuI/6T7mn/Gbwnk8
PCoL2KtI7ODE3PrmKmpg9W5On+P7WKJS8RoX2xLgy5bYYFzsQu+74TFPCiYT/dbkCIK2b0HurQPx
TH4z1VVgln3shv53PWQMn7mEdUOOvrbkk0GAXtB+MDYZQdwGkvBrWIUE5zH8R3tPJqVbLSHW2cZG
DGYh7qFzhbXEIObp5wGiyUl8Dqd8c42qK6WhYM7+zxaVuHMJT1gGssj91uE51oMO6lPlaHSWGLCX
Pn0ZUZ28Xh2ByYqhfmMqyB01kXrEhA6ypX58C2AhOygeFa5aOhKwEZTP95Gp9+OACBZvLTocaIVP
LCSM8WdEWNeNMeRAJlW9B64KKemgQ0eCOImhHZsdRbVhGkSOStiZExiBBTRJ9OR7WyEjnYeNFyKt
buZVq3fPUsb0jQ+v47hBIiKRhEcB84D2SRak9xL50Uy0javsgBKSEglLovUA0CCQgb5QxQi0Iyav
qx7/+DdUaFRjAzOGqidUmjyvHkUy3b0BGxtAQaBvxC93F8nv0UMHH65bBSbCj800JBkL2GwxZFGN
GAwAgfwGZic0DxBv7Zh5NwihRXwQSr5e0PwxgQ6kNXC/EdsCTINAgXCHRfJcJXj0Mgng1ojBx5qP
Dc0zvMH4HDAaDz110rs+KH8nb0aJPaee9QSri6lix6FMh2Yw9tKF5jYmUS7oTwksBWbV6B4G+3AH
5ka++R3Mg3MbieStdx6eNcPSOqvFT4fnT7mCTgQoGr48kgo8amGj0OMcMeAVUaH5Mjymy0e5DNXj
GxfY3ilUAkO/DHij7Gg0fC/s5vgG9D8Yf/H+v/zNZ/T42Cy+nD8nm9sw71RmeBbLJmvRkE0D01km
N+cStXV/2idzNyGSAjCCBt6wvw8bRIlm/oUNzbY4VsS3dSL8VqVUY0gISCKSALHcjfQ5P7f6x5Ol
IVjhjjwC3VZW9S1bhLtyBpvxx3S2sNBI8foxgVghQB/Y+FGJ6Jq2jEXRXaRCrcm77J34JAGUqgP/
+In/JK1QxN8rEGYuMuSCv4K0C7hu+CAheGuF+moIjo4i7mMylmLfsoaZuYIcQFXun1BmfI8yrL4F
eAuDY5W2iEnegZM1zKxi+zszq09uOgftptWEjO1TWtDL8msM4SUx8T7j0XLbtSicoPlcZNqJqF7m
Nwk55gEoIqECYZdO+bbK7cf/ORGcIP4HiDxQgHRFG0HrORTdF+3n62dKkcqre+mqTW2MAi/qX/en
7r9zAs04pU/lmYKpOPFAULKe4SlMsJglkQ87AQYd0gGKOJZvC9rywZjbhWhKnnWx7B2Nzsyix5zH
I61/08f6sXmsafRQXvGTMW1bAHZCm/vucT8+f7FtYN4LR4mTntplMP6tvvsC/u5W2TYbYbyhbOsp
cHmy5Ou+kbHih9Wu9ws9N9bXW9FPCm/qH+Uaqmn0OojrmbovGpwT34vXptp0exhxmT7/rLUtr6VG
AohhTjflmPpE5RFy3RxXBcDg3W95J4pJ8Fm+kbxPVvhATKq1HvES5VbbGYcsFZedGOSylpGE7pST
LPwCdkbUTl/EQlEJMXiEf5/M3vP7/v/3BIQGCsITSK8fzhmQyugnme2xlMyaOSDlHkg5CApVhhii
gN5oeJR0E1IUfkDQ/Pa+0MeC821kTPYuQ8xNdxIxjv1jfWpAYnvnCi4NwHrIpw+/h3wEhwd25Q3Q
oUfI+yAFnaSBIKXd0dBjO7xVM7PbKOfvpSbToL/7LDTsfkB8dt/9YNvnrGZMxx3FgIjNy1wScdiK
LtbYapveWkN3jbDsXVjDvwfthlAIcbmrH5N+Kt4kNFaU+3gXESwyRRBnJ1MqAeHL+UfdxTiiI6kK
wy9sQ/lv8AdYb6pgtqucaP/gEwUrrA0fyuPvu1bwBbimp7wxSZGpRbnDxtHBfgBsovz0HZoqtzsU
HwBYTeDpjNPzqwQgfeVPWaLllYSI9tTb9s/PmG7b1s5kJMGmjB2TGZ8EEsKDIVYCyRS8nUoxueI5
1zBN1Jj+CDnhOE0sfsl8LfNmRr2w5Wi4mDVmzgeSJ/BibHO3JgjV0RQxSr69ahNaBvOJJ80vzW1t
ZY2rwLLnMiwJNgEPL5ZU7ciYYjo8U0GnNTClHbsFcEQM4KFwdkLEqnIW3QxGbnv+lFCeazXXJ/VV
/4oHktAn47p7hYXe4ztEr/2dM+dNPfWNOEPuu/pQL15RcoUPEW5awovHG2ojv4AxbupRt3nIhHA1
9LbXX2xJe7ZAu20IYj633CVO7JM3uE5YmNGL1n2RgPaAoPBg6+1H4LzpiZMCRBU5IjUAfRd7sX8E
8WXB8w7bbYgxCOtW2fXAHZ7b5xVo80ko9e8kVxZMd/EX9Fli4Cj77flxIS5nifx9/Dt1e4CeG9Za
bnLOQeAWhlj/7P0EgAe6IScVm+Yc73cPa8D8mj9iJIZTJFKF91JEnVzkcwekJHh+yMHw0j8xJPiP
pfvabexKogD6RQKYwytzzvmFYBBzJsX09V63ZwCPx+52SxR5T52qXTvoJvh6KdQzDlIE3JHai9OL
jAF2mBe7u5/afQWK6uxGN6aICHK/kb5q+dd2Z2p0lt4YVVmbmVhFXGcoW9K4kddU50WMfBj3zEx/
yEKiPG+P5l/fe38BDqhSGgSdp53bK3MEr/kH9wHG9F/ev95MKv71G3zun/F1dItndquTYbb7Wf5M
Yl0fqy9zCz5XXyjU+vS5PA3+Gsnzv8d1k2U9fXbN0QGv3Nwuxav4Mymi3j6aHr/SYWady50b91ng
LvrpHXm34N1SeWyyURrFbpjV6CDJLmJE1PdcUQNeXfCQu8AmWWt1+9Ur+esdz7qHn4eslu4WzboR
I0SoypvWCS9yZbu2SQcCxIMLE+uIrsKqzSrRevvfDR9P5u17rqnMi0i5tx+vCSkAz99A2b3bZn13
AsQIJd5kOtry0rFGWp6nmTtVlIka7LVMztBEb5PU0G4s0dB6pwgKkaIP2bNGjfpNWjZZpbPIDUke
5uLHVZnVJGjY4hz8/v3e5pn1zKxLicp+pj05v3KahA3G8cfNnk1zRrb2K/8dMyT5N/j2J/f0seGj
nTXw7EvxcHNnWJecEuOa0e03gkYaysS5oeAd0Cv8RokIh76tapEiGiCx3+Rg1T+2u+INMHGX32P2
skwNxKEo9s/mn24rPnR+bOWf8+3Ervb8u8N0/t0iqGW3bVPeXZc82UTz6fm7O7VzeU3+2jssroEH
1FLWg7JkV2TEwULafzMXeK8x/prV3ukFWXDr+fx9nc6CXDVIaT9ysursbO0mEvYiAIpHsK1NzGDA
r7ybVmrX/F73stKnspqpJtiD+MvtjZP+byHtCY9Y5d6yHvIYMoCdnvnhVPK0RpY0pp9leHJ+BTsQ
+MRnDLxe/37/3Us964oDlr1nR+kAPV5gkL60QqLC2EB4nqjAqbLA0N5eXcPw7DuPX/dMhF8TSIJa
BuAHLdKOXbOKtx/lNg2OaqDCy++Wp/EDAXXP0gtgUBjtS282p0f5auQ/ELxBGkzRSs30DrA1e5h3
996JVykB6J6lAvR0wZVzG7ksWFBXpbDmt6U4H6Vpe/SthWz/q4nBk81wehEOuuDQyt80blw77QSU
BM+hEiUurhgdUfclnLJ6dHSseBI/KxYUdWagQ+Z1waDBgdjZSmU11C5Ij04omVNpgp7zmE1Gs99o
8LUSJE6AcgdlosNWGM+rywLRLphHg34Si0xPvIo1nuPtKrk8qz7LO9aRLa52xHC42HtaGfhtcweW
ob6E/UUk8+J1icD3NPrko/H8oxxBp2Ro9oU35x+kJafcoxcyvUQqTDEOqWLKXvxWug4+2na+TNGi
A3PelQ4/hecDG3zdOnSEWK1SvXCH7C48caAB2fDK24oM+Rgc8CTvH9e7YrqIhIMAyTcwAVnEdLTJ
raf0vJy4k6vYYo19VY0P1umMXxDw0Y4S1PNLSGklehe7mBng80T/88erqjVtXgZ/9JATkpu/Hj38
+AbBnPkW8KXJn4jJIVwdLPFHR2U2VkVI8deFj/3qTCX2ci0GqPy7254AuaJXmp55oQ+PkFYhVghb
kvlQPpn4BTsqMI55MI7ZZjcWKnoaS3gYFi4s44yBH8O/xU0PYEGrqmj2DpnxkHCyALCqlymZnplo
yuY182FtuMm9NEvfbJIjzT8p82vqTnt8M9fxexJzVkZbpNng/5NIwT+5bz9MUfXOJAO/fr+0XWxH
Z8KtYcTH7Qocfwi7QGwuq2kmFHh5vLUwS2Exg2srPnBLrp1gnOURy6a9GhmIt9+xTEL/wqwjnKXG
Y+JhItumMjFbcSQBdB6NrJUQEiZ0Jh5QY/E5zL7mHxzLM5vlSzFllJ5mDVrp3qfDNqBlalt+W/yp
xGcnmlF760x6Gd7ldr4b25R/9k3EQrT0RoOQfSwh7LMvDHlLiXIecwasP3k/Tmv7f4bwr9oek/hS
uQOa7/5pVxL4ItvQRqW3mW04IfBtb51lKCbb+5YLLs2Ul7PIe+D9iM+oscZ++vhgmi4JSmk8itgG
sepP5dRmW1pKzM9BjPGzznBl7tuODpkiy6R8pcupVqDvIRaMfIRViaH+wmu2/NYVmVWSGddEouqN
4s6JD4X20+RpSZ91oa88t27tNfoP+Wfx3UIJ3IKWJCa41AfJdObG02ORsjx307ps8JK9IbUUOKdt
//8i66QEAEz2Ip1ILtTadE6dRyCBFH4xhCkdRtElX0D7lGIi6PxMBDmaGITAxd9IoyHIShyRWWiX
Nbny5+P8TcdhjaJXaU1HGwdOQMt0GMK9QBY2lPo75ZVng+cag4tNkAAe/vdJh+zEbOORQFWUZEac
b8rU0XNOvCTo/aNDT974wM6CuHcThiMTnezTmbVBQrUAkGlfp1nXRmr5DeVPKwdjN9P2xpO2DVm+
Lfpbc9JueBlQlnOsmQSyK1i/1C0398iZjnSNXOffKQoHVIiVxhBiex2xiXC8Pyh9c7eLUa35apWN
TKwFNTOcCRAHnfdb1s9uXP5iLCXhlNkDC27EnHBWM/YTfPvPKZtYviwqlzu/qJ0zOoSzprndsHWo
0t4Uv43LJhsD1cQzxwACyZyQxpis5dLdMDnA4AeP0hVc03IpFd6LV++L1t5jX2KAc3Ol1Z374koJ
Mf5Z8SP7aAG1ROfeznp7wKCHB4gN4CfCA+8l1/wgzlbTO/7QiU9S849l3fz9m3Kz6uFR67g7zJ+Y
UUMn9t3fjh1wpmRDZEgoW5urKYrh5GnTEVArdWS7ycomy6HjjDtlT4JHNQ+Pt90zAj6H6eKhH2+5
PABrHECzb5Fgeh8OsgJS4uUlu7x5vDed3Yi4KfN1ESjgdTkCC+3RD6R2qQAKDy2+5bMoF3+h7NMz
5bU3vn3GL5+Mz1MtDA2PXoRG0Y7UI6VL1EeYQYOAK6j8Y/FP9LHAdFR8fpaeSydLcSLc1YTtA9cm
wxzE5u4Zdq20nQKQ+l2XUv/nwqBGr9Lt08CQhf/w+yooJ/xEU4VUwc6sdJG/eZk8i8fWnsPMo/FF
IZyIDXbR9JJohqvAZ2J21Te344qSmyhcT8WCdWxokYam1QnmXSoX+sV15g/xL+hsTPjbiSZnOv6Z
GYLWCpfRObR06Exvj3A2Oo/0Y79msOa+H4Z9K8ft6fI5X09MDOF2qjtd4OuzRFy3nqtI190U6f4U
HaSvbUbVUyH65LTirHSbu4R2w83qMPgqCOZyWLtb0AbkaP/G931318W6S2IOJPxyJkKQ9w760jsL
9X15eSEfwPCttR7e5wg5HDVG+sTrIFcHcRjU9dm7Tf6tyWYQQP+65tz7XFxMwpEsxIsjyZ58kUQb
jIHa2fV5aD3gaT4bUwCzNzifhyzlKQA8uIGHPssrmss+mzam9sNyFhtZoaWT5wIs3SU9a/Mk1/qb
Npn8WoQEgeuvNiSo6Mt5JNmW9z6TW9e66/57LBb0afZo+X3jVXfY7/V4EJlYebe2q2fv0AvpMGbf
hbbp2XoBjnRZUnkF1+Mz9FKzayM9hFXA+N4Lt9+Vua3oruap9dWHoZ+p8gEcp9VJ3LJoWzhKH1ei
qgOjwMV7WdXYGVXDbQ2Ce9yPuA/Sat4NU9d+6Vfe/cuEmuM5SQz9MaQloScTilW+zeoqqNNPuvt1
Tn/GLpDo2B0Zqa4EaFWYmc83/S9oT7msPjrfOnw+3Jd71CamdhrmyKdONj7Q3FhrDu9eCB90w6tn
/We8kpbXlYPIP+S0iC5dy+wHatJGA/8zh+o1v/cS828r1I5Ldj2zm7Lo2hMQXX7fs0PHE75fPjvv
32dd0YhqGdrb6t/g1U4u0614Nz4yI9e/5URbNt6vgxli4LGufGxHh6yHUciW6TKYofrphNo2HT8m
Y/0tPoqK4N5Cg5RG7h3wiSbj2T+9/r/bZz+8jWJ1pWVyWGe/kQJPqiNw7J8Tl6BWZTQw89g247/h
+nohtTnoBMODLVuXqkjf0U/9kb93A2bsqYJEHsUEUtJTis25y/2fHl7TvHyOQdCuV3Uk1AHVGmC5
FlVjfMAcAmBnov0sJ2avweuTAWJ7oBXA00QN89vKk1Ez0Se1igT/AhMIN5/aQnA+lrcjNvbUuCJv
ljuucJs973Yy2B34lskxJxC7tvl5GB9FS+d+cphc7KQiLL5c3S5anmjrEQTwpEd8BGG99QMCG7BO
gnaqmuq8KsnRdqAcOmEYa3cMEZOBenmpH9qP/rZrL9COUAloceffn+y0La8MXh5/FNe3AhhboOcA
lvVlJxErbAVawdwOWX+9odf85qt/9og8sGQ6oeS6T5HN5BxwpkE8eqJ0GreDpvAWrgJZSMK8Bh++
fQrDjrEUUUvU4yAN9nVCk0P8JgD1q/+abCvRUrxk3g1fi6ZCC/AIBhse3fDYt5xuXd2yBOHnnAqe
8PE88Dazxmz1KVz3sb/8rP8+f6bBaso9XQjY/smMe9AJiczD8KoubxrXwO0ckIn3KR1t7k5lSetq
nvzJfE9ZJSqBMNgN/cNFIU0gHkn2PC80Oj7Zzq4us2GbPc2c5fsxKwRhEp9NI7nU0IxxGEBQnuah
waX/+A3VuNeWP8w3NSuxkjN9D+YujZaJ7dTbd3zle/vaUXQ8RQDl9zWQPP2IJ3J3T7N3D9ULDIh4
FLRaHpntPNbhicMyPqikfjELMnrw76Eu3ebuOEfoPp5badfYWJhaLZZ9x7GWIcJ5xXjDhGSdSRv3
DefGz2N2Z4ByCeBtYnQahdTQa/Y7+8CxgSPKFYHGiJNnNbm6DSKjSyO+2lR1G4eO9iXciC0Pc/bt
pfdqvwzEZ/3w76vLkuLe+4zuhcq0BECYB49gOK8XDNi96+xe44f4vUilMslfo9x7mzWCsGxKX2nv
udGEoKOb3HMVdXJsLPH70sGb+l4BmL3JqAFe2Luz89uT+0iYwyjgRRnbFu+V+codzfn+2npogX1H
ZtRD00PKm9kO/3pEopQcBshQ4N5n5QekjZb/eV3/r5DptM/z4CH5pc97Mq9d85ZFZH4HU1Zsm98b
qMxNLtJHY88WYZAe3BpBfMZ2KcxdKNfqs4yUBUdVfa8HYE5aAmkih2uMqWaDE0EXQ7o0xUv0Ah6/
68WrG2EDOo++tW8hdJ9T6aePmDm8i1hl+EnBtIKzM7TyiTIQMCFG4OTueTtj/frUvCuKpj1dBFlf
Gz6rMWku99FGYvqjc24lLJq+WR1AZPxt//SnyxgiT7hNiyIW+2f8rsdnidF7peNkODJhV1PV3mm1
a3+9ZyfYMUblQ4ht9fbEtBt1AbE9GSICJaGU9fXyMjj2jKY+mXdH760nTrExPwuF2OgyN7/JMeOu
1Q9tRtbtpSJCISOd9L857+aJmDxXsbnT51ZQ819tw4Rvvx5+IBskuYhWFNr/ppTzfCqyPgCnGAw7
qe4Eh+nbfYzVT6AbqW1szgw9nCV+RCZW21/W2dqYW3Hf1IgoAHqxIOF5O/70buxcFucRYCB/7yVf
uWeR9HHO5tHH0v5bHsffQWzx9N7qlB4zc8t0tF46HqnF/gkilRbXvC/WgaHHbRBeieNta+Om99wl
SDbkVtpc1zaDYzkpNuAuUC2I80g5t8MkfGx5Fw7EdreBznHrH5eXWdCZPQMYwsblZwIDuLY2yezf
kklM7TsLLKhFT1EOXXviZHjl91N4ddFqqP7XkTbWDs28M7Dmqx87GcBuCW8O34BtCwUQ4JZkC7Up
XBex5iuX6KbFm4cH16arRp9dO81D4+vih/JJAnntwgM/tHgtTB01++GRASzc4Ya0/o1OPMf4Zfva
bfgtRrOWOoEJ2G31rDwrn+YzafL6NE7N2xBOnabJQ4OpYFSVL9VU8y+XkMJz4uQQWmBM/X5Ppd1Q
/K8lQnbd9thshgm3Uv1SfFT8gzNuRDytgh7agrVW6fPZFnbxrkSolwUokRmvizI6Crv5t+O/Tgcu
oLtBGBoNI/p4yDzVL0a3f9ytvhVOvZIGQpJdw1mDlGS9CioiP7J1O5a7l1NN4Q8DNm1NtDjwRLqE
5oC5ixOZuZTS9TPFWpD5Na1LI6kJC8B3vBRZ/gvdIRWqHNkCuATrEfGyd269JxmUx9q+dzYwrZnZ
C0KenEtYvKy0GGoVf3L5LCtBXlOJRiyIDcWujOEonWf7ga5U1wDfY+f5lzc0ehkTXn/d9YArZn3d
TQM/rsyGraT/4hkdygtpj+kf+UCGfsGRoTt04ypAqmcZ5rRih9Oy2+iERrvOBysKMvPtrldYU96o
4sDywa13DnYFziHKhWkL/cPz8af3XGpOlEpX6VUM3qWtN18HImREzS2Ue3JcXMz2acYq8QkiIGfD
Y/M7A6u4Z1QVYCDy0nui2KucYRYq9uiQesm9BuCVZWF/aCfcYKdhZo4ENtw+IdQ+5q4WI66TV2Yb
sOQOJrx/qy1QQKIsWZKHJcRhKEavSpZIf5EsTpFZaTmIyyNDBYC9cu5QiQ293xXb9brtRffQD2YF
PF6mExYB+luGD4xUjkHwagv/ph9uB04fl0Gk9imrd00ZhUONVz9dCps0pOV4mKaTdUP58aXUnZuA
lVctVFtn7yM+25X3QNCSDK6DeKg7AdOFVUma8fFL+oaU9tm6+ugluypBaKLomUs1vdch9V5304PL
W04k+hSprmkVNWOmvUwiuuiqQ1u79c/DH01q6dVO8Er3H73Hj39zk9bn9gusiw1NTA3Qw6uc5Ks8
Ra6bdnYSsIC4RR5OFJpPEX0pHLePyLlEA8b3rXNlZagcCqApajTKy0a07NvvSvvaZfhE+g45fEhr
iLQhTn2HPF+ySbohr7IUGu5QYahpSi/k1H1TDs5knevKQGnvVtv6k4Q80dvW3529UBvQKr+jQ/un
QDhfuvIwZL9fWZemDuSDK4J/bkY6xnZNT5iS/dQODU+VY1PK2mCn2UhU38WnAIuIhDNHNH9lRfgU
BnQunZuf4rrDpmPJWap8qiOko6OjllMXR5trNh3hxSZ/LyMEybg8By+3jG5cloHHIOg1JPwX/GqY
lU7AlakQkt+BZdUWiysX69Q3h236cU4Y1F3F1zwwYUrbC7wX+8Kxdy9zLS3zbq5ch7u6fD127foa
QXjpUjddfBb3MuES9UA8HXf05bcUP5n2Ord8ZUp/mWVga7arJ8uBE6qziJnxrB1FOdnTTr5lMnsB
7NvGqZdshuVKmd6CkO6SChFafYgG0l1HN/gTiQHNNDyg+6zZyQa8vcG3+ZkH++ffUz80ebdEeC6u
s3UpMrmNCJTvRhESU7PWM2+PpT2KMkf8BqCJM+IRfXs69WGL9Ijc/MiTFTNKBx6n8TRVDiUvzQF3
wCutml0daHBpFHXdXt5ZNYRvD73tI26h4MEEoxylj0Kkw1lP9PudxeqhwTIHpIJJ7PRG08mzvPv+
bkeJqvPVUzZSzdtq1+Ddeu9R8ZZ2c0FrTLTCnW8lJoQ+PYm1NsNkxc7gPoL9MnX4zNfjM07jtMXv
r6nhO8SzYZ1ReLXW+DYJOfwv1IrkhAxJ2IOSIHIZ5+jte+eFaNjlFgy0aegQtKOjMb+DEt2vCv1y
/SWzrUdm+JWdEgkYe1ylHnkGpq1UJ9581MQXUqBhHHJ4x/1sPrJXkXeyq3Ip3lK8K5v78k6RenFW
6b88Z9HGqWqJT3cmNq0qJmhd+CtsZOnZNbro/gqxggWDIrNv4lbni68cAyJW8MeuWlCIltfzKPOs
IMbpM4+Pn+ONb3JwYlxScq5+esSgtVg1kB4KlqrtSiEM8T1PpOAavGVThWhLFVNHONIW4nVE+t0g
3gbs14PDEYT+7GrfrkODIYVyp5McHRqXxlRWKD56cdsM2ujiH7Q9xkxXyYh1fqos083KC8Pxeh5p
aLi5eQpbKKfrAlNz4db/Xdq5wQoMEqFDRhCnm99UL42gbB76+2GkE9gUXmRtBcqSeI7VrpbY9Xav
QiS92ZxUqnh4cmtRU4X1xSoMIzu7HilFDvVIbfjjVcn3kJ53VxcqULoPHoX7UN/bSjXWjW0nUtwP
QyX1qBg4DFoy5lMLqtKaUMFBXObPk7ZvP4hLTIx3tWogFb7xt1EkYHSFActSF0SxtqntvBl/NQfT
E4BZW2GHEHR7++FjdJZEEiqtZbeDzdelePO4eo50sPHFq3ipgVVOo1RfvZA7iYrYvgLxwLkr62zn
eI34T34zc8PjQcxcDG8NUS3e3M73cx8KDK0JDnj1v3Ozs+5P5wXx2sw1/J8Wzt7vtR8fXprrTqK/
HvAwtXbUWfgOm9+4491LG28kdVRlQ2pkF0Fku9wBxjjXyaMn54ErRyVU/XRP7eT4WnUBtl7DABvp
CAkG1PI/TrIEXM8BrCNAGXVwX2zVWCbPHKpSuEgjiK5+PDNi9rwhIrRrm/azCHtym7UeC06g+IG4
/aTIE+8K8CG9eHaT82gNGwk1UoOChOamxTpdzzQI9oFzkJIGJ+hNjBRFyxd+TIBuM8Zun4vjRSL7
m9jmm45N12N2WfEDP49YUPd/tKrYcAPA0E/FC9oIFQPlnnNi7vrh5Xqe6Dzq4n0mn+5GPIbsUPaa
n3kkM2ZtU3tUGM69eI2RzYgv48o1c90WiqnydHkrBU61sVrgYBwfYzkxgPe5Q4UyFI66yb951C+H
aTbOrdM3sznlQjX5c+3jrQiSryRyaR5wATyYP7GdFLI6icId8pEgoytrCDkNtrUaHnp23QpXog04
wLf4AVe/+8/6p/aJ5PLmss+hcK49iIGsnaP5PVyntgeUXAK+iT+hm4ohbQaJJUkbO/Ky4rY4Ld1z
qQwHuXqoO41k0xOr2K+GKFHYUW9PO9GxdlH+w2RdQEw/D8HyW8GAlA8oScGmAe5+n98Dkuzzn43g
wWFkWGExM/tyob3Vggf7UI5ULBTzn/auhqyauZbgm4nGT/XFDhgFpK122gJ3p/1Y+zq4r2KwEqEd
tWnlVk4wRDlXlRZeGv/eDpqGH2ERf2Ly7q0zVt63cb2Xj0+J0OtsSpnEwBPU2A1c5Fglh/PETLJ7
aG7iyiM0QR2/jwHwFdtC5sy7/E/5LwhH7j8XH8vx5rv2KO8bD7wBj90/t4TKpvWUdcnUq5PshTp4
vdqDOK3brhxbSfSoJlFPAUZW/fIaQOoRTzJtxL5zmWZubvzyMf9pxC304t3lqQ1zEsP1K5tHXTFd
dV0VOdPm3ZQUqoVXqdHPtdW4deRUAwMCo+t0yQluxwwKn4A6wNyDOu4i7vOTB08lhSteiJR0LRwL
R89OGFuNWR2GCd03WVXCYMIejo3UNC+HDuq8OB7zsfa+sZ8ZyzFQX9k2PDdwBe1PvQ9BGwHo74a7
hxrRLdXKXvnkr1IEhL6yxzkpVDNNXsmExkKLia0R6JLT8HRvjOo2XrDVeBludijH2t+/DAYsMrBQ
k2juOPTH2suUzs6DtAHJGIyY6AZCgHWNfHw1O7lpTrMg3o9vCyHFdBJUwizZWckw/pyFBSKcKrqK
bXfasTgwuDzGZ+w61m5sAz7YttNZNXevBIys/Lc1/UXpWQ+jvU9R0crlH2RZ1NFy9YjWOw8+zmyU
i5sNqeHgpC3ZSW37qYkYc5h4Q3MIVi+XdtunEdp9C77K3J0d/ycTaseKdnrfxRoHPXsgO/GbMug6
rumALXThBCxQe1eKEWJF0NTYTHICyV3FHTgp66GNY32crm/L4cpPhZ9pMf5LWFb6N4y5y81QW0aG
togne2kBKBP2T17zdfgw4cwOazl/IcMlX0bx7sdetMKapruvEVR5u0g9+od/kURe2y6HxiSr5ZFF
DnHwbiODo9648WBo3g2n4TflC8kew9MvjQ6LyDxSEuXE4Esti4zHmaZx6f0sUO8kM3NrRdnypyqB
hwUfsLf/JXOh9qH2pn+W4/wyY1oX/XRl2McJJO4zZ+qP04Y/7N6aJeP59TpzaG0722kjyuuJq2zz
ONBxFB61Z+5BW6GhDz43vlTe1u9Y242ebqOFSVM5d+g44rUQDtw+fyYGifXP2QcdkhceqnOq6azR
ZsVWXmQZrktcNYiX29H5X5EZSe6m4WxOWA7Y1sTLDGezAWjcWH2zs8QQMw2Exw3CBt/pHU/zjqxW
x7SWfGWu9juKKjexRJYxlcvn0gcnVCKIRbjrShXfnUTn3/Jm3X3o/sEDbz/H/Zwb/Cm9MpVbsUmQ
kHQiXxxHW7Y7ZTfpIDAl/sukxzB8X2VTfzejeod/uKSMhn8Gd9YJtSO3o+fI5RmqQNSizVQg8MF8
7kV5C+5/k/qzSz7BPX1dfJRYeNl+Fem7hCFtculFEKZMieAt5OYlC7bxrX3yJk+IfiGaw0Jw8sN8
Q4h272aFUws9LEzlbXsemMFQLBtLawexRed5IJmedrbNwCjk5o7gR47hlJScJhJodcFxqTxMuvby
yuWaO+ymGhNkvmezjRrBQMiQB3OEwr5Kx3moMf2NyTALj5jjWBVn2SnlRejlorUUTnCNfXhRxDht
FpnRkfEFF4yckiufdE91Lq288S5fi1xnGWclLYuL35qFRyndoPDrYzW/WgHNqPAeMKctXYYpl+K5
YFb62jBYHLRlhBZIke+zv1kgI66cat4XpGS3gPspTY6RtPSxKilfkznK5EjFSujeCNVvvSM7Q7pJ
IcbnmVNkWKikOV3vSxHbZq8BPfZcjDMyfOjSSvf2J/Ck3ravXAu21RNfl59OvBPPE6Bag5VDrOj3
pDTV62+iJfUxw5Qv886e8cvZMtdvwz2TziGH8+IU1l9bR7NrVbA1XSYt2JIZrrPlvdn7XT3Xz/1U
677LAUzew5Mfjxj8hC3pax8nG0C8BdHcqIZ6qmctRsomqegkKn7y0IlghqEom6KRsR/Z6DxZisye
sexhjKZCaiKZOb60rpDlwuTr0nsvn7WJ9rERzpCeZbXULzGZb18r0Yx1PzYdFVpP17Ngy8N8/cty
KBoQy2VOWnjjbcAi0L1xvnGCY6zfAGB6wERRK4pF/KipJoEBWKQRKSa7oUlUZF2cK/6OLP6Qu7PU
CReg/DxJ3jn8vcl2gtV8nCTss//89mbxJxtx12SgwFsFyseEKXedPGV77xuRSryQi7Ul3Y+ThXVJ
78sfeht0AerfItJ+8AOzE2WfQjJeOeRUldc9s/E+Pkj3rSGL4U6ygUby08GtPnV3XTSSq10T9n+X
kVAgVXvDRGkTbY5ZPD9q0dq2dOglF69ZqngPzt86f8FRqNLrMoWVOtqyk+YjGC3cGwxGUTffZeXY
Y4cI0q3z3OByU3Y6H9BQnaor7pjbOxaxOg87K+Hmo/BtAge+zZ9q1NhzqDMD0cfsO/ffwAnhL/+U
SfRtbocBcFg+Nk95MeE8Y9x4OWGBg1T7jS+f8j6QCuqp1nx6QnxN/9jFnAS+CewjEmipDha3U54I
nxUBTktQdYyZ41p3yABx3djVbgsNQLTnBk0a6cFqXDD5+fmg7EbjbDA0IfD5Z+kpQnX+Ctb153P2
QOD0BBUycGeHNYatH+vrOh1xsRitbicbasp3JdZKtF4tdAnNLPHzq5DI/RLhMkgTEiR5ddPdsyOg
dWnES2Fh7/tfGpvEONU7lSznIt2r8Pq/snwMOx9tR1RS7PsfnN/jGVw997mIBWbf6Ezcfdso0Wbn
WOAabwNzGyQWAgW22XsLuitP/Du7lo9lpAw6ZHXp3phy2G1uKxta8Ev++cnIgK0jp2Xs9nnUfhrT
PyOqjjFgbJfitXOFI0jwpIuQiWmgDsuPrUcjkFr9U1ZFiZkFINM9c7zf5T78o5/DdfvWvTWVU+0h
blvmhkW4zlfNemtk/0fBNajwpzjQ2Sa7gQd7lyGsvJDm3MKefYXoYEoGSmgQAj/b7Sw64mqRpxna
5uPVeMGlcP/yA5FpUTjF82EX/UJZvJWPs/3svUDxWReFauaCywBF0D6QLwDvoNLWgnziGqA1dDec
+q9hhDP2GAAS9PMuunIMNr7JzGIWjLvqsxOE2x3aVvyGpzvcAjn1rL+UMIhS+evFDhLXbOSbDbj1
qM4/OTBXMP32k8/C5SebZFNTXU+ipVA/9LvlrGz+3zKvyiXu3ccrn4oXrz9ZMSAyKyzPR7jwjYgy
nMx+91n1mKokXOVw+9efluM2OU19BOpOunT85B7dLRu7ifOcThX+isnS1DKq5WZQMgQxzUKNWy5W
xOJl6eKNO1ZCdcTxrJTDP0ad19IVWADhG0MYLKsmbpGIUcuYh/va995kzQyrTzdcvwdbp+M9h/d5
b5meM3sLXhzY2ffLz1TG5af8hz10ytO987/CxAH2niqfSwnLM1bACQMrDZjk+8GaUOmARJr/Dvbj
NI+LVnJ1qTz6kunbcWunnp3S+M4Rq3UsK8xx7Gbb27TR0Hqx1nrPb0M+1zCyRyW0fAZC+33Z5G0x
qLe4yzFxXGoJ9vkj+89r7Ssn2s9VvpSelShUreIbAOSD4FagnzCzAoB/v4xWPqNwO9L9tJ4cbWon
/Nl8KveuHsm8XM/IHbbH6/J5AVYE1sFXIXiURJ/WZ7mvCasLPMf5vXL3wclzC3ijQUMl4uSyQhof
8VlG9D1mCTGHckwaa8Jw8TGjdIQ5J+VzwLsNIL8wc9hcbHQvJ3/f+dhI+s2L2sAppebW4n2q0wg7
Wa18RdfCE2rf3JV0eTngOW36bXAYBBge/3OuUPAYPLhwnqL0n/A0MCwU0w6IxQgKEGohsOmWCHc3
LWQVkXb0KFxq9X2JFj6Xpjpsc/nXUrdeq2/hWeMtnHb4jqXU7FbeMnfm3qJI22t/LDNUq69c6QL3
uGIaTWaOigucPb1Kdp6OoOXppnLM9V/L+O9j8o0WvrBnmildTneXt8/eL34CijCs9lNdhorH1al8
6t1nX51+NtL+tJHzZA11Nr+Yp05pHfyk3/e2gb78LIkGc/D+J3ez7Ti3qAqLZM8UIa6kZFfQZvHb
tfUvHvKo6sjOBVNitvoo4HigpJlhyei0qkxIoCNNGzCBSnowIFIuTCRvg7ttOrUO64HDrmAHvBRq
VA/KaNMjuc5OG8ch2FLXmNsvIDhsAq61u/QikSPX5jevLm+R7H5+L9XEiUHRd57KoaZgjydFB6Uy
lz7ACESK4yshvozUEkPw+ATrf6UrjELdRzMrfaoXHgTmrW3h8Hued+25PgUL4BpEs2INlgoHBiAk
cBjVOAX95G+Y0tHOpnLGC4ARlv69uorlMgYBk3fzLhT6yLKp+GxYopk0h+yZC9cepxL7IZwgLifn
AldrZtjPbTY6M9DnQ0j/qyh7dOb1VlaB+psw1zRvQ36+Og3R7KdAxhWg6dZRPNjZohPialq7DFOz
r/kFC89Dcepj+E1j8sdjtVM6mzzmHoNILB9vB1h38Pafza0imu1zGWPD6eo/q+3SrdVP+M1D3nMX
pI1Ttt0B4vEcpk+iIcXlU7wRToUXh1oooOPJ24mO/6rcgpKZGCYgv66SeLD2rfIAXocKOKK8NrlZ
lMnaC6pYEBXH5Y2xOl0Ej3VlLTb/ZzNTMZizR/zMA3YPn0/Ewh+JUSGy/Hc7bhV9bwKae8BlHb2o
mRw6i+xk8JsyESn4btV7ENQ1ZaYQyv1gXM+RZHovN3nh8SuUgjD8wOOIcZyZHw9va2XBmGnoqWgY
oOsOMVtzSmiEOVgjhpG09dK3/gmsGWs8mEVrJWcB+Bd4LCFrKR4eDcn3v+bIB8N5ezSmNSxuWVRP
Ho4d/pEp/pZ71sANPJxx6H6q79a9ivoeUSrIznCdfwPpP1AzXcaYK3Gd4EHKSKgljyB7LgV/2vRd
tPyVYRK4bP7UbqDp5qvyzV1qkY/GjPEwZ45z+11KyL0Il6LO066wWRwYnSyfrVAfDN37ltMXTuah
7FL+HU/w9n0YuInjzJaocHTiOyK2Tz25z+4rlz1z1mQ1bWI5/l4I0Odu3Lv0ZhPiqRzxSRHj8Yu4
uTnX9nM0+/3dSKYtmmU5MkhkMQSaROnhiaaEM8iVq+EhM+dIdstvRgGOtr4Fd/vT4qR97V/rFMag
ENx6eiD42b2IrVl8Uf42v7V0YTrYjUEJmsj+uQcZ0kH4LH8EcwXKExZ5hSCHAL/v3LtkGjba+hwd
KxMtqQAhz5ifOJlj8Fkk9+2leHblUBPtvxPZx++tAkfV9rJyqKg8b/wdLOxngOnWQ7X9PfccQJgN
ZmaJTfGSM6nssjYuSMdgpWsz2sfiINHYYELe557DYxZxqw5+gRS8qilM40cj+ntvRmoskCbn5qmf
bHUZ4NYxGXPpczaQEey71mbYjQjdYbG59UPlVtdQvLWNkPm7j0PLYvqxkW8Zu3OJul1BP6lXv6BK
whf7rRsPnHDjEfit577FYSj3POWm3HVswPz5VPX7zoDNUfa1E93xDex2HV95gXgDkpXvLJrOJ4ZH
/IGA9Rl3wKpBhHNq6PrxnL5+YKHW7rXnFQXiHi5KDC6Cebd8wXbM/aREja3bM0gU3VDAZQ2MK29M
MiJutBjEB0s9u7GGQ8GvP/PgJ5npAV3jOoTA3Et/HqdkwQf2r96kstJnpg2+ilaRrUSDdGawzyxj
VTQv0W8NnM0un/FuusZQIDjDXqFqnLizOkfWpeTBMO5GxwHz2HDC+LpCRpDfNmkr1MXX/Ihv6Ay1
Ao8VtgEfAHA6+xqcMXkWVhyGJSkIgb/ftrVNla90vHkEqEd2+S54rDIRO+0ntsp1yH1ivJ5bgYWP
tY9ZOp25jJ6jQ5nSssSEE9cnFyQVrPP/kXRmS6piWRh+IiNUEORWZmRQcb4hHFJRVBAUkKevb5+K
jqiI7j51MtOEvdf6x87BvHyd9MMXycNdpKxeW8SduTknUst5d4Cp6vJ5BBCCFiP0vymYvfCTGUWP
XWk6IGuWK7fdvqGOyH6BNylmuPTh6ncDXgCAcEgI7x4weUb8mfxSQaugy8Axt6t94DXOTxNMiqlk
bBa2aCm7fOaclLzKGXPP+HjbtgEmZreiZ6ayVPDweev1t+OI+I4788/AfJLkysEXw2Ajr6K35R4k
Ja1ID1Oxkm25BsNEkV5ybKai8wXB9O3YX6h0uvBNH4bQGFRnTXbtQjQLIOoVzDGmk52MMwQTZE+I
jJ/H2/GOFV3FTTr9jTz+DwqnU+sKPhNrABpsb4iruAKpbhqA/mKE+xCsoBq/C0mP3ttko6WToyIU
72u+/PxyR/khRDYifUciHrCnS0QekxI8/9rfBdEl7D4MxlSHyCB4KK2p4hidOWHHIZOmU5mEvLlf
XiWb9cppOHko1ft72W3wEWUFPZQ2NTBeKC0rUV3XnVkPvCFR56QCOuh2MT/ManLU6F5CsfA8luJo
H9qjqLO+RHzwXpiCo/qTZiAsYI9XEMhzSXAsrC+TWZCFaHYFOM0N5SUh16eIJRGBbWIahR/lJ6aL
g6MoQ5UezNNgMEMKeiDxnFrEauPhltPRZDK8psF1bD2n4tz4bUA6r/HIJRPOrxNvUDrqh0w+/aka
kmz+ykmNJNN6H3hwcDU+R2T58n0QwPd8mVB274N0QqtAnRgJKLy+IwtkghC9wv/ymwJbfIrsIqYl
GHEkGpl3jxM8HkgljVekbWR5ku+b4DbFtpryaYig5swEcXI1IAHJwDRLxowtilPQ9Jl9ePNjNyHC
EpDo7g73tw3ikTtirbE9MDrns8kDlGSzQToBFOMjEeGIeG8LTvEzOQoI+2wQToBd6zMDsgqBGMbe
yB846I2ue1hsv1sSU8hWzHVL6J/xWN4BcT5QC4OoF1cT1WmhWLvlh/h0fmtcRgMDtAdWEDYWkZz3
JY+AYSBuNyLYkbmW1MKn/dhUjCl2vuqB1y34oyKAkNAwEzEcBVWY+igFanYaIn4ROdGLBkYiEBs4
UIBUDHQ6xCj8NzsFpmNgU1EvPvQ6Rm0PRvVf4KP+PNWMLPxnD2bNc5/Y3/Br13Sx9LZMhqJdZUi9
oV7DtIHX2GydYUYbQ+IKbGIITFDNm71sEraIrQl8DEEKswW0ukX2OO01uciY1HldCAEiiZtoubF7
t0YiCO0aYNyc0KDhEJCwUFyOOQKQSpKRJJKW1aj2e3Ey51sVxP2IiMa7xdIyJyzVFx1/7fK1e1jI
GeEhCFkCAWOvFyFUAPIkiGG9rQXAq1qqNeYZyB0uCmh1/8f0T7rpbb6ksvWp70GiZpJj1eglN895
wdliMHho25p6SMYZhb/duBMEhjm6cMFPUsqTlvI6IRRlSPZb7mH/9ZWB3Yvaba+1xnOUcvSycP7j
yKX/CIFnyvnwI0ir4Z8wI4oQJezwKZqFe3eztfisns4NhxRp4OhPbDy+YjEijHNIQ44pJLE0H1SO
qFXoiUguSqmAO1ODaYNaA9H/GiYLBDNEE/EUq9vnogEUF6WOlU00CT7k13J0qi7A5AbYRbrjLouA
e7OgI3L94/LIJjxBWix7zxCLMifa+8DUxRf6rrkwskWPR2LMOIrJw4GANQHKN2mAm1PQnQgAWQPN
bIvcBpW6YBHJ/Mc31MREOEJ/ICKTzon+YmZaoZUGaME7lVsVKIW4GbhbLKgO7hzm5Z/zspUQIYmO
k5VVhx3RbX2+mY+PQbpXCVSUFEW3OXyWzdsaLMHFOhcYdNNNR9M65moboFj4maVbkN4BkqeSisEj
9Jr9AqCgIqojkUkN3bxuXVbrbY+0eX5jgCsxsiZUBqX13PSmoLtgmA8SUzm/mKVhQp0C08pXJ9QX
kBSU3XkNJvzHV09i7+QcCpuQADFSlfqcPiEZsBq5xyBtMGYi7pS+DbQ8AbiR7PbjLwNNJ5zuQCWF
84tYdxOieG9AHBwtoNQb+U/GoUOdJfFQ29roDF7JFa/+yH/MtK3MWOsnV6BoUlTpHncLvw9uwZre
bjO4YHAOSqWj4vSDQaBvyf5ovBql/yPx9TkfHeuptKh2NSBMKMMFcB4ZbxGkiG0N/f6HexsQ+Wm+
3dRR7dH8K+TMNMSmRoF5jFvj0lP1hB9/nixfx1tAbPqU7+31wcSgvxWjGwvgewS7jYiEKc6T4erQ
pzwXSkt91I9QmYQEX1A1rtKRr5KxwAUwMJpAQ+CSzLPFiLPqIjqO4Jst9vsH3FTMx/wBkRnr4LXo
BnKQEJokDRZYblglpFGLF5HVBjEPR8WsOYghijSMeRIIBQpvFnoA0gqliFb7Q2I3C6ZxvUTixGPD
rflh0PHGFTZ7quNy4gSy45h0Cq8wRuiUDu+HMX5bTBFda2UXiDVaotm0v7oyh28HV83hWTU+eDXO
YNGIenPLq52voSTrK3w6JGp2eCzFTy9xX1BkskjBbkZbAr8zFh6wbPdHTTU7BWkQo/htrq9HgCNy
/D3S0X1+2JFVqXrvSJ4b72l2UCM15pSUomEgylEEO1ahM1RWN0oRMBMjSd6M6EEG5XoJIpqRpn/J
NZ2UJGyGOn+aQIGnraj6OPj4ApuEgF8U3M/ZhatS4tvpmxVP9ieCRLXVRXocnlMj+OmpJnRhdzRe
yvR6qqJUZMU1Ryqp0dtiwdnRCvVEvclF1Kdo8s5S0DOkXWZk2CjQNxtrZUUT8uyLSQV8iJcdxn0q
7VA1rZCZIR/ZZyekuokBH3ifCKJfWl4gx+zWQybzv3gjTOmJboMv2vdsy2xNSmSBoRsvBDI3MJst
4NLXlf13rQOTYL9f46Gtnla1RA/y1WyZ/eHyjHBL8/Jr0X1oqFc6VQj4ot9FZKYpI6vFj4+rn9u5
WeSMLh1pGMqEyYZFGsMuzAnEBwkUYEINoYmpfxYdLnEZiLktR9DzMPOoidmEtD/ZAesmO+1NDAkh
BnyDPcgrG4vokM9gTqO0DYCGIUZFLhDc0LDiW3aKzPwEdGmTK0RASfwIKzdrgYCGbCvjCZgAwM1v
igzKRe7IPMPZbUoL2fhaIjev9JINQr4LGnbEAsCyvuZ1HM8UUeELsPBvp14HxMBGiLaVL5L7fUv2
SaOFnlOiAUr60uER0/Pd6CJh53m7xAW7OULFX8xSDezM+bMiVYR5k9uKJtpJTbPmNcaUBT77RrGS
OlgVKLgkivjHEGOpVLM2MfjZDcivQn6ONNhALP2yUdX4NQ9VsylWNB+LTGHHG1p9lMHaBcDsgNUH
CPu5JBDQbU6sWGHpydjVjtIfBeqUxf7L8JvgMghSVlasLoIz6B9f/8pEeJeC1s5pqpctUhjE16I7
javojq1XW38goDtlouJ4n5EIMcdCJvqvkwMi2Z9dozlkySgyi/z9DU6tAFabhZ0s4T5PKWCmWSzw
WPPcs/t4oHEejiXp0t9yhFIhhqef9rqem0WDoPmnYT7fIFAJbGSXHVJTlrIlXQl15tlHBAIOnsRy
rNolahFqjqhizQ4N7TK0tTr8MR18jOxI9czMJwow3dzCWsTFbhRAv0gUAlSdNqWo+ufEToBKpXdp
eCgaC8n2llCM6XfWDty3m/sjGN0EWPRtjTJgqq+THb/H6sjdju4pgObmDBAhpGPQVqKovYYVlw4v
l1uIvPF94yENs/K5OFpri2UW5QjMokg6FcWxFNyThJyaiIIRgIhjSJ5rYCI853f+QomCdPR6Kfqt
wsv4ScHHPwaxMij9RSNMygn/Mx+z67TlCuDYsccAPO7N+doDgmJLyOe4O94NZjSIl8EGCuZBe9TT
oXPJGR2BgfjcBqSap9adhHcaovnekdn7YmxsHTUcz3K7+Ff42xrlro46t7dVnQG8v/tbq1Bd1aLY
fZYpgUPgu/urg7+Tkxdvc7F9rqlvc8iPtL8XBOV6d1tnJNsg1xZAHH4RMPmaAsXXCgCH7oXu/LH2
94guWCObUl8isolu5C7dfemMVVN00doYq6K7P3Bvx+GeVuX4u5bnslcuH0YyQycwhEH7e9ys2nlN
CdQazkoxUQPESZtmdfPg7ktqwzKTQDzZwCGha+FTsMyvqGFaZX0shYugtGBcwRTwUuifaWqxe/Fj
V3DN4wBN3QkPONHr2fTjDhgbmC3eqHeE6AnCuEXunO7ZBDXusBf4+b8eEWBfVIEFIjDxy81N5OIW
SAMbwYJf+cCCvHh9zBIkETswhU7MJBYexi5+T8mFN1gTRXruhVvCRcNx+1otaekbJZtjGk1MiOER
PeYzojAcHvLmyHWjuaWN0JDKPBrFeYVsCYCZEpEp5Ew+hp64ASt94Rn7OG3QHCINgJKwWut3QcaH
XKP2S/RoASoUPJ6kaDSTUe006M83daA4ZIy7OQc5EaLg1FhG7qnT5rriFCGWPgewaMzq7D1gXvhX
RIpHsR/h+2svOIX4PCHy58B3FqmfAPdcKoQO/4HTAJdgyZw8nJeZepz0sFTAWbn1ANKhzBSidY5w
jdrFoTcGmeF50mYc9JyP485AcEp1QRUVe6CQr/gUhgtQ0kCNaLIDdhCaZpqC5sMADpWLjZ+pcprj
i4OnQbVEvGmZmT/xfV+t118XvCMYjw+d9T0huB/w/wHGyZmeTGFukKYm4RCgvcfX7VE6Mgw7PoY/
dnZBe4Q364dkmqYWoATN+BINAv8B6ge6V3lzlA908Uroeql8oH3n7XDLYtIV+p8RdTVjM6UDcLig
pxb4WrzmGI5JCkCpN+Df1W+H+7IXkYnkSTNpcl8i60rsIyH3FvofoiWoAG1+aOuYlTTCJGu/oQ58
r3GzwgiE/T+yGeHP6zMoDAoJQpc6vVr0H7aEppWHjQtzgUyjfaJG0xIPTDLZp4DUNxbY/roVgC2p
RWuFcRTGSnyccpARl3aflf62ModYVIq/ajOmARVcgQ//eSSch3YDcaoMwaSCB8dNYkM0kmaIUxg5
w4yFfcghOaB0RlkoGkK/xnnpyeZnvNbAVhjYhFBSjSQMK//mK3LMXvtXqdfKZGzxayfAIUBSRYQ9
YlAWQVE8LfNDIO9R4vKCATErXSIrLkNm5jd1JS5/So5+lpAIfWBSewHeqhu/2xf3O9sRGjB2CfSA
9IcLiu2ORgE4yRpRDYbEyR0JFKzgWEbSasBSey3CO/IMnhsNVfod2wnHt6jg1cFtqWiS4EI0v0D8
xPIo+vs4Yybnnz3ePy/tiVryWeqrJEiuv6hX9ygAeo8dJna4CiiJ5W3RY2QTsZ4DTrhNGmM6Nsa2
PIJ85sMVxA9WZQeH6diSjxhvprnzOiESLkjAATIOKup2C7Yh0D4f5J6NjacRvP/1N3RgLwJUtQtM
H/zlbJn00enNRlTNE9W4Stg82SNyXAl1AedSwaT66fmxTAK2J/Q089/lMfvAhNvaz0K6S+YFDx2C
gwvYAMAQDN6FPeNDiez6h0MbG3iv74IAj7ibRPocIULd4Qrqyti0/jKFaGsmH7doDFjrBoOKQEEh
QZnBULvK7EPa5ArvjgTm9CKQm9ln3c2h4W9IFtlK/eJhZFdzhF6c5R+RKsOjjzIPmXAF4U5zEqUq
q3rRsyVP0k0seV3wgj4h5Q28XgKafZjii/FEDDweGWysX2gIxHRhwe3GrEHUNILU8lAefn6/QkBv
KIIZE2U4zEX6l7xenhUO+xZYgAdClMg3dPqh7xhzBnvt/m0B522/bgvBxtWBNnzI9IKqA0D0iUDj
7x19PzrGb7zOTWniG7kHDewxaoQzLhu6YuDWk+ngr16l+3F49/BWS6JMkZ3dvu6eO6WaM7MVLcF5
pnYRqwK/+emdT85CBLFH/tqYnJ1DR8LgxYRKJrspO0Nkt1xgsHoI0vGBDg2JAaQx+icqJXg4yB+x
e8s80UsOPPu+h5yLv/Gw1q+n0d9zN+r0VLF6MA4iN6u7Wl0wPP46gzsKDtWDnnkaKsf0jdeuFYZy
6tPLP3g/THgQHS1Ul41Zj98XYUGbZ9TXLP5nzGdLYnKM63ZEpJlVszcDMq6ZR6+Vow7sH73vjozy
PvVKr2dryD+4XR4eHPmK9Rd2cxj3T+wETNIcih4E1IBDFsIfQBxxu5ds+ykyYPD2gU7+4KL46+5M
pOGJYwJiI7z6X0Oze165eCwS4rAG/BuShyRyoS6Sc7ohP0aOSMw6tDYJZgy+7TrvBdVwgj7EbRdv
rjraPha9VQ7M8oOzGTH1GS0t2dxmy3TDTEVVkmIMEftdDrsb4BlrC94aX/oZ8mw40puRPlItZdnN
1T0cPcvN8sFVjq/kPEIcpQbNiQSBf9FoLZ4GS7JRgfStkc1hhoP4fWQLy45El4sWjmbK/SiYBljS
2dCReQqs63KM07tP9hcmBOMRcCEVKwZnb2zejtcNVwft4lcspX8kt+gd/yrPN97SUu+ztBxhH768
MqyLuxeXJyLqhbwgjByFSRbDtTPeEzBBVtIK3cVjhd+WeJP3jQyhX9yhXeCC/8t3NRw9jTS49kXk
m3R3WdpeqqHgHG+RzCAzEbwJQqkCRs0B3sdtJ3M7BNWR2eYZPSiPfBI6A9TBFBJWA5PcUg+7Tr5+
+O8CxJNVI85NeI9+yCL/dlqcfExVcafAP9OxdaegtzSgKo7ZpmfR3CjcKAn3+p2HS4iX+VnV3c3C
BugxlJpPRPpQ5tC+K9JirmeN8FH9VQizL1KbmzH0SbxYEYRGsMfyeW7XD6dv3EMgpQ5GkzSJO8dT
jAf3Rp4T224V9R0mio8IzJTY1vz39H1kB9g9LdwLLhAToP+fehfuUoeT2j4w6wWQ/BlEM99LUNtv
XlccDERCcH4N8aWrZp8kg8cU2VCPuujepDzWm3sMEm0TmaurhyZm2NH4SEnt1Dcwc+ACf+pbJFhe
zRm86sMajehWoRTmUCw+ByAD/uoeOhWEH8ki3iRnIPsVohtPIYfxXC2e9I0R77EELQU1Rc5mp0s6
PMC7U+OvMhqkJwTRYd+QpwMz9znBURWO9j+L1ln8Ke1a3j4Jn2sErqZxruu8XnSCMyXEvXW66WgP
mvzb3HnkUyiUU6bZKibidEpwDxMgJKUYDf9F8n9YbTm7f367FxWD7BNS/KGEboiDGOBCjW84jQtm
OZItIKrIbHvV5mdgNRLXIAaeiQmbs5DCm/3ZfI6vY4Gw+OtOID7tuyUzjHO2oTMCFfPHUc/+cKCv
2Q3ZCLkoSbpIQ9BDstncqhHoMoA8Z8sxWQ9QW86+gcgiJ4wfMyFPVaxCFhBM0CLyJ9x+/TRTY+hS
DGI3wWCa2X3qDrks7lMQnYliXFdjg8B7m09zUv+19kA/ye51NVx+T0r0WSNAgV/42lQ5/XU2qZQO
+TAtv/GwAYzgG/ntu+VgqZKlir+UOh3qcd1v0B2/q8+ZpoZvazThHW4/o6yrZpJn41gqLnJb0g3y
GqKIqrXVaKpiBtiQX2MOkWhNiY9O4SwqmMDOYe72BhZho8Z79Q0qWyicGyYu54nEFNH2qzOIkhsS
yneEt6gR8m5aJ43zgK5EXXUyVS8ioWMldCxxr/MvD+nqh0TPHPE/4OVw0V8nxeROkdtASDamjwho
mQ+afi5CyfkAEuO251ukc54BFJrou2rgtg90WJsI2CV+FqucZQ6mG4no8jfK72rVuaip0W2AnNfL
l4DTX4SvHljbmn3n30mJ+kKsfYbmYPOjR3rkvxfVQpqii65Q5ZYufyGTJ8ksh2rdi0YxJaKL3KPq
T+TXopk+URz9dY7XaX5oGmMUZ/CREoLw9/ShmgM3pevmueggAPDdcP1DgMEI9f4F/X0MhTQBrFAx
oaYYXbkqG/bcgfjp/GzR9zjfyCmHzZliN8kWT0edvuKnPQoHoRQwNalIvj5ojaIKNVB9KS/59n5p
rO9ZwEn+zUUODEEXfjb1tHWaIDFUygkmNfr5AS62gMeA3z8RbUPXbufVVsh9GUZ5nMbLQTjaN1sQ
LWYbZPekaPOF0mMloSl7umgiZVq0ZDcx2KL1TKckInxMiURxf2dtNC+FklG0y90vqvkDwQn7s5YS
RdD0oUvXSW1oq/KiBmB5CCdpYkJBPN7eBSGLutjlY0EMTxtVrzCZkyuCo2ZMOGsmTzSpOC++ZutT
dccbpemVMdwqUWE2u1pP18IE9CZZgqx7faOZPGuqqSJHI1BlkXIPTsUlW5jaHK+rrYG05ifuV3tM
xCl5qyDlx3JKMR2oaW6iSA+wGgtawyKghnedRCqe5SvYYy5MFqR1JDHeZKY+IEP9u6u9zus4ImO1
FZ1limJ+Ke3djX1u94QdY9r7I5JRdj+QpvVRDaVwFKo6g4BOvxQWiM+075YAsdE4lieLno6Q/hNd
6cTWeAYkC1sohjsAAJ/ge5qcakduaC2k/0B2n7yPrEUww1cT4TicPoF89J3VXA0K5L0hR1d3yFcW
tc78NQYia690bquIR2GyuPm8fWPml5a0kLehAZeNfVT4czTftraQlxth7hHCUSuJO+qMozeSbk1A
sUo8ouCm0xuANuwiFg/mhz8XK766KHGooXLsb7klf6eEI2teTEFrVjQmyoZ8vvpkOqz7J1xAognn
Rsd67nWfGe8CZwm/PdmozRO4jfnYfMqpLBnKMsPMeU6PMBgp85eqy1ejuIxoT2/NMl9rex6zFwkb
No1YMl5yJWZMnyFcIrMUPe4MjevjQETQob0kIIlAEjwjgIesiwvSfMi3aKmPnX1CCrp8HHhM2w/7
thFXgOYhjR2DIn5dclVDMm/7EaOged2P3d+unuJJmdVOcn4xPq0yT8WFASe+HpoAUM7IlGzGyDQk
asDnV3H+WsMT76KNCDEoTHl2/UOoqV05dmmoDau14hHYB88/Nmqd0E+XT493sFsM8AqicubO4D2R
3RKrNs6kbJWmk+WznaRx4hb4bJ/Leg2Bqtcc5xWllQ/KDSXmmqD+GVni3BDGbWW3F/ZMFrjJCpP9
KpGcQW6RJtTJ7CgG1j10G8P9j7gKghCemyq1GGSuqM1fDlAnuok5iJBHqlWFw3J8bMPR4T3TXhhR
nzEJdKgWHysEtowW0LcoNcWWsFNCzW0D0SPL1FcdeztyDxTyLH6ij5d9QXORajC9oaQHctcLj0HN
kcUvqaEnAjEuFs8FcDVxedKSE9b+Hl+ZmRXI5sEO8pK9gB/Gq5CIK2BQmNH4IaAWmdmKBbIaIeLu
7ftWTmgVWYQ0bj2XKDKF+qoz6zmxoui5eksNf9dvgW19EGMNfxgN5oK5snpOUS7nCD8bhzntGY0d
Uom7QDkS08koS6jU3R5xaXEis+iJdLYBW8mLzACYhJ//ZjwG3DAUxqOMJJKC7Nos7hEXaYRKXKyf
GBffLiQjqn4MSwz+DmKv9xH4jo+epBQccVEjwOcKSHaPwx4/7yxDJ2CCFL2QCgM/CtsOw5Rba5C+
WIgAIyQsbQgzSjQTX+b4zR35ZYJHD2kN1kJmV7vZ8PvErmO0D05MA3epcwX5B0L+v3S+ce+rbjfa
kSDjCHsCHBCzrpGxhbpYOsEb+LHTCbasymDJspDjEs1moUNEvzglZ8q/LSX7Mb0SxpKKyAxlyUqf
WC0GR7s8pkglwlwT2vlpjwVp0qmED93gUl4WcWc3AfEwW44GNnPkF7Bir/iP3Pg2k9uKgNFkV05v
qtl8jD6aI76RCC/Vb2Rc57xRJUgK09ayhxSFq+WcUgnHnra4+uq+Zj/BgmsrfGD0podJpBacbj8i
qH18B6/FyGa4dzhb+LL+dcd6b6sqZ1oIQ7fV5nKk8gIDTc9rsxZh2/0tW5tqP9bVlpslpf/r5oJg
3HwQVN4xgMk3zZPig8aeMmPx/fpQR0H7d6Wk+tifPtm4hseP/XNvZ9bf/vbN2qjwoeY8LnLErqG3
REWC57QmGmqb/A27M4ekP1/Jnskgtl4ePEP48z+0pBoswr1A24My3Ai8ZwxHkQuAjFIqIoR8MC8f
xihUMDrwkTO2dYWXonZ9RN2mPF7tvpsjhbHzhn519K+oOgJcCnt6cBk7qPrj4LkFN9kgfA8KLTG6
u865PjLz7XdHcNZHTMnHirG4RURbxFevfLkMf2buvQyiGOvS1sgu1AUAj9yAjsW3nT1MTXYekkmb
zar5w53yr3oY3dLXFsay6F8xher8CLgAZ+P/zbxfO8cOQwACIVMu8f+AnolHOZtyKc/tslmoRzEt
4zCwM4SXfPIbChDxJk7BLmEHaLO3KRogqafdfCodI9aPOh7zynLudiK9E8xpGPHcjeObbA4wU/ZR
LTPXEiFAYA4Tg3vDcYtXYc+j9yaWZMFr0ewU6h8DigDhJYSD8DovaHi6ijo3RTbEfeuPz/Abz+1j
Q1IZBs0lzHdQrO8LxNlYoJHyk4bgDfbSgjZFwDDWLLitVKeTphAqizRiVqP2YZLJJr9jnjK93BQO
X9nH6os4ym9c8g4WjOW0sTcXNXr/hH0TRfnqBRmqnfskKDHVYiUxCEEec9TEpJF7JLIxjfGkB0+/
vwWC/cKzdvrj8uGZezhgWYOvUeJSg/JmgA2vMxYjwb7SqIEKOFRKhx2fOAdQ6FN7qGaAvOy0Nfct
RzQrNEU8FaD8LRaqBs2AOrJZ3jNj9Qileccim8NGQ3om+JscvlWRpAm2ScDYmM4cs/9PHT6FUrjb
kKdPl6i0hAyK8b8jkzTnvkHSZXMEfJ6K4azvYweacz4/CB1oyFhB7MrR/LK15RWEELLQyAjuvXLh
WXKZ6akEnJGg7CbnCSyhYD9uV52Mmx2qO0X+QzMsbhKi5TeopYWTQmebpuWejjVsL+n+HvRzD4yl
guBgbAXd7Tlj9sg3wkna0i8/52lJ5iFkUPkX68gcdfNT6nIaomc+l9fhtcaQ8LO6Cxv6DSsfXM0V
s28PFkGCRAezwRChetlOYaZgAnU+a2I5i7AlYO2GIFRHwi2oW9RKm/ovj3/H/pHEIb7v8u8xF5fz
T/QpwlHu6VmYosPSh0I/rhxfHtcmHoEAPqjCtITIuNsq8zu36t3htwsYcNXLOfCpun6CqzwZ0fon
jhYie4Zbnh0UoHwFoGcB/TOlsUhZcvQicZryU/95Jg/AkwI03Ka6rheqJ4NiYhTgyciIm/tGFR5L
7IHIHrkC7jYyLPVroiGGvwClRyUQw3S1kbjHAD2Q6iIhZMI13yaXnFVbKKLvq2ssC9ODLEprv3pN
dO4wvFqIQ28Rt/sU+5ZVUrr5KfXPvHFT1Kt36BxE8uOYIBOrptyVpGGuaQsvjOgBtm4zoBkYpTtS
d+jFFpGYIA/AO8LqkoJromLuZtoSbXWt6MoGh0mmS62YQPhkFQsWw4A0ITrIz/0G2QQw79BpMTAc
K6dScfeh5ZWBpPmFr1OCHPga2yRAjPNm+WZKUY0B8Q+qDnWEWplxgMgLPh9CgiHv1F1vKS0RAmcX
bnk0KQMA/KFRp8IDI7RSnPyZKKxIacRCItK53alwWyMhm6SmRsHGAMmShWFgSRoP4UKCK3gWiPah
GcTaWuONKISxL59L/uN8Pyte698YVxO2M2o8Zm/kqe+wYy3d3mfZJO70wZqTozM5g2yE+GVQ4gE2
1LcuEenpjx3qAjYDYORoOqVP79SRiZbstUjdyh7+T5yWqN6R9I5SeqEn/CyYzU8yDwnSHLYq7Gyo
R6Y1MuXj2yS4FnnzwB1g4sf/1N/gCwtS+23WZNAlzPIQks6Fnz7EY8PbiqL43ExaYD8sREtYUfQ0
nF+8d4hXOhQbQ4R6+YZnTEiuUkB08MmVIJEYy3AVWoyHhMIgSXRxWcQKSDt64CUa+yMyCJ3oy+AX
DePmlIKOESF7+OzBMjcVTGO3v22xHDwHRI4SLyEwPZdcwEnG0roburUeDqcJM9HHxOtEXTKOCJaw
gGAHomoyyIsfRsOSZfLOhhTCC4BkYr0BTeK83GUB2DuBXDwd6DMKk+0tvO6TneJSBcyYsyTG0ht4
P7gyogify9B7eB/mcxEHJ1DZhLBKBjgXeW7BgMgf9uXeJHj4P3isqXRuIbe4QRBr0b1G3s5KOgK3
OGjhWDDccjN0B3OGu+e2sUbek6icEFMmdjTK/viZcjvzqqAX3gJb1VlOboEwIjPnQSZzcBCSiHjj
uxURZx9RTI//T90gfAgQpfMIvs1Rf2Jl9DYO9CdIlgg4vx+ZEAHu6pdz++vAAYiC5cuR/mHd/6BG
fqDCOiBU/AZpR6xg1vqLt5GhXX/qY7qPGh0fNWgq7NIbJyk2P7FNfn7Y9MwXgXudA0qfohecM0Gy
jvk/BowNqAbjEoVy/3f1UCH2GEzq2WeJDBmke4kl57b4zH770aZnCumhfGqgVDH1e+xdrMwVSXib
16ZPiPRx7GqLR6Ru+gj/Nf2OUJTHfEq5IcHrnoTQ5Y37Vs6ELvoeSQOTJZkx67frx6AFRB5neMlb
q/ZKhlkbDJWzJgXIABh4sPCE5B2QjkVk7b+evZLtVGHvVMlNo70YMGO4ewfaUd1c959NyYBuwLIx
yFzH/hskuIxyEAAN6BR+JGI6/OuWmJTU7R5dMOElU5CysUcPKlK60s2m/b8mpD2n9u/u1xxyJnen
BgkIslMC5rBf6O0JETD64GrfsQ9uaORrnQwjN1tqiOASvZQtBJOjYz6ncBex+GvTY40FVwUT4DOD
zcV/PqkAf1rn+8dn9Zzf9vVUI87A+Ro7ypKNigRRsz/rhLo8gWhvJ9WqJJDGbdZPpGFhNppoHIS0
b3A0i4+Y9tHMuwl3czflY6chMQQ7h6rldzLaSNMy/s6LWbV+kY0/QnMt8sxCFdH14d2ZonN4vK7m
I2DzcvaiYDpvndEGeeUYYGbgJOs3bujXWfKxud6EA19YAWhKMxHCNkyR/BOUcg6ADH68qew8uHls
1SEz9zcANN3Js5IsynqCHJbQAkvYAohABiy97fluP2R4P0Q5VYHzDuIaw/+R3/gHr9D6HRauGr1c
cuSQ6HvJrgPqFekA4P6VK+FtErYNZgroMqKSMBJEN+xZnIXE/caKagPmoLtjC2q+MIKggQARBb8D
QdZn2/GmmN8fJoGYTOYfvY+8KZBXCqfoOV+gBDdyYm9paeLu5o1qDAlZjrXnEuqzpEOc44CBwGYn
19B2R6BXfwNuHIgLCsNJrKGh6gq4z4WBQA/iGXn6WT48rNQAWsr2RaQyr0/zyZnMJbLMHYl0YfRj
qFKEz7JaQkpfd98ZvdSxMBJRfBrdXexH0Xrf2yQUFW1x/13tBJWFDyZcYm3aE5NTT9WQTLMptUPe
+9A3h/DJHE4t4K2IVklPuZcD5ROVnfEM/tAQUlIDLsNjl2KZ8mXy0QCvZtrPGON5Q/sVjRa8i0CQ
IF9456nTI3lnVQWsJEDZDYH7k0JyllsGdYMWZ7a2mGoGjCLlEj201R4BlfhkYBDm6RrIi8KVBlTp
zRYyPPxW9HBRhMyQQ/pQ+bWpp9BOH7eOmkVHANCSzxtq5NQ3fx1sh2oSRcsLiodAYKiZDYfwmGY+
ycciT/y5fYHR1cdu8w3aWNgFLLIE5vUU8oSQF+3Yipumb3CUOnSx4U3UtWm1GkxlChPfa3oxutMI
cj8YRGRrSacPmvEqgLsw0L8QKMWja+IUoSv7QYIYkw+hlwf8GSZ4D51ZQrU1DsfhMOjPGbIeWyIV
DahwYoFNEKZVbfdcnLPKy5EQl+PM/po8LgQOoCQHkOeyZjSSltnlerlfzR7z1qW/YIgcAfmr+g90
CETvQfOfyRKMSybzsM9w5e6E0Z8riRzBqwcwDoT9ELI84ctHXWZlCJYd4OjumJG+LC1Sq1qBza8I
ArU+nmozXOvEm8OInZDA34/9XdY4oKuDWcc/SR80BGWU7yWDJxovLNkrL4gt3LDeb6X8/YJmxXMA
gvdWuJe8G/x9/3ib5ysNWjTitb6Ks6k9iv+aTkZH0Q6QMSKtKFV5oj5kiwZtiAVtAQqCX+UDHKxh
HSE8ZojIKg3o6vw8aJPstvk6dYV7hlIv8hQlOiffG8X8bLuomYso1x/G78Sk0sJYP+wfxLpqDIMh
41RGhpj0zwnPr2spZNsZlPJw/ka+Eis2Vr5gaDamUDHK+idqCTM9yjI+dufOo99naunmgkDjItVS
C2zmCTOyyefqZ3KEUkHszYdDyYiFVuZ9qIjbkizhtBkitOrrADkKqQQq2TDXzAQ0iinbtYd/XyTs
MEFYWCrS2Sbs2kT1WDVydfKQuGSUdQ4+EJEUSRp+a3Mzrlr6o9gN9Ma6cVOgCM6JXDcSZwGOj88x
JmfUlfEhumSPWX9RQzAAj9ehPCf275KFMhUuOsi6Kxvp+gbBAWjQE17G/0g6syVVkS0MPxERCCJw
yzyJOGvdEM6iIg6gyNP3l7vjREec3r2rymLIzPWPfjNHYB0/AmWvTQxRFQgQ9YnBmzjlJIiT3Och
D4shjACv/AtOpoSVUNZ5+B5STBt0UGY8boJ5mwLWp+fFAMelT4maFp1m6njg/I+Ny5nogOozU7tE
LhCJek6FEpqhlhJq4Cm0CRzjfIAMgVXMOS09h/W2n4GReTeoIn5f0Cc73791FxbWV/21TlQ4sVlg
wpDE9G5j1oTzRa6m+ANaAHiPu4SCCw5xXh842Uw5Uc76U3VozE5ELbZjZa+jpafPF0ANG3vQQ8Fs
RvQ3j36ZOvxmYB1Q1g/3nL6dy1JLYft09+2cUzItrpaPS+Hhrp+spMOWkIdlhRd1ra4LzUedoFF8
zvIvmk6fIvODpYJYUNp2mZ8FHv6bys47QRz2vyqMHjXntTyNkc16rL2gx7qnpS/2SWZeb4uN7CiP
KbcEbee1gqe0ObXxeHrV8OYom2dkYqgF5CX8ifP+GLokvvWAfroxFWKIVRghvjExuYFgcQGAwIR9
jsGhsWBBJ4fnBaKsOOnutSWYhxutT34ZJ2+hkLq7zPLAfg488+XYrEAFD0JVCLzD8Q42xs9D3h1P
w8LBKVL3RmR3HGm19xhv+THt8upqZHqgA8MqCajrl+DjHEeR4oNQmB4nqOu4jJohL9UvxTj+Qiwq
jgkKDBa980uwIznjuTNm/Rm9tjWDUzfU7+nFsPPGqrAHsisvWur90h4gqXpz7mgmEbUPjQRLH95O
QDGyhIyMeZaT2/DsVVgjkP6EZL2jThoVKUc+tvdTqhyfeDJpl3TRkuE3uIdfgKXV+84RkHAGdzD7
RAqIICQb78f9CJRKBj4fGGad3H6AbeJ6VV8lnlMhO1jxTB8mZ9wUvjyS/jilNyDf7DIiy0Uh79El
vWVoCnRhc8HkkAKP5BBS4xt5ICfLRLVG/4a2+I7MAdEbojTuF/5gT4dqxerdEvlGzMlcedspj+Mb
vG0NRcBSvKQTm0O5C4lMtPJ5ed/yj7j7ZCc92U6jzu8mWDnmrN/C1Fj8qVvRDbxljetf4mJI1tfZ
4cRG/NRr9kjA84P3Oar4oCS7+DhB3fOIExySzk4cHJ/0sxzetuGrolyzf/UHuIm21+g2quMSN1I/
M/pQpWdH48uHGrkGgLEo922jcb4H0xQFogzrFCR/ttzq54G3YdhLZahFjrUuvONSREF9Ag4n/ezt
EWUdcIBy+gkjD9R8fPc3tLE4GySzNAAorF9zE4kODn+0LBnTMJoa4iiVGF7nalAGaZEYMAeYFhmc
94gqJsoDUfrfiHQccADid5Xs//8i8SOwQjr2TwQ58aknArFLFHL8njFZIoCB7osAWW5ZtR94y9J/
HqgHzQwGU0EzUtNqc7p6tAkm1eu8W76HCkcS5l48lhUVuy0VOaCEyEngB8UbX4B6VQFycdqM0h+/
7fUlhIeNY0E5uyfCIEB6MHT5Ji3Npj0Ak2/RL83P6blkfVeHdVT1XTArzq4+lBqnnRYNmpc7KjZP
tgGNOeoB+kqzx5RBxHTEzja/OVRoZpzoU0Sn2cMbIZlAssw44pdJf8ShwW1j3twBrLpfhJRghqHG
aszhj/ghIwR4hkqImiQjs2lJpGmEgC7VSQqtmNx6k8uyIX8IfI0n+wSasYAF8JlY0FYtyL/1SqeZ
4apRN/KM/AKRXR+Whn8ntX6K1zwsObo+h/n6s7ypWFm35BNjfT1DK7/hoyD4LXhLvAcjhiIFZToS
mr/Xv0dK+ZKo0YZqXBBRcygpMCpYcEMOhEtSMbbnj4cYpE8p4CumuoAv58Gm84hiX1zdiU4hDt/a
JD7rKRjqmHGTcz2/Ka/T6vtiRrB0Uj1K9166pxfisOjLuXytZLxXHed9NTD4gAe+Lzsl1mkqeYXR
mT9Uc4c7fvrjz+ul9GOQdfQJBsBMyUBWWTjsF0n7krOR/koMVmSvTJEdctwh9NQjlI708dL5Yf0R
US/IdEcmIgHVh8wOK1Y5Pioqv5Hp5tlprrnfjJP+6Lap3Zyw3Vvwnm76AlbICKPCxGq/BmwSLakI
k2cA2SwEb1dnjdJjpIHXcEiB5SZa8zZmW4pQEFoD8mm4WMP6g4vgJzBjoPFpbosom9bpzX4IiToc
1P2ot7skPx8F4LaP0MZwpRqd6eVP+Rc4XyquIWLIEOkF97mZvWnv+o61qT56KVa3ko/F5J/0m9mX
JDMQOxrphd98LbNHkDr4WQ1wDLxZ/yIRzKllecoBKyeb224h8ijRW+uLenP92AOC93YdbsWZQQy0
iXeNi+VJUR7T7nagGhTJIZvanCo2hHBP7h0PF8A/eyrE6ik4/RKiHH5V9Iay3naaCNfX15SPnaYQ
ZbQcTEsOt466AENE52o6RIdqe3LL/57xl2KIaiQ5+l6d/UCKnWLRRACjOP/1GSEJV5L0KIKJ2pHh
IrAb2Beye7uptpdiwaauWbcoGeaUg4HUmgPRvrMPUuXGgad2pBnRazygfBw+v42E0syEpBFwV704
4sYRc2+wsrD6xlJcvCw+HKubmfEnzcUm9QStoSHyHGCKYQSGWDpE2KeU3Ibl9u7v+ygaOdReXBBf
ThOmA8X+hQDonAFrIlw2IzOSxpxJk+KT25AsBXN/7mN60jNqJIiOUKM6Zfv4gWdRSTI/w8VhRm6/
qIO7qbDVDDAlPBLcfjxBiJ7GhsBEx82WW8LVlbD5bLn6eSqJs5Xk4WIEzCRRCn4GPkbaF/jbOmK3
iPOXST2XWUth93EDoRxFMwdIjACP6wByjg8rdyXnPX1DvW2rdRXqrETFFGrTLSEeucTyX2/NRZ0Z
2MT6sXqYn2yk4R7kCexOA/OEyGtO6lAGRk4MinVeSnMGXXlXckI6CtHvLbiMqdvg2MTZe9qMSqHx
p3iTT3+ig0Z1dX9ngv65A45mdoa9e64yCWGAIT6FPRAJJGKN4Z0dBZ90WGF5vroM8U+ysFhutYk8
/UTUQSXVTPAtN6xlNfkADAG1gbNSXWhHBU0wJD3LPtsN+xML2QpNFZLHy1EeQdn0d9cEJmeprOuK
tec6f2IrHRDAlQuYMxQuBV4OnHx0DrLyKBOU4ieiY88sAn7BQIkGo2DKzvdmevEe3u8gz40N0Jid
B9rwEeg6TGtdWpyl6yWKZtZOHcU5ue1TtoDXREke9L9ITj9FZk2ySL34etDqH/cWwN/g0Pgit3R+
vpTkaUQvloZURIu0CF3m7MT55puS4BeJHHKyOdjPXhS74kh8HX+m4KIT2HHzDw4ZrIVGBsKGiTr4
u3koUZMzqqOfC03RMXRCEL94jdDrRl8Wab+Ou1QhBPUTDabS8DqjWohos5NGTJG4FrSz0PlwDYuw
yKRhBToNvOcyKM3be/Bbd6mqA0YDedwrp5uUKzkrhn3WvKWy72CIgC9+64HYH07IhzjhD0Ld3Q2c
eyzyL9mcdJYOgcNwFDfdH0eJ7+E3sBWEgwGbN+m0FLyEHMLGd2I5btll1WDBJFKP3YlMFPAEFkO6
7vucnjkXIhVjA999OMxvOG6t1HFmoK0NjbADvbQHC/Q4tmkXFgbjCaftEpKi9eF42zGqqJRsC2gx
4iQvWUU+Ar49J0/YuayZyq4T1nEB101kX9Kq9OE5ACo/LDrUItzwzcgUfWCz2Em7Afmg/AACSpE0
KiKmGl+IOe2IVhl3OyLkWwL2nlRLiK3tfWRfzfBMkVrbRyBymQ18gTUJT7TOpBgMflj9OQDA3lPu
5Z1EGDL2MYWQZoXAQdXWdhQ0IUApLErYJeCc5J7p3mMqtHk1w8iJNNNXaMZfwpUFFHFyrz6JvDP8
eag05LBPQ3CiKaHZ0joMfmXO8+DFcdKthhMmnvV92XG2eVViwAXt4FzEVs6kcZPssnGkCUg5eGn0
iRF7Y9h5JeTNK7wpJHt5TyK4MQuyG+0B81XxjtyXOXsmUkp8vNNirqb5HkUhkLGNaIOior4VSrsP
A+3p7/7xTpSw0CPUF0jKFdT6k7QewdMjLjWBEwFhxXypMW2Rw2IUBHeSbZ6KPGwOEtw8i4EyQ9OF
1IZEOYHpmGlBhZOYn15LHZXf20HZJ1ZCkX/nMzadRyrZyHlEC2XY4ew8e6+4juBzslNUAZqYbh2h
HD7QWUfQG2+NxThzic1Iw838spPfrt8T2jobkQUEB/gI0S3oCictEa2MtYgBKe7w1LhbPiBT2W1R
bis8MQgcNGyiUirXTl9086o8n3N+8/PUQLxkf/7p7r4YYDEKSsBu9oBXDK0bL2d2S5EjwHXfHKgS
Jat76NYegFsM/B8H6uSXvbY0UnGyTkQFxCBoOc5YPgdxMOeomZCNTKI2sdQIjmei9giSPICgxEGB
RJb/o6LlbQPOa+GujoqEQJX1Y2tyWL0HSA4dseTawnLGaMgLDRz5dZQZHE8L0CqOrqOWGDbCehZF
mvuPDG/NoY1JcFhWqyumMdbtrQFXnDX8ZoyHW5GC207ypD9T/4Q2yeH6Hy6ImYNmR2LFidQIhv4b
XTSIRW0aMTOO77A2mB5SiQ2CzJOPkCsPyYhgMJUW9QMFi41C8rvidmLl8082/TPWGqwlKNFFvVyW
jcbx7yBhLN6kikL9eq11d2YEO2WfiIEb7PlfgjWqFPo6Y2gP5oMvjy5mU/u9ksasyTQaSEgfhK1i
o9GcAsVESwcbXI6KsxuDGqHwieoFhiOeNqca8xlHpWtEakIgb9zOiJoD/9Jv7q8R0RCDl/vcwdyd
hv01j0Tu1LESCueJ6LZrOEh5y8ZgQLpK3iN4okNBWXRGYXLZIMtSgUMypoZuvOvvjf1v/WJb4Sy1
/q6VabV6r5GTIzQeJEqbPgJjDwIdyaptoqQhO5UtUzi+UELKrDylveWiwszQM1tGcE+sCv0pv6du
v7H8/4PKX3GeiKiAZLAfoGpm+325uYOUXUubtTok/sE5E+vTBx0FIR89IbD0yf9P9hUzaIemqfO5
RJejOK9+E6QJIMxjgTP8CCLixtNn0c0qvo/h/Eadnyd8/NxDW/oABaoDgreiV4y8WpsckOkzwXUA
DDw1a8S76LGZ8HzG/waXBC9239H/UKLO9BdTm1D5qDQ74Eyw7suPDdtCaQepJByVVPERRGGCeMvY
aGTmDHavaqgTgFLh8SbV3+6Dgrny6MtknDBiIWYmLwDx2msB6GcO+cUY49AGC2jq5xSZFj0W+rhI
LguMIyypdhc8RlABwq4J+8Umf3b6jsxT4D9iDfCEykzCMi8uNwRGqvR18YgMQuRgI250Sd42R+OA
bGhfXwqAGcd1JPtANUzB9fLsnVdQGs5LAtfgr8QNRwqS/kOeLbcHbI6jPdR27QpBPSt66cNsMZtN
2knny7tiBoaHmueaDPhYIlZRRDEL3Av45Qmre3M/QpLfUqW7QuZAE0ix0Z/O9QiPpMAuEAuFUpMT
AeMdMyYRWmSEaHigsVeWR0oGOLhl6pRYkx/AArYUgFCGfAXpSN8+ReC4Tc/LVYcB+LtmlZMhMR/Q
qWzdqLyom9gLxwUnDCbjLUDVFTyZ7uoJX8LnDymcuS35gz51BEu+mYCyEJayZxGQ8HBfcdd4OYgs
uVEd6QbkQt9sY97j/QKYTFoMkRicr1E1ZFFnFywO8P7e05FACuq4T3HVabbjtvjtlnWR8IO5OimR
I0HSvNmD3oxgfxwNWb4FQMZWfrd5Iad3pAM7acIq3y4ZiFHOAhsaRoKwr0ZYZ7gVOcnjaowPHGVe
w5EwKIKaa8J7tDZXb1QGGU3iPqa2f0lZpY+g3OKgNbraKJEDHA9I2Okyd/To5xF3D6ZdQkkYR50O
OvHRe2nLIzhArlx+LR2zC+Qa+jGAr3/JNx1hATBqxViCZ+ZldfvWurMbExSZZ0q2QsAtlVxKpFkc
nc5WaeMGtubph235sdzB5h8GsZyIiEc2XZbqd5g8HVwjH1doUrfmGi/XxjU1S4f5lf33zvxDeZpz
tvyQP8xoz4tNdPqqYaNWZj1WBcYT9jwQdmMKBuCiYUnVTLAd3eiF7IyaQZTN85rfHEmrpHqtvb7b
c3Kb4b5xH5ZOMQNkh7YSaSWXBdZj7l3vSJOqCP3AVUf7iUfYZ1buwW3SHKlIPj0RHf0EyFaccgQo
jBCjjaQxQhpRyYLGBd0nlZiPXWPNAX0eCO/qI+wAAyRiLs1O/ofxNleaJrTDD6evupZrCyybVVIi
RQr4iHGRmiYc7RWt3yLC9ijynTUYLBTMnCxZuVVS8UTLkzT+HFlYERMiJ5nPwaRoZfAFxnGFTOMJ
oEVZZJA6WesW++ueoiu3oCdJ8s4+8AaX5nxUU3nP+dvf0aJA+4vmE+7yE8V2V3I7Xp5MctM9hCXx
H/YHDS3ybGRS0BQMGpiLxigasmdwSeDbRXAYPC0GxAHzL/4knNLULuDJGckTpp3pY072qVD0o4D5
uPdAg5XFGc19hNTB5sNUocRgDCOkuu5zBa8QvqzjhUw2HLDofWVE2+QIE+iLLcYtZkTpsC5TnGdP
z9hlEcCMu7TirIDD1asp59BCCDu+K5bSOc5N7gM4ASMp8DkmioZFlRpameT+gu1eHf94pqoRNu7w
t5PoxxYVWIWDj3L2HS9EgYpMFyIZa2cCEiRyoAmtWQvHKuQIaCH3A5rcP3IrRFcQAABSpF8sIwAq
7HzWpdBLoFWVQ/7pnpTfXcejjwgPxGTWRPmNPBWM1y7o4G3zW22OA7ef8hijVnpcw/vmc9yg+qaO
Dom6Izw58JjNusHCCYrhZxM34wzrGXToIpMjweOGGA4hDL7pvndBnzW5TOgssk9LMhZpemqsKXbA
kME9FEGxZfZcX9yGhAtElwYP/sDVk80pIwE7ekwMcLGbDYdIGRy24QFYioQileR+ii4qN5h27mth
Rvx4VAcEHmDo+sQfayLkSdLYpOseWiMyM/pUcGr/rCgC28d8DWjtDPyvGz8Xlxn52RdhYOFbE6fl
LoCDSBjAk0UVGaqF5TkQscStRTDEy3KbGWky/1SFJXGPn+Rn78nLgDIlAXmvkfmh2BjSnekA26VM
vjnZAeHb3XM3fKwivtQjbakfETz3O8JVz0mCAFQGJSISLxUyu5aXT+JrCFIkIoe9icMvW9ZzI+o+
ROQmlU8o9AmQCQEo7PMHrgrxUUTSmc0sAuV9m5E9gIr5S4YJc9k5A+PYEJS4MjBNIwZAmSgf9Zcj
3USXTU4jqhgbG3hBQpQpnMDCVnu9jF8OwscRBmD3C4Oqr4iCkv3r9heYGe19vjbtjeg1SI81fcCC
f/lZC8Y2tj84G5Qi9gLu50gcWW9Vk2zyRS2a++ZotSLZgh9qr+L7rl0DPXwtO34Lm67yjoNxzjmd
N/BB/GYTjG00S4HUB8eCyR6b1O1VgdqDfYydWE4D6/uvipkHBFvmLSDZYFhy26hoswaSqNQs7sMT
OSiyU3Dh2e2D4IyEmWMKqy/rnSWsKRoP+BOgJDQCXhMyxvHDkyB/8av4+KY/mEgvgCMyivg4t6ji
enfW9+zrRxBP1a7Bs0r6hAfIkakvDd9iq+FjP7B2uOgFhE/4EnwW3QJn7bi/RKHLDPV2nhmwVaSQ
K7HEgSwHAJqXuYQsewn7uSn58eTniBSmJu4HgzfvVoFRn0cq/v3zvvOCkqrRTffnSGL+Q4l43yGi
km/CzXHHZvuzTiitWJyC/YDMpm7dEbeBhFUoX01ik4D9qb4FKN5WnpyDsqs+HrWvs8E35RR4y4xh
Q4A7+wJ6CN5lsODNd4Go65Nh5hqamwcoD7VHm0/4EwzYFS0I5n5QBcIS0zZDCJCRwUkgOkV5a6pR
37gYTIeuGLKQUen7q4eocUZxBL/ZkrXQiD4vT9mL+E+O4h8kUZV9YldBlInCZQbwLq1fQ25Ay0Kc
u/cd3A3Rab8pMWnUB6aoyjnpwuHkrQdF0BUhQnXD4gSPAcGqyN5n4pmTGUbz+fDpGUjx1qc1Vo65
ebhwjOfUyCTnIXM+xy/D6QirAqqZyTwQ9wh3CzMr6QNVphCwKRYMQiROmDc+i2/ymjQjY9nCFRbe
q2/1DIIW6K6OcTztv+Hn7xKDimsIcHv+nd1KuFbEhCH0hukSHSFpAIj0PsSLSeMbqVoe5nZorXz0
WCCUt+tIpJ0wVbNPyqEgm82x5Oc1ybJx/+PLhVv/YXIi6wZkneud9/0bfrJAQaSqoXAFVW+2tLWi
BtWoYuYBBqh9ev2PxVlBXj3odGwyHXIEP+OcwEoQeawoPwLquaP45s9Wn6FkbAc21qxQIzJbLkAM
YM+dJwJcsozbo+n3vVdK8NpQG7NDcum4Iz4acyC8S0DhNC0XyBVeqCKiCjaKxJfnkjhu/2JZ2Mux
hYCDVkSxoDnlTyvqhVGVPyl4/8B7PT2iIgAsxhUX7TIpZg1Zo4SJHJESPya0ULCdD9mcxd9FB039
FTrykp2vhzHmC84w/M2aJB/94Otw+7HbL1lUgPyEVR2OcU54GMfC314dC43CtEEoyONk2EXIHIlS
xUGL2mfjX53T7w6vBS0d9KwEWAqVaanZH44q8WXReLqL2FSRRMKl/KECkyHhviXrkjMWUp2oi1Hy
IHIBnVlWc/Sq34GtFWv42DwrhxD12FEMDOFY8OBvf0MSemWMtlhPXLAQJdKxV0JFiQxa6MzcOWlO
C93I/sLB6uEYh37tld1cLe3n5DX7GxpQZW/x8hpjkDyW/Wrz5gHwqF/nBDtuOcuTNwmhl1ukI9Ju
YA0oUGpxb6UN0jqvQMRJF8LsPX5GH6AjnP5smOwhJ+j6l6MzWKyA/thDnsS1EgmGTOft9GiSu1uv
kSpQFea7gGxjysiI1QoeuK272ZkkIp+ve8z6EUHR7tPyNGvFL3gkhJvQrM9KNHusVqxgSMpsMihq
NidfnfKpqb3yiMYZKwgH6b7wr0E9u+y7xr+CraX46pUjn6wIvgCqwHgxAbSHZ8R4iTcDQhQFLbA5
6kkV6Ok1Lce0SwUyELSg6+Tpm1YlqDmyJj7gtnyRXwOIDPt2lzT+1z8xB6aYgyIgYrJ5b9PeVgvO
aFv2OuZ0sshQsnMN8bR//SdzEY1Zb2znaFpDtmm+42VEzvH4FdaECZ8OgE3ImPZ4k16jZowEVa2Z
uaxqfCOPGeGJFgBkggIbYRsbGxCLvsDsSoZE1KB9F5NTWm0MltMrndhQqVQYODx5VxKYVJI6SDD6
O8Oirr6bdq/F/AXu48Hg3fKpUPPve37Wc4z+iQT6yQMBW8vABc4pCZ0vaGS/5wmFlXtFiJVybtUw
p3Juqy2rhebmagIqJPK63oKD828MZD9z8WCw0OzSf/+hS5aWPVZ31ndSHlwWsoUe3ZCln+Ny1kX5
CIXFHMXTVCGdoLbzjw1m96ydqvWJXeAbIYp1UeO2zh+BeCGjNMm9V54YngAwgiIuJ9dgsLnj58PI
Bj6LdIRj0M3j/gpHPeHnwnPH2rlk5LZHJDXPINetwYGAKFuZdZMX1F5tN9OHiDO0pAXeTbjnjCNA
9vTuQ3Vz9d5brviMX/5PdPxUpPFCscAMKTa5zFQp96zJgTiNKw2W2GK8F3wNigrpwLDL9i0HUFbs
Vs8lhdhrwhHJ1e/ZS6KxDoOE+teB3cN68O+DUu1FLAQSG1TlkEf9UQ9LKhZq/7HQdPtxFGQNeU8Y
y81sw7zh1KjUwW0aIU8kQxZDMbPUcqMEGzZS8PWcct48hHAa1c7MdPkVsKYLTzYJxGycpKvHUgKw
CIrLXLuiVoFSecdcp3hv+SmMy+iRRpdxRIObmqL+cIRDQHEIb8vGcKHniOIFt5rdN/qYOYcviD2A
HKIFkTK0AaAUvtIVUOVSiCc6zv2Sb0d2VHrFVOY0/U4StlnuUibhz1/WwRJPwPzxh+sH2SsPjT4W
rUeN2NtJsuIQzh5sCO7VhoOsgh6GJvystA6mPWorKleKb/CaUkLnx7/o+3r9Ycs/EIIZ0WgzlPYa
giyw/68Qiw3eVszIfEbW9ydNwXJjgTOfUuw7bxdjg/+1nIDxAyfi1yWosnmJ4+WIUyWVNkRMfTrr
jFaV+tcy0nvDJ0pAILvGf+GcAJdhX+rsEwcrqCSwDMn9YVdQHPWxIN6qSiqyNwF/WWsK9FuyC4R9
X4pARhEbiKefvQ2ckc2SKKILOVaPVFnBeJpDaf5eYaIlA6oPu5h+oppE4JcLwNwx3CMX+OLqdXo6
XEN54MW+jcrxDIxnCIzio03KZy81GOiuqSPh4C0px6U7k10TvAyaBh4zO++vrg4LQYZ7whpN91UA
A+xV0RWxL8dfPJcoAvgPU2Cp4ddXY8Kl91qCEvaL7uXtHE5/wK88Cb+0sx7L86hE4coGRfN8ePZI
diXeuQUmIsgFtSuGR8fAhoumDDpFkB6VnSEK41U+uV+Qbh4elGAIdzBkIrybs+GhT0KWRPYSkyhq
ZZvDIuVbaQ5PZezzYDA9H/nqIaoeZntgOloOWTpAJczU4AsyGF8bRViqwddklf1H0CM/9WAOldGO
weHPnJQu8P3hsy0Pd5oNQaX8YnyKBBtMCEp2HTKuAGRdvBC5yfWgrLl/t5h1GbLFmMEDMFTZHK/h
HC8GhJBArqi4v+Mp7EN7A0rhbNmQ0GbfJ19Qe+Q2NBVp42uI97w7XiaoTct1ZrJTtThFSOigNfxH
zRRyfMQDkOH1uEBpVUBwv4MXz7xy4bu+/+Xk8ZPObrs+1ihn0CToHEGiHoK2xwGRFqO7h8Oazd3d
XVty2mwYg7XqaxOTwFYGh1HlVZyzb3OWCoy1LJ7zk9fE09oKjIm65v27++sipAyNs/vagGcmJ+Ay
nLYusJrNHqfZB/pXXANJI6cF+yCz2prCbEMsCFgBZVNUc85x2uLLvCZlaG3Bw7z335P7MmNlFIcd
uChHZzlvfNJd/rVXd+57SiDbBAUWY1DCzgDOxBJFKxqz9sXiiAyrPH9MKz9bUgpM5OstaGbtAgtO
Srwcph8pbDjJJuhHeAYd0N0IsQfWdXoszi5mu9Kaoo0KkWuMEV1lBTvHRg5SzoE8iwSrgngPkuXZ
esZRNRMZkRQbDUn3MCkvQTAaUUnK9fpZCXecX74JiVsBAxIWKOfNQej/wRAvzo4d6g/zCJglgCcu
Fu49I+SWhN7RlawocQYkpNo50DPENxHWpCbUf2BRFwvx9RVKtx31AUFU+CogKrQpCF7E0Bp9wzI7
Ob01EQ2sfdWWPMKOJLCLa2zL3S1QOMgw5GDWJARYYVYup256srKr/Q/SuirO6ZroXcjxuo1OoQD2
JOv8cMUxBTpLAXjnkFP6/ex6uBfe6XAdYmmBkVgr+zeHXwkMmmvnvGunZspEifZNliD7a8wrfkHh
KJA+W8jedJsihiK8L1XdA9QtPfZOaogw+vz1ZyK0yrDYmgAwm9hOpA0TIJW9Nk1wljYTmo0CqVkF
Ck55WcDpA/pNSx+Ae3B2hDfzJPgSwjtlx3ZJZN86D9amak2F84f8JB1VnuQecur0Wpcywagabfyz
w1201tiYQZMubNu7+/Q8hZ9xajc8gX9fwKwhj+MPKo7Plq71WJsMgBLaP0RQ5gJYQXSsswJvhUQE
htrdLDdiaPkbLNc4woacv3qKW7a2PJQHdjg621+/DDAqcZB0yMlHQ8i2FV+CO3jl00OEQVyO9aRc
LSekWkkkn//Em8sKFSGityjXROIBprVkgfMLTtFibeXsDlj+pF6CLYhKvM3LnfIofC1Xn3OloREj
gk0Sfd/Y4/Wd9xLqjL8ouhdEBWAi9upzQF22cJW3SLzuw/myTm8itNQFXl1h4uy5BvDfCszO1WZT
lgHUVx7VLjy5+b6104c9RxRGOrSOD3sZleE/NCxOGw9M9UUl+/ZCOs4/aJw2HYA33TGDy5CdOwUO
3Ea0WLhY2R7xPSCKjTXsvVX3D+BYLDpcGqrhiHd2W9TeDG+9aE2Jnxiaj09n92DM4n2FxYWobDza
rZCTStllvOEUAoXA65xM74dpz45QCS8FhJUaZ17O6OSo+wvR1rfhHVW9OaYWClsP6AUWxJ/3dhpG
PaHgQNzI72XnfI0+RDRUx0sRGQPG7x557cBSBTpBPIyRVlidzUCZnEWwZDofc3JzkH5Rf5e9E3Ek
FkTFjqef09Ug/CxJ7UElfuANYvu4HbhrhI5cHZSeXC+e6hRBDLD9+eHxQElgFuurv/tA23RW1ji3
VIo+vliDgAqwnNxdFkybw+AMk5D/YB1nkcBtGLAMdocE3Secpjdhj6JGhDkN67KA/Oj6lNwdax+V
tEhlrj7V2YITTr9bnkIL+JPVXvWf/3LLVrKYciBPY9Y55GBWhIYsyu7xkgi4CCEa2zzodyrBjnZM
vnX8IVZRdp6zX6ajhtCgFS/WBu/eGtbcY+xmqj57B0TxtbVU4Bg2rKYsEZuXtevxQ2QecBTTwZUP
IHb9Aw1pfJLOYh/dcf24x7wNYKME5gQ5K3Jnr227/+BB0exMw6kwRAUsSEQfkSLvOrQH8JZVjNKr
vSRqR2TzYaThOoJQWxP+WmeL9/AaZtt2+iCPiYwk/v1huygrETKDKVvZk41q17OTQ4k59USYUoG7
9qBGClHtKdHOLpHpvjx7zYmo5G3LwskBGTgGfpVts8c69+MDIlhgrogfCKyZEZCNIyzYnliIrPRY
jbC/WplhTTjs8GorXg3//V53vgvc/0bVtcZRijJqzUAf/7b9+EMuO5HtNiELnyFnM+SFCtgXR2v7
m3xn5uIcfQPRE/044eYoFyRgU9b1r6CQhBNQeFxmXLPPBOrZMpafORq/2MBFxNiND8ERYnDTOcK0
ZqTIMx0sSVtzxRZ0Fh7liJLq3TvSWUd4ED1cKrzy+2Jx3byftujYQqyKsZjWQhD87ggaifm+Wp6j
tEtR44ALEXsIugZWzpN5vKdIXFyx4jzhqH+Lt0SHC6o4tDw9B7wJ5w2f6gHy4hpAj7cDHQUcJExE
JIDJkEr/yhXM0Mx+WxEkj0pTCx8OFSNE9UIleyAPP5H2TaokFY6K35sa9oD+KJTnrh7yPg9zt3Lr
9clDMt1RWzIqsi93iCwbUu/xNPzrASXDEDqCjCW4Cz1DTun3MV2z5jClhYRfJL/Zxe0wZfOJ+r7T
UcUaPBeIsMI36sQzG4dqS2s5Rir/11++Ew3DMnJJikDJ6iQMn5mYNBeFh1Zy2PPQJl8G9gITRc8Z
kAj2ZPIvgsGiCMhyjk4LhGFwYzs0zJCkFLrdqJU8z1lBIGpu9rSjS3f2JMGg5jzGZeYjjW9BS1VX
zs+Vl2wJQ0JgbWl6tv8GkTmiBch/OeR5DxtuClrcII/f0z5hH/yt2nOGuQ9ERNoiAAf+yB9dJveQ
wkXuFfORTUVpS2nHGSUq8fq7btcbDYYfPOcwi9/9h5Fr4FK4eRTRyZzZuKwkxGfN4jSp/6/ZjkRC
ALkbNvOYS3vIj0HeGjPyWMWk2TwXVAldERIJNyZ1SKk81i0CY3whK6cHbmGgT8UChyoONR+dyRH9
Tgi77rMXAzT8RD2jvWxEIQG1wt8Z+eqHf5kgN3sB5cw/ovgDbg9k5rxvE2kEQBarMTomQGvCtD7O
ggLDCYCrR7EH/+OA7//4+/dZD0hqwuCHuJQLseH5jwZH2JhpTVNaEaOlId20mR7jYtJ6n5kRyS6t
7ND++6NoH6fhk1+58+5ETWOEdTDHuie+ChDVPW2qhYDNkCYuHslA86q0mdQYUgAqMHXg8Qx+NjQU
kj3UcdZeJsTh4vdCIR6vM5R6+IioOlkQ5xA8Qdr918oY3sMTUfVY98gX6UQPLddZJ+7wsT7Fypwm
NsgqCrDGHyg7OVp8gwWDBAHiRJTh7CIJUfihcx/+A7CbIicm9dOWDVvdCx602VckYe9OzkLx98jr
bQRDgQj00iDrgJY3mz0GUefLQtxja7+D6Z6RZb9dfuO14Q98Ye9sEL4Mxj2wyI4E81V+LEXdj5dv
rtsLL8uH/CPOxqK4nfrbc3CJaTTkIExQrUfKKpUpOi2jQs1dTTpnsd9/XW4URhIDGplwQrwZOlH5
fdG2Qxcgb8pR8Tu69lx9dUYg4xebeqf8C/fOeScU/74zZ1edsI9yCUIBbiBzkFNZ2ObQL1M5ulos
r6xdYyJwmTEQVQt9G+q4+GstCCYKMTMbR0qCXOEK1d0DZzpkk/dEBPF86ZXqB6TywiecTMsglV70
eDYLCc2Dvdct2kH55gCCfR4NERh+xNxhbc4c/qFd4VjFgW51zmgLtfd0a0db3GQJV5kgm9dOrGBf
/p2/S5rCbDAH32AsOjkovVA99RAPekJH7+VzDaR5dt3K6ZjOvYLjEQ5oqD6QxODas9+6RSibmcC1
NPF3e4J/+N3Ip1lozj6OqRImAJduAKhew+4RZcLFamKCzu7DFoUjqM7yuaUbHKs6FSbLktfX/0FM
3nlWiD+b0v9rYI0PX9QJ/6Jf7lwYkRDTmZ6ESKCfFg+UOzzzYTEYyrJVN86dIxMjehUaPZefc6rC
SnFPFw8JItFG9S+i3KD/FiE/eee8ro6meFAp5agHMvfwVJQW/3F0ZsuKoksUfiIjREHwllkUxQFR
bwh1KzgjiKhPX19WnBN9+nRX1Vb4h8yVa6DZ4KJ+E1NmU+MbF6KenPaijxqz7XSpkFB1gQXAwXy8
Udpbb7KBGbtxFsPf5RjYn1CMIAX+mLcNlqVUKD/kSVhlIk3bCuUjp8LEYcfN7yz8rphHl1hD9GdS
QT9pwegBIViHPRyGK5AyWCRiSXJM3Xr9n+YN+WWOlYRFSpZfQMTYw/CDYMjkVv6DkQbvaCqwHzc/
DkFfE8i15SRBQV//dGRlUVQR0sC7R3Fk508T/kwLbjoVnfmigO5aRzTV3DSstJ+9Yaw673LN5tNs
wpBlQFyLyVrjAiASAwYLRn41AXw16cC9mR7VXA4w5pw7ZY5oKPok1UwVYIlFgcdGrESPnSbLzCHk
CYoy5my2nE4pouIf6DK3OkAAKiriJuGg/tHOFozce37ad870OaRYMpKmvvqK984PfUF4Tn3cYH6Y
Y///r/4KaxCxAaePfrLfqX9+rR+I1F7LSp+fwCvX95dd9kZnxjwECEE3UW0FSRiyrDWJx03bPCOR
oLFWB12JNsk5zlQYnp9B2XN65Pc5V+juxjp92eBpZLEwe0I9e8hY5q9pMWtG3eMzAjHEvf05KTCk
B8jLmP92RuX427G5hDVMbI7qfkTJ/V1UAwWpQo6sgpmsCIJ48oyGq7lwSC74UukBtD5x3NS8HD/3
G3UFW2DETIVLs55zZTmUYy759Cbt1J2rGgI8c30eMleH6lcXidDF25JKs7ut/i4EEfHBvJKajpcs
sV/07nxOoF7zj7LmPihg35nThw3aQnwCkOnqjPk3EghUxrSWxR7mEAP1gNkbxz8TV6Nv/ZG3QoJt
IrjH06Wk2N0m38o6nd3OcARQQBFEYU03tfg5uCSolK1FcIty/1bRyrTtz+F92OKcCS3Ny1j4zVyB
OeRAotsU9hFPWBhVS8x1KAzRHZho2Y/EPZJQ8eUGhvf0RKsODWfTwF25i+4QqRkCqg6vruN0fR24
xF5REDbTzG3h9/2alnhkCaVL6AEgM/yVSo/Wqb3quAo0hxxsEtfSDhNhMPA1DhlO7bdnj11f9rEw
wz7WZ3Zlt2fsYigRBD61bb5WyIHXmOkKZw3xu804EfjlEk2MggSXO6obHh53S/DZX7ZnAhzOwvkp
V4L4vY4CFlMgUdOfp4A7zNiJ9Yw+rnwZ0kbvo6ncWX3JvrbV5fdnYbSi88Jb8xe3aA2we15clu1A
rnMdK4zLToua3S3qHkmTcgl6t6cAijDIi1hnokByVxliuXnZY48W4i/Di+/bc2ylxnSu9l8n8OdM
z9WV3Nkt2xC5FF3tsHYoOq0/3PaWp7/3jNEsta/18QzyDREaBX3g9N+GyS+nP5eEDFbeGyVopQ7g
qHVjYJAgq+FRj9/DCHCX4xRxT+6zymiQ+Pkd3cerCGe0lJUV7Tv4GfenM324IJtvlq1fs/aoy/0O
JANIwlqEp4LplklyAzquVIhzJ/TEuPr6z0HHVjjBmWNhCsK4o20mxXB02z/cPOhR4OnmlX6HvrQA
yNSkHBX3pu0ZzRjB5HaJ20RtSgWVR+J4BePGJWJ0BtcZ60MloVxmnULTIXIJOccsw4+PGKePq+LP
Qosr6r/XyvYdvgm+3Q8FIh5SYWhLXQTnI2GApBZhCa01oiaiJGd1UoQ0TzqVH8UAK7uk5D3+ITZg
Ws4ZgQ6sO8BGAxTYxfiJXCBiwgBXlakQB+gY8P2/4SIl2NFp8+JKAOZBk8ecadVZoWtEt3P2MEMf
Ek4JhKD+ZxPwhOBz0pMDFOMi9fx6yJLfgr8LJilsxBvbV6WdDih1Al0Wt/il1jAVy/9nPdoH++kU
lNcTqKzdCeUO8uXxXw1VltkyYwCXWEKGAsCDPE/MCf16d8GRaNie0pe5S2IVgUCFYAPSTfsp3l3U
PU4x0la0GrmQ3bdIkVCCTbCH979zlHPun5Bd2tB2dLtEwSaX7Fa4L0j7xueREdNgBLQ19rbAfs/L
iOcjrj4mX+JhfTmF3rO72Q3fAFcteub+FJgAqiwPDayhYrQl3k0A1UI2x4ETUQPWWyyhbHIm9j4P
KLaODNynpX382srxtKDxY/iGkz8qNdpPE9Vuhmz4B3bXHkKDcTB4M8JuX8Tx/QkOUX/Sa/xBqboP
kNVcgHqXOF8ASwKI4pMCK+yMgh3Lud6soujanea8KHwayaD6+2+LAl8cEqmNWxboLDNPq4dNz9hg
4kpFiAk4ICysI3kcdXBa9gg2rAnlJlLXPULn2nNuIbpSEJaDnZ9Qyj0wYykfJFXVyyGOeFxmJkCg
rcxVrxgI6Y1lGOPey/sT6SxlWTa/hmReU75zDgyKBOK0q7rqaN1Bp6yufs6Vbr7bmEeikNCLZy5u
R1TghFPLjYf82WvtG0jQH1cKYoTFQ5zObRDvOumu1TGF3gge3WX2hkFOS+XpDJo5gaIvjT6SzK7z
xOwejfobu/72mUiK8vCKEYsOyJRlm6QzeLAQbIXXDqiFmpGQL9KW49LL9udpThVgdpKr84yUOE1a
PYgvmLkE2JsT5zJhAYDfaQQSSNLeCYzCPmEaD7xyK8S5d32yG25Zg8MUDe5UX2AylNQ7XImHP0BG
eiCrBK1L90zAIR9ZdWHnDMkPyDS/lElTrnlqoK/X430HWdLQlukEMeQknnA10+X89twRHhQrB92g
V8QttxM+SfTBdKmewDlrUYhCWJrK5UNKI6n3AN1d2Zi4amejLBSCyt8HCJFVKBALv4hn+/VPE6z6
2FfjVBFvJtgwPfsUEzXhKqMc5ipiIqCPvpf8sCrImAieqDQxQkSeBNckeO8imDUdn7EILHnkjkHp
yOWNqQJx661FvaMPoToVJgG2cEwEwT3NltksPwOMnaDI4D09rkUbqFOGvjACwTQdFmDGOfB0Ly6q
UEyduJixTQJ1oD7sD+B0daB2oCOOQB8JL6OFIAKN7UIAH44ITjcXMcj5iHaiN8BopYQM0qdqDZjj
X4IL45eO60kG6M8/GOYHyDF5WJ/54SXaUbIwOGHBYkmDSEljECNIA5AHE0OzDQkKLkIL3vnFe4NB
FzNKdvqzPYEi7IkMn026g8sKzsPm7vSD78hwOz5UV+hG1pWQoM/4Os63J9KLSBE2swMHL5i7TqXs
Pjj2mj0BGPKwmFz0Ruq8yRi38Y+hRtl95xbrTocy8Dz+OA3w42t6sbmxsae8RPh+nhhtFJy6vPYG
tUDfSUY9Yn4MmAXaUkUqVI6ZV7m0RHgLP11UZAFdjAwVyXe8euqMGxBn8SnFJUXqNmYW4PT5moCq
8PVRZO2FSyCBJ6qPa0E5zMclQ40VNCwtuM8k5o0kGDwhog7gI2rf0fPv6hQh03SogexJK/gEawbD
DJD876I9pOjoMLImLxAL7RlNKXB8D44sZ7zFUdFlzrWQIcTbxqQLzbX7QwXSsWpLE4F3wxWhjg3n
2MC7vQ3V8HlUpw25XUzYEVYC7awkl4BQ56AkuLzla5OGGeNbkqkLmkW4w2egcFL6ADk7s0/0wlDN
zpIW7Y7UMQhn8QN4Eo3YbK/sdSaVbeCA0/HlciQ2I6q6EZz6HaArlboc7GgcnRZGLXTA8OWZ6Zs4
BHGBd6OKbL7TEpU52bQLfL0QqFEixRmEDQREjsJ3SxtYTMIGokiZE+W8qAFIGjxKC9TLn0VNYePB
Co8UfP/z6IJBvcl0jH5iVE8bPK82dLBJx4HiKzQZ4H1gAfCx21jDx6eKMSC6z7l5MUsG9+zF2bZk
lPzEeb2z69svhFzE5BYrDq5dP2rvruHTb/mnZQbDFkgURgtgaX94ga0PnUI3jYeD7+5dd+4Ab4qD
J3kFpAgcwunLlB29NdLqJAVRXuiMW+BFScDfOV5NRE7FOzDWP1NJNtVOx3Gfzfv1YYWDxfNq+SQ8
ajjeWCTcZ90swI8eovCjPQMNoM3PCrJizawM2mzezWPOufs+lAc8fOMbhALFQc9+o9zvuOVBRNaM
PUn82X55YFOCxbjk4FJAVvSetFL4bzNbeq91XBQwhlXC050sMcr3atDnUfISuY+2mdjKnGh7xway
V9iPkD/ycbZ4LNSO2T127E9844Xa7F6N7qc/vQNkI+62hRiJk8gC0ipg/3vc0MVsM2gqQ5q6yx9s
UviihDumVp8nL168096unuB6ooSIxCcvwtXxRo8uqZmtW1Ax+RwlPnRLrHYH3VgdotNXfUN8CyyF
CajLD6wG5azs2V0oExi8zTRKiQUWwdBzIhxtGalDZW4FwW0NfO+w+xCKIzJ4HwqPpJ13jFMLpJmD
RnM7vUEOaB2vs2aiEog+ec2OefAOgeZn0D+p0jExVnA8Kx1Gv+UV4lRjZ2sDI+Ea6nYdlF3L4PlS
ofpkKgQGZw6rBGJBNm8t7iHShYqDNYSiXyP5x6V52vhoaZzPMR9LUKDMAJh4c7XJtBKO8aQ1eTgf
UtwVToKLwIwvO7zSyrTZnpNziBYDEdToB8rAZ4iqSGUkd+YLm23iI5/DNhcLzq5CRWsNJMHsGrST
L1Mw++xjUg/xAf8ikGRQOJrjr48JBY+Zg43FecGF42Rz8/TG/8M1oey97Kpnv9f9vzcAAsX5OMV3
5O8WfSCC1fCicxzE7VfMvNgpdyL4A8rBUjykviaJ7TT5Jr1d6UEtensqDtIcKm+vt/smKUOJlt9y
U46AzlAyqWCzJymPFOcV7JypfTILJAoUCbt6v+13kpfX/GE1TOxdXrHOyQMGUxQeChCJLTUN473J
YyAux6c/JAY2E7vMOtw435l0wrrixQNAramH5s/EYOju66P7SJ+AE0M4PwPk8xY/xKRwxXIxU9pi
GmlVPrlai9JNNxhI+9ht3w9Xj04Zm9UM9y6eRyX+uRpy9LcNcFjYTIE0dty2WH4pTi+QCE0ekLGC
7sLTqWFTqG5n1HGv2w9sPTRFYxUfHhEj9dfpjG59w5In6O42eTOPYmgTIo6PDQ7fYrCBoXpffME0
ZAqlB1lUjCFMD+XVamtBPK/RO+phs+1rUnpO2HktrE0YmANFC4bA32Hp62gHmdiAfeLnweLoA1Sc
h9StyefwmqouWIQwGl9B548LnLMEfBvCyTrGA0uIS4nGx4VKDX3/Zb6PEg/yiD99DCu5tdmcoNEP
9xXDVIabcp0KuacCnZEYsm6UwYfggOApcmYQnAVhB7L4tkZ50PmfVK1slKnmYCoai8oawzamn0tU
1uzcjLsI4xan9QdgN9LndGIdwOE+YXtAN2DdqNkW91k/qDnYnGL5Iwv5ErUwCUYRsO0zIsW8vVzS
i0v9gLMeVlIR1/4ViEp1YSlpU5jiE1JH/g9sCu85b+/SHR7jNPqpVEFOa21QcLO10uF7+lyA3CXd
D0N6ijo4OqiIEMpGqo2SD2vtToWFhIaV+R0dDiNsRtDUXMnJQy1V28Vu/3YotVesdhQ1AzpsjDV7
QDW3VQePqegK3QKNMu3p/962fNIOM5C3e/4rLvwDSQEUWC+GRn+1HaHE7QCZoyfBsx1CUyskYczr
xk8bFqr7WxbB1wCWIXsR4JNZCYPEFKGdOiyDFgygLReJ/5znzpbj1/yYC5JqYp1uB6DIKQ//XWEq
n8b86VyZfp186NVi8x5dUIndBoipsM7EKpDJ6d1hCdMGFDGOaq7YPMEylcq3y7T+ho98x5Vn6Okj
xgyjwkbCAQWMRcckb5rNLxMxw4wb6bD48hdPiBOia+MlDJkPlgfOzP6aEv+KMvFrI+SEDUrXPuuH
L+c8Xn/dLcJiwAg0f+LPvqNJdZRlD5QAU6bWTD5jz23nZhkClL8+bNHCy3G0Y0B3aNArZQm9ecZs
iThxNaG+A/XV10XIdQSlhwhLTnbuEpBhqzO94cGpC9R8NtHPXxYAoi5Pci1hL47iCZniIj/sHXOq
gCd8V32xL07kVT7RBdzcEh6Cxtj4ZZ03BJuHNO4fJvGUMXzi3/CHClmf3X2oa1eMnbi/mPgE+DjS
O7vqWsdPB37RF6XdFkbkhXEhv4MfxO9GUFvFxcQQ+jDvE1Wj5HxgHI1HS7X4hTn9FeIwlBQoZzgs
JGBziLqA1vRDdK2OGA+tIII4Dn8CwJlpcZVxMImA7owmBHKXo4dCwxTlQcfF+IF/YJ3nrEvabnD6
O3L/HxN3mdbTLQzVIc0n8gQvgL7N0P+Hs+MF9JhxcHKNQV15/riIDGjhLBJBLl5ncMBUnvMEPUgZ
X8M6YT6LIT/Uh59d7xhQPXyMbdD9+cyRZw+3jDucWRkkxT4hFhgDcgTWuzJWDq1BXwyRqMnT1Irh
Qo2gnTBrQiLCRB8NySEFLxRvDrtk3qXaBrl7hy8MERgSTCxjjevvUON/ZrgqngqG/Urt/jjFPwFC
IydJa0wkEssdHraFXyLrz0iZl1ErkUTqcekwPYXPbsvS/Qg1IuR5skil/VzwSbLgQ4Y3+t9TkLt4
Xpw+WDdGuNG7vKXekC7Gx4yRp6MvAHhxFuIpUdqLwBHaBhoqPaIdAWcUN/WLd6gwBeQA0mn4SIMf
g9Pwwtg/QOZ3D5jF3UpMZY8GSVszsve5wLA+wlRL7Jqe6MAqnl/fmvUd1hPMbM15QyqTs1HQoVbU
prs5pLN72Jn1HOIIb+Rc1DuwJ6sIz5sTpMQex3vGqSl0g+uU4Vp3TbLohQ5LfCVZd4uGAxr0ZFwG
2V6YFecZGnKHMpiHtycCyiGpaNcbvym8N4zTh0Q17OA1gsvSUDAnRmWTzgvni5kOy0mDZQfnEzIn
xjE9iw/4AqiCSdeJ3kOMzKuDltzCMpFxUts2djo6ohWnleCfxozNBdoLSQ38EitDbJaoaWArBzwt
/4mO5+VVkahf+9GlRRAvcnCdM4PjpOswMQqxtjrHuYMRRrW6AdziHc0UQyiV2N2EIAASaLiv7Kqi
TsNjaC15NgpNhgdaFaCcwjaN3goCyx7nBaxiip0qxxv3E4HfB5qWXckkEmTmPCYCnUv448gLkjHc
121NUS8RuQA6BtdM5hRSE9FG87K5sDbXA6rj+47TlLuxbXa52sPGB0yr1liATMgGcNd46Yfd2X5d
EW116TiXibPHvr7BXDWbEmfC0oIJGCBeZKQc5eFn/di9+DQefNnb4BUQZU8mkuF3PcxsPNnhJy+D
5Q68eAGhRRVcm9MOJCZMWNnU5NVe6PmzUQqztOXRbfpweivwhwKVLnAeCzn1W9vTgDvJgdULHV34
tqjraN65MVnZrFp2p24y2NKx04xeMWgDM1fOSh6V/Zk+eOCgg8MW4AIw/bAKEOCO+rxPwrZ8dQe1
1EIOv++HXWt82hPwbGFoCSBcUrAAnqfjGC8T3Cp44ibPzCcI2WwSrgTAduj0Mcyhw8VOCGkjXzU8
hdEYPYL/eTtNcpk7gFIZSLXKUVbuIKtyrrUG57g3o5UkUPS5F/Wx0BJRA0BUsuCTXYcKc2cg1pan
b0+0anaDM7r4XPDdH0AccsV0Ek4Ui+bzDyqTowSKV0K3u42+qzdHao84d93mtsYMiY8LDC/ctYLF
GkDs/k/pFSX3c4KQLakGAl4yuB5RqyoQXrhhvijkCnQTHhUewDIfGz/QDw5aBiaBsNFH4pnFe8QM
yKB0RibtgSvCfQT99erjVGWUpz6YW5xljMGlg+8H153O15NLHTEkMQlSmsMEOJt7w/7s5M6SDQ/w
mzF6KnwsEN7+gSXnFjGMxxPFyBpbEHYddZuQZdf94OckfO9QCOqkmIA6sSsv4XuXxdBarTEZMB/r
T1gJTOP/nnPMO9GKvOEnMmxnDpC6iscDN6MbxgPWTHPWjDsPqs9Ry11ZmH9QXyf3kGqT8xKlhT6C
wSjPP/qE3UgbnMNPhHojjyE6MziiD/ii1lfwtb2MZQKMiy8hZDVcD7hRivsZaAy7rgNkZmi4YbEw
SdLBC79xheypP0Es1pt+XPpGJHY1tiJaojLew7cpYqbAdKEKSAMBQr5j7tKf/ZKrXfLlZCJxGv/s
dtx3b7wcrrxJA72h+aIZ9p7ngXAmdGw9NJMY+w8znGJR8kIjQycb5bS90F442kpTbBx4baLRZxBE
oBaFxahYpMF59XNVL0NeLu7YYDs2iOZzWs0a5hcl04seGnDIMU9wdYwOx+1tlzFI/TUNKTSbmUpw
AmSs2ROWTepdSmv1nQHTOMoIUTdvNXoPrvtmixrttdBXGdMEvyZsQKUAsp7T6/5LQAM6OxhtrK4H
YLooxBB8z/VhsxG0HrM+NPXDFqwmbOSo50KwTF6WtbuMFdNYt8Zn+xmkaP6acXoUkcbiZx5Qn65+
gQ5eQxahaYS4qvzA1vYt/5sRiEeCTmQkPF0rgyi11kbNrMN7vLJ9LzTKhvV3PDsX5jPp2MB+r23h
Ce5Vhx1MqRlOYcCv8EhHveA5vq6bJeAev/s27uFBQoYMoYlLzOz/OtaK1gqEChTMa88o5VxKcIHc
QSzs6x+fLKQw+DFNFLZCZwpWHjXHx8lqjrcZ7/xlX990sjmePdjhi4QIhIk2WuEEq7A4pOi4YkIx
+6l2/+851GAUwkIzvNsMGxkq4EmrIW5BTEpvzhDi03VDSQLNCGjvNMzhGHBbeahVME6ZSXZZL/ol
mAU6F7o4dNAmZbJuf6e9UBhYb75y178M9VU9vjKr7Wy6i4w5019xp9zn+oJGUSdCYT9Dyeuad0JO
X3CG+msoCbGM1mTt393vhxJSHMp6PLd2cB4YMT6gBcgHxBwOcYBxH7rLHZdIwt0d3OJYesM8bkHS
FZdJ/e+IxnLbc2m6BHvBqgMT/g64Ru302YxmMb+xjnvkCPwibV7Cb3vO6VFxCYb7k5yoN2rSfc92
e6zbyKLhXF8m6bi/eIpFpFgItK2T3yVGSA3ukXCJkmVrjskT29dDTGS/wfTxM2Humc31wQnntDHe
A/ydmG94xVHzyNojv/odvg7tpM0UQdkbHnuQX0MoTwy4kNOii+v3abRtWiAUpHDwZG4bYlqhSj5l
LnW2JemrPDNDf7l3PGYqAmMwhq1iFYagZv7xx6Bpg0iV6OtqB22Sk6lr4/52C2TAi7sqLDpDygPW
/5jAKJzweghRYUTAVqTLq7eqt4Ra4X4J3KNbgrBxxJQU8OfKySD23N+pkCvkuuEnL3tTnWgC/sRD
a5HZbVPANqijAoRjmMyxq0VdUA44YvhqPmAYvojs0BX7DP2rG+Fc+tcdcOXCskKO9PONNV5lINwN
5KFBXsNGQbLBLiW00Houq+PliXc0OZCg6gCw+l8fegDH22X8Y/zGZ7SqYydg5w3SoJkRY0D63mmK
qbtbe28Mxk/DDlEf+IkGBJ58SdN7RTD9AhzzBngX1rMbIld4GOw15ASM3NmBXau++KpuN4xLEDD3
59kYE//r4geTY/2ZY8P/rrx6A57eiZ9BBn2YTIj3ogNHePEb3K5kG5lXLD5+CC9lFiorBss43hY7
1enklgpTSLd7Z5+TDiZRh2OVz5IN0+UEQiJDZZob+pxBuc92vzkbCKHQSPxyKTN8ielqB2qYQ/aB
Ns/G4mvkbs2mGcNme/q/CXaJqyqg9riBg6NC5wjY4Kcv80rkx0ecMYM+8h3GpOMObfEoH5yQPQF7
uE2gTo3pWXXSECoqVII3VMin8zfUW0CGBcIa7NWtzhjGItOJjwO61BoBOLrZnrayl3xpTLx7bIzZ
EmChhKrGerQUgWC9fOP9CxTJsmAlXqmwSKSVTQCjhD3R4j/Z+LL9uH+FV80v8zM1pJRtDIkZ2/MT
XJmkM2yOOpAzzqSgMUcHKW5NVUCR4f2/dTCHGvXJJtsf33G2esf5pm83wR+EIhY0KjFSz6BWokqF
KLuR8uUBD4lMdzZtDRL6JLuD00H6WIyzl7fFf1oT1C9qNqZA4yf8KI5OniW8ZgYlb8YrGBu7uZ92
LV3koVqg7qG7SYOM3V7QColB7W7ezi2qIUbjFMotAod2r1JutBgzDcC7kLPls/M4nxXjR6TFvFSP
wC0X6B66gksjDryiAPSgM9WopsTX92avBS750BIC+PM4vNJtpkQHz+/UjjDO05lMtX9zI6yOLOuX
fezx4OEKXqm0vpwbeXQXGog7VSYtVHnqLmUmRbrcVFSkKEbfH3N0H1bI7CrshL5chhAQPGpxWiSr
G7ftLOp6j30DX4gPNRdYnHXGcQbqmkh7RBpF8jITMJ85ZxFTCiwRxJtEW0ujDnBIC2awgbvmAyfF
70Z3dS7k86DnlQvmFG42MSyyOFaGx1H1db6belzCignExeY8uI3hPxcD0lcCpP2wWQZsElhJbhcm
Hz4lUP0qyJ7vvTElEU/F8OZzyFbtYR7MlfhI/aqZ0IuoofimqxdGcCN12TcvNBXyUzvwN6+WSnIa
oSFTvIJtVIM0o5R6DVZNF/OIRcOIuMWxwbufQ6i0cqzw+QjsXqBZlTECDPF0moZEpsx/KzTSo/e+
hFoy+q3hC0Ndo19nDv/8g9bmJF1mdZ/wt70HUHVMfVKMbssOpO+fieadQgJnHbqAKrfuKy4rLGN+
Dp2gjEvvY+GuALv7IuDCwbAaMbIdRGd7gg3Wf+AfknwaAknAdqOk21UsjNvwtdYg+FZLZfWJWj75
NSM4Cehty2FG4Vk7InTYGIAekczsHwyPG/dHtmLmPodQskzGcsTVOAgzECVcCAg+TYBdYALojUlZ
LbyXb6LBB1BD6NY+IYxr7EdzSMr6KKN1euFfIUtOStHT8DV6jeDsiq8xDrfmbYtNqxE20ykoBEgo
QLbDJcbj1Pe6W3lnAVlFFq/Y7SAfPPxf1GNAOygpxW7jbm3tQHn/H5QctgGEi1WjUWqp5N7wE+Bm
EIzN68btd0zgNZEe2zgBDh94jPdQVRekl9fkeKGSBE0TX/yWeSXKovL4PQPK8mkPePUMiQRNBRYL
0NFZh01g4CGBE5gR4kbR5mdU+FfUZicl/e+2TJlwXvc48kZd4uZeiUSp3Qb16GGPuKwfSM8sRcab
drWl0j/zpVo+/sbOpoB43w6fU41MFkltP8BAfKBH7SGh0jDKbU1oFVyQYeoCPAzsfe4WHFC86g1K
r0jx+4xqG84qYiXtFd/EVUTGTL1HQD2aojr8UtHvHstdCxZbH/z/OsdNtYCgyX0RZ8Ny8huCevGA
J23Kb85pMg/wxGJYi46aQDAEx09P87sJWBbcBP+FTyXhLwH60oHRBJIDYlDOEFc7xPsQ2ws+kgTr
oCPsADfglMo/VuMKfz0VP54XXa2YwMlE136hFeMqr+PLsGBu/OOYq1JLgWzjdEIY7bNigV6AgkGx
i4mCoQDDgs+kA4uXXvt5cnXVPqFFxaKQ6mPAZco4m9DXBZm9I34ycKivciYDMyJsxAVD4ia6Pv3V
YGYc6phfBskDASnGJ5pNRhUBcw7RdTRt1wmmFYw1RVUGfM+QZKjgwKfs+KX5/CJBRmVU4xD75ute
xrqbYrCHroFpuFdsoMtYq/7qu6zJZIHbwsjY7h1O6EO4UdhAUBotZv/SG/x2OUSVLhAUrHASS+f8
7fUxeKq8yrZTImHEvvi5lZKKagCKiCrWsoL8Z4a5xBw3Jl1NFO6DPdi1RY6vMqSPtAjR3SKO9Qwg
FbR01E7BHZ8SIfzL4yAngN3J/3pGhI6e75wuRRP7M3f9OTPMmbpUY9L8OL1vY/61nTmfEavA5yqf
YDIx+nVsvbQ1YX1B/hxliRKhSiK+9ktq9xE1+bomeB25Dk3l21YwK/3BD6X0hNgAGQt+EeQiDq9N
4xG/dGdj9lgajCQA5sMuugoXy88I2ftQe8jz79Kjc3kisIJsEXY2FMhDdgLbguTD4EqehQGtQae2
7qPGWWoEEZrqGIZGRUOLrw3gkv1lWIGAwf3v0vyCcFHaOUU3dpFDrFFvnhSWDWfRadf22OBwfnrU
r+wRalwOaqq4JSZ/4de7juojFVa+SDc57vuZU4O5zCkpPzbeNf4V+sGC9hUTaHyagYBxyweSFbHu
nRq22pJ32qbopGYGdssxWOJicbGhmACeKRz77MKkWD2+Zn1z9HkLgzzevd8bV8k9vpFwynKE3nSx
Us0TfgpI9O5cuE3S+gMwmpNgbj1cwm0PEJHaPLcNrdYX+kd7ysiGPsSYvmlXr14N7ibtm7PqUjoe
MpYynSW3QIGcgZeEHpy2gnO8ba16gZjEEiVwyFtWNxHNTb19bLFDpnTzqfQa0Lj3+ho2ydl7Ev8H
vxuGKX8eqHZrQGHFToWGVyX9gYg40DIMczoiqVo1Nk5fKoQJ7Qg9OFtB8x+zYpAvJC2h0Jji9mlG
oBYY7msKkwVAhrBdXlXK6LtDrAyCgRM/FDyDMDzcfSCp3Fml2vA+F4eaoIMT92VrhGwcLmhUU/RX
JCDezUczQOrs18sPu+PObcDpyPwNv1H+iBzzag3Dccayi2r8hRACw355jfIIdQyQzNe6rlIYtKSN
9ufaRBEDRi5UKEbpjAd/1WxeEnM0+SuHUcehFeXBou9gEK0CD1J0zP76VMci9fmEl/kdpYtmswyk
GLmjWdM5d8izxA2b75NcsnnVEy9wu8a0BwUcdkJGYHgokcC1aDsVDMKHVGA8dQ4D7G29d0jxzv/h
6u4z+wOa47V+zDrFuclkC7bgKgpp8vyngYEc6yVKES8lAMOCyAQdKf9PSnrJwdflQb2YufdCjvcp
9klMXJhz0TKBJQzJM3tsau+FU9T/wys0jo/ZjSH78tmTe7+P7ybGQe6d7Ys3k6T/9r48BfObQzKt
tvcIWR8SM6F+umXlnAwLUmm+6O9Fs8XTzq2uIrm6yDo0cqALSykdCichvFecn7ucgoLptYNPALL1
57xHMY/BPayKGCM2SUuBls6QnPASNoYWdWYADVG3Yahz9hXJhkBkxd3/XDZQtZuEpoY6o8Fvyl6i
2RGJEOIDIAif9fff6MUICL8EumCNQv9FhUXm7HX1mfQ2+kidncPi0EkqogOI3JblwJaa8zLOjkT/
1onCw/+rd/cYdIKoiQtTGdDyYbaA4YzAWDTqCMXpkBg2QVNBjMi8KZ01fiH4PRP4p4id0nF7B//k
jZzrY6oArk4ZKDL1HWnkS4kcmLMA7twFkuAdmLf2b8C85CXFvaQ1AO+b9xfaQBiiW5lJfMZYxXFY
sttN7XBBuDER8qfIscCc2GJq+EMQ+BnIXSzjZ8gNITo5FJhU+x8g0pBENufhojVEOoMMjx1EeD3e
4A9WFE9s9po34Q05QJvOHvqsk4LgjWAUbDS33jw89usv+fhZSG4YUtfFmwNqlzFPA14fP5ZPsDqi
Aqctl/smlME+kdxsaYQL+YKO94bg45gGeIfz53DufUxE1lyqGJ3VhK1zy04bevJ2sCIQctI3y/mT
quh04NbZ8W/PcwPuwIfO9DW8kKOOOhvetUW1dINxw7B53oGBM1JpIvTRGzijnCjo5Dn2o8qDaP90
Xm/3MoV4j0Vqh5r0jfcw/Bjq0xNN8lwZphEDSZJmGE0NqXWxq2EGzjZCBbrJ0P9hDYkUrusYPUuN
00DsMzmQlN0dMYOgu1IviXkOeuxAd9/AwQPGw0bjVBe7zRdI3fukmpI2xSk2v1Dk4+cI04Pq7W33
EwWlMRJsfqKVIvn6DvjXfRiX09vm93QUPVDz4IWrw9z97Qxchy9T0ia4gHZ8RD5aMz6zX0Bz8K2W
0AGgjO6+AWygpmXNkcE2OhuDEx7zH/e0/O3pwq6ExoG3UOS3XGX+4oxpAw5RbHNBclCSaKszi/e/
aDMpTPc6CFE5udSEHdin9vZL77XSGbyPQHe5EbkMwUTegAdQ6nF3Y9w2OiVpfDtKm1NG74k2JAkP
1vO0fciGigveAov9pMsnG2GndLz61zEauCsTh8LKt3eI+HeGf0wEATplInpihs55AB0PLhokr8ug
Ny9z6zvJkzc3O/pCBBhUhuw0U6ttdouwfKmykAvSIr3lNiyoXoJ0d5nQHeEwqCITziVk6DS/wRhI
c6oUho7ZSPEM5kkQ5DAmASnYQv7D4/Y2uI4JRB225/2QwZAFHQqOAXVNUiXfXRtSVtepEA7yW1/h
naoxFilURaV7VJFMkI0GCBP0l89BnxzWfPmlkf144DdVGwqAzEIvu+fui8Aw/ICQQNpDuHA/vA4I
u/DieYD1tir7S1Hj5wzphGH0w/xLC14k5pI94mvHZvER7kXAvIrBtQKfm1s9UFaAiGicXpv3YXkb
sxfJnqeEuMpVR7Tc20TOvGQj/b/CmyClLuE4dPUpwb0LHU3h+jytkcCHEvbb8rvsnEmJ7xVeqHDi
kKWE6oKVS79+mjQ7aLU75t00DBX0vFo323j64s9HM0eya1BGXREYQ7zjwjvHxYM89Cbo7jnFAep+
q0YuHsVG0Bl8cJjteb0pnfFt+f0PD6rWLtsWPGOoLzPDy7iBKRYJlxvnI/GyNKba/reS8vEz7EG/
jT/JJg1frHtKa7yKuCrw8o2MJ5Uv6o7Rb0KAfHf1HONZDsvOfQ+KQdOQvEsdYYIBtMnw7R3Rz4rx
bse7rrqTG7kr/HTiXzXmTX3YOuBrQU6Sj4s8GD897AYBq5/zr19RgAODkxxNNv2kAl4KOG5QP9ns
0/eAnuiDsvs8gHQ1URu+82sNBjm6kjEFWIGrfDPKwMahk+F1w2UB8wiIHiGqR+jsDOAnIxlrCBxl
I11lEcELa+94qQaVhyDZkgrWRqyDJPSo0tNzOaW42pB5NEf9vKtJ1UPZpQGOF20n2f+GSA1ySOjQ
AgfnmaCFR3FnegWw1jA5OZle1+ke+gfs+YCmEOojGe8umiB70oQ/oCkAd7TW9/jDYp2ygJBcgf/c
YwbFLm3nEOYziHJ7T77njDhia01WS8IcEuiKYgVn7e70BczSD17/SDqvJkWxMAz/IquUIHjbRnIO
emMZATOiqPz6fc5s1ezU7kx3rwqc8503hmeD7+Z18K0c2CmImjVTUo1Xz5lmq8Zg2YsbJEj/SI+A
tQGumAXIeQbQ3EPrFVJQL5HFaD/Nt/f8y0j/QUPX7H+RL9RvDCTPsSQs1R8opR+mx/eCDrQARQWJ
TGicmJ4ILhz3bbKpISCV4GFLgaCC2FfJbAEVFsjb5QBNBfzzNBUS+76H4QKVKGkdfKqMNphm0/oi
sMHx+YELanAgMdAgIxFk7mTRpG5gX3SAyjI6v8whaTBPYbKYqSBTaIfW1tVDQTlmsQaLR+aIbaUX
y0Y/GPEBXOZXiFaQdMG20p4HC80HiGBjAjbbHvpgz7gvEZxM7ghSb8Ft9cJ2CHCIbdLCWJ5+RSq8
FWiwn6DWkaxOEMHYkHuEGzXeAIHPeE0dtjD84mBmR5ysyrlQGjsiYFvE9mNoQTnwBDC+icB9Mmnk
ubAyik8jE0ZkKF5O8EhpFgiFhWYSoO037uUf0WEsbp7Ku+tIXdDOuKI1QrFu3FWC6e0mMLULohoX
NVFJztmVPeihbW92ik9Gn6N6NWszgBGHYhOSrC4r4rkYc7A2za6LYtX+7YSI/mv0iDq6uzcD9NJS
wjKhGBacBiEQ5QFo74jIEmNlNVEyxdrMd6wXs7VlK1QlvAnSx7+xFV5X0mnnR328FLjrafrjpruT
NIumFHUNkctQUbwwm9PgeUMaJ2l+VHTfhBVEJR4meQc/l5I6l4pioW7jwmX7cvpY3UhrUEnBaDYA
V7OKdAsOYT0QFAmf+d+Fug8Kk8Cxy8VnfyIan1JLfv+6J7O3RJswR+trgbGxRnKAyAaUWWMYpHNt
4MvxZTyu7C92scFfkw8CJG1KjgbAxTguVIvIo43e/hc+d9pwcYcPhn7lTG6fYziQgAAa7kJ0WB6C
Sh4CalUMok4nv4yUB//kdPuezWjfbElEs/oxuhWEYtnJEo84/hYEBNyU845J9rQ6ATa8F6AQdsFa
YA+ibq/GfZHU+scvHVNMrC3JagOX+/EaUvxEBQf+gD/AYYKXyUGEPdJ4ANvJNfzCsBKb478w2G2I
UCVIVgeuZOVN5ai/ksIHqVGMhuQ8/UhIbyHjzi7+1tkduF6okPozNu6gMrpxievnPWlxTs0qg1Q6
wvVRAon+bsDV3gLCbl5DJWKr+jEgawttW8PL3HayYUFjP6Bl7CodDSCYYIyx/7I6fZeg9ZwaGfTw
BdGVgb6NSZP94FhZqvVLnlFrQP2ZxeaVDxPIXszwOVs58QMc1Dk0z8XdX2y0HaQ837cm9hKKFd0z
UnVUr7YoqRAkjrDTtjMVbTuXGLIAjFeZarsnvX0XHHwVzsIPOvuc1/d4GjkgNlt2oU3g4TmvNQQ7
UJAS1/W4YBSgL6Uz7scepv54aIJ+USQ3oHKFCd+ECQTn6+06u+ZvdDbKUTR0YbVQqwp1PTFb29Wb
0bWHi+SEXZvH5qAuuvhljzwGhh1pvUBCTwMeAY4Umqc9vLN9XwB19JLO7n+pQN00FAkc7PX0wpiN
b2gL278ea0urst4diZIP74GpygFUd0Vcz9OXKM85j/sHDXrygalsbaBo3O9ITogeEUK/1cUW6wHI
7l9v+8PVQsb9/gXCv05GC2Swe85/oFC19ZwwKkwuRrE5u6f9Gv4Qy08u8p84WxDxSBKcf9n6O4ZL
nXy3AcW3aCCAUchXIU9RJoIDSmk/dCUXmoKE1XKicUthROEVQpfMmNrvTs8dGgKnJYLBr4DFenTZ
tIuL19s+lj8e/5Mx2vU5lPUWrIsucgdyh0czfX7nAAPAeMF7vqfqi3BpAigVTnCwVTqoCJd3djY5
BLONsWQK8w4oSwPaS/IKAb+oChai76xioFkxTUwr88kaiTeN7F3SKYGTsexVKwoBDM2D84UUIsdy
ofsIYLyKooQqIZSTC98/KuOz2TFUo/KdD+LPZ/pma2ioVQJdljbXkE8X/cJpfh2MewJEtlvvFcl0
uqJJItwT2GaC1GoGXR9yWzNzm6W3vUBE0Cy1umMRbBerwpV4/d3ifABwxHCVcpEf9eKqCe3Neoj7
GzFL69/wAl8Z2BpSSYe8tDV8B2Mi5RvzFqhxbY4oKXstVPdEYqu4le8p8Mj4Gsiw6++0norAKbBH
cTq9MO+BURF1fKaEGQdjVDt3k1JagS2y3HAQolTnZQv8RWefraZtVI4hnDRLtIj1KJGjqncy8t5H
ATM2lBehZf5Tpg8DUJSA5/gscEgUPshQW6QG5wX3GZgC7tdxRUwC2gHccAzj5Kve3daAF1d+zIn/
aDkSVeljJQSFx4gcmAknyrkWna9k9JA2c9SdIi02sNxQ1MWCzO0fU2WJgfybrwnnebvrFEkLHHa9
4TWzSCA+QfVPA4XM58SdQBxwYbX8X9R8dd+skRCbGhekSTSWLpHGOrLK/NSbjIBINfwosxqYnktQ
TZURlP1fq3NSXwNN+uvetBHs+/SNdPtuMcn/SLMGA4NHvM6Lu//iQcMQjJacEKrL5HshYTfq1RNO
jyxTa3AmqixRgDH0oQYC9KK/GR3ugi0CO1gokYFLHkqZ6fEjo5WsIRJp9mFyxA/w9zXhCuFzCT8T
Xmv0tFaJ2+A5vWzeu37UhbeM2LHmgVT6zdEYyTpWBINY9HPSIz4X4hfGV4wuQpU9IEyXBAD6TnDK
cMLizL+ofPYKupvRIUIHC4u87NKw3FHTOVZXNRQgIChQ7k6mcRnRKsZizXymyETnJPdS6rZW6UvC
Lc7JEnl5/nezhns81+WE1iiEmsWcykK0OTyTiFEWsgXSQiEcM6j2m/SxmUxxpqoZyj1WJEoNG9BI
RE04rt+Tkvrg51zdAt40f1ATZ+Lvmr8hD9CcqulFdaChPn+TXDki61y2+skJlQ6paCzy103pj7BG
qaQlNhRSiEVNi7/Lr6dC2yAFmXbUd3AsnHJiEcEgRCLNsVOgdWIwBDsYcyzZ0bhsXLeXXGBR8ixl
3oSwvdm9P0CJYgGIDfUnvHzTyr26r5jDP1vbHIIMKV/BjdUklQV5gWP9akkuiDrZG+g51oJaF6IX
7ClKCM63RWauTQfMdMXfFy85621tUk2DJ5lV/Mv2cprzx9NeDtAEJgXsR5Pfqh+QISBmpK04hV6n
4E6IAAAHOAz98PhcmMKUVHiMerT5aHgbniZgLO3jxGhA0KMEY+cnJZqH5jMuttJPdPiCJlSUS0aD
+7jPQ+AUsy+nqtkarRDYwQzHcc0pvSJRboPs4J9TjIkQFPljcrtrXySH4N3b3l5xMZQ/exDx7U6I
C3VnmDDz3GFqF8i9z6AfDFuc/plqaKqdAEuhX+JYYb/Suy/8dL/Fkz5fKHC8Nw+CArHNI1v9htwy
CsLJGYM45yOzPAho0xCzA3I1jOacHgFZ2H2f00cOat7Wxvn3VxLkNy+uUw47qjbXQdjWUx7cmo+x
njWXiUqCU2XUkGoD+xPUP+PGjKKlL0a70n+gqtX+CrwHbcrptEzw6HEKfSSkOeFEeMyBXNDtYrkQ
cAdQsrF/IGJFR0vGRGOQv4WsVQQFIWM5c/qDd5+prJVyLuc64CKhaZxPxbXv+SKFVyiCH+MXI9S/
zEoAUfFh3GNR7oIA0JRMi4IOClPWqHR+4ypEdfVEM0+19KQkvWMqSqJKjBnARejfCc1bj6UVkWzT
VCTiELJGxw5+HM7+9BOwWHcIvbRFQUmo3wQDqzJ1woXHMhQVG+MrOu0UmDI2iUP7t73QUgmFGvG8
SuRWnmUK/Gp05UgwQoXZS5/cfCm903D3M1tI8vffDW/3RmOoxLLyFmQh9PZgUqWM9vDSAWIGNWJc
f/OmR38/JmKGOWy26t8r/3GUWIA2G6P9iMkeQO4XFltuVPyz6qTzVCarRQ9AdyojpIAY4ojBcXDP
jXoazIa/yfU+KegnpGjya48QJbwmqJkogIL26jC7yX/8QqgjcXmbcUuHuj4rwNXIJxvMALxrNoxY
i2h8mzEvOCS3cEIeUW6hid8LxMxJE3UHBZysQAPaz6rovdVi0L3zlhgwcEOwZtwnvFyB/VPngnwX
fJuXxLPBEwKVgSBqNOFr1iPhGcaui25Quk/4euAmWP/BFLAPD6HI9UFDyQ0ouaxVvZhMd07H+3IO
vWAVeRM9g/I7RoJ9IfqLX2So8wzT6ctMgB1G+RN0Xv/vSVUKUqGHABMhiGTmTKAXGAH+EIIbfgBy
ZX+CkmQoh3PdYbi/Uh3HgxiucVx80+54SoextGScGXHc0OZvu7WAiGl47FKSdCbEifjthGyLW8gx
hKmjpttLTjmb2LJ1d+5ILcmAddElzH7G39nniE8gyRCf0DBgv0cGEcKaKJm+JSbAIxUfl+U9oo7M
q/GsNF6xX1uKzcN12nyMtYU7krFLneuzPmfc7xH5Cprsm9N3WVNZ8rhOBBGz9SW8teuyWva5I/d3
nPpHouOp5CU1GbfGz6oM+iPx31cealCvtHrOxx7m6+hiScs67wJsEoHk9ZfgslpIK6onA84z61F9
SX3UvGVr1O1qqgdnOsoGAf4qg/ZSYhUR2lKU1ppS1Es4w00u6SWVFr2gtxqtzpwYo9KBfadwDkwI
tERyZELA0Jkin1snndfDOfgAPyLHnMf8vbhbJyF4U0JMcSFUz+swOBBGuYfbVf6Vw9ANWuJaWUpG
nStLiHxDdc8J3bnx2i5iOuS9l0uAEBjW3UJPG54CfVfSpl0daCWOCA0zrlQ4n479JQj3qhFXf3k2
i5WKg7QMtcd0uPxiJb8tCvNlcTTNLlhW1OnIwYaKQRB4ylj7bKE1Awmq/03fGhhDF0sVxRrwysPt
mYo6xUUiZqo5JLpmo/Zl0QAPJb04kWwufxkPfBKhbR7PFyI9TvV7HgRMX7rF+91d08+WtM7wlRTh
KFdMfVt7twDujGekH/aQ/T0DpDLm89CGdfzJ0edQ1Uv4cPzGCNu36dGh/uKTNZ58xHC1aucyHE/P
JCApe5ry8bcrDtqKzCVLXg48KSP2PEYoVfji5pMs3Tl7JdGy5eZNL04Zgq+R24XJ5uICXZvMJNRa
i6JdZqir/3JvAfKoqIcSbLjTd8OInkUPYV+qmQRYzC9mjaZulNDoO5OTljyWU6AuERTnnV1x5Kzd
a/QmtrbhRrlHI6KO9VnlNMkL3OQRNL5kfzLdbXONG7dNFe9miboRLR6ReMmbS8DV4yp5QTqEFG++
GAH5IWuX+yiAvbTuXpdgtsEbHX6tkwghwTHazO6HUciwRqYem0q25vHr261zMn58JN8lgDgerwcc
k3ABPUjuIHfHBUqcyh4TClT+bV7F2IGh0d8+xiLNQPvrvJAurVB6zEw0Nf57RlgKgR4ESPQMHrvp
xR1Nv9vbUaR8GFQDcttANjtqRBYqwTcXk77SzYn0AhLDhCDxtL+GaxMtDhl6jy3iYGdEe0Obcd5x
awF4rIqMLlYYkIDSP0uaQyD1wczKEFe60W6kyXJ0JKNzh9mVkwrt0AafitnA9eLo7uNb1xbcOLO3
h3Fm7Q5yBYMoYT/ZKRgYPWtI4shn0qUvR0OE83GbjY5wHFwcubP7dDBNonXHV88sdfU6KunZ/QOQ
NavncUTZneJ7yOkGIbv3mo08Tj0kIOENtl+uElSucvzO0H1vKk4y6/GLh68IWflJwAGeQTJEoSZs
82+SBnL0pF3uirD8CTPj3YDU37y4+gjh6rcbSKToMcnbfB3qLJSPAFrXUiLksJ68fCG17+PLI/js
+POUxQ8fWZVcfRxnYL8SLswyfbpDr4jJqEOqHmkehyDk3uvgkqipTpDALZQWARYz9r6hy+5XHVl5
cfQ8NugoGhR+S40M1aTJqBCkcatbkb4SrmEw2c+VUA0+u7fx25aHu8WQeEva/Gtc6RsekMQKFKZF
0gp7RTA8ItH7t0WVgZoTfXpaXjeP5BncLXbmGyV5a4+xPheiiTejMmLk8vBmb0bcSsgF4ZEW7pyA
ltHw7dbHcyQc5fpiEK3NLiKLePHxVB/Qk8FLnv5mdFMz0lvAWOUKco3Rgiw7zcfQZ9euYrY2/w3X
G90OJTPjRbR4BgQV+ICelfv1wINfFJn3Fl1O8C1a9WqiRbfdYA8Pgs84Qw/BcICYsopZElixiMr2
h+7HPoHkkwCMaJwpLvhOH9tzjDVyQdC1LUW3tMUxTwEb+YLQ5/wgqmzic/x1BPuugkAuBxH85c8a
5g+zib64jaAOoAG4jjAC26FF4J3DXEhW3LLeMuJwrXT62u6YK9fh3ao270zadibuMTLN2EBm60M5
vUaafT0ytPe3SIOCQaiJsjAk1Hm1vAiOwPWpwIjsaQnJ0ezO8SORdpepstKQzqqz3pJMPH3BPXGH
erzvJeuENp+UPdZU6IVPhkipSnvER1RoXmGogsdkgf+P0A1Ux+TyMvsNogd3QZ3J/GyCHRbnqGRk
6Ja3mOhdTi5bxBujXc1SrTIaJG9mbDQVR/S009knbZAQMYpe0BMUgU56/JksKUJw0FOsNyILDKeE
5rGkkHkzo9DPhPe3tX8g+2fy2AhV9YmkuCep0ChYfI57cvT1yjkqCUoDfgsCnwuAX77H1oOC8xHB
bVih4T6tjwmrhghKeEFVqOMvKM7VUcNy1g8VFycdOr+W2pn1HPFNTEFPn8JLvhBsriF+g/AQEffl
OsI2RI212Q+RcsD6OkeZRu+vcZ6yz0Eho8kccy6hyeiE0VAJTn4/hY+zEbdhWChwGJ6fZAvIy2t2
n0oshOgj07O1Dq7ljBH1NvpTgiGxcf4p+h1JlPUeTo/6F9qfA9W6mgNL89Yr0nbs/rykG2/2ml1p
M7wj2axM1Xrasv89Wf8CMwh74LTabNAVinRuxA/wdNcUhQ155UcwvzoFgq3Chvy1JyPFZ3Hdav5r
qSPM5R+Iw4Y4b5J/AGzXyS0nE889Zyhwvv55CyCdy1ZtggcdrllNbiXx2Yw7LDkFtmLe2HXzb39A
JlDGN+O7wBfFOf3EB69M6WvcsFeARefPnP87K4N9T6+pckQXRlbQzwTWZyH7+hJCZR6QY7UZiGaY
BV9aC+5LN2tGCxKPkatUk8p7mx0fMQtVB/BXh7dY+2MZb1IpKBAo9iYofBqryk52hcRxRGQBORBT
p9p8jgoStKA4PvNuJ25NgzPa5e98VMG1Ofk+xhInUxFjXmyu6dAHs0NifcZI8gkoD08e2Yle+96q
MF4cNd1+qgdPMt2LrJ5fIk542884HU67D5hxFUjAO5eZQvLYQ+gCoXPw6hkSQBQhTSf7nLZbtFgU
jJUzjXBvfaPmGsfDKtTNNj5v3mln9AmwV/OnV8ZMjHZr1wHSf971DiiwZ6nLnr1OWFaPHYd+HQtY
Zw92UsiZDLvWEgAlg03l4bbuxyblW7SIO8aiYDuBnEfhq1F23I4ZUpkJaHeypFgxNJf4r6CyK/sw
otagOchZHXztjrTf0x7LfswbReduoc1EhwLiu4eCxmzSHGXv4tMmHhUBKmQfOIWACoR7Z6HuREbG
N3ySy+y+EqpOlCp1yncNjw0MHwQVj26qooSAJq9Tufrjhn2DWlcoZwV1IOmiPZY/gVAvywnc+xoX
O19D4Hz+2J2jp6M7kvMLZe/rgemG777gKpQV3Vx1SpD5EuSGxJttmXR7BOQ7LvLqYTRO4fzoj1jD
71SLgop75IIJYqFQ8TtDP35jbcd5Wo1Q4dij8GzK4chF8ubKALnxlegLkthA+L/bbjsKH1vgfhe1
isVBVkS5UErGhshyC/exoLSbloHx2YNc+mSUXv9ZrCCftH/EppQxrQCurIaEWK8Tvr7vPkxmDXeI
8LMfDpNfgEiOO7aLBvv6iNGp263RYAe8tWxIokCGsnEd8zHLtn5kwOGzKW0O81Xasqng3JJWOH6K
9CH9NWl1PKNAPafXY33kruRlRetlE3xFKalYwTuilgbOZYXUkY3eJgMxhgca2etVl+srHj3IiESh
Sy+uD03QxfWGh4gRsbQfeeO+fHU3QHoFr8aG5wPM9tOXQZliseHhnyAqwmrBD7kT7U1WIriOsj1Z
8rGefYCSMv57tFSEfTXlpk3UGeFoS55i2LIZnK8LVod6Bj8JwVQYRy7j4tjRaEoxEx9Djt5hGPZs
hISPebtBZUKAtKvuX458vOB94mLwom4eoqdHPMrOAfrwl6ckt32Pdz4hXe/iqbRVE4RGKIB6/ROG
AYfGshyHCAfl5vInBB8UWu0gwX7mhDfKTXp3T0sS2hN8NGWgT8eESp843d6SB4o0rkRW7yQYSVhR
aFD/MxgDNIDMDbu/K14Tbn/gDzjrQmiNeAfALQggbsyOHMWANEBHtB7jcR3zl9xYmNv7GQPzBSJ6
nWtcF6aQKkL5wvtrxOKlxlx7NCMOF/SCHGrf0fWkV6DbX/bVtfuO2M6fG1IoKzZwxSylvzyvhiiP
/37XKZKqQprzs57mj9aitB+KNdtnqubCoTO4BUQeRnwKEnv8cDU8yhF06ScbpA+OnG8b3CBg1V7D
P2xujBAQEYOcG+BjgS3wk/jACDdOKVssuLWfiW69GTk2lCMFgCn3raKRhnlLyhgLwWfzz1s8yi/L
Xi4za6Dx4VDIAZoR2MY7s7nt2T73LBij6BfiWLtNuJZvR8DTA6YFlenx/3glRCIgvj1auPZAmOq+
0WcDzDWcpj9jAEb+Rtzw/AsWhXJWHshnRaHBEfh0ADzie1HZlgfGt9MBdAhcCkSA1zsETEk+2Zj0
Nw7RpNSMWpSYhLFvGTW51t2y5CfvdZdczIDErcN6+/F42h8Iabn7DvyIs4e43jw+CVP6G2ak2HQr
9cD5UEX8zbnoBtCL1/FvdKBepURx+f7TDmS60a7VcIhEwMchHGIwHw3/PgTNjCgDfPwVBCsil8Qd
Qyb3vqVoCTB5SQgc6Bg6fdgAEG8uCvEY77H8m2HcqbB7E9tL0QhyTHxWOBNJd6nGsye6OEI+2dDo
uPvH12AqOSMbYaTpxkgGh5sn/Anl5tsXdzmtMMQecV9TecGIRgjyoX+eYBGFnkAfSRGUnDGXEHWp
6n89CmVBc4kcYN+Elz1otJJcxrBGUgKbKx1wAoB3Qt6St7aVLfzQ3AAbhIKXBB/ai9xgbCH3MbZq
BRkTOd+og9BlIs2HZOwhXiAR8I/Y5Vo1WiT7fHhIRaOOv19VMh8Jn0/1TwSjbk6AIXBvKLj4uDi0
t4LtIdUMydtKunKkVmw6oX8ss+Lj5hKMmB6UsUi3u44xFDPorwY1xZJcFBA+YD/CjU/kbwPWDgRS
yIHgRGmouKFgDjsFjY22OS859+gcH9rjKZSdfl7b4BE8fjayillvgnorRsLjkOGN3/CZrqf40Uln
qlPUuMuz9UuZA91efJ298DCw8P7EFqDu5J0yfjBCElfPZvE+0v9SInEuSGmBZXjtKGxhJAL78rFz
ui8W1y9bsiPnLNCfOYxwqoTvrM5GCzXigHnUsl7Ivt5mNM6KkDbdVUFqmnRka0tMfwDrPGo7BHM+
SiOIplwnaBXlG86fC50b/Xxk6uEweOVXjwP9TI6IE0ABx+TPqnDx2eWsljwGVBIASyNjkGN4D2Cc
xQTbd4DS5pzXzCI8b5Ge3YJz3oLk/OwyeW9xmwAjst8jzZbj3hLDAiJ31veVWAe+Wf/4sgf71qFP
3tHdcjFidoJcnXEXdf7DfGeCtLLruGUbOntcHVaATwC3MViiS6cLOL9E0hJMD1yepq0zA8wjUnx2
BYSUBQlLPRLpIn6jHZZwNy6n+sc6Ndq9Q8ARu8sZ9T+B+FG7Zyw5DAhc3/tGjoi+4HClc/LurLvL
vN3xtG66nOUGtacrGmPlPRZhPTmnJ3+9qjfMB+Ly6JQtnBNpzvQQXA+6jzStb2DiyZG1d/lwxUg7
2st7BLzZkCwovH/bH1Nwk0JLo6xk/Jq1+d0Z7JTViAeMB+9fcNpiCE2H2pvgW4qNCKX+5ahcE9U/
H8/uwzsZvDDVL9w7eIkWl86J/NSGn1uhN6984mo+E5zRPqomWoQuxtcWFTk3Ua1APiIoZeXBaDqi
+HEYypGeDAyxxma9RZ1ckYL4zKts65J7Svs7ZLXJmwmBm+yLHxHuaTrmiEozg8fmVMAYM9tyxFu2
Szmqf8hCylSPIFnzS1qGFxSAH/tOVA7e18tcW3VTdljygFd0f3OI5SoaqvNbYp4heXe0/KIa1FYt
nSW8hD1VMMgJU+6Px46TMMaF1+7rNaI1PWl27xx807uCX16IbPugcd7+wtGuORbZ1UNlC6jKjjja
lwf2DJ1u7XOoEM10PJPhan2B3CaPmIziAKM1pgk8E7gxikjJwL7xNlxWVxI9lGRkyTZLs4Fjno/x
6VNv3MYP5P1aOrSGW4yYEbVzxiNBRNMX2EnlkwRwAPfl8PsBqGCgAmpgqWcIRzCFc3QseQUYSyQx
oj+zwbwPlih5g+AS3kyc/9t1xnOKlQIxYcCV7lAVzKH7iIHjQ+j2/NHpoO3RqF2PnSf/WW9ToWvq
M1NJ4COcoo+1pd62c971MMTukl23sn/O5Oi15FurrYYeMdCsu6lGb7NH3W+7Yvt3L/YnRWIfnKJX
pnGNnE8ywrWGUEI8E2xbmNs/LueaIRIfGYvEEbOtd948oz6fOMXIFnZY4xpeLcYAzZIOQxOjNM2S
RyJdtqXdBOcEg5mWN8e8jwM/Pf/N5ltKDB1K3Fw0T6AJxLxlYArjmycvPo44XPdsbk0GL7E4Mrka
3aJbVCAr/fnaZUotovtiGBCGANZQGkihZ9TfLjrrGSnTt3N1zjQ2U32+IJkccd/FYZOi17JObmSC
sQ0IGlMDQKw2zVHL75uTX3nr3TX+Eo5R+ESz4nyuUmzR0WBXpY8cMZoHpyF6LloHuDHBJW2An/q3
oOafR4LzhTooTLWS+TRamwcJF1Nh1e5oJgyocOkTfVmZ9PAYa/dn8qgtYLBQZj8dBpWeTzZ7qHoo
RyDdEVkfcIGC0DWbzicaZHajF7hzdJqNXi4FFmjb6FmguPDjsbm+8MCIStbp/2UFkHBEHJFmLHJ1
ScYXssiTifR0QRRJgsoIvADN5MN4zLhyznd7TS7ex9F9rvO88wpazvh8MRiSn3GPLvM78hw+2Ulr
1MTnAYpMVZzAhXl2RDM6Nk8PFIVU8huzaT17OXzi3INP+AUJPSead4NTo2G9ZqLdAdwQnTxpdG/r
AQzRY98SNwB9nBaL1eZpP/zT7msAXSHq1iYL9AqL8g/FruKgBPh6rMWd11GtCIyyDs8Z5VWh7DMV
vrckBctLhNzHk/0w7oeq/vtmNLYzfiJ4R/HIFrXg4DsfYVIE2cDJzwp8fOWA5nRsXk10GafoftDc
lyXgMmQ8YtB55GwJb/NHZMDx+mMj+OGUrlJmVnSFl7iMVSTMMkvxPVKDR9oYEkszuMUEkSm6ySmp
jA6pWqv1qjr2ZkrQY7/rBQ3zhL6i/QPAI16jV7hnQFvOM2e1kHA48bivCeqHPDYbp1pdp6MYJT4b
LSnu4JCwlzjbiBzXo7YU7oHgitUcdsbB585AGl+3CjWPzMPJd4fGEFUGdTt/MND2GpzvF+L6llYA
hizknzGPFJ5xTlY6qlBAGK+K+8Qn6ETQfj3xgty+y+m0CHnb5nP7ZaY5Z5yS+WHufaLDA41g+yQo
FtUc7h7i2Tl8/ZGNMPS7JKPcLn9/n2UXdCFehPFgyfOLLIVFuhezRA72rGgEnoW33TpBBaoEGNrB
tD9zYFE5AuPfkXSE+x0mmK8b3hYqdzh2dwKiSvo6+8RsMs+f2CTRlWLf65bsTLBiHCTEgW1XhdeE
U/Y9+ZAtdPHlrIyBIdlumU+3o7jdyUukf9XWulvqvkV77zasGsUs4ewBYi3vxW9+tzwfL8ASUPBc
8e3t0A8J6w+wp8Uv/57dt8Tj+pwki4z9XItGuw4RDjC41wvx+mRPj+XCPM1meNUxC3QRcwEjXML4
Y2vgdcWqwpSFsuxkc3Xbpf7llcsxbzgtDRQai+f8DVPD3wG+Y5B6GEKoh5Yik9xroM24YV55b8HO
85i//+B9quBhqOK9M7FdkxY/YjZCOohCgoA2jr08mTFH6n4yPIJpfeGmZK/bcVFKEQuxJh1vCfmy
4sjdkafCY8fbYgdmLqJqT0kLMmpU4nmarEl/MM8yBU+I4zgEsEeEtF8ARW44sN5n2vHOJANYeSPW
0uGYVwKanWzmFXgAmVIwdvoPGaTIW0qT/GGvWr7S77GGtC2Ms40+zGZnXiCWBnUnTwFeIi182O7V
msWsR3LIOe4Fr+PHUGievHp0sjuEWGwDRmRW1tuBPaS355zJsWuwjJ6Ap8OQ+wdRzuMAjDpYchPy
C4nmelMd1wdwEaKZXvN19NtBCCwvZJM+036GaIJzaodASmhiWHrgHrAQol4OBWELiECIe+0ylGrY
ptRICp42J/o2vxGmqcT0lhKJFKhAFjxLKZVZcqzzGnKGHLG759KcGzy6B/fDz0Eo9xTDGOWJWNTx
7XM9gAxQTWHl5aNOYJZpreJT/Wzbg2RDiyaPBKCbp6WNex6M0u4B4LzRvO9uzY7U7TRwrj5hSsiQ
iWlGvLFFc4tav1xdLUjpmWz/4BBJUNs5CocAHvjOQ52Ol0ZJnn43UcDmERRFV5Lr0VcmqHl2b51K
LJKDYvQvrKFvh9Qs1Tqjk8ZpPJfB0OvDwwNvxjV48kFDoJCdIXTvz6JMdneLe/kPg78yHWWNAxzr
qBxuuvhDKHZ0IsmNoCQsdGCp+rwvll3rHd7se9bDC43Jw+87/U1hKYlqA2aQHTIAa1n2N2sC/QAf
vgKgBbeyry4YJo6fDeKBRAkfQe1x9C+Dx+okpE1MA9f4yuSCAsctOVKzT36OKvEuMniavCs28rKf
ndiBRbDdm5HqF94pFFDwY9feMxjgwujOc3W5FkkxrsQyTzlBUJutr0X6XLHu4KNQ/4uTT7wdcx5s
sPUymrQOcc6ZfQ4EnXGhiLOIcGWaEnQLfTIEOFfu07sY0K6+uhya96AOyPYn2pl5E28s8weuLxTl
X6J3oZcCZT48fjaq/d1hKciKHefVpZRD2McEpI6W6M1YGUgvwB5BS9UYWXXwb64ngvrByeyy0gkV
06xth78dkjPDGJ7fYgbQrbyUgg8T1cm+YT899kgqqyOKZrGIYCT3iTnxcAXYpMC5DTInQq0dpNsh
jQUOll5mQ1bG9Ju288vqlrCawmG6HSnRNKay6La2YkFtrUTGmxzBV3msCF+A2C804XVyj8mF54I3
Fofdo0Qpej/XTIHrpcquA7X5hYRdsX5xQthRo4Ubr/1MNNa0Y8Vee6UDUiJMn/hsSvDeRBehqYcy
1rwRLjCChZCePefXydluoKlbmzw1t04lF9rahJY8x4h0vPKIpXG0+gIQNFglGD12iA6OVVwbxe5t
iyYOgp/4QsxixjsnxRjkOWyI0OwHBCaMZbyD74W+4sn/5kNUvATSoAAQSlqxGgjvQz3mKHvylfl4
T9S/NfDZ7uj1UGZM7gWsNVMbGC/nWh4Xiu854BOJgkhl6K0XN49OSYQBzYrmiBScmiE3+gbMy4t+
WoWgpSwFJB7v+J+CGQ2NUXhibCs4HGu0kD7B0hElUExiy5N2QX3lpgpb72xdvMIxRu4lOlv4zKEA
vvErfuUVIXjkmF8W9xRT8MWXEg69/GiFdEZsiESSLbrDIB2lazQqTUZUIeJDNlQUnDgLgzptkg9q
0UfUzOuDxmB4D/HbvWJQbTzeS9lGY0PvAO8M5njV21IONC+cV0wVx56pzEY5c2TX2zLSgEKhYXkx
9hQhSn3J/GQn5+Q3q8YV7DluTRdZq3vZf5xvLKWtd4OZW4NtMt6aSAHmekSpHAqP1mEq8Tnav4+c
0+H+n+mJTCFut6iCW8LqQfICeL1/sScsfJBF3oAMBfC1e1gniN1Z79bs8+UYYwLSBizhoZqfw97u
vgHPgVXx9B+gUMsS5ZcRhd78qpI2u2VIovjwhUsD5I5UyhfSFS0b7Op5f0kS4f5ryGGbYUGosQK0
FoElQXHoT+t0hHbAE56DO81IoLxgvGzXbK29iTjw87RrfpEPLR0LrOQw6q1X9FrGXA8ilXIQEJg7
Bi2WJutmQ8osn+aVxw5Z0kYP4dlJBvmPpPNaVh1plvATEYE3t23kJRBCQuiGALSE956nn6/3xJw4
/94za4FMd3VVVmbWhM6Y20oQbiEmOGF5dAO0qGXP2QbjpscSjxWDlL2XECNAEyefFezREZDwZDcD
+P5We+wJjCb0zbblwRdMpR0b8u4naKjPEKyGPgJUSf4AckUzFxnLuDHpRbDDcXOieQHtCae1YW/6
zi4TVrZR+u0mONqasbx0bon2xhsJVJb68I6xEoe0GRScNx62sS5q5XVJVYmsoT0HC8ASQ78/+t7O
n14ewpfvM6AD9rj1ZZO9hdPXAPztVvia0SKGI3x6MVQF9uHhoVquei4r5m/XJKwraODnwMBexmkF
70U0cbh6yjw/THCfOuK+QepFDk9PBO4vpV4DRbj6AKmBSH5EIuvLNtJwrBlrsqI+Q2jHyaOYATnG
Cvgrj26U1EZJchNypqfv1VS/VfQNIpBgiwFCH7TnHjoiWEjsNgcSnZTOy2YWZ5wwDS8CD10QMJyI
Tqlmp3rRjvk/TLYCS5YHYWPBmJyks3MkM2r5tYeoSnK/N02CqjxgMY0QRl3/8alPc0Cfsucm8MQ1
frOu5yVfEaOTW/rIyzOkTw6THVy/R2s1B0vQ4dIMmaeOt8PwoVikbojMK6QEp5ISMV8yrQBBGbex
rqCjxsfMz7N4HuEeGmTtwv/k/ltindga8WwZps07gyPb6bqkpn4YviZWmJO/UtFT2VXZdlmWOCrM
l+1pbaRg11KCMTFvgxEWePIWsSJ9BY3LCbO+Gb8NlHQWeS+54lTJbFNshZzy7cRk2tTU2DEqh8uh
9UTlqpx4y+wNTEcTQGpGZO8kcjRmoSENdaiMkYvyFMujjz4XSzhKqKdAFQG9YUKXBaWTind/MWNv
v7SkzP3RLojiOElS8+B9GEoQ1oN8C4wpdxuFfoSNgKXqGOyyAVcj91uJyj/BVzNw0MCaYY++giya
emidU3fC6CwQd81Dzmly7AVC5pBf7TFVDpkH5k3UTaha8BPAkuXVVG/8X9UgfwQhmzGbFz3R4gSg
eUzLvYtjudxglHPS/xqRnDe1PnkkjbYPegJEHlQc9HgkKQDjirpegcjR4zoFhrFwLcWQt0LtaTry
iMW/XNo+I9cQoK7bDGPpuPxe9PMTrEkln3eMYGgJ9ECysHmRWwASkDLavvgFytNjeMZr+4fr4fXs
faHYycPO3m6HLZxSww9ScwivQGykyy11e4s6+bhNe/cBAGBKtVo3uLRVdzPsQzhhCcBzocQ4OR/E
a3NnE7Y+dkmX8Y3TTa9s7mSM7QXmjGOm81EiMFF2rqgV2NPXpC/v/pwp5i/nCvCCkBCt1BXS++dB
S8G/gxB0SDKulEk0EK9GDzewTjv7sS6bjfRHHQ9zlgdAdYjZ0ZlpeTdM4l/uoD2i93olxaq1pq8T
y+c7kO193qTjMv+iWH6AUYLqU5OcSYs1RQ+3vpbrGuUd/jbVHV3fP+mDcfeGiVM3pQ5TFphhK+pn
Ffdvfkx9CQdbsPCpmXuMaVXNqDcpfzeNAOCmugXdIPnK2Q80BVUT5dNPDTvBhJNmct37W/1l9Qj8
0Vo/BXzHebUGfseDqU5PFPcIDHY3w/V8jETnoj9zeVnW9Hvt9UddCi70SbeOjXmNO3FxNTrQYorX
uFzIo+TeZ5A/WBsDJDEY0v2txTH9CZcDsG7UaN+9fd84W+E2lru+4KuBIPFFW+tJ9z0h7xtiDYbJ
mhiCSEJeu2gMi91j+PO7CEcFDxqfUdlAiA5B+k3FxHknXjQ+wLI1XuvIfuVgY/VHdaiazkbdXtaY
0fBUr7SdXddFeiXGrlvfjTY4xbWu1LJxfafQ3owf6L2ZIPbjR0+MTkMpmzZ3qq+YRcL/DaIfy7bL
rdvjuWrzwNq0LC042cOdmvSWQFdTfH2e5LMv68+91MXfxhrTFPXH9pGhWDwqtGiyT4NgO0KWAirf
0ztc1OmRojsu3iwa0cGEiU4dK/uNVmQf1N1Xy93Bu8MGrzfboUHe8xAeQMGqRrRg2glzLvfRxEIt
UpdtWYSqJTImwyLycDpYUBKSfT/cO6EKaw5lMKWBdY4nd2EBEFm4SU0eLs4zTGEnzP0IhFcfe2eC
N9H1ZcIpQYxz1Q/zvj3EABXfUbhSorV8kWYTi2Hx8AdWEq/1UlfkreAcxz+eCK81XhqRLa/yNpy0
eEB3zCQQ4P0u6o0XE7M6zMPmqWNEJjsNfeI+5ceHiE/+ZHgCZun88fYfy3GTWXHiPXd62h73wJZ4
DUh3efO+ecKH4dx1bfMkBa2aj/iDli9Z6e7491UDOdBnLHjFaBV0xVQI14WZQH7GQmAdL/dyzGX6
vNf6yAaYmf7he/AnJlvt8nLVuDWmuJ/cC/42AYReTsAed3W+5YBKAHP/8eAuRuZbdxY/wn8c7/UY
LWlz5uKKuOQN7SU5Ht/4ccZidN+Jv/FjCgYDx83/W3W0bU+23ni8xY+OBTLugwCo7451illNvPV4
kse/Li52QJ7QTAqsftKGj6O+PjF5MDmH7UVt+ppsUJoy3MeYbZ1b9hHLAHzE19YNrlBHNc7uicGv
XB9rZxt+RA0nTutjbnJMnt7mBU5ekFHjx9XBFvjQUl34QDj04kW2ROjqD/l7jclsAoIS/r6YZ+CN
cV9g7I0XDRY9lOjI+HHFp6iBK7fpux2QX467wx2PxS+Nq8f42/CwFujbl6Y6TWhwNwcsP9MfH/Bm
R9AnOSRpDRPk54LotBk26jA0sK7bY8KCkTHiDz2BXYJ+nnk/Fm/hhaWlv+wtJwcWmKKegEFtsdp+
LmyTnXLdmnwJWnejtlH0rdD5MWln9PuAwYk6KHBf8brWQlhzrzdl1od98u3pTQekYW8X1vFXbEQF
GOM4Kb0YvCF5Ffbkau81C2FgQddB+MJ6mgf7oLu3RlCN+cIW5FGesxzhJDWGl+m/X7o/YqY7Zyez
apH4EZD0uSfxqLtqOu9bXU9Rep7QfxbfBU8SxBhtHZu6uwAN6Ku6Xs4zc4MMACQ43VXBOmRT3cNN
wnZjRsW7zXglMO7JpP3XflhboL8T/vN4TWXFkRkz8gZCgP9fjx4RdvV8CTVGNID0pHblsqVc6zNF
Uw7NWU4uexI8tuD4728erDZLm1DJcZ5ebdrz6VYsC/g9pmA0/ms9HHAYJImNQ/+PC/4FwF+kIdBi
ikctxDbhX16Dfcei3rHOlKmmpELojlD17PF2+W58GCYNZwKOy9dsiGwaNSrR+opFFCpJltihJAFi
12OJVr/KnqE4MXKLH6i/dcdvkAAt8W/8dHAnbeEodUaj+Rq1DXcCI+tuTX9rSe+hXyVypD4a7N9L
DpqKXOoAB227qOHOJK8fNGW0yntUc7hXQR5DlR1dBXxLIlBfjT++C5T1U8UVP8jlVZDBtUErqEY6
tM74n5+VD4dbEi5RNF6iuPCFRywj6xVpM3XKcUE6DTKfHalCuZeHZAo0gm7WJA/vGW2AGN6OH9ft
PN+MQszQcp+gm+fllRZweVEqD9f+Enw5Wg8r5ec9EeKSj8nqV2a4+hHwCfoYNmJJjflPWTJPKva/
Yz+GGHcSVYwwpSzfhltzklWJg61Es37nmb8cpFkNWVKh2bSE/awOVgkAjbPfUxcFRxKOMQ//Sdeq
jZNJ0+K13YbLS4sGqDzS9PSfAI0PtUGC3KP2OGB1An/+qKBRrVcYYDf1fR1s1eWPUqYLmTwLD2S3
xTd62gMf2RW1a4ar4RVjLRZiOHwFczSeOfyuAdHHKh6Bml+kqfxAXwUmQ/lb0jTOyNUdAO+KqSIf
borGaLUJmVuBEAq2EAz0tlqbecoM+oU7ciRfT2Mu6Sm86vRn9vY695yK9IvacEdXLQF7MwUf3o4f
8W8ey5L5bUcr2f1Vc0iPuJGi72SborE3JjnUWPhiiNfP6+zxerE2Bb4+eOJxSI4PIXWU13cWlyi9
eA5lCLZduNlseB0gQ6OSlqIyX7ae8qYIMzh1CL3ooK2WnYUHT2l+UUndMQbGZPmjhHeYvNIUmxZs
nHmdMW4k4ojtEJg9rw4Tj7h6/FU84uyQM8+AoPWywSYTlsUBMw8Zxw7NtnuSJLET++278B0nws+H
ijQmCxvpKGEuD5BbJcv4ZC7/5HEB2IULQuECM2Z9RiIjtJc0p3xosydiJ5Ee02lwJZk15Gn8dZOL
XT2ncx1jZCP5objlxo6HQd5FyKbgeaHpE+hG5lPP4T+/HZozdOqrR5oMVG3Cc+r7R9xo6uJ6s+si
aQpPe1FzKxbMGJMbHXeZCzuv66eo+PDLv1JtoOK4BH7yqSqrA+bq/c94jsrQlOJrxbrnafPgC76O
49mu2mgWRXUctv7qvGV+GcIOBWoZsztLH5tLY4vZJLnSLGHjqpI+wvfQ+ywWG5y6kUxiR0M77nxx
Tic9i7wFbLI6HVgMWyCmlnF14JE5Rp6HgorlAHogbnb6ir17p6zxi+5sLbtzoRtSBzc98148nWtJ
b+XNE/I8rXUw7SZBULciyWM6/MWU51LDpKDKf4ppxw4GRaewsSpaYGQm2W12rWmZW75eBKACvuQs
5aS1V4nTvmg6+sAGjFvMZ54XV4z2TC4SKR/yjAjGaMr2qPuQqfCjTqJAHMT4tyQdOvgrrqIvJCTC
FBm5PWpEgf5oje9aoKO+0MxtgnQwwEwGlzHBlSRMrFxbidcUEXMfGdrz66vFK+P2gmA62uJjx/la
BT1be1UVZ58GyeqAbZDIrpMurnOxQG63V02RRszlkwntDLNl32WaXNjAGKo/8F6w5g/NuCfFY6aP
rx62l7KKf9UsamXRrNuSs4ZmEpHHCg6/opJ1Ee1HUfocncas5KRaWywVlA0HRlVNa8WBm9hd8Q66
gaZEHkU/kYTQ2bfKwb81Q58pjGN4jdXArXhYnnfBnmoW1MJpLebdeYSIjYYnIOfIMOPp7LLoXKX+
YYyB80EUfV0uFGSEORrYlMet2dNnCwFKKZqQQA06/fFM0+OQ92ell3FkNhNG6D/5wZmMkVo87StR
CGFpfcp4ioLXd2KYNvS58Vs11/Zbob488/NNK6KIkN4hrmh+VSebCbCHtKLpgfEWv402e00wAYsx
JwGmqXtFaK77d/Qof5uv9O53dZ1E6C4PXaRY29HsEplPXKT1vviwpN6i7N/kCy7S/yHjpFtpSoxb
LBKwesEz3onEYcm/0pe979lHwieK3J0eMOd0z5kAUrZBFY05E0ZLTTTgnbNs/XWnFZ5mOOmZoG2O
ECNI1MzCanLl9SUdZkLnzj6jnzC7BI9X8XmFFS+XV0WsOhVpk+3W+fEoBxKZlYoAyOB7sm2QbILo
M63+p9kFaGYT+G8lCBe94H3VYAQ6J6J99ZkPxevxf/a2JYOA90ZBIhazZ2BWL0jbSUzpE5gbHzCw
KF6PpPY8Ls87adbDdrRgpm+NBUEVPNKoR5FWGGW/e+JkHzHBxVtgqIh47hE6X78yN2QgI+TbECEO
kvtP1gquceU0QeBFH4G+Fa8RjRBsTDcTiysiindMqjeuPReOoec0JgZXHeY3yMo8pI1+vRlcluBG
z4RU8kp1PjuKu2UEDqN04SIy1rn0Kx4YLbKv4dwaIhKb7Ixs/1/2UHLI4XMUcYY1oNpy8sx45/Vb
UsVn8hOe/a3LuYdiV5tr5VBiZaUtsnUGbO6HfDQ/s2TLxvtnVHFA1pleCgmViZjmXJCPtiqbfeCN
+06mHLo3LzFBqm/eKNjlh4+riNnm5MARmXB89zJKUZyWGZqi4rdTST6LIbzQUZkiNjTB44p8gpbn
GyrNtH9yzkuAHhT0T9z2MEfImUxnn/BHd+4XzfS5DrnNYIax8Kszuh/z+mstniSOqtmQibG6S2jr
wGptu+ez+++KYLq+LtYFe6OLbvbhLTKWSPM95YncXnx5OvhpfVf4IT8Y1rotG43leNQWmol+HsdH
SpBtM9pZXEAIuoLF9E2imjcX2zYxFT4YZxsu6l60f0nIRpw5HHPsDQDiE6QDWjBp4pDXmaEuHEq9
mgt0/+yBPVaY4oJTvo2y7AKHHRbAy3WuYJjEM1qg2oDerRkI2XXJ7zTwB2F7XkXFyGUmMQ4PYcnr
YBEShF5PHuTbL/mGq393KjOLgSHlwocQADphBrTGzabjxAzCYX3xsz3g8Szzw2+GkZS4M8gPxMFU
gQMmY3CjC435XA0TfmGaqwTMbPE5KfSSpBxBgBdeR0xHd7WmpWROzz0VlNg2+UsD/h26uq913zBC
MIBqkHVvmnYFVhCcTTtmfunrahq8biI4u1J6BuLFcUXEMWkLS49xr6Kq2Muy3hMlnsOJJ5liD5vl
Vyy+lOwjEy91sHqPVjYWMQ//rzMGHviNtf2RQkMpHu3GfZHWJ0R2yebWnHX2oborrhHz0ECPEIvb
3WB6B9Mng3rK2RRDVLGLunkz4GQ0JzVNNw4lnBDER79bwPl64EXegeRto0nE8NSQF8HZEDUt4i1T
saF/5xEHunTU1XGIVFHwXRFEfpJgtiZ9OnkPOyH6k1uv8HGGNcJeoWQwkSx7NUgFM5DiRomnvziw
cdbTDIjR7zHMjXzYpKbVqcB1wuXs4tI2hLmLgNpIje1dn3jsgABAdJzQ7PGi1k3MyC8I7DxfOjhG
v4LJroJsizGpweip5oF4c4DtnsgfNwff6dYwawlMHEowoyw+1gVT7rMGk6bv+v+6M/RBkWmX0cPJ
DwxyEai2bHXG7ok+y+Q89cu6DWBFcW+5Vk26lgU4BSHmxGf8sCoD1R+a394vepQogOZ0mDDooxZ6
8Zwf2JPTUABmt/0fw9EgZENVPMiMmsM8hf3LKqHVyl9yU48clZVHSDH+6uT0d3+zlslRHVdk9GnK
eawR2ZL2Lhqhh63n172RhNJQFh75XhrBdAsCUl98bAe8ot3Ohdq6xWnxvGorENCzGn2HKLUHrAJ8
h4Ipo/aAjsXqpn8HtQ2Y2zsbtYdTFkoQRER3h9qCrGPNgzO9IUZ+S04EpzRUPy6QZPg9xGh0mTRC
8jUOHtDf9CYXM43lZ2QTb/BG4s89Pe675CEamro9pX5v2MEtu05g/MZEuMgeFNO3Og7cTgf2Dfvi
m3Dg6uRI1ngmkYRGXN2pqqq53lEl7feSkgWfeLQaNoNFoavM4gtCGRYUA7A0D7CPhe1F3VZZ2/RV
6MKchTXcAsBYRehvghvOaFj74ZtIoWZMyBkihifQVmDiBnC404/lHFgQ+BliwHsAy+mscceT7dh/
dviXlKIMtSlaqrDo7WQxSUzyKSgI8a6kqDnrXBWgJe305w5/QbEbvXWPVZFnPaZwCyDwPAQHoXRs
ihD7ozy/a3CQW7D96bAAEmAJ65DjJWuRFjBhPOPSGKlAw4ulZZjm4XDvDCc7i6I1VD4sPRb1IedH
6Ujy6f2NzK8LOiZLw4oZMm1jTOO/CRvjgxeBUbt/RXF6cUnwnwH9nZg3QUPXRdcqMoTItFDydfTU
nU9S7zPir8Xy7wTWZFkPl13Ae5A3IzTDhG7ClsOozDyTjlLUhpVDBwuxMVmemXPxlj4WTSJvkjGd
/QeeWQATcBpp0ZaUPpS28kDDpMRfH3Eg4ti3bEBfYog1r/DuQU6E01KY2TPLK+PCUDylwJbg4sy3
sBj50ZXxfVrVTf1bPZdrRc3yr2ZOklPsNU4KMtXXeS+ri0xOOqLC+ESpJCk4SR/FDe8VL6MMPrwZ
uQs1GfmhGUDn91R24VHgUMVsVdKKpG9SoOQ5HUBogjt/YEBW1V5WsQ8t2nAVc+RieuP2i5zXRs/t
aKUejpgYvAhkC2bfxOXZBP9UTw9fAvYpih53sYjmqyhiIwjqTRpnG2FKCO2wybIQo7XmXSzrKQDf
BKw7BBWXWVmth9SRr7RzxRGpqMiGuIia75enVMUdkYfIQS7uEOfwJVZEkMJ5O7wjL8/PDjnewBTx
m6PwbjIxb32+9Lx7W3qvOP1lb3w6Fr+iKRwELdc+GZBJ4yrGcgn/AYmN9iWCziHN165NiHsEVgFZ
A0ncEvyzqAmarqWC5fUeyqS95LhuzWiw7ShpD6mTtFKJLz0lm4137zzA3tHmNJmvsCtTc5rSPOH3
NOFrk7imypjIU/IRjpdKPe2lK22/qE2jpoIKQtV74FRNKEK37pQzXZPIGiApZhz9QJUN02pAdVeS
Zv7FMW8pD4uB9RgOQxNhEwY6/Mt4kd7AuT+iz8y3DABAjfCW56/5XW75tosSh2/4QsujtBGUnsFd
6cuChUT0uxH2Nj3pYQsMyYgk6YTNDpbJ1K9kJGb+DaW+ik+rjISafzEo6cWCGkA3Ygz1Y7yYzWya
45oJaX2uHVdxUp6nXwKKxcQsP+O726u+mEUUowTSqxKaAp4voROs5S6KFjcOZXzOeYvj5EW9DBC3
S/G2pf8rHYNvBA1P26PRQNO64Kv0Yu47bE869yA0GQ7D4vDPg/EpVLJhYNY8qui1+CEN9OFwuKfj
OimsxlkwpaUIiUqhQQzXQIYxEODNYtYKtt78dDEE/LWH8PpU0azMZugIjv+j7/97gybtpN/NKiq/
cUbH1y0KA7sCa+qByBoJSXxt5iTdpXcdLaJnUywObApDHfv6gxENcwZmwpUAS3OSZNHS5GycU/kU
IYe+Uf/utFPt/g5yS14qYDDeeJKyyX45Am2izyC2QI8gEBGlTAlG3UfHy5vhIZxIZWJt/jKTXCDa
+Nh475xD3964zxPUAHgEcmPHHEYp7/k5kYT7uGxdeFi6wvoJdQJIWSP1UJ3h+REF7ZXmyVM+sW5n
djsJ7NlXfZW+QocCTzDove+jZHBK1kWVsHAXV+PjY2v7zh218yD4eUHdCOPU23pyqvc8nV4tL5Cj
NoxS/BppoIv5VZkacL0he6WjMB6M6eYGqPOCXdUAQ2BfzExpKDADaegjSlPJZVgB4+DR5okAsAew
RSZACBDkI9hf1KO3ukyvCdl2VSet4K2lWP0QmaLZaRFpLp1SDTBEznN63Iqi9GlNo88/NIA58jcR
bV+ktqSUHAWQYg1twi+6HQuc3AgOf9Y2+soODWiGrXIodmmWqstLcB6yiCAVcZ7i6WGoG9tpyXx1
9GSOKSf8yyqOvwYvpBzBXhnXMtYYkDMMp5C+IO0DSDAWys10yGddXOjsvxzYceAMgpY5c8Pivqgf
FX0C7/QCBi/6ewfWD54WwrjgkvihEmDAETo7FG+6zgiC4DA3pCUkdmA8cBq2HKPzdfhSzN8z3oZf
G8V05APZJWZP0en0/a5JEGo3nR2/2JuXHRenjXCbAYgf8r5+g8o/w/KsQaeZItq2u0e3DWS67Dzd
J4xopCRL9uY/aOE3Rv2yVtjZUDhwZF14FTxYhJ5/fSzFOIPi38ikBx3mlpiAPMC9jPt7TIj98GKh
gdF2GNfG9MB3eq5oW29jLAHpge6sfXGVbXSf4gkaTV/y8ozwKiD7oZ/7YbYc47EEbdlnVGxGvDck
vD3zgLZR17yjpqxnbVh/PMYP/6j8wXiQF4ytVvImW6F9JjfIMM5ZjtgFK+Of2uLVZXt1Rdl1VFHP
i2YPhiNOdxmvwr6ROuXmD5ssAKMCylpgbjVrdMXtw2+cjyC9HNxAVIyKhsR0YwobLYLL3wl8mJC/
Cw2CMpcgi6+zhTqjqnBGptbCQ3N8kRXIQ3Im8g7+mMF3B6IEWt45lBOXBV80yECGWkSRpnV1NzSE
7B/I5Isdodg8bwoMES2OszT61fRi45xfsnsWXvQLkZJ2AJBxPyOLfScGRzZQgVmcKBfACAhA2TrL
IfPNv+SET+kAtBhMuEqThae7q5+0t8FKMO5qzIkognkCfLHWgb5lM9kUIOMGccjaRtfSUxyKFcUk
/+EVLxZ6PZmxIT8GLMKxyosggc4hcM7ztrBxKHsZic56BM1rwlkFHMgmh6q1n1Px7x7W66cXXYbM
44s2+nnN4XT1nq1G1JXUjovzKHqbHNxjle0VqUCS9rIaIu/VPZgO+JfiO8QMYbR/i1EvpFrBS5LY
0hRMvF9c+IJLTevoFmNTgKJY8JAB5Tj2IGzYUf0liNrBdA3HSEwJIS1vZt7GA0g5Id7zriwAgCp2
SigAuTpidkjOKMlySFd4AjLtLJzEBFE/P2cvFc69wkwRzEOmfrM6dxP0W+S3kgy4k+cQBvicrr46
psnByGjyEPweywWVLuAtQBgh8kc9RP1OuMX1Cch68ezolqT54SkQHz/mLI9pd8GGall5wUdyPjuS
YmdLjKw35aJtRe8hkGMFsJ9WVCmcCdhUUts+txrM3MetpCz7dL/aIbaLCYpRFoiPKb88hJh2soTS
NGpVF7FIm/86Kv+wJ4hAIqbNQkCFWcNVcPnUhOyklk5BZL7iSuX+HkIA9rHUDpHP+LzqJ5wvsVsL
oNI+uO59L0FTwR/vT9Y5ivGI2oeDxzcFuOmKPCG1EanZrORz4YCYCNMiI3jCxWvMMr81uRHdDIcH
Rw2K+9jpcVo7tIkIfO0rYak67TWoR+x3bnCvYp6N8P5hDTNw89Qj5yIQZtz1kMSAzet1ZNTDKkBy
mCfbYXIGa46fU5b8ggWyAFncCRaQbvps4Jj6gHfYESE2XAxt1AMojwgc5G/SpUOtix7Xa5v6Gun9
GksFm7ipoH6/0e0Yil5Z49exVmPMZN5gHwAQvVQBD5WsIGa+GQQxOp7FnpSE3qAw3rfnYrJ3ioLM
ISzWznB4jYmq7QyrdgsCxDmcNMSQ/3Iif6nVvMGc8Y5o8jKE3EM6wSxJYCGYP+LatZ5796s7v+l1
yyA8aHL196Jh9ZhPa/9fNVzZH5wa3ZjlfkTVz0fSUoa+AFGKJi6svdXDytr/8vh54fuw6WIyYz/m
VOGVYelo+HcwHfh/VI9MPDaqCMZ22HgqWOuWzf0RkzXUBsjBEG5eQ2sCeYDkDrZE2eSmBoL2cL9a
MswdHTmNzoiTGFNl8rgBlwb3BkgNJXqfMVT6ekOSfqbE3tq1vbHx2PA9FxKWRjPZ7yZAe4ih8Nzs
Ab2cXvH8MjXA8uFliu1WBGoHCRRI9C3g4TMyJv1CRu1bGOjSxbIrDNNwkjNzcmCovtXjajaXATs0
cbfvJ/Qa0NYD7Q8YAgFdmkB1I0K10jrTttamgNoPHYfaM6dBjcnRncH1EIQYnHodL1vB5EkxFRYh
yeBZU5fYUCppT4+USVShVSyOozuG+aCg1GX9u8LvUB3nYgZeOjaRH0psQBad0mIxaekX0SEYksjh
EYh5RRf5fRDFgF7xkRG7oqhD0i0bbol2hs5eixnx7HfTMLhTsFFFEuyAdFLMBDbiE0oPz0Fu0qGA
KF+c2hzdsqJddog/qbMl1FOh99zy9KYlStuMaEiwANqFwEuv6r0112n4t6ZBKW8e4yJiY9dK3kz+
SvsFe+IW91nth6DzXTBcE3oQVmBKihiMW3wt5BWaJG8EPtBizsd7sjpIShJchRsGvjjk5bouaNVX
wOXer3hStF5QNVBu2VfcA2TaSBMO3SEId+n/EgyJEBBa2HXQBq+TSnogEcKj5cAvRo3KIIwfKip8
yhbvIbXTv7Y/AbvBFcmYZGjD8I4e1dWFgiu509DRhzsg7nq22Gn5nsaSnDDS5MXXlelRzhb0STRN
KiwkNNJCbbodUJQpl/hqsMQK+LKpPCc52ZXqsCovisRF7gwGB00WqiQZKIVU/K+bsPN+bUYxqu9d
EqWSNuNdniVPm8+S3r8mk4G1S7RuXGq80XRb10Yq5SQf0gqenxOTCe8+PEYvfQAHVyBEVFAdIiHg
FKUF+IshQu/sbAfxAvSqemLFaVUEMOLmAbBiT5hN38liP6LtjFMi7D+oReSCTZ7kUb1L9kBxushB
w92fZNTmCav97DvZYsfLycL6oalxTcwywze3oA43J03EXxlXLcky31A6DIx1XKWLX7YTC0ACA/I9
l5w2kQYYTIwkxSZBuIAUs1P+R/+5cJMBcSfENo4tz1mzQW1TyYJhDJxcde0Q/KYAW/1ZDeLVP8rE
E0JLvxr2F3CLj+Pho6wJC8WioCiAwN1ftJCfg61A32n4vPp5j1sA9OCS2HkbJz2uiBZ3kpVlktaD
9PfjmjxOXV5AexyjIC1wDuDBHnQkd2Pyjz6wOQp8+vvsPIfKlfY8ggXFq0HE3tDsqh6WsB2qGrSd
lXOTHg1jRnywSNiwNYMBvUJ6wRTcvOK1RSHabeMDzjp3gGJlQMsALN7kNKebsAOTWZo6iDKQx6X1
22Iq2Aw0qAtFgbz1LatbSmsdcpdJeG+8F4pLznL24U22ffDO7xJv6fuJHubV8a5DEBoQD+a2SxM+
MrzHWsldY+cPboHT0x77F4lzPyMCYEsTduCsG6AyL4orHp41Ufw2iqKbKqEa8BcFODjcMvIB5aUh
w8LxRpcJkI1M9GgQ8fya8UGP0RApmBxsLfz0Ji48TXMgAQENJowyhNgT1yMSLH48762MlrMplxui
3wX5wQP+2DtCyn20mGMlmeEWNBjVBCNP0phBHfIvN2vf+c6d/LCHBurpV8RAuZ11T8LrXhzyGRrP
BhmK1TsOFbBrO8MXw1zX5Oi1pmQBzIl0ECv9rM2ouMCkEqcHR/Fh1pQFuQLx92t3tf/lqJeUB1QG
H8aGms5Miek1uw55I0CgKVioKLHRvt5EBp4Mqf+i++Tsidb9IdCJ9xo7SeUwV9sP23zDP/BiiLUW
ZSjQqrI6FtWSoVXdOJJVk2QUQaPvmPiNac/RQl/SZ08ZtW+8SR/IK8FRujvJmiI8MD3bnBGm/YjQ
WMnkmVDyEQgatN5UbVYlB48umtODdQZ9g74t/Bm2X9xlaiXl7uvLUCpM51WHugTj7u0yy3bBP4Jd
GH6CAoUwKVBW87M9U6EBIPZLDmXsTIzC9F9iffBM5v1I+UsPtja+U9Uh7I+xZYQ0InY+aTOXevsj
JDQVvcKIaoko0qRTgOG+KtlYJxuBG5DTJpsG4AMAArcxXSYgA6pkFZPx+vu+zEGdZdkc45Y+hMk7
AGy6w7BbaxjRrMRhTSzzD6sjN93WWkDJFDOBw4e0dv2BOZNUieNaLE3tTmXPWzMA+821EK+CBgRh
m5kVdJEs9wDq/45wvsF5RtSvApakmWPRo/aGvNdS+E5M2rrYYkiNDwkTQ6hovxlzMwLIy1gBGVAB
c64R4gNe9zw22D3Y1bBzYvm6fBUg6M4NIYq2BuBifYqVOgPfRt+s9mRF7I50/IiALeRGFhN/WDFQ
BCWGZgxlp5EanGrWTTVcH6QZb5SQZI4QeUKXRQr4gct5ml3F924V2CvRT5WYsvY+PpD8vsYPYKdj
aI4n0npBv4FZcGB2k6MUwhRYGiiI0tK6WEOAkcYNvjX77mcYwCbBY0YjyAnB1iUYhC1YkpBlCSTM
8KV6vwHKMV1Yg19UTJw1NbYs6WoYBISOS0aaLIc58q8Ndyh9OlevNYDIHa+HCvSUi9s2GbzcvYnw
Y2Ub9Er3C3KW/TSmY544nw/9nTks5L1Cx75XNA6Z/kZgo9jBe2FNODBHMAS1m3qjHsg7nJY9umzf
6ii4CF5zW3+Lnr9EeFd3zJsk6V1+dV0OVuRiyNkx2wLcRNRimZe1nF/lshMAjTyw0fjq592CJASC
vGj/JClsjX+aP1nsJgS3LbYboOY4NYTWcov6g2U2ELemCnvwmfnj88BioBGz4T6P1/K7B9ijSQIh
zWobRU0nATzXnxHLmwr4x0HjGBtTRCAu1VPNeYKANdmwFmaCI/wVVVldeM8Ckh/UIv4hsupy4PjM
COV9WAV4y7/HfFMZszTvXgOvfwNx3j0Dbd0Ezx+RRUaO3sM9qSjCocVSYl/lRu5NVfEDpx/fFwOx
7Eo0DYYc/nD+XKRNpg9kFfM18Z9Dg186BDxsZP+xAqgwdD2Cld9C/NsTVocoi6wHhTXRlucM1oUd
XOecdtBHyx8xwn6LmvlzY4a+6wcVhvFLLHS7Pt1zAptm5X+EndeS4tq2pl/lxL5uouVNR5++kBce
4bkhIAEJLxACwdP3N3N39MnFyUhi7V0XlVUlN+eYw/yGBmEtTN1nDAaxJMh6NP62ySxljDKbXJs3
r8WmFwR6ajZPd2ArQQSCwozaVCxI9qQ6OTBChtIk7AKlYUGYS5erRm+z2dxRaGGyAYvtNvKB7dyH
/T5tAqFJMYHfbtDTNXIXhHdfdeTVCKBJixho+g1woKyW6IEqdVYnUyLRxOraGY1Y0gVAQGwPAIe/
3DLeQ2HoPnbJCyb+eI90+5jiuaS6pIwYC/wJs5++FdXBa/eBNZIwI35ihxAalO/R8JciVEixe99F
uPNM4LSfF7OO2WCu7O1gewqg9Utxsimfg++Oiijvg7EKb2TUA4OLhOsL800Wxl4sYmRmQLt/1xpp
JP6KBbAXffZ4vo2ZSNf8AzrZgVIXWQK1LOsIHcXmwab0pLGZNmYger+rO4Qh+hxkSMIyK0bMMsGu
9uZvz+E+ERpjSFDqaKeiOFEGKtPeYdsMyXdQrKIps1rtQHQGOMM2VPZfnvnX+eJwdDPF458UByFj
PV45ghVsLouZ4NwVvcsbhdcFctAZxVsbfSFspD3vth31znoYgb9kjkhbADHz3ZHG+XbC6YNetDiY
RCanA7olL6QhSVIaCrjgYSgte5sVYx+mvBA0JmxHYMCcAdjMKOSzcS6gIeyDzn1Az6g1wbFk3rpz
XEvde+Yz2lR7RAeEYibnBwcQ00rxzmo7zoPrnV1P0WxT5sKMDrYJJOfWRAutGY0JlfnSsRgVbVFR
g4OXsEVfwi8ZHCNMRKlE0Bzxa4rDFtptvU6ZDESH9ggqRnHjV0wzQY06W1YB0ni0YW8TJpa93shq
MTy6WAFggddUabMUL+geAb2RGvNT/aJ2LvPGKt0G6aFlY8GbEjy2oOjIlckjhooHyAVTWWZ9uDoq
bn3P9CDSiP8Bj7DEazYVXVGmJ8DeLP9EfgkI8hY0aKAv5a03m3lMlfdUIeNeBISB1veMRghSCZOR
kjQYmYDGxhnGPR+jwsEdCEgIi83dRrOKcftA8M+v3tPwxDhItONp4fXKSCQRbgp726EmImIUEQjv
BslaS1lYt8AY7R4UzmRYpwEfYDHRTJd/A8XXPDzaXdTd9eb15N7x7kF40WR63ygBXKHEVcIUh51H
JqcOxJCWCleEL7J6/IfU0G4WGqcQYQPQNvDfiHYjNfXWCEsMwsJr6cFMBV7Ar7TzD8MXHAJSO7JA
UwiNHJf5zZOJ6iko7nPubXatHnGbhG5tewh14OrrpMscvTunLBLG3iNJhNIz8ySCdZ0uAzffpTAq
opxqEyQpJWbjGtBMEQF3BNQdCaZr84n5HeLzmJQ48/V8yAwFdSfYg9vxJSqp0wCRUbHqhq8cGHUK
8aSWjA/ovYfWjShJQOrVdGARq/NYMK6WtBCAHN866JC+8O3Su5RRGwBcZJUnGKeISrSMMTKJSo1m
h9a4k4CimPe9mko0MPWYG48438WpurRX320L8Jxg/FCy0zzrDJCelxDqD4FBZ/y+Mk8uVOb73Qfn
R0lmx/3eaqNqGEE1Nj0AX1nlcN4zZRKtEIvZlDgxZOTV6Wog/E9A4i3UiZ1kAAbPS1joIbGzQVS+
/yD+u3OclEXzkktCeaCWZsxMCV3qIQWxgBQBnnvx8U9gxnpGIpBGaEVaS9yoMLXfBdaYnWj7l3lA
R/QJPGxt7KCyuZvScoCVOCldDCUaZiglwOYNXoCdqMhOIjUX1UgjE1Goj7X6WfRRxPfGREgidw7p
xOM0LZDHynLrUdDxQFMKz7RPfVNrrlZ9zBmOjK83fDggLBlnp/dssHNppL6+WzToFHGJvr5l456p
B7gETVrwdY+5m3KUkfK5xz7dhbZ0hOroZQ2BL82dGg5igF33TCRBE2YzClbeleExGqBjjP3xV7SY
qzS8jUABWfWiQ2qJycp5RbvLsQtQfEypHl54VJzx+EpH3gcyxiziRGk5AendKT0DvMorztql6qKB
g2Zh0zxmTvNx7jwCqRYY10ium2T9D5gm4MoBy4FhxRubuc5R9AhjgwJZAjJeue20yzj0MdACINxA
8xhAHvhTMRjuw6It9OyFdj973BlLk7Cbm05XbfnjFwcmNhoYAdCn585oRzwVIorUEOXLkAr76b0W
NqBv/NEJh4B/HebojtJp+hCjKcoZni4pUl6zcxCJXjWLak4hJtoNRiLJrDccRLHXdf/1H//z//zv
r+p/pesz6jjP9Hz6j1OJ9NX2dCv+81+K9q//yP/92/HqP/9l6IaqKrJhqaopW5ZmSDo//1ok21PK
n5b/x2Vf1E7KXXkOJdH3dXfeDX+DUG5jZONiZ4D9zxX93Zt7oslvdnvbMcw25I3/vgtV+nAXxj/v
ItVrZmqW3IXSIuwAfmOgj7IdOlM14SLXk1IIuzCZjNAiegWmWyAPOdg29q15UNXzjfJloqp2D0GE
Gu2/700xf7s30zI0XZZs2/z++Y83NNfL0ra33FsjmF2nsnPwzrjRrSvHdsObgC9A9RD7zQMtI7Lk
0Yfr//qFflzf+ue7ud1qxlzPuf4+c1Mhpn1uZyu4hbiUpnvvDjEZJCUHTOGmLTCfaB9f6/fKPeCS
LLzWxLYDjPX3Tamfbsr+503J5il9apb8pCszCQb3hpg7kLU2yBUKqH5xEm4Bh8wZ79t1t06oh9IX
/H0Pyq+L5r9ezPei+vFhnsrudn/q3/egktGhtwMOEjJr6OegRGUGd1709yVV8Vjvu0XXDMXWVFnS
JV3952Onj1P1qqqiGgqw3D1W/FezSKqmihg4LX107bFsvHg6jrtYZC02GxMiAbt9A42ELBH15SHQ
yYCeYNT7+84M87dl+vPWxBf78TZu+fGhz/NrNXww5tZ6+MH2D/j/BBa69DLnpIH92okDLIsF/gFs
Hgg3TCs3Ny9I1sk5BMVGKkmmP1sKfI1EwYxFJ4Xj1ROALSEkYpGXM30RxY/ujFyB+YBR4ufONB2U
XxXBdbpv3iD7gJudwsnpgyoqvTYlD0mjSnuW1vGoAdu1OdcCY97VSYaKqDh66rlD4c8YCFCPlLVq
k3KkuddmQVpIIbWP0G0wD0HNjJSNYnrKPlKhmbpZ17Rg16qMP17Bo2xaNX8ebguiaRcebqFNUzxP
08Ak4bQRwCmNQOeQLAa1Wosq2eJooy3aLUcWoj6QR+2JKNWviHe8PKwnn/tY2+BrR8fEovbxuAf1
6tHIRIcLkkCQJtW+aWzQkslcfP2CZeEua/R7mPrh/o04Ro/pnoBGXvDlfQrNCVJsZl5PC2Nz/7rF
uXLX5a/BDWdmeI8lf0v3t8JMUogQyJpLco6cT4HoPJoEmWgbGoRozcWAjFZJxUxtG81HO/TDG/dO
ORsAqeh2x+PSU+snZ3rzCwVQr/PIvJKm1wk3UQMALrovg3SFvFy74NvYkYHJKBqAq/PWkwaKxyTC
xT26XqkhSTjTLb+ZdOmBMZWzRqkZPMKtn9ZrroCIwcXmt/foYFqLfKW5Fen6mMSbPsiuu6Nv3MO7
N35YnlIh2IQ0Fs/xoJp5+KKH0RqsQw2eCK67wqkHLSutU369oD6jafJ0cZ+7RmUAF8EbP4MxQuWN
QzV7nDoGCcANpx4AxY7ZAozx8B7COZUVxxk7ZdwCAAmGtatpVBNWeHgMyRcAyz0DvCYBy6umV4Aq
IgnbYjeluunKrFe+HS5ujE+KWKa9fvLxQIqus/sQ66G7GszRYZtTuzoPdP/bVubXno5+Arz+nQ/g
/TUi85uUrGAX7t9egtjt7VHJyTuSB05kuzIpB7sZs77Blfb71n2inuFfYp398fIrGLzUcywmO8wr
Kk03ew65jS1aM3RmfUMBkxtS3qftKzpRUkBLp302fLhxJ8bt1PMrMQtldMt/iBcgcgM5TryRcdJN
1pxQLjjtors/NisZDomYilwCJplufUPnBz4AW5LZ7UpkFxKTQ420HgVpbHCqgC1aALYVkpTyV8n+
uHuidcikGpA51TmBgDIHWZRte4LpJ469I9GFostGfW3R99VCELhDJhYRHUBnEDvgMpg7IDnEGDVn
SOfomLjyO2p4Y2DIA/MWxfd7BHM89EilCDPADclCSJG+qrr4upbAEEzDMKaL2ImTr8JD1Md/qgw7
SA2wy9X4iwZPHq7vzle3AsnvM/CYtofw0JjAFd7UcsCUT/kGrhj8kfmuGn9HZFVRPhwWb6mVvZev
h2t1qzgjBQdc8KVpX8whPTfpgp0GQGJLmpaMyJFXxte2W3lphNdmwg+oVB/CLocwBzDxTrm/TSjk
R/gfo6geH5EYBu9CJGYyj2wahI8uuLBnzS8WBQ4PC/2Kmon44ci2YhqLWVm/5G2o2ICjNypA7JoV
Mx+HlH7onga3prbZM4+xEHfhxh4Iu9PLUeuFNdFqfVQSlGN9TkqhkIJpyCBgf4gWBaIS671ruvTO
Wnr4ELiddrtdsXezEUQJqy+zRRZoFSwEQPDYLB799BDsjqToOYFl4Tcr54s96Z2VtR4+ZU+ic1RP
0cwK2BgsY4b/orcPemXltcek3LQrAp/LTGtYJZ5Cq5Px3Wu+hbRr8HIvTUCwFmfSnSNJiERZX9ub
L8qJozf/sumZoSXBhptPdjbGdfPJA7ghzLUSo9YFYERG7Ah0ey9/j/xctWDb8lqjl1/GwId22P3Z
9ezlYJjFPC2puLc5bhpOCX0T4LT4m8/mLsGSHKVifv/YPST7VYaWNVBEZN0Xp0QLGBHLPuAjsEzw
W7GLAs7jomlD9xG9ZdTfMV3hSOVQXejunUUOFiEH7Bsnmcf28Wvh05O5Ut310Ok6R7T4jo3STcfo
zNaCFA0sDvHokRP2nBImVffSoNsrpHzUqd5Vu8zG4C3NfRuAUVOg2f9e88ZvaaGu2aYqKZamarLY
Ej+SkHNZHu7z2qsa0nTZ1UCfSJVXnH1NKBo8oFc4TyPYYyKP0xEdgUgZMXzDrPDY3NGDdToOfAx7
VoBshluEuRorOlZAIGiNCgpm/9ZjVj7nG+6Llv3yjytN28zpW7Tb9+QG7onSty63IC8FBwNwxhBc
AVB578Mzinz7v+WAuiobhqJbsiW95YDW9lzcznpVkVuJYSY0CQLveS22N81OebDEaoZILDgIGage
j8Y8006mJuzzOmdpPUy0WMYVj0mJUN04OM3XBovLiexCan3eYbstzKPHKnHFdIsin9nVLoHCRecx
6DPc/PuBVEtUV3890Vvq+NSU2yHXntWwrF+9ifylaj6RXCMd8Zl4Wa/Z/Tqg5/rYusd0sNzriC97
dMPYsEx2GWCs5BptA+Tljm1dc3es5burqXUxlSAOtejtJ4Jl87jV9dBhtKW4xda1zg2mUvNTeHsF
hdnAxOOO4poCFyPFsfEFGaxHx1ll7vL0ATnZNCYxU1jbpFTt0/gF5XX6Mh0LjJKLxBL7bTg4CUUP
MZTaFZBQxLhMFROH+zUyCbFCb4O5S0SWOa7R6EJB4zp+4NqTpDeve6OzAAWC7/Clc9DYjlZrKeAW
wQ1foTxGmwPtJJoqeOU2+uDnYgkTLWIJkqlBu7aZTvcKPDwteHTaPt59CNx/08TgKC/wTwVe4THO
FaBLIClOgy4adYEgOAMvr3nyULEgzUPIQBnV+wazjSYt+6tVthmAz3ulTCbeMdwOOjey12nt2zuQ
C5Pq30h1rOXnTkAaPJmMvltB88biiRHuK7jx0Z4NBZ0VbXq3PH7zDN6B9gfqHrRgzUXJgbsfwDMM
k9c4Q+qma7ocl2MLBJ/Py8g34ylRU3YFNhtWHpNfAb2oT2FjcaC6hxnwIL+CY9i+5MTDb+giUJY7
8I/mI9ZAgru5HKG3yTQNBEZQAxFrtcEae2iv4VmChCNWc+HZ8mYslRcJDGliIPPUjwXatyrg7JaO
xkckxBWI6gsRE0HxmITNYHORnSGNM8yTAZP4dzyylpnuDF8kmXZ0c6t5E5NxfaSj93901XqzVkBE
47Q4FcFUMCMRGXyRLKtSC+oiNhdwXDY90IV/bzDz10TgR8R4SwSK82We3su72F+T1mkAzKHA4cVF
pvbm4hffRKqmlUL9Yo7F1rhg2o21PCu46tMAQXJpF9BtkLrdeWBBaOzUZgLc+ihDf8GnHe4ndAUZ
SGSiS2wAjVEddGUlZ2gCy6EdmfXOHbeWurTbIrgfRaR+iPqm9Wvt+eMB39o3T/l0rmoSD0gHkrBn
Up3kA6HGatWRquwe23dy2AkZi0qXHmPIyTxk9FFXO5g6RA83yKxoJmoLCg0nJN0PTXd9BBB+gq5W
xffBq8m2YQ9fwcQDpZ1C4gcL6VgSqlxYRxEjLnlXKrFTZ+rOHABcj2otr4Onn+EmWj/lHUq5FdSz
7ZNSarpc3ueBDbeZ2Ybkg1xAP2iuB9R0mA3syHIZoT7959Fjfp+G1SG4Akm3EOJr3D2FweYsWxEL
oZ7wJy4tMC7Q1ygk2loINw/bR3b4ts3wVXIfGyZNRx84YhE84aB3eBGiItRGJUk46j5LJN6Ekk+8
hXVXZ4jO4NsO8LVzZgaLpQFWYxWhTCAwON5QoNGA/hXhLcF5KXWthrsB+VAfGsECtu4DSi7pc+be
LFeHiupcb8ssedqhXvMlNN4S1dVqdcRvCAiWd7dhtIO8nV6PlIdZOx+1ZcoEwgJeEn59/my0cRMb
ZiojEbZRX3V3J7iT9fM0a2SN8w1FVRAh5GY9HNchgAURwUehmfn0FMpFR7NisjgYRaw9giipju+b
fhfNLxz5UsccD26yE+zrgySxXc6DO7/cojBB8swRJEJ01wTKcz8SrAZ0RA8hku4trc6MO1iagjo5
91InFN3bR6B8nejhvnRnTOY59qcUd6g8bKlqj8GiLp1AF55AwPW0NlqmJEnpCb6GPWA63GMsAUOT
V225wD4ALMxr47JMHsjOwVVv5Pvm6QqpzH6On2j9cx7W8yxU3KfU4UykqfDYth4Lxb3KXW2jpyxL
gGVnx2P8ffYbtNmBMDfoFukK09FdN4/VMqyVoTrvSGUiAvjjwjw+VFP+zblB+6WKlzkPd0CZwLnw
HeOTxCzGu2R9+bkpccn1D1/YIcanqbJ1Gf7nU45b1qNJpRk9F88FimS1ybXwXk10ldhuR4xbFJzV
ODq2cCmix4mYczx5meiUnOhBXNp6UMUkadWR6a5V303B7koLkMGSX7Tnm3xAcwL5uuZ90JqJPCdn
Z1mYjnTibS/1YxtBtgNKfohSufRg+HXuyXyxwT6sufiJt1EPeE7nOFEKwq3p55F5HpsYQ60vJ1eL
t0y0miZMA8DtDw5RcCIvsms8MqjWnhSJMIyVoGhaE9USpSHZ/U4wIlAsZ4WdB7eXex1xYsV00tvb
LmkUfxyKeXAecP7g48A/A3EL641aqASl4m1Xdyr2WsjJhqUItAtnUQtlGO9z2ACya27I8GtItWQN
ybuhHCuIAJcYNnAMVo5aATkPlz+ieDn61kV87Op1eaQ0Tz7ODr7OKMEzEUJT/SzCOHwyn1SjWiie
6dgt/+0ofl/AvKopvePNN+cAwK5fKZ2HJ5D4kke4USPmAl58FKgz0LIN7woG7hDnohWnKQN5N9y3
dQuHEBQTXm3FaJwYnb/4MAIswUSc/3oCfSlYVtyyVjXKUmrAsrhLwD8OikMXSHcvKttZShsL2gne
o7/Hw9CtQunmvmwaBPbZlVnCIDapWHTuXfUf81C/fdXqW9WTpY58qJvp5FAtbFAV+rFf3EOS88Wu
oYDP5QHJnhzxOSnuvcrXAsHOZ8Lq0kvg3YhfUQ2KEWfBOAidh5V5cbHbZc5FZiKwhxaNjgOfTvKK
VTo1gksXgAm3+BpuPpzPvx5fhqqZmmzahi2/ZfS5dq/S9EyhfmYiDMZmAlMrcwcXd0DbqjXDl3D0
dD0EIIMDDWanmyjdWAzHSfxzbz5jII97aj6YYUlf67PVi++di/PHmPPMZMmadDGdohBWyIeEvht1
30ggMV0GBwSlxurTkaz8Woj9eKS3lP6gVLWXPC+r4QgbIWDl/hJZRds3Xc27QBblLQMmgXcLnIRx
avj3C/149beE53I7XLSDuHojU93JzBQQhU4ZBux+eIM0epjIs0td8LKR9/e1f89Ffjz5Wy4ivVLl
aV1o0auUZvSvMYk36uXInAD5bGZdgtqT9AqgFW7e+WC3giHRhr2OQ6mHX3IE4Dc5Jkh+1yV/fiR+
olK3bEGbIHrKnjKCUhw693oZXDzOWg3tArWeJedYoW3RlJrHgojB+nY5SysWuewvXgIYji4iCqXO
drqjqkLxo76f4mcEeBPQQ5MK/e+XoIkX/N8qOoOlLMm6qivfP/9Rhxvz4vy6Kxfx+QFf+YyTIXkQ
HC60kdKENgsH8J4AbPsMkZxDH5HPNa0YMgYHi7OhiHG02aborhCxmRtzsAsmwocWmf7bxjNsTdJk
2dI1S38bbRW32/z4tLlNwTQRwDj7qybSRM4WvhDAl29A6x2QNiuoPQ9r7MwgSGgrUaHkixpJRb30
xm2yXaD2YdOHPiX7KoJksUiRp1PUc3qrv9+t8tsMyFI1WzZkWaH8f9tahlHox2tuvUh2uWUaooJ6
WDi06DN3GSfJ1835GtONiuU682i0ydlhO/fs/30b9m9tiJ+38bbH+MTXa3mwX8MrsFWBN+Uzt+2G
tjh153VMLMiydzT2VLruZ4Bb5/ZtsIyFc/e2vvMuwy3ymo/QbFzcA1nU1l+j4NvQW1VSBmlckhDi
sEs7TCKMQ3kJKtee7UbHuGl80QOHI+9zrjw6Cq0zm6NT8XC9Co+k85g69aL+qyWkMcAFNYoxACrM
nVIPuMAWshhtKRXjL/3Dkv+1yPr5Pt72fV5o6flw4LOMxFe58dAt5FA3DGcCU9T8zkBAmNL6APBY
CxXQ4BXxzKJ7WXp3JJmrRhimIdgAn36eIhpvQmiaPmMoMrgWaB5xrALOHxpfGHh5oIrqQ+hvKsE0
BBUGd/3DStN+G3DaKqtMVS1JUUzx8x+7WDWemllop9fwTOcHZWhMFUrhk5Nh6EhXeForXKqY2hbN
peC8RhE3Nd2tb7aLh7MP7TmKwYhJ7/A3hfvkKIPcPyMFpKNSUTkG2kM6g5qZVoRXoCm2V3X/XqCK
/EsMsnXZVG1FURVdFj//cfdaZl/P6iN9DSucxdPUxaE76IaIuLjwFh4OKj3ApQIDGa2/Lyz/Ohj+
eeW3LuRB2lmZrmcshcIvhZTo0xXyODMqq5zpFA5FwPrcEaA7Fv8rYsJFKDSQIEajujNDmjl0xiHs
ALpKAbrMl9Dprgek5NCPKweZ471/CPjTgqdw8Lo+M4zhGEZG5lgR4zO3T1m09XouoL8nXR0xFkJE
k47zTQjlwOutC5mLm9sE4BYhqAB3bMuQBGaSwI3+/TIUsezfTwLbsGzZlmyFluxbiNWOlqUfbnwF
rNMgkovik8QmdQInDr+2rH769sj57QM+yWd4yS9Bik+vyZJmK5LF//+5BipFyZTtRX8OS5oaOsgS
jdY3Iu6P6O/HlK1fVts/rvS+2sqn/KpKriSicotaWpgHlATFDN+m2VJ8y0ESO+GVNsnFZU00BHq5
okeo26TNyyNHjYSnAAFiwJ8u4JR0dp2lIKC0oJjQkUj4+DvWQxI+kSdjytg0VjV/39Jy5+s4Cflp
GGsOfPUw7KaxFO/dOFnGMQMOouczEAqBbjNcx2MnH918owPF5gniidhZn1auLzJjl6WAtGV7R6WO
Ih8oKI9Eur1gkhmwZkT77DAEEgXBT+i11bwMVI4wsgKJqSV6bLlIXKGB0QAE3QCjKdhssGVRoft/
+gV/v3X9lzTjHy/9baPZz2eWHe+89KMTPNuFO1gixtM5AoU4Ba947y+hpR48mX2mRhSdjQ4FmUA4
fkPWDnV0FO5g0/pD2g0oSdCgAlnG/66ukG0SDLG/71eWf9kNKrMJ1qIOVkLS3jL9W3Yg0y/zJ/iN
eIAnXWPbOg5r/n3JYBbpt8ElkfLu9tacb8eF1IOyEeRWcGbGbKntk97aSU7VyyQU0RFao/k86GZz
/8ZAhipl23gck69ritxFimxbuMucYDcNEiO+K5GmJtt5C1G2I1qH10g13eOzPWViLEHch599OLsw
yvZqNFdbWAvpVuYhQnjCQadl9ZS6rTh4FdxOrpcPe9UW2jbmKYw5WYPuwe+t0Moc99JlKSTqSHsv
/bNR34W50CA8nJsZMCBBWYqw94mzNVosnQ8nlfzbQvj5XrV/7nPjfLCv1fP0HHLssv2Ce3ewXTOJ
05rMVv2PkKzfwooq2yqINUU1SR3/ebnT5awY1+oMaA0RnQeKBoIIQC8X2YflIJ4jZo/TTHz1LYBk
neaC14DWbvmh7Sn/eheKYhFWbZNh0HvIKZR9UaU8dC2CAc6CPwT79Xo37qJr2LQA7ds778MK/g2M
BmDvv675tuPyR3q/yRkLGFnpUO20aFqNWqTE8yCMq0bNNbx7fR58TVFKg5wY1j5k7Oovz0yZTKvX
1A3AgvYb7mtXScb1cAJUATQYpDUSdG5MKdFKrMHr6iZAy/e9+Iiau9INRWgDGOfjZ4hAc9BgRomn
yedaVzzz2xH3454M6e2QybTHRbrvuKdX505x7bY6qhfE+svJo3nQ9Zv0WoYeUKzR39FE/6UQ+Md1
377/xdTtw93eP/gWUu+4AYImbYQKGVHvQqqZkVdfWoNrf5DAAG6rwATxd+wzzxRKGuE2vrun6Ovo
rrWHEypxWHIYpF07bMIiATuEu7FGE/nTXbNWPryutyWkHTKl0rTjYwjRAR/VWem3RDP11WCG5lo7
zjfhl3E2fazWkJoX7VigTQiMi619+v6FASctIOduOcvMPScdkRjtwQbs9/7lgsvooHLW2tToVhBA
3WR9WN6dQVDMEIeLk22IJCQCUobtjP2Q9ercI2AEfKmbfxptm/Ea+xDcIFr78E56In3RtEjycVhb
k5ozLR/uQMyIbni9oCn+LZLZNbzLwxVA3OaiHtWmHC9Qa5vnkhQrB9PzGHCKTv2vWz1c52P1uzNJ
s1kGxfRy7bDOlNa9t9BK3YuWSLenwLFrn0Bxo7kBMxnCF3D462Ri3b3GDS0eyFQdcGwRqgBkbfVs
60BgVEGkX5bgpxm5pDAmN2itOvIUoDrxCex/B2MBMRKAuzDSBY1pN8MJy11dTIfS4SJRWhjtz5vj
lxNPIzgxk9dEI0B627DF/HTZ2haLVIFXxwp1W3kwyHjr2/DRtSikm8CeIrQvHo6nIiQLvv3vbaL+
cjZwB7qtqlxdlsy3QvVSU23jXu4eQ0GqajHFtMcYUaRO2QI/copAkiH9iFRavYRoVwcpWQsXfW5H
5KPp8u+bkUUs+G+x4sfNiNf1oygxHtrzkR+4mYt/alohYLXWPDI6u8bzQ6RURCrx15VE7+PHleSb
Jb0ee64EG+7aRNURkwSSUDUKKKK9sInuLSrbWZ387O9n/O2M+McLFwHgx5VT9XBXLxlXxp2TaVxJ
F2w2Y3iMQ8M6yaMxIDuxlYSENxLPEPw/XP/XAPPjHb8tuaM1z/OrzfUh52AYzTQsmHWCQz91rDhZ
b7m41R/bYVtG3rwHNa/56QY+vHrr7UDYSvPXbqex5i9+CfkYur+o/J27Yy+69I6QpfAjqjMdkuuH
R/+w1r+rlB+vfgv4pVDFR69FKMogbVsHwzUL8DFx13o7bCIpuqW5RvCic4Cmw4fL/9JP+/nlrbfQ
Pq+Zx9Nzz4OfJg0YeXDwKGI5n8Vk33mCDgVjKbq/ZAf9fE1G1PtwA79Hm/+/1623/Do7nrXdOeUG
RqhDdcQgVIZ+7nZ4+dE6b4B2aYK8a9dfrT7E7A/fXf30+G9p4aO4lNe9wtvHTOwAZpl525ENcGoq
ddGB3nPC3RsojPrjLjBZ7sNvm0AXwIeOdwDHkN0T6hufoNnab52Qf3yWtwgoq8+zlJvcF5Jkl82k
1WJ6iZOsd6EtkTIDTJnj0KNzZwTfXBhfjKJat/fddjovhGBAsFzOakjIoVIAH1MwlvHOw6igXS87
grZTRpxCcaMKauJIL+o4C36bmqz6CEw47bGgqIgQiwr4GI0Iiky2XQR0f4tc6ozutA/4alYpHsS5
OLGmBpNB+Mv8S4jVPMJBsX5FBw8aoOPN163GYwQHHgYrQobcdw2MFa12IdIgaHkSGmPCFFoHe8XL
rA8BIbc5rjMfRQre8slxDhsB6aRpKxLzxGQGYflSUoo+6RCGsdVqbNtzgUBtBUxZOLIT2keD085d
x/GSCbAQMjAZsc8CxY93ywTXGboxDvKi2AC29AscSZad5g+SmtvVC8AtDE3j9XHn7V2dRjNeSswo
k8G9z0m43oYJGtXhNEv8+hDrB+hYnW/inBU8g5A55d61r24orZrOFKQJY5uUt4reG9pYWdSeNptN
q8nYmqFPnjkcbPNugXfUOTy6TEYtIZJPqS8kyNTNwzsUpHk3nz4jrUcAsbMgjx80ZgQV1v7C637w
imBzkFOTm2Gr1eYfTutJuMZnYoxk0xbuE8sU227UTgSJaFwz6EX4LGRXWG8gNYxBSNRu+2ORYRqY
JYCUFhzhsmsgB8bfb1PFFhCUwHqX0Qof+GQVuQuGhYgairXxaV9yxv99Fn4D0H6ExbtdFWdbbMwG
Q7QJlFp5umpdm53OiRxZ2CZp3XXmgYEAz1uMWgWrvAomyHa+nCRdx2dkGARhPmbWvJ6j/5/s0NwI
gNoJxEiX3BlrFabXrt7yQTsT3BAVQpsGMAKZzbq3C3ctMjJtDO8C9deuQC3soDWWaDazHvlAvMC2
20etBemKzznYh6Tje2T14/EPll1WtgjLF+aL6JWy/b8z/qY4iYBh97iTD4FYhLo/sg/rLQcwt0/t
fLvzxnEB8jvILTDMZCWFXQctImR+Xc4fss9z9OG6oub567pvZ7/8yktZFwegKA47og9ETRgexk3V
/W5uibimfyiKbXGs/XFR++281y/5+V7VxMNi3CfqfydAV6HDwQdIpTvQIxQ8kle7C0MCjidSkxeM
76yHE3+JrdPEFYRhLGug67AEn0MmBAN8DYHlAE4Yg/xdoHPa7x9mT5EmN2Di4RJ+dG7BCryjY/Uu
vuCyRpHiAFkltDYwI4K26PQUioMR5cOnr/sbDenngWK/VZ5VkT0vyvfXBWcKihwRxFCc9tXq6MvY
OSansbBts+K16TedJlgC+ofRTRNDXya/DaA8GGzkQyH+9SH7lI0Pq/37a/1Y7fNSepjXM+W46miQ
YltS3RQSXVnKAGUihEoQKUGDrMHv0iqasdsHlxZxfmINSUaFhVcL8QE69ZAFgMYAfUMKSMgTZlDN
gHCSRt8iDAn2bpWERteIH11qT9OXVrRdDQayFIIaBAEiszlsggxf1NB+EYWmUJgQLXtwNeQlE7sv
ji8USGgX2H73jHGVI/emD4SfF9rVQ9P/5NKLFGP6fh9F/BN6vr0NwtlQSzniHIBBQpXebX9rS3Gu
IrDBPAhPDjcfejCrt9cPL/e7sfXXSn/Lr6612z09aqz07UbvvLBSxYgbNRKQH0CN7U7lMfPi6Xqc
a0APjBXSGJIPoJMU59xsZu2wDRwfkYTdKGuPM8sNsTIG1UlUtHOnBy8NqYgHE5OPVeCnosR+y830
Is/LMicGeq2WHhh0jXqczsBv03U3DRkLXRmSZHXsXjFGpl2JPduHmKiKl/PXy3tLwyT9cTpvRSGK
bI8YN5MjoEKFNi14fOB27gBhWg6T5jbmw0LkoWEP3BWZGSEH8CFmySIQ/nUzIpP+sUtu1+KcHXNu
BgNeBEGFykLyhauiSEMYGtMu+3DFj1/grSDV7PJyPp/4AgigTeCXgEJECisgXN4ahIwEi028N+A0
IBvbZ3bb+1QRfyiOvifaPx55rt1u96OIWiOUusTxj2BVgNVsgqfI2MdrRLT/cen9VBCrHw6l96bl
ufZMVePMheEOl45QDA+WypAUHLmLOGjqYofABjoLuUJIcy8QxmQIjU/n1G+7V5cMzTJUWVUsmKv/
/OZFWZ7K8la7D9ES2LdRMgP3DGy0Bq7k4WHcNz/6OSIrA/lLegLTCi7oU5e3po6hYkB26CCQGYfh
vqnqzm4kwQeEDVd7utkLIrCQessZ7HUtM0IBq8y8fIGY9mGhlS6n/YfFpP2yfA1VN0xmerauy/pb
pZmfngfjcgV9cPZb/5ez89ptHInW9RMJYA63zKREisrhRrBsmcqBVKD49Ocr73Ow3RrDBg4GMz3o
dktFsrhqhT+090NAT+iSWiExlYM/aDFrKyPni1W6faf6243CZ45h++QA597PjojBMqsQ9jsgMQHH
H3sCCIVKxB/vvPHDozdUw5TgbcumpBgv73xRtvTqUT4ZBW8+xZBg0YOIMp4PZXw3ZKxQHBD1D/Bm
TgURMdWxDNZIOsURkc5lb+iI0ATqoQAATL8SIWTuMlhAoWk8Mo5fzDFmN9LCM4UAAn5iSCQWnmTC
Ay8RPfvjtqs/1Nf/XM7LDrLLh6ld6rqhm4d6TAo7Ty2Q9PgimWBJMcfbgy4LWiKzXSptOSIXOKjk
7BeBK6QQg5iI5dvWaYSykz0j1P+e/xk/pGKGapqapMuqpavmy75Yt1T9ebTkZkQJLrwo796+s8e8
RiUJ2hyBni9qIq+QI7cfoKnZ7ojnKWCwqTKfK1kSJdSO+aGyc7p7b4g39NUpAPNo07rlz66oJXU7
Gppy3pmm4XtnchQIw32Lyg2wIuXk/xfc558rejly61shPW41V8RZW4HtdA/4nepMuJb7AFFy7jEa
jU4+I6+GKYa14WpEY3rwF1ZK+6GG+mcd2r/B4ypX98WjlpqvIgIZRAH13PQFo4rWYql6LfQyLh1M
WkdD9jINl+VwlwqeLoBaNDsSHbT7LtABVt4a8Glvd0Q/K+bNQtOxjQfq7xvhJ5SUoTKeM03JMhRZ
etmpyvpsLA4aO1VLvTlNsGm6ph3DazUVFtHKbD+hoqUPiIYHXiNgx1t4S/y+Bv2HTPSfNbycePZO
ku/7My8/bkxkRqjrv6GTAKLHgtSept0SsUm8TMdgzZ3jspyEK4LAFHYwc4EM0jRi5NjjQriDhyb8
x+hRI3+0cDfL6vBHZvdTuxiUhm2YEMvAzEgvBdt1UzwOpsYwcUxHRXW7ZMQ4JgcKehOCuozIBIKo
PSYSSNf8EVWUHw7mf777pWi7rpvTQi/5boF/RZtRLr05NWpwCWOc7cGy0TXQE/TxmdOziv+frfLt
0r969t/ygtNGubYs5cDwWAovKPVxNALx57Dr36Pw6jAXmoBU6TjJLR7dU3oef1y//NNpZkmmZjIo
kVX7P6eZ/ZAOeqsxkXXwIJthYwTYiuDjQgmZT8ek8WMh3ySIzXOlcg4RmPoMbMgpDICJYN+M6twD
VmIZGPMxWoGotgzbwswESU53eI82aUxWrtCGcdQl8do9TpQhvNcO5FNgi6hI5atcTyczUNIuZKxV
v45CTcwIYNHStrOCTJDTQpDsmRG4/gPqi8Dk+TMrGH3heCFfJGvMaq6p8FJFXaq3jsfwGWCH35ZY
U6CuE6Gp+ddb/hPOlBtnKbIiW6apy69BSa2PykHVAfpK6CJAf3z43vQ+wx55INyNPJgbGAR1h+fu
Fq/xftleHVYn12lCKK4zKdgAIkRAlp7VX2Wo8lMAsiRLJt3ihdKt1174obk/F4WtAIGFoykkKx4o
OeCb0EnXNmw60BvotiPV5e74AdzZnu6BV49CgEeGJxedqAfETQHpPLhBt9W9+QVaPpDj0UjcOEKT
ASQYaggY4zl02aGqfAnZGW16zoQ7JNLJNlHdUmrfSD393RTRjypNnH6LvT+tIALCioQ39LZ4ujJE
RWpb6lLRQdyFK1Ny5a0bk6witOV1RTS4Og/wc3R933xkxz21r208SKRSN0dv4+6jbTCjm0E2eLDD
r1IWe0UVkxY6mpuA3FrAvqVocv2qC6tAN2gM2qndm9z2zGR0vCjDm1cijOAZU8SoswuKoEVY0Fmb
6SzWDmdicEGH3PIHgunD5iIkjZW0J6z3Wmsyo0NOqKCT1m5zschuU5oScTttFAB8CBxwCIXkKtqa
H380ngAM/7egsmTZ1jTVMlXTflWDKQ66cirrPc9bwRQBeM86iLtBisxu44xTDRcdrSc0MG+GB1AS
9ZNK6FDw5Ljf4eoKCvrzfUcrG0cYp1PkAL5WjXMESBCv8PiV56EAN5CSWHyqsDx/vM1pWtCMILPN
+60sfA87636eh4Hc7r87HZ3Z9EF1S3+SIW938GpAYCRdMGUFJ7lHH2ZwTG2MAG5oPUNGKtZ/5L6W
/UPBC0FZQ7JINQGDfyEBvgXW821zPN3vwKtxe/l6CbRjqOj0UOY0x7ECgD3SMQX6DekA+iFtTmis
Yw/hDpWsczY1eiVp7/goDAhFw104uAk7gGbQ6rQQWj57hv9MMDyctg3/Awk4d0xecvWmdA+IguOq
YKtDtkS7U0LhLvJGcLKJCczPhZJJU4RiOgXGkuYOQWIbBHN5esh4DVQP4FzLDZZ4tGAV57be4Q8I
mzc53fCg8kvWtdvAGE9pTAV7zFGYtd06QsA1iHl5BGjh5AblDP88b7g8zhh9CgQw5/wuS++BaPvA
K70gS9JCeQTc0B1EA6TtBm4AOpaCvm2+zx/Z/Czkv7dwDlGgZHhzSz44ftvjdAHTT39HanfK76VT
mFuJPi2HuDGy64a7Np3qJop5neH40WJixIMsJfRwJhd8GCRktFCnU6HZTM2Eh4XvgdNHxIZRLbqX
lIftCjKTizQbrwtFheCmEVLKDmHi4eIMJfzqhZ2FRMWsxx+4bwnKHv18cMt7n/b3g/Z3e0CfO5Rj
cwFT/YQMrlM9aWxArGMNINZXRJgDxgOi6f4A/2i4c0IbhQ/lmwaSnUZpiALo4U0OlqgX86YwJ+K9
Bhqbdh/ZkqsBwQZlbD0TCTyN1VPaF26ZGY1m8bpwPKK26PGy0A1GDRgELr+xxdeIxH8/ZBW7CLXX
fYwDQbwIyTtQDG6xkkPDQ+DvjIWTAYrpYe+0vCGrU44wLWErohfupt6YTmuP23H3Wl00HwmRLZ9/
uc/L7j5ApnFqIqeOTigSzYKVp67h7IgBGuJ/VXt8Z97E5fI1sH2gBDpD0C9xV+jrcI4J7qGGbDB3
7OK2IIS613cezGVcBwR2epFGOLcS4AxLBJ3B03Jp2rVfHUMJSw/MPpH44PqOXrevwRaq3G7LX3sE
kL6zotNY3Nx36dST95528agu0bF/k6CpbUUj4gn8HjYD8CVvdeMKsprvVXlhaDqqaphjpIPVmrce
AaRmpFEwBJLxvYk773zE2WeY6Wjog/d2Hj5kvt98Gk6FVN6iOyG24RVHqAZqFBOPkVl4gw7usKIJ
6rRHLFlVCoZWKHnrPs7d6Kk8fW16FA7derh/sxzZZUyKdYzl9kRQ//oTGZEvfwdcCFoPxL0jVwp/
xHgvchgwFBoCXdxDKPc4gsumx1FEfw3FPjR97u6uMztmb/c+urQ8GOHwmOIA1/t0R8j5QPPL3q79
xN+jiEFnKpqh5lHdQu2aIEqHKVBmW+6dYzledHEwsZ2OJqQE35CNeDsNxSAItfDEigwOJeFJVJMt
1XCUW1BpD/g8VPAH+Q6l4JqNd5O45KhP5/ZlNDrCYOKGDZXb/kBtHU8CITyBgq5guUL/cxJFOKsP
sP9ijkn3+N1ghlB11m8QnGi8MGsrx6xanZcM8EABW4POZmjdHGGg/pxyQZypYE4ZVAWPKR71JeKt
cBetXaeYoSwrrC4gsiwcA7YeUiYDn0Ytp62UCH6fNxhlvjJ9TJX3xq0Ewrx8q+J19PRoSiQal2sa
TmEjdA4V0oZ9MeP8x5oHj7jfayzthxqLOl+XqVwkS9LMl9rB3Bt7xWiV4It6izmzkLHqFT0lPPnP
6Ny5ErEIoWHTvk8Y85HMcqswzMZI85jiDBXICUZbfjU1e6fOOTt1uJIYgsjva1RFFvrSa/2+Rutl
PnQ6b+rHVWGN59gIt3mRCfcmu7sONqOTC0jPhRjHrLsVLS3Ito6C99QZB0cJW/ID/E6pfe49J4/l
caXGv6/sq/30n5UZimFpmm2ZgFn/Leqf2+ZYHEo6goszul5622w/RkW2Tddzo2/4m+AMtnubyvE+
AUnWrT7tSOmZ0Sk9DuzgOFjETXgdlHnVW4UNHBfDXQe6f/5ssmL17OrJpmN012+Tq9sebedwuWI9
tMeX3MZUWeoY0SN6Ik55+qOc+8JQ/3ZNLzXBvX7cLsfjBnxhp4WxOXd7LIt+s0hzTtkxPmKRANiw
fehtehVWsIJ/tPVs9xag8HTobHIK8N3Qyi6xNgV8nctpmT3bZvfeuSD1cvsrcQSm/MP2ACGnq4qk
mBBtXqZpV3Pdup4WlcC0bvq7zJpvMg7zzgXBZbmzTs/vu4me28PnZJssuqfJfWp2inFDDdYnApek
tyjufK6R19fbHJ+XzOyw+yG4fxTLHZ9Bk2Z+G6uieXR4W8zv5BaYMmBz4UiYPiv9Gq1hKpDeBf4v
0kzkXHSXPHWDYoIVPvsoRs9Mvh7hrYu/R15OpCveY7zPF1tns+I/5uQcVKN9V4LlR25bB02OWteM
Rfit91P/mh+7t5Xd53Bbd3EVjHfIJG9j0sDT5EjqJQaICZSxsOmWSN0hRB2UbfKZCEcAXHmT7YeG
ahJgHq1XfVpJk7XcetoanLJLVg5Ob9W4mT4Ta34ATzDFahqEqDow5tZ8PVQIBHZXjzUsQE/+bnxq
3yagWhP8KMjCNOociAGxHreGSoG36TluIv0dVnS2g552SJv3ZspoU0vNziW7dppc6l8mZqdKzXZr
oOeL0Wks9S2SzGHdXef3d7uLnYT9ofTVwXp4js/DVkfp6e+G6a47gccX9oqu1j6O1thqtctwG52C
Mq0Q6j92D8kR0DBd4HT7sYlOyW2kJaicj4zs89LWcxD0et4iWWQm7J/Sotcs6aF5B8IGOsmMXI8x
D6qNw1Z6jwsmikgeIeyMvRudzX7AVbLfTeQs1gMdxQk7WPSs5Pkp7siiT28/QuwZKWsbiuaen0a1
un2jrbBLzgOkK/xLKCPL/oR19ByJGNHd4PGc7npH7zB+hAb7Jz319oNFy6mXzyywZmW3npw4dpwq
PMwbyal62wG/2Ghx3FZWyzlPLNUpB/bEbKuTTVvvlkFgjZi6bTsourcG6y7shWJVjNZ39BfO7MgB
HhOWTg6Negd3ah8sArO/63Fd03VHphaF5tA5Ecs3oZbL6DOeg2vn2rFyxC+yS3JK7ewRPhOlZ4T3
tgUchhQw2g7K9pEt561jdXCeFtgVeLuR9HD0AnGhR6+INqui3byjB3v2tNTC0AEDkyKpk11I6nqW
nP3VUaDRkBv1uaLFx212HD/a60jvofwbaNPNuzG0vNUVJwiq3vXVWS+p9LD+al8wPzX6+CNZ/X3f
7hldesvHrMpvUzUEi1x0tBgUFDqDsdVR+89gnXKOa8PWeIEuA4X85yM/4lo32mI2jhgE79YEccnJ
drIYPFA8OLbLyPq4vLdG/HCTNePbu4L2ColeD5+wfcJgW0dpbyD3TrGAZFw8ekKB3ZMCacC9gZfX
N3vHCcQSbbj3zfQBw2Rgj86hgg9Nxxhqg0duVo4xfORyf71UYrDal44WaTNl9ggXs02yG6nuIdi4
Cn7i62g7khOjw6++FG/RTHmEbB847OXyRLN49ERNV5mpBZq2tk+/PVRyHpI041k0Ye1ykSoDWrlf
98Am3VrOAuFCtE445ItQBxXOTfjgFqvoAPYU5Bw+qtmNbhQGBqoQpr1jGfZhjrbZunde7X0DfHVw
T8q2sfWq9Da7Tnjgx4ndt+dmaKY2+5ZG9W6FhYM4Goy0lUG62UsOIw0mxlJbae/nZf/U3Q0WEUah
BWLBwiaMO3vj0XIZhx44dCUu5ue2SZhxCw2q9nF1m1iDcqnMqpXRMfussMnYCdNnvhntaOrzvQ8h
y3WZlkkFcYX6h2c1euRclwp2OlcG6FQWsck5sO1duofcGggqvZWp+bNT02x5TC4Bakjn6NjW+8WQ
gcdcGz55QUdyX+8/4s1RCEvkOug1yq2jq2cVrys/wDZFiQo/0fMIHXgrWEOouE6ua6dZsqwyfUiw
Ug+xDZeRZt7wRnII0IyJFr8x454w87kFXL/9cDb0ZmgVxcWQ1DBgd3gO8pm8KJi1APsr3XLCPeE7
7fRML+gBKOI8MTqA3iBhrVeEZWnrLniYs9ZHjfPGfYUPDDD4dOs3s2NiIbVcTReC+M6zKj91FLJO
S77UipTuA/lX6G7hPrKzc7TL1X6NCzojNVeLHhiVwXl3byNuP1oaxgxljdoB9Q32fqbNuFk9HOUI
xyNQ9KwB0RiEEHvWh4YPSq7NuPjamRgDFD89FNN6yhKG7kqoery10isZpJ5do024z0r/FKxHrY9L
UORvgoAEiINpN52DFAn7gGvDgnQSbkbPDpTljVe4/UXeLKuRSgl7d2Irv41YtxKfRhoqo5nS3vau
vhKscZvjDPhonfH4VrltCHgvz6P9atcdKMtTh6Bp95vRcwl8s2AshYttYmdEHe6K5Gzb9eiT9g/S
t6AnLxM7gsmHMD23rsJrqVeCMroMKj7wnCrLetUKEd6Ir23ZN0nTHgOp88jPrEL2fS53fOf6bxM2
6G5wCfikGh1He2hhG8OAsgJXKb03eJOjc/Jwnku0xI9z3jtbd9Wtp7MPYMp0Lt7GXfcvg+OKS6uW
VQeCCkVa7x7OkOBAVkrK9kK1ZGInF5SIUOrzlXclr5fX5XW8aOufSseYlKt1/x5u4zMSXGbIqxlJ
sdR5Tor+OrQHZK5pdRQB7cpHbyZkCLcJ2TQ9yYHVxymXq2UtdlfKyMB7wCHUYTEoV4/JPUX9YzWa
tGao7Mvs6wGSqrHSVvN95zm6xyhatncBhIwq2SLxIJFCoDdbL0+JHcmc4Vp2mMBRmhnJLlvf3FvC
0UZpnqhDqV9Feg4XXZ4pvUtk5/bHNjVn6161lHrm0Pb2q0db6lw/tbbI4/JjYuZSdunawzLViH9I
6q+4ADbUen6bFGzgmTVaZOsQb29Qs9QR6kT2Du1zzsm3qgTYiB1dBpuIHJZc0vArXt55ayC/38mR
F9jgoKxCU2CypQ91mFxprAwvE64Ze43I/NAJoskOo+NhPd4NWkMrvAebQO1J7SY/Thdp092jEkcb
KqVX3Gj+Y+1SJiTH8cmrx4+46ZWgofAEHf5evXwlxq+ZPgM2BaKTosrUgP9WL8fdie67at9HRu8a
l8NbqqFkNOQ1ReGRnSUFeliv3WtmDuX8tGT3sVub2e+L0L4mY7+sQnmp7q57a/usF6zievG2+aK3
eTv1mghfT2xYz91Tdktv0PhJ/UK5fSf/uqQWOVpFUVpPdv4j2+f6O6mtD1MHn0hjcAuETEGRPdlH
SiT8C6rIjrBhDFScuZBN9R7JLUO1bbbOtx0gS/k5kSJkpePt/MA7sk7tiC7RsInFTxVjLUU7aT3a
dOvQCsg/a+cyKHl2h3b9ThXBRwwNGsGHsZXZ0S7D5yV4TiDHJyg/oReTWlEVn6JWdPGrsf1ODcD/
2e/rj03Gtb0d+jQYn+P1jKKlS1oZb8K1e0jWwbb7CCmvIvIQ0qwGselj9+xL022kvaOxXNKUxWWI
XgQTxiUHqxpJI7ljEoRPuKSMjc512Uo5IpWc/yxyM7P75WCRbNpNJArjIrG6EIhgSMVWDESiQhla
7mE4GwCXDgzkrK/EUYS9ctm/cR/voZmI5KaVNSHJjDbg0E1OfR4SYhWn0Ohm9Kfk0O61fDUyYpPJ
mdnF7rzdJE1Stxe9/RCFNnAZIVGVzpEc3jpbakQ8WTdOzYFcJ/dY840YGajOLnjEKpy6e2QlO19P
d7EcikyrbF/Jgs4RvactBcfC5xhN0UAKMOgGSF91xQPaJ8xw4B5vBthrtM8YXT4RruCx7XvbRGmL
tsUjsLhQrauHqDQFhxghWX+bIHWUZEwrRSKA0G6nEJIYNHVO8Tm8hmv4Lm8YOXdbse5uukIFp+U1
OS3em+nWM3NIemuNNsvdpO7eaPIwepLJtx+r8+CBdfQls4NneF+Vq/NIn63D/VDFbIlBoR2gG77O
cVcaVm+38To3nkJS+IwHGtslvblNeskfilMND7PF9IlPd3bKNx9apya+LzI5B/l36lZdLbr8UVqr
PxbWGlNBFAMlwsRLYW3ratVsaukOG2Y70Pt1UHc3k3WMCVFgT5lDtFV0UYBwynR+NhSbjJ+E8jOS
0FDhNdyctwknHBpqv4eMn1A0X3YO/29dYt3f5iLK46HJxka+Qx8uwMR06KkFhW/2NyATd+kmNeIi
ZAqQ9d83oGjFhG/RMTrP7q2z513UJnZOcI71oZ1Xkz8xnn+u7qUndJfq52JxYXXqYJHKHlYqCHDy
vyW90SPrbJaKe48M/mAlRNCtGIW1dDGgZxUiusuA+Miu21NMPgOks/7o7vzwTHUJHh+aHoqF+M0X
E/zbvTverJ19KRYCDqMllSMQMCeUGi9h4d+RTumvVjWUPttvEiTJkIOJfMTKcH3zaLlPnuHvT/KH
wf2/q3lBmWiFdakvKjC0Z/g1FUjPOf7Bva6+HK4H/f6jBdljNyKl6xcwMlwGegMEHPp4U3SqGANI
0RTeNuHaPw3ILjZAt+zYpg+NPx5Opn/0IU2xmn9PKlYrq6puKQbz8i9C8bd7d1vcN+r5gUSNATzK
HHyNodBs43Y56EJ78XBTuwV2ADhzAYOK7YxaZMM0q1x4khw0sl9jLaejVSNt/SItt+SqBQUCqhZn
H/Sinz1i5rA1Lw/4rq0zSg4fi3bCRIgpge19YFj0gWsxel/pBSMmtsgDlon7aefrlBbxZnj4Y7OY
/8Us/XPBX1Dxbxe8Odnnm31ms8gDpu0SwuUIoTNiRwH3FLVRZPyE5ISppzvvHnqM2u/DOu7Gajve
nUDqS1sPr3J3tQgmEwS2ArwAQiD8lIfo1DbhBG1dM+mE4XEZciRg7OmODLrzydldFzGJ/ae9dT60
P3HE2n/byf9e1UtY216NXWMeuaov93OU3BdIumOfdmGCdMLV+5R+oa+ph4lp/fz9DsnWYhzn3AaJ
rygeqh5fLvebs7eGhWPmUED/kof6c5EvMe7Z7MvW7coiGeo+XLs7FXBGxDaFq/oedc2lNrLeWjuX
uWgbwv7qve7jBvyFez47ZsIc5+AePlDh4yz8pMZxP4Vqk/2H8Y/23yNC3EvDtOl96wA0X5Z5sdZo
8p3WkkBpMAMWMIeWjwTokCUG1zustOEwjsP44oWLgZBrb8bJCN9r6ib0yGDK/XXjfgi/rEjF2sWS
8XjRXoHqTVnpp5OqN6PpzkeEOQXpBxVBPNU4tOGC5ciwaNise7keMoBtQ/vfI238wJ58n/5Fnv4B
9cdqTNk0bAv8qv3FBPn2Bu1OG2tjXe/NCBaxBA5F8ZnWgi1Z3nq7SEsYL7eHw4PohtXOIqZ0H0Gx
N0V46+wbHxOWczKiwKQlgBkY/CdqHZLbv2C2yo+vxP8u82tK9G2ZW3ymrEJlmcIO4imQich1389g
qDwQyx0fJ/U3OW3mZ2Hbrnu/nwI8lR8CK8hqWWCRhQfOC8pXORyPkJ4VYLHzNsa709PbdDxGFcdD
MRbiyN49OIpwQEWcWAxybygVVAE4O2GHK2bXMgag3q59yeb8kYKFSUtYI3aRMYAsmneewURPc9sX
RwiYOOcxy7c0tRwTAQc6nticgbthAhiidNm0SCq52i0eAP4FtqBjYCP3dHCtz0bnBK92rDzrFT5g
poMF8zYxEKUSd+UTvNbv9+UHwgMWRd9uy8vpWOnm9nwtVQJV0x2LeXWNzTD95C7YitrRM1B1pFwd
XDCyNwHB3ASRAK39voofJoSsQma8pWo6I0JDAHe+7Y2T/Kz31rFqRnvQyowRYKkyy1HGQh6+URFg
mmN5TD0R57o/YbRtpxIUP9NFyBdQE5YKb2WG0jF9HOGFClW0ii7mH0fzj4tEz8QEKyMwmK9FpLE/
XuzDrnxCjhg/E4ASFpN/H1j+88nIX8PulmZp3N8vw/IcVsG7CrPpwq0rYAwEb3R3yKtH2+jwPhLH
LeJMfz3L/85ZeZLfFvhy6DzN+qFcjixwbIHlOZaQywWRphuH5+h91bSF4ZY4BDHH0DC2ZiaNiMjv
T/IHSN2/a3gJ1ka9XR/NEqCm4M94Aj1HeJwPwUDFudHJjcFsNkOxFlwYxofOH9XEjyeaKbGRJDgU
sm6KIPBtH10uxq0lWwU+bON2qouJYre7HG6EpYKTax99JFknscCLzr5sMpJHF59NryfDOBwMjjhm
CCvM3+/ID9oWumRKCJwZEpgz+2vy/G1Nz6OiLxS5VY+0HhTeqMX5QA/WuVNu4Qj2blDmod/lnNEP
Jsu5OP18pQHVE4+p8VH793dOowNb/ysk/qDTw8JkcnTTtoi9/0nT5e0JiuCiJiAr7ud0fmNws/NR
rCM5X6B5t9rD/h2gGE1z/JRW3pmqCzRR2z3jGOy0H6APPt7WvvKHNt8XFfM1Bf6+rpeQdHkUuxZ8
2HokCOsAq/xrsMlUeNwaoqx3PKKQp07NiR7tfM3VUFRnuuYVyQHdStk7D/FKDiWk3Rahwa0+hGuI
e/S4Q91XwVHoCSMUlJcLlz3hT4YHn0tOhOZtnTwDGgM0pJ7vetjCruaC8wEToODqPronujan4BAo
7XP4bH/0juE+xM802zKVw+M5KoPft80XO+a3u/ACTK+ss3k+VsBmmcE66UUkYdBfBgKshNU7E9yn
i24nbXsejAOwBK/tNcramD0Du6Rl46xEaoy5l7gguhE1e8kGa/vEYBUQGAARDhee4+/LlpWf8vnv
T+8llF/lvXk0buyqc6fC5dWgzYQxrX/0yu6B3X1BEYAZX6hRnz4TnMqADQqJxRqGN/gqH6dO5zbi
yfWwrKmRhKhYp8LVnxh51tH85EtJgSP4dnAGfvUcNUuMOYP7kmePnACKV+5hZA2Hdr9IGcKA0Cx9
HeTO08O+2L+S/4BU95DUDvdgZZCsx0AbqxvaO3YOK4e8jR4xUEvKPSMQt0+LcNhCRu0Q3LxzUiEQ
Lo82g4WveIwLRJvWF35SGCvo8QNjXJm7XP4pXaj/eFM1wwB+jj7P//Q3v8WQ+/kh30wTMTOM1Kep
8nlyxs9eG8wgHSDk88CW9deBpQtxLcCSscjyhpRIB9cJUXEZXWQHe5IN1U7+CZkjc4FTCWASoa/3
x/NX/1rqS8P3qbVOi/pyEQfAtM0T8m+gjLCmkqOuQlsTI/dP0vahDBJzjYVx0jhdO8Bbgbc1jnME
D9xJH6uDZChg81eAo925RHeWjGSL1hOsYPATQtwhTa+xhGBjlaLF2Td9w+uj+1u06w65wnCIdkMn
nGVy2kreLKb4xx7SEgmKy5Prp58lA9CSUY9h1jZ6I/2F0AtZSEDJGh+NQcKesRBn1GP5GWmcZN7m
CB1aPYWXa4xaBq7Av9+2LxXj/7zt//uA5ZcGtXa4nJryimYbbvL06uaAHof7llfsQVMeQEkyc1r2
h8P7pA+ceCnwSJe5egRsTCqf55nvyul9fkJQ6px84vB8xot1oO4c6twtyq2PK089QV23/ceBa/zU
rjD/L7ZLNuXXM+Qp7x6XvbIXT3tHoSVC1VfyKKD8oFe6wF/n3eFQbg8FoJU+UBoHrf7d6Tf9EIp0
oNnOBkUxfHeBhJ4bJ4mSvQtbfpwCfAcdjxAWqOCtQa7A4Mr9Y7f+vFm/Lf/lqDHko1ysj2QrpAsp
/No5IRUdplionzIAQAphlgDJBkn36CTZ6Mv+eOMhyPr74wdq/UN1YqIqjxQ30xCK3X8Tl8e6sM7l
ESYClTfKcMwcQt4Jvhq+Y4iTJRUHsFfi5xRvZpgvGqYwU8amnAUoOIIa2QdytEvmJlBaGkDkwWu/
TW8YXC3mwPw9IT27CY6ussR5u93ixtYCIsSvV6wkywGmjLycdy9SQQPsxHjDv+DwBKPBG51ZR+21
4AIrbp9uUrDmqLm4K8Hn4FDCbu+981UgQcoTpOm9C+/UHUtQh/GCAy8tJH5UtAcUAj20mWCNtIoN
BLfiYrcewtKM3vlHGPxhlIKAG5R+2TkSgIX9I91/PpYrcyZ7D2qmX8F1FdKtTYAya8BHhqgqJnxs
YHg3b/aEnI/1D9BO9E6GS2w+QclsQMjsUW4VX93iUCDF4iUSImcTm3zsDia1cUMwvbUnhM8NJxL2
sLWbH9gKs8+zEyL46r1D5/T8yUR2nx6sDKS7C9Z6D1W+DAFW/gYtNTAInDWKFzLNdHKgXGThHuEM
HTwdJJt4uneu9gg2wqIZ+/TwcYOHyetJAw5c69MZu0lDowoM6RHZ3z351wbLwlnpTNAMxd7gjfYd
0FICFU9QGFKM3phGBDAjuZCC+3d1d8SAnQeYduMJaoeYcLc4/1mc57LMBHzzVxjl9cJyFLonMS4Q
DtwtmpsWBzcSsS3Ppzv2KSYbLA296w/VQXut8Mw/qvOfk4Zv2/8laTjtd6edXEikfE76pGsj9qLI
SoWYMjp/IPXZCoz0ubtvCTsZYZKj+0cM/rF0+f4Ovpxc6kFpduUFYzpxZx4OiH3JRaMKvdCasikG
vN1FtpXSnYTKG0UwOkd/LOGr2fl6DFh0fRVYyLKqaS8V3Ml+EGTNmrSm8CChCElAWhH+dfEGK+Fx
6z99vAmUcRMv9wEg+5a7RczkJqicLY7+LYN897xwm36FroZjzydF2eNQg+69GapPZ/GeJWCaJZqM
TZoYvJXjEiL/6Dg/Y2dfgXpwESX5sPz99Pf49mOLyrJNi56ZqcD1fLm123vxhAlOnG0/AeNb6VFo
QXmA72XBrgIhF6dzk3AQUydyOqwKU+jlCtT5LehAB8+Say/JWDGTVuEREv1dueraDyH42xrVlyP4
vrhstcVBrHEDKFLq6IMNDccacP41Wg2DOTMzTrf2uMf5D5eCPHYM0yJdwkRITi6jhFWTme724Cvw
efRwcteDGZZi9P8G0R/H7tda/rNP/vd+qi/7pNQPilntWetmGwnFlDn6rvEwBga0GYVNH59loRT6
P0Xkmzj4e9u/XhdDzJh+W8NLpX/YGSVa2qxBGM/QuqflsKd3zwTq63kulwDZukt0Opk23UPO+Y2r
JWWngaMihMw2Dh0B9mkF3KZzd+tkcvcF1VFZBEmmH4GU0KY43J0Zoa10r2QxLgiMv/oVXyJHr1dh
wwGEh4xht6G9ZAD7+tk6a0eq89ITR5dIOAHv8tg3fTiblS9sGZv4PpBFNOLIwHCtC4ohdujkQWJB
qWxiv01oX0LLpH3/lgmnYOKv24N6Mt1lU2GOfQ08l75+h4SHPieAe3zwONgJ3bPW5+Xqv70RXMl7
/khvfoBZ68hp6hLdUE2hT/0SVjcPtA3ME49IDJPuwe3TdPB1dZAAYJYUDRmSIAQEx4LEzKEjDNoQ
ZKcZ5FDT4BPA2EtaQg/I7anUNjvn48pE3P89NBhiq/7nAXxb40touF/la3FRt0+qfRpWcrIzkQM4
jZtgfvADp39RobrG3eV83nqfV+waMUsk1pURYWLfzmsprLdJZwsvBUczYftrTPFYSiK0VXteXfpq
/NE7j4qAnjKu5n/1T2X5p3rnf++xLr2EDXOzqTVJ2onXQIeWRSs5agXGaPxEVdIUsncITG6jCoyL
cMyUNb/CbgY7EJEVSbtInpb0MKdku9iH8VqIjqcgC+/j8e5zDMCXMmd+J1RWn/hew3NDqR4rwhNH
ozoBtjg6EPOtTda3j97j5qup1A0Ng++zENL3a8y/yB9qt4KV6tzOPUnFRBuCYdQcsH8+KezEGgMP
HKcdAGqjMlFxU3YsAi1cMW3yWQw+TO8BuvBC60Drt1Rk2SrbuwIRA5vIFLQmc2Fc+PumMP/LNv++
cdnA/6bDSvE8PWSDmzqGOmc6a0GXTYm2ix72xHaJpZ8gnw8D0FVe3BcqT/n/Ie1Md5vF1rR9REjM
2H+Z8Twmjv9YsRODJ2xjjMFH39dyt75OUVH41FtbW6qq901gweJZz3APur2iqN9Ky/f2inXjRIyq
HQ337yyEmxnc4EtRZnSmlzl6TdMtXeLYJ/21d+tuzlsDlkVXK3S3IgcSSrf6pHGv/HoM/twrtZCZ
xGWi5iuWxSPL/KMVVgqtEDjhVWdRiETxuZGwFocHATaq5RzxOrtsrNLPeWuLJy6y+Aiy8HV19Gan
MYsnpxcbANfMYKORTQsFkpJ0NjfdniDuIpkD0kclnRUuRPcNGWm4gSP2eFCBoTUKSgaLZcupvka9
wDM6H3OGjfF0Slrrkd88x+/81OI9uHQ38nTU7gPSI+TphIlNTkf1KZy2KzJZ4ad96AF7Rv9Q2bbI
kFCc6JO6T1OMUu13UIPI2IFrDJ/fmIZVdkb7IUZwWwOryph5jvc3upYNaeWravpXbIF23lI1Tvb/
5gP/aJscrvntXop2sBzsKCfPbzFibOVr1NN5S5gwCxdImcqK8WxxcgSr/+hGEDNLuzKc75fysNri
yQmW2+UE8gS76dhlUotd9Affz5lAyYh5gPHC1B0/v96kWZX4jM3HB7+xt668hJhr69HaAOlaGuAA
WMy1KhHLgl1aStUdEQaOXAN5uSuQ4yCBJuKkM8tHGwjiGSyA6hnCOtGurjnuc/IKrAVHF6bi1Dbe
mtnApuQQhk0J4Spm0pMg/5eDlnz6Kogi2kYtNOJ195vaiW9uD0CIJh10cgtB7M1TuPpSmY6gQukR
5MO2U7xbniDti3yNZPntkgarTXsL1HNIFGqPMfqdXUcrWMJkz28tAXUUkNqno41puDoHX3JBUR6X
sQ9KupHbpf4So5Hfh9VjKegRtV9//mMfrDLjIVPl3+cPx3jdO0Ri8Og8NlHiOhb0AMCpqkjw4EsE
TwrJD1jBM40Ck+2iBrn/HFpDjeGgHOTEjAQHbf6bD9KNOhKnIKxLKgNUp0X7PHavuGXenUx3EElf
u+WQVtiTsrJ4X7lgqtP3MhQEDiZtG9XJR4JFKgcn+w12qLO+BjPdWaEyR9nRvcj2A5jD7Onf364U
zPno2U18rYICoYXJXlRH/RnNtBVSolfyJG+VuRstA+UsTdoyarZYtNtm8HDkDmcD1E0MfO8fq1Ea
MkTbp8TJmy85+XuyOcd+MVTv7n1iIQinh9LFPXiIsIyq4Qcpd+XeFnROkSQFVBS1wQ6PilDI2lzp
m6efaVjRIEsj7eghPWSfb16JmxngaTC7L60pC3qQoy9kfEbbAyWzC2phJOc2gyvmUA8MpDpFcBxr
3/u+KiyAH/QHIhUOhmPhl8ivBpRdQZAHWLdBwFQYKcF89uWgtRSNpy/jA+YN9zAodU9PnGPi4YJ0
2rboMQbyIGevV15GKf7gxx5C1rNU7Fbp3Z1zl2onAHKfWQ55aumaBqvd+Z+Z9/DJPGNq4dZEyLTz
d7dSV56svvkVts40jw18Baenv5eBp0+hfgKo3rmAmwPjK0WDBLfSzMstV0PE++IIUj/066EWGGNU
48byBOy35T6nV6aHoM+xhvc/Re3LRMHBpWCD/BH//4JhOoPA23QYWb+k77qiv1BGqqqbdcGz+6md
7pLSzJn+GMNHx9gQAJdvX1Pz/eTGvsVxnxEaweNgWqEk9pWnFSCYHBzYMnuhTGuSOSq2BVsY7f8n
uEZpbmI9tYSBELQ7honXXeEZlLAdIY9DQu9uIQdpaCp0Q9pT7C1aUcKW7DrBi5kXQynIwcXDbequ
iWO1FjZ/LNWqp2iF+si1KmvlIgn+anfJ4Wl9VYgcwSIXCMqSTU0LCJOvyk8np5kVpJ8awYkz6g1r
PBjkb8ro7wzH+CXDYSJIrY/qArZ2Vi01VwpJVpNSy9E6NGnFWYSeJZhaH70IhiL+eshAy2lFsz5+
tutV9H2js1WAmBOulznNHzTg2KbxMHadnmhg5aKrH+zYrqcubfc+uczfd/xbr1RX2yoFvKVq4Chq
ldJtVyXW7XzKgZkco1aAvEHLTb/KKHVFT2tFJ23XS97EnG3Xv4QXJjmHkeoK19B4sfdSx/QohFy1
s9XXorvYhJz7xbPCAJODbp4JcK5t1oM89h4yI/oVDI2hOcYNvXLUrSD1617C9sy6eC2l3Xj2UGF2
CFfGVe9OU5lx2SM6w3uT7FvTLPyXjsI/7qj2jlW50PbHdvs2l7qIA4DwtnTyWCoCvM6Dc2cVHQIZ
+vuWKvdS0ZQD/VsODos7Wda84eX9UmWhKai+pE9kQ1XErf44ActVsrqV0ukGd2IfMY15O588tLxh
0M13vKigbLspeOknbpQtJ3mHJig0+I2OHsrgnU+RwCkrXi8G4tWQ66u/PCVDBklltWVgOUAf/3lr
8UMzirR9y3A+P3MEkq9Y/nX57K6illt96dOLYVtLLWhz/awf+/cutLeZYTbUob/BRP9xG7UnpOW5
ClXhkc2La7TATpwjPoCWA2exGx8Humds0i/Lb7/rThs436ii/gqvwXl+6ud8fdjqFPuXP3UrABuv
JUwUHy7KA8qbDJslKsbZcjcl3d3voeGUQexn9OtMZo8wTKK/X7bYVrVw94+ViNDz410f9if1lLfL
jIrUpOdteQF5a/D3NX7DDf3jIrVoYBlSIR9iHtdx0aJCU/nOOmZwq+hY7rq3PrKOqcIRUeDmG+Dl
nYc5dfsRlkDvdugdvrLOpQ/TbrBnPvF1f7pNlI9XNPrrIdRS5aLYp4dKyrP5pfRbR9cMDuGRTGe0
j3DBvDj9kv7pqVOcEQt3n4PHJmHCnuPn7tx37mOY9RtaMS9w0F/3U4sF58f1Zh4T7qcNXy/2dNAe
A81Nh+bHc4AZk7W8M7OAz+HQMkQ8Q/L/fl+/tSlACbYIAmCXhN7ePzdFS5H3pWpkfGVbCMdh6ksD
SXYyGULhO7izs3ubxr6JpsS+6fv+5fSll40AmECa6Bx2/7xy2sJy4iKbV4peVLA1ehskDDafTWit
gGdQasRMSi6fVU/zDn7a1ydNh63y6y0IOLVwGdQwpvrnLVTpaZ/vq8d1bgZ0wHolBY+fdsG+91SY
uuh9DP8PTxtJsf93wdrbrlpFJd0sLliN0QDoCPloKxcUbAiCayswwwo3dEZeCFe6TTutabG1htre
lA5qtlKu89yvvOdMPzt01vv7MyyfcmLCoLkMiOoSY5921BrQ24HeQdbZAEZTxIaqb/gfj+D1QfyI
QtZeUtNCPAIpRSDqFA4Pnqy7Cu0Dwd2Y6yHsRbcpSfn1qkAJgcPqUA/kehP/Wp2vchrvrlR6lfNM
XMR1EBZfmpFO/+f5cD/PPtGmKZn+DRBs/M/QxrDIPmrP/F6u4t1F0i5zSkX39BkP7swRXz5fAuC9
KZjffePQoA9BK7rtILXngNrHYx4G3QPRcVpRzTTswV8yzB/31K5nvaVVXqrzUb/w3cmvQ58Mx54V
dGssEJ1QN9OGV/7bAM1SadzpptIWcrq1L12Vzzs+viIlz0a8+ERSS55h92dwrCTICKNjt3eIBrAq
hKjQoIOTgu1aDWjx39JUbsJC1IwOiWW94Hg/9t21jc7fYXdPWTZdNYFoFzgoGsaMgx94lkDOjItI
rhYKzEejf3LohR0cOQrehRKOM1aULl06B2dsOy2iBLrBnjO63WuKEb/1OC3AyKYQwTXpTtTynkyW
2oZintM5zwkOD7h2DYsStMHuZ2cVqXvoxyBe6UTpbuJmhW/uPQPpr333jNEHhOvkaw8QjCF63Nnr
kVVuijCTD/Y3f//7+xKOEFpAYO6DyfT8sY5dteVfzr0s+TLL3k6P1OdaK4PTsW9iftN+u13B5qyP
jn6m+NtL31hrIaWl35ywRQaP4s7fm9P4pSOD4JyikouK2YtVa/AmV/NgaPtDOtemAGlBqQnlMVPu
nJ5RkrkckLmbiXJBURiCykJNUSGaLeXPddWfPRkCVDhNO8+ze3+IiafyZNAOkw6XHrrXm8q9K6MV
+/zRij4eBcJOVNwmgOY+vYNw2462TAUaViQ2dy3etUmvLR0nXehsbRGWf+w7KArmM8bVan5po1li
n5BrEQreRU+D4XFwkhX9kLA6eCf2pW6fCLsQ8PmHzNHAid8cCy+XL4OuEGorX6eV4O7vUE7rHRHl
CtsIT0jET6eV27Lq0UXL+tKXuX6gfmPs3eLsPIDvvxdQvc7IO4X39xIK6jpDZWTV8JWbL77FP1cK
Dk3XW0K/2VCM17v9sdJHaRrZEUbGXPFhIbUwAp/dvw9wMvhyotQv/Rt0PP4stHzk/wKTZGa1Z4pt
Onn0nBUJKJO0ZH4AJBDFsDXDkBYiEUyEEaNJvg+DbHYILxHfKOCRb7XD2CTKhggLlshf9nZTY/bo
FL34HBQ396qECt1N3bl83Ppx39xk4ergmgfgoIdQ2hw30O21Lu8CrWgyeg4Czb5+72/BcUjvvGr1
cmYHPcx+lRCj+7N9gXWaenLfRKmVMCD+/YnIAI022T2Unnrxkbk4jwuo2Bqr0SmTugVvBV0vKFOr
6PF07lhPKM4NFEt46DOR309PS/nsKBRbSIus7GPJ17Tqaz3+IolIHKMpfp6ns2Sju/nnc119kbIz
OkW2wpoobRuxmU48v+/sfEsz7hsm2OqjhDh3iPDK6gjNpMxWTcfwVq62oMbcLbNum9Ve+U9nOhuI
Cs7bgpA7zmbSBtvNzhGF6khzr6aN5rJBKoCYhe4kGbTa/TYbtrnU9DBP8AstiBkhOjeMUvr3qiOj
03j8zg4uJPpeHpWEEvpCKEPcR+1tHqBlNqJhWWK1hOA073b1hg7AJ9MFwbdDXeIUZFHcXc0L/xxU
H6uhsTWj2xzVocUuUpap3woOAvFpjc3ZanRFPKJLhqh/xZmdzQpadEbwoGDW1sbg1Oe5mRc7Hxad
BKQQc40vrae5XJ5nUXaJ6fka+q/mHEA5DA5L+ePiZZ8KcjR4DjsZPRSPYTnUZP1iv9/9y3s8Ph0J
uzs6hp83X23D4CUI4xwbe9TmaYgr2jjn3fO8faC0M/ldA0CqbozB8emoC9jSSJ7cA/NDQwSJEkOl
eAZUhGoqZFWEbGiqtYOT4RXBw7KBkI50BOJ2dktztMqBIYDn03OpbFfDA3xjclO1h5iqtD12VPjd
wEoNRKRkRxrrw90iGyDbdsmcM7hs1C9TpwXu6ubI3RtCqvM9YxdGiz0rWiVOTEHmPbpqP8O04OgU
dzsm115QhMidHbkJy/nUPqzcPW/vdKFlO6sCVCCtu6AcanhciU6nMtov6Y9Y7p3+PgpUHeQiHu85
d/SZMkjuW0jCopVa2aKn1pFG+29uRObQBIWFZ2WKbqkdLyhsYBYffKpSC4GLmHtEVDLk85f8M7F5
WX4eAmN72KzWORbgEBUQ0pN7t9Ac08SlHGdYOVA+i75Gc9luPQE/da3eyTd9CIqXKritoSf3iJy3
mxuf/MskP9ioiwAiIR3ZFBdf2mZ9Khxwu88DTV2avhbjK1qAfLGpozAQpCJbVWEbfiXCNnuHNV8O
tuKpId3KG/njzlmpdhZInWxcRfcCzy87nxyi3UcJCGRTEWvmB9S64uFlKc01Lx2Xo/0Mnn+fzxdF
kQztjtU3ulfj5yZdXCIepzq4fl4g+I84MoyFlPCui/mpK4cUCkCgHBWdmvcKBUFzzTu5DWOnGNy6
JANPNw/2g+Lbit1beOnHyJwMkC6R3SvN1j0qExrqQbp7oC+BvvC7NWrtnZvV0ajTr96jx0O4RceB
1OHOeZtqN+mquQA+cwo14Plp4vzraHwBl2ke0j5s/Wuae43j4mxicDdffVceBQfTzKSwT8vT+DDQ
4LV29v3jeDWogF0Io7tDZnOmHda08M3lQ4YEYET8c/5x/IDiH8iguINidAt3A+IPw1K52/L3HX18
mT0mZZvoSodfY+N2y20rPLXIZE40Si8bzmOV8d9HCkPO4PBdpsSUnuS3P4yLLQ2rgTLMdPfSKwta
P/pb2UVaRw4g94hf1oGT+ghp2kjh+fMQZjAL+tVwFQHOLUYmkgfA2SXw6HnCR48iph+T19BTMP0C
1513YzBSR5euJDmnyXN2g6A0fwQJkahb7vx7HzUsfXjoaL3CZzeSojJaQvZmwCGlkOtskqnm3rYg
Q4FoeoxZT/3HIJ5ovWSoCDnUt4tfnEPL2/XaHuG7CBnxGkZwHpQjaP6Sv18wAIxy+oq6wzBPY658
cs3P8jxkUoKmAH9JHmhw/N/O/dPEsEL28IL6VNlkdHORN+kmQ60fd7KoGlvD1mcZxhFP8HYj4mmy
HT9F/lb2Urbv6NLbDZ4pc/kylD/gHN5SPB5sntfNdOg5pK6MrNZX9nTPJS0zf8c8icOicPSrA8Jq
JRH4O4nU0ZWgQCfCRDxsHweIrGoIuMgBFD3mnvvEw/qkzdBqnBIu1/HdPRESVN+sAkn12iC2Q6lA
9muiPN1Uj7SJgaLaLhw9cHNnQk4z+IzuR0rUYcrSr74ssjA8/UbJRN+0ErBn7mqd9It+pTtZyzXk
UD/0WuhHXAatsntChHdl34nZ2dtR6yjxuDxNj1Z3d4tO3Ngh1B5uQrsp8+XIHKW+yhhJsk/fBifK
lUEH7cKbk031h5N2W193BA3OLoSTyPQ5JR6bqhcvijGBR31nLyjzFJuuqeKd3qVQ2yiR4CfcnOvB
eS6t7SNqqXZ+dRibmO/SSOiGgAbZj5/o+6BCDp7pQUKJqwa/jHe6Lh/OY/18hJJKKJLu7ll2d4pd
3QIl9/foa+2c+9etd/XlNWKpb48eUxzQAxxV19Shj3kRGkDXr/sXbvWFnYwlBMV2rgBrrewcACnN
7SB3nlvVbVe2OkywPAGwCD/SYq97SXgDQ+9URqB8Jh3kgjZlJ2htiK2P6Qn9uCWa9XJXnl0C6+NK
gM6Xh8VeDQpmUNzGzi1BzoJVHZIMG5+td+vj7J6MIHvY1sM59nfb3dmFs56dHSlk/axchq2xYuyK
TGZDsv/v8gXVGkAFmmpgWay89GZ+pMA36aK2r+mdiDbGVxNFFivKELNTkImIQ/mz7BFOOqtgpoWt
CCVTJsTnfuHcItO9+e3+M0D/I4WxYEZG/9khuYjk6IFKSBLu6MJZnSy4uPsoRxyh5V2iW1j4Cvog
t7BhFf9uFAvtHUZjsm7obUWtN4qV1kkusvzMfEJNENOAb9VbLck5Vdcg9A1MDr9Nq/Po7zpoowiF
YTIgxVfAAiCO4ia+BDUGVQfk+m5+PLv2HMtBU+b0efTvfkbcdHQkUD5uUdlHdW6don+iLpATRjIq
7bUbSkoFft+/zxlDRmVIacuK0daNWo8zflxi89qSz/M3/0IMp6JcpIuFqwBqANjNv5HmAIfhT872
engP0H+AOb4alaBozCgZRtBG7P1mdvuuBpKdfMSAH2Dr+tIKbXjPsgsycyE5fca3jmPLM+kj0818
K9xW5j+BcbnlzSMHyir/5lG5Xi23pYMKMw5+koXkXA9kX2Zni2Zbtx1NcQucIiQRYDIJkEuQ/FZO
0v8CcTw8Lu6g/61oN5y2R/gGypbfci6KfwutiP+BQH2EW0jCVoIZJ3yPqchOvg+Li5P1t/D4Co/J
eWR65d3rWi4S/GCe9mGJUhdAlRg9B9inwZdAkSy0BWpVeLZ6DMWHZr9PXwQaOUiQ5S4ULvWBwNVj
LPCugxF34NhRYjD3pX6wQUTvZ4B4VTycPU5XwNK0MijcGBuzyOhNQuUdC19N8940SOX4oQcL4bEi
AakcYvOJirNg0iE8Fk6n9y64GeS6ANAJ4lDf1701NCCNPtppwlD0KbTSFR83O7v7Bex9Mv564p0A
cs6yu13n5HrFGwRqiC7YJhsuy7I2C9FeMDtt+/g1BP6A8upcTFgX1HcrgfYQ/WBy5mj1XUJmFPg9
YMmXCFmkoYDeudUkJYLd/bvTDkFSCOJSGSq2cH5wFyx3fHofWyMxzCR7/uIp92WgAmNUMpH46i4u
PQFq4smwqj4/TN3jM98CRAzzfAyaEuRJd4GNC/T8E7nABOyJHR0goKyxQH0wN4/42bvHz6zbK25f
6zJycmb+sM3w2rKHax+VXKybEW27eMeV+9gDX9LQUV9YG/C4N+Dd3hIC8CS6XDxEE85B5NNy01Ih
Gw+QhSCZol8ge30XPqc7NYikwfgNGyO/L8rAp40B2lplTg6RB2LP0b2jGuIK9GEbZ3YE8rBYtYcJ
FjmqsxbEiTM/d0KaAfGyKJ5PgOcptoAQwGaBxvFsB0AsKrvIaAzct0DaABIJP4Ak8awhSd7hALEa
GXVX3iOnVSriuV5Be5Ad2iRfla0ja+bGwy3HIAk7HglZgN3OJzQGZW+zv+K3lz3NEPJRVOQ2QFfI
40wQQTXZ1eRg79DTc2LfSefTcDWJYUmcpsTccMwxeXQQ0keNDrgFVKkx0MMuWxxZe4xRpQl5awjk
bjjx18u+BhBWZbqMDKdzRZMcWTW20UKgThALelsI9Op9LsC1AmL7bY5ogLJ5+LT6hurcjY589Xnu
DjYRhCZ3MXanJx9Y+ZE9de9uuxf3rUUZZnff0P3fjrsvHRhXmc0maTeK7sFw8r3qcUtPfEvh/JEk
Qp0Db4Gg1aS043E0QytS8nYtz0JqbQJ/DGAbfcWvF4+hAOus8e3Ig4r2g4MLa3T6job9JfFAid4s
sWv6yEQgBlABfoOQ3+WJTM9uGLoHVthHnIl6skdNDFcNMGuHhSWRcreBTi8SgDbJx5r4ylaN6FbY
eOgptsye4exY+t1Hp99fQ++bRAo0Ph4zszgB68X9O4qG2C1McFocYooj6Dmyhr/vGf6HIhyPkTIm
H354vNfLx5BvKp6AsDaGwrDBz2alC4OZgDUkBWY6iyRHfrHXdODAoUcRwpL0f2jHecEJ6ONz66VC
SSr7/DhFKXrSH53ncmD3juAFCvf9jhw+LRIBb4SSutCv7nXBOBN5OlgBK6fk4LO/E/+bB422UX+Y
YMJtC2omfgWoFEMgK2yAVj1by/zkLdnKkfSJYlQmlHl4c/vplRRUtDKDAvwJaEwv9zxR57fsTwND
FlfuoRiLqh8+0owEZXdgdKgjASKCEvJJqzJ0qQaHKM+QoiU09JHKt+zJKppgRUOrfx1NCvuGlgv6
OJfKPVozMvar2/7cBVmoURMLXwfxsaJZMh+dNceDOSWQ6x+0RBQDsf9bNM+dqTQil5McWnYUh3x7
PrTIbjgda1IYdsKVZVOmX/rby9K5j1QURex92ynfCjlsY0t4nF6TTxokG6p3TencrPBKFw9vkPPb
4Tk63R1pfl0IGgAZ+MFR2Su0dvDWu44JJH3KmANJsuCBgOtFp3LuTB/dKd0E54PRyTNxWqWf7UML
yJX3YF1Gx/w6BPEcCNs1oIOKT/mk5d6wjiBx2XOCOkdIXVzjyTBupsgMh2ZgGEftTxRsb65+R4YH
bD6/f3AcQP69270eIcsbONq8M4hHH4dIgHBWkn9zgbDts/UzOD8IhF1Ox2+TJ0wn0L7YHaDzHdSG
jsAongNoAw9sgmU+0RS3E8nX+pgpMHQwHOQ1QICQAFOtn2GBCULZfXZDP1nynp7mFJ/GsSNL/ctn
jAZ0ZmPlfeAKj5dFHy4enUEv/ez1YKaVGYCNskPDw3vXuW3vM7M7DvFkOy85hafZXFhaC8ETyFOt
LmxLYiH+ANUCiP+WAILFpfBbsjoO2G8UKoTLPWOpRwc2WFTZ8hrhT7oF4IPBR59woFin/SNssOn4
/G6kvTvxeHyHPWSRnEA3RH1nG/vqOnVouyAW/M4SB9hRYaWJEgqGc5+fZjdztjv/K8wlexzDQhuH
nZVsz1Pvk7YNLXsslRN7a0Xj46LrbosAazX3jXniwZZmTToNv0yvzH9kj7UhcV4kuzI26FJIIdRK
h+9ZmIsdghHiw0KHd8d3Kr5Snj35VzzkYVJk9d/+TspfE8padx1ghaarZluzyGFrfIJ9Szk8Y+16
nj+HHH2VzVFCg9OfMTfYc5Dn9rsNbZBd/PaEgOKUwZzjq4kW899orr9uozagqar9ubXfU+EAkwQd
b3TJjFpBf/mcrY+XaJ2PbnaxsofWsxvvnTUnx6fsUKpD4XhiHXsaLNvdofa+H5bdnTdp7x1j1eU4
hnSiQVi9cijvZ5CWoohtl8BiPXumTPlrb4xxJfnYySGI+DmIEaAFNma3dvbcgPaHiXInEbbNcJs6
lYJCJN3waWq3g8H5Y35ZUrTMOlLH2BI83WMIeYX9k3+zH0ls4p2/3ZJqrgY69AqHOIJXDNpu7Wh8
1jBXoue3+vz7Zf7LcMrCVgzvM5AXjCKBXdVepmUaKymvztXs7nSXuNXBbgsiKECf3JL7H16r9sYO
uVGsVqdLxZex4GCckfTpdjAYYMTSuD3q9W99XbVh12P3qNTc4lpdQTwTEnNIy/Q8WKV3upx/L+xf
wL76xWqD0kqJr7lVcbFbR3hFicQcpHs0m+Bd/l19AMH38gmuK2hsheOGz/GFGvz5HdQvXptp3y9q
fn/GXHzR94XTl43pWrl3vlkuB7XjsB+nLFoZWV/Qjy5N2NXGHVSr0c2TdjLk5FrNrh6YJTFN/+at
ikxh7oQNW0itF9D1xdYK6Iep3/RkJRZLSkgGTRZP7Ye+vzPaeJhdslxUqMo9ka/hHYvf/NdjrgXf
2zl+3q85V47fig055LKfusx57SjoMSgacOgFLHg7HjcsWRHIjL8uXEPqPGBSHo4JF+6ivMBenpj0
rHq2FzocZ/SRGxbaeL0aUiTbXbV7knG93H9DGWlt0xMKPA5jKNluQ4PnhbH5Y3GvP//Rpkpz+ZEq
KZuHS61nIvpwfthkOA6n8pYuxN9vsWlxaj0EqXn7sdfFw2T7sHmCCSxJRwhp0IX4+1r/go3W9upr
Sv1jbXulLAr5Lq61WILyiaJo842TbXARgiehM255dFIarinu/6/nWYtEpqFWV4jMXBMjZcr2tXBE
3znvHMSeMxVGfV8N8afp+389hh/LVEspbiOpUqH/7Lr9G17suHeh2c5jhd/YsD4Rtv9aXy3YFBhk
H5Mj+wXFdDYncKEgtwPSNaGYwinSsLim4PoCcf5Y3NHQds+W8joe7x0UOOglwL4Kvl+9kNHI+xg4
mP5GY8P9+nulWtNKa/Fm9UwP+7Ildg9VJQ08A/c+CllaJdcApctdMMpRqlWcT9nteLha4ur7/4GR
qzdg63u4FnyUXE1S5cJdGBzZQwTu7GDTQ3EEJvD47wW/Poe/Xm0t7jz1m9m6ikctLkS7aTIyXfu/
H/A4TALUlhouKFKbPy74ynN/vNvDyvyfdCT3+67IElqu6W68957HxqVF2bB3m2JPnRIv7w7Pa1t8
KP2Fvyb2TKJR74MD68V9/w/XJnbXj7XpxrmIrzrXenPdZeRDfPu2HOG352y/mqPOr8lWC9tS2vQA
aY1aVLUS+VLl7VQkdt3+cjgUyrEzWlI4iNofg477wHvu5IZuwxNVRTT71xv8cd3aKi3NlG7nHavE
S67v00CBL979Zt5JUdvrfTx6n4L0qD7tv5+u9msu8OO6tSh7vbRuhv54rZd8hzBLe1PoMU9839cD
11/76BlC6UUrwKaTHdshDTsXbZK/7+MVff5av/7Pt1ye5eMjk7iPbr4509d5WWJCSU9DTDOcd5wx
AiqxAdzVacNB+nvK++MR1ALx7ghN4CByeRfSMx+sD9jHCjniwCl6ZJ3j6zvtQhqWpCgNq/71jPtx
afF2fu7ta+uu33XOAKTG+skI9abIhhz8gXb0J6XE31f7/av9cbVaHM6rx6UyKk5UNBJYqi+Szskq
tOn1cOJgavr39bSmPV2LuO3kJq8ylXf61t9H+EWVLvqYSC7CV8ZjW3Lw9F0iZ2SSjrmh1GNy8iWk
8v6+i9/z7B+rrgXjo/mAw6RwF253uRiu6ZLPRCMKYIMvqhnEC6yH/dWw9t+PgP+9ar2zcJeeO6MQ
cYREQqhdYTU+C/iKvHlnum3KJV7Dtj++HrMWtVY3SbXyG/tIJLpLpgL0u7u7BH1N5veQMLpMafN+
OVq4VFYC0xmdHhckHdYIKIP+oG0WiF4cvRZHaP18jfnKx62Lx574P52NPx5MLdDpOdPERLyOt/6C
6czV0VwffY/HAp0nj+pZ1HfR31vgdRz99XhqQU7ODoakyq/gajI/BK2MzUB3Ubi650cnR8TY04J8
1iu3PZj8B3sjTHNJ+v7DKG/Wopz5VIr7MeVG7g5Vn4+2F7obk817TjuamiRE67CpffB7XfLjgdfC
W0syc0kp2RuMxUTzn8nEBAZjbzCfUwQB7Pr7YTd9b2YtpsV6UqoSaqczFLIZLS5PISqJE1uZBGgL
0bWYpqhOhV9hQ377e/L+Y5216JZYq9t+lbOxujQU8f/zfBZpiu5n5bKxmj7wX1OuH5erBbeT0Xoo
7ZTL3aGpgy/r0wKi3oNuANDJ681Dt+nLaTgszFogS5+qdcosrii0fjmer2LKYjkEFQeZsNgNGy74
L3T/K2P+3yVatYZaupOfp8erXOdUZHoykbxIQbGPwp1OOtID5LTeYOrwcO8kBTt3fH8fNxxaTYHU
Ek/lxxEpx+17SxOJ0duCUbYvxI0nAT13GyGf0MFAIWjYvw2P2aoFqKN2yGPjmXNBRugOg+jlMIpE
tevRjfYGTbG7KfOzasHJOLVvponc6OxN9MJTxLnQkDa8DWcFsw2eseM0faJNS6yFIfkqodKgi0+F
1tMjiCZtJ7BJOISAXdMualxfLf4o7YMBJU1Uf0K9fzdZMi0jCsFtf/eYeiUhY6YmbWpFrOCPiP+S
gPyxa/ZnXb7pGS/xBqZH49AbCl6mt5v1BruGp9kUeKxa4DnJVx15LtKqh0CoCC8HhDlGwLBEcek0
hYF/zSzqX2Ut8BwNaacYos9ED62PFKXvgwPxyVpHhbgwKc1nh6QGaMH/rT/7IyDUItD1ZiSty55L
A3oAdkUGOZl8a5MJWXJni8IM3i12Zzr9+vr7k2x6wq1aIKpWpr5qZ+xXijKXBaPANxDNErs3H7cm
TQeJeF9/7J1WLeLcL9fL/kbvabZYkI/r+I2Kb3AcHtYN62o6Klu1UINQuf5YqTexc5jzL1NkmfXC
+5YcjdEXTRA0R8PtvkOj3WpgbjV9la1a1Kmy9o4z+nVpICfDBIFM+nmjwEP/j8SAA+WGIEhTWqyL
Ff31bMV3++O7lFt7RBrE5u2TGiwoCxbs3FlgDWLGGgreRScnsp42hW8w6pErC0ua8OK2e+H4wEBq
3PQ1NdVErVp0aimX4yo7En1BslD9MvSDuGzTXoAyNwa29R/u5FpydCkOilworJ8ZFQpUvr8+dTa4
UaJH4M2nVdOcqun0bNVj0+qpPpRX642+ECARhoDBZmR7HVnoKjY+zsbr1YLTPlblXIn5UjWb/F6c
ndQaE3I/NLC3oFq6TWlYQ43ZqocktD3PlvQ6XbpDeqj+yfkmO7mEvYB8mpQEv4GGa/57XlsLwS9R
/R+7eJft0qoS9YQUdl/ja0BkBOJl9znsYusBnGzcHU8PZNfA5xag5iu0TbeCqAnSj1yKl1DQ2Qmi
CGHGGLDSaQzUDYTLI6csRqCiC0LChE4U0sH70BDYm4ZfXTQw+5ceCKPwRFkHPtQHagDizht/hY7z
+dECTYMyzDsD3ffzAg9jb1AEjj3QAq836OCf54/DsRE1PQ3xhP/4pNu1cFm2jL2Vi14gyUQfmBEY
EMvjA5qy+sZH33SxWsQ83pSzkooT6OqJUQQJMDDnEVOP7S1cNeVJ/yI4199zLUim+u6WJCJPejgc
OwLkZn8bXm/cRubwPwsMdZejMjfa6c3kUlUASHE4E5redswJ5xTBdOv+fbXfZwH/e5C3a1HvKJeH
lvZfpJ3pjurItm6fCAnc+697bPouIf+gbA0YcAe28dPfEbl19spiZSW656i2tlRVWmUcjpgx2280
fLOvbGNpj+kbqCIN22C5A5ESVymvMAhDM9zvT350lZt3BrAxqsOhqcRuGd5sb3h0Fr7AtpDy/3xU
8Xhk280747fTYymTYMhgbNeOsEQflDnIIfJ+D17r0XV6L/6pVIg7ZT2uU9lCuTidkr6dzTBCeNV2
ECMFPq1p5nmY0RPm9Lezd2f9ku2pPpcZq+l4pYWwqP9hkhq3qTjOSVc+TKWJ2/nfH8fI/z9v71vW
O5nX5ssPY5RjPqRENu5vyZAjSkcORVRWD7PRcj6dmo/CwN9DFuNepHJ7O8bGthLVQDSamOD20PP5
chJa0E44ndPpo5T0v2wfFf14RVJ7xn0Kr70q5wvAJrFVnVdCwLet91VgpS5ehg+Ohdj2f6/sn2fd
GdG9iTDr7crKOuPx2RO9JAR/y+Chtf65kmv8edCdAa2b/0lbRFC5LGwauyZZznxmpiakuAUnCPE0
sn8PTM7D1byzpccmTU5txRtyTQjtafo18fDIvzpQ4x4moX7eLn9eU+zkbzd0ezPr3Gh52sEkZIDd
QeKgP/O3gTT3N+R8H2b2hMX87QP+ZVGrbtzRT7weft2Q5nnRAdDnUIhWHa7fIPgEb/u/PJF/3vPO
nBZacdI7wn3F0SDP7FVAl4IZhI4nq0dfJOlcRGXhB/2+XR/uojvLKhmHFtCSeFuWVvTq7Okoxqmh
rdXFlO8s8riPos+/NBz+cxv/edc731K/bHfHmyhV0asOkIwGdFt+EzKDzHTSS03rOQ7guM9Yc25b
/Tdkoll35mStwHZ9pgw79gcNfRsQla6V0JJ889yJQuH5xZ6+M8UwD+3R4AnR6AoD+jj1+2hH3pnq
FB2VNv/KYxFpkAPx+r5uv/X4ldxHzhSMyIMT9y+J3/+u1336rnPunJM4xX4BCxEn4HnhYagnA4uO
uMftDD9HzX+edmfB1Co/lfV/ij3POag+Gja24dizqO6L0veomomuhuvjbqaf78A/D76zaA0zSL2z
yKmzI9gNKD0jLSuYN7MJWUqDGU5CK8mihIf7+0iM5qvL5pdzf5+9K+s2PhrCn+EAirmB4fMrVUva
OPDCz199Rg/P/M+Z5z8vfGfb0utNKapUWNL1mrkeerf6b28DpKVtuxs8zL8+2Ldfp/KbJe1u252R
5jzNodUxtarBsEsrKfU7IhM3NFfho8z6v5QN/7zfnU3bnQp5FwtT6nDCh6+ErCd7seBoi7oVK0sd
WPfpwib3HOJbTaPykYit8miJ7+ybadxQqBPVu0iganD9XejxO/uacHGRcUfQACC7tdnYI/IzHzRY
9MVAD/374mA96tdTf45x/yzIneFTqF7WZpdfc1yvG29d29eQb1E5zwo8Ki7SJiCONF/xORUhxWAR
/w4Gcvg0qewdffE0FDGEQy/h11BJF6fe2HlXZmlWD26Fn5M7f37nnYnLtFt13m7FVhmm4ULEtV/d
C+5LTImAiTNai35/4l9Ca3dXwn1i8FKdu3GS8ERKMGSSMHAzwgla+R/uyn8JXP77cvdZwUaJlcoU
ZS0iz+GwT02LUW3XH9gibfOoSvov3pJh9CTZZMDyK3P47dRlakfR0/IoLli8pR2VHsZWRGcYcfzD
QOlfboo/T7s7cfJNyrOLeJooEQ4F5cyimZDmIVxrvLMH3sNfLMT/fLU/j7s/XYcK+ouaiM7Xyolo
ffhqu3gFYjVuHUTBx4Sh1kZDIYZEHJ+TzJiQkI/+l+0Xf37I/cEyD0Z7vPDea9xumiH6s686j/0i
zjFTbr/v1n+5K/487u58JCe10/Z6vDeJktfSZgv1ZyLVCORMuCnz6MHx+Bc37b8PvG8Lkw/nXV0X
YqHXxUDUlTxL6r9NqMNSiCX/5wSrR8bq0c69bw276SdUWC88kyrlcEzcNPPPgeviijrTjvf+f1vS
r9bDb+ckkSulc6t4mkg+4VSxpP2JyG/GlNOnTII+eN7PF8OfFb2LYm5qc6grcVKgTI2Zm6PoS858
dLFFW9TDrMLPQcWfp93d9LV6yI+KytNkgAxDr8MVyJifjxvrP0FwDhiyoBfrwSv+fOH/eehdJGM2
Ryk7Ziyp6Fuh1/e/u1QAf8UuDX5/4L8Y8T8PvLM+alydj6XBA/mEClwAZuQY2aebcO89atL+oXgG
0lGXDbhvaGSCoPlnXChn12SXG7U48WIwXQDdNHrtQsZlGusDfqO7YcLQgk67dwqfO9N0aE1/YAB/
SL/981fcLXF92VXXvGrYtVRE+apy0Foa4hHcl5JqYxLIaKCHRds4KjOOenDfnd/X/OE63K35TdbO
raGyDkRu19bPbZ0FeKX2AdnSUWcCZBl2X+fGa7KeMxLpI+OGKEX2sDvlb8yCrom10OWeiTxfl7/7
5xcpyzg1LwfWgqHveEUZbN0ZHyY6am5MNlkRiA5D5VLAPB+dzJPAZGf0n++fB0wNMqu5F7RFJdCi
yyy3z2MBrVEHyPsEx3GZo0HWsyA70nvVvDJeMRcrrL0DCp99vNFE6sMJf2Kq6QLBRDh0RIS7Wc++
jF4a5CAy3V4mYNpg0FqfZet8oiZ2ts+CqCG9Nss5TQ9MJWtuEDG9l9ncUIg2/f8ze+4X6M7knGqE
tusbCyQAZQhe0jO1Qh5hgJyYJ3va3hazvhK8SkyR7r4N5OnTZivbmyf1EPgG8jVbEMOTp01n6kre
ls3dQSGGRcup1qIUnoz3HtrI78qWml97sMoIJZM8YABOfXD/fVUC/hkr/fNT3x2+6zlr1a1Z3Rap
y1zhnsnaMLkhi1B+6sw9m9ZFIJ/G9fDSsRfIAR3HWgcniyFeeTdObAXpiNRGqO8ZEK8YsV4cd/DL
2LTu/oMB4M6Bf8k3ZyI7jIfYSNG1Ci2ET5N9HKfMpB4jhGYsxijP9hLKwkBMufGXO6+fIKI44aVh
yDMfi5M3P3+gNRK971/Riuh6D07f33b9nwtxd/7zFPEM/ShOnz4HZFEEuysK6oIX9dx1vYUYBPr4
UBYT2OvPTykCHw7CO+EelcWX63sIEvpR+qr3t+v+z190Zw/2vVxjFoH0auoaUzW4DpHpoEZ1HNUM
pz4Mmv8O2XmawcbWqfaqxr1s6H5XK9trS4SX7QfIcF1iV1K8LdWs0ruNdvOYcvgtRM7PAHvNtgRE
jVKmf9EZBEa6GMkpL1NpN0riQaawYU9Pv3+f3lfUfr9TcboVSVYFpe6+n/LapI0hn7iSqt67SaYI
FkP2lp9cbZjv7BvyHcgN3TBRZJ4ub1vAtkCfw7PJObQr09p2/bQcaLRexj5KJWnrGpC2omTFK+Zn
H82PPVIu2UhCA7BC3KMX5bMCQrkAf657V3s3MSQ/bpy2f5gj3/yyq1FD4Ia6raqx/loOa83eZY4X
J9Ziy4S0pQA6Rw8diYbc0jbZ06mHoFWIth/D3ZV3AekJjTmqVVs1owxo8iEyFrqLacg+a5qcTVsK
pak87wQCNZB5aiTU0kOZ0RfaAlJEzM6eivaHQZPmAXDWNJecTukVqzOHyL2i+2+uoYWPAFUcz+hB
rQbSXOkhzGKpJ1/bL68KM4Mnp+oIcT/jjWnjzvQA8wJy9jFEiRPOAgRO+ZMJUmnNmHmrO9ivHsKJ
yipmGrVt7c7e7pzd9rl6rnLriLixtZM8xPJzaZl1AvXgN4qjyQH/n/UiBpxbfZWXD6TVfugilYSw
qAn1QCjI3hfN4p6clpW8bYjJeoiCwCDZqBHeCk684vg+I/yIn8b2MQilABzMmdHsaLp1V79vzr9G
p8V98P1n3B3Vk7ztHtKq03y1q3tNf7xonhpLnr2JaTMXUXPRRRpk/jwWw+eodPz+/B9dB0R/dP4y
Jc24d6HMxricjnrb4OBDBl9UHie4GCAO+XQJEsXBgdkBt0y97mQbIEIU3oL6KeB2MRRfQ5txmNln
mPaPbIr2k02RGP8VmutCC/zumpQbtWqzRGVZhBcJxQ0x1C+IZIN8BZeF1f/wRZNJ4iIvQr7kaz54
UtZ0vWyYf7fLcU7U954+TT+xr0t3VO4tMkxINBALch0Su3DDz///vW0JWuCfn313J6pfY4Mnfvaa
SB+Fjei1pEuD8s/IlUX0/bAd76e75/sD7+6e4rzNkm6mNIuVauFukRceMt9i9XWUAoSK8YiCJS7v
Q9nuHwLDf77p3b4tksMeiWzeNLGOdDGMn/s0oKeh5rj1fE6DU3f2Xk9/36s/RNz/fOZdpiGt9F5e
GLxsJE3R2VmPv0a1P558t/qkFflRePHweXcJhVOV3RRNLC51dRpBRK8augZsMcst++HjqSGxO+7v
KanXkyXJlFVAA3e7Rz9dDq3JdCYVbjKCX0O144VFkD/wn1zbHZF2e5S9+aHUzZp+e+bdBrqV2aWi
g58NNERP0TqNcERxuunjolsBDTgEodMtahgPV1cRX+u3t73bQdfs1LtdC55M7G2sXtMQIRayRlUw
a6zJbcIU2sGbfdCn2xHdc1TcgUnRHhMFHO55cIs+E4+YSmgu/b7NRN7mr99FTNnr6pKmAAH9ZwhT
nIyzUcdZQ+/G/uXsfOjQHotV9sB9/tIv+O0xd5FSUidyUW7ThvpXZxwHCwROrNMCutX/7W3uDGkv
ZR7qWoi3meYrgR7XbR3lwPn/7Sl3O7e6SE1yuPCUixePmETdBvt+bOvO70/piR/725rdbdb8lJWx
duIxko+ly4d7BPTkEH2raxClDxIZj7bB3fbU90jP6+L7SMPO1dK5a7pzabyRHr3T3wkaDuC37XZn
1BQ5jbvb/GvpSvju24nhZIGbzvEsJ78v38/27Nuj7uxZ2aRV92jwSlfVQhTcvHmvbXAjLkneG0Zm
EDxqR4PeJ4iNAXinHXGj+eAnPFrUu5xp0xZSXKj8ghwFZISpSi8TzZKPcAo/NIx/X9TefWuLtNse
sjZhURFjFIwdmC34CtSMz0GyOLq3CMmLB4v7Q7Mkz0R1Bi6cTg7ky6X5lrw8NolUyXXS0KTeDbN+
d6V7+tM+iGcVMs0IueFYj7UQ0eens4PSJQLGYfzSOCK7kc8Mw8b6HhmJ16zdIlkVXhqo8/zz0E/d
NOqNGftaSSHq3+4tNGENTHPX6Xj6OxLPgsPogsxwizEyqTsbIGe2wF2aXl2FuDpdqkG2d05nx/Cv
buaok8yp1r231Rkdb7SVQxNk1MF7m+R2M8/mezfxezNtsp0cx+jNt30jRIW3QxjkK249rJcQpjjh
jRD5dkSfcXSJwBRRwOvZKU2LQA1nufPCkYyWF8tY7ElPBCWilkQL6vTEgMCpj/yT2SDE1aLYpL0S
LRjzZCFRjXwpZtASHdU9R20ICEryzPCyUt7Oo2wUGwFBBJGE2xJL7Bw1zFZS7B5elPVtcBnVFcpO
6aDryO7+fYvooF9LznmWhadxHakdq7NB9/XgXvsFmGlI6NTQ2g2tKn4zrBeHSAqIPY9hOVG846j9
7LmyK0V11FkYM3OBNsmDzfKjIUM3lD4kRTf/AnedlOos74xOvdDC7Wc+EyjLHlA6d2ZNXP+sWRfE
dbSgRW26CC/DOnjUDSX/eBC//YA7g41iyF4piz2OauctDnJyFGtQ3YaFQPFAg6BZOMWkRWCo+6Yt
cn9n7zYUpk2auiEBuE0AjSYsRqppq5Avc7chjwcmZGR4gkP6UDL2RxP57cfemf2Lpp3Mg/ixqdvz
2Mu3vS0XTqYi43hqbfIIHzDRI5ihplcPb8aXip2xOEZXUmBbWnbyQYOQl4twNyr0TqdgpksacwtG
t6d57hloiFtoXafe8oR6QlgNkVRPnAh5tuODaOtnG6FKqorSd09X72VW8zQ9k6blu99s8gbmujeo
h8nU9JCbRpPHykornSiDQwRgRkFi07tZ7w923o8f/tsvuLtu0m6SSGnGL4DygzblWu2vkMP0QKI6
ps3waFhRDo/tZmkZ/W3fpGDHbkQqqzMxRtLw9x/zVWX96z7/9mPuLqR9UlRGrW7rRSfao9ZIfxwa
5MjLVXN4Cf3t867f8c4+gmlTIUWasP1Qh82FZKibjo4TvvqUnIqPncquRIUxtGTJypGiPi3kVfay
eyljt0tr4WkZh2rGvtVHO1R38S9bDEfe14/WMnaAOA22aLYl3mF4ej34Gdli7Ei4F4hvGMwjUhAl
Cq+/v7zyU5JO+vbyd3fh1exqZVXwJYzpdtr9PA/qAhn91cF6qdwluPXhUUKisXUawluctmecHRcV
2d4neU2gcApUS9ku/NjuheC4vOvgBFH185EYxc9X6Z+fed83KaEzUnUOfKOoduVBHqKs7pHZ7cMj
cIppFj7wJH/2i7897979LtKqqUuWhQTqoEbUFXwhWvTe0f59/X9MAH1b//tShVKkxdXIebEasuR1
Krln5+Z2V1BlPlq7GHEWJwbtGC98hXlhQfreLKHrUjM4Ibc3f8SGEVv9r6OgaZIJAUfHYbmzcY3U
Jkq34NdIiF+b0dvmukj/V67mt2fcu7QxNNumYmkL7xrSbgKImPtaDy/2Ayvz86b59qQ7K9OTy0Pn
LPM2Pe+y5UjPYBxfz/ZmiwU+XB2EJyAvPHg98d/8bQXvjEmqx4qZX8UK+jnQyXxwcwzv9z0jiRX6
7Rl3Z3Z7Ms3qKDbnEBauj0zvIUJg9Tyul0Bs0thOh3i0L1tiaDs1BB1jm7ko45YXSwLae6P497A5
9keD/mepv87TN7dTzs+Jml14bSSYFx1qKkd65LIwefDqvR8vYQHbUhSza8r3dkC9lddMPcbNojfe
Ta6j6/AcPWEFkGWlTPb7Mv9sA749684GVKmegwHkWRkyt4p7cI5WurjYmf+oA+DnxfvzUsJGf1u8
476j5VmXByVok7f92K2+uNR6/8ELPVo84Q9+e07bMa6tkuDBIJk0ixmMU13FuhwRS42d7oPMdk+Y
ir82KSVYHSgs2olffSTfHlYDUOzVB1U4GTe3QfE4mW4dLgyr46des9yF24c1oB8rTtK3Z96ZLzU+
qkmiKOKZYNVmaUhjA0CnRYYg//TBYv54cX571r0Z08xzdpJ4lsCbXfqlHbtvV2cXSM7nozz0zwce
znRXU2RmBu7T44etfDsecVIWF2AgQECgfVAvttuF6ZV+Dz1DKwmJhOZdIOumdepf7E7feAXGMbrN
AJdvHv2gnzasDJ2vK6GOST/Z3cm4pPoOtaZjs5DfKCIxH3bzKAF5DwmIP+YKvj/o7mTsM5DIUs2D
CufMIdSjnnP1jZV2c2VEm7ruYXwblsNytB/dppXg3YevoFDymbqW7HpUuwncE/MVQWrNQtV+SHB7
naV2AnZFfkKJ+vRsdMgyKsjSO1CdabblUy6K8cHrurmvIJsoOynqyzuvtLfTfbB3IWC5+o70lQxg
jBbxCl0GaVI76qp5SR2o9RsIQWBqKEcVbpcZndMF9RkTGhGAVsBNKO9ehskmH3SjGBlcpze8ba3z
SHmLNzfrELSfW0t5wqGJ7cuUWDTZHD6SebzRou7r7/v3S3Tq/nxyOg3AzdDjETj9pzFQ2jJvD/Kh
WdSu6lHuF+Ae9Q3KipcEcBMOGzUlLD9h9tBIpsaCUMEys+PxjqB0azV2jJCy4uWeQoAorc1QoQMs
d7IIapi1vFkdR5/sPYIbihw1GePff/2Ptvn7r7876bdGu51Ng1+vWvA1ULTXcEOXBW0Uvz/oR//s
+4PujvmlULt5rPCgwjOeNV/2lJUqOfugmJC2IOjz0YVnT8hhNqpezrMUWsiNyrrkpQ7rYiXzQ7SD
5fD7r/r59QncZAgm0Aq/IrxvxrVzbMpDN77WZHlaZ0ePgon4detSI3vwJAXe+Q+GXNYkoKy6oUB7
vLs1drKhdPaZWAHACo2nzrv+KVLHadCb74a9TUo2R5t1PGnaDbUphVNyNN2draKt/Hm92flnTkYB
oB4kJFJLfQFQh03GqNdAtUx4CGDJUJw1K1t7hoAEz21UHO0y7E5vYeGofWnW9SsvX8kifZXbe0gK
u0kDBJ0a7nzH3wwMu5NZVc/rPsuTnhAKtgqn/mzZxlCt/WPixZ8Vaa/S2oeX13Np75w9JMPdxJwb
w+3yvFZGn4pX2O3yGELOhLphuDX8C5h5TR/ySFi9aT6LDPkWCCS4hjxUvfKl2LklN+eL9rwVM7Py
XAMLOSVlNtj1Kdorz4f+dnl5a990AJjjwyB1L9QxBR+ETO7OcnLXdG6UdG+O4r0fBvLbbtC9CfzN
9uZ0QSNgihAvfT8jcQz5cmkMSWbJ1pYtGAevjMex7/aW8mnUjlwGZOyyxSnIJpcezIdr7QJGysZ6
AHODjjQojJD/KKb29zP+vvcG5CAGeBA/Ja+Yp6kB8SBMdpY+wU4lT72J3C9Dkn72hbCU/3dOIwJB
u4GPs2ij5+O6dIGnMPyCBn0TnHzfdI+vOwxzb5COisH+Jfm80LZwxZnR/PzFILdneh3uKxjeR2on
6kR15PGVuL/0PUJqZBt7QKRRV+eVYCu4+1U7ZofcfAnYRA98CNgk5oFSGxHvFJOc9Vv4kKIr4RxV
4WwPb0CgelX2EWBDr0QXq+OCAiTzWK80v3CqjUoXUPX0rAEIR7lQpGJNoJX715vf8NNyW7INv/dW
OTmvVfqKra4rTx/kEbtp5yNb7ECvoMPJhOezXepOb7Mlk0kfheZ0/fgFrNVU8U97W6JzAgoI34Yc
kRTWtjHSRpDteNdetBju/M674RbOdtm8tabVmbOra2L7UPf4VOATCfFnCT49EI1QD4r+fsQyqnMF
prakW8bN6ZwHaO9HrOPlCjWBnR7t/Pb99LrjlDTOkX0KI9ccaf0siF14HqwOLFYojP3sVZ2xBfvk
HvidWd+cK/427Nq7PkwdjlEJt0XyZWvfhShxY0VIsUVo7qNqT5L1Zpvz1tNCSJDPnSfJXiuzerpd
8keGvMu4O5MYIj/bav/iHfu1oCFLPtQO9hK/d6AMhXlQwvMEB2b0Sk54SpsLnhN/0S5mHbhKo5xX
aTZbO0ROn7Y36Cq7vonxgABCLrshCTM4LvSxDFOEf5ZT2a6cypNpngfX6AI1QmthZ9euyGdvBXEF
qCoXw+TIDjoPMBiK/9wLaA57kfwEr3RarIvUKkBMDIwQnmv50hkLOiI/rjfujpoNJ1B8LXbFy3Za
U6B44aNVb9vMFh80tT1lqvkguq0L3N8el9AlWsjgU3vzAwgdMkEfiwoEbj3t+tnVPh0tAwd/vVvw
PP9qa6Od/0yua2hyVUSv+1kDpcawz8NrZCD/ZM4R5I92w5S3y5gTOY5P2HqV7Sh6yeqn3Qe7iWEW
YV7N2WGsW/SwVU8d2viIbscljW2+xODlaD/d9uFr0rhzGMMU9cqVKobrwv20NdjANsm28aVPev1a
L0ncx60NU663Tg2bpdmTj+dDiYk4ce5TQtq9q85aKgmX/oncq9hhLABNpp/FzrnAurzalFUkCCX8
/1SbymvlM33prflX3Ztr3OxqHa/MQJldXw02VxmVxqbaZBfRJ6hTFWg8/S0eoUcQnV71jZl6CVep
se6CS5Ss/dZqV7IL0mNojPgDgAL1RfxqLozRgWN65QY69JuJSdeRgpk2Qv0rMNTJL8zl9S0sPxtn
FtOIBmPUOQ9EaHKm9nF1pbDztuNq6rGOFKAsecRsH8oKjXcC5XJhB72e7JTRunzwRtwUXZ+7Sw1e
VPsO38xhKYKrv5+S3aNi4VWTeiWzwpfXmH3SeqmlYDHjUZdG0tQvoj2qQTUeC/xjj44uk73cwz7d
wsY7TopJHtbL/RSkrIO3EZ5Wh8FuoPlRTPKJZPCkHkmII0PVrYeEVVM1OngJNjg8BqNJG5il3eta
2etxzz/V3QsYlRa4as+Ol7VsqVI/of94iPs2PD6RDmlnAmCmL5NBF5ibbnfcdBd2Ex+2LT2ut+Pk
MtfA/BH1ypZ09Kv3FJTJ1U1uwS339hzg1joC15WdG0IzAAA2Bfjml1z2s8za7enUsvlTmeaeZWsn
W92X7P0GP+gYHC/925Vzj52Mo2ILmaBbwKKKgzQ8ZIJHeCmGl7IvdycaMN82OJHuSoILUTj3/rjd
NONd/7QC1aUNj2suS22kb4wRmMmB8lyGjjJqsepldBiS7qm9ygWr6e1ZwJWI1Ronsd6pKrnL94tT
rqZHG6qkQ3EJUMLlxAVE1xq59+JD3+zCK3YpVjyKlQqZ4PJTwycu+gRi5ad8ZWC9WqtjoulAD3qB
/iqOReN0n2lEPQ+SlTqXfGz40WMTuJQAxxhFHq75p1HlSP5tWoedubidb8PWKWjX49+vi75GMGk4
lT0raC0FfASkaN39UCHXEE0o1qHypGohXRxZWOdy1C29qUKi8uDGPbuddODzSIWVAwQ7vXYLOw+O
/i3igud/+/EVFgZVZJ2OQltdqP3r626J7b4CoGYGTO6bk2y4e6boNMAJ829h3I7jkwPqaX2G8/yV
Ee5Xgz3thSeXmyXgupHBGI0M0JXVk9KxlI02ETBHkk8YJ+ZqNxcvr51isPX1gCNZzOmxPX3oBFwY
zctA8UF3XXrO7eSf153AFCn0xIGazQ0bnvtff847I1+rheLLbF8q1VZm3dH+AqGrcnaTlgh0ggsQ
3mxhOisvGaWj60xPIDjLXEP0TxAPdxZpUE8VmuJn7aTw9PkBrOd8178wPhpuhwV3AEg0smkw4ryq
oguRFmi3iQWbGCPqtwC+9m6N+0XA4XZnTMyBu+bj4P7cJpQrLflkywN+vBsP21kTGvOMTDlalF5B
Bat1q0UN+osD6W+vFmkQN11WESTxw7x6osoZNQdbYk7A2b31MmcfHUUvZsdupq3fBZYWFDRGemm/
FyKX1w7OIJL0GZHnZOvBaN5GBWVOtvxSEUWpc7+z7iH8RDWSafx0byeBGuyHGW8mwhUxl0At2lXE
H6d4Wti9kQrIlBucLwZ2jea7t8qrnA49oqmvz5LnKoiXIs6BnGxrUQdybWMTEm6OT1vQqzNKsNlc
jy79rM81V7uLL+eQsBFGkaVw60Hwg18lg4Av+ofNwdEP9nF+Rrt1P1PxALEos+Okcrh7hxfHlO1s
AbPMPzg1aaM8p9BwDrbeAQmaIjpGpDkMsB9AgphO5MK/8shVMtPfZOL0/XMVxcPY362KT41I4mo/
YdzmFxzqzekwOlCL1exzYucN28P4SNz9M+WE2WsLg3h+3ODdP509ZfleLA92QYlceslFyDC8bjov
eHvQpoImSMDCjVP2xvtxcu4f+8XanF8Gkp1O82kzv7yDF19zlUKIbKYfuL7sY7FX2ghKoysH4tZ9
Bg/LxylHEmEE1uP2ASE728DlHpj8AQ5w86Y7p9eSYIApBYcS8MGhEkychIfh7TH7uzmR7ztWlIwk
uPZ+hdtzGejWKvZO1AgKx5hqIZAjx4BRoA0uAe0HKfUbCKMDo7+fJiEIVcf0dm9N/zjRgyQ8CNq6
Aef1Qkt8mrjXYZlDrrOGV3c3iJ9OmXtemwCF2FobZZYdLGmYRtroMGjf8KuCU9hzjJGxtc/+Obw9
lU+nV3PTGWjDM1GBMHMEcMvthFMOZpHMgoGXip9CWIN/HOxDqh+TbNKiAidPVIsP2VjUcUV4sHWy
J2OwF+aO1RL+PWUR000Gzae23gW7wGA1gbGzH9ju1eLqN8GZKMFNQghruH1b5xxJC2WujGPwUuR+
zuzXpo9nc+7XtspNyBBDJB1dQDYuXn/saKOSCBQHQCNs7QJMdxCQD8U4hhS2eNomBO501Fk3fe3T
WJXTdEaIknOwuvbKfKe9AcdCjdrX12QE3ZsLV3EwCqSGIGjTJcB3AF/Mr6TveFwyINkjFlJGIvSk
OyPikwG0zPnnopzM/IHfWXU38KD7+nTfp9OBtR8nsJjM0eV1v8ToRKeR4Rd96LURNxEeaWJXdned
LCYnjFPdsiq1LwfESFY67b1SNiAixsa0TCx13ZN7nMMOxsPLwwY2/IGp3zkuYtR7wuVf9ZwzYFCd
DFjHvTBKwNjA8uPoyAQZCfZEnSYVNs20T8NeZFLHbZGMOBhU6TsYiUvUvO4h4Yo/TfUUe0qbb+Wm
xBgK1dMZbkFftdTJFZMKKzKsFeuGITOmYKa9zuzAz7sMSrdDxuDmcmBdDf08fUnjPkFZ6TUzAKZB
TjrQ8C/OatrxWX0NNLXGjqOM5W3D0jZdqb/1do5OXkDm7DSRKPA2ATt+vxRhPaaP0i3VE8M5PMF1
dZtwvzgjMdCQjt8Obpu9f/VOA7BtNGnbCT0hlX/yyn4RZkyFqH45OM4k5xievNbthbJfvh3wTvoF
sTovWlstwcQic2/sduvkSBH/1e5kt8KgGAuzpQJmiDGavjHKDs5ctAac1tq4wNU/+uEmQ0LvhkNQ
MPMY2wPTPj8pTuEeRgpPY6i1mGnRMWxGEtMM8eBKFwxzTMNul2aS5K0aUcWHU79Hd35y3NsKAfOi
y0xBj8XHp945KbERtvQKOUEkkvK+xn5T5vWkwjHaTmLUw45W6ewRHRvjtEbmKHu6MQnekAks7EFj
EW0IX0BiY+5GeT919hMFEtR2Z6mlpQg6czw0R21QLrcUwvnPICItSJj4uIzL+c/cu5N4icQaxyNm
5j1HrUZhJsPZLppZZ6n6MsNFzPbwzuUm1rlhpffzzmbIiokAqX8JG3JxxFK+Ipr+Bkn/OmhsxWGT
sSEJH8kNr9Rxg5U2yBNLYfNGe9MMCvMwfsbTKIfivEwES7CytosjnKtRFVWv8UfHdLb965IbaG1g
BLUw8zg0zAt0re0gR2a8cktPw5rmBA/7Vc3+hT/BSXBln1zgpIIj99XC44yyz653YQSwDDrvn6Cq
BsjQT/WhPNQG+36XnfSZP42e5KHu6z7Xtm+a3OCnGZHFkJjA7gWIW4msizZZrHMmnHXrdTcunkRf
U+YqC20gj24b3W1H8pDcLI5EOVIj+ameKfZpdMSb+0+sGINSnOxZldbp0evqHFg3Jky8TtDbdMmG
QLPE/gTk9QOtz60JODjM+9fFadGGcV/3l9PCky03XpAr8lRB1ThFpLWsTU5u4ergGriZf4YVXa12
bCMIhs7Wi/m+p6VxcfRRimHRLW2C+fOqhU6mHJ4jegOs4H7ZC44eonVLmfb6qPZEI5e0kH2MHhRB
87lwBduD+xIr2yyanVUuMSW9IMF8xYSlop6ljxSrsuPUKo82UOrtXAUyiMOFey/gh04o45qDXqvH
R7fEJ/YkC1QZHsRby5XralGPXkB9qNs13S8LQ7J7z9e37rhcp4Nm2p2koj1RjUFHCYppzAmtnTdt
UrCXloZjDMTpkzx1mjPbqE4kSrAUXqNWJNZoadw7uqNFN6ex6571MW5m9USinZhuk7f94BIlH9nT
9cBll5NWYD7IVybMl3m3DCun+hXtv2Y/3KhuPJD9/7lJruTM1k8T8RkTf0uLm+kfZhXoQ7ZyyamA
AIunRrX7/5F2HkuuK1l3fheNhQh4M9AEnt4Uq1isCaIsDQAShiAIPr2+rJb+ZvNSRYU0uXFu97lM
IJG57Vprc3+SIJtlQTFXQ6Wv8leNgKnu/h6G1Gv23lIIeTm/bNgA+7ULz33gVeMSBIriVR6TedlO
Dl3hJTFIu5HNSbNDdn/7tu1fevX4NDS9LNyOSAY2T/uJMsgmzQhw3pGLbPeITfm/GPiVPjNMPGCC
Jv/9zISk9cVoxe/1yIYTDAQx9Rk/PSPoII8FVjNJRyoxJrrymBCp8tQvBmE6z9ueM1Pg/byaWGTN
u4y0YD3VAuN7Eyvetifi5A0Exa1nTqE4WdnorHgpM1xLLpBwy9rgFFexxfxMyiCE4mtX0sAZFR/K
/Ni3RnlPI+PxP0U0IRpBacRZqjX3MsvAS36eiIGPo+T1MDX6jJMkxlW4o7unLSYTLKA5gXHUX0+l
qOGSvWWz4vnI1wLYhwk7s3V82FgZ5CM2AZv7nvlnopOF7KUvezKrsy89/asu3gTGRAuFwVE+OMOA
NvNZsqqfzak1PsfFE9U5y919yFQ+52u8YhpoA9G7SqYF4Zv7WtKHipKIrIaRrzFVGnLzNX52cGAC
JRN9iwkF46fmudi4zP/2LDH4lD4XhYmkVxFu817+Dvxd6jUUPvQpBC+PPKCfLOpVUeHzP7fPup+5
791gz5gWkMk4CKaT9taLdCi9lFT2x/Z0PRLjNjCQVKzt4a72smXFxvbUlTY+Qp4ZLRhCHZJHEa0k
a7/1xcTUvokLLLwNLTj6Oip02YyeEnUN154I3yb16uWZ3/+iWk5dJHD6wDGTicpzCvyY2F0dpZ4W
p9pNnBGgUD/nz0147G9Hh5EWK34+Jx17202ccbWk5kutkFJNbNBWJOs7us7cwbLLnzjyfZi2mMH6
lVMwVwhBqLQyaLsJPs6x/dVNz7PtUIiSVALFjA3pM9SV4IvRs1wcKsbz/vpLpcxp+Zen5FlzYznM
XppX4SZTf7Vlr4vBZVzz0SOVjiHTYOihLdSnIzk8paPVGmOkTxrOXySN6qH4VWm65jq4l5ENPGiK
r/bz4eZFuBJnxEvTksugSR3Bnza+7mOuHMjPz5QA9anaK33muYa6u4/NJ2nUDFX/AB1xaa2KA5Zd
7n/tR5uRyUMwtE3pvEukT07B++6tfjqONG9a+gcHlt+FYaepDzWNnFBkhfogwZCWveKlg7kRdZP9
jrCJax3Xo3NcfZi7aPt8pEA2TOISI2khFytMYw5Ttlw6C+nLIJwzyIE9a7X1g7M3pLpHf0Lynxti
KJdgIueoAAvtJ58V5tccp8u6387M5ypcH4nYqdBjz4tna5p/bJfW0B7vR/lTnXoY9JntajOdJOBi
+s5b83oBLdyGHYzPddj6zqwJ1ae0l8DczaL0Yx/BCTR6hq9M1Jk0sBYUS5j0Pqgip0dZUoqsYTdX
pkysNsd65e2ZOh918SFUfePnFLQhWfWvPwHCJbB9SSCFBQ0HYrlitOs7vWNEn/frAoz4GFGjHSpP
9jOFTAjUy/VT+rR/q97S18vLOWjCOszYyH3YrBg5WzHKahcDthMubf+u9E/eyYIp2PIOB1+P36uA
rrSJSSfgKgL1s+LObcmFmtHmSd1FztiWGGOb8NfXXj4BHbRv/C3pflTwX6UjJpdbeFEHK0ANsp9j
mLcwQlg4aj+c1tsZ/j4ShYhKZAH+JZaAZnZhMTZDFXSc+6/rng6TJ2225tInxP4NyRRg2AqL64zX
/eLp8pE/H2NgOzSDfE6KL/XFjZD9w0rC1fPFyRrE7evCdqhwEE5eB+/v4iUcuDyECziWP4+Zr0+k
EYxNFzjT1n+vh3v6n1oreovphw0dQyH7UUNxSptlMn7i4IybkEAyzp43Iw2P/OGISLsBtPnxSXcb
31O6zRIINtx1Y1p+KMSfc+cUsMAh9ZjoYs/NcbPcPnXLjelRYVwbkXXqSV/OAlZgWETNwFCfLpSf
zTeNk9HGMi+jhGs1oMeWcIAia6qPyej1ub2PVbqmfPzpZsRAxsvTK+mjuxs6sdEEJNgUxdQRy0Gc
k0g8UabU3XJy9Iy+Pal+gKULYjmdiHj7Yc6dHofQ1SmnbTz504mUQI73I+p87L1n5Vz4Kihyjk9O
ZOz0q36zdzepW7UxibBrkvVHMpehilKf4ET0uorZ8bmiJr185lMoPDExC1GF04eEOXDgvm/6+0ib
ymRciu98FNOz33qbaOvv+dln++P01kwPXwZO+EvCwdTy+EK9ZEPOrS209rmpZu06stL4xFDipAP+
vLIzQO/H0lsfAz0Ly01Q1cD2xsw/dCspOMm9dUJz1zeUSN2RhFi+fJg0TXSQ+noy0g+TTdaXDuNT
Gm8Z+HwYlFJfW4+AaUiUddO+qgeJM3EO4wSnVsMv9SpKJbnIx9RXQkRqcvVrEjcrme70pGrWvdJE
2IBfWfe2dVArL+l+oqZhaT0nVnSizEe1TXi4ZGXQTuSsSa5Jq3S0pYZBL6CfRvZCerkU1FocAurc
bcnYqif1MCTn1j7qWTc6RFhmaSxKgoSAzecOoNQ8IvIfr2f5G+XxtN8zd76xbMbF12Z16nUjAvMB
rO+A6ql6JtuRe1Ae4DqfPGXehOtF+8k/GX83oko1o5xPI1DuGW/M6cYH+3QVouPAArtx/MleCspT
629q62+714ziCfCUn5ZoKmNss+LlQzXMhW3YBCZ3zng5RtCP0fHUCS6ovq224fHN/ihmuzeHQc/U
AKbGwhnacxArTrijwjhbvzaL02zXl+giS4MaHg9nrnhrnjZUT0j2CC0ITy7eOe2ll7CjMFP39E+l
BVQfHqHCN179qiNeXX+Dll6ei6AaWMFKdrdPWDcys2MMagAoyhnLkE+EEwKIHNqeA97kKQFBruik
RvO3rSC4EKSRgZDXp73zrPYJm0ns++bEYSStbzK0EL8wZnMCbZS9fG9j6mbhccAt7V0iUWkQjqFl
6nYTphAUe05EEw4Qw+En61Ev8XFUP3l4jOSP9YRGhH/8JDFSXbXxqh/8KA0RTja8jqqPBSJVnILs
3Q3KCZdIKDWpLuF33VtBf6dK5b5vCRskn2AbbyecCLdttB8JTAljfVyKvRhn/GkRp8yioYIUaNON
2wg4dEgB35P6OHXbPT/Xk7Xmn0mLLvOMpyZXBUf/LMasUGwgGcndr4Ye6s53esWonOD1qrdzJA/B
ng+cFeIsyVzGGpjcf2a5ZwO1t37maOGA9Jip4LiLFZ7Pc1zKtO6LtsqeOQnqHBN3WiUBh2XLQvsI
c3mQXWfaxDbRUwY+r6JHQwRn5u7+uV0iY0o3U9iOdELTJWrbYbpsYsqIwppg/8BObUbbjyNFabXv
ULPKwc/vKQwdTMqj7g5IDt7kjZC35DaS+x78ozLo7LBeGqvGeGsRLLAXNbWObt87nELHmEpkIOu+
uu/tukhvpj9S66V63J04u55N97+NlcY/rr0aUsYu7Mi3JM8x/J3pK9rr+TI7OYFOiQ3mMfgH8gjV
W9OrT7ENn81pnL1pKZAP99QGchXVkqebI7n2CjobxhNcAqONT7p7Xvcqnf7OrHZCvfaO7ag2R9u9
a+383XdbBPQ4QIXsuOmA/Np+1dIOCjMelAa7Om7W7rHtn5O4AHHbhNV2kCceMbGoZWajbUhY56ys
Vbk8rdpZNkxdeW5h7d9y9/Kpzy6Kq8ghbobOf97NVTWukHQ4PGcn6F99swBC0tju5RSkRmRTuEIr
4oj6hJeWgbxk8FeUflEt9TMUYQuiA5wNAdxutBtpvZKaLdyzyFgAZTmJx/VPp172vZ6oHyUXmLeV
GT4vLfbeZiDCQLwlXLIdM7354PtvY1o7vjrKf4zJiX7fq/XkxPmSt0q8ovX4wrUlOljbxMev0goP
TjMis9ZVcbdTo3f5avsUDDkWPWq55Kzu+RBmIzzNZuZM63j/enmi/6wEur1ol90S1Rp5mIfq4Gf7
RPHaWJUxTQi3jRS/hel2nigN9+u0C8rdorXD9ZMcdz0uGnz2y+QAkEdaUdPFM3N5Y6m3GRl4coOj
Srd+5EylaTUqUcnRJyJmpqvKRajj9VIKJf+Y+uKZdBC5oY7mDyHrcz1QeuoY+ENycfnE2w99nEUl
Fpnm3wc197+xZHcmMqn6Nb7rBghY7eVdsjOqdnEJAYVMRK23xnFI4xSTeJlJ3nwbq33dayJGxb8d
l6S5THc7B7tYj1VxqYFJSD0QvTOpVyJt9AjFrz7An91A/Ri1fDbt7NSC8+i8D3qHhygdEa9xEokr
ln/vxl1FAc1SbeZ0yqbMvvwnLHJdyfvzJjm3QrTm2XyrYwSBQRSdKYad53TIBAJgatJLrgeP6HDK
PXw2yuCq7piWY1u/SLzP9/l2v67/x39T/nvbFYl9NPkSHU0AQF4ICa8qFyDWg3e8x/LQbMcR/H6w
g7/PcbWOXpw26ilZt9QcqL+ZL/r7eqC4n8v9+PB1mOaYfmpi0859ebDu3S95te7N3u7V7e64tVmX
+p+3p/bmDUnpPZAKvvxwMXFsb/GtuixrsiK2U1NuF9sokiMhR4YG2BG8JnZo4ATL4aeoJG+CJPj7
3Yx7KElENxx0fzTHQnXsP8+NpidHKatV8e2S6NSz4sP4spDpAIUga3RagcflmhKCNTKiDa4Yygv4
EWR2eieKziSOg/WTNH0X1Q9nehyRcAxFLpp4h2A/LIYt2WcaNk/HeeE9xNLe3amrR79Bc6uX7GTa
O5Dsg6qn6R68YPcz7S3VkDzzedfvHijVKQIw+o8vc7XezZdZM8hYb2rWoz5FUwpFIn9OFqj6QJAm
DxUOhHn4a7Ub+Or2VB02l5wPA9yC8t+6T89n7x6PLidhP8uRoiIAewSb1fR7Z/36PNxY1WPZ1pqk
8ZItKKHNlwqWAuT++mcHxE/U5V63sRNu43NovoEyGp5qP+38bkfGNu4CQqvTiCauQLKHBSh/pQxM
krFR2p/qQB+1AUQf2SvonxE9BJovvWaa275R6LuoQd7fxoAZhpRTR6elE0zTvklAOm1rWnogSmqw
JjTe3WRauyoQefCSaLwbsfOxDiiuKxAmTr/pPXXCA+gG2lbL8yDz5ef9ZAtFH0C87lPQtf0qFvgi
bbDN3WyVBqfYCZLwhLRD08tXztkDdTNMh2tgD8CEPsu3b9G/VKh6dCTmEoHtyaPt9g0LmwAbGu+c
hgvj2BmWaQ4v9B0S9zSGhNy3pqhufIA+J9ynz0GDpOldRtlsy/imEm9Mv3b/TDXVq2n90KeKKLVa
FA4uPAHB62fpiyoGQbXGxIxlDRiZxlW6cKrfzolN1sbkVsLcHfh9M6FCsAVa9qT6m7n+qgT7YN+X
iXM0ijWyv6YPcp4VsSYQEC7/23cWUaAZ0UEJwUSKqBh+t0xrpS+NdCocyZQfj7/PICk+7YlNbX8b
iK5IRy0i9wt41c5iHxEqqu57QWm/JfkiJSDvt+dFpHxLRMpSL590FFikPmVnLMHe66J2xlmSx9qq
/lBQpyONDkAqTeRBB1RsE2lfB6LqZL6JiJeaWJSgnNgCL8pqIzUWMn1CUAICMFJoPLs5t6bdhzww
42J2/ha/oI71+drfM0kofGhzHtmAG6d+2Jd5Wuy5lQRyHNjMp3tBHocp5O22T48YVr/W/p9WQNcM
TVM0w/llK125vLZLZGmb4tYFsPX0RLs8Ao7pZrHMztgPnMEdXWdVR4Xhv1a7IQ2skT5uu/YCxdEX
0gpSoNGUQ8lqZPuf7xmg4L2n9AiYHxJm7nuhfy98w3hMHVM3CJj+5WFzUDDUTlxYAWAa/vZ3iniF
vzb0hudIROaoTKNvFxiyPKDCkzN88eI9d4Nt+NxS2N6DdHuw5l1TrummiYK1ocjKjY89JZfksD3V
7SIFYqSENhhfcJz0fxneLkVdbxc8InndIzrpVyveuMbtvmrLvU1E1gB/r182NBYH8nOJDTSBD7Y9
NTwGZa/+MsPnR0uLn/7HBl8tfeMlt52WHKSGpV+kSbFQhlRLdeqhTqQ+2ta7d1GzZcdSZRtO5Y2H
TA9KsbXTskURmPFxgFmtcHJyA7QEQy2IH3zDu37xarEbvygf5MN5J+eCudIG0isYc1iIECt7YEKD
+sFqvzyYf2yiYVuKJhsKWrA3m2h12+N+Y26FF9aFsCAw24gyK33JqRJMz/EW2jpJKxWlMqxGGdHW
36+r3v2KqCzAVlUNyzFuXteQMuWiaBtxIQWFoXw+EgT0bXo+gPDowsDEpa4DZiogF4xacKcPHuDu
fl89gLhTV4avKk3t2BapMHxmfx3vXh1IbYAdwJKiKnimMZnT9UDzFi8DtHf+mOKuiHf8x0e4eoQb
a3hulSwvcvYACB5d7R42KZ6OazzzzyZ6NJf7fnRpGoatk+CYxOL/+cLlplCb1nZOGIlfqRrAY2lU
LJeJW08ebu//4d3+vdqNGdTUg2nYVXJa2NFmdSEkWq62qD37dhSrjwbQqvc38t+LCWt19S3tzc6S
pC2LibsDFAQz9ObQIrbCjFAsGa6W5VCjJ+BQzdM8g8TqYep4/zj970cgv/rPRzhWWdGZBY9ADPsC
Z6IXgT4ClO/ZIYn5g+t71/r+16fU5RvrqxW7k12sWQxIHCgWiRGEFI++/r4hv17jn8fz3690YyMY
tnI+njasAoIacFjmfxduS2/2EZXw0dvcmFntcGjEuAdxMCECDC4xSkDxKXqoOnXXS17t2o3J0ff2
qT6LdejlehYUDl6JGjrtb52hoCu4wf6jdOdu5QIS6f+6dLp8Y2UkvbnsNil7ePabd9DrdMNtF2tS
eY/c4t93QJdvjIlhZNYWvckTxM82oPcG+qcYUKeiIn0aUy8P8kfp6j1Fh+t3uzEocmOm+bmVTguk
3d3fdO7DIUm5AAfsE8tR5E6CR3ond6b4EkFebeiNXTEZfNTtdT6iUNNMUCEPv5f1MAIUE4i6EJC1
3ufZeyclCrUpjUUoMY+iWFWs8Y+LYTmaatuO7ljWzV23ipOdH8XFOPnt+wAmBISts58H2347aiBf
ubiwwKZzQSqjgzSnSwG18+in7nqSoWH+4J7eDVNslcl5tmnbRNf/aXq68tLk639Vj6xQ/l4HUev3
y2lGIpN5jz7A/YTharWbW3RgXLuV1NSqYIxgakf0xjnSz7Lbxsb07zfT78bSV2vd3p7L4azoEhut
TFJaVSXtlH2PPD76fquGVGPp3+98IPhM0/QBFvS0fusvgOoKi6i9EGp7IMDZ/mZI9civBOucns8l
Wv2cVn8/6l0bdvWkN7evMBiNs9uxKy1w5YkJ3k/Ayh56mbuX/GqZmyu3drp8vd2yzAFCHwQtIhZE
MdxPeCLR8bkYPUxH74ZpVwveXDe9KRm43rFgDY8QlDIE/wqKFq0rODJ/b+H9q321ltjjKy+uHrrj
pj1iT2TvMoTTF2PD+OZACqekFavofcOgkY7GvBQlH4AlYS3to5e/H+K+wf73Q/yWM68egmqfnqtH
jhzlyj7KOJ+2O1YC1PsfxJ/Kb4T7DytytdKNE3d2hWWUa7a2CncQQIovssUQPamw66tv1jbqKMtd
SJIPz9L4BPZy5znz9BtejBiup/cAjdFINb38O5li+XaBNE6gwwB0FVj+Avi7EGcAfiDqWkITChDv
OnSpdenvcMmA0OquHG6/VoDfxRkqQZyYdGHXU9XXB+rA6W0o32xoZI1BUjHLj76xl72pft1TgnxB
dKMEP2iluweUyImsTiuMnN+90g4clmH7JLARybAIbBLtNMzgJ8QKRAxB4mjfTz4sZreiRY4EgmdN
yhcok+4P+m+ry9uuvwnED8t9e0Y3dA7xALDAM1JxG5pBZgCzHFSzX30/9NZ3I4SrT3IT8aj2qSqP
Mp+khN1aBkfaqJBJJg4IeOY9F3R8Lf/v86Y9MHHGjfE+tLvW7jSWFARPIa+28W1fGs0bNNFMsIGC
PSD4CCn3DjCSdyGMnWW9HxQc2aKfA4W+ndfBvniUID2waLcJmp7bXWZseDC08MjMpqL2toeG+/f7
K3eDCMRKZNnWGR9u39yCC7USc5vYImxRvY2Xgu8ZOB8Xl3uHxiOopiJyKL89erv7we3VujefuknU
7bo8WyKO0H4p9FPUFcN4/eD73m2b4Zf/6/1uvq/ZJnlD9+q00CMuikJKghcj58VuU/0Myb9MFVhJ
FUm9LvEeWhnx8/80Mv9eXjiUK3NWyk5xOem8pohQspURiwQX6au4Y2t3D2VW71f3r173xmNrpolJ
q1mPxnCoxPvVHpQuBUyIvhDAiOxPiMqmPWPW0kTpBDTRZz6Jf4h/qpkag4GcIgIv6nIiRkcxg5Lz
Gvb3g0MnArS/duXGW2dmmZxLiY9SB7QS3IXD5VJ4nEeNS/Xe9gvBOIRkZEtx9JvT3Ukn2d4QxTDa
kFH0ILnPLsNw6jBwvecYo+l/PUoNrXuJ6PWSNwfblhSjk4ocaX45eiFMmHYU+4V6reV2HnOtuhfH
rWkwYMjBAaPS39NpqtG6DpxnZybmMZUTGx5BsNoBwYmYbC/kxX9+7MCP++fo2Ruqr6sgnW4ZKOxG
ecbE3XeP8WY/Ytro4dEBvpvaX7/Ozf05Hta71DT37OBI/l70jvE3rCoGJiEhUzE4tnV/vsz5gyDg
bnXsetGbW7Pe5qmWKOKzMR1ecRfpmvFFU9OtDww7Y7yi5H/NykevetcUXq96c3esJDvKZcmXYzZL
/xga7msKnOvzE8YPeU0ACuT/qfp/veTNRWAwTLaxK140dQdyHzLQGMCS49mfuzONp7z3971T7927
6+Vuwlfbrs7WPmO5Zj6pEldMb3VRkC+23srbB8wBIgV/sOQ9l3695E0Aa7QH+7BvxadsOP3p+E1h
gutCX80jdzpevTdTZn/Nvh5t7F11pOtlb2JZBuXVTXlk2Rcm84UMWoJuMjGGC3iBqE0sFKZVO140
Ltyn/rl0Nd198uJHD3E3lr16iNtY9lhWWsXkHyF5fUFH5Zfsiq4OMigPCx3qvTjmeq0bS2cZBTLq
4oV9BoL0eulogbZND8KRGAwt+x7yHfFs53096n3cRelcL3xj71SGs9TtSdi7Ucg0HWasA7t1230Q
hq4IW7WZ2rgBapPjeNf/2XN77cFT/DPbjF4e3uC75l6VATkQyMjq76m48rZGkhlSS1FkkTG8N3va
TPboyzTBtL9sPnYABY1Hjuzurl8tePPyRZp1x/KIDFzXucXQnOmeFX/ThaYHkwX0YRrvffbwWN0r
fxhXi96Y5Pqk5rW64S0pAIxP02LiFEgQMSbxDLkt1z0zLDwfuNjm7eHSd2/z1dI3hnljprZi5rzv
gXARFgiZECje2X5wFGB/oNygursBEkR/W5G70SJFPI1GCWUf7RYYpBX7tlmnDsKiVrwJQf9Hx3m7
hJAxfLCQuCa3kcn1Qjcf1EyVnaFeNkK+TUbQKYdrtl0AjnVn7ezvpe47uat3uvmMSbHfVnqHMmn1
un1BMGjj7wSrC0b01BolobnSp7/Eiv37abyVfcmXpl8P+7KP3vfmg+4cXUv3J973lXE8sDqJQ0Dn
0u+pY/mR8KbYu7/29sa/5lJ+2DtCTVRi7GUKKTFbAhEWjX9fe6gEebfdcv0lb1wrw1Pqqkh+hV8N
lH/GRmipCDFOs/eNGWovVf9Rffs3Vfzr/W686+ZwsNJuw4qonKB+5qDIYb1244KxYmmUfit6dJJd
VZARFYLd3ctFede/jgTA1E2z3Ddg5FSj3Hci/sQgqRxEr5sFTz9bzYXykPoSnLY3eJZa67W1p4/I
wuWxiioG4FtPNvqK/XJ+pMJ919aYiuWojG2QjdumVSVb3LrUFu/U/NCpVNDwyENlUUeAed5UXOfQ
/jl/WQNqgchzGd6xGlbS8Fi5xy523g7H/qmvcKhn0IIuNqDaKsIy6fOzFWVbiono5PUKv7IC+HId
93nvmQh2GtHlNLL8bv73lbt/JiwV/WjFtg1LvwlGLtJezq2TLPCF+bgQmujfl3EK9BrMJijdy+pR
jV61xAX6x6G4WvImENk5G11tU+BW+v7zULkvHbqQGz9T/bAJ1j9qVKhCo8p41SwEZqzYeG0p17zv
0TOsrdA++Yj4ZZpXKxFy71t3vdzqo7RzUctr38vcR3Tsk7rsfA8NwAxqhGEObvczeamZKocmgbpS
oXZ9XRYFg0Xf8z5iAmhjULyqjxMUIUBSI/HF+VTmigYQihb7cXxeZp8atM7yXdv6jRJustl538uf
8373XvbT56j53kzgdlnzDXpfkw1cAyhurvJ2GUOPHnxvI3uDcou7FpRLZrLDCEDxAVp9WKFJOp0z
AWMmoUhKvXgbHY/T/Bvy6xvUk5prEZkTJdqBd5p8CH4o7+NBBgYp0lMn9QqyDa0pCCEtVS9m9+WI
0Cwh9WmzLWQZpKB2s91HeQo4iVW8s9yMWYahNitfnXeIqcsG3f7YwWGVcKsbVzHctKdxpD14OdV7
NldeyukYHqzfUYYoKgp9qMBZ7lcORHp7cg/ovNm/JKAz4wXRkN4uLxn6dOZm0lbeuXzNz/MaDesv
4EoAoicCkY640zkwno0LZTxAwXYosIsU3ZaaBHMigcgKb2JuLsfHs1t8txf/0rrKN91nbVHTF3/e
b6cmYlGIG4UVjCUwHUgUoESQe3acyK4dn/eBPcgnegwHCZTiLtz6R8PPJ1LWU55LAnrZ8dFegh+G
5g8d/om2QsahKaLto+LdvXqV8e+Dfhvsmge5lNdH7hYgeC4WHAYPCjrVxQd3+F7B6nqdm0C32+2z
bltq9D9gwIMKaUCjYt/djy3ty+d1b6WMLimp8INlH9xj4yYwKI9qltQdr8egl29UESESdP0shAU0
2/f1OP1MH8U89zfUMDRTAXmtyDcOrGqU/cWsW8avINGDhiXvSn2SSA8c4psy6whKdgG9dJ/ZresH
r3s/nWACx/9e/MaXlVlpH5QLixd+5wnZ9A1FOhutHpEMU02CvodsjOIxAyLK4EsoaNXsRhKlokfn
6n7SevUoN0a7Ocp5tzF4lDKghgd/fBM6RLtC2EOM8aPNR4dx74Hw+r9oEty13v/ehhvrLWmtnOYF
eLn1T9FDIEl2e/BFKRwC1A3GxfdhAvfj75N2930tleamJmuW5qg3a5rGIavUEnzVCTWl9QBKOHBZ
oSiK0BfoiSe4Tbsoga7BP8cPr9e9gPBq9Vuov2Vvd4W2Y3UoItOPOfaXiUOCx/ooWbvbxWWEHGU5
WQE3d9uaT7rWWTPhDqBei1Kv7I00CmSilQ2ON9w/KcKroKizShieBHJFZWixUmI115Pj6NHkGePe
Zbt+mJvLVth6miRrHkZGDlT1DCatqNHxs0HAbwTlYYMIrEk9RmhGFIx0Og/WfWDBUPaGzvsZfVdR
TEbLCgYemhj04IGdQKUGJi9kVRpv/c7FGK8/GCxGV6nFOwgAveW+vuxGTvz3AborcH/9Ljd3lyKA
5lRJ9i/YnDLc0kMp0NQH4ol6D4TpBhGBh8ZKZCu3cc71oje3tFakQ31MDwJLhYboLPkp6Ff1EFL7
kEu3nV9gfCHWs0jHKUVl9FdxEihpHPrlTDe9ljYaAmWnJ6QYC5T7Xhy2LE5pDQBrBkI0Kb8Powqe
wronvaErh+iXwOXCxta/Eoj8J3epvppPF6jXCzQAlNl6sZ7iKhGFaV0h8bofrn/QQT4r/FsZNwM5
fqonKmrh7yo0Lk/pAvSGGv7LgpCCLyjv8KXQLpGHiupQizZjctsBhVorELIzm7kWQYjcI/qEMGUC
6fxXf+mC2tNhtJ21BwIN5LP0Hj2j3GdO5OZlx7xjSJOCn3rAHwdW77w6T61eCSH+qSQYIuPqInmG
RNmo+i6IfjdIM5v8PQhWkPuG9U/FjXdWhBUlRDe4IqmfFj4xgxybHyqq8R5BRQtXlktydm2UwJ7R
ny75VfhJkR4dh5uvDUal4x0Fx/xsBfVvgPNo0shdlLEFTUk1SdbFHzgrV2WYU5HX663EAaw+U2SO
Qe+D943p4fmBNVJmQjGKaWd+mT8wnXcLbuBBDF2AcKkT3GSY+iVJpc6h+wEJ2TuMkaVD0FRF/EBo
XDy4ZfdKP9dr3ViMja1pjbajhzHYog2awt5IGIKTuSvVhcgvuAG98v8F8XO95s3NBkFlnc9b0d3x
yAEDpGtQUyIKdvfL6Bf0j7lheMyjNspdzMn1ujeX+7jTtCJReNe3I+qkQn7JFW2iX/WTTfT3xv5C
X28tyfViN/5vL9W5mujmaQGBHx+Prjb6FKCZoKugo4kEOoqtkSacPsJl/AsqyB509Wq5YSuYQT7I
4WtYY4c4iREb/qc0d8bqSkI5Yh2I0AGtgCh5hUJPB3zzRqslo+0nsIk2vANzhGr7MHlU+rhnHa/e
Sb+5EZUsVQ4MLXEwP3Y+UmXMCgcxI6I3afHQs96r0l2vdhMin6ROqZwtGC0hKYSoj1AVRMUGeSQN
QgWGbKjHR+FKG2gZHQmQCqsDVUE6VA8+5t3C3fWj3ITN7VmyslSALCCzvzNjkt3XQJEIisffx+Zu
o+p6pZty2rntjsZeNJTFIVGBRhEo+sAx1jBdTIRBFKyviGPWoQW9HD43fxZtzr8f49FV0UUecWX7
kkMj7bqOq8JmCqUsjxrX78DHXfRwrUen6sbc7aWL3ObCHGwWyFSSkVcDMeaxA/sE6GRgLf4/3+3G
5Nll5XQ7YfKggSLqRC9Q3CakrkI7eNRHvdu6dcD+i0HDhkII/p8buU/O5lE2DLQh0Xy/hG1Qojqx
I+dHFGuDmvwJphQWCB1lpD3ARgiNnYdhjfha/7BFVw9x8zVttdmbacFDbHpCLZvanZ/4xnwphzri
Tlj5B/fFkn+Byn8tefNRqwSUxiZhhlZD29hC01dmDqoeoTu+hK/+Di2qfZFeKQyNTq+XcM+3MGj2
o3fuUGJBpO4jD9T32nTtjskyYj4pMqEdIpzbOeW7y+fhZ838iDBhLEDylvU0ITNqZN6pDky0hx33
fBlLVc9OYwnljctYzp9oXSO9fnjX0M3Z9U6v52N0+by86n10uZI6ROegKb0m9+vMrbJwt9giWz5m
0OTzcZoxfTWJMuezhGu08RlOobrKq8rfLb2O1E2Od6eIn7EtX/05MUiDJPdV/snna3Sf31u5pzRR
chgYTM45RDsCa9mTwA1fXMbDlkhxD5GAN4mUFhpAy59d5dOTsD71n45ncoQyeA4OFUHpvvnDM+bj
Pf2ZT12Jmhf0XaYOFSon0pn5zMgM2zfIOzaB9Jkt0tO8nlMFG7RC+jadQctsn8t+TY1mRdWwq90U
4bkFAQZQrVyIob/LI+vj3NtNqeVlX82YkYt1CubCBnIybN/Wg+6FCZyT+rlue3k/ebGW5dmFcVF/
G0tkZNTv4qlEjIqY8TJoN3Flu4kdNN2iRfYGYQbUo9sgV1+1FKF8Yvlh7XgEVnIAJxPJ+NMEjWDC
6PrSP0p+WQ6zPY/DH1UGaG3jxPCrotcSE26ePjQgIJLfnHvrMmwuUYqI1iY+F36uIREUGEZPPnsO
CguXl7adlBW/6covGRoBHQDaEnlcivf7APED5fV/cnZmPapjT7b/Kq1+ty7gkVarHzzPmBnyBQGZ
yWBjYxuw4dP3b5+6ulKXWv+SrqqkKp2TibG9d+yIFSvWenf28GlVH/hju69b7o/n0uQCv/r3adiK
YXer2x6BdOwUqn0+qwTvTfupprgiLQ3D6VH2+jqXVnk1DQV/QYO9dcx5v4dLlGOikN58NZbh49Xh
J+5jIQfJG2UoR5gN4HNJ/Z97vDofUs0INeSbMz5cQsl6oSCHGPt3H1RfasRqGaGkPEhe32XGpujP
DjZMN1ZoyYwPVQZmrsyIDpInE6yQMSLlt2HKSEaDFXbnrPsaJDm1Bom/QDtRRxb6zHe32S0Uw7kP
7AtMu5P1eUbXY07HCGWq/Ac1HsRKIJKd7Fvv8NjVNaUEumt8W1fasOP0Y5sWsj2+zs7SUmIJ/7Ke
Ufbmr9gVAyw9L1a9ev7uviS/9hF52lEySgi1o1Qm5E8C8C1nhxFiJAWUA1fsO84B5h1WG+H1Ep7B
qAxOG+4OOXfhfLKi5OI5O80Gbw5bI3L0k8ZVPGP6RBjjSTzQ+AQyAuQhXjD8dskAi5An5hQNBMS0
zDTvt/SEGj2i/xbCEQGyKEG10o+6FN5SBQmbE9Aw6oUTOaoJ1PjYDPn8EUy5YnHd6i7C+dR/J59b
fARI9aM9jph8HWJFiKcE1cAY8XhBZTwNkKlnIWKnWa3Gx/M386bWGUX0Cdr2bDAFFb3e/9iX1r0g
GXN2VOKUqUdg13GTveJLKs2F4jOhsbGfJI74aKctPlwvZIU/qff12rx/nytCyjAWeuXwc8hFpOya
aM5p9URvtMEsJjdtMQAh47lRr1Buti6etiDDnJRzXEbQbGQy+Kv6eoKFgQYI3SJ1qjBO2aMp95ij
Zaj85BgIocK9kGlFt3vVzcPK26FEWicIWaPod3FGhv1GTD8eY1+tTwa/6kbBEoY9dhBfYxBydUgT
7a+Qmgf7Su6bwfS+YUHYqilNFI9+AAwt54ly+Ygzcuyfg0t6X4hYu1Fd1b+66Jx9yzP5hsQAxunx
mTGvHeLWGcNtF3u8Y5eVwYOTJE9rRAFx3J1gsOI93EtaiI/p56LBO5pLPHM1wtv4jBhbSIw+IkLt
3fYdXhV1KOxShLB2jrC/UOpgI08OTweJE4IfOTcqb2bS2MyVJu0vOTb3Jl4mwjsWyscBUppO1yK1
xfFVrRr86oYRqra2vLisz0HHaNyGbod4GrBhkQFRN6ylXNiw2AWPS52MsMqIsYjFO6a0zy7GDpMZ
famNwobD0haHWzUx5jtmqcfWK0RLyzUAUVGCwrMZDwqzzMo5YWqtbOXDdS68NXYJvSnhrSQSVvSj
mIf9IHz4SXtTWgvbtQf2uDKtUjnVsodQdr927vVhiX9Jw9RglyPN5spEDNRaUeHvfZnXAYQgmwzT
0zLRGX5mR7TTOiXYIXeLVNAlxcU8HM0Ynn5ahXiqTWdWYJ4jDEPu23Z2XxB2hVj5zWk9eX2b9mhD
jxDRrglS2NfgFz9Tftv9Ky4BRd+mIsXyHCOZJwnEt7A6q3ETyVPZLZBtndKwW+vgF5VXsKaNFQM5
18yYfo6NO0r7rEaTgPv2T6nW4E/z9Cv/CiNZlFsjR49q1NvwGBvSJcfBhjYe+pzMDtJ0oftT/uYW
JUe+FBKpn1R3jAAaL2Rq7lLmfyoUv0q/Pb7C4nBJzhPyOvtIDxRnD+s6djn9kAXg5FV+cBNwy/U4
pX/07C0cJzhjt/3iumlPiOK/0yHT8rP7yOYgRnpt9Atv3cdS4OwYNJVwpym+0Y3Q6E62JkkNFi8X
YatzwU+HY0Dst3O845z2xiYkY8k6INGOYkDAGTfbETvpwIUiUuDLijQnzaN0x/7tllXYzppFsSCL
wlDsSNZR7QlfQnxd6JGTKJxCIKQ++qxRno+hWhULUpUnGRLjE6WrHvrDeKaw1nwZUf9+jUBuMIxU
SEpCr/PQYOIM/EldP0EXjf/7YbAHm+b6Rz1wuOjuc/Wxq1CPmm8F5naenvYvqtjguuiDHiezITYM
6NHgWxEhjtUjJmm9NxDM08Y/BddftPga1AdiGWkg8S0YIsGtZeS05hkqYiiBy1m1x8Iu8HsgrFlq
ckKsESetREzDIyY7VxYqWqK7gK/OxN8PminqQUWdeuzqtbPDZfU41JxGttWX16EmNw5O7E20nj8O
6agxfbioDPmvjTQv0LUGnjvHndB8sYZPjphzAPw3QWO1RfM1Zdo/yVd86pc6EatXcdpkt33+1F/t
rN6vlHRAPiojFIGb4urjkjnQU8bWYMVfl/ZzdWHjGBhK0SOtT3Dx+wCNWZ5zRwlBOhEOo7t73vQo
T2DB5tL5PM8v+F7VVg5t/6Cyfcbk4joDH2f3etC2p2kVUpWQIqqxwhoTvL0+EONQ5N/EuxJq8dXN
zmk2hmtmP9OemoVJaWIcDU19k+PIg8KVS159S0lQXsGuYOn0jGaKrd3Hd7fz7iiSkb4i0CLsWxZE
5+gH2NDkaEU03rtuQU6t50zjIFm0ifGDdi4ePtmx2BYEt+OH01hPoU3K/jMlOfyYaPqV9milbzRE
OOreYTAhFiFeYZ+I4VcFPwaGkFfd/r0a7Kk75rmP85itctYa6MY8p0IAW7NRLSaeg8jOHg9/Sopj
4vnxpNjmsyM58t7urPZmJfLj2cWpAV00i9vLRU6n/O5CTr77BFmVZo+LCXqBU6BV8gJMZT6Yru2C
Du175e7Kh9P0+TPQrOtkF2DkQY9aWg8S3t8pQomYRU6FUM+EDeRpxoub3pzHgrroCOqM+TlTqNxd
yIP/k4UgFyy0jMWu5cGR7v3cyFeFuwFJwEPQp9An6TzmESEpcPoP9nKsrF4ZSt7zZqvADeD82Xmk
F4vzdxN39ILKTGdNC6ht561OtvBryiOa6tbxhUwvyhSILX6CZ1J7CXzfklPh0JJink4kqJgKuaX5
ky+LiZDcuPhZ41wWH2tWYGcGQfFqtVMUThpo2ygznPAIGC4Gy+fyE9QpY4ycg71LIfV2lIs1SKiv
Fn3M1mXUDYX2kLeD5B3d8evA3SFXzRgFmF2A55G089TovZdtD8luU5OEewyneTNwm6yaGYxm3axi
+/puJlVvyneemX6oQ9EA/OBO0O2HtrzW/U8MRIaPGYc7143+sigakfDxzbCdwo/4Pkcq2zvA6waw
x49LeMG+2HCa2eyPN05lzbDz/ckf7IU1VR1+qTxGjpUVqfacF4p0d3TyiZcnNFdWGIw4T19y85Xx
RYn5hh6Rjn7f+MOJLqwWbgzS0kO7tLHQo1OZ05gVzQVC1Vb7uSGEzgffdIuTmLXHXgt1w9RZxWyM
a8ZJuMIAEZ35m08qCggochr0Pm2IFAqtmgNn0wXHDAgHSLVWByGgRnY6uaXCMwSx60hY9KG06BLK
4k7kvf5jDRxztzGrEW5sErku2vtgmCqHjIMDjEPGYL6uJlxJ/LWiIYrXk7N1+AAEjnnY1UygV5RA
7NoxBzR6kO6D8PDhFR9fZCQAnozHCL0QjiZydkQF+WGhjf/B44+IA0aqEZSYjgQmxvea28v9ziuR
kMbFxxYjLTsUqzGw4xOE8xrhCICQyXuEvFnrBAKR91zIwpv5eI0ZA49rtHxNDmJ+AbNJmwIJvEGa
CB+enAUqNjoLW2xikpe3Re719eY8Eb845Egh4mFC83Tq2YGCFxoI35arnd0RM1SWPhNTuf2Kqpeo
jFcxuP3xAXf1yPC4/ZhwovI1r3z9k3MYcd8i3UGa20c3aFJPn57OA5IZsMDGxpXXlOtXG9CCiawL
+NRYhHL+25O2oQhNcOT3QAOSF3UkQ6MEdpJAnqGONy+3xg0wABcceKRi41vnxWXWiEMVJ49+y/A+
gnPoE/EasJRiZObQedguZAzL/b9/BolkPgj4YhSScgXjFcSV+FvEE7k15Im5vhiSJ5Nk/fAxXsfJ
RNSiBIMehnoOWw7tfc6JFpQbCgf+qbjugfg/Z9isOZzTg/0Bk3UeRTtV1/wXkyhSYJYB33uJZKe5
S3q+IXAzYsHgkAjCkh3fpoAeGMnhUUx1Q9SD0y6QdRbbGk0wECWe4p/1JODTPBGztJzDrHlSzz+v
WWJJIv7ofixtgzB/UM0KclNE4Y7vyVE4NuymLEhCLtbTFOhIm3JZwz6hZIQ0CdPQxqazdxPUnQmF
IPKEGQ4pTyQWZ1tDS/7PxNVC4fLdkke6eCc3/50ISy7+4dW1CHXKTLKJPcJJHl0nCPRzdj8mzfyZ
3H6YwyOxYjHerHy5s/EE9cVuEdOyEpdTUzp2HNMsS7Fo4epKKJMLixj+1mVzgvJJRC3RWhmnxVr0
dFo4S2NuQFqR5HFWd1imUV1SyeDLxtZkZHJPwKXKx+CCPJJliuUga3looWLJqhbC61dWMZkCSKZi
HbCwEWuQq3d2F5fYFrI+CYfk0RdORnb+7JKILyoWzNOuFu8APM9TAbERHHXrpJqKgP9yxBVeCUwb
5OhlZtMurh5A/fXGgKJLYBtztCj/yKLCFmEO8DJB7H1rML1xNt8R+troGiHlivQcOk0FCo8oupvH
obXUYGcyuMKP3XGTKTx4hlr64s2LJyZ6TcIBBltp5t4YbnfFMxKMFOaQqSy5dsMwopDREoO4/PGV
USMQ8ECwdcSYP6suvLhIhSfjAO1VqkKEUDxqwBUyT3wi6R9U4hyh2ZK72I25kUusT9m/Kywxxom4
GufbMf++w6gX76+26pnY6md3kDUURqIzC2YjZmbvh5ythjIjSLGnZuJRi16A2FS03+HVjukI/HUn
zR6VMbCmNmVwijVksHcMm8FPdAqeXId7/sFcz764+KzQTb8juaXx8rhvWq+DNb1gIUU8WnOTM5o7
uE6hF43Cx8B8TYcISYk1ITJPthWLT+MSwqGTToVNVZQ1a50lJ3YAOrYEYbFlJf4EuS6cmxENplnM
1uexCe12PHkJ7xAKIWcYs9rvKJKrw/hPioDqGmlCR0XeAI4PeKia3/Cb3ICpzMcJoLAY7sPZAFIY
/cqLveRZg6UjsOUIPWUeyAk3NN7bDpXPK+yaHYKqYjGDtFvIifID/DTxUhyZD76CmuGYamONaavZ
ThxlXAJNNZbCiYU0MJeokvEo4pM1isTykHkLA24UEf2sjfvVia925ycbc9+wAJEz1/nEht8fXbhw
Fz9jMvaQJcjzqhJphsnH1f4cjE7Yi1oGPYD1+I/msmztT0T6Pd/e6pMCiWLe8kLn2zY/JRJi16Vu
UZ+xJ9lfglDIWfHHLkpmAIY3B53ojGb78yCUiB/8wzFqiz1FFI4kcAcROqHfYF/A56Jtx3QHmTqI
T2ddDsNMWiCayJNE/8DbEWfPvK5xBp2Qh4kmAKps1nUpFtGZfYvIM+9bnbaE1Bquy26R4xWB0j1b
5eSKRYpecSLU7RG9pakJUsBN1ijYkbiZe6ai2H1Mhy6RZWZVL6v4wrcWGs3iAQ+dNkAb2hZKc+Lo
EcH7Eyr4iAqtiBGfUNlLDJNYlM9g/2SR9/93qYv/CjHCVKJg39l9dMNwbxc3PtU8MN+Hr0FAd/q0
Ri5WqBnna56wu2SoOfhM8WexOkyfhJiZ4v/Rv2cJRvt1P8WYHi014g82OsgMeTsdie4yUbM3vbqU
ksK9zzD1Ae0dE9kTzKVQyu+im32zG2SA4E1a/OQwUMTkLcq/Sb5+zyq05RCi30WKr2E9JX3xoH5f
/BhKY89ABJ0hDsDyESklkBAgVTg75WrPQ+osaaEJg/btGfgxqGLJE5yy37EHSxX+hQBXZRNbGsz/
GG6o8RRh7xOpM4Vl/HKem9283N9XrO0qJvo7LEQgo8/OerSRlqmONudsmfFHBn+NRII7mDyICY9k
cEDSlDAMDKLTq1bc2n66Kd8UTM55i3cKLBwOvcEGk0ZiP8JIIiP8AcOTZsd0JHwz5ZO/HFpHMmV8
2LQFfRG0D1gc+IPAYYkMZIbneJdzdInpjN2MN00ebm2RfmdgXMyAtlF1kILn/OoT+PaXAs8d/HQG
MjOZMr4EYhZBdR7h25W8btJ8sQyDy5+wfrPxWEC9/ftlbTVbOIEByhCgnCLC+8wiWqgepg8v542E
JjsKe+rWWVXEYIN7wwOEpa+jr4lvUB7rXyIjQA4mwf9tCtPQ/sPcMAvvd+Rq/FVpLsMPG0N3gPGd
6vth3eZEEVckjHhmeITMUPLk1Z3thVgCOMDQBZL0d2mdETB5GvlCJj59P2z1iLi3VU/6ZQHj3oje
AU4lEFSOCPy7d8QdO/dhLiT2Wh++8anLs7IIRh/3g18lBS+dL/MMzQnebefr37/ilB3yPjgTOP17
p13I+EbIIdZElbkNKrx0poCn5CZhOZdwnhGbLd92cWPYcI6/x7y07ydT/RdW+SfrgKC0SNA6a+SN
h4ClQFzfkt2EGKktH97JrqNvQLaVYAM+rPOUOZy4xlsI9cg/XIZ8YIr34w9E7nFm2b3gOWG9Fmps
OA/xeKTjh9Mh0pEvL59IgZwJV8RBNOC5dhu2G1UN2c6vbuX8dFOaxp1cW4SOuxmL43B9FjqUu0mN
rHI1KX+cO6Y8vfUjpN8zp4ZFkVs3kCR3qkP5MrzVrzCE4ImTy/o7U5vgUeXiwL39q/TCBjsZ0lYL
lZt7wiYDvF3I9BMIdhbRXqdXH1dxG8N7dq9JOprLLJp30Ht11gWYb9C/gAcKyn0cAS6ezHV+N8s0
z2TDaoPSwecs1iLDrb/PjDSHGjVJ+EE7s5rDo6oYd2mgJ0EMmQGr/pym+fLeWhpLnLixQDjfeqEO
nn4seYp7yvEW6AmWLyj4O1uUXkpYsV4shbX7SoQCP6Y2lPYIjfKGWWwuIsaChTZgm9OhRKgGgXrG
nNHtx7g3K/kD2EIRMvhu5b79J4KbU6E7fk2wQm7H5pkyAYczxNAdjOrsc3LuPSmGcW7eSkFUw+vv
AcNjhuQ5ylpvmqb+ujoKAzzZqt0HWq2P2X7oEQbj5QlYd/TVZ75htsA6d5xn4LlxgH1ks/XDp3td
5SO+Ky4mqAftlm8Pf4CEe+bP6BSQFSDJD6c+o1NjvQ9XL2wccRxvf8nirNUp3YR4AxAvP5Dow/cE
GSKkKpArhQ+I8A4TFiKXGMd99qDbBLhtf7AkZiGP4ocF75LspPkVVglEioSpPcj5vTOK7x5AFll1
AJfCE6Yvqlfwbgsn52jUGV+ntuJ1ntNLJoVYI1uPtOC4O1kWiizEy9KUrX5J/zpmnlakk5RYX9ev
YlngHokpr/Ce+7hv6/uR5kLozjCXmehlKdmY/Bnj5sK72azHr3mGQ+ASSK+DvsniyMBuQuoahwYG
9zaXnCPeJvf0HGE+NH9DzqfwMEio2HU+U0745dQ2SkSwBp6EKMQ9hNipitLnGR9m/iMklE/2rxQa
OIuvAAMtn4BD/xmYQT0INYr1efYMJA8JCs587DXwn0Ke2SpmvEjO/hFuSFe/gRR1DsLnRF29eVOd
hUgzDgsvazQykQ3ZqL8NYHiohwpHMGK9nvK2LisYlaAfMVYGjCb5D6j00chH779dF8tTbmE+cCHb
40kOuKwocSq0f4Tg+oPofkPYp47gypYkHMRgZGll7Y9gar0emPk23vFte+dhoRjeu0Q35EXSJ9/4
LVwazHXNp2CFDIDjnVj8SyrerQbLI9xKyds2XLRVKLaML4N0HWwvVKF9XB3khdAnvMyLKXw7lO3H
/onGWY1GveaWnuZIkeTSQcHrJuqXwjgE/VrOibN795/YzG1x0l5raePSRvvuAhJXG2+WaMArJ5D7
9ZCsfjc/d1QxoeHslueYy3JGs7E5axZDiniUHDD94nBBNHXwFaWjI+ZX4FC4cTuCXlS5BtmihtTK
gaWWjrOLq0WD6IKWiFV/t1RfS07BcAS3eUC4UPxSuObYbab556hwyI7SYkZW7EBSYzV/Ec/nzape
MOnChJ6GkxAiR0hsdZApw63uoUL8oZqZaodmSoBuSUsNX6UMkkNl87yYxarHncdqOuGWV6NRWgfH
N4E3U2eYSq416Gie/IegOcJxZxziR8ixSSK26jEyu+8HiEUsxiEADXkIPU4q6Hw69F9rjgTM0Ei7
7sAY35+lvuJgsO8YkbJLybKnJcLJ62pys+uLo2ND1m6uqwepB24MVBot1cmIswrvIGXDMHqTEkPN
carYa6rM5BzVwId7mmtfg4haBtQBMDlGyhm14rfLfOYmxzvsh3LAsHXrujqnvcMiJJZUAaPPRais
7xrmXdpsGHzmUnxNBpGxvmyq71t230uNS5xDFOLh35Iam+lEJ68xTGH+BAi2ZNSASiLMyf/erGNa
KIm2wIqJ9alaL4fC1LsfLiTLu8l7bAoHRBKlWHiNceUdAUik6/1KqErPPmAI5F+41lC7px9g3wfR
akTiWJg4DnMBUVYXyxEWBg1GX+hG31dFiqMByYYqRKO9Znlz91AHkwfeiew9W8HE10X4n/xEt29n
m/r4KDRz3ryP25bWk3gqIGFCmk12KIaoqsn0eDmKK00ZK7oFxqZMHxjZL3Cu+tImvOfWRvx03Vtb
3BPwSw+EaSkS10iWXFxGjja7o0x5BwKBpLWJALVm1sdT8CFLrrYKtvZY1noPzO1vKKvIhGGwPBHP
h84dyz9yjhOyTjqLy6Am5hzf7jbNyjIE/cjHG/O8Kv1yDaWe+cdHwqtedKhecNB3R8j2JVSU8Hnl
M3d/NGq2LXkNAadIL4u34gwMj6dQVROV2hjcn7X1Z9hLNVJZFb6frx3+J+6H8a/CrXAzP9tjOvhx
cQ0/IGi0q6HuPWxGXK7zWTU9RZic0nLBKo6VQH9fpcMoCw9hrFWAWJfDnU3HDKidvmDyOGB2iFBX
7qlpd8fYS8WW4YwBm4oNIMMNaHeNE+Gzy3MY4Wc72AxQ2hnABf1AMd/NATkcrqyzSJYFDtRso1ZY
+0q4PUxvGx3kEMn9FAfscqICfSEUQik8YppMWGPUzMyhIw+JCIUqu9vMQAF/+8VoWQLJP5gZZUTh
4QiR8mcmAIYRESXOE+F6JuZ+SZHt0YElBkezsqv5eHX2R7CyfiWmUqFSVOZ5dvoWboYfTIgYSuK8
pLOBGPs5e9AhAHjGjJkKd31a5iwNHGiu7nOpR2jAyyVgndBWqm3chxRzprvt/o8FOCutZegVQx6x
mXTU5WpvBMJEuEaB7ALQLh1U8DRKJE+we0BEHAUhkhdn+nH2iZma3jEh6N9d8FmO/q1HYwf8tCBG
X7DZFbgjfnUIZ97AF0grbuSSz+AEAJ7dqFSxr34Gd+bXMx787Qe7TJRzwKyHkj3gpYLQAxd6NTgc
Vg3fuj8w7AGGTtnVfoEIjzHBvuMbL4CHOtbDrPOeswsdjQg2EtyDciIIg3xnCFP0G7Yo5J9BGMfC
ed4TAG3h0hq7B0ihkyqp9AXHG/gw+oa8bi7bdOVfMS1rBhQAOZ60ddS1tlLxH2eqOCNyzN7pgI40
WW+BaQNRUyhro/NTkr5jr32gHAXhKOc9QxL6tFnd98IZtDCA3TGzZh6RHAJoqWWRvjztYLi37JQ9
4AjfIeyfUzX8rF7p6+vsyyGhoqKLMxGeXdMno/5DFx9WtB4A9Q5qeoK1sbPHTukP2frIQcdG1MXY
OhOEjxLkbQgIGCQNPLbjbshRpmEXTaMZmFOQAYw5LlAkuy9Hnp4CQgFYDui4XayUYx/e/ZefjyIp
VaAOX4W22TClNMAcjpqd6ajHzbyzsAcxpxPAmUeeJpaaIYLwV447XZl2IK4j84VkJXB2scwh4MSN
h9ZRSgx12xcBX/OVteHiMza0cmoLDRt0/CY/sOisfEF9PC/64PKwPoDT5Mj9tvMlOg3zfDIC5cx6
in6PTYywfhNlA5u5zxDfxdxOscx4CMeoN1nAKIWvNWUpDjFx+qKMgXKACWdazgbuYHNb9HvkBmoS
+PBb8epVpIrv207GmkVWRvAF9IBLvVLNcWBQKcourTIXek02DqCG0WdiuKWwRIHotHOueZmcXABC
eFgNqUm9vqyVBECL6A3TfSKILglsj0jK7p5cQ8k0m4RtLRCT4PEjL/mMKfRaS/JXl0l3uE20Q4dP
EmkaTlmiOYFnIVZBIRr/olEBFlGNzOse2+jsioQf/cHOKtm29GVXrOPx/I38eoknpZ4VtB8ijP6+
HgyE5MH4jbUbPscuBSQFE2dTMePWCZW0V5bc02/FnQrOxEGmqKKhBhnOf+AF8nOO9ojpBcI1t1ir
ABHM27rKofArkpFqTtqFW9KVSlRhuotPj8ZZj96B/f2yYQFBpzu51Zzbwu3AawHaS0K0gFwGyGBT
iRaclVW2VcP7Sk8028Cocpziw8qRCgYzGazJYT8zYY+AD9pS8090uEgasJnAF6Ft7II997bbb2y4
yNnZcYrfRdQVLotz1lP90xEKRxNR27zJAzkVwEWeC/m3vPG7BeY3enjFHxAwCDe4jv1d+hyxWE9u
eVru4+fqp7S6B+xpEqYXR3bxU1JAW2whYXz9sGTs7Wb9StXtHfSJxs6BmOmtDWnzcvLhtxezn3tg
8BS/aBUjW0BiFgMZCIxUvDQpr63d+k0KIHpwzBjx4a8EjcO92FEsJZbdOz5l780Ym/CGJ0b2cg7r
iRTqiFh9vI+1fVMCG6Cqd1MNZbCO6xJ/DGu4OoOYh2rY/5JnuCU1nHJ4zlnmsBrvnanRlcIri54G
1bTwj0ikTKbUpndBdoA05MMrvCq6HDD4gqQBiwPbEVjIp33NBYHsNn3W0ZB4OaOrNXqTczJOlVEq
qxdPX5Cbk5XPb67sYDPpDuHkscdOjIKIoVvBDqQ3nAzBVZP3Op+cNiS4FaUw9VtcovZIv7MKKVUU
NmXQT1TQgm21ZhA2eC1x4EjBiKjrq0NJBBEG5DmQvqUvnrg7lMzuPpBYB0R+H8ZCJ/WKedcbt+KI
P1KAjUXVqR3aCac1j5a8mSVBmkjn1dPGImtUwGTIAuV4+Eu81CbdkcT8SZE5/HklAyGeDggPByW5
zJsfMi4wVqsLBG5Fi6L5QfHAsB4b1QbnxqazmZUhdRUJMJnujlqSK1XBlb4KviU6LK7WBi5lbq0D
Muz8kV+7xUyaVvFwygkwTvgFctexfaP3IYwVH/CyFe8OlHl24BoHVdC5KGUW8ww+SNY7bxdP4o56
agleTfTBCYaGEIZi/onzD8CQ8h0qD6ciuBEUd64oCp37k+bR06dITXj55Po1fRTeLtXWnWZS69dO
CyOytzlRrXrNMLz9rcLmK+LPXI/VQODL+YliVvC+Ogf2OXO9vsKIgTz/TKSYHgE1rLBD41fha2E+
zbc5zZtEiT5OvhjYT4iQ0TjETnfzApLMubOz38I0ePq3CDZNSK2K1fxp81pi4AaUl4kq5knvhZ1B
dt7ZD9EBmSn+72qT2wgEJasmxmIbq/vLHkrjYvCVH+RtR0XmofvxIquZ6IQhAHRXD+UqGjDmBDij
zQcByhnBY4BtPVS6JdaVTk7C04d4dTovPARkgqSOLRjhPBt22MxRxlBYauaRCNCZP0j1IiByIu06
kr8E41ACHQ5vmWhF6GEddzHoYe52B46oWe1qa56xDSUkvOw/zLCK0Jwg2nHmRPRuGP0ye+LcuL8T
TagTAVsNqF3PIdwSGtOTZjnethTd/eQan/a3VY/laXyLYPgvGD9aS7jHHK5h4eyVjdGA5VypnxRG
tW6U2XmwvHvpeaWirvxKr05FXy+0YwItnR41ebtPZtM7sNWR3SeqYWMxOQf3oUXxW38bfgN9+QHk
BGn6RRPhG9joaZ1ZGUKTuIMFlc2/1X0Z/rIsQlusOnHKdquOFh1WskoySHWwoHxeQ4DzDbcNliOE
5d3i4dZZ6XAAzhTQMSG+hCX4wAcXTVrwBLxrre5AwykQ35S2K+w4BCZQxqCrMTlZmT7D/Nlc9lSb
V//hofWwrTY95z+9y4kxO58YV706FkD6w6kCEJ5ZHmiYfbuIRxIfQVLoQwJSjDhpgb1eSbd4kNUI
ygwHLW07gfwqyE4YdLPUTP/GDDXI58IVe0iiDxSBpG9yt0feKYV8Zw+TdtKZ35o3fc7FKW9MV0yy
+twV++4e3wMYKpEEn/Q8xatXoE+Ga6wZvGttsmkAVU5Xu4Guozl0ukiAOlub5Li3hqKh0vxI29Zn
F1fmLTqtO8TSpzXwTbeGoD6WCVFX5xoVBKISEvnDJB5LNcIXVjURCxEB/MVw+Ugf+/Osip8uPVTF
gzFOAnEPjTVEO6fxUd8i3OIx2YkJO9oIE5peEb465M7y4fZz82ih78XPXL9G6w/Hl19H158y6eGb
fX2wWAbEf7ud+7ZV6/4lzreIhIeh2teydD6rS2tXwY4eqgDglZh7DqjiL4vh2ZK+1KlIY5tZHehn
0GZh0sT+xdAC8+3Slz0Rqe7WbY074frBjmvJ7QlRD7R/TxnHchsY7jC5+nymc3+blH7N6rR94oIR
FRidAzUHoCaib3d2yoQmETJjQ37uZg1iWnHQL6JHeuLonHV0FJ7Q4GcaD+57BDAAIvLyPq17M/wh
afA96qTkQkONyWZyEtgYA3cIkUyHd+kOYL5SINJQQ70+rRa6R2D47Z7WJWsD0c4hrYnvFzNiFdIX
+DT0A6qsgdS37zDQm0Ax8K4BEcesPpFwpP18/2LcNyLa/XK8HKlqs7EnZgGFI0+/lAI6HgTWcJfS
OHeXWNzjSrm//HGNRW3hl8qNTvTgZt6wlWbmx1xSFzjvYAS2GrSxTKjgRKQztyaHHWO2CR8+Bv9k
iY5cXg0dGUdh0SJifE30gMYhptjBE8CKE1JBtkVbfuA9HSBNUwdjeE7dmOqLBrdMJpqYOEGkQJl1
IJhDV6YXN6SLvKPHB4xc8pRuUON91tJ1+o4k2ZwDtgJ+3xkiYOqKUgvyuLU8TTjaQVVHB0w9Y3xd
wGtVDhIpoR7jDasrPZSmGO/RiuuYrhJ8akEFOJvzjjvOJ8uH8AcDH6ap+GGdsgYsFha29EWSDr2t
OEoDffH5LjdMEKCg3cRvjiMlVbMr0XFNvqOcTHXRQoL8uhGfsQ4+7KxRWlhv06IjpLmcShdoIoWT
ru9OLLCqYirguZHtiwRZzUboSgO+UhXuefDz0YGkppw2YZXpIRLWfFNBNbnXNJpnMnXa7AW5i81t
D7cnkiGZkKwtWNzmAx+fOwQWNvaFFiWrGnECaCg6KdTloAZUVwGhaZiRjXlUWbxnfPEmNP1oBd3m
QN5piyXhZcLfYsBbANCSkBXJbfJaCqWdKgBKuq/44GvKNhsnZEft5sGGGYmjmLSYdRsKqFBkXbZx
hK8Ct4ZgQfX6DN6BwuIex997knFQ76vJCAITFuhk29UEbgfDS57ij1eKYRZTFp1wTDOcISlITltM
CjgPSMlRSWfkxuOgtPBqn2MHPyQdYl2TgDydcrHiDB1nWjrA6saVAqJ4KO6kPciBvACPpwNF7CCy
U6tOSDXr6Ab0itTKNTHQRac5MSeJnKnYLIv0qA3fsxfrmMIMFtOmKSyFNM6HzDFRMZ01UtTCDJQo
xjiaReXxFn22LAqNZV25tbHgj4e9B969h/DzYdaaLOTxg0HtZSKM2h7uDb7kmEblmG4Uv/iB7XEO
2bj5pNGy9sAXNGYG+WFrURgR2HXVGjN9bJh31SYbwrdximsy/1cKShFEiUn5pVq6AUowxzvYxWc+
lr7LZFkvGsD0KzIZ4nGwG/MP82xmCdSVPNm8dCTILWfnH/27OuywqT2bg0NlX2cqyYdKBkoNCcMC
hkwwhl1AfercYxj471CKxt/tWhYWvPMrKaLEzmum1bwRlhmcKxQgnc8lkEXmJTCOMczqQ8HW5oWN
nEH05GboHLf/pNshZqH/1eTn38Zrr++hVn80hk0fUDd7G5bYjZ7F2KPG+kf5bTGx/6+u9TclAUT/
hu0LLbTF2/oaOWPonH9ROAW3C/EScjUKQ6xk//HC4oP/1YX/JiXQtdf7tSiY7pdhIQLvweCRHOgl
gmhImSWC/OwEqejf/+3//Nd/Hvv/OP1U2V+f/2/l85ZVl/KBJ+0/3e7fNAU+hpRf1Z6rwnTEzkDE
1Dfh/V9fZPS/yOuqAxUfP03FU2uk/m1keXzW82rXMx/NfJb5xi8aOqEgFojJmIe5p0drQxgISKYh
xPz/uKL8j6v/bVZ5ULTNsJW5+uYs2xPGi174a54nMFBmd+x6eZ0SLIK0ARX36uCVauixdusiOU0w
ZQr+4VH8LxIE/+PL/G2KWTIG74tu8GUSIBdmKFRCJ+CfsFRj8mRR/jqte/L+m7Qz61FdSbbwL0Ky
wTb41bONmSmmF1QFxWiMGTzAr79f1pV6c7xRuXVafdV9pV1V6cyMjIyMWLEWDUxUCqYfEe/gvH2j
x+j3z3jD6vOPryidqEbSSOAK4yt47ju561O7g+d4/fsg0Ii/ObmqgiYztLNqU0JfEKNfff5HH/lR
15/NPFLTMZh18rg4I9pTM8v3F03mjFgC10oO8Ktz6PXomVjP9nablltD9LmRJ3H0bkjqtLNuz2Sj
1ya95i1qpuuQOp55s63D6RzkhCsHczwcnz966027N0STgyoDgDMnNWZNf7yznLVwyjqo42HIPSGg
pBQsavY3Co9n83souYhWzHqTdcMfk8YweneruU7AtfEh9u5jLVLQVPLb/vfXN1e61fNVY8jrDRe8
pMJJ4pUsYE5j38OFzNhdIPD1tBL/6H2dTX9rDEk+c4HS3mNRuHDFSRuQpbTSQArAZ29RexoOjXTe
E2izlexNaFa9A8wdxu2+bEyIxCazq4UUK5Xv5wxGRBDQhfWwvwQevdOZ+d9WZ/F1M8eqQ1bQ8GY6
CwN0u7DwkwsSBCQPDHvQXliS0SZTlBqTmtHxvKUZDi72LLHWR8I4wClgjIe0FQIRv3sLgEKgrR/0
wGjmjCjR3toStOxjXoTk+0/GYDb8evD/UfHmcUF4S6Y1Ds/GpLAaoWS3zA75G9L5C5kzP54KbPVi
b6w0l7qJMW6TVQBiuLN4NevWYmevBWI87A5Fb2FIVzEMlCwWAMqD1eOPDGhesNqdTYt4gXlRvrHE
66bfMniRK/ZALCoIHOzLdaa0I353mgYrPqU8ceMVKfMIIy1OhxuZ4V4YDofTb2i12h1ajdzUWLju
4misz8bQ7QwWC+IiY7DonI01s6ALmEl1euCq7UOogHDUgvbX0u45E4H/P7hapy2Lt6zZoq5BUdPe
eg5zF1URHol0XXiz9pfrtzsy/6aYLDb4bH53MaYi4Xb5ZFbaw77NGR0gxmzLD22D7zEJRaPd62H9
kdkDh2lSLQyG37REGp12pzCsiQidBPydJokcIjw7aHjfnZ01AyJIEcSkVKxZZ07Z0/H5X0j+mxi/
qZk9f7Y1Ok5m+OTxGU0oVCF70CdDSGl42B3bgy7v9Q970x+55nduDWkk+abHyjLCr61hzEWNP8S4
XRA4pGbtL1IBAIytb8sdOgb48vbAsdp+YbCUO9MDR8CuriV77tj+HMZrzQj9YYffD4aZlxg0qAGi
Bz5+M3rWAtP11hPqCe2GNUwMXoE2bWk/Fi2w7t/9IU1fHQ9Ap58vfDbQdIchUTOCv25uUOYPgSda
h1FmUJymu8HoXAYCo7UAAxjMCZap64xloYFsh5H9kRvkTZ4EsfNRMCHwRdEFLAbZDjYl4lwnxvRz
Q4pQ5IusyPgUF1W3L2CF/SeL7H48uamPoHk3qy6SELtgeHbd0QYb5JlPIt/ostDEoNNgwFvG6dJK
Yh9G8lAxvqa8uFisrD0HCWzTEjQc9kWWktXo8pDmiSgcQc0KBV4F0JM5EyoIBxdAhr3WbF6Msdn1
vNkAQDqnpquCBhSY6we/t8E2XCCW/DH/kyZE8LV3w18JOCWYBWqG89zgqhEoeoEF2po4vIYRhR8T
00SdgRoeHmHeBmJLX7V/nICluBrePDHdFRvWeRpTrzukcX+4gr2sfWN/bwC8RK/q6OaN6IwcRsaG
5Jexob52ovvL/jT88cXnxTCiZZGMtIwLJMtkfE4muQnhPDhTUTbYfKydjQipNy07WM2HN/N7jnvW
jABYpN0d4Xls0lfD/hg5AONzyYQuxjSzMcfVxxWXbX7GLlfD5gyICZNg8DDobgQTprhXRvOD8W1T
67A6AJGt7ryGhfTnmYEFTGExDJNvbb7DUX/wOv3KjDHwCw9AiQpgfb5p0KnkL9omP0jCfnr5eHZD
d/o57O6MCQS+3QUQKNxFWzfWNWMm0siXYMyZEFBlCCjaPWc84W3STvHbC482EVzype1dPdK7R8Pe
xKzf0jC633hVyi1GdxAMSIdToDMAJfguD9FZe/65CZhVly8O5z32Cnz01QB2hnl2QVZgxCduVcjl
Id3adEfAzwT/wRj/ZnVtEygy/TJWzoKzpQM+5xu8K87CPfGbH1RvuoNhOB9/Gvb6E3iKAeyaZN0H
M7Zs6uqB3bt0QmHNZhthFDJlI//TEb9Lm8I6ZG9ZroHADQu6L/ezPd4ZM5S8YzP3vGBnfYabbwbN
PHEdfgc1c86ejvo1a+qMKaPwKdPFzpoWBn21YWyyPYYJ1iswHNzVhxE6w++Ra3+G5OJmvki6GiEQ
Qixt0DDHfRi4IBDBEEV7YWa6JOcb7ig1NuDmDADOsTmYim6NWZtHljmfm+EcHoXPlv3s0YOfmyOB
yz4Sk3DSpt4E+AlPVwBPpsdxg6RqsFaNAXh9oz1fAT4y6F+J+EMayeu+ZPO7n+Px98LJZ+Zq2mPX
4sndCD1afp0uNNBfoMGwDmtwdZXuGmESk8p+ENgjYLWqMT7hQ/cYNHWWLuVp0VG/xyQpOkeGO73a
vcQHv+IWxnTDmFcbIFLC1Mnzgw8G+y+oszAhalujncuVZACvP5pDEsIUviV/xX3wOfr+sMlbRCZn
3yKG8r5HHI7IHSEDDTYCuFB/NKGJH68PjtHATcxAr9mfEA5ao6WNEhb5HyyjS9aqBSZR9AQ0jIVu
f3OnPIaeZjjDALCdMdr0QSWH4pTRczL3e7IxJethbuh/WI9oONra9Xmfpimu5s/mgSwLfmfTHQA9
xDN8egMz7AcDjnvTmtFLg8WDYhDeij/M5UYfG81WwrOF4WYV+KJXZO/aZJ7gkjQ7IsGmYdQINj0M
r19wXw3dcBSb1MdaVvJl45YKfiIyREreBIMU0O6FjhVgvun4a2V/B4NJIP7CrkfT3UfhUZO1AEXz
PWQY8efdwYxc23DsOlipLQQ0v8jdsoMh+HFixo1tumSHT8bmU3wwH4nTnFMxnnEewWYH4aBhWJ64
k4/GlwqXKCgLbsomnZcEnJE5WY8Lb7HgptPnQoOef21LZgfAJztHmo4aFeJMVwsrcCnU1odrCsxm
Qvrk9zi++Yb69B9RvIjyX6L4vaps0zRvpOPZYjYintHsTtvyJ1/e4ms+vuDDzEVkzUEn81ZeFEYb
LD3tidyzrAqRwtHsCuDOxgDrDAby0Y46GBZ4vpOJ58nBAy4tHNI3SrHf6CEOfv/6t4/P1zdI6fF5
3Mm74+mppAj1ALH6uQTG9nDBDSfwWUNXMka/jyi/e129jlh6cF6V5wNJe0acxZY/jI1pjw70b3dK
M4FJcWIw+X28xptH/D/2p/SmfDy3zfyqMd7i0OOwH3qCVuJC46zRJ1r7zLnA9gYraxHQ4BYGZBJ9
c7WzjI/GgZZZr+J7xOOxlMn4x+eUHpf7i5IVUsrnAGsK2pvfJ1uv+uulBM1SKqToofDXryKmbEMa
ZfkiVTL1RkM7dge6IQ5EONpa8+D3oRtV+1pK0aiJFtWOdYZug5+aOUPc2TdeVPE7M0KhVn9verGB
K59vrTbmvXPnOIZREzjKweedWvE17zIJr1YmvvblVKbxcVd7ZpzKLT23Y5hOCEM7371WtyN1ekPQ
CMPvi9Uddgdm8pFyS66DO6+F2BVtkL9/yv9Tbv+y5Y0SjWNyk/P9Y8nK0DjA4y4yF0q3fbXWvXEP
nn0kw2fYGS/mkYj0d05v18Np8GJwdEJosHZ+9iWfIAoGEfpzsY1vFg4wsWl6mrOIqT0oTBTXrT63
PqEWwSEv2pFGgTP2wqVJpGdz0WjGqEGeOOI+yoTsl+eKm/7EY2gQYotbN9g69oN3b3dT4WTEif5t
/qU8Rz2T9mwH85/5Vbmzqj9dcr7Lw/lcu0X86YfZ6wE0M77oiIRBgMAhtzwElGcULAebCSHt77va
qHD7jZLjjKRlqh+E45xNMrbMGguXmXBjfg1rxPJzi2djgyB0lpjhaPAwR6O0Ik0lVxz2RsmTwvRe
U49b8kcnA29GZzgx6tZIvgh0qfF5HWBeleeqasFL3nSnN9TGTUybQ96JLMw2MwJimzHu9GBApbSS
uZpVG2cDasicaTZGhlufTH5f/3c84K9+tCEW5+WAx9oj2teuHHDRVJlCxBBZG9lweiI9MowMB0NY
sR3ehHhb3K1V975cZQAlVxttb/K1uWclRCu3YHA5mlM1oKEXTEPFXIUV/3aASq4Vzerbcy82uuV+
8ejq8V6BIcIAtWucQoh8TeBMDaMbxEThvw8t/z00hMgtVZUUWJkVtVkaehnnWdK8KWcY/VVyEHSY
26vcMj/wI7+P9Pf18c+BSg5biu6N5yNiIFiqeY1ePqgLnoiOfx/l51j+cyn/MUyr5Iuv6jVOazHD
8IjxLzAnnLwY1L2ZjAV3zzaQkcIyVuF2cPXEW0e2C9qYRBH4vojsfY/kCY061+8q8l3573P1z+8q
+0ilkcitI98lBFVhpjkOKKwjg2YXMM7wJK5Y7TfW+8/xxL6/HJ9mfN0+LhLjnWBbE9ZL5pm7pm7A
DVhlvsJGflvzkqu8aFclO1wYS3B8gKR5GKPJcrD1YgZuOqdg5yx5Sbrf0yawP9HJAKByEJFT+X3v
ZXEi//4OxN8lTWvWda2096dsq22vinxGlgE2CJjSoeh/cqNCvdR5km4E6vvxX2jl/l3fEUv9Z9jS
1j6aGnrou7owOTiMdiS8pqJGWRlnvDehP+OUtrTIk4Z80ZgeFFkQaqTdG+TNdy8BlCLq87ugcmPf
n9k/I5Y2NrrV960sY0QwDu7+M4JxEApNSGLWl+FzfO3J3qG3/9gKaZ8bTRqArGlh+aiTedX9M3hJ
1Sqo8yZV+1y1EOLfX2x7V6ulWRSJBbfrk5S+AIS2wSTSpDugV2rrVJUJ3zxp/rnDpUtR3213ctaQ
zsA+tEHsK6RH+k8S/cSc4F/kIAOevF3fJ3VaZ6sCkXrVbEsX4e2cCq1VNuFE7p9+iWx0g34x9p5N
gNECjpcEdQr5lMTpbEPFgB7COwmwpV1xusRml08XJ0tG56+hKS2pdFMct8WjOEUNjAFKUFczr2Sf
RRPFeXwA1lh1/b87VK+jla6Lw7Kp1LQdo6WmDumnQHj7Rx7O1CgFKcuNJpmWQ7YkNSvDLnGOfpmo
XHIjUdLQb+mRoS92k0yl4FOiVmdSJbQ3FWtaNVTJdVy1e0vailmSvfRlRwKdTSZFNHDpk4jUUsVw
FYv6Ewy8HJxcuqbbQn+cxx34CK3vuyH64ao1EP5+mzXqL3snl9xGMyeUOS45nw2RMwRz+yTBD0+c
EbbA+QiMR8W83l1AiqSrqobCQ0NWSsvYOjYf+0PM+YSlca1TfoRb6+NCtPxEV+yDoocnxWSF5Y+q
oOanhPu3rfwZueST07qUNo+X53lcH9QDGL/6GoRLsNTST8ro0N4d+93I28+vXQF1qtRpfOcbXide
WumoEW0PzUshTklqtyD3ogRqamREIcHhLe4OKhZa+JrfplvyvFEWnVqHjIUmMx5sPTiZobLauktH
N+d179FOSTxUOcA3zyDMSdaUeov4VG+ppfO405XaPWqKSdpL9zyk/EuC+xxKvRDFbhqqh9pQtSom
+u6kNCVZkxlVU5SfcO71pDTzpDjcOCm0PFP93cHJVOABYqpa/+NIpbvlqZ53p0PKSDSHOaKNTQjB
cywB1laMJE5BefOaUkvI3jcUua6WLpJ6+hBKCPczugDKhndGA8K/3VD0KVdu2fvl+zOUiNRelk/P
1etz22Io6GJh0wHeT+MMsGHKPBWTqhqpdCupu33rLtcZ6WrVsX9cdRv8J517VatXNVDpQlrel3fk
M24iyjtRV7W+KKhz/dJqXTWld5fCyz6Vw9itlB6btSdTohc0eM5if7za+xRywCRWjlVhE1rJcx6T
RpE0NcbKnK/O17dqpxYt91XH6W0M8zqlkpvU6w/prt4YRu5liBTIiDQhWUfxTyWlIygcKN32WuF5
RsN4sgivIFgrX2AVG6iVfOVFbTz3+216HvM2iUkNZ0DgiV0q96/+7vp7nWzJSZ6L+iM/KEw2p6hy
s7WdeaTdgLf8ipqZAosciVNaGWl76jUCKk0Pi7dQuyp4f/sCfP2MkmPZ53rttkX7G4P9KVFQIRbl
9aOzrjiCVfZa8ivZ9owE4p2FFcjVO6TjN2aoAHS+0D5U9cCvnFbJtUi1pv7cqld2zpctmFXpuwDG
IQqulRYjLOIXh6mVfEuRKvvoIA4HxVSNzNtYMLHCBvSBTtvw90WsPCEl95Jpy+PzKTFW3X060fjx
KQGSQdzgRAHpQtujupHpP8WHTuIQbgbIqw447iq04E9s+8uUm+IQvTju87J2zOQ9e0mbVmYsxncj
h5fxavybwLdZr6PvJ9d1pamUjDM+SNv4fmEXr04nt4FdEbckVKsBiQD5+H1t30/qZbCSgTaj7TXK
d0wKzY+NAHiR4XqEy/akYhzlrYt5Gahkm8f6ZbdvJj9H7jZp1Wy5DhsxlLH77oPOQAGmJxaE/E3k
STJoYZu60aTnKUNpILxNRVcAPTIWVMLUEQCuBSfKo178DR0fWIXIFrEVuH2SONknjXNODkDvCgce
pGGoU6ATQqJyOUAbwMucqI6WAK1KsnMO6vBywIQOvPC7RiKk0YXCeiRP90HmFbCzwM3Ik4qOkent
Q8hoLFC68OjSR2IDxLGgihWNcngxgIVb9w6RbeLVPmKwGqMbJA5NS1nV3AcsqqCF/WwjgdiHwOpG
d+pub+5gnAjjIIcTCj4f6z4RCProbNOzkwQ044jLplIQ7a1HetmH0sE9Zo2ipV65q+GPxLQKo+4P
j+BlPmi69Co2vWqs0sGNW1nj2YowrsSK2QV4F1xcRPOng6XyDS4s9a/j+Wdi5VBYvzX0RNthYAk7
I1iNoXfoAWFjihnMHrEGHgVqoYoqzNsI/OW0qqUo4XzNWrtcxD4T8cp4hnW0hJBF+blCd8NssZ9r
XmU2r2JhVfHvL65I2tdPinRiYSFhr38i7WH405pbC67BoGILxbH8bVVLkUHzoNYepzurClNW9MP3
u/d0CBfSTyrY0AYoyKjb8fBuVg1c4S/UUqRQex6TbX5mipC0UG9Bc84Q7E14d6NiilUjlfztXb1H
NflxEcFAMWsCakLzAtrSyuBHWPtvS1lytbdEItEtrkxcbbAPLtZc9EVXPmXEwvw2TMnRSuplp8ci
xMrQZSn4TyftNgD7AOYrrIQ3TaU1Vi1gyaVkqVq/PE5cWBkdGOROBJeaYJ6r0nKsOuEld5IsETg7
LZkZ3TxBjEXWYbENvgp4LCBgRBI+KCbABP+VeeiyVJeaTdGo8M+zdtNjPTuoyXksQVjqk6yh0nkG
JFf5XHu/cX8GKtvHLlFvxR07RDFqJc9A9NCGBKMiZACbeFg31hUTe+9E/oxXMhQ9T9VrVItFbIpK
9Gf+CV8KsekDGLZLe27VMROO8G+7/DNcyUqiOD/s9jLrCPMGDkS0z4DQ3q9pyasa6u3MGnSTtCRV
0puK+PcX97iP5accPY8iYJSdGeotVr+AjqRgUpX577eB8MtYJQd5P0qX836/F9Pa9esBogZe8cNf
dRxvAcVWbdrbVXwZThjRy9Q09fK85AeGExp/MKqHstGHX4aIN6+6vauGKhl+Kzult4t0EMftiaDw
PljxAtW8fe9/nVPJ8KXm8dTKCuYkcnSpu130xQm7Igj7r54tpOd/AmvM4wcS9rJ8Ur4/1vJcj8dt
zUXhuCuDNL1ZzYFAadLJVmWI727P1+HEEr8MJ++WSVF7tGKMY1YPloNWIJrUZCCbCez8XcUBWf4v
TvXrkCXbjx/NhrKMmeHFFsBwinwa0E1R3YTm1f03g8ktRaiua7pULxm/0ro/Hke1SUsmJUWzw+MW
8IkItCCxsyrGElZQ9h+tl7FKlh8BvtCvJ9ZSMD61SCjT3GiPKTd9UruUjDU62OamYsx3N9vrmOUj
0OS4STUt5sq++0K+wm3BIXWocsWNdw7rdZzSCXg24vO9OP+Mk4wP4x2QSWhkJTgm9qHo1K8bdxO+
7RXEsk42uZrtg1+jWXnbFnjQxL13DoPKOOLd8X/9ptL1cDyd89P5xt5C2m+pZPVo1wHPgoxBdaqt
ap1Ld0NTPsfKLWP+pITcJe+pb8VorQTu9fcNfQP5bNRfJ1UKIfI4v9UbWyZVd3d9QT6x700KB/WN
B6RhQl3ttrrDB/TAHQDK9qrQLG+f2y/jl+Fwu1iWYin/magOjkVUtHLn478Iaiss6gfC9eJ5tIuq
ymmdgcA8o3+GG+ChOyhIkvwXVX5x9H45mj/m/TJY3IyymyaxqtqgsWqilhGJCs9AEHTAzEWeq2X+
vo8/ZbLfRiw5Hq3xvCcXMb1JMTt2webgfkgiwo1TJ/0zqBitan4l17N7qkleP+N6iNwRha+jMCXq
u7mjQhPCjVhd16k4EI2S47nl8qNWuzE/mGaHWkCuSQ5ufvUrq+KQl5FkeZ5p9fz5s3OLBndhP3cE
x6Sg+qlYw7fum5BMAkqlqHq5viot980zd1NM9gyKQFrhjmjcab5iwZlO18yjLdiJNbti1LfH4GXU
kp3ocVa/H5aMKppv9oGgKH4Sby7pQhRw0P9xtJKdALu51JRDXTxNth49jSjxgPwgt7K0K/MOb3fu
ZWYlC7nejtHxBAxSZNJ9nYYh6uP+ffOwaAf/X+dVup7k4rS/FRqreLE7UMughCD6xwLhSS4VUedP
yPDXyX6ZV+nauaTb+yndY/kWJMAAKRLkNhEdookFBDAJ7V6zY2gjmj4s6AtG8MZUp9HfRm0vn1C6
jeLHXT4fCjUeH8KUIEoIRbWCVhD7vYI2VWO/LgjeKvMQb9PcrZdhS3dTqy7fH1lNERduEuqz3mE9
nqp0kpp+1N8z9S1dTnAy0S0EAJoDCiVe1SEVx+GXxS+Hx/ItamZ3nY2+WrVRDenigoicCHml9GD2
NSvHq1jpHwjBy8WRFrdDnginAP9YuPVEA/ZR1LsM+KMRCdjBarwDG1BxTN+68z8LXRdO43XUJMqa
IORiMBhkEnDoolVUsfqC/pe+t391e7wMV/JB96v2lNMl+yqCKLxCZkh96AXg1aMj7uGtK2b39up4
Ga7khGi4vyVbGevddnWD5AhM8MxKtGJVDFThW39qfS/LeNFIiuQZmweniVOETwt0ibGCUngOPVjF
YO9yZy9n46f342Ws9Nw484zCs07udJKLzszCTMNjlWVU2X/J+RRJnCnXC1PKHKHkiBo8yk5uE2CV
QBxVlX7fR4MvW1VyNOoy1bJG/nNftBCTHA/hjIY/s7LIU3H31kueZZ9J8UU9My1lcLfG9b4Pwfj0
YlFZXYuaiaBDr7CNCiMsx7mn7JqwW4zIwxCBblHXhUfGWdKnXDFSxWH+K9A9FDRx7X5O19ZDGByC
Qtw0qoFQV1A9prGjYsCqqYlj8WKKh/xweSh7BoQiYNkXZN5BAj9mZehSNU7JbUj3o3LVCnHBm6g5
C/DSxVJRMhDl3IopVcQS5WaKrfLQAIcz1N3JUgRAxWDNTjzZDQ9V6dT3T90/Nl+ObPO88SiON2xe
tOIc+oe5PEaRENDi3uwVYUbnvkiQ6FPBmZpCcp0ED1on2woqRUJf/EAn/+VOIadiCSpuonIgrO+K
u6Lv+CwhFF4DMGOroIAoPCz5sAeB/gW+SwSS4Pj9X8OrRsnraBGdY+ldeB1LhZUBWuWf46K7NQQ+
uhAxmxWTrfAHP22DLyac3B7N/W3LFVGQRBDu9Ozq6FQ9Aex+7J3LlDb5ygfAm15Ent4vG19yQst9
VkuPOit8AbFK/fXxCfgxhImfq5caK3jAOy/iJ/TqDQhxBfADIRrgV8htuMdu4UDrzJN8OvqUep+j
dcWKVJwARRzGlxXR0iw9HGW2AJWV8GtvDBXkERLaebe9ipEqrpgyHjNOd5d6nnPW6G0gEgiOn3TO
r06hDAdt8Ki8ON9nPP4sezkXftztGruTzLLLkNcU6DBCMc9d9qBpJgNqhNK0COZHy5Hgd6q8B96v
awsQQ4PUXV0qObHruak2jvfHT7EmortDdb4hbw6RxvhXlcpW/c9Q4qJ42cLnDX6p/EhU9yDJekIW
eudoPpJO/qN3hd86MW/Tm1fElRn59376z7ilh1jWWOqPx44NVaGc/zlM5nRfnSN8C+55nV/pEaYd
1euhoT3FqyS3fypDUNgIUbD/IntUNaeSR1pq+n4n67l4rNfNBYgleFASYsjKfLy4LP9+cPxZvFIE
9NCOJ0UXN0+x2vlLRGK/nwN5IFQ0BRHBvzp6fwYreaB9XleSxxVjbA0O4d3SBUWlQStsdIKLXlCj
VIwndv6Xyf2Efy8WSTpgv4xS8c4YUatxBbEVuggdaS1D7o32WYrwzv84pDiPr0PGz6K1rbFxSufg
Q2h5ZZbjlh+35YTEx4GXo1IFgKg44uXETra9CNhzRqj3dPYe/DlQdEBdP6pEmQpb+G05S74EuF66
169ibtwIObzaxnjvqogQ07q2h7j5Sk4C1kXn5ulhxbJWnIcy5Fl9UgBOFeZI8oo0hCCY+ticKkFS
VUtZciVFnNVq2YHTICBQ4jHc15DgIwarPHfvb6H/HIUfVMuLneQnQNzXFhMSzDc5hFqAl6DMhHoY
VBWME27FAlbNrORQnknzrO4i9q4BTcQYnUAI7nM4OuBR+nfx+Z+plVyK/ijk5vLCqTuRZgQnCJmE
oGT914+cPyOV/Am0hcU+l8WkID0nUwKIFIVdElJVU3r/xvnPQOW0TEu779PHkYGePbm3/9Tcry0s
U/swhENYIBArA8QK8yjnZRra+fqULwx4BD9HKz7aOGtE1YYyhVLsvjmuMA9N16rmWHpW6crprl9k
cFR1Vwej1yDvtikoB3EUVoLfLncPq2J9mCW9AsGgvButC3i1YygSkUCd7xzZoD7X3aI7DqgN/DnF
FftJRklxM2iBoWlyHpOmk/itAel7Z0mhfokgNbS8RuQ3ek/nPGy5PIbBWzYI/meqf6BtRAuARCLW
/oDCL56JdNghM/VZEcYOVJygtfPBfQVG8xOZRKPhC5Z3IACxrZ2sVpAjsp6MNSwwupnX6dI/DZZW
05ZQxctM1W5xoT6tYno7m+q0DoV2zcxGh9kuNqN1gtA5r0u3NbhaCTKseUCRyla9u/8ImoLmgOZg
JPH8yf4BDl701QA4a4/vIQry7rkTjWQvX+hf52AZ8MHy7IKU5tE70ejahAziW+qdZrR90v2qwdG3
osJ45nG+evpjBGRBzP1/ezXEk+3GGXUk9BpoXdUG2y5TnZxQGECpckgIv3TR9iFzpwTM30kHKINY
l48j6/79DIQWJlx9mQkhN+217VaI8tG1rSFuMm3QOLJehvuOntjYlqVDjpN+P9steG87yaj4AnV5
RtkINYGv7Ou+NCVY1jqsoqCjFR3n3KPhN+oeXiuURleYvaf6Z72P2KmNilIUG03Af5JR/zjwpYG+
ROa+5auS2Rpn7QJ5ZRyQ3ZhmtL022kfedKqnPtv1s0sz9JaI2GnujTMXS2YsJ6fg3rv7p7qbo8SO
QhmFH8iOi3YLLRhYuaEZBrd69LcouekfCVX21D0T4kb8WCBtO3nL5En9VEia670IuXJIq3eIhVjR
w0kJ+fPRcyVR2znZ0tJW766KQubVymap1LmTB776+dXQk8Hj6khXh1/et8zj04/pDzjZj71/VpwI
xKx7hy18dMLKezJEiIiaHfwrZRXEu9B8+ZQ2p8LSNqhHraWJNlHgwboG8rhx69zO7j62dN3VgcY+
zTy2E8VsIJ8XpLCN1l11peXWGU0mNI8exuXoxTv7iZwECXA/0Y0C3yBhWa0gGktQ40OEiI5YbtVS
4w6RdGacP3VQCBpyTam7jL/vl8Hy6V/vAXNLYWJX7F3qRsvOg+qd1labfvr0W+dJbR9qB+9yDPSj
I6NWkppMQ6Gn80a7ut9Ag0X7SBhbclL4x1TzCPk2iYGzdS9cFeBeE6La082EojmCROT7AHdhBuU8
NKrOfRBTt+BVOYANzdzOmbDZ6qpzmM2Nw3hSh1g+x+XlkKVd+QHdh1s5jOCUboKfQ5YDfcv5GnGD
QIyBagWPc4jzgSXSOXGz1w/AyI0NlToIhUZ3CJCRhEFvMrWQ9EVc5EwPGJpGQRyS0sEIar296Ffu
NEcJw6omZnIZwyE2uMOR5lwJSqEcXN3PSH9uWh7Uy0DDetKw6J2RJULtJPmA/MBGruZiIsEBOhx5
OKRfTyh3QiDvPQUn4H4UL+6D4/z+Wdv9SOkgiIn4V38atRNI2k7OE9FTQUFH0sNUQRTAPdsWLKen
Sb6R3OdI66o1CLATK7UlNEFgsOccJP34YDSddEKwsuD3BDF3/9RVXLn3cHVyJKKIsezIo1YnRhfm
CjHqGaXTXaf+sKTudVbMpI2yIZajmWu8v5icmefW3uFT9v5xs+RMZuazf2aVb0YGEABVZSjtnSTM
wud4C2W20F7A9Ui2YqvhZZgOHx8X3Jvi7wsDGoOl7CxziOrNpBdZlw4Hj6euhp7FBUwdUlqbJUjz
FhrYpLxANuBxjMVxIsHUh+ZTEM2TXmxdKT1llkSn692p0TYsmclagBPOKCrLXb82YilqPRnVe6GP
gOoWabMb4eHJPcNlendo8EQEz7hYCu65Dnrk2Dl/bLmY3K0vE7Jq83j66C/H96k8lTQzqUN0emua
ywlt5PeTuUSeCQDb1WotRylc00/vpjrX1L1erc6tPpdv9glyef4blUkw6tYOLYdetOzF+NKNyv2J
EDukeVBjrsg0cGR1uJW7fDMn7znbdmOfw1ob4aqylnuCiiglrk6aHl7oAFv80VuqbX50r4/iuHde
2ntuoK2V6cYNw1Tb2dbOH15Lzw1uxp3Z6BEr7EglHcytZGyRcJs3E4P/02A8RS+X3A3l0G1wQ2bO
FnRk6EMHyIv7J2rbqMDDZD5fQobX6NUcffxwk1U20xAcnBzQ26LTsKtBBd2GUx1vtwvxd81+C6p/
7j1ogNAGwuC4n532FY7/kaBdT8LHRhvodE9MEp9GA321HKCfsnr2LnZrEIUP9/TVWCOYjDKCX4es
lVVEKhU24kBdPWeH8XNGM5tCBKDY0VgxadIlKZmiYu+gm+fuz+azXXxdPpRvqfMMr+Njt8mLEjYW
ok2yeBY3RTQ+ndspXzErGqaKT5ylAeuHkoe6OnaPw733sGlGAHu5icIDEqi4xf3kOmsNyJk3Zopb
6Hj0OzT4dtN6GNvezr0Fx9y6bNgC4TFOzsnRwwvLtGlx4DeH8WOjIDTT6hSyUVcNflWlp3hVH0L4
ELTI+eydIwdcam+hvVd7iBDB6T5Jv1LE9VruTTO2ZNqKHkT6c6S0u8grr9UGV0vRV7pKV14LTSkJ
TyMIEbfdhrHkGZsbiJD4+6HiPnvXUO89At1rhjtf7+mrM1pkZ6PR23K59VT4l1a7Pr3cQd290tAB
gSKuossfCzTkaHFXQtcU/acv7evG5Yxu3AI92P4RcSuqjz4qLdbu4+48MMAHkd3Ob4YXeItvkJUU
Rjyo+ajTHiAhjMAOal7LO9jrgnk9Joc+8g28wHf9JKy7e9Zetm5IdR/b6QfsiARkiNYYbhIbl07m
ye3d6PSB4l+UWMVXvebpsR9DMEiIL3WK8NyF5eDKs2Kjp2462X5eQ4KhLbg3ASzgReVtp9upWjfF
MjYSA0EMP6YDAuUsqzGanNFDED957HFPkxM7B7eP/eBGiBWN9R43eK+Givmxq22eO5v2uCNpZyJA
CFtQgepGfamD0rGr4FuxXf8Ad51IpKefBSLR58+tl/m3z2231ckHT4Sjt93aKkJicYf6u52FDXHw
r4jZ2Rg3FpKtUr4GzyuEPQ1tscN0e+pYBgw5QKnB37kcPtnX12dbcbdYrGgh14JHR/ZaNePQa37V
KctLZoailGLex9qmgYO5YItndMbp1yIU2PVPw8I/B2eWdhk2uvWaofjp/HSAqTmi4fEwV+y9pxXG
bnXyFM2oow+zNw9PR07dAlhtY5JGoxYhAnFImGNdcagjI3M10g29QztrGVlXCshXr0gGRAnFPswl
9ya524exVNraoj64gSRdmsUBFYgdiILlZutJSL1uHQkVoJP1OBHXI+/mEIdwBdBgjODwbsCF6pwx
NZqcE16TDeSmCF7JS7Vg74UdOQJY/ACwdl9pA63DLY4yN7Z17rJ3wckr/o+l82pSHmmW8C8iQl7o
Vl7Cu4GZGwXM8Moj5EDo13+P9pzYjY3ZMZimuysrK6sSNy/No2MpVNYdRHvHJqjujJhkMEl5MvYS
tMwc1eLiuYhDvrGOw9lewt1oxgjc84thpOAniwTEIZl5MQQN3Csvcd8CP5LuMPDC1IHqCDL22bfs
J64UFDeNWLMrB/NI6FNiS8WXgIQ0NhvGscbYFR51+n6EoMdXmKMpmYaxAZg+6lVR7yTxaPTmaJgL
TV0ohd1nftm4GA6NMzce/V5x32nwqW9GBEC25+QP37vJgyiz57Lfi1ZsuFXtvH05mBwoRGaDq3hZ
f0XqmZvovxJWKNYkWP19u81wFvqs8kWFuin3CY9BSaL0Csq1eGHBvOex/sqv46+euwSa9gOctwF7
+l9SA20MZjMCybZKifc1EYjnx6UcwwkJ39iZF22KtX6VryIxFr8XOSyNYFbFplxbPW0C/b7tnPZl
fiQzjVBxCcSIi7oWDk8WmWEIy9kO24StuMo38hsD7fnDlvEfW0d0jyXL/AsbSPlXAIjX1udfT7bX
utycPYkrdFvhpphpj26sTaIVI1+SgPGF3tgKAIAlwzvZ1xmjPJKwcoKw//xsqO1ZIKrg6eINSq73
Zrh6jX9uvNLXJekc+8NT3mZ0jIk7TCmdfGLtLsgXD5cANPPn39UppYLMwROYOsBc5aXyK+K0ptnG
fv620l21I7AvOU+LaRMRwxkCNA3gLEn3yELt+Cvnz0PAkoRXY0RlQPnqcdGk1W3X9KZyHdmM2MBg
oFlbSh52siUztp8TRif2z5y8i2CMxXwEKLAA7EVjDyQm/4rSyge7U4BOpW/UzliHwRMLb3p9pwTB
EoQfDUvK0r1FIEA2KSPxOdFCMPuNEotbfqhXQh721VYRj9WDW7/6kgp7/pN+Njqm33NPY2r1w5wx
15yEwjAlRs+PfvJeJHj3gK3LhbR7h2LjpJn12c1pFlGZ3f0BekxeY4S42ByB1D3d5PPJKp1JmJjq
lY640dZ4YNIkJ9CfKK2Ufb/AW9LHe3uBU5j9ZFJvzA1ORHdpbttMF0KTcBqJd6CmHFtBQp4QjpsO
Q3DVmiMiGs1EXKRnbtRhgy2Sfqwjiy1ctxgF2/wX55fZNqNkrdtTDM7uHzwPo0vifwgYEiP5C0/w
xTup5hee35PL++QVSsBfc3enTCmOaA4X/kthekvdENKdSDeZoPukI0e7vBiI736Ccpo+FDAVJ4xt
6Qck1bjRinQNQLZqOZ7vvcEG2lfXYvn+19ZWuUZ6hVzvASR+HbWwsxsGnj9OkfXeERopTefcQYyf
j8Ib0NgyVvFRcuWCiv8d9fn1/dWgo2D7LHXrda48JrkkW4Ibk91hbtEXIXbSrIE57nxlQnJdRsWB
dbJPU/lPWUWUHaY1ZoAJ6ONfb2mexHmJdxW1S5ml/Fj5+lOzkSezZHpl3crqfOyk/995ur2qYGg+
UXikFhVsb6bXN5GTef1ojXEyQDtdupML/dNO15MomK7Oy5v2UKof6wqzGyzWyBbSdct89NkW7z48
jZqgZIJax8B1EXRU+2+/o+/DLbDIlNb6EhtJ8rn5JdtjA0jIeLniheu2f3jv2XkSyLbsrBcftIi9
ouQ3vMvGFkKaUivKEqJZ4VqAYcKDV/k4JT8PoFtyjPeYHzPC3ji9TKwkwAbPAGeGtzsiX/7XQO9A
1R1GN9k+sDskrcHA+Af3aNiVBCNVJpKoLlZcoLYpgD1cwYEY+6Br+Zpi+8xs8AvQ0Lm1H7MT7c/T
Eg/iliC5kExE6IMFlUQpXjxN44i75ddh8CYDp6nf0riILi5Pij/gQjd5eN11m2F24buYdHt+wTWV
M1KAnpXKH1/MjcdE4xh5uRNzJfJoOVY2Nmn1lJpB2VAIauzy1vCYt9qLT9ryidM8dyXmHfF1vmPL
m9G3zAPiDspw8LADSHRM7Rgc8R/276bhZsxZj50boBaxkIHKmkn0QcqCQEvpmHuoTgr/xhJg1sob
m28GNg3dqYMz37zCBncnzGj0RevF4ZSywasldjdNIsUsYfHYzECEDJeaIQHJHd39rJSK3E8EHFHN
vd/0y8Qj5uE2XfJRSXTqFDbM1CCYItdwRN/T4kMy1ixZ9CNjQNxukXoZynNWA9yDKaKHmmU9Se7r
3+TGjT/ZgUuWgp+FTujX/ZHlqnHuLIJqrVn5joUc6DySLCLt8Ptg7pnXsCiJSxvzzGmZyvVgFq64
Tlx5obqQQbw9mEkYwI5HnJntVWecxtuqFzKXWGvVq2kySTG5THkzEj+Gh5Bhe91C+Z5/w7C1sJuK
82Ri8EJc9lfxMrjdN4MFt6Orrbjn3Zo8eDIdllZYX64/ziuo+PTwUaaN+r0CaGGIQj6LWwRKKxF0
8yttfsn1QtyjWIfYy0m0ySdHi9kvDLZ+4nvvC2zhBcblx3Gp+/0p28wIyvHhA9PSmzfR/hGcLqF9
rpzbOfhEdZ70G9NShA3ptdN9cj7sTQdXdrF456rTvOeSpt2gXRPAkXc3Qftv/jP+TmhQdeGvOG/u
jBnJBujQbGLv/Y/rfWJci+95WF9jnAFJZSFr8Be8wl2jGICs9IqAFBKehPT7GmPrqAYN8+gbzDST
v9eRKjwDySY3G8DcCwcPJWCAaUhbLRfjtF1VjF4Jxu+QpE7nLhgDMXae6Yn/HfSghvC/ZOQvTmna
0Nn8YxzKa//VvSyGV402mDDE8YWjFzQXdQMCp9M7NQG6HDWnW6oMrZ+M2d5OupiRDc7XM0RGXAh2
yb1w6uh0ZGedDZXrd+q+fTBB3eKmwfChZUh6jw4dCLb8p1Hr+Pdmq/bOoT7GQOPKabwZzPTg8nwT
QH6deUgIRp4FpwNCni2xOJOqtHBH5vx3YUZTeE41CNzOX/TE3SKIr9OLU12VTGyizGWvd/cQ6qsm
oG2L2RYTyS3eYEuut3bFOR+5YYsQr5iRzwNCIpz6j/Bd8YgobuEae3D0Ubri8NR7D5a5JNEkCQJ/
tTtQp6/ZIhOBZ1YEP1wc1MUQJN8yxjK/sJfdUrHqn9fWYLSAbfi9M1XfY+CZhMbAVU4VQ6UMhtY/
2VWqWZ47e+4V39XPjGepeBYaZ5ZDUO9br4UgOkV/H868Hy/7X8wqpQNfctW/zQxxL6YrAirKZvoA
rlE4MlSDKYZm9i/5N7uq+yiICOXM6ye+HYrfhGwe8LBTTmVYeXDoDzd3jAM8GRblXWKLF2icB4yi
o50yPCNx8L0lHmwm0U7wdfbP29EmOv3jad7QBurywwUmOLkzLJCTL3Nf9KkPrGGu9pLD89LrDccC
c2M1K9x5fcGDgy1Auma5jsDCq9SPPIlEFX9kPklSTGe2nxIVzh5xMuNa6HGIZpQ9j0DQuBGzJ5+d
/duRYcLJm8lNpkjpQlQ6rH/yjXdq+PHe+CFB33iIhUIW+Zf3lV+FEACqTQQC+GBiZHFWOmiYEr8t
3Oc42kyUZqSp9i9d85HA1U4fTHOcf8zyOg8r86c5AnqmxpH+3q+AbrMzlGb/M8A0gM0ZSxOArnGc
T4hHZTicRbM76pfncvg1fOIVBnqQxrbglV+PoJ/bj22lme1aeDjypbNTcifm1sCWrz4LwJ2b8psQ
qKVd7oUrd9huWy6nG670892DJDjZwlRMS3t6eHPUAs+AWM1+obfNypYj5Z861BcSFa8sGDfGEeOI
C2UA+Ze7DfK+wQd1XfoUMiDfsKqCtiKOQyvBw+LdqQYdCErCYTKADqGSpLvdkqw8MmHGXrASRfCc
7gBMybtJZQcEInkNFafatVia+yLXbR5+TiKby31spsxE3Te3kbkaExM73fYjSb26Lk94vW+kYP5H
0au8i75Cq0f59eFySexh91g8b/m9OuU72XaZXYDnUMumYBvyorGvJYa+FtOvPv1h0ZGL+U2AMYa+
zaE+2nVE2x9Rf1Jehrnz3BA3zZczWHjBiAvDVf8b7NEsoV6xcJ7BYeug0xoHIjA8V8czaLYGLz93
JAsedAIN420EFsX+RJmASU6AexafI249sF60Xxyftbx8Hev1hFdDeHciLrqR9YxQTfrsCvea3gB2
30VnVIlfLbAPF9bZUtsVOER0TroeLhX7eUdSQOGDfNKj0kD9B0fYY/EnXOv1jFnn6+Z4gwFRBls4
DaCC1MnvZD4U7naUoZLUaYgDMZ8x8sAsMrXGhBDp/8V7OB9eE6alkzGSYUFrxMZ/VENi/9JhiiDp
3/vvvfydM+eWy59eguQ9MSzyUmOYb7WqPkF/YpzJUlxqX+loZhofFbH3KH2x4W6yPfvlnvXkRXV6
+bXd/BusOZ4TFC5a4rZ+KdcDUQ8u1HBBLFc2OG5N3OUp1+lP/4/i6yNgBMtFhSZ/mY3TfMkTzDlC
jwJbqFzOmRo6NZVMhoYNok+g1qoH2O2ebslGnnzo4kVc2DP8LHcppvD7eDVdG7NF/q8mP4SezcMo
2E+s+wRpmbP02/MBp87rnLi3nUTeD65hUEC8E6h+6tijTKGG/b8mubHk9a0mQzHcFBImsvtdxF3z
YD4uYNSH6d3NNu1OomzgjWBl4qUPS9hyKnnZYX+i3KD7zwP5OZ6psUfm5CNHWb1IZ96F8xlQV0yv
inpP7OsLqK7WfX/B9HJuqj0jd46gG1Ibtivbdhpc0sx5cek6+onXHeeeqWD2TTwP5/n2cc64GVm4
2W+6Lr+wObDHrfDTh9Fquv0oitivUFvGHrrO50XetPjYTjD0c5rdMJYyXwGz+lilLYu8MxiZ6lc/
3fb112yLDdZtGNV1bnSa1q7eYSsGWOzoc4OlOPCUpMnHEuxL5fE67ezjRGaT5+MP/8G5rgPVTIrC
1xZpwkqjhrbQrfttmtR0gSWALqAgE+pcBzAfAeed0+rHzq/OBVdhfTVzqlX09x/QwtGNISo03TC8
9o/v015gPs8r7WdqB0r30PRKmG0Jr6EygZbg7T03CVISuDiqqFZ0Gn+TP+krjc33i751fCCClos2
95QAiRlFgRCqgWIVJtZTFb13wNkAYQniGHWPAU88uNOTv6jc1HZ8euPpxSv4m7QG0wvNT51POcrR
CfrsdHu4wPYwgj02o+WGZIi7kKG73wTx/h9FAfAHy76OQBi49WIunAQ/teU+f7PgZVchQZupQ1SJ
TACbaEMT0kGpS+ZnRH6M7wF7jooBrAN6JxgFzHontn1TU4fC/lHeUhgAgT2CAQYa8SwzWqB09oWM
wyGAcxrONW35FxH9FeiL+f0yJxwimggnWDtyTA1LOYmUxw0H5p4jwTfl1ZynvqkX2q++dXYdg4xp
hCKAWBn9OG6xne+mRnYDEDlV1JLNKv16EvWI2cwc3tc8HxWTGo6pNdOfnPxuPQffCrzSjjRg+gH5
ol/6n4lscea4I4q+eAbTZNzsRWQWnQP/m2wFKjAYFqoMmM+YHZoX9kK7PVd/SdA7gPhgLm5qzVbu
igElfGOrtGzR6WZ/f3Hi5j9FkMApuaXTnqD6veqe+69Nf+Jq2Y9LGSzrtaeWXxDtftVttcESBiup
baPjUH9OFdwWKgSanlWb+7dovU9u1z9vw1L9x6H7aw7xGLbQGSDs1XNTehnnSPh6uC81kG+FPczI
vBGh2rHsNgcZjAKKxn8DQv+f6rwxuFmZoo7kYeZkt2YxihPTO2uwXk9PCfODe78FoSIZ4caeSFZM
h01jDe8eKTYcr/xyo++HaBVkH4z7F8wyDtXEzUQL+YSsm/UrUHXzBYAEvqU059Sr3BO+9Z0M5t/k
yzpF/0Bb2WcTezL3rG5WeK0jlAIIZDYvLFfsobJVzI45z2cOyLxfCVvDmX+nO4HYHgVd7eWnPLcr
BpWchGx6Nwrd+ZiD4wn8zeEdvOacMJhZMJtbcWt612hNHl+F0pm46nywIjta4mh1Ah3LN7aXtn2e
P98l7p0x0F/ZztbF5o2roXEaGWbdMdSU1diyRLSIB5RPg3mAG3ugbWGQyPD5NKa1MRgWlC9EPcwE
O/tgKpZbzWFQA/0W5/S3yu4bD3IkN7nhdCUezpxEKTmkutVBBHFmio1WkH4P/aIfAg08UN2yCBYc
xPVYFSIJctI4hZKbcUZrC0sjfL7HaFdxA1aUul8/j/lK167V41fUN3p3lPL7J1o2TyJHSUH6s5Jt
odxmWJ/VLIk9HpNm08n2i+G0pK4legln5NuGr12Va1SGaucLnauU1E9NTZsOuap+yS9PxFf0uRiX
qrhNZa/CQ3A0G/2vw2x5bhdcd5JXv25zpPQkV8MVDhp1x+PlDaoDz8rX0XNd6osG2/odcJJ6XUYR
wPpcqbPb7bpfS3dA2YQSAXI0Q2hfxkH+RbhBPhwng0kx+oPZRbx6tv6ssFBstVkgkO3zfWQw6zHx
ZGASaOO5lXvPIHqpWIOUlvSvqQAnbcBrzmXv8aeNltulDvqn7GnGSki+hQbnSQ2J7PjpdFjgid6c
VXPk34jy51H4EkuLtyX2oTz3x84pXlZbb2P4hMRRhEBk1huzqZgPR1BGytKsJBYDIUxpd80KsP5a
Guk+Ta2cHyaOrt55pSrGYKxO4olAY2VZaE7bmkqymzKt+YISF89ZAnol74M7cLxI4f866txuJWEh
lzrla1nItlFaPZTL22u2g7h+fveGpSMxi83Hc6rHUOTvyXhvbEMt8aW3n/8YmHPvoMgS9mnqaoBa
wdSoZTyd4eWW0VeKP/fTyfHyaQ8jUCnnU9rGuVcDXp068cfbnaJAm285AHJnjovH037iucMEuadL
TpD+yLdHPhVkZtUEYKB7GUx/Ut6+9v6uc9Q9odTb4C5ZtPhvw/QQ0crUQL2J+SSl6igVjOEcEddz
2c0sKQlTRjhX1lu1P2+H7OlxoF6K8C4erOHMS+kUn2y1ktz2vSpwjse+HU6NVX2vX4k5HF7bTHaU
3taebtEd3gSRzqpAmfJi0DwxXup62CNMu5N+iYzYB7KTJcKZ8CvFdsJIjAjERqzwUHFJXNq/Lw7u
c68locTtbjiwzD1K3djih296omHpMP/jYXimYvN8UFWw+RfNSCZZ/c9TsDWSueILVPzGWl5bz59u
R82p/H09g2r3JNdUIEhHvgVlKdjKYJEMpYUHO0KVhNsgflqvx25eWVn+HdNH0h+E+5BRMwsfkfvo
KRDbPHgn7QeSmNxK9XVW2/MkQFA3SpZBhIu5hT7FQs3cOAsnlVZnJZe37FZInJkzWEPlIwAxH40z
510YPwZjrVm1cvtQbq/kp29xsHvvFWYdHqrPap6G2nwr9ueKnF5A2SZtWiqZJLXMHJRXqbEo5G1M
DvwaF+qc7KYMx3wv5/u6Ied/P+xccN4tkCxex+ouL/2a6myz5VrSyT2q9NI369lA9ZgrPStPsrTN
+9+38jAjoTSpBz/0e5EsWrK5cinDHQyNpUu8Hu7AD5qCujJz6YdzNUbB0NpC7KZw7+VSQ4anHp+y
XfJT2HlxE0VzM6opRhFxBirvjx8x8Z7xVhMpK6AvfN/4nz52Oaaa5ib6vS+CHE8pwVXJPF6enEDI
ZN1Ogzdtjx/joivWUFETeYW8W8Gw5Mh89H5W7OUEXd+20Tf5uItrV1Htbm52htv2vBq3V86vdkFg
HQmN1XKoz1lryd1aIn3MFkQmNbLmna0qXqGuGtHp++82W/eZp0MRVm6hehxwVXQK1JdsfKJgZCEj
iVRLeptvYubDN/b1zJ8hUqm9nnpJfdZwMNurtUc94PkMk/woa6GB9U0mm8L7KNeeWCN5c/SnM8VD
SoRvqxEtJbObkZq2O5J8iVYJs0QIL7i+Z+aztVrjK8rWWraO0t/h6UiDF2Oo3G+l+J6hH+MewWCy
svWYe3idYxJGh5boSqjARDe/83OtsyO8h15+C/2HLf3D12I/ORjKZgaGefuf9w4BlhD7GmKKYhUN
Ycfg+XYxKhuVaT1K5nWV37Ee+GIr63LuUPLmLyFz+aby3knVtSsvlQbmGn+5UUpSxbkDklEpiLQL
cdzrVM5AhMa3rFBKY3N/PL2oTYQaNbUkJRCB4er6nTvcbX0SxkMFpTOhO/hIqHJm65AyPA78X6Eh
cZh0PeoSDnme26LPOxg7E7njAukoxL6KnvhHBWgdjLN+yzZs9tiU+t0w1dWtNEM96fIBJ5vxrJ8L
V8goWQip13Y24C2OQ0MN5Y9dA2nQyjzZj25dTeNr51seR9uC2nx4ya3kULr1pa285+NITwaMimwa
+/w+I7EsKAKMfrTV/rRgtodcEQ73KUmbXQFQ3zCojTXwHOigkFyBd6jvVeFL8aKZVw2hWoUlW7Fy
2zgsnmH64ffP0TcbGRQ6k71cd2qoCbijlah4n8zpRCcrVmNlCzByzNaFCKcYmyLfz9bdY8KVwuC1
kC4Pv+M+16uwR1PxckbZ1/mEn5Rk++qaPcO2Wib8Aqemjf4JiOXY62PGHbkDNH3eVvvecRLYAuzT
5wuqlnX5v0rVvDGh7ocl1ywxmOmrpAHkNk6HkwwqCgwbqRZhVE82/6uYwoUjZStPEk82BhrkZUrN
clzMHCHIPpR95kH03d5jbOT2debxhnjBwG2WWoCDPolIFTgEAH8qVBzlns2z5YHGMP+ZnaGED7GP
rosGVQ+4r/rIXlEU8tdsXV4y+fVNkNz3/X0XQf3UGIH/FPT+Gy2UHeMFsqErpCwKr/haXsFXaLQf
G7rhZrjvJc562JG5H8k2Yt7mi+mQCuWXyn1x7pmoZVxblyaNneFUv3M7c0W/Wbys/Ds/psv7sFC2
8EUhrAY9hPPN5zdeascazWlmSmek6Kbupcgp2eu7FI55PQveAZxkYiZ+FQzI3gII1U26aTfCskmt
x57rFKCbWDWSun8vCmMiiPT8WjT+6KXB4AzrdKuGY0hWT8GM9tjCfrI16Ud7WrPcNAanQwf7WEds
ZX6nsNWfT7mZ6WtJdsTPqh/WEaNfqlWdu/y6FKTiYkDqueUOU7bCX9Ms9oq2fMj+IDrRH2W397bI
LOE7OqZ3WXRoVs2mkpT2zeK/lKD8QRCTTFvE54Ibzp8cAPTcQOn8vIGv3TLex77sqzcA2Z/6mHyR
z+T3vrBtKCvWTBIjKw0rtsiMVPXOPbNvXW0Tb+eXlknd3tPtsemgnq03mKxY4rKL0JbDNaPN4S/K
e4OLUmqRgfukhD/RH4eCVUlJ5OLd4xDvuDqVgG4EkKmZ+t3fG9FZ7LGdPfWGrtAn+5qsigD/FCOh
WjDyWxl7SpRTshgOt/HMu0XVYEVhv6vDdFeedL8+lczj4uUg/enMaa6uhsjGlra1PYbCIT4pAdnT
9XkGPjOPqQvjkCqrI4YxU34KUkze52yfhhQJ2bwt77L2GqpRv6PVfWXr3/ikYzXc2sZOwVsYUQYV
PWy99ak8wB8B4QMS04y/GhftSru/UdkSaJCyxVZElhi5na+SuEFZ/VfAi+8cWJ8YxXF53jIqjxHu
eUhmXdpmAjCNHdFU4Yj76ZPFsZccUcMBcknbyU9KTv8vPqaWtI1/NHRjZMK609Cs7eQrBSFVR/vX
uJ5NteYD/W63nI7mx43ugWkx8588nDk1Sdo2Xr7d51VHcPw9OjjL4xm4eCy079h5bcirpNPjEH13
Nx7kW9tCfRPUKBXzOLCGuaX9ZdA8M9xL0hOMn/3w35eY/H44dwshkNezdbQdKFpNhS3loDGPKnI/
HMK3qR1lajCrlKteImODdVLguqk4+WlQfOXLcZ+4vQd4g6+DVqJaLQU5zga0UOTcejkS8mxdkTx5
IKA6gAtdpc5njVrCvs3gMGewnRVKdFjTFNm8ZZwTG9LH0RfqQkdfxjtc9d+TyHF62wKP3DMd+1Iv
W1xK538Dn79mlamlXKE2XJkxxqJZn+oVArLnRm4tlWIN9vRuyRYZfN357e3ZB0mHuiPYRMdiwSFl
N9DU0t1mmSWeH5TRPknIcgbxKZkIuvZesoNOIpcpe9o31mQJL99grMF8I11au/3mq4NuEdOIq3h3
NYxapTaKSo4hePo/HS8plsXtA93ryP3ZeZYxfYZWQ0WVXxl2+lr8oUKxBk4e5of5Zoa/aUat8fq+
VLL1udSkoo1J3MFrZ2RRNfuz6Rzpw3J/NhRd1/0xv2i+5HIBLssARPUNPWauKzcWze/cyk/41zuN
w1ieaZgoxXGnR5wTox5Nl5N2gEFW/tyFgAl0K9k0cKCDVaznl+hCRhfqJ8ryFxTaTC3c59syaJDy
rSks37vVE7WFE/+Vy8idB7+E0GrZ2zGNsJhJIoCdr6X9CRh80PHADiFUJhlyAllOlm/y28wis2oX
FD/30fV5CUWIBD+Dj3/63o4iirBpUH67ZVA+JQHwPeVYZCq4/0y1M9qtjuKh8EoaAIkPYYt7zGeb
Bqp3/Zd4EY/Fms4YczHHTeZAZQyZ4mSu9uadVnYeiN6ysxrvuY7psyiX05qiH0XHBNPvMN/VQSQc
lNvhH5cJQp+MwxXvuttZsKGH9lOnrxz0tEcY/7TLm2tTt1Qv25ORQdBqTm/9a7AxKJlM9nZhq1zR
qV26CAjG14oByjOnXwK2D7IjuWgmmdbQBif0vwvh3FOmo9QNeUEp++FJC7ql7WSdXSV6wjbJvqHh
Q/GFG8uBQ/dfMprjPzKeUjJpx4clUw6CaKoC8jGrkAOhm0A7JZJJv3BBabBk8PvOcGGrYbUVlJvz
AKXeD6Swzz25726xyiEU0aj7XG0xq+NLfwAuBQuyLcduOTuxX2nDaC/lRfgW90IQQYAtszOZABIY
GGymwVj6SfeSdbvFJsZVTHp5PQ6lZWzRfmMu7Ofb6Lf4Ev8RAaxm0dzmx3yFttdVlpIvtdaJ2IDG
AkG5FQO9SOzMJpybHo1GUM/ivlsQL6YmlkO2E/j4SffpyGL2Ad0nArTdyvCofN+705aS8hnoNnlK
iIxmwC3xZCi2sKw3sbtTJ/5aNXeNpy0ePyjM4LofS5mxtMKiPERrmgIwR+e3jgDl3bTX0u/MyXaG
Lf8hMeIx0e/oyD7IlU0BoR29Ol6+6fEELzfDSfLT3z5o2Z/r6o+WpGVD70piPlfDSqKtp/HIaQ8P
DpUc5svJ40m60BdkC75Ca4CKAGIOFHtYvDYvO70XV67SPHia9OMkoY4GfjIb/4Lo9EDcNOb9DN6c
cDzfCDbqOwRasT28TfFNh8AkjnIF4Ox5ti12dCftKNjC7HjK4sUHI3olAGlcqXeA3ZVOGzmsgupo
eKKjwHuconO2m70tJFKOaLV4Tu5kJuMsdU9fQb6aRahaqZucBNagTxwoQl8OZ7uPnS2e3nvR4a+R
ulxHG9oqqECXwAVoCd5L49RL2Wp+tNz6HOkq4wrqwo8bR3QUMa+MUSogqWmYNH+xp07lv+jK4xnt
aiMs8B8/JHQ28C8oBz2UQN5BAsPGmIW0frmlPdxz0dQWGVag4EmUEqPXL7UFu2lYZT8ntOP2NzVv
N9vFLnh+ne4jykKwgObr5+kZ9khb03e01+3n6tqi1cq932vDpTGshAVCXoqvc2R9/ZfsLlI723WS
Wx+oXG9LENOGNqryPPOLlXSTnQkPvyxWzp47zwsH4U5KvWaXLtPt4+EM/xTCJKA6vSR0SWVUv3u6
fB7LGfV4gy2wR7NM1xEwFfTiyd/5TUaDx80AfmOwzHzfUbe/F3c+Jw2ebinwgijP2RQS375yrmz4
FofY5xceak1vRmm/+RHYWAZtEUg6cuuxy34eK/kuLd/LbK3z6ZGcnWQ22aRXQIvgM1jk8lpDtdny
vjOvdKIx+1CloKda5VHzuUtDwe6cyEf1saQy4A3W8yqG3VfnTBc5eZqrLyf5QXsu7nMaC4LZ3yyI
iQt3UI77RPuznnkHFKEnZc3PlZZWNmWf39i4CgqlM/Hs8cKzS6XohLw/lKdVMwil+/xPuyQaY3W1
Q7xkX5mdJ9ndtfkywmavMig5td9gd1Na1i6qXF7Lk/axGYXLleCnhCS6L+m4O7zQ0VMGZk4vLAp9
WINVzbHCdF8A8rtw1ujmvGscgTmMpPV+kxFsSn0jsAeoAusW8unOEjpL/KpbxjMMX6+vWSjgr0jP
ihh8EGx+TAV9C40V0LERZW5Zc2XNLOiy2zbr/MFbabevl13o1vuoj9Yn8pQlXnf1Jlm84JiOmcE4
/ORzSqiX71Wu7C+FuuZoIg6XUvQ4dtv5keFFqqOA1OMFq/OECacJA7kgKk2mVCSOUdqGfOy5i8CF
jENUlnPj9iHcHLV2J14b3kZqP0baIa30ac6IsHM/MqPYA4L2QGh4WMrWFIRaqhHOFJs1Oqa8uHT5
ZtKa3XRNdKM1l5fpn4owJDXT1n6jj2OkM5EK12tO6WjVmJk/nJ6XntgPxCipJfB5fuAwTrAjSm9V
z81bspP9Yy3+m/+WrKij8d2jdoGiXcZ/4KKahOOPv8/2c9nqwaQkoKjy94L7WPPtXl4mPW7stkKL
XLTJ81PTuuXnEH1cRf6SEF/McIETfDX3tS5MmLO5Vz1aNJEuPv+Sfj+nXBgdwCoDSFzJTn20ST9n
qaCdxy5Gi9xqYL+mkWWgNnuui+f2WVv82Bj9HIsWdPay9SjCFLE8/WN88TLTdJ83uwfZAyM8EJk1
MKkhsV3Pfak+0s9KN2q0iYbDDOkDDdDVRpKtQVuQ2kp0VZHd8gUdSwrdt6FKr0Ph8iTjV/kEW4j/
4kk/uESvEG/T5EQt/zhS5zXoEHssPyKcnKXRoYmGodyNi+Ys74vF53WQNXt4bNuZ+2nDB8jt8z+W
zqxZVSwLwr/ICEeGV+ZZEXF6MRyOKCICioq/vr99q6OiqyvuPQPCZg25MnPNRmPar4En9bY9WX80
zqhvq2/j/mKGAKCtX+62eveVR1zSio9NeWzxt/X6OTYHqFGgHZV++zRHd7NA5lnN+t+kfUwfQCMD
uyuspmfyuEYQi58u50LtmTLj7Wv4+5mcqKZAoscUSBtemGQwr9MLWMMc3ce0NwHPCSaP2ZcP0UUP
dbrDdAsx1jqjjGSdTu1Ontpwmo8t0Qr20gwLVfaZwo7eZhfjc7xQiob3p8kxYVnP9ka2cTlCKagV
8ApARj/nqhkx/2CQ0OU2zs4hXZj7hwv4m7lHXjeQnFEEfon9ROZCG3Jz47kVCvC7TfeJOIphZyB+
ZTwe6f3jLeixH4zycj7y6gBcBw5da43mpQP0mHbTYtWsKCGccaE/11yvEuxOwKWPPyC+izGTWG3Q
TnEnwdRLhkfyUo2dA/pFwBhbN1fd3gqrgkbgkpMzMtwuQEmKsKzgJRwfy+XABqQJ8+SvMqXpiO3Y
5Dv0vIceYZKdXiDaVOIG9ems2f8gIlNlfG/egCp/z/v1M4FgnrPdOnuZPAiRF5RV50LlB8RPKtiB
SbPNjvX01hNKYYxMlAJJGspPZCPoXkr7N9ZI0x+GOCVKAWoPh2cN44fSX6LSUZySklbYhXeHu9G6
vIAxE5tcm4QVjcKFCfVxk+mvsPTQQlNoMjbeWV9aIWH5K9LISEM6x97vB3n8ZaN9svhE+GL+89Iz
QYKZhb+0R8JF6d9prie5/wQLAdcyQUxgG/fALMSP63wl+m52undxioj3ug2Yw5pFSINEAS4lb/YQ
whXnxwhtFqgRrsPwtbI9igJDpFJhv/A0s4fxeCFQyINchR/4pKa/GZuG8zK0qDviYZ+MNzyU3sh8
nCYEtl749mTOIIAVrf8v+hxfoCb0FhPoGp1dcpOtPhn0TQlcmC/Eojej+Ltb9C/aJ/jtVUatZ+5G
crN2aEmfqzK9W08IVJRlhgr/c4cIHLFhP3hOb4YKPf9rSZ4g713Qyg1yg16F0mOaJaMNejPJxGh8
AT8nbDMNqUUNmY3KLUtutKmxcvgkzxmpgbhfB1+kF6QV/fPWCwjrhjJgr2EZTfQdfjodmM3DlSlr
ztAAOG3LH8uuQtSF4wxDPG3C8Esfh+UxQ3rNvmP0YH895N9eGaK+7bkXr7IbvQboo6D6/mXTJ/Z6
K9J1vv3+0Sr2MCyYi+qVccBm6NbHJ3gqj1GT5sr86eCjSC0ndJMY/UPeF7rPgh31Qzagkdt1SqFg
HCphz6HCmRVhUc45otJOL9Kc3v1mNn+q2K/AT6S3vp0KxSCFXvlQl+jngePk58zlFiyHa9VTHDa4
ObvV0Nj8YoA0BC1iT04FnArB9jCZffxiS9HAwx86lcelq2dl3bN5Gbc0AuZo+ViU+zxiKhoOYP6m
XyymS+8Vt24R3fEEkxYUVpzu3KRwp70dbOSPdhlrEwgJ09KTl9JVa/bVsjljnarTegAZemOuqgU/
iDMXnHZKLTOlc6d2p5FhyR7/cTHGR5pnq3TgYgAO0XHhzQ/EbCGnnGwYT/QPuUkUMAsOEcpgCtp8
y/u0o4C9GeNVsf2Gt/VuNcCBB21rTbtwtXbzjoIto1RN+InbHQ0uWoWne/HLRr9iRGJXd+PBxsYg
Wwf92eO4QyYAWbAx8qWKDQG66PUEIs66OTOG8AbAVgRlWafOp4h1eyFftMFUEjFuHtJvOzU/UrYR
rjWgiRQCCYvMCI+MAnxChKIaQxVtRmlXtvyFCdweOMs1Y7JUlP7d01c/+n9/8phKBzTL2+f0t208
moPZZV4HZBZQA+AKiYD6pGdpk2EP7EP2RDitWemngFqX1L/XhYAXKrs9QLnwCkf1akLa86ERjiQA
o3L1ZQyTTOLOUll+VXmgKLV2MyisU0rPD58oOw9hJENuxenl37YlzqkUce0hNCjhjvBB6cCbkOv1
4eM8ErSgVjHnMXM32baZ6TIe9i/0I2OYN/9Kb2qwevGcSf5DNCbwYjaFneGRkId52KQEcRmNKOPC
5JcSGxeT8zOgFQdoK/ZPVz3f3c8a/r75MNjEanyA+bXNkEvNkkv8Szm9jCP80R9ADhVhydgDiGa3
rkd4bmd/u4W0qMwfy04n/enXFFG8AHNhYr16HnqBf6EQb+KrldvSfDgwJ5Th074DUgp/vtTSUn99
9OH8luu0Mt/NYOc8WDExe6wwWKiOiollxuMwOD18JPkfxyF8ZNMJUVmXAS8UrT10K8YRdyoD+ozo
Pf+l4AVm30G5RjIK3+TRx6LY/zzSXofGneBBWronvRmvWY+x7woxp83+K69m8RVhSc6Nzvnygqyv
KM1JcPErbVfQaBetv9PP8Ermj53BI+IlIobsfkbnfzhSZKHu4dysekrvl9KAw9TS3ymXNUozTJ2X
XOOOszNlYPtx5bHR+t2KBqQiV3O4ADXS4erF1M4Y3OwyLru4BQvEJebivaEE9GhWtPtA+0xrIDOV
NaSA08lOUyyKDZ3+X4VyEKmnLOG4EU4Zu2cw4f/kv0n6bWb9xRXNMwD5UZevehMhQWVpBmASdM2Y
YM2KrAsYn6wP7IGeXo2R+1yNXGZoS7YCRr0wC6Ck2MUUmyCNbwhUYCPmXnq+/5q9GIraVNCibvab
7pHO39pxnsfOgDgpaYO4tSqibI0iUqhje5smlPyLz2LjSLYzXLBUnD7IQKPZe8NB4HeLLdEIwrgv
hw5WE7r5335kFt5/n63wRiwJ7/zdPJvYRQreQDDklBep7GYH0hkJkuNBCcS/wBE4eult1XNBRojF
+d/N+pEsFwoc4Z8mKnOP4sTnzzEcuEYI824Rb2g0mQFmJHIEHr8D42qNHZBp7X6shjF9OIh74W76
Bru0RunYagPCnXKc2KOYRpf2hmVjCXtxfRKlz2DKxkhzDQgJ/NG6dd8aLelrQUnXgOfmdfMJVkPX
Ruq1I1Z8ULTxEYf+ePWNinmzL3/6W9Grc8G0Jx5aQ3rPWTCIP+s7ccejTqVQUI5jEBEVTUO5fvBh
KvuLYenPGxC0FJr3ExLJ4GsJKbk8u5iw0rGEUTjzIExfkDEFz/qGqkS2gYaMqzH2C/2XoM0wcOmj
KFLQFA5cBbknFO34ZokMnDFGMXp8Ob8Kq8JOX/Me+kNfAv/riSxpqTG9fIS3DoYwKHGt5+oqlIX8
FkBDzgTb7N2nDxXGH9BM99fZoqNKtsaL8lC/wdk/M4Z2RGc6oF74AIjtjElKSam9YcUBOf/Lwjb+
LdIceXxjkx6CPUgEJOSdWQLNSAcgoju0uHnhZHg5uKa0/nlisdLQf04VukhlenWhQOjfv+eUjLK4
L24uv/RNIjXzs8A16ei5zBqUYk7ta/8A/jJqwWad05OEN+BownUeImsdgiElJE/SakcskA5UW37P
GM+fmMersxsoI741vAOPylOKsAOn+MurOVBELuvyn8LL9TXqsWiyOUJ0qbSh4Pq3FlaCBTWypisF
0TQr55qC2TLcYNirgvTTQZu71X5iP9bCFbOhJmPubTYxAB2lasG8W/seJbQFUxQqH4poFAUDt8a9
x1FnEKeAupFNDoWedRepLmVibpc2gMg1IeBuoEkd+7bA58v1xb6kwF9UTmPIbbMHyKZB55+bPeME
81cWYTWHrkWVo8BhgLdovuPrGteDH8A2kiw0keMjwfhG0SV7K7CZSCyww4Jl9dE6e2IUxISRSd4D
KYem4iCcvmmygZNZS3FOvVwJCpnRQJ5wqBMbipiJTQAuw5LH/HlSMNwyYwAw8rMBXYpsehsZE4h2
7BC5mkUz89TlQ7a/VydTNeVp3CfB52qizG9BUdZjCu8Hg2rVFmMCJGJ6eplnIFDFVa8RvcDce9tZ
vQEVUVq7jyvPVb+P9bs76fRq+WLqhah+NlAM0KtxZr8Kr38xbmCeWOt+fWCDwccAI7lEGWFnLU2H
ibDo66zKhH87kxIAdwvTY3oAvWR3cG9zt1BKM1oExNPSwu78u0UxWEb9NZs1NsoaiEGAcMyptWpP
UJmIIYEEUiVw/Zv+emnMepEnMPf5mRJVYE3Kpdx8UYL+M06JfriuJD/e18ZU9wMAkoH5sjPrEshG
zxgQ3prlneTQrBpYd3TMckg0pGe9T4kjtKbFsjJHdCZk9CflfN/ZzZlsUIYq6wz4UZ5xniaL7Ez0
wQJECJP5GLQcxjtkIOKoC2oE/RMwWOJ5t4SHqZr0Y8n8TrMVZ5I6CCZEwoX44jSjJECKJ1QrvHdS
1OGR5/fYi0SwmtFC5JJeUrkyjlspVMQj4/XEwYnhAyGYDwaB0chTsn//ACzYHpDUN0w/HYrTX6eB
L70EUAmDB7ieJ/hguPO0+jMpEIJfLBVctrYOiJ1fIMgyGjEAHFKHdj39bjBO8LuhwePeHcXLizqx
s94dL4QOZPI5mpd9BZaBRFWc9w1PCPDre8bUfElrw0M+1u5103gTOsJpRrslpm2SrxrY3GBEdDHf
JFWYxjSnKKlwD0Su+zquW+EQMiCOFqEE2TGZ0J7Nr1NppT+Ta6GDDl5P5c/cTccqMa21Mhs5J0IH
5BAMABWNKJTy0KxeeEWnq+8v3iv9pbf1fdMGDAnhmlrf89DqBywCiC57UDRp+otRrDBaHK6GmIsB
vvLoJ/CVkBwwqGIqu1S4g4AkL3Mvhn/qpqGyeGEkp9VrYlgLIHCzRoyup3dL9OM9+2bRJhG8WvpB
xnc4h4xcDUTfatknZgoWx1JBrt8aHq1jzC03ZPuHn8SDoHEaTqFxQWJWtTeKCeI//f7N+vgME6FE
kcHeRO5d9PHf6RhSOqX+M2iA6ynT6L1JzzGQWs0ffRB99/FcZDZHR4C6/8AAIuwcNipRql2PO//p
AldRSH4ZQGASj2EHDm0BeasldRk9ux8oRDk+3oyH703COhgn+bJd87oY1K/9VbmlQTy3QbkUbBjw
9YXs9lzOiKV6gJtilPFyoEExcu6Z8GZBlUZewXQZ/iKNvIhJL+v0AOMfz8sjtsFIy0S6mRDzGUIk
nK6P8VxU+mPF2TN4u/DuwVdSL0NKeurx3Kt4mRGeAlHfjfdyLDN7foW4ukfMd1QerSCCjKcgStBG
JmEv/JpmmtFh144wpFCo7uC0Gj9TzPcYbFtkcjCJ0qQZisRgQAHdKFANitnmiCP2IJiJ+qKJ8jlg
6ZBdLvwd38NTLPaNyTx9UTpPou54PeBBuJK/A18TW0JuQC8yQsUCocwOqaXwXRcL5iT8oqh8zXpf
Bdel6jBIQdF8m9LTj3MmC3gF+cz2XlRQvfjmXoPxYoRF9bpP7ZFw62HW/LVG/016p+c0EaUihvTk
04S2m2cn5jHISecqtVAK9Or99D0HCt+hzBilHxffCk1yb2FvDpmiYsIsMal5hR9wDcpXGnh5ViEs
bsE9A/Cj4Af4Tx5WqCQqm0rDH6EW+n/4Qtal2LvwCT+UAbKlThFl2viArSYzpmCK9guBZfk2oJ0Z
fnXmIG3mwKc3huEY8dKSpIrYRE61+VrSw1oUtt7NyJ3XXtBqXl7FzB/tAQUy9Qj1OBQQBs31Ip8P
PFymjPfq5chps1LN55Gh76xC+NGxCFXY2BBwnEsITJR12sUuw+4whE3wWxYRvx5KNQ+MI69dkDcg
2p0YD9F4AWIwEASswo7k4+fM2ndmz8KiSPjtMe3cjlfX449msza6Ew9Bu2z7DwOgD4fTPC3Tz6H3
sLhBn1UDSnfRJhhcfAjW09wDgSCYPxckVAJ1CdzcMOGBmfaCNzgb2Dfex1bvAQ7DvEuukFhg5XWz
iQmnrIJ3N5qrehbkZykofHDEgce0iQRe7i9zkqPPdS/Iq+uWoyWCv3SEduEyRQHrpxJ7BhPg9p++
4R1T4zfzJ0ABhy7U74P6fBb/QBqmq6z1Joo9zQtlO0U7FCHoqpoYkfNIKd+ZhbstFP1w53AQtZq8
RA1r/BhvjjwmXXL4f/xT5lvgoDyN2m3BpWSbFhxUyYWGipcVczBPoJSYgWirgS2COWHBwnLFxgYF
g8orU3Syu8ITYEZKQykGMIztWN0I7hLQfoOSLcTaMdU41/jMtGTYpYL2eYmyDcNAOoObtsx1/hiv
O+1E7RqfE0o/v8MCOgT34u3xSFUbyu7c9FgXEInSMI5bbUknpflnxo/MYAnfLnhVHwCKuTN4rEDd
ZU+1C2Y5bzJjS8wenHuU8G2SViBcuZdrvHlqfJm3jCyfAYRhbcNrmF60s+Mslwri7ZvmFCkkVv6p
0Z5ljCuhCBBpvTNArnmuaWMyihhe4iGsGKioJFDeb9TPcEc6B76hFkVFFEWi3PxoXLZzvtJcXrz4
dKLsndbOVTA2+FlUmnoKMZqIcbd2K/KWYCga/L+XRB/D9M7YcJkxXiwkRhp6PfcRb+jPRevui6jS
uDEJcNSpr6Uf3DBB3x8uVaMtTYvliEbpqk8iyVhpgXfRsPrqND7okAqg0TblHmrYBno/vTZJlEpv
dvz7Iot7kMvv+p8oDpnmBV+PPeGW2QVRcF1wSZHiFHAFbqBWYJjM/cF3KC7H2tOiNbTh3jFw5E2p
fPH9eG86giqg09/3YRpJWmT2vCjiwehROyvMbwrGZHwWmZ5Sn+banmVYd5fPVXMk0n4wNCQLTIL0
I1FI1EaJT1eExEE7tkagaFFSQBgF2AX5iikJQcD0CVp5nolwL6ICuNHDCrfEvcIvbzn2rfWzZ7QI
mx3kg3EwWaZMSoL9Hjawzd35dwVPg7u5F6fOixTYPZF3jiseAunG4z+FRLNvqtraj1HZ6ABEF4c7
HMdi/x5DIs2gnS297x9Gfjy29GdGD3eT8gCFtZ/GE6d20jadxeDlGhRasDFzp2/AtXJoqhFr8kZg
RuP75CUTLJ3XhITCDDoxSRore/6XG+5stYlG+h4HCPE+vXA8PPFlfpJuIpuZ09s5HoMgTT744OBh
JE6zw8llJwZHrePngRZp3r6i2m40fa9vKGwJKLO/G2TGGTMk2TZpqVX9GGhm1PElip86CVfD+1rY
p6UU7kIjzgzPXK2CyEzPZ7xVc3eikUXhU0SeHmMehm9IrvcCIAHso7SKyR0LOojLN+0MUUZLeQC6
CWmC19eMnBQP+BcGAczwYdkUWNFR3+sn3GfZ36R17u6fDp6CWhsvZuBa3iPgEAz0vVfSXEW8xZlV
+9wHZAC243EmZ8Gm0ZLUWY7D9fqhTaeu9dCWp7hzkig4cgy8Oym4xWEJhSLK3o+5FgLlfwsAt4cD
JgII+BH+GoDJcG/9CeZ3LysM0X1qa2LaKT6ps8ksPr2s63IEcAZ8YYE4IZHFYQbemWyABLsTop6s
bSdWyE8LvsZ1PvQg9fJzx3YeYOsF2DaB6XEJJbMHM4Tg2eOkiPgA9sBxQVQLVDjDB9LIEl4NQQfi
QImTn5EKC/1019ZTa5FPfziRyA51Cb9wgggVVyjg0FZfy5rkNe4IStC8WLzxh5GTPKiMiXGxb9AU
xlh+MSjUqTU+zocJFog+Iw7bZxSnSwj7GVThT6D5J0eHE/cCoRUbgwKMCTqBu37DkTCtqzA7gyag
9wzAtgwKzzURL+J9StXxAFGk1SwZqZA7LAi0PDuQ5yVAMJ0dDcPdhbfF6/7jPFC7QUE9QsSjCvUc
hx4U/1L+ZzMfwYmYk3zuayAvQGaR7ow0g9ibnCbc+BN/CfuELsxvtJTJNn1RJ9YswYAj5rvlTq+B
Bq+Wovo9zeie0Z5L4QzHue0k4LYcJCNOeFEFk7SATkDt6AnqzEy0UKOY5gtd327AWJYxLHFWYihx
te+AmF8HkxP8+L2RX1nDP2sB316bQfuKhQr57fzZMzPg9dcDlpM9rYm5C+CuwfUR4akEw1rNZhjZ
hpLRQBKAFYvSM30Dz0UOGAi0FA43dL/ZdyPCRBKx9QVjGL5/YvIeEvdKHe5FzY3cFFp/ymuCZAC3
pi+VOVoMfrRYuBDpIILMriKRg9P9SA9ow/lacbdn9kNfuPZKrAs3de8M/VOXk1Zfnr3oZVJbuEEg
6p8npMwNSQhg2OLWNxpEGkXTnVN25sxo5K7a4Qo96M18NDxGzP50ddPnF4Mi6YVV9SYXWV2PiSIi
kSYtZ0Akp0Yf++zx5okkF687dFpCPt0JaF81Ei8SaUvd7htyMqwTgMIL9tZ0BxAmh4xyHi511tV9
8ysquP/NfMOZAsuQcCKRo5t+5GYzbn9TMq3M1HHGkejMiJsvzbbrnmZHfGgOlr6P9nuPnH4+EdiX
PG576/uULa2WJEPL85wzGJflOyn0Gd5EjiPtGpB+DnD8b+TrOJXmdX6LK7BPneLEYagiw+7rQNbO
hzAvLBvA46aYiXFqIZThtNzpmHOgzmDu3GqPFbVyXIWvcLeSVni0ACsq1n6g03QH+j4hA1+ilf3m
TP+xblEMuT36M9B2n6OBPzY3HhWhtmK9F2eQgtdYrY4zvMmIPtpxpWgeFXzfSJl1f1bx6UK7ETu6
J5KtCLNHujpZcBui31xkXSpbbbPfpwBzoxlBp8R3hbtvn09P54NVjG6sp4LtvrBkbY11w54bdzox
UXYpnkQu5M06LQt36cegG2CesMWIliKDdfgp9T1iKmOFENdxxFYcIs6Fd12nUU3sbw1O29DQzwY2
XMCNbDhAoqYtsXHCIwpXZHFL/z1LSMtovykx4vhtsQ5QRGrxwQgWe49Q4Z5OH80wVxvTE3zIu+Y7
HOCUSoAVaK53Mvw+Lvw/CxOUoxDxD0gJVYArEFRPAEMTA9y5LBqziwebwX7B8xyRwiFOVf8iGiSg
IKXkLPlnp999ccRkPm5csgHh7TKEQZbyBORcwwCFv3F8n3tbKUMpqjHGFCQBjGjjaqTLLMK4gm0I
7+MCY+uxhclxyBAXAJJmuWe/aZsvVMEX5wuloXXKtWxcqc4xNzcY+GDpepmNjpPpbzqcD3jfEcCP
cZi+MaQmAudzapwYxaI3DAozs0abDKgZBDeHjtquBGVUCmmzIlpNyicxqKQTxUGQbRLYd9ZnnNNp
SgcCycVUcjeHrUhNaD6DHNY6b0WnLeWp1NFUn5huAZ1bk1m9Yl7nj1h8xlfrPb+Prsi+Qm4tPApp
7ng27zN94sMfc0CkBihW+xDyAfF4yXCHIcE7BAiaaRwnEWS7DHco+AUEz2yS29BAax2Z0qqwaS5w
mZtPZvhGB+LAgVNi7Ug14YGBhUjyjG90yVjMJiaOEpGnAqXs7ILkIlgLE3i2FRBpCP0frgym1IQY
UCrgiR5vLDuJp2MqlPpAzsaO9G3S0fPCO4AHvNrMM8cG2PWAtRqfeJC8Dbwg/Zf7W4/h+iQli9nR
+8xl5AQo5fiR6BYz/Ql1gcFRBJXchN7KAH/fs6/8rQ3ENR3F0LpGzJdyrmlF0c2TEQx4ODekelTP
OGUMEGXBd8dlkE6FKTzwFpuSgl7CXgMZ++71T1hQwYw/yf/oC18QzK/d+3o5eDgjRzSDXyy4/BI7
TJr0CQPMA0xSporvP4be+W35ePn4nAGX/zCcgGMSfw4MxKux+AjUQwMrIzAJ1LGU9T6JfeJ+uDAa
tD8quTFh6KWPzAlTZ/uYuQ3odQClKlSB4n5QSxhYaaNEFnMdHW3d6YvdKthpvSjmv/O/nXmyjqAf
aogjbKQ+gPiTGe01NimFyyEZTH8zDkrrX754MGgdZl49582+D8LNTh9sKs5Z+GEY1vd3USEHg552
G+AJ+HpDA6ciXkIp/AQYxGc0s5NNaQsbUGEN3WAJCsck5N3SmRY7L86AahRbpgO0yLVZYScgXG1V
bXk71Bi1D/Gigk4DvannDwFkJlZN1YctrUCcIAt/VOO1udjKPLtapd1f1ZhdsHuB1y/pY2cRZtPy
T0wsKopBznrATFxPGMbep8wAQMnGCeUvBB8iUUqmoJTvw3T87nNIIY/kLbRwl60ig6XB4OL7suR5
+H7wiLZrjA8eDjN8aFivmy9drRZ7iJL5ENLU8yQ7l5WlIKkI1T+JjcE7rdpySmDX9Bm2ZTMi+ZbK
FGTMEVdZhOMVVC7/IrKx80zIUmSPWwg+QChmdh1CWIXfQlQnsOF4CVuZnpoTPrQKbXf6MEizFGp8
RuJsXoE4IDZUcKaXxO3rMffFwODpvudPIGNGaenO/4adhhMeA8Kh8w7vlgo00MNYvLFqWEET6PYN
dTOwqQP3HdSLaRFjmCuwwc9Mu1XBR3pTmohem8epSdhNWdkJpd9ScCEkcC2aRf5TFxSI5E2am2BD
LghBO59uzerWTBW1Pa8HD1BYil2pxPGUsLmQKbMil2kabTX1ArFr3zbCTCjATzNogPvcG5ZsUAFC
ZoyU2bSWtXWHZvwwpMMrVF1eyzlRGlrJ2Lmt20UGKEA0zWxJhbmvl2c1fC0ZNAPCo+dmJFsfe1s4
I4Jcz7OmiBsm4xclNLpFt5oX5tXwX0Yx68iQwM7M3UYs6MA5zLhCVvhuv3T+D72evqN6AR+jH3jc
dO9zgPSgulUIT5tuGXLbWzB9ClvCqZ83fTfnL6FcMRv++6zK8DWmAX2yWeuK5G8hjO5ru69YPdxV
Gf0HJJP5RJBUtuNtH5t9KVQ31CVaBWqtehPa6DzqbftH4FqAuFa1vx8DHRgMzv4YGq84IS4sQugB
N3Q58y9W9EvqAhW90MuD+G8UNA5ICznEIDvkSNRDVHn7XsjSNACJUVhgq6CjE24gowNON4jxIKiL
LNg5BH7kTsNjeRYDbpErBFT7Sa5QCSCQ7FtXJQD/7MJXTqN5h7OMAKHzbZaAv9Jv0qiNvFTdoAJG
2CPboNuye96/zRHI29CAMEmNCpTrPEiHTus36dh5xWP0PpclDCM0ETBkDERTA5SIJJJMLIg4VPbD
UDgIspHL1Er4EgFniQ13I8hxQ1zRqLrwN5j+AwEPlSdGjVQdFCT/tjM2xst6AGTfplWcy1bv/LIZ
iZm/peQzNYQzJZL6i5H8xMWX0GMxxSxHVcSGHv27bN33VqXmQ+I0wlkPu3L8xbUvICYwvIFLhU9+
IRNi7kGlxsA/ZnEL3sCUhDS1gymR2Yduxem2SYK1rwb97Tj6OE1KRfyCAkvSDzlP8mYI+UiAF5X3
/tHmZy8dyRSORcsB4cOHsn5lSvYUOWNMeOvDPc1mmC+bhNWAFxBEt6LUwCYaYoWeQqVzxwljItgH
+gsThg1XAQIMoBorFt8HTjVMoClLdHKPYKdd0cIg0vlvPgZtd/HSPViLQOr1ZgyziNxANx1CFfvF
CGYFV2WFJwD1afSxa1txBQ1OPQd/ZGbjb/UJ2NEDpAZcB4pauxVYXD/ZBUNOO4AbKx5oVvAfZHcD
sPfIVPyOJzzg/D9cGLi++DyPQI2ZHPLqOjfDhxdNj7Xjrav+Wu7Sbn7ZvmwBy9+Syiavvuayd3fz
5c+WXHZeMS8ZQZgCm6STgMICOgYUy6Nv9jnOOWiaqVBpB4CKAYcdfimzoBsVv5iZ34wTK3qpVyFJ
IBRqNR4RhJk7cyVOGmDaY/YMLnssKYguxb61kP/hrIUl9vYXi4ELGiBiuRx+ENqB6aUdpF2S1BKQ
548qil5pPkIk94sk906GWMHtOn7c75bSAFvlt92CLQp9Dl01rcn1+MKkGNrcm9ZT4eY0UemJRJXg
bcStEMNpKen9IZVStSHL6XAW0m9gjTPk1nxIHu/xFcIpOXDtUFjAGl4SBM1muUftwtyp9OrTfTbw
1K2S3BaIRw2OxCCsth9HEFJQnUDxobHLphiCeo8Zw4I7Z4LaBqgR8opVOPzRbj0SpH0ClxoOiR00
d/EYmXKbcw2V9rXfX0620Po9mLZ9Vnda/a+GTgqeSs76i9lNfBELoAEDcElLbutnQpa3wZAADR+A
Fz0IZU0GkXBC5DgNTv9NvxpvCJc4Y3QnOd/th6anF47ZdlSQrnGzFoI4gPJZ3/fw6VvUbo9bgFYF
UkPwPb/xpTrS0J9IjMbybQHgQda4VJZEfvcKeNjmhUBxs9gQ5TLlRI9DPVnSkkEepv9hw2dzrjEz
YaDbkSNF6mkiUNIbeYXK6xIP/dtRYYnL9NJAoMYZHAIpX1zNGVVQI4gaW/ELr072EgUcWGi5+tmq
/nM6eKHaSrLaE3wMuqXKq0HGhWUn7qb2DTrXJZzAJ3u4ac4NnUA5ov+EKMD4wWDWbN2AAuzdQiYd
cN+o6D+xQDoEoyCqBNGX+oAKAo81sCrlAEnhbab3Kc+a911MSwSsMZg9/MYSyr0NvkQu2JFPMcNr
1VJ0F/QQjwOsFtRswWhemWL+LmzzHXwJCdUKSPYP6Pk/jdMAJJ4DC4SRHWC+uo9lQw1YplyzLRKx
YI0jGTP72vltPcyMKQAFyeyIJh9WO0tBCPsQhAn55wrZLCo4zgUO9YgaS2QGJUCV/GW23/cvZk7F
jxexLWsAnVwIU4OOQA1vAhUsStOMSHplgDreCi1Xel+w0Y2k9J1yl+innj4Gn9wxRqLOFzIGy2NX
31iwplEp+DuHiYn41Re6NiRmaZ+K+cUiJ+3B3YNUuhaXylxaETNH+qR7FtypbmBWob+0yi2+HXzW
nV+fkCL1F2NF6xFfnqJ9EBRKvnD/i5UptPDKHzJmK02FivBuvUszqlGW9TxIyI283iHKYFsZIqAH
NBVEv5wfiDIq9FJ/p9gya4cQgsiGhCcwfpGSixSbPdyoiJ9D4IGn0RD/xAKyoY+HE6EXCBMs8+6a
nwBJo+DekY7ln/sxBAQ4ibGZxyFQMj6sA3iIgf1bn2ep8HRwsfRCJy9HF+OKJ6YgMuLUFVVMoti7
ewtIEIeJCXfIJax7GMm41zCzxYbcDqZaR9CsDY79kDqyRMasYHqMIJaGbKnqHajlQiI9Mjp1WWoC
Q/4ZoABgpH+Zit2AvT/QLmLufaawDqM4g0wS3ngVWOdhjY9KCzMIfcDN7fG7W+vNOh6Xy8ZGl5Pl
KrMdPhjYpmFtrGIqYd/ND2RDpI4kONXEtsIdMfZbfJFZuYwslwht1neX7iP4GM1Z3kpDrrgNJ4ff
QZ3jnoZrwuAgXl+xDkjB7xYzEyLxFTv6LH3omO/r30M5Vdx/OgpsIXHwwZQEwxbMWhYqtjHIb1bD
DewYM1u8zoKsh3g3/n7N+mpLC8wTDm+/PIikK14JQvRly7sMmDqIsPHb8dP4VwtD2ee/GMkOjw9+
1mBeHeA+6HtmTqLzowXGyZ65iah/fjMVaEOAh8MxNBQZg5GL4MVlYf7S/iDqxf8tVYP5NCDCU+Wp
QYzEjSQg1liwjAm8EniAFgogFl0qxfxOO17BHfvHYi+RBK7eDkEOTLY4Z1DJgByElyphT58w542E
Ggti08WXEdMaEYN20OqOwh0BX3zqBnQD8HUosSbHkYZspaMwAcqEbDgjou/hJRvtilDPO0tROkUG
AeTKjhNcVYH6QN4ZhF1Ix2bEcGiFTyi3AmZznLN9g5aDQIJ0mhFEScf0mHYOLk+IUzB4+VEIDFcQ
mIfcMyltPXVaue/gPRPGpAAJ9F8Ee3Y3NdY4yhi47fsAG28+gSgLG+t3pHTAMcP4N5BlpvvPy5fF
N6SYZQWiRrcItP4lnAk7ywLP+i1dyvQBwLWbitUSVwMO5KFHyMFPycBs0xzgqtlnugRJlMqLLlzB
pnfIE0Usa7+2FwTXQg79Y3nqPxoqWXpnPoHG/5ty0cwQ3K8HCGma8GMQ5yiG9Newgs3B9wYP0rHH
v/nNkjVmkjjatGwMGDP64WlRRd1P7BsCvdqxparb4/3NOXjB6UEjEu1ZLGm+Ni9YZWJ5ARu/rDdG
u4L0M9kw+e1HxbqbAx1zei4UrZ39JfEWekoNS2sWZUwFIYDhOpAKwizDoRNRXcBvESuZYYe9RGAW
5OYeD4Tf6DxhlN1UdvMhdGASfpSjrwPx0+6YRbJFNKnXkBoE5Y8BoNzHNJ76moMJjeErzov2qqi0
Nv8j7bx6W9fSNP1XGnU9wjCHxvRcMCrnZN8IsmWJSpRESqKkXz/P50L3sbU9ZqHORQGFs/f28uJK
X3iD4lGjY60pknKsgblLtkyp0egXWGTtpiZdleWLoQf5iswYXBOR6dzunUG0rv3ZS5faILoRbnNN
kCCH5X6rInhXxJqsUyOAEQvymrBnwRLOj3gPLAs2zzkummnfra/8nkkVnKQ/eIzp11AvZ1I1IBb+
eD+n3sheSnm0qBbqXZKeTSuFjEtVlr4nSaeEgpLtHwYIv/Py3WnECdwq9ZdjpS5YT+KautPQfbpF
8GP4Q8A0vfUSC1EU4SnDeYfudU5I3bjFJ/7ZxXfYhXSUwcGyMe91yp2gNee4kBG4C3sESiOYLhhb
x2DZNt6PLKjdkwVdBSPq570raBdy3jtSFfj41XhZjuFmolL+oRc1ow8GuYyuLApKqJRjhtUV2KHV
08QGB8oG/4yaAIh2iFP+hzGAwEdbQ7Rviia5kRWdmgjgwBPutWdUU5GBAz+1DXo0FZv4BfUIM/tE
7+EDVBXPXbwY3Wsq2UZGsQKUgyh9r87gHse70B0/6PUMP4MkpOXdaeWdTjYIksRDjJZjsBIGBB0e
/ilnYo66EzQZIKv+rEMBRGvNKDu8uKOclFJK/HcgBjALDJDyZGRAqyidUv8A8EVumtel3KHROzJD
hMHwM6Mgc3s9QYL+WGQU20kwtzlw4sbYqhfjwl86KC8JY/he2waVYSU6bomP+HR4R5BjkbzdxgTz
XG3Cu6MQDPOE2tBlWHTy7q56GtArRex3h7DXcNUFwd6SIOxQvRGbNG4veaNofF5PdKFjFb6wN5d5
rgYwwhvrhNIsf1vtnt6SFgCDMxPgurMavBHg7Imp2ahuLDeV3tNcqg57XjdxDoE04a+Q8kQZprWf
PoDr75GhkUqDRKap1yVxYm1BfUUqUCfkSLjrEQmqY3cJt4zrqr6huGnEcOvAR+/idjd/4TXp2CP9
9fSuDc2eKkwKqGAFN6XUFuicEInjMUjzlQNKNMieFCgOcHj6+S9gVDjJ8laxaEQIYGNjgQEIvb14
c/r3twS8JOAfJFD0F+pZ/gYw+5VjhUDMJvcN9hPs/iak4GY6b+INiEXxmWbebAWjKPOW7sDobbnX
/Ppk3YSTlcy3Q+BFl+Gp63IkbtDSL4v7ACI7EhUiK1MXR0hsqt53xCxxjxhrA9WzDosIBGW2pGhC
YUwulNkHbZDz+xl7arpF/L4KeD8qRLxyICWndvxZBicm5+AWCC/jBkZNwxlhEtEDPhrqS41mIfXQ
mrGUP+05jQ0VO7cJOrOOnQcPgPdicPXHu3Y6XlM3WZJ+A4AjEMfUoabEJ94ab+FUHe/OWactyCrx
mgOvajnEd6IhwYkcZ8BaaH/aHYxKsZWyWIAmvrbXNqxGMqOe+PphzUktBz46haIMt6dVMKcHbAB9
K7A74VhzA5NhYNv6biPJ4XoYX5kdA+vWtMYKX7wBSB+dAialWzjiSLIDYDnBmyRGgMIAWI8lVjtS
m5ZQw4SVRiWXPTeClEJTFOQnm/2VxjE5uUDilXiBunEwSSfouQhPrkBRAjNmIF9FfYWtDXyfEMob
PRsyCfLNcyT35hV8Hm87zTKjZ7reqi+dHOoaUQHm7B6k9XkRAYTljeKdomfkvmeUPlGnyBtCGZXe
jAqyD/ES+rUXgkq0X3CXQmOJHg3hzW184J5+vDykN8rZ8rWRxu2+CjQN90IuAPROxFVjQVW3DhtO
MA4meA0ytEPnyhHCowU4hxNaxDGfDjabqpzYT04LnhEw/EgTpWxMbZ4ATKAg8qQQOsjlFSwIA6B9
C8aQzUOzgZfMqI8PEOLExsqpT6kmAnpAnIW4kUKqFOgclLdWAAFoP9+56PdIcSEjsJDCkxQ1Tq0P
kSgqmojZfaCy0AWnR0+Rlug6Wmw4whvqJ6rfpXKOvJYLxn648roZ9zt51uKfzStA0gHpDgJZjChd
qP0caEeT1I7X0moMKHlR3omWJOJQF5cH+GkEMtgzJrUxusjS5xo3T1pgm+hUeDCzK/VbvJCdBddO
rWdLF04QvGFK2Yj4n+DiDkY7kJ90NGUhBdxymLi1kaS3eEnQf+QBugfdJILjDzuD696EYAyLF3F+
DzLqnQO7wDGlk1CBlm0JFz8yInMJtMMTDXqs03dky7IbMbOuRJ89SbpcUwncP1wE4FrvIgmiAQ2V
8lAxleLrQvAtNHdaXAhNs07VLLhyiuL9YhcuKRQQG2yY2dLxe5TxWere3ss4sv6++ogKnz1PIRO4
EaRTcM6kRlIt566kkyMBIHUJTqnp3XHR5m07ZwT+SBCxUYjLENFs4ffCOwUocYZu/1IYiDfiFe+B
CMq6Q9uvLn83iYPExbeOiBEIClk093b8UcTgeckRVzWrQy1OGorLDVsSEaTKLthBGd12i5qKxN8r
OQZO7x6MVjDHfgfwfNdazBZskCGIkni0xLKTrCImfnTO/EjyEK8S0VwyaNuOHjT1yHi1qOBlvNRk
t8G4B5nBExqZ08scuUfsDnQa6gsEWgJpZb7AuyRCvPK4XChZaXROPxm60sqBNUJyzk8saEkt3CoQ
W3bZNuBqumJ6A0pEn8rBpgwe8jQzadpSx/5lIESMm7i5IZ8Eqs8FrS0d9EOAHiOvUs5POsOT27ed
pRnh/y1xBylntF2ckKWr/zNls7bcVjxeQDTxMMHFBXJYlYfonQ+exuNrAG6EFd/0efuOntnXahTs
x2BeRiuqF1euFwzL/UmlnwywpZmuPVGuP68IELjtAZ949/nwBiKSWgAJsIenh4HtCmhHWHSU2Ewi
OejD0fIYUEnmC7NxueuWUA+5IPSu0lZi/Jam2z6NKzR/eBP3n0+S4OLoodMRF3z7HSJDe9sZsfgw
ntiwaB4Q69MZjU9jd+qgdhiN+ev1K8WobAwfBjQ+EBfCUeDigzx8g/pPwculLfCJvidC5eKo4doD
kIoDRtTi0y/iC+OdUPDC454jDfxL3MF3LCDA4jnYNl82ILEuzReE6afnEIpYd8UH6UoYR7+cutSi
DrmWH52jAiZGDk4d/wypfmELAuXssw5fgbUCfREsi/Yqy65SpkVDHiSQsNzOkfrO9WFBc5QaE8aB
wU4qS4RqabWLmwqEALOlx1fUI8Z2nKITV3hTUq/wsCTnhu9ErQ9I2nwzF1yYYEpvdO1m/Qvv6pi3
423URdmQ1Hs/tJc2aF/4wjyrCpkdFGF6w45JPxh18bZw+nNONLEORzqpUdX23wyMnCS1gBUTKeBa
rQ62qt6HlHBOhCAvEFVCYntKN3KaZ28X0kOaaHLfBosbOfdC8V2+Z3s8gGSAdSCaQtzOFXnlYLTb
Xcrn+B7hCZF5YxL/Xf+ENysnpnoBhpK/XVBWoE/iK8vxiD4K7z4hdn1NvnEKF3T8ptuhdAXvVRsM
DVcRjjboXPNI3AdABshFqj66Y1T3Z32QsTydixRYlyAZpRoqhoqILTSLPp5v/DNQpNRvAWXsalx+
1BIMXvcbvx1VUHJdxCV8YpcZKr1nkltpgsvHopBy5ZnhTpbdsGVtciquKzKtC3VUqn++Q7DC432I
+NcW5sA7+vCcdSoGO/7jAjPvg0AipJdI7foeQIsJEyTwOJBUYRdseylqJiJrVQQ8GRpedv59eScW
/EyNNUIBs+5MQWGEleqCAiK/tLe4UnbPWA5+co4FEfCHySkUYgqb7MMEdAmhsvlpVm0GSi9vqB15
81lComqUkwEP8ILs26v2pkatQ2gJjOPWqebb9aytUGUhHSFPugY9bLn5HhCuaVAEVv1CjxSLpBNI
IB5UvgPtPxC8hCBOmL0fGkq8pTtXafIGSrMOJZyBA2wRSSf4asnQHYitDXSal/P80NVHqfx7empi
ubTZcBnz/GDonBH4JuHcXVbY04I3OQcFVmZNg/Bog7+ZG+RV6e/hVx7wAvR3/bYIswE3o6Iq5qzH
psAR5mI1RSnL43t92ntWWUouZsAPlaEqWQN3Nd1eCEMSNmKoGuNjhDGjdIslnNMCrOZILJXwVWos
PSROYN7Kr7wdZ7iZYrqRvm3wGFPEzw8hmoT3ZRbS2+bKs0Ab8yvOJSvZxRdfrkIwOe1dPDrUAAC6
VecVgANEDyy5g+0bORlaIzYvCQzZhvZqXiCwWNg8Xua4yc9nr3wmF5zQo5Pb3uqNFyF7ryChjfvm
2FgaqFWOb+/8BqvJkWQLfi2t02b2fsKK8ITJz35cmMhGeLMPk6YCugO04WdtsCwos+HyRLBvPXBb
NWELIh7QTWKCT5W8BxwzP4mgogarb6DXdDUC6Ntcze1BXs8bZtGTdsmrb0zOr8c+t/r2HVyRBguT
MukepDtdUVpYswHkTNK1HbtFI5YmAgWFGoIaIPwcO6/WKKWXTL0A/beMr2R3ExoxF6So/ASe9jo6
O+GJ1qsSwEJGHcQFEjrNdrULCROtY4iGa+iOaMxG93ezpQ0p1y9mXcrTdlUZi+gqUmvRrU4/0+oo
BImgeqe7pfZO30pu6GW6bh5Mr9K0X+wuhyZWpxbGwhLXJn3QZkiH5k2Uqw6IXy+R1Ci6J4igI4dn
amKiT1RgCFmzALtR3dZtz1b8lPx+3aU7yeJD0gyVwO7hucBzmlJ0vBJgUfpgsErtOnImJ0oFUnOh
Hii5zLFKyuk0T+/OICMFIo+RlgiEUELpbXz2JneywHezLSrQBfJeBdQDNeavQgABcg+/+Ti2YazV
9xRmB0ApICFTRf5sKAFP3nasqj5HjyCPNmPzVY/NutBUNbR4YPfB3k3rSEEYkztgPbBLn9Cs2dts
woqBZ4dAJc23VSTfKYHITseeHctSAguub9/cKhoyTbx2B2j6wb7YxDl+zNIkN1qPRQ6aKMpDKxH7
Z/NdMGlZi2i7IIihIgiLjyi3OjKpAESXzu1DihhQFwgClgKeoXXJc6j2RDrmFl4Srmm5mCudbXvW
2qMmF4lVmg5u8RztG9u39ZsBCVt4VLuqFhGGfqb5GwK+rZQ4qZHzOIhrItc5yTIlJkJ9ROTnJzTH
4n1V4kPYVmsEOIqJ+bJvQLltnBEHJ9R4pS9wou24GdNkoa6D4F8NzEJ0mUAs5mKiV0xNpgKOIqPe
B/7ewBIN+d1IozC3m54JA4fHQKyOjjWFiIlUranX7Nqat0FQe2PubdZqFmYRxo+8g2ANeycUCcja
sxbqN6ACdKmmIi6LaDpvgUoNnbtMyJiKN0Hmh1YBUMIq8UIkE+Umnq6RyeqM4VUKw01rQFrfEJjQ
AKMCxg1Fgn7xwX4evNYOYyawxtIZXEtiI5cV9ydqKvitSrC1p1RKH45PrYOuA89ZBGxq4GiEPOLR
cG0mwwThuIHdUXoboBUimnR407kO0A6SBoSIvlzBt0w3VRi50nLtXsP3rHquCstadKCokcNMloI1
JaqBA48JyUdgYbU7pB/2DUEEv7TIrMszdUBEaj0oJkf0IvfvGobFRpRTFfDec34bwx9+4LuAziXg
DjGCxhwA1B17iBkupE9IIR0T43B5IOvl0ffpF0iBAgoyXGUOJ+Rc/qta3xCvsaVGgibi/uxL4ZWE
DEGfbAQBNaYRSZpwRACosoCiBP2dYXBgkizgVH1UPDRacmjGQOgFhgZdTkWogOQeClkL+nMTzBmF
6aRqktGvKStb8ZmeIcgld3EBsnON8yENfUdUlsSYFnKLd5g7NFTlMO7fTuiogCZH6IiaSOHB36il
LfZs1jt1d31E2mbvJnJzbShIzHnV3hIlbljLLTAx+td3sly4E6AF3Rqo7nvVIpa2+psPpI5Ybmod
Z9qcUEOoImmRwx39uudOEUSeMkk4ApXgjAk3cgjInQ0IDKNDc9XdtYvaRS7bC8/kkuUjRAO9LqUr
pU5jhS18jc68Z/zGMHABV0MTweqS3kgNc3cURgjTR2Ab4YTuPo6t9PVAfU8HCw4h6Ogv/vEf//v/
/p/323+uPg7dw+6+OqT/kV723cM6Pef/9Q9V+cd/HP/5n2uL//qHZdqWrjmaYxumrjqGpun8+fu8
v05X8rf/V+WRpZXVsUiHdzgvVCrDdxpRnlutloxjloxjfB/HtNzdzNlf06HaSQkqXDRk9h/rFugS
mhQ7oKCItsUlY8rv/tvc5Hf6MrfESE72UX2kw4R4FTEJupN0KkmiZ2jiblmIkvF++JaGZbiOqhqm
6iru03i7jaKddg/rMDzj43fyh5KHEblxCEsGUv+c2LeBrO8TO1zPrp0oDGQTeFaAEKCC39Lrc7p8
XslQWslQ9vehtnmRW7oMBYuhdq0RCEpzUYuoHlPLLhlMNsHTgn2bl/N9MMX873lZLeJw4Fbiwgdk
BvrXXHqil7LZ/bArvw3ofh/wvLusTyeN2X2atOexyGAn/rB7hDODdDM4+r+3dKoie+jLnjSM1e1y
uTGiTh5ERTP33tOqiCAVZXP78WOaluXouuuaji6b6MtIs9Q9X52KycUZ5yi7hXgdYoMooiCUIAV0
B2CnbMwfT8CXMWU3fRkzyzQjSa+MKbV48Vo8+N1Z59LslWwU+Tl/bJQv48jJ/zJOst6mK1fGycP7
EsPtaPhREPck/fm/cT8a1peRnu6ts+YU513OeiEC6u1bfcHR8Qajw1wypR/P9JeBni6PvaGniWUx
pTORkx4Bvqccp00fVPzKvl7Zzni6Po6X6y49Hj/PtN3R7l5rFqP9XlNe3u0YfVUCw6BkcrIef6yX
paiqq9u6odpP+0K/qaqWXPTD0IhV7GhFNFVgfKZP05dEt/TW+nEffhnvaX8458thk2eMh8lTDGoT
pgDFb+nxlEysbKCn7VFck6uunRlIGEuCqSGDp3VDT/n3gf75ED9/Qsc0Xct1HE1V9adFOxVqkRW2
kQ6lIC1N4FmLkuxdowiHfyxgVKofntJ6pdQDsxN49pGAStU8O7oOLzwSROD0yQHZUbXJRhAlIFIr
ND0qQBCRJm0a8Il4I0c3yM9jt1bQwhZEHpoENb2WAXYQUPAKYJ07KKBAqAFaLOHBI/HOAm2phOSD
HXylVEqFNBAABp3JS9dEgttJQahdEdZkbPYpUlSp/orVLyIe7Lr+NbhQEDAjbGMjRULVSvvtgtJ9
EapwDOhlJcE+XNXfoNINiQspMwvo40iwaE8VsDjVtdcFEL6m+pZieuOn3dOD6OJcTaui5KrGNkR3
BAfr7hxMhIHFyZkeSY5U55GmcZPkE/y41Z29bDrZ4IFwECWDrqqSxVD641fA3ySryj9Am3px6BK9
A92cNUCR7wXZcliIrDjNvno6RslhqGWE9yd0/Q4a6MAKUPrYFCz7agFt9gZk90oZ6k4zQxqfv28S
9Yc7xORwKbZr2KaquE+7UdUs93o4ndIhFUnCOVpLkq+Rm1DX+5tDPV1XR8derWwrT4dToJnV+2hd
BwgLvHn9fv+7Qz3t/Py42x1Wd2YFtM3n2eJRuXpo2Esjv2RWPxznbx/wKdq5rrbWej3L0qHbaale
XyoP8jIvSob54Tr8NsxTnHPVH6t0azKM1L7SAFa3y05FI0tIr9S1S4Yrm9VTlGPc10dtk/MBG+hC
V4u4D/L2iOLL3xrmj9Dm+rD1zNCZFS4VQSehWkOvGZ7E3x1HTsGXx1/VbrPVfnVOh6+nOvZokKcx
6p38vTVSFe37KLPDsXLaHZmNlI+poWPeLOkKRSk68JQ2fv94sgRPt/uXHaEqTw/WPj0+7ELjOIE1
q1Xomp6rE/FQ+H2Un7K9b8MY3yflmJk929kM84jS7ptEGCDKKT+XRRi/7zhVebodHGN11k2bj/eK
wBeWgMDRuB14o0o+W+mEnu6G1M10SzGYkDqYojQbu6G096STVvLl5Ej+uUCmqZqG4bim/XSG7PMh
v7pbztApfERsbqN28/JeJZzRy9958+RGnqeh33As2+0/3xX/M7Ajn/rLbj9q+UPJLHY79JvBEZmN
OyxTbvbTjmIXqIKSef68cn8N93S4rkVmbi2FeU7FUB4EF2ZrI4SHy+oBPz9Vf43zdLyMs2Ft1JyF
y5Cmm8pbZYFo1eiUl0RO6g85Hnv+r5Gejpa2dWfqLr3wKApubu4QbOTe8AO8HcwyUEA0QcxayVcs
m93TOUt1KzltN4x59+9EVZbfl6o1IUNQtl7yk37Zl87TSctSw3Ec/SgXh+LT2GzhUBCJDiDISiGw
JqOSqZVtkOcTd9tW9pm8xlQFQx7JD0R3qAK6Qck4ZZ/w6Sk2d+eHnVzZIMfmve56HRSNISs8wkHZ
F5Sd9tsXfHqMtb2dnNc6a6UOaD9Nz8GDmK/ycVzeo9GgZFJle/HpFllrK3W2kkcF0RWUdWkBgle5
4GO19p2OaBpIk65kzJIFc58ukDzJjWxvcoFIg1m8ESGU/AuFRFmPXz6j+3Rx3FJdTe8Wn/Hic0sl
wS0BJZz4Nnf/bY7CIHggu27XpRZbMsGSneI+XSWqulqr1p0jkAUUFqPXlUe+VzRFELVkpJLlc5+u
EmOXFfnhRBHTaEHzJKM5D9Z0XkWpzamKFJn0CUrGLNmezzH97rG2HpXK5wG/BY9a/nrw3x/0YACg
AHUrGcwoWcSn2+SoPbaumzPBPDy0kUlagUhd+0X0QleFbmrZ0Stbuae7ZG2lG/Wqc5eAZ3jd16Hf
+JNR0quUTavsGz7dJam+tuz8yrG7BjpvWo7priCT5/tB0eiVfMKyOT1dJ7PLTt9dHhw38mXwRWS9
VIFxdAMQULpcZWM9XSfqcZPZ14TvZwOVO3j7uuBaKi2H0p47LJnX79eI9Vy4TI1UtTKLfShkvEhS
MPGNAI1Qdsh+j7Qo4rBHvwQ8D9VwKluVD3hFhOSBCvlhmWK1Q/cJxpLr50CWyKkrJ4osohL5+zS1
3z+p9Rz2X1cPY59JEoORHs6I2sc2PPWSCKUPPAUn87SOyAYSPOkrfWa0QMrust93qvWcB1z2rnE7
y3Mu7Zg1kTP2qp99YSh5wEt+n+z/J3r+79CIQPn7pz4Wj62qKryxDspb0v7Bttk/IaBZ2hr58bM6
mu7YumtZFCK+j3SoqOf16XIgrLyH1y4ITe/jBehJ6i1LplQ20NNRn53cwyzdpulwrPiPWiePPya0
juub+u/jaD8ehy8TejrmG7vYZNcrE6LbHLlg7/QqxLVqtw0Hg5PxYgCBPwEeUqql752syh8v7Zeh
/zj16iPLzH06vAF1iM3GLgB5mHdokPiNR6u09PjzLvlrPP05gNgfDnqlwlTxn4fud/InL0cEEf+t
FNgxGUi3FYNN+X2L6Fn22KezHQFEnaXzssbah9Pw772nX4aRE/jletkYl7SiOQwjWK9HErztONrg
wBH2jWAjlD09EhL8uVh/zeo5ZLgcZsbZ3hAyIG1ng3hD+d0nZt607xC1er/vyp8LgF8m93Sgr7ND
PpPtTyi0q3WO0SZ4F3MtvGZLLir9503417yeIoXt5pDnlUsivVWQ6RD3QOhR7cXFLaJmSs0VENEJ
w85K+5NycI6JAUGijqQkW7xjlSAmXEZb2JluteQr/HiJfvkKT5dNcjkllfzM7/ZPXgGOIHAsUQQF
aVne0JMf9tsCP1049nX7KO539pPIu2W15EVHr83fRMD/IWcg+D2cAVsuvQTK9tXT/WPkctOdV+nQ
at0gRQBjrM6gPJNHIP+MZHfZq1z2TZ8unfNtpljagWnee0r9xL0DoqOuo5kywnUt/HsLaD3dONpd
s/LNak3tDWpl7tWkwY1nVJTx5pc+TT/f5P+zk62ne+dwpWN5MRnsCFcPyxtBnjlA20ujtZ+ODH0d
C2iAo1mm8rRTzmfDvlw3LNmVDl/FuzXSCJaIwH8c2LvIsJScUVV+4PPW1CzDYSjLsVzzac10PTke
Z7fDfji2vVY07It2H6SqJkqYvbIN8gkU+WWw5zV7KPdt5qoyGAwfv3Oiez+s1dDMgBxteU0P0z7F
GwDE4dSXbJcfP6wFisWyDc3UnyPGy+W6N+7HNRhxr4LC8ZB5glEogHigHR6Pyy7ZsuHkqHx5QW6Z
4mRrfb/negF/O37dh48qHSjsEoEXwisqmd1PJ0+jnWOyhIrGKfs+nH50Znd1zXCybe7AEwCFgmHB
+ZuSaume+ek0fB3t6b3KzjftmuW7PemLQbMFdjkkRoFelcb5cq7+2DBf5iWf+ctnTO3kvj9fGEmq
IAjLMRYiSGjL/As1kJ9uy6+zen6tdlryqOz5hqcQHZSaHYFoZGc+cK206d2V3s4/nrwvc3t+ge6H
2cw9MLdGa9OlJ6p6HlWCsG1R3xwsg993iPHT7CjzqY6rWI7iGE9vgZpeEr1YJTs2ZNYsxrRXr3Bb
HnRTATuCK+uu+javstVFbqMOLSXYRHi9voGsRX4NpSHqQSeAbXlNvyOdhe0FdmOIENWPZOLbyRk+
XPT7b6zKzfO89palGxpwAN3mRvy+9lnlcTNvKw01gDhtWuhBvh/at9qnvFf1yr4O8+AwxBQRUQPE
OEuv/J9O8JfhP4P7L1tvt74dtYOr7oYU4eqPph5gNUmIIMZOYvhiCMb+9xkzqT+nbCkOOZbDUbao
yX6fcmpvZ/vHTd2ySEYdb1+AqJvmrqnSSo9mdRdlFXj2Jm2ZGWUeA0/p4HaNdy9HvGVuwW5hQRhH
nN8JLKhT7fvIfMvN9s2oPuCtbBpb2BgoFwPvhTxk0ejnChztOivT099yjH2hoVc3kV69tIHAVd0+
rBrUTNbRHU1KwjC4fW7ubzrrltG9AeA1QrUBxr2mA0+dvexHm+BUB4RPoKxCAVQwgUbDZ3/wt+Ee
CeOJitCF66tgCnjIWkfkphvQiHExQONiuoddEt8ofoweKNZlMAn3yFTMOA4ukLUcqWk6/J7TPiJT
rqPvrwH1PWgwb0WH64zHh6DNgJyCxTRflP4mhseGwThEXoQvToR2eMdTicAURv3AzhGAgj3YYTID
RmcbYDAJewq7lCGoUOq6U1EaPkXLA2LYDPSuYxkC1SSvL+7wqR4hP6sqTDzlHRGJqvtSGSLqAIPX
XqBI8AHoGaLINrK7Oihl8JmfvjDQgiAvA8xV6M1Ar4Xv2t6NRFIQrfx3uMANNJFQmTBrMGtjbK6K
Ceh0G4AGOkafVE/6OAP+BwMWYQgET4RCjvT+9NHD8aJ25VfGHBUnWKRZlE62PCDPcuksRabPEqUL
LK+glPEUoWDpxDr45iTOYtDq1XtvPUEfrU+di8lswchj00RD1mqpkBxWRB2ihoaCN0hjWCXBrp40
ABy1VUAYPaD1WIvdQEMLAx5ZCkGMo6BwhDeCvnAN5zEBJ5tTAByo5l55+oqVkFggaDeEDmYHnyDp
XJgqWQSVLSpEuMFd4ARaAJgfFDUcbuBk7N9s2BtrSGKwQkrfmR8O+7eD9/TOaNnhohr3B1SrFgZs
G8CnRb+PNlYnaadL4bEtfj/qpvrjiK6lm5ah26r7XCZ2V/fdbFMU2+El5LSu+4jmWCEUNWTea/vw
EM/QTmxlnevw3spbG4STgdLUc2Sb0JRCRQjprHm6WANi8Wz47id/081WcaoFthHq+VS9+BmSLzXr
6OfLYnmA6I0rWeum99dIBQD/2cfqQFN8zLDg6s6povWQoVBrj0UB9xS6uj7IMQ+Ce4n8PoBxoPCo
yIluGRsFLD53xjsYG7heSM0P7/HsdT+2B2CX6XuDeCGtyWv7/qW/v4X5awHB4BIcB6ut5258FU2f
D6ebx6cWTkR1A9k4XN5DrhRvP0SjOzjABs5QQ7qji9VdtcRVQse5KYeZZPsJwpsLo5tGyYBUZmIB
U0cVDiFKCDPwwut73Lt9RCUSTggtkwugtXVM0FBFnim6Qje7+RgBqv7KbiYDxh5dSDK7lfY6thAX
jC9IdIxFwWGG9Pw1XNcwKvJ3CaKSWbUQnM+2ro0oMZJBqSMQ6ejfrZpIRCGEJ7J+wn10W3V4dG+i
l5xgp0ZHA7mR/nXMu4k6hIp0COxUAPOjiji435Z2D0sZSunTM02Co3dtAHr2z7C44biiBxMdPp1n
WmsoaQj5TnD19UYrcrc71rai6ASHeLmb67GNkN4G6TullqE+hDEv4pdAwi+gqKfIWvhoOEKbpwtx
CpKJgrf4I4TSUqArozQvXZGSTcbb2nZ4FZVVOFs5Tg31C5B73PyIkmE0xja6q4iFFBhGV5BIEXLr
EqK0d/xwcRH6JHPtfK3Vu3SKBcpz/j62kAHDAOQytenMwdCpNW/e+xaND2gALjdmddQ1UYeIXgqE
zgcWfpOIjIiS7h3P4PoOuQTeH+468VE4+i9r6OZi6IZsrb/r0d1oVjCkxLUDMQYV0KoLZV5y+Ah+
Zx3SqYOBzq635gDjH7nGaBypImnlLs5Ca5vbfBYBPgmv5BrY0xSxICQpYBUgoBbP5gWyuVgrbiEq
IMYWFDUsNbc8bkQABIU4jMLqqW+RDROxO2FTXw/cbSwN4oEQhMVrAxIBPz6pI+ELf7bSga04681a
j46i+Oaw0lxPVGTel04VcjrnykYtxxZF2wR6HeS+8Fg79Y36vV4ZZE0OVDgbHSH49qxXaPyHrruc
TU3/NLhBpf4XgIs/RKiW8uWOeroVjcPssLtqN+4onB2PKNTwedpUSiJkM+M8grVwDlEEUEtD48+i
8rfYzzYV1xYsmq1prv4crVY2WaLm61kxRLsm115okzSFaq/CU/IT2KHYxfmvkGwqSeBOZ3agERWg
W9K91UB4aCPTrG137d0sOkJMLOhDVII11wKKv+DtpOaCX21jH25bdtiFPPIpVb6pFp1jnej/vUAX
ubPdBBPHQH6MP/dRadsj9AAfHtlJR7xC7dhtr5CFI/5E9fHqzfNNZFbgT/Wc6MpL1SVERn344JuY
gDRmc4QiYtcIDMW3ef2qx4O/uG4bsEbA/iHR/yb6f2UR9J8x/9NXfIqgd9f1w9X2lWJ4QlofAYl6
gd1rU1NfL70EGifSHtvgbHSMY5SeQm7nU+GjnlZxfVCLH/UCC4PTEEik68/YYRCOc99MqieOjh6l
RfV6q++ITm7EXm3M688frulvQKlvSsJi1fgjuyVLUhQSF9PQTVV3nnKX3eOU3+8Ppxgqr4/N6IKm
l4ne3AYTj9YjUvd+ZZLHGdonaV+xxMGapUaTBn0sRJ2A0GOKdvM1mmz8ppZfMWquU79Z8e7cyzpq
1UIKs1PEsYWSDC8GjtGI6j02EU+LghCOQvyoV3Uk1GzfGtg96x2qHeI+wR7CPCFQrCwgFw6MK0Yn
u5ZqBOpJWJl62A5JHd3Qac46GdHpHR41LqWH+N5McvHJSPcEtdfW7QxVHM0HG02azmkW0O7IRjg6
tWFJHebLI5KEVgTTcxXd34gLDy+IOaCPGastNDijSgEROj6Ojq8wRJ2oMuZhchoXhHoSr46MMzJD
venmQydFh4XEnaGjURH8Hsvo5h+xjKyPqpmKaiiOC03oe9pSrCvnzVU1CzI1Zblu7Oj87eN1eG8D
Ot7HlcFd69lkmgi2uH5FDa6reE8NLUwgAdOPACMyQXOlds8/Vrn3yKiwYRIKXS/W+f/NlD8nGiXV
UbtupUN246hx5Rye+vdWGhRU6B+BqfoOos6XyHqx19GtusJqZJIbgVV5/3AIEy6b2Kh4CYJ/q/rt
GCscVDh5by7qu94Z0EglWEEtUr10cLjHVqV/oQC1DjLUGXcTFx2bLcJBSEhiMrgKOA4unxETkyjB
BnTiFARaPKQrP4MDGNx4hR2veUaLmvrWTvM3yhgpxDPpyyakHzopUr/LKUu4Qxpm0txt+qtqJ3qz
cQu9VU8f6CU6Tnhl6ynHprMN9f3QKfq2XQc4/vAjZ0wEsqqfkTVGZqFmvChGmx+1Rv7TQLbdZ+vS
uw6KtYfwYfOikRsoYKy5FLvICoUzhFaI3TD3nZ9DkQ3cQdBTeTpeVrWP7G2P7i1iYF3sr88fqoi/
Xt7gYC8MQ2zHG86KiB2ncDRaibAIPFpnLVI4THxdzGSuRW2H9ipPPkegm/LLUDXZRNgQmwVCnN4m
qd4n+QS/ep13WWT+wzuE5NecKU+25gj8AFzfCBffpLq5BnCaM67c1soi1ji2UWUUoeTt1u/tRiZS
5kSMk7zi24zT4+pV+tkU5vTq7B3UcHOt2guzZl8QHdcQE+eeJc9EA+dAKpzCQwUavq06CdsG0MLO
B8y+azlkUDD06MW3T6qXd2+sZmswIqpzu85lUSCXHK9EtU9H/GiNll2oNVFxh13eGtiHZoJRoRU/
Tk3NrutueH/DNENU/BvnkfvBK6KhfbXcCzY04kdmEHlTsvHabDpAYq/a2yM+khP3VID9ID9bww0C
daoKGsGILwRu163my8ZtVXf6Vl5yw2raH3U2TrCl6rYLE0gxVP2p8OA6CkjjWVYMCXb0wXmFNtND
DYxDV90hmIKU0yoqtlWO5yXzO2j6nc3OYe+da4e2wmOXflzN/jEJ4Q+N1/W95bvttLFJaTa4bQPy
erAO0/s7Ifo2TKZ7xa+gWp0G+0Os6dG+p6Fy0zifwnw0s5tW13LHs5p+qscpHwnRKluShhmyZ+fm
ebitPhoIcmaecYgexEe4m6JjrAQFKhrhcZwgVnbi1Y/vfRi6deNUrbTm11fe4gqs8XM/DUfYgCIO
7978Yy9n7brFJDG9EP1YsH4mXYvAfd0nAefcQmcz7QLexwFKq/iQ0jPEF9H74NF+YAbfRQnshsCS
lvn+9DC5NC5vS38KF5Okfhsh4gyZ2KUcoW7D1ZIs+Aj//hWpgaSO5kdVCLYECJXmrM+zarnh4RLl
qFHizEYbMFpdqKhuxOsy2KgRdQAN+j3CY6JIRi5XCe/rWMVMZHieHKuIwjH9Per4lDt8G3XMOxXS
LT5i/4+wM1tuVc2W9buceyIA0d7SCQn1raUbhSzbdEKiF/D0+2NdnV21oypqxgzXmrYlwc9ocuTI
nH7686h2fgbAQX6Uiv5toyNQBNuT+vJYYe3R6PqKMMW0zEvvq6NXDV3F7Zu27j8nCfPfoK3xhCkG
sBbAlm7I/1KLtDe9D1kIaA+oWXK0mr9U3obiEska4454Q1V66Z+ASlK0bFI/wgRFzqbD2nwfWmMq
Kl7O3ViXiJKNXS07LE8CtK3SK8WhDZCVoqjwrWyUD9k7RIo2RqfqUga/wvtcUtXTXbBfkgV57+Kx
80rOiqVIls1Sh7Qwiq8YOz6q+WynxNM0dJPBJTX3oVsWtnGbTjHiFlA6VHxd8I2xf1g1iIoPuGhP
RkfNKDgO4zb4R3ULUELEG208v8tuluLuhR4m7+m/IvD/huaCh+qs4urmyJYAIv3fGVc32iKvcTI7
qPtRrIz3yRhVQbtutdj/V0L4vwGxvJgBJmmq8kScaP/Ky0jDTAgrCboEctXoxaxfTmVzlRzD2VAB
RYBnuDaOzLb/fGT+HSL553VZTZRkYpL5r6w2uVSS5415P0Qzhv3Ok8SO/cMULWo6U3xnp9ruP78i
1eT/dWHNiSzKfEyZred/ubCJ+rnlkxi2VIkTdnVqFzLbEBL6PdjlPVQkl7zmL1wJ+4nkpPc3mjF/
9aiPYaeIIyCMO6zjk7hV1IB0Y4KW7Sf7Zt5elF38NwrlYQg0i4646SCx+12Q9txhzc+uSrDMu/kl
g1c8qSoyxICSn3zDoGquBi/HUKzJQmUpYxKk28wtRkRFTt3ql02kG+LN0TrcvtZoW6PCYWyMH4Lo
pbs5M9BXE/Lo7+T8vtJXBuVhcrM6NGd/dA+AJJvrQbhaqsiBYYYzbxku5gtivPI3QCu6Od2ZaiLg
q230Ozp+gBXOx+lBBTeamD6vxm1wqrWvk4HGrrwb7SGQZr+rvgmDwYQ6oa5ZPnb5taidx37HXPYU
8YuEZvbZvhbpSvIi++WZeDagS3JApMa+Do53OHgHAC0PrYR5sQLoOcgbefPm0mSA4oPDEpiDgsDI
0Eaohee9Y+enJ2WpKPskR/NHR4rjDdSZYKp6um2VebZ6OsbGXFE/22vYu+i2zN78EPnIA8uZ/bJo
Nm6fHURWxSBfuBO/Yjb5zfZD5AluOmUjbacvOpPf95r9Y6HY/4Wo5n1lfr5+eqmrc0dZPVph8rNU
ls+ZsE939eGzjNalj/BYQLi2SJanevOZDjOMdnEm6YL6nC6zacTRVrk5w6KbtRsd08Dx399TtE9m
7fk2bl1uNtky3k28aPM8wBf0kFWZUH/1NpqmyR8+4NQodyo/8Jb2O/tNf7NpuBz9CJWLuQIoCybX
DlW/z0PGZV1boJe1CPnfKCb7EH67ncG7wssb/WskmlB26qwCMxgkuUFjgPBRNsGi4coEoYBC/qum
tlIsBFTIO0s6Z8f8LF4kDHkZUnzmGSAcSKXg9+3sGXuy5GmCVeOfYhzqZtWq0zcEftpNliFQVGFm
j718Z795Obh0sFEwvS/GU7zhFOPKMTgvJJ9bjzg/WNL35FtsHB2p3ilvLSO1pm6JXxUqeef0+lx3
mC/eBKv6LJvOjpCkx7yEQdbHExEJYs0edSYE15CnHCxV35myw3IgU5NwsPTYEtEDia2PZkUMFpB3
RBaimnWGr0nLt+Y12Ty50HciDp54ClRN2W6O5lldyHkgDV78nOWItdEXkpe6QEY8C2S1ssLJnJam
OFFrNgYQPFFlpXvtTPVCHzCoIHTLW6Zb+uNGR2RO35mjoMRxDwub8IIGh8ShI/2jqzx+MzacyLqO
ih3vjBNfmst3tbsl81Jxb+hHKe4QupS84raJz0/Ba815zO9e9NuK1dbSqtK5hC9z6LRIVFXzkt9N
JdLbLSpeqDtdJ4f4r0boReb0s9mxRWcbMeF88cHZvvR5NwiasAws/7WLeqYHMcIMuStMfL64sfW/
LY7Z9QVAQLF0eO+0eedgk4XwV+vljB1kuIro3nM0Mx7EiFdBVg4JnHGPs8ZUR6Y2Y58ZJdXeo1yx
e/SueqdBzOShurrLmudkZ8xum2JZTdPtC3RH9SgPWSqNRWypMDOh97Ce+1iz22/g4HRKXdibuxYo
oLKiMx6G24fyIyGOdrPL7y4Ir8/95LuZSot2oSFfUi6E9eRL/sPbddds3/PXnnPPSb3NcDdxzaM8
K311xy8cnA4czLC6szErA3Hz2fSSJaKBS3sQ1D5aKSjhx8eaYvUZYHxPPSzvNZSf9GXloAl8iJkp
oUxYeYglrVWcVjfYsFC9GutRUKXcjQ4tNy85T252nAbC5/RG3F2zjUuhWPSXPDe8i3/UXx/nCskk
7l9th0jQ53ZLt4CAzo7V6WnjPYPPJsH8Man/sQ9QMcDUGGOOL22sc1Qm0WQ5lfNyq50RGGJClp+o
HvfoSEZnZWJV3ZSnsHv5/DyxoSynFUz2jw107+f+B53IN1jG6PiSXp4+ngkMiqe6ixHq0cRsFJ2+
n+T8CjLsCmJMckYFClDkG0KjwHXEVjMQkTjZaZvhezgzEaAmK13eN33r6Gc+XkyF9rL1FcEnwX2O
PPsyYXxL38YNXoZzhptEvfq75pKsTLcMQEeOoxFfavNg7nj3yffzO/ISr8RhN4jnyVrYAd5dwytt
+2tPL+ppKNn4IBXue4n5tX9bxEtjlk3pXfeSH3khF0u40iCkCx1xvEUU4XRDJf6HGs6Qr9qT9Pcs
Hprgqcy/sIVABgPf+3ja+kiJgOgyLCWnvDxUKrW19oXiKjYDiP81QYxkrDBX58JWyILobH0Sy0Qx
C6M0elg8TVxg//7LWCPQtedLk9NDUToODfCFWFaPdj7FvcGhDpD80babwAxrEOVKFpet+g/5K7aX
4oM5VbfxIjoDfUJjXIFTIIcqOqiRIhbXf2GTSRkLMeXtAQ/NtS/lIZGY/0AAK9MS7je/DlLcAgJu
PGmiDgrwX32pBuNFQ1RhNLvKFhqGWMP05rVBcySx2iqxLvYPZMepIS9uDXafb7ai6WczZJ2Oo9MC
ThVcVNN6ofn0Naw4TggQgbGxRanMSH+Oqo+m4Rs5cfUVJzD3X0Hbzwq8TXbMSuh5yuB2QP4jENj+
jl3VH8Oqung6yd5cdaEVLprCKTjGfD4eANzlaEIBYDeTFcCcd/NoAyYI2PcP89o8zKN+5AZXl/7y
uUz7S/PyOq4PauktaCfT6nHCmk11gpDwZsxmiT/VpZ5zJbbaOIuJF+Zd4lNUqq398GJAkfrqeR6Q
oyeTUatd3jy9uNFA22YWhvvW9T3POmsUC/9llfzcLM1v8U1J1K4z5LfYmNcIks0WmROIYDTEE6xF
Jh/elSdoOxFT6FOOON6+vBj3iVMfsh0pypPt0LRrDg62aujpglfg84I68JOQbHqfVfKlHM1AWvSd
o4fTdHdDcvcQocjNYELespozTgj1/cAiP2ppH3REA4WPsJJD8O3JTNqkzIEuaOPh4IOr13d0BFVE
oGE2WfN6/A5AvX6ubAF9Dq9LwlhzcKNU9zCeHhhixH5z7alJ6zOJvvNr6hUV0TaW6q954VJgmMC5
oNECjouMQR0KkNtMAtZBzx8Ztt/Jt/6dUE2Bc+FxXVkAwNr9RrQwbGTuU6oEBFV/8h/+U0Q5dFBO
ycWk2uPwAyeWCxXZex+LE8gk2OGdqA3RIDXdZiwb7HDZ0zcWSxhUHOXaVbcCiAiH/cFdJuM+QApk
ZARebkmdgBllXtjhJvKjEFShO7WF/Rk8gxk72OBd+SKYjw8hpi9XDKOBfDVu19xAEIuTLM9yRirr
6JQt6lHUANRvKsIDWvGP/j+l2QcORlRvIjSxl+mSjvYcHuWNwfSztrrc1drZJHdjhLdCP1Wdgod7
nc0/R/EYfYnL4RAGyU/0IzzQgkt3KDLa76UBER3oE0rAnIf3OjnLR+NuGlYNddJwpEXm17PeLVZm
0G7atbiMA+XEaPqiIvyLm+hvu6F/qF7uO51puD4Mdsrnl6h73A9e7IN/y+2CkchD/aK4yQ/5T7bD
Ma65N68pRQ5SeGhcuTWNQXxKGcAg6Ud2p5nHOeEBDSneNUg4clP7e4vGhDbX5tFhQD5AdAv2xH0F
CgbnuDpNeM75eTeet0G0ppmpromwfsa7KunIjq75pStY+DhSvp6gsUxBTuyKNsXnGGaOmmK0JM1P
/bZ8fLo1p/3Vb2RxLgRG5ivioXykipchBn0pS4enpJRt8beHjILxB1XndeKXl3JdXVPVqteVaUfR
9N3sekR7qZtIYTwUuH3M4208Z6SwrZjRkz05wcfyHB9FcODe+UCQuRsHY1E9RHTMQ8QbXSH0qmLW
bUkgupuDr5mOcGdAzf2/HRAwvuq5C8b7ZIWzdTVKU89c0ZssDTQdlYO4f6G/OXsFKqWFtHt9yy9b
2dS+AeDOPNx+Jn7xGFYJqpj2m/fA5/PJgtt0Wy2HoMDGbtwkYbqJ/9F4pPuZ4e0RcMOKM7zoeGOR
APsH5jfE1cmq1cdxfMYw9ekSM1HwXcYLncZRceKjuYvWz7UIVYVouhxH7+YqD0qG/7sSUlF2LKYD
5KHQ3VES6DaD7Ri3uoV5HUuJColqMHpf/H5Ny2Uy72fYdp5kxJb+IPFg//lFCr2jtKt5xUaY56v6
pEf2gAs8muLIBCL5iJDh9XU3t+2fpFpy51X1VGJ1+MFD1eFSGFkC4xz0N8A5C+fz+OdTDYhyA9uA
olBIsFNk4h6jMfVcx276S/DWNhg2MVoC5FzW5EE07LmsC7p8CfVRh1Ovr+uJbZpz1OD2KKl8wXaf
Cfg8vr9Bnhx4JbQIjDGfi0/OPLXDwho0C5HcE9YHIqU1nkXL9E63uqMZ+dybU3UqTu3BTG25s9t8
7KZMME/Ja5IVWaP/HXsiBkRPp6+ZVDjVl36VejuPKMrtApHhU8d2HsKQFGIMpTfKvlrUq9cOB7lk
SlYjmVVICezRVyPcxVY1iuwCdebXZt9ukyDbY3mDQOBWOuX3AQ1XtP8QEx1zIJgW15E2ouDmWW+k
Ss/lqq/827qCUmZ+lz/tD/ZAF9xpQyf8xymLNzRALOOVCM8v/G+dEq1VvqadmKkr0GG6hoHShFkK
3BfmdvjjomhMNQzZc/980J5lzIfgZvyp1B3RiZ+kAItMm1Bs6g6WhgyVFErfn+TSr9Lt09Mx9KVZ
eZGv8Vn5K8frbNG383cJlxQPzdGkATaBYGlYGGi0Rb3sw1Dijsgs7QiejtBsazektF9yZQ2gwGwL
siMMErgJ6WyQxskCkctonDjy6QrkE9KOo0l1ZWOQatycnKHEx+n7kYIDf6nA1f3pIPYq/QxfA6p9
5LxtjMDONscPiT+d9d4zf/bMhZNif8ibWbSzIveq42eu/6T6FtFvT3oY147TjAHs4UbOViq7RhvR
j9cg+B1sBUb1qhXTT12qK0X2fJhYHXqxhUP7Vn4Nj1b3Vbb30W7l/US4FtqK6E5u/g08hG6480x9
lqZ+x0Xk22bS1/vjxODuAN6ii/+KnM0wxqsdxjwh3D4GZrqVN46Z4Mu2EBG/BFJGam7zWkQPU3J1
pMK/21l6bttZm7hAzlyicfyNT3BpM5/pmMmxiw5CtkkQZ0YXHDMmnAUY52ErRLhivCVMK349HRFa
zJIdNw59GDUE92pXIWudOCYC998fH8yKOA18EcNMwia1WRJhOtENXwvVDAbdU+WZbO4SJEEIkTX2
dP4Lf9N6I+he1zsVWI6xTOHhPZ38darzKZZHSWTfqukkmb9TL4tXZmdpuJ6VwMc+JWaPYjEW0KWf
dNfUXIqMEbIgwagY53fUETK/parnKjReg/kBiB6RBn8XQvuflE8FBkHMagerb/06d3NIaHB/MEMg
63FhP2MjHH0cPfMjZVpBhugdxpOMMwsc0BiOtDYfSJjATKkj78P3pstW9mtO8sujgVbfZx1PrDJ4
6hyYsxhtxMlmUm2AvV/5fqIzzF9UiLgj5B/wQxnpOZtV76Mu+0a8ovf7fKxnMSfaxB3YugG5hpOk
25Xg3YpZCtwNNFC69dh6epTh6S/R7D3vREuNZwLmMewOkuYopB5EgEk/fj9BuU89PjIfAfSm2oW/
zZcwFn/DMkXpGY5ROq/MdUNb2+WP13tVq4HwnBp0ku01xcMSp4bEjan2i0CZ7N7ZxdDXt/owsH35
8ssykMXApIKA57p6NpVVyHuuQNQcpSyo2kAnu2Gu+VdGgDw7CRpO71dI+eR7KCI4BlbJ0UDVmLeo
OSokNqZFAs3CImm8T+ISP2Va29Tj2yrjmx6L9KQOs/DpaSTJ57Em8uhfmu6/1V1DBxROW8ZW6VlK
zg0VgLKr+tVbn2nm/AXjsp4aybUfNvKwEaTD21yLqNQrOyGb3ortG+hX3vbN9KU7n9Kv0DOv5oUx
TeBXQlB9exkhKvUTed4adtdfBZDo4oD7IU4y3d/LXGkkB/QlCeU4II0Jo765KYCSEM/4fVzpJ9ad
3D7k2JMpSFuJuLHuih+bPK9C9PzMkEsVUQoDgdh/DkmAh+5ZP6Xhykz9/unFRB/4e4ReNrZwuxR9
pXKe2NdgzCY3dsxYBPUCwBbYB4hyq+5H3Bi9VwG7UF/iZizOkpU6+M/n/KVyohyRVR7EbNkN29+w
njM9nZaopA2ZCpkDg0LGsbv2UhIwxN9yKdAhhtOCVpZRxNMze1uLMJr0UjIFHgEfR+3dfLCfA9RE
i5zz1LwJsgpwxqK5rE0zcy51zqv2nqY9YAGA8+trfPu3J4CBqyNtr7pvCkrVU9N5yV4vksC5nRmz
ovJVeY7T5GCMmrWVZBWMR7C/Nd0IumvBFfVvNwfex8dLTLdgGvQTwygh+Md2CD1i8CK0fTV3MO0J
JY7mqc1Cq/kVs1RYFxN4Il4oO4gCvyovF2cG2xxQyKT5R3K459nHZgLYPh218ISnS30Ds9JIHGmw
JsxCMeSi4eitNvXf/EKQBCy3kH+jKrelJeBXTgCdPrnsvUufjyt2jxK04hJn8j9tPcDVo4qDum1a
WoxKN5rfHkH3xnA3sQURuM+dIIGBF9vbmcSeolhSCpTppR2hwRoZlvRT7LzCqAHfXsF5IddzPDgq
1Qyhnz8Md7GobVPAqpmE/xcptlyaEBOpzxFS+sN8sf3ru4DCI2yZno5VQdH4b2PWvKE0EjuF+4im
sCT5KA7DFRSsaa0MjvSP9FuDJY/urWg/U1xscWWDTowIT+rmv+qRGZ0Q2VXv9RNbKmwFajJUFCxd
kKLI7WE7/OFbArNL+MNQWFc8njb50f3FP09c3gB4ojstYOKj6PZ1S+3iku8GDHvEGAKrhidJ+FdD
9PyRavpnRxQtAb8qmAZPR16RFdWLOhMWjFzcCbLOxl7AC0VYdJf2Qlkg/+l+ugQJWzXwxRGsBjJG
MB+N/ueR9jtaKH/NXX9kwec89tz4VgS49ZzeXnR8/7Fb+do0x+cl+VlmK32RQBB6/mZBuEsOBuN0
5wXGTVUD5IE/EO2QZv9BUAf4jXdX/QubAwMlPoZrYEPUeLXFUIM/r0d0AHnOecyfo5ENRcH+cyXB
KicphhAAFkChkwML+toj24SSRaQozigVnxIc7fLpttokFmQR8Yxyimwphh0tKEtvAZx40r/XfE8e
t6WAxzV9llvdOxBgYR5CkcL5UvWYujSjCwl4UQ10yBnmYabspethEYWJDz19Dq8FGOAvu2Or8Cig
gG4gjQfFyQS/YhLFq77cPB93SHw4+6yZxhReNquXLTa/QbJ9+nMdH0IcdGcRxrxGhBzhaxZDS3/k
j/ZhwGLHhQ/zUxQUsIqhA41m5kG/RDABmYOwS4DgIM/JkQs6rOlou3DsjvuPk1DioQfQBXwtgnP9
9ZTAHyfs3bD0ZEQPBapoB0t4gP4cCFa1Ehi/9ViUGdDo4UcBdAE+q3atU0AcktAXRi1s9U6nqwpW
qoMu2Z/K6va03LFw1qhaxuLLe+PCRzyu3ASadeaazM/eJNA5HyN5AHnqw0I0mex4TCD07vyST9q2
E655Pa0YJTDgfG3E6NxXoBX5te2+KvHeRadnvJlEjxD3JoTB2Soxtjpyken0hn8uewWdL3S28S3i
qTE8NPS8iqV+m0cFU7Hejy/J72dbfwkw+ZpTcQXPKRrn+aBRnwSTbxBdzAR6TIA0W+y4z16E+0dF
1+/q1fwtzat4Fmk+nbmSbPPWf2p2o4z0jyZ2BYxVu7F4RhX7s6+RE/f4awAyT20+AVwPEVlyzX5S
xfyk++cC7vxAC4pbC1ssdA+ha4w+fJ7JOFt3udYv/OlVS2FTAu4OrB2wdBzI/injI8HjEQdi00Mn
AmQoYGk4ELLNCQWjbeCARYPIDaMXhikADzT032yVsWvCuV3Vu/hS/iajOYq+UJbIiNvdSZgVYAQ/
uE447EVM03POSTPsJ3Oom6tl0+bOoYKFe9TQccbfZcD+wW7Aj+Qtl+eG8THrLbgSY55reOHg1Jh/
00cnU5XDQjQ2rPiRmVgu/MGtIBEdNOA9gD83P+o/Zm5la+IXARB6LGcPhwUkML9v62yvS57IbWwt
NjMgRzG8xRCResBW2cn5Lb5fLDKDT27KL1w8pvrm7RpbXAGWXB9H2Rb3lAl549Ko8FGUbFqlJE4v
E5c0VzWl6rRO3Jq95GwmiMEzcTs4qBDv2UKhsiJWeAN+dYzNMPLBpP77dsV1IeiDCT4C8DrBcfim
ty8kAbW/CGsfye7KHtJNh1a9Sg50lIltfA3HjHZMtbF55Ppli+T77WjfEDKjIDzAHZ69piPooG7g
xDSihefD8NtdaJzpUsqXzYV9AvDiAq37LRR37K7ISqfqTKtXzN6HkkUIAil6HzRSXn+X8T7FhwWm
5gUa/o3FBAwlYquuXADSD3xwVNq/CML4lqVYgALQ2IxE0i/1gphqwPhv1jERtSJt3EZqRuucr75D
D9V0/qJt98sdNN9e0VtMmpmV0hABJWMQj+FR5rZw3KnzucnsKzCOghXAKB/cggUedTTRTFuW3Nnj
Wb4e/a7Y9zPyUdA9mE7SbqbjTGyt3GFTK1QCP3AyuxG6YoECXhEDUmjQsqWyFwX2RSjGIWHPdkp7
lr6NKb20INkkhYo6DgZYDUbuv7H5gwhJHxk77GcZZ8KWsVOYXiNGUXoZvHqqFHpr3BKX5qriYSPj
3Vtf/aJT/0D4P77nyWzYG9fokLHUsGHbhWBMj8F4lXOFKSuT3u5gbNV1z0bRguudnoGuyy/i7XPT
MiK4/QB63TbZVV+xY7aN1mkgQkh02ELRrPFPbEuHFNcy6q0HT0NznlykfXy+HbUTGAl9D+NmOKMj
wSjo/PTOg88DSvRgcwkDGt5SBfqEOWBvkWVzZrXgUYsb21a607vMF2fFHNwgAnq7lnBDzhMPIgUc
BfrymJFWbRGYEOQNv/nLXMi26RVLWmDKnNe6ODV/Kq6y0DbZiTtWv+Cdn2N1bPHIUZxxgIClXcyw
3n0LbgdTJN42xUhKlS9tkGzIgZiMGFd5JxJiqOuhp5HPAFndLMgCkUW+eEXKqGdqbYEjA2KUIg05
dYfM40kJbVOHcM+jr/BXxpgaBhfW9IZdhMvxOrCWCJkRUxzWFliXUC1SjjzMeNm4cxrBBWooxOXn
4yg3l/uOKQ9uDzfD095OjWs5La0O6XB4hKeSFV8uPmQ1+nycSACznnar2ioXCVyHAAX6iEEHYCZ7
AQNlm6W9bXR4ma9MBge43yhsufKaymt5DjNq7NmEsVw1nxjr2lMLR6ptPk4reRkWToaXq1AEPBP4
DlFVDi0wfBYImquJJJTglUzFbvF8L94aN+/UvkD2MCJQnE5xZMkdWrb3jPdcat28vUgQ+gBGP9bt
G3qnmi8pFTidA5J+OIVQCDZeBHZ7kD9ODV2M40nYiWbaHARdhiraQFrHYtQVpfmrmXKOxHubkgYt
5uk1pfWvMBqWDA+yUfpnssdABUVRzZz87euJW/LyA952AEFwZ00WHzCAfdsJmO7EwhOR5FhuYYWX
hDbGpRdthd8OExLm4rSuQFiFUz/kZQr80PoF41zRipgRsLIifVG6TlJvdCPSvT7y0mJqJoGRuw0Y
MNmLrhjgCbcnkKVm22vbAj9C4/SpN4ay/BT7T72KsIvVFzFw8du8xMMOiq6CB6TOSpST106oeAOI
Ke1TfLi9/FR2b6ibyl6MXx6LP2xcAn9h5e5kWNIQuUUXDxXj2kINZ8aHyi+EIOyYm6WiziHU6zdw
3w3IieE9Bf/V+j7po8FJNJlO8F7ppu3ba0nJ6HO+vTi+6By7xFV19826EPWIsYB3y0sOiKwy+AKa
wa1InWayq6C+t+KyPbWxgkx+szObdOT7jE+CoxZBGcYqOwC6q1JfK9ZLZeUDUyj2Iqq33xDBgXyg
FLCqpG7U5HFrNlE/lZRzK/gUCSRSwanoGKhUL+E6jvA1cYwdzuRQnM7cAjYRoClt+YcPKPWHTm+a
5nNwNC4Tn1ZLbDJnmDtq61Pgf74TXgsCDYxi942tKjSamzNRzop8jKv9h9WvyiaDTJJxZaBng+pt
16Suyr6tbpGnsWLNQ9WsqRDH1YaVwNKcxv6NY2RcsNF4Pf9txiWEsbDi3fDO+WQQs7WzEoiwV5ti
2oVsjKxMYSeW5zpdJbmX54snhzjJ76/83oMKZt8t7cAQ/0zSlQbdiUv4CxbKhRut3cEXMSEgJP2S
JTsG6hAtUpu09l4n1/xXJOEUVvMacx2Tm9VwL3f6iczes6L3C2yzrresqmGmibPgSd8yhnueRo3I
xC/nXCswbq6rN7mz6vLXm8w7eTwtjTgzv/nPYWaYyyJfKjCZ28DYbF73yby7d6vRfpD13uWo1wM9
xxFB5CwqKCwvWArWsQhr3GiTHPQ1NrmOeglNr2O8PnHDTTxj3MZ2YMWGHKkfi81hWS6VVTWXt8A6
m24R+7SvK2XKLlrwmtL3BdpUQswPCxTKjWxjYFT3CT4swfVBeTRnSLSfars4CzjiwOKyRYsJ1AKL
cYse2BnXGnE/6lz98hzfAi89irZH08byYfN4KBK66f5dTMF21UP6DcorBNJP/B2fu40GrfhcQYwf
CbFWlVnDvvyipKNdFbkEkxlUuiV10mSj7MLvEl48ZR/q81jEsVfIlHRJhMqoSD2smHhjtowDajZr
Fs34j2zRHRNLs343NT6A6eaGwfh4qqbv9fxmNQ41j19Mq+l7GW7hGaBZt32v86VwMTfVWVwZ7Oo1
QUEVLU4rrsjzyplpj7KTzW5rvMNcFk2OWNIy1BLZEmxm4U99Hz2gqYMcTO5gH29xp5Vwi+wY31+2
n+/IvVTOosPamUguYPCWO8gTXzUoh92DRWk+Jr5X81EmE6gf3lK40q2va+KsoQjC/wNQx9Bpqv+Q
1KlDxHNyTa7hnnv0XwRNJv9O2UcSAYEC5AJEUWNH7n9TgCN9kLK4qLPDBK+syc+bYhEiMMVHD980
nCvtsiL1l9N2WBjGwohhxM2E5zF/XSXMMZlNyRdZ+5lkq/hp1+FWzC9dd6+EO+tiGQlM6hiMGP9F
FmUy+Xca+PiuTdwJxj0h2fiXVSHjpg55JOvs5s+Abn3TvXnxsv4WVuE2+2V6fVVgPNCiaVj+idDl
ZBgQAEtkQjl16AkbeNisH+xBHt12UTAiG76Mbf/H2HjejZw0n1Eryi4bfSWtxHU9r+cgZ4scjtbt
AB1Ju8ibnC3mGcrMSzZ0CksaHAa0EG0X+HTd0B0AkVzUC/4rN3RgFwx6ORII0E00cgfNF65fb4Zs
Vn/sl3AZVmFoUfICbIwETRNTjgpNwO6cpm7HSBXxcQMaUbZEXgGurGqJtgcyZrMkNTVmJGgHBiMs
IykI4bhMVsD4+KyHv8KuQrat2LI49Fq/l0gpQGcC5f+9LW4/HfOvcbkC/4JApiT9jpnkp/Nm26yK
Fct5P+BID1o25lz0hvN2JmHl3sNB2kFBonveI/GxeCMgMH2dDAZhwMdsRIKC8pmpv37YF0tYBJxO
AEpKxxUjVwHEY8oGyAsQNuiO8RC2KDAUeBVEDpjMB9N70iDcXjYrPkvyStOsyD4vFGw/WDzAysAO
onPwdYUrjMxBbskJuzsjbpS4coAjtlO67vHjY7UMAdVhjYJY75BPGtjJJdNB+hqYv5dX4hKGYpp5
QLa1uY9XjYtTahHElV350kbwW4yX8XmVNu/v4VIEYQoW6bxC2zgP3YgFyPhVs8nDNp4wQlx56/a7
Zp79gTLZz+VzKQb05so5wUT8tvuQDHeVT/AzXHPW++UyuvKjAr0DVABHhj8nMKImARWQ56rZ03+5
EhAE9unNt3AhmgFE8vfzlxF/4ujMNakV8Cj7L4Jm4w7k/96Y5cEydFHEoQtBAeVfhKNYjzTe2ifP
DtVfs5J8kWwMneJBN/j//qMZmPpv4j+6JouqqssSNHk8rMYn/P/TRekLqW7VGtmaCib6n8m6Ilj0
qD8gfNdsnQD+wK9m1x4Yk02f+qRRdCPpgC0g2hMMHxSvAivBZ6/0JMI2YhQIemRevsy+wU640VJu
fcAhCbClNwmdArwaBjnANnJYby+nrpIc6t9etEseSJzaevs/f0RJnfwfKw+yJOoy68+yQXz9lzBl
pp1+K5MiO/Tt/VZsXsoxVbY50Vz9DZUA7U8rphUrWRcbeMcm+iV6hB948lOykpEepWb6KU5PYISY
mCPRHbMBEJWWSvVdsBRcM9XOGfK/e7cBn32f2LhqI7a9ZnF4+UjH7rWT65Ug7Mpum7YrQ1jSvaft
NCrZw6OwV98LQ9xln5/c3L2hIeTVNm+CSJvNSmnTRvdY/aqfuyi/JvW01iAM0/N/nrPInHfZl2TM
3+qhk3dyeY8HtvYoJpVAVX6j8P6kimknv33284qPWX9tExAWGjax3SlYujfzFwsBOkjKmrFfWU3F
DyMfKsopJK2ncpRGmuCr9VL1nD75OhhMz2Tg85ynr/1A28gGsc8Uvrl3M+054/fBsM4qDzYEyKd8
EeloaVWHwqFsB0/ogsmXsk3BwievdV/v3n/v+zBs+P+8VdbglGZXQ8BFzXYL7Tpc8Vd6r55z9vBf
UEfMKebHk4uAhs5B/OuBEgz7FU6VrbCOzZXU7bvSF4f1839IO7MtVbFuWz8RrUkNtypKjaihRtzY
jAqpBEQBffrzEfviZMbOttbFzv9fkZFRLKrJnGOO0fs38FcpyLNTWABGlN/xaVAdq14FGp6SFUSW
IFNFFpCRJIFUWPRq1eJurKXb5IVKZakmL5NJbB4X0rAuKTWS/OuEqWp+t/v7LbxfbLl+08z50C/J
HVUwDPr98boWb8vsaj+54Xn1KbNXrncFNT8gHcgp1IoHGt8ui+fE64f1w3gVBVIgFZkSmrWf2aLb
/cMiB9lO4qeMcAi5XBrmLEKmyXKVRiih7+r4w8jeJOZ2aX68rSeVNwybqzhXEfwSrxjzXl2Q+zwW
y4YWOARe6CwRyRIQqzF2l9Z60ts4WYrivDdCstQNj8e02uPKy9hVNucIzQF3opP2mmSzkWdrzbY9
xzFB01JtXurbrNvIzNnmms2piBJWm/fZPqnCu+BnGKyO7AOMnUZhdljKwHU4EBhw0BdoKxGuPiFF
1kDCte+rUz3HL3FF1A84whWwD/4wdu7fDJOBHL+xfLJbVgYkQDd9eq634sdROdSIk8x+gzznuNQC
eXzLkjXyBlH6aoe3B4yjoyve3DGnRI0D3YdAQ9/srWvipH0vTHJsMckStDmdX6DoEVKqDexecF1F
KhlUxgfGFjpIjXun55eWz1Q2GXf/+lbVfJFq6jbNyLjPb+Qaz9PiOKdw+HA7JTom1ItenqJV5vPc
9AXBw7jwoD6XwpWv3QbH27lx2/Jd1YL87FZIlmAwsRVK7Gu3aEhV3lfqcy68t9JCR/1BuqZyHvTF
RRFxwRZLW8FyltKP+SRuz8LIROnvVvFtNCLF6lGDgDq+mR8x4JZO8a6Yu/ItQ+n6dWeCvdhKF3M6
NzS4nd2zG1GmOclsDbe836FjQHJHd07G+eBT7at6q6pOV8U2Zbsk493htjBK2o+j9WCbupC3mHRx
G0Swn2qSiTcayyAKHvDyqZFS+YU2prpySxG+RIN9Vfbx5Ke0nt6/yCde+Fi+DfJ7Vx+6kuxWaR9p
k2S4BLf8jD60oxxHVpddSw0O0J743j+RmvH1bPIBmBk7b30aRhsp2vW6W5TH3aQnz1BSj1x30sv9
FvH+yE/a52bzUTBg3chYjP7C9rtAyf0il/Zw2aEQuF3f+8dKPFrDg7ySL7RrzNUPUrjoS+XLLkXD
0kIwRbTRnQEXz55ULfUd3kLEJyX6L74ZIabgziqrIwZwuswi2GASueMCAE+BqKKC+bQftX+4liej
av86vIskH6tun2Mp2NZvvYNs2Rr2z7WJ3E4ghULet6JMNj+mXn3daI+Dho9FfWL1dicXX7o7JhrM
hm1yR35gKYsvmvk9UH7rP7IsPkqIzQ4Xu/LLZH0Oh3XPWjRx77oj6+G9daHbJIDQBday5ITF4fK0
72ZwDtPX2+5ZEr8XKxFOhofPaIHu7HJdFHhfaIHaz8UYZg6eS/PBE4PRgWZq3upOAirwE8uqLrpn
Ka5YRNHl6VgH+IFhI/fz3i8FBBAfTzQTO+g/8ZHgsX0XMhd0jHplnUWO95Gjq3AQxbfpi4CpoQ44
5eT8cq8Dk2o7pyQgUZ0qJPwuNkXxmrOhWMis0rsTQsbeM6jBk766eurxIHAcdPlirOBg6fbSSriG
+uzcscKuuszOy9MlI40q7c/3xe3oVZcXmY5nWsznZhIpnz2pn+YtU9+QQI5kB6wSyPLq+KnNh9u3
MVmgFkK5hDMK3YbwJmnWmeKOgLqXbsczNP+4JR59oBqLM2OZKihBuoSU+pPwnpo49DvStYSlDYJ1
owtqzU17ezIs0+Pucac8k5dBp0J4nxwEIngauiLQOw3PLyNfPY+vbW9durDUVrzKskFOEnGUzw5R
rDQWRP8iEu+e3TNaNrRuhiU3y6w4PGUMwfYZPXqXNagos3mvrApji3dGugWpuLiRTp6IC/xZVfrZ
UGnSgiLftpf1DeNI2gUYuo5KSJJtloBr8HP5kznscbe720q9I6XUraMc1uryyU6hiJ+D395fDRLl
vXMmS1ViwMD9xe6LlPO59e4/uic+mrTQZvtqhAUZHX3a6j6slpzXbOLKbzUVViRDCBnq/g2hxIBs
GI3EQ1iaOZH4XKIJO3u35r68y9adJnwU/nG94WNjd/N1fk7ZDo0KGnmmtfNbavOVXraeBDCHZPEk
uCHOGZyB9niXeWWyy56ZXFnjHonPIikkh/yMcPx+S0z02LspnVYAvYozCMPKQhBXxF1csi1fPB/j
NCtfbLan+RtaLnQrqGKOZ6tUdohKJPSbZ+da2pMkFANTpkg7LYw5mhAURgP2QHP8iozYb5fjKBmB
H4xfYbCVclHkqERnVNKwc4ljKTHzEOpLAYGcUlg3X8WcT0WnqVf9FbaBBDCpbJ3kQz4dkZByLiV+
V9rDUaCiu2mEmphdJHEBumdPD5RDOoTiDtlNLZL/J5/u5NoSVMMYmGbzClVdG5Jh196uH9ToiN8H
9PWa09H4osGJPr9+ZPflcIw6CvI1n+V+f1kO4nzyiKRgIJWdYfWyBOzMw1zIiG7Rh6GA59Wb5fv7
XqxgULDlVF9ESo/eec2MILvSlmmFkn5DryCVCY1RooA8s2tmvWFGvKPRpvy2F8+QVhYYByhR6XcL
9W4hzqlJmj81kdvnFVIQ5dvo+iquB4J0+qMnjp4tznerU52HiOkNSWJzmWWPSH/a5jN65rjf9k+K
Hx1TmDhlgkiETwR8+iVU+mXLtd/W94qcXMGUfrqfw7LdNqovFPaEODTxjME7S0GfrIRJhIf8iDle
sRgK+WT/mIQMwxK86k45vN4AISYLvfOrxJtA3SusbLB7Uu2Mnel9I7xW7yJ2cMmF63lclOvHd+sK
r4oYVrUjHv3quKzSd7YQGge5vBmK3yVRffVNaWyUAPaC4aVKweTpPW5EoEqc5GvRnF0w3U7YqkVo
oibIdSmjSGj2b9Qgz/GNqI5fl4KkDR5toLf0P0fm071DBcyP7/X5cE5gbKHP1uuvIwJYjW3SrdwL
xb55bDhtQCJP2lnTjkh1jsJYs8R7XV9JNbZLM3Ga17Pdk2bDdjnaPWfVp/ZxO8+s+5ZdC7nxLN0U
pO4uQd9uTJLnw1ZNvhttecYNL2zbxJdN/6qvTHWu1yf+fpm+jTWyu1iUl8/rbkDUJTrm3X9sGCeU
vjWP0sBVm5XY34g3D4Wn6PBQNclq37NdWy20jSgGHcn3Jvfr4wa/X6fPUNNNM1A8DOQFCnWSrb7v
v/qhH4ZWGLqhOwttd2bPbP6J57HtZTMZ+KQ3fiAwsq7zktwd4Qj8MapnU89j/8v/KH3M71Pv07Nj
O/7+Nt7R4U1fpOmMXvEsk+ygJxG9GOZL2ufMlvy5WfvL1Jq5M3fDoTb9FHTbZ6tBqVrXZiDo0ZDt
dFaUoQ+MxCcbYqbfF1cYgy8UUEZ1yJRt8Tgpj/3kC2dtOdnXx4PCaHimzKkXwSomsGYglfToUkAj
3nl0IrnC9lReIh5P1jg3GLHQKFqigDHZ0T32AvY+eo/j4NERvicl/JkHhpylSdKLBZzWUOoHquCK
JUFBz31UD48Ok0SQnGNjJ7fzc/NaJvGxO/VoxLMSHZBEzqiN1RveqVhjPc1LhATUaNQHGoDsSD6K
lBMiBbWjHk3+jGn4KqtgmUhfy2F6WxeMgwtf6TO7xrs3EedCakzl62QmMbtUHePSxM1BQKkwbwgS
+KX7Lu3fJum2utDscyAX2bDvhVdyB9Wi38c8hPp5wfClDJdppdxnBb/8aCA/8fP3PBbzj/RGJZ3k
hvDgtLLVLcfT8IIbLn3yWME9qsahNGIT/P2wba/vOja2y2tPFRGC+7TA4dF/dGSl8o/7daljjiZu
ybxs2EoZ4at9L8IWIR1NZsWYDeXE2CQkHKQs7sro9jxQ3ivJcvfEOp9jJafB+kjKBqc7vtoLJcx9
dn+t0leFlF9/fD3DlchRadpZH1fXzY1tiZqggP+C3mF2Xid+J491zhP7c+ZF/l/EubHVPOklUSOz
BP7tN36hOgp0YrsWW0rp6F1GUwWqKHISSG24EdK0w0a4xugXImj0h7h4797TL/AAo6lXWqHNQ7vH
5v9dDstqijBDw3EIS3VvoDRGoP63bJj0H1n4f53wryx8pt2LVCzbYlsfisN5e/68fw+kLEheTYvF
7cfFBdsRbYc5pb2spdnAuD7/fNP0/8ipy/xjTmTV0OmdIv07I3fT9VzrVSXfiohLtIX5AZyHOsgC
Y/v8jZtxnJrnZWnruR+0u/nBUT8CYQOUNcrMqOMlOnmd8nV8TBFXRMbXoJzSYes86pMhT9cXdnf4
ChwhtWXRlVQWyNUwc1lRd9a4HLQaYtWZwob0R2YFvsaYpofJNsHwGJqIAIpp3lgTGwVWpKn2/Wqh
TCGcRPH/57sg/Qe5Q9ZMUaL1oqbp/P/fd+GeXauhfygwHJYKtrHC6cEmJqCs74vnsrSuTrtU6Oc7
2k5FSFI4KIHf/uUcxqf9Kwn7r3P4Baq7JGpXVjfOIQ3b66whylhfYYa+HLfFvpvhwnPQ3GLBPm0o
wRPqwGKj/FoEJKK7vzFi/iOFybkYoqgZoqIo4q9RcU0K4aIqUrbN6DCVTrco/bbIp50/X/J/vbD/
PMqvF5ZmDzQXMDnK80NxmwC9VTkfVn8+hvi3g/x6ycpSqjq15yAdZpBpH1KlcB+4PSwxbnzj4M6o
iEck28q/jKmfXPbv52nIhmmKuiICMBrf/n/kug0x07vmoWVbChx4uBHGCGuA09PXbNTLgRPDkGBl
wZ8vVxqTy3866q8nZ17aR9XdOOrZkVxKYNSC9ahkXsaVdoHLXtsp+Nb7IXfOVKPN5agYvNLE4K99
rv52Ir8ebpM+9cIQOZGKTcPYRZeiFZXTx4y9w2zwsDBiKgNZMJ7CxM6CYVWk00+Wlr821fuPooP8
zwfxawTkyV2UTEPOtrB3xsbwFDQj0XoZXsztn2+++J9HUuijIGuGqUi/6yh9ZWr6kVbIQI0ByGxL
l/eGyv5CI1r7Px7q12yh6mVTXjoOhQfQfk6Pi5FshOXA0az/45HGueKf41iZDEV740hnpwmJyyx5
CUW4sNq/dLwS/2sCNP7/3fspHv3jQFlfpcfnePfwl9T+W7dawaigDAtrMP/MAUz/5cL+d9XLkPSJ
NDY2mKhQxX69oFKtJ2WtXdPt2HFXoiCPk8orA512hB36el7Teb5AFfE3VP9/DBMObBo0TKE7gSSp
v+5omg8s/LV23iruO0nZkcKuLIzwjE7jL5f4vwfkv46kjd//xy0V5MFMi045b7HUU+I+OppTOdiT
5+e/PbxxXvn3vPPvI/26me1ElegFo55/VlB5/vSk1+Oiwn0Lss77W73yZ/3509F+zXKGfnvmw1M+
01cOV6x/BasE9295jJKV6l7/Mqf+7xXk35f2ayYTCuFxuVx4XJL7Xmy0j2ph/mXt/4+14t+H+DVF
CXpLNymFu/dYCjbU9MBwU/fqAa0AgE2HTKd0JPvvS9TfHtqvSuWzK8zn4/nz0JJ1x1LfALl5TVZA
llDE/Hks/tddNERTJjIXoaOJv47V0SzoKj8kwlwHzoYrLs+2+bfh/h9vtKwzlyuKBCTQUH4Nd/V2
qW+aJMFdvoR3FP/0VR/izHw1cTO+qvJSlpcp+iJ03ZSO7vO8xmSzKolyur880B8BzT8HKCsA+5AJ
pW4EK/DnxjP9x4vXIm6pWxHUI87TWP0QoptDQ2OwSJpT+lQbrQ7qHsY+e/JqMt/UsxkNSZA5YST0
BstcUeiGe4S5Z/Xnp6D9fuS/T+zX3FPfUkM6atLl5bk4Lvsl9BB8E/ZleQY0c1lQy7Oa5X2Gira1
gXTMBetdX+QxTTdYtdvpbUGiFfh+t9et3El82u0uUKiMaL345one4CfudQ8keUkfiI1KN4/eL6wi
TDZI6LMAGw+YyvtfRpb0e5b79zVJk1+Pna5N53M3cE2TJQZ76/FFW7qbjad6ObjwTizBoUq2QIKM
olpa//mGitrvQGc8uqSw59QZ1LKsjgP/H4/a1ItWKemf/tKiNBc2F+Y+qs+BZo3Uqtbrv4+x5maL
3updLC42HKu3gRX76oNCtA1wGZf5PUjde1CzkvdBA6oj21AdRbWI/GRUjScgdJ4hHFTaeaGMsI/z
7chZAMLk6DQfeC4ni+K7cXS3dnGTCs7dVfA5tDbUbbYzbCgWxRqyeEW2AU3sGuYRfJzGeXwicwsb
Zmm9mSqexsDj/RghdkRrKJEAZVEanIs2haU5Tq1Z52YhRVcclL4cwQDmsFa17/16SU4LwgWY/icd
mNHTW0mkQ2E4L3sXVnaQBWPZnOz8khYw0wO7bRfyx+gGOcP+vyzTg2K3QPs7fOu0FXk3EOz++TH9
QN9/v5D/fEq/XshkkPPb/Xy/vJBWSXY3H/5HDOwrzhYAURZtIM6ziILG8E4AsOb+WA3gI2WRucLK
pAEh5M6AXI1TelpgOq+k0FwzpmkJMsSJTYMBB6mDc3b/tkPS2In/Wlh/hpdBfzUTeY6sT34trIqp
50mnldVL5iB3iWQ7ifFMaCPbEUwGFF2v8ItN/iKs+TLsmQ1Og34JLM+vwmvU+WVIE5AZUEAf4OBa
+KACbn4ggqAYXu0wILTfT/b8SOhXUoj9P930ey14uOXOtE3/jKul9K5+4qFH9cfMY7ssVmlohKNW
KoU3USNFwyju37mnCHadNOzdfJeGNNNddz4l/yU6n41C0wGDfj2xFnSjsQs55I4yv7nJd4g+1Q0f
xs+pKOS7fGc283SHzU2KEe6rG1yF+ibd8XmyUzfl9/iRKroUi5HyNonRUfTx3T2+CHTLrefUx2l9
cF38jDy/xFKJByg406+K0l2IQJ+LQuTB6DyGUIecCaiKPMI+5GbL3qZLBi/Nk7eV/b+NlpbmCLcl
RSuLkgn/Ru06hU3lUray9W3jwcJ4P8f3/YPfL2LEX0CbJfuCXQ1d7ZL3cal5Ej1Gn9g5qBZ54AhY
WUtQvZlDidq+Am1+2MOiXk1s4ZMeNTZiDN5S7Nd0jdI9MHIL0bs69HN6MaOG6xocxdJtepOsEuYS
c1GGaAWC67a0cy+3qSd4+XjmLOf3MA9L/oBOtxrX5BiGW1JIv6J4BdWDalDGWtLDboHABRwTzTrH
aSGwtagYgUtZF6eOLk5lawEObl9bHt3cA92Kj1+m3xNVgeDoCgceM8MytVskPGD1HgBhFIdI2lY9
pDwx8Lk2aL6e++oFBaRZzVNmm9XRL/aPSNnkfns474xNFlJm3/20XTppH9ddBpnlGEmR4fN3hcYW
Ft4eKs3KBF+wqt/rvR6CHH9hghzrJ/PhvflKY/G9iPizYS7FReGpHjAjlN0vjXvb9IFoTBsX/0zj
KiRTKXmtUkBFT+fp3NfjR21X2rI/bFPuy7AV/YIUO588nfHHdA8sZCz7Tyib45/US71he1nV2+zz
sau38Knqbb8zvqv1ZWV85+vrFmFnv9O+H7tipWBiWh0N9BT3U7ZqTtK39J3yMjbrPswp3oYoQb0K
6Od1256qED9tNc22yFkGStSnnL+ymTKHYu403qrv5FTugLxu+SYmJZwvWOooY33AVyxwMZ+ukEZO
GsITUmw7A7fOiQ/qQUQ7tcPmqR5qWmYd9I9R4Ykoii9VJ75UnaoTP1OdzI8H792h32WfFy5R+yZ0
wR68RRUz/uu+k0mPH9RDCYP1Uc51sIpoy08obPr/uRN3mjZxEurH5BsvSnPSD/yGfhj9rzj4gNNU
FwTub90ZSi6/an5wdFRnvHrlnE/5+HPC6o+tGNnV9rJVvvtduT6/Fqt2x0nKh2wF62lK3mjHZVS7
+65Zt7v0xBQyHB7X6ZhKlRWL+yKBGe6m6YkPqFofD/iYfMr/ByxUP2DL//mOPN4PPh1/BZrmz4+U
O/7NTEkuOT/hCuKmNjvSSOmpZVsjeDozG1qSyHSMQLIuUWKDV2C6SRYoGVCtqFG5EzbBvIEGNEaC
ZYjD6qC5zwOr8lo4IK0YHGkpuSPo6OI8/cYyafUiuVTvyUPKIz14AWcGr4+wUYgfJIuObtHFB3Li
3+i/1y2gpTD9PlxzA8qLnUM1Lvpx7UgWISeLG7GHI8UgzIkuJXdiQa6fCXT6zgj1CvKaUE891DMw
kp8LCEJGIEfl93hd3IfMcHLGGrpwg64zj2UOO9Uela4zSIYI4HHN4UQTHXjHSzWiKSxMd/FHl00H
g0WxuAAFG+waEBqV59nzcPNFu/aODp7CkQYEtxEaZ6Du66iO2lhkmelfqhC93c5cZJ/64bLlUauH
ZhzR4+hMnlZFgYnPW8HSR2O1/mF+MMwf3/pHz1fkQyAfzqqFrUw8lCcefYnGm8RSybJScVlypL2J
kfGmxOam/c44dwYGCxruP7d3FdaJ3k3WrKhwo4fFZdWGQLhwxzEHPJkwVfi659V1O/KUa+iP2Ras
i23E4yPUPZLElhJXIa4un457LMwXf5x0YYu8VONtR/w/WabraHBuwELFA7N4pPoNV/z45gnaUsjt
d5T1bUHp3r06JhsHLNIH5s9gsrusilWzzu0m7pxsheTchd/8OrhVcN0AiXHSoPOY1vKgiiHy+o/g
Dk6xealpe6iGN697v1FHRhNkAxJzUlhftV36xekY1c3sEl7CZtv4ZjDEE+cBOm4JMkFdo/yq91d8
yK/HV/TuoJQ27Vf1ct5or8dVtlGhDqpeFxWrbDXZyR5icpoBgjRuX57eHQMF37Yrztl4PW+K6EFv
E+bRN2ZgfINNbDgFz32cSkHDcYtvq8RD2Qqoye+2bdif6m2+Vr4ns6FjlLPHX6IYcSY4J9TFuF29
OUeAV4M/+A090K78HTX3SPseFZsN/KsbOsWQ6W57dMenNf5w51DMWFS8ewiWtpSGynCMk3Je4zZs
Q4AX4fMgOo2HKJN7n0TZcvCziP5mPq959NjRFZ1xOgnMhXCgAfbgPILGVW3Iy367u8GdQ08SY0jn
OqEM8pRsw+13yVr9KMNsldpPR7U7wiVtV7m6ndhPX7FMbxxQVcxHpGZQFnP7yq2oQvNguInX+Q84
egguWKbrTcJjB7n2kr41QRXU0bjzeu7F/bA3wzK4v8icC7AkAgEoTV63objK+V1pUyP7MqfePqcJ
wGgoEUAMm/XTl3Zs+/0eoee2ChVu3hO12Qgp+OSebq8lWQFp9/Qx9O/AaN1YEc6vbXhZSUzIExCI
CusDv1KefhadYrypj2/5IB7gBqgfrEjnLV3kIH3t5ANLFi81u+8Vsz3iTL4rHtQPhTn6bDG7pqdq
h+oFn+ZoYd9RvWMaanbigVdZ/uADkwhpZBSVB51QkDIonvqPfDd8/Dwdnnr7fXwbDrz2oIEfFp/R
5HOMHH9CyRR1DMEkMSiB4zO6HBTQET8BJPLOCLbABjHwqYE9kTBKxgFJcBCrXhm3X2NY0ca5HaUe
0B8/9WhREwE64hUg8i42lfs/UcHjdOHZgTENBk9nans6Cje4+CxW5Vr7xvQ8rqVMLNLuzk18nKp1
uf6JHviAF5ZV9M4gm/A7IBhfmzBfswyvxqX4Pq589RZQJ//R7x5hH+iEOJxP2BHf/JxHGtO6k61B
/pbx5HG/NG63adzGrdFdvJUA++4v/Vcd6e+6N34Lj6vfrutVEyJdKYhcLisZM/U4OLYZSixPwzcK
eHOcfjjMduD9qWJhnX6Z69teQHewYWty+ZkgcHs3L+xFcsDelw2U0ufewJUclL7ineOL26wmfroS
3lJfDfQ3JaoozD6waycrWCzb3Aduub3YN1faHLFDNIt0dftWAwyVyTQNZJofYR+2OoiXrCa+5Iih
GTKDeIljAhBUnIv9iCDIuv2KNea1iGRogbVthjIn8HThnNvyOnEmi96XXdESXBklRL6VXWIR7xip
8f0gu5qH7TMsTufwHGr+yAPOQmFVxJp9dy4gY5SoB+Z5c0Eq+pVPB81l6qBpQlVpxrKFAdW+L1QX
X9olFOLcf3AqIifOAZfahoODuZVdwa18mNRhC+JrWh4S6hHHKNud7WqFsMl90hysdHpHdYWgX0Eb
c87s2elKhJik3iUrM75+F7vjRvnoyBHCpV5OgLwr5Ha1BXsPmogJcf09iTj/PdM+gHFUgMJLAjK6
Wunu1bovKl9cji2gbGujeSjhTtm6da4u12gNu8y9Bc+A7jd2FxZ2uuq5PjMgI+VLBJh2ve6dOkw+
dajA4vrpSofW59Lnn586xptmgbzGr0P5mw7PpxzG4vGQb/V48nGB+SzEKCXdCYD29mWwQSxEGIpI
HeCIPUiLmuwGmJKgWICSpL8o2HjnMsXp75yD81JSCT76d80DAQRWEjeNS4pvcQYLOsU8vETQgnBy
0dj0+vCl9ZWV9Ozj4NmUCGAjDdISeKNZ3s1uIb4MRBa0FCAZCC+FqQXVKT4lTPnKTCcKxN4wv57O
w1xEaHkBTjUHAvVg2lqL5bzcVhIuXXhzczQQd+YtmAMXqz1bHa35oPnBzSXUPo8/Y7SWYIZ4niAo
0RpG5ueJJqF+EGGegFphhPJ1QPyWzu44omB+tIW3xIfXup1w06/fWCXkWElG0qVYQLeCFQkpafaI
xDegk2+P6BneX/uVGMLpnKy4s5/I5TEdeCQK3tJYCC/vxqp8ub4La319/ExfdIAS2ORez4sjeSdI
rw7RCHseOszw+bgekIZiJiIwQ1IK07V0n+/HlbJC6GO8Dvv2C1sGEcllc4vMRY7/Ltuwh3SPI4fx
U1vxstLb15PXF2+CNlwNJ6uCfZu0oqcaP7EdW6utVcb9SxOMRzMXt3d1nb/U2Nz4nvKavoxBCoRf
enBd3w0a5uwvkTxHbBo1L9WbbvdMjTeAlqjrk3V/KtfYO76qOHlD983K/GJ6OppvRr47yWCf1uMs
NeJv4RJ07/S7GvYQmWmswFvr482d5TNtVX41gehVLzePcMdTVvmXDBZ7j1Y4/eqbaR0N3j0Q7Swy
XitQp/xoeFlcvSFO/PFXai8hm3Tk/ivY8lgLZzQQjcGWoUGmd8QaPW6E9KxDohWYL8wJ9nkjjYff
JH7hDWstEgi8RgnYMJM2YvykZykOPSzRPgVEZaNaI9gXQDbcaXmZrH4KK6E2q52Wpqf0LQKeTRqP
lEIeaQvRpZ8nm5TtY5GwCFEZ8Z6exhwhOcR2kR7oS80+h0dbDNPAXF95MXH0+bSW8gGkQBbAAstX
Bu9qm8ydxalB+6BtEDouTVAnQE4hq9/nvjbtF8DWwa03fumM4nsboNRM4XRKx4wTR8QkTYtJMi1g
V/bkQr1reGSu65lpx7ovs9pCjPWg/zAi2bWKncw9YEpGYGHQZ+JoG5vCujDBKXMmXdy88vzILEGo
aoO4DCSnCXLXWE1euf8uIdzK8FMmdGVxjhFYk+JhqmDmEBYpWeqH/8Bvl3zmK/lbiOG77sZTzJ1q
Hg4WKPt0et3x0uJJ20mHnoV2V4OzgjwPZ39582hmjgZEjicL7l6UsO6spnowuFzBksZa+ERF2nkq
Dtxaks1kgBzanPq9I1vsfwLkL8xUaNbDnExPtR2XvGG2p8HcuETAZ/dv/E2cDL+vB1TpaBH5hMBf
L3TruQRpNpdY37TofCpxP1fbFuydGJc+SwyqR5YQBLV7XnQX0i8s3fNOCNDvR6OlsAiRECmRHKsB
Aj2PFMpamKWEhAQI9pO/g/PdKPbdlz5QoDbs9aKfmpNfjez4nfAG0H/DUn3cHEeM/AQ1wazw9JdJ
NInUN4NOIMKbyrMo9jicnGxPa4wQMeaShNIqp5uLEJakmFIWbeDK3DJ48sTIKq1RVJZgllI7CS7e
iH/Pgx6TOwltOozA7UCfC0ZzCXEB9/XlpDNQHit+2sG2vDSQUNBI/eO4kWPO+bjRooL1OfU5zUh4
O96g1ivR2WBWHbA2z1fiUopwYwQ6fwov20M+pit5voR0IvtIbYPkjbiJjHDD1EYKzdXXBnH2eTMC
tWk/YstxxeN5fKDijC/f3M54EuGghUpBnzXv4j3G/+L6DRjYKVfF4n0YycbmS+LTRTeWIp2ZfXxO
LNfOE/cH8wf7pfZL9Ppl6gLiXKqMcqST7nEOH5sHc/duMwg1rIdXW+WlrVlf4fPZcnhl9zb+TYmj
BzRLI+wgzvWRKPEGmcw6SPTpfXzlLLg7SnT71jlh8403Ohz26vroTxhzenA/wA/nYiULYibjGKJz
cPPkORgPmgOMBxnIgcoLhbeAn6OXgR6SWWDvmSx7IgJCGOvuwGJDKMXVl0vonBFk2+WUOMYdXOYP
5+HhhF8yDOcAoW3R0tBDTDy46Os8QGE+TmmxEDzdzKMCRsSTcja4F5mFHzxPLRqbKKL1R+ye0lFU
BYrPNLjSaB3xoFDvz/Z7FGXERlyVzcA/nXfqEiM0fhS6AWwwQxB2VVxlTVqStvGuTCtxFUC7GWPl
5T3NwslH7o+KwPExEiMGajhub8dLYcrlNktOz7uQbFnWHwc1hmPm1R7Pdny1x7Bvc3b1VbqR5oSS
a8I4CsSZw9ZGc7EV7seHlq1NN1srC6am9dm9z5mkaAdyoVZCZzb8q3T9Y27N4ocHPmBd2zryJO4+
MwdNJ21aHJzpPwcVw2LBWgLVpCXG5ECMHDU8BMOWvEsgbNMoja4vd3/EPFSLyT7ZJJucabtzix3B
27xcyfwdtdsC566iWwAHjodUeCQObJmqj2LxFrg0WfEz+xmQxYqugUTz5iaC1mYXa4Fy0bA7ryEV
Hu6+8cGLFpfS/LyuT8SJkf6KreKFtOM0IRatbY2AvvSJauyrTcLXyZdAZmkOaesIMAecORjEAFpk
BNoaiSj2qp5ST8f7ogfCEkY8dW+de0FgyJSuWvmL4nC6oTHFwboZo15eAY9Xwc4WFWOmJKegzKHk
onDondYRaZ2CV98T1k9y4uVPEfO5rnmlxwClYpyr1jnqPHCvq5pgVA5wYa6Oi+uY6LGOlDQVljZj
jKmDfi9RMdMiBK9cxxfMMaeiP9PYrGQgzTa2fqXpECEQPUVYTutTsmT3Z7GbsY0V5Yzlk7tO1E9r
kMsid7P5kxdLplCmIca4sEiicglqC5b5pmQBuQZXDtS8HFkOHnbJf98pGzz2dKu2EwpTJNEjOlS+
FsEY8Cs2Ki5nDPWPLLwtCwQjcY37MmgshcquSIcVwUbYaGX/j7Dz6nEcCZLwLyJAb15FT4ryptUv
QqsNrUiJstSvv6/6XvbmFrNYYLAz0yPRVFVmRkZGrIcIvRHCvJQa8dEjlNA2HMYd34kJ4bYiTJlc
FybfaF40cwTU02ZOZyvC7dMnm+f761mVnLInS/YylqfFVJpYCyMs5g3r5cYLYpIL5Akd+emJexce
gyYJgZaU0ArQdk1kTjENbUd8NBMjhGWfVJGZNtkjfRImSeyJBIbfpJR6mZoiPjtH7dJnLkm0KdDm
qCmNWt8OntmDZZCHOetVj+uxMidsAV3ZMzpkMM3RhMDLZ/91Ht/iMw0eFuXqigdCs7Vwg7JY8Rxu
BTYp1xhlP/KjKxothCa/nML5idr1EECMY5+qO2Oiz8yVNjEmGucSIqIhXUK/HvfkDZWPgyTBDNsn
2JkXEhSLOblaHL8I2TGKQg8IUUTSNot+onB2If+Cd1/HW2rCKW1bl6MPvtEjlcNHKn6cQfUJ4r7J
6/sSMxHQR/vZE1uJC8GBqyGSGfMTG8ihflXgvBj8H4RQn5Cx6ggAoqJ9ZkVkBnba+k5ymaop00dI
QpPu9Slqf8mReojsmgPOChHMTFjurF7LF8ufS53rAUIElFc9VaouFFijPLgvkMBDdOUcHJFRGdLT
+pbuJ8cls3O0wMqpyq/NminkuM/upDnFAkK+SLT0JWzzDM51eE0kbq6bqrDI+kMfwfjdltPmu2a5
tFtzVq4ZaUrzqbxFYNc3CYCPg0Bk1ZSwF/aU1GbQfjS0iyiHbmMFGjfCzyRhz0POnR3BHq0JQ1+U
mhuVJWWtWur3BqTZjJnAIE1lp6cYrk8vAZVTwjYezxC3UYM9BTk+PQuWE/ofjM0E5VKiz11hYaCn
KqfbaX0OtASLpQhDyYQ2OO8rQieFBM+MrJkRmwuaikRgMi+K5xYQwZ6aU/kz55iqOS/6lJM5KNJX
gnfNhryHw4bcgtlHLaoJTjgsBHfEfHp2AXM+q9u4QISEh5IUUzW4huW0Jr5wDBE+8YalyBe/Q4DY
R3I1utBaG59iJnMjDfHRhhc0jOvAihus8ip8V3CYXrdoAokXxvFBCYEB6tygpW/Ma44nZLxj0o80
pw94pTraAxEQK0NWMD1M+KpTKaafnzJ8GN6Sc6rF560eNUkBRvrb/8ykGe8TOdQ+JACtqugeEp7A
JM7sExJ46AJUA8ykJBiiByqVQ0MgZjyJwNd5xyliPHTSGUDLqrlQQULlw5kNqcWD7bkPaWz6giNA
NkHPVoZ0YtDPYBybj3GI6cgy/a6ugmzhCEIAeMDR2nlGjEYcIRlbpMScqHRI9sJLLDExY8gnd8zh
TcSM7qHl5TSttQCQGArMYcqzhFXWTfjbCKdVep936DEcxHSUxbVoTNw8PWTcp8gbcuhfx4zZcagJ
nQ9xyEHAIO+5ikogUkO6HwS772zqCO6DD78ejgYNnN9f7QwDU2gxJhQRpCCtmRQjfDTwUQ8kmaxY
gdSJSwiqvzI+3dAlpmf24wsBI4ZWOazqALUVt6T13dJMoiEH66YOUAIL+ZvAzNrY8OzJKzBQRnik
bCfOGOTjVjmgMw2neD+BF0PsZ6DDu4V1YsHyUcNmXeDJWK1EvLIgZGDFwy2htxIZM3XexpdUwUJN
aE628Y1Xgwkv9/XAhvIuLBSDgu9lbB7DqIroQ+MqvvI49MmVn0GUJdACjKFcGihQQViBYREQOQMV
6ZWBItSeFyHuv2ta19QDQqVloHw8pg33V2NwUGXFOJ+coKSaYRUXM5yLQivGMCDufO5xO4Q5Dhpy
UiIYTLMW8Dtqp0AaIX6xp/FxY3hyel6qqbRDxRQQuIVd0Y8tGmMF7XGW2JbjY6fF+YT2j0xviB6r
my9El8bYOdEwx+6NWzSWD6EVE0nRfj4kBNn5GU0pYCCKz+NUD+QICYmxPIEpkN0S3KsnyGLNq7G1
Ei+VCS3WSr7k9XstofaMAaQWI4OKAIzN7GpafsrsdeIyf9xtDegKNsSio3fNzpE5lxH52s9RZs/k
BZNo4+7gzKyZMmODLxGIEEjdGG84NnkRDXHPMadDUyCHSAvAszsIYJ8wAhjetlwA9FMkzSO0Xae3
sT+M20m3sjhcVATKVA6uy6pegYwuLCp3NehHzcIEyeKUIjYnJgieSi0iZRdx5kvz/WexwDT5Q765
5mcxIYMgue+WiHQnzeIcNMmZ/z9l/ZoqbllOaXpNBugXdsC6JA3WyTfPs1s8jJWNHVwnVXJLX25J
tX6kBHiJOo2S26HGrafYIXNae4JNQfpNmkpCTAXoZFaWj0/RVInsTQ8YnM/L74rf1e/YQI+kxfG7
WNJ0wgPo+r94LKkhSAPYs4l6uQ4684TRJqGTxARLBmee9YqctwjrgcsxbEPjV5FQY3RXwUUcUd45
siHI9M5P3/nUntwOnNjTK38/HJARcnYwUYAi+linpQOrw8MaiSVv05NF+snzcqBLKCZeDhvZDFn/
rEU0/Vkq5sScdAd7UQmBaJHUyweWxRxuSXDaaJAILUKGwYO98TLvGa84w0wDkx9QBJfxXGhad/c5
ShYmYA1mlF4Xk3DCZYE8IBJYzNsqkiwxAogThn/zLJeXCtsFbR3vhCsc5TjpqD0iGaMYd+jzCv3R
xhVnDvSVIS2XV/cOcsvS8NAo4WM6gAslkYHX9tShLKN0IATQkLRcTCVI5Kj7PCRY6Q6jTUE+RIJc
joBQOBMHhp3QlYCCIxNqhtFu79+4XpYy6TLgeSCYNtxBWk2rKdhmhNY9Vyp2HBM6orrkNalweR6s
W7hofBTd75lKbSB6BznRjmXngaySYp74b7+wODaIaz7tXbjn2qwj8zffUHBHToAHqEemt5/9zuDw
V4xt8AHsFrA3kds//YGPu/DYDLJ8B032G2nMkZPanO4Js/Wc+oq1hHwpmV4JEMTDz7qI+HCO8NeM
eg7sswfdLnhQGZ6ZOtoHPDISZZJlNuWROvfhFRFIdpEYs4a2591DM3ypQhEV+brDQ609Dd19Oa2n
lzQPOCHwiq/mj1T9DVr59EjqQrVBLYePHk7jDFiiJmXQ6iT7ZEvjEMHDa0K0r4M9UpJPj1HTjmzY
CmkUI5M7aimEoVfASzQmr8mde8V2QAznU9PoVBVYBbA788xcUXRD+qG5SdFUsZcp5QCXS5THLiPK
tGhPxVR5edZxPqkR9IZQn/BK4tOmpqyjxZF0JBOXMT0j6plmU/JN3bTzj1OGNIMdwhM+q5e89zhu
t3tyOqTIgirVOUBabpknSpxWvSfxuF07sz6rV8eYWo5OBhlPVFL/H1doPXAU7hd9SL4eNxNKHw5I
myDb/Ca/Z1ALKTimBpxGznO8FqHJZt22ozdPjzjwetIC5S2fDD8IzaNXLfgjK/7QvcUnmJ85GSRp
IVCwwaLGYRiOAfnYmhADm4N3mhkELMEP3c8viSiIqKAX9mI/wUOGuNCvmwymRrpneckh/U3cuZ3Y
nLDYfBYBrxAWmi9e1pdIq7GfYGO0fpM8s3JKhjUmWiew+aJrdl9X805CmfO2tScYE40l+GsE1IiB
bIAbzB4I2f1YLBY1aQguDkFQ3OUeiL1YIX0B6OrEEqUftF7q/HzawZqDp8yxfY70hTCfggGy5Nkg
SyQi19Re5NSc1hL6CfjEkGp+RawyOQ0abEEaKh6MI8U700mj7/4dPJICOiEsE/JIdYIjzSonKVLZ
68DmOXz5GKgYJAIOaU6PoPWeI/G2RQPEgKT5JP6zA8YYogDlZsMWpUIP+c92nS/b75YIeoJ5zqUz
qb0gaZpAWogR784Qr8C9rWd50mHIpMUVVgrThnDnyg/kUbTZmbRW4rI0kUYHcoqSFUklMhJkSeL/
Vd+G5nq84G4AUYkc8iIYDPR1yadKkIEuQbqKU+MIhCwsGohgSQ0Ae5nQ6w97+spwE2LIw4di1s72
kCO0sUgqlYgOyw3wVOE3OTUf9Z+/F1+M+hc9cegN3abboGPU9560pFl+3Pz2zJ2ltDz/4ABw/nmh
uf0J/XLe/ehzbYpA9VL8HmvtdxRDYWMWY1rfy2J8SZ5TBX7rsOhSJX7NzmmBOby0hEt13AycyWZ2
iUTFxlHXJB2uk1vSn5mxE8+lOxTgTyfQWgVpRhOhrou46DkGI0FJDsvrjGoP6ya/ZAaY3ZEvSdLY
mwNyeqhUieMSdFCwpoE7pgMrwJxY1CyPbZuh1wPZvCEFuKQa76wfV6sTEzPXTcVq65bIniTt2h4B
uZD6mYsHK9mZXUP20LwL1NSY1QEQVirNbgdrVmUDE504dsdSbE9Eivd8qydqUn8g0DQVNNZ7bEDl
QRNla4fNisTyFxYjUnHMvbgpXGCDdlp5Z15bO0VlxNuTPHU+mj7sc1JmZjhEkiuWByJ1CeIEsJLy
CPsuwd8EHLxwZGOD6CP07zEqHkCIZPxI+Lc7HuGBu7BIrykqWeOPtIMZdgv3ceFSTXxLs4J6BsHs
CE97r12jd4r2FiXfFUIME37LIthUIYLKW9PvSMpRf4VrCvUQbVeJGAmsDmKLDAUorsxzOAvDzRC1
i7jEtn2P7fcBETWIZzq1wSvAq5kYn095OWCHEiQxzNFBpIvphaLGgZGONBxrV/atYM8OM3nTfaBz
3AmCWA+hreIhQG0Kh9CamqEaaksLAptYK6QYC1HXON4cQXie4y3Spk+PiitsPAD3VIcPWy6onhg2
u6W0ckTQ/W0KNHNpJs0eB3SOp6LRU3FSIqk2FyxthVTeGrHf1EkBHxmCELHRjMAw587MmeE5Sqkq
0ApQC4QgJtL4SLL/SgT14DkHlYABbscCSpBAbq6AUNj1gluLdE9AJ6W3T/O36xp5VFLfC2rBaRGe
A5vVzVJkIegclUC6MVnCb7mdT4v5ENHHjsTCh5+fouXJchdPNWexPwgVFYcQmW8ixflyiNDEYqOr
viWcW6evCO8hFpTYV0fgKuWthfBXzHqWBYkkF4wfnsdi82WfjqAvCH5yhFcBgPH6wXM7zUXif5qr
qZ6eAXXJENfIcQEfE2AFGoP3Jw20UEsZSPFgJfvoUjAm6vCKyilwG3ADqmK/le2QGmD5Ij+U4qsL
8MZX1ctHdPKEUze3zxji+AkFGyYUU3UF5H/TJ1zz48M2n+4nNslWQ2jrIp0gvSeUYFec5Z/7ifRl
T84Hg6CCqJ41MycSqS8xkPjbAagQ4OghUm6uSRng5TPtAQ4B4zvCSCuVATGJDDswCvKmHzWDmh0x
Kf6cocRtrUgH6IQBaSBXzLQClZobKwckrYIBcU62ILlR66OEjVBLYnO5XMJ1rXoEPJ6thN42r6QZ
733FJaEBqKXt73MOW0xGDJiOM75DQKTr6KGXAsgB6A+UyBwNPmeLmuS+99Dvg4V5pYA4eqT6vsRJ
sHdfLiZEuJwrpPtSWnKuib9VybVZ1QmQfiDBv14rSfUxgHvyGjPbRzuKpJ6KLSxJpgkMjKr35JTt
WmwJfSGHyDlQb+Ob61Hjh0Z0zpChnzy/NHIWBvrTgdX0fCvGHUmHgCjOW4eO6RDz8idogQOgIw8d
Iu3ISz+jMRHRLR/VUyRZXeiOCZxzvz4YrszdJK67XLvra1bMBfhBuyhqphhWA6cYLAikULF12oHo
UQqRNs9zTjhqGGJJ7YmHf+N9/eZFhIg224uqmBhfJNVaoqVN4udRls7I2KBFiPaEFXIlFIoDn7Wn
ULB97GvHPaLUckpBxsl6wRubVY49CX8SycSQ50yBRFIu4fMBNFe8mpZPxxmQBUEB/PuvVBJ2immg
FHQQ+FWa8bZBntBm53QhpRfgCadyHaBwzjsEhAD11ag8ACo4s0WnGxFSzt4ri52Sb4/ccwFyLwZh
UK3lgBKFSUNqcyYEsjN8giz/HO+yrAI51ZMLA7wgX9BWLE4Qjv7IWFpjh8JWkI0Am5PbYb8waSrp
E8pJDqW9j5VIwqTGtyh/JN7nQM/vCXarwvE8EY8vABbo6plYd1YCMKI15cxsihqVY8eGJ0OPhsb5
Kz2Gnei28RQfdFDU9ESt1yS4uA4EMZARtM6tGZRtliVX/WFxyp/eLOjIyidIzJuUdmn1fd4qwgeF
hIyG2N9neGzzz/k+MQujKbapqJZpOPLvrP8/Rq2qV64UN0c/rvfZ+YU+IvMqNzaSIIBDVibKaJ+4
AB7xJR2Lp9uEyufxRz27KHB/0XCJIRi+PmEMDsZojxbn078rmGS4SAKjPhar784YWQVIzmiv3hc0
NUXLDe3JHD429ggfFdJ5MGAVX15CzWjOvrY1KbBRPqfUgNBF3XcZPTBF+LSESBpCzO3gOQ5aWKi5
IdiXNKjTI/DMzAxTsfUIyVuYg8hiveh6KdEtE0IunEA2qs0MLGBw/SVawxjCQBIn1nO0E6/JVQb/
jNEn8tNeO7bnZMcoYtP/eq+/Ra/ymmiorH4g/2eudM3rDFdyXAvBU/oYPW4GI8vxFGSSs7uN5UAq
3yNE0hTF77kII7zSM/KZJADaQzf51xtEwaTj1z4ER6XjRgeZsAl8z1mBkPrgg6asWzIAxnQwCkPu
58Dtfu+98zetWtQ3zQSoY1dhpIEt9jV6vWE/ETwyUYPRc4PaN19ZiIKE8pT25xg13Ivmyr9SWNjM
MkoSWqkJN/f4HV+354/TEtMLH0+Vii72EdAfFSX4UNBFDirhOCDDdsuESUvgWH2Nc2gzjBBntMI6
vCe4TQay5jsXLNxwBcIP0HMW8uyZ1Gg0cKuInvEPGBPJ3eKtDi0iKJxnPGUnoLcrntLjg8IAQ8HA
/sF8nPZIn8JLfy+zxw7OMTUMedxP966HfWwifBs/FozJKB4FCZSXCQA1yi6YsMOhkWBrYdWsLNDm
gaWEUTpLglE81H9oSzHC9WYiWHSAhwIvEo82KVA2DPfdYrLeDyvE92t3Bfvu3yjYP2nKHV2M7oys
ghdte0/6pfqh/pJ1nzuTcZsMjuoIg8kS7UekVYn9V2wdRjf0umlkFQsclBFZvuNYtaRne8Mz1N1P
ldD5wIUUbE1e6cHwRqPBHNHTuZF9PpCmnj4OaIRBrkvv305CfFhCOuogCdkBLDgUks6f7apZMk04
kd/ylY5vHaMVHv1Kseyhkjxg+qBwBMOJHzaSAYWy0fVHYZMSf5/4xQa4Nr9fIjxH1LAYVdl+jdsL
Nj057QMs/rBSPAGMFfDywh75xdZ2MaL3m+y6IfNxRkekdJzlLULFUcdt4PhTYOFBtEbUCG+2D8nX
DnyZFJZ46iTUHygkaoCkjwjPSnD4u/CP3soLFJr6pf0jJzmJNGcNFdHj4TI+w4cGz5X02c8YWil2
T5zuRteYuTaZBylEdXGG9KwvvGhOvnoPrguO5uAVXBKVKC8j3kj3P9Fm10+8TEgjdRTEx0aMxRE2
Tt8ySPNNRmtVWCWhMMzwy7oe8I04764Y/caXie5XsGsBXrF/ZqegH0qwPMK7RXjq1+9GG9nWqHp3
Nv1tWjvB3hrlUqq+AyK/azX190WUx7jcwhzEKvOgUingShW/do/EpnIwCEHnDYzKDdLIt1QnlxHq
X6PXF/2J4FwFw1LfFtzy2vm+icXH2mgi/aBCN0JGcGSusZZboWt3AJfNqKROqLVDobgcoWsAw3A+
n7fMODHgk5BJwdLGnimz0crH6QZ/61DD82jM0BDtJcb9PK4EC7+w37WrGjIPblUpAjnyTv9GLOf8
+9QHoHVj+kJbJLzGNHgDY4oYFHqGHeor+FowSfimrPA3OgLxQOh/OgwEuRdUxeL7OxpkolTjQm2+
Zm967SdBXPmqfyqsvM+U7+r7UAm/YYaZ2wwJ99eM4WbaLxefJ8QJiLnl7MJyu54pcl9rfNNsoAFO
sDeqS1i4CZTzsNsdBSIKBIp/jvFtAXM/GOVyTxzauz45nVFUpKxl9p91DbQXW+gfwYCBVb+V54iP
kZmWB9aFR5FJui7Hn9eNoA7QMbiGwp+Ci7G38rj/UBG+RCvo9nV9V74NR+zcbP9uxXcPVveJOWGD
46SIWE9SrK1fQuWw3tlRQTn+/EQTjXx1WdAEYjNg4ucdcekQCvfouPWliy6fPi1hcdIhBCPAKzsV
qvHfMLR2V4Y/7tGlB21+/SA9HharOoB0srywOCFWJuZXvepAx6ylBWz5XINoxaxDK7lvaDXwpmoX
dbMmK9ZcRrnsv+lv/j2bUI1/Gxv/Zzbxx0hwYV6K8rU3cPmgYGynOi+Y6ObX4WVNcGYgEOwCFF+Y
WMXOli4i/Rsm2BU3wpMORWeGOR7vLCkqcDJ2Mnw2VGuO9m9+s1DAMThxIA0zvdLHT9JIBzT8OMOk
LpAgfniseFSgyT/ce3pc41kGxeskI0874t30MdiO/sO2Z9jsMnJS7Gij5+F68hiQyiSmKstvLbV/
8LBCG/qVko7U2fFbgTCKrOWUOZIPzaPxQd87Dx14LcLT4kVnmFYz8522t+gAdWvWjzrCs4b27GNt
yPA6P5uRDDB+8S5r0Gy3eKffHz/B85HPpc0yhNwkAIcNoE5C7dOqZBjW8swJBK9IQ0vQxzdmYvlI
BFAxSPMSDiTyzyGAbsDCojPh0Cy8064TRRXuBhAPp7eCgQ986/ZcnLK1d1DKaDjkY2gOC0noS4IA
rotpt8LnjsY7+fY7vWZ62FQQIOUMjS76OdZK791vb/tBUr3/MDhjX/5rjdeTj2Gdj8nMe+d3h/0c
fTMmtteiLoW47aok/TjWYvvw9wVm/KlnI7JVhCgME1U1ctlf2YJ/ZKulbumvo1YjDLD3jXxhrrE7
R6wLuJTQyDvuvfoDqZv9/GF5WEPiwUqPEa81/oiGN2rHJHtZcPx+RuLA6lwkdu9n34b/AaFT/dKs
URkrkl9AICJSwt3uvQ7icTxGWPRqCW76wNh6HjyRJqbKxFDmgKTq32/S+VPW4/cmNUMX8nGmZph/
6EkYuqLk0p2btM5ej67qGwOWHKn4WZ5IcSzXHNxaDGsVB3xQQKwEC/tmuK+tlsIfn+xlWCiljnQ4
zg+l4e0xv0L7WxuZ7biHUwghHJfErAJH3+BmojHXx2p6uflXiU60i9QvwwORnb6+iTpYRVwrt/6W
Dh0KmAQm1tRt/PyoCx/ziJyBIqwTGXgpXMf2tG8FL21oPmAPh6Pink+e8g1cctAebrvuuZ6Ro3tX
JXhYgbLEJRVl+0oKGiQ9ddEBgiD8cLGs+/vzNH51UP4UKkBPwrIUvG4QS/njVHr0z9tFa/MWT16t
Greta4bOxb/f4A0w/rm50To1ggacGs+1XAw6EsOOoJbAQVgqThm+uuKgN6+u3hWLJRQWaOB2ExsU
/qdnLGnD+CS6feb583LESQM3hRdzvZbk1aMGTdjEnJfQSvByGXCrRlG/TtRXlivJmQNADp9wQCoK
f7aQyVD8/edRUkrtU+v83hvu4KQMbkkTio7n4FV2YDzHij51uhYrxsp1GD14XZdqe7Cc+aVYti/E
18Hh6jP1wtUJlJPXweWgn9+6zsE6ZiVMSZZGe+hVZokYSTO88omlX2jhSOZ2xla3x6jfO/hMFUbc
0bcDLodpUQZo2yM4/EQNGy/udoSbD8n0PegUFIcLrEexAHl0rfeoNk6X6Pvvp71y9ukZesTDLcvP
8vxuwiK1Vlcamcz07pnKu+PWixrtmhGq2mctnzHh8/fLGw3Pi1el5JCsoHIl2a6FNcIeS0ZsPlyI
GWiPQNb5IX0CPGSOoYvgufn1yjkJ5nAOMfESqG945KiBBob32V0ixxzlbwRVC0niq79/g+bHB15G
6Dr3Ju9pdGFae8axKcOew/ecN0lXVnbChmBDUgGZ6kVvV0exo5nIpNxbkxU86g/G1uhxQnBfRK0B
LQdUeBb11/XnSN6sjurdjYy+nJKMcFqg1No6LpjT/L54PkU4tnGeIaHe+wBoNyZxwZv8PQ3I067c
Ddvj7gQMXn6ATGwljJWPAeWCSQ7zXXonxz2Py5OQVAYaAf+cPTD5mXY24nMj+erX+vi24tuu90X9
WqKeazGIUPinjvKamUVnrVuUy0TDxTPO54+nux+DwC+P33u0yg/OARmEzKLbiDWr+8iO4Z0Ka8Ww
htf/9K2PZTcJJKzWoPgaoPIxH0E+jd9ayBwrHocHiOdHLOJRgkb/08K3jaGgzDiiiS/s4goF3C3f
lUvj7Mq4FHpNZL4pRgBAYBfkXSCgK+7tsgWEUDNJ9/EkpVcA94x5qR7p1QCVf9Me6YfXdwOSu1EP
z3fDce+oHrv2wlg5S7Lo07c+1pZYX3CmURAS9LVRa/sEDIOqtX9nhO4buKJlZnRjrgF8kHO503Pg
mEXLGNPFs+NdMd/g9e/2e5eMXpk9ftodV0KrbAi6zf3tptN+6OgschRyDl6Fa+Qew0fNk1bYmz9g
S2H9ASACYta8IzkLFkJyWAYOcsgjPJVoIC612eut3OrYBwQDg8GyS8bKvpJRdRmbb/ewRG9+TLLd
vz2nPROe4/1aGIrQG71iGTIy4YYCslDOjcttc3SFwqgYCpUTg01Jgv/Bj+IJNITCtqcSV0ZxTDYs
LYSpcpPdwAMLWGLkZRqfSP8CvwZ+pENkNKhRjL/7nTXSOWuUEbaTfz+f9X8L6v88nv+Idy/jfFGK
4nVc22uqrOZGl5Qz7/lWLhg4vVGAFi4n7oXdx0xteRkJdon2LoMMAgseUBcvdU8aPI4mAJsPHcal
AjuAWWsTF5LcRUkbz+nykw2HQTkuz2R0y70e/v0uNCEa8/+CjG5otiVrjqJpKn//j9TkWdRVrj4f
xzU2JM7SQStD257XGt+cQJ9UDrcM6sg7DJu18Q4GTsc0eDBGj03kyFkNC3nMO+m2iOKy0b//fm3k
Df92cQa6eDYaebb8q/P7j4trpV7LB/kKsWOF5MiaspGFQkv3xcCTA+6GmHc+uh291+f1U8S41r2L
AWJGV0EVvi9r56AxsDpQaSEn+qnU2HV66Fhb+GtjNZ8nAy27D8Do7XAnSghDsJuRtBJ6x64Qv48d
KOz+Y46oXKZQQdKk28kTaXm7jtsVCbeGj4mXL46T6wyQ7jWSttUbHrqMRksnD2Xp4E5OfRE+HYQi
fFhmhQbKkhueNVCroYj1RtkU2qBP2yeI4itsd+YPYbuJsaT5FN7nDPQ6o3JxnWFlusa7t4OjfybP
gb404L7CYLI+kqbmeYT6iboj92cI5Yll4DjX8deNdDTu1w/mb27Zc9zDlrfTfrd/1/CZWqo+tkEM
nD0Pw/q5srbCyFwl76/J1Z3sjnUIJ5yPSJrl0gR7JvcyOJU7BuiKYpdDKjLeQa4qyIt3v992D/Ai
ZsfWx9o3FvA4/Wp62mqTavPwBix20NTvZho6AfjnBPaqdPBUGdXvVnBcn1AGiovg/M58n3rCbGT0
QNsddhMaBp3IBRndI5czx1qmFC7uJtqiWNIShNJVE77mp3qpKqOeBcjQ6PtjgeoE/igq8tsIN19w
MmrTCyJvN7AXpI8mBhDHWjuAr5orkxdqYW2dnWDyxIz5IZgEtNcjzcPQzgLjMXul0Biag9YW8ogU
lOEnefpaSHOGnoA/eIMMbeQe8jVfxoQ884LbACX0C9MFYLPhU6GN13qkOYtKcpmxB25cljwm8MtJ
jR1ou4HqZL2TI+HboL41mxvo3vsNsw78CrfqR5e1m9c7kEpz9HTvRci4YZs3wqmC4b0T7HL9U6L9
IIaFB1f/ykMtM39j+k137QiTryFs58+JFSIt//yQV9VcWlWY0uIC/cExLf3gIluJiD66zZRMr110
hK0xMEO97VjdDAusSnTetgAi5ZdMb2qf4UX+8ggrL5A1GdsZ9MlpZL6uzJ9IPzYSQy9EIObFewG2
x4c7Y/PknZIb6hi5KOdVncg5bIelgcc06cuNKUfdw+lD5bIg7xxnDCA2+CqFCmI0u35hHqSVhgw0
TbBmja9iZDDsyADqfXSalwFWGO717U3+yScNLMZJBTqPERWuBmI+2bMppvwablwRKbti7CxtNBxs
NPqD/k7CW3wZfAyuMMAzeXY0RQZNokyv4OOxQSP8NDMYjgdEkV9uc/WvKwgwE5QXVlegn46x3Gdq
AyOShSPHA/y6p6oL97SXq1DXQ7yBAWhw6wXHg9KMu2lss5oOhDbbLRl/+caobYsSzX4OdtrGJdPH
t6yHkIMnYTskOTNijHvh9QaqzSaSOX59HLWZfSOng3NJyF60nwblEuw7+kS80SrkjTYZZBX76NuL
11qadbNXRmVonzxpdxauhmjNf7YzCsgB6slNRNgGUt9PGz9zj8VBhB2QtwrBIR1sSubK7vQ9sO3H
0nL/8HKY1Ge3Phz1SDmPpKvXHe7P5PqYH4cxvnoWgTnaf1u7v4eC337On2GKwtlGItVRTdT1/m+Y
qjSpuvfl6bjGdzy4xqedc4ClXHvkdf6A++0pya/Y2II1/pdosPpvcf6fX/2HIuddafTcOHVHkKn9
e2e7xjR/oTTRfLWBGDAg5QATQ+SUsW3ayws8tkf5zvi4QwPx7vfoPx7EvzW+/nk1f4hn2valN3Sn
Pa6hUCzKDxNC9mnKhJ6nvz1da4KYZKolOb3H/1IlV0Q+8+crIEnQdcWmutf0PzKFvqmapika8h16
bT8O0+34pNN10jwDT/If+hNyJL9rO13AyvSuqtDY6f9hV6uI9/y3i/hjHWiN5lgPu6bvhwoecj80
gaTRQ0LlP3huygBMGlbd4j+e+b/pOv7zzv9YAZejslfaB196J38PFcgwjJ/lovrCxp0uM+Qc4p/w
lmHfPf8LCNDU/7rpP975LVc65ajwzh/4CVJQCBI6WbcKscCAYfDwSuTe4M43iVnFJCf2/PxBslCt
9hlpdl2AXNPNZG5n3brFmJ5OxMksmEo6p+F1Rr6CMM0PKXOkRGCK8OwZrYezByJvMDOuLC676kCL
hb5SjxkyA4/56IiM2z2ls4hNJZnYtILgwRDUoij9x8SITl/14vbePd0XcoiuvMFSDIkgBM5uZ/oX
Ng3VLyeQs3pxClob7m8tqKCEuAdkYRg3kMb4hw5NypNfbaQNmTF59FiDqk1bt1vbO9qFw+y5qMdc
1NnTV/JU/oIQAJ17vQ/2Kzi0N7fYPBcASFZmLwesoU9MrxcbHNjo6uMvi+wHLxBmnu0y8U3AqCY6
Y3z4GUNff/HJZ8/APzDGriSwcUkRoBJ6rWtyHWaOhq9rQoKgOWQOr62wG/bpjOIjTApVwXhAJ26L
Hs+WgbEbc9taSKMJo5QJ9d/0BqKHlk7hvXxgz0mTSNQ5p1HzDv/gCxkKOcCh4r2KIN3A2vOE0bj9
BtbhQhjcloIWS4cNmN1G/ya5wAFXZpefC3N7ogExPeXUkyAG82LxWCHKIZispDYoz8FbRVoPP7v5
I2YunsI/eNVBj/soHcq9a1qAMh5dcIO/YkEvgJrKg2B/2iHKTRN0eKTo5t53/Cx9EH4CPkSFQwTg
tDrv3+CgpjRqBJvH9CFWbsksVLAb0rlroF9ca6dYfqN71vj8czti2YvqBk685ho+pIxyYzGm5hWc
6r9v3389t3TdtDQDvWHAtP8bOnTDPmmP47VZW1bYYKeOfVcDInT3ZKrZ88fQ/YcA9r8GDOsfX/jH
QWn2L/3Yapdm/Zg3Y55NMQOUcL/rMV3JyxvTxv4rQv9KWDU/PDFDJ5xwtuetNf77jf9rbYf0sW3L
Fpqhjv2HGm7ePO1rd75xYofSW1boLpjf5oFH4RjFU3v0+Y00xWqYnaEFLLAcis5jaNJf5xW/brGL
bxhlQfYVO+S/X5eu/9uBalsUz2iBW7pp/3GgKdeqMU9nm1eyRNnzQ01a5LuhTA4iAZMn1heHKAvI
cu/4nQB+vEElU98fOT3HUFmeYZ5/vuh5ChXDV6CNEf6OEUxbO0uKwwHO4m3UUoLT4pOCB6I7wwih
UYh+8/rlXm8hnqOX5Ej/yhpjvCk0RYfJS2NITOiKIiJizunWlKSnqpdZn5cf2EIQKOoRvVz553YJ
UG/kf9XM6X1J9rAwujSemtUvEGiPeR/mVTb64vV1LNzugC2YhnNLKq1alKjswb9tUHbiikgCgQYY
8sEOF19cr8KS8FMaO+NHYq0uL68kefWvn69PeE+T06eEJgD93Pj69poR5NiB3cl37rF5eMTKrl2b
tHPIxEU1PCI0YEDK5uTQh4aDCta18I5GcDFHwLwXNtmP+gEv5bau3igdYZc8nl7zRWshR4/tiswh
NQnComgQ15HRx/l17AibRSHAhX1tj3yy7g4fw4TR/zliMxVqJ/C0ds8DH6oc9DxqjZAGOLSFEkGE
wcWrEg4EgjPQRX868EvK6/8h7EyXFGXXbXtFRggIyF8aBZTGvvlj2KSAimIHyNWf8ebecVat3BlV
sdZXlZVpKiK8zfPMOeYx/+Cukacpp5rocIkUQ0slv2q9wXOohJfUuuwSv0XTEpc2g7jYMgKUwHIe
F7mdsK/TrY5stWafFb/2xskyIypRDXU2f7gXu1O2wfXAoP2OZFWHLBkYWJGyaXv4Oru4mcLNBJ/j
RB5uSFzHXzgiCwLj3SM8tZwG4kY5e2A8ACHNrFJA9MprgHUnyWLeP/O+Rvc16g/ECzlArZok+MlD
pXNvlZKFskMK73VfKRygSOMWCfJ03EjxG99JXScTjrU5KYFidtiddjrOTpXOJ9FmPlvh+55tXY5V
nX3ok81DYrPJBW9wwVBy2RGwqPtX6KgV2rB3hMkY6UBUqva1sCi/svkxzm7rTMymIzWoNh4UBKg7
bFuqmUaVUBrnoi10Q+NLlXL1XLLfethvXN7j5uOUyJf3qES6UX2UAWlMP6BYBIA8GT73BvSq1NVH
yVceqKDC+3zp3C89ln2Yo6ZZiTrFOCK5xY6BaIJaHTya6E0UIalWmSVZK7Zh7I7proky6UBadYMK
BaM+JAh595gx0qAtxa6XoydHdM6Oqliqh8tXe3eveplk1szBmXW/kf1m4zzog9ngqo7+NWhK7d9W
W0ZHMTQCuzty+2ezLv2Umq7eGzab4FVPCPFU0uuJ3GJbaesPt0XZBOs+JRTESXCNmIb7d8jKFCGk
BucOiyYjsaUBUOiH9Q7QgAAlCnL2SrQOoIdBjtkVuxeXOm0B/BEHAjL1XYMK6+vErJ1TxDTTj0nh
haoF0tYpdKoN0pppQT/8QtFhfouTjQnEjBBfbgM6bITZIHmlWJWuCbchmrh3kXG7tgeYK7/qkMRU
bd+KZx9PgeAW11/aEkkAW+gE1HJnrXbszc2msfHYy+vTMNn9K4lGkn8b70ULSyFaXlG62o8FtJS1
i8+jLeEJD+QRY7TB4M0oMlUnybhlo9IesXag78sSKWLLXCPvybZsjGvqNtuGnJaARMdLTwCilzeU
pKg6ro66bAFWJUGA7fmHAd9V9xuVnQnVLSp/bQuCxB1LvkQsuX3jSQcKLPMdcuUB40a6xaDAFNE7
aWYGQ0eaa3siaqmwNBAYZTg3TNbn3mX7mLeXn73QwgIUGZ297soADnCC1nQaq0G6o5cIh8Iu3GrY
QQvNrryu7LLfGV8IUJCj7CCjX71iVnGJXS1YHX69+or33En4XowYu1+EztMnvxBHc2Z2/7F1UfTf
Sqh/nvofU+31cdvcz1qHUz8SGoJ9my3rUtl3Kpte98SIZKezLpdXOiw43PGtDkveAZ3VkJ3Fnezd
iOG+uPSU/RmjzUF032BLUz0rQH2dYnQ30JMnFxik+gLSnmSSXY/4HZvTUaO3HSotq7WoWaKT5Cec
Y7S/+x9MHCifNfp5fUN37+QV4jqlsiz1+Q6TD8VyZZ816HIeU7YMqmS1t9LgPcrWMLcqx5Cs6ivd
d+eXzGEbCkcR9uvytn5MOzwnFYHpZdWdJ0QL0j1JrJ48axYb4LkLOIRFYyMK7UJxqdHbgQC71aLk
16bTi3q/EeHaLYQNN9gHJQX3gEIi5UQNM4VAS50hj1AC7EZdaBPGmC+1Q+KlGWFgl7kUXrcUMBun
TZULJSFwAmrBS40vmbBweX0AWSjB5yAvb3aJHqHcoqIq38j/cartMhTtmptMpJWQ8GqLDo7Fzdvs
TDfT9x5ixh7uHNfRfSkvlY/FFqJQAex1lirWHPKSnWJeLe9LHm5Q+VIZFc69z0GY4RiAYT6J+SWd
3z3VO8/JC5yfN2YyzQ4ndGivJfNKEqvr61Y9ApYa49AlH88roP4VIdMGXKGF7rK3SkMg3Hu6WaYY
cz499k1nVpXDVmU/5tjoajN1T2GJmw5uy/oG7gj5V9d6hGch0rtsxQby2AUugz9lfqfNcXw0JByz
Q6se9mlE1cBgy6mZ5zifog/SFth6wF+TNzFpQ65PLE025cVVQHPqrlM1trFCOwYPLshgEX3GapxF
xqFYcpETE/t+x5sZ1qfmYafT1hI9V/A4I86npsnKpQcN6Yl11blhlf1g3Nmg3lWgimrBa/nBuf4g
eQ+pvsCSElLoov1rEpuVISOMTBn3saSUdi0JH/YMafAp/Orm3eOSBda0hMvz8OVFsuIUR7Csp+fo
70toFAC/FEKMbldD/6yxxP8OC/ijNcL3rqfL6XGZ3THMEBnIwA1aVtpTN7WR6rFVmyDJxHDTgTp6
5Ccd57UEKoJIWopeqwRoXTe+oOlk3Bk2SwCz41NP4u8LcrouZRTg8m3QQy8HCSYoZzxcFrJPIbjA
y4aWuJ9ZZ4dkXRY5FRLyD8A3oGdRHjDu4tDDkk1OKnUpGoOxcFy2ey9CQEDe8XH73Kdehd2w6dN/
LdAXfHAkGbYcCerZxWlgsdAcxQH19lp+CbSGZmKkxGgH3WJ2mSEr//v5/HVH8sfp/JkX85LTS3W6
36EM0MpjRTiGdH0eQyRHevc5div7dmwOxvQNZgJB8lQaKAQlvLxstnGN9Tm+LOQJSxNAgC5v6GEJ
ft9nnxF0xmSHCWpPN6Lln5B40tH9Z8Da/8m7RHrDakVWdElVRdrYj0E+a1StPLezfPZanpgtK5vB
mmkze4otFW8CtTuOoUVtt31im5lFAaDHbARgyxcb83X4BOxIGPifToFQQbHZO6TIsN+96g1eAecd
3SWMzwwAz8h4EVzqXIeIQ+huV7Rk9szDVLcTgjaPCvSa+QuJ+17vqXgVL9TLKxdBGYIB6L1ID4xF
jdT0CPe9Ku33l2LLc8aWnei+cL+qMY0SjYxzs4PSFLc6Yb1ihO5T671GVQ1dt36ZGaNo/REQRSJ+
tQNNqTcrY5p5bH6iKoJHxCIoaANWZGxP+vLTT97WRqPFysx1H6Vn6xOwP0hZMFhttLEEfA1PNGTJ
K2bYzg+11T6wom0zXPn5waDHZSZQVFK7/l6pf/YyGo89mg0JaVDhIMhEaDR7vcSyug00B930fcrA
LLNshzKPladrvpBShAp9RTNfnScKIx8rYVFj10whe8wnbOtyulGz1vE+RO+uUdF9hRhm14kEWYOy
vjqn2sOMhX6gTaH/W58xk1IE8+oWTUmXNYqBUbAbsB/w74fOhl97+7fBa+PL4W1BaUUIgqnkz6g3
1X1S3fc6cwGx9OS0rGlSFFZqhjXDL8a2K7SRv99jyi8qSyKXVJ1KhErSmvGzHPFOpYveud5mcx1b
BlpYM1hLpof72/c4wcQ+m31gLb4LjbYOJxZu5sPzX8WZnymn4laRsY4YOoGSqmT8KM50y+YpfW4d
4piCIAq8zUroikgh7COPjIcrqFOT9qIaTFwjrtDs/uMU/NJL+K9X/1m+TlqtstCV62zQW/dI06x3
7NXtIlIW0z5hGI9BfHVZCJkr+ELmzLeOmON2r9K5fCWUA1T774fzPar9qKb/1+H8WJe3O8Wzbbw4
GXN9wua+bQVVCIPCjrwz5Ml96xRklrmyylCZi32dT350Ohxk83lrcKhMqo1Xa4Dx/O9H1f31JDGe
kYpn6HJbF1PfH1PbrXvu3D4KJ2kOwsXUzXXbWacWW4EAGaQZBR0/WKa5tQ46zu62ZlCKGnM8vi5K
s4oJnugNWZysOmb/S/BX3/1pYsZx7MhLcL6F6ZxM10apFqimfaRRcnHfu8sssd/maPOF/xRPrFOY
yhHAFcMUOumD/I8QOUWMxv/nrP/n/f0sy6XK5ixpGe+vGs0RmYUGGnPY4Duuh9SessMYx1AhUdA+
RA63mBEBFcxcjGQYB3FV/eO+VH+9L/84nh8F0nMqPV5aImGcntmYTELJRmx1N3GsQ7uVoFUkiTVF
HSCGOq8snNyS46+mz3A/3LZ8KtiDinRGc7MorEnqWGjd6b92bHTQHzOJJqk5ARNq/SPG6bc9pSb/
cdQ/buRbKbeV1BC30vxjUTVk240+GquV+dXaQjlZiKG4MP1ZahqrI9bpv1+lnV/KBP/1+j9u5br+
pKey4Kw1D2e+DHrTXt7vImT4QivVMRMGFXS6k6/cgrUbE+UehqmJvbFtblkLFGZouW5ljtqhVJjn
f6xmtF82ff91bD/u61Yqy89HRgwaB1bbQRnt1l3/bqaWx1G94cooL3PH3QOWw25SZ92xcuAEmc+5
YweTW+VuStiF6Y33/WHYHVBFwrlIsd9n007RYP4kmh0L5yTpMSxBqTiiNtvh5nRH87+f5d/njD8+
ZXEv/TEWKJnWzdI7Z1kOlqxpEcOEAWMASg4+au8LDQdIsUUSc0IVa8aUjh8UjSlm3H9cb9ovQqn/
OqdiYvnjSDrnu5aT7ctda91Mci0YVkqIbUhGplQfvUjv7dAd38y1Yve88fhl2GwcY338VS5q82u/
6cWLjw3uRXnb/mYAjfPIXfF1wIrjjo7Jy6xMw077OpZylOin4PD3Eyn9FnvG8SuqSCKk6KX+OJPn
pqnbLXFNtAY4SYl1YJ94WINiQUrtkGQgdEbc/rq5pMGO+tpaXj2kB+Z7PJW/WDIOZRp36+fciFR4
Z7SGkNY1k3nZsysngJXjIdnx9fBLe2M768R14bRbdPBojqebAZpf7YW+G9HF6o3HqjGVYGEOLdn0
3UllHh6V9TYrdwTg0ncSIW+orSpxLuZK9cOtFEC7MT87dCaMKBjkJxS2c9NaVbYW0UMJxfaXsWfN
Beke6cUCl4gKeuCjD95MzuyL1dJiRLeJWYtfZ32R2Ed2HcAj/n6a5d9Hhf+c5R9XSdFO5PPmzKj0
6gXIh3wSN6Y1s5M0ZmNo1w7+CcbDa78yge1Y/3jx32/7/7y4+Pkfl2hdKPUlSXlxotKtbHw3MzcC
Hj6Om3F8htG94vUf1uyYROwCD2fT+Edjx/h9ZvvPAQjxwh8HoJeXzfsh7pEB9mXz1jAur40ekWDc
rX2kvIPpczZlVqYYap1PfbRnDb1fJBPUzBk3X4rL4r8wx5fBnpnv0ljDBR5OCz0VBbRB/O5dQcpS
/LPfsT+5jk5rQUFChmRece8TsmYZMZ/wrdujRXu1DhtrXtiD5cXD8HBzZLj50ncHc3TpTy4BExN0
hBHopb9/DJ1ftuZsy1ErMhwQ7ftzfm/piXLa0K/nGhgg0hlSourt6BBfYdMCPULEBeqwbUPYBst/
mjBbeAbcpn7fwfnXe61zxcwpkIS32O9Qacf3zyAh6ANGfLUm8uIyKvojFiZ/P2wi7vl0fq5LEICy
RG9jOtCMH5dP8qqz9JGo+A2cwDCDHfGfQcZMNqbXPq4ZcaUBViQn+jiUmSmKB7m5RtwUl3bUMqdg
Mkxw4vFtH6/C0L/4TrjS7H2XpME2S4Z6MR13Dl7p1iYjRTlAoIgCis1ZSdfK1szFCqiEzRz5EcsF
12gPsqc1J3HQrqMBZEfk0XCOrHfbPLQOBxoDFh/iaXTkT9+insA0cDXBVIQWC7zJpX98m3TDEBqX
q7+fp18XHn+eph8XeVlKH72VM5AWrCOpF/cCzfJ6cELECrTtxbWFIsmasfwZnVHH/+Mm/w5q/tun
9GN1/CnbTY5Cinvs1cvN2l4/DizZM5MlMki7KXINd1r0NvMdwoFeYm68rvckISl+IX4sLSNYrIh5
4hYK/Yd1xA5luewv0fOjmJ18zHbXhO+ZT9zbxj6mzuQ4Gv399P06D/3n9OntH7vARqr0KhOr+ybK
RZu2GgUDUDIsTna7aeIwV76EIrR/6ilI+Me0zIxtPKT2SW1xZYzoDi1zpi6zw0BQOz6NXd4Dpes0
Ug//uCV+3Ymo7TbCZCgDFNp+rIw3ze2lFe1HPmPaQ9OByMI3plKUhQkSOHopdN9Gqpv4ag+VCWhN
YCcz/DJO5jDEwSGeA+XFcPciWA3TyNlPQbQQBoV+6m3ngNaKde0Q2eQiIGSQvFJ0fhKZ8j/7dKiu
L6Jb2r0rcZTaSLfVORIQmvfOFcQ4PQW/s4APBov27WE6AadC2/sDA5qY0n+M67q4pH9ec6rUURSJ
cyBJ7R+XfCtR3t1TTX2pFXVAdFI17euHhgLjmVEe7cr8s0XekmE4YjWBmxt5+N2q8MPSLOVmP5lQ
oxoHN2N1cTrAae4B7h0cu7R3ld11CttmQU3NZlQYEk3hoAambLbOTqbRb7afaddFqSPRE8st6mn4
VuAFep+pKlJ+qROZVYQL5sSSu2NJUG60UZvuJYuxzEJx84UZpwhQuPz9OpaoG/wy37KUkrpdvKNs
VNs/llSG8qmkWyrfZpVPLduWQ5igcA3hjpPkgrAI1KnI3gPa0FNIt8VfLVA3gHqSPsImuGqvHuSo
HkrRIfFh+IpR84mA3y6l2ccCGIOlkVnRGUNUBdKmEdJcRB/i1ARN5TxKbepRCxJakEV40rAZnlYV
tSS2vPO7iMbjs1D3iYZB10Skyp/8XzXEn9WRb9wIS0f29KG1A+OhOip7WnLKHqOI+Evd035T9klx
uMmjFy4xKuYkUlVAcgk/RBpgwEHS3adulzhU6YGlNjXnZmmAkdxSTqaZt/0AKpzyVbbVxXf5g+Ik
Sb/ZllTF85aCQ7ZtiZ+QYSnivPI5D6bthA1hwlf10pjwnCgucdY2y2bJi/E4kejFXwZgM/EqAMlI
16sJ/kKe1OzLJcKKZLtZ009KaL1iE73YGaE78xvBngXtR5kAt4RA2ZT27agihoUMsPZ3gOz/xMg+
DFMDiFYsRURtsXz6Hfr5oBExM4HdTR1/NcTKCgMFTJ5H5AOcRHBVcM3e7tMH5OXmgJMJ1AZOxcfr
PIh8rfsdQU3v44OCtJ8IbS38Wgx0/nniXlipMY/0TiMEvLiyU7zFkqM7FahJHug+QZo4A3hYMDgd
2aacaCt4bQ3vAvbzBN2l6WMM22n80sUR+MoLnQcZ/M190hGQJ8i2YMx3N2i/yTglcfQ8zsjj0HsN
KCLcTOCT6czbME3i2iPlx1cWuf8kEqPhEj3PqROTiHHt3UO91/VPECfb4AthG7jnseaXwxL2rgSB
XhCHxLL2iRjQgbUJKwusK/UV/zbBIb+4s86CpzuiThxevQoADX5PeDIidO/m12DWLnErgsfL0QlW
oBZUI4OWqoSGlKr5SgUCdd89oUTpK4GWhqlJW4CuKqQthTkfdCdnp0uTASM+WIWHdWKCO/duoNsN
LMIIBqhhiQQporEwmgvDMEzWfmsFrxyyfQklNx20+rV/pY0LoRBgehuCzo3PTBDwoVJPCPjiVcsA
dotz4icnsDiCkHSOAb77D1hirTiZPPnk82mr/xBDNOA5FHZW3RfcQ1asrFZL6EjpOolepMo9ScjV
cTCd+vKC44WCW0DCSkLh2eDjvY4yFqrVogXM9wmsLA1gyEE/SMYy8E8j3oxbU/A20KlhSgzfXEeC
f/XmWtUpF8puhhu93T8NN+tNgG3lmGJUJ83AId+D2KJs/N7ev4PcKpiSWfjk6gMb0HvzsSZQEWFq
Ext4dq5g3a4AS2+8ebCl2ALTdTZh/fOVAdPngo4gYe8EXfO5uEC55z7BzX+gJxpmPc2RiL+BrhJz
2IBLWzCmJcB1cDrwjkO5peLLddx/sSPignuGGUExOgv4DrxTMddVLixkATWGfQWWuYfkvt/ti7Bp
xjWQcimQra6Xz6D0DcicIrC88ARx7wQEj/gUmAWArMlw4KdWh2z1q93xMwh/ZwSuGpUCcSFcIdyK
XW/lPgGyZa4OXRF/Jk1COlDcHo/+dQgNkGxJjg2tquwkkD+R97s1fPgaNit2WUGZhZXxGgrkVQdD
l0TlqaeQmoWViqY5iA4G8N55wFLC1194mfOv1hj5ssQZl/ssgil8Q+MTz29po02fHjzpVCnqbkw1
RK/rgLETSBZvCp8ZVErBf3xBetdGlX8d5lsw2r1uoHP2iLXEHIDP3iEsmzNKC5D3c/ZbQOE+lLiJ
FYDelYQoOwkoNXY4jIgplUBNVqRZijmLUiNI6LrP9EkMxBNzR92/RWCoiP8G9rNthsmgAlqpo+s1
eu8+WGWSSlVx3ggKQzZG2qVBADSxTO5tXHriti543284xHf7ZGOC4cJPyKDJnSJGjgnd6EHO9XnE
v3tkVlPpNegidYAC8knCV0p8vEkz1JTebS6Tz/og6/PN0KG6F8Qd3iMicMGGBu2KzMyaUEbIhS5w
9z7fAfb97uejjZd7ZSjES8yd5FWAb7RJhdZdg4oct8ZOhfn+mN7NtlP1X+SOXSZ4WWK8XkisuVnO
Y8yJ9LFJxBShzadYO964juRj14dNSNAlExI5wdPvcMpmGXzPW/mcaRZI7BJhg0SjFlnijSRg5kwR
qNtBCgpvfnxK+nTHRt8PrSq7YrnXpXXr1qiBK/t5dr8TSr+nvP/lfd7nJ/FciLxHuF/GyZh/PPke
0p/W/v//+z7nZU/TNJa5+RHbEHY3bR+fc1RCFAi2F37y3JZDNnEZbc10quz1qBVlY5Zje8lATXOn
gbjmqorKpRqdxIQwRFOuRMn87V9oB1OJkwRzazNDIfkgJ3uac5Hgl0aptAJAXllSjBoSUQP86oMa
6wcxnre+/8RKNO5g/LeMYb5T4vPOGOpDeo/6UJl2QUgE2gy0+4I0+hCtUjYhVeJrIzCAK7hjIwFu
FnEE7YE2ANfLSEuzDJp5IUDOM8N7zQTbOKfeA/4yvHg8RctDXxKAHwfdiheaOwG+oY8El2scyzxy
sgrWGdQfphKVaZpJix50J7w7lSMNcuIIQcvbaUDyHzg7rkL/DvqVHE+vQ1I8pH/qKpt+yZTf6T+t
O+xKjKusVglmYxX4AhpkoPYgQR18BgMgI0wRF+QhE4EVnQBm6rFOUiE9e3/DnkKy20AyIeO5FbxW
8oPCCjXuCzb1m4FT7d1pqSYu95aTwcdk9xAAdCIRnjHGvfC8CvdjThZO48loeDNBzxvI3PF4/7kd
VGJPVNcYFL3Sk/YNQQIw79yKu63lKr0W5WHuWI42myigcEpPPF+J5B8MycPTBQ3UK3niS99Ytnq3
gUB13mZnaIOyU1PGYVH/FlFWC9CPfgaeHz6BzO2vOwmHKA7gAZzkRjYyQ7p7mgD6jPHAOvTVwfNJ
nAhBwlM5mDpi5RJ2oetikcKyCFbXuw0a8K8Kh5T5de/KwCHSl5EpDXKyB06+QAfisBOvw/DH3/zJ
qoPnAOxqPqyGWQddE7DBp9sNniBX4TdD6GXgtc5+JiKhAE3JDD4PPqxlaZ+dG/uWSw/FP0xMMJXu
yxE0uZS8F43s7cdQ0GGzAXkS/Tt7uzaMm5COCZg2GXQgdCgeIPK8xBB5ZrBjSOMD7jhiGBQfgkIC
A7pSePgZKzPxoXaINgbG0Gu+4B8BZ76uXkz0VFHJXRU8YUhw4qU9CGecQUA+/hUGq2A8Qn0g1KLL
yMe6rc+emuH2ae6o8bMzlYm8YYJ695vFCezGe3bzwcSQ0XgFHv9mdaST2wAIGnBYYwmlx6l3B0iT
38xhAsG8E6m4O5m7wMjzWRJWnnG+RFTKg6iQDmF4zx7rLKsipw9D6+AT8xiiIRtINfh1FcbUDeyo
hTqgdUfCGkAb2g7si5kTB3dTxkmgjVoRhl+u1HyUESRXjxP4uu1AxM2eyH/s+A/m4tv4TkpzusrH
z7CLwKpr60tjKYvk+e9QetTb1byaS2x32A89+LRJ5SSJiaQwilpIoY83kRyOkFNaIphhe9QbQdtk
pXEb3HYIPRjpYGSR1cD9Nbr1WyExpfZTUNr72VwDgayj1UZUFLNr4zJlTRBu/II5LWGlAZ2SrIgn
YFzAs24r1Ow3EFcYtmEFPloj052ckMWN7kxnrBCtQbpfT2VlYPSuE4lcoZrnYBHI+z1NxIavWSbj
pzhKBuJeCW/8e7PEJog1FVqHiS7ozOc50eZi48SuSLCavyOPBev5djQm/zsZnefQtcQDURue5+Ue
/f08PzKk347yCDr0Won0CV5wEuoxOJORLr5b7tWJPMqPbR6MVVGve3ciLPdI39/+QOJB+JUhwBKe
USyb6HLhSzm4LuVA5if6UKN7U8evVZ725HETU5fLGYvGUqwcpDhf1C8q8ZTK4KkvJCq3B734/lqh
kP9lrEQ9f3SZtU4sCfU+lAvu7y6ocLYYFNQL0Gys3cmU4DsWRiISAtvEqeW9JFJX8uDqS2Bjs/gx
PiG+vcdXYielY80gz8g1VGMqXwZbDIMjQYo8Ow2h+IX1sLUsCFlG95tvjYm21oj3eB4Jat9zcU5U
NqP3+Xn8DG7+9Ttw/XtKFTHVxJ84+qRFCgjkHUZ5yAoYJ11kkxHesBZxW5QmT32guFgTgLKL7YLg
lIIeohj9oU2pkQWRA/wG4Aw1WvJElsQrAFxOTry+lBnNXyQYQMhKgbMXIDofXxSBdpmw+MjM0+TZ
Ry3X4K0T2bYDMjx8sNRWvEss+/JI6EGMCcfl1RHoWLZxBpu5rs/eDlZvZIAFbcVXXpAlIuBtsUq/
TeCc4y79uDB6A0ztTJccOGkyGmqix5BFJDIVhHeMsHiBmACZ1qYCOlUOGZMwv6hsI64UJ2/+jiHQ
YXES4sRdVxaW1EG9Qtc1q3by/3ykMIq1wZutw23KYEQ64NO7gV2XB6f1hy0SYVVehgqMGmXLAvo6
Pn2RJLJqeQfdPu+66AApGgw3QYeFwQljvxJLE413nZD38O4lOKdgPwJFvTH7G55CkpHstqYCkItd
E7RiC4Xcd25wT6ji0qCOugEz71ZmfpXhkKs8H4F+Nont4XWgHVTGJom4EPDLQ7oLJwYHJer4Nzf9
gonusWulCQzfAXntFaQ2QbeQXGvKPfjeotdQJrlF8mRW5HwqAuAstoTZKB/BjPAyaoufAAce5jyB
Qm72TCLM2M8AXgBLtnr59h+kHJyoKglKu+KdUfXRn+eIBT5QlCbERyqPSs9gA49w2nvvAHdhaED4
HCXwQl9iX8Um+zYAfQczaKgSw3uNm6H0HQb/nuv774AAgglKct8xRzcrYHHomKanuLVXuYig27MI
uW/rIdJ3PMIBuyvWH20WnLxR4sTFL2LQYQsMYd/LGPDFf2LEFzuC+xdxGOwXWApgCMzZU7W5rcSE
zSS4vkSX6PbVDNhGOYnfIXeMk3IboTIkWJvt+pMTqbrnG7N2vSsGxeCDTJd4Y+K3LwtjLKKO5VUi
Ho0VT4QNJzMZdcVm2vXaKyWUYyKHEbU2JMZJfdmDDfqGKEmibYz+yj6FhL3YH74jWds8RtINXZnE
CpK9UNIK0GWUshx4DlsjmQssdRtnpVOOeYGg3Liyp7atdlytYBeEUAwI+UJnP0Xf31l1VgXNj1ky
+7xsdcwPk1m3Y5cLwmj63ZUmfqoRVMxfCuYSmnja6rUrEXmtyh0CuHqHlplU5zVfgwUT2chax846
/KBZ4DWoF2yIZ+WOLzckDFL732VrFM6Up2di+t1BkBPPUu8MRGhnp1k0Oxw7+DWJbG8WfJmt//cv
aXEHtrSGfZqt+XV0IQsJHgBPxfMxWS34lrRQxF/n0Xn9/rpO+BHdBB79/bDv38zFcxDffHfuM14C
z1EzoBBxnaishSoG3IbNXO7iOT2m0+5IWapMiFcuoHqoLzMiSM+sNEqAB1w2LtOoq3NJKDaLBraT
ivsRYQiEuGVO24dDx82osfw+QeC+9i7Q6OmE+FdSsS6e5hsRml92DqrNjkg8F9OuQtn1RQsicQWA
n0uKhFqSavlZye+WpALdh2SPcHmQ0WZfCApIxtdeuWuBl0zY3goUL7TvISkwcMYaE/CtjI22IJVG
oRry6VNEpXZxH0kD+hRjhO4HiARQb0kYAGTGKpZ0RtZ82NsQAXCuwjt8o7O7fpJj3QyV4furmN7C
z7xChnXh5XCciL3vQNnlI16FSkMID4MV8XWiiCFkxpIjxk9EhNFE8YkzAv/UAOPInTYjSitMcMme
WYgrg/NIIk463V6J9msIkWz1FJHdQba5NGPPz4lC+QlXTSfx7rNXiLkGYkPgr7TuTNOFFGrDatUm
dTzdSWNljIGiWFxfXOFwdTF9vXa6zhWKrJ6Lk38bEDawAI3leArIs/+ci3ni/vUUrMKboB7Xu5xU
6Z0mXF14ba0T5MU8fM9rhjBx5TULrifxl5Gb+rh95canjkHEl74vuVgKipg3v5oVUT7SF1Wg74ro
Ed3Xj1PvEWGUX1MnWH+CKniub6NHtLmhBG3PqFP4rQXuhdYCI8+sHbB5WV/f5nt9HnyCdGkM+N/u
EbUWj+g2KlJuPWQwYfcAwvfyPd+oEyVq9umUKv5YsXd80LhzRndK81NF1CKm4onKCc87MgY4xibG
gLj1iTI0Btpc4QPW5o13Wb1DZVhP8hE86Iw7JZ/RR8IxRjntAn4BEur0MgXdMM0GNf8pwzI2Bmee
vWK6eHPFZKD02PQBBdiJGQKwuy3qVu/5LSymH2fXsV7eDSKNX3vlVKLaxvL4ziL6DaLos73GbDH5
8zHtHov4Nm7ztVgcFNPvdXRaWh3yD6b5eHN8TG9Jj14DfR6+V0zxXoiVd9a1xa8/OhYqY/FIMBv3
LbMI4t8tyGbxr2J6WinDzpwhflCCeb377xFoFB+D+CB3udh7pxiiGIp9JgC+K24lg/stD6UhoAOk
iTU3EcNLn+Eo4BFRwwUtEon0kEBXCpwyexEtJo2UyGfNa4XCciumD6I8yLQjUxrfCknJE6mPzxIH
+ruvxRDA2MB1LMp2GA7xY3pnHy/8WBpVw4/3CpV+xeu234gzw3cv89rLu9eizkzBdEIEWO8MUJ5M
CWrTb68+JlN8cVlMSXn0ppGXAEQ7x695F+SX/nEu2/M30QVPezo/zQVUaUJXEzvrsrXGKKFNTkdt
8lluWMKdUCubOr4GyhkUlLeKSrinD+56oYcX5i79gRpPHZ92SlhdmW2ILQ5V5rXuIZnponOfzL7v
JEYEYrfGTCjF4kPg5+KxUGD8LLRVG0c22PPVYweN+rHTKnOzqhcwxWtutyfDOUtcIIojhnumBDHq
32fSAt2TFsvxZwVraMbvl4vzjNuXGSw3z5zLx+KyI5x52BFhqWPxsOtAGhF7Sq9e8jNCp68DLJcc
JQdydd8dO23s9GkB3+GLEocMZhC8pV1GDZsV36LtXcmoCpMvubLA6kGLATvIEaSLy0AJTkc1gMdg
4Fd42/J+wdj6ne/d5kQo4ytglrEYosjlZmLvnxYNyV+n8ZVOxXNq+JvlOc5ioMUbzjo4OG2iTehm
NiNppK6b7/82stWOunQXUEMSSXsZIGPCH8lQiO7/gkms2pOZ6S86E524udfFLOeIOPCIHdPBx5OC
ul/4jzHRFVFrxvrDreDcPJdpWEIOKRlaMaRiHiCnHRuqRsR0MX8vXyQ9XOeXOW9MHak4akSSa0PM
7W0oL4UkLyfoSQ/I6XaAp7JuhTNLzTeZsDgRqbB9cRaIJbMsVBY67FfxQmRvTl7+eahyBroTLroU
usLliGEnuGwJ0RrklK7EjFr5sIpCVng00LaUNNkmb/NQICPEncFGnpHGwCwnQjIBni/IN+uL8BBi
HEEB09hEjRdxmYjARWXRDKYqUtJTxFSQzyAlsfsEVCnb2MLYmooiJ9t0UUrmqiUrXTAfYDxRlRT3
hzTKhuqY3ozbJnuNVQCyFN4SSTOFZ0RtyJiUg8mwIC9y3A1YQaw74ZMsw5ZbLDtBJ+iieusE0qQT
oFp7ElZAbZFMWD0u4HuSBSFcV+zZLsPLEKPHEjx2aOypYjOcNsPzuIzoVLckS1q8v+qFuMx3Dzou
i1Z47uev6LKxy2p+hTTZ7XWUyfu012UoqP3U6J2LXgMyj3Q2+AZ2nu9S2XniDiLtJzvkMhaYJHX5
cSE7ZcfNKwwYy5zkxkdfI6rAGH1A3CgDfdMnSKrEY7tGXtcuRxsc0uy11FhVA8OA7GkRDC6A+ZX5
qVihUaIOKsI2xzUzEOHK+fKKRPc+695nhTR+F8MWIymhJIkrFU6D259WltrXWu41W52uy1r1xPoS
Gj49n5ub8FFR6udakgYYMrAInzGezq5byJdMw0/OR2q9cRST3kU0HKblF60QEQhL+iaSvgscaSjf
W3UkM+ZiiuBjxZqhmKyPuwh3WKLg02bktSg8MXQQHw9uA3/YBV8Z3orJ5Un+EBmjphbKQXtU7zcd
YRhUJ030GeNy72J8gCdGchCV0YBcK8lmz97/0Epgq/a2sy8GzZP9+oBgtO6t8e0VvelcvQX4q6VP
z4n7Lh1Gv+bqGadp1XJVModLB3BoBzrcm18c3jfzpHJOHbfVHeW8HWAl/4+n82xSVdvW8C+iSjAA
XwVEkGjWL5ShlSAiYMJff5659q1bZ53e3WvZBphzzBHekKw/wDgKu2Ikp8fybdkfhnWHqpjVfY2c
Zj5OiIXxlOfayBjdIu0dPrEfQWhB9Tu6rtDrKuZWt6Ma19s7Y1MQb2ie7FOsLTVHLhY46hwe6vEt
idG7jrF3YpRHJF2ZkWHLiDGm6n8LYBZB+3PhWaq129LK7ttSat9OCiVRsR7Js98zIEsaDvx6YMra
8p/RwQ8nVbS6rUya9+lc90M5W9bvJVE3gSWpTL7vSf/hqtmkvTrP2royt5CPuFyUnV1gAP5d8/WR
LD/KpGLeTUlUr97Jkk/K21DoAeOSrkYauWrjFiPzk7mVbt0wyFV9vUV6z+CfCpqjmzfELlTIYPKg
idBAATY6qEPYU8uH9BWkg3CAKcF9Kt4m7UBUwjGnA1zAVf8uk0FAKGF/lRX+o5PfewKTo/0bjvzi
6z8xYkOyN9k9aiuTtyXWvLQhJONTe6O+8GhnzvCecut1pr9fu90N00myuDN1qpwXylYf/9mfgYVK
ahf5EhXsHpYhD7NNJrVq64ymwCOCh27HyJn+0FgHMnFo7uZVDVtCU38MAAVK2/dmdqchD13f2glU
m8u9mCrZuDz9Dvl1m1yt5Bs0yvS6JCVu0PLrRc/ruGrD5Fytv7UpBjq4X3m00M7ZoYCGusdFoB/m
k5wt7+Mg/Z5ShtA4mhf0/aORXx4ZyZ+vB/2NhRioyd4iwX2pBq07gSil6HPiBESoksEnh38HBRC9
IrisiLCRukN2O1w1B/ZEdYKvhxjcE6q1Af0pLGH57kvVzk4SfdZLL/fws+JjNjgCWWgWuOxoBE1R
fc/hQtvDn5EGbGGNGRFv+9RDvwbkTrsbnVl/lFd+61zvhvz36BkydiaHUTnp31zdv73mN6S6mX5l
TinZHxlQPbcIpYxnbp4rBtcAR5E9ijETBukxy53S77fBN/7RbNXnmuS8aTkhrVHhWf1W7Ac+11zw
bJyh44o5QFiqzNtssBU0MoLE4yoU/n1eLrVw4L1Xr1AmOSZJPT8RT700F5y5qfFJDbze8gkFAg4k
tEcIjgjUYvCC+xBMqXasop4MT9BT9/maLG9Dx2r5ixs3Ozf0zsnlWgKe4JdjYYiDyltoGJAdjJjf
vA3EeZO+URPcSyP4QN/rG0TynrgnRoVsbGki6TfQx2VqdroQ6yX+cmzz9Xb5RAgJVNvBgueOdAON
1B8yGWyi2xEcbbcjrFCREVauf1DTiNVPVKqwcEcmjdbxGC3437gRxO10zNTIfu3STbphGZocqdG8
wP4MTTPocRXK7dTzTg/00XNDuwIdZcJuBCf4PdOWGl7zJLO8K8Xp73lLvG6xav+u8W3zY7Ahzn3V
bR1lq8cKKofwPLelNwjTNd392ReT82v0OPzLwAZhF2rh+/K7KNsvs8fFML5yQ7gU+thugHsh5cqi
pf3ZGsvqT58Dn70vemGFbwmOB4g8nxtQlwBCLr9uDA9aFhk1/gMeIiBIPcklZNOxqiH8bZS6g7Tv
AKUFGMKZoaSmilwlTGScNPrQhsWxRh7P/eIXucIbhLKwSjk1F27HR2gvjPkdkGbc/3dt3EnrDUUZ
o9WcY0MB2LI2hgyJMgRV4N0ZfXYFpRlSgrrRQnBUTBlVZ9IfkjUoaDwY/Xa0Q/caWHxkmF9G9bQg
Hf5Ks2knLIvRL/haI4BAtDvQAm3MjpWASkJqdK9x/jO4XiybjudlHtI6/Ebew0ZmLOHAgVgHEC24
ff3xGzFmVhfKnvTruBaqyTIbscAE6XJMUOt6Y8SGv6r32GsY3wgd9C/LgJXG7Nzpz5Mzrjtw53WM
hVtmOJrz+uP0SnZykB/z+zjn1Fs8dikHPHq+ChI+BnXgF2Fl3DAZA5bmazTO0QUGocEuAlfWIbop
FGbgjsIXxh2kG2s3o0SCiwhVw0ldQw7MkZD6CXXQnmw+iAgoAwDyv8g2nC9Y6vKeH38HmQEITxf0
zqx4ZfGBXvPn0HOrVQZJyL4rVzN5GkLZi12CwDFcEZDNndg5H6HEiq1CZbz+8H3IZQQQx12AUZOy
HZKjAjhheAhYC4w5qnMweYHNnngk1NpU2C+om75Hd6CMhYrvYyzTDLkjN/qZowrb7j8r5NK0s3R4
DjGSEruFwKsfauLoGQA8IZQn/qoo4Dc8x57qh/DE7Xu7dFvmbN5kySeIJJ8qtNrmCK+f2x2K6iRS
P3WMCA0+ALo6RoKm/gMJw77f8LnVnB+vX6GeT/8QrbZ2zsyvMsqr8UNWhKG9hozjWOXV511Amglw
zx3CoTMQWcRWlFu2fOy+58HlAeB2MdyQ19N1HG5+CCYE9YpP/j5Snr3Gt0t6rFxpD+X142CnjD45
2H3geG/j+cP6ykC2hMMlQ2UWXd1jb1uyFlCbqA2+/vcNFL0buFqWb4K2LCJJJrBPGS1lAh/2mKop
AQDBegjLiCE2WmPcidiXmA31A673N2a1KOcubDjc+iJOqHuuHxdaWic4xUjr+jT8cQuaI7cdajA3
iFvSRVR7vIOFHLCmRlTTXFSCySfKj9yO+/GD4BJZNaXMR0S2K3rbOV4dmFy2hmhzahBdyLOB9AyE
JvGQUdaKlpyGDKNk5ltE8bbcUf6omxvqostk3QCbWNIUURF6W+hHNRFCxuyX0ZqV8mQQnqy1NarR
hyR+rdQZDj/r60zbDacShdN9WQbqhmZaHhZ/37kGmfgXUy6TsncrCbhHqOxYQ5su4pOL6k6J+JT5
sT3h3r3PlvmeoNOnoCPAQfsmdbiZTWJ9ER66Ea1MMoqkb1Iz17hY8Z74s/vMUetF13v1DL/Ldt9D
KQPYx55e8nXPGkcwZAaShgWm/OUAsrkIc5hkOnDlf3pJ0pr23+dPtIWvUAH6AVL8vTMPfxyRC0AB
gghEmNYP3EV62U1tVVuEIzjsGgoBQhadgOO9G/eR8gLY6yMT0RGG7+tHXNGEQ3MBc6PL/e8Z7wbb
d5wi8ssBA4X74ddHXchGw7BSWBVxcmg5niA2hTUk6r+c0Zm+SwK0zbt0jA5Gh97Zx25hgt+cNw1p
eio0lBL7eTdRz+H055uWGVJlywyu++O0R5lmfGiNwW16G+SDgu79Hv++poyebCZ0mbpkzNf//5G0
ISFhfMxa0rTE1n/GZ2DwPU8yYhr9FS80Ik0YGNn2Bd9lP3S/brOWjWeAfRg5iATsh6Ehcjb/HkXE
5ns0YDlUema26+EAJpwNjN9PHEd8o5a0eET0/8p+CVoUG6sDMlGI2/OHhAubkLbwtCrUX/RYpCgb
XCT6qg2yHL4sbCbgcrkaOmbibnJc0hmFxEVuum4ukPC/tGr3dGRgxcvwQhBvYsd2EYJH7ccYSY4o
ENFOBFiL6SRxSAFd1YkDCzOSrD9OGPwgE4M5djrNPhOtnXFUPavpp933GzuVkC9pdmgKSJt31N6c
BoxsabR6gLJFOrRetdB5QXj5IRvEZuSyZNjyiflCgWuWHJA+aKJm+3PYkOjaQHyks/VEtslq2NVs
OsSAI/47PINCPbYMkpFBUw0yJLZ5TkmfG9odoQSTJIog8EUbmt3eM2i2ZcDjGqPPAsgNFL05bqo/
Bhvdqn8ctgadK1ITnSbVR0g90S3u025jj8obWmhFTOQdeh/G2saA2JIYnHqIx9occiQvxKFOFoGL
0w62A/soJ3uBNYfq51IcWfv0km7KjzEM+uiLKU65Lbe/WN83l1twm2f4PUjWe31Fu4BTq4zQJLm5
LSZ7mvH9YbZwFDj6Fk8GC2ZendvfnvWd8y27FPaFfjf5SNxQWggcMx3uPzxKpxoya7woiwmhopJN
pClbhIo1tDDJOCkziBQJwQLnSwaa0jjdkDw4jm6JUwj8H0IOPw4t+P57WijEAp2BAffDvkPgvGIf
TCRnOMn48m+wzRxpNVo01t/IBKgQ+JmI+uP2gidOQ8MN0eR2/GJks3rty329IuZKR64rqg5EY5II
ujFYc6C36VPyp2ztDeg+0HCevH2BzSz3TECI9FI8tEmeCEcI8t84PP8dujDKmZEyFYjrOYdksWd8
JmRHvzRcq9yEhcF1nxfA56lxFiqen/UZ84z1/UJblpax4rzX4GQ95TxYdmeShveFB9N9W3D+Net/
hw1n+4gOEIHqvh7TzCIj6ENm+SNoob6ToCaGdjWjQrIUgPIfIaKnJsYzJDyyVB5wcrGWJXwDxLiZ
ZDkPdGAIl8TopXLqLYitTF7o+ZLX8Ja5Hd8jufxraCCp3qe3in0ZOGaGgDKNAvN7zEPk0N+JiaSF
2qKAJCaBtwWrtNwju5Fvtb8uwOuQjwET9LVGFnGJ3Fb6Ty0KAanzj5KXQ3T9OlSkyQhxBbddjTLS
4XNoD5/dYKHPR3T4VMrZa8wnGO6Ha9q1R9ZBHvbWg5D4+N4nBOeVtOIjUzJhXkiKf1/qeBJI+2/8
QnP49I25lCzfx+YRpVhMnYuYZJCrRqZOVqydKBK4kPnl9++8xnNhnlnON662FNdsJI4ZTJNwPnmh
66VsyUbSAwHtA3v8lB/5+08krkoupEXYbveL6L661el6rhf36XeeRIQz7jtZNwnI18Z3noN/0/zr
0iJZvswD6s3yNqFH9rtwS3i7REVplV8o01RxQ18SpdngnG++ALah0Z/YPiQrMBaQbTxX+x9pyZEH
DVkiIOorg9SBWQu4pWZJyomG5xoJ8vC+eNBuHp3qbXOhWKFfGqu+QlGFVK/Q7y/Fycmy6J1xbPjL
KPFokITtsndqUoN87YdpokgBDK4H1BrtxNt8X6jheTKUp5r1D9rIhSxhdMKfrlk3Bwgd8zu9KNga
miHYSV3EWq6EFB0Z+309CknFkLCj/cVQCJdzXWTMg+XzIo54MhNmRFhQ7tiZBL36w8ckc803VHl2
csK1Cpmq+2gmA29DogEMMuMmEr4NIVA5P49a1I/zQPd5pjswT8x2FgyD4tfu6tGlkPYiD/yJqyum
6DcxLCcZz2YNwIBhjJiueH02OO0wStrHYrAG8zwrtwLp+TENFBaZ1exfJuj++6XdpWhPbjjwgGHM
KAriZFf7nX9bMAsP+X1mqPQOWvuxxGPNfoZZzEcbwrDozxzC3QMuUwpe4G0FIJ493m8g+a+w9kpH
ohOPw+sEFL6dz7GJm+i+6Bxcl7Dz6G05gwWyxl5FYLgzSZLn7bbDqUYO+NxYcSzE4j9Uy+ty6F/P
DHW5rj+DiRKloB73RNVMLMk1482qO3A2Z3+1m3i908fTeMp0Ttkq9LrIrJ+Uu7pYyfePcEdtR1M2
iIgrrEt2oC5qEjonlCn3lANanEYPqi4CA6Ny5IJ2fOSrhJNCNDhT8vBanE0sPfjd98pshTWSmNRg
pSROfRIESYyBi79/KMAd+aQ6QrIawSLRlxjQvaDxfjXqkcFxTpmB8NuL8xQR+skNd0MYo0Q9mm+b
751kQJRcjFGlrR42C2a8dnKWArRuFxrOxZU58J6r4YXlV53k+XCvLeWgYSn04+e6juhgUoDRWl5B
2sQfWV9l3uj0Xn99xuDzz1aKa4eWKGhxbYKYH8gOFPxJIhE+yacvAKrZAjLysQdjAATXRl1itgwK
H4rKRnIeK+2YzMpdGykeBXWxVMKWmU7f7bxi8Qio/slYr7uOtgb6bc/DdZedych5qHohX0u2o9MP
sgUblT2/RlGMzSP5n0m6BuACAhfHUPicmcPYBkmzZ/DF8yDsbXqoc75dFBF2t03htObQKgCYLqR9
jyOVAeef1fcpvJJFttT3YhSXbVJrECohRfFz/b1oobSnR7Ztt71THlQeUJPZw0lROvzBRCyW2gz7
8ihfs+dx+gVjAw+q9Jq4N8tnGEc7j00zFYiYBJv4m4u83HmwfayvHioJcb0cbUcTHIPWt3kddd5z
LVqFaxr/+77fg91QeXj3HXQ/2w02L3TyqiXqd4RnoQgmMFs6uY0USygn4PhuJ0HnvJa0L7Qt5UDr
6f7VppaYjviuiBTzR8tSAaGA0OgEqTgkzAaQhDqQPB3YHgNIDxFvh3nle/873N3UZ0SzSeZk2NNm
qoUgOGCcXR6H34VNMtjSxHsBskwZe5j0ZlTs9PAER7IssV4vI0vNYWKJlPce0mYhiLKbhjdTw5aN
4NVhxzSmedVeLdJTnZz4avZxhs6NHv0SeJ/H74bEMiW9RLjiX4YJquDesmVMyiv2xu9Y2f2NPmPC
XtLBxQYVwNXGuXFqAmFRF7AlnOvhEYGGBSOYuOWBcXrwddKoZ2lxFsBhCCXjsaBRE7UYchY4L2dz
jtR1ytS43YJrSma9CTaQCEI/piQdZESMP4kiQ3rCnUWWQlNqwcH6nWd/KkxYnmKKa8tSW9arkUdk
ICqtoB7bSXifUf+Xy/d6BNGY89VrvUHUhfcpBzod8AN3wZQvg61CTKeJRUFD1kLmF71JXRUvc7A1
JEYvSGEIQVsUfPX4I3qnpES9BceMsuTsGi3UFXGI6pA/9Ed5uwT3kXiIPr/+3Y4oUMyzGOjsRGG0
m4QD2FvfC7s7gCtKE/Z5kC7ZUlmo8eOSTLstU0WfkxriKbPb74FhdUCjj0Jrrm3SQz49SFEbob+I
sUvZWnSQ+JOhl5YiAizS496Zs5SPQmWXc3w/DNzeFE2YhjFVkH3Z/6H9eTdpv3VsTSpJJIBpitBE
rI0+2v0oukL1qMY8PwuKUE5DkxArUsWbsfkOJlzVYod4MkkQzUlEzBkmjE6DidVFvDIZOTftB+30
I45YqhOqCAIwELAY6OW/Me3nr9gP0Uq4j19/YLffR9YWh6UWZR7SkcLsxPq57ExvsC3P6YHQ2e1o
qBAN5ohL+veQS/28cNxQhbOBuMNTrhU7JNnSPaUBriyf7G/iGp+D/c3R3e1E9TNFQPlE+5UkjfdN
CzWZetelttWmRcTnZZ2RQDCuQfSD7jNyCZf8MOLTzEYeKVa/mbD1HiAfRGJCo0CCjfB2G6KF5EPq
yKL+BVljAkFx/ijj21y/vBTysN6WDIhTjaXxiR5r2vc4RJypkfMpHdChfV2qbsH/E6vv/ptAqgwt
aqdcvrDSk/zKa9biu2w5pHPd8C9fV44LTznp8XX5veS46lQOza9J52KyhtVew+UT/8O1fBhzuIj1
az7o/o8W94scd2G97YW3mbK8zfINLXPwGyoIxSqGUgZHqfC1NWAxuIlP4OMC8QYyMapgVZSrPsQC
ED7+LUQZmhj7nI3Mr4uhKuHsZg2tIWgvuvVB4XUTEhP/MaOHaeGA5n4mhd9MByZka1xmpVkHeB55
gKiw7+D1v+Dn0EQfI9eI5CKLBmEUEG3m0y8nqkl1znPKwb9WfSDZdxvDVdC+COdOHrPMRiCTue7Q
ZclbIygpAxDVNFVI/YyhI+OInE+TMbPJmHNrqmOtOpiA5EXRCm6a85k81kAogdSp5EEPZDhrMAlg
dH2xDPW473KFU0NHc3fIOYMDKNwRLANCBFZxTcaaygBeAE229frwcRWzMhnQc+1WbvDFX76wsKWG
89Izvwfkp7EiMDHBMcCcQWiUsF4YugL8+/TR4XUTcBdXokSzxpwwglUaUDibt2AYyzamEC75gEfq
a/Wmb6vdMbmdkuSONUpTfJZsslxMEt4QeZ6zq8MysLOdAuYomYhjmyIHYg3CP67g2ea27jzMAqp4
JTgo5tAFMehkEeqsAdZqzm2K+yI8VkYBsFULSEXMWcKR2Huke9ArHlNgM8tmmixHTrMpsWcrLEI9
5fgUyhSi3/Ax5qMYjOJE8F0yFz1zrphqNNyxEYre4rNk8FPZPjbkJ3CsL+9hkO84hcfYjD1RO/k8
D0hV2R30niyrdNJ5xT8WSwwTYx2I1C18TWT+sZuQjYCUlQgNCIf3AeSyPS2mJy73h3vDAUK2CW53
Uk2xdneuyHtCJnQfU+mPDp0Df5n10/F5afexlmm0wLuFdGXSB3DvDIeG9pN/wejJGu5vbDqVuz0Y
k5dAoch8cCPYZXamMDS5AozXnXoqwXVWMMC5wS7FTwvipAJUBr7pZGg8BHkLtV7J/7nFP2tiFqar
OSJOBUPWoe6XzpMbk1sP+xr1YfKQDlgpUK++CyjH0910BmQDAFjrpNOPk1jFurZ0U7IRVncAgExK
IKAaJJiav8upU6Divnh9LtQEJuz0CoZm5PdDLW68dDmISR2n2uTuQ+hd1oJNQVrH5N2r8ZqEmGZ1
NubXcN1gOAcJiPyXewem2eM5RjEvPYUMAKMuI0+lxIhlDD8UeETXCcz1WJquBcYe8CAo79xvJvBZ
ZkMHL20YKxX5HybzHrihnTaHPbDJ4zzujk/g/4PjLdY2DxBnsv+AbvFm8JDPSUjzeXZ+BL1tMk28
ny2Je8OlUeDgfZyP00adk86GF0T6A/lSLq87bftc//u1dC5fqiidX/k/NGy4cvDwojx4bd8IE5ek
hIJd/OAGC3ZV7egxaDi/WSfhlXQdjWG/3V6BJ42WgwjjzwAoymbkKI40x6EAVXXV7U30QEbzNo9Z
CuHPfVjKGHpFu+mZ+KHGErD/1mFCbGlhRlKJ1I799LGCsZ8ukWXCS9ItQnsTSnMDPyQJ+FxmSvRL
JuMCmEpj9zx0J0BfgZ6KU1IJJcTi3PkF6vw7k+bJ5LcBlDipln0LOXb4qgJK+JpoY6pNQxDA+xAC
OsCCXFe43I8VxApnwN8CQoA93LrIszpI7pkh0PmTHHbx9ajMR4i4zIdOjI+PAiOynOmeEgwRo1WX
qFrUm3qDQ3y9YTx3W+Xu139D/E1XCKrzMskc4oilzKg7cGtvVh3wXmlB7IEcIQF+gtw76ZyvPZqU
EeHXrSMs6Dn/K2/kfQnAtBKJTLf5Ds8cp/MIGEgZlKztzrtb3UyKhli4YqvKnROfD3SMI1iQ0j/V
WPgtqxQKZrdJ3ca+BX3ECgipxmDy8RSA0p0DucQpaJi0Hh17qgJbcPczE9s5ttVnqs3vtjpA2JS3
x+98aYNri5QZaM5Zy4kSV5EgA0EUFI5XaCfJVgqJX+zLzhGv3ptdw26jCKeyik/aeiXZqDjEE9om
ko81CMGrdfqsi2dQmQxAhy4LIi6JdRKBiT6E96MkyCJCeFyYK5KMa1SBGASFhT43pSHUUwI1qg0s
Ji7/gFfnGSIEOybNCggU1SKHNC8jIXfAkGWis6iw6XFrKDVpjHMeHzm1udmA0yV+V3Dea6dvyQdl
+kITfLjLfYlVkpOmIAyCCCj5MwGdo9h+GYhSc1ADARE/gdrO3dyHQImpgmqqXEQZSs7DTD1mCVN9
IR5dzxp76JQzdAHs4XidGG9kjG6c/W8cYXss1ALWIYxOi4ImQGXCr/BOdnIItaPJdQkKifv8mj2N
SmRJNu/KwfuH4FrCIM39m90z+QwI8vSdhicsA5BOZi+AIOr3CMnfsHVxeYCTpi60laACF9R7fQt0
rI2LiT8MFV92MJRfSQTKci0Qechbe1/kHwStq4Vc/INrrli9VRb0F3Ko7eVQDssD7CgY6IKn+vIL
uCTaXxPSIvieC8goggkK6QQWKSL4Hw1rrC85NJjxAkV1EB3tpJwXkGZaV3HBOMbfSCIwNnBcy7W+
UDoDPv4+9XIoUiLsvi7DMPXQSFnmQuCEt4ebhfjrFAffbJ3yPPWm76hhd8mXiCzny3r9ukiLlP+m
USW4dygJeQKr+EZvfBi+LkguzF+ukIh5ZhgC3pZvSABQCzwYxjD89WkfBjbMm/B7yr0+vyChkvI7
CcaeHPZsIcajc3V1REh6gQSPV45e+DbdQ/AZrrg2zA+h8FRcp5HbrqVwGHIauPW0nXZuEVQAqwek
kH2osmVQH67zBxRDmojQXwe2hiEDa+gfnU/EIGnWC5673pzwhIFHcvhFv2h4Hsxr2i5zCH3AApfy
bihofOp/XD5mb/3dv0jV310T88ekPbcYzNWcybSJRCO/3eBkmMwVNCSehi5YmNMzlGgeAyeMI9B9
HXVw0Ni0u5dzgvhoN2tnfXZagwTJ7M3R9kW4dXfze4HufTijEU6a3oAhSixi7NodCMvo8FTcGNnp
A9QuJ8mcfQLhTXe0YDDX+Y4oOqRw2rw2Oo41C2nHqFDaVdmkgEqTvSMVQORfJ0xKepvHKmM6t0LR
+bFSNs+/h51a5eK5ev9Vi4p2LvJfRgfke//1v/5rUYXa7LVoXMwwo6/N6FAEXnwLt4W5SG1oZ+t8
J2MsCxq2OoD8I9Qc3ttOyNmUlz7Q1YYjQZqaM4FwHFBsbqtDk1pJO1Pj7yWLCoE5p+hBo2et75kL
0E9N59qJkfnnlNbGczQGfnzSfaBeLim8B95IO10jhuz0KQYcq5nrtCuhszCi1Yme9WyIq0BjWX81
ato1CfLgRP3jaCATcWFjsCAKlMwnrUzxQkW5eMaTuzppYe3QKSIwX0MCn/9EIiudLDlkQyGbco8r
0rUrcHrAz7TGfhCP+8xQKtIkEXKe+BjSWoK/pjsMuQMSJ0+Itgz43d70s1Gj1EdCAKxzRheMoucv
8x9TIMIksAwLcSmgWnbf7gt6qELSBehHJIUmqQV6N1QChQUjmaw4RT4Eyx8eoEaC9N+LUfCZ9dlK
GvnZzRNEyrvTun1B4CF56tmCnJ8ih8Lc1xaHWgvHEUbFGra6NZrlvu69kYfHxamZ1PAZq4nCSXQH
nc2J6KVkWrA4ASlrfrPViHAgbcPRasTwFpEDOVLA8vvPnUqUee4kKO5X/rrA3e0XZUclUOb4YCPW
xlmv4pFhaMGQrJjDr9p82MgK2j/UboGQTTq1w/Fjm9HSRaGiCgDRQqsmgA0gNAq2fo8YNyR0Cmz0
aIXjq9c/y2gztDzxsccr8XpzZV4cB3M4uSLLqDal2KSDEo+SdpP/sUWOOeqgR3blBwotOjq0Cjb3
FYKb/77vNp8N++Oz+Rz/7SFp93yZzQokYbkYHYGHuMkG4YaZvNI4s7GfZTLq57OeR2POS2fyuvPI
G9NAjfMDjkTua0uXPAZPGZPGkX4WFGAgiqwPZANcJkiQ6W2agu71oHy7BWUkeLM/YJIv5zH/eDd6
hh1Mgha1rRIgucDQ5+RwKSxcRIWEbMVG3GodcYlRoAUdzzPyHtPCF3SSn13AQtX/+txmDgu/F0K2
4nsGnc7Vb2EIalORv77nkBvsN4UqrKppj4zkasBrcq5uEjX87XOqW5L/sFrSjm5SOMgr/6PvPywb
sTPVlmL4my7TYR8UMGUTxH7UBh6Y33ZTlCfIT57omhLFzNe0G7toY8FH09wzQ/rFk650idATJ+/2
42rx9VCsP26HzgteZZ7sqEvxuTiYIga+aNZIU3WRUPzyCsabRB79GtYq5ZkzwiySksv62kOI/DXX
N0XISjbxKCb7g3Q8EckiRk94C+YUKUI5kAyzoHajh8dWRYeJ1OhBwkOia9FQ5Alr6wa/qHFaJGqE
UAIACRQZctSQOj4oJQdPnSAUccVD+M467kNQ62MEKY4gIarxoeYhHlI6YGyEAp3kpdTSGFoYCO8h
4oO4xRQ6Abehb2hIfHxm1wVpJ2pYPQ6QIUydG5eRQo6lgssgH0o8ujFI/UeTCpGizkOgC94EAgcY
eFCSWchnUdSIglQiQGi4HgBmt3IfZreL9pCF3TEsq+qgxekSo6ci0Le3JcXWMpm/gbiSVdo1yRLC
cLzbdoPjHMlS56JyAb278bI5VwJueIrtDiI37gilP4B5buMgxkRSqHuYGjkop0wVhOHuEwjCM/hy
kIUJIvHLQBxTNesFWTj8UdRRlE05wXEDf0j6KCor5UnmWE4kYittBCRDaYGQjWbcHCGikqHcRBLi
PiBfFshSVG5Ha6QN6CaTATRkXi8UpAgxUMDuywHM9ZsPttdMYsWFjf/Du6hP7sgr27o5wOaoN7sh
zZRR3+pOEd78DuKgZOMfYrEOYJKDazDq8Olr6LRQLMyhHscCbfYiGSXJcas5tlnbPCrngoXGG1kC
1HCIjA5JLcRi6XSLbkvNR//LlaKefSMR+qAIxmFA/YyulAO+x9f8ei3UPki3HNKOHPcdCmnzQmdr
DEqQ2yaqY4V6Oqesb6AlAzKh2zMULUQkyWY/MgzdIZ8WswZiwzP+OBmZQ4bM23BHx8/HjN7mi2oG
17N8yNB7kS6i2yXkrm6YyTAXokXxJMaMo43OqcNnd6lRThWDxm5GHwjK9ssljbKbScph0bl4EPGu
KnRLGpjiCFbxiM9UmekOwjuGuJnUoi7CWnh4INtNWHo6LQL50rRc4xM/rxGj0f5+KK8kqKwIxRNE
iQ4IOMB9EZIWI2QmtEBiUMXZdtKQtWBoNRUdB51+iUQCz0d3c9aV5GENG5PW+2SjwWiee2RqSHEB
nPXQnrOuId549sjKl6hQsFBGlBEgtFYEBvi20A1N7n8omLV5RLmBHl5n9+Lc0/DVIUv2rwhrkKTO
R4HkkQyyTqhFnWyB/yLdMcoV9gWcw8nXeTiDWPxGf5F74mp1dE9QQ5x9ZkUobmqGZcxrLCyfweuZ
v8kHxge5vVujrcK75lb26GEimDOFHEAABe67S5Arr49xKz66KIYJIiNLn+a25DzF6qadQSy0U7RA
VDj11bQP9RK3Coj6uV2Eom8ByYLY0Bg0fSUzsVKU59opwlg8oBXdOqNCRSHnJzFnBT/mqkQwweDk
Ppl4+vGybyIaQjsILQ0n/Hv0IiYpCH8CiByXtGug/4tI5+IkiS4DyQP3+UU/i40IL7oOxCpvBInp
ZolsXJqJr9yejQZGaDciAcbu3GcKF7SIp6UrdQewAm9uvmIRYtCsYWFpk5R6arhjbhkLYb3P8VEZ
Or9XzYrNiBZKui+pmQvuYWIsaGo7ZIommLipQhMKaT1Csriw0rRDqwnqMSo4jVPh/ZQ4aGpBq6Z2
gbDa3z5pUGYHfCFRP0P+hmb3bwZBbEbJs35w20p40RAWAhXCzmM5cAFDZlMxWP/OhnM14KC37/iN
FdN7pE6EWg9exQEpMACU/ons65+E4y8E35VBqfQq6K4pMCki1QCtq3yZBb8JHnNIFFSBRNUmbxUm
CWtp8SE9qucJyoifSw4S+yLqUmFQt6CzdhkgC1lTaNUX5E40oYSCICQqJ30r9ZLVAP+0JwPxLa/5
fo3XrfuNWnZQPRzLC2kmfny5iDv4VGNutgYrMlFJucTiT1Y4vItCuNgQ2+gCUuwdVQ+Tz65nPKiH
jrpjXAnuCaJUlcXdR2qGffaPlTdcCDE8Cb8kJqE6ryGi9YMl04s7W7xSjwME/BJHy2N5nVNOIjEA
1xrRdvZf6skLfapPhWAEiV7Mh9p/Kbop5wJRxIk0Uz2T/KGWtdTm6V8708gfRI2dghmj4G5O/UUv
Li5yONiLfFmOEuwdhETzm7UJwdySUeMUV08Ix8j4JI324nJ085JzazSvKf/1qYzHIxKoLiJu8OyL
g8aKFpe4RqqmAF0kiuXHf5Vwjdpc4hZ005AWEMZcy4I6/4VI4tN5IZomVMt4MNzrPOqBkxVKdk8C
kajP0Vu7yDcjQRJDXZBt8IojO19KC/ydRApcXehD8LKJ/9siJ4Vv4wBO/j3SeGNCRu225PrldGwO
UHJO+oI6HgG4RKioCmEdKrTGrNbiVaSFFKJyRxNB5eDhUGPQQuOBRr8Irw9I79y130Ll9t9RFf0t
UgqCazcW+hw/5A45DcXCgKUYiuWjetlGyA9pq17woS6RoyEpqvjtxKqm8ICGS5xxv+iqIZ62GSCR
Vh4HATr6g6A69gAVgl6KuNhPilkJ9PkxXWWJCVxu08/HeNUOEV356mv9jfidM7zPf2SoiaEOTOre
20rfXRd8c1/933+6I6DQRVqYUiSkK6mYI7rj3PLP8WpiFsbjcIlCigVOKkGMIZDFIUc93FF3XUMe
M6NYKBfdMZvcV93xis43wOujtIPdjPbLz7zbvWqaLXrHFFn3gWCp8OpZ2PwVYRH2jmX4BZCO/dM+
jwebm/v0OXAQ7qwWZVjQqx9sivAHqD2879FF9Z9/eXyLB8cEeYwJOYdQ4ixeY2Um6oERto40exm4
1B6lBnXaAwEbBoI+Mw3CubbiJ1elPQgJaZn+j7AzW3JUy7Ltr6Tl88UunUCUVd0HOoH63uX+IpPk
LpAQiEai+/oa289L3ai0k2aZ0Zzw8ECw2Xs1c405RwyxrWhZUPGnOQShmZgQuCcjvU+QWMPpa4Lr
F1mwOSqRi+j+cF6TKqbkfsaag58MUFqCzplTYacEW4+AgQqv2bDcDxePfYQeSCgfzJm+6QGPUVGm
LUf6HJR7UbI0UBgsjcuQSXaLBgUZLYBSwKPCl9ttSOQZkyIVodzo7N+81iKolkHXPulMc+YKQO7L
slP6oBTTgNnsa6ZL2C9AhK1aN4L3VvrGCjwNanNrkczjJZOtEEapqfMZBM+y2CtAGJ4nQX5krYd3
0GsPaLRY740yysq/9WwwrHw+jix4h2B/hiAI2t+fQRIAinviFht57PBUmiDV7V8AOlooo0xr8UoK
oqM6fsKjPM4q3i+AcxG7+l8lL4m9oqR8Awv5546z+PsKAHQVg6hU3dLlVkNxjABbkiF4LwztRDRk
gsCLAr4PkafEWSGDtEw5RwajwQg5ni+4RaILo/Kaa0QO/eG4itYQGNkn7kuB6oBm5h2vYD49AULV
OfBkopoj8e2RM1hztQkIHV+B1YYX3ixhxImpab4vRvaQxHpfdyjA4Cs1DNOVdemnCJwG62L2WuSJ
EzItUMNDM8/FWN1ni2Sn0xM219VP/9F+vABh1GP0krPBTGW06nlAyJVdtdVwk19xFJ2qG5TwxWEA
X+2BIBUEER4jyJufO31pbK11umM2gPmudcs4BqAQCpTbgmvagFFcU5RmwReAW7Nd/MMeviIGQRQQ
29VucIbKNtboSt92ojd9/Ewoeu2M5QOdiDKX9sY0PVCPZ5AB1cdjEn880aus+aH7NPoghhfZOdoC
ejOHQzzNDxo/MnO71tnWsR3hWNHFwTKgEhjvaDstiUfPxtpaFoshreEWgi7pKdq66e/XqfOC8xmG
NMeyPm8/YZ6d7t/RBF7KHnfP0NqAG2NfVIlSK7YTKnLqOQV73O70GCp4F94+uymt+yWvJQVRZaGu
4E/npdswVXLhl8npdpJRVl+0C65/1bU9QIxmRFJRmOV0E3Lf1OPteQBqGizEC0SwtlBH4mQXQWl5
KA/QdXclRVwxZF6x12tbJWyXhLfMUa0Jx8TliYsXP94gXCaoxZq7I7jGlF7JZCU/hUWD1ywsM235
/O33AeaH6wsWuPQH/CeVxafOU7oBolPHDaKxsmsRIlNkezlkpy7i8ZBzhiIQxSn3QY0pJ9YRDFto
kjMSBprBgrslOvN8NwB+R5b0g3gXwgsqIUnUjW0sryRgtPW080zKxLf5PZTH6I1JC4uRRjiVzjlY
U47TnApDT00+nknkiRz002jccDabi+SE48U820IXo4BGGLYnLV4891S+w5IpzEDELyKb46jc6h5s
I96w21zBn7MjLkAfvPnrRNNCYlfqVLyRUzLeCXxR0ucRu4TAgSsLsqPVfat6HPo8jAGAzOMq98uw
ndaMyMG4lXydNjCRAX9LXos7zxIAJZ1+iAPT+k7PPAd8tNmmAW9uBeguSoEEiWOXw3orB9UHlEAC
Bgrz64o7xADqmCSJpFQYbhIUPulRIXUI9RnrBv0OAX8OtZNh9UlG8lJdE5iAKek/Sbwvr4kFpxqB
DUMfGBsf2fGkSzF/LSy/mjfU5NNTCfTHdI5sGnQxMLyt0KALUCagBYAxfLxlNHksUWHfubGgOMHK
ogcaxwyfXOlEaAvI5wQqA0bXNuzXWyB+UP4OPQopmH/HFdEMDwiZ0eLIijYcJYhmHQPRT+hgxTxd
i/4ABegjjrJi8B74ekooZ22OX/0lOokuSLQXbzUoBc6YF284VOaDFYjQROYGirREtD/a5RPOYbsk
Glr0B/b4lQhpCFBYh4mYaqKDYvJ5BQ3uyRGVzCt0gKDFHbKyyX1Kf4onZlA2oMFMBUts56REK/Fk
BKlN4w08zqzDkJOmgfwMRiSIdi+2zwRqZDp+whirKSm8lZEieSkFd4ICWp4Glb5qIn0KHr8VVufu
40aLWFu2hL/wHPn+5lS8sS1ENGqCvKt0W0Gd8PJa3zTJv8n21ibzDL9bV3EeziHxEQQt7j9WCGyP
9O7MVsRUCTxs2r4/0ea3IEq0I30mRFCwDCl4nWnk/+BRtKNGSVmEIIliHs3OkP4eHQ0t1Ne0BKjZ
cb0u6RxdmuGa6N7B8WD8EHy7kTG6blSY0c6KKIxSAfEYCBoCLKSgyRAr8HhF4PRBKPXaETihc4E+
LqIigqcdY52vXctF8ruayhshEPRcWO1ESk9XG1Br13NeoQ4mAVYurxnzpfgxtmDbM09UOo0Jf22y
YW4UxjzHh5evapDvL4KycqZXBGIUoxbZCiwvxY+hl8IkH87BCC6R99P3FO3omE8sTSW6nsd1Q0Yq
UQwgtvwkugRNL4Vko9QUF+XTud4WCUpuYkyaRJ+Chf4+45i8IYzk7hKuipaNIZwt4x0dnOH8Vvv4
konG+WOHPzB3GkjiHRAEJlEYeVKaNsPC4xwbo/XhfhA63leCBZLvXgYX//j6JfU3/v0rXdDT5Xgy
0SfU6+MkRwkmNKlDpM8hLsZTZuhaIPzDKeM1RJDFtEG6cVwkWzRO1IeZANzGS33EbsDOQnHFIWzG
oROFAYz6tTZGGwuDX57eGYKmbE1bNZ/nKKzQPNFkT6lTYStBaanwS+6GHCRcEOJqgtCM2K8IT8AG
MRTgnWGb7unrUX5YihvHMwJCL6qANQWu+MdcoLfkIKQVziHTTKNPK8RsDGgd8pT9b5lhJ/ZzhQJC
/yl0Bg8i4SqITnBOaU9kI008y/mAXZSMnxl8WOXQkREb8Kb/lpTocFCIZaVypNGlkSiGkrxuSUB0
gObUOKkpcaRRHaGv7IKmJEl4s1E86cLQBaWeTWsbuDLlN7qit/mbwjTLheoZnWhPonAtHBYqXpAK
LDzbOZFhISo71JILrEUaqqYNWtYktISCgwoR9S9OLXgXpIUiagT7wuYiBfJqQMJW7asTvWBGTaag
oDA3KugcCyRv4nVkMLdFv6RIFqQn7A7oRnPqL0RRzVzABGf3g7sKEhTWJ9NwRKkyIDLctQ8UGC6E
1IxrIKI9mQt+4iQYOjhdZKNhYgP1Tglvod3vDbFjcg8h6E/eAZ0uOmDQkj8B8AYFv4K1tSpIh9M9
nd8FeaJG3VNExNm0GbXQjiExuzTYKQIcv95jdV2wGLRDRlTcH6QFzXDiJ7Z0GgGVKPaE4qso/pAJ
DMf9FHg+fuDiwG6Yp4UvWtFzRsNC3zjb3Dc1dLhupk1vgQJfvruSRB96OtI1bUrtgPPG0yP55m93
DFYlJ+VCnXvyepN4tEsiecI2in5TkCusD7FKe4QtlAYZxaSKJ66TKs4vvg16A/4SJdVH7iJ9rFyU
46YA8EGV/lYYAEc21BAN+uWsJD4DGziyn1eoHQwS7Ywy03CFkTl/+7e6uComrCAy/sJ780iPo5T6
zFEkGHx1xyFDDDhO7MITjCMa8luuf67i6EGwAg3wTYGKw5LvW+1VeMjEnEQcuNTzwEzupnIZEnv0
oeyRN0AvpNq5bg/twUQzO1aIJge0/tEXHOTrY4sP2uAQLxsCIQQHJyECABq+1+mHlAi2pQW1p21D
oUqicTGSnVKUFKjqrisKVre1RRmCw/og6l9PjMiTSUtgJQpmt7V8BU3NI4uX1LCAC1PsOBiogZnC
QSIQb1l51uW2bgich6teEN2NVUnWZPBOdIQDLesUgicd533KhclDLOuov5+i+QAr8BdUz27ckNIh
ceV9pBolpBeO7BAoyvRDHvS1CrjG1oUI73RfFnP5mmL/Ulxve2WRccuMmXIQXPn+IEMSf9Azgk9F
k4cSDB+8unJFvEZBcZZ4KzVeJ4KiPdWtQFTyqYthbyA4VOr4vjV5LnzikYE0QSxAaTEcdzwnkMsT
QXVLOPY19w2kPQmQwa+6q3h1eAuJbYk97nCYRX0G2R3SSKJdENqieiTui/Eb3ZMuf4nwVChxbmvi
QJ+0gvKpCe9vP8Q6xs04eUXuqsEapPVBrei5viEceVLSppY8IfqdDy78k9G8Fk+cd04jEgtwzTmO
REjM+lsx1h3gQU0YA00HsUU1U4LHoj4/Z/252uWbJCjG9w3oP5qB9TgaIQEfzJPdk2rXY5GAoVOh
sVHfryiu3iBHmiC9pQ2ObARoVENTrFxAZFILWTGchLGj9vvCDg6gbL7gcrWOSWT0C3aFXEhLDk4p
3Ty6qjoQdQJxahdv+9qzHxPwiqYjedbtpDAGRD9RWrC0/NuuW/bwb/t5bgrE5AL53thgzKSY0dAU
VHfY5guq86IrJMo0Fjs3a4oUSjzZ9rfC1axkmss6Q6cA9ADbx5MGjqqGwLThLEzDFl3yjRIM5M2T
Tv3jfrqfUOOCOSMRi12i1Ob61/PF2eSNf9GQqJIX4CJtlEs+fYSiJkcUW1z5gcrd9Xk9fhHimyB0
yCgjfjJWLDOULekRPiAdp18Hc0Lo2760cDQoD+1Fo37ZLtuFCEgbdEEilI+nvGkkVgbAa6ELUCD5
RmtyJTZvaUqznra9AIm3i3aJpQFCPRns9XtifTZIWLIf6bP7ENX1hjDmuLY+DfQQVL5uHIb3L/lD
VMDiL1ocm7J10k26uH/d+S2FN8KdH2IkyBukgISWBKIEOfwoIlOagBJlwTvQbFTxj530KQRoD4pb
3Ls5ndkdzXnEMdSoEV51I3MjDnYFPne/EKVja0uyjtuUjg0MpuG8xOQR1L+BjLOXaAvOCZFv3NiW
LN7rFxvxAA3Sc/+bKfzaXDz3uDSJgvmePAN9gdAyWSTdOfmxchFbdME+JNI5Jg0BSHfcQl4NNncW
WdCtoSATg79FR3IRh+JIiZEm9NzEhm2KTeskEPigo3KsSnK4+b/SpkvK2YHJCDWd3+xE5F1U+9ei
6wD7aW6yNwk3A4UrfrCMC4fl01MLfzQ0W6wpPhXo4Z4flkgzt+THpHSEJB9DVGsKeYAVvPC+kDba
hQT4VE9b6sMtaabCAZvO8UEZWX4DvFagk/E82d8hCW7bUYFspR4llzvq3ngi6huIJOldI5mYFB/W
Mlkon0MqF1Rqh2vacyBDEFyIeq6o9zbj9gBR1qVajV46YTQQLXmYz6ibEERrn9qy+gAIZrnFB5qM
waf1aTIgTNcJ4m8kJj1F+fZHYsKDAgtGbTYNMWw1UImhHsVXY0QTlBIORtPrDHXDDc0qfOZVOWN1
ifVJpsL62wm7+g3uSD+v3WOFqOlJaEwKscqowyYbgvKEL9LP9ROsGrSzEf9LSRygNDV+bzC+58HS
OqIgBBWWODnCacnpuElYF3zUM2Lr829K8vXkV4TdKwP1MQnEuc79dJEu6h/xJbwBq9cP0qpZ9huX
Gx890J8vkBojnSyD+HxjAHrvZ0NcamL0qMLgCd8MwhMWYO9nRDvlQdTORRkGPxLG/skUuFWkHJQ8
+LjcLWFpxO/yn5IMgA8AkmCJgRUD7/a34g9pE0ruhyRGDEh0hJiWxmIicoXfm5EuOmq9pFytyB/E
ZT3pk/Jh6ALWO2RL9oxZIHTSH8KVS/wJolGss7NxvdMnopxNTiY0HHSXP57kg0P+UAEllzioVxkm
ihQ+curWsxLZ5RsFgzl7IhHJURhQ5xxV8FFZ4jQiUP6e6YxiIZYwFREHj9VgZ4bswF8A4SmY67S1
W27VfdxRNBcbDTLcxYDxuHico7yA7IUItQsjZz6H38cOroFHJ67cim6zkIxgpECnmuOOjLc7Z8hO
RH+AlO6MrcoHHlcBWSCae7H3yxP9I8JUnf4y3X8xgyH6sHf+FZS3iOkZ0BAyKWq5+lSfstwQbRRk
cAjbPAOzBDqqJIvsmjshsTWQAt8OKHUXKk32Gv0ucoYFEhTUJ9HiuGaPDbMZ4jb6sUJxgP4ZcyqR
pguxNci/RY0UeCNsAchNJ6hmSHiLRTvKxox+jg3S4PfmF7RKt4A6Il5t/EdHeDzxTwsK8s+brwYP
ko+7kJ/IB3M85HF3Y3CdcW2aw/2sC4+TljK/+PGvXz9AK/M1gUL7Qfw3MU9NXv1cCElE78G2YDhB
4I7ivfhIGd1V1BYI6W5MXpCloX3FiGxOmj6Lv/gIGT0OMvU389xCQ6hPDS6hWhhoHt98InSyGyMo
VyyuUf0VOTeUQ2KOoWW8ojuTSIrOjJDL8MaLuyA+HdsTJmg7p/VqpHEcvySX1TT3ygAVnUu32Htz
SB+dBoEwEAFqMCgoRa11pMDjR7CFpYYYMKZd0h0QOk16PNFuSw1xODshomWhz0GovamwlUH3On1s
c8QnooPoYvOyRflHbymnGJH8KqXE1GZpn5juozJKUINX2wN5NaIcv0AAjSkuF1LbL0T+tOt/X/eh
ZzFf0vBuNPydR4v4DDVGgPUYARiqV3R4KZ9dmEMwJjIR4z8qWReeC6RN7JIklpQQRSI5l0hS3yx+
0L7cYXV6DxgUo0ZOe+bF1VBcDAfoKSA/CuMXmOLYjNGjq+jRI/Ine21EI2vFpoo0TZRx08lfcgMh
NDDwMEIFwprNeJdVHOZepNbJkjoAJQY5yHcoU+aNy/1a3RZIXsWhv2jO5lKYhTBqMtNoNvH9GSJQ
KA+DcHQTO8hFEDXrMNE5suEkeBscSZnxG6KqhniPD0xkNkCXoa9KvwqyGWoYTiSJt/hNPmSFnY3b
Ef8QsyIZE9RsFmjW1TXGDtw9g9EphcaMmGEQ8h3qzb6oAyCyYfQLb5wQ7TdfywVuY/7N58cbwwge
MB8frRkKGtwTSDdlaoDIsOn0N2yHD4KRjtEpbNVFkLjjQBR1blKODD+kx66L/o1v50D5F/bMpqJY
sqHJA0Mb6n+4drZRH2mmlj+oitGvOequ3Dmm+m3CFQAGRxoMnABzVjRwpzsz1BOOEBPxW4r3sIPS
cfne5rMh2yS6M1A46ciAAJL49zKozVF6Xw205VEbvbOgOzoGFlC8CuY00h72Kw7yXvC8nnDJwHCd
AWRlX8Meg+MUBQFQwJ6qe1M5/UKK3frFzDFyIxmrsvFdd7WDBcYKYM9UjAkfIsQAj8pF/5tdbpuy
FDVsyuIN5wMPjJhV0j35egyLA5P3ZISoJOGRzeGd671XHxfd0euVH52H3HoNiKViboC5qLyoo3vf
v7y49fPObw8NbUiqPxUxbQftoJ2mWlCUm2cBlnFEyEJos0fD3HHL7FfkkiPOmlOXLx9kYIZrGQ4i
skg47sz6BeGsPbhAKYX7ah8BGGEp0AIY8+8vV5N8dZ8fhgB+81GPgRFPAAZcv8gi742eCJe8jSR9
HTtHxtowHTWJTd9qk2NjFgO0dJ+mi+QVVzMa7X3pJnAfRwpyroNxJDlCiSKM7JFUEzgdcCoYMM1Q
cVlubXg3tpQuaOtJifsjo4wsO43j120jWtLzjro7RS6y8oNWeS/FzcA1Xt+RoycuZA4IJC9U5WMD
9oO6K2i7IIWSHOoRNYCx8IET4JVeAHMVGwUqHiUhZnrz+X2RCq/gISzwRSKNoYTI07b7Yni2sfPX
GppdhMVSP+9eoL51pglGQPPyD5BL3fZ2DBiAhgY5SN3jBuo52EJknJYAlihA5ZONlu8L1W+QY7Ls
oIAZo6hxjktsPRgyX2QoTJfppmLNMMjPeDVeDvjgxQAPfePoSyVAIvFsUDncSjeVghsUl3HDHrIF
sHHfPAZeTIWisttJz2z4z4NpoIdvmKHHrHZGk4Ku2Q78AyC+oe5Jp2KmF+KojHCewvn4kCqT4yZF
6tL5SjaBxKhhc6oCbwPkjqz/7bTGZLgc7vnVC5IiN+Xd+0AliIgAX6WECjzlK/jLAQOlBPKmc29d
gKzdWdtnktcsyocj5Xu5ch+TZMksvs4o7u41V2iwdR7tdJVX47kAewhHUF1GrwCNU+MA3YG7IkOU
gZJHfxV0ylGwOePeeVs2OPNNu1aGvNKuiay69hvaNDJ9gAo6JHS9ZabYJMPGcNSkDsp6GDLSV4TC
flLxlsRev74lrgFpY2vyJ5l7YyWdyeThXWhAK5d3FvDnQxGkKbVwmaFuDhbnXu1JTEh8xKxUFjZw
7MrhvgL662YMx5b7LiJQtY8XkyiEuW6AUZ2v/byn7zJksZSnElDbHOSMHDJkTiWhhHi4A9LIMDqo
WUy8epu/Cn/GQog27U/GR/NwE5BeM6bQmaZutkxxQ7uRZfKAJvYAgnTg/J4jQGfPCjKAC87iOE9i
tLAouAcYGtqPaMSGFuXekWnszAXoB0kk/skSdKfle91sIfv1u3/+4//+v/+8tP8R/TyXf3lR/yN7
p8vnLXtV//VP/V/t6upAkw1D1gxZVf+wqC6l20syukGyG35RGbirU42oANPHU8HxzuzIOmntXN1h
/UhtHechKEe5B4MJkr9OVdzA8mI7YPVwydAeDvEZKDRQE0UACI3aZoiinueFzRamoGulFwQPitj1
y7xNM8uW54PP8qf5d4eVavzzH38ab5uqYQxly9IUzZT/MCC/1Wo0qFUl2aWFIx2Mjj4dRR26FszQ
c6IciTmBvraxD/GqDIBbhGRc5ECRXfV+TF7IWAYIunV89/7+fmvilPzDEtxUTQ5SczhQh0P5j1N0
8LrX3VuvgP7/mBaWgoC3+uMkBlQUADfUuXnU/L8raXSsGPFOmWvndcqv7HAh/DZcc5IJrZvBluVm
KTYlNjpeY3Wa/TDTUJj/5tDXBv/ycoemrg5MU9fwc+fjXE7rWxaxmJT/oxwT6TnocspoOMcPOQSd
eNt14K797Ksm/JYnPf5/MESmR2zoUD0wk2FMjlR9LNf8tnSXSSaJkkYGL+HuJGdEA3Hl8WPErY6E
8TSaa5p79R4bQngGtTC6VqHM0gNkAgCAS+a8YKAe5NyhUL2U8YWSfWEmyrFgMXCvui3mOclY7YOs
mxRImZmg9VV1JF0S2emjUcfsOVg3dhtpLAHslOHup66isHmHSBRumBpCA6xsS3Fy6I1MMnlJ6QyB
52j2u7XVaNPnLpy5ezrLHiugOjJYuN3wW/kCZqmQJJ4HqWOxvdBK/joOKbAM2LWAMaiuonog7hn5
MW4OF16ms2E3Ans6ZAJADqgKGRR0dKejIRRBTwxgiuvHoLhdWJgF4lx1q9HTO3oF+k5T0CsafCPJ
gB7jCH7f4HIcrG/4tQEskDlXAKfMapy/0H9WQKnPDe7pWITOeuYhVpk+ilSf9xYGxYBtdwimGZKI
dAIkAp0owjttmu+r3B3sUIm37OdO08PfiBD2rwzJDvG+6Dunyxxdd483V/68jZvPfF3vDOw/EweQ
xZNpdigtw5BdW6qD+EvBGIepjWKZXuLEsz5zqnKwp6DBQ/LBJmMXz7slYi425SlcDPy0FUfSXSZd
6Lsi9GJYoQdyaBdLVgMc4I6Sw9CJW7d5j4A1JYj/LmySj6u+jaZ3ZJpckfpyi58U+yhJ8ArlAZxE
wafaNhv9DBUHPMeNh2w65IJW41TLwb5SHfZzqfVAVqmIRjKBJ6uHYCedEkClZVusjS92AxDX+cOr
MY5/2/V9ZG7jaBQdHZF1f1DQ0fORzpxMBeHPoe0oed3AFxhfzHEurDncBoaGqzxnT0R+d1DJzu2i
MlJHcHQPUSRKzGhhOqLSczWyscy8BLQ2wL1kTG4ZUeSFFACZ2qRCDa/DmLSM/Y8zAMOFy7ygPr/j
psoYIL46FGmAKFy7yK0H44u0G5zAD0ebzDF2Te4lpvhbf7+pqWI7/V+bmiUPDcXUh6qm/LHdVsf6
ZVjDONlRq/5uvAHnX+ryWt2pcbtEdTbD3CqnZBqSC2qemHjaNh8wM//+OrR/ue3/j+tQ///dSr+b
kjGQ7smOQh2A6c6Lvw2mPWlT0nu6f5sTHAhgLMK9uQNxtOUl+MnH9XGKvrttBoM72b1ddv/hRXCK
KMTwIrSUEBATSOHfX6qqi53zz3umkUsppmJxDqjiYP4fO+ugvZlyld44eOn0R172cFr9ktI2wNuI
mVKGvbDSYlrwCLPQbZpFvaig6DyFCktdxVThBk49HCkFr6WvRaMknxSSR15DkJ9mk1exUqEElC4L
8VEFZDJpPjckb2gIdLHhGhsVuOEMmyQgzvQLoiClkn13HnmgMzOGmyulsi9NEkDDJplkuFdB32AY
CIUEnZneVS1HpykF2oSyMJPjsRd3fnMPGR3Wm9kdMGAPS43tNYQ/JJC0zL0/fB3u5cMGNC9pI6C5
tfdcwiwFNgMnLf4oUOGaXln7cCkxPVkBRYPOjLnE67GqhLu1iiqFKPHpKOcE/4NzRmibe5Cz4zyI
F0njQTkzoH2RB+TZCPIPTrgLpugoJbONXMpl/CHtYqYcv9Rv2KLgo0pASIHAEXMV834Wz0kGiLIX
cG1p5/+WN3kJef9W6tegsW8XwlYQr3f6INzFZAqzYJ3+gH6DvCh/g3CBak5xD/ttIHLTozSRmYCp
w/jp15CD+Lz8U3rwWsnbDmEIO98diwQnp1ItT99DoHCfDaQLOPsJ8jRDo/xV7zLVN0CzL9HHtPPH
D8VTMTMT63aKaiZ84d6ZT6nHmQ4XPQQcY9hsFZUN22ew0hnsY8enuEFzDaS3GcQnDYncHNuAwT3M
jENPFab0SyCSN8xQpnlJfOo2lv8qdi36jHT9kid/v/aVoWaJN/F/rf6hrFimbJjWUPkjrhjEw4fV
dP1jN6A3o+AaRdliXLoAcpnyyBGkVxicwzz6hh82eeIgQKKDZrW8iCbHC7uyPiSEv+WOfkKka6N4
9PRxsh4AEPZLl065zEQ4QxVrRXSCF/rDNRdkkepDRCh5TRfl6VHRR40xeDi4qYkODU1fpWTXsK2D
RthVE7bcSHYwgmZv7ZcSXwhtpXGtyrv16HstGjXdCr0ip0BjfppIO2uvEFvs6n6fsNfKHGIfTI05
/Z5qISUpk+aljuUOcMrN+7vd5UwJMMB85SaYGwkAPLcBYCWhRJ75loT3LU2APVMd+Oq5FmQnn87M
BQcXLjVeSoeydtptskapmqxf3zk2zrInXTIqSzKjBR3iF4ZpRs8rr6YE/z935FVJxCWKFy3Vi8QE
X+7eGD6XnYTsDcUiwyxi4poTA+XLashIw+0sOCjgg+ne9D4bkqv9xMhKBuGLU/nrfrMNTGhKm4so
cESr5sYpXf/OIKDPXzSmz5ju4Nv8vu8yBtgSkMZIbEAzBEIzDE7Nf7ns1iGfTlroV/Nmy/z9BsA/
Zcxp5SE73XHeEg8h3ev2t0ka8DUg3So8O6NVOmP/Qhd9ewSc6H4NUttls8tDGWizqDjo1+TUMipC
ibJzErKBBQ+Y4LOkJ5RRiwZ7RTDKpkK9SA6hb+mAkCH76D5vffUtLHD1C5hRNgbXpBAve1XKxXrR
cfLMPfM7gjs8uWGW3s6VCMmQ5FbB5iQLLwxrz1vMm2sEg/3dvnZOhdcBzJ4ru3jL8bRqD3xqol5T
EcJa/oiPLZEzk0sdQWbbKvKw2sH1zjXhmkGWoHVLy05suq1bALvmLq1hO7aY1CIkIL8FnYPb2Nt+
JUIci5bwJmZzKWHeUJkP0R2RMHDYPDtRT2ERUaJgvb33bxY2PDJaLuH9gIXitPXVkTqjKJS7Fmbp
zYzAg7GYLnVbdBBc6Z4O5Twd31VniPXjCUuCGGOpB34pI4MKLIIkMK5sRu7xeluzPPTOY1Ao/pZn
im+MCo/G/+YVu9Im4sxAdQVZM/L0L9l0steID0FpjHQ6g5Qh2TmlOI/3jDWamR5hkkK/lsHSl5N8
qjaFWoc+0UQwqqiAoShelYdfYQ85J7Ku1kQBSUv6gEiCXkoNZM6+61hWmpOBr5su9yDBe1B3Gm/I
vA//KDJYZfrEJLL01HX9KSQVHXzuFhVrwajDN9dD9HentiQGvCcu11qw40/kFeMCdEp5qoOLfKXf
mgBb3tcYqGoOOQsVJ2pr7326fs+1iUY9A3E7tdT2MMyd9qAcWlc5sBK0iygdnQYX6h4vMatA4ffm
xRsJYLVJRM+Aw4XSFzT/7mK8bRN4qbb6OAbgQ3VsDSAwMReCBXuDGwONMK+3/GfkNANXLhAhsPoY
liIlmibI6TcYLh5bl192lU2qnLoFUNTWjTkEOEiONqU9nuYDOOSBVC/d01z1yd/KMMWLYouAFpPs
xRGvbxDvYpNgLivas7rkq3od+NaHSW+XExrYPfRoVB/ltvEYuCgmLwrZrDj2Q1ezhUaObM7NqyCl
+U4RkIDg4b87D8mOz3gdPsJ3HwNDFL/4JKKNejsMD56ppQt9reFG8xevlqAo28a1OeknP/7k0JAu
zB2B74ChLFze86DEck/geUkM74IvnuKMyq5BYqjDN99six/NNTkNMBr87AxfmSqBMnltGtzSOTwa
sCzFz3tX7EqCpjGTeON68v6JVsLQhdYi1bYGZ5dixp1WgnSGohWwdnj3MW2niPuh/rRbBWg9g4CP
MZenRCNedcI3tgZcodn61SsRW/8aW4QwYeGMaCRNWnQ6nfP4GXqJXbsPcdPV1LtXARh3SsQd8xJw
vYk9WDrRiIGTgScxscVsQttCg3RZSn4rOy3vFsCvagEn8kgnTiEKdjrNfpII7R7V+FZhKv1CiYVj
OTsEEmi695pXKy4V9W4VMdso+i8Pr99zY5cGjhsfhsd4etggY0PrP0onnDfBc3NNETPQp8Jfs9tR
IDdO9UI+NXsEgxGDXQBXPhvGoxE+tW6+zL+VmulbXUwSHoE1sSZYX6jCOy6Qngw4hvJAtky2/mCM
hGfNRwUqQBbBOytE7Mddhn146YFyCjWyWts6l8tXTVbq1cjlCIoRrxyIUTvGF6/HHXK/CbLXjMZM
vygPiKkkzELZ5rzqyoAvk1cmqIq3RyMeW987K7iectPNyNMuqkkh1WHq59p1mBe43DBOUEpYTPEt
6GrZFuOd6TmC2D7XSRldk8jlOZaZ8pNX8tcb5j/zr5R5HOYluM3o4tmK3b5wn/TsqClTkUTNbdrJ
OYEfBPHkPCQN+ZQFCYYhNdPWvnPenAoKMX49jrx+Y+PHMmCU8SSvomsT+2KgW9oYI16xDlWyM4k+
lM9+mX7UnzFYoA6cEU8BW2Na1OkZOUd+KXgjpYAivNsBW6ITUNp/MRDuU8ofYDtaNJRMREZzVCdE
SavzjIs/9AfsyZaU47d4C/A5eQCEVMwWNw476gyje4+M3AZWzXwzRDH7xtib6OUBUXY4FN9ICc0p
xwECU05Yly0ARRbPm2nJLfsbw04H7vFB/uJbMt3KaeuhRRtDLGJcWtvQTArvDmRXQg5kKvqXAueB
GXsS6inUj8fdtbbJ+Z176KXi3XF9nznZ7IpPFuJYGvIoGWhNhUL/jXS2FdNzSChdRBwZ49HoHDcR
5fsTOLkgCCYvdy+5uTMmodVtZpKhLfgIDBzZJ0AAV2bYXm7vyHbdzqcH+/Cczl7BurU3pfNJxOLb
ztUzHcE1KyFP7QajOU1e5MiEWoMlNX4P5WkKcUrACjT38HD47BI3D7OJkASGX03ea1YGq+obtxBn
gk+JM2ucL8ZuAr7Mnn3NMucAajc4H467bk33iS3ug67zlBFGIoIrSMeSyPB6kJ3C/kq5PhKpUPnM
fhL3PcmRaYz5zt7Vnfmzgf2NiTb7bPdRjl5Q3FI3OHzNgsDRfZzhUbHPqQcCX+E7xPaVndX95lSc
XTcrV3UOL5++mPsdryj7sq7HHMqHr4qBiS/L3vohc402HnfOYYZTrSM9bR/7BMRLr6ns4PElLm9W
seOJ33FDSFTR7IYD37T3lJxE0O+kgeIOr2LRVV4cDhYvn9i4o8xuE5Yy2A24Kwf+tJem78nd0Rh4
f9sr1b6uOKBtkA2sdNwOGU8pJkNm4GrfvT7BPLzt7z0OabwAL/fbghJmhZPJoQyhIQnBMhGC+EO+
m8ZVzH6FfWv0MmBVQgDFjn/AEICF7H/1tv+Vh18UdRjYe7M9Me1C6GJbtuolyA852ZhcabiMxkmv
tb8/MocPId4XMtBqvJLtYL8fwNVRkVsCEeGoJG0Bp6Dxz2NTSff6/utx/AhXgEIQy1A34jPmTsBL
uIeODNkGPW8IUIb+NFcLdZ7NRmMJ8Z9hPsUIo45OkFHKp046p8KGtJ0IhsFTdl3nuq88MA+r3A3G
oN4jYJM8SlouoFtv7mloj4OJxhGOEwRijw1oX3fzmZF/riY8BpfpjIC4PmDUQnyq2mcgZoRYHKH0
ljVw9yXvTMS9os3hPB0OSC91tvihn/KQPdyPAZjTLmPrfkM94VkSlhIjFeLuMdWTjgt7JuhrDaC1
/XFkYlrJ72avLV6Cng7ipbAXXw0ZF+KbXR+5VuEm7P555PbNeBDWn2nutZL9LWT7z/PzrNDBZsFH
NHWc4RqI3BmLAmtp0tYzHAkrCdqRzMLw//Du7awRK4kR6R2vyfjk2a1tA62xwzDMgulpc4fGVTJh
cme2aUw2tjdGYi1brHmHvSX0ib7taMyndCt79v2NMIAZYx6MafMi7tGmO5Wn+PQEHH08Y9E/iHMT
9+YWgGqOzgqHmLF2eXvWhj5AtM8vMhyP5EP6b5LObDlVbQvDT0SV0nNLJ2DfReMNFbMMnQKCtE9/
PvapOmftvZMsNTCZc4x//M0/IIb4rCByw4sPR0NMAEgZiMAFATEUVLA3MOKl0jka9c6e9gTJH2Pl
yUYDHgRuH/BCrGozs48R7JcJdMzN4AgJ3avgdB2RQjh7jignMBYz8/gXfBwl+Dl6/1LL+9trLK+3
iQUDVlV4y7oB2zQs7MUAALSSzMkajz3EvtJU3NbTCQsWBWswDvb7aRlBtXduBx4j2LLTITT57iEf
JR3upq1yK8jNy0So4fmiPGBvs4rNk/U/bl+4BHw3SyDriRpRTSy3tPfBVKrWZsr4+hWYc+Ky2UK8
XzKWElcMLHXD1/BBRBjFPAjP3n8ymRZA03SUX/UOklDSAO32D2Q9TxTPmcUVi55WxufeVQcmgB/k
sZU1/9LeFlFFuN0zkHwByxbH5yI+V8LUsOBZAbfYqbEz/4POydMLHGPhEpuYT2w3X04DXSAQSYdj
LbKTYi1xEVCsZ7LbQq5olx0PEsR+1LiDKRLqAmBEn84+U7hZv6rAyzpAbl+l44e5Bh5dbyugIw5I
/IogAWCVYqybcR3hCPea78vuwjC+46oW+7diMvyfimcSvZkjgc/hNPkJxt93Z6sy3Ay7djpGyAKD
aIx7KX+MtYqUCkd349gOmxmEArwSSSCdL6A9Z4Ha32T8QYfNJwyEt00zlWKSz9EBVUT/mfY1CleZ
Wpb7yw7Dtd6JodPWzhv29l9TH9CNQgoJ0YNodmv8GMOGlk4vdtSzahZU40aO1p9PEOLOJYIEJcIl
KR7FZzVQgrxP3eeQjVsxC+baXZ/vEbGV2Q2ug/paCOlteP2RfyshSwMQSGii1SszoA7vk3z5xv9E
+oP/n8389/M4m60/EzeCdiSSgh7CCGJP3PF7ysu9iKMy4etsV1pQPDIs2aAbdp6GB2O3NnBBSrdS
u8t6RkIuMbcjXh+NnWKuMsPaetGAXmIjAH6aAekbypYpkQa/QLFbnUT3kHECFji0yNnSSL6f4ekl
MeqWfzrVmqH2Q9sFFqsFjWKfGGobVJ1l8MSv6e10pFvQqDebKA4IL05JjlR3H2VLlquiMpc+VvjA
ll7S+3NCjXsrSbwW4AkT3pIm2DOYgEYrAT2PtiMHloZNuke9V+L5jI9EY5ei9ZmtpNQdEamXNjnL
uuiGmDt1rtpuW8I9MBMlPyuy29BNwpU8Ltqj9rlQP5cl+bPBZ2ZHtC+VkwPogNBISz0ONC1QRZc3
fqqw7jUCmJ+bvrTJb+YNJGiwglUdwxQEIHOIV57Xl1rbvcrDoHB/dq/eL9QLV1DiHAevee5E1NYT
PjwXvsXMbo8jAb+fJXm/H3U74JMeuoOxUnhd3u5DcJuTGQ5odfJe6c9f8qAb3lhnAr+M+jV3oUNT
2695myfm4kkgK/RCmOk/DHXNZ56LwMTo1GWP90ohZvY+6Di/ZC7YORYIlZNRzL0DjQRdPmnviTKW
7QGfRn4IMFwzeyaTgBkQ1zV9QgA/wgXHVfyxuuQhcQ8U6AeO3NgCykB1M5Tu7JHWC7lziiTgDmbs
btwbFQQmvydOBrf9tVG5fRKIhEhgDv9XmmVcBa/hO0kik3bmo3g11dHbcKptCaSYuqzqmonZSBPq
5pWTcgMVAPPV0AOMfWmik7R2KjmzsxhZ6uP1hn6yHjXkFHYCBK6xlEyCRULZTAarO5QMvDhUeusJ
rx6e4dvTfyTd5DcbVAtnGj/8KyKSpiy6bq401zW9Cgz3oBv0XsoExEqYv20BTgiVu8WSKSJoGO59
cQm1r0W0UmGNgd+4zWtbEiWBisvk5U7GtY+dN4fslth7qw3mDJqTSSeITyyAUU2rbUEFZqgMRbo4
9tT6VE8j/qWUfuFB+NZrK8OYAM4wqwQcKHXzcjEkdrXnCxMNh1RORkYr+CCtuO5o4v8ROTelx5HG
+T1TMZ6drYgr+Cp8km3F1uQ06Q3rBR9mBAys/03m+V/t/hXZPxcMObYvhN8vb+AN7eqk/7GG7fT7
s41/4RB1NybSfPMsYUWAs+ihEgGmgWzYr4LraAp418tgh1/y75sAm1N+EMmIRGbIyPsWZS5nHidV
3TgSXQXF87p8wi1xtIcyJfi1h2pf7QUe1311q6eLYsIwavctq7mGdLPCPDhXbSL9wEBTECe8IRXz
BXkKj31uq97tDGiI1A3qgsOxei6jX/6rwKUMu3aCvzlozBm1pGJPs2y/OfJ3U9WuPxaD54I33MN6
VzEHBa5t7PDOX2vJLVnGGmTdAVTwz2DCj5c6CUv1b1syOjf7wS5Ub4AG2Fi4chbEfimu9Kf9ERUb
fYeJWQmbSgpiCAj/hT30bK5Pe4ZAVuKYsV4rBet/UpGxbCeWB0EMlw/IE6aptsiYIcAOhGoQEEyh
szDxLHvDcyIcCqfN6/CrY0JIbANDHYj9hjnuGYYzy1RYfiQBiL6q+inoCy9umPP0WCrLKN+WxZdO
mImyzCs3ggQ3eDUO4jfIsEfCBN3xEPkq8pwa4MrO7AlyAO2D8nBUgenzK+MmCOW1T9CgOrjpTx8Y
Z30bH2CplBvSbkDAAGH3XIzIf5rfPY5xJK5Mvz0zfcmqeTKA3l0Ft2Mycqmz39bs6xb/A/3Odyqp
AwAPHQjA+/6Fq9ICgEq2qlWGZGtm3fG8cvl1h99iFW57kEH4GraxJyXyy/iDhj1DSl9zj4aEOooy
whnEycy+Gqdpeja6kgZMHNSx/fmjyCH0ZcZPlaeM0/woqDbBxC/+B/DSbRu6mdQklG8mQS4i16I8
zz+bJycbHaXkkXytp04+HlTFElsn6zxsQIhqPMPJojYh+qWckpuJ8InsCoy/nsJFlNmihIBE4Inq
AepzRQz4zfhUMzshOpfKD/NSPm6+MIilt8Wreq0wRoOa/YGdMpGXZuQGDxvm/7ysiCkPXVtvwhkj
CIuFwkeFDYUJELZZyn+3DgcPF94UfkvScryH35NBQ299fyz1zsKBy+VDcLAeo9me5J9mgXLNS8iQ
KFzk5DoAAsTBiwEhSefSmcLmSSmb2iKV7kjktTng9cBmiU1GYac48x9AG+Ud1CBZ8PMPIzRr0FYf
gnhk/1W6YrYRhhX1RnbrEXHqzjSVJVehWLSgjYoDJZZRgzhbD8ZRxYnwYFwxMXBmlKa/2jGln2dC
TvCXtMpGJ8UDjCvFRIyEBdWMXzTZnnbNxWmtxv/A+RPDUme+DJwmBBoRBlRp2Axi2KF5L7JayAv6
CIEy27EMW7oGxBi1p/VLgGZVt0b1oP5Fuv0WF9AlRpmShtW7SBAFsGEiVfhh/KfgJPX0GoRiaBQH
l7JMJ0gnf1DkleKXpPnJ0xRLsKHblgvsnYSj/mRMjjUY9hQs82FPrMZEribrYgrLmPka+IdiEQG5
VRZnw6b9+EJXdbCwtoAxCCu3h4o1dzQyzRq7zZxM8bXMUajSeqpdk/3v5aacUHcmhIu5dqbCRfLF
7AjVIeD3l7JK3m6ET4ZUmULtgaKjXLVCnkkKSHa12h+/1MSEaBputT3ZpERvYAS3U0eLG8RFJbjE
i/bAodZauWaEx22zPw2/MJl62x9Gz8D4m7zDMygE+Sta/lD5ckOyJglMrfMDp9ieoQltbeXpdjoZ
165GRlN6EZBnKtcZu//zvc6Gm1SeJFym+stTZyVRKODuIsmsbhu48xMfEgi0g1tj5175QmTTIVTi
SiTEmA/Q51sDCncYUOWXc5i/TgwMDYrPL5j6RI0a3bLhR4UJODV+a4T3g6t/KHBAusBfZut8BdRm
gf3vNFi/tdsIgfik8wnECf91lcWL4LfoX/5DslSBDX3+A/s7LTcFRoQYQHDGOVx0Bf3kJ6iSQ4wn
FLK+j36/yupyrvsCZDMNvar6J1RrobKfH6cU7SixgN2jYjEN0RT3CSzDhOaFcppc7R6nvfkC7MiJ
0AwPfL7EyYmKjsms7gnrIJ+DvE7OJ5BIRISx04zw4rYEbXKZC8WNGejB3AgMLh8dlXqFl8HUuCDM
CDdY+sSnJ0VLmfna6OhsyaMFQSUGfqSkQILFV94bA6vPH7E2t8MPz+qLgqbv/LlOLWRSszVPp2nt
8Cv9jYBaW/vdO3PuBx3t01fwSCEDXXKLmcOTpOGIxDCkEX0ajrxdagRmGjaJ1GFiMWAmQLkorbp3
XF6Dn1DhPeL3iaXzeIJ5khn2mNjzGmIkgXeOACmBmomBERBMT9QzW7U1iyyNw+RRk2puTO2BHFkU
iNSXVP0QSAYu0lPlzetFCAkb2FaxqQdFA2snm8q7Eq0c20pqh+eSCvhDkC100Xxdwmnbl3pQzX9p
tShx6313jn+7547aMq2ct3o0ohX17mx6g3j1bu2x9J8Su5zFT4hj0ANkIqPpXO6hDKOMvgd4N3Rf
SGRmdsMHrJx56ReMEvg8Dx3I8db+My7Rkld8c961NregFRGWwyY29cjNSV7BGRXIuLbz3FV/psuZ
0kXYMVSVCO60KcgWP6v+xI3X0r4HvepIfInHXtxJ9YKLmjaO8vFyqMPtgrlupLkw/WGtfOeNo/d2
fxJ55uuDgvYHEjIJMFg3dgd+JpfsUnU+Nd3AXn4FdeQqHwglHMUWZN22BnBX6pOBSuy7qu1ZsmYG
TqYjjt1YbRPDjNHoroZRV9JYvlg3q/HlKqObGp6E3vLjvgwLZmwbbarnihf41KcGVJvSYViW8PZq
m/25+WkjLOm2acKcYMaWPdtEc09EqS+aeQsTyB6JlHpbr1eAhWW8qJgLJw6yAVkKPjhZJE6EOyRX
gxwumFY5DHUmiLq91UiGebOSDg3UzdhuRidT3R724UlZJsHnQoUQxju9cdi145owQOK2j/PB56yv
tbPOFBtifszk+U2HaRrGjpTOD0nLlXkpNK/HggAuHtjDtvnVPyzQTZi5+tzsCHuYr0bYzBTN+QZO
v4ErQr4RUIgTDYT1dWMuCr6n7N8UAU+yLnC3ji9Nt9Ch4iMJxTUqW5fyukCMAVixeTOVya0XgwfN
jYeDVlkt1jl4OXTkf1oEO9bDVQRvxasuZY6/mDFKwr4VSap2gu30nJlS+zUCpxauxl+P3UFz5OLM
12M1CP/xT8Jpi7nL94t0gUJizm5T4J/uULItSh+CrPVC6s+E20zWjCPRwFAZEudkicfuKgI3wXBZ
QyMcsCJ9Thls4j8x9BhUEnJrYD6YbF+t90SC0/0j8FaQFyFpFRj8KYsa27vuH8WG/LGnj/U64OYC
4bsLD/yGAyanrZ+0PmVMki5rPP/IsKSk/diQ7oZ624SHD+4llYXzPWNHyDLZXQNqFpgzwyaz9H8p
fcgL+7h0xwvPe4Lk1gQS65oj4K9WOl1+SMg2fbdrPphMKi/iPuVWQZ2WvA8E4okvGXBJRJ7Qz67u
g8+IV5VNsrIiL9rSeacbUQOrsV5QltNm17WQ46YXKqjHJO+10DYh4l7Bibf1msXyNDFZzY/E+WLW
8CQhj6Bp2T6QGOXis2s+chd3gWV+QSUwGRRjWy2SnrqEZGTld0JKvwg382pcVYR9bcPN2KvbNqjd
gUCQF6bqzE7MD63gTV4h/XT7c/WArIYRjFchVQwQPk7ltbGngFXoiVNfATFLL+Xow69/hrsIG7D5
KizWKi7D/UaiVZHMOaaaIcRb8rZ9JE+f6UIteHoK/A7qLcnUMyS70vEdeQWG+dCKQRMVCydGS0JS
p8M6PdGQKItxQX3dNQQ8LVjSylra67/qVlk/l+Fqco2q3ScZQ/WKyM0rj0J9HQkdw4Av8WUbousi
4xicnPZQV+2b7/dVg59GdU7EyRefWzzJ9vAbLWQFjrbZtZjlTEyw1cR6mZxNnNDWLPWoR44CX/tK
KeRB3ogQQCDlorjkEnufbbplmfQ4HzQNO9Fami9ENCt/SmdD00O+QnXVvVwduleNZRFNcdV7cHKe
mV3fc+zwYdnATC1NuOkEXcuqBRAXl/7woPVGj/GtvjfP54ptDwcRUrNea4iPcA5b/hxWWu7nZTBe
0Bgx6sC4EuQ7CUjoDmG4fKvfKdIPEFmeC0CY2pQ2PYy/kvRgp2U2nC7G+5MJllPPHGhsgFcG5wnH
q3RpExf7+jvY3Uq57tkY5m53+YMm+CZ4kzGoaNFsCw1yLquEALecMaSYZlkA7DgiYBIoLxTBJ0wE
gm0+d8PRrAnAxnKxM/cqDdMMLpGfg95k244kJIO+Ex+Zn6yednD8MRZQKfGjiGEC9KYP9Gsj18YI
SGI8h5DNwb+DCdj77+OO35JgRqg6ScBjpEGdAueFx3JDOaKXrkpDCCnzxbzyCAWkbuzxogumS09n
y8HkacELfGeFBxGSX6KmBWKMpWOYAQAI6uzKDJ7AfQ7MXDj/LwqIFvLPd2z+wLTMvUz1OndS2aL9
pteJzQboXGbDZb2qq5zuzJPgQkXT2L91s0vbWXOSQRmk86czzbqbHzhNTNO03XDBdT0y/3UmJrCp
bBZ3CZoQVx6e51ph+OqIuAyiCLnVx8+BjAUGMlhjUqiHf+QQYjlnaGbyYJOEVMIOmYd2+LGF4aDu
jNyLsbsc7yJppLn3SpeG5OfkUbTrN2Fs2V6CSxYFav7zVNa8wIBaHDMx1ix7byX+fHK/gDS3FudL
HU0tzKfnvW92/Pus+JHEsyKTq7wzENjjySL9vBpbhAPSEJCcbnLZJyi4nd1Dv6ZdMVJLxU4ReSFp
KsKfrq0KWaH7/hXEH2XuGNq+775kpGv6Smp243hQyFMEooSnhC9fjh6GfWj4LVs3Ap3FUVzehGyl
H5riBoCtab/Fdj1r1wYsyA7dhZ80W4k9MYweL5URLl5qGfjepjdOL1hTL9DDFCuLpAQQjK0Uuw9l
gbIDUPUakvhXLyMGfYlbqDvw85FlH0tnlU8csVbG2uKLPd99vHEow3GeExZ7JGS86bKRj0/cxvDw
mwi3puEQrmgSDFUtWt2R7zD2r+VBJA9RWc926NfYEZWNBjLAs3owDvGWc4JDZeCGY4XLASGYNXgM
KhbAobcHFKCvGhzxF903aEBbBGVB6ixpQegaRrvBmC9z1PkSbwcPSYeEYib0RMVqZFRw7MzAi47+
D80ahyHvLuJODhOWSsIdKoshTk4FcanJWyCLbbBBaRufxf9MFx9OrNbhKZ69F7Snc7zBZRPjhdS6
zu3qqKxi6kp4s0h1BuxqccxCGCOxuwtuPYCBOtXULcHz6HcS88ZJbvGGWme9sJiDPyrDZXXhPTDg
xDMe4wsGt7caFgc7+j9IFeP2zYj6hgwaM43Z5b1lJDalwQAUWRW0U0Bg4z7LnE6Hpke4DexrZcs9
7WW/fDNZUOx3cWjU3Sv7rUvS3FkTHe19VbExajp8ufjRk/9T/gzs9sX6GX7PpZ83oGUVAhWWAQz0
THRRBL67mdXQs2lQij44XzWbHIy94evrgTceIC/lWjBDU9gbsCc+y7Z7FOw/o/3kic5YPq9m21aX
MG2wfGaoxygjhQyJQCwOgcrpIQHfmt1rLQoHVcI5djWvjnpqy+TmdY9qWIkp2ybavALqArrDb7Xb
f5oNf2ofinieiWGV4L2t3jKqurxnYMfqfa2ZyiQDOcVVhSDwO5ldRQUZFzLxnMp8vGbqTu7Yw1hl
6Y6HJ8K7JN1G8rGsLpqyrp77mXwZXqgDilUpIahu1326rXjYX7OrGj3CdCc0u1jZMhKqmk0yLHpE
NY5SHeX2+1N4LefW7B6FbzC1XcR1rG+jsGyFJY8br8AkS5W5pf1X1NPcuS02aAC6XK4PcpsCWpPD
M8xDqXSPGLioqJmzfkXOq9PNDjpxra+691ljEKAQqyR35vvRTbfitc6yZUbkPES1VIAPkSHisTkb
xmUnLhFGCQKegfLPGH6rTFFHhc1ZOs/CLxWlZMJMnI3jnVlF9lty+1r2imePfw47tEYrL53fr3vO
vxkFcbzjb4LINer37evKZhAptiF5qrLT8RAeVkX0iJvNh3vZcuw4snSU4EtXtzg7sW+FuEEIaGRt
kaoZxTayTbbJlCusaKbBYIJtUO94en/D/DCgTdNHChAYIyjNlfYvry7cNg2dt+i2zIGbbdKfyKEF
U+2f9liBHkD4n3FFmpJHOPvVGank2Ij0/E6ghkzw5AxyAG6BwrQVvlhc3VdYuJXo8DPMiBiNKQwq
eiuHN8XgT7txHZ9I4YCqEK7g5whLiBaCEcK5weJR5wBeG5AaUhtSIqwPgPj82urssLwhy38xXqS7
cpfu7we76ZNntt0xZyLHaq2i3sMnLE5dfn8I87I5h2tc0CotC/y03kD8f5XOJIOdWPJq9g6yhRhJ
qkH0OBXMemI9qEmr4jRsl69HTZwi8RTdQfLwyKfDPpdb+dEyHcxNhdMQpxsoCvm1oIwq2Dd5hBxU
xRz5pIYxIPjq4PSQCTKFsjzPqKxqvP8S94zc2s+w3Xi7b7jphVVDxiZYxIWos5jC/TCSBFyVj4Rt
MZK1cLzZ81OTN8ZEZ0H1ModflS/iG3wsYnRXZM4fAeGI7JlSKpj9r2TNesJ7mHxb3B80LVayblAp
vlHRKPvB7m9MrMnzm/GvHB8nkl4sJgvQwd6A6LPvOQymfwpgMDlO/D6I7rfVrb1RiCqMV8CVSQeR
3DlRZ+859u7MJ1Ao2B2CcbPaN3Awzpm9mUKec/QfgC9LhMoYGH/JuA/zoEGg95gfL4FsLeMIV/gP
4m76D4A3/ie/7PoH5f5fJVk2GCmexYDklmpKa3kqnG/ELSO6fm6QFZ5B9dufDCk5MLmFpRY0lfCG
W5cDNeANLw6XB1w6pySc8AJBxnzMzdSmVwJnJx6XCNxF5WxSR/vqtjM8aTBJgRdUXlE26WdD9bH9
VddZ5WqQriDBnVVH+Td7IXkFYYejNhywN9u+ndmh76BOTh9TWMQHZYFnhwPQzUnZhssIzxvf+En/
eDLfyJ80Zh/iUcTjhwOIRmJHD8QA4OtDZDUCcHAqgJuLeJ/NzHSyxykczLlskhkwS8TLiHijAg7K
fAdDDAqTRNYThCCDjDka0tCqa0ulGnzIuY/Df2a4b9lLMMbBZ5uYD+ro1UqHI8gO1psDUfFkdWa2
weIFJXvY4MVChB7V1mIOLl9TLt3sMHxMSb6EfLaUfNvacSff8fkdzP4RX9GJQsqxv5iLxY/Ehe/y
XILkkAupMIILDIrTO00AsiKDCiN12ZfVamGILi8/smlR3fTWWLrp8N2TvAXihtMTsVdIhUoPcymS
xJrSlkf7rYMMwptjhr+pbKbIhF5oHD7w9ZlfBxJJunt8qwPhl9hDxSxGD1YGeRCzPfpt8VbXpIgw
HrEr9g+Yh7ItcwIV3R+esyqPcnhizpqBsXHxP8CisCpWDf6H2Mv0YMo+hZzWMykUEY5SWTBw7b1R
NmelXacYzfSwegHjl6pmPgsKGDY4KiBbgM95nndEZuDFqJn4RQXzJb7xbmdNqoctTjt32oiKiO5b
NYULYtkDYsmOJJgs4Iybeahcmo5VeWpP4VdBzP0jJpN3gQsXpBCfiR2kBw9nkYJk6jCoDx0hxTcG
yrfEmWRGcDlpEBG5kjaU4dZFubHREMhBG1CdCsHb3FMSAFYGnB+cbOq7MRkEsFExxN9jdHiCbBnf
uCSfW/RbhP7nNsKCBB/38fxrD6pPO4wHfVofObIo0dt6SfFP/QA8VLKr10s5XcgUIVSPiEH5M5kw
jCgFAtIMRqy8+bAYJ8p59BAOEfs9/LJ4qmWms1Z0PhlgL6T/hnD7160gUWvYNLmtf82+XhvxL/Ux
VuByzg0SS7TVs8ORFBax/9nlZPRmj/LeQGcjWdI4DP+AcGhu9RP/nMk2UEykkoSozNBCmAlRgfsP
TwTvvVUES+LwN4WDvgtXCtOczVTusb88EmIF+Qvks88e4rlkqFabBTbeGoNgimdh836IOAHpZslY
X+Q2urIvrWdHffXxwHMMJv9w1+CvyyYsl/ejDW3eiJk6kG/mpd/yX4EVcII9qHH8uNJ3fZn/ey6S
ieOGFmcTWV57TTZdxe2u99qlOU8GkhHTbxzJkRVpToSRBFYMmimfxBPlv/yPj27QLyxa1IvBJOPd
9jBnwblF8HFn7C2WHqBOf1Z1+iK73+jegLJryemz0a/9pvNhd9d2cZq/rfrUbcd1eZtjZTa752RM
4+GNAS+PKoRkKPIF48wjpjc8r0LnYavVgwIIpxZFKrXuf4s7St02I3j+v8cc1gLz/Pmao4NyqDxk
8UIjGroy+79n5qlXVQI5sCrNrO4K6qUDvUu2fj+EDaBQfkfljh8CFxVk9U7ZSzoaDipwiytrRrZW
hcLYobmomxX4i3GNDKt80ZtNU8GOIQvA3FTkNmeFzCQIuue57ENLogOjWGke3dnAcXRSiDE+eFvg
8MQ8cFyv5bOxfG8A24zr9GIHEN2FDkmyN5t1fYP2ZE0B6MZ3xHpCRw5eBd6C2QRcGoFq0iqKqbyh
YGLatnnTqM3dnnMFRbapbbiNSDVHzeRDJecJG6RGSgHDQREd/Tve5okbBcKU8oSfgDliZSBYPDj8
2Z3lh7RiYopzPxoLBjH5iVOVedP0+RN2FCyJ7yqY6JaSq4RExfPGXoduF6SJgvhBjVRzPulOt+6x
zRbBf1xGD+oPBXKzT3+hNaGRmkMvZ+ofO6Vsadm5ZlaMGlMBNV+okHABy9G0kGAbYoGwSHeT+TyX
WdgoiAHoACf4jk8CwEJyxUVFC8RZ55a4S4Grgm52+5hqsJmoRlidCJxnnCDMlRMGIczJYXnxBRhq
3foJLXpVH0IKgPxbREDXWun38GTQ6lC3F4dat8t/jA6YK/FdCT+T0oScRdVGu3QC1X8fEBIKKDFJ
JnIKztl+T03XPGCdaffiZrC4LvBHwNY+RyrwbFMxkAEYmixsBHhAJY79/cmYWE5zU8IgcsS2AYOn
eD37S0jWg+65g3v9hUDUTgIcn3CW7Zz2RG4COSyDM0IPl8FF8fIjfHPczfbYKBFqVgPRqQxDlW37
i+xQNWGI91ecONfhDwUgU+IMoJtQLvIxeHLedll581/lWp0wKCUVWL5Ff1AiWRUk9vVYbApHjA3J
m1pjAHQEZ6K0k/5yti70tTBUoDxTbE21DK202zh4F5GxKR3Yl0EyHcORd8UCiswXVF3YSj0B3epK
BjhlvnQiW9sHE4WtEswX6R3Y3mV/wvZPWgw7tiYTHwcHa1N85oQ9497khIcDImvCTRJcgWcWIwk9
d5VNtNbV1aSpRutzST+T2qliesBzsK9vz21s8zUSADgGWFCu+G0AbHebDHiMi9te6AXYAXhcJnjk
TA8RnQ2nJam9uc3OLc2+dIG+7Mx8PimXm98EN2FvGtM+t+nRsLQzbBq8vEiaB2FP1sDJn+Xnrh0w
UIrNbDHrWMNZwOzMBmtewmLgPOCUgBSLKisJ7i3RK08EATJWLaEt/lO/tQMjKgcFboDlgSl+4+yU
WgM+Ph9b/A5XgwAaH61Dr7nOg/TQ+HOHGDuI2e2lOKOKmcB9NoCd/k/0E+h/Zu8Jh2kAsMu9aIGc
cVGvI4e9Qzp8ljxSGaAbNRxagcJB/0d4IRa+6PDwTMY/XPPe697rtOkUSggHltb5ciaZaWEjDbPU
7RxDQDjQuOyR62kOVwW+OOvHB9kk9pa6NTwSgUian40FzBe5Kxd2AIKIlYAbux5sjA3dTbFipGXi
SEVT5G5+edpbawyE/XuV+JCLnbnHgIJRBL7CeJU9MVsAU7eLFVu+RuWsONom98JVDowHIei5AXWg
2khYUbzVr8RAgq5K2ad/7yuEqckMhLdLEBFQClNcYtbj1Zf38s1nRvnC8Nzh5Vxlr/6+fKDzFUDY
GNBNkqPUTtaoyG2AlGsPUAnD76/MBTVYxgI0QxPzABcLF5Dy8aic3hd4uFNzVpn16k29ZZYHdgK3
+8VERFrQVa8T6vTYISrBLJj0m6MlBIPbIqwprc7MiCKZCOrD7/TDuF4eYmdVevqqtgET6VVExiz0
XyuKEf/5leGEUJjjtLZEjELGBc4G1qG2o135QwVxEOzv1zUhWrb/6r+YvIIPx0jZOHn9eYBnoPkk
oIsIwztOn7R1lTO4BGU7ha8FtD+kBcLLd3Xz/6ywiRJP0Kz/OuG2iXzCARxYzK35g8YUJeSaEcEx
/nr+jEF8idbKofTocRi+GI/MxaiDd0NPtOXRZmOnSZ0SPeakW+ToCbguVuildz1he5ACWOSdPRHg
4PYXxw5VFcXDHVAenDsOVmi6WcwbRnzMYLgeMnIlbBBXCo0spqZQT4RFdiQn1yIO1KE2Jrk0x1Tx
tUtpvD7B/DC1rRF+g0CXLGvjADcH9tr0BI5k8SaWbIs+tQOtMJy06qC6Fv4Owu25aThDMJt8WtUV
qTe/BwkYB2PRW788xHisJsgfmDrRKXgoTW2kvFsaNMHH3o4lnt5jyNLW4L5Es0X5bcZ7jd/I+Z5t
Vf6GtIgQPG7LjRHADNtD8Psyztzfblc6JaQksnTT5Wv7891cw9Yyzq9VvElQXG+TXbphncPJCbcv
GCC7l99aso+q1Mrt3vw11rhAWLtoPT/MSQtTFpmvrWf/8NYxRcKa4wDnsmD8AjZesAdtPtDErize
eSD9CZOVKZakX8JeCaYgU/UXevguXM4d/YoB2gsyBmbh3W7akXfSNCwAmfXulBGb0RbupDsifMfl
Ight/D8Am9ewHqmXX2a1fK0qNtbTZ6Oi6We0t8GGcsE02Z+tCCpnw/g4rcUeemHoyMzFj396nGNx
DqZftfUDGW+QmGDgxub7O17KqwynvhX8vQ6Za2/jAzdj7/n5hr2nMDxnIiA78pHGXuIQQVH6tJ4X
cZsvpY20gQuxh78YhKvQE25tEHqyrziJP2038R8/s2e+Hl/KpernHvvqWbPgWO1jL/UYWFwMJj7j
7sO4CBvSyXVYhBm1qr5YNtVgls7zEv77eM87xVzpMXTnoEbXvkBLsCPfzQp/5Wt06nb/bd/yLlqF
J/b/+BJPi1MmXoSqltkhNRj/uZP9U02PHYOAyv6wG3bfgX6I7E0b6DxjMKX+42tWzmwHOc29ANA6
iJccdVUuP8vQZUoOzAF278Ubtktz8BBFunM+Ru1Dt3Vpqy3opl4W9Pye5ZLvBNlK334by8jhLREC
gknUdmCwzR/Z3WzYHw5ynMIm3HcaClacESBN3LHQhMmFN+ziaf1IQfk1WvPDdPTvWo/fetry2EiY
HgaYp3QuyTGLyY4E8SFccQCucuHxSLNvwACFKpX8q1cszhh55PpD82LPfg1KTrf/++QPTUFNu8sG
l6JBSuinMK06hP8oE7TDe1FtBcwyOTRjC/DUoSOdrvyI/Etk1Ae5xJnvIpIDAbuY4yuHp0lL/9+m
jFIOd4indb4YP2yS/1LELqA76MQYz1iXyqK1NHHZeprYAxbt9FFlhKa1X0LP5TTDOcCEdIkR7azG
ZXOhUfZTjb0chuCS4Gy0PwhzOEDNxQUk7G508VrpiRPHzPVlw4bFq6qrMEBYYj2YTzZNgFYIW/Kl
AqYD4fR/JJ3XkuLWFoafiCqBBJJulbNEDjcU0IAECCXy0/vb4zpTPmN73E1LO6z1rz+cmeD0Cv+p
2D/ik+SoB8aJ120N3Gh8mGD0Da3xpDPMffdxT27S+lOjk3de6CU5EV4e9mZo9pWgMzoypj5/hX3E
u5eTTzcpf+jSiznxrPPXnm/8W4pW9AytjyW0rmLMVPYiTAXwmGJIepvnOCMeYcrVwI2AEhauI5le
DDkoWCAFjc9jWqiRjxek8fYjjXg6Rii2ZhXz2pOmKP1/EziTLm6XIDD4eFFaScZ5c90g1V7Ahuml
n6gJKuaSfEu84pw+bcrLG7AJBFdha7io75ZYShL5dEsbwkty4qx6BtYP/khhiMtY1G+WCwp6T3PJ
7uCLQOYFk1W5AWXzIxiL5s9vYsIJ4dtja+iy9EgAvCKLV8Pv8Zl8d9hqTn9+byk0qxpScVzIPJHI
jUDTR/1sgDiyVZiwRSMSh1nzHLgwNNl1SCfM67yY98xb+tFw+7g5tDEPDpufF0tYIqjOhXPGYRnZ
V/cypfcazPsOST5WMT4+7OuMYls38x2YebjlvKCXB5PGxvFYugAQkCCo2WCw2R0uwEBMDHIUX7U1
piJA0y1vC2B7/wXVDuj3Ucr3ng42eCasIKJXYdJ6ohgTzn23FIGBR5ghz0NIUc3ybfdMoWWsxsgM
IsWC3jKazR6WEDQ+Qt7BWk2uRCdw41SRtILczcZpLwjHg5/ZWIoF3Yq7sPpRc7EnqN2oMcUEs+P+
n7cB9uMJY0TjMmZrZViumu8I5pfwnU7kBZTd3RljMfpWCqr++I0Z00qyMHrH9Aqwd6IZBnHnGIdx
cfBVPejji74JHo5V2g/k2it85pv+4Qngi4ebmS8kiNTRjTmuxUXp9JfbDFTNuaVbYtdyc+ui7ab5
eYRpB8W1YIFguS2b3ECkD1Vg83XwMSUOAVI56HNwt4trKvo1TBGWEhQt1X54RXzHvSxEHSBmajxn
AS4DFHNwClNz4iNEgYlQwOyNz/4luWa/IINbFnWmZLOY2TgjeiMFLFoP4I5Rm/TM6/huvReyBb3d
zri0uTSZk/NZrsIZ21zzjfsmBUlBdcywNlRmDxSNYjBMQX2jsXmEGqX2y9bdfKfGT2i1UEl4cZDy
XAEZJBn1Qi/BDYtqorNKs6SqufNgzu4rAJLloD5PdwhlmQv4YM7u3Vx31nN9h3aVaT7JmDjROBcq
StxKhP0KP/TZfTuVj+LAOhLZ6N4hFMG4UQ1moJiDu7wWS3V3J83+TRmiUlpTJwfzj4mkjFtoNNuC
VZ3jatXS/jC5N5FNEDqT+8WUmCk0wXczt6H8GBJ52/m8x4fkPSc6F7g6fwWtOCTWcqxu1PGdKPbS
x7wEzAWeIxQlcmIDNIrezeQeu+E7jW0+5zwepRjhiypEtwWZ6hE+L9Y3G0XLLZV8mSJVdpcad+h5
ivkiL5Wa3fhjXAFxf63FLXnf2Fsa1M2kmas+7/xQ44Q+MsQoZ7a8e6PZkIKTGy4m3iwfR+x7liOF
4fRApUp4eR70/kDtR/aUeWMIJdd5+79Ni8WPEpKm61fTL47a8AMMrNaJjzyh5/0a2EagtiWgtwO2
3iP/F2UmWgrSYc5M0oQW5GEHownl7/xuohbd3BiMkFE8p5BwgG41r8UwQDwdTyyquzvCW4KcYI9/
NevWtDXMgii7Qhl2DkZOPvVtw5kvqoklB3/cLQsrui856D0u1RDUmPCMW0ydBYmMqnMQ5putTSnG
7ApymfV0KNLYWrQR/I9qHZMKT4JrBCSUAeAgZ6a9o2iH2mxd5xm0B4i8/z5YyexhjX1OxawILkSo
W1PwhBAgwClcFyTBoQQfYrN+TguaGchA7APV/rdHzZ6PC2Op4QShWkR8YjfBoBIzdXQUhuxItsrC
IvU9+8EIIh3hpmDz8OMtIzEfcOpSn2Hkg5V/bqv+bw23h6RNpKTkBV0XRI+rAEFkMG8T0oun22Qg
3Dkw4GNpDWf6X8NPjrOP7Pf+3iSldawnfP4BCzKGGU+QgxTUFWuS+TV9MPPBxP0JyLUchJ0Pwjpv
5/lG5HnInPp8tu1kmEl8YWwtjiPsdmlkJ1AqMJcgcA0uEk0aKXDeyx2AugwcUfdUZB3CnxLEIZFc
yIJhX1uXeMju0uCwYrhi0HghIsIa//xkHKdm7REquo4pI7jL8Tly27m0Fw+YP7RXhWcjzZYLg5Hh
447G06YesIS50YVwiuuBR11vSEWw9UB25+dUX0vebw7Lb/GeMjdE2HVdNVAATaXzLndbdmmS813n
t8kz+p1qzcSEGs7dMK49hise6yBn+HCnE80uVqmaeCI7ZyP6Rlt+vj8kCZRbpDGTaKTT27xFZvPf
hVH8BiFX8weH7j39HKvpc1qz9NFHVB657Gvhf9TzMN+J3jt0RXwHmFyseA1fTGv4RxvKLBScjmw4
8DAxrZRQF+HQdmLmZg1FUqFwfFPcvtNbSaTTvhfhY/LBIuwJSUUI4BlMEQwMRkfgxS3G3cC7M1A3
6w0PoeCNAJV+rDuUC7h+ILTkQlOKmCxCjmlgdtD20gna+D7XeuF5KsbGhSN1FHaIecw743dg0Y2Y
ssL2jp5+NUN1FnHyWH3c0WzEqhyg8pEhDkzHc0SPUsRQ1Pk5C2e4ruOBVSckcODYlpyxuo/AD9g2
KoxbLtLkRkoftTpnCPevzYxWeEbhCTBWvCZrZrdkhGlihJS8mdGOMnuljG1REeAAhn02ZhFCyzT4
O4MzPqb40IC/IGycUAs5AnP82PDqjV6AUcPL4fvhTRisR5bYsrCkbZYniMDTh/0LJHNn871nD6bS
L0Pr7O/TBBSRbibcEvotye/NoTTB2KAwoMdA2fZ1gnpkzqn46Kgg8VWxztUkrimsq73a0+eI4R42
ASE06fQAslkwv0b88GFyuGr2aGA3wrwNdfcCDzKPiCWCHUG17jFmsO6N6T4kFpwsdGa9+uLNa+YA
hgBoQ/8LJDRH3Ao9EgsJVHTJXd5oOFT0yC65e4DjLl6NiOgoDtg2PbayrYW4yxEzOav+Rit1TOPu
k/IM7sd+5bbGBIsbsgFG1bmk0OXxgfEu8bgmdsD3XCI6hcs5gneaUjlVhxd3OcWfSYs05j4hL5a2
5x7nnGz0PIpsKnjsHX6AbhvB0B1Lhy7SkVC51DkwX3+B5LQJgAccJxdVEnWcuNLlCaA4fMI37SCc
4QihLMRZu6ALW4KRAE8NsWriI3Oqwb74hS9PZFX/A35Zc3gLOao1IviznTcONgWzx2LIMIoYBepn
G3dXBjzXxqiOCJ+pRzG8trBYdrbp8WxgpOL8uEMGf/SlZ/ASJsvcTozLDJph8+fiZq9ShD8JChEu
MRxF9zmtJwuNvPQYHm1YAAIS7mPqWYsNBrmIJnGi1BJ00gBUaEGo4F8LZjlmCxhBGIT5nuZe5SNR
4jM+ncepi46VeTkwZ/V0Sv/Pif42KtwD5vsUNmc/2ZpAg1BrjD5yX77VcE2rSwwp34/rkEqFPpqq
tPKvGWSUFd1Q3KrWQbc7RqCLhpL6gSGiv/U4XZzPjGOJkUl4jQGcz7RLjav5EFWR5zXud44gIb7R
dYnYlyVjIsyqeL138nxEftR2pUTQ5tZYBppDzbzt1KAXkHWT1WOUEuzGR/DURZIb3UvudRkclqhZ
AcJQuYeC+M0i4Z0ijAjRo7DgxQICnwQ/gq/v7bBxtrrZCH9cWtYEMuv4y4mvRLAzMW0GMhqlNH0z
UK0TTSpgiBxDqEYdF+W7wUrE0uBRcQ92y5b9By8j1EJmOq76RQRGNWf2+Ga4oJoD4knF2wGdchsq
rM4rsHWkGAUo7WY3zirFQe0cznEoRdDJasCyXthoAtTaWM3QejDN5F1sCRcS1AwIsNgYAWz8Mp4P
AMWN8icShJ37WML6Q6xkwSiXnHLG+Yy99wJSXwSBAwDyav1iEYZztrp/ZdGEOkEDLKQDYabMzaqu
4dMIN0zCrYkaOQ2jd4z9fjoMB0RNYgNDKqJKBLrAS37Z6m4xwZsg3rY0F6pvu4qZAHHWtm4fz25L
JdqLGJeMMLF9jh6aqBVBFSD8l8uJyMKEWkMY1zx4Pi5gJ29ftQTIURMCdCf3dpjBmSW2p+Yrnqds
l275JQj3RTXBAMdOWLez+7KzItnEPdqq6ePwCeDo+obaBDsPQE3x7FRKme9Ezp74Kak+oTfBgIme
yZ6eykA9LO3K7+9Qq3fZFTVvx+z8CPt7dovruHK27FZUtmts+K0BAPV6fmoJWmRrfL2h6CmA3mjs
/zUczoiSV2SkcUrEGqZbqQoCIkAjEawDlDgM0HhaIuMDMtvP6jAfoKXBKLekDLN+6IZao89H43V+
rCf22NS12LHIWBObEqZzC+AbyPXnJh2hw/7hRuYBJZbqRKjjMTvvZy3/3Y94ABS3gQYqQ9E4gAWD
OSo1kZ58IeUO60U9dN4VfIZVQySXFF5ibIJWSPYgn8pZB2w20TPYktiRvsi9faf6ESnHDK8y+8vF
xqpFLWhsmoTZMz6aWLm21qnFYqbC9IJ7Fqn7GKYmrirW3XlkME07t4rBV3lzOOuhP3XM71SKiBLC
ngvbo3lvgc6cng8SPaUbZBCA2fEr5LKFkdian/GdE5BXgNE4UW2GfrcaZp+cMMPokjvS0wZOUp52
zhLruW0VlAUrmtkN3hRx3jeu49+SCWx11LI3nVv4Pn5BCAINxcTWeXO0CeGleV+SViNuWaZbV/fh
gWYSl+MDN/oMBUoUKuDnjIT7cPrQJNAk3xbAryyxC4w33H7wJXLnWJ1w+PzD21SzXm4d8NlJ58s7
CMXWS3S5hZFPHtyEpdk3Hv6FUhIEJvrwBZCpfjiAH0QcWx3NwRm7que4DHJHsyQMjrI+7T4jPigE
Ffe2/WO5uHUIYhvDKHuu7gs6be7loTXaaOapmnHycVhIm605Vd3b4sIw1ZcpbN+HIupjtzpyXmNy
g501ToBGJ+yXuTklGuo8QSHtflzEV3Mx/uA70veBoA6EadUSJXZEgQrRaKo5COO/W6qcf60XkD3C
vqOsoK7WDCXtDrhihx/vPhU/BEDzgiEjNRRtD6ZKUN5cyW/DApdKDCG9jLdKNQCS6l7nv+WbrZEC
z/VtZQ3OFeCuRO0BOnk/lSDfME+hDlv059UBMRqv5TYNWfEQIpoY6OZBCdhnknJlkimEQ58AWP2I
f6TXZvcMVChVjZggGQMwYWgGVx+qqwu6RIc9hSm5zfoPQ0RQgSIumbq+bfJsFvD7KNVuC2qPDC8a
r6QU1IzJKxMXnLh9lJQ21qWoFFgd7OLFzTke8uSya+3qgIIIQR9w0xLfsmDr44apdowR9dYEeORX
Gw78B7O+0QAgHtwNqg+MNbEakCRB0fkt+UeDdeu1YCOtSayfyVCIH/G1bMMaDdVtyrVroQehE2UQ
O69StK+sFU1MtnJvYDVTyVqjRXgZSyIdiAr7UNXVNiBn7tzTD4AQXiADICwtYtq4zUbMaiAzA7/X
XNpS2gJ1Qkk7HAUGOEqPmFluLs5R3OYtcW4CYi9i0gostI+ReAlIZlgMJSlHxmjJMcQf+IYtSBrw
15i8Ke+sGEdW2RG58t7ls3pDqCYUVtBHwwqE+gMwS3nBv6HgAe5X2Z4y2eVizMqjsRhE2fY5Eh+/
O+ZplhD7SJ4aqb8RqA5g4MecYa8IAYqWk2GRlnb0fTLTsdtGMtZywhQNRh5VkTyhBmhDVYw8AK9K
V9RwSEOiLZAAMxru2KnuL972Y6YaC46wCzRGHJT+3WANeN4jpKBtY527RzYz3ueLNVg6g72yPztP
b64ZYKEfL0M0zBNh4ku2IXmVzKq5CV7z1r2yWA1wbxTBHChwxnvmDv8TA/VNL8uPMIFdsOxk3vH6
SrNxH0YkLhdcqUTaQJVqiTZhYDolMhE3br5GIAMywmlLUDgAeDKl6I0ZvwlbXLMtLX49Tr1NzYS6
b0kp0b1ugYkbNRxV49AVIw6h3f8EQ+Ff3+Ks6ox8HJstYHj8EZw+N7FIbtMIzcO730KXDQ1DA14b
mES8aYwiSQ4mR/KZ0s6urojxqf+HTt1AWQkGoNJDZ6Qb1wEyvTsX5duiEZO6VdNAn7hNi7Ob8w4/
IX5d23dYU2aqe4XVXy8G2PmtVJowLpwQ2RUXLbENFYjHH97XeAjZuIcOaImbPf1+T8i43p6SSBOM
vOQMqQW5g7WJB9jAZgjpqSD9Fwpy1n8173sP5kbCTJZbkol7Sa4hQ9/lG4NLE+IPrImzDWti62//
tux49stPSFC1iHtJRbt+Koki2WgNe6ei5/+E2t9r31/S1djHnUwRnd2cm8MhAxfChFHFzEGzbtPt
WtTmWqbiYBEjHKrdNY1BABrvQBehSfHlFDdgHn0Koz8VI3ueZvh/kciT9qagCjE58rq1fhgZp0HK
WxKTefCfCWlCFpZcdiYiEz/M0udvoEgey+o1NC652S99qE0lIrRzKHixP/81vay+cyjl3EycdnKY
HRjjGAdBPYiAXNPh/kse9NMFMBUqJ3HiXkIMnvwBGDMwvwH1jAOzPzljtlBGokXeYnCIZ4WJvxAV
OH8wuTiEg6Bopa3G7yrZEW5sQeWiUKBYBVQDLrdhN/hkzNHPQtT0FI4V4eDJNJMici3acZmC+bxn
kih6Jn5+5rGYbqCn5EpHiIP6xMavyS28anwOksZ5cWbCNw/YberkYu0pk+CdSrZoGqOvdYDmkZRz
mR/9iA7PZHdeGC5QcxlrkuaNSyLo2msJVEfojSgnmIdwveCeP/DLCG8ZztU+4/oBxxN0gukihG8O
TiiZp8c4D1R/kOAgyy1jBm9HtdcXPmwOIg8LymPWk2S8dFpfYgYMdZnz1+xnM1VR/GUeZoxubJo1
zjI5RuzK0HRk7CRu4JuxbOaDjHgW4/Cz8UlEWXrCYJSn+TEz6jEPbJeena359IZrXExYVL8JhwJs
G5+sLorx+XpIW3NP/D0eKIx89q+SBhYNtnvgz3GOMpOmWL4RcKoGunsQFwT8kMJUFwA61LeT+TMi
GwlDS1zzCFHNJ0/RqnHHf2BWwyFjyNlmzaQ0YTFho4T8AoLJhEGAeZ6JAcsaew7BKrEgFWCvet1j
tGfzPLNhElELeDg4oyMofYFrVykWLxxBJUabT+wIweWn4sZ73pktcOM4M0ix7hIM2RCD6Y9Fk27W
FO1QEsQwjRP0R+Crbp2d3H6Q7EIHUlL2c/nwYGD/7yJwIgMxhg5wV4etTfjNZVIxI9oyk4ge1hTm
4Po3WfeCLl1TyrEEi1RGer6v58xvqf95Bsgki1RICjpPcukRmAt8nL5DHjGQMqPU2jj1TUiEfLS+
m9QuTIIbK3pLZieWRwHzPeO3/iOlxoYyR/5zY58ZR+Pyh8SOSC2aYcGWINvQIZEuey7hTMPfPP0T
XKhMmyj9jYQbTHaZz4NGIvGwO4xnschbDFK4JEPvOd9aWSLooQ0bGT7Ql6B0lBQ+qk/BrtBSyekF
2J7Y6F49LJQtqIgBTcsXpHINghoeiIhMllwLmFcArIvLDV83OlKYEuaHJgID5Ql4c0gYKHP1lg25
7/n4r03V4yfBKfJpYP31ng24NScDkpz4xm4/yBda+nMH/gGyFUjCee5qS/O2b8ODuCOpR+2BVzPN
Mg/6RJxABLhqrHoYrG9uI9oVUpGiUSTOSnVBw+cR6sVIgqBueuJesF3BZbIPN3sUvpnwFDMKzMEK
4EkNwOyuvnDDsoZgcJr1CJjvKdOHB8GnY9cqPtJvKlI0QJb09xn/xrcF1gW9I/+W9EEFG9G+gflQ
ju+9mDuKR3OHSSewfUXMwA9Xqi2KM1p/pjbiPfUD4K/x1VxXxKvSzVtXjjpv6Iu4VOAwMG6ZD9Mh
9f6HZcG7CkegWRD/IUoh/uC6aI05fQswFIQJdY7tjjVCKqzCaDLV8RCi2ijrb/R5bQdwn6Fcm4r7
J8NqudP1bu0ARHd9WXa0xahe6G2++wdyAKvKnn69+5xQRmBogGD01K3UDQ8H+weAsyISRX3vWHOv
AGszSltdltgldbgb7LhVjWKClXByWcIN4BAF7wbniSTOSsCPCPCb+a0px3qMTWfQODcX3H/aBvhw
iUYPqqJ9ZyYIxstPAOaWQBV15WSJvZzIGuy8YKnMOGY4DRqH6ClAPmpmMLR294wAZu6JGLYJxkTP
EtQ/egaKIYosCmLnljTQEjQFWgjFq3Fn5I7rgQMqTBAFj80bMN0E5tJ40C+swQRyVC849XixsqOc
9gfaL8HOog74BDVFF2gSnsWmxtFYUCwJFteIggZge5ioCb7YBwTUwFJDQAH3xZx+PvKHjIQY323X
g4z4CX8QCWIaVCdQwXuAO8QPJy3BzRM1Ym8txE5vnznYaSCCu+jhJ8hLSZY0AHuYvYyhqnCUVekZ
4FJiWDwiDRmjrVSgIzkGvrnx2/SscjZkP6rWAuuaReF1nLzBAJfehizil4uqeMm8i2Dqavl165v5
A9hEzW32Ih47T+8Kikd2Z3ozayvHQVrlDH57tTtcn6dX7DsYbgOJQRzEPoc7T18Tcr0fWLC5Tq9k
u//Y4IPWa3PzSCfPPjDg2HFcPVWB9SctNxQdYNwZpQQWRPismTcXVRTFDIZ3VDlPUO+r9yIm5UIX
3rpj5CnBL8KuwVTXl8l9ojkDOK9QsS5ubeF9eVqAg3QizfZNtZi9HpjXMHoDAxN/fMd5NjSWyvpl
JsBrQDygkv8Ks5M25ZlzhdYcN9wwhCN71wU/HcDPZ9eySbZmfbzEDWEU6KzcChgPKj0iH/yOnRw6
FB79zA2Vp9PtaTpCjbDD7LxHykmrkt32cKQITUu7ZbWs8bDmcbp8TAFAXcaAZ9S2ypLjkjj0qFrX
CdX/CB7hChLMXI3L1RXK1JXrEBML5wvtGZcLZiPbsFlrDs5l3FfPlKDCBz8RjTvjRUz07t77DbPj
zXhgxenh5ONtUu0bW+P3MKXeJoO6Ppz+de8P8j/DTkCtL594+V2P/CKG0iuoERRcc7GbCBBe98co
/Wzu0nW1V7GRv/l5hsuqs3oyfrwEImt6EJd73dNRZTi3DNP5CJYUpuPhk+sD1a31wMprCutyWdm3
FYU6D4+T+sQuR8aDsDD6TmBL7rdJC51nooxHTLB0Z/MOlEnvr58VexkWNm0xOAJtMsPReGRLtVnB
ljg+S74HGNdy6CPDnjYnNb2v5FSBxM+9tIOfOfut1Vrkv+k+NScfGEyRCuYx5wafMJFyGVThlAGS
SzpgWLGEBFPb1P/Ex//7TYVNPXpxDn9aNuvhEmYnwTmjJ9pj8x3f7DMTaE+hBvswMNCg4faz09OX
HJF7yzXiljMxxSOmh5ykwWTUomEi5cdEFVGLpITkqZnvkw5/bHoltSDu/zE8gY4zBrKzsT0AZ+tc
6FKpnubuSpk/7cGYwXFWeaO42TPNEc6BUADZqxRGTBMY5xaExQ+M4ObdOJB4TdQujKzGVW2VFo0S
a5Bmn+2LlMP5+O8NKdQcKPykAQsKMIgDk+HFkv+ev22dJ18jd6nSTQ8My9qdkP45b8o4pI417vtN
yGsYZnqmR8Ve9W9zVPG+molahzQGts7Y7ptRzsoaGfPxaPzGYANBpEmOjv1asRPCp/nXmn8/Rxqr
TPgsrEsus3JB1lBMhNcOIPpOArZFeDjPamgUyxKXgIs9yB029JnCrl5A27XJL7BHDufr8g6khrgo
I6aCLGT2Nz4X0Iq9bzD84++/F5PibDsHwea7IVY0Bm6gxzvcfACc+1M1fcN05Af35k1GzUOPQvQ7
0D/U5+RjYW5meH9f9HFxN30lZKFyC6igdJfgGd6OL3R1azk7E5lrVHD6VrW/4oQ48m5gXTPTjPCJ
lyaNN9joXu4DjpvrKzcmQ+cgh/dLKgi3J9iK02QsMZelGt/mqlVOh4RekTZB0AVomHErcek1Vhyd
OCxzFxTm5IOaBn9W3pi6vhobVARYf1de43VEi4Qtnhyc5ixGuqk/0tKxOhlRTdWRSIFpMLwGitOt
PnaKbAt0yA2N+oSB4LBPug9+Dd6dOq5vywir9jeEu8xp497ZK/grQRS9SX42t79JN3R7rIaz92R0
A8KOX0hapbCsIUc/Pd3a/cwaEuiptrYxi4A1qa6lJZiFeRYEA3oRbvAQk2lwnVgKP/SVsEjX4P7j
+nhzcdq2xSJFAc4ZJaacW3vO1MQuU7xJuOIFpPmP+2UkvHfasTxAJzZ7WvqHGeubJ0uqqN1EVNmM
F8fA1x63ki+q/C/bXWwpmIIOw0vqlGfUOF8m8fB+GhzbwyrN8UxjfqZm0EQQtjIVCAFhCDMNteUb
ctCFfyTi7InngtfQwZfpCNaLqfXA9DATfIatOVyIGxpvFf+8x36dVAXxByQjnzchVhEGsw6PUKZY
XnOnBUtB7BbFfQ+dqz6lWQC6x3SCqEqiUDR3aA2NFdlqzjDlOPVy1gx4kpvPZC6qQQA8E9wyXBaR
jD/8XtqdtI2yGUDGteHNX6O+mNOYJZpsDihsryRkPNtYCcoEw4kU1TbflyEMBAKRZ1IfZF8EkBHg
BUUObkxKe2lCToUxYhRT6hJX7HAMUqJR/AR2QhZtDNcYIAVqqnKwL+R1Tf6ciLgQcpSeORmB6Dfm
vrTr2S+KP8RWXAa4eKNkFlEnfevq3dZ33jDhJnjge3erv9QyGK/2N8Z3cY54ieCHglk+dV45wXyn
JGCepMqbc/6ljycOYv6HFBAeHDeee/ObnYhWujCA+ifHOC9UmHKFsR03O/KK8DdEdGls/risQw4q
e8AuUtzvuCD6W9AxevSH1eLpPRh90JmVxv611Ky4C2CvGzdnJm/KeNYPSZxEWGXcIfT00kJo9J0f
9mgGvtwLkh6Vr/kEBSqihtOb7QmABJUeXBNeIi6u8H3jW4TfZh3VEccetpUKqm98+k/t4Z+AwYBH
BzFIIyADmzueDPodBouPmBEVJ3HPI0jY3eOyxbG7zqdYV7rfhX7Qp/VKPIhe+Dh8mVEwfoA3UFgL
nPLGfWOChgouKRZHB9aBd13KfhVyu9MRGD9fdghTIlKKCDkoLn3xPEq+ZrcYHjRcO/m70/1QhShK
4tHNGuK2Igiv8hNbF6M7ycbfA1NUOX2sFoxELRh3X7cgtgOWQyx87A9YqnzScRfNx11rMAyvY8aa
sy74ui/4qIr5SNU9zi3wJKC9rjBWokhZokDyC0oS4R0lqESVXS5QmTuPKXx8IrYGIPaQCeFEVIa1
9z8UuBIpO/9S2/CPYBYdkyVsq4cP+4hwE54Kzfd3zaIiCyEVZz48ZR7zPfpT19iANiZqNR/XSTyn
PsxNuR2Aum9UiCqP7jZFjGApEID1KTeWF7xcBnI8Y2zrmc0ybnyZu9rkKVgFDaTq6SkcZovZvwWJ
JGjZs+QT9Jx32ITd8g3jR2VWWwMughrZM9kZBeVCiX/4NpbGMyfc14HvWmCExW9QcfJllxU1HTMw
yoLvRJt/A9aaXSaE2UDM5hJTEjR9eVQuzskZ/2cUmBOswfBdaDwlPu9Q93gkhFklaoo7mUX4LqZ1
VCYqbdQayH1ys16zc4f00cKUtltgcYug8hGJTLLromEk0TJWBI011bRDQMmJbhbJeUfo2aiLNJrY
FBfZaQFqnkFP53nCdLVx3Iu6t0W+5Lm0+5R8svsCHoVkgWC24uQr9vzApDHUlsRiF4smuPu5r2Ac
TR4DnGsuZH5+E/0N7qDIwzh7vd1rAdhoaeITYjZtwGayJZOb+eu2nJfI00d4Q0Q/hiNJb7qN3+Ma
iD5hr9erHKE6j5KSE6oRQXkKkAAI3VzI6F1PzYYWn95xELQKO8fFI1LG96i/Yk3l0QiCsGTKFNOf
gNfzgArVJ1yCI4pbY5/LAi6Zy1CLjoiTa/inZGG0eTB6OYQEgGmXMZKTqhwXj+lw4Iw+CwWaztUd
Xtw+ZFxIr1yvXHP/Opc3QjIg84tZCP7cmOzkLz0U/n9V3x7+wQfEhnwqBZzstmIz5wDEQDw22ryg
J/WcO5MlyEYSTt5OA6uEKMqYQ8LP19A9+kArIiASNDjs4dBolLDsGRik3fyRfvj5O6+O2/k7JGhj
T8WsRvoMHqz/YrI/vXmCQcdYQqqww4BHbOOyHX1w6sP1SBf+3z+GwCO/RK00GaKV3t8ZA8JH6Oji
wW9gWPx29EXmO31s2thjHNKjebmEPcjlsveEZIiUAA6aDj5EPUxJoo3f+28fo89AV0iQnkrXWSVN
Bs+kemUDbdwK8e0jrLppyRxHwh6ruWJEvj0nHzj1W2Y+MuyUDqPr+0rip+2jpXkAan/M9mN+dQx3
USFHnwrrL09Hl8RQeERuNAkcdm8QvqjtNExvxS954EiK97uGqhYN9oN9CxsCsBFcjMvvbSuKh5uE
ypijCTB4kMGZwUTpi3FnScD2Lvbb6wDsKCIU4/e2teX3an6V+Q/xT9DQaY4gv5fjLefKyIUr9mZY
CIfzlV63Dl9m2wQ5I2xIt9pGR1jfuRfZwV5hiDHrhShApuxXc0DAJoxJ7GmB1Cj+Px6f/nG1avif
V3yWMKpwSzWG8JG/rHZzK4L+UaYTuVo5XdSG/9dq70IeE+4rn/gO9PN2Glr4OxI2GjDlut6OXB1R
Fmb6KsJ150fuJX0bi4iEmpfbO+EP9HcFmEWq8iTVRAi7hmPcEJeF21sU0WUBGpdpEcAWmG53RBcA
tqmJmXUEWRR+HdNoZgmT1x6cOejNZRetFqMIWmmhzsStils9Frfl/Bs9GHwR7gEPaIggI2igM1bI
+NCzapnATwcU+A6tLi1isxxm/Yz7j10zxKqiSLHtNB8LAGL3hS8L9RBH5ZNcpzPkSsnr0uuB0Tm/
Knz1Zm/rGW11A+8bF7AvWOf0LvQxwtzvWIJfXxZy8I4I3gCUzgOO4scdtOEyLv+9ECX6CWZi5Y+c
h0t7DsggaC4ds8ADSTpDcOGhx2/0IsjZSqV3vjsypPku1ung8btzPzdyePzy4WkrJKl9JNHnCPUd
aicEqZC5oEqhPPyZR81awrVNGa+Qb/xj9o4tSFrFLxgIqLDNzxzQN6AVJLadwwQXRC5Yageni65Z
gZrt7D/scibkAUwTmRvzg/vzr1P4vARXgYPQ7KnMpT1iKypxBccdMguoN2X7F1OnOBezsac5Uxd8
ZcCFhPRUQKKFw212dWDiLi66OTzJQSt4Nv3FlUZ8AprEpBKqAyRSH2UZFD+ofUKTmye3BIuGxXX1
OXJWvDFzZ8QTw7lfIX4coDLj10F7hx1JfKc34a0rRns4e2JTV8VkRZDnfZmKGGzdaY6aD5Q5fYKP
BS9UqILRr/h6gkqlYKcx11DHwlkbHUWRQvvPgYAJOZ3KYwBHQKqXi8sM3kk16XGhWJG9gNxu+oP/
s6BgagD/LkbugtcPzrsewjg6aWYenaDSo8DKnoxF8HeFenL+08fI2wJIkii+/vHXRmjV4F2yjy0h
fxcskl9YjoU2m7oCTqQrhpAdOiSKJHQQlatOEJ+j+ATK7fyKoh4OPMSLEv3NMCRXZX9jGIJwBxwb
QR5gEwpuYoFxC0UBZcqT5SWlqWYGiy8tAzGoAQHsJaCRAQgWVkX+zZ3CTnAZ4zG7Lv5AnLMXTw77
LrC9rf02Ry6tivFXOWPoRiMmHX+qJRIbWgZeP8BoPFjgFZAB+A/OZcKWUVSNuUGBeZWIjJcQ/w86
dBHh97LUKc08BU7OTIUPsQIiu2a8C8pgrjBKDzGJJygamjg9YtYmOmJk1g6+ZdnXejtvhnEUPsT4
2ttAZKZhvMoh5P4Wd4qHGg4G/D6MV10cmVjcAsH+MsgUM44TpOtEGCwp46kmyN6QjN9RyzQezhXF
uSTa7pngBMbltB3jPvnaaURHDAy+/4tZAazhFb+V+GeQlLnmehicGefVJezDo+Hxa94H/TakFEJN
qS7Iq8NTCXgPBuuP3JchiWdNnKHzhHLQzSDzUO2gJrQvE57nT7UU/Jy+KaEd6BIV1SfI4Q5QWGI5
R0zzBSECMwq8BGAMw79lYgbhjy+tISeCnsSy0Wbb9exOAZwz3IYiYKOBhP1aMWiqAIopo3Rr6/eX
16CZ9xC8cWETFyfBVXUGVO0ptA2+HZPTdOCSIozVBhlyUGIFgUvJbntu/GKD+SlD+XyqJhBG2GHl
bFIYo0Uz7rN00ejyrRlKc0ONJU8LuTO+UQ8yyp1uXvB/iqCl/xkwRi/GmN7GoxkZGHBGIUx+kkkf
+dRa47AVXl9krZgRxGs3CqCqZCDUfxVw19bu+0/vOpW8XUT5UcXMnhjyIuYowy1XBq5OE6Z8nGME
u8GlwlwB4mCQM2sCEmDHqvw9nC9fD8rsscs9FoM5e/h3iDJysnUL46il/Qn/nTnXffbCLxhN6fm4
iHoWQAiG07C+J60tsSWZLuCnAFGA6QUHBU9ENbez4jhA/oTKS4CAwIC/FY64Ynxsdqutc9mjjBwz
yXVJLvmckAnE4ggmZwSlkBI+xnjoXKfkOdvv/wg7rybVlXRN/5UTfT2KkTcn5swFyAvvixsCU0hC
CBBGhl8/T665aRe7Y3fvXr3KUULK/PK1JRIy0tC41TiNPALm2Ef/65UReyhqB74ywDqM8AaRC9Fv
EzBPBKrKD49TfF2CocBDAX/C+aF7u47ShXJLumM3RvsCTYU1AJW/8FWqC2ER381nryHa6MXrCLoC
iWcE6UQHgdYP5fjukqrI1mlEtyMQPryRPS75ngbV0wToRtcNRD8vcrdhbFRifUzVYICqQmiYJHYX
kpV9LCoK620bsy8JR6kzM8hdJFxXCxTcZQ38TxYKEPbj3xJ6w/AVP+ecJBYklAbO0Jne8LxpMQLg
7KxG3Ni8WiEzRw9iihcDJ7z+InQRliQ01EP64lhORDSBuG/ovwS1K1z4XL5kI5T3udBXLoTutona
4bO/t8cYqNnFuR/fo1ssc5uxllVsRxkGBkGoI4vuG2NeP9giPak4cgzsISECglnDOtcHah4qrKgo
j1/+d8RVHQsCCf2eUCPdlsYPu09sTi8Dm9PqTBxFCJS59zaYBYZkrcEFQWvJzD2P4NSRBJ3PHOAE
UL8mvkbq+cvRv/pldPS0o84QjND25dlTWZy67slulI/fy+u0S4QRCkvRpI6+HNEHKSAbWS4AspcB
Ten7iuOiNeaoL4G1AfEdibpyFg25girBb6OnrxzbD/D1nYetnXAs4tUqkTQgJxjhmrjfGgCilRzn
I9KvRrAq+/tIX20aimw5t3CeaOgXSbgoIMY2Hca8zLU60ha3gcbR3jrm++/R4Fty2gPK3ZAZAxZi
kpvj+KQr0pjYMgOJQls8iHS5k42LgoKgrldPBiRySLuwCKAmmnqS1azJ7xGM3BX88u0WyKTvviGd
P+3JJuL8TkLsPCuSF2mYXXApRhWZnl2gOSslO70h1y3GRmYhZB9piJ8K6PJFSOEcDilsJyhqf2lX
QQjO5QRs8QB/A3CzD2HKUZaF2K8eBHvYEN/YEHs2jYm9pajQReT0+E3RkPGrM9ntP/vXqkBqRZ2p
vOXQm94i3HrOyfihkBA+aXzHr8cKQHSAMFUjqPDBOAYmsWkMELAXlY/Hj231D28aseIBPltbTAy0
OBVRw2zwZOQU+PT3Rx0Sc8kuo/3CuE85YfHCEYZOABtpkmcvGBPngmaHr+i92QPM83vwIZfyCr3h
09YgUGqaqDkXj++JOiMcqDxIA74y5h3htI336rDz1PVlac4ey1dCtFv43KD8xkagwm0MHf6I5myG
mJ0ZXIXWgnoJ659ix3BFHsZQYRAAG6JgVqRFMlT2ioU9hqMd0rIErczkBNzL7D8k1xg/DMgEP/8a
7aZNTNBZAiQ+5knk73fT78n0pLnQuXXA/wJYq6bEpQc7ykHYt/m7F7hONa3HBDfJK/XcEQvgMPj3
JXS/1MZSzktEUZG0roD9d7GxA5EkkcuTf7eYO3vbMZ96eA1z0ZRXJBkiHvS8Zd+GbgCHg+jATkRp
hbBqCctWzeP6HOQzxR1byTtqEGdPur01/lLXUnr1sZmqM31kIdEhEcvqdwYxueFuiWMMHMjZUV9t
RSJ15unTJh1TRuHrNGsC3SDXYokYSAPoEOnjSXQvkJbG9R+IsM/ioALMKZsO98dM3iuLOkI0m6CT
iEE3CiTHTHDcRqB69HGtbNicvS17JSaANoD/gJYhdVEclnss8v3vidv0vjbpP3isQSscOXnffdJI
M3ZbFEvQRjZiTTyF4JKRPapCJaI9IehoFK79P7fumMuDL33UTr5j0Sp+GX4nBInH4NSX6OlnQ1yn
pdJv2BY4IbODH2wPeAWU/k44s86p5fD4hZaJoKqkwVmwVyIS5jqkKxZwTPPtmH4fXHegsN+xuXxu
Gli6obWACFznnL34j2tNeF65hNMupi9oxAxEeshXLGoGihdMdX2QziMKg5NK2jQ6ycLDH/f+lQhy
R3elekrVwyzbura4Y6cg0OPHcHcgsY6AT4nXM/5isDhwShVhqz9s0tKClZmp6kEpPKqUfha0E4hj
vAbyYX5nuxHFxTDkPGzcPvx4g6adOTsEiwaRkHIiTbgweCxNXofhKsQR4BI19lYWkoJXkwapo/MA
3wAcUKmyFADA6ar5DccnM7g4nlzFAACmvtTy3yc7m4jH2Y00yL4cQOLwCgF9CGOcXTiWKqQNu5ay
KVSOjg5JqMxLxZhMTcHpYLaSmuFjitcJL5p6SNl9QEOwHzJXK2iasmmKF3CJD6RJ+N5YPaFhOcOZ
YH/oE8gLx5JAdDDs6YlbSxaUI1lOME8oaucZa8cLqFQYnMgDlQ/XGOihZb4iVCQb6A8X7IaLsmPY
pT7BntT25C4Pciu4k+0p9flkG8UOLBIRRdaops0yda84pq7JDbBW8/mQjHBKIk22JbxrKyFfsUZq
xmGtVxx3MEZjgJAWjcvQNsJmXHCOpg/zvYTNagzEin3t5vJvDgFgsajNcamabk3VDmAKYhhsbdao
hbBV+0YWXa9MGi1QM8Y81PfSVLZndtm/lGHF84nPCSKLYzpngzPlDDfb3V393VGafsDj4KkHJp42
fF5kt0QlYEbK40M7RHSHpN82jOFH/dCtgSJNYZ52XFQmfjlq1KC8uTe6b1DuMu6tSsyPHK45O5MR
uDLZL6DynZ5yBPc3UsBq6XjDvXJkCQTol1LPmjdxuiZCtDxTXFV/+kS/pUSJ4HDpp6MLo15HFB5e
n558hkNIZ2oMaQBPnzBPvAeq9xlJG+eDdbXc57Nmz1eAMH87//GCjezv8G6LaFUYA2oCkareTk8q
2HofCeGuy2IF/ixDEtByQxAYZ/CwJgoazW+ztNO+jYBwlm0unA5/6K/SEMAOAJ9n0vrqLki2OJmT
NL7NCUn5ff7glOFE+HHx6lyuoFz9nGC983VPFEyzi00S5xj8B9qfAKTy6T7ObJ8fHFn7NFCRGwAn
1YvaJs06KcDcltX2s1R4EJGOkGdBxjBGQb332iqL5w/1G1BeZv82lpS+brjqUl8BKIvis/f8Hjdc
CfYgAmWjz6gdmOwUUbe674s9gLP3HdQDkxGSmyDvPfHd4EJF6sZFHbIrED/ktSdw+2bVfgIT3WzA
O5EtjA1EF9EmeViNJBJOMR1XhJY+B/WmWumBGu+CrBTl78X+OlGwa8b49F3jmJMXyGVOR2bAmsnG
LxF/JQ3kWXkGaA7z1d3TJhy/yd4ZdDGsFS75e3L3hLkrYAxUIu1HIbAhaKiP+3HCXc0m/kpSDnI8
HyoMaoETGuNr3BB3cYOJ4hZFmPzLQQk5EVryHxNqNCdZyeVeZl3hEzSbMFbXKCa72m9IbbsNWYBU
UzzVuuwSJUVB2wPdYO7dT98Wa3LhOxO0MUm9Nf3visOhQHjFWqFzXBxyCplYUTdTh/DMnrWgBwNV
rzSn/Gw7OzbiTDJj2RlDaUEd0HembrVFipwC+olqwZk51cbWgKqQlL6ELwGz1PCFF66G4qnN6iMl
mKUZ0z5YpjFBSD88gpc2LEFrKNIZKvyC2kSlRp1D141ROlSnr1iFb8qYOHAw0+xtLO6H9BHjlt/h
5Kr9d4FgR0glFOgdqGaLZqQDnL/okmMwB22xtwp7PMjVKl83MTP5iRdsLRjFXSeEIOr68J9dvPu1
OPANjLEO9bdbtsfd/uluM/8gx4Q5ZsgCByWhCkjzMYQfbEAW8mIxWD7XWduza/9yO1AJa7/maD3Y
XKGkWF6A9bremfV/jGeCg418kEmOYN8iQQ3BKVM7670g7uYpIpwHq//5fAsaHOaojflpVyi9Dg2k
UGFMN7kuHDKxHaLwQ4fdDpdY1FwD1JD6m23J7Gr87pJnrA8uCaFyoMPYHfo4Csi8Dm4xAlX+l1xz
D7h+qa/1g3hh6uGBK5p/CERgF59e+DxSu+NLXHDMe+OYKscFacpEr3mPAHyc/HWQ2yzmy8LnUJgZ
hc9DfFBO8MH8wm6i8sswYiJ9JdvBQtaG2ISIdJIs+e/TXdl9hNTM3TA4bG3eCUCXGG+Xh/axefuw
oTBbAYe2vRlAZrLHd7HFeHJZOCgC4eUmCucfIo9H20VvwgC/Vvo/2MZPpOwR9vaDqvGLLgXt+CwQ
8UK94BhwRp/lg+POVxfZeT0RmT22+zvjLuxFY384tIPNxuCohsRkvqHZqbf5+tZR7Y8jginBEPuL
xZZIiH4BR+wC7fdoEWNa8mk85p+qt1Xc7ZbE5oi/tQmyYU+BO/Lu5xVb9qeXCKk8T/zTFRykuf2O
BXlO0xUqISechvM47cfMUFMWDKHMqZIMfQhsQWItFDqsJq0QTDgc/zhhVQf4tNeB2ZbTWsDkIAkl
pfPTMEpg8A5uLFQHAgkY3XANPR5+toVQezLDAJaJ9/kSq+tcct8UX/ZZPvBFirJ0EsXFqqIfqvlt
qx7eWLazmMmBD1+n7S/oxXjOyEYaIBk9vyw+kDdSE9WoNwQ7xd3C3Q5jCvydqGsEHJBBS+JxOPPe
+xpxK+YIagx7LD+ksZExqolCEYdLpgWUDzMmnLqP8OXi6Wu+F8nj1GT0SbkP+EuIJv4+LMkvJWlh
qh/qJUwTL9peQz0xzOIBsKEwEDSitII3Cpyt91ONr8FZ7p1PJ3GxIZu9D/+UvdOp4QVzXto++lce
EMn26OH0qjH3O5T5r4NJkorOnpmY4Z0zY/zDkdLzQjcpe0nCbc0NjmG65dh7JxgCKzdnXfTMQ15j
glyKV9qmfz5gmYjxQcwMsOEt/lwcStsd2s1Y8OLmAZajb7Jub+QLmGePg8FcDxFKTl8qT23H79JM
iqfXAFMRfP6IbqhYHc+G8brSsx3uOOoWuKk2uei1+qDDQ82mwDCNjAjYywmZ6He/YCvKjzxDiBiV
B4HmUa7qlS5BLI+h0Pz1L2MR46H3ZyTeTHOqplB3DKQlmXxCq9wZgHFfPA/IkCNn9d1LMCQkjtSB
QjIWddKwW804JwPyE+5SSKZ0QoJCsTGJxMIlvkHTtTXtuEARwRVluhWv3qMZmi0HEg5+TCLolPEU
L/zNLZ0YDgO8CvJkwWSYf7wrYbQ15bte8WO/w+fsu6WMGoNzcfNhgcxdT9ECSYnuLPMYRRBDwJrm
rg3eDVoPew0PL3ugywyRRutCNmupz19+MNJ+YJO8S9e3fu/EPxBPx+5ZiAMBBTbcj2CIjy2HlGJs
l9MP7ssKy9/L7qXyIMsih4YaXB16yCZ6IxyG0MeP22nLulixLV2NUX6PSJu/gaiTgMHO1BCAxKJO
MaEjhY0DNMQguyOAvP7JdNxWNXot/P/aXgLdS+OLvMkJBgWCBTPemfElP1nXw4sEt8LblRtAExq4
OC6cnw8az2Cz8h8dpSO1H9T31qMGi4TDmJUR3YD7rRjzsMKAfsWje6W06o/f9UG5Mjx9xFNF9QAP
ag67QsIS8mDiGwrxEAA48lHxgPKC0Qin4rHkln796ckoUW8SH8i6UcBkJjDvskoMh0Y6MY7HtGfr
xFD4DnWnct+BbVtlOMOtpMU1/RSiaBa3s8p8RVwJlY9XX32F9cu/yWjN3K4YlBAt9+RdUb7tlSVx
TKJvw/RUDp/SoP0RDzM6BVS/QESfNWdvtNF9pDQ1MjFB54SEruMpRiL3YCciF4eDFfH5zo2lUEIu
Ejxt33wTcQPG+kwEm1YfDKsHhI8PAUqGdM2akBJzklHSh3uCIL7sIP3KtP6wzrwhARgwASOf0ZcH
TrtgZ03y3dCcQ1nYHDYQahEcUm66nwX2xn4LgfQMid+aYtfxuqM+T6MG/HClzKxZvU63zZI0N9Ib
+r9KYh3yuBhSO6jz3v5e5w9MkS4hZGDgfA9Oxik+YpM0ealHsyXzEr8XKLDo65bhDkOyh4V3FtPa
Mo0L+IzXvprR1ZozEI6yTbO8+O8QEq1vkW/BCeGBKUr4O/VBG3bANPbkMwSeAeHlQzRR9mWMUnBW
pBsYsZGh6U9/bj2iJY9VpK3oWGaPAyeF0EXPMMMzhXQQJSqfLsKtXgkuAgtlgyDhzpfgJCJ7b05f
QMaa12IRe3MSfpNMdJ9cwvfshuLfnI1oW8J+TDDdBN9+3C0+Y3t9iaXJe7lDbkgJBMvfLmEHI4Ke
TAuO1DD50FicKafv4IWbFin5T+V/8A3DUbJq3WIe/p3e/4xV9rJWaAvRDgtmWwDb3Ff+8rYSVep0
XJ2AHTDIrYzghT2P7XBWzDGN47BA0oGhQGcSo8MURB6hMYNP6dPqFokBaccgr3kKJ367D05wIvFz
Kg2x6bI3qNiZ7uETF7V8xLPsFojZcVHRYgYgzPww1josh1IABkiYZ9Gbi+A4kwkSID34g5XXqFzd
8LIncgAHhz0uFl94nguUTUZiHq+HbAr4wkDYc7AUjbAp8wakKJdfC2j4gFAJtKdQZy6VhXzmjgFz
+YSHODOs8fugrQgZx/mdkA4B+AvQEu1k6aHF+/A5EAEenVJTwPjA3jjnZiDO3TIxsci7HkKh5KPu
HbEp2dMsEpAmLhOOC4aXoZb0iGnz55CgkIlok0Wdtoi+iVkNNc9OsqSBpcVLgBbbt4FxYVmwfdAZ
56qrsjdlQ4WRucRCzt2CgzeBg7A9EDQPixzFbBwmPDgrgjQQGUwFBJ2uRVMM4N/5DVWJNKxvIwy7
IGymIXZMRQvCKCRig+Ig8EJaHgbvqAZ2BFXpkbKUba2IZjQVAygsVxGmSDkYap8D85zDEjPw4TcC
xclikIX5B7D3jfi04zDJvhe2LJ0EGIJRHTiHDbNjt0K8TBgms1UiByRYhg1kRrEH/5zqnC6Fucoh
ci+hkkkLgSMoeublXgfXTx/0seLkzZtNEBrLnZNop5vuPjD2omwgGMTyNJIOAEaphzNj/TO5NaEM
vk6TFfsVyeYNDBfY08uIlG5K2QQFJC0pCRiBSVrEvdIODY6UBjYWlnpGEDscBd3445aTjtyu1+Sz
KBeXvTPNJ9rKZJoUhonOfazQb7PeCja7nj4C4fR7xQ1QW49p6u6TOgnFbPwJhkrr3pskbjSlE5sb
+Lm6hCBFYp8mqk34LPMVIC0DkCgp4gm9TfGKUGotorNDhHBLxvyjg2hAqJhtEQgQIrSAjyf+mhuz
I32auc4DYDeOFIgv4BQhNeVgNzyL8Ad1QznpAq2JGPCuW55aDhe3PgUcKN4TDFTzYmz92EB8l1/J
h+oR1U6pG7OuCAlCgzyEERaYjbcOWJl8Lf/MEzol/AZPEoV3U7IA4++yCy0y7tDGoEgvyVt2FpdB
3rgrYi229ph4Zx5vnhXgDhQvkOyMwuIYfPfeRz6wgvknbSv3eVpRM9OlM+5cEvn8kkm9R+M5LQbP
weusbh/gICBLNg/2QkcUy68aAoJhw5cPbcD9SPSVEPSAakO5U+1rJISPskgwB1Iy4PSA1ttPX9sY
OJvOyPYvA0hghC8nuD8WDVQ6YNgyHDZWHmtcgnRIA42+dRg3Ku1plxeEFSf1EfsvWTF9khl7kydf
262Nn/taSGLLP6gWKP6oSEhE7OmzyzLzzDUY8W6ESSVnyMIBku+zRTm6TRZVTBzL/ru5EA1lEZEU
AJVyOYkpIiCSrhqY2iygH2FVriSiXnZLZ4CzoSNu9fezBkzHuTQzcFWNbajcY3k2p2+uUsUjxpxH
do54X4S9eH+3CQqh6EQGAUXLRwnh4hN38XMAreWeoIwG1xmWXrKoBAeuTiDLIWQvzPtTusVbEQj1
06BbZnEXQWDFvNNCo1kodA83K/SN2t23LfBVAYinpD8gd6Syju1wXnFgoJKQMJ0W5b6QkwjJi4gt
w0aEF6OYM3Ah6Bo3i/uiXmWhiAYA+m0SFpPJbYRNif4rBJ/TegmEyxBdL7FGboS4BsFVaC7ztdi+
SgrLEXew77vaT+Y9pgBX/PaEXnFWzIKnX3mnnHfWjmXb7Qi6lkA5rAnpQ2BBAKnUD3R+N1g7XtvH
/IqSX5iFX6EycaJ5h1KHgDKeVmOy864IVXashF/E9oqPg2cgaDsAOD9d34avkJIoKNvA8T6bxsev
Du7J+4c7aKUivNdJDIErQ1U9trcaeM7SGsgEzpMmhNXlTI0qHRqBcUSQHqizV3IbsgckFi0u1NZN
JN3NSDhguTmVQrV94qmB34pA/nEZ09EFbsOCawz5924EhkQ8WOe4FSFMlyE1mWLFAW8lTOIrZDV4
BCvu3Bx85cKVB6HB2vzGtAfwQnJIg4sRLA3WTQdbfL89O24gyarwflCwv6AeF/4X7VjTqOuCb/rv
03PRBGQmeizqD4Tx+cgueSjf7mq3/Z7y9UPqIfVtf3jwUKO2Qm42ah4Uz/c/a8gi+Q9jFMJJI65h
Xqanyp49yZbE3cSPbbn6IjQSQ3CIjHHIjCstoAgKztNLEju7sJxDjVMx0CR4t6+/PCMsLdPHMp07
g+/8xTDFKOVfRuIuxtbliyBPsIUCjwMxJaTjW7E6+A7VEOj8w7sJ2dBiqiOLFicNKpgPEg1YQrdc
cdci80Bs5OvJJamHgE6YVSjMw4q1VENULSvjXC4cQjwQVawsVp8rrrAvUb0iereaoO7nI89YTQh3
6XVrTsLRfdyIZl1+GTTOVyzmXcBZE7DRcyblwTghXX5sIIqOzU1QljkkMbvD6Lb44ACk4Rzbhg32
JBwQUN3XH5Wo4a0EhtRu7CEH40QNCs4WJsAOFqxifz/bQ2n+EiHYCqi93E9TXxtkR8AnVr0RqxML
9xUb+PzQ7XNODFgNYvFT92wIH4LHFBBHXkfpgvLLHZMqAnNaG0lIgCxE2/4536Gi3NcIbwLKoOV7
Quz1xhlfIsjUwXOf/jxnNy6BfLiPL4m2Sk8g8fUZFdybpRXAhriEKUeMHWMz3K53OXeny4GeQKLz
JBxRovHARFENnhuYW/k71ISaQarCuop2cDqElR1eoEv5yOClZ35Ho/TdryqBT/NAKQzEt8FX8WH1
U2cBr0Ty2/xPbIsIMmvRTz3FYLtb3kOYQXWIf41UxKNoPFtYvfEOU4gMlPvBHkZ0wRpOlCpLhNxN
hJBZb06GkmhtfM99slMdbd4QG0P9Js7iXwS9sDecS0lqnL4Zs7hR2Numtu8EHLeEOvS7JO4Ei7AR
ySNUhkOshKurzlh3gsCfCqfKi/4gtkWfd4mB6gt4qBwFS70bfaU/tT4oFU4mLx6xqyXqdWJ9iPSj
r2HXkVAnAFYxwlJZMLTcukM9YJISZfi0pLjAwdyF5AkuIEnnxcrcwvpw2mRpXnO7DnbHfFFEQmmI
KSSZIzJALysNvuN0lZ5bH1cGHg1hLkA6wImWdq1OeLhS2IC//df//r//59j+d/p7n9yvXXq//dft
U07u+e39+p+/OfLf/uvx//86Ov3P30zD1ExLV3TDMG0k24bu8PHjfpbfUj5b+V/v/PbsHrf3Zekg
BBvbVHOgrCAiSqJCCyZ5BY6PQwpB0dGg4pfdAJcr/oB0VuHoRz98DQ00daw3c6LHlLU8VPf2kSkd
+TrC2N2gFgc+78H0R9M0EBu85EwiFZ3qCXki/XKjtsyq+BApF5i9TjesxQAUkUU8g8byYjBF8bAs
rjMMzgtWJI4t/dvvY8TIIwBJDiRxAQPHIHTZQiSznqmH3YwNwYjew/v6r6+Wphn/7nIZhmXbuqNq
jvxPl6uopUZuv81lyfNKjtk9BbYTXeQvnihcoywx7/t4eLddBZjIYLn6NNSONQT3l/06Cx65u7HQ
n6JNpC5+RUQtBlnXvMYUoltksb5cS/cMbrXLuuX2rGjJc6gEHl1u40aNLny7B1GMO6cPknCBwUCz
8oqvaMMwRMHtf0Yocq6zz+EOFoETsUa5nugQAN3miYGWpAj684zYgfeR/O+GVwxSxQEyeUq+/R1e
tYFq+PUrehHQhd7O9u5kAHhmESCNqgfK4ps4l356R1IVVIyUTK0Y7HPebs8g43d3dsrItFepgBTK
JtRec6XyCuSkBG2hNlFcYEZ9el2kDBvIi6f54P4Rwdd8U7WhTBv/Rt+WetrHr24DtYFBRi8pOvGs
GY2J61IK7oN6ZSZ0czxDkauk9F7wrFjgMlfbc2SQT0CV+qLSvXTHkb9B2ElcQckm7pUbOjMJ7qES
AOh3WmwkFPBYeXK03bsj/XeP+H1Gzkzb0AkgqSv76guFdZd5T2hVAEqqVh7LLtptSHcjEY2nmOVx
mC6p3560VZ8wIXLl5y0sEomaYO6QjRyMV+rRbkcFbzmbpsUBFhAuH7P7qEMim6oQCPI6baag9SXH
OFdhXgO8gXOYYPa4nq0dE4l3xeKEzA9M8PyZ3zC3MkBFMuwmaT4Q87QpGL0iTcgpJgtKJHX27cI3
gd/sANC0cR+ks3qQsfrJmBKRiFRM0DyIIo1GDDztSBd5WZ9cqKpA0KD4v+Hu2r/N6iXfMB1BWBCS
CYfVh2UDjx8zxiOdFtyFUtA/PP04ovOVe7KblZeQlQR/FohyXKmDC7zshqO7jLies+gGvM/5EcKE
pldy5FEmGVmWW/yxJBE0Hi+3vuKY9T+Ew/vtiLVcDZ+OcBj9oXqObDuPt/vXT7Vu/ctDbeuybiuy
qRiy6tjmP66B9+KVXx/WLlu6d1iarJdaPZmcwOjKiQ8OgNi6RepFgeUFa1ES8OOgkhvdRkp/9JnI
PWBChnTubIzLd9KE9l2PkgiIEfgVSAARdL766xesav/uBbNWW7bsWI6lKf/4ghvFaJVcNtljesNt
PbCA+qLZ73dEaGHg7VV3OZXc80oe/fWP1cTi9o97Bdfp736s+o8/tnhZetUa/NhPjMNQxC+bhGfg
xusdTNivSPKCme4e1yQxfR69oDf4oR9pFJsszTrU5vWXvbL/HzYw1f53L8oyDEdzdNlxNLHB/d0G
9lTL6q28v3iDOVMoPqIHza1J6Xr1I5g/hZn0U/f2GBngayCyIB7hW6f/4VUY4lf/x0vDNupYsior
lq1r9j+9I877cbmo0pUTa/QeaE7wgXEKEWcYQK2J5SvvJBckBrWHf8rvCAe1Rtb6eajjljhG0YpZ
Fp42U+LrlBM+wx2LzhOlivVbnMrcl6LHFmHOddthYV1my/stvOB9YQB6ovxj1K3Cv36vLf3f/EKG
YjEeyCrjgSk+/neXVXq+a6WzL5elMuZQT0zBkuNPTcmad++Q4YXOxvCdxn+MX7jqW8wBbgedRSCw
q0xpqqMf4XRfwkmBHhBNhzaXdI47fpiBjYwZ5BFacyiRr4JFqfL1GfNfRKKMXkU5AYMD1iokOkak
D4GuhjfKxCLqdIWCtyNwV5xqKIJbiOhx6iaC1Fe36n+42VXl301GhqZoluMoDEeyGAX+7go8zadW
my8r5y3VnwgLjbG2kKlyxYDCeETK0tlA8Xvt53tG5WrKpgxkx1uMGqgbpoTWw+CeHxHdlli+vg/R
Bhxx4Ctj8gbjL8IM7oYNqGC6Ag8Snm5lXLtXhp4p0W3XN8WxAbF8ZOEADEHTkK6HhmLxHJctNpwn
UMDE+QRPeXJ/zyx0354GgrdLstpXySn4KR+E+eCz5e1hKrr4uoBBiGwzH8ian2SlI7aOddDVhTmX
J1fLvdBqCS4Ts+rb7JmeOadAl/vyMtcIGPQ4gnW+7pIRMNZTmhbViI37QzoWIjnpDFHznnJozLDl
90GsN8r+Pn/p4QPYEV6LqNrOxZx5pcqM+pNf9gP6VWCMxaiNxNXeXocmw+7VNWlxJiYVC1O0Myku
1H3EDPc0MEDrRvbx5vEJqmuOb2gpifvvV37B//nlRGxvia1YZlPO7PgC3zqZWH/K4epfZ5VPKhL0
UWQ8hs0CxGrKPF+T+h+KqPdcAgPW9mCVBgxiLwP0hoEY5Mfd3DnzA//DjWVr/7pimZYpy2KxcjRD
M//pxnIUx7kr96pYPrW+1I0euoesYUe+kJE8FEa/sEJwos8+8tC2UJq5VzRvYGBFqBax9UQ0F9tD
Os7VZ1JR9chRl1TQV8gftAXUFWc4B9MO+Xnj781Hpqnh24RqoFaOzMVtjsyqDq9yotyEf747X36U
ZqIWnMmqGb2sT1JUz7vbiWyAB3FhZMpeM0uM1Q/4u12CcOdD9EPXN/GRS5OGUg/EWKh/O2Irnm7F
lqD8XLD5UXvj0FA8eDFgSf2Mfh484vhnFdaGpADHpB8md5Vq3BFwRKwhQugHTNLO2xGyLQ8NPMdh
I/nwzE8SGBb2RCXP9uW2nX+hSG8pm/2MRYDcFcu3wNUYn8lczHqX79yhJO6q9iSdwgYUOJa9rN6z
ZrjTJ/lWJ5qSVH3H1+6g2Gd+MLGwGNa6LKr5MsMvV/XghQzMpZT0OXk9/GZvfsNKXIXem3aRPxFm
2Wa3SleYo3fY1gnaX3cjRB/d0j6zUHSc24XwBAW9RoJVr/yFB9Sj+0htXGmtWQSml8d3mL2Zs6CQ
GTS5Xa8zp/NouEfsxGwOBsDxB9x7/CDpaqIdvqN8mVc+WZxvotDwkfAz3pwFevapAir1NJwanVct
vsALZPbAbCEmeEXt9PlFpp+8mulbH15wX6BEJByuitR3oGMAW11tRlSMLzxwNZPyuUS3RqQ7V0mK
HWCEkoRN2gsRo05KLmkL8H3NRAkMDBr5qrloV1M5Jo+ql/ccKXhvkB9+e4zOThdZlHIBtHMbX/36
GxL81S6rhUrFACwxyD0BNmVwIWPq6X/UvlJN6iGYxGUlUw6GVAHVErGY1EA5pNU/eCo71FQ+rbLp
sJOihqKtXaL+3KA03i5JTOeK2ORzdZQsUp94X0hiIKEJVuseZ/BX9xnxTRnxxGRrk0339SH9KnIy
335XjNvVDkLWijANNizLDNvkMpLP/MVvvX+SfJZz4ahbzXoW4b4fl2PfXd609+gOTsl6fCV/8Msk
nwe2Nq/S+TX3iUw1rhvlFlcOS9s0u7uQ7NmafZ23zbL9HDYLL4CNkzt9TI08KiHe8uT1ip+I94h6
MyFW+gppdDBE1SK9LJ9pr2nj3WeYKglsP04TBQ5OAqMyEm7EGvEvWK5708K35j1e8x0SM8E/99EM
vDJXfg8/oBZwRq++8XVlwtOB+cl4xBWVT96Qf9rJcsibRew7wSTHr/w8Z2WMeuQFn2twCundiNpG
AeRMO4Ws0O/DvfGU3MmKMyFeove+JOuZUk9arxFhY2RFL76kl5mDYquFt/znSb9YMbU2j027KAz3
IfccBKMnVIOXczG5bJkvtBXZ7XpoczTrPAN05Kc5aaP3DCXFwxq0xGJkJF+9YrHXDrhRr5WPKiAz
ABLtzKevxfi94J7EK4TxC8m//+ZXoVMx4cBRb5F4WCCeC22Zn2Eev43QqrHHpZsMPUlHYAt7lbJs
S9cYcY2fZpKRqOcQA2tZ/Xr2gGOCe1GDFnZ5n61JePr49QqU7IzlGV3vm/hplW1v9DgrS/nuoVFH
UAgW2/oVTwNu6zfOv3amcX41p7clzwoAGYSnTREuWCVMvf98iujjG9Ao5BQPAaIYyTctdKmt6jbY
ieHy6UGJtPVjUljutendfpWJBVVheyaE+vp+gN5EMFGTyYZII4HJ0yBi3gPGp9v4zlmFGcBCENYv
IRFz76okwmR/4hDKWJYRCKUOage1Rk/Z/UJOFMQi1pHeDR38n4o/f6RzhDjPZX2ZsBKAvgkxuh4g
MJPxFF+TNwZXOGeyaSyXI2jl8CtTv0ioF/dWQIyA0rgy1/qX3faz+VA7QhT4tFrcCOwgg6tGEN//
APSbfaj+LrgBRhwU6uvqCTTTi6uTrBQID7SvnD0nNSwwAgs0BPLoXYSdjP2OYOfK8Ija/rEuqLMy
ZGCQlLqnDlDoI6bga/hh3woW7HOghPwOfhB/XhwtB7tNyhI7/Ayd0esd00vA/VMSsRJJCxCD1MFf
5pVE3VXBhz1t1tb7anJf65TaVu6LyInKzd8DxSSzhBeIGvxiiBgGnNY2sUokXfIcbbWfFuriEr/T
vXO4gLyvdO4DUuLJQ1WAlWDSEac85tRH/94sQejgf0Wz9f14jnV4I3Hkz5JvPLm8/QqJBJ8Mz+gE
FuK0IjQ7z8n2KXmdPKKENPQBfvTLUCM9RhdJOjWFwci4YUOtlf4SLVM7QE1NKAFvhH9Ya5NTU/pb
EV3P1o9/q025H1+9gmQb7FMTacI9B+xKjzlVIa2rwP1Qf326aF4BqMnCpN5PnTNPIZ7qBbkT+ui9
MeaE1Nm3qMUB5pzlnfAulGqfU8GuGEjgAUT811N+nxvz4um9QX7DDvrZJbj///poY/8rhscx1nI4
6f8/ws6sOW0t2rq/iCr1zSvqRd8Z8IsK21gSjRBC/a//hnK/ujcnSSWP58TGgKS9115rzjFNUTFk
8ZceXv0UdHFUcGJU3gcZpxQmy9nzR9a8dVvOHowsGaIf9HESjWcqDXFhfh2vOgrTQYh6mb6Bxpma
B4ppZnmTRRy24/WIgQgmM+RL9ms0JuX7k00GkHFnLcX7pButliTyLNh78ZyRYzClQz3PHOSTPEDE
vGy+k/dy9s2VyBjNXpEs0lbbyl9IaaPp3z+9KPx+VP3Px5d+OTC3fRK3z6xLAFJV/SyXpukV5QDr
6eHBmxubKL8sTA69+/4OjwnHJGZD1KvCa/zxYi/wCN/8CLaBcWSBXXOo45mE3OEWTgEu2QTYfB6Y
2zEm+x/cY3stBEsHpIPNkw9WLrETOXxswxMUvzEtr9TdsABzHhiFjlAw3lFXw2wJ2doSKEqHAa9Y
sXPjDJpgP5u07kGaTW4P90sznb9/NdIfvxlTk2iq8BWJPwr3n058eq3V2S2rkp0JoOc6Ruz/vvgI
PHG+N2etdTydNpb/j1aO+Ps521BEjgKcA3RT1n69GaVO42II92RXM11tPAI/gVmDmjiJzFBNGr7c
fn//mBwx/nC212TdMFVRUOn+D//+0+eMXs0o1zvpslMUVI5YecbD85t4ZTOv++kICzLlBT67LizN
lcAeS0A2ZabovN7r1GkMLOz1RBYced9Py8q7fFKuYvhoEUnstHQCBENBbg7BHy0MzpZJg9S8Hz/Q
UcEp5GkYU1hhLu6ONd1FbEh76WG95vKhu4ZsyhG6V90W4CFZvIA5Na5jPKrpqqA5HN6lFSsOgoTb
sabBCW+FZCBkP5smsTI2v5Q60sFGT/fUVFwVKOiy+8pQL9FgWV0N+84PTNMdhsIWGjSQ/LFBxmGC
A2JsPKzudNliVayD+/k1nCHdjkKWOxlLVNDpfCHWSHoTTgz42xXpvnSSn+wSa3ZKKi3mAJl3XTXH
1y6DMMpeRxk+Gbr9OINYh4cBAXq7JyPbOSekHo5q0JyNjoRgr1pRtraMO6is31VQSJPEzb8N5fvJ
xpx4psEkpegcjRBdpP5kCfjkxh5qFeRwc0HBCu4YfC3CcwJCIoso8hhBHioUbBYSVYn9+tRgfE11
7D9UZm9RDBA5YdBjp1COR2PtU0NRwwr3IQGbYVY2CkWsSJeg/+5vAFJQF8oz9JjxFxatdoYqZmN2
sD7H6Sdpcq3Tbe6VJ5ReCRpNsbsV/YroXaJ9MOegjeEFWzEn20R0WfefvS8i6HlaxkcMoBgeO3cg
pL4MAW1wSWxplZ1R5VLUld+UnAISQuhTDO4mVPWPI+twNNHVSf0dY0YlM3GQsPIXtv0Okmp6mz0V
t1+mEgwVzl3YjjqIA2dgRO2mWjz2KX01xMq6y2do9i/GekVYkOv9PvpGG4+4WIXPZVrXOkQuEENn
E496uWhSDplejv6RO7mbtCdUvre3LLxdnBcvuL3nw/glR3Tykc2kqc45DQcTmYZIDY4DqWqBpNj8
gk00zCZGCKJnsW53a7T48pfCvEr9uh3g+QGTJaCVEdb0hmetsnrN4n3COIoe/1rrfu/l0oRQFF3T
BVVWxF8blvfHtTfUrrrsXmGeHRnMlLFTPS3pTOkeXSY51q96K+ukJrnXMyTxyFF0v367b0bHjNyz
ZkxfR9iS22OSss5Ap7z8oysv/qlNwopoSIohmar66z6VZWXSXi905emRKTTSgTzOeqagi8s+eTLY
Im1CpxGPlzhFoa/DdOThEf/xPSm/zwZ+rMv/+y5+aewqUSLeldrkXRheAtCL7pFhae/JV8Fe9p11
k3qhgTiidq+8Ea2G+yZ6u+8UK0Zhh+sDeplTfiuQ2h6z0c2mtq/bxePlpICvXyjyA7gUTFxYLN4Q
Syfog+lHCIjx++scY5SK7Kl2ldf471uA8ftOR0dTNk2BuYei0eX87w4QG1fx0sbX265XnEq329Fi
qNpuPh8l711KRw3tF03CQXShY8hC1wbaxGfho3qOC7tbyOs+PgpQUZrhGHoHez+5LFJUgHdgLtPn
WXe6zwi66hTlZ+JcgbazfHDy7WhXuTwE7Y1MIQ4AGlxnPu9O4RzycDhD4WV4HFGzlHGQgLNiHfT0
oGTpCPvjbXfxMTdfbMxWtIH39yXt8nF1s+XYwaIFq5VB8Prv39X/bPu/9PYNQdF0XTWZ+UrCUE/+
tF0+i7tZ9mYCZJa/ynga0qKU+Og9lNswyZV0DJk3VyVejXDXsFhIPK/eaNMf+wPvE9ldZEwZlDR4
wfdC+NLGzfnJblfCaX67sJzjWVbnuChEw2oHVcZox23z7N0KKVtrI4ovTq2wSE2vPV0gHLxWKCMf
rNPJeCmUds2Tusorp0d4Td/mOjGVIai9wSpzcYgHbDnVwcQTHaidJp03gIHrF7ghJPgJWDBO+s9+
Azoqhz7OIzYKBygWK/uX0M8B+tMOKjNHBf86u2Y+I5zYqjaA1zEpow9O3Z4+R+uVVO+I0JkyZpYm
7PKRlymOWTntp7SGRM19dFk+6T9RZgTioFe+XQYv13PPnJ+DQLpomX6cGUZXG4xCl52uWp2An/3v
l1Iabuv/Xsn/FFu/LSl1r5p98kh2Gkzg7jteV7TtRg5USvcsBFdcomhOCV5dEiOF4QSZ1Gr0j0kR
84M/vQkmCpKqSbog/xgl/XQ7tZFe1dKDKnPogHK8aDlqMF5H4wlZv93OKIGyLUPeF/M1fG40Rb0W
Q1utWJzbhbdUWNDqzIKKPDo8+NjemEXUBf+H9nU2ye23eoAt1J8ZwEV+yEYKsVHwm80WT2v7IseQ
Me+C7Hlz3l+sAHMb0eQmvVNX254fdNWIfokCbALLNBgCZTq2UDc5IVAecr+4747aJ7Hr2mJ/By/T
kwjXW63qHp/BHUFnO9/5T4PAlXG1VFPr1DN5a4aMZLZZCz8JyBTOOJcV5x6edcKHKntzC+ljfSVj
uARm8AVrftVv/n7hRemPZbYkSJpI593Qf/z7T196I5Z6rXa34UvHJp+NJyQA6+PDjGyhRQ8q851B
jV2gSHyMwXyh+hzX4/HxhI2BVKtp507ngj2e4n0BS5GOYeIEdMAw+9XT2F8w6TTG5+1CcoIF8Cfn
bgVnwqq8lw3F3yOucEBPrz9JTXVOJ+oxwHbSfrMyg8aHH4NYfSDw2eHmqwIa8sVPdUT0kZvgOGNr
NZoOyvvqHzuA+IeJJc+CLKiaqUqSbGi/DL3jRuzSKr4mu0kTiouXU7vRjCF+iW9dXVCh2O8ukxQH
5JJNImCwBokF/mwKzWe83rK4cNr14Ll+8FOXDa4YyKEwpJC/Iw4iBhE5lX1BfDBT/ecKqxPR34S2
+C2/OLIMeFlLbr12QvYKv/jwvGA5jhbHubPnhHw8GmOi1caUYjTuhI/BOBi7/ma3+c6sTeKE8xPr
1fi0+fK5azZheKoCJx/Pd2zJY8kurTl0ptf+tmvGK1RZ8FeiNf1NUtnx/3pYLauwPj6Q+v3rW1W0
3++zQUely6ZocO5SlOHff7rP4r7tMlXRrjuBKmFoMdKV/RphWXJHiLzguTdsGCGsl9XzrYvdC5Q6
A5uOuegY6Kz6pbQ3fBGgpWhdYU7pruZgr4TfgCuWSQr+D/Ez2mnhY4WY7VhM6QUlXxxcOBBlvZvQ
5Xt7kCKAoDiaVNw31wOSslOBa5yY0qmyjii0WbDxmdHx2aQbLPjYSS/xJB6SOO1m5Fx9Dv3Jy39e
Am3W0IKlIe0Cirxgr2P4ebdt1EP0ZO4fdCtiArlglaEU3gOhMNjHkdEjGaES6+hj4GMmqsZ0SRJ4
WI8No74UZc8YU4Mwl1bykfKW09tG8+4TUg2m2aLCv3SGjZMtnicVVTH0GRhGCGK2NDtBMPT48U40
v5QZXm/WNo572VYEH0O8tZWQr0R7HhAT9eIVTM4AjkGyydZJfFFqM6JR3vBsMEGaygcpc6AaSYOc
UyDXaavszJIh1vgO6AUeByLDh4+YiDlsjGyXb3DBqqGtuKKXQ/9Bd/9CY31CT/6WBSaHHJCCk5qU
ky/GUIc7CzZ3KI1FRkvza6gNZr2xQJTadQwiFuNXzBazqvYnk7wuZLTWYybq4/VdGSugZ9Fmwno5
0m+LPaYLwBmY324TjpgnWumAPMOn/TCtkbpQjXEOjFSgU2A9z7x3mTPkpNy+TjWmfOrhuei3idvv
q5WJF5BmFx11x1BsA0GyzdTspnm3Yz958rBuOAOXiDqIQuNWokLA98VcCY1b2L7wZXg62FxLRs6F
OhLp1/z5mcHSQ2yEanSm4PZ5WCIWROJOc0et5jm+HEYLVr3Jls2Z8QTGwmmLczXz09yViw2jq8fK
xKMfBx1lSTD0gAkVj2/LpJygLHs1vklwTEH5wVrglH568yih/VL0MmZlrV3VHqmn6svtuHWxcaFd
I30ysQ3BFu5uT77Ol37K3/v38syktFjxSk+m8SjUV1Q71y/z3DvNIb8NHQQ6+uJ3tYzNgLLoRXKL
5F3QdMtr4+NRM1XnbVmoTm9+rYF2v6yv6lpkVlBc9gb97St+CLgcWHyGA5T34kEkBoZsqvN1lqCR
g3DDRI8Ux8JGC986F4NsSKvDK4hdC81v0czMenbNOY9bLwJJiGPFZeXSZSYSD0RNfsZ6SVu2PqdH
KQ+Yboutb76NEE36TWQXu4eMTuDz1voXZLGiVTVu1Z5jPXx9SMrsRSk1VUj1S1169zTsMRrcwgti
Z5xQ/6ixxD8eLWisKgy2JYrlX6tl2bz0VVfcdihegR5irr/OpCVwETxaBYKNv+/s0h/OsYig/u/P
/bKNVVVdP7IRfw7lLpMAxoQBCCrrsZYY9fg6ZQbVeDAQE4dDO2gEV36Sxgv3AtNGMPT1Lg6zkH+8
LflP+4Co67JCk9kQ+R7+uw+0yaXVDA7Zu9ZFJVIG1VtExNg2wh9xeq4Ym7Ugo/K3ODANS+85/WGh
jc3/UTTPlwOd1DnRdPeGvR/LyT9a4NrvNaguiKYiqaamCDIn7P++vb7v5VQUknTHIa+5+tU3lWh0
vsuLFw1vxSFpYCtdnRo82FGG3sqskDVRncuTl+AgVRVmL2APBuPnnIE3Awb2h/n1iDE+PWaMC8Ys
UxUTNPKxZL9R5grDBQY6ypjTTf60Ru/atDuIaOkTW/++L/oLdpfBINxDM+Zy0fBC+2mD7tH2TE44
X+jEMjHcxPD6j3a4afx+pVBtSQadVzqimmH+chSWErUQsl7mTABHjSD4S0CSQNJtOKaIssMjpEWH
4uLEJ76nHs+i7oiw1+6+BhCLjlqG9dpPdL/7riSPBorezUuwPLkL0QY9zKdw92p1nZEwXH6wadFr
bx+rWgI/CInsdYrekVRWdJXM+XVwgc5aohii4ZkexLtYgi5eWc3KztNvb4IwJSgEEgrpnI3d30Gn
FFCRWUctjemaorrX0s04dGHXWo2gK1BzN0z/wtdryo6uJs6dRuKThY1oNxYyLDjwN6K5gJnapeEj
dnZbheyGwpvOCRLlb0HdIa9khj663QMEIsQMg1fiiCQxATm87UwT140oQ1vb6CRXkVrx+ZyrexOt
QOq+SKKneefSOEgv8z4itphDo0fHt8FxM20xGCZh3AZ3nsGFgI5NCwsyaOG+qf6NnZ759Wvc1IPS
vDJsmsgV+1vNEMkhrDQKUoB7JKwFxmPezaUexpzVYkYJaEPTv34ZEz6gIgYxAhTFYZZTmkHSuzfl
DB1wxEodz+5Ji9ueOAlmvFS+IrSdhAQTyWb/7kj1ZYzOrzFdrpzaGJdLGNKWAnGXhh63eOxFb5wf
b0toxx81g1a2tm2e2HZiBF2/MAABkXHxGlNJyUSlMsza0Qso2aqGPfElBlhiGHfd3hmj7tr8yAsO
zUTNIZBD5eshpu8xpzcP0YnuQTxg7PCVoA9/sSHGXpY65m1QhlGSpG+iTH3B8O0Hfu6hudj47sA5
OHB9xExT5w2xIphEiev85g5DpvKcG6RlDGAp4Tslpi52BmnNdSrd9iNoEgwPcW+vosgpA7rs7VQh
zWCN7u+5Ep5W8/qoEBY1HokcwK7a1r2bdpEAenxLR04vzKtvEaTtrn9NLrdZVCGCo6hUFujG6+a7
Fuw7vVF0tXj2ZXsEZvDwgMpYO+XwSzSpTZqoj2mSBU9v9NlRRDfkG4JNp8xybviKymmbI7EMHy1S
5fUNh5n6foMAUofpKknxqbgj2tLV0BBp6V+cZA/xR9VsS+Uk4okhcWqkIopqLFryAL0qMlwkW819
ijYG7PGqaSyRuD8sw+jljSnDCyVEEkUP52TQne1CFjRk19VRVmYjPJ3z1wZdiWCCk+ACU9tYsmYb
op28UVA9d9mR6i/HCfsCx0VdOK91S2nG8GkXwtZkwIhYnQ4h8qlhpmBzs0wLksrxIHOgEW16wVlv
ZUSZwC+/BPSgqyU9ZLKC6RBJFSDLF2M42j+IMXLH2NbfSUNiAqkKGLXFzBFw7vvFzZMo91KuhmU2
Ni9V78Sv+0ZSQAph+NjBeznyOk9XJtTGWANhGRIZwNc+FzI3AIjyyVCW0Okl6NwY6wxqMGYINrP5
TUxVioc8ZMWOFmXv6+KM+msZGT64jYptjZU84TjoEEvs0Kt7kBeEp1HwUX6MMHNQ2fRvjCDo5CZU
/YCI2KrnOr5o+gulW5yoMlvRK/ZmYT00xo6AbydDpgF16blAH3B/F7bCBFSINi88Ab497GpYqe+p
J3aWgrgorE3sOQwnitpGDcgId3Z9Q7pMvaUyi3G0z2rbvnfgG1iOL1Ocj34SewjkLl6xw64MLwjG
BRZkyfTkwi17K/3RLXpuzbd4+foy9ikCdlCdiCTrMR/rDrkEr4TVIuEzUB2NWTh0ohd2xNd66TGa
piQucAx4UahZD/BzdxLSoCJITMYXj8DA2nAZG5vRwIu8b+hrowmRX644i9ajkCglzOtLtbFT1v3p
g+EyEGZbgQpeeUcMM/y9qHCqIiAEkt00gPquWCQxgdxFzDcFFVQwFHoNOV/SypzeVqhjOBVyEynu
yxyjxM1ONwRPnHbmCpjQtbaG1hrxNIXRc6bTyUOLSp382DK3utDQ3RoEFRz6sOCC3W19RzU8Ah3w
Qk9CP8ClbbutTwSelrQkLS1GxzcuSaozvIbbBBJL67IOs2xLS4Zh02J3DYDs8+37yvpG8gCLG/np
8c01LrB1YTdpX+ZsyEP47k/Ch7CtmVzTTpwImGE/EAHpRC8nNmFW9M+3+bo4GxwzcG2lNowjToOE
3UQhIrMnqts3swNfN64pwDa97t0Xar6EBpOtQMzQ3h1tr8BE9kZnvyqHY4M2MacCSxJLBdZQTrP5
WL4PNEXAjT2ElLBMrZzvF6rGSfmu7uSuCYPZpJG/bnNhEh10fhSsCMsrZ7HJdY7ekS3KvoXikp2J
kVH0XhJ3qtJ3tTrglRykjxU6plv4ODaiXb4hbD3pYfkWpXgmcWFFTjuCa2Nrx+f0sUlwYxs2ohbF
v26vn830CXskYFopY/v2cZYqy4Lh6FyLLaLjuW1Ro9nFt3BgDgH9BdVXS9A0e7N3tT5TJ5+kW1Iu
jjUNwPc2fPH2jpGPngzcvhSMajuaGiFH8TvyRe/ppdN0y+xsdWWogf2/2XNWhDCKsKsGry4T0iAh
+uJSYd06Py4uUi3dF52qdFLu0t6HjaJfNkmyiLDycjFVi7dF+ifdALBjp9v36AS6PRaXL6QC+WpU
nSJgYMVQDnnZ3W6LIZeUJ4fq9XGujup3t0mEoO4DnatZMVe77us7jadoGbGvFEw480+spaK8kpS3
AsVn46ry5Kl7QjyND3yRN5ox0dhknnqZPLHWRsGA/Yzsnp2B+i6jn++wxhqgBzEKXgbe1DX2sA0p
qpMTfi7+o3H3B78D9SrNJVMxaWWa4lDa/9RhaiRJSQtlFO8eBZ0k6guaIPo+Lzcib2TCZk+2N9LR
sMQTxOBIhyHIDsNm+5UhwBmaSZLo4B0emWcqSHXkNZ399zOZ+ceS+qe3+Mvp4pEoQoZ0KN6p8PW9
2BfJ3wOvhLgWty2NU7I72UnFMeMKfKWsvrG1N772cojD3VeOwpEd5iivR1ZzwLK6KBcJFB5xTgwS
mhqGswHUA0t0vy5earf4PmXHDOmuTYiuI3sQTZJ1WV4ClGcIdmK7mH0RCz2Cy8BZCs9zZU2epCTp
G6CNUwD8hPRsuAOXz2BIaX9N1H98HX/oPf/3iv2iN5JwUijlK4p399Ot2jxaZNHb6OIIqlUd80f4
ROLcOWLnRNRiEy2aDDzXxkc6qDVTVXDNAEnUiLSdr79fJln8/ag+vDFmEIIp07HUfzk7a/eqlxvV
iHcUFVtzcSdJjtCLIV8UqRh68YW4AF/nJHDi15JTT6Mdz0yylN1yC2efqIvRPPlQxqTzhBnhpvHJ
sIh8Dcy94PT+Y57Omcn1X+0BfOY6ZX2osCRTke6F4PaNMlcIcHuRESBszNZBjtwtCRupaDyVNrpl
ZM7sB4+wt6nN6dKVQTthdMY9gIMaR6/G5WWJR//qaUz03QYNhGET1eRcSSJJwwoDKpF89zfBqgNz
o08VrwyQwS7ZuNMZ4P2XhReidCqSXdGu70fcV7LTjaON6kiMPof4EAmmyUCW0IQfsXaoTTba/AaQ
DZWmLw1QRcmNJuY7w+hGRdFGFASi8gWHuyFWWfoq9mmA34/8GFsmRQ6qEbFLD+D7GVZHuDp44mwK
wmJnohIM7m69ypwjUxW2Vg1tMtyh6uMUUTE6xfdgfMz80YxSa5lN4hDWGdbFfvb6uLp0i3fgqJgs
0OoprCETnJ1+oSx5E4xbmtV3QuDWGPWzw/H6OHJMqLG4TccCqyhCUU4NAefLwQVhXzfM5OjhNjAU
yLLuhlmr+KUOhGmq/UFEyMPbW51TQGAcfPzUF8Dx+wXy4SkscqpWr4OAqB7u4++nSxAtsbWow0kU
pPYAH2rndswJzASCyO1kkH4BAGEJyJ2uKKTD8tBTMNKnxynt12xZPSpNMAJ8slYisD7x/vEYqP96
DH5ZUa/NTeiTixLvWvuyTOk5v5wP1Cc+X4/1hMtPFrkI24TtOnpn5xcPJtpL6BuleyHsna+KzKpD
iZdjg1ubEcPTaQ89tkH2SEisG3wmDBz4bW3VOdy7swiSB+KJb3OjsiAhQnVeQ48M3e1H5I7oOX9k
k33qqD6HuwoFSGAeNKuaPTzDJvbrhLjHQc1u175wvJ7lyNZ4ED6Bdom9S08JPPamOcs2mY8niIhU
jT4lrY25mO7tjXRWXpXIlXJ85skLUPZsG/YN8o29eKfZ99DwKNaXcL+Yz4hMcwgUF9fpLFlo+Al4
fOuJuo58zKNPcthxck9ZrOkCEKFsDvpcHpUGqTKQGzhTaoirgKptYIJIn0PpITKrn/ekxmiH4gQM
aNuvCMWxOfCAIuDBXOjhw512SwDOtvpdcqNOIRQsmw1mSn1ZIRBiJhUvm0C0lteQ1jc2ByA5u2rB
DQQpCcSsjU4bHIBoiR6HdnLD0RLMs3VOTsou/v8AMOgXlrb7NngibxMKVh4C6huGXQ1dytor3iRX
9S6kH27V2TUwPqk/d+s98iZYF3ZnqUcF8GrlH9KJ7I42A+oKMfXkYRecuCJgYcZ7eqIoItuXHvIX
g320URb9nXDkA6hesYS4GfmTTdgvUiBBKaQaWjdTMoCsBEwCrKf1jzDtA+0f21yoC+K2c5459FU+
7cTD009m1WSHH2fQMushc3zOGsBhFsQXH4i+S844gRbseFN6SCu4Af7fn5o/PjSyYhgoJTUJE+ov
e0cm6urrnsfJTn8Noj16LfTHWreWvm9UxD3SZMY9Mg6i5pBBWPl83MJukCjgLsG3CIQRv1/sXpEp
D5q86E3hqFo6Wu1fkeThv0Cvdk3wXuhjOoFxydFyWh2VBIUA8LLr1Iz2eIMTAVeBVbPY4LW+t5NB
DDR/SE42wqcQ/P0Ta7+LB3RBkZDLmHxq2fhR9fxUeJVZlT6e9ybeEZAdFIE6FXbaCTdf+MKd/loV
x3ajTouj6N8JdZGCHNYDrSXOVQ7HtnXv0R4wiPPSQyPllJ1b+hJ2CrIlTAUEe80kiPvShPC8Ajc0
GbHUIsIE6AGtB8BLLI3J6jXpjyOwr3//YKL2ux6UT6YYqiT++ITaL/WaVvUVrbAs3g3wnHyaeNiL
HKCMZKXnC5Z72sNLQNdTE6zD+OlojknnluC3htzKLABG5HESgbLiw5ElMuv5ni+RyhBBCH8qI6KB
TAkGAc0cZdEbjaACPFpP+gNw9JhfYU5Ub+oPYTmoSL/ySYEexEuAGWFfXPSrbkmpQISjj2HWwubl
cRMFBUZnASrcqXPv0H2huAH+IihmKfliCHnI/sRDSS3JnhhbU9rYfmvVDobaCa4oS8Vpi+GJNOyO
Ej6EO2bj4sJbeiTlhrYHfMsJUobwugXi+c5erq0fE8YZD3JWcPhe7VFACT28zPxKnhL5NR/aHCAY
IKGB0pay3UENtcUGH/zfr9Uf5stcIs1EVaIquqSLv3Sr4/Z6NcvXI8btzGiF+hbl9pz5pB1/lAPq
rnMWzbxcyD7jVBuk46z4YGQWdKAdyTd08u8IV/u4HhopA7+9GjjiDBlKVjES4YfBE8kXbBcEPIeP
gMOQE21eUxPxRr47Ni7wxNjq9hX1898/mCgOc6H/anP++8mGXfqnx6u9PK6PqMvZhDx0Oczsdbtw
yZkgwMLgDHFzQbMe6A+SbaVs0FQ4d5QsEAM4qOLKM63Syd8KZ/0Bmgfpvnd4vzvxuOTSMpD1z6lV
Tp4zY1lMhM1oR7GnrkruiQ5Q22jWsDuysCM6cGqi0hEb2E+fOtSD7ecTvUpglQIZM5qRIbox5vqS
cZwN8cdrh3gmV0DFPjyiQEjdeJ4Hop1tOuctcoiBfr9ubxCheFrW3JbbG1Fvf//ilD8tSwxxUErC
IxFF4Zc7oqy0mxE/hXhH6O2iZRMBUM+mgaDDHgZhZBxYxcQAGzyrFObJ5jsbBpr9hiBTBumoJoPq
WB3glHnlmV5VACKNbVAf5+KE/FTTR4Hwr7ds/GnB0TSFhZT5IIL7X97zpZSa4qKXNMOooTkjzpD0
oSEtqB2B9hLSWggTnK7965hnls4eziyGtJjnVhk5TGcayBIQQGkecYVb93lCvHh/u0DYihz1vjD9
mtQbDX+kR8+8Pjygu37SgRhd8Eft2mqh63Qb3BcLCZukbMvUoFAgI6htDubRO7jng7wUKKo/Gvp2
1/0LwTVrF8UQ7R9PIlqTJOzFrXdHihONHINjKVArjpb75m5Xp2dhqYRIPiYwhUwQyDl7oXORp+AA
ctE2nhNQ8yIFgeHdy7WBCy1bDPslrh0cZGKodbNLOjG/6JbkMR6qXcLAheIb4ukQTqABSORYMy7k
L34LwTQZpsaiuvoG6l3QJlBQZhLDhhWN7bb2WtNvGoair1W6wigZK5s+83s8R/Mst0sluN1XCkcc
8KucW+iuR0cwJnDXti1CLBXr4IN0FFzcT7xkY8SeWkBTmscHPx84GTIYVU/VuZvsSsHRpYBNR09O
AyIv56Uatisd+8uyAo1jjuk84+arvCtGTQhxU/29duhVYu2mm6gCblUJxQl00dP6ZYk0DLZE5WlG
0Nhm5t0ldk+B8wYocY5SsyZzjQbHlJszF3QLZRaBH61x6NYOI4HqMb2f0xWS/yFonMd4H73J0Tgn
RVhk1I/cArFCHKPShbuASp92H/nM/aRg0x5SLnkuWp/LAiyRJkkW1EG8IgvOrkeWm9DzI0kRMBF8
eqiuso8DFuhLXc2VIyfH0ezB4XFNvK1Tr6N9ngNSIcNtSEh1rl8MeUlOTOx8ThOaPrHBSOcNeTns
KxCYzYuZ3viS2bwcGky6sy5dzvIdnA1IF95dju5lhCaPiZmOA5s+7RonKQY4Op1EOOH+Vd3R7El3
YdG/gwgcMlkbZikV8TgLHemJaaPFEQ8i3mEU8HDHpAXAMTXVOQ07NB/Vy+RezcnjyaAJqjbsZsnP
brbIH10lHkfDkl41tBxAX/GUJnfEpUZLyBbEvReDek9utmk4L7IkdmV9Kr7vzV6JnecnA5IXq6nq
jDz61JmKct/lVApLDxUjrQauK3zwbpnnG6y/z0+jcsT7WNmWuiuk0z5yOvx7wDq5PWJbxo7klOUg
k8/foumVtjRnebjNDfa5BYNMnfxi1aKVrRzoMQmg6fhav6+BeUbPiDCRnpiG2g7lRjqANlLitb2e
XRA/NBmrvVNNcWFzB8rn2ymfD0Pp2JMROnZY0nALkBM5u/OQoVK1+eB5iK+w55zezGgK0kqC2RRW
JAOvVUhgPvL/PITpJn9KuF6oLCpHl506c5lB1jHAQ54f0vFShVgcn9AKNLU3PNqXw9+3CjaDP839
dU0UsRtJtHykYRP+aZPV4lvViBmVnsFszslgRFfefRaR6FUwuvluP/PpIP86Xo6vk/zJyb+g8py/
Rg4KMPCKoPkuO0SCGvVNElMvxG8CI8vCxrPDDASm8YMHqR2CUepA9LGDY6vBZv7cUV3FABBv0+h9
FFQ0J2iIcyJ2hBuNOIaVVWf3oMst/BmjxfXms4wVFfU9h4Jxno+v64aIR14NlLib1IBIWQYNY26w
yclOcXUpfhQpMGWawt7jET5yKMLh4+mZ9Sp/TDFWPPfIzm7DigO60vTbhZS69exOD8YX9sV84NJW
h+cnioUwjjzyk+Gskk8Yi1xtaMMf908Qgx/KHpgxI1msSJY5ArB8mXKwf6guG0X6rXm0upLj1THn
pAswgkyWgwJxJs2F8LquKK01cgMZ1sLlMBcvDpU4pYaK6zY3d7yzabMnne8wmsSrhMQtzRv5jwnk
vMu76emMjaotecg4qzghYS2i+wsq9UwDbMJwQp9epmwqGsMwz/zCEXpFlU/jF+ElW8SMP2ZqgSF4
yt0rP/mvBtJC58g+LTp0hwtkxvG8/DR2o6kxz84Aj+f3D3rcZI0t5A0OF0igOw6uQck6TJ6KtEbL
Ho95c13Iq0W7JwRM4QB01MNzfAUOWI1pzFfED2ObfMdB+H5bpLM6YKxwHvFfj9e4wOyD9A/3bNjS
arwF8oE4N5cOgkn5CkjHBZHF6Ed2s4UyxO3cv+Uv1LsLJUxNdkJ0zvTv3XKaHwQ0C73LvOSD5LFZ
vlWI6SFFjdVh1i6pEmhbRaE4cCcAMW/ViWwzakl2QsmxpYyRvF4GfbU4vRLGyZq2uvCtvCesHoID
APSFpdZ+fFxIzjiXs5bYddhUmLqYfM9RrVRT2cngga6vrgrekrGGVX72UKfjkBW79OmlcIYKWXKp
aYTwsU42hIMhyiNaHuaW9Zok0/ysrbXwORPepGX2kfrVG4WvbLFGl+ge0cc4gIHXKbfMDEf/0FJX
95dD/sUiuSHvA5sVdvoDRmd5i0sGwxSL07qkp4EAkcyZUJvFk6dXT9qPpCG/HCWAiyoVwrgbefLd
Et5e63ohk2J8pSHL1HJnQAtrPkkYB7k3x50uYPIlS7bDcUb1KDfT2yOM2MkUJsywR9aisYWukGAG
tcp9+p5POpq0ZCajWWce/B5NpR3/XuZhogTXOCC4PFB940jfFv/aInq7zj40bHRO/yHwkjQtPkB0
UF9Q2yuLbC9+8NJ3NIB9KC3NiXHMbDSL5rrDZDuFzWFOulB2Y+DsXuTxVTFNRZW6S8hJmeF4z/fm
5LbQtggi4nMRDNsE5P2Z6F4W+UIH33fIsa9oy9G6oHVcTEDnxO8IJq1kbjJdec2No7D7f4Sd15Kj
WLaGn0gRCISAW7yXQcjdKOQF8kJC5unPt3MuTlV2RmXMTHdPVXUKAXvvtf71G+z1GZxZmLz5p+yG
PjO5gyIBeQVXxdw33IILyun5X5ylK4kqqFMlSBGZRkx42dBUo2i7HYPb8Lk49PTxDhx3o00Z6UnL
/BRpeasjdysjuR3s00bt7zaQSyXqc/uGcb4ERV788+lt6xlHGIPXRGXGKeQK56DVwUKEl404J/sl
9GXVJ8U+oQUj4Hwb3w22amVZSkRLZadXvyhS4+x8eL2PkOMM9mH1mmHj0MJ+GHiT3ZstZ3wrnNbw
4z0QBgZUaQx1kbs3QrnTmsB+UUA4lQWMDEhORc9YYHi8n3K1nxEwZnCOLjG8b4b4nWPvE/OTJue1
0edcr0e7sRER2UOQwMG9BNjcjo9PsMQt+Spskm2r/QQbso7JblC6PJlXn2Kjq2TSps7gkwsPWKov
JhV4JjvwSDlsFJvzJX27jc0rVNiTROa0PsbL17vgbJLoneuKsUHSjApPDcHE/eYCGkSGJO+UvMYQ
F4Ddk9K7Zkp/R3JJ1QmJtyMaxL6TEMAa9wge5Ii2n0sJiG+XPqHg4IstkehBqLa6po1kRUyZ4Gse
pimPDNDz9bR3cyYNBzLoUWjAAo+0foNsHTyrRD0t4VDamLx9HM5fG4yWild4Wzy8m9Dylw1RsWKx
yieLcesRAyefAWQD46d+udgGZPPBI+4ha+UG8ZZUxO+ZInoeqwjVvPR3fSAmeBltizdl7xKjOHza
9+Qz0altyMWL5fA6wrInuyeNuHTuDqUolmW23OXOAavde9dR23klT8jz47dfLDg6azYFT0e8sLrN
m8llbpAOw0gtPUWPRHWk8XMCJ5jC0TvmVVzEKoWOMATk7uqRkRyifaYDAS2aaywedGxuKPoiheHw
C7UN9oh7tqyABMHzCo7Fo2kBtMgZ2xmJU7EKt7vf9rcTedFe1OG+S2w45dadnQdi7GVKDo/w6JYg
f8EOu9pUe0ZySvE3Zm3i4aRHp6lUE+tw2LyYp3fegfDIuGMsomsk2grJKtZwgxLyN9OSEI8ozLro
lbtlxDsfk9aBwCbRpo+uhM31J2eUAyMGH0bJrMTmqwVAeFWGmK2M6J0VxOzoXeDtwvJvRNBliot9
mT6BF8i6k8xixBHfpXRup5xvL859ETd6x/u65fGjbzmBrd1bjBYZb9nX3juPLkDFW2ofVgZRlhQA
T4vSRuqXhrlLjOCSVKS9rp49PHiDRqYGZV4C+ZOwpAyaM/+ouzeeQmViT2FT4Utpq0eniacrdD3U
yQsuuGa8qBFRYCpd1TthrEXAYmx0q8jo8Vf6g8m/S9GvQvMb2tOUJU3XmoYsN/XvCMBFqx+P9vMz
Q27N1LOmnX0CHpNXU+8WemO9L4Z3AUMQB9+ikFE5zk4Y0pzHtdRrV/TDWzjUeBu/eMLNwm7d8+KU
GupCvw/fn8W/r7Upqz+UzfBD24aEy6Ai/wdjkQ7K0WiV+iE/OxHICCIgSJJYCaO80qDtpjfo3yfR
1iOc7EF5gYdzoEA7g+bjhXC0h3uT2PRou+GOuwkPJ6njKdkRASfXoJMYmJxPyYeLr85TChWAj2w/
Wr35SYxrnnMDY9w+7kwYg6s+q7Mr+HjYRS2vc0mzk7dF1jE2170eb/xqNSSFDiamfT+gWXgenfFY
o7RKDjXjM5PZj8o7Xnuivg7KLi/QnijCQ3xfnstsu0ESU4wIy72MtSZf4LEhbhqQjWT1uANtjskR
Ynz0O+j1LSVe3GoPJ7fKxEXC5MYQVEYkMPbwqAhw/ESb0TibCaRY5kN+ex8QCajZuJNcYv1p32RY
AQY5uRb80+m1Ys9rEN/OhRFjBe1G6pKwYTN1vFH4IP9GjzfvELOQB+3S5jxlwPYxO9dw0aBxEfAM
goiHV81vwIUPho64TPPjK91+2TQolABdOr2IdiLoLDS301gWfRCjE6jP8oFPI8eIDJvGwYL3kXYk
iKqmQWAceSWYwTrTzl0g4vIQxzA9fNmHQTLGvW2sLcdPyZ+FWo02gzHcCraIR0lqv5bcjpjVZZ5W
wOYdvujbnJ4Uk8t9Dz9Y0nBT8KKvzQVML2Hm1MCu5WoutKhTmH3GuyYn6hVnEYv/M+i8aouDledF
QgF/vgNo/qGwfEWDwT6HXdju9usoOFtwJGi0CuZuFGItweB+xbfAEFdjS6Tj0jg03KS2XbdKOJ8r
69ErzMHVYyPy+V8ENYa/cx6FZ+w7yErQTcrlARsXJaN5ZCZKUflO3WltX2I07PgjmAm2YGbVX9B6
rBdyzuV7l6i/nXJ5jB4pkPQAWzLCQ6BzutqIq2RGwjgTJbd95OOJSjnYEMn42LKzc0tGCJC++eYv
qmdqnhKFoRI6eejTTdFOoOyyjMmGs8yyyBlJdaR2nLMH00ENYz4I9wZEpLOz/OwZ8e8YXZ8RXU7i
T0r+muVcEDR6WGwsoLUHnyIYxVhOvQvTIdwmJJ4hw1UwN2QPUBFg+J7AVnLTosvnP/xe4frhLWw6
88/GibvNKQppOh2z2477HNWoKc17m9CRNtERwMpuuIuadDrM/6RoQwNxXZy8zE9NT7O6KIGgD0dL
Yyr+LAE8VdOU7NTwJt1D1I2dNAV9YVJE0rnkxk3vE06cnEsxGIHMHrir4goBX09308loN8S8x4zV
MH15VvY29XSWCqfTT5I/g/kEUCllLkJQzykJS8299dP0iWeBKXLQzHj0fpjdp4ursrBemVgqgrq0
FGwLxv8+ipWTaT7HRm9CMO/NXDoPO3UOviX7b9PusQcGiPKEq7psWynzYJx99u7y4XIbOvG2q5sp
UZNHl9/zmld3pHgTGAdPGzsmxWLO+9HsWYdgOnR9pxCAKc/wzuVS+cnN7gpDyXna3JDJ01Tt3YvY
Ep6kOm+hJBA/gxBHMFqzCBxlE5v3sFx0q8mSMshJGTE7joMUdRf6ecg9f0wgK8JadCubogdSqmP2
2R/6XThI1mk+aXjbyb6bwiWyemI31y3bz7KzHdbOhO9yteUDWlB7ZubSiZ8fO1tv/dHMNc+SWTFj
7Gbf4/45c7Q9udO04hsskCpOSWTZgTNwDc6W3Xd4mj/tMM/QMj5m9ua0Xh1Hn4uQKhI7bLZI/EO1
4rIxedvB09bNCV/BJ1qA4z/xYXEKeJD5N0wAnFjMGzQFUpfn5+4sst5ijtHJNhkmq5mfW5NYsxCT
twbUhxsJjrd1DuayPZ/cr1YchhkKe/GWHDxu+V44TzR448PtJL315nNErWZcWB5EgGCXsTOYHirp
Lt/JCa3CzrA+dnZ9h2/p4bTX8LAdWd8jb3nyRx+rwrcHL2rLf/dJ4Vr7oTURK0bQYRNKn+Ukncs7
j0Z6EmPNFXtOfJRt3uijTUKUz6M3CnvY7q/eo4zHkVIf1vifmO1xOr+nb3tSO3FM69S4xRjPhLjt
7sA2zdHoDqWS0DMRxijozNgKXS3LvEC1jCfFgF8BekZ9ukS8SJIeKl858LgCFF3xPr7gh7SBJ9NL
NXFrJ+C0sB+IqglvZk5yoemnIS+xBDI1nJHFiw1mB9+1NL0wvIUCWpr+Ztb3hz7PqidxGp+o7Cx2
oirmromXsh7q5nzLPoOStafyXH2iWrPVwVo1pWh1Jp1gb5Lvmh3tzdM/j3rcizy1YsVD3ZpnJAx5
RcAYQZDFGxykbA3W2c15gvy0lW9LpuPVIdRZm2XshEebF4GiXiTt3rHCfAxw1HxhbaStCPzI+Jyt
FWLh+IzTUI9CsV0O/1086T+M9ZjvtCRd1SW5JUliFPQH4ngpi0d5azdE6TQcS9Zh0JE8yuEGs9LT
+D4mRRUNCcZTV9N9egPsCfAM0szZqk8koXmcihNJDNpgkpiwqQTlq20bzC4FjWsUn4Yj3GlMSsPY
ck4OS2pzJ2cp6EE6gvuBXYTFVgKmyI0QFGDc8cRKDBvBxme9/TLElH+qE+VWU9WgZwpS3Temn3I8
3uTqWh5RmaMgeCCmxtADTJBq75EOxAraml3ViWErBw/kOIOmlebZL1fR+oHP1P7jKlrftGdFcTwe
nk+uYoybJ3FglBXQ+0gkucUvBbY2M+MzY9R06lJqoMfuz1xG7hDAKmZsWOxLHDmlgVaA9wzLDsVh
SxDb/Lv/73fjSwT3rQngQvUW6RMYsrVb3zgkl6pUjLplHPJi+Amai8PkOt1PEd2eKQP7dHGiOfZo
A2aaMICH291KS+I1f1Ms/viKUty3sf5AA6Z9e2ono6rV64vLeHrNESdRPOs2UWZOTxHH5mOldVv9
5wIi5r+/vf7Dy6IJdaAqhOK6rLT+Xhnlpbw0pP3+mA9rF8KA82Si/4bW+rKP6VZExoW4PYlimDqa
+Xe3BVHs0C1Z+7QBeEAGpDsSSjh+TM89bVTafc9jH2o674EgJirW/GY+A4n9fC7ZgmKLj6vgCLEt
M7Xrc3CYJCK3XahUJA7O2Ls+zseRbP40HtBtSIpErlFgcHyav+rkpR/uuaYglJdVvroqfVFT/9gW
JHlf65XMOypynIlhsZmX7IhKgzEHlNkhaso7pscUtgi/AnyqjmlgrvPr8LJztn28G11IRzQ05/mN
pAaqUzJ50ZJgmYHIXlg54MuAu6DF79KDPIfP+al7mCjwI85pM8YaGCchxGlAMzxpp2HBKiWwfubr
MV0KXbEMj8PoSM4z2Y330VPUx9EA/bq571GTcY0Q7Lz3GpLp2RNUvfP02IN0Qe1cotfBB+0k+GQU
8A0x+MDj1i+m+/Uua6QqImxO8g8RqVTtuq0jPdAAW08jXK6nSMusj/8aDRZB9wMfGpE5/NrWRAdh
9JpnW0Kz1Ac65cLTmmSxOmpeMQEnIYO98TO63ym2jx6fu+to7J+CnLtf7/Njwu/MyKme4KnX2Gyp
NbstqGF1Hx0UnLXxSoHKir7QJV2Es4yt80kKJPRM8421GhgOfCuKmJ7k9TKk2DBuXtOSkCXSOqGY
Fi5leeEeIp2PSHX/lTy6tfcGBclbi9sUmysyxNfl9IASGzzJZombU43Cg/OfJss+JJjHRPArqRVg
yVnvEA4h0xeY7Xh8w5ZbS9FrLXIEn3dRbWLCZB5JmibEL9924CJd8pZPynSy8xhSOw+Sa/YbQWQ+
t+19CE4LRVC8GC4p4fCG0FwzunLfPmRkB7zpgv+qOynnqWyaO0LHnq6OzANqMPdC86ij+aF5FW3t
B8VtGzYIoFUMP9G6RmhG2UFbJv4gLoMOC+o6Zu/Cy/WSvqwJ6w228MvDyzqC38pwsHBLM+QrtKKt
lR3y3ZTkQsEj9ls4G/FJpNderFtST8X9hZVgGnbD5t4lRhfvtBH73y7ZkvIBQFf5xUj6ZTNUxa7z
bU/+a2F+O6/3tfJ+PS67Yw5UYQPHB5/g6F/w+3Deqebrc4l7sbX0tQRaBmNKSC+da4izwMvEvRTU
gW0E3zwoQ6WPtiDAYcHCGXpeM5BYvZJiqWzReEFZXqNDv0zf0YHqRSid4dCY/95h2799l2877EE1
dlv9URzJq2BzkcJLsPUh6632PvwKdza8d5/emdjb5kiJVDD9C++cN+t+ojL7ROfkmDT6+xyliK1R
eSJnGTR6LbdOaXtEHDr1MqZIxFbyuI50YSKOrE5OU95Fag9GpTxLFF7ZzBFyg39/tS8V/d+PSZdl
4UalqAKY+l5pvHbb/cN44SGPQwZ8H2ayEtK6tqMCQaEAdnHegof8BmRQXF6ZruR0zkgnZiIWRrPW
2NF4XZxWSOpgWtGC7oWkKlMYnZqKdwyoUXPx5tGVVD5Sx1wd/HL9/2UtceKp2OAL8bUolv4+/LYf
/b5tvJSSSgnDix5jZ4YBNxISZt4V5IhzMJbhrO0jESuMS7grOOtbD7FSKrZE6nsYr4Krl0PdwvGF
5N1I91GNEhZKtu5X4u7Fyp6/Hl0/0EC5cuGcp4u4D0z0/r7y4+EgG0WjWcLAE+Udcl6Ux3wJ4AtI
jsI/FVMcpj4mHsSMK9jkrUVA+BObBOWM1eU7LPl7IxkdzNjIaQto3FFJ0ujhV0izkPtbe5Ptbbo+
umCbREvr3zcfQPM/ixw/u3YLXwIZIh72f39/h/JWS+r+0ChyNJLM998bKXy5hAoMoWTOekbGfAl4
kO8TnuLrsDlmRIRb1vw+fvcIbOW8FZF0zeiQ7SG0G9GDuumcv3Bp7exzIE2Ouh5mLt5uefQ1VyEF
CxJdsPXuoYHVz3mK1Q1Vzcs1zD5CBcGk9NoZOAT8ROiGROuAMlGZSMxVBdTSggLOQIOOH43jrPNw
lamAuWjkeRMqOh1MpeGTI4Xcd0UN8xiQCpZjOABLgxjoJ6ej/eowr+4bsdbVJjPEHISHWWTk/Gas
8FW3fF+XVLTwgwnKoaz99nbcyrrRPilSkZOjB5rVGO29Ls0nZrcIO+XfNmtBzP3+abjGGhouTsQW
fX8X5UIvq/pZFbyLqDWsKaequCsVNrL8lXdwOlbM6BDU9pjfuprBwOsumZhS7sDGhw/BQhIvJfZ+
oCkK51Cezl8QQIE4OFRpnOhMz0ggfnkBpd8uXNTGf5R/2vN+PavELuW0grZAjGdJqwf6jUILjbEZ
IX50BQn54aDmMhcFUrEBOGWf5HOQO2+9BpIAb3ST8VCQiy+2ake0koxz2PFIXrP4VwY7G5cYNg5q
LIC27iiOSQlnmYmWfiIgH51VB+5kjZbrvdWtLa/fRw6Jn7rAUWxyUK0sp0oWC7RphcyzCMHWf1mM
7f+2AbpC14GST4aATd/2963Yqcp9f3qditxOkhnY8fTtFL7YP8QihCxmAnrjlUhdiM9AVJtdz7F6
1qrnZ+x+fJER8052l9HJtKxe1hv6gHKZwJZESPeJMioL09D3f7GxU34gjf/tH/btEd6ezW2jVeCo
Frkty41WvVUypZ0XZYPunYLdQFw/xXFY+1uzf7D3eb+w+mReQ1z5IpjLzA7As9lDH9bqbfoPEwoH
0dpkQJvCP209mLJBcFINXA/EE48+XGG9II6dUZM+ut+HdmgduVHu3mE4KgjpWN86TE1E6jIAEqIs
3iZxSckVFB014KQdXKLLYn1d4setWSn4SxozXsWzuv+y1mvsHcxUpEQLRIi/elvT7dA9B6fA5d2w
lrXZhxCx92DLhC9z7b0xBqHy0bsnzCeAuO8+7m957b+QybxM97bQA8YS1P+ov7dJK2h3twnpPC68
ysZQdcA0Ilpvy3sjsXt3KheDNaUvfNLEl91hrbZ0rA0jQxx+eKrMdwy8soF1RKPWtGYdvTO5hIiQ
sdnKMoKFzV6ElTn2dIOpvTdXmX+kniTvipvMugCrrzmn7jZAjBjraGY0jixHpcS1J6k4gVJQaD+z
D9w+pEmY0+HbD7ZEtq6LxotY1YfZSq8+HGEPKiXULaINzKHd2/hD1qxt9wwBFDQI0USMulLgIlG9
blbCdk042VRk3mK8xwUkFhBXBloGzbvB5x28yid41jy62ebgNWmQrOdCsCGDp/nLq/vTivvL+e6b
3EHeHT4zqS5Fepo4nw13OuaKpi7zpbO1Dp0uSR4A412UWpQeX6WSU2Pq5y4GncAEdEtTgEr+lnG3
I8DK1uKSFO5mU/kwLnnp3n7vt23if4a83/b6v676G0ohX9rvrVKz3qQplCDQHLre3tlzt2/PhRih
Q7Z7RI98+yJw7BgSOyu3rXJJh/uCwX0mJP7QOSdny5MHKqNgUqcRtLujkjwmJMPTWYalwvLM+J4R
t27u0sOVmYvRY5uk2YL2P5SXCtxTQUx1JMN84wyBdl7l/IUCyyxfpEETbEjlVpmqj6cGXh0A7wfP
mNClJaf8nkgjRCzonA5wuyABoIZqdm4uEV+Qvu7ufqSSCwYFCA6heLdQJjoqPUEVNajvUHd2jkC9
2FKOJDecZ7se5g3u5mD5CROjwuxMh9z1PlQqNkGx4s1xtHqavLU93+phOLA+eLt420eWqpmlbB39
8c0lOoxt8pPgVKfVsF8thUj50jHisnT+feT9gIOyXQKDalqLeDhD//74GrODUVXGNo/GY7G7i/90
OgnBgghB3S11FAcclWPDnOoegXqdAftJvzO1p4MgQI7f9+CqAge8zK7JPIXi0LIYSrzQPQg8+AsJ
Joib7X5jBKw1H9TdK73NztkI+HMXYvXDLKz3768lN0VB85/X8v+/11e+7B8n+bX5OMyqFhpi0gTY
a7dzuK3sNVPFrajQIMDgBMlYMti5LCRmejoekZzeW0d8ZTFp7BA1ZtGdOZIjvCT7J9MDbQkCd5As
poHrulOXcMN+MJgSzZDwz4OO2+EPsgZcJhODoN8FwgxIJPA8z/FDwPowRKA7ib14vY67WEsy8e0E
wPz8PpOcNGSftCwHZmqDfd9z6NLF7cNRI8gpe0INDcjNlG1yFEPZZ5LCbaMOgifOf8SXSxaDQWex
oKQS7dZQtc84dIl3dUUGhI3H4hMsI6N62Jl57aV5FaRzK9usSmul82P+/Qi+EgL+9QS+FRD19lka
+kwWkqAIOiBpDdIGgRVH5IwJHN6lEkFokJn6m39/sKz+UMW11KauKy21jR+B8u2Tm8burD6K6zb/
ZLvgEdLIeUez2WT//3Qa9I2cA2xUwJDsskx9t9Dw8JadzAIOUK9IjhbcPO/j7+BvIe8hXwwIC7oc
7C9m7R/zDvb/SF5gW+2gfwWLeTPE9WpqAYGj7y2KOQY8MPK2XpzDp7msj5D6OE4AhG5gQ5t2KveV
bmltNHb5Cb/O9tOwGe85KQ7KXA/7e95wSmxZklnctlsThtXnNe2mGD4oODk4hwyVAERtog1rRNda
n11UnPQwEWf23moHBug5mZcw05j67tL3gGF2wnHLBICTFLmyiesNIvOqi64PD4sDrSkhh3aP0D8v
FTXoh04WrVms5TV1HJPf4mupL43+bdRGsCRAMMUzLJ23fe+8k5PbpPu5Wrz4XThFVK0B5n8olAaB
GTNOnYxiL2V/yN5R7leseSMQCIuEtSTTwcfi7T/9GaDbLDW615Fu3dwqhF/XUzr1EmcOAFkgHtAc
9uhzpA1wscEiGrkr/DJrP/qtFwDs/WEH+fMtEuOMP3YQTX8Vt9en2uYS3D6cuqzFGQNQWurAoEaZ
9RY1hBdSkSmKZ9TgJMm3SKFmq8Gyy8XwajdQl+S9PRwZGPllCzffnXXjBxTh/gUHFLKBeHr02Oh0
zFm3PTkSAfWyHusKX82FPqyml04bV6FIhSOKmizH8Qsf32aEdSHwj+g0GdvUTguVICppUNtZQMMA
/dC7RyRaWXIXIj2/vmp1EaeZH8O+E8ZrMk2/Yzfh6sTI+vsE3xVfAWm0b5rZV48mmjSxNfYvo53t
UYqiIjYvMBGzy7S+CpkFb5Jzycvk6oDsJIKypXjFzVQHV/8zeZU25qqzpoNfdoVj6vSEs3GObyzp
GYN3rFAjWm0UpyhI6uHH4Wgo0zqNS94UQZGE14g0Af9yhqdrGPWES5r4ocITweOer3vndj3tBhZi
6ZFxldHDjAcW6I3pq1NWJtQ/zZPdfffZORBAv+8U2aMivAg7yWqkDWrVanZf3f1C9zhlVapw3nPo
NZ40fYatHrlYN0sm5gx9a6h35qLcJPGDup+yE/Tj4v17p2r99op9AzXPxfYu1U9UkwktIrs4Re2T
9/5MOZokLhwA6vpgwYBu3V/eeEQxRFt6Q1gb/sEqveHDYhn9AuH9YOSi/7V7fkMnjwf1c1Z1Lmrc
GVAGDAYDsZutsVcOPMexfHLot/Yz2vj/vhkkKPy04CC5SW21qbSxzvx7wenPR6PZKo7bHGgNMYww
vJ7qiejDnwi5Qa1Kd2CM0EGx4EDjFrQJ4OksMM1sdgTbYyV6btwOLW4lVBxf5/BTzbcVbf4HWYmz
8gbkApuMf4cZloO9tmzR1yCxLTjW6X6Q5NZmML1uagqEIytBfAKtCQAkJ7uCNbeUPMA0VkwHiDwX
KB/yKHP44j1ZscGX1nQfGuaQELWesAmGOsv7zJpBMgeZMeCZqR0KOnqOIZNvs824iG2zcPC6i66i
TD57/a0HkQ0SVEcKEwZobWoTPD64JdMB3lj2LVPdBUnq+BrBv+9c8TlhJwpb4R2N55H6pTkC7dpZ
BooEDVstQREjNTCCCEVHyphmMMA4z1rQIvp7Dz9M9h/0VOAatS3YX5R4GGA6Wo4hQnyglJ5l17i1
nEwgZMI+2ncPBNIhfnbeGCRUseye+hjW2s1Q4QzE+hVW75NV5Z+7TfTQ4oxHu8oW6e9CWCs3Lz0N
b+ZGs3dBBJDLSl8e85ntyfh0VaQvYHskSsgyZZzTEwBQK56LSrLhMdOIlR7tOjuxDeri96FWlSnE
RBSz0rLp0ZajinUZ0mvYLIgiVJBUyK7a2jmxO6HwjTvgBZ1hocgApHczEa8jNHYEsQFWxAa/K3o+
ivMNjW0JSnGG8GA2gpmzuXgQLfjnXyDnL0j5e50EIKfIAM/t9n9895u31v16P223OdZkfqLPH4xq
QA7CDkGJx+QiMZaDVWgOtp4ej8SMC0rYO2Bb1Z4Wpr9aK31rpg7D85fW4CfMEKiQHLKWIvFf/dsB
uNd19bo7NxoDLCDgvq3BQZ82K4kF9hs+qYid7j83gS8P6k49BwP329q/PnWtes0ag0MA6/Hcfxxw
FylrqyCCFSMY6oqeztY4KngjHy6RL0TBH4MD2h4bzQESeksmnuERXRJJ9RH+6emvBcFPHYX6xyV+
a88/AGX7s8YlGhkxTdc2nhEO6bDE+GAPFUsXK1lU1hr1h7z1777GyYJqj6jBXWtSV+Q5HvLt6N9b
Zuunu9ZWDCGy5s4p3z23GrvZ7NY8c0kkuqaKfSanYRcfsibYPuzX7a7Xtvr16JEf/ReEzpd5iJRe
swkTZybZj/HHSt8Youpwr3RYuFD2+7p/a2NSbt3yi3dYvzFRqB0VPtsv7dnXhX1/3H9e+Ld7+Zh9
NK2ojMYA05Ky+3G1rDL7D9AV0M9QtsPwFD5/60eaP0wXGC6Qxg4Rpqmx4v5+x7bKrfVpvOvGILLZ
zhPmTxcQaDGVonJNwGwldsvIfbmaOH0hgcIt7c+8sW37dG4oMBx/BbAwTJLpFClEwFjukYC8GBbb
JS5aCXCuZzitLvZqVux4E1K+XMeJR87IsU6cRVk4930rg/Dp4Uq+wxmMXRqCg8xsBVYEU8o0zSzL
t39BltBR/rC8aIU0CXc2BTz321IuCq39PtwevCgUGCdsF142hN0UYF50iuNoeHelHtJTEIrxEODT
HFJfJDSQQN/jD9SPaccF+qPcXVxTZB9svn0RycFWHbaxgapsLJ0Ae76GRhR4VGlUweYSJ8R0/fKv
+X76MRcL7jbxWIDhi876QbS6u2TWh1mxswRr9HBy92KwY47VV1KGpMvbqDrtPWF7OwdWH3Ky+Ooi
IfazB7jub1DWDywpPGOIH5JVBdMCTfo2+4PwI72frXNj0MG/VrT8StqHadg2lxdnwglCqDuGFOCK
Ol0KCOEvi/mn8keT9ZasMziFfvNtRNO8q8/za9vE7glefNtDdTc/BfZ41kbMianzE9I++mRe3E4E
ewpiEuGZ5jHBsxv/rP4ZduaB3Bw8mu0UOdRYb8bvrd0az0wSDI3hHZyJ/v+8IPjmt4NCFZXZ38vZ
kMSNUyStSbiE8W1l1Y/X4/5paO0B0FVNp4ZsXXUU+9MIb4OSmEoKjcq/dN/Om7TF/F2l7z7t+CUx
2s6p6erpFfeiY1QtyO/ETMmSoTdZ+FeRWdXXYrWD/uPxhtSwJQAcILMRATjTNqYP5LJl0gywvy5X
Cqo9XKJUEHB5ficYzHyBfXOAT/WPpS1lB/02LREVGexwSBhltvc+iEKFecAbH6sh2jyOmI9uHrAO
IJxGsprTG1OfHhqy0+KatJ8WzPQW6SpBsT6MSqgasD3G8MFatrbPzssZtGVAfqycgxqEWAAFlYvt
uHcZXruGiIQCUaY/JB+OKdy6dnS3BKP3T/NT+AhaOESB8BTwhVuX3kzZ6Aam37jBnzvkupLptq69
3dmSouNSaVu3cNc7/vYKYi3+3wcpyJCGqmPjggXGt32Z6eFRUt+KOqDixqewcner19M9ZA2+6fAG
i4vSedPuk68KGKoHeymQN3hRK4aJ1+rwNtllgBbwSaGBF+gtFUy5bTwuQV+iLSNcn/t6eYO6bYUl
E2imWT+wHINif4ogCZGt0ikczecZtHp1l90iR3HxHr5oMf1tqPYQRAklXeGXth5rtVn7DRwjpieb
hpYn+QRjXjxI25q37GpKpuvI+CBbNGeLR3S80Z6i7t7aZaQy6LWlvrJ8sKofg9kS0ulhTQoewmDm
ITsnJxiQIJKQJwoBC0HHEDs5yaelTB7+rQdm4+Jmau0711Ezv6L/QtmFq2t7QgpytJsf2SkYAnVO
yTHAY92foZfyMAZou++It1URTKLoAN8Z61B3Nv3kJQOQMfcTZYmLjFtxxKToSquwC5Hq5+yFJ+E2
L2x4ZczoMWypIshLbKaLQ66TUs6HtZn5szYwtxLesP/emwhn/e/uZEDoaKlAxMKc8bsX06V41toB
uy3UzfaMYdjHmipVQDqMury9M9IikTJrL1LY523ON8PDkP2xaUGTekb0YgUwqu7cV7tM4dmSnzE+
MdvtXsDkmJR5Vw05iHxxWy+rxDxDF1bkimRfdaxWvHplMCl/r9ELH9E/o6zdad4+2gPJsbwgGzHF
qu171SlZxe3eGUHai3a9jLEOULImFhkAzcsz0Fj2oXKFOKByE10Z/gsAWBmwpaLuL7DyuJkneaNt
++Wpc2KmWvjGrsuP21E8KTv/lOtq57IfNotQB4IiK/7pNDY43etmAb0NllH6YYKNARKtoew2kAKe
HE6r6Wk6S9XVNmsAcBG6WKQ1i8JgvrPrHuFj7eP7oNYXWpPAQK/GsIRX+mwDDWK0cp/cXBlJHT7y
9pOkjUc6w2frCriD7XGFXTnDxQrhC6gPn2kfHvZloAKn+du5BPd8fZFTqpTbzjsWvWuuuui6m0Ze
iW+7LWDSmk+M6A3b2Nn6sPU0Lw3rcmdO89zIE7oMkdJ29d44CC1byJ0h6kCnwl1lcUWTOWzMX2Jf
t1RIh7Lz2PakOcT1Jn9kcAruuscXwtZvBsm/htt8RgVqtwBYRfa6Bo+NMesr3w0KpgSyXeDqzMNS
MHtg5hLIKiHHc+K+pdkIH7cdQ0G0fkS4VVETQCxH9YjyV3VLVggLrI3ijKu/QaxEz+Hwe7P5Tcvf
GxTWaIK1BRvQhTEaYavn0mmRadIOi7A9PMB23lrFml37yu/vxXv4vuVNpOIdHV+Ojq7Y7/KOE4wI
AGBnq5UOJqAUzxr9s4xHOYNgAwl+C16QZr7I8IDesLdr7B4w4uYAuCU39vKDXWG+hzQ6E54Hkieh
DKE/kAa3BkjC9WA/+bX+jncbga66OB+dioQlCSv9aJYXULwg6+gpZJemPDys9PwBz+t9cUq0xpV7
gQh56RISdIN9F86GCNJ2TEOlpG2d3zh5OEUuOKVK/MjRzbZQU4JeT09kEBnZPlI04YCjgakU5Pu2
1nqMHfNh+Lo42L8qM2dP4F2dXDG4RG6wTz/RJ5Aqc/ZlhEEwEytUVomUuH1skIsKufMFAS1lydni
33+pcOPrTtl5E05QuzgDzGzsSy6LC8hMgoieX9/nBc44lYvqqafG7fLLtcjf0+bvmjjif3nuadb5
4DYR2o0P+0AGmsBLlYueotZBfswhzrKePyYyYrbJdWvj3q0A+5BDe8TI8XVIVCxVIUjS/9C9QqRA
pYdLKTmW3q1hqxWWoK11u80JYp86d7BCZBQjQYTdBs3BjOPjaj5AREDeDOuJEUZwWc0gSvVfGFfH
M0iV/h2GVKyvwVb3ce3vlmQwaf9H2JktKY5l2/aLMFPfvKIWhOj7FwxwXAgBQg1I6OvvkJfZuRGe
buEZFZWVWZmOULO19lpzjnkA2h+T6p6QdmsXk2hilDa1s2wJGM8Q/O/rNViQKregl2KLNLAaLFJM
8gwOeNl69VQYkcokakE1V4EOFVTanQUgISH2jBmpQBB3Lgx9huUnCZUbPC75zdmN6pD3LBkXBkX6
Phd8Y61I0MTtpp8RbRDw8qwGRMG2ZJ7ztMQBBjjmRMjTNGsdJ689qlbG+k6EWWqu8k5jhdjcz62x
sjZdEdhGoBtuhWQhctRqIYMnedgSn+WydMGz/BT3//Ot7x8wx2ObWsfIvSrtRRBEae3eHbPxnwxb
iObQHAE44zvoCGFqq3eITsCq9N777t6DGhHudXphbJLuo35BpCWwRdMibMHYc1+YRvetcAqzqyNX
rvnCvQf39TKKBtXZJpNX+ehoXvlRTC5IsVjAnwH5U8qmwvbyqeV+5+YIqJvBHzq7tUmf7PO+xLOj
sJmnfwR7jdZXPUnWed36ndLNA9Ps21FFT+8MZDYjhauxxBiexPYpCkvSx9yX4F9SR2cCE55T57w1
lyZrZOwUMGi5Q5hmCD11SYGhl9P7dcaHohnTjk5GOTwzdqMXRWkeRoX9NnytRtaah0y3y9iSLgvz
k9v5+rLTTTQS18W0+gSRAKIFk7E0rIC12iVtoI0w72w6iXNG4ScDqGfRuNNAuriG4calxYuH2qAJ
tYNJlDlNvdGj8chtoINKVz9RHChHnZ0FhO/m7zq+DrsKsRPD2o5zx+BUOOq7x4D+wRNcEKVmdxbR
iWe9eLeAf26kZJzOr41FgFQk8SOtnCAEmnsBPvTU3RWWMXyS7EmGCn5y9RizSPV5osW7DVeoGr0D
ZgI3+06H1n3Rv0SfTvbYLAVWGF4mXBuAwA09R7QhPX30NrqZ6WYzog9q1GSzi/eQrfOAhIU6IBny
PhXoF3VGWBTXrd/XkwmTHZXoUXd8RnPUmEIOVITlMohM9ivSpwylO+m/WE/ReveTbCl8Ap5pzi2K
Ble1Rq+Jrvxyx3gK7gI8Y8qewlFuAQ6QjmtSy+JKrr10o4OW4DUCpWqL6+tFDQy0rHvFGE0JyPAE
DhZAh+fwtoqhJPeuqqUT27VObaq+bGNQM81uM5Nbe9A22R/999kzJTdzi3hq0FFlLvPwnyNg8Klk
K7N8yMXOPQIwedpQOD+mRWldWK0geXfLKnwgiphUh2IGq16BI00TdXlPHaJ61MhSDvLm4j8PiqcN
I4QNkzNUYaC9HVs71CNodsbi0VdAKDHCKmF/d28jhc5AX2hl5y8ycAbRTFmLSy4Cd0AquKB4rnPm
yIQtIdRbX8GK8Ha4W/jjWLOhGAjwD5mwc++yx7r2zgsqL1aL3c3Nt6/JDkX2unzayfpBTADdhLen
3e1X2ZdAy2S2qDjNhTqQ8/h08tRVUsIvbHVfo5M496FA5A+3zNz7nmcwOVx7F+8N9a77pDgb6Yw2
8W/MdMXRbflp6x//Lo/Nn/ZNokkYNHMLPDOi8a11oKm1rO46uTa/rkWzxfHJ0OQNogy5e3J2r5/Z
2wasK3pnE1SwBxo/I6E6DzNIfM04/UQlVjLFAjOuuBdEuUgtXPlCYjl/TfmQFG4dOUXjZxjIpX6e
TwgUA76LR55yJyOlisAnkGl+53rovHyycPUNWqVzn5iTaMb0GQkE/3W4QSZaZMBiak8FGuTtKL0/
9IvznGFpSjSvTqfyF0GiQSNjOjpUV54I9DDr9r2ldrGy4P4h1v4xb3fWPExp62Tn8PLGxbWu7vo3
qf/sV8hnXb46M/boKO5CmA7MvL26XF8+rs+uOohYJpgci2zs+lk5SIc1mWjzdA8bkA9kW2nQR3uP
xDrINDeBxlYtUvzud6aKtr7zzpZI+vSSH/XMeM2Q1tNFPSMPJNKWLgutpRo6sjIqpCBV7ffiQaI8
bKqPHUwqNtzMGg81qTwlCOhxRmoCWkvIA0/PuBKzTuhsyJg5fh+K6tiMKNSZ5YqjLLOeNAjAlT8s
YWkeBB6zk9niDykWHkwpxgqpbeYiSqeqaBHFZOIU66qrW+IJF+elhpcZ/0ozhzd8R5vEMvv2xFsY
1USbd+Ku/rRezVBTXQG9UUafSbSheSfYpfEnrGDXvQXIGGG8Ar60O71A3ENmZ/0P9dGTimsqswZi
7SOuBCw5sEkLfAXIcCKtKO2ml8wXbssC5e9XAXQFcIXH3BIRsTIqMSdXbA7ISLz01KBkR3JCMb1R
w4L330kC6cRsiuClx+AeAGVTZ3HlxC2Ezhg/TDdGX5WioHifUBtCFfEpuPSXe38PeEU/k145Lz/i
O1gF3hW2Fib7bEhTIKfuQ05NTfska4pwQ8jqxCvXwXMYx/4DaQgma8hW3smB0mdszpRsXl65bBdr
dUmxJHGJTnSMpYW60q2Eoqdf62tlhOsajuOtbEk5dIKY7D37LGG7NUWUBHiATLKrlckoF64Paqe7
4nZYmagxUmsk0fBcJIE2xiR1ZclB90B7diaMuMtuZWtIFftxKENYpf5dSaMU45Q8zdiEzISZwsTx
5sjEgLRk5W3tg+97XgiDf3SceBC9HNHjEODWkiBBvhwhIu8P4OW1HTnUxGfkARWMmvax8ii6GWvn
rQWewvfFhBDY3CdJRY+b3dm+Vg+p+5jd/RJoBS4styrsfE+8yfZJUbcSBtDOi1mFFNRqIiJZXiUY
yKMK0HiHL7iwwYUk+SSbwy1Ua0c4nj9vLyfWyE/y2ThQIps8SjA4Kfh7nakJXdwyd1ZeBCA1IXBS
5+vTnJGB3eD1nnGnE7YOejmzIsWSa5uKQkMx1oyTOT76vrlgC0i8pM5wPtzdKSmohlw6PuqguYbK
Bz+uGZLcfvehXC1IaQImj0+4p5X9c2YptEHorXzeSJd7wACBpMr+WdYGPAZgua692HnxihyJYzR0
BG58aLxH+aeYlZMJgL5hVLIAu+qYTSRZVAKGMQqSer0bQpssT9IFe9iD7Y+P/5siJRt1ajI8/Vh0
jMzVUE0mgGs6A94iwqphysR8dKwVXVxPPptn8l9EigFglZbGhJpGILu5m53S3ZNJQrKiGe9ZsMxG
x6qXIFU5r1QCOPudCwSJ4X0BufFZrTMUswWwPhwPpl1vn/6NFZpNghvbtxVv8tdE1VzAzdeuOWfm
ygMrdwkWGXE/6vt7SNVMttkMNKawwuFD1yM58LkSkbob4LG8BLMHWoiH6ZTDG3EZoRK7Z9Qgy07u
0lOCFUzLFrgokFnWsrZ4uR3Opf2Ue8APq+Da5/7SZAI8KWaaMIYiQiN+pT1zaAoD7SOlITpjO9FM
dmMjdtgud7jUTILlXofzQhR13tJBqe8E5lKYZ9nHuZeh7tw/Cbghj8kYc/LfpL56hEdRvRC/FGhQ
poILfho15GXGTKoQ7ISg1R61DhdsV/TKBTV43DufLfoTl32Ka2NC1uvO3x11q5iU/YYkANj2bkcL
HkW35iIlg2SuzATRZgfMGs/UuA8aYZtyZEy98W8W/kuweBIqr4IUSgvKv3Dl5rQfax8M+B5MKH2d
AwQ5mV2sX6gHHtNd4VzbebddwUqcYvZ4r4s5j0LMQ6p1zzS8P4q8J0R2Z1rqPLfAbm9VGyFSTy6z
V48XkxmIO/t8FA9kzuoH+F3iMG3htZR65AKi/qG1WbgZ+7ixOlVp9q9M0tT4Z8PLHTioTb2oHDOX
Ehnw1PmrJh1omGb0dvngihLfKjXda008nsWuRGCDt7x4UeV1QLvyuLOJg9eKgdlnh6DuedMoiISg
1nKPXkNhoLEdmfPsEUJPy3xIeiJJVdz63D5N2x0Vp9ox+aDXwH1xFNie4xhtHcqbpKfzs00WZEen
6YBEfCnlPZ2RHx6pDHeN8aLXz9SLIIMK4LLHHludVL1iILO3n2kfFY//cddxoVjcFhdQbzjkuCo5
kSsFOQ3x2abZSW4u+6psDcHXnGbbihkCOqsU5l3DTI2KxSenpon7N1QIsi0cMhdxwm1zdiqcywc2
URkxytdOV8Dkg0ugdncwQypYnPdFdMAdg3x9QnOVhDleVSYDZroJPC511xwwywJFO2tO4kfLX+8m
KwryZA/yb82Pko9fHb8VYMgp+RvTxykbXRf/Lj0lpR3dfZu96EabdKBLAgM+uZ3N/CFTu12oPMV7
Is05QAkiGQqpPrgjwh4z57lk+TO2tcF2gGbi8d3qRCHfr3c0v6+jhKtztYXPkhS7kcTs5shK0vEb
VwRLudApIhBcYOC1ziC4WHfP4hdhOLGzNm6w07FIrMrp44Ihm9HJjLaVpx8vdA+gBkGpPerrSg6v
iq+uBYJq0KAKXQ36FJunzC8OHOShjKAuW5AuzWif4esHKvxsRskqWj7NoR4obTmpGCh0zh9k/wA+
ut3tdM9IicjPtiUgjiRELXeHNmSUWTkSf7IaqMw6Y94r0Bty5D7ANNQ2BwhWN6ZQFJXbqiUTSR/Z
QrpOs6r/ctLehb7WjNcU/SQJpQ41XuW9Hv0KO/r4wAtRm6ekm9Bnt4W3fQGMdUJ1bqxIsVKNIe91
qBt54+8gVHXZvGZYYnMbbwVPR7F5A/En3rBbHNreDFztt69PSKErbQEGrR5POupai6bVPInRwsjo
Kqlv28zC81ZsfMybNPTvpzYf8dIj2/C8mwkDynkR1d0LoVs2Fs5ODjezxyFdJqxljVfRSc1526dh
Qpa9qx31rUgzjvfc5L7K3rNdOomP58pPRK6ejSkaqp4suTmYcOZyNEFO9dOLBfsCXz+bIjkpembt
14ZDVqRBThqDG90RCrsgBp3pVwkO16C3+stIlLDb7zc3SfXQ2FXZYKZNDO63fdU9zqSd2smZW9M9
fwwqh4Y8vr9LSxRlB+C9XJLwdhTBBrAnBcG2YBHk8/TJpAR29WgJOfme0PcgJgVGHfOQLpqNOY8O
Itkl8hFH4Rf4eDcxthkXkeoUJf5eYWAw0/q7STqkLxISQVvgQ+Ws0thc05ZzsgkYYTBmBNtYGtfs
5eeEF/QSpIpXAiSqEF4ITCqkueKkA8b4iYi8GlbhZQSKqX+D0bYGvwtfwkUxdj6JY3n8xi2LV27y
skVXdh8jKvUdI17QCtA+idjpmfjqCyv224DmqK+NKVkt7kObGweTnWDtvJufTpiR+OUo9Shni0U2
ibdR39hc3Hz1OMSLZPEMWxMa1kl3R6DOhSWCvrLPwm8bzturJrcAC+K8Q4xpN1tVffr4vdjnvd6r
sSGTHdSPPTIwbAn0WMHLbZwNX3xNAUkbbk2nYdZHjykgUbrH29Jtpa51EIedoT7VpxWCb8jkIfkG
B9lP+zEqx8LnkcMxAnLTZXigBuLKtPSwnkh4hRDZhDSvvWwAtHhYA/aqHIybwXsBcG4KfWBM87rX
eEqP1jOSwC8jtXOG37mD/dPYWv8NcMqLgvsopbldrMGSk9zhwqudvpePcdV0CUhpqcjsYvybrwa3
bQI0jeAuUudxOYXyMO493TI4jx6wG2AveJ31ZfNq9wMcWvc82/X06X1VsbYGB3Cf6Gl3vSYofaLk
e4JrBKuXz1Lz4k87uwp1/zq/tcENPXXIjLgPlxZdXhE+ZheOUPcTn43HZZQH3GjJFtPXmHe2S2vL
TUOQrX0RcZtHFTRMhjoYX7ZM3FmR/xozEuWYRW/n7uy0RjG88xTMXSZZFNki89KFGvQi0olbWRmt
oLbY7j182OdtVBNPDXem20qWyIUFRlq5cGAItBCRtaARBjHRw03Lr8aTeszBGZlMOs5uUK5uYeLc
3cI7u3xttludYRmYMGnp+gd41D3VIaSod0ahCHNtBYRh/FjxKIH8YOVznujbZ/JYHzDMXOwgUNPN
dcqQh3Ukj2mierkHczxUF48JGZOjKij8ziD1OzzdlHUebb+r9/bvTtZLwU4pA8W9Imt/QzTMkIzc
+VHQv4htShjEPhYtlwHmaMuNKT0pyDH/PEKSFwh8ffcIuKERhfD84RHj03sHuylBX8Ft9JrCUHbe
fgKU6NKPbECWRLDmQFnfvU5fgx6WYEZDsyK5ELTAJQgDw5f3uvdkPhzbUBX6d0cKDD/ZFD1tXYyQ
/gCPST9uuy4tdyLaNu9NsjiP2jpwStLNkgby/r1OBjUbxJG+jQZvClbnvjSOIpz4jKWIrSRwJcY+
Pf3zEihobJCQU1wFiYuUfl9+gm0AF55P2AZdJ0ogQIggrPYoj5MZMFO0BHV47S/2mItwNuEocY2R
6d1otQp+uaHl69B55u/jUr90N2aojURPJI4e0U3RL4CvvO0IpjU7niEyJqB38ClQx3iEX66wNfde
y6oHI3lIHgFpsh0PzUPuEF5CH/M5SMb5NGFbgb5sojFPCN++4d56Ha8FFmSBFNK81sLrAPW/bwzj
MySM6zTu3QZJ7zZn4NxjL0NlFo9IeJrrg/ggz6QWi50G6oyDoKnk1iE5sMHTzxyJEVq3OFvNTBme
Q32AmKQntleXKue6lmkSNiGXjvaYLnbzNX6QvHumozyO3RZ3ce4TmcZbpo1VQn/f/aBPQahQ5BoO
N6gfH6ShCXBfCO4hCRhh6jwhVl5ZAolLbrs26BHfHtHsLLP3ATTzI22+Xbgk72GvoeBxkDR5WdD8
0o3U2orvr4oQcJGgAwySFdlU0RP9XRG+ygJAQ67t5lDVvRIn5Og8AGRjIaH+zHsSei3v7hGVRDBQ
5j+tqo92dFkyYK56JfdBZLFPeVOys0QzdKA/Tf8Ad7PunYc8uMzCHcIJVLhsV/hxbSQBnAAk95y4
fP/Ysw3h7p6dw5zOv2+gmTIcYOrNoTP/rT4Q/yNKAHdAs1Uj9ErSNe3LUflH7fsoy6h+P+67OTsc
liuWMMyp8iHjdXntDqV2o926THa02n8pu/9TdX/75G/nONXP0q1T8smKhzWBBZCxFkieyD+7oodH
m4eqjSmiYB1hcAvMTer/cgQ/XGUoRZpkgDBDL/u97t+lxbN63zgC7E0YTDgKXmMUJSzdkYcL6eHz
zAJuKJcoY9v11qOo/0X51apyv91pKNYE2LMa1wC//9932vXZweAlPs25SRgqr8xDczJ/023+R7rI
mf7zM76d6U760MU4ecEQZovSvXyoQ30isN2VfhNJ/nhC//gy35yQaRWZD33Hl3mfCsBAqEN5LddD
DSa8SrNoy6ZYogMc/aZL/Y8J5K8viPrq75MY3avG7JSVSWu4C8j1RNMWqTeSh3O32V9+2S+KP32a
jIuXqF5qavnLO/fHI2NEkam/tMycK+H9Qw86+872MoVmjNDu3zfof+TSfC1ZNrCVkvwrqqb699d6
6rJYNrc7p7OfLbQZI+jxvz/gp4f/zw/4ppeU75fX+XLnA7Tw3EOKM70Ggqv8cleo7WF+v8VlBRS0
wAbERJn599d4Xd+5mp8v5jxfU6AFxUIc3Rgv6QdpmfUp81tPAG689BRv1QN/nY5Lrz5kJ2PzmGd9
6jmGnE7GLJIB6Ujzr06H1mu5x6AVau6jr63PwXOWja4TfdCZpZ81/zo9hDK8ev8+W+IPWykWif/7
Ivq326xMchJW3mdzTvRQhizGQpxwPiQfEq9Ymha0RoVftm/iT4ukBkit3b7pIvfB3+fO0LM4vapv
Y14Oml6+0fpEvjmZjQRlKrDv+S0v8KfVSMM8AAAHSbyhfFsp7mwv9ayqDDx4d5zJELMm4M0WeSCH
d0L77l0dA07VlTfp6t/n9qcl6s8P/naPlPek0e/X2pjnvYuNGoT0y6v/9n976fzyMV+GxT8eXa3W
o/oR8TFsO73ETxcZsH5Eo5t/f5sf36pwP1h2kegbgvLtTklfyvXSuV2MebyMl1Co0GrevMi7Bwgv
gOKI1M/MXfzU/fV9/tMS/OcnfzPuxrvirORybOACMdgf3oZ0Hq1TS6vNepmrDH4VvP50y/z5gd/u
0OTyjs34xgfCtB/TSWUXabqIA1zd2TCKnoNxJr372v/3GZZ/WlSgNeFaB7IoKt/bGopUd4T0petz
zKEk6O7G5tTkmqa40Jsg2TJOh0+SefIq6u2NgGBmjAJsWth3nMPdNEdC8WbvQ1AnpIB/H9p/TRIs
24BfVAJFVSoq6dslMLLSeL53O31+7kn9VukPD9tujYirAfg9XM6R++9P/PES/PGB3y5BKkoPJakj
Y07rAu8qeUWu3Pv3R/z6pb7p02+RqOzuUUefSzA+3hZbZroS5UrAn/by5DFO+uC3W0v78RrrqKhx
MrZmgm+faYjZW4quBaZTO4O6gsoImngLDCITAd/EvmRzu2kvc//qZuE7RL2Fcbtlq5ge/QxLcmik
4qKoXCaa7m3UOqWZBYH1qrqLFlZI8xarXGuuo/MHP7sK+F8gDDt+4SBpR5gid385jz+9Q3ij/993
ap/fP1ag5q6+Hmcj1+ccBKZoNJGz0woCchjZ//4kub3q3167gOQMrbWB6m2a79+fZDS39ysRSm0u
u8qp7FWYIa5z8l7XJoNWYJeP+WuOM18Dsj9Ar1d/MgyL1rdjp38flkOzT+LUqlyYm8tkN/33oUnt
hfvPoYHKgG6ntWaib0/I9amXhSYX2rz4fDJe4T1fLGnBQEa9ztgqKZt3SFR6sk5JGNoy6gpIvu6B
cnz7vxzID1eDReT/H8i3J+eqVI+XVHMgu5DEph7tSq+FA8pDSCi0cx7L93rzoq1CjOrx3W9+K8x/
eqrAteEXgNQmS4rcPtl/3A1pGpuJUKfa/Gk9Nu1OfXwXbHklD5rhbn3xz0FJOQRL8t9f2/jxa//x
sd9ujTITzDo5Z9rcXgPHAboxwihLEBdEKkzBoIN7bu8Ed4MnqbUse6cjLh7HGTq8RhxraPXhroC3
9kG6W4uWLNY6riZ3nh0b5xULgf3xyxH/8OL+60S1//8fJ0p5ZEqVS5yodRDyB0c8mnOYo61r0ziw
7SBch1uXYNhwND+M+AbQR3rdbsv/hve0AbhPs6DPXpZjB5nl+1bfcsCtOJ7TIs8tvz+puv4kmPz7
uH+7wN8LAeMZvW5y+tDmjLW9ppf1zVWxUOgGzM9BNjDDgg40W8zit7rxpycM5DG7PhZOVfn+uaqc
XeLUvGpzcXYev+aXWX4o+53Jjir6vaIJ+Msb6MfFRhEBPQuCYJBV++36wLPMy5uuqPMAhgr30AE0
IveSZm2PLMBfV2Ez5A/umAXQqpY79RsTVPphu4T1C+M9GYjUkuq3pfVyK+6ds9So7GZaMlgLk5Ag
Hux6uQ+gMHi6O1cYEy3sG72zfxtpsBfYiuI2WZi/vS1/ul3b4k/EACTIwtcW8o/blVfZRX4/sXp8
wXChxlgBrvEapo9ueSvA4J/LX260HzalsAk1QRVV6I/EBf/9gMjnix7nT/xj94GwvPmNT/wDVj/0
2b/cWj8s3hrnVyKTmGutsk/4+5OMa0dKDDCT89eTODGU68+p8Uk+y9t7E15buuJt3VnGhDohMmuc
uHRoGL+K7hXgh9UxSDLEp/bvL6/8dz3D7qdwe9HFaU/3t2W8kyeUvWejmZe6V9DhwNZ0lKD4YgcA
jIrvPyd+1GtSO06tG6OmluixMRhsPYjFhnexUNCPpiiWFLR4Lk31Gk3cLP5AM5p8GP51EmHLhHFA
7OjhsuWZJfHz31/hv85JLp5OdqeimzyxRLb/fVZ3uVmc40h/zVHX5y8rOiEVQBj3JnTMeX4a/YZs
NWV2Hr15Pc54U5+XDT3iDjbk7gWR2EGa0o04/XJQ/32idM3UWEIUTRclPL9/H1SlPcVXE+eveW5f
AeXh9R0Y/fvcgJKggQ/ANYTkBKNSnxBW/pyMER21TXyW5H8fyRf09u+KoT0SdsCUMwZ/fLvpzm9D
Sq5njgSLR+zEUyLS0OGJ3Xr2PjFTZ3aYIVrFtMQVPKkE/ikfNWXgggi6+WtYTh5bkf8HH8/pNorQ
eR6QGpwZDTFOfzidceEvfq302uXmP4cMFAwOPglTHPnfJ+95u2rVfRe/5qVsAbHB8F5Dn5lJZNYi
iOTW5J2/V5edj9+6OuIPjQrOlok9m4W/zeD+drYeWXPThcx4Ula83AeZcBoE4ar7gTU5B2VBBfz1
u0Xykpjo4fx0I5/YXuZYGoSmhF/CbqZMM9VA9eBU6UTl7Fqxl1gSmEW+QuvPxsaElkSzhTGgCxY2
2hIW82y6BO0vgemNyBrEb1vtG10RvsR+uO8vFnt64HCRIM7BthxD41MnhMwhivIR1V/DOBqeT0R7
JIha6KtjFl5iF27Jri2is/3966X67waqPV9Gu3hAvBKVb2+vTlOb5fuRveYS43AtFAf3DW2nqI/z
53Qe8iRiTDxgKqsXvzUkvvap3+4Sg/VU4VNV8gm+9kB/vCnqulHFOnrVc+J1ezfYu4yFP0mT9SKf
HHMHzLP79CTCGMmrh1XSzwba7B4caYX1dnNGo0xBsZi+u+/xZX9ZMS3qvazLMJoj3AgJIg7bMZ05
7mweC3Ocu20+rjhKA2moIkTxsyD7paL+qlj/+33YbugUtBA5vi0ZlySpd+I14/sA/0i7SPxQZSP/
RXDJKFk32+S0dHKbMtO9wq3HwX6k+p5fP5mSaCipFsr8vbmt5bzLDqAil7KcgEFiaEKeFf8hiDB2
hfS3vdJ/XyDMehTNNERBa/kh3x6Y/FE/s1gp6/lVtkTUaCbCeWSRTGZfhyryc3q96pg40xzKAiNP
xb0/3SQ5iJPLtJo1OOZIM6XZkzv5Ir2FYuTLF+fx8m/xvHz+cobVH49VF/GKg2eThK+X4R93jJ7v
qk6uc4aNrTIR+h0fJVBQ2onPktwjHhN7Nu9h59U1Rjer5lFXXSwiiB+ihTHH3U7018PBiMOAsnZe
1hMcAM4euGH3EE2Wh6XWl+yS2IgSm/e/l3Hxv1w5tqL6Hwf/7U19NbVSvXQ40co2fyFqdCLyhDD6
WK+b9Q4NVvKV8VFtZMZnW+ITEBajOC9OJI6BRkBax8gQvUjVrUH6obHZtP6ZCbF1Mea0czdGnfyZ
Gyj17ScYI8rsE+WJxyAiB6o6N3HNYZ1tM9ZfX/cekjrcOkhhm64y5hOaIeZgQh8eo+SUrstlDh94
iQBJ/VQXryHThLMD6l9eqPvbJtmonzdiFDvoqofJhSxQS/wsPhjhvSbllsIS9WiudEF/MBilKLmT
pYD2uGzVPnWne2vXE2OLwOpF3TFDLp4o3epUr1Xsx/NkVfMd5/kYla++khYymqUQizggp9dCPMZY
2cbmKJ2Ko93eGErEKZJ1udlNCZFskMiHeBF0Dun4WKA1wut6R9EwVgSLV156wBkiwvADtdTuPWql
+++LrP18gyqAIAxIVIr0bTXN77Je6edrPVdnNt8ahV+D5WQcoys+laPnHjFoTEAAGZ6rxwhtaKDZ
jyDpl7N6dR3ro5uP8hd1CXEEFEBP3JNH7PC3sTCP12yRC6A1ej+bGYHuNUv1FH3sgqKHbjuZq4vk
iBOLE8sZkYkNJ3nwaPrZ4d9fEGXgf1/tfDdBoDQyWLe/z5vOhpK+m7oW5ixvbYq6euQ6dmY47fHe
Ex5MgAnB67M4RDnmE03wmQ+iAHlfVlhV3tVIEQAslToq0LmV9JkRAExpipKYIIhTm5PduG+kjs3H
BZmVMrmuyflh9KyWtrTtcH7yQdGv1zpBHSS7uFFQcHVtea0+maOoA2Mid+sYbzSkdoxXSIc/is90
+hhhxgILUA7i5fuEPquaXj8eI3EQT+LFfSS7UhgNn9MGEU4H39UYmt7gjIDozevW8NKHRcFVf7wG
TN0RSBULA7DC7J7ZSkvwa1wi0SOiArtSS+2r+OKAItLuGLV7/SFYz6EYoM2YKE4+l4PXAWMcKhjy
vM9j1b+dYIR6GQ5I+Mp9EcVzhcifiOUut30xUS+I8FF2xFZnKK9eB3Fban3jORHJUKPVaWNwI8HN
lfsPn7r4tb/unwN8KYBXrl5FmgOUrbBZ33kbNpY0E9Yo6BERZmth0FizPICxx42DA3w3jY+Vbe6V
Y6sPebNU1sH1AE9r0Ok/4Df7d0yWItp0m0hh/164MAdFpCjnCZZMrxqj0qXdSD4Xq0lqXye74BK5
ER4IhFVrbDfIDZFWXKzL9j1TVoZfDC4+8g2TlJVVc3rPcU2H3NjocHv3ya2XIVTfOdKWBIqx5ONU
IkaUp7ykaDT7SMGbUz4slyXCS25DtgHAcSAI/vtON9rl+O+3uSHyGLeoH5hymt52aP9417zu8UPM
MunJqPN5tyM2P6XmQ1SGOQ/lH8UAOFuE9/jaX/MkxKeSHN7AJDKzfyPc4M1hMYF9j1CFzq4YJo8H
8xbcpKWpW8f/AepbFCHcMX41jvYVTCQ7WfskgKA4PSmc/djVqyCnlVAFZ6yv1Av4G14iklX08sP9
rIR0Z9cRt+UA9OCLVRYlQW9ZTZrCfqHBi37daX9Nib6dFSZybNM0lSoHgcjfZ+Vm5gX5HI0yT4aJ
r492i+SzXCfL9FM8RoTLxZDd385rEPWrfj6Q/ShEYja8OXebDVRwXzVTc6hNdgspBIaACaRyyoHu
IoAMIg+DJ71nxgVjCaV6tHisYL5O3hMlBMBKeU5+0oASdZEPjJ4wLvvyUIwgg9yG+Tr+REY4vsBS
7gwZbPUJPRnVx+Yj89XxeQ7FoJdNq/A6isgc2g3U4WO12xibzjA5xY44emAFCIC4hqp/HkdDcXw7
KFNxkyxfA2Evj5r1ZUBK7SIKzdF9fBk/vWRRD6A1Dfm6sQ+gJLjPxGkURotr7903SMFtvxDxRAuy
k9AkVX0SZ4iMeNji5hbA/xpraO/KgTgQ/Wi7A2vxnLCL06evfhloDE4uA9yiYTPabSGXvr1O8Fob
2xIEbjkXfal3DaQjI4FRdlL68ujeq6bosFzd5VtD8DOHErJCpUfWe1iNb+Nq8Fyr/fPw4ah9wZdc
1PXDqP8YRX2lxyg3dsxpEiIZfPdTv4Ao0gweo1srQp28gjJ4INBJPYx0PYxDh1aueD3cwTjPT9Pp
1JuiEbS65IAg46fx1fJhkc0+mDK83LYPxSwK47CFJZFGOwsUrCEmcqN2Z4O83AIE15KDl9vt9kC/
tf3HgCi7WbfFuGN2bqMP1h1uKbCFLTUq6raI3KY7v9ij0RpFsg0Rnx8BbH2u283m7J09jbgY3Lb8
vq85dej96P4TxUD1wJ5CmxRs/5CTs1xTmvBjYTm7Df8dd5Esw59NGaJgL3RSvtPhgOPWxaGCVLZm
vNf+m7BC2uDjNmZ6bdJoTS3oUxSUfDUw0L0E/m+bpMQQzopQk8KtSrvrFgqGy60nfHH7239bmKq2
Tr4DOwKQwvcjQipeBMsvntZ223ai50V3Pue7RnCiY+uEQpJsZb5yuwesgG6tOQF6N1sisuoCxwc4
1Z7sKOR3d13arb65TV9rdbVY2q0CoqPId86sU3uemXdwIpG3tWzudkVr2flb2nQQZfkxbXZee7WQ
0c74bcMDZu50s+Rp+3fbL3Z2MW4H7d8jZIK9K8zV3Gn/jKWCX20aLb0RNr8AGN3NvbvCD8KPXIGl
JtEG8Z9g591B1J0X1pwNL0SNNmYsRS/KdeFKtDziNhOn/QT8v6hjuTL2yYMvy/pJws9pCl30NB4f
xyu4kYPVZg+7vkXoALmPvwSnUOm60/99ybYpfjodj6eHT9bEYAyXUuuSk9zlyFo4pEQw6dknG3M1
Po0Hw/2Vdnl7gI/uHhfT1y/R2u+6+z1KSaCdCNutAWLmlvwdc8pv9AJO7VVvD5RTfGwZZi0GmWTN
PgzJN+Xzw2uTK6DX9HCh91Rw5uIm+3+knddy6tCyrp+IKmXBLUIRkYNtbiiDjRAggghCPP3+Gq9z
1jR2maq9J9MYg9DIPXp0+H8wSAUnFujuCPx9KDzlMSclhyYKiYeQ6AgS+hu0plGwJfROAJ8XAzC4
d43RSKi03t/fqnVw3h2h25HvmL5Rf+mGQ7UOFKf0o4xq3Wee7t1uv1KfMG+lq5cAg8pcmFPiixw0
hUXv0KXlQl3lAA4OEghw0m6tkTYAkqyvgsRR+FQexDe6W9zICQkvK05L9pAYcBZ2SNJ+KDjtJA/y
YQXg6tQTMLavv+W9rZ8KSxkdApA0oZ2bnnBBcMP6O8Cd5kRGUH7ITI7JxCJOdhrcoiTcBtWOxdQd
V3rr8ByvepvPW8/u1Yju5cyhD2soCxWgskCz1PoK5m0CYHdzOM0IzkXxgVp3vOsazW3/4JEAN9y0
izh/L4YKQcBGk9QEkueXEwnM1Zpq6zBYd6ptFKHo0me/3fTIl2U7edt1Si8JS5hVl/1Vs9pZd8EY
iEA87INFTJZ7jqNhOc6j7UhDSz+R4sLBuCTdUxmA2RSrrdNnrUtHkRN0fCGSNiCGnwiafbQkXXbG
u9RefUNP7l38FUQX3Lu1+tx/TvsE9hCLCIRcdwkLme0zewZaIEGpxxf9bT2DBiievpybwa2r9U9v
f6tDdw/CXxv/g0mvONnTZFst2PiRfONXYpgQGjtCZeQ3Bn5Eh6w1nM4ipefMKn4EW5rk07tcUH3U
Y3D8t05v6ixwOfEIFqXQHSzAmH8KIC+ayGOFaypBVwrRrPgXHyq8uWa79W1zNUC3rLbSdwgSJeB8
lAEAqjEZK9GhWwn/7iTtWZkPFiAzLyowB1DmbnF5VTtp+/pKCkgEp2Xu7pt6E9/uJBtaQdYgLKSt
A6V5iDHJPgusNH7aX6tGzYR8E6sO/grloR7bVKmkp+PKIJYpqzezeuvmobY2S4fX4IKt673X4RB+
BoQA+wbDJZQL6/DqcC54e4M2F5E1WPR6f3eP8Wv3/FOtB0N/YarJyiyo1usEJyaZAWz5IoTYz2Xa
iDSqMl/mXaS5C6HBaNATLpWPseV+CHWLoFb34GL5u1r6T4fh9956OLSvkur+etWo1ljQK3d1bybq
wPD+fER8yoRGM4FOB5jKkURSjODJQ4Sl0G09qcvP4/W3ujyar4+bfbK6XqiLQG2KNoAu0AE8XrZu
2cSWDdSu7tvLxT033nArUp3BYLEQLodn8VTWT2PG97rI5/+cgI5FoZy0PXUBEJsH5hgeII/x6DBt
+jJm4XDpsNFsIDNCCxhFIsWFgTJqv4PY3+2yKXIdasyQTXovJBZRMOiZb7K3fPzddz9hNKAo+2fW
P7rC1sdLethmMo4nlDRR1oSsCdaOu0+cbTAAYcnvp3WASyfyIfj3st12RVGQuZgRQ8VwR0kvBZfb
l3qjj8q0lG3SYmrCtYEndwTVxoJeh0jsg4k5FlnGDklUDRBBDvh+Bedu7DVs1F97NSzXewfQ9f/V
zMUfadq2jpdKEznwzwitVre1VttV9eGrEFSJ+s1yL2jZ8PPzsztH4vb7kKzUYFOIFtgIifcb9J50
++/C5p9KPB4JjxtVOdRsfdhBV5WOJJ/o/vuzi9PE/+SQoLGvx/A34ARvD0bU5CNAh26K+vsh+u+1
W3tiKr67mH6I/39q9SD+8+Nqu0nXdA0SD9TTSWcmtCyfUPWxW8nMRZP9RKv97KMt+b42eHtnIUHr
xFoqkDQbov6r7gcQ8I2n3noRKD/rZgG8jDlYHJ/fh01P8n15meoMm83k7KDlU5lTkDlxzJpG52SQ
ek047qCqela4tPuhbFAY2RDxYisSo/m9bEyW5/P0mprDculU5nlTAULT+3sh/lYEu65lV6FPwUzw
0PWbw2VtW9eKgUvpFivhISyeDO6zAh62N7NS6lflTAFQLIdTzhmV7t8t+MWLSN3/acLDTpXklp5o
ijSB4wwnMb23C60O1L3kFT2DBv9lNnwr62H7MbPppkz2S5NQv8IlfRPGZo4ezlOD1i8D/0+THuN/
k/ywOZc3mlRG5WI1SIfzVXRzn/SbOIseZ1cNHHZ8iboGVvSDM+m0uV7Nq2kaQ4z5Dft1F+0+c3LP
qsEzVUv9RZeAYJW4D7DliR64S6V/RB/RsWrlwOQbcmY267O+CB6fU4xoLuMnrfplU/5W1oOE2+Tl
QSXARNSpCRFW7HqfnDjfR4vFs6Ap/fcO/G+zHtbOrbyal/VqSrPESAJpN2YHwM35x9HXf/FjV86U
owiStt6zDV/7xeT5rZ0P60rJb+fK6UDhGBfYUWS7n8xkp/df3t44Xb+Pnizkuz/k53z5b3Mf1tlh
XVtr2y0lGv7rB1uCqF/EULFh3/dsNmhULhdMav7T8MHgyQ56D0j+qwIPi++W76aIEoZWFAVQCfgh
6q/vx2/46yP2+Gdz6ckAPy7DE8Smp8q6Zgw3MRAprRy7iO1wHG1oT2hUfwnER4b9d4Xcnan/rJAy
WWdagXmbuEHRgzrDPgsE04y7r0Nr+WSJPFmOpkytfwpTrMtF2xYURlkteLGgkbxASBXh36k/Keu3
U9a3hj1sYbVdQYxZKWVhgmcxAs2DxoGm+RlDODRYNMfNN/TiZ238ddcxCGfB86UQWfwwV2vlbnu5
QhHAgRLoq+2wUjrV17+78dde/KeIh9lYTu3bcaNQhDHZYqhd9f++/ZMWPM499ZTtd0bG7Y+LFPoT
ACl23t8lqKK6/FhP/23B46Q7nUpbSaoUwXlTDgvD/ucnLqIBWtXfJf26axroTpZGBAmM298nXLLR
4XpOVYMExmkECLijk9ecOIu/S/lV8v9TysOYZ1Z+WmZTzRimfZOwf0AqyeP+u4hnDXkY84ysK6NC
INUwfcf9S6qEObEXdtds/F3Mk5Y8HixTM70eVhVFdKasDWBAeCYT/e8inrTkrlT9IwNW6mZ6yVYM
CQbufgGR0JrA4xphr38X80ti2F2x/H9D/3jO09WLOS3XlLPtboe4PDCWAjtNor2Adz4NkPp9Tf7/
iaY+SJv18WQqy4zS2JEnEzZ/bM5YYzn7/d2sXwcIbg0V/hpNhYz9+4TepOnVNralMcw/1k3YdCGY
IoX9/1bGw6Ix7X2i33TKOLuA72walZ75/owI49dZ8E87HpbMdrW95jcTG9h5rHPkdNbDFRkWWC6i
cvZ3a37ykhhgulQtoXvHT0vg8/cuy4uVclvbO5EBOWyBuaBbEgWiEtizbpmuGq0H6tvGPYbY2LD5
vv1dvDTkQdR9K/1hwK5VVT/qtz0DFovZ8+rcnNx/dlz7TaB+K+VhyM4X+7jSLwdjWOnYTS1aNwuC
OUeAdXTwG3+umgrRPE9myS8znrOpZWpsdURaGQ8zXjlBDKTUjhQ5x8sDWOKT+2vSMz967p8CZBP5
R1CY2a5U7fR0191FzZzAVna3brGFi6kNnU+oS9/BmLi7TOof47+H7rfTw7cmPswcncN3WrnQRNml
RDsSK/YVlsUKbjIsBfubU3tW5i/mtG9lPsyX7LI+n01ptbXQX8hBx79KvG7rUBF0VQCZ/27isz5+
mDekZpbXW0kLlfG1SYhqBKTY3yX8pjt/a9DDSleny22h2BQBTJYnnPZYKcVx1++K/wpLsubh96qz
9T/pymcT9GHLtG1lvamYFJy9W0Bs1Z8Jlif3/6En7bX19Vjh/pW58rZ/fwb4+6zjHpWk6alil7uM
mYC1bjLD1Iyfbo0L+VSP0VsJaEV3fe4Qua/bh2Vn13SVqA1Vjsfaw7Lba7UtcrsG0ndAkNRFcyx/
OoJuc9naxqCmDqYrfwcNoAaZa5sMb50Ih9IH5tkgNDL3csDcx+oQCas4G3BvyE/D6diFbuBsO9Yk
P7rEpwPVm8yWn/bbtleJimE1MMdKs5jVhsuR9rKcHGZFj6usSTI7EUP1quR1TbDMnRy1Z1dXiTJc
1a13hdhBMsoJhVo5FhBCONdn16HeMGHeYILhWyVBAFdl6qQ4y5b1/bmukSyGs4N3UsfAEYobuQru
vpPhSFXqh3N4VZyj6aQVATY7wqhYNM4AMp79pd2oIXOS+ha4v9cdiIy4r2caOGYgvh6JugkTovzz
eQm6qY3jGUz1swNkbWVy9szMPREgDWP4sQ4SN3G6R6UOBwcuvKyhkcxg1Y/d/HOnEoQYlc+gH/R7
CNKPAa1augqOCUYX9UGiXDar6n6lpKqoJvIQQUbIwqE+ecUK3HydoIST43asd2aaI1bw4UGoue/Z
Y+S7TXAFY54XdzP00x2uPbucEvufxBvMu58cGeeYkcWaK24iMbBgJK/3MglOGC69ELslvN0ybX1y
ThPexsd0Fn+TVKUDxFVS9/k+n+DFGBKiMMwcToazq0f/cds+Z0QJCSA6oH93sXAl/L9irk4xuPdh
zN40fGG4xop8xah9f4k5+xO77fzciLucnrHOiWUXiwEN7GP4PjRSRBDXf4KxRcVP9U9ErAORWP/L
kA9Qfx33pE/owIYsuBgzOUC4Ydk1BheaMvfnL19BDNg8MAJwkoTRFZ8lx4soIolafN/1aKQ7Iz5b
LCAjTzvwOxYi6Xr4A8zG+GPxgS0Za3LAe2ccfOd6b+qyqnvE8+vY6XUevPeReD3xcC0GYrca9BaE
BjTOTTuc9msmgCs1aAX4NuCFoVThg8M0/oaxRNcU9QEGCuFGv4tYPBGUPtg7CzystUZBsKhkmn0s
es9MGL+58QTLAr1L+AzVx2l3JGJ8XYgcuc1B8K6AywqyPyy/gDq9VuZ6DA6npKOwIndElAP565SV
eoaPm3hcIiaJewf9zxRwVxZiCmIWXRaVIaBYzVUvI/iEWMPCwSmOy73EfQz85KeKVV5Q7+kOPPtP
NrJf9soqCV2KKepkFRj27/pImZxPa9WiQQkpR1FJyoiFHnn2j0Dupa3q8NqrjdK40uoq3jHcRMtI
sHBq3RqAVn/X5DdX5LeaPIhotbTsqZFRk/3rcVGMy/ZxYp8ENvNM9lbi7DlRHR3gY8vCmQLhrTj5
FAzguvIBQKTxmvf2Rh1CoeLoAC5s7N3C9JdrF3Rv8rboUvDHn9T3l52SNEsMsOT7qyRzPPTcLa+p
u+oULpobcWhpfzmsvBZtswkx7GfSIz7tbbqvb5W63jLB+f8A3RdhTNTeNrgS8qh+rgebnQPVBMHB
gtk704jcwOpI0twTXR1f2E+dU7COamTtQU5GYOf3Mb6aS6Ny2KrqcDmsvarxuVX4+TDrl+9kd/ng
vROvog8vc4h7oONmj6oFFjwLhGTPqv3bm9HOh0X/OAHiDyqiT5UtZd0wmNWja3CbJa00tjrGfNrR
CIpmkzgSNp8Orc40wKUYARhAjCBTP2+q/eN8OYZ6tA+2tVNrgqYCYN4xJl2pa82gqIVDpvB1MAer
DQNq0jJmGzEXyyB3V55cSOC3f12A7lkBMfWVkBBCx6LSr07OhAIe3aq7CeCaalUCcBH9att+O86O
YytahdV2JSxndK0+fDIHfjnwAQikwB/K+ENh8DBnU1ufrg/HrSomH3nIBjQjrmxGZNdw2Jf4Nb9L
Guzb2/todEJ0fj1QcuTf35W5J/c+bIlUhq1SB34CN9fjlpjfEv1iUxmi7qjPq+a/CsbWbLhz6sh7
n12lL5FRaxiT2XmgPxuR9SFe/a3z1DWqVqXtP6qDgwKoLbLggMX4Pus25fKILyynb2broFJXY9wH
w1lLcZo2m4A84J9nwyAgHl/oxlkMAPUkwEvc401M8NjhJ5OWxAOq0DOtXbY4dnf+ngBq7UBDBMwD
Xlee/hPKN5NoxYSiiE1PmUYkgoA/m0x20AKDOUwIXof49yuOBTgSASSmIMLbEHukFeZEdcELkzup
2gBEHihpwGzJ8VAMJwASfBOpzH2yED7U8cqqq6WzX6D+YAbVF8qlnrFqYQvo7D+JaEoaU6IybdrE
LuDCm+2Z93gG4dNmWFpia7cJ9KzdYyuFI30LmSrqcI8eAP+M8Db4QNyU3FRe3MErGiVAFgNIlvGx
+8xlBmwP30vKVsfOJ1Tef08lzfx1YusGtl6zCh6Q8nBIXF5qeaKtj+owG2P+e11CN0XOHyrFwaHH
ivZthjxem7CMQEK3a+1naSv7PI/SdnWSkvU1T19qYdZZAcj1siYCXMIObrhzOhrgF4yg7t0as2nE
iBFp2kGTOjS6hNSydKRfGPL7fwaWKG/hrP7sd7soLMTq+AT8tWOfpDwmdgmh+Aw8gLUbolnj3EbN
u5Fyza9za9PYNviwI8ofltj+jZsRsiprEsc3qo7vxn58cl/u0VvEmB4cppPogN1P2/HrYkdHMWE4
vs4lvIpy7PoxnuoRcRDRQGIBNR4EduQOH+dONBq1397wGLUjoiX54mgw4qUEQuK3GizdxeBdQiol
6lLzaj5R/J6Qv0JqESZdicZE7crro0N33wN3XdDcOaSQ3rPhcIEpKXEu1zoQlZPjU3QIVfvFCidh
/yBdkcJHDo9sI/+YJpa2Xdkk5lXkB8lEDcVdEjkrccIw1TXzzhrw3k5H1piYC1ggDjHivBIDwtcD
9H4CGsScIFHGd1wJlibDAnyLS1IlP6sB3OugUq+IDu7HnJKl7YTLEiFz14XnEvUq4bKp43dxaVbr
RxBKScMmnRSc5FAuf8fTITKL9QAJZf0oKiPyY0ryR3F/W1YHvVc3AoBfGjlgpusGwOVQ+sD70WBU
UEwlfuXvRWP+phAIMBHkdSTkI4G/95+y3B2KlTVViKUSjxrnEeZT4nocDVqI4x3ilxizF78bMruH
fvwSi18vJvLsPVqw/k+N5qA3eHeDnojBJ7UjP+kXeYzaKugQmFl/LOmNqe3K4wZ9pWEie4kun+Bt
fEX3JmK6VToticcgkYexI9o7Vr3SlfAhZPaQBXOtM/JworgzlpTsdBiDr/WXlzhW8cziNJQDixx3
JMSYdwlSbTB8yus9UKsNoumGaNCv8Edih8r6QAY8fkNFl1C33qC9Dtu9RQ/Rz4FOttFxjz1gQsdN
nZ4OQHSPBRbH85i7uoPFk975SdJp0Cn/dM7D3rlZHjb5bWormCVk5JpjemdC03E9+3IgEhA0QriI
feoBvvz3xFGVX8xjVQrHu2Vagtf9sFUmxf58UA4bUhVhd1usXvOXzcnZgDdgOdDtkC27IpJ83djD
U0kqNsKD87hnsUhPdWWckFDNWJD0GchB8h7T/BWKzuHy7R5UMyXAWYK8348hSdgJh7mcZxgl3H37
5r5v+3kdikbCvSVg/V3ScqIRzzFcGCwgHkBxKgGBDPY9xFkit6vs2vIse53ORkvQOy+7aqVuAhee
KnUI38In/XQ/jHxTKcBkxYwDyzS+XQ1l9vsKO20JHdowjkN77dlazE6kd864zu0GvAyawOiQD2jX
AbVVoOwDGGwCYxlsknZwmSlO8rIbK+4VysMugNWASnUg4DUs70j0p+Gs9LpClC7kLyQ2jeAnus71
+WZIDm3Psp18mINvP7b8ZUgqPbTI8eazeDm9HRZUYl0GO1QO8OXrJ8OxSKGIwCjIB2Z7+27U9abm
2vVqqBawtOHwPmF1ocqkJADuiqAYlVoMSV5tSsLbKgQ4A9o71I51DjlrXaMpmJZOUVF7z8dpAftn
oxadE7+8+EbNvx3aoMaic2+KQLXdbGbCHPjypNutH+cHk6gWcCpAimVzUB+hP4xsl9RW61MxLKJl
WAEF2qsEO4CAS18hyyR/5c1Ao2eW4QXihpNnRJwhgW4ywEk/eTAvhaZ37Anc9dHfenqwhxH96G88
/WUF+uvBVwP1hSR3VwdmW2/AYtjQG3tP4AiO/oHryI+YyXXFaO1eOsDquufetiF5UUqL7wZsKT4h
ixHcj4C8VNw8MBqme/aIE3ezBlYLt2xuAaXe+BK5uicEXwmW0Z6/hE5+5ZLI3dh5CpzzFf8yBkQM
ry2sbIBj78KSXfoYK+QZ1nzZseVhgFB7DDXvBoC2fOcQ5u/yvkY41tU12NkrvuWRDIhfTiNNbU15
RSCYwc8IxH+xgwlMsQLUIIsCnE1FFLl/Nm3dUpTj0tS1IQlZ13M92wyOSlhARkkq5bJxTUhOAN4K
TjEYji+uThIDCXTja4f5Dy9ALxmDlpLxd/Fi3OomdlBn+4qqtwLCcLoFhxhlF9YnNcQcyYytUQZr
AYx8RW2pt/YRjM6zc2xPWyvTLW2nILd437K9vPRQwqFjjy9DcxWT6A3bZ5kFEIobeZfAMkjBWFBV
q2m840JarI6BTXZSTD47rF2QyEA7Ul+aLohlyd5J3itKI6m4ZyjbNvDMwhBgwS6uk1CM+xOt/F1I
VZL6CmpPSCT8rAdVtvZ227kwP912zRxBtaxnNujL8ZqkganDkWB386G7XbdAiFHRSeFhxEtn1NOa
W+gQrmpj+xRyXCB1DZkKeHtt4+XQOYDaTLrvQoMJsXmiy5vaEE5f8szhXj6X9R36cS5sgDg1sA0v
h9N3bdPQFpf5dAtbVT25NjIFDtbGQWtivNhgW94LTeQVlX9Zt9DxIHmxSFVCU7HdFTjuZoMeKKpx
RQVje3B6WUMzsq3n00aOPrSEp6tR+Hz7GpMybYyMLnRX4BpffZhpzXY1cdYHTvXevqwfhoTlqlN3
/17JmgeNXHrXqNUJUMNoOBRTuNleJY6omEvnlC22wiK1ubkm1q2koRAxeYAouW4CxL1y1NZZa+gk
/pIMBS87k7y72bo284bklVa+OPIpabeZsyodzFgq56OFEpezjOnVWloNpJeG8XRxhjaxmbv66PRW
BUYbeZc0bn0YQMhQP/V1mOMgP/uA3fFQ8W65V6s6tGH9essaJyKUS7faveyaYMcuX7gw2Xhr09UP
XfsNjsQWPDMqriwIGkufMwlUG4eVYwQ628HS0UmBWH1qEFzAEQa3H+p1Bg9sg4zfQqaVA6sP1JAF
x5bx9jyrgkMOHS2bXJV54myufvKGvd98g8u00B2+sv+E1/rG2DWX18aJ3LnMzSfaPLVDxXCFtQfo
E6VlKuFG713ODbMQ9C86U612TlbMDnoC4t7GlDy4wuR7o5R6CjX7wMJwaDhT0pCq9RUWz1s9X5S1
OmOjlvUaWwpJWGum2hOd5K7sP2y1wKAD6gX0KxLGepArq1X1UrsRIDZUIghcPcH9USGsOH+uEOAi
yjfeFhG9hTsk47FtHP09ZLKwDTdFyKuBiHhIEnktgJzy1w4GBsEN2rpFlXjstbeaiGRECn8eyJXz
SUaaZJ4G0u/Kld9kinjTF/kLJHsXUY3IPgd/b27Yan7oxeDsEkKOXUzVgBCrPVjHqmlevS7P5XV4
8s6R5m9e96+KX2BYAjabTU3jdRWc5FWoRIZP5r9FTnzMK5JV03ZlsCdhNWnnYJ5wSRltY6hmcCpZ
PcNP2qByRdPWJiSvucQQlbbtjmyL23jPHaq9DfeUH2Bf2vu46muR/D3tpW0APs51Jare7yJfUPgI
EV+yA2tsu5t4St4+G2tnFWbjFUWvuC+JxXGxsEm+qfbgHLx/SeotPxfvq7TaQMqQ17AryQY9N2gl
6PuxbODX+epeZQ7tmp+/HhZyS7l12gbGAgLZKBvvY3xXK5q/B7JfbrSNpSrTVgmIvxKtx4dFrTNt
SbOk1iswKDdsAXQQc0maEdcG27iMKEOasQqBKoLDZcOzNEPzpXNEc1hRKbFJL+U1n4AqYcAtM23B
r+sZPfkK+NUY/06eXLSJbe4rtwESQX6VEZfdG8dbVF3aoflSM0oBQ6BdMqJS6bO0Rz4FzDZWO5I3
W0QquVOwi/taT/FZ60avEixD/vShTuJtcyDVEwVI6iBFFZHUSXpR5ox+v4rXPVGPrAkzKK625KZy
pahQx5xmyNQ686fiQxCLq5Gm+Fw4kuf9nB1sxGeTXZBzxQl7JwxKkuarhju3Bp4f5XtqaI0q3vS9
EkBCg4pxeqsE5yifWxNYExCawSouufvJy4iqhRwEIhC+J9+vjnKKg77K5x6kDSuguX2lEGdNEok5
z3tViJmDHfeTtOJzdIym73elz0sWdmy5Zrj0K5JrHla4SwWkoV2z4sFIWvF2ATntX/VF7CezHfoi
76I3AsBHwh+KojSYcgLB5Lu8yTezprTuyOqzXKEsIZV5XvEqlASCAHXKPSmH65s6NZbrK7RA2lDh
M611Q0RTik2Ls+YxopuCZZw1Tx4O1zYXVRq7QPpM2r0SRty6jKk81AGwr0Opi9x36dtwXByJQhKP
FP294kAjHQfNH2+c0ebMsAalyTFYctk5AJ9kdgRXSUZQNGM4/PgtBUmbD7yy4+1cOnrX3Lk4RFfS
ikDK4Ox0BMuH9/j1n4cO24YUJq2kAAhcJLdU+lunyNzTyaOvugCBWG7ZlyZJOda9HBkKqSPMtuH6
RepX7csA4TuiSlyUe0b7GBhtqVbhjCt0udRTOnvlV+APOQQ1JjbMlJz3Nq/yGYwydJi0i3Joi4wh
85GZmUPE5MgNiiZaQFx4wvsDy4VO99avEK/vXZDW2NfCvZuEijwGpruBAiXaQvZTQJUDMkLqWx9q
P4eF4vxW7GFOBxIhNBqVsfze8rbykWD9VwZ7N3eFG4fgulD/WPrmB+yakAgxvjLjZGqAbxXkRgOy
7PD2Ji2WhmksIbJkeSXVtzjC3Od3Ldi/coJhQcpyOEbJy+l+ueIvY5mesm5kussEkWUuzyIp4M5C
/MFkZUTrdtKXV6dYcNV0KKhsfjT3xKHnSmTW3tPjzDXcYrTxSK+K4DoL5QFsytq/BPzKfLufwXgF
RmXzFkD8hGoJpZNsnjtgK6/BJVj70n84412ogMILp5xrAIrR2rfpXRxd7JmyT4LA58ukLMiW/jre
QDQ8suCJOYa2f43O4kcBD3Ma7AP9CFmCFt6ASzDC4k3OSzJCU0+6m/sSNGA0gFNwZRBOwS0TKhMY
uSx4ifLgFMhg2QCfGKE15MAl7zapJonheQCNKzcz+XQfwDrh6m2TQ1lK9VPubIUp1+XAPeAUM7iZ
FZ6aF24pj9TXMcG0U7pmTbF8xG95Nrrg0PlJy3YNGJimXs4Pd6eUqcd7jW1z6jFH+lIr0OqonZR/
61NSYH3subHWPa/qJETvmyYZqZfsXjZTi4vBaA9WL9tmEm8DMF8aN6pK5d1qLLeCag9K+EBaZEMN
JVWFoakvAwFUkZw+UXICA9KvtI3myTwRKSBLN30RcSIT8PRmQXKjs3xZxEShyHr7EnxydpZtQ7YQ
WVOyC7I1ynYlG5XckAt6lzkTEUGGyJLvyhqsBRq8xiK6d2TmWK7WEhEsy3qHQD2Tf83eIBfLfiFv
ImKQv6zmL4mEnOAjPGgjjXLZ/yai9ogaxIY1kq8Z+Nak9rsAwp4geWGlsBtuXqV9952JdZGz9QgH
m7Tv5F3my3C3+Nq9RdbXeOzAs0Gb8BoIEtqCkQZYZ+AJFXBSrAhCrrsCKaokSCfeNcaSH1WZJCmj
kjDzvyaSL/IgDaeB6uv+cQ6uKzPAdJcM211CMFA3mCxUMED2AqkSyoyAYo9R2zaRB1xvNA7zBPmk
c9MEAL00vEZrkqLv8irDMRTB18RnJG7Na7eeWBGUUOZ/zoLJg+VLzvOpKZMwBVr2vhSashBkYsg6
ks9lCcg0lwmq0QqZ+LI4ZNHIspGpCIkY440KZzcYY2w8d82D7CQeVwZaAZDwa1ZITyo+W/2SoZOt
RX5yJJh0PAMPPx7nC+/W3PmCeCviQYq5sHLIQA+NoT2SdSErVVYKmCbeDYqtNAZXgAl+9r4etZb0
y9nLsOfCoBXpvt0z6WfpD3nf7IlwgOdTep2VII+pJwMknXQgoMO7wAmbcFvTvUTy8RlRww0ihHUE
MVpH9/cL6VzZIM6ALR3fbFeqoHUtKo1IaJ1mF+TANLyQeQyUrUhL3hBONyQejjVasA82MwuhpCIh
jHvnCnWRyImkJcOUzyy5HbJCPuczWGhkSGQeEFgc75uhFu5WAE2pE2kR1Xi9IBdrrfJV93dx6VVa
Ou3OMPxgPopyQBn4QyVZvdJS/TQWDL3sVTp026QqH0ytYQJ9HLaKxpTjjenbXC/p7UZjJ2TZtVbu
ZuyLwCWEGQ812mPUIG+DlOYoi00/Ddc8ONNlcRZTMj8Q+tJ18spEass99JLAXmgr4b6T59pEhiXh
rz19eIloBv1/ieyWDNZNpncsjVst5CoZOBl0qbu+d/Te0ZMxljfk4717imRM5QvSkKOXxHI7eSel
KayP8Ab5ZpSGJsc3PVLmBVxNe/dKudJ51yiNDZqn+jDcRlbnAmAFtGOAUp7nRicJ1d4SLyvVv0Ym
EFe6vw4vORAVcn11IA0t50y8CB/YcEc/Y49l1lhnWIrXUEGVc9ZnfR3rPb13pYA0XI1pCEhgENUz
arJqZQSlpjJ/MwqudgqIJ6XvNGxW1EkKrbQqrRtvZfG9r+hD6iWdIrvV+T7ytJdqHKQy9L5IGlVm
BaXIF8HZ1EAVFpDT6BDWegpzBDNhnFGeSQE24BzruHgVLajGUKR0/ZK61pg6aiRLYR1uxzLoMqkO
sTa3ubve+xoihB3Kkcgs0YxktsvaMic36pDGx9cpnf415F91TkMMRcl/CpLRsXtW54pl/y7h6JcS
LUw6kIrxWxr2VQlR00ym2Do0e9clyCgyB2h5L+XiG/XcjmWpykSTxcqFyMg7f54U0oLMcKAw9URl
kJppKHR7BKVMivuK8kTFKztC3lq8iZT42vMlkXzbqEIKtwlBppUtzrg/FFfsw1W201y2ZtQ7BHyD
1aBG0lOVljyXUF+b/m3xtTqlbnJZwfyVWki/YPCdHDHbXscbVxErQrSdLKNKqKFYozyjB7ct1+b3
kZ1tyV65bEHLysFCdkQ5RonOfkAbJu+ZMwg6N5p/AtWfKFVyDCjQ89GJBf0RVnFR4EXXhhaPI9X0
/W/DxD3Q9qcB5r9miQcDjHq+lIl6MIFTlLRYVwwuB5QiAxuiaE/Bdib6EOC5opjhXSBZ308+Afjw
VHTBLecXwl84TVTZ8EVB4CjJSeLrxEZz71qiGKXhgeTdvyt/D4N7rHwVVyMcLZptm/fYkH+s0gcC
RabLfaUc7kgXW05bRuYmiXfJ3SkROrswP7zUdi9a2tZWk9rWP5zCld5c5mXjSTV+JBxi2qnad3hw
2wSyTUw//1QjL24nIyPpYwhMuLNagvpcQf3fFk0Lq+YVL1q1Mm3p6aJSJP6Ton+zKv1b9INDUVPO
mp6ZVjk0sm5FW6Trl4JQ96oKWnpU0cBWPJ8bRTqyk9bh2DMA+j6MVtsnc+hnthDtr+k62NkWgThm
VfyO/7S/MNf2RoPsbpjY0K4rnOd1Aoj13tbYepXjOtrucOMdZ1MNGl/jvTSfhPRB10IBD/Oghm+C
uOuqmNYeY+QuSmFu8tMZ0NqR4e9D3ZvyfIrFQYRp334FR44/MIlFWnT1WoZvYWj6sk+BO47hSRRF
sGI1NEU5bGnR7f4ssOTyvW0ohjO5XSIuATxGstWjhyBywL5FMZBtR9QeMDdZNHoCN/wOaY6Wg9yw
2axxork3VkwhjitKx8HxdUSUM36JEVK8ODdX89ZT+GUAHNWj60IVKEZRbpT5DtkoewWHBnaIPRuu
7KsXB9EkeDs8s2uqkeZt8UWtPfE+LaPtZxHIMU0kCmdu7+/Jp/0mPL71+4Oj1MjW12ui0u8rTGkt
kAXpqTVQgBry1vLxYIj6vccKKQY6sV6JYazE+inHA5EVYn4SlV0sXV9HXsbhbs7ECCk2TfmqWNKI
ib8F2cEBu7p05G4cjWsdC4tl0ha75ZdVTfRazjQXDhnbu8Hwbmq7j65YPXOGMAWgf43WJgOGfhJq
G1B5RMzLG6IIEdKJpmH7VmfZlq4WFemKZolSwWDKFmH7omSJHiGqm/jscEPNseHLLs3OK5RAa1Qb
DBJjjnMoyyJAxWt4DeS0jecIOSueRZG4Goo1Hkb2JsUlxcqTnz3e3yTIXPnGXVPlt5xd5U5rv/qh
YIoIRCeRYVepZIoe6UIi7sNajt9Qa2jebljjLw1BrXjJh/yWV/pC88SbWPOnXG2iXmjeFdjCHaYO
Psclr7viUcyYQXt/NVHwYzKDmlOsOpijNj47lRitxBQjZ0ExEP49q34GkJhGDexbm/AWwEV+ZOkt
je3lYuQgUH9ZY4V1W6bNlzHzC31QrC8lE8siXk/M/9JLtfZmltxVLFEyCq/WA1qV9rOYvF2Mxq3h
lF05479r+zOC7aG2D9E45q2WIBHz65CTqT+FfvrQF7B7Gc2irUD+fHzPQxBlfTm3SwaPGOax7ZeI
Esjv/MpIpp1oWmJ1Eh1jF5oRAVpt08kamXdy8rY4fa/j9OPmqq7SIDrDXUMmv0HB+LsxqvLLTvat
7x+cFCctu1SNHADtLyOtmCsV7ORXD3pcFq6Mg5j7xawu9nNzbmCeEoMU5N6uDsz/NdZctWFy1tZc
hR84xv8zxzXxueN1l+fM3aF2nj3xet/GokqIl/vmyuzdhdt3nfWnRqfFtHNZwPEWXtyTK/LNRI0V
KScST7qsNkH9RBAgW3c44CE7boq6dNdE3CPGi7/75wvt58dG88/cfNSWjut97WgeZW5irceekRAX
IMMox+FqF2zYZkpcu9qoRrIJTe8bzZcIlB6j5+QQrvl2R5wN+t0mLCZBMf/JuXvjyZKHxR10YDHK
3QIVstxrM4mITheH1wmqbjndi2nLAqHfCndIEyxDpGfKvrXF8CEliVmHGHsfdvWgaKeB2hDpwiiN
pVYin40IqmF2LrFBycQT+bd3ZTLKSVp2lNtdLb4fIUhMuotHzmgcTWUgEHdQCbOoYAqYy/SsMAia
J5Kl5icfCr8PIGkfY4ltuC5sIh0O4dW1kTSbthzOvjZH+X0hjVTCrrmyUSEqQiSVRDcsCWGX7/wP
Z+e127iSreEnIsBM1q1IRVu2Kbft7r4h3Ik5Zz79+ejBHNiyYAEzGGD2nt4bRZFVq1b4wxKT8DSE
fo5WH1bfS4N66QLR79kurZ6UHuoCGdEeh4P5NktZOhvLn0w9kqVLu1ZCwk/602BJoAE0XxpT1/bG
kmi93xn4OyzeIRaw+CUflZc/f5cDzVKUyFI9CS+b1qj7d/kpV45Jd4XX+cYh/2qZs3DT1pntS2Yv
vGFct/ppUA+ZjWghM+RE2srclEHuRkjJf73xLy8rVBQZVANDZ+1sWcOeS5SeauEp/qHJD6KWNjq1
i3RMC9WxC3fS9qN5xZ/2k7rG8koBOqrQRixd1s7No3NdKyNLLYSXoKWjb6paf9TyYx/W3yo4BLMS
bn1xMPJmJen1PsyIoOFr0dYrmHnfugbAlYo9T3zFxHQ54ecf4P1DnUVIS9RzMQ2t8Go8yUENbjPp
FOfrOlmNf4vyyl34CYn29gos5Y15vYDSznZVP3R170ed8Mw+cqe1n7YuPkU7f/SdyMAwHOYD9JQ+
R6XZRKw3au9K3bhWYywf9/wnI+6IKIcmyK7POeDqGIyWmmXCG/sXv2lXvNqxltdtHTuiLVwbViDb
XWOanQFVtiUAGfgl6P62gZkS0As2ryT8n9jNy2vh3qXqgISAAc1ZGG74jz22s+1lADmixnRHK1/L
ozfWNzow+hmuod4oq75FMZjmfYtFQU7gMq3VEN2Ybf7Q1YM7Vr/8RHXD8p9shFtVBVXD+M1sBifJ
QvB1/MXXp+gTQebtseF8q4bB1avb51SeMsNJU8i2J4kDB6nQDgUy8p3kTBWurcPgKGawKeeTku2E
4hnsKgsDCukoYzbWNytBzgB0phobFPghNjTXWFrKeTX5nwc0+dY8HID85c/fBTEhJUpdVbXtmZBq
8n8J6KnxwZQ1x0iPUrZKs7UcruMkdXZDv6G46J+vvKHz/OM/D4A9MLsYIw+xFHrvHiDzhQFEYrS9
vtoljCDsCRgNQn8zrYh63v5u0pNNn8WIGXjFuBbUz+O0rQYEbotTpFUHgwkKcEc+9NcP9kkj4PzB
zj6dGY5pbmQ8WNw/5tGJCD8hECtth5BOnf+qz09Zaq1m0vgheWqVn2NyJfJf3Dw2onLo2YEhMc9D
wZTEsorsm+21WbFJ2gx/B381ptLK4oVofbkybLquFRYJqmvErTsw4Gz9ZN3CoOjzO0sz9/mK84SE
MIpB1fzU6MfZv5JBLtHvLFQsTqqIk8kgjXE9+vj98g51VsXOLE83byZIicmaa8Kf73IalOO1uHTp
Vnq3Gn/5cTUrjlS/MlhNlVEFrmRnYn5lgLgYXoPhdy5e8RdwhnEJT3d12rmieVFA64rvNf4nufYc
f1PM34mOq8bkr8riRQw/jYhrFXMJKKVqvhpbkGvie5mh+b78K+PgmLXqDBnT4MrNjRCg9G0/j26V
PtaMoArAn+arzYtvAL4lp8IgIIJVBO1BG3s19ThDWC+VaLZxcZBAjpmg69qcgz9HjsGAaVLv2/7O
Qsd6GPbolOFtZO/GxsdwRnGlbIsYhxNkr6UE5q+QnKFPHqJhn2d03qStpoO5zF/GqVtXkflgA7Cz
yqfATt14NB3NoAFXOxIizZoFNtCvHQM0ZdnUW9Hex0DX+op/+JjKEbhK/H2E7/q4ckleAXgtTX93
0s2UElSL23g6GBqwMkvs5uavoitXTtuFC+fDdz3rJ6lpXZYyJmNemd9X1s1QrHU1XA3ynXrtgr24
XxcxGCiLim1oZyuZXa9N45RbXpAfFONfPD3r4Q2Jm8YtYlePXweRN6OvT6dDkw0VLy6Nl3x2Omqr
meResk0vVhOnQPI6nmKnl/Y+eNJeurGTyK11bVXo5T1GrVGE5lJdH6z5pi2puuD59vKdJhLYUPuZ
S8CWtJUhvtk1tTmAyFKD1lTlP331Pq1/SCFJfZFstEp6rcennjm0EN/n/NdYVK9Cro96ZB4MBADS
stjCcXdi6aEvQXlimNN+y0ss2iUE+0kzcbz4+j1cSKEWH8X/voa3Y/0uyNesGGVpYHl4zEgBoM/2
qJmbnHNq0C3DvQOkxdcrXtxQ71Y8+8xDOM9TWQrTs+vbvPFUuinRPm1+2/r/Ev/eLXR2f2mdNA/G
IC1f+DYujtJ8CozffUEIPGX/y95VDNlaFHlBzJ83v5suUWujTS0vb9em+dgUt2WXYUXlzOBgimub
99JHU1gHwhEYcDLBj7FWnlobt0Y+Wt3sWzAhQ7JW9btB2s8qWRi40ly68tGU5aucHxfFslUIAaQj
oEM/LplYAeVOz1czOSoNTDD9zix+AVZWYNq2J8N8jEjD2/uv98onySOuegvtFnJu/tcW9lnOHfiB
Nml1KDwJlkZo/k2U9tucRdAjyvY+a342yAPhsU1U19xJKpwpzHZxCY/mQejJuvOrUybX91nKKNkH
Rvf10y2Ln78TPgFav3wKS3/L4N6dnUKrskBtbcsjKAbyDdDllA+RXdnG11Y5ewWiTmOWNiyPFJV8
dACp0a+vVzeX9hQZjUFCjNkcVt0fP3ApB1FutCRVSUy+PVikMWgCFLpb991Waeatpubw2U31PrK3
We3FM73b+hDH/8LJKxo0P6bkW5r4f4equPIGLm4+gVsjkGSBtP05mT3zrUwe08ryFE1xZMNrYTYM
/nMsXkR6qGAoSM0zwwzJfv76A196J0JXEEp4sy5/6ze++8BmWlq1Yo+MePXmYJh/I+1FTdDRNpf8
fwatf7j+HS597ndrmmffwRzqoZUy1uwZkcma17ZA6UIspetMISYDGaCKY5gmT7S2JN8JxcNQAacv
ZTeNr7jtfqLILccPNDh6B5a9cN2XWP7uBeioORtJGBHWwvxuGEenFxD+locof0/jU1L2roYZn7wu
E9yQQKc3oHgARfY3OCJvOlu6DadkE/ZkdKZ8q1TaKmZaAtlpEsGmQcQhNuq7zAKZ5f/++tNdKhI+
PPpZwMp7P8tsPbY8X/7Rkaxxo6UB3X5c/mAsgpXuq7VdZbsJVHDOYHqsu7WN3MbXj3GpOl6sPhUK
hYUeej6ONFVpzsycUB2MNMAxUS71EFD/a6jSI2usv3Fdv4YSoBW7c0T/L7Tjx0oUuxG+h1xDzehO
/oS5TnpKy+qlggEHDSnzAr+6tdRqpajwOoVxTedCXSqo88j2/qnPYk5g+PqkmVydUnZv9Yarjwng
QGMnjZLLvbQqh+8ZjF8arl27Tf/NA1z/XFtHk7QuakhA8jFAzIQjWWfqD2U8pmrsltGVKuzyJ2bI
S1zg4iVofdydIlA1dTYTy5unu6F+tgjAoZLcdD5eydm4Mqobu5AhcSibZJqcrKg2sxzdGjgBf/2R
L3WGqJL//0HOY2fX90Vll+TIebPOtG8+cNH4tZbhzgqxsmZ3SvpVxCMEfuEYdGgK5Upv6vIHsxBz
WVQX0KE+O6hKa5VZPJDN9p3lDmaA1qHilllx2wSSUyNxVc3pd81oD1UZoTLD8wQpyYkNt0R08l2s
8Mpm4c766Mi0k+JZW0nVvGpslAoABgM4uPLKLuUT4t0Dnx1PIflNptnssCQYnOUwyPOBUzk2J9mc
8ZLkDk/WcXzo4AxdWfpSAso9AutjUUYx9bNBaYNKfaY1uukZKPcUEwpXkSeKfF1V2SosqgepVpyE
BkLL8L6TppVdYM2LENbUA1BihM175nJM918/1puZ66czB4tcw9tcWZxMPu7mpDHGqZcIWHmHrpyi
ulmn7WcwHpM6ufqhorcaJpkD906QA3QyTCWTKTfQJAXLxn7sjlmkbzO4qbkarxV0dNpqF4606ke8
advHUUdYSHuN8XpQNNktAgV3Jml0bTP7K0nNsBr72sni7obK7CBC414udzDDkmpNidmWr1//XKAA
n2MMJEaMq1UdTXO0aj7+Xj+rq1apfWJMZazG5mDl9aHq4r2icnSn4LddTs/x1IyrtFCOavaS9dOT
oU3YUQl4jfO/3hJbBRaHEsx7VdL21V1gNXdB0u9Ni2ljBOAIpQoY2Nw50rrMBreozb2CBEjeYCNr
9+lNMkUwJrsbU4nWUnCjD9NpkEu6uqg/pNPTnNLOreRtV1Tr1kSrJy5dIzT/yFGyrlPpGGDGLLfi
j9KGu5jg04Jwi5tuq3EZtt3LHCKJJjbz+BynSeBMWtGv80y735hq89SAcEgycxWb8U9lpls9Heqm
coSk7srW/zfAXlErxwp+1jAQ0zDfzkJ1jC6hu6psWxM5t1o8gdDLWpE7Wuu7RmJ4et/d9U32fVpE
pyrzRon/9E141LUQeTYnbCauwNzRpSdJMd2iqB96zvty1gx62F2g7uJAW5eEz8h/FdJ3O8VMKsCD
UMOQ2XaqovamR6vxN10oNiracqnAYTosv1tm55JaPppzeTQZ6NgnuXFVn73FW3l7GH6L1pI+Ktnt
8hhTYblKmWwq+mESly9nvYwBZumFO+i3IwD5vADc5O9l1IlgvHVqyd82874aJ6fatCrWiFLpFMgD
pUAoc89uFYfKDBdKWj6Z4ZQ+w/4SpbpiXCshqHlyDDkhgSJNsl+0wn4YStiSxaQjNTY0d62F5EZx
spa+YetvsOhAz6sfgrWtAY0UnScVw92TkT92Op3OEpsN6KR1bq3CObnT82SLtug61AzYndqO6sle
2clYrrIYZHlkXOldXLpvSMyoNS2gPiCtziKYJAXh3LcGxVhjLYJkunrseljuvKMRflL/osSPU3gq
S6eRs22rhlfywktlGU1FBZwRVy/8cPXj2VUSlLtRTjA9GvX5bVvcz9VRqkFEJP8EOVTkw/PFfB6e
bldNnIvXHOkmC/RzHx6yYLEYaa490rLkWfjE0htxbEFTVtfVs7w5k5qyrc3Y9HKJQ1K7BV1rUR2W
YQg5ymzmrpTsSyybQe5dm4FcyNlRUSFFZpqlEdDOQnc99MwhK+qTKF8bvTMFu1I5GvGVfOfiKjSF
mbGArwJd9fGlN1UdD0UcUhl0h4A9PaoH2/qZNM7XkflC0cOXBcdGuoqD93nRM3ZqYxkJcZn7gpHm
0l2HIMDNghFo7jB5+nq5C7fx++XO6x1RMdFSA5ZL2CjSgbVGA8/f7dWm/ScsC8XMm9a0QEVCoeF3
tmlFmc65obHSFEG9aZVVnk2uH1F8qDSIpU3TuVaB8WkTHIR/U/THpj9GHVbdw4+oOlmlqw9PQQCY
LtgP8N8kdW23Yh2kzUEqM3fsF123vTUvqlLKvm3sQ0Qzm+u48rcFA3f4IuOmTbdh6ZjfVZ3Q3cyu
UmQbLUJhs7wSI5b86fw4UCpzuZrwXBlxfdwsfWjpRS0X9CYOkgVAYB2jz7CXlGNQXck9lU+84bcX
a2iWxixtaR+cbcw4tDOBMi5HL9S8yqJayCxHawL4cyXjIgBZ9vAguqzHo9v2y29LLVZKPQbt1bCt
CwSEIqqdJtoVSYcGymw+ZqW2FgCbejdtt3m7je2tHe+6LniJRgiw34Xfr4U4TDVm0AohNijccnhZ
JrLYeaxi7blsdyrk1XqAVowgXIEed1XSP4djYCheO4y3sYmyoAVBG98xK3ppeQREajHE9td+L73O
9X2sxLsy6Q72uNbodEjB78CymPKAnw+eDPFsVje+ajidRC/Y/82w2837g60mx6DodyMeuJX+WMm9
Q5tiGsRGJ6uge39SOn3L8buNrHmXV/6uGI76/NpojYvuizI9CznfZDp3RxfTTEJPMr5tIJenXIga
uWoADc1/DcN7renXkXZXVce6MO7zbYfkpJQ8y/02CX7qyiIk2bLg31RHo0G2XKm3VqUBoToOnzTL
k2haF4O2Tclo82y86zgEfWQ85IZB0sMURJqPo6j3sWLc9yK9sYX6WqUIi0fJSbInt5FaRn/KOkrA
uCsbn66EX9JcFdVbuYMxtLOkmQa47E65zatoZ2kFuXS/mdKnMkdhIwdYM6vubA9rcUxz/fcc9Hs7
gHYl4xcpMjcvkpWN36+GyFiPg0imPzS5dkjmP6EMeq5QXROLw7pFo+L0dVC6BHdANIlOGCmqoN95
dnxEqU3ZoLVvBXDUnaScq1TzSvvvUhw06CUq/aYzfvkke2yztKtRw/XG8rWRSrw/Y+1K6L/UAeN2
MRdAraZo+vmNH9UiGKogM71ZzvfNlK1G1BKa6lUVp0ytT0nA/4McSm2vr4/2lt96HkoW/R0w3WiG
ojjyMZQ0vt2YZa+antW+WFHuxmJjwBUCPcWkIDALp7TQRJ2ufYJLF/q7Zc8v9LIbit4Us0lXeRuj
fAOjvv4hx885dnOReKqMWzG6kY7X/bUK8dINqL2pMlnYLZn2WTFtjVKii3QyvQwUVXqjJ6XbdQhg
RU9F8b2LJmck576y4S5VQ+/XPKuHrRRB1rkfTU8wZAxgXope3Uio7WmBWAXVD+aBGo0rGvxaPewm
O3Fj21hF9eDEpXIF0nGpFLU1kAdgi1RV1t+6De/afgoFjWaN7H4DXYG8fZCKfKUAGWa6kB9UNCpi
RtzpsF20Sp6i2lj5/T4Ko7ciiEaI08lUy9WfyUEW6zYRNwqq/RkyiXU0or+4zZA8Ef3rWJhu2ltO
0gFHNJKdLUIStD9CzjZzHOyIHVm/19QbbZDXIhBX6u1L2dT733iWQ6eB0qu9VJteWt2HxQGFJkZD
/VXc1KVlODfMhhhgWJ8E9viikxUuu3iUgPba9rq1f5nqtFlqvy4iZhIvrZjqPnBgLbg+qgP19DRV
9j7sf2bE6K/32aW0wGRYoL91GEzzbJvVspHY5uwbntSm61b+S0PAqk86DW0lqcl0nr9e7tJJAh2h
GRbde8U+x0lkad4UU9YZXlHcxb3Tt0fJPAzVLvWR7AVIVbx8vd5bWnMeq7BHQzBM45Wr1llTIct4
mCwoKIVJXpNHw38tym1btdzza6t6bnOqumtokIuXxaKxB5iIC8M8r4amMU2qYshNr0seJxRCTFyf
02cDMhtFGFeEqP8uBXVwH6QGW3tntgct3crL/d1WBw2YzNdv4VJKzZRu4eHgCAxW7GPA1qQxyM20
Njxf9NsiaB0DjIMWEFpo8l0J02+As/M3zs1AZo0ou2paZ8HS7k01jmIWUwfIX8yMsrJah6S3o97/
SK14XQ2/C7Nbx1r83YYuMAPNEDgoDN81d6b3boBPq9rUKcrf2veuuIl4c/AATAk3cra/rK118Bq5
7GXhUz3oDl1d1T9MCRp5ARCkXyPZWXmnNE9pehiMX0rmTtNjO/Gif05wttt9RgtvSIx9X6EK1+8q
EBJ1obiq1bvRnhztl8nl2dC68TXjkXq3WDWJ6ZQoMPE3G3w1nSbo76fiSpC9uFWREFYQ2tEYr7wF
4XdBVhR1nPQ9XRugo+R2og8chT4r0D0Ku1FUq1i98buHr7fGxUTi/arLrftuValkUOG3ueFZ492m
mp7UYVfiHDD3TuMvaId/KVnj0rb4et038ManbYJvoUb0MVUGXGfrNkNjTKmkexwQffYixBWVeV1P
8U1jgjnXZydCjysEf1eQCQf9z6RLmIK4XXRTIzuW7crKXif9Y2iLXRiTA/o7U2keQ5r55vjLnApH
BQcr2OIt+L26hDNv/S9fjAm4AbkJZ0nwsB9/Q1bkRWZnpeHZ2UNZH6fkbqQpxwb0m7VuHYXuhk1+
5SxfggHaC9JTRmGee+TNHe7dBxNW2eo238Yro5PWrgdU/7Jh2BplvZ59r9deh2499ifAJuuo6G8T
lMcTDdCU1f0vKYqAz8X81Ub6+fzuKGIAfWEc6F6pqzu+YSx1T2B2tj2icwmSE3F6Qz0SSGhkSd1N
ZfRuYQ9HqaBfGIRXis5PTorUnIu7J70Qm3IeUMLHb5H02pjLqYWw1tLCFsxIY8eOdq3OgHiO3Gqq
1nI1rQKtPCgzhRFQZH/2n7QJqE7vFMZp6R9qInZkTXLIREhkuQOzg14lNDq9pUmpZ/12An+GDOLq
6k114Wb88PxnF1WqSkpcpAJ+s+rE/qvWKys7vrH0Y6PepeQG3I5fn8BrCy6Jyrt91LajUjW1oXlg
pUGNh9Yx7riAXwk2GZp3A0JuXy94qUvJTxQmO0UGhf/WNni34tBFWG/NChTj7qQY6Wq25lVGJZ7Z
yGAryoqzmlWHiljcGZSm8TZsB/fKMyzb4CzsQIrT2SlM5+hUnt1OSFyqaZm1gCfEHVBRoSEobn4b
qqcoqDezLjN68obye5N6I6NUAR6vjrdfP8OFzP7DI5ylXHI0jENl8Qhxty+HnyS0IrwW1ZfI89XP
XD7+u1ct95o1tD7dHgNybbMHgWRNJzX6hf4orane/y4Vm/TvKP5+/dMuZJPvf5p2lmgUBtq2Y1Gy
bEQ3PHvK4/seMUfW07s7pb9y5i/dmB+WO7tD1HLW21qlzSrLWx10WrjP1BsO6My1OfdPQeeVhXxt
B11Ipj4sehb0SyKeVDBV9QLpLjZfR+lGjxEsZEmKYEX54fv7Sn3poO5X0apN1oVib/jpoxluJvn1
6/d98Qwbsr1MuwWwqLOtFCWpPVc9KDOiRVXAH+L3t80DZbj10KlXFsNS58KuUpB/BWemmjK12sdd
ZTNAwRCLQelUG9/rSXGVXNrHPg5sEtTietjrgCmAS5p+71C7VLEG5BWdyuFnq+kra7i1ga72fr6J
QSgoyHcMjL6b6VnN3CpU1gp6i1P7PPXDWo2C9bR4pIg7I0dTMb6tdHDvyBUhehhV6amon42QAbp0
p8bMLw0gMLDi8wDNheL7Ui6TNaHmSEU5di9RKt2Z+rRWInAxya0kgp2OgOWoWXw34cjTtG7sewjY
AVKVSvyvlsHO8A+Uw62Ru2rCxUB7vSAhC9vbMU/WKf0uszfQaqin8qAxRRhywKK8efFNDk/JrKw0
W30e9R+lhKBJ227lpHFFHbljNq0MGCHj+Kv8YclOJXW7XMUbo5J6b2gzJ//Vy9/6VDiZuij6PhnN
b73dDeP0zwxrrE8Oepa6KfOkWPmR189p8StSnwbEJTXb2BfytO99/V50updYMKvM2DPH3wMvNgx1
dwGMBo19J09rDmcbJKuUfRr5PxIyZ4bMYf80QU/q5+KkF/kVxtClvarAllmKXjoJ59lCyfCVXm9H
DwGNteAWvGCfrfmveM6QdCifvj4ZlyIRAuckJ+riZP6W9r4LgJkCiXX2KcF493Ww9Lt1pQLuvQZQ
bvinrxe7UNOL94udhQS7CocuDiqmX81tnR6t7EbRV+Ka5be5HK/zoP5+Ge3j8QNTbg1VyG9K6/1s
3Go4rYzQjYyFiUG/PAWhLpyxRpQzzlatabnV+EQ7h0riR2HZbgmfJs5/DGrpmhLnEAWUIN8X2maK
/vlVs27S9jWHuyGlXpKN60xApm6fxuY2J4ppPY4KRewqdJ8GITkBt+NYsCF94G+AQqaaIX083tqo
8MbYtXRuAWzZHhIMzlBqtFAeH7eRfWAUsKULsGojvJFqkGLM6ad/OB4liEOOdnTlrr1UisOMAySI
Qws8tfOmIalI0AKaN71B/gHKeCPlEMXlgrdF61y9bfxfsQRsKv9Tj4CP6ajHx3r2ApPIRVdNS9zc
vJIGXToHOrgvrCWXAtk42yxJM1RKYtBniuy7RNmnSBIgUStHP7Xq5q1xWl55B5eiNngzVQCXXfqn
y5+/Owr5qPQ1FSAVHvTwVvFKa+OP/8Phfr/GWTI5qlqiRBJrmNNbN7qlXTWQ3J0kRIqt+k5Duurr
M3f5VwEElmmAs4uXa/rdr+qAPsVZTeMKNhSQ8Sg8Xe3jXFvi7Ha15S4fzPw/Pwqcf6P/BtL89a+4
lEzAbfj/X3GWpyVd1c5yzxKRuCGToBfaIF7BwYZ48PVKlwLiu5XOe0C+H0wy6C1jSRUUcE78ID98
INtt4pPoryx2KSC+X+wsUYDAV1Vlz8cZu23e3fTNrfE02FfenWItAe88IC4pJYwNVQGSe/725CEu
gfuhS5bfG/rsmkbgVgMN5FC67Sx7E4LJsIpxa04ezEfXJh8hEwZYTHFnu+RxwHF+cAD1LsDIUDwZ
42aaa2cYzJU8DDs/TNwJSbX+h289xD5ScYthAOTmOxkZCdMfX6bW/yulk6daT2OtrdJp3rYWVq7F
eK+VOX9NGwcZf1+znYYuuVW8ZPrfhm53ybCkQZhckmcnju/Txt81euVm0WmUf8RR6GS4hi0ZgAm+
Nl7gsjWdROR7h+EQZLJntjKtYZCD6gS93KiddgZdMofxWuoSxy5f5+zY0xGArKR2pDQ1k7Fvpo8Y
RvRjgV6MFfKhfuksBKMIJqgp/TTt1OGFrkofL6MoXKcM3WTN56Fhw5CwaNFamXBtgtC2/KNx/cSr
dYxv6I8af8xxzS0b3cXNvsNOrNtGNWPx26o5Kt1tQP6SbiyYTqiV6ysZyUtlLf21yQwxsZzvVOVu
SWgmoe9B7zCX/GEJ6dC25V4CzZ+JDIkutNraeR1n6iokadSzyp3rn5b8nIpfuQK9onCFvw8B5qmJ
tie5UbneMvnYlj9m0R7n7DVHwFwPFDeAmZzUOQZxA8lphdrD77yo90FTr9SWcSWv80kZ3UkG2Jqg
1Tq2vrOkUmb78vWBvHj0mY/j08VYXj5niFhx31qt3NAKz7ZpeqrCB45+WD91/pUL51IYwyPTYOoA
JOU/OjHvIqWSjdowqywUdh6rCOth0K7RMi5Fl/drnB14q+lZOaPpK0sd3B2YdJEF7/w+Y6Jtr1I0
zpMKdx7dy9nwCpvYMG8WZMSym6pgerTnG5UM4+s3fKm3Kd4/1dlVK/QgSgrBUyn2vgzXLd3lOPht
dTRU1lGzBsYWCRRVr0W/N8L9eVyCncKAB98z+u1nidogZUkNsFP3ehvp+hCN6RBthowMivRXR2Kw
00iYmJGjiS+m6iBhBWkF5b7UEG6Ndr51X0Ia1HJ88EAZ6sqLzmsq/N+h0a8ULdr0ebrr6C+Gfyom
6lpmOxKcey4nEYBakYdD82KM24UmZvl/rrzT5Z19+m06sxShIif1yXN1HKRAcCXrXo2OEvPQvrgf
s28BWrXRWvw0xbGv6cnjPaFeAXRdulMWTs1/Fz678Huzy7LQZ2EOMhsJchPU1auXypt9zKffZ0B/
I6swxCdeU6yn4aRWhu4VwBOTqXRm8RRqvwy4ndH8ZA8/Kx3SAoiJBnXSNnJbyk5bpdNLESlycJ7S
70H6PpkN/hNi1SC7Uv/s0+5hSDFzFZ4y7eVGrJZScB58dyxwGch0uIPlazbrED+P8lzukjg8imE4
gjR2C79y9LghGu11Ds9MmecDS01CVwbVGU0+kVGABjn1o9f7UFoHZZ+YYDGuVTkX2y2wm+E3wcmk
+3zW3YGaPClNPFJa5tPKVH8EJYZaxSmzn7WAGGaDsrQ2WXBNSO5SbOGCBy+E3JAmzl0IBgtEaZqn
fBHE7YqtyJ6U+kQlhywexdyV7X0pWL5bzDr7jbEcR/kwJewvyqSgO8UNKKH+95xNXk06EAjOWYpU
IueSlHMMEoeKfqcnk6fr1/gMb+2yj3uRclks9EGAHksp+zHHxQ1IF9MYaJ6ktk5Fncf4MlJNl5lp
Yf6KxPNcoqyg1Xc9B06q9U3MFIROgT14DEikftq9tACfEuhCyiRvbFnfVzncx4H7brzXDRnJvTtA
KhXDrsm4osVxIfoqiMEtHnIYNVFonaXPujEZ3AgAFBLLZYyFZjxNlLBx5ultvqw3WxNFx/LKtfpJ
dhCgPLNsSxWwQCj6zhPdavZtdUx61eO4GiDqTONHKbDTnTdVEbgMZwxQz5jXBB3s7uFUFlw+/m6I
6PZikP31drr4BcEWChlPdl39hItVw5ZS2h9UrwD3pyKUkOTPQQvKMJlWsaQfo+SfrynYvsxru0BT
KrYfpjx9nAEbS8OxmHZzInZG9RzGjy3ULy3cGZGPRwrXQXYTWslW0dZxcRpx+u6RmaHLtPn6F6if
w66i4GZnvZGWyLHPvqKqTKPlBxVfMfsjlfopSXa1/0eysWUh6wTyEenrqH4tLXGDzN9uQu1BETcd
DlzoPxQDUlHZQ2JqbgNQOzAx0Sm8rBsPSnsCe2gxSfn6eS9+fkO1VYUeJY0m5eyakM2ya62ooa7B
y6wADQNLTraekc2I+twdMCib9fkgp0/L+2rkvxH48rgoXQW2txxeI8tfmNbx+ij2qayAPLANPh7h
Mg/supdj1StRIM/XIcMNiXQ9s1HNwurZrhbTHPjV9V9AkO4IkKwf9iIRt9M8f7vyapa1zsMJUw9m
hxBKQGufpSVQKzJDItfw6lpfhwDpO10iS9eYl883ySxumZ4r1t2AxacxA15jMsPwMLDo8jCdGap2
HYAivPJQn/MJXpApdFoiKOmQMX18QRyOMRIWSCKhPcso2FcHnabRyA5vsVbqpCOAc7zuQMeOz3Jz
BUb3lmR/eiVAQOgQcdl/GmEaQdjNqtGqXgeDQsvUTQREHf8s3wzven/ezpqxq8dHpjWbAFKeIVB4
sDBLNzCJQpiWAoyWajZE6wIOCg00V6i/B+x6ovmV0fX3wXBaQ73X227dCNSbs11E/2xkslikhzLs
b/V6XuVluO8Z7tdOGgrMjsptZpwsW3Ya4/84O7PmxLFgW/8iIjQgAa8MEmKy8VAeXghPgISQkISY
fv35ltR9bxVdx444TbuMGTTunblyZe5cX4c1FQcdQKTz1aZctjRu8yhYh273BFw8HJHfzHs5gdTx
eGDtzrJAKi7KbK5Xu2u1g9JdmkY6YEWCdaIsbhSxiCi60J3iMj+wupECwSKJRwUp0mM+4lMbGkMT
C3fpgGNk9P7tWMO80w23rEZhqDbSmyaFGNBXP1jJv3oKh/Wk1D5QNEKB2Z9jwF4t1juztbPmzezX
6Rj17Q46sydfxZSHVyrn3cLfocYLpv1h8P0XWqDeblKJpEUCLJS7Gnx2uoupHG6YKkKwTiRA0R09
L2nk0l3bqLewrrWxuqE6px29mYfXMqG1mXvhtcg/tW7DcuY0fjiivzoMmmqxsL3DagoYwj8vxaWx
ozQ4sk1ypHuqxPfdzvbQO7G8OQu9Fv1CrLR7tKdZavuBmSS9c4H4BGtUSgS8DlSmkPX2151zf5U9
O07eLztBmqMZdnl1nH6U3e2TO6oGTsiurLmRe/MH2kd8y9Vssih6MiVHh8u/NjDFwWnlu/OBgzeg
E8g5ZANquy7GlJHmcJRcse9vYAXH/rNHKtqpJmOZKUDjz8tl52ViNA+pSR2i3yj6R/oUHp/39iQ0
ppkz4iQvjaS7olumGxSsyQk9B8PSKliwupsa9Hrd35hrgq3pYs3A+xVFD5sz5VqzNmuUE0oqBsfG
VxEPyssopeaTTxyTCwTJ4Oh+Wsd7C02yY5vuXuFTM59m1sA9Is5ksoIoT7quE/bslU2x/32+8bbm
pss5dLVcuhN+dqh9dBFBuoxayCdPzcOLBTUeTyhcKg+j9LRsknI6+EQ6BeXOafnDKPsLkocy/e2y
XRFnnW3z0LoUkQld22t1HlOn0T3E86wcsqLrYL6uWMVj/7Ra5W+u0LJpYAmuhLCDt/3zXlmsal7E
ycZQVVxMiZWRIhMfDhgkiUsLiYQEavLhQk2yTMLIRwX9cJIFbbvLX98Pmorzvx40Dv/RK48iGrt5
Neuj1ebYSSNW52anpLvYLrpxeLdqoA26sH4Zpzdw49lcPOZrFebdpKucivt2l4YUdG1KZkUa9w+7
VbCho+VmbLLA+fuj+0vGQoEntd0s0nBMUhZ/XqbD+bS9uC2WfYbt+7bJqjUjfIpOJHPIMmpS2bRm
uTyaZ5YtHhbeyWIlMQuyiyYLJYx238xaPStbBys4w+8PrKnQ5/qyoSTJPWy6Fujh6sAu5Ar3zpYV
ult6+g3QTz9ZExKzayi5vJ+RyBtGadedmx/x7eF2+xrd7McJM8iemUavzPp7Ok+7fZd+oPlyE4QP
APFeNMDhHKW21xye9+DDwePw+6P+i0mS/CVFbKyOswla/7yai8WpiFnuSQhVDKLCpyVVvxMO19aU
ZV8LVqYV9tv3O6yKO68u0x97vLLgTrYrowMMybxA1QPs1M6/Fo07szlmvZR5JMs237qP0Xo1sH8K
lP+G1f/Y9dUdajaisrnL2DVYqsBhHi/w35dLAPPfO21edisIt9V2tGlYs5MzXXROo6fW6TVsASf4
xBY2dtEIB/HK9hKXhhqUEWjtdUixKMnjDl7vUv4fauhoI8ECPex3y6Bm9sr3n3PopHYaNufRHp2w
z0XDuDmkH2ugcjhvsThz26b5FnnxH+6SsO71XVITC6dJjxOQ59Vuw1OWOdu9ZasuuMh+0dE5GXcc
aJUZkfORAszwLnQH9PNzfwiL/wI57N93LALiNzY2We/DTkbIPHfIN4RqRbrOfm21iHke/1Qg89O+
FNv9vq9im0URpma+b0wP7hL/RdXzmQVMKn77ac3jX6ILUvvihVxCcPKtf+6scTrljehIdReImEqy
HIYEcGmfpunpBwP+tzkND9VsIbAuivVqT3l4dKLwwCU0oiH3jGLmTXrHrAYvEl3G5x/KPKvVmv8Z
K/Q7rGrG1PL0zzOzijw7tKyTPT8tHjdx6JHbCqww8fJ03tl3z+fNcEMHAI2bxOBuIlrLz9k+0QHp
MbrMj7kxLZthP9wevdYqGtk/LQb62/Vow4vaNjVA/80knA5Rp0Wzh+a82DyFh1eXqERuAdzKgt+j
m/fXnR/uQDUrry8JzA4C8nTV1SrKPy9JtjBYRHzZiwpco089v5Sr4SUjzbY/3hbtxWjdPi2zOB4b
WdLdUhqzWbPQwzKhnt6KdK4eDu4RdZrdqWsk9KVodO46RfTWOCPJdjS8DWHG9/P9b7ja7gA86Fup
NIhzNRXSjhvbsZvbdblx2DMiGHk4mb3pzCxAdWqiKJcViPnm4eOaxR97B1IVlJI1QnQZ9r0SNj1r
tbxziYTJ4W1D/cViMTLbYyLIHuRd1m87BUePpumG4uU8HNnHlndqIOf6/an8DbxBJGArKcJSG/Zr
BxNRt7RocipUz6+saYt2w2io0WKHatXO5hcebfvT3P7LCGOXMtBQWKwfvZpxx/PBWTjbBEPS8vP2
O4HxhkF2Ps8gpZKLX/yU2rX/Yp6b5E5sNQSByjGucL3jxpGRLtrmfEX55Rl6jMX4CR0GkRA6rp4P
nf1M7Q/WIQkRKwxpVeD2KXteJ2OHxGOHZfotdFPpP7PmhtHhuun0iv2OVjSNJRXtjfIV+0/tCb0k
SkTaF/QC2F46L0UT2HTsnZxkmmfZT5hb1+hqyuDnuGtQQQbNqK8M/7F9PJYLKqXnW4Trk0YROIhv
ZKvNnPLjExVhHScfr9zjqEVCYc+gO/6sxPGfxJT68gLAaabIYq4mf/w5bUurSeuKsurer57cC3RH
1Y1c/cgPXoFiG3KqSDM01Qu9kqe1RvaHVB5qmQgpSLTndcf0i1fE3cV8NZNWhyQ4Ogg+IFdWCXJI
vUMfixHDo09tB/3YXRDT/WLi0q0ScVvCbfYgbVhInvUDrevRf5Co9qxxo3cTNBaQg5jVv9e3VUf0
SfyQcAR6Vcofl5TtqVl6cuju+Ht1t5+gGK6nCz+8285o+P9Ba7JZeEcm+UNfosFgwKc7N6yU9/PJ
Yi5FjPOSzJu+TyW4v0MOoDkyltqlXmyOGjfpm3a3vj0vacvOYWlL21mTTegze7bZ9jezNqW1PKmk
MVZck4hrwlVA44qTk+SFZEykmYEISsiLO4qQkMrQRaqvhDQl9ZXVjAYYeiOc6eLri+xnomM3oK45
CV1clw7/XPDRoU/HBy59LR0s6RTEiGmyQR8G7qT2LAlBJE1S1CqTgOsfcuj8JREQgzPacDlZSnkj
xWApGldivkHjBml2+0M3V9us94dMLn3rddQ6wRaywxoni/lxqa9J1ljnQmkDCrxBE4ns6qx1wXQh
dXXySuBYN8IalXxLRygFES4HX9EZ6dONG9QYKG5jeTBd8nmd7UoiZMf2XL5xXmqL+aRBDFQ10tfN
T4ITTSb4/nbW9l9NT8IH0pnSF6U2o0d9x/Sq2vHrVOrB3bnRgcTBPxepyU3jb506jfqRX9ZNkVpK
zKHpgHQDdFGROOF5LQTK8esMNLJ1lZgd+oxOjZuvG653dZ7aKUoA1ZvIQeODUET5R+xRVxixx1sJ
iaZv7IxFT9X40nmwV3o8V9+TWoH2I3kcNDi4Zppy5ZKryD7q3S5YIcLN1oDQxdWxVxPYv3i6xAzV
CYlmKbm4vi6AtKsTtCN0V6TlzO58Sn2xDghD8x7jmC1rLrMn6l84Hlac6p04OK/RfZF4htSdOVvJ
Mi8QOeY9jnDN2JBSiNQAagWENaLVsj3tVx3vydM4k0a2thUF7am0A5Ch5pn2y8XhdP024tJSotkj
PLmXgEB1YBKQbCObEH9qGmu+S6TFGIRDRC/6QK87a7R605lbg9WIYp9+LUxo0Salv0ZAazVCpaGS
Gm0hGirFRiplK8UFid7l6JVIaUbCctY9vg5ti10lbZoML6jVup/SfmwiR1j9RqwtH0vkVHKk0m6o
BRbrb0nYTZKJknWTpo2kGmCaUNuUoGPk5yiioPuiV9FgkF6bJGT0ikRkJMOoI0N+DSE6xy+fJUgi
KczWVJ9DTNBEmqPjtz/KCdIOFtJ5EsW7oJCzQ36wMXVv2DvappL4a6OoKT1AZy55DppLIVwSIZm2
RZN9650eo0HO8SSv6X0T/aNoABvlUxGJUnvaXw/XQwQNPHskdZ00CA8IJJo8PXsoT0imTaJtGeJt
EsbLJtLjad+k/JY8nt63/f1Som6se+Xq6nV94+itZ0DnwxkZREkwXkboACIAV6v/XNAcWc/0/U2w
np0992ONVkU2id4kqej4Mb9b7FWCTnTGfGuxn1qX5LQ8sDc0LCi6mhgcsK6RfktNjiOWKB/fYbv1
w0ZRyMRQItAYGNUdoJNhyk4Og+oc9Pmjp+vNlzQ4dMukSCi1wWgmpSHaGUziWTJr+Of+5VcWpDx2
b86o47fItXKXecKPNqp/kTIeVRJUM70icUBdQ52Jzo3zqFSkzh8ahRIU1J3fPtd6jo1fEmyUUCDi
aS66gXoqIUrp7fIiw3ThHak5Q0cEAUV0WehgVGl80J5IIi0aXCCrNdePs8r7+7j7r0yljnSLClEW
FOgSOb20GgkU/fsUl09Qz/OlqSelIQmRtgLW1vZauiAcT/ykwwgRlJQajI64QJyv/NgN4qVEJTXH
TC5cvnQRatR5SVuymESzxY1+1twcyWshboISktRnyIXw2+KO6KEbiBJJX8I766HrNXzpJen9c79S
5aknLac0YVDpWkpviJ+RvlM+GH0XJRNz0ETdppygzPSsYbHhRm0DLoEGV8IgQuqSiarBxBA99g10
mrIgC46TWglFyioXthF+GlY3Yb+61xqWLT+anWKGTcePeVnCQfU9N7zwVsNjG2gwMkzedKZSr2LU
MbLq0aWZwbFMDst6Nkl1R4ou9aih73c1pCSIqGuhLdsjF60Xm71Qbjkq0XYpEVZyRmdpXzWfW7ys
KWt4ixttTKPZHjk8SwN7yWXrp/1E+tHooJEAiaHnLBSnktlpgCoMYyOtpBhr+2QwUwttnftT8LrE
rqTBJd2Yf8cnlgeBhOomG/cyXTKeMjoLz0Cn93R34TVpjmqw1Eq0nccS48vqXkyq1JulJr0f7/+R
8JFM1358GtdCXZJCNNHgsYebQTZvDjpobh+w8RJ3kszRZihRo1qCqo1ZR1Vsh1wbi0IktbWmnYD0
mszB/m7PsN5y9lsv9+PX5vt5uB7RZt1P/DMGT2avg55T7JfjIxpbxTBCuE1qW51KaEtiybUarx04
n5KRlG5kia4Nuu4IRhbo2mRj6akhp/5IozAHvfYfQkKzeR0w1cieFAj5LEjt67qVzikMndJIpH20
njTnlcYQnnd1B4IatQHECJTztzyyO4ofWACDspm0iaTQtR2U/mrM5+YOflrf3XvnUftR/9o3hi91
L/dV+tDy31L0kW7xedS5j/DsNRIBqUhcbj/Z441B0aAuYWDhVmFl21t/OmiiS37rMJEckrT90qVz
Y7NLqS61p86NXD4IG1RlLMGfe5CG84H7vgNiyYObz4u57bFsZJhNq4Oftzx0Iz+Fj+OJAIXgrmCi
JNyphUMl+QhyELSoY5K2v0dEsEQSSmKAKDj1hQYFLfeTDWNJDwfsqGPeVaGGvidAJSCScGycNqcs
uUHbk1T15UFScXYf+VLfHsb8uxkkfeqevc2o4NKmI+d9OzjetbwEua0W4mPgEPbBdzxBVcEjxLcv
3TNK8xKaKpHJymplUUSRomnnM/a3762gfG8EVPDnX82hnLNGaA58IF2MutbWk+6YJJjKwOmZg3Nf
Jkdz3sJoNidy6+fxmZEc+Rq7UN/6Jf1BDXEDv568amMGg7x4j6cUCcc+6RepnUYaygzoFDnUDtpu
AlwdNL7B/wA+hQ2g3XBGKEfA5/KPc6MZMXb6UiKnee2qnzxLQJyZgBqpNMAqdUFGSU6Uwwi59DRS
CQ9BolIoFEpuE1wq1qmCvCo+UIwhiLmbMB6Iwvh49dRm/eiocS/MroNRnCO0DKkLrNQ41NhhTAR2
X2J0bXTq90OibdyUxO13eElJdkkoLMfa7GuJSJkM0i+4UdDTs3TrZMyEneRvUfhC7y+c6uN79KpP
bDb8OgzXHi/v3msx+/bnappX+2PVC9rc0rJmzDFKTMbZdiTJtcTLXgmRPeuLhmC8LxuXD3fjztth
hK3EPuohVy+F3gKXKeFxqekeRgtvy1GH01AAdtwODsMDymQZ41BChib/muxNk7x4vNBNq5tOOYR9
94SutiQPVyiZbaeN2b76bjtYvLQDpGSkZEhpCJ9A2yxmvp0+WQH0ZA4Lv+VRtuovlsnL/tbuy9o2
B4z0gcF81DO7v//cM5eIy5nTmpGaOfUdULxlMbSdgME8jKdUFzB+rWF5LzlDht0wY9TQmYwZUQ0u
4jVJemp2SYwx8XZs38LS65iYWwgMhqP6TCHp8AUX1Nli3r3ouEn8jk5D6vejLtdkqlOPucLRzfbr
Ul2fDdri5tMi2HwtGBHcboCW3Cswp+ymoIN/Ne/k0A9LYa8V0vMIP/ustUc0XvLZm0mKJ5fIXdMr
A6sPU3if9h300JJBcdsGLbO40UsGrLdF+5MeKwjhxfy19VIvn598ow+GAbUIjG6D8DYFW8jHSt1b
kFI4CRTMEdD0FTVIabDh5RFoF7LXSFxMDPTMK+15NE81QDbgx3xwWkoOu5Jrx6nu0WBssSysUm4H
VLOJw6ASJNWBYUtY+Kfj0x/7uXy/jktaby4P6U5uPZwkP/EAqODtHukchoPc+euRMd6wAbrj6o/z
0MDO7Hz33XrHn7K5aqP9AwhDXlYnH9Lew9v7tSGrPxSxByINbzffMyjqvR1vuF580upnt86b08tu
JbCoIxIySVGeo74G532Y8ffE6Av7OQAc6RVmt1K/s8B0wkYxuPoMbqv/4vqiD2p9CLFYz9aHQhcp
6gmpaqJduPp8l8EgXCNZ6eqavh6A95qEhI66zDIH+kJ0Blvrjzo6VHy3QmeWZQ5MfZTssQ81AJFF
kWB9C+shfdrVdFOZhZSJhqDg+DLOfMWiF4zUYayIUrbF1eAkppSB4pVKaTREZ7D5YAXWA3CJiO62
8QvuWkC+8KwHRbA6Hh21IsOSa7P1DCZY7Wobnh7I0iBqyDoQEHzG1CvxBI1gGOIE1qPatxjcR3kV
6UPH03JIsUMrWN0IBpVsrdRjHONF1gNzI9AtLH75JWS9etHt3jK9tYGNd3jMfZZiVg9tlvT5aD3a
TRNgVIxmKQBrWm152qIf9bghTeqvxDfepd7duEXZimFmDfd4uhTUxk3H78XDfW9/10Ya1WQoMPE8
a7z1ZF320U+0e9VS7XcC9xpiXfHui8w07NN5d3qI4VNqWoT+VNBqmDWZK7E7sGHTbdx17ikjWe69
GjLRoQ891LwfwkjafZNbvZ26vT1AbDWUXTP7C245sicMD/kgDZoQ29Yc7LzIW6Gx7gYiDhR0rh5W
h+75o44XiIElkLueNaYZYDz5pYBBoSMNHqvQVyEEH8VUdKYyKOXHBZV0UHflxPB8+MDQj57ko7Rn
aIdRzA3bcA0V3GlY6OE8JM+NYTrcPNFB2k8+cobP5SVDUL0ThAwsTf8I/JEAFIAJP2p7UvV8xZ5f
X/yrDMSusUto4YuSqwggaZ3qR2ST3EzEKwdPf0n3VDSfaDm9So8yMFU5utz/I2gMMISDC8w+QO2r
YLZVc43ZJjBQfkjGWbOm8cj0fjawqvL0BpeMBUhYBtl8IQDNYOAjArFhFUlXgs/cvg6anbSUxMHv
AILmEAff31XuihnNI8QeizFBt9fXIJZpzHF+eqwHLPlixtTMi2aOLuqOMET60PqRlDvLyDKur0Tn
dX8a3hmq7Ptwoqrk+G6kK9j4LW8cJ43WZRNyscWyIYI3iSbpIBtMy4qjE5in0T+OeAPLRRQOJ9KZ
XkbJUtYnEnmwRtS6FXx/VJUA33dHdZWy70R555htmX9nf7OUIcsROc6G2zF4chg/S2ZUgwOycLus
yEFIW0jekd1XpAMoB2rtgCrHL+DXuPAFFEq/BK6bwAFAAyjOxaY6A+PGwOuK+znBLAhOGzAGl8F5
ss67dJfEKZXB6U2sj0DBCbdQqz2nnLnQuObB92dPScJfZoBWA5CFcw2KXq/yR63DOlp02ikz4JXg
ZhARhRGLAXJFfjooU2vUi5StGX/Xb9wYy2Ip+llZgN2zJnQraAR1WIvtrVB/ZdoJbgW+NJxyBpRi
QIM4T/BNJkxhjxC55tricV3RvHpFUaTdD4FRi2A/3kw7gwqC4vlCXxC7GvPjHI5Vni8H1sqbycgJ
fFuf8m4C3NX708NwJcV2L3py8KbOBaxC21QAnAkG1IBT/NjmVBN0eLdYK31djrDeAMk7nCqAHS7B
hPLENztd+7VmmTCEkxDe7ISoIwQlvIduKg4PN0ZMIqsWcXFKgIwuiy7O7uuoUIj33YFieokKnwmF
5TT1PP9wXxtD814XzH5oD1i6FWzAOrboIPh+kFPlDQcufJSoKOn3XkASsiKmr7giGRqfRYUahDxq
TrjziHA82LKOMYQiFrgD4YMTz/VXTABpDA4TA/ewIwStw0+TUEJMkbR9W6MG9qU1Mtm3PTjcCY8K
d8rSyM9SyPOi4LjhLS5dJ9BjzUvEoNLulQBvhyBNjF7udfjU90O5fV1IJlv++0i+ysXHxe5kpTYj
WSNNo/U8yhinmtDaZx0EHEf5c41PdOk1ChVOKGupMalgXB7X7MNe8GCRC9dHQ2L3Lgl51oLiOBXs
baoxJTR0vjH9+NjPB9aHiGIRefq3w484MNGcwEeAryJp7uQPM5g+bj/MYFXQ/GZWnbUTNTPawD/E
BKIxx6efi+gr//hYq2/LqtrVMLchIRTEKmRSOIQZxsQtHqUcTaRMcsuG+lCKS2EveSeuEArLCGuL
M5gvetFXyU3UpSIe95I+0dujjJ4InwvPJcy+kdPzcjSjAYnARVkxTRg6KEPdyraJ2xbNJ7ZQ4Ln9
LJBNG9R+RaR64hVdfhQ3KTBpPyugcXpOLx40n3QlZQ0FE49gyCPz7PvBVBVE/+EVWqwspScNGW1q
X1i19+dFvTjZuUAhcv9ALmtyHrCkG3NH5fO4cZuMoon7CGU1JwMMTpsvXk/eBfoJlXPPebKH+/cw
63Z6T6G/vk999yWc2nfJk1Quuvl48UkTiDZNdcmmnPvxrLzN5848Hpde29tPw3tA7s0Fl93qp9iR
2LdP3V1vc9OeUazduk8HUDXfn+p/6pDopfjHqV5hoPWGbpW79ap8OPcWjABjUHS/KEbpfkCOdY99
Ftb2yC10V/2Vt+j9pNL3H0UZ7d2ljUQbYRtWbFyXWrdRPmm6Yad4QP/jdndL6WzxaA93T50eC1oJ
fNl57zzU77J/Hq+njb4dtH+o96Y+929zqKm2+gZNEo3rZhZn2u2j0hjLdrTw3+JdZA9xD2ASSDxS
jySmBQ/hfYDjwumWXyxXrX7+DP/5YfnlukfBg3KU8mHQQiIr+FhjKF6TLSirexztng2mlICE5QtQ
VCQopsgMGsMGBQQJU24d5M+aeJfPFE5LfiQby3wazDpxhnW6/OKJf4LRxIXKeS4eRfXlHg1WtwQJ
HTi1+Fl2r/UZPjXg15SRhf9CLX3vKYzYe+25Mu36qTOqckDQybLRj2llpYtRDgJmqfFyQcKaJTNc
AiRb2ELtpES/KebDOgAbGZ5cnNVwNVxU9oME95sBhl5MF1XGldyvCheU9VZCeDFVglm8rFLvYks5
vMr0bGeil5VpNfHVJFCZ+w1shoJXWFqf9kmw8WLiEywPvaI/dnA3JpBM8OuEEwyJarAhNxsC9Mvo
QrpnExTPDRy3TYQNnIzJNfOuUkF6SOu+TmyugvRD8Pz40hp0lW8VGAAaTE8QVZuB24OQws7GELGK
q2mHPYLeAqMIn0RPp7sQTMHXqjwEQbusXgsAv4UvS6osgoOJNfuCVmIRudvEPesqK3AG38olkWsm
x2DD67q9HNY4nzg37qPSYblXjlhXxCgUqXtmUQ/3hF6M3cY4xceGTzXkaHy2oMNY392mNAROnGmd
4NSKr/RrX/Qgp6aK+K0XfNv4/NIkEmkNLncJwEcxiEuEAh0IAahzD6fyhTkzAlJxjggxJKMw7hGz
DyENibYBCW9ZWhW05TQqVjSHoW9Waf1o0hm2ByUkwHkYkQHROdJzH0iw9/oHr/3KCKxupPNESTBz
rx2sBncnLvmhysMIZhuPgtjshJwMrGN12UVsCMelfji0ebfO0Theeaf4VxmaqEJ0NSfZ4gaJCCn4
tMZYeyRmPeWOCODiHPvZXDmfE3Bdt1LZowr1eS7GYPOFdFqVjteAaH5Cj4yr/JJ3mlO1Fqzf6oSi
0nzK8Mlz7YibbQihYpJZ5OuSmTNSplCJPKWKSuXVt4w/mn60SZ0phXahEI3KCS98EHRokJPWM2XD
Tb6rT2zJVDojmscqedrihYIwSdm2LQk+5QfZY51fVh5TuE0HppBCQ11pMuVrc4J+sVMxicg6j653
kbvUuG8+aJYBJ6uz0BcFLlsEqioRIGs5Og0AgUs9VxI5Jxs5OVI1oG3WLvuy1BmSptQJ1ylFMQnV
iePHzUEb8kZhaARxKWxrDopg9QK4pcIV0kVJQ0WxSBmIqtMnKyoQTgChBQi5JlRdkwzE6kUE6e4O
Aq+i5+rgVyQgIS+byKrksjZGHzKxjfsenCnZZnGE4gA7bhfp7ColiY/hSHhzBCvFoxV0Ph3ybKKj
FOIIAinLoPh47WtEt4KahRSRqH3psEueKaGtjetd2pYgMD84333vtSt5lD8AitDubx7rCu0W+YU+
RXtQX2O4eFT+Tc5BTkNpnxxzYt7LRCj1FQUpjkaWW+U6mF8mTYG507g4w03UmXSTv5Pl0dtzo3eD
xqPsXrOffuQYU6VPNQjIC3PaP4Gt9t+9Lw1LWPxP6fx1jTdt7+KGZVXeF890xqDhRvqbiu5cQUZv
ercO9uh0R63lM2P4jiTFMPzKweSnYYJhVSwjQyCiPiKBW0yT/r4qRhKrEFOVgjVjhLcYOLrJcTWM
4sHObyKjApI8wiyYLwpWW6SlxPSJOkzfnUA0JrbqseHJtP4UtJjVQuf/3sf/f+5XpMjB7LjlaUGG
VfE3pv9VacUkuHhpV+VGODiYHnEISvHI15jDHbDbGhR3J1KOSj6hn8rlyubC/VB8Fbw+Yh4Y1hjd
DTNR9B3FGAOW7zHBL1xHHBSfFJe8Grk90i99eW16pYjiUnhAGD5TZHq+cwcO1ySD5KWCceB44ZAC
5M8tjlARs4qSKLyhlOLCgqtu9FaPK7lZQX9y9bKJmBlKPcC1zLEmvGoTtrV+RIPL9HizoyUSQH5N
gQB3owP/pzx4yV1huE3FStXBJQxV//uJVOvT/+cO0DeflTxtlvpdFwUvIhbZRun69AD0gjrdDkSa
plyZA8tbqhRcigOkEqwqTMmGBovHmAPF2Np2a/JMJJoQWj1WivG/n+BTGkwOdBIWwG+DqRSNhkvz
Hob8Q2jLAgwplEp/URqJk+5wb0XPiu1TQCW3lM6TvqCDWD/SVf30Va5Q3lgpP2ACuAQvzPPjY0gx
GmzJ+xamhCIHSIzFpzh+efU6wdfGndFWg4Qxo8tTwrwuPVTx4Q5HqBiGbB7fbMGXaNQIQuVLZalE
8Rr3AjeQu+PmCzXFmnwiZUgckDKQ52iR+ZSX5F+MiNKcSmOI3Gz8ujBalEYgbQS82DJl6RaZTQkc
OaLjY+mL+ek8q8hSAZfA4WZmwKQlACFroJHf4ri31LPWdZ9CrrJsB9gkQPBImJ0Yl/yu6pCFec9v
dt+oqhI2sHUCDxtIcCXpVq/mu3A+QEL/DpVc11W2+/v7mkAPhyzdY4vnX+7IJMKrq4SFlxUAC9kq
jqamgcpCMtJg7TVBaUESUsO3YEi43HH9nLHM5ShlHDCEH6gmB/ORlawRe8EbiixEPchAq6SCwk7G
W/uxMUyeRcrlH5DO1c4obsbcn6tCWX0OfAeRFlNyrNpk5Wl1R3QPGr8E6+qbvxu6D3nUE0Ll5103
ShagGTQugNzGG2J0l65Gijg01A9FptH+VFxbtbFHartYWIkZrgeSklHNYDWtf7NicF5nreQmdgjt
lB6VYq+koyClBDpUZij2TAVZNvnnVQA+NrushedN3X+NRhVJZ4zcJrSByAGBmqO3W8ojgWZwpmvY
pj2lNqrAo6oPk6K0jZy/vBnWRslJwR1hMBXqCTqhMznVyNORmbi8lWjYtHsiLCDInKhS0CFnp2fU
I8HPLm7cD+qbBLjskV4AlWmTDgGFAgWhpZI9qrKsxaPg2AQfDi4EnWok9KjrAenA8SxrxzrKAcKH
oBcVOp5APCLpqZ7A7CkxWTwkd+KIZA+VtOSTICS4RLKeSqHtm90z5hA5HnmmNh0CID9URVG8R4+A
k3GUdUvqguS/6gK6aLryjjgAvjaWh0u+VjfiJfko5XXF0OZHCQDwidxdOW7PWgEFHGsGbwSZB9oZ
N5WZU2LduS2GqtNY+zuaOzDQiyHvaaxbUU9bxOYpClRJ0pq6Eu2gBlA0ckOpmXOQVVdhSIM0hTK5
uVIT5AWN9+TrPKYcZKrjibCixLtDKESdxg/GXlzYd7b+aqUC64jL2D2EyvfAcgO1gUgKZpXgEeGt
Gt+cig49qyp9aWj6IKYfOIJlFeesQXTqNUnVyrQpfHTgRZXTFy/r9B73vSrvzXkqBU0RbMUFatSX
lLeRRu7XadLvT60iSr45tWp9z2804GFHOz46op0eROUJFsiYyUkoalJk7EBlyJjpOR1VmBsqWySx
ikde7YDBQtzbvvKqzDNA8E/JhqpZ/neHeEWq2YlZHvc7DhFOQVYTrIM6tUmJkigSVs0O6uqOhrDG
a2eoOyN+pCIqz92q7MOnl4nsXzKhLgxgV+CQKJ/gpigHWXOLsjWdVwU6rVdsDTBEgPaj2W087gYG
1danucPbIggUsdBg6sdzrbtWf3eyV7SatbUOebpuHMl2CVZQhYOZU1G4XDs/UO/plAQHILYddBB8
wyvb9La9bcI7kPYgCFfOlrrE9xWgNgTapZhGBegUk09kn5VvrQqJhuULCUDqLBXeKF/aqNLpTtS1
UU8VniWdTpJm4s6q2a5CQmYnRJpAlt5SUkLQS3mc45AvMm2VclXhTJXTH8tcqC73+2Fbt/f6z3WC
96O3A0ko67p1Pov1UNlJIw2K3Ismubf4Ovur5ZEqfJFMcq/yciW9wVgxssDC3xyXdQ3gbtK5oUQs
18oUqv6qYj4cqNZKrGai69pzoYP6Jwro9lInd5XMqkkvzfs87SpGEgrTaoEzhIywhHZMLEX5YOtG
h5BAWdXZ4M69sgTCJnURkgXnJYcMP0blYlYdXIxTZrlKxa3pCCAG9ZX6sJTQ1wPuB4Fslnvo21WK
UbvTuzp4AUPOqc61mcRxQh1UAVhki+LJ4UMAUikVpTPQtQaxq7ax+r8+dufG6dKpiPPSrrXu4t+s
HktLQUBVmevTDrNgg220REkEnDjC1o1ynE0WuAgR7oLVsHhzPAfVgkAhxxasl1H1G81U2FwRDJhC
PRLeoRsVdNFurOTIJoBlEz3g7Su+QMUzlFhTcE4pEsSGKoarWoKqokB5T9UahEGMHC8QIl+qfr92
5ZqpEeZTXxLRIf5CX97QzgdTTHr1nr0/qOouqVJ+AjdKp9cFLhvmztZHNJG5pDoIMUFKz8aePTyS
tchgi7IplW1jXp/DKQnf9IUUjs8UTL1ZnOmJ8NgkdFYiUYZEJNnlTs91PhwUxE48y9Z92RWt8KA3
I6VAnK0AA8sO5vIFVRKNs1dRunACv6sQvAYVIVdCsEeb2AQyWOmzrNqW1/VZBVXCWDpnWQLjRTD/
MG4MVBKUc+bC3IXXeL2MLDIo2wBqxfoQl8QOuGZC9PJhQvdZ0ltVKUMLyHUY0kVEkbTYb6F/xYrK
sCqSOMAWKuulqiBhMyhUEtWiduRIVAiiuE8kq05WtfVisMRBnbjxqm6IWuBMHbGStSfVCBJbLW5V
wqSjFtG4ISJgZ5QvCVfq/u15R8SEckh0S4HrUgU8mgyAMIfXaxrrX+ZWV6SiYFcVUIW5VDp33MSQ
HoYRsph+OF+NwpGCpNA3oD3rbK9ODTqUU9Rddxk12pKQbn26Wk6ghQL14gANPGHKf8ctyVdOFlb5
Q/yxamOEOuvLzIhekjhlpONmAJgqB9OZCA1Y99q69dB6XHD/q3v2q4qUGMHCzA74XRae0YFHsB6M
ey2w0N3Xgh/WFR+7FrGYDlVnKcLUVHE68dH+wRoQWrERhgu7lqO3PDRBcfXy8S4huCg4SvLndWKS
hr5VsC2QBiSlfopeMh246DV5CbHNpDhw1+70VHbdR/dRgYsyDCqSaFQFE85DZ4jIjGonhA+V9Lc/
xfKqMlMMAiUmYEhehkqYNSatiTLFxMYkykUvKDJWRKxd2lhcPS/JnihyFkijdkCBDw4iHTp9fc8M
cFI0HXoRnNBD2Q9x6TbssuJxoUl+wx9o02LPUw4ZGXhte/eRKgqjOfsZWseYrydVpgafVxN82gAQ
WMf4UFLxgwrIEuqd43OnOr0q1iNNp12IAOBb480TmHXavAMa66zlMvkYWFrHALK9NW912aDmXtnz
aMsay3E2yL2s1d2/1OlxBYg6A2UEzFuK6cYhYDoddyaXF4qNcMPfO2AK+f+GiVss/WYZtkMlyBUq
225R+rAvtoAK/u5Vfo0qj/vdRIv5BCbPFCeQ2eE4kTtgDUB9T9KqDls5Hx2qbgGsI34Mp02ZlxAG
eCEQtFNuiUwQtcnQF6VP+2TSol3R8gpUbVWPgmu+9tQMk7YelVSz0QdwNWzD3Qm0qsqmIPOih0rc
lc7IST5rc2LG8vFuqErq4rkCfo9iNGUgbd/4YImOZqpmrPLNCtYWHVZKHWJWr4iX6hAlZkH7uQXB
roe45YtMJlOkMzKI1S4DijqE7ZWAdj3gPUhZFbmXqZa2KFTL7qNXlSb9FK/8vUCNNu7/7+ZcochD
u2EkLNg/go7WQTnKBnS8J2dCtQwLFsEEDeYNz4DPqq1h1acGar2cQoCk5hG2y7r2WcjB8gHc8bMC
uKpkHpLBeXAHu4mWP8jCyxR2Bu6Ou5IPk/c62hfxI9skJH2aC2vLPRAADcsTpkjkjvsgE2ZpLSIq
SxilnFJTitnuyMXx6egJawpCkLdU8bAoSLwnjqS25QquW1jZJkXNezr4WAQiWo1gYJYK5hJBJRNS
xqK2Kec7gdPw6admY/Z/mgRUdSRoWbcs+gYa9Ez5M/WPmvwm3x2auuSMbbK31PaxnpS4Q0NfNHv7
df8h8Ne5ESj8t5hJoEsBjawl9wA4dcGn1E6IM11146fzixtE74guK8HWxPPtKFQ6JrSN6MrXmUwF
KnIr3m6sZwoDVINCT+RL1MN1jldfmirivVVGr/kjtyXXr38Fcg641jX8Ia2TFWvgZyviWGBPeCci
66XJFPcfnKeaQxT0UdUiqdT5hZJ95THXWMqelh2YQMXt4DyjnYZnT6xBdudQqW/zs7499JXTrtdT
k04z+/BlA+YliFFLJYQbVc0n3lp4QuQLQ+eOXknTzrR5808Gwjst6+JSWmapCkQPcSc17JPn3AIi
VF0jqEE9siYxhPK6j9wATwQyLnhZwY0Y2fRn1dTt36pyEu/0i3VrVaDb8WdotoG/qCb5aH8cfqEM
xEhTJbn4CLEs4k60TEbmq43fyvf9yn09rBvdqGe9KimORcaJaWmiHZif6NM6DzLtmk114uA8VNif
3ewqAhu3NLMPLGEkBmMP/z7+4U6iqdJI2rHe1o9DjUtgtIi9xKXIccrPIMSsXwrAsmFzlo5lcnGk
/M7gcXQ833uF/6Uu8LdZcFUWaZOTyNeJc3xwH7U+K5/sgyYpVAEyrQ/YAZUW3hlgkjCEgY6zzVTh
qdarVMAOFFnXrIo56Sg5TwisxRXnmTjath+yOIcgrcPqca2eWvgmxKtK0NB/+h/CznS3UaZd10eE
ZAw28LcK8DzbceI/KIkTJmOMmX30+6r0krb2t5fWUqvffruT2BiqnnqGe3AV2wsyuKqrqneVEzwA
RCjEwfhCqcNGs9l+0DggOr2b/M8/jvYf+4sJ4lxNxNQR+nj/hztUoVB1a2+5eLznoJfUMaUO+r+c
gImeurdqFSgwWzQfTv/hwBWPRDFJ/oFnbyuHx6Fo1Soh+Uda+4cD+fsbO14teMNVbWQF0/3bXAuD
LQAOmyCiwq1OZgIEcgbD5Ofv4GOq/vWHYiQp/isnyLhV4f+vcWvSxv3L4cjjkjd1pqmzTXEiVQYf
z5yTaqyr6ZzqopY0YVV4Vc13kktP9etVyFYoQZ20U22fu0AUDWbCaKJ2nRrtxrOcc1N9n+r2q3fQ
J/m7mg8abDzVJMrgwzqTdAs8i5Gr6raqltG/TUo99qu+p+fvCqql+qBqWKuGqO2CrPKs+knZH92C
Oxz9FNOeKD721GZR+021MdV+U+kW+uOo9R3/56UMXP6/TXD+b0D/D4irno+DNgkH7VE9t56kUv1S
KaBaCX+InX8P825IG5N71o8igKmCWi0opSqh9BeeNJxYqBTAxf7mq7WuJiPkFyrj76kOFSNY/VYz
fVUTqHxfVSnqpsKKmd8xoaX8URH6D376BXpkxSFIiTeoRQOZnhtOC/ofVkURdkzGrbF/px+rGJ8q
SXauCF8CslRoILWW/pdb9f/D3pgqW+Qbw8GYYxBv3//37MvbYd697mZ/fOKW+PQxXLcOMV2h0H1U
c3wucfxAqblBEQvw+mW8tu7SmYaZW0Vuo61yfYUt35hOi+Y5HOC2a2tecakLEXxUNIkrpDqlkU9f
I8Y+ixZ3MkQbPe0+DUy3T/DMEIMDanGvrwFDoUvAtAf3xrPGFCKV/cpa43uSXYapME8I5g6I0J3E
urUBKgQxaj+49mgv1KL6vM37WXgyjzycAHJH8W5+px/RXieGb0sOMuRPvfZjtLtP+2v3mlmp6N9T
EzniSUUFzDTkK/zB7T35LZfjyDOQ/vnpTvFIDjbYszeZq/T2PR2p6kjgEnf3DEw8GahlLoqDr9pN
HA/bKpSAsDOP9s6Ii5KxKbH5bA/65zPmzBmNhZbjxrLqLlWHvxyecFBdJnEqR4k7amVozvKHN9y3
jAkStzzb03b2gkgZjiYt+tg3GX/qmh/a6BeJOsMJQ95aES3vrcQoowWntr//b6LjSJ3/k4b/z2Yd
tqw2IrLkR7bzn7VCbJSaoWtI5K8Q84z3lWu5j1BqC0MMPBQPyBr9RyYr196V6GCKfoxy6aQJXdp3
93byGHnNY3PP5Oi7l6PDSChpx8lQ3rfRR+3BEJRpPr+9WwY1Xz8PUZ8X9m8AYCF5iCeV0WNaPd0w
dxfxGpkbbPykmU5u2+Ap7Lcyc0ulAtT1B6eSSIhYtM7+esqAoGSxqFyAcRA2FgukiDtDBKW6c+k5
jeQw/8nu2FcK8y1DRDuGRLPJ8bbFsFW0aqwHJCHzFlYx1b/LT+cdUec29O8MlAw6u8EumVdy+mKO
9ob2pLnDYNl2g4W5fNFviS7R2H1eZBdKd3BmikNklBwq+2u+iH7aQA7241TOWUrml56gpisOi9sq
1aX1EG/cT+vjthr7ncyWz4IlJPMjNmOM2gt5ewPpM3TVTB1l60mQyhw9USR9LYTfkQQXxtb4mF7Z
ooxoXgcLcQ5pRQtzxVK5fzcfGjLRC9NYtcxxxF0Tldu5JnUXD9XRhUas85mQ3Jcjaxq+4QWRfabr
uHM7A2dDUTt8450nzuwfbQZM1vy8dSlOVou7I5pqAhzSwGFRd93pJVg1jjCeHv5FT5dvRxetl/0E
V2ERJe57PS/nm35ySXR30T5kB1Qs9oY3t/Obp7uJgtnoHXR9LXsSO2vKM1unuKzNHzVuQdMOxWHu
nrQHc+SVYxEyo7HcmyGRi0mW4ecfbQryhss6RMln88x8m6h/jSrPYHDGKnkZsgb6eqrG0yAVwefY
u0lzBdx2+t5F2xeP4Lmxjsyjnv5IXzyQ0fKrWrI4F3zAN23qLJNVLZyPXuBJ039hnGxttRkWAT3n
XyvSjyAWk/g49Le3dbqNP/pKYA/vbHmyP1PmmSI+gsOad5OiFrfGPYXID8k5KxT0XqjJqQM0gnlf
tLLgzn7pM6UtOVwHsv7qF7T3jW2BcuqiQtkBpjmXjhBAtY+uBTIRp+7JbVpwXM3Dm1te0PPXGj8p
PLOV6P2zVjA9UbzCeYlKtRilcvyJlKPmxXRFVvncONe6v33tbMC/k0rMgqXiFOIiUEEZ87JVnfus
dEM0Z03uiXrkrecR1PTXXdy+ZwNtrTnizjg8k+VLdiYT/GAeLoZ0hPf8p/3MQt/s3PYTp85yjV6r
GxqTcbOMSXcxpZjEi6ZaPZxp9EHIMMgDnelrw+4NY2pfHGx2ljVrunMdeCyq5i6J75E/2Bsf0aqw
fS1acOvwunHLQ3IqLTFYB+vRR31+bWi730tv8Q6P5ybMQqTeESlyDhp9IG4uMSWdg5Oc3s4Ky9Dt
AlEvrTkuPyievM6JG6oj7XWOXNTEB7mv67KL/cScBsEUZVZNqmItuHazL+Vzhc/ThPGOsYC3jwlY
iWCzNDFUoZteDXk3fUuOasli2iQC/6tJzsGj9r/j/hrbeCAWN4RKV6yFcmE0M+yjdJ/q4Zl4g0u/
77a0WAYY9GDE5dWDVRROhumUu45sWOeAp9m3eFHEHouhdJNW1CD+55FsAGpqQjOWtwahXLdxe1nu
K036x5d42WJQiDaXdMhXNzedt6d8l6AxDRYvERpVMOoEuQ18lWcabRGYfuMTadb1Hrv3qz232IP4
SIjBpw5WPcBwPRQmL29U03y/ah/oCf5NHACkbpNtj04VDXwvhwLldu8q4LzHv/ZDahXJGjLxbksd
mvi6SDPWtYH9r3zE7hCUxnI2SN3E12TWesGRwz37oeYtGINTHoxkcMwTby/EgFR64CGhnQEmRpLW
6woJMnH8DvNg7vD4p8Tf5vLcpdcxIG2BCZm1in6bm9tvXuswcaOB+JnFpxiq18tljQRbMSIIyZhH
8Mdmd/zYXnbCTNwXzaDGT39wJwxm2SpEyOHhmdq+eXhjov5kUK/CE9ORZHE7tzRaAjdOXVx+ksCd
PSsh/vaTBgorDCUIpHxadsgvu2NcjzebDqXo8tM8WSiSKPCOvixf2GHMLJspQ4mBDQgBuOvlW0iz
jd7Q1ggXwa/hu5fB862iV3NMgW/Vk5TPKF+bvpfde+XGnwRK7bukwDffrNGUbV8sysGsXOMF/2L8
Xc6MyL2ZstK3ox5kTZOL9O21rcUOOpPEvBZIQvHmPF3NPvUy+2TqtrJoQw0esoxk1C0qbIw3mp+e
tY/+y7qLxvTCwOt8Yu97b8v2l6jNbszeHqA2Bd/AF0cIC3/V1hHEACnGsWC2+W74jPkg4OaWiwOY
LZ9EyHWWuRwhzvSxrNzmXWHw3+7HeNpeYkvw8VvP7qbtJ1qazbW8u/1nEa0CoKGlsBDhP1iYMkzH
v/pzZ9+mpkxfwobZxzGhq/Qi3gfkum6wI1wEztowZI8wXDX65hbcZwGmrMXumVxKj+OlziZ3Z/N8
zrityTLQe/fph+d8QSBY3zj0MXbwET2+T4Zfj9WwgOBB3mfvs9zdhYfsLvIDsGi3PddnSMkmZAur
lf9I7xk9v1b059htTkHjawnIj+jn1fIQhyuzFMElfqM+2b2FZwjQF7yIA5r/ZJ5AFBbmPvBc7fjS
F+N94Li2NKeHzEW1XyVtmohR0legktkiCucOtbwMZGS6YDkSNO5zvk5FVM6rD32jqZPvIYdfKSL0
X89VMp8Gumds06/XR1sJTfd3yYmm/xVZkdvJLuXtUlaCo2p8UsuAqryXOTLVro5idr6saZLsnisM
JdJN+5XkPhHPXmd3akLi4NW4PgsinSCxwKPPetdQw2cDzytYysNVLpDLU7BtchWZ1O7jRPqUHxbJ
nHrpUI3c2B+KVpTs0cf093652d5zlYkpzliP1aMQ4SHul9dyICCTPHC5RYsa6xRyspJcHbsUJaGY
HF+uX8SSDPYeT/rCj5N5Q2q9eH6YnegOSbRojphpkLJ+oula/2JGF80WmB8C7rq9243LKulZsKUb
yYDK0/a0A9KL9KzbaBqAZsOD8GLWrnWOSd/OrzMHaksPdvAQjze1pSkch7VnlWIyTARfpDoQ4Wsy
LpbNUI5b+TrjH1YtLJ+VzM1BfpxGIobNhsRAN69hhA9tLwCt40bnGAdoeO1C6LtXtnj8UpGUy5I7
+6u/ppN2mV61SfBtoTjwqQ3nKJSZTw9BS2h8bCPPqQjSrq1Pw8bN242zwOOA4DK4zW/VtMTteonf
vT1Z3dAE3tJdv3tjbHwdEW05MZgn9+JFmuiI8fwLLG4iBmPJR7hX6uYOqC5vvotmTXLtsabe9Kfe
8NvJPfaSj3Y9jGbuoFgP3qiWVnWyJgkxa6+BDmXjH+mPN5DW6WFgLzwflIRCmW5voMGrT+0GJBUy
EXfmvds3wnZpnW7tVmTpNrw8NrehvNkCR4USolwnnl9p5X6Pt5EbxDKvvluQMpbMkBdeWS/3iJro
Y1pwBk8adohrtzK+7F/dcv8TzitbhD+t7o8C1+CNUCj7fH6mnPzIQxikSpPbNDiYoYv8VyG1nWif
s/QIVBY7yLpfmMhwgEibdPsSAziy0XW4Anc3zP36R0d3NLmvBqEk5cpZxlysyHccDtb6yBGH2XFt
eyyjirKQ5jPNOtuLFwOvm0UfA08N9U1wpf3jivcOOraRiwFEc5PD3QpQ2NeLJPCF6YyfyOsiK4k3
4/Nz3h+aSX8Izkzg2YhUIQ0j/4+e8+aQkQJJIkPWS/aNSa/IUlFoHbXS2mTD49iS2KmfmAqeitat
3nObiIlfyMieGk8Shs0FUmkpRwMx3GKY0UAMOmremCOMgPNycbKjoO6XTimdfGqcnzrhXg5hHlCw
5Wjs2O74yposf6qU1R/k/tgEqtpVAuwZYdFahj/Pl9uJNBXAYou5tXD8l0udOOFIHZ9eB4aF4J8S
D7eV2tvQxmhlHnj7GH+Mt3rk18NdM3TZ0vdaPihZ6OUHnrZ4aX/0t/uKijcSdiAJ6O2C/7i3TgwX
8klH4hz7c6r32A+xH83lI5fglea1KL9I5FNV7Zi3g50K67gh+INsfQPJQqXUYolhwHPwTaJauvZH
U1sT1lkP8NQWzZbN3C1p2iOthZ68yHYNzEBvP9j22F6PpMCvXUz0z2DIm3rDZbFNm0lWwtkzj5Gf
/3DYtzst9gNzrRVnbtQrcPXhqVglD3c8XDASzy7Fik1hJhM9d+3KHdhvHfavH3gAal5H7ur8oH48
mKNwvXH4pyhwy/aI9k0VfTxj3ykmXx5Pjdp3EXdgkmnGJF9ID4ttRZrZyzFHws85zI/Dcp5m+8HA
HwNF8BJO8HZ+R8jNVSR3pYzw6PbtR8WnL+/SXj55a23WYPCW4PnodV/PfIrOzBbnimbxPNMzMsde
U657Q4z2JsOoUmS0P6hA5evTYeub78aNZMjNPiCRPOd3z3sak2ihFCZfb/FWH0yD99FNeIbcHx6i
XQ6WGuN1QFbZCo64vjYg4A8M8ZgOdBxnEBZ3X+nKRKaH3gbq4+OPTlyWMWdPvU7HtC1ko0vdOaat
V/ykyfUxpBq63Fq/7D7YvDonxiCeVq9IqN/3YnrXdu0+sBe1vTDoLz9EMVb1QNuji7Db2GOXfdoF
81TfjfRlFsmnmyBvNVrML/fOr7QJBTvj4+GarsiynDvTDmpxNdEa+aAIuQvadVoxpSJMZm/jS10t
y9uh1baXZ+Tdw68kPUWmzNfubdsFJJvH4WdDA/IjAwjHuQnfLJhkGdFx18Yy7VwcjqttPscxst29
UIrAFxgPKVGvyhQDB1s6gduP1pwW5gbFJGGSepz0l5sXQvuqrsk2BrRDKnnlZ7Of++hy65ecfCNr
ZRHyiwmL+nm2SOAn7NwilPEuHss8mqe70FkSMBLfWIzTiVYJjk4ODwze9bPNXJA2OoMsc+SWoTS1
TuT03cPD6Eykjpnd2SXLdKJFtdBt8mFLL9jibObOVefWZ5X5pe3eNYJ5AJN9Nqp4ld9hIV8jXRr2
9LZFAi7ctWWCivYPyeEIMO79kCAB1Y7BZXzmMQ0VjxLyRTAwjV1YrHtrcU9PQ/kYX0ukw2ySQ4Sx
CEqDdejI5HWuAnU+1k4mHY72cLAZldOAafTTnpa0kFoANOmyGCOkzNCnRtcqOzQk5u8kpaNuca/f
U2NHY/VFuhHTX9VXeuSGBMZX5gVxJyp7ageHikqmzRe3hgrfzmSAL2GbUOUVsmVTvLxbBdm2L32U
raklszHGYl7w2nT9uYXMBcmKH0z1u6iNo8kfAdaBzukWnGKodVUDTbj+Is/ZxH5bSo0au8e8alrT
Y9k/3ouHpC4drkHAaX6VCzJ0pvlDPuGseKPbXjHdebpN6MWaV+95us/aa1kztVvCltpqG3rJjiMu
j+Dzwdj+hua051izrl2UT5/CMP9trFnYe/FbPTcO+JClX8bsAFoliP3cEPm2nA1Q8LnvCPTsj+Lm
Bj3oaW9QfGdvJtk50+TiaIbvtysn/K3wMtrTV1xZB7RysLgi0zrxhB9fnDppvYLioK1zYJkUAs+3
6O5jL0Tw3jG12iWGjGbjSyZgfyPxvwzetK/i8Vnf6C7aXjsZkiheH1cH3nLwZb9kH8untqvbTTba
pQvTex1HsHXl47lJGvmnpZ0x3G97Ol/Rsb6MAnmnoIx8jsfXtO8kVe+o8mgcDNm7nYs5b5Oc8jWK
2AfW1hmO5l3Ytkuch2NOrpbSYYc2NSVAQfp8lNKINgNzS1QdzMald/+83ReA6Y5PUTcSZ7p56FWb
21bDA3bF8bxIa9eG4+E9KWIN8eOss1N0gPsK3mDk5pQUOhKJ2X4Y+g/n0iYrA0miOw4Gy4yUul0m
satBJLyva0/bsOTu7aJ/geqI5JdBGq0S1wpv6mswD6iQXAcl5NTVAqmf412yiR5zGCIcOUMA44HM
gaqhszF2Nvb3C0qtI55wxWtNhDvOL76npDSPaA7l42UZeTkmzPJ25kQbfmiG7xDRUBThpCK5oHlT
MFN/zJ+pbEOsbxkoqMdgT8lHM4vwQzS6MPG6Fo2wsrUWAJgrgCWaIl1ppGhU6/R8XlwzL2XbXg6o
a6q9luN0kRmLB0lfaawsCo3708vYDnQXimm7Njg2lVFf+fzBn0bY+HT1n6+X39MV62/T0fgHhwdg
MveGYMRDeA1Fh4nOADNfteiK9SP5zMF4YvhIFKlM2Ucpfl5iaB5b88jP5pYpgvl9G5bXAgcJyT/h
8hshKtP4zplm7ZXyGQRF4GBKIcnZh16lC6aVeNLCJ03WWk5gmeC9UaQiqc5RMR8Yi2g0qwIfoGQT
uGONVEExae+zXJKAtalX3Zn9mCbZ9A/UnPBogfegs4GTKEZpJxt3ddAlt5NGNhlH7yzecfkWB+/B
BOTufanXMnoILfExmXgAGaGhK8yP/FSuht0seAsX7KVXMEnCt7DLZRQtntopp73eJK1nJfunDcyS
vn6LM/0lCUEy0APnKSa65Y6GImGqHPVuk0KDrXaRU7l9/vUyT9FYtTxP8bjFLlUa2oJWS/ZDl26Y
uA1VLf216eYmQLT4g23FMIlwekOAoHXR20UQga7FEn/mBUdHZXmDQEp6HKTm8GEcOdrjy9zp3sNA
vZLUvZ/c72TZB2OA2SXoOfqNbfqdzW+vK9PwHwoR5wlnVPV6ZvrZMBQM03a1dFVbXp8IwhB+jwZ6
nP0WkcZTQ4N7+KZPnjSMOllRldu6GB84/ejnJvSiWi/ym2TD5q8ektMUZKOo5ngr20ine6ORqPXl
8Nhvs9SPzsbASxkwQYUhQicDvuYzl45pQzJjCjkif0aNW384peBSUpAl9i77IRnNO1JHFsddkzXe
FtEm7yZ2eLWT9Xg72quS80H+N49o9SqcRlzOxsXOGmM03otsFhwKZZIuAMUk2GFPbCwHc7+PLdl+
OLL6NYFnxNfnugk3z851UGXU0UN0nuBDslpYjElE30ivPcjh03UAEen4Z+7sPZQXJnCmGIyWt3lr
Tm80LOBhgKfoz9lhPB1B5hlvFFZ18M4MZ2lXs3DkneRDzgd0A9qZ9ZkIuvOzBHiADp8mPpD9mQ1F
D0jX+PiS7XtTn3RQaVRf9jwjdFTi9vPgHBEvRr/u4rFT/N80djuvwkWlXr7ICIzdDaTBW0EtSI9+
AtE6fk63xTsj4ccTkxg3dTahDZ51jM5bJjm9y+Mr8LhDxkAeKdtr063vjEPwU94793V4RJvQnDrW
eT76CetdrDLYkJQANzTHWbAW9Ev5rYwLt8N4ifB5HGHLuejzVay/pTnhSdqb1g2362RvnF6nVpem
MbO2+RftNkaaWbgMh15PWoaaZrd6nYwxFeHwRtGHPcMij70ncB9ACGdnlUBboNkxvwPGA5B1BG9z
7Ao/avZmI17xTn9uu9eEDKFd9ccABAkTzInFIGLeLwfW/gmrcW9W8/aY+oQImnp342oNyVdkWHhM
X7uZfa4uzFYPbfveNnOHsWw0EY/9eMqcF9RAIt9eidhd6y+8/sb2NLd+6g2VGaYW85B+AOBkj9KB
4S2+4tElZkpjJWyqalckuJWWIjXccmtk56DygttpoK+dwebW0pRZj4tNmO75a1vu7o4cI4vCadCI
Tp81tvsgFneDS3bNio3ze98XDDgqL7ve9hWJ4e/AmZhkANrklhHIybvIKD85YN7tJcWEZCCdlEIH
z58zC94Ck95hCbBL5ePMDnTWlHuGLTjjstMQ1zSyiQR0dofBwUbbB9vipE+TSpYYfiBKBAJc9u84
AOsIWSuxVovl7LEFI/wuWjYgKpTvo+qqqdDMUmXKBsj+RppMiVS0h4o6P2cMjeZk/l0rnUOpBzKD
/xp6x2PEHDaSTKjhQS1XNAwUGIxbWsBIuA6zZU4BeX0lx+FxQkFnO5vC/hrA4tMZbZew5NgmRk0c
fz78tmaCQeQqWzIInFZ4SI+bfDpnwOiusbot2q2TvL9wLrMwrf2A24NMXqyJAFB0+fHwnE6dyH/g
wRNoz4viYN2nxTcQbfAuAAB0cuiPBtfFCblTOLmdX5nIWjly3CeAuueUmk4BF2mY1NLBwByKn0JH
F9CfkEJ1JsHmH+4smg59+jWcvcav+hbo1ABdFIpb8R2A02BNgfw4KiLWJIqlhgLUZ8oMBBdcETzd
AIXQ0W/zab8zeTB4E8TT/yA3AwfAiPqHEQrnCtqmuAwdL61AqqMJeQ3R4farIP8x+Y4xSd5yAiVm
DPEScz3gQMF0CN/pNSGZJOM5vzgJkOiE57RRwhHsa7piDYJg8Gxn/Uf7kbXAMRUEJYYsFXBWFK6S
bqSCBl3E7E/jhsTcPvWGz9+GS9EJkwoZy9QLWNENeG30pQZ7SopU4dq1i0Lj/YMPqcvGE4K6W0nP
K7DQ6/f2+QevhYBJiqFwtEDwAtqoDNoZpormF6fsb6VAb2/io1K9V6piihiS/4HnnVWMNqqiXqA4
CwtEiUcpLUAW2h/rQynD/+mu0jHh3RWLYhhjAGnm4ra237s302/WxVaR8ertbW6OZs3EnEa3SbE5
abbLt91pk0IGahfhczXKr6V1GqHD0Qu9+USrowRjcEw+FVCquk+a3nt6w3BfglpkM+2CavVax8sH
O2XJi0TrkL3LMlhGn4P4VD95/U0Hea4UDuCXY10BEZTmwC3RsSBFKCda6o5SNyLf8e2Avq0LIPlP
lm5/+00WZkCP/ma7eFNh99V79Xts7pOR7/Re3/nDDQ3NZkcBORCdpnibppu6FnJTPyPbdQbTkECf
uc0F0NBlDn/UJYSQPMjuV0unve46pf8kyTRl0chSF49u1qzCd9pHc5vbTBDBDXpZz/B95mXoaDAA
obzPtwkLGwZRNbd2PbvhIfTM7av3YoZvGQQH5mnOJLxyDhEa42aChVt9nA8ywq/6HGQFPKpR9UmH
GRgD5B26Y3tDhmOPLo0CXQ9reQtJTzr70JGXzxu2V+g2ZSR6JsThzGrc5I3tj0cxawbYZzIb7cab
0Qq7lHW/tRDYqmksN4fI/gDWEy/7AowGZcA+gHmn7cdHhY9r34GIDqYDhSFlA+cAeFlM6OZ8xSua
SHa9U2g8LNm4Y220r1OfPMUZu3qDE+qW/CpgXLBt4BXKQv9JWEL1zDAn8Q/z9OgwSBZaAmh2BCM2
97/vdIpp76VEDq+s3GoR9fsg2+/vOKmlGI5Ne6ZT43VXeA7wrniTQLDyo5bUyq3pDHSrrOP4F0no
zhwfULwNSOP4OAQtmAfqo8Rt93QyuuODI3ODNRMdciX9Jo7hyGUKmq9miV+vDHe01Jcql+5pej7l
aOk08+ZqLEe+RnVjiwhEqYzGHuUE4F7qIKPYlPtCjN+M5VfKSUVDM5XpvF8ZS51tmZGvTJ2h4Kvm
WISAo6N3ZoN28RZZe0qWKt6bPbCKIFwxCsTzfbjMP3X/VuMOtdGMH8c5VccGuQAvt+TgxGw3Sjl8
Ri6ciR/a3uTkcTtzBntuEmdgCzvDnNFWC1OX+qlbMKIvfqJNCn+ogM3FUORFy0W+QDmkvAgzknmC
nTpfhmIJoSBiBwBAZngxT5VECESZyI84EafFD51z7io3N59bXFCLrv5YdocH/1JeEACD5wvzFzXE
WCr0czd70A7fkOgcFakWufA5DSvkGC41UpJzmkgcig3IWDDcEJjQoASkuXLWjy/SngWggPGVue8H
sgjHByCdMyzcD7TirwZKjsDDIRc7T5muoIOuFZabOqBaaGsk0xXGu1qAWxvjmAN6kBUGR4pB1k+j
uqIKZU4DXFla8H3TRJf8TV3Hn/YDWvL2VSF1FbIc6httZHDhSl1JqTaUTAGB5yu6FWOuD6oNkvIx
NFOg6WC21W8WsvqyYrqZrj2zH+JGvl1QI4FR5w9kMkjH4Z+hP9yy/rmifzxVBRI2KaKUdNQTdGxR
yMEvS2I4b9+iD3ofnnVmkD9V8hVovE+RK0R+Qek96YzJygnJD+hhKLMK366IXVwwQvaUbhML3iJj
3k9GT66yPqjRpVI8EZCDFsQQ51xcyktzwDHY094BG4PCVdpgBiBkk3K72qj3pTgqJmAGFB9XsXJZ
LKyLRf6jhPSVQLwatNMPNN8a2OAmClMOQzFOMraeEt9Qa+m/FhqXWEyU+jIt2z/5Usd/fDD+n1pn
pYio7naDMj8FN9xyROX2w18jZ0CmdBYr9mLBZLDZ0hrbsLy6g3POvOeG1luG5sXzcEcbQ603pVeh
u0rqXyk8hpAYU76utFsU3+vfmygdnKFnIaUk42m3VH4S0ZbeFO/tcMf//ZjCWZtvFf0n6r/puBBK
Zk2xP1SK1CVSkQ7UFXc8G/UGpnoailKA+pefrxUvVJngad+KNVrBkA851jfPQw2TMld0gkmhlD3U
tSh7AmSnUZcxfJqYj0AoNUqwnX8gaaVpoiDTSob/n9Q/vFQgHZf4ou7sv82kILOUn8i++eC/aC/Y
MFWbGRDrCOgOZ6MC8sCajdegxEYohdz/1DzSaQsd4E/SRYmjvKY0NhQJAgXlL67JM+hQ5zSX+5+c
+0iE5e3GM6Wvk1wZNytU4URVxdeBNyR3YVEabo/hOvJn6SWjcURYiVmLilbBa/4FmXj+X0v6pGgW
1SH6BvXITaZNc1Ovwy/1cS0KLYEOCa/2x84wFkBcvlLi94PFnNF8OxKO9tG72grN1oKZMZa0TqT6
/IMT93tRoAqjpsnqF2tHbRVemy9ziYSvHT3wsSz2DuudISBzSbbFiPXcHIf/YhrrWy2K2zViRc/q
X2WWxmBqTvRW+GfFo4akDDgfZUt+zvCVjwYAHUWIMXC0l9W30ldRrGlESwDhKwe9dM2ybt/UumoR
buHCSvSJDC6NtX00kUvkKd1m7W/P+9k0/2IWRvShPiTuJrvB6p9ssnr2ikrAnvkjvND5ZsJ/UdD6
cjeaDlYqSBhYqxBE+G2+qQ3OsBm7WD6eyZowOcwMV93xEXgZJWrKwNp7LalhG97079JmdxD5rqFW
tQo43OGnbI5KJUHRKFVYgesyL/fxtDmOhuwyw68/ATyxqlhm5tuTB8OOBm+iBA+ZLOJZfg1wxsFl
jw/X/zK+G/7dGEWI4a/4Lr4gbSnDnOobCiJcBITyj7nnhjSxFQlBqecPIQigHMmOUHuaCEv/V7Fw
FUU2QI6OE8QzkFZRQm0qcafcV3wqFFwucELJ9R9CEQMUAWDk4dDV7ZX+MXxfcJ8Wr4SCFi2eyfAj
nty+VKinufChgOn/tF0gDxxVgUW6VMxudCi84QGAOmOlUwNxVZGPMdJ9eBQ/DC8nVJiYxt9+dZTN
QyoMfCVoeX5XoN0nZE9QoA0l/EJdgxEXQ0Hr8vhVP6yYBgWtiHdlSmEgE7VUGRoSDhfFai14LcVh
UCWHqvGe1Bd+rdzG+Nuv85CP3xjpe4oQ7TIGcPqbU6tgrmZMzO98maMLAdXjd6i72oUr6MmwJ4/f
f394qPUO4Oq17uhSktdnZCWr3tj3g58At1t9R+7ZJdNhycsOPuL7SR9ODUZqNepUYY3bqP0Rwp/i
8XFRj3756N5e/TUgOCZ9C+YpFAN7SWQyw5/8Rg+HYdNC2VY3j3k/Ip1aacX8jsUp4RA/x/5Dq85a
BmeCGWJN1l9mb0a7NRK/GbiBvX0i0n/DPXwkRs7uybrU5YP4uOuG+3pHBpWRGI9nGd4SXyBKGI4N
HiRUPskeyZPDDM9xi+8U/IzjWhEZzf+h6cyWU+W2KPxEVikg6i2tDfbt9sbSJPZiA4L69Ocb+J/K
NjtRowhrzXbMMdr1I6Azv4R9rg2e0+ouMv5O8JHvvPKrWy25ZWBJ92j/U9vUrGZiu3VSElLvzH8x
Tbjv1yqUNhqdGoCslWfs2ub7x7J6u7xZzlq7v9Wh87jNjVfmmr0KbWlwhrlThlQRtM/JjSG3yoJn
6ZdOBDFqtRrW6PDfoQ3rH5+dT7V1YPSB+zd23jx+okdjWK21+zhNMPaGm5WjV+q+WmBdGknLWI2J
xS7dR8d8jRgcuDOot/JotRExv2GYn2eslFe0r/Y/jaCBCgosIK8BsJtdMs3qwC7PXnX+unkxXCm7
qPwOX2nnitz2cWzOE1pR05jA0OP4iMnzaW67k/SG461u0HHi72ixDuuMhhKsg0tpHN3bsd+A2Mdj
BTRA0C6gRmi+Xky8GNfm6kZCxtp83S4jENeTA0CirJU+uta+WzbbnwvI13mpMsCunOj0YqvINGq7
zW31kzBGSFH/Zrk2YMvfLPX3JgdfLzkEBY/hZd1oODXLpyfdBYTGv3qNarIPMVniY6rpIgr6AEOs
+5zV384qLBPl9680FXzzZz+p/OSuOc5rroHE3yghnAB3EIIw3Vtz0FvckWbiBwJ+DDsI4x+U4Ien
wJp/plkPskqqFheE+XImZaeVaTy9b+jDnYd5v+4YP9QG89JyzjGNzXD+XLzcz3tpwnb0W1451WkM
evDixZT/R7sgu7pxeP94IEZ/qQUT3jqfqvtueNYovZCTN6+F7GuUBYDy3viyq5OS8+Th3a0d8Ox8
VKAYd+e1dxLCtWpAT/NWb2lcZTWYnZwb4FfVaKVCkv1ZncMPwKQ6+Dbv5lrzh3vwLNqL4fTUZ8ai
5J3GERQ4XcbcwRZRX5RUSA5gaOfao1rLZBIETCuN01WnGke/77h1/DvnrDe33rz8ezNHIG52ZnGj
47nJsOcuLLXXK6dMy9YDK/ceLqpUi/Gyx1/Dfa7phRguo9bAjO8ADPcXUDPXGfD2z6V/mdUAuD/x
wGDhzy0A3wFDoh5T+K/632dsLQ0wFMuKM9pcQ7aVNTlv4k7eaP+cO3cBhIJHGbZpX2gboqHowdQ/
SKVRGO5oW9kDcAB9cKM7Jx5fXVDidI8MuGQZ7OyCKmfAfnDY3FdMp7jmL20WE1Vr26sis8P4wYRB
jwN+L/4t+1WlUfdlpQNIlkynWdlM7kubsPnuzHAAgeESTZ16x4nEle02f55DFVwnpm09Hh5Q0ZJH
cwZaAMgsz5P3jOkgokhwZ2fiw8c/MqBW2c3vbuZ1LfIpWuYhowrPUeIwDvTom3NaJngxBmeY3rHa
x4ccSeiwc7ZW/1h3ndB2MrrMZyZBEn+/nq/GjrVqUxmv9890dcPUP1Psiw5Jk41augPnqIOtatXe
/ukxzB9elP+UZiWgREePFPQGyKH8N8HSorD1iUqL+xpRYfYXpdYVu8UDBL0pz2h2QSN1cXbg4nMq
qKzP1KXXeXdJmQrwGXBI58WSvdf9nV8it8uat31QpWcNSivIo+vk7e07pwVdjz3NqaBKmF12az4A
vdgdhbvpDhq7q+aHqRGv4ogWcOee+SNmt8VG1qa7Mlrl7cxp7eBpeLh79EyvTfAWhzZ4srG9rs8s
N7u4u9hvjONzYIdV5kYMj7oCEPkVJSw0/ug2O+jwGe07VfihyV6goGuwaxIgSn+7oMnGQrSwd5mD
DTutn2Bd4TyiObp8mH5+Z2gsrIKzowhAD132CKlt3GjrMShPCevyEasjvGVuGdMHKnwCf0Vree01
FvV22noTiS0/jBStmAl47Abd56xUa9IPPSYe5DSL1Rs4W85Iiou9Y2uQVP0+16XFspI5wHz3vw2Q
vGW31M88oTQBANTGz6pTXl5prYfbZ2e78/ZLo3k+ORcGeYelekT9TgM1n5eTLa9ZcIG3t3edPzvj
koeP943OdsX4RfXffkpizPE7TVqTsQvs6w4ULR0csKMgYglV27jt+jTxmWopQ7K1BvT8dBYLM2Hv
USLJYJavWC4mPKhEnCfToxf6il5eAjrQjB4GKoJ7GDno5bl51RlSLWut3Dp4NY9RSueC8Yg5oNNY
Zm1rdfawK2c0qWOaLeBqD32Ujzqlf/uX0/BKg/FzPnzS03WYMACj+lmUwWRk7o71SXwJteSIgIc3
59Aaq35twahCnR66dmHcPwgmcXUBQrRCPHnz4RO7QUl8YALPzT1auMN9gnYtnC31QclPqVtRXwpQ
oNs0Sv8wAZ3HmLECkq4mEE8qF/4xOI4ZpRiSdAcXZsynhBmgMCxcH5exQq8XACJoJu/QXU0eHTtC
GDfzqSiTrTA7Ank+FlbqtmtQic37zaH7U56Uo8vgXxk9I5Mt/arSB6ODhuxc1a2nfWX3gHE6ACRK
vYwcMAOHf0Lv75fOJu9Ky90ZfZqqfpX6B3oypDJvgMt+dog+9e6VPnPVeSxq4xvPrLdKtc29BGCF
lXUOymySwyjfnmYgl83feEcFJmeY9Zx6ndmDIc/G7wcCI9Ndll4BCNbFsOY8UCUr0QMaf+7e/onN
z659cwGwA7J5+wcXZj9+rljcRfzq3D6Duo3ZAH2ZrlPVQXuY6vustDhVnf2p3wX7w2Kw/fzxU36A
HQNjA/JtB+nTmzqUACnUSJidgfIaAYJ4Q3HlOaQ6QbKcg25+OZxwykaUnRre5Uo35vNp1t5Ny/xD
xLc+rsElFZzfPviZKIHbI+kTA/ZvVtgHXeQAf82tgdUYHexm3XDb7z4tcwvq2d2atoV/PHetQ+/D
WADSj4xu/h5ng8bJKT99cBI2kWdTWBYygKRdHcMcDsrbv/JMTgPVn0cJ9P7JCF+Gu+esTurr3S3I
6lTlqL9QfySWodLPpCT8L127wzQcI5lTw3IfNyawSs+uUYUK8XXoJMeFsVfmyoEMY2YP01NA0zSB
5QCXvuo8wAUOGCsl6YAD8kSXO4l2p3afEQR7A6LOgn7crw+XRwiiaGMT/Xu7edVkLTBjF7crv+Bf
5NoO7r0GLr2TuFQQ943liUCwf6BZ35iAMejm+XDnbHZIrHT3Y0Al1qtdY5Z4eg0vf6PT0PoLFzHD
WGn4AWWKjCFV/RvAH04TwzRW8PCYa6QDzWjlljmFwzU0f7JLf89o6tmtkGYDiHNM4ph5dOlUOEe4
hlpkHLt3xjNyBuou7jFzGPHAJc9q6SIlhKPpQVGLfpIV+/kMG7AudDcJLTNgIvne3a2vs5hei93J
Xh0zoosBssfsQxRnUQ0hvGrT2Dkx3YuDDU7HoLbOZoiFU1kF+Htus5fpoNUf3frC/Lj0Ba5ZyLxs
+vJOvyk0mN6v3bFg9gxPJqne3GKmuP+iBXu1wwud8XZM1HkJPpdZvez4w38UGAmjrpBHvvhsXvqE
muNO/k9t271VgtIkmR937VK14dzi6NP4rUWVy7oUVQeG2X8deijSVE3/+ERcnlN16oFHK43rVeeA
XdmSoq/6xJc1w4OBgAEVrgW2KrhM7Qmtrmj1Qy60RY7i4NSGq/7gGrWZCj7VcNxufc94vQHAJoqb
E/rIfqOHAAgTwbTcPs6iEi07paQLLIfBmodFXT5cVTAfo+OgYxEBPtf5BQSue5/dWi+a0bDTgbzw
QjKd0uLx8w4/g/IRYDEfen8D1vIBPIfnHfdmWIZVbdy4d6vOhmXtEWmUB+UtgRKfweS6gTEa2m//
FZU41mb8jxmqznX0QXGK4kHuN0AWEoZUOsDd6JVcIhu6KdKqTwUQ9AedCGMoTnEGSL1VjzwYF4PD
NDYpSM9jUJ4wGnNxz1yWPeysBNbp0MAnNNrDGpDc9glYRPsIOU0zfrZWf7us4V5u42RWA/7OrLDZ
/zxdYB58rBUu6dMhWX526EiXGx4Yvl1wLDXHZ5Tsu1XsGEFc7toPEiIyajhHa0m4S53fqodgYPQe
8TPQgRyz7sSADCZnsGindHWh9FHycBHHFwNZLq1uxkKmMcNi8IcfkTUBn2FHqytc13Ejb8HUVPMb
MU7+VouuOLMwZzRp77x+Knjrs5vk3qp7mu16lWsfbgcmUVsZG4IiBQWOVwCiNIHf70HZlLmg+pq5
2MOntU98i8QTaJfGhe6V9u0w5Unv3ml23VZpWa38xAqqDvD6EoWppx/H7o1j8J6uZbSAVB5rrbvP
O1RBCXI29xEovxebvBE76buHqY3DG81jwzFobEOe/WBIvvesLjQp+wZX6JhO/1kZpikwKceg+2J7
1hsKoc/OM5Zi2Ih3/sK8t/owc7aZMVmnH9Avlya49eTVr5vheJlV3cvmMH8yr1iqRozqrv6SFyAO
l3ShwxjAOH8ETA8zQnwKcj8vM5zc0qoxc/fdSeZPPG8LuUcmV48elgP7QUJEKEXN1uUilf7tgm25
c6Bz2Sk75aaROfQOf4g1akPm9tZvNF2B2dsrBrohDBCZckGRwqqAFawQlWDJStLInAhjHR7WhIVk
GOGxNjsR7aOXZTMH5NdoDw735sgOr9sdxd3pdWpDPgT189ud9z5DSk3vAekTOD/KiozE5B4KK90G
6Ytwc5ZTGh03Iypv9GPvqz7C7cTNJBAvFyII7zxLgsa0sb5Col+Lzqn6hvhWa8Aw4uMzqlT8Wg8g
IT2UfWBXB42eo9AEIHQFnzC571pn77O5DZ7+qntjzin6eEc8s2WHYAxnlaTb+bTuZCBuNVvYx3Yp
G+OoKidR5x8jxFkAsh48xsA5KzCkJR1C3cNm1QCs7HwaXcZxFpWfU49BQZo9Gva8TlO8YJewLKiA
uXn/1RiDXf3EHDQf0LmeIZbyeEPcBIarHt6B1xreA6fx9pnVz3dOY7JL2FTN7Bps2S5biG3qwXH6
7Ny6NpoIKy+lqmhBhNYwHbt3JeGZ8wdvGOk7Ncb49sGT6Vy2s9mvo3RxMZznbHkZHXjvkr/bdWt9
4w2QjoEELgSD2Hi92WXGOstMYK2QBVxXrp3N7nHrvnmttgS4vE9KL3HEAjMHK//cvc9XgHu9/d9+
ep3vrR6h+pPQPct8Evn7Bh8RM/cD0Nt9dnbBlWF6DAgYFcLsupPcvPe83LmMMSnp351H/mhbpw7s
zDGB0/Cwi8a3qkdnuXl7uUDJ+EVc1XdOipt3bOgb0wFxytVoNpCzjd3P4Ewcz7wWFRZcyml4Qohh
XgeAWA84MgzM5tkxKdlu4qzF5bufFiIeWq3fDygPQNM4r52/giu17m2O+57hBi9Gr7gbRqYD2Uu3
StDOYVYo9JxqnV3vRduowZx9FTDm0ce2rnpvOrkb1gcLdJEPNdtDWVpEebZ/2HBSwNeTUdz+xMDF
ORBvIEAGGJXMgkoNmpN2vN4NhJ4RKwwHCV0Jgr+dHLKSryKQCIsgr2vyalChj/Zdaknw40FYATkS
xmyj77mA2iVIrcmlGi8o+8h44KN9M5bIff2GGGk74pF5hOjM+dkUAgHP8JjjWJfR6xUxow2Wh//E
z1hp2z9A9Uj+gLEApXlRshZy5SsAyPYDSEQvE2su1kQUcNT3FJnZkzl4Kfd+2RIbsDm/ehoojP+O
fxy2KP6kR5A3pR/LATZF+YageTsnDBF/FI+h8wd4fnkLy5t0ukeIVr8/po/wEVpzEJyESdJxlNzx
JeAyiXuxoKDi/5jpc6h1xEolNRNzJhyhMCy3UdXd5Tx45qEKdFV7FPgYCg7ACM5s/uDj57+x/+qm
hF5J/zaU9qfCpTvFLJGMX4NsajRTyjqhFaU9KwIYxRgt1HYGzThe4jnZ/XusAaoxOQdhVtsK9jFn
NpGUydpq3jlcCfayKSTQK+aefRj7h38qc4mx7UryxfsgexIYYBCX8F8z9znXx0dcY2nM45OnoSj4
hcsFFTkvwbA7rDZJwe1mAi/70yk9X139t+u/SVvfGnQl1Ajiv/TKthNveBlIJ69JIY7zCrlQ+nLi
Nr+lwF0uAWOfnXLTml/54EanvjlSDN0B2Xt/wIXbp+k9RczPJ2MI8zMjnszCw70Vd63NLeQFuFxp
N25TFuAiiZqdfWxw1YgrYFNe9SRp32Bo/Beb1WIHiTUK4CG0ysEndlnDdg9pPEbV/pH9s69En7xa
mxOyEsS4pKNhLM0JpHLw1mX/KCPCR/nqMxNbI4oRnySVFR48L3BbZ8gOjNB6jGygtAwBsjOJMOjv
i3D2xlgV3TBEd8UOBd/CQmgxEWGLmYu5paHooFGZp4VFYQVRAXTtRf9734pGuIHK2A1KI/SZaDRB
ITjmnXg3RrYhWHjAiyRWrLt0pcTeKJbPfbjbvMHq5u5pLmZ39jTmk2v3bF430JZ1wGH+1XtS6VAT
i2mNfxZAEpaJzYDS61/tl/MBexGUn9Ca8XIxfJiQ1ZgTAOnlHrNvzduP9XFK2B/BAXnTvZig16XO
O7w3kS8L4ArR6103dxFG/dr+k6itdSYW/4e9mh8lJsuLMHZd4Wl1GCHEEdr8APdrYYaR2+xxFP8q
rRVjQmSNfEI12zrmhCk8tTQL9svuZXuYMf1HdPVC003NOs4dwjlEc7u1aKCRlVhyvoZlakgMo9Cs
M5an7XUr1ZQdnc39hHaoofFyixoLLdt2xcuX7z9Ed4ClD6o0j5MwH1UitRARHm3HkxsCX9KLo9xw
5uo0IJxmzN50RShGn5trLspEOjzLF7A+M6z3S12RWor67sNsbfu1JTVntrSLiLOwiWDTpCP//oEb
+QQHVX2ctbF60VeFo/wLrvxXpGO00iQH3gEf29sDLrk5oC0Ht056cVZRnRxmBc34CZLyrAPeoFNp
fvv0JN8tNT5jyxU9NIJ5gx0tefg66IMeaMfuB48WYn4R82zHCQV7xs7rlPheXgXuTjJ9krr1EWXF
U2+P6IpF715dUqaFJ/vBavjYe0d4JAS5oIzKMMSuGQ/U889atL+8F70Tur1rWvJVaq9mcaOYGCFQ
RyOasWNjyGposW1KzWo/DWrjagUZtKMkfCG2jsmEaHHf1zbkXs8Z9faBBFBg8RH59c09zdSgZsxk
yCCSCLOtdpX05uxUgus65lLZ250kAVvWNosYw4n2A9Uh0Q/oSqFjHxHGYBbOJcQFGk1tq3NEUXQG
TqJViXYNsCOmB5qXdnP8T7CHMi3lNIKF4QxbKqRkhc80Y/fZZMifiVUiOEwVybvIPNOgCsMVdJ/s
2HZpfGwlIjXX5oapdYhyEBzhq2NTxHmiPa+MaZzstgoJjxFcUUZYG78p5fJszo94QqVpeIHFlqfr
izYjyz1noTfGPCC28Y/2B0KXbzj5yRv2UXUMRU5kLWtjGPlalX5e0C4teMr3TaEFkogRyiRX2M0/
6CN+pU0OyP6twkZfyi0lvlNT1p6pQ9OOshDc6PoAz4eDVqBBNZ3WY9MeVkVFzn57Q0qukcikfX84
/NOOpGSNMDpm6sI2BP4ho06XkgQYjt6zIuJ9i5j4M36TKtjoHh7h+BWFJz+3AW8L3KAtKAElAWpu
ZLXAenbAMECstC9+vaAWtLAA6+O/dHKmuQ9sboHeHBLcAnyI5BAiOECD9sT+Ffd2zRfjJ+wvzSMR
L12RrxSdlPIkSGfC+vZFKgm1IeAREAdgbEI4VbAMZf8hRI1Mft62lrAGIjWOKhUGDw0yhnLhNaz7
CcSPEmHNC0MmutFyeNnCkCjqYBIfsUrKDK965FqKS6S+gVwIoy2/OVID/0TbK/VAWUtRMkssB2rj
K+T6+Br4LxiAxj3IR4ooD+pLYkKVn+8dLKpsPFxYsSvGyhJS7ZL1oFtcAemqiEXRTYWoB/ZcAihY
FYn9qgNGoHbO7SdDyKbBcR/ZMOcody+sN13iVdduv2dZBMUDOpjblwbqWBpbkg76R/7xV5NO/oWE
ZfZcA1mRUI7oVgn+celwT09Kvw1ChMfS8PIJllGKHOvzCPZPqsTvSPGTFVzIaQiNCBsHp37KhNaJ
8yOWR1uxu8LLUOGO4VmgXD++pD0YAhPPOZWMly860fqCYLfVGJJyQUUvvd/G0Fqce3EPGCsxm01k
ogBMcYO4a8VXu490wUSCou9M1+BUv4/o6ta7bOu+YDRfPllWLSXXrmLxN2wq32vwbJ+2UnAzEAXC
6WAJIKLtluBYPkdPdix62ggCiH5WLlzKvrImEtH4vs4bt36jhrSaijqwOsn+HTbUdNgRZusGS4TP
CST8QLx5/R492zpOVgnrRGGJYhXR4eLDecaXAVX+Uw6blUTUoOckUr46bF5Qi4lIla6px1mlOQHd
AEk9Abz0boiDOd9kFuFRN5/ANOkz0kZYzNIJqsAFznnrISbGUh/uAaRM3r0S/U3GjVHEou+3G51m
1pBztKd4Ie3ichvDRy2UlStt1C+SCVMoA/OEd+MWUQaTWipljQfb3uL8MBOERdV5hKMVI/geYhgb
P48Jo220th9BQgpicgVhCWUupeQ0ItuXQbffCg++InsJcxKc8QVFziDZQkjS0yWywq/wgnhhmIJC
0fvZziqEHaUO8qxbUq0zHSC0qQs7DGc2Nv2ILUYCYstaYUkbHJLZlwKGzb6ULTCJFL8X8jQnnbJ7
ypNEcC5iZJJK3usRyApWxqhOELkpgDrC7nw/UiuRfiGhLj2msDYw+HOfz9T4LfPp2X1zYwh39DYN
Lh1c5viBUlU5TG5ujZd4IveqMycV0Te4KLEPgR30BWEQ4e+DUODQhBPv7NxALUGWw3orQfAJQ8Sb
5ad1rzjrBodNiC9D57a4h7o7VSMtUq0wCWWdNjJfDXjxFKN/19U+UizKapwmUMHvW5WfXe8wMuny
7pKB5lAywLpili3TgSMmJi+wChueaBb2jBSgTQcrCavN27iCzGi59ggw5wfCFEHx9F2CotJyrWB/
74B+JQL6/APG+Hdk5hE/gNpaYy5gniCpjJ6bNI4E+eP7UEhhBNg6t0DYSmH3quiJZid82VbguQY0
S7Q7P4CRiBgerXydWcQz+ZrhV5T5TgHDatk0g+VJlJH8os1x9IGNYETeTZsdYaAr9RiR2Q2qboZJ
vZL5SWCSJq3PwJQsMX6hIFIFo6G0KBvR/0CjPfYZfXhNG5ZDxhxcSUWtOQkUdpDUiWRGxLbXwJza
wekfeu4YL6V0z0nSerZuw3IzZtFofWG2C57hCe0NoobGHXbH+/aEDgF5hMKO/YSyI3XrZC2I3P6f
pATTPvBoTrHh50RN7DqU3Gafn3oXllWJkhghK/bYMn/OQOJwPEabJqeWmVCEN5Za2roR9SkClhqc
QHmwwXB6D8iifNVW4GASUk41T4nYpWQ05a2IWmkxy7Vrnz+QwIo5p6TbXXHWapZEcbNBHUMstqIb
Rw2UNO+9UQq/X76bMAD1OO9k1nJkVaaiSLqVAOtpslsqRNgUhZe6Vs/x85dRiW7WS1pQaDASQa/R
cMrebSSxSZVMRBv/mZ1+d7+rn2pIu0wCKN8IvsZQEFPuWwb+cVOz1cLA7+jwQLMRTSidK3Hg0BPw
noc+l5fK+un3sqOMcAnS6QV6Yh2aDvDxp+QcE92q/QKhYZvfO68jcQMscjUkBBRCUMYmOIUyGpOA
bcC4iVL99S9veOav/LruLgX/F2oAbdI5VuDUe/2jXHRAx0v78drRixEBsG+zf2KfRgyAv8ZCMn1F
WamGrYN/gfYfLUy4T9BwkFai3mwfwhilrFlvNrxTY7p3aGdMgR1hGXRA146Y3qHwa8JmcW9C90nq
mcYuSg1KFGuR+bub66mlA5wYlAChdtFbVCfKG61VtFqL2pcYkXpnqQnIElawwgnaXXtpk70R5X/1
fUBHsf7spSJr+ckiJt6zvEBSkKUw6E5+QQaHTCJgWLzHLUq2JIQAflipCUlf+eEkuOX6UJkCVMEt
BZCYE6CayrDA5RdqIrBF/AOJuWuRu5NWAWpUrHhdCGct8cGUsfpGtWlMawGzHyBhsSofNBJrlKVU
1ZJupr6YU0Rs4FsIe461SFEUoXylrwNg0SuoTot3ZMpNgSijv83bRuEoDAeUGQgyafAcwHjrAMGW
gl5+d989gWZTtpDkuB8IfwpObSgc4VOqTCCUN49S+MZhKBJQAKI97N3920KRiM6nHNQTM10uCmVF
PQiVhCqSVNpH1A8DUJUESLrnTISaF9kRaQUpsoFLgYIV8HuNEQDFxjKmoHxYjHIgqo+o7mBS7hcJ
txapFp7Wge1fNlrFRKcELFKg031QoxVRLnzTinWltihHX0hcFE5f4ZPSJZIdOcy2PpEy/e+XJB2V
upX5Ls+MJyOFUrRGMYRQW/4af4+9k453kfggk26TBUtDTnlxIVGB9tedd6doweHDh8GZI0j54qtj
uKQB5XeEHZfA1xc4D9ESSOMbK0xZLGaSjExxHUwTvgouqqk9CatUaIzxEeUOFWVqazJMCrGOVN3k
HRhx1aq5oqNgzYVawVxQgVSZS0+lYrmJiwoc7NucWFHY6zQrkrN98ozdXFmFET4WkN6TO30zJy7/
gjyK41LUJd5snSTiD52/d/ux+Ab3LBpw9wJZE7IzlvFBrkDCQkyCMPUihSjNS5jEDwB+yN2NNjZb
AnyE+jOmGUiIQTbu4dLic5+LZFbh8YeNyOmTtX+oqKVNJ4C//IMZlH5g62a17vlAt/DVrXMenn1V
rdk0jAPqC73IX8nPgiBl6gwPGuo+qXtgybm0xEyceZt1B4SMs0kpk5OGV2TIUEOR8JhRZlaVWGOg
1wiYRosJT5wFrX82anWrecZamIO3/ur1KljQXAFwasy63ke6wyXJMm6IkKkTUkGW6Jq+JL+mgrdK
4LcQeZFRiQOUF+HAZQcYhBS/+JERWAk+QPzelr/4urLvBzG4+AoSVOfN+9lIatiNv4zcRvXnc1v1
Z2kUFhuSTZm6RB/sUCCQ+EnP5M1Q2vQt/OC3Os3UOses3yTZGyPejZ9r6rAklWIFqkHr5wZD3HZw
br4nSqCAkASMqP/p7Bdy3EqriDh0Rt/N87IAYhYOlcJulxsikKUWzSNalpT4jl2jwhVZ9ZJObUAm
61dgNwjr/KrH990ThUByjn8NsL9sLeqL/FSlY/AulOxKpLvIeIsPgLwXL4NrhEiNZtgJOR1VBq+b
fXfffTbraODxHi26y9wgRR4l5M97xCh1r1LvRgQLEc/R7tOLaSsTeXfxrv9ExS67U3z9Z4N4Loem
+/F6crIyWDJM8pM8UTeWWonNQ94XvNgJCjQ1mKKhGA243PA1q6GyQZISbS3s67LI78l3ZM4wXpgf
E1yCcqIXNYvL3wc9EE2kVJhx0ZwL0EC+EL1XNMtbaMCJwgX2VVGuwmKAaks9G96Mvv5GzkvuK2EW
RocSB2lfNbe0X+7mhUCDyTQHh9isNpOhtHrz8M3kkkUxy5rpmdgzEgTNZin40+N6vjQfmK/heTUG
KjSMUSsGMkCxMM9ELXH2neRQuKgvCjIjzfHoFWqQAeIP8I3F69M0Ic7GTQ5zZvRwFSguFJMvnjWr
eJrZ0KSZyt4rzAlFw6i2yCLdZ7epErb081cvQgomMb8zHdbbDyyGNiCzwfUBvqJCXlTYiAAQfsEg
KE2i+os3SHFxys5SlCnlBXk+plCWc49ZxiCz7N5N9hi2F24/AnaqAoSZJltK20f7rth/bCeDEFwG
HKOt++ipZNxiaiZsGAI7bTr9lZJjbR6L55dxAKpUHGGDv4W3P/VELux1Gkg0hfSOd6awG2H17bRl
4rK1olAp6mBnODYaL40WKKzvMl6xl9Q2Z33iSlXu1+e2h08WmEypdAiPZLX6+esdkUDUYuSZuqnY
oGoAcSDEbbyUAkjtDtj+OR3aLXmTvj4bkVgM+ddDANlp4X861lzhs5KRbCpDcyAJOTbV0pM8WUo6
whnijOk8qYZQmExqWfCLdrEP7CvliYyHNlEkbGt+haHFzXduTUpS2lH/Vz9NW2V//08rwgSBDPux
hFDloFRT1nrFB88li6NRRBK6YhpI83gqPGVULUnfSOdsqpd4IUrM0o0oKspk6yTLWg3KzlOaEd8q
yre6dqBdUvdlXEom5x2MO3GxzWGQipLLKOrZu2yx15g8iQ2iMUam7VjJ6S83MmxQaMXIIDVx4MS3
1pMcC0fJB1DyygabvjYyADbhJDu42P3D55D9xp7Tzr0OmZpiiyikhHpGm/476yhFoArlyE/nstQr
XP4ICLl95/6YWC2CRA2VFnw4N4lHW5492YX33CGalBfXBOkNsXH9DZEl/wH+TplSzAhFEfNayqpo
rE3nljMLRJPP11jAMoMx0OnVnq3jwtUMUcwEUAlqV0lt6Ga1n2R0b6Rb1HsxwsOsqKUENpVR7Uq1
SGQwNC77jbk1sqqj0QArQuWGxobwvBIKZOabG2rN0XldZmvc1soEL1AIiNhB/+sZMbqG+PRAnRYm
nZCU8CS3Inlp3a6tJJLOYzlAIPqzNQX+ynkBvYG+1xlPj52XmxcKjOo+S2TlFBUvBDlF2l417+j7
rXhc7RyNQYnmQUNSCFjTp5GGpjIHjWMSsSMBlTH0qgLxJYQZVENxdK5p3MDdQCTPgDEfmbldTXMp
5ygjMqWGtmRgdryPBGF2RZuQ/k9TQi9ietD7SoUQMgpEraVKaIaNbql7an3adl/HLd1Fxqn6sM5c
Isl1cybhpvXTNs3FSPmG5oi1clQ8AU7OAAAXOajNVSiRK9CQnsV8KfNzIJ1lX2+tQ4/2CjG2bMie
ulYdxdMSMXqDRE1hrkJOgkym46T9mgbUHHT5VQNV6vH/KJSWAHJMjwXp6VJGRM1yzCTVEpjgSZXp
xLIRyxhwu50XQ5Da2ZKxKtwCL/zdoCX2I6y/cqlKGr8VTTlv3d4jSQN+ExAdy5FgVx2/x0KWXytS
VhL7uD62Pj/fDmARl9ahh9ODWrLgj1TorvYzVqzK3IT0MwXPVtFeBFakF2IOghc64/BJUHiKnMqN
TOwg2ukPWYRWu8rm3+Ku3ou+FCO4N37Kt8o71FZRyYP8dsl5bOuvvlmrvhPSkr3m2wp7zCQA4Kqx
YwR+oHdBxqjp7irX1piwRqBT0XpgXq99Y4dLVgwugSEFN7JhvY+KMsqPlTbrSuojyHugZvj9VfXo
F/OhaOByKEV+Tfyu6jVZNh+F7zTWixoGVyudvuXScHMnaQdy7XQp5FR1+nUxlPsoIhPsi98j4rPi
p+pEMjhSedLZU5n0XXStVWqXSwbCQmnAJG9UkRHlSSFRTvOE+naC54b6gQI4ab/Oe1q817ErSMoX
bLAXw9O7edo7ZdAMAnnIXeN2iy9VXlR7ObZVVbsN5bJxZn/EtxS7IfiApYo/kN8C3vIneeVYL95Z
IbRe6NlNVggKlbFf0ooqKooo0Cr1ld9SVANkqFf6SRmZkYVcbbF1zN8RGX2nfmXVlV4paExCTccy
FfzfH8uHafZY8m3K82WJ2aaY6lPXxlVa3MQIcMDIyMRkG/iFeYJeoEjAcR+0a7V25GVVQaFxRqRQ
yMFz/JINlBa9shdVl58E3sICyPEneGlaQ78KmoFF1IjRP/9oIiA6UKTtCtlVgtKp/kY0ElVU2lpd
f/D6kpj6+CYRjFKm13pFz+Xsf7qKi5SqSJVLYKMj6dSDI/gWwXQxlATrFUFrbG5/kqDikhGEUFKl
+JlOy809GZBiKHgpKX/KeAgmk/TTMBnLkCgWU7KjImq5SIcUhXwLsd9YTsckZUiRySriUhqkx6+e
FR2bpDtuOkz66oGZvMYe7R4DMA0DOSPAcr/JgBiviAZVF0TXB76apPXxa20AOXoF4p10qiLwg6Se
tfemKqmVpgOt/hlNUjmqs5r5ULVXH9rgYx7bAqvUMAsmUXX2m49ONTcZInrAOmJwnKuqEFy3tC9n
zCASZfyxllsRYXv1P4ahebKGp4uonOUn92zB06l76n+aHL8UlXO5by1PYhim7ZTGi0zA5CfIPVpI
Qniq1hZT3wPF8ahLTgjcBwfifR2QyesaRF8IgfDKOkgcBc5DtfjaXD8pHfqKqGlVl3AqCo1qfDbl
+kxZY37I/jFFen/1AhTl6DiFeqGOUIRlBnJf9lKleKmGKsRgkowUgVjKhMFVFlP2e3eHf9MKpUEk
SwDRqCwQCtga3JYtAgLnKdetkm4r4YYHkMUpYqi3J/Sb/A74q7GWsJYTNRgCel1E5ZCyQQqYZfZV
U1PtUFZRzoT2B1N1U0weZk9fD4yd2WqAlZHB+q/4xX6SIZRJ1J4hM8BPE6D8KDbRmPQTX12mGKFQ
phyIXEncSJfWvqeopQJkT8ULBTj6vvppsGq1ZinOFXvhEVob1bnp0HVSrTx2llV38r4gYyplC90F
5w+bXSlDlaF1WemzqkN42g+BL7rAxYf4Wl6ZCtnoxm+i5vMcM0GG/y09Peg/YO3dhJIGqQphz4ug
4kbAUglvvri8IK1SpGl5RhHL6BMqWkkYC6+Ed0+EUCahXBntVlXLq/RhjQCSoqQVj1SNuLLdrsGn
qw118VT8uLJfZDp0VZR4KInSTSaDdI2iajKWMdHVe4Rg2HUpFenpEqsXrMuv8uXHV4GHquzPm7xO
bwZUcI1+RIQr4GXV1qE4x4uo1KHC3IPBhscwdceKT9RzAN63VTVJt6QlY2MFumCMqiPHF71ZWEaQ
YgkFrhQtlv6s4pfaVlEJ1lV7ouOgXFKWb98uY9vUuhCM8sBIWkfAyiLP+1aTAKzxiL4/idOBlqi2
UaJkr+UFmosryfoE7VCeKQRPDoziCdHz9fRpxMwonl/5c7H1MDHaYqI6+P9PyTqj5qfcWsU7lY5j
0FmU6ujOfOjaoWTPHTyMhDwZlvb2e6YyYZ3GjXaxqs+qO0tz70yjbz8h8GcSVor0cUt4kW+Io+nA
i6/ZrSI8JkxWcEzwj2JqRhJI4gLRm02p8VsWtzxhO9VMoVA+lf6oyuAKW6uoEcgvXv4ObUJZ/mpH
KV2BkIJkrUNjLFzdDnm/XWtFaJ1RK8FWcaZuqAEqvGKYhJ+ReuX06HQop9RxKqojKKLAoz1PtErB
stQv9Q+9/3QE+cxqF0PJiVuVlVL/gXJQIYcpfeMKRWTkXvj035NJcZm/EMRJZ0t9cYhksJvMJOGy
j3Qwj4XnlwWX6xZHi0I1RV2q4svMZYJ16A70GRRSqt4vtBOvyN1c7KKJod7ZV8H1m5KJCoNKPJ9C
gYCOU6umvFRAUA4VmyvStfiM5XayVRymGBBd6wWP8HOMjZD3F05P1QF9UX1TMMFfgfEoqrcmXiAm
WhH1R7pJKRKvgrv3hrubXS8bB9zRV4yaUFrdhTCSopuzsSeKYuDFaF2Ib4hw5vewAo7GKHA0Sjli
Ug4VL2g3ZmQVSiNkiHXAwJsU9ck2q8z/DWWJu1tic6rxRl9FTFkmvTVcGMl/UptSZYcTg5X1T80c
aBNluujXNcW6sWs9/CcCKrTwIMyL0rbIOPQwq6oZ88k0HaCXUm6qx/RyWntiJvyE+U+Zwq4yOyWy
33RdNbp7eCBRB4U3VYAmX6dY71s2VI7/9cfKbzL8nSrn9aXicFwK1tSn+lniw4Mj6ZF+40eFTKJz
zgzMVGU/Kf2iUuVDdcmlgDUGJy1HrS8EO4o8W4RIB3r+3w6HemOqrOk3G+Gcb80tJdd7/I+oM2tK
ZWu26C8igr55papoBQQR0RdCcUvf9/z6O0bV+eKGR48boWrVajNnzpxJZOTadDg3MUZgJFMAvMBm
b2ETHXLULjm79DT8f+yPxhIg+6jw5euql+DBh0cWpkVlnd6Qf7FjhA2d2uw0jKWxP8c1YbNCRnOI
yxVeqxDNMCLBeJMb/Jdq3DjbdfTOn9uxBy1psBj9uIAEoUAUPMqc3NkviRBuidJlKg1RrhQuS4zt
RJlfbWE71sUg8pPpGZ7B78JJoXgS57ZOiteSxUBsKZ51+pKCwh6MujWWUYcXMS6+GzIrQ0kTYUuw
Nr1DOAQsXsMeRtmlYCUoo8GvAiSvwpAW4yD5OnFXIqPN8zIUfDYcliTDFE+wQlynPpxBLptb/Eqq
WrvfWA7Vx5bwowPcLkOP9TGIphmSxexoamSj0AgcYMzDQqfCB57YzzqCGx1VX9JQTNVpubBbsmtO
BR2cz4hQhun4CE+gCIOfLuZkRbmcr/Hgiy846CX0Hv0bSZMc8E6W5JCfN84BtHhM7Gt8QkskAuMn
gSABMsXkocUIPeaaxJe1uWIOtjHnQ1vnz4dyTOz72cfiZxfByQFPoH8m7659v/XA/b8MyNBooKFN
x9YuFJ9gxn350xqy+tn+DY9eLoPuvT+fU1TrqcQHdO9ljDPqvcNsdKeEOVmX8yBZWAfak8JRkQ/H
m0gwrmUgWF4xqJwnkrQcY4/o/wYS8wvhR4zUNHSfI6tNCPPWVelJI1n/7SaU+S/GZtgeiQz3LwyE
h5q750bNN5XUxOi0sTkDYwhv+bEnbA3I5AFJseb4WoDvNYibPIOBPx/S+W+03VIvrsB0PwEsDn/2
kViAvTJvut96aEze+QnxL67V6Fup2Mgz407S7wLIzkQehxPFDi1/+TEvYb84Ls8LvQIiRLaXfVJh
vWxBi6B8Y0D7Yb+OY6d1MpX1V13/QEQUb09QJXhYUOm8rOuNnNHMm7uBQ5uMuQvQgZ0hVky0N09z
WLlTh8ynincRWHbx6QYLL+blOVPIK3NGuJN4bRFh/vwFc9ZmZ+vtfWgbk0d2E+JKsWEgZXPPIemD
xjOLTzvnfGygrRG4hPH12V/569G605BkhgEi7WMGjbiTX+cQNBb1rphD7FnnppFsHc5IB8SbCuIL
1fjENtSm2r8VfnMYbYjTXGyNf+F8JHF2V8h2nOA24jvuGvHWBvCfdL5bnNuwW5x/kcB2nPpOqNcO
aHIjb+BtMBAkH1+nrBD6Ddrio25f+Hh2r4sCqIiH0EShShBx+ticamJFSu8r1s3TTWyOpAvgNhv4
9QrPqSajh9wRV0+XVMd030z/oZ/aqlA6zK7xPbKPE9ZlEdOHvHPi0NiwcbFnDFXMOhhbIxhN8H7l
gPhlqzT80kSJoEv3/mMMxOPgdckT6ML5wlazgrRBggLplLbL50u3Jl/JoneA1APzXzmGNgOS6OA4
GZ0jtJChgErteGC7obmnVTYxBRBVynz0YMHDgueoReZiUl8N1q+Z2EzDbf07c/7i4npQ+mUHGMVI
wl0GwVbdSX0DwK61kAB6RyIc6sNNtNDpNK985FGxnpg/ideao2u10W28dq/WlTQHfXe2iTZSmu9+
J347tnKbnEJc/ziQ4i61aMza0PprNwAFAar4NP/wjUlI0h0nDlFyzqPsB8saWyQOUF4BvIvkMlxw
lA4g8PpgfuHN9uffF5Btj5zsK6KUGP5IySLtEHNiZtUsimlrdrZCN89JtP5J/6rNWYaOUDZeisDc
DO7FooWwC6EU7SlMDSqAkBNZ36n35+NgG8X/x0pq+duKR/ahNcSkq2xj2cHlNNYOJTRKy3kl7hb+
Hj8porkYVIrJ3bqHVmzLkEoR981/NtawMnaIdYmMfehQYB7H2K7+lq/EkwBRNgb4MPB6iYmWhD5v
XWorrsjuz00VkFOFT8Ab96KxJwNNZIxjc4vWkmSDB8lSZtXh0f8A3ZGKy5Hqn7b1IzVRa2v4JQYn
H23cWhAmWWYGG/3WsfUbTxpc1NOYAB9I2wdv51461mKfy3/yStxK3BZIYYeonLgH7gO7P90DzsUi
9H6XpHuT38mubEiSSDp+7K49iWQOwJkAZJTllsCQBgE9Ci1huMRSiRvfAWbl9+RhyFaHXmFzUs0E
e9jWTQY3Hqnt4GfMU8ONpvjPh7DEPIIkoc2De43rfv93pBdw6BFX8SqguuK3IrjSCAx5YlknkU7R
EbPc7ASq4tCrQqLLDjAkrcr/CAyQVHqjR7TPiApye7qvpxdP94Izk0rle817ZIT8akvYsVMXIQdN
a07g1/v42vHdARWySVAM4Zttf9n/O8aDIxQt3BE/SkT9Qkf1XKcy+aEnPGVzfHQe0CEltM5IH/v5
9gGgowzUsB8cYJ0SyG4YgKaBcYqrrUrBXrVNYJP0kWCHoemEXepFbZVjgIAI0ISYyvM9CXLLC5ER
RsgXVGYZ3Ts0zzA34Mkdaorhbmj4fdng/vve3UaPISn5AKnzwQO4VS5OtrYezH4VKFc3XEZOpZNF
j12Y6N4SBINmmUIdeh+lkTmf4HbhV8SO1qmGTn0pEDAr1QV002Ghte/OXhO3BLUTcrpPTaEW/3Zp
Go7me7gF5LVVO8Bcg+3Z2B7NAPFe+2Weyfcn9M0D7YKpy1MLIon4pIg6ptmqUrGeeQ7Vwhxb14rg
4KV2/DPeWCAUBzxXT1N4gxf30YbdLocLmcPw3kf3/m6MczgAEyMyC7mvLYCv0wi9D5Na41vZdKJ4
XziUDYtcKPPut3/xSr5LH1X/ecEWSE1nYjtGeCe/Rk/ZYXE780SDMqRMGHl3MuuulwGJ/L8/WXQx
co/MRYALzDzWqvYM14opYKdjHfTLwbkmdS2xt7TVMhDL9X9O7UnQBg8YamefolJsOcNue9fI8jiO
USCwhGWz1EsSmXSHtFncHTSy9FSM8DwGpLrjnvGvZIPBVD7WTP93e0nMwtnI3zVJoXOK+pYIlqAQ
zFEn2wMRNt4Im6+zwj2WB0fQ6VXC076/NYMTCzLNDe8AGATvWbmzD5/30NiHRjiA0cgL0MzLvCW3
LeENTjpuY7FvxzvxSUggBsJNGPsiwiCo/PSSpBfQhRiHKH7FGx+WLL4Dv7pl2q0aAjij0110j20q
MkHNqcKCQxNHE1OPRmtcu9bWPloHqKkyOUq9Mi3Rl/V1PAs4ttQBGejLPj9JeidFiJAaVCZHl6yA
t/34QfapnqoJRMneLZlXk0+gRI82BTzuDjYnob/chZQpn3fZEe9Nw/4lqV/Go8Yjj8qV7VMDcHKg
LlVOVPZOrw89ymAS+ZwmJ7G3n37WHfbMNur1KGzSXW7sbvB+nRpnOSZeGEtzxkcpKRzTP9l/Y6eY
y5IVSqJn2EcpRAB0SQvJfqLrzYFKjg8Phnkr9co2+2/9DyoarSQbgkftUMqS2CJUZthfCSVSH3hz
ru6MY/FMmWbmTZMZPwMDT89ccA7Y9A9FM81V5qk2bZyN4YAkQxJjXVzJfI34OWmMRGgGg8Vj1wr+
OxuY5bGFxUyFlwQsOWsh9i2zC1wI/1iMUyLlHWHwCexB5LZhbhCHFzZTJnzFOkdqH0/PEN/2B/lQ
3954krXwbM/6u84GIOmOcpJkkULbqFCBxE7EkusqYxMOel00WBzGWojM8L1+TWxErb34sbVq/TKh
r0gqX7l+IIfxf/hPYqNoa7sGyIXpIXrmysX9w1pOLFryYnS1E9/KpCVXlrPOKa+bghfQQmq3hUpa
iFXOKnU+FwlkalNpAmuizhqrgeyRVQNjmFUdm684BglkqkWPzX6sdi7Rqms7t038gjG5Anav2Gpi
0BtERx+Hvi8TuXcEtHAT4AW2TkdKmP+6/FEAl3wOgCdrBOu4k6EXEwIPeG4uSkm77iesygaJPkky
j+iu/q4rOhXDScJAZYqvfrgOiJwyIZKfRosf7ewPmD4SR5yu53IUH7QYPo9G5RN0338SDfwiwIDB
wOeKlFZjGyCt+ROUp8/taYIOlS6FNBrNbXXs0YQmf6etGPcReGON37DAxqZgWzQZpb9l4uxwDPhq
zdqwkprZbyTDjNQhVgtnL7FfjcF5BzFTHnRc6OVIs3W3xi3Cd6arGPsHyba6bezjWdyhSUdauVGB
cr1CRPv4whhA+uXnE3iBvA9oZxVS0a84yg8M3QOofjm20CUP7zryo+E3dv5jJ2JUmzWZ+VG+33C5
7oLhTlHNTUvzG8l+JrfRcV2NRYsEIcmOXiDGOsE7tzzK6Z35TxKQoYDCz/FNxXPXxLZ27BmJly1R
UHa7I8jqZ3EVZL1ECVUS8nY4XKPVjEI/zCfJEsrvE55wTUrIkhmTQxU+8Rf0bKjsCsLqItPlEox1
Fgu3Ez5oGVYlUFp7fOsrqV+94P45ODarSMjG685hcHj1a1sr33dQDLM1pLgGjYzFqPmYsVUf19H3
NjDta3R4wdACKK9+iR0mGU781ilvUJJctv+2v9TL/TOZtMnhCzKB6SkncfZp0DOWSWAHLYBGeQyj
HQCoQj5EvNIkuilxL3nuQXacsVavY96xa4f0Hxq3o78NmiDeQtY9aYRu/NAHOBW0n01dZUtvsskT
WIS+m/7i+NesVlHCcL60CkKifEqQTHOElTa2OW4mgDBI9wFbgAFzyrJCYvC1tgfR8L1IGVF6uDJ6
EjKtwAkrjvMwmg2NHl6X7UxE/o4s+str9j9mYmIazhunCbWdDD9qjSbfcsSND++aN6RyIklmiqPw
W5iHQl6AfpYldKzORwqhrGs9jrfykKnfTAw/us/F50nrKqDhJhuDIDEAtYaqAiv9I/dLcnlyYsdc
C7rIToJXQhEJesGtBBZLqqob5H6iWyQvFb+jZc6lhnqcMMRvq9o8SsgE0gxinkoH2UjapHegsgPc
Cc5JXUFTC2ClopapM6ZLhKNT3aIK4oDJBLmh3VFpwrOo7/u8K4Rd/m5IFecgpmPrumn6uGeSmlxp
2qw9H0en0nbzGJgLWhKYCvFZybhu/zHpOloGMLqVGl13Kk0kiU8/S171WX9noZHN/1kLl7aqFKQ6
YhAkqK/2h2i7yLx313JJ9m3sCqwDbZ1lfdLFVWuUkLFi5mk6+Ae/MQ/kj0v69qraIgLOWsJeh6+2
RCORd60ErQUZLrip8H28g5aQ/09osf99gk8hF4LfLXPGd2tLepXYzo6vUexijgzjtsORK7+n2q4a
QZgZO0JctIF9xkDo/74ENs6YC9oCk9ddp0LCV2P2RYF5YknUrmncZYl3qC7ty1f+IaFQo4JdBTZo
jrqk7kROO1bqWCM9wdQSLlByNIqeYaqbcp+Alx7OCdJoFDD5MoSRxBjFwjgUOAMNQ+svrqPKPwk/
VNiBDm9POyl1gitMD61dwFtWqt3hvEgIv65Y0UWtRo3DZLaj8RQTmtkrYjPNMxdJAYxOTkAsFmij
lCJY/8KW/zVgzZbHpgpxlL+IWOb4TT9DKM7UYR/tOJbsreFsCEB1jmR7No1TPM1N7X/ZJ4kMhZvo
AipyPj5vbsSJJaaXMK3QDmSbdav3PW7ymi5CM7JhVh7AfGVCCxb4iu+hdS0nNP4+vWYimp/NWhrC
j5l7m3zIU4Rg7+uFTd6AoIUstjB8KJLALY7wDvVKxF2EEa8ctRy3mDKGXQ3yatolcbvU2AamxnaO
Zp+HB8nXAILG+Xw335aAoGk6Z3YZSjpYwxoDxiyYK6wvV4CekrafkwFBCaRMnLXA0MC2pJNx3CcW
ZELs5Lz4wqljChkmN7BO7rexbmBXdJXpANePoag908FtQPjA7CbFk+aQc/RTzlO3e95La3xiStCn
SLXXRdB416OyibG1zf8NnpkwiCeRJFbpkLluCSM5v1yuFwJH8dJm2bsBuPC35Iy4jJOQUppUx3bu
M95/mY7uQMBp7XWHbeNDDpxvdW9yarrLmJ4pJQaviTR5dwanIFO9jTYHVqOepGPl+ehT76JZOk6a
du7nUdNxXWSY4TpyibvHKnnhOXgiCXqGj/goR6z/xkvEGAXphxvJ1hHHLrw8ADyhd2I6RqjcUzDe
cDQlP9l/qQYoHXXFUYeA0mOUsYKCAfRLlqLP4yhw0Pzk8d6xarVpzQUzoe7cJIG/fWxvY4byHjJz
HlEM+MlgFg3DS3KUSyjPUBUBrCEP4nBsZAkh8hq4xJ6fYhTSNXKddO8UoxcGz8mEHYn/GjfWFboA
4Jxqjx6F/1LVnMAI91m3FfrKNrMEj8V5JzV/o9J2Nt4hK5Elk6SJ+K28DenA0KdX2H4SO1QhkY6g
L0GFn/CI6+MG4rxyXhtA185P9uBkirou5L24amTna9W52AXeJbtM6qkxlVj6a0ga2I5RXKkKP8aU
GKkwK5J0Np1FvdI1Uufz+7UCxoJXDmARu3M8aviSRMz5G3FyI3nSB2RC3caLpoBSuZnBi3PF2p6O
e5lOSuLLCHVg+6XQmUjajZ/GKZIwehQdKeNdJTziG7aa7k6J9y4JPRBXkrZspPI4fmBXYdUzeWJX
jomkF+AhkZiI3rPQi8OFHFNuFThj8VYh8GvMaRfDFGuCd4kPYfci3cpfRGmu6C7Fmwok8QTFcZIK
O+TxBInJMcFBWFzju6hsjbGOeZkYeq9ecNKhLGukNS8hInYCXvaxISxTwahOmoMB+wdgbgukKLxp
WBlyG9Cjh73RRddeEmsUbnBfcGcAVIB2KWaL2REfTyIi2rswSdzq3Bw9R9RNMbx/Yfd25zFg6wWT
oz1V2xB8dotMQBkf6VbAp/YIdbYdOZKwj8wbwcLwQwl52ZVoR4jRuLT9uBFD3NbWjVDQisPGhCkj
LfteAdcoi4QN+kaMuOEasnmI1D4gSTOiTOFvfSUPjHvj2M4CEbq8EijRqbSHkgxMQFRH85xoFmBH
ub83ruV5OEDGnQPEDZ1BQD7JA0bGt6I89oLnaRJq07szNJZu5aal3oJy8FwM9CBeOZxZX1z43XNF
EpLOZnrk+jO2IlXM9FhFcsA68XxIWiNUQzUnwtbmsCxwA3URJcgkvh3RGjwl/bNtmNBjMkRsZFgb
yTHcLd9ah/JO3SWqylHzC98ShwpY5Brn0lnuimoG3E59iR1pOcg14fx5usdMHOSCzLBj24BHY6Kr
zNNn88c55+HuSWzLcQz7STsl1ro2XX/IehFs8wQ37mUsDI0K/q3jpsmCLhZaEYbWyvX7SxZyree0
kIVMG8J2HbwZIT6XARon3zuc9yMnpnFCXSlYcjNk1ImpJ+FUzz0jtO7VRlcMeLoj8P+YvnNXqUzO
nx7ouXkdQoEirda7Fuv4ZcjWgr7EU7zMHFvFYSfxl1lDGMXsB2izwJNuEy5gHX93wmtv/clsZGxF
caCbrWlVEm8GoeCjTAWMEA0O3+7S3cWOs9s0TnSc3VIEkj7BBnPz3708wfclDa2aS5JuX4roeMao
/4VDIRfD3KfppUZJzt34NAYLj7NeOCUoF0v+MenwcbKMMk246PFxcKZqLkeCZjOveggJjSvtpPoa
tdU5jHiVY0KX22zKDaxB+Wa2UhDdQ+1/3+uPSWMep+KY6iw/sQw7TXiOJyMjaodTnOo1e9verk4Z
3zbaqkEOfbpKoxTOLyFyG6VQw6AcgOyghneG1FN8P+RrK0axT2z+WG2XlJfLt1I9xuaCBg1WLHrL
w/B3HeTX480qEDoSTdtFntxuPmYnIme6J2aT0FPXX2TL8uWuezbRJtnid3+aw+5FpTeXNuPJanVB
TzrXaTzhWOLqwdxzAfrZx7BIpup9Wqy3i53SIdyOOwW09xB1zP5cO/kX7bUEeTU51xgh/zd0ZTjs
x/TqE771hpDiogbqRSjLsFBCxTUoBPH6QKv9uqHpEuc5IuqEJ61Up0V0TdgykGKRK6eAR2Z+rJiQ
ypy4cuzqSSoJOhXYkbTBQBeqRDrLSWxSFRotG50KqEQAwW7diUV462OZhW0lx2QHulCFjpbxTiAi
ZWGEFUe6O4SgkRBPAhZt+H8SIjYE7OajkszxbRPt+pnGEb0DNyqNjyRD4/zG1iSTnc1PT8AtI81i
c4WcubP3doHqI5xRDiRGD74QHqqY6l+7wSMa376Xr5PWGthlM8jUOpQOQvL7a4F4Bkkjp2BYO3TQ
96LWwZ1czIDKL6eAku3dQWHw71+FAPqmTtnaUrT74mR/9ib/OFSpOVBdBunBrLfNwy3eBpVl/flJ
zv4LhSom/SfX4kvVPxT/iq0SMvCojHfVHE+tA7aOdGs1omjNFHxvHaJAF6CeSHgE9G9dmyBvEF7D
0LI26QAwMY+4zJgiC+UvyjcQSexjKaT7u0wrV80LOV4i6qbCx1CJ6BBkkFgrjxBlu43YHH+vzS/Q
6+Ok2smvGsg1L1/TQSeOpfeRVyStNfdv1kV58PsW7V/Gz9qkjyvdJUEVVIzi0b1ZF0s2pJoI+2uh
2p6/rCgvlY4uj3B0Kr2tj+HlihrzF5XzDuy0FCpApQCd5jsvUn5I1+w0Qga9TwXozi0wtN25bOpo
eafrq9WpChhVpDZ6M0VR1Wm+X8HMRs9b0BP5/s2mzgcoIRbl90TIiK1RFgimP7rdGeYftLIpSt4x
2azcGVd66eAnDUZ7pduIujybqJc/ENGE9oYSGgJnqkKk228oGNcoAExGcgF9++bxWX00b8McafxF
EhURam1Tvj4KwHvul3Dxdvu5Ibm++6GWwCshruqxCBOKxsyu35lp5awiOeIyABc3vnb7aP4FiMS2
Uo4uEAwax04r2whAfYrBHwT07hsavjUqjX0QAKoigHVrtSH0qPUdou5+Q+q42N1T0yu9+zjg3RVD
xPm35PLdghSq9wjeZWqVz0mXqHvs3p+CddAvdvNkZg4QThvMflbMzHq+Y3ei2UKthyqdVKqec0Gp
x8Bg8Y7Twf51cggmHkgvqSo569TWjcjsjDYNijhQniRPfszxdf3aYQxrd8q1hwV27iuTWfv4i89E
pSyJuIdq7zjMRpVq7zzMhL1Dt/ZAoxo+QQgdGWvl+PlsNm918GIKF6HqAgV2T2HfSx2quWLbbAUz
ZjpBjUuw+iNnGmfz7/SRq7JvIyWWqwbkSrWzm0ZpXh2PMqlaJ8yMTyN0FAfUs/n62jTYCmvP6mUX
UOf9o3xv7YLBJl/d5atLin30l29gO/Pa8m3yO70+wsdrJZhFaItv3hcUWsl9IJ4fLvZB72cZbnuz
KiWsOpV9dEUfiCXQkwaDmFwV/OsOLaW3apSmVPl5u31MTl2m1T4shMI1hHNKNdR3rsJiBeyyT2rg
/KVIXc2DZZHYxwWWQfv62Z7de1lIIgg/hecQya9U+gVBc/XrUw1q7PTKaL3CUd20z+Ho0To9qsdZ
dJyOKunavDNSNJ7qecGN8jWjdQBIVnkpo/e6fNmPka5Pd/cI6X2EjWUwZ7+atM+5avu0HSEyNglC
SpGFqWEO1cEK6thI7p/DfZhqtJl4l0ZY7lJsIPM6Ahx4hAhXUWDzOMi9PVgyIcJB6T7701fpZXkd
ElmZbMP2mQrj2XUqyK4jBXl1Yx6tDptaB1MaNv1h2Vj8HaJRGVgCveUOhST/sS7eKOtsCtfyjuT9
yyKFGHj3j+6xdPel0V/WNx90YvoehQ8Zo+6BBQD01d/65RBdbmHo3kSJoxAHgzxPqiy0c9XJ1/Jl
Vgp3XSotY1WJ4mhsi5/omUK9/1O4dvaduCTam+LxRrpjIA4wWVt7QhxGz0DvlQDYq1WYzCkVD8qx
oRI0abE6/07f83kI4NwlSFFHNdOonnaFTGNPySz7HfQAcSp0QsezkVRqcYfHQJqyNFbfGqtSEuYS
V4lLlydx2QofXHwgNsOVfJNpKQBf1QniH/hi6F4+BmjtjTVRMoSHxEr0iESyj3WziMATN+EifBM8
FLNeRrMxOx4y2Lc3c/geUDky0ewzCw3j0IxuYaklT0MI3tSdVD3Hz3lDwUfR+wK15ddUBIgzEDNQ
PqChIAdWCBDUQbcfk8MEKpJycHwhREvhmGGOSvCnWByR100T/siieXhRuGn1alKfjBaEMAHTE8LP
8T3/Y7vlySgZAWz+JoQU484kLSbMmTgUyLZMyG8P3ccv+BikOxs1SMchZDxAfCbNfpwBFfg02KU9
JpaD9oJ2tamlEDyq14Bk9gEFmaHUm2Bu8r429rzn70AQ0ko+odu/wowjFVW36UReaRrlRf0b46QO
gUBX6dVhMBfMiIquN0Fv/RO5a3ou5rbmcEpMVEniWCrgnckj8BVTWPQtlHkE9RuvPkTOJGslsuHa
bWB+krmw06Q3zVuLLbFPcmt7CHKr66J/7MQrDOU/CJCBVOG9Cxc4XybIY95gPzgx8wAYNtK5K8PB
WUSVgkHpVYKZ6FwFtgBuOsGHYtf57RUrOEvk4oHXCQDmmtsU3gs2M84Nh/aUYj8wOmNxJH3xxIJc
dk5EH+ycfHfXhqAh3mbydnJJLW6bkrBkhQ9EOQSVxD/0ocXNVSB2SR9jgoHuu+RTXb8d65Cqt9Gt
U6IOrgRKHWGdW+3LU+yccUSUKZesYRlLunw83hVJdDgJg2K8apyKFJx/syRhUuSmrNvoLhG79IxL
AuG7T5gg5I7gLmFDfJevJ6ndlCr8D7nAwlGA1+fweUVA9PSSFEYJ7Ox0QCL0y4rkH8FYR0yGdoy3
MF7ygwRKDu38IN8V00FhzJsJSVPMes3403fkElNhBLhRuMHOg26fJOCLUQjh2XMJ/mBGZ/JagkhM
vhIOTf7rFozs7FgIOFZIJ2ZNUqZ76BMIyisnqLXRFn0gU6XcSw3/U3hTU/EPHXkREDEPY91Jzrvb
rFwJ5K1fD1ilCsy4MeNxFxQ3jhP8bap9nabgKxby5Q9Hzkaje4xdbKpXlqQy+Qv2vVjd/6LEaCgw
AYzYnnHhqUkCo1kqrslnYidievNPx9O8cZWyHCsxd6+SiJmI93EiHKvooqb4vI2UDOzdyjA6cC6l
Stsuu8Sf/4PszV9wvmK/q4OSeYvPHK5WIqrvEyURIqeBq8iQT5wwKsPG5emgJmOR3kWIwRhKlBlY
Rn2K7I6uepekgLNZm2WrY7eCy4NDLsPNDIYZmLHob1Ia2CLBk0YCXal1jigXoudNVRUTbmClDu+u
fpB9VzdOy+/s8gcOhWzIN6/IwxM38MNPRDjQhowuqDga5j731w05fIr52J4Mf/fdUmzMAa7Ul8Wq
2ad3YtecJQYlUuiKUYKieRlbpVlYGzENQhW6uKgEYB+YTn5AEki1LcPKtiM5f5bddRcWYOvwUojb
dauVe2bBKMXBHXlAQWAf15xZ8bp9xO+86muLpiRHc8o4iPaBH1GX5ImCB9zCQitfu3Z9GlmNWQ5F
G36ATWkfoYTGv2avpfrsldpWy25+WqE4FudYqb9oxsryPBIXXr2oW7J6Wb2k3r2Dr4lCU66Ot6tP
ZmNNE7Jj9c7NPpakeasVyZlVhMVTslQvV6oZnvQSboFx4mOTAlvN/NS/H1FppenHv+RZb+QbzYDE
Z9wKFUXAb3KPWlvqHwCH44fAjTTQkPAhL5/ZplTvWb38e2HHjmlRZWiTs1bF3BYiprsA6W6Ij56E
yQj9bw4kY5t6BPe/ExF7B0bZwlNPlFhzQw0CRUPFJmJiLBP4/J5teJxfb1Ea2xbXiCFLBZNTgKZr
Gpx9/Z2t4vTUspVmlLu9Z3L99b67JdO5QJHSK8WFdtUuqnv967pF6U+qTPQPl6CYeYHFWqp0Yb0+
mzhneJX3Gsd8tKMm0W/lWZUDqtqLJcFReoHjatfYZfvo405FtngsnNTP1hnPiDdl38rb6oygyAm8
xLw8Hr9h9CWBrwS9pMaf21RTVUxp1SlzEyqMCnCZsuj6I2rCknLiuKDM6HM9unxWLC6m0S/mVT8Z
cyVXTYX077sXYhrNa7QhN505oJ3kHLbByVRK16pORa7KZMz9KdJaqef+UhB1Nc/uTFlNN6/vgrx+
Z8Psy4HE6jMycwX+xavx95xli3AuLjd7SdLIeHNgnsUzP4b9M1xce+8+wh1ktbs2HGYvlghSWGvG
YKOAlIQGTcwjlhvKILFIxCHm+MJX7pZr88aTq1AhJ9JZ4KZiUybMXSMswke8HDLBpybkrnmm3kqJ
W9tbKvvFa4IIz4YeskPsSQqZ83c3K+1QG5ZDgZwl29SovGLh/n/jKPFEOdC367NeeL9REWjWbrXK
85dz2cWOtsWyGPSpglJ6mf1da2fqop/rs3SDWrJqvXOMoag+J99yuhuB6j1PEeHnv1yp8fjLkwYd
FHJ/ZDjXN8fpgbDT7f16DA+jw/43Q2GoIjvnmNJ5kLlAe47rGj5C4fl6K4W363cRp2zVvV7qlGGl
oMsfdTEO1EZofY166zI133KUhB73KPE82hIdPfQnpDNXd1vSFl/SpZBjKJMLzvjKe0EbZvY0ewNo
Kheqs8kb1tfs2duBTVwKtVM5KEwtKzuHLtgBVJpjnEIQ7S0r9XnuhaLCj2qKGurV86xeKDWg11DA
mAKZ190nUTFwq22Z3ljnRqsipVHxzzxcO9fwOf5ZYrF8b1OtPPHzkMdapSLEKVM90tsREU93JvMg
XwrH7WywOYwKoLFUbq5dOL4B0C51Ttj07X2WbmbG2bOktxQZO6notK0vBhdKo63T9MgWPkZpSk2u
VPTY1oukrzy7feh0t6BHgBkJSwpp3AiCtjpUpaCKXD7odLbUPKW7Uod+7ytPwbcaJT9Lkw6t4i3j
3LiY/dydajzZshBlxjc8gVonU+sXS+E290KbT4dRabrbdzfPoPgAYMDK4ejcDg8HShEuJt11IRr1
OvPhpnsrBxXKkZwaw8ezRxVBgvKHdWtNxT8Rkkl/9wxShE5qKSrskiLAQCiCXXk/PINa/xnav3PY
jhStOuaC2SYfPChPP5l16GouMn5QDHrMB7PF8Zyqh+s3Zgp9Nz4DvoWUA3jEGcUvv0Nqr+UC8M5b
hMVKGctsKWTSbaApPYMdACR/2YTDMR1JjUkwwuzfkcGna88WQ1wPGRPmH60tPbvFTCHKjUmCp9zA
lKsw0jWGipq7x0kvlWPvrfN0jNLyHBH43NY76XzeMsiL3HCG2XNvzwZ3wlDUZ2Xv5jGy2X552bzP
6reI8iK5cX/TvUTP2gZZym02fB4xZJnRk+s38taLgQOVe3kcp3b93aKPOYINFF9pAlMeRtQCp/LZ
xOXAHdJ/dMdm3bohtDMn1MNSyVzqV7zy+xt3vi4G1GJbDytHrK/N9zVEF6o/hM+O/nh1Vy1MO8z9
C2v7znzHHi0t34urRrYcLJ5Rh4b+ML6r716n/GywEdxDDFJiPMxG+vdYoEQ5DA6oonMElbH4MCpJ
a+dwcv/goemPUTqYDZ41l22BWxTPg0m2T9f1vqgYTU1zJkPYP1SLFMhkO3isWznU/bPV2YW94Rks
Af8ph34Nnve3Sb/yqFFXnEma8RVOvyo4R5GqQKfg/LKb9Wnws7bOhrN9l+G6FdszKsTtZgwceO3u
m42CXatUalgZOjqMuAIeDMf1JqAM5hVw/dR4rgmyrN+eZwwj5uMetdNhYfnOeDCqV6pBMkin0TU3
uq0aD9fgZvJWuaBuznzO5UbINmTuwX7DxHkrHPr33Mth9GCzoysuP9nz4Jz/d530GIzVd2mKgU4J
6CPb2bw4Ldsieu1Gy3nw+/0Nm/lKtcdynb23Ms0QJ0pFaE7f5+EFhf6XzBgsne5mTlB2lembVfdz
MXlzoz0So0y/spALxGXgMz8b7H0HkvFa5WcvRxFry9cUpofsIWJBsQ0yeVOw0zPj1HyQu39sSsD/
mc6Mit+lwnRyfV9XKAeGs//8et7ute3+c5b6SAft0q53u2+i5bG/WKwbOQYCX+O2qOWzj9ryCMGM
Go3z7yvOORWNqQ08WJZ/UpMeD13eE1pNv5afHTAKciJxM8sB64n1sEVTcMJk2FH2DM+WdZjuribd
4vEYst2WmSnPRuEMRncj4MP5vw4OuFKg49u/JTnSS5paeq4COnVeqZf3v+fc35VdPk2iDAN4qlxb
JUILN7frQqn5KJyiyWE6f3zELO9Z58Z5dTn/XE7rgK2ciVnKk2vL/E3BfO7OUcLvlgs1DhhIRITb
rkiQ93O40uMnxYJTi+trhcKQ1F++LxF0eHZLs+9DuvNEOiU7zCL4n3k07uldeLxMSFTN7mAYPDBD
IRWPD6Nb+RKVybU6Fga57OiWTYeH/L7FpN1zhLHHpqiBOjtOxyxsj0Um8GGUgTsyZN+aDfw6HQKm
y+bAth3NhxSvXQ73DDRTZz5kkgN58w6qOw44EJbDzLjc50HmQ67En7K79mpAzGb8zFMYg6N1N1oO
c2DM7FBUkwb1z3GMxRbB6y2iNOZhNOlv2BGeze2FuPR8yNnP2mYH8HOzwWHE7GSLZ07vvpdDdlmg
yuFhtB5y5NCzXPTt7pspGsCL7FpL/nriqpR6mtW5427EXr4dzgZpmOYWfrmdaum/1XflrTQL833c
4RNnaDng2OE9tzBFkezLKAexjjrCKXbx2YAzjMfl6f7S2G1s8LmAPuPVObctIS7V3x6pWpAbz/NB
9s9b70aZ8cFSu1z7RFHn3Wg3svIUzUj1ZoPlsDCmVZtTzXLJvOiTp97omUl/Rv+dRqxk3sVhORvw
xNxnzs3SaOf8kaQ8H+5Gtis1JRKWml4iaklxI7ZDftJs+nU5XAw43+xAjBHyCah/wMPRk3P6ZzbI
/2X58udyaHPLfcocYQrsRryFZyiF2b/FgI2ZCXwY0TCWDnfmEj4z2wIzZjR/Pe27k/56OE91chdO
CgIPsoBo3yFg3JaOFq+uhww/7aJ8x5CLgGljxFEEenCjC3/zf5cIU+Uw4sqIJfRpb7mfGdPgnJPI
jrF76HGsM3tls+8uh1xu+XoNS9NKj8PdR5gP+QiH2xBzZe6d6ZXDqNKjIbPBdR7Fc4cOmg+L8XhM
+vEwDDmVOADtdkAS565PmHqzQ0cMOn2wuYNNxlehjsIsKvpGunTSP4eM36TPvRipBYtnPlwOT/E8
jFwitoYpCCUFQ4fGUdiFK/s0+RttY5wuvCNpPP12TJn58cwFzGjm9ny4eLpalsNKj994MZ2p83jI
ezrxPXd8TJ6Pf2MWMrI8wDrMnDgItDg0R1gJtC0tlsTadsFzRSZ9Zro2tD737t+pHrYta8fpM+QH
A1XgGvxgOS6HNI3/T/oPGx2vdsaPFjFSTAtuWpm0GFfazu/JgqJFs8GWqUinOMG5hFvFYcQ+xSTi
896ZRjHTHpuQTpr0GT7WEe9kIvMpVwaPdxplNJ2Yb9mWn+Fx7yw+CtLRsd9spj8ccD8YR/PF4H5u
3dKdQj7L1X/KN6obYt898uEx/HnM79UF6/E8cBROPxnCc08EAyGXQTfM9n84CFfbiP8wmCrVR7Fd
fDazHDGr/WvR4tbG5rNpKALccZ97mZcbHOTrZ5d7rorY6jlNDWywHKWbVx87kooJuuScw7yIQXBM
v673y/C561VKDdrwU358sbh+sPtPWNyb0Sn7iRtAzJrn4QkZKU81HmdaYUpqRm0K1+qKAhYorVfq
WAFaf8XyntBuuNr9Kz4bP2CIf/gIOyR+sBbxFEoNNm5uuLpvqhSXZgUVjphm3+VJlE93rjtEo1Lk
k2D+6QTl/iEXwPSbf1eoDUy9jUa+zipiyLkyNtAl9fqspddvLIs0tRqnP/fDkAYVs0NeYYsc05e7
2/ue/N5buDwOc2zm37TngMZX6edCisz2VqEKLn5z5k5x7AquX1Aujhf89sPkTt3mHgWciZwTlRMO
duPGwmKbnNU5uHnq5zwqlBmX1+ysc4qYa8tyE0eMnXRSbK8Rwk1z7xVhI05+ZlDpUevRkasDUbvt
v1O6c8aQSF8Wwb2C0br/zRbbuiWV3Dy4PUHNbVWJMfrETOcQZ+TS2eEq27+vvnpXJA82zy+28Rn9
Xp51yudBjstxGfwZnLN8Vjcwd8HkogBT7Jzi5zk5ipW3TYbywIvBAjP/zl3Ildl9crKkosK5hVUK
nyBzf8PnncPYx4TO5YvVzLl1Zirfdz2MzeViQAc9MexTrUW6eZx/H/F6MAvKzVK5/qylIHv6cpRl
omMlPEr74JBu4oyWyis8Obocq6YC6LF832ObUguPVbUr1K4hllthPmDXWHNvXLZFpsP2tFg12I7Z
bDj0S71T6rWw+8ymMLcaPJQGdZ6ldHufFMczOgXPdtLlZmxe+MMctTug80pdgycVsa+lzi2usz72
WT7bSQ/Lurz7ndEC5y93O9K5mfKlXr4Txr69c1tW4G7/u8y9XEgtQTBvj+/z7DEimdVXBYGKv0Pq
Y38ePxho9qU9E5Hai4/ofP9ggmbX/8fSeS2nrixh+IlUpYDSrQImR4OBGxXGC0kIEAgJhac/X7NP
LZeXjRVmenp6Ov69bs8oohwN7ETYz8AZCDhy4pNOolLPRzHiLcQbzq1ovTDsDYu6CKBfRiMj9EiG
mYQxuJkwKGDzbVg4Q+Qhn0NmJoHxi5hSisElCe/5XKO8BwMpCR9AG8ppDfNhOj4tD6Mzxeqhb6Vo
XyPjFcr+pW8lm4sIC9mXIHiZ4tZAQ3sHFdM+mkXAxuhRKWWNm26mWmMUdAOTE+vYISeHLHLRB8uA
2sfXllehgsNzkTpV2r6D6LHGxFWpUSLZpg7QJDUe2Pvj9QiEqwtGQXhXF/ljgZ/j0ow5SRAXGm01
CfM4QyhfcgtPMsXixsePSwnL5xVq5ortYRIBiDwcBjkeRvS5VHwoD3JzyNZie4rOXD9Iu8Ay+rI9
VgGmmL9w3CsjuHWO8+FtrrJ6AxEwVRV4AFlFr3ivVhZ6NkLqVGd2GWNASy7djcUaUdAZf6FjQFkc
Nb9MoM1nb3fey0bZdQTRFWeIiYVc5WRgzWpRNq+kDl37HF0Y9FhXzy0rL56ROykzaA9ofHUI8xMa
R76zu1R3zXlwY8N2+NOyQYF/hfIL1MheeClH7FEed4+/OKP5ek7nVBiDbQz94eDXdQTbo3M+sIxI
+Ivlz/diyQvmnGw3UBeIF2cH+IVHcyxwsDBQvBS4L1Bm4bUn/hl2+g0mDVEzmRufcCbgNigzdsDb
Y4WrHkbnGcbCkH5g0ieB8Zwa5ip+eakTvLZG/+b99uFoFiDu/Nf9bNZj+xUmtDdpQ5wo2J0wLyaB
OIwS2f0Y0awZT4LR6C5bnWHx2Pi+dXP20UX3nhi56jDSxMaDlHn+j63C2qA1Q5kA81G2doBHgw/Z
7B/llu2OhcTpiDrGPmfVPyfJtpGdMsB5l7TrVl+imMEhUK4GUnDCGX+h+QcRZdxH3HoLUQcu0Dif
I9yZFIRWce0oYUMMGawFivbuX5ionLr4tfiZwyIvQaJ27mNOzK4Zv9Cc3p7a+VqHqe8h+CKmxB6C
B+DDirOrWaeolKw6q2NIaxiLK1jAu7tBqnV4wtJ6oz+27xu6h7lyqedH6pSvQaR/dzt2GETDRufM
Yy/fXfrZD2A3VhABqmrLexJkxUnUruc3QkDODAiMiV50s+yVfU6fhJWk473j6wnwK9lBzWcIHOQ4
S2x2ksvc+ljfEbIKgmH9i0TMDg7sz8mOmsOzcQBgibKGdTwt8eQwgDeFsc9tUY7QKWA8TFxFn+AJ
YxdwguRHFB+IygdMOs3HMCYSIdu2RV+OsHoj7IT4qEviJdRKGFu8BKbxz27WDcNApu4MpX/DdUgu
83NaY/Or7qxAq4hGljuL83ElapcS3o5WFLJ927NxglKYjrcjeibO4PrMySUfK2u2K6oh/rUjFBNf
8TUJDf7LgFVFD+cam3/X7zuW4Q1Hl7LudhLQTAKcLdguNYfWkSuN03+X77A7du5a2/33mjX31EEl
BmV6DMjRw00il3Mo1GesFPNk7LQdPQCffrYlqWiXHW/b21E9E449wfk3uRiSnWUUDr9vuR2n6IkM
quMNYsq4w9tWpqKdMIH5xx08Y4sp+BkUkv2EKb1FINbn//7KJwUCit9k+E9fXpvjIJJ/MJEprkt5
fLdj5zHEE6cHerdxYs7MRNtxIj2KoAET4lyf02PK4fFBohA647PmQOMV+ZZsHvKfuhkD5wLzBKWh
7NZ5oHlaS+Nk7szdZfHa3sWG7na5KIndLiY6gYhY8lQSq1gZmb08UP5Yn43dZzbRND1ivW5f+JKQ
aMcHex0/ecY12ZERb9vzjb0o1GAFup1FxdoOiorEkQUX4sn3HkWD2OUx98hap59pM9Qzh96HKZgr
pKzP+Vbe+7FVOW6AbmBhoLvQtNuh4+JehD/yIzuS7ZJBFAZHKVwSyKI1O+Z0rb5wsJ1w6eK5FDbi
s5xFN4Wwxg49Q6bb7aC1DRXhLM4l3sMXxDq1Z9RyulPyI3wsv33YA3ME2m01Pq5Zjhs8kTIb2ERW
WNvJQLTdJxz/4XdaN3NrxmVCKIiDGtCeYYib3EWoGRKYJzmcoTZ/bs88quMBDW8R6rZ4MhACjPpD
XfkzDAJV4aLP2jFtmYaMhcHxvo8RL4OTIfMbHI62eIa0iFRD9gyayFZcxjz+tq3PqDkM7oUy5DMQ
DmOOjvy/4aEH2Q2RQNIIDXk/VOOJ8CbwcixGNH2SSHZkTmxhhXVFX0cT3jafvUGCKqKGto2fiw18
1egOtLomxPLxrKHhyZs/rHo7IiVkFrAk64cSwtvwl7FcNja1fcJfAAshMORDIQr3fi75LIuwRSNP
ZsdAG2giPEYgZs0HGePhUlkn2fUsExuYn4/8jbcKx5C6geHER+hOsiCcP9lWF8H+2dnWkgPwhYvQ
d9fm3F0zLCwuxlOfYQ7cSbiSzy07h9cITT9iJ8Op6TFgrhBz/EOED3PgTKBt0y46WEsoJ4OCH2SD
sYbCrcCkwdYFpGGAsvA8HlcuP8h25wLtpNkDYVHWFM7c8Yb/tiKaLk/odvgFjBPPxn35IbGMiDGw
xauzO8cd6YvHSqZN6G0l/gzhT5k4a2ScOBAQYMapQtyw3ShU2DFC5iZjQFaxE2E1YWtWhypPdE8o
IQ/kMhYBPYjP2PAIHjYeHW9r/BfMi8HgJiOGtZZtA1uhMXAlT2ZorzODg7Sfx3W7z/b40BO9NTsy
4//25/0bi/EjZeVt0h78htKXDaJ27nD8tw3VFvYgTYDakGjBMwcEOn4sGuytrvdXJpGf3iKvJJxt
YBSC4beqacZZNmstodMp9umTwJdBDWyvC6py9dDPycXxkBkmOh/wBhys5ejqXPsOBeTOUFm3pkos
gvMTG7TWv02rId1ybXR4QSX2wOplwQV/dc5QkmiekaLb9BQfl3PiRF4vXzzQkM3LJIsJBD5PvAPz
lAhoiSKDTtChTNzPD/iQ6d7wTzTOBpPcpBUFepD+3ljYt0XzgwaIkV/RtYG8Ju3rhsKpTnMG3Pko
n3i17s0Yg6Mi9s9ed25ntCec8lF74DzUyDijb2k3q0A+R+Mn3Phclo9vVDErX1jvjQ08gFhJXgKW
LkpVkQYovMgFtCUg9128JrhkbDw25SoxEu/a9hlH8/EmY9EVA1HSLySu77WIzYJPnBJdm27MeLKj
6S87hfRQUV624kpPjDPWai+fsQugYG19wnzwZkNZdT7L8Yo+aTGvAHC4f6CWIC2xnJAquHQk7MZJ
kO+fdGSPpq+ijyzE8OKx+jXy2ugHO8t5rdgL7uzerMVhjnLMXwvvFwuGV2RoQ29nIyR0fLrQYyaZ
pwtODfEsUUIdOxcfvkfRVR/bKGYy7AM8bK4oXwWYVPd5m/hWiReCh21R3ijOJW13jZcfwxSjjUgS
pAW5v1eU3gUdDvP9jTWbLy6sa/wqPZvySMsi9RzddcsAsNYzrMnyGTCyOBugbiWXlwQROPOVbmFl
azP/Vi+D6DWhmg7bDLMcx8IjmpRa6TvPwjfSzcudZQQP8jsJRZVv9lbOTeoofq/RnN9tDVS78ouF
c2nkbg8SImr53/O6rt0ZYgo3auV6t5bcgQ4XxGsV3zv/Dvkhl5qts8cWgIli+GTeWjtrDMvjIEHD
17upA9SMaf1C9gq3/Kv29Cjs4h5+DP/dzhx4sr2Pq/zPjkZ3vBk6bJFmoygdwiOcMhhND32r2a3n
ZK6f3/8peTvptODyWD5fE8OOvMwad6x8m1F9cRm41iayfdxhz27+RnZ9WGsNpiGpvHGIJYOG9IC7
GZVuU8DySnErGEHjHsvHw9Nv56advWkZZh9JubOscUXk7bW6E8QrJ2Qz592UVUZxx8bGq5628/hF
Tr6Npq+h+pWhqOtsgDB/bC+9Vd7OcfZeadJ1+6dKU4Te22tOt27YJZukneXxVIO30OTzbPRONmUx
VPO/9jUptH8MPY0b744CBjNinqYbHjVVYsHyInPvlYV2xXmqAdDi9vxnFPv2S/MqMqSNKB5clAbj
C0cFeRwviPwgJbadmdYg7wZt/nenySk8cHc2bTe9gINQKJ2fumvrRa2Mtr+7uBjQ4F5p38wfFNuA
x0+6Qfr6jVASHr3Tm5puSJhpj5HTAmR+n6sx6djskEj7VnQyuijrfBJGqYkIPDIg8/MaAMQLdpHl
ayal5T31O6Hrdo+O7wZVdDR3zhRiIMbNbxxgs7QeCLZ27HiteQ065ebFxttLsEWh7+T3Mvytz3g0
GqIddeXlhe4rFlI3/WloQ2+OOWUxHEUXqbKRgsNZ9xCSr1Bu5AkFnhK+/Hlbpv10G5N+rdN3I7E8
naxbjezv+94sTE8xXt7l+vYr6+KzlMgA3JREAvD6VRud2sn3Bm9JL1qgSzdsjIv+T1NcP2oa36i8
J9lcBYyr91TPbS2/i+pxVwHwq9LugSVLEineiX336fZbYJQZ623YK20/hWa5aBfzkoLDK6t4B1Lu
zgIznoynOo80iHGfY7JzulJbtcpgLHapEqcjfem6nd+a5Lkmej+7keFU+8ZlVj9CTkXrULfzy+WA
Y+RBVbVj4iEaG9RLlDZI4a8rtu25Y9AcPuAwGLBwfPuiVu+eVsGtnevuj2EQ05u+b3gJ3Z+7lHI/
p0QDyOoJCW0A6knzZdojIy+ut0tgK311hMS2XyM72Tj59k1RSbpNobMLy8WccU23uLgihOrmYEK+
mJOH5Xd13YuqjVbsrj1r8WJ7K/m3BjdWsHx39V9svPZOwkd1D5VSjiGY70qiEg0TT2zSTqfjesZZ
U9K7jkRCNsiF0RaoGwV06PUdyqqIMgHlvXahM1Kt1Agfg1WtTzJtiUx/QdX0+KDZDelzoc7SmPMq
7fmWRe/Q5vAm4hz2GCKpfS5oEyblLWgc7kxjZormva/krATGnEKtd1DaGzB53wSOzu1l8A44d5UU
Z8OidKfsSUqPXnjHr4FLXkcNaGl17E5Fb/Uuag/Z5VqD7iT902lAjbBhRonO4JP6JyEMYJJ/1C0Y
pzBHd+J9jENK0YD69XoPcPNeo2dvV/ROsn7OnAfp6dA6XAlsXA4cyUjcwoV9ko3qxn5bbUxtAhVk
cYuBdZ+p4ENQMU4ppEaD8taP7rmfIlWoxrsVv72H3z2meRtmdLi7/cvhd7sIE3p2JhuOxHV8C5Oi
GjCbEgmFIHs/loj6Wpmk979m/rRIDEiHbTtnVW3cboF6X1yVvvZ6ekoKhl0cNLe9oizNps+50PAM
Fu1dfkX4t92FAl5o4nXO0a28Xnms5d6DkWwMbrWqDt844oT4P5rv06bJOPLI8O+cQO/b/lVbQ6UC
0xGArzgw2wXocshIxpGzsda3aOE2BEf+dLVHmtexfpY8bnrBx2WOtXZxt4fkJlH7Q7Wh04RQqXmZ
QYHTA3pRo9XGsHB5I3R+YhIdfQ7bZxwa75+M6s7eznn2L6w2VGK4UXMnwYtKwpfrtfqb/6kTcEeO
PbvU4yIOqOfjFVrTr/xeO1VvY9eZ2u+x1Q4vNDCKw5pCRPXyIo5j4sj6Nd2RrqKCT5UUU4fm4QW5
gKXfaGCUDrMCz2fArS9n1msBHaOQ6k7Gheal8GN6eFiD232R8ZFjBU/KItyf6rK+xCuGzgmoGStV
/dafNBSzjz1KNJv5Jdmk8Jn+JJB5/UfVIRRtbvP2MjLBRWlCO19a7DUupy1lMqnSoZ1O8tbP9IGj
jpR8+n6gaRVPgq3kgmgT/XYh2a9vtdO4VYP3e6w408d7vbOYZXebV89f+0X7dwZ+ef9Eduw3TNFN
ADy57tP89Mp/CpanXby43nodx7G1pFSLM0ferJ8ye+8mB0v2KBCUcMdF0YYXZ163w5gBqtm5ff7y
i22+A+isznR9mJbAOt/GarHqdPTUEhE3iB8/aYUfe5SAmeDMM6p6bl+J4ln6UKVNsf1V1Yfq+k/T
/spe5DlUIb+jU94O3s+hMjZu+ERVL7kmfbdZvKFNsSqTja39OZw08RUh/K68JLmgvv0qStBSDla8
fywY6on3fvR+r3VTRYz9K1zLj7gnB2dCK8LCpj31uyBkUnoF84MgjfrPsvZJyaKXnmUcnkk/TvrP
y6h338YdWtY0SpdPZfeuv3gFNLXwOLrxVqHqzUhmb6XXV+g4TSFepZHZkQLd9eiRbaL7tkqR2gVv
VeUpE+3vhr4aSfGpcw9gTBolRI1HpSWIhg1JO7aXxGHONUnfoLUs9btwfOlzZJicU8/gSR3dlRpO
T/QT0lLJzCo8AD4Qr7cZe01bA8U/eT18d+DS6jUO7nefK8qTNudDJRpeKWPvvDepcyfzm/f0azJq
NC8jJRyxgUFFchEa5tleq0ve0YBFi5JFUv01YO7pD/1B6TtdhVCeYV5r7wV63C/PpuNHDwZfafub
i5MzhHy8pft77x9xwPhpC8CxwqSodm5hFC/9Fc0QtIjC4wPe+wR4zPaoUpUiFI6KjkpeZfyueT67
Rbim84KGkUcDtfB5tfXyXApRF4yNYHUOEc1R+sshTiVtHAmV3gYRtUm5j39vYLNKvYQ70Wdv6qyB
A3sC10eWQIjUDpQg/q2XxckFFEySo+ATvobqoVlAsehf70Dd6HtHB4E4NCnrME5ko0Cq6YWEBkma
MIgmx4NUp9RwQVrXOFnG88sG0AFnRhl8jbJGuR7gp9oagtmT3rRdqittATopaY2KGjQLZQyMJ80p
MjwMYXzuWQHnSXpmFrza+JaiHSKgVLu8970pW3/ZzevR9jWKf/XpxfXek3jLQrar14hqKmpFHsPe
FCqwNJAupnQBpqBOFDuGfDIS1c+4BwrYAGrLYmJuoJKZ8tfK9lu+3kEP/MF82kJs13s0fcqI9eQH
WWvdA9eeG0V4ufqqjQ67hdPahi64fR0MDBCkcrL1g2scvp+BZgQIUy7myKDgs15WMo5si3I3uuAU
u3vUhdq6Xxe+swFL6aQtqHozZdbvvb6yVgY1s5Sa4gNoyPtca4vsJ/uJf5gznMUhlhHKXKZbWApJ
vIRJYBCoCLdBO/Vws2WLMWM7DeBQuYEDHRiLHfwN8zEmJhznQXRknczvdlXum4U90Q/dHyypH+Iz
3MX93Z+z4emgSFgbEr6vdghhL6YPZiDsqqh9VpYt+gDH+uLHv7LHduP7iXnxCpB/KfsUQeqx/4rT
fccjCgH32uiFT2WtQ7/tYeUSLhk/Tm79Ff1TD++98Wd8v/dqGyhjEigul0A9GN8gKktxK+zfrdsV
HWn+3D9GxU5pyqCk1Tt1Mb9vzL0V+tF9olD1aXvdvseeUz3qyy1maE+St8DumItM9TJkXtWn3FRj
U83Mvx7Fe6bhpZzm++ISavtLzbbV9iBF1igNAF0Q/aN26C//0agDTjYKVDMDCtEXpASOWxRY6tCk
8g/UQmN4GwPzd/sxF9GqWxgLGjevQA+bAJHM6grSoBSgA0GsT9tVDZ5at4tQ4UJpIWGuBT8AvyLK
e7PDk97swJGaYpNwqniF66Fh8qfoYK57h5RKZ2fa7VH9m937RIA4OqhLa6nOkiFO4wFSODqwBih0
gGpkqGY0rqqXchRXnr1uTtHGYE+lP86GAZQ78np4uz1BH7qRJeZMIXJ+JuNt8kCj3eUISW2eba2p
Su03O1F6KDenFt9usbvvEpTDk8aw6qV+uO/E7XGAzWGENzbJ4xW2RAGCbi7gFyD2fglOWTQt+gGV
3cve0lwbc6T97VxdAwKzBGqW+rJdNovHzgQpuffVzDMblwMWiz6NNsQrl9pcMB6M9eMEh8dbAyRt
+QnBnp61NQfIY+cO3jEZOYF14CdLiuGLE2S573oHdiHCgZcfgDnDAsu9dqmtr9SmntRDDE26NZWV
S84x5K2xhoGGUpF8odzh9pWipnGggsDASbfmseqBNz9O0fEuQyhO8CyuqGZe7iB3fi73YKl8RH4K
+oocOe+mj0BlP4qWxV9M9hvLws5q6BU4zWUT3k/QgYXj79xc7kny3jxQ7ZbqUtCBpfss6dFw0IMy
3mW3Rh7eT9fdf09M5Qm8iH1XntBJZUrt0vh+tT6cbwwBwbI2dK/Cogp5AWR4DuisswAVVYAkHEnc
8YBtPLyoxLRgb+r2u4ewTtH0BXaC2XV/3V96RvIo4+hfvcx+RNIj3WsSUqgawwpHw6l4yiNg96IL
cIY7jRzHLgBKkZzEbhryHe2A2mzO7giGof1j5iGCkXj3EwJ7Hf9268joR/+QiTyHJyCJ0D0MRO2a
o2LVLGBVRBozjn8RUTH+JZF8LIw8aqfOXLCnluWeO3p5aAYAXKzklt9ihywC8aZ1g/Q3/eGoVFco
Jr1V+usOmgVzZuO73xyynMTZD/AdIkU5ZtwAzbTZI/o4ObvFfWp+jxGfaDRW4ccquj7eIy/qPG1f
I4hKz/y7/bRAtCO2EFLAm3PuxqXn/pFhhHyxZhp4lUD5VWB/8lcbsfrzen4p7S77RSJNnz+I6wRY
ib2gg9p7+w/f4OuXl7w0UrxF0GWAWhhrkVQXD1gClGIefQEqgMrkAGN8hfLnLsyAonegWdsfc8h9
+S+GsgFcACkmex5iL66b60bZX0b3g0N9Whu4x5gix4KyQ8qavCKkOo//u5BSOqqJ0LE3dx/FdErx
oUcWAkV4o9g/tt4aL0loncFiIZYeLKVWUQ2u9N+67Z2dBTYucCF+Tc2GCdCVwAaQ/U9NFMVWwMOi
74cQMniFd18fSKXhO2S/cE9BxRU5MKAwGCSKE8H3X4DxEycF3aH4mkl1U0NDiKwf+2kQhW6gUl//
CEkG67fD2RtAvHhITVT6dXoF1Ju9Q82fkLk/s/obAYm4+onneOrQZSbPIWmofukznLD4chdo+PMk
TIEDkerYN4ND5voliCgPKMAigkgR+fna9AvASrJ18VVTPUaJ6BgBCjZKFoD45uu/9QxdNmzDIOMh
OB9CWCFoQS1FOedPB7JVeN4ZxBUMRq/d4abr68EmCk3OfN3XJtJtV6c4CEwajRKZFo9EGbDXB4W/
NYcK8HMg68p/pFxSkUuust9JB5xA8HdIzRtdvEEWFN4681CEJn2CJqPy2yAGxVIY/cc38aZkQTxp
RrIWgA3jSLrACM41VTnI4r7lO4HtXxgAUqweuR5Q1BTX2qHidwNOqr4N6KNFKfCvIKeBIUt5JA3B
DqV3o8AImbEDjKp/XwAIN2om7yHZWn2ymkBwFrS9MtiR4h/S7ukLqBBSdwRcHDSyANDqoE8WSu2b
FDZ0AZmzgcO/Cz/JgayQ43YA6XpAVAWUFN1/91+DnbaWnQlmDBTyST/xSUHyyZwFaWVMdg+/YEUG
bShg7z3/EijhA2dXerxPpppHPs+ItJaQ8mWf+qpvB6aUEr9tGlzwmaUrMpjJtKWYPhri6vFePo4g
CgumhMGBO5W+Rs6XkB3YK4qx1RH+upE2AU0BHkbc/FCuxlyI5A+lxRW1KTMBTwTxLlTOMbsDRLNJ
PBYIhNYnl8kjiYNdwJYjnJWubtBCkNwp4JsXsB4dW+fOKNnHg9ust20Cez4GnGiqrrLfGPicT18d
KlmeR9KEenQ7KIjed5NyTm9lX0Dk3gBLAtjaJ9r3RTbnOJnCuKN2wD6kxJwgGRDM0UwBc6eAVaIv
MsKngFuBL0CJAunvHfkJQN/gbAKOosfGlduRl6BhKXtQyGAJ6lh8A4gj8MnZ2hzTtGhxBvrYmNzp
GNCBnunyD5sreIaOv6wHiMIAy41RXRbFpCFoSYKlQFiwKUvf+nl81dD3QnmQ8iPoBZZv+QfpVNRQ
Ybu8+oQ5KKBqKJzK5vcv0bVq6C0w9Zd1PsXH5plBvNaBtTIGt9Hvg11KEdkv5h3dKml4FdiBnyKZ
FKCfywBnBs2WQFcaUNsydPtxCHQgMAJbBFDfHLeoTX41BdUrAPvN+6DPw7fPL3VhgYWYjpK1FMUW
VBy/+hg9oHblKI6sd5/KYo+gBsgLRIUDC0AEgqIjJ0i/koAAz/AR4BcFFENaFaihS2dW2nXNGorz
n0cgheBcsmzDO+ogdbFvgjQjXulKQ9mR3U+QLePnrN2SBEOMspg8Z7cZaPwTIkh08hQof7rBAxNv
nyQGtypjijTSWXZMFmQX23OCgWSKSLtakDGnMpDkOz6WlGZvKwrRUEFtSvr8p/wskX/ij4QtPw3X
0KEG0VIdEU9YOteg2YHvEB1eZ2tqzi8TzPjsXCOF4Iw5BuISH2GFpkoH2wkauLauwJlE8euUfkWo
i6ZvlTO7iEn5xdmtocHiaMV1GSQAI6QfNzi6nSiND5yZo2hqZn1jzjUoztI06iIXJaKDgmZAULA3
7f7iM0gcIsj4DPVwAnzWdUJ+Pc/+9B4AACQmk9NDF5pUKFyO7d8nOBjv8ixchdXoQhIndBGcEHfw
ZKfyBMr5JkyVKYMEvs7RXZcSwaJ5BSo1vtYJOqo1RT3nSpkHCepEa4Y8UrwaFaC5gHJ+3clIlAHx
GpdMNjxB3kVcsWiv3EDHi3qEdijjYtoQZ0QcoBphg1KupX6jgaGcIeYB+ETH1ZfIa56gzatRC/o9
M5RBMxQclyN0VZ5B40LxNwHaBrmIeU4/b1QGPEVfgkY6TWmNAxRwiwvfc/HnkXzPrxW0BfYXuV+P
lIEx700bTOdpfMZcuE4YvcQnAFl9pIzamsoUkwkjh2A6ZODdvAyYWXpdkMRHY0ceA24aK3sHcPTZ
Mjd8wfUIDVRew2Rw+0KReXwWZxPvR+2Ubpoyr2qk27709EEDRkfHyiHGnXsP0K7n/G/Qbo+P21F6
Zill/pgq7RfKIt+mvAEXjQVdKhYzmTxOGNI2XcYZEkAitXTsZPyMRuCwBa1Y1g7kFfBK69ET9zZ7
Bf+yPA11u/2SMcnrWAMZoLCIrCxq6SA+096DubGeA5YGGnOhrCKKNBe9uJPBYWAsechSuEJGSztZ
rIgpZgicR6WK8BEXoV4XKQC4uB5ke/SmFU4w9IW5YMX0ZqwbZc4sIHwX/Wu/WFf8ZvzefuGocgfQ
rzf9b/kU6VAzhAriJmOVGTdLFUehzbu1IZ4IXCbwVj2yBTZXIgfyB+TyhFg2Vq1PnMZgOeRx7HBW
F8upGkETIKF3Oq9hk/BImQ+qPDazAT7givc/fJoWHsRAhCIc2kKE/wjxGjHr8Wskrh3YLB+A8sb9
4xvwlvlYxsg5JDwnVjW8FYVs6C9BrBb+1OZwwxR6fXgVPJnW58WCd43znOniPUGiNH3eNv5vyXrT
azP77B7MTRg5+of3JueGzyzww+AlkSsfBKLYh0IYITSE/KxeepZreZHwffcnoLswmDvYdn+vEaYU
/hP1ILtcULeTCYPhQ25XAwZNtIn41T9ZhegfnDDGs6nRYVPGy8ZQAvrcTOgq9flbxUE6dalzhEXz
AVZQJdxdjaJ/V85O4INwteDBAchynON2yV1MbAw0dRafK9nEVDq6jIE3g0emMETMJxmuO4iO8koe
jbOb7PsvKw8rLI4bC8Z9sOG/x4n3AW00sCc8eQAt5XMuZnES/CgzlgpPi3hFaL9nT9xJgRXCLLiE
NNQvfC285p+QqqeyjM8x+Yi/xpCrlAluTIjayCSiF+5XH08oy/7ZlZDmD1Yfd3+tyiM06Qs1Bu6P
8eVj7S+5BA/UArjxWgYOBEJVpSUcqgmj+bs2X1homGWu8uUUPg4j+cK1vje/af10f4dUDPVWtE2g
ZfG3vb9slEm7wkp0No40jFB/CSNWt2n5T9lXP8k/be9+WzN9JkzBOq7VA+b4HK+VsegWvZVIlF9j
7Ux12gLRUmesLarxh+RA4zj4LsHn+fq0Fo+3+VnAelSOSBK6bnQbylAI05UohfHq+h3PSJixlhXQ
bGVASgpJVGYcquB/bgliApu+40NpJe1MCzLoxPLHr7NjDYhWwLjIDLHKn0Hv8DjBFRwjr3bIoll4
NtGstva6JCMt3dpzDiKFnJMsZtgCVGSvJUVyfTtnFFzgMDLJEBlpJ3tdANRJcHOGR5e9Dn4irs8j
4jE+0plx2DuY39qcO/gi2+GMmwhHhyuCrjm945B4EH95hi0O9srnR84iRLvEIU2cg7AeX+z88gRp
+crPOINPWSJBuW4+Tklc2SEBQYxFFBan4oSbgE69y+ZE3h5eU0IAPRyTODngVP0gIpaATS6hBIK6
jx2jQcoRwSlO4Fnoh8qirki8H4g7XhFviVnh40Cy3K/i13+DpCYEYPdDTG5t8Yeh+JFn8nEpN1lf
XCekWcvhggJAmRCPqBvc3OrhQY6y9+m8ct/hLDqnZ0hGMErF+xRtzDXPe4b4xx+nez3Ce6Uv6RzH
wX3AX4tfNpF36viqDzop4fi/cTeJz62Z83LOKE4qHBICNJtfAxPfKd4VTihikmv6TZe0/rAn4mmN
jhFG1S76xxO1uTjMCjwtKp677s8wvCdmMy0rdkJ50rq3/G9t6uX99PEVasPuLzoiKcB1PcJK0Sbe
pmcViYJH2qAHAf72H2QIM9zFP828Xjqun2KLE3BpxceFwMEJhNOrkkCKxdZWPIIo1ltCJ/ltTGSD
ed0uxLIlToJPG+ls/PFcXBoOs7fJsB/iNXLf/g3kMCyhZM53iB79IyBTpiCzQShxxrJSejvkL6wr
03iSVAGiQS3MwPMQtPwKJaN/BGrxNW170/QXkZH9lPtuLVPGpYKPrvXgLmjCnawDNMZr1Fvpq2bf
LdyBse7RSnlCktoW/gIsW5EADTKnvIu3mzkwHxSgaCOd8WTuOIAM8WPhIYdbGBjDyM5QiP8FK+2N
3/NGl/OXhxhDkPAdj/5rJFAfDCv+QX41e3FQ/SEX45/Hicc4hx5xT0yuHU6nWLzm7z3f3AFbGS7l
gOC9Ke5I8zv9tdU+60nkANcuAgp6IN9clLP3TiE0jFJNvx0sp7UBVdolbukBMru7+5k4+1EtiEmJ
m44YELlRksPG/10VAtu4p2OhG7LK8Rl/3qFdElJrtIDbiSjAQke0sUkzTzDHv9UVAvgB7vQnJkIA
EHaQw46xtgFhGCUNayuABXg6xCf0QvwQ2hELY1cSy3CNoHT+iUR7eZwPBCBgIhgYB2PtBpxYnA84
7oimwDB5GxC04Bo3Jbhg4Ugfs2scIse7lFIuamYwT12f6I62ZvMzS4QiAgkFPD+ztMwSrYiDjclB
SyaP1kTwh50q5yBBTBAGEKOga0mQoujfbsMGwLAruK8EZfu8AeblscwAX250DdkFyoutinJkS5YG
YkUUMTQFKlBZ+oeH44+54/7u3UDDWRNTZmU481m7qhWdgmt4FxuhtYKcXAM+qZZMAUIhdTjw4BUI
fSDOLCoa4OUEAinhgpQ/ibti4GorW83C5/YMYnMMkVHeu6ZPbI4EgcilVm5fq18omLKR2H13HyGf
5QDvBPg8jT+Ix1HD5Fk3ZsekGNR7/0x8DCqIB7jenOXnnGH3EJcpgMJlWTiUAehUv3ikKB5qwFPx
GBODY/bYVMSMEYgQ7RPjxPv5kXAqotYInd4IUcKi64Qtkd1XUUgR0Y8TTIQ0ER2KYIIi/nOEGONB
3yz3xBh30I8PoTRRV/SFB8mMMJcrooll4mekonxyuu7EEsAXvtBx0HbzC5VE1UBd0ccEF7hL/ID0
wvTMdNnf1oZvPIKAA05oeFUsuU16dr9RvVhT+IWNBZH5zs57oYdwLENQog4Ir/o+wnfONmgIGuGw
I1D5JMlKpJucMNi0pQ8xOC74wmBIJkyJC5knJGNuvB2CMuDLU9qnIlNYD3iW0aXwo0Y6Wwj/Spil
FXJDFDZC8wy45BrAOywc6/h/xbYQTrRvE7Yu16a5bBqCw6wX+jcrwrZB0iBd23aIrx1ywcy8vGZx
ngGyCsuDAT5fC94ve6ZdMMB71pdTlJABbsirz2HBMcwPMA9Lz8nN6KAT31lMCM8Wh5Bsa1ii3Is0
RGyrfc4L0Sof8iuTlFmFbAdiGRCfebVLep8yTojLLNiWyJ0b8M6vT1iURScqQoBFAe3EQ5lGuuhI
LeESTXz4zb1P2PKxy0AjU0Ffk9ekzmvKOnIMFj47h2ciZvhcpFGF+pnQwZCZwuQITTMNZP1ZE1zU
dwlZwFcMjemz7txFYgwBV5hFzDdUIzp6pT9cCVUZD6NAADB94JP/oAXSpbr9kf7AaW7+j6T7Wk4k
CaIA+kVE4M0r0HiPMNILIYv3nq/fU7MRuxOzWklAd3VV5s1rsnXbgivut1sOfq+RmbeyKLT9fKKb
sFSzHWBBy+rf8oXdhZUQl+L0ES4FRgcz7FsY47pw20XFI2C24RXDNMfo1W752JVMMQxqTUFOkad3
9mFvovlJWXvDl8X8LCeYs33ZUOP9Y5jgLL9cUj9k/Xg1/4RH4f3wHf59/VguLjG++2YVva41r+cl
bGvuyhFup/rhppwrOpFcaw+k92eGwsbaL3ql1M7+us1XzEtU8kYbT3DnuTRzbesGqqNV9SI2IyVA
A4ha2bAqWX4mFIKoC/0gJKEv+bMNOX/nkOfln2U5+838OCN1XAbbFrfp26EYH2g4lUfqopEerHow
pB3smYgufpev8n6y/Hr2/ZJ0f/lHjTjJ1TNG58F0PgDKR0jsqsSU2X5eZAAjjpKrbG9Vh7bt3nZ1
1hfFy+hiKLEuo4hASE5lp17vWdOrN6C1f7LYKepMEe4hr0Q+Y6IcAmB2xP3d7bhAZcFWwTOO/xdu
aNVD5akXZfNt3e2QoFsKW3Wx3cAnPJlLhLmo58jnCE/8JTzCrq7zyP+3Dh0UF+Te8CzO/+YT26on
wPerdwIW8bDdtt3CAH9gVHiw/byHykt42sNGtwhbgJPErw4PjtdQ9W7rNutQZ/zbjpK7hqfO0+vA
fPXmX4G3kgvbiT3g7DBO/asHedwYwAOD4uH7ns+yncYRbh08rsGldRNvxmLn4ixVZRceS5IchyfX
elcj+BR2G2vbg+ugc7LcYmFr8HQj4vk4Zn0ZWM+JwE61NLdOwq22QJW9P96cs1PdjVsQ5oRF4zBk
AO3g/8vP4xEmx6jUUgR+vEszQrwdkz2v6K2qiN4fbN6IkzQNw9e7AV9Ss5UN72v3Xcr92FVDQiva
4SQ7cF0TP/tjtcAehSQHo5EQrLmAeadYWEQerOcg+VF4Cx/h3/BRcZT+CBQQMYdO8qsJaVpnW8os
w4w28U6BMOMqGzpyu8T2xZVCLfQxv/3ml939pah5Xia5ChXPl878ptkTvpWAv6/L9DG7R+P0aBQ4
8SeiW671Ur0rM1uPHPe4uiy87KUoKDF8HGf8nsgCzbOWYrmeKCWFDqKLCD388IXT70wGX764ela5
Kvc4G5aS3/HpvlVoJ0qjRHtdjheDM6Fo86J4ZoDOvqn6qDjhI4GNTaxlnq8XU8rgiF7ovirJ0qU8
7yabYuRr8XJIvjTRuzBrfn6lE6V1+dA4t677Yitjqsz6UGfXyn4tu4fqsbto5hrJaao601i1Np+J
xvV7NnyVLp1dJ9VIdDIdXVn9XD+VyH0ypVcENuk+0KnBwrdBHDd8vGXDNo2140MOpX95XWW2+PiL
ww3N342gS7FVeZ/ABSpmO5vG7cOhV7uZw507RlKNjYmi+MHyqfVqPVqF7pOTeLxsNF2RoS18ZNHP
lVN2h5iktMMoxDRkpllfS5ZTpWQTWURr+gcDzZSfPu/EZNroPjF0/9P97Kz0NCrJTlKN1aax6Fxb
sUbh95yN1l0FaHU1aL2iPIqX8W7RoEkfnO0/KgYH/E/qKy8ltqt0qeQHy+7GKTmZD/Mh9S4Knr0q
kK9gVuviNWPvftbwxgz1GDEnMA+hPTYl7l44vaiFP5+Nx/vm1y+ZdS5TyJz4vNUgWYz17hNRkz2a
qUKimenF+xxjqL135Wcn3RjHDWOd5X0K5Vc970kdHj9PvWP79jWvbrrXjmmm8L+3iwNlIDWoTwgY
rfix8gUVnRPl67jBJTVl+fq7H+26qdqcfR4iKhjFhywvollx04kX84MM3s2pYq5To5AwmltUBOga
zk3VtGaMy4ZUp3JIEFx2aLMapBWEbsYfAHo+Opdvs44nG5/G6lJKKsW7BKu+RMkK9jD5A0qny5Cg
3PjSzgt1nSTy0Rr3f3K6lldppvO4PmbHlQtGnAe/fnJNPU/LL75Ub5dZMWMkO85KZjx2k5CEO3O2
0qXEVmyUmFLlSsHUkfYNZdyA2upl4HT9OOlWlc+tZ+ccRpcZnJ7y7t20KRvMrj90sTlKznv7NEnK
MxgVBune1m3/zXTW/Xi2FH8VV++x78IiKiRtV83d1mAxtQgksXB+PnpOXGqZbRSqhUYuOBjOm6fh
c1kybd4JDyjGf1HSZSLfB2v5DsvBrXJLBrX/K2abMCce03oR6JibBBeERHXOeJOs/4ShNU488W00
mQF0N95Jpyuv5SiGZ29rRnx/dZ1y93SFpOPVfUwLTwvnBD9as6tFLL+YVha6CkQHn75GvU7f/pyZ
EOcSlH5V7O+dYTwSf7Y8cwqx3UnwmzzrRy+sDkMBqPdK5if5q/KRoewf2nsu193sRtiwuUdvh8Pd
P5IFJBo5jFQWeBRtm1Iex4JxyvwyyBzLz1Aam+ZUvTxAhfjqM5Bp+qdpatnCE6teLtUj247h8VU/
f5HBhbP6D9Ml/ZHNNJN9B6ZSKn9uaa1DM/zoYrADJc6r2pxDyEwB0c8q9L2Ff3Wgj8Oa59uFoTYQ
aaGVGCvWwWTKT+8nVHPk04/KOl0xQrjcmhqSF7RLBbyJHvPIx1fiBZDzVoo1NakY8sTbxeMsWtHy
x6szbS+gL8tIXOuV2fcR1ZO3Xe1gtzkN9oWeQrPw9kr1NtmaThOU5VpqhrWHp2UVeQ99wkW6jNaF
3lysVzxa7Ctl4Inua7nr3Oxy736FH2BkvomUnPm2q3Be9c9NR9/Pct+A9DjS1pwxjSjF1uZgT8sK
Y0XTaaW0/4dyfBhBhf+dfc91+6I2b8+ig0W/qmcwPGJls2YzfRuUxMy7YIuQTCq7sHWb5j9UMce/
7IcywIgN+SpZO3D9nzXj6+lhXpMNE++sflftRO9UKXTPn4zlpuqncyPz5jUjNQuL/DCV3rQwtoxM
D63EcKfQC2EFwfWdW9XnupP7DubwNzUSVzlagfK2tjQf9nEx8+7xtzWtDMGzE79qLcRXDUU9XUYh
W9+VNFi498tVbRerqn/OeEtLORihwTAwv0HT0NmNrJDLzgFCC7d+VtF2KFCetVmTOuCmBBLT/P1s
cHCrHX9TZQ4i2RLxadlw91Uy96gFwzWzefagx+Q7/ScRmdHIH80Gprvn5i5F5QNOmSVuOD06O87l
dTcNkBxtT4PMNWQNpcM1zv0E4cTi7TTNnRrYS+q/IGdACJ3oNVT4K5yaezU/wHDCtir8uI9K7S3i
464ey0UrtqtaIukPNGaIS34tvtTbeugWa+pwkOxA5wFrha67bzSxU7sU1Viz3+WnS5MMlCYF4+fO
+AHvYBsC6FVp5s7v+JhV3SaWDvMAXJ5wp2ale9FrFH/R3yOHw8/Y3TMO2jaX2Ako7MWUkzJkCMTK
srzkUJ8NRfXN28lp6ho/LhKYyMS2NVkTQxgZEKLw483AROWoWtDaOxvTq7jkFsvlrsFFi3a3a3qA
slUNJnitA6VxF8MS6AXxOlVXo+3ENC9f+jpNEs1s6VAHowOGu7nv1I32LUoeS0S9mo1OontjY3iq
vybY1wFlB7E5GndvIoNiWF/YDM/27m0rMeoe3Thrq2qWYZt4/p16236KCWuszvNA0/KZb+wbr7AH
e8uo2l29WC9YvpS2nQKOmhOgVOh6zpNOABB8UD1RY8DbH5VToeFhd1okV429PRl4p4T1jV5pCRoa
JkkO1n+7bTd+b+lhT7faI3TUKgCcJ/FYoUXKJErn/p1jwA3/Q45yGie00DV7/bVgb0PGc1ByUpgP
e6SBuS5An7M6TpXgh+/8rVDT5iR+1MF2GMCca48nHPjk6NpaXYi6DmTdo25Z3foQ7gscsnne/ugo
9rXl135yaAfq2iv6nGMGJeqOchyrTemq2hpv6p5eFDCx37VYdy9LB+nljJugF6znfmTKqZrzg7MB
FLJeed9cjfStmd4xwm+sPsryCEop2StXDBnEltF9Iveqoc2p7drlRZ/Te/lzi1wSaqV1+Vh7ivSV
dFM25Dp/YaI6IbVtusbnpNAT6BRrpXOyiaLNaI9nNjg3sv1Y5f517i7XJc/dqnV7N1oApjkJkp1C
L+d5+9r49TKT+2x1P0WMNM8tdYU3BJDXksmiv3+5ZJuRSK9WMl+crySSpL/Ws/Lz67Jq5o9DGMfj
24ajdNTx/ItgK1S43IaUhzBv0pglcBM1n04W6IMu4PqXMAvh8MilwKNb044yh66OUT50wsnxjaUi
cY94Hwly6+jrWHwi0qj86joYeVExDweelFMdPU7YMUOSTG07esM0R/OzFJJ9iWvlXfMiuvPF8yj9
wYmlc/HjwLPSbjQrNc/RQ7m3noaEl+PkPgPNKFyxWF4/u/rtWN1WmUhiFU7FcET70UlGZ2H6+OIO
1i8Us7ea2Kttjf9i7TiD8eT7nq1tMb0rvZqHur5RxccNuYFNU96qlUWsvN1V52gr53QxwyWtuPpm
/mV0R8nmnGxyi143E3ywabe+LZdefqIpQIH8ePLVKV3ZLMSa14sRhfdtc2nYZHbf6SqebGk1w6JL
2hOcJIHHxvVNNk+4VqGYZTaF4E3LEfaNW62AAydaU0CGYgSTzTClQrucb8CiIqyVkrDqSPbfNTpG
GjZ8o3mkWCuGrfxQDvyv2z+YgaFgTsWXBlwgWz3IdEvaxdelmH6UEm+vLeacHyqR+5R2FYy+oihK
DEimfVLLnoghGxAvyVs907y16PLn0Kq3a4d1fFk0ZevUurfnfQ9JlGtuhrevJ4FoQErQn9oH4idM
KTYB7xD9aIlHOI++lMc8jB84hi/JpXNBhToZLNSzzEWa09FBlHphOodT+oULO3lpLZ79lncfz6NM
iwVhepSq5T8TX4UKPUrHYLBzH5zb9/Gzzdeu/pioqF96gqcD/ly9twOHzCZSzeOcniR1Qz3Kf7q3
qgAvXuGZChIWnAlOTtoaV3G5du5woYLMXDlNCp1U51DbTjfNR2k3Junqh+SKVyNRyvTpvItrDcjy
WFyPXjUFc6b2EGNwK+c/V8BQpKM6X4sqxfSZpSuj9WXxeh/lltCLQ48n1poDZa5GKooI83wW+YnS
iOsdWbnO27OXo7W5WxBwm8gqMGK5qgrVxmz6McuWEwXEJlMJ/wTQPOyVJZLt07XED0ytzjtAcxMc
Iw5sGkO/DzflDVWfNVOj2aW4MJryp5UB/gDTgw5/98uKaiD3E8bIh2nqnSlWJ97J9+edFYU4cVDs
OzmOH0vshzUZ/MFmi9IpXUr/0s1pxh5qwuIhaYqjowoOqPZhTcMY/pfZmR6H4TDvXVeXwvRV1L+s
01wEirsXQ5RmnqbgSVBWelyKz5BJSXy4qZ/Kl4o9yfSDyPiOKqaYiEKOfFhUPIhrfMdmVJXldSc8
rz8xXjKIZySU8/Kss6pCfhC1uv+yiUT8Za2oIzrevJGoxZFDN+LUoIgx0Xfzj21VJEf5HsmWP0BK
7X7FVz3V8lZYB/+7RZwgmEL/CzLQklD+rl2ibZWz75KTeX/NJY+M/tJArLtZTurYoUrBHN3BC8cr
kMrFWmsGdrYnQwCWmeuK78XO94pn1h6OC8oxAzhhkluzsJLjGTp5/4cSw5lMGeC1Ghkvf901DXGH
V4KnGYlgmEzoKObqFO7jl6p2DAiWM2AN2/mOS0Mxq4WOvcUCSLqS3AiNHin7EjuzstIN/Vf5yUPq
znn/fR8v3c7l7F/27zzYVwudQjO4t/KEma6bOXfKDe9hbjVPo2TtVl1OZ81rL9FWs8abKjZEmEbA
LQGcq15semycnG/eGmu24mZ4HOT5yZzBtjB+hfn8S5tqhJSXJHZr3t8f+Mg/698DPRobnQ+cG3PW
jGKzGB9fPxbDC60P7L6fQVwMX0SRc/8VKnwCxeLh5nmEXlTNm7LekwQ3/JkN4zzYYS5bU34sn3wc
IyJZLZVpj6tsMAh/v4LdAvonRM/F/k7BuJkxYVz/Y//dKrojZOFnqI/h9Ox0O7veM7LWybpRNgKq
qb36h59SDwIS55Mw/Ontx/fPY//1lR5lpuEOXWVhlMwFdiQ3bHlPFbWTeEODmO2rjeZm7u4lE0ZA
+U4hV40L5w2wrBNLiaZDBeviQKB3qJ1CG6s9ZwqpsoLkMlc0viz0dHS6a78V3o+Ot8h+rRhvPmvX
uHn+6Lxj4c8tp7pNV9AcbCDJV9giVHAaQnrX7aqRPFbAmfBoiCxQ00DJHB7Se0HesVZ+zK95k5hL
sGGJxHfKyZvr9e0sxUJrNQItqRkK9VPVCusctHXxWyNeg4/hygRpRmAa5YbyOZ3yKL1DTHpdYawe
byb+D1WRY3ecXJt8T4p23FJyokkGsOsUiR1C+vBK2Mq8ku1AMXdtIX9Dog3BojtN4xPP2eKuOGKc
hRjV1XvzUM1Rb10PkTuDC61gwePuBFCKTquCeuLY2zZ2lcU052A8YZWhwPURTzDHH+KNCzU1fpBN
yGlCWKO6CKct/iqU/2JTs7u8rduz3rHIFjg6OGDCYZioJWrb9rKa6sRUOtvaHTM313ReV6UE+yE1
CU754oe7Suf6CcKKDo4lQ/PSCXd9X5K+VxSwEvIc1+LLHqjE59JNDN+sFhutWwKdpLm9PVhGm+k5
zh8TPGVB9x+buqem+GHXeZ83bs1zSfcKjJW4iDlGKExGcCD8vGPdG5nJ/wOilmZ4yecSZjpGKca2
y1L5DUnbepdy/gNX1BuZVWk1B7kp1gbW8tGJG4qYRQVb4S9cUbPPwaMlA/eNZ2mdV1tR7ho6VEEq
6rbxUuNgNSo0TuUsb8m3B75U0A3kkO5fxez4Ptj38+M1hQENceVAefuT/lwaeSuXWoefsynH79p2
li3ufg5vm95zjEzfdQitP/Z9POvWfbx5VeBmf7tT8E89/9k3FSm1B2gw+HXbMrJtNkus/G1xwsws
+soe5BgiyLgcBGVnNUttm1GrgpQqMbqIUGB9sGX5d0fI8m1BbWWvBOJogSl6jYIg4xr1QxJQeQGq
vfcPMjqfeNzuqTDAnKZv0UuyHypjGhe/ZPOVzgLrRS+reUW5azW37e0I113aBttvRfa2FtLlMU9M
uireNhEgKQPPCnEI4RywxxHwQblZHPXPf7ZDiBycijGjpmfc3i8NmkMAhnOIW1eAQLdswNnD2rQc
37475Mk/6ALCD/97hXk2QHGvb0fRy+wnFi23ZXZJSt7vmfJOw6iGtVPgNXjbXF25bfm+8eUb2IAu
BlPnwRZkfNsxDwsca7AbEMsxZ2cCfJ0KlF0/+lBfRPHSZ9vVWFGSI4JpTFOGvgPS5oz0u9OhZQlz
Iadg8gMyU5u1jUS7xHxB+KfaAMEhxJl4UbqiyX64HjDigdac54Y/vXBWlfksOmUP3BbRf8zacXEw
aDKBZ+6/wshtzyYOM9fdeob3mx2VzUjMfE0UNSwOZCzyvwJK1+774JbUzCor29pOFoKOGS5xqmpv
60k1qxOjeSgH0/FHK9NK/82cYE8CZyMAIASbIqZDzIXAqg77JI6zp+QeAJ7tp6D1dtKj9OPLZzkO
/y5DAF/zAQXMrYM+McjF5yCcygHp0/kDmz6UUAXXzhIX2Vl0LJ+1pKd64IbQafpV4eYPA28bvYU0
Gkbp75Tp9sghwEht8vpWQmCrkIwz3P51SDnOPQa70XGy/AQWM+z8dzvQ+GaDTTpMs9SVZJqACI3o
snT9Mloiyh+qqbQLix/Q+wCzYf03G7nL7mHA7OgLQ62CIzAFEm4Q1pIf8b/Y1BJ99oNyreueZvzU
vezGuwXG0ApV47i5X9DYlhkdtf5NYGVmNPcz7O1Yk339rpf+I2OfR2yGebEmuj7G/kuxA8i2pp27
AI0OcVwnRB5q0b7jVMLhE1BtfGy/Hj33xu+5f7pdfJER2H92Po/82/z49UY+dLFM0n0gxu09KBx1
Y9mi9TWnmjXkPfyAeXKsDN3lmJZ1BSfYj2Pd5x/ruk3vPGBj60ZaWdy167gKDqj6/ctYrTgv7euz
IiqPZLNsRVvZ1cF3ZiPbbI1nQTRvZGh+8MdbJ1mbe1nM88ajOeslmmaKQhPjA0GYtVcNY64alFcz
k5X9rbhvncscXYfxEZ5Dd91YdSuZlir4UT5SgX9sP464q7uWQTyTivZVvb3qFVR4e01x4u34LzWj
X7YGquf2aqgwmtwlxx/qCrTGejBvnjvJ8blv1KKcPnVflFPOzCb+NtQ17P/zzvFz9ZN4u0uRTdXS
o8Pw1ttQtP7cWhpqSFkaevYWbye+drWQyLgsGXX0Lm96p9lfeqRj1cIfhM8e6AKbsc6xfWwsuvN9
KdUsVHLT1Y/orj/TlWUx/Ufp9njbvc+3LBPK8b/ckP9DsDe4kU0DRRGz+5yRmmyXqSgOpFwhK3Pd
kS/b2mpNV5WEwdOx8dCVm+8j297HUILJE3sZQtILSCFPfW4VzsXWd7ybogRKl1Odt0uPK0+Uai6j
fXVRedS2mneeue6abKOKAb0R3dZd2vl/h1pGlp5ipW6dbeq3SsbRsypnReSlu3fZjG4sXQ2910he
QfQcmwSMSUz62qr4X7BStDHmS7bh5bm4eD/19tVw5ZDRprHSorJtpyaXehiz5WXQ3+qSFto3OGuC
l0d5+yhdPy4aOeZNNJ2yepEVujm+prmuF6Mo2vRuZpupb+7yEbSpza4BfnqvYfZJN0tNQ6e/N88z
ATXA6POF/Qvkgt4sWlZiP8foCxO7cxXoyxwNRZRYRWz0NSIPAqSTtXdxQxI/84nJfOvlYFuUDz3x
pz2BGirFZn1VntXPioVVgCa2Tuu5i66Xi54UXPV95zwWH9vXMQTGP/PvUnLs3lbXk5UyqtP+/0Fx
Rcr333U/U3t+xEcxRc9kVYl1gkTr/Kse9hkXPXtKZFnL7zUh78Wlqc5rgiMAXOrPVqZsDIbuBO3x
jebTR4q9de1VP7ZzzZcBQaySbywjjljtTGU72LVm/WVHN0hDItlr3wGwOts0rAwzBHM7LoOGNKjX
4hPuWbVNW1FsLh4KoDWA7CVtN+sE4WBfNkMpgjdL+0aKcO2sjCIIowLNDnRuvTTAKWRjZ9BTaCIP
ZSo/OJGhBoQjo3e9gzFWVcI8ilGZIuAbjmtmF6syJKB66FlzVJeqtSYd8kC10aCaizaVezuhWgu6
1c0oI2ns2LBbNrf97by06IqCboZcVeJkhiNL/PVUVx5ti90ntuf0qWPO0naA4CcBRrkZ1eijx6au
DadwFEMLBUWU0HxUjSGqfG9ycWymIFjant6xE4YxCjoow6yqCORYOtiSasarcCGtw8IoWn/rvAUP
48PTOipUk2/2BeG/6c9z9Vx9NYXX9JIjE8KxGKmbrA0UPzzFVyhIHAdT1Q5V58OmD4c93ekXZm0i
pFq6mXZF5U3zhhufo+zg2gzhzPn2gqEufWHzPlr2c19x+FMeiv55VIVuS7pkr8G7pLtoeaW5l52D
6eRdEUCaZURM5Hq8KNszoS83QbfkDNP7ODYBB6H6a6IqAdZBC0jC3o6dnVrTXKCOG1J4K/wkBxd9
S0LdRh6ZmdovO8fqaZLuZWwlzb35ONoywLdQLziYXi7DpXv+uK1Lz9HlTRxviZlQ7UyKLKEvWv2c
eqt3cMx2wPqwR6sKdkvVgaJ6kweKlQ6omqmkWjfj+s1PEkFJVoNxBd5S2MHigmbWg8vb7ufccUwj
HdCBmsqZg4SVrEZfN58drkqvVvzz8L6aXkfxUZ6kuICrrYeJjn1zyI98NYCJNqLmhW6TKWZsUmju
ei7m3gmyACCac3X2+fLpDUg0+1MpWwzxsUOiYGPM9gqDcJczreRn/k8sG2hI5+h5eTuXCs10xHxz
8Gy/6qauh8qxAYNqa/wa0vBqEpDqu56oj0HgTzyCNo8uuApELOVbs9ahmag5WXoXuup2bgiwCedb
/q/AbHyg69g734Iy9tQCWNRyg/XHbmg1+AkRCE1BStG1mfxyKdor1AucrTcAOqRRXFiPy5atGh7I
wLK072zeJJ57s8cO/zpakJUIoqoOoLrqrkdzZ2lO7whEryYcHIvfZ+0oipxllH7yHsLRG+umC50e
Pz9NpNuLd2VWmhzPnnl6S4+TesRZdd+3Wj6tUPEEoWyzTj/jn8zmG/Hfq1hw9mOO+kd53ZQx1dn+
2T5XIgEVLlS2y0YAyZZU34WQBR+FadOp+7C3YH3cKliy79lZOfa+EAUdfPmma2fn6uvcvpbTw1xU
iHZQNifivJh423/swKzLTsreErfaUL3bu/58mgtPxp/C2YaeI/EJWulbJTVUi5aD5vXqSj+jD5Vc
3Xpflc/tufeTixKDdXWFLtlkfypvdq0VI6yNlZ69QxPDApatuK5lckXHaAQsPsJlnYqG4trwA27E
Qug2FGeicQJNB6VlnquRArnEJb0T6gjyu3G+8XjLNROTACSLf7tBBxeVrIZbFWOk0F8TGAdNu661
jploU9E/AGbRKUomIG/Zxn3EA9H55I5lx4ceL/N+ujSrxMXnuqq1RfneXlqv51of38NMEy2uheq2
cvyc2PFMrw2yFbp3rLzSshpa78V7GmbOIbF2hIrEJPk55McM+JrK+O6snuvIrqidmo/mrrttHBuZ
mXnrfnB6WzybD4lwHe9OiIG1GETH/ZQyh8FA5Qf1V3Wimr71EnTYNHWn6Pa9tSMW6nhEeD6mlPVX
DSxQSRM532qv5rxxbG9rr1aqJWKj7WAR1Djjg/35lNaQJHVAmxKAsyyKa7HrUhhJhqM9FkKDqNAJ
1mefodfJakmj/V5jAMvA1M9EXILnA/EzpeQ7dQbZAkbVqjcnyI9XKR17t0qikh7riTQ9auhE5TI8
d24WMfNpow50jnNjo+C7fpkSGzoFd4Blefi5ilAdiieXFL+rERrya8fZEOHqRrsqRm7XMkUnY1Kk
N6jbfcqm571lVQRL9dhIlW91CGARxbx8ZnJj/4xbFEcgqIOu+iru4QNnxes/WMdBrGgAB5AklfPl
Y3mpTLDAzR73xbeC5wr9CbkhH5608qm56j5a7Cemp/q8ua+qpoMlAyZUoXMrnSsw3KbgW8T6zn5w
ezvycwjp7oIu68e/ZAOyGF3HQVz+LPU9kxWmoALc717+sajGf0MR+dKEMwHPyTo4tM5/HFUbDknn
RhiwBUgJf2fID4YTJiE4C0xjYmNR1lk2ioPYDjfUFBwkNSt/H5iEnCJOxZbEojIrP2qBs3WobHeN
eAgoCwp2iIUDGh7qcy6WUXYnbhUMEe6x8hCCKgww7lOGcmJuc95X8/V5Na0AfJSX/K46QYte+A5Z
pdpRb/bwJgOHEesTpU7LUI4b76TYZShlapnWPah9Jps2+xDyajsUhIDZUV+xXBAbYoi5ZcEqrlbR
DdfXFiztw8sAp8kWcnaqp/W2fR6yr29zaDEGV2P4SKUNAJFes83JDVIOc1AwkboINfpFX8oNw/UK
HR4Sx9koOvmh04R4SCeTepK0j1fYPKGXrFqBGaxNa1zIfdIfaeSsbDXZyPJYyFYT3wIeRAmwgO/O
eYIGEASM0TcNeL16VOqF4aaVrEIrlmOoyO27MAQWQG5iw1U91QVm8F/yuUiC/tlH3XLKPiSpcPih
enwk+9gy+P2cXu9lf8FAMt+TbNZJNoITO5wC+WDXCTA5QMKxSQKsCEbHLqjt72AtgI0547F4GXYP
w0ct35u3Y4NUovT6uu5L20dxY1YM4TxMBB19nVEnKjeYHvDL2cBEpBRSxBeT7WgxxMo7jg6IvR+5
Cx/uYuorPq8/7eOT+2jLruD4kfm6/m5lsPfCq8QD3+329ZgcnVupQP1rMjfYMIQvYm5MZ32+z8lz
NLX93lSmDmi43zrhXj9JCpPOkeCnYGNPNkKcwwM+6lj8tB9p6hZl86hsH+4AMYt1+dxzorbkby7B
ZYr8XwlRFackPAsgBjDLdG2WRuAh0UHB7o65kq78jkoMD1PLmUU/hNrMC9gXEAZUCPrHPNO7f2EV
53HgeXCUrYa3emiZkEbwnirBZ/jP4OpxmXqA/S3biP89+bLcTY3tN0uz4539DkckiUXo6yphS294
HS/FXxeGQVtmaoTWwTQ/AasOOuCFXd4lYYgCI8j3Yx6rZfFOLdrNdSFuatBEwmzDZ3L6d3yQeYc4
7Pte8lG6lJ9JPYlkoBBLhqQSg3bTcTeMpYLj/D/o7fh3mfrUPCEOnMmlf3Sg5N3/VzVCXGF4sPR3
FrYiFSjocoFh9gSpqS6zPxR4jyQQjwz1O22ZssLWoHuPfzcvMvRABxKhL3jcggI8GwUYiZJCvziU
JyD8g+FYaKXCpaa/w/8MHt45YDhkz7rmIJGr60RDmtKsbUzTnn+G28jKuIH6F6bu/MfrLhBfiHkn
OFQQtjaNrq4ok0DrALBmhjatGw/G+RgMl/3waq7O+e7tXXmmbKsp5LKhrxoqYRLSfHa9wyzg0qDv
47DrstJquHjB8INn/P5FMMwPFGewsv0DDCbmg1NizC33hDVM29DwS4xs9n+E8eHv0KLgBp1feZ7T
7S0LhTNR+LPhVtmVeQaPjJO8EGYgqx7NFSdGEBrXo0fEBJNR99NpXyBfxr4nqK+8vm9Tyvj3Z/+G
8ZauKrzgf8e6X2OjCQKEhUpYn1KYBLkNl5MhApWipps41l/DjFLGSlngzSW6XIBNoXwbnRl+42t4
jAJ32CVe1Z59mkFzqT0A5/aKoSzG4Cms8yqhBbQVdoQtUsLT8hFTv50ZPyY7HEJyLSK3db6SQiRw
FE3Ydr1zCURfS/QKrSeRx891h8+HTAYvpFE3h0WuKYu3irLOgR+BoY51vMK8LjCQi4LL35kO/X+5
5/wQUf4vJKV1ghyxecf4TCtWFRUyErFUWXMf2mBhKGV6G+he1ikKahpo0IaWcs4YAZXozajqvpfj
MNzwQNhZryXpQV1qCQvVjg0kdw51U7kRqeHIIBOvB6Sn4LwtmUyEbB7umxi7wKl0sExmpWFq5wR+
fQMKrTIItXcTmFvBroFQ0JR/rm6G+MdqSWTSV9flHqGYnqamnNtEo5D58kLIhzgCYFQiunj1AkGH
b478QlLQocXZ5m2yFRhguOeUa6CDYkiDqdfBZM7rG3UCkhnDJQs0ehnHHyjr2SbRv9bgxihF3Hpf
ENYmv1dms+Qgs186M/6jDA5QP439yY1mn/h/91OQEYKajRZJllr4mXfq5eWEZmR7iArXuj8f7wmN
MCtIAPIbGWxv/XUPlkR+HmMvHS+dsE56+0nux8+t2xwQeqtRITARiWXXqbrFJ92gdPwC0/IM4PbI
ZiH3Nvs0iS1g05unUuYMPD3pcjpZj50aNF31XJlyZPb57DMMZBxjwJUY2hdoPWiSRRbXzfVglbgA
6ShhDKnDne/KYVLViYldOn7OB8T8z6LSFt75+pB7uQYdN+5jZGvXF/c+pC8jpauIK7u3+N/1M7co
gyVUOKQR3eDJtcCj+9R6+JG8JKwxguenri1sq3aMuiyV1bnuXejn1M2KZCH0BVtLWnu8rmU2lCYl
pCTjGMlhTqwQhnQ1rWAe2aFr6cNzxoYS8I5TaH5V+7ZGJ0Phe4fGhUwqSlaZZ3l9itp4ORrs1XEN
lMCZh0GmKRonfpjfNgJmhXSbVPdRQcU1SzuOn3LPGg5gCSCOoauL93dhTQfFtHE7YaVOgcP1VlVA
Y1KgVoDvzEmYbGBWCKPgCLtglxAmc9y5ffWWjpKqB5Ojzaz9kmWmK/Nr7/QHbOtrHkfb68PMCTL5
rHjMVG4KG9/mG+afOOZivJFDPPsqShxdq5aYjz9lfz1WG7Ky4iBiCBHOh1gtN4wFv4NA+75MkUJa
rDhnrPTDs5fH2I4Hvjkvdbe4LG8Itudk0zoswx2acmccxvt2ca8tsMAgYPbhQfo3/5LE4BhqbZkE
BPcGJPQjCMBuMt2GcZtKD0/BS6Q5YxqS2bqm53QltcaWLjFbsKVk22HzJkNXr2WKJlv+POzeuRR1
HJiovFkmc/Ym1uB94wvjtPnYxEXYQqgK/7ey4WzD/ME7/+buyfYELEmsdNYlPTNVSc4dMXgScmMt
PAyaqkow6NCPfp3N3vNRob4ZpYDY2EJM/DaIjv1NNbnszjVDoxG5ZvFTTY1iqzeaJGesW3KIIU/w
R5Z+SBuAFABtN7kX0eqojtmF7R/M3WxMFAHxkh7nUQyKDk5l7eWtPkN1o+yFps/KG4Sg4rp/NScl
0NEKp2pJup4J5lXtNAzD0XuYeNBpl1/auouJaeItBVCLR4e3kyCIwFu7C0ZL/71Qcfxdj+ruCRqJ
ClNRned1fZtrZqZqrI45hydVBS+iyg2W9/UsnZu4S+iihWITMbKqm+AhkSo6pPIl0zD4tnM+FA8o
HFvTwbhpLYWEwR8OHoh33hGYKHrmkPpL3sjtzD08m+HpwajxgAc7DT5ywXGO33CYC6gGC2LTPMXa
qcw0sNBDEHtOmyAhysFtHXzOO0n7xbmWBDuP9/nKK9bQxXDG7x1Z0eXYmHHf0mAcBzz+TDUub1Lk
tTomSuiIndsb6iQgNQfn45FQ5gfSy7BOnPezlI6dbbQdBdQ3UfN4VsCptSuUwb/N7Du+HCwYwaAx
ayGeAznS7OboVTvb0SpWEmX8vsgX1+p840OEh0w1V8LVbO//DaHm9Vw7XuNI31u2d5qJdTRjUHdZ
WfFQu30f5ph1hWbuUbwVNwvT2CbJMKJ9toJGJzHcqWh+GpnrGaElhqs+7K22sJnPB/S46IXrxrK6
H+RwLkIovQ3r1cUKhlqLfujFkBPSwBiMmfGZtRoykVnBZP+7KBe+Tr1TrQAeO3RX3UTzNpk3rSK1
96qyG677sU5aE74bJlxIdBy4FGZHcVl9TdQjaBJ5GDuMm8vboynhFcEM8xQUlZicJpRR9fPVEVWM
DWb6cwDVb2ay6T4mhUFB5QIl7cw6Z/xxrqzsoR+Vy1theq8ecUXCe0jS1rfX1VmD1XfTWCc6NA8m
ShqcisFaPVnPQvO0EqHf0kaLt63ayMhEoM31S5SBCl0xqpbuG0pzyzVp/kfSmS0pikRh+ImIQEHB
W/ZFcF9vCLcSRBRlEX36+bInZmImurrKUiAzz/m38zTfiwxZBwC8Vx1l70kYHyAcpeYPpKwKeR2/
9Y/YJCzNU0KCJmMFhYhkgFPYfG77PXnOrqsK5Lj1emYZc/MCnRFzAg0hIfI9yYL3ptzIoH4bnohv
XMwT3aT/gmH/f8si0HjF5uZzOLziX5gu8otsv8fgcS4CnHlJfN6DSLwWnEkGhBcrgfdIoCIw4BFB
y575BSOw+PjNHgkOOQHdFH0Uctm+3aBTj5jJdkaOhtIb2T6KjcJ4n1OcF+PmwpDLw2fdzG5TmbRN
YKTlPyZhdZvoHMDdmNuLfUXoS15ujWgtnQJyAJb07R8uwN74tfqsdP6OCL4g2zczbvcEX9xC21SR
ALybS+4VXjNnwFnc+d99tdfihoQImHKGARmNiw43+/j1sbq8wzfc2ce+H5WwXEjHdNKbt6SQbt5Q
Q6iKSi/lIb9uMixKqZ/kdLGP4NdSETG6wz5m6Cbr5T0FGXaa15TPJzE9+OnCYQNoB0IBITiP0YRK
g4MyIP0EHxZVQH6gSpWWtAgBI++891Q6fdaUF5+AjvnnA2/HOcIWxi+yNks4gHIycqT5YHNbAIDV
OaGINLKL36YTQ9xO15l+rsSsbiAUQ0JMhbOI5++swK3dHCg9U5o/I2REMU4geBIQJ6qW/CCvdSbL
GdLxscii0fzq8ZEnxLs6ENzefaL7zxV81IqCd3GbaDGKKioTBnbNoTbGJczcKARD9hQbxILTA1Kr
QYTVJ0ZgKjO2jSTWOXg6sAlX5nMQz+GAp7/UjQ6XaB2ktSGfboizpCPHRpTMqnhIL8pkLvg8Khu7
WvNaJEZPKlc5ZmOmojkIyYuLBIsDU8eckfFrjrD6MeErQFUkJBx+x3zWHWm35ei+RJ6wzcLBhl4W
aF8Qgsw5C2WM7FfwPEwl2vQaascKd6Bgghi2OCNd9ZL4+g4pc1DAhpFDGt+QGCMpRGpvyctbmE8z
E1llz/s8zeul7/xeDF0w0PUhV8G6DOZ5uAOxP4OadZGgwRrfF0+4EQTqxKvnNJ8UuqjoGP/1YPCv
iYCDCvK6CRUGkCBpXAOb36eaaNpBkIGbd0Mx7dsoUH4Mgm72ZE9C5dTywqN9vusjJaJIQ3ZEOw66
xrQFq7jaeYvazmO2kCpd8vQCuC+UpkZRMlzBepQWI9UhaTEMjBx0YAgvbDaf9XXd9FxmDmliltyN
w6oR5x2k5xFOMW69674LIaMjoXPLgpL43sKW2P974WhW2vfJK0iYdGmoi16czWAjolYoKIgnuyS7
ll6/A/M+qRabVUmBDO+5EwDtbdGfJuPh8jEZ+ol125RhvXgTz2RUbnLmaMBH6fxIHHM4lzFnfzVc
Oeh8+kAQAAikurMPQeXUOLNhbGitF0rY1Uay5NgOB5QXZIjTiSpOE/FgOw27McB9ttLYfJM9M9km
cEyUSRJ5rxWmz7kyh3eHGeQgWec2q817rbTCwK1nDBj3hMjc/pKIJrRv2mawkWQDdH7PL0c1ou54
SLNZtyyi764XJ//yCPIwCx/nL5utLo7E032ax5CnpNECiszuJ3HSIekPn3t9/EI79HfQ8JIe+2Tz
sIFwzuFY31VcL2JKQmmjcc8+rBnV1qkKUkfsu3f8FCNg5REfv0A+M1fPDzQIs8fmPflcOo6KHsV7
yLhalzdYRSUaa1H8Q6GH6aSPfvb4WGbzx0IXtyebXWdPyLgvhZ9qKoA8Q0vFyYBGdcJpt8D0usR7
GjBb8ITw+TZhptK29iFFrMemgjTkfGkpAFF1UBkNNuzaLAHkeSJyFakiBpHJcPxFl1sR5duzYBDc
q9ub5ead5NrSIZWULbT1cfitfhztdJsT1jABsclOip8EG07Ie3WVzXWl7vSpimKT5FWKjWFAhuw/
7A6xBwTK0M/ddPGijlWoFeqwPg5dJpIw4cbQ5lmgxB3RSvsvcUTcohvCyf6OMsNn3tluuH84Wozg
sEAhDU9LYZpz5JGfPE7h2kH4PFG7yn9QElE96RYUX9pGsnthdWkwMklzFWnFrk9GKf40+Kde/OQS
2iyC30aOqmhAdvGTaokszABrhsffUmQ/duqhnpC/u5PZNPNwMGb1YeFEw/qDKm8OELOPZUnCcrbB
4T2ugHSeVLbg4VbpY7EE6WCQFKTHjSKS9yZkSag5BI3An+GgJeoomjNLNFY076zhH/T+1WNOBJy0
zBpmRJ7Rp3wkqgPxAROGuSVQQGTvDiCDJcz5masa2eW2EHRMdxRKfnaH4MGt+kSPBTPZwueMks+V
IKHIMw7UQJB3Ha/REMH3s/ZC9PBDiPtE/iub+6WgOlt0GQmbj3CqYMKkteANTbHJuzktiCiZwTLY
FxIHjzcs4cfufLo/6GTSlGCCKqikob3nuQg76NAnDne4Dd45OgmuSh8GCJvfy+M70OcM/RsXAxVm
yMz42X3HhaILY1N0uAgCurT1aY8ngGoc1aEaV1G7kX2kUQhaOJOAxC8P60jS9uS+yJmoNSFZgqID
k5uHHgt2ph8pThZxmFyN1n9d5F0bvi68agQ5F5JFN35d+DmeRCYAUv8PQNlVePOn2VyU4/BSLimd
RqLbHUGAd0eFfZRTTQl7wHiizv4dSWv38nmzKg7aRmiKOV6gtFRzeMgZQSuOtIdzdR+T1yxBszSc
XWkZqqgf/U53BwONutt2vrbJECHVlHdstzuhGaK/BdvDxGlQAUQFZjNlqsd8xRReDSlGBgnk10fd
LY2FshlG0+MWRSha0J5xCaGHuKzkRwuNcxUdqYOdfIWW1RHUlIqiAG0vXtEqAOPiseS45mHDujnm
bLOfPLoAYfx5ZDPe1VGt0YqTc8aA+zn1NecA/Q/fIXLle2hQkiUNB85H6nDS3mgkuboDZ081RQo3
Z3RMoISdxIJYRciyzEM5Uo6UmzuCbiyhBCYiJnztFbxPBJRPXpG8oiUytKM4RzgzH2I/Jd96pXF7
7mREVzGWo8Ug/PyRqgQ1Cw1lDJGjohrn1T5zQb8oKH3aEJqMqHfocYYmYMaaPKbomFYFayEh3J/Z
5Tyjovmi7YLCFx0shRqqnGaVu3hXTBxvIvgaKRfcm2QcYdUx05o17DOSCEuwL0AzJMjrzFOiJ8j4
zMeXSdNJT8b2qfBoN2ga3uEoot3DdbnnHEM+y4XlZnhUw6ILhdRr2IZhRVgvN1/mAWWGAYI9InNA
PNAlzNIFIpj4zhMO5epIVIkws8BFiCQ5qayf13qnxOGwOfI07q8z9iGSE+qQ6gDJF/wLwsmOJwiD
WzQ0RWNBaUsYw3ANsbzulj+iDcwMPUs9beb1tJ7K2VaXJxpDe34amTuZ1ef4uA3R9K5lah5FXTfv
aTlYc0lP+UyEfITDw4PivDBhwd+tCdjAbFohDToDJv77Bur/RBhttKurDOhUrF5rNN3qSrpE6z60
+RUZmDru6ae82Nyo+YohrtoCGIK5RZ/7gzDKh93mstnHS83e08vNrDrJT3SyMEmIrXcMe4D9BpZc
QvrD1uCQAQwBYnpP9T84Frpo/WsMGexd2S2jy0w6Mwgu8bW1QmHcCsAbqhVuDzlNX2W6h/kjvolo
jhZJFBAWLtlxA6eO5OhFgI74TrY0XbXmGe91oSB34T1S8m8/uiXpXlmIX/A4QUyAdPIXtCJ0gU84
4XGNOAel2hxBcXFEq0+SePSNnrF6GYxHm+zCb9Z47fH9Yarr94LGeYc85umWpHyDm/RRrQAgVWZO
TDtvdZN/7EqHIu4tfhN1jStttBmc2iPB7uD647IyeTVK+hfOPILkOwO68YMTgAfoNaPT7l8+c/mv
nb4X/T/0OtS4FyqVx1JhwtIHATc3zGxf9guf4z8DG0sDsyzl5gh1AXOmMVHs0a5SPqsoGci1QQrO
pBWccXBWgJRofricN8nqgwjg95SNkhkLsDVUowSCnMT/p63YyrM/mSlgHCCH/uEDEkaNJuH+pOsC
LeesAwvBx36GuYNCFe677ZuTZaPvFN35NFbWR+trDnKTPmS44rL3VyDHDwD0F5OJx78FPeD73C3e
C4a13CydYEvyGYjoInVRsdXzh16NghVhADNMtz3uwpNBz+B6Tn6hCygnn5NOebzK+aZ5w9vNrXZS
64Bu0lYFI5tKB7ynRJs0c45oEqRyiyl6qsdVHJBBI5nFpQvbYaDeGLhr9Jd0YtKTGYKGvBsd0Uuv
72h7RK2SDU3qmj5QTSI+Hz/PZUiJC0NJwf49qzdUwHyfRN+DfnTTbyO951w7c0Qukiw8vzyUOk5s
6mZu/en3lyzoTpvZM1Lm2lxx+wvOYe6WlJgFZ0Vp81NcEX5LDxBTxS6DhNx8cwt6TC81X3fzpHHY
t+anMBvxgBQM0lD9B17cLuLmsix4HlHFqOscP0iMmqBNSVEwQe7YvTEXLentebu9ECiblLk/FhW+
YBnd23tX7UenL/lkxk8HVbZ5sfvpRU2H4nRkXvn+vj1EFpPb/acjzuwBg8doBhLTkdFAdQavrxCS
QMqfLhaOPNHBHfh85B+Xwq/60J2uZyfPQwvRXQYFVRWqKhoZkpsK//70+Bw6viqigEptrtGHDdt5
n9a+1wr9XCqt2h6s9/XYEV4iXQunxsV2G9X2Bxok/Tk1GF6BBudBol39ZtJaYWV6YarMZh+kh7vu
fVCJoLVFmVDGb3KFk0O/POfltEgWd3mKeaAOCpKlk4CMHkFPgHnT/bOOcRby5GJIUJY4Nba3KUgl
D5+D+lsFfwH7AfvUvGb1QX7IAryRauLIJPbw1O5gMMAN74tBt8jQi3SLZz2udV/S3VfPffOqKDLy
oMaTO4qHyabTyAizIBheo1gHRNJ7QFViyHbuMcubacHQFMzC/uGqK+wbcUtfjznDfdTkL0amORh2
cGswrRjontGqRLsj3CaTE19nz0LdBF3MEEWMGBBwODJgxwaA3rLx2pDN7YOgz4vjcP6F2hxRlejm
wyVG0SZYhdSsnz0IKv8XddE7Kib3QGVSWW0dUY2grxTfuIa9xphJPgFOOsxqwT34maV5JhnYZNAV
vjxSd8ZPR0b+qoNaCrUhgL1wSQPza/5jhZZx3wehcnq2jEYttxT8LZnDPuhW/tDxZE+P3y5JUVG7
6oP/kwnpN/7N60gL+zCNiJTekAti3tDNyPFw/iHhe8A0l9QX7LAOP1uFKbpJlbwNIcknOZeJan0G
nX2DWpi7EegzzQM1MNoXQhfsFjnpa/Lx++i0CU2hKCEACQie7YqPQzJAJL5O+evhfDFqGzYL9Rd8
MF8jkNxK95mjWQk0RTZBhOYJycabX9xaIi0EZ+GU6ZsgaTCBhr5pL6lH/hno/owXcFSvWlR8HoJp
YM668YuQjTTg7WCRpxJmhdcOiU1U9/RhMTPsEHgTVRncvTtTTRqv+aceRd1M+SU4t+vLuiM6chAX
It6sUDLBLXZGjXRmi4qOCWxMcvE5gNN9vdfDR5CRcVUg54MWTM/fw3uHWPoJJgnb73ZxssHG0ju9
1pgUtiTTFSHG3jv2Z04PUHiLwDgLxYzZt37ktmWTNDjfXSRxzuoxb3zF/mMUEqbXvnmEvbL/Vj+u
HoApA5sEsfPhigoGh/GENDJitI5krBtRmRnrwfIJ1X9mQ7ZmqN7+/dTuZhMutBCznoScPQeM+HG7
mDuBLLk0rRnhLDzIazoNR2jxKDeNWd+AyaDpgkGmChW5B2LEEWuEXz9gINONfA3ca3YR3iJpx3S0
cIT3lOR45HaYNFBDSIsO6Yz4aQouE2KKuBgadQvwyBQ3vpg8F3qob1TCBkgGt9/k4BqFL6Pzp484
s/cF33F7UOzvBo+qR5yZrXsEC00Ic9r+sJcm9hp3Bh1yb1e65WqwI1cActsgGi+COfPRBLrDFevE
VsddVJIOgopy+o7u9md8C8WsrZ8tlofmkzEd8/a83vS+EpPHabvmEjn6pEv60rSHBiH/Q+gRA7Yj
cMRRsLiiEsF3Uy8H9Mcy2h3MBMYvYmOFWOtN3ltsYWKGHmNNJtpyLeMZRq9Go9PYmlWTILMBc/1u
hvOOQWLTx6lh4hj2ATLtuLS8nDROA3IYNhQl1oNP8+ZrivCFcNtQJfCnHl6JmjQM9GJ83nySzEdi
ZfJ2kEYHOT6pPvl/YpiEyIeAgmNZ/3UiksTBSizSzJwXA6zkOSPr/GrzXKSz9MIq8ust4Bl3uwP5
QgK/S+JvyFaDCePDY1cx9ioTdkx6vwLxIwYYO7EJnPMa5gQwNcm+BTd7NEXRKjreoGOHSd3+fOA/
uNRy+Jx0EROCnGFYBpKFvpYlD8aEjZh9yQRnY6aStBWzyka023iCHeoUp8OzjKLLOQzDYkfyUMyw
oOjrPx0Wio+ZlD2YICDOXP/lDRbaaThrt6MFpxowkxxgKTMl94xyA5WsUBqzXXDHQEJlDPIsyACg
lRFY82ZdswGsm4rTKwvudKWJjasMrAt0MLp6TSwfsvA9vi1f9CP6RRmj50cldYMmukVPbMgaAupH
xKg5EYnCBcSajMImW4AEj6aIYj2RIjLwUXOKsWUTroDHVUIE1AI4sBPZxGzutkxpoF+F2AGpp2lY
ZQ6cJkOjyNW3q4m4cSm+lRG4FykpkXxEPcWoJWnx+aOoLJfI2H2G047J/Y7VOdO9GXFWu2nE4SNs
L6vHihScAbvCvyONxEzZUKYMzlx9cXsTbIdkPpsD+htgq7w5coTYKJ/G9r2CYTXXVDeYaonMmhLU
5rJxANAsPzEi91lPjBgjmnEYJscGkj6UvduMjZnt9olPA0PNiM+HlZdQoK//Ryadq276hBhWR+ZP
uKWPCZPTZRizRZvZWohwq3kTC9E2Gg6YaqT9aIT59PS+bO7xYDmMyFZkswcDxs6LVtzhlA57AAR2
yVNLfC229MrTeXo4+x2kVEv6G9wWbVRCvefr+3JwQnhultEt/G46V7FfC85AGOMrnR4gBusNCRR2
SjKA2LeQ7vhl/PILR52PrDIQ4uIXM6LINjHauGTpkVSEdvtj9L3rqdx/Qz6OnYXYKXCmGsnmhoNr
iPhCDZB4qC6IifXmVXR2ScK6yI/lb8WmKRu8IVTS/JRIQ+HT12aLw55hvmZD3iFuXaudUcbun5OX
w1YKV6e6Mqt+NE7mYogJcJszZCDLyLpuEVRwr17O0Ptw9ypf9VSPLdhhFgrkzwCpoDZm/hNP2Igl
ybwPCGB81APj7x2DRPHhGAbGe8PvfsoOdwxf8N8MXsOj6Qh0TvExmxYb6EyIStwmJzFtMAd/RGU7
znGdCaEhZirUBVeXdhNRDqgUVX8yxcQEEKJsFE+zS3ua+0rQcwfRPbwChr7m70k7AY6CBa3HWCeh
hzuvshgODJCZGdANWOyqQ+IqwKYKYCLQnkk+Wvzw1EkXEOyHj/M0AkhCDWuiTwk+hxYkBKQMU1e5
w+lUADHsyw2dBD1HASECR6UaPz4UccgEk5LTc1axg7S24tJX4etBYYvjcK0EXwf5PI77zF6mwB86
AA6PHrj0cr6MyGIiftnNjGMPQUTFToLIWlyUmhYFBgCZPwoIvFRutUvX4Hil9xX0JvWSJzvtIXGG
OzqHwRy0ia6DGuO+4y21leir9QMply1Q7m82mumIFxcQms4DLEn3f+QME86zHW5fY9lvVk+Q/ZUA
fYvgOrsB0VSsF9it/RfkBfYOMCjnb7qwnpaTH3EIV1htoCdTg5xBkABBUNga4NVz+z6SU7+DNwA4
iAkDIZ0IJBic/QpgR9CNJYhjWcjEDVQ/TroejKt4dLzrBmTXdXylEIjfx5zmb92xKR7ZbJt9e2SY
Wr6jOWr2V5efi1ICk8dPIN3z8Kxe+qsRSVhzbVVv1KWOXPmkJOYAYpOQgcuQO6IbQrDwcSRdgB/P
GGMIbH0grVTCgr4r0jUHQHvd/H4QdBgaMtU8qDjh2dKHmdkfGkph/lQTM+Y9Q/FqQWnyZuD27qGK
6wujJPUWy26PXqX4kdbUl2wk9P0LPIzq/2KUFrzOWzdSGmfyNdD1ITvm2AFbR3MDzgQulxg/igsG
DoAoc4sx2YEWJGbvbunncpNSdjNY4eswvYDuAxQlJT28tTDLARrdZUvFtccgwx/uUcKE6Ndx+FRg
F8zDbKwEsy7zJl+mqhCpQ5IB/2h4JDOG/mW4JHNEBzneQ2T6oJs9K7eHpdPNqtxSr6Z8oDXm42TC
yvReKFHipX9a9EAcuVLmn12G2wDMAqky1fFT6MU7Lij2V54BwMgFJjo6TVICWvrk5A+ryQuVHTAy
EwB5XM/CbwUYBhOPlxJQsDbqaU4gIAhJiwfB4MrSBsN3rm6yUcBvIhlsBMTJWpRoJdd05hC6Wm4O
L68ZHTUrEuoDSA9cp4+Z8mnKA5O/biA0gYXARxoAAN0oNzKAR2eCQoCbjVBUt6IbT9casZx9p82c
a2OBJLQ9m3tUkeP+NyLfXyUv37iRgwQ5RtPBUwBetKFfz38GDzK/iMtKUCxPGiF/B3UlaDIU+VAf
bErnqzH358vJ5PgzlogzSOwpos7w55dUthLNVnEdICAm5+htKD9T7VuKiLq2vj2mp7nX1H4WjAEg
9d6qGweIp5kTG/Bjw4GDh9vQxlf2XlAR0r2gyltb4/gjzZPKom+/GWvOB2DmwHEo8UaJizZURLH0
ZTgN+PyFRZtMAgPC6XL7pCRCe8JUwxeqYuNJI8D2hC6Y8GvyxsF8wbokhnNY/ZGIpkbPSWuMthhd
IIpwPA/vh5kqJu4otM+aVakGcAipgWT3vF6m1jeu3LhC5OCoMS+qzlP6sMzQ0OjlqUNTpCPDZswD
WDhAzgGJOj7IkaUiNP0YzeFzAexC4Ced2iUP4xcpEjbFY//yAqbmefh3K9DxgPA0lzZh+ooxAo8D
Nzt+5o8wX/VX6Y7N/EE3x/N5Hu2qCRMmeDznvJCCuQBL+1Zd3XYjROx/5QRSj+Uq0MU16XL9SweS
B918AZf8HZ8+DB2gHMqAfwBsvfjN5QM7OJAHYkT0weRuACYiwMyCHqfK6vk0RyBPRPiewYRLcbmM
mn0BrI4//rV/I5x/G06YjNELZCfz/HCRiW8gK4DYPfTKOxYoAgJ2EohulTaKu3SptvoUkhThI9gT
OSzUHZX5Ug12eYDuhpcjsxK5L7MxOJJt+PxHbiK3I9YczJd/Ue9WZExl/JxNXhd6WYlnTxWr+1Zh
ZTFRvuYbQix4SjqkJy2+EFheVsEbHyVnC4cjyAjO4av5wbKX278l1hzutzgLWljvH6IZIN2KCbYP
PEsm6+QJW4sld8piv9FJ/sPuYLcrk6gH9IIS4RYg5KidW4cVLjBUIAO0MjHvAOyNDea3ve+Abflc
6oVtQf9TLwRxgK/lFg51tjDUgHhEP2sOUD4uCLt+YKPiarRnUFdIdOh3NEoqxheWK8qZPTuXfnmc
0xOn/zLFJkUINsnrksDnRqveBn1FN+cJYlN6nhVE17QHT+IGpK20rXgIgfWIwScgmRnWm5Id9MKd
BWFF6HK9gCHLnVnuNFJbjdtJPUmRJDLO+VdfjNYoECGbkeZcqosO6QZWQr99AL9PN9dxiU7welE4
GutNxpJhEhUFL8Q/BOXV/BLND2BPKtHht2UdjhCqirpEnSX4arL1+1zMAbKLC2cyT9uWs5eVQVoA
Xt8xGg+dkI8Hn6Getj1zFEt/PHK/gHddb6pTenqthLBkBboKLZRdADu/qniY4MPr8zsh7hjG6LUS
ycIGxygfTzrCV4LM8vERVB6Ab9NtPRIrjz2Ln+gh1mPcFT7/8ye1ZZgPfGCsfAwQKLGZMdWZWme/
gAsQKzJ4F2nLzQZIFVx5Qzxl7tSIPRrniVmTi5CE7zJQvqTNLV90SksVjIoUx6tJCqvMQOkegifn
ebfLTbaXL58LPMuUwgCp3ZT3PgjvG24O6XmX31FL59djT+hw57cxw7v950HalgRb7fK5RGdACgdg
I0wfMqtklQSPnXLiMOEOIN5klQ8R2RgwSQWzu78WflExeIP28qRGA5Tw/Jo5NoRMs2SwPNVkpcmJ
8SSYDjewMF9C8iC7Yrvsnb4Hjtb6+LO/0+6I/moyPD8m7Wbg4W2HA/sYpAJMf2MIr3bR7NlPnhd1
xc3hvPzNmxlr/nlBZyf1RRGENB0WAgwf6J9kz39Bk8kfNHVClq/gA6AJ/HLKf5tDHwfCRWNLQJtx
aPY4MA5DhjCiHIQvpAAVjwzrfgjE9zRbJHeYDSnojgAmS+ygwX3xvejLVMGHkfdsqpfRgq2Ob/kg
A0ednhPVEp/ZKr+Hgc6QHJPdpA+fHWmSyRsWOHsrkOM+uxZNQf1vN2NUzPK+yPzn5YXACq4VHYW+
o7Hc6rvB/B5m48STp/VGO+KI3X4O2PDtn8sVbA5F/MVv9iD9C4KZ7JNP3C5GIc8wFmR6iM+Fglrd
8RbZ2F8XQuMCffaekakfsW+85j9c/vIaPoqjAXUihA3NDD/cmUU0+CvnzeIR8x7i25zsycPbu22J
9Bq/xlL83ryPBfvO9n41UK3MBtHjWDGaFRIf8mXXX8mX76SOC58B104xRXjra+7V7y+RjE6fPPHj
d/MHLt+tevHnMvSrsTzleusak6YsCjwFYNWRttqGICOU2+Ovk80IOBTykUr0BAOmhVvXSxX3mmnm
F1EvKE5tAOFCUXrHWXIs9nBfqqWf+pMy1pe3TeFex+rygU1VA+NguScgVcj7xZbr3DfVmANxFD+O
Pw+WEQUBc+/QyScEiJHEI8xsQxN2q7TLmEM31jYU7pVTYfb27/v6wER2dm87IWub+q4P5PHujM8p
C4r9wP7GKCh/Gx2aaqMvXj0g8K+vbzpoTLe2h77kPokQ/gL+1pfH/j0rAxXBezt/zG7h65yd3nE2
gG0N0r8HMzsWPEXsWoOIStnPg7f3mmpEHbwX7ZE3NJXg1ryB22Afp4JGnfj1AVL8LpCIrMOfREdf
bpDpB0DV3tMdEN9zDSqL9AiUTx/rQYShUTgp5y+qxTD1sCztqlVlXf1/W2U7HTnpwGSRjJCc3ZbY
+hE41wJvAiKjEVg0MccSK3U4Tj3gXIdTgqK3NZ8IGZqLtlGZQOelI7MM2piM/QBS+g4JieLfZj6Y
B4i+kL3Um9ce+fYGdhT0OKgEEcYif5XCd9igNKCupH11k8OwMHCEbdPFAB0up+/PVcOXqLzRT84e
QKTE/zLCSSOtWsg8KF2VUPa/MILOj28s9jnSHgqhN8LiDVsMxWeT09x2WtCabPohnBzc/rv0KYjx
1zv8DolN/6hc5IUENWm/LryIWUwBgOg+mTC11ILXmX0pMWXAo5k2ezil9/HzMWMdtAj9Jy95qFNK
d94twO8hW3ET6TRb5K41zX0WM64zgFYfPH2cnbwUyQMpAbzES1BnJU+z8xFKkVM3H9ijI2vyaeZ4
lZxHG+tAHsWlnQx3qlMfkl3C6rsfa0K60D10yDQ1QnxOzfZ+4KS9a1ZHr3O1Pz0j0+w+CZKUJ6jf
XL1z+bwpvTgj1CLEiPyf/6LFnL4JGSqi4S5fce580PpebgDuB8AhAirRjd9FFLaLJmbKYdxDotWP
udYWpz6KJoon0PzvCiuP8Bj1RXdFMJ6Hj3TLMeQnuC68AfIR+iX0pLS9+wFycyZSk5eI+UI2mhUS
kr+MEKjeScVgwbGCRuhrvw71GauQSwusgVLXM9JQPMq4bH0jK1MJSR67qKApqAVhYCdKQN5xCGKA
7gUthv2ZwFikohyqvV6INpIMimTaHocOPRq6/MzL9hgq2QAUe0gAVkqYP4p/8q3IRYnoGqw2gOR0
X9Hb7lvw/fbfLzowsD4cHLo9o5RtNIAoqeas3/Btc08N5keYiJZRWkt/yVZZ1ZHu6E7hv/++W3qZ
4WQQJTuSmVX45/7hMeVSaRBwHwcpoWJ1IctuIgQL9/iB3BlEIbMp5jNPOlKaokZyhIzkg2K1cin1
nF8kuRU5TNDP9USfJkvZIbraQ0hhDVwpzsxeBDFxZZFI2wHyxF9Qz1Fi2M0MRduEcYA+4ehRNVUO
w+1j/oVMOsNhYG+dNP4vINI9sFOowIeFMg3gkMxiMH3J3N3X3NOwQ+bWG+c8yL9YcrOpZAqviuyL
X/+0evbH1089F7oeVX8+KzzcsROwhO+K5O8QTT+O0Q8DTKrZ2xHB5xLIrcg+eI+PJzyKTJHPbACA
IN22C1YrNyzxiyBD2dyZCgk22F/GDVjg0Ktjrj67xc9OvXvccykQpJhn3/n4KqpsRsA6n3kTcWjv
yx2HNKeOyW5tZHsBcF2BSTlrEYWiXETuwe3UEIagdop1v17cnX+pxMqRZC9IPLT+Qtc5R5HqnmJm
eDi5/3FeIGdAFJFmMj6EcLTWl8yeyaZlFn5mPyYfNF24CqwRKzx3u9lSxPajJyNomqfO7PCZXN0P
RtvZXaRwjJMVjAnnU8BW5yIHnFTOyE0BBUkEdWX7Gv7CDDGZHgGa+MPzICLdYZm78rRcq+fXhbCR
5bGwT5j8DvTA4W9TejgtnPaUgpIinbpeRM9PT3QcYH7xcmjYx6xnVwwWy13Npl+acJm9k0qWHCJP
oMerTXr1eORCV0/TdeKc6DdJCSF6oUWF/Jq9LiqKIMKSvc+8PQ9RuY6Ot6mQ4BF8SiYnhnLSODWv
9huQFHS6HGFwpV61T4h1r47p8iOySOz3jmDzJWfP4T1BH4sMlJ+EcxRzoXRM+MzuCDpLGY+cLd4x
1AxQHcCppC6j+EJNSP+q+28v8YjBI2uDExsdWgpqJLSgZG4t282ROW/E4hAc4yJjFTGvqKEHHJwj
jvsHo4DSiTz78STCq/ADZH34nY88DGJniPCUEhJtMqijO7KPjQhsQ65MI0H0e2pedONllQZL05Qt
6nkeuhIKY8NUPAjTofMRAC9OHjJVrC9bV2s+vE3f6RuHFnqdyQ/2rmeT3ud2RLfjm/XBbW0kEOjh
HhPaJKZkiYIMQZ09Fvk2jMjy1PGLa8C5wwPHK7JX/WwEiIEOqbMpERUrjLECzgxFsBu5LubHAdHj
DYGfi70pzqaMDnX4Padf0LodkT2lwOmdPn8/CG7ecMEDwuUk1UEkMPDWpVlv/Rzj7vZBCoLKLFls
O2KQsXdVFnoOqvbmH82BEAwDjxJeyLEj5IzZqZaG3gD3miPWaw1sPjJ56Kh5SDw0rwFCYLLQCyoH
QXx9xlDaiJ0brvVpynwSWzckFkLLo4riLBoaUpT4T1eULtPUq9cfys7eDJDRUWa6o44Th6Iun9H4
zIdwT0JbDvfGY67CwGmzq6kExZJK1WrdYvyaPP0puHo4cmvGgH1jjcWazUiC8sj+AiDXNjXS/Ypw
OUy3NtHuERl5GJ/4CPwXQbvdW15tSikSesg1wBRVoTM89QSm776sOiwwJooEWIVoOQpLj+2QJqbY
E9GzGG1oo8nARePI1HkeyGZGAWOrzolQK3IFub0RniDCUNCgiQPKxCFpdosTlwwtQDuuvS93Hs0l
n/9uX0QYLAkn3EsAIvZwRmiYdFlRHxkjhmKuAogA54SQuWZsJISoe1Rdp3KiklNbkFx0F346Bscb
GnYlkLFQocIWOSu5txYphLctpvpJ620aV/EuzRJww/kuaFJunKRo2WcEz7kMS7dlHq5TNdbsmspL
4nnenGCtJxQpxLWIDCawGP+jU30D6jNxlIls/QmlJl+nvQ6GBnTvrOIuf8f1gfZrglYaI84FJHjM
nbIzgs9G7PA5AYyArcW28h/2czc4vHj4noEW0qqYifd10Nea2nxPFNL47nEpI2iK7XPXH6vj6Yh+
Qmby28/VpyiWo+FUoZhgIbk5ciUXwj1qtgPW+IAisz/+TDqUrUL92fNqG71K+GGBDscfZxS/0SmM
xLLDi8oUjVPfufqFT7LUHAabQYVhsk3hXUQ9x2ZDn3zswG9W7K/7W4yD3v468jhOOKH1U8Ez/PQZ
mhJo6E316QcB8PJaM9SOmoH6Pf++HIUSlfAj5Y4eeTR+B7qXogmf6pzl0W+Vn0T88PXvX8g1UBvj
dYhjRFDk1u4nTOaMEchR7h4HZ+F/VGzajUqEMJnXM6A8k3TWJduod4dtPoIJpBFjwqclDc5n2Tvw
cVqqh8pq4/74TYlQMsjkvWqE3IE2+iJM/JTUUyBzQWnyjwg/WnFj4dPcHvAD2tUCJN8twCH6Rowu
7FZY/5F0X8uJLEsUQL+ICLx5xTfeI+mFGGTw3vP1d9W5cdzMGSFBd3VV5s5tMkGnXV3zXuW5BUBh
1M0vxyjx9LFJDeLHMI4Ip7a5GG+jc/2I+hddp7NPiLfyf3T8gWzQ6C7IFc/TW3nX2vy8/46T02g5
SXcv0atHlzkQ4vcJ+9l95Fu5zgnwfJ5kW+9+OgJtGVqd+rGBPtUzYt0q0rLVDafATSPfuxBe8Jjq
Lnqv7m4cj3KNQu31s52TrCLS55p681UtY+EucdUVAR75Dblf/nO6qtwbhcqjnC+CUZV49vma6WSn
ANmY7P8loUvMPmiKUFmAeEtDweA2feq8iDbR4iIwcKVnF2wsbUqx9oO1TUqhcqod5/NZVCjdEMgX
ig8wzWEULKKW9cDVOXVf2JRtZWWcn1j9hHQRa80IjRlrqbaI29aVFKoGn4XW4z66paaJTX9D6YJf
z4D1UH7qfRgjp+/1/Xm4BUc7jd68MuqwlxuDUPZ+q2r2Wt4lq1ekA56n6SiTafvtbNE4sAhZdxeL
aPFov1BViXkkjHQPov3Ow+cQquz3+6p9pLwdxSeXf3RMpUJ7o37zyOJqBP75oRFsT0/2Oc5Wv1sS
1Gvz2H39ms9cTJycvJveO1mJmZaC5r+Mco69xVgDu+3FOWE/ouO5tvk1boxBE97167vu18ltdZ9o
n3EasGoylf27ktpXkpZi76Td5nC7KF//HlApdTMs+Q+K7aE4sM6R8/ZhhnXHhnuX7tgSCA4oIefy
+S/L0lf6qCBfiu9H7ZVt3dPtfSpa5FqFc3N26SZS0YHhJgIMv1OD73Vn+2ptHvVNsppIIm8vi9vL
8J4aa7QfZFfL+v4yPcUmqWtzefhY0fXwomczKAJRGJKESvr9K5umOKkuCHkUYlOe1VyLCPcj+e/W
P06BRqf+ptMGhKx776kKx6DIbFxDhoMVxOGXyVlRBt0QxURPJQjzVMv/5ICYbtRzGkZvK2a+m4bW
o3n72qYqe/QMJuvEsXiTFtW/xzsYq6sc9z2OfpNlT6k8fk6xpKF5xK9u5arEeyuAfZP7JxivWDih
Vi/+UI7YB07uxOqLkOcQFOx5he4lmH0xaKTvl3D9fR3tBol6DjrY1keasyUnvlfhYzdYcJjNl3Ks
sYiVVLjL8uUt7xBjNibEB1cBS1JWy7KdRuc5EroRz0Du8OQ0walggyubAYM84az8uvy9v2fp6jnY
HpBhM5wJbPI3TuV0Oy585oeL3L9b9dxI3CuNfHVfgQkOs+fGZ5rVlcikq7rfMEiCXi0/Tqldlqze
na2Y7QEBWK6CGh/6ZCKX+ciz5sItdFAXwhTSDGE14b4jYDo7xlF1Uzur6cNwebjCs4gX71/B5W70
aHDuzvT2H3co4Ytv9Hr0bC3lpf0AKOCNh6/DgEEa+0ZXa1PPW7La3kyFV4G4zriMQ6/Ck0ikgpUp
2xiSzfQDxbWY+pYgc/sz9zr8vZ3FxjwoeaRNxlf3UnaQHSQ+8ZQi0w+mKYE+LVW4mB7sP6yk808Y
ybdPnmsVzODeNcB4ueeX8oHLKe0iCLySF+XDmADvUjOZCHOdHLuRbXW95OOQ6ha6GIEidUoEbMgZ
jgxC8jglyjPQmUipRcKWLv+Ma7Y/kAJqCEKILOiV9os/EIKviedQBK+Yxa+dOcb8li+uIc14kNAS
hS0TY4MKMhoYCCrnaRjMJNjoL0sff2fpEHg6LUUfa97taIv6tWynmBtcKGIaSCTg5BguzXtE3E3Y
u6oy2KhSCHR3f1bPa+Dow227NZjkyH/NpxBenbDoqdrQ7XB+moSGI4ZIk8Jkgi8MmbZPVxNRip9P
A5kSetvwBK9Urs52H/sKb6HJsmO8arAbd6FQaV7C6bI55TCm0KM4wb4rHVoibYvxaqytOy4t/4H8
XuXXRyZT9PclxNVWl/V14zjOfV6Mqtxn7lJGq4XgaOteLLLhSoZsOsPkP6a1neMYEFf4edWCsfCR
lD4H7tlQ4Zyry/b61+n+mEJXimkt1g1Rq9E/6ykCIcga6+4r6D04ZEu+mCxZSski4us083NpxOuM
c9D2Hn2yZeqlTiwKRJxgwMcTqcPgZ5zu4GdMzwA9dSTqkcdnI6/KgNcSAGchBBB0SnVt+QQ9/lX9
7CCJFDSj476wArHTIim0F8P9ODnftvu3OvyPCC9dggTwSP34scFW9n1OQlaXPXpw/DBJRANrzHrP
fmKw9/wm2GlvasobZNHAEgpUrKtGMtsL3o8plEiG21hb++gnX9G6jyRbloN079xMDQgSLKIL+tMW
qgCirr7cNf6rHHY3A6WMQnjX97CsKnP7i28UzGYk+9YyMKRo3XjU3djVUFIZ11sD1T5Fpf8+vgL8
YAxKUBYMP1Eug/z60iThYL18a5MHRoHN/IxoPnXOmdbrVyARIIxf/jQzN0ssZ8ggSjOGGwcFDl0T
Cg2tdJ24ppLVvC7EaO1RtZSBLFG2kJEEawtoq/k//iqAXPD9b76H1wHI4lzdOmEKjexY5Zl8i+Dv
eWHsKBulmiqxDStPOUAj4ID0m+neqgUBHQr0tROgdXkoMCB6MinDnWloRSo0vmavZeBLk05OA5Qu
BzAqa81OTr23Hu/ZibewYzp5vbZrWSju1mUw34JrTZUKSMUkLQRL6hnxk2+e3ZTejFVirLtgirCi
WrN3Nq9E0jt1Pl4RbxEZqyjBAmwrYZFfW+wOaoFr9MIIx1awQaRrOv9iDIoT4jUeJaxmnLi0zMhw
1CLUMuOAv/63bTljnF+papmHfBkZsmhzp7K9hjDKdMUWBRBeDVjjaht5oWPGSja1bwQjGCiHDY9j
H2cRDvc4Yd6lq6qdLwHS9Nr3Brn31f2ZARzTxW8nnQ5To217TPPWtJXyuym4mbL8YCo3SIcaDxMm
/EQAPMhx6yTPEtOBT5q6P4JKOX5dUCH7zBQGuEC1g1ZpV/pclbxLZ34IDwk6RU46ym5kKZJa16Hy
JJJGAJiQ1tV4A6KtnluByL4jrWXfWlo6DNmlhEScrEu8DciAei5fYxEIhST7Nl1J9ZPx+nX39U70
nm5TthrnvLiUyheG5ot+7lJ/2IWruUSqTKCRZfzZvCXaeSdkxsGUOo2MDNcxUp1a4lbDYngzG0yW
eV1tLtW9QMV/DjVbXA6x/Y7T/WxuD92Zx+hVyV0q6fuYORRqN3WvzCO5Fy+RSkF9gE3tA7TfvfXX
9mtpkOq5gki1CxTd8sIYUCebp+mle6PdXwxZaCtpLrjYBZF+i+Gu++B79JjmPmMjxOm11/8ex7uh
7Wmu6Bvk+PumRoXe8fc254IUdhXu7DPj/X0p9rn/ldOrtx0eSDLUvxbUoVloLceFHh9HjjuI+ud2
dv6iGas85onxFW2zz5i9lxodRFMVHXK3+WPOzu7yl+7fVYazdkoykITRSPRZi0pzkvy6NYFK3sjV
rs6TUcrLIF3PcBD5tbQlFETn0V3FqJ16PqzN5Vj27bRQ3mLxHvAxg8sLGrRB1La//T0N751TFY+s
6QyUVx6YoPxgUOzJVTBm4+VkM10/9sMJcXIiXikxjizmMTY6h/DPfIM/nhuJiKo+pgtM6a1wWlLL
waXJYAB9VSOCqHpvX9vX8Yp1WOAZs9Upmer09325T/a/BDikv9BoykOiLdiXhkkp61sZGfWfZKWM
BU6fgkcGzwhv89leDbPNgt2byZET/hBmao1sM0Zb1X8NL92gfQkqGH/Z+4Z2x69kfWZWRY3f4uPz
mazIyXLAXduy+DDFl/1481rzEjKbYxTDMURJqG6EdyZIfV+2iPAoYXNaUHEP/1IeLk8zwUHSW8hi
vBK6xLBmiOJDWWt2aTPRr5jUBb9XwYetdEnCC6uaa5XtROP5gbgpBSpWmYHM3oOZHoCfhZRh6wQA
vWoko/myFf/Csu8nbf0YFXJAH+x6D4Pk5DF5kAh/cxByybjszFcdqQ7DdQ+dN7pPYx0CNlxz9qPY
0sGFYDvNUQzHS+wQDCflLsF7p0ZezhunKJ0BWXXg/3LUOjEYUIqCI0FklUUNrtjNF/dNfaYNfyUG
CgtiGAMIrKIwv4BXEr3o3W3F42Bvfuw9BiejgR6rWvv0rRoKseAjrXvW6LpM0aHPzAUAijVczI/4
f/SSfeiuPCfzv3x0nD8+l8r9n0PDNvfQSz+owC8mXotfb1nyAed0zkSLWmHgfConSpl2rlPl2z0/
fSWmT8zfRkpG/WZAutnN4/YbA4zLAgk7NFOstul/uKCfeP8fKhtwmHMXd+ImieFEpHN1Pm9x00Pm
yjHieINhdEFRZuilMEkPEqABethf8thaUFCwh2FjkLG7EGSgpWehhSd2qdCdsEjpZ5L2cowE26cD
WqeJtksDT8e81xsngVyL/k6gF+cs2/AZGmwtIA0hUUVjBpktiADcT3ST7iXvQh+HEGXQ7dWpvez6
wk+iljlFpfOGZ/441VYC5Hu7L0eDqftYrtxnBm6YYIpuwFDXbgbMY6N8unhTbisd9TG61DFZgvJa
SRJsZpe9ZxQU6cd5ariMUmqCRf3OV4CvndomwZ7p3FtxWg+zKqpzUQz2IeEqL/a/ZPaD3OdT0RUo
5VRf3wjWTJzcF8AUy4l99xDmAA/HBGu4KubGwKCy/fwIVvx3KFv+UwgjAyPTUu9r1cy2zV9CPIdD
e0HrwX20F75uO8cH7h2Hd4BQd1mGWIIggs0E4mXDRAAbmqLBicwos57nrLMdhuIFaddpZ5bMgaYz
qyNdVta9Q2cxeLDqubawxwbWzQBQBQ83dlIAwHm5N/Gq/If6L91i2Xrz6952OYAVnw1HvcNbAlDl
OHe6sUULbK4x75Jydw4vA8Wurf1FB09+wPx7GOgPPK9UyunK21m0tLHZgbGgDyBPI1Bif3K96MVz
fdU/Uw+9zL/yn5svfpW1TBP3wLbI77oUDPYJo2r/6eNMOwrV13RLTfFW/xomDpejZ/Oh1szKvcjd
1K/X7hft3H+1TayJF0yYRh4S1i9V17Mdaya6Pq6oIMZjyHuvyYG0YDdYYeuw66sxXBj5HKxqFpXk
57Y8WLLkf86PTUQu9mQnCg2rgKMDE7oqhMVjwJXcIyLEqPyWD3Npb4c3BoMUo9wMCqydGcliCoeT
TjVTNqRoxzobMbpYnK3/lE6yCLg3duPtdTnEIrHiGW8aS+jtldXwEmyMpT5EHEvMwf7DxzNwvp6C
ge+wdwlJyGi2fc6r29bpLxjVXprSVH5Qh0W8hP7vQHJE+qtQX7adf4vian6wbOiT6GcknysRn959
rMjySoqKd0bCEKxlt5VcL3S/OqHKum3QXU1FQaPEQrv0moIp6jyqVE/qd0Nw80PLji0WnREkrrLl
XsGNHVjj3Cc6eTSQtGgfy8EU4qDUp0utot6HudV/Z4RP/S5emxhFRwOcDf0Ec3/1IqSyRLFZzTF0
CNAc7hnjh5WnnYFVJ2tMTNwE3H+abeCt8PU7YUVt+kTJZjQ3Yq0wRJYPBClNmoKvWmlT0dC/3X1o
vRWB6KKVkamx5E+yruZsU+G/YakTcJl5gRoRBaAKAPYwgwphxqmadxldyg/Tqem9WbuW6BnDjE0P
GsYfwa6CKYMxG0PZ8pak54oycwWLPqq58crO98l+KRTSyCPn+r64ZxtoWuhDxkpzDY/aXiauA9jE
q7dp3aqK7DpkpFko+Siey5KymtsEh6i6gZZki1lrZW1ly/v6PzNRTi5vMUquZp3LC0IBBokB0ap9
L/2aJjVoBP2sMNed9Qod3U6E3crfkTOJ533L+CXo14L2IqZvutXcSX9iTmQoJnjIRrfxbrcaBFwT
Z5vdw80KvHmGKrap4B6I6m3HPxq55fkXrcsf9q+y+RHAdBGm1E1uG7YgJFizzLM1bE/BQEt4dGio
+MScmV9KAviwMU/OeEBk3ZrZp4+tMJE5ovjh3hmUoFLkOIgj5fonKexxUT63lw3qqnYTuGzs/XaY
c2xpOLDa2dGye3PyGuTzXIlVMv5yUtheELgMyHOOb6QT0yRtSwjXrYnnMDSDfdhgdXAC5bQPTiAv
uzBnsfPh+PB+CNDwsHfn/vEM8VmSDhaGZZZQk+a7mqOMWjdMJcrsasbL6bUSq91xr5Ld2XDTig8X
rXcD2SvVmA3jVu0qik0uEVb9iUQ4U4o11v8gxTqfzwtt828OsPIoZT9vdi0EArZQhyiD5xGrrx6V
goEaV4fR6jjYPfux2WgPp1XaF6rJRyW3qr62zduz/hrv841DZph9ttfJwYmClu1f12aT/V09seIb
ePqICjpX2p1ccRHc0ysneiA5qiZ6VdCr/z2DZW0RRIT+oThWN1qrfXmBxW629CrvmdHQ7FDO5dup
1mGAXvz8FtLGz+c+QgIeisn8Zu/fSs2ZiHXwtIHEuekjQKsruMyjtslV34adq9LOXVe/guwJt/KB
q7piomw0h/u9gsyx6DgYaR6xHg/v4ixbJEYBRsKFC7Pig5pGkZ2kHWUqDrSbgZ5XZSz2HW/5Qerj
wdYAE7XjXxn+AKD8VODLH1XIr+i8nK9349e9hcF9PXXT9GzpYBZyGZ0vPmJ5eW+cV7vqln/c/Rli
W55ordiExAKF6Pb2lg/8nhYf8e20wDqPY9Cxs8NCzRy6V/rr97cqwIFu2gCDCglqT4JFMLItT2n6
Ku4mYBnVf0gB0e8VYaNqs5C/8eDvD1lQPrwYNj8a88HeS2/+P3yTK/GtzqdWmGT9Rv53IcV/8cAK
SWuhN8h91vdfpm5U8+a9Bkal4KouUau9IO7NNfa1lMzXQ2OpyQyxpNyeysyKUz18lw5XZUZdIJWI
JBGY+yFBmnR229rWxqS8vSXDWPr6oWPOt9zL+gsqRuZNuBQPVv6rf8+PZzfTLRDE6lWNAcYKAX2M
hKqvS/+QKatp5pnOIUIhJM7nzmsO8JPo36Lsh27T5PTGChQBokl7VqcG7p0cieqVzrZzndxB9YqB
8VNQEJ5ydJwcJ8koIbgBuQV+z4HiF5/V8HY4664YmnGfMFdLlQtT4cLVX1kpk0I//XEYHXq7iD6o
ykXV9o0uEEjRlftwhSa1F7yy+L3iOS6NZmyd2Um2v5w/jEv9sYGskX0dQw3yVc8rbS9VyLic7LG4
kdqqyV/IdNwMqw4tX1c5nUl5B35Ap4vPKRVA6S2AzqkSXesqJLUuOJv96lWwapiVw5xKcayQK1lw
vnjXXuVqRz93zVmxczQvhlbX7jJNFIi9Vb9QMuBi+NjIULxdsSIlzbdPY5zlaOpCIOfKtZcGjAGC
EbZo8HIIdIVi8nPd5f4Tncp8j35fyv6FrzvKVeSJm6Mycna/RedcagQYhn2ZKQFR4Bph5l6qNy5W
UrmmyQ2O3HJ4wXDhwFItjNbAUAVPyfSRePOkmd0U0a1cB0gVZ7XiJDhFuOrhwAh4DS7N9DnNY8Hh
a/sa30i5CxQcgwaQCvQbBq9OPUYpoMVQwhZK++7/8bJldYpxXf78Fms4ZNPLV81dNBt9cefsefQ6
akDfeqsXOZTpxmG3/3oOLr1FPjCsxhvMqk0pU/vmTUODeaxnHTzyHXzmayOMUvE86sfBCY1FFLWT
Df3jEhX4SxT6qQaGQyvR8O6J9PVB+XJB20gKXMxUjGNgsTwMy/FePFq0QOjFzruG/FmLlYwreweX
8W2rLf92LniDl4/9JIllsx4EMsxFtg8S0nxUG40Wrsx0OoZ4W1er0nGwHNy6KCjVwu8jwuhxczfV
9PRa2/WeXzsaQk4bw3UfJzza3Is5rOVZ8UaX9iqBNC8fx8n6H0LpBnr3bQaZThQPH3RpNrQYSLp0
+Y6tptkUC55DfXXNqGN1/sgas9bdezX9Uqzjh7mo7wqMMFoYJD76s8KkwEHt/rdZRJngNnfjCxAo
DIiRuvC2qBCncaK1/0mEzDhlECu72nqSDlSR7rM4lytSI5CszAe5kmsVpKzHTrL69A9Llf+yANkT
H3FDNSvllttXnrp/pc9d+fNemiIBWalKSwBvIFWnKGiepcOmnMvU3oCEp6PnQVqWf0Ba6qlVFZ0+
ca5t1/zXds/6iazWEr/3WP5s8438o7LaVpLHwczCy7c3xuqrepq3Dg5+OxVzgFYWCkBHe/O1DfKy
mExvBvan6k0g0aaUQNJ56iPPq0ph213nf9/XaP0IcspUPb6tvbVTs+ixazh8jiAJdozOVTYBCEf5
ZuJeix9BHMtazhaTjg3za/Tf49/y9LkWbrqFTaQns9PkfezuMDFivTdO+fZrf/zMApSDne4O20VA
Hp9Cu3Ksl1r+O55Gt2NnleonrrWN6og8Ja1aL++kfENO2OpyhMAqMR4EDWtwBJoUONwQtEHNBB5I
D/JQaBvUZtU98XhOEiBP2KggmRWEKmkvz5Ojzter2+cAXIFYMNJI9WKItfiXnBYSACiWBuUHFTsj
lUqQn7+or51/7f627cY0gw37tk8FD+yk2A5nY9zQ4Fjb9lE/irGetcz85FhbFjtIcFpJXif/mc6E
L62vyv1dGV4YL44rKGRrAyHTE14bFwfqx5IfiEIz9Hg81oo/LwzeRuNnodScyIkp13EUSuN+xneE
KDiQ96XOutT8Y7gSvsAw7e+sHeh0Oj98xRzHmeLkrzWrfEz619Jf0+Bn2J/ISuOZ4Q+bueJfgyOh
j7ut9WHwAEOc9//KgfDin4uwrz/zQPujULCpi9b48424dLiIrpSe91ru/01r09Z/zJjSbtqxsmtZ
T8xnK8NTYlHKOu/v473ZY+1hjtTXGnsCqNqNO0Uo+ysUDVlONrOKa6pp8VGWtfo4CPbzjA9e7hQG
N+OB8E5+WFBpW4zlwkz7JwR/Por9WFWfFybqf81XaVJHXNYzFZUDt+JXzpiAH0+mnFLyK1fCbEqv
mCnCmewBxR+6LgXNpP9iwW6W49e+h7KSrm3nKCgvvNNJvqSxz5T/uJSoOn7CUQJiKHULfmje1/6N
XVsXfbIt/WyCevxc/vuZdNuTW3H8cyyPAG1eginuWv4bpoqsbifeOLsPDeHTNEiT6tuEL8oVRyHM
Ho4jMTcANBmv+zCj9ydcSIpNa8KD6o/2rUmy2BgOs8Vaxip0bcLig9K6cNwNvJBKBgLgZrrWE5Fc
xa9baSKlD9X3zRZEFp4f+PG1Uo+478Vud1GcwwjbOJ1miYNwot2qpheiDiuctcoLQCYTlP+6rPB9
P8Kr4hruj244RghuigMnovd2q/heaE666Wexy/CGY+h8ntbGLsJvA0pt4pxEcAsd3jdnm4Ee8V38
UM9paWjz78Vfr8QKBCO2uzQg9vhcjVTcSMYsDQobLCVJ8mrcbIxzkCa9yqD+vzsTLI24tnRUCI6y
F5KpwmQ4vJY6n9+fA/WJVchOt/TrRcqH1r1SuRb9/HBBCsVe71pJGL4lq5m+4LkWU95JymG6ivK8
YuXLm0gQEF5pKjClAJAZl+v3zfk/zfPY+4O/4NlUOSP6yndN6J9jmZjTNRQECOvTYJIQYMRXj6oM
ckjml7H2pn1BqlcPFy9tLq7QP7kSplHdkSLiVD5XSGB8IJY7Olo/vTiaswkOPa8e2Nmu2nJ15iNu
lPwakMSrJ6gnZZqfG060LGPHUA493SiGm7BAAxMTQ4mt/GFDSAqH08ZlvNTQpspISzQCsszIHHwV
VueiLbFOablrs0yIgsPzg1T5O/lv/e300pIln0zqzkciQmSY4NYXIR33tDv85ZPeektu9f2HQ9k5
0GE4sd3vQfhc+D79Hf5ER3LKxCPlKYMNY87r6kXSV+gl/puS92+GEVLaTZOT/Rw4OXgnBWeeQgRi
gvaVXpPYEOwKhwrpX5yHR0nPnA7dQ50Gyi4/2eB2Lp19b9ehpxata/VarkDwBufSkYTwqueEeSGA
kS9ZedFcNGeNGZBg2WMgsB/litruN1cd3srshVlbmObFDV52HU67DTZdm+IcVMRHO8sPNANIulR7
1+aM9208Aqti/2IW+wLkM9U6FU75Vv02lfawoN91U/1nf9FCwgsaEwaSNlTKHTDNJyapvTVg+svJ
Kro2gm2oChujMY1pd7bdIeIvSrpAJGZ1Oaj82NpeS4ttbS2Ee9vM8/BZlPPZ6kr+xK6VKQj5eHWc
78/h7C/+b2mg2CJCvPbOBY77qdaD1PFPmG2seI1CB30xVCy/39Wnp+O/lnahIfU1tcOqtNmXzz/V
r6xxCQuPaz3NTpCI9F6L8ayAMB+LAiiW29YaTmnOeYk4173jncWxmdw2zDfTy/ZLkrtyINEuqC8b
+3M/eTBUyH1oNzaREMxrqmW6eTXZ52mK1+OaxwKj57KpKwbddphj32Ior5neBnrD0zYGOm/npW0/
KlwYK6LrNWjO7UtL9bBUy/8sG4XQBu6NrwSH8qviEcc8bdecdeLNlT7xKU7pVd9bT1hT5o7YG1NH
8Hj9O4Nrdtnw1xAWxASblI4fpWc1L0PjDVPnqswyPd8znJkq6GuzgW+vkY61Etx0U5Rmp4pc2kaq
m2SMs26vBJfouo+jBVc1rkF6Gvj91m57bObqQlg8vxwlDLepxT+OAEK7NEDoUj61wILmX/c/xbNs
Q8xy5al26V2e520by475CBe0apCGXLQO4iYFZwZNAYBV43/SnY3NS6LrJFNLo2dDZbER3609alWu
ngDqpRrHye1Q/Leh/Ul1ZF7XZtV1hwgxSvbOVil5EfhpzKZszE/c6K0g4RRtxve/sobgoRW6vDcI
eRHOF4P6rHBJwdx8bH6eckNkfpVTcxbVvyt8ZxgpBm/t+pcb5yqp9qvH19EmqW3xgwF7QgRsxLY0
GikbWiPlbTOIrvAo8PmfZDwpbxr3H18/fKRdrXcH6L4rUzQqYwVQSe374aOHfZBJtK5hxSamQ8Sr
cfB6p2WwwdaeBhS39m9j5LYQEILNXHIl5a7b+bOfeRvs8T86tcYKo2KmbVxJm921fXqJjZwdK69K
hqBK84/UE3zaXBGzLXcAe3+hJXxKg000Z+BOFwmtMx8lBvgmjtpdpNn7b3DKjtux49Q0ODK7t9wl
FrgWUoJNyGCMCSkrgpXg/TFEB4+smFaG/jdRLnMkEvt7wLxDUqJzXGXws+x/pOpzGjXBiEnfbzHA
nHGIOOCxlkJo6dIOxDNQCKNdEfRrvMMiKIS4HxWs6VLvUgZ3lzYktCgv/5JVSvpb9V5KkWF4ngyb
DQ5oSRzUpmu5duBp5drp0Wy0Qodh7B46LP7T8zM4ZP8vXt5AVhB6f5yt38lHKQW0nZHPVtZwxGwt
bGyFyuWN4ho5bq5xstrq8qQ1qmltsqlqPl9exuavXGd5i+7v5nHRW63beQwLwfX5wTHZOwSrustP
XlCVHerUKbyn99NnjoOrhBjgHUFMrHs5T26ueh6bt4ZAmV+05aXGrONEOXMqz/69h1lMgJgW/Eom
uTJfTzUuLbYaUYaFVpyJXkj1m/DTQxBZd400P4Mjk5DuSGxfJS8Mw96AgnJn9wjqQiLMmO9xia5k
O+qWquCIXcUws2UVQfXIJtKlwQoMYn6Ab0mzCwR//a0qmMuLHlQmW8x3bQrFk8FBazHateRndV+9
Ak7ao5TnsCKjvOfQQ8F7EBAt5GMfcI9Y/gN5+B7UjLwN4Evp7qt6Q8Ea7MYX+bjbKCEDFkFmVz9S
erB3pQ5x1KYa220rl68nExEU8wZSWMxPuyl75+el314tqi+SGfZK1+qqgNFdQUu95uvZS3WXL/vF
mgR5WX4WaolC7bat79MtyOQpWRMhtb81ckaNZnf2vNk4nmsez8IAG/FjB+NltqnLpM9nqrm806xx
2A2Txl/bRixroMziC/cb+oo1vmmtbw2kmOUFClpan/sXwlDe2MJvSfnoaYwu900mGls+GhY7/g81
FenKNK8OEqPlEbiS0cyGmf5htOtddXfGJdVVLVEJE51nO/O7SBRv02vLVKvDpZJd+XV8ZdYQxRvZ
v+NItzmcTbc1AzdsGBmQsm8ykFJEvSlfoE4w7elcetnpA+klK0Cguhy/MBKe5RT7O3yizoUuPvcR
+z6OMgLv6doNRp5IEi7sqvnTX38efwwy27ffwziOxnX4YqRE/Kasu4vIDWWw4txA0UQhTEEkgsPW
CkiKs+J34PYFRYyxTbegvEl8nJr373UtXo/xjpHela1gCFrQd1FXD15/uqfejm0Y36WagQj5ESuL
/5gAUoptH1tvL9VLcU7LVo+IY7irDbZTKjT0LjlOyyqgTSeyMWgPGQvk7tV/zOSi9cgu0zrXXuhc
q+AGGA1vjWz7bPwAxZwVWxKrWnzVjWNvzSsY+uAExYnE9Wb32njplmHE0ayTL92NcWcmLivMDNZy
2CGM5X4yrW2X28lMYYybxxfLFti+eCOe02bMld5NJEKaVJl0p3Rt+xZLiVqhWiDfDdG4y89niD67
DBZNMLQ4ijCCSsPIUvYvo6fawfPy706wajmH3GOGk+9qmie/oLyhaW/OMRpc8Jeyec9dbGGOsEZF
SFZVvrz/jlGw7LrVrolgvr2oLIfO95+8KJtmmEHLairdTZ9MNCpcecpbaMSdpHoudayObVx+BedU
gSkZvQ5TiKxpEKFy/fib0YW1stGS+XaqvRoth+b9rY1sqeX3glL49Xv5esCjDL4kTy+rvaPOZ6fA
KAwC4jgz43mU2PUcQLq9OGkenzi1LetfjYbWYIR/1dlX2DAO9yYs9+jWB+6rnk2A65vusnL6fA0f
mv9X/95i2FVWcYN2cS2GALqaFC7KudkgGQd6Lhu0GY1XMziXHiHLjeSfcGjErudkOXhFib9jn6Qt
inuIy4ElYSZekqPh+j3wWBfloOHdVmLf8k4KJTaK7QR/EgqbVKSEetRiA5GSXaVmhyJ91Um0dn27
fSffuJoEPUfn7nN+ql8/E9PZD72xR9+Q9DLW4pEm5QaxWnyaARmvSxenaJB7VHLT9We8cQscNIF/
Kpla6pMT8VUSsKabAHJHg168gGc+0jzGQ/7QrpELk4ZEF5XMogXvsNek1BtQbGPfBN0WqyAmA6VM
r9Dd9m4TRjk8ZTBNYf+ah0BWzMi4iXXYjsWH2dGOFgHPBh3q8bfsBZ3pMop3LoIy+CoX84MEG6mf
lEFMThf/kfg4DGIf9o63clvEtWRKQ4Ts52WC/n5EYUpOrHyssHd0FISNcYUyw0wIbSGYiyQRpLsP
mVPpr1MzyL8Sl+JjmJ1fqJzQUJY/p0muy/hA4ORXvpH8ff3Dfbec5InQVqSqjzFuVW6QmK7ZcqAw
/t1oiK9zYgubQfor73bsR7Hv5/Q5T0MulG6nL3YGXpn8fXxZUkh1Ersa6b8M6vN4NV2P3l2sfZ8F
TYF5hNmUKFQeUvA2FbpZ0e4qhJHTSayY+dnMvSwNIuISyt760ch87waHvtVU3fbOn2aBzdzg7G6O
zx+3SfJl7WyHScMTd6gRHsuvnOua66YcrClejU+F+7KxkH+MIFZ9dzlkNc7dRIueu40JM5FTXXf/
ch8ewvi/S5g+mmJNOP9Y2RHi88v2aUgvmyIfPUS8Pb7uPfTC/rZvLMYpkv3b/vPUMaL778w3nkzp
M4ObdOYTS7ybqM/f000fp2I/3rdlDXfuUfwf+l/jVPXIERPb1Efi2XmHFkCfC2ky215W6yOk4YRu
JG1NZs+DgtEwSfV3MKwO1GpxpxFTepRoVgG9k2Y82X9+szaZ5L5DCqJIKVvrQxN+Ha/7aTe5iRE/
4gc1zjRzc9YS0yMlFgi8evyZYY/yFW17/OqopbxqN11mPQxLXu2QxTFZfiU7m+5LQOCuji0bTPh4
QvSlUslImHI3aB7G2Z5liI0gnKqfaamqfzVBrW8PdWNjD7ygYzCUqTJhfE9ljnyefm+8e92B7gkW
wFJVHxgjIjv+PCY5wTELtdOOuuZEC3qvek7v0cES5lGlK8s7URzIBSS/tVExMdV03d0PC/JyM91E
D2dtpWTLDdgU/B6D9f2GtYzt8jjMdK7TDRle0qB80cfi5irIk8VEJjnqLUPB3aAX0hErUVZ/wW/3
wgh2aRtINtKkoGEomR7oARFF5VNHj2nsPwfeRXlTTvTCY/2wLF6DwihZw8KDgwhbX9JqbjVWEpDD
Zzba4fjSfZvg7YjnE9Odg/JczXfWjRwmEpgFBIriWckP8n4U7yBDOsHfreXo9o8rAXgNbX1XGgRQ
DTSnu5jV981jM/6NA6/LCqkgx0rO/3egRyYI5oPX+un3ORUHsCRK8sxB43/vjWxLBNgPqlvHNsbB
9AHJX7Y2ndckGE2my4txXufEsms9zEbP+jwUUku9hXw/lubQ3naygyxUoykaFlqXaU5dhdrm5L5U
KJkoizLwrOHlVQx+rOEzIPWgWWRG+Q7Cz3tI8ESdkvok8DmODo0CZxHtZ/U+cvvq259Us4BYpaJr
53D+eDRxQ0BmQTYd+RAinNhoUP+2wzh3QBbZiH8f68kIZwI+9ujYwwrhR7S3tUJrMYgNrz+zScog
O+FVyWgxSjV4HNaozjg8CKDQH2tpkkajopzO1Teh0zTWej6Kp3msd0N7WlydIgXP7VllkDFyFt4i
Rv3DyM6piUT+vY92DmzEJuRM0KAOPx4hikQ3vWmmseihN6I9XYdPyuEbD1CBfoxmDihUIulLa7jX
bhAf3zxlm0XASDGqVSdoglwSu/waj819/W6EoRVuvjs6WgFIh3+YmNFuupm/fwp8/JrskE/NEBmv
Z6EIHp1+KDB2sdK5f+6wYnTiOg5j9dN0NjiPaR+O48Xw1fBUwcfOPXqWTqyDmzL/fUb0N+/vwij2
c6qDoydIr1Vd11Ph8O88YudMl+ffcl4F7fA20QgdhB5x+aBYQZeSoFborKE6i+n108HzLh6RdBko
X/6QgjycJ3l/25ESM9t/1K/9xVBs76MsueSdKmImHH8O/U0r1U/3bqyh00wtDh1+o/M0MvCj82aM
5iwmxPwfUWfWnaq2ROFf5Bj2yitg34BKkPDiEPtesUN//f0mZJ97SHL2zk4UVlOratasWT/oEE1f
EW2g1psh7WURRYX3tjEhns/ykDLM15vnuAzh8SxKi934Tf9ODkq3EsT92KHQYqoQbs2ul1qIqk1o
XT+EgtFBk8yCZS+J6R3bi4XAIfV9mtTHfTvsqEltUZviO01hJLnHZXld6L/HsVuGUP7LmYRE5/Tj
liuW8ZMPZhPoBMCKBXhGe9uT2n/FecYmmGqbU+eBipIEORMPMgEb8mO+UDYDAp8bQdGnBg0MBhHA
HMcjBTUd5MxchqiwoHbwTe40LK+o1YcEi1neRlXu1621ku57Mes/g2cnSaw8AIySzQj4jAqIQ0Dx
tVFa7tdBh1j4ZUhM9U5xTagPGEK+THpMuRF6pcEWD61/pAfImSqu8vLbk9ALjk54WpWDxM8Lgu7N
SP2M353KKKmZEHH2k5d/69TWpAiPfonUdGFUd94I4TWqvdcAgQSrOMnN2djI9eba+UKvuKcrSC9X
GVRfAyTQ7uREy5PvmRbAdnLpkHAt00UZUusNzdFBXWXqrR1th5NOGTbdBvoOykf2kaJm5GhqHBgA
odXENuBJxlb11L1RwHVu7GrN7bZHoJzfNKHy0EQ0h8oDgR3h4aZ3gfCebx/qvSO2Ke+UcEd3gwdy
zM9+/GjQGJJGoxdeB77R1UoqK/KiBLBMACrJuIuFQQHBaPTnYMUhR0e3ioSqZase5iCgIkoxTcLz
z3N9JNhGPSpHgmBNEWBh+aBsZlzEqw3VfYSqcGAY0PG5ONQCvOgN7Z6p0qSVW78+qk2SoEQLsZge
pWUr/7ZxDh+grwCerPd4Ran9FdbIL/Wo2A6Y890ttG3kHum3OSMWAY2FusTiLliYdmqRX6/mdco5
WJ281cemEKHUM4fhdAY4wg01bzlOpdrReiz2VvzDi8UPuwifC5V+AF1qGJDhpXKxgZbRpkgiMCEv
u4Xd95oUQSvmyF5hIyRPhyMSXenKzcM90geNF6fmhxwJoA5tPzeogAMdUhbiXrjdNefGab7/Pc3f
02R4Wry9fEgjZ88gh4F+1LzqvwKETfHmUVwtz0/dR+pZYiWr/hWlnyWlXlKJfI7uwZNK6fUOcByb
sG88jial05+AFYv0ZEyClK1dNgsEsHCzX0N0t2C3FVhfdOYFO/g2DoXO/dwApkhy3fhESw3KE29+
Enwoft04M6jkLALJtl0alNK4CLA2QTy81+IWPSfH9ia6qwohF1DC80YkNKx0mLF6+EI5d7xvqfLn
STtzRAgITOgPeZOgKCyADfU2j8ambKK+9XjRot3eIZIKYZVa0pxkOTcJLioUm82gOjkZwK5PmtjC
XJC46XkKK+QyqE2PXsw6WCMShfJlaXTqf3Ym4g714NmvT1Cr82Lk4a/qd1R7unck0XAQNlZMJxTo
OCTyCKORByDBQQ1n3mIJlWF/YoXQDiCsq5pGCfodBcIdthLcteehkycxI17oq4igW6/o45AlyO7e
RRSTJirBCmvgMj+gwWVwFL17peUjmI1uGJxJJbj8XH7w6o0er18EDTHIp10Ma4/XUtQvxs7519ii
t9BKXlb+2ziSvSECKtr3wsCjJgsjyh1wZw/4NASZwk6Bj+f75fZ3v3zOP2C9upTQbYakF0hCvvm7
0t6PTqjMJu0FiMwvdBK9Dfk/37mq5QA1cqAlayR+cL24c37VMEMhs5fhvmwRSWAHKOtnNfDns0dX
4rOnoOkGhiCHjTK39K124xIu4cfnTYcnOjtWu3Ukf6r4uPoZYN4dSBKlBR4et4+Wk/eFsUIyEi+B
3BhvXFGRAf296ZkIM6ZGS/cNDSN3fMYc0rrBK54a1cEe4TfNNMhWDzmHyfchFwpHRoIF5BSWGxKX
+psRXOn+fBjPWkj10htBFYRQtlEUIgMBrZ0CAbqsX4ZsZeI5KcLHnQtDk/C9pI8G6dtnVpldj1b0
HYagCkW32gVCA/TFYacKXpPwpt30gVMc6dIr+SkW4qZXhhgEtJR+kFmpBEfv7oOu+bPRbGQ4dT53
88IiCTbzWQhT1KniSW9hDEIuAfeuAUgsyeifLSgW64856hFnQiLY0Rjg29Tzg8nZzEjMMMAnoIAB
KuOHT/naNzO8mRFd/kqA5bn0EmhOmMMnrqLZUcK6Azcglf0W84IUf81EAZCpJ4YFskMgKtSv6peK
jahq8XqC8u6mSFeeF+lteBcv/etqvBqP4enwz7n0q+BAqi3MsVu1XQNCEmWu4GCo70GVFti056sq
QrkJz4nCSPcg6oAoEvmhKAQk+aXFBfeY1RtAPiXFEJzMHt8d3EwnQinbfKHFMx57Yl5vIIXqscbj
lttqjfVHkmQkuDmNNBh5+geQpm0AgTJ4lCnByUX3kClHTIOEbREn/U0DdhI5sKBJ3okPziCzwKhv
Bve3DTIZFBqkY3g3uWNdHAHsObVFPZj+21y/zSXjhqQBZNaihaD/oOf7PmuCm/N2jIkTRWG+EbIW
eQOt4UBDL+4BVK/EXPEwGkTtB21E7QwRV5yXOaYg1fH06MC9vDGj0mOQwDf4K1mZdPUrq0YLIgAM
1oQky+xCn6fXEiG3zC1p4WCJ39y1rheFGboLPVqtqRnftfWVtDMMNdRn+aU8eUkRMbJ1pYdIR/TL
I7LalTui68iRl3wxWg+SOGrNJAKJHkBXym+j1UKetKDS4Kr5K6+BF+fskL27danWgnWFpdDoMgsU
fGoOOKJZlLpEFnHCnVZuZ1ynrRt0gaNIPAEqBdwgnS/7qlYidY3lAbwYqtERlaXpRGSsGXIUZs/f
W75P6JBeLzJVmgZ413AN1G1I/9cW41/0ZMrf839mjwyQOCEsxZCiY5uqGH6XbmT8xpNuoNkrgAyn
156GL3DXSLLRIAnehuJsmqgD0qiyrgxgRrt7hph3amNVGGrd6QeXBB5iv8ZIJnZu8Td2PN2Lu6K0
lk6JrZIJJWjpM+sMibarFopuEueFpL0WfcTuD4PeU9wzEjy+j/HQGsOB5EmDYPQxhXtvmuvliPZH
sB7UTvVrc4gzZuGS//xgULQCDayWJoEh2qAVhoxXxhIU+gUKIZVNZBOO3Zbbn57N31UUOd6TbqRn
c9piB451KhDr8Z6AItxpGGnl6uY0H0ycYZJOxQDg4vMIUDX+rhpFOEXYU7DKRtTjj3hOPSmPz0jV
KFxxWNGRpiIMWTBcSk6nFBp2O/OEQRm0hVkT2mI1sKRiKL3NdsUcYE8i3UaRUdUahVIHNoJuHBV6
Vvff2tCxyZ1CVmcZImnMOcqQM+8MBRQwaFK0GtYPiVvFvwVdIDabNBy0tOXI14DHfQbb5rcYtlCm
9mtGmgT1BFafaq8/Xbgvs+m2GL26U2Xc2OC0/jD4IYgArI4jL/GwB0HOdLC4oSZQr6BNLAuRGtjE
XIx5gU+zT8piOnVBJ0jha/W/OphsEgWzDgKnTY9VT6E7xe5YUCTfvm00XlktF3OZMe2gfdl+wGFy
M8kancxyi3GPAOe59ZvF2sdKa4lotC/Wyl2sWh2PUgneibsZ1FtMKxGn8r26ZGVlEeD29M99eBNQ
56qww7K959fMQNZCP3Uyl8sjTHtdKuTXQtOn5hzQjK86+rQUtVdlqP6t+YijqOPiEzVQN4JajqiT
OeWe1D1cpwE8rtWKKiAu+GEhE6Ypk48T8WCcFZxbC9WzHk33xENRuD/ZMWIYOI9+AL843cvbePub
p8MU+kg7Cwrp62TN8p3SvYO7z8eHecVCYBS/KDlhW2VKEzqxiUoXsMgPVKTY2+Xe3VWbb98gpWY8
W7d5iVIQMhkYSp8tzXBos2X2Du4kZ8louaSvTk/nYYnByLZwOIg8ZoJjBXPIw4/HtKeAqfMwF+kB
09E5r/38soNbIwhpjw1vL2ARnvvyILg5HYKpr6Ch0GtAroKTMB73f7nGLIh0D4Gm6MgI5FPqtpaj
kZwQvG8+afdGJrDXezV7LB6OPD81RdxVb8T3YSqFbybyyt4bfKwB9Mj1ZAsZkiX+O5wQFsAjJaHB
Ya/1kHEPNTeZCzDDvrG3WSGpC8BGw3bIPujc0VrEZZDR+Gc4mpS6cOn0hOLHPgmWMhsBByszznDp
xPK0Jo40tNmRd9p1v1BENl2Z9RM0i4vVofOGDBC9AXFydHHCy4XRm0Rk05GuJmbuHvwaOqU7Hzjn
1XyRlVquu2JgrlE1gVbJBx7A1cq3PybMHb7FjfwdN9wFKVF1p3bCMBjArUWt7dNea6EzTzPKBHjk
Xm/UG8lawafl15clc8koFEzcAtn47JPH0lEDvdJcwpPlDXqBNqVsjPZv9qlAm6Qj30eQG0k/uDt2
43c+7GseFkdzsUAvhfq7nAXK+reGtuybPUz2hH7U7J6EgoP9hOYUlGmcm5GmQGPD7LA6uDwnkNMG
Q/VvicoY8q8YCw06Qom8RMRG0HJAN17L9tAgZ80PsHVZwJwT1MVH2pWy8Hqd9Mz383Sgng10Pusd
1bSQxkG8pp6NkMGXk7UDMN2h9Zx5ubg6rHycGqvH/tEaWOY6GBVXnFo8pcx0yioaHO1hGEXwD2i8
zv0xaRt6QfIbWpCZiZKkHUuCFwdfSf2gpiwIATxrOba2TPVo6WPqZZVkl2Cj8QRBENtBMKjhGssp
Tb0GyMFkck2nyTpkInly7VbH0c+zvOUsoyJCkQ1qt/jHKi4FeFSKNH1gxr3ULHfRFOhe+wnZ5hep
lNhe0o4Rnb90G2EjILDxVdPBQ/ytuTPORC/wOdHZlHqvnIkThcg/U8wk95IeMAFKbgnvlrRVnqri
VBhDXIp7VHWtkx4IA/6QJp4H5FQAweH2SaubNdqY3eT7omyrMwdWZ3YC0QqvlRrcIPAzK1GzdTDK
yslKaj7k5MeQ5tToUy+W2RbNv+/rIQLOoKX2ELtIp648rYfti6aeWk2dxjJqIZRfDavHiPKeoUOb
L513en1pwXDLO4w9465W5zpNZPyAC4Cuc6xRlh9OF6P35jb0j+kCCeBQE4P1Qs5EMjW8xJmKCH2S
+qAKdQ/ti1CGV0B1kz32gNgAtYHN1e3+TOQwchf6oQvbUls3wkNCR5K5pRSzBfGMgmuFPzg0uEBt
BSo62bTeQZOIzJl42Tx2v456yLV8kSev4F9t3CGCjb8Aw0fkRzCSmzGuLAeqnOCPaksI7CnDR5oA
lhVLlKN2uHU3qJXu1Ud6BisE4iIakchEwf7D5QL9ptAuACH+eY/qP6deHYOCu6qjGs4XJKF/TilH
Srqps8OKwsi/43vWWPZ84jM9CLcvfjBgqXUebJxdc3215HmuWQYaZxxMncVaXurLpkfEc1yN8bAD
PgeYEeyE5lL/xnG+kquJWdoyqBoYHVF6LMkGUadXhpyRXUz5aP8zGw2WSxwTXJ1m4rBrH+xaXEFc
Y6229BYGWo8KbrRqgdkIekBc4atxUmCwWeYyF9Rdkm0JrjArTn7FeQT1UCP0dbfIU2mVqMbijW34
UDgB/f/VUmtPpIWRCjtQlXFElgvNQZvFjAKZSR6Ys6+UBrtHi1YEXGfLQK9kMpnM53Q84/o0KajY
UsUB7xjmcQnmvRYoibS/wE3mX6fOxtY7H5prrJha4epzb9U5YVVtoC2rBV1oUqHP/+U/VQj05ER+
bWYqyhxn2WqY72Wbk42Kuk9TTO/Fy3TTU1V79k31dTojcrvwAE+Wi/MEYjakJqtPxS9+/0LzGCFF
wVKvNFnZ0uGWvrOu10RiRLoUl2MCGydr1e8/7T6/2m9RkybHNHVktBfkemfzKz9SMZCeXqOAUh1X
CV0JmlJBs73an1au+WnxFQbQkbIbjOAS3GTNrdXFW6fALGdv6Pq4adLTkCoSdKSIMDQnGl7hLTgj
UIso82+DgLKg9JYy6/KSPMJuViQLUkHMhoMN8TtKCgyYTDs+Qd0HOb6HKgsCUe4YbuzBqg1zPFD0
z13FEpC9FAFV2ztz9aRwhkQaTjkUDqyaws893Vf52injg2duoeryPXhErpK7OqgT0wNLR1ZB1ULy
A9hL1Eo02BoXqh5WcgrLcgoPIC9inEbyqAl+2EvyB+T5hz67G/EoWtbaJKZk1sNwLPmquj2Wx3hr
YP90ZmunKHbWOmK5XHkCjiyHMkN5Ckje8hPZ6d7bt9LfeVs4tJyv0c3EhB87+l0GzmEfpz4FefDD
YGMO0ruaFJGkL3KmlVtVePYfVloUZeZgRYlh+9Hd9DGtqQUI9qhrQkpSBI4VN3hv2XF62lnFjkZm
RrXGglWLrZfFxTmg9DEDNWWRvrbjkK72DDPwg1CFcnAIM/dnxZDK9FNCI29YQ73rt6iz0e6X68BB
0lTqcEb+WpeKemhPLIeDjZECQ0ShcsHSsIpBxq3SiaA5G483CnsNk1GjPJPvAhybqIYQwsrvEdyq
p9mYLemwzdoLyGbPdNlT3c6JxpYDOEulMHRQF3TOacYc/ClpQ2haV4t7c1EYGnq/KPz2FZ3nKE8V
l3+xKBPnPOFml3kyd6zTusuh14ArZnN8rnAGV2kEhPW7Y5G18EvMFztAAIT4vB9u0dOdeHpFJNBc
J/o06OggzE9TS0qEqtDzVH4lKjj4nxoWg6V9RXujSg0R9+tE8j+MIRkWls8+HbE7roMAEMW1dYoZ
hIyTi9/ZNQ5dl79BAOGinD64zfPr69YmP3InRxXUOmgGugV66FKOTREeu1q082alV4D6AbX2WrZm
PgDxhmFfUL6bIKYNhH/slNGgwE+f3+n44NMEwbujz+SRzdgCMN/9p18TEw/t06t7dZ9DWveS2j6h
30H5RnrFHSDgsX5TF1hOkOB/XoYUMiENO3o5n5CWoVwfhFQobXDv47Jf9JGHAmFOIM0ixXLhIrHr
5ml7gCgd/YfR0IMvB9zPfXdZ3ABDwGcgEHJlsBLNzMATdlnEYyjZpKeBEKMPHkFmbOCEduRR1xRZ
AgBpr2hto1EkaJLPOzW58popwx+EEbGyXE+moqCoJ8dxWO5u4K0V6Y5LlivFw+yco2i+2BUHstg9
4aHHTamFQphDG3RPt3BFLXVkPxhfmJr79KBPmqRO+SlVyQXYH/lRDotXDgQ6kro6fr2x9LWXagv4
qmztJ0+rArsP3Mw0DAKSurSX+A1y9xDiwjbzUNzQu7F1U1hLv7CU90EQJ6Mrr0KOj7YJ1TvpQtbp
h29ZbfBC2W7HcPr4pwpizxzBcLw4ymXyMGDyDLQLuGPGZoNHkLnj2h1yiCtNxoowUe/FOYXW0McX
6Iq7yK4m+swMJn5QAWUM+ULEO67rTt1fYIoU/NGGwatjve7osoqa9IQIcbCnOEDoOPj4RBND4nGw
hSqZTZEe60JljHaMUFrhX7grFDmQyGXb8dNpWCfbT2tCXNQ9/7ZrPFexB7eh3uUUk0+/1e8ClUhN
gZWPS8W7di8WfQv50x48LQOt5A7pPUB+/j0taqQAwlprCl0Uk+o4lyd8sggsEYTCPhws4BVOB36t
wFeCRV5bkAzmOS2x0ymkMRF4x0ASveqN5dtRoNSBLIV0S3rc0ZbQhOY+dBecbTxgM/1+huoUqYHY
8Qv/bAljRhSDnj2jD/pyYmYgsdj3kUdpFDesTQG0kLmxN4XVIFyM2xd2lsAAGbBXekqRUMDg6swG
WO3p4bhrt++68nlwWI74oys1WFDlt+Jo/uqudPCe+jp8yXBSuk6VWaesr5TPo/2VVoUPYpov7WDg
IXJA4faMbiRKh2waROKcGZTkpxc9ZltV6ln79IbgwNBBggRo8GyqPqNG0ykDMYgV6nEQZ2e8yqyT
wNc8QOmnC3OtWyq3S0Yzfjdf++bJaDwpmba2iPvjsUBko00s0D8yzPRnRBEoNh/0rNt2Dp92zWhD
wD8gV1dSNfbhhBCpPorVZvbxvLT4mFGMeW++MA1f+geYp3GMqcRYevVu9cRuONDlbQ+V90DpEmZB
rjGSSOww+opxqcq2xPlJf25OuX8TolUtB/wy2snp97xsSkgKM00sQpa+gc2TPdmnPvOpeXMm8laC
IEV5AWBSNhQzrfNeO5Amt8CyyAHD8qY+21pS/KmL3SM52C79BuAfbkk5KOOBXCj81Lv17bzYx+WG
YrZIK5xSGdML8ZKCkEWTOsWD9H3lEXqctESXqFamW/JruprzO+XI2hLagxIPUikjTZiIr/GROfbh
5ePpyU6UlLJVlhTROdKcnAGok3xhaMvrVoSTkE1IOij2tI0m1Y3UHnUvwF6QyZ5ocH2R4D8gsWHQ
2kO9ZBLQLQRGgW1Q8BV2o/3A++H2pxaDgeW/bFtra9MYxr0wgW//Nifv8V4/QFbW9VEJ4Rkn56Dn
N36OXjCoT6Pj5I74xH6CnxldWirWzexQFdaZUosJJaxHc7o4tY7OdRLDhtIzb9qc6pBF0V8d5pxH
PwtEsuyWSqAy7wXTwa+CEZ5NlxoK2cCR6pNKkP8LduonaUIzZyw70WD/EwnLFm/atL2B4XnCTstQ
qsDpRc3XgdrW0wC/ANJkDAEW+jkkqyLoJBxbzA/eI9nqzXhHFeUbnbIsvhASpcsnpUcYMVLCJZsq
TRd5JMrZgVQy31Co53rUXrdHbY4NreYKiaYeVe+U/g6BeTPMQYeVTun7/NVXArqImVK8KdDl3Mxs
ocyPTAgpZnP+bVyJXR5qR2L2PXnTsEf/tkCAjGZ6/rP0qc5IjzgdWEpyyl/L7kN/Fpahkf4SRXCY
kbDmOwDUnFz/zB2uOCkHkg36TUFuKYiN5/fPr5VWhUx4hrHqVvFjBT+vWqCJV4yU4vMsSp9Sl+l8
IVUJVsfWI4+FScfCTv/9DOeh8nw5c/z7O+3jqutgEDyihyOTx2oH+xvpVuQKqIZbqfoHtQY6a+Vv
bno6fXQZhJsCf1cny4tIlJBfxXAoJqBnPIcYp10WJshFVTaDf2qJPaqtkrS1iuvsU4Kqrqz2rKlF
eDbnv6iC8ye6uhJcMCn0jTz91NlXeXWfpCKsBF2TltI056H+ldyGz9ZmsBUoyBfBhdjA2DOcuL8b
ZiQJNjYUC10JpGotXKjV6fmr8zabDDx1/GtuWk6fpk4/LvOkY1iHnCSJdeJoEvRIUZEhSgiKVILH
gn2ao+4vTASKNrvdbaoNoFJlbRxdvV3zao1QY/hQeCen/mUjzstyycOVBHEq8LJCnLgDDRzmjn8C
jn/Y5Gu04C/CfiOd6QUGU6fWxQJ200OfcDf9UoD5V2MDCP3sGVSCIKQ27yFEI+qKhvWgzlP1totS
74T7gKKee0bW7vCzn1e93RiKaP1q5pGabD/W9c7epeB7UGlXvdL01M9trXhNB4jrlH7tEHoW6CMZ
tIXHJ4Bwah26ewoa03OQtlJCiED1cWhBcKKBJkYX0NLR29NUCeOFt1GmXv3dNAhGRTVhZNtOECLb
qOwAckTtQ/j+kRDh56eYgJNZB5Q7QNPpZ5h0IAhBxXptqem+nbsUm4/LjQf4p5o2oJ3eu3VREGlC
62l+Pf5P3y+knr6dW1c/sisg1JFBm29uS4eV3Cs5lHJdNKDs7NGs0WMCFKnt6AUEmLtu/0y6XTKV
73TIM3yTXmoQYZQ7NuwYXo4BAEWdCDr5Wyp8qjRdunPsUJk0LLYTrMDwNR2vjibyGS2iOW1qdzoz
h/0ULaGnBAiGziu5bln+X8sQeyGk/Q5Pk3vE1GsrESrTDIu1pvZT6Mvi12aW+zgp9O4DOiahYK6g
Q75mjQ3wterzYt2+GbDv+kX/Xei83E3sflRI5xbLXgw+CUd2C0+vcTpNbwWyRbSKZEBfDyiGdRgk
VjVHfrNeIAGt5Hk++bkuaZldtYqxT54AndqPPmK6qhI/8MIQecgRzkziPkg9vD4fRH031BSJVCA+
ijL/95Vi4PxZctZ8LaGXTlRKU7GvvtbrVpWeA8CncO5az3PrsWmhZl3j5KbhFikCg/4xjcu3cUs/
arkuSs5Vav/JDr7XdNClKE9S5dCWD/TG6L/gmP1QXV6Du7s3WsXOebJFJ8kHCUapYevOqFLOTaqj
C6ViB788KjhICQ8RlXF/fpRz+hesvAG3eDI+t+ZSECDId4qwFkXPeyG0peSDLKcsyhuXq/zGiD5Q
kkDjBGERDj0gdeQWXuYJNetZo1AwYVJLp5s6ttgq160LvKDmfl2iaI6WeIvNpQVnl2WHCCQldRsT
+e74t7x8D8GV904yuo1nk+cvokkxIR9lgfSE6eJU3Id4wIybyr3oWqaQRmeB2A8Qi8DCSc4gVu6J
yqGMg45HlhyhwY7lRjzRWp1J1+eRnPw2hvPfIaql+vVaEzfNc4/+3W6lWRXtIBFzhHFyUrDT5Q+k
dCfeSS6LDqvsQKsihyDdrgPf0zKNQEOgg4HPCGlT3hDUS/x14MyCPWbHjAnjpv0+lP4q36F4PKXe
CGw/A0Cf+yVmqjpAaf1oBloV66RkXfO0X6H/ZEx1FN0GDHdQr9pUlu26xrBEzIlwHwug7tD7aY09
ZJe2qoCSW3WAJUOjFpYKsdIorbGHP6VkpnZWNrHCqLKkCgTFcqd+tOoQdA/wRivsIPADn9e5ovIJ
vRo01L0QzsHHe5kFh24gqBtsl59fCt/Pfr15gdeMFHA7mcS/lX6VyiFK/MP7D2zAl1PZNl40Pagh
F0WB4e1rvQtWPTaTxax19m6tKb0fX6a6IrMMCNXqrdpiAzZaacOHWL8iFWus2ZQIvhHshtCG6v0d
jX84bqxcxLrDsMiPzHBiad9mrEbhbFRsCZdFpqhi1zrIGsCWY6Er0Ztl3ROdY5xi+iqin/4OTBKM
DpP79N6rBDvkDDABVCu+JlgDajRqhCGss+52CtcTPB2csVfbohNMO8gOKhNEoMBM1CI61F/O6SUH
8Moo0YIDT7zKwgMeqdaVQrlQqMGDbQZU+z7aGyrNt35x8e09kT+wCyes7i4iSXFYHVZlj8lgr9+i
hKZxTsLhSRgMEKOwOvZokUorBTk8b/idGD9kCoCM0uCdiq56VxTFHIbqJgbClrwuHmUF07FOv2B1
6ilTUl+p4KW1E6RMqAcfFMepu/NE0RJJK0brGuwsMJzSokCr0gyb1bbIXAtln2oIYrz6J+rk4B12
ng2sGC0ZuBA9ZnSVCogE52QQE2gR19taDrvD38YezHJjFjHCWNqfu39d5Zb7ERavAkZDHhXKNsL9
k/gHM1wKMHaLfFjqfUYXWgY4h9F3REwyvf9Wu8Xh0y+HJ9LnX1IZziy8txOKgfdFk3UGhQwi5NH1
KOwcPVGvgcXULYfVIUKf7Xf0GcObyjOHLqbpTSLqvS6OSovNzTz/Mnen9XlZ7XM3BiJ8hMPumyoq
Y3GcobppPiJKeuJoF+66TyDHAeTXcR3t0vqk1vsMKgv29IOeBCgQoUTIJjUcxFvdV7NKNDFzKcYf
cmdFdg/50jEiCN3nIEHkphSBTfbwYajZISqiD+ZtgN45BrX38gnc6ZiJnENgUKtWW3zRv0C7tQXS
0CZ+odwuvJKNWFCWMzJQ2wbADj5AR2zRlkGqa9eFlgoe4kJ0Jn4q6bj/dgreokqzj/1w16m04kkF
9+vVmCGZXWkhDd7Yzo/D63w/uvRfUf2XUHN8QbN3w7T21bHlatWQs6jQeTGBr9d+8GY1ipMqQ5rb
OMc2XQDwkSmv6b4a9Jtz682qt4d83UysEpKur2k1SOYvv4JXMoOrc159vKdTTJnrl+7HAbNvX/2a
daRj9dWaTH6Gw+5vHbQaiEXSQzebZopD2sNMt5CZvOtUF43R3mBUtEfb2yWEcX+hej+mUsUAE7kB
mapKVzEh5QXI3deaHllUFuuu6905VEQyVhY6cwoRuvLL82+76mwXp44xqAUzFy1JvzrPjao0dMkb
5u8UbtUiCypmnRXGmO9LL5sWhl+HpnPGz+tkNjb93Irj7Y5oGFAPckT0sqAAAU58ySwTfdNPAice
QADBMXpxj4D9bGJ0fYQFwgp1l/9+7duqEGUhxikx0QyMzyZFrp/VZ2VEzxAFf4zPiYfak5lFQIyD
X46gUjiwpRuo0tC67ta/dQ49YhsycISbnd2PcihKRBAdYcKc90qK6KRIKM3MSNek+EFaSG+RvxoL
4iB/QwTQq/Vin67utwHReFscFkq3df5wiSOq7MCdGEQ1nFdY1c/524c1hJMmfS/yKn7PR0mbh5N4
vBEcf6++oVwGrcap6fE1QoR+zo2+NqgAfg/q6L0Fkx3UK/ZtlB8cUDU+uzq16VtCGd2FfmnUM8HX
1b1/hnEKrqNi3zucqDAt9Le/m7Nd9B9urV3p3RnCnhHdw9w0N8Vf6xH8n06K/993fZx/42W8vC53
GxMx3fujSX82ijZqrxYfuxJKIPpaOSEm+vdRRHUI5cld47F8LClZeIPMpR9V5NagARbt2rYBm/+e
2LHH92Iv9gzabqUfecSU6zY8OVAzzqDsa5nyMPSRyRaDpWJ3H80CZUXpxwmQFumBqpxYPqCg4bLe
5sW1sTAWGFOlKo4Q8kUui70iAuFDXufsfqlMoOpkqBPjZBOUGbE+vlu1IyPfhFN3btzODU51vNz/
PnCG0cOgfn13bONV403AV8OT5INTcnmb5xa5xZ36LWoOoMUZKjW+zS9ctYVxb5zh0mMjUiIBxpPe
hZs11S24oHvU2aXbnkeQ7UHBK5sTvV6qXam0I5sg1i01S8vjb/y7X+SiCjNHqTlyLScIE/IV96m7
k4bPKUJA82I8PNGexV8Vx5hON0OmFFcNpLChiO5fKYBCb6llCeBQQksgyKZ9w0fM4AEAFJ9/S6nQ
8h9SSFHaFx9Sjdlpia+h1ACSe3DyqRc2r+EEThwgzKMfQsvLWz1+oAeLRXQYuSC6OQO+p1CiKye7
MhfCIjLSQyQEZUUeGSOCRkSbyJ92vEJMag2AblK5gCYCCmuI34g3I+Tp/1AG3oM5CI4okQmSDKOQ
nxNiJW5qGDZDzN2mwU4XMZY93UjRmkXN4qOKYjUdrAE1+FRqcLEjw5qBzncbWRcRxJAc41ukKwij
yCEjnqSkqjB7Im3sFiHUStmcSKEraj1uWCSjhAcnA7IiJB+LjMe/8038Z4W1qWvdGpN+dJWUdFEp
gm0C5HJHZOwW7G/ojBwRqFLQo9CnTuhDV+oPelW0R6BwIueozGOG7p6Y5HJraD/48VnzfKAOw9cT
cf1XTf6Apa8egnmUnbKfaP9K7WHRxDc6krGaH8bK3F0RHaUKptLgK57EnRVd29of/w7yRuVIaYfz
3WBrsvZzi+IaDdH8uozgBTsut4D6jlhMeY3IDCRQ6kaQ4wZJvM+Jv/lhKJ4XOSbUhuws3mg3fs63
yxy+69Z++9qutYD6dHqOIMpHoJqjX1QatxqL/JoKTDY3v81rsL/wqF/0VSpbtaCGToDQlSeeHHHl
4Uz5Z3FN309qVHTd2Z9SbzEWdEoCTcRxKwWX+QnCaSnA2+Yxy2u+8Lt6GbKeIDY3X/U5l/mdl9bt
pHfFT+TXbzbnmj9d5hUyr8qJauPqM0Yf7ULDO/syl/UhbiYa4Nn1cxd65MT9OwPXxVurUNC7A2HV
RbKuqDCER1PpEG7z1j0MgXmGROMI3Q0J3PELty4aCzt+Gn0BnE+6LPf1SAbDkl/TwZ06pE6sclaX
MTsMC4xqYCxw5zA8ZcaceIQdDZOFOTo3+EoLxAsAlOrxbpxxQD9gPDtLN4shrAREAjwqH/dcA291
k28T2dM0k6Kdr6URJ2RQD02wzTTQv6KJwo+lH/yZd8Azza/5wh/pgPmlDSY9B4NKIHc3YBr54E2I
lBiWzbDmnNMmFvVBcVQdGMi97uh/dGpK32YTsd/pO/Hs8kA5T0nlTa/ytDi25HKocQafHNxKvbG1
gOo4+AmCBBmJl8AC5xPhG1AGzGHPaG8pY2ptuyGs/lAwdJbP18+SH3BKcD1SDgl2T6+gxox7MjT+
WajK0aO//ITeX+AgP5c5nDOIpvYb1sdqSHKKhBh5r5asBzSeRt+F+bIDUoV5gA24tCD4SMrwS2ob
Vpr/nLM6aWRGjn3rgsSl0xDfkc5J19vRq9FmktWNR85gJ3mXP7BK+ABwgbo2I6rnJKJ/J3HXv5nO
kaSg3xgToQTDbqhIXPpApJE7t5TQE6eMSXFHEurcM2RZoJbS6+lX1qvg2m9w+kNGbz7oAS5NbgIJ
ld4ZjvgY8Mi4UgpKlxrUTq6ti/FFMF51W1f76xKbcq2zxAFCXYh1If65N38q1rxLHTNpMNUivEGI
aYqLitCDe0N3sqnOhUoIZaiFMj95K+VdPOwSIEKKZiCLkd6zIJEUoEMxnzKvYkPVbDjoJCMFrRhA
30TSPJygCeG/KlfByGHLlTXEa8CZEv6sw1OwRZXhEtiOaAZW+JAexxlZTDmAjBonTqhGQeOgo1ex
+ZfbzEp+WDVAkP8O2KwqCsVGqD05GFW6CpPEERHkPbqggCG2kyYDKi4AbYSXWBcTqlFiBeqwY7Oz
ukMBP8q9CfBQuikSnSBLzgjk0QXEpBR6Wn8uilickoMEVgvwYntAr1YVhyo1ESMCEKL3iQAhxMjI
ujOUQhxAvlOsoRIk8CSVghAbQXRb7ac6l9GnkLR/h1tHa8J7jzZ4W/5N75NlsmBNWPK7vpD+BdqD
WgGPK5MvWNeAtKNp0wX09gfkUxQiJp48EzkbWTwilF0vysYmVjnxsuIt6KGVV6hBZHtDZKuntRL6
bvaoAoKEd2RVHhQRMowSDi/TLFNUtq2rjU9SnKI0kSQErG0tA+gsS/9vUBJnrIlClZmukpnW4OjW
xYwHU2ZIRDsXae1OYYKGhS6ssDrkqQgN/svkc994QreeKB+aDyUWYFuZoMfijPHIOF48ruY3zdX8
5TVcpUqVMCVro3UkN03TL0IAmXbJgLAKSNFq6arQTSRXlYlqWhlDoC3WpbgjKa2ErzGyFjlEXdmz
PDUrAapL9lARXms6yrqNbOxPWckL+VxRBdTQUdFIBkgJwH5RDASa3Iw00CImfhhOTj5eBhyBI09D
XaM2VJY48FktKtSi+iIYhCxSOFwdZae4CwiRQJs0tuSmcBJGhUCcmrvaW3I9rXNwBeISg1P0QIOq
GMiLXDsavu655srvXMmpr2ltYl4HGJvlwbRHWh9aJymzVSRoh4xBz4eRrqPhpLoRkWqZby9CTp4c
nvLrCvQKphNRGQd2rDuCVpam9/BOF4vVFsxTzGqtSZ7Dy/LyacaNWPIvria0hiZhrkiXKZlGhDvI
ONF0Ym8t5F2S3SUhjoygPkUuhWZKkvyJ+1suk+kk5CfxK53hlFyR5g55f5xP1oRBs3XdKffKdqJO
h0u1AAXoq2DGWbIq2zwn0zuBloj8Iu+WDsvp+z7oY6F3Ff1Nl/41e+10K7ozO86nga8QVlI/6rig
rYrKAo2S7i1i5sYR7qAudWjVZr6MyIIg/pLl/dn8SyXYs5Ix2W8DiZhvk8mPlFbT6/Eq9I5ICx50
z8wHZToBPwG5NKdiGahII+o/RJGokS0Q4Um7W+NOd9CeEoXQdFJqiqAfq8aj5LhN3Y7AazhvJJOp
MXE8VhwvzNZLAxpE6nm1NC8JNXZEDDOJre7EghZNifFazAzI7vvWk99oRpSn6YE9p+ml7HQYOu0g
40jlWIaKe94WRbkV7jHdWOn8s04wclTcgJXDnoArqBnDeWVtyGFBa5vqTWQl2c1jSKzCIf7D4SHg
AD0ChYmspKdkoWkj6tfuKTMK1IzuS/AatDsVh4jsRHFx38DjED0HZ4KbVpTCe7K+EPbWIhHXQxlv
9iuV3VrG9Jhls6XVV2xVPljv2dByFrQ0TawBbmjrjDMwVPl5cZxkqQTCay0KDMqSttB/4SoNVqKT
VrlYX3hAUkMlUwu354YVV+5AmNOsGx5ZJioXET9fZcgy/HWorwZ8Nrpuil7X2tO/UOkiPz0Vq8Oe
eKtpzSPDHYkvkZpRrQwtex+pCyb40YT+5kmEE8UeblhPIuOuDDxJn/sCkLLa3/r0dg3uYfmtfyZT
elmRxW0lXg4lhj7kEcjw5BLap58F+4vpYLBhtyQm5XXDEg4LdBPev1ea0o2OcmkaYfbpRtsHuPj2
T3RNHCK37V6JCgCpkTUj6qiOKaJZPodAF7mCC9iw3TUgRZKmPE6FgAAGQuLdKk75TIp79DgtXPkv
MIFeGgiahpZ3w0IW2KWz5Qy4N/b4jSrTlXdoPX94jY16tBtXD23eEy8bvVqvdAyrXyfBRsvdVNSG
e1nijoh7XHAOhYBQC4gjkMzpvxuicSY4gN/gG1z8yuKzPgFqKOS4zHOgTsfu3sPVJHw30JeWL38Y
Xu+damFQerae/tZ6s0RQAFCcRWJkS2GzLkU/Bg3WRaisOf8j6syWE9eWIPpFRDAPrxoBCRBi5oUA
DIhZIOavvyulPnGP2t0+NsawtXcNWVlZN5QzHrODidA1HpTAe6CwkR4AtJx3Vj8zv1k5WIZF7Dzx
AQUFcHdo4FR8iUugYXKH+1jpNosuqIdgp6ACSgNcLlPnYyj8jrq8+hMu/EjDomnJ87ARGLEbzgHu
ClGolZ9cmGTHtCPMQH8q06S0nSeRSrBK/Lu+eIiQLGDl6VBnTAqaXGAM7tu4xDmJhcoAaQSLFwPu
hQ2ws2L37h6dBgR7XUQL0xX/aWteGekD+ol91b+FydWEWsTb5XUTh2RsVC0ABigy51gDdQeoyU3m
XxYvI7KqXZ/pdjjnW5gFNRw3ymiM18ImEjCyh1cYo2Fap/gvcuR4QIESca/BW2opfZp2qFhxoAFh
qi3epKwTy4vRok2Udw5rwcIhZTjJeq1Dr8envEyCUy0Y64ZivfOhYoj3HRJiCgDFD0vFgNxrNbya
QwoVlDo5denFAsP/k81CQqFqhbIoNwuP+TAC/C+jhHCmmdGR+dGN1iWbSCOSpWbXCpPN1KCUUJ5r
eKvyCLzfEPG4DCMYNVSQ+xIBUMamUReFdkRKDJ4qIiD6xrRAT0PV/b9yogjyEOo03hBaLyrkNCr2
CWU84gfuQIKRLqyAMM3tH2NJyA/ptu6wiQlX6ubYQzmdGAKfgAM4aOIRqxg5mcFkA8l66t1r82Ad
CcLFfXQhE7ndEZmS7bupPc8e9TEeq4iOxGigBdCNl1EH14EDVGPZ9S51VRzxh/LmkeBdPCIxnDP7
mIfGLD+ahZxAYzLgOlE9WjF14uQa1T+XtZcoYtWlH9Cm5s2wibTvFArIQ7ALO7KsCkCy6IMVVfTV
/yMoU4KncRi41q/JCBS12bPnM3f2iIxzPwsrZZ11lgIwuED0fDGm2DJszKw3UL+aHwOsx/0wSZTf
yPPcjLnC8MTmTG0jxpZ8mQdzMadQ6/+1K6QvmQiA5zkS5rH7CTwJ+nja3hyHztZUuBZsgAMZWaWg
SL9+9jNnbhDmSFloQ2TFEXfnTrwMQEkwO47E5ZgughZCSyFbc+uf4ZYi2cffsj4PwMMehSp58T3f
176iKtcWFeQMswGE/tdajMuj1WdQQwz+DsdtqKswrI4/6E9Cb0Q/BTR37xXtBRhO6/73QoJTGEKC
eM1PtQ1a3pBSheqRKsxkiZ6ieOG2ILIemxDL1yPtY3cryyBkUNsv+1C27zOIzC8jcikVpoR+VOMZ
h1hm5MWxufeezHpCxX7hJhdc9mNYHIuWX6esqr/k7VCHQQFGF7hXmX+KSFOKTyXEQLPs2A5sBgJ/
DskKVVST/lMct0jkqQiCiKRiJz95xdpcbK+0qxsaqyfLQZDeosN+E+oMwSt7SQRF5gXpkMSYk78p
yUh/zx/7a8DcH0pnkZ2n6fj7j2ZLUjCGiM5WQmUzC7V4Zhk0paWfpmxO1+76vguwqzN6xMq5Ib+w
ZLF1tENkjMOQHRGG/+yhDIQSahErlE4qdsmuaZHKMMmOEgwMJ79Iz4FZu6wUAcpcSgJGfGn+hlYN
R4tL5x+laGX3lIeGlYlOmub6onAKAVZDMMjZ/XdKmkzM+mbFzuB2ps8tOpzSAwXy4ullV6VbQeyv
0q11H8zcfJDOvjx4ZF31u+4Z7C2nwnRQQtVVmc3AHoTyW7JeAWkIfKknWh3H9pEHEvHjaq79S0op
z8mTyhaQxCluYpZpX48QCSNzPJAeWDD53uzd6qVl7gFzOSmsMB7pc5eaMeQ//AEdUBbbVSZoxXBf
KIzceXVtpCkDdBSHKH4OBqK7pluUhn38/mGL9x92uXlBemdUtB8SMnP3AjooG4SedUJPbqwuOp7S
hjoWLjEfg3sPHceL7CNnl3ZfpzH5jigrdtD2VWit1cmPHii0Aj1wPtT4QjmNijlsOeERWi19ozrW
KWVG5J4px0dqkpDYkCNieWUfsqQkMZD2K2OKhyQlmK4p0gHemPeuXHg1xCGqNrFi+89ZXho46ArF
dLEL2Xdm2GInDoNA5Uh11FKSJM3RlbGGVAdQgxToUX+wHQyu1t80sWXQ1bMCdRlIS7xFCblIeq7H
7hSsoJyKlBaPQbGCnW9q9lGHhhTECvrkYB6vRVY0O3S8utRNZM/F0dWR1c0IV3MNanIGiPxgbgpW
mibzADn6tL1RqYgLOronFaW0E95M3raQHWEz8la69Ho0YUkslqw7WjUfwSMd0jjdaXK9Tc2mbKKI
I+R4JToC7oQKTXpihwoyVr2huM8K1KSur8Og9HDnlmmSQEeNevwbnYyLsYFMDCtSFSkBO7w9uCyp
a+GmpdGF9198p8iDuC/0bciB3VF3pwm/zmh5MXwK4iEt/MNweLa5Sbo5Ou9KwhBh0NqJlkwowHoN
2Zx7WeZsQbEhIHCpPDwAC51rOME1d9m3/QK/QChHFwDABVpu8G4IsqyQqCEI1hM/htfaHcXMneJB
M1aARowqn+kolFts/ixj69URO9BX1zyzAg5d3BReI4dB//BLNxsZIx1ZBSMcZgeGOzAjr42Y++Ck
kQqPU8AhMa2EAzp03bLhqptcV7qMWDy9c9hB3HSSV2IEzAZjgK9MZaQtoxkNdHC1sglt4ywFVFU5
UYEL/5kMxSSQewOZDF1Z107Wjy9CqTY9dDMOsw57loJu1mXaHiu2DKzen+IJtaEEQShMJ6tt6sZs
CCU3epdaHGJHs8UOVtysDae+7v+qAspAFcLDhbqoVOvWiGEAZDX4LJOqYp9zbEOq+eVnelCDTVjc
jx5n+6EZzdlFbECN/hUZ0Hz7X1DM3rWPTnMT8mvEZlOJ9jLIGATMzUQDX0a34TWQq0QjT60GGCA+
+BkPU1Vj8gg/yJx4LI9szz+dLnSVKs0I6tIbUoTmGSvSlQCWaoSq+Kr4Ou2w78hGFqqMyjR4cPcV
HoDFrc52r6CJbPyZc3jnjD4Ty/aNBWD0khYw/YK3PRoe+4Yjz/7BiEwBaaJUl40Wara3jBhqGP2k
2aeDlPqa0ULLY4yQEqVZarFXhlWSCohfEQ4xCekfVVTR0kWvzPa7sxly9aHrr/21S2ORGTDIrj2b
0c+LHaQKyw3UOVBeF/X2pGO7viaAqsvj5l56BKVzjSAV+KNmrcw+Zo6arkTeyAWLorupS6oIKlBL
70RGAIlttAH1do/dBu5ddRE9jzyPsC8aJxXKJcaqpm5Pr2BMlneE8g8cQrFP0/IGDBwO78flfHZn
xLEK7nWP/7+HRY2GLmnFM/72lTUC3VoaaAX1O6TPhPgGqkd6qS9kqDSV5hXNMOEIoEZInweVHUi1
BYcyopTHaO9K5atOKfJOh28ZK8/dJdFUzyx2KSO/vhgJoTemcTRq3+utlOSQ62IA5x0lp2i4gGsh
HDOdd+rmlJaTgsOkZm2ZP7CumtGRw+qxm3Txs4AtoDLYXbYMSY+cSmpb2EhaanYagWh/YYokIGuo
K7bmBHhp/EJoyI7jPKUnNEQ0i+Zf15+8KMB/nQnS94bvdxGTaMPl73Zt4nOhljkyxByza1Hc7UEP
KmEAUoYQkTd/4gFCl+9RPHhxxU7NOxQg0jQ8uHH9L6PHivYzfHZv4S18DJ+0pT6C45d7Ec9iZMok
hFdBmv4QSJ/xMKy6jGqmMvSjBimYXfqKjCpNpRIkmKfYANVjrJ6qkmlqxvYQOCd7qA/px8ianc1a
CJJMros1xx4dWDairx98Hp1h2rCIuQroFJe8a1/tszskEnZWgepT2XwTsSfWs0v7S6hfHqNyBY4m
chd4Hl/OSgGIYmDHVN5Tlq8aADPiANFPabmiGqrjDIR7yt0Ak5cb5w8oaW+Ft4ejBNTGt+ghUZCr
LJN2xWIrVeRDeI8X/TJiWz2NaQzN22PUKa4ZwUGfw9B1hUsc01oP7pndJf8qfT3pGLHJuOciYxDX
qLWEm828W/wSrRyrNKuntKEoDWPWUZBVsho5EpUf5aFBfcxNowH6M3xxKSPJw/aRgVOpU126WQEB
KdZ/naykoe1tc8Abi1Plpwg88Y0CuFZGNk2VMe1SVhlyiQoG+j9tUGmGTtm3aXuTqCpsehGjCTAU
HB5tteVutxwUr4OSQ6asxI7Glen7OmyriojoGFERZfSxBT3oT1nqK+h2lg1PJVexvUGgVHMaeWw6
PdVkTpGnBwNoTjPQnGBHiU+OdAK3889xh8QFGEYpCG3YVlo3aQlnMKu4w9omAlxVj1HM0eNgEpXQ
nau6XJoBSOOSe58eRXnIYINjV99mjISACgTFVpkwKvB9Aglfm1sJv16L4jeuNFiSRT6bbgg0OnoQ
lCgwoQ/dYEdIxcPHfuv1CW1QaeAKRqVXo/3UYuts/GCGFxA2MCS62EwYaHXh3WiLKfDTk4eT2FCs
pedI11s/PHlbktxgI/muHIb0N1EPeFsTEgCdPJ5dtiIIbN5AbIzaAt2DDVFblgtq6SByPtpMVuQn
ecqhADWVtrIuLOmFcPxol/wwsk1dWYpTU2yBgKe86U0HwImMRvW4WWpSkTBijclfad0WH9nBknpT
8lPupXbWFPyTB2r1dDg8T3XwrccdSN+XYkmAK5IEyXOQvYrDALOD3cmTrVQ7FQqibYbbXhF18olu
iMQeJftIjCAPpfQ0BT+IhTIyc7oyfkDbsN/tjnaM4mThSS1uJr+TVVFI5EJegHiK82XpyK+4N1CU
ghARlA+FBFGh1jr7IFpElJMJs60/Jopp9OkVzK7PTQNJiW3ERwlalS4P1T6cvTWdC60sWBVb7wK/
NzFVN6og0r+XmMYNNVae222pKYd3pWNE8xLVEldR9jBsBZJlCY6YTkWjYMFpnK4YUt3ORcx61k6Y
7fqspBwFUu5UgpFuV6r4O+Io7X89C8eHrT3jhQebPLxZ8bwi8ug6UyPqEm1V9nBBkv/X/TAUbm8y
99QsW++gBhuYYEQRCf+s1yjEZLGnolriXw5GhagevEm/JtT39EjyHzeYzLoFc/a18hbCU1BaOVEd
Jo7SZtGDkMqs0rJx/ZjQ6089faPkcTVLEIQhBAIg7WsmMWX2p7gpb4qjaFoe6ar4O0B/ACHO/p4Q
8tvJrsO6lLdubXJQOlGbxxrrnu9U/IofVcyjslY+ipQiULpPNWoUQMmSVJpEKXjEY1MNXHvvGsM9
lbd8IOPwCMqjw/o9Lwwvfwpg1GnwUfuMTrjwnZVehtAwBTEn69mRCA7Trv8hCheLCUgQUbUXjjb4
AoYr82tUiFoSh4QW9qdAiclvOFwJI5OpNnUb9byKioCmkGYnkofLQIcHO+lLRM4YeoQnGrSZpaG0
yLL6ONPL8Q7Lo1yjSe8aI1/G9XGeytl4UeX/LrhKEGsI6sBfpYVxK7mFxKq9jCdsykdAuB4qNNDr
SFt5kSbJ0oQPQ8ZKfE2vUd9XfEG7OINaW2ecSvrn3QWnffHkCtufodi5zJiBe4uiRnbtvH3zBdiz
aL+G0vl40QQGvba8rC7LSz45zZ4NuKpWkqhhlwoTKCJviH7o8jiavZffZTSj9ATjHOIuf/M42LVQ
a/nDJ8wXiGIDILEee3oKFDSYcstcVia9/b3rLDEMXqCmm7fY08zS2qPzH7lliGIN8xG8TqNFqf38
WDRBQeF6jqnxnIax+HwHwiSpaTPdite/816tnzQ7ki6DDxJGveqrrOiOmFa9TCKoioj+GyZoZPJp
hdYKYEQQzPswk+vVKgj2WjByBEwR0eo7ta/0ETSnmDGYhn+h9S1th1WkfAvF4dk1v+OKA9Fd4OTL
F0Mybokvh/T+w6dSxVArWj8gZY/PoeppgjNf9EoXU7Vj0Ycyl6l+GWV7kraB9NyMZzxG6v3fMXJj
U+i0FEtYOeKtLAjXCyTFIhKhkjlMOUFpoSHLIcvz4ySHrECHUtzf3stX2dSswvY9ufTvHB96oQpD
dNQbf43mYV0Ynsc3RtRt+XIeFzL+ISvFjr+aFXRkiOKgzjF+OgbfyJLsjAWg8yVlADjiqWE8AZXH
wN7/nam87cAG1aKxTEsms83Qema5nt1nly1e8It2nnrtzhDKTG8+01Ls7G7qPugusYe0XGKw6Umy
5SX9IPISc6oOzUxsFlFvdSnCOtApo4ouU0xUmj0aDDHJu+PfIBp9eld7H76YDsJ0QWQXCK1ab+/T
LXp79vHRw75AMhldZ8XJgckpyBp3ovU1PG0aAeXN5WfYWDPqo42OeKDyUq6LtPAk5gmum1dQRabe
3FMGQaO9ecH8mrc+ahH+Y5XwGrz76jCoM8WsAYwGLHsM0eFmvuOpl+88PHKML2z6c7/oLNCneLvR
utDOMbN9cKUbbEdbxLvFtBfv5z43lJasc/D2F7PGKDeC4XHvHpiL9AzycACzApn8ldAnldcOkwIE
5qtzP/SeO9peAWhPdPQyfm5UmchTVLwKxacs6lVOkQGqKmFJ7vfwNjBfbnlE44OdH8WkHSQ2zjPE
IvmMlcIqZoG/boGW36t2nl6tV/M1xrlMebXazgXoyjDL2a4zmIJ8y/qu7gEuoccYvt4TJVPqkP1S
7+N+W7UWxuI3ghk5fBsPhkC/BvnmrflyKs1rn2TL288KZrR+to5M2Xn2o8HXfw6OZjQtTR72YvVZ
XQaPLXDEACMc/twGFPbC5OLloVMtnPMmFX+ZyCMqnf/nzckahECpuqlgQTnr2b62a94Kb6JLAZNC
ryyFJ9+cesWwNChzcq828hruPmQaoc1Oopx98yIaUDzG5CDlgf2s2kkbJaW4U7e504yPcOq9HQIi
58HXOaDTFg/ow3i2ql7DfQ8XAY94hz8vai4Y9eGcAYosHEue8bvP1knDp36dCwNJZvgdxp/MS+3f
hOnjfjSpD4vMtDq7FftCrfTAbmo4DC1kgrsuOVtGhNDAUh59hqrqI8LvU0Rxn9sfdkbhvsAwUPX5
lYpArG1JZ8eeKaT55WJb32pW9B7fBkjEP8Py+EPNqDxWTlRhzPc4Kxh88QiZVzjN6NE+zU6o72al
eAwrW0fNIxlvYUFvYxF1C35aPSTVKg1gNxwQ8ygQaroHlYd9mL2g340Ps/I4z+n7IAzcUENM796L
e6WmqkqSkz30osEiyHXrwQn+eYY4KHyWo6z2lZ8VoeFV3Rv8RlG6FrZGLab/2qITVvmowI3cbXNe
0kaEyhcLlx69NTMQ4cRL8JF3Cbi1YJIYnR6t6O/eUoMTLcnpjISPL4d0YJzbD8XFodjdyVglzSwV
zjmkvts21LEtSaHqZFSoyAkhjeVhMablKXKjFQnxnKqwIvqx11cpU33q278//J9hSWZU2is053CJ
s8CH8eiWgv2JeY0w2bvlfs45r87dBu5/k98QmI1+1Jp2BIcpcflfVfBOQ6Uu9fCsFB0cPYU72SWC
n1o6MsSh4KDfVRkkyxItARRw9rKaZ/veOtMrjdtjGJmgT8X6Qj0VPKsec5g++w1HccKnJV7WzrsE
8nzygB+R7vGscmMLV9GbWLdZQSuDEL4kM2lBuIcJR1rq70B9e2H3n8bBrdvP7Wt9gUe0rVHN/DGp
Lep92h+Ghn/C8oE6FjFBJ4Yn3xg0wi9mmSbB/tG7D/LLerCbY3yJDM6bXf/cWQRoh80uDLCuYc1e
1EpLeK/3DFLArXNpaUxxmX5f6aUJ1kcJCuSYQyKeVwqJCWUAyuOVqBlEmjK6l8SgaVKlzQg3aHyg
+JDZHCH0QsI/iCQcBnKmMAyUTAusQ9+UW7HKEWzmaPRXKCqOAXkGuLUsNEWzNLZlPX8+GKPGtkeQ
YPWTBNCqBAuHVSSjJlaN2dCH1l1OVJXdGvAvpA1Caz0qnXIPNZwXyiyfNk2uUkG7tQ+zJ8MYq87j
ZVLnpWwb8pvg+/ByuJFxKjR+o3zLMQiqiXNDOGJ79K6F1q9o4c0vwwjGNE1ZyH1Q4CuRhb9RZmbg
DCj+mZF4wggSYqDTgxlCZftan9KnUWDmc4tAtcD+ZnxM1SzV1tHLvbzMAwe0aN1QfjIZGhzHPVrg
i3kkg0rT0x8/GZ1OVrGtiPMzqtEhyi5DZeDl89rfY9pP6MaAGeTkGGYYtzigD5/plQtaIKqpDYS7
yh/txnvrGFa3PzLuFwdaHSUMCGJYuuaqlJz/ys5It245FJpDon4P2QNJpOjbWWQiW/Ogw1dbmKyc
PaLEG32Y+bvdaBVmixSl1lEhXyNCFcxDumKselQ05p8FQ5YWbeFsDP6a/9Y/Gk+APlf/0SVEWKyi
0IwlobLtHfwK5+6PRi+RcMlg93wfIA4K2xNaWgYtCRA9YmwyfuoXUjCkx4bBZlut9DLk9NLUfg/Y
o0xK+ncPbByagCyIYAl4fBzVlyW2lj5T4iV5usw3ykfKU+aYf7qny/cyPI6Ylgv9NetpGIMtjaHp
w1rEFkrpjZHDXowS+5Hp2uVOvc1Ezf512whqf7/Bb/CYPbcHn5l5XzdZFmCgKdyrTb+YfcUgZdzI
juRq1006j3bEcPHYqfRq3r6Vb01mgLX2tUV7vDVz/Q2iTA+vQi6c1dTBXiYVV6U4qlZ3++1MfM4n
4mmBgAREFQxEYLvLnbmkLDB72EJ66Ibg70xdrWysEZhKCz9xM2cKD9aPC2rS8VbRHvhI97tnsbat
FuAFaAaDxLpivd693Sie7Dq7TlYwFx9WJBAkxvxiT//XYHS6GNe6VAhLOZkOPaqTQpNwBreH61sl
FetwrhioiiUwoWn9Yl66VXm1b9/ODVDWQvMEmx6BfQj4vweqwCp3y4y9ajh8Pa1N6CZGgfYJSJGa
NKK0WAE+C/QDwJ7tDm1NMFu0B5ggdKKi4d87dZg79Go9IUyxgW4GAgN7BF8J8ShVriukj2guC2AX
/pdjRQRjITLExfhAb70D5qHCl0Ve2AautI7NDtQuVK9A1Xz23/MfhkEXSIvJQADQlP+6IjItnxjl
M7VG6QxGf9qd2ZnTRv/M7iO8OKeO+AnjkHB7VB/RfgDJ5PfrpoEIUlAUTyeLAXUgsON5jqVy/7RI
taJQRQEG0ymacTSLZmoOkCSSNCLfsB41rEao5xsNj3K7lA74KLeLxseGk0Q/A8ofvmAHHucXXco+
3hPP8oEoA3+syVnqDZkCspqD+2Wti1pw+gaYDtw6LnWYRVyZWtQ27KRZQ+ixYr49siA6R1BbR5fh
6y3sKins1z6YDBBAY5pYId/eWaMdZaVdSLsmNJkiMBIpOBipcO836tIQZ+hFgUhkNxD1naNgY2Ol
9Mqg3gELCg+EKOjEcNIipuDW7Tu0f0aqUJ9AmIQmGiImYn6tHg0zvGwBlwUH0NJksLDzQfEJSoYx
zHW+ztu6WQWXlkOGkf5AaF5tlPLMDQ02UHn0O3FTKE48ML1sXxRrsfEg9MincNfQ1TBmJAk4xpxd
MAvmi78P5kiHUuu4a0+e1sfsxubCu4Ih89PtJ+T3A2fQrDNuJKLA/EJvaPIwfxy6G2X5F0MsvggS
1cHLY3fnJOC7R6uaEYgh/uf5wOK7UjSuYw2QSgOUjG0wQd7VetcptyrdutVgUUX+UGE7k5bU6WWG
M8QaGda55mgXKEP1bjTAvCwiE7DnfZc2nYHatyuU635wMdFhe0GZh+OH21JEcbBmVbapnoWhihAa
gAzNCp+p3d550XM0iVmWBm8IERkemZD5SYmYtjmLsHONrpOx1p4XZC4R3JliyyPizKMj7xrVIVBR
+gFeaYWBZbG6H0xRHbtPdRjqSZ2IEOiGBxATYKIuxpsVU5pJ/Utaa2oduLLuH/oLnui3wMUkgKm3
y6ZfNyYbSsXWpM7bevNDCqcAVam2S/2LlgTUwIxgFNysKlI3s22J1/LjGqkZFuk43vCIMWNb9M4m
4ulhgmEowNNUv65o39myH937Sg3LaqH/NF8rDChjsKmCQHc6MFD7OJcphcd+7BeaQgQLE5E5lQSL
FEigBbmQrt30ngFJDi4DsewUeoGCTIojxBEZYP7uKM6FaqNaUWKqDb5sVy4MBnyGX5CnN3WyeyBj
VfHRSbLwq+LnyHbgWccopH5QiFUZVMBRPHwgOv0jTX6ljlWD2fR/ss6C7T5DgU3Q7/s5dC0a8MH2
9mt1huCAkH0Htm7nVmQ8raj5DE+xJZDPZcUURy8WVQXoJswQW4keJatXEOxLgH5uSr9pteKNVFIC
QAGJg/fo6X55d3tIj7zqVU9R6JwNy1uEhsSV9DGL7bd7awsLVSlHPw2WzmfKJth3dpZboHnp6CDn
DCauw8PrrlBUhExGDtAi7GnLi2cmXwZU4LF+9pyV8FbQeTAMDFjVQlGrXMkaa2EK1grs3mmspYN7
aDV6P/0Gq+zGbFV1YDE0Ek4SiR9iNScCMX7EuzGI9MO8YWuljhSdI6B7DMUmEaUAiB/XpcoGtv9g
yeHptyrzF/T77zWwUlLTUuTPi1H9Y5i2SfQwjoTsnqokLBxjh4c9sCw6Hoj+SKx5zSWgERgPgqoY
3I74C2EU3ZB5su8ycyvATyieCs8lIVa5gJSCQUM8xR5xaUnMFXFPTEvl3LxIHECoudFkX80fUhCi
A9/4aWac85gfDhZHRLsF8wAJ1rQOqObwfFPeH68AE1smOFXH/0n9fIIbYWppxRjbh9mGgaBXRCkX
V4c5Zf1YFGIHPtcZYXwoSxVZPaUiOjwRLzenkkTOXJHt8NWqOf0J0/bPJtVIWbwjNepAqx5ZrGOS
qTnNVyoeiYuHW8Tv6aLTi7hXGYqmwj2YKX4MxYdgYfmzUoQp2kQD4UgRjpH/YsKCymYs1Z+mGaor
MhtGJl46yQuP1eO1wPLT2owPUlKdRShj/DDhD10TiiM0vTDDVkkSpEkgLjNCc/yg8q3vUs6flguc
D3dVv51jyt8s2loCB4pteLe8deXOosEUSBqeS3BadHKYG6GJXKriyTnK0al+8SS3UHmfaXgAISC6
0nigbYEG7H14pp1W0xT1dbV9C3NAFpbeCX3/MGQC9ou+W4Zh8+0deOlie6XdngRI2VCoAYx6AsqD
WylIZ79TVYMsbMoDLWcKnqoiFO25Qj3xmCIqUkLI0B4gP82hWkDhib8JTblUT+LYoFffks5+o8sM
DkyuOr+i3iJALrkndsytk5RRovohvgVbgiQ9HXRy3uQAuHnQro8QU2qYUyDnueGcCq5LeQiVJoWm
c7tcZuvcPpimUvO7ufRyeQjOz859IHnTK0yFO0TJ7OqB+nk7Dp17mL7npzWjoFV6SWsDoi9n77ME
h4WgWLRT7dMKK6tLSydGxTM8NqUr8mlROlA9QHSpRoqkSdMCaRN2KgIhKm2gfsQ6M6gaj/FXvaTd
rdrCCrfFGRNXQztRsZhur1gcIElwB1A6IKXTTdf4TiI1tEJ+L/pqJOF7DN/jY0ijdgmhkQsz2jX+
Sr3buuM7plujB4XW75t4INTW0JaNW2qlufsxH7X1OdUDuS6Zs/tLG99L00fRuG0ZnIfEUvhq4jgB
m4acxIwBp8ph5DwmkfOawJfDW0rK6LnJvMrPO5EWeYT3yBuBtyUo0Ig3JgcKFFlaHefXHbIUlBLh
1kvVl/pdM71Nde5WtW6f++e+vqYLojoeCvfrfG/UCs79mHape+/buRAzUjm8Jy6NTTuzTMLFOQIm
610cKLORUdyZjx7+hxpbjepEn3oiiObkG7UOSLEYpzUzlDU67B1SLyT7KY9gbtz5UnI39dXfcEf7
Mjvi3a34SSiwUVZKSvKyMECaVKKouUBEhxszVFVNavAQcuCjSzWeKztkctxpeYmSnaCWHbZHO+gw
A3bh1GdglsT+kF1yKMRTfpeZ78zV74Fi6lAmYEWJVhVuJDn2Bk5MdkqWipK0GviAyJmbGioI2IF/
f5xa7wvcB3u3jh+BvijeI8MGMlgaaWUxAFJHQcJQk4relelGVEGqLkMbjGXeGOvrtGaY65Vo8k/b
a8fGYAye3f5TESVdBZIDlayVyGNxRSRgRIHrYxAsbyXKCo9/444SRtCgtlIGIEWTjJ8AAsOVANap
gxw2F1LfyqHUuvy2d8bYEv8FxxGspCCyIgmTaGqJB8yVgQm0wLzfjAk2g8BAPCJhDnLqW4Sc2OM/
wbB4SGwdZgmOB9qSxK4bmf+Spfsn10KuDSaHp6brheE0FC0Ja58OMaIxiVhe+TUlNgxPUJD55jt7
XKb64fH2Xcp1nFVwga/zsE+8FMIlkoHl8s6YwkIKyCWmS6jbShiHU3Ik/olD5O0czQmle3r8iIhn
S0owOMSCuTC+pDn0/BstN+e+nZx7be3JvmKvQtybd3LEvqXmm0T/63yt+zIKP3YXHIK9sREHYm+6
a5CK7mg0IFbvIrvIoeKiYbdO+lZmUI34T90Jh3oT3JvFGWLoLozGZXfJOJxRl3FjknnJykGal7Lw
d53TqpEy9yVo2wgpWqlXkoazdkvDZbULi6Iks1VDGLwTxEpnTC9bjtrtwaB5NyTQK34vwlxB1WLF
074i/iWoJ9onSueTXx96gogNG14ATJjlKDZsMYV53N7NSPqIriEvxEQS5n07L8ySde2kbW70eqlv
2Z28zMmE2qVNvrX3+ezr8OxiXrubTHlW8AEJPVGxjFlllVUmRYx7pwg3MWYaqaqslcP3KpuHpgiy
8GnFxVANgHcL5aDx6dJwio1UdYvuHd52tXa0Xq+dlf/7hXGz0H0eyDa+5PwYT2IwrisoVMaeo4Ll
HucKvVX7BE5n+jqBMEpdoh1AQBC3ISPwM8gcbj9wFZaSyuC5rZaAb4cWGBi1ukTry49eOWpx2DVR
J65E3BJzBbtNTc7Pl/mRb1JzQH3HW5WTShMFAsGspCzsRFW9B0xEAcMqB72pxi7L/I9clNDmi6PO
oMxPCvYvIdyjsEahjMigyn+AK+a8WMgMahHaQSLAn/KZPnTpK42Xe8QaoE5PSKd6jUrzlP7zy9ej
mV9ew/y4AMwSJt3Si6kiP/+OnN8XfcQrQ7SYO81UU/UX3bq7i4Wc177YKV6QXhAnkuCQxHjXfC5p
OpWtBpNhaoeYiIpe5L4RQw1h0dKalPBx61bb6PVIqPFDvxIB0a3LS9HnSrIeiNoILaJlLezhPXmh
cuSpVh3amDziFCQwbgi/kNWkxKyPBqAOZXYan8SDVWwqs68R1plE48tHW0diOfL1mt1W4m7ESFFy
aYC2AjiFlrk1oeXLL56tCJIvv6u8FcVAM6/1+ngarjsHqpuV9heAIOQMZ4Z/yNDrhchLIMRF1rpE
rBGsnapTYw0ZZIrKDi1RvHWUjqK9ZMf2+WaSbzYe7dOQDtrKr/touIzEvOWbUW4ZN9wq+UCxvftY
qLtcE+d99eoF955rxx/v/vFyiX1KWmi/XKt14wrgjsbhrfN5tB8n50b2teidKLs82u9Di/n1V+Z3
Xtyo3pre3la+YnxOZmlnNR4S3L3iOf5usX0hnrPuHZBDp+6cB7kZva/zHYypj1EEYSEwBKjOo9J6
zxnHg/m9mye8zNdc1EykhVDjfMKZwez/jNJR1JsCcnV0vuVBhTwK+GR3Z6v+1WtdfM17yYxoM0f0
lappr5Jr7TCrNNAng6IPeOEUKLCBp9hx5z3ZDy6jbS64rRrD0jCeFvuF4ObVu4XgDSd+eJuc3Hp3
R/05qPxV/vha9W4+md+LRAB/dgZyJIVZIzi5982eai5x7d6p74wz84RI/gj3L2YpliBbfl4npFmX
BudtY3Aagn6jfLQtoPz0Xt66DCclRPsuy9tj2MBADI/NHeFgnmIAHbWowVI6C4pLCsz34QIuFQVR
pBZis0KETofQ4ON9n73Stfkqt/Zf91Bt767OE3SIDpwTGj9m9WgmRftEMokwEoMo3kb9b1d04r1z
fNk1skWErkjYHlRn6Bwyy/77Lw98uzAudfOFukHBatycIvlo3qvukXpEUdF6HSgA5MLSMzh/2/nb
6P1tH3Z+/d06XTqVYy+69AuXzqloViqt8s2vIg0KzhX55cukhCM/N6NFK6k6i1twf9hI5JXuFh3e
xyUUlGkMcXH7RE9qWm7vcn6eCOPqVVqVgxHZpzad33aufXVuTq0Vk/9dwxcCwFfGtSXNaocKDwf4
2CXIsBrth9sYnvwrjISHX+9HHCl04Umayv0HGjNnDMQTk9Lw4l4yunVuSChrVPmVx+gZrnapRW2v
RdpNK6Uq2GeKECAoRHsi7Bzso3ObHNxi/4eQELADoeXeY9iAfWAK8n6wYLwBTcCYEdqjxnnii4dz
bebbGlqTV4v+YVhZAxSgONU8uLUBzQAcf7RvBp8gat3AeQ+dO/fcghb+MhqDUq/YyXnl7nEVda6T
3+w2qcxKs1wTosHwFxx8Unz72Ungd0REN2+HGCc4k59UJcxt9j6DQvM1qZxRxDQK4RVK8d95Gn+N
CtDcyfh8jTJoAE6ggLa2kQf94Sz3vyB8V6vMtNbnDrFvdLZeQZ50ENIcxfi9dWWmCizpxEGYm4T0
2P5R70/apT1SZBZDz/1vzSw8dGiu+E3nFpyD3Izq6G75sg4Hqwa55fa3+4sg19TNU/gKix3M4fC7
jIPb8tW7T3b946tzKphwF+Me3iyV/kV8rLag0Mtp/6x343LnN/tt3oPG4DGsdz8Ho978LHPoFjD3
wsy1K733stGqOqUWYy+ZhXHqxxZKcnA42nFnt0QE9uhBsfqvJpaiHe3F7A6ZBCG6R8JhrPDb9n49
3z80sJ+d46X7Kwyeh370suMSMnT9Q82/EK/TLJ/zjlRf2t/mvgc0zyhUjCFaAwsTPEhlfBXyNXow
m3okvRy+PtQ4TkUkIMWoZJR6qaIYeDpD9UTp1hzFtP9K5IDY3Q62/dQbECUrOJfESDag5dYU417P
qdHPEYPmVDo/mbcVs8k9BFwRHjggLxuRGzAKF9o08yHNj3s3f6Ozc3YkHHB0YpepLczx5sgx6dCT
CIkeGMF6yQPLCjhGXhgwGJKf4tCDcXbyD+M9OT6N6qS2qQIO78wv+ePRyFGymGAlgZ3HSNfV2O2U
M/6qG0xXySdDXcSm1Idj61Fr14tOsWIV6xYgBsVIzDX1gq/9YJAKlUPgHGg3NBaRydNgsK2heARF
AkrM6IeZ/TtczbiMjqj5gFQOA/Zo3NF8/ZjFnHmirvxHuN5qgOo/LQIwrCnzd/Kb2mq3Mz4N91Ey
C9Xmgcz57/42ywX7DS+dThj6XyfPXh3Yt2A2KmZ9znl9IwpRNOAwwrKsLpMldbEzYBoI98cokI1A
iQBTyxlnDO+kgL4048y+bWhYSe+CnEpiPHt7IOqSkRsc0JSGrni1KhcfR8WuJdv8tkuz6ypq3zun
ZqFsnAjU54QyVON/6Ewsv8zEQzmigoDFtbef5kk4RtfIqC1zRMvU/8pGfZWffN5GGYv2+atvDsPb
N3Wwb+NDVsSIP7jjMXGbtWhYrOkLSGByvBj3/q+sNbvqrRvY4VcOe2AndBkd7HrefC5MPN26wTNT
h0mHl97g7wzA26n6XSnxrRb9g9T4yuPGJJm/b+gz7r/GLW/cbjZ3IuonXulkPnhmJBd2iFGbHxIH
Sqn0KXP3CsaCrjvQOWBdWpmIaNmBEioBsnh/zCtqtSWzxD0P69w+1vNuPhIrAQZFg5WKVjePk5jk
kya2rNGp9Pejd5D4cffezlEMgu8xOfV+w9MMFUsYj+NS8977YYz8c2vfKgdH9zbKFciVjiiyvDtx
D27flDGb3fPoPCqiOJxzz63cqM5qWaX+i5zvLxfuR4Bg9uPl7PuvVWMed4+tGAI1USZ43vTeg9AF
ptT8BovpeUFFMPH3PjrOebNA6+2QHCyqsyMYRXzemTnOEDVSJK4hZg3Zlxc/16tztyWWSKw7LpNT
AkjPk495/9uR7DJSdvSiGbhgJgXznTd+DG1w4/ap/ensEWwvte7/I+q8thRXmiX8RFoLb26RRQKB
8HDDgsZ7757+fFGaff5Rd08bkK3KyoyMjPSih0e1SuODcTwCHXSRAoZwCXF5sPcv7p0qobDwl2lN
e8+dU3ijcF4DBGMVJjSfbIf74Rlan+MhDNp5zwqDB8kBrjRT68GwbgPONyCGQAKhEA5yTT9TzyaZ
8e3QLNxbr+GT2Qhxo/ZGhwpJ9ka2ngXw6DF+p03Bqaj2P4e7yWG5XUmmHcf7jBzHdYkWMYTeyuCE
FwnmAPaAG/iiqWFezJrCusbcPDRxrY7oXU5wxPCudr1cwt8vRfsD8HyDAvJpbBOE35nkJ7t8ZMrA
Lry0j5OfFPHP/TJNAtl7ZUYNJBM2eXxr9EnZTmtHVHA29g0CByqAWdiL3pah5x/3zukSPPsZ6OP5
qHx1d3m3XPIzxQR35tS7bfx1yUP8hivN+bgzjd/bPjRPV8wiM7wanHDxd70THh+LcpSPn96F6nRo
+2QpUO6iWJ4ObH7BuUS7IQu0tWQgtw/D37pWjH+d7wKuQwDHb55nOEUEzdO3zby7tF6taQiCWM9B
/b2wWNStLjna+rV5DKAhApegmWO5pZsHJ2XdmRLyfnj+Xwf/es2saj565/gdFpqIMNMo5UAjWWuY
jV7D6aIwhlBWaueA1BmS8/UVVqJvLV9D6FQfxs9ngaV+wIFAKXL22MIfzrA+IUUMtt6VVYuvd3sX
5t2du24dmjv/HCGy6RR7+EDURh3qJEXqdP9qn/u0cQFq+rWO0a5ZrW/CU3hI1l2r/oxY0UJIaPau
v0Os8x1tmh9v06M5fC9fOwc7qLXvuBydukx/RIWo+KE1bS6u4gi8o0LwiC/JDx7vFZtqeTjuufjX
gqbSsDzI5/ENin/r0M9D18xBsRePQAFfzmftDFkT3YLXvy1v/iY6BNU6DNboyGLsw52uH2Prr8Dl
rk5t3MJusQEyXGwwE8jJUVcL+/DhFZ3fmCtwL/6pmcX7oGUy0PI5zDeEEZMWIh0k/gKLE6m0F0fG
7+TZEXTHPMHw3Ef9e3iB4ALYig77tpEP6RVRt8JdcINMasVbiveu5D5pIwGvxD3ygnfjkVySV3xt
/5hzM7pPHKJKuxr/orV/bbxm041TAMT+27LUJb8QjnG7iLgRA2p87W+X+z1o/isqtdfNLPziYxXz
OPWmjTI7QB+dqZN9sLDRZeTR/jTuaPAVfGQRnW+waaI6meQm6E0nNw9/dbQHbqV1DZlk+dRVjC+F
xi1KIFvrcFovIXlYjB6tfXRZwAAYZBtwPRsvJ9/LTQqJ2l3u6hX3HVQ6eajbJV+MUpLmDOfZHjGS
b/MXQKGmyj6fHAZZv9o/oYYzL3eK2GSWB6vzGUIUTbY8jM1C/cYIsIt/H0ogypRFv6l0oWC6WRhb
s6LLYtEpjaHkUmONSAqEWQCLX+8DdyJg5QWegIL2ouo7h+QsKqnZ0Xt1ZbUdsJqtsWTP2nSWb1fi
acwq/4ys3qm5+9jEtIiU8sirXOYVsCbvnRqFZrVX7KFGW6fmIqIMlBwMtHUv0yGgaR6Sq1fw8nau
kQukR0d75OhDRcq7gyCtR7wYFuJMUPGKDIRqyMQip5hvXSNUSMJNcmgeo1Nj2qzE21Z5V3uNYZC0
M83jhCv79o9JdpinhRbf0E2uSZYnPAVQJuuiqFcgdbK09ClbJc+AkhgCFsG6eRtSVEWNPpDLCWJS
ZYGeB/LwgPdtyMKQL6gUh5MA/ZXmBfhreIf995xjQ7oflJItSYnMoELVEKUp50SPnME6Uf6SU1Jv
O63izWsf/+E2Z7EelZNyUmlZUDkL3S3VXUXG59Qr+j/oHh80uw8RzmWwxWhS2Npi/FPHcKTRkoXc
F94kDe8CdWsvIINc/gM5cLOUxxWSCrUVUIO9E+VuZDW9kntlYeQRVpLjgLZ7kNKLrV19U/8aLopq
bvdkdMjbg6tROgDIiHXeIXxFQAiISgPqfqluUbtKOqzkFN0fxJYC9I8KXynvs4tntwKfg5CJelR8
DPIokzN1BcBcAFrriqMmIy9J8N5XELrwsY7zx9suuQcamB2wT9/gDmKXDTBHMN0qydWlR3zzHVpB
sWt1rwPqV+he84u+7dP8CNP10is17zS5IMu3d+5LfCUSbfmYAgO3GuNHXZe3LhOQXsXVnX1/Opjw
3fgwzs12o0uXzOK69pzwJR9wUScSbsPdPNMuNR5hpntafVuVXqb9oF2Cn4/lL5WTKm0naFnRld9E
dPabHyr0aEOQrZajnhM2QVCFE32fURGDq/hNDsikEqQgP47hIdnbepNSuNhHWCe7+s3irMMcGUUE
sbC3zuPrQJi/B1dKogAGds7jCW+UYAFvqlhGTqdXQcWI5QmoFMPr7+K3swZAw43gjo7vJ/tInoqq
+yddplDhM6AHyxknqcKwLIBTPcttH0Oewd252cXmCe3m3g0hTZ7W5NI9wYV/td+zaVLu5m9BfkTM
qMzjnuQR7eZpwYNzTB6dEIzTyNeuowemtnOYVe03SxOrMx7Zznll3S0OOe5qhpKUevbnFJmCxEWP
2pXIq0vbMmX4IubHo7XL46Bdm4/hhVTzsDgkEVYekvZs8YZyBEAxeU72HVrRdt+mWTBkVH89LI+/
yTomZQS/mWP9hqRameccJzf+jriDWcoDzvUnpRYVzwppM+qcKUlzT/EmLrV+YRa+NC42vvMWlApG
y0QOWPxu89Zf+KAjwK1Vqef9UmvaeIWXiPHWyHlfb9ukfCJ+N9f0U5p6r+jsF6MLXKZt/Uqj9m3/
xIBAKoF+NrRGo7wgUvc/aEJ14hi70L07mcaL4o8NGXe36F//HrgMln8vON91UBp/mKyV2hM2BrIe
cK+U7cNmvAjvMAFF/9vYxIUFduO+3K+Hm+oEl+wO5EVq4w9m6GS7whMDMI+uk/PkO7ksinn7gyg4
ITY1ms/alxlZjC3K+qAP0K8C/nqVUkcflPR1c0oopUBtAw+huyVJ2vpNlj//d/sDa7DkgF6L/oYg
G9Cv9egfMOr7Oe64h6ee/9u1nwl3ZnX+SrXwV3/2P/NPVGEGMGbwJ4mUhkfaO239DJq/KDGUWeez
8Wb2HH3b+74Y5zwNVhxG4XFZYam8jx/ROiEr2qa3DiEBQ9fd1FsSGemo5rU3R/siiigZSIQFQJ+n
FoBkHZXlaSfCyVwcvWxAB63eoOqQqlskvEplCBJfQ0lBFAXqD1BEXAh4oFv7fK7amB55FjItosJL
CaNHLtG8diJdWhWHgw7Bo4Ts2YM2qhTCueY0BxTvUOwgrVKUPiUuCBMF3Q7Gv6dEI3XK/EvLjpNE
R5dkBpcjgqauCOYzCVQJOiQLitMHXM0ZFSDKkFVrIEmsI2IgSdLtk6BCT1UV8iteaXRGeKeoycpQ
Gn0gKuuRUEGKjb0gKqFcqyifOimWLr7qmOAAbGqmKgEhVAY4CT4MH1a6qlW7I64Pf6i3muxo0mQv
JMv0rg/nEz0ciQ8fORR3DTcdbRHYpa05rT5HEHFoDkESmMOSbaJQm9KPnqFfkwuFRqSbUtVVkzme
88L6ACnjKw+WGyuQByHx+pKz4P2TJiRNUTLQQIWHxB2uN0qtsdsYqw59Sem5gBmSbqa1BG10SMnx
B4i5DvtVAi29xXPQNFILaoZrisU5cpqxpkw85OjmluvvytCKTJZu6b3qdJZ/naV5qPNlu53Wj/VQ
ZmirohxdR2SQSMwaTeRnU/XeH1oVKolJ3X4MyxqduwKd6bjVDfogSta+MevyFLtjWI8IEpPvU0Jx
SXp1HHfDLv5QkqnFVV+XJ642HfnCbw01fL8tgjUSPHm/sbWHbfjFlL+qzjyHTSO1+B8zc2oKOTQY
xTjJR0rQpVsRzpV6hkv2RiJcEoMQkzHlJ4lgxGhkXItJ30tVAeZ6mJN5c6Lm6OqBBndWbCACgs5E
aZsTMggSM8QBINSBlttcBN2QfOi01pX878LMs30tCIWokSYNFiXX8v4NdQY7w2Jj0xuTWSpAb8So
0DYxXU+oEILMSQOnvgQfJCicICS6IBXPK/XIRLOD7KFcdrbGo4YQ5pd54PxRGztnFKWqpT3OVzQ4
PubpaOTi+JG5ruHFK2U8ZAcoUWL/EaOOHu6RZiSPGH0NyvYRO9JcWP57rEo9t+nefXWAGRh/GgEU
x0JeEGW3I0kS/+9DLv7pANfxKyAglBe0E71UQ03sCK5BKX1ISXYbJunXmWpoKxFNops78DYbGGUI
f5+//OzG0GhZ+qKmirOLOIDOy3ch96trpgbPbDZD5KXb5ZZxOYNUBxInhrrKS0BvQl+awvm46hbq
HxCH+i3CdeWTtAqgOixb0aRMMSHBkKhNIp6qcfkZZb1rH56vS6QEjR/3BFpNVirqlF4qU3ypYIUv
RBpQavah1BxvENANGzXKAqaJNif1OyVxpcQjFeONXaYsUy2o8EhiUZjgkRIypuRS0dpSgtv8zrMS
E42GRHrA0CbnEBcxYmBWECRQRTGWUY+VGYogSqeDCeMFsEVxk4BrRKZgN9ozz1jDGrWlObQpzBYq
P1iySY/hhCnVIOLHj4feUq+OQKbILoB1jHia3jalSGqKCOY6mgh7KivRXufzOQVovaWPmgPzlQaG
NSwVs12mYfx24mFjyDSWKogKW/n1zbUmEt4Y5sNsCP2AdzWG7ixsxMhwLBGD4bFDRo55qGG3TyO8
KcOBLplOCK1i9nXAqLNuyVMT19h2xx/341LkMcs4jBngN7geH7vaJKR2azm6s9df4SucUnBbcH6d
As793dPXgoMeXMk5DLOdrX8LbtEPx69eWpQWWaIXRgfKYJFIcXDn3GoHn5tx4uOySnzx6J+2cC3E
5t20ABSvqLRuqAX7DbcTWMqIcB8YBjCoPKJPBkYOUADRYNVVM0aIPLJD6R9mAyQcYFQpH4XEJ2j5
OTkzgj60K4MyYA1pmcfAQapgKckDGTQcR6paM/QBS0tClbrfRpDc4F2JeyXpAiX08+TiRXy6kpVG
6RO/bRvQGrU3HZxJ4vQI88DPxqdxSgUQuQ5CLo9T7aFSbX64//AhwcchEzVZ35MKxXtB7li7Byu+
TSKNEWkx1VFF6eAzl6CytN9EPW2s9WW49wtjdZpj2o0LY/2kr5p3j0iqkzh7t+G2v+1DAumoy0kB
+8W3pTY+0rZ/G74CfrUnNiTHVcGz2nj7vmpqkK3mp5LhUbMjF5yzNMaLF/zqTesPmnjU931+KlMA
bqjkF+a1cJUl2CCh5okX4OCaSV+RSLDvT6mp4N2dAsWYw/2SwIHjYAGQvOQ7DYD/Vp1Ku/Rmb8Tb
QamNbNuw2tnIB7RQlLJiAghOKdZxOOk2J4ePuON3+36VKIVYqILFQdkQ5c4PhrHeQ54G4d5ho4Bj
zyK5GVSbzBKZOvWP0qrJvyX3iBxI8Jjv+9yk4GiqACTpr51JZVpiKdiADk7E0rSwZ7hOqZ8GhjRU
/ePyuAS9FtPmgySyWRBw5VQ6IkJ96hWe8XD4i2tWJne5hOUjF+5o1xHBQcqlxgE3IO/qCc/N5Sp1
E3RqU752LDGx5T1SgmOWH9jVZ3TOz6wD+J4IHPET5RI6WOqoMXqoljCdIjgL/qc4HMt0nshVFXPl
iHaoVquTh5kSYVvi3EQ1/AcniOCd6ZX6MZIjO8YtPDiclosrAT+8p1q9NZnzrVyteq+HpSZcRJyR
9wgSmKPLdoY4xg5RL4Ro30P8Xb4DRlYsWi2TOw9CVW8CnU8fxkMzFnfeqk+pe76vXoVt7Ug3uO7W
uTS3Hj0lkGJyJMgEvnix9600A5cZblun5vdROwlHXnvSH98tqygPp5sSc/fgTT7RclbKE35rALX+
xdantj28h6235W16g174phR6Z5d764fJRe5IrafOhYqWFVR81LmDKbx6ORWKqMUZP4A6WYE+c/6a
ij7QLjLZ7tldTFEiEs39QC3D21ZjntMIoJkGINT8IZx+jB47jqPWGjlw2SvdY/XJHwkwLC/b3g4t
oJgy+upFPlXvrPylnJ18z/KKvZJbcvfDLzH/omLSmRvSmRdeOJ192hRamVprxS8Pp4kUMVpi2nOV
rCcru3ws+Uhs3YfdvXd3tT4SJTgBWRdWXQ6Bpq4tj3OVjF5eQMayRqCBV1PGZWuOmgOiN363Iv9g
CidluVqq1MYx1honvr423DjTAxp3mZqq2kApXjp7sDZK2Et+YInkOFRObq92hbys2OuSHiWlaas2
i16s4M/bjiSNVamljU4+VF5RS8D/oubDjfBoHnZC/KIKpvV0839ibeLDh+m5AKKWYQztZ1ImUx+d
7ezjXZCUvDQM0AUMg0JDC4lJisUgGny4ajUSyrdgy7y8q6vcc4auQcogSypf1fDqSzVQylqj52Qn
q37c7yakEx3dV7xPnPDupmavJOW3qc3ibvdic0d131cLKZoncGm4agK+RbLq4u03Yjd811TEiiac
vMskWA0IW/mFFMDlVE6IfIhYA4maoqc8kRs+n/PffNI70T4HVTEiSYWW0KJ001TzoNGab31DqCj0
gr4x3DL+zTswIn9dyzvgD9CYCqCpQ9+GIYNzWEEHgHrUIDvW1+Oc9Wrn73yK+BhHZNLTHL18ch4p
90Pb245uTsKokdCdhitfybNVeEFFA9s+5eMpWdHfcUbJnHt0bvYa9ausDRXN/TqX2rV+6rxm63HB
g9q0qFByUF/beQYl/c1oW6Wv05oV6jf6HfOHbc1O0k3Sj7kgIytBVV5/ph4u5HNqN9s+kLLgj/R8
1dvOnt7IWOfIU77D1nTlI2c8vsxmOaf/8EPeV6t4UpglS8PU0NE//sM+EVc8fDxYtr6+zGZZN+OM
q2HG6f9zm6q+eK7jcNbvH0Kdjl6e+lO4uPzpxs50JohkM0KQauuTw9GLKE0zvAHDZmCGbXQJJTyx
cR9Im5OS2iy7eg2+zhiPbu/wfqYr85j5vNKcxlRe7Fxw4d3/xQAL1TqPBoi+EIgfGqAPpJTkcaTb
rieJBXQl1UBlkEfxOVkFSVJ1FgNGKG8RF3g0EJtC7SQ19uGHyhRd3UHQRcNMnqIouOe6OLgrwAfs
DWAmXhAZyrBM0z0dihGM1icEo1HS7eKLZm2u7u1It4xvn8445kKYHMhXNsEQPg4fjHnU/QA6mDnd
LlqeMY0uB9q/mhnR0AZZCROcTyZ5T/VC8MDcXyNHWZkhtSLDlsasKT8SPQFVnoEqsR5RJAzErsUv
VXpQ+PDoSslA1G/xSFLmuvRzLrRke1FWVUgKSRFM/DiwuvqKJRkVSTdu6a1G5fktKNw7Fj0YS8fV
fpA5RWugc3yLc/sCWLbLNYprt0TfY8urrjvnU3Rc7XI0zAUXL3SmnxaUgPPBGeSRsBB/AGe09YJo
BDmFBKHSd7m4QuuvssPi1LYaanJQrJvi8aaskBg1WtHetTXz0GozBOZfSf/fbG4rYtdn1piKPfi0
IePwBDd1zdMEyf5kgSQty58TLegtukiYE3RZCJLFDsPGgmEhEsL/i6TsJMlqwc9dHofIMhcbFcWd
HSUrO6NDKfDegUmExBhdVtrkx5JC8XjIs7UDzYV+P+z3Gek/d6apPtvVQKn2WM3u0SFGwYzG45zX
lV7tCAXsJEAZpruQEna+tiCziVlZYHiL9XuwUJB7wKoyhVcnXwN+8STkTeQQrL1FlQpgln8aCd0B
SUgbcbPoK0TTId6RWNQlrwwHyS3Fb/LviylsOdk+Fi7UvxdVh10xVEOBLGjaB7C9DzY1/JyThmI/
4II5/71DzPzBuMQnN+RyYsFuK/T9bELxbhfwzZw8qp5IdjAbtTZqgrAqamWOBgsYSE8m1IJZJuDx
q0WSgc1spHGX0IvFINJIB0jTwvRvMlqeFVnRFVh+uGHZjC3vNa6QXqHMoEFil1R2JIJZlK9vfBR6
sNLsj0Jp2Ct8nOcQAzvFNk5GvQSAUQf8vEcFTg/ZoXv0jKpkmfmK2BliI7v+gULgNfQnC+9qyc0O
Ln31X5LF2ZDJvtnX1g3HSqYWNWyECLkP/W7IxBVL6wjxsBCdwldTYtl9OhBi9+AkTHK1C4ZN9hb6
HWMFfoMnayt7iJEo1f6GbYARChX9cQivHzkDXnXBJss0NohsV9zDVdiVkVZ1d7JqoGsUhzO8li6m
KF9LuIkZpLpX4LqLhfF9cP4YilZdfoyspqQyReIikSP7f3S0cOhCdDqcFIXlGfN5bT/iDFC9yi2w
1eTeQBWpL4gbACzIWz6RUG6jPIXFDkPpJ5zwpvosRjH+QIxjhS78ivSlVo9g1cXMrhaNBgOmy8nR
PIHOJs1oEfDWxnDciHHHVkxOIY4DAQijUcJYi/nX7RbR9pIbik+m3gqAFVsXtxoHYTKhx8skVSjt
9HoUmBJ3CqEbPaVqCmvI5bZEgL+0VlnI6FJIETJ0M7X+zTbrGgfR75mGvGsEsW6VMCbxQGgiIpod
6sTyR4BLCBwmc1UNAv1iCwJIkjzf1WD0dDHQ21gO18PBSBuXBQgFDAeHsWcQD0n3w6jy5uyJ6kVA
V9xVodMpXPOo6/8qMAyoihA3bQgAjJiZxrXk0dNxmKpcnZswReEsBpwp4PzpPYo90k4ROkLqmOrF
OsScsyFMUV2wEQwG3ZkgA40TRbadCSi/JpNYwcXJTKSWdHOqwc147NJHUgek/ZlJVsAqZ9sVN9ep
4LLLMD2DAmFrfEBdiW40dK5haSakYXpAvHP7XSpXgGU+ANNj1doPcf7kjKAZyDzQff/noIfh7ONW
fV6NV87zmZmSlzFVLO3OzjHDw3ia6SDe1IB+uoB3WPAkZNiFVMdoGhgNW+np8cD3CJ/K+GjJZ9HH
uqz0iHVjSHMAXg6IXvSsm2AYhI4tS39UDGRMlnH4pdkrEJanz0fvbhPOgXX1RBGd4B4wXHn4ExZx
iTvh+Q8GiyyLjaybhrIGA2OZPZQ9RoWcfR0f1qqhH5u30K6rlq0PSgg3sAqOL4RBBxtjLFC3P9OE
6aLUu+WGYsvhqxouaaEjbSnOn3VK3FKEgVV1Nlowx/WWlbxz7Iop0UcptfFXB7Pgg6oekPUTFf1X
B+IcJfuau+REeSbaxviG8j9vbDhcEMNrlDhi8pEcMosXj8w9e2fv4T/8XZiLHuA/EYzBFp4dfGht
W/ijhUrtWAjeAHgUQkBfJBVa0wK72ns798C2cwtBdlkICsHRIfXNaOGU2YUiYRF9zg7H4beI4dm3
5t45tmRy8aYZPlWc4ymnmccl5kQhYuNnt25NmTc+myd0DLb4B3BXh2vniSH28eYh8LwDWm759G2B
ny0dsCnDuGKr89ulQcwr0e3cF1kURWAVX7iWUk0goiARYvoVxmtBT+gWD+XfGgGF/xSetsxwCVKq
rcMVuQBkiijjV7MTBCuootUG29HAKcIyWF5fdKBVHKfiEVXHUVcirgibaoHSsiHMBrVB4L7Uu1C7
TdWdKu/UCHfXsAKoJ4rb3wyotJn7j8o0RF1Q6Fbpa5ZaekgjPUl2Zgbvmfw9lft8HF2hitER4WO0
wisnZLfo3JlT5BjSE1rtdfCAK/2H9+2c4bRLvF5GRyWC0v3dUAilzgg92CZ0Ci+3YFIzqqkKTDJs
KHXBRAMQyPzrRbsvQwpT+GVBgqdDcGQ1tFXidAFWw6sdT/7T3LmP5i658flo5oJ0pN38R3PfyrFq
tXLRXZ5XJjr1D/0S/sTQGr+H6Fv66+7Wy0SZaAdvFgYZeoTP6NC06ltYzeLqg6nwiioT7AkRRD3/
fuiNqLRI14N4GWpbMo/KOsgrVsw9TdTqZI6qguD2vQHkVduvEiTqBjsCtHUnBMVrH8q6yF6kFeXq
NKjA9EVsobsprxTowl6tnWQkcIiOOJgUrPMEuD41EKf66EuXmnTNofGNSuMpjJ9RvKpxiJUnCyQ0
ziKXIt2gva3UibIRKssXu0WDdm6yAJJbx85rCUrPKy1ul3SBxBf+SeXSykBwmQIIxQRaPVJDtYMJ
ZwU3EJoM3gMO8WJxcawAghcaBl8GPHq4JBsEAwvbN9rV2i2bYDASpaikqGycL6g1ksSRPEkbZN//
O9p7EnOFdtnd+ltftCCpd6xDekCaSuPyXHIHdKxAtuVOSZ+EzgowcTS2D+10oqgmQ0k8weMSXFGp
mop3Vba/jRQa6Sn++5TwkZQIAfGoz2OfCH4k5/6Zyo98JK1YqtV4RZYSYJVWZ8JTQ1ACUqEAXxt+
1nNMoQbBTrsGOg/+dZWD57djhVRUMcXkrCH9awn8Ej+jwl5lAb0xsUoI7AimE5/+5BO2GAnvkapm
lTOErsRao6eTQU9H/0MbQzxAWhQpeIJrkVbyS5egfLAB4bJ5u3qwX2MeMn4RTx59myO3Aq8DxWnE
rqV2MK+EGpAyBqZNA+wBStJYknBN1KMqhV3VpYyBmGKcc97Nw1TRcvog05ycwK/WaBIp8Yd/D0Ng
YEYpS6Nyu7Dhebgm9frHE0eppdLgG0o5ScHJSpaF/QqA5mHzemHZgLwknLZw07IoX+h0NRmVUtDt
SCeEAmugMM/qbmOJvcoMabKlvbh75Go11rQv2r4wiTctWsnOleNVxw6GhZnUCoO5GDNxvwNV55VW
OYqljdgbTGrlcGUOWAaOs5+XRXtJ2zo+NUrJHfsnLymFA0oupFRCjA9wPUsIro936K+9J9Viz2BK
WKVN0pIG6AQXUtNT1D/wDtUREHVfHnbGlgjAB8UXGRtcTIMbKA5iGMHq2yjIVAgJoMb3oB7EfPLT
5KHoJlAQjp2WHgWGZG5cE1PDcifzpxHzny8zAqLuULhnMoxk8GAyImNCUtFMUemSC2sXyK/ZSUqC
jWcEJC9Ch545jjZJQLzvvIdZMi4Pzx0hf1xhYAti1EWCny8QyYTG0DAUrSrQe8opwi+RS6VRKDNU
ZfmQFEc6vHFO9SiztdYINBK3iTGFy6SX6xqZx0iRlhDH0hsYkcqIz+ecfNAbBJFMGO32zO8BCqtk
noBWpSySjh760nC0NIevcaUJpdH1v99QCWmj0pxm9yvkx2kLxcbN5p4T2+RtEK9ZxsGNxTUa3xv6
Jm+TSn63wPXyhH9E/ABICneFpOjwiLB4Ol8BNVzMgCBE5Ti6G+bKmGe91EvPhQKoTMscOY0qEDrY
ASgQXh/R8BOtP01uNc4R7EkRfRXBCCpKsA5SIdHFXNqW2YOmi4IDmLNySyVEkw4WqF34nZKyJcog
CNEaISG1bXTtZAlLBA1J27wcMN8lCDKnb5j21hxpdBGV3Hl33tO9wxEm2UvGhAwJFA/lPPRrql9a
rHHulFo4dSNQE+UCrK9D/bnKhNOmEgTwz/UaTgrsJeIb5IFZYvX/6VzjQ7MEQbPgTadW3Y09oyhJ
MpBRtgSSWw+8R2GGMbJCfwTPq5AqWoFY4PbKP+Rh4Cl3tcLpvDTw3jb3Ufg1Ab39JV0i7AhmPu98
ggkd8BZVHyp/Ub/T2KUNJxukc77rrgiah1tehwxDnj1GCUCV8i1Pusem+1R4nWZc9DUTpIkDrL2X
oglPA8vQ5oaYjihElIN0lGmkaW90bBgs2LUZ9yQNNJKRajT3W3OVEaP0fJoCU55rPgdr1KTUlEqN
m2IVxSEKfJvEMkTCMlhFaTco5tTE+nlk5TWxNBYmxDxqLIUTd1DTHrR+/KvxIpTfo9LIhumirlk8
a9g+JlFnsn6inPEh4yCe2Rz7rxUg3dRZ1feHP3vom+4NvKrXMntoTURH00gkPmN04fbo3GXAxYOU
D2Wcof+mhpZBOawCKVOTJiELiSvdzQyWWJx89ipn8kNyhrQmXU3TT6uTapZLq1wtYvCMkLtGPwOH
XMweVoKmvmY5gqasHCL0KczxdVKyl7p4OS2GBCf9J05ROcN/dw+7y8TUSL9SvUAfmCS94eLf6eku
AOE0qCwGb/dUa/Q1sgSACeYwoaguqsrtkTuXJlhbILfQPszD1sKoQ8tG6wLTZc5cKi2/1CUYionW
PKVrSaQKB+Eppm9QKtN0e8S0c+3QC3oIaGEwdYktrbW6kyAo6Oc6xdGVNU+tqdSgSli2rkuwnELm
nwdIpyukOk2ejq4PsiqzXd6zqHh3eCOpByzUWTdPZ8v/stfYZdWup35wiXiNIlzBzB8EBKfNAlqW
5ORaRBHNOwkoRUUg+CwbyWIleFFB7xcUPO2SgzWNBC9sXKGFQOY0D4SwASDMZA6Y21RpeKtk63Xh
MXL/gTff4E+rlRxYrU9EiyYzIgfNLFQ8JT2sg70xzXSVXJW1kX1RaERus26slKsuXRQQdzR+9fy+
6lxEwD/gCAs95TRKVyOaFGMTWMHOuuvWlkCUGnhZHlkcYzP448UnMYLlUnRNliQU3oQhqNiWB5KH
0doBdwNIg5gxYuY8Od1N6h8dy9v4Gx+jwosouXQXG3+hW4RJICc2V55Sk5FYlSGRraHPpmVf1oOf
6Vc5vImRJYpAB3wFgqeokOkYpLuIOAR/OO9wGRh2omPhYjMQ6bimzsww9cAmhRHEN/g0dMTkSPIY
/qNtaex9In1l6dBSx3DAsuBw60DyKbQvhq05PdkjrJhQrwmMU1RMhv6pNh4P6R6jF+hderG63Mmf
S88FkVmOp7+p6bRsI/lAsMCUydlBBwdmBO9HMiBi1iMBuKO9PDSIJTW6ZxgGaB1BFZDoX0cCsXof
Do+UnsXzIC7gpDl5BjDszZf3trm9uoWaf5wQs0+TzjIkzFy97P46xPfom3wgq3EI02ZVpyz5ZIVl
tExAMC8PFYyyCrS1VClgEb4piINrYqIjc2m6QLpMQ2yYaw5J/Jl+CdQJUTzS/jLnJAEM0vRvDeF/
gaNUNJAX1oilwLS7Qw/vvzUvXfcuhjLA/HAq5NFVaqwpzLDaAyNpK3VSlESL2nNIVoyEQtNa3AON
NEiJXL78c7k1WlXk51q9dFXVSszsUqYE5M7ASHC0hjHkTOmGnphgkAR8uAZBvk5GQ5l+g72AwcRK
TAjKUjI1j/fyNS1P6CXPapB+glc05LJtcPWQZQRWpehELDmqHvDukVPBLus2yZpL/EQ3TS4lTclB
UdJwLx9pITOW0lWrVose4FREUazFV3c9Ofd3FZ6qSDai8ejP/88iKnKrIuhEbasDhUW0rqb85Acx
reiMim0Y/xqrGqlmzGvh+pnFpWSWHEXWqiRRQ5cpHKnjTItwqq+sKytHIvpJl0xy1KpBY72eIQ1I
Kzwa2PETMiTk9N+GGfAioJAn9TZZaRMwGEdD+Jb6hiMRD1AoqHBDAlzRq+pa1FyS+ilsu/KUiEnj
7eJjAKGPopXxi+RheYpo9AlMwpM2Cxmo7t774oFhGfFtZL/0KT9JyaYpMYv8JZZAmzYQLIf53pXy
Nj20EpeGXCbh+xUJMGYhE07TQmE+rCI2KEo0DH5F6o6czmi1ZtMqnvKnKkwUOP2uGJlI0VE7Karc
NnxFVVclNwWmkUIYTUszKoh0c+6lXURRU9NFzmi6AbXauc7F+bSo/OFGKhY7tInHViJavIH85FFI
r1G+8zd8smXrxygzUQR/pkZL2JuwjxQc/AH4KebSMJUbw5Qd0iKemkqNS2Q5MQO7DaYwlexcw2Z6
9jUMYf4ZR+UTTOvb5cvcBt2K/yyCKLIlUsZvpKeeiKNKvlKZIbFl9Sm16mtdLe20gQF6L/vCzSjb
N8OYfHo7OGGqopq2flKj+jsQtqSvHQ7/EMWqA76gIso9pAq5Tk3Xkso/tg8kVimK3lHdk5YbeqLc
6mwWAPQX9eZa+VJ8Hdf0SmiF9GeTEju6lVjHGvUNiOvDk/tgXdXb6Y59peiIx73hEVLaCsHy7lT9
DQVsH2pRPn4pKAUn9w0K/eH60LLCy0w3Zl89Ryl1qf6/xtVnhAJ/Ri5QnaruzTMRSJifSxs7PVmK
ahCW+7AmvCFHwtRSHys6nQTXRJ09yhJouqJ0/24+P7RoPFN5WWXm4dZdbTSHU6n1L8PkbAJ4ITrK
lYrB9ACszZHiSVGgFx5N0QP9EqQkYOmB8qty8LI/bB7hmpalPfdGGNO5v8VPY8RvHHQTTYdqrWUG
n2BGyKypAVYV7FdaULDLVH/+5jLE0TQieeWoGBWoJlYLKkr6yQquKO29vFTgS2kS9dSl2W38WmxZ
zhYZ1HJXm8VmLJdaraDv8blz6116N5WVIx/DVwpWnwjvkoAn5kf5iFQ1HgL6wxTRrg6wPUEUSf6h
+M8aNq0dS7U1eOPWRgT/ZD4uZHKmNf5UWOVWvOu1cT8bB9Wiaaa53tff1EWCGLNgch86Z6oKVVfI
D/qt+QBsgZj0IPgDkzjUEMXJtwrU4pUoY4Qr2JuyjGlduKGvghrBhmaQudqJVASyC9AT0g0sHN+Q
SFM4mjYBko/7uFwafCnlZ/aUalO0TEav0WO0Haxnv1Hx77Zx9rPP096jCHu1X+abK4S8ip1+feXt
DHFXtfYzH9NdYGVrOURyvrVqtvb6e/0dV6+/fS2XPIu1NdopKl7O8sS/tTx++lPfUIQ+Xd6hrFL7
RVcXKtDHWbbz/DqvxMV2Fad1SsHoO7LqSHFEmzBNnyj7cSMnq21tl7ycU/Cmhk+TNZQgas985WuL
g1xNmZRbojxJGTffy7tUB7OJCEhFLnGl5QiaOvWnO1lsSAInu1q/z7XkEoTKNfjW1MBeLizQOBka
y4GIwO+ULSYZihuQ6AFoJYAYIN7WwSYEgNNLwglgYwAdSmG74oGJwpljTXmANQI6BPz/rIVsBrXX
aPOKq6f8nJY/RV1CFQQ5I/cdCzzReP3HPR/hcwky0571VOf4YnKAM7Y67L2RT01BJRazSRSdA5Cj
yXxjty4eca1QNUWNoHoOSxx1yoyOB6jJKozzLvR/WEsGrZKfrYhGgccHJyptbS61VQGNoygZ6NjC
nvBatYGsY/d6KICiAik5NjUE0qRPafmAs8RAG7TZtCwIzpT3oiBWQBROCrES4oJcMPWfPZ1kxSfE
wr3ScVIXX0hwiViMBWyGWmgo1EfXqlco96D68TSES8+tgqKXSVkI1+KETHSsNA11KyAsJ8AXamBZ
2RTkcSMF+qQKpVr29HCoTKdsGEFqEAoF2XNDEMYrFgynp1jmBikRDHRz1U0Q/CCWU7oa6DUCspVa
+o9OpIDvGHuTCYYViIHoWYZ2H4FAqtxEb6SUADnZNO6Q6wSqgCvVweL7nb+tUgUVp/1XpfDDHzfw
6H8+nOeGX++ASxwhHhN3mJoBsQ9eLt3RqcHN+tPAeNUotKtgTc0UUvBTAHAKHGQ5TbwzUDo09BlH
egqC1XtzkYRxWTDpBXv0Bne6+Vwviv11Dcu5AnO1fxSEmkevWO4cCMWAEJiCfd331GnVw5cXunOg
YJOd+QMQFz/bcNwYe1qMlT0s+g+30PqwyBPxGMf54V7Ynt7NJWM+HMvHlPouODrMsaFStqpSoKj/
hlL8m2IYsY7EE/nRTiLTeqmpRAu9dlsAvDQXBbVTgiB9CaMxIZ1eWudsE1WlbMMbSvmTIrmW95I6
fSMJ/iROUT9G2iXSCUxLWt5R9oliKC0kXNaDqZAPNDjknapISuNckYm8UnRHGQ5PXC+NLrB1TVQl
0P+VxRFuElpNcD0hZkyAsBj7TF3iN4pQ0l0Sl4AaE3hpCguaeSY7SbsWh9Cxs5XarnsMSxhehkDj
G99ICP5dIBb87B22sVd82tbfOabVDWmXg8T6VixSX6IRlrhGZbAbHcNM/4l0GvqxlJ8vi7jx3V13
n6yT/LqWa3/bxcljXdvMpz2o9XGugYaMW0Jv569IELiFxe6j05sb5NZ2cU6R6h2aBDaEpg6VWh7j
O8itKv6tUWTWHh0E+lbPFT1r2vt77fNXmaDXtUDVgAjoOv/dw8zF1iIIEadHv6s+SipuJn4nN9Yr
VkkW2+rojEDh6jrYx6ycdLDRwr0sz7O60P2PhjkBAh/5X3tNW7GKX6F7GksUHuLwPYc7XqGce2nB
zn6TsXBYCMq02N3bJ3LqQKabIEeZMCsLFb9oJlCP0az0zygQV0c0cepuFiib0BSnhGLZOs623gw1
ltHvxs68nUNv176Nke5c2+X5sWRX8ih8Pub35L3E28ENu4OSw6b8cJcOY5SASADhrsL7qNTeWLN5
tkGWb0+P+QzNll/d3P9xdF49imtbEP5FlpzDK05kmgz9YhEaJzCOGPvXz+eRrkb3nNMzA/beK9Sq
VYX3DHQE3uap3hl8//xm7JCOakedOKoq5IccCWU7NnnIMWg0USLAGrQVVPaUUdbaPcpWwii/iR16
JFU1KpF01hFeNm7tQTmFl/CgsBJTHHCzUqCwF5Mk2rewoWnvPPbvNRiKr02I2NFnHRNmG482d83V
Zh/bQlG48FVWPVAfgAxVs6LhfNmSH37PsEbyuaIsxFKwOgoxU4X9gEv4VUBXBhh590X5osQIC9L1
4rsy94zvtM4zS15td5Ev9YqHMPhZhexJ8QbuQuN9ryZEdV5Ny070KP0TaXOW9ZEb+ldMpWOd2uK+
uFhbdYHlHsp+bogtBYK56Siu7JJC/Kiun3MD8TtrhSJCMGo3T3i8J3Ef3QbcPz8/PQQNhNPA5I/m
4Pccqg0y42uaxAfFjrlOdrj5LFmkXmY/JhzyJ3p7jDGhHShk+UM6PM+JNY/8V+dSRFElGrMGiSVc
+ZA/QKvlr1o3S5TVGiostoe1EVeWuki6NxjIwG+GBkQWM70ktZXErhJYRrb8Fxz4DxJS4yApHAUY
0Xt5jxBb1QFsaIix/qhovMBTUxY1b/uEvgCqE8g3Vm4qT6ll+dksH3xLJfQ+OkS77RclKd4Iis3f
nt/CJXY44rCAH/J5GDQQBc4lOgNUoCWC0OlrFPGiKXGxDGjs7sFDpYZLH+lFUWz1wSyeH75wM/kd
zYWNvaPqDtGF8b5hP58eP4UkTh65jemYDJ0OXPyET9nbEfEZrE9zWeJGMUyAx/tnbFH0WhSLcmfC
KcpPJdg/fStk8v9/BvvjauCmL9eI3RYqnEKMG6GiFpJxodHg1/6xqwKftR65g5lceZ+dWPJ60LLc
KlvkE9eU1fUk+umQHUVOHVkgwibtMZGMZH1ofj8/qJSfatg0WBBE8NdtHYbZWHdzqIvmVT0OmjeE
B0i0RylxFHaT2MdgB56On17i6fCtkWdTCQ3c2nLXI3r6PlTT7IToW356dWwdfK1R9ZC2Quzq+/L2
PaMOZGTojnlG4soIMnGt4Qqh3tjaH6QqrtlNW6VXRueKDaHlTEyIqUBWeTZ6/UrcgfeCFs/PdsLp
zbFrhjJdjuyQSp9miIBLKQ43plsnc14MAt5U4Xi4sx23J1kUJBnAx9w1qMDvL9ga6bB7hV7mB+wb
1zEcWIRRee0lW37bKRt/oSMjmAWl2f58bJwKc3RmP1jVBms6F1QtcmpL5vF37d7Dot9lp7T0wshD
BdX85bkED4TpfzlztTnqflEyRa/1C4eJovo1su79+Wv4Q4Gt577xncaMdscmGTQgog1KotFftm+u
r6uwi/bNuFy/VsGG/R2VgulhbOVHumy4AM0oK52YBiay6UkMjDmi4ajopOdHsVE+IyRGDwg7dIua
xTc0FZIRYhHBmeTOQMYaui8aHJmlhEtHpUL3cEp+EPLdYr2sDmoJiECVbB8kgyesxbzl+jy+9woL
gzWyWgj1rnmu2nCPR2bgtbD3KST5SR4cM8vYVmidgANbO387ebJKVuSIWt1H4lwJPOvlGdVCNGaC
MqdD5FOwPkGRfJH3CAT9GsfkTDvqabWboRxzbnTP0twP6hFf55XPDCRtZV+yJuZzGkgL/HrDDXzG
nfCT7MkSwYXvJj76HYr0f0iUUPMUv18eiE43aY4Vc1J/Z0MEy0kkrBvV5CEflch1iCCfMuIliK9R
zmoMJQHneJASs+G1oS/F6t4y+mshGknnzzmaSKdiWa6qZXbv2bW5kb8NLJxUcMh4TTDjqcuG+2WP
kz4AARGSsq0sb8FWn1tL3od+Lv5y8BL9QMefaiNkLz6x27FjJ+EqOn7rHk+o++4bnryytvSbgIyg
Oo1jyJTkfMPcN2hgEn3A5U79Ob3SQpd2c03rkYR7lmYrdCfZ8D0yrCqju/owFJsLYjSDgnBZOXWM
zigEfeSvtdKNrwnDWThZNG3i6PtrUt7S3CImTUyK/0uGbl8n5FeUYiQVSKu4PbVaMzxq5DVK/hID
HAPwhFxNec+m4j2/E8ZJH5iMcg+B7QjyqDOCyaljpFnahXZFWyo5oeIhnapHTOY4kTVkulHMpoh6
aC49IH7HB+0EbLcjy9e0YtI83xZ/OKOIwwlUYbNSEBxJIu3bNliAMUdGPer+god1yu9AJ0U1wri6
3affUULhqjokH4O28y/YBcx187mlTlRzXr8nxnucroXA6XOnY7kr90SY5eBX2bAHKECkzsHpkdIx
EH8MSTTUZz6jcO99xLxyY521H+WuLoI1ViN75ZghRZwOlmkaBkLbJBvxPzZNP9dGHQLb8P/qq3qP
js8DGsXJJeNO7lACoTB4Y2ZFV8LsJ7WF/7CMSVuDTiNeyy4xRmZnQ14a53ZtoeAClIrI/AfpX5AS
aU7NBT4nHYe/+Rrdio1q2cEB8yLzYF2HD/VnvF0EDduf6CpJbrQVz352ZYlW6pwQL8AWVUib2gx7
BhlZq+kLzfqYOsl+8ed0gw3c95RAaCHqPpJ4VJ5gy9zjq3QHA6ESDUuveADgPHcIeZ5a2AR4eDQb
9Y9SAUWXFY8yXgub/Gi8/qvv7PW5suZclRB06F8u9SX9kdY5KKVKrQdz71iD6CYOHzD1E0iOX8TE
+wmA3p4/gZJJ4VeKiN/eF4FiBM+gyNRGOWpPtwI5HI4mOZGPRj599BtlQ1zjO6rJjJPYsP9G483U
BdAVSv/ug9ZbHw13QzhR8lIVBQ9CENpVzZ9ybNbVX/tnoACY7+CrHVvCn0P0M50PVc4s/jW4OgJ1
sCN+bQHoGApZ4rGZ3QIcRAKNYtrO0dHLA99keQAX6YlyTx9cHxEKZuUFSFsf+C90NIeCgSJfrnAq
JIkAK9ZZ5JYsix1ff6j0lmRlX919oGqrPwIC8Wi14+rWcsgmEYo58MM7l2yXQlYTHJPYfzC7wdQT
TdQ0tGtElNLhtpgcaXPItyIYp+z0DMg/8zf65GALFZ0rguZJZPORyLXkjYqz94sYaVn78aEzHAto
rfJ421SKGYrZnhVtVMNBsxc/deVlZzt+kQEghmcxfqmoK5CHvqVffV1dWBLwynNvosczZiKjflzO
PhCl6UlsaOh7Nu3lrx92/rP0Ww3pTx6uo8fTtt+HAEMkJ8s2TQdTxIbFu8xBozjJUKF2o5cn924B
sMJ4Ex2/cXspak9BXFCZY+NC+8jHYqOpzfyYjrsHBoBIazqNMXuhki645ZNJiplTco2V3fuazM2X
L6Zj2bTVyyDmxDY2z1kaAvvrVx78unu7y/+qaGGpbshaNxjkOThq9A2Mlh85gyy27FBd7YFwDecD
m7JE2moSvlxBdL7N+FM70Z84kx00Y/nJ0C68gEb1bTf0wPCi/3dsr2PptSxKUflMzYuAm7o5SjD/
eU4qSpd9q6FUZtgFW5z8xJZrU77R4HV43yVij+Fc1pyCGSsmrYWNmT1OKuzssTnmSRBy2mLZHspi
R3NKTsWhVACFusTN3IAUcfmmc0vbyP0qTFgibDZVsG3reSJMhyWx7Ny32zYZd1DezpmvYR2X+u3s
jaBov1I7G8NInf+tdaSfSIzX6hjxh7DXwjBPGX/ODYBhywqC0trkLfDTnpmeTJmvQxOFMHjQL4hj
vZiaPHe5vrAQOYMWTTsIW+KuztOtQhInt3np5H0Sf2irOmNeA1Mo1OyyJ8pIRib5uA/nheWW7zUB
0VLnwylIh++vQ/G3JsIJnUBE54i+dJOw48pJhW/vyy4Mzzq98h9wcA5Rc/nQvXde9RxAco18yKHT
XF2cvKKF0R3RpaecUmR04EhFVwByqxrTPpj9WCmxSJ9k1vXJ4w7esx73rOdUZD5J6//ydGvZ0dSD
C1DKxJe+niLXb2b+EIvUDefKaHwoFQZPDpgDQf/u8ancAGOJ94zfy6l9Zy49UJGOq/cfrUkkO23m
mog7AN/C2k0mElBc5ZrvGV4A1ctpGfPxG+tN+p7xNsM2tisUYKGZtrPe9IcygytNEpcDsr2HGHYF
g4MZmOpEqFq14wDfBLTiEnipYeBk8U9OAGIyS3l807Z6xnJhfdbX8gIMgQeGzDM1XLe00O/7jORi
3jVUhwjDo/Zva7f00MzyN8mkbmwkxhflm/IaYUgKK2yPpJWAZwYacgwJIHD8BNI47f1PamN3j2Ar
2olMtxNfTpdv5Mb+OooQw666hXjhHWJJj354N+X4AekD4Jt8KPPpUDDzlRhHFBrTcsrC/x9d8hSH
dj7+uL2BAFkxSB4aN/1Xu6G7Z1fMkVCOeM/rakbnL8LEBuKi7x1sjIFSmqV1ErjIAPSoA/rBf/G+
dhH/8rv0GkV++6XZ3Y0M+3QsLGiYw0AYBXFliEnrZHJ5aSqb1lGBg9Px/wPB45/2MNnLiWb6BbUA
3H1oBPrtWa5phGJo0jTdn4uhHCRoDhdlVUMv3Twhwis2ISPffe6wKK7GkdZfJ09+hEsgr0vZkZ/T
uj8SEDJrT9gsMldKVIodSgCkHEBALIsJgT6rjKHfIP4bdyHxVWX8lTxo/jQfKXrBtIQdKCk+zyhY
DpICZC96wcj/3t58LagbbGhnHFbmZtwg86pUYyGZl2yBaCh+c2Hw60Tc02G2CMeWsgnq0FcavSPW
ueWcChdlcHpkI3JF3WOSVf6gp0jOQkWwEVcMGIjM+OLyuyRW/dhdNe04XbwZ4gR2jpBCMH3OMbaI
M5dXHrGhxQq0n0Z20I9oP5uBl8QZAUSIfhgb4gKvDbmOC5Djjkqbd0be+/NETD01ER1kq6HNXdFy
FLggn93nDCYVvyZ0HhWzqTaZiC9Xk0Ya6tffmYwLJrs1qyTwFKaH/8GIBotzZDh0hyJLehdUKys1
95Ca+qL3Zr/J+7/cfQVtQkGYRWTqDfqSX3kcEdSySR3YReKDmdRHQ7RzuscBY7Jf8kigL+eh0LFy
u0/RozsryAPOeDrZPT9HtGoA+jRpHxfBFael+6/9T+cKQEK/ijyRoLXuvlBgSAlr/mVNwYlnukkW
RN18ERzkC46DjAeROAI81ecVIu8Lo3eSWzYBrSCgNPiY7ExjVik+jsXf1EbvOr9W54DaDEYcuje7
cPfG85ke/CKeKIcQ3CPuEOZv3U/X2vy37CHeh+oQm4cW/kzbOBKzGmWRV44Sj97phKMJzCN/nBZd
nrNukFMAOjUgfhdQ+kCJWZr4f1IM4FLMoGVpKQcOGu1KVLkS3ep3+v+dcT540d30SxOR2KUnJaOI
PmX7RjRNn1YzU5nQD6XX7utyminHvhxHAueA00ypiCJ8o4COKMVfu0/p6v8VMb/HXBwpG6rO962Y
J6ipnmkBU1etVyKyyB+X9/g0vYxX2R4SWHDvCT03NVGSOxu+dr/UOucJh02YyOgcKBNpWZwyLIeP
CqTpY/dH5GAsLB8k7gPcEOgdJedOWxGZ1c3zBEpBpoEaTshINhQ6dJZC5PYTsXd5IvRidKclCoRP
jszkfRNcDetOBrjiWrkrVMa/JONgTemETyNt2tcewAwcWDgwCVYTBlDmVOIRW259IPMB4dA16K70
X+cGsOWtLQvxNEheGXCPCLfF7KXOsJF4SkezOqiIXp+zHbgcKrI023qOrfw4nZmyr80/6lyi7tSj
RU3DjpWN0bQj3XAimqe4vn46L3qvqtYRoBIQKwHZcf/4zuuvzyencVWv8XOlfEfPdfIHbKLgAXRX
VkAjGZ32vrPZcQLWg2sRuTK5OHI1msQs82pAVfpDwWmgDeFdQRX20/6WiUc5P+DbPuAvDWf28QR1
IS2RD6WlCDm6KJqq9utHu/BYSjLlLkM7AahroyY/oMjyZ1wlsw/63zAgwALUUaXQnBzpF2oAII6v
5ZTwmnDzQA70uOEMiOZc/q4JFVjkfS0vxLa45XcAxCCeVGpTZHqs3IkoY57I4daCDc4jMWBlxUlF
L7nmZHlqR7/jGkixLiPFbZld02iz55bPvttAWMo9eNQYpDKvJ0PopyhFAt5CoPqCkQ4FmukhyD0P
fqnsRQhc03ZDp95PqIkgGzR+iQAV2ktk7/F7L7wW4nujntsG/z43BgktJgLH+gwQxxkM+UAdb5w2
g06SzifbPT9TUQfRPJJXRQx1BmdEw7xqls9/oUhAvBNlzQBUNB/Rd9InEVUqacGBKWP3y9incsAz
hVVirXQWLOH1MjXdRqjtLAds4FO4HxKXR8BnZBLnMyqkqJuB05Jmyu82D32p8cXn9B0sm9eW4wV4
03Qj/RdcsaDSM8chwqCYqKDg1nvUeZby13fbAXsBghQAgzpb79winfDMShRO5XmT30twX06nxfJe
sBLKcREsOWmxPkvxJifudB6hi59J3ue884JupYeLqoMjx8gAyn3/U6JLLU2bbiVn7KyHo8FiBS1W
Zc7HpkzkV2o7ufTIVCag3GefIL0/oodQRnJ1EVhUgUDDDIKV9WzCpCNwGyad3nNX56Oo4Sm4yR0Q
aKi01CXZFWqF+TsALbHdLge4VQVWHEnLHrX8z9yav5l8LCiOkh04x5GbUbYefKwtHVCNZQ3iD+2I
+uFbOXK0IMkrbCTSxIJ1DxZSZFDNi0Kme7eEf2Zwxe4YKUEYvWEpuWCohO7f4AKiLN343frLof7N
5lVnp9Csr8IsIU3hDnsSgd8CBs45fyJzAeXcVT/gWvEDeDo9agDre17gG7YKlf+yWhgKOt6O3ELM
AnghcRcuBmpUaUHIuGLwosh+6kn2/H0VEIRHL+EYqX9y90t1UDZ+/d0+DexdXKpedIoN5a8UgGYA
WN/I6VBXU2aIuoOKcdcvKEgVNjO4lThmQMQ7KdMU3H/5PWgDFQNeJqXj05YpgjzrLg7FGgeJWR7D
hjIeFiHSC7METR+3JCJIwovu2P/mf/Ii/U9PGUYDzZSyP/3CjkgmAymNzhNHakx6nW4xuFRmq4It
JBiOICFvpiRYCDPXAkIf19OI9mxkLLKxhl6+963sgkT012OOCWltoaJ5B6Wjwh9N2GhLiuWHehBq
yHH61OTcbnDusBD891WuIBd++oLcxLA0Ze4Ow0v2FRdCyabhOy6qW/O80IK25xSYdYrNEEHiXmLi
MtfpKBgun3SabzsLeDOjqnYkUt0oEEbyxPzY4Y74me4qFsiW6rZfkiDls2SsRY4AYzaWyXrU9j7D
ci4FRWvOc2NKko7GBQAHewHXUqC3YNLkJPKN2r+w6ztbjmjkEcD7fIx5CLqnll31Lu9CZtAwBCKY
p1C5YgxDOzAKQEoE4Y+cl6PAeglrpD5+WjBA6S7pFUGzFKyf8D0O6VZAJd//1YLVxmFuxV+PQr3m
l29Yx9cEmjr38DkCiygO4QyMnTAbMx3nXYoThkNAeUDfMEd6+x2eMMWS8ab6zjgYpb4R67mCtlDk
Esaj2i10phoRwCA9ypXxNRCOBLVN93CyIahw31jDnapr8cV+xPP0xb/of6uVTgzIOhG1ro0QVOtw
bhkcUOl2D+IXvmSC22K/DY4Zjl/iOEVKjJiBY0mNSQ98Ci48zLnI8N+5T5lD54B/V8CTDJjzcUte
9KaRQxBD8fTx/c5Uat/EHPNNhzALx6adKXwSsgsQf7SLIY7ixLeKcI2SEWwZ1iWG7WAFpGER3ZnN
yQ7TH3Mcb6j0lZs6/cR7aJtoUyxFP1j0zmcerCPQtvhojNrHQSqQ6RHHRJh43MFWAGzBGAcBueFv
hMqvl7c3bg8AgMgyU+quVR+jAjShtBHfH+gy+CXot2vBXAGvVh+HZcx0zMUkUDUPATKCgOEgdSCC
lqShOPSYuD3NMV3LkDjkNRZ6gCIUlj3lWn8Kl82jChex4L7avQncKDtgHv2klx9ULDRQOhdIgAKT
Lgus9b7Hbip+DPuLUxXkQ5YUspme22Y1JzB8TpYejD4Qg8FpGBJmMxGiRTyPqSp5jaOvfuXHzc7O
sR20X4cQtxAUDLJlw15FRDBdJxitwce2VlRzEaEg9QaXsw99ueiTjZgzygtpyzrWQCyW7sUs1xw9
WWFpRyufXk2bOlnDwEsfDIEQkmEkwnWhVbHTwClUP/97/uWsYQ/zQldCxxtQEorXiryS3cJuZCJx
QExLW8eQnEH/7qEH7qu+hrCSKZ1DRsUXKtl2X/zCWvy4KpHgp6a/H1CsT70UDk9alw1VJwL18g+D
cWuDYQWLlC/R1Rm9nDX2esGFQFvBEVZdA6L+ZOikz5qHtW0MRzVtjBCDNXc+r10Rj8Pw1IgTFdBv
Q/0XMMmuvJBAr2IosSKpnoayiZRfTxPMlD8XQWVOLi5q40pNXSSTt7VtGdOn4oIiIpkwgf6c5Bec
0WECq1ZzqIXfcpLgjoY6/JulA9i6Lzfsx2x5vM4l5VVw5JLGr0eXbpuSmnAvdTRWw+3g3ycylgaH
J7cVa6RsiTfiNAQWS7bdNHeAgFNpbVVMAXyoCm9902PeSe6+vPpJZS4F4IZF/bTz2q+raQQLk7He
uKrwQSgmrxIGlq/yayuB5w8jTDmeRPx92rbmnDVToXStYpy+DzJcPsCQZ4C1R/71Xi/fMvygNOwX
ME3FjjQTh8y4tKwuZ5xbtmLr2A8fUbRXlBs5XfTX1ZS6nCLke04lmyF+C0cdN8rfpph+CKW/UTVq
QRgbpzwxzWUETNtF+qym4RW1Hzhz2JrWlwGdmcYXyiA9dYqHyBK2dgtxA1HR1+MtVSa7hNiM3U6v
Q8HQXPXoz6ySKlOH/hf7CRqEzyCF5nk2VaBFgBU7YiWcH0CJYiaAFu3kZtX+YXCDlwnd+sU4SG7h
PRk3eCqCFrMXhdg4hoOZ75VzhT6j8nG5BGOtBeOcRh0BePAqywZ1dmwGbzmW9hamLvIjOIAMC5uX
aNc7DDqH3cj08QS2SlyJjSjQdLuUt5/PWAzsd+9UMQ3IqG5dOR9b8IOxxClQ3biRzd8I0YL7II/b
SY7AmPDWInX6nj2ZH2AeMIo4Y8E0k/z33Pq1/kDgnezW/9DRxpJr3XO8h+Rx0c55GczAURPclSHC
eQh7STcw1hqMHorx+QN3QCa1ulboUq/ED4bp7J6wVBCOY8mmEpQA4UywcTsWAccmCtz0X+PQTaxH
W401X4EdiflsNUmbKVgsFUG0+Fi2HvLxAbR8xnMgj6P88LxUYKoeDZSt7IXGUeDDuSDjqJ7kTlj6
1g9j1hASNvA+0bAbh5fmId3KOVE8uSGMi7QwV4lJpgYZlbV9nJdOqRdcQ9ST+IOf0Tr6o7X6oR3m
ietPX16QIhg4QhViOjA4Fg1XiCCJoSoXhmCr0BcCGoXXj8AeVjTFQPQu+JJNTZJd1s+LiIsdw8gf
a1/d+HeCXxHzIVAgZPHkOdkZZxXEzxXneO+hk0aAfivjtzpRfsqFQSUp+YYxLybtyQBw/HnxV0WY
DYyMnbbii6JdrHKT1UcA4WPUPz6P50Gh+fOH44iS5YDS29G4B40J+BRfkpZXH0pogCi2Hop76nwr
mC1jwNOCcLwOh2VUllNZ5V9JOsYGbubirMbpEXcwxBDSYASGpWaDska3q+3596CerF+zZHCCOLKw
sTbpUI9Vc/mOr1Bw5KNKLDSupYUF13HKbA28RljrZBxoM8ou/NGmndPL2KV6BY4POhDEGgQJ6852
BncHqtmHSLzB7FXH6u9WLofBBF/w48e3ND9/XtNgJkGaX6n4gUwZdAP3lz6SHqiNypv22szz33IN
iWGlc6/O/EIwiVo3MVHLgdGWNU4rua8rhlM8WFcxsG2S2DT6y6sTBQAJdSi8wbIouf/rvgyF1hxb
3SmGnfqowVX3hDUTXj9M/JJqvIJ4Xp5o92BXSKorlRPyFcKTc+EkBWCEH4Y/B3zoaDEqVCTwCL0y
5YUTQd6t3Fc6fbfO60LrJwO6e5zcl4J7Rgx0KbjmL6GNZG1IcwZ/gYrQC0OOrXGTh0ZcZ9UJ85bX
YG8lICKxxVbhSDoybtWSyQMy9XcRuyswCXEg6v/KU3AMyHZwm1B9ZkPuV33e8tV7yvbCozFo2bAl
Sh/yog8W1hOfTHo2zVM8Zg65DC22OsBu5GY8hhbYpTukA7IEKuRavfOvhtFNZ2vb/lT0gzsNqEHm
K8FCp45Bv8Kg87NrXrjk6xwrVtp3guQYHRqnEm+iDmc1NtB9ubCykIEoVy3HYQRElP6+KQ8M2+Cj
oETq8m1JfHD4jde8mibxUoFP9EwcTt4XXygGZ6zrSLbIG8Zy8/nH3Kgtti3b7k6yyQ6vyV6ied0T
sxB+o264NDu9gRxgE0KBRjtp+aFm9ZtVcCVEuNqe5g+oZdPBKm12CXvlxQwCRNV47xpFQjREA547
dsbPxTtZictgX03fgOd+djPhdw+CIZK1oC22RoDaPEJ8qdeDbZJs2USb/OdJv+B978D16RJcnHkZ
3BCqImamt2EB9zvPzjKGrddUn5FkFSBgG+xF9Hudilh+OoJwl+6CPlFWqeTnPejGDvigy20VChJE
yJUZuBSQop8juYe69sull1wyIYZYFW9k6ZeBC11EYTi7GnDd8s3v6PVgDAUgX986P6ahtUtmQPMG
VG5UE/nYZnee6zcJ/hYeO9H9wOUQfVoVOpd8R/ELYsRXWaYbvgllDd/M8mH7rb4AMwxZdtDR/4xN
9Aiph7kXEI6n0jq1NTegqGPbf1P9UfZhEQZZFg8QJPuywTo6fBSgpH02qk+seTgQ3NAzagsbg2vx
QlcnWsNyijZ0BqXmgqulzGOdpJthq/S6gP2kl4AtNuI5s/VMYPfTAKHYYaHYu1E+KUCOnPIHYfPG
F2DOjetx1U6bxCmB0hO733wSW2CnTRtnOMJcUubA8aK36LCVK4Ogo4YhVzCNfli/ef4wRedurOAN
thceNn8lDNBxw6r5pC7H+m/6oOo23RCHqUEaidqd8YXq6781cQoJmS8Q1gBNNbNKAqg84KPDQqOx
EBfv3yjAu2vGLcX8+ovzHGNp0xeLvwhxS4gg5GCGAKJnBZjSor5ADMsnxASgAdqUQ2o5sKJgLJud
y9hWw1DQ+U4afQkp4c36lB388GyKtTaGykxZRRktiMskhNkESO+qLwcKI86/FRZi6X6QDIejQWIb
ACqX1TZCjmrN22Gb4TWuYVQhP+qYi+Se3fF4g3i8YsmRWT6EHTyBsJ5mkrrGDgdjwGH3SH0A0ICe
tZqn8R4a1iSwxyrvcuil8ThNj1Y9044iJPJwUA4PWV216ZnRUZY9Uz+BNjFFweReW4Ewt3bgicwK
5HvHRKPkY2ZIUU+1X2Wj/EryuKen9fkpGFgfZJmGBwBtIsLyDBfSbKvb4a840dCcIB17gRfPC7a1
YBy3v82AxFHPPA8BC/fbLnSCrcooFnI9uvqOCe2OcZmDVRLTMNCKca+Pip1YnJXDl2E1Nyjst+Fd
z1el7r3u6kkmjpvLswISOHnSXtK9mXB4CJxuFnqfZTROT1B8jpTGsdPA3XHkCqtlygHW++D+xzv+
kUjN0O+n5jxjpM1G4i16/2AtdXsCcD4fXyihpCSEYjVmaiMD/OPGm6Qtii3GV2OJEnJqraVLxNLl
0STSsN9qLovQzcAULrroQYsJRxZW3V/Mxd0YgoMGqmMKE2OpQr9NXItzIN7FSXXDRowJ6MVwGVMF
59diEF/gVdtC6BnQDW0tsD8rAiA3Z5hW9IIt38reHinT+OdVu/Lt1Xn5gd0HekLyGksVu++muuED
IP31ODFh5+l9QLJa/G2dCll+EeY9JCf5M1HZOa00W8smBWJNW+Yhb1yEgaJ5tT36auG2lb282gJF
CnDnsPTD6aX//Ly+dviBpxVOmvT25nxxlca0CiYPiO1LpB8GLqM+RIGc2whH4tgyt0C/bEC7ev70
MvP5R4Uf0/DfE2eCtK9n8seNZe+bMqfUba5xrr/tT41t5FTA4zGcZK9d+5xZDCoS6pYToXNfig6B
nI4mM+HcgGxFE00cBY0j7oNDFSvwCn4G3J+ZNE9UdkNQCXmZAvRC8mbr+DsBpqmeY+VqDEOI/tot
0iltNJhmpDLBeh06F30GEqwHP4aD8vsZ/oLXWJ7GY94qDKB4rZNgoqn6PMSGHWn2F2yjmGmxq37H
Gc3cDCtR1kWsgb7MdFqFhAG6inP9AAFCKX5N071uI6SDfe2t8SGJDjYVTj2vV8GPMmsWCItRY7vF
SaASPqbsXng0+EyGNBcuCl/JMEIg1FG2A/Y1N9mkw3kvsuMl6WpEwzxVL3AgbeOG6pqfMhWSPAaM
85afCrHneCOR1/w9Qe5Kvr52otaZff9X+CmWLvVABUT1v4DaN2L6ickjj9u8UBvlLzY6sbnn28xI
3FA/wLRY3N2Ig4jbc0sZN1wffSrvWzZ45uUknurbyBn61V3CYm99+1YL6ARpdNIBv0w2w2lcvzgg
ZuJPdaEMY1agrtucxTsgWRIdfDsFjvhQ73C8NkMR+Zqx2zH5UsJuGg6Rekunn+13bFzTv9hmU+BU
LpWpDPXCyRiv4WNsfx7ZkX41XJj1wrBsgkJNzeEXW+MQsCME15bxx6HfW3/RuHYlcddSiNFwdbDx
jLlwoOl4wt27RQdlzUORGm+UZxNZGL3MuZK7QjbugkcRbIxiW5tE41vSbYoG2shINjNbz7wwZKYF
2urGpt8v8wC/t2/nGLhHwIYcDiQ3cBVZ3hPvupkiMcE5Nun92cBG27UwmsBDg2ja/OrAR5XzYtCs
HUDUjGZKSUNaGOZRw7hRmw3OI+CmVNXgpLwEqWYtqVN8zQSuqzw21J7TjkVWfGUPvIJ+TuIRFVYb
hgfcufwPyJEympaO6QYzEGvgPwDdClftVC2IJuPIMycZWAAvuhmV15pOwzF3Mb5rHFfQpkv9Bvqk
QB4A0DKcGzDTDnHntPGYzT82j16ODgTbd7Pnj7aS0BlgoR8GX4tqiL6EjHiJl9WRFeI5dL+1eAho
b6Abgk3YqewxueWIMfL/iqPmHONfAXDqREs+xp94eC+sZciJeRLZluSmxRP7vZevLb9TekN4P4g9
cImHQMDWwBwPWh0QGWNTR5kVh45H5VcHaA7EoR+ea70qCzed6SRCzCPAROCJQOhRZth1+gD8JaRI
GednESY0Yimxrx762n03V5UozKSvGgVs3bSX6I5XHnOorzAVlV3Tr54QNxgTGKcMRmhXHN4iLhQD
GpLsrx/4JlG6r+MAJvDb7UHQ8dhjzSEMh6mPz5sSw8WArVU50rDztN58tRfkvb0Fq1BHC5XqsZyX
8qFCu8yAniyw2cqmrPafa0pbH4jr5HMElaw4p4WvJLNE/6F1r6YMkvplrd1kaUrnVS+0vXrMMY6p
7HJf/mqXVB7uCqlOZsS4jlTfRO3BsGXYURMQAvbh4X3h+P0ZE1wZdSDGuBK3bQxYIUzqZfuPpLNa
chWLwvATpQon3AaPu/QNlbQEAgQN9vTzcaZmauRInzRsWeu3RWouWr31e6Ueeo+bneTohYrO+qxd
C4f7j/yX59/zcCa589jusG9l54wWk1ysHcnTP689Zl6OJKf56qkZffqz97JYwIlzWDzvzJG/gXZw
CvwlS0RlTMz2yiWaC0zTW8QklL8ozNudModXiMagkfCIzocjxSOJy2wvQOmQsG7yy10gH4FyWEZ2
4iJgoUfj7hx4gsLagPqCckNLZ3FMraL75NvYTNfl9wBkjgGBUB6q4isjPB7KqoD4Xytf8ePp0FzR
e/EaFBeJHKF2du8FC56FX17TBTxhdkeQTEnIylGXfCmodo46VimV9H6Ktjc9UprwqbY4JYnsR1HP
tjDjY8H8G+Szc9ULtrEZHRkbA34v2Ui2+1Erj4gY9Xzqc4FRx+/SE5hV/ZNvRGS1+oOlznbyeUrd
EXrIfx+pRyeoDdAvGs77wGQbMglet5cl8vU1M2PeLNw1AyqZn5qeIhCNyqfkrI/KdtrYQKyCagXn
FxCClYOjGbaBiSDctW9rSt7a2zUYLDydmvDGOtI8mxo/qTzEYyqmrBwBbDPgbSNj53WBasitKobT
ZeYU92XGeIrELMU/nDSFyMoog/kLQxHi5/rDFu0eEQ8vfXtGuNTJmI38Jv96tfMG/wen2vR1KZ8Y
q5Or8NXdIqxaAkgTMRUNiuOPw9LKcjsCIO33dN/yxE/C89jEyR4/lRswWtUiNjBeG1wqvC3p3g6W
GqOTBhd1piD4LSyt/4Q9OaEB0CGdItUVcH7hh5Scsp9LVDpF5ktgqypQCkYgSyXOllG+zLoReN8/
QT1LTkCx4ZPKwE/fv0Vx/iQHyCdYIMgVvj9Ic9ooBJLgB2jfEAt7ysuTKL4ieeaJhqmDOjCk7wsl
SP9cxwSxJaecxjpcCM28Yrw6DssKkbNdIXEQ73XMrHkEFEt5RIu/W+mMniKl6e1I4bu2Qm1qcHsq
Azn97jnrf5BGh3cK8SoA+i6tl2dsc/JiOJA5eMBfNh20107tzF4iYzhBLVi6CWor870awvlTRHDj
SpBwlEUFEALJQE9zYA4vYaKga3vh6wVivoSuluJVom5p2MWtNHUq7429djRUoRlaFV7iAkX07hvE
jcLq8LwySuDlJXPqfG42ZBk7naiACU4yBg/UaKdZhTflYui0+0Bk/Yjpyxym679gjwkDDFX8kWGJ
kyWU4MsUdllmkZWwyjFnIoUBev7s6vdSJk+VgO5goWPghDOLcBeJtvLZCq/QAjPUmVulbSK8eIbT
e6X+snLIrJAhyN8ilbiCaRGDUE7xRHCOcQInDD0BtTfCENjA0m/5+wMxc1Kk2ZM9Bb8czdTAptjP
1+FiwPx0NBipxm2rRo6+FncS5xuaYSwJtZ2y25eCD7y5Q7nrTf46twUWAWY8Bcgk3fiYr8lCqMDo
q2WLQspkwVXL5xWaECoffScVY2M3p3BXbOT7VKDfNkU6qXQuzzsY63lwrTbSMfUBnmVsHYMtJsiv
HR0KsNxpYPnIDWALydSJ1hiaKBJeBzg73N9gdtS5W3eyhmhMfw2I9svHUpzC0S4NHt9NZoUENIwF
m+KEc6hQLLwL4E6mdacOIGjnFtKMX8SoN7ecK49gD5BzLfbhkaN11lKn41l/qPcQpfP4B4vr47Dg
/ItW4M0Me5e84GC4qBRWw1fNVGmL5yIc5bedfgfXzxHWAAmqXTEC6yzUts7bGuypl0Kvq+Oe+tDY
v2aJ6E+/e/I+ILfxniGEJ40NOQSFbEK4drtRzzlii6+oOei5kyC0Tyyd84m59gZMdGNpl/ZQxxZx
LtP9R7B4/lOa1gWPesAYVO7D3K2ZK5Jbw5eCCdvO55o0U1ADHHjer/V7XyGLQOz1y7gF6PrZdBX8
AsTXPyCzsKB/CDSP1BKInuG3MEBgN2SzY8P65SFrAMydO7m97dcaiP63I7G8xTrLsMjOpfHnYrqO
OPELYQwl4bWAS9uIROmcmr+J+56XJ2EMQmeBJPdZ4Ang67Do5/iaOU9L+Zp4xNSllgJCN2G2+Id5
jrKF1BY7QbxINuql3bdn1Hxr7fQkDiL3ozOiR0YJYaaFWEsLs/Spl+8BidPJlnLfA1gGIRjVUwq1
GQcUXB8Kl7vyRynMH8U9+bxjK2TzMc+ITKx8bFAm38U6NRbJD6q4Aa+WhjvSTijTWJC4u7xs/1yh
tl3J+/A+RiFx+SXMrYO/5CPTelX7tmcQRCxYwuNTjbbpBgEmpu7nPt7XfG7D40+pP+hYzYz3eyt/
U4Cz2OYXo9BBAiy3/pRx1oEl5zPDG1bZIRiFX5Z2be6D7FYbaoFqEzChGUPYxEsv4O3ayy+ALrj1
uH7iysziI5p+aIFuGxL1Mt0L6+GKTUmAw0GIhgUCRv9zD4/SSv9BYTt9cFbrsc+W4RGdhnWwCZAJ
xd4HjmVerv9JgTBBfBaR6uu3CoUAth230EhQLp3oULH9OxOzRO/pzL3Rzfyrefr6CIHDF/EaoX12
xu+ndcpTobrDDbZR4Ljh547DZx7sJFJ9y/mEEnP/MYdvlBPKl3xsubh8uF1j9m8wOALvjXRpS5uj
efy8QFbMdvbEFWdmgnJH2YlTP7PbR3w1OFSgOE8QfO1GoYfhRslJjB0luNQIdkdz8cxnKU6bmXzW
u5n2iBGvffVLtspTWPY+0DfLuTYFbdVLdq9yMC9UcTHh7hWVtcGw3eHKzaWsE/H8lveBZiEggOzI
4ILLqccNS3lCKk5MxcCen6zEEUF9f+aj666/kMC2bE9ZjgydDCdiQwTeDpFlfxz5gHUi/p7PHjTx
mcxR3IEsvtT9J9vyYDr2NAcnWanbcplbk5/nJemd8lsAzqCSPlAWq8cRZAal5HwPLVh2LBSYjPo/
Q/dRco70Au6TzxyZX7EDGRAyM7kpcMzTxOWKS2b4ZhU6+wqLEZqLwQTJzfuDjoYuokF5UpJWyFGP
iMDBKUTOUoQkio114Vk5fb5+caIw8mLRH/LE5zQEXYsPCXGxlBUl0KKFgwkQtX/bIyfbLugXDHv6
MLbZBQyMOwNl38eE5wgrb9JvNXEHsPI23CKZv2j5qYHSVUPSyz+csb4ivYH7SEw8tYIHuYIbBL36
Wy4xco/15IibpvteWCESARJKTaSOUmcBcY647hHABaVPoC1Q3iLXRBP8nEu5MyUZbkyNpQTAtxXT
dM2w/NMVQR5Jf/h0BmKv8ScPa2oqfuv0HvTuZGJSwxYImMI5YJfuUAC8yaHgxmD0BDf4rjiD7kxx
OjF/FGqu+m4qK7xWLnbD8ph292aL3LWFQoUkAAiE/z8n+MP8jLOOrBMWbLJ8ogxHXXxB64SfgxcJ
e0bC8r5ZMqtuTfP9/kYnArozvetwHQDF2bob1lyjZT4rafTvFPjBT7+tL/mBxhgYBqlxSnjmy0JQ
PEot4AHhdSqzIZgL48cOGtb4K5yGyLsJiaSHJy4ADvByRznXbupzbj8p6/lCLKdpfiKRATdcK62f
aOtjqz3h7m6fDnNYT4UO0fbMTZp8hfhdWpgzJgWlQxSMh/HUshdBwGoznieHlLmMFiMy0cG+pnMe
Ub5Bh5WdaCH27TXYUDtkV32u8RB2KFJgH8oburkKz94sje2a1sa4KKeBZLncV+z2lzu9QCpo3INb
J3IKoF1C70t2MvsXvjifukgoozNvCiUNLW7eYi4OXj5MWgSPREUTOMktEDxZPWNa4DVgpWvq1ZOD
jwudrpuTMPNZAJ9V6GjhvDugtY1oYOP6EOzrb6OeiwUEwKZi+IN4yNDXzqpzw1GxbzbxHgrRB1Ls
IQo8UJjqLqzQQc1ROO2ZHwCxZhe//7JYwu8nqVd8r+E2/EWH50frDLEDd78VL8oNCXtmM7ZtkGMs
jBQMdvQtFaNnn4UEY1d+FzWjwCIgsSlmdre5iCw/EJZ1lKOhtJ/tSZvzPdUoR0m9ILmckCNpHxqz
4q9cIgUgqgshtyKaHO9d5QMOGQwHAJp6ruguyYEbz7Pyu67s1/GpOXz4Ip6PByTqh4IBvkQGtBTH
M9Iq7f5MAsmhOnPrsdOZFgH9w9n1mXFYgk496EoP9Y8xVoFBa6rrcC2Qp0fCA5rBR9Ac8YNiuQNi
AwhHueOHG8wkwhTLE8spOAsYPvGSLFg7OAJY5NgcYWbWCKPkifuhHYwWyO05DrEkCqtO9up8HrB0
JzTh8ZmNnMnO6yCXJpIo6BW+SJcx3DWgShG2eIvDs858heBgoyH47dZiSvQbz3E2wiDdFzcRxSNp
QoyI+47b2UCUiL6cEi3Z4GXlR4XOmS6nh4RhbvusdyWcKLTK74LJ6tt0N57S5IayJUNzcAqPnBUL
ixbs24KdWnr9lZsFdn5Nbb6SH2COEJYzRqlQTkClOJ2bj60tyf08oGDZX+mnRg+IU/ljg2CytU8h
kirAg5U8L+1uiktq8iuClf6JIzky4FPx8XsPFwENLCUVT6Y5sH0544dZ9WV4rBsTsJ53R+88RxuL
4u3NmBXmPlzJkCKrUGPeQgX7gxnEFa4B0I3Z2PXXgHNoLXjJL7WuwDyacMXkBjvyMyaqaosMfGLD
Egekq8/Gn7gq74mnz7u/fK23Vrb9cJLi7qO9mXp8Ky1j0KtlZr0GczIPNtVR/qtNCn9p2eQLmihT
IvPrUc6jjXHsF3pnFj9Zaqq7KeA2zqTOnhJ1mZixTydSYgYlnQkZaeVJ3/qEZgUNTetMGMQ3drW0
XKy0CB9XaFHht0v9HN34kBhbnlY83aBr+nRON9cYX5tdmtI0BJb8tWr853DVS7MGZZ46TeFq+akN
/lSiQLmS0VLmtrofZF94Q2ZLrNfnvCxwNuOaNo7dsG/DEk3bTKSL7C2tHb0AqupieCuFR2Gc+Q+x
QnsDD0G+LUgMyKcW/RS9aygbRgt+Wk8SKlOnutS+tOYmsuFia+QlCXK0seCXKIhAaDG4TtMHWHm8
S72u4bXCY07Ac6cDJgjuPWcEcnInKL+SwzP137EZ3HTZz1U3T6/Rl4ifXqeyKS/yQ/rlSnzp+ixE
LSMx3Zd+WRsNhMn7Wk9whOBEcRKUBvGmR2MsncgAwAA/+OoCULr7mTzw5GfZvgq9BjALJ3LoTdqt
buw+rDMzYGcZFEVaeRronadWBDqmWiEKg5EoYerX4IrHClV4gb3chm4B8qb+CXbn9yq5hlTC2RqI
hFzYA/WaMlo2G/LGSDGVGOaNZtcuvuAi9uUy5QAvl/QlBzwXA1jZ4ORXeNwemvNz67iLormOGoPD
ReHlmPIXWkRiOpUfZZP+qhqOaUwaM7XmjpMcPh2twxRW1UxGqXrO6QmYo7ytDAWY/WablvOs87n2
+THpHEbuZ3ABxjrDQxlMeBwCG3mrkvQKVjxgJh8pHkOymTjDgB3cMQTtUKC0ro4UYMq4+jilUqC+
wRrJeDtycyDBUb6g2C22fBSo01uKm/vQfjUDfSAJuQCb2JIxoa2a6liwzYllaSEI31Ywf1LOUZuW
ggOlhLRE5hKRrK4mIchtXqeJsaFgRWGDPRcn2HNdkbf8G/owNdmF5itvxyQfYwuQpjpUNMBrMiKg
CdGVzmeOLUr7JSqYnE0yoJNF68CRedkSFB6q6cyy/e2O5YN0C92u+KxreLBFsqAJ0pah0ySWvKOA
hWL9xtfWOmkG7Gy4oMm7ygp85Dl/ugkx1hujh487j+Zp+/xlCD3+F7/dRqXF/HlfLWcoTDbNuXDk
ubDlxCK3XN9OdkvdzWdMxsqc2Gpc+GgsEkvAmDezh1je7TLr3NfUIZpFVBb5A7KnfgRwtPLUQaxu
oGzPWs+QTpRdo51+xdbs6QunnWsU7lvHfcjpyglPcu4vkU3Drm97CwN+u8ICBKXJAoeV7A6GVIzp
R3hQw0N/Sr57Irjqs6gudVi0bDeJUFTaGgT66KXZZLCRBZ1giMZUPb6o+igMQxP0fcmKtduzQf71
9B591T+QsvFonzYeyg4BC6fyPD5UJRzdwLhoccUeypiAgV0LSyFaetw534Yz2XMvDz73JcoP9XtM
OdKZC6BeVRzn5KF+YU1i3ssfzfJ7Vc7H/pAuiRb6MGIP1VzZayt8tgtak23/R1/f/LREZEm/8R5a
PQVFVhfpL9zkIl4J3PJoCTKrmxtrbmSooXGn0txWe0ZCQ/bhhNtn/NZ+NYwiRmoHN9ihQ2AK0XmT
Z151bcZjnf7vj5r4xo10bn1enZUF6erZvfc6I8Ou8VKVWaDZvlUOokZ4FMgtVkfJwSaJpyKeLtuO
KDM3OcSIC2VAsdgNBUtSL0V3bHAHMqqhath02B21lcqYbu5FV370AJ4eRj2ZCAPJWPahLz193uXr
veLtP215Ou5ADkIUZgH45XsWINcKZy0m2f42CdzyEJzJzojf35lO6BOZOVsCwcKPj3mw++EgxCHd
M6sJ6RrDWuwKRpxsTEpApso00lamSkNT9649/qlWLqlx1HrJ+ytBJhS6HDkTYmKoyYno1HC/AlZ6
Q31UOZLbdTIBYlEeyY0KGCZwPLPQHS8/O2PBx+ushIv1hbbKSeI7Ytw3edTNNWKDaOdoFDxQ7hL7
MIZBECmrOa3mKHNJJwHJnk7WkBxatKKtyVBTkthgVnsNXU1tA9KPbgDCMgjwpvtKKRrMZ8kLhSJ4
G16I2LhyXjh0Jg8BKQo1/yDD8CAvSpVdKvoC/hjrrUK9Ivuk1IPEk6lYcDOyhQeyCL6bhFMKH6Mi
oRXVHAKo3v6g/bxI2RuPP8T0uISEdXVWES0KxF/oEXKk3P2wGj4EJyCry9EDgLeAoRWgDiqK6fLp
hIOD4qN3FHV6wT4iiLWry39xzx5CYU+7X7CeiZLQORAqL3mODg8hOJT9RZJ7twEPpbqeqHukiaPl
+v1HNA+VKtpNTTrWhAJjSKlLEhK97oPs7uV/nquM4Fy2H0fQzzu7CdLtg97+vcETQAteC3A8aueT
O2tsKtTTVxgBCriX/ohQbFdcKNp7G1TLD0Htz/24lU8vWt+3MZqto/ciev8ANk0EJ1BWiDqR2VJj
vlddbC0NIAgiCKS9CPflAjqG82B9CjbCg9mw73mCWhpZB5Et7nvNkYxegul3L4LQ3ufGBU5HjU4K
OvTl32Q+fbCr8l1BSVhMKeXkeWHxPwe0y8fRIsQAw3APuzgqVJiQ+VnUDqAoNS4ywxY9tzEHKpvA
3W7ax/Mq4KzD39fw58d/fJsv+8lXMbZcZTBEUN1raZGc4gs/lR34g9XjZxHuutPrqwooTpPf6Dwc
AjviXvBB9H0mbGxIg/yN9kFtyXvVBUtrZ9UM7UW+SMb8IYpkwtR3WMQ6cMvhEnjGWkUdr1kMCXSY
8gaYSOznFkvSv1AGrEPFDmsLrwKTTPMNfkb9xQpdDBaetpKMUEoIbEKr5wL3Lvcedl8cK7gI3WRB
k1Cj09JXlI0+7KQxU+5cmYXb7sONdi/QuQjIIT6rhMj1YPcgGqH+QbJBo1D/hOiI6KrWyQEK29jw
aun4zvr3cEXcFt3rGyl/+gYHY/yl+jXd7b+cPeAUXEehRX7VX7yfbChl4r+y8sSnC+A2xpqgdcc/
xFQPAHcq54KrvHVfP/EidaVtykeDBUX6QWPRPFCL0EjAp+OSSbYfNzMNpi0yRmlO9zd5Odr2ZfXA
5YKF0F9dpjtYQ+3WkNkYnZjdgCQGugppI1ktb4oKJBrIEogaP4OoOIhqYQCQXxtLQBjUKGcVvAiV
TIafb1TBYIgAHHuKK+y569wPsaGY6i1BgsF9MWK9pJchsUFVN2YIoXagYHnek6145Ms0W7L/LAml
3RdxYVi9mHUTHuqNceWElAhgH0Nax/4I0adEcs6o8Sn++r8n0cnpuXSAayfYy/f/AOx58Xiv2tD5
PN7f+Hbe0N8Y4nnb0Bbcp9IJo7iJvk47B762jHYCwxCXL1a6jh6QpwxbRBtZMxI0c4LGpmZrLmh9
nLSAf3EIekCspMyMCw8bLxqC9a9xIh+Mm/0hW5bZde1fC1YFfnsxPkAG7QJQjrNiiRSVvEkXV/SL
sYmTfbsOdvpG/KGzxzpKgSH78RkXLJcWUoYvrKj4pnhUo+IH0cD4b9nLnXLLV5kLDOjl5hIGdzhS
H1BNEoXCS5T6Gw0BSVRkLH0crEgUzphJhxaasfWbeMO9mY4Qkp2HCz10g8QTB0c4k3/QK8eQkNWP
4H0Gu9dQmanORCD25u1Ok4sg+K/+oCQHilVBv0bpgRwXthqeEqNBZrxMnytgt/BI6iQ5ksB6kuDH
gpdhxhbIELjXEgE3jjFZ8WVlDKfENaWO/MKv4z0XgugmCARgZ3GjAjCGK+72Mt/k4qyknwfTGuYk
Bk2VdZ8vJW2rFjYdDqa+dA9G8tkDd+IsIwe9VxzMha4lubhEpdf8LYNgY2WTdm+M/yQGAG0wRIL7
kpqQUbJTW2pvT4LKG9R3s3pKU0bIVhTb5GYukcvruh+BqijfAurF134o5lVxqozz57XOKEvSVY5Z
XXLreKkHhPu5WNw69TEprnp70Lh9sVhNVpQTycup23PaHsvk2qvogXc9XgKP+Cv0dVx9HBCLlsIl
B+yBIXUqmjhWSqEtlJZ2xcz2rwaDK6ykNSHESV2BWyBoMhjgVVs5/02skwe9Z6h+VJ+QcufAjLwD
gjnzFRxVOXUVEaf6HonF+yoexMP0JGtoBa1e8t9Tv5fcSLD72ilxhhZ8sne7nH7sOicDinxAxGjV
7B2fyDD+/AuCaxyjMvs1CbbzHkaotYYx52SW3OibYhyCVOGNbfxjtDIOXMXOCY1mjAusvOITFidH
ToVuZYwXAfdDKftdFaZReqHhUjtLd4I/iEKc7EGLXo/xe4W8nvLlQ5oe0ccRQcMJlIPfZhDaWYpC
pWISIpi7FntQVBza5AsgmyRuigoKOOx3WLwO1OapN1LDBAfqdkLYIzIk1Rx0u9XN4CvkNqQnR6eN
cABVJm5WPhCqPGSKtFoBQy+YL8WYF5M8M3JMNO4dxmli4gVOfs5yxMXoVkgkIb439ZN+rzPfZxeS
mFTZwB40fdfX5/gkWPONkiaaI/H4i481VGHs9ci/zhR4eQ/JAXI7SPZATEFs1bVJMDSHRNDZ0R1G
h+8Q/SPMmihYfpA77A4eIyXuZ0xGc2qSXoyzIJElYBOmm6xjxhT3ftmSf7d+SoS6+ElAFhU2AqJZ
qfUE+rjpKAokLBMKgKYOezjMH8ZEHJFouERXPcSKqyOWNvYNcCn8+ZFfSuHaJh5tLsnIBF8LBoQB
fyRvk6OOi49QJOLLp/fum0cJ52h8A5SgFQM7JtwWZzZDaqkqWx1/+rhYWbJkgRK/PR0Ddg0sRuBw
jw7ew1X3JbOCbYPZGWiTSHSp7/1V/guuikLu8gzuGcCIHkKdo4YV2h0QPAhnrm7IokgCFOEr7vIs
9PTgxqqgzpxAPtxRob5TRqMk51R2dOKPh52GoFwkSnJHnasRFFDcGvKsKS1GKFvdy8yQSEZLDDkL
1Kdo+OXK1umemNNcORSaPJY4wNpoFkSKcsSxVNq1hpGbGorQsxnNCJ0Ig0aPEV1rn5/iEqkQhFE/
LylyjOOr4YrkeMrMRcqRVjdbrTu2gYGed1XHtyFgeclARUu1IQdn8SLcHEELOTXDigOZSAYZoYWR
bTTGcTTMeuwWaP7D978Qb4YPNzuxNpt+O1yHa5qdk9KnAa2+uNGUzKHX7A4SMiyDjsqMv6TfSeZR
RyA+U03iTMTY/KwjHjbc2LsihQrQhSLXaBZyMMIwboR6K3KaU4nY/GMVAaUVnS+64E/m1Ugx9B8d
8FTYsceEM91UtuKkHUezQaFTQv6KouN10kVEzaKxIU9cLtiEp4Y9KaCBSCuaG15KauVxKtwMXx1T
CcJbByEZE1ox+v1x6L+KA+mCMslDADMKu5yfRq+GCbRFcdus4j8Myi9hm6WHJ+33X1hbT3FeT1xF
szBFYFpFsQgEeJ0QWYrmrnEhLyoIHIatcjJpaI0nF63ZJJiAsvuLrGW2TnpLAk8nWyAwn/iFDAem
UykvVf/dvdbT3H3VWJSQNZwLzpIxcQkn8Ybz4oO4jG5oJ1OH4Xge1gUUFFqQwCNQokfZSsSASp45
hi9KPsqBn3YFVPAilW4TNk5LWurHI7+F86hWfDQe0rn/w+BpLHWwb9FUQg50C/EVg+IqD1kPkavE
S0lO5WkMaqhNsjTyj4v4Dg2fekFQvMwjv7500ehZln4/7Nh1hRWGCDXyZjKTcijEanDo76yBMnao
tAkewfTL4gsNpxWXnIUaGXefXVTfKJiG3J2sItj5SNyqoF3BXaVu+BZLEzigYoDMiUoajZOWU3DU
5iu1kP6/yFGKHQPYj+fJUIlLfejgCoxbpS8rHd/IqgBOyLdsi74iZcRC8ZtOR+Y90F2yfd5gCR9L
Gq4fTkIM4wF+FTPv7Q7p08woUitCBPP8JWaPk1ODYqK0oOYDaI0cPs6THFVQRt4FAa8o9WJqaArc
AWwimm/Q9tLoi1YwsQs0FvxNuvcTW51X9V/py58+Vy+UpoUJFyXmcwlOlGaJlHTKtdcS+eEZnczQ
4U9Aa71NHtQAyOTclAnygYP6ml2maFtN3ULMNBcICcTgzTGAlx62FZWuPDOAJWuQgDuFIhgFWPXH
MoJFjA9qyOawH9wBx4Y46Lj8Am5RuuNLtiePAbgdhwrreip6Qg/NdFfe9uf82tIy5/qYI1DJN8lg
kmApLwkAwN9WvLwpOd7BXKBvJc7CevsIeCOBMUbWNDLzW/EFZYfErmZbBouUQKvKlUQrZGuF1jBZ
YteoJk6asBTnA/Ij6VH8fpqN9nnPwm+iRrvafBJ4Mh3LjB+ClgT9jTl+RMfuAp1qec44LCr5iDK1
oRjl8htNObiUN5TEU0ay9Xikcc7aRbjvcCkGZq+av1QM0ssdyAxlTRiNk+deWYxqkzkt3nRH6Sax
/5CCG6MGcTklDkrdNsM+xW0QN8gkZsIm0S1ZdAXscDGbxA4gDwajnfVMbZP9AR+4mvqECPxUHL7R
Ek5D650PvjT17WrGLLz3xhwJfJ3iSZ7Zd5F4nsK8RfEyTc3Wys/Ulu6pNMP1755yGaRV/mIVd4oT
Gz+NgnZjx0b0WAuz5wflsy8cOKMtYreCS861sxIOIpdESp965NzDTF1ZrzM0DhM40CJu4KS+yANH
nq848klbFJv6xEexSNac0bLPnqbCKHqsqDPZVhwRMCCxOTORUwFwQ1xx8tmMMtD2JeUWWG7lf/yp
Q9bVSuRXwBtXPzEeWaiXEXnYdKvqCCLYLzNH8aaXZK7RXVVkQWwmsSUj8GIWyPiX4BD44GNBQfBF
c8VzSP1hHvvTg+x+nMCTv+CUkM0ux8Fg5LmVuG/Q/5uyOdjtEsf8miLcztdYHpflOt0a83G+WLgm
KMxjrzFVThMusCXGE8Bu1b38aBk4T38g/kUE6Gei4fhXssBF1+iz6DlHn66C/aPcUQ7ClWoh2yai
+zwGh/d9eignWz2wKTh02X0y8EtecxlqmFFIjVHYRxQk6ecGG/nJTwojQMiJ4coBiS7ICnjP1IYR
2BvH+WVk9Ww7c28ghTarxAI+nduvc+6RSWf0RGnMSD0HViT1awZBF3w3ZxX1XIvU3PscP8fo9rx1
625dbcZkoeTrZddutcUdhcErRMcjYa4Ai70DOi31P4EhZtlSRykfzMVgC8qvMEaOGXfNcejxnY1O
rZIs6AphrNNEm7RZIeUlhbjfGF/lHzaq8m7QgyJVWqOarO/lPr0py3rfHzPOR3isWbxBK+ijIP8p
9wjvvjNqRm7YaDk5Gfcywd2Lq5VpmPI6YafwlN77tt58Ou5WskTIZcA6Tz0en6vqK3kB8GEtZ+ui
cFDHvDcRonbLddb3IyI8JUl3aknEV6Vu3/uB7LYfCo0NZmMORslLB+Kwlkm8FhguDNRF2GCAjXg+
6bavidNJPyj1M4Re/YbLFvRS/1zbiS1nm2dCkE55e4f3HCckl//ytcG5IJjKE4lpvuyKMUISf7AB
XIjB+nkHv6o7V19Ce72PHEMSppmJl/02qk/NqkiXGukDiS+ydJcZOZTsyQF5ermnbZ4ouTy4VQp4
5lM4nCRUYkV0LAmaeETbRrkIgZVq7ovGVCZiz33xKstZNJmrlTyqUeXJsja2SkpepKOniMfnkCPR
1E4bri5tJUmLQEIniGESRZXkkh4yyFwaRwGZaheQ28XQAGlJXgbuAUbhfAg72IvT1SSytC/809Ss
DJWYZhTyGPS47dCsbrE0A1YlChLbn4LovnRySNCEcJEX95SGfDiQPKMXV/ioAM0Y9DElIk7dfq4X
iH1aU88vXMbcT1W+1LrdFLqoB9IX4sWz814S89nUeyIsCSEJCK/KdbSPoCbR8F1Rl6aq2+8ITEAQ
woGuAQjJnijf6xqF6aJgIDCFJRAvkbh08o1NCDgzJ6rYppOn9h6oWNugxewON0riPmg8uJvuadqC
ZtUQt0K00qb4sODxnaQFtKRzHa0a5ou5XoUXFA4mX729rCjzeToGk4ZrcHEXE4Nsy9EtgbeONzLu
zzqw6JRJRpml9EJ829DGUuvVoMWRaiX6vISuKeyAWrpdFwjtNIf4brGyhYk95JsJOCeoOYW6/N1d
QVGCPzLvKW6N75DY/vA4Bvnegc9oklQHU2+GXWNqq5a0Ev3oj7g6nw89zob9N1sKDxIzGLlULMWK
XEzJTnCU/zUBkwUA/Byf1JY5qgzpReyLY3V0RrDufrAfEf4CgqIJLgk4UUzoozsx5gNZFUiEACDn
xOWTKDLRoeadFwnOBvluiOVI/LJSnAQESwEqMg7Xyy4T8kdKvHITP2P6GW4AAk2yS/8yJU9acmXe
FWPxuQxO4I/JR91WW/Mb1Zvsa/Zk2XoTv1hoa6Lg3H5B+gNMCVa1hbKWf4S9vB0Hh/Qgo4RgLAmF
TQiekebarp8zsGmMF9MX0aI8ouo6V/ccJpAiDoIfdA+cxKhnwi/PGogT/iLBFkzmFKVPb5M8y3dP
H0DgSFcCO27bzk7UcRIG5pjTq0V15Ar/wklI3OmebmGYLIXxCTr+0ZltGOHgHB+VudnwI5g5zCPT
pBhMPsw2z9mRf70dP/r/B1rw1NgUgfIfz12ziFYos7xxgmxNb2xD99uxd0QZ+2A+i/1ZvQ7qWtnq
rrRIH/q22vR+tpE8c+JOF8G6difL8daOXP1fQj1AeoAAjwEdD+VGSUsH/OY25b2s6FkRZ8Kp0Vr/
c6ugmeM3gVv0v3hJQIHlBcgmjlMhtlH2QKGLF7AINln1JZJKLaxGVzemaS/dsdYJ6e/IHtmPIXV7
4Zwfk5/6mBzx1hNSoUsWGj0IMEK5si+27zdLbNjEZySPE6/7rpmAOrkAR+sL5eVinYTg9cMda2wW
oeAQfxM8KMw2axwVUnglbqs5XJ8pe+h79iCa6PUMclAZ1pLTH7G6xANTmf7pKhUmnBATasxyFHIk
W7xdxFO4zbJz7zK38T6qLw/BCqIUy89/NJ3XkuJYEES/iAi8eZUXAoQECPNCNN6D8PD1e1LsLNsz
Pd0Y6Zq6VVlZWS+o/kj5fX1e+yaeX9v3tP2tu2AhSF1hiAAxqfQqHmE8sTuRY3mibIMWGAoG6NB6
Nf/QghI+2LUOo8LalsRPzkPmwDpwPw0rQMRqUJ1B9d1MkKjC4J4b1idvYv8v7E/kqTYkDWr9Gi4t
RStiIp/mhak/bZi5g08pWY4mx3erUnJgP1fxVwxaRnHT1osOoRuHjYHka5nghaAGoXEfvuhzWaak
lO4N0OwG58WHix424uKo2Hq39857VSI3QlQLThXB4f/SvWnxcSuLO1SlMRaIxDpI1Pw0f8Ms4PxG
qrlRECEZSSDUrIggka2G0zKujb/d13DdOwb8k8gECod2MLuVy2nmWjXCxWWje3fzAfWJ7VN0aV6i
aVy1i01kNvxLq65d/4HkyWItOGugzZ1d53CntmfjHHbgVDaK9rWSUb531/4WR67eY0xb29ka65Ig
NjLfwmZHUOM2f7U4tUv9M805YR++x6B+AXdUBpzftIjSCezCnLUqdbH0DbKWVxuG+R0d6Ohy7hfW
1tUpdbmNF37Ix9oTHpmA7vbVoyHZgLgsRfeLYyvI2xU6C9bNlRzk+pAdacGidmmT2X0EuVbqFeNa
n0V5npqE4WuLSG0joWExYEmoNACcUBjD91BfUdyLlxASWq+VehCgG2+HpNAR9RtCguQTbwZnfx2W
4ze6kbgckCqRNQBtbH3pR91tEDPWu+uam88ht+V9MAHmljI4/rlBqptUYvDwGi1Wjfec3Cknpi8O
fRa8Uo2I2SDIAE07rB7O1u8CmBkduwUZjP9TcJXUrPYuqBdcAPlMyO0wa+UzondgVhdQVK9s0E55
VF18QsopKOIL9zlJzFbg9MJQVmWLRZ0qDLo3EQcpHRQG/W9ENTAVwAemG9knIv+P9cSjRpAQqC+9
u0gY5McV9KzM7RISJlh3nWRL9tCE1AzCPRrnjYqkVmmJ+Z1vunuSM3W/YaclGKprirMQUdsarXp4
sypIW1KqDlXIQNughPRBwS+WkUAoglKPN1cDKtsB3SroKMQoV3vK0MELoH7mFT5y7FGEvTlvLVLb
VMixJ8qtFNrFrU6i42yXjrCtP6Rd4AfB/2iMSp/BN89JUl0d2UhIgsNCohzCOj9GHwght+RCr5wK
xVS8HD8SnL5hlvJeA4Sfoi2sFNWkKMLsneNustt7daBnn3fKfZugZk59DBbwxJ2k/rbaK0QU+N84
sQvdAgDuATxl6xUu4GX0wKF9wIOlfgdUq2/GqHzSrKl8ytEjIS5BIBxDrC68/AoFzh9uF4GlfNp8
788UQnEE07aofrLyNDdA9akxnW3X/S35pWqe0rItVrZGNLyLq3iDe8jQFYid92vO3wCTPq99eORF
NHKmLxAGCO+XCmzG0zYmEbsbw3Tadc+qndjQbsl5qVEZqrboQYDI5QJkWa5d9N35LCixOxVbq6xU
JUxYa6RzF7kRwDJp0fVfrlcTPZgzBjeV9sJU5gGnUstCcrBK3NMEpIBSlf6lf/lEaf+PuqFh3h9J
eUWlCpmRqySH8yxWipYTeDlFxB7r/uvQBMK9fxw08WrobSn0DnizI60jkHZG3RCG480/kfUC9aWz
Zx+h39/psj25R9gBBwfav+rsEvw7yAu0ZHi9rDeFk/cmior8Ujq89EwBCyeXY+A0U5tAvw1SNB8U
Oadtam9PwYOmNIimzo+Lh39wz8N1eA6KMdVE3s1reNVmCSnVNKLkzmFfxCUistStQL4WLcp61CTX
VabAiLaDKKYiy77aJgzxy9xCLo+maPJFHFMhZmo3ONOWen4dUZnbRTzWQTc3plvjnRoOI7d4o6UR
V/pgpxTZnIc19Jgqw3d4RrQx32z4lGRCrzPqg0P8TW7dJ5WovBvrdBfUWtthCZ/0ZVSArJBAatHm
dsWsNUbXLmR9wEqOkAWIifKG7sY/d16dfJsw6jtbD8CDKLx2mO3jZOMAyLVv0XHSiEudOpoe9RbA
xwP0DxQMzwcaG+VKMcH0rndewhNbEzG2SQIg8A2J2CJts3PyWYuiGhQrYJ8ZhHsiy9PUgTNPuiwP
gbRLbyVkvBKsjzFioRsjEt3GpGG04dxgfPSl3qFZ61iE1TmH6SZAWVivGFWj9V8R00odAZX7xPJj
5LOL4XQBYIry7IXccg1djljN2+AcQt7Gd6kZ/hqoHwUJj9opb40HRnnegG7UnYeks/bBMzy2z+0r
pC0Iytb5rxgdSSFvQhUfwzxYNz/LfRPqQtmvU8Sn1u1Ik7uPJYMrfY25tAKPb/qPeMeLC6/xbBeL
tOvyyVSg60TFBxRO+0BnpgaLigXh0Dd4so8OYSE406OiQFNv2j+6pxCyQMm7hrvetFvwEF/1LmG1
W6er36F/GxwoTqjFIBgfRDEhApBqNrk6Muxpp0KqrkCSCL04d/MiCemRe65soBE8bbhTmy21AEu0
Mnoo/8YHzt2380Hkfg3EOX30bvX2G9pSwTtW0d6xnsRNCLqOQMWsvFXyr+17/Oqf/aP/NMkvdkow
yS9/1CHEVLP16N0b0QwKuSLj6NPPIEAcdXHtXIw8zqp/TVCumEMv7xz9uwHlkfprC2GLrvOOqD8Z
vNGvawG3mZQIIONANZSNINGD5lzwYqwbnarNG3JQHGRUbFB4UrOvwXHHDTn17hTqChKGUZmS6qpZ
Ht+HnJb3YYXwtTGuP9u3TbN4m7zvASxelH3o+gEnTXHJB0IywlUliknQTEnI7r05pxF+bcwO8zUt
KlEmKaCBbr4d2g0iCwUhl0KVEuFxrV3dnca3wtPcvN92AcZ/m0CUXBiSHQ9QPpB0EHadka+CBQAC
NeMB09IE3OT05s/GpBreJkjXUGJLx88vLPTDGM26BalWwH6KlYjMSXRhNi/ddPJafgYQrr6nC0Ri
m42EDI0xufrPbsm5+sndKXeoXe3WFtAFvXX4IPAar0OSU2Soj8bkHNN+aYuQBMd/Li60qHEBVd+k
1iW1dg86mNkULJEJF0jyUbJiE+1PKF7BqFDt5sb9kgDOU87rQcpAScAvjG9BMz05r7sJJJQSWOEO
0z6Y8RgWCfIIVva0Xsrhyra+XU6UO7C3eqRRqgCEfnkGZfRmoMyRq4c8DjJM2s8rEzLUQQ+qb0Bv
k3Y1cAjQaLy3t/P67OTWKD2Q4l5tcRqkvRRrgAFOOYGnSXqFsYxIMq7c0a6zIU/ns00kua59bRKu
ncf6BP/W+va2q/XsNPXqsFDURKX13rqnfJA/23m471RC9Nc774ZLfG5eoXO4padHCXb+7NEil9YP
5TadfGcpCtSoDTMFF/t7tpBgx1UreWU4U1TWvFqXF0x7ANxNB6CP6iAAkqtb+rbuVfdAOyZEAel2
XvH3b/txcB/8ebbhCj0GUEPTpwWqsq2KPLS72pV398w34JxpQGkSfcLgUD0mSIe0TiMaDYBk4ncD
lYeQkNrQ7v4ag3KPwtZSzF/tnbMnA0a4hs3a00zBhFRNNEkWAOSISj4oHRW0r1DTosQT0wD6DRC5
t3Lk1kv03zTu3+BzsuBSqpNWUqPo9UqrBUmp56h5/YMqRIEa6A8FODBtv/gdC5TYEEHBKeO90TXE
i7N5LivsuagmYF733gbNrDpCSjSewt0jODDyyeuv1GLNcI/ptp0ipABzBCowvsaTuiBetodajp8C
Os11NvFMnheKS533Lk7JiiuiZg2jpI0MOhATH4OnQlE45W9HE1IxNAfE7naLu4hfDq4EwtAwFxAp
QWyAzBUs+tJiwXiivEp4j4/W2Qy+Y6IxRM45d2nYDH2/d/M+8ZPuwVtKRdYR7SI4f079DQVgyPwm
dD65QtNHamK25vDEMlHNQ/g2fKigazM8+9t+LTp0Ds4urHVqHQrY6ZBAQsc9WA/3xXusm/egahVc
UPaPU+jU7AqVFxD0ET0hewho1cOiO9f9Ko9jyQ7JogSmu46NopEnu+PlX3CtHKAOmEk49LQ75Jsb
G2qyBxT40lwBN4pi2OT4B6eV/kvPcS6Eqjwo9i/eJ8yH661R7JcQ+UeVzkYQe/TpQMZsHqN0UJid
wp2F89Qvtehcf7BhsbEAoGrkRvAboNjD5WeatohlzHERUViG0tyvJp9OIygOnr1tM7esLg6zamvd
TKNC/zoueUW7Prit7t3duJw0sGunLsY6wKijZFQ0H0vWb43D9GuckTfBVNzuDqsqjRvzQouhbq1r
AkX4xZ32p2uw8JPFuuHJi8ff9u+UH64rfYhODXzdI/1U25tdfNm4byrm8WGhB9MYGCCCdrmgeFQZ
kLSBxUggA1hRNi+SH8on5SZoiw9lGEY5jJVru5wm0AVRGXz85W4ejR7opIX0UP7S4bBH33Idb8HQ
6Q/GkXeju4NHW1KQEZpxAsoAMG4PHvADmUCS3m8GvOIg1EkhKOWkf9SUFuooRJjwU2mFQGIU1RaC
0VO/ODiv7vhJk37Y39v9L1rmqUvsa76Nbrc7j/F5jK0xA20xdD5A5OOfOBROyeuDWxigh+S42JXm
kmI4SkHJQwMb3d4WXB68cwRDcYTYvrfOvc+Nc3/cTuXmMRikBF+0+Ss2CSLOqOS/LDi+V2KyjQXp
CrkT0trPrAiaEm5IoWQ/4Vb3IftWbugu0YkXZJ/7koB2awtssG9B30qhbO2ptj7ix+ZUaUdJY5E5
xrWnoIqDvXeaFf1qdz159qi1OA9I864DkgOVFkR2KIow1yaEJLD651O3NsK8urlw09XXOoalkxQc
oOvmySdIIDjy0TXamLU5pH+/SB/rPF8n9rtNoxwa1qtpPTKuFktDT2/gc74dWnhYUIp4UMdjTPad
gsOb8sYN+LBgXv6ZDvbgkH1q2kJ8fUihetC/x3rEZXProVyOIwtrCinTvMt2Jq5mFlMe4Uzzgoni
QVqczNWxTcUMOmapGc5mPAEUHeU+TSVwlcUuMJeUkdrL5caKXbtVMFvj4clodY3W8m500Tg3yVzi
SFF/YVAdxZ8EZ/yMvIDJgUz4vqH+Ydpd2xsLzMBlVbQR6rDq1p7E6NskqWF0er1eFC2Q4HES8CiT
tcfXxlgBqhk9WuBSc05RDxnGukEmFqHhd/bQ5zxG32Y5xIkh8Xkx/qbGWFega7ob8znXxwOKiV0d
7926VYl1TTkT1yEbAa1fWLSsY7Qds4Udxzmz++Sl3WV/S0u0Ev3WzubXWGrgcvaSpb8cDr9NcPjm
yWA3hAX0Mxm5GftA+4Mdgqb+rrez+qkZ99ko3S41Kbz5IYSc7wAL8aB4yWby2qNRELya9NowJ9QU
KgZpjsIZNCleQUl+9nBDkk08GkzfLOyrMorOLpbuDAku/txQ76X7QfmFO0PByCRbxdgS5WW7T/Os
XXj3jqa75GgFSXIgYaFaCXXD3DlS19REvb2nd0SwBC4ItTPZuqAKJtqoXzJY8jf4BuvmN0jbhUCP
UnBsVivWY3DqXbLHMcLLtrlLax/pz6NNyqHDaqeQLg+PLHzQOxs14OgaXsMq7HNb+LFLRQVaSyUP
bIyXCSff2ydrM6fS0ORvk5p2qii+0DLKJqmLgLIP62QRu4At6zllu5g9StbLRQvdA75ubuA3bu3v
3a8d0U6rU10aiETbxcZcEYSjkm1Lc0XIGDSsIUAwX5y51xucHZs/CwjIIjzGOd7VvqYsCZAK881D
rF8FktpcaKTACkbcxq/w3SgJ9kYQrQbNwSpYBKOAQHOURZnae2dj9TGiKEiC0ShvtpNgFegfQcR/
Kxa8ezIXyP7yk9Hb4c1GkwkLyp+0eZf2pE3OIaRxszGjyAPkkoZoVshaWBvszu5w2CqO37PzkgYV
AAaYtLGmad3cNlG8DUoMLTwsHhseBUq7C7DsoXZ79SZnER7OqUto6BVaxA4drCZVbO8WZ1LaoRrl
0E07iGQ3ZV9etobhS/MYiOhMyx5NEuQKKVQuoljNOVNyKANyyBryRWbUrzYvGEHEHusW5nSzuP3p
AUucogLq6MhsrWPF3HpQNODoATsRJWENTcNaHNyXsZiaGk/AW5sST/6uMPqLpIKmYbKgB5VFpTSb
g+0qc/U2lvM5G/hn5vRvZWo0AW0ajGUzl6SGTyc/g/wNo+Lq7JK5yzY6lDh9l7Ll30bcHXaHPTB8
B5aXfXXxi4xOq9tdLmOlfvRFgTOmAQ4w78c3y3jZdbtDF3NDgRfaCCmqtgZ1/QQ/AFiTV7z+oLSo
QW44DQdVSVbzI2KDeJrZ3wqHOok5P8ekms98BiE5PWHYvj7Sd7SZwJeQX8zCpD4CV7XDcQdS2lnH
0whe/xmj26eygG68BqXvLVSvkpv9dBgnM0kW0WptRUDN1qJmTfmBljI5GP5U5w2kIZEWOXsEXWCx
+t3LWDsvI9oz6mh6Y6pI5vM4G32lvW5tjTkePY+j2T9SmXDmR8pGaQD1oAxtEMv0ay5QqAhyGCNZ
trlgadlyoi7DXWIlMV0uxnc5Ty24fVg2rDAHD2tcBk1PH97t7jBGPQGuzxQT9SafhvWiuGONmdJD
Bw1FKXzlMGJ7k8Adg8ixM1hivGOuuc9KCUF+dBPsslDbiJ/Xrbhhx0uZvd/788HLeXfeGo5bw7nb
dWPu4nenZ1J2OhQKXsHj4LBxUrF7B0t+EPQUZ1Y1dRzwT1d/sriaL/dCzSGaq7hJVDZZKX/PINgE
yIlSeUqtiynjpv1HIxEMhp64D3Kc7xBa6bALGiNEpquTHsnvbKl8Oaq1ZPQqOpHzyhIgD+2E4rqe
v2iweIDPDNpuGU8fo9FCHIdnnuMvJSxk0WU8zbBoc3yRDjGmrv4MQ8cPOY6yIapxKQ1KNhCbcTBm
QGea/98agCFhTvLmZDLhx1cLoxbMNJaxy0HIo2C0MYmrhsULJxo5Ff2FfNJsIuBXJ9qEX2HhJn26
1JhxzKtnMz6X8ghufJJjnngb/qEswZurp/cM9UF8MNxiXo3DMpn1Z/xH22y7NvrYbfpMQzm1yT/5
tz8I7PY+vvSRoKb68Y0JgwzG0MCYadab6KWP1p7cK3REkZ5/WtvOi2fpvkhYGm+eRycKZPULmDw9
kPjvy8ND64Of/dwulFvNiiMT+G49W3oNQSHv8bNqwhE/KG4fO59Ve/LANTXzTfJ9jJc2pMwXgvY8
hcqGJjZqMgm3xsnC356FdNI0c0gmkrXkxvXF0OGU/O9DsIwZSy6VD9SWhGiMgeRFPF09H6YmoZmZ
MPb8P9MJggvJx/NxHFSLVRSMtBx4D7hCRqiJeKDazqjn9DHMBR+wwc/0saCTJBntDb1fjeU0GWUz
jpS/kYwCTS9vsMX6ffUdQJE+UleRgayaNpYOXuiL95fLqtVRdyfOBNI0Bxlbst9nCx5lSzO/g23d
7/thOOPtuOkpui0Xv+4Wm0Jpj6C4WkBai1i0xcJrWNGC43PBYRGM2kW5u6yqqzWqGEFiHcyIV4y4
W+5pbfNBsWy721268dPwz7i+2nH4Y/9f9b9LpARJY84dFRwWiwby97kJw8dnPQz0PJiyq3U0Pplp
1Dhw1eIBxHyO3x4BYjC+aAsReeZtbGbsLl0ZrpjjR9YBlxvMItvvBWuCa1+FYsB6Dr+tL0vzhudP
gqapZakc2ZucACpVBAf6oioKdRPKskOIoUjt3WXkF7AsIICk3obTM1pECa7IrH+w+ED2oLU2RgH4
l4U3ouWSTZEm6MyyeLDkAv7jlMU1xQvhlEQoiH8sVoxhzQjkm+jI1v7tu3FXFpPAk3eejO5cSebz
yHeJ+4zy8h1lsd8RC6xzIvOp+SUGEvQA68iqlFei8c9lXxP49KwX7TJKQPihLgwJqGy2H8x3Nvl3
tuW/zGGSPLIr5PJYxNnt/P+eYZjNGBrU2ePtFKAlyFdD6w//LaHPRBTpDbOB+AVcJ38da2tni0HL
nD4fzaM1IBJplsy/P75ZRVOTudeaamuhWRFxh4YnSf4GnR4k/mbNwDC2s9/y7sHHaPZ6L2PFvmMj
tCfh7MSBMeFXUdSLWEQoJrOtaHvOTX+d0cNmBUvMhPWkdS4T8ctSKAx8tki1ZeWBxJ9m82r2ikav
N1h98Iq4E00ba51VK5+PPTxjB2Fa2CqrVW9r6Z6PRvttjWQONI88lYmO46U77nTwJs862zgoCTL9
NUd4zo7vQ8UQ8d2rE7rpWNcRr98d8XWmSGgb+RzAn/tq/3b7b0FRZwEPibZMLusptVk4XD2LVjOs
K+RDtRNjV3ul3+dCMRHY/3er4rCP+uxXfVK8N2Ofp/SB3LELYZ+gKzMM3FhYsmahrCU3keOgCjFe
rC2ezEizWrhJTqkkYiZHs9TESmk4NLsPO1sdug7yRQsUK7D79BZG6xghjF23SGRN6R1qTNJSzoXT
aMufufBFmz6Z+F2fImi6TWtxvS2ZCpl+lcu6OwJ1LVDNmXZY1ZXF+v1M4yMf9vfA/yJlwhQ/HSbl
CmQMOOgG/Di4O0wmzworRoKmDEtAwQYkF75TIOLhyC0WwKp6bVDC9F2tRBtXn4RmX+ahabKArwaM
dD8msmPIcb05QeSyYuS1PMK34XZb3RPhNWgqkb2sxBaP+IfnKF7VSgoZYhj23FIeG8Ci5bOy74sm
kx7iBYy4oiTCREep/YZIg8niYsgusaXV5FDjo10Ln5Sf6pxBloNNXiD/hNRK5oejDmjpN/qkzP5q
zdBcBihFi/UbMkz65uDrzKTn1kEkEKIGRGMZJB2r+k7n7oG47Ofxy7DBT8OZFb6QetQSmEh48YD7
9n8qkPWjoOpoz/hO1zeb3bhzjcGJ0dCDRZUtSMwdvuTUWspnBISYenizF5uwg9WMWCtuDr9GqYVk
QfYGBfl6M/V2/N021Q3oAW099BwwNFopB8wsgHmTPPrlaVbIe9oH2mDtuhfe1JHJ1dnMel71es3m
X+eP4ychmKzxM4w2j0Rh0KXF7fwGhqWSvYZh1GbDIC+7caMTnzEQuGXJxn1QUi4XX6OkNaOVirGn
F6VAJjaH8CntG9lXVqTsv97Veo8+iIPpn7/gTctt6r6tieQxMtdxgunTiSX3UP6nFn02m1hFrvDk
/84dfqhbY4/i98gX1NtnHmVfTodOf37I/5iySaiPwWZHulo5PszTrGhPMBQTblEGUz/RctPywYDs
bWeGRWCNc/LZrHbebzJCe0L+hl6VGQC9kLtkGBcfo8eZ8GKdyET+xmWC56TbYSi4Ut6hn7lKwQLP
Q0FTEMjt0GGJ8jWnhRmVDHajXkxXZc5JXsbQjCzBAxrEIgHuSxuD2+LPBMiSKSEH0BzRwofzk+NX
B8sEn0igCGD+OgKHCdD3aILF2DRaI+wIZ7jHmGg5SdlBIdXprQcsoAFhGPI6PdizONJ4W83Ju1Xz
UMJ3j83G6NsAb7yCOK5ZkRVHy50Qnph8Sl5eY6mNXWxqo8nh0OrQmOqY5tmxXJljTODPY1R3OUu0
tanKzLAahSxf1jrKfVsTUH4avXBV5DXLldGXXqdXE7Q41VVGf6Xc+LU69NO/3Ig9ACi+R2jo0qLR
GvgBvQtGyLk5cnz0oJzPPSaCUAVv4gA5QaJZ44h9KFZdkIRkI+K8sGjgdXDZCmCKAky1FdaZM6Kw
TU5u1cQM8vQ4i+R/XtmMCWcv6fB64FXri5garTAs0cPWdeWA5ZgkVhTnuEyPDLo8wSLGXn8HQcXC
G9Wz2EN7I+LStAZWW+tk9qIV3MFsdbMdgzbfYywZTbkj2Zrhl6j8GfgKPnGvO5+78VH+ahcrJOPk
Y4t+Dt3U2hIE63vZHd00buSIOjUeCgsLgiL72Gc88ConMVfNEtka86FLpMbyluelE+yIGKIeyL4C
RH4gDmvyFZ3IaaKrhkH9V4eTRkCBblfQ5Q8ZwOHI8TzURSwOKMifrJwG67PEZ8v70O1ljs0/z5yV
n53ZMjsyWBVjASKBK6f5pENi5ojiHbEZFAtqcGSF5O5riOQPgUHg0hKa4PMGoyfyGIgAcD2ptzMF
snFnjBEbXaf97xLIObO8Q/aL7nLU786XfZ45kTHJZbDabAYFXG4CHgmghIuNx9Yf8V/lwQpNErKJ
Nc+Mxih4Gb3I0xXpxrRPZGwzd54jk+6AwHPCN7oUbAkQB7zFzwlncr0UzWiUfschn5udt1jLEv6n
Ju8KgFZk+Xwd7eStgd3SLMc/FCI7l9mSOkP1kVrjIXF2N/7i7vsEN31eE9YczjThCT+3QHshnBRk
GIQk4oNhnH8DpJWRxVSlf76t/F+WLBAl1D1j8Mp+jbGenfHY5TO6+G6ypRwqTwc7xlKOBGwmr2ZS
xOMMkgU8TyORoZOJ708I3mVG9U/eXMcz9na1wNUZ6WqzuQpgcia53ynMsSA3Ticdr5llbiCGezJj
Zjkg9FOd9bwXS5DNCEy6BVgu8L3uSp/GrwKQVXDEFZb1Q/Etzj+6CSF31mt2Bs2L6fUQ39dS5JhT
0Ij/rp2N18znynuIeHcNp6D57yybgewMwdRiqnWm3WxCYVbxamPj6i8SbLgc3J3FFksIuOgeuADk
XSQRMWPaEcAww+PgVPLjrZv7H7kvg+iDd2mGZYjYx1iOADSYHcun4qPjDLuyVHpkLoku69K/+ixq
XUs2XiXdxR3zk3DScAtsGGxJdi+rFZG/bgybxQMxC84wDnPZKXZZW+aIQEEe6GKVw8UkQmLYGJE+
zRD+H1a9o5Y74RuHx9eaTfCS8CcZMR3mDN2QZQ9mhtmRE7R8m61fsqQMtA+yQYw5YXNyR60h+4Ex
mFoZvoYp5n/ONJkFPrWttSKb/Q76OYLt35RobPtyy0ijcL5NRoklnw4aC5IgO7faUWyO1ykz54Pr
rdnBcX/2tjgzQx9/t8xQ8nkMJJelXZ0S86wxiYwsnjIvAa+kWs0k37KxuNJsBWvLOU4/c6UV37ME
uBAGfQTo2lMWSevuZ0CV3psAlbA1MFoJS0pDNlokLKafpVAQLaMmJ4qpE/KDT/JDV7W+J3fwAPxR
0o62EH+guyRvXwDrs5X+m0MWKygMwazSZ3kETqkBAVYi/cGJK6Pe1p7SR5PI5uN0sP/8QT4gc+pY
8cw7u4xtXzcrFirEFtXLmStdCgmYw5f8bBpZ/lxA+XradjoZiXwy90AXLbdBbgL9crEOThJEC2Eu
8ht+zrMGWvmzORmLpz1sYVxhV2ATcx2htUpPCZ3ApBN8HjjU9ND+Iejjh0rHsTiyDSVbB4hKinLf
5Dlk23guHzObzTQ2ihhk8Hf+SDAcE9QwQp0eCctZq3oVLWR6fge1sjTtCUAoAmm8SA4yYwKHj28Z
GZIPO1YWdCcAcwboFy8w58KAlKmUD32BtVzp7Vq7FjUJbXYUxwcryZ/94iUlCkyaiSjtuSEk+/9K
f17rP3/r38QQdHhQmMJi0mAphc/Z8RxvK8N1tbPjaASzW6N6VEW/AanXF7fLqsOVW6uJ9ndePaLl
A/kkJaFDMdHJfde8KQP3iBG+qpPDvrco565R8/Z4/RXTHZJ7f3QlusPj4l0/iNycgDgFlR47ctYE
fQqMeST/IE/oGJxPb+v2B+6IyzJF0egNZxOYumzikHNv/X2zjwwOxfnCuj9fw7nQXpJMR6dC5oKq
/Wl1tCHIoYDjsq+jppg8aGVyWX4qTrVqtS+0pCnAFHMLo1ezFtJ+shKiRJIrsIZhlgnYul3sasn9
gHMuapTI5aheoIKYoITwayMWKAWG0wTV7MKiOrm032igTdARoiLoNH9eaI/+9dMO7Lk+RF0A40cE
bQUddWwiSnlJuQONTUIcFELmvX0NtgaCVk9oKN8QNk8j18xV7Dqtd+noO6G0oEdTtdS+WOdVpT54
ggBEUHBps7FrlxYfCtRLBnUVz4KBajoZ+Y9xaUH2+FLb1gSs7aYBPfqkNgBNmXdEer9Ct0YVN8Bf
zq+oxv40THXdYRlT8Xy1ELTcB2lnW5KSReFIw53csIh3fbdPxY7YMP46qK4giEAvgWTxSs1pbngv
JRQ61c1dARr1869+7uQQiOBmdq36lVLtZrv4ocOWeSpSqUhdt027ahjmZnoJHuuoSk/u6Jh2Tkc0
o6s03WkycC8kkmkpQ5+VjUMLmfIrZyBsXKDeZddC6Te++IfK4lSfbWN0LlPz3EHnmUbZyJit1Lub
Hj3vyuJbtOrf8AJfBubApwfb5UkTlPKqlKJ/Du+qT6yy/ivTKfk1bCBg02jTsyZPWwIqlGFGX+kx
QM8so84p3UTarEWnnua1VSbzeOhv4z2PQxeST6fQQt+CGApqELn1a7P+hagBibymdvBYR6ok32ow
Xqq7m2ub/G+RHP8oN7wGCM0UqZ+Fv/zksJk2LxTxpH9Mc2UEb7zBJ1OJeBWHh8AAvnf5YFFlU8MJ
hpmP0YMtBiZCzae48FDr2YgfSpgSeNP3MbzCUvjEKyKkpoeND/W8vvPQxCikFlxZ5uB6afMRxXhx
HrKMN22K8TbtW1DvTDs1rTA/5yCx7qFYBEi9pqUYR6xDQbC7c9IlRQnNt0cp9IxKQVqervcIc0uB
5AglDMIRGp2gxhv3fkd4xmB5sEnSnVZshdo+zhKqsg7AXCfQd4HgU/eTIJf2pxyKsu50tuHTXn9b
D/mUB3kbBJ2LLUSJcvAtoyOADfWyL6NEDxqKiCjhbmRfdfvGJkYzE2EtbRzxYZR0UWJ/TyijrOIZ
b3v0rZIiGOWuHgrx9PA0IdTR6347lAOnBzohWHEBUUVSYesAijuE8gYZaCWslbreerCdSG+DvlA3
/jJgEE8qQdr8Pt0qhCuwWmThy4X++rmW1MuuYh//KAsrzHMhqWiqDf725wDpQC16OoQVNyYiEBWK
fsjwsAzL7v2KSrHNop9fzupknlD682ruWuUIVZ29sR1W6exZ4fzQmCIKQxub59aEavWow3wvxmgg
yIQPRXmiqN6o9dEugX9Iyepwn7Mv819VEf1AaCgeH6ABRVQbvVsMKxvwsLBuUztFRIS6EHMH1tjJ
R0//zvkI3eI+zgfbgsua4FSPK+yUdhEtpt5jVp5Q7E0Vw3ueRuWPeQ7epN3E0cHQ1vw0SWcIEh0p
gLs68EvPcYHudJzPCFIhpqkSj4L3Wn0GbFFI7SwbiJMUQHwM9jkSXnNSEJg7m6HIBditso3logIA
Mgc6kBubwoC0mX5wmGoPg0EknPOeMGTd/dW53uwKm+mPWg0SA+SwVA7EWcaxtUfaDUJcw73M11CL
gzrl9M0nCsbkLmiU5q4xLviBUQkkPXiXzKM63m6pm3FxLojcmhR0NOitYV6Hj7qJOlWl9+i8mlA3
8+NDvyoxuj2GqVp1Gj00/kgKr+7Q+7vgGK/mpmLnV6XRjaIeumyNauF7vvom5Zpx2zj0XDzPNmMm
59K+0E1h8L36haDo1lILnTw1ZGmW6PFB3dy9jLvy+uO9KUjvpxkPj4NfehxPHzk9arSZxHu4Q7ND
SoXH2eNk32/mXqUo9sHnKGGJGPSKKqB5wTllXXOU6DKnqL+Bhfaof3kSE92tOlV4M2a40WOFTqNP
ntemf9UJ7exPxOqUl2zRtCAdeVheJkKymGmzEG6TWu9N+4EyquZVtzJ/2CkHRy7EPPNHp0rnFHqn
tBu9U+uClYdd1ylT8AfOw/+w8mqj9I/SYoq3xIp7top0AE3bO4od9oAYc7CMx/zzgCR2G5cXVf89
LA3fw6pVREB6Vhzf2PNX4pmyvUVIfFXFC6MA+GhDH7kibDC8+vlBYcT1s2tyfqN39PJv+7JEU2DX
RzYf3c2aKoquT/vyMtazz6rx7iKxVYxKpI5dOI+XOWfekVo0mmI2rv6tzc6YWt+7XelQ4t3w6n/X
YXG1Bxf2KOaGKt07PpwPiFSEccQgp8w3jQPHKHjGDHs6Qeh/Ay/tYx8AURhoEiIwK5dfRMbC6oU2
LQ61Kp+7C9GVjh01qIwGMjQv6HfjejetmGv35lAzcpidAkpJtmfzO6MqBvCA7hZffGccEFSgEuaf
1VWq2mnwDm9Bjf5Y4aZdnHDe0PAQLZuSibdD5S3h1h0epYm1uIZsauRP7VuQowz0IvjG/lZUJ9Sg
9eigqDK9znNJWXx1eGZv1sRSLddoT3j8ANfoRjCgW6i21udPPZsh2m0R6IV6C9fAQhPvbETVVXGA
YFxjlEZIxwwwGjRlzzfMz8v4JIfhIXz36xN8QLzVMafL6Qb906qhKWhU+7QaOczL40/n0L2joEXe
Z5QvO8UOcjVXitxxbifbVn8fgw6iWZMihFu1MMTn1RNGw9FBYxk7gD7ZZUu3JCQScU9qNu0O0Tcg
F7pBMg4njfRCr8oRQS0mXFcf9wJyFNH18A0TrL2vGDDGS94ODWu4+ydbJzhIXimLIBRNEJcxK1T5
7CxCR8I+pS1n4BOTtQdydIfGJJTx5HOVeGZwCIRMCptkT2WBFFWK5Bqo5FOdhHVoKw9BgEEMEVGb
bHyyMEKQ8y/+CFEctnYiDIHPKT0i/Jar0ENRKiejpzhJyQXlT8CrFBOCdymTAvqjrD0kFoKnI1k7
Fyk0Y/xyxIwkKl8unx5RrjJDkAHhG/tTB6ZkhjoQZonEV6AtBOJzEFFEGvtHHFMEKvKJEKsGmtcT
5Wh09BKmK8AMSC+SzeQb4BAw4QkF+4SVEVRxi0pTMHU4cvxKwSPBWFA3wb5faLYK/VPSRge5fgmC
wN1qnJUSnIFpCIW8OjrqM5fZWLC2GDScbN4QzxKc7Tc8M9FHhCcKv/whl8IuqYYFWBSZBTjfnJEv
5LtfEBskERlRLnoEZLLxEWylAIcDMZuL8IeOkUEkZ9EWrgEeu7cBpQQKYYt5FtUVbFNCVsEZRKmg
DFoDJYAREl+g5ARrWSrtB/CJziO0XItGzBDSxVeJu0PzAGXGgleA3FmzZbdITosWJRgh6lH7Z5L6
cpior473Qw84idTxzm6OW8xvqzUmddtbiavV21s9ItODWfEP5oofIfLP6AuT4i6p7GQs9QCHgAQS
LQj6H/gpioZ/VDDNJskMMKEMHwCDBqvN27MC8ATWL6OXiGqCAJKzN9oc5YS7ZP7IkCTiM0Ync0V4
/Xay7BHZK2AoTn8+kBIqd5FogsGChRWuyLgkwcfV9miNez3+vYKvIIecZSKAhMmfkOTR9SilxKUA
rGmqhPwLkhagIsRD179rqcOl0GGOL9wII+/+3EOhFb9g+wd1jqJf7gbosQenr4N4TxUhJy5AuxDg
ic/h8hhjoBvuhWv+bU4wzLA/y6Y6XkJbGzL47jDuduMYZLch2G30H1PntaU60izhJ2ItvLmVRcL7
pm9YeIT37unPF1W7/zmjgd1Ng5CpysqMjIwcHmrDglAhYEryVvootIlbzJj5WUx8LhSXreAtaouO
PTqNe2if4guIhMGHASl/FmCWXKS0+/eV3WgJtRD7g0FgQIErknCd+NxYMDsDlgkSYsYRK0VcQKYg
95ATtTOrHIJz8FfgPe7QAhIDHR1vNbODTagBUBPoyczj9OhPQhKYU5KVmSlR1uDUlKbSVNTl5K3g
2KLtiPCsvIM1jCKgCwa61/UsAFSEOuloCAsShVlfQBpfSDjgvC70z0/rF04Fc5lLALJncM0l1gkw
9F5NGl0YlxwUr4vvK4C+SI4JxuTwHeWxUIdqkeesoDJ9yde7R+IC0GUCc0UPKHL4Sk/JVmoSymIq
PBCKoTSxrA4flQUBYsBAZJyZ3jXDSliWyc9woRFMzpTc8cOMOwKzIN1R2kcY3n/DzCD6K+Y2dlJA
CS6hzabqzAJ2Dgm/KkBTtlw5Bc4qgTSoFLvOjIibU5BRsRZCCPYHAK7YuEMQMasACR5rQ9GrZi1E
4gQzqmoBHS6kPj5vT5VCEO8CgM+YphUoeSlGsiydMbF2JujANbSBlXRluEY6AA1/nfAehigTkQ8w
dBjOrZYI2WCSM80mpaSVUXniXmLreYtMh2wLhqNSt4ZGZlhonEBHXUzILbxRFwCquNO6tzl1vlfo
Hk0xa7TR5TdlQjDlMw0lpSmBECHIajHOuibTjA3gRMj0LRj8DayJLDaHyWKEL0v2SPNI74cOAqiq
OWizc3yMQ/1t5AKTD9MkZSXX2ejgLANHP5HUUzr6H0Koy61N64cSx/bcNar0lcKZW+Y2wvpnsuhS
6Lj1vCOn9vP7kRngw8L8AzPU4ImaT3Jx7x7AAzvX9DTXGIKLZlU/A4qowSHOpE1kaCeaP4T1TpfF
+gttxtyb4Y+5WjLz1tQrLwVz2SPlkdOsepE0FfFIeyQpym5m+pY3/+LDNMDv+90o0RGCq/JnHbsG
HqabFDfQMCvHjxZS1mzxhbFyWNcDywF3G4R74rIigbL5HfKeLAzG9osDRZcFjUal1MTniZQs0oTz
CuSV4CHpYtHZhWyFbEsDm6C8DpD+H4yuYcTNtGYs9eBO/hvJQyykMZ3YOpN20kXUpOF3Bgfmc6tc
j01FWssmBJk6DK6B5jfkx5mOSWboputaqqGE7Akwb+Xg0iqnhjXSlNUBYQAJgoMaww5TjhPLwn3/
BJdZgbgJ37Nd7O5WiHon1AYCGS3KAKIIZTFmh6AYxcb1oQGF4CrqOT9fFNWXXwpnsSdTSoru8yuu
xG+mn5m/KajEx0LKbSgxbiePs7MiAEITHHe23Hjgocxp0zxMMWCJWKf4nefx4/dbJ/ArzSe/lSA3
+tZTdNkp/IBSEqINE/hij2GRKrMx1bm1SYQ0AUhhdgX3f7mv5z+qxaQaI4WQys0hYkLNvcDfycp/
PCJpBKs48gciUD+VWQbNPhTS19RKEkCCfKU+3rozQfUs2vENs/yKXqFAbuthrkcMcpDq77t/Gh77
tFHoPNEIXjzHhy46VIff1LDcznmVFol+wTbN2QmELtd9BM/Rl64Zl+5pgJTZ6DA4NC7Lfe/SqYzK
cR5EpVXoJpQJ0h9u8IyvaOdj6U4jSHRoYqWcUh2Jo/DSJN8dFJCHh6gdv6NLJ9VA/psvBF9zSHe7
9OMM5rCgG0knQRn7TBkCOgnNUu0LU4K8RPhqrBuoiQbPOBlM+rDv086cCko6n+f9YjOZloIUmviv
Br31MqHQsOc8QwHGvQoLCH2zwigJc/UyvI0yRRWvKRX9g2/nEVBzCvug4qpGnS4+cdKgX0N1knHS
tW+camzjfPXZKIWHgOrzepGmUvjQaCoyRBvZFjSPfPs9TTXpFBQ+w6T9+tl3n/HWrzQqYTEoud9a
ZXVof6cb2hk/V+ke7eT9Rz2zuNSezc881S2F99Gufe7uO8/m/vdKE9x3Izs6umtvs1wHFZwK8aOK
zT2vKDwBsXbBJcgB0yUv52cp0M/4X7aPZ7e3n/YObf1MlanZPkEpLIXv1Xb6obiU8DosdHJsVyjr
ioXXEZfLO/unrZNafhbHamqYmqKRWjvXKgzAGgUAXLokpEqp/0FnoX8elXyUlSlPImFE6m7njkgq
tueUFlD7NA/H9bqYa0msJNMB7PBASjUseuQgZ/yHe/as6kVYv3unLqqWBRmXyxRlB7ZGakcFFWKB
i0JTNMci96dIrdSTijDEKq9+m5Tm0wXCWEcqRkCwLVQ8NSd0gj03PkUTpxT6TWQ63Bhs1906A+ii
ssdaS8mhwxPNuBOaA3+8ccZNo8xK0dolQhPbPeOFrt0xjuh2ij4l5WUZisxQuaNArq4fRnwVyI8L
gFIfv/0xUgd8nH9olwdzD+kRXFjzRt4x0vFRYEEJxdMpklPeuTm4I6p724IlcVXtKXLpGim8rHab
97qAVXz04Y1G4Shxw/kj0FfW74h2jopO88vhjcvEGktWHjl+3W67zGFDjd0F6DlSHZMEqFc2iMdZ
eTbOoF5/u/Ks6836dEpNMtuLscCNI84xBR104kI54+wX/HmZRtscYdFDZNPn2vvcgbZqBXegd8+q
yj1SzY33rKEa/Kw9qYl+V6mLjsn30AwTMckejmiMNgX/f2sJJoJrGSQdOoHRWmgS8e7qtwrpJ6CZ
DUXLIMzLE9Vv8Dl4BbM/ifE9rF+2xi+z5XQ7l7t+9ec3KuZUbKcgT+4pPIs2gwGhJycXmst942rd
vAOnLMEKRskcwSbK8QpNewu4E3Qc8+9qPtgh4EaxwdwvlU2ilTjMztM/++lxeooqYW5FAe+PZtKT
i5+JUVoqdXbR3Ze8aC5+oB76qj+iHHJHOQYUliF4sF39u08bZ9SRpLh69h9ICx3pEHaspqNzLcvj
XMOcNSb97Dg/fmy9DyqO3fUgGdxHxTGAFD1DuJbL9+zLxnW8LW9LLFtulpuVX9XcTNHA7ldVjmJs
kmPTPw/UF6g0U+FdATu8mVPMh4gc+iLnVq52bO2D3B1wltxj49bIUTaoijQ+Fj5Msd6LfwHJqmhC
0PoJnTxER7CP9HYG0S+Q915XYedWM9w0U2zT+lZP6OlNIooVDaWG4dtsDgbTu3vyDupMSwsyACuM
1K3/pHt5Bv1YpI6DcvAMkTegkOsQ7H9piht+qh9YtKU2OBgD9uQVzB42fhIAGgcbHwkuF4DVzdIL
sjagjVR8bqARFF6CTbVCE50KLZ/dYqCd01EpQEg8VK3Yxr8PrrT/1hfdw1Nw5G8oEoQuLyLMu43p
7s0R5twcR0pPHu/d4BF+oj26q5lp1hjXPDq6GgAfHpgBHuPxx0Mb/9/nNjVqk93Mv02Supd6JpYp
0XaJEBfAuDA3RXtdrLa4buhpUFCSCsT+F/1V9SFlNmX7SU4pgUmhmHIxtoBF9AHxoEXfE6FA+X7l
gpUJPoLKKTucj+UbL3qDQRPbUCAcpgwXFV+O4+0jftVG/MDJmeOS4dOx7bEkL9qeI6PLaE2IIMIv
IGjBpz0gkx+Ti33S5LdGWOKIKmvVfBRLhK/wx6sF6UeC9x4msF6Xjbl5GMjRXF+HsBh28xKVYmSL
k8W+iwuDNC+yVDwwl6gUb2q62ptaZblBOubrk8cL3+rCybV/9HlEJOHiG7soxDfaK7GSomT8RLI9
kpkvuJ8o6yRoL7mF4d0tBxTYc/tpB8doYa1k5Fg+ikKos6v1E7UNSgk1lhC54s5r3k6zQXNKs6d4
zMSWyZZNQIIco4J5D85OneUlCYt9GBNYepVeY9TnksiRLToAe9l6RUWStuDugDUPu9JvMzV2GC33
5ulBcStqF5QF7yJbctc+V9tYqRxcmLzz7ViLjJoCa9s7/jNOLNvIDZ8Qy0n4mBYa1WHrkQ8eUfFn
TWk2lynrTOhw2L43r84U/eMP33qo35396t35lliLy6fOl+JbpzKgSdyQpAxY9v3iPZ+jM5J2k7Nb
7JDrRi6H7k2yC3R9DA8kF+ns493b9PymTFJpzR2F6hewWJFylsuit6Qkm4YN+PLAlMSGilsUAeSp
l9k1KTWg9EvjlRQ6z4r5qZyjlFhxm+ICxapQR8H8xBMhhqTBYucNkxCYjEAn31Etvkq23oStb0C6
B+VnFPXDRaXBFfyEpJnQf53ufaZ6tQjoZCstLYUmHabJzGZDsoe8u0jFWS4QbqGiPZ7ZhzIsl6H2
KdDR4sYiXtpvsAd9gTgPkgABY9+mJRSZzjcd0KtJkU4yPj0+d010e0/TTIAWm8K2y/AwVJ2Fal0E
UyZeCvvWoSwEFEfBo0FLZ8S9ercYcQR2SA4Co6nOQACursdpOoHLD/sQ5ESHayGFc6CrfQ4usYiz
ImDNBLr8FzIqrM265VgBsDjtFr9I9QRKyVQoqBLU0G9TT4IjoWD6x/BvCcTWoAC6w3oDIIz2rK9V
uPZqnINDLKBVv9tBcBrAjAb9BcyPxZnJ1Yg1qSq6uMGMMF2FWDbW0zN7m81UYiXCmv6d8Qp4xoye
8yEiQZwY++7MjoEKk1QjIbRIIIWYbV+H5vbOEZKXDkb7WzMDWcblImF5jizC5Ekxu/BZQnl556ks
USW09ujrpn9oATQ8DyVggEukxR/rFI3ADpdBF29KHk4XxOtcQ9KoqqLXELfsSiUso9JJNfTTyPho
+joimWiHOlYhlPKC7L8e0mHPMj/XOJ8Zn9mINcZZxPlCRQGiI2qWuO8nrzKkZZPLXyWqgEHdOz5+
HvaFn7WX5kBu/tbxYxacpmxPffzwSCIYX1Qf0TFc/ZH5SDrALXx5aEPoWNfRE+V27JQOezQe189O
jB+MP8j3yZ+Vucar5dMyKLBxXC4CXp+L3U/kbIsIRgMdqF/CDSsBMQMDTc9/pRjKbUi2QNjihBI+
4YzcPd4h+MrwlywhfQ0cKWLS0UPuit5ouqeHWAxebRZqs4xbOzXFX+MvgHG8hxTKRakhdi2uGYRe
2Iyqptcg1CZMakZ2QNCWJcjPNDp3mCTKPWYCaf+oDDLMxCl/tcyv+c2Ts3Zn1CCTjyM5mmcjJFNq
8gxHI62kb8x2FmfujTGVVymLfqyW67QKYLv8b8WwfqT8RJZVvh0hXvpIa6nDWWQgoOLYSGsAOEd/
QJs444gvVkdiul6zWVYQMR30PtUexLg4VgxSdMZUBFHbNxa42w35bywKMDJwbHxS/7DmDwY4X1T4
aRKe3PeMrFT1MsCrbuFxe9RjB7qR9G+ZtEGTG1ZXQgocWtp3BGjX6rlWVhzMK6b8U4gozSXoD4zi
xKkBiQ6zQKaKGEuLXrse1sOxM/abzaaG9zTjD8pVsu9ezt/Wrg6VekRdZuRzGqPRqM0Vl5YGH8dj
HxHHaPyVnSm5TU6HfKSL9FgD+VazSn+cdBWxay7aVnNHvjmNN7iaYyY3jQuss64VkC4UAR4PXzJP
IzI3CU4mua29l8KHtwFc0NqskdJqUXlgBwyV/owNSTvmqjuK2FXIjsYKnMg2h8b+FBFq9wBHPBRt
S/yEQ/kQ7enlYqA5jmiOMTXysVBnkbAKwa9UDTQTbiFfXJNquL0xax9/mTuwgWZJHzET/CEoMJNL
pStvVUMmhDhyKayB04UX2ViXTooKsOD5BlWTaXxjYzGS+j2liI3BefM4enLxzinSFdMY0ma9Go1b
uSJlwmJaFePEjOTM8AnFPtrM/UAOzEnF0+m9aa+wfEWa9RHzyGNE0Mh/+02fjlnGczaXiDsln4rI
Oh9A3etb03cJYOqYt8nNtq6odmANpK6o/prWNeZ5i7umiPXqDjCU0zoXE4KUS35HZyFr/SK0spuc
VoVhD+PKyp1VTH/BJ0R3w+xN9208LoWc3JfQXPmhJSCCc8esz3WTS2Hz443HGH8XAAfvCAL0rLVU
BE4bWTadrL51jqc3D9mDhoQ+sMRKatYIp3g6515RvfjO/eMiEzxuzjxDm1znFkyCUkNGQ5tuAUny
PspjH2iiLFJ3fzuVV/cKiBTxmp+YXN3fOaoLN05uP1T8aCPNbKBuHoo/tBeF7jJJMkUSjslzU8/V
dZhdnNGmz0YKdjcjmfAS/adpyuNf/h2FnTdr2pNkGdKKqXZecfRxTi30cAEPTr0rAhsES1o2zcie
sIhOp/KcjzSXFvZEYzLmuaIlPh3sApoS9+kTwut5ZoSmjW7GjWXowb1ta7C8vG1XJ/AFnSKqGiBg
7J67WcI83aksO8Myup/+O8yaAxNmITOQisBsqhTpTGMtj2BvfYzJ+OVpsJopzwjRTNBcmMkLUvLr
0JiY6oQ+fob8gxe+lvBm/ZWNVYS3mzIdOKoB+pA11U0nvlYnLW1Yua52ivU0yf+Li4j8u5Z9QStx
UwN0j7/h6+c68TePIFfxyg8QjQOY5RNNt3WjjHHMa0Jp5ugaakimvVMb3XuOW4uMnhV76U7eWD7O
frZ3AyFQ6KU5rBVYwVcSVnzhbLRiiLQBtgh/Id4GNl5i4MML3aZP4RdABd0G3pmGBP3vYxYyE2x2
C/JoyxkQgoFlAxCtSXpoUGlwpcIv7ob8pkJ8ihS3lWkZLkemEupSyzJwAnUqr3WHtU5RjF3ERE/x
ruRkKJZ5xyNCwDPWh/M/cZ764CX6+jgtoIJ14VjpRYqZppIvQ61A1oirrGI6VnvgYiVltFqfe4KD
5FssyTwuOXlz4lItYdkCkmKx8if9F/k4fqTbRrSZSUrJ+dCv9x9eCCTAzGLKE0XNgV55Io6bj14G
Tqv80s1Hxys/8ezsmxqn+66etc7IsvwJXAlPkmGVZVB0TDcgs/K/2iVoQ69xyV+H8wTY7hYogE6i
XCjDWzLP0qcCRjQeoS6l7j4sQfSz0IJgwNk4RCER3nAgvQoqkphMIcg21APJkNF0158MUlAAP+En
pEc3dQGZhWoEhBe84ElAUQ6f5EXyZLItg0EhknYmx1+tJ5RdfSPr8yR4knKHUpuijyjeepm6AmVV
lK4jhVSinp1KVqV1yAUr+ae3/v8SNEU0vHXrLqj04GNQ6/iEmAA1e0z68eTDCVCngQJZ20o9VacG
EbADFJlk+aNaGN9q2xC9iIrYqIE4qaW2ftOX6wMK3VUkrDQiWjhoMEuYv6Gasg8/2BSnLQo8UEgb
kcFTRY2KTfqKX1qRDYgqlFdKQkQqLIRlbDPqOeQAWGdAr5iAjVPUpoj0Xi8+BzCc0e5b07I9pPX7
GwnSzTqGMzt60poDzfQcZqqyQIk+vMJCJuT1ySAdn4pdyfRtI4RLb2tnQvMP+i75W4Qd0TunbRl0
+Jy/qWcbOVJR8RfGe+UHkfME3Xv0ElvXOxJFpMforYly0wbxbQ89y+RcgxBeQkARH5eerT8fst7I
VJ8hxHOh6JpznSOOXaKcClLZL2TLx8pmS3GLVRfkzeQe64FdxEtkmpGDJMlGTo30p9QO9PTyE2DE
bB5h0AAq26aOWgPsQxjxuR/E9YZ46YR3mrGEiXbDXobtuVVgEhmKR20f7Egj6zZkMLkXFwks/C3F
diYP6XAwIktpuhNpNqgcoVxMNlom3aIqyMWBPZEWYEHL49stK/6yzRpOcymwKvwYHCN8IVGwtGf2
qLsnKoCS/zrRbx1lMY1fbYqAS6TJM6QUVfOqmUeUEp+t0TkSXej7LwbXkOOBa4abJGdMlUmKO/6i
jRJU5iwrhqYFapXDMqokmmeSz1LAX4YkkHZn9mwpntZR2QyoKn+U39bxkROHX8f0fjABC72n0d1i
F13BfDDdwwewCF0BgE3EVJIcRo5KUsv51qAVqKK+NGjL9vVXwSq0X0W3jQWPWlTS08gwRQDIFPTw
2+HfluLnJN72nvRXJINapo9AdZOPPuPHeD96jjLYJbpo1fJFGjj565ufamwgwQV3MiGT+rNm5eBE
9VCsZTdrIt6evQ4W/dFr9hqlxQQTlqFzhvhls+66YrqCYhXoJl2oaIL3CCwj+oWQDklwPfvahxAQ
OzvTprreflLX8EKkqDEkPFuEPUY1p047I7N66xZAfCV6lDttM8nkkrsExbBgcY8Igkicmrud7wHN
Q0DNF9z3IUoa+zyB8AvgpuDmAZ3wbFBTo3nI5Lew9unUkZlfK63Plf4A4T26TPeLZ/vaui2faVSu
9rPHeIL4+c39VgHmEWBHrBv9vRLybQ0Y2NQD50DWJdNHDI3oH0Vu5u6kfLrUgGlU3yU1Kd39Ho8d
yk/WaFX7iCkncYlF2rSGINFbaZILpQNw4nxgNU5PmB6ii0t7n7jrRYFaEaegJAXqns1XvRLTnwEI
/NOj3XdPcPju5x2+yVw+w8zgGR79C/ipMPoHjeiEulboj7bvHvrPIS10h/tpFvIuoN63TYakSds4
Jhid4X/SdB+jg2xUckcK1fAOFKOKbEjvzOoO2htQPoonKe8cnsMjbpe/66kN3hUcRO7f1d3G6dqx
cSbhqtf0qj4s90+ifCTeBVsMALSN//H2/9KbT1+o6IGN54hEbfRdpTpvAm4FGRmuwts/9bPBx7sh
mmn9L/AaQqdIzri8IBvSKCophZ9ALjl50vgBh6L9rF57j262CA+aLH3AXKHjbYkWp9gX6ooYzwDQ
eC2w8fAIaHIKwxiEpMVF4prsLs6d2DmEsIvIzq6d+dLhFrIembRP+JM+D84XnGkGyIF6nyMUex+Z
8+3o3c01CiXaoXr3a/1CX9A6u7uunn6F1iwdxI87EzKJmKZkjW55L3UPssBj5BMa9AppETzuvfu2
WnLvUELpbojiLYslkvJxsVUIc7A3w7u/mW6mL2B4xVKZzpUA4RHYf88EDBc5oS5CxDhQ0ChI9CaN
pHGe3WuFA0Mu/UKJpgxIhoAlLmrRy3XLfWUMSm65rqBDYUkRj/AbVxon4MlWofNGYVTId520pi61
7s6muyUjYPMoGbxjRZgKWbVVcEjllNq4h0Z5d8olwkJcCbMJLmWFNEEpPHHDS2EuzsUHsgGFOBtU
QnrMoq+sAaQA5Uo0abdrgwoMT2OQXjrBMSSt9JuYf/cDZNFDaJrjzdJ4IvghkwNyexNfGfjNAPXe
hjjD0gvY+ModfJwBZdggHPREw8UtAwooOH54qc5WziNkbn5RLkSAUS7UvMHVt2GbgrtirwgZ4Bk/
4xz4ks3ZrgYEN7RYxjdkBLPEASew8LTbih21KVfz8iatSodmNDjvaRMT3oeVUNfuUafNy/TFs8b9
0wfyowNrheACbOyLSopqO1lpqW2i2IH2uHBi4KmgdgafftK8EATNT6tkO9oIc1f11h7NSGlD2rXT
+n8C6mWGrVspAy8TbLd/ppwvM7J/frlN/DJA7ZXeV3x7fkxvUwKVMvFSspwghspPyLPYfPAlzCjl
iGqxPDO6LKOP+eqWgh2iixQNsbihRnyQItCh+awXV4/pFqXn7YL2rLTOKxDikbMgFQQmnvXKN5bJ
zTOELcPZQW6Od6ttnaLF6otKKmq0QrqnVS/VSy0XFdhuVT2rnlHPEu2ibiYowvc9eykc2jQdHHK9
e0CTj92Implv70p3tcYjrlQaZWqs3sE2SsdqNUT+kBzCg0RdqiXnGwlpvI5nkA3Rmg+vuN+53o3W
LDi1SLjT8+4Wflul9Cp7mUli7lVEoNP70uBht0ptBlsKQoMTGbBbOKFsuHaASXWqlvryqaWa83BW
/LfAu6bxyKcDO+xUXaAzTJSgwZrGCIMlyrVWydeaNCPaykEylUIDmvU9CROff/DuKP7SBgOO7WM8
I/kROGTgujtFNgZuuTPm0rTW1NgElVriHGFADXwqgoNW0g10dks0xbtmFedi8VpFUATWZFK3kCN4
PZCKYC+WKwg6dOAg2lZ8Lth2hmcjv4g66pNf/EWuPKD6ra4wRbkZzNlcSiTK1ihDJH62zkQc7W/v
PP+ElSoZ1DIU7S0t/Ggx2y6wldge1Xyuei/7FK1gG4qVIAv0aZKBshhT5dN4EmivNLXARwXxoiWP
WXgALgA1BwV3wCqVNuQKoSLi64BdDrReKXwpeauKt4LD4+9am84x/MyU+j0O1kSaWs3oWIaJATno
lqJKVGIr+tDqtvXdSu4gp8zNKfob2NgU8zQLXiq4ki0uDugYVX+QJd7yuoKpwr8KcdXtobYdpnrv
H9r8/UuMKTVm9WGFbMhDAkM2QtDg6IBtwb5n5IZBI9c4QcDDYT5ahwX/Mc57dOdw6RPFSuBvIfwA
+QJiKQZm6bSoVup3a+PiCyG4aCKodsJqwdO/8MzNF/bJ7YT18yeoSoDr0ShAqjXZoaoBOTAesJGl
e3KbfiDpipBPWRWULU0fe7tVQwA9nwy3gj7ygXdGBl01+OVKKEzR/cNl2HcOMAJhKA55oUMUK8o4
jTFiqSttqaoi3V7PINN3qNmyegn2XTWajIgV44qvIfUIJ15hk4pSMwGMVPmn1s+02c2KkluMUsGu
xAtwQ+mwbH8j+WViIqXHI/Bmq4Ix6+ua6Koo6Mp4TzJR3A0QD3OBdJG0KbU2S3BmZ1BYFZoJzFI4
xAThp53itS15Lybe21SNdEW5Yn1uiA2zTIh3IPujntMFqYdKyV4sQtwlX/8WQRWEW+AXfyduymOS
K00BXVuvW5+OwpBwihUHLa3iuNKVpoTyDfWpz/qPHwwVl5vZj+C66nBAoTnGDqosy2XUJfOD080B
9reIo3TJKIbRHGYY3Jzu7DcfxXHWgVY1SHvN6Vg592R8waMEJmJmgcV+AsAmfzxmcABy8vPbBZZW
MQWZeb1l2WWt4ORQbeyORDQAcso75CD4Lo6yOeidmxkfVJFkQjCeQBPMtx9PukHeLpzIB2yp+0SB
lu6vXISTKk/kd5sJwUu0/iEA4A+hMl5aKC3IxIUy2rZ88xtaSYpmKRgp7QBUescSrYOQyyJgWMg3
+CZcgj/vpBDq/JRe1CZe0p5oksDDBhxGCxx8KsGXkyQBfEm1WfOW5+pcN1bHxNqpQ5lQ1yC9XMYH
/0O/MdPrRindJZaZhqYT3EI6ibCAUrh79Oh3U6rCC5L/XKIAququJsah1lKQeOkZvavAc403I487
7TwbOxymbZwF1BPvRnZqghGlgynm6GLU8K+sbpozKimhUyuzRFJFEoa1aXxNV0WsyjFL9+RI8Zfh
Kquw5QFtX88nXyiTiI2bhh5bfppQJFNaFCLBRRIO2d3IBZWomyl2LRgkhTjBUQfq+6+IYAwpp0DS
hsIQSVO/+NhE66HWtzbV6afhhmtMeAKHWhUz/DNTfClMQNG3eNhPljoaLhBxQoNoHykake2BsQwO
IheH0iroBQJGhh2KpnrUtBXgcOMHjbfEnIPNkuNnhZn4yGMvbLCyb3A4I6p+uLqGitdT+3F+g3SY
BD0KcqrKixEfrXhTh5Wiw8udxOssOoBp63uT/0up6EAPR6DLa7hmKMLnXcenG6vL+6hye0CZJ5cZ
YI45+UQmoHsjsLv2aRF0uQd0uSinoyNFsi5/37Tzk2aRpuHPLgLWtdd0O1Zsjc0x1qc0Au+esQn0
UMZKdkdACC9svcmYuR4LCcfivJ38uOKTOaWjahPGB5myiwcnj1RzAaaM4ul7jP4euUFrb2SvtDsL
+FD2baweWs3E6EbT0hYEWIhKt6YPnCpuHvapq49iSruboAuXH+VEdx/0lYQEuVBCMqSOOgI8xPMZ
qgYK/SeRe7TQiuXJ4NDq8AwQqqLC51Qt9BkzGj7U3XTox+f19DZtBS/bxAOm7a18vgtXNTjhAn7C
/Y/aX96DDG6SuPY3X8uDxNhgjw+Fm+6aJQaLyhxOVUBOePjCnlRDpU0IqETpqWoP+QR/F2gqFEhu
s5AReyf+IeFcb5Nqh1Rnr9vX4GEY7I7muxBKU7pgsn01wVQiQuhDksGW7pjdtG7oq/UAQPXBWqv7
8MgwFcha8Y64hlti7x3PB/I3byhyt6OjVE6Ci6hHitLINZ2/1y3GDqOST91Gk2ZnHciNFImlAoi7
5rHHBZXoFv9nFfH/bSRu/axTrpnMTngPldU7tM6iZDnZ6jbW1+ubOuj0cfE5QJhxoeYzt6W2Dlap
rbrrYajwuLRewBsjrhG/gb5b5K/w0uSdaWoZaGBrDLByLvLLEtjS8tDSPJvkrUkOiunFJ+XTycdT
7PagvTqNtfxBsYooCSlenLttlfSYR+6QinPD9/vAVoNz609Js7Niieer7MCYVYiXbX5PyQGFvCYV
Eu/gaWXIBCjpqgyeWBq4SQ7wCOBIuq5DIIAEMzEYCel+nbgeZP+x2Av+XwgNl5uYwYJHD6o6QGcb
i1484NwHOmkIAJbQBtefa7x1ijWRCpC5AGA5Mhf4Cr6JvcKvdHrQcyWfew31uLqn1osEJpk2NobD
xtfdJar5N3oLXtHX6H8GL4RQ0zEKBcyANyo08s+SLgXCQJKymRrLGs3ykSYAs7QvoCg42lVF6yDd
rhjg1RRWaNFAWVntY4tyKPKBJpyUr1eZp12BmUL25BQiFYLZ1mZxe8yUCkKAq2WxhQaS7whVroLN
VoogR2H9VgIfTD2JWdiYZkPXmDylTvS6KVaaCckXrHqqdRvqmz4g0HabpYDn+rM7ksWzdzSb0ZCO
vzya6DbiouKd4bvqncc2r1C1ZhM3ZBrIGet1YH1EznEXBQUTVnPSUMw0w2c0sWQHVOJRDGdOTLvj
IaRc6stGKq1P2vF/qczZTIVxKghSXRSrkUrOznXpir582gmaqy4Y+NClqBX1fn7UQehAZxjOCZYS
b6E1o0wPXoyqbHGyE74ARw0ShNBkgFg5iK0WORotu1xG7UJE31m/v0QL+Dcfa3FXSPh371QHzKIz
xO4uaqQV1ufau4tcCJi6eHi2+stiAnJpnxEJdeX5bqGSAie3uwShjCqYeWS/sPMcpq4MRyKPUtuz
WuYYlfhX+KA1Q3QJjByOGaugWab6Oc84txjBsAv3iA/TsDFQN3YxWOTkmRC0QfsNdmTaSzAMxUmS
IotcpRvNt7amPYoI6LKcylScICTtTQDLohduqUCCU8R1E6ND3yLvWQeKYBnqPlUccP2MR4xbbFSS
UTXXKpWgUQejj8qnzkdrjREzpY0GSzwL/epTVVC+wiPrUKqdeD0CSKwh3WQ/VXBS7DA/GSeMurHe
arVvHBta2R7VDukvJoBaJWgbsgLKJCc4es5nlOBgEGAaU8J7iYD0nSVmtXkN+6rCsC1rpzJrsuGY
dJ4Wki4DfEBhjmJkFSujTTdUmfIQRqLWLiudrMyGHDpVi9Mvx2lu+Vqyjgwd61bpxwbjY0bsw2Gq
Kk2eFJ2VAuUFtO4hHRD/TkLUS7kbmAYeeUa5/byMgZZJypexiArm9JsOAZzdGIu/rN+VmC4FjXrY
iaeVcKwMriJ1mgm721oBo/+IZOW1Qlw7tMYmTz21pJ7pFG7xsJggCEmEQdcj4pFmM2kn7XHz69O5
UrwrAo/46vALFVax2AxjWzcBKwVKjO+PlKAi8uBt01gLkb7i7oIMiBrBMjLgW7DTSv7b1QYaX33a
rOs7eSgNzEqwNUumFsXmeAyVCgay5Trpr+w568THeHDwYoiCcdpTDr5J3r03+PqIB3Y4siaEG5F9
pgPeOyXR7o+bU7QUd54fttuQBDMurXQ4wBUBMUSxK5ztJvxAUt+sb2XHVA/BPBMzxLBbLtE4HkCf
7g2mMDVg73ivVrl2CVj7pvmAz/M9ImydAlYXkphc4CPYaIlR+IJeGMcsTVrZTQIZVEN+ulnQVobn
JjdNnpcextnHct/HeGHcaw0Vu/1FEGL8ynF6sSjRqo9P6GEaDMjP0yKo9Y6j0p0qwG4XP2vyo+EA
DWEo/rvoCOUf+Q9cJf7TWSso01q9ixgApfDpX+os7GVTAqRVX36GqOtCqUUbhbg0nGoHDA1WcXxd
5fT1bYBD4EZ+vR62/bEuTpbjId2C96P7PnEqUFdEk3pEZHP5WZsOVnxUm6YATpuKFHKgXaoO4RSJ
L/h1+f4P4eRJ4wh63ZkUkjO+RU17chqnIhiITKCbdyRyNvfREqUUagKyzffQGAkFIhGexHlSkRBe
Bkc8CtG7RBlPwesf1U0jWVy8v03el07nyqU+U0Qhela+eseD2OIrxYwKcezPjQT2EC4df7f0xjv+
Rb4qp+/ewPgleBYrRgGLxha6Qg6zkEOe185uGRRheg8ALDjbgGC5vp3lZFXof2yNTxrIWr3ZVNhM
lb0dCOzPjAVcXOeG23SroqaNNqAP8HMNOhphGmmqT0Bun/FHz9Mmlcok3fnyvXuryn8lMLA1rRTT
UqbIcNvTHO4dyFMvEBpGsj0lUCGJQyDd5kt63mo6KuOqR0m+uWkWoFysdYq0UMrNsRZNtkzWTT1V
ZAYl7GccEK7HJlKhBzQMI2+vRKeW3D83CUcJ841jHZxx6eydYcBn3C2UvBzlKzQZx94VA4bJ1VXe
TJUPyp5tYrmXZzdd2/o9kY51c/Gr3SeGOze8tOWE2tvLCLPcLds5zpB53FRDuQgNLrIOfKH88DSk
LbpV83zuFv6XvfsvzYIbydSvAFE+pL5deo5P1HKS4Wv0qM4tRWUsBTfGmgAGouJiDzeWtIyTamtK
y6V9Nu4seEqwDJivYyyVjPIIhCo/FoxzcFVLJxRFJID0QhiKNrFv8oz3uYY+1Ckw57LXprDi7ZZb
/znqcsuJWiFbf1p5EBmxe95gmyojy3vM7j9yqshMWI19N00RU4HTFxWbo/o7Xxxq/afpoBszHUCL
WjD0GFKs9KyQnJn+wD+K98k7ubjhRBoY8Q1cWS0VBapWNMmnU50mywM2q9mb+D0oU9I+pc5v0hKr
XZWcmKvR6E7vpRHJa3OgoSzR0xeNvQebXVaJxYtdfLx8IEbeJfok2IY8pU6yTxoiusRkYpm6h96+
kwd9olyQcWJId/ojudYrxhzXo7fi7ETG5D7YjUobgxfpFEzckMJbUYqBhBnRg4y6qAs5jHaqeg8e
scBXme10U9NRkx5/AVjFLvqaJvLlFVUrejazETxc72WiWjPPAoIzUpOyvoBZUJqSA9FCoBNTk+kp
toViB5RlhpOOGgTtpodhMuQvD6d49HKX6Cm9tMzay7CAFKvIfGWvElYC0sFHxkvGYZEXjxQwZXTE
LnilCmMQyhCKSllifwn5ZNkHU8T7OiG3TAG9aiY08xEzkJ8I4MtrDXohKS6whAWpdMi70e5nQmZF
QlYY0JJoAJ8RCK5eNZBfdBDsUe0IX06pvdqH1c4KG4eWS2/nwYTsGGumSfJhzPVW2HIbhF8wZQs5
cwvhHZ0ekS/jrIeqzGKIm9npVXtbmpMwFKvIQiP5cmYcNJuMV94lC91BDYkvsPPPxM2MBw2RbPU+
gBfamDSfL4x2yct29tHVq5TDq5HCpBStl/59U7eSCvfPTsFbT3TRy8hYKtT6ed3r68RF8I2LXarf
iU7XTolsd02tTqs5iKROtnH5oC3J04O4PbojNHFpKqCciSvS3wczUxKCw6jbIkxPHbKU1RAHpYgT
KTkSbVLFEHskU0eGZEjSvqbdSABEeuMC9mfcPBtpqGhBTjQxB8RKcpPOetDlHndH7bcbllysTZiq
eO3R/EgS1r5TtSai/VbcJVWnvAwkLTbpBb0ECg1gWWmzsL3hcDh98CuxTbeihEPZVJ2r9kWUcEAK
2UYvgtjE/lBC9OB+xThKgKTZueIIZVvV+xU55HDUZuD1FXK2ULQvCXgZ8ouRzlDsqXVK0CZOuNhV
2iixUey5pkkgvVoj9d5SSK2QTqQ4qDVDBfGi7NgHZb3/Wnxp3CK1adv3SC9EeKgNb0nf8Ha+3pPw
D2ur7IZYwuS7GJyMKoM23BtXrPm5s4/Lo338xJgAQ4CMfpfyD7I1oRFb33yC1SrtQEuBms6L2hmF
oexQ4IhQiRNyRC/0slzlbDEpJtoXypVp6bloYGXJYYA4x8QM4bb+4V+VUQqvVjsuoAWMB523ft4E
1ElT10unA/ao/8QyKndEtEJ1t2ur1d5Gvllxiy6SvXiZep4KOdHH0OqtHxe2Uxz615bEpH1WaMvs
vlBtoETzzjU2673pAVBEH0e3xQTkiocZQxQ0MWil6CU1J4NUVpyZItb+gTWs0Fia0gUjR0Y8nRhO
s6JfBa7KI9lU22wm44XEBW3vZq2MYn8MFIMEB4eUl/wc/s+CuUhmUPCgUEv8nJirJv9EjcTAQMFO
ZKblBG0jIfnKs8kP08bI0uUCwxWGYeEdMGNKAkXfU8hOagtkMuG9vyXzEZ2uZg4iAGLMUyuoWae1
zR6/5ozYmAejRrS8Vkkupfir3TL03silTYROWzoLAmkIa/xpHWEGDCGHYiZZZslbgFey1irShSXb
Q3TiHyKrtUk0jr+NwMRipLZC1ECZnxDA+FJdaDAVycFywbQkKQZRGJt2BR5jMjcOlrhDesTFwOrL
ZHoVVtMU4efC4qBT5to3SBhoqModkhBYkTWQL8JYy9UZUGLxiD51MmPNaTrABVPmGf9CogXUOhP4
DabNcfx/RJ3Zlqpas4SfyDHs0VsREARE7OvGoVaJHfb9058vYK//bLa1qlFEmMyZGRkRmVKJ5s7J
6fFX82KLeA0DRa4U/EVfCODIXlnh70pBtVIbJBgYdGbfU9WWKkOpjZKWRgs2GF3vPSIOCP7knGTO
NjEDwKICfg4E5lSkiE8JzJlwguUfNjhUZkoXqncLBCZKOFi8IENUFVtWu1eOX1lPAda4pNWJuSEb
RzvTIUaNK1YJBYBUAHKs+FobkNY8I8oPVGFQOLPEdVFUo5ReQGyeMOV524ZjIcKxQtZvYhnFNPkf
9Bk4Nrq+jvjmizhFaZtC16dFik4AnJ0lnRs+C/KVL5KsK7tJozKh0YJdJTrniN+J8fTDi4ytlh2/
3klbtZu2z/0jezvAIOAStbFG7VRhz9/gzJdMBM1+jRwPoLpdt0/8tWKlsyxMRupXCk7tC9IKyf6k
fSCm9LGdNN+OdBAJSmYdQBkUVzGaIs3wEulPDbvMydV3Z0/jot7RwUBvArKXzF25gcIvBWGNUJCx
rtCn24xeS4hNGdvgMsmYCZFCNIi8BGMSmipU04DkelJrS0D5uTmcG8X/yHAThvMN2Fm1DE1Kmis0
LQizrfHSf5t+L4tFPaOAwRrqdqzvtTXMEuTo2vAdvSNxFRrwn1V0V7qnRWofCusVF30pRLTEzJEv
noRFmlyqtDHK2+KAxVJgFqdzC+/27j5p8djw5N9VFplUM2Wtc2if8HnThk+pg28r2Kr2qY3JBixw
y+yFYqCvO1mrgaIyhWJ6b01CxAauQy+NWHFGnsD9F7gtie7+q3zzDSHcv8WSCSj7X5GoSp95yqcF
oGSnob4q9siJu5qbL7zNjcd1cKTYVsSMXXAkuOEfgKimci0rVY5MjQ51dBCecGNYLrP5BHwZRF2y
CNlI/ynNoWQvbFQCNq0FF75y7pxHcMSAWe+1zGFUAbD6s04h1FiCH03BxBtoaKhz878jXxUapDTN
mCpepjTT0lTqbukJ9t9+W6DZyyxe1kfJ4PiTKosdQd5KWXVqtyFByPoBUq3gRemwzofiL7kXvAlQ
tIwIe+fvmARpCVYUTe2tp+e/+AuLjE6XLnyJs6DFV0NGYgVterLejssvfpEgX6BepugqrYmwWMqq
uzr3+KNil620XJQsTeIGJ99+hI1h0i3HdSTy9GoY38zavvVlYWXfIJo1+i3oimr1fFlArupkmqHx
+ULJWlrsGxSIsyxGagJOCtVT2hZvwJOFFGPQ4UmmvAMj5uTynyBtiVjhdGAOqp9ktaZTi5KHw5ff
J/nAzXz2DLSttM9mQdVyyiM7X2qQwP92AKOG86NTLnwhRxhoUydo5cx9JmkIS82to7td238JGEmZ
0rIXUVFep9dHpDNDgPem1qPOuWI2E/ybWLkUIAls0bLPexq2jMDyE6J4idtBh0r5QI3vdXiKHeuc
aJ0VXV6CEQYiz9Qw1vVVfiewRzs5tWh2d18K6n925+36LKUxEm9AZrinsKjC12WidRn0eszKLgRb
C/SLtX6KaVzrN8nsW7csu8ISWF8J+JR4K4fUI79+GNLpzWgqQWMP6md4SfbXas7IPcsxZLEUOZfA
as5r3iZRH4+fhN7o/AjyVkNNwd6a0tSYoxpvgv+iBmdHZqS5VSsiUP662FXQejYHnTDM0nUabBys
Rqexqt/45GUPoNQE9hglsDs+VjJAWPGBCBDG4SCPoekhSZCBsJaSI3idV4Kjvat0L7yoCJR1RTqe
g3SsaVpwBxRbaZ6DlFPesmLqoRmGGRNnhQiq7AKpsrANsxy6YgN1mqDYc1CBkklgwHrI/4dwF0uv
dWxdOGyJvyqe4TT7cjN5oFyrr7ZDwZQ5i5o1+NGueILKtdJrpWStZz1XRCGl50xLutDS2eRpSkIt
UB1v1NDT9RIe0C+SgGbCTJ84BKiTfRb6kIJyBrCiAL0boEhOES76eqc6i7WiiCuiTsIDoppLhvQT
BSlMSll2JSdNcOTRiqn18updvdEZ1Hqkki+O8ezomIFnQPyeyr0VdqUtB2+13AvHVHh1pbAKsu8c
PGXU+d/1NyUnZ5N3tG6DTi6E1GJ8weoIUOTU2/Gg5G3jcGMJ59GJoSJQykT/Wv9PHOiJP1K3tSjH
4lXjKRcSsE4ODE3+/LehTH7of+tcXmlicwuceudJpTc/XEVZx1hnBXU5NjQ67w3iNGHCImWK122I
SKWNCBPnATAeIliAG6H4owUR05pgOYuX66HuJUWmqhZJjq0BTSrnZZVk8KkFlloa3BqmBFoLAKo7
kRzhKmETvjNc9Xww5Oc/ASfqCxvqPzqF31rUX786vx2F1sAUzKCaXJQgSIQWbIkFVOFk/aCBwm2t
qlPZyyZYzXPZbZw1YtMagI/i2f1RQznNfizA9LvtkqFgjsc0k0fq6q+smVE7EmPwRDCvTcCS4eL/
CseBkEmfeZ6Blr9wEXbm+ujIa3Y8bpAfnDoZDpWjlXM4lzuTJiEEUexCwX6eRon4cadMLtti1av+
zZL5BJqj3KKCZMdGMwOBXacsV89JIXfoncpE9Fo+GY2Mm6x7BEXk17ogv4jaxIgFScLkUfvPN5zg
8Qh8BKUpdMnhe4UZ+k+Syp7wsz4+WnbFB9YYgJlezPuu/RhfgmZ4izeDAyk4wdrsFZQm5fG5e4rn
P8chfQDix+K2rtjn9hEnzxpduBteHXyYKl9QBitdAJqR9jq7WZMwDQpFWPcoD6/qQTG4vVqX+Eh2
F15xbMDa7GWWML8BMUhat7jwhwq+VxzXQiMude+T16g6u/aaMQN0307UUOWLy35pgrS62lpFQyri
rKdaPxS/PW1Ko530Zx7sfo3RHmJ3q0Bk1ex9uzvcj4oHCXJ6tIH1a/57UipyYBUbqUyz/2V2GF1Q
Bm6GtdUTQ3xjeZwc2+8VDUC76O/CA/26cH/vz71C9zQ+T2t2Y5aGL1g10d1n3dDCJm+JxrrR532M
7nbxtZOwJoc7baqHXzKDFZobw/UgUF/DPetfxi9eOmhOONf7fgWIebwZnHhRAdl9N0WjO48uI67C
KTDCvQOXkN5jNH/9i5C10THu2YmxsxMZ0UH5+m7RnHe1NSM4VwUzapqrEuGieJ4xFf3UBEtaUsrh
+TomUTEVWlzAxpRfb2HVI8azXiMl6dpSYmiDtqcqwsqj99t+4sehQFiQ0JsbTPETOlIRzejeNKQx
CeDkvzptYVXH1icPqUTjUEKQb0EWFigKwlaftZ2w1MKCgsNSDJS5GCuyR6qHlyeoLBx/xWcEEAu1
+z1EFx6n8O5r2/Mv4dkmEuE/jU9sx+g8rNPkoMF0SuoV6W/qhXJ1KyizhBw21q/FncZIjGI6pVQ9
9UvRjl5p+4aQGz2DuqcoMGxOd9GOq7yJ9iGSzX34wJxzH+vxwO8Tj8zpY4zvpFXj39r0tLjSZ0E2
Q1f6RRR6SXwY6nFMzcPwwC/m/Xl/N5z3actDz5urW/Vu48qUngDj0nSD6WY61ldJL7DYdK/ZR6wI
zc4bNJQ/aju0Z//bMGFr1FqP9WN9cPcLmiRNaUb0oS0WQwzQlXO4uq1vrzZf1uXdhA4h04THc7of
P6fb8R7kuzYw2N7TEz5PdEm5jB/rKyhL6zTWi/S36tk0Bo+StwPfxr2AKZX4Ga7KKfriXfqcGoNy
3xhsx5UeAFuv3KePiVdH87Dxmx0Oof6TpvRfqJVpvVSmRVrZocNIE7/+1vnuVA9tWm5UQNtpl2KY
J5bYq8WMqq5RILNUeLLGCOWt+yJcy/5/o/glTgBnoGcOVqW/wPbFn9LvfZYsk2Whgqip9QLcy/6v
EDAkrSLzJ62Htj2g5PsLnS7NXU5Lg7ITNE0qjAaH0tuzJsalV6vasM/YEp4WRmVwxgMIKHFbXn4b
1oF1Ymum0K/PVhPbxGqbrhcVGlyg5bi26VR1g4cfFI1W9af8h8j3tqgvGJc3XgP8ABcs5j6+Gq3N
2boRYDTMDeIsehsAx57NL6sloMvPrdhqYCE6uP7URte4OCkuj2T7vjHcjkurmo/Z6jjFe7XgV/0E
nkr/cUdEzByWTLg8G1bG/fgCBe82QNUQHKPtIKO6E/ayPmg5Or+Ij38zRhitFMMRSxNRbq6NZl6U
lptgekzuGg8dSNT4FpPsDrN6Q94AUjAaUBmVWcymKaFSc+gQKgxCL6TG5BOLblq/T5td/R5NOTOs
DReeyHprr5Peq7XtfSgfCLHVagnMSIBHIAtWBjYM/5CgAYUfgYVAyKJlrL7dzbAaFrrnUbreLoph
CQdOFEk07YJC8WpxBq+/jInvlH4ZwtcyxMlSRVPMRZaw9qbf9FGCBO9ewTXaG+dM4x/KCEZ0DJNB
0+V1W5sp7B5eFh+fwvBov7jSHeLgfSb1sDCrYWAIN9NCxzOu/V7A16a1buPnPp3/fWeFGQzEjTfv
3rrM6/TDGFToaUTFCTn2nOWk0ruFDZrVrTfDywh6mbcZosCjmjdriMYYvMYl+l59nEaMBjw5tOgd
VOxzKefBdYhbSL/Zq8bp+Gc8j6H5EUrIxTwDVKhfQ4bGgJrVBzxZaEaJGIlIiQY8TBBKTVh0sgRF
oRPBj2ICQTP9ncPJVYKlGEgZGebayr0FeZPoSTqSF+MqOl8BSLoiIxJykfrYp/arbFyvUfFdQdOF
mpsScTAFUahz3GQ3fLYhwlIFlw2hUuu8+Ka08YXgLF9GlLGrlZ/ePMfd7/QVmTt4INO1ou41PGMK
eS3FqxITHvyKdn69n+JdyQTfP9N6vjJlVnniDMwC7uBjf2pdfytENxuTO4uxcQsfVFHWBjRx7sd4
m7RKXMVl9a++fhP2YOyCbvxifsId4lm18PrSYqv1davryuSxYBEpVcwCpmpVu4bFFBnrTZ7k4jmq
EVhmAX77e7s8cf81SdOeUSFtXf4aR2pOwPuP9W2BuR19uZD1UvHqH/1PUB8zhB+vNh1hopd3njJk
iuviuPp3GW1mybo+ervp6DMur2npdh4aNg2R8BYjzTm3ERdsMJ5CJQOVFu7UvnUsmReW8Uo7YUFn
bGumqaxKgENjPuBuVfHLdKNfg1vwTPZQX8N25P3LDOnGb/W3woyIrdon+ITH2fXeOo0K00sYq9bB
x90ywo4RMY6uO2St8RXWc1YJoF2B0CQ9hiT4SyFpwnsE7gjI4TUCphScoSqSYxprvAXoTfdVeKEa
l2n4I8QkjYWa6MenTzVAU5K4jFnYjlYppQgjdqMeDCK/2bvVu5/F9Ze1Kgs6n+DSJWiG5rPYmoM0
2ke8NDoPIs5du4l5CwJBpsMqIc4ZFz7as1SxQ3lGiG7Ncw+b5/7XzaXvNKWyVH+LVXId9noVjKgb
wS00CCiqV+oX5+Fj8XZrk+tqM7h2IWFPiMV7AW9ODOUmZLdwW7EPuLfeg5SWIjBNuVdAoU6tEoSf
TetRbZVH6d+F0OfTOsxYOD68YiXyPc61v3REZCwkP8nfDvOGBiF4+1NtVeL0D3l+DSVdb74+BRX/
umkZyw3Sq5iJ8DYyusni3mhtsWOgHD14z7g5cLXeDRAqx0mfM9CtJa0Kp9ZEAZQG6agSz+0iPako
m9CfPDAshwk/5hpBmYjvEPqH259z9+tU2yen0oVIQUBeC5MgcbZWk0URrxtKnP077Iot9yjhp3X3
eG+sYvddboAEG87UxYYGiFCbtJ3QI63nRD44KJ/I5hdQlZR0omMReROU0UxG4m2kwQZJMcaZEDAk
nlGWX3PExnp7OUHjgdZQ2P8AuSKyW7mCgJiQY6ID0rPrvEoCYz1yQ7a3+VnV+ncckz5ImqsZnUPu
SDk1isyX9FZkn9+N0x/koATCpFVEOE75TVQQ6W7f/ymUH+3t8MGrRbDIPh4B9uoNX+vlG2jpn9a8
J35WfSXtcdF++I8nlZSK97Ll5CNTKtnmfNpCGLSdqTsoaQahByESNqFNiTSkKLgVJbPQx3IGtbPK
ErnP7Hs97118rMt8eQvu3cfUbwbN4EiBfCqvwpJTQaZ+5710KFCBeA8R4UQL0m8lNv7ik7r9b8uc
vq+ABlYNR6q9r3OXuOn065SQbugqbN2sriIe2f97huWuNxhT+SiVzXuLXp/tUij1hwHZ5pKxZuqY
VMnECGecoNh7Uq3U97o8+nruXNmqrihod/YhvXl1cMUQ+Qw2cbbOKAtRKlmfqOrSfOvcQb7O8RQg
AwbZHvDZecfV4TeWU0MlltIQRxDMqBFLUYd3INrzv7zM+ES+3tyAyFPODkT8oKfuDkmpnpgDHSbQ
g/kMckUSyUdwmY7kf8eBn2umZdzYL6IYMLH1udaql1qStssQF+fzdjVqtKXX0i71sP9wQcZ8PML1
KcUZWsMeY20N08Qtc3b0OaR9zTWS+Odm7kUFi6Z+Wb9duZjgpYeXOFdSF0AcrMNYd4NOrV6es5u0
gzpW0TCPzxO8w63zRKrLFPlagcNREknNDxhNXksa/PqMK3I4jl9OF6ZObpPrKKs5PTiTKsdyHHps
2UvTKlFh54bmCSFOFOa1WyCXY87U5sbRJMJCic8YijeSFQ5zdGmCs5NbHhAC2wYFBG1zjGdrlnwW
pfmVqG5r/k1WEyza/23QKpxj5xPV/T2H9cFeWHyuLcwLPg7dseRqp4OU1G6iGiVnOHUlF5Sq4mrl
Vox6FcbW/Hxra+TrzpCJg+iRm/hr+iDvqn0o9RRpROUXEmfufQoeByhuokzmcnrZEag2JwNrFCyd
T5dIt2ugNJKauEExxD11vr+SCJVZH61iCCTTJj/IYGER346BDJEENH1gPv3bhFDTW5DQTr8RAFR3
zj52q6z3HfqTQJwXeK8IkN42AFIUlTM6j6JDOozSB2Dz1whrQE9GG906AqU6TensJ3etCm4cgN48
t05SD3G9hUoVwOQZcK4lVxWlrOmLYCfygzxIh5A+mEPHUalvLDUe7SOxUYQmXppt6BPVsEoRSdf8
hlJq46QTlcWxZiKWfCAMKTvvVZmOyw8U5OfsRBgcsaEjQW+koyc7ybabB6IEKQndsiryhLM89HH0
NXsyYugX5/sDMaQKPwnCUxs07ugQ+TvnkWSLG0tfKUySSWgTUnoNdhaGK7YQcIaHrLZysZAs9rgV
VzGXP+ZiS5IjO7C7d8Cfcqoxo1VIHEfme+49zM00hWoizarZHVG6ATbhwmGCpz+sRVTxFvnwhTcu
iwmwd57w8Ue5Jd5pILWTJEhCPiWhFEvg3/agf6ykZnxmLqmo+wVOksYFFziQVl3lBZ3IB+UGrJcG
Dbg80AEQPMs8YLpc5qQJraFMYt1q+9MrDxK/FhhmsXdhYjO4W5gSMhVEvvpq9JPoASf+CBR9ZcUf
2YwpnJM3xDuroAkrItJbKvbPWf4N1V0ERXMRVH3Rg42hqnKIikmGD5LPz0TugX6XORfzPJWTXx2V
cZJe/vlUgioAc+rq67XXNmCBxox0OvRX+w9yIu5TlfCFR1ne8Vr6k4YnrVGRop8a1IAC6wCgoCG6
kzEY1mDmdpJ2EfLlbA/dSMKxdR209KqGnd9cYgkL2x6smb+8BYi1SAaghFQVPP4nxpAd5FfmUtyZ
31BTps61vk5msBbCGXajOV9agyWdye1+Awiu9Z17jWoQFSGrSl43wMI1pA4i7uoHWXM40EEdTFJq
GjFomRXPFqie96IHtYvIPm09E5T3Wl4fmLO8iGe05d/lq70MFUuQ+tX8gxICNAGVBlSxQM9HcYiN
48p5HyvN8slICmJFZrTsQOjfxOHo3D12EYl2jvT3qLGyGszbcgjUVmH6fCF5+0zlhZNv+q3+rmW2
QfigGVNVmWJbJZGBxy2bD2Z8EChWiByBq/G/A5GNi8xcsHXPupFon9ds7U8ceQtoDdY7v+yTf2G7
+Q+/mrn5l6yGFKWi8jY5K1rfL20scKiJKb6hEwP5o/uy06iK9jpnl5TtF8T9D2v7SvfKhdFPLZYz
XHVjspwig+nsazgJus3r/t+WAY3s5wVJ1WXZ1+nXiq1oQZvMWrV+zQldDVa0SIe8x+VPH+Rjp64+
1stmlXYL5rGz75c6R9r77MPC4LSoTT/jWyiOwgZQlmK13bSKs70jc11FxDGrXjQpOcQmkSBdbkIS
My23pB3xHwr8mR9aUHMSE6nB6NSm0ILeQK7Af5E/gdZ/a/s+pBnEJdTvWSgZbvK/lviBkppamKii
B7ZeJwBUqK2C3t3iLzNZih4JwD9oB7QxX/qQXB1xCljfAviKWflajEkV4sUnoOgr2JgJZcmRugSQ
vGry5m9qlKkiNlgBnA6Syrzwq7Qvr1uoFkv2KEcFGIsXLFM/FnWOHrMOMiBL2ju1wxJKJchY55yc
ZeJQEvQ5XAkpRQZfIPcfDXzokFF4GS4ywc52KKK6Ph1pAYaPKe6O1dZufSq1aRlk4kCsV1P+RF//
L3MRg9oItgQUSkWAefq1gF+peDaZRDyNPn+cYL2jKF8E6z4B0GTGwEYmmi0SIiquj8FaBdkiClLZ
DiWM/QoTy79NhyU3zPLDrK+Izjj1I7Ay0DFd1MRkUvj9ZecQsHBNnR1CDSflKbJByB97V1NIvikk
zN2ZigMNRE0O+ssGc0BnSwtVj5uigo3nATqSCEkXsogSkf6W+0Vhjiw/31bTI51xG/aJsqVW2K2t
WvLihmKJ+CeSX698lr7rk1u269Mm966ipCeB16MNWeIdl2mwRFdek2YCUSXe39u7M95l22en+Gpd
ly/MSo9u+ldFR/5qnepRUrYf9FIqWXPsQeCUyCqeXiSOmoCzJYhE6VqM4U/Tpk01pYojTmnqP9Ls
6itlpfYNyspP2r9QzxAr8DZSTxncNzBAxQKVyHW2sXMr1mfmmVp3r91zp8xEpzm2MDrRDRqMsWY/
yq1Lat7oN/3pGmUEP0ZcJoEM54PU/zpPD6ckLBe7KVnALCVm3ISVeLN8AXDugwMWcbdWJfiSCZVi
chI3wegL/13NCSe/RjCQzXJFfCCg2YVF/8bVozQGZwfbPdEkO3TLhr9E8aJf6MGP7mxgLufdcDZk
N9mcY907x+UNR1DM5yI6nYfprk3fmA7ms0yU8pvnauOhcR/vo4//dKrde1DtFNtnRps2sIdWnQMb
vIK0fycm6L+Cullpv8JK+zp7OS8npREM9quD3d48jbRRohrNo8LZSvrvLi7h3L5B0t/0kn7S3/Uu
Qal743EJbiOqaqPDIO2fe9feJ2h29xg9Hmh1f0KGSXZCixsqXFB2yh7WluDaL2BYX96FB/vbLYSN
aO7elzS9aURb7+XcwktIfxPvblfcTVDwL12Wz2E1LkUPr4xzqcyo6Oo7fo0/4+vwOtx2gGKBBa/u
Y3xa7BeVFQ5T/cLA6KXjWq/a37gyejoTrnjNTiHbziv9Szt4yllUU6lH9HZ+I6A3/KDa34+bg6IH
lGMXQYJ8IKTVd2UMZKpzs3aUOwxufh/rKKz+vKt96zw6NK12qWoPy/E3KkXNIR2LQ/Fs6pZqwRu3
6FQDwy9QZGwEEhyXkBbVVvvFwb1UAWIbaGZnL6Ddk382O69umViUJBZNpPcB9OfNGsSetBobbWgO
2px9aTRPA57aFBSQc0rrDDARY5AqUkuggr1hKQH6fVpvzBBAm9/2/ADW2xxcxsa1QyO8s7v9Wlja
YKlJfInwffyIXz9YI1u3V+d+M99H92L432MnqZJlMuRpB3NdHzAKHKrFubX/xcL+51TA1bR1heCP
rKyM6OLhpjsn2WNrfhs19sQvagV9IHRyMUJ9Ge30a9YIVMz7s1V6mElYxm9z0VyxeixOIVUW5Yb1
9pGCYTRvVwhh7C/Ivlcc7XqvIPl5ExiS6l8s7u0zhIxR3TXOViEuPoMCBvwYJZcsXFKBqCanhsCr
U9LZJ14hrkf1qBk340I8d/d/alKEGVnI70LS2pgxTjYUFfhzHZVKzN7B2kC0mCW6afDs7rG7a4Z3
/lWDK/2G38HOVwcs/Tt3BZSBU8TPyb0k6v6fpp07bZ0UWZXdultlS5AjVRwtv7k7nVQ4JTiwm269
g8GH93YOnRcNbtTi5hx+/H20R4aq5yI65VU1h4nbq2FqWOI3/Ay+4+2frRMIHD95BsOYP9wImPSC
Rk9Oe7V+M6j2jP8e50+rCXJU77E/8l/s5kQKEfTyxJ5Pb6LXaul8EJGecE9U26uLW3BEbIW+SuMk
nPjZpPDbkqwolM4TAIXjCtOlXJNnqUihif3pyG8CeQfJglgP8hMr4ii2hc72oqWMitGaKi7OcYDH
M9OeSg4iBtb7O7fsgPVzwx+o2x7dr31wdQ/KgAN8nP3nYXzFvXRrPC6d3Ao57TYp5n8w2iBxaMtb
8+vrPVWBeGTmHfI2k5vd3Ek60AHp4PKhNiGLZb3fx3va858yr2eieUJge9rK6JWVHs0RdwuMoQ/x
tgjNkj29uP8FCShJkymCzgS1EFVzVR9uOAVofyK6CzxRmKkKjCgf38zi9Up+By3XJUty5vGLdszy
vIHpJp7HBfp+plAfDeUlogxZ5LIrHa20UOOWwRSjHtVC4Kk7AWeolbVq91dg6aP5IsnrPVel9att
eKImF5zaWt/RBtBcRYSvCjuF2Mr2S1CsEmHudwXgHxuOBxmN4vfkmDG3d9kYfbgG8RoB/zlpHU5W
k7T5ac5vzB2E9hWjfdwEtf3kbUwbK7o6Uc3DuangFbwm/TI9EcArFn1yCCWK9gkMh3AlLASF4I1F
pPDMm524mPa5JCUkJkRsxCoMcyZcDklL3ZPsYdMRqzq1zxkzSSQ7iHW22n+pQdSLO+LBYC70z+Nk
qFvh6SXuvKNNuc41xSdf75DQ4K7ofqJPVOTxDfXbOb3ZZMe49asMW3/LVgvws/HUEu9NYzzDjL4O
jmhfpwzu5CXZEwgefWUBch41HN3ejyF3DdmZ3N4rkNUu3EMX2xir9Vjd/loGz34RJ3yg26tzRYYU
xx8SFu5JFs5rd2NT80O0I5MJRrJN8RLJ/LYD6Zl+k8/hJS5be8plc7Td8Ce0pZQ/9h69Okgo3i1F
D8qq1JlEWVbWruYJwHR3EndPic77OhW8QotRKSTh3E3yJEzn48C5v5HI+gIUim7Dv3bunTpreUJC
DJCIl7xABiVi+V8U9kSrFVmHGuIptMSUEiC9GcjrUpGiNl1wTSrKFsukq9VuuXPAaEqmr9m0Aon9
AiJ+MxMWPzKSj3N/ucXlhobRcFPO9knBc4jLQQ12HLkjVc4lzlZsrMLdV/fRrXAXBbsA/Cqoh987
1U19m/9KIUUCQNjNNpg/kAa2tAHr1sNq2PRLlVY1PO7a7RO/KEWF4Z2zF5eOZjWux5fJbbIbFYiI
Sya+T6PD6DU5jjbQGRvWtleIjlhycgAKBxQQ1BNMGi5LAYbvjZdi+LdjMXZO8/b3iUVV1eHTAbR9
nPN8XKOzNKjPd/rmIte9785pooEFtRjVWVxJWNErb6150jW40ov6tP6EWpl87evR2d+x4waUqo2L
w8ewiPnlYodJ7X7yhIP2AQr9NqMyHDW5r85LbWyB3+smNNKie/ha94K1rVmN1dMqv1o1FlDoTa/W
c/l4DZNXpxGVnEcbLXmHy2Gkext9wiGslL3G9EF/wG/vEFY3bYLn/RwqR7sE9V7VizrGsyVCvi/y
lLp/I0jobndWJbjReoI1f/WZ7uJ5T/6l+ZDIKj4g2zIV1Hp0IQhQeUGJ9ydSBwRoTMyFPQrSRSzH
v+ihVW2WCluFaVRKMAmvhJi5yUqdf780FIM7T38iJanyQVNQmru8JZQM6FaKz3LBJMUjmSQ1llIj
AS6B2CAcKWdTCKNRpeaDMFnER8GBJGojAUUgjBMHBzolp0MBC/pGsyktSrIM/Q5qORDEBFIoWFAp
INJcNT6QkjrvnyJ48m0l5giNEsggknha+Ozg5IZKRGWnKKj+3MEF+twpYVPZLkbg/qAO31g3dWFU
pVMMB6E5/E17mQJFNqTQEKmpBFBTuE90TKo4fHoqW8ihVw0l6sPdpM5OSnHVVRNKxSjg/XV6S7wJ
wYSTaHtyy9MPiFu7CRCy5QrlBR0S6p7mLoE3T1NFD4qKG5AR+RDm/+5pQqHKRJPshbiTeWOLoSSt
SYaGxSpDXyXwiRwNqzKd6Ho3WYKEV+qQBbOoXIsRFh9NqR0RwmDbhxrQG5KhBKoCR2QmwRZbshLx
Yo/+oliUsaWAW9QoSUDoTtrDE4vHhS4ZTI3y2obxRWEdFA/fZD7PFmCMdr5Oo506PC8wSN55wZtg
701uqmEjppw4app6caBlOO2tBy0xH3jUSltxzNJUg+9u5D1vfGvkZVvKOmq+nPLfiU6ceqQepANa
qnfgM5HPHtq1LuKM3i3IG2DfAE1OXqZbQQgsJUtWbOmT4nJpdVVkjX8jRtISDxUDz/CjGmYQvRNN
aa0AW8rxJWk8hhIYaBeiM2S74qt+o2q9yCQbigPP9tVXTvWhnJ/X62VKIGcjRRK6fS6eGIFPOiho
L7v2kOq+JDOq3BtU7UUvUWmf2kUqqhFd7QB8oKWI7/G1IXDZBt//iHqf6zukJDBIr/J/HxaGDmN1
EBeB5WWKctD6UbUddEkoEbqBbG86RL75mf708NuB6ahwEdmHwCd9LEFTWTEHhUVEbckHYZlEhR/V
0rRkzTv0DQYlW00AEpsWKl+6tFRiNWClDWyoEh5lJit2Zt5iZAn10bsgt10OXddNWshyAH0i1n8J
g5yYZCKDxES2/NPIF81xgwMoat1GGwEvswz5BN7h8iBiZAeIU6BbnUgQMOis96EVYK0pv6c4RhL5
rxCXf45cFikUkGP4Jk61IDEkpQtTuK/akymzV02P48ws7rcIJ4Ut6tIp3n23OWBgPv6Hnw0n1HV4
fot6t8MtG4PqsRUpDukqcu1sFF3kjZNYU6KMUHxO7DD2fUC2df9j7wioIhlpIjaVyOiiDwyQoYca
5zQ4G25B0ncIZTp1TNxZMy1mRt5QP2tSgXWRS0BUeuqv+5Sduhh5AHTCVGXX5FOSx+upQ5xKh+xM
Z1jiuf9hyYuZ81cwOb878ge6w2RysIvuIwv+hfz+b4F0YjL3JP21sOASpFhopWAyYUQMg16KKRTD
UgwIuY3RizmnH5FlhTBdPKFMta7uRSEleigOK7WLi+ewBmG2YhemkhNJNwxrkOwm51mJUSoXzMwy
BKKXeOi40IqKJW6LbgNujqcPM1CjV0VIVNmK8ALZgejSKVkRqAqDEvl72ZRZ2NXFKUn3QqGnmxQ2
lyHzk27G+dKtqEs5d/htwwnku8RiiRe2vQSbLTFpcB1FCN60+cJUnZ1RTwM2ZrxPuS2XPTTlaioU
c2udkIa5WtRgE7UfmX4Oka/u/OXPHWot13jZ64nxMxQ1SJuuPibwzOOc2Eir+NPLiMoTemPPrBBI
c+YAT9PMEOR20hjU+sz+LAGI6iNdjz13XyGb/p/8Opqoq6KeAGcG/F4PIr+pSnTksK0ZuhiIJYKp
fdJgRnizDyFjphZmt5P2O6n2Ut/nXs8hfAWmQLgTUlsVTyBxBfQL84R2q06IVdIIWQd5hLY5BAfz
0JepBTUMlB3UU6juNbpn9CO7Lh2BrUWW0ZBpND3ZEb58KT5VrVBz2l2o9rRbekZSC6d2Iov2GV2k
Zyf3rY8vPJd7UoGxM1n9QY/mmnxpV0M1Ov7LDAYUTnBnYXSG76UundhVw/fyudwMvlhlDYRnaGsQ
k6uksSV705bH2mqMlUtm5pynXK6CkziCGH0+te9ai3NCGi8KpTQlEsiQ6KHeybvIy7tWyQzFDYqe
5Gc6YbltfTOoUPzRpYEY88dcStSTtGybkV2npKKhqJUB3hoiBeFw9T505XSsKS9XPPxbaBh4ctqQ
4R7g/x41olzGteqnkBFETWhmK/QqfztJmrj+fVBnkicO4mCe1wd2TfV823qm1te7rvmhwlEb/ZJX
zPp1g9nLjkXphk5AZ9rtEJNtaK+JCWsf8bbK9IR9FMF/4bRymPlW9L7w0vRJoLWP3+TrELFJ8WUl
wJPG4xqv63bYAw4cCgwRJHNp//UBpVzAYMwuMw0b+hIyq2G8KtGqmeXsGtlLyetJhQEVAWeUFAD/
FSxCd+Or+E+59wx8joKTRgA9xKmLiqwq5TD237B9868K5XJsUWka+7j2/iguLt9urOJyO9h4xYkM
ms6jK80Qf1Q/1zNVsUQ3nFly6ha48mHKnB6EzfZf1IRYo+VS03leHsbmmgSz1OU3ecfPbGbQPAyk
zbqgKOUy0lR/wcg/8YQfA6jRUxI4W2U0GmXJW/yblRErXEbFkcoF4GyROl7cmyvEyfCSqNBv9gts
aslVsuRhExpe1olQanASQ9AJQL+4YRNzX1unaD9LTEAGii5SteWnULJxdOzV7Hzmovf8hOuky7CW
mSG6tyLNkkviK5PJjemzibCo7ikoEldVYghxWWU6gvkzEWRukAgTEvh5D2yfa4+zSMTKlzrNilr3
WXk1u3Gz6L3EShMpCFs3Tysz3T655KOSpROvQrJKQZKihbLI1hh4WxCCWMEl5GMa17yr6E2xmSIz
wy7BkC1btzjpvqkfdxALTWVTC9Jlf+iXvM/USHLNf2UaRkFGiAfqgFzqBlZ3rj5RwKLQkzwCWTQm
FXXvscgNrfI4ME+kWEdZIGWXrVRKOYdKmPeOyEjkFCQmTSJ8RfuK+QWQ5iCpAnKCa2xNsu6jCujR
pEidTLmPYFT1w+WU0HHc7+JViO+gXBCPAf04SL9gDSBcT29QQ2SxnIvHa+1iiI0Q3JPcwV24oD7f
x0PP2iMvhEUAO4BP+n0QhGZ4Gz/KfIOCL4BgiUU9LyXljWuFlyjxKOhKqcqfT6eKsjRZa8Tk/m+N
zKxNMJSK4zlpDKScmeofIY3MxVYXZLW208VSJK8TqHBaxVBFZ+LOamzpCIUbcqxcG30C+N/waYRv
Ag2KZoFFBKpSRPj6V+7WohBl6t3sekoFpkkKdgj70xjVO+She9YsOevJu/uvGrZ3rhOlZXqQW3Ph
RAejOx6ZpqCtEnelSvBCh/eU0wW6qcKktiqqbjPnMD/J7JZKvm5I/A6smsnsuhjtOrBmjozjke5O
VIKUSyczKCWExPSfykI/cjVuM5TsFsrlslXxpfzRAWdLwZMCmIT81fUVKhRoBCgujaJ6VU8Zf91j
pOSZDLeBCMm6XBpikBHjjLDGqIPHSoJPaYDR1n5TYnp2taAwXfWVIysUzwlgSpeIixTFamaDgczi
RP31V40WxtCuRA8B4/kTfQfDLodcXvbJMlJvtr+7VuYZd6NVSMn9VYs6YBZc7Sqt/u+lyzeor8Em
UGewtAgAx5AbYHwMR4ortnO/RNxfW2x50exzZFwCs1sLr1YNmXzL7zfS374S3aG8oeim3GQXjT70
fjyojZ7Re9vNB8uWRr2ssaDNMJp0L8x/dE9cWIjl6Dm+dIm2+wNz8B8hYKamxpqPxAUVu+QGUAhn
rv/O2KMKu7T6qGehptGsGauaNI3wj5L288NJYgVV2VofkS5hmXNMrmD8mAd6odANJfN+P/C12pc2
ctyQiJNbP231+1cwDz1dA7/Q0e3MycduZVKSBAUSXIAZvEhSnNSGtXEkj8yfr9do2Osm0vSsiFnx
RAabE8RrlhLMI38ExoNlMESIlZzG8Ju2wB/KUSXUTStoo4gTbQaIM1dr27SPk7ho2jp5/9Tq4irh
mYPIRHwnPq9mImQ7S5G4Cj4lrqXxW6f2p1OiigGApOYvACRq/BozBps4gnKTyfxk5KejiIgufYx0
1SEIgy6MSttWjq4USItInviLdaFEQYvPBoDk2snANREqYWlGhTClZLsZUKT9SX4OSIgLpoDgL2Xa
rXe7tA6DG5Xa42Dff4xqk8foNaKlVWB0X8HFM7oPwBHaufOogHRUwZIfcY4q11DlydgXisZY7hW6
Ee++UAMZAulcqBTzW48zMTfEr2zsZZSyN3OS/AvzOUl4hSbbPwcGxoSGw1EkFp6i1zz6p8BG0Fcj
J6EBMkmyVg0qeh1Kcm/1OwXrSqCmnie6nP/H1Hltqap1W/iJbM0cbhGQYMZ8Y5MqC1FRMOvT/1/H
tds521W1K1gGmIw5Qg/q8ZAdY8jKTO/rHKRwK2++o3nZGdc6tqalKh3zI51c4RrVYCPJ0+rRYdde
8EGimihkHn9aFHu4k3RLa3Z4qJDd6l+2qcNs2Q/rf5Vuw27O6LzkO70qbJ0IxXEtvMNYi25Ch4Ci
SGAWsSmVQKjbsYeYSEGWEs9WqELTJKHvToEohQrlyT5hYJGL5ubUZi3oW2y0AM6hFDpjBtoAFNEA
bfSQ/hapB+sccsra02sI3TeUmwNaEtKTkIYEIc2iaCZSEB+1hhCkOLFJl0i5GbhJRwIhNdWz3x2C
wMuC+3CehMYZoM8Wg+dqg5/jGL0RGs/lEVR5KveJfSSkBZv9oCjFyynxYlZPC2oRY/29u8aAB9pJ
wpnBNbC8rW7Km4y9k3Egg274NKyQCn4J9VI7LprvAsUGHizAUwE9UGoyGX7A+cPKojVfg5lmtECr
lURO2nzMq++JWWQEBpuOFlq2vVOiIC9Y7ER/zWkTrZHwML8nmIV+8JeAG7lQjuOJl3Uatux3nX0E
AledcHRApaSxwx+TIT/8Ive6OZPfP+c+55L+W/ONu4dR/4N6SiI8bI7Ik1aaBK4Zau4YR8Yz6YaX
FsWaAb2X9V5fZX+8UObth7/1qtlriNKuCuhF6+tbTXyFRRfnv2x2dJ8EBYByQSBwrwT76P4CpW1i
ssFPvjo8X6nm+IsU7EQmBLudFUjsT6FX2T4zOD5f2mjtIla/Aceo34ygEoBoRPMgQJUVHI/HPPnS
VzaJEmSumI/8QAUpJLQTBF/UQFBjJ+p0jr25kTuzrMyX9y6FiMZSZKHShuA7besbzT4RUEAxCc0E
VApUitfa/aknzXlKLQGGgEe+GTqWlbJr9/CkRJkja5f9VqfUPgxT4zz5Pn1e7ixRVi6BM9IznoyI
9p1S33KetMu/vPSn1J1XpXw4mSST2jsX6e1S1P8MpXbMMyFViZYhz8VL0wcG0UhNCCPONNPL3ArK
wFc3mcRDJS+Zy5TORX6hC+/CZSY3O40v/fpiPYDYQaWCnDSNQ14+kD5zN87fwZIds+JZ/w/Lucy1
L+iWYUlNY4IX8rD6Gm9wPHlHsh+UNSF3oNcBoJ28mBx5VvqsmNYUkAGrOWmZI7KkxumfwIctm/7Z
PFnih8D+Wjy2nMOvxgXHhuwqgpvQQhiw4OyxLmTOdIud5tnbP71HNL4XjROJ7btTI118shB0m24o
idCnpmkyZRlRsK4ZEZnX1Not46t/k+ze7kCxqM3qCaJaYPc3LozQO1GPol2wolLMkdb3uaQginxm
JsX2pkJagxOxTk6bNfGJavI4upQNelfXcP0TmVy+PKXuqj/SshVE9WB+tiQREvijGscjC56Shfsa
GyRmwVw+lAPf/jABU5mttnZFodhR1C0SpB4Al6XHklmfgVpsFyTKC05xVKcJBRPIg8hJEQRPDjGs
3sR4koXyCIqworT/l3ETLW62crNyRw9VGahwquD0wU8X3Oxm7+nBGAQzBL5eV7tCI82Nv1O3QaUB
B/H6B9sagbwH7svwYrFvvRIJ41mVD0GaZT8g3xs82Upusf8ZSPpKv8ifECaBNtBj98phBFtUyhnW
1V5pcFoA53l31puCs+PBHzlkAK8zD7FB9+O+3JbdsIWROzhfGn/sVGds15sYgxdM8Lo7Nk7sFypr
44gdziQEbKRmZ7Y62YWw5tyBfkFBzVuccjWQHVeN8Yg2A90aORiDA2s+Fnis1Wy6f5Hz3KRA6GFt
itsuxn3qslt6sggQSkM4DbiavFq96f+4AHtCnPD/qXnj5+UctiDMCLsdN18HQnSCuhWHQmwLEc9w
E5TDCNvpb2anV6R2K+AN1EGUlUne8S4cu6dcUHlICSG/AvTZX8nx6SypNtI2W2zvhhVSE4tmKbxE
ocpVeqki3A2Vogi4oWWhhaHyUQtLt3rvKxz5Ff9R6SySrO73RaerMAH4AgcTDYH98M23bx4ql+RU
alenxm7Qj0XXlUmCBjhK4dXjriEte2dH1mZ8MpnctwV3xYzABoiXWyZjvuzJPjkffVkHj3szRdLf
PDuwiHupLYDIyW7M8Ur0yBWqW04s36R2w29x+7gSqIQVSa4wQJVUIqkNX07HiRP7Z9iC3RMTcO65
w/FAngcSlpQSv6owtQGE51GiJIFVdcZP3EO3u4i6JIvwLdst/7LMvI9b5yu9FRlmCIqirIhOPwcZ
9zRJK41oWpA8YEflJqzQ+ua0PADgq84+E4lQyEr5uwjpb6uJnpfKpMQVmPf9Z9PMrkaFPiW4vxr/
YymqQd7CgkQSVSfom4iXND2mKqQkPGFmINeFji/tanl3UDxWSMzyCgsil2MDNlahzHjp0yUPatih
DCbJi0CflrpqqEiUgub7BF04Lg9NlvX/HXHYrNmHyNDrzUiT02HJxKSkW50B55zQwLca9nV8+SWd
7F6ZoDEz6afDE7dqe42do3X8vUyKYBjrWTt9dLI+2Yh4ynzHm3vOml7KZZ6Y/JiVdeCQnY3d1Rxk
cZuvIpqiYEab3qXaBjo63oOy44/qf3XKZnL0WfkDYsdc/63/Si339Nsom6ff4uzyQN+1ODsNL5Mb
SS5t9gd/ftp13vcuNpmnYXTugM7jp6QylaT97IFMKEvdoNKNPgbovT1z3087rttv0B+8unvnVTYb
FzO+d1tNN5d46WA3VT56l0M3KncqUef5mtY/7ctvC+McaH9RJ/30G+XuPpt8Ch5DkHrNXlPdJZ1q
yYvO/WfNfxc7JWortzJ8kz/RixxfkQ+/vm9esTy97U4/Rfp2qbk7WpeX83za67L1iNrpBVZRE3cg
gBsHvJanCRk37cGXcS+aOyY17MTI668u1JQHq15xGgA5wLTvO8WdXU07VbBUmV1/WWtm8lX7dLUu
9/a5YX6A8DDDoepvcqaMS806Y69qrRv++WM8z1aTJX600NipnmGPGy36ETvs0o1klKwO2/28+HMv
G59ZPLzSkS90eAT3aBZvZlaZn0rndqEILxGlmhD9HXrvBfxXgXWVW9YVHCV9u5/IT4eNu1faj89x
r3lw10WnSRfxl3WSi5CUBrXMPFzHvOzCxTqvrbv3HsVhkQkPuhGoPoTP3OAtR9O8ge5E7SbXN8yP
p5V+OnX0c4G9MQTu1CNm+7UbUhqAzQSl7EXVRq8Vk3G2rLP96jTt+2+rbu98EEzOZ9rCFnQ9OqBY
+D7aTwAmwX5UDauYk92Me6ldp21OswpxT7mPgv1sp2pKEk1+GAacysb5Az7EYLEiovEgESiayetu
RUerWjOv5zZI8WvvDARpt7YrtVb7E5WtVqO1VLez8ENifp1Bds/wAgZNGrevn3ZC7tRHn8Fu+an9
gfYEWmjn1mvm+2Xd5zXCyLNdBB5sPff6/4OIvjefkOWw36KFhVRJv0XGCT0PTeqbcdoWwWNAXAT+
0zCOndLNbC0xbV73i83JZW8mqAuRx3KU0TWaV4avWvsECJ/yH+wjFDLymX7au4aFtfOi+Af9AyNm
e5veeo/euciLMRr8jFdVMT57q8SIiUQTXjuC/DDgq+btbJeBuK3NK0qQRRy0ThtZd6/957zgR+OC
U1ueKOphelNDHdpXcJvwIuAeMF8ggSz7e2S88Vtws7A6jgd/gIoGDRvI9BgVg8YPMjXeZfgxEayh
/MgNgD+L5uqANs2LPSpun6+IXcR9YpdGxOosjkrWuytQoHf+rczqyI9CbJ+UpmvUGmE1z7MjekvP
P0RcWJXIsoSXLe7THrlu59qFYeRgPB087eISeOrkfWbw0YCTXh40g2IAMGX0GZ12+EYfpo1+OcgW
b7NKaMlHO8jN/j1tHuMVxm5t9RqhJfUKS34Kmn4VQ32PwOBf4ESzDTBiOVJaXOpG8tsEXPbZ4mu2
Sr37sDK9TdPpa/tYJcsrLP1wPb5S+S5Powjn5ffkg8Et48DebvRuku5ylyYN1HL7NHrXjLL/SHvH
83NSPpWc1iWzLyt++piOrmd6/ADkb4uUYLOA8A+QDKWMPX71u6qT7ONpXK62b5iLsyUO48Ulsu8t
OqBmUgNKgmpNRPstpb3dct9sDwwLOo+wAfAS0mHYYk4id+czwM99Ze1hR33qnanTkJC5Gc0E9QG6
juneqPZeEj2R5MPbWP8RsCsMciEGoiCKZDOzXCbr+MM3zXJiUuFWsaEEZPT3ZrDI9PQnFQ+CCTUS
RR97/dYvb11K8guZDTwQ3Cogef7RT0lqdpK10awA0d1g+2+270+z+IF0Yb0q7WbVbpR4/HZGe5Bv
acVcrVLJbJQkfHIGp0fqRN2P0ibgVQ0fjz3excVGw4u8qkbReUfUG65fzNjtzjyq5Z7nr2GZ9xOU
ft8AoYA8wW3H8qdpn2udQsPKuAwza302n8jtQrQ/87pApBnHUcvdMTe6dymrnowpheg8b49BySnQ
8GSO1kkQ5WLKPC0CHPytAQUiNasYrYtxQzgYmxer4tW8YvfWOeODGUlRABQ0FEjvbKc9QkrNjexm
X0J/YCeQ2VQjEAKt86YQqbhwPEEVAj+cguc7bsvz4ygbpFsW2a13pjjpTR8zamTogtQfDJsKZjo9
bY/e7WCuw0pmlLYxOKXVGSwMqS94lb3x+bSvZARoLeAEAarTp0XLIC61BUZHwI2hg1Be8eTNaIwt
jpa9oHWbFrNm6PfmkIyiTWOMUlyNfmDuFrLCuIT+cWi4uAXphNyHsCIW8/z5EeBzrU3Zilgx64ZK
Hw8desKai68R+YHa6caAOSvMHiPqRmbmruDSxc5z1OxlfIcqDwl5BjblAmIcgT3Ei+hTO1d/1zky
er47KTo5YKm9FIViNX1rbkxPoeUiIeS8nQgcOaGQ/0f2vpeO34AfmZoub+DmWp3CCAEKUHUxggKp
NS2aqNamfslJAZ9WvKKN/ZPjCIHbQSiSATdS9OwwYUJ1EYEgxloKMR2GSWNl+Wd6MszKgf8V4BDW
7YZ5dN+dF96gHzyISYYl00sWTerFVQU6N1Trdu9iCSES0p1skXY9/pSau4CJYTrR0gGJ+qcJo43+
zS0Ncd6ih3pm9gYfxil6raCCEOCD8y/uD9eNlfRTN9kQqH3GRAOuhEUtKPgQqyPjjtQImxIOyHzB
WAxDe3rNBxvOKVwU7DeGsm6scVVpTrTvXJkCAxlHzGVN0S3PepakaLC9PTNf+WoBRUcQtMCViStG
J6Iw3zP5PXYyoKxcek+QuRGnlyfiiO28eFBG+RpJEnvvC2tNZwNy2atNYkLrqNvoqL8ELiBqg82A
RY34BIf8A/4X/EWDNpPaF0XmvFXuLkXOPiQ5WN8nBDSb9nKpDtJhwE+4oq44ABSG+96byk6Ugjvq
mi+WBP2HdHXp7L3qXCarhwGDQm/vZYHeNTyFrhgPRUDskw+eWSd+QWrBIkZXneYI67jCxW/Qf7Qr
TM/tGsocGhQf8xygDqScdYIIJ3DyDlG+88dQvIeHmhxbRyPsvHFt46AHeizI+hSKT/ZHic6inYvU
1a9s00xkI+nrolZnJeNW90EPQ8Wl3LFkAapCdLHHxgwONAylFg/B++PG5WHXaMZSpECIzjg1d56r
MgzulJJNOh70AQP2Ar82vHUqw2yeBK/pkZ72ySBHAPyAs3n1h9h39c/zGgoxd7IQtOc2BF8EICk6
3XSS2kxOIUlBsVkcrKiPGBbBf3a2dhM03YYXm5gvyAl4ISrAKqv95TKQspurfVc8C/qi9gu1vNrg
NaTW74E03mYwry899FChCBShVx7MI5nOmaYPHP2wFCCUR8/g0d27d+8BMW2Mpguxdg4ieyjzpSSo
zdi94+U1fPQfq2zYWh7oKC3i3/UPQZnoXSLyTYjMj95n01gi2kn+Ob/g0ALJ6RdwNSldNTJai9oC
ebisf5i9gtLPbVK0GoiCTsp/COmsu1DfMuSEwG6l5nO8AyryA7toWp1cNxU/BQQdNpcZcQUC4fDx
tQZuBU8PBgrgz+MwXZz75P0V+9jdk6cxPqgtoDeVKWTL01L3oQ5QrxDc/6rAzKwnMoItp9krDD4u
kpnBnaLaIml9Xo1y3M4AgE7OVArww5gheUe3tqix6YHoC6q8yE1hAYOq+jYai9hPY4P6MB6v2JnZ
y5/9C5ww+llRm6enJMzGu59aSBJxKho8TcqQGnUiYGiMOkmVfi/DJin1uY0IJaS+A1kslyEjSQqw
0YGhyYSZAz7zvITbpOWfxcHbvHtrr3Y3Xj/P2Xlc/qpztc5G7aewOI+SPhv0xaVoJPvtZ9uGv19c
O+teefqYvzEZ8ePeepnBFazJcPfv/TZoWWYhcWs9og62s2kRl9LBJXiOX5N0TrTzavNktQugX0O9
HMUj1FrW2M+Ta8Ot56AxWUQSt2o0bsZzG3t3nooSu9twYoPakw7O+Q91Jd4HFUvKdjmKwnvD+ARP
/9hFfa3zMZ+oYA5p1zGH7F2QTWwMqERYAxeWgV1dradPzhrtmppNZy0oalP1WoyTP7+134IT9Wnv
5x25B/qE3c/y7t1+mAQMsj4zM2ZQNaL524EGNDvM1r14Fvf3v2emH3+oSQXPfuxn00+3urkEPOI8
6587l4C0Ec92h1n1CliwvRtojPcEJUFlGuwHB6C/iLX2T91sw26wjUY1ZhdFuD1z2pppgD0MyOdj
sCdorhLGOGuGZ5SNKNMl0888AhA9fQyONly2PT2hyKsS6DufcJ0ajzkrpYIuyDQaPZz94N1nzVNz
PavIyL6nxS2cID9GUorrhVUGMTTbZjD+IcfR8s+AWz+nEUDVMOI8xyvu9frgPB5mTfONUMS90ySM
kDROdt0ooBDMIBaCNFgWidmQMmXO/QmieaELPbJzZFjW/aAbDSKbEUZYoC0zRJmOkNHB7G9Z2hvR
4ESWTOVKI3a484gN4CG8XdkuFUjkT9PzQI9doqgyrz6jY+awY+gdk/V2TfOFTg2CKt3STxP4jN/4
TcLSMvm72Mcpf0FOiZyL0hDE/uxyp9kvDaq98qjQXW/i+W3ZHF/s54gBFXRJ4qS3MxEU9WoE93o7
G9WpwVJj/5N50Tjr17fvbdPNWJsHilDK2iNYWrS9wueqyr2nfPsI3hsuLJ/OwXVUocPP+RoW5ojZ
BqD3gz25FcugviwB4V9390wgAqTIXEC3yOKy/k+IFXLGOJ7+eXQZrv/eMGMBEnQjn/A6PJysGsP1
H2Rw3QYK115pSQJhlwHxBZVgvWoEDNCY0P7SG6Z9a0LkfHN4LdHkHgM01eJeYxy/4EISJQ4vowL5
kaXBaqHmSqbRqjW+ORBF6ssyfnXIAqGXB+OfTALFsycxGRHcQpulcQyrzzY8yrRpZwUHxbZmxXgj
bNGgcDEbLLabWap1rlH7zlB9WWc2kFnVQ+dFFsPf79uX2CqgWoa/Q8s5PrwSZC/R9R5qlz2O3Tju
fSCRNUz6NOkinu+VwyT+2YkCScrEfTXQo789WDCbaV4RST5MJiibI6fOUdHB4u2vmqMHiReA9gD+
36QILqP0c5rAZb7OMmc9QlDwML64z7/Y+bgYw/80R/vuvUMq6B1mSBSipXqH6Bc7542Gf3A7Zhz9
C3VzOjk4yZQrswDsEaBeuF7CYp03f5H50/7CZdRkZw9RW5pyEQuXc+XC3w+YcBNSe0wsl1fAOU2Q
GstoCgt1fHLKT2GToh4/ccHQ9cvL+zLevuaHzNhBjmiND9Mr1+vBMOAxwBoAC71e0qq1o3G5Zpis
4ZgCPZ4fORbr3mLnfga1n+qo2qvAZaiYA/0cWI63D47ADLC5P88aiEdfuvfRbVCRvn/Spxk9oG08
fK9eISRw5zkVf1hjlrni0Ha9rONDDiWceBRW5ujLzeGijBW/qNWxQoAHAZrbz0YFhJ6md9IhnnJG
8+w+PgVcVBu2VihezmVCR7GxYOvoNX7WU9QzCdSNH6a61w3gln4N1jdakSNoIdDXz9NWP2G28XDi
Ht/1dnZpzuq78Y8YFYP9aYKYKA6PkNzW7nEAN2JHG/eJmmQyOnTQ5KP3VQgrfkxDnqtP/enZa54G
CYrVaXAnQHORjl5oCKwJ1LTnOmcAlwxMPjbikvRoy1m7CsqEDQBrjbLJ1Jt/FbRAbWAxQ3ITlIt+
IbP3yU8urmJryy+FT6SM1ddGZvg0qaJgXFi0grvHmaCIpP7hqzqS6HvkqfHtskX61EOCGetSlFBU
XLkoSpy+hk4hPSmLKMH7R1UanFOGQZp5nkYeF3PWiUfn6XGA/qHHMlt94PDT8EcYEPzDMBlXFte/
u1Vx6YQyT/kVZ71G7cAn8m+Kg12Xr1L1q8qoV/P7xOfrdb/1O6JTdp5nVmN4MOmRbSHbTTMfBt+O
gpnepXqRbKzE0RaMfqkGVzskpRYywd06yu6c18h5dM99dGA9wHle1sdlg1a0KeoE4Pw2tvarZFtn
fAIobEnMaY2j7R1++suHaMNCgEPuXelx3f399Ep2fEU26ugc4efSZatByz/7yRzA7jxzztwFQJQr
Ea3muN6nDcGIyXmP350CQ6GH/UTYuMCRf/2gCI201xvOfDQmD6aeraJ8COcejALXF/h/zUBoqwBQ
G7+4xLkCkm2hT0fIO/T5UZkFXIRdgroBVoIlzNQmpXmBHA3OUyjMIPTza283SLx7/0q+pUS7ogmQ
iZ5kc8hGW+pydDTF0uhqBUhjEIrjwaioZNiTXAqDrwaMV5hkDEBlDJhYlMwBJnF7057YgFnlWCNc
qgsqxLWLvYT5i6aoK+wgYDTkPOl0IljReyZMi34W+4A8cOR8Lb94bP5wENr5A4Wx4YJQ4tHG0GDg
//t8Nck6lXkyLYXiXoiwxUcAF59+hNjFwmJlXOdkYDwl0yRRHCAN9Y+/LzYe5hLUScdh3Wswz9HA
TKMzacXog5Eq5dDDJqW3kxlAN/36Dm6PUv9XSFiNlY6QqdhDeQYo3/lNp+06SzZ0peowyE+u5FwF
/2m2/TufkjlDSeCkIo4z8eUpAF4y12OyyFRQoCWOKgebcyD5DOI/x+WVDwnFRNfdBVdjTOAUwahS
wpmtbqN7Jd5bZ0sKqgKnyPnyRlbxHYkK6qmbkLd6UU1sUkRnPBs90zexLrB7ueg/aQqUjB5WK8hc
2Uy37J49cAeGa5tAiHoYS/I/u8eES99x8sMQPoY7McYPIw2FoRLDqTp8CabtoeYBlow93qBkyNFt
D3/b6jNz4oeie0Dk0HoiLW835vj6lEQXgQgC7cl2AfazUFbmqpE/G8+rqVrYG/TkAMSqsVcnZmOr
warHC+KXIttM3IHritkAsBJuwIf1MrAHiQMLxw0rTsUZMCTs7do2OKWPw3JB8EFD0StCpFwfqOoy
3EPGnU1aTf2zhN9Rb64skk0ZNvuHgrq8n126EXV11F8DqXyapZ/Kz81M6YgzF2AVRXgY7C9mtCn9
0KJEr//ntZCceTy7LR4/yd/t53EAImY2Klalbj3gyg4bJfsakiSe6A0252lnN0q3rarBgCT1kkHV
+fTwzn2BdVCfBJQNQhedwAN04nntPxoT6mUIaoYisSOA4C9D/9nV8vkBwB6EtIGDCiJJO+MLENJ0
+j82RGZEPueS0NfV8gfBnRMoWLECQoAfU18gn1hy1nXTj3M+kXANmnLrR6STPLoeYDeRSNozn79q
hisElyBkV5hCcsyQj7LkCIStCCeQy0Sz+i4Es2RAZmRJFHs0boko0vwFdhY5TFP1IvRdKCzuu1cD
fCZEbTyiycx1rgHylXcBTmr86q49ih4Gp4DVaBbzV8LNvYCYQ+fGboANnEfjkVhwPPnBusw/KMkt
cCBEfQW0nF6yxs6akld21NwSljph15M/TQ7hphWtrpzuQHDRlPbg7H8PDAVBIPT02mVwoEluHjp5
dbxeYSuB6YMRToAUkg3wXlIellcwSAfXFRZiVF8QLOGosufczQLgDRwj8GRyPs56+Jmfp/vgMy9B
4bwNwUz4wlIcESo6jE7B/uczuY/Ji71PCOtzsOPxyfiikSwYzl5p8u6Js1nePLonwn3Fr05J3R0S
mdV9egrOq/JWXH92dpPMo0+R/wK+n8xuOA5cZ+kE0XDvPcs2qVv+S2ZAFNtXiGepvaZgffbZSwwG
AAho2/vhtb9CFwBx6paPPcGQ9LeTkMxCheUdgzrgs05myQQVyKFZlfRNftNBij1Q7Fy+OsEZ+M1J
CXrHlwryBXRzyfII2l6oBrnpmOrIsqXzcTInYezrId89faf7CnCYwyTZzCp4h9ItcLU+QF9y8r4w
g8SSYZucIEFFDLTtgaF4twFSElyknUbviqcUJFY0glDLM39Y7imPLxnJXGenHB6giyN/RkgGmOvq
VfHHV7ZokjuPJaeXyiPmQbJEO0HvlN4uskgc/oPPYQGESYpmhokTanOt2ZHPGN8QCFNY3DCxCMAA
BvQqaPKaYZXFiO1m/rS8JAL0ZMAZ4vogtLqQL7comsIcF7VdZ+H7pGRkU+IhCM5wIgG0ig3Njr/k
mswvD8XuL91Oq1XH/HvU/2NXjrGbzMnyPGoYChoBO1abw4TNAZeNUKead5BfwH0KBe6RQ5ksoErq
S1IXmk9Q49prLxW+EWcx7YKgBKYuxKz2KkFeOXG8KT1SFXyGCqgoh2WhPILUt46/bgo2kS/XKW31
N34j4oNIEFo12q95nTpouukkSRhFcUxGzopmOoFiO74thUVxbkoQVNh+2tFYiFrdFkLsyHeZLeFL
L6Y/Yr5c0CZhjNJVOqQiawBySUav8EoKsniOC4syi5mZAfX8JhlnIzpVNF9ntZOBoQ3TdOq9d48w
MXoFZ6aSKqnIhiJsJkl9f1BdV2gSi5W8rL1AGgqeGFBZZS/f19AktkpjhqwxBwA9TO6um96k1gPx
UKeQTxwBTG4El1Es19sWahSLslVvwNXImWe9wDAm2f1HttSGnWc9LP38ytVKu7kZ3/B44IVY0PgQ
KzVKHFZyxdG1fjTvU/2drizWNtMGkGs59EUBU/vKwWGpQMMTSJu15Qt3js48VxgudVwyRgishStH
8Vhgbkp/sjoCMRLsCIjBT6C2YDuHAf+wdgS9Jx0ouonVLSGUGpW+U43sCE2kS0AaCkw9A4N+DArM
ua3wohN1HNKklmN31mo/aaYUMWB5dU/BiwktrfAtQbRBTqjeYMTJvZFSpND8m13Q/WyH3iu4j4tb
mijItDeJmNPbtc13LDLe+Zeoivo6N2kKsuGg/57HIvvT5Qvhg8Lv1QbZG7F02GEoKGyhLGP02AIM
vFqFIWeEXyL00BnKhXnM9xkui/9tS99jPCBS6ornoBEIQmXZnN3jsOkp4imK5KdLFyZBiNirVUth
fAMidPARxMKHp2SEnK6eHlqxOO/Ig/V/0S3gJUTWZKwYMJGSgFhr9fZA5/kUnHhUpJVM3olITdx7
2jSHetc/PyCI2tAQZeEqEqKEr0X3FuRWClKMa9xlHzpsBIdOTm5TwMVB0Qn4/9eYvg8YFYrPNwES
fZCvmNpIHENA4H8msExHgKpq2vMlLAoR/EYJvQCkVtwTmZOJCJmTJH9wsoeMD8uzA0NXqpVC/grB
K8JJ/ojCFB/HIvbtnSYzmwIaraKs6gPOIjeNqNDo4KWkPV7wgdHN3uMbRgtv2oe3LdXpHAqZd+ow
AluVY7OEYh56JYskaWNtV/fjiNMN8cWQl+ZWjHaxpHTYxAf74V8Gr/kFR+qrqicKZwNlj81t857U
ppfRftRi/pKEIkLk9mI5QvECoLVmvoapqbpAN/SjKRYaZillvPMV04XpldOJaq74XcJ+M3xjHATv
RSQwup4o5kpkSnhEMVDFl2EiPpCZWWpCa2AWtVjM9HhQU8g1IxuiEjhefJBRdGQuCH9/7x25NcMb
XnaaaZPaXgevzhO/WYA9jk5YE/1bzjr6YpZ4oGUxQvkBfd8cfLzZyI4WxHliHi3Ua5dr+9L0m07Z
v/WfZjQs2oWRhJfuZuLezYMLD5wwE9JovDgiCYqN/bPWj6EZzTenDphpEb01G3ygiXTLWWd15Emv
9nuALgf0DlHzcIYkTwqVP+gq/squS5YcoeNcflUK/CKJatXKqA8xZmXpGzyHefm46/H53d30N29z
rcX1YrTf5Gm1+DdQhOVEjCWhF3hBwCTVYdEELJ8+yHpRct8mWG5MC/kWlLlg2GDNpzwFd9d/Tyf4
C4JkcKNAwMvce8gnEAR1PNh5LL42bxPRFu/jPdBj+jhgEMgbE/oxh2kaxrBI59GKgjlMJL6YK58o
BOvjCm0D1VoL1RBbc2Vtmnnuw0+hBqHWwpwOklOew/BZDqMRGp86xDooKTB2JvlIyLV60sltwKm9
djNXwro7H+yadRsduSwkV80wHDy/SHxl4zGWa2LdKYPt55J/d1Pku4Tp/1gEgikCtFPw2woAeBTm
XAQoR4SA6cbqL7vzJ7txZ7/pcmXPh1uUZLWNqcajHIXdnZBGi71Xx1NBdCslNiLnofcyyGtS3CFE
E9Xt3yYjG1Sah19O5fc3UkXJe5+f+c6OV+cOaWGIhgQfe6Tl9IEGhFfx+UBhFKddMnohbVVPsD1S
MEg1K3a+uOfCIlF9Qj8Cksv3xu4Zhnn6xRY8HhqI8AoEwYJRFMOPiOkTq6iJrGs8kUYrqLYuwvR4
Qog0KWrzAeKkrCS04kUZlUrrDRCFAuBaq0+kXy3Qbxx7dL62jnKo1FqlrkXxA/QQkecCwurll5++
7AB0ezDKlihPgw/FLd0O7Z//tjhe885Ep4SXvh3jCgDEVExPCwWU5Rwe5x4vyCoasFK040rn/B/R
KGM0bsKDQHaZMT8r4xCsrYab9vYewgin3gGp6fuv9gYRFD5Up4zX91a+Bui67cB0HMx6SP/Nk4fl
bnTqFYXgMEEIrsrz97yxBA0XBWvE7E9bYjPQf9XNws8guGA0RtBPrUfnEOxGSYAMw+gMOGRPNwU4
CTS7tw+qaokRKlsUQDww82f/PpcsYdEpERiNX4Jmw1QI5JNI7l/WAVc0urY8AaQV3LMV0yDCQGyp
2mKjrP/tg4pHMMLHrfa2biL7CxNlDoUk35R0L50tvXE8D9rBKJDY95+QF3qincGTCBqDQqVZdeo+
A3HjQco3iILroO48+k83GT5m+/EOANgEuGr/Otz5zyAbXKYxyedyzQVyMpIgNqvzxK76h4Eo+8A5
9YZQw2e8DqbBqvpV/42oACsZ3Om726AET+wM1krBKpeNapmlmTJjnjQ88DKtssc6vcFEZrurYKDj
Xj64C7W7AGZb9Nf+Eu4/e8BrO7bLzOKRekZVhSizq/f2s+hp7XeSCly7THYZ4uEchcIwssrtCR1A
9sUO1htS1ii10clg86gbrEZLlP67uYSyAwtn0486TSodtugptCSJadX9R09xWvpvBNIp/2F02+/i
4lEhVoFG5WGqxs0DALqC8rKJ2zUk+O7L9dWsd5+p0ZFdhFxIqu59b1wpXZC4qJqVlslEi38lYIvE
srC8XP+mYRru0fiaNl1SUP413TKLcHuDZHjD2UITGQ3cCL2q1ROCqxKujAYv9ddgovyLcp/ilmYm
LVtSZELLt2mghFmJF7zdvMBCntXHX8pF1oW0fkBaRt1CuidiIMWgmKqkkWSDjMom35pIFYVkyM+o
Ke1+VWExpLNEVVk0O9RjJsWFGPtHVzVZYuwmmG5RBEFl2E/kyyjNJUQniVqSbrqOQxJZUk+em6JX
nWH6hU/gJP9qJlVEi6K3QP7cXqwW9O0G7iSk5viFizMazRa9E+WVSq2v8tNK2S/34/lUo1HL8Hj8
MK9aFCC/DQCm+BPkB1WzjFFA0makakRVAbk2EZ0DS+rcmXfR5JZUxq7/IBKyQGp4NrwsFku/YuXM
raWFFkYHKCfp/mHy5N44eTQH7EJf5Ywz8inQ0JdTj2Skr1x8LjHC9/DkQ69yWqDAkEpmVlnrK9nX
C9CNUD4gS9ax0XvjyKwW1G+riV4ndTyfPlRKvIVvO2NLW2y4JWf5+an17nZ5QO4sAcRhEZH+RpvM
dXk34aB9lR0UO5RPEy8wR5G+mO4rafbh2qmslAzJ90bxX8LNItU/mBmyoNCFzVxtKGhVsLn02WK9
Kaoi5BHWZeRt+lf3TVjWhsAx+mbsytr10ddx4/5enu4i7zIoOs6fF4x+G5C9HXZpAr3SNmCXgHPE
2kdKxOuz8Whzn04Tk7AF2oas8593ARScr8pA9k+9tWAroS3Yo19ao0C6dMOfq4AG52Wkb2R+oGQc
dyxfGZe2LxrvsbFzTv09VSONaVJlog6xo9YKdhn9e9RQIvp5DfPFYjbyYz0ezqWpMAT3urZ/+Pc9
otKlTSZNDg9vlfJDYjVfG2TtPLF5Ie+qhmUffVoD9l1rVVgB9nyg6AfOdVEalfHGqJpr57pU0CB4
1CeKHc8lYozR9BiqrofyRz4JvLRTXaKMOBX9GG513sSmeY4e5/eq/0pKQdJfXNvlKfJoNK3UJIJb
Y+sKTJmVLWuxAfaPzzcIdONqW5KdVKFjIIK/9Eq+0oSkxrv2YMVHiQKVliOZkMvqvTmIIf0nmRHk
Cnaq/xDTkjofTcsBlxO1etmi69TIi1YFqUHk64JkSqPoFY+UJKm9z5/lfX8Vg1LrIUMgK+t0UWiY
d/bn/k/nhQSKVraFiFK323o7w1rV4PykDLXT9v1udCo4UgWxURzs/XTXrq2yqpVCQz22Y5wxS53m
+2+f9G8t60IGsfx80Lo0bxSmkf2I26e6nX1sZCIBQbMOas021/Wh1WkS5GjvYC6OFGy30Pt4L6/R
40Thu1A1mdN2Yeqz5xyLxrrWpr7fkugGCXpHPwrUzy2R1zsOMN9MgwvZPjEvj6rEtqTUuTG3t4BE
y0RZXOtvPIucFtNXivFvwwVzOgVMxWIimkLCirCWumLiM0Kb/F+DbSvpNlJTu5BbIY1dUAoIJJLX
bsdufv6QzMpDHqkWJb36bRTgkeEqS/3m6Fii8UvCCf/QHuRtDudcuxKoU1yTr8E3n1Mex6RflSeN
CLbe4bpknyAekeczTmMPWp1xMvwfU2e2nCjbReErosoZPXVAEJxwSjyxoomgKA6AqFf/Pwv7q/qb
mO6kMwq8795rrwG1SrGvDAHTvdbXIREalsF/AtgfXHEf1vGxJJNyXwYDdUsSqwp+hi809cdmp1Je
P+O1CbBicLUC7VAv/MJ9a1m4Id6ItluJFKPth2ekqIQvSFXkqp9itvGxduRUWbXuZ2XUSnhYnNDX
PIg6fpJRb1dqrc6tCp5xY4GhCfCf7Z1CrVi/N2FlVOHuj26GUzp20x+Ifezzg1Y8SJ8vr1lyovqk
FmYu2FE0ydxHiWKWq5n9WY0BcLqgWpZzncHfj2SUIasW7/bVrTcgQftASZvvCrZSr31mwME8chfM
hFFegRcVTNgC2dS/NQrZTEtQHVu72kDv1f8HYGOM/4onWleP3otsB98JSVAh88coJeyAL1HBxiP/
Z+WgJqIkKgG8Fj6bL4NYHAyKlZBDP60gT12VL7ZUbcCawKm5kyWkYG2KDW563bthkc/VxKlCppVw
tnlQGLHVyKRGdqL/Wm+Mh89A0jDX0fsG/CNF9n1CkUlLEc/qiVUH1eg9liViHOTuLa9i2WmpWCvt
8l22u32VZsn3M5C7O8UThdLh77GFO/nelrdyjpDPv4mwsIq07cpwIXVeBzDWg/t0oDlqCqImTRMh
QgUwgNLjzWDjjVlDMNg4lFurc7/xDSHGAbd2n+7bdgICINTXfQyGQN85vUVFJWj0biyEqpY6oM8I
/gHSJMND+gbyrrmvHFK4xfparOUcobG6YAZtviog5Ymmi1KgDcBh3eSpW8l8vWGVeybgg3/Gbf08
34xbU5MjmCt55jhKPPJ9/vM/18fGqDBSmpGBvd+z1XGFgFPIWupzBxO6cbdqTfdFJXNzzzRIx2Ea
tCMKZXbWuveA1vN2fzIcEDpx6FKyPh8ebzUPw8pvVPd2lNi+ryKFdYfV/XH/bjasRkLhjl+X8M/e
FezreHb6t6t3Z3Zx6oY7hE+tO1NVuVrUMYBROLzUsS+uZWH2euq4uEQDAEuez8/cXofFHbIwIaDh
7yuzsxLVZ8POj/fOAZUeMR7VRYZUq9l5rmpviOPw5JJSFwBwpD+RY9wt/22X0KS7Q3iFIZgcz6+1
rnI9dwxcX9rnpHdC/dKBDdG+w6xpl1/nDuXB8mZBCz8htaPGQgN2Q10UUBiMNwQuQNSr7nFPY+et
ohXqn6/b1pUrQurln9r8WWWTKL/7L/89TDYWlcvr23gOLyAIWNW/z3DGs073dvJK3y0IOOs6Ft10
UzeMpNzbJME42iQ/tV+F1t+cxS/1NEEZg7d6fYyFnBn9lJtWRGVdbae/4xif//FxaybdFPK7jHfP
vROZDp1cBPro1LncLKPSrWUgQSbwcvLolKvtoEG9m4Vwd58uJDWewUs8u9Wencp3pdI1a/0nmouY
FnJ0O/i88AzFbGTMRsI4GD5Li+hW4c5MWGofVmOZOo3qPD+tVLB+2hGK0T9A3NV9H6Vhb5O7l9BX
vUlsTzerO+9n+wqHr22DxDiRle9mEOHbtbG8AT/4QMUJhvgxD4NhnnM1juLEauTtmzGs3nfoIq8h
FxK3DRX6iie1E/8ckQ608xDOLdklVdBOszud7nOqRR2tW3sGzDrtOcH85aR+iesZOn4wC8bYY9v5
SrZVLbztlX6W2ZteyhlJtqR5Eo61Gen1qW9+n9BiCKSU4vtAXVyOeqgG84uT889J8808+2B0qnfi
Cs9Rr1nxGgSIH7H5orqMllk6SCoWZFfRV3FTZwLGQLcuu+vTE51MC3ZnHKxhQJkEHm7ZPQcJXU2t
H29LXCMRNr+Em+BTpyiThCOefRYuRdLQJ2w16ihG3Aw41BTqXGCC29nOUXUXFQL7PDsj967j3774
ms3NsGHaxrn33CeLrCr93sU7LVMTFS8wl0pKQljn4yqTMXiAXZ8V/TZrtusUB8wVyu0qsPUDA0LA
8z5Bk4wLOtAnYbJDFxzKrxgYnxqrwH3UfKyAzPPu5lsGkY9tuo3+zKB93/Kqwq9q80pTW6nPtQdt
taFpeXixQKD6QDg1r26i7uFt9KMHYxSw32M/DcFXsYF7jR7V3qFKhm6OhbSTp94DTfQR3t9jfh9t
vDR9uJfmq13evpOqV189wtI4zMqsRUGj2j+b3Udr/OhWiR3e1JDTXJ9WBXYjvj/Xv5vCs1vh+PTu
cl37+NIeOpPgNZGnq4Ttpy5VVAgHgNEI1XPhf4OX2yc94YHTzE9pIFhczj6YswCRqIeRzkXxilWO
X1LJX23bBhWK5nE0anbkG/cENlegdW1YG5ZEf2TnBbjxlOGQD4DXB3CU7f/A+rBveHWAfRO6WB2B
AhXE8Laq+CIOXQomENY2HJRXywAFuUpy8RHwo0QpM72PjQ3+Bp3qeYi0YP689ZMGBEFK19jKKc6f
nSyYhd0Ixxtub93gk8kNgYxmEWooueEv0KuZQoaz7DnDZ/7RI150X4NezY3hfFBHIY93Aj0y69bN
yUkQ+qgIDx11IqDOjursMuG0nxpTdSbfhQO9WOcRwKrCqLQWwtftEntMQbl6dPe411AiNNGmEdc7
fzUpooJ6D0jnuVoz5cu79+b2aZc2P1HWvR2xcrdPLCHchLAOERZ2H9xbeMWtTGpnFJ85cKFNr16M
NAX83gkYNjpY+VIL90zar5hdqS/5ia9bSmA/hsPb+ZwI9UprGZBDgINi3Cmvrg6K7FeyXeK0JseI
xBbzhtUGPE7jk5ebE6vLJeFuRoxW+gpML0AUNQQgImAziWhzVP2852sJYvhrgCQaXtmBoHlxy1yr
2UCuguJ6gcFk7WslQNTsIDZB9dS/QiYdc4e+XXYybinNtQX04PLEdLxslSYHhMqcvppmR7J9JAsh
7DyKKAolPNQcc9RwUirpB0vC061H0/McGnCnlNOBkONNunKnT+bwpNHdVX24wLSm8lGkCeQ17SCX
BW6cZ4YIFFJw+Q+LswJ53ODPfHECHAO4i+FqIhqeulbxGmQuJ6pFrSNTr4+HsVhtyi2hqLVjAEJ8
z2TggVXbnbVXBlWUEwPGSynpkxn/J0oSGU3Fw7AVNY+4OwX3pflI+i/GgFZpz1MLUMRno5wei5BU
gWLwj8pUDM+XXy6UKFHyHhZEpU4+rbaXDwvtFEZdbvGNh2BS+vJ5Bx8QWjXOGOQnICEG+Yg/+c25
VM1bn/tmJdxQ5fDnhtCMsT4oA0oKRwdhb6AbvDiJhy/vC1eGnsEa2/rBOLbytOJXJ+7FjAmoylgH
vXB8tUtIlEakJBCqBc2JuhxNWEquyPQGTl2Yvapn87xnB2y4WZgR5dyapEKSmfAlUL0m1wb+47mU
nJSvgyuQHnInBcTgJQm7hz+y2DpNpnUJ4i+uJ/LQnCuSbKqmsLOqEtWSI8gUlvpJXYuYJOTdBLxV
w1r6KJs64vUll8rIQW8yrva5yQsHx5LlmSw0CV3Fs0O52o2n8UAoh1pL7rvNN7hn4VrOsF5tKvyT
I9RoMQM1nSnmnurU9B1lAQjR7d7noAOrchMwTnVTH7mVxZv8Qt8/QHkvVhj5HzFCHmFuqti6yNsh
4Dre2t4EnIH9anMdan7yfWRwsa5AxP47NTCnPSMvBNq2af46C2UiKSxGo7Y7jXDAAAqLwVl9WJ6W
p9gVUpLKrrI0K42R5XKH/fHVMNn1AC7eA6CLCyhjbjVncowu8LgPloQjtVfYQ3m8c1Um7/vmkRbD
SYy/gaN6PO2HjJ1Ix2T1oJ7Fq07dw7V99B+ErF3mh9+EMB0N0F6OjtC9jy6Tk3/yQ//089iXdq11
8nXwSJh1T26disF/+835Zq67M1WGFPMtTe3U2iHsKtqUE8+IAED9umrdqmTsKIRPqJeCoKqkNJHk
bTFt6JLRV0NsdwcexKGCpk5BfmXqWFyu6miWmfDxK4UjeXdqBEXhy4EQnyvj85vJeE8Z40iF2Yba
VFcZzPripQpvHfY6hFDU7K+2l1iPgczzybOak4gCMlNDGq2akoApnpwIyF5XiSZSOvey25LG+NFL
8MMufqrNyWqSzZrauaejReBgBXLAZ8D8upXbt+/6T/J7+91girVv7esEF1IInRjV6m4RfUAQ4Adg
1b8OEwOZlNkzYDow9bNDi3byTLFEA9ij4VeaA0cxCGSgwoJVvIgZQh8qv0AFz4EqGKCvi6sb+uVl
sKj6lcmNnJFJ69o3WNDBLPyAtAydvqefExHEWDprxzxZOwJ00rteGsjUEdQTM9QYMz6p9t9MUiby
r658m6OWL1GX5Bmn2QlqYT6EMulVSSgpd8/+BWnwaY6dw3gzRYvCGroZynAqGxy9kxdjdIQnxujK
vyqQia9flb5WQ1UnoXN0atPWrDENbh1jdtArY/bClBFhJZ842AxzPDuHJy8wu7dXu8nXNcfBSOt8
OIHGVQRU6SvXpiWOyrAyvJAmndP7y0WvxWZ4du+FfCGV3gAS14darZGF3hKQQVMpGp7js1EHA+SF
EieBpNIxHYr4lnqRJ6sZ5cdmVLWJZqM50a2KWdpYG2TpGkrWCg/hFrscekBXha4ejU8uSepWkWkV
8STa/WDIo5E7DGRtWcaMWm6WHFyCwA3kiQFyfTCD2NHOpgIUwvW9XUJOCRjIc1Tki5EEhsEXUtDp
c0zm3e/jO9gGq2DVWMRfzUVt3VhXiAV8Itud3b90BMvgp7ozd6124Ld2lX31C5vGZFn/QmpV/ap+
Kcfi5Bx+sv3JKe/0bY7Oc/camOM6Lq1mkYBoYpMlk6iDjYiAiMs6ogO5SumgKfEKOpl+KpFEZAyI
8elI1aeaJbzKIbGYDhoHh/RvV+fIcBMUCw3OL1LyaX182R9x4RJl7wVZT0WzHKFwZZzJr6lCYVzE
j8jrUw8xHGVpWeFSI2XPuihUh4hEBSa++iqvVUgr0A1/Ajo05UCrX2tNnstH3tn04akU9beq8KO0
zXwC1HqKMSUh1pisFWnWyk2vw4Fhj0drLAPjDB7LyaNVpY4QeiHk4qulWkoul0DbHxeqV3HtPdHd
S6ku2OzhrIHLwFZGAJU1WEYjCUzHtcvo5b7hHbffrXbMgve2vZhhFYqm/RWq+B0y+PbYhstZGg0u
9pj7tu1Ce2sjFK35EZAlsFPOBA7FSsSabaPzwQCGqXFl8A0xabXTvinKgkHtegZXpxHUDJBchPF6
neKHtMJi0rzPohD9/2Uhwx9EfQW74cNW1RxRkJ5zgYgArHPrPdPBcxs4oNtBpYuUDutP1IiMFs0p
kTU0bFzip3Fk9ILpBmpE+YWE6kNnwO2Ta11r3IV+SY0dyyivmd4WsgtQZ5ZHog9Ba7WjaxTwYZWI
z8YfDD/eTGCZ+9dHfOcmqylDh0OjAxLb8g/wwRsTRqSu0dv8KjFaXqz6dmU8yJiLVm2YGbyJqpz+
FVcklG8BSwdUi0XOOv5em4vnLxCY8ROubtX2CsYPvJ7uyiNPlxeGIMzsoiEfAFuQTgEWaU/tNR08
mbDwY3A8Q/Jlm/aZeyVCtgKb/J+2A0I7fiGN/hMIh9WPHDdcO1v29tM2qNclbZYn/g8XxqI+qxWb
R3PGYKDOlYB5xrWnTG+cFDu+vis9h4BVASVKoNtNQFtua0ZR54rHvByGUuGGXWcfjZz7/s4mrz1V
9UH/4D06+qTAqa5T1tpZc8ZfVeqj7p20rRcRmRShSmVQJdfgm9/ou9hF7RStvPccgUkWA3NtowE1
GX4hq4wbCYuO1euLMyE62pOfMhzr+dGVB7ND7eJO2KYIC5d++69gK4hQ0gHgY0QmD5CU4jLo/DSt
ky0yFLp1NtQAXp7mZwi2XtLVIpJBjejIvYQOysKvxGTW/6AixQESls+L3o0OGYWUhC2GZbiCvQam
d+2WJ2qEkwFcARah0HtibyhVDdGMLFCJazq3tJ25ISz6EQvCCEcHWUoythPhBf4Gd6GKHkLMigjL
i5NV2N6VWUwuMaVCQiJAOjq6n8PAj8UY3BWS+WvuK4c2NppU56F/XxrTwzyY0yEScIkPUBnW0i7/
Oi4NpoH51+trM4uXr694efpRDHaKDWxiN5tMwFzFX6pg0mvyNNmfdJpzi2nUOPBObjqQSfqBR/E3
huMtvKSViKdirulAduW4ER/F/PtMyy+IHOK7l4xOuAJKb6EUS5amUVAcLzrLj3P9vUv7Qb7lBTK/
jrsjUry4AiKKii5aIYFAHrjcXnTMfJEKs53XAMGpVFFSiTwLbVSj8JD+eNT9R6SXoAFLwWJUwr1P
t6hoK/SAU9aUaYRAnwvJQlb8ZClBwwWbttZjtAeA8ZFUYBBRqLlCRezQ280xUKfOOrMckPcCP7I5
b86BED6Xc7HZ3/Ga0UWuS10l2zcjfmp95toAB9yLq0RuIF5fb2tMrE5A5bXuJTzqHCZjAxDlfoxN
yBjftMjyGmNzagybY+WfmiAbzA6LUtno/zDpIFmNr0ovVu78ZBTMavq+8U4oitJmezTSbQCLDaj+
GztXtTKYK+MGi3MMJasO+DDFRfgB89WzfIYGE5igycM1yA0iwJYbn3B3iumMcZcqFdlQp9hRMxXs
PVZ6YnieGNFpcAi+IDUdPTqjopSceYAzbPtS8iKEDSEtgZ6G5IqnnQBrFjoRsw+yKdUYxEQfeukU
i6H2DCgpAz39EFLW+njOKp9dWJtTZ8oDXClMjMMWx27VvbFAsGH0jWXAGVIxBqjD8UEA8oKWjJt1
MX664Ecs5joDwq6izDi4Xj5ZLBq0ATdI4AdVD8RIc5XaXL2WnlydYlhE8DYU3if6hdl50zhpUZVL
T9vfscg5FfAL/Zeahg/9IaFJVINAv8glQROGZQzWz83eYlHkB0D5/Sn6d06zTrR6eBiad0i/cgdO
L7+NxrZFWC439mozC3+OPy+r9KUlujzgtldI7gGPYB0R4xzd3tVBq8/XWFzprfiu6txj5oU5NNjr
Ol4f14dxaxKMNz4r1OK4CDmM+ScXsoXUVYWNShvYt4CmxROGVw8aVkuupax0dt3B/8mhNCOKEuzb
NhwSV9zjp2HuKz5X5jwlKHIAD9aJYRJGO6yCkC4Hl7FSXfVeSJddBgsEhD4Pwxupj18npBK8U4s5
LMHFi19cHDHktQBRBkR7ABTY17Q3IROd9uPv8XcZ1yBX6ZFgOMAVCMH0D2gPqvC0YcOVGl+n+OXw
412H4aDixuvn4r2oMqjASG7ccBfv4X3wcn7ggXohzN7b5DKJ/cv86KfL+3Iz/r4uwx/1uPnOWJwV
JKpiXg5MUGRmOzZPISLcXQ4+U7TXBc546zJ/XN++rvf2FaBShnAbC0071vvVkUnLsBO/ZhP4uH3c
9/Twx4ItEDB3OM1MbDvqVshUiMUJZOjr9W12gPGppS5dRhiKcj7/KVNc1Y8miFrIqhjZv1TvxlYd
IYQoFlI/BwMk9ho94r3Ioxb+6g3F2qjuUAuhZL8z66Am5ThU9h8eCzMmtyYFdnWsMjujZC4iwxm0
E9fhpF/mDMjqcMLmKlgevZAhjq0NsYEPgSLGMfyjjsZmhbdVpdemKRI8usfiBQe+1s7gWOdLA8WD
QrakkMO8l9ETRTqrBWvEAAMJOh4WAlUB4MWHvuozSsyQX1u3twgLUBZFLqUooMzywTpSygER9UlW
JTtOt8nN09zoDfPY9+fjy/SNGodN89VTLVEAltyQZm8zF1YEqFjY70sfSJmhZU4ZdgRq900UC7bg
y6DRgaKwcfA60JvR4syx+daqxJGRvkHN4qKmY2D/J0ouhw2jl3OkQ5lqgd3EVViOQ/K2JJSG7Iha
X52ajtBJqT3UF2HXBY5/ofcxMFdrcLveVrfVZdWaQ5J3LvbmJxkYdEURZmXjfJoN8IoD0sezh5a6
NTsvDR5HWGGUj/KmVVcBh0a+9rSzGpEIdw67uKYU5BldT6qsAQP46VVl6wTovYjpeRtMUuQ7PTb9
S21WIzMTo1MeShcOAIFSMN83mbtlHoTucjwHZbDKwBFn4tP+gn4X6IX0BpTefZ4uWxzoguHN66DX
KOSVwnGvTATrePZmXOWfDTtwsRGg1oh8XIQQyZ5/op9X50rmhsn+o8G5OvbYqQwqOA1FPx8TYzEC
RTwkMaguFYHGxuqYn/g4qxmt4dPMJBg4mNaQXUx72LObYACK7XNAGmb4LZaDBOPpuASskU6y0c2/
Y2IrR9rKvrRPYUCxqe2DkcCHYHQYnTmk6cUExTKLA2dPKBkU91g68KlP9kkT/y7ijnVo+9Q3L2Sq
BRn7Q8pRPZyyhCjVmbEwacRaVh5MQSpj1iTtNbduifLtQxItE3YarzaYDQlvV9HGaxoaJYV+YpLr
rF53HmLJvyyzL7WJ5AQC2E7+G1t81c2ZA2w7oWL37n7sa0WM5r0SVeXFOzhnT/C+aKoiId4hl6pG
0OasjkStIj97Pmmclq3V42i1ks7bHAQMIl/9N14jiKG6JXTI+MMruVoHPLlb1jGvnQaXHbAwq/7f
6/fGXcasenvcNtgdAzn5BH+HP9DcCPsBKPGMAd3zojk54yuy6VLiJZQEN8B/cSX8CctCCGgGbyB7
90Wh0cFq+u8owgbVaothoVJDA9AP0qMcuqJXQn8kXb9eByw0rAzyxMj/SFmlQoGEb6OopBwi9YvJ
TgKn797TuqR9ARIAz+oH/stjLUuYzkYEX+xrbhX7qnXMU7DerDar+rODded4455s4cEnO/k9ggof
bZiMCBigb2wQjcG9w7YmgafQfpVGl7NV4S4GoP0A981dTnEFBL5/7MHXI6c2NtaNGeG5s+e0NMsn
4Hr+cdWciypc+6a/74MMfh9njIOH9dWVYh5ja+/gZihrVdLHuGWc/SuGHRnQjzTppbwbIU5Pzt3q
16nSRcPGS0763z5DUo9DzVkvlO+oAfFN3/BaJLRNX8JJ+V6r5I5x8NDmo02ILWoUDRsTc4TbS3cC
m0lT3xYQLJBZ2G4fPOYD7Ke92KbB1l7KX2KkvsY6ytMqYGSTIxy1pkDhFb5B0ReVviKMHa/L0td1
+Qq78DGbu2Cii/i+PMwbu9qusgt/GjMtXbG78T6H2Wn+miP9SETMjNknuYrEvOFyTQ5wb4THqSCV
EO3KryM7bzlUN3C1enYP/sFPlliYUMHuaVtue5xo7rQz0NRoQ6FAUbLt3v8OttMYt/xl6GgU+2IT
uGNLk/4rnatd7c24DhfYXwGEwGX7UDBbFhJq+4lnAA3TFFuAacQ6k4wAW2nGcDpfC0OQdf7buQ1u
g1wIw7Dqnsa4rI/hS47BWIhrfWD6FeIXlkMNDRaNbwlUGIjAkvxDS9fnjrHK/Tc15XEkmtBzr6O5
O0yUadFaPvyHn89DO7QhJsJ/bVi5E2GraBuD80QLxgMrjK90iXBsWftq7N779762O/7cIHJjSAY1
stYrAIrVTr3nya2OqiMtXJr+Nb8N3LSGZWZVxBQ/QUreWKAgkuL/WM6KQSJcPiwfUBIJJGU5L7ul
ywsO2jYsTQG0zNUBZ22HV7h8jAK3CgRZLQ71J+eR4n30iEanuWzyhSWeADI5c41p6Alq1FFloQq6
fGE6WQ+T190Zi6lsH/2YO3ahf22kCi/9rDKv13UeoEnHtsc/zrlb8MeTL8FT0BGWc2ceBz/wsXMO
J5cRtswsSaxAOOXXXQyFcPmJ5YnG43OezoBbjUltkrrwRNWKixWq+Gn1qNhlQTzD0nxVZ91vzqv+
aXtaxZvOaQW37cNww9KKlRMWI/0KVEZh0NQ+mbXLkUUqHDAlueOQw73oVsjJTgdxweI22WM05YAS
W0hnglqKey/BbZC5c+qs07q6b5ya7aDE7X2nlb8jK8IAIJi8K+u68zpO09K43q+ILw1EOE0mMYIk
K2WDh+wKZariZCWr5EUIBrvl8hocMwKPLKO+xaeo1apZpzKIJWP23sTf+Wq32m3fssbWeiiFtqDf
r7zXHbru77XrDl0ZczjAlg42HPh58GeIvT6DVEUzD4d8Iu93RMCYTB6dfruzUJQKagzI7d9KAb0v
6bwpKS/Otd3u9fr9HsGfV9fs/KXt92gi0dGE4citC7nfgYiMS8TDyTiF1hDbEmvu+A4/IfyOdt+j
jmk/gMvgWWJqOzwffrHDY2x06zxxNzwZP1WGNLmByXW9OmoGuEsBLK6RHzD+RTYhjxu4zjBt+arQ
aVHiosOd7LJno5c/ViU5CDZQop7bbJIpEhDEe9+wnUKQTszyipcNPtv46zAbBe5kah4sNvO6Xx+V
2BivdtS5sp6CaHjVYeCVxqVxZdyYVae18WlZn8ZszIfWo1c9p9/h6OJdvDPU5fr0uGzO9FFlpmw6
Eut96rYWop2/+5qCGEtNkLTXvH2chr1W0Umrl350Vkwte96I66/hteLuJR88zPbx2GrfMidHGGD2
2f6Pey5ReH40NCNzVBszsjsuNzbgGjVQ/n2mC0JVxGgCeKrqN+N21W+AHem9XFfhakM3CU/t3imP
4CKWnFupV7n0TDxrSiPVy43FexZ/ZS+7gpk84ly8j+p6eRB2SF3MZLp4gQgRvNqbxbWYiBC9BLEK
qt0fJtQQJyqj8uQOX2kS550GECTu6eCMx84Vbk7ehs34xhOFyjzaR/uQHg/kjr1607tjydJYP3bN
9QndP9Uf+Z7FS405ODRcfJEwFAhxxJVf+bRFqCz+o1Bgxs8aWzviqZxxe9BCUsvfddzF+Ll+a2CS
9XbmCSkGKy4mLQodEXB265Vncv6pzxRUYrjq7z8cEsXeGBOAT/RosiKOumgoDKglTb/VVWNP7y1x
rZRr4psg08VyTpQjxf9RybAkMhhZo0jqbIYiFd0oowu0gImKjpRB0+P7YkNNmxrW+9o+uy2alJR4
KfU6CpwF1CaleHZpdp5fTzxr9APrceu9mJRAEeOUvPRy3d1xsWljYnU2uX2YbbS8BrpRPJLMdkob
+X3B7vCyTVZlLCsg3QVjobrY+WKyi2Tk3hnQglpIJTig9uWrU/9Ib2Llq8DCiLcP/wmQw7AKWkzG
Ks9M8ELsYQKrKu7Y6F5nMyR1g1FCumNlRLfF7y8+xwuHWzkdQQxZ3T01JebujQs0faR/GBnjq4eX
T/P0N63cgIAh8ZyYGQU89cfpZRxPHzjlN9yGi8QwRRSJ8TaU3Q3QsEyGI84OCXt2giFt6Fz2oVN2
NLLEFNdt+CEIDq7bcaf+3WQmZDg5MDQHvSPu4zzwHx8I0gn7TVKHZLsr3aJkLBpLCx9EJVw8I1eR
iUC/9buCijutwuKHPZhZaWl9sZeovZ1rt8R4Fo8zni4+hAPbsdMwd3HERnHdALtu2i/nMY17j+kx
/9kAhMBYHaEXNxCnH//gRWbb1/Y4fYK81DwIKjTojJxu32f4wm7FU+x0A3IEYM0TQ+ITxsZ6xIP3
cOO+h+9hPMW4GkTnZWc8JfIv0/w4sDcIAIQrK6GnBnB8ckKnsKX6fvUvmJRfgK7Kk+qk4VcnJhxD
Rot6qmDcM8oBzFLPrTIsZNpcZ4xZmzaGqNArQ8OtDEuj+vzl4/C6Kn/X8FPTYU7yVWmF2Tliz+M6
5PVpnS4223R9+CrNzeWgymnUEdoGhHWjf3MqwF34WdNj3SwdNRsRJbMJAWbv+2Ilgju6n+meZDdO
2MexS8B5maPZz+TZVdx5WEzGDPg0SqTbBc+8FrVNTMitBrNCE4QnaMjJZdOv09tisO1EbokgRAFE
50Ee0PEoj6eKx+C51+K/z5pAMWxTWS4Oex0UYGXyapv8lbfVbb7QhEq2agGxSxvs6+TkRseFNAgS
9IRqlwH8+dUOkEbs413GyYYPV8SbvHO54zEhqeft+8/mK5ln88eoPJzNaq4wwWOPk71+cSni6nwe
P/fBaZ65TZo/LK6oetjmVlX8EOb1b/ETmRL7BjDmAfFsCSaNxiuZozlK5m0A0eEnbGYX7z24AIoC
kk6uIzFXxGN5D5suDOJsls3ei+eitrqjXj+MjclpmLiNkchxZaf8G+wJw2KNZnUGvWLqVqMCLHIC
yEEEgThT7OtqezOZHVxhv2EpnXo1TDm/8uUZt8OMevx+bbdcUlNug7Kn0nPTV8akuk0dpFsOLhSf
xhjnWxY8/BI4XZj7cccrf7XkpsUNIICTMI2xlomaLeF02p/xlE1JzVvo0AIhMDbGEODj2bXgEmPL
NoYXDyE8qrO5/ApYf+eX+Q06q3j+V4Aeki5KzG4HORxktZ43Sx7jJddWLFowzsgL0J1ys4X+Cpi6
9I6njjiDBgaHyYD13KvyASHPXYaXutaBEuuQ/G3BhlvYPLRwgNDOwblkP/mAuiwD4VCH6bxQsgH0
ak7XpntgoYXX2p4hCpwJP9Yk/rXSEi7bCwmSNyvdMkR5W2JaM9liLSqWauK2NrA3s2UMtCKUi3aZ
2ovcyGs8xHhluxUb8HNADtYEFfMvzkMZTAzSB7tmDgqjZlWYAExHXdV8goAl5WA9cMg//+Q9VztI
TMYBtmgsUrp6ByEH++gg5KSEaLnRdI+j8Xn8rrWPAwDpCmfzpUPS8v+eJYjhUAZ+celjZz5yb4v0
UgewE2yl49Et6A04FCks+d4tTcVakM/ef1sovItiPqwGRmyLM63Gk6wvgVjvLpVvd8OwkP3N5DTw
bdi0YbT1EvjEYjLKQU0+hCXckLSayFeDH4TTMJhBgsP34SPzZvst4Px7JxtXOF8VttMKmxM6895x
Svkw0yn6nCBYct1sQhgTe0A2wXehc/iSbBLmYXHc+UryMWEoOihx5164+zQiPfOeqLtAG99T8hmA
HkM/7ayXveYR8hrR5omNOvQQxSQUVxYVCb8Ym52uTT03mLbvKn3C9UgnFnE55avIlVDLohIIxPKo
z3k2kf1ghafpZALzNSsetb6w2BNzyjKOfydyztAxX6ARgEMPwYMQ/QroBVYHHfrYBdErf5S3c1Ai
rjn8vf1Eo+sqiE4fvgNoQHsLR/Rr6apa+GS4KWaPBA4btRTfWLl6LOXsrWLUaAkXgthiXfisDIqX
gyRTBINnNkvimwB57pthxuC57ujyL/W1gzXx/Xvvyrvg56yCCv9A/LkPo2h091Kw/SZbpKLsZP4g
YhaVMUc14fLWkyQuzi/xz6oA9FSrTGx1j0MVf4yyuerRtHAD6gweZjhPg0bXfHNen79nzYXJCHeN
2SCW46p6ItrcBzDqZgC4CsCfLMv8PK2ZLjSdz7SrYk/wq3CPJnwPHPwFfkb+dZKPMI31btPYzZj+
GaB4GkE2nKtNf0M7S0P8LWVe1Gc2y8yN1KyZpiyxjXZICBIf3ep9HDeMjoOp1IGPhNc/P/TLI/5B
LrIj4fLGEpuBJkZwBy4vG7CmhKlnHTBPgcM02igh9Y0Fddec0kRfXpwGsQN1VJwa/1vD7cmEx2WA
HhkjzVg0ZdG85TyMhnTdHFe3GAbZD9SfraHW5qC+i+irnoPIi7wGIVDLyuw90o96gI2OSzR4h1h8
AhlvCDYAxa1oemP+FowxfEdX0ppsekTmsJR+KAuVtYHgh+kGcGHRYLQwN+TSIrcFtqNMR+XHycpi
cTESOHY3nAxje/ThRPmpgE+pvTk9UJZSCg8aZ9jtXzljfMkPtAbpytWyIZbylrtD4wXdVXLjgYfO
mj+d7Ytm4gCBEwonD97GMYPrh/uctUPL+B4FfpE0ThVO6a2dT5GYooLhMkqBrMtP97bew4VZ/L/u
ApVzpH/hOKo2oWU3Fvjs+s9Jda4gkHB4XqnMK09qIx1KptkwA2avEtErdD5QG60Ty4kSnEospXdr
2SQLBSYHN1PiHgutDj/V0PA+5UBBBrFLlFUZC4UWh2f3DoPmTtQ3tIb5k3WVhoF0CCfJZO4OFaaO
6m2bkceGH4xjPBx8Z/Da2Yf9GvG0bKClfmMoTnjUxpm3LSr4Mu98uZyWX3e5/P1NbBI2pkf2BNcl
+qr9uyTuqslg6+HEmCPt2R5nOHKeegvW6IU2UWN4535gY/wsj5IiZVwqmf07y4nlnpLm8cJWHo1I
ji8sb762EXc1VhWLmRTti8Fs0LSvgyLt9tG/wCZXXUW8jjVokoeiBbr87Mz2B6WDYDzyO71bzcXd
+m8sTEwQy2m5c6v3w6DzWiXcYRZ0mp4mvmfMmUKu1c/KrXMe0kfIJUqnICVXdAlbnhc5Z7YSdryY
qqZuP1PS87ooBedrzfJ1fAbTJuePYCieQAkjEHYc+jTkjLwnLQhnyiFXK1Qcia1ro+6E/VvRClzs
CwX/nUVTDrYasd2KIZs+rhhuqwAT9W9TMBKbo4bf8Gt+edLylql8q+7wFU9HVrI763bOXaEBkraR
/9tKbnAGG7Ra8GehoUIZSFrkGFg0ZddZml/lxT6IyuNHg4Zwe50p4CPq5P3Sb+Pn+q17Em4gL/yR
/FNEL70Wz+VjTceQA67f5CnKJ874ul3lmvHpw/m6VmONzIeb+vDDayzjEfT0tcErolT3sq6tK3qR
ZRP/LRVTzcKwS+ml+VSNXmpxo4VFvL32o6hY1UM2xVw2bywAW2aCW/yUeXPTj/FWbmLPqbJFhzi9
kDxBBNzI7GbkyLKqDLRPvXiE9Gd0aMDeMTFYVUsDNv2eZDQxYi0YJzIlYHCF8kYsZmlqmyD/79h+
s5qS9/MjlpuEA6JnNGBPyFCNUEOpyNqa/GbW03/iPxZ2KghrobdOiZZDliDnH6gzJBjH0DvE1RNp
VzHG0HaYD0MJvzihnTJYU1DUtaexPzzoSgStvCDuwAPRBKw1PNNjKMXtDe3n+0QYtKQXF0RIF9O+
0brtryUbgdkdGnnC5qJtBC9skOvrqo54AUNxNvNiTJcyR9MBiYS957O3GE8+S07sMSqainPaxtvN
7+3PyCz/+trBAAMwZ+tKduBl8LUDmcoI0X0P0ChBDLr3HgW9/0Nc0qaIxh62oFQQUc+oD9/bI/F7
nSQYYMQNxk5Vc0InJaYs+nmqYh0aq4qOencKP+bhub0sdWRvyhXwtpLlB1/NwGNBY3PYrJLiqy3i
GePTlSL1kTOrrIbQusWyD5tuHx4i+icYEX7NAZB05eWMSJDNmnk+CgqzgyphssNKRXzU46qBhID/
2NV7k0kZODiChQMtUBN+umbRrJrYSIl7KFrTh8XD9TJi2+d6Ukn2GXHPww5cAMb9EmWRZOnet5r0
f5B00a2lmdUc0778hXzgG503MSPUfJKLMMJlHpvaIhzx04r601UlMZlE/Cq1Lmbh/AnaDe+WtykN
ITUCZo+gi0Ms1bybmTsMFmpIZok46vNFpJWIijLB8MXwMODSi9mvmqfg+XNBmNBLkOlirSVGkcQ3
7+K1sNnIaw03doVeJx5NdkhP4Pxw7rkDPA8zt9FgFDAX69Xu4xNLRx4WGk6+O08mJlkNSpcmt9dF
fCnyvqRPl9hAU00sOeFeYrHN0BmAdyp6e/FzYHET8ytjeFawMuCCQdICek+3TQIi0a4T+giTnU0J
bTI+/aL3Jsyg/kfUeS0nsi1B9IuIwJvX9oYGmsa/ECC89+7r78ruOXFPDxqNDkgI9q5dlZWZVfl3
MSaHrsGVV4ZGDeA66ZI4e+tAmhF6uvAOwMJpnNG0/3A2qOLBnoEpYsIcVcZUdFaQWasT92hXoG/Q
W5TVWXmWUfqqLFz4XgRnnRLCw9JC1H6GW9ym9u18SIlGBaNicmPD/QzJSfbOiiHdqxhxlpKcI55D
pdE0Zuaj4jgZFQajSKliEgfEBAUGYwvzlDOr5p2JRcN06RnKmrA+qHLBGOiJOfDpPeNX0hjm4e/X
hu9+hduDcnjemOfmuSHsHf58Fq/FDll9k8YRnSF8d/mV1AdEbRDW6I5Bs0izTeIEfRx6Omu8lVh8
2KKCf0PzopVN9+Jq0FrYTnRhDjsRLVImc7w7KVVQ0jHO1zTsXa1iuxKJPlCKPt1yDwF6N5+UJs+/
0+q0IhZ+AkQfSk8xqkmpTASiDqNToL1g8xwcg+Kygs95bXieyAXhSmP34NTgMQsnYpAjjbZjK6UD
0t3ax6qZ1NVqdGvdcqeCWGg3/HWrvfz4NFc6v3EKqqwomuRvzrixbpVZrwDvDU8ZHDMnU/izzGlc
Bv6sUoPcuZjX3sc8LWAQZjEseq/+NXn1z0l+uInXidwqNxJ9eOnwcdGaOHshOGVE3gYpgc6/taNU
VMUkpxWrRQm1LkblRNW4hnJFI7QF4AB8rUTqKNsQxFnWV8wgpDnU/sFwOb6jsJ6O931VJ7ooWCSD
fB2Nok+3Rur0SqvGK6BJJmphynILnSyymVp4ZfTCNnx0ioNXrzi4dx+dR+fF4KI7s0l03RL8nKG0
HqgIGLX0b+PQEe0QVo4A2jQFlSrwtFJCJRQFlaCQfcRoIOgRgtTFlkNgldf306n0ar3jUNmvLkQY
5MAgP94z5CXpq86ukkfX6Ii+EdNsIN+g+vdPTIMSVlhi/dGs3PKUMu3Re/le3pg7Gl0nueEzVmJc
xEDQfBHf6fnhepzj1a9Gz0D5xg7JPLi01ego4WdmekBLu0vpW8QMx1ijRisa1S8DZy697+DWO3c3
Y70yn96jIx8O8Uff0Tm+JKUh46J4RUTHOteMG3wZWNjr9hcrvh3IrAAbYc4vKC1b3J26JRuvPsiW
1CMM3FvDO8xb0GCQ5OH6SUJNtULG/n2ZuX6xTXIGCfP7B6sAWpMEarSl0JNVsAqAf3XA82n6d5vV
ATYFMiqNLofnNthIvMcvs+jJiXQ6PzrfunHEchBwxC17oEKeSOdApqg15EwsVrL6wVglc74OQFXA
SA4x6HzMw/CdI3qrWZCfMlnIPkO0hLlYGdSdEthK3Qs+7gUYHryQ1S9cmtvHyOeNE5MImceBQP8h
SLUG0A8SxR5LiZMAVNP5N6mDVuMVeAdIpS/rVP+2PeZqoonEaIXn+8AakUmJqfhF1eAZ8O8MZHoP
GcgI1vWIwCvtX8TkRFJJ2jwHsxxl+/YIplqCdr+JmCSc64nIdmXTMu4K8FWhuDg/wE799OvDR/yK
H91vrzw1GJGHsUvRunbojRRh1dCC49DINz84P8KKYvoSZrRHJjIfYtSabhGhIC0UYNJPdKFk+SYn
u2QjruSdzVSGrdkYreaBlvcJyR02qvijcCG7e3NN27pEJxElaZpU4krM8FE7365FTPpGv4rykoSK
UaOIV7UQ9lheZpdEqmfGkO7Jrpgq7L/Jsbqi/iQvOlC7CXgXz/A0ueEiKvxEbl7UKZRAwm1ke5sJ
gwRBagbKi7NL5ncChXShRECrpnJWRanKFWHVNCJwVmlt+ueCuenT3eCFV1F1scouYmZVBlWXqXr5
lA938mt/6hH8n22o735iQNLNKsbFWGAUxx40iM4F/PrZUk+gQFRB6//BhesC8UW5wfsKRU9+NErX
/ztsj3QTuETZhpp9nDB1B77JkxEXSNdKiNfEhsR7o43rBUGrkN50pzvOz5XwP3ILQ5LSQ3TtlSiz
1dORDUKGUkrTlmdsiaY0i81YRlymzSLtV2bHLiuYfLBHMfBrC8kQAJhvqWm5xnJDGCVGjLANtPff
vcJgu/jMPrPGIYXAP8Dn0pMUPdzeomNSZV4VRasg6Dxj0zSntcF7JmSMTyROVeKwSavbd8L2ZKvm
AcDViMMNJKLdZd9pLuL7kagNmZcUWmnqBULEmcxDbqhi7P9s2fJK3voaYH5HW2wTbsKPK6Q1k7i8
ljdmJaYbmAaKAvQmYqZ5JIsRIid/CwLSV1XaClp84wDx62yH2ncv5iaDhTyYv62mNX927nmuvhBY
T/z4q/Ruy8IfacONeX/ggfSDfiVmYtaDPL4MzVNPsBxkO7yj0PyDiUZ6/VNtFWRa2EjqC1X4mNLq
/9G7JM5CKYKNm8SpO+j2qimEO2ppq3hX+Y6js8CdmvqhXABavvqjKlMF1L4VbPhcXxMEBU7Dek/r
V4GTeitoVQNXq0etOApDnBvY0mqxAuY40EyRKcvUvg7fTAWVmjAHt/Zql2iKn+n27odnijBetDNK
wK/b8N5BjmGWmY5xC0lIDM46Iz1F12XemYSk4EBCkndAWkVrA+izhnzR/A2eR5M/h39sSVEbdRN/
SppmWTluBsrhZSH6tp7Nr3XsfClYoDeZtT51jWwUKWg4bS5wK3dDtKLkbKTHLsKCCA9o7rhPKzp9
VfeVfEMG4yJCq/KRKuTcy7kbT+Go4ZYJcmeQG2Ew1SEzlwlCF5NxfKxciFIkv4D3euE5iqVb3A7P
vApgIt7lxBfQxQJ78THFeFh3KTryDOk20e3J+TlfvYyLKwGADE5xzr22dfWF5RPjHJEMMtqAoLyL
dfo7/Ul0KYQxuw7NWkJm5JKno/BseAU/+1ji3VKTlr4S833luFtk7rI6DvqodosaLknZK4ey+y7S
R7yka2DF+NoFZovjGkuDRbDQro3DRRiG0YSO5HSJlGhUgM94hsxY+5Pj6MkvUbzCcKTeuMAraqBN
lF5VJGGAUzC6t5n1ZcSvkIJTtxIBUwheqYfSM6lPphOB76cmM4/bQtyl4pMBBeQvauh9q2juSCEF
cGU9QHHZpepOEQ5UUGQADHdiLiL0N2o/1CgyJ1BdSamaAtodfV1EW4DpRKxzyZZUqR2ZSHrEcEzS
HH07IGOSvAI/KOt4Hbv77nNwnl3RwQh12fHxunqSA8YANatNR9eOi9F0rHZR5Jj5Mf4ynkUziZhQ
xOonCWZnnFcv8OO07qHnom1UpzOhBiRgMpFR221qC4QkQqZhlzaP+mMsGPU15ZREZ9DO9URIOPAV
3mDul7P25AJ6lGIrazNNeJiGHMkEU8IQEMjlpV/HoQrtoAcSes9LHQJvgbUAk4NAsBLQLNgSWBPL
1D6hwFNwoKkRby0WUqy4oH4YS2IwEC9Gyl8RH+hYEmgWMcOL8M5tayaXwhSwbMlXMJJB7cvKtXXI
yChQRxDTJhigMZ9jcYVubJ6HlMWToxZNq2hmygiyV80vjr0Y9TqvoKnJ3IPox2mbxUFFFHWodF5r
1b3tHGLu4urNlKQs7qxbak7Bhi1hYJ/BHG+r4eoSFiCesSxJdYnXseZvunTi2UlUc2QDaUNi1m5u
gi1ix3QjKV7G9Ow55mCM2bJiLZJwbccFDkj8R294pNOhwys9O4fyjHRXY1NtzjctYjUhaNOnbVi1
iIHn4wt19g7pNMthnAbmCG9sTk+9xTpHr6xpPuVopY/7ME+Bmn/pc0t/iN47mVYX7FkJ2qB4EzCf
sFa9QBy4viTnWG0JrCeuaXIY7AZVZKi7AUpIWXnyFwxg/uzJ60d46YIiMPodUhXuNkgJU4o0BEYm
Z0OX/vEV/2fjjo13rE7/NANgArhCCzi+YGzWDGuxrSgJes2vna3QTax/pzQZFpNQA/0O0ntu6U1q
7rpaqWJKlYzwZoVA+otF1lWpx8poBJv9nArOx3WyHDVvhZ3JtIcBdyBUmBnniTKKPimCIbg2Q7oX
rNK1E8cJeL5eLmyl3zow/WfatkM8z3PMWQdShpD1j1U/dypqm3Dx2Kcxos3wNcNRdraq2YLX23xH
BnHE05vaB72JKmGdzPCIGPUmX9y6jY3NG2KbEkXYSpYMg8RKUU9E8ZJVC3wvByu678Q25YiyjwZD
o3f6OkDnmlpMP92/7coleEn5vstZv6I9BU4nQ1AuSU+SFO/NHoBHxZP8moOcM9BmfBd7aLD/ftaa
17YUi/GzTi3tiypkW3qwCqfrN/oQvUS1RSh/NZ+DQ+860OaZTrTNdHxL+SHL0Pus7gLc4GZkloPd
3sX1fROUxlJBDqc4+xfMmrtrfR2KNg5T0OE88LL+KcgRSWYO5Z6wZ/H9xWAQFzrbfzNWL5+T9GHy
MmON05bxiTxKUmiHJSSaxkwtMchoCcAT7RRyRP0r646rY4ZgwLC1iYs8F8DekzUNHwePhyXbXh1q
7cu+DN5WzsXnF8S65p57pJHA3B9SSdkBKTBsKH+meKhMgbhyVpGJIWxErWR6dbtozZubxmzSLN5u
ajqZGmi6sKbVqySXHTKZTqQlorhe8+GosK4zhoEcVue8reh2QFRjZe+PVC30S4ddlVMKBRPEjQIq
o3/T1lJnJpW7BcIoqj3/MP74Mg7OI7jZ0qqWhvjn4BfiMVMpsmiTyVBJe6YG4KZWOX08utVfd8dT
1p7YRepZg4AT6TGVv5j9SqAKnvSMj7zsaj1C3pP7M6fAa7K26K4tSAabU7MCYY4hnySb9N7F5je/
kTBwVeJgKPwiIo7QfXq7TMtSCP/4FYfWB/RfZt7QOrVwvpvser83gz13Z5Mu17TFMQflY7iCP0De
zru5deJF6K2gfxBRVnp2rY0xO7QOrZr7I3PjPhjHU7nGB9LWKSP5ts6XJ7zxP9HTeAxqq8fsM1ij
GF+PN57otE/YYpwBwRihpxxxJDEnSmpd3czrovjAk7pg54KdVwPluHcIq1S7DzNgPbC0YO0HXyNe
0WAjwH+NRR7lPEeBdXbqDgJVerX55gF+fx1U4Nnbj0Xsv/vCCJhi30NsT2Tsk6Dx5tBn49xfO7SS
AHGelK3gZsfBZSSKZkAT+swOrOI0Al1VlnQw2egp7wfvgNffGFz+3sGJgXjHIU4RNGK/6OAqwH/3
4GId+AE0QFd5Thb+n6MxTlB8Oz+vPhZWfkeEzSd8IVxP1tjcP1KEDVhbRtiQAs4c00OMsBdI2cM6
j8Nd8QQWe0tK4aXdHl2FNzLVTMKx3YIGhQqVnKFoLD1ZHXXY06ShFtUKTaiU/tWGFUwqC5vDruL1
tR1iH4b/I50mv+FdLK0kRUa67TQ+dJorW7SKweTj5MDi6NgFWFkRI+VZf4f2jR3zIEalhOSQsQQf
2TuonvVdpvOaR/jlox+xUW0/ee2KQVYmugr5BiUqsIe+dqq9jw/NUjvn/bAmoDFpDRbjFSN1LHy8
CDraIQr/K5YfYpa6kSMl0gGgL3MWHmvBDdO9v3v7RIaBOR1SaBxCwv42dS/YmsHTfMQagoSWqeyA
PX3sdacS7DukRhf0vue9CR30XW6/jTxNQdhAkF8KNtVnA5Js2Dg7X7CJtnVsYzjXL0xuZ3O0vtre
rf/Dg665/4b2+IU7Kn7aVCve623jpIhd53NewXvLw9gOKPEP4DXUzLzdKFc3iva7FXXrzB97ofGQ
EIfVwgp6EyKadDFf9ITsDZEH+7wyL4WXWSdD+eSifQXM9naRI/X3wQTR5g2F/gAvmZ99WvDL9m7t
kvfsGkhIHhCFHou/39ZqhFFhYz0Ht7Xr7mQwZH+jRS3HewECwqtofIPG0Ikiy9qwoIstOMu/hfAv
QWVANjK5ARYAseZto6BRV1zYgPIzkaKqjPMFL02kmpZ2ev/3mTzbzOW0bjFg48csXDnPq+E1OUtS
dpi8vVp0aDQr7YcLi7JP/71asFdr3qaQpISEF3TR8jwrtIjopGzzrzTb+84pWgwYQX/oe5+fecgt
yh8ad8a8ZDV+ocbeTUQJQTehBswXNgguQgzsVOwNyYh5M8KBxfrB7aLLG30eVk7NO2kj+DTc6u/w
sSw8rQPDSYpXNzqNbn8q1ydVWwU9nnHIuGhf4Fuo3GRjxMrdYX/dzAWOhlaS5CxxkOJdlISBso+K
cv7QIxGwiIZh6AUx9Rx8CcuLFyNaQSpz5m1J+9gTd4MRshsg1nNr707aUWhNRqkFosOIPuQVPb8n
dtwe88tG+DIZ+TvXKOHwU3U7jBZmbF0PqWw65hW1ieKAtB6ZPsMzZ6ZX4ws+dlD8H8SwRptXibNq
8raZZmtFEPlNzi0iC/84GtGIU8zzPBbFXBhKtChYBh3SrvOsWIUa87eYP+rCE0WjGzEZl8c7kdWm
2+owVBYRC7KVbzBoD521j/00IQRDnl2CMKTHQuNp+NT6/NXr8pnvFs0uclJeZNc5trp4YqKZuviV
7pN0YQ5rigkGnIJlTY9Fr2N95rsKGA3j7mE4Lae9qt8g9NNf+s3RXNFPQIBT6k8xX68Rfuho3sJh
7sMayAfKcJ9Go7fZu6WytaLogyJ+OmlgzanP36gDvx/jvTd6FUaOo60cggtaS1qPRrPXw0eWPvDV
ZExlm899A2mO30uHA1DTml0aNMkdfOl7Je51Pup0MTfgiJEOD0Vp8/B4kK9/6J9dXsblsldF2HZq
l+bsZmcbGNNXf5MLpHHgJooqpWLM6I+FpwQASkTdJjtgxb096LPTVrxiD0Z9c13y8mcL1vph2eh4
pqc/HlUTHxNu4uaQRoeMChnxjo0YFYn0SKOY2RreNBb/+hu8nFtnQPY/iAcWyfvi0yoRCxesfRXM
OBNPrfecT+y34cH0qVmhKBpwa6yYpW+FXhiTfgfecWo99nY5RqchGQInd2AziTdJGlZCJwMQp7As
uv1VIGAEH4RglYjkD3ypPkYCBp2YgcftyvcxXthiFp13vlnAnvpsThGZE6LzQCSE2Lp+T2LF0yBe
jFjVzOTRv6Ny17MUQ1jW4YhAjNoqjLQ0nd65pV034lOflE2vB8GjaDrsNWrd9mRORcMI5IjZyG2f
w/WOU0GFZJ05jZPK/AMbgcR96Ps9mB5Xs3unEca9HoGPyzRr4uFw0hX99+S5N1IjEc1VPkEY4W+m
jzYv7Ii7yV7rwdDERwnh3dR1XIOpolhzaINs8ZLy/YpX5UfDwTGipc/EcE18/hi+Ih2PYj+avTlH
siPpFZke49xI8TQzYc4QhUGbPdiesBnn0eTlMx9S+1JB0nLYsA4vBgWbXhC2JC5Z3JWdzhfmPEbC
M+7DvGhEYswU525tHsv/YII0LyA3/D7bzshynLl2Ow9otyt88Uy0w86VoPeCbAR20U/6JcplnK9T
S42bGQeJhriRvSmBX7AeoNtBrFuAdrCKBny6dVCukAMEweyG3G0WYBBjuqbJMZJnKVHjm8nNDPTf
Wv9stUxI2TSmvBXj3qhNYti9Huogj5w6Yd0FzF1JNEzlbSQb3YvxKxQu/MAVf7N+0sfsncTkewQ8
JQQ4psfQObNPTpnYM1ajtEb8rCBcWPq2+q14glLnkKb3W/0EMpoaWenkNoB5BiwIgQ8vfQALqlrq
IxTU2IRANgduEEi4tqbdknQmJ/ORIhODVYvfg0319UjQj0ymAmICjbzbBR+jN/Z8rvMND+Dg2o2i
Ly5AjXVOsRmONAdPDLlD2ALEIcSKnqhco6zNsvCAcglBjVri64lLAHGbUV/gIlAGN2DxlXGjyYP6
DxoTayPZ41R48ru0R5Iap9MuWZMFR/i0Mpc51/rMyUtzMDyGEB+CwhDOKO7Z88/wGE39stGd+0uG
NtHpwKebzHQblviXjHhFT9dg0Pk7olahNYMknZ48y9xlgJxzROl7X/6GU78QIrpGBbwhcQpwqoVf
g6sZsg3GyQ+vwSO5xlKGvJlUvvfyJqosKBe59hoyufJgYRUweAizV9wcVBp9MD/0C0Zbw4JtslVf
bHt+s4PFBzziIs1Ld3w3AsJgvLvWvVOcsJ3Po60CtuT1zP/Fqp/tsA/avS5Bna/rD6JHBrXDu+kh
pqRVLSqOqDvIUtLBEbJFkCnIWlwi9r66UvqM59PrMZwq/aTtbPjBPiGHb3lwuJtOGraVgaKS5+tv
bUZB6edgasd92fmOvkn2fXiO4C8T3sgsd89Y22pVPE0yLWs6+y0EZK9XdSwUyxPdwHzgo7jHVlnt
pssCt6QbAUQZAoNaqHEg2i2eU/N9bJ5huQu00SUGpso17QYKfl1FkEtQtxnOsl9rhuMpvroF84Kl
09eS7WnDxTFZjriwOOS3vKVHsKUrUMZcTTNm5JEqpzGZoGnS5cetphj5pc9CpVmqliljEKM1Tjsp
ai/Nh/pbQukurhq5kpxwPEh4RbcZzUmJcWYo07i7kPbs7syNn7D8aYtxciItUG9GkL649jIBa/Cb
/zX+KIOAkKvBF9F3Z93dt9bdDGsW3qyJ97mRtER0wLlNg224wfXBL862OAY8/OIgP1DzSYwyDWAW
6EpTxipx5r5T4wwhZ8WVMANBpxIj6iZBzSXtOGRUR7WK3rQ90vl9xBiBjKCjXr4pebLSb3VkwYnT
lsFKgYJsmhCJ7RZzqiiq9ZiH2QoYpLfxZuriTQ2mj4DPmPdEM+sIMbyZASDqDBMnIan9s/VuF6KD
9+2JZaAxVHlqdt5MHkvPyFJfGueN1AX3BE7WKdAGLNEeajCPQBZOag0+WBwCN8R6knwjkyrAwaRB
+kX1cW7JTg31If9vb/DXDdbKxt0Os99fnvFYWqYgaxXP4XJKkqFZ8u/aTDSSQAFO/R2RZKWClHCC
78OCrxLpqMrb0mVKSLGeyewzo842muVWlavW0fCDxvgtcQZNAPGOp/Z5uHNzvRogqWBSfX235B4m
9HUQRyHCMoPCapOq8shEvbQrhkcZ/matPuCI3hXVqqlQ1Tr0Bb8KXKVcSu2lhKEk/aJBQmvtwnyz
CjOvdRwfx2dutUEVGKNEix8JClyLbKnLMoomFUQFOAOIc84sdqw4ynDBsjmmJzqqogxVycc6QnrX
XJKHZi8KfSAcZ2vtOr4LhdF1cOcCXpzdZ41RbvQdvLC/6N2xz5AmD3s57OZwoYPbt40AJkixM5JT
StChnFcjSGPDZf4iWJUYgdKNADWXO4/i3jESXYdWKrEafhGrn7FaxH2CPI9HKAwPiQYsRhQiW2E4
Q+HuFbaQNbekR6fURoIevLfFxuawkHLt3CqABcOnOZXNxigzp9EgerpFnAlnFxofTjF4Hsn6Lw0s
ajkWfVGYqhByRaKsYTN1d5WIffbmDYZAIOMpBrWkz6nGc/rO5IOgS75HosCdUu6A7DN4wJXF6pFG
4vkChrRzP3S1WSOVzn+inqzJK99X1c53sAcxSdSYzIQOJaM6KUfZmGGtb6W+amYqGKnJpA6Pdr7k
A5IR6BJ4SaLAMZ6tdBmaVe0BWiH6QHJnr0DV15ug29MojL/hjj14xUIPy/fwPCdP/kL7m04qSRml
zXZW+bu2fv7Hf/iFNgaRHcZ9dktsxWqwDhsOLbRmITx+zC/xiyS3YE0HR6/UPMOjt2rOvMe0Ctp5
W4hie/eE70XOLqOT5K886cTyk7JNYVbC1hV/T3wLoeS89AY59Z2FIl+VBp9JzKYVowSY05Nllzab
Uisn7qRlI0XbN/UZwmTxIxTq/9dXzkOQTX7ONJbCQfN1ppGwfXHKM165Irs6ZRIVq1apsYWZkUKq
B2cy3aWRZpJY7NBEBZbiFWceK1qnp6790aKrNmj84RiDKmlQYer36rxaz7azLbTsAtWIAU8+F/4Y
+MxhikPKo2Ecmt941yxOTn/b+YVhG/NaUgzyTK7Nz+7dSrNSN97d7+SOU8259ZwUeU0mGrl+YVFO
du395IVqCbSeJTehO7c7mflX8/zBl7ACYHPrHMYbdFgkLtgH16MiZKlZg1EwrUu6rx68s3KO0lwm
NSX04gDo0fx8OJLV68WQakqRVt0S1XUScCLS6t8Rzk/Nale8enVRJFLT/bRmxa2X23QmGtBLrBdZ
59cv5dCLRy+h1tQtUc7k4Rzm7Sn2NvBJK6RWX7imyKR6iv5qG2WX3jf1ZMT6l/RXnVn0DfxQhXEx
tupMny12f2Ppt1HQQMR/Af/FVxuCpUgRejoy2sykP3oSdTfHAS66h6jcOnwVskR01I0lR3+HgBAR
oJaFO5EKqmmsxSpzRwmMZamkhQsGB+PnR0xb97d4J1XgKcQQiWALRni8kAjBgmB8Fu/VtU8YgjQt
xrVmhWi0hOaElFOmQ8VlwgHJRsLAYfxzcKrczLJ5ww8YrTe7MUnNx9BzXVIGBcTllPUqkUBKE89z
0qxpJn9ctZSrCFsYHgQMleYB/9QBX07pMfxp3OGwlqQLDw2b29qV55UUYnfnwkf58t8RK+F49gvI
65o//EtdBB272ds5Dd7O1t/y/3RHAileuM1PV7z1zC75jDm+pnnJzl1E75TqDeha9LE5CjBaecg4
3NtCvl1Twjb3JfOOm9CgsNouruNnck2Q8VsVUzmDsgaoQ8ga3laeuZtyHn8gO3ijWHgzK2WPPdsL
XxcMP5r47HSxAenKBeo23y4f80YLIJ3bpi30OaMPbDawshGywSOA1Du8uve99WE80ZDB0tE7kgcW
pt449zif5GqecTd+GXl7T4VNx/XL6EOQcoEgMunWlC7dIGelR53W0g/9oQ4Fyhey7p7easjyy7+/
giu3OAnymBnqYJnJHETRICRbyLydt/F/NkyZih3OmdisOhBBL4HMdZX47gq5haY+4myT+bf5ryak
JvlSyYdvKuSYPFJbR7cbF9ygNNUCGRIcA9CjFq5kPiIsPYANR9tuCYdDs8zKurm3vfnkeNgbW29H
mhCU+fbmr/mMp2hArcODl6yEdv48uSQar5nD+Abkfg49/jKsNk9eJfoE06TM75ouJ6eCsADNctjg
1M3jGvkw6lalpQXIxMBIegm9FqLdA94UvvYmIT/Ag6wwFM2KQXPISfRxHe+SXbKPRbt/UhC+3TLB
Qxv42VKDlrMag6kCJN6nq5enhodAzVlDPv74heav+R18B3cSm9qovPrRkNAH/mBgREOA1P3U28Io
2XYPhCGxolNhO+cP3ie8l3o3b96SPWPoqeYke+DtE11FQUJEQqlM0q5GmnhIfrEPiNOFUGZPR/x7
dZPhMEN5MB0Wj7BAxvF0ZVog7l+JCcR7ooR/GusdZgahJQY6eo2qyebikXUfSSbbTVQp5tUyhZze
GOze/9wvdt6N/H6H4Zp8oxnblvoyoH1zVPQoVz4FMEm9Or4WNKy72fXt3Tu3rm7PHq3ZMhbpTBkq
m+eyCU/h+TLuL+NJWkqV/UWIhBSpzaBntnIBfyuc18bHPoHOOU4gTCN+gKkdbSefuaZa1ccN3Mdw
efs3F2DLZAAJgBooRhlsn9r0VFOrPxDa7GKuQCYPeToY9w4fQbEzZQRHvpPviD/WGWaCEcUIahjM
ThEfxVSZlkwAfnbO/cDwvQ0+dsMVY0y0WFrZlAt5SiQKH1U6HLLwY8V0fadNZdwDuhsPBiUPVwe8
FLzpBmWalDyeghWuknuT6AR5jAzb5AH5gaQGI6TdGB+Wz2HDr8t6AxoJCZuKEBkYPOfUkl1x+Tak
c0rpgLNoIlCWpb1zL0b2SOWypDuOLYCaJ3vnmojgdm6f24xRp5mii1rB4UFiIQnQUTqpEkSktTf0
NYiAqP7EeX+DYadtMUkoM/ZM9hvrY9Wh/v3uzU+kIvrjvv2r/05VONKMVWyfUadgiJwSDG21DHlP
nTrMnhOajXbG72ojgGwCc/z4p991t5Hhdpc+UDUIisvZ1t0jcHoZvobZL5fYTJVpX/ITMaDCmtTc
0hJU9PvbkpTj845/fafnO0iiHoa8Uw7S+GCByrBVw8CBShIp/ut8ee4PA31OalQsiEBxo2x0cP6S
kTPfv4NVlaTrKAOYNct8E5RuDbN5ZLDVsGN3UcTxA96MpH5hAHZmSt52VLTAHMyF2RwD9Ekaqra2
eAIqrpObYTOiOhu9iwcgmz63Hn+YIzjfIf2HJcH/tCtBEXebhru+tPNUAianWn2xPzub1RdsdlU6
GN+yWRkcUIocLTwNGQFUHWnEyvTvY5fU675CtviZBlIoe1zlOzIftIGr9hNaBkmFn4tzMYPyOlJJ
Xf1n85ouavnT3fCre3QLEY00BgQpEBQ9D9icZvqVsx3Tu6g8rmCgWYp+MfaDnWeeIt0Olf3R8JH3
ad68UWunrD6+pHHkk8lpARZNEQdIZnqmFfmGr36QerN81KMmDs0nDegV7etj0d4RrqxTMM3klVtK
QSmM400hIvJLpGycERAaNUV3jTYxzFsUpfQiSa1AyX4sE5mqYgDvukz4wRV/WTMN17AN988wuqbd
pa1nGMNO9ta/OEa2LAGGbMGYtqp+1DBnUIyxQmNpdAJ0h+bfUGOpr+iDEN6JeMg4nOBhsOh85jDl
mc+Ef1frYfOiN5u22ay5407Tds2xyw80mmaLfzhNh6fQgodSlgua4c8pIqEmlG6GQag5GUbT8Je9
fXQC2TuaLRarSxuHOxpGm2XJjgCZ5zXsqKvD/3LwPqMQvdLO4i5GF8t030XAP+ygvcOQrcy+s/m1
XL7HGsTQtUkfoNLqNcGSvSnnNO2gDtux5wP701NjU9IYiJy/K+q+3p3HATf20AXqWBTzig5g0Zxo
SHJqAKG0ZaTpynwQF4VZXw9rRGUzyuaADOSphZ0J1lkiuyrVf6Y8iEwPfBzAeW5nddUBd16SiVRg
r2JCJDDVWUJ1VBCoZKrwUUWFmBR34NfsAkNUUUXuS5VBO0kFg8hjun7OpQhDJjMOqWJTIlXtlyNW
fP27S6uF28GBmB/coTfiCSklHtxFMneRE1VjorBtvTCLvaaZmn7RPFwDZVIbcyKEuwY3m7Dp/Rbn
EEEQv2aD8CwU54rqLMmsQMQnhgfCs3840/7G32KECblYLQrhOfKZ4g7phYmUMdg0y2kveHozfxcj
KrHS9WpfNlYBb4gL9sgnSFtfczT6sAFk5atEo8Le0DZ52kceMFiJZ1fjBw0KTg0KWtXF0o3/EckL
Da0+zRNKNvbo1Yi/xhmCojouerUKDgL7J6/52ShB+QwxpzQZJpQyfJGA1dmOMfuTb39F+lJuFaB/
CFXYmcnBzDUHcRjzcIG7IYQQPU22/tseTaI28LIkVzLEperhs0I61JllrZpGo/D2gEIN+xVevKO5
47gFXe+CT/fYA91lr44T55GivkG698HSUIu0SbvU7x7Qi935fQF8qF17ZHMkVxgG5ow5TS8tbLpL
BeKMkFNFHWHQhCvMEAlEdOg+WMQQbCYsbvrRbRp2wPY8iGY3nSserMad+nj0tohx+gRAn41RAGdv
zx3B82wmh24WyfucSTNEP5q4P+R9PAU6AODqyPgNGmV6Boqg7Bg9Hf1TDYWGXizFRVXXfJvJy5oQ
ZNV35yfipqrWoXqJpg+MPu/xvtKZX9JkFWOn5ADWiI4rUu7DCqlsXcG+8ujJYGHF6H+X/XYvTo7W
wK0tfco5FghFqowpch3p6yOd5MTktYgb/W0dYDQYqEE3zr4vPd0ZC2ztEenSpVGutBRQdATrEvJO
rKuZvH2axJwh8x/oWcy2Sc8qabKv1nCLq+qf+0dgcrsuGWmHs9l1O0uDUEqYIzZ1aYD7yij4Q1vf
7ZIYLLskCF2At26niwcKMk5SAkT4xQ4MQ+62dJjswv1UrFaIi0vX5QBomKQYEhd35Y9C9OOOFFTS
UmMkuewMJWM6OSYBloc2XbNp8yyaQ7fDAKCTYfNPjteX3QoCgdU3zS9gukUdBiQ0ApLpVotDgLEI
3KvJYIQxT6r8t7aQV/F1Hq9vReQ1uDNduIBs0ikFK9s0GVZkDHUQtOwW44bGpDA/4jqFQb6dwMcd
rb4cWsPu33ar4UB4o1ytZbov1LvpOf7cp+8LW4NfPv1D2lQsGa0T8xteZlc6bCpRCu+nhcdp1egc
GJYntcTfUNNAefGXiKT1JIbDMm8er4X7ZFqPe0rfkG7naTWHtmHrJDXYqBypn+DC79Rze3PANRWa
W6MLeDdX0cqnbZz+mD245AxZds4cNKR+7bp1lGMQq0Xr5hH2eIGW2762tJbQDSyY/c7h+9es++/B
N53wyomCQePNgjUgrA1SYvrZYAAnfTEYwGIaIIF5ckBgZMFHL240QTBp/MLEqYDILWAMWIspBBUr
PSwstWXg+ZrIE8zFg01zHLDDHuDN4QGb9CeD4uXjCBHZgBMsxjsCgbuN0z8xc6Czji2q+Lma9ktP
oiikBohAzJ8O1lA11ecREVcGDuC9ZcrwSzrrQ37uOXxHpazfIHHQlpNftnT2srVRB1FKBtW1GY5J
OJISo4izy82BkSl5RVp3p/bImCgGv7TdIfgLRwc2t0CEG5RNjSz4QpUfKZ7pixKECQ0QIE1QF5ir
C68tuB9JApq7sxMocXRV4PxLeqQjiT4yyTBwv8ix2aVxzeqO8FV6GOpapPg056/wvDMvhpgeMIox
jYheozKUR53kOtMzrEyhT7CCYMIabwZgEd9EAiec1EQhoR5KQK8pcSCQ80wz8Fk4hK4T3wXvx0K7
nmKuV3rZcsASITtF9xjMhxQDyyun1kbZgVX3oYNgA7uly1hW3g2uKyLtMzdp8PT6SzPCqHobmI3c
QF0FoccibZODBueu5qXqmMWACm6TnIyFC1y7YlnvUyv0HY5MWejEXT59L/WeysdfBb5MszXHQYlD
HmSg4Ox6QjN1DjHyjIVSBCsoYZtDIxBm9nUgY5F1V9bX6hOojAc3pNrftc9YB5z2ppoomANIw96X
H9KLq2E/cDLWdVntX8a7ueOYBcQTuPczxxdmQqoZ+rMpyYvOoZVjrliDmxwB1y9j08IYkPFY+Hfk
Js8RGt9EHrZr2h7l3g0fji1YX5lMWHOIVfg2gLAB1abJ2xHMeON/Vuw3weaLKanp1hcV9hHngM4A
yq3gQa4DRKh0+ulgeK1z4V8JnLLIVQtt/UrcmJSNzXzPr+bez87epVwuAZk0WhfvMtT4j8fOfEGw
NS/M+sam52apMkFVVw3vLD4g81YFpuMDeiflNFo6jBKNCryDqIIz08Z/MmTxHZwxJGofmtKxr1vy
lZ3GMhgjaWSSGx+v6FVoI5ZhUKrA0dCDrfdC/rlndB8ehrwj+PWmq0hwxc5h9G26iTG1aNinuRpb
FWymSQGwbO7wK2jwwIb77PtYQGAE8RlOx5hbjLPZaoQByASYbRD21fBYYrRMnL7ZBQ5RHZetsUZf
4SO+703bX1j36aAP7vDiyjtwfhHlViI5h4OPNC/hGsxkLxFU/zP8DLcYV+eZ9vRiYmZ36rPeMbak
76S/gDPn8inIUmPCEhM7lAOvCVcIq1J0Sgjiz/+20OHDap52FRRgkM1xwpXRInLSLDTA6ufrGa2f
1hNME3iv2wQEIlbM0CUSPaprNQb+sxdQS2pAuOXPyyrBaa44aw8UjexVPF75kEsTAu+IZOhLISGb
IhmRwoSPteNVFGAeDHUYdtDHkXxOPStyVRgqJOodIR+FTo2gRZCDxCMVP42IrsSQaC34qICWmuQS
9xT/ZPGH3yLpedYIF5Ve8h1FHEWfDdxnDHJ/sjyyylFa4lATKKCJqXmfZ59J3pU9DBmKoVAlaEDf
SjABJ1O4KMLo4PNCR/n0AvEQTrbTp7NIKXWiFIpIoONP0Z+6AyBZph8quRRaZXRY4AzL2xO1QrPm
aVY9iUs9V98Ujognuxas7lmockoX8KhmxZHkT6CM8vGecBnK+kXJ54iAt6AKjFGiPksYUqeMEfVD
9aPfHIQ6mHWlXa3sTOG0ZbBzzAD2eosqYFE3B9CuuUMI44MzG5utgxkOaHRyN7oVlPLVSL2xMFTG
zPc0Rm9+CPkrx7SGRNP/1ePlAiauskqKScQ5rOiJmxI5M+dkidx9RCkKB0Kww6hB7m1PJur+teGb
CqVeodwg54Jloi45F1T/zHVR0/DyYR4XlBz+VnoHd9ivbbDCuuATKwEa6+9lXJlksOttekWk47et
zBiug58jc90sRGSWTQrY/+PpzLZS15oo/ESMAQICt0DoiaEHbxwgKqJI3z79/33JPv+JerbSJStr
1aqaNWvWD0bCGuArMhhHIkrLvekNaT14TaBWoQwrg23+laDA3qAjG/gDnc5bU0YgOBAYvtuLWiWq
ySCBA/ucbPQbLnoRZM2MtOaZ7FF8bGgEcIIyiFYMxsRrdydbZIgw3NBAtaAY+W0CyvT5Gaa3kUCm
YcxrXnVVLb3SjQnPoHt+f2vccN7tjZLFzmNnM8y+5p3uh/QSbp5rBRJLZnIe9dLo0bu//LYFYp8x
QHsmatxkEQZOHA/giQupKSf4zQ7+cesVKknnFncBGiHiex9gn6DuFBf8It2GF0xTInxQdwpjC/UC
PwAVOVcoADeaTbLpAu1viAYvbXDhGWopVaQR6ZaOFgJW+MBjp0aikfSxr0a85WQCREjZ0kQlK7ci
mta11B7cIGfAJZGTQuu/q/JhFmcVj9TRvTSsI0XoMEohF6XHyihDu+0DBD01+SFqaEyq/7tVZYTi
niQ/TUkP+MHDAOe9xFUiktcqH9/9BxdGYbOps3xQJPZAqtEj12STI6pStFHHWJUqfGcCWr/3wPeJ
DiOdd9cD2iP0Noh95BeKzdB1gf6DWVK7LWI7SGx20vROxzpPhANQzIY2fMGOhrocd/KnXzRgSlya
pDhJEt2OmnUIvz/VwoL8AlM42z52kxYMv3Y0Rq+JXKeSUUzDOO67fDESq0Vpfpyl+KaJSAOlefyP
4WqymjwNtzBq6fCnO+ABRAlkuUEzItVNaFuH4D0iuCBE8GThGf91aUPEFPYwgSJECz2aeJrUPqs9
7hCfWJ3loWo1qnZJqEQbiB46KXF3rWSrdi2hLyRhwC1W67dFmIttGFK3twxPkOgRmKHfVG8nF7Bu
4mu0WNWHvLsfxariWXQtC1LxxbNgQqqTI3pfsXjw9hiYNfztdfWPqq911dV4ahSzqE2iq0Xb6SwG
Dzomelni13+EwLH7SeI/R7kLkqAe+/GNzYwwcBv3k6EYQl0PSoEvka6438oaWrkGuvTPIYfvSe2w
Cgs441elpWEyh2m6ncaafaVCsB6dJ+tRYWb9FXwkRXbB7bCf+3pq8ExHL2x7UtOrdpPzI1OLgT5k
HlsbEC6K3ijjND3xHatAqAYBUypOJdj390qRqKIPieAD/CYSC+uRdCErYIkQqIjdN4qVdP8RoboL
vdo9EsEIwg9TG1v0pywaBRmDbWthriiZZc8eSR5j/VNevW5oBM5l3ydwahtkPni2AQupExyOXZ2i
aM9w5E/zIUlWxPr4O7RYC1aPKMDU9WB8G6v9lToioKES0JoTcz1beGYZ2GYwztB+MYVDL6GH+at8
60Y94RNlX5QUw4r95eS+uUgvD0IOzklCDHuqYzMp0PMAWAOvs7cNmrYoKuzhOb08Xp66ClHAGOvn
ozXyper0K2Kq0qK3T/5ZomdLfcEOURL320QmQNli6ROSKOyn7F8dXtVQcTNQbizM9LBW9cwMtdDm
vQDVvmi4hlY7wZoVW0qC5AdWr0vhkCDod7Gy4nUmmGLiRjcfIfjIIcyqSmUxuKMLQbFhBwWp6SHG
ReVDmEr1oD4wXrNaw5tuhZvPy4I/Q58osp/+h1JdYwfCC4i5InBDiuCpVFrqYzk1PJA152cppsj9
VeAcM210hDxEZEG3rInFh+DL4mDNgOie/qBP9JtKOWrAUFOCZ3KPFY3Fym6gfnqYVovJOvuCRezp
G/mRzYZL9o+wiqWMQzSTunvSxXsgVfdqLYzf0L/K2hlbD1LwiY987KMXSPifMI4cgN/aMNnSFZl3
g78N8x0/b5GtvQIoyxh+oj5O3W2U0REwW5NLvf2iD9+WbwFmAirqLqOz5m4OnpocUk8sgTNm9QS/
GgosJCL5klYuCBZA8gmLny5qKTM5eNJepTikB24UX2TimV7SY5wc3pcC7u6n5bkjFwrKL+YVqYVc
kz2ykNYl4E+phftanCemWYHCR3BmGx5PHDJpV69/dZXU16hiPDXMTB5Gu9Efau1FdMtULlP5inJJ
aub95BOQ+XIwmJOwEJrSLaAfQHLkW/YH3TaLZCRLVMqFclLJzH5VWpVQUuk5OpCm3rI2lZP510KT
VZ0cmhiYv9BcQpj1IYCdWiGoXf4B7GX+1SsnXSC0PwQMS6qRYx3oz4HM+y/eUqIrxStjeK3Z4DrY
w6xctQ/hGWgwzI7z4/vwHJ16Mvbh7Ct+PviOjxXXrU1aU3dKn02MDIz+mGtaaOYKZQfiBro+O+Dn
TI6LQsT8H1CWJiNVy/tTUyMnXc3QMlQap5JZq9aZoYAfw1ZaLPP1lqlkdp1ipsJfnhcck93rY0Tx
7Ob98XpdnpfbWXa+neWhDc/3ywzf2+XPLDv+md3oRXCmC8U6fATHJmpTDC0Qpr3bjow3wzT5hcej
xIpqoRaAJ71a6dTKHbC8huCKigPsLCFXcpBqZgdQAsNg6sD5SxI+UH2bWHVDK0r0WeRKZsTMW7mJ
WoU46tG0mQTSShSYG5T2I0BCMSFG6hN0dABZCZb3vpkhl59wxtEWwlteplpIdaEn9Dx9BF/x7U/k
XZIo1BS4Z6WpMypborbPKMexmX8pxAGjZ0Kdkh8lMR2c7Mru47eHpGjamMHRvcPUXYeprk2Liy8X
ysSEht08pBKU6qjbDIvTW/CcrfySDASs/ukgKAZ78FEBTEm+0GbI38sZfENKJ5fnYQD3gOoUFl2r
wawjfLE68Iak1x/NUlxEh9HPYDdavV4nqVkpAk5mRy0PxjDuqAbfL3IEdrMb8hHLt3n69esz97qb
Vle8OUzDwuBnfJtuxoJ027FUuV31OdhM9Ayo/fhMYk/qbOgRCZhCa5+nfrpv16CnS1zbm2mifk3D
kVOVXI+J3e8vGlj/9J/phZ6pHy4x0/2CeMqls8bnnOdxbko0E8mjm/LWBW7p5GjWXTHN1+6REwNl
m3qzCQC7KfyRdTMu9pmON+h7ebfcCmAsAiwx12SBm+eSoOSuWISYXeym2XXdxdgtu5gySNt3Qrni
yN0y3u8oSCVvVvGR7FL6rFpHW2V9Yq6gQfUTbdBUaXxuqf9CPVfcT87G3hKB4I7m6ugkVVXN8ii1
zk16EKZaGdUFgmdsAYv041TRTJ4pEF9TSH4LZablaoVWvrVqPGF9DEWtFzS0V6JL0X30YwOgy8/C
y6nquDoWjsgTCc48k35XnRJGt9syUklgGZhPx9PxnrQfHkJ73HbViByIQZwbxb5VfVQhIXbQwHZR
q0SLL1IQZiz2HaA/jKvl8rEs6tyGwxRjIHxiPTyzvZ5b4GIJhQyQY4DWKg8l/tU9gTcTYTywnCnW
2NS2NW3igHKFrgT2gcY1KlQiyEAUZpB3qJNi4PM62NoQAxPSuTuYHYqVa0T8RQrwffVc+wtXjQxj
+DZ5fBxpJoHAyOY4OJ7D7z+qfevX9tsXLdUoW8RFYbVKt4g9Rj55NMJYzWXnoP7Wz7BbYJUsoXKk
sRO/9dXohwZMtKy695/QcNy0Ef0aZqN8MwdWiKMQPfePi1w/VSvQ8Ee5wy1L/IyvkwaHp5EVvZDi
ZdV46t9hjO435d07Xlx4h+WMAtnwgbDmmXpydV2utOJANqX39YLcJoP21Di/3JuWUVGuHNcdJCyd
2IJULkhtJDUXwk2ydWLnR0efvx+6P7VD/YJHm27kjji8Nv1xI32Cx59stGzFmLhV+9Kjowsb7210
ppcMJK7oqXMdIhszzEHiuqMCaVHWI1YuOrZWnVMt1wOw75xZiUz7Q/Ovc6vtaXB5ah4r+U62g7pA
u9CmNBhO+7VuTdR/KkpQX3flFK7NsbqC/0PXgGxle4U5nTnVj6gk3oP94af8oKYZaJShAQUIacCr
GtQ5UDcoka5LUheJ48VH0Tm2WaCnbu+KxAfNIS+zTJSZHa7ly658LNQKw9Js3fsaFPjoXTm/Lv+w
SkeFazlHYQciHd3vyWoIAvQqEhjHg7K5TXqY7cmBC+oaklKlEJNn8WU9ocAaoDIZYBK+237iyK7w
qOSV6/ZJMdajMoFR+Jdql67ASpxOeZfFYljkPYcLmgB0bV3HxxNaoQH9On1ZkIu+RBQn0LxXtas0
YnLm3s3d4xcfkTk37D6H+oX+W09O6RiHxn9vGHm8vNitNvD2uFH9S84oZkNFgMW0f56wkkO+71Vc
GiR/YthkwzMSmesv8ksmDQQkMmapvTyjZT8m/tVQW3maGMQow/54WfwS1JrCAHWITGcobCJW5Jv6
AaRSWeAkXA2QPXz/8wgeH9z8QaJ4Y8i9Bkk29UX2r/nzoTgX3XGDb8jRb1UC/4ivSQQSRJ93HAtZ
OqBGkKVGm4/HqXz+6BtMmPBMzu3bsOJYIdvuZfwE9nHa0tyz0CghHWrWhIfy7TUUjyyVGLUT+8Hf
4ueXv9BUuZUcb2Dyl3aOdU3+fTBuVGsqG7/1tmQ1P842OD3Wcqly/lx/ulZSp85lvO6OL+Mm1SAl
CInf3V8EoBr5DeD+czMNbBMf5DkEloCWSJYoLrwKHxX113HG4qRHjssD7QA44osreqEc2LtLUxAU
HOJ8EMDMHznt+1jdx0OMfouDwyVWLRAQAREOQe+N88z/6buPcYgIqditlbEnIIpLnTqkQBrjNZuD
0U8S7L1RreFGl9DjDaWAWeUE/pcSxODTag1nrleyUQLcQTYVxLxIj/K+OkxCpeL8OEXsxPsXrSw2
Vu8Ijzn2mTWVQrhbSCPIFid0nV/CPHrWEN/pYuEoEuh/Dwjc+b9G8jSyos7qMeu1f6nhTkqefE9f
sVyywelNYrJxzBC1s8Bg/aG04VuFZmY4nWx9cRQJhhxrIcS0DqwRC18lUak8iWlIvdt7dBOex8Lm
N9qz2NooGRe3XT3N/FBd3hxEJl0NhE0ADRSoeEJgz0obefJiye5DA8aACgK25jQiUGxs5bGNtzPv
x8/H9PZOWjT/oogiJWqd1fCXpPIfUmRUo+F6SNNYR8+tI6AgscziTL19M8+GwjUneVDvknHalOS3
eQRFiazNjT1Y/G2hdZLkWjjFgbyQM5ygW1WeiVRnMD2EcFj0uxkzbnhoVqmpVJ427nIYk6skCN2B
zqxeIq8JAbIgaBk0f0LFLhRgXZEd0CE/1KpSRlVfvQP/UUexWWwWj3XZtiHcHdtZ2dBqU9us6tc1
DvIpN9zlqqvfUaZ6Qe4zxw08vtFvfneEw0W1y8uJvZ4kyTP5c8FrRG9wVD4KZRToi73Mu4QrcQGB
JhplCTfBk12/HrrJsW6dRgBJNSF9u3PY2O+AY6C7OF+RFZr+3NrfVMXBfh4X33cYquoXqxJ3t1zc
luuX8S3YsUb3lTzwUF1zGrQaf2Vao1IrkW+dxtdqCfkpqFSdQmvd30T7Ybr610/jBCqcmyVmOpdR
412jzcj8QCD4AjO3E7Qqn9VGpYLoRY/+qpUQ/sdAx96iRr0vzDVfcVoVPJRkHj6Msa4Rrt0b8GNw
b3TK/KYq04WWeJCjNReotlYJ93NXTleNxEYj1qQe3Gdv2VuSQ3FCGuynSO/4m0v+UhNJGUzpFzvl
7AYNJBa61ZppGWeajDEUctnrEoyghBA7jFRSLQl/ysmwKdOiReNDWTP7qBy0bblIruhWPc5vVbMj
HiZS3+o/35XjfD9/q1/Hoi5ZCne0cQkKARUL/KGtl07QRwunVX0zKUDroEcJ+TCnO7MpIhDH5HD5
rZEFvXN61VofCS9nFibBO/X8rUNPJ6vVsj2TNfooRPCKFQv1F6EI+rmELXrCFxtHGHhkoeF/oLlQ
v1+rj2n2/bluYse+HaqbW1V7g0Ql49VIhXrP8QUiHtI2N2gGGlBBE60uzL1X6Y+o+eCzWwyVQFso
gnSWO2rpExPmbRmw7qjvJLgbwb5XQyjxYUchVyRnmKoGCUm0xKhvqXVpGnTfqWApoHGWruWmuSl+
Fsl8gk5uOrJqIB3iHaKRW4pIldfmqBwj1U51LIVILRwlx4lLiaFq6YoKJDzGKSZ7CWFBGe8em+ZP
8wSf2I4fBwrxC9BJPcyniEEJdVutQ7IFoncf+hTbtZQiWe3Znj0oLDMi1yJQIEwAUcqgw0MGvVf+
hMNaBDNiRmerBUiJ6co3ilczNLYe5RQS51QF5cu3/hutdptXMnGMbZR9/SmVN1MzCXK4pZzphsQn
RYIg3k7JpZFZI3fm3spfglRoqgLwHjJUVIfe1JkFjFqRhpPPbZooogFLuIy1+rPJDyFFFQc5kg1N
/SKb57Z9XleOExBQsqdd+gtGZ6j5q+Ac5ZFuXI8E4wGBmtvIG7ELczU4FpfxGxm4jxM6LR9ocu5p
FAaxHij/g9zzkFx8l4KKD6qCEIkhCkQQnWirbfU48Hk1heXPRpsJAsYA76f37Auq1cdPbCR+OjHH
8nl0bsm8BKGrq4KdCxXqJRfNuS1v4JWWy9H3D5gE494ssuemhtdGHkyYbaNfWpaG/P+rnMNs42Ev
D+tyoUMz2ULnqW8fyd0IU9qjJ+voaVPOIe9LmUyh/J0ul3ZKOPyVxiUT18ihbBfbCdmD70f1+1gB
ZT5iXYi9H1FmmergpZeAj2/RqfYXC6ZSx/g9Pr1n0JyYwnKhPGRcQAO/9h0W6ydU7+Dmkunft+7d
4jg9urzse+tpYbEepMJT+6uVnfxRw7Onp/h3+4AczrqmjvYDmaqPXXRqFrEwvfWsVKPIqQUMUQrt
BMzJvxfAGn6H2/mWzTfX4qMHmffz+EJnibf6b5Qnrs92lITd8VMX/xua0LV7J/8Z/kVs4HzOpo4C
yW95ClbcsRH9lkTcGZWIn953bz/KUyWU7Zypfv1Cj+INHx4BVMp6/qrUwsJmQMN/msFcYCn+UMtL
LCI9uzGAwOIAXVYoEjC6WzGp2PnRToOz8nKnx4BFWXCaqweUdNP0j9u2r/hGX9V8ky6UuC3X+Vf7
wLKkCknPN1u9dt9aFEYi1XyA95QLfpfoQJIf3ASrZRFBJGUKr3WT1Sf4YvKiU++7IX2CSW6n6Rb7
qJ46+7BQ0z8q4aYfaDh0rr/BpOK969RZU4OUwgPO9mkn8/rVOc4ss8k13xpUtnTy1Lk8IO5oro5k
y67TA73qSjCEkEWDHwrNynJIdGUWEGhNlUomRQYJU/Iuv+iE8Zi8bxEj6xsXWRhljxzowlAU8OuJ
3qggJhbbNd2LFvBhF8P++7vURr4o8oO/OJuN5q1Z2IHJWOe9Pegg/vKyyFRfFwY6Zr2h7sBkNcsu
9UuAXno4kQtDdeSDi2MHNN8pkbMXxd9j+5LwiA+VdL3vG6FZ/qm8Z1IAytv1jh9Wb3LKrzL+DHZK
fX8aPCVX/EDKyWjLE0uRmJdme8C82hfnxl9IdZOrPEIEkHjLOsPkUbxGj4sF0h+tTZelUCtWSfDV
eJnVGoEMogepWqhnNfLEDHmBt4QXFpJ3zIeryRVJyO9ybmrP09PrZoBaevVTIVacesuX8fSrn/zH
jsl2+QSiMmJLms8tpBRXAVGBfHSsZggSN/1d4/syOdDg4LdCL5Zr+Xl2aRSwoDB+cCEWWcpcyrcF
//6ibxM3bBEHbUMumJjPrDakXIO+AISZmiv8rFulbmpYwtNz+f5uuGS6mMIdq3WKsCOLvBCWJCwI
Y1qJEW+QvzzUff4Kfge/LymYKz/1zKZ7/6lTap6+BoVLmH1+SaNT+VemnPm3WkOU+Gdfo2swX/w7
3y6kq2v07dh5c5Uv0ExkBOiTsyoXYBF3fpGBv/42fovfROzHW/WXZgwxtqD0vkEDBTcxOGAVyzX4
zqPzAAO1N34OYMMTmekj6VRZi4ybI321TQkLWljjthgghNI75FN7hVm8/KhSR493hOohvnim+pLv
pLuQz1pWpa5fUOjj+OmtahcKGy0ARGDZO08DC6tRnyvUDf6QyWy8AVb2Su3tg6VdjNFMtaufAXoy
OLFUDsX0KjWVPQxKVsNibzV8po+fvSiNMn875i2vtIJ+fjXTbr27jC1+khFU1KJQJTwKnvsJyE+A
hKfxXX2abF70UtFYxQMxuhO81f8wZBF6z1fTfSH9LZ6eJQRWZfv+eqfJcQf/dKQ9zDH6nbDYQVJQ
IlXygRYz8GmwKKzbLIR7k2KJCLiTwiPh1X0H+QU6AFBvryNGjwLVW28DhwVG1Dc5N0QcsYu5cbZD
gXlx/ENpU4Rj0k4RnN1I792/gBEe1evrlm0Py6lhkF4QgxAu/gdjjmBLvkGDJ4h3p4XMDsiPHek9
0glk5GgrLBlXKjUdbPrP1HcBLblfsyd87prZmhuFxU/cIRPw5/EdhxBi4hh5TVVjwMUy5/oh21lF
/DP9mbkP8m8vaFxs041LgXCOPRtCMJS2EDQdgIoaK3i5p+pb9yukzej8K1SiWGDZKl7BZ6i3SwL9
Iw0ToD91wdPiOyTFF3fbYIMoHwB7hFgqkUUSW/BIEprTVR4CoHl+synGpGQeaJ0zXiqea0bWkIN6
BS0ohgwbCs8CmxxnhjcBWVbwp9sQy/w7Y+2h6dFOoXkjPEWjnxgT2ffz7PkJpcPYFEPN3po6le/c
S8kvHoeXe/feTbp4e3OcKQnidum4MhM4b1eT9bRim6TalhsrjXcTINjBrfEWaZT/fzCfPITM1JAQ
GPTEuHme14FUr7sTL0UjLf4//0ZGSaZVwhlJOJT+xtbl/ScCA2pZ/taJ6m1v6Q7WRW8R2fShFDEQ
t9hOSg7T1Rbnc8dAw4/sD/+IwT/o5JjB2QEfuJv4vZ6mA6wcRnJGFllm20oN/g08efFDU9K5gDsh
4S/u5hZzPX3xEdqYw0pbNDayNR2THAvjcAU1ADfNLb8emvxwGDIsPYeX+T8EwBomrYd2L5seYXUX
AyTF3bXH5s72BWqP6banXSpGDWU6iR6y02vslZH+iqhnZBcAy3z/sPrzQ1aN1y/mmSxsiXNQeV4u
A29jjlKW4ng3+5uReTrhwEgc/WqYr7GnbzqujkoaF18flRWgarZy5c3KZ3Yy4lCN9mNVzV2ra1Kx
XOQ4Q5NCaAEnFpd2HfQEJMUQ2MUIIMdhnZVWSVwZcTBo4Vj0P5r2XsdoO9VpuQ0w5/dzPTPdETO/
TqcGlZtyBrCO6oHOlsUgjkfQS0WdtPJuMZa7v9R2ag3Sbs0QXZESfE6849fFiqnJtPgq90ENqXwh
kOG2N/r+sx4RaVFd0ocJ5/hCCcyHVNYyhHVLBSfQ6Kg/iXZYo86FmsVHy354oKy2ydg2/1Dz3vDT
rTfh3xG3WeZqB0he6CZMASSIbFSfxG+wrwJnuk8LUnDLYiGJuC4mnCMGhb8wJw+z6vP3EFlwlZuM
VAkCn5Guf7+SGC31ntaddV+5eYpf+tfc+PL50/mb4D3k1kFpU95TrrOqpr+qN+AFWOgRuDGKmU6F
faV5ZI9DKuKD7fv8+nYtpzGqgwxLBhR+VxueXvDdNz3m4UA3buECRZrtBYvTX9tuUWscV8swohRU
UlL5HtEwtcIVzqi0pGKFP3G1+JEcykjIMkCGaTQCXwBHoDC9n51wS8D8qcx6eQXtl9rC/0DpaN4B
R+2V2jeA1bhqZfy66MOL/5Dl9kEirN7hY5KjH1mRVLesqd+3OhUFX9Kh2XIPPZn4jcZTxDCXn589
7AXziJ4NaGd3x1hYIVhzRXpvMdLz2/n38eNxjAjzW+JyjNsQaqmEiX2R8RQMtYcFSsRo4m229j22
jQuaMnO8kMpf594SSryQNnG6JnIVtvvw2+chsUvC9RDTxkxIujBcGlNTkdTYQPR1jl8DJrn4Tnuc
N0vJdkPWiTXDUIHMIhPLOea5ToBr/sUQohDq9UCOBjSWvWPBDS0IM5E0AHwn/0t1cDtBuW0irnul
7PYYViASpG2Q7+VzsBR4pgZyjHdLTpvn/qMqC6d6HmDTvBE8J6ByKE8WpCx5SuKSHflwuupR10lD
HJw0G+1sqEaS9u2+ltCQsggrx2dHbWQF7lUV/DNhLiD6HVqUIpOmt9T9SagJ8kfySNENlro4noan
sPzUxQHhBz4rQrS+VL9CRxPZH2KcKWj98fNSS4A7kag0Av0apaRzwitNiJxqjiFDyAsuuKQidZqa
Yh37wwAFIGy3qsK/PIffCmWp3doqfQSyGBRZ88ckw/DESQgB/ndIFTQ3TQbtRcYVpRNxNk2vNh5J
7pBEazMQTDw7SR+DZ0STlM85VR+0gfH/V5TDnTFODKnUF3TAd53EoDoaCk7Zk1oPxRPhXadg3lzR
FeDbidXmDl1B4vzgVVPiW7q+D6btQ22c6564Nb23YNkenys9k/s9Xp7mdDXX5kks5pIcT3uGyp2i
48QMC41ari4xQHFyV4Utbjifjm46rLFeqkE1Gg/xInOJu3d9VTZy5kz8pVOM2iU8R6APukxBVKS9
sEPDjPK8nDymBricNwYPysfgTpmm5+WnCzsY1+qGqA8Ee5SGqNBLP8CuSgCC7ydo1XSpaycNcJTh
SbGZpiqW/5DK4icKG+SGou8uApkEnRYjmXVDS2RBTDi4EUF/9Yh87bFDz1XEbPwgfiMKZo+mNIAM
Gzk+YvSYt4dTW6bBOrZSSA2/ZqGP0f+InqvRR78/NDnIhsSXW3secWnp1li4S8OaXmQaFOMgMDeK
+0G8UzJ5vLnAO0g2HB9B4MbdyNj9/VhV5ubZhCCIHXsAbymg6HeEz+jBW4uOKvdoTu2neQNjUF/j
TGxqvuIbyFJD+tZBg72S7cLYBcJ0aywF+X4hpDQGPrcCYz8IDpXi/rKpECmay8Jge0NylfH5lwbF
6+fSESltqcOkp5QpI6mMwBu06DoP/thSlHGJHTef6zM2MIi/4j/5kM5XLsDBlRZ4RHFbfEjWHszI
YZ+c5vC7xYYk1z+uA8JbVGkovlXUSUMdVMs7XrltMsoAQap2U8vK0HvfEInhMxbeKYiGbGzsI/WP
Toci/6E09WHzFZ/PrY8dkIJkNICtxk5cVC/0K/CCcdKatIT+C8OOiQebA4bcmQ6FobRS5i2FeWnD
1JcGXwodJ/PB6xdQkXqRthIyq4GG/bn5sIQIbSLgFSZU3PGCEAzOCx7scSQRG7fU3pwgMF8BAtWe
Oz3xWnTGa+ytyt+0UCujpWqunAKpfylM8ovta2FRmGxaN5yWwGecaZeXbWxafwgvy1DonusE85P7
B+X8qPzwTV9kvBxq/ratM/sHfVcLkBlwV+nSRpVGeO6XauspirHTC73Gf9/vr88fSsDeR6cBrXRP
0TV8+iYYzHcO5AM711ia89H5ixY4Z/1reOAJJ4C3dbb8OyNs3GWrRI4874Tye3gN0/P17Hqr/i2P
4QGaRLiLDnQT3Pe3/fM895n7fP48z9Pz53Fx/BiehhbyfDUOxIGHZuo997larpbXeZ5OPssdR4FB
WhY/i59Z7uCtmpqWpuf5fczjb58PWmyMD3BAx0gvQkbLVa7jwhTH95fygiiPDg9yh+gcDn+H5/Ga
hiisKaRITcH8RY/qOvrlEY+f/m/k8QNoeZ7/9I9z3iS9r/wNC+wt3/3S+9u1mnr/461++r7dFmrX
Zp6Z5nr4bXCRxiIioHQL574wl6EIK6P7zTT7oMS/rJZivTPBuQo60cR6iAhyEHUfaqzUnl9ySASZ
DzuRRT9RCaKsB5OwFWIndkF0rk2CcNSp9zEGVGjPAowDOfW6VCPIRnSgjsue7Wh9Ke8ak0looiVs
BczsGR83ef/qfCuZgQQ4pgYjYV/z9/fnqgasby0UAjUaV+rDAZ/wjmkcTT/zpJt6hydO3jVcnAgi
QwCP31S0nFoXXOU39FNcLEl6AgMmLMkims1w1TudDmDXG8YviCgKvwQBVdi3CuawU3/0Ilzkf8lA
nM07ZzxvwWiV1Uj2jxSgyZN5Rl6TzFbzmkl+U9dihIT1KOSbIH2OU+5b+cpdxUfnIbml+Qi+Gmmw
ka+F6cXTocy2KkELNV3TjPrw8q+82Nm9Rm6SDyVhBhR4qIzMNTbmtBCNzyh57xOyqWCFI/z9+QhI
gPR/C531VRldlA7JLFM+KuPM57RSnXNN/AUHujUPlER5jzFFnqJuEolQQ4n4Q0nYzouM0rXmz9mx
E35FYIRhMAtCpgPF+aOgwjs4YOeq6Rzq86MOdyRAk4Uhdn9hkGezMCh3IkaXwBJ6yXMZjZzZzN3E
JCtvzUA7MKCcI3KFjF0rrIRIgoefPVK24ZzGW3SMseSfv3HyxgJ8mmFBp4xWASQ3Dhy6CifBW6Wr
LWgT7flox/2okLfdlUdflVY4WFcajHalEgQMQJmxZNx5o+QWjloArAFV9WUEeOcBd4thihXreYEs
PQzybM64jZgPoxEALWRVxp17wydDpwuYVDMECOojFNAro88eE4GGbwG3NRhUOEsU8gnF5n5mcqjd
O4PBhw45ZA+JzagOeb/nNMSJF5q78rk6m828MsjSNj7jA0espUo4eoNw7at7MP0YPR6YCw8hmr5u
3JvZADFgvvjYe3nQ+BzQZ4jzUEeBuecNY0l9scUwR0r1mBH4xO3dlSthZcUVtWYBj6WrZHa5gjBg
fmUrs3mHe14m1RuSrUeKgJtwC2Z8NND15yCceWtm5OC8rSLKR4at05Jm2GFsDHL1OlhvPHNWr0eI
RxDxxbPOhybYoigCnIr68BYpruNfEdEhslagEvWFDBLMmlaNTATB9wT/B62Jd8xXCe2ID0yG+lWY
pX8QECALxCd3V7sUslmO4uByU+9/FELcmQTRLlU+nqs0lq+IivX7bsQ/I96E7EBc/McfE8+HEN9Y
tUNOo87Wj9BC2aOPEoZYCYg4ntgwfgM8OTbqF51e/WcwGz0IwJtHlUZSCxAnLkJ+1nCI/4AnyDn7
Xpx+HUOFkTzXoskfxgz7FWnaoigxa6UKzl/UJ/u7rXipnm5zoZSKX6+kWPp9LbaeAwMfdLhTvCd2
tf5OBpYSK14EbC8OmITaODKX2ONypxAp0qto7ut6MnyGXsa6NkQxkwd9RfwqEyb9ZzICUQo/hIFL
Mcr9BFl8NPj9g78Sb3tn3hoROIj7Ta9H2Nwb27FC2X4YsRYBaHSZm8yagBcyoEOcXccV8w8K5Rlw
JDjWikSzHpbO2Q2JF27wCz4Yg+H3d+sXLSqG5PWBgg0Vt55zgs2JC+LcKwagl+if1VLhmvG2yVjj
mevF7am/8yfyw/wm+rbhX2KVzL89xSceP42XKJrNEIaG4cq2gGmdhTP2llPw08QiAlzgsU3qG/Cb
csA9RDXknR2P/YeZL7MEzOgB1aSDvwfrBT8vEXvT0LVY6zAnWHIJu0tSLSbBdgjbKgQWNP5qkkxg
EYgNj1puJ3MWOY3GijWMgklMnozNpzjD5YtNWUFTGLWkJ2LZ+IQZ6/qEfZ6V6vlWntSPQJO4XzPq
1Dt1ljDTh6+IYs365Fhj+4860RFuDN5+jVgBjTfVWf7GrAZuMdbiHwdtMO+EoDRzTKiL2r1s7vLv
dBDkmlUweYBSowH8ZAZq7q1nH+bHja0DiS4+mZqS0Zz232KTWIcZY2aZA8Uoz0wTrFK8Sd+gYrjJ
Ttzl2OFCbPrAzWSLpOoa7jDbouYwEwga8Rz2pWJ53wxnfDjPHrVmMQIX3gLcGgA6Ljec5Ss0KZPL
sm9adsEAXaudeHf0QuI9n5ELdWjYDsIW18KbQ8bGFo9mCjq6FWOlsXx4V3O2shnXyYBR1VuDKEoc
mTgnPyy6RHpV39856gQUKnsKwHeZqmdYp8+V66utte7kuncIHP1ViUZEiid8zlN1vuOKoR6VRukX
TE4fA8KNidDn++gwjVphJ7pQG4qui+uV9GYMaZsS8T20pIZNyfphHRE4ED21yeHQPaFmmBBXaw6I
JALxc9Yla4s4zCJnwx2PQiM9gvwJFH2ug/pThQXEvXjFGpnp2tCPBflvHFUzLdKNwH+BaonEAUEE
A4A92j2mOhs3SIw5uYT+1F3IBiYuj0G9RFUg3RpbbAamBA5hbVl8oKoiki8FyjoIY3le6rl5nf2P
fKH8JfFOw5Wi9Jfb8PQS0aoG8aM9Ea+x76P1jDup4Xx/j31kiGqE0IcGwpVN94f32F1tMZ6QR1Oo
H9LwrYqRSw6iuDrDOHigF6qsAwepYKqCCVW9r+fukNRAnTHqmq0yZa11oRQkWBx7BEPBnc5qYvox
qh8/QC6D2ZB2NlTx5s2hmIE7AFOlAdB3TY/10NwcvK+WOlXQxIAKf8If4CuSV4A4JWBCIUOBlTT0
gnQrAbCEPUzhWzmY5PYERdytTBeJkifwlPeifUXrHNTK7i9SIIWSYhhr3N4HJTFNGkIBKZ7BZ9LA
5yBQAEaCkt5b4FgTl2BCNpfX/MfQopmvdg4GJfIAyyPULoElbn23zYfwQcQxa1JZYo5TUja8eXsM
QRZJA8FLHwfDqiyQkh/maxkiO3gdkaC93O4nxkd9RGea+T0JC5fOrunoCN157QgXUF5S7v63R8uc
S8GNf+spfR1/gvOKC/OE7hWI5Qc4ql11B/5itSL+6PRlZIBNSUYD852qyCNw5YC3nCmY8KHGCAj/
8Um8WW+5b/SStxTbiz9g6nTmMZIcDKskwbTCCryO5kZ2E0uGg/vWAgZkONvjUhVMlJbBNp4U4mwv
OQneAlkmEE3GSebv8jPGUyW+rT8oOq5+uvniq7HMelR8kTckxaiKkIlHKn6JITBgd0rHTCO+BW2w
PAkJq2CAj/opu1i5EZ6Pq90QeBs7jTjLUgPFuw4fzRd/tpoQbJczQo8CfLVHs9Z2DPDSm6fbY3o4
K8TmcAh6LHtRYDIv4rzME4aLs2c2xa2Rhcp5D8in9U/6M3Pzedm6qxArv/SoaQYjFKG37Qfy6ah8
AD9SlcOw2m8n7l9FcrxCwvQT7nPP+wHKzb3gzD6VdHW0bB/nUax8L6QEFYP2crxsMFyQH6t8TO/Y
UF1PpHFMpM1AWyzph1H5g8KG1ETwTu3QMfCubbk+F1R3Sg+12OLRokuDRg6h3ZvK2aSXUg+SNyfy
eW189lrs05/ELzQM6A16MJopcmOw14F9pAc7avbY9HkKzU5sdoRCD00RByeab3GLWsTX9Et6qhLf
sCmEdNlstfiNfXEesP/5SnflB+EIUVicN3J7IgxJiIIzAtEQDc0OLsZs1jEyfmYXCwM2N3Y0bhN5
j1V9+VZZjhEDQ2uwx9Bx20ykei2FKmM/Bmt1GSDRQQJAk4IkIr+z2nlNu4vNT1Dt6dTGYqiGcDeO
sba/7+Jj/vQ73ZqqsPL4x3rNoNJEYVj9u39jndCuheS93pi1tOpwod9OejAxg8nbdHkeTjFuNy53
jewv+xI6ftSZ8HuObRUkMFd5WaAzjcVdLGisGv/FlOuqAtPju1xi09VSkyZPwcHFeSdrAggocCxw
z8LlyhiKpbtXL87WQySTgvH5XYvbVRH/cyMpleeG7urct0+FVkCjveqLpj3xUokI+HSIWbTZpD1Y
vDcscAdi0jjPWpBd5yI8cxQNiR6GCxokLthYXkqmdjBBcffOBS86mhozpgh0nFFVkPBklTSp7tiT
dVycrAwO+tQtdpdXmnzdOir6m7ktlRkrjCTtk7j0hNHJCeLXE0EUSJKSYEuGn2aGXZ6ZJVdqfbOS
Z3Sg81y6nNGUvo08QxP2+lZ/XWSRF0rhQD8FC8ecvDvF15REdzkvpBqHDMDixQ9+gSnm3XVLm3IK
Cy6SuyZk6y84/fUXnqCyYyxBw+fQqpoL503rCzL5Ga+TtPniRaIIr/ClDIkZcdozecWkNLBNsNqJ
R5ZYn1QtT9HiLwYmkQzNsrgZV77MpGC07hi7Vy6GdI3imlQ6uZ6T+WwCIZl2POw/aPNdmY6ZIBhx
zhTI0BANC9CeskhwZFhGYwoG2CQRa9M0LF4XXSo+ySz2mEmDAStrPK22eQIvHGsmq/SZdGmwl7Q/
mUrMOU2/O4lJwVcz2eumORnbb5/RCWVFamj5QH0lN/k8V+WVub1+IkI3drGa25QxbelKIuzB0MTD
QjaHAgHMuTUWu8oTYss61z6M1Y1JJ+G668nFuTw+j1Qdtsb+45roKX2r3Mva/D2v15dk6BlLLmPB
zSxwctM9niBnsQ3YGNwVGWbogn/DEyxRy+lfc62vvllQs3L2X/blmhJOHKtcavbe0JPqoTREK/K4
TBIqMYYSq/mf6tCA1UdHxQFXzLMQuqNTnHlOGsU5lCe6Jsms4krZRjVbeUbiFjlgnhE6B0l/DYlW
NLBN9sN4z3DfSJKajC17Ckgc94nJydWt6VP6b5lJDFHiTp8bETBmRNwIlAStrp/UEWdqojzkLDUS
NxbfEx5IIZGOqZ6g/19VLLqi4m3YrFN8RkCmTqjMESLh2mogq9IgwpFkGbBc+lBgXPyYDuK8uumL
SwMdyBi7/ehjG1l4ZG8tOcI/KAZj9Ge1p3jSCwNwQBeMyneLLsVmdWl16i1njrTzDhoOmvM+oXey
5nRbWWQuCnfEMUKpC5agaZnhsBwd62yiuA5kppftJIP/YvKk32euJ6sqze3V7MYk0yc09nk7vnRX
7zykI8bMZxrMaW6DHd0x3PBP+ig41N02lCC+1bx73sMf0rN23dXysqIsl/hhN7HfgklFPSDrqwrY
G13GO3/X0ZVsYobXfYWrQxUmLt1irg4GbNdggQ32QMwbXiJZ8rEmJd4Wr3StyTO177DAkxX8GjtE
r7CmuTWJO+/pM94W7Ovb4Ds5j0x16v4wkXS6WJ5mS3GgWaC+mYOCkXch6FqzfMA0vgKMp3WLGMRj
uf9dARAjjQlCYogSwcMFBAKjAdL5AO2ffBAwogFPbCj4L8TWH4Ju/f6PqPNaTp3ZgvATUUUOt4pI
QghENDeUCSbnzNOfr0f7r7Mx3rYBxZk1K3T34j6TgfIR+Z30l8BOrJRFwJ8v0/6E2uO1SfJspNIA
cVP6hsipewYARuke7Yhxwk1hyK34RRkgv6OsTp9UUj/F8vbJix3QYoVPKIF4vcRqluWWEorMuN5c
ZqSuk6KrshkQmxF5DDKD1DznStuAs2Q8ZZZgzDs0omby0cmdkS2jGAHwOc3RVGS3rJDP2urr0a00
z3frNJgOG3eLimz7Oav+vOL6Dy0vKPuNa11VNNOOVEB1FqaaRplMaLcj3bPqwzIAZS2hgB0tLrWg
Zwg+OY+05IBXjYoGlqihKRUkMHUb4HHoXGoSojJZRPmjgnalul9V0GJhYiK0xgoQC7Vi2nTKIqih
YF9glmwKvBjndN6dkbsi/MaeGEFwjZox9lEq7g3mgbneb7KI5nfwMPqwJnvChSzw3SwRmRm4B5no
1DuoUYB7B1MQ6AWvNBbzTGTUE5j7Y+fWVo3tDq3WvvfP1NcA11M+rYNjfbYQx+TwmH4GjvIF9VXz
zj81Tq/EIzc+UMESnv/YpxccyNZjIGrzNaBOdg2y8pbKXaDdIaKEwtbLphkbaHZ+pPZVIW3wtMrg
NkDlk7xoH9rbjtr1rdJtP5cIKlv1y2a1E6vy7KjPOGHkGBVUcfBFwoLZM8AZbrcVp4zByowxAAvC
MqUYahgElnxCE+n/0dwWHOCElX8o9xDYhju+MdKknCcDwurF3DRrrVS+X8R4bONla3XPVntuRx+H
bCa7AujmhP+k+8nkIGMMPIzJxbQijUYCt2raJFJ76oxEreWFjqpioAzIvlFoU24oZ3g1SGsCrL35
tZmSByQiqakKQClIfNl9o626a35bz6AOq1FKD+8iFcINF6nBJXpTEtRq+vQAFNl/oMs5AyP1yCLF
4tfLFu0Fa5XQQfJkhyBWh9FCDE4wqbj6BDw+g1QLoEKYiLiT+N6Ebpy4vP6I5XeKq+8oCCISJoSX
udUSqse/Dz89s3ljQeUbcmlZ4fH2MKyMJUgbioceLpztsbZjAqWZANj4gxAM8D23vc1EKVsloGQv
DiSdaMxA8pfMiwwgi6SK//qu35QYVtKYRWc20x5Rr2T/cBDMy8slWTIQ7cpwn8hh60NZDphuKKGE
GbWGkuliFyd2xAPDDVKT24DR6ouPTbsbIRP4nbbRfY6UbALOXjIzgtCslX08MnnRWuInjA66jHEf
b+1jnxY8yZamHhf7tbEBIueHBVas6qKR7xyr6TqXHM9JZf17OfrVlDiXhvMLnBR4gtzBSPELHduJ
IKS2QRIiPLYk/pv3Mx6xeoxouZCqBitEL6MeK97QmvgFRFZhwr/BxcjVlXeIpghwTKrRnhwqfHbu
C18ZNkc2Rh0tBUp/crZpFqFB16XWrJ81NDTktagpfallX2HAvYX9oTqOcm8RLeYSl5BG2GrVJ/1D
LLIHFqD5Rdr1HWzoualmhagQGPXGSqS2sNQhdLfV/YmZsMZvQkwzkh6fJsn85gFz0U8bv4p2OlK6
YGp27ocsm+6m4gGNL8YUZ0VIrxGpBNhJocwFqIQcG4gLCMa9rZFKVNSFW37Aq4wF94QkXnoYwHXq
lUafwaX77N17uZEe5UFxAP7xSkYdzj9lAryMp3062w9KeXn7vHFON6tUtArm61a1imQd9xZ2rUbi
Cp3bqfUg5Wi+XlRD/3YpQgdQz0teRn2ETpQh0dFwZjqVSGZsfTzT7NpLGlOzD7M0BNp0Vm+GB225
1S1N+Tu9FiNOAmQO10ZpHvovE4BLdJoC6eKDJymZ16cgrwrgSQ+aacmk0blnivm4GYoz+0fMzaYp
QW10rLUokhjWSqVZI7eSqZsFDbIScjaV277zPHBZNb2+VrX7sbENCnYU6SibLJKz5pnQT/JF0rRl
dTRzBYEWPketFaSpXSaRfGeDrDwS03obUZtTW5Zuk8JsfQyBFNfGEMn/Tr9n5F2A8jPsUAflGhUJ
huiowFPjfGszlSR8SraGq0fYzmqgCIukE92Ih2/+Krg+oSASou/Wh7/dUX2Nu0dsKB7vFMoEAeOf
4oqw9YN4Sxj2ehpXwrmxlBPsRl2aOws8SurHhOSbZhJPNC2SGQhJ3RV9QGaVCCjBXsoCT+QjYayU
A2YNMvMPP5plhWulUS0wT8aBgtZEBUuIej02XOgq0Cvk42dmzs6obxm5c3Q61aVnFQtda5wt5eU5
AHJbQoDGxLLrAD//3xpmXHQQUpouHBsOhInPahy5XBMqPWxNgYbuqDybjH+lAzvFtCDhEhOeKiWj
o+KGgoBS4aBg0aSNt9doHK3oh4QE4HS7wrR/M/lLQONkgjVSNsbLkvgqZndAswOGGwsp3KLs9NVO
8qIyBBwtXS4MLLkCc3hfM+w4zVQZBMXlXMZkwkphSh/6jIhm+FDjoYQMWNG1AnJtVcCd6oUZn9gR
OcOmsIe6BzNcU9VNzMOliqrzT6mPaqmY0eCZ7At36k4/dlpXyA6S9muv+1dk4JVFV7b5HCB80OKQ
BC+aongnu6rRkBlKSExPrKVy0gKgKkNdDOUCCtH8sek6QthLxr9LexD4QyRVrrA5s+hXmNJjIIV0
eR2KtMi8MOY0ypSiqvoyfMAyo7wCcvJSnLWmquDIbYUcjAOyyqz8VWYIIEvheW+4OCQpmR2KZYlu
mRlyJIb4BASHEYlOXlOuWSt9Flxlm9UkQ5rQqeAsKYIBQ014E3U5AlkhhVgCDuvBIo/DpQ3rQ3Kv
CHiQoudUZbyiCCAE5bjwaBNfiUZvXK3JDE+gf/J58odprFhOBp3o/E8oCrSGFhUcM/0lG9Rylg0i
ilBBxkV5GBKOqzbnQ/4lihg9iq4T9q+jGxIasmSZboipdiLpGtER5B/XOPuugOBqJJ0tajSV1DoD
4lMwUGl531jbSsQAOg2Oi/3gb2HzWP37+LR0yQZyZYECJIBXNQi2B/uH3eQe2gm1eia3xhTMFC7P
2BSyWI84bw5cwZ+sJb20RlQsKTqBDGPkfgnjRy2FYDpHTXJWLkIJrYKaHTMtg3qaDJBTx22gNsJf
C1lwvybo0TTTp/FT01R48jdB9YY5Kco5m9AIRcVAVCL5YzoMBXmpKEN4PCQjdPNUaRKUNxrDt+Qk
tawwE/XemRgd+B1qkT6T18THmfo6RlUTCVOUX9+yAbJ5VKAYMWT5ya5q0dbC0u8TtHYIPVuzAhKQ
Ca61z9pjdoDTFfQJJxVRYkXlIE0YUX/NLJ2jDi2aRhwIcek8hZBKoKSho+GizWt+YqGlKCyPYona
rUQ4YM5gazWztYG+YkMum8pyE6zzjEstUXCNOH40Uw8KuYZRNFl7jBcmmGYYxpFhjKltsB0zc7i3
gj0PwanbHDS3TMmDFyH/yjOuuTImXNXhIhvIbEmnyoVrMHl0H8l0MdyxUzjmxJJZ1+DJxY+rtJ/I
KTI5KHuDOYc5RIKHc9bix47N7UMcqZ/isOomqxLcV3qIbAyXm2WJBCsVccOTyEafqrEyqdwGrq1m
xiTpoJWfjQPsPKBYk1PoHHxaIDbrnc3gNH9HDKydf0KLqnl5w4vddO83+/r06CtYswpQW3tquIp7
Xb2AXAYZTKJAox1v+Ua9W+luMoEccJ9SMIfOReMFRqkGaifljRwXLg83J2FsEniTwOD2mfYzdKnh
5qWMLA1Nja/mQmdhupzB79P9byhfwtgxA5qzAfGtxfJgoN2MBtDa8nW+lMRl9OVRUj6KegxO3VPK
cHyZa53ZZLanPLWiDLNJoY8YUj5zUxAhc24lR8eqy35ibVJ9mThEZ6RLS8KUYiMr0UwWS4AiLY0U
nTsNdxn0KXczJUipstzMFIloRMsiLFcKaMyV6QN3oXkP10EIDjABwE/mZ5d0DghtcE/CZh5woQ/2
XI391HVtutjxBxW9DUaBd4PJ5AstY6iU26uVG968GoTnr/jN52Yjb6/8urSmkeJMy873qFUcgyST
tHdKghEANaZzBuaJnzTf5H008E4NtwsLSQGXe6mrqlwRWHu0yvi8TIJJ5PP9TMnjTIGgQJKgQJ1H
I+/rzDKIBDhwNLZv4JjlEoCm7ylWy2aw3E96KLHlTDaccE83VRAIeTBKriqE2zqPQYMIu0x88oBk
h2eyxnqXCClITJMT2tjTr7tG16DhUZ4h04N4q/TS1MRcJH/iHPhuuPnKGb4x4hqNjFOGyHBvswRq
vEmopUKqLkd2Iksna4HXqNR0ZK1VGjVLI4vgItpmDpqYs23RCAzuicQTn4Russla7YuYSxYdzNyE
iS7rVcEvEGdFRirjNeg4yvSpIWLTH7MdyQTqHmgxaHBkYcOrLicsebJ9M7zNWX/WLzRloGeJ/Btj
KYI1QYC6zMru63bpsmYBwIqBjidovpuLz3TZhBdaZfFGRWGst1rdeAhbJ+REFfo4BPJAQ3DOP90n
7hmK8RqWeopxMW0daTtbaoNOA9erbiUiKopkkKvBHrbfowr/T3YD8zMAj9TELSySTGcdNvs3tr7m
dpb5DnvBKCxhvwcK3TXL+WJ+dEjI8AoTKWl4TMpntJo8du4URwjSsUnXK62uwJPmIeoYAnfjjv+6
NugY+ZPZFciiZVmUIv4SHCzR+pVSVtyhlG4NN0Ik2hvTIcUazN9WJSVwRdwFCX7aI8P04zIJ9YOR
MZdBXAoVYl/OOpU4w3G46l+gPNHiGWWW1i64gLFsgNeSctsFPYIyG5t6uqLzBgJZde89Wt+jAvjl
rXdO7lR973YjbxWqfiNnbz4BbcifSbkcVhCVnlzBuF/aJfj1tB8isF2sgN1ArqUx8uJAh+JDkzby
q6j4eyG0nSIZsorerfwmbjB/W6votuoXfw8Ne98hyYkz3ioUOrnxBkowkzm9Boe0cuPb9GtXxiVn
+/TXnenH2neOvC0BHH+NQb23D1+3QlPjG918V+gr4on/1vrUW3K08sD55MvU1LQU1rIqPIygn4wc
tm7dwjXhdXxx3wlcsSgXVREGpxMywuCwxQJNLTUfF0tMcVwNySh5l6ZWzfwU4OTSrLrUwhYACuQ6
UJASql5zdSZT1Mdyw+3BsmCqNbAVDYkn+7aqtEpTP1NAi9eojtOkYIERg7FREx2WIkg4I9mfXFvW
B98rwZZpbrAJYRmJQta89wCFHSvr5oCWCsJKtI0vsgphCKE+QQak7q1gC6+tBgccgnWsB7fnT/lG
j+FaWtjGxZJ7vNK9bIpsZzylWwQ9fzqfvV1W44U8SiEVmop+HhZfSMVumyfqhnsLKYlNsP69tXIk
rJOKv1pcFiXyU3XQ6o2wPENGbP22NzDhkH2TdIABQHA1Te95CS8BUJFwKsVGJJeosim1ynfgJaUf
2rLQD4YZ4dP1tqkSueTiz1LeGcFXds80Qr0lRevpF616sxDf7YOg65KUlubyvX1ZrKMpUKqgEebC
RojSTyN8taQxvE/PbcDG7U3n8bS2DQTEEAD+cWm/irbSje8HtOcrbhWXMi16u4X+LFWNMgv2NV7f
rEerdHD47fh17+Ay4fsXLbTGnuRrQolcq3FrLTzCexoWPQCTYfHEK2jJ3sx/SDcVnfNvgYav5bEU
ovJo1tdxGf0Dgk5sRQhGcQIyBHQjBlehNkLAC8E7gskAM6hO8IcfYJ1H4BxA4ns7DzIuSnxnINxI
AEw+0TFeTzLYjuIoRSuvc0hsAasgF97bR4Rv19EFVac9usiA/wBthL2i9R5O0Y++BY2/PNfqmOp6
HTplwIRpHVh3Cez7WYKwT6M0IoT9vn2A/J5CDYaZoD+8nBUGm2UH5avrcNfPe8KtrtM8bo79dnn3
T3WOejfUZrrzBtXxOr1zpfLeDVDsj6TW2CGKWZznj+TSJEElEW/xJ07ON+YnBLUlyboG6yKlW40O
ZVz+aMHcfkG/1QmrAXpBKZhM7YK+ASwM/K2OHGIWXq4cNVHjN1+QJzUWEBZpiyLIy2r0qzSFgk6B
wi0ZINwMpuWivqL6xkaWNTzvCDgQn8etpk4s3YVmd43W9Nk2x/JA3vlv5ymD1iOywPsjESQsDj0O
EPi6gs856WNy4RVqbxIgR5yCZHI5H/6q10xc/Md6ryzDg3yukUxkU8IvGdXGPe8Fsc9R9IDy5EL0
yopwP4z2w9a6s8Or/URfbO/y3f8X9VJsT9DvRvtb54tCI6JTU5fNkwm2SoFK14eo0i/HqyHCgT+R
U5jnepshkogcYl3tkIuMz4l9UeX+4BU4lb1buzA8NG7W0FKgnrjX5QFRXuePC3iMr/6Wnarxw6t5
jhsd6WdtJwdQSeXmyavYVZ6FeO/SyYlZjiqxd0W4i00gfzw/A7WYX1Hi85/+rYdMCcKBde/OiUmn
9+jWEVKDJKNeEI9kaiEX4xbBL+05jH0zFz7b0+jZ3jfXEW2/DeuB1s3I4he9nI8SL5rPYkLcgrwD
kYcLSmKc2o+ATHm2tXWl+HWNT6Cr1juXm0k/LXBVXHjEfd2rD/mbm4yWMG8X90dPUXl0cT48ddE+
3HNG46f7fVjFirUt0bRpugO1VNCST6KR7EktALNGM46RoHaiigtEYZBZv9xailQA65jxXEG1z2CW
b2h8Ha+7eWR8UHLRztRgQ3mNK58UJ+Ua6+/8HOlAMu5I0RzmCYuxxWbofXolEzMG5ud1a84hKeBb
56fpfWvPv90rqVzaIKTXZm5Y7r+AUOPuV4pBzd3z4bu1f3qnuLqdb7rPU3NTtgqH4NzM/1j0xwH2
vy/YDXoCbe3NlrZyU+8yfnhEBkeCaX4vxX4LAujgCXuc4LpTXsjTIxbJkaYg3dvbhVvniKtu0i4l
h/ym1lGBj3cnu0JKKDrerSukKGgZ+EmkHzzEYjOfU++SWEaBWtjOrUSvWGRPRRxi7h7Cc0JAiU+m
J0kF9wA/lNcGes/GwCxmMzxdFt0Ci672ayJMxb8zpQ3lreMEa03uE3/xXhNeqr4POomskArDvHYg
K0mBgh/R+bhzWspkF6J9gnfIbypS5fB3iUrIKKys3XJKdldZW/MwKc3MP1UAeB9dZwpMcqk8hkzn
T/GnIpmU5k1UEAHPwwKDvCVdTawmbKAbqzdKoEjTs1Lg2TGuNHOObgGD+p3Um/XmNFIrlXLrwdDH
m20i1s/jbDazdZ/xEQHrbISzTeYFW8tevtv1iP0w5bVosDKwSr1pfC4hqkvAioFNFykrI1BpXp08
tRWQ+qf+pyFg7ygig4aihicwRKYzkqA87kzO32wbQrCXvVtfa4Qe2h6fOkO/yga1lsGM6WBMaFNQ
Cfq6IZFTTx+jBh0LHrPq3aLZwxI1frw5Oi0C0Yell3WTyFZXAy7HsP/W4VRJtFL8qXoTw+qAgTTH
ovPLeAb6Ls5zvZefQ0GA76C2VWfrB7YTKxhfA0H8keSpN9UQYsuVkr159StGB7IQP7sV+9k1Fxuh
xSIKpdf0mlaxquvmI1g39f2wWDe/v49gxSdLODirM/qh+dbL/AEWQ5FbeXK2kW7qFTuAlaA9QmYD
dL2BdXLkYg2KvKdj1pk9WKvVpr4SbuWbPIcN/02TwgpdxPT44Jg0/E2H+evfWvv2tn1pXQgjNhvI
fh9PV18rs+4Vg8jhgJyiJ6qF2t2rW2UhvEDVOPTfCId8+MR+WPE/3va35tO9EsESKEbiiUBeG0rC
shHf0T254XUiXULbKX8VfGlaNsUJPTaLQZ5BED0qZBOmrYZ9jESNIOGAufF3wfVvF6glWsk/04mx
wMfUr0tkz8NYKYlzUz3CtrOGfSZQlGan6upP/s8yGwqCaDA/H/1kzkaRE1tHn0AzorZU/w8kOz2W
J4bsmoHO0uRf6ujuHydmOUJS/9rV6pW1rdhgvSV8/2ieZpXgFtHXgf+ah9kNmdSaA2oYj1iOiWIL
9cvYI/WLBIUEDCpWIVHPQgUfqs3iSTf6uT6CkHRoUiMkPeGuiKCTsSN/flnuIZX8wIAZtR4OXUXf
3NwHsaDIog2S4xBieDOVRPKh8xq5nVKbq6dQOSPs7wgQ1f754dSTr/1B9qXmb/pqIKonEvHc3BID
t2RvcMquxtfWkL1SJ8iWkLx1YPZBcIK4qw4t2orYSy9854L94G/yLHkyfc9WLTwzeJitRjQaU8IR
vmAMqbPL1PiFFzCtiN1U/BqPLzfg4ElLH78h2sePaMuz8aOHWl3hk/mPqITXFyNbxhVi+QS0N22v
Ek5QnvSAVHxvEHLSQJi4cvhLqsmJfcWhMRaBXpDDFOdKjEPG5xcP/Yu/i0wt6K3fEl4yEF25lsbH
1sHj1wkWQuj+wFnrQbSsc/S/f6T6AI9rCuIr/P0dB7hkiOqgvlg0DUF1zVW8xFqr/6cG5BmxCAYk
nGuv+vIbqCOAQcu7vklFXJtzvSq+8j0sW8WeD3l6/u5KXVV3Lbtzd3f9y7T8y8VPCLiI56WPTsHd
/cikqKtKyR0htYPfrDZbqDrzkMclKz4d3XoHDW/8MVrgOC/v/aZgsw9Wp/EmmYKvIVFzCYpnUkJf
ptz50fwuzl9QpBrOU5cv3YYuuPRe2EOtNiOOicqM3wKJGdLVYN9Ewc+TKA+ELvFU4aKiiOy2CUUs
rD1XieFDK1qPiIb7I1Ao/3VJVn1UlSZk0YCTf5M5VgZQiPcl1Du+GQhSdQpbOXeQlCXvdfcfL6t0
tsvlrfXdOY9cTbcEyF8ZODgokgaiGHW3gMRixS9MBdpFR5CcMSt+zqoSuSZTvzajbk9CTBXW2eQL
5BnCyiMkXQcYSBSTxd8CcCh9VgHMcIwwBhZUbHEfLxHwvGGD/IBy5GT1ScjTHBP3sSefTpa6J9df
zpeWwV7vr9drUh12elwhcyEHP71FFzIF+BtGFzPmxy9bfh2y4N7yv5DiodwxZMWSJ28LLgh2Emsh
BRncoB29AA+tFy1PqYs6z7V9KDo7jB1dKe3Sy2cKwCfc9Vtfl6UKBSlGPdTg31Ahlwm3uMw9QhcA
Ng8hF/+o7tFZ5IU24GKaElgxEWqOlOOG3AJuliKX7qr3oI8qBA4rplJN5a+rxZBJ9BsO6EPCjOHr
r5vJ0YUuXMeNLf0PFmUechRkOxj97hxduLVV3g6R9j+8lnX7HV4QC7yyly10h2Ikz3aDlc2iJRUs
NS8JARG3o4ndz2mmpiPskulLmQQEr8pF71+MSeAu80+rgKguqifW5xnnaUjzWhQ62OnJ4Ux4eyd3
vMiR+//5bC1q4mva1sXps5/zFmtfWoim71r0R4GAkSFPUEqRGALuFfdLBgGwuJL+VPdX3h/XDToS
A0DgB/7K75KAzwWrBJ48bU54KBaNoJcU/eFiCJLqgYQOWNEhfBItFHpIz2a46ImmAR0SU1/xS36l
K90v7DqlgYpbaCsxX+wj30p69Mwy+R++gkoYMp9kRnf00MxM/83Ruvx2C/YvrhRMSgyYbkM75Ib2
pCagwSApc80r0X5E+wjl0ehy95Rh42T0gtilfNCsRZqe3CA7/GsMNvaq9SEnhf4y8ZJC0FOieU24
24OOYrBloNeZy01uU89cP8HEaE3LlpE3ZWfwioZcraECrS5HxvcFQBZMOq8wzTTTDC6CO0CZuhZM
yR4Im+PDwoawB02vk3NTjH+F7pWSxCFSUIdnKgn8dUkhIiDNqsrJhrTWCtt/wIpN0/DMpcHNwhfx
X62DXfKWzDQ+nPb7qk9Qr5uBYFlS0DSllMDUGhSeUHpst5Q71iu8LNFA+f0UtkSWJoyh7riD0p0G
/8oYSxjtAGdhT67CgOooyIdg2YY9Tp+V5JyAOiKSIE6hiMFHvw775fCJOlRkolpsUtgoAooKqq2v
GBBEBEv1hb4NlIJOOUZy3So4ff9lIjOMr4lgKG7AYdm4+V14GdSn6NZS1x4ooyjk01afJvHdYZFU
BLMC7QZkjmIVXoQY/x9WHLmVuwBl1vgd7lg0YDgTgDmnFsmd4OneNmgHbjyJ3Sy52KYPirJd7R7l
QYrr8pZByICUJu4V75hIglW7XXIHvT+5e52WGXayhzBtBdrvIY7OsvyyzuQMiC+TY6ieW3Uie+OG
K9nd6qhpEtNFy+TV5QS+4UiO47kJ1ZpLhIaAi1NUc1XKzbBIElLvoDMHzBK3kEpZB9wy/r3EFRjm
jC3lp7KWRQzJNscsv+BPRprxSm81LUk9ppC5alw71UAACPJdtRCcDYt4IWsfoFlXH9MvnNyi5HvR
EuFSnHGhjr8S/ZP4H55d9UHevpwAW6bpcFNaoVUQ6ZgfCtXKcJ8gGV0sQCsegeiNuo2CVw0OBqpE
70SGA+oR82MMSr0Is5FXqDepWl3v1mgiYH4BNwBBMTSieNBljGIZn2ERe9nod6l4qsKqsXysi4kk
OkFnnj1TSGGI0OE+q76KeoT+IWc9m0SAaZmmbEU9PWLINoa0A0NmErMRM0WygqmqdoIMs+oCp8cG
u5Rk2aG2RrkmR/FMeAnmXjJbdlAsVqTOn0VGKgCIq2FqicuXqQqDphN50Y4LHhVQmF/DDEtD9YqE
OqSDCfCecVbPTyTZgDgBOxduU08gmBSnlHwwlXGYCU9HNDNBcpjFevRnKk1Sbl4oNYPWhzqxNqhh
CP+w78M0CpbA4FNVO5eSzERPp2wdmxV31ULUZgSrmO81GPII4dyRP/FHH4JIIsmP6UvHL3x1OLCR
GSeMhJRwEw+6zd+WuK1YsKpTDu7RvUkxYe00wLEHb9INlNWEuHBTrgY/JLrxfQpZWBplOET/QNgB
BbACIMovGO+SlKxUu3LrxEJmcqin5VydHVFiyR4S4sHFYN86LXI17/7zgL05fqMdeTt61lvzD/63
f36GR1ia7u3e/8b53uHu5URRXvnrL9JwVEly1v0Gluhgfz+D9N4u4wc0mIPUhLnXoDWWy5lKtwHJ
EM0fkkLslSqIxb5JcoDyn6f9kjebkZCBercBqsFFhgw2wxyCLsjGKINLBlEJFbbBxV9ibaiHIu8g
tL1qx8rsaG4mY4PvOdnpvAWeivcxpKX/EPgtVVAFVFOJPVWpD2gujpU+yEGB5eDqjnlvuE52Zcyj
2PAqz3QQQUq5zNx5hLNYklW/XMln0JyVRtvSd5EG0FoFfQENhk7nSnnzbhI6mFf+1eEZ5NwytSTQ
rAJVkD5agQ39ec72X3JWnDQHkKSCDDCRWHJA9L0tK5g6fQAd4xkXTJ2P2Vc5YMZQ2rRYxAR41hJC
rbvhFjuw/1kbKfDbauVNBIQWAVazk+WorFSenCDnHSQYjA0kvA5GI2nPIBciSAH5qDO4Wh1szi7C
pXCusxwk2HuyzcE0elXtex3pZe6q8bFVSBYLYIqQop6NuVDF71b16BSHquEfubwrd9don6vpsbKx
P3ALb86tSLhxusbz6gLHETG9upHUU01MIu4CIOlkVb2VTsF7xj0xUme6KUoJgs7mhqMNh0QtN7jA
faWHrOVJIbyAUT0GgjAL4zzluD6umAw5BF5px4piASwO0MjAk1H51vYCCfNBvYqltX+InzhccEfi
VfiNIG6FQgu8EcAWIgbmmlBe/MAvss1JXy5AP+UusCYwWzVKtxQIkKQv4ClImTcTVnjPtPRrHQYM
GfdPDCKGWQahADrOYSCqYn+bCDg2c/HZvzu9Bw4yY07VcMIGcB0KfkeKFn5GF7tT711j1sWnD2IY
1xB9g07F9UfwdXZByS9ShsO31I8PZw0JWI5jOal0D9wDuo5IVfZOU3S2ifWZz+8hbtbNU36hFld7
92n3jtLbmpS09VpRpxnWZ9Or+26W373X6AEs6UVJpVew6m83Bwb7ZPnrJKFVu/uOcCKaVg4F0VWv
OCar5FXHRQ/tkb8TfU9MkeyP7xT/3OK4OL4OX2zNdEW5kS17BKcFtQSUhKTKcYaefLa26ZS+o196
OqoZqwmHyeYPXgEFEpKQehAUk9cxPaiJxvSbEmlq1U3Bh6R/RB0y+kSHnE11MJpS74g/s02yGNZd
oFQl8FUZZJikDdn8qY0/gDv9qyhLoQ+/yUM+JHQacklhkKATiRsMLPdI8fCWOSlvUbYNhJdKw8ru
5tLnyPzvYmpRYeP72gHIpjx3Ckx3Y4uUlbLSCRyE3cfgoFjEKykTHhQQ8xwnsGowPBksle7mzrLR
5p3MUSSQrOXoZyNUA+4nxCn+39OebnRBgmdEPU6JJcXdaoJ7dMOeioUDlLO4fsjPICei8hwVQdKc
YnqKWN6hYqkmP2VPGb724G/YVW0KMRWuisojA0jkLeJBFM1QVMGXaot5U6J1Zbc7aMFoofMLsikk
b5uL8BfLgshRK+yZXA2O0ajKRR1oMWI/mCTWJlRkUAuTRk2LoOiI/G8TQmwXIik1uR4xC0f4446W
/pzdcSSt0YjsNEI6uGv4cQPi3D+0WdAJY1c4botmjy21FZ9LDqbh46TSyIhzZ/+ItYQ9pS5QrsEt
+4YPdEFYw2mPQPRDEMPgOyPORUYDYR3oaFosAd+kHcOz9vEkfV+CQFwGfOAq/T3Pwwuqcxwmnh9H
RUPf8A/zSTCskvUU91ppsR+omEveJaWYEt1wphbrX9oahF34vStc5na70wpby7T1O9iOVqCoaUiQ
QKqbgV2s2+AJk8kRgiJE6wltW7W4ybH0AerIWTEOnSwTX4L9yDzzI5rW8WTm9XGVxPUQ9gcDptVO
no7eOPuP+6FXhDGSeAv4LbG+AUCwlQnoymaXz2L6pbWsAMQUdAhi0gDzh6pzDWCjqywcqgKMIKPt
jB4VkqRkA3A5aoOyU29JOhC1VXcXM64JAex0hfoXAYWWH5ZmXqwR9eLQV3Do5535l/fUkFPidrd/
GOBsbl6pNLeB+qMV6RdKwI1/qemriaxiXN2u0kX9EpnOCaRnay31PMiAIAIwMOPRG8lI0Ux9+keJ
WXOBPYNIf6I+7bTt8wR41lPcAVxevsuH1qKvS/wBEwqAiCtCMNeXx57dAlgU8mZxWrhyj7ZYe8lE
y5UIvyDswTdyPbkPL8mO3HF24aCZDZG3ojcTIi3SIec95/5biDOwNgLOswRBAjsAXDt6D3+HdCeq
VaEgbSqGqdWBFkG5sniv8zccK93+HLsVs0mPG8vxmmcjqrQOAO8vXfVgQTIU1OsKW/IcbWg1k2uj
VY8d1x0WGF8I/n66hFAqdD9ZOaDnX1gqLxhH2VMw8kzO13TVHX49Efa+0B6lnXIOKmMpvEsRSDrx
ardIb1/AfZKEP+L+NcbyIKTFuYIsWfGKbsZ5/s9Dy0p7cncNh0eOGb0sWbQTLCZWNpUuv1B+hP90
pESgYDzMeWJEDYH6ZMIUog3qTorP9/Yk4aJk3nAdrAOhffSHMTjxdTAWOQYML79Ir4gOQLwMwL7M
ggwsCfVU/w1gHOdCyPwsVFDLgwy2L8Bd3qaxvHX6xcOjkZ8kZvI1gHpfGi9JaFok4w/gPYYAMxAm
iBRidFAEZRRDHR3ZNih3X3B8JN8sXpdGiR56nRbNiG1IZoMBaliNEQNHE1eb0Xs+9oYd69AgmjI+
+WrITWKgQkc37TsUw8p1xL0K1z0gS1Rc39Z9RPRB9xwwTQBYKf12aHUDJxdpYKYd2co5Wey5Ui+C
WR4AMWkbb1wabY0Fjc4AhDI5MjOmFwO2YSrbkMt3QOx98yJaGYd1jo1nKuPdgqEym0vfeMwpvx18
4IcB/joij8jifZuEAX0vOHoF4IsoYhClglP0iD4rHloSXsLXIt9Gt0bShzBSIrJOytOR/mUeF/2M
skBEjNC1wN8ZdT+Dnu/tSiDmY1eQPT0kM61q4xSUwN2eF+L8pIRYgEOfkLE0P8jkLTAeGM5xtyvg
N9jcLk4h9iSaUFMWxhx1EHAli4c1fPIhEdEf4MMpDHEj1cT741/NnVPFgU2yUTXV1nDDHHjKH2bs
TMDzTCuRQiTvJKUNiINqVJuFqwpZjWmezTAfRRt+Am8Rh1JPzSCF1f/NIfWVZaaYqy03omGvYolb
K1yY4gP6r5+aXQzwI0YFHyBw2VERTmGEHMIysqBOlqGc41yU/NbLu/J3uhKgpKXshgpFIEpYTg/U
XHA7KME0fMUeRJqp3qNCFs2or1hx5B7tzpyt31nRuf3KpyyXrMCEPILR4fPoyJYpqHwpGp8G/A0z
1ZcnLeZl1Z4Y8KoGtMnJATeX94S8Iu/SIEsBtOMJ+ecmqSHCXEMOVTyBejK4u06uTenGlGYypOgm
PlBIpIZEb+wWH6EKryBZiUWcLJslmLWKyGlODqvzZDo8afZUDVZ+2UxtIXFziRILokzQ8ocwSH0X
V828q0SFonWCliYRBdxGKI3IPRiyAR2oVkvpiat3lWKlLMSBYSWoH5/igLFsALQcwRCBCci9Q1xO
+Ar0tDk8gkZJgqsAqpflQepvNSbf0Uah3Ceb06Ql2BnaZKVd7tShZciwPUEZS2NfD3XV1uPSPIzo
J9P8EMLz361Zoa/orVkAfhDd6DVaMe0ic95mpE54NJoGa7n213RnrbfV0laLq5bRixut6XEGr0qN
bfb+kdrS0f+Msqfml+EWAcZEg4GskkhKZKKZYrT01kPzwthFU4GgQicusthGTKtSsNDP0oGqsmyj
AM/P9IvlWfSVI2OGkk3GiEKqqvoiwL7IVclIqseHJotBk8peymJ+zcrO3rSgZdeDw6IVrSuPIdO3
UtXw/w9TL5QJuYVVVw4Iu+OUx0Np3u9bLCDUTwznVsykTPQly4BNdBz1PQeB14BNxkQq7yH+iuhg
rPoz5rN+kZ9hlgSZe7k1Bs1KSVlWSruTlRCGlZ4JzQKQr61djDMHqEIFgtqN8pmqrYi3AAdMhlDQ
8GyNEr2HhSGhdx4ugrIp/yWdBXjReFUamkWWwFvC4bgBOBAc5i1lQVnbMxDe5FG0NuuDBZzRGa8X
OCtelwcj5wmXiTFWySgw6kQxjQu96e+702hVB5tRbZEXtOw2Oo1KZ+sAoKlsVdF7IRtMXf9uUaDE
PHb/ooW54/GCQpzs98eOjz50y8gZxzFrt/KfefsbiWw3DT3SkRNkEpTSwb11Jg5kPZGVBfiWj6zO
qvGYlCukq0ksmTjsedkvd8WEVAMnraHU+yqMiAr8uIxcTRkN1Kuss+y1XslsOl0R4Jpwq+7ONpC5
zixzCRrD19F9lgnRDJQQfq2NYSoGZAoJ1JYtv0PYMR/NCdPf9gjTeqMLqAQLN6Rw7gRI1DYAYDG5
EQ8Qql24IW0P4wGunp/dzDTK+lFdgE3Dl1IkmYN+IfWptVng/EOc8StJQfAxrdmSkFFpgE2EwI4z
SwO9ApvDe5WEIddoCGGQu7I9aHMJxlryu9jbZdnQr0gintgT2iNCSuMQ/DNaQjQxwGXMtCGssIw9
tjmxRoES3LL3lDnEFFDqROxLkNA4FqQHN+DG6FWoxWFOaJ3Kh+bsOKS3VcaQ78Qc2jpLc5EAjyEp
TqogxVE1SwFktARPPIGNawRxEBRRbs2DsEMchYQ9R1obHafertH6tFHyGIrJWZ2olUVuUXrZqx4g
URrfr2Ma44L6qAQ8aRX6ARgdVzCWMn5Vt9Qv0D8ye5ydd0fg82/v6l2hcYiJX0S44mnUM54YotXv
5ncfvA3BvkrGrE52KvOLydMPlUv7z0s+pUX3/oRgL6mRoiGKi/Oh5zF4uKX51ytercsQ1vP8iKnT
mNUUB/jen8bFuIqLHR/d6uy18XaVgMRuUp7twy2YRTI6IyCadPBpc5KdasEFrB00YLZP7Xy7TjcV
8JMjCrZq+W2qxCp+UiiuIgApN0neVSV5j8GT0sim1qsk5e4WV/r0V6TxefYsmo52Yqg//rU11jTL
qCsv6IZZ2xUJRK3ahbmcHC1KcoTwz2WltJq+YNko3Mg6qKtfTqMnX01CO1nbX6FvCh1WHorGt2Yt
AOFb06lsuUVYkDpxYK5VCk6YaTqJwH9WzPjRrK71eF76qPNvFxCBSg6KJk5udOQmRgdSSHnn3Vtd
rXuvMcuBez47De8NOiTYTcqnFq0Ws7ErZ0NFt41J7PFz+MLA4BjLLsqoypDqZ41ueSl7iiBrj4gd
mCAEezTdqGJgnQiMJLpidI8IvokfGbw47ljTLLBk4Pbl5stPxGpCM84KPlKPkf3REJCDi3oQDQQV
kCmQoDqOudz8PjFOZT9HoU7FoSw/ACMDYVF1rVH9W7oVaib9JKrR6w9uEn/NcvCEu6wWOtCJYtcZ
npZMASfVJGZIqm//3sTdqJGWwhgs+/jwSmPjEq+Ndg7nIWf1RkmrzzTu3/xATVH6ZP3FamKzWbvr
L3oVX+/c2vzSAFZHqoco1au0HErq4MMQysjTRYq5kFGbBNyKGW/WvbMmdKb9qjW7+aR3Ud+YFfhZ
X9q1ThKfOSF+ezq7dtH0xKHZb6wrWmTrmltaDQ7tvF0NxbvKhmyeTSq8nqml29p+mOKD1jwx0Ugc
Y0YVVulxCktUFjgCyeOI5LvvS3Fnk4ovds1aTYxXTWlklDhorb1KY5s0sWPSxc6pq6Cc6xq8I3Wb
2cV1SkObWGy/eNoqBtOWKP7nGd1GqcV09tGmxYIBJGATvMN3uAnKSZWeDpUuSDAD4Tu11sP91X89
7DW5EOs4OJAU3sG1wEm9Np8giz9WtdcYrMCsAby7ftz8s2C9c+62zYtvbBkuDJD1S/PN2rO1z1DO
6KuwdT/W6H9EnVmXomqzhH8RaymC4q0oIjjgbNWNq6xBURFFHH/99wT0Pmeztau6qxThHTIjIyLv
bJKMRg5xopQqECKreU5ZjJXBkpJK5PxMkxmAuRNVCQM8PgBNZDpxTHNAi3bWKIbA6FdC6TXINZA1
qBusZsbIGCVf0tjrtpx76+6N1ua42WL8UA8a5Gb/4Qc2CMPWL274FZWpBqtumCR8UjeXIRWBWCKV
vGI9rSSqiarL1nNVwVhFprnnvpbmt7fmV7GjUFd1mUxkvLOW49tYz3kv9psmIIburJpI6jcUNqij
krof6Vkr2HGm5W4PIMJCyBhQQ2KgEV5QX517N+pKfA59CqULWgauQ/ENCLYurdNMOJ5sgClkxKNq
s3vZDyU9PDjt5opZI/8p0817CmuftArRB9XgYhViOWHW0aW4v9EiknKVD8PXXymEBf1QxKvI8sDC
Xsbx1hBYrGUO9R1hdrJ0SG1vxY/oT7X2kgyIAJtfl++tdoLSoIs1W0pb+fRy3XXqZGmPLhJd3QDK
J8zFsnLDRyM9hQ83Tl/d59KY7KeO4ddIXGyZvtiMnU0c2BniehYQ7EhuuCAJPaOH8k+1/+xpPxRQ
VB557/hjezn4KupMvphpDJTokqYezQLZfwTD4T6qNe3GxVMU+OZZa9Km9NzUdNfSoghToasILLCf
yNGhRfri4L9g6T+QbhD9l3G2ZH5aXQW1KPCDaVWMLP6VnIQGwEtEGLi4KScyfMNXe9cjJjl6G92E
1SuQZ50xVVygnfDJACrzBV1M+ZmcWfDKw+yaXWegeEILuRZ2HU1q6XI80AtqDGmYFOOAfymWLLxq
WLSqSNmqmHcDnYgsz87ExVWPVoWJ4pro2KgDqHKSwqmpuGIFSEZyk3mQmRDUTSVSVSO6a6c2akwv
nTctxkqxqvzB4q+nd8Q6SCYVj84WWwG8qTgTXdsSn7ySGJBscG5PAkDhEzpgigaPuQj9MkzihMdy
nrmwY17miiXlyqQzFRYp1FBkCMab1m3tc9KhyRAJS6SgfBx7xx79IJut3GzbME/BFZ8/CIs7zU0i
IyppLvX2XAGwgqefzBXg6i3KNyLonSr7vrjyndIp0L66/UbdfJ2fpmofoJNj7x+LlqOvODHcWVWt
KeNMin/Up/XRrgBX6gaqD6pX1KvhG/7JDko4INTyvlSLBgXPDTZPReN6jvDNu3pR3FdBt+Fevwtq
NRTbEmsRqzWAYqOFl2IPdYxz1qp1rZOHTLC65GOprAwZCdCUs4gBjHXWuBu1ZVqhlqSNfGjmbZOV
A4Bx2Dt0r/RgqoIZWI1OFmrPkXhXcJEk4zHlx5hTAQE6d6h5tEXWzjrm9IwW1YJToB+QolwohNNz
+NV1Dz6D+SHcokR29OcBlEeH7Jb0pxAfMELAKCEtei+hgAQRhSqf8gGAh9gT6Dn4QGRN/EMhW//m
TC7tNXJCLkFtrN2H0iitDQRHiZZ0ho4jpjLXiMsj8/eI2gFNOaELQyhrDHMqz/WewemVB9UHIjey
FF+7OunKv3fiZDhL8Be2M/ATaogIzDrVBoiK8JQmbIsYglnc3S+rwzpFDppYccIFoBZz4dR0KaO6
G1N1FWNIZAzEdtZq/S3qntSJNbcOuaqftV5tkSh18k6rItkguKuwKpOmS+UnFhCnjyw21G5IkVgF
YrHvhdFxf0QYJFUUFRnkJ3EPAxM0MwQQOgzOG+6Of1+qPZvwv/KuqRL8dJEMkXXqVXWWhXIigKbS
1Xf97pIyDEwGsGCI9sWwEMmBikExQERbKW+lhrfAKyWh+kpTaqO2GjNR3Mpbz/XkJtKxTrysqI+C
A9q2yn59EmA1qKiszouEi1ULkt4N+tmNfxXAKIVhwujiixJPVNsmkRahwBaEK57FQKaT0LqVUcJ0
rcR9AYrhhNY1487zM/9MkTaPGtveEdxgcflpJu0b7O5JZddZj87DrLGCJjE8OP4hcY82cqfr6SN7
4V3RNfH4HSX9yzrgq/2p+zAC49W6RBYmQOtWg8UMCs4gqcMSz8J1/1hpOQ93f8an4AEMAL3pFDUJ
xWt9Bx0mlZ4gXlV/j/4NkuwBp90mWbDTibeobx+9W0+ayxe0fQ0OPgvjQR/sS1o5kahFP5Y46DwW
be7Qzgc8uqZv+WZxiGINM9mzlodCiHfwONCOUv6UuO00EPdWBfMz/aLoq0HnGOEJ64hqkHgfCR37
kO8XrQ2RIHPcfd3q0k3iQPhp0ZfVMlpOJP67Rrkm8L8UXz4BpaeXSFiHAJaEmsOq5zGc7QLkLA0Z
cGLCQKTsnygglFAXYLWcVJCJODSZdDBGg3QFnbN7A3vOkJuIYJUjbiglDhUkDzoqnjHeXYtvmt3q
X8VLeqLIPhCvPDxnKp3K2713zjjpfN1RtdhgL4ee8Yl8IjjwSPp1wucn3BmttHpsZxJQwLANclSO
FLqpVGveNDkn+ftoxtjjyvcDXdx+ceOtIPUSeNeC8rVFwrh51e5lhQgv5iJpTdU0El1s7TVdhfH7
TW1YG4rDuO3anRqeJ4DkjU69XUWBJ52/vhaNSEfTRY9HV2fCcbN3DpUSWD2LpQyucxZm4Q6C50B/
YxOakBUOqacScHQqH3qDhvvmjXbLNRQvFi2Qdj10WmLeCO8RtKybXc7pN32r9S/6Xn+T/qpGeABq
EwWBZUSkKBYdHor/tThtWXrUCRJ03JW1iC5KRkNKuzh0k54ddSMWcV13RxRmDXitheTjUC/mhRaj
CpEXNQnj/Ig8SuoVHY++6UmbLRV1yXR3QokhJH+QnjOfr6/wyyuhGe46dcZhJ9lB1DD53gxvOG0g
B9UsOXb2hfwpgyYtweoZgboOxMgg1uKOiD1yWx7nCvskcF+DNrwje6Z4+cbFH5zbr8m5nXspyEXp
v2iOzfG143wKgj0BBZOOu3UsCpq7VorvqV/pGqBF5SNr14mlHHfxg2ZTSMa5XRnyUrzce3r61gvr
sZ4rfsy37QZ2Dr71uZ7nnqN+uwot5eT1Q82r4FpDV9VKIQo+2C/oAshD5zi8zvJx4j1+3vOKf0Ic
Ao3yisC8ET3C9Ioyo+J4Vav9CPd224heabtGJk/D4Z13RpVotE4BPQk9w/Je106x4h079qIG7maO
601qFu8hJh3VXB6dQUJlJqZZ5H5ED6miGDjZczq+ZbuNc8eJqDimoKHGMAttjLWGDpv0A7sEq23i
2wuPnrVza7XXcaduugfKr0fvbkR7BFa3eWVqkpZiisWCy2C9trLJOnEfqIotP+tWnNah0raqeEfE
owcs9V2rOr/0HO88zJEqIilGeYzI6TA7GpPTYI1dwS90IAeUpFv7ebOjP1q7sU2g/l5VmN9UDcL7
w29AcYMnRyL5NlwSFmMCTZJtzfFY9y5TY3hHYf6T37z6z409bwspeYvkzfphGWNGnv2cqZr7KN8A
ZDp52rY+zkuihbkVbee1SW2o+QH4+yRCEJMG2sqbBaV/8xSo9AlUJhNCQoVwADAg9uBHF1el1Mkk
wZKH+c5SfF5Wospov3isXqvdV9o3bEpzVy9mvWYiU+BP5pd58vmYZ9PLuDKwgTztPq04cUjerXar
bJqOz1M977/339lH/Sv72X0Yq8fXjSOZ4F95jK6043z2RDO9BOb8+tncvH4fjKZ5LxnXlofP9yb9
TX4Pv/km32x/rY/T5rQs1qizn4UHMesqLWOoUjMSFtZ5qy39cMzaaMMKS+CGNZF2WJ6J3CltO/5z
cBnVrNZldJk+DvTDGjVv7S0U6oEV6nEf1H0dz67ji73+Yv34bz3REpwRlmadKzLJGhJH6f5MjCfe
tNZDGICc/BKdJpfZ+hv2WX5sXQHwaAdGXEVDTHOkc9NSHHczyny1bSvz7eEpPCH2krQ3LiJ5io9B
NcTzCuKufF0sLFm0MVXg/dZXTXwn7l8GhhI2vifDR//W2/t71OzX3n64GxJDwBuKZ9kiX8hA4Tg8
Dm/90xAXhk7yYXkPgjntMmYvY0DVeWbWsCbHgycr4aQxsSJtlQdOUUu67GAyyrZbTliH1Y5772BX
KD7Pi/NCb3SY7SZxtOexHlWDd/DMGCQPL//L/yRDU/QOYqo13n8vaWxUNIglbaBoyVSG0ihc9I3q
+TpA+QwsFVUibdHHTZ2RLkvWjHGeJ8WmpHqH2gCrsHnpCpAD3iJ9UgQge3esPv/qgbpG6fmCF/Rt
GIeX4DU4j25z9A7T3WgdOVE9ag7rxOpWVNwA/84uLbGj4K3trDlujtejPS0r98hbdxzGYDdM+jWo
j8pPFCPoUHSwr7e2ROJmNzMHjWNr76waf++q/6qxvczTNnQutFPqF0pvQrzGNOlUOeFCLAX0sQ0O
9l48ri6v8xtZ4Hkqj1ibtlHT19bV/NFpVzfvZfp7XzaLO2RFZAoqFKvAW/VlLX7GFlw0d5WHLcAv
cVgv6MwT7jHKWKSugvFShLrEEFnrdHGb1S7RymvbZR16E3pM8i4WLVbrYbh1/DrCg+eAyVFhJdKz
puvUlwQQ9UJg+pXwRrQOSNc+fz4olR6i+y+7JP9qgLSx3h1aMbTz9qPqZk7HuobZw403WOc7bv0Q
GNVWhdy/4Ru1zhoQgXKI7Z5wvvEz07ug9LR8a93mu4VD2HCj0Lt2AfeqJz9vtlPqfp/Yqawqq0vv
BAsJWV83P7Q48TcFxGCLz0RwxwWum4zSvVe94HWBchE+52i9qV86p+AYnAI7dU0T0+R29SuDBEH0
j0DE9E8B27hjd08k8svTnM9v5UObStzVfT98M7TyFh9wTVljdgutVzuttG5Wb5qTArmVWms925Pw
7N23ycSvhvYwtaKL7Spij7ap1/yqjWs7N2u0T7hENQ33NLp07WXVz3Z0AkZRUAtry9rymXUbV1jR
YiLJwhaQ7RSJxCQgDzrGwlo8Z9fJbZIkLY1smrpNT9PqMv58Ly9zrJrYT+Z7p0VKzoyifZjXXAJ2
6dVpJ5Zh18KbVPlRNRaHMfCx80SRZq9d96QPuId1Zoc9sYcgwl14GlmrMU9XV88YOCNNhfUo7V2K
ZbUGTYOAlrC2Mc6LMLmMwbRekmR+NboVCLoVz2TdwubFYOkyNNwsTDZ2yN6lokYUKvm8FSOdf3Mo
9pLArAw5CN2c7zInU36LhAhuKoPf6GRL6+NmsQ0pIQXIaLJWHcMLxBOt0FtAlyBlc4vWu3bFcvN1
Gt5Sx3+AV+2YdSKCKJbkBRb3gJDYzfzYrcC82P+dfLjk3tWzWCqX37vWNwzmA7yNe3Dz8F5Ci553
nJESb1Hcyfqb3TMdkWBeBvoA1H5oiLRG0qoPgz4Yfayn63XpKTvfTbAVSgFWiFDadmCNbmTjwNu8
C6TPphsp9u/20KSGcuPd9rbMWy26tW6VxBD19GSJNQEmOSu282qglEKpirCJxz9bAi7Yak9k0TlE
2vl2vtGt85wPb1MG+P2X3ZXfbyczqfrE2GZ/EtuDdEy11JRiLUtSJy3cSPNQaAY7RZgV64hMxhRw
a/UzOZ4dONSwcEr8SI2AlTLrlaWVFuJADT7a+eyiDxIZu2t+S7yd9GRwxKX7qniyCcIcgN22VJM/
1tDZmsCsLQ1arZBCjc7sk8j9e3F//2rF/cpIR23goPpXDlN+ApU3npzxdm5+OLP3pDa4k3vlL8SN
qmJUMQ8gGWPrXuwW+8Wbf4t7af9NTiVNeYLxQxVOkSwPqn/aapU6PPo1hOrUMYucWYxbOT/I4wJf
brxkLI/owlvzeWsgG8dh9pV96cqIW15pV3mgU/f+uypybr3w2C2U4d3dhDafN/SWZaSiYWJ0d77u
miS3j96rh4dGKJeI2rwyu49l0fQeJKQt4qzz/u6QW4ZLiSiXQvkATEYHZrfIcusPFgTkD8/lk4gc
9YCO2uaAwSd6AR7y4YbFJVFKQR4qffPq/85Raa1SKabzqlHc8VqA2CLtCUFJetVASa5gKH2kEskz
e/XZXeEqxZgiu66Or57y1HLX1M754BDGd0MWgGFMEV40O7j1MZvFGdU5ZYggWReho9INUeIGCQ6l
PyJlda8w03UJWZquvHKZBpZ7cpnsFQkdidt6qbBM7hnywciCddikgGCwuTj+kRDv8fP4OdPDl2/r
/jkoH7dRdaDjPcgCExw0rIcEi6PT+DQ+jjWiywye+di9fWMy0ZesMekbgyq+FsrQG90+ofLAGICd
4c76fWBkVYsLdumnPVlmXPtXkLTFfnJfHCfHyXV2m8nc4z50vBpIjIyKUu/9C/KCaxL2YRmQ436S
zo6T0ySN8NPg7iuaxaKtc8FjIvW0r5lhNqiE50E8OmF3sB/IYM1Gib/GIgrLE44bdk4N9MJVzPpt
Fy5WSA07bOClJql5ziHwJ0M8CfjjvXwE2Ubv3K0USa8U6ceghApkdZ24HtHMnXGlEfcMtZMk4Ds5
UIEFfoDXT1SfvYf1/iNa+/gWxP08eDIaKtNtp74HnkkLiGZNhCfbY/hro6ckMrspTLNoN91NifB+
VQrWAi+s804lUfN0/3YpV1FuIZ4RIlINrn1tNtpu5N6kGaSZmQJmEdtvv9+/ln8M3IPpHoP7oMYg
CE8BqlDc4pwwC24gY+Bj/UbAdSbiu/K8jQ4zMJ/JgbXLCBzv6Due1X9rWIwvo3QUs4COKuE+0CWv
hLvgcEK3zaUiaSRJBAtYEi/gEOMxi2fZ0Aiy4at/4mZfZu/FZcaGmOQd+y/+0GvXBbHxu3JoK1Ul
DwQlmHHJn6xBQVoOBtzXeKSjstx/VpbmMp9jHYZwpPRtkN9LlR1ImXo5Tg+ElZf5e/lcrj+UQWWb
80bAsmRdJinxE1sVRdTnZbNDNDyp7YHpsw2Ybvx73tQmosiXk7tEpJqDF5nghQYJX/lf9lf5rnzf
/3ZDBcvXvpZJDUurL2MZoR9ky5hzmP4bxPaEyhtsJLh3759yTAGcvEYVNhmGscb7vZviOicrj4q/
C3YBgzW88Wj0ahDeGbmM5wGxYvm/Q7uwRuQMm1Ej4sH1GRlRPGKocvWzLoBNKwtgDzCi9+GW02os
bCzQNFvKGZO0z4xyqVe22JYAX2qj0m6uDfFJXCMIsPQ50S7lfDe6xlj+GfdOfljW4771k97GcbN7
fHdI9c74UQbVCiWp/U9jlbKn1sbJ0W98V3HeuLmNo3s9dalKx6yM1da90j49vDd3CRvPbeD0YngO
DpWSgoxZFDLUg0LlIdIE/4UQ87J1VVyrLVXNv3TlbX8qyAE1GmDcumecZROI/FbHLB73mVl8deZv
Re2XyS0ply/J246Zq5RPgJ/ipgoruB6P6DWyDxTayW7LrYkSCZWN6E50ALWMP2i2FHcpAnxLME/A
Up/eXUx5KKagr/g1EF2Q21AhIr3pwEXh/7jFSh7+or1g9zcznwXxDeL8atVebhVvL0YRJYG/ZEe1
n1I/4kKLteGzSc2T3kszZ8pggxh8xjgAXtd6tIqBWRFW2F6yWI8b01P64bw6Vxit1/bh3SK3aHK5
qSaeYV08XAsxR3VU6VoDyqGDA0zK+rpzB+W6/VX3/fpYTViP1PegcXM8ioOf/qzAptbjuMrAyhxq
+mK1iqSkbq05csB3O5+VEsVzz4E2cJypFn/5utpehTQnn9x37eNsOznOaC8xcQKJLtZ02Cmr+qrr
n/vrgbx5j328eSEK0nXoX7XxyFmVBIF1tx6IwmBTlW56NtHQCQRMyXMM35ehExmupdCMFVfVAR1m
D0SB7Tf9JpJVUFzvW7Pd8vZR/lXePvdPfWtcHT1gdI7hlY6cwZpDVc6UBBYe2d17sLV2bLhMIlpJ
gCHeFHSKe+u6SOiOJk64TUJSbdu0ozr8a8LwpJfVfbReqEcDZVDb28iZWb4HKkQiAmDlEaQB7IHV
W7KqEI2za37jh0udADdvVMmKRNCN8CyICYwkHlQe4M/xQB+yBKBFM757qhHvepn3Qq0DD4vbnbfh
j3l3LuaBLhyNW0HgfLmn/i04ZNB8j1SZ14NTfztUIxp9KFXE1V3mj5nZjFsNxiti1cS9QbCiuQTZ
5ir9kiqj2UK0DY1CxDqkn9xxh4K0aCM17wpxBI7TQnIUFaQLeYzKykVJQoEVphLAFiqOCdU+kWvI
/+I5UZBUgv7gnJStSYeRsLwhW4hHqxL3qRgTL+7N5e/ypxFyiiHiml2RTNQzt0a9/A71urxNDExu
1HEmSkIiLgakCgHMTeQHjbbR36NXciAYWwOT2dOcqqB96l1BXcGrKBX+QWNqfj8WdJFZnO7uu5+c
4I2cZzpei1N07zUYiA3vDk8lp/FX1rvDoDHpU6FJ9IR3oKNs9YNpdJ1RbsJ80bGnel5W0zXactpK
i54Hh7qQ6YiimHGFKcSj8FUtvaR4yCpbAqR1IL5NrZ0gVjoRHkqcpOMBn/g+evcQJrgnaubC0FQg
1AGaKwNchpEqqUK0xKynOuKrrtDgDijFYmsjiFTxZ3n7BlyAqDHQcQzf1EzQ44O78nsqi1g9bh6O
TCycHRWUnyRsJJJaSjvbef3D+bhv1h/J73Pz5rj8ysRaiJdI+sKqCtIJBPYUb5tzy0r0f6NXn9hR
fVjjIXa8DV1ebNESsM88aY3KA/+B4k7fvRMtBCF/vgIN5vXg+X2gPAKn4+5pcdK914V9ubrgpFKQ
ilna3Mr4gXopp6KgVqS8ebfkdmpZ01FyP8T+eEBmecEYOkaGfBb05QGu2T4Sy6QgizZH6vYkwhm8
KRYJ6PDj+hga5cgcS+uWMzvhdRzdyrFtX9r1z6xtdtefJc3EZK3LOA3ZmanqkLPWYua/0KSuQRTi
m//mp5isqYg/IjGJkGeimm56x++G/wBrLo/XQAAfQAhJg2ZdOfPE/1t9yq+/IN1sl49ti+pKrcef
Tcibu+62LTGuwiW8sbE92kbko24FfKtQ/FK5OWEgJv/XK/auGA4XZsOoDjAsVYB9C7lxk/pQqgUt
Q/Gf4dsYKvsJcTU2rN3S5NicNPqV4Xv0Hm0Xzuf7O/6qrepsBttwG64Dlpw1QvJn31jtfnY/xrf5
d7r/a1n3erX4vzlq0mF75IzTRQ3+zbQxgsWY39wY0g03eP3pfGarbKWXfn+njfb7+9RPoH8x845Q
ZrI+/cahno0xrho4bDk21Z1kWSc3wF7uGR32bmViz9JQR60nNpZ0jhCUB3a0HtLiZbDmu8asNnPm
51X904Abgc8xOzlW9LDa7VZKS2470pEsnx+H4nHxLz5vtGMXpbVFwYE799OLe2edgym/9c+zLTkf
GO06uOMCXm2/hlr8HFZmMZHUQV0Ut0eHdQlazrFvhNfgRj8myFUiXmp91Losmr4mxpkRdulo78xY
0s54SGsj08KoXcyYlktTkz9FJjJ5ISvQ6iM2MCqoopAssiXtAOCQ6rFl/S63I2lpVEhGz0aZIUHF
/4y97OquUy/f3ClDHAqIQnuUDjEqbQqvZoQnIYg/ahmWo4J5Jxrio2N268yF5/f6c9+LnYJcW2V8
PEcVBpPhQQlvJ5vDRiKYfbdJ7K+HpDAyBRRXrtrL9q3yhtm9CmKOMFkelo3ZM3qMU9aLlLfIkXqp
u40qhTuuHkbmg8rYxrE3XhyYbPT241o7xZjQzsievx5shyd4irpCYitmPYknG8y7B2y5JLB9m5ax
xVViVT73miMbwhYtw5jDWtstrisWCYyOXjyMh8XgrXf3ZrEeaVVSHzLMvdmzNMsVWhk4+FXnhYff
AP6AMljcvJV9bqf7+W5uzKyJrgNDiVLz0BxYgzqnDFGM40xryJwNSHC/tiJ1+pJlhI5T78ApqM+R
/rWG7byoliJ2OsWSdS3USlLPGT4hxCcxYnhuZ976K6WcWucdaqM6k0asL5HPzj26htPRstpP/ASI
orEkCi8KaMhTQJMZaPUu5OYvaVSlky05lOqeKaqcVGXv8B4aQ40WYa13AjiF8xjMQtmGx+CvWQYO
V1zv99GdNmVOcIrSyTmq9S+IFP8bm4A1wDfQ2lgPISZyhw7+NrzTx5Ey2oweo3NjmX5WSfnum8Nv
/SOeb+f2RDVB9jHgRDAwjABEpCpzAPOn4YpfRKUpatLztKkDOKZIFCnOayctCvhk94c5dVYRh/Ow
yahGRLJsFnwkUQ9wIUALwf9MT5E2xVvUzoNoSNRHFZaJqodPGshQTYAIKY6oNEf6usbf7VGMPSMT
UXPwk3YQOUqVo9sifaVUCCU1cg8JVodiN9H406/KnzFSsKT24CJcH+EximGudQ8RjoQR+tLESpIB
emSYEkSp82dzdBgaoxyn9m/dM7l6KLLVclBF/1yH1XhE23fgUFlMBxGp84NHHJ8eKoQOcSZOfrbF
vcfsKcCFsEKG/VEWr3JWB911mYAIS8VoAUGqcNZCWyPungj9AP0iD/JE88IwpXkkjl6sQeKzYwQM
FPv04WxTtmoM48F6VptUJ9XhKyLa94n2OQSzyURZB7QQ7ifQOACNz83r7slt1XCC5Qw7EumxNQ71
ckTdw0rEAOi/wFNha4E263gX4J5wK8H9jUCQ/cHqG1fPAdTqX/tJNcImHmzkgVOsMLHHKu/ssWx9
UCpoYvAn1Ov7dzZBHoPGVAqUx5fU5FKLl6rxap/ODbPD5Dwj9FvokU6SSdk8VnXhg3//efbMryr3
o9Y/hJXBY3BCXAyVkWuquyGCXEFtGewWxqcOiiwv4N36FNLM6raypu/xKXRYjqVSVJqtxxNQSeJN
bNUYr2X+fFYjwaBcyLOw/mP+GF/mT/1nO29Mcipv+RJsa0lxnPsbw527EyfWxpe2yobNgR73P+q9
Tz3lf0uuYd8eNAYpmCDG+cGlZ3Nltz2YhXfA/Icn+g7gf6iKvWaoUrRkdSUEfX1nfznoSvZXfobd
4j1OV+asi8v2x35DIZY9hpJYY3i5g9swtTlMJq/6RGhU0dipfWE3v6zdLSWpR4tnpHDmhGP4jqzB
g8ixyT5P+0+yive381kZv8Z3VqiR9Wl95t/5d/p3ebUsm3pYy262ziYt6Zgp/V2UszodJunwGF2G
d4jVlVZjrVY98xqFrjo64X20wrkcq8JbaMB/QOupQ0a31qQa6RSSkM1IxxO+J3s6AsygPkhfLYe1
Xbl2BgXl5jb7Rr+CVVTUnOnUG7N39Jo8xu/pM6pgTY/TZg87f9x0m7iwKDy7ISfdDa7gmo3ZYVmb
vaeElwqOz+SXxfMug9Vbx/yT3RGecVT92P3uft/7tklviaUxOxk0f2jtQLKq0Kr3sENpiPrqNgnJ
cxxP9q07ZBLULsX/63fLfAGw7rrvj4svKFXHs9aqsIzpod1YxxGq8uA9qhIcSwegCEUZvoQGb8K/
QrZBTs0h7Wi4+JPI8gG5aN9xQnGPgLV+dwHmrGOZtFZCoC42y3gEtSbGQWbDk5xojJ6uBJbWiGPl
dylJbH3CKHj/7Lad29mtQvUBDh/+NGpUraXRejb6OAnXX+380do/XD6PRdm3Gm43+a1l3FBEpSTZ
J/I3Bwp4mdte0cDgBji4DIC89ngprT/yZb50PtK5HIpoM0zVEUt1lAISIElXIMGVMhKJhNUOvXwp
aQwUpCmLr8s7E4xanT0awHqNIp60howYHtYQWS4PoBViG5GXKuTAZDcEHpmniOmCrzJCYL9CGwAQ
QGBFE3xPahIDiwUpVudY03zh1kJwX9glK7RHhfyBVy1RryIMCemVnKrjdDJ8qktor0LKgVAOSZUC
IIVAaaD0tIrrRbE/sH8TNBKOjj5/1Ma4PgGjvIY8vYGLfI3GZAPmHtlEccJxMWoe4Y2J/3/BBytN
iq+hZNFK/i5+vNRo4mt+VSmhdNP89dqtb1EnK3wXQUvaNKX1Ohh70L9uQcrvFT9f6xn9GDA9lJ5a
w/A1rjEZlCdsv94rTCMm+ygd0nSbvlViceNIxdJ6HdwGSUBu1UWW1vv/ntD3Ir8W3VKyC9083bom
mlfhFIoQk86Nm67CoWJmiQHQdeFMhqxC7gIv1BKK/uRUoRy1zDhtxudlKcF1GbPmXhnaOQN7VGI8
OTt2g0hKu/uW7H5y+olDVp6gZiJ+2c/qZJtEsmQMcmIobQ3k1rXHG0QCNElHGlhmqFmb/FWcIPYT
v+kd/PpCUGnDq6MMKB9APp/5zF5tlHwqSACXa4MxaTkCnAMzU6ys0LM+sGHd087M32mFMBFjlg/R
9CpAa+/Rq0uu+WLp4GdIfwQv6iyfhCEKJvO+lD9SFeFrweh5coG1M8Y0ORauJiWSw0+yTPDJEN4B
TdrIZKaNaX3sjGlxNEyHSp0K6hQdDMxfbCyYeFeqKmVdf92rf7AhwMnH8I/wAiMH3rz6LUyUpY2X
bIyUVa7HxkirkaRQ4JiRWqlr0DcQNjSIMBVPs1JxMoS3fATJT/XBWBlYFZPQIW4Jmn5eKDSFHmod
U94u4aFa3St0vYyrrXSsrs3qyFxIhdnH9WdReYQfjK/oA2ScUqZ2saQo0VsU+xx4Q4qSq1Sndx5E
YYA0GVctl9DGhTeXEarAGDr5uYS2wD6A3JL5ShYBqwjVR76DYGHTjEyanzLeqoEg0FcxaaHihkVO
KE8sgPVRG9iaoKB4BQ/jVcDWAtaeQFafyE5IamP9JBTkzmaG+vsT5mMHfxhBJzWPYUaGeu1uNjF2
g5OICOifZgLXEzwWQcvxrprgm4GUEaU+1kYyN4rgSmNuRPzMX+EM8fGx7GJmEb0J5WSe9i0J9xJb
qT5AFV+JlvCPk5/wkenTyU2e8etxBwFOhxfm4BMJf6WBnowQsbpQowwQmaWykRJEo8hemBimwQY8
jWsDkiZT60/EmRudIZ+HyFrKJiwURxt6cwOSRvc2TYpNFFCrFYp2yZscYARN5Guw/pJNvQ5NcwXu
ZbiuoFzwJPMQ91B8djhpigY47ey8PJxgCyP3puZQgnSQUkQAv070hDtmIAF1KFs4H7q78Vypi0qQ
oiAe5nQoBi3WAcdct16H4DmicODxjzxEVT4/MJL4E38Ssd7sYeLyEwrCmS+ciAOZj9gJlhp/Sf0R
KbiYBGJDqLwuKfqO308gbO1RpBOaF3+rS6+/pXoz39bpyaX3ZoD45S9JGKHhKFpN4lps6eR+xGnF
W+8ldqWd+UUjFHaaOsMDX3b14L6hTtL3epTPb//wqf6RsIYYXm9MOdNurMHIj6DC0Wfh3YrykdwW
iu/xMNJA0I+mGEFt/n1CPhe/VIwOfmCsqFFdRtT7UJ/rNtef4PaFoaRYIQzlYmxq5HNhGcnyF2UI
aigiFXJGBxxppUKpQw+QqIIuBJOyEkmNlgZP4om82vHdtVEZntznu0X1r/YFTyU/4heHaAJK7WlI
5E7csQ943rOvYGlLtfTxDGEI10UmgmR5Q2eqhmTNTxg+xy/n+5a7awPG7u74Q4ERkaDRpvSaIHGf
7zt1chqD/g973yTgvbWuxJaLB0KHHHpMbnTOqvT+VDtmf15pY6CturoKmEdqhXNiJSqZONSHJsQp
YFG4opfgKPc4TKlps7VrzQFy8VGgBWYn6lpZx5nyPlWyU0qDtApAhcIPwP5ALgQfF+dM/lsuKZjh
Di1JHKssxMVwM5IMmF0zpoWOBL+EGUmQBun4Rv1y3X4vNVK5w93DwEYvC9WDuXKg+qNMRPonXtFh
6JHyadrrNqlp5T2kplLoYu4UUVhiChUPC2tH7TLIV7HmFBk1pnZda0PrN9GTUg6Fzhad6dMChXM5
ud07O5qpJP3Xz+sHJbAIQzT7ED1E5BARfUSbKbocqNGTfYQio9Yusllc4qoH8ZExgwqQxpBSCTKe
VCHahjv3jr5aED/tXr1TtPsQzU0RscCa3c8bLeyNOqm/xUMDzzJp/hR4lHnkzn2j9yuyZlKX4tBQ
PoyTTm2Zx54FqD2ELnZOeifoejTTWF4+G36WCAnvndsloqBFSuYbMjvR865PXanPzg5e0aZuVOML
hJcgDsXSzlIoXaQORRyKaPQQrqXFjq6bXuqvzhcC+AfhGq3F4MJv26VrivzTp3+4v9BZCzhP5RiG
ZCAxLIWZjgzid3M7whlBjuXEk6Q/rR/G2xcKEf03xy5/ip0N48/0cQRtE0kqVyh+mI6D0hToV/eD
NQ3epLtd2ISMtRaNuMc4KbIE8ZqF7Jb3XyiLOnZ3cEVqH822Q4S9d3/oa/7DC62HFmrIojuaPojc
q14YatPtQl3nV3jdjRdTeVSirNCnw5Cn6CnXoIXYuEl/AjU+oN8FXg9TNQ34+3E6fCKimLae66gd
zKFAHsE82iUeQVGyUg4kmbMQHKpzgMXIfwMhSlVUmsilAknoFXhufcWFdb6X5LY04olB0RAXRCoj
0cH5SAiSTaWRvM2FtEgKKsxFqNabpRetpVbsUNI8Y7mbUlgaEQAkAG5HyuY0iApuA62/AmO0qK57
TYYi823HhiR2MlazzMM7lCca2lLbk7e+VDjsbJqKmCbt2k1mLDsWSigeUvaXh+bBtRDRqoBvfKdg
Htv7RNj4ZVghYUVNz5AvCzMC04SjyRno1S0V5iXEJgceKcOp2I5U/gE+Z33jh7UtpyCu+gpvDZ5V
gZDe98oPEWHLV4a6HQYgtF1UVUgKXOZDQCbErKjwNlKc6ChPQl7g7+Iu6Mqvu6SvpxkqaN0LrAxU
+bxSpVOEZfulVgvlRqi1Dc9mHO24hCEbXPHLAINAe3cPX383rDPRRvk3lh8z+BOXYaIutbrhUsJj
8OEp5zD4vRwvQ93u/3LRTZUIusGbyXcZQjXVZjS9J21oYDwg9QSOwK2FIMz5aKQB8cCQG/L083e7
oMfBdOQ3iEfkBMgC0knU2FU7+IxOtmnrB7+m8S0ca5aqllTillKr24xiebHpvgjJzNq6M6dViWHI
MUkj2/xno4KmW2yDHfmPssxkAed24IyhJozBI5UYCSVFIL7S+8CX5jUP5Bf621ISLTBVN0Y360l2
8kCrLD8NTQctQwJF5eSipKc0pqhqWHHlIEKTbtheOnnT9VxLLhxkkh8Nv7OHGgXHEAWFwrRPeGdf
W1iBEt+de59Ol2Bw9EnX0v+LRPjBUjeykZE6P8wtV1VG76P3VaqHEwKpvhTp5WJ5K0wPmeEscrTB
YflYVCbqbWSEqb+gY8qUJWKMdS4rXrkwl3HjEUtfPhiGHViISBRvFvuF9g8Gm5uPGmHChhkz4JR2
CrGFHAOnmihYJpb6Vo5TBaWaHzgTCmv+F4RHVxCopmUpMBUj/wnfghTRpopeXTVN94RBIwnPLh5y
n2nGRGmGjrC6Q4KldY+0XOnK6y5gjvhJsMRWTWYzU+wnAJZQdUiAis4XzD3SIqDnElZudtBdEN6C
t9OwWC1/YLqzghzDbX+3h3+ltnrN+XNcG4jw+FH9FGdHDAJo5vSywl75+3uC9VNXfux0Myjlcveg
sO1VqImVuzBn1jBukKaUSl4o+v9H03ltqaptUfSLaE1ARF8BMWHO9WIr3SVBoogKX3/71HMvZd19
KlgGWGuGMfrEUTek3VDMfGQad5acJ6pEypoQDNBWzALjSt223VcYgdhPVk9yQ5r+nj987fKNZj+9
pxf8ixbxQgo8XJOXh/d48ua/HSikLfs2+56HFOg5G8NZtpO3Tx6CrAWyhctvvSkSzGVovFzQsoqw
vZ5/yDJeA5ZqUlmJ/z8R52cJ5p3DNsKyKjE7isFPrP1frx+ylKzJDKfgs8Tb3VF7IcR0hdUZ4voF
IHUX2uTlEnoXdQlzzwRMuIcSvH4O1uOtR0a5+oS6G9aUOcB6KFB7o7/APswr2/+VoUj4gnldZX4F
fQ4JshZEwOC2BOPOz8z6M7a663UGqn8BoxA5FA/+wqhWYlVlqtOTT/pdddfx+yreDUpIRLucRbVb
feTbL8cciMxM1MKCC1YGD7Tk+M0IpSSqbuzessCuLEK1BxJ0Y1k6on+llHxoX25euutEXsNUnwN/
Ko0t1Zg0SR/2ShsZJHM4fx/5AHlujV/32pmntYUuM8OvOC2YCze8v7ygfQDHn+mze+wE14737Dii
WC6ZRiBKQJFLiEcVe+5FdGBtviqDC0I+yzb4lYj5BKNygqJuPhhTEeuKxF6kux2nWfL3X6HXLEOk
Y8+x3KdMsOptRZQh3ldU0eM2RfLn+DSUe2CA/EU2WLn/xXOMOehmN2xlGIS/fldmAwza/0K7xIM8
FEkHjPFha3RZMKqAaR3w8wNqTMRSvy9Pnd5eLvpfdHmMx0bTsDJjq7dTfRwiL3i3CyW1NdN6Z65J
iRRFn5deIr9fdpyIGvLdupnOU3WY0Vnmg9J0Kav6V4XXJyGqyu5gRtg021gZGPQ2NtcJJW1GHuLU
QIRzs9rL+DRO1LF/TS/+lbWF7/PltFnEORtC7MXEA2wiIpWQUos0rztLqrBfEce3bGZYASM9VCcG
hl84KTOx2f+PbTrlYzObpuq6F/a1lh2pTg9g2PvAg+4N3283e9F+ex/qgfoY6JcCXcUuaYYi3qAn
TiuYjX5++hEUPXVCZyfIQnGC3qydfG0nW9F3A5QlL2JTYrTOPwiAu93uZe8A202uV3HDsY8jqdRI
1+78m5rrfVa4Gm2hUZdNbpc5DFpu24Z/6AQOdII7TzZwXtW49gqkV7OWe1uIafeFrUHO9mAmFoev
vcEEoS1cUJndJhfc8dk/CqCe1Csk8sJHJz4N7GZ8jUtXPMOwK/gM2pLEZzWSiExiMlInTiku/3r+
WSWflo7h5U+4Bp8UCdkr0p6cwsEJ7rjkSTGmQzm9v/7qD9Iek/NA7jWxT5vTRnANEvRhn6K12hnh
BRIIBIg5yFSSj33WJqoBfJNViWyNE3nR++RmCovZySEuoZ5B9WvcHilTdMer99hYVu57+R7L1WLa
ojW/yPP5IhVEfX+/6oPS6a6B/H9E6GJPC5l5qA8kQR7UrDO09MhH6esR1jKoTxrAnw7fW3zoYtZD
8YoVQSS+n8svGr+e6xti7ZvXxQ2EIGeuGhapLdPC3qsXccYkGRho17p3WVZaqmNODaKcirtq2i7j
uVhBer+dRYnu1u54GSH6GkjFOqXKP18sQKDKOxPjpcH6QB0Lvsbi8ndhLfa8totVFSowSwbGAN5V
oO3Q1im9jVbzFSs2Py8FMWpfWFjPDLhg5fluh99ZeYMn78qA13a1YBXiL3EayDg06LG/M/L167W2
hiTv+MLoDzxIW2VgFkm54N+hAiygo4ByxyQr6Cn2BM6lr1NBMCCcVgKiEgdCawQjy6aYJ/uDmG0R
wpLkMoB2GlBtbFvBhUm07gnxPuqYQ0KzzDGo30gnLV6oFM9QAL+2zei2ChZ04rokGolvn44Za9G4
3e0Xr343mmRvSwOlvEtwVf1Lj41XASS8eSZJP+/7GJHdyaAujmmavgOa/s62Y/dM6zW9rajHz3kc
GSbgntP6p42eiUUe/8z7LbQZ5IgPXNJWwss8vQ9J/Y3EuihkWVgBULX9RunQnPE6to8GuPnIfpDh
q66IBPjFVtR/RZNHaUOj0J446LbYlx/5uHeyU+Rb4GpDN28x89f6g75pMe4Eai/WfWsPKJ/hP7J2
c71JPZfREca0jcBv3SmscEjsYaBE3OWnwSt18n9aaXVveOZSt1MPTrxSA2p1geZ0sWj178hHlq+3
XU7fzb9w6f/o+/vDDqACcBndI7euB+bJbpP5TyhpJJnXXuhMEoFfZdgPWZb7PO8gnvawCmxzKkY5
nZD33hhWupsMVcFcWQrCfjyLT6e3UdcNpCitcgocNyBhELG/qWf33HRuDk+8znhbbgPKNXzOmYiF
nRA1JjLzOfypDOYIEBpeIufU9XL6OzfLZJR0PS6JEQrTVs5IQJh83X+cXE4e067IMYYt/gLFKPwT
XKWIb8hr4FDN3uN4r9FPZhdPkEi3L5rbtYKuo2NDInVquepvC3udewqt1kbt1+tQtyi66eqoXlfa
Ii6tNBlm/27H7F9OlR4iJVtqZPEPPhiX8bSrkeb9/yg36cogf97kK41VetXsbot0Fi7iEEdbsErw
AN82Yp4y2W1EME/MktHxhlbBDYLzb+eiHToXnBs1lRS01OwvlU0AxEeNVkZdIgrvfip0rDj1pToY
sfO6sPQs5dah77nTl9Gnyd+6aJf2RR+LE9EYKxQFP84D2NoyN0NujLrm8v4OOu5ipapG7DRYoNsh
Y0/L0WMWTJ6QmiavUY/dnzCpL0NA5ChwITxx/n/tNDf6rLd5TKhZOY8MaWBM/g22K1rKcZsn8+c2
W2frz2esdQhfMDoweBovKm9YYPmpfJyowG5Pq+4qIUvd02o2jjhLy3N55jvVyanO+rFeSa+686Oj
4RL9F8ZbOphfF4vGbPR6QgOYuO9ONvBhIzHgViJ9oYJkvNbii5ENQdYqibZEwEPZkI1HasZSZZZy
RzG9LR/kFmu5VroIVjtHrtLHXiiyiIRmXU+AIVzfEBRaL0v7fHSO97OOf+psznTTEus0QldMJXIw
y+ZHVCoiaJJDhu6wjojORT9RqpfGsGD1iZOWwVxyLkrr7hddC4wE84nQPsSrJoIi0dqK91LFXNUg
l+iulSkrLpOAa5cwlIBQ1NLppDW6+xbPEm3d/aPKCaSW/slKQVAJZoaKP6kWKZUcrGakUx2kv4IU
kfBAhsjlnKNUZUuUMvkQRQ8/1Rc3jOzCpGhrkW2DZ8KVIcVVIVDJbwt2JOR1Zh+F9+kYS2N5WhOG
I2Vdn9b+5rSOsMiKi0h8hVBaYHgNelNhJ5rTmydWbOUXFsu0WbZAAnTWWJrzLsglZCP3xGlQAwIq
5LIpRkIf+LoiWx6uGoxKEAYGKQbmNuY1nbOV3RawgTBKcEEP5P/F8MbgZYyz7/5t83LEh9ui8G5g
7YJMwpFvy3PwB3xbPSZ7UX7qG5Fe+Wf//DyGZ6AVKDibY3Iuzt0VE0zXjMxdyNknhzL6ztnFnDPJ
zrhyUF+Yo69VpzcSIPdrnw6Cbp+zvstpALJwwL3QqFZkJudAhhTfwSzE4xodDJ4f/wB7CP9dPYom
wSQ7qr8RRlWfYdZwWbBwyZG5HbgMj2nMNZesW/t8W++V4+sc/0UcxRmJw77cyyzv78NN4aFu/XW6
TbfKIt/GzGxeBsv63ON3qrN57PJeYyhnzj2wFcrFKCeNTb0K92gq+WhnfVN3/D2vBkrWNsoTfSEq
xGIfbLVwbiyiaQNL5KOMlSme8pxCpxdZOJEkfTAX/jqc3+bRct0aticZcfD2MyrajcV9zn4+qZmD
hVsv/mmdo5/7X+ucFf1IHuMQkq5oGO5TbaIBpIjHj8F9EI9x9iEHkRm3X2u05rLY4jRk6rdwl+z8
TyZxfrQFCETuW0Qi5xANZToAwcv7A7121F2Zqc2nRfyX/rUaJ//rLV4CNglIaZsB6jFSSVk8uKQQ
qonESuyiIumQC6rrsIc61Dv5HgZbNGn4kc5Y9IBpUEZ9TkK4+IIp6dGNozPVV/cxOANBGiRLYx9o
tiHOc5wr4Zjy3MlJiRBU+/Ya5jfC5FO2qm6OUdpPHRPKnLrs3IiIprMUoAvpNsmtHtgniDmxnRtu
fUhGozYPuBtYARonH27M/D55IfUI3dPopU7uxrQwPe05rPKKYt9JsepooNHYYfckA2XosEdErJxk
KjnrpxxfWsaHqoGdDZ0bwz0X0LtmySJbKGM2RmXccX9rLyydIHXAaY2Kz3hkUejkg94i2GaIiIIt
06Z5M2SGE344DIltl5/1RAbWG7MT9VDTVaPgu/0ShX4gQ9gJZbMJlpwZn4tZfJ3PwdcO2h6WXC8U
Txi6CmgZ8ABnPJ2Co/xFOZRNvJULNB4X/CCzLnOMjmAN2IhAI/DcKcG0rIZT2kAaxWmN4eB7IFUR
EL8xQi/y4rLIRS1mYNomYmnR9BKiAx89jHb+uocivMuvKl4whYgD/uTGVGex+kkbAI+NlTFB106A
Dg4yDMIZVliygg9dQzJ6ZZqMCvSClVeMcvyQcoAyIUb42omrg7ZucSjbBFldxu3Noi8SxwcLfr+z
ESaJlEqkoYi53ePZ8prc28KfDt6fV4bHgmfyZRXw7152RmeKgqk/fkADpW2E2AkjBysAe/Jfaw/V
whXmmQHSiEiCE2JQ8s6UuLCN8bvfpZspVkDZdcWpjM9j2v7HWZSxo0ZOZ9MZndxTyz1RArgUGEgx
kxIUrgknXR3Smvgxxa37Ztl+ck0TNKTy2BTCSt0qUcx9Fkk+nxLantZtHS1Ltpo13gMWweFj296n
P+39c/uY3hnzi0CawKJ6WAElWzZnQtiHRX2hAJfKfZTMky9QEumLYtKeKV7Pa8+qyDY3CSdIAXJK
Oebb1l7uXnySgqdCI2WBIBM7eYhqWA5wKkg2xFEeuc+PnF14YK3RaehTeRhrm+Ac7IO9sisuPh3Y
a3TVNhCH8J/5U+iOC0XYQkJzFyC9MN0lv6UvyZfk9eNf0rEUBjHdyQzqENIFixrgXKrIJKn91/a1
zX7oiP9ITxp63FJZiXvVx5Xq/5FTEJ3wmSIQHzLqTzSdzyH99R46W2VGWAIPQ+XzzRcT5VLgMr2W
VU6Z7vMxHUvpFbkuG7A5JXtE3Svuy9PI50eTZbKsEEPpE/Dc0gJKxiI+QU+Dxy7HugagQehrgjGQ
gerS+oRv+anJyecvYQ/Qd1+iMjl0ziRxJsshrv7vTZz+oq3VaHB9QuVWBppQzPX6OILAKDgHnOIe
IXU0w3gv3y2hN8nXSo/IhZf3/+qDZCrGBCl6hrwFbbpD4UD5vQW7G945rp5wkChWa63nNhl/Zw6a
iHvNW0PNzR7EvJzsu2jGV4MzXCKo33Bt5s+JhuMKKQQdm/GIhR4LQOMJU4dK8UjcX+Rs/TP/Cy3e
w5EvqXYXGki8Yzw3R2etL9u8wPIia4iLtbkxzamR/TQgSPWpPu14ImEWAJIx89Eh8/qPfQb8jZUV
AmUmBTHi8Qzw6ayuatr4IkoWRINGrN5xqwWO/UkIu2vaAqcx7gJJuI+jSTR5pk5CgZNrgy7E6Pe+
ioasMni8lbHBqy/gN9+W9VECimAp7hYdtSHc+rn/8VcDtGYt4eNG914uufENz8tNFuDw7ZJIGb+E
L2zXLctf31AaxiSOcjFGP1QW2JIfA3qiY+L1ljODbyLVXKxFlrIktaISIa3yrgXghs+YXD91rCPi
RErH0l9lYHBlDSmsffvSk7vTrKVnSxuKdi66eGmg4gTpi3PntqdFDI+Uxq3MXv8MIMdU5s8e9lN1
y5ICziLueoRu/hAnD6soO99n+esx2VxdNAsTiaC+8ff+vrvtbiPva4OVDqA6khaHOAtPy+fHN5ri
HU29d9k/TbF7kaihlwQM75VjZZJMFA9NLj5DifcE1yGBemtUXNA8B7GVcZ7jDNnFu9bB3xDrZjBA
iHCJXSPgBdyGspqTegmGS/YwyAvsgGIOf/+8B52h8ZdK3JhCahB5p9ykJt+eSN3xl29QrxHF12f9
WN7n9VSsYb2JKP7kVv+Ieew1MOSSnsiRjAWXb046bRJznUk6tHeRxPtTRP2OoCVUUCc3LuHvpSyO
99elPNxwX8GLCj0QdBSqTPKGKuoTr2g8bIoN+rBoOzWZ0KydW5TBikhKDRlti9r1NyS4AOhypU/2
HJHIe+Quw85rdLtZDUkHteXKqf5Ox+qvxsA9YHZAWUCY65Op+dOKqdo/5rIKrapFsRTXNLpySpAw
SkhQivk9tLv0yJ3Oep7GU32V732EPyhIDzGVM1qBXSpkzTLByBzT62GRIdwaqlNoGQm80BSOU/Oj
UnOFaYSohj4qDU+clYJ/CmI4hoRNfzco3WwrtWB+EVlQEKHUgWi0Bd/drhmMWVg5pzZxOHgIzFDq
IPolJkg70M+dlnkJAYE3dlyQkjcABOrHQKqGTD+gBrGNsR+/MFNQRQTdR9JEFw0I0a4cFcgCyXmf
tkpNqOg/foJeP29Tkx/3MDnNqjMi8/1bkSC+hrk9QdD8oHDAgIHzHQMqCn/gQreJzzmwT0xIVG51
Bs6HaJ1Qu6Gqk1oFMsf9m6ZIZSVweCf8JcRIsB/ArgndT05E5arD5lB/pdYgwY/AEQVP1LVmiYNv
qWvV4LNke80oOAJnsI4UPXNcv1+8Cu0L8tuWbhURyW0kTXGRjUlmSmWWfl97RDoqxhJhd4q9RFJd
cegEjghnaHuS6ip9bUSjAxtExZTmiiVZtQamTXecOY61fTj4FnYeYnFpAUoBmh43ES1iUmnvByMR
O4dX7emEV7Qu2Ee5lOuxPwsSu2jN03/JsP0bXOK16aZrqohIwn/USUYwKT04kadNmjNtzuVbPn/+
APUAPBVs7xTARYn2ZMRllxo45UsEnnJI/h98KCFfP7Q8K55h/3UMrsayA5jRuw0EVy0xg3yW/FvK
C2J4EvmxGDxl4JV4QKSQIK1V+SyNW1F7SqGBP7ClxICMhJKHT7YhI3nNs8Q0GjAtt96KVPZDwPlj
V4OuEPPfOi+jtMJzqooifJWZvtKDzD+g+NfAZP1AAY7ZSvzPOFOQRzcfU39B99STuqD8OCPlPt5B
iW6EWgS7jiMdvioKF4/xnW4xXZC+2QxZETnjH9RbUQ5kVvRYxbXMTOgiZWpGvTuJ+0tzCmWsY8u8
clGVYM7c+9Om8OlPpEf9HGVjvpjhXXzZvdXzzAJRo33Bf6giTnpZ4RKwtAckOAhsoEniapY2XgvP
kD/4k/W5mb0Wzey9rOfaup4rW2XbXj/wwK2pxhk/nIlSaPcHNEueNLlNbihzdvXdEh9DAU8BlUrJ
jBvYmb/GpTmol9vucRCpeRwzOUoMje95e0pH66sP1gYx+8cLTZ3XMEoYQ4Q6F/sdXakRNwR5dNwM
Qlat2oljXeTu0oeS2YSiWhEcQclWsmOqAk7PB/0yBht9/i08BTnE4kpPCV+xWAyljSbHx833kW73
AurJ1qvj+NfHRaeDdmjWGYZrkdjj5WDCC97sYqIezc2Tqsne/PcmTj6H52Ri4qIMvPa0NXiNW8io
a5YQp9bwsHYaOwgdH6PVxsBSSEHTq6nkXMvbkJ6eGttUkE3MksaczhlhFr/6dfPXY0B5OxlKIVKc
GmWHGCTEHS2uOFF/kSbwFXniWChsmTymupotQZccctpDyEL1JjLNzc/T6SyBrC59JpGoB2FbQHW4
tpcdDP83NGN0/dEwpOawE9gVPTSoHigra+uBPBWqmvcYBSeLx9+bVy+nG47uF8ZLFshaUg8TDDaG
A3o8uIEhM4RuVNlDGBRCR2OBoNMmDd6aJs1/djgYZp+iHjV+9BBfYzax2UdcbjIXRzQ7otgQJ4WI
zsUxUoyNSbZ8sW+Lx+LrIBHWwPcAhnFtx9br13Bfvwm6E+RBYuoUFMfbSxC3NJ7IjeSqrbimAezP
KTvO5WJ84JsST156fhM4RZQAnAQ95+Q2O6njZ4U8F+tfD3p1p/+At4WVy6O7wsiVaoBA4pG4N98y
kGNM1I2GliEfXXOSXr/fxoNw27UZl13PqnFvLTdtyVAhptAFkpY9X+LBAimIRkoZxKmn6g493Pay
PUXT/0SLtcRPfyg7k0c215BEHprXBD7DXH8MqnGyK5kX1LPulx4g2lk5SWC84wX5fEQdO92y+Umt
63UmNfQJVLfFRAYWiPE1H6GkGvYm5oT5rPDlmDXwGfLKeYMlAPMHW4nMS8DTcpBRAiKXyeEOGoi0
pKIqO4fsH6IgbYN/4bPD+9v1GKAbT9qfPYsVQiq20LEpj1KQZk2/yO9tvhvPZiUDIcjwkHjI5Ae5
vZh5JphiXMhyVUt7Ww4RgwGFQRaCCJUVQbYp8UBgvWXvvKgf84SYw4XGElB6/KCSWla4blHs2td7
CJJSUWud633vWJ6zc3Nsjjix2C0ftuk7tNlOgS3OiZIDXInXQsuN6/bNJFWJc4l08b+lh/jA2oCb
h9WEK7eDEolrh+UZSjzXCuqG0rrBdYlRvxS4aL5BZTWo/zKiNzZ05MeFdftDZnaXBGZ/chtYilTZ
6Jp6rYW2AEa+yCjH65OapsFPva23j3W5bEZPNt4MqqM4HeUQVluBDoawEpJkhy5YILtEdLKrcN2B
ZsToXddnjBydCX8037T7LQr/wAUE3dB1VNRS/aZ0Qp9NgyUqp4eIbNbwSn0Q55zipYoh5jlKj1XX
Qc7DjF0sJnQjB9B5O9xND6/+JD1GF0hDSJj3GcUn/42k1m1Te/6t2fwC642Ddo6LE0+49Ot4LMEl
XBIPlLbeddE68Wzr9t7/eZZchs8zwWNMEoTI2LthUh+qg85a+toi/hACE1EncnKqPNTFG9r/Juwl
0RlLom1SGf/W1KRCTleUStCXzFS74SbfNVdBE8rxrRKJlEB4YV8JAcm2QJwq3U5OVv8kutp6JEiq
uuVBHiUC1A3nTQPI7FhKYd8BFvTNmqyNH+8cBJqfAt2Vm/x7qznbI/O63zYNY8nYu9z7V7kjTEhG
BSgDwQYCEXTeu+fO/4eVlrKBPrjTl5eBqL4X4049eZL8AsgdRmh6x/qZJuSwR+yOyXelU6EQPm0P
L6n8svTXTNKSZES3kXZ/SUtBXLD+oF7U7Ob1Qp+CNpmy44fMb5J2PxHDp60hfRYaPX25O39k0OwQ
daTY0CW9/4ZFwRx5pHBmXxTL0Js3FvpO2X25bNFHf2/qWl13t/WqXtFv3qbYyrJrhpG0vFZXdmQW
z95FudR9mR4rej0knAyoynFXdenlkbyKtEQ2dtlOA+AD+rwmooA/lAJuQCXlyVpQgCB6QigQYkmF
e1DUf3K7Q58Jh7LK454nEqTfznQ1TPUUodtW99hb3TDtCsxYTL+dRVfc9sMOEwgW5CTERAtxsFNB
osUlP8HPzkwyYwpLkXxwf9E6okcWM5WFTrFpR1033+d7LuRNdyNeYh1usz6LJ/GkomlJW+c05ApH
St/FlSIvM+EutrrXH8stTenbjwoZ5kZxrIN0ioQINHmBFqqzVpc1SWXwq10e13gXBk59iHf14QVw
O/ptUeXmjJXqqE7KIIus4LcFXhNyO7naSEpzIPlXxkqM/toC8N4n8wbfz3lh9KXWgnYEGCFxJvkG
WpLxyXfAo3pYNn47h/vve9c9vHfZ5g2WrtiI0VuOaBhKvbumyK2RcsMypfTEg5bW4re5KNmMoLYz
z2ciIyjoO0Bof9Nl0kFCdiyLXXuE44Y3Bkvgxyf59bhgjjLcp+evTrjPenAchLNwm93Z5Fu/j1G6
yDcxt9sKogN7jtdlXrmMaAonjdfavX5Ljtb1tGSK15r9krNGThxiwStkFAO5CY2CwGZQD7GMcSh/
zYN5YAcRDgRDhNC9p+SxNUZRsjTatK55NP5V6B/o117zHum7HSZOGkAUs++YwUCOITBjhnPP6mYL
YG7Fzl91rp2r+AtFi34anEXrrJICy4YqamfROIoWVswCdybNyQw4WVVjgClMZHZkvBX+QiYgoapC
bH9dXq8UlKj90EoSzQFgjNfwxW6fjpJiQCRKIbuBBEkxuwR7NGlUFycoGfgME14xoATU/Ltf4nzD
PABigaebkYBr/erMXflz4PQ5SElp+mUoNC6daR3YRHLgylKjT/w6zsupaDyLGeprJCY+LNuDWqFO
IG7tYjk8Le9oWUPG+r15P54jqaSYwEDEyy/5UtlY1ayaKZqVLyC6kxmJfz8ZmtRaDOosOMQ/LCQB
1kmOFSJGBvH68Qpyt4J64TXCyln2e+sWeahwo2QwW3csQ9ES0fB+aMVIQkkIibQ5oRi3MVdJ6VJU
/kmfOQGAx6gjqxuhyRfjRs6YUbWDKjP+meajF1MyUZdgouyhuSYe73287V5KA6NmjpmPEidaJIQH
6eJH9aqZ7r1IAKVcZOCJLfDjEBiNQQ9wyVGbABHstJlUlByocbkdr5k1sxRRNwy2OHPY2fJhdWxW
8mOVe6N11ek3hJ7UTI4fnxi1dsxkQ1ac0xHf9F/5VxEMvK0WkfS5gSVLdDh//SRjZf9uOUhJSE3/
tK3GT1D3ogYIbf9S/dxTyfSOEe0ygoCe5SN9rd07pNhdb1wRsmRQad85kmg32eBuWqX9GL9qdxSn
g+cKO9X4jYRw/E76wcyYRq2pfht3ajda5Tt+lTvguSyQ76HX44t8KTxZrfeES61vLvN6XuLOtCHc
Yqty9OupYrZJj4QTMQtL4wGpzDO11A1vuGZls7Cx8lGJfQil9dMC24e8mLeNrtPdvq1MNy6dKPmJ
N1z4oPz80I4Dh0suYSN+M0qi/zD6tb6J70t/yNt07P7Fx3ijEOMw2qwGnyYHaOwYGT7F1lWLQI2A
vUZJ079xiVPhQYqHDSQHwm0MARj0YCPQqWz2SJjIEp7IyxJY+tEMvC0VvsdYVs/q0IzTnbmEwHzn
ipiG9OgpV1FW471zEcYFMyrd2T9GJm7CDWIFXnKK4TdXSWdtvBDT1jpH1C7784odet4s1WV+d2lA
pleQ+ba5FA4zkKG+SqxueI/FbUI5gVF3XFmcja9dCkyQ16Gb9J8MH2LSOgBFaiRvywRNtm+eZCd2
bawFx0CDk3lnSI1wQfEzJYqwdJ70w2ZMle60k1M4IsQmgV/qBKrB+K3axkqDkFC9jhsZu0XcQPTI
3hKfn1a013gx9/dz4PKekdH8SK3kNi4Z/uD/JEg8mMqwj4lV6AkhtjixpFj0HVqL6OTQSbifH6x4
NOmQxkBepao+KWcv6NiT+/qFsXlQFlQCksBVGf8i2L2MyDyfa5Rkh9mM/1bAiLHKkzdOC/Dqi9as
HDcYMcSH/ZqEv0To7/uwoOqMtlybQzgw0SKq3iO1q/p8oyxO28N37r054tj5m2L55one/2GZ/+5R
v0UQSYOOj0X7xzedIuk30IyjIbpaPm6mFWE1cZvUNSBNVMOQUkBM1fcY0hxAVU80Q0umuy4PT1J4
Mg1Y7px5yCZ5WNFQWiBvRogyjOblxL8ddE/0ll+AFKFIb5pB2INNjXyS0yrhn8DXmIhIEEhFiBZK
QujTb/esJwLmS5D236glEbVmE/DUBM2B08angHii+lf+K/5Fw6Ky7j/pT5deV2Bla3qIKYICYLTA
X94WQiZtfzdmdCEdbVisO7Dw6PLOn2g/FbtpU7cEd6+M0A9oboygLLJDZdJleg5XDl3qN73D6lyc
2SsRxbVyO7vqaKOv6iUAhV3Z2a+wXBrvs3bSxqOE4TReNssB3QaOHjjKIab8BOXlsbkv7osuRp9V
ODQpoQJXSgATZF379PMgnFQ0u1O4Jitb4JZwLLJ+Hcy1mbl5fN6rUz7QER6UDIGpx9qe0TFv6571
n8vsSOBu/OJApDKeohViK0Ol86tSLeZpUvI1F/qCRmlDG6BavufAHeVJw/znxXre+nU1a4Jxj7AQ
J74+ieL+8+feDBQQb+9RMq9JQGjLHJt/hLHsjxRzUhBT7CBCoqJOAIhKUIfiH6Q8tG5wFW44h2Wr
A2X2HywRKwtENIECUHH9FW7b++LvIApQMCAKoX5NJ17ZKBvjaHJ27XmAESwsGRStw8Lo0W8RYorQ
LHvz09JfhauIgClZ5YvHJoOgw0vKoiE+qmIWLYKFQKwixsgfpCamwUkTcIagxLp9GUdfIhARiUg+
uEnbepP2BY8rzf1oLNIzwetG23JfnOXC2Zcf3U93xmmR2tAsArAkN4Yk0Up3H8jnOsPCFS41m8s6
cbM5ChkK5VH/iuOpfWcIDvNywQ7glq/sh2ZJOPdgpsFrlmFNmAUHqd3QcqV8+qBMSgAZzGnLkhST
GA9vlDJ0r0RDK+xNhdgx20mF7+H8/xVNQSd8B2C3KSyV9h1zNXwLCr3GsFhK7ZzSEJWQEGPVFmGm
wBmNM+OVRaNGwX7OiUop49E/Mdgr2GlrYcuLFozm+Cd6uQ0N4lGOjfZ2Mt5zpU9PYxWDtrt55N0U
iiodcYvVg9zmxrT6UvADgFunxh4/DaXUYtKiGjLsdGwDEDsCNP5TxcqBMW1SEssMqW1pGCeYP68R
P34DYNWTNpa0rxj5xImmzIMFHhyK4sWAjQtOPqnjJHfluy3WVJy0702xMrz7P/HT+sPvlEwC1N0J
9TVAT/NwGlBy45E0m5xaxoNz+M5OHU7CCRObicKkLCMFmic4De6CQv9QgjJB1+QMHmY3hw+BLWIm
ELZ8Qw3Pu/WNfTK9dOYo2nCEE7dYdLbMc3vbc7u4u4bhshU5SuWatO6c+tjxUmZI7/RoKdOe3SdD
jzTK0vTZXZhlm1vkpG/YOycMlJ1R8R6E+lo7mrQSvB5q4TfzxSkcHHq3McB9CjX/1BV30T6W9x+1
Wb3JkzH2vYbPbKgy5+25Ux8zDZeTproBg83y3lFV+1E4Zy/Pa1t59w0+1yTz6p2eGQ4ZwqhBsVmQ
yt+sePLe396sSWvZRGHh+YSbt7FOpkFXtREucYfv9NYRA6YqW/cHGZXvsF8izDhhnDTnJRZuerLa
NkNyd/Up5Hg15LCCZbtD66zn5kxnKO28cqLHPHnMeilG9qGGEqWYKJCT9KFx1FaAiIJszpzx8L09
xfsXJ0ufcCf+96wnvUORI+lZYaBUNx07St1XyGXQ9ECx9HTgfqxQJc1dnzEYVnO4d0e9QweXBiNi
0CZr9DKIfOU3+LfOah0PODEfqC83RXfS2gXHHnEg5ESFrJ4ZTw8SD2WuuyqZK7XEF2cJZyQXGXtT
3Q9QelwC7/QHatL8V3OR3l3YzHeI/Il9x4I/q0s3HzF2WDX6aW8YgQFSZ0+kiJzXUDE3zSjZvZVx
pU6V+zKEAYoJj4G8XTdtpHqrnyn7L6lit3fKuYAn86Rf1vr3wnbctd8mnXmg79ZprlPGSdkVA8hN
J9o9RK7XivCuN4rACK300i3ggerWg2LKuDjNw3BVvdf6Y2UWFyNb9NQNYxjZwP2g/04n9Ct7Hceg
ve07euxwYojKc8r/G62jtt6/lxnXag/WJcFhoI84z2qcPKOKtRz/3WnSIMFXhpT0TqOm6waNw5Av
hl6g4hi+sl//NeQ/boM7J7xh0wt94C3amq5C3yOb6eeYOdnP105ThidCNR9M/oveCQssET5CqNew
B+wTfR13h75um/njVkjRtr0unla6SgjK9wUisvbPuw3qIENZ27DcVU5rbmIT4Uqk2rCiNNLrPyk1
L5JpJ7ULyo8I6Y+A5CgMIZLdGRj8dTt7YnzftS715bRq/RA15Z3ho3C6+aCLn9zEqmAlR6KWdMXe
/JSguD6WWzpiu3cOzb+eKMjyuyjiWjGPIbhSlOlotn9zcFnnkzcWmNY6BOsIruTavg8ZmIkW+IJp
jJqUi02hLkZA7xjo0Qx70/acahiSXEImuk+VHcuQAF4szeUkKA4mSkkoJYcTU7T44+O8sYzrCRPB
tBq2BE3IjjZRBoRqOZIwNEX0BBCrl/1meWmvlT+/Tc/8cz6t79pYfznpb0iWMujGZDiTNvg4tH1t
Grm76P3rJ65Wr5VUGt0UIzXnXbqaZtWaoxDjwIhhuCf1RaaC+rSb2HEf2IzuDrkb0Is7T1NHa0UT
MLBfydw3+096YrwlFOUZW992MjxzjLKjTx64IeeUMeY8adFLpYKvbXVmsuKAYMWMnm7VdpBJmeRd
fRUWXiu1OXme8u1cfVi1rAS0+Ew2IVJXtvdls3lHhH82u9aDOp05Tmmwx8v2c5qjreRBEIQD0GP7
VBjfE82YNnKzM6RNpY13JVc2Gu0ik6F9KmOI0F6udaeza/v2vTPItm+UroTphPNWSFhljEhkWDzj
RU+xyca6bUsHssywwOVrVk3bf5jZQhZh8pXpg1j1Zmkdlg9bByc5V4pxriPLSafGzS625jArPBK+
vPkLu4uANIBOO6YAOsFjnikJczUr8WO8Znp7yz1xvUSodiNXqSap70QX4lGVUiJAUrdEP/B0zjRM
/vHPZ+icCKULtpAhbpMacJMyfLcH+GrYchQDNZqTMtOzHN4I7B99GSoi6qPe/2g6syVFtSUMPxER
KChwy6g4z8ONUWorIiqCMj39+bLq7LB37+oaLGVYK/PPf+j6SuVWiXejUvRVoj8I4DE64xsalcQz
yWQHSUjDNpi25auWD78beBS4yel2eoY2OMR+Z522et37KlMnGSu6E2k7BavVp1dWm8fXcBU4w/kw
u2E3aI3ii6I439ciJriNkp21UPwIJAIM83RATzx1BOiE1IdrrXD0qbD4skR2wGskD03IL8pYPCtJ
4qx6SQnJ00TAZENpJD0LwLU9OLyD6jOxpm+alSSe3hoXnmj8T+fUoH1EKYbAHQnxNzCQ43287HeG
wIzh2BgiP7qt6MAfM8qtVX0G+p52jgcuxdIvymkLacKus2WGPDlAg32HUYe9D1+uJJnU5rTF7oCK
hQkVLDFxK0t399rlrGEb+SOuekcIE3MMH5bvQS1h06DItHudhTJ5jNEy03y88LchymPaPpvTrM/G
wT7U5oYEvQPxQFWU+Q/Ku5YbM00A9790OG8oUfCUbFO1tq7e5+oVGmMg14hdOGFx5aDqsKAAXXtf
hanLsKUvtGrWdJ367Rldp7rT+TBfdLVqWdwHnzp83R2asRdkUVT5v8zVa+k/K6fE56gO0n1Tsff6
hxZ6Kr+qnBgbo9QnxTfDI5BC6l+aBF1jVCAH4jo5zPJq2iEw4YpnLkY4qVs0gQMjrkUc1mOZJZ4G
SwWg3YMWH+GhF/XIKM7LoOKuV9wMbxByXQg6fvsqlvTFJKKoTlgXlN3necyS6ZfXiRKN5jS7DyL6
onxwTUbRZ6Id5t9X2MC0e85JQ/vsDs4jG7y0SYWHr2twYyQsSfjOMf62sBgrpgWERe95pvJydJSv
o9ex83RgIi++MO4dHKW/jjJQZ/gGbGtc/TCzaCj0GXGDKXJJ4Q/hMyV4+Op32H24ObcDstKPj1Uf
JqHJDiIGB/T8spxPgfy8cypnOrtIv+NzITnWHhB3B37xZQ3NXdaJmOIcFGWCpyNMOHGnEbz2BRmH
wE1McO50CYew9rDoVlCaF5AIoGAMjTPGP1waXbtgFt9mvQC4auHthtKKsvowMQNtq957r2fwXR/u
/QhLHyqYdPxIQmBVqbW+waMddhjVGe6HeEp4Fq9BmU7rz5y7tj08NKMiDwssTLA46quPAfeWqYbQ
H2AlrcvXWiHirLstTmSL1KDKe1xqFMVV5+ZKI/dv8CBTBRHIbQoDsGCy30Q0wo5aDWF6K2dNjCA5
NC/3qfReWKJ87Ob1AwW5iacwp78tz2q2CoKwfw+YjExlDduIvW+2eHynUIttbWdgAYa1w/iduNrk
PUi2Kkuk/4IgwjInJvAJE1qQc4wgXvQHnNv72NrmjXMH9fkt9dSKnU4af2tb0oZu7z9PhuoWAFNu
M0RdfejaBsjo4Ei5lQGa/uc8CB9V/AXSqXK0wYcK5pWaDyCO5q3etJsJp+mlzzATh3MxpMhPYUPx
OpSTIGCsGZ1Bew2wFTa+xOpy8Bk3Y0dtQ0hptnTsHJlXzyBTYJp7Wv8wfgYz3sHrguU5bLJ/FOY1
feHIhBOz/SJT7jKNda3gObLOrfMtchAJtiyZFXMtaEO2ny73XsUYoNOy65U2YHLOlE/vN2J3fqkB
3OaEPYLCTFvuDQD4xd2IBNgI89jkDI+RT2DVdrruI3Tl/1puOYI5AOng5r5BOWivnOe0o7g5C8JP
cjYhRlBfrV8hOtTUY9PXjg9288+5u6az1p8uwHK5Uu92F3UqWwRmQ9sbI+pl2gdqJV4IBHnC2Z7c
5vmeVm9lzZksMKKPll3oLh1XH315nn0HwCDBRfO1wXPTif6xxuqwbiQSgBTYI4uCj2H8GYTtClxi
eMquO7a4jm0NZiq9C0V4jcQNogqemDevu48TruPeU3Ped+Qa48wK9Msn7wMSFiZTw+4zACZog0iM
Gb/jAEWGu5vc+HXFkgtC2z5152BsacM1KxiZF5ryhv74MQduDE0FD9Ii7zPAMYXtyAYNvsIiUY8q
nLYYD1texc8/gyZyr7nfmIFa90wUY1ivs3loC8NV99ESqxuj47XTQf4dRstC9+7c4qjRu/P7e8or
feTrL20eK5I+e0CxKYPuOgN2NXGCghPtNkdTmcfM6vdv1ncUtN2NuvpoZHJrTNQj+LrpzJombAPc
OwLUXSdaH0aCw356n3MVqx1uPZgfsKQgkG6MaaYjeYS4OIKlySXZ7VFf5kNY3PG8XOSbO4t4jz2o
/WbwA8OqO1fnBW3Yru6x9keGrTASL5A5wIZuIQf1DnBfAAdOJjD+09MPwS0PEkJzdEKLBl82udcQ
a9buO1DpFtpezS2/QJEwJzKMZMMaNim0k8UnNKj56YgvxshcRPhABrRjIgyvfEbS2eXRttGpPqJA
1YfqN8whswF5nqJodKNrvvWlAchJKLPNp693nEKFvEEtAjzfGkSpRyFXO9Z7/YEXTMd9+zHgfyFO
ysbFc9FVJjX8m0vxk84fU5LVYdAVTr18T78RorNrGTYPRpnod7rXAN0qNj+toNaciBkfMlD49fT+
VryBHqvcGIzcnAd9bebCsGUOi7MZ6hCktU41O/CxEWRjQkgPaNgSjOSyC+2NsacNZGvwEsRSa6Yi
l5i8bUSixs2NdatXds9VPIDVFjLyhg2nYNtaguUpvQQXZI2MCHYiLvJfT311xqJEDA95LUqvmWiL
l6f4ZcjfmNbfL9Drui53ZLPowNB68KyS99aaArIsO30x2Hps2mP5SKxlzbkJa8n9EvN67iA1sZbm
G7Ge5d5SN75e1HpII3Yw/RrnfBugESOMOUFbZY8KMIt6StlffE27inrP0XcTzQYP1EDGTt2/wMk3
2g6dUfRPVAq3obKG8L/E8SQdYxAuyeA5BnsWJUIez1R2yl11m2r0u8cIrn9ql0eY9MWL5lguy+/i
iqvA4Hp3vkcmlgXNZ42NlTDiFCh4tGDfbW27Xwyf72SpR3OxiiBuHujCcBlwDZML3gG72xWCsfeO
eiWuPdgE3EdvZur5kNkV+xLIk35Gr460XSdPF3saUoJixjnu9Z+k8dYowxvv0w64tMrfYY7WjFJY
9j9Wya+SP4D528OpWrcuDcvAuP2lpGJw7Ge5j46Irk65lAf7zjBXOMuo1Py3DnmzH78kBLULaYNx
uk5758SASFZf6fj58mBHV7vFkgVPhZ8xYZHbcKYTEsFZ9NZ8sR5ma37gBRe6toufmpZzm7KK7O5s
vluTg44Fwc294QdM0xlUEFAsNns7X/KckE6zNboPTfGgi0dz68IvLmDSuXkRNO3R92wegnwR75NV
HbPS1CnN2T7W5sn2emETo67D94j52SM44OIcvHBXepErRB1Moh+xNv3u+HVwURfmRB0ygfY/e+Sd
DL6Kcboy8VyF8YVKrQXFzaN8bVMKw/GfpzO06Z3K7dARm+CjyAwtByT/xslG+6qtiiD9123A4G2D
ulfyLzGd2baHUOLQFHD8WKl/mv13kc2Qw0O4+ZhOtlaZV67aEk136W4ZZKbjtl9ynUD8EVNHnBXD
8Zhj5OnbaGyMDrhNpOEBvgXy9J2kSEoIOJS9+ZeIRjK9gmyFRkO0Us95PWz9sLbcup4VdInnjgYy
ZWCtfQ+upw+1xts2FUdd0jy1YYdD4WZRdzmBxppmP+m/fF21KabLbJN0pw15l/QEE777WbiHDaMZ
IJROQF+IQBNnUXzwhF1vf5ml7dr7KysN/SwTz9xLI699ga6l8rxE391cHfgORD1jyJJS1Tv6v+88
3tJgR6fuD3Yd7CVwLb/jdEoRq65rUz5lIh1sB2R31Jfvmg11/6Wq8tMz9WO2vELM71GvPMYt9s/G
rvekLFD6YrKXTaRJbrmf8z1z0puEJ0Am6L1/KOzgX0gJhqPUGxQEpiolvtBYvU/jJ2Q0Vy7BC7MK
m8DnLpWvXbny8XS8pFwDUKTvTMFGdBg3zAwh2Hz7Hzj59CqMGyLHWNQz40zdSjmRCIkYSLXDsrxE
BbMiw8NwUDNO6o7Q99oAljoBUYDY7rvXtsu+ShYm9Iu7fbbwZoxDMIYA5v4zqFblBhaG/5joG4lz
ZA/tPTESJ/vaq1n3yt6VKBbod3aUDpP7KapmoLV6J1D68QpxbXCj10LHyTejlb7b9HGRhwOkaDFZ
YNvslJzbVa33UDGXaPyygHMO3SMJ9E3MDIq92cvbHmw0FKHPo16MC9wG98RKthFntNu4wCchKg36
t4Z1AAuTYvJGbmC8nHWrO0a1oa1AF1qrz/6KVQo5iG2Ri/+Tj+LQomiA/sx0kKnMiVZQcq8lFPtx
3xX7bzIpEq+b9p+pY+F0JupInjoNbsicoRDyEL9yyUT6s0y/bXAiZ4J0wMnS5JisXx7tqKv44hYE
gfI3e+zvcB0cIViLkImbmkTL668ve+qIXQNn4FdDypQYtgHdTIiFkCv5pr+P8LNnpeB1I8iydvfU
i952zIgSvbmYqN98McHMghqv9xvCWzkDQBI8RC0tsyhJe/1pihifAskdxXraxzWMoGNwISAvBAxi
FyeeuH0x+hWtguwZB3c+t1BrfH49Z4SROEbh+fT+8zgKWQ4i8YLFsf8gQspVFYQZst+fcBxGdk/i
baydwhxNXhIybV7iDEtN+DuRR68x+YzQnzEJmDyDC7b+7qxXc/YB/NEAPyY3HwMKp8Yq9HxeC1tO
OENid94NxP9RfAVLcVOeHHE+nD1xvhONhH+DAYMIAfnmJDax90UcEUA0QByxzFe/VnguluDijtjY
fbXKfI0y5T7m2KKomVEEeiLsfS1gi3JY/x6rUOz0Pw6OlJSLkmj/J3uU1GkqJ3375qZyZS+W1EyL
oNzy171AdPyyqCc98YMVHiQ8Tt7juF6yAs+UaYS2HcPeBzZL02fZT8KcIR16vpejoa/V+losKz/q
d94JdrfjzD2sdPyFJjDAW/3uWvl4IDvXQRr/MIyiINdxAHw4ndb0QBtmBdTeGnMnzGl4U5ajRfDF
GU9YsLCEc79ez0pb/nw3YlTKeVwP9lvhIr3s0XEpkTYHLPwgUzg0VVeBCMTG7mFvtxr+VzC3Svs7
uLqMqJ2zPKW4ZX+G+FuLxfUbb7sJHdXgYe/3vwxoiaiZ7MW+VuQjht+G0wMRHq6GaEe+nCfkHzxu
HlehnSzwr4TZiO7HixdiaonOU7QxXJVsKL88PMQvC5AolwmiuYYIjGnOe2z57JUgGAN6wvhgfzt+
cyIVY8eA+3N1XGPxXjcn2A2IIfRZeekiYYi2zwkWNYC+PIMJe+sQspqDr6mAB7t3MYR0UjYQ3rnI
WqnboiNve13DQ2cS0XxApBkhbNNPVCX5zS0xCAzKm8vOWC86DSJ7dZtCnSaE20R+Sft7/tRuzqWx
gce4rFpeAu759sBAge8YA+nOCw3LXvcAmrqB+sXvzLvNDGBfisMbax5t3Ljjt5ZFP23BarmVE+WI
yN9kiPNinoLAdYCTERTQTmjNCeqKse6CHw9pVMMH5AWbz0W6dsXFZxJPIGEDeBso5JlVunBnWtdh
BDnUp/0vYWas3cfm4Jlj1h0FEALUeIeO0jprJUELLawMkd0Moy0IuCbsGmyqv3Iv8qqpncms48+Z
edqXrpMXjZlPwpq/iBS3/leP+QLbL3bIb0dY/xZz4wklr1AsyF+ZKUZfgRtDAzerL1zU9R7foQ/i
dmB4w77nE0BVRkm3GYZR2U7/qSBNOo/ed89kmlnyC2e4INoCaizxUQJiz9E/ges/fRhhXQe6mcHx
SPG9TJYYUYWW/VyKk+Wf36pOJIG4ugrHHbs753M24RmhW1pUTztbvCsbThHg7XsVqa5RjD8LrsP6
zorT2kBovzp8GxNmh4PJcXMts9fAsBo/v1tmyW8ZM0IKBoWdMsRt3VyaZVyvr0wTBonl249/GHka
AzAK0J4csADXCsJmviIQhFx09cSqqR0evPif9auGh9z4Qff0XjTTbxpAIskfXvcumSskkPvtEPSJ
RUBJJ628n+mXkjLYI5SOVr6C58CqAfcXWKGii5kDW+kqKJ77mEPggNWsPgeAwDA3+OveazL6OYCt
4hvq0ezJjIfT7KR5gGF3OUoY69+DBBZxtalfTmsJGaPJsduLpsbk1QNT+/YwFmFU4iAG4kYcVrum
tLuZ82YKA1Un2/JKIqpZcjgF1snXnbxnhuSRYnTI6HaCmWA/89szfKTZDI5dip8FaHKKLJiRsfNS
qKzBLe1n5j7pstUe2GPnNr8BjvzAU6nLFVoX3h3KAO408ykUHQuWbtJr47v3dR4/97WCAdQdniM1
ystLKRs5DqwGsDmYOKP+uk5Qhx4oaoiXWncZWKHBGzwiWKaIX+6AmSn3gpOq3ge9P3c0VHBgBCIv
QCenWv8JPkzyR+2UHbtJZ9+6x/S8bIXJlQlDeKWc3ZJcA9sRYz2ontUqrwcZW/7DhpzzmiyiGZYJ
nZ3Wcci+4wDmRBvcsTPspvRZ89ToVWa/uzrUcx1jk44DZ4wjDbXXaLn3dmjknnqJC3p//zrGpu3D
iL8egElydNSwu2rhCaGNHy1Quh445C8Iixtm0+OEcOWWQHdclfWoDK5zc5SA1aTn21zHjbpmIwpF
PghFDnCdEf6siZCcobsI7rM7er+nWy0+C77IioFShLuZeV1xZIFix747FcMxzUEESsATtDoOcJex
jkOKhTVgl0OA8oEdfdg326JacDWY5Srr44A9rtTxox2kjV88/M5Q9YzSV3AH3QMxFdw7kyvF1kpd
P8YlOTmWcwNSYugOqRuoMup9QBllhm1r+SAz/Q4rJI4xATaUAwNVA7r3BY4QxxR8EMI17QBYZHVm
HcPHgvw5WhRuI7szZTVs30cVuo5+3HFQN/VaREWy/DmIxjF2n7VhbHMJeoc3C8Bn2VpyPOtsmLrq
TDhVa653Fl59Vt2PKXGF09wKlECjjdAQfzRrujtilkGC4QaWlPmRi06jlY5fy1Wbm2VxPTF3eS/Y
g/jT+ffOvNa/eN9hgjc/TKp1TkOhuo3lvQ/YX6SzcmIhXrr3tQua8n7eb/tPtnrnx7Eu5vamjF5L
1W0PvxMLA7e7k72cLi45sDBbSGg3B06qc6WC5T78iG1Ac0bE2CW3EJV9a5qM704KC+CFsBHfi9rJ
UbvDNY68LpcfVdlYXTIjh5omKEuAfvvfc68eu41bHvEX898TiqHv+T39BbIO6eT78K23U2KzP0vu
8B0u8cpE2UutNGfYAQjDQriiNqBu8SEhPqDFLrCnQbqGzwzSaDJ5mOD2IQiCZ+75q1gfesx7YLGS
3HZd3vsfJPixE2+yDTSFFgsVHAQNAkMP9wgE/Bnn7sqYXcV0Le7FTV/5pwXPQZuBAclRbPTNxfSL
EcBj1wARhB7WlGQ63XgbA8YLJHR1HdP0GTyoGxzqBzQAq5v/mcXzFn1JH4DGx42DgccZY1pG3twQ
Ck+U0hgU3h1YZg43sg137MKgXGHfmuGHDLcJs/NRRfscX3eFkIMSKKOg8OHhlM6zMEkCuJHqCUrP
oN61UHDU0/eW5ApMe9Frnw4nhXxThlCD6z8sMFgBMtQxX9Qu7OevIJ99psx+eVkRap9kxAFjaq5Z
7klHUThvDg7EsSdmYhWBaeMaw1JlwDc8il7z6F8LzxQDjqCIe03CGGWbZudbMrx31u2PpzlcljEx
WVhNlxPtu+dyBRMC0hmHj3NbYU/03mxk3cnt4Gczrm6nNfsMeE0BFJy7V0w7hK+lMvP9jlicmOo4
zfj2dU7FwHj28TUfvVeYDLLSRLiXkG+IKSBVXsUY9xWWsZziJwNgjjbtNhcENI3Pzfke7OonvfrW
heERiyPT05uDV0A+vBcOENNhwIuzDZxN0OdrISv/reOVzXhaIoPz82FqvyLPMNzr+Xr+UnTr3iJ6
r19MFobxvQ/6ms7LCfMToGs4Qhf11JlV8MgEwbZegwbLsWYMpeL16VkaznoZN5MWqOw8JgwX/y3b
q3NNe6/UfZAWwwbBG/mAY9L32+rGpGgPWqNnSIvl4PJHSCG7Mh8/YLyg2e91exEOHUILui3/dGLF
uvJA8ZDUsgQUP3n/sM37ggHJI2M9UJfEg+B5yT9o+6S3FD+ujLZPOljx4UoJ9ZL/6gFoAhM3lBe/
UIHhYjgkeQ/SJRuu6Yhoow4aCFFdDwmVZwzls4yhSWyQ75JuQhpk8ZFKGLDgJiwGQUzqvkcsSlyx
XpJfIf0ZboShaif8x4sJpF9/iCeV25bhAK2ofF684cTu9OUSeCwatcb5a9DEYE7sE+GxAT0yp5vK
Z+TfcQ8vUt7137sHQwzTcbU2QgPvJrZE6f7kiUzOlzwZ4GT4dTc74FUkde1hNKAb1hwsUFYwKnlI
MIUgAKLpNr3WFGlzH5yauDLWGt76bxbsoCbQC6VXoLFYDZu7z25QXT2TT9rZCVRmgt/L45TA9qe9
UHvyn+ljywgwkuLg/AkiEDgWelinzNsBV+Q7Hrh39l7lWL6P7gd7x6OK1fO5g5UGuLh2NrlrCzcy
V5T6yLUpmtTx6oFRMQQnJiI4GdPxMbz4NXY6kM7sA1NXFagRUEBwPYnb01Ns6nwTxsmqtRIDrwwR
IQu6ny80JrLyE+LCie0k1hFgy4xraFOWb7xsqvHLrbCkpNAaxsxhXi4vQFzECfU4n8Vjnk2Zfl/E
99exhI4wTEcQR+mKh0A1Jr020M7dFbL5iOMJPAJWUDpRFTByk/w5JvYYtc7fqYfT34g+EGU5muZB
mzjsMyVn3vto9u3IpyUyRM4IeSggOLFzocG9nNdnQglmGPYP1oa9bXy8a1/2mpWJIqjtiWfTX1pG
gh7vF1Ygm+iNQkDyzJDC/2r2CjKy9BCmkg8hxh3Bc/cQq+cENhf+qEXohD6SEJb7RQ1Sd0C54KwV
n9gVqPdRQK5ir+OSMUbA1ECyAq8bCSaUSchA0sMxEtivAdr951Zj2kEGJK6EJSMyQrp7rjWNyOo+
f3s5z/vmb8ZNDrGGRFNfNx+fIThTFQjQ04RQRWV6ncQjayfx3oexfJbv//3oO8BicFBuyo2CFxrA
IJkaSI4ZVXBbQcjknD1ncrcJ6IS3obvSMKcpJyamKqwWLDwFxoaykrQ8YGtf9xsvXIU/AM4UTfz9
l5kT9X74OXCwq3PfKQyrUN74pi/eaupQfrIeYgn/IyrTFuB4y7lN2/5Yc3Y/YmW822BgbDjTKf93
pzu2N3mk9k48iGq0qfJb5WMloCyBlie/HOKst2u8H+7cleBuP5jcrT4O6eiYF/HWFuECU5TR4Ujj
w4KXhGkQhc/Rc3UYOwa5ngp6Clsf1/OM2Hqds/kFdN2/LtlWGBM4CmFrUGyLLYr3AH38r4tD49/G
jABcaCWIzhrG3417bK/hcKDsRFWnoxyF78JVI3k/jHFFpT1k7B3fvEevOVBhk9Hw0Yc6NGF2rP7n
QzILnFHCGv3XvEb0JQH2EkOnevm4vW47n36Np/P509dhGTx3uZ1NYaY5k6NI9/5C4Sy/6GuH4HNO
kWEzZn7uwI4IYjk/v6jksN8gtXF3402a7nfeREFy1n9uPbFlNtdFP+d9NFgoZMvDRWL0RKUKFfsn
HyvEp336AvvoNNq6Q9RSX4SC9RjoBzp32/tAU5GcyaMI7/Fjwbp1+dj/ZYRBYHaWd+LbkLxJ6hyU
02O+/3NPEL+0lr28/f5MQgnwq+xfRs5kshRFPzp80L8QrRwWKvIQExVEc/0330HM22Q5WYpzCsiO
y6eWR8ljEF8JCWs6HoGw2h4YluSjT0ix8QobhBRlCw7s7d/+YYDWrrL1FTjWJkKMNy2m2JfAPbP6
0Td8S13gH7DEnpsH78VshpUcSS/gBsHzrfjYWWA4U14aQAIWX1aQztzsAKaIPhEiDV1ZCNcSy3pk
l7kECUOzvj1RpEDVWmvXQfdzqj+nx8fPH2GDsQpwGJc1vx61IjbD0LnQ21oeVvk1h40GHW8LNpct
PSK/ggU0g53Usl8/SMoQa9Dk0gp2tsm5BSoziHc0wwo/Qr2ZOES1I5Iy3v2EwoEm4gg/gPof7wlk
Jb8hLdWk2EkO6RWTDWk3A+4KVi/y3meIKLVtWw1pWDL0Ha2wMno6h+YGOFoE0IAgx6hkQWZ2fuEg
dWfsRLWDc8nWVDYgDfuIIdGwffm0XSg11J6wi4S/xuJLz+Nc5w3BL+lUJBQUbOku6UCDtiMLPqu0
vU8ktTXebzAZ2lyc0CCn6oXJCHJRiDt1cN8gcO0D9dvtxMkjVwUcwHI+rr0OFpmweW3zSEdDT/Sx
XORx+8/qfm5zHC5a2GaagIjKVY8Jlk9t/8tgawgcoBq9XZxlIsJB2hLoFIqU+AuaKGq25J+OqHpV
/GOXH12XGABQ0yCh9eMLWqjSPxj9AxGiAMwM2U66CtkGQm70Y+2tVfcDn30R4wLVu988zK67fu3e
l/EaQV2T0WbZlrCNn43N8rv5QKaHu7JRC58uBHOIo7iyXs/Y6PWL0TPbWyw6yPznBnErR8yseN4h
HqEmRRf2efAPSPm9+XnhwXfVUg/+K6bi4vEgQ+QSed+eNssAxsDVAngFSAFohit10SCQAZyj4apd
hVferNUhBn+ezFNw47U7c74DcZSHtcOTSUTuGCuqYOluELDALzpVF42yY5sJj8Rlemus9OX3ZI0+
YT1F+wDhAMl4drmScFLCBYV96yEJS8edhnmja/qaHl63DE4KWKviUlrtGVanSXgAzIF5o1PnvX0c
tV4+WjYA9nLTMry2HhAKnG9uIBFodQfMn3CpPoyZt1COYi7nXi6KJI/xJ5ZcstT22HoCunZclCUF
wXQlcgXtNqad/M2UuG83NL6ePsm3uIUgo7yoBAf3UKQ/LzC3gbr8FvcMzqy7jCD4naHCLe9fGXiy
+i9yvzQD3il6OEK0lw1ocgt1sQ46GEA5+EKi+8k/o65fTu50SUG2p1D8q/6kNnxALmWo8XChUz7S
Xps9+jutQVxiaAQdN/734aCMO6svG8m9xwC/QdGDhHVuBEoYzTu5H2XMgTWcz68p9WA6biHOoZ+8
O4z34jCe3TDuVGKqg+dKezGZ8HTV+SgBydLAXVHl4GzXMKxj835P8OAFsXO1f3Go/atohGAJmD3Y
AGa1oaFFULvrjNUU5M7OMgzzaKRgkmxVYaKgQEV52reouWE7+vePd5u+z2Ufvg5meTBImSBa0wbx
OW+OMptkYC7ePm5MUew9T/y/q3pvBAh23PIPP3wRPtabYMZ0wdfelovwDDABt9CBRvIylevANPwD
YA0hd/jEIksbPgZC2vr/09wpuESPAqTHmp5g59BNJN4KjuEWiPS+Jlt2FM8KbvRKplqffUKQdfPv
gTFfnxd70HrMnCr8ZVVqC8bVDcjGdfLmNvkK9vEJmvuglpEQ7jatO2JI/7Ch+FJ+GzyYInH4QHEK
AefLGQdsHtVsvMkKik8MyoaC39xCaGp5xc2JABvPSiAudJ55xQz/TfOTA5ZxMpdP1jEraBGp0fVx
/aUNxEov6tHqFpULCyRf3m5ejRHgR528+8y8QOAvuPuBRx1O+bD0d44H5UD3oRhAwhDFA1+guWGf
7++whgXF84PxwhlTaskojERJZ7dDAcADKantOeMQRxZP9cmjwDYS9eJGMjMRXV9J2Ot7SkixqLrM
GFlw1eVth946/jlAZORSfTsGAtktS+19SvfN/5Ys4RaW20Hco7DjT4eKTiaWUqtK5ygP7mE0BI7J
fbdJRny4kqaVqSUPmtdfO0eDjyGany0iuKMR/TUG9n0cXMjxEijpb94qA2LAmkAGYgrDzpdMwHHP
xHgSf+w/n2xpa3l43XEc8ITLnHkwWkLnHAWKL4+Mh9aH4zO3lvGvh7IMdnmNdJAhAWGRLaaaeDDT
n0qdWvfFBVKKYwLvWP4C7LPLTUeHn0j134/r8BkkI5C1NArbWP1x6UGghkXYHaXIZK8ox3dX/4CB
kI4rPF2m+wnuEybw4lBeFlM+q0PMxUVncBNwvUyW1hQ5Bsb/0qQnv006JSGNuPT9ciTlP/jBj8Xd
v7SPKUITyEsL+fu+YMrtRdh/f2gP6Se9P9RA3mDqAHgcn78J6JyQ35EkTG7/iZZUDbZ7bCQ8eAHk
7e5HhTt6SyDvcbJc4qplU8FNKNMoUn6Hj/BV0aLqBCZKVB+hRQwl2WRcNfDX6+1Wsff9m1jx9qU0
5Kf5UcN2B6P9kn8z4OTfe38vdlz7I5PlSS7fRVUoPZ8MOCWeUTLv5CGdKYxl4oAkYJBdBpOYyt+u
e7PBNoMP+rK3R6lm9/Ii8DkDrLH/6subPXrYmF8QL7QdyUvdvyQfdF7Z86W8Dz4hb0jzLbsY8rW/
38vYlTeFYHHbI85yMOJfo6M4VMlo9vfXrPkWXvGdQFwZev/3WMpMVebdfCN2LJhRzLRhstMvt3TQ
QBbITlk1ME5YfeAnkhk9CrxS9xHrYa/n4QJMH9oeKyhm4bTAfTjrc5niy9mOQk5WtarRdfAyTr8u
rn+UgAu0gPPlPDufmS9zWQSXZHS5pM7lMpudZ+vZ4G4PwgWXNS3+YF06DbHh8AMdNLEcpmorsssH
LbFh74lU+wvSMzgNcqrJWlwSLza/8bFJzrnCg0sC9MuTf+BTa/flmMw5oXxefoRQNg7xhM9cba6A
47Hl7tt0R8c2VxbPR7NOa3FkSs1XqMb5ISHDy++VE8L1duw6JGhzySBEg9cjP/X+v9EJJ5o/Dybi
X3vGh5Y9oX8hy2/9H3AhGZKIuGd5KNZf1KvjkiDD8/nqw204w8Ohf+9wuDv2bAbOsBVXFZm1t0OZ
t+NoSs/GTvr/1L+cjgVIrT8XOgPEwX90NpP7TBx7xCxL/rtyOvCCpMhwxUmyA/EKO0wTpqAEiFfQ
ng2KFUnck2CIv2Az3V7SDHGEPKKpJf3497rhIoIaIpnKcpH9PY50jBxN7pMJLVQwDziu8vXj35FF
kOBJNi3oOF2e+KxJlyaPN1RgcFqehiERfZ2M+emonq+daKgXvYVcK4PzugzfeKB9Q6QRYmwhyoT9
0UD/2/FNmuFiaG1f42wpOXxyi5C/ByrTZtVaf9eizqURpovG8saBB/8y3bjxn1bQqRaQlqhWk8j7
Pv99H97jwggSGkCM2xrLZQuvYVwQ++qcSHcwu9sYJYGOcGd0IAYBP3XM5uI9m7XlV3sv7xuy37Bh
AmTBPwYgFylMDLnbhH3KwBaeagm/lWjX9WNtLSr/seYd4YP45/dWnfBE/F1CZClRA3TtApEyCWpg
EUXBgMmKwD+tPrgPrG18Gg8/md/RuCUhOKKClzuG5+daenG8mgVkW6ZIsjh9eR55ttYZ1uIv6njw
4JHxbCrr2LQohJJ6O6r4aIm1lTyQ7NpiYQxPyJNt6g+zFYBSIjLk7mfbwuTY9F4b4T9BxgNF4ohA
lY0dWNmeLAtY+VwusrT9l5iGUwuZuPrY9DTegjzdmShckLWIHRgcmjay9XQspBuMDVH4y1NHQQMH
usOvfA3kJ/S5QMQG77ucaf1q9/ev1lQZSk0uuN0fTPgNzRFMU+/NZTOCItgdPU/6OFWw+g1jpNZ4
7zrWAohTmzTntup04OTvOK/GFM+HduxYvfv68UNo3GMDhw49dchvDDmmxF/KUg/dDvYLxbkNrJf2
RY4hq7Wsz3G/w+D0D6dkYsNnxMESM0JgXtQUrJydqXIWGBgCFCsqa8XfURKXaVkfcKHxQY5mCD6g
+xIUenW3W26vJZZyvwZk8HKwk+AhtEKYCi98BQP82r0IV7DqBAwYHEbgTBCjhNwjf/9uQrIyrWdr
JvoV1CVWWnOm7n/LVrQqLM1ffrxAErIGhYIR48Vo3hDTN/hH5iNNtY/JJIukGbSu9vffYw8rQSSK
+LEqm0R1WwOd/LQV4u+1VQ8AKJiQd9cVJONLhk1SN6zIcAQxeoTvxn6ei08vZlKckRGHK8Qbj15Q
67Xmy+76t9zK3W6xFYsB44M2iv9wuf/311HdmezgtHk6DTfPS7TGNcDFsglmVeOYumeBGUxwdutP
Tyhons7jH3Nn2Cb30Go5ORburZ6yIW54g2LcL+cPL2VwhyS0LyPtBgsPBT6t7uAFsIzP358XgjEX
NmYr8RFkPH6QdR9qkuC8kmLlgMYqmkLy5E++fmFOtsYEQGQ3FYSWANUYbqWSAlv54iKQDpWFofg4
QKC3ge55Ze0YXz9+VLC+i48WOcRA3H9Z2vKxoIPwjjwMYQDzSOsFU5P/H0JB0sTIQRZjdnoMif9C
QDHCxrsBJhHZlCewHaIjTyfdJXkzsFZt1AkHJk6gI97/aDqzLsPVKAz/ImuJRMRtZkJiFm4sChEE
SRD8+vNs+pzq7lOlDBm+YQ/vQH8UqvHJU8K737KakCGoz9esi8ruNsfJ6/ZApfTkg7hk0LtvlClQ
UwAlgkyqc2iNzvjeotjDHX87j307Kt+OATvWzGeXXhNsGWp2+mqu5P2k0QWk2+aIFVuNSyhHn7BO
xQfW+vFgU+kq99kMERGKPRmwoNMHtVaYXvhA9O5xCeRoWSMDGhv9DyCnevdBrplQ9z4o9gxQB7CJ
cUJCSGyGxU/DApOdy2ON5RE53bonf+vvPtEMzDGjr3WptRlvE1ECxFg+1wgsxP1qoiWM9nmGhS57
9nfPyzxGhUJtlMoo11xDUEJsl58Do3s1gmxUd3TE/6HeHCdQ3q7hcaLtV10RdpFiLcVb5uYvKCGe
kP7Av01z84sqEl/2pqLzxlaWxqcjW5hYwYoKJ3UsYr4slKjjgnDa7xXsm+b3xcwXLMEFQnycHCeV
80FATDohL1CR4CIZWqzeE0Acr4OXoTNCkCaCgmj6wNykdqE6q7Z1RAUV9lvL+dAlgXC8pYX/vLrN
owPMmkYiW9jn6dRvDg82WuzH+UaAXz3y5nrw9nL/M17tfi0rMJlsWXwR1lC6E6PmFZJye72v9yvL
6APusaDEeuVeNErQ3maXUdkYZE2k/tmhse59X8/jxK6idHj/tnZY8CjSSYWcPjMnLYudgBZlqZW3
bI3Tmbh4y9RCd6iL8l2N0rqU19tjmW3nXumIc2fTnM2a9iyW1YXy5+Q7kZDJTRDTQwFUm4kdNEQy
CsP4wFFbpoD8LRWfnFYgP/8Qo6KxLVrbv795DiwgbEM2j24n600DgVF0GlZ4sM9Pw1aIt8Y4j+f6
OIv1HmIByGS1prV1Y/teaAOcQrb1Cp1GbVFssqlxNNHpXlao8yDeblMSB57JiH2Tl+PqYwJJh8+X
UdKXSvxAdZfL20Bq1BJiSswlkv/FueawNxKiwwyOjzSymXXAEZco6mg4g93MOrvWV4tX3RLYvOjG
0O5iG2KTIJecN1rm52E/R4qTLS6OQhNO/ra7V7ukuIKPQwO3AcPVAb7SsKv7ipC85RHJQIu2Ja+5
jz4k56dxcZoZo1oHU53tfQGt9bo/dFp3gqJjc/RGl5cDe+AOe+IQG5SiSzZL+pDEM4G6vfLGjAEE
rApHQ+B4+7mIY42fjoHopteOFrRnLWS0weDfgYkjuHZudK/iLnFfn7bPUQvUgavRI3HvaLZAJSND
wxGIoZT1q3Rx0qlOr7L+ffmICo+SCc9HIkqZoksAePLmNTst9gVO7UoBkgXk4LUQ8aR3RJ8Lr5L4
hGsJ5bRRQXNklKJG7h4aiKpRlKY+jlA9XC7IUmf00+4QZZAopdzNeeo2IBEfwEidIBglTxyabJTQ
6VWd5f/Fvta/UcJ4U3ZpDluQQERLerBavDa5RspW9pNlU+tUiGIcXd0gogbagU5uhiAQtEpMWrRd
YfADe50LyzGfZv0HmsuLD9o9My1Ke2BTUaS7zPgcpCvc8gFefge/ppjBqMkhLNLIp1EHBemJW9fh
beXblIyeIjLt+rcLCKLenkILEb2IfYWhrfeOQPRc2WXeuX3ngom8B+6YNI2RyLCQiGEJW1moVOVT
QggYf4CQU4oGlQc4EIEFtK1OAeoK2E5scLreuTCWWvDj205t02r7LWIQrw79myGCDnAJGv3llf0D
evr9ZFqjj0zi2+W0AFuj4oi5yKvbAHHfkFuQnd22Hn9Ovo4qFyKgJz8/u/hB17dJyjHXMY5UD1a2
KPqXk6OPKFAqi2MuGAOdWgHqZgOI6A+78RmlzaimUQXvXxBtHUKIqFmYkUEl6SoAPcewhiiaUJ5g
16VWE6xGLw0fIotf6s0OuBVoMA2zgV9W3VIRSZidCcX7ajOoQapHKsYvi+EbYCNtl5qdb6lFB7yb
urtu0cgASqzin0SL8jmqsa5/nOvkifroAmIyJUgEybEcwa6NMDbfVAHuDlrwHlPthizfhi8PyPdb
o5G6E5Oxkwe5L4iDnDRCvshHR5QESfBzR4kK6K06WrMS78oiTSpgnTbt3nYrQTqsc+qFmLBRP+sC
8ae//6ugka/5ewD81H+kOcqCQbtUzCfp7SYAKX4dWDF9+Yh82y3UC7xLO1jI9MBHJ/GnXxBuIEub
gNaFh1u4bw9gOVUgyga1L5th7++3mL/sLep/3TF8lL1U4Md+lwoDdfjxVKqCcItAfNSpg4G4ONmU
nMZvn5KTPDqdZq5PpZ5yA6YVLr8aT3F5taZNqzu+WP6QwtrKDKfr6dnhoPlpLFWtdLwnJeVIaKab
e1rDAuPgJ3vbtKlqnMmSgiEVEjYkFlziPDJ/ajUStkG//5YBlqpbpxUru3zqR20wf4waR/4vTbNf
8aLFRi/bvWS4/Eew70nUQC9U2rIPT1qfG3JfupbfDmVpTST/n2QUeKRctZmc7Ul0IgngZ6mSbShm
bPoUnQJKFSWFC7Qs2EalaBLhVBRtrmaAe3Uc36hRSXxK3N2VLOYbZKy6Uj5JCLonR3un2xNqJxKf
LPucW9GT1GfZB8Yvp7nEsP5lZ6Gcjmgdf38p10MyDpUMiLIMZ8FB2jzCxZA6GuU6DkKKKzFBPp29
iOyd8//whu0Y4oBCFPS9IOvH7EU4czXRKYBFwDvWAqpFBmkmwYIkOMEsOFtUkjJCD8m4CpK0zOzH
ilsQVFH6WZ5oQkupcDLhPUXIC3aDnKvUBuULuKrDOfxu250X1a3qK8YqEYg8X+ILuUTgPjioiPgi
qjAEkl/rxDQSgrxcbETCp12LPuQAEpdJZFZ94zKEj7yHA2b6E1eOxPjyRV5JDIPIkRww9KwQ/QOi
IgG87BntJRwMCnnBDAl9Al2qjVuyQcoRnuSNTFCmJ4WmIZW0kwkT9Vsh4+ioPbZIPACnkHQGQcsE
Z7IhUpjQ6JYTBITCqcgBEO0jPwug9N9VkKvGJ56pdUq8yrhBSdbiJsmX3FUidS5wgdqAXGYJpnj6
r6g1k7xVMldJgH81LMnFJadFEwVjdbZ6zvXdlcf2zFnKoxS8fs+Q20g0Z5477egweRHM0o3FCEJu
kvFNceUmcVrUA/lE+UHuKrwBNMOY6EPaQDLGZSowDU7dCWQgATNMLrYMdEnDAObysnwm2TAh8tM+
rSXPlOuAnRU1KFrdTfZxAb+LvxNHrHAy9S6zgtTk+40YSRzBODdQGlnLXUdJMJbTNm6W+HLI20ml
TqJTuUYVAC78ZiQOlZAWaB5Pe/MmyRoGU8xaIRFs/W2ls3vhqxHf3WMUAGpp7/yA2kQwbWAtJX9p
YK/6Qnbi1+ks4UsKSum+5lMcHbNgj3NHqrTCkEo2Nbe+ZGn3hf78o0BTt6EUBS7+y1vLN1LbaS7O
XqujcSdxxxQemRDbYJLJqhcBbrFkcWcd5E84DRfrRQj12aHI64n9PLjRnTcajC7m3CBUAVwTrtdI
e9BKuJnzOT1NEwDkeg1gUFB1IhWPcrODJRjFTbBUUuBg8DBwyCYcxgJkQo+J/c0A+GfGf79BJgE/
8S+DYcnTtjAIKDCVeK8Kh05wWmwYVFPBBjoyJrm4XGokp3vEWFxwGaUzJpDUWQLWg2UfjXNqRQ8z
WNN6CqecoJyn/P43DhljLBGyoFydX1XmN47lPeSzf6OWkleHW/pNbuTz5TiE7Rf4b5MNBDCiuJJK
K0lqU/5W6JKS9lCxk39NwWeV4NLoAw1eETH6LJ7Ngh8rkE1RpK/pishfuSPSITkM4TSDoaLXvLjI
Zf3ZTXbDn77+oifO7JRGzibu7WE4Zp7Jy9kAG0A9pe8y3kLuYuH8nZUUqOTSSl4lCz9ULaaVTAnJ
v2S9k4XrYzPZpIcyq3vyOvGo+K2GcrXlFzxCtCDXnIYvq6dO1VrW7iUvFOxSBeNDFnbJeeU5cFxD
uVfy/a/aIbUuGbpQLmCVCchPVgOFKS8fTRNGVjDS8g3NmO869i22y/HLBvB0ZTLK0fy+5N1yR47S
5QjU77ZHWg7fl44BlBneSdbDzUa2NDltmGbuE5uloytrn8Umu5FKOxdDVswsZE+ixSQmTPxertFy
eemsCpRwAH/0mnF99hgSqO4AniDtiLtMqMhJFFRHTIUoeZ9ilLGaNWj14ktOAZNWNJl0OQeT/htU
VAL3icvMkKv5tpC3GctawkricBFm21aHcmkwJAThv+3DbLJtDFs2bQJ5AfPoblPdY8GXESZ/ZYWW
BUZOQRoistBTU+BqkjLzsGDOOP29VBxgUHGK7HlYuvz/JduD3Ifa43tAMr3oz0iirzNNhtWQxtAD
8VQWFeqzP0VWLfwspJtJvkRnk8INyw1FYWiystwcvcPUGNFqdGilLmhKstbQE43S8aUPqFUchOmX
gh5GgFX+whohUpP+YGuWS/LxtnF7FIOVeW8gNneZWFcv1tI7FtReSFc0XANucb9rEQ+Gugv+Nlwv
enSTHVYimUhMLHMMVKPXG+wgNA56zjEsZquIOSVL2HQNoJWY8DvLer2n1aNv7R3DlrcIJfIcj4fB
kOULySWusVT2f/seqq4e0BMRBZI9fA8sZCh7mswm0CsOc3vIRPRF/1WuK1nGkNt26MykI8VwZFjJ
tYdA9A1N0Inj1dL9IgpgCvCHCIzgTCqiUur7mHQN+txfAiiZwPQU5V3wO5INuOGxsMpqOaNTx0rK
ulpZLLuMEBlw0rkmlODv/vvn7AVD+RgZF//CAFmCeRV/UMDHiFFK3yzP2zzQMb/VR7WJ3FbZU0RD
V/oFhpPPvxaStiJd8OtGoNzbHAYwA1YuiewnZATkBlzH4ZbOWEYLgV9LQdxpAlFVsQ/+ru7wfUEW
8nrpgMhqyQWXNsehR/znM/b98bh7hroqp0bDnBEv412CQRZaPo8ECPzst8/AS4NA4FmJNfX39jYQ
CK/U1X5nHM+GTJzhjOtcORJyceKcKv/xv5hwSqJ6dFvo7zIxuUSnUF4sV10Ajh+gjLCXaAVKE5Eo
hLibOxERnNMWoznLUlU6gdy/5ZJqzSSqW30JvZlgrE6br2toQjTzvfmyDDMSeANupix5UtwhdHvZ
8qik/NJ95GXSA17+mo+sVTwVYKSsWt+FS5bzb8AkIwhHOf7l9sewdeXiDokuh7ITsOh8740MkIcl
ncr4u5zQNmE1ZS+yhjGvk00x/kZdchKycvLePATPndIfF9EXzTLZKjH+oRwn/lx0ayPEo2X9ZejC
Y+pSQ/xuzxImydLfJ5egsb7cyFMl3vwmJwnueVEQB/GSJZ9XyjSQ0G357dqOKM0KHJRynNiemPi1
2ORGsCPlwiukWO6yzulyC7l1pAQy1rd0soB3NxIqTA/GlaRviSujv/S/M0CGJc6ZJJgBp89Sadk1
Xxr7N1t3ZgePCcAk+vdP6fPd8OgNZ7Ptb2xzHdmpqasyCYgppHcmw3/lyLbfpun166AJp4F8lmWh
MkEP0hMih5TbwT9y9bfDtr2nCyxZjBz+L3AhfJdvqYm6TS4vnqhnz2dkMi1lmss6IpeSyzO5Wi9a
JRO2XVl1ZM2RQusbs0OZF2fSSwa2zDkz+IXW34yHMSR5ATXf6CW5K2mbjEpSvW/DnVCAocVwZ7Dy
mOz231XnF5NFwGETesLSJpYRy4EwPujRjBi0EXeBP8GQaco4E2aHnO6RQ/43mAxPUJwgL2K2rcKO
WfhkEGiCzY0imThxP9owl6Il26kMI+OLMpXlTlD0Erp/34oEUpzSmCJy6seOnP6vlfKvAl/jFUEs
i8dsI3XkurXc0DsnFGDmTLhmAEwYZP/jOzSPDkKchMx+DuKbQ0r+Lqm5AqaCxKIkz17GcS5baYsw
6ZfCyC2S7Zc1ncOmqf3yR5ODPRrtBqnl/Q0UmZ7AGCQXeFuyGozAcfARpaA+OJhfphXHct2YmiBV
JryRNCUSlnzxIMtY+BX/aDcR7xaZBhymvZ5m9lCysY8EeZg7pw53w8EUiJdlOE8mJkWHfszNY4rI
Jxie3Cay+/6oI/gJeYybzvohn9T587wdE401aCn3nJOWwrjqS7tfLp70N36RU+JLYEHAt6vN8WEs
EChV5vgs/G5w//t2AtHYTDZ8Ajk5WSoPymd7CEqMsMwx5QDkS6IqGfeszqxncu3M3d0fjShvX2xQ
PgJL4FKz3FggGngh94C0zYLcDGSbvE/g2mT4u91gJ4c/EZy4YAy46F94eOJ83djkMmJ4ZgH+3hDq
QZKUFSoWhgb6KGikKK7sC9+mAbOMacbUPHuyHSBA8d1rWAC2QzSb4EIw85nOOML/46nc7FfE5Pzt
rRJqyJbPyrKyhqyy9ZCASQpHstnIH3yEGWEfPpEfHhbLz++zAR1x3hOg5KgebEh8r+bgr0W0snvK
9NqNJnKx4lkAYbv/fdXDigEekiACL5A3Y62XUbSMlzW52qNBR3qEvG0KGASbby4XWBZy/Nzs15i4
dYdJtMn8CNS8XA9iRwlGpJCAzE1HqlO3ngQ5EnTrzA9pUUqY/ttrVh5T6jsXZCZIIUC+SLi2FGvm
V/Ydgg/SPBiRfXn893qZBRwrJkBkwhIVycR7k1/d3V8E2+R0ZA+jn/+dMhwYt2b2iTOmGF1xbnPE
hZCqhzTNdZnF8kXNQzBWWBn0dYusgZNcRvGyz4SWwNgglSYgkxX+VyySSyan0jYjAZnJW8As4kdZ
jxLIGACFGMSRLJXyCz6G7wSDttnwDdmAXCypD8lyIN/xdOYTQzZaGl36NTxVYGYMVDeiNPHt4kpu
pNoNLAroxEKQNg7da/+GpdRIu/b0we3dMwYvtBBRfLQPUR0Bu4UxKN0ESQUo0329Uwv1nuyYifO9
u6ovyBrpVf1Pc4DvaLXgVsgXZTf6uWjh44IHAwOJe7rHPVqycKTleC6D1H+2Ozm6rKgIGmCOVoaV
GAZ92fULNjok2+ca6cAkPAI5fQAkZngcO5de8YDRUr2jhzI5pFCi7RMozKVq6g66bCU76QN1eaDU
YFx17i0Pire490Itog9HK28NU1DwpLe9M94MSkd7gnEmRG2R63ZoHlP7UCOI3m02ogLdssI/QVeM
AG/EOHWMoSOA50gQYHk7JToGbaiZ42Zcho89PqjQUEAl+MmwmpZTY5D3oaDAO3yhh9r0SQ2tWlhs
8r6CKHuttxpdg9I5dZ+bI7shxqsUymswFy52bcRzfPoVh/EroE5E1qQO6FfZgCej81RZqIvHpt3R
PEYCvdwHfBfe3HtGiY+t15rudjLDqWByygMDLiZIS6CNT/fDPjLdVDAq6R6YjcUDJQ8tagzQq0bk
5IRnj40yxUd2HcN57+t7QAX5mkYzui4wHmYnOoLZ6MpXzlcVVuExbuzwHrwfxHCBfuIFEWaq2TDq
NfPK0n91M8Y35NwN77o5jxUMI61rYcEmQkQ4pWRxtx4vdOnNBP1d/M/t+18S8iyEp3foAa0zDHD+
HpWdQSzAs/H0Mi8UyiAtMJvg+GOjg27pU4SwFeiRaIKQv4HuX7mtaemuXBXnewOQNDIjDPoloHYX
mzRrRd0Di75P2MDmAOW01xCVWnWe4S6J4oYYpCp02ERVoEYl6D5hQ0fvjZAffzUwf4jMg3LuFAfo
sZirNGYpFfTcuuG3PUFb0dNQi8CTQpS7GPz7I7mFvj1OXg3zdhwdE7y/jqcepBmlKdq44AOoWCRX
1jT0xcE4eOTsK9xy51qoXAExvaJbfJnoa5ePoQu+rCmQSs4dbcYQ7tHZBEeDjU+JHtPDO2h75WEh
sUzd0EpHbwDBYEDog9cHtzZOAeiwoi9NtEnVM/NOdNq67QgXLlAKho2EQYP+XOeTmvr+49Z4/bGj
Li7W6o3o2+zx6jH066KhhhbFqeZcmTeUhg/d481n4CAZnvqiFBPD3+GgbobZ3jyWl0F7c39226qv
K0Exb9ctPGEBvBNCXOM7QECnMdDRLMqtK7xw/4CUeX8VNw5OUe/APqj+FMgMvWuM8R8VqLatwhOh
pHy0CuxCMB+MSrf9kQYgculp9+CeljQtUeMnPiluNmorD9ps2B6g93aBk48itm2Aakd8AadTNTgF
mXPtFot7hFyD+9qe/2rzN7QybZ2PLmxfqXXtXstdk5vY9l+1qB2/1+Bn9H0e1hEgD44rLwlAepZM
kOzsIwZxASDUCgxwlJgcCILm3XRT/zBgWKgI9Tk1nOPhqrwJ+iAh1SJW6wosAVZTbwG4aHfsaomk
KRpj19eMNfAszvPt3lEnMXxwMNeRDnIVe5AVZG/64n8l2xjAReiZVHyQ5/gQCGSgdm4QHPrN+D7I
d7ibYDOXskbdoguSEk2Hnm1jirbIlUFOI7nmgDJ6Pbwj7unnhxiAFcD5vno4un2lHrxG7Jf4pYhu
ixa74lpDBrlLqykjsp0VmUik6B5YgOgUUGfeX4ePWa2DSOewPcmAqzA8UXgFEKIg7436CoQ29KvW
q2U+RJemgg6Nrbygf7liTcyfmHbxZ3PxH4BUPyZd2s9Eh1KELWvdvyA9XNmat/p0KK4jnkn7eJCv
KbfnqIJga3hb6IrXBNEAXeWOrDhe0Rn1ffVPW0NKRhW55lRvrInsS4FYZXAuOvyoak5V2WcudD48
wntq+SWKhmdXu1kVQcZFvJFUJNROrk77nlL222wXw9tAw7uH6YNAYmG/Tshnb5AXApKmEyKO1F66
vqg2Z1ZMFJatObe9HB4WyAbtoZiVvMrkw24JjdEjTnn4VpMlIjLI+rFuMQ9z2G7GZYc+/ld/kI2n
nGE1+8d2qFKJhhqNhpEIRXIl0K3FdFH9+4yF98urM+s+r+9vUTk6/mW4p4256dyvmq8wKFaL2xx1
kmJxoN+NWLXDKs4sbscPFto2Kz8IXbyB4agQhAGib1kPKj1LDEbYDzRcnqCZPT1cl1MT5f9P5V5g
q4yqFzrTJki92s3WDKfsw1s0BhmgWGoiZOzf8KLGFH7Y+bIupgB8LMu3VpksrWxVD5RVKU4hz8F2
DhIBQgiSXaSWIIMGrc3tJqTTRHeV0n/RoKHLiep3k1Sv8osunfEQCZCe6n6w8IHb5ykBU/Rh5ajr
bT/99O+1eNbM+9SYvzkrEF6wftcw+lg0NYqE6GA0PFxS0gJtEbag5Om38O9bEDKxOzUW4rmpTeoV
QAIkpFm8XnMUZ6YaKl6l1356yNl8GsCSrCtKiABVO4l/HqA2Dn/y+rIRSW9lbg0OyaAdo4PTJtHu
MZlaAIuXCTsMgEAkjUx+lX6c/OPwhKIhOElQxExPHGMKRO1wo6PbfXAUoknDYpCmetAuHeT0q8y+
MhqBH5xh3Mgqc6caQxBz7OHzRTQDAk4vew/IYFwvCobgdcBdsHOkX9GtNdO+GTf/mjEvfezTkK1j
qKL+vdqrPVwkx0rwHN+Rpp6twtQF1ostexreJiVct2njYoNVZOlnhBA9cXEbwwcTGkDcskI+OVWs
Ohba0xXllygbVOwRs9X87DXhYi+uCjZzqyWDvNkW5SUq3ZkF93S1XK1P6/vgyJGC62DXR04LvMNN
qIAlNBp6INw9HILIF5EC0EV/JQM90bYPmxKxxyMBbXIiR836DMIUGWBsV0BgWO2N/kJzI8aQAjFq
INuEOGzElNdAxVBweuzxFlKRjCGaNfwsM6WejosbUf4u614iNWgGbe51w3uB10ScdvCggfYy66Ps
5hyvCKXQYaKGmLB2vi1q8FzjxprZlzBYj6bKqD/Adz38MVfARmYw1hLzvNDXREiFwbTGovL815pn
J+dkPQGBETg1UcZFFlksqqq2RegArtAA5JC5HAMQ0RN4sred6HYLwgUor9X2uEl7l9ltfVkj3VOs
YVyNcwRpviiZaqpiq1WghV05CJwhtfIsPHXOlET7romD7FHzEUen51mD+WyiZfJAenr86dzGKeeQ
2DWzlTsllgg3t1NSlsEutJP1O1QFsLQ4RByAsbjP2a+1bYkWGZULDDpzTwf7jGoYnksK84Glzobl
qR/BuLoZlf/KzB7AlS5NmMnui/KK4jU01PA76cNrQtIkUCZaZreoYVBpJcxFoGYYRF8nOEav4mLU
nL3HGCchNyuS1EXYmrV21cV8T4rhq38bnnfZOIE1nJnTyk46SS/vrQJldg+fIZy00WmQDTT3OlnF
ENoarMB0ojGWjPGixk26WGvxZXSdNDCWQX4bfA9Y4ZXZ3sMS1Cks3Ph2FR+CdyfvXMJy8lxfJxUz
OjTcO7oB55GBwiSVwQCJEIw6kG5uuKhG9IqwQPr245STVwpKCG4lhDUW9wkSKuv7+jxKFu/OZVRv
mOfReYSjBMLZK8SQky1vSTm+q0IFnd34exnV+keOMAVlCGCCKINVQH6pxViJxscwb5gacO4Qa2x4
bzB1R+dQ9W7rW4i2wf6OCfI5rMfp5DxTYXmhfgbe6W3j6fOn/WUNE/GZAmtQJkllH0kmUQ2nPBPD
tQNbQp8Hmh5infCe/+58ZKX2DOyKlH024VpmAyjDoxvX0PhbgTZd638PRJHevL7iJLCGYBvmQ/9K
SqzYIHOzllAcoJ1xnJWLN9kVPdF0mHmFj+w74gxlA+GHx2QVtAH6jLgDRYj0obWg1lJSQELkP2i7
GBwTueB1MCULYT+4RO3w5h9m9b8bR4ttotuIa0tdsc+zT/cRYy2V/yGpDtjsAeecfuMCIByxZ6D2
3zfJJCpYAk3C2LTfoA9ZydB+gfUkQ27DE+c7FWsHnEEIE8wEIUSQaD01PO0qMJgEzLRJFUtHx21L
Zq01UcKX57bCP4xR/WPEGyS7ZMqikKDJiQ4wlajEBAjPZHnONWbVVq/kobvkSek09S4b3pOnIZLU
+K55Kq2MI6UnzLkTzfxmezyBiI/G8fdXWHPzPRi6yryVUELZ65iufEbNeQWHMU/lI3i1hpwUMQM7
c2LymuemPUpYH3arAf9bLZCKf6IkgQYWh4k8i/0ik3tZT8ReyKib/SfhtiEKTrwD3zcpeDvQf2gd
VyjEEgrP/lYdJaDIKQlENX1MUTYod+r85aMZySZ7bDjPAAssmAB3NHdqFoklbPDPXBzF0+WKxXsD
kHxVM3kSCTPmW8AxcbWfH3FV5yMF6ZcOdYy/ILPsclRsD+aEo1Q2fKPMQTQtsTvpl7ts1w55AyGr
5VOcA7urwWfOA2zzPHFlK/PjGBbCY1fiKfgGxJ701YDfw0rP+5cxme8v1ZAgR0QUr0PhAAAbuXYf
/YpnbKBNDBX/HiE4teQ9y+GNKGnTDO7jatqal9QMCoLnd6iQPlOGD4l4Z/q6jueOWHHnIxXYP8Yp
7K69D2JzDdP4WNmFFMBCT1oUKKldunlIqE+gobKRAbBURTuazeu6fEYPlKPadpPoidrok/Tz4Bjg
6ckUWFXIGNFLZOSHKjCdVw/hjjbiqKQvmC4gcNd0JIsh0EZamSiD4sdx3jyCHPEKZBkPdqFa+tey
h+KDEtG5hc+yB2NvgI0Bfc/sFg0IslWiEG2Z47AAiv5hKomoRGSIsRrhE1U8qr2g3hVJMQtQnSg0
0xpPvZz9AmbF5omtGiKrOBJo9pORzlREWWFFuIQrpFUSXmBqC3y3jpmAxzeqZiOHL8JOzYEIPAku
kZYU0cbZei3yIigIFeIHnSVFQ6/kJQBlq0GvjilYJ8s3tcR87WoLba7sCrwmZnd4529sHtgW4T9w
/xbqRKVAfSbis4kciBYKGgbwTqnqzerr5+A1v2+YWrcxiiVD3Jaj9ggNTSYvOx/ycUw+pj4RM8i1
EYbyXRYIpGahgB3tgpIGS/rBZVV5U+QNtC0vUVdcIOfC6aJyRjuauU9oZ8OguQe54jZWfp2ZjFWR
qSEtwUXc3pAJ+TIu8M+aU5+h1sKipU1aljKiMLFpTN4XXENMqiGXDcBxVMlY9VnPiaXO+8/oMucY
z2NC9NMwX1679zFlf6vVb8IL/vQbftprjl6b1SLX7MfTYeHQmG5cWPQa6FFO8+FqcCOBG662zExW
Ef5lOWG9kiloGx2OE3lYVokXsQi/o+7O4lIjJoIfmXafx0Xr1q01vQPoN6PHFETujTjwxqKeIj61
qb+9CofWJdnDe1eNPpN3+JB1IN+pqctREDb+cpvT8rrUZ6t9+281hCmXbG41+oSq/Zyv0BK3WdKU
u1nDl2dz39wj9G6Y6Anrbtz+I0NvwtOBfj56cBFKAvWNvsh21x0LoD7Q7KzHzosj+ik4LV+Yfemd
ZlgucuDj+vy8xMADUaQprDr0lGq9AzFIY1MbNPxb990pRi/4yU8gowc/m+h/SC109fE1hmUf1EYf
StIB/n+j0/Q8N3pJ3xik3mlXbGqj9sgYHMY6+4xP8GisCcs+k8sWodAtORqUDozZa3ENypBRYDlk
HibqBANA/9hgDcElmO3S/SzqYTKrMxoHTNQ0PIWU98Jq9uIJp4C3fU607jO+sIc+fYgCSGGywpxX
JnQcfQ+nn5CZ1aFhWGfIVQVhqCTCl9InYam3bLISxEVRfF0BY8OQD1ZUBHNCAI9Su/98l5CV5r6K
TokC1rHzwrAG9bQb/Juejsq6si/+tJaF+xtKgn/Mzn4Ld12FYpjVnjTHV//Wg13GcsGYa5lH7Gc3
GnR5jB+pdqLw2E/xuOPsWDnHmE+32WtbBK8oi6Un19igC8/yQfmQ4iPSF4yg8X3X3up4Gj2jYqxs
Vobqkf5SYwE1h/AL0qNe5ufLY8QApnDavfj5DgHkU9NqTfVeFkNuCtNdC4FRQ6QU6zjObqiRvpfF
VkWRUzcxDkBSFo9Q1mVteqgQWehp1DMg1R3sHK0e8lRgM3ll17sHIEFH87iDkKC2nBfRx4JjPIN0
oq7N2gA+wcY9YnjRbGXBM0sS1emThmVMHsntQZChk+0aC3beo13fIf7rIs6LVnVNCpu9oiclXhSr
0WhKHKYebnSHiN0rc/Id4TbK4OaqqzmJj0UCeuIzNI4JBLqwkADlXPettlQq7j3atyRrtT+4FmgK
4UV1G+D5G66oEqC87FJ4S32IriS+jxnTqNFloGjdN6BVOvsMTEpeFJhH7KAl7IgxVj9BNU2X7N/3
DZeRCZy2LBFyLhbfsgPljWcHz9THDGvjshT54JXiHZ8eTYUntc3W3/EaGZR8dBo1U6GLGsAMRsyk
HhRhn9p8N2rx1Ubr0Kaug/hCZdZxLl9wFQcYzq2wlOmr5uUtb80p6kNEVVmgEFlEngONgtqkGrbG
6t9jj8cqlgrlLJtB4vWO/aJ/Rmfg2GlFiCt4eLwM3n6tR9675E0BVLb+Dp1j7xM3+jpuL22flgaL
rZeAZlHYrukXgTdevuKKZeqxZks+T05r1ZUKHvNuAP3riOJabYEAHxWtag9Vp1zX4mREITe4DoVK
l9tYHlO5LFT7MsCesUNlEaZ9ShVqUa1Z73oKZcW2uRreY8RDGmcWQ1FNMiieZEEDf+fTqFpno1Z8
GZw+ZnwixFgzYOUmLbNh3n+NlR5jWBVcyG17XZ4BAiakg+SxPkxsS0IYH9hdF+3p5/jU1TrIMo+R
uiUaIeHOwZqnJpJd8g8LZlenMvpew40JSm5191a3z660UFr0jk7+HXf31MJTbN+YZiMgAtRMqhn1
LUqitT/OjUug79sSvpQw0P7aMaxBzJzx50a4tUshPqAyvmWcVVJTY8jTOWsLG1LYasRRqBjT/MTB
1GMXHmPqS1IDWNH4glFKhyYNHbtKGqZ2n70dQDcFAnkcLadT4T7oM8F85jk0lOkw5k4AnlOJ6MyC
FZXeYmEfeqLKxu+VsQaG6GxRFBneUu89Suf1UJ9SJxm9EI+BLcH7Cgjm8mVO11BZbk1a+I/rffC9
vav/GSid1+AzKLtl9zOuD3N4FqsQBO0uxwGcmA5+RYv5JhkPjlLrslsPr/PGqN074FR0DQ5TiYTO
3TNsqzcUVvo1oOVy+kiCkMBTkTLyFa8OwQSnoZAGEh8RUXQDK+fN5nkbpEFzrvrlTgnSYdWX+BZF
si4G1pN754yg+at3gXanYQ95gTTMLIteAP9VBLSVSImOvbpn9Dmq4ZkmNBcclcFDL0EVC3uQWlB2
G2AOIq6Jk/sPviofH3awMSvn4n1X88pnPUQbQumUwLZVmPLwwoW07UExoSYliIyPELLnpd/GV6GO
DFHiqoMWt0KgWxiGuLTSmJJXX9zZX67AQZFeFLa64ZCdeUMAhH10moEXPnzUd5ikdPc6yOJ/iSow
rlxwN4BeElrHiInA+MDZkQt7wN0JrT7QOKLN8aExLp1p6eyUYDuJaiydE9uDJQYDfeVOC9blzn16
eLmVeeeIHplNxtI9Rh/M0y+0o0Q+Tg0U6KJK8AkgFQFGElH92wJJ7uXH7yRd1slTXx01QIAkTmtz
ierTbIg8Q3CPXgFZTPTeMa8+hsk+dECAGR1sadgh/T3VIVfz06l7dt87ZS74jSMHUU5VKNhl/2Lf
oUIlMA2F7YFS06IxfTIApE8P4wDC6s292O15s3d06aUM8WzuQX0aQhVjaVBcoTpSlXawlgErIp7y
OWVZPF9RueIcsO6m2PQJSP4u0WMn4tQQIN0MmlnTL5fQsqCcsRdAj0QVlPYgbDObwWamUBfvg/vg
AAUk2rwmeOa8/P5EVgtjT8gz5rqZTb9JArI/Lu5bCuV9SNbQppn9+r4+Wzb6NLBHz47iK8FtUw4h
iucjfkmg96ubqrY2Oy8udsW/rFm1DWFrjqsVrEmn2hGb5sPTkEo2uV1E9qds6F6QsI7vczbbZKl1
KBR3zsGqZxByLAi4SZbRBiZ/PHVpSWVT7MbRE4PlbqdTScKBgaJnjIE4i+dLmqgkpnBlSbEJPxLM
WCxpf0aqz0VBGQcLV7ibVN+gktB6IXOY1Ben/n2ecfOpu5MeU4NbJF28V+zMuftUDtJhO3wGZ1tD
lEMfXFza+hbS+ZE6f/SNhQKT9Oa25hwf1r73sTF7h/X+Y8rQHTexoZ7RvgKwonWRgxTaPtsB0QC7
isEirtrFQNvfJm2XYdrJumfw5wE5u8px3AcXvO5Pzmpw7Z+CF8SLG884De//kXRmS6oi7Rq+IiIY
BU5lxlnL8cRwREQUGRS8+n5ydez17+5VXWU5QOaX7wgzkYQA41NtaITf3W2LT56MY+QBKWdBaAfv
icA/ysegwazzOtkMfbBWtoC6CdyWpaQUUkklvpWR0QuRApA8waorZBfUJ3LrCW/EJgEmR5LM5VWT
01NUEcDYl9h0aVhjddnUp2xl/AHYKmeCC1PykGn7PPxsMRlhx6iuD8T9NcB2ReesyFPETQ+fxbkv
W9EQh3aKZMX9of2C+uCsuceP3ZP4RkZjoHeGC6aPQB3X9D8CV9C8TIY9ZwwCq/gYRIZ4igOV8+zH
yyltG6Xr+5DnxMwRmxvIHlLnaUpzROkOBUWuurAWT2gjQiWgn/vp+fVnbeqx/iHesU8NGRhYPf5G
pZAec4vWfyKCs+f9wANACfZ9PNoFoJkGAOsVm4GRUO9ijZOFRKwUvUtePm0Pdz5xL0dytGmDfFEu
e4N63jvqR1PvP2aQ9rNsA94G2E7en47TgjSvM5iixUbSJ63XvNAud+NEx7oCwJX0OW9jwXG1T2Rw
4KIXM2zIGa0cGo4VgFysp5cKFuBSzmzAJlZXIjLQHGCv5Re8zhJUxl7gmOmZfOCS5sAcPHLf33Zu
DxwWgglxFlM+IA2p/VR4GcGLpNjCM9Ai7l2ejArYzAS91I/7vTi2txd9wBPNT+0uXxSz55IEqwdH
B+zV0MTc4XemQkejU3BpA5dfNDqcZjpSA+BSvd9gZed4iwIUnaDhc0HK9A4RZZILDAZMxW4cRXWb
gwogIHmV5BUf0aP6Pdy32ildWcvsWlQkI7uy6WDG4ngjB6WLaBJJHRlyd2/f+AQIM22iWMFMjSPZ
3KrEvaZQzBCD/4g8NDbr144yEJbvapYxX+dz+r04ltHJw3gDIqMDrXxdl5n81whCZs+W+1pD6dV8
MxDtTpJ9LkV7+NDJmvNehZdqYad4Gm4Mkw339/KzvWvjz1ActfAqSOeXS+IkrlWd4JIoxz7JQX5N
N5hSev+DJqQb722XN/+WeRJaKjKXsRTyKfxEfzPm/5aIVINkdm5fryUEkisCuzSXQeGmiAJ2XDhk
lgzlMaWFIMvg6izyN1f/OfUUWq1iM4XKRAHNkgR34oM10gV9J267oAuAk9G6RI693c9viaMef2AE
lDT39TXXLa1Qkkvdt1Wva9NRrb52yE7vs3mwL9+oOe83BW/ex/lwbMFnjXDw7BWrl8DcjavA/evZ
I/wSNQcz+upv95P0D1jdN2ZvjoVbdZNGwCYA2vbMop9JdH8RLz1/RWWYEoO0D9WJfroduIydr++V
Ts+vInprgEKLeExrj2/E+LAJ/g7a603EyWlBz1Vmt5XJc51Qc31Np/pG3fyuFYvDCR/6XBAdXPn1
pR1li9ekDUQkENl9BCxTcBZxs8ZbM/h5ZlB79ojodaKXTsGHgqNW4J/SHIS5t+1tSVtZPBemSJaN
7QF17cMGfU8x/SzsgcwUDiRwqKMM5JwyTxo1+/IIes+m4di9vSPpqA3um+eW1BAhXaB57nvgk6IH
j5NkSiE3UO5FZ4UjSITbnIGHcwJONTbbU6f0u2l9lDm/HtPgN6u5rJeCDCCXI0qmHaWL4AyEaRNR
ycF3d8duynpVoH6G3y/9lPPRoSF6/frCj0sWZ+e/Gb/QwzDDsyTZ/a+7pRFgagYybCpFKxYgHXSt
39Ap+XHIK3yLw4KwPid8FmiSeUSEWiXsPqWrNAr038Nixd95voQQFoeW24lWln4CnYMjf1tN21UB
d+SZMT/O5WJ0nHN8KmhT54cUKC6DJQRF1yf1UKMrqufVY9lffopx7+bxy9uVrNcOw9lp+poqVP7V
sao5mbaqV0YAwHzlt3JVGRD8ZPZjDalX8ua5ajg2g+rE+wWEi3JzRLAn+yM6wp080WZf16QutfM1
bPPkAASVr8S2owz20T6ilWDUG9axPqnjx1WZk8kS/8bmkjpyRxtxA8R7rur76hdU2wQMcFAMkqG2
UycNfaJ9eQsFkvAABeksNBlIh8/gtSwHvbO6fQ4IlUWncz+my/32TpuW4BdH3+lj/eT/tLH6186r
bTc1xo+jNkqGMi4bPaJSYllRFirt5FM3SYbFIB2+IVECnklIhtJAGdNVP9bm5SAqB+q28N6uGhEq
M/vF1gSKTva5uHlFJbeROfvEHwefDZf7PpxyJ0VGkAzLAVXqUeW2fEvriARu2g9II7VJV0Um5dA2
OiqCegy0Ps3WNqeOgmpC1CbcVMUISdZYxBT0l2QiMuH3YVvdRenwt3CGPzwcfEPkERQ4lijF8ZGm
oNdUcaN7PMjXbvUli4teZa6MfzqOgTFJrvsDYaEDoLf8mB978zeh58nCGmvRbdgQgU7PH2cO8lcO
345ezj65FtmKfxoLAUMcRUa6PFNjqpGHHcnqK5NyWPy68WNoTNSZsRA59OHAtRzS72yX2iJ8y8Ik
w0aMTn6GPcB2zzPhIDAiJMYYwhAh8rUZ3zXYezO3IaXQxnLzfz0CmuPbaEbzGuJk0284HNnu4Dw7
k4F/6THx/sPQ2HHB00Bang7lEDk7L5krAAPTDg8Cf4Meg7o628hz//0tP77BZwGKiQ4XhvyfMuAO
p1qJbcEGNR/11k0oPDeEAAJPkeqNAUKm5YRCR+kL9tjvKZzYCBRBGOnYW/YajRmMlDBRuN3//ntw
+v5AzMxv/4tCld0FZsti+OqT8HGRYI5QL0CcMbKwYGFcJwyMQx1sFlcJNC0ImEx/EP04zov+LiCp
DJ2PyyZzh8EVHHQ+UdLYrP1OJoJiQIV2FsEPw9XqVdQg2bJcUqsxCaruu/YsYDVL9HoYjjq8c+ig
1YKQb3KBIFpASuv4DT4hlvjbIy6LqUxRuH6R24FKtNrGquPepuoWLFuSHNoBydu3ETSrSn4xmKDX
xvSbgDesZo9DRSh436bZ3mN/MjG50/LYAllQv5IR+2Oeeg+6txELuvz/0gKAR7MOWewRokr/WEAZ
qza0lYCYkNbcaDGL5w2VI/owIHqHbGDpvv6KaKVe/8RCCfV8IAxV9+8hA+GT4xdqqrfTJMG9GfIq
qf0Ab6aZgxHucIflcqxT0RwTwPEqpB0IExyMd2GxQu7J8lduM+Og+1ryVyd/t7AN6LQhC0oa5eeP
EiWpm6OE6xblVaGNmCBFCCw0XnKoMmrRDY4r8A4XgzBTjIdRReD3K2jqyPx5N9khTJi+9/Y9fVgE
3q2zatYzLrSglPRI/xwjoNULan9CpAoJQyarZQfAYHh0zzcknrOfKoSUhfXPY4shko+pmX5rUjdU
Sn9h7Ont+DGpn56Sl0LXiSWKfPIXHQJXklGcGvVE7nV2/D5lzvO+qfGPfIPqMe9h9UckR7ZaJ/YR
NvwzSbrpOT2bkkfKLiPJ4+nS7nVnzWB5EwHVjDQBSLaBbYa5dpQ8QaS8nuT8duw1lIruKSNMKWjk
4mc8hiQn5oM+r/2x7TkiGLVatKP4u1AH74mOKsFMoq81KpcVzCdcLtkmqK+GDMrotNE5cNmK7kkE
Bcn5OykZuJbsnb/Vo3PzLa8VgUB5UEafkfQHkwaR92LMxB1kCVKA8yKBQuhsmkdICRrEpYUk8tln
nkPCV58V3clfwct2vvTVYIPfB71HaOurrwcNgbCMQz5jNRVWkJcdh7mbo8KA4gGHt6hh2T1Thct0
e8g6LJeDY46eYgXqh1CuQrCLey4XIWLWjJMgmXurgkovng0EBnWNCKp0umpqj+8wHyLYqrdfgB8y
2mfEEu85yvRLxgECS7s+X/x165y+m2zIb1EZ8gHSHmE2V4Fnm0D/h3DXDF2ak1OX0NB06xoQg+wg
NV0GDk+JQwKFvfw0SW931TUQHgICFeNPwgIRPclIjcF9pfgjxSk9Pv9+phiOrKB3hc2p338wqei8
JLJT7cDWheZLMUOkjQ1Cesys5Fz+SJow8Yl7PHGkXZz7OnY6K6LCuGQAS57X/Bmg8C77GwRwNZi8
4F9C/Rf27hEVfbnhv5TgcXM5ZvNgKCS53RXsEECnPWT3t1aIvYx9rFA2AMyFmYI30qIFhQwZDynp
ryT+gO5A91d5yBt5EdCktC5KULKm+7y5FsrKh4+Qr+oNaB8gLBCKGBqkVdy96RAhhjiNtuUPECsz
F+GaeVCbxz0H6Yr6pPfz0t533wqSEw2fxUHozTFrX5wqkXREU6451qtpundpaLGYgV4TNqqat+rU
gN8WDrT0b5ELEot3lLC4g+7ll1/Q6lHJ+ZRoIWIDLnfM8yYflWs9vdR2KgSOXFfaX83i8/6Tu52M
qKvXHOi4UyAu7DEZCkvSlB3l8BmxpUFfMZx9hEDzGdSz6gqF/kF+R1iejEQFpgweqFWQQ+8zj546
alORlCIEzmGabmdAf35ly8cDacc9xAX1I17QpSAB5h0RKgMFTQfUDy80OAGbiYL+78FtZwOO9FtG
oxV6ukk7JcYBKZ0xzGb3k0xm6XuHXv5Hw+nqOS3PnFB5RjxNbSKd1bUNmeTm63QifK3aBAIRGP2z
sUONthYVwtCevJB4JYTSEUUHHePnHl7JY3H8rBX/Prov78vqmCzsISDlMhsDuE/vywxYFy/N/D75
TKqrfuUtkZe9LWRwAaV/LEBFeCsEXU65Vzp7XeCBvxfTl4GoimOyg0wy5kyXZuHth/tJNdkPWBKL
sRYnQzQs0kGO7Fm7smP+OSL0aGaPvtCyxDAh99/e14IpJXiQ1e8riKbqQnMnfk7NlWgDyJzmokKL
QQdeVErtnx6h47SYc6ZLgsyD4P6K1s89qWwAaTskPO+TNdF5Axeyn44skt2mhB0SfXg7fLCd73ru
c4BsSCoCHDXQ0clMkGFoYWgiuSATefrVHPaPOJchqwc3kri5fC5J4aTobT8h1zBuKo7b7v/GOrA2
70KmLnlUCDteMwhIHhHSDOkNIBPo4e2E0vhxAidUgDKoHL2RhYWfQ1jSbj7a+CALelEd8r/BBwWL
qGZuw8+Ahk4PsXyesCL37cw5Sn2uDQR+uWcCNyIrGd2FJ8I6IPK9b1NQ+817bOaOfMnif2ZY1WtB
1TgrRPe/JLxPu1G2Q9CASgDacGj9FesPuKIy0NbypQSffpH1mcxEMi/tnQ/JNQnSR8ScopcMsXg0
bDds0GEbcoXW8jAF6K+ooIeCCqg6gcWhc0OuSJrz0Kigv66HGutLMtuzxEB8Mf9TkOO1C/uoUc3L
edxwHwpVslRjRDqJ/ZJTL8pJtxNGD95lXJKpC2zJjxJOjs7qjMpY+SeVQS/+qFyYVNBmUtl6/fav
4bbdtguJsxa7dBIglcbLxJZ2r9xcm1XsaU/IPuShXeuqTQkQE7cAcxaVWg0S7xaSIKMaQu0nXLzf
gZF6ZTqX+A4DzX7breUvuZ+H7DUoUJgzt33RGEoG6AgRlUhmXsw+hXXMEMd3b2grac0mYb/u7ibh
SzSvStoVOpn1spJxEpPU1qCq/AFIdhQbG2qLAhD8EmWmog7Lzv+Bk/cYHwCzTHtSG6cmGd1RvhO1
yZkV85WcrX+ozUl+gfMC/sYGkpOt5XdstXKk9gZQmKzjzzq2Mx8PgqYxm0G4f4R+TqCi0qA4Ec+A
N++1+g4qBHHzZvKlSkrhyFKt35yPqtggfgu6AuUX2IR8IbDiWDGRIJbdGv59AewNnXcVzOGKwJ5L
seEw9L6imYcEZhhA1ZAdmMdWzQG5Bzccr++xkA/6gdUdQAzZ/mfLr+YxJfxfoHwTyB3Wf/ZF9vTq
8PxDR8E6uGlwMiGcQO70nssj5MHp6vGHEm3d+zPnHypgwTR5UfJcmahC7BjyC7rOq0/G+bdFbEDq
/UDCuKWdICNPmMl4CVFzFGcaji9rpEXGWUVZwX8yFvlc2tgbnDOwm0KGu0tGaPe0Z6yg7jBoOpul
LFUIHz4egjGkNWbpiHUxcYotiCNAi6k59JKeUF7td3greMertUh5aWKMEMh+974CDk/f43cKaCAt
C0Ro5US/YKjIC0cb3s72CexwZZ9fNUTmb5gv4TW6JaYoGQx5Kk/kxfvbbysHxTsrs0FMxgVzVA2v
9DnLNERx/JozkSFcp9PWega4XJDTM1Kx3SOJwhtSE+WxU7bNWhzy7m69LTfZCk2INkkPIPv8Z2up
j+tt7ncRyW+hNKWuZshRYkR15sycaFsEXrxnHI/R9/dGFLnSWcRtMCwiklJJ37YXPNKIyaTwe8N9
iGANgy2dj3MYhzOr95b123gHoBIT+CQcdzKUqsrDP5acutnq7iPqpqPH8Esn9k0ImheMbSPDk8bF
UBhjRN0kV9VHsGdY0fpoTDpc/8b0u27WHFa5lGlTf0/I7Y4EL6bHRKEIvxUYxg1rWLn4rVlJg4dP
bMvSnCcXaY4acPQe/dbK8E6v9t1vsVY2M9wsK5NLAr/XNBupgnoNslERptEdZVIWvy/IpgLIYKjX
hKWzb0zu0S80odtQcXhN0Jv2hmnALRoh/6BT7RE08PLp3Bg+pzn7ajZT1oRKDF8DVLiEeUpjrrGE
2k02DAgn7WgM8wNTEsm4yiShUcQQUR8mvhLxwsrh98osMMgusFf2puRsx0j3oO43oP3opcaoLsSC
cEJPwIeXAF+tWKVZO5inrbm8vqL635rbbGFME664bXJE+cDJHpXLnkPBfD9XR/qMNO1pA4jxjVlL
b0NB+H7Xia+Pe0EJPpmg7KVJJHrFotuXcNhAtMd9j7cll4kUvj0VgCJxSNVGa0SZKPtrjFgQw5UV
11N8abzUwYsinH2YBkW4/1PWvSnDRXrpbV8bbce/GrsSNgmsqgCruq0JeQ7Ko4keTp7uEV7pWxSq
0vw1kuE46WgftBC5+uodKyGpe/iGn3/GSb7CUgeYAq+cce6CBgsrntA7KKefyT7S5spM/0OG2227
rTx9HICIr/Lpe5K3chS08yLsPhFXLqraYsGnMqJzdcHbnszSnb1W1jfMsaVzM5yWPYSs3cQHky2n
zKrfZ/ACu2Lj5F38hvsxwIg8d/PVfsZ88b3eh71xNbC3xjlbwcSDdyLO3LB7r/Ir0/R7ZSyyQwOy
P4F+QvL2RvchLws4fpTUsTlIxLs9eI6IAhs3eEGrJUMQnqJqCbspXx5nlfRdhEN8cNgmAtkzwnxk
IjVPlkKbOOG0KIP5LBjVv5sXyUas4hBu9kJk638DLbyRnJtCbFiRyJI2lx/iEK/vzZ5ZFEUBaA9E
0QGLEgoO+LsF/Qb/KpI7RJfff9pCXibOTwPmmHv35uzZOBmpOHadhJFZj99XlkyINvYeoSrRZ80V
yQR8RGCgGe9W5gmR2rhAN14cuZ8iM9if0unzUB6yP+I8R9IOtfvjwOAH0LzRruauncu1m1ys7efI
cNauX/CpCnrqm/8ZtOQo8MGJv7KMFhNt+MWdZG3ZpWyHCt61xVDKLFQ7euYWmpf03MfpRdnobarh
IJKJynZ/OIOQEJM3+4JGVeXdjxojLVbsQJepyRnTV/bWqAJ3vkSD54tbFd3KkWW6BdA3Sd2598BI
tCtOTzZjIkEMwYWBi+nzmiuMzYXTCjw1aBWkVNyL8QDzll4lheK+PLSC9zzf2X6zZNJMwwTd23NS
T24LQr37Fe8ZKAxkM6UQiAluEyVkTHUx/+JmYUzFWDIAhbvFch9XMFRjsniKTKYtPemuSTNp7b49
QChaPQu4SzkW+dRvb78UNYIcgOhmEWoJGE28+Y9p6z/xPwu9Cj6RiOv1NYDxcLH8i6dOKKJHKDay
izJ6INsQmpbW1zZMpWRjofgPVI80+D9BOzf8+5PZj3hmtxDT67iLlWg/IjvrKiRMRUSPffDFh6fw
m0hYQicDqRTmc2HUV5FF3E6EYHg2FRZ31KzYNEl1ZlxmorijmXljR7cc0TFC4+n0/meTmT8QAWvC
3F9He1xi+4AqQ/IPM5a0p1tObN8+pqwn2ehiRbljerWA7XHl8z8X1MMB2Qxs30DtLWQRhNYP3qMX
gWK/9Y9kXqq5B7ik6S58j9LZc3L3G660h3tczRL31s/IIbbdfAGAFRQB1blhPukGqS9F+rEY3WmJ
ElF32CUJLFCIzpLXHW6aBmkk3K3IXJX7S+hE4l28Mz4pvPM15Q9M35wYxKsg2YEEEYJaRAYAwg/k
H7wYzi45GaIQMyI1wOcK8S+fQT14Dnjjwo2Qx8h8Jgg7QwJ/SQkQaRo3H8qQ7xah/H8chPlRMKLg
5n45atnkqO2RLWbs0hIbnzHg0yiHZF2NXp7NMQrAxkURy++0sBvbxDbgoeLZ4Mj1cM5DuZLbxgvg
LMXvAqty/naKTzKFOPm8efUiok/EJgjNAx8+p6AECXdJksBzZM0JBUCwxi69wpjNTuS+5sUECQin
Me7z399j8TlmRHDMOd+a8/rYBLgSZGGCao8dir3vqmhihPdMtSxl2t9vos6ZFLPjc0iv/FpBaL3m
LaCqspxyyGeD7aFWMofm8HWUd0AgNIRlVxQMvV0OVYV1EgsFmoEHddzCk7Ctlq9Ls0SfkQU/YGsQ
PRa6Pcbl1ywbqCucv/KBQiZmP/znIfe8ufhts3WLedJc47K5pDtk1saRgRwht6CZd8aw5qYBp8Al
T7b5tArqqYlyA5QCEZ6Jw/AsgycQewAIUCE1Fi7MmsMWl90A9diMdVaNqXX8ccZL+m+ArBMiOl7M
58SXeB384assUOB2f5DTHZv5gD1/Xq3550iiJa1j7r5FylafGwtp8prlI07k1tTe1XGxBjxIduzL
LDl89TNIL78BWl30nNNnqMysyYMq6nr5mtarlmTOq34CHrBQ4dSOioSP66YHaS7UOL17kBW4gUEf
HbYSnCkPl9fRXdpFysf+IcJBjVtWBeExUqDA7gtr++MDnskjYEDVKxbIphgYyc4Fcu8Js1s5MMeP
yXfMUcOvnqxjKjH+6oqO9uj51xzsI+8yJ94fLVT34ZGjjul3h3ScHorFa3mb3Dfc11tZDUT231G+
QJZmw082TMsV0wVWjToJgBOftcd5lU5OrOYKU0vic8BrLGEVSajhdfhpU+UI27t+huwLSEKeYowv
/1AMyyH8LcMSJO/tn6cESQMnatV0QZ8IGQQM5bjNXk2MwIegK2RqApLyivuSC4ezGP4tMe324hxi
ofX1NHpnoLgeKBvwGTAu4Q8FnX7il/IUufqZFbGZEsi+TyDy8gipy/oRMQT/a2nQFvI4mxSBHfVO
mORG+eF14CeIDFkBWu1jimj/nlN99Vz8YK5z1ms6LpBSo1BTJhzWPGzO8S9Cjzo3WTIf2NFJ94zl
kQZB47VrWkz9AnUmXWYocn9bPSACVYgiGH3CJG4RvuugIL/o8Wdu0MWu7lNAxuqAKlhDztiimO2N
+JSj4o9OUz42lh+M88H7yjNh/PmwzxuIzEgq8d6zFHIEy7GE8hBJaITdn55YtMwjaHUs/xZhAsqQ
M8EMN9cfcCL2W92DuJzK009orMuJMWzGxHBMPoFJVa8VNEcEyENj+L0YA4DZsBlxoWD3GOxnSDGK
KYi7tMFERFgCjo7ymkEVYYYGiRKtn+2st8UR8phYEZkZSFmNU2ct5ds8pQIRA3vtPX+eAW6Jy3wC
u02HPOXGLdnzJK8muW9VocH9XHv0YnJEtNu5bW71BnuR07WBlk5A90blqvorVt8t1//eJbsBsZtF
VLPzQ0eDgbf7zsoiNrphS46Dyelj2IvJfY6UsTJLhMjXKbo+kR0MjCqDgubd1bB+xoYa2Wqo1FNd
XTyA0O749PbHbIs78Yb6S+cQnBw6YU8XZ0L3uWyJ259z/Gzxi45lcMAl4gOYFtOkC1OoRJ741T9+
AV+2pwbV0VDQAjonwbaEHSYSHXJ+VNGHiWHneoNh6FsnfJDwD3tB9v1ok0XF8feqHUPv80c+an/3
mRmXq/zv5f4uCDU+6BcprkGZ9I+7rJD+oawhH3DzuuK3JgID2kkgM+ArWL9BKKjMBfLljkNJLR96
q/LMeq4eMpYS7lZE4ekgC798mtsEIIDXCuYLwTKmgvkAYUxDJAi68Wcr/ex6s/vp+nlK19kaZwjx
Z1cAcIuV8eMmvMPLnHX+SEQsfFXWOB8CJ3ewaWMqGfj4uo0VapfeEW60WX8xUKHUOmLAyijgrBba
sryAbbTbbqYtEvF1XhWeC/v8AdSRsF3VPoE1awynWGQPJc9yhr/ydqz3hME4T1OgGm/k0sgshmAw
L6ZV0Q3s5B+HSgD8oZwn55+q30XN1AohYpOJPuJR3Xeoz6RBR2GSPstRN+qEyNL+AjyeILiVPKMM
FWtJOyYiQCF0H8Ij39FRxnnn38GTWG+6jVkdv8SycS8mgR1YEyjOhLQW2C7OHPUwh7Pl/KDP7wd9
Is3I/DS9cpAiawBuazg9dq6oUp13jbfH4484JEDRkUn+144NBuehMrZL8Fjvzml3TLktF6tGLo32
2HyOijEysK/tbgqnJvVCLWjTV7l6eI4KEIu9vm8sZBluHja7av4bvlmCbtv7GdiyGY+KczuUNt2Y
gAHOxdyKNARl40ek4R8gdPqqbYpolGPq+1fozXrJuCnmY7TeM+VkT/YBEZ7IMf8X3n6xtpSTJ210
hp95qPTpDKdKOqp9Np7cAaWvEMoh8wW+5eY9YuvCMpJ5mLl5VT1YfYOgA+dF7ngSdRzCTs1cX36D
3qH37qMYVZdvHqx2XtRg0XKTMgx+d8+EZukxwHKxZUfYanzcK2SDvGRaFqZEGxEUEpQcfj8TgCao
ijPkIKVOiK5QikNthyJ4mVvhjqRy+57RjyJOxQG0CsgSLBnfLnHIBDNDx8+tXDvcJdLb624hzzHd
JTMoCjIBps3lNmGHz3eQAxwhwb9QSYt/kfsZl1C/CJ9HOITKl5b2bG+GKIQkKHYGd4qWr1wrX1Jv
DsVc30gzy0fVWYiCDSkLO9zMyGrAUg0vV10tLnq+PnwxWXpP74XdnhI1JuA8roCfGCWzCB2QjiSQ
1lmnAnwiBgTWcfMlBJc0KiRkyvTG+HTeDxoG4i3Gl41u9Q1w/8ytJPhWDlk1ArSCcWKpLOlmQMGQ
oAAsXGRvxlLz1GEPsufQYSolBPL8OXR+EukLRqhDftaH+6No3AR9xB6xMVa9kDscNz0e9WU++S2t
QUfB6mf3W1bn97RaFEE51sB5onb8GwEHU9hAnpb3dcHq43osxWV8G7Byh+3Int6DHDe3xlfKuJgV
AQx6/P7r+dmpmSjL7i/bSgHFqmOM+EMEYJpTDeWNKuFWF34raSU53Znlgl2uPFhjcEHWGPIebGGH
+i7yv+chSrsFFn4mZoyZhKU7GS1lfFhLGe8c6Vwjjn1jCF0uICQ5OJJkJOFcfguQltbyuawTxIPL
X/Q8t0xOaBw2j43G0ILwCdncFHnd9Ltk1mPErJbyiDAo/4adIA3J65oXA2X2GHTTdv6bSavf3Bih
UutOzKdXKmwpaqVTCtxRctXQ8j9Bb/Bd1OMy1m4Obchee0g4BGAcADSFP+mE8FWFaYDkhmsd6RO2
LAQPz9XnmhgeScWPyk95m7nU58hCkJSwYHbcHEX/CxtPOhJHCH4eNcShRkR5EAI3FLuCchbfh3qB
bhsuhj2alSF8mkX5GDwMSBijNNN5/7bsrYsZQopiB+P/EE3P6aZLQVOEFmGMKAAA5PlzZI27oJ7z
PR8UmkuaoSGLeGhcb9DnnMY58SIRAOrD5APYhHpgZ/ZguxwUG3clKnBjVH6hjGA73hEV0x/J42kz
n98Rs7Sr/aLwVLa482feIrwBLuJhoflJaf6nyFQOvK5O7SMALEAYKJ5jA+zQ6X1dxoxSVIFPzOlP
6rtULGL4Q31qUzvMmgytRwoFCfosurNmmmyryJhWg+9RXyen71k75NP8zwqfyxzXBHIj1oCBfXd1
XJ34cncwgMz4LC5oGQYaSOpmv+5xqd/RqtKKVbDQ9yuAcWxAgyVSmfTvVUzaLNQ3yk/88z2U9l6K
uuVUXz+mq24Q0w4tUBeYEDIBUOexzDBitP8HL3QeWW1clu6aEQShTu1RTERCQutwcmDB+Dmt07hK
/PWNoGFMAaA/1C80h/beC0RY/rrXD4YUKPcmIjg/H67Xjb8OGr91ar55O8yj4Trg+xBr8JBfP42G
/NePc1qLn370T+Ix+HPq9acoo/ttLESt+qT0eJ2ueEzxS7dkIPV5JZHFX4mBQIgpIrSH216fOYB/
U3jwgo7m7XhrOOOyHy8pcx1TivLz4to5LC1/wRXaX1CYwvHRTyleCa+3/mzBl0PCnTPAjEWGeO/e
XyLMGy/0cKn2l4fP+F8lyzg+jGMKAUonXt778WE5plRgy6/hL/yJ+VbxLQfPo1B9z2/nH2N+P70s
mkPX8Rj5hD/eJs5hvGVn4a1ef7x/f186S8K/+b5/WROiiGB74AdFAjgPIMqlxZsdiIj87XZ5OHAW
+fc6rjxrGjRm1wWx6iJtfyZFi+ssPFNbGzZ9UrwR2V2vIr36ClSTUAUjqi0fTnx9Bnwh7vgJzOwC
iPn/rRGBn6IIGbrcLRAjetTILPgptInh/0UDvGH8GEniNx51CbLojCnLgWbhXYudf29U7i8XBS9p
GSOAoZtAJto8Hl95kxZUC9ChwEsjJ8k5aN72FlKUvXxHCM+8mBe93QZc3g6QIa+ad6SjZTveas6B
6cbh7e7QWw73fTsYqz41Aa23tfr8t6873nI9WP1g/Pn35vE5LRcxG67DR8kriQtHD/nNfHr8YvFS
eoTYswFT1kTf9isisUoP36p3z8RtqIbSldXu9uujpCs675dGOZoRwm/k4PYONMXD9P5M/QpVNps5
yBRyZD3q4T4hQXODmpelk8VQw+TI6QYndolS2E0JHeCO3+5JUFDwzXsJx5VaTKQ6+XSP+IbUmR/F
mtEb/1CNatOXMbmhD2xQZnmp6lC6Xor8yfB7982vl37FDlxmLnLmHsXcaOqP1vwHuIAAGF8sWB/K
L+JvMKCQCcM6+WjdhgO9KkSDGRIleF5su7fRBxEaFgznMf5ca++VeMzVaHPfbm8C2s1f0h1k/x+T
LmPIEUEACMYrAIuLSa2YcPiWNs1BBMwpf3if4kJz7YHBZ8gxDpLt5TxlqBKsZnDm9HBYwvlE+gYe
/buf0fok4BBhR8rb/xMYpz/F6bLVzwgyaZXyQolqZwJhh4ZsJXFEFo/BntoqXiOFtHT1dDziIueg
/fg3cmwHBglLh2Z833LQEf4J4TrEjJ7Oe4irhAlHpN2DfpJ+hcsIxI2pDqIejXoEBl2EdJQl+DhV
16wicqieVviWxhVtQyKYryPz8aoeUHGhdXr80Wn3cfYroDyUCObRYKxdMvK1a2AyaKHX7OlnxHV2
dJrdfBMxayhx8rD7w9+MA8qTbHeSWvEKAk4uiEla4JxD4g7UT7DmsmRJo8iSXEA4BDbwGxaHuAVr
RDmGV4nffUIHhVzq/1io7vqL9ld5qUNbEyMBEfr/YQ9RERKEmiMAj7eSSB9Bt6IRjXB3m7f7Y+as
46GZDyrF7/EHWvjlqkTtgoShUDGHd0no7vnYWoVK0prGLaxdZkwmWysRK+HndLAQAIFt5ofFRJj3
Jd3TNojXPibyr9BMPBIAIfgR6TQoOTkQvl3BlwDx5JignOL8dA04x4K4XnAUUHHoVmROBPRje4oY
nu8n5vCWUBYmVfBBnyMnMQF71GDgrXPeIh9Yzhb8dSiZAHZu2qJ36b18LpRiUcOQvAi0Qj3Rikg1
k50eQT1Vd2dIS+xMmAhmWBkCGWVPR0oPFDkHSBJsGQgZxXiJXBK3EAzvhW0vc7lcQWefb9Lkotvd
l/ZYfoJGfD3UJH6JAyrVEXuCBWDF3QIPCpLLg3Fpk1eZ0XDGQIx/pSJvxeOZ//YuFw2uvifWFsWD
tOeK/mIMWhOF4VQj/UJa/4VTSEW9IgPg4R8Uwznlp9L7xjRA5fhnI03w4ozk6EOQABJR5PYtUQOk
Av47gj6vAp20+zoGhQvLgXFBpiH8MpQA7D6jGxVxrfNd/EfTeW2nqkVh+IkcQ7Agt3REEFFsN4xY
QrGAWACf/nwre5yTfbKzExMNZa05//kX6q16LFjMCiVND7sVjDFExV+dr8wei/kL0zOmGymQi95Q
ueB3h2ZJSzZvPNOGwj/tFeS7YU8XZdkU0dV9bFGW8VzVQt7cF6xkQxVjAqOHdchFH3Q2NeBLVxh6
VrPP9QhU8rp6LI69iz2ATt03soqJpD6kGiAbJyBjkLqBBEXMPkEngI4Gxnum9kQ5J08cBF7P2RBU
32CJawip621gGLeR/PEaHO1hVbOUa0Rcck0+9OFNb15ORrhs6tUA8OrhViPOcifl7krleAW8K+9z
6NJ3rjsmD333DYd69ZZn9mWWNYbMS9c2IYUzfx8Tiwyb8HgMMbw+jo2P1hNpv7k9MsMQQjGIVU8X
bzc9uvBXeH45PTMCRWJcILy9U+2cYivurjR3wrAerpYdwRQXOlpDcqLzmYBuJh/4KvHQSyy+ESks
31rqZ+zS/h4JVdPkCx7dhUnEerpgzBapQd/tzynMBouRDwNNT8KbL4cD2qlqTyELrrIaQII4o9VG
f2CwwU/ZucnG1ID4CCLpQztn36aYmYryRu//VVKiFvhd6lQitd6x2f9tuHDfeWP7FZt/pbP/xuJr
5AeIGksUDRQIF4ty61dM7XSGRUbjUIL88hDqlcXdFhIKpon1fsxFw5rLaaZDvN30bCwEMWApvb2Z
BfrHLqILwqeMfMrGrrxinSEMGYHyoxBAMzgBhkEXx1QHRaM/cfEfx0Jci47nl8ax5/xwNLFDMc+c
hHMU2scQ9TMTHjoejW/Ro0jVz0OOLA/7O+zjjMSIBtON6m7IKNreRkSmI2uFohofFlSo65hIULX1
MXhaJRI1zPPpyuo8ZyfJder8GxGMwZC7nATzQ2+o1Q+roOoa4DZ5U493sbgxKOmBEAyUj1Z1pMul
fipaeaOtTflmpyRzDolddlPSkN1uNP8C2l6E4O52Z/GxRy//Ogx5eIrxD2RB9kTWdIgLRH8+lmoS
vdqphFUysyJbvvqvwuh46sQbdlECYRhjvim34AgdugI11blS6+CbmTkjTITeAhBA2kCn8uJ3pu25
eHU8Am45P8MPa+LYfoFREYYaDipvgtsUeaXJPPkGdJWAHCO0n8Xslhn9fqjKU4FmpPZoCtUfaJjy
hPeqLcoUCAgQVVDukYQq272RJVtyZrzu5uBpPdxCa2a936+qP3a00OoKUjDMaMESejodmhlkUnfE
AlrBgKuweV0vCgzriuPjyEi3I1j5v7dds0wNdC/80q2NzRgTBQR0mJCqzjW1PmPrBX+/tFNcDfFH
fhrfFJVPxfQDBEBahDJSIB8GE3e8ao4ilLSUraz5OBL5FX7CDDcA9iE9xqlf/dmasQGwxCP8/mxU
c+yyxUCI4lvaTRr3B1qOhRq7zsC8cu1yTv7GRnKc0BNJcCUVT3rYKKxQaUGnavAjgreFBdlt0UMb
73wg6T/1Efb1vCbqLAxHK/1zGv889pcFPFEuKYyJl+0Jif2SIRJ0W9aBCYbrbPWUKU+fvRO6QolC
p7UFsRRtC1sUpnFYD3hM7dCIww5l8NeLnm/koSPvgncm6b9kS/V6HrTLTx9utGBejjBrBmr52DAW
lWPFdGglw2rpzm/C3tS1ms/B/IbvnfRZq0NbTqLexVeaWQ6KDIa8bCOqzjEETsmo2OLv1n3gvs9V
P2KC9Vw2KOvLvVwdrrf4Oz6PejxpnHVHeLHFF5XQVuU9PWurj0sGi3iZL9pTHQL8DZDRXh2MqS+R
ADCHmHozevwzqh1MRH44gCOS+dfIniimgmxoaPetFjZn5ybO9eb2OTdw8/iZ4LOKdRvpX2xrfZBp
Ba8V+oaR39shbV0sF4zADYdWs2JZzEVTaYrmkyWP7J+lw6zIWbK80hmJ/0S0J50k//WN6Ux0jXxe
dEkk14kGiI9nwZS2MZiIpKedCK3jQ/pH3gc0w3SJdMDmjgRkc8c/AiKiYLqawV+rzINm5kz0x7OP
OXuZfEl8E+lQu+FRec2ay4zFbDRhGSAH+XaUZ+XuPlXXr72EAA0FbmMV3NOsX/L0Ki8UmK21P7ib
qcqMQG/3yrpMtBeVyN18v6f3SFnrgD2J9tPDYBmskqWTIQmbE+ggIwZglhF2ix1KUxt63qrc1thL
MZj/apddf/WC6TF7xIxM+yP9Srm5x+XgPG6oJoyKEQfhlK0u/yhQ/eCj41/LqBhi5HyQGrDeZhBI
9J4/WU6OKJ+Gq3cMTNvLLbU0GOLlcTEHayP+cqwIbym8jZhSwZ2f3SDmPa3vL1hYibwBeAtxEvyh
vWQ/t63+NBKCO7CREXRjbglvGBFUaINKcoODh1OHz8f7ITQKLtY53BvszZJVaidOO01jEYBMaUsQ
TupdAqpWiL7VqQ9vCj/7sX6bltgNX3TRGAkJCQTH7kZN6FyBeFzMexH1ZILrjfVsN9yMC0+S47aa
vkrnQp/xpKDU1Ls7eNhZbQM3+88MkQfz5QziynU1OHYBdbMcS1ijonrz+XPPf0C8n8GICTVK10To
Cca/cJ8wkr9vOyacb7uJnlF1eg1ZVDSSxh9jTYId7A/ZfgEDJ2wEpgq0/3TYscYULywZqV7Dq2Qy
hmteo7E3AvC/VONx14cDkuNMFapa7XA/6cmDRYduD+UFViICZwPeY/T1zM0WcUvf/WJ/thowKNxK
DBahxUBywX5pQEuuXcg/QpcHkDOe4mH33l1pos7wwFCRwh8pjYYKG+N7MSFpYXBQiwp5xIe5WaK3
dDZQZ6mQYHEyRKwxaWNmlom4AabyJcUSVTjUzMdChW2MVE/QrBpLsR/ubabCx8/DEQBaDi9yZDPn
jHBZ4SEM1SD1yIaK4wjufRWzch0B4Qc+JcRqmqPWwvZLgguDgfTXkVjTh1NKLgwFHm+BxwHH41BP
VQrWoGCKv5R3+ZnMbm+060eDELfBn+t2HN8FNZc5BLMptUVZZKV3+3Kd9hXhGEjXdeWE/EBZR7KU
/FrZAC9LjrZ25zkwb4Qvi79NZ9BXouHlUC5uTrEDlq5WHIW3n6yTNctkNRSs9/YEub3Y8h3flEsF
QTopBnp2wsRk9TYl0kU8OANBMccPhqI7yHbKlruRfbsDfbBl2eb3Vl86VnBpBL+SJk4CLTYeYMxQ
7bFeSA0pt68fszk0h3rgCZ4hdn0MtyxAj4bq7aJLvnCfUPBr8YE/+3wDScw0ARMHkOXqMIbIu/U1
HiHZBVwZhSAhctQP2LpoiaCR0pty/RiPQFqxu0Zk2c4OkkN2zplREcOpp11GIPfIr9pv8LrsYTw0
RK534MvKZ/P9eP/cB6AMb8Y+1BooJfftrdCfCrHsmgJ29dZ2irG/Ai0lDJogiyz12NAdw/AdNLCF
3a9MBKtjZA7C8Gu0xIIE5TdJgYyqYgj4t9T/cwz3+pPgjd1yLvLjO0FmQdOU3lFXCZMCNrOk1B+Q
ZoYx9xryni995lmOqwk0RKP/MYFDZK55Se/dXMah0BM/65Ze7gGZmAutxZSsNKiFuKtwB3En6Lpv
M7rE51aeXxFF93e1o0TwcFnEMkM6MDFkIFa7MhHHjPFQfgzxH71NC2xeX3pxJBcmgQSrMtjjIQg3
MAezBK+Kq814aityoPW/YDfVOogYJhICNMGMuhqs9NN6gt+LLlxiMC2F+fd1oSadJANGK0aN5QJH
Puu6hCUNcIKBkbQZHO5LKGjTD9THjyNkPfN88bC/UL4mwMSSs+1PJzb8qSiP8BKaKscJTFmRpFz+
qHOwh8sPsjPY12bhqliRcy6FV/uVRAXhaIHvWnzfAiE47TzftCEGbUyAcO0k6K8WtNdNEk0wvvN7
kHVK87aR3NGq3BT4RTGs2cAzRlGDCqH2+x4qA3V3mffC4pwum81lOQT7H276lfGl1abxpkuGUgCU
vb9OnbsvSB/feemoswmhtws6IUaOvK1F1Ktxcn51Z0lxAMhK0UC75ZCfyfVG39Qz6Jtop8ANzKGF
XTt5F43Xs3DZ0Huzh1P4iqu6SaS4hY8MnAmrm8UP9OADl2HztLb6gVc6kivNk/g5HZyepLoKLXjm
j9iuCgJncAsjFXPCglTrH+puYcWgKSt1ReT6LFv1pyzJRo6Lz5DEorv1Wn6W0qpdPvcspgxPxVlD
fEVnWgjkJAMioDOln+JAELiOKhQxddATOz2rNv/ok6JyAJ0CE+EPvmCHKwvC8olqqpor1pPAmGoF
9XmFN1SUBy+81o3bT/PbbuFHwnaYj5b3WeIbpTmJMPOKnwccv7DrPTBuG0e3TYvR4e4JNyhQVmMc
KN9I68lLqHEpEb56P9JpdKqp6Faj1eXw2BR7LEBQcJyv5/4BtQW9OxjUUj6oO+q+N0oz/zHPvMJ5
WFfIjm8n879LhZ5kmc3U1eDUofrbcO/jzCPhBjjZy5FEbZBqL0C2u8577H6gTbCs9JhzxJP9aPtR
xe1frAgIwo5tHEHi2/J5WBcQaP8mjO817DgfN70OjhKeV1oBo4saneK/OVPqS5AmSeF6D2ljhW7l
XVJl0DDiV51M3z/XEA3EcYwNITgo8da/sv/ZfWHOIzs3e2TDJyj7ofPPvmHpYDxoYLV2vM62uK5V
uryYYLY4movMdYDVdbfoWdeYtByjmLOfQsaZGNCQux56D43Timw5jlot4m8IqDJ4oqFGPd4E9VJg
F1FLfi3IiCk+AU8Ok/oWZzqH847UZFWTwnRuhOeYxCgItJIsL7LnrYSElWw3gEM4cupTiZhABKLB
RwzU7S1CFkdezh63V8pATIvoNbSHSuE4WSuOtOIyDQuURNiIR5Mp5BhQ4QYI3Br+TqbXsMEvOfdg
yC/oU6DnXrxPWO+Q42NagsUgjlhEIbFu0UVH7UrGime87uLcoylwuFL9ykus3o/wxUBR1eFMDJj8
MZ7oUGszRQrPTvi2KkU74+RinAFxrJ55f0EwZFlLMApibYy/XqnXd+2NXgcFOYv8RYRaAH+CWjbr
lLqGosvpApWbGjotpzqfjvE+9K7HnB9P2ocGZnrMvXcgEytUhHf3Q9owHo+oWm8GvHsbfGSIE8aE
C2/ZY4zK9IGxMaA2thKVfhfTYgO4TF6WqpZQQq6eu/fuor+oG+j8oeXslCg59Yn2Qt8Ag8q/MQdM
nPeOr3Wn/oluqWYAQOVqf5DBwb9EBgFXqtAbrMLGOlEAfdYBcCKgz7/3AL3jc7lol7AKByRvCE8/
kbyMLbQOymFsGbawyoOeWCW7Ar5kcTWHqmcPTVKQfTCw+IEgJV3kcRlDHSdHDW+w6Z0d6qslLhUS
luHU8xbGqn+zJhRm/HhBFn8T+yHIBIl2xCTJoTqx61YbjYVoPRnbOWDBSvphPoxRVmvCyZinK/n4
RQ226LscfeY9U3XxwKSHJuKzzqI8fLgP64lJfbm6hJ1xBbnE7v/Ej0h3l126G/3K29e6oRfrW8IW
Rl0M58UPM5flcJ5YTfjYjuey+6UJLbwGWkPh5Lsi1Z6nDvZMJM+Y2TAuJ6ogbGb1mrHtbIDMtG/d
g8J585kiePOvqwgzwNYrDYsfzIAznZZrVUfP1RBmFJU887Tfzw8wKj/uckLSv51s65/eFJ8Dt4Ls
FjCUeuBNpC5S8MI0/KzHmP9fVhgKrHqLKsj4uFo/ZhfMBVbFD3Qv4GWuhHym+ImDKcvy7rWLdHaj
e1h1p9u212p9dzzrz/NZ9ZtTUgtbonaa/QzsymwXjYX23n/yXuiuLm7qjpeKj90RnZ1ALwf+vRZT
NgsgCA5az6IhL7cjtovZkPimbq7AT2yncDt8OjjcEgB9KXXQV/wqfs9vLAiArb5h8jwmiZkM+KG2
wbWfUojvL2eT+WT+naLIwLLmNpNQ/Q6NzTdIZy8tsWqHng4ESMLyn6otwjY+ZtaEKdNHr4FyBYvE
6+kXXyC/ERAiKZB/MCLiTxMkFqdr1keaMxo3oJP2IHa5Pc0GpKB80R4KsXSz58HAJ13g8Ibhx0we
vzG6+QvZUUMTVIYrWVgrCV/bHKukOnzQqeEwDEGUEVHuwOoKRPi3Dx/LVzUc8jwVMyYKtENOAQb2
Pb/ZE1cNXt4kpEUHahbs9zSOlACsU0E/cncUk+GEPvIvbmOhlTVr8209jM66uKxNbs+GVYKwrg/T
n8Dr+c3C1c2up60tmUDEmdNw8WBJ4Q6mHZw4ciKgAeTuxe35T+O+HoJEjxYX96Nnwch+zBpDmcJD
muBX1ZrXSLZo+0ORnYH/0+rpwr3QeriTjK2B3oADpztlyvDJehLUgREINB7V/y6+Nv6IuBYy0wXA
VQPGbchGHjYm++e3/3VU/cZtSuM4JmaBqFbgOraqkZ4DyAH6ouCkuvtbb3kvvPZVXFn7+uG6wUWD
bpA8RvsRPKZP/3VIUWdJLuKR2TWc2CT1YVNKL2pReVqTP9KwMNK5oADE3jh8zfKgs2UT7fmUaFsE
IjTVDknr8IkVHv/nOHmJCKgLZERyz18ZkO+Y+D18Rw+MKEg0BK9afIwm+oRfN/eIAvKIuxIGorgp
V1ggJovbGsLLrBY+jHbrQfdn6fvAHbqvcVT3szXWTHsyjyAtyaEaJLPqAENylOGJLeKSpA3kNUDD
L3su1yBVNx0HY6tMY142hDDGhPqJ1TddO6kwMOopkSrkDljwnIpYMj/BxKltAqDsCdNWycLw1mSA
YzABQn3zQbZIRD0btrIZedU8xX2+MfEP/cyF7OUeyjT6U5nAJax6Feocq9HBznxiV/7MT2sOtjob
hZOo2VRQxuSNUy7bh/YGsuO2YG+sDBVCF5IRnK9QIYWvXYZ8gK0fo3AcyNnVF8niETBMRF5NzYjE
oEAEqqmwoOD1CFPzBT7J83QjKjKqUkNF8v0ULm93Wij4+5Q3jYc33bCFy2xUtP9Xe5LM5BaXxSEQ
vgIqZmGQV1F44zQHXQVzCnjzqHno/JjFQUlFRUKPFGJ+DHrMJ1KVsAGMKQ1U0VcoVI13JTcMuT91
BfmhHy8bO/XH69ezyyQoIEb8+Z8/7yZGgCQ6AX6NyHyDnAqbLNtt+Z1mI6vy+qgoKPJeDplxMpRB
DNwaRiLeJcIF/ZwdOasT2L8wP1c9UlKhHdzNi8iI0ju2k4khf+nDzQwjfdTw8Lj4Eq/49yUb8P+Z
oPegLbcGuVFKbSAKICuoL7xH9NHVQs/9wDQEuB7RYuG+Ogs79g8MWmmWJ2bZ6U2t94N8k6BGrZk6
i5a0B85HrTIxX920bZwL7s/GY9NhMoMbFJRKbJNEVh/6vPx3cJKOFTPV3+cP4o/ipG5BrgT3/ozL
qdrOPjilJwbxWoDhZaxAsSYSB8kGsDZLLStpQzdJ1iNC/sV3pMPYyqgqZLRE9abagBedk5NyaLgy
gYW9+q1hYLeHTdqIPIDsyE1CVQq63G66xqRJFitGMuv5kJ/WZDFR4sPmWHfr8i//gtks0WnULigT
oL2j2QGIwJONBB20g4pRXpy3ZCc3uyvDuphh95EXbnmZdomZDc2XBPVDu4uLibm66N/5U9K5cTiQ
2EE676sGtp8cpnEf/1YOkzm469+WobtwXcQt8UG+IhOesd4H5cLTAigIjAIRExGeiN9wLCPVlkHv
EDtFkxPSIiQjXGEHLY1TMoTNIukCvqjM/sBtW7vmNYClgW8+xUt6UMvN+sgcOE2Nl1o4kO+KRcpQ
mZWEpomjxfBYUHBKiCziFYwpHTdFXC2yxXd33eabPuz6i2Y0NLetcNbMIPxOEAXgkYKLhqasJw5d
NXYaE3CLv0k1U4/dlzSgx+qaasOZMCM6yZnWzEsgtQNXD7+Bckp/oUf8IucnLOt7FN4sqOmluUCm
EKdSEmQ6wov+7/i3+YXU/lIFFwHvzKbS35V+Q9aCHSd0eebSuUiK58gw8KKLu/WJnocjjGUlnGJJ
a1P8ZTSQrIw7gcHLR7+y0B2vDcupDtGBTo6ejefKThDu2cRYQjoNyglIGSgYl29fsHM1HG141ieT
UVF/ix/1eWvc+jqapTtRV40+xs3RxSbMLkS+nosCsJnK4NClSb6WkVv5fBSODF5oVlrJzwsnWglH
d9xdgPdob75bVLjaaNnz8kS/bKTTBQRrl28GO1j68SAUUsiHh2wF42koDgCisRzIh8lGnRb78eH1
54cJfvG8MDEnkkTHtXMcFFh84O8BvxNxV6Pd2EkZPSEf26igh4TF4eiZ0WV5CsBDc7jawlhuHNw2
PKwBkA1ZnQBPiphr8AVIsCdxN5HMMjHe42nyCgYfRyqtgWS9K7xMjZy1HvrbNxomhrx5vedv1Xr+
aSQYWTJ7Aq9knH3d3+bM9OL7/r4YetXida4AFhzZ6mZl+HYh2K8v4cUVxof1erJ9hO9w4r0WH7/b
ZDh19+Hphynqw1Nxegb3kODM4+jYW9Ip/xnncWix59l2v8wPBLoIR74MoN4cWZK+iJ57cyyIMEof
uMNA2klhg39eO3+sM4RQv2Dmb7pnXC/e0yfGDtBXevNbVGMJ8SUFVlMOtaCNI/IagI8cUp/VPBiH
r80l/gjXmNKn78Q0+7sSBQSJvWjW8wXS5kU6HSDnx0d9mi0TsOPxDo9eD9HycDeKml0jWrSa4qg9
vHFM+bidWc1UwJLhFJG9PQA+u4a9+SXAAWvMFg/qv3rNesfnz4ccytfsC3++dUd8nEcFuqccUhMz
QB/tAgXHyEypFFPbbsJuLkX9XRJST0kHOnigyvdisp7g1VNDx/+7/S5wxo7sPN0vBs9YMWJhEExm
T2vi5jTPt1nfnazGK8E4rZwmHK4GX4QezyMEjuo3435Z8jHFTDfveP/cpTGs1jj7HexLLEjgto8W
3fEKThCRakKd7dFc5+f6UOCio5qvw3iXni9n8mPpTnftoRdc4pYv5PbLSwEYhy6UDVYqG99a7gPn
6slzyLS/1c+TCIK1vL2uh0s6jprmNBxFzHDrQ/Mx2XySIe5U+P7qEJAY11xBPU+9c7ZRKEefwLey
xYyRlh6g5rZnksSLK5AxMV4B1IRqss1w0HwjT4LUNGvCakOtWYo4UzoDAhGGp2b32NJzylv2L84T
KQcxx+PKcPWUzyTbhlh2o2pGfwKwRWIii8yqDJMNTAkTj6mgCKDGQJF5ZEYFdyoxeX/t5kPWL1jO
AO1oWzBnQbLGpkMFQOeZktnktblF2CGbLCF+uKdU0+FFDOIww4Hf988Ph6fC4mcA9AtGrQvxLpY6
lHf7g0gVZ5nWwTNJkBfR9Eh0NGuFmfqKCHKivVHg1S69vY4QXKNnQaLdEmv/4f8xideJ3zEtmuOW
XT9NtKWNYnAfIQ28dPAEdF8m+ABMHjzv3x9KUzaWhlTOE7FR2UpZjuY4SOzTn+fPZPpYFyeBL3jd
udk3UR32ofALYSzgigLje4pNUY5ACrHiRxZRN9SHKBf2WUh0D6QAeC4MLw9fquh88fIQcQwiOH3c
aajWOGicciq9QghzXqzVp4uIQ/tLfeOh4tHwu0Ad0NwC6IbyjmYQsp/k5HvOMiyBx7lePs69QxO8
TtC8mM98sAAS8aLUeuXafzNLxqlgKzHEwe2K5wTH3PX37BTf0307XIiBy4+6/JMicAPbNHh3FwKf
jFk4eWjdvqEDnV45+o8IdfFj2kPYA/z1DLglUXfWK6Jf5d9nYBG7Ms2pHdENFdt38Jln2y4uttWO
ina47kGSHWgUivzhiAn17gPjhnrJbG6AVyGUC7DOn8vm6d1jWCkQsd/zCTwNTWIfEXwwtvWcQf+B
Yv5zbi+YD4qdBzoMjdghMSmq5zWrMlxmTwKxlnbj6OmVm+z8PABmA6Pi1Ywj5wgwFQQSF/tztm8S
40XZaHQwU2hK42IqO5TyMPLFvnTAzGbXE6ahxZltqzrfxV98w/gAD264+TLEPD8Bo1byrPCm31ig
9zh3Q4KdPzfqTAmpL8aFnlLiMPeZ6L3VOBoJLoxWnx9zIoAOo/CKIzPmIedhQMXw9ODliwkMWDBJ
vxxNztuB0kyOLhtKqOcU7yD8A3G98CktwfM4T6PD1ZJBsjpufTziU/2iCDutV3jdEcfC+I49grPI
Gsuf27mLhywqwuzsRReN8T3CekTbk196HQisItcXUy4+nkF+FJcBBVvMgsRFwTV3X5Y+193lzKbB
Zp6I/HMWKfYg6IrVR1Aoy2l2ROC94x4F6bwvcSohAHG4G5Jjj0EqYzuuW2w9iqMccxtVK+TGmDhT
5qzgbQpv/utR9Z6+iAZglP3cN756mJxpftGgDZyvXQQXdKZpVLOHQgIh72nsjQDGE2nx+oZK5dfW
OOrNRE8QS6G04yDKURdBOHAJaCFEYoFCGgOz+GEzXPLSBdyYHEsbLHPM3JcIeUy55s7soOyLSHzY
HAq9ADs1m4FAKQd7NZZXDF47ctuYG5NgFkIw1PctnsGBcNRLp1ll3j3oAQt5mZdWv0CTNWVJp5ug
rYUM+3UeudMbOTTPo5nwL3gx6IACQ/fHeaJfYeby11q8F39EYZoHuhIMPC57TLO98fzGRhAq69H6
+yOtH/Sm+F6BwnZiTF6ANJqgRwQ8spuR6JaE9aHenIsDMVH7HJkOoE8npD0K2jEsIf3aBClT4rYz
qCEwuau9btcIWB6Vj34G+oBiWkoecC7rFrvPiwlJRqmIGSbwLds4W/KIcBMKTAxX+mZZmBmMwM4Y
ka4CWHKgpMC+Bu9ZiuPNBfs3nIUCudMrosKZgeDd1ajE5H1wXhwDZOsQfSH1yhdHmtOxjtvZlRaf
gPC3V4ESkFqDZx17iKMeWJWGpXU1Bk79tZg7v1nqf0eqxuLU+N02TRj1ajJj0hPMDhUKBOd2LIy3
WBsvkHqO3HeUqPBYS6akyOjx/xgcoARDmioFDIGZWwlbjTk1wwbttU1/Ga7jMkHvwsZBECOAM698
8V5doxp7sXrxWQwQIgVEua5witYJaZnl6+9yvK+OKiPBggpf4O66ihkBAOWa4WL6Q4XYW17WNH1U
4J8tOcB8tL4zkixWe3n6XKMjF/sTs0qO3PTq5kG2ugQo3CFjoOBGrgwzhp6SBoHqkb0aIAbmM931
b7J/bastTzqYd9EopL2b3Ta0A4g/UPa5lw1GB0Hh53MMsFblofCveFKxVoWTAKNOhzh7cxRm9h01
mhwx72Ja2WBQjbE+HdxzM2R0g0XH8n4WvYAvez1XdYhBVEIZQzAROZcEzH0wrFLDvx5Cb6bKsp7V
W/ySOACOMu8qJPYvg4P6YUx/uG36h2KfGpx1Kv+/VvKBeRs0PeY2lKkcCQA6NEq70hm5bAEQ9rL9
e4MY6m9ZbYS9TG8HwJMecUxGjtien8uC/NpyKW8wYI6J40WUpWAHlS3qxSv6BJ2rrN/LoYdCLhx6
+NnDNOYuU0VSnv/cPDeywqwWisblIJ1KT9pdDnR47CfNQUa/tPnGyQHd2u4TZA7CtHTX/jxWMP+t
KuJt+oqZ/i1QdDSbx/LFc76X7CLsbq8zncnwcG81iXi6fV98jubpgjcH4dZoJfMtHVWKepVav9Xv
+wFpEHsMkGTzFV9jORqwczIwYSjEqASE5ycJertv496MlttqDu2Rbhnt+h7WtcIM9dybymyeW9Ro
5bIkueSH8fVtp4pUkgavPptf60XL/d7IPmFDOtvlnMWOfQD1GyYxFD493F3vNgpxGuLRsq8XpMnG
NU27avZ/WwOLX/y6uqAH3x58440BB1BgQ7eoJWeeVhRhlViMW5ctIUdborWq1cV0JMDWODOAJpM/
3fLEIwa+tYl/gjGaXa2+zyytiT8eBhuMAD76xWUDNFP75dQexfXEnRD59YyZY57ZY/b1sh8LZ4PW
ZeK8q92Pm1ktwugm/AZ96nH4UH/IOkU2vx8b4/A8WZM9AEVt9YyeQQEFDGx2lYKad/7DJtMGWxt4
2RjvwIrhJchuMlMCWpIQ5QuLxj5f1Mt3XC8HDqMq4FFCt3nmcLzOeR0DY/wjrbr4Mx/rH3euevCF
CAQSnhrvRX/d/PTXvW0WKtsHroCP6BGp3ptDIdig7LpswdkSYqVY07FIFEv8V0JWIJhdcJRY53vO
lz24wROVIUCFdhrfoOX7ZU3WcNbDt48Rpndb4ERL+BnjYA8UheEebOdANDQC/mJqOcVPzUCavGeU
CJFkYBTb0ey1rPClK/3BAeuKeFKYhGc/sP4pwc55XbxGBvbMLXwhogAX3rzjCsumOUE01Rycdl8i
9+ltqf2gk7F0g8rhaowr8kgDOEwWn6ue0aui/o7H0wEpXxc/d/Ip7ho4e6GPyZZymNKXMS8eMAbH
UZUAG24eqhLMNf8qnP4ZQPodDTxsWHg9bAy3M/yyO0UY9vAkPVRmxYHCcsVA7AGzdfxx0FC0X2IZ
hIBj0oDymWMInbhWYOesDTYvHs+wML14t86uKuMZQ0PJptQ6VDw8gbJRyN0kmHzKE2JeSLlAiU5l
hIkNU9KWlCKd5lw6wNzD/I/BbN8vdr3tEzrt6RKpW2iTOHX09blKL7P399g/9XVGMf4Htowv8PE9
n1c1ay56pPlDm/e0w/7gH3y6pvtedD2M9z+Gom1LbYsjXGduRVPkW4rmA/vpvr/ly6KtUrUtrnIm
X9v7fCS+kW/1fYzIzLcpvvuNjVGy+FrZym9MHrL/+xm+cXf58fwUnoLGUzP8m7Y3tvx4gKV6NkbK
z7iVn8WXvpZviJ8u3vq6YRgkAfAc1nxu+bzNLcty/3/vrkofo/YzvZMHqfEiW9kyf8SQFRu/WILE
2l+8weLGl3EJWBQvXVqV+3ouskE5z/BvuHdwnPh5Ip5jkCiQMwhQw98irFfQEOsTjrEwbRiBlVNS
AjR1ItRoeZwdcbv5bEgh2VOKDoJsUzvY2zEmh4/8jh/3OVVdd4LvdOPKFCN5bSIq/p5xG+Fyz8gr
BxpCoMuegEPMYuIU3jVqTYac09G0DO8BLA/vvcqi3gKVHAJqGrm4cEoj2TTLzPmQgT76fcvY+bsq
FM+7jUK/hwKOwoxKAJsaCgCTqqVYy3MYkdKiYhV4/EmDyBL3+i0JxBiEUDAiIGNPnIgLfHjqdqyI
DImvAcNgOCaD6YU52j0Yculbey65Zt2wJOOEM6Nw8p4R1TefAmV+6JhWtJQlwDjQOOUzHk0MCCds
gbjNkPhnjpH1ft1qGPUT84aMDIN34qFATBVm6gnq9gGslg7LMPCAkeodpQglOpHCcXcSs1phyAv8
bE06VjHMraBlwhMAjdtTqzYi2GMIOYg7DabF6oY/KBZY5wveNQqiRH24QNkXYKq2w06Yuc/ETf1v
8DwOMBkMQF/oKZRNP+4dIL8xNoFZ9xTt+LUTzrD3fphG8CcB1pEZgCNJbp0TEWQWfat+Giikypf1
kFxERk+neeigoFdGb53+wmaLzMpGK6b3QPlNvHwrlTpbcfxid+7pVYkpgg4aTikyRkf2C6CgMHp6
b8pdN1OBrf4y6YGF5G31082qrzZg8d5Tj1AtUXWmFDJ87iht6Y6/K3YP+o73WT1I9Z6i5Nz3MDA8
IJfY0LaisYTKgPUndJvKrCnciZRVwg9zMDKIPIiaJGgG9JlswmCklE2TAItQp0IkivOtdxUvduQi
6JyjgfspTqv5AaTTJG0M4h6CcV3kneHf1xpiyxOgCnuOQzA297FCgclZI9MMQIX/xdt99u9vYUYk
YYrS85TZRBdtLpkl8BtF7kfhY8cek2/Im2KMI5F0iCsoX8NpFkI10KetOsQSbEHIsHLj2tHGtkCA
WME1Wjad4WGh5xtknQRMJiY65SvufanVOSIIhTgM/Y7nQxxPa+gHVL6asImr9Jct5EMceeTDuANA
uOTnaHHcaae3tvBO67VH48XzDPHoe3NxvU1WrLmCV5tELjeObTbWkaSblGZnd/YAX7HBaeA+KDYz
G96bI7hyb1JKUiuH0tQRflRUFtVZfwMEYYNwdxz5yu47F+tivdA/E3M1b+bUc1cGniAEO5IqMAkg
yuk3++pobcvMGAiISpOPLfz/4AFK8tfQVSDPmQfs0Z4RHas7oIzHpvazfS8kqoXCz2EAGjMa6R9q
n2IvieqFFN+noCXf/4g6s+5UmWAN/yLXUmZuZcZ5Nt6wotkBZxBU4Nefp8x3ztkmbo2K0HQ31VXv
AB2faQOVS4K3BcYJM4sc9+WfztKWvN2UD+WrYv9Y8YzNoqs0zoZoBIt2qr3Uds28jOsecR9ab+dv
Utr8JLvz+rG1Vg83mRd+FiOIM2NNs2qBtSOMzPW8Giqz55oq9FE0q9e9CZMIeSZwawSB6uQ6OG86
nJpfSRaXKHiiGDevlu/da5pRcmfaWesDrB33JC2uzPdlQCUuhebrMXvfFqyEEUb7gwGZ4RURuPfc
Wtc/DRbb9Q+rux7KjSQ7P+Vpw1ne3Gfw3FUTohGUaZ+BiqOlGjb/2MJzpBIPnfxyhTCgy7qjL7DT
khExAUnEil56f82F2Fijas11xBxc+UYUMD2FkBShZR9lV8r0EL/dfUlKkySGK4bDyAi6oq9IYQLh
G/XzVvlIO+yR8ORV7jXURiGLgjk6CzAPWuqJWIzoixTjlcQisRk4NfDsjumzZuWWOZiUcCnDB1EE
dsMUFBnSH1G9lK2lA0mhyvsN3odPO5e8i4sqFc+IO3lN9op4hxtaw1zIty1KtohBup0Fq08Z4Leh
1HZKjxNZ+6j3Y1L6RDVWruUSanDpQIey8ZAYFmsK+aPZPxEdyBvkZZksRJJQBlXptb40DpZUfCNA
hDAJyu80FAywSGSKNbPst3h1XlF71/5hIyEoFdLRBMivydW7x6C87jGXbxr/GlIjd587c6Bzk+fy
SVFNrN0dS38JoAiNdJ/y5hI/CH5V9FQJ+ofopETnOZmF+xjpO2fU9T63NYYeaQjWBVHRNMTKESHj
emms5Rz2OBb2jWIYx3ynanOaXsdX5kU5JHq2/Fe7x7ncA62YNx5m1Ls03MkOyW4Z/L7Rw5JNoUuI
cumuinbyFR/8815DEA/qdh8HYP89eq8I1jE7xXie32g5n0+nwy+4PbjW9Alk3dXqhIgQ7j2X8IJt
TTXWHd1h6ovjvO9B9oGwgxo5tzbWZwbiGebMROY6EBSOaEiIOoTIdABYiRDCQHxDD0QvI10CeeQ2
hfeIbv6/c1D3/0156auLTe8YK5xv5tUVacrPVNq4N0idyPsBtCHh938b/vtunNL6/w7osAAlnS+X
0WTPNYbRlPY5oDlKUh5CqZ1wvd6S1oeA3T+O6YMCDpVYVEJg+NWQuIFRhsS5gtPcXwHBMIK5sSoI
CknV9cKnMMsFnqQOAA+/ztCekbfeiL6ntCh1sQWfwxyCCIIo4m8YwUBg+zsSdTsZS1jfoGIGZhOo
699NW2uft2TOpJQfQgNHdjwI/h020+mlP5yW7teGwGN334pWsywB24C6PAgzXaQQ6rm27KyVCM5w
pETItnsmAq3wIGHzXlELxWyDR6RNEGpFltc9A0svUeZmZctCi+MrET/oMdTll+Nz3yMRH30HLL/8
zgb3XV59iioVSzc8eGQzTBvoDoLlucJOPQd47LEMfg2IJSpqbiZoWlmvkhiK/hkRCFIhBIPh4j6S
8wJcgPIVqF9+aw4YDVU0TGVpJ//Lm1PIyDUoNUJ0bsnwH2Z+uneAxLw5HJ4+0Q+nHaCDs5EeCx84
/MWfC7IvvZNni3iFBApEM3sE1k7eJiosG/kQUD0+WLoajFr5HoDIF1+A/ygb9GX+UjnJBQse2E/9
HUV4Jpm/qYZEQiBiqZN9uUrWeRZ0qBbekax8lLHkzX1yGDgB1VPq+efvx8+zhtb0WF6/qQQBt4Z9
CXC//H3OO5vrDu2AhhAYI3X4OCZFVtLK6GgfuJadiCAg1WMZ33h2MUI2ldIsGor/wJqAO4Fo+Ksj
oIbg1pMsYj8/UKadUMlFeZ/UIBDdLln/U/AEXNbzCMoSsOanFThv1mNAwMUGDt1b1NQ7LjozRx+I
/gmlBUeN1uaQWAX2SIjJq6ON/woIf7EUHqt9FraCfEKERQKeI1V94UZDVCHuwmBNtHTlVwItUprT
Jlgjhb8CGh3Jn457FsjOz5uEDzGVMAiIGz0de+oKyhPzDAJTG+5ALoGrwomtE/S+MEPDmboMoRQE
Etgh7z4ISfyhqswvWHeo2t7Zv+IHjrgTisotjJzcWeQOveDoLjpEQRiOBdQVEC+RZVMxRZ/MwLpL
fnEwdKp5emj/PdGx/UecfGJrJ0/uBTx49G+UTCTxSITF8psovBqI//V5QdIPPcDjIvVTPLaBpDg/
kshMPIMgOFsBnxfEbrFJvEtgu7+pD/QhPtJW2NBydGhqEJGyFAstB497EqM3WoFwlhxt2Amf8Wl4
/c2iE+HzKaJMSHoZNAYkLqYueiIrPFnAOdQader5veBMEDzBgAD/Itgkj8xtAOv8dsc65RxM1juD
pHHVCZ4CX/d2X1es2nNPPQFxUBfXtTGjBjZvIaCs4E+oP2S9wTgUyG+iINOdZ1mIlmNyj6rdyq6d
dHup0bcPe+gjwp8CFE2xC1YalcedjvLn22/Q50MIlLDmp7Kd8b0KEU59BT1c/14BZYMi/yoQCmhA
0JzidIEMY39DrRxsJxPbxDhkwOM1EYgxyBOdYx3zSwYpHI7CpXjc47oAxrgQgTjuDbuP6gFiUnfe
Ywen0heyGvY41sW5AF0DOz8VS24YlGA+OZQxnl5gN1a97xblV3I6pQvvs9dgITTo2hFhb4UjHLR9
+N491Lot5wtNxC6HwIKBsvTDtwn3H30k2uB9AkEC/1tsu5Mrq3fQVj3HYohhN/b2Lzt80/avNUei
QAedv86IUZORda57bV7QrZlE/AISQwcvxQeAyjsa2lgAqIvjL/TKYTuRRQnLBroMI6QYZCOgU5gK
M7w5fVMIZZIxn9PXgt93X1ZBDCwZVsLNOdEDcXTC49AaI2UCUjrVIuR4agRpVqRvM5yLpFzFvMWc
0UWpBm43RUjwrfoElluiBz3KRoaTUP+lKgd6cfGc6BoDhWTua1yvFuo/hbzID1gnmhIZN4UVBOtd
qlAkaRthq56RXZuBjHhAeAMSsCiBJ8CjRuCMk/ApHVFAOg7LrTpTuBoTec4AACSH27d1IC/RJUi8
941DQvBIlZvY+JdzQZLkiQo38mIgHuhFen9z+uaBcuBsH1mGW47Wc1PwbNQadEjRrrm7/MJehESg
RNYCUMINvx9S9HEvwLCuFxuH409vff9JWc4t29H7JzPRgCsXTAsKSgFueuCQ6fDI9EUnbKeUsFzY
6/cCONs8G+DdRhZuQblhz+roSR0B1dp/9QpQWB43y+ekmoGVxHVT2wAkq8gIWf2MayDpS2znBqg7
+dW41V2S+sxhC1iFptPBaQcc/G1+nprB28fOcGoH5Lzn9w1jtDQFysTKnPENmAD+FCEg8+su2cBd
vn+Z6/PPMyqn6fa9aCh2YyFE2WQCCXpRc8ntUU7DgFgKF9W/y4h5Ldf6b+qNlKpJHgeszJolOaTW
8axtFqLdOLoFLC+roEANlzkTMfUsphc6Mldf91yXAFPhPUbJ39glq/SXCvR5T+k/r9wM8AlSuHBN
fwAHJqg/ggP8QZ6RqzyXfrivpMSnKD2kICLJJ51cHU7upy+C5apXTBlcPrDjvLqs/YgfWSAonurD
dKNOBFAIpPKLfNNjaC4oJ6CQyW45rAa5pvUtuI7vPnzHkBvyHSHkx9m77zoDJxyIXyhL80HoDrYk
DkdbEoeuL3e7z//yaMTza5//3S0X6hG5RdfdDgbuYCapRvfHnblcnWC8zT6PB/J8zQvyM+PmooLm
8rX8/IQh+UmH24xvDn/4WvlHcMrb2NCA8QsQJhyMBvf+hDWSb3GVhbUUrMmMUsuIJC3KLrCfsj8k
QD8P3O21//nbgH1zt2vXlR92EVn3H+55vB6QFeXreP/nf/7jyd8/Pswb5bF8nM37bJrNk1zla7jj
U5J+Jfkq7fFpB/lePidPaDX+92lBeZHPy0NXNiIZWvLA2+0tYhOkaKUx1xzQduASj+NzwCHLTs3c
wZpdHbjPvuXRcutnnxDE/RkMvuma9rLcPAfmNBlbc2pn8W0F+M9XXPAdHgzHETHNgCghVvCJabe5
+54dSc2giE4NALifx0ZB9oBGRfTadM3paaR/2ZFZB0gg21N7ClZDNnlzQCPDmuuKeSoDgAHaZTyC
2MtHGSbTGkOO9M/Joe7QX+V9PCQxK/BYIwmig6uGNsDGlAxMTrKIDExwiws/j/MYWRCvx/IljzvQ
tM2gHLaOMGE6cGfecArebsVCSvgM6CB8n30F/DgyEH54JnC5+/XoFVxBKQSlqEwqTEBN9IwwcvK7
LvMBY/Ttli6AD3wHLLdCe4TYuzNOqEu9UOwJSJBSkmu48j2CFfpjk8EPgEjiKczQIcsyIr/R0IqA
zLASobRIWMIAx56i40LYDNT+D9cHDu4FvxmIvdd1LUKpC3NWJ+6N3lExbYZAXsnaOo17jxBn9Grv
hVAjDrD92nviztyFpXEFgacG2qINpsB9KZPXb2LyioIacnPOhTbqBFlIvTRsojttcJ5Uq+MnuMvi
98YaN/vuBhOW2W2GEOLQsR2j/2D36PonGgn7JOT1kNJkBfNd0kLKoJxeh+zQ0iKeR8qHQx29J92h
ulbX5TQbIP1UgROHGEXqey1QPijzpBXwTH5ygnSn2BR7wfh3gts3IcfjV9meKB4Rh+FNnQNSO9wA
FmKAG2lfyL8hPiZFKcr6GyGtSKr/vjIiDbkrDSVlK3PL5eObpewBzFuk+fiqOl2mNI1ryTvsROnk
RupSn3YkRTnuQsjDcfpgZyA4zQXJEWPVW4DOA2ENUIi3c7W5BQrlZRSxEEkh+IWOQG8UZcupRRry
6naC57ArIt63OXwUOk1vfRu/h+k0Zz8e6w4kl6erHIxJgyH1ddiCx0AzeEzFAec51DatSTJ5rI3J
aZ1/F0NzZkz0hmY3IsHXXGOc6tHCPLIY1Rbqrp0J1hH5qhWiMvFxxyJJ7A6TL2upTE/720b56n6p
QD0vg6dfQ4hhkYrupIVhIa7xK3WeEgRcBqZDJSxUx4mLzJ57BjV45e8PMkyLyxpaDsJ0dcw1/dGG
1Emuw2RhLdKhcLdeKC3D7NJnR2RxlWF3gHZvqHrdQbm3pwX+vfBk3wNAB3X/wqxxArPTBRPwEsg+
PwpE60PxC/FanWDDBT1Z3KUrPxvewztQWBjFfnfWW1wHBelhrkvwUlixDM6c9xOqaH4yJnhCMCoD
NuPcSIhhi76j9H+d3ILvl/P0G3ozIr0edJCoWJy3OoQUaBj+ZZSviBgWXIlnGVX2C54buJPMXlz5
wHhMCEDCbPAavydIw4Ldgv4G8Dp8gyJm4rnDRQd4wLWahI/A47tzjYmSDP7ouMAK1CHGiY/wm3qB
HoANIXtww/7pCI8LACfS3jVC+p1Nd0SFShiKvfkJ9NEMUtsiWSDNZkBbM3dEm7EZkGt18cEgnYB+
1qQ7YezGuBb/pswL6xzoKX7tbjVvovO0GD5+ke4jWHsQkiEaMTLEfsJYnPD7c9SYXDPpolmPclUR
nb/y8WVOkgndWZgofvuv5/U8pAYchSUmSeYdRrvnvrWvV48Z8Y26ake3MQTO/DK446Lhxx2SvdHd
LQfmstk3y2rEUo7SB0FUB1Ka4TgmPFYKGEAwZKppv9s1DEi/Xj/IhEOEwCZ3aQY1A+ol5dGttlOX
gNCJ4sQqWNuwuGGNGwFOGeGjx1rzyNVZG9vDYkNm++/H1nAoxo/IAQQOvo5K7CSLL3wvcRnVv5Hh
F7DGbnOKNISeGiqVd9BubvqEzoMiX0yFGHCASZKKRPm4Mxf7St2zYxaqHn0AqVf0gb7rdT7nSM6w
O8SrNe4yQ6D3/UOzEKyqkPcBbVFjJCvN95KP+/ecEPupa2OxgXpFOh+PErj5qCAlfbQ38MDU8P6A
FO5V34icmKSOU59l2xXFNXKuqV8z64F7A1TBqgunGcwVaXMIVAAKdp3aaZB3tjAK7idQmi7Ie/tI
FStbmhUZbPj8565gQO2uWzCKDRffxHc5BwqlZU4NHS/zrjjAdkf8nKu5iFhYjnpoD0d8LFA4tfs3
hFwIg2xQOQGyWb0pO/Z2ku8CCPcNx2GEJfz7Y1Bkvo2QZ01Q+qYmXblMEtRhsv4L0pTlp5BFsEX5
YPXN4yBHFRXmTNrHweL9cErmOwWJJfDgfb7SMlBj9OGTQ9ECKqX9QMjrovKZixoOKj/VI1CsocoU
9XR1xbtepl0G1A1ZezhqR8PNUldHmz1B38PrsHpAVYLUfuV3K1/Pgheu33evB94w9bEve3LVLt0u
7UvNsBkox9Huag26XtqbNLwEi3n9xHohGz0uQ+6N1hHj6Jt3W54ymuDqt1cWvo0LBcr6pUaArD/1
XRYLLIbt6Gzh9QR4BnVOCFToTYAR5nJmYpR0Jo9mXZ3HG4cbG/mPywa5obJYJ9VeVddsrsXT73Ee
niiAUFA5Fj3PquZYbWHZbHP27l1oN4NOMjp+TJi71I6q+GRjwRMrJLOs6IxjJhkMZVYoQBHjJz2D
3S6WWhvdlZlaLNlWYwySZNOiJa6BrS2W7X2iXRZFNbSwTZX9MbZnZZZ1p2zsXqyNFs3EkXGfdpVl
tzg8iuUNYF4OB5b9TkdVMRLvZnSjv89UU3O76dvIM7XJqEu4gaUuBJ+CQr2VID45fyLdkK+N00bJ
1xZQMiaNlqtglwSBiqOGvWitVXMNnpi3rk+a88S3HgjSlr1qqC02sMyxBnVQPIVZ1moeXs9oiWrB
LQ1uD3BqARSqzqLDRHEVd+dLB+Ye626YR52v0z9kHZBSyGVInOw+5D0FZje7jHDXs4/0AQkedQuN
PqeUjwDPdzkHcsAkXYlQO/o05Hj4FtsKQJ/zVLOcM5yLgtThLzSedghUB5BOTwzY7AXotylnYoyh
3Mm5Yttj7ilhY70zAskGyK2Zg/3Tt9g+4V0E8BL/O3OST7Mvuku1pLgx1DcKBjSCA09g53KwKJ0g
o8qU+IZbeo0vC3NQzihgjtSJedDidKyGSQxSa0ZVGDpHsUK56P0P0IoU3dFC2Tz8HBtQibnTNd0L
D7ohmJU5mnArSkwLmJhMY/szkCwqq7s0xuX3+Y8TMWUaWF0pytyoRmpz6qmBGb4AJo7AJg6g/8HS
A26s75HxQEfS6xwe/mkH1s8/oQiiUSG7AzovsO019xReXeSsQigmLv43U6iro3RnQoAYl0zTB46E
Xg12FaYh5lq/4BeKOaJFWu2+DK8gZfUO0aDrnBDmdZ+6y1T6BFwyvb2CLA1O6GYhc2h5Bixd1VWI
nWyny4Xs+96bZJT5Cc3ga/v0qg7sAaANIA7wDmMOZIKDnQfqeIOPg1E7BTrLhZcCtwMgSnCUYDbn
9xB9FrBtefYU3W33KCLUQD+xMICVvFax9XohVwUYxOf+0nUfio+pEYqy7CnJPymdSQWkQwmReEXk
wfzXRGqWGICRlUe/Bg2mHIAWEC3KBjjWB5h6UrZEcMXzhUrx+SD94K/QiZKB1tdeoxNRHY0swiqi
onECtnXxpc6gSMnhCtpLrDduFK1adFKeKDbhGcpEBGW0WWho7mYuxET7oPyqiE79CsqGoJRkPHkb
crhItVFFOzrFmuNUtxCcRB6DF/lhjOAJlf3wUPlloGRLhC4b3gr9iR8tvn6b6CK4MEI7kxRV6GSG
MhsRIGIYqDcokJaP8x5VxOO4GyeiqaShRKLNzAVlZFyumTnxliAMJiMNtfRKmO5Cs7JVp14Y/yDT
adQOCwyysofXHT1JgX5cPXZQ5WHSc2U3pmmOaCYGkB4KGCTUuR5cdi8pWb7jpxQwHXH7MxhswG9B
5qVzTMW3HKaQSllkSwHUYHKnlkUXpQYBbmuCt5TsNNJXawYjpltyZgVvZQVvIFbMxvibiA1fTdD7
9LoxII7o6QE8eAxvERu+rwWwRZISIO+nzpjSCjsA+p9aGTRrGga80/b+Xa7fHvVHKeMawQ16txLj
X0m2kPotKl2kYuBqRfkwoyQ33jYOKzTBDYP4OX9fBHfX8ICG4h2IyFiz968Uc1ELmz0oyUGfCm7D
4zcaQVzCmaBIgF+GkKUxJowLT2AapAp6EciXuyeADpV8p6jXoVLTRwmYGvB2IHVlEhfbF3VaKfJR
yaFSSkkHNFvm+Eg4oUAzR36WMtM/CkFR348i38+ciT8Z7XZA0dBwoUQogwPnORpOtgbuIZYlgnaV
bLsWlGCVXDpEAiwNCAJ5jbXsHqptqO8JtoRUy0A0QuSRgN5GO5h4nk9yROooqU9RgAJKf/EbhqHL
qSDs4+ukS5Lq35I2GQrixV6QDZJkDNMQi8+g9YHY+a6/3wHQMxx/smM/G0674iRBTR7MiGtJ28jZ
3NKpAdpha0tbMIv5ZGSoIfDEZIe39HuSZjwyOS0iPvX0RiCq+BoB5FTDHTDAXbVEIDQUyM5k5O/3
VJs1Z9S6O9TIwYu2wySWSnPXm3T6YBMKQXF1UQboA76j4jqmA4LgoBfKRt/e6BaV667DftiT1lfR
Rjx2hDSVQ/kC1/cAMH6gl7x4RsIIK14jMJASIAccoJvEYdEYf32XiK1f+dLsvI9uJvVcwQrCOOHC
Jn+lnzNcJw30/XQsCAGgqdxu5DpQQpgJ7EcO2p7cIj5d+42TMkMH6HExcG5Ryx+wOdLZTutvrZnC
XtRkA62A9qPCwbbZFcCOjcNOnb+FCyZd+Tg+LWXGEQhTPsyHtT/iZP5Bl94OI/iDgBx1pFPtZK85
T3J82VKAQAIMkr1sfWRdsDgCpwoQSrYr0KHbkC0Un+CWpOR2tN3JIP8gMrfSQUWRJoCFNjqu8YFB
YhE/I/5OUprexcATkAWhCXkk+MNaj3SifD3oz7/bH04TIBpj+CYnQHaRTiCJIdQQgIPKI5/RJOPJ
nwg5DpjlB0KKnXEgnSwfNui9IG3PVfT+/D5KUpOiF5Ut6lAMGH4rNxnBFaEIJiUwGcEP/i7JWlgv
/C+JW4nin0xT0hZMBKBEYIZgXif5qYRRjl33Z576Q5eopEtrECj3+OKiEzv+w3jA7aRMiKAPOBFB
qVDFYU8owrGAho+LcI9IkclQRbSeLSogWLh5xHF4T/y9AnJ3psOZlUjhD8tCaobvl/cim+KhV8ee
kSv7FPVsjlO2loBsNVBBQT7Xk0o8Ytn8kh/ClFOsXf+gLdKMAvkhmKCVKKhyk7aQI5ZXWCB9Xhe2
TkK2hSWCK5YnZz5DDzlI/6SVpKXoEiq5O2ldOSrQx3wL6syASbgU0KOfn5aVdpRj/mvfN/sqn+Cv
dJLS+2sJaYuKawotDsyoy7YFXs/liWdcsWmFOhJjUcHCvBbS0qX8FZCOvMZ7ptJSfy3esv8oXwEc
IBQFe8OR8H4C1nDXsFmZruQ0UuzmhgAnDiBi+9EhXft3o5DFDvZwvxb0gUAYADKgAHjk66XZZGzK
YKFLgQLEd5avIBFE5YvN1f/hgj6IIB7L2JK/MYXqfVxGMA3i6z69DxyV9A+JST6uqBQVeWs6lhNP
JYFvSbiX78Nk6TMxAFmWcSmXUWl9zvdM2tbQqOTBVcBzXI7AdLUxoFQe0d09CqCUpB//INKTSha1
cawASAF9ivG+VN0BujoIq3GKZJOyD/J9ApD6+5IHrwAK98wJp56/0floPRoccTQOTC7MnILPX2jq
vxaTNvuDgYiIGVUwMCrF51DlAvJ3wH94Fen+Br+C/NZ96zf74YL88G//Hik8j2JAW295DcRHyqz/
pnqPxuQ4C0w8Si26ZCV7QKcD98LNDlUmSI34D9oF/yNAwGMZ8DWDlOZmYEjnlcs0hA4+TbTHu1CV
QV8lkU7qMcj4BMhQ2uVEt2drdGygE7SnTAXyPy3ITaYS0cqQaUU6Nd/gikr9/TPwamR3kKqnHWTf
pBWuHCehM0cB6AOtUPTX94S98ucXOytzRUaoy1s4INn5grfTq9lpkcdHgdQ5kmuVHOiLVwhyR/Ka
HCL/Q6mWw0DZi4unZNZbVy6UokkpI57xAR5PHsn93/vkGXCvoTTVf++hWeS0/oFj/65gnYmMTGmy
l9uZkIoYysDpTKQj/P1yDf3rKzLdcm3nJey+5Z7+IlOG3NKxNZM+JINB9PaklzcOQjRMXH9fJI/o
W/+9X4JM2aohkc7/3/6+6P+fWyNjxmlhlpaTiegAeymP6cQHmbP/950vWkFmNel8ghmUDocJJ6dC
uiYqnf/NGfI/qXb+Ar4yBItNV5BtItzDtmTek0739z+7Tdwns5XMhX/fJK/K1ebvmXS1z+Hx2b/D
/LsCfIYaf0tGYlgvWyfEIDIgPsCQW7aG6DuvANr5cMZgbUxkspHOWw2zi+OdLJQ1ok4yba9eYo9u
rLjtb0ub3xjNXGFt5OnsEcUJDdMx2JKtQ+W6C6EHgIzqUMtWsF01SQP5GIwiN61t1Vj9FQCxEebj
Fm4/JW/q2SC7+dEvnmljk4e2h6e80YHWQLtmHmB+MnSAfPmS4uf9Y5GUO3gqQIWD8tMlCl6w4q5R
nieHW8yzRal5FDT0NziGx9E9R4/cuR9BOpNKpcLsQBPfZwAGYwQ//AfQIvLDfqbHBgY6INjsuxfb
zs5w42D8z8KlnNRAdIq31Fmk6IdUTn8drzvu2NMIotTp8eSVSLfuDVe1XePmQ/w8ucoxUKTcT9QG
vMh2m+ktREjVgCuQKGgVJ5QKHnOE2kim51w9z8ETZ+fnpFiBIYBY+6dNljog8p549WQxyN3LuldR
vjImhT2EwZEdlG8ZdSwMYWXM8A8PzD16tTcq77qL+U8XNUYWE1DG7mMcz39RXjft4Fm7EDq632oS
qUMIH2WfBB2ce4tZIBeG1QV1xx7KvSmdGDchaodb7M1iVsp1H34Q+gqaiUqOd0S2MDgx8lf5EEvc
6Xnebh/bdpIB+PpFaKNdVJ2gBcf3dXqRVNFmFtJapEjdr/w7OZTL67T8sULMXlsxmwAZg2GoxfVF
gRbuPNbXV99AE88kYyUmc2SD31Hv25Lsa4XzCpSHA5KAt/kTFIKxJw/d3VNU1796Og3q6pG9bObp
pplVX+rUYjZVA1q2e6jIegC895/b9+F+eJAmPdjA4w90Q7gpBSVBG1jkQWxStQ0JblisKXIzK2vT
jq4HSARhs4ekUOw7X83+Prkv8n8EgoQvKAdT49a7J6xlFk8QlYtUAVDPHylqYW0oVawaoGn3Rs22
nRYA4/xnzfogJ4AOM+Sc0o1xBi3RkLFQMTn4yoZK0FuoGHobrDSBceV19Eodg8SXmGwMbQwp8amC
Uj+UE0Ru6KF493r2qNevO4JGgxcEZYA5gDrJQ1BLAhCbz0/G5IaUaD6v9Oj0noL+3aTH0ERDnfon
ohIYH3Tctuu+8ujZBqR8n0EOYOft64OscAEU375yuIPWGiph0wIbTWdnB768akEm8x+JX0B9kJw5
/OHHV/bVjFtKkBIe2gNJR73jfKh8a/+MaW92h5cmK7VbRI1qCGsPvpt/Uuak7nvkeFSMatxqYhD3
v1fdf8hsaoqvm/HdnKbm1HhH1qWOKvEK9ZMOiiOBhg6IGiKdcdKi8+lwYSIG+KVBhUXrtPuK4GCf
tTFeCA9ggqepiWWjPnrqU+UVPtPwSvJCv8dKb/DshGK/hNxG+pMj1KuGlQWq9Obml5GqRjbIBWLq
3uAEeSrfY4dsAeTQkCsqFj2Y26Zfn2bn0z7xm8v8daJEcPGUHzsZ1rGVnrABZn2dYYtEUSFQAMQM
7t1Aee+AVxqmyB+pC2TLC2jYCCdFJFIx1sgCLajQJjnFSJkP1/WQnDzK99dvUjTZEE7FF6I30aU7
qFC+gUFafVW60/H1KXATM42vtAeqn2BY0OOcF5sO+mhgn1BxIKQoAooHXRzWvtJJB28GhWw4FScU
ixZgZnihNzVGt2G5NhfaDkLMv+M9xLBEp4IM3uXltW9Amx5wlx6Jv9rpVn30JMqBEjyGZWwv9S/K
Rj3NVT9yV6ATFDx/NZePnyFNaxPEgiEf35yX5l5ZSXRCS43Sow9FpzPUD/grUQH8okQBVwRYUBmR
rAdB7jyqxLkhG3F/OeVdpNOPlUZZwOlR9CPL9u4GHXJYHAfxhOkJjgekJlgF8EwkQYm+qpkC8qxt
HP3HpizeCkHZXPfG72WjA9XdP38eLDDWYuO5stdykcijgjxiO2sS/5I7vMkk6wJ2EXAlJZm4QyoB
Att70htpENQE/vRYpZbQp0mOXwClXUZvAB/F4D17z7RRPemysK58XKmW9VcvB69wEWJ5d2an3gWv
coSq1DQwt6QMn1DQ9B+zE7/S4GGFWjI+PZZNebhiwYR9/GmepXs8BcjloyWifBzgIIBAGQGMRl4B
xDLMh1p1kUNAWO5RRbC3nkiwaLMGxqGOAkAeWWgkwh4jf9cBNZgogYV4qHnHk8qpZtXuuCi8fMoE
YKFRsT0OLiQgu+TB0c+6ghduyO46nYd3bfB+oxLjFkBSEFFEtLjxoZ690ewAgH9EGK8MqQR796+q
Fbu8hAAg76OwmmJDa64xH53z3ABhhxAOxZufEwRyzvD4ND/+vADlF053eAFsRb0H0x/cSCEIUCFi
hrXhZDvp0X1GVhn1oJO+iBp8ohCwe4Ud4YiFgQZ2q7igYy0r0qsNdDeA/Kn/Vtx75fXerkppow07
gX11cc/otRDg0B3EusZLnU78RmKU0QshDRzg7612KSCyC/y0a2OA2PXr67TC9ZD4I7MFNWiPlB8K
EpcN8E8StQYWBn0jDbiKJYcGV0Xztwvch0i7cNCQeK0p2OpXV9d9Q1qzn0zevuE/xtaWoyeDCTKQ
FWqzIKCqyT4dMMtSiKrSADxhjvrhAakjv8EjSYCKDbTIteYjc+sjw+Vi7VCt1V8+0lI57/oox7rg
QChm8nhir3qzt/tC4g0pUK6UQ8COXZCi/S6SVBRNjy6jhCGiIarqHLfmupzoXMgkSuhnl4GOuWAd
cn+fKGQrSVyiR3/GicTRoS1MUtw4y2Ex1GPVwSbIyYMLcCPoiE49hKvMahTwafQGe/cKgHzg47BS
MHhK0IEcG9W4euyUWwjSV6mmPWN4KydFHiB00+kNL6pzwsleJyeFoUDxrZHjoihD6QzdAMtFtpna
4fZNdA9RkoUD32tRiHKoJ6HuAzlSHeR5iA3N60eh9oQ3HZzqrUKIAekY5f59NjE3JcRafd80QQVK
GufWdNHqE9MYnbNF/hxcyZox9jvLa7tMdIQjBhoCw/fFsVonJALoFXbrn47erXQ7NHovqlnWp4MO
BYhypoPftsLmOXw94xuOCpl3V+OHvc/P1K/M7StZ4baXl1Gr/RowtA3dT3pBASArss5hizBud2S8
V/p5Z71XdXeaJuPKXj2TRdZs9CpuAIEjAPQMyOlrMXVSft6/eYmSf4R5RZJ4HSswzVCp5qQW1K3y
dgFf80OljXuy74hh8EboSBOb8nHmUCCUTCN57qflaBBqlhleJlcwthEtV4S2fuhYq3M1POnzUpnZ
aGCDw0q/FWP7Vpbn++BR4aECJ4C13XvwtEEEre4VvW1WN3h1+AXqjN7VGBT2OIXy104oonZOu/Ic
Kr3YTr8fsJvwwtH9J2W701C1VkWzS/GJS14rNEie1NS0ZEOhtE3iCxoGKLfeB8d2UqYot4cnVnD3
cVYvuvbilc1rwltbGYrrSz2os/n5hVYK9vOJ97Cigqor0TNmEjZE6klSDnOye0mMbGQHtkwSX5Vl
VW45PF5tFaI11Yxeypr6Pk4yFvQEKgdmmGVzA19IJMNPO+X629jjHEeufJTe/lWad2VvRIZvrlGb
7RaHtG0g7VLUqmJbm5vp/N1MqDCzb5d6wVWkmGXmvij3d/jP50WdfifnxVGZ3XvBq4rPr1UXF43c
grM6ZvdTtE5ug4u1Sl+r9KMOqqeIYMWZFV2Kkc0llUPJZ612eN6nmQokmE/r5upWbp/n+FXiJ3ko
y31ebo/5+mqP2Z071AU8Wlro0vaieK3q48roLdPuqOnNMn1+JUENBa+N3r0vZFkfJMl7MSPRLmO+
kZbrafPee2MUyDuW5KdUR6FZ7ckJvH4+MjrDsh1d7pNXO6VlK2Wd2uNXM854Q77Mb1+n4+pY7ut2
yv6k11+iKFAMK8OitsaOM+XobzTMAXHwVEGxgLiKuUzj9/kCUdBI7RMugUpkVPs5Hb5wT3DrOv5R
91+NT+8XGRtWVWjGG+6D/PDZ5zqWP1zr4io5Eh3kbjRmJwoTTf8GGYSKNvj5q4ejiOA/OOmmo8L1
Q8CLKlkbdqkq2sw9fgaUv4cJpp+TAVOdytirbBtmVekJxYFE2dnfXswwJyF2pfsFXc1PjhEP6mZc
kKpCwP7iNvXuJm4zaKNjT8t1tX9cH0kj4T2BSnUbvinRXINeyv7IZrhXyeQyH35+mBtvQ76geoQ3
K3g8ePs+f4T8pG2YqT+d+5KtcxD8dIn3T0PuGTKKPig0QtyOzeK5AjDKjrDEOT1YuqhX9w7eB7iA
doxQnniS8YCNTKrw4b+5gB03zfNbz2dKb2mdFkcGey57zC6Ul9+T8k/VkJnNniCMXkQaBiVfGzGf
DiSJnqNTUSzFIo7Q6o4e7K33zzQS+negI/eZHAG//A9R57Wlqrat4SeyNRUQuSUHMce6sRkRE4IB
8OnP153rnLOd1p6rZpVVEsbo/e9/QIp/Y0vS89z+8F1nwo6eLUhNCRUC5+e+Rmj79Yty0YJBXTnw
db6KUxrDc0qjxrnZNdLemVyfVm9S1cN2ushYEjvBTWfzcCE2YASb0KiIY99CKDvU4Lf9k+3mRDP7
jbvnEG4N4wZlmENUuUjaEMkWYhB3dqDNMTv3QUFdkcqI3ogzDXJqwKomojG+Ww32PJEtQUP/keOQ
XETqI4RIDlCPJVkhnmzAHp8+aUQ7poWYoJIEWoz1h4UkgNKTw3TC8tArRicoRDGSFdpgdDXq/Jm6
UpoXZndG2f/m1UBBJ6ASN2ZRG/hb2MQqeLHBuJ3zhcoqRYzMRimT0rHRNrFU+vYafWZpt03R47ZJ
IXWiuCHwB2e4lxQzhVX8pYM2ZgsD/EAb++zITCzBgaBj6kuM8K57vF4h9TekkMDlbVjrJlQzIZLx
++Abqs0ftLuMrP9UFA+jkn8mvAjzdmR7mcne+G1L8Gy2qTDja5nFqtrrKxJQi8N5iD1mQBQrk7St
NoP+b5hY0zht6L81Mz8mlYcGctHeLXWb0xxnO187rOH8pxM1zsY13Qyh0JS7k2L2mH9GABDdJRsx
iED/RWELZcbY60tjlx7RnmMW15i8fXXR3V521V+6UmYNcNi/62w95sum2aDG4Uf0vKdeOX8eGXO4
XCOeMaV3zxzeDuj1Bh84C6DEN7avKTDL5Nlv6GYey4B/nuM1rg/KI5lTYDAVK5kYusJeajLfouFM
RH5xuKvm+aDZI5LQyDXpeLcI+IXLgyqOPRURDTK/xuTau8PdG1azR6xMMCn/ysFMN5zp80qdnYYC
0UTIXs4hjUnOS3DT8vtC0Njfd+cRInwWNw78HEQIQKCOjZ3qfXH9mHadd8QtTN0arjlh4+cg2wOh
n5mOgmKhmMJBdlv8FH3zK76SHN9M0neVbT1LfBy2eSs0lWuyskyc6GgvVx8KGfLpbF5D/7kXK3L3
3aLzELiA+iJoj9a1dVqRoqV/rA/xhtTJua1NVPRovIlWnL5N/MY6GFZw5jINZV12zAfNwvouWbPx
maIJ+kpw3rdDGomZkRM05xJ+Mb6YQBth4um9fWr1undiLzC5BXAMTuAzTduL718y6HIotqAam5oM
90aAm64Cr8xshPdR4wwbvBpzJ7HjVLP6YymHlzgOcWmj5pt85+j2xq/FkCbjYl/DdNc1X3Oahnv4
ATOZNkc0ay2cdsXD7BWInWPAQbv1L+MPfQFOFSFfoCzaDSo/MYl/9Iresj1qsHf+DjvMWBJ1YuVt
teca3omEA2PdXB8bg/O0u6BBL++Q2uteumJ3JPQmOz6ZjcxuaOpHWtic3mQb0ndrdO07HDSAu7oY
cWkWluywUSZssJCVqEfS8LXQn6AdrOnaJIVJk5oYlctiTQG77VZimM9K7rcYytITBeqAsDlAnI51
HryZEowfcAhyMRxSGZvM8Atq7p8tG/eo2s6J+8CD7G6vjxgmsjWfDlCQG1EXGAEtjqn2mZQxK/u6
CkwzagZ3VppzoAtkClogYy4RLzwj6SqIrkQmc2UUvvYAgn5qW/x4oVGsYwyeXRRC7l/GQkyKDjgv
ZFZGJ6R0++3h11zKAJFdjxlSi+8B+kAof4tbW7wSl99dsmGkGKrjh1eHpa9G2MYAMW2TyTU2gnpb
oOF8yXR7zBjLrmLVxX4ZlQbprIzOiKEalCG8AyZClmYyreuwIXQW0KydM4TxPmaLZm82GV1M3nhh
/+EZ6DS9KHNQXaBqSGFUNOxZ7daD3dPtISXA1zL3O3ROQBSTZvjt4YDCMZKRQH4UWJ8Be1iGnfga
XBgcP/sVYRWMAoPamqAHGaAucCjjYd63PRGs4lgxAi+0bwjbXTWC1B3/033m2IB2xl3nBIIrPI0i
eI7Og3XwcL+BEkHnjU72J1IwLgS3XuI5FX19tLlW7quh7ja2oqO+MKG7eCrvASFBF4kMalCc83Ap
NWH9iUI5ahE0P77Eh0MGdxtTGJ+uGgFzi7kfu+oYhiBuEd9AhkP/DMAUfp7iQpuqIGtQaiJyBZ+N
XngJfGMQhZeHbgw9Yo3U9BSASRdyVTB2GQNWs6HsVdFkIEGZoTjYJoPbth0+GDnBbOl1YuwW3Xv8
hh90GdMEQUu9jFGPB4ROWBkWOnhx2acB9YeV4L8MAubtFqRrIDJoYFhJYcfA4ED/yyWnRAnqdbJV
dmPVUR3NVxa627Hef+JbgIdGhDEILLLTgLEQPAQORUSOJfM48kUQjzOMAExwGVXi2KO5yagTcGOO
G32s62Oo1enhAzLGDOkTtQOaWfzYmD046YYUe4cqkIwUo9/yf1ceJKPc+XsjgoFoRR3yDtM5JvJ6
LyNe0csjcEZ+s8Lu9MHiyaUmVBgtXINUsgTzabzrmNre2NlIqvCoDDg75BcOA/n1mZ7gucF60bDS
OIlTTx8/ou+Y8Xj/umQ6uu9ArNL9xOkM2wH8OVh42HRwC36iYXtSRS9/3WvucViiNDXr/SMSsyO8
6XySH/hbgRFAc2LE6H4ilHchlH40FB90FfkSkQcOTU6F9wphR1vmarhqQxW92B/CItdBa+2p86ox
U6ChsQmIudVTtsynea6jTt2xPzUwCqzZY3d2gqj2R+dXOqDXjz5rMjUvpFX600bi1J/NWenhg0wR
e36FbL5KNsDavqtF6WNvNNyEaUO+e+QjDc13h4ajgfEHZdOT3EEuQcopcDTuuCK+DCSG+4FXZB3d
S5+FFzy/S1qCz+rHiGBRT/mvLusm5507jMkBTFs61hSHGZeul5ygsyQCdEh2JSzVR3TVR7bRonky
gSczKmia+Z2+rKHJ3ebYFdXS/tT9VGXMw83QHDWYRKOFrpHmaqqTZxHxFuQHsz13MArBV+HOVMAE
9lLgOmTOOjJYXKCY4AECT/rqf/frfnNEkQl6fT1UmgRA5sCsldW4OMoFgqgN5xxUGZoyIkl+lk7C
+N00FjqcoEjM0oBme1jbzioU2hg3Y9rM6A9NWsjeB1mTKZ7fnL1jUiFsLHTcS/+NuYfmvpjZ4vuz
SsiSYujrnA5oHBByZnTcNsLiGPM154PQHms5fBEwrmXvGI1enszRibZ3dghnYNEj96IgRxLP9Fkm
1gS2kar37ANPRRgPENxJbUTo3pAkP18owSUsw9MQ6Dd49DvolL4IGQqvOmCDsMo2rH4ktnXiJ5r4
5hSBqaMdlNVl85iqsRqn4+YM00RS5g3Yj2zzMudMe2qgYQSLM/aHlCp6RswxKfjKBSz9FsYg3kfS
tsbYlTnK8hSof7QxjBsomoCXbyirE3RvmmLOT94actbHvx50fPNwxvaXBraCHzLItKCgSBvf9/kf
tr3z0+o8haRJ9O2EPuP9tHSGBhz6+ObeeswBE7mJJcvevA0MwmaMIR5Qvk75M6piY1iz1CKCcM69
uLNBub+K6Erd616cnjAHsJ8B49Xwzb6hjsDicLdhuNF/wpEZU76pm/XxMcTzL4vPeEiWcTvIgquP
izCxcLQN5It4eBnJ9s4QjRILC3eH+vAW1ejKm+QcMc24Tq/B80ipQj2JTcXDpoh6zj89qIQIF3cF
Zs04Di7OQX7EYTRQAkhBSwKBRrWzDsl9H6LwjTvbjs8MgRC1LjjmO7xsqiWE6a55GQ+eZP2kEQgh
vUdjgUdcOnp6jcUbSjp27YM33DPMDADFQtwVga8LBvpMvBLYyFauSi5v1bbKN35OENnPiLx/TuL4
qDITgb+7Zy5Qshkm1hoKBeSPCbXcmpBgmRaUjGE6Jg5uV+rU3GEMV1Hh/aljep+WRqPp3LHSopkZ
HP02rcWiJCgTN9rgHb7DbgwdjjPBzSLEJobiPy8UDj6pLYv3CLvyrsNPV/Yctwo0T7g6zDrPF3tk
NSGPYHAEU7ViGsh0OLcazN//asiQs3T23pwZ8OuiKIG/XydinM0sStnhSsVJYdxEVwd1nCB4Wmga
GGpCkODSobKkaG2U4uL9pjS4IUfLx+/R+xCwZF8ODNXWZ6e1ZfsAOCGVHWKLCt4h/r6ERisA9XS6
pZtnboYotvIMgzxdFhckA2KjV8ATaHoKJ08xn2uLuyFZrI8FzsoR5TrTJHppdDrtDale+pqsd3Jp
ZJnRSSphh4JguPluWcde0DmJamQ5ew7SCTructtBvGM98IVeUppnh+ZR0dkSAJnEwyvtmJ0tmrkT
B2mDfI5ycMwI7HlszyAgELqHS01fhzx5uLadU5NCJxgMmNXeLPMwRU7JWkQI55zA8zd9MRfbkql7
Sll6oJJ+0bRz1+pi4kdQkGIIs55DDxRLb/sFptXZh+y8C+vmSYXTdZiYXrBz4iJiC9HNRlP2RHgV
1ZEZRWK9Nm23GSh9XLgbJD+iXCBi4AraAr3pTfiHZaztE24njLz393b/qjDy7N1+oUc5wGaAaiL+
fOgRfD5icf6CgV02hoJvAVu6Em1xmqqjjL0mmxtYUFqgoSQR1d5tjgLpVPg0e53KufYa/m2eOXwp
Bm29a4/P3TTzDMXm5anNTXL210Z016wnxrGf0ZnRYjMdrDGIgBID9Rd/SwUCF1B221HJLcfWvvvG
5eo5Y0pM+dTAxejt3QdYW0Fbv4UG6umxRDdStkHFWanHfI6bf6PHStpara1n2NrdP3Aq3hcbu3K7
u1K2aCB8dIKvkGje25T59mmJd8S8/Etrmp01MT6FdcVfnonNjsAxJlkjuOCnIfKkFmGRABFvIhPF
lh1zRnSVuJWjUWmCKclF8YzbB5QSBD4n0YtJ1zVobso5Vzr9XonSYp9xjficAFYfwMBR2wOxgrTW
oc5vTasFwrbvgtnE177xGbrVMj982MC2etsupsgPunbzC2EYB8dN8xLe5jXACHgh2wfSlN4l9zoz
ljBjkvkoRB9L+YI6xI1rHWa0cCFjdYkMxvt2PewMIeeQJ+jTyuGNQjg9bcO8G756CnUCspuMnLVK
/ON5+5xsYvbmrO7a3U6CN/2PZexoOsBdB9/JZ5eO2xsldTgPmp/8IaXVXWZuS0xeTwMEWUzhT+g1
aAa4a7Q+Wab0C1N67C3CtH46Wwc8pzrB8Z1B4qGk8StftQ3UsRljTkNsMggfxCPlOb3iTXH1LhO8
J2yoOFqK9bx/hRqEKryXECX+HedBi3WWAC60ToEWavxHTu+DcwXm+rlzOoUXOva/ElMeUK62rR0r
uExTddlrt6nvL6rVTZzyhD+7mHPkuzUjR7YBKjFKKmbLN+fC15GHxhQ2m3deqEZtY2Og/UF5rZld
LHuoT2ZPcDgkFNPGJqf4uYc11xW0gmmLJob1Ehs27uXCUomSwqiYzA2IzMSqUB1W3p1MVuLkPs6d
YvLjXg7I37KLk4TV4gNTGXYtzEVsj+iF17bSdbuJOBuv0TIj5O2aD+y0KtmwCIZGiYT2T1eDNwzj
+DxoyitRT7+xjiGJlEwUbKu5lXLzyYHHLAkDwdl38dq+Fo+tPqtG3UkaGJvWuDtV4g+zI2F1JVcX
yo1GRwKWulfb5A0WyFcpcjrMHm8rpWOqkMOAf9s2aDJUr1PT7xb++XhGPkpPcN3WOGVyLbMa7j8c
hbZ1YZXG5ZiZMiIiRtIDxftQd8MvbNkzToTm3OdJoCKo3N63HQIlybwkgPPVr/rlpMmMy/w8Ima4
MtltOJnm1M0h4bkhk9gXtS03ClT9y7TxjS8Yc2Q4GtD15G//jrpn8V5xrt5gV+IU20VCKBW6yXlc
PArzTUsFTlzaSe1mXVLf3Ss8hJPdVKyOWOU4bwIvX0f9r8XIktirxL5G1Vj7Qr2y2AQ4zyksobgx
V98Baby4sl3t3amvDrQ/rqEUqBr4C8CQvBA8I6kvTf2vHjDdwGPoPCpe/eTsnV/DIiOhDPU03ROH
jdK6pbvJ2e68He8CoxN88u3CVbl9/PTsPdbMJjZ1e9Jt91ta+MYZADXZw9yxfWgw1aDFQCjDQm29
N0ZvPLVKsxrxCQqsT9RZ8e1sMueWw2HptsEeMVc1L70ON4Z7mufMB8zhe5kS8sl/63bhPFjz59rD
euEY4WmSIcmZOJ7mkhJq5fA0Ku+E9gxnQVJwxvXm4tSVpSsBKXH9Ijq9jt7DnIVHvURmhr3T4RPT
o6QrgfzHD2JIM3sM4ICR29N9OVoi6dbdPb9ie5XEGN6KN45N3+41iWjCvcV99k+S9nJmA9jnlm5B
oXB5MboebvLz3W72+jAUjhx/3HY5b8n0Mj1HylxafHqlCsmcgPTFBnw5upFGQgHwOuBjGhs9SDqY
dD6x6webexxkRkUltTD2yhDNr7LKxVknHXTFtP4zou5Olumy7JJwzXQh+owSfDj2/DLQJNKVEd6G
Rk0sJ8S44xkHHfZzyiPMGPGRp7dLzZJ0zuvYwfz4DT4LdIh91PR77OzqZavABRkVqLyN4X2h2qpb
TloOVzqa9fPmRXGIPRWBqq9ZM6iHMH7B1iHK4A/MmNnuBi+uXRJz/RZuBZdg93BIQQL3wS3exTGC
fY7IpuayO2lPtPhM7CtYRHT36yVbiJ3EarAOkr9q8YjIAJ434mpEmpPT2NRD7nGb1I5eHWdxB6Lk
x0nJn6Xxd3iD/WSaKJYG8EDBOl5PYajwt+aKNA4dpiVxCdjCOVRkHZrpmGtdhdQcPAGbaYq87iop
R2tb1g82k0RAVP1svSJjfNW8Ak44VM2zB3Usz2dvLN+4Ci4U5EPKuyd+eovWNhC152N1Im+jIqXE
VXwE0NcJu1DYWmQ/a/LaKxbcVEVEZQVFn8zKY7mDbZhhH63gvQSPA+uvPoLTsCzNhygbiZyOyjL4
6GGn9PPDqQ1/zMd7UVs8vQ/pgPQmZ1eDD48HRvgQ53f8u7HCZ6/YUnFfnDPiirbTrFi7A/6e/1XE
PZxMXL0pDPgyyHSzJr9wH+MpYrQ/QW4xjQIOgh5locBnvDto4g/J6jVhLb++TVgNVsY6gXDxNWyL
pyvQvbJFBO43tnlfd1UnHRlg2Q+/GZQ2DhV+4b/8zCMsAVcRzhGWJ5rz8PFvJF327eoMFcIMg4Zs
2V51V3dyYsGqqPNP7AnkByGlvP2x73CgSxT3cMYkzEbDz8/hXALoY9qQ/7HdqBQQTMQRpqBktY3t
N9C3sAQqs7M5LfH9PzGhYCYdFVStqGv5D3g4QIOqIw6wRGPFdw7eqKB4sfnZl0O1/WwZO8KyBTeT
LVY3m3sW4y6uYm8IRGZbscSyHJgedB6p9kQbEhQCcqANsTOhoiCLPnqE+gYK0Xn82bCNAOGipv56
3XxZPvjZBd8JlExbVZGRN8Ln4Q9D4bxtCd6YC+uJcRTDEJbSAz1htWkd6kCmZKl5Hb/6n35GB1Oa
QvXh0jZrnGr8fHhZdZed3mmcF9Bp2tzI6N9xwelx5+NXgaIrt8sVG3Fh3rncnI5peJLae++LX03t
QrzG4CFxCyuzb9gAEoZlt11IlfhLGt4JBqPXjOivoxLk72o1o0csToQP7ADPcQ0sHWEBGOv2PYa9
NxDPQgECCyhsuY/xIWAzRm9+w9Xthk+iH/Q2xsz2meHndyiOQmt+nuJAGGJRBAyMS3AL7ojRPW70
2MUjagz7+YZ3VNpdYBnQOy8DdlgPTn0QPk+Jsx5bxvGJL9Czh93LWI1q/zdha/jLzw4KCoY/NeFE
t77KPE31Tr0Hoh/Dr1bNvh68XDHQEhek8XtxnZ1GtwkONaim2E/x5KBQHN32rXkTqK4rxkcNbDGj
OqJaSPf5HkNAJmoYJVVWm/bpY7URMdBcYf09Veb5NEnsTLU0CLRkrINCHta8yIxYFPjLlBmbyxLb
MotxNi5ldaQunkFjBBnrPa0Mi4lQxt5KkfQO2FUYPr5ZJpRAf4gZC+Px60wfPmbP7X3G9VOQb7IH
DrzSH504+GRnvri+CbBWNspnoGv2RRjtdtIJ6k/IZLOBRwA0w3YE2rFbYwzr0vdZHfqEfNjE1ZdM
kMbkATdOnbaaQTGnDGLne/bKJU4ETKu1kApCHWpYhvYpfIgsqjKMQg7nY+NwaR3bL69xoARJWPL5
Z62vYIrPwIWQlV/aE0su4Q2vPQQtY6ABjhl+CXIMskXYD0DSlCZQyUcon5+gsh9LPeSUPS+Rh7em
l6vDGlBf7K/hJqdAuroGVTdEd3yo74PT7uZrfpsB68vCrlplF6VW39xIGWEwQMYXQyTEgYiw+TSw
2eFcmu3NffXay0gLJJlfuyUpgB2CW+KP5jGxep/7mpMqVjoloqC5rEKCEQP5Qe0NA68M7e3mcQO9
T0OFgW7du8201G1Nr8PnnB93HZKoxRh9yvySd82Qmgk4lhdK2Fiu8RL4Oi/DK6brCqdUTGLPbglP
DnSJX6cLcmt1g+YKeOJK9NbbbJNIC28/5INCLBXcgZomlgYT4goDdPemwHZk1LHu+vna0+dpAurY
ZHxZQmbVUPX43E+vCkOTU9T6OlAlzn7l8Q+sXGXAhwZYedD+7xvwWoHc+vprYoPoaRwINRlc4Lek
TYeFulla4AbNUlZNal8BYLrYlLjKyc0TvybZClouiCWMg6uV9FhKzw0HyiLERGyXWFMfiKAViwWV
ZQtPFZiys+oDUImfy4T+GrCHMWBjwRp9m9Hq9992x+5Amh52kVAOKWyJ0owkUasd6H2tf2HIYIyp
BjDmVb0y+6VqZ25eBidA8TSzcDYpUheQpeu2nhYWVrzI6AEL4uNQs75xEN1duQJ1Lu3OkPMP3ELy
Cp6aFlqHW7xmbabaGJCLcqxGXPT3xQkGHkgy1ziqBTA7BqW0Rk/yGXGQQfIC3iUdGo2ZOkVewEgF
00pF9vwGaA7QWtspWhaZGKmXqTaf5miS+biG1IdEHMcN69kN1q+wgt9WBN+zr9Vxsz3p3KExDB8E
xOvuvfazdHwrRmm7V93DVuY8OfJ+FYrnVG2zl9xn5wOOi1B3QVQkLXZ2whdKcv2uHqutdR2Jva1Y
/0tIH4u8BZMShYIYxRFyiThnU9vEwyvs3lxlLYso6sBgG6GQaeF63bLSYUbIfNOtHN1T+MGXgGYn
4AJVlze66BfDHq8V8levdik9XYK7+Ep0ZUFqQdZxrguqvPDtJsENI6wPn+fXD9VJewDjyYEoHreY
DZ3cbFchqyFA3MHaqVcqZqZh0UTYsnMrzeRtXTBFRO9BKwNxiPm+bn1CVh06dCRslHI/l2WuZatw
nvQdT3s31K1h56c2/Vo4dR8Ma7gDSHIWn5Bv9flm5U+f3Zaas3almJGHitkZJ77wD1SxQ52ZWxob
zN4QaRCeVHBJoCs4gFvcDrfDl+gfqsdvxG/vZTOGXFEefxnotaLn4fbX8p845KeOjJYV/xLq2zsG
EvUMXAVMF+sIyfJkZr6sAsNlMRQvfFHpkTXy09VBcEE5J5rVfw+RvInQTezln1i0pHMxFmgzxGPK
ZOs9lW9HdclmKwNeMiMaU8BPnyxi5i5LptHfnohpQYnNKYMupuGiBvyp/lCmiSGGfJR/yT3UV+jV
NB+HHT7TwmQa2sPvIYdanlTN2BOa3LX0VyTeW9oYggAPOR9rn8Piqfy7wXlJY75iJWfoZXoL4DEL
oIITA8EbKzb2ALFg49/kew0L2yJ0jl1b7zfwAmzTnAASMUJkRrHdyvz4n6m2vDCQeiQfGw5wn3n4
mLudaqNcccDOeHzp7qCN29SdNnQSXv3DT5Gf9e8nsRczbG3wkQDgB1MQ8fzWx0a/G8h7ZaUNxjf+
XX4UNqfx4WYd1kFlYjG/upu9q7mj7+IB7zg4jPthfxa2HHEapeICZhcRMIQwPlJkMZASiWe9FQtl
qBrMo67eXj5NP8zN2DTDrum0uMH+HZWSuojLtn8agy9hvYiRNHZiMNcR/D4sFhNuXZhA1OK/QsvK
ppRb1OaMdizG+jzEAfqfr/QNRcXVwV/ahghgi8nejUqPyQlfq1mnqAPv/OTL4zb8mZjRbeaBGD1i
wITfcM59ngW34EkUDSEqPN47/U//K3f1Tmaxl+AbYrcXp71P+OLeygyTitjjBpOy4PhwcDnLd4Am
0IHDtdvc0wW6a5cC9oWWvafFSS/ttQctr9y1cOL7WM0gtykQ8CZ+2vWushi7cbngs+gYo9ptijVy
3jv1P7p9Ytw9WuNNeO5f+8B9hvfvgQEiX1/QpgBN0f7Lo8FcvmN/+wyViT0DKOiAMrwYRUv8mWSj
sVz/7u31qvJ5Rgl1DZ0scfc/TSxtChc7I2hb5RLLbWVUOGLNzgljRct6sgJqns7jxoopq2ZnV8w/
ToGt3AfiPaxftFo8GAIgByhtA1NJdddkOX1smq7uSe7hfb6esKte55A/3O4AB2jDNEa34HO8Ybt5
7ifDa7/EBovGhSVZnrVbIeOVu+hpt0Zvt3QLeAkai/IlULwqRDPyW+900A7davWZtftJDGKE3Rhz
Mj/1rouOLYemHui/t2g4j63hKGNl3BzWw1afEZAtT5ZrfoacFohQ1oc2A7XfSIwyT+OmK1eK/nsa
3msj147Ygl6m8j6Vo+ExeeP96jhRKtjwPRmmhx82D/QJXPUcvm9463EV/Un4QsnXycEsf++G683N
7S/u13LZyEd22yeBUmtfnmtXLjyBy8KvdzqKO6Dm/P+jOaGo4r8lVAA7oy2oghq0ySO0cG8ksczA
6r9rH1R7t7txm4NAB5f4E7EGxJcYOguEF5FaixEQhOGIzYo1Uz7m1lbCDqZYsBwO3qJH+MPDXG34
39rcFCYfWSWImyMuoulSAHPGS35JXAhpedhZqfd56mHbpfzpyU3+DMinAH/idThOfKkYXP5bA6Qi
PL7mYNgW5ty8oNwL4r0qJwAxB6AqXw8LIOTqwpS0Fd5ZAWuXn5iDb3aiczM49R9zJkskXHW5ErEa
7ckajNzPw9oUxRoq3wqbRfDT4O3KncPNbElQgzzEfPGfBaP8TfbzfJkvOSd4MuJ2yYnghAADsYWy
fRZARRKr8FrcvDSWfVR20Y8PlgKjk+UMJkDEB6j47J64pDlizARm5LOXziTnQST+opyGG8B04n93
KjkXKNNZlDl9v2VclnQMm3jo8a9ZtMl51Ff86fVWC8hWvdpdLMwFazV/WMLlIZuZnNLWNjuQee/8
2/6EViMidwaIbLwtUuS6mAPJU0yCOujyMMxxPkttwqCSv7jyCdBTxq/33hfQ10NKcQ1aO6xpBtdA
9ZKNSl/8QNv2Jgo+6Tfp1XvQTTqjCqsgYyI7uXyFeHHkP98fca3ArEPE5l3893EQeRO80KWVFesA
oRQ3emKxgJc6TAacf2FyiQOJGEfIv0JChtb2ZOj2dHD7pCGm/Obz8h3UULiUSBQV/oB8pcaDhpIO
HfMDvruF73ruc2NQLjAsNYWuMd/vmUlA5IVkap88jUhTw//ZufOPf0ucU/6oJUAyzeuAcxZyJkfi
KALoA/2LQQYwMbrhIaggn+MMO8xDv1EafhdEJfJCgF6QrmCF/sEgbG0vfwpzUwIXZZZXeoYrtRGN
3r8/a1W6hpqYyJInKcmM+PgDTZ0+nVWQeXvbkbEV9mTQXmBaYRQKlXjQoVMfFMBFgpPFdZySPMHo
NA+/AaKR6BIpvQtJj0rvTTDeldgL2kp4C3voN8yB73t5rI/ySDBAnBu88fv0yxos9lwM0pRlLu1g
a3me2ufpeZrPxRfqxljUmDQm+TnojL479JsX8JRU5EowI/794WpAU00yrTzVkJe7B3LpNH+PFwbh
l7lcah/Ug7mjs7kTmyBz1BOKS2Kvh+242W/HxF9Pv5Pu7LFE9RJy9pkcLP890rkyQN7Q/lmAMZnr
jJTBqfcOn6F8VCbJnAgPaJS9tY7pQbEkb3e5LnoXRsaJ3Yk78YsXOovJCjNDIt47fwggCoJxkVit
Z00GtrAd5dv+PdNjs2M3gYqUiQBDhg9vyfBh7LZjCcR9kQ322F2OjRMUtEK8gXlDGAeSQTASVxA6
YadadSho7ztlCkOTi1tKKAn6EKMpKZ3k8ctJ++/CH8EdgXhPvTUpFwmhF3Q4IcRN/3UoZoUHqOV9
DjlDVJo9iLm1eSRfqJdEn2mLEOlsDNXGbTAzdO9DRJWQ2Fp2MUSehCUU0y8qcslRksJZqvOLjz2l
CwPXZZ7L9QFl/YSGkbqN+XEA24M/BgSpoeDLfCOe0gA+/RtIQj9h9im5Vg8yrozdI4ANzCIjj9JZ
n/AeemGSiHgLkfSuzcc7mXtw7zTCi8VCqh1eWAsDMXERNxjISfgmgd1SE28Hf9G+63CzwguRu5x1
4G2pMfhyLI44cgHJZZRDmue4w1G9LwuXBQYqIGkbHknFU4R8QmSnp6Dh555HkMF3pFx+skrJeiDm
XcxKvMbvqKT++2m++0y9QT3uaFo75gWMjDo7QjLKLMM3XNQFgMlkbQXIUasAC8beA9AvJkt1+uBf
7u5r8s+0r5xJ8JBQJpGouzInNiToliZ49aBEIp0h+L1mGkmM2IO8J/8TrEMALlTnXII8H1gfgn7z
y90lJOiXCXW1xU5J1hKwAFOCvlpYHiApDcqxpE2Je8xdurCdGHM86MMg5TGe3kmDRnquL32QOOpI
qhLUKR9wge1CQoTuA9k4iJikiyIDwOFXpGsSl6DnH7m5fD8vJN8MoUVjy44/A8WWJDR5c/IWDdza
CgKT7nabvKvnWH6E/DZ1zCiZBweGHhFjwtHNESH+ecdihnuiJ0fJcLdSdFAqfJ0NVaCdDsGBKQ6p
BT5M41485W9SnuGy4QAIuS0kohhSD/+1Cv/aAYyE6T1lah5lYlZs50NG35aYccuj5QAEKGJY+2Cj
MKYSjyNRMUfyicLNBsCAYvBNs1IzKpcqV8oPsb1mMkgJd6M50Lz1RFoHoS0+KBTaAaXcrymjsudB
A4NpPMJUij4CPKkyKtrzO4WENGfSk1GBM8pjbyHDSiKWnh4yGJfjzAO7Co608jtbCVWZ7EUn2kcp
6ho/dyt8LanYKuwesEARy5aB9JCgPhYDCslvYlsaIV0wB4iKfy2h4dAFOi+GHh2MvQv/X6UhTaNU
//J8u99RY0ZWhK2RAi85Tl86ARWagFRn8sh6EFZDPb70HkemC/99IHVF4Q0mATD0gMk2MLfB37T4
Eya4rCcB5axP+iZPWiX8DWz5v3q/9vPd14Nigf980zW8tovYl9PU5pT9a/aahClKjrjXWKV4b9zo
E7NfRyiW9qSsDqWPvHGKavvLRUEtauNESaMmlZFURNJi/wvYEvOff3XSbrjgAuPWloJWGs6zmRFU
NDs7s2tIutrkYU2Ox6O0sYatDX/FiFwf0vgejyeTDKuHSYbVgv2XghsI1hwrfWVMFNYQbiivCzWC
j40QH2ceSE2WUj6HM+tIKNPoZB7Z63gQVhn2VwuJXNvtaPQP695w1+v1N0iCzc1sRtG90vmK/kpS
COSnofy3vIQ8NYEvtjjzmNsW99lgME1Mb3c4BONpMOUfp1LDb7fy2WFvsZJTh7fu74nUHVP6szlj
/s87L6CSXkM6598vxNcoFOxgnPTgUtD/O5pMkFxwD4v0M34+PwSlgVjxYS8nsYi49kHGljV7S1Ib
kXZChxewRVyupCoFLaHwpjP+wSwCRBwM6mh4Smt7fHLxZOL6jy6Sxrmf30xsIiGoITCo7GXFB8aD
XObb7QBzSLkTmI6Zgo4ktCnTKXscdilPyK0oxoERmAsxDfoHJcwQe1gbgvPCkznif2K1B8HUbqKe
WENugh7AjqjYQlqXd4BMmP/XcRe6B+JIJM5NmDj+yRvaEkCXi/ohM+fMtRa1XJYBm/aY7dsX7PH+
Mw2TIFKJId1wIZvhhp9MwqjYAT43RVA6AocBubKin4cNvBsJeGedf2HcdoK8u/32muwE8iTOErI5
q+3D1Xx5Kj7Lwyx1OnD5GUthYCimuVJTSRyVGCniBcVRz7yKvh8Y9rdcCBqUMIqWnkZgCPWHGn0t
rv2PxzAdcBSLVG4dwRZeP5gRgsP/PTTUQZpTsBf690gNxgJj6eOuDTn+13waTkInRF9kgDchhkbn
Q11MpDX2WsCLl1+7KWWyND+JI8giznsSzsdmN5KPsqlxzbBHyZGZIf2MHg3pSRFhfCNYQDwBqHze
lP/xNaRVuJxlMa9E3ri7XmEdhtCFsD+/nD2xHH5DFlV8Xte9TmC+MS/FfOgCCU6W13JG+1WZOuxH
nIliDNPwvJUovWrSpkVAbIB+1JMIytLLQsQH/IqyX92czxAuIYYuZMe9Rw9XsdnCxu8xnEg8G9np
FB5ln4EI7o9Y9oXLwXTqjYdEBgZjrltYfWzIsjmLYxbXE2iktAJQm4PrqoU+F0+jEy+ClCd47Jub
x/C+R77I5SgsEoWiSuGSLQL1KAmWnWM3vEA2hpiMLVkJoMrd8oNQpSySiCqxysL1zdV5hUcgT7lV
xSUS5rc1GOThVpDHltxS04A1BWQQTAnEkQmUyWbR5zPc6IMBX7Xlr3wJ7+Ww2vx6frs3Ca1+f7Va
9BaOrPKI+tlEdoUDHL1Lf52soJiy5MoizElTgTzlju9ygQA6c987/2AK2dW6MirhUoVCIK8Anvrb
epSROhD0+72TzfVxJKT5T1ChXW4Pd4DfAAq/XEFW6xHAY+lzZ/IIN9QPZ1+Z/w9VZ7akqtJt4Scy
AgUEb2kV7LG/IWyxp7PDp/+/aa19Is62yl2rSgWSzJzdmGMk9vrdYTPlHlnToxVF0WEUjVrOKIqC
aB30uQI28pc9XEp+gewnMoZDsaPkRWjvkK2Uy69xh8VVJsv8+35y8+Qmyv6m/gReiOcJcuiUobLI
JidJ4XpfEjuSh4/bXx/kHBYQeO4vW0gEx+9iD1wK3zrsOlmbUk3WFhouWbF6X8yz5gyV7wQ2oeui
RjX6TX36bwer4MATdlHZs2Q6yK2tA5YW/1tuuES60H3CnCZs+38PCXBH+DhiwhiJo8XmKGZQHkux
pBTQx8expGEku7MMGEvqd2N64H7RMxB8QNnoHbLZnAgCNcrTQiis+aA6qVx3FEiaZcuUh5Ck8k3P
La4UnYnkEsgTaBA/gMk5C5TdIVhzCeKcyl4wzAKa/ODjyGy5/ExGRrod5A3USyIhChiG7w3z1vJ6
bKaMQCDaUmzO3KC/TD785+Pa+N/d+60z8NI8hI5R+PCgEvo1L9MURMuyNC4/5RsBZ4jAXXCCv0fK
VGdLoYMLpAdeFqTCU6FnlFyZmDPJkYmvLBNgs6lzByDdZvzpFmWZVu59Xzv7dEMj8iYp8rjPzogj
QThHtFdMJe5LnCO9fPnm6ouCNRMW04WGJN+o9QFyoDMS03wgdSEnNQPb/bNbYGR/vKASQEruRPIl
CZTFlfV7v5g9CL4w6Q1LLHzunbGpT0uny048XNFuFJcmcQ4j0Ts8wXKpIO1BMCmclzTpSQmNiHR5
pMAm0elOlBJ3f0kYOeCfGp6EWlqvPshdeCCtlOqM/F/SMG9o90QNS1I/woupkfMRLsM7aSKxTmJS
hWS1Nqh7f4ZdpH/NIO+fWPljlehPZjGB6y8mlSV3a0OmLLbhzz7UJ3kAYNd9QVMu4QjNYcBk5G9g
4NleaQ9hD6YDXOSMJTt171awhcNQTfoZe3nvSJiKyDlWlKCj17RlI5fgiwIwVrXpmzxkr6VBB9Vg
eUhgKILNtMutcAMmE6bYcK8N9/s/J2QDF29lr6BEvqxl4V3pT/xLNclSXK0GzNrfVsoOehuRaPWk
/iIeEdRPhBgKD8kio9JCeFOSlW5iXlFvZdL9OEEH6kacHZlwhOG/B1bQmo12u51ktcSfETFU4U+W
cIBDehMkd0W9d4udrhHF4QZLdUyItsVh44x/FRpxcv/yDn+6n3TXyZSBa4CHzCzyCrJdsFus1/01
ud85Lq6Lz8rXcOhvh7rbXfbXEZurTEv5FsJg0nGwZ3C7hfG7wS6hBBXVXPmzZPb+udMyexFMPyHh
LuKelHMo5lC/DaUcRDckr4RFiNZXaY+VnB56o3DRjUzc4cI1qFEDAsQubDkpvrpLcb1l8dDvy2fL
VBd1sQNtz+JxR1MuIYraYizIy+zYDX9rgLWGNyT7oKgjS5FNSm1zLhPPGWQBhEHi0rG+eriXuHcZ
DECF/fAzVlrB4Wp0UL36DUcqWQ8ks25cDIJjrCU5jRNcrDlNqqo8A9KYl2jGnHsljYly7zDw7B7i
8f1NxP8qpB+o3bWg6DYChZ2y4f+JUD7owxVIUCjr7Let/t+uK1y9wjHLG1kxEsADpK71xfXC16I4
y1S3CxaAxlvQgRjzOEEl5EOn80ZBCCYweEbovAEKTo8MEwTBxpc0iNSQwfjvuUm6l9ZTQP341nTW
zd6zYkJ+qZuDVcsGN2QJiqg1r6aXgG0d1HUWGZsMMP3mvdc39wFOF9wrQIqAaodZ1MCq86bbCAq+
2+jZkxSBZCPAyTGzG4FB7giqI0kNkNea0KlED+ez/+zLehf6SHoHwr/sNgmqzHkN5R9wr7GD5P2G
WwZ4d2HdabVZ5BNRDz/CVAq7N9Vj1PdknUoSSNbpL4B5DJvOICWf0XIH9FacQnMyeHXqne8EwA+x
HDoMqqV2r2G9raOEQho5DoBcoPBGly1391O2AXELoNX7EvAQjJQOqTT1Pb9WXlkJtxh+hy1x1vpn
h3FGDqPMPkj9M5pOMcrTIEgd1tP04vSDJfXXCEnCkUzgNlYbmjCcl5sXRGItAvmP3R/h3jPYCNni
5VmsQjKADq8DoX0Psdye5Af5hHvQDEGASRUVhK7sAWJ3mMNUVSXFKCq4z/BqE9o4KOtK+pH+L0lD
ghokCYn0G/NZVo28E0YT7EyzLWEk/wI6p+8qQMEddLkg9Tv2zD76cMTwvyj+GGBtYMhCNi6UB/KW
vTetfm+kj+OxgVwqMoJ0jYIpnl9oSGG114fyaPSV/mfwHkma9eE1/JcHHJZGI6FTj3uIWyZ1+3of
6+XgSxk0Ccx8XvyEgLMpQibTJLpPaRBsDc+aJYNyGlx+j6wHexjndCR5WrEPisWWNKNYM9miiNWj
UeZHF+cAN/ToQBS3kLmyYvYI2/4AkyA/kwTlt+KFs3jEgsFPPDzzuPUzMFX3YTY5D2OkI8S0mH5+
qGjjNyKpkVyJM5UDRomeD/70gBwhxkeEOVj8uyOfQC50vVJxc8R334gBOIlW994HnGDYe4wQ/rrp
iNsZk7CTLV58fFkAEk8J8ALoBQbC2Cro0ChMfuoAgDBkkUCjF6BnwVElmryD9Rb3rmCYF7sWbl8o
HofmI1I5GkV9EhNIUr+tcDY7XAhqcwgMz+xtz1DvGB3xMuiup9NavISUzn+FMhIlod9F39ZC2y/V
JolPpKDDm9kfUepg7gj69uumkwZ2MN6qh7L7hGkNfKGvUcVPlko3ExD7fVz0FWfKXt1w1kUfB/9M
86NuKw4Zk79ci/y/INNC5B1kFhgg/PrKuY4rOjrlL7Kbg3kCIwA7HLKRNDH/wnV5/o/1+zZgfrPT
Q73LPk73JuWcQWE35zLpBe8prpSsMZbJb6UhvS1OHPbyIJl8saiyEPHwWEnCIiDfYG87FKzwBuUv
Kb/DPxQj68uHSMFLPK4/FW9Est0/b+4ayPiIN7heZxZfpgVsFEu1Prbli7GQx5S9g3sD4nSQ+cd/
atZyFm+rbOsdeCplVYIObu/EwL/pfxY3XhxesdZ/c54EMVwV5F9moLWsI0KF6ISI56nD2cwLA3Hu
JA7JXdwEunXlEp5crowD+4uUJC4eP8ggiOcIXuv3CllOmD8Ld2U30/lY4ZaRMyBNj+/459TKuTR8
OR+S/AHywJYEHPRh/Naj+Jemi/65L1U7cSFuG6nhwQHLIZpj8W9l2/mQy5v/1RJ3ae6/6h7JPHZN
lvhohxATmz35JW4o7j5bN4VCKR5KxMx6F/XBKhAtQXViAFkm4NILB+qZC8yBdICTNKYr+ki3NqVS
dZv39S6yT0C2d+A118UiHqXr55om1dey3klnUhV70FczJUqafJ3rBGrQr/VB9GpJ+YjUc/a2si0/
fjME4JW5scwW7zU2FZVDsnU1S62BVHQuBjRj1EwpOnXN4EW5gQRFAjL0PCk6mys9ZN8QMgu0XjKH
jRZgM7MWuDk7vEzYBK07OJgac3ObLhV0Om+DW5SNGl3mbFeTBTfIuwBhYAY+DSB7YiCA/PnXiRF9
o2NPWpZlCde2RHnvZnitBU945WqeOtBy7yUybx2eE81/lYCKsYP3IFY7F63dekKQZ71Sr0UF80UI
ezo8D096qW9u7eF/F/EBQZICY2k6OmDUxNPnoPkzJJagKiC+blmvbZ100jjev6DfBFdGZQXnkD6X
sn27gDWHQs+nNclm/DQM0OoOrzQXnPECkpzncbpDRA3EKI7ZHNLUquXQ39+gzbi2vETp4No+j+nM
HijzD7y75OLOrlnYt19vr/JxIRQYvEZ5p6IjBfww8cCBNjAtej/JTWQz4A3ION+D2+A9r4Gqp3X2
FjZyr0AfvnKhjG7UbZDWdAtXtJKTTqBkaxUlPMP2EcFAaWS5HppRyn5d4M6Cgkcc07sNv6v69O7W
AsAwOpCGDHB8siv6fYDOXdUtB69eBfQRyhO4TISD9bNF/wjFoXar+43eNhs6i/ANf7Npcds/GP/6
OluXZEwrYTgHTE2bYesASFvIt+jLyOHztOjtYRQLwG/cfLqCWMD0eZKyoohdWd/B4ylUDc0pT0o/
ORRbSp2QLhRbqrQD+u6ZZW4RlOCXoOicZatqnocvXjsG/f1dvrH7pPHpHapQ4qR903S1OUc97uOx
soG7i0+gaMqqMqfl+gH0jMYfZg0tW9F9Se0R+rcGdSjyaoBB2Gy4yy26r5wjGLgb/BjC+/2Krltx
vFYZ6hCnWa1u3YlyDniz0pAMbrMP00+cIhsvIFmN9nrqPO0vAKwjRpN2Ucju9q1Nvro/+SwdN64Y
VutCZKpWzMfjzqCOWUpP+3mRr57755TWQlokUPwAHWtYMcpgcBaPUQP78PlTE+3uXcK9hdDRbUAO
FW6I3uaNBEGvFbn5nOIMGQS0F6zNhaStHuphHVcSOKMiLbec6kULU7p4pRPkXrhfSsWl9V5VqUtH
O1d8X8KEXlscadmcpGvFcN4HmP6oyL8xdD1Jx8ApQ1ALzdFYu7t0PFOPhTSU2r6xyJvQhOqLE6FO
jy0LZkz9jsdRzijkmyu6i2fN2SuaNPcgDrTpY5iPKxpPEVDBoPKe9XP8ReydJsiwNucA/dYgP/xm
xDsRSo9GXwX5bvGlmn6POxDfhEsXXS7KwVBrnxT7e3K9xglf6dIndu1qIxr+naLJThRmq/sU5GdS
92HUbME2eIHmA0In0nhtcjfsUaVi0YBGzhD0F30y4EJpdwcYUqer4dd+ULNT1rjBlGu/VleA+EAp
SuuyEz7eY/jxL0h+QpANzmaTLK6FbdzdBCYmMpc7WATH8O6+VfukuRUECRiwXEh3z1/IgC0QhSgQ
zKBsh5Wrmqjux6+v9XUCKGbPNnM23TONlaN4Xxe/34JPjKQRjRO9k/MYXRb5UiU2az8nZQyxNuSO
Vrx4zdRKcOf0/mrY1JMAzCuOB6luZV+hdaUzZntcG6P3AsAdf5Ei5BMi3Nl7wEYWpFFzzpYATj9E
dhtG7oKQBpjCB1ptY4m87iah03XO2eRzbXybG5M8PMAJ2DtRU03seg/U9Wv1Zg3AK06TqwIDyaH4
WsbHUZse9Lk6AUEQc/e32tG5fpyYfDudKEeH54/h5DDYfoe15/rSOJSnbh0OvBN8pzCDKFD6QAyF
YuGjq5OFv0bP4zibcRUCqSd87htrKMdWaXRenVfQSyOPS58RnUVsGJDGc97Vhl2DL3NTErSsaGwu
9hewZgztvKCpbgfSoj6Az6vZqyornn9celDGxlqj9p/zmtaynBtQKMxvEAlfFt+ZDqkZZKtQg9Hq
CCNd1oPlIdsrDyuJaGasNk3IHcC177QxMJRVEl6+PwCEJzIB1xXLcE7acH7t6btXHcRHvEpn9YEe
FVvV8BsreAJyAj32uy0wEOMELYHzGX4G7Nf0qw+TSKUWQqQKXhhzQIp1/SUp/raVj187elWtTSMz
HfVP09GogrJgqM/ATjkqg2TABdCEFd5FIYyG9XINXc49gXSYFit9/4wyv0Vz4fi0SQ5v/Bg6lGQr
KHp19zNrHSqatgKt4SLawMh8uXJaY8EeReUO5QDWJfcDdumjf4Lvtxka5/aX9qRn+3vpqdm8iQBm
Qa8hFZ4GxFuYCJAgpXVbsESquoNs+BOIiHUhZQC3wuGxTofmJq/ZWgydOaIatHsgyGpphG5w4WRy
a2kti+EPuwAqkHXLuet4RsPHEhaeM47QqjT4aLeKwwTQBhTvd5RpkWMVBVjcivPVLs6OQlkBah2o
0vGhUTyCil23id1rdESRKUycG7XKow15H0YLT4QNqligYBuvCi4Zdc2EBCW+2qtlwUhxZFQFAPVN
Je2hgm3slmuNZgI6Z8vAXN0XGts+tlK1OLkjODC0J0qxm1hhTF5t16A/HJXyS48fUrwJvFWfbqsH
8F+GCCoVnN7STUFT51uj7sBR/L45TYiFIWy7OZd6B/FV8zt4Jf4R7wht5MgA6kzF70FjtP+4e8Wz
3aK+9RoRHHfgbmR1jH5Hhha+pdtYbs7mq9tsRsz7r2qdaPBY5qb3epA7+uBYMvhwy7wtCMMSuJis
2wNOFIsLOx0YVliecPonRldZpQfS5mTjnnIi/ICk6o104smmFaqEY/rmNyB7pXm5coX+HxL1hpOU
HtdkkN0Crqe7YAgzfDbirVX2Rt3DerC3AUABTT3Qj0iLfSMAXBeGA95wnD5uO+Ap6gREL0cvVFZ6
HYN0OVw2VepUoDwmaWgsb4jTg5M4epz3lzkzeS2rsbFsFOi9i3grz5+WxUdySxvEGdCBLsA/cbVL
ME2wJjaghr5CpM/vsaLY6YtuwYYB3gdw3Afs6IimS4o7xgZzDEMMiSos+XNqmm4RO+99bfMYNGjq
gjNyrzGr13QBwTEDIQHFzYG2piQOSoqc9N4Y4NEAKCLBR5cUrzpQPKmsB93ZM6WX4WBcOyeIatgS
FwW1jjaJJGgsjjZ22oRzZwuf1XtMEol+sISOKCjT0TYjFwVqlAwy3rL3BMtyHGYoogDQImBpBFww
KTvE++qQyEKJxU4CpBsShxNiKfJPzZTfq8QVqRUfLoTfmGI+lPo/VofJf3Qyws1ZsWsB0YNJIoeo
Ix6CQ/DQCKBmr+zN2fsbQEsijo7e/XbypnfXujDalNc941+snxAeIowGrR7wqMyBXDOjBgrjh4mu
NOqn7ufBfLffcCqSXWMrTwL2pc+0AVHTq1+M8s1xesdjQ1jtYaOV0HyE3702MBfIZ79SyGOsW1QQ
0ALAybp19MThntqckTVjFzijmsEsdY5THM0XHRR0ODGXz8CVHZhIMBwZtQbyAgTlistkoxvyQS+O
bsd7piWLQ4OvJIUKgOUprine5HuUbJhv+PSNB4ht2jwJl9ZNwrz1A9QQABj6xZtAUCqn1UndFEJH
BQ6oChqPhnMb1oPaKAZxjqlv9UvILp/r64sLH6uULxAw4hxI3+Oiwf+AO4ZQHIxmRwc/5HgJNGGJ
eJHeJlRdE3wIHxOiAkfcuFmD/vdxGd0a79AMk+0JjCitVJTqSZSTbIVLepNNsX4g4yjtpZSNsJ/p
HJ3ckeBFM0KFj1C84Mtqe5oTv6Xz7ZRjQvSgoM7C5G832w2cJhTF2a/p9IfgNcP/wfbYmBHz5Gnv
XXHdYIkTFCLIkPdPk+YCR0b3lUHclR7lsLjBovkAO3u3Yrb+AB9AxRab8xgsHmFd3NNGzRGB92vJ
6JNAXALfW8Bkq9oJvm0rKqCgFp7oqmTohAyJfQOOZKLDikwB+zyMbvzSINbklrEtMquINpiC1ReN
aQeb0zo7eI7Hfcth4xMzv+SVtRCGKuYggAalc4IypJfC1TUt5gaUC5rTMTbFTrGb5AjBNcTWikWq
wJWyTqiNXt9iDJBVoeObxjqqNLB59fm/MaTeNaCGyL5wGiXQ28M/pWTWje0Xokn40Pr3JYsatGXR
6lD/OkGpB0gN0Cp9z6aNoE7B+qwNzNkzt5uwz5ErezuYCrZYFnLCjb+yTaHTML7eYbzGW7YutGer
KGQ4xLIqjVWDWt7JEved+dpjdz+FZaNdQAlmTt4GxPCWvoNn11xpIx2wJ+GYJl27poHfaZ0UjANz
/ciP9Njv04jeYQhWps8NjJRxeIaWACT0EAf6leM3NacviIOzSW2rL6DrSbI+ZPMYBljBNc27QyQK
8Rl8SXR915faa31vrU0AyKdppo2Tm6vfBnoreLYAmIa87J53lJdj3p00c2H4Y+2SCeC5Oo90JXzG
dgPMR0jg2Kg/rNqEW9q49kz+XtqS6UUaZ/giUH72jXNYXFwKsi/4CXU/LXyovGBneXlNRGAoLbSQ
XvDr4Hzebnr26rBZUsvV8Ewdg2ad2PrQ0c78h/wUpUUCMQV+iyQ60orJNoLTQo2CCL8UwkADTW5o
VWvx+JF2Y7Y4SkAQHVCPouYG7dX82b5SkKkhMmPlS5gyWvtyWEUfnwSj6l4N74RLZWD0rHijJzSv
81T0Ytiw3cb86lYhi9rMAwWunMx9bq7IBbjGUMWmQieo9hPme5+o/06fZAUc+t4lnM9xqpYFdyxM
5nikl1m2YB8rgzysLa/B9Wsd+8jghPJqgzbHbXOUzC79bNjoXWZIrIOcnd73QkBaHeJAD7WDiWxc
Ahf1BX+dtm0DM8tOOkG/K6pH7ArfXTJukjB8yZb5gAIg9+ODCh1Bm777dWtynRDDJvSSblszvEKU
WuIRy7Q0YUJkT26RrMYhZVIp4W1+XdFZu2g5CPi4lPJhcqPUH6IQ82T/3+YERbBCYDFDZW/U7Xyq
AI1agqMoQtpcZjDO16/2bcaTgV/hiC2lt491A7s4J0HbJw7AMqNWJpx2r6V5gGOTOClBIzbpQxxg
CknxnbxeU0eNDNZn2nj75QEGrTUt2PPPuD6GNmz8hD3li3WRHY4sQDr9bFS0CdF8AQaLA7t7cEoR
jjM+81eBrcd+1izajRs5nSpklUYv8FaZm25PqM7htIBowwXB60BOHJIaFJd0+SVsw9fZG1m+Q8qN
pe14CseDBniWJBbshcBrpyQpwvoqjgzdio02pgQOGwBfmVuvuyX6RDVx2HP4ZZmRX9mK7jqMN7Z8
3hYCm4PoeeFw4s6mDr0tnDa81kypwj+ychoImzgpzfmkUTHi2BEMOg0O0GUIjwfrw80pgnxsfglV
BRW+RPVO4pt6/EBu41z6JDEegL+RdHRofGiSIFsDAGOXLu6j+BTwlTYGd7D4kLenK/UZfW7dU3Oi
31ffy/isOvVH+0Og6x1PfnP9odiqOgV4VYDj5BwoGnp4cvBC1rC34OCQZzm5AuQ+uYoa3JcGSC9D
NLxR2FPmFMLH6LuRVjg5zeAIffWN1gzykfz7BGtKA9l36zbGX0zCOIDmrJOEtEq0muMb23WbV2W1
KT9CVSavKWwmAnABAuSheSgm8v2AHg2uJX4P0wxUtTBgjI9HuIkO52vXgETmJQr2b5gLhjHuNEQN
Y9Kf0JPd8j3Mdfhh9ctULUa05gNe1t3LujbQRsh609xHCRa6XuzmG0p0ToZ3vQ9IdNOidA3Keq9W
yl9rpasvWo9FBTgH5kfUDuCPBaFcRQkhEiEH3vpMl6Xi6WX7ku9IleEBJsnoOKTWi6ufo16Hl95w
KtO+qRNIjLM+r7ikRLiJf0shnpe6JloS9qMWfFtTSZd/WUMXgF0jEjiZ7qZsgOdsQCoHA0cuPS29
Y4F7eZnnJTznpPj+3sE7oUsfZZ/wfvVeyJWo0G5dgG28qBvBGYLf+naIkpCDeSNsogzPR1enDogF
4TrpLyLLdHPRPGneXP7ED3Hhva7oLHjygwPrYMm14OQ2Q57hvT2rhxPu9M+N4JlmhAIqNYaJQj9N
BoWjwftGLZpNBP+MswHcEQcf9d9bjkha/d4LdxxfREB84ahcUEDigORpSBxXXgP+7MrLsxnPCJgg
vkIUhK7lqhI5H8hxSdzdQT7dnISx/32hoJI0sdX2i/yXisIGTFDkEanenOf3xuyRTXB/SD2ctPZp
RsgmURtgf4rgROFXj2cENgq8JQQhyDMdG11EOviCKhKniYiO5wYQMTgdePpsyVmUFbSMEqDLz8X/
+1KI2tlEizbPsdk3nvJKjodgCs/80lzFK5N2Gf7f0yHJiHtmT6cPR8GiKCOMQUGfAhvvCjNkkNc5
fHdv/C8wEdLcf+7BTQtvS9WG8cuWyrbWvsI9K1hlaGVcKXJxQiCTKXbBhhVK4VkK2gJkgtKGCtxr
n/kwIAG2EsCSdIxR6bmBxgRzFCwELbdaLGZvm9qVbvFEIVeQOb/arbcAAGBYIQwxM9EOBcEpuACu
yhdADXnLX91UwGR/dVXpxiCdCzzw16LNKqb0+gUBSK76hxwEng3YZgOAUrA3vGgMdNanXW+4HaPf
KdAmwWiQ1LblWeA5wif9pTVDPoj8A/30NxCoYBBI//JhHz5J8P1geoZDQYBvcgut9zcAO9iNgU61
KD5/HWPLtlZzWSCL60QBOVaTIJKS8iHrvsiMP6hWS/0PqROD+l7Sx+Xmdv3devqlehThyHdSHfzC
R0ONENJ3s5dD0hPU2jUIhCmKRUy4OqAUWqgYA+gsafPh1r+26GfiEBCvgyGFtqNF0x7RLyBEihJr
wadKx5f0fKXoTJBuaLXPFJ01/9qBF5m1Tb1YGN/5yIqDfrZMMzkZpjIO70Go4kUUs0ZvT+EdIQVu
8E7pVbx2WtDm8j8lkHMGGuhpo5ccDwgSHgvgv9evJp3+us6kKv0FgSY1dWmHug+vw4YtJXqBhcd+
5VYzaWKScj1dkpIVA1BGUI3SY9EFKyOBdFejdl6RCg9IEjWD8osU2BX0yW185zmbFBO8YZirzQCp
K75f3Vv/NCbDDV4zaWNL5BtYI/g3FUb62jb2M/4kx28G+Ro9O/ozsx9eTRBr0r0pVf2vAyE7mP+m
DTl6W1tLx9CD9/3V8l/wPJ9JqJ+H94k8yDyQ6E/712HaV73buCeY98/Lj8H7oL8WKIB3it9pIslI
Nqxf0pQO/ml4ftlPipm1hTITzM2LnqVT+/ZLTBzkzO+7667VcO6UPuODeaAKsWuiSv1cK1AzKzNl
Jpf+pqkwYxjkGCYTnaroWH5WyGjzv0cnbfSaAe7Yq8uJCipBIJT6D32nc7zrUq71PlTQzZbRMfmW
0ZEBlCG9w6MTmIGw58vj04U1jV60pC2Pai1U9+91OqZwIOmShnOl39E8XGDPv3NWV6g+YwqqxS4f
v/vFsBhm/AaZZ1YzLXQ0z92HGCaSAzu8gcN73cLoyNjchz+lC/bwTpOyMENYoWiZpD55ILkNwLOD
2hOoVeXexhk+ANk2LpHts5tNWK/3SWuhHp3WolyTRuOrjqoafCwoA3Fa8ijXta08WlsFPYnET78u
6SEmm2TVngRDASacXBC6aioF2ZlpwGQrheomIMAbxeiUR2srMxWU8sPlmaBVY2RT+QFHgNMgecQX
J8q5EHD+feWXDk7Bs+Qe4JL8aj0NuwCH/vUw8XUP4Iin/IBmJv0TAionl/ahadTWAjwLTuBzRIGg
Rg1q2zhwOOY0esDjOw0OxK6klyj/g/n9+yb54WVqV4eVHxJBqMb5WzL++5B7pwXanU0KoBe50Oru
3+hhoPShe/TFFQ67l+DXKLxh+FCMhLIBVk6OfCPSwDxD4GT6DYCRTdoeElr9gEQf1/oWIMyBJL/b
yHa4w1swMkHLIjn2+yDl0U2+btgbmLg/4WKg2Pz8cpwFoJ4QL8gBLme+HY8NgMEhUQveWrXDlUdt
C58AytORvo3ZP+6g6jq45/TykUZOrTC1PH7gIzEz/ExuFC/tonRwWvinHEIO9vvzyvvSORo8CuiX
u0Q7Yc8jnsavQdHufWi2+iJXBwckoj4N+0qSAHjgY4xXlcFxiLWgXWENQK9ZueR0cSUJdL4ihbcY
oPvEgRnH8IiyxEjyCcTUnfoC/0hV97hDCBhB+oPBINUKu6j1rA1xiZCxy2eMfbjwyDvgCOFgkJ6y
kal7PrpXIAiP4LTmOvjx0eXA9A3jex1RYkLtUWr2/KKchYCb8KuQyCP7+677l/fUsDyuE2/tqfRu
a5LM6YyjYwvwvDg8x+a6IZDmU3JUe9O+rrGZX9b3LicLvjy/Rln3DIZ++z4we+jboCXMQ8kZf5T7
oY8/yIU5CtiVnITn0eXAYNB5b33LEXgJJ3Pv/j6Ud5J/xhfjLcAObbGTBuGoW99SHeVEOdx3wQfR
GadKIvt2aTMEIEcZJnTj7j5DJ76vWJU+fMocS3w6yxgANnFDBp9AmGG5rdUFq4RLAh5Nb6oBlfix
Y64oMeC8/w5AUN+VPyJX/jsPOZcVne8MG82y8hd8Y0biEehbdZv0Bd6uFZ78AV8RiAkeKwgzwmSH
JAw3jDtFyufAGVJRQgaC03hTv6cRHzAnBQl8W8hcgZWiC9rivMicHyeMyPPAteIE+0ZE+UMsf+Ek
a0HwJ33ciKeP5tPvDKFOPmJsHw6S7jJIJMiIOJIeh8ODjnvSjICaAxUIfAw+GDJhmUEkoSxOdsah
ny5R98O5zUoOC3q8efPf5LaR8aJvwE3WvHjA62ZPEnEcm+FYMbtsTp1reBhtSt584IIjnPA7OA3D
khO/MAZxT44jFyEMQ2aPJKJg02/8CtKNCjAPA5NzZ2aXRiAIpSvNE2Tp0WlDUR4/JSLZSVjO63Ec
cSJZWGQfXNCcBtxTbc3nLI0BxTyys53C+W5lnKgtMdsBUpWHYpHfXGY3n8fSIcdHgp8zxIemc12K
UMYA54e+vy5VdPn3aS1YpQeWnnZa0rvMNt0jHQk6Hj0ZUNWkBGC0BmPGUDLzrx0ugLcyGk+XQyKT
gT6zf5kRXpxmkLhytrNrhzczJxZElonz2jbk4t0jIQkeIHGCNmLAaYCyKdOxyGbcsYFBEZFqG1dE
kcNPKbCCE0PXbFE32sfGb43+RlEGWW8ik84Wg8tnUI2Hkl5dvFo4UfeOMaigNaCjesDWrS7i3meR
zu4dAUYehxoK7glbMk3gzZBWAQmRLmuumZXJoENYe/dJ/wKVQVg4n9Qrj9vETGVeGA7TgVfGPe46
3fuQYtrcFek+4CLOBFaElsj1EaN5TyZRQUSGwyp/JMDi6m8zpidrhs8AwNEjmEHRMKEq+ARhqloI
Vta3BF4ym3iPzA1yK5VdHlQ4q+hUZHkxD6Jr94n1YggiWmACPGqZtTLocIJ4r8WFKcuWanOCbJwh
p3NZm6NkXYuOnZiGdmOQHtKDzC7+FPc472vBnWJWCQoOkHgEnzCvZamQEpM/fRZv9BGYQhELaPt7
Hxgpdq+Uq8WeJGtUPjqmho/MqkShy5G9i6jwNDt2EAiVaSCfHMuyZ5IcOwKo5fzID348Go1mjBzz
SgaO0wC4RXb+Cq6BWJEPglmXnQL2PXZbIHtuCdK/9+YW9tijKKYq0hUk0EGdyRD3+ARGrwqYzRxL
Bklc94fcJu5Bxl7Hepc7zdRKD5LOl2N3rkWbvD6ZzKunnJlDfDCDknD5XOVrIesd6AguDi2oW6p8
xG5BfnhDB2EMCLnzctzwPwv2t/zAp7M2Ht5pzU9sWWzi9LDKNiaHEgUy1lsusmAqPJiVoJvSAqIA
uTxyiABLsVEi1PAOqtHp3G6sqCbrkRGBiWx02eU+i7psAMwWrlPamkDIjchBkga/ehz6TB20BbzD
weFCPrGrR4RgQo1CbENMnB/+RopOKuqGbBOs+DWmW0CYxYLXkHb9Uu8VzQ6Fu4OwoxTBI8xGnY0M
qy4jLGNdsYPxAWLCCPWN9mnNCDFQP3vAH8h7nJlGWJ7um3wf/3qyRTCzmThiLVoRawHXgHUhEM3G
CCkp7rRcrbkCH+kjFEpo96b5VO68TOBWRH6AXYlIzZDLYmB/oNFIBwO/4I6fO48Fh37K7sWnY31+
ZuqzYGIgwY34rfMBBbvCgZJJI/kHAH8DyDlQMu2xKy24Ma9Fejh3uOqGwUbJekugTIClos3+/9pq
IKWmrRLQJoX8h0fWl3NSfFaMLEPW4xtFenIWjA7joRKbHu6URq4OV4YMZrEliZG7vwmNQCcQVRpO
EFylKzcDfPGh38DPCw+DHLulGSG7yYDzaaxdZg+JFJAWRpQf0I6VVbvld5CYnOZyxzgh8QLYtyjX
dLQeuhDcRqmx8kIGDAtCId/JQwAQACYAbwqzK5VDVZY+WejhA5wsLKrEwj6vajdHdWab44ySSgLt
F2C25WkjQuw5wDtgJQBPbgdg3S8rH0N5F0LxMG5t6wtG4y37Y6wvsu5tHfdY9oTjagT6yhcSlRfA
TqpxjO65ayDwzq4PF4rCHDAiMgMD8sUYLIO+Pc1XMQ5vKOdR3eFlR3CPVj3isuIp41xsIVvhb+aU
HMF3cJlBnyIW5Nz9+wBIJYF8vbiuFh0VL+cKAl3z2eBxrFjowIWvHfJDHI5DiXrEjMxrJN/YI1oA
4h4JP06D/jJbXiP/lpmC8YHYQ4+gp1mBZ4cg5sGOyzDzOiElknfKlH3Tq/jAJJgrhDSjc/czaPTU
3Wt5miN+SoKKFSfYRgEdE3MNv0vqr3ZJXohqag/5ego0aLoCzi5WTbIJPUBgLbcZ3oME2DhlmFaH
Sk/i6UMaokDkMMY0zDHx0hku+UvtpmDxaYO7D09hHqgwQMAHRKlokS0pUkCJASH05swwPlieJGx9
Za9o/FLpvfsxyWaoWx5dwlt38HH4+nRX5MbDZPVVQBMG5XQDKZHLp9D0THPA5j78C86wV7IXALKo
b0+Au8WXIT3KAFKtoSzACpWm4RKhs9LFtX3RRiffAEtZ7NKOg0dDV8BBdm5hgZJ5TZUH4wYqmlwM
1uMBnSOaTj12av506gPYwTzIb5KZZHeYFO/gsZDbIttkrW1g2B6Lhk9imxsjbwdTJXmogcmtFhZm
ZtrvdzI30TIecUf4m9xMXJbgdwNZZpdZjVRos8e0IWn194mCznr8u+VyBHaviJX9xHbK/sxmzn4q
58tlMPnhyO4VuEd8yOHYZTvXYJrBG6hGPDV7PKkyw78skZZAgG6hMaHMpjslQoZX33TNfgtIOsXG
MWCcZ1tpBiY8PkDVQ6Dmw1a3BeHU5aB2WLK4g6zPT5cig7ZufcPsFR4ptSFJtFHnH4qRoKExm8Ap
6UwalR9X2y+yvG2E1yjt3ZpASRDOoj22lljJCPpVeOxsA1gFeULueQCRy7N3dbJIoyq2h6tlAe+L
pYD77VJLIui37qwuarerD4D5bgtCkpZbqladOU77P5oiCFDAh1YfnZvW+jJZfw9GkNggTjEzYJ4A
LUMPD+9a2qVkTlmX3uYayICD3jNW3xHcdqNqV+0+jbYOA/u66Qj1yMUv2sK4TzXEiicctWWrQHZQ
anBrfS4ExCwpgE+kwcoAvMcG2J60mcQ1GPnBDNB+PaA2dvN5Ojoq5JzCm0ll7Quv357BRHYx7Vmb
M1gVDB/EOWTYbmP2QGAM09yfxG8rbn/sfFGbnSaZCA7QKV5O0h3yHV/bWqoHUAuOVOXUAPq1wZO1
9+wUJA/GtBuSKzj3azad63wLZpfeZBrFzKGWInKobjjFx8l7kZ7YkO1qAtKhRox61SU4R8/piRIx
THtkTEeSOYa3nvtqgwNmh079qzOWy+WGrwpgjoPn1eXmsPbhjb/XnHMd7PAnMmdEAX0dEumh3pbk
MdpHt0CbXtw3OG5aWinmISuse4aGwJjujT8T9gxqBtC1EqXuTyM2iEn8P5rOrElRbYnCv8gIZ/GV
GQEFRBxeCC0HcMYBwV9/vrTjRN/Tt7rKQtzsIXPlyrWWJz+q1OPkPClmGa7TJkU+iiRQaWxqv2sl
qaZppVFKawN0L18ONkkgW0gSAO2CZgN6IMrw3fAUjhueWsf9WFjgADKhWob13Gd/PqEFl2PaCQBk
PtFbhRQF7QPnFlseTliEKPb3E7C1AFvX6MMKo5m8PeL8t1rT3h/YrbTotRa45aENAnEatwYSay1d
AjAjhJGP4Phw7e7svuyCPJzcmxgc4EVJ92CIjZFuxYgfocwwP9Kaiq+w/ZoAjBAy3owvEgK51uyr
kMdvuELWBvA5ZAr0nt5EzgN4Y5ybcJNTyrqBOLfWBsBKp8+md7P7Y529TQmLdTt5owju9pn/6HLA
hjSv8AYky29jac8GL/INNAAWETjiW1oPUYlToxJWGWcMKkCHgSFaq9lE2NxvFqSOS/iHnH15z/UW
Ejb0RH8BUfoQTjBS0no0NnvtpMAg2ygoNwS0JP40u+p1x1T2b+jqzzFhDHYbFoGW9KVETYMuxFdX
G6rZUiBgkZP4eqm1ARV/+s2EazISFLCpMd5x6KPYYTToMtzKiwWflF2DT9Id8Rt8DgghETIXYyC+
K4jtjX7rSi/AMLk14FDqoS2zoXLcgFz9iu7tPWDUiyYMJgOesBo4J8QLFYi9x1vJR6yT2mC+0rON
4Is3WLT33b3oVDwVaa2jUB01pGj/Tm548iXPpCCTLc0mYRlBDFdk+sA+4QGgOqafcLWirdpAobzG
Cg0QGGNMddOUpQHtbz/46/2BlYGRkD3JUUdn2gKohkSN6FWgfvk2BQPQO5BFGrt+hyLd7CRSUjkg
W/jFJHdApK2Yov84yue2qcAhItMNsBy1C/tmDzoGF8F/jBOXHIu0igNXvQ6pLwwZEfTDBjadsRdW
wIxyP9LgTg47yL8bULHmuQewaqMIaNzWop/GmIppa8xQm9Qu2Ngwk8jDct5IjtM+Ii8uccGAOhF4
KeXo5/iAapxNMBH7E+d9pVHCw5RvR7dDwb4jMsen2dAQFZRy6oNPww2eQl33hmjtIeM3nLACEYzU
izG1M2naRQJafe4g3CDgER9maFUeVHaAIXKrzGTMYfgIdo4bup6ZSHy0opqwFAXNxphOixzT2HxM
Tcfcs/6k9kn2IHA5jRHshq50QD+oxPMrDnIA7nU7/E11Boo5zto5AMHTy0Eoh3KEPAZRpOS4DrGz
hUp60a5B5fDrB5x87lRV7hRhBmYxhh/J5L8H9Pwnq3TPzKULAGMvOqgIXBPoV/zuUO3IX8el9FDj
HsvO2Uw45sHsOZ0hkUN4tftJFUPjVBT3wyFaaky0A7p5DCZLjuuA89O89dWPwQfC1qj0UKeA+Pr3
hUCBToKI3ajS/c9uv2phdg6sGh5pNBH5iI45wSjlqvc2l9GEcSHx+wKnASkO9A4znSPF7O4zjSUw
hoLWeiNXV4Fs3MfuwuwVMa/86mCKHXJHNPzkaQJBU57vKA4Vd+ru3JMUh6j5//W1l0cjCSudXowC
pioUHIsckNSBlzqHKWDgqoA99qQBd7UHzmIndao/Ah9ALfeFHGNFawM4F6U+glo+9GQQpLvKbAJv
nJ0ivE9J1OcMLRvjbccG/HqPL3gtcVCuUcyk1Xt2sFAcy3cqesbz/pR4gjTbGgCkjdNlTu2znGRQ
x3Y4arKNOH1MAiNkcUD4ZRNh0rR1WnDvjnwOGNqUJ9h8Y3SbYKD5Xyr/a8WiHJVQIRAEnW1k3d7X
bDsKf3/1kooGlIzTGMOkNag0DGVa3TuLLGYQ+TcMDgsepF7GG44Bttp0hLEM2RsxA4FRBKsB6mwD
DUOsSGPw+PPTzuJ3C5VBUUUVvdRbIos/BmEJP/v3KIWSqvbi4441djK2yQzVDv1NnLjXyPoIHyFG
0kfZhSfsr1z7PcAig+xuUbK3UtwXfxyR/COSQ3mX7fgcS2UaXdnKthAs+USpJcbPraAZnWBU/nRV
UcWiFY9T+BtXTLSrCXMHc4I3CqcHo559ZsQa1AT0x/T70shBdgQsnEb8dyK0aQZ9p5p/mbMKoQwc
UVIJ7JQIOsSCsuHCj87Dy8llR3iJzCmPtW67Lfc2u5x09pjD6gIbDvJNqvedhhigveaZqWBcp6BM
hTh9cnPo/d0V0EjDvba8mLPBaMgc14dhtkaRGTnRxRfxWTUT0y0R40b/NMmdLPmOFKLcpnOYcX0l
QGRH/7D0UcNGNAePBZycNqnXDo6kWnt6adpsYSadEAv66lL1uYW+j6bd2zl9MALLCOqtgd90cMnQ
07hNgwPMlLgkjYjQ4dDaH5jXoqYe9JDt3ImPvNuImK9paViRedsxRBOCu2sDXyXCDzhbeThwicZG
EGg4iLaoeyW3u4bx0psXU+FHSp9w6HIyYIW+5rxjaUdRNnkTolLvX4lE1Hk4qv3Xw3hNzlPa1HBo
c4jP0JedlSgEojkL50rUQfgS8O9F44T2SmHHQMrSBnejT0DxglZwgjjCRn/OzZRdkVK3CUOde0Ds
BctR/nn8q5FRsXlsvGnh99w2AuFWF5Qk6aB7oIBBUN73W5SopUTegyElpuboD0InhErBFvnlXMO6
FxaHdsP1EGPaQfDEHyezaBYfqAv6EdCeeHdhN1Q3GyeVDrU9PMo35RweJTnbAZ9bspkXZMUIPicx
EcyhkmQhdQZRzkAuZUbi1sQJ2Q1K5JSJtLkD/jw2Cky141zcuVpR1yk3/eUfGujeawPnG/nN44Tx
eYBhtmc5WVJvToMde/XdPhkEudYbeo7Drv6N3+Ft1GVnGrVoxHuuhm5KCDPQ7gUtps6tkHSsrtTs
L2MZl+pjm9Et1jSfFEN5ZDbBGscvR9VnSG0VJbFebgwvsyrOlhJy3bI4dzGQ+XgXkpwOW/WY6Lqu
yOZygM6Pldc6F+aH17f9GlJvB/n/xZ9dzvOE04pD7rqFm9ZN3uNXUE6KVXPWJ4FVdPogCeBeOT5T
RIQnu4Uu5bi40t8PWa3SJSoiJDcGxLibuwMAGxEfHpf5YXJc/s4+aHIHV0kIpZGM1vvrB7UME29b
Nj6ocbAMePvSuUCw+xqcc/dSIxrlLTln+ezw5xA/os0Qj3lNCsqUXfkuEViXY63SCfkSDm96+w42
tXNsEhUd59U7GxOqAzQLEdx9knrNNeEI0GSYLYcYkCBT8ItjUvrymtInzDnLa29jyBE0ShxfCPTV
yUGkf/59qGtQG8RI0d3ZtMxJjWCPXIEokOAwFuIoOxdH9VOC1U+SR5h2x3QFqdwRNEE9HUG24ycc
/6XH2z3H8CJoiDzZ8nFoo6RgIDTBT8LjlvfkrGdiE5AzGWJlxLl03hIps1txgZK3vpdW0yCAoHUg
4GNJoAvNQ72MRYYbTojV35Nd4bKTQc7II6JVythfCTfAhXqgYC/jjjop71KhAysxgkTPLRNYNii9
I1VxrzboTdK4E3nMWTBctAih5WCXoccdzIOXIt8ndCbAQlluuNjwaopAoKnkdLXBW20kVuFDRZtz
IEcqw7fhXBtfY7kq/Zg/+bgHTA35oiDToHuUR1AwqTapRd45IrDGseonLlN65xhvN2YfKAM/YvKt
SeKQaDeJjKA+UHL8midcDSijQFK3nmsiXD4kFCti+O6e05d2VaL13GbiuIQrewloPC7Bc0jknuTY
vxAMU1gfN/7+/bs/OtjwXTCP5ShP+UGl85jksvKgEXhkG8p4f3g6QmagZwV2yJf07zImCaE3BnEB
SrYNg4aZ6sCwt/fMDQgIfUIt4TkImeB68qDhvwge6LVhPUlY1jFl9FDqIN+TeX8bY3f7Y0hAGZLH
tSXB0NnxuKI8+R9TgjUpumQyNHxf4ZM092j38PwhcrzvJFeHls/H+EpA2TvzYrmFLzNAIXtQarIx
Vg1Z8++CX5MjHlpGH8rqB/msD2JCHcpsfPFcwxp9Joxm0+baB4tMBwrloWmTDmFBW6ucUe8chD1j
il1/8RSpJJ9A3hCprr9SUj4FKIBVr/nd9rKAXSpIYE/EKykRQmORG+uOhOWBrMjvJiHKAXqP6VVo
pf4tSc+If/EmJkAxhGqRdSj2UjsZeEPnCd17+fpodIHTtEHDTQPArKDEzU8pU4c3qt5GHk2OZj8A
30FxtQtTXGtjeGT//QAgiPPmAeOZj8FO7r0vP66oeBnzJAew+EKqKYDGAvUPRRK8DzQvnAB6RYoL
5sHKiqyBPHgvDwyJBftMI7bCLs4S0dohE6MH/gjkdyK73/4gfc68oyfdVDZhIZ0QcCNhKk2+80Z0
NockHpXzDJ+74Q15S0QcjK+HSnJlFH5LpQfs5p8Yu8mDhWwSJpIgQ0ghMe+zLogcLggcwTsAssnD
jFICvbXUCBghxFVawWWOrMTLJNW0ey5n12De2dCDToB12hVtgKnMzK1hRCcLNi8RqViH0EvCOoFM
btYTOAjY1uxCTav3VA/RMomy4OsJbiRbZIt1KNH0idR+8FeZ0H43rk8pxcSgmn4i1KabVHQeKC/J
ND7Gd8AomgIsOWBJ9Fya6qjFGkWiJMz/Kx9HQofT2H3xNBEIAlNlpsEbhlEnpj/1HhWnFV7jZMMf
lh4PaooCyKTeo/bHToWLzrjcxI+J/3J8KABUPpfNaLBFHLy1pd4RHfREgNUry11AbbXCEceosU48
xggPhr24HXWjm7sI26F0tneTz9ng0QGBnbSKcxLuOhYUxG2ro0laRn+GlWdCxeQ/cTuS7xYznltM
mku+tATGM26zTWGhn5ku5YiFjGGTf2EHcZ1eRr7IxsEfN4kLCc46KYEYGea4xNrnNT/M8CPl5PPB
DrcS7qR6D2MgzKLRvURCjH9LCCTfD7p4DA3H5znOZZhL4AB2Wm3aa+gDASm/2kOydWDB3kb3phGi
Uu6QnusnqzdO9d2//+Ot5KsoPyLrPPCfP2cMr+8hzjpjZJ88cQJScoPRnWZRzJHw+GrNhyaMCCnk
w64iDdKBE+hLBgNAvpWgbdl1dkNjCJizEa/7WYsy5c283nQMkwx5t7t9wxQo0/6oI6on/GZF8Sqd
XOinJZZxXvMPbA0KE184k8/oxIYnx9IDUzsUy6wa4J0BqNzWnC11g95eMcQOkrzYG1KUdYjnH0BN
iyZIhKC/aj7qeVeyd8WaoL7eAhCXJkbI1AigsWcwBietBQHmoyrezZt7o+WhVAPEa1njmdlCd/a2
69IOAWaPDBStrsixmqftE0izVvMhloCXWcaig9LXQWbpgObXz3zvAJzcniDwOarN4K3/3blFsldH
LVloPVfEfUUpEjTEGobMg3Fn/KApbc6DPcEGFjnUBhh27l+BSPzUIVAlhGfF4jjoRw3gZWBmvsx6
1iNFevcySzusasw/H7aypQMguPiHno76KNErOVcedmeMRMCeREiGFkgHJgk0ALjTofqcpYQB6Yhz
o2WnQenmPs0F1LA8t0VE77fRkCljcml03yuQHAxK9cPsxfDTv9cwlgpOty/1nrRGFR4n2VlrgOVC
wZrFgmERktP88voy0tw4jW88g1n8DIk71+ACnG1so9hRYGd6QogLQ5sLljjwBUfz5rRjff4u9JBr
XZHvhnlm1EHwmHMmTTuoQ1eS4RzRvaOgwZoDRSZSddmIXDZW9r8npDzjPq36Fmky2U3YATh7WrTt
fGZ3RH9r/qZRnN/uEHE3d2j20BxeOxSF2c+swdFs74DauzOqbCz+EOihPWsTJX+ovTZRzgOdRCiI
1oeEHjANvYwJ3BCsC+gd5ICA6MExUlu/IjBESZXt4qmBqTeuDvv8aZcGLH8mIdrJN8p03IiZTfLw
bX3ZNW8+yHb3qL/cqtZr3ClpvVPYnm6QwlcbScuGFGjYEaTmgBkg20Eme8S269RHXWoq1/mgqSnx
G3mM5RDsV89nf7L4W1FBpDIfGu2gHOosqbc+b+wq7G8qzOoo1litqDduL2njcbHD7o3vdn/LBTqr
tlMv8Re8w4TCceyC9TVwpANpeJqNczL01uqDUIwjYEHd5WNRV1neUEaF47KkOQ3XpaaDESM4I853
7DQ3M2Njii/oIlZRP24hb4Zhl3Z3I2Wb+7IQsKNjpksq7A6ZeeKsQ+Z63ZCzogJ7JchllpN/sV7w
4pXV8hPaRV+6u8VGkR4KrU3at7RI1JG4/nezaBE89SU940lF+M4nIZIwW2EVfQJs2eeEEdj4pkfr
sivty46MNj/p1xN1p6K2SK0ZMKB9rUNuTGspIGkeXvH1uRhf+9/cQ7HQknTxOnn6PHCqN0//Nb1j
hUCRjdMTT2gCNCnVijDjkyglCjD+fFZqe4vf7f6Ds2B7cncv2h9zgKY1sB4a0HatOfOa98D5F4tQ
DIFXA2gB/hvrBe7gDmtsN5iDHFpSh5FjCnXrMBNk0Xr6crMkx3z3in2N3LTIYU/O+hXR1MLCkwJ7
Brl6bnwoW5gVM2p+GKFM7ffsS9gjqJBOhsG8C0KEbYN8Ztod5Htg8Hw+amsuq6WcfmaY6aGG0NAB
DRTKvwaBRetp0St+xcj3bPTQoYazAB9icnyIiU22YIHyYnwBG4jkHDRgkQYfjXjEPcGos24l2KhS
aW+6gvrGEIcUeFfsPuWo9RiVh9n76FO6QcJiSbHmumy88HE3D0OYdONKWgvpXuaS+JswO66Ew92k
uyaRfm3LGAjyAsrM7yEYRLLdGtoXOlLpkl82yLaEKvEgAUKZhlyPS1H5QYydUlCDfascKQmv6ksq
Tl88eCQXIzH9kuyUDn0Y2ZI2xASD523pkBtL6vIg54dvZa/eYPHqa0u+fF2SjlZOvX5j2Y5wpXff
5tQrUIZxDi659cHFLd4WMHzVokw7/JoZJSfOeei8Cb+PhAHloDE3WAGTg7HJmwBCt8jXK0AW5AdJ
uH+XyiVt7xOAHVxpSyAV9+C2OX0SGeJM8sI8AgkfS44m3PSKmE4ZkTCgSy8/Q5hiLJXT00O7LhnB
smn21znzGr1y+PAl+WvzzJ2SqbcFRS/xD4anICgIx6VJ1Sji16lFgg/8svmeKfm5JLGSgQv5XpLu
dP/vX4IRvOKVKb9JRSsuIqJihjInyV3zOakzMKb4/AZNSWXZhmmhFDyDM+/LVV8OYwm4Iekhg8DY
yetuDAphpkUOjgm6k3O/vwYIhpu6gOTj0Iss0BuTzH8N7KUNFv8GRvALuRLJsWT8knFWOtmjYGPg
HIIffxJOBcEl5LW5LUgHKkuVviEoJv8jiuLTSEL9a2qgfEisLHY5pPaUGdbY9byosp1sxEP//8S5
TYnN5BK/j0YRg7f9IQ2C+KKdRNsd8q1X63hwBQZpHLgZvqFVUEaelE4l8JbvyM0SkmqCOZDqy5Dj
gKtyt5UOZCHwg2TGpKzEK4fwmdwVTFn5oaTNUrjItv8yyUrv7+WTIoMlMIlAC/8GQwaTDNuWSSS/
IhVBGRjeogaQB52g76R90ZsFTAODf9KCUKFZMNDpQijScQZdo0MJlWe2vRPF0u2OVIjeetIAAl/0
p5j5ZvIeATXI/Kl5KIxUqvaha7NS6V3uGV2qWPzjiUiiceCTIgo3KPwyQ+thfDmP5NVwsnA+fo9o
mvhgR0UO3EmKhnFDKfA7htKOtWzDf16tEt8ARbsfrE66PsfSr5zAUVPCxpTkk6YkWHzwGikGfhfE
MvDwYSm9aQDIoD+eyEhSX8ilA9LhgdCZyYoJoYT1hzKbQbMVjMXeBA4ZpMn0SstVk6ih1oRAJwxk
qMWUxDDK0mlhoMRA2Qh5rX6F0OwFXH9DWmvT/8kQDv+QI6NVzN0KqRca9mg4VCfy4KU42O+TPn3n
RUj9LBYI55nIAwSsYQocg+6IhhO3QQeCaPyRdnKE0zHooek40Fc02MTk+8xN1hItrBRf2RC336b+
mv6kwUAJbcrD4zK4mhxlWwxozFtIimSBZTd3x8llVv+8H7BhPEPeIHaCp8k9hwGGlG5jw8kJSAZz
5Ap4bXZjQg7FeTxROjNzqmM3C962/4NnzzpyKy/q9sD8nArfMK+1gpyzoxbdsFVax+V5e0ZTMCBi
ehTggI3FeftZ12vaYNkuhlrN1/KdIx1J2Xa4GCyYTJmeDnQGEUUVHirVKUiVvy9YBW0WAlshmxf7
Trz4siHQ6KkrSDzYLvRxuGn0p/B7H7aeodQM7wE1+lfQ9CddmDckgsTCL6BlNnGCNwnK8dItKBe0
7+rOiTNTomLt2JIsEIYfg0d17IAVIEcpJ2hzaHRJQ/UNlJ1lE/r6VESbaRUE/p+TzPvkMoyWC7B/
nxMPkT7M89qCwvFWjDdFYQIViLDm2/8V3jabU8h35b4IlNGu6VmUazP9OUMsC/spCAcwgD4WkouS
BhPAafA5cC34lXlyg/Zr0IcHjfFzaBVULsppd3cL79xr3+B/pzx8UjUgcbwAA3AiKomcoIKApyN6
6pBugIPpPQETxMGKzm1cXHCT4KS8Bx06ogSNbQomTKMX4q4ApWyHpP4pRwOPQZAIOqp/XAbgS7YY
vFOozKLcDrYrm1kz4SgRPBToxUMLGpgOA3GeKhCobLXyTdmX2NvR4RX4VPYvZQSv70c74EbYBFOL
nThJrZdz3ILCDn+/BtfgX7Ud+oMswIMtGyf9NiC9Qiyg7wutIphuTocxiuXdPolYuCicJWzdsk2S
VnMRQT7e62JNgxibH3yEBJhXbF9kS+6ZyojyspxhsnrZgDlxCAjZ5794vHCV5KFwBvT3g8UnaSAU
ycEpG/uTbbM2VgKADhc0xV20T8Og6MncPkW0b7FJArOeZNOnyMnx9KU3Wbbf5xrNH/nYGbwsbo5/
/VsE0ucqGkBXo8np8jW5JD/LAY+/ZoqOIA3V0A2RCgfGvK1zUCqAbd59Qqsp/yOzoyHtndCtxq3T
Jz74o936TMddW88ePrXnA3S+Beut77J/pk2/c5sAMhU4CH32NPlg4kbGTYUuNaAjAsXRTE5nVE2D
EoSsPd0rD6Khlg47/vsnVFFK/+BGMNzpyjxrqF8hFm8paOgOMAPqjxuegqSHOogz/7RpmJSliD09
qpRL2fqunugPP0w4iBwKNOTxBJTda8L8z1dSbAPpKSGKBrDStD6eqXhuVaBqSmydvIDS1deKsFx3
LogbIQgC5ArOzfTQMKahRJlJpo3sOFyuplHypORIl6N9w/LmjI0Ez8+WZfwIAMc+CFSYVwVCJ+g3
5wURKCUHMc4TXJnCm3Q8IlwgEaYtz79jvtfsWEp7BHorh9xHp75/b+vdAlyL5pHRSprfqP+/oTHQ
UY6D0hcB3cu0NTlqiA8gSWHRPQ+ekTX04o2kj/C/3rNHR78gM9ddZt8pFn/pzS2+BtEVpzdNcR+I
E71+xCxp3Bs2P1RS+C40ryv2sLP/cvaAfKdgttWQQmMNzmPVn9nzNtSOj7Dq7O4c8Rjm0qmD1lU7
vHQx9EQsncS+RkYSTddT0utuO1mUAxvlN5cz6fk0mVbKJ9eQR6sqdwAGf7LrU0kQAwsH3ZQMPYmS
NQQnjmn2NVJc2e6UhG9uS3HO6DihatKoACSzkq0OGwFl8SlzvRw6rSFQ+Pw0WNRPEzIBPJm2crXf
faqUUNDgqnbi93mkXO5OKS1e9XTYwYz8b3AmzGjDMpm+ajfjeVWFWT3CQ341lVd0RC8EDQQZao4R
0KZWOnkybt0mS6637fYX3D8wev0RWD47plr/KtpbhDcNNHZvkzZDAfX++Z2krdpWcO3mAM1bfl8e
oNpu1nbBgJWtCj29DBFUjNP6oEAv75FOeIPsaZcDu7gz+sqGnsFXM6ARKyVnaBKYPaDODsdoPRDt
dJSZaDK0hrWq57zHtQRmaFO34scDoJweXPXTnL61PiKsp9X9qdh0WtwmSo3iADCPzOwUMYrha4TG
A0vwwHcHT5gMN7duLw9n9D9qxXu+vBf6Tb2/rOhojXpcDyqyo5r6A7ATRNIe7MIOaT5Mq1blNnrR
AErUI7y9IAZc4NMom+Ltnb/TZtpcXZqv6JmQjMEbOzLdGEc6RGgAQDcTohh1nXQ9OHmDTpIOPxAv
5xfoGH2OXJ4frVWne1AdPVod78Gg/dIG3yB9bmi0Sb9OmyIwOzz9RunkO1yX2Rpu7kuZXRXnBtSE
ANK9CHkDWmTpBPweqRsVyZ1WJqSqB3qrptLQSbrXffGKMtq7oRAf3mqv7XGJ4feml1+Oz2paKfCb
YloNGc+6uhmyxdHqexrR7pIhvz88g/7MP6NvO3kUcR95rKcUsng4/cFduvIw+rpNuuQagk9MKipB
nITWoB43u6bYml7UDxpAcFOsJhTkeQ9xVKR+Wi1z4KUI6CO5VofKmB4GvTN5wtp0Culhu/4NSc0f
ZhNi9HdMaaZanmcNvT80oLZoVarXqw9UQcCgaZO94BRRFx++RwQQ2d+hZVfTLwWLztNlJxxGh93t
4wNgwe7YoH6TLrNzTOAi9tRHHdVI+A58fYORgd7PHeztjQIPHShQ1bbfARw1hHAsIkcEDNxhhG9k
jEg00Fu56S6+d/cDrEpIACOJM+ezHiAkevD7tDM8DMVrFwizagXrRUNKlTXQ7htPmvhb7hs15i5m
DA8jJ8BuPlZAPsP7qLW5t2DlYXFONNLM9lfcWa4+SMuBoB9B4D6ob8e9HEE9wlMdnshMKv95Sc5U
Rhv6G4z2ADyCICfx+jV1Lh2/fNmXWi+eUOk5etHlVbbFZbR6DgnNgawz6xV0u0vSfcCEDCT5TT7Q
QP0LXrrWOWzgLXKKK58BKevlOv1i0JaSn5lPVAMyqwuD4w4C/TXuYN7nwxhVm0ZzXNAlxGmlDmuz
mVXiEfrYXjPwX+LhNxZK9qAxQg6nUHQudqPCQv7T/q6GyK900E+p3UPLaaAC0gnLhn99hGRj2dlT
FFCkLoyYdvhhF65mH1CIb4PONDYiFPrecN/f8MlKdrXzvMmXF5P9khi58R1TtyEY7LMzXWl0AGcj
bYUBxcyl4MYWfUGjSrI68jTWWh9X2M5N/z701sm7QbPIIDw8wT3xytJzZi6yk+mEE/J8B2OkkI72
x2uRF9tX5XLY1ffxVdnoZ8aE9Lg4hMPCz9geMsrnRzjco6J90IcciOl5ijtHj+0mp/x865moybBN
V21iDAXpNOsgNiW3yVfnaCXRJ/qn6W2UH2mbY0fssEeVbOkcSih3nJwjgkZnSP4FzAtinN7JA1Io
OJPYyA5kpi2O2A5cCc7BXndHRywJybXLzqkdt4hHnFBiI3y9yMejxsKscq4eOZmkrxTWxTuHExAY
w7q5KbYD4tNBgwGR0s2YFiZBFFTko9WOMj/5jEQFn04Oqu6bWry9jvLXNkmSLYommDeMtH0YbhPq
NUhFkEyqlFRO2m7HM8X9TfU8S3VEDcWxHEvFxZJTl//mwcA8uZVzpr7Xo6fQfc/F2OqGE3drknFD
8idESPhnKoZZpzqdjbx5cFaN6V4cEuTQogfNQ3VloCdwgSh2E7QizBJuQ7AxCZILJFq27naxAj4x
fPxydJ9KN+lCEy0Wfv+tYqUnadVKElbRdVmwg4AVV2q8oFXM0J1d5EAsXQxVh6xblctSmeM68pVp
Y2C0113+sQJahILkVraie8uruvQOYmsXW9b4rhqG48QTZzf3ZuMD7qJrFeW/mwXtPxCroaGGjYxI
sMQrqD51ItSKE8+J3QgwsyLtL83kyrZWI4b3UcMjHEAoTkif/AhQK8zHeqqr4S87nTIOBLA2zi3y
pTSU6plK+s8rt2IAcdXCxYpUiKiUT0LM6fTVv5140kn3AFgBDU7SKvpzZtpP5TH7k4qwFUogbZTh
TbV2QaROqLCZzt+fMMzhbMWqtVx6RiyJqgcMCC+fLEt8ozqMMh0q8+c824Vi2NRNNliMRNGBWi8S
A5KgbE/q9oPDhfy5a7P1EtO49TTETW+GgKeOIcWerhr+SPl1JTcu7dI0mGDVsMdTdzQKpe3yQ1fy
9m1vKd3jBv9zivpddL+VInqTZz743cyZ1yVyKWT5+DX6hKwFD5fMhdwEJ5FVZAVWtJJ0ZBL/7f4i
MYabxFEgX+b/hi2YI5MzwVpS7obTE6SOH9Ffou5IilTHmfzuk99iGXABpj+NKGKySvrxG+ybtsM9
9cpwyjq5aZG3ZAih8MmfgzqfX6lWWfxbJkZkrNEmKq0/ozNSnUx3hpoVY6k8urCZyA1AIybLokiv
uoqRam53dYcSUbLGUZyBGnFDL+ggBqMr6Fb04ET+yl9MuGVEhKJAUTFA1pkIlFM18mdmguS5YvUU
IQrEHU42q40Z/f39RfFv4kwsBNa4weWoMmailbTf3w2IzMaN4hSFzlWlywijzQPVwgIrUOOyRbmb
olhUOWIJ3tFx1gRAUPvaxEQ9ksx1QEcGDI8pJbCjOp6dzD3LDnatunCZDCEpHi1i6sLeT/fhP7uc
C84b4XYvW8VdY7tw9YXr2tP91E5oq+GPy1Y1y2DD+gvfT7Zbl41hJUMmc0iut1o5lQp9mEHHjNNk
aubyRHIDCrzlWV7kOKxL1WAVr5dOxKNwjNHI0CzxxnFWDOOEF/B1zHCZMWK8XMth6psTWqe4KkNM
ykG1drVZyT5BB5l71113QXFP5qV8JD92omjCQ+IjJnoY2m4CQMSPfLitzCWZqj6bp6Oa5so3Y7nj
kxbM++BdnsdNm44n+yrGYqasRXx51Xhycca4B1OvAaaWRnLpF+fdJ3jN8uBTad2Dha8xUYU7fhPT
aD31UFeiNCuuZwMroEtEA9iBYxLGG7pa8V5cgKIy0RBb0o8OHE091G09xN2Ftc0si2Ps52b+yjQj
K3JWC/l4Kz4dAyfjgVqfiq2IkencWqUFVKzwUuXPQfW+mmfgMBw7ltVXrejfSth53tL7nR+OJduq
FfEWzu4Per/6x0pgf/U8jxeLSFZgLRkQI/o9MnXc0gxL3rJSKSw4hY9oH0bDwcuoNKDCAeqbmFW/
3Oiob5poOywqU7YJtsXJTlapeaErrzQXdD/KXOnEyYJNPoZFKs9bTgXG04QfLZNF1ujH9Jwo06Md
LqVBwPf4vmqNucFI1jzHomEsDYNRReHWqNEXo12svqlzhyLsjQ24xXYvq1mwXo4fUfYQjzJ/O6Dv
D5/flg4Le8EEcvesB7kpOfPsqTay/Ya6Wujh1p3cIfE1VARffNl2YsfZ8dllo2Im4ujEY5CNirMp
gD4CxeMln0Y2GWtMC15lNDrWadVrImjDnkJfukU9bchdUHWwkoYXunu9seXIYc/l0caFtnuQvsmt
rPCKdhzrqcuz5t1YF+QMKofE7jBi2WiG5lkOjy6KYh/ZgoTpXnCujja/efjUwoNuh67LB3zoSRLi
cImvsqx0N7T5Sn6w2Ib7jzrVVyYXkDNhbzdVjRPkt/uPtJFm63hpLYgJ+E2Bybgny7Icc2VGBLLa
X7Rh/ZyYCv8eUGSxdCxZ7rnqxB5gI9uaHN4QPTi+51/WWRAEOx4hz1jFqGpsWDGfjatRZeTzGePp
bG+3NGZkX18+NM3jleUcB3YIIPyn5ZoVcdwxQjj1ItVjROqcN2XuO5uI18pRGLPs1PmPo2DP58Ya
rwkT3EQ/URhnwhA+yGn+0fyzwwLmCcKEEe5C4HT1ppN7XtvsaNPRh0ljf2g8lL2AFzS0INeMZdck
5vKgMIOki1HuQOMgomD9GkFCHqik1q2IqqN2gKDqwkaZwPxY0YJ40N6zkoLoFLAWoLdD6IM2e1dl
elynNbuo1bF78Hyw1usJK4Lq9omaMT1/eosi8BVbYpmOPQjRbyzob9DOM5ZQz/745xZ9W1qXU2Z3
X2JD+3VyOsn7LxMlHpIsVsLBRXBUb6k1VnuvQKH+cDC/MXjvsuUdOOrsgfn1oES/oxMqYvcttLLt
A+pUBGu2TtKRHF+/HpvcvgaC6lOeHGXLyoMqGjR/FOMC2U8ClQ77Ay/Zwi31pAx43VZed3+w2+t0
dIno3dmmoxXSYtAfVyLA1tY2bQ1smV0dMrUHvEqF6HCFg3prASKbNLflNvBtxzwuRRWMHr+kGJdg
uykdzlJPAY9tJlJm44BG/baIRHTsFDWTa/CDgVH6ytCMzZbv9XN8DRqL4YLfEz9mShPUE0S7DRYd
R8YT7bVmouyVEQzqF++O5IVDdZBABdyXXnfqcQ8hiSIm+wLnLqHcCqcYgBZaXoeLCIEatTkqZELa
LT1owmRzoKK4G9FxBQlV2Lk/ajRhQR7x/QGNy/ZzzYnAMAZS0LvH/JovIm2IVbXBs4FNfqXMP0pH
4OJCHz7YP6ZtyYCBMdI4191TShqdIVcDVmNLFv+r9ZnggoDvOrcgame8Q50812iXiq8c6YuTIoPW
NN7JA1IhlVI07njOwNi9xeEJH+IyLoEA/u4owNAmUavNPYRVOvpwozsGL2+lYMIqIRNcbJA5GpZa
lHi7exHR64+ApgskVZEFDACaIRZCfKWOLO41EpOjM4OGMVGiD6gtYIDe3GcBbF2QFCrcJ8b8zv6O
v6a8cUHpAPiW6nQeEXvxv1PkSzzEO/4o0tKsSMtdHkn9Ws6ec5xHq3cCbVvtLaC5AplLeMlAEOTw
bMFbNR8AHoR/cYENLKlMHvHuDBI/JOyiysrXZ3UBqE4ch0oC+ooi/orZny90aJPss4IKfI75m6Ym
GRU+NYRN4xwLg7x0CMwJOrgI+jmkIsgAQPvGZfXJ9KGnyaINDaay1GQ/Bvtwwyb7I+R7eYr1ToDc
vwuAM4B7GY7eQhwHh5JZoJhqcU8MELgyI0kBPYGSzeSqUVIn4mmJDhblSwxEkV1UD9FFOtIoczCQ
NRO6D/yMyYMH6A+xmQSbckLFhIZnvf+Pp/NaTh3rtvATUaWAhHSLMknkdKMCbEsgBEIBhaf/v7W7
zuntpt3eNgaFteYccwTeo46CUzgvZqDgIYMWMc/4XIYTjgC/nYucWf7soTmjm/hmeGu49XAVTmBy
QuzeKn/l3rxBV7AHQwfVW7kvGKzgIcRTcZ9iWLtWGJcAnCnM+qDFkHskvFwFU7e3jni38SakP36o
AHFexGtpQo4YB3F7X1TYOzLT4HVwiXIMxP+3dOCGdV/wA8wyONniJQoEl0kgs0MuWUyMtv8OGVzt
Eb9+gHlFhrkP/3qcZk6duNJgUSPWk4+cIeexFb51R0jn5b7juhVtD+qzD2rurXnLFkBWHtgE85WI
Z1FvivjpGGNGYXdCBYTnynaw4fPGmT6Dd8emU1urlwUHlBa8oe/CLiTcrzabykLiY/0d2W0RBoXZ
RdzgJfUmvrOUtxh52KKl7rDTlNC0TuMDlre2DQfNy9xu/K9AZ0P/y4m7pX+gIxOOotMVFftmBRlX
NPMQwfkjYgX3YA37I7UPWzvbvv+DXnq8p7s9unPRYf6L7fsXtHqeTymh7fmc2lzjbwxLNI4iyfuK
SSv9wWazAZhmsaMPPgsYg0aIf3ju/0qSK7XS+bj/odyjNg7n/mbz59M3iPhzUQ+Kukv0kuLFwcrj
pqAwOfLlc088MjMY8cTCzlW0PQJcEE1AyKpzdq90UiFdwPF4puIVZao7D+ei8Oef83ku7EJFJcVT
gNbY8zN9Y3ikqZmHdNR0FR3i1s4CpBAtAE0H9bxoIo5XGGIk8T5gUjHn8+btxoSbA0EMUAJhktCa
jhFgTl8eZu/jOzDt6i+fJxPsIzzdUaEhCPYJrhr+v38aCis7HdvTDTUFx8v/EzGxojLb/2tSOC5n
EVb9W00RGwN58FYoid3g6op+KQhc0TILaAUza16RYPkaK9nlXc1BnP72pIBeee+coM6D3QiO9BZH
cbUnP1GYC+0pMCuPro4M86dFSKjNFbdZhSPXnU58aj7GrGy74+mPTfPAqeVlcRjO1GWimN2exek5
it6O4ewsdB/uNTweeRXzqyhIOA38NfW9V4ojLewAsjHSVM4y3CTueYJJhQicZDqb9yq4iO6YFVGY
951DDN84Njgq4jzLLeH/cS1zOQkqB6QtFprWphyHIzE+St5PhD99bmv2kHMlkqo76wdSh3ACxsbT
Wuk8pRge86RgvjbOcbboDDb1hB8+w8AbH8lzwmJW8mRUsaLoFadBvL87xqVcwizDPC0lMGswqz1f
YpnjR8ScAUe87MI7uG659MiWnzJ5n8QryjtnPcg4UoKPm9jvOaH0EIepcaH6ZdDJubpoMdd3wKnh
2HuKXO7aXjqXGUzpRbxlwbAlCIb5eLcCTtnBohn//TzHsxfXmHW61XZJ+dqNF19njYUHZTUjsSAf
l7OvI3iS5AFYvyGoHANJYX/OyJryeTmbpcSWn2idVXpA2RrMZ9Sxp8upcwmUcmazGtjTmtXux559
IH8jrbHIFAK6eEGMzgIK6MNBPHtpiz+tlT9FeLfmMRFCvnloltTsI7I4lnysBw6GIWN5UU2+k8J5
+QqeJNHWxDvBCAwsRUTsrWDKBwnEzJhtzjIddT1aiL8B6OHBj1FZJxuInuCyTAzpokHHoiVtO2x8
Wjnhcw/1M/ttr7IvH7AcCUSTfUc8CbuUPoTLphqv33Nw5fD9iwTgPrmqPo4iZzAR7CMUCoQzFDhx
qIgGhrAjuFCir7mKEobKj6uN62cv5HCsSjjjjrjAAeLc73jZm9t34+MCukgnsN9R02tzefX8G81V
Lx46ejJuuQi4LpcIPODZDmv7rU5fGF3dJzVEvMjtm4UEMy/og+2HXgY95Zg5A5U9kl97PvKHglhl
xzDSUZ/4mq8SeW/CUcuXxoSdTlAwQoicc9w0qE6FzhNrYTiHlERh5LH30NReGf24H0K9M1TqMmwM
kbIDQy/RHU3wz6AmcqlLQbuNhtjbDp277j46WfBqoHS8a+B8W9FdLHQhiQ5PdAqv6MoL1fJQKYlM
cYrPiUYEao/BTjsiJwYzk3ampEH7zPm0rJ+WNtyPYu8sy8vv0KoZ85KAVOEhkfr60B18mnGl+yoJ
tAwuEqtq4CayqeYLvATp0DbaE91GE+PHjwpOVye1DmcxzDlPYhcT/3K+MM1hVWTdKccCeONRgF4w
f8XVFLBygWxwS/zDEUFMuMIEpyXsx8Eaqs4ZAvC/vxL9ItHMwqWbZ9muv5a33m4FIrL0gJrAGWfL
g2jzl7R8eUUqxJgshecDAT1MdhY41gDoRDZEoX99nhOvYqgI4paH740ASqiRG3jFuM8gUeYP5uGH
h2uuTXY8aV3kPnMa2LO9QeMH5s2rpxcFwIBT7vQHGWnwruUHCAABobxP0H2kzn0ClUswmflTzzOn
8V7Ihrea4Za7nrOfMdSYtcHX9CMkSPxu1C1ICbYt1XJhDXU3T6blGyLdkcFd4n0/J6aFtFxf5UVy
3Pxxqt4lFb4ymmpYOMBxu1RLpb6SAZdtdKuLkQqYtTBRTixd3TJ84h4xvRZDJZbJ7qvydb7Y6GJL
EKMaYkFgn8SrIcMQMa4ypCCjRWPUhCtx+pk9o1027IhL4z6BTayPIybeD3L/IiRQ5mCiHT+snbXX
ST69xJMIpbGiSVAWhT74xNyKFxUtRo2MHx1I6ZfcMGE4cVWUybXcq8nl+mYohnsyvMJrw4XGVcdQ
CO5Mws/kKr5LUByC7LMcdO6V+ZZgBBj0CLjpEjveba4xz3nVFARfvWhTrtS9VxWvQ0xFaQB0whLF
sCn5GYx86aNNq+Ev0yLxTR0tcBlw88IZoE6/8p8HT65AGjArqrHvnYyv1Oa78SaI3r9mibrMhO0T
XZjYX0spuMKnxIH6DtwWexBuOiR6ZX++UuXmNfY2WAFI798BRKcsKq3rvbk7yf3yGMxVcyf4P8KU
2kKHq/20EFpruCA0l60qW1WxwjbwVoxA+6WA2XgRe3VDBcTgTYFc8w5zpo3KloAjOCstU7/HjFq+
zH94IS95SQ5SPkRXA6tu+NzAWYBf1PcF01O7iefpyyR6Z4l3IzUyLwPD3nb6MD04nq3hR/i6vOyo
dAsdjoaK0bjfSa217/K9ydw9wBOy4PoXdsrvTKhWh4MI8rn/HhzU9+kVe4zWHyN8jexBaasafoYi
4tys581ozLWSUFSe+wb+BQ5m0h+jaTiaPXyjZlVrdqJZquGjitsX8OlaCPHQxulzhHJkyg7ylC00
BsKIGf7170OyVUou2VLT1Z0+l4n9snqQoeLdFVf2MXQhh0Yirfy77Npg1N8ajSBDG57C6AjhhUYW
x669jE6ssGm1oC0mEEH+6vmIpPGKXQDuWndReBqklrCnpQWQ1H3OBZV0BwJpDVyVZ/mmXtPXdmFC
a/yigX4B6vifxAfsfCKHo93J5/KZrBrNuce+GZ+qL0qD8lxt32xpTjqprgXKuzDf8DswOoApQUYb
KTGtkxENl0Qui1p5jvuJAqK/Gn0XFRGivcWy3f3FSLj+WUUP/xDYDEsXfsHw965OUTBt1aO5GajC
sRWFWLQvNiM82Wp7uLx7j79oowlmr6WbpF3YnexmX/yQjiaWquM3FTOQiY2mgFtzxKgDiYdtXtTh
PGWrU/1h4r/Jp8P/CessGfEBQFfpPWObFmuE0ylKkR9Wz0HuKKfuRzkx+/3+lNiELeStLK+rH52C
Bq3+l0wgqzg1bE4p2oiIwFyFTBzuZ0EihfVTceYEDKc3/ui5MozZwyAdVuiY3oxF4yBSXK6CCDxg
zSEZfkh9o1Uda/CzTiq3NupB5LEKerGXP5J3LMbaMPyQvqzPTZzQGJRvouUdRAPTRjvvn/v2J2X3
J3yuWagGXV7EG8mPmEkB7k1Hhw/z49aXtFVr/ChoIt8b6fJSl89kym+FjYaQIsa3fRGjeoCxye6u
4ajPJ1AQoIbF7iDaDT8LUnJYT1/5P67mv0f4DYpkID8gVAe9wnOZ+QVqSEgKSyM74H4lL9PKTdlz
ofuZVmL6FSs6lCiS075elh2G+jhOVk09I7MGlQV8rE8+5bGHzP7cvfOp8aJuQA0/wu4cL+5jo3gK
OTfZpCphN3Jtkl3q4fP/gSMBSvWBS2yI4T5lhFrDP4Icxsy/rycJvzi9z4GPROVTAPkBWjAIHf7l
g5Dl0u4Il8lcQ9261dczcW4VtEq6EIzI6zX4QlsJ+TUi431BGwEtzfDb/FQW+3KfGYifMx3+ejxt
UnYvg23FSOaaOuvSIE93fAPPoDg9qesxxE2Mubh72dOKwZytDFn804/gcm0f9wtpQbAFIogE3XPC
svhIPDC75ISxVzqDqVF0h16dyWUgZ2BWMHAMX6EPU2eQP2W2n8eDC4CdjZJKZ/eClACBTh1xTswA
gkVC54mOm0XD4k28MjceTbP42Ed0UCOk8E+i7cHw4NYLYkWW/94lDDB7yoxiVdfCcKeeDG4tJPwv
bU7tfZkyD76I5zM/yUPIq/A29BtV2xiQZgjlt1hxAkbqX6g0u3txq9mKWXgHrIFYVUc6gqFxQiXQ
M8+Bw3qQQ2lNzmATFBcWYa2hUBwTVpcCQ/7h8vPzVSmOYDOTkv1kJYXf+VtxEczbLfdehiJPxBb7
4CyovdGWrBtioSiJEQyEpstpgVzKadSYKZo39B9UVsjeAC5RdwIznShb1eNTuNHdWaFhlmCwwuib
CfjttZEjvMpsJI/pRQHZg+3EWYHB8ozsgtjPB1I/iuZixk7xoOHQ0TmNazZAJFPghDuo1t9DAcQm
jaPBON2NXLxkIEuBfSZj+KOPr4uujwu5PKk4ZnD/y+jbaXCS1GK7hkIl0fujQ1THcLSgjTbjQ/H7
Ka3ij1NFn1NdjUC2ClBLwcx/bEZM2e60ERNordHPayEidSgy28tn+06cDAjZCOLENnckWt5HTvvy
xV3EUBjK8ctvh+HwcSPtq1Fc5nPkn8sl71AhHrAmt5e3TNkEL2qOo18/CtG2RRiVVi42do3pjExf
imkknv3U4Gvz9ge/ob45Pr/TluweCW6YdOijoMV/UciHXpVfKIsnZi7dtBstFIizT7/gLXJvPvU7
fFhqhnKFsAxLDzqLzG/BwXtH7TeAhcZTuNobuUVClv3Y8GM9thISA+1G8vGtYocGVFMmCrEd2STz
1cp5xYKBA0/TjOY9QupoMtB9rJCpcYhK593Cz1s085pU+RSrlWnZ4FNgtevPA4DOMjZSfOkGbrPU
HDTQd0q+hj5dfgfVcCd2v80AL4DRgWvURFHHJlP2O+3rNetCOnS0Jt0ijUPIdSyfFXo3sqanQ4BB
MHGYARBfhW1dm7nYYghHofS1YVXlVddMXs2AFQnLFI6I3jvkc7EwsMLUi+8M0Va0Z/OhskzcLp2q
d1cdQrTNZ/c2MAg5ND5C23r/TMvXpMMW3gw+F7jzoO4UcQ/ngSdq7FTQi3pfpehA8NaN42+gSNOe
Sqi2W33SXttyWkVWPKQKE8fiPXSifJWgdsmtTJ4NUly+sjpMKCjUzVc/vyHwN8JIDkfLh939tlrQ
Ca0i2u3vIus9XhN47fRD0DF6H7fY5IWQpKM9oHZo5lkPQA71Wt/ny1r1EMNl0JnK+p9vTof3Qgz4
iylDHUiX7k1zy83+vaM0uXaxK2/5foxxaFer74StGkS6wrfAuPB1LsTPv8b5i2ORV3JrAvlzUCr2
nCGXFki8aQbieBO6UgCryyq4NFaTdiWPbOmFLmEIR4ccWf+bnZMfNihkf8ZU1GSq/ax8jBI7xZNk
qmHmEsVdgO05Fi2QmBWFqR2gMlthzuYxWMiVarXw1Wu6EEY4UotgI8nOvctpHtVH6nGQ7ubpU/zS
brOGP3/gZwNaz7TBpZWX1f3C2KCYDxi/4Mjz8O+J23DDHtKhK580iXw6keRFOBoQM4Ujyx1XQplM
tKu8ZUlM+3PKqq3wWbQxN/XTzgr3QUlzo0B5nVTJHhHVA/sWO6DcNe9kxZy/S0YYmCAcUG4d7yQ/
LMgB7KmsQK78twAK4Iln0QYXDtDqYeJKZ9Zj89bPukX9WzDnxEYZfTSiU9PK/4p4/oWUG0YlhFDE
UYeK1oQqBMeEnyGqIlj6BHAWoWoyjs9tOucOJSkjzIP8mTyUW2ZORYItyzmKni8xCDIMtiYhRG94
nz+XlDej+KrrbsPXkymX/VCdQCuOFK8dhBQklV5Zb93lXsZjV7gaDaVzQZK3jpMYzeRL+1PUt8O3
S6MXioRJ/jkVQytBk1uQxwwGPaCD70y7n5X17LMoSvhklI+Xr/4jUvQg0N/KRXnhk6rYvgcb6giQ
OFGGULB+pHNHAc34LN1RHGSjaddTFr+nj+z8qifoL6lleKp1lOOfxOXQsyoiRBlMmLOozzO4S/wo
xmc6YrZqpV5Xwz8pS7xB03qV9lN9cVz+bEt+BSefghOBQL5Fijc4qpAqGeBS6Ly8dpYawIs0edFC
149V6ZPSonBmX97ree67g4nC69l8xho00iKloqbGSFgDo5BG+E1BDA0UNcmQRtTUOQ21MdFAZWr+
5llsm5qExWwj5T9P1lEJ1+Im/+VFRF1uFypk9jSIxf85Qxad7PFyu8+eWd6COJ3JvHrfJwq7LGO3
QXsom92naAiehmKsaGEct46BgOBJFf5OJ8aOqDJGhRgJAPxibIq/NX523HeMtNjNYaD9VMjgOvs5
ghVL82A1nfX8ZbGMri2Oaa9p3VkynHhYmnuF+fXzJ1vIYXWTw3qhTfXt66/4+xZjfZZeWDjiFxGN
yQaO/pueDo5IoKyIFz7o68GPetNmXLsaixk++DZu6HRdmK+0NyzjF93yi27h5/2b7fugFsYMUPIa
4en/3NA0qHAnIWyg0jr0P9xkf4MBw/coUJbyenBBcYfDynwwRTdwyW8GhvxwcMsxJ+cNj8UY60xo
4Xn8ZIwEgUMmwv5GcerdczNay6jhzTA6tzeGZHSsuTrOAQAVN9fn2Dlkml22uFGKZZJth7u/58q4
s0KE8TVGb8Iw0i2BYBIReEOg0vGFZR3K3+PgR0H0v+Z74PqyGtdsSB+6RPmKiG1wxa2WKTW8qfUX
lIobumKrhmogOidkT6anGQHc4JSdGyvWzjZqbhK7iEVqz1sKdMmnJUFn/kk29QLDnhiXH6s7I0AW
QWvNhfG6tBdRI6PK0s9qCALAuBLPIwOUVpLnnQh+ZJ2704BRZpsf+2GybLv9Rruxur6WUe/RPKsJ
gnUOwbjAjR1P7bejxBYOybFHjJmODxPWOgNwDOQbNghtL+P6El9UxUooKxinnYS+HkWzgWwKjbo+
MWVGOIOfGBj9QWiwShM0w3lSI0JVAM3pVCrdZ0rXmxz7w1hn4cPhAXgAk0cm+ABZZMIOlm1KPLWt
EM61H5xfnX0rm+kQWdFe2eKf8WH6LHvvUXBvNymKtyH5p3/vPExYuEu/6dwaQ6RZPi8P6ZsnsWk3
1S54muRbW8nHk2p2hXpZFJvKcPN6adyh5OLMK3ODs19l129PQqv1aPYGO/n9gWnTPJtrg6nJhdFG
9bjlZb9z91OH7ww2uw6Xw+p7igpIbu2peU7jxy86/YHi8KYpSwwD7Zke6BUpHOAYgw4Im60aW+kk
eLSVFfZGIjT9Mc5IT29UOQkl8Z2D27+PbF+P0Vp9zrDc+xpAma/XCn89Bf+wZp2S3hyr80z20+G0
ZHqZ+aI4iPextuqyCQpqlu6nsgCb/iTHJ3O2r0UhgkuBio+SHqQsa1bJwsCl9jPQKeRxqULhn010
zDyEHMGK/nA0FrYgCj5BAN8+8kV2AFj5SNCZSv/TxKOQrEvuA1GiVNvnCeCmvtBz4MPnV0v61/xr
UXuxG0MTofkAuTYtvonFkHi++uXQ3PYA6VjwMLIHjP8HuKvRmK8/RI54I56NH+ebqIzpyCkT+KS7
DI7fLXeZWcy5Xu+x+80sk/k8eeFsKx/xFUXyRd9NvjjiMtgW6PIVL6Wgoy9ObHDydM0TiP/Kfl7a
tMLvwQL8FniJGRPQKkvtutoaf8P9Fx1bO4WPgzKYa/0P/J6ahtfLLstz8EN8MxbRVLa8W25VJIaU
loTQ8f4f7J4YGf7bDunfMOZjCePQ9LMPQlG2WshPmGwfddA4/rKocKOyH18vee5kJOSVc2/UcfWk
Hh3M7/l0KPkpNIGj8cdKgD31k+xdSvrkR2gsBw6CBXZjUD0OCNwEhkjFvHs5SB1RxKNU47vYvnll
MF2wlQMx4KWjDHjhhEe23cuT2R3vmG5ymjmU7JscZNWieIdVBAaswnxARclYEl0oRgCZUB/DjCBf
t0l9IXhHAcIGT42PJ1rskWMCosob5B2nYBMQo0jeSpwR0ZHCjDrXb3i0VaY3oEsRx0uwHVix79FG
Jx+NNyQt6ABklES6yxOgcdO0P6hIXJ10+ak8F1rBP3gpvDLeCssecDbaNbb7ilvu1rwo90PW3ZG0
NJMLgjH0GUPEbij8gGaRorKMY5OHPd0HWSXECvAIuImJYxQi6EySPXkwAd7k+FHIILcmqBcWRjur
0lkBuYYk4NI3yZZgk80E0CKxUGGNW2FglVsq/MmPrwW8bJx1IPswPO78l5MJMzhHu6ku0yofXC54
2/j7WrhowCgoyd6C9oSXycMG8+Mr2FG5mb17WSoI08Nm2Gx/DugEGKq0Pp6onKq5fKB0ZfI6gEmv
jqMFzt04z8nLZFb+ScjJYN2xcquzXBGFsPQHP2ZfrvNTvVCh5GQXyngw2scGZ2MNfCtZEng9z0P6
d9xjQO09I+B8QAP6QMlBz8ovI62ESTlFKNqqh2Weuun3F2DnNw7TjbEeLpJZsu32kNSIrIzPeCFM
Ga9YCVY/oEDiDTL5qfwS/i+irACLOXooKlzMkMzFfX5n0sEEE88cywh7p3Xgt3im/fLuYWGRc+VG
PqZ/XoXOZZVshM0rYvwjVARaVBeXIqRZ9F30OEx4BoshKytqk+n9t2SkNLiqxnhEejegEvMLbvnz
8AL7jDvC2OebaoPAFBANBChamWRq1JPSR3vq07+SaoBZmMet64t5njC7EpJr02XMBFXqPsFDjJGU
Bt2xmr69a+lQ/wlVUYCHzuo9N5YfppLgM0fa+kEIw4YYEbDK3ZOM4Rw0NwRAJibz+IANmE7MaUzk
Q3ug9nrvSiwemTt7xaybaGG6/oavzSN87zBMXxRT6RT9mFgun2rQdmksbPvyg+wZ4TDsF+lcJBq8
QpCaPLK5ZqBPYF82u6+iU7Qs/Np9Ths33aqroS00/gzOcN75sgFxrXT7F8g4muk5hRZmc33Q7Hrm
7HNIj/y9QUIC94rwU/LimTahQhKtcnmUwu8kXuruiJZ9zO7gAqRP7yvhwfz5LTao2NwRJ1JetUz7
h1gqY0EGMQAO5675pRKPyAt+Ou8nq/i4OdMlszHgxqqQqVH9UAgKFiVI9gbIZXCo18MdXxP9Mo7r
ITUO+wbbDVsPAEMrJrokt4y28g/6r0n029849uibUPNNMw9/XcbwxH9CaoIFHy90zI2fuI2wAWy7
S4uBIrYG+A31U+XElGgiMyZbeLJ3n1TL/jWuQdIL6KQfkupwV0JOFxAJ8baYEuP7YFyay32hzJNf
RIrVjd5mirfEItrjVuCPFiXWbuXudS1PL9rUm1fywk7330A+fKifclvFKcy+z557dY7PnJMt2z8p
NGZUVoBnqPoA7ZXfNkWyKEz/8EQkXqTgsiu8Dxcd8+EWXdy4J/D2exieylNRjD83A5TgbevcMExh
QbVyNkLANUsX3Dj869BUpLhPI8iDpIKvpHVm1Apn5gpKxDoDLwCODYC3jeUOpCFuAJfREpRGDauJ
t/M5tAw/hOSePRcrYrx9u129yHHlg0Er8r0ij44YS5F4kS+5CxkMvVdExeDAdgOy4D7T6FdRx0A2
o14Rw3aMS18BpSaUE+FkDgXAZcjDqyLJgEUS0wjo4iIjCMdlK4OmArwEYwlUM/Wqj5OdcVZpHP7/
g8U3hSqlFBdl5FK769sec2yMkR6MotV5+jsM1ZVGDYMYnjqZRZE4mW724VZhmEGJSFHM+qSAav6o
qwL7bgrC4DvPfWbY8loSX/86+iHGEIwpId0TSKVIGeC6wRGMxyxovdFE2Q4uAABx6uTDQP8GqDvv
X4f6tg6GB+zVX/hcIOhEHP1dvodBTFyIRJyb9dGCQRy0LDaMRRs3g9OseXnnfVh2YqsJP6P12wxS
Ipv0KdLhAvWpFKTG9c6Labg3usc5/+7eI4y2taNjMlcYjYgjDKiF04H3iW9vsMeqx9+v+n0D1mp3
mVIHvqfhJuW0kJ2+WnyN7aBkbve6qGQFc4suIrwo63l5bq8qbJ2BlzvpVrpipD/tmXY6j/2b32Na
JlheAFY26u0KxNhtVzoWcgS8+/nie5GOut1OGMOn2CzduQvHD6ad44KLVaMjKr037hOA2r4RqLhP
uhiPQv7/BDr+I3Ggb7SV7LxDZrJYkA8W6hrbtjEuz/PKiR0VxQ/HbK4i9sV33xFtqEGnjW16gEsh
EURNN4GRgoXL/bOLY8LmJpiRfBpf4mbldUbwNWJmfJgCwKihxVrjt/npJnwfxY7HzYhx+m+6ytjY
zXAQ4k3tgIOOS2hvpQ5YR1wfzAVBb7qzASYbAWADBVdim33TUbx9NZ+wCQcPtxhNCvzkacOw1nqx
j1XTUrMlvMg1r+kgJTj4WpLJQ6P52X0MpycCqRSGo6wXmLXgQVMnk0Y7gFJGTfCIZ0a66Ailwb1V
soG+XbXwGMEmkAFaSxtNoNz3fKVxHvWUH5Aan7WDkbuKCzyMPhQ2cL4xgWFNYqGGFcBXMOLLXRpy
g/WiWzXcKg/3NZojMn4O7E4jq0mdks8xuo6IC+N5JAwsZ4lxftAOGYDj/XD37P6GxU5/LozBPpKP
X+OcZ9uUwV63kp7LZ7QyvmGjHDvlyGYQx3QM/SpDqy2NmrHeWqXpSCjSopn2DA02DhyxcJNs5ziR
R89FrTLFRFMBzU11Hh9bZ5XBdWfksVXkesAX8UHHcYFvYO6CgdsDjyPEzLFFh5zc1NK+K378INpu
RZOV4YyAMco5f4KmY+lWhc1n/X1tazEdZSuqaI5yGuqFrCwj+WxowqX7u00NLEGi83AuHzX89P7q
PWbGuNmobsHaY8XSmPVyka6+dP130j+Gf/pfNinC+4R6YSJSQbJ57eGAPkkAN+hlsUTLvAJVXuH3
C+IHnK8fB+8Z67oUPKe9d4d0h0B7rLjJdIhnIbEQ82Ewkx1mhA6DRA8u2BzzCT929JMJH411iuQb
uFuoTaf3Xbxr3MpJZ4Mz2IIdLRnumkCaBi5VNxwpDabpphj06mgyDHg+3ETCOX4YH+hmq/exiWbN
GRtOjt0Tu7+TRh5S5dLdKki3QAL3MjLHepN/4F31Qpd3pNSixzRdGXfTePIK1cPnA81lzPlSqh/j
fhy+Dgo5HMVCYjG+4wtZVSvQb4Yxg+9RFel2L1eR/S9nWXcGFXk/XqN6b3zqYSCi/qJp2UJwz8du
s0in9Gjl4rMmrgnb9GyRroU/PMz9LRPTWbrO9oMbXU+O0gOdwRJa9H3xCrBmWFJNFEvtyPmGKkHv
m2860NhdOb9PjCBLBTD12BBJ5Y9QyqDw6hmdit3pAaWv9XlCaOMlJmCZM1qb65JRSO9SCN4vBiQ0
NNpIEhBF7BsmHv0xmT1npJW2R/KGhMPQ9yc/cd3SwIv2D+ND6hZiI/EIYvGkel7IXsKemQht8zXb
aesMl0tM1E7vX9iAyQakkjOGKYz/Okmguj9CtFEi0/4n+mIXxQptEU/fa4V28i/lLYOsguEi1YBF
yyGCKd+z88P+n3c4K8ZwBFqiC36N8eI1hgr2y7aG9Afkjt3X/hVaOgiWDjMwjgSwufB+FeRPlH6/
txvLoUtHxbGJPX4Yzi4OlbAOcLV+BC2bO4g7SY7UnLwwzRW2oneHfA6KRKHDw1ebz2Qi206X3cUR
eqqlh74PlS80NOjA29LatuMD2u/DbOacZvBJPc90cMBx2H5EKSpoYtN0kk5UHlWf+dkE4VmKckil
2hAiYiHOxjX4H5kOA/DxlYWQd41nqyX+FUWyOAKJu4WlRqSMhim3IMkKliSHDux8hBEx7mJ0NaSN
ID5984f1Eq6m8PnO5oK9iaxqJQS8UM+QwrWOYKsCMbogsUIqx/9/+Wrr4Dc8ZiNFp8pU9Kj+NcAi
LDB/9XF0Nnf49ExbsM/X4XUoieVhOvZvsCrBompAOceiOwCmFPaPYhLKRsbmRVQF+RkyM+F/20fG
ViAEVYBYH4+9hKKWpR7iDkQQlv3h28Kmc8pnLAIDuHzwISHEvq0HiCSMSL7O50S8Ef1FI4aPBTUc
PoaAenhHk7gCk18Wk5aXKqa9fEO1qUJsxVfSHFrQgnX4uxzuhrsotYe7xw0wtDh1eIXCFAqw0wTJ
jWIX/gd/6kWDqTj+u8xctNk3/IbabBABvvZbMixanSyycZP5/AjumNCG/vv4arO6oCJD6dXZyZE5
Kn/kLbgVcC6dNLBhJD6Rv4BVjCcnPCINuytBFQUSOQj4sZkWDgk88nn8mBdRYLy9AURPlAdc3LST
/x6HBj40jjRc8Uhbkr4dmCQ94p7M53t6vDSSKY+4c9LSDIGJMPwiK4G0yMzlsY5dpGfkA/FXtDL/
fbAKqJmr9YR/gNkNNAe8StLFYsS4WIZJQgNt2Dzy8YAVy6zmEz71v+9zNvqcIJnyIeKHcG2AdsVz
MGoWv1k8Amixf7FE8ghtpmJ+DaSGpzWpUIWVYmgSuy0LWunC8sB8A+arBorE5oYf1505s7BK40dU
wPRuCksEhqQApeuZZgBTiA/l6RuKN0jQcQGW8V8+EKdhc9SDD/zfxxOwxpaLuZEBz9Mdb76sIZoD
ieX/P14lkkkcBQuoFbSFAHHgQ6zKPMK2BOj57wPEi0+YjdM3Rs8JuJj4nDc6wEipGISCzYK1F+A5
xj1QKMCV/xnnsWPzicAbb+btv3/ZMvhgn+L5+UX//DzXxZZJ04LEA0o9jEcvNY2eUM/d397r64Gh
9cjJiLFiNRGiGTbHf9IZyP9iHU1oY8Rq2uyFl1uHzk8IDDR6qBGfpb74jv/+ZI58N4J62AYJjkcd
ZaeYon/pxIgMQWhf4q6hhirZtQSxW7gooD6/tL/6WplSaMEJwVyW462MAcqAM/akba4xeJ0Vx0dI
+1EuiEtVRTQDXiXR0JYN0AaabupQoe8QSNQAijny4paqAtb9QnIlF0jGnaCbmUwq64Le+Par45TN
GhEILu8/ZAQnchTfPArLebAL9aAeICBRJS2RPZ0ZQahzlv7bd+yxU7B7IWtefebpRJtCZmRJVv0B
+WE01CEugNDSRe8nVDC6p0wIWKYHZGO5T1jP+Xmh6haMb/Gnwhm4Ckl5Y/+CBgh1HDdlxtoKx1dA
KkwjwW+ZKQn93vOnCmr85YneOUo3pN/e4VfIpQW9WGiKwap4TOktUwfD4UnJ+KMn7I4puXXGFRXB
KXfTv/MlRKEDigmuFv8qTP2u4h/cqP4pfFXwkNEKv+iXVUiCOYf9MxDOMwye4SvMwyI0p0UIM2Ai
+Mp4KKr9lDkDAUisr9yQlEO5hJMkuRps/SpwmTarwo/omz8rTC1ZrEGvlF98idsE45Uxnzygyz2O
j9vjyMnNHGVHxaLD4cfWBTDp6ciJ+Lw503afh7/JTfkdXKVfFc9k6fe9w3tzJx9IgeLMQdGrKXXM
HsPz7Pw+aweai3MOVfK9auZvSJQaXtTP8I1hvuqq7+NQ21SaT+wEiz+0NkZLPcLL9/xVWTQblCOK
HMI3haHcwOhBO1A4sGjgu6Yj0XJo8bKvCCC0768JPBNKH45qsmKVYfQmPJvwLbzbJSSEZPWtseKx
k/4AckyUZFt6Lw3QxvyHIZCwmDmc7+577UHAHmbwhtuHHkzxgPfl2hupVnLiRXbwo/sJXQ3VJ3pO
nIU8ArnW0BrBWAwii/cAXrhRzqWJCCVVp9CH2MeptYeiPftEs098SO+bXr4ZYLa4FV8g/X7Omm8Y
yy4OIx77Vck1/t7E/Q7SeWoeY+1kavtoeOJjyEhST47F9/hQludiSTfDpYdYpb7AN3w8LsVgpz53
/yPpvLZU1bot/ES0pmRulSxgjjc2QwkqCpIMT7+/ufb5z05Vq8oEY47RRw+9x/rzm1PCM1wer3bT
CHUu7sbIqTK8ZqiIknSwgND6cOYYSAyGMEiXj2H7EYsFc5+wfKhUDKag/sxYjNx1FxOi4vVHOcdm
D1tYuF3sAoDZ+bp+KX7jTBrLWQypjkXBngSlGUxylgfFC5M7B++xu3gQeti4xHNNCI4aQB5hlYFw
PgyXomsZVZEB7wvRmoH6Cd+G8VHo2xfjDY4+/vQ9GJ0F1oT3PNYfQu3OQDLAilJon2PxZxfbhP87
YIuReJgs/BOjoFXjT84+g5lwMLkiThD/9E74NiCpX0cTT8gSAtZMzGcCGe6XIXlnJLmpsitn/q1e
y/dRZ8QUvIJsu08sV8kd1nnNVDh8Vl5Xe4yK725n/kJ8wKFjNC+fc/zH7oyeAgJO1QRXJa4yj4wU
Y8ZZ+2bAl5I9bAFsGC/SpncPMNdjGoGPgyFwwW0JXzhrWJp4nOR8tIxPPyiLjwA0maP4C72aycaD
KMApCKVJqwOyVLmoUrSFGIGyEOG31d4HXlntfWHPoMHGbhOyIk+D4wdP087TviOeGzwfiDwMRd9r
/C28bzni63efM1Fspj52D3++jI3/w0iMz6hHa0tUK0A6rYyLlzfdjNkbW5pweEZUSO94YX0oc2qK
TuJqMy/ftlxDYmWHfIrUzdtMx8Zdbgfp92BwqpMnVUM48rJnKa60az8o90ee1VuavxiuuAQVWCR4
HcMrQQtzfyUSjrG93ZOWhSBCtOc/hx6ghkD0hchnlkndHn/SmIudk7qnbNXf+MYJrITv3o7H2XMF
94IfKgAISABw3/m1jXAP279WfBIqnQnfYuPKGgkzZuvE5omr+ERzh2e5JsU9hkZjo0CTZhvFsy/+
CSG08/WAWoTlEFZ59A8ljG8opI8sbtgo/VuMAZrxetjvs6a7sQbio6VkKWH5XUN9Lbh9clbViJ8g
5wY8oV4veFYL2o4CCk12gK+iQWnFYZHWBo8zFjfddw6riRdv3kMVuDedqRe2hvUlW7DiYmamIOEo
eWevJU3UCzssdluoELC3/CirPeqmMunJOJXxgtTv4FPZBEK9eXRto2zQOy+gD8JIOAjjvwtP/3Ew
sHg+fZGX90/35HGAVlrJQtWHYgNWu6hG5PjQynwE70ryG1vGGPzxx2yEIicm8oHJijDM6b81wpSB
ARgI2Ei7Ysnp3qRRhlltSwg23asHpIYNXaYtsZ0rq/HzsRQ3Va/vqz2yKKF6qrl/VzzF8o0Oc0uf
4IoX+vn02DxNloXCSZN+DdZRGyKVgeWr127XURURSfgY7ldpkiPZKl4TSFDABU0vgdos6EedGlEF
e7L3hrRjjNjuaSlsTymEnlTtl8pvfZ81VgBNSBRLrF6Reb0P5n7+vB54P+8mNhlyCAf4VZ/4E0oT
4pgmk+zm3+5L+mlWxaztCddCokcPS2YMp22nOXxQN2Gf5jw1B2ojgp7Pd/25zjRG+k5Z3VnC4kkb
Ic6mG6Mr5S6DwoTm5BvyqXXi8soC0AwMu6UNgwKyAiRoNo8MPZzVrmBwIFAJ5P8XZtz/f9LEYmCM
a/+1rud7R08k+kUhu4XFI6Fj2kpn6fydEVI9hvsB1B0YZ3mmJ8akHWl31xhn53z7mlmkQhSzdnY7
04B2GyThnrnozdtT76wk5fy9BPWMRduArzKJLZ9gj60EO1LJgSbwdbJttiV8DCTjSsTJ3UlpfWgz
qY+IDLefI6PjGJpC+kWAQP/5/mP4BHeCBgdXkwGsnWndEBRJAzihld0UM7CY55aZ8M4UJTL7ICvg
TYezawWJ0mbcokoh3oK40ETcYlRHjjsMKejiH5BlsRHn5oQcC4UHI4n9hXGItqBcmDte4H1WVbHY
eQO+IL1np019ak3s5HVMyotRvnnYkCz9r4fKoj+8ztlKDfnw8MY1QxTTYTcWYY/MfYp9YnPqPkIs
5vC4h7ciZDteFtGmouL+Iezoxqi8Ej40MmINgjIIpqJkjvRL46Yr3miHsksoVba5LhuWz//evr/9
tNg9ICCM3qRXCYwZroGtzN4evF6Up1+Xc9421tYOO+ugt5R5Fsyt/kA/P4kKTdRzb3tdsvVQy4E8
AcOrL5I1eGM3AVGBXZn6InRzLK4l2i2WTpAhUS+kRwZO3K1vZ8w+pFBQPlmZyxPOCMGj+DkypotU
fOsI2x+eCGIEKAImFtIt+WyC4hSUvzmcBa592ILclRRwlCgs4ZnVtM33H6Ggd+ERaTP4Kk8GxgYk
g28WdzWkavFRUIWg3kPs6rv3NsIhNb3GtCnEAmPZIHj4+tOjOsOQ5pF4AjLOiK8hLAPeUc6T70gT
Xo1IIV61+8bRASIgsjsYemRX/pzefi5UbDw47ARhRbwnrMiBQXqHxcTlBZNE9iCyQg/DXv9xQAbH
vcozZn0MP0BCS0oYGH4UkAFYjgqmGP0YZD+CAwwfD0X+HRIBGXhfnWfCM+LHX6v7AekXk2Iz47XB
K9W/EO+UzfvCBEr+hOFfa/dOpFYxbiXnIUGfOYjfyKNlDsPd71QwyVokKNjFSmY1jqckb5/kICvL
zUAe9Aa9mRToM4ITA2P8sJWJdXr7ute5lVej1n35aUJaCqMN1Be70EdlhD31E0QA3Cl1tUCQ3vUQ
qpnzBclTTmX09jM/X34ZfrAYwgEjj9EoxL2pntzCNirWIFMjYHSvYFBFYeBp0BH2cZ+r/w3Qp3vQ
Ne3fRE1eRyU0EyWwwhv+TjDK/XrE4tcvXIgTMXHjxP9e3adTj+5IuJwjYI2rO6/RZ5IeSs+ckYc2
J87Ze6x0Bx3nsIu1oFgLKLE/J6lxhDm5nYXYSybQMYhAVPxbII1Lovie0SYnLIiTa0qljQcofYnb
Ai4Ds1qk+mAF/go9HMsT+KKb58I4pZjFyV5/UxzuBx0v6+eCS0ThLueIRBcIhOqwTSNrG5cO5kqX
+kc54WewvnRog/p+c2w3FZXda37DCibnl4xAZw/yjWcmTaFvhM0ljbKk5WRf9MayrYUa3fSKXZhD
ItrgzU3vPyIsRNCr048C/ZbfIXldUYel5gmuWn4ml8Fjjkcg/cDr/eOrE8KU2DON1Mbui7iux+Y3
ZXfAlhyNyc2hjgtADkNVwC6vOiIZZ8QKTDtdqMcU++/541wmGY7Ef926/tOnv7G2kT+I1q/1WI/S
SElgCnYoRtbZug9PYivNKtKijuDMvRiRBHxWjldgQCw/gLBHRN5wpNMyfnC+eU0QR90xsiZlXHOf
st27oHPBMtpv7ra2FUHeFkP14Mpil5ywUwZdYKf7RtA6lVuMivVvCYctIztv+IL/Qj3+PIc91VOV
oMO5Qqxch894b9lmDD/2MTLs1DVHUDN22OI208flE5vgAniV2Dy2r+Ob84T0UYYbMhLwJFsq4yxm
p+hbQcl6l2tNjfXdDfiEL0R7AJjUzRbU9EAozDuXVscxCBEQAY3iv/nlE9qWkzbnMSeAoh7g5Co9
PAP6y5uHw2yoTpsIQifAM2RA7HkBd0i2wVqlWlz/LCKTmCTuHsDc9J/dFdiMq7+HWEHjomDN2En3
Z+kyP8JzCr+bF0fquFn12UhD3Iv3i3zGTtUhsSt4riundl+4AaSx3Njktbj4cFWOOlHHum04z5Fq
lysphqm2IB7EzfwmKRasfu5Txv8m1HQ4CMDBJo4CfIE1B6mBnV+uS2ZhJXlCIjK3oHdDdscZ+DBg
erI/A/C83XLdmxCave6dtMSYCdV369aueMj78rbmeUHsGlXQeHi8wXUJgVWfKAkvAEwpH7GHstXg
MyO8DQCfEo8zA10EaxY6SYZLVxqy64U1fGM9ZINtI1MsdjLLfgEz1X+L9o9VJMmDR7yrTfpRFlej
DlLWoREspzekzT+meGZmVvukU3jwzCcyJK4++S7sXNBdMgfXMzx6pvjhp28HKS8bsbt9R4HIXqsb
kq2c60HBW71nFzam7aEVqYEvsJUCl6bpRNQIRaUSgC+cxLyf/KI7w1xvjDEyq8IWkHplbbA/+oIh
C1ySsF/48MgT4NE9bY5bDkCsWjsBVUJMpWH/bWAqN9TesNlloeRKqELmKV1ieHXJDphTgVBv2L9N
hZlQjH9VgqsRMzWjKkuqpw99eQGY6FFhj0qEs4Cv+PvVh22YzKowXZI66cBqFA3Jw70eyo3yBECD
0O0p0S+iSwCnPMirbJHOuJiNMa121O/TG928OtwviRmZMnK7pOCx6NhPHn8N7rP3YqhO2OEabE1G
iI+eay1RDC5uafdtbAuCZJIfoYBfh9Klnpujb6C7BQYcKN/OagCPgoYRkstnjTSYD6McG0eCR1hc
wPcAtYGQ85nDKYFSK0QdYGAkN8KN72G+jwb0f5QbjVTN09Z3sm6zukZ18vayBChHGG+MRNxdn2Vd
muzjz4bsnAuUQE78KzrR6Ll5Yyo9LGMo+m/fHNZh5UoEM5ylKFuWHgi+bU1ymYO18ihEUPy1Iw/6
cTVsJuh7CYbBeiRgSesAyD6IKDODbmQ5+8hwuhGY6aT4229f9jVu1tBVHkt50ox/Ph3xbaxv2eR8
jqxwcrsfdWeiX4M7yP1SSypfDwiAjF+E3wlfVEzQbagpUyVuTwa3WD/RI/w+oEFg80cOBXcfK4rJ
+2Q41Yiawd2TxlfPjN6c/3/1H2DfH3Z7XOXcQcZagJM9yGvMJ241biZ3P1/QSBxu08atSZSBGuDo
xKnjeO4edWzPaHbBXUX+CrAubh5ib8YSNICmNDJm+LL5H8qARHIbXQf+HUh3IP0IxBZevG3yWliW
hawuPxAT8Utv7J40CPTJnbS254SJ7B/fONuiXubdRe4rWMfPM5sFl50ITRfdGjfQhR0K+wzDbSas
PPn8ztLGRcDE5Iwl1yVb3LDZDOA83LgNvmEVFzZ5a2zPnPtO8qEIAtWLbetnAR52xnnyPenYamLF
H1o76S+Nf1gGvlmRy47hd/Pu3I/YASBmurQHlvlCHM/CBM4t3iKse0QsNn0oFfHAzUz3xwkI0gaj
GJY86AmxZZhfo7IEvvz3vnDDk15DY59vb5PX4QpzmEOVLdOBi+flqwlUpg2pfYTnpbzLwvEC5JHf
qq/wceW8cmUoB4C2M4agy42ZkXfmbNDiE5bLiFkRWIXhXgZAIXsMwrSf6kUMPCRH81/kUNj8hMh0
QLIFedMU2SwwZYE86LhR9/JFeMGkTdHA0nn+W5vQjoNC8KN05PCS+bWkZdCe4n6AiuBFGA5kWaBa
GiNeNdv5UkwcCBmsDbMYlEIaeeZeHDhUiDoQwoW7mgzo3bmsssaqh2vYl0FLONF1Cuyvjretsjef
6DVjuT54zV6xyodm2i9MY1SuvWLIesLTZpBFl+TUcqg8ueI4EJzcnmQob7ErE5s1FhWUAPglJabn
I8iECOZQbcMU76TxrfG5bBBWdyB0Nk+XS4zrrcLFhOQIy2OfxhBKZWYU5xNodUGC41pjj8Wggxs+
M4Jb3maM7ABChJHw1RJmEhc9FG0Wj6BxK/2CXT0jj1jIZaR/e0xeXBh0R9QgxMfthWGE0t9S7k0A
02Ph/9DvaJPHRZ4qJ2MDY7kUt8Ev0FfXEfvb21hKrjtq7Aj+ebZ4juE7YspzjwCdfWun7Mq1kXQF
WwgoQzWSE2OUbdoZkEUvRkm/h1KGhp7YApuNCkT5IbcUU3h5NkMqKsgD6CB4umJ5DIyAUtDRiN7B
TMJATylMbfj8BUqBJ4h4U7ANRAPLbFSi6iM9nZWjoJYL0RivXMyZ/ClY5FQnE8+QAdx6xE8ivgvm
M5X5J95h/o454j+yOzJyePO8PxpJIBlOkKQZDlns3VhJ/hseUwb3q7jLAFLE1rEd8u4LrAxmBs8P
Ec0snSE6FO84GzTSh1g9AhbANeCtF7cGAKL1I+mW3BhBZOc7AhV7iLuBHLMWQIDBEucehtZK3A3F
68wfgCXPHModCwCEsLHJ7HdIBsW/G4e/M5QiFWD6w16IK//EiuK1gl/PHUS8W0/gPRDNaYW5JfkN
PFWs/vq8RgWTFxEoVOKGws4VqxfmFmZGYCPrRJoR4fXshS8MIiTB8VuFRpjBh1/PjHE03TLOY3NW
HPsB/gexvlQCuIYl0W1wA/gwSvF3bfE6mkkxymJrcitcNVbj78xa7Hfk3B3VGXqtEYpaK6W1sMZ8
HnysIgJSGj8u+lIcm3IMmFRje8YixU4PBkQg+BJAOtt9RLLISV68cOOYy6fs8JnStpmLT0jYSdyn
0Q++k+pGgAQJojAVYNH+jiy0uCpRxigUSlJD9b9m3I/eK6z8uSPPXCbZVr1ckxsbmvmXMXLcbGpe
NFldyrpYpofPRDnzTYmdv4B7zOkzaiakg87oPMzod3z4RtyEcjPMLmbUrKFKvKBU4P9BHuEfTcSv
2mIaunqvuFgpm/mZexW4UXO4GMASuJOzLZcYF1DbjwH9+KAQO0hQqkiugisCowMFI7gd5rIzY1KM
uIvV2X6qrkg5inHEBHIsdr9jfy0sd+a9ZXMGdeHCYBtDoBLXC1clFzZf4Rr5vxoA/f5uS4iZWLPw
eACDfM7N172S5oXjPEG3KwAOEgH5voxDsyXy8UAL4Bx9sY1gk7yQ2VIl2vax/m2rE3uti1oO+2Nt
wqRTkQTAsHYwJpbfhjyN/a5caESg5WdaUNo9Lq3+5hlLkbqT4zS5/b2n+5QU+XeIw4AFeeo1gw9n
bTQf7tpYmz2P+VHkdJuQme9hN1LHr40+f0RQlZavzdO/IqEeEMbMKDn6juXxUxtcweYjnQuJIf1p
t+TAG5QaQWeRcBUxgbtJuJJoKaCy7FAD1KYDZ4WLhbB0KNHUPg6twbWEsDnQxce4xyCNow6tPF9X
QdRZSeHEwFVFz0DbCkOm82TOQACfH9JcwVS4WkLGYk5Zy01JAYt0EhCfQcZtCp6h48lduZmXrmFq
wRHqJfKsAVuH2ZU8j2ZEwjeDTRGhc4lzhizZ5Z/HbI06soSkz0ID6imU4h4RLjMiku+ajfavkQRz
HIJMKdlQ3uBYMrcwpYDDZQMAUuiHsMFIeEZuEKqr8nwT/9tCgznzEqotrBGePiruN2fohCOUlTsF
eYVHkquvZG4bXqACKx9t4hmINVM4ZLmyBfOjtsvJa0ozRXYoDHlYIPCYTowcVCvOey63csE3BK8e
hQcHnmBGYMUEef5f3htaHGVD8eECB6+mvDI+pQcRCElmOjWJcs5aWSFpp49G4o1c4giRiCU2HEw0
GVz++p+6FPpKmqIDpf8xY/6AjNnOuglbcdSlI9IE/X9eXBgo82L2YR9nlS0nBRgLYLDGPQmemwt5
VxfRREDCKc8o2DhkqfLknh5A7Cj5bfLw6+ljyklJ/C2TB2kmV5vPn18CSUJdcWQAFmOqxZqAnoAD
jDOOa4KlkCednhhDUeYqt8NnJ8yAb3LyIXImt0HuXKz5GyFRJLkVX6StC4TtKCBNOewlnZfHcCHZ
lPokt21YGg5lkAkTwQhjwkYf5UIMBHoAwjBtLxRnxgpwqxPvS+4K5kef7G9Ya17jw5yOsK8bEh0U
8e+OljxIT4f+HgLSA7a1X2QmLycPkBvhzgET5fC/DSX7lJjxh8aXU34qIzp6Qj0BcgaBYHsM54Fa
x3epaYS/phBBvuHH7a26kZDt+3v7RJy0dyyGJ/Am7tG930FtEbQ4MYQA0zrpH4zUAaZU+ZrLIyyP
e18fpqEc8Dx9ZZqGatAyhHyjKjGWxk6kir9s1LnhyfC2YkQpTnzuEEj65ADBBIE+PlRzZETFtBu2
U5ALm5r+dzrK4cPB9t1ANU1gq8KkwWHtwVDEq5F/D+r4A9I7SKNj5lIgl3u/732xL8dlhtlSZFB8
BleY5F++C4AQ1bY2+0UMZgAxVx8dJOQWEN8Ryi3BABxbWGaQ2bQq/d9aC1OHId2VvA+8XcPRvFf0
tjsHBQFI7KRxrPBz+MSoowYIiNVN7kPmIy8+H0kHoxp+twgC0AxgmUJRQwieYoBH3BgmBztlDW8G
2cKb+D0T36KhxfVDprcR4/qEV4D0cqqejZkdjn6aD22uY7bvEPE77cf5cr234rgslcEVh0YsV+k6
cVauYWEhk2IRj9R+P1Clfy2ouGFbkedYLtio6SvYFRjXrWhtGFe4u7nqy4kFoVGszStU6aGO/GLX
zaUjhbWdvj2ltNW/15QMznIOPRBKBeWVExthCZxqSjDLbfSo0ADJCcSRURDVBD+Jcx3b81pQg+h0
ISHsL2xykImybeCFRTWwKqmVIbjzqFjBsws/J9AJ5wqGdoP00zqSj9s47n93di/PwFhDnOK67kfw
6BkWsUjzmVJ69mvGu0G9V1f/gxoMjmkjFKTsMWghcGiCP0et4OstZLULXaR1Im7ZIuAGHGgL0wK2
duNKfrpWAiMQgbelHZbxNzQY8DMn995hGf222pgnTrP6FfHpoCVWUg/Nv7tTz8jVAjeDm6mAdWFi
NCydHI/F2wUG7LQB6CLEb8h60aPrQemCIsQByPpjE9ahMeNDZta8nXCo4PgikB1AafTA+M4UbkoU
qHtvqLFnpH2mu4TIyTR9wF8b23Ig6FvQPxQ2GYkjeXp3Jfc5lEhLwWwcdHyPQmVKl5KDZOjTD1Xi
5Zz3HtuNdggdkfV/E9UgbdvXit4B1nRiDbqgWSD99/ujPjue0v2MMH08pnE6apdY9iCJ6Ea08MMW
urlOFuPgNt/WLk/PY5pvcCxzZQQ4L7KqXRhAHiJvOGfsYlj0WwNpqU5gtk+aEb5sS9O+B+ijqjXQ
B/o2BPk7Y92c+wvBg8ZadlqxYB1z1BFt5/Ou8DlrzP89QcMRJ+KZ8z0lgJIhAJYCkmMq8QGb9A07
utcKQf41SZPrgYCRwReLaTWRRnTUhNdt+y5RNscKRtAzaPHxi18OQu/RLQDYxwFpc53dDyTDEVSm
uVDAAwNAR6eyYXuOJSqVwRFoLY2IEsk0ttLsgSSlGqCSH2AREpQE5L5iY/jy9m7jEzSftDY7bHhz
CBRgDKc7w3mg+6IRgpKOG6X7CR9REe3n1bq284OG5hDV3rBe/HxAUO+QDg83JF6R5L3nyX3SHPrg
d0N9U62eKwuri+Ht8k7tfNRuP5xKGDD0YaPjfoFpX3F3AizjhEjqc3VFdOjrr/ijHcEzQdnbJdDU
k17MJHZuUN9tCX4j/CaYty+H9gQZAA0XNQjzQf9X+rgXoIrYQyn2MbEpFNbDt1ysbAW3hgNnpaHm
wGUPFwnKFYOVYD/Sk8Bf4qYUJzckXDirtV1d7TsucNym7Ey5T6oh+CkVonfF/V9GL4HdXA11l/Ec
GacICAA/laRQ+QkoCMSVL+dn2hsbqhc+5pyH+K3984qBjVKAxX5H1MRnPQWQ4cbl/wnoLLFbHLLt
ZG4FgM2sAIE2nI5Gil8so9jSbYEH6LLyPGJDSEvMjphK2T5sNocdsAk1BdQwPqshDy2v2gNDKzPb
/fCMcGTsTb/YkTGn8Zhvki1tBAS0ejV0Z9Fb4SpKKSYlzvrnh7gnXJf5gar2ENGQvyemCZ1wNmNG
TnXXvCguPnFADBWnTsH4h1TZFEtP+AOsN0EuTNazbUTRl1qPn6NcgOtQH+qkySOMdvDggUbWSzf/
ZmB3z/hvQbKzYfn+kEozQDOBz6qJehBMUs4C1pqMqdyTaCYANngZrRBZP5QQktk3neIAB0kYAhr9
oy5NWLdT38GM6CQZoxu6ERAwXiOrUH6crxKNyc1Jx8Xmnd6MCsb7Rlnm8T7YR/TA//b7ROPaqZVF
YWngALOioRyqWOk2QzgVKfweSLbUHvBWqALqioZTeuDrLR0IgU1fE71o7H07w3+FekhKZabNbsqw
ycW6lofljX/gDY6pCyD/zsL+gqM5UPPTPvOhalxBCeEW4WyUvcZvdgStJjbMvK5CjnlMgLRO50Xe
ALyZIFHU78vzPVHYK9A8E+vHzF9+R8yLD8AB2D6CTwQj6EnZNtg1cM2W6bFSYEXKSLho9asY4EOq
fT55EmBvCoR6Uk3yNYmwtLW81yLHUH4TI9x62is2UX63lKYHfoEw8Vk5e8YrsOiBYBkOc/RP46d4
cYG8vo6Rb+t4RbjvKcsyKv/2Y/mYVmB+h851KTYS3i/CYGKPer0804MzYLIhp2mlgbSAyEVS9/S3
t7W+U/p3FknaoK6IOGQZZ79taQq7ZSDP5XNOSg1wPqKCz5AlDILTV+5UemC08/5CAmTmdi4KT8zT
+BRA38IBmeT6+HvzFVRbeBrDuqaT7k41OZC0YQHceKV/islwQSCs1V7MCQrET6gkzCcYCBC3qgDo
BCc/+VC6aBJ67BKvLr6vzv2vRD9yvGOF4lsoKS1XNaM6RsBQ4YMKa4SZiImB4QPxoRVACMCuwuz5
ePeymcExCIwHkIkMSmYTYZTE7ufnVNIBXtkXvmr7G6sY21TW0iRJAC81iABvkb0IXxLUSaQDrxjb
S/UPGBUArVScL5AuxqAvRyLb+WNbwE4LLkJEePjn/ew7nhrwpv56JNdgK9gfmPWuh5YHkSNhD/C/
UC4k7Q5F34/sFf0rECNyG7Bb4u4DtaKIUQTfLINWND/fuJKGDeKZWefTa7DlE3QHPk5c6nD5Ql5d
OUxSmDTAqoFkjfWUZF8ZWpZwtso5RmwEH0MbazEuo5sjHn1AKg2Iumw/fMLBUU5AmPIoBcB8pHjy
XlEi5QNjNI/enBHRFSwEMJQ5mQetwZYZo1VF2HBRonhBuHZQnKi33CwCz9iM5Wl/jp3NHF/Ql/86
vJPv7v52MpwVl/IbAYsrQ+OhWVCRytVYEMbPI7fuc438OjDpn5HIAeeDtXvyWvafwF8ZZm4uxIRp
QaW9elk9TJcV++N2fLMWOKVCMHvkifpZ/IxdX4YDN8QBlhmL9ScKa2bw9s0sjzC19xw+lspR/Qy/
WcikY7l3ZII1ahDnmgV1njzC7u1+enhTjK+MDOkOH68OXTXSNS5euKp5f45/IHKhh59rEaRKHQYo
PHbrCEW63lmjNmn5/IjcwLYfJsNziKruWwv4xamf+qDAwIdo+vsMKuqNeyk3T5wUYtXV+u8uoqEt
J0VGrgvman4OogWjBobMkb/0HL90CCq/Nc33c+/1cBLglWPNeVcXvRXtJ/npgk+3/ywFII52EiYn
g7wcgrrp5YUS3cFbv7acg5zoeJqr7ZGSblCnXrnPyiAzuXRtHNwenFGUMookZyiAYXZO1eldpLxk
oF/P7wjGJ8+7r64o5zhtUeKf33V1j2AWY5zEvVyaQaWdsJmSp+rOwvX/4TZTR2HLxeJ2zTIOQsj4
Jw2eGwBPzlkZH+SE0aPdYeMrA/X4hEnuVIIrbW1uTH48738n5QrEg9u+v+79EXmLmaGAia+0mFp0
O4O10e4y4z+ZOpfPvwaq0SD7+zCFS67ReDnSi0G6+oePgATiIMCNjtkGPD5OZpzEAWtwkLyNGB8h
4N8n3WcFiAPWz45Ld+niOWaORDgwDLUHbgptTan8btPpcR8iWiQvtZfwK9G0QDNZ77fU0tdeGFpC
0cA08x1/AYCpb0i32InSP8Mupi+ySruZQ2HF57JXRFSRNwbJWYizk5ZG+Anv3/HrEzR0zPWqcaeP
gW8uSzI+yYGR1u8YymZf87IxGOxriVBtmTGCI1qbd6yLNbe/OQKt91btihnjPWObjtLLwko5DR5h
Jm5HrI3vXItcbcif2a4zXTPbNlM42ug3UhdnIlNK2gat07lEyKAXdsGYUY5483lranVKEeTKKwOM
YGPm0ZeIQVemnLP0IVwoXICoM/OI8tZbPfAhgYbEkWeAmcLw1S58XWtYV9+GHWa0rGRf0/8B1Gcv
oTwy1ciYa9LhX2p23+osixgC5BCPGuo5tAtuaBoWlw4NLvU2Aw4Zwx9m/ZBQVkGK2t3L408U4Zpu
kQEReN3or9LVp0+srTJ4ud0dPyXHCJQF6KuxYaTMAJfH9RaMIt2lo48NRgau7unLZwTXt9qoucMG
/cA+jOmkOyP3APFDrg+bGwokylaDRhoq5f9NEtQAKHbs2GiSAN7X5ps1sAmkrrMkz1bmIF+3p++E
1qBuhxZywzhdWok8QfHTR3Deokp3H8urBxAJeeexnLz+3mAK/rGq19I3+sG1+oa5JHGhDz/QwqBZ
oAJs81EO5RN1rxL3/rk2sg7E2A7eW7MhO4FCYN/XEIPBwPAUvvqaCP/AE0CFYcQkExeye1XZNHdE
X+yDipXtOnONq8s9CrZ39a8zItaQRT5tshGEvdABYRP+d0AEu9+JfYcM/0tEBlxvdj+sHJnokWmx
eeBOa+OREarjlARN2C7UCfFa4ZgSWurzJpkeDgsksWzoYNcvD+28NAPfnWKD0DnKVGUPRAugebdK
2My+uAMeU9D/DAYR9llw/6Hax4uYnXazwKqTE/Xeo+h1s37j78Ads36CAxctaYJOjk3bk1aZ/TGW
dX0/v/EW0+OBpUAyJ+GNpgpra99ckQK3/UWV5b96rFj/GUODPrMvaQjLm2CZzeYRmcsT98UPtFom
HSEIkQ+3Hi7TboMOyVRC9EyQoc5IDnTIiSasZWidBM1fHRCe32uMHRYRHvwoIRYksDHXiNliwkIt
pZFCz4flLcRG8AVYR8wEGGTRxsJ3mOG5t8AkcFKBtvpAyIgOrzg8sqYbVJisJugTUBnyL7zBaOyY
PHLizpA3kDXG17H/qOEHJDRUekgHKXZTgLR7ETHOkxYLcfEIkHlRtPz7YS4nThgADBwreYHZBLMH
kg9oiIVPLB7IOJKR0m6cZGotTZoe1niVhtzuzxtvPf/kosGxO8mhHwPrYPucL9i+9X5jfkuvTHhu
gq2Z8I1/v/iHPw9EHCgmxggiDYpvfgpduO7yHv0izkii6nKMKpH1/UqWQB+ddaHcC5gYeca3M90/
aWgR/76nF7/72SSfsPtI+EL/92H/4OB3pA+yVnZ0khIkh+2eWBMhPv/kcJRWrPUsC00Iw51z+xg2
TFMdDIS0r560ZqPJo6K3yWKS4IL7TCapDB62sLkf6HtHeiGO9TkVyxkw88DccAYylK8L55o8Rmxp
ZkaE9nTyOLQ0zhPSRTmwTDF5wp+zQDUe/nP8Tcros+1I+qkT4s8WRSg+dZbbUeu1ENDS3TU0fIg2
fjnRjj+28M/h9eHvHknqo2A4tZeCJjdMk9qxxpfSBgHPmB36G0o0dHTAWjW4rSlCuRjqVU4ut0P4
d1/C1dkTm/gJ+CTZlYp3Ih/+IkY55mkQQml9Ddvdb2GJ6Zf0ss3X20PsF6wmhpHaoRhYLLpxhRun
AA0jhq7CE1ilzXruyx5CmfdJL7t5YHpMQ7aW9P101/l9dm1gnSIK6uXLs3T+GaMMQ44PBSoBi4RX
V1GXtEjm+9ZY5l37JsWywgxk8Bt9V+koG/8C/Eus+Lb+ujmW31BdmIS0gbNvt7Uyzx6Mxf0NSAkz
VBirXEHBdYawZlSQ38IvwdsK3t0T/JiAy+SWaLMGZj2LOlg7ZbJUj2Wijp6zj3flFG8H78zGxCXP
UR0gU3ZunNOYkh443+43B8LlSjp0Tz9vJ33T7Ua3vd1KfolnzE6a/W7jI+fx+x10xi5/u5D0LRf8
RhvBKeqBl0DrEeZQMfRD/J+H2Ourf7lBzh+iyxXWRrwyGghPXvYX9FF4azzH6cvtDx7q6PeZ8BmV
nnro5kYnWoNFz8Ixsn91+Cd/OseTIbXNFXVQhC7tQ7T86lRDss151g0NvH5d/kYD1pxZZG0tOBh+
jjUS2GPH9/gvc8VBS8v0wJIEbi1ckIBgDBhDCQh32wnZt8RwqjvImx4zwjr//WgTQFioug3XN7Jo
SEAjzitonlfmQNqpagGy8AmQj+gh5DrR2IL3fewd7bcw7KIkIlNmSy/H2JPtjzyiqIMCMU5J5Dwz
qEBYQC1O24K3N3Qo5HpgUhRRam4XKI8d2BVbx5By9e8hREkq2gi+A8e7eG3ogCOcHiKqMs+FcoF4
K5vwTIpEiLeH1YRnTKGlXjySesUtQpuesqiWxnoIgM1gxQ/TpXBKzqzvHG02DHvc+pnND/miqYPr
Y82vpVCprHi4VUCVlS0FmPrIGzKDfIM8mfacrunXS+A8sF3uyIqgxrBwNkwPCJvqCPZ4SBOjGcIs
vEXN8GE/wLqvMFsLX49N0O8nC1E1BKP3IUwCeaI0JTZB2aAgOvU3VCHqjflg7BepHobk0u9w/+aY
cpSIqB+zAmCJRcFr9j0AZdFEX/IzOM+VmBo6xn+uXr0ViaSwNzZ7jFEnYFcNClz8tmGG3ofdYI0c
SBneZilEEimsnk6fAAJe0BiTqyI//ky3WO4Bdm8O5eddRJ81XQ/f+9KjceYVwrHevDlWd0FjW5oD
GAGM3ugAR301gE3KfSIv3yyRuPib0i61IDtlZih/PWlPP8pdb39bG0vYAstmlJbDnhVhaPPIvf0q
ey7A7b3vY2W5Y+4JfDvxXOXqF4SGds18ueUCFhQJHKRvcQc1YsgdV23N8DpK/ZS/aBCytxgB5YNk
+lnPZTtTbfl5jtf/7ysOZ05ZBeNwvEyxiy9mAKYwXFmU/PsNHO2vyR7xAKsr3NxxNWTpQv1k1yJ2
nciiuRQNfJgh0tDE8u5y5om//uPpvrpSC5IoAP8i1iKHVzjkjIDKCwv1SlRy/PXzNc7MJVxUOPTp
06Fq165dt7C12c4ewZhgOhyG4drejtHFZ9CdWsKlvrAFuIC2FYoLwizWb0cLa3jHSNt3FkE7RQvN
9F0ixN0X5uWJqpSsLAZReGwHPM6yWO/zS8OOiiBF47IDaKQvOkwy5BbFgtxRKhRksNiAZ+lojssS
y0yrYRe5tX7PQW1hXpMcxY04kHc71fXDgZ10qMuWAL3/qC37Z7NAdllGWuk7JZjUb/HOQwEBkZuO
DA8zXKbbgAljvUlU2fz24NWl+oiF1CAZhL9shbDVm6JsAsSl/5kfpCVNZeYGThgrlqVhqv5+gWlu
deVos1YyXUmr9Ye0dGA/od5iygxyb9xNELXwORk1eWASS1ohAIxSXxaRYaFi7B6Lw1A6vVVs5e4q
ANFAu8VKnLMjYjodrkuLAUqshiNrqQnnz+qEAoBbVfjVRxEz8UlsmyqZ+9tj2+iB5QVp839dH2wt
AGr99HiJvYl+Ost1sKxk0uQwoH9evAHchkXRSAx9ydO083fW3REnJR+sseUAxyD3FvKDUUwaq951
TOsW6Wp4PlYWutY8wHBKBIqUEOP8NmIZoazExFSA44McnKO9ROhbVu5bQlaN8666/SkDAKhmE513
LiS4Kzm72e8LAOP9ZzTt5XsFWoik/KpHnGNc4Ol4uXHmtutnK8NqGZiI3atyO2dr2RYqJ2WZMTU+
DBMtxaOpj2X665Y4XKWg2jKys/VZhaQoPUmh2MyrGDWqu1ZFUgkbElCC4HB52osX41L5mnYvWf93
wm4VqLqoUokgKvl4kI7wESOc3Dd+hOSMEAZTFJDqDWr7MK8OEJMdCmflIQZwrcw3Aq3QnHShlfyX
v7XNGnCf63s6tQsbFUcQm3BogwEd9jKwvn0j7DAM03mivd8oG1bdtGJdnnIkml8+RMn+RSiLHFj1
RHXpRpJSkbzquhGKs900OF9fY9e4JpfWFFHkYFLegScCa6uu0hiy+7Vg8ZnNMguO7Xw6dG5triwm
CvkmbHE1NDzJoNgyzR1MlJMdaOPEXau87QB2/9ACMDISbVPAdHJN7HKqUWC67Bux12MnC260eCr0
9boe0aahEWfa64bYh9Uyu6vEspOrzB2iod1DuradwDvoFLgU2ENGIzuenTrvq8l3K35+/L6SzZCj
byuf8HrIb0KfRYOTvf0o5BRYT6QusSNpv16KH/lq4WygookYuiXVjkFWjIx503nFqdA1QyTptGmI
BqHprqV7WCosCNNGCAU+ytc5cY3Ym7Qgc82a4EOUrtBuVWykZV8YMW8vqUDfBPuDJI7facGL6qJx
uxXHakwIpzV2mHgjxMJOsq+CDNF9b/mVXLImpO1zbLbT0Mjd1VFc5VnCWEBIcK1/sZAvEUDtDQp5
Xm25Aqo2h3Yv1Jd4PTR3IZXi0QHNLKJe4puuam9aSagsUrvDoEqtXAkcOeJyG8zkwasmj5gc4Atd
pLauMg4rq7qLtqlc4qRLCYljohya80limGEQ06l+3csgUxziH/JTfSvZcEfaAtP94/e98Mqz/dpP
1qNEDSv3fdMkatx5hCQne0JZMHKD8llM985R9uVSPn4lTd/0MD9cVFiQ5w4i/FWpRwIFxC7tAy/p
MlBpOtbI5R3bdY35B7uf/Iwuw/n4QxJQjR7GW3Z8i3AD3jK0aFOV0xeDrv745HcZ8q357OMs4IiQ
3mH8Gjzp2S9xLE6Sg7aN98ntla4Ni/NtWomLAg8ezcxA8Ad40pXg3Jm3BUNBOx/Jf5Da64Pil1I8
otXndvj/Fm8VXrrZvphZXb2L1pZw7qIiH3YwbVyrbMmuMfy+NVYZYmmpW/R2YZayo04IlawoCvhj
WIhgaU3as8liq+fDhxXdXm7bC+sqptO9nByHldsu1RC7ECqzKfM1Ui3g3LYTrIFbCLbZ+rwIxoIP
O3+r4i+IhNpX2fLhaDTuiRDU4gBKWh22uB4u1DIf9M628UlyTDKCaXloxaysUbKdyo8wxlFG7MbC
rD11JjuXGlNpXnWdJwsAUlXgJx2yMPJjsRlLRDNxIjZKLYclF/8+9LhqYelKt5jNoo9mQPkyBA8w
j9U8xPbBgEboEfCM1gppDLWWOUBrgQqA+Kfs+7HAGgxA5mrI85xxdAMcMVMByhYm/kkZQMG9jELV
WMjsE7VKZNRnynLht7/yv8um1RgIVy5Em3KqOLLnQrM7j3ev51G2cxjda7FmzFrd20x+P298ACmQ
jdNw3pfi3A315QsVoZsBNtarhiBM5WVN0GSb4tRFDCxQ1EJmvbTJiMSjqNqE7/j6QG5sHF6n2OuV
OAaiDsgM+PLDZ0oH71Oe7m4sRedUW82SQ1KHvX1l3VoouDDIC6M0s0SOLS019WpWMdhvMKgNmu9A
NUj2aEO8/hKhvZV2NeMSqXY4rchoKMMG75pEdtJWY2XNpozYbK4HFsBd6yFCIjdAJjPdwtt+tlJ1
3nq4JYR8nF23pUmmooxIY8e9BjvnXq+DUKqqpChtOVPOKr1pynY3lbl0NWpBoMVpxRJ9aML5Dq/q
H+WxTxdBBl0EOPcJp/8RIeykpCkgfEiBU1uiqdpDbTrYfQZGSmcX5VGOqV5wBpDpePa9PJX/dHue
7W/nIM/oXtuWt81YSAXYtI7IvPPfUvJOvo2cdv/0eRyn++leb/VCAbVks06I2FayOvweqMiV/Eu+
d3zTH/76CwzMokrVtfeVoEDHEM706SqXVtavGJbjh4K9704Ib7m3eJlvK4qQjvgTil6Vbo39iLgy
NeYsSZaiZLkB59+SohQGwJJgaCU/3P67NLlodcg990KRxNvrSeDt9Tg6KdWafZeooAYJy6ML8ft9
Z4TLIdjUT3Xu8E8tOfMQCHn3ZF041e8AuaA7InfpXA5/V5/De/ZBsVlQvJU71bIz25S/7OfdfGNR
Su+aoQJsWoyJJ9s0+fzuEWzm1UmFt99QV2jTy8rfOAY60a0eOzc4ucF+DisHMUDFDv0QsEiuSJDR
qNpx0e5m91n63GJgP7mllh/TTzDnUs3P+zKJ7024/M/gXs5VKCwcsC8sL1LTCl+SSWXg9HmRVB+s
qG3MdgRasDjUZlXP9DIhBy8QcJ+cnGDPwWXkb4TAB1iGdxnMuvq8fOjCdMbbmWVEWi0K7hzFh4V8
hZmeWtzz1rjLBQ3U1+jxkarNB8SHjXPFAP/9NAg427bWrINVJJb4b43PplOz7x8q/6iVRWFqWQd/
tmLtSwMJeTEwuDvXeqp6KaP10dDeCjGSA7JZDM9bBU25p2saz/fgbc4nK7jYb7GST1YK+/KFcngI
8AGYeZZB7CpY04vPdZM09vAJuIQUNjDuUoQV6QUr7rJS/EbG3Y5fLz/JteNn3epXl/pnYE1fvR/q
FP8REpDuBajpeCi+VCDEc34hg6d0i9Tscqx5WRVHJGxlWDbPtd1kBODG3oqOndzLeXwd3BvqoZ+L
HycdTTupTXFS9d5vC5ohnO3OJaudUBmlkHRQMSmI13jSsrkwe9kW+WglL7JPl6rEw/ta19hIzKNl
Z/mRGOHGNu4qiaNWLWGdNPE3Q9RWPuWy+MabJ0BRBuvu+3t8uVj3+tO4tS7Dm6hGTzGu+rHKbotu
H95XlsSy/sfcOdikV500SyEBDIoWtXgFCSSSSZor9jQFF/x0FU4NduWhhDAgFPWoXUc2pctXeraC
Eb3TGcEHv+DoIEhSCcP0hPNoltKDJ/gQx20rCDe+1VNKNhK+q3DvYFkBYGTQQisJqFjMsqPt6xQv
HWAXnXT89XVR/bVFZjNI9qniNWhJpKv3MZukK6lAWDnkQpeEAL6E+KBvWMTjZN/wLWE6o0qz7MCt
LcHr5q0VPEKTNhUZ8PHyePGGzQ6jA+ibNHb2xFDs5BNV5V4E3vzQVc1UYl2AwDDb/7Cgt9LMoTBy
2lDSKsUeBLT6Y/zTe/y725VUgxn8u1am55JC5WlpiiJ3AugjTj7Zdt20KH7ajZupUGgbBZbV2Ohi
CDe8ys8MzPmOkMb9X/iD2fP42A+8zNbn9RymZ3X1KEldaff29V01UV6/7Cu7DirKpb2v/1Smr5IP
h4dx+mv3vR4RkXs5baig865mLrGApWtTIft6F23FqeA2FYrpQyNtGWchRze2y6qcT3VykvgYuC/r
9rRHgelGzbk0nwRWverQMiy4yuJkpfDnNdpomsBKUDreJ1ljJFOXFTkfsUEKGaJ9Dkjpvb2syXoK
CcaLnmjbri6WZ1Lux5t3+P26FoSPJObPyz08cQz2aFcjcT9MDhNNBTsUu7ZPcAENXlsVUTS5UYUP
ZP+Qknic7VXBrh9e6Uy9JoeFNuXq3hkDrHXtHpi9k/PL6h+aF+XxbG36cUSraez6S8Zd8YgZJ0ep
tzfjBvO31bH4cpPctuuL8HcuDVALZc7umuzDoabiYWOeq+vNeOX4nrziGa5THZYHzuVSIZ7hvH36
kLg82iFkyvo4lh67ciE//Bmp/yg3gfNCNi/dVT9+9RIbPAsTJV5XOXLE2zbLY9VdsWSX/cK9RSD/
VWffr/WEKgJH3MVEc94gIk007vYa5LFXlc0p+LgJgg5dA2wxb/m1F/k5gUOx5tW+QQt70VU2eHLR
Y9IVaN+IvvIm9lTxTgds3OGR4NrrunFdNCye3MX4rsIIXXXP1d8XhbK3jQw5mG4+0+E2BylBstPc
WEt6I4HY0feh3amUaKq4uW3sGXR84PQeTP8UHYxE0FXVRPM8E0lONb117S/UYSfK0mdLwW9W9JEf
8vzbJStNVYKPEEmmufgMQMxk92WQLGgo2DLzvOTVZ1wUReCOrQb4UkxgLiBtc+HQ/9B2jYtKFirQ
PLCggj74viTEUV+yZSdA1+86OVfTI14BTH2x530TU03h/WLUS6fOKTNXy/Ct33fKDeX/DpKpAc0D
ODj2FzphXubHEHEUkidAT4LhlGG6QuRUb7m+bTtPbDw+26e4jeVficYhIc72w4RdNi+9Sz0/Jngm
8rgMCRIb1NoaUF6RIuDbEsv26xcCEYA3/Ex0sRaHOT9bvM2D3jJDZXL4gu5nxj5w+sL7DicfUci7
sWNYOX9GBVMjWBZPzCqHbkkCORVqx9FinVeyxwo0XoNDU0ygpJJTXHIrMBfuffp9eIqNQfvj2+qa
jan4SLRS5ttkgXK7GA9qhSH1WFVKLNLBRBrgbSXe7Ix+NyOIJfTt0J4exrwqXCTAPf8DGyZts4jn
Edr3XduwIAGPaL6tHo702fsr2NgPc3j3nhfjkYIXa4M+bsT3F+XEo+KtmsK6h9oDGxWnIQjHX1vM
O8rF5mvYOBTF1LU7jsEQQEQxBGeUowOwzwBG2F4OZcF3oGT6/YlkuShx2omAWqok1EMC+iABDMkG
569xL6gt1vgZwHmGOi7EXP4QVvGBfKA+SN46DNEYt6nGcdo5BzhdIE90QYJZQ8MpsImp/rIJYbcF
+GUnU6imjjU4Bm9wTV4uFXrgGUIgcAL1s1dJf2SPuXNDVsOgcs0ESVREVIdg02VH6bL1VEJlqPKT
qYhNDgILsiPcG7oEii8uKkUEJaYFeMU7lXL8sx8nUuPwvmdZY/wajFOfACYiHVRvCUR0zDsSOvcX
NYxMZLKQdplbM/FmecYlTbTZzfBcImE4DCFLU61IAKRi8wlG+6YSYh7EqxgAWH/5mi8NOj+kho41
7873zzkEb7s9kuBY43BqA5b1Rs/IdZ7XwKMi8xFaeXx8Tb9vxUN/BscOKFwRJ4MsPhZ5uXaOlqWn
CXd+jh1YtOpQy8gJM42QOFfHaLLTot9Ad/2ztCH3OLV4CJ1n8Gi9RiZr+E4DQrllH9genbCfFG7O
lIVshfsfnIn6PRUiPxqfKlz5RCo1yQzibR2iEBFfqdPDbxZ0pyNWRWkUwF93QPaU0VbT0aaHggql
TVUkNN5T7/pZD88v8CRxuYERGtPpGDU/fnWxRQUzHuSr449j3vZmM8Hd2o+PMyGkpDVZoiKH/Fif
30SkjmC/gQObjLsjAXcy8FBra3r7+rsOGbxafczBN1BsDEZsmxOpbB5yapjIfibVjAwX/v7oGrww
dlpYHEkTctfJsWaT8Tqk/ZpoQxdSLYK8+s8Mvb9uYMCFHxYQXQmYvMoRIoDLWU6VCDm723/KDgi/
Tw+VVNf5pPJ1WkurDIoAk1DP+V12h9/QnQ9CrmdOjcXby+PWDFShhfKrrAGJv2SZfrOfCwD+aV7N
99fKYaxn0/5coCoGrZJSN86SDhsfx7e8/2Bkb7tpl08D+bJaHsux5SgR1CbQocX896mhbzyP28kH
Kc4x+RG9vNPv0oFp1sV6uRO5wzo+KXRjl69nuhniRILnR4T9S7E9lK2BtJ4dIFGm8h8rSgjnwe3c
SP+8YKfk4h30qsA0JSQica0nSZuWqCDMc6n6AcYHQkcu/W3mm76boUCggUAiADPD96L1xRPVbF+n
Zfv5frK6RBYRwkAgvxMwK0jjqMlGr2CgrUNKL6H1AUUAUMJ5vGlJ0+0ZglYNWviB+kokvXtr0sTP
dY7vl11JJDzbvRZIwsktL54o2fDWu9agIiNwt42CzSRvl9Bge9vODMCcwGJFXiRPHZofXuNZQRjj
CMd1e+5mVVneiuC8bOC9qpLzs24eq5ReEjvjuXyn61s5j/YpEeJmIjmw4S7e7HoYd9mZtZYf81Cs
WDWPGrzDlq0kkoyYUJlsXknPbPWmlE3vgPw/XvXOs0CMMzR3tFnFKG3bpGbFDFH0zgodraNNt8o/
/ydS3RPkGSZnm3qW9E7DMPr9Cif18+/2IrC1q8sksLzixocY9iiGOdaWy8/ojs/4tZmXRyqkJ66+
VPqZLHaqprHbb/nK/F7NvudPJfS9aU9u7KabBAtJK/24vQY+hzVWusgTmMq+p/rHT86SA1QyH7da
qqNIVjvfzReKd+EBa3IrXi+0H50ddx1o3y0MFhUcZGBzVVWt3H2SmSQmaDe1aeUn10pK9zrJbIFT
2aE5d70riJtW0GDliY7GshJ7fMydZPbEcg6U8ffUocR5y40UKWWUkjNSIhTOJPYSgZ2PM5oGs8wb
H8veUaCpLEmUEP/gQnQDMR5E/O+Tzj/pm1KhoS56U3CnkWmsOlvCcVvkrlvp9bXa64Fb1L4yCJRm
+u1W5n1254nU17VyiNGi+NocRcxUt2KZJX6ls6H8MsIysPzSXpRmHflJKIah9haLiYwk/6XkYCoI
UlnMAS57yJmKU4s6WeVCrn19PElOYx4mVnYEHbl+oLftqrv3xbJqFCXzaBF+BhbTRgfb3Am+B4QH
ehaUiR4ScTH/xqch1faZTN0f57M9sqygOUaMmIuhwT/l+aP0jO2ROGXS6Xa9+IzxFD+aK1/Ajp/a
PA+5OfrMzEcEa+ZN1DAIExJBcsZODeAxlLr2+zDhhEdvopxcrlk+ZLSUVimxODwsmmiKr+UWJVZa
vuE7C3lHmgJWq6bHsWMiXMvOVBg3wDxm9grZB11cIEXgvzQBNCkxUUM0toiMEyHlDnitbFMypKak
UG19/HffDZ/Y9RbvqQorD+MM+M69rKUq0P15xcyyTAE6MqHgYdB9DFSjYGjFsxUGrsAsyjrFiA6D
x8zULIbesgZWlp4BFrOw4XXWuPipSpIdIWYFEws50mLfl4Axn6Yjv4JQLPwxvCE8UhV76aOEo0DP
JpwgaRW/1BZu7yyA7tmvnwEtzr9MmmUtRJAk3oDzmG7sCl/791E6YWOpTo5HKDtC3/CWN7H75y/Y
EmDkAJDjD53fKJuUY+uRRieiye15doLB+4Hr4yvh8eENqCG2NAXbzg3Gdjis0HZanO1q4z4O/UFJ
VHjcYYiV7ZMOnky0GRFETm3GFnvsIiov2QpjU0KbU5o3idkpRMK6Cky1zdCmH8hx01+xC52DtBLM
ItPrgqNR8bWnU5nWbr6q630XmMRFZ+fcDcNHhna78O8MA2W9a552ivVUBOKBjWRwx8HwpMq6xL7B
NBSOFxc+tD1nAUK4eJIv9qR9z1BgdsGLFgu54wQzbLdVWOU8lCYPpjf7OhaEGJ+BbKsxzk4qyNQc
4kEde7EAIndONPsZTkNWsx5SeaejouhaRSYqo6ozBkNYSxPtU0tL2aFSncX/5FgR4MAdpJm7gH7/
mEQDOwAZ7B3GUFikF2WGFMAn1mWTZ44Qx19LoEIqctICCyLxi+/bEA60n/aYLYE6sDi/nXi315wN
BChWWMVLN2ScY4Ke9Lm4gJIe0kgISdvo+VQsuMi7fO14J4odCF2rI7jeyHismKPXWD+v8u3tmoBt
pwdbZbqEuiUNSUK7gu2h53Qj1DUQAzHvlDx4Qx6W48KE9+wwoiKe3UNc3iS5V/5eBHwLfRYJ/R40
RpLPZy/SOTEcVP7kNyvWRXE3F9mDy9KCmgoTXDU4cZ48QYbw7PXcnBCJpqeGt8zII0RRTn/zFNwF
cgJqeTdnyo7qrgh4uIREGJn9zxc+6R77NFi9l8zJ/58diilmMP69mKNF4VU875m3daLtDOwe7ox+
56Hop5MTit7P/BS33lg3LXnhfMRoPKe/beYkrIbX8V7NMY2nofyt3envvZRa1gxm1CLKiJLsZ3BT
e3445cLnMvV+iLWpTn5qBF/Ddzqj5DdFmMKnFvFn/loS/6alkPv0RKylkm7sZ/Zy+X37GTdjL5Sl
W/HBMPQLRGz9zguco5qUwYWMvjL90uSu53yezdjOVkPXOfheOv4phqqdHPVhxvbJWHURDgX10yi8
H12ZzXAzZM9yz6iFeEc4iXAKLh0TPvlthOgFQyX+7envjn5tpNOY9qwNZJ7iNpvv5Hfu7Vaoho7Y
zxyu8OmCyYbSkSzsvwPNByqlUkn63M+MgMKnrw4C1BrqxEInPr/RJ9Lfnhj4vmJ3rPN7vPi7Mz3d
9eg83o19Jr+lIJzHzOLNMP5d+Ix/G48JmRfPe+6BjB257inpkz+hriuwH/SXY+n7QtdA5yb1hAU9
JIRKFPP8N5r4yBUP91AGygYikIDODWtf6BdVkJ6qzohJz7mQTFS9yKv0YSI+VS98ULqKZ93lCFqo
3L0eMdBopk1nKwuB32fhLgDg5xeRitluGj9BJCgI2T7HhfzRnLMK3WvouBa8oxUH6ekmeW1qmBTB
azo3TGBeYJjMjIHnRfIFvt7rEO4UdINSYM6wq5/fuhmmOeHBn3EPnoWzFLlxTfACn3eEpP/fY4Uw
+//WAH6OiUoG17PDhekixZKSsfIrToX4uT57Zsr9vcGz4cGneoTx6u1t3/VbF0GmasN38czXOo4N
MJRxkjVo1ObpNZI1iwmFCm6ST7t6ykfWWFpya5/3O3FdGKizW0Qy8txdZ8/TX4suRprFiBATR5H8
c5dHf0/294dPoMBuKVjygoXhCDSHaUU9VzbP7r6bdx9c2eM49P39eYNDYDIl3iTkfJ9pnBGOS+M8
nlpaTUctND0tl5xAooYQ7Q2fyuWgCaX9eE/bdz1beqQ+sSBvrr1qYBZh71kkowTdiC5fEasJb16B
GBn/gyuTh4AMeegc4dOvTI9GT28x2pQS7/taqrdop3r719R7ovcgU0SrblVK9NCsYq08M6OEK+KH
FPixdK4FRZEjEytVYclX522gr+CyMOf+Uq8nfmtB9u/feltJvtus9iuajyB+4kviW4lSXoKbdBFJ
l1+HMzULWR2L62cmVc3cyvlE67ZuJPMjlS6lLK1vzcX0ZbqlPJp/OUZK4CHQRWKjl6kcsfIUAvTO
EUzdhUh/JGlN8QBKqV3pKjEd++HRid3Lt5lEY5W96ntIUeVezbeNFwYFwKJ27Bja2W1vbi3qx76k
sq6j/aGaP1JUUTegvabHPdw+ZH5J1uxuXueUAL7zFUZN5ZBXdDk33tQOfRbAT4pLVY6zepgRjWML
5p7/XL9rV/myqSdbN1N9cBmn35alG63MS+OEgVLJtqQJLqUcZ/vgWAXocnBz5VtzomIrjBBFWrVD
stXv7LFpp7YR4sg0Wl7qylYmvzLrNoEPJc+A0CvYZDGzK2+l3wucIcoUMwA72qwY/MVOvHVs5b4L
g3mZPKYcr8crpjb9q9RogdhaJA90+xDmuK86m20NJg+s/+FWS2rdKqW0j5LDzTdZFPHIFEu0lR+u
EgB5fnO0nDeOyUouX8n/lvYpOfbRKjGK/dQwDnIFpOkyNpAMyuVoZQXvr+t3Mf9cLUb3HSuffMNb
Hn1NdDhXvPZy0MJz+XIGwyphm/3Cc6sKrs/L05O6bnO1UdMYXMdLTTom1y4TL88Nne/4y1IVs1tF
SeLWo3pF54rWm1JmkuojsxOgu0aZeJVhI5mINdJ8ZAIxKAZZQ9OtFUIcMmVsi6t8qpRYy5+i47p8
Jfu2OMdKgRxZKE7ufA+QcqtQBLyGONlOMZJzeTjsbotvyKN+iez8vGHHlFQP+oGhIUepCfp7qtL7
nWy7/Wbq2jxiyG4Ks59tb3OoXVHoxl+5SC0ewjwi1NGBQMaCbE92IougkRFkJoIiWQwrvym1uEio
vyUjDtyxqq/MPep8p4LcRf9VspMs8HmQe1ndO0Lec2vQ5BdLD/vr+E1UjaxfiFoTyRAKpEwtPbp4
LFSmP830vZHYyuEtXotf7uPxo0t9trgujr++vvpf2+hCRb/7Q1xgFr+09sVJ6IfUy+Hzfq9tCtLA
+1/9b1YXQfDGLFVq3KPOovhdMw4DD/UYi9aVOG+Myn2yGidpnA5yF5Fy4KV8afl64CqWM9HXvtak
fX//w3luXUSXksbMK5vSFzirmKFjlCF4HT5Ix7iT6iVKckpFQ7PlVH0To1u5ryWgK+VEL9lRJxSb
aOsT2XK2jAJfzZfDbVVNcTF9F4ZDLWhipopj7vhLqLOX8Y0y3YskGpW8ytTDZUESKcUq43MpXKdm
TYZvUWGZFRXRfAgdpHr3Uzk2ZHVm6nsRc8IhNL5uVKzub4llL3zf1ANfu3yufa/aG2reWcUWaaiU
cnUUlcz78TX3fvyYdrIkM3pE0SWBhqLktM1jUYGqtLeH/86vm9G1dv241qg51wvRqr1qK/zQzne+
zpSV2Hblc6nfVxfn5Wv8pgzOx0T1AWwOJW+yrZTkEGa/tcDP6VJftN6cf6eH3qRVUSvo+G25+fsZ
n8Qnh8ouUp25KgxeSRWbodrOuTje3qNbN/xJ1dXiqRKG25VG5nSUKb69hfF0Lt+pVl9sLhmdtKjP
x9n2ov68CSjW740FY0OZ8bwU50aymp9MJ8vx5U3aDyOmqgiBo/RHs1Xx5eWl/1v69vjqTz2+DMhm
ptg20cJUS1RC1l2iIoe4Z+jTlJIn2bu1JoGGdSyrI+1goR6KEh5YRVQN4z/lbP8n74d5B82oJVtg
10p8buqpz+14O0YTQCBadiRAVFM0b37rtnlGpQJsOJDzMB/erAETxHLA1wJL1MPaKoP561RbqpUu
oJkPGZh2LHvT3wshTwupu4BxPhYo5jg5akG7K1KBs0fgGZHyKjM6qj+LCXWH3WEQul2XGfCvxyqc
Hn9EFJDcrSxwgLtCREsVjrqTSajuth5MSFH7eVHqJqw/xxJi5EcccYNT302WuhSAcAx8LHzQJ0Ph
zaFPY5IhbG+LXkxUEuv6I3LIx68QJEFoVc7uI5yB6scSKhZKnFF+RxCQqoDEcEGSCQXmKBR4/EY/
5Q+VOLMljYDFJKKKJtRD9SSKxKHBuqDspwCtOQ2Pn3IX4iCNJbS9oiZTaKSn8DeNODqfycfEChNa
BxFw48S7SRqrLsM7g1r5x0f49U0I3dnpnL+jhxN02E4YEhbmt+ZPsR3W5nDz0ZuO+OcAw3BYhDJP
Hx++RXMmH92urlQ6pBED4Ohhw2miqtSbZnyERjqJ8HlLfngj8iLcx1t83s/IFeqy8el4ns9fKBiF
CfVsOc8fSTOcgYN8IGE5x3ASAftF0tG08PhIum4fDy1px0vOPiyzUuXJ0YZbspHzU7hB15FnA2N/
jtxznhz7+5D2mZw9UhGRu9wrHSMecfnmWRi4dGqGy5Ao1rvpklMJUJEyneiY8fJkCuvAAMEoDkcL
nRSuSjdcv7rT3eIEQEF7vU2xU45VZ4VGPFJsuRRvUfzonTqL2rTYSJTPdTm8UWf2Ll/boUOPGA7h
7Baly4th+byw+GiRHqCvTtbScxg5p+5PuaCmQgp9dx/q4rmQK7pFoUDgsU0j+tx2sL+eCxf7X2BC
hXKA/LjS57909O9zV/7sIT25TSMkcHWINx9LpIXUYO13n5tiq9V6V9tLE4uYxUUYY3Ffx1GMNoN7
lCiV6JhU+a91cgol3LkSbLG4j47Ravwk1lfIxH2rj9aPdymqE7vOlef47OGLkPJoTlE5Iym9qRxH
vy8/ff8bpRRAnBXaAN3quPEQWIThlnoLul+HVuotCMBdEDby1TDKqW88Z4Pd0lhgyltBx7vI6A23
8HO4+r91NWBKXlHWQnyyXHHN6ept/D6rIvCyw8ELd0ASyrw5Gm6mY5gVR4M4JFBZCWXzoMWWAYdo
ybnKcwa8Kar2/a3u4qZM4j4a4d66rRrhedMI+oK70oqM9bqysMvL8i3Zn0qF+tdTmtD+Ywf6KWqw
GSP4Y20pGGpU3qvhVVi16aeZMIvefEAYabifHUJ6LRH3RS+0cttxK5py4c1CMMW3Nm5tzn9EDCI/
vCmbEPQJYeUKINCiw0YL3FdKzR60Y4rNTWp83LzkuqHIL/Oeq0MAyu1WCfaOvV0L1F6YpZUnIfNc
vZbGbwrdmE/Genf4182renjzyf4XbLNgpdyYQpLEceYEtYnvlHljhZdfLmE/C0C+zbHWfvbt197r
6+s5wqTuXaNp91Imhu6WrNg2yxeq6TeGf67930HW2JVv/ZxiBa+vrd9ij+qKcS1uUHylTPgafnxU
w3MoyBH+/wRCuX2aiofyp/wMioXAgNKnCEnxU2meXXE2aywsNe/r39L9pcBPr13lKDUS7RvNRqZW
Ew8pIWYb5cUuXkWxK+pn4Gr94rddo/A8HeRNevv4o8L4LGX7C2BY8UYVe9/MptU/yXbUreru2qsy
iYoybZYyL4C04alM28VMORI0VCEoFO4YiMWMTs1wCwW8WPKjdTVvRfpb78KISK+i1qX8KL3HhH6m
kdh79N+z/ExrDY3r6KyxP2arJJbyqaQSCJfrh5I6apoBKQLmeWdwJjlr4RGPKHH1UqXYdxxnL8z6
kSEcLNNaIVK7oJLu5KIcOzI8F1oZqphfjNydFOW3usjPstTrIdW2cBDr//7lo8HAgh+21rBwpuDs
YY1MlgLXNUypUC41WNPBSL9j520r20rIYdzh522eNl/4rmCJpu/R6dJeCgE5wrXy4D/nWwcuR+Na
XDqhMM+UM5ypIG+ByhfJxnoEAUkL3et7ozjqjCRil5Ovq2cXhK4InwpLGvfu/VHqhDKGjW+pe815
NGc+/vXOOgInYXvtOqkSUkMnrODxKFOSmB6lypf+vpKt/T1OpU05vNP7SqTOomyRDc/ya2qhcwq3
JZU/de1ZpRum57n5twrMo2txYzUIqwC/yjsWEzpversQBaQgWN8/r8EOn6LDLytcZ6MncBkzvowj
WzyoabBo3GvX2qp8oKtkn822FeuJ0oI3i6JElg3d/hdSpom3GPHbRXEDtaDMVAJlPhf1uyEcBowc
mlIYOttWeBwJfRW3Lcg97UOrvSOG26WarqVx36YfYWEjuBBhmwcXpXbCpGo4/KKRrAHeXZgw2g6l
30a2KSBaHIX+xjMrEZ003P42lfBxGQ1u8+hbUQhDwUI6Go06s0Sp0wnf0E++3pm1jVVxFjbNRS1N
1rPTeW+dyq13/2azkUV35vK7v4v8lt8L1TDsw7SeJcqzU8enXxoOqS75bxn2qwGxamgG+dESs7MV
mqZ9i+KqPLLhOWshK8MobGyvv0XaoX60uLx3RqPGovjyvaxca8+mauWo//X9JRehuqpKCgf59N/s
S92uBeXPfGTwPI0xZpm1uJ2vsquSjBG/DiWDwz51sZKG1f85t6s2gkMrbFxhIVHeguGPSB/8TyJW
ZgxqK29LokfRbKznIk4GZ++7YfEsOlM1gP/2mVj0fW3+tq9+5AoGXyA+GNsf3tSTeG40b823ZnPc
zJdY6fdS861f+15G/bBF7V8uo2QtC0e5FdM8fFuZkcSDk3smI0b0gwDH5P5x/Yi9e/TmL/OXgucN
z+pobrVXo8UoPBaj+RXorETxdK3sTva39pOZSCWUxbsKiFhOBfF0lcT5uXlsbqoXuswyvW2P/DXC
UIZpU5u+X/rzqNbny3LY+hyrJ3AQNq/2RFcz1oOhfmkGK3Ne/sdURaetDujksHqYk41nWnJPefen
/7Fg7+QGWEoAuGCp/fu3+fh3Kf4LZlKVMM7o9LpRRG5EQrx0HBylQn8I6AmOUrWyp8ojK9lv3w4q
q4ZNNFzMUDo63EKoL0Z3mpEuOQZTXJ7azMLVCflrzEWoSPxp0AQ3bMqjFXu1PKbkfYdq0+dOCNXe
7NLT/hU6H2IC53GiEt5rc/aK+ClDSAA2ZOYEA9SnyX5ViKrWghtO9lQDQyMD5BJuYeENi+5HMGSO
Kl8HbPTUOrSuwe4RuwzWRjiAJG6pyg5TCdYsUMBNkEYj/0anU77b+Ptnzq2l/8+8f1r3rGb2+Q/n
i7Wv1j194D/H4+9bcZKiFcP60cRdjYKvIqFJAPhBM/kRSFcH2WDhxO9gVmb2IKueb+gGtXPr0+qu
Hp6JX88SuAcSCL6n1cInkBc2HHhtD53yUL8s/B8+IwkrWEPhMl0iia1v2WpwssPtWp5kG1dsqCzv
4EoTJQC7iYpAVejP0HNX1Srowph7HKAwN9k6TvZ5P5bVjS/a9q4QAPiJGVio+VOYq+G6hq8O2b5P
45HfK1zuHEM3/s8U57wUP4IfEnzvj48PWejKcR1LXKgPvlC87D8u3YoDiDHOrg/dGPbLcDVisqvZ
pDo5FOMNHkrY9NkFz/eFqtg69uk7qF84fsgeIfNuxw1eJt+A67dhvh6NUtwHzw/DJxTgDjKfgRj4
ZyOHax0GEMaYEwp79t93h4EkA04Pp7+Rpp9U99DJ17Ki74sv9Zm5tynpmcGhC30vscsBHhEKzHNq
/PVvMGLDoGvC5PrRpgQWCgtS+156i8bN/qr0PY/6/T/jPVitnDqe93DII80Vw0ue59OZDedb55cO
etUyFlN7I5mLFJBnso30Hv5D1HktqaptYfiJrDKHW7JZ1NbWG0vbbswBUMCnP98Pe9XZLHt3MExg
hjHH+EOJnaUGh+g7VOy5turlWA24+H2ha0ZX0sjKSMVrNKFJAiubb8uS4oEtQ/lVeEmNuxpogBKH
7ifQgrybdvjbg0Bcw0kHITOJcKJn9VUNaJ227hv5C66bLghXlV4KtY2eiowW80TNeW3RxiCWf6DX
gM9iXhvOG8FVovaQQbgv2/cpxAHgBqgNcT1bfK+JSPMIZQt1VnVXRVONcUQmSY+Yi1xMNHpivaed
Q4MumYJE1e8Zy8r0FDNEx/guQh3yZ/aJxfvMisxFsG5fJWvGwvwvSkEdIU+qtgZ95mESl/sLCaOy
+RgUuwTFvtpaZHnj1sUGjY5OjoU5WgclJgyG1Kvp8upYmT2eI/HMd9pGs4+f77RfTdl7k7dxUaEl
ktPuEhFypMO1rq82xlbLOAv+cklYz3otqJHCvxfR+NJNJixZCv3PLAIIbRWb8dRokvHHXJMtaCff
fmIEiljFJt/yq1FXczr9LTGqULVAx0JLg9pwN3kTSjX5QBO3ma0281sxw5EAs+iTRVtRDpZsowVf
gTPUuNWIvFgCsus7YGIIY4Ig99Ak5cH14NR3nDXsnO68uyO9QpIHxD/SwpoldcCoHxTfRSYR9Zg0
CEqfrqZRzdIwzNiKosNLp1DWQLmDIsOUJ0X+zf5IbTEQ2LPm6SmyRN/rPE4haaFOUKR6mH127QWg
JN4jZf6AWkgGCyEIEizFUYYF+2F2KAY20zib4X8/azZpgZ+B9MgRTlDItDUGmQJH9yn6sfwMqGag
JNu7q4lBY1IJJ6SZ6QD5jFhMNvpBjWIbq5gILmI+90FqZu5UzNTQNEwfbHWJCBbaJ0ASNYhuqH1y
6PX5dDbT5lXzs1ZA3Ks07fHB4HZ4kwWvZTInrNLgYfjwPD2G3FAFFFPYfOwUiwSJskK6+eP5Lhu2
cNBAPYX31IOnq68o4UPA6DLjNpw8YSTcGOmxmzUeKx/GikIkSOiwICubL8xEiHlmbE0M6BTDUQvG
bqe+8eQ9lYFiX+VO5858t+NpLDf9OzsruutlRhe0H7N81Z26keW6U3oTP/64qMcSsVLTNlzubzH7
NJm75b5b76FcRRCKUzvJqjzT5Y2vhuYDWqlLuGZ90cjbsQK+HeWkiziVv6zHa17GGkU+jvtSzdOJ
FxYtpSnBAE5d1x0sCcwnOL1rJVF6sMgJ7siYzsfFuqXADL14cqodg0TFuGIRJuuOqwFcKIWo3+vh
ukIrDs58ruuuHq/rEhg/hHjzJ+a9GhdFUnB+cUgvBkaHvSg3QndLt5AkajFSx5ojUY0idNOywonq
vuzUzbSa0dGUjCeZyTVmcus37T7Pye8uYFXG7kftWPdBjSJzpQvC8BlzsXfzizUe+hvb1z6uTyJH
YdgCY4JvwNTkQfgBFgj9c9H/JptP7Jkak8nTmtStlv37+zvlZNR5inYSFChlqh/yHvXD046mS7Jj
ldordjc3wyVGpXMybbpcbuJWtNhJpulAet3FXUES7C6mBfxWEhLF0bHf/AUT5N6d5zCtuZUdsx4H
HmXMNsn03IfjyuTFJMY0pflNIV3EssqExpSQDSHEheNkiMSHE4+zM9lKFDp+lRfTowEeUClvHAiB
gEFXQFQRaiq0GA5k2O3IL7KaiinIXGkocJu/F5BPNHZ1aDH7d9DXGdMLnkW3Q8aRifpEUxRKg+tR
8q8h60TeQ+GLRr4ycwi4OBrnCgAUwhQrZbG54kXqjbrjiQ0CS12hQ99vqTKlMh9B2Pqb7xkdWqIY
Jd/fmss1HuihLSW86FxT2qRWahCzjNHPijUZy478xukea21RdiYgzan4F9z3UguE5nWFUkhR8BXx
hJUmxAp7DQIGFosbyvWYa/hHnNDU5StM6/9CsGLyo2PBGmSd1biuCqEBooqVY5p2EZDjSqMHAh23
yBdXYDdVEOOoeAlqitSg3Dw894DpojICkdTh5nuAPpygF/TUPT4ea24PPDKtX2EdAvML5XvKdvlJ
aU7qjDqjDbXA0SOG+C7qu5bW4lAng3yKREXb6tjFoY6oLlmii2rpbUybNSiknVFz0pmWONAzhbz2
6cMYO9uV5YNpl2zEHYLbE6Lg3ZVHI83tb5CoRMmFjy+OCkCLk9mc1Ccpt2PaGb15CmggziPdsbnj
+PR1VPpyK6l5VYhcyfDANWX1RIjlXMwpXB0Z9p17uvwhE8PLfULxQvFl2Orj+tPqZ8MmAlDjDGm2
2o2SDmxFcMYodmISfgUl+6GbI8SCK3u0lvrrAaABVnc6yl9PPxt2+lc7G2XwaFPSOmSAkZXo4OB4
7neglz9WqHQhSZWAPj57Wl21A9J+TCtwBTsZrcYtBxBz3U7nBwD6ZPakCUjVS+Ud1A48QmJagjRp
uDp7UcjTMfRIoLSGk3gPfQxYpvPpQqrusXp54arjpN2z9+6yGA/ge7274eQ1qg30SAm4urVBAwRs
C1Rt1T720ZRmFPBynEbzByf8m49sdLIQ9AQg3hhoImACyB+KCz4WdFiLADpflIt6V4fJ5koCnaUY
makm2n0pDXgj31IGhdtAPktNQpmJ3qwrQlnP0zsqjlBkXRwMfZrV3J4hn2uCwjsnD80+3MliNaow
PfFuktviOKwC9D3lt4Q9ByeuS4eapxcTibezfK8GAss7raCVRqMI0UFddz6X6wGGmy80rb4ARdxF
Ak3zWowRDapo+QVUi+W+AQcsnt+nb95e8mFNkmjTeE7k0ySACTyUmMB1h13UPzhhCPDd8lbvqfcG
NFJcbr1U4Go0Zdgd6OopTkKzkvkUgDNRlnZtuh5g/dQ7rHCCPjJL6I1EQI29nHYgMe3b/IGp/gxA
9X4GQMtBRgOornLBT6sMeYDbnpxGmy0r0Bz2Sx0+H/Qzhwpq/2K3MimKbKH3rS50f7g8mELvcxke
DHNRBRsBtpaWFvBnqTaVAcg/3lwGRKnA2U6fI9xBkduaJNs2mkTFvh6YOX0cVD3zF8KA+7BLGiAd
tCmrSd0+A2LI5cq2ykbonDH/5ax13nqgJsMllFOm2hXL53mLDC/Pzu809wRQO70IEcTuYxLPK2yl
p3jlCIOODAFNztuWkCsm54G8AsCDjgmR7vn8exxGJbX2g9DGxSvdT2Y9csJ5e4EczepKwAFilrg9
lwtMgMellowXqGmglvImosWOjU2KNPqYkg97chTAJ9F5hwOQoAMWz9t/TeFzE/SJtjWiPOjy+xI0
PW4SwBfUBf74Fb84reg4ZGXRU8YldcX748Nd6cKehBxUbxr4WNZwHhb2G/Q1OPpyjnTH64E2YSfE
B4CtAJEfMBEHLqrfnR/kXUA/06bXok1V4tDreB8nMz+gjMcob9p1QkQlRdTdEpeKNp3wbR26ZwQG
CcoGr96L7C6oHO80BAXCdrdMOhI8Nyg58nt03Gz7HtzwyEE5jsIGFQFuubw9wdubN4JSms7CpS1q
E28pIKVGxU6BR1Hg6BJC9k/KufGsIzcbCirpTraUdACmXcxsmDoG5S1TYe/SPc07otZLaO4+OnQX
uBIA+MZ1ihIpzrXau7PpiilpwZjHRbjtn4BU1F1tcquWT5zGcNebf5izGt6DOepl3qlvQIVvsKlm
a83nblwcMaU5OvdLMOXRRjcfLltiVKb6pW7K1HSjjQ83INagRoiyxqULLoNJpdlr+6n1JLjhTEBP
VlhUwAkQm7TsSj/EA/XGxI9sEFEsusc3moyEpYmdEGkdZC9wJWbzcWCNefYeePVGMvqdNXYg7C12
zMhjVK3N5D27WHH/OYQP7bZG+E6ZhxlL8JDI76s5we272+5S+bXj2d3HrGb4cqOhopPrMPaAPeKd
lVc1/WMfkL30omYfJPEeE4K1UXWRkCgrjQ8TbRqwRvTZ6HPlnx7GfBQdHhQ1E9LHmvJvgAJus4rX
+qFLjUvdav9MEYP8GwsYadEj94nugyRTw2stW97dJ8wcIlzKRfj0sStD4qOfch41Av+d4pEja3E0
3GAcRpe0btLMdTdrqpAjciz48KQe0h/UwpEeYQl8IzN74lIBLyGIQmmS6RB6t9v5PiL0gO+C0cMH
h/Zoo9wg6gPiQmJAk5BCpcxebIhHy7ZW2QtNeBmBdTL3rKYu2biWsW8jWdhkfZUlUNorOzXujoIG
pEiwTFLI8cJPh8ALqxD6FTxu580c1aKD4MuNiC1+Rt7R5gI5hz0VW3EZYb/gyy2olPYUZRg7r6Fi
PbQtmAPbiNqJsaLpOOxuUPxpjG+gwEoUyxiHGMSRPkI6rvQjm3vYgg78WMK3mkeCB9SbUj0tnLNb
9EtaT2ILQAlpAyJ2xhT4OPyQtFwTrJnVHyqa/eCrNSLGWgW9GNtBL+D+VLyXgx6YQ4dDfT71Iofy
7CA0sZwf1wmh5h2Ahw+jvAoBCC7bK5yKwPkccpXvcURhtHsb33u3WTS8zJKvyhJv990TM7yXi7rW
7OmXlkh/LRv9zhLg4NNADq60e603CzyqRmKgP3tHsBrI8GEXfYb0zprtkUFYEIOFq9rbRJd2/HCy
0Yb9PllA/ykprz7qA2zQFUtpVSa/wshkIWGx4f8Kh4DKduNJOq9LoMfmZsGb0oLHDga7lQ16hsw0
Vm1wJDTBrQHprhrrdcrPIU1gdef5rxHrqrIkGMpryVZyFoLOvL5QIka5ugAtEW4+xQKyH0BFWe61
YYVmnudMivhIkc0hj5eKvGw0qrCoIq7KolHOvjDfqKsXPPYsZXv4/eG+wrrPeq+FMJ5oQcwzGiRz
lSRBDoiNF6wuwJlkWe7TNnHDaSJhkhhVcOWYlUkGM1Nk39UI5iymYT61olWsQn/TTipBiVrwivx5
vDvUL4mC6oQUl0YkenWopFEcSrqgj2YhKsYwI574bxsGE+m/FZpVTW0keBmgHMxWEQ0g7QWRGCB5
rHdTXIDumFK14fxwJPcE1YLYRM+SmRjvTbRSAHHIdnE90U4yT+i0EmkSheY3gVPYFYlXyHZ3EtO8
L0UYwh81/LTXnKSklvaHGiV6bsPZadxyOYkZA4/1vUZ/ORJ4Fs9a6+xStOH1y51+oDHEc8rQ6hlI
CPBVYTuKqRZrMujNnAeWEkTrqrd72oqinzlCHoq6Kp+rVyioU3cogn1CYMSS1v43iyRRI+Ak3lKN
wyiPJRUvSD5M+W0EpnSF/9v6Kndf5DG0IVXApebpjleZtnQ+0OJGdcgJcMe5RkVev0CkddCHUrZa
mXJtMwn1vTodQO/OYKbf6AKp7foU1U2U+i5yP3j8cTEJaucd7oLuhB5UCTg1lb7KiwOSubogujD6
nc6ouvh/64h3COA41cdc1wMgGPAWfRQCyjRA5bQ6p1FcKfbMcyIYtUi9GuxVrfeq9WI8QM0GFcnL
/rYnvuKekzyBYpdbXUNaQ14KgjvCfE8TR+Ba1ULjAWNzWss9wi4aTg4gSESnie0QfLgA5UotKIoP
1LTQliHDSU5pABsQJN228xPAiGiI2KHog+0HNbJMYRyRVQu0zoT3+wCZoucccSey+VRISilk67bF
n64jfk0whnJC84/nQ/OQE/aCtvA2sGNoKHQJyHVXMaFCnjEHGTrJ+uV+skSxMxgfqbMmSyT0vWBW
g4pQ64asCNiE9rLfGrFHlRJHwAZLtUUICAArbnxPuM3W5w5sfdO9sOpzO2wAB/4pr3thDdq7YSna
YFVQwuuEhCrJFhJxADQpCtyGsnxEb57YLvWmCHySiW0YJWcDpnWnPBABKLf+4BzdEOMfJIHIjwjw
ipcV9wckOsJAQPiN3beejUqPkt/2AjlZD1SstRcUAK19Y03PtlXZQt+NSkKbSnfVnrP41thsA/C0
T6i8tczQG+8UuxG9ElSpX+F36F0YG1p37yjfHxHWx8mD10CmJMuBSjIdbH8yd0q+7EpG2wyICRLW
YWb8yV6YYTBP1hPTUIIn4+tGKSQ2V2weEJshFcbBrsMKHZDNrC2BTTDFKetttmcnoDIDCd0BR0Kz
lEtTIhz2PQ3T1p38Jg0itqbydQO4x4NXMFViuKT1g5WYEBDJNXLTgiEilMKduPbIFvH/AygodP3M
H6E5G/0k14lFiMOFvIOaE769rsYwfhfkfvRmKAxSxemAOdZsjJsBIBUkDr14Xht0+h9UyvY4HBPq
aLhDB/BqREJEFVyAbB0Ni4RJQMLmzGN1X91BF8Ajxx7zOoi6TUdQi8AsAafu1dzHX3qAOXL7S35e
P8/v8hghc57dcCEPWgBpBy0/3GJYUvKDyQY6R6l33DfIUL/ZOSGHjhiGcdo+sDv9hlLd8euxeydi
PBgfwINAo4z2YOOEJJXaiMUSNPZvXtNKHDKaZkh2M+iCzhp8pqdde3BaPvobJ0FJEE82XAPe/Sry
gW8kdakIYfy6Ihwyz92y88GrBGbvPCWxQYqu2/KTbjSouLDr+Vulh6YHt+rlndyjcxiWvEo3mVfR
zz3i9WcjZx7hZ9M2q6S44ShfrWMVuXHzRs4eYMi2/hOAv6nhXwXJ0gzb5psNHxo1sf16G+YTBMwK
umJgZIMDihlEgrDu2X4w4wb2BcY8r0F0AQ0f7iJ1ZGiLK346J/hlGBWUnxHSdJv7JxYJ2M+iUoTP
BHrK2PGxMdm9MWGNzBggPli4FlrH7aObobFOFW95ZVCjaWguMwdS3DCtdWv9c/9Fbg7Rk1FzXPGr
BDXwLJZcWDeYlPyaS5R32WXo2ZLES3utjvVIuId8QsWOy0b6sGvYCbOmIqVQtxJcSU5WCFXpBH/F
LifMlSaa7vzydASvPoEo09qYAfi0eNxM3QcvRJLKTcjZQSl52HEdvRsD/m98dFCGCInmmUde1h3B
hCojufR0Mbxs3K0jqwhfG8ANAsyTUBF44bzhvh/YHbqfBl4gGO1AcJUNU9Q0UxhB4wMUEVAhd1pn
3H95n9sT6W2LP98A9AE4P2FTaL7kXGeU6L+k/fif0kskU8nKCl7LXgvOH4MSwQb8OdAyI4noNXAh
85ATvLJVa7OP7R599KcAsvc+OyS6+IeM1mmWVPuPFg4p/c7FT5vDiFzk1X81RgGZxMaoVO+mrd6p
hdFn4+28UJ4FXdtYbl7jT3PYuntZ1UnfDm3O8MphPqfexm2A1cEO4WF91Be6D5x5jvH60OhmSLAm
3fQ6rDaWSGokSGQl9hxR/AYLLUXewLxwLaj19hoINZB6Bvl3cpptmRvjtsPV+ewQA0POq8pJnZzk
ZSH0zG/4V2/bfC7vV6rg5yQTwVtJvydnyzdldD34DZhCFL/BAUCcow6ysWgkiv2IjiHfiGwdQv01
D7N43qklqV23ntRhYsFFdo8olwbdcsPKfs+U3S82moP3NVqQ4JF4LZbkWB/hrow1b2JUdi92Xehs
wVsD186MnL/NDTwGUwf2rZ9BFJgR8qVnO0vNJvoGv2X+j9M5G+wKg864UV6IzU/oIhrHG5SITTGR
ksVWFbbX2aw0uh9yZLnGPX/nsp9bCJZBBWuyty5bmD5jAx2X9I+8Mj/SBlyKePX9gE2k/Wm6V3ad
AJFekEBJLbm8AYpoFuwp1t2nc4shgWEDhgihGbTQwXIO+BAig4MTQmy2sA8jwfC2AkoDuV1zm2p5
AwEXSWQ8oeCgWotWSLt3560Yu4lzb0+qmH0/ug1uauqFiGlgrXLpxxsny5tUJrZKPd68A6wS/gKN
3Dh18nwgc9h4hasIbFPNOZyd7Op9jtYTgW6UEq8Olzq+oW9lycmmoYiTtZosQwlim81duVE+r3Yr
U2h5SOjexW9juqhB1GJBBljlYok+eMySIXqEjDh4aswjCPLd6wZd6M6qgkdZgIIbctJvMLfjmpQ5
I59bxS2+o6z7EumMNLuuMNhVBPg6NltAGpasm4TU4FwvZhsUIki57zdW6qh7QMsCP1CTgcV7H2ME
9dP+5SJiq1rifCLIhNJqw0iH5zyw3KCg0rRaSKo5G/SwQ6kIt39hc6BRx9yM5+MvnxG+mB2CMp4T
Rqs8OCUw4e7UvVpGE7wciQcmU/QJaFUyxa1idDkZlXl7+1oHKM3W7ABI5O/h59oy+UAcufmarDkh
KcuzAaLYRsUzM3kyjavDZ+ogvcweK91joXy+ylSZP/AqTkJNprewMef19OafC0rjQM1/aCVO32HL
5TRxGaNJD64j1xOIzvTetDqwOYE5TdN9p8+uz02mlci6wZcz0zmuiMcWmqi6LA1226mB7Du6KvSG
DuHA/r2vYHJYHdEQBhEierXI4gV4IhafFLE/Iyux3aD580KhC4EVXVc+7mNk6/aW90SipYGAHfm/
W9340IvFwnj59Trev4N2MK5wWYk47vYGWCblblIyt1kL96vrBGmX2nkaN7ud0lcVvk+7f7p+3UjC
B/M4WLSfg+aRsI27fjiMamzH4wX+dtXqcFOfH4PxpjSqBJMTO6mGGdT7Nbly+dXrEmT6+7lKsq9b
edY++Mdo0on9dgYa5rxtRovqfVa5fGH/8Tr4tdP0UF6+KuPLq9v59J/hKHhlyC5MHpXRhfpKa5pw
WY5wf4NRiQDn3auWRudwcuS3r2B8aU9rr+9KY3FvzG/v75iU/XXQCEbX59+G08cFuvTVaP+87izf
oxucqR5buBfZ3OMWxe1m2bs+pQhOCb28COPu69qrBv6BEyWXjVsWhMFjL354L64Cidl2v/butTbu
+TSkObfYH5aa+ys2lkwAaBc8+1HFO3U8rJ43f0iR4eia3e3g4Xay/rPibcrjMzmv+qB6ltE2XH4K
UJgK4YLXaMNk9DBVo1Hn2EmREYnlj5JetPG+eAmDZsmMjww7UD9glyhTk5tGRIcQBJ/F2EYUMJxc
qAYgb0OeMMbKizbuNIwk8+FW2MFcBojfIGZIWw7vXhhZ+L1+EDz5OIg+kTniUzdum/QYgdcCwrhR
R24ADSgmmGh0rvt85AvLwrdcmsgccpavKdIgaNud9p3m9EMr3pLUYgNIfp0dorjwPy/y2706CLeN
/9oe/QyhLDxHSJ1/9omy6M0/sIPvWfpzAJHeZeUnkple2e7Q4VckEaC11bAx9T+Dxu5zdBoIsI0e
8+oviyTGniy6B5YU5j8j2ysApK1WO7DC0OlQBj4Zz9BEniqkAnIeN96jUse/4EqeTFhFM6bJAHLi
6o4k1OE9q5VJx6V3rKvbi+tnGxM43UjhryrtaTmcRKCbPNShuTrnz/aYTMmF7JPRMRy965Kl5yag
RhJ+IxY12AxJ+M7A/viNLhJWfmOSjqNRuLvNToPWAFw+AoS4DnUp1v6C34E4SO5cx47458g028JD
cDN+zjPr8YfYzGYu4dNBNKbnzAka64g5v+0ndcvhZvyxS9PAb6FAi0Gln6wby6DfGDTcxIoGR9KE
ZDChjvRRfprc5+8p2g7OcUC3J9h/8KwEi5X5oTnOcMxySoiTE22kJgbEmDW+IUR349m5z8x96WCF
x6wwofj62J9uJpW5YxkIwCh7D5ixMhI2QHaZY8rhbwkaYnDrneJ5Gp5Mvoue/Rg/wcTF2i+iwI6H
xiB705FSxMubrKIhKjEV8xztH9CUjsRDG/dGxwuYZTbQ0Mm55eT9Pt22zRWplL4qzT/8YjudXdBm
C5ZMS/TD1i89s9Gwz1fv/akY5+ffqzR6okRURpoVIr5DjQwp0NN5Go2yFImYaF7rdO9Yj9xn7zQx
mrnrOrPrbV/h/qC+xJB5NxZxjB9dF6XxGyMLh+rqkFoj5aPOacskw2ckB58WBxmBMOqEoyPqVIzL
owzf6N7Xj4l7ejOTelRlzqD8QLxkl9sxyd7wmaQtyDZWf49rJsyfj383MRD/IuakM0J3W4erq0/D
13dErbCts8tlB5rYIBnE0+vcrnaRPxoRJZwfX4+6WzoNmy//nPZeLbvxXmyOP5UKXk5kQRrj+8t6
1LuV7Od53SVPyKnpvPV2Yiq6tX612q+VDeJyQhBE7sA79Anpz70zPaqZuS9629djVuu/wNsSXpCH
vtK79FAdX8YrBf2MOno/GkbD25iv+G7wbfJ1XyNCRpZ42Vo+19lXOIvHxIlEeOG41cecD+Ln+OyH
rK/jiPeJ3NaOhAGgvwaKsPTgHrFeMnyMiV4eY4JZPr38W/3VX+ib/M8Px2hs++Hs2mtSF+t1doiR
r1/r0hKYzbAMeKA8LGA04xYjjUTlZUWRlmz2nU/hc/oJWryvIVYZCKAhq6uPr/Hh+iNB5LOHyTRt
FRChPASGM9ZB0IIHHvEFO84zBkBm/Wtz7KFrGyFuS/B3I4L4IUzgX7j6xNx8vqSzl1+Zv/wU4+nN
glgAK4mTcTz1GKfJNJl+IJHPY0S/MyvgFj8MBhtYhM+cAOBNwBBzZOR/UKyu4dk9IYx5vOjyBiEN
BH9x/KEOk9rDwu62Eg6BjHo6v4dU5MP9Y1/d6gFoBtnTT595rUqhjK56R7BREm7VFGEFuWfEc4rd
CGxNhUUULvgRASD4DGqRzzii3/KPNDtptx4pw8Ajd0jJXAVlQq+uUL4pikLC4QrZLFoF7GqhYS/m
n9/fC4EjvGvE/KfvU6pE1Z4IdkL6CkGt5D9Ldg5FEhL04eyy0a5i7FQHFFMZJBBMYyBH4OMQFRDm
bQjsSBkTNpvQc6lygbYB4fw2Jzmpir0xWSBRm9DN4+vRfKPWwNdey9ygLA2xLUXr6YJ9Ba7UmC7b
zMd8w8KE2uDl3kWKkdHBRpqv3cruCpEarjqUMMYDwt7rz27Dx+94PtvDzt3jqza5TKC8CZwYyG44
JZzRUnYelGBQb4eHBSySvSQDLORXN3IUTgcA7tmlFvak0ghAHpQlWQYkpX9ruztBpMxzRkliJ7/F
x8f55q0smQr6yxDzDP7p3Q6kV+ziOVeGx91nRsm+CBM7SzxsHl5npypS9hVTXSKTAeebJ0dfTD3R
19Vna82gaPRb6EaDMcnrSdKWzL4ulJM1tqNhrS8ruMMP8oKMQPaE4VjjuxiOCdNYtWkmX63dc10D
PLVm/P/qa2epsaTRJEAc5BZSED6M4vxBnMzGHhRQj5FeA4BFs8zX15lCFtg67joVblLla3GW6+sF
VEryc1YBgKMnkGAXzkzH7+Snxb0mMvarswyeGPGxcUDpx3rYD/vFRPqw67OnlY2f1hMjq5r7ojSZ
moO0JzpXiplJlh9vu+SXncQSpzK1M0vwTLDOMUX1qSj09pTkJkA3IJkA30RjFJARSWzINgAhx/Pp
dCo686TmPi2SQ+dBa4hlR2qioAM+G/NQGMM/CJI4od2cnRbJ92Fb/Tlty9+XbfMnXDy2m59wG2/f
28/i4L26J+8Qmkn30Ech3Wt7qKX/Nr0bGys/Gl+h6EGPpK3JICOvBkNNP4jxxt5GrDfYayQ7chYb
GF4dINHFnLu5yD3kvxB2UOBelit6L5QQk5U4HqboYIzbZeORGm+iRv4BLmerzi47NdvIYvTKkPOq
u1Pv1Gu8LiS7Dsf+49YcbN7OoYU5UwsOSImRkGLM6MVUlfieUYQwMFXPg76mv3z583OgrtC0OoS8
FWBQaH1BjHWvAYbyb49QSGL88V9mQCOmUN3rjXqD0UpERthnZFUN4T4H7kSAUGQz+TdZjXr3WcRo
zP+FdB+yG8v2Mpp9vj5fF5uEyTAaz0xmLP9olboBjLXRanUxluDnkY76+gzrbSMaVw+Ibhmd3zpO
foHzlxj9jOILgEtwkPq/2ix4ZC7eIby0uGY87b+2QpmDIyki5asLrgQUfttYLZd8zM9EKXwQ9b8H
KydkufZq9LoOQkLy/F/1bW54CihTkuIdr44TA1nF0LxwcwnEa1alrX9nAAHsDrA56pj1q7m9wvns
mB+m5bYVt61beCSJmgEjq1ptInfyr7XeldeDRWIjgCYjQ022WUPCrA3qF3DvyKCjZI57IuKFoXWj
upp/8yaSQdH0Zcb5N5UNeiYkaVu4+LzM9O+DmFlmvCCJw0gWxZRJlq8dt+Re9yX3Y1edskN+zr5D
i29Bi2+5p9Fh9Bzo4GX6xb37Gjy7rV6rt/mu0cHR04IJefJ0Eb9wubLoxwsYMeoTvse9oyeMBqPB
YBkbg8nZ5Koaqx6bITuZvV0xZs9Oc3l1HiZEXg8FmZMBPOeFCgsZWVi0+w3aOCfz2W9ZcYNviN0B
61B/6JNJ5jN1wPiAKQnLcalTIvHi/IhPTWYe4PsBh6zAPjjvnTQCqJpNDxb/AsOdTuzRCJIzjNTM
C116PGPpSTqmz8iq9uPf+JfRcMI8wKgv77OzBT/VfPREGc0Mz0OkpD4Vgr8FSdH441Rno+XEnbpT
8Z6mJXOy/brlz657CUTV/06QshpNJrDmspHTMCJ6XaenvlfqVZp82Z682gL7VucxrdiVBV3Deowi
Lrkue6OHJveIcgPplW8sNu7dRu+xvXc/f+d5yT/Py0CZmGuCg307MD2A2bZKMMfSWfj3imwqElfC
WDxee/X6NL3iWGUcqSwFSF3xOxVB+PuNsNy/LA5goXxsgVsoXFlv/EK6pYd83zcvijUkOX4oQfyU
fw7b0pondB5me3ZZnBbXl3laXBYNvzlu+C3/VL/2zwhVQQeh3HSYB5mN3BZOLfe/ZGM3ZunFfF9M
vrY4vWxy/Xv/nBPr/dNGzqi9Dr+b681XgCLRHYnYWQ29HqSyjaQH/BJ/JTRuQUgOwnPFRt/pwybb
bfk0oFTuHRatzHsrGU44QzaMJ4ZOyZMATKcluVjW0KfbaSC4dWTByRx2CNRiyJyfdhhQkC5/TKgD
szuuS1KRMVoNjepBUgOEI4jbtd0N6hf9WjfDKMms+xsfLfPRB3PAo3+wKg+SyjiVnRbCgQGJslNG
C/0X1OwNlMfy8NWcVqcEmvvP7DO2arMANZzNMMA1+7xtoGiIWOP+MY/neJdNgNz6KtQREttj8CCo
XWfg3vC8nRYnVe2hl/AdAscEsumAQlHYjENbH2QhutioRZR7w6Z/Af0W9e59EosmMt79zag0eQzD
4fG7gxAa0dwTsYBVOcQyLDtYn78OI5t4rDy6odP9doPVB7RbyPoV42nC1sG99T7skIzKbLG427Vx
c3gaZH54Ma9k3gLrwd0rn3oHSAi8EbyN7/c3ulTxN/5oLejihLwoGoBUorKUGWiVXl5uO3RiJjie
T/U0l7ZLWXp4DiKE82CqB6LvC4qXTO2CiRZUtTLooRIhJ2URgNzggNzIQrTBANXmIEAF631LehvJ
j8zquCtUuqFisX+zgkkHUgCLhHui4nXanrbZ92WhMbHIvu+hpZ9CYoTeeXAeSB8E51lKwJNfkTKU
aqzBNiXfbFMmASSPsA+lxtDbeO/ecfDuHf423scNus1Zc6bhsZlpOqVA+BzcFjeGiX7ZhJ80uA7e
jMVu2vuwNrK5w/OJHp7zUCWZ8nKFcxZAk3hcCIw7aZzbHPIfg2mqW4z1FVK6mCstRJP7PkwSEKHk
grh6TBPbpG3eYQvqam3cN2qoSmzpq1wA9abh/LXFFI8NssxxJ+dpDcyuqILCSig/DrNqPP/VNdAV
gLOB4go4vLMbe78u+hditnFlGSXMbWzLuMJMPsPIiu3IipiI3vZhKpK+fmpR7VT8X+wBPu7PMnGw
8XPLTocyXrHEUFesI8c5IElnrpDgu4xuI6qWt1FmfQj/KggV0B37qOPnBwvZsOTHi+a3CrLUU2uE
WgT1XtuJaVXRpiahng6dBvV9ncrgYrAMainMHDVy6f5Cd/Nh4wAjgNSmotnuaKwpxbipAxQAtRWi
IN5xJCmWcPAg64ShLoAKWexytZt/p/1p3/4jA3GZCCwjiLaA20cvGTUwDW0MSKFNovxxm5xWeJoB
/U22GZKv2KXVzc73YR+BnBZLOITn/BjoowBifp/mte8IP7J4UEZltN7mC2qcmi6OVdRSG9/BNFpo
lGiMVP/gd7qPQblX7omFjxRWC/vIYFtCJWKbfgcjxLBIpA5as7cjBbG2ubG16r6WDUqt7suDnN+N
vKfXgJ6mgyeBBH0DMohRq9ML9MCqGpmz5/LllajIR1hi3vsdZMWwAQCvmvUw8x6AdkWsRoI1bbc4
itErCmm2uE+x656Hc8EK34KqYIGISAgwqgVYlgd/ufL32+SRw/vPFHzJSJBlO1ApBKAIkg3AP/Od
UHFBn1RfBPJd8DdhzAXKvo5EcWUaBqAgbmcK9kPcJzYL7O8Ya0XEoK6krQDhNL1XfbgI3BW83ym5
EwXdtq08OCqj4lBy606KqkPFPnhNp2KjZzFoEOPHZn0Qm1lX4gy1nNZZdDrcoUxxTERq2nTvQBSe
QxgbDPC7f4Zic/RFrhGGqcN2XrxuscO1F4dXLgCqUGXCEwlw11yQZwEjg7OYI1BeUcQSl0hrHjkP
e8NGEkdyREha81r3iRGiDi07Ej+pMW/jaZjL3kkNj/UA9IR+g8mHK5E3CjM8r3jo581X7ITO3dZf
qwjpNN1LF4nIG46OuqVAPN3D/iiV84KEL7j7ey6gv74Thka0zsgv6EipMUVkH/i+oUypdnT5fgnV
F135F9S/OluyCAR2OZ8Ri3tTz+9NDN46zXMHEsOhBApTifI8kZ5Y+noImXO2x0p1UYMD1boWw6Qg
EpEPQHPKrSxFIUuBI4s+RmcAykvSQn6y4pSJr0NJv0txD4GakT5A3NhWX6V0DF6AhxecFsGDRdGS
hjNE5O8FIULsLBB22FFSZ1WqgAkXJyoZUoeXXFSeYYvg2jzZT5+h1YgMSzmexAlRG/1RDEDxrk6A
T6hQ8FrRehQBiHtFppe7Dc3bVYdWwgbYNcJQUgsQkflthXR2ahzx4MIaITWkds7ZZo39cNea3Duy
jg4ySP5hUIxhbAH+k0hsdalzdaVfoe0ogHHwVw+gJKGrXa2Wf3Xwhll36s57W3K1BUi3dedrdCIk
14HchXJMUg4UPVVqkoWwg/ZhamQh/nCaYCtOz8avkKun32tqyVAphM2qF6gnElcYlS41T8IdCYbo
iDzAzIWCiNRE0BOxCSMkj6W3F7zvPBX3HOom5NuG0V9o3wdsyu9rz6pclwTcFELk65rIoB+je88Z
mjmrWwBFYUgBg3bx2oGG848+rIyX7im9jUP3SA8x3aiiH+hCT79BZcQp7ZSQyXTHwYqFYw3wiMF+
BNh9N5l0JNVh/v6yyZRf8e90CmbNv4yVadFRw50syTMzj3H2CyqOvlukh2qeOFpoqOapUZHlICZ6
onmVU5z4BI7GdZMOw1xCxxNc+gCcmpmQNf8C2vE8FYQ8oBma+DT1VUnKiZGp+VB49oj0XkKGqTg4
0bFOVqxwyGHkyY52IwYxotEEVcmTIqJGINAA/gSCH7EIO/q6M4d+Rb9U1UrkskhohW2D10VfCWBH
pIDIrWHHjka/vFyY0YenGR80u/8W4w5YCjgVBVokHMXN1bAu6O5FChF6/P94Oq/l1NUkCj+RqhRB
ukURiYwxNjfUxkEgECigAE8/X+OZKQ7ePjYGhT90r15r9Qngpo9lWS2JKUxP2FQScfSugtvWgLUF
+dJYJPdYS2JstiZVe/8Gs/iT6oJcjxIxkGF0iBcNfXF4RsfRhuYGL0Oph6eSFD8CCU3SRYPr9Sqb
Fe8F4eGekM6cD6dUvYZTTfIOq3Cbj78H7VzXFLkWz1W/vCTVBeYgFbI5xrUlfjG0In470qDvuXos
Bm8PXtUiU6aimsl/Ot5VmYtpQHa48Ni/WStrlW6s1T05TU/T4mDQkhZRhD0+b7DPWov08Hl4Hsof
7UALleV5eZ3nPGnnxkDKgfALUaGthGk+PCOwf8zahf0e1KvBu/lO128e97eG5mFDGroJ61+Ua6Jd
o3UGD/rIjoTdTpPlF4UIzzsSa2eGHI/7cZveNixTr4doNP90iLL4/k0S2V5PpMWk3zwxLEBQeqPH
7YB4UJy/VrK4/rnaSAj9N9A4HWnN/QP3iDekSedrxZRF98o8E/tAOaz8JXaQGfYnNGdKYYh2csOt
yX0fjCYzMnwQhU3mt1PQiU0cb2L/c2GOtuLFIJu7WEPJAibBIi9kiIi52BUKo/OZesBaL7ToGopX
Em+w+bf5/NyKtxKJJnCIxKu930wgRJGdO7HWTPZ1pOIDljRve0Lhmyd/B/D+GC0VT5zBmkhcXyVg
GqLP+POcRYiKHbBwSCU6KSYwbVibGJuCL4i9Vrm9QNHskHTwJu6G0/hXMagzOh2B2AhuQ/oc3qFH
k98vavCa/VywG2ErnulxtszIO6xq5EPhO8728+PsREOGuJycx1pshVqMJ/5YC+E8hjRdE3bLTuO7
Amqi/jaEZZiSXSV7lXatz9CYCqnRXKtzLdTC0/j6a87NuTMl35+eJ6eJ3oxOE3OtbATxleF/SYpo
YcyMmbrAGJop+wTaJT1xIQLMbK+KFjCQi4NMdcYTfgEiMU+nX2LCeBrTV5haKrhcoH9dIWTWnhxs
g39dF5AxuVtjyZfeDdu4jbehs3Om8pBjobQw/ctYhtPjO7HGdub/e8CVHBVRfQ3UsbXsvAk4pUQV
CivgpEw9jd5DcBfxpb5GVDoLVDoZFu4+r/bNt25B3577VK6SXJt+ZaAm9BGVsAK1r9ymCbrX48ER
YkQ2Pr/JMBNsUYaY4D75J4jhCzG7BZu7+y92//3D+EtOUqwD5SnDSgnl1tbjY5R/86TwO8oXKv5t
95mG/ovONL7Bv6RE/pNIrxm1YYu5WrOmEslKFmibaokr3cv27Maf0bkAVPXPQAzmga/y7PHx633M
9T/u772vAv49PJNIVj7AIJ613CrWpt28XWLJJu/FM3WNlwmZ+I39zZcCNFuWVqiSfjfCuzei1iT4
FtcQWI5OSa/dBTdbciruMGFOtJL4bya2fdUKn7N//MWvAGlXrLPADnhHMfiT9xe3OEHN25nuwXz/
B1AQ1d/yvcbRy1k8sFqsZnce1UyhEkZXF/f2XX5nke51b3Iux+jfbZEvqhkIav2mesqv4JZyMf+u
T4pIw60A5gWal9M2gydvLg6Ocls6vubj8xgEzQqtsESV6MweQU5K8GDyyd1i8tUcHbeOmTmjiyVn
pmOWWi9S9x93iiVGklYx+KuZnR0ZMd2AeU+Dkge8gpdrJGJJXzBoebX4GcZye2+Yz2Hw5tbzW6DS
YZnyQnDxU5BH2HPeNZafYh//OvjHGJc15H/7NpRMfHYtk373d15yEWkx4yqxEnMLydHlFVIU/F2z
KxIAukmCh/TGcjcsltd4w4LIb//COJyyP6ZSB5iKskbMYEQEJA8cdP9qA9Ja4M+1FtZLWPv9R+0T
mmLTI+niYClVRowxgNDev3+d8fICOLOU/TgfvfMbIHtndJDEB+ieLUc2ELFIepPKouf9RsA4bM2q
ILacq5QzSVJZNYn/4hxH8pfDlcD88pBi5nCejduv/BeuIE1Alg1ym0BfSqpb+vyR60DbF791CSLb
QCxCH64Yiv0d8MtN5O/N3iWMZTP4psbB1+/z4bwlV3YfOUGDgpWkvpLUWcHgMFse/UdE17Www3YS
d3d/sLJnNtaTdZQfJDtW3sQWXNLsC6+6Cjkblj4czc09fJ0eExbiDw8Fb/jBzOGrAw1+z6aUQoi/
FXwp3HMgbpDXpYwF7AmZ2YNIhq9YZcrMkOee7FNmx9/MbpnfgJw8KKh9PD5kmVK/HrCzGYFGKEsm
HX4N9/heVKPLY2RNrWk6keeAh2p43cLuPp4zdXyN7nGVjuiEAYPv9X/q+P5CvP7eSr7qQJ2Fay3L
46p1Zsr0eJ8UQxhB2/pD1X6fYCx0kVMgPQa8yUBI4WcSXtZ+ruFaPI2OElK8RsCf4wRVZnns8OOX
7F2cwEWTL7Es6jOiXKk4E0QTnUhs++f1gJCU74juz76RiPmKeFFohDMEkowytK/zI1WNJb3WPpov
9pzFcLZaHd7wdAGwROU7FL8N4tnRAU0w/9Dqga8UG6kgVHWCfYkDhAGg0uMaofhfVKdgTMrS4bUs
0yrQozyo1QDe15NsZsQt8p6xrCZyA6QEWrCZXOl1dwUs5LtfDcjw76Jrs470h33TWEHJ2xZbkw7W
aBR/aDF50A71DyxvCt/dT0eKUJBk3OBhVPP7vKZdupSApXpM00L5RwcaIGUQX+IhehMyAvAFyd0F
1ZL0vvSRGsd0kjmOlYgujL4SiFM+6IFH/w/xTXXe/vzsX472r3gFghLTRQ3BoXnwL7CQvgQaipvY
Oo5oIxPev45jMs24+lJ0V5vLw5gP1/l7/5G/O2s1Rlq8xJM3vnJdZ2h/0AHZoaAYYOwhrUpfUnnI
QKgFNXSEIu8SPE1Es5IXix3IyRf9aj7t0UmkS3FZR+lJ5El8LI9BB6vt9IOhB0HzYIzhhuPb3khM
PSRzkYBWcri/B3maoBQ8RQyG2IvGcsVL0SWiM8QpiPMg5mN/gaMGcIDAAEUgWd7L2npN6kP6JOoY
WDo4QZMA8wp5CG4jtgRCrRDbuY6LZyHtldDvODGn0v+h5tEGNTibWD23qOrHp39Hqgj/Bv/HzWQC
PHlIMidIEH0lX+me1L/BQBifDNc/CynJccUrzQE8mpN1rhz3S1KRr/t/US4CYQLAjm3MIkv8YEf7
4NtQXH1pYOZeI+eFWBn8oeNmWwdo4qsdYUYslmXD2GasSzmx9WnVRiGlZjDX6G2RtLxse+6xrAsS
FWrLEoHfXJ83wXDXBASJhV+SFsn7yt1Q3NsS6C//p8a0mqSaUEzSmT2ll8V5hWoK7QS86ynciDwq
Fn3wGNDWmNZpWNzhKUEHKm//Th9ndJpHf0i1EwIXNsjcUYAx1g8ggV8HbRNQJtr/oXeaYfdQfNLn
vt8O8G3Fk2z4YXwcm/iyeBDNgaj8GUgPNS99gkcw0IP9tP4Vly3BPi8Ta36ZyPfOOhvvd1QzaMoB
2Emzgff8fbBU1gCv9HsAI3tg4U7DVcyV2f4E2BDMQhpgPEIgDfe5NkZ1rM76hY1g7FMJ7vDrxs7k
lhynNeqd408T1fI94F02HY7leZnSSfyT9hhsMyn6M9lIitdWIl69snlckYufvV/aerkbo/o4+UpP
70osCI5rE83vxT3SeUN6UpvvHU2/y/kejl9wMePL/f0Gfwkm7JeJS1w/up5iOAfV5V1D3Ehg4J8+
rfhuBT0x0WmkfnArB/NPiXjuWOayB0GbGpUBRFtPnrpXLv5CNbFKoPQypEXI7Y3MmqiNwI9kZr2R
fZVY4JWHy2Z7S8yZTbVXNlCp+ZKbuxZXTJ7YGbBpd6617mJ7Ktp4+QuFBetKLWqMmO2fgOZ/DzEd
l8ZVCyohlETMc0RDKQsMvX6/T/5QYbG8HMTiSC4IphRIpPbxB7IKksKaOafbMhm1eoxa4NAt6pAG
Xs1dTOqLeTNF2vGH1gifRphu8MgFpG4ga0kBwNBH9cnNV/nqzOP6VtAk6y0VoFQ80BG5PEY1bqQ0
7qBLveA8ol0DHMbpADnBdV1i6wjZp+SRzdPlbQpJev7EEgmjo5iNBx8KQQ1PfIUvMIK9QIJKVkcL
b645cS7RY+XGw+VprC4gPYo8bHmaDMNLpG327swMHhPKT5+D4D4ra/IVqkpM9Ae65qiZapNci1Rl
ZrPw4uWBiyN84ClyrQxqu+AyGo206CpRochz6Aa2bRjixmugC/HmhtM6PncUzGOoHER6FSDy49UK
RtrBHMf5LwUC7g4Jw678NUP+j2FFl5A2oDXe1FgXH3SP/1CiC89BSSta3kINiy8pfjKFKF4YaynL
0ICEeToIAf3EGLhzE6JaybB///2bbagGukdiNIEm/xJvUEVf6hNSHxETfVlhH79UG2mhO+kBSmVn
7FmM5SHFzTo+Tmioo+4ebHjGWCxUZYK+UvmNDFXaf3n0jwFFIibl9dQxJ/cvxBWRiqyLi1KwV8pD
zpv99kMPdbbGjMKsfC3903vpU3bk7Wm+QzYEuYWHGJz/QatEv3OxQF9GMlkusK7OIwdr5+f0Oc/C
+/RpMa0UaidU2EJr8GnCqRKmFdyqjwZiU0OZTUptd2LA4fLO2i2ey/LgUMm0EJy8QlIJNQk/Z13U
0HIGY+iIFjcUdozvG6GBwh1UguFxNtg8M+QcQqqeKAktoKXq86oeIC8mqAC/oD5EK1mC5f85k0e/
j4iKL7yJGwGHzqtws/h4wbi8UuhO3lQP871ffQDKyc/LX2cN/R33jvxdFlkVBw8picltkseRyudp
lc9Y4LKF2NfecFmSwpKEDFIaFqMB3DSgYVOuFV8KGaw53et2tIAZpYORgYb8m33ieaOWR882M64o
sjvz04z6BnXo5temJ7X0pR4sHdQTrrOmjjYb0ieGllYUz1/wuh3iMRIyuQc0XoR2nC1eR5RxcNLu
9LQ6gzRgpFFx7LK/UH0Dkc90qYDzH81qTgc6CD10ruHFCffL7LF1ytBG+Xn91m9+lwxAWz72jzF/
JsMUmg5lcteABsKBmOMcc/FiaqGuuy3U1VOJEFvfzlhTE8WAdE368mdPibYcXX+yn/KgfBuLzgxS
4B6WUJrt4OC+uNEB7b7t4wJPMGrRfVz9Zk/XWRLMg8T0fpVUCe2kp+mu+SH82dbgskNAZTRLJn7Y
Ln3LBp7JSl3QqDnfNNPb0gJ4LqDpIiD19B2NL9HM0Mvb8u648mSj54/W0Y0V+ixUFL+vfWRPSAnT
3eUwBJzmPWFfOn5B00OE1EWiPAn2sy2pBd0IFPhvQy89T/T9VEOTiwSObtjQnrdW1fgFh5TGg1mB
mDz9zkz/aPp7DMjwwqaYTDxSuG2XVEAz3EtuMdEY9dtdgXKftm2GKwIodjHpww1rf2X+iruD+IFB
YJlJDX1Xr8T6AVODiVQfn2OpTIpxRxEo27+q08vZLDESKKPWDYGIXwMKMKNv8l+TuqRB1bqYPyG4
Ulh4/TcsaNmMM4j5gx4MSRcSKQeFFwRcIgXRTBWf8rh+Vt8Mav5DlgIjGBKwiuFN96/hIdXjfah8
zV/QC3Jzk4VAVO3qwqYEqS8sQjqF5uYgwqOv7eSPAUlXCRpO484Dd4rKBlkYDj3yr0C3wxVdVX4c
YDv79RP5rSC2YlsmDzGMBauvX0EzISrZVtBQwMTOuvKm2TNgn5Piy5/VLv3Alna+OKqgnIJzZlQf
BesUpJOF7bKk8dUr7SWNpgxtUYi2+Mqyy7OM6F7F40HLMIOG94AHbJ4vyukX55pKmx/qpNiYPwm0
d9L3EMtMcauXj2cDYOHeu8efvSsLeB3VJDoIknDoGfgqyfxwAo2IRfv8K4v3VUPe6RYf8n1P4Ppl
TsUxihay8f/KW7LTkSvupjQ1GkMCF84zBxKao3A7gc3autsn+ColTS2UGvOXSWdyvgypWJSeNUWD
zDMl6RwttPC5lCWbW3FN9hOa/L1uhKDt4m1ogHdj5EOAIE8pFhWqh2yU2FgIyRu8iWLtiI9kEaRG
iBHPBBeGAd4UmGbjyzUK7mtkswiJhyUrHerFXCjRtbCV7fMM2iICE8X7WRBGDEZbqDLksiBbAEd2
gBo37IEZq2VzdtM3Y+8/l13pnUE+BxPYhQoQH0jmvKfNFCgTP+l0eLY5BUuv73190RZhhWflxXMo
+4Sj/fzyjqb8tIDMdn+/PF0dtgqio8TAxWjHZ9y+e6A60Go0MaFd0sgP5nD91eJaiEFoN0ItERvA
MCB26XfDCkKsU/gnZOTakIYt2JzhqXCCkz1/0heWTnfklfO3UNxlz2NEGSZJGh3SViUDDzaFd313
6lWahhmF570o459UqGn+SF3m2bBLXsYXDGaQ4F/djEzGt8iuKNNn6K2Rb1HJ63UYSOeh/6CRcjFy
6ENPH0hjrGSk31g5SlwHfZwY7AF6fVy3zeyRxlBye/DtPrxgRuJVSfM5+B7o3ag4OL4DNz3q4eIx
9hLYRSrFH8Tlx3bBC9Bd0jQU0m9J7aTd0o9s7+qZb2n+le3kdvYQpbZJno7tTy7Ro51mpU8TzZxu
G2vU4votqGq3oyrQUCA3a37hn/kdoOtUY9K3U/aflELd8ac3x/xtdocED0hj0wB9Dq9vn8ZkBwl/
RoxqWeGpi4oybNURrpcdZosapfCGurE9OpbxfTBtnSCbUx802kBLHvbE1LG7NLYlP9neKI/qAN7n
hP2kwE2TmjjtwCMtWd7OoZDwN2gDHA1aTr48BpS2aOAXwc9n9D5xxoSg350908fbETojfwf9HL0T
dk4l3uq87jicPjTsUHDwgPp/pQf7AkjIIps/xyZVU2aRTZGWNuD1P9NtqNQLpWswrvBrGE5vgLJh
OiFzTjEVUljv9p2L/rdg4Z4jSFfyKTNoyKSkC8KR8m2LXUe97dAMhL3iPhNwmDylNAxOs7vgWwK7
fjnIOhFKo9ZuL78MOJPxvccj6SpvnP/UdUeFTMGzS9Lw/ybK/hlTMbEhtVZnWlENfdzU3l6kklci
3b6MS/8cdcXGVMyfz8w0bzDG/oAaXBvZ4zY54rwh2BjVOMq2sraAzIeUYFltVuUxPu1qxGnT8uei
4y+zKEMGXHlztW26lPsX3ab3KnxutVtUwybGSneRrTlormAFSwj/A5qpTtVyg+DXHGlUjedo9ClM
WmwXXRepenA44v6l4mAQlLT6YrFaNgU5toFLmLQKFK4m1n5suPiIsMIQVbCI3P18LBD846N3774o
yABfWAeJQrofxgATw0Xmj2CK1I2ySzMfMJ5Ig9Z8XMoq94BvET/g7OAA7DxB8yiacjIsojZmwbKG
kmXxsiKgfj085DuSPami12juqbLckDP6hj0qH6PzO20E8TWVRA1a+O/13Z4PqUVd53eMbABiMFQ7
J7cd+jG2eHq8/jQbscU9oDzhUBrekBlInx84OGJhCz55jg/IRlSWK4AdFnO20sZDlWJzVGnsHBhb
3AKOvN6ILh/jA+yVksMNddqF+1aIpMUkt+KgRuSO2I8k4B9TBCAOgyCGVGJjYVdvcF1Djk8k1MNw
VjzMGG4MGDLTV7N6HKCgfa4ui47qOSZmoikST0L8mMeIXibXmQ75CdbyxIGVfJ0NYxjIlIyaySM4
rk6L88IMrrPzoh7benI+MZL3ozvYzFseNcoaWyVpKwgpHQCMw6RG4eEtsOa6WpwgUtvBtGC+oDH5
wYetP0g3qf0bGCgd2FSqlNhNFnGKM9tCBz4pRlh9qN9fPwu6skWXpFtcMFcZ+jyhBbEG5LjKwLmg
Sa6N8wUmGndWmkN3jGo9ocHhbcLwc/buGS2EiWGwEdXH6Lx8Y3E5FPmymNc92S4OSkk1P1I2xEQY
7wQMr0bOYbzkVeh5dsRwQ+joDPKHxU25YHMoV15LDCqZV+wNdgws0UWhl+WGhAeDuJkEe1r204yP
hF9hReiNGLPXUcs99I1tEayGOv6GvB6nIyz9hXxB+wHelsqLg8Wg6SNR7EeVwtTlbuOw04Ae5Hg4
msTAKlZB8ldGgohWBRvnT3dYRLDB8/dawsfcCaiSfq0jfyCfsz4r8t1D5x/2scNGdbHG559Gie7Q
2wjDt3V4yDzzp9vsmcMhwWqNBNy11BFCJM4JwAQzyGCXMqGLNZ8AJwUxEusxAWysBbkYBW9ZBEHx
8foxonZ9nWN7YTAwMYzAqbJi+YDykYO3YMPkQW7Df40bsCS+odWkzrIDV4XZWMZspJgFHziLxTl2
8PE4g6gegwNv0S5+BuaIzzm6NgE2dhu+2btzIJsQgz1cF7hz25LjgpU+5trxuXdW5XqHbyXnwwto
Xd0TUcJaYZ2j3BU6WxOGnulrpFNLTqeG2MOqCWL5HGMz1bKEArfSrAR9Ji4AVB9M36HGhKOC2DQr
W8RcIT83/WqNAweyS5gVc/wycjHpkIUIyg2/r9iO4kKjvGAFGIMwRNim8KTBALngBPj43cVjI9le
10xcjhQuWCgYJkHe+ubujBLO0hNzNPhv3UyuMdeaPILczOfe0aaAlA3zEMxMUYSdk8fGodYua8BH
xnW41uHuur6yEjH+FPeHicN3Kgr+Hb8MMIc6w4gyIrm87NdcD0SnqMpYoZqQq5pAgKI9QqTh/CGW
H7Ps6/iB5wSCiR17eaxwv4YMLNM/xfiWoOq8LRmNqGC5J0M+KmMFc5glrL38RO/5FldCvCjZvbgD
MXI8axBiTljF54ihzOBH5cuGYvrRU1rOoOMElvpqFwYGIHLHYGlzQKjnghUK1mFg/vy9nHN+DKDr
M7XGRw9zbARxZcrwO/kotlmPsZLGzo0FlJuGuNxT++l9LZC/xRiHGlPjGwuzH1IMdg6Q8aAUwuTr
nuGZdnkM8XOMkBsWB5bzsusglObEeRXDfn6iADME/93BGw+xd4h0LBWZA6BoeAfIMJEhbjC/y93g
B9ZXcqLWobvjesqAqOoQswyARdZ0NMvgF0wdLFHhI76JhC+1Rnh9AOl+ZoH9I9em3HHF/WGi4V6B
nQyspwCDcOp307NvbgieMDqEiTg6QJqknQ+t1APO/DFrsAjDO6vAgpeRihT183kdvfJasfDQop6C
iKtvbo+pHLGYkyG7fV0t6m2JzIc3bDPezgllia/jF7eSyQnWJFxs5NfIH5k98gdoeDkH5h+1HSS4
vNemXcBoCwa0Ey0xxZTzl4kI4g8BEEEOQ+9MmI11OcW8A/NGrDNhWflc1JQb0685cbY7bgSbKHOu
WV04Qgv4D44VE0I+8G/6OsF1gNk1q/MXGywmYnQg+WD1ajD1/eHOtN9UCPv1lb560vek+uQC3pmo
haupXq2y0zaA3dxzGIwLSCVTPo2cHT003qgVchePGY2P3tC9YcUgHia8wYNaNzfwmdBEwAirz/ud
yDxCQPw6PKiylBAINUAHWKU1Rg2dIhzKOwSNd9wuIo3mEcyPJ4ycFC3ZIgMBu2/s99tziWkQ6x6T
MmwX3EHFw3nk9e/g3YChAgkAlq+n4j0F02ACwgF4YGvwz+xVR9OGt3tbYVKUBueLZw2/VZPlTJ/v
b2vbHs7MHH4qv38MB+GQTMQc2J9tS+h85TNRLp+WSlOPVcdNI1AJ5NhEb9fjrLPeniUgfgcnD/AC
ime/n59t5A+Zfl6atJ3QGfpsHCUy6yrYm7lnXY6hZsT9nV+eoLY84by1MTQN658KkgoaOvDLdFNQ
CL8hrPERPuZE5tt3MNcLnMYn7qqlOL4ME3G2SYYta7y4z0xRgMPql1HAGETInMr0f2KBwb1mIJl4
geV+ZbBadvUIvBtz8TkQ4d1wWQahF0ZKMmC0mTQRqDYpJGLsX/azWp1UIjUnCZxU+GjkXxbODGML
lq3Se9XTP8IhYps08BrQgZ98BbFfy82grSPOhInkJfSzVELr3yUE6+NM0yO2j+N9HhgnimsVu+2d
XRfRioHVVFlG+8d3xkW94+J8rkK9iisn6bXV7UZcTf+3x8g2N86xZp111eFYGbrZLK+WJ5hGSi8m
kr1rAPg6kY2cEM1N6kNhdKblGFu7/JOeguSW7tW3t3pkagCDauIsjrEGbpFgHDGAjBxku3TeUJZj
mcS5LEBOyrcDMto6GeI2hZ2Oi5W/QM3gA3grzRssR+P7oY/uB4euB59dtrgf2sP9QDg3xCPoR2FV
IifFx5aGN+Ba/v5zfwes0heABC6SNeMxMn67uw9OoOre6R7h5GZyBzAroiIISth6ueGfDLLc8Gkk
7TNWuqmZAn2O2p5WC99mz4ekowHZaTEdUuHARREGARuOI+Cf8aH+Dm4JhGrGIA3ydJxLK/rV6TEm
EmY6BRf+dx3fbPcy0ZfFR7fc/xu+ad/9p7ozEXx/1BC1Y78ccwCE9dboHtb70U0Jnnv/syF2l6zV
3c9n3Qm0Ze7QctZ4q57uRQ/7d+f3+Q+JlYu2qjv5mPUdcQHwtN4tLv7+0P90Cqw0zzwF+Xe1Kgng
B26rBzlWVffRfmZa8yzRy4/Ht9l4ksz0pDYnX2/m5GTnHf9bY9S1Nqgbix8LjsaEIdshhLoNFmr8
+ryjdN0va9eGIxJVsFDw6b7HajMKwVps3JmK5Y2BUkwfgfKIBhCxMTcDBx961hcpd+b8K5t/9CR5
gGWP7jrlxTTCy4P4TVxVaJFi+yZxYeZa/hHEmzoH1cmO0hTzbEi7Tvozo7NziC8ZUIPgqkU3SotR
G9qsqOf35yBprJ/8sbydYjzFOhJgANc96cDAH7DWP91qghyGmpr4pdIOULQSopm4rWiKhvenNCIA
JpVvCINwPw1PFO3puEISiMsmptI8xVhUmK41ZFN8On0KchiZQzpdExz+dUjH45qUZXz8Mo4j7Inf
i29WbQAAloav6XVcY7E+bkmBnckOw1E8bbyXpSebdTNjL6gR4JNwcaEHHAZuAAQdCOaOZGxpPutm
Q1jb4HuYKXI4cMBV9rnTJazWQzbSlx+SE9yWmLHvDKQvuBpCSxCbY8x6cQeaYOjaHyoKPD5apBJR
ESVyMxbVyP73igQWedcZ7cDyqs5u/85cioZDhHCy2g+JoZvIEK9RlTWAqum3Dl2QngDv2CvbP01Y
ZQG7Ft3+COIkiCWrOUNS5FQD4l32FH4gscyBjtgqeYbEp5YZaVvSLcRU10NvjU+vYN1mDycAFlMl
dvUKD3CaQVN2pMeOfeRoc5SQ6IEA8jcsHOK+eo4F80nZ+RWfzJYYeYu3g4k1KQ1Xkgo92Bgsi4qk
Ciqy1DMcFKcM4j4jlUwGKDkWZuemqQt5ZnqZv52YHtF+nC/Hls5Ogi6aso1NFIQKDv8sqXm2VEcA
7Zi2DAbgJ3bjqAfA8kCphomejst0zLfFeX5c2+Oh32C2jVgE/X54Zi3XiU/xWQy42owPIzqizwsJ
zVSDEFZCZ4mD4TB7J8cLqsqfswFpppvmo/27OWCrwBq9CBqJQPJV9gXFCc4o4wLP/x2p5ifeUOxb
pUSoaP8XT/J0qD1UKmhtNGZo4n1sJ2+M3imOGOWUc+E0610Zghtax8AEvbsF2DJmc4OLR3L8XGrY
M6leq30RvRPDkAQY12lr0/SN2MfBL16SEpqR2gsC0XLJmiHAGWYR5HCSO0na0CxBIhdMKcqSS3a6
f+yx2KtEt4LzaZblywAONVyOOwjxIJvjJx1IFqcILy71/ea4Q2esGKAFGM5hKEfRY92jPcvcB451
KchOkL+Rj+6njHZO3k5HypfDt/+4g7cEyMKuF89ufTSpaMKqwg8ank1xG2HshSfcYwq4WRRs2SOK
edJdhDDkH+tA1cYYhuXHpd1MkFY5H9f0HdOxaxMVbWLAzbgk+NLtMb47/xTnT0QeymGPsxW282vs
cvZvFcUUaU50rUIMvoKyd9OdcStHl/Vr1CaAEWgcyAhxnerIGzp8HJYXWKGb02UGTaXu5urjrbWS
s8IRYVcnoTtTy+u4TKo3OOIt6mmgWEKGJ8jDMYd5j1NOD4rlZ4ogEKA0O7D7YVJBzqmZNM3myPHR
fAjDE6YSUidspsKixCjRy4/SLonEtYt66v/1GkQUCATHTtuBL7Mks3fa4LnF7uQMFNWP7vOsIQ9u
+uiWL6zhFH++3E7wn2lYK3AuN0g+Lb+xkbRoNL7QdH5YzljZrQ9+fjUn+3xdlwswIHp6mFd/iAcW
lBBv8J7Bh6ZK/E6CxLoC/nUp/b3psRHJDIbeS1x2cXW05SfXoQEFa8ziWMTOEI82JWrw0wecHSSM
jdNbAXNRi4fYk9QHhOjZFgezCnHQw62wOsfZKzkxhNRfyO0DrP78rhmfMKpGLswl79wrlqWxel2Z
KfwYa3FknNOfihJkAvp5UZKO3gWcZwdAXHoKRCEu5xVTP4qH7xfaLzieyeA8aNxioJnp6Tm5oOSv
5w7IkZIcwZrxIE5uvul4yneFdesDMAzErIjOH/V3vuiIlH5bGwN2bAaus+cF08HZfXkmzWCLuF8W
zd1VTm79TSkix9WYUA5V4sWmvD270pVqsv+4pEugZPUet8SaF3fvTOF9wMxA4qLs7C65nONMCy93
aMhl+SZ6/4dvAo0RWtKGhXYvWQS92WAJy0PC8YZAjvbJiUHVAjqHuniGYK8uTOpL7j9p10bIo8Vf
CtzyB4aN0Zmlt6AYkW+K85sFspbG3Sdrzu1D/bQemB+6j7uXGTi2PIrdkyJKTUWjYNUjw4PHQzhD
Q5IfFWqnl5JaULC+eD0UlcZ3ziPMiAcf+eL52LTqHKp1hYWQM74//T15Rxue1HWmulm1Ksz4Wi8U
ihKNp0MeGff0lbdIJjBwZRG7ApG5AxUuu9riQ3JaF9ViiBny0dctn1qUrntDPdSmxJg9W8KkwxeX
zT6bmwiY1pW9PaoYEHmnk1c/A+eWqLe5iQbSGV0tRv9kHz0glf2mlq9VcHEGa0vcpbwbDmcG3rae
uRjevAp74Ov4pAUVfCg7vIMPwCuDH4PrTTvOBoszQLriWpsGLBlp6Z1y9tvAPvCqPQVJJAoNhC6E
+xEuiRaOReN7HVaLfMclJOKqd0zgWzFh+podJ5KwFnXWLDdHeeMRBZ4tNugWql80hGQZY8vb5JY/
QDij4c4Pw6DJxhQOq7fsAwiA9l64XaPenml2dM0xY7xGBlQPtzn2I9VmUSeOoZh4foQ3i6pTlIFm
t57CIaDr2N4pJt3+UQLH0IlZ3WHmky3NbqR+Mjupo1DC0JJ0YxR4602PVVjBx8NxcWSH3S+dtb4J
QsxlBj8BOo0+07BvAc4NMsvNC98ZTh6URO+jHjShCSwqAejILO8Sp2xhjZdhECyG0AS5a/2Vrdyw
HT594/XRPuJ2k53DtPBo4v0YBiUaWHh2h5SywseAjrwPH0Jh94sFPog1OTzrfT1kAo6w3S8vcdXE
LXFUZ4yez/VAmeVGyG5eIbMeBC0oR4t7tldmkCXLtxSxDdXNDSqy+svSoTJFqh0eGXX4HsW3L9w4
nN43ZCcYWXC0wic85o+CSqHlGqS/nZuBAyMY7UA56ASlrKlAfHKOA+jh7LCnoMYNBBu0Prhe5xp6
FI0R6972vppNc4An/DPQbBDSsgNS1Bi4OvT2R6TBOTC00QOf7psZGikerDVBMf6n57vbbe9a0phT
dlZ6hrEIxVcIVIbrZZgDFG5XuM6bCsi+HcwuhH9bA/1G1OhOVDU0WNLFg+DMxtxeAFVNDM/ExPXb
tiXdCk45hmMps7fcFlUR3ljf02PrE55GXMQbHuJ3Fd2pOqvKeXuqve4StWdYDUQFKlCSGVEM6Wy/
xQbDCdgFMQVrMWS2gxptWTPTLtMTGNzZd2wMfwO9BQcONXxlDhiOU5htsfOt51mdUJ4tDvR1DxW0
xFQ42G30+8NX4Krq25YoOm/m2nA5uEt1+VFDiwSsQmnVw5ElLLx5l9CJLDWxrpsceSmfoCZPhXVx
1Q2WRbus6OUFwICOyg6uQ1w6ER9F1zYaGFGquSUL3inQgRTvyaWYnNpZ1U0H7eKZjvfoqMGYukCH
i7UHeeEA/BQMJdSwQ+6jroyvtHc5YpntZ72P+ZRy9mzY5gRRtmfeo5pgG02Q+6Q8g9BHD53cs48E
qh7Zsknd4MJZEr9jnuoP6sSiZKX/UzM4NyPr2wTBWVmfsFFrmiZTV2d9Tq5f6dx6a2WpnvbzuwV7
9Xa4B4ohvRm2l3OA9B8npuOoQs5WeuTVDxeiV5X6uvpZ/hosWTHc3tsIxl8Nl+5y/NeiH6YodXLx
7yshmoIDXOjbaE36g/irwguxMcAOnujkb8lVie/kpFpoW0GDTXPOxSbi5/aPnSw67af7Lun6xCJt
tyMlZ8tgwI6HBVZuARtY+NFmE/05vpTTK2Rw270j7ELed1+dlMW1iqouuV2TtgLjDk5ZdAcMppVI
lyioovc+P7dOPh0xTuftvngf6iP76Wa1d+mDfTpugZ7O1uy0o7y5B2KwuKXcQxssPqjAWctN+3CV
/9B0XsuJa1sU/SJVCZTQq7LIyWD8osJgK4BASCh+/R3bfW71OW63A0Fh77XmmgE2q+a+dBjNoVyE
HeSEzhteHkGUXskMjkAoY0ZB08nhvVg+oIIsRwRBdE6mue3D76ijiNYy7ZQKIcbqHPo3ds38N6Dt
pj5g1sJ9DTELSjfUys4F9H1ysRDPXdLK2Ynucm/hhc7IHn/6/OkZqIWQetHqc20QAEA9zfIKu+Nh
D8gRX2Kx42GZ53Ifk8cGuzornYwW5uWYUHXeEKQdFXk8pQ0ZaUv5NotoikZ4vw5ng5GQ4SsRiyFx
brz8wIh8Dfzy+ZXhpogwCM/uImDaKmk+k0uT2S4Rj633IhoB/BCiEZRifGzJkOPCh72XetrL5yO9
eWw3hQurxCSOHUQYU7CEoBIvn4S1ETSo09EJyZ55dyfwxQkRgf6Vu1HpNgbGve6D1hf6OS50kjPW
CatrSBLA5ZsJtYInGb6fHEXk7mAJHzE4IngvvVtro5HJIMLZI/Y9C5BsZNp3cB6gRXxNEC3AyBs8
mSZ6cB9IansIIJxTtlsQPXOn6W7eu1HEuhSWmotd6hs1NcA8xAtiHHXbo6GizcZRO6X/x7mezTpl
C4DV6REqWEA/eoOXhuabZVCdN/gjsfsU3E5N73V4z+QzrtQSXUCP67kbP+C82fhkGCMqNsYOLteB
TGsAQFRMG5Rl19GeARiNOKAGWAONjXgFnP9Q8BEa0BHOt40P3kC9/TWwk76rXTbxEsYV+nMew8RM
Auyn8WDX9IX8XiXdSktWr2zsZKT/3fJhbmSGr90MJ1Eg6GJqXXlgstWD10FGgauDazzxmqHxVQhf
euGsvMKuGPefa7VB9x4wEpHvM7qC5DPuSCmlocsDBlXJnLkxAR9PRjgMD1IiMWWmdvQ6lDq48of0
OQzTvhjSRu2G1ZWFSVz0IIoTKTBi6FJ8FzUbPSI2+GQm8MtI2rDydWtEWioNGqikdOACK9gPNpTK
D9TfgD258wEHgXm3zG03fa5HBrzbtgSQnKbFphix4+VhJwuSUkS3WU98nRbGnEqgyxG1WQEThlSE
IN6ATNQwqzGO/MHasrvKZ7yO8laAj5c3qTtM2iCnTvz6tmMK81waxb4xrRw0Gb4ua9r+zjocgdUy
CNqmmNEtk9cJHitEUq6JXPXk57F8cQ1hwYKLVglt9LNQbP2LH2gx/+whQWOWCLPK5VGk3QgW6hDo
C7b83oJqndV7TZm4o6rxN9FyUqJCU28LeasC7FX2+6ff9fPHGT7Wg3NNxdHevfcZPykT+Ggqhep2
2FWuFjs88VOH6sf7wXUaMJB8m8cYhdWoh03MOIHFP7Pf8RSkq4c4tcbME59PtxrosRdvO13lZBPQ
H8AjE06H/RvCson2JADotrVTWmKubqnYi8de13wyAGjZUSjmBzcnBoelM3ZNuNFoXA33xmLzDB5E
2UBuKZA3zYqnp7GHdV7C8L72NXKv5dAowwL5AhoJ5khg9UgosY4obAZfFIE4zyuozUgoov/jnYiK
waatM8HFnmyzHgTcntgozWcvhNY6UmwDozNGw7jMA1/d7bT04BJPGEyunsCRrcOphvEzAAqQjtlx
EMzTpFgOj42ihg/CHCAiStkQ2dbi9czmk5cC3ASDVrmPgCEmECXfrxmlnGzGqtPHGKypk21JpWVA
4KrkmEqGtaJN8Nd569NOjdw0edm6QKoZCg31sDZrWuX61c+rrHbMOxMiST2rSTotJXWqGzguPzAH
u1VuOzlkb91qmNq8DYPoqWKeF733esSMFDUoyjJ2kyPz/vFQ5O9cf7KbjsAxavIrCeuleOovCu6b
c0klbZG5U9uin6WPGDURPfQbu28EzPLHI6GleoI2zQYF8SMS9nd3Rn6bKr+aDLfuhmx1RGSpkm6U
6I4CfgoTDpdlgjkS7JUBv+7uH9dLuPSz/Y32dCTDM2RyzL4egZ9EPQ7zIh+LF8H3Sh3SA592cyiU
Zf/z5M5idWSRI24bksGVIXx+d/oPnbUKU2rnyXyWBv9bMgTijqOMmMrDursMYoWhpyV2kBneX5Pz
sFFNYkoHO5GuaOJ03zojixFaLvCrfNX5ZYuXYlfY65sy1ynbmGydczSum2SwNY2LaP5+uAx9Cg5W
TVPAxe7ckI9tysPg6pecGhFm40FoM9mjIK1MJeyBPoxNA4M4hfdFL6/BaoUJgIgp8drMrWFK5nT3
+qlRwmGaclXa6Yakwoc1muUf3ZZExXFARf1sCE//gKNI6dzNeMUJKjZlkagLAme6++/QrzJpXXuA
MJO7/Ri+GJi9WduCfNiVZ+WAD2qFWDO3q311pcK/2/2cbdfKlghTnWSpoq3mjqW/fzJiemzx0NQL
By9E3D1fvONZ0m5L3Xmui+3g3hsSmNBQJ1QMsOemt3cwuegezatXgWGc77eQA6DP4us9WjKBQgGX
2BfsES8s0m+rnl8ibOo4hNOXEXA5V/DnzaMmHBFrnAxes0rZKmpNuNOMg5X33j13dGhAzn15yfdv
bEBKofjWIoCARUfklOpJL+/txnMY+rlvJkcFT5YXzp/+gImMThHPChKE7Qha2Ah7Cwg0zuVGfksO
tdsjyZO5gbhs/vvQ4QRu0dJUP7lP3AT/ixQAi87BGjAS6fZZ90u41moEQgtcUSU74F3S7Um5OXXV
7pZdiSLCa5kGibsOd6LaIVxIiaA1OeQPvWER2I8jFyHz/eVE3UFiGukL6RvmWDYc+h9G4gyna+55
fDIaO7uyid0x9SD1FWj6jpUI1nkgVab3hj+OvazVEA0PpGC4ORkF8miTAK2oQSrtZdxCb5ACrc4f
a6FMP0M7kdOaGj7Axm33pJxhyZq1K92YRrZKkIrLh7vftWGErXpI0AzhVC69Av4JERk9/tPc9DBL
Yy00TwNIgOmN6QF56VYdPNUg2t68+yJzM4w/IrgHbopsTZonNSBv+HpOx/BAyLmEK0JUSroeKUJ4
V+arcR/WaOLZBSerN35WRvjqV9JLs24IkiTG7nSBYQtp6I2xGSNhbRVvtVXTHW9LVlCGzsjMiBLA
AMTVqAzchzIfH5gaxDNap/cnjSSQ89Q0V3XusyXTE9IussFLs4zIaLbFly9/tbAoKCbcBCQVNWXi
Tja4yB2oDbncUzG4HuP/xEwE+JgeAmQSDpYYSxATNP7priSlPJiGjRWf0YMoa2ox6x89Ph/GYsK0
n3IDitrNIn3hRZWkrZRvXnn6o1S7lzmn0FdK/46QrpBqIGPBUCNfFf5RAqWjZsoWe4o6pxB9nKRj
scp/IucRtCfs3aBsFnOR05lCWCGihgzxfX8GHQa7UUpHxqpgTPVncxji82jXfD54+N8RHYc0LZVD
473n3SfTqYrJVeVyALBUYdpIEUK3I9JKGZVT+MUYhIcaPBJaUGJaxE1BaCFL290TnF94MZozNB4G
Q9w1P9xHyjev3x2UO/6urmGeAHWyNUSkLYMA0Mn6p/vmPXLzy9AElDdqEKfkVY9VsEwLHulzAtWW
x+FOGbl8nyNB/BFBTLcZcSPjbfVjGJbpqdN2SwE3Nlzu1AlYPzFevNiJsX69sOqGevYSUeXsNbzA
Bvtw9w5gg5AG+SAs03ja6AysSWs2Gd0dHrDigEVbLgR644z/1qiRGEVYAH01iz9NLMUiJuaoAURg
ERyRCLD3gJU5c/Pim8PDS9g9twwSzCPAGwKd+oNn17CDiYRu8YStfWLCPfLAI1Ed5Y4M2EWqmhw+
YU+83ah38zfiKmg5CLOQENFdGQEX5+ss7ZD9mP74IMZuNmVV9V3+3BcAS5Mg2yqH8bG8qFNuptpw
wLyakGuWg2WseAH1khkVb46cFOUGOG7JkovEaTKFOQXkLnz3lxD7K6RrNjso9boCpOBOzriXo6ts
IclUX7eeMAtun51xZEgjGVPWp9GYbZ+gE/pVuiQmJ+zH/ZI5A7t0gXM+ja0aQM553Pfj1KbxjGOv
ekwRbzIvHbk62neuFoA/ODZ7RlZAlQZxsd2VJXRyFuk1BwhuHLznV3SiEYQI/dHsqTK5LTmACkac
bG4uRYyei4/SzgBIosommZId8pvTNGARYTCqBRml25KbM8Z4OBWrV7k9Na8LyCnec+0vPrZkCYcR
El04zN31Ji/gzKjfBcmiTKYBMhUGLm69eNB2oxCK0QFAkX/L1mUsBZfuO1lxbxAmjkk0kzmaaJgu
0GsDLj2aKS5QKfYeR4Qf9P+3m0t5A3Zg5vb4HAnTLgBZoFwRVsHeS09PWiBg15ScAhXlFTOgwRI2
hADChIMyEczP1dgnnJbCiGMDxsjNR1AE9IeJ81r81T6my2bDDGlETpCNoS0UZ7Ejeip+PDYVKvqm
2yiEYs79DL5uicsWnJS9JtR/DRAQFr0JvDyqYoDlwlca/5Ycb7AjdRL8MB3guTYJvsd7VhRgs2Qx
IvyYpHH6G3UvpEjMvywSqLE3uM1psahtESZksQ8qqnDOkcURq+QZSECnt0O3QhpWwSKECjc5SDPl
UnzS8TxIrSP4jjAraJApc2vZ0tolF1y1zCuvnfBOqBy5mHGK8aGhv4hxw0fum8ybP5oB1x3ntEid
Gs8evNYgGgy2wdNzjxDviUxnk55TyR2jJ2R5TLodGsHoiw9msXirEIJtMqaMtwPS0tvfXFnJ3kPx
ge01MhZmjcTF74TYAFM6mkl4ygR9Zj58mhSqObuhgIDtCEXPWniSH2m0EPdJ/vOEd/gDUlBvXWR5
nd0tqV/FIcbOo987FMvNiwLq4dSeJCMAVM1fqTk0kOpB02/OCMxkwZV1M8lR9MZnFlL0KcqRw5Jd
0n8XD9TCpvEkFRmHw3WFMgSBCdQTCmYS//ofoFtRlf/AGmgJr8d5gdmgGSaJ/zx3VcgaiPEvgbL4
nmqoShXcWc+SEWTvTyhe7Qf3MHiBOVq/3h4+i0ztAZR0XJ7jACbFDEQMKgWB8LA7hAEjGJ6fMvMY
gsipyXqcmUttq6K9RQrGuil9YgnwNFzz2KrO4+m8zKkK1az2GC5AUHtMx+gtnQcG0zqdA5zIYalg
tuJl5wo08ZIcNNigmk3Hj7j25uGc8ngEdR0MxqkwRa3PJFv6GlAQwMkYOwUspPRxJBmYmeJyIjF/
QmQQwqnDm5dsk5iuyoF0B591/PluicAFLmvYrShtmI4TDgakQbg01uXMzPBJIgsUM4ccEvDIT75H
Spj8ylxjM2YS7BoGIfKNx5bG9uPDl55kDtgb9yuM4/LEThGJcKZxTMS1fL73s0aaZqfn15DZBco5
4Kzam2B7pDGHsFpJgCeC3ZC49Esayiu/+waWh9vNwsVqaSN47L5V5ruY/83va4Jcg7/5LvkpFKy4
U16KsEhdYbSjeA1Oc5JHbhb4Hh1y7KIcaD/upwhXIxgRaLa2jKmwyy0UBtTQn7gA4S9oQQPN/o9j
sSqD14cBfvbB7h2zB+j2hcVGVAtf9YBWJJ4W36M+TJlAbMwtVyliFYdpHbw0C5cJjWqI6yfeNOkK
ioj5DSGfkE6V06lYo2+2mRjMlbfT2HcsSSaLllWQ8Y5B4LaV4j21NauAlaucD28gSSJDYc+KKoZS
L/upWFpgK5CTbvNLRu/BBryHSH7gTVoL5ik6E6a710Jd75ipjFo7+omXN3mlIAwsBO+5XJufo8qP
bv5dSEblFEML3CvzOYv/3eOYDrBWILLfiO2jWpB2DRE4maUWR+SweCXXbqotobZSvvZjf0i33WeJ
adD1NqXuwXEZ+7F5AyW+seFPCFKWz0sEWOkP6RK4nHagJSCNdCGKHFadYoWXJwZpKfyEhaxMZZpa
ETELFGJFXTiGCfo4xlsFtfeDAsRWf4kF7M/VmYENmjD4S+C79CdjxmVrNpdJs0VBTcTbVm22wOO1
bUB4oa2DIKXQHELDPGMgyQUmtAbQE4wtgGR/US/AcXtGh+THc7Bl2C/ryUqO/FeDBduDXDkq0D3h
F5yka8vszL+fq/mkopmXMH/6vWcbSSZDDLdspMyG0+PzU+yRxjBg6FdKv7gZQsZC3+LFYi6nG4ye
obJy0dbXghUSRijhvXgM5FjqX+5vTDCdOlasyPQTLp8855VvKmyakhPQ/YAUEsUXYnbVe928KAJ2
QmJ4GMa49qjYCFp4lAD+oeg4q+ghVGq9gcIDswfUlvWJrerAhGRRIzLPnW5rbqvT/buZad8NyYJ2
Og4AU9n6cC5ljWVfIoJLlM4QrpFpQILet0BPiHoQLMCU7w+cbFTxp2QN8vgIuXB4yuJK0nf4WmCo
nM+AInEd33QGxCvYWPQ98u8LH0m26mYGACAt7rpVupO1NotLmzDnL2CzFvknUZ9rgHcEg391QPtH
RVrwDM06nmpbKhOQ2uh0wxyODJ5qo/6STcIeTjOFowXtLsalkHcwLIWinHm8rvT87PF5oCdJPWAO
9B9Wg0228nYHE/aNmz5c/eFzFWT3uTF7f3Oro+CsML0wKC7GAh5C3/yEeEZJQtgW03IBDLNA9a1N
1WRu77+SX7qAVBqqyjwwLwIkv91nMXjKJ/c5h5Vr7MwdmX+x/AM411/1D/ecyJJNrNHRdF8fFY57
kFfum235tl6LC5OG7r0EZWaLmTRkeyIj87EugF6Hl0ri4vUD+H3gTpdGJIRgUEs5yTIQQSLsPl/L
v1NUYQDNO7udiUekkRKHZQuTsT7QOnA/Et3uUjm1d9fUzsYxTX+4y4AqoQHhNgGr8ghspTIypceh
0F1JS946fqRuhwXyt6y44Dwo678wBZM2lSluFwGpaD7SyJrhHJMnC5w3OTznk3m8KXbqgeaS8T5n
GZu+A7Eesyzor7BHegei5x2vRIdiJIM18VNjOBXEbfiGxQgKjMBDcVScfgDgYd5cFNmPoK5Dg7wY
dwdgaRldsM3n+vg/mvXKrP6EEBdlb924EXrWh03pvIPa/KY83mWIFMSP0DqMJt4duSGt2i5dXG6+
cBiCBeWLPR8OI8qYeluRx9UuSVWCX/mg2YCQ6LWL/m9lhfSDrCJg3fvJTjVxhDZroKjYgFCPWPXM
CZbTf+qv9xphW7UES6SqR/uCxrofBfpBm7P3sDWWR/lEiPX9SOVV0Kk1Ls0ibwgJJVBLBKOICsmS
fyp+GcZQmC6rQzSVjgzfCTDbvvd8YYPGaUnj/GSoQO/M4cJY/vS+El+pHyill8lJ+swDClr5bM4Y
n0nftDD9mYICatb5vdfm8Mfqt8jSYzE1bJhn0E/SJkxIVkEmMHGyZY2qL5nFdh3qK31127+XbYiR
jy1sQYSJXL5XP+N9TUD6ZI/adD5A80VLfaiv1fo+VWclv50hUEUzrto2jFPon4D0mIsgUbCQCU4C
BT6U3/zIXAtH5YS/EHAPiP/PA2fgztaPNau7jyGDT1kevPbdOd/f9s0ZOvrkE1iTZHJgz3TfHLgq
KbQYbVIPkMHDm5zH67GITJmWPpThZlkQujkrF/oSTcDr2zilmJko9pwRIe6b687Pd1mgrnQYPfwm
yEBOlCcnd8n8c9A8AwYZahfiAXK7m4CdWeQAm4MVpxgd5SHrAvgT3m2PA3wopfTiPZksJD6aoDkT
u9M8yjSmVwD5mlWUFKtOBfRzek0BadAvQmGSNjxI/1mdTBdzVOa3l9FU8mEHuBrBD2HFGoAVBdMa
ZmqcbzCfUFk+AqF+7KamLVJuGlvYCNDHIqNP7Yv4RHyB/AZASAUvv8qLucrwuxN29jcdoSLylcH6
kVgEuTMnQIi0IgHB5oQm+uqYdClHRZEZUCFVNjB2/fOXX1xccU30UbCjxoqu2fd4/zRCHb/lyS5K
SUMS728cOy8JjNQ3X14z1Xe9sk64MWrNft0FwRB2DowJgoun1KoqiuV42neMhUkqcrLIIV1dZK9T
iEb2MLI1PKK++XUVB6AkbLwbSTWgd6KrwM1u9voaHW8I4Qy6MxRk7BqYI6HuYNXEsbgJRSKHcH5B
ZgOBMhUVBBZGhZ1desTMCBmTXbQudvqP+iP/jGZsTdyc2Bl1kc08pT91G4Yk1eWdQLCiNCjP6RUT
AM6JtgFxZy7rF+hL4cPdnfdvtpywF+Q3piUfNEmF8ReFA6eR5hAIoJzHJmjxaKkSQdDMH3tCKnGg
afYxzMgGF7v7+o4yhX2mc5IrlSJBssiLcOUDaMVFpmUmj5/ovoWZvc3J3pqh20NNsaT55n2Roilk
iyziCl0w+vKP9IcmIH9BMq0W+3xarkRw4mogFSEHxTOOdIis2LJ+rJ7f6d19bbJoYLBjWqP0vouJ
OWy1Y1aEDRP4iV2J+zMsV5IW1oOfyWIdEbN5yPUYAbew4ycOvIfCv2tThARv7G7Qkn3BOYwTR8QF
KXiiztNSHBMFWZrHVQNhxgTSWzAKJkdI2o7YDX6I9nuvFCZLwESRYOpqgjuq/xbASRHzGqtEgIU5
l+blLuXxbT3IW0jNz7p2qKkksumfcmu9nvMSPJ3tVtG+NIxqgYhvsyHvPtHXa9oZefTwo9Zf4lLq
GPYr30ChQNgJbEBlN4HeGp1C5a8LQ9fVMqjM/B0paJMpUgeMwamqbIT9Pwz2p4dmjujMUc/FKgoT
DDkszNEByXr3W5tF/rdoexhuQqcHYxf83dfHloPtgT9w/wWcAjZHY8sR9FHywOgFn8OyG6t1Wl12
k/EfhQ8OcGPtHygbhbRvQa/iW7k9YOPnIrWyabxRoUYYFGB1EKCtSFY5scMsBOQi7e8IDZ8fwqB+
i8QxoB1kC9TZ6KCO4LKk+o89It+VSjUprLzvnhHUWFflS6p31+T72H3xwPmSeEqkEMkusfFPAeBG
rTfB3QLRAi4I28QrV9jr2OwGcxGDU35CTgTMpYCc64t4a1wkvI4kS+MlsggRvYFM35ZLC3kpUtXB
WiV4byHO2qA7n2qc99YlBB4TNjxCAxlWPrIUHPg4UPic5W66RVTt5wFbOEgxLhGYm6N0nCbrO24B
e1xBAnQ2rIwcX14O00bvgZEASYksYKwKG+w6OG4jJ9vDvFiSpQj2bO57F3SbL1Nlzhoe4Rtmn1MJ
XJaBGAPhy+BEmY+PBDLmDosF5ZvBCs4DT1s+xwFURSHZ75Etr3N8CEbhOLZKhvi4GSE3uUvTZ9B5
wE4aNkPUf37rYrr5qVwm8BYO5nz8lR6oyE/6B34irrTvCXcYVsCs04KFVyAZqGWlS3k1PiEU10hX
qmXlv+eoWSk+3tfxB68GS8jJ+bnBKpP7X4j8kjXBKpvWtDXvcUKIzEq7xrjS6sLaxaETjzvQooDK
yB442KSJM52v3GGNeRfCHAGh4gtPoN0ph64p9M5nMqZmDEcDc1Zga0gqGDLKZgwove9QNbVeJxpG
n7BTdMsUUNiaOPRoRAfyet7oPTUiuAZP2spT1iFoG1CH58BWFOQjiOAYeuLbyVlBED3MQKMB0lIE
9w8upgepESQlTUfMxDgWWNsTe6kfzGP/UfF7RKRCcAmfH1iNgIVBCqNQnAjacfJGhYtDsQ1yyFUP
1lJ4wGTzwnnuoiUmvnYT0lgityQ1FLMMQVR0cspWGvbbZ2FYESzIwqI2vTEyZGx6bHJr1LBdWcj+
0TEzRikjrwhhodtoMhkQ94oHC8E83qsgHhMuxMVesg33r8hKioWSGECAl56lSqKAMIxvaSfNetrP
tVofWqayzFYX/dPB9NHHP82F2qqIOZbqJHNtPd7GLXxh+wmaIdKAGJjmPu08BAswxBz4aGInJxXv
EEv9xc44pI1gyPT4hMgnXeWJ9/weL9WFBmfOQ6zFLIaTROXiwIz+5VzeZo9d+qXNnz4iwh0mDRx/
ZuofY0y6jDWD9ZrFK9kVuwQzvJX2jbGaNU4oh9OrITae/jq8TUAHZC+v+0tx62frj0xEiWox2sST
nEVTe/x0kpn4kRxf44HJotagZX0k/gTaWidnp0GGAVe3y0eN1+s9y+xOlkjigY7cwY/o0gCmHV4g
5OK1IcNFUsgS6lH4tlikw01W7edrdWPWMXGKabFRWE633ar7vMGwhewKLsmYucGpvlsN5oLGS8dR
rvnMHh8FU7H4q+XiFq79v1qY4dS3BX16wTwDz2+Ch7F6ZOwIz8StdDqTYpeqYQKcLYcV7rcYcSIc
pLHHriwRUzAAuQg1UJ6AHsurgi656CiWVjKemOzbQxrPTcjWIxrbF+TrnisIecMrPMGhs/7Cr1x3
+efMLmz+J1j4/+Wfnk7L+3KZLVtHOIqPbPEt4baebMXHf5+3//mNkzb29z1lWh7ow3GlFz+Rh+I3
T3PxlZPhz09zEYgA5WaJxvxAYOe8/USV6YugBLqtlcjIQ8r7l4okLF+pgJ1oNf4U5nBE9jLFF47m
Lx5FWExTC+fhmHhAiuQ/6/Q3334csnO8p5dyBxtfE/4It3ucPHY9PWb/qfPSsMgDR7iFVbFXJW+k
nrU3DF4V7H9aIhnCv64Ca3wrnh6TcHyhD+nyalYn01eGWGWC5yKYW4NEa+QoBjjBPT2kV4QCfeIk
29vebB1j5L+qIOH44TelACyNg5EMfLEY6Z+j4es1wpdBZjHC/rJkapLClZ+kEN9CuHNEuyGbJfTg
/Vv+jsiGDNR0q6+inbYZ+fpqskpDaSHiECIg3v9SCPK5vpIWLEcJ4zy4DQG6hjCdCzswIGXFUsM9
7EUWqZuPNa9mqXhCpCcTta9gGd6XqAc2vJvbvCIm3FZ3x2FTXepLexnw7X1+TjiDCOfmtfDU1b4o
yLF8tACB6GFhzf/9uehg9xDChe2YdaFlYO1ES+5m8Wk02VWTKR56GDJcVKbSmPNhUKUdTI10AUIJ
HdOV1++g/P6zIXKt4mhQHwj/oVRoB1yYAkTe4a3MIq4T5lAcxycIuziIo9aYnNBxtKw8ZY1wTDHW
KsTOPvJJR/Vv4sKiRO/YqwuXCEplU8yewsP52HybW235ZsBaUQ0RIo3xFS5jxDUNR+U7ZUuifyq5
XFQfJzMHf3EeCTs7Mkki6B14rWIcCMYxk/hM4nPxffXBB9TSLlIbuiWgLGOpLSmXcpWfjLBoW6pX
YZgRhS/DneyV7YPuXbS7BnUC6/ebQIi3pxCG9ASjn9Wm3UY8FKNpqLKYqNEpA+1Bk885p0Xw749c
CD7/+OoVpFuPrzFjBQoKkQMmQrChovGxYfXEm890VaL1Yj/2+/WFnu4xw8AKwz72QBXOCbmDIuuK
MygeQd3LV47gEjOwsCOIEVt2iEPNtL+M0Q0jf+Km5yVzJ91CDC59EcbbYp+kTLnfVhXhhzXDncbV
flXyC5ZLEZYzcrOARZQmuSS5RDiPkuoqrGNBB4Mz5IwdlrLTzXgG5Tq4u7+7j38ZDeNgPGsWu99f
7EPtaUIAlMhyzVctjyNSjne/Yz4iNqdDxyMuLHEwJVpAtn53PBI67PFM93KnXoFDWfp3qgXvBdI6
klYT902khWw9pi8yYpPpfSpCqDJrA7sHcN8BcOLN4j62emmBJpToyh3b9RxvYSuZlURiDD+D/HG/
u9rj471IrN3N4UUTCqOQq5CvAIis0o5mT4dX9O8pRfwLpAMHisoASc81kIyaMPPc1FFw2p94egCs
55f2B04D7vJf6NWYR5HFe1LcHX4sS/EOpx9vO/jYkaLwm1m7aX55uC72O3Yyi2a872mz/fiYBGR4
tOHIlZA0Wx88wGO6/MuNxTnGmp7fXz3vgUfn/fME+KvMphg7v7x6FYAKcASG7s/yHyoyAR0YBFhM
h71yw2ssibsJdoWdOt1H/FnaLz4vifOaTsU5IUvBFSkbnIaZCB5IPXykRf5tNpWhVO5+aZinAo9J
Hb6NpXTioje1biQcyMHfWeaHeLn2v5CO4Dd1Sgyox0eSncSD8L6F3276F1ZQcDp/GyhACzg6nIQU
a8e7veO/jJMrrgAwaQ5Zz+M97KuITsDb2o49fpZilK8HTmAHm8wVISNXXK3FlfbgcP6ljQE0zWTw
Hpuzm3o722m5Zgvc/HaJ+/s55uXmzhQyOCeJ/3k8NVB+3mjY6DJP+IFzzIj35fXCRuO7TLr/Ln2O
qTUlInjinZeldaY3DjWCznag/GBihcVtIRIWmEuQtCD+oOV24HfgbV1aRICcB1J+tF+JU3joLDZd
3eIHuShdttiCBz+JmxIvLfbpf3u1yKdMlq74C8RLpJ1r09u+sNJciPwYRPi7y09ouczWyCCyYc7y
F4oZ7t256R9Pf9v8LTw/qAcMYgrFH3MzF/9oeNRnqF+w6oI4J7boE7jXnC3Y63BnEB8Z/ZO3XjlA
356CRaL4G5KWUAWKvRq/RJ6v9khDDcdMh8UPoTLwgNMtZuE1ruQHFRMP6/Fbut00YmAS3EKeFkfq
1jse161zPsPCcdWL6RdnIokovHhksAN/rhBOdEyWwuVRZxM9QZ2br/kn2LYzn9DJ1Y7AsQx7jeza
iQLt64KlpkxOAqIEF8dPXwUii+Ysv/iAHcuAKVRgLEsiszr4a1StWLmmno5FQuZ0mzEGZ6K4gXuH
Vy0p8kfG4GRaPcVA++mjnb1tqHst0fdijgf2R0dsvhbFazrB2kLIxBf7ynbwn3ph8EVIFW8M7tSs
zcEcvfb5rfab4clOjjX/YSgwnMENRguAAm805wh4AnxhZ7T24DmY54jsCixtsOkZzUixIAmSn8QX
YCCjsCOQMP9gVo0R640Qg/Tp/ah7YeWKrIKdkyHv2YSaiD+mydGS/GxbLM+Kbfo6lTkX5HKJNYJ9
Fut6t+TAnp5oplwRFdKuPlhB4KEJH95fEVt5n07dahWbLFjucvhgFXfYFaxyY/ygvOE+qq8fsR2q
joLSP+D5bEg/o3O3GD7Gzo0BguL24nFZnS+CF/qlQT5M/IylhpwKUA3YRIwk1pTDz1NGeIT4SudD
AcMyXoQLwjP7lPf1ivWLf4noVsU1p7oXWfOTfa6hde5+p67wBeUfmt3RA8CS2Wbbx/Z1ZcJFfUyY
JIknZO+QYQMLkTfADH8/P+vwPf/+STbXjF0EL9r5jTnl6txylBTuQWSkZOYs0zV1K18U3tjMaLkb
qzk8QepWES0n/gj09W2tL6Jind9/RRYlBG62aK58vollnCMcXG/Y6nKa2KLYuN9ck0B3J2Hk+LZ+
fqrLhUpB7OVotZzbQlm+gwviOL4tCpbKG4dUAboF6DBikf3AbRIp4cykPqENuTbmadQg+VvC9DBo
YpmvlqtGSEhognCPEhFw992dRL2MJh/GLv60cH0M/010CIRTBhYiOO2FnxpDLmESydNWH7cvvBt2
t6+3aMFhIwEHi/9xDUBbiDwuhhvAOjjgQEmzni/gscLko31UMCYFZyNXZgHPApiJF4EJFO0MTXWI
ZvxlUSnmCzICad+FNxm4LYC+IEJH6/iroMLxlW1ylD/NLa63BASPfGXD4tP1MBpG1C2UuWEFbIiT
AYnyPAwmN9FKFOKolnG3n4TdEPTaRbqpQY7mazStWBfI56NHBnSsguJwx0EVORGOhTA0gSXIRcNQ
ctqTjPPSL91z1siBiLlnKBC/Moc+dEAH8DqUN92SGYVnNfLt/UgOW32r5E4vLd7gJxRyVEyMJerP
dhLwG4wo6nCkUGdkvZ2yKcvOVGx6YhtFMG6nbIFij8NBp9y1Cv5Krp6HhF2AlU0d6Iw2ka3YIgsb
fedmgRAlvuRNbNTY9v2zR1TRrUR8EbP4VW3rrrBJV6yNEb69UXhogRz59079milC3gGx4hWUwIgu
IFLQbrBB8EvnBg8NPi25mDNSXcH+Ske4MysWLnI8TXQ2AzASV/YnGzR8ivWL9Rb+9sq+JrziIHmM
B4EnMp65BySt7YMxH/uf0FgBvmprprufxryErIM7L9bOtf05WuUzzO+X18PYR/UKaRYZHM+Y80bv
9obfEZ7Kh8OVIhudB09lyRQ0L45GC5iIuQI/zg/iU37znBkvgXcX9GCD/DjvlHfAW4RczONAVXCv
hNyfJn/H4g0Wq5JLI8KgtAu1uv0KUMbb0ZIYLecVGFecjCWLUA0HpSvFEBo5Updajg/aR2uTfGhr
kccBecreqMsK0+iYExhIYexRymDghE1+RFYTOVHZorf6AA3vGrYi70OkVPEzPvkcTvYjndqgOv7y
yO5kWc82ouqKtr+GszH4masZEgtIMJZBCNqfZ/7qypWyjmyR85F8YI3xVzqR4f5bHSXn9xqvRFph
TK2NSjHcSM4uXhU+D4y2iR14EbkxDDFeCVUQFmYfhbDY5gkKX7yym5eKIinlU5GN8PfZLOMSVY8i
8xW6olMuRNFIfeRm/0WL/KsERb33P5LObDlVLArDT0QVAgrcMiPibBxuqJgYBkVQUMCn72+frtOd
wRg1CHuv9a9/kK30wCnOZb3grPbJPbSKOFlLznXxd3d3w0Yl55FKnRwKxcMChkX2X9Xq7Tj/E7eJ
Psf2ktW20sCL9NvKhWxWmagn/Rcp2EQxRA95qQD/K/C8XXEZ4+DPA1JZXjfZPeptEa/eeLntC9F9
Evz/EU04K6wYidFA+yPyDJPg3+SGpWbZ2z++v29oE4l7Eou1HIqUdvVEd+cl/G/SJl5uiD/xbRmQ
58K1Qis8rSZB9kdm5xxqHxI3pfPzFmNNeHp2O9jXevU4GICaN1p2h3xC+OOIVWgklhiifnDkOhjJ
N12rmpAayoLxApVDtNGVdvuteP2XJIfya1o8LlqDpxE4xxJMrdsiichujjw5mXiI7lFam1sEx9ck
EpR1mCva8tYiTA80XMLz2QD1AuKx1bPF91xtT1ickbhSFT+FMDa2UzWcvH/zjbZWeSMqTLecK+ZK
aYgQ6sEgrLHftEFXdmJy5xhHomPy8EvzVNcw/eqN51ykN5CrbXyqqqUBQ1PIt5FsHBVzUSJBCx8H
kQM08l8mBNBQzCnhQMb5rHZ/ACCmvFezezDyywMqTCiw+XmCUfhsGG1glCm/PT03hq0IsVNiGjHI
Aa4NJUqmubKpUpc5LKv/AhcPcsq0GoKSy4yxjiDKj6donlJBz7k+8EPjL2MuBjfBhsxIChjxT58I
mNABbfDfRNb+y3bH3AMeFXCrgIcB/fG/g83wjq6xNH8Hb/yBrvE1bkE3WoYC/zKmbLjbzzf+vW9t
8d5/BggHGT3NIsEXXHsfRyMbd9kMBLWKccYOjN/72bTXC8k6M6PBwe/mrC9Ql0TRl4GS/J8+xdBv
hwnURnj1Y8QRJUthzMwciAEGSdRsokSYEbULN49IHqAiAYpUF+BFv7ewtBVJ0eTAxMKvWpAbH/hm
KG7Zr6C/fXJ+tP1EI8DZFG58VMZN7IUNfyw2+Ux++CS+FM8NgM734iiE4f+3kKnKEeOHTI7FvcQx
6sUL4AboFHwNU4LbQVGwpO+Fz/r/twHr/DuqVs9hF7/+//cZs6d/j8mwxYdSkQhmKiX2Y3cfZiId
1k9XBh7zVk7gWOW0kQ+DNAmhIydMWWwoy8aSobEL697gSCBCP6eY2EOI9SSqZ942mfE2ITnMojEs
Li/5DnZ0aknzibO2fNOeLS1//WPx9fpK/jK+KfEI9MkXf9yZStgOt2vxgoVHwIdWRlsAt5FOY1pX
gSBm8GHAUcDc5hSZCUq9Q2P6t/k1hD7bUat8C0h/elu/SIKn9P4GJKDAO3Dl6zBUp3AWTMm9TPGv
+30xdVlzlZNLCUvidndUZF1L1lMO8y+3V14x55daX+IpF1fd3xkAu5VrMJ+dXw9PZk4000ZJca/M
q3FwPzWbHDNBzCxM70mVcT/JWAbBxO4tDEzULLiv3h0UeOjHQFVYbeBdBfmGAatdB3IgAXjGL4Ny
KbhDSqkEtM5Wxr8eBzmWdvcWXzesFLfevi4anDwAYykTsZWbag8XEwJE0Bv1kv+YzL+sNr6doHJY
cw6We9xPi1v4XCvGD2DslaghTXHaXPj9F+W0elPaNzFRAZcG7fVycpbpyCCr05JuVEoI3CItvRA7
2ku1wRcyQBC2zmCzEyUWoNLf32oVBJv5dEOuQ7DZUG1NuFB9IwIl8OGhUUohkmdCCP/Q7Vx9scrB
fPCQ5cSynjuOrzcE2J9JjJWRNF1uY6cG1Ud0ToobcN0+N70d2BaNCogOwMDu4Yn2yFMC4C5Ouu8h
bNlYkb4x7GZczzDtq1uUzjdS6dZ7i0gbizf49Zq2wPnVzXv9jLCys7qf5BGOUPr9IVkfIX6lk9Dt
yxLIkmwO3b1HV1R6x/Y8wZkRzPVThqru3c515pnfBdDDzAQd6zBKcO6F/cM8e4x7G5bgEA0ogzsX
ljhXFy0Fo/EPNEwXK3PkMfKNYuq6aM0VBrT6Uh5jB9PEELXx2bWQjDMhJSuCiMTHNOfzZ6sheEcx
xHlZrU0TbzYedkuYK1L8T/R/hh6XMxp9rvSMAAEiB+7rDJba+/0HzW+ibrim4XPliseaRPuNG1Zi
M62HjbFvUIs5yQyhadRGXJUa9RPlmQevd4/tSQoui3r9GeHjnWDVRBoFZAgAqaM579kU56M1VECD
NPraZzzHPkFAQwkyogvXzStm6suPbqvM2JCc7zigN7LoPk/QdGQB4AHyMZUEJxhzIu5vbOSwHDkJ
tlp/H4xJ0JV52R9sqexPg+bEocm21c8kd/UB/u/6Jq+S2V1i94W+s/z0C2wWvkZj7JEcYA1dx73C
BgRKoQJDwsbJgAknM6Cj4XWtPSYfToR6Wh8yyX7vSshtaGKN6JHNjcbh6u7vjpzNoVnhN3QssUUl
zXrYlL+l9oW6cvwn6iPJxWuIZaqWYygoOD7J4KbE5jF8vgnoxn5DKCqKYEJmk04qBJBIxrDSk3ac
ZqyOpn3vFwNOFHhZ39nOV7kePoegOlwxqT1SaBl7tt8n3HrmuOwT0D+QQQ+2sRn7ahEYybT+e8Ag
wPeZlg6UuYRfZqPKVN2RneN+fOnhxCt2y34B6wrQvrfUas0GPcZuGCQXJs8GhyXl3BlM8ToieqCK
fJXeaAC4Kw2ropa9OmN8CuFiUCt844gJqHClW8HmwHuFLCQPhAKU+5Iw/xoMv2fdGlzjEdYog0cN
mm24RWr7rWJGNIzXHFn1+qOM8DRKqSSWTUIdb+LKgnSQF8QiQHlKti47DhHPolvDGXOtLh+cuziq
7nU2qO9xun23WMtYPAxjO7DCA5+S7LtAdqQ45dva501Ysi9AXcFOoVowJ+xAF2C1m1BAbvtxPR9Y
K5V/PqHb3fG6xOlm/AHAYweQwR9MXDADY/IlfaYcw35nJNuROWNVp2jn8gX7nvhIq1mr639LFn6j
bCAGHrH4txM1ELO6G8xCsuDFgQNLRa+fblpt05QHqfDxnpEY11EoflhufeSR42p25UCFbXnmbXlh
T/Neyvt04ucoBzAlrkK8R1mPa6REmJkOOu/Qx3BZq3l3QXnefXi3+3hyfkIZAZsD0geH8uQZg+An
fhkXNox69T7hNPKew/v++hC88vKHZ5h9c9VQ4t+HRY0HL5MptM8xlyxzFrK5nSv+doqlx1z4XP7d
chzD6GXutTA2eBZv671qOs/abrEmYOR7hHUKqAAfCm78E5D3Ah9BJ4FxzQeAtAuUG3JUQdVrhvm+
elt1OH7sUYARj4K1Y4m+q4ZNAMte4yGcphcC8Y/ESmWRaaHBRrv9QKZFAa5zTlB2jSM0PypsDRyu
cBNFGSdFPBA1IayCN1ux+o0+q8KLujmpBRxnXkhy3Zaj3i1JHxse4LYY4Q1ullHgSXZq4MXmPIBm
yE3EFJRWFPEveh/6dCh8gkUDd4yyI3z2Xk03MkLEp96iT1J4SnvqVdyAssofU7treClqqoEE6xmV
PZtCj18P1f9HgpR/5T6F15qnhLP9IfTXiLk+TdDd5U37Np0HpmjPlhC3/ns8zMrmJD9OtyoLc5mN
iMNSFMfHYwa/GP+Jl7Tstd+RxlUgoZtTEU7go6VKcqyNjk9zZ6Sru7Qy2hOaZR0PhFuPbLukcZ9w
suTsMHNT/aoeX8IcqGJz6JHq65xUkzfD9d6f4GatZjBpJ9qqSoClKyzKHts62Y3RXhU4KusGcuxR
jqcPums0wcIZRQU+J//paSJRWb0075muscV6AHbAj4T42bgVyIrmlX/w4jVfKI2wTgEYIKobIyBy
KBd8uIFXF8H1D5vk3+xC8MlgdyvsnpB2VN1Mt0ynV/bMOtucKLzVb/pH2ugI+0/6/wYyMpg7FiM3
jGyE6XAHGSVBFDZhbrOnT1Pm5ixxzVc80fyOEFWwaqIoIo0mlPBszZcrR0KBggmYkOWtE/BTSq7L
3YBMyaXOngdOixHr3U7WkDya88AJNIFpkpDbuSM0OsP5EQ1rSGHTJU6tRAqFDSRf8Kw67OqA7vx5
YvMp3A8QH8wHfDMQUd9PYwb4kwUAmDPkeEfjBKCFYzbb9UMNahK+MKLroA4MQYnByqhn6uzlAMo3
6wFzUbVbshC/qvWEWQcGhBejtyFOqyjJ8LvVz8p4flvc/7lnMmtXsVShGYYAU/q0aHRl+L1SeG5U
Yd7y2hkkkQBMYsaqnq+EnkymcHnwjRMsfSJRED2yZTsiGRgC00HCpf4zQypKpooQx0HysfGV9fJI
JOa+vjWfHmk1mj2+4GTjhv/6xg+fZM6Jnx3IeoV9zcw6IsF1mXmEuUKobqjRPRQ/bQj5un5PXx+r
qK3nL+kUkMqo5cpg8vFrMPB4ZGBwj74vpzTepSiJWF5BRwcf4xoAcGqk27ZmSYhQD+SnV3fkgGQE
cnfY24Ry8fv4+PAUmZabVPKbTHWz1CGm4Qi1+zocDSjtEfajKUCwkFTBQEQHfftNI4Ml4FuvA0ji
JVzibt2YNhLcAap7yUWtfT1ugW761zzO8VeukDc7By8+CT5g2dMd9wq1smxnvw0b+bqGSgMD8DTy
1INDxBnKB8Muv3AVBE2eTNFl4R1zQFlU7MhuXf0GX3/R31+w2jClC1ariRuNra+xRRrn1yGKosMp
5qv44cZ8rKxI5ycxuN9qs0qdIIg24j6lBQ7Jfwe+wqTKiUorihRww3vIvkwRRlnOMqtaZLYNQhTi
XM+d/Qv5xuvJudx3AHc9U5x9QoymObave2X+qhxenfgHiCchRocZat/iDi46JzOunwA+WE3Bu2oC
Y50blrRMN1gYaATtskYL8pWV7ZrW4vEkuPQCS5FG0WT9xBNW+F452sOvpWD8DhQivQO8BirQdWj9
j33DZVzCDg/HSzN87ZuzuSwuk9rt9sLhOpT8jAFsxXC5B3HjchyifHGP0XneY1zX93JQuKI36YIO
dLI741YWiclqNgVQ3AALbjLOA5KAxSx+iLgbDQn2/UB33T7f8Dj1hbk4X+3qOOd+9zhfpAt8de4+
BjOSdbtkSHPPptME1zMHNNsZcwWfVF+EDgtQcnw0MGEL2I2Qllh/X0i8IgoGJMQMfCX+qDFuStgz
XG6glPSXiI2j1OOVgSrmeJzj5XDz9cLFPMGawI0o4dVyN5otPWQ3awL2syJ+BRiDE/SnhyLqWJtL
W3U5OjZTZV0F+nbCTsc1Opdmn2UzVbc6YawNNdn+gU0pvYLAmKd4GSOiWeD6tMjII1XgfwLrbgCJ
pppua3E2UzfJjgUfJBpw7meEan7x/km/xhuyCGNyyiFFKqfxpvr7wKUhdDSdj4mjGhPxfJ8h0n1Q
qYB2+WTJjQ5kCsPSRkr1hffw1wMGXnj6zEQQZBmMRfjNRfeEy/eITI16Mz6TJ1VO8Q5nErQHkdCO
yS9s0zu6L0teysuHinmo9WTcvWAHX+N2n6JGR4IEHafFfMwXo1l5Cdc3NqiFRmv8VvbGDEr/CK5M
isy6OULnt2DnXK4tP1fCOhLO+WPy49d1lGwHguHWk+UN/4+AbklSw5y6kW1oCV7EXAdITPFySMq4
xAfPBaHmK2yu3ZGj7UTkOQ2DWywrjLlxd9+SlDHDB8TonTwysB81vghWUIkxEmnorKvzhJRV7a+a
3xOrXLcQckBYojaMESD9Fctygkm1TDhkdjSmCmoJqDmlPc4cNCtYsZOSShP7JKYVOYanASDLT8TR
t5lwDiQu9xOMTEskpKOTFvbmxVaZaqQnzeTpeHH9Z311x8PuDatYIUks50U3tGKLR7XkncUY7w8v
CNYKaZvAt324d9wrhiklmRQocQH8Cv7hT2J2AfcFc2Ww1I0UcA5JwRcGSvwKuQ4+4xqomJ+FmJRg
PUHKPSOKQAp+ixmnlzwXJ6SIqO6mCf+LpOGMzEv8inkq8QhFyKPTloWfReu1Hi6MZP8+IAaLz3QV
zCsw+XcI74au4RsnTlzMC/3qr5sOJCwv9I0Row47GXHBY7/4+zCs2YwXBJCXjsYrmGpTw7+Hzxl+
9ISVMrQm0wW3dEs/d5dqBf2QIXQwjswzxuQxHoyMpO8iWG8qXzDAG8O+uk4bH44nafYDtGY1wGHG
gaXN9wWZTLBwCbsSgmqRQP+8I8bD1wLg8u6VGI1jgRVgB4DdA9QsYl6wpPhETCQlTjUxlixj9h9W
yp1Uu8XmEVfEzSVhOi0WVZwtIHtFn33i9NFEQsBCSLuxTJbXmDO2DfI4YxGeT+BZ5fGL3G8afayK
GNmN5woXyTNSQgBiQek2lpLLZQE3DMvfGWA501YSjPB1U8J/c9np6yjoeNTzPyTZM7w1dwK19q3Q
d625tfasuW3Ze4tbTv5Fc9bL1mIaLVydwBGQDXNn4iL5RcGg+KfCmQJ6/5sE6wwY+ClPKLQ5yj9A
/OUd3R3A4fJmAeGiSIVr0dv7I/5DXMBTMka8m2Vp8I1OcI/zkKd7grcyxmingBhxW5D46Zun5rbW
cEbwm07wwZzPHAF/zM7/I45JHewEJY5XE17tpQbUXEfiG/Fyn5AykB3+AocyCIYiBwbj+SwRM3GM
iBO39fXt/INs4B34gtkn6HNXJr2iKpPgKULLji8wnxl0YNnECIa0tTl3m4PbcnoBQa/GZwFEo9JA
5Yu78B4tAkxu+BUUaKkvTok20EIezNbCZ6SuEToy6gOFF3cQlV8SfgIw5dUVyveCk84VCj3vFIKE
n6uVvBOhOvU2Xb/mmBuh9amm2rd0MPF3sI0/CjRSehkeBO9Qs08LxYWuH58GfGU0+4xkz+L7s7gH
qLIrkcROw+gOc9jME54m51h5gw1LHvr+QVq8vq5UHxm6nLN5MA/NBCE6Ic85LP0JYQUiMf7jZL9I
VR2Sy5Y8FawHpDMk3fFUIoNiMp38QWCnEcadAjY6A3M8x/qZwepC4IMZKjZaeEck0qfru/ZH1blN
VjS5+IcAV1bfGj+ATzTGchaBRO9ARyGnfHTAGBWxBctlvYS8rRC0VjCVAQDkafEhyQDQmDLwbjOe
GISiG0fPprVeyZzFv4Mtm23VAdOsxHugxHbK78cXeuseBdpCIm6pQaoyYWX5acVLTmLZJkW34lo+
YF097wb8BlFG9gdEFe7oUM9wDGWeO2bmvmhYG73kBAt0IRJ/8RQhTF0c0perHq5jL9YYQoN7uGO2
bxzlsPR/Ue4ZKx2P2CcDW5EfzixbzL3xzZv1SzpmJrfE7vLvyRMmcUFnd5+b6G789xFHJ/3X/K3O
dERmaDJspcTa1cwXMKeYxENA3fbaF/GIMgSzGoQJjGfxnwEV4BZi1DtkZJi83IHjnM9r8XwiC8Vs
ra9tQxY+IsF78AssXR9gWqydXDu/yjzH5gDzD4G6OSMc3uCRcc4zCvvKCtZytFK4G6ZzjtlBm3+w
YPO7r/xb/tNuU7wpcHLANIaQxRF5jGGh714qzDB9FH58wxizZKhjjG8o7jmjQWPSuL6u6yXp24UU
j59x1+8SeBzIXnOcILF4vD9D/LdG2U6Dn0MiDjt0g4PeLF2k5BMo0UtYePoTgIeBqSgUvxW0RWgJ
m79ywXiaSTB21/htBiBVq82GXKEo0+cmY58drtzAE5UH4h6QL+iWnhaVTAdN5koov3EC8q7Lx/H6
A3SmBKQg0Hy7ufdYbGRrch4g3SnBe6cxh1aCSaQFj810sgeZ4V4Yn+zf/8hG+KRvblNR394Z8rf+
OxbsPEFUVHjSaqNA8+Ozx08dzKkZWZ9yiuO7n24wZxElKUUhleXNf0Tgx2zy5f6De9EaggX/hrWg
MNRwC1oKPMfYZbOJcJvyKzxX4G1Nnz+KT6hnLCPlCTHShgfB7lphjQ/xNBRnsKgxEuB6GB6usIL5
voVtxpk+ESomqhgHYJquiCvAuofYu1Aw4nBB5Du23TcLpUU+l+1TiQxHmf4ijrrZGpIYsUfDMhFX
8HWezz9eh4g9eGNORyrkdgIpYIiMp7BCeJJHRd+Vz9M1blnlHOMmUAwFJmeOtRoDTWwxls8RpksD
toqQh+oNjDLvAwyxAJfHo+oTFWzPYkL5iehFVWPFhnv9uVWhiHq4Lun+Op6fQItscfPOIqQRcxFB
2Kk35ale3BdIqXc1dBpOWpy4y0frJw27PvI9JDBfGL8oEKG3ZoR7IvEgvrKTd6jjkWjWjgggE7If
qoYtNUesRqR7PHldK3W/fcT5iiJkj7/Egsgi/ABisgAwkzmrtF77Hi8OGS2GBYMpmV5zXNnGEZMN
rD54xddsQ37JfQOoVJzejhxRy5/r2W3EpQvc35G8J+P0SopnmH+1hSexHW7HjXMn2JPTybQV1lc6
ath3+PmGKOxfX096etYtzR/9cptDAmUkjuEFh8gxExyQum3OpvWDgNaHVeKCNTn6z6c63kNkJvom
2yK7prFQaeVZ4cAh5kCaIWceup5OqNpW1LHIrz7eSKXsPBUhWps/BLOsfm9qTHGqcg6y4PEbsbHr
6W6kaOwoNNGCLdO4UjBasOpiCcJTtJ5gycg0vrj5QYOhiP1XSzb0GwACe7F6ghih8cr8lQKaTQEM
LMULQ9Pr0vzpW53L4wF75xG8ybim5+JGnqhEzqHGUoCozTpguMpDI1Tz0EjOesmTvPqJHyW+c4xY
6tMNtTLM3mKlkxpmXpp2+cmj4k3pPTL/xpNZfdUOEWjfQ82d0RNnGIP+t5zVjLFe8Mh04+0YKhLN
DitVdD+2XjYFI0z2LzR2lAV4Yz5TOXiy433aKS4hbFFvVFuitldnVT3HMpkoc1q0FBeRdH2dP8MJ
PiazxBdCXC4nNukG2QisroockcTcfpjwNhiulZMo6Sp/JLVx27hm6k4+hM58SEyp4X1QRVVWLsfV
yK/a1JU7xteXHFD6NRktcFOpJbDuz4jOtkyxoMD1nCI7K7g+L936fhzz+6rTVdAksYt7LpM/aojH
lRLFwJHqbaV4kHI90c3jM5MSyk0oiUOL1YzC8XMr5etB3d4Bbz6nZ+Ychg6zJJu25ybFI+uJwXGy
esJ7gdz1mt/Qo4L+qffTIO218QED2utLt1IqP8UBxMFViqs27u/HVj9z3pH+RZwBJclrer2GElrx
YjZOYgPpHzGa9baiSpAUpjA4Zj1XbyKkm2D84oj4OXI4jWbhtgFkw9B4+VmVsUlO9BM6TluyHRI0
R2fwjlRmh5fnlerfRM0+4Sz38agifBcKI6oyIm4yZS3v+lD7bpVl//t82xwfYKz7UZh/ZRHgIQZu
TUbkOUN95l6TsEHdhFz044P1lhOnx/9ojLDLJpgJR497xWwTk/EAQeB9ZGNi1EhBo266+7f0L5pd
GlAQw/WDgms61ggVD4qg9NrMQOhgb6Ch0B20TEYR8euQPXTUMBgjse4LvQqBdDLzKOYLRMbjKEPE
PJUWLlHJ4nV5CTqutn/QFvUKktRsjDbwaIQJz10DnGHB8DyZkFJlleoV63wN9lNXQlm6BlcQ3uFQ
dL9acskTauPhkNxn7272+cT3EslUdq02/7p4I0N0c+Xt+mfqavg1UPC7Icx8TdfEnPR1JBJeopTK
I3QuiP8zJpFEt6DvWCqguNsU/p4+e2DrqRMwbCxfGEEz4BB2JnBJGRs8AC/3LLp4o3OpAr1VZ0yb
hLEAm6DwqDIwG75zjQorKcytUfIwvRUgZwV7CgDfyg8mCytLGeg1hJR7wBuSaaCPNoSUquNdZy7M
g5NJ5Y4rBvcO+T+TUaT0U74mZn5ED6G7OmvLCyNhfyzb8j9DJjSfmHs3uqXqbml4T93V4LVJIXMJ
7RkVEr7kYV/NEnLkEXm+w3HvJxwNXgwagJtgn4yTSCKyB1cFhJGE6Q0+AT9a6wwjLOzdOzYiLOz4
iaAT1RyZ6IvMFr63qCUMF/c9SLDIq3tWLzqUAV7Yg/kPe0Yxvz03T3mZfwFGyLe/9AsgoJjqPaBA
Ogb3zAyf4qH+fy8feZPp4CIwngJj07OYFtOHf4YiIml6FEAYxwITSy/iUWm53fIkeizRadNSIzzG
w4fWiVRLB+qP/YgLZ7sNF1s6pRxWCwsS1yY2CXTpuH1eV7dNE5M2DmldsJBy5jeEB2eM4z/n9CRI
v7nbB0B8LujSHLOPo7TO0OXSxSEiZ9zvVHF1EaRgOnW+E/16HzRQ3PkhtQSQxWDRmIC2o9VXN/03
dBEfj4USqrFIrG+DSx/hVpBalzU+QNZyuScgMCTvzPr5Ea2wZi25ymkuTSR0KpYXAvwi/oZ/gniN
qRgtYwrBR7SQk9/Jdjje9kpNd8uobMfDiBZaDh8/cOqW+jrfodU11+9AX7f7N72xPuemY0EVv7vG
yjHf6XPQhDQWKePiPRW9KVwtAucgNkzTlSiUEALAGYN/tQGlwAZwnZ7SVQbRCP8IQdYSeAb3Ylix
oMS6LfAL544ibWx0Jq0aVI3WdvqA/swzQO/u0WxSiT0u1C98QX+x6DFkaHZYehKCx5qLF2g76766
r+uaJLw1g4ZrMMz1QAdPBJaJR0EIgTouNqj+dyYeUMLFTrxhAH+BMRM0c1J36KUFn+sVUxs9MKoe
vrB4U4Dobl9MFrRhK1dn0iEmENVFVFV40+PnIkkBHiMmnFW+wbKbucMjmPSBjrQZkRppQ2bwwE9C
jdPJtsRCc2uycbBX5ysZg0jcvjCh7Q4yg9sykEixQ75EgfsICBIuRhulD1PVq2soyYdMNWamjnFa
rhQthnVo4ulUpXyLQUla7yb5z+tzKNTvTP3uu4vKPp0cHzvJyOOnjvrUxPzzLc167VtXsDvHQuKe
coSFNTF1iGQbz8R+wNzsoFL0Y57lfm4FUf5IJ04RnymwswAe8DknfbLriZtEjIRhT0uyRCMfqxbV
d52gJEU5nM7TggZqasKWmbwQgD+kGIcMq143W9mABoSHnjlF4h0kh49br8vlfa7a4+kjhMSVHlP0
BbLDaml1M/PvtoYexiaNYoeaQ/zSbV4xyVkODjMwp4Nq9hR00XQpe+wf+Gv5Qj80OPfXDLubXwOl
L9qdA4W6d+U6URZkTa1ahHpwbIUuDIEebKXSEco2thb0DrcANQWyKExGrH8yKJ5Jn/JKhTDo42KJ
thYSpiKAwuhkxHhZNxiooTYrj+1cmRFmiwCqI9lUdWuIqt9ypLxCs0Hm9D4/PzjShxVMhC7Opm9U
TJx+iMHpHKb5Fko8EzvyQRrf7EiqCVTNmmDJkQUGSizsiBGyCLM4kmimCK51JpSFh3v0k6oWf2HK
gi4gm4axJrSQnvU/j1p9xpyBURAD8jf6Ecl/oIZkSFOxI9g9YelMgtE9gj6QJtdbBuNZsrLgBzC4
efMClgDAsMBRAD8djJ3wV5J+iM58KvRvMMPnqfMbA2zsC+cs21tB0wTgFM5oGG4BRSP9euJsRgf2
zy7NhNgMvWMS0eYPukOmAZGoBw3hAvIn7OZe6OzfptWdS6gTELfDJphQrPcjRz5lNCVYzSLMoSyF
SUKNLrk8DmXtcI84RXXU+28LpAjEiDqRIlLayJgDqTbD71qZPf7aA2JoDPJ10QjaHXr1KeO4AJpa
ZgXR16l0W5T8jb04RdutcWKvBc3rSB+xxzhdZmiVy5dVjShmvKZ2jWt8K6Jh5NZpwI45eWG052a4
2NaOBGA/+BKPm9rQBXkM1Nkt4CZZgYOPerA9ZZ/tBNc5PBhiWIOUtYpVDQtG7407YbgOeerFKNah
dK4P5dcdmglcJBf+MgA6SFDm0DvejpnqqDMTM2lExV8qp+yvWqzfZkiiQ4cbFe8Wbx79AIAlXrqw
36jmGJDbIF+8Jzkc7rcoKeGNdohqx5A37IHVtXK5fVBiTHdMBPgIu6lNReCc8XFzbGdIUXMTxUdd
k0Aci69wmctA/3gU429MSRUEH3MenJcwbnk0P1X9MWMLIsCUWOO6hH/62TzoQVlYiu/raPFOfP4Y
2SvV6aOOTJrn8tRAZur1UME+kuwojO62zUohuhg4NbUIhCVwIMmmGsbdnZvmZPFhCDmtki+TggS9
4PVLvy5Ei/oIGrJGrd/PsnKdkxcCg19UrnkM08ugTqBn2HrjTL6x2TWHqP3g3I3rgdOVe1xoDl6P
m8vII5bDOkUnbtCtgxhuIH39EyrMjgHsYtsH7G9JWC9uy4HYXcLjPoxJyB/BQNlhpo8VZPueGn9N
D0IyxQaYCbyw4QP5Y6BOcaxyZc7Ld9wmNt5PNy18aRtKjhcZSXgrf2YFAJK0JZOoYZwDrIkm5y1s
dDk383kJYoyBrOJyBPu33193N88gtLKfqlrYjHEUpyYilFTjErromLmxKyIcMP3nVoHybhyK0pt0
AXWpLGEWa9P/c5Tpv95moIDG3SEZigcZFV6TTzOScRDOQDSBPPpxU/T1FLTIcOI7bGsGRCbsfRwD
BUUQ0t2gBxk+Y7fggdaOEeaLXtHsfa3zx/VPaX5jOTl+n5rPUguaZgvtrSE9ZVyfJSiuGT4Rt6mS
+gZAKwrCW1BUvsEl2vNK6m1+pfDj4m5dKX1aKJiuMuozCXnmYNMJG6SbmsvXqHeUW0dFjmPJcnjR
IBEzbeePU42VmugglCiR/tr9ukunT/X7hQcP01aq+e8XWjIyvTWfOQwaXp32g8d1n68URzV3JLuU
1w0La4kXJ1pBW3QOWISQ0qe6iC863Lx4e8AGjpDKi86BgC1z4kgWNlr08MwxS5xhNafB3aGItJEH
M7VBp2I6BB8kJKVVhFIJ+z7GnR8IKMyfx7YxIo7Kli7QMN+oVFiNKBWpz+6eKrtm5Y4R38zqSF5C
3+xQ+0C8MB35IrpcbNxxvAPNzeA9OTRXNEEVQ6HEpmnJi4jADUUigW3Fb0hK+MLzl5Q2qG4sWxxc
iQm/gz8ltr9p5ZlI8dD6AsNikEFfw55ZEWYaTMb2XQmYi/GKgYTJnCWh7ikgdsckmPzp1YwXyI15
kS1jVex5hUj2G6jyMXRGUfWi33MoJAxi41rhpMjTvTIneTjGiNS4IC8cGOf/TGZ8BTViYgFtVE6N
RdqT+J95oQEGWtiJCZNcEblwWzQQetjG5rSY7Hu0W/GDOg7TQfkwTo5DNi0+v4MoZ8DABD9FjPfK
qbl/bobY9ESNV+6wz9VPV2A3qG90GkQf7drq8KBGuxGhHL5uEYUb1wWtYQ43GYTlzpz3fvfSYjoq
sdwICpDAlhlruxEjhS/mmBDwMrubf+BpaY5RefTjH8W50bSLCFceysbQlX2M6UZZRQk8Xgbrd0eH
irWsUMsFr+/XSsXcNHcG+tLOY1Aux48/SjaDMfTYwzUWWII8yuwnIUEYz4qb/TbwCHV0YkeuQf3x
dHXGx+Kno7xh2AIVR8Fy0IFZQ3WCDBtjCBg3T8GvkY2ZJgWPwjUnl7ygScXGRdIg+oEM3UA84P/C
LVR/qvt+NME2IM0XStZNZUX/ShsPd/4XRmkyFJXHF/bNmfR9zVoItbCGVIYtj8v7Yzo6f5ysHSVU
gpkYPYg1ciPieGDlJOrq3mEM2vwYQHBme0j0gywvxted8Vq/xzgU87uS2+Mlm0asrhM8sG/7DCiV
yZPCYjrypWQK1LUdYgKe/50k5h5klZp0OtzATU9kYzE3AYAm9PdbRQiLEAOwOLepupPSfWcuBy7D
Zxb4H5x3lp2qI41sj8D1u12ZW5KLADoHeEaZ/Wb9B7HHLWBarTj1Ptv+t2WuinPGQCQTe7VC9YK2
fk0ppF2nk2r5UKaPSQTCVH2gXTtX5tOw5HGvZjrMJZZh3+28Oge4TYyu6GE/DPFIvc7XGXhM8vTE
Ofak/HBKmRxVXZQPVEbG6t24mfJVvSdkok5LlWGSVMa5Wk/7VhJBGp9+8xhOFVoJ6BuqRDxMhdR9
EtR6aECqmJyT9wc/7pUhAQh6SRUNk8MNDRcbFyotin4HFFBPnTHQJTI+3k6qO8OnjHkOHmhkcw3w
D2rW40Cay4vnINyiIFS/z8VPc51KVYnx9/cL5LIG3n16MuimSlEyQEPuPfK4UnlnGn+CwwRZ9ep0
Kj5zk/Mj6vMIp2v7Dqq8QiPNlHmTItLMfHpFBvm4pvXML44DGsxtE41/DfsAa07awiD1uz2s6Ehb
tYQx0kF4hvsfSfe1lGgUBAH4iagih1tyFhFQvKFAkJwzT7/fcUvXVeBPJ8709PRE8lMVLbpB58m9
/VzrjzJ2y3f0+9mdD7aD9e8DgMQAhcx/bQGzRcUqk7idGUBlbU6dQC4JIb91FUPiuZsuEoX5eL0s
oHuiZpihhIqX5qKEHzNbjb1tJRUrHo3SdTVxqr2yaJvNRKaWulS05glifG+ccm/ZbDudasBzIZJR
EoXYTWrCyWDPSBkopw7OiTBcSWLPK8pFWv1cZp6rIhLKIaou9yofo1WGBwVEheKJNef2VULs1FhW
4F9cPvvftRXBV3+g+mb3/d3yLX0VzugpaHue3RrH0/cJLpLcdTOW8r3K03hltzKdt8xGIUnu+RVX
/l6QMBG/GsmSYKqgH4DUvZMmmXiW0GErrp1p0O3L90g1fVNr0CrTVNsDWiXdYpNqReWzqfsYKihm
V51UrEQYd7RUzCWohSY4hYydcXIKKT3boYWMJcvazIXaLm/nTGnxCa5LKO05C7uDXezUvChAJXOT
1s6prNbSCAwPI1fVEAPnpvCX79LxXIpj7IOMnP6R3+FibvKrhgUnN84S/bgqKVCYC7MmxDKLF9OJ
9hJHY3y8hSLLN7mWYhYEMBnsNmn6/YJwtwZjgzI+kyCSYBvIv1jZvm+1UaQCo0tGakeb5LMYv1bX
mZIPLphXr+4xN4gQ67q0HzclTErHWGkhXvwsrmnKi5kfi+dNMYcdIUa3K2LVxsSVlPJOlb+iyUDL
jT+UblWiUvnX8mstUE2UjFb21NqyEb9JjrdSj0eD43UYZ2RA12mOMlFYnswa+UJndZ0KS+mBs2Qq
aEFEmXBXMmvVy7khAntBhBV0ULyafDOI/FFZWvLPfCiVhdOdLKjqahONSlza3AanW7YQ/7xOVrPl
h5pBk9wQL5d4CWeHFofSiZimJGM+LrPoRJaDNzOJ/ChamJMz5UFnhA/AIvmXnAPCHsw6vNuvw9fG
6awB51D91LoW+HSM7ShhsEJK+Tglx1XESAjzVu+jgjXo4rmLBzk/6O2mO+aYzpOZbc2w0C8UCJXr
wATmI5bwme+pwKLGEUo/C0lRizRHsSRsPVehQ37aS0Gy0pN+L9F62Imsj6wqGxTvGujXB2Wa1AuI
l3bHuqLxS4x2bhv78VkkoXvDWDuSd1YeHeC7nOXGi+59aKv/GfWPv8vGW4ZiK8xpP9u9bb/jQYL1
oaq1cNid3E+oZsIySobOocyh3KJC1ArRm3XqbwJlY+38ZSLmBl+8CiQKMSQcLVa/DgVW7+YnerLf
mTdrLlGJWtftVfRnXG4J/jwihsIV76NF7YQlIHBGqFAAGXwDlQTmy4UaFelhgw/P7+QiP3Pd3QQw
TkpfagAUz90d+5sP+1wUQ2hGdtr53SqnwvoRp3GUqI6gxZYcKCrSvs6nhBa0BDNt6cnzwmMiM1IQ
5DOL0t5PNE6T0+f8Oz2cu8M97QOhF8FRvjM2zJqnEqzoA3MkkJpW8jTZgJj/SI6N7TuRxoZEV6vD
xSoyvTTY3cGsvpYTiHy91edzeu9sTnmLiLDGGk331RIt41aW4pvCMVZMkWUVNpQhvyksSOZ5jPnq
95Hlb/5Ex69If0MPmLABpSP6nvZbJlXYD4OJBuKws0ekq8jt4YAawhBBoVARPMV5/sr3WjGjaTGD
QnSWc5M6xEKmFZ8h1MOXPP3FpVRtIBchVpBAkoUSlEcKRd7kZiUuVWFfvT/fFwyGi2QMrXoobvdd
JdK0k5WcUC+7PCTz0DAP6Ww1S7eYh66Zz9hRUdvWvvB8FDLVOa8lUsDFHimYI8JLpjWnOkqe+5zL
hWJA3O0sp4MkGqMewvYbu4W6Qdvv+yyYh5HiFhglvjEkBPpx6tx6lPzj63xSLhw9UdHPIQhhZbVQ
IpSGm4Anvyc8ZEYCTaCTIMtCD8z+oA92prwwTfbmS8BqfjlSXi5//6IV9hmdEgl5YYPGCjlTAD2z
UqMwCt4Ck8tipu7bG6klpiwV8yg/719D4XRJLQ96oV/6e8Tb4Rk8yFaLmuuWE27DvbGlfbX4SSej
ZkemmrY3Z64yMQ7pavzGlakvpfMl92hfue6RUqRwyq2VvrwtgVsz+9l5Xs8kQ8KdrYeyjsz2O49t
hQ27a0QetoH6LlbiEOeMPZLO68b52VvNv6M8yhBlT5SPKSq8JHfap0fTvpB6qMD1GQ2S/jzVXK5O
+xuZRuoRgjYCDqGtvT0B0SxWSgoT3QvpWAlxxY7xipWzBDPRjhHWbuVbpIpTvZnXIX+qbQpuH4jB
ALb2EmGKz1xRONgZjlRYEtVcDL5Yt4xuj5VIM5qoZS7F1aPilDg7d0msyzLqTzyG91XKkloVk7Rn
20Hozup+9XS+c+DEOXdVDo+iVuYWO4vRlFay46nQTilBT1ZZyij2fvGGt5mrxOakAUpLkjLW4HQ5
LhUWeYuMe6aQmihmLFJJyC6jOBqb5hZgJHnkCdSZVPEI0jqoB/KHcmXZnOjcii6STKBJdK8owgF9
Qrc9EHaCekYV7VU2W5ppGPRSvp8UE19FGZavDE+1JJa1EOvYFy6xoOOasf2aOKuCXrIviv+92kEh
gYmQUZarTuM0Fy0ceFxSWGV06f1F2b5IP89SNJISwszah7Dcjvcfy5Zz0JHC8V4T0iCxlJxXg7ED
uenvZ1bjZ8BmuH5JY9MGKSyojGakELaBe1ly1VaNOk5ipLohQGe6yLSPKGkWKgXxHA8IQkbKOR/V
q+yubMm7REgltcJnGG/ntFwg2ScVkjQhJRWD2Z/qxtJ7otO2r1snwR1W1aUsrmCQYWBdkZ2hkJeC
5tMVl4OEASwSCBXArYDOc1mUnipt/uFAz2wRcPbcV2hz+1mWBpKGNJSSkVIsXgw/c5UIKS4R4IXa
0tWzuqAiNeoWc1CCyVBYQzRTJc4QT4uDJeB/O9duAMRHMU3BLh1Qx1bmWnHV4E9ydTaKV9cyEaOm
guKWIvP1UBK7uLrBaKpXRPlZoaA8c2aWOiiqKjuy8HhbEsy5ShksxX7ARwIZ98+RtZlLT3nvVdjA
WW+FmxKWikBJ64A+j/KKcpcSLGtea5JPWFLbfL+pYkWs2xnuVvDWi/tc4Uy1yR4vCIeBg1YVTPQN
cZi9StSNl11WYGOI/ZPGiKQOC92/FzKmpBA3EIjVw/1MKUpEc7KQpBssyfiJrF2WJATcjkjcgkxi
vyr5KcYhUtJNZGXSlM7dW80rCeUyXL6FSxFQl0l8SHGITZCAKs3F74P2kKJDVj/78hXp92JT/BBS
i3Wkblw/t5g+AAyJHNIF7Tv+nMTu+Dw44aD5nSLyQ4VegLym3baLwRRqcShxA4+dW8qOxcvH9Rv0
kR2v5S8YPBrVNm82xgrzfsoa+oeXxQFTbF6+C+iHXXYsPcRpuFbySTA//n4Z4VWDHbN59eiiyijK
tPZ0coQJV2xV5ZCVX1zgBNEI2hZblw0yQVHV9Qt5WAR61EqIt+wV9p6ZhBfInyTSYedb2s9J7m/j
VHWuC+QH0S9JH73DdPGz+EGikv8E7yK1TlEhYdElIziXEs2XvKwL1778xFAByvehiK4QZ3+k4j+7
XN3tPkWz6NUYbJv1AL+QqMuO7ydVyC9qkBD8Ohlq49t3rL/9iclUIHDH6VBl1y4tI0AyC6mVe9Wf
US7B1fKbz8oAI9vMbLRb0ZTQcXLDbGnCCTGsmMKDCWD9qeVmCZ+WhgnS75zf7obVKh6tXr6Jlu0N
ZmuptGKF/awwfxGgmOjTC79xt2Huq2KxM+t48JXlpgr5uUryy3PahXyM8RvVJg1LuWtk908Bp9KK
+KgEUFlKwUDsWxR5upaEzKYcykKST88Us1wAtDumwpxjD3GvAaS8sjgXY9eQHaJgSJxUPaQjVYaE
mHvMJy9Gw15gGyqsbQTbImvdENzH6m4rcSm8CN8aGERTQIGIqaPCyygypynLP1EewnLCKlu5PQdS
vc+ujACypj/blSSaxkp+bKaIfJvGtklOEQxWSYXatlJ5nthW2/1vsv68U70UBHkltpXIetvfxdqx
hzXd3JfExw8gTUPSA5kbOfdX66AMS+GA7Jij1jvEIzMV8cr79zEShRbxZvr3RQY8wAABv/dTVZrw
fQ6Pb9eT32F6bX4unfVIiPV6Lm8tJ9lYbRPpZVHhWrGIOm6ZyQ7DMDHJxRSn2b3t36+tzdtBxNTs
l52Q4TQQg3iXdd9n053fn6xpCbnH7wTrnBzG1+Mj3r++M+pUTfm4fz8+Yj0S/cNbJ7CtUKukv1E5
6F46sZ5ytmnrpdgQBO25kxHZ3gNHOjL7RoMbvYNY81ELRUxVuezc3vCCO6/egvuMAMb0m0IGL72j
4kUH9a+ejQyBLvWGYvNyhBUjwPXItWSBnBuxjjwSSxKVOor3BNsJVPkG69vUcGaACEML1EXhdpj5
qQxI2fSE+ew2h064yKX6kEmOB5Utrs7vLh+Fj6VDp/jUVSgCVkaXD8y5LIg7gWOwE49bY6riwyL5
kKfsrwzMX10J9mTFi/9E3sQUESeP7wdVuJ7jW88IoSigmXOl0fT8Ze63s2+jamTw6MaIQ4k6lhNv
0U0x9bMeC2vaJKTeGGPXbPAo3dQmyUaq7DrRfnp8hFEBEiQ3vPLf4neByuWuYJ2/Gpiqdw/8eOiY
PNF0qN33mFIar+wp2L49PnKf19nmh1eZTeYjEwmgrB+KjddudKzsLAX8Sy/aynzalXQ6+8JybP/O
8Egn5/fDqZRoXqbZdIAil3t0BfmRywYHgN20rM+VzDXbdh/Kn6LLItqJHlpUtRlYKQR1h5fPxCRT
FmnMLlrEHDc/x8v0hVN+2X2bLdrU920L6CqaEh4RasUKCKM9WrWA5GD6v6fOVqEhLAPF5xfnehBY
S36ff9eD869NL3oiRplP/dy+TsX+Ot+Q05lv8W3ysiSnjQbTpfglu6gxGJCEShVgBctPLM1MT4w2
M0xKj50kakcgxPLjtapcSCgki49Ougs12D+b80N1876FhkP+LuXk+72a/hxNXi1KL4cZCRXJjrMF
8Y9ZwuqCGbPIb76Wg5BdFMpko4blt7/XZx6kjlsOKWDHJLMFu2ScugLFzoFxdARSoDLvShn99gz5
Ai0yUfNi5GNUUSlFcPFCOw7MJ44oNUd5XITU5qIkzW4fLQkGPCQd7CQ5aMV592GtSbFF3nI/z0XL
EqOBLNLZvttL4Tvdi4lpHGAs5UFVtESoBZcleSh080vCfbifZDq5oUTDM29J/ejZ68NznCnXaGdP
I5C2KaT728/1ZE5opDvFsR+NXyoF5cghIInk47/bsUJ77UUPY7d2tXicetf27S32ue3j7JH6/4x9
5j6Xjfggipu8b0W6eJ/fIXVK+JBLM2PbJiaPiS35yCjmTFbBRpz6a98P3ym5By27qyz5xc/1O/Jp
bSLDrhYHyacuEX0USSR0ruX41tn83Ny/yPBPsn/vXqZh8bbfCoUoBzpYNjINkAdqW6g6zyJCQmE8
o8UgAaXar27sfUW3aDHZBCAjC0z4zLR3n2n1oqaSCqOdV/vVfnSjtdVnepqcRiwhvMkSGaQQQpq9
PlfpyurDSbf0uktRq/K9jyn+xvzKfHKVI5NLJy2lezVcTXfD1VDtwzJfXSSRcIfDNIAH5qtz4wOA
EuAAyScV1VaWxExt9dggn4s3oHfDBEY0fCxgBGDH8EtydogWM0JU53eLvdfSM+ZLFwfpJ94/vx+/
BcG0MpfYdbbvhAdkkyfXxXiiPH+UlpvKMleakyQPzYt4bpyzh9Tb47H/nS4nLZDrJF4INiZ3EC2s
7nmEoZvSiBm2YTnWQ1+KEH5QY25riSxbILIz9xKMX7Sic8ucvyyLR3mKKmbmRrKiD3fKGaVoTlCr
MKJtRNiIqUmNDZnkx9LjzE/oLRCump2lLW4qeGclUSjzNZtzCLMh7j8aXNswiORMA38sfqJ9WIPG
wUFCDDvEhURRlPIALOxXd5adWfe0j9pzXY/miZI5MteAwmBbJlK1Yx1cwWtPI2+UX73Ip4cKW5xm
VmhNOLJrfbVwslBRvdzD7WO+Krw2qsoXn4vavp4eh/7oO2c53s9UNSF/adPZf0M5FEBLTVhAHkF6
q+odvdPQzbvlaGviTxvyGE7bgpTMT+4xOo5MnOBRS48n9/bmh8eyyN+/j/UFohZSdz4NaAwWtnIl
8f7pYO8o8FQeikwFMBKvYfPD5cW74vVemQCH6eorOU72kypXDM/vYc++dVZD82jxtfjiL2givXTt
psfIIfHBYzoarL6O9WNdFfshyCaZbej5Ry07yA52w3tXD8d67s+fsearhyti2e9lBzyaU0cD3zpq
n/ROnfJhmB0HcyDRtIdcu9fu44Pr7vZ6pu/iJ5xar996+t1IOkwfU6wL5KaZoaItA3diGi85rPb4
YJPorOzAPqQSXW3zs24k+1dT/tK5dZ4t9eXeTp1U8zS9e47Fz2X6+FDoOzvOepbFTzjgfysciCKZ
F/x3hSJDPZPVl5bYDZP9w/Q01Fk+4GnnTwIpGsgeHFMZk+OCn0T7lmPeW/04wlLUvHf9Yj9k+owV
lulGW6fhYZgc8z7ig/t3dnzpnLuHYYa30Q4PLpxlqQy3rGUGTrrilH5cpn6zcF3cenZw+qCU/M4S
e4uP9+f86SM6fjRjTRJA03t73z0qPqn5xtnxc7braUEgoyYfDTzRs51oYpdr1fFfJ6Ua6XHUFNoK
lQzYAp3bR3Jwm8bHsSZDYvQCf+Tj4/Tg/E6e4dARHeThTDOy4sKfp2l04GMnNbjulehYSyUHd3ZA
51RjVGV+GKq7XvQ32d5JqrsPXj2RzU1P9OnZkqo84FRm3ljFjNnz++aN+FZ/9QtpFeFLwRqJImEK
fsfa61ZMPPA63DTuQw7r9D6MksxOfmSpPybekx8gwN3vZTLqJdoqw3k2Sd+HxvVO9jne2S4mmaVa
E/lk+dB4UiUGtZXi1MDvBIkp6ZSfRfq1RZwY7wj91+adJ0r3WF/mwciloFEXVP+vpLyDam5g1Ia/
ruWQQ74aHIuLgVha0PIugIgVpix8BlXdS0mqTUXJPFmwfOR8SF3FiiC3HdDnkozavz9/ZPUUL/Xz
UIJpiTa3f+m/r1QoCkGyDBDp+PCaqgvKGnBZfaHstrIkgC/VoMwX76gpofZQqi0cliucPpOd5NCv
EtMRqtq2XDGZgC8JlUCdepfPS4NYX3+E40sYsYQTXxTCx1umfaXG1XJ2+XTE/B3Y6mBgD7DZPkxX
u4H4XH5byTjaFINMz6YccpGDRPELK4KCWTEUIvr/dy3wqQObOiZSCnwp3yaB+xdkwLPqFQXWc3hF
QixxyFENm7+oVrDlEPzAgKtHbAYveUKTXg+tufPIh6PnpSD1qD3zHca9Npx12swA2rBSP3qbz4MC
P0ToWC7WI4iCLFochV0+AOB/Gkag84c42/u9b/FmQViu8XiuNCPPM20ECj78fcIO/ZqssaslXKTa
h08miPNlXkVggSQFXj8GEIMAlMcyGCXy81nklffhgI3JWmOpZYQOSlkFX2oko6sLz626kNwN8pcM
2jNuOHQW6Xj5HvJ5Y9Vji4jC5NzavodWCs2qjFkjEeyEw9u+/uyvHwo7pxrugEPDqumfZzH55qFP
0HDUKFsSq8ZZCH2jF6RLKh6tb9b1nd8zGCuo9e+XjyCVfu0DhzKfGuHoXYeWeuA/nPe5RT3H+L/t
wETUNRHplQgvaCfJ5vyRY3ATkjNw4+Ln8XEKQCm+FiUa5DEUO1B/PBkqNyVnb7ZYvySy+cmWZLss
QbHi93j//n3vRj5vb9fv9Nhu1orPIGK2DD8fU3j7f2ul95ylmpFPqcQ2E9RvO5yda/G1+mJBdNOz
1U/a/1a2Z3v15Z1HLzt+TO0A9gtr8JRETtQWP7ZCsTpk8tzFWKhjSFfoiR/EvsVvJXDo8OQqn0bI
6W326+YdiZAbtRnimCyG+/Z5rBgo5vgvaz33w7x9WG3Mqh9Zgrmv/Tj1lfuBFd1/Q029yBfXjScZ
7BNg2fcd//vycbcwr05vqdNw/7zVX3FbzeEC9D21L7mfM4Gxx+FrEZsuUoFHuXk1GEuZm6ypycUW
KpC4JVYn5zdXsNjvU+8ZvBWu73oGcxXfiSbzteK5onteSWq/NVJZyUN3XsqMejlAfIqQUoENt92U
XvNm5FhneW0VXdtU9pTPdq39sWmasknuueYl8k4qZ59sxO6dnCJcdyTiRuxYf80HzCOcz/3SgdTo
inG5hcuPE4cgrvbOeQaIP7ERmEuo62iDpxQ08KDaQXWeKXPjjAxprLAg5mKMpkfyMrjuis/LIH6Z
RmPkL57b6i4tyl22fTKDXlLtzsV794rXmQX8BHIqnD4ykj6DOZXhQSYyb9nY92jPu3hM7zG1qivx
SzkRmJkgqVFtg/UqF7C3P1TsYwlYLQMmVs2tResz09Sjo4d8YJuoMCghuAmoCONT2nRvdWmltuXd
ucVaWRZ3iJzdR8/Gdjq3TqNaIk2rIlO+KeuzLWO1oq6eXh/ZWBV4ELCktKCOacydSH1aPQIeqCxy
yGR4zpAHg3i7DKpHYzE5TNDiCNHGQwbHD6rQ5NEwrbQibH5EqCHbvEzOlIlHxVi6pcqxlsFZe246
u3kTPtSat5azIHR29yTWTnCZ2SbYSoNAuvC34pKLSEX6GNi+lWomrhUddh2/ao9RMbMoq/EYHaay
5Rcb4ww3mgmXYcoC8UK49nRtELwUgmRmSU9y6XUuJI0t5DH6Iz1mnjPCWD8Oz57YJ4sKMyaWDvZX
5DTMzBHSlKJHTUCeSVQSy5K2cCs0qpQrDpgzjYkWgp0AcaZu3clvPrCXn5n8iael3B0eSlc5GevJ
++ZrQwpGTH0rvV7GQ8XPxSKKaENMLP/sz59imJ/ReOucrI/u3de5kt1ha8B3ztPlofK0h26bZ/k+
TP0bDmdZsmRGwrV4jDIEr0YmVTLkECDSNPxXWFi7zrktKgni538w4cDLFgQxT14j5MQTE22mJ5Yu
eROSlbJIEMdkjgr5L4MdSN8KziMsBavxeTbjNdtgIkI1sPXciFd8IA1iysmrKCmtEVvKoWJfMQ55
U9p3+ZROJXSWN5jFA2jg4CXdKu4fsTsES5EY2J1LcozBXmXeg96NV2dh0QXjWS0Fw/eVl/g4gtGS
SyVvcSlfxSG6m6HjMRDdgsnoWtYac5epPeJKU8oG5J6LwTSVAaz8m4qa6dJhV9YKliQPmtk0tyXX
Pbs1cWDRPtYLpLd3D4SWykXJ+F1R7bo0tE1CNXeQH0LgCq2Zi21nVsYVSgRTYy6epvG/5xAqcIio
eGCXu4xDjBzWvtoRQDH5GDsMUjHtkmCKOJ6py0ucCP7w+R+jimVCUwpNa/RwV8/i4oe3t8fVzUhA
DhoIye68nfy9h51hNz22L9MwPrR2pjxH89bBOI7yR3Lc7YDAcjK0g04RlXHesCKLXCi0ZRTMtLP+
sXB7CsHw0IuqrFLF+OuRBVcEjk045eWxixYiQwRy9wZSC+GjS6ErahxrbnpILd3cz3XsiMiX6/rf
92r4N9jc1vFk8BdQ+VdqUf71BFM8uDL6NCdndlkom4eCblpoj8BvBHAeWCXC1Q6NB869R9OQovJ6
HNVzd7aOh08alRrbre/+bpGpz4M2tKVN4VMvKocOU4wM0a63m0bHcFFoxd0aq7ZaMN4vvTDc26pk
TyErOuYpy7btLGHeiGjIfLF3xt12gA15sMcu9N/oJGN0b49+46X4eImqECbLYfrnZ4NiPQeHyFl4
N71wIZK7nUx5NTTgDHrQ7GZ67Opk63hyYNSgpEB5vTR8/rWi8EPXNAuzACILiqwBIgk8T09TY8kc
DGN6qktM0MPUKXfT3XQ1DA7NkFc91Pw69zQN3aBT/m4nPAIVeV7eKG/6H3MkPNVezh/VP3dGj2/2
aU6fcMuXnrFyb3sSzrOZdRD0lH2F7FbcTI0aR7iakTR/5fWE1qcRx08cHOG85RHeZWn06xYr18F1
cGlOI0UJ6rVULVImjdTcEHIIJRU2lYFcD7E60OfvPd+YhqoHqWKkB8Q33K2MSI65crLwnbPZBKkX
lmVZ1O+czE9heSotjAqNY/7tDJkL5miubUl+0HOZJMoyiyY7jbrqPMdqOtC0SNdFpL29rmbK90p2
wA5d99f9M1078EXB4mOPPrP21yCdZJ3YU41SBK3UQuyNagtZJTUUkLFWzYxaEwKgqkuoGV1wz+pr
XMmxMC9CdWI+A7l4SBgXBG3iMTnUFGAoYkyz+EDvsvEEAcqXYlYxBvulMxF3lZK/ol1Bjlvlqqsh
jB0nmXNraGxVLMu/PQsnCfnclbAakCHgXdmoCm+coLxVqTBLiMk2h+NjsR8kopdyhmxT8VDhXM7y
qcpRLdvbs9NY27auUmmqum/RkVQw6fjOOqfxOj1UldtpjXMlnk3wqegB4cOQ/Jn3X44KmkGxwlD9
vC5jQJWiN1ku1TeyPPXL21qp1uv3s78bvmoWboEX0ZN7+96Wr1hGgX3nRnfk8/P4z93TMD041mNN
yEmbQz0+dJL9W+9FYPGhuiwzNOxj8cGho/4nyGU13InWiCoMHs1oKz2IDyT3gvTDTJKQIxaT/rVp
Xr6elcgUJl5Iv8sryvkXrwvEDVaFfTX9ffyMBM06kVU/5SDXnoX9++qDL8JP6ZyVlaP91YMv4d/k
0eWUXhXXa4fRgFDWvDUXHX7XsQ8/muGCt7NzHPPivG8e1NFmoJ6nz8zzZ9NYFC6NlTLMSJIqF3v3
3J/Xk53T5CpdSrEi+KxS7/Ei9kch4bKJekzOSXU5xMV8PUr7e37zm/65tHL0LfLL5lkdrMv42JOK
9xhjDCljmRAHbD5l/d2tFuVUO1W/fx1KIAMExgYyDscRM1OYft8SlmaS2bXQKLCR9Lodpb1RdifV
JUmr2TYfEVJbq7foR7hcSXpFcdO+1VOqTu7fnsVt817dUdnaVfvxZkot9DNk4DsuS43tM9yMM0+r
uHwUXFF5IU2ss+THReharEKgTlxigji5nCW+T+IJ4xuNiOrrPfqBeWJcHpAjPhPdFX2OZqSSqY9+
Ur/Pr4xgp7qhcck2YmQ/F8Eu0VNEVGRuhWAsWJYx5HLhRlOrpxH2HZV8NoP1FEXZKieBKv8aLIdx
cYj6pu3o2G+mEv9K4klQKIxx/IrpZqR1GsfGr/HB3j+4DZYXNa2Fz+qRRSHKbYP6hgwRUo/FZYXy
KQm7ff2ul/FA/ZzQ0tO4eF4c92wHDeCRLeOfifrHH6FMZdOO82oe27Kizc/s8F4OSaCOrGu86Iem
wadCw5E5c0lVYvhN8grUkiZigcHy59KnkJFSQmsgmsJo6MeDjg5yoHRsl5GNIhuKWPumTGVb7uZh
fCNNeJBpQcEbjwXWei6I9kPgLZo7jJu31yeW23VfSEz26GjQ828MOnqqm497upCaQE6Sz7pFloV/
7T9OFanii/zhA86e+LzP+G3WzQphg774rGjbuY+jI+7Bw0e7aCUmk5uCZqmGKwc+KMIjwIA5jpP0
fpwlPl3xOJsbF+hw6pdvYAj4YYCB1b18nuEmCKZKC0oHFWYxgNNBJSV5xOV7qpi5lamU/dGHAAvP
ZP4+QzFEBYJd30EC0CZraDSQwB/oCyhFZq6g0CTAJHJa44Hih+i3ixZzn+lr0anCkWtM6UJukpqs
/nLDMpPtu0O+M5OcIgd0XkKcQuDmD069dXgpI7GMV4+rvv2OBkhAQXgJMQjbKIN1sMT1OyAQ38f3
AByAE7hN3A7CcCEWAb79+B/suAtkuAWYw+4tmTLle6favXRunzrzxuGNjDQc2WgFE6zzk9wnV/T6
fXpztmWmkJzBUGfhC8Yd4gTx/uXj9nF4660b9+/nDFL/yX/vb79fgldSFCu3JqXWikTCZkKoF5bd
UqAaD+XG+tBXVNl9Yx8IUqUyNagEFALBZDX/I5UhuF4NavfPAL5+WwW1jDS84a0hMBj5ydHIzQ4A
AUk8jI8cLW1Ov2AW/fuf9KK2hlVa1m7FHEtA/EG1TeNIBXNtz3yYF/netOFQWqwJ33yiZC4Y5gyV
g7RUWuakeaJ1duhp0b7gvi1qrMrlMZjlbHoRl3WGUkMA0Zldgg1gkxF0LBeM9mM3VY6CNXDn2Cg7
HHOgfzGHcmPHF5o7FbLCAkyp0zQ9tneHR4c72ng4QpdEMZiD/GzSo8FKrbjkYxT2Nzb148+LDKA0
/0WJg6lAzG3KRuWAlBnfjChWFbPP/bNoPRGTkuvEuPPx+JiNSahGMGYaA3tTKbY0gta+tIJP7ZbM
SxYXL8vB/CNXf4k9bYau4PgQo2BzRkusT74Su51zlBxL+LxNF8EaZIsm5WWjdAW37jAMEQQBlnM3
0Vw2WEHBqXPmq8DjQggjOY4bfYeO23TLAZ/vaI7sQABo+mwvvtiPqUuVTxxsydmx7vTrKpucATpv
KDjHOUtL0AxemS0ZHSa4YZ3kmIPDv9V5TG+DSoQCJnJOVDhLWhVlDGlIztH5z3XZl9j9nDpGJ+7D
9s+7RFSLvMpC67dEkQ+1CoUzap5VA4VQFaX8S4kf7GN8Ia6MX4KfgCzxImjvMUj5vC5VrqoexXJ3
j4dz0Qm0N5jER0Yy3zVosMxTkBf+inv3Ltrlvqt53Wr8UTwqVsT9VIKLH6gYpzFwLHNQ5KZITeX6
sMs5UFhaHnaxaCzVbMCs54z3yDVwJVPNZ1tWsYTx2qOZLF0pwWbVPym5m/RgOScFbfV73x4b99Jt
mpM9y/FNFqKDzeIPQihzO74qaUlR/BNO9k0KVZVjsG5sjgJ5jPepBHoQJ8PIO9suT+i2QYP4T1s0
vUw2ld21a/tpHXspFIyUOF12b7wUY2dfAXrElVn8TRRBCkawibOPcBFMOpWiZd9mz2W9s1p3DbPE
vOGOpNsmzu8e1CR4YjHe8qlnI3ZTRfsjviu9bpUtYa+kmhd1yMarFvni9owoZRrV97C8aMB0HQ51
mrcxgbLSlEnzkkIUxTkWokTp4+au6FdCJzu3uqs9Hvy+rZejgqzb+rGdHtz5NtfS/NbkgFt1n5vq
ayuRtIR3udzUDK/opsouLYIgt9XFrb7t5ihSGKuRkkfU8QSx5w1rwcowxKwif0mmKMg/Gh2WgxTO
0/R0KcX7++/0gBsLbhnVjZPLpn/ONrbxllmQPXay6MG9U66mR3PziqWn6Qm5WVk1E6OlfZvrfMHa
pa0ZDWweHHttCG199TKsQaWL/nhW0YExR/+vsFG0XNJtya3fKiaLDvDY7jGdLmdlqJ8pWZY0U66s
Lw6wRa4td37Ts9RlkUsI6SNnXV8F09SCoP3u45N4QfL9YfxaY+NFzC0HGd1upKsZU4uSg6HB/NTQ
x6/y7og2F54V1gE3e7yQm0zRUqa866HLWoAPl6qZl2qmRUH+lsQbTx2BCWJ07UqlDphEvHXoJYrA
AtnFXeuLsWnwBU4Dwj/zqG1YOHV88By45loApbwohH+nQJsrbpXkqLr/dD2AOEYFE5CMkYXJ46ea
ev6AowWxKejyc6CkrRukuXWSU8WYiXJBgRnI1ML2veirZEXUBmEs/vpx4ZaZFlWTNfkb+7u+9sLn
W8tF2sktRRusIdbZXUq6fhEWeVzB++IrGX27zdtm7kj69lQaDcQr8uUY60Gi6eLizp7/IPWyHvCW
PUz20nOiV+RtAZXCppy3QRnRSHvuoK4uOYD4mK3gkUUp1Qy3FfvatzWctL+bjfxFM9mFTvi73URY
dy49q4DlOD52eo1upFkdp+TeEWmXhVvPsPI4t1qcn6XGm836RcM+W8lSLj3V4gM7ZAmYUbrVLrXn
eF7l1FQDr8xFas/SnH7qzsKYKi/ppG6GIrTapk4ItUndtLSsnghBH9tLM+jYfjQfXr3URvVbbU//
2atsjgdJ7GB7jOpaeFSXpxoaPrwbzrGshi+jILwjj8ypfaJ6qYU1v6YYxP93ltVR/dUM79ucwtUh
YLVwlmPbC577VPt/LbKvxrsznUOrjereeqhYEfa0cOZH002kypdaeNybJwjCm/+fJytb0yVR0/yD
hdxAL3FPGO70/y2FW8w4Npw+61QIJ9W0/8O5Un7XRON5Y1SJarYgiR3aIpww/Pb/DPCV0JKH6aXm
wfwVTvn3rOn6YhrOkCF3HdotdElCMOFVpC4bvg61hWW/eVIBIRwSzpvzyYyuCV0WL+hUr2frWd2a
9tvORcLf0VJ4bNe6aCKNZBLUNEj4sGH0/87CE/5v4HDM/O95SZmHj9L5doFXEWmLbq3qB6X///6/
oqcMgPDwYRyFnxuXpR8wCNfyZG5mZKSF38EybvZhMPh9EJosVd5N5VKVaJd4qKxbyNKvTddvzdCA
YXiERZHHWZs3iPI6zmMQWPdLGGvhScPo8Sgs3IcRBjcwkD1LJZwsfOrvkPCfXff/yL1pu0QxHHVy
Cw8tevNmuGAQC341M27l7xxuJrwaevr/9QRtjLuga24YtrPGXra+6YQWpHAhmdqfijzU0HX+mtNM
CXd5bIfx8Wga0H83E+ZLON60toNSdHEFfmL7b/SFt8JzG+BBCCyge0eDxBpuddWbimq0byympmU0
6lFBkLbp7v8LGvvNgA2zJrXKbhpGbrj2/xHxf3aG5w0j9v/zGpWswdB92XraV+jOsK/8jcGGq0Eh
fTT01ahuTvzNBEtmeBxebd0z7abmWbgKVItcexhWAm4aIPRPGFVWkgP3ZtUJgzL0qpd/QxNmf3WR
TcULZqnla1T5Dofop9AiYSSG+w+i8QB+B4UTRA2i8PPYvbnT/+tNtBROp/dpKeoDN0EkJ8w5Hnc1
kt92nbWiuT3ko2lhMjhCM9gfBPrDMkEYTqGQs4YLa0zosPA/SypMhEb4CstXuPNbk6S6m0MQ8qXL
whv/7zEwSMLbz9DP4QwP3RAGh856FJ/QKy+4lU1no5/Cavn/t4B2sd20+dqUCUM/tORuGsbzvh21
KW67OFftsL90Hva6XSd8nXrhjW133X36CDpqeBGUlmaRv5ow5TbRMAAanM3dUm9B2Dt296TEWFOn
XtjJ/tF0Xs2KMlsY/kVWqSjhlpxEVIw3lllEJagg/vrz9J7z1czscSuhhaZ79VpvWNN5OdobcTHx
GXYnpN3K6MVeII/9Z3yLM47/mFJR5hhfxlSxP0sfYDux2Okx7ayq5EET6J6ENhsCFiDfRCkvQCtw
XMxU8sHDEv7RVSSyNDGJZQGiul4d7hI3HTQyxWpmMjo80VJ30TlUCQuaZ1wjjocbQEFqkFUTwT3z
mRReDWX1jDUbCCJHtNHinZSoCKlnCrXKy+vu6CF9k8cYFT06wOfusmiCMMVYRnmB5TDpZODISNxh
3Qcag0H1ijrg/6HKhMKiFkFwueDw1Hnuce+Pp9NdNBGYNohVEPx4zFvrsSDKkod6tgPbehYjOyN6
JVQVQEVR7DgW5Zov1OyyL+x2Y2gThPcIXh9sP0C2kygioS5PzEZIz+DDfM6+7+OjE5G6F89js3i+
JvKZLehER/R8F92ML8hgwITfpVbY87iAV5aJCxHPgDmEdbDIAiksp30leKHdUKNqngYwzN4sPXse
fX1DYPBNOPtnN4D+S65/R44VvTtR0hGqaAwCDzqnurvHwldB9UVf+mGTfh0NkG0gMAeGw8KYC1HC
WAR0fsFCE/mHt03QQkBFVcV67ZAumgqFIQSTk/6Z1vJd/w14PHW39bt2eFBoYv0R8y53ipiKSgJB
F0hBRn2CTxD1YwSSK2hT5rYrtCxoJM1H9JpmMAGhjU5kSHVtihhF54p6gs9v4N4Zc1js8e1FhARw
fcXuXNwc5ajUQAtKCC39u6+kj7MpV/gl26wjO9WI10LdCYjPy2sWnIcviKAQ/ZUQFb+clg6ashSk
5SxMITYwpn0WdfjZ9TrjnMb98JpCc13U4aiFwJigPYrq0vt4Xl76aMwvXAIw/dyWZsF6Bd8hdIRe
JgoiNIo185b0OyvMHSMSkRr8QfRaafj1iGpHB82gMxcK4hChLCuK9gd5w+GOKFeEF0zuAT9LVQSh
nHyIesiuhbROfZQUiEVUyjDZ7GAcZvg4dCM6AfvCAfuB3hLJZXFA2kn352mhYZxQHLNjMQDh2kGP
eV8CQZYBYZZ5rHhZlwsdZNZwDv2H8JXD8IIuw+d0GR430bSOoLv1O6LJvLBpjkbnHFibv2CKCY4h
OZuylxh1uLx/413LeKTxoBQMMvf4MeV+/L2vib4kBr8P3bRd3ONCPGlEelOuM/MlJiygK01Kpi1Z
/OZvpBTqml9vL04HYv0yfUQfduysxCBG8Lcqks1jKk7EcoK5jS/SLsToWiSQbKjBUTHTGcgtMQrT
js6qjDjr/ciVIvoHS+4BT6elnx1LTF6J44p9mf3+xmpN8GC6HK5Lczai0WLkJgvLCRkg7jwRi2vt
4D91LhIuIELvjODyuaI5nKizomsWHKlhTzgPGFdTBmRveuRKHOfJ8cS5AGXH9+RNffbzN3Vc17Re
W1E8XiirdPrafRYa68R7gmCLdrgn+e6Blrg2zhfPEHS+pbmqxehsDePJa6lG2+i7waDUQu89s3EE
c/rOx7g6VEydl6uY70MHQxNR4wMB0bFfgeT1sEp/LMugE3ZsE8sThui718BRHqVROqXaDa5ripUE
aLLWuHuqQ7LVhopiS1xdyV6t4DpRAqR7GHuwepiSvBzESdEqYpjCvPmNCcqdKfbl5AAKbQT1cWkg
j45NczoCdTh+eEPnbcWoKVCuTyNtjJDPTJ3kC/El0aNrLDTzcfapV+JjmWmWMFKkxdyBJYFzU8H1
3WzJTokVCKRwIKldrz9/+CAD/BoIIHBCEoqGTbLK7QVXOyPLysmtZMh34BhEtuSrMEeBrO97tcsy
HmNx4Xv9Q/90mjkvWxlBHA22HmbZ1LBtgHSm5MTYl9gIjb5MdNzRHRXp21HlOqgjePhgW16BUDwa
1padjx6jzFEs/QJ67jMSjimpQ0kQWB0X4nm2SaIT04jQFAcMkHlDKnocxGBNUxDiiCgv9bUoHVFD
ujhyLGERJGRVgXJxHVUMOOzaRKKGm9DBluRj//yuvR2nHr6pvjLJw3aVhcOJOlbHljJBTHSiTIQM
5c/B5AT7lYH35J8UIRbhSP6W8yNHAtM8FHsPHYv0Q9AP5ABL4tF31Hg3t+M04dC/Rpm3zD1EP/i4
8MndTK/BN0L2eJKNr5N0XIxSc+A+KZ3hx+DMc1t2K5/9g2vQD59AcJwBWpXfCLnL6BqU8TuCYRd3
w2paxp/kHc2FmOUtqPwK9x79N+qRDTcRKQu74a4foiUQX4NiWkXPaRH1Fo941/HbsJjep5d1E2bA
+1d5LI7YhlX0iPkt2d2nj/hCcnixhTA7RYOUD7L4719ynVIqy5MsrhdZnB4fSZ78ADfGeXKfptge
ZzFCbassZqtCz5M0Vlelp6kGn1UIVsXU/jLO8oyq3SOp0NZIYR4dtMnPEFf8tisWzeqSdDbb2fK+
aGFt3RfhfSH+tKvO5r4gz7vAHvNMjfB8X1SNuf6sGjaSZ6/VbbGUZ3jW2NdFd9yZYzyl9yZ9Xg27
znUhCUf7WXxd9MfK6ICGMUVWhObHNQU6TLEvuIPg7A4aURn1nPiJ6O5wtHXlWQom+jdBXXmijKgG
+oiwDGbxRyh5DEft+O1Lo8riak2Go+4MdRppFLdjadTEvWjgnQRWmT/cY5x0yIQH3ynIMFejXFrw
s+/JpmLEXQ95dV4i9eviDGAoQIi7R1BP/OlFAp/Mw4YfDjIJbM4/S7yrWCTrd2LblD34Z/2m4LP4
XGylhuJ38fq2VCy24bEjR7qUaYoQ0xWfaKRxjPtS7Co+RHk4ZlOAH2wtjqFYlct2iYzHDYLV1n0p
KpyKJU0169SbYlHEW5r4lR2gClOUYlvNEG/UAHRMaRoX4Jw5KKhqkmS0Q6Cr/yGsxU+q+5xJvK9Z
Ys9/W4jtxSH5KTDYjmgtGETaI7biNAJ0nfJY/7cJZumMWGL3zIER7HAZXXHoAZWRabGs2PzNNxEj
AbsyBJDnA639BLF+mfPlYz45sl2AsnOSOTIIkrUYODpAsQUsm2NbqJ1xevE1kFT+O3eH3/prGsZ2
xTJ1gBUswR7wjmjNvauLF5e5aJRoGlZmwmyIMrt4RxyMjRsMhWgIncMVfwQSW/zkQLRRbP1AYFqc
WqAYOCH1EyANmfNeqoygW09swoEstA2XAACjaon+M6prU7SJsPF2xSfVkiFsj8vRXByOy76mJ+7R
EhStEPgI5O8555eNNTSlmQDmDyYmHLkFaPzrislNXXNOmlYhOU3TMLKqxfvml/fEFlDuxS3iGojX
orEPBxj2v93/vzHY68703+HEIa/8/uUs4lwC8f7fIdlJfLD1HnPOMRdHwqHDUddciiU3CJD6X4N5
HzcRdhc7ik+3a+4W+/53yHrfEV9A4Om/AvN5tcXpRAupD3BS2sze7z367qJVYmfRqtrNaSe/xyiA
AajHjtNgN75gNhef0zAw5HzecHBxBGaCv/8hyfFn64nWMu2uqXCLN8Qm4m2hOS5ecZ1BcfACbQuO
wdsbjMXWApAu3hUnYG8okOLS7sWhqfrQJvHhv+NszS13TBzr37tCu1y4kwmVb4Hyf5zEVwXhz0+B
66cULna+WF9E9P61jkuypAgvtvj74K+d4ixooHM+4gXK3T+35FXuUDnexsD+bVTC/R8RgjhNzhX8
a4Cxjb9LsLXogdPO1BetTdFSF6cUr8XxU//H1/u5wlr9whb//lw2ojliC6wT/g7GFn8NFEcSf252
6qe+2AfVd7CrPkAA0UouOfghwUbgPOCuuRh/Eu7cidTv7UGx2Df8hbgu3+Cv/VR5eROIOhB/cbAM
Q7eM/3tIoUOp4BUiOxcfC0t82lIfKUpxPMIWPuFTAglOSlNuRHA0xeZQNy5Db0+rOCO7IRvy949P
UQ8aczY4q3/8jGwjzvZDo14cWrQwJebi3HztjNf/vuqFMyJFz1kgLbKduIAXH7ADCvZs8u+neCXu
kJC7fzkYx/B/j3fKE+/te8sejeWrijfFhuKf2JGlDy0onf/eFTQFrpnwahUvxdv/NZ/9wT//vQHn
gH1SK9uIoxC5wqUx4NXCdBC8Ce6NlYEapgwz+un8wjKa7/vvjFAmEYz/OyUQDL6xBRZCHBbzPVAY
vAXdQRwNpgmgEpDHMPyGZguoAUcNTF+y4IJlOE2kOTc8dQShXtqD+Mi+YhNEU8BqcHU4FAf8nNI5
4NInFrQAHF4GHBbAIuBAeH3VbNRUSvS5ahs/3rb1u3jSqqE4JEyKxvtkwY3018C7Fm5vgJMH4n1x
/+q3Fw9A//AdZBpOFeFddvoIif/8X+WoFw+jbPifahag6/cr3Gfh3lT/CwPwE6RlWCkjOXNq2XlM
EA7Kf34pBc3o3djlzwfwr9RRVoYtsqRAB5yGr2SDt4AqAHuQwudHs54V1bVke49vTXSBizzU7eEe
gU8IHF+eTtyQBzp2FvyKSo6i2QqRcAc9LLf787M7ds9GVpt114RCqpVAb6g2h1UXMLOhdACjkhxw
LkCb8BcHI9U1YY4838YwKOXZkBsggWgVWHdQqD9sEECggPqA4FObwBF6wE46QneM97dUeBsb1TJk
RSCiZBxShgg6w1+5xm8RxN3fX2AZgCa6aC5/DQn6UQWix7pLSF/bfFH2faCId7Nhu1+qECpDDwzN
3YGywpbwN/O72ObXAcYArx6hqz7LGeBCMpgCdCksrtertIe4mjfj+hvfLyZKaTfFGYJ9wCJ2a39n
oBPAmvN9ANBTua96VGUFrAOQRSEhSyAAGnwlyBUCqw9+AcISZNIS8w4TysRW5EKA7Ar6xA0dXLip
N7uSLP6yi9QVO9IcwB9gR6gUUmsEbAFoYkyirP8HnADCz/mAqQikRhlmioHMFhcGfA/Im0FuVLMn
HI+vDiYZOA0yY0DdoAEw5MGKEnNGjrBVeqqYVjSzn8joo32nt7M2ucTaRBqhuaVBAj7ckRAGdrpu
MNtQ/qwkYWNhLwnME4AHHoEQneBNgdokZEMqDk9OAHdDRy30FhEZwG4AL26GLJkFwBcEyGbD0q5u
LhFzeSgQ7CC7hTkpajVQeOCiUvjbXxQPFNwPxPvAvoECBbNFQloy8gN6lTk440bPyXJ8jBR6xqEF
tQYGF2zy+tPoLRr2lRBlRkH5kdvbI+Lan5vV6RrZTbwHybuU9KJ1OR9ovO7xflY2eNb0Js1BrASw
g4s1/xV8D2gRPBlNomxRr67eIMqX6hRfn/gVdJ03CuythX55qBrU1XWJBUzp/Raa3yQ4CQhP30Me
kaggn8kSX55IHgIv9o8VUuO1AV50OJohtOURG+KbVtuL3G38glLNxaUY7NZkBzsmeTdfWBpoTmOS
svNzII/SpLGHE65ad/Y55GhYeJ35dXeLPiGJWXwk9C8cPdDK8OchPkXoCnUj9FJyBcE2ehz8Hh1P
9gpZRPjbd+NLOhXsCxcPxdPfjBdSjIYCjuvJIAKVnGjxD8xxa7zOH3x5UPWCKB7ny/vo6QiXZaRm
IE/SOOMNckUoDAzhIKBOAaLnOMixtdE/+2G8jbT4Mm72j1mFFRcIYyQUmViIefZSXIM6ndNQRD9q
0FXL9mu1VL2hzhKDHoUl/Pqx75PepJXRUaRadfSccpy+lMZgM7xe51oCr0TtWRri7D3MLvQf9j64
T4NTxiAMjWoQpkgKApiC5zek7+KMjGq4PlB0VIu//UAboCBmdnB2Z4wfZUsZkueycvivJqHEpdyn
aBUwQzDg71lt++/RgMV8epD3D0RFvc8YqybzwXI8W/02b0QLNzLMNKLmAe0yOle3QWPotA2URRW9
BOSKpLOeIuwDkA5VPFRQiIv2cvA4pkeNTD5IVkBmFbw25LC1OQhNGLRXnhOE9Za/CArtAWdBFoe3
fSfK58zT2fwy78fd+L4cHMuO3uWh4NoBbQatK8ZZPdt8aMxNqOZBMQJ9ehUGPIKWKzinNcBp0C/L
B2xRnu1q/1PtCudCQG49gyeddceUHBLS4jdmRAPJxOHNy4CEPLBJsFJytnDZPwgWG1cotn9KqUME
UhUEJWHfo8lkdG1kQqtdC+Nud4lfff0Sf8/3kqQwXcYoV5Bo19mcwDve2srkAZC3iGSb2Ahk7lqJ
FaFYlY/vV/dP0AK1Dm5JVpgAuRExXCqnZtwmylk9dFed+Xc6WPV2b8A3FAdhMdDhWTdTL532CPqA
FY+Hp+fmfeJlfjE/TEKog+fGkKwhYHmB39Gv9LdEIsmAmBP+KH1AGevXkVcfYKoUJ/kdfAM58QSl
+iuEHLDRaMxgKE82wFJGudc1+6Z2/oR5WIaq/Uq+i9/5y+ofcMkC9x68/Prek/QQQ7SzxZH5Y9wn
+TFdf7wP+RgVC0clrk/4iyTFtA15f4w9QjdgACG/ODxKEzlUorcIJp3umNtYUjOKSKNw8c/fc5qk
iTxGJPjw3j0jkb+4LfLwzoCLcDdIltZOr1ZX+ELYtJibdqW0lEJLMVtS4jkPhg6k+Yr8jwo5Sf9R
ZIPswrTXMVqEhUq/+PIgGl163oEfeMVRAoJNzbO9UtgYc7zF4/hB7gKvAV4PruLaKqduMlgWU3UF
5BelLLC/2s9SyMgv2uQbNV4x7ySd422ezr7zroOraKI6IC4n3AnST/0wj7+LekGfoEN7X5+cTxN+
PHWZHUAcxZKznREwGdi/7y+zbVSQ8rpNcZvxATxjuTlhqAeze6q/ej3P7EKYyTe40N/m6CfeTp/l
/cQTW6mWGvXW2VIRA/zyHRVnykv2ddMuf/Pn4kWHjTDDo2rFEBL14k7wBWIgWLtIsUCum2+jj+x/
Bl7DQzV/cIWwQsOARNV7OHZu3vPL20ByBjfQ+mPKLzxUkVIHkax/mFrBf43USPMuwIhZRiKeCsig
Bn9k9rdAv8xuDtIDBzvrUfjXG54BbIa+LBg+vQe8e/aBpTd7WtWoGxTO0xH580Se5FgHzbbIFR+y
8zUUckz6dt4JmmV9Qo6XwRhUCzg42E3UxhZdJAGSzOzEzxE6lJdZiruo7FLxcACFFzuVXKaK9llM
RAP1ntBuBu+SlMph6FAQCrj33O3vSYxyqND1DR7P3Xuare6Tav4KFDIp6xYxzxta55bGKC4buQqe
2ZJRuDVuyA5CPRf4Z8YVRCLty1MM31K8BXsH24Srsm+ZquA0qMRFQt8f0zS9xKiKzodJarmmW/FX
ttukb79CIFpOZ9La9IFppbfuv3OcBkELHWWJJcRvXqIuAkRhTv7UkuFOHLkEPOgPqF/gqMDxIxCr
IsLBQhCFnVmzYvDs7L4ISSylUXecE4qAMnIyNDTNXoTOeT/Wphe/GSnTjnUjy/Sxu0c5tQaEeajE
sZweoEY5Et5Xg3URFBaT6ELqWEO/mMorBZGfkCULzwiGhvjLqu5LDDOfpLQ/sy+ab0Hf7Jw755Q5
FKyyKvrPi8EBQTDhAoj9X1QPza1VjOhbOfGrHPG4DhjJl90l4t9BN8nBWZE1DNc33QegF2n+l9og
MFehlMiotnuF2zFjSefmFT9D8d90DDKCGnBzUMSQOdG24558xxm6N4MY3qq+aygkc5GC17h27jy1
wWPNMwkLA20pHceLAdSIp1WO3yhfcre4rX6Nk97ybqGRaX1bHmkgq1wfQrzcHqKWjDGVl3lpciGz
TODOPDl6Gx1nqIj55vvz5NmFZCTG5M5rrKIDITkP6s0WPmajF0VJyBAL4HvTA8ov3nBBiOTz4L1P
2/3jwPW9TctavzFfJfBP3tPnFA62mY7bfXWS9/2Amfm+4YJWoz7SfMj3cv1qjuqpqV1sHmOiAhta
q4MyK9cbhfOB89k/OsF91F82yxzRJ3k6xDT0LAfZmFFhqkl6H+UCVIov7her3hHC2HQ/tRsicAiW
oBBpMmgSilX7XK7w5f0QGwF+594mDCPPTT1vWcvqheOvr6aCB5+tIKH8mKdYoN8WlJpHyH8B2ysQ
7rIRfRnX+y1CYg0QWn3LvwemRh1dscK3dWXxt+9hN4KCkcjH4Yrj55vXnOQW1uKkA4vxjwrPB1IY
b4vUwdWOGzwOPTT3yZGkX2gmRtMY/RiwPmbFzZJhhGcRodRuLHvky9jkcSLhSOLrNQJNDXUfiMfX
Q7/lNJjDc7BZK7Foyv2iY3wK+zlWd+W0cXDQ2LzJ9OAj6zRzbX9bsVICMAvm0LslOEqllNangCau
x9osrSfMHrhj41pCOVOB4EUPqsnb3IH+g37vLyj4Aiq7AlUHe50Ad5eBACL5D6Y2Baf/kFn2W/yk
gvuJmqnwmNNsUAXR0/6MnjMJHBzBGuhIoe45WJMTLhAAI3wzsBnDZ5ulyMtVNb1DSgLXEUS/XnYP
lB4Lgt+iDV8Jz22KKXM4oG/6tx0TdZ356sViT3ojwQUXbGCFknNz70DMme1v06v7nr6j0mbCQ+Pk
te4510jF5zsRO/UcKEKd0VbT5dbmzNtDVCBcTj3Zub7sZjtCRXk4eaG3RquohvQKQxnxZDxQgMip
IrTQkZIuchdiKZWKxdiDoiIVq5pRk68V4tXgoDL5QBYC+RToRd/FCyKw9ZlJ6DfwIPVOKnYIRrYC
LMLwhjzWTA0ar28PqdupIfndN72ipSOg9Q8PDIVfUyxDsUd8jOgyZmNLPkEVDXyfu2OWdohX9mHw
CO1QKPMn9SS5WGWSHKMn8fMqO8UM+gfqYGbhfc4FMKSf95igeAW+xZCcEvzM+QccgLFD72yyREED
X0/jX8sZPof+7LGSJrfoRvVKMooR9WQ4qGhej4oNc36JdMyH2sjAE66OJVSRaiZLdjkZovFF4xhZ
Rz/Am8rqsRu+LFQyr7XenpF71PQRlXsALshHcCcKY3jgG7N+WQxXFwAVsITh3fZ1CXYmwvGtWESp
mwuVZWAqPZ7Z3KEcn59vOGFfYxyB9EuCGM6se6TCuWcoHMQ4INwUnbLUzRs+nA9ihZivg0E7vCpz
cDceSAK9LL6amyf1WR6XCWEm7iBKKxwMKsx3LtMSjzXFU5zwxNVyGPYuxzeog5ChwWNyhdE6woOi
Mj7eI+mvfv4lfPs/MRCR1JRc2BKNVZksHDusTgFzoTLTrKt9NXRESuEk5BIRL+kjlrVMN9u4cqF7
21z73SCsfOlrlOB40BYBZ0tmobC/A9SqWanabxIW+O3AH1o2Rxmg9pzZSlOZI5ibnxZGeOWs9W5A
hzxuGJSlG8r2Bvu+KDLkJN0Q5mWBZlanbsC817I46FL8fBxw+dt89oVRsExtli9CLxZBrAFlQ8Kt
gg7GWnVNJCLWfwweyFX5w5mkBy+3RSOwnDENEhHyR3Xzo7QgRt1Vo8qZdyapV66eQUVJI9rG9A4H
rgtC9ywH6cQfZk8o3YveBKeA6eNE/XvEwgmPzgZEkw/aycjHw5z+pzH+z8s9gWacPzwRte37Clgv
GJNGC5MLzRsFxUHUPuw7Ip/7fLmlN1OeJ5g+sqxF5BtCJlrcSPsRiiqsXSW3xgUD1u7TID5CEbGC
NMeclZuvPaHqB8VwQKV/X7g//QjdQVtLaqTSSrOPogtPoj0YIXLIeJq0fmGSNUOsbK95+R73hadi
XUrnQ84/YMofxo+92UFbCwJFYeXLCjVDcl+53dm6iDE/yQTZJhi1sPU5dPJ6YH4Ga1gl2X9G4hMv
OHJZEcv9CdTe4ONW9nP1aIWga9nqw4vZG2vhXQnrt8hnFGKNZmghX6w7JS8gFvbwgsFZKUDRjO96
kgtJxDU5gt6s9W+eOmnPaDTDmsHW5zbipmDziCyFRzCJ9iP3egxGrcadO1/e5lzfbMZivdjILlnO
mIDjKp4r9SCvnjqrVlXwsq+bghLOjBiLortFWJiwzLKyZE1eNj/l1OUoEE80hr/HiDU2i2gyYt34
56CAdQ9Ysa+RQ86QE8JmWf859zMFV+oOZJcRpGZlhMslqlGdU9eTIAGRFSGPA3UMDEFr73pUhkmh
qeRGKfYpiFfJK4ierN8Z6e/BC9pjkob1v0UgAKLCYK0XlcmFRJxX+TJxfrO/oWkboPNI/oTEsj1w
idJ7C5a02wPkzsuRpfWCPMWl8DqIiG/tAu28+WVGxqUTNn85GelvuNh8R10dOJb+jiR69KKbPNbb
VQusCZTTokY4RP+QmuzpTxG1PGztVI/SMSE6JsYEszyaLtrIdaQGF5xUWCQQYonAZjZEypxghxhS
eHdux2Ki1OF8qkf5SC2SRTJ9nZh4+ZpXs9tKPqk81Kz+YYBCBDw9pOCxgUapxnf0e8KuR8LMH9h3
NyfuCi/r19BKj3mMZMhMy43zncvCdSL1NPDaJWHVfT48EiDZT+uJqFia9A+MrNXiNiWx57EO1yHa
xi8ys3G+7zHAO9muAluHKRSEsf3VL8fZ6ulswQiRrrFJvfgCvRcDS3G60ZYlGZo7+IcOVpe4FGt6
b4LZxCSLNHA9raNwFDciHzz+4svA/SNZDJ1QC55HsGkET2B649IAz+pi2Wqpdj357TAs8S7OOyBu
7Ln1+EXR5+GAhQ7lVc8fTn4TkCsQc2NSNh9yNwRV1JEokwBGdMBDQiNycacFHTTwNMhOOtqjHmun
nkXOSKSEsHM+IaRvMGHcp42HgAvD8tB82MWk75KzBWswIAF4McirqG6amn37EqMPa6rxZYNDRKHZ
BJT1snSGbg8QEzwZC460TM6ZmTb+Bkzx2YY5nBl+u9Yiiv1iOsO2jAoPfmszeJ7k16sZOW11l1LF
mW4VE35Ol6ANoiPXF/wm/KtFlUD4cSnhlPQzhns9Gb82GtpgG3qMSFUTZ7K0R39m3axVYG59B8Vo
dFDRolY3jIbRy72YM8JXu4DfgRzPqdoXy/bYH98X9bnY4V3HUPDqm1yLMiRhgvFfQxiAIprPjIoQ
MMINKKsDwMTbkwj1yJIDzbtK715ZtevDs0L/OQOISU3+/nYi15MhS4HTF1gGILNXq0J0/twSSlzN
/kHyX55SCru7+mddJb+DZ+2RtFQ96b6M5/zlai4Ys0BJPoper49Bvb6cEYp1Efq083E96TiDlXyo
FuTqqrM6/lqUbm15jxXSefBBYccpeVwJEZiYJnDcRdiuRYhGXN2hYBmjskq41ULZVfaSqeh9R8wu
KMIhWwYqALgk3O2vRYquNT4cdE5aiJRGysSX273WqXOjnjNa9slYyVMMJpiCJMp945ufIyNB+hcH
H4l0G1wRRhimkggt+vdBGXOtuLlCG/yNsFzlfSzp8CLR4G9P+DAyCTEPqNZrCW+SZQ85JzRDIiWE
jzUD1fhBb9nruMOEBLB991u3XBbOG90ZFp99/IgGkTzdRo+xhtREaR1J3zqNe+WRv0fIJRnFkhVS
YTX2TjJwYjdT0ufm1X+Rxy4MJi7gOQ2UxIW0aUADzAo0KpjY0BkgS7DWrGXPYUTuoubPXUye00GY
YU8E8n3X5alLWDqX5oD8AUT9a5SHPV8+vHAOnn1c7MVgaq41UmxbY5iHH6S+c0OmqhKw3Iets8tA
tpozoFnjN5PTRjWIVgoHjw9yHD+jwNr4Y1QdQdcnAauN3j4VEcTuLJJ+2xmRPf2yoxpk2rzcvk0Q
Oia39R73vv4Agw9I7X9plmFcs/rGSQndsvUZQ/bW/46ZQPV0jTkcwh7Mx/z9Yk4n8lvpjOhRQSMC
dFp/LDT7MlwNSe/ot/2bMg7V2Na4nb8+cflrpYhMtjzmaXhBKMT2YSw5igEKAlHCGYiQvWyWZveg
AaQCPkYKBxN6bxt1ku+6F0vri10Z9aRJuDPM3oyI5xczOlRaN51Rc0hng71CgEd98W9A2gat+wmG
3jfuIE8iRElSW15+N/mM6d7tje6n+zwb9wOmwcazSLkBCZ/lpPMFCI4UIfNfOVYJCYZkr7l7IjBA
xOI66wX5RD5RZQWnCAZqOKnPPOb1grSpZHFrrO2cvLkBYncq8tx9/YtSWLEvuFzzmx3Q6amyMAsT
+jA6+MNVFf5M7rBOUp5VPKxC3FtxcdxBRyAmOn/O2UK2XjxI7/l2eTkwk8yJEsnsfRZYNBcMfeid
Ifx9o8QpSu6aKHuAO2vQknyM8jl4JyaU/AL+Gx1LRmxuyxLD1SnIDaqo4EHJtTUgctJRG38ZPOWd
ZHpjbDRZdAO7JIMAdMUS1I7UFTV7xARxm6WrNvpa2xGW2JIQMhRTxphl2t2CHo03FNZXX3rO0KyX
TEOK9Z10mRqnwJDAcwpJS8yimM6puitusX6aiNYrvrLXAjiUMgX1SNCblH1DpH+iiozO3WAOBxgN
vnFOofuqv5knKHNTkL8SxNPY8UayhSA3yywfgpALjE6D4CyJrwxM6XqfIAjJGvNGcqAeF+sHGFL9
uXgvYOmCiksyUMt238aRzZFLnyXF768A1CExPUw+wcW8WaUtWT8LEQ1cZ8mIUVIDQQIei0LHamB/
a5PHNcAm0s7tq9/UNvUinaTk+M2a6ShZCM1aKmx5KjFh0fIsCUUQDbTJc9b81WZVhC3oJkzHZEcS
MEYjp6/3+a5fvUTTJjMK2aDU1/TIwlsqmSwmiS3gbqBeYPVU/XnH38GisnRhcT6k3i7qI4A/IZ6G
tfUIyfEdJYiYxgWrWhSX1qx1QJSe7iq8X7Ma4WTDgK6Xe4ai6+k592uRRRQDUW2LKJlVfMVq26LC
RXWMXNjv34oq6LA89B62NO+73a7u3vzKZ/lnpDbxM+FVn1AXWYjJcP003hMyvqzKrhtKOGS+ScIv
Wc4Qyzt9m9WryDODK30lPavPqEe+nGupNXp9alNbpMJQr9dVWw5EKhGrOEpYJBSNNeI8y+0avIY0
dFizdzOgIVdQWujTqTenDjCtI0/HyjU70fNus8N7D3QK68JStX5UMAltMpQGzcdpOH0GfVFWYaFN
Re4N5UQMWvKKPMMWtZQVGRiJtTCphxIxD+H4O6IMJ7loOaClOlfj61jhAWR65S6rDGtAl8AbEwcy
AWJak4aXyn1glEkMr+kn9CZcQhnAq33JkCgqY4Kxo65023UHFrMMqdj0Z1dRNyy9avG1fM1UiFaR
YLBufuMqHhfx/DaRjnKb/dbqR0yV7GVezO5UZnB7jliyBU8YYwCwJ1oA2RKpHyqu4AT03O1OcSM1
GZYeS7KZMHG7tmpwN0lzXXVmBvKWn+A8CKHhopCMssKeWerpVFhucWkjoftEfW4bKWv+Gyi61HDf
n9Z7QmBIdECVDUSzX02uQ1i9OEYan1knMy+r94aFPgE/K47P+G+l3zVdan2YIlJDLkbNkrUhxTnU
+D0W6nhiYWRV4Wuf3E5Xv9qQgf3zdL/6w/XQ+x1ZJDOUjW8bsQdGBkvmOJYjzJRKOEHACMnebfgO
CnRaohyDJ4FvLNwWmR/EgaLW7qLDSz71dFgzJt2Y9si+NWbP6FOP//maoUwJtauSvAjwIe9wm4Fg
1Hs+bHY7PbYe6WC/nUlGFCJ1BvNAdtAvnQ0RhQJ08SNyueA7RwlX0ygTdL1tgiwR04JArtVud01U
1Y7pWBlkefu+I7pl44sN+6vy6p10Lr37FIISQH3z3fV+eXAHja3a+C1MOvF2+gkaZnuWUgVPxb5h
PEZT5kAVrtbpPpHiUI5MKp0CB4XLzsXwJeN3Fl2kDLTkYmYMbDxWRLCljU2vVfm/XXr8mKCQBSx/
O1ZI1+sVagSAP8EubPUh+l4TdclIwMNdzfskvcMp0XxLTHXq7LcLIXMFJeuCPKWFgx289D9K0sB5
292oN36GPXsYMtjnU5KvJPRwJGfN8/NeYGRAUMDfhcv0iqChYT7AOmN6hQPTX8iLB3gxHth8hJhx
yNxS7wG2OFjDJMNFERU7KHbW4WpT0Xx5pV07Q4Mhr2+TO2PNSILx4Yz7PtxgFNCuyXYyXJEN7u8e
iFkry9w4UM2pF18D2CYgsxnPdZEl3wCXgstGrEEpu5wEbG8GkNNYy7ZsD1kh9PDQoKS7RDUQtAYl
4APPjfkaUxt1fmdla0EDmDU2XZhYIp53RH6SmOzdse46WWcYd5mLDJohhwB9JHQWOi56kRGrHi7H
xf0s0PBAWHjLKpD76/8Ob4zVWAfRNxtTcFfFMy0DvjFu3+ACA4j1XbnbTrC9gssBEU+Gaym2+HlP
hHGQJwGdosw+1sBHWxR9tcvuGZa7Ivwe3ofyLM2oZyxgZMHjgcWYuivECnDD7O8yF5kyt+5xNXp6
GJ+0wuoDqIAg8SPk4+G/Gdcxo+j/SDqzJUWVLQw/ERGggHDLKALiPN0YaqmAIooo4NPvL3tH1Knu
s7sGhSRzrX/9w/t8JNcLRm4DWR7G+cS0FX8Qw8EGHJnj4gNRSagq4kfYQV3o6BzxA13Wx9+w5up6
yFQnn4L2M7P14Cp27FdsHjm2oXIKWwVuzsvGHnvRbPd9OAvcGuOvhoReuQPho9pZ7NXg19mEY8QB
yllqUxeKEDraDc0YRC0/t5b8+AAQQnQmrjqs7ANO1JhXx0wtfJC6EF7A0drKUcr8JJBPNdQfcN6E
tkreQJZyoGR9Efjqfso0nRzoy2tFf4kIOSlGJCYK1QvSrNtM9ysPX73GDZHxkUxgV05/QnykjcGi
/SI8oxtjxpE0oz/QeZ/QKa84kDbyWuFiG32/GBiTg7Aj29ySrBl0T7wpsNuBdt8xjSuBAVo75xnn
WfcVB0FgheXXjewEXajTaVQly3QyL8PY7+2+V8b0Hs/7iAMiPF2DIsCdxQJjdlEWUt3hD4EJDN0d
ojYKOoyusn95oKXmmNjNHveag62H8OqhXB2aIXsdLM6EIU3dc8uliSw17M6YO13d0zuaYE8LBlza
GGLRkuMEpdsCaNTm1xU1MBBR7k5BOxfXYXcwP6i4b8OS+B0SAiLaORLqrHMRmXS0r8kP4aJdxxVI
KrQ/0ZXLHmfsa/Pa3Bg0feJsZ46Lr1uHvyN3bsrUVp1D+mJWC4Oe54zJ1T/lgJiYAZJfuQs+/Rv3
3LSoPNzOY8BHn2/BTek2jF2AUzbDl6OAq6CQcKXxPYHx/zcY65EpdrfCx3K6iGFKJ+wJ77jx+5Tz
GuFlK/75gC/FQeSnaCct0Xe4jFRuJmKlyT2lp2aDThkKCFi3II1ksUe1PryznPpOGyBhxxKG3Lkr
fHjDkVfqP3eQXDC6hOUMF18c4njeYKmBUP5Ug07Iw4fJnH6WMgfko+cMNg12JG/EDkPEmjpqNL4c
eTLC5IWMShDBHJ4ZEfsixEb8Nlg6bUA+BQNqZjDc+secf8ugP0sQ7lp7JGJ2YftENL790bwZZSRl
p0yA33NEpyPYJNRLTCa4mG9qYsagCpELzj0qXYIEabW+h1f0MOytkeDmAuCbwBQ7CBiRPlm79Bzl
LLG/hTjM2FxYpxuChM+hkfr0NEWECOfrKFM1aUdy0G3lYLBDAeo85rcp+7IxIYjDSmfMwpgoC5mH
zRPCuAnQDQWV5nJjXwG/Cm4dd7/52FqsWEf8Lr4AbEIL/03gzr7iAeb7e2EZWJCggY3BuIpAyod9
GhJPvdRBfrrT9WCAl3xH1NRJNhmMGg+fv5SJMxqTbbv2fnPJm3aHAQ8s48X8Tx+9kUQGvV1vCuNN
ipgHf/4VxQ/WQRqpeI+I5HhpDXUXg51riB1Da3P6tFx5jexFa3C87U57boIcZDHccuSYuWpjDEA+
IfLkYbXlHEN3KvEZGhMOzm+nmjDm1NF4PrGJAx+zZ+AcDB2BLp0JSPVXNIrgfg+XckGNfoDLbJA8
zbcRC0K3MdCHZuVNWP5iQs/xyThADHfTpA5huK73iUQ8FbLYxXXB1PEEmEQNK+EmDAbNgqCownF/
Rm8KPPaPmfGZgI5h4Ojv1JGMbwDpGTRfh8bNxo+Ac81Lozc4ljlUiIglNiB+MWajEjB8tbJyuiEA
fGLru4uZiAbZ3rxd2U7oPoXilgh3B4ar24xKd0PEHkZe6kwJBhHOT84jkJICVWMbyLHIWfF/rE4c
S91rQi17P+sMkCdZAk9nmrE9Z4yJJtmRp/LFiEIeEXFxemzkGbMHdVZQolK/OITZjREgs+kTDoyo
223wLdCFlzu7EVJecEJeziCgLP7w0DN5MBByig5176eL2+GOUwg0ns5iIMmdaghtHaYTbqq6YulN
yV+wPhTUhNhLXh59KA8Lt/4X9EQSVXmpGNwQ+EQi1YXhwLxYkWpt4s6KjwxemiGGD5EKOXnEESJc
JNq/z+7pdWLBsznU4BrwOt6jwgASdNqTsfzC/Oy7Jbl28CeQvuo+/qvMzzG+JdmuAwP8GHb3C14d
AVd2DxUZbvSJkqQR05snB82i9fbT/uYN4vLlTOHE0zbyqLxkeOnzKlegeVgRrbJVhZFBumCr2rJC
8y2FDrR3T0LV60gOrBcXIqs8HSQYFtvEsqGhAWli76no+B0d3axm6ZXXPxGVSWqWAk6heYaCk4Fb
EnaCkoqq5cEkh8quppdl2MD5k8GaILXULi4S/Ougu3zAVcm8wtWKkdJQHeFFADoz3AtqLmc8AfND
3VXmHJqYEqJfQUlxc1lreo7qDPrJHJXngaVNbw7sJqg7jFTy2ReoDVCoEbyhIno9ku9FPfVYxvmx
SHNrxk9ShqlIkyrPLaIlyNq8W8Kjeu7vyJhHe47oVc1xjyHlZDB7KR4pmmXu0EI0WISm3PJnXNA+
FBYua47sXP/+qS8BJfxesiWaHV3x5nZ4jaF9Je3+D74krXIJ9FUvM+z8Xy49/6ilaO7zjPZO14nk
tz7jVXUtQI+dHNZ+T7ABYco0e1/B0Y3xxMfXojeiGQMtbp+J2l337uMIgGapDW/TNjS21xiKdk/Q
C/zeNmXiOJEOv+m7GiqjH7ZuglkIDbRMGJ/RPB1gNsGU5t5F/eU7gZ7zNVwYYfdpPqJAG2ur9+RF
4Uu6+FBtrPpY/8uzfg73njkj1ZR2jAZKG9ejL/rZd+qaozTcYwhGPgxvOJCY+d+tM56WeOfzSCpr
+ATm+HFEj7hgzDZYIoeMmlN6yWLKFhG9VU61MN0UOD41bh68R1X0pPnGvAEUaU3IVnPGsg9D3kP+
13OvIqCjmoOhteFtCcU2pdv10c1xy5xbNFga85R+BEvUEbc3gA/24UYiaAQJlXaNA7Hd6WBDKDDo
qDpHDAlpSh9DKRbjwOfarOx6zQAHhgNh0ZcXHnL0iIMxGi/AqdAAExmeA4i4mI9/R8jAfOr3jepn
xBriOaFe+huelPuCRwpqVqwEuQ+NisVDATItKPjuUU/0Huyp8T7+dIgxBMDsvEedfeTtUIc4r1W+
IEoMh5kfe+B1fV0pFDOdr4/hYAPemwsNDiZhQixV9jlQLwPaZ28IxO4yuO2macSMgpEZOdQFfsNa
IjjwBq5EeLMsvgadrEhtNDdvwd8gwY4IAiZoH7vnV05H11exCZE6bUP6dkxMo++AC4JomVPhTaa5
rSkinO96eHEIiS6xcUmF9YHTEKUwHWT8g1ssesMQuc+gxiqDFFWfYvRuentHQ5qKrH3+fbn3OfIe
/jR6ngLTbYpDqjAXldb4chZm+LPWhA6ZdjX7uSj3sulj/t5hXRoXo7rxPjvEID37by+QkJKzYVEy
RwjBaEY5g2l7Px9DiF+1zgc3E7xGTSRWe4TlMg7TjIpZyK//M2tcDdPP83fN5Cz3dCK6jwrEqnQI
mnXbYV/cIo4NnkN1ngXGgsdgqbOKJF/GCdAGnwkk5zEChGNISLmqkbgOX35EtEo7x/zB0sJHNbpW
vIR808VkjZCLwdtIN9/5F+vqPOGyFdP0RKGuIDDeisXS0Yn96wOpK5BAYW1zDQfD17QbS/Akx1g8
WbXwb8c0D9y68dtAW8PZEtWG1T9RoVzxB/nZ0knzPm614X9wjOnOqBCxXMBN5e85uZGqA1hMtfmF
XzzFipvDAwsT+m/YXLjtmkdcTx9/XD3WNcFaUL/esAV98qEHFcncE0h1Eb9LXvXx0jwIrtmH6puj
hcrh+WduBhvqxxkRZB5Y+fC5+EKifLs3CJof/9uL0srhbNWXb44hl6TS0WP0sEM8hyadezsUq+Zy
j8Tjky8hlAz1JUcCSFX7j6FQstlsbkeC1XDrNr1syj3CBpuC9KvHlenRFQ2OMoxpRgpL5pDXM6HO
7jWiucC1+roA8FmpJ7oW8FFpC/s/5o+7W89SmUZnXT39QoeRc4Xf81gVuGCKVqXxpOn+9Dgw64Vi
MO5zIL7i94duhn8E6wgwwIYTzkjatNy9BW8VJdF08jJ8HAeejcMvl3aZETAMmIPS8awPq8RvXbht
Soetp/ChVhN+hHq6LWA9q4ScEs6H0yg+iaQhWXptt1QA85zLFg2m0lLZ6c22HGqOJnu9O2MQufD7
JpYihF44oom0diUTDxXvFOceXCn2KJDAWDonKzHddlECvT7D9KjNUmeX45zSR18zalwc9lDUajMU
OTPQcdol9vDFC+CM+d7eFdznv+tKCm+lg8SlzIIOcQ+DJY5YKptHSGGSwibM11kdcbntOyOjnIn7
lUltgLMhY4pQml2XxqLb3o8Go/d0XEQVmfXWQ+YFDpDXd0woKRhSuNdCiYFcSaLHh3hdO3VNuhSw
F+yKaeoEi7vT+IOQAMXbULJKDg7KPRr6YX1hOE5P01tXI3nxnsM7g2EHA5p9YTD5bW+oSMgcY1C/
kV7Oq7I45Cvv7QqcqjmzX/F83Hg6YxW0JGNCSPfBMYvqiRMFTOW6+5xLHsofxxVNDzthiJOndEQT
1iBeeXJbLM4rfSJvkdtPBgukMmYAuxus/ppccZEAkpcMtyNXmOIA2PeaGC7s6ugVMkijjVGYReO0
Q7YAe8Pn5pc7+Yzo5v82JoC0JH1diVD5I3bbz1ij7qWA1uzi+B4BNI06Lj5W5Uw9eBjhpWEIc2Xz
wOGBmT8eOzARBbXzxnB9gx8rONfhtaLIGw1Oj0Xbs8oDB4OyUU7lau9nYRulf4OT3Nl6apeHkjEI
pT6tAaumuttfFjBjQuLicXVh3Cp0HKDHaPREtnTKJKz20Tbtp5ifXMxmzterOyRrBGuynjhW4TBg
7rLZD9+eCYxVwlUzqAGw8xv3QMzw4/qjrCxHyprO6o5mHRUR0W1ifnbDUg17l7j2fgl4XK8iOofs
Wri4O2C16eciE28Bd5AsAsNWL9ksG4smRAoqlA1U7ewbMz6lSC68B2qjZ5yS4R3DiLNfgSAajDT7
ndw8SYLzhnaIyw3MfUtgtEyVGFcPzIYXmvBpiF5inCQBKDrgeDpxcydqZ68Lfm62KAJmJ/aTV7yU
F3phtygm9mPqr4QONdHhp8gjoBwuzNN+4f8+BvkvQ0RZz8Z6Pe1GthXSxlRfgfWu0NUEElsHjvc3
EWDfQo1FYnShxXj2ozutN1oEvHKwmkhuK2XTu5gbzoMpAZ5IRok5jOrodpDwo0lxFPpnEoU9mjEI
TWBBWJRwQ1AcofWzDapvICpZhE4RQuq/TWCuHu3biYRLmlmOuj9KbP1AIa+uapAYIWzxhIuu+UCm
uj8iiwAUybcdDhW0Rfj9sPrISmrZi3DD5eCC1WcIw9QK+Curd8KafYoOnGJHYPUheCOIEkR/5oqU
u4P4h46xcd6MF+BiBc3kGqsPe+99ANeIVnKxpbGvvhY/hwbk7DEJZTxNdY+Gp4qOrPPlbZl8sUR+
zLtlb8moleKAk/lLIeWm8/7xxqlKWM+ZF5FQo6AwBxlgsKoAgjKTY5JG0gdVJ9vDLcaHnpQLHv0f
sxUUZse+33h6hA/HWAnJaiMAnIIGBWkFy7Gx7ooIa9NAjiEAkRfLNJOhLQuRMv5PDOzhjpIecRca
h5qJAHyCx4EZfkuDp1tqHwktwKeTwgUDzQGqv/RjOLgpw3KebJ5lWskx8q/UpifiOEHe8L1wWtXI
agbjfJUt9hu+LONw62AEn/oXGaLG+MpQhektrxKDLnpc2mva59Rm+fOrIOBoI9CEKzyJlO6acT2T
WKCs2q2h/kMlhfBQOAbN+V/rf5dlwnPVxh/2285Xw76bh18/55w3/wQv4C4kfZnXAo345UQTRjSM
k4fsmhwnDtoLiZtLkdxz+LkMU65b81LPVK/EmpY0oNULPsPlFUEWCmlAFxWEflRKTg+iDVcLG5xs
8qFjQmbKiI0mDrNVH4bWpXYzpsDYDbuNCHiA05cqvsZMeHo1fRJ7nfz0IwbMoWoJoB2z0gCB5h0X
Dw7FCn+qK/5gQH2fizl/OnVjtZOSI/lpd5xZuEtdAZdX5eFGYSyKalzHpIQWF9Lgoly96XxXInmb
RnyDUxvwi8zOOGnFuEW4PgqCgcmd3GKRjkE/y4nC8T0uhqKIjtn8qCrrHImSz0Jl0VRsJnO8myFK
chTlzomaz+e6/5b6y+0daTyqJYZ3K6ZM5YT9rfz7RA96Z7fNg5coMH5jIj/Zsfofj0YI3vgHJg/V
cKzhWY5bBG3W1Z0UAcN2ChKk8Btzlx5IugvUHuWmzVOI8w95M7AplAUFTj2KGLw+Ku8meYQETu4h
XG9uRGu/HaUfN1eHb3xR02zep7yz2ikkXuTHUBu+yKr60CTa6U2z5Qn0OabrcB7hVcfdRkYrnI5Z
4pRag6m9z/6MlBEKMIJRhEaXkZbITMWVnLstRVeIyNo2xSNjqQRtTjADZWYe8MVEOjnysKFtgnvr
czDexq+VAj4xIJuT8E0enP6lxOLqDK0sGITYmm8/49cIIAPXfiJ85N3LBbanbxWJm6iH8e2CEoJz
5F7zBrBR8f0EW8K/WHGwX9y+XcajMwTVGJrifyaEfcLq2/Re/9xQ6pM6lf397nq4rcCiUqhuBxxE
2R83HKwboLf9sgxV5ukOdd1v86gc/pvg3qZRdeK7aN2W1eaOyBMNGYZqvBDz32wEJiXqBXa6gdNR
T+PEN6DTihvE/fSFMGKf4rJwMDeoRFMH5IjmZEfqIo3qh2YFouT6N28TY0f6JcDdJF/TTfMwnbXw
yRCxxZU4j1rFoREEXuJ3g6tRqB9fbhki/HpPeAXnJ/35WZr/ooZzrjzKIxWvsU8syiwteTCyv055
BnB3lE7Spl10MDPYMJHQU+4w/YOL2ue33WJGx70F1e7cjGECNE536iawSoQNBmGnTLAodtmXqfSf
sgWsgKfJ3dHCD5sqOy3YDLj/WFhjgtFxJ/m+OmyP2G35ZchCnZeXX4QRg4dBIdZ9e4bS7RHKB9hm
jfFhKmyOXIo8H6qQ32AT15ClhOzceUQl/hjCOYOYVm65EJPzcAMuy9zX+4Z7ylqZ454zTj0GmvPH
RAQ1lWEO9i1Mf68zwURNg52CMQcEvGFvYkALLJd805nDyc1902mGsO7eoQwtetEsbzvha4KxG2tZ
n7L2QM/7IV0kc5LgTpDTPTYJvf+x/vA9UP1QRDtpc+GhSZY2v7tY95FMfJDbEKWefD0TNJSZzz/T
EYoqPOfUuQJBr3E++AndpgQ7Jvpqf0G6c7iuXmF/ksbvsBySSje/JU//vhwgGAawhV1r+L/NfcKG
QAcS7ON79PO6YRWno8xrwCdeLtU7n1/Dz/rqSQFkA9rnQZIA9dAOvaafqTAE3Dulm8d38jlo3QCU
8ZCD9J87A1ApUl/fmEzYV07i3K01ISznowBIZqMRzeDQBDrFcvNSn8yIcU8O5nMByGY/ZnN9Rhku
5UhEjCFFD3C2qAo46+jvxqzAkYy7+XNy314pfbh74yfjz3sR9TDc4iEXee+ORHeJnItAV16YAjnI
5S8dbFdEEqQD97ZPNON61Ft0CWKfewhWBjavQY5twRzKZbbUtwZRqZRrP84BfkhIBSQLkRZypIBf
i+fwotvxeIyeyZXRJbB3SPNvfSdiJaOWxqCUTiMTQ0cqp25HlQHjh0N5m4oDLLmGDzr8knXMASxb
b+ydjjzaGIX0zuDwyG0Mq0JFsruFBoAEmDO0Et2mc6FS4ZRJN7xVZCjMG3RkeT3xL7iL6JpzNxgg
yC5zYfJKH4IFxmvgmIKHIy9vrWuWw5wC5yxzKF3tj27D3vhoQoykKVQjNgFAcAhSDLToCJ+ujmbC
L857zCLetkpUlsRiIG2Hu47UDJZk5/9m0Im6lueIngsu7CdKd+/kG97gqYAAgPRAYoDhQr/A71xC
6J8xIcTEq5kMdtLysRZBSeCFSDPQ4lMS6hEanyOzJhpJfojekAwlfhJDBsmiXqSS5Ou1cQ8zQqE5
PWLy9cOXA3oneZV0WNBGGovfkY1oEh9s5oCSW24Gp+X0febSMmu/O9KaOptKT8GthuG2bueGZTAV
pqad8bv404B+ANOXBazqUdudfsXTr6iKMs9ETZJ5KP5aWuzcYfb+A7PmYkJc3FHcMp2SWMLU7YJd
BxeD2jQ3vbwM+mrw7nkdeadUz2K5WhAHyIci1FT/ulx3xFac8GybdDiITiC8oQDmL/wwSN+NCHri
VX6AEtl0GDpDGjBwDBX7a394jbE5yI8pD4zsNRPCEBgbrqXkeqDrY9hOpnV9VEkXRwPGYHLabB6r
/QlG764HZR4iP3L6HRqEZg2cCdkrKlfqFPEL13JtLpAl/BtKUsKBbk7bJYRABRM+godcPdTX5bxI
9iFGMf57rnA978PbotzwEtqeS6gSp/STcSTLGtz5H04tLjODxYH1XKvbnBaaASfvEEklh/gJWAby
rsk2Tln9seufnZv2J7rh8HyiPHpeBtOmJ1QWX+T6oRoipsoxf5TXsPKLpL+itn5v8xygp/j7LZ9L
HmkKWv1IVT2Y8vb5QQNibZfQY/nQScFqqeBtibHs2RizpUErfPP8aA59JcUadG4mBo0osHk6bKF5
IJuLy3i3QcQ1hIIX9G5UolSNvw1/SqE6+8WfyXMkJK+P83OZ74yZfKx34PoZl4XpHZXjRNvRH9zp
wWgiLj3Ju8FoAtISFGRpwhyMYc1wH/a35RpGmhKkilMR8RIyk2dXhj3DUX5JOXFQc8Nq5JKU1n5D
QchFYvhIg8AHMoK2EwX140L3QCdR/pnn66kFqrxZ70kx6aCJMh2dMbJ5kaCC1Bj67jQd17E06ecu
MN8eoa7NRFDZcm309Sf5LNA9TxRmnOkROeEYExuGktT8xsMGPZqwg/XghB5BDkb3E5GKs36In0Ww
3/6O1ymWPICXaELIT/n9y+Ohl30CBO6xWestevPXSU4eR3p19gHgYJ4WaBMYXtHTiXiw95lVTyX+
2DbYUKwAUMWBMcontLLmCdZr+ocnM6CqvCIihWNEAVUBkj3gtq0eaJ1xYTLXr/NrWYU6wHEz0Re9
v/tRGVj1ejCWIWNX4zLQLrCE5Q29XE0zAHRaMSSREyNqsFHBymj4mBgXYBsxQATZnXFGIHfkjMPk
mWVB887ZxjAN5SMe5pii02UCkDB+U8/6+bGlZQHkhwMDHsEpRjwYrqh9ZVrzlK0Gyy5JDxqn4Ioa
H+OqMQ2TtOv46pM2leHp0TopGAyIC465In24QtDxdrb/620xNdFRi4V1Ez1Vr38nItqhKb9VDq3B
l+4HwAws41RfkO3esY4GXo4UoY5VydwBGGMov9KAaDfch0v1zygDaJVmYrDr7z4n8/BmCovUCVRe
iQyOeNr0Y7lUNXr7fxravRAqY/yMWk4Q/dDZGpxwCy7kPnsm/dKVjg8a9VtcwR698A71hG6a3YuD
AVLGoWS/xylm9zpVrOBNycCrgNnL/JyOBFJ9f8zZgh/cXGymrRBDsZdIYvfOzrJkVdzJCjNRLmVR
rx+77NSi3Y7ez4DHOschbyoBKjG53/WOzyW4z3XzXsBCyyF+bOpzziPPyoPaxy06vtYtB8xfdvxN
mH9njAPwEBoAV7JZ2/h0wHl9i4JIRz5lPa5276gzXpR54sw15KA74V4o1DIRuMy8TJza5Ix5nBFY
0l3RLzoU1C/+MvrSjBujlPY8/M1683JzFR4x9WrApV+Yl+e4PnAuxjwG+pbHghM3/6eaA58AZgeN
xA+PB/8gQjYJfVWFPhxe3JfRBPA6/s5Ev6OdJP4FcRFCPZA/dgVQIf6VjHbxcICYYpMP/ihhO8N+
AkJx35FA09NlvA7gJ3IoL/V8COm1MTzp5nUkQTyHXGvTLmCmMk5Hw8VZCgF+pbiDVXVz3mqAtqL3
9Ft9+M6Cu0pQcqwPSHv2HpyglJ3gmvkE3rbBKd5aXxL+nsMrkXPwT3jOUFFCIhgw7bUrbJ1IrATy
Ek5WqHrJPTamex8OD5CV2A1oXUHlYeG+QmMJxg7+qeLb1omOqgXlQdMidNN09i1pBrzFqh6pDOM7
4dr01ew7+Yyof5GNirE4uDgSkwrclIlJh5mZBbwnfe37pscgXz68chvBjuCuUPJshUCQzKNSODJp
udvAwisdQb6l9L9DxadKs+jnCoR/OKBiwfKxmeK/CqfhcxmKC88MgORKbhK02Z/9xrOBBL2PLT54
YA27xudFF5QW9gzCJrhbuMaDJHj7mLFmJpTXPz5O/RO3nLoavOOXyOOco/LE2wfHmKFlSBNtRu3V
m7CBPHhus2G3QjXGXM+gUfPkuJw2M024CuKJsGzXGE2fqwl7mjS8jX8BwUbnfPui2rU1vlsJ39Pb
9LMi74bw1gYzD5nkQxLjhOFAQQiyoPn5Eokb2sbcvFbsit0l/3vP8q3pEfSw5S7Ah/j2L9ozaZYZ
FTJvk5XMdWCSxme2UtQEUxBVbV4jD28uhQDAaQ3e5NKJsYJJo0I53ZzfjN+/AZU4RwIt/Z5EBCLg
4MdKY/befuiRfDjr805KS4HWcWhP9P7mRon+BSFxlDPfMzqOkZauf0ugVjX/LI1DtSW8MD0xAN1S
3L9nRAJmGsItAQWJTDHKSqicTNHD1xRRmiL+qbcCqefHdSt2eszubn2Pgd0AtR5fzQ5bQlcV8OKz
50LEpYqDGg2Y+T7XBnGRDJhCKmcSLykZMW2jBwDlhJBH63jQaWvoK/G3fgu/W9p/uLKbD2FcyARZ
9MRBgVk2eKHyEy3KdtFqcGD+9TAyhB/fp1Hq4Oxb4uTAJW7J8Wgy7+e9/TyTRmOHzAh900Te6cv+
nBmBums3oCAQaHiQupmBNZd4Jg2oxZhs7bIZo98aTSE8bpnZAaM05JZ/e9GEIH1xsaf7wuNlhsrW
+gkarG+A9P/t6nnpUPTJc+RiHErpCt7Usn98L9nZ4Z7t8dR7IANzrhTONCINraIYNWHBizcZnUpG
K8e5R3dgQFutnYeoQfqcSEjDS6+twq/qv0qPPanHK95ixMfxzTtvEanzaNKBUCfCee/stHFwok5x
ocVIk7HCy2Gex+Fpgne1+ChC/f5sGDW/nGfhFkzzMKAAIdNd4lSvkoVi+e/GtAVU9pL1bUC0lJVZ
+wpTip2afMCGOS85/GHY4Jj3inE2278clIeDKYAuqDCYLlcgv7wZLjBKgo/CBQ6y832NKyEUhX+v
lYOdjZ/Pv5k6/12o+PAinwrTPAITilkadKQcG7N8yW40iDDpI2eavnp2j5GvrEkJ7h8I0aVLu+6M
rTZuuT1hjoF9FcITxG7KmKUxg437mQr2T+x/J+Xvx8KelAnhf0mPgXtGNq6g/Co7SqWdFv8g1iBn
MLnFVnP6Vai7+gSs0YTtyBiVLXQEonKrjhoLjpM6t4szfA3oAgyqB0e2GawBRItD30Y6ErPIRc8f
BE+oacid2F3uY5mh1eVGWefcZ4PRu7bfTwwzhdeROu4dqU7zuL9NEWnLtGjUqAP6gN8Z6/gd1OZY
DZ+YaMEjDouj+k/fCjUciqZ+ghUz00bqplgMAHRrV4m7Y3oeLJqp9rTY3SuWKAq/ZD+lBV5Ka/n8
nBOCdlDEM/HdlJf+1b0BelvyiIxXpjHzjgpv9xmCboKv+KpXx/cd0pGKDDmbco5KH68uCi5uOWLz
F1YlO5bHXJ9TQX9O3Fcg1lPGs8CNxaGdr/9e3ohA70NGC6wl8+73b9F+VYx4QADZ9K1wS88ibWwu
5T8eA3lVHIoD+Ek1IYmXdAksnUD76IsZ4zAYKShO/aISGwiDSySugIi055wKaNUZrQJXAKkAeHIE
xepSUB9Nwbrk10HQki0CJsz5fte7KBHbGQUFuRHMNhD5sUqITjq8Z6KygLTAxgqy9xUun5+xepAx
fPuHyOZbvpFqCErNomN3p+sD2fnBESYr7N8rNFbqinmUehDZKpQveOHKB/JbyDQhbCwDAHyQg3AD
03Wus/yPEv8HEMspERFbAFS2JMGdmDHTAyy6hu8ZxXaon5uYs80VgB5MddIggVV9dl4onZJPwPQn
rNsVxPSOKTPeulMTw8IZtBHESo45EwsWkgwO8RFM/DDDLkjETciTeoQfPDAQ/kP4rn+HtI7wKwfe
5k8oILGF4LMa04E5JtTJQcCcEp047qRH6DFIdh/w+95htoZ1YRchbzDk+MeSHMp6tKDrG2IJbBsB
vGwEkcKcGas7m8gJZIR5kgp8ExJV7b5Os+NtlUjWhJ/KyAGmPZK8AXKaDE6U8B0WtvHn0hmfWEec
pwGiWr5vQZkIkYq63f6GJnqBgr9l7lmDEgPFbKLYhsUMG3HC1T1SKEEoZ7AzQcU4YzLxcBgBeqSH
YDWFtT/7CEMCljWEnb1zfASk5MLPYYbJK8ZZyb+Hg5l4/YAwKNx7J404DtE5DpY1zhphg0tWpCZm
rEeMDLf1SItJMfHw3laDL6xQ94rsv3P0By2vaDB+DGV56BgCnl+MG/tChvbQLI4dkrnNQ69y6Txk
4Ox+DIeMLVSyGoA5TrBE7KYQuPGEcQSXIZZWeoAsY1RdkJ/w2vJVOt5SUg8zUWixrh4RGxemQg4e
YLbQFmAisEAgD+8d2QaUAJzchggYfAYQC7jwE14IdGXmNAb8SJgUc84prgsMT+eGCAhxNRMoSgF7
BUIjjO2hJN+4/F8Mg7D+RuHszdDa+Z2rIBCprTHsBW5rMTzpSLEPTE7FjSzBFK2vPSaJ3KGNso/f
IfpSWygyqe4IDXddK0gdz5oAIHPbDOe05fOCFokL0v3tWcLSCpUHu2ZQPV1aRw7X/R9+mb8b5HlM
8shmGTUjCWS5xgxQ32Hco0EHvF6Ky3ejuxABGYsoPEdHjAecdh6CHAcmDq9oZGzd7yctdDWGco46
g+79uNv0qps92U3FeD9lamcrx19Ijoul+2Rcc4nKEdX+SJ8WhxdcaOYMYQVfCkErq94XJo4/5AVs
aqrNRJYcRKZoDIXR7+D53DIvEO4OJlMyLIw9bGKdIwW846vWBLQPlpUxUqzzfshjDAYDhVMYnR+5
WeHAWS3qNT4SLkZGbmslYLok+ghXfy7sHbUNmkE8g2dyE8vauNKGBWsKQP3qDbgR5KkgmBnY56RB
i/DGPB/K+JCHl1Y1ZmOwFYiUYkFwP+hUr7vqmDvXKTktyzSZBVbGF91QBhX2cWDFgM3W3iNgl0ZQ
izObvBSZwXl+aRT4kxo3qvm463rk08ZSOEa9gMOj61t9/CtN59YQAOW/fr70HPZGK5qXxn6viBFn
dU2Ax6zXaLH48VrY0SV7RvOYHq++dLjZye+ULx74GzA6dIh9/TcZkE6qz7W+lENOVrY09G642dRI
AYgcjTBH8x+UNRWDuGfE71KSfQyHn2Ur4gQoNhl31Ogf5tnqduAQYPzy9Zjg3iNznjFQZto1wpoR
pxqu53A/1h6eefOq6CGRCJQzbCtcZCMqvj1EbVkDwZuGKqlOe5j1wUjVNnBezJMIBIQ9Q+eAmBS+
HYTmG2c1fDWsSi8/TqjJ+xbAv4Ncc2fb+4mMLZoIEqEe2MSRTHehoypaRyeLbczXUYpQ2MIqvhDa
BdLDdzBHzmY9onk5HR8+DTb/+UcUa+rKqBQJWWsd+jFd5JnRmvFzgDsTQHAwLHBpLnO1fqwHLuTV
ekg5JJYG8i8fXhzNe8joOD0RTAf3+EBDUW2/SbohAh365m3KoFnhJ5r4/RsR0IAoBuCaoXoSoB3/
r3Wn8rj28GsGz1nQUpWuFlyd54gkbUTWPAkHMy7u9k93nqFoDdhcKDldnHDYo4pNemFLpRbGbyu8
BuZBFLr0JcSZyH8NVRAU3g83cYzLHv6buCMhYRJFdI8tdW047Ch7L3262VKmII7ZrzMJkd5vSEfG
6G1l0EIYft+jP4JL+N5hgyFOr+ltVNin8d7y0+SO+QEUrn3wWTWHXWktzQunP4ShL4N/ZZh0dlhP
BnTTULVJ0cEt8iSNGywmGQqyFNkHK9JMpDGcZpwgYCVg5/WPEL7SCCm44bRH/EBLQfr2Bze7nivr
PolOyro4Q2LfB7ozKUbMsXjspxhd2/pMwETYnX6sVT5ZCeL4kSJP2gJOdGtzi1E8iU8ZYRjiRIbH
i1nLYCb+jv3XKBMhCorYolH6paILxbnnGRLdxhdmbrt+xR67zXRPHWsj5Qth4+IjzrivPuI8YFOE
W4endeK/WQUxIq+4IAMS5J8QcoxkRFrFO37FjEZOBSwmgPW6JLxkT1oTfQnAIM0S7+nPtAHw8K97
CteuIipPJuYe+4jvt2Ez+FSGUEsYojPqI8ZKBfUKML6RSSuZf0Pj78V8YnHNfSNSgxYlkIFdgyzY
OrDe0MTQ24O34FnKpopJk50FZYQ8+Ir75M/XrRmbVczdRuD4FPX/dWSibcyW2O9YLwxxsF+kXmPX
ojO2C3T5QPI+ZdfxfQZGnlOe8QEv8XoTxGBI55UH3WjdYsnYuOLCMbXynh5H6vJ2RthFjANfxFzq
tvxCHVCGDZEJBdYa2WgQCqNRNj3h23C1UBCZRxIDqaoYTkArjEtSsiCTK+s35zRWbP+RdGZLiipb
GH4iIhhFb2V2nqcbQ0sFUZBBZHj6/WXvOB19eldXawlJ5lr/+ocaImNEVo9ECQinLsDPHw2V+P8B
nASZhIYCTedvzDmrseT6GJgyLsMJiOYMAz1jRarXGAqnSxPKN37BrLbMMdjaKPrfY3XdJ+TIHNJl
itAyHBy83O4dr7VzAt+ZxJc7i5rD58vypKfFOsL/jtMrQTCzZAoFx4VaxhH4dleT3HXu3BgMo50N
PRZl4ncsB3wW5oqRNTX4sBxnpQvZBtsVRExAwjNxOFEQixJlxOTqLs0UtP6ljTu2HdQWQL20osDq
TVqsLbQVRwtmuxOqx4bLxvEwBbogNieZno8oI7cvIEzAT0JE/GTZkcgGH8abv7k+I6FrxM36N5x3
nPJcSrQQP2oi2O4FE5w+yFXoZpqtFKOKQThF7wCJ3qxm5aau/hS0uHRSsf+ymbqanauisnfIVkV0
1BjU1/0VjyJ1dA8tdX9ag3vtgIutF9dqEk3CXbRBqgPzjtNPo1ig/CcIbcX4oYcQe3aCHvl1KU3e
MYy/4gCJOXLx4RzogYBfgH/oV6Bmdy7tSMb45tvMtCAKDLvnhNfWG4BUY+o3qh4i+c5YYAv/c177
9AB91QVW7K3oxSOvXg7Iu2v5lv4Un1y/olgqbIQHwfNCLTR8rTBi+1fpcJqKNrjn6S1+nhpsj62R
W+ZOtWc1c31EUEMMlp0lFApk//0ZxuwWvumO2O9bzI553cnXxWVpHvIeVD+FrbiF27jp5GerXsPz
m070ZeFyiTjk/y8kd7iN0bOiSuJzWL3dG78T9lGac5AS/FSZ5AG8vSdk+w0v/cNo2c2ZWvH4I5QO
E1vLEU2Fs9iT7HU2Oo+X5DLYS2Fc8J4eBNs4xaqFQtFO+fmBgrJhvIUMeyz3Mc17z0HUhQpwnFkO
M0LeAgmBR6tqV2wUMN35wMVIsg9p8BoiEIY/C6PoIMMGpFfym3nN0aesFeIkhzn8n7PVLbQg+8ud
3gkmyURfxURfQHn4buWx6ov/RbDapYWE6158l2zMdXhqcYVm4omTJB2Cl8x4Ybc7/FsdvVWOswGb
AmR2U3T60s3kI3jA190aNDpjF7WZNOFM1LpYlKt7XpMMBOEUhCvAkF5POAiCNQlnKDo91Hwse7fc
S0E6ernVPpvm+/cW8wmTqdvw7VVjsuwYdjkUd9hBm7bg3MMrHIK3YdhUousrnSWvD7nqAFEKtWzD
nBdSDYPi51QMzaawb0qyo0S7K+TI/SPPpdWsRSAQjzFn1InmwkbAyYzZEr01+hGeUJUkyMFwnHID
KAF9eKkIz67zbnIIWUT6CEKJZQSU+iwdRWzj/LeEbpp/9CTeHAIFntvvLZg3LSiBN6hBsK8ZLiPH
Vmy08yw02jcLdyNryYQL3jQAIEuR6S2Ct2qMgSIU4dpPPX21i5dcC96ifZQ+Cx2wt1lAT7GwH3DM
yY3wcLY7Hp/Sx8aC9WFMVAtihi0ClLHcHnUuClrdlbmt09bBCuntTY2J2AJ/N9r8rdj3v/gNgJue
3ef0ddKuwCoAV6VQnFIXYML7j8GEyTBnM4DkcwvUCQvP1lbAWeE29XvDvQkoQNlGp3sPRxJGl9Qf
w7/3Rb21Cw14oRuVbKMEOyIwIo19pz+qC47mQRf8GI3jlXJiaArGwi8IFxXWKVBsRq8tUvIW893z
8TUymTNUYrRiXmGbgD/3cfbBrLU/VICTr3wn8sC9NkYoAodWzXFJIC6IXRp4kwdK5B6A9IDxlEt5
u4E8B4gNhR2IHQIQFkM1B/pL8geXAQMWiH/m0Kz/GIrCpc0457CZRBHLTIBN/7l9jv6JAKGBSLPf
cB8vmXYwEODQpOl1vxZPwvV1NPBycjjZIEaVHhAKJw0tAfouB9tjBKktPZvOAWWz/6bWdcPtGBGb
ZIkoqms+FV7ypWdQ8b7BWFKRb4adKEXn1pwjWYTuJTJJif22c//FPRHc8fOKZwIuShWAvtvlWP1T
XZnggeLOLJtFgLci46FqjGYKTxTWnhLA9PekYN3wo5nW/m8LlGdpCxzkJvRruB9As84pGX+Lt3vG
1YvJyZFbM6JYRgSYcRRR5e4/LEQC4zl2pj0rWufWVfXQtVIiwf5Cln32ShYq1D5WPXMbRgdUHsT1
OdBN/W74R13AKpe93O/TPVKh8DzQwSoeT8o2mQiUrz98lEw45+skGHiYUYwXeKMhJkzob+zG+zZo
6BqHHM51OG3Gf79R5vCdI4R1LmD2TEcatiltZmvDGpEL14sCQXgljgRpsD0V1Gr8dNRYrKQpH/rN
TAhSNHlDv0W20BIXKvVnBo88bK16Rcg2hTlNDsTYRUbkKrvvlMEmIeeItpuJcUDsL4wUopt4uPts
fYj7IUuVXuJPicuBmLvcMkXedFM2QPb68PKdPGclHSc+tPPP+utxtd33rmZnzawbCiIagejGAMlA
qoANHE0p+pW3B3bB6iuGDwa2rYf3zxjXBhdE1xZfxZOlxvjzDDGtsgseK4huh9LyVimxX7EdvJbC
4JphSzJCM7JhmdnwM2HyHWDtgeBRw/sSRxD+qNIaROb+GgFsftHsYGqSLrM7zrC+uTkobrKisV28
WDS40oFhgF2YV4KmRXasAC/ujUcdlgDo3H/onujcyYd6r5Wr8CDpI00nzkuwvD7L9zxBj48QfEiu
iQXth3JHG2t7Y5yMgEwX8AL556ojZjUi7P57E+nFHec//mQab5Yg3GW0wO6cWBsR0noiD5trLrZG
cw876cJLnIy96atOESQONfAHqYbMz07dSPlbsp4bO5uYYJsRuOaLkwJIFZYofSpz6CWm6DxM4oBI
bSIMKBhHRME4nxFUUabnRiAzyyP7aZnPPnziF5rryjm8J6ICBO2fMIogIm0wToa7q0Bs6hkuFBTY
ja/58V8GYilyGIF6hgIBk2YgiJAgU9dkUIVSk0KQXhtg50NJXk7fc/TVlIijCtf2J63B2cM7jo/u
IYtzE18Uou95g1FdPO9BJiGSwGedJydlw2c6icOPYviOLpD9CjN4SuPfAjcI4tKxWQP6YdbvwAIh
GuoM631lOv11aS80n5HfNl/Grn7Ec9RJOC1Fa/IOUGSwdShXoJQj7vVcCWwWiNal7cXPgAR1Svs3
bFDFHcz9el149XCMVAkBBjBCznpmjjIrgnBMwz/qk2XMzrjFdZ1j5TfWZoOLSeE+nOPgi3nQYA46
48F5fC3xgZMUq9tz9ld3Wu91sW5nmstAQIZiO40C5tpzvArFY/DvUVStucRlRpFtXUEw6QYB82jB
PcBSoLqYHek5xo9++zxhpO+/57nHEyw6ouMHftsJoh/mzvj57z/gWNmV5m6LSM153bHMXuFPM849
mlSJivz4dDgr4NHMrk8fX0wgrp+zShB90Co07hWCyWrfOPf4n46YAyCai7ci3YzB8IdeDbYgpoAs
UfKNO8ky9nTCUxGOnBLxyNkUzaV6gfoVHMcg+u+8gKLFdMCA3L37bRgqCB8FeYc2EfCDsmjDTqUj
NOmPOOM21ay5vTn45r07tEaIa/xiKbd3dCX/qgBKYfiG5yNRpmPu9/azZYTLsVbgo8a1kBgrAtot
Xrgb8wTMYLXlAAhXAGcI+ThvYm1qPD6LGORpJwMsY2FR7EgPqsDaMGOJ14Lh/HVkN51J3mD0DJ6O
4XPWI0ddo6nHN/A3UufPLQFj3w/xc2IOyAiXLo3DWj4CATB2ZTAad7ZGhQmXDlQ8tfh6hRH1x2aC
+pqS/wmUzr+9MdjcDFbR/HkfzLB7d2QO6JyChg8V3iEIAPBDhuT1nicsgJYM7Jb/Jz+iWlaGf3mW
45OFvUu15fCYo/lyViU6EbywXn/GpXEgPU5ytiWTGd5gn7rFWrqimABfKe9kEmQTDOqKhTlPwGno
5WHRpMhELKGMgu0AOz51KjDxEzcW2Gd/vuuPctXeY6gzAbe09WDT0p/slQUC6VuPiT8Y3+37tL+M
lG4gc8yOcu43QCR8OS4gRNkespHek6w1qih4FFBpm3WfLBi+m5MPLhEAS3npL+pLe/nN4z8N0ih2
N24TxIf+vT39buWyXIY9nl5pL1212v3N5W01hXLbMuXgOMUtZt9uyyWTtJrdpVwaV3MPLWCZzcHF
aFvEqZJ5Ksy+rxc5FKRWiy/bO1CAxbgsLG7NRwKlsDlQQAM0EN+NOXE/eOFUjsRn/Zwx/ZszhPLu
fdRMkiOBehV+7WIAA4b2nn9GrN+asjFDlK3w/L2WgpK/NHyO83hZePgceu2+HbfXcJ5OK0oOCep7
NdN841r94wLnW84AVjP1KMMN8FXpmG7TuwQzloMDwAQ9NYDmRl51iwrJNqw6zYIF+YS9Bka+GkAV
evCUPYkVZ09fV7P37cMgLjLgZdvGP4Jye8/v3EDxiCEIoESAiwyfC8wBuw+e4FFy0yCEr/KbdglR
yRzzW4hR8K1hk7r0uJ8PVFavDbtmtuCWm+ybVCU4+RxE0OtznC3SxW9DvSIGlSCuN377/1eOy1pq
q7ufblH/MqOU+7ZEVQbGAVAIKsvYGrQOUhm9QDynEl2zCMFMJZGqofXoh4t5iJtIAx1oaBIjcmwv
7xulULWsPGUPaJVs823CbiXuHV8jF35NPvy83MZznsfyD+pP6bfXTB8OFro8lEUmy/w7la/vabGF
mMZF2YdzeBjz/PJcFUF9iZmFXX43LlF8YN22J6a0DF2lA9cai6zdhzHsX7qQDsYeHfW45VzvjTCe
9nK27i/QD+ykRJd9NmlfwSWLiAo7xn7eroIIqo0rDmDsLIH0sgBiFker4ca0rNieMLwpMa3O3HL4
2Wp77LhxBk+CEP3F4u1RTjvVEiwtE/Ux/QjEZNabsaelae/FnGejfAnPHUjpPGQg2/zkcE2YEPcw
KHHMAzwe6KCzwR9ktXiR7w2s2qR1uEp252nYE/w1yF1RgRyF74MdxO9A7i92cN+Ywdf5OAwcGJEi
wGavhQv7tHDS+YB0QnXDnYt9AAb/zYCeH8Kn5y4pe0zbYNBd9VsC7sHo5GZOsaLzOUSZHlmwPZE0
6qyqVXHFPfZQXDDRI809QJnFCEN9nB+cJRRSy7CyYar0MVfQBUgJQxHjt/CuCMpmiFQQYytIXYQJ
DTyjtXiVatM7xnvtNDi9Z8oUQEmwqqEHwJYRSsz29NF5spqDtO6dWvavZffXHeC5LQXkGTr3V9CN
+uwNwsOuxxytm+CBG2STwfx1Gczlf7QvuGqwkKkmVyqH1vFrYwvFst7TUN3z5WcZ/8EBkC/9R7rJ
LwkQGsuU5ZA7T+ZtOLr+c4cl65fG9v2ID9JVgURPdUQX2BD1gveNk9yTLXz48AOvRsyeACbQUVNJ
QMhE65ZZfdV6QZKBTgWrHWqyW7k1VosMSgc24nr0ot9kWFPROfFeuiCrP3LWRI8GMhjlM+7d8J/W
/akBnWr+PRCCNjljHAYE5RQT1kMJeAc/YAiXUZUWeNaABX7e98b02sz7ibmEx84UtkPYfX0Gw+A6
8EVYl5vBhj9pCxT6hJGQaVmLFLP3VufABIP53tsXfjd+BqaG0JyBCHoL2A8w8qPho7jnrG563dEX
VourY0kxL6k8EC0bP0H2WNdjYxGDzQVy62fPbRkHPOsD3UlDr4TphyQSO29gtMjRC7JzhUSs7RNA
aPOLSRcUwTcWPzkSA1YZD0QJjQ6WAw8BpMEEIJBar09O2RCmVk0PTdcNoAYXHa4gvQoUosjmz+BW
PdYF9G+ThAML4GYpY2cgRI7KREP3CtGGoSWQD1U0XjTUIzQMHEYt/DyGSD/mgMlFliYwF3kDLpUM
uxIoy6ichEoHY+YHXx8o9o+bXGAIQvVgMQfkp9eYqmhWr3XyOPgoXofcLnF+hfAryiInhv5Iueln
U8jx03bJm70u/MTM9HgLE5ofNtegqvmjhemHanOnTvMH80Zm59j6AefKD/XBYw49sICl+iiAWyD7
4Z/1JGgV+7wcEgzb4eDwpCS6sa2fcVdHbmqCEfgBmEZOcfu1M+bdMFn/zU15rGXFlVobitggcs3X
FEVJy44Z2xEnQRG7OXOSNy4iVqOIKI4ccWnPlv8trB8s0JBGk8VNgJvVZ8xcCNLnD8UNs5iVepJX
fLE2h4rpwEaF3PKlDWGMetDHMjAVoaBwQdqV/na4NRnk0FuBawDv+BkyGU3/3SI4Rxw5U25cOuFq
95csCeoWfpmRQ6m16ibhuAuadbygpWNG+hxeQ8ruHSzF77xmDfUuTL7+MdaP2e03YQOlEOo92CLZ
lGuUreTz/hU3lQESJwynm9FHfSq4gyBHsJUVpsUYHyiWtk/Xqa8GTCwHYzjNBnGIjRWdXTnELu8z
YjrPv+OriJeoqCLZNqEqIg0htVhD/yeSKuA5/iQh1JJ7rCLUpzZanCcM7SeXjznQWoldil9ekQNE
p5056Xf9DrOSOu5NG9KzyR6uViF1EPQVWxmxL2LxiHq+NywZ1UdM1aI/tGtTGepWMf/Ooz9Yjsh8
QEHhYbbbZPSE2soEg9SakHbz6wssCVOFU38qYRJ5niFJDr7rMn4AtGFSBaHl/Cg26e23qWftCT53
dMBGTBg+Fr42Q59HsYORKgI7aa388QhC+te3yDZ3+qXZfHEHprO7F7eGeOtZOlPn2oS7BOG6WjEg
BJNBwNa/9HcS+UHKStp1Kyb7hx/3efsekyTaIHYAe4CXDcuGeblmoQEvQFYQy611twew/fXghXq5
GyGi53Byfj5RKy7ESh7weY2YlpPmoQNGf73euj0gEZce+jhhd3OfW4XYPYUH51FRWXWl8OjRe0Kr
Qc08gJVJT7UJvQ6GK5P36IY1BXo3xIUccBRlsNn+kb6+OtQci6ezObx2TFzOHJa8Rj6iv3Qhct74
fh52ba5Oz87v/gqXzOMHmPlgWJNbgEbslp8Lo/k+dJs/hZ0RcswFmzPeRH2gHHQZ++0x0zryzGO2
FqR4jL7BNzKBzgNMuzxj5BjdwNZ21dtWaVDT+QfBAZAypE4NhA3GWK/P8EvSrC9T/xUWOGxKSOge
ONEBM7JBb/gClGDmG9jnJnayg7F9nuaYq7EsXCzXnhBYPpeGb2HrZbD+x25bEW5qEXIV9kWqRstM
HR1l+8ByL3JyMYFiYzTn7OFsihjCJDbiT9L2CD7E8FdeJERfgIDxPMNip2c3XIqaWhK5bGbr8oNw
AKjWc8bult2wn91/J+e7gX+hxbAIxoP5OVapR2zEB+dkplx4wGGau4J8R2ebhjhC4XUWSMx9UYhQ
+vID7wrMgiwc4riVYA+/gB3rQSlL4wwaRzJtidOjTJdRWTHEmD+2dUhBUPmCF4Qkqq4TBwAMVloL
JnoBbAlW2OQtt/A3RNqykfucLyU8KWBVntM/5M9Y9/G1n0vqCJsYuClYEs40wsGEa/d8GOv0AMkI
SvGU2664oCHKX0eUjmAoX8uLngjTvW7ec5AofWNb1eY95jJ9V5nLI+mP+N2FuW6OLINyVy6pXcx9
5+7COT1LVNnSGPMU5nCkIYxIFrlAuiczA4XAc+g2tuazI2yYnrOmFlSfrUAYcbBCLLnTDv1TjwRV
YhAHdo+91SKCec3NKR/PXelwzn4nHKB8DM7TV9/C/o8PS9ovoqSEsn+WECnYnzyhgTIToVj7971s
7N2xXp4xOX2wPCgU2t07UMk4UzcGRQEPfQvjZ5Jq9FMDwdQka74gMF4QNHCOrQMN7e62pvA64orB
lgoO9p51vjylo6UFZEQg25jUIElshASl6Q+RjCKPpJ4T3xFagz2E0GTgVNt6W23xd7trwGagF24W
RANB+QaJg1R3K+jRXcNlsvyagaKfFPCoF8XPFwsW8IKbvCLPxLgVBywQqXXg3khr6g6KGOvA1Qeh
VafqKDoasBJvPObAjLWzqzs78pQDc18408M+yR+b8tqbsa7g9/cvrDiaO5ai8GrAdnn28jNg9DXH
Q3V6LukuANTR65JP6fJ5aF17KNOBX8JRiFFnZ7+vGBiFU3mtjBhaL2tgfxgHA+HAzOHDQY3hl+4U
cyzvZ9AI92DLUxzEjj+Ue70r1R8zuc8Y5V+ue90NSUm475jF/IRUBN01SZyONA5nypt5Xw22QmE8
7G7GxlwQrauskwtP53uDVI/h14MzjW6G5y/g2ebywlsTWw3r5lt5vVFxe61SAgn8+sKBOU9vDGrO
OtHLI9S3X5HwBNB0fQcDUQgDxfScZA8NWiMIh9uDX8ushJch6kh0Z/SG7HQEJ51694HL+c0LcNMj
jNyg4o/kO3ajNFNYWgma7VNYvvAX5r7acuhzCpcndfue48AoAjKuOir395GFHB/ZyYCD8emgmxNC
JpzEKIvmKBLEBNAQxCaL6/Z+2X3EpR3qXeFng7TfRSZGbx2SNPB0w6X5np4yu4sdrd68mHwRp2g/
iVK0w33uDxRXWVA4yadwxW6NgRhtAz+IzSdDlrTCDfi9eAGjIv5mwjd/gbDuqe16x38PcKi6uN3F
lnrDXcQ3dA+j+RscfHxanwGKNt0GBzOciqMI7h3OQKbN7GYOuh1w3M36Nkm2f6RW+wOPqCfGDOnF
IMfu7Hc0hfXTo0KMrgBltI/6jRaooGXm5mIvBgOLHQ1TY7v9exbUlJ5pioALnVHmEC2A4uH2oXmE
1USrloIfF4vlMwyKNfe6JDttgFwvcbuLzEZ++y2RI0xensCrPfJlqhdW03nE5t9Qdk2BVDp4uRTC
HEbspuXps+VzwZKYqpIH+MhuY0yNZbGr/8jeRflgzKriMKA7efXdQUsyHuIIzCZx60RYGh7ipZkP
Cel77wlc5icbAQ8sPkx9YTTP+5jNUW/0fQacyGWgsFzQLjxBQaBYNDYc944Ggo/M7UKCqQ559S/q
sD+Jerfv/HCiHZ2Zn9P4D8kntEuuyKk/bL8WqVoZiOVIMXHkNXdgrkCXlxau1SbC0eNY9Fxl11dt
UueCs2oL+/KhcObXC1saAaHo4NvY9RvL6EFHXvBp6k0PYZ/xSAJ1rZJtNMq2ULeMY3d7uSQ00zvd
WhdFOVxRY4az/5pzgjdXh6j67POhw5qDqgVL2wFAqAPYpNHBO3xcfml4vWDJXowiBuDTdKbbnBjZ
eLBNqLMYhG/OzEsgqiECYbMPuHY9tLfY8PwEGJzuWCIIMsk/Mq2vSbxFaROUuoTKWR5A1HuT4qF4
+l/1lz1yxe6tG8qcC2spdCQ4+ehBa9IKN8oqw7fioOMpvGQ3QzPZwsNYhuhPZr9qS8DyI8Z6fpWX
I+QBQNsAYUAIQUTkrcN7VK7UDRe/gd3eEsgv7GXgghBcAH1ADZgTsuGxQ24irmDj5gderEAHB1UG
jJ13Lh0yHnVXX8et8+POe73QTlhNa1a/sD5qHX6XSdTkXsNk4I7lpCVayrJ4IF7mv/lHCoZaCFJd
rhDfjAiGzCe3gO/A/MR+v3y+lVkEtd+E6ADWGffoDOES0bKz4Ml9GyK4faHiL8/hGwcmEiXC2mFW
YdLrYslUteIbSHn/Z7ysFz53QCOEgB9fd46dcKftc4XzqYTF5gabQA3op/OLC/frN8JulFR2dmYn
wSV4V0KSPfEW6YUvN4rHnc4wmKFEw1WSkAM+AC9H+wYS9bYGr1HKY6RM69JHy66W/tfpUylRd6A2
QjAZ3uqv8IItKLmpcHCD6dzv7NvRIvvyBM//9uv8ZmjC2w3Lve2tGB1EQJXM8SCbOPx/01lnpCSj
dl846b73F+OFX7odM0d9x9+lnfMivr5HVsj2y7MB0Mut2NRMuajwEnnGo/1N1jzGZHw34dKA9IGY
QLdUbg+Pvtdd+PcqRwnFy4ZsdJliROYZ5WGfRco0o9YcKiwcupIE01lmO2xtrz27G/enwKAadAIl
XA0nB483T1YnTwpi9hzdWYQR8cu7vuRW2i3mOyRXzqYxm0s+/SlEbK7Ym7R0TEQbbY/+FW8aR1ND
nP1Lbk6WaXTuurFVSxp5LZYWcrui5EyS4A3B4BpGblw6H8TbRXBOvC8GXa9RSB0LVw8E/jOP4+35
7FC4F6H3xsCq9D90bGazLpq1lB513X0yrCHvtYVWK+tuRzOFlwlUccnODiH+xa680rTh++eQFKaw
SV9/FIpnEW1dIqxCUOG/HtS5beNEA7aWedwcZAzzu2lLbAfKkd64MLhodjdJZozSKRPp1ysYkakz
qEZM43/65FvaLeE9GU+gXTBypmkNoe19z15MBM1v2GcMuioRJHx9XkLPZ/z755jRcYEPE8J3r+X1
lKBqtxlxe/oEVDRUp9Ihjrxf4ta7T2NH4fgF8ln6QIG8M48NhVtJH2BKowRNFIa3lTetsxmusl03
K1NvkC81t54WewZLSAdkSLqs+HTN1TZDu+LZEjbXNOLYVj6eALQXvFQ2FU87o1wMqFVhAR+CL3Mb
kXtM1XShxsHzFfTV0RfI4yL8TttZjdRhR+1fnbDO7tvtDHIgHzC3qDp+AUkhtG4EANT01vLllOCc
6aoXibPojBsyPz/jnrwBX+7gS1IjzpO7dg19jdknPDyspCZ9D302PqnkYDeJ+z5GN0zwaFWjg4pv
deIqECyR462eT6vRhRqXS0rpK+B39PFA3zuAZX4ClEn8JdpqlWaJdq6aUEucR6EyDRu7750Vj9Lu
i/PdYA6Q1oDRoQlndcNTAhvETno0wMSUS5pRSnbBWx0D1n/JF4KfipTroJO6KiwFM90B320T8TsG
j5plQFZJHHVEx4ErJDI8Nq/SQQcshQ6CTYA4flfRqWDcn1aeAPJ4iXj/LZ0nrXbocE/oU2SOcHaf
vkUvKt6gtkEl0SXT2WHRqGJWykt0Vh8hBs/nDlk5r0Q3TZcqs9FioCY5Kg0o7SrGYP9a6RArftpV
rIzheOJ6mPOv0QFIvrZuSUO4sD542mq6LrjHf2CZ7wnvxs1Hbge1pgvwKe2lt7JcdYMpkGVKDFo6
jrINbMOydeivv+7nothy3wIeCx8/Dl1aSbpKeIlusqNRpmlQVJshj3DM1ZgKW/S3wKoYL66aNV1D
RV47fJcbVIXQSrNRA32d2fgK8ANaF12Cuc1gJQCUOflBX7O9p5fFYInLDPuPbjfX86T8S2GOkQ8F
iHDgAONcp97iaDvDRV/nISdzEjo9qhi3WzIe+DBEooqxKnUWPsd66narT/xv9Aq9j8KaERzjWtMx
Vh/TeYL4tQz4OOWlu/60q2PyRkYodk8OoR6JWLzP/Cy5Pe72hd8aHPHOjr5+YWDQiwKqQe4dKErl
qNP6oU+5ccxJABZYLpDluaMcR0scdOlG29JFsc1jIV9Qnv9u0vxLTPCH4Q4mlaknWyivERoU4NrM
m326Jm0AZ5L/EtupgJy1wme19ZcMcf+tQLs3BQP5FG5CNJTQGqju5yTyUJNlHyy9hkgTGBtpkY3g
l9N90BWIjIF2RScZwbyjTJTJu+xtz7lL3w198y+VXLpls3CSh8zok3aA9/4zSGxCh4S9nE1DhuUu
1qUlNnk3EJd62By1TV25dBXyysiGT6ZtDPHqoSYNb3LuZVvszUyHuLde5jDdbGGZMMwP/bBP++LB
GHqjMqJzUl39SsjY+INHbFPj/FUPbBQr0celq+14BZyDPj79q/7x0wYJF3/BgDUfUyLWS7J4rdYn
gUcI/7AFaPcZA+NRVjsxU2cyNmmWIBMRElcJ5wCfIStaT0HXeNHP6/7g57R7GQBWaM2AVoe8NXmQ
4LaKRcMnr6or+fNoTcGgS5hWfCcI9z+bl5oa96bPmAkxTYF9Ij8oCkFf59iyHCVsITBmr8GISYF8
LVREfcF59128OMKosF/AbUxB4UcxFJLONjF/6EljF1KEyqwIPIEhJxZXYrh35zcm7v3a6UMkQA/I
2OTjvJ92esTvGz6cEJofNGGglx7MDMn7sPRx0qBaHGLHif+w6uB8JJNDAVsKeyqG0fgqEbXH6+ci
1JGRI8wWPJjQSuBQzo9yrzEX5WobjOSZTf3wfOsDwrvgqQYEKUBrjKAa1q0HBN1gXoXGKgdkExC0
dqVtzE90vJipRcNMsuGwZ7HL51a5OesDAMMbaqvFx2lq9wDgm1JnxfBcAVTq1ZsOHBowpMf5G5Yz
Q2i8ZWicp9m6mDMHb2fPpfAqVDt4cB+KmNEL3ivtmBhzdjqtcrxAQeV2pCrZuODITiHZgyE/hMYq
It9wHZ7KGQgqZgARNmwsSwZz5L7YXPD3H3ksF+YvZ5O9n1FYrwH+aPFb8lC2wdo8M2uHYypEFiSR
gb5H+NE6zDUEjbNquObYCuQnrECEE5/NW4IsgdAnnEMvu5r2WflfDLCR8UFSpfsEOXr+bFzHXqeI
9KFU+EWwPpLcpfc3ng5Q8T+fTuy8wCtwmETbTpfsmvsBJFD7yVRBdWJ43gKPgN0DWXqqXkzBDoUX
ujWRxuS7eiULLFN+DABhQD3dbIF3PdAs9FXBSqyOFegq3FCKoZbN4sRlgnUyA4swx/wpHEMRdIAg
vUFf2K6CZPcI6G0nVL4EJaFg2n9G6a1DKgg14KmNxKn+dfOf/YFd3APvylcYxQhQHrw9slXT1v5S
skk+OE3hnRMYnWsC42ib+PACrcUxx6K+OHtQUqLzFr/EILr12i1TbeFUB76cSVPTWIXZbGD6ssME
+sf5ktLg2DmYnkMfmV4qkBRyXVe/Hefu8HtQx/kC/y8ISJPG5ZTFnqVDAYzSnGMVCbeFGx7VnM1O
Vu0r3SLG9mwxTVI8fu74AM2mBNjsWdCYeUR/e8kpBPsyHeCRYks+sCZZP+kQw8gJQApLD4LUPEGY
en29nA9hZbuoAQs1/df9+c87gaQirBQaErmE8CI5lavvBA8sdVVCYp1Jh+86V12M4z53nk+2+JcH
c9RTVjCK08j7KgJA6u10KqTHd6NfgKRXJKhc6kt04wdAoMwQ0Q+XyoSaTb5kaMT2xGJT+pqwgI/F
gsov7TnQ9vYlc1esmyJ4NzDj7Cp2VCwTMYNyWCIKIw/TEhwW6JPZig1BgYJEWsnp2TgswNTOva9k
9yr729zrBm8lVmS5fvYdBv0+RhPqsbmiCsM7Yvw5KdUsFNsbKatxPoIOBkrHVqh5JgkQyLxIO/DY
T2BMFizQzDqAgLdnh0Pv1THB5kFGF/o0cXWuPsRhNbe2CQpzikVffZezSVs7DNJkm/1H8ZtrL3bO
Gwk/AvxMjwiGxmyCJf4ljMoW2DvzMOBbPfru4Xu9tjBUBL1kVLFTsxlQXsv27wq2BnkR6kZ0iKnP
cUB2QV6ZC0QMn3fnUTlg+tIyGgzKyjZ8Pr8WryimX4nfZwQLDJwvswU4eMdp3rmQNCKE60ItqIqk
nJamd/O7nfJLzuDFVu/v3H7P6ctahs1/OlcHDdjAI6XRlUc9j02TidnbRYwA9Ey99fS5ReyPT//b
QNr6LBWYXUjoIENjCTBlWj90509/E3heb+gFkMCFxnfuBo4zmdxXiH4s72ndMfvkymyFnE8o5rp/
XPzyKBj6L5/HzxIS9udyQ3janFQrbZL48KqgjPom/9Oda8Ab3PHoQnLkvZEqNbBKlXEKdR0q+hyq
xHFgYneQrvOlYGhqw5ygzM3bsAa3DlXdTGqgT4E36Xt5H29VShspJYeKLZIpmAJ9YchJwaTxuzEm
PLMxc8dXS36MKenbTkMsZPZWDTH09TaTVvHUCD5jKOgQzsNZNnmRsiViDBOckIxXNG+/SGSxaa5v
2Aiemf5WCXMV9OiYDwbp2c1X8ULF54kaj9OS3Up1lAHn8BQmTsT8lvMOSF0dcwakKlyx6GVAYWIN
1QHRXgrmgacQes41EgZ3kntmM8XBX7o1z03T2ui+3sV435fdc95H+rSKCTZGcPBiQF8gQ0p5KGoW
ItUgrj/D1w8YtXGzJrQNHFArloSbUBYm95DonzbALyX/G2yxIuQIEu5e+A3Tb9x+b0EJoY9UIZ8S
HcMQSCGv2Pk8Pf7M9z0HOHaqG96HEhiACtUpf9DeTh6Sq8jmBghrOhBKZE2oF4Ct+ALSfjDZMHZM
BCS3mME7V3TYR8dDvg5iGnZDiBACw0Egyx8bWbw6f0+9bsJ1qocvmN/QYLFS4Mxi/IK2JnYqGEOI
VGB4I0/CRSa3u5alZOU0w5jDZQ5/GLRYalmdjhjTFDK/8ueXXxvEONtrlQtPEyIZiS9nCxPLGjYd
E3MkdELy8U2D5A5VBhLjGCoafrNzYocI2NAr/w1j2nlfG1JU0U0BhcmWmQQNNjxXAXvziTnE4S2g
gJBQ5SY/B/gbC2fic16/ACMcA0cMoux4e1P8QUW3hNOlYZHSAexIOVXxgOI0UDs/iMR7VQyVykbE
V3c+OuaPsBRhigDblUWF1PJ1gkkb+VQsbLUt1TIkJgJ+YLVRU9zZ2Hqqyx83otmiY/7ZvUs9k6c5
8g/iIba8Qrf/R66jXIvXxv4/ls5sSVFsC8NPRITMcCszOI9p3hBpaiGiooAMPv35dvaJ7q6uyjJN
ZNh7rX/9A7mOW33fI2EZUf0xomDEX7iYuNZbVnFqNHVfTylHse+DyQ9jk7pl/9EieIqoef+sXCn5
KFe67ehcI/GsOp+fDf0hoMAULNZADDce81fcrd6r7hvOQjM3E9xSZvrE2D0OTLpVHBruMall0MSr
+YCrVL0dbdu1WD2a+WspCK2CZ9GusYSZXr/gITSo0tIdm1R7spPnGu44d/MUA1iqEjbkRT0bfnBB
8V4QE94zhaDAN73rffWa3WAp3lc29rzEW5I7ysSMwVD8WFQbkcT3mdTIA7MZmWMIrzqWTkR9m2J2
3Vh4NNc7JAkkKz7827rbqgSX1FO6Kv+x0TxtkW7MD3OAdPLYw3nhpmGjTCfD4v3Vxp+ViuDT2Ihx
ABkLJOk1CC+/b8fsrBzQ71onUD064AxlLGawbEdHAuq3qH32DcaOlYgqPQARWyd+SU9wh+Fjp47E
Oo6RboqVq7YwsPx4HLWFvoJqJxYSyxd0Oo2R7Z47mxArTNf29qqDmgPrkwEK1YwqHtwb3yXN7Bnf
uVKn0jeoKrvLH55OR4zsCRX72N51a+toJO9FdtC++EtgwgzwZ/kQXjoF6wf7LEwFzG6YxqEgJNf2
d/i1ERlaaz3Ql8a8mMCvmGPyurwl0k7+5olnpsoqktZu+dXAzyJgDnALRAgw7kfe3Q8jNMlxsW7O
raBuQt5c5XO4Mn9MMXo4/r1Qm1N9g5ii2IL8grMFS39HUrCjkzwukr49xoIFC7MG7/Wv36O6ORfr
SsRA6+f7oQWWjbk0AAbVUVkUE9XL1vohXQ17a890Rv8pU1/eWok2AZk1aKcQSZ70f/3PZ1eehk07
Y3KygWgIs3x6g2NFiAVYObs0j8xePrSrx0pjUAFeLcIGPv+amEnAc//cjySItJimmISgjfbG8ba0
kufsgo9pvb+ch/1t2fxR00cLeTZ85YvR5LV5T/JNHplT0hij10abpMnr8FhVs/7nYjuwdCPtC4o7
4DDckx6MBo4zZKiomdobZSZN7kk/H4C5bOpSuo9UkCVfEM0AdKirQQv/8JTLjlFWARGVzneRinEb
jEP9z0UWLzVBL2LSC2lME8rtEnI4iwRdSOmP1p8l7lTVvzv+0wAYpqt9cUGJsEUhZAvnBBWGGz8m
hzc6zk85PcRBgWWzy07lpoGiCVZx0fHKfdCcMzfIgalA60knMMmAD8UYA5Qb2BP7MEorOJ7/2FyU
twCC4D2CjPJyfnMbyPcGNuLLJgf3CzmUSU2j+bWIQ+C+e0Bt+XcZILs6JKKjvVW/2ah4GVujRj3L
gBWkXRj0M7gCDERjCznCdKSWYcIYUwm2MGl3+cffqd8WmhOmJPI4uP4r4ebRiqAFZHTBnqj5fY+L
MwN/2GVid2U3fg7wOscMxa4m7lTRZ/RTjTba+xpqjJuv2KSveCy0jarMy8J/QqHDYeDt1Qd22hZO
1Y/GZA3y6ul58XmAXzolkQu586rHpJOeMPWETfDi4T7xjDFd4pPwcrHmMIEyH64JW5MdHDob7inI
Q3kFh0UZgw8GOxQ+BOOanf1E7XPDH5OnO4OXjprm5plqIPbw5PYI+/fOwAGBjZan60Oyl7pQLN4K
wZp8utaztCKntOxn8uw2CqgmwONFEXPx0/dSG/k6IXsk2hkTa1NcPZmpu6Zi5OGZ350LC/MaiFN+
EWwrA6L4xBZZI56YgVhiAtr+k0k4olhsPdQY6jf9Mb18ilnF4xamquBpdT7UOvwx6ixmUl7T0sIv
92+/NKz1OF0KoJW7ZZNiWCHvIeySHn0tJ8U8k6FWOZISbC/g7IlYT+AkYCcKGvMIEJwLWtGINPDB
e9ery8Ti+lQCaR8YXW3eWNB+1dhf3SFgAZEcr2iPhtVdgHRV8rEZwhIk4av40xeGGP1xxqv3OcOX
2m3MzVP2LmkykqKWORWvNp+9e83hhmDr8AYVsHa67YrqsYaFJkUvc/JkrpxvjPe0zE5S8TWA05V9
jAPK6PA4qv2k7gMRKAUs8yFchBspo1wj9svyqUn6NBECFuiQ1MC34xV7jexcXxe4nvaTx4VTTB5k
6ryvwm6hK/0mUaHhYKe5eHXLsiZz6BqwY120iBfirf3hA30qxnM+NgrAIvYjxKyp0MbldWGWsSRv
n5yl95VO0jUE/vzcWx0jS3eUH7nJU+Q4CYUhA9cLMyBYh3MeJKz7GCVeRpFRzjFLs0COyIFmA56k
WEvnIm9nLsiO9KqxjQz9TQgaKuPG/B4R6YtAOGUhgwtzO1a1BLVl+6F2wdW7SFIybgrYYjDyEdiM
4IbzeQrxuJRhkTGYirrnwy01VVAoBqylW4bXkPwQ6rZrpFextiuI8quIc5uUmKgpbvb7KnCbC98n
MTOH7w/ssQCuyT0DJvn7lwXs8vNMZ/b0rLFyxNVyMGObjHUGkz99LO3yM2VYS8MZKOqfYSJNdBmD
FAus5D/Qq4jpX0/SDNmCL/Pi5cjHFHD40lw0p9GIGZZfYoE4ubvP7e69f3hmwL7KusSpV+c50gNw
P7ThM5LjYvmEzn/k6V+w90RCFaByGwnyUqgSvTjEnzXtyxuSCEymrULFGTMnvYWSq81wFXodgUOR
epKQ+ktmeASpXsiogSVKpJVnOaHXm1w296sDsx4wg83z7lQTHjww5Ara8hJTOTx07SOUVNinlK/Y
0rUQsFDlvmjQXp1gWROvSi3G06p4GJ6uGqRqAIPXzYcYTB0tU5PcazLFgXdHKyzggdxUe8N9ewEw
J72weALDyccnNSt/0u9fxBVQE2UgDfgfKj4QxiswrSU8SoYLxDQivuiJtw1rqRqDOTxU2xFcXD1o
izkWwh8cyrfXz4QbnUnsv44X8h1vdzjnAySXYi5uKmtsaiHALfBo103tYVJe2NqKuZ5oXTRMeZvn
elOjHKJ335K+FIISynvgUkxIFbIK8gOF5pyZRXjlhqek50PYUqLqaLqPo2JWxKMLZKr3jAp96KK6
o/FbQvO5Fwn3cpbh9gS3ccyRSdWeqhovFrIE0HVuBAv2z0u/WOjD5LU17B0IB9giPOaB3O83/8nD
m1zbZLRAZNDWi6Hy2Hg6O37ADqgsYgE+DuXVJK1i9ktoGF3maey4/15iEy7xzX54hS/A95CBUd/P
DAIj2QCJ6mz8v6FRnbx844uQIkyeT4xAoc1Q3D4SmGNCMtN9NaymA2bVbNC2tZaxsWM5gPO1U+bV
v87vnY+XmpEZYAHqXKkx7PvMipoYzoRgpSDCBr1l/6p8io5i8Kk7FHj7gyAL8Zoyol2mVGBy9Efy
4LlU3p70Y+UYsqHmw2h5b2F0SiF9pEwjgoA+j8paJ9xXxhnSo7DAuZSSgf1U+uHLFZbERNdnorFV
kS7/4hHbh8bI107Dw2dL5WqIHcm8iRFTQ0XjYYwnZeg0mDb69JgPy2dHuxF20o27A60lKwBx7zQM
GasZ3hRXl3mV5A1sl6xAEq5ElPLKCVEMfrYg0KQcWLQPGCygf4dr51kAKA+8kAEbsKojGJc4UpmW
2uFUPwVJj2UYmFFBLNdGHWIzPKFohTHjNFmkheEq7T0W4oydr+8/iuKRy62sqTsomGUsgHA+FTl1
uDkzAabd8rlNrDR6VuOIM0S9YcKOxo3kFVHDXZCaYN4A8ZzBN9anrv50iujlcm0o3BQACTOCh6D8
MmV7vJxFP0Jp5LzSKcwGuZzB8qkwRxGylghPT+Vr9DsCrYWqyBM8rvDDxkvb6Y0EshTBtbcYqsVI
nbR3t33OQKcVJmDGWDf88AE++/Y+rLmsfACCPzaEM6oHiaE5jH+uMQq0pLbG77VxRJhSS/CLgr5c
v6gNdLeb27vee0fNjxrLHcwNYgQg+YEC2v7dt42FgXj2bH0YSmE5iR0I4Ie5G1rnI804guKriuXt
i7BW5huPXTOsbuXuZfK4sJKB8Pg3M7j+gmrxJ9aDJ0G0jy+xIH3rCdpx6LzzatgRJzs6s6JhLgUL
Uws1rDNVTMAWjbWkQ8fVUt+zjbE81hYRMFhvM+BkbIOYpuAkiRBWJkiNUIy9b5680UTmkoYxEn11
GiDhFCN5v2oRsT/r5QhXrs9fbAwsHmkKGf2yKG8hM15VJdXe1XSfmTQE7KKZXBVXvvlA7tZP+wt/
uy/nUD4qcjQxJlA2aeeqKjoJ13hijwfNmak23iEXDyZE2qwA4I1ysWuI4X3uRuQcKRukPAZsvDuS
Lw/IV5Rf/yDvKVRun7C+vSYpzxD50qL7swkAzoAFqYcopdMwFyU+NN1xy26D+wFziisGpLA9vPQD
O7bQ/Q4aDXeM7o2kBaKgWln2RHikUxVxGqPyqEbmj4nWI3lAa5EmiC/zR3JljlZPGhvIihxWmVEH
8OzEJqbMSXsPVxuGicoQkgraMiFP6AVvvNYErh83SOLeYcZo9O0D0dEeMa4dHNEuHtVIQ9lySmHL
IsVwWlawZs6QslPCmq8wDWMqyMAhtFbKqhxxCZ0y1FY4cVheQ+FipiB83LCYI0aIsnL4HOB+TEIR
6wgXG/6PLIafTfFBjxCmZ2rYB/IE7MR+oJPoHMWD3HjNb5A0LgHwTP/xO8qj/k0XRgfjyqib5Fjq
/esVuIvkxS5+s6lexnLhZygGX1G+xrPehlUre7o6LsZrYZX0+b1MblMcdASmOxAWzfKMs1O+YPjM
0NWidRFrrKOxzSQMW97i07rwm2+43+EfwkdF7ueN9jmxOez7iMYp6WDRl5sOENKRDUg7KzMPrvlM
u04xYlbfXo/Y1UxZ+xfwiggQ46iH94/wO4RojLbgkZjzSx225UFKp221VGAsUaXY2BgwoYcLK1Pu
U3lVbaDc4jteXAtVx2H7Bb+yzH8qxfIuChKdDM4KFfo9uFibF521tm+0ORVcH1xarNY900PcDRxo
UoFpUggAWOmsf8JTXJc9W42uIGLNrM7CdGMt/p/wiosh529+gfXUcFbYhdLFUw3VfF5Lp8LeSXgN
GnF9pbRhRle002yatojMC3Utq9FLX6gAovwY+MSPldgd6PD0fM66/2YLu9S9O5BSKMN8v87eCslS
r32pzdrPqqmTT3dqEAdIZDN2WYhoHSq2Gl7sjarNh4qAh9nncrjcp8/jXUPjEaqM9suwEpN0L6KG
RgKr8X3kXT09IAK2pHwImta3Dv2ezcm2/NswybKoVHwBjbf/0jaiUr8zzM7CZpgUSsJrrlXQSgll
0xVleEHuudjbMrwnOt6aM+/dFO81sFb5dRfJMm4B1EICixiC1+jrXgRoLAkCampHBVOlpqbOo4zF
0+DlkSWkUizpbk93AHe5B4JmMPp2Px8M7i7zUoR1g+Grqagrc7z2Fa8y46xHGMomzhV8EboNN0nx
JZ7AdNd1IYHZFJCE3jLo6m2/VbyL5ALnUgui4dRzbj6Xr78CAFgQFERZI+ZGTybAlLMYNuhldO18
hscaeaiM4Ktg1HmIDgi+OoP0MkO8kueCnzH9VKxSYIpiUfjWNyNX5yOxUTDm7XEG8rAjfeohSqon
b4h7GqbSjJd7MXVmUg/kfLuKDtViMvVxKXFf2LUoXqvPzZJJgouhIoJ0Dr1EdUsxi08HkjFoCWws
RwRkAoNm2g9p4xflGltVDkUGNs+Rt+IC5ST8IE6lBWC0BTG3d59Ioy/U2BC9XNp3mDvoAdn2O5ft
2agji4A5Nt8dElBIfTQVWMhURdB20RVQfNHPHj8gjnXK+kJcrqMD8pyUy9iCWjBHxdh12IQ6xZ41
jd0V67ZrbE/0X/YSRafJHBvs7XAUZnBpb9ByIJorETdKu/4QTWEmffj6AmhQkFFMeImx4XEV+Dz7
yS7PQKscmheYUhW7IlJItJoWxm0NxsrUzQDngD0IVaFhaFDyxjzDUYpEmcEAJKYXWKgLGZkSlecM
ZKKI8biXg/8ALRCOx+ClqEwGAWvwaj7g6OJlBHey8hBy17u4oAyDT1FT8wKk1uRQMKpDp904aGOI
EG1hZdDRyI5wRCfhbQcUeVlRlQ8vF5NoqjfBG0RPibfrML4a4+rjGLDFyRR9jmc6OB14LmeG2nXb
HeXDzpzcdybZiaxq6diYalNtdfuDT+UfdWewQnKMvxCw3gf8KzhX6nQMM9xg1H4o6SITsE59qZMj
LnvXxk1/lH/9BrweETenEtsVmIpORlQE/Rgu6kv4iSREkFPBov2niZBX98mAMDcVKOFlp2xsDCbg
ER37tc0MBEYc5FogVXhucc6NVkHmdcj6xcVigLEWD6uagRFWWxSlWwH07Aa4DvKRxhCCxgXJ8fbD
8/ni6JxMB0F2RzvrH2WMDqSNQ4EhyBg8GAQg3FIXr3is15D/ma4y37OKQilrnxTlXtqKoIVGcBec
z2w40CPYK3AI7p2OB4eVCoMinlCerM63q0DqfBWzcQDrS8x09vJVnZhPU62p8IoM4ejFsaH0phGC
4YOvMIwCypk/yc37e6BlXtxO0pfIe2dakjxC/bv6Z9L/CaiOyvt5ZMgkLDw7D914ief8x+1bv6ES
JWRXWIWXWyiVNSNgkHfUn0s8E2h5ozLqJmDU4Nsdk2ew24dXbkCgOrTW+GxRHSlT9Ap23P+DtX29
M4RDShrmPcjCsqP6R4XPnICbGcOhPzgZBJo7lv6Z+87eiukf+e2ywJHpVTgSqn6SZKjA4Q1yxntI
0QgVGLJ5TxvExTMNN2PIDDUCoThMMphWJsDVEReFEevHoSZ0oGCuuQA9vsxq39iAymBFzrQvn6IT
AW598VE2XcTs4LaUJZ4tzI3HtykxZTM9RqEBOZGUmcBkZnH1cpZmPAKBc9DlA0QAiS1AbQGGGSU+
jtLOpEMBRKaI/9fSmv5ADJ5BNi73HFZLuqOMNuFbDAi4kzE9+TGhU3Dq6DkhBaz54S/2/1OaFBsk
JbMm5pbOezwbmsV18R93EK0ev6GGZrFB0Cl9vVejLWIrVhjAT6bd38Oh2IomHw13JqSG3Q4nSwXl
ozwvjupJQ2P8C/UJObO0QRCU+cUcWsuTO60nOZvxNN2LQ7iPfEJd+S0EfhDToQQREJXBc3iS8Qf3
bt2veQi40cgewO7xPj6h7jui/IPp9yFHu8ch6TbXj9ruJsS5q8svPAlw44dDbVF/czkviDplOnDv
ARNzAU+8edNVonhgjxUxPc9vK5tdoPdywc/WXlnZYbrlNXXlGzyO3EAE0oGnMaewAt4JkfaIAoop
uO5cyapl3kshwOlCcsmHtAi95Jug1/JvC/ol4mCGnYrOYYxjibEjdfsn59LsTKysQfTBwQQLlqL7
yqn+AoA4WquCtfz44TnClhi+D3adPMgUm1TbPLMMZyjlZ58t55E+oyd5BR1aHmjMhomqw9/+ShfO
bMB/s88nL+6ljwurEcYd72DsGWVRc8IgnAMMVhBCmaCwTVPzPF0aTZ37A0IYdFOJhHGoUuO7iqbD
qRsHMQ/bHD+nYSk9XypIYYJxTI8CXeqtxHIVAsRSNoNqyIFS+Rm2pPYcgxiWWZPw5dcPkk/jtfv0
iaA2YcYe8bzdRi6/QiYb7cDkJGikiOw2Ehs8ADLbK5Rhfg4P9QbOXYnRnzrGgUiw4nM8s3w8u7WY
sjcdvEefwD4GVLfg4MinElYyZp5m1Gn+C82x5PdNUMkTepHHF5LFiNZAnGNk6EzByV5t0S/QpEJv
S1SKiWXDY8GfKDGsMV+mACAGNUUIf9Z3/czGEwPyCJM9SE5HkaGKQ5N4ZCBjaRz0QTpqZ8bQ+DdS
/WPCAx7ZsUR+D9vrl34chN/Um2yRP5PHgsF3wYoDtuGxZZdspAMYlwBIu/ec55PUyfvoK5VCysu7
4n/sDZwtgENREVEuUv9rMHv8FxYdfw06xdTTvb9dTLou8PAQSeKZXwQ3vGEMYCFH/hDSJXI4AcsB
KJmpGQ3BXGOiKDDQvP0+2Q///Fvgdx5NUishUXIsOMLRuv8dLKUnB1sUAclmNuJDqjNBcbqfqULY
1iCoCXPq0RCPuojvfhcJXX8OvSXHWe02tz8uW1PD8VB3Kj6EzrrzOsarsrNptbB6iq2Cirppkose
WVg9tuUfgQnSgjHty4jRv/DceWNeI4YcDOkCvg+SKr8HjhBYKkHmc7ZaakFqxycngL/J/SenlTzj
DF8Yh0KYMvn13yHAB/u4lJO8gP1KGJ7wt9YfW4z6/RJCpuErAJmUrbJIBHXBNbhs8tH++3n8nH7P
6edNIb7xvpBbTUpXBIqSw+ngN3buvzpRgfPhuNrdEJBiT/HPFgnjDOi5C6W/bgCEmWvJ+Ubfyvtx
tuAYgcjThFC0dxYcVBeA9vIMr1Tbtl8UrnxE/NuFwwWa1oyx1rrFEbqLSkruNXAN7yJ17KuX+PoM
OdcwMfmBALpcXU46LxOoNoOIp69kETxceL9QoygbYIyCh0MyxbqB/BiAaq7cCJjZcJS/MwRmLrUL
yCMc1H+v5CwynQW+54yK3qMKVIys2SZRDlN+UNHQ/THSFoQ2wUjlsvHj4AArHaE34mNoWQTlC0uJ
ORf5MadIQKzcMVrhyYT3ceTN+D5Iu3ivQfAQtYv4MDdjrgxBbuzBT85QQsCwLzF5D8I+cA5Hiw9L
5pW6hVnM21TkvLPKfENqrubqsdPX+ZJWRD7yuSiNhP+oXu8LYoMpph7PcMQhH/mFQ4cwU625urRF
4OLkyvIe7JHkItBh8ebNOiqM2XPYFf2UZoqKZK26LzWBB4OTDwQqnx6GrDHW1WzCMoF5Irxk9b6h
8oR/k2PXjVGiAi1nxWso1XJuRMJhqURxXMQIaI5RHnFKw5aTwv1O1yrcq8i/XtMPmCE2l19FDG2H
Sk5gsDORukL8kIbfOdER1ESPXf0l7W7/3oci6GzWJ2xnZqyeCJFesEhh8jxZOJClU0Gy4YpgCNIk
qJErfAAWNhotJnAUjI95f4L6eIVH5Wa+NntMR/tB5hlz4ZNRluuMu2cXbELt+XMz/OCGAbSHJjVC
1RTij4VA/AXF0n3lIZeTxe9GEg+n1U54rDhTFzAtaWP7pD9jXIOWiKnC2Az52XhQKtvS+dZ0N8/X
YImwb87XX1ihVLdYK92Ee2mFeeErluCx0Xh+4++GT6aatHOU8HaiyyuMUi6UgH3jvAN6yPpbAWGF
02GAAk1rTCOgwiejLYeJMTmOnhcG1i6dpum/bgEunQEqozdMjBvqXXw+R959iDIkld9Ut5Kgd1sW
vlztvEqjax7IE2j4uWdimuR/NqiO4BSRh0pPBreN0ZIzWImezQYqqFOhfJerdv60w3c7aU+NPIMR
+shJhyHaYCVfZsYQiPuyEKsMyUQ1pWtvIEHxsKEFffhngf59MbqeAVgfINsdCE0c7Qw8PyGGkHSP
jPIf5tZujcs5Vk3pwhIUFj9LxDm7cA5iO52+d9cTixGWBogUfY6wP8F6rlcYyJi/OeYa8fsDs8qG
+lwHn+N9C3MeA87+yNDng4UZNoKBSfSND8DBsBpNurqXXVAVLNPWT5+VDW0tzGX8HrEAju5PX8ZA
+h1c5zbMMFwd3Nc364B2hmCmT5RzPYWuwPfIkDrJVzE8phG+LIm2ooDeBwHbrw4j3tivz+xVyGsI
hyq/3zgGuLjKYzETckMvATQ31r8b5nyUe1PIjZj1clvDnhBGgfAsO+J+SAjHn44fxHJVCxcseqMs
0piLue+zuadrw8kA3z9Mb1BkXyjAF0XpFStlN4j7G9dWxq4hkB+VVMwbbFnwQL3FzhYy9oUQw0Jw
REqRRe07+SRMj7m/QE6oR4+8HtdEUsEFTZuFnmZOK5lgcFkK/BWBT5AZ+KwIut+oi4+LdA5jHAln
FLAVjpeiYfGqBDoAh18EMooymcR2rDdeq9sBHVRFmBRHE9zcKhLFPGygaPTT2Ig2GGc3inu33GoD
ARmM22KzGxczI/hg6USf7HYzdvBRyK1bhAD4N6jZCC4FLoIbMSQwXdDQtDkRDw7WpehW9kaULel1
sQ7wCGQMecIE2S+GSfoJG7T6f8dMA8sV4xS0e5Z4JOphBku/hxLJyi/4iSx1JGWLy82gkjX8nrPW
DdOPsDEgKiDB8YDWeuTSX8J4BocTCZxUNdjCMgsGyj3yRjAimFvwdqU94T3AmKCer+CLMQvodjpc
DwaBxAqx7Zh4M06k/bXwb70vETizvrM2V44vhIZYaBv/7tjiIrCkxYRIYcZ8soDtk7IYOK1xtN6R
GMUj5xB3re5XERvF1bewwBENPkk0UDXSUTTaMetgzcgbP91dDZo2D3NGPhNr/SGHbbOnfqKYvKBQ
deRjCmPSGmsep9D6uTBHADsr0E470PSnbJ72kTtuINSzxMkEKhx3y5JPakXwL8INBGpWR74cCkJ9
Hr8c8ZzcfJFSAvfe52lnEpzjcctkmQeYImweEfwQ3DmPTj+GtN3zHyYVUTZeiT9gzjqOANc4tM8Y
K/PgvWX4Fzfz55xC1aNV9gQwzbwGS+8LaQvYF4wXEvFXOA2PoYxhhpo7dCjje8TKNt7/WOPt9jqe
Hc5Y2jiUloxajTEG67/nxd1ZLGjL+Cy0pBD3WMNs3s509hAxHHCpiCrdAdsb7xf72aHy9hgXFjg7
4Skw+5YwWYYFM24nnFVWXRBXtjeFJ99G/jHyphKPyPGYj1fHaYIzWYQHta8EA1ZDkF8RLt0TdXzC
4cZBfzaW3My9eF24Vb0quLsYkTNtw+wTbzj3Fb5FSIRzxaefNBvGS2mMS7bfRJrgjZbf9Xcqee+f
28fnGcOWUsPB/V/feN3DqzYVDsWEWTco2yB2eLQ/d66lWHN4tnkkuLlzlgFu1Fc/fk37o3KdyWmi
9TEWfRdjCtwC1l+cL/pUJt2FrEzewVEtoO4Q/FkerfS/Cnr6MWML1NijZGOho0zBCLUjaeazp2e5
4PHDCILaZiOaE6bPCSsRgKP6ZGIQ5kF7fJ3TAyiR7WUUuWfg5v6Yb98opM8U3dR1PBSP+ZP4gHUZ
ROV3CWnYZRdXswmeNli99x7jxb/qGaIzPNt+fQ+vJJvs0W+8p2lPbA82YPBn/IpdMpY3tE76pPzW
tjViOo6X5bIcW7rPxsTWUuNF55jQdZiHOP2XsSVtL9bwUnwzVskCnKpSRrGRMD0CCWSamKBwYv1m
maQKopAkZ4Ch80k44KMfZKyzwIohZZ+wuWN3rGazPgGkuX1cYwH/tSlZyxzIyt90nGEeCmgWHQ2O
Nasmwgl6whNB+LCDwMyXyIesIypct44yh0/7PJqmAAPpA5qXxyDnw12m+thpchgoCTBARpzAk8uj
GF/n0oyOq6W7o4rW6KtiSGOu205QLiZqUiFBE9x+ADfG+GEV3hISWX01wJ4/rnHv/MQ6SVLaKZua
Kz4Faynt0Vq4k497oshzKMFwbAOvICT+hR17Bj8+fFAav5b3kInqAk5lxK8zIs4O+fKyppX3JRZp
RgsFfv+4MuOcTtc1xzsjYD2Z3uNi+cI4PA/RhJBMc5sTA0Ath4k3zOx6Wq3R9yTS8R10UKXbSPV5
TALBxmbf8SBV4ZinJ6+zEeEVlmgunwCvFDmA3/H2RaIerH7vugN4o74l58hY4PbgMHXGPNci0uwe
sL5NxeKTEw3EFWWdwconQDmfWOTTSytA8ujiV/yZmILoNyfpgFxAqNRGZCxMAsvZ1nALycaQq7Hc
rXhZsYXknIi3akOLqD8RCsSxhJLHAbga9AaIOqxalmuRMPgkIcqGJgl7Np3AsK5CsdjVfrZV+Al5
oM4e4QfbmSIqIjUeP/bimBpzSWcjOPqYGEKKRqZ6m5aMl9gl7wi2AkQ2dPhMSW2fXkyxJoxLJDwR
KOjux8dctK+6S2Qda8PdQ+bJxil8gBJaM/qgDOUXKzwVBusw87jHVAcHtyY8mZQPL9XXbI82hFkC
z/GIEgq8zsS2QiQf9ePfM8QsJ11QnLswQVaAYN5nvFnl8QcBoPhng2V3MKJQ//sNRtDltKRsY4/Y
5OONDymZcTOYLkZP7Nv1NmdFgGrKpWwS0G6mXfdv8AzmdMAFhVugKJj94tkHxcixFiMkD3IroAPA
Euyfzgz9nqzRGnZ+0vufAccE8CsLO8KlpiOJmsVRV8/bl4VGY3XVg4ssDLILHigIaHTo4Giw0svQ
fvs8ODAY8iXrALDEY82cjNWW5/JO1UgF8hKnSz5SQAiIgo1kD+8gZJ2ghW/ogLkdJff1Ess9roVJ
S4QDJ6VcUYjydxh4wRXYfIjnWKcatA+XUkBAOnSu0NUMMEqAuAkuV8Fz/l6iU2OkRf15J1FNkDnl
TbOgFjAT7icka5dfqh/UmPQrMuR22UPDVitJVUZgAwzdTBuSqwsLrIMjKP4ReajcOJSfORbrdzZk
AFdx+/NghFDIedpzTBFNdtreu66GEultRyKKZ3QbCw+nwe2LZptP7OJf/XkGskn8HbY6pQsEXgWy
1zjx3VWO2ebTkgqpM1ic1t9/ztWhtdAi7nnjKMGfv2whRBkbXQ2kHXitNYFDSnolTjhk5xyuu044
0LDilqf++/FdHiyo5LEy7oPy0LnSFn9pojL2MHs+g4e/aFD9MtNnzYfm52sB43+ZPjG5QyXH4QvL
gvjNaCYLmNg1up9BA8yi566ApSjf1q8JDnfT0fztq0STokDAP3QulqKUpuY+s8fRovGyhfH1+GEW
1I4i4PcWqR/S0hvoi5+3nIdEwR0JFLh1cG55MrpG2onNMv7VvvnzYAK1lfDKFBQIygNB0kl9Q4iS
x9Uy+6rn6vlzto7pvlzjGDh/xg9BzPH72RN3YqK0lgb317pcX2NuZEcKnrOPF+cuFA4Xu7Qx7lm+
kjynZBwlSlKs899R8ph2CbqwcYcL7E5mwj0fJd1ROrUHiw79sQSD7/av/VUX4PAtUGYgtJFBw7Qm
yr4PPjtlfIvBe7skeWxgRIUgQGMm4B6/uW2xDw/zg8m1G0sBvkdjSFw+yVfr+5xDn/In6iDxj9Fi
zyR+swX2HzcOFk3M5X4o7P6+yNfFV34IMMfbZksNxR8Yr7hxOv75+yvNZy7YEg/JvdXzV2IDrfg7
w5+15CyENXOb6X3EAghT6rHUnfcaij/N/Lxa/TCpjWxuZ0iCMy6JrgSv05vuGjve5XB3YCwT5RD1
vE6qfcY5gDGg8sKaizG8dnfMuIKvSIlXoKnm//47uW1L288ZvO1rkiQYyffJBfO3q3ceeBAG8R4m
jNuQy29x+3HLQgTk+hg+YaQthlIxx7woTzw0ESPxL2Hf2QYWbgtIlgkw2fJHUpNgwEPHHVezD3gX
BiyUDhB7zViKpfrfcNmVs/IH5oSCPtTGD6wIaW3vIUM8lhbrgzHmG/+ZX2EeyLTgJLEZ4cXrYe4G
IsIC0jdhdfiIwS5towAgfqihSImadCvF6ZDgzrBMsU7UUQbtFdEup5o14YML6Hi4echO5c0N41e0
0dt3H4J+wRwqXINK/5vKBRQdIzn6ccwsYgSKTC0/AT0wXFOOUE569vEXlH8YCetB9pgkbMj95lmA
YoB8n3gJMcRPLW80Ba+TecPlFTWbbGAGpVBEtMlzLq0eRyTRTCXnI2jUvsXnR1uoulaXu+mT/Gpp
jXt6jaSaL2hvPii6q0O2uuFWWeLHQ2OOZNb9fU/apbRkWsf+dLTRa1NCKnH/9RRmxg5DWwhZ1nNx
J7oJaz5a0ox8xsD4IQ60Y1wOTr4awpIrnNwiDfdIdYJRncbtjB8y5pdWhPL7I0x3zN9SCSCnMfUh
9W3eMPVeKZiKoWgcNyqDdAxIcTDFernFTArSCz4n/4oigqbafkE6g0RQ4T3h8efG56XG96iFbuFi
7tsEyzvyeVQo/MQxb3pD7UJoVvHPxryIn+diBpqHyg/o4zf6u4zmrQsV0zOy09ve5dNmj2EQLdWF
SMzmGWfjsyhbzlxXH33peDP9AooI3S/wGN8ef33tlpmLrJEWa10f6z0zFJnu9syCc9BJ+9lLG1OF
7OAoq2cWMqZqcd7oxrdzzqi7dxQETVyTpCJ+yQgQN52b2bB+LPtA3anbnBuFdaIlBwl0GZftHX7N
Y5a9pR2bP691Nrex8mE8Esl+Cb6xGcjXDJklgd/vVQs+FsLl+0r9Spfo1vE6WSN+LlfAUQwbbE/s
5tv8E2gA2wyjIWYRVnu8UZAyFWG/Us56QsuDxvkDH+Pio30j4CPKYqB3fpkXzDVSwdZBNmGhRKBI
IWiOjyhMypw75j+YI4xH2fmyBgvzjYUokT4hp7zkS+kC3hUvpfSWZPzF/P+GNsjRRZKK+Ac/BNTc
jCoQYNOlUeBAP0Jnf8Hu88xkHmYt7KLP/j7g1E7mC7mafJVMbnZxrpSITOFS+LhcIhugpqpRASnX
RQOjHWeBVUvEOcx2nN15E0Tf1jWBz8R7RBXuCRwScVoIj+nVtxV0OJ6eUJrlWxQZhFEEAJgzGLZl
494gCtKKYgCxUU7qTIHlJ9zjqBb+Klwtklct/VUAP3e0GB2wSEZ3vBJKxCa+/mtj5G3fckCI/TT1
SdkBH/8fSee13Ci2heEnooocbiUEAhQty7J8Q1m2TEYkAeLp56Onzpye6W7bIuyw9vrTGrevncZb
5+lQCtraltMLhbjszdmm77UdbURP+EZopNvSG6AnvDicXQg5pjW7zjDb20wuDJbanhNTMk87sg5i
2LQcj1j8UI0DoDpQniOP5tJsUT/OF0FbdG2dZUy7T699/cNPcISPl+G2P9KXfEIopBDETE3/Dpd6
PEo70cM3cvmDArn4FD2kUBRLr8NwAIgxZuGStoJ1vtLYbEhGHfgLxMcSBT6QyifNCZfDqQtFGEvS
KpC9akVg6FrcmydsoXkSGtEZSFf4Z75krqV1zI14gum8Gv3e73yEYcJZ5TORofGTlGP9ibIY0nrH
zSQbXKVs+Db6fuPiIreEJJ1e+GG6bS05lZB5nixl1FDJRj8lbD/zj1H32jbbjLje6XvY55Ov7uWf
dCcCZPpYP56w0DtmaOQ2iqu5ifdy0h0Lspe/VTvBfxwetrlWA20p2qgm2aVaDyNHnwAPj828Wp7+
ssXxA0seDJrrlerGXou5UPHR2xYCV+mnsz+RM7MgUstcwS9AENh/qWl66jiRZXhAwL1HDCKcWCDr
jw4bPRx2MXSCN22RKglo+JExEpalR/Tm/BPaIMWhF2YBQLGLQN6fuzpgsm65MY/xO1oa4BPZh79B
uoDoToffcunvLNdcHH5o1y5/FPztqsU5pujBRGElHBLHuFqeubQ2EgHAj1XyIbsqCQ3aiZRNb1hK
e/1rvoN6hWeCq7prdNv/UhqyHQawnwjB6chz9NgTROdX/B2SOH6vkuPwYUOEokyovW/W0vO1tbFX
gZrO8X8ZB+Hi7P/9Ajv6WDeuAJLfwiUpaqsiqFcobZY0DNz2L/eaDV5mTu59UqbAOmBHwGIaJtaS
WztRY8E9hmjLuYEGb/w+zu5kx+nTkGxt339qe8ACwvhQ0mDGxEYmLjCsWZ7IySRbT8P0+BkMAb8S
o5jsh2AgPs/gTw06z7aCJW2grzIcthfhdnTCY7f5Uhzdr79hYixEmxsYFh/55vf3L3P4L8SIm7mH
Nq/pBAGsh8VvgIR+oWMwzQA5QhuZfaY3yTfU8NkxDnroSlzqPvwSnGHpq3xl+Jopn7pLSD2PG78p
YugwmFmYb8ahvrSXNghX5ZIDyfIvSBLrQ5w9uoQtRCR63BuYlT5+hC+HGMWPeCf/zI/bNY4pBDkm
koYuqmMRGpx6Q+f2C44NE6pbQSBBI8CUYcg5g/MgW1tApJx4TyektHt+Qt5mBrWc62vGKM2JZhV5
0KFYTzjts4/SIH240RFsjxVO3Esus61ZDZ9MbNYici34HZfxMTjYaXYrvC+/Mk/8xGeaC339KCxn
cG0ONXLbb8HV/Hw32Fy7P0KSIIGZShASEYIHTkX5H5Z09CFeBxZJJJxQslo6ldMsqUDMV4aYS81q
O90TVrSf5m6JtosvVWBuaKteoQmvsDWFzculruXfOYVYvjZBuEHLF0hvLTm2Fm0PFpRVxV3Ow3Vu
uM6JhNPuNqd9s56zn77fIzc8ZR6mnt89Nao/cB6d3SG88Q+dpHEEa13uvk0nudY/o8dXsIEt79Ua
3vUPolc8Nu5zuHV6Q5BSXhBYgvxZgMfLLujWsNJoPrBHZaR+Fe54CQ/CW7bVjAWSBApocmLYjogu
9FreDrjNolx8X0ffONaMAsl/ORonQwpS/t/aHAKPD+BbFhVePUMFH4WVDkOzRQEwCzvKj+pD/pQ5
Bpo/OvnXtuq8uPx289xUO53kySWn38xO7BMMR1q/4nt3QfSH67fOB5vzFKeJsq8PKF9IpaQ+4jnN
JiicoVl2BCyQvEGfyUn9bJGVLVg4FEegJBk96vzy9/X92MnL/H1YlZZb40uOqmxuHCOly3bQiUrZ
jkHoyMFZtd+U5pQzdPEXQMLgPIhjlu/b/TY4/rHiYG9euoJ9Etd/czxVwJIx0kUEFWSFnFfmVEZu
tSrwo3WNPRv+Yj8Lt3AixZkuIfCAUzDDonqnRt+FZ2WhLb6+AKmbe+zPAR8RJ6VwpRxgKu7MleJx
eCqoeN6RcFLEFov31N7bzjag2Fjl99zlndoWjp0Llhq4c66F4caFJZcuLoqiN3M30+5QVPxb22mq
29GSlUPx1kVAdHM3n/l3T2JOyDrGMBz3FmLn22+MeYgrnHv2PErJgQi3yD1snEDo9u+0ppjubLHQ
f6PNj3nimLkUT8nmYH191Ysvi6qZXcO73L2F7Tz53nSDH/IXIQGehmCBjs2Gev44c0gbm/byVlx+
3cA39hEqy8SPiM5LFvvt1lh8OCke2KCbpJq+1wtnu7Y8aw4mLRafX6CODozdNQ5Ki+Mfx5RgPhDU
q2zx93eGtgz0cX06/v/H78Qu9tnpz7Jpdmz0LYxj/Jm4+9FB/bB8vUHEAp2gwP+GpUt60/zm5ifw
Cw5vExz51tA0YGH2P3v7y3YWh5IEW2N5GAgyJw+D7lzoYQYzslHcjFUTGDT1535qtLWWsqfhH0yJ
BkzIloab3TVx5V96a9OuYW9hqOeBvul9CjCCE8M1pWLKKYL6Q9uhivCiexWQjr4rA5pcrIkEcs0/
PjBWqlcsCeKwIS6swLO8Hz7RZVK4MzJULGnFcoVYIzLwMG3euThrnatb+I7sjKvVr80NjRxOJ+XF
4mehK4P6/O9/eKe0HO8qFynylG1btOOkZaAX4flB3ruZYBqwlZfq7GjRrOkLcgoyZrW2fDDflWbJ
spnhuMUA36FLq1iCzHfV45YIe98ZTRBtIze+NXTNSoxgoZGh1ZzdWFp0P5ITs7KlbsKxnkLvjb/J
pRXPVtup3vy/Zk32DM4wZbUaaLGV3LB4MOeFWdSWKiF/POY52BnrFmPHD01c3esuxDgv7ody4f7c
dew++KK3LuAejGa+p6Ffp7C6uGDWxlX4m2zD34K6PTobb/83tE2azvPyqR6iOxZhgek1ARK9Q3K2
gGRwwsT+gw+S/0EgN5SHSAK7IPzNtiyrmJGcDSw6jB0/ABIktoVYbix5/Ii7sbmdDWwMroc+JzDJ
3Ijn5yhv6oG3R9U9p7PiUEydSA+GDRpm8w7e7AnzIXrFLDCsUvCz+W/zoPMgnXnpIj2Bs80c2RJy
YOeIOh+pwBRD8L+5wS+weNGG526p+A7mL5/IP8lWAKaBALr8KRerZnHO7M7FZG+eT1Dr7cjlzMIr
4JGuy4t8zelGzLfALVrYSJLkzY2YNi8V+SOtENp5/A2aHp5Q+Nuqc2v/jadj4mK7aIIuSM59ANeO
5gaNLn7k/EwutMszsqZVODZgcRyhOChehJ2w4lN1GxTFU0mXvhs7oAUobmSVqqhWeMecNpGaAUgA
VKyrG28qBmMI+CHNBdBgO6FSgrx+N2LwF+SUM48jOQtvAKKr6M5Uu8Gjvf1LJePVbmlqWm/JHTQE
wTAA04nvh/HXXCLWHo6rFLH4oPVewyg7mwcuq1zyQbNZkU5uwywa4ss4VGIUQhxzwLOo8cR4zS0S
KcjSn1q4vx4bWOqiFAzCm84aLH8X/dVI9gUc7GwLXCiMm4aboIF4M1k0aTb228mMj3l+TOlgxr8v
BUBJFO5TG4wP2PGjr+koGz9QvefirX9t0CeVbQxKfx7QRySYMmsqEhldOwzCH+MEUAnHGiAf8JpV
skVGowr3hJDamVF5N5mApz6YUbRpTT8f5mT0RZwfrtpvCK+l1QMyBCd+ul0uUh/T+qhhW2wB9+Zw
Z94I+abQf0qPA3h4hcYPs9I8Rl994kTH8LEpneRI3KwKuOlCHXn5MSel++y7BZWhpiPPms8SN1Om
EHW/oLrVC1hUyRG6CbgNOArnNRPl92IK4AiCiKKyjnCpLWZfL4zpWm0HdxOkn7y6KZjALAx/mvkM
fCYET5VPdAiptiFFMhoi6JYLNEWzbeYauISeQ9MF9BT4WNTZ9WyXoqdk2cKEJ9g0/Ei++gCqKKKp
Tp3vkRvnewCQ5RWdgXTPGwsPmrIeA1ijKKyA3iOS4CIflIrHfgd/QT9FNw728Nr05H5FLdZYV9bo
kvpwRlZWNBUYO8ZuqsHZQk/SvvpLc4n5SHAgxPCysIgIpVM9rKnSClya+NL5c4F0cvBGBtio+3Qw
+GzxsSGanabLg2PtvEDQ1aDTgeCLC+EbMaGMFtCYDNMpaJol+P/1f2DfZmpjw1DBppglWfoVMJe7
hKuobcHOabjAI54lXsBSyMZ0GpW0t5Q138PdysgEqXOoNQmLkBz6IvohSg8DuRKzhQV5Yk/SN/uV
IgGA0kxkrjP1aGDAADn3uk+5/diCQz0JuPkFir1yNuekntKAwwQqdqitB+jpP+Kv/IuIG1uT8rWO
ZoP6S1y6T9qcBieVnP50qzTHrMEtqcx+Rk5c4zs0kBZkTlorl/bORB2bE59kXrVxw6rOS7/3Adcz
brgnAdEGDSPsvPmTN3BV8z1/rFkEAFo11j6eOW0sKwzwd2Qy8zaGFI/RHQ9TMh2Wfog5d15ivGfd
YvnoLiTNIr8DRYW8yQ78y2LxootTMVKtHT8rNY8qWBJ6wBC6N1qxeYuihudlRncsoXbjJX2sZWEd
ejonz5QhpT0PYYpsmVHBoGNoMDSVB0s+a47ab+d3TJF15y3OlIT1PDnlbwYR4rHsjAkeonN+x+RA
ccd7lZELBuVzx0dDlWOYhdT46/m76VVvSTrGXeSNOTs+1mPl8yUMY2jWDCF+Sn2mnF4mxHZHfq6c
WZIK3D1kguBp7YEjjvC3CL6+IzasgQqR/tFuW7VwZvCDRpYmBVyBdstgp86ZmRsJ990s8kjPfJkb
3IxytCR3BDNMVAXiA7Gj2ZGVqT3Pv/BNcH9xtTRXmN5GGAYekQ8+aS7qW+02VUTTA/jyb5i52Mfe
S8OvaHSCDWfHGV4Ee8LyaW5NDltWhCdSFHqkZ2jOSRZ0yRVkkw+gdc+aAmtby/FqgyqdxD5/o6y5
FW5y9l1DEunDNQaPJYGFgs/Jqg0XQnvyZBGaemQhnQ1u5rvA7Q348cp1yfJsaxny9nnXM4C9jU/Y
azLJ6KEa8/p1g1HL3gmpVsCQ4eUOdyRYqgeBtZ3tTNE0Motgq9RQSzBCeQJhRqsBQ7obrk8WVnAU
jNF8mwVnbo4JS4iIVJITwx2aO84I0kqh/QfRjDXfk9boPaFvI97MVqnhs7xiD0htmDij5sriZ0qX
hzs8sS7AV4h97g+EljUThLweQbdiX2sDljKJk7Tb/EPF8wuMgId9bwL9N75YD/g95jdQS7On4U5A
7A07xDttUYbvnayleetBsNrcaLBON8YXg9e8spPktN/hqcWsPuMluWOsQSw8CxvBnKx9PH9I5ozJ
PYS1Wy1jYcloy45sFD2wIRx3DmBHFixedGx8keNHQzA7wAMn3tzwR20PvDz1DrT16AiDhBda3Hll
yhooa6aYw6dli3nKQVx+gsdAzH6O79PtlSH0R0lz4YMNP4bQfKLwwanhSdo748ZYg4hzmXSps6Nl
+MwoNgg6zhhCLppN4+D2jWUmrI877PlpwI0awgEfCFmFF3kWSTXmJXML1hFvQGh9kQdPHR7AC43K
fmaJaxdBQgzDOAYMsiEeR/G6QVz0xSfr2W7Qdt1sNLUaEXTctduIniWzoQjAR2K8o1LAVJChJmG5
gcFqsc2Lo85hBEsFywHfz7kn9PhDpttIiuD53+P0GkMa5puxfWXbfR3D6ATanp8mnCN5XCiWKud5
h8CYGAdQdrzmWB7mb+00nncoOyGlg+nHPzDQybhHJHqDQwWnFLOVGdbaMjRYXWqWAQ7I/Pc/Rgfi
4hmD2UJPYfernA4YZp9/qA6Pea7Ts12k7cYb5Un0KE6y3l/T70nvt5Yi7cnRUPp29xguz6bxYCLV
H9InkbrnETiq8R7TvkTLrj4oUr2SmIpJXQmdi9P/VLU21E4ME4iFkmS7PFS1XbP14lHNUIQTK+/U
rcQxi3eIguZHPvZYTxKrR7ZdshIkh/9AhFMT1UM2Am4rAGB5S1jcmt8PFHmH50cpHV6gyoMtIXL9
wKG/NtiEATD3nLMglDhwAWhf0POgCnCh31NLnIExUk4Mykl9bIbhvcN7RphNMrt0z97EmsafU7YK
psOEhJFCT5O0XoelJoJENLyzfjC9+ZXpLy0rGYwS6A2XyoOlfeXKdxj5JdvTgwWdNCYZV5Qc0Q0D
tR4Ac0BaHtHp+fIl/OYNPG6L8Sq3MpKNZy9hjIR/FkxSrQppYj+sYi203eopovAqsDKTBjrTo1+U
j1WUxrvYPE2lvH407Sr0++nUkhT0lLP3F0yUzjpOBYy9DKfhlq9NZQ7FSkHXVsVy2cR3JsROpzcx
JJJB+SpxOnf45qvZKxC0GtYH50vpM34R6ilNEoD2kzAQhbGeH/KizmirpH4+jbuwxS/ESOyh/hsI
hm5YPSaRjnRUrMOBAZJDMX5BiZF6dxgmDFLl7aNNkBD349s4DTz4kUn9evg61mpdbbgNBsGqgTvq
+P3YtjgnDPprVcmlo+TpZ4XYVKJjL6stNhu9rVSnhPN0pMAk/E1oqmH8JSYxLkSXF1rul4jgh4tr
2nr5CuOTgZCqFM4aDrrDuIri19oaJXKR1nUi+ApN5l5ZF2jt5u/BfaAWoFzOPCd6EmrXfogGrcdp
l2CUbaa7Mnt/kqVUS5+ibPgaGjcF58VHvUnjCGybVsU4LAvYg2nceUkk+NGEp8ownQWLAtZMul8B
9LahwtXxJg3Dav3UGPsmjbFS2ggG0moAcTMqfAEktocnliM6ECJPRvv3lES/IUpB7vyn8A0/ocWx
F12PjInH2B+q50YOURnidaghAM9amALy+TVAA8KmWq6EdaoVftMA7hoErDR7nbjIR0XLcQw/5eZq
ZPWmoAbKxJuc0vtOcBOhFVxnRyMrltVzqz1JVkSaSHJO+I3rZZjigPzWVqJTdYmdTudJzb4TQ9ql
GiVm+oy/IrF8l55PiFIntR9tMbBQzytuzL4myXi0jP6gXpLWhFrDzST4k4ONFxiSs+dpKjYhr6Pa
ws0ZP3iDkUSwUC0u84PZPbFSwu/bkP6EVvAio2IGco8IQ4WPdiw+Qx2+cfitKMzCyBM4ASoaKg2U
HKxXMVtG8nojeyd6vgmQKZi5/URYYl9TxYkBpK9nx1vCnzMjknWyvEbp16MqnhrivPQYwpFO95mM
zL4kto0pbCD5biY6OxrtFYkSxRR32Rwg+vSENloogsmctKV6CDJaz6PIOdzVnn5iEnjTaTgAdEuo
W/SGLOKGazZPVrdGDQwOCmbhoEUfuuPzt6dqaJIfA2YhUtwUGKhaFmySf1n1Y+F2o6qcijF2bwwK
HzZYJJecGPBEilLUKCDiEQanqMt0tFtx5U8jUTih9VhYaghTYsreNCkha1Fe1xKIKrRWLcpvomj+
mHWKi3GsXLKBDeexMScUoImwbtLKtVpHiPWNke7i/kvK/fK5MbvGT5sPFtz5iCGM8Wrs3iXOUUO2
CzHdJoig4vQsA3NGBkQmQu5McTNx3EbaiU2TiB9L/aOsUVWYI14YOwv11ztsDovsx8im+GNLfFIC
L4fIwWn/gYjzL7tMwhwAiYJZMDYpmoraxTjVsjN1TgKPkdi33a6M10zQFrlJiNnyrus8gi4EZQU8
CGUU34fXksRp0QROxLRneM6BivyOJCN+tegnYtZMD6p3a1h9vZt3q65+Z7Pj+xRpEUnKAm+ZJwdM
hTJKrjib4HdmUFVSx5TJaV4ZE6k+DSluYOCPWdyf1ISuezu9vEIkcUdimbR6sgjUScD0VzTYyPLW
CIqq8vuGvnn/1TP/5wXWn1QQcVo/U63hSIW1JLv8fgh3ouKT0Igy1ERKiucRQ74RD0wx1sCMoNOU
iTazmxJfyplOOMRExBsTtOdXEiYcK7GzB3X3Cqn9K1vGtatyoA8gF01wFFfKQ00kXoWyJF61m6m5
GelnCAjKCt2ghn1hT0HX0uy2+gMXPU4arbB+pSCpeIvTquRJdM/D9C9y1n4YFBUkd4lw1jCHks5a
tEmIMbOML64mpRw4cwwbRDwLoa3ERPIcFYOxSn7crAZFd7MTaJFBl+trLKoBphHjhj3ztzIck1nV
aLOZC0RPqFRpNW0q/Bcr+lF1Cv2FEc462jSRP4XkzsLs7czlEwGFrPjQ/opKDPS5RUZSnc6qrcSK
p6efYrUbReJakJrU7BcFfdwcYbQm0akhc1U6tcQ2jCICT5y0kMDID077+o376UzU86l4rMydWtPW
E7Kj2iPOCxM7zouVmhYXK/5TdDitI1cBs1nY8rVK//gpdOS/j13OqUhvOVje4zmFCerExDgilRGh
gsLpCLwd3eD8xUJfLJ/dVu38ydzRZJOr2aV8ZYgaIuaLkrsFfhqsUoWEbkrY4upY141jlMTL8eQM
MoYZvGrPOJOQcpf9ochGpE8ccdgSowT7mInzGT4oQA94FdeGuBY10FisCgS4OuzFXLk085IS1GWo
800cMuP88ylzjEmoX6RtrOyMhF79a1cN6VoiGcg851iHTdjQSCMaDkqJYjQ3En1Dhn09NETCtWdq
hHgIXgjRNQxoUxPQp3yvs62VG0cli+nmK40Djz/MQctj0U2Ys7wzq9ibOrM6L35kXd5a1jELsf/l
xxikbCl1spWpRSOrPDz18WKyumaSAQbB2MKyHn/24e1JLajwDYkpHFRLqG35gVK9z706HAOpOaHt
rXSU2zoeUuE0LCZTOkyGRYsBh+qebtRAYLIEW0A6z9YRBJG3Ko4+Ogewp7qp4RDJEn6ULx3WgAwz
0MLWY0zJ7kKJkbN+lWB1kvVVC295rfB1CfFjOMG94o3RIvBBnhUiNC+MOXV9H3bvxgAAWfo5NsRJ
9V6EmRuZwKztsYWR1klm0PXUcFmO006F0wW9qtYd8TjrsbqL2IFfySq8FA6lIWrjfC232xTWOBXC
ICOKDT2F8/TUsSk/MOB6oH2zZFt8/E4Vo3HEfycKtN96NlzFTCcejh2WGqaGkjMJuprRSEyhWPIW
vCyL7aH4TdL1aySfubFwDkrcmpQvzfRKBrNG5wgVLWxsOoDQ4sKBFgCmd8L0tOumw5/I7eiyJibT
Vz3lzUVl9FvSSQAyICCgV0+RicEUa0go/sDlzNuOrhQ6k0f6wUbZiUtT+ZCnex9Tr8X+WP92Yh/k
pM1FXcUD/k2P1hOzB5B4qf40gNaHhHBiWCXGJsm/O1lYDU8/ti6t2dBtPk7DnHA6+4Lita8e2U57
NgUklFSwaUZTd/b+h4PUY7uQqrgXs602EtNe1S5JgltDoYn0qHO36WW2c6IkR6DrV/eeF+3VoEMx
aCy0sj89iC5X0jX/dqyHMyCJrg8aHcxY+Kit4yhOnwMRh3JJeiZVJaru1qqCaTLdUfZfYelGwL3R
g0Rhk0OrUlB8RpDJsayg6UHJNJoUCqhIx8yXWTifSe9rauGZ+i21SDDCGScXufNoHya1/crL5Th+
WvCFFHmrT6hZiO6czoqqLCdsM2rrWmpzx4ZuW/rd/6kyEcQKElOOpgX3HBPKIoFUTSXe+hDK2VvD
6U2IUbrNMidh20q/TQl8iP9HFX0mllfBD+GoaAzfCgY0L6/O6Vw2T6RC9DhW94dIsxjOozbnYteB
0ozkiaMRHTNXHcYPrWpIebqLT9F5GbgFzst0wZGqe7kZy+A8+IlrlFal7s+1Oh4RoaL+K8ub7tgw
6l4ZheGgejGs7MSyKKNpz1KutwzFOIdQgg2SbrrADRkUghfgD4+VEkilSdU36saM/VdavU+wD+5y
iVi0dooIOhwfZuC3MZ9HjNlxgy5SBvs7zRXc3wv4vbVx09y63Uf6oaj0tVKAn+irDlkzfYDH9FyV
0W1gdnWDO4FQiHqz08haEprkUBJf0L/VmNQ1A/ZbFnMg11YTMATMxxf9iCQG3+4/pOFH7jXbQJ5U
M5eqkZCYjDy8+GE/dLqNZLOJFAdSKG5ETXN1WVlHvOfwudLHz0aHDc52IaotKfSTV5fYNj8m94U/
oV5Agsk++4nTOK2LucFc/8kJDHxMoLKSTNTHRU2AZWLe1gs53LjHoFR/zU0BzG8Fc509IXpk+AaT
/mbCAKV86gXoDCgf54qWc+xrroF1AIR2m4/eIKdBUqOlndXYL8E2EL9bOTdVPMpVrpKvQ8fI8pMK
eSFfFhcWmcWsM1iHSArVAgzaihZKK39ltPfK4TileMhFrV8OKinhADDmoijVs6HnkEGfK23K7y9r
k/LotCLad9TTFd2HKfoOmblC/6PiCF0aGE2z6rZjcniq61YlH0lTcGposmME5/ap/1iM+qSCIit2
76U5sS6qBzn0O0nzH4h06vdJezlhsU+6J5n2nA9yDZbE1GKGBAr52oj1JxWTyBKM0aE2aV+JNJGw
Z6wH5WcejKlB2if2FWOMlg7PW+ymXpInGlAZcYB9wuBXIjAvnMKmdAxSldlaYFZF0SQoAi8wBGql
U9alGdZJdpJq9JHp078gt7SxVyaYP35MCkSiTpKvfZX5Wg62OcfFlRqyW0xZib/QJyBUGlhlncW4
XWQbE1u0hEMlK/1Lxws+lk9kfirWjZNCFQeKqDu04lVSLmuELy8LNVx+HKtmPUo4ynC4Uon+FdVd
jT5J0r8NKDNU/5oSOX2Wf+QiVCSMXqbSa8fqKMZOl2po8FOvTxqHhmDtaek3x820AXXV3hNcZRUs
sjdQtBlN03hUEMYTeSu3yTKadC8vizXUczPaNxweS3G4hioKDUXJnXxuONVgdhjt94Ab+uCVcR2I
GoEN0/PLmFAS96lIxJmFk7sWblVJWNGXrm5pJl4aTi81mEFny+CS/dXqdlp/Nx8bQePyyRph5sTM
+FIIQLiKflv1fyPehQbGSHNcJNZRoC9g+RVlKtorcOCH8wDVKt6KLadFt1bx3AaRqsh/jxaYJFzB
1nqMYqM1sC2DtwwD0Be4A8BuOMDwMljX2m2IMZht/oK04KSNvc+entncw6XjBsQM8Ky8gRxyWRXH
+IBvAbfCn/1Jf22tJmDp2oqjMFUXJ3w8fSH9EzgUYDuL0FcLaPaO/mOrbOne4l6MlB5SIvrlNWhO
CZUxfINYB04dfeFJSdsPxsV0wQPUxyhkiZnAavIP6LpAyRbAhtE7DTyDXisyvkX5Bbl4mYOvIEgd
bxZtPqBJ+8aBtMMq7/BADffg6mLbIBfqJ4MogK/4tjrUS7BNPgha9ld3G66jttAGG87tQnxvSVBj
C2QLoci10ZG8zFsBP0bYwMcLDZd0hxc2Dwx4a/vAM/qHaOuJPIsyeFAfwlBmRQm0r8fowN+Fp0Mr
bH4dBo6/dnxhOMchWsuengGUoJQkwtnqWNplueO/7B/wS7TGxxtuizCD5EOeOKo33cI1wKHy1t9I
cSEDw4WkwSqNcg7zcV6KjVaZ1v4SKEXZJXfunnUtQhIHXXU2P4GV9oMoF6EJjkg2ayg/Fd9IDziQ
1v5M2Mb56T5zGBAonZDefgHJYijbLl+fVUA/ajk3nxf9DaXyQcBSAngj8ov1aNkg9zz3+/w1/2By
lJxWQCgARAryXmnHLsimD8L1Ha47Ws94T/qDG9JUXIRrBgwII0SjFJiaXkkBYGuBmDsEAHB9uAUY
tRsKrgC9miHQ34QC6Wpry1eWM3gMK/mTxCgibP7gxyAUwscEj/pmQRQqdA0ypdUQDfymhtZNM/m9
U7aSgu5KA/KkfB9XrFzNud8CPYPx+DJM+pDzBpHf3xaauNOOPuAUOfW+i5Zzb64Zl2xf19ENL1hY
2TBPlXalH0PCM6Q1pDwUOZzfGMySJx3hXdLMdgzZrTpndGUqIiiOQBlv6ZfG8oyOMFnBAMK0uWSH
XNbzyQBZVXERPM7DnElEAbu6ReOQ80Hb80OEI4cB7lIkGuxH8IoP60fB0hvObBwMGwRtnJNMvJgC
rsxunN/4K76T2w1WDodEdqKeTkmC/+M6vQuqna6Ynyws6HXhg9rxcQDJSFX4iHiNXHI0o2g2TND9
I5QZSpCPCns1+4kHmf0EdqcYWAAYZIgFYblsYehx6KVI3RLjCaHfI/TmcdOd8q7Tgb/KQb4tCLcJ
cNc1ri8vXr3M4yMQL3XvSDi7oNFqlhEN2itM4Wbu/2BDA22ywxwN3uUaqpAP1XupfA3KUlqem23O
vnjN9hxejPf0Lnlo+ZbJvno40b7fQlFx4Gf7mcOhrnZfjNCTtaHsFg5kvLmd84ssURh9DmLP0sPA
NzEX2nU6WHvjwNFwjxml4w/rXlmIN5RSO2sTy05ChsS/VpQ0ujVvOz4kUHx3hHzTXOQa2QqWsWtm
iz1djvdYgFjHkD7UjnjTvI7nuTkifInVFTACrZMIvjjpxcopsmV7+IFXauk2XoTpTvhrlt/5SksP
5lLwcn+4mWeB2QylqkDGxZ89lzXS8nUL94/bj/5UrN3p4GXvmtfCegB+ZGU9p6vag0NZrvC2vj/4
BkBL7FQ9nDL1m0WtchbfTXUNQCFAWMT+jvf3BGDDEw697Ja+m761MLLxwy9rE+7kHVFuXrmhGRVz
zPmtZDu/Dig3A0qIue1yZNVmJe6h2W6pUJcyls6onBSIhwwb8St6q/+6DevzbcC/uCKwE6nP9F1+
iyeSlSpj8drH3+0muUaf2OS46bE9tBvWOtZkOz2fNbq33DsgLoUcFjP/j5D+wzjCdAsPUPEkX/58
HDAnBeXfTwciNBeG+/p8HcZV9YZpJFyJ5NpvwUDY+XfWFVnAmxJxaAoqauYLTtVI74xFslcvMkOG
U3q28MUAGZmKiJKg80MNEfWi2cKBnq5b/DHxEeF+ZEf5D0X+FkXcga6rElQ8QiSrd8qsoDuh/gW1
td5oATQ3JC07ltzlbcT4jhYKfOE1adT26+NVuuQrQmzH5y6C3O0/12gy0Znky2k/rLWOmE/dBVgL
j+mmYvGHOwPNl5xzZJnGX/fFbHN/KYxm+I3uoMyc7d7bL0BcLC3meGQ1SE74t/NkSWox1yKfblc4
AS6iFnZk2jigINJr/ZTseKfCIEX19JtwiIKqs8xXDMESTS0g4MfD+Y5+epl3mHQbgfDtZXFCvciU
c+lrP2Ax2A8bw9XqjWV3oFvJ+spq4zIvkeTMClCSLba0fHfy1gQ28HAGfe/xtTqwoO2L9fND/R4L
HK6qE62XgJwdWMceOEixfpxv6XvqWT9Pc5ncYO8UqGvY7c7gHtFeh5INN/e3/Gs+qjfBNpcMhOVw
nZboZJcPqhDjnE/w0V+B6swACBygpfGNfR8rDBoXMmuZ/vHb8zMmi3WJOJgQp3SX2VTO2QP6yQd9
DwvxLB2pOwbqYW6bu3z9NDxY48hrLB6RgnfHDvJBRMwvbh4rOqoH/bnkOPoExVXXeDKHkCC2z9VH
5YIdQqCZjducjAqEhvwioX6FHa1i6PxvP6E/lCV4pG3DoDvn98EbbtyjfJN50rjDOvixk4vBqupi
tlVBMr/nLBAPO91xfbvHRnTOkN0BiFA43QxCNm11+fwz/4pd5xieeX44YEo/D4+t6CNjx9obbnYt
t+Zevk5vJOacv0GnruMbpsvLmVnJIgE/kZMoL84dMBNdc8UuE+sorrUPy4UF8W/1xrK0WMo2M4lg
9Q0KWhot13/vf4Rh/levO2uhvb+WN/qpPW7wiMT/I+nMmlTV0i36i4hQUNBXelAE+9QXQ02TTkWU
1l9/xtonou6pulU7M3eqrPU1c455pP7AbfHR/TRUWpFcXRM7fzd2/ATmeT3Gkd7VHLSkRx7K6Yas
dFv2hELra6IL0hb9L3mRbLy8F5YGowoy+nPJrPc/3xD3C2Ltt80Fa0pL1Z06JLcSoWSND6jvztve
VclS9k4r+aiFzBK5CLBkbnAKMtOH1bLj4ER/i8f5seE5uHBtafN4TYpiq1cMw8C7cIl20Yx09PmX
p/geIIaj6VR/efBxN8RR/IOMWL8vtvLhgUq6cj7wnHmTF1N8HggMZY/dY3WMw6E1ZlADb9J8SPTo
euXIF+Haft5KioPRjA92MCLha+h87XKFCUYzBn6p36+d2fqtPgI5YY6n+umcn2vWFbRrHPAcb+TH
iI8pTmsrM+7z7NgiwCwNJACD431TWnzfn20/2/JKI6BE/y9hd+le2PDJ8sXBzIQYQ4SCw+x+oXe4
7/kscHrwxo6pYQPcsgu0XcJ1K2Ycbmw/Lg2/sGr8aTTeHnRDm4s3NpXflHgsW7aAp2Lf++Mt5kTn
vAWZM3XHIVvNLTYI57lRzJQ/JOF0L/l2XxQXRFCYMoRYb/CMZpPJhqu7ME9z9v6lEKYRQwYA/23W
c+6d9YmNv6Mc4pDM7SCd87sruzSacDR6pXkKYyZu+gCCtNvvv0GKHfm3sCl2MhgZ+Cw6uh+kWXRO
twftN2fE06Wg5g4ySvwdvrZmiKBkeJ1Gy/QbDKHhtJYoAp/W0PDH/jaFHK4/dsRKvG1yTBsB3t2O
Vr3La2cgFeVgu3acMb/YuH1ItjN5Nbym/HIc7JQ9f98w205Rr5k4hzHOwDlAomMUFlUkhxVljnzH
8iHS84iYU6x0EzvxL4uVsZ/MvtsByUq9qbotjohkXkJf3eUYRwqro4LN/gZ8ITqPxZVOiJwprig1
qmvR4BBCI41hioEqH9hkss6yRUu5vKuvjfW0eMETi+0al8qWtzknPmSWmltsuQsGXqi6qv2H6/TY
XbJ9ZWX8Ha54Ql9Dn3EaG5T1ZM/F876Rer4oMB/KNgoXriNBTdFzDgDq+c2HDR0hiNz0XbYYLTLF
j7MZOyeCX4fyBrACzv0yRuG06/Bmse79VgzAg0Jx6rszVh3gGbDUpkyygW8BpOz9Ao2hgZfIEp7i
+wqj14jO8KMzNZewEaKc5QWHGD8yigUX0dCA1Cl4ctj9ZXhsar77CAjlQciu/P87YFrq7DQbahtM
opP5KVJQnvIxLqyWVES6tCu/Cr4n4+RW1nY4KnlEfkbq8Y+xm8E8GwHhGOlsassiNq8AKVP4/ZBy
2lKOWWHS9UedUR9au8yFy+j2Sj35yrf+UDIgWo2WvIxDH/T1k9217Az57HMoE/6yzMPCoso1EDmb
HVaNbHFWbolLZV56GFFxidIePLclclISSYN6QwBldYQiY312vJcU+vFc5v4AkrQ7xcRCp85wbFBt
dtZ3UWwZfDY9lOkxBfdokRPQYvYfd7wdsQ0xGPC2BpE3BBHy9XA1pMXdftZgUv3XQexb7fH0cN8L
7RwQ689s0rgxLDCWK3yU6P4aa2Ir8CV8pqx8CB9RAcgPTICpWDy9pZmyqSQrWwQYo6nqf8fo0oEX
4DuOpic72wBPS94kGVnaiAXy04OkdlqiHnWG9nd2aeYpHUUAse478R4r/j6QoUY7UrWZX9xtuHBn
CFM2kBIwQsgFmJUxUCCShC6bm93uj8iFXsACeKQFjd193OCBz7+b5JcFHFcFyCBmA8k5thB4/Ra7
omAGaIGSUs0HwyCM2IxQFwPjLZvqLYkYmAl+vwbsjPKbRp31Ohob5wKPDNUHBh2GcZsKLLnQLGZr
Rrafm7QnAoJPszZmsEBi7h5R8dNpIYQQucfQhjAS5m86qnliq3huQ2SDnWw9x2Hu5mMuSmQxPntU
1N4a9kXM23qzKY7MVy+IiRyoV7f4qC34qgc7aTFymeebZP+RRADqfSWwmA4hKpv3Wdu9A4D/HKMv
Silmtgsyhs51iG6mc6pdxYxZl7zhoYuof+mG6LKW4GOYJL6cT+Lc3WqJnu1twZRmqHZA2c9WjEkG
v8WJxAuDrmkgG/FgRaGIkkA8Brgyr2jOv4t9vs1XKP6zGbJTNeFdGx0YEsUOMUlDFtm/GLxfnBIU
uaiqrtuEJqDTWUZo83IiWp1tyR1p5vPXSoNWNNxoFP93q0cUAWutiEBST8gm/bmHPU8RVxcy2Fmy
SvOVmkYNHTATQH6jr3Fh9ASFmbzB/sAq9QCZ8pAAtOCzxQxrZH1lkYChooSFknsElQv0a2oD8CML
nj2BBJKMKomCH6EVm7wbva+dfA1gMlH3x7SXhIlzN2thzYjs1ME1W53Wjw2StBcho3q5Uvaguf2X
N3VpA7/r5m2yNJRCcIcXdnmYDInb0nDj4Hja5TuuEyemwZUijLVb1WK6YVNLQR3WAfZQuI1kv9mQ
MpQ/TYKLoRksR7mjsRvfUn9/Vh2WyBtCK02MAXOrOE/IZjOzNUekfxrT07G7NuLHDDUHcBHgiO/a
SjmWV9APjdz5dCC6KJOnFDPqkRkAnwbBxh7DzsRPvUAL8MPPwdJd07c+QLKmS+D3ieb3mhlXM3Uh
udOpXr5mSBgljIB+7AJ7x/2r/eSzCRUiMtMT5MprSRDoJ7JryJYsFuEpIacU+FS4R8h8Ha47oGwE
QvASWRMP3tWXsS7SSg1Jqw5rGe3OKXb5xZEIx879b3AFKVR/HbDv8UcPeys71EdwL7Tcsch2UeZo
q9vyH71hzFqROdzgh5xsTgMYywEaXdm7h6cDHzZ7PKM9vN6Ysg5nnPNP9zNn6Qs7aFA7g8vgB83M
iKeI2nQtOkEOgdG2vzVhn7hIvMv4Nlx0T++0weVAfqWLAUVmWmaQ/qhZAkGW30pQmZFKWlokN660
mzQWyXqi78zFfHayYZ2A1BzJPJapmoqRiceaBhu51ljFyGIxDi+RK/w+F1HzV8hYEXAUn4E/IXUn
eJ42a1PLZnrgDqoWSyoCVyoXUNRRpxynjnzSORbqcOxLhdOh5IHOx2lkUOf2ZdiQlDUv+dCAQILQ
/TVf19JmTQ/33ULSxzPqFestGcMvtxUZAWXILIz1pK9C5OaIAabFFpUVogBVCNA6mSUAd8jYsevL
44EFEhEYrjed3doZOUPUBV1ubglj7l5zzKIDI2Gm1eN/oFLdoJ2wRH4yky87tRn4xfZr2TFXltFA
0rVu+8sEga0gTSKvQm/PA3ApZiwd31QQFhumXWznh3af0sUxNHo95+WlMXcyJTyYI+txhgtg07bH
JvfYnKZavYoD5z577u6uclN8XlsXx7I77OfgKm5DJ1H1l7CeUI0lYODxuz2fZOl9VxhnWC5DEuPw
6EA3p84XMamo/4gS/nlaJF/QkiDNQ2Q7pJFEAlOdp7t3F+CsuMkBBgy4bvzWBKjUs8flE9Wpw+Qp
YrDK6J/LCVwzUzJ6Eb7vzxshEWM2D64z6k3Gq82OzlPSmGjz6sX4FgySg880ohrTjIi+yifLiYbz
1Zm1FyMn3r9WjWQNzx2yOjAZu2Eg+mc3ZeTFbU7bLmh3kXLmsCtBqRzG5+78sPM1rCgOrspTdpVT
k2+JqgKOhAUCd1Md4ZjDJ9QbC8xOhz7bAtCA9YIXIm5tWFXW4AIqhrGWkPEo+H5Rlah0YuSoclFC
c7SfHoc0e4jEoxlXft+46kB7Ntadpe+GqqfEApjmW0bJi+fA4U6Z8lGzBLvJIHgvEVl1LA2D+5zG
L9uebh05FvdVGSpQFNnUdz7soEVDn4a/Ll8zB3oEnPf1jRhaVfIynvgZfV8+2iWfaHx3cxa9338D
Yi0oWfDERp4fmBFMC7jdHAv6cGKw+tVIfTkmEBhxm7Q2nK6p8JLiDxdxIphWCDmEctL/TAGPIFjh
Vt9JOILisO8iwho+YYU2HBZ1O0E3gCQ0dxR083LiKvnUFIgmjXkG/4WCMA1Ni1t01p3kWGbntcXu
i0i93Ho4/QEcKaxuuNbx3ZKRSzNY2VZutp68IQ7LUHzAC4LAiVn+sOEBdY3Kr6tmI6jwOeB5PBaz
O1v2CPXigKcdBTKaP2HTyFnYsqMFixtCMS2Dsgn5umwcCusMquOAAh17hPP8G9M6oLI7P9ewDind
OETT3gd0KBCBTKGZtPHMPej/59OXDwKLdST/TI+gmkcjvc4RywNP5IhGFseZhlGg1UmeRzeu2Nw5
dO/LesFJycFOe4RA/4UlAgB7wLWAzYsgzWkSvsjg+SXXlRi6cwy4cfUdzGl9+N+TkUHlNRxvh1NX
uiQhaB54NQbDPdaqyvzdUDhYyVUKL/xhvoRZ0B/zVnpHD3yUxKW/+B/9WpyHc7IXVymjL9UpVrQV
i5TRlAc2MESswiKbNgVrP2LjCOjvboqkCIMk6zz0XJRHRt6e5ihLOsij1zLzEmibzZnme1bjJG9n
lc3tC0QDIVfjfH8YTDNF4r9kmAWOmrun+SB3RU1PDqcxCHI5SEbzms3gi9f4FWp8zNq7+1QtWMaj
VkBdh7yBCB8SX+rnbxBQmDEw4Xx9pYnwENKKcc7BcH4sT3C3v9Apj/Vnqz72jSx2TNwX/O4vU+Mv
NwTQRvsGLLCiNqnMkjUFKzqITyHNznbk985kQbgGObcw/tm37Orj5yX7JXUuFeNfRcZIJE2JfzDQ
RYAa7b3vYwM2Vjs5yOQlbBwyugkdxPZdJDVOL2XAYnKqbF9qgEeEPAvgUFg0pbEXI6EC+FxjTtYc
lKr3aPxY4h1pgyLFqMzoIFC59pXt9DLsbsN/fo0SAhrRCUhbUBO8bIQcp/5jTBB/NpF8SEAXpBzd
+/E46LDIMXHOl3kdDt+sk4oV3g5AevxnbKH3cQgDNg0EMb3h+uayXz5Ou2f4HXm4TrV9L9w2GMNh
eGKiI7LhmQLISg/F4yKMnIMfLIyFk/qMo9CcfpBrju5GmkxMSSF3FWyssBAQQWFUd5CC4fuCUYhm
HkM8trRRtrjTSEXsFk8oth76FQkz2LVYNfb1gfMOYzFkkNqm6Omj0SG74B1QGVmS7fSPKMW5wu4w
McGk8q9rfqv5mWAEwAcvyZnlWVphHbxCzMXGytPWm9+hRdn6yKJr0W6wUF7f7IYEp4rYW0xVF3yK
4kbEvpHf+IrnRYRNC8q4+EHTBWe5jecbSxd99nR1hUEMZcAaXoYfQAOwXPFSUdYlypkKCHsvHWSJ
FxmXxYRQGwFo7fZTm9UjitRvHU1oziYFN0Q/H/KFL4s27VTx1PLf31/Wh9mqWAFybXyWSG0Jaqbe
Yhb1D7b6SX/JdL4QAAhNG1cbu4kb53Wr4GYX5XW+4O1A0aOx8SfsAyTgscaJG4RvBDfrUQ7WzZOA
CHGAtggisDBRT04OBcbKog7x24FCJYmXvn4hY+pPA9U7HehCKGToAalpt8MLyAkMDbeJNxBO9Rxs
Fc5zAV6YFz/TYGxRn5MchROeg4fNFCNJJkDbGv7Ww5mwRFc9FsosbSPe4W6Gx9XMA6Tfp422gCnA
J0JbYQ4/QHme4ugH7zB7i8pTfJW2GK66JR3kfOjg2g76sL2q889wp66laWd0DEKLxszgu1RrbgE2
3vjOrYtCouiWeJJQpLXoGqEgTkmI3ct9HF/hmCW4+bQn8uxdWrTUdUALJhPmPb2wRzbb25fzY8af
58jvoba1AY+xNtu0HV0M99wXHDHTBwZDF55Mmnhyy1hH5RHwET4lWMyMchvWKOte8+6zv8TWa913
m0tDzQIPLI/4ccVS1NL8xfjP3uBFvBORNzq7Ft6iKecpHLWR7rAI8xz18NpDn0H8waR49mFqPCKk
jWDkhrRXvN8R95bWz2ELfJicWMpeqxci/Kb1SGcZUlVyP7YB/xTGZJFvoqa/3z3aLjK72d9Cow3f
mi9yvxGqjfc1oRm8EaTFkHRy+RTC5HR58GKwAbkMZzUZkDb5jaiOlb148ToW9h4vvXLpyXvahqml
mM81Lx2cZqbPajhgQsBn18H9t53uT4wE6DgxMeJWZV6XfJxSXPmjxK2oSkwErvx43HDKRSXK1edV
xi9HRkrqc+wQscNbNbEu0G05EcLMFv/iBVfziMAnQhS4/njSLW2PF54IBwlX6PZJJLdH49bzGnAn
3fjNeB8JThE+PwVk/fQitjvvaq1ciFkpj5kZtBgWe/4PT4EVftFCgeDmo9QHxVFBlTFDN0/gwxh0
TRtc3vSvKGK5BTTVwUUEWxuJqu5h/Zzox/42ZaQ4dmPVZEpC9fTSnGpdnOZTLYj1Y0tNrZLKckxK
vhsoTcZIVJbcnRi87ToIN/ypkDm8bKg09kWNVHOAO7ZD1z5GG12oz92or7ZZBW9jSDyiXO5P/Hta
j1YD7EL3fkYAckzOeH18fasVMff9gHXyVFmqHgUa4hHAReCfflF9fjA8MUUg+KYznwM3A196pXzM
pyA6HWT3qL6q1bsP43L5YpnF+pJhvDIbSTnaNYDyqZc81+3YQkRBB8UEjiQJRG8L1LrYkacW74Aa
ofic8GYKLj4tu1DqQNFhYI861rqvOfzfethc6LUdaLt6QlJEvQ2zDXL1bOoyqWC1pxLPq9fkmJCi
YtzPjIZZkQUMbBp6IzlMPxiLXgvNkdcHISVgGqktyFB3ttphMJciCGI25Dn/vYS6x9yrnzFsYjt5
pqIx5CmXBbctAii+8gnl73boFoN9C5yu2pFiOSXq+0+uEYEjSBJ5Mb3FB+j0y0jHIt3H6d3OEedi
HIzMmxSAhC6cd4Rck9tF9JXBh1iUSKFHYwJPRnTz8iAqdMD2OCWvJ1NKN8OODeWOYphLPjOxynPO
pTMNQBWxZ2x0GVjQK6cuHcT0RrJh4cECC4VoiZPcHy/iJdtK/I+xzyTMH8AA/yDcIgTNEWIsRlcI
5wezh6TfaixGQPLAlH/s5Ayea/HAtpvisB5FOa0jsbdvp/BF+z9ZR4ktEnL6354RUGG9OTSwTIii
m6kHJFaW+HM+w2f1lrMyFm0Cz6+CpfZlT4lhZnJldjh3rzhUGCHwg9p4XXGNdJ4iW2WQlix1qM7e
euECW842p917XWB1DAjhaRWI2RgvV0oXaY2voAazBhFV9WsSxKiD494bKJhWqO3BD4CvfTC8mWjL
JMa6KKS56q592OmEeY/ywtNLnTpyUB+bt1RjRcKHG0ms/lK8RxqNVKvxp72bN2tgjfgvfli9DF/7
UTbw8ke1yeKnp7x6JkMXpFAdw6Vnm1K/01RRF6CBmQ7mQ9VP5O073WiDZSZv1Pt49/nE1y5DZzhT
i3DKUZykGTtNd1q4uP/pQmRpdUJsibGbI5jnKb1+U5uiYkK1zPxcZUxoNBdsiNUDsLeBLhHxFpjq
HUCllfDDzNGRnz6kfhvqz7izyvEqu4w0VxrZHaMLu1Bu6QSwMqMTp/t6oK6PAOy8PKznDyTZ2MGj
6u9rxT+jdbFFi2dLip7NijmFQEsH77zPbTT4AQyzGS+YUD4tyfv4b19FlnwHoCGW9kjdGOn6pEiy
LEVkTtkE2xLcLU+35jGb4HAYM0pZIFF58RByd9PEKMcyuJaVU8wFGtOpWVdChHtT5GMAZO8lAlSP
I2vD5y8oiXwlyd1Nfl5ss7ZNj9jUTx1EB7983B1lDd8Pf/1nYg6gznvqqnKegXJFgcgRvQcVdBj5
SHa95pILHEVyhRYw8hWTL9HJWuTVYkZVj8BPiZThX3JLSIkSUXQ4Yw3qPPbYI5YTOa0+fAAO2PMY
VyW/F5EFV9B3qMt8LJEnkxfSobFmoWg+t++V4osXpvAAV9OKjxyOKbq9mYhRQuce3td8licR4JLL
6GnneOIY+KlRrlk0MxVBI357lLbpNt+cbP4IRHEo7bpyAfiHkoY9yflkT+3YzzdIv1A9LpEKsou3
R5nRwxmVEUThFnfeHMdW5Q6fAhebGoDq2HgyjI05wYCp40ogt3vASSxMzReV73CrV+ovdAdlKS1C
utHySlE3RpvCoTSmMhWhHRoM3C0TIIie0mLk48innJilBCxgWbsCRPGok8HTpUdeL8l4g1GAiA4K
hldeYHDoIj9Orwh6Chx8mu4CciCxxcuKjdoN0Z9kCOTRjFo1X/HuSsbIgilwfP8yxI53cN0+a4Yx
Bp4y/iLDDez+YjWJ6ConSBoZ3e1HBvkSrPuLQMLB9if+vuINudsK4nNjEr1X3wXnWOugr7qH+SwF
mec2F+6IFVMZihGQ7bZyScWYh6GvZkDBRXmjELWJKdbqCTx2aWxT0LI28Z5f0lOY4MNU2HQaN6+0
kM+y/wpA6bDT0i4jK4tIkuRsx8mEP4HKuLGRL4PrAxV4n/HmUHViI0yu1HWclLxCtTG48GwjDdef
0R0KuMW+2KTEy5G2WkNwVYmpbnNXreHMfxexT8WRXZrNPZzAXxuanx0dPY/xGw0qmZrEsomPIx9P
Kk8Ug2c+jvDpL/0C5i5vCdAgvvWsugiHhp96oNlAj4R0kiuEl/waGWhwuoQ2gIdCCWNP2bRAEhgz
4Xme+iU8t6YL3k7PpKwr6I/mBHp33zsse2bhMfXyM9kq8vIgo0NOCVcDQ9sGuOyaB+PDBmUBW6bT
k09FN6CMSJk9jR/KASvSVeq6ZVLJW/lpqtTMXnn7evSTbAMZq3g9cgvc/D9MJgzQwQEUoPhIshdL
DaATHDiAluFXfBbkLDLp7vYC/RrTrI73mSk+j+8L+BJISV7PmLSx+9wZbqQZSIMXCxnKa7KKRaIE
dTVHPXRWB83yNhYz1zvdJWEAPJemNvbaRRYlV9yhIz48vCcFk1k+M5WlXGVAO5I1USloTbJ6hnwj
mhJxdPnZTfzZtNfjCW+5dCXpdho2H5OVBrsI4pOp7cXS/27XX+yta6Yn46uGDMFPcPSjM8O8QgAV
vHhjfD8yvbijQebn85pPjOJphh8+2sS0suCs1vIEY5au/Hx8PmvVOt59OXUqb0y0G6kQIATP37sx
+RO88Si7gD9BusSK3chu/TpeM++WyCACDjC+EgLH+Xkjw4xPkvgJPXpzZqW8ByISLx54Y2/0Dau1
dM0qX7sOP14ysAfWxz8t0PLIPtyGfuCxgMLRgGDiVERDvO9X7laPUfgbYA/fdf2e875dhzZGvBHV
5G7wXNNHvxNSyxpmwtGntbiGaW/o+clg4gkPMdDZSIB5ltZisoiblmMSuOCXMBDNve97fC4WsRrA
fyzKhy2qEc6YxCY1iK9jKMy/f+3hFdzvVkN4AHybT4UK74UTWw5heGgWHlY+ZtpUIKy0gK9gn3Ke
HKY/NOkw5cG04qgsRQIgWYplF7BDZQ0mlI5AEmw+kx3gvHLOdOO9nr48ZngZaikGw6jna2P8cSRG
iYtB7whPy+z1KwJtvYkTzypsDzvUbpMzsX0sDH+ZrKFo90cd+v3TLsYQxQpduTIBIn+Wg/2+IKky
Po4xa/ycEoJfmc6yPE/YPm3J1KSnVJj+QOr3swujIEh7p52MfnXW5ZuH9bpMWzZKCNDZYdqTJmCW
wqK+tjmv/iZQ6uMF+Yngqka/jCsgEjYBQ5Jxy9DSZgbyeoLKgS1HF0SYGLcveBPGdtQ3nDCzsnVP
dsEDPU8tec3BVi6a2Yibj9yeVVeYCB2qSGWzyHD69x7KZ/ZfhGA72YazUpxvtOVjWExsRPl8XZ6q
99mV2DxqowpZ1osrv1/k+xjPdIzahrtyVUUNay8kGm+GiyN2dvTesySxHxLrj/XkRKyC5Cm1K1/W
UpALstgbvRyrpvdiQniw0JMxIQPQtUExawzQqrnU4kD2DpQEDAx2nyU33+uXZ6CQdwRpWegoUhYO
fdTwgdzj3yZv4mulXMlT47mVlspqnLviB+Oys/LwvSu2LOUBnEsLRQVTKBI6cevbnX8/92bvKQg1
ZDi1sseoHZmYsmMAZrwhMNbMbZGznX6GovKwCLpEgSuttevJqbyWQYYBNNtXLXVFNdno6pITw2TX
G5CSXAAK4FFD3tgwYobaLx6ik08O/YDMB5quQvIZACbVtarmYNLYT3QG+e/1jaL/Tee6OHnlvyQm
plWFcWVR7nZ+nJjUaT0iZtogg9coxEttNtbgiuZOf5ignM1JePqpzbd1osDngf6Tf84De8iCZhBK
ASttxBcWcoHPprGiGwqbAF7AiuBnrrRzvBAFo0dG3VcPeVMQNKIN1D/nsN01TNA0ziPCOmhOw/e8
twCHcCtdoKfxS6cspcky+GM5uXzhd3QG7J1mzS/DHlBb6I4ZgTDqYcvlbo7vdRY+tkMRZJb66Oxh
OjJ2IsbVzByqdwtkGt05tzjr+uu1Nd+8VSygLIxfjr/eSgFecoPNHFlXxgwaw4r05FlGtJ9A4gYj
EBtcxS+P/iFqrdlPbdy3jIdja/xT+u9w4qiZgduba8T4srqW1k9W2RpoLN6H9565MU4JMFNuuh1E
03M6PxHrMK9crvqQPfZ88tMsQI/sWdecZqwWRwZBOCniqb/MbStj4V/ZbDuEALAXQGU5L4MptSJV
9QYJPxvSf3fNYWRNdtB/uHKZ67VI2VBCxEzXd28XEXdi6ze902XvC00eD8v5uXqvppgq50WUE1TC
7If4ucWZPXG3403lLW09iqtZ+YNK9GUfQ/bkH16XlD1/NgdyvnkeClzIMyyMM/bOw0Xz98Q8FFuY
fPSwinAmQMUg+I0Fy/pI6oKrAfUKePDvv5qrwH+Lb0yUWQvXuH6UJSuvjeY4eWY2Pi3OotqRsFLP
r+JbbgAnSYyLUbROuPeP2HaQkSOIQepkWFAenNpvfSpr/t+RDfXLUeHH6JPwy6Kba4p6frqdhB+v
DhG7W9Nl7TGyO4WjENzBL2vOgOqQFIg8aOjEPbrqLMLIs5aQLQKYmmmHwr17vKs8D71eM2im4GIK
C/q3A7RekSQpRmESwus+XLG+xBgDBhdExrJIzI/J36WbGJC8teUHvcNUz+BKkypvrDr+Ai2FnIrM
e39yYYUjR2RBTxZDqOxjCtVMkMXIc2JKuVAUHUQ7HqB6X7r4B3Z/Y1N2Rji0qHiR4DgTI9sWFraF
5opEcLzubJ63FsidrazT3eyxq65Sak62GeLzWYcL3IkvNag3/3Ee+AXrl+6nsdNzi+3SgBPFJQ3P
a0P5cVrazeazLAOQMpSbp83Tff610XvmoL2Lqr0OdrZjPow1ajI2mEc0swvcEhVtLSdawIrfQM8u
zZE7LtOdCs+9UFz1KNkSFghyUoRSidiS7ZOBU29gb9gr+oOnD8XlkQU88kydvse/PDdfr3aQwlQu
8+gXNG/czI2+gqJi/ru1PQwCQJpcXj6XqRGf+YgBxy+t1B5XVNQxI4q96i/flJ4vBHQvXVo+vNG6
Qe4u9PDQc2+p/gXx/LXJFGRS9CLKc2ChcrG/IiQkW8PzRggcpT2cABjqSKIZwpw2U4jFYN9GOjFl
D+bXQAHdEpQm3CgLPymRcmJEuulZdL1Z8a4fa+nAad7PEM1rv2WGnN4cNtbHxYpNBIBVuvKyZSkY
3j1kZqjgOMMQCmBt9GXCnT5IBfZAvdWgNv7SkG+iHFAAIQxFFJRy5dkp6gTAi1EWJE6+/+ByShxB
hqZOcaVGv/9m6CK2GmKuzzo1yX2a09YPrOZ34nyQHOZ2tZTMYt/qhoxc4nYPWpIW/PJvFOB2PMjs
Zlr9s0c8mxxxNiX8KvspR3hvmHimbeYNLoIhnxfVmkYmfd9GOmDHapxmiT7jfcM95D8NgyPSyKiO
iPbafmaJU6H+w87k9r4UDixyfEgAyKLnXAlf8/4PiO3f3YMqgQKDkBibOJ35FIrebPo7WJWW6tjh
SdIvSPLR8mKFuePcCT879EXt3+mPnoXNHZ4rCpbHAmMoyLrnBDaVSTAZWmMmgFQl0Z0tKRpGu7lM
kh2NPjWzM3x6aORp/mR2Pf5gmxSEGDLS5W/8IkEO1f3u9LKpK3LiZXmiaWR6c2o/+b2hZZOwcEOY
NQzwheV7FQQn0zzjDWOCpVeobiVQnbNkiexi9gQQgUF8pCeFjbQDbBMX8tDKC79OPXX5KGbfkdWP
dSm2av5ZORU8Qf11QD/eV/P2zjWyogunCh+joeCDQLTtmM8u3qDnCnI1sFMslOy8aCcbYiqyKxDt
bEd6OXNKhOoMejlwcNcOVu9mUXIDQEtYxPdFGbTcFCjBFHz9TvYaEZ3kiJPwF9nlgwm58f4dz54m
8/8Q6RSrCZYSl5CagE2HGJ8LTP2ASdqFHN/N4DyEm7R7E4aU2Xz/sd5+fe2ikAYtgI1beEyB0zH4
RYQJW9tgqcby7UFScr5gvwhJOA0QOqFWQSPKb4IZi+dQfB2dBnhgfTWlYdU5npzGZSzM4hMMLthL
F+xjihqSZv3CKqH0GaEuuN+yCBMKM+7N4IZe4b5mBswvyxv6qMPVRLpp5CELAi4EbTE+J3awsCcR
PmjfGWC/+pr8Ffhp+uoOPryXPABoTA+q2WNkcuFbWHETJZQ5fYIJAtrWGEQMSYXl4r3QdgSvbbjx
cwopMTowGdiPrsmZiBI0zyh/1yVrSYqFISM5Yi5KFL1ppDkULv7g0MxgC2MTo/FBYs12Khpt0DXd
UY8k2MPxdGDnDzqEcQW7siErGM6S/ohKEVTZKTApXfo/PogxmRrkfhSzUtMVcgwNdYFFaspigCkD
/T+ygtnXTncSSiZASL0eykhfdeBOmh0vX7wJLuowHINzOFutr72pSomgdBXoeQXM4pGCSsaUjPlK
YmQKfB5Ue+nRsS1Rub//RLFyS6ECItHPjLL2Wh4DEjV+uD0xhtPNwg4MSa8iJgTVIBHnzEH4fqil
wkmYIqyk7fl7vF0icxanqHZUZtYNyVGT3Ych2Niu1gk/nck7DcGABce8/OltA8VOJNPFGQmuN/Pr
qIJ42rjUkATmMBPrmXG+gU6Fp1DyUc8LXVFmyfN2rjnoolfsgvlsyv4dVgdSEX02YAUxCF61teHl
mWcecCfqL49XTQWR5zBJOBkAYzR8PdP1nRpuaj/8T1AGLJlZjsD6l1ytNLtQ5rKMmc0iZdfrC2Aq
qK23O1sSnJCovlFmk1SgQj3VJ7hcFE441er12VJe9P4ENeiEwD+2ab9vjmn3T/FQjaSXz+yFT9xq
DlS2lG9bB0gvcNuMbs5kjMJH+5Vv0G5PwMPAXA3Fp+prsrklq928y5Qq2AvqI8s3lKhrVMc82cd0
m/yd1hrLGyaO5F/2RvZH2ilbsj3zFBuRJetwAHqQqdk06mQLjJBXxVFCO9/bTLtRDKL4mCNaPK2x
DoS0GsMlI2fVTL3Ck/UWuR3PxFYysQDY3B6L6W6ia0Lo/ViyTd7Kt86N2ASeqyWL5C0RikIzVRks
wpi56K+gcVS7ncdRv8moUp9hvFQ3wALIH9iEvOZLhY3qX0LAOvtSmyUr0pWL5n5WuMEpOFAaAelT
LUzs1s+EEt2dAPg3O9ZF1fx1aExi4TCAxH/oY3fSuvfZRSED/Lo5TSxDe5OV7SscbmI0Svie8nWz
bfefxv6Fy7OuzBf+357z20GJn3KB7uS3jslpxvP4EeWBtEHMS8PNDcIpNjCo4fhOy4kTtuxX+i3P
PXhu6lF0zWHZWvTq/EBOME2knfHSj2ecZsvSsTeDlj0sckIfmdSriVgFdahKdAegO2BrRgBRzYlG
iSdTiAu0M8a0Yo5esSDvFprWdMVoYZ9ctC0oiOuAY6iakI7CzeA9PMX5fl0Hht1Bc1CUdrvtQTbz
XwTk1mtqoH17Lt5oNdFo/HLtU3sBmLbuX734rc6whabuNPFoY8/fjw08MPuyIPuItp7oju8qsakz
qbxYqbvqbkoMchZOPGXRhwRd4XNTf1Sbv98ibDbyX34uJuCZdRKVVq3IvyzCaolROzmerMTpIvI8
cKDebZabBSYC/9voz0N7JC86fJDjyW9OuzOwAKMi4x79IYU7Q0kxh7b080LaOtdIlE64LkRhGAJ7
XY0I/Zb/tCvPePLxaH068zvHT/mDmTbmPHVV3DEHcQOh0ZF5G7CFIgufI8wZMZa02bpUQmWi+YxD
K3hsepaR5PV6s/YsYWb865CuTz1KJOuxKSWvbTk0/qPpvLYUZdYwfEWuBUjylIwRMbWeuEwtiCii
BLn6/VTP/tfM9NgGQCiqvvAGlnTSEDkYSMdOsr7AjCHwTIR+dBPKZDc330fdK11FxOX1ERAE+vT5
6nNkTCZvnMccaC/8LDZmFH2OOqL6rVhI/ZjFyUcUAsmAffQlV4e5jiA7RgY+ghdIVyRHqgoUpkEO
3ZAVAIGL1P+xz2gkS2MOj76N6B7kK4SM4cWbTF1+XiG1QU5gARkDWYp0kJvYOJ6TTdJEDx+oDGQ7
2v2kYWyQ1WoFzUYktJ8jVQu1sNBEwTSIE8J8jXkoTXJa9K/hYMNYRnd5xbtYa3jXdaKfJfhPAbZs
vZUgFc3LQwVOz0tTsPHoc7D+0S197jBHRrC5HfkoxkyrxrqBi4X9jgUUap6wKPcSPIj9EQgqU9MH
NhhVkRlyaoXmrKTRa1EMv8ssYt4aUNtWcOTpyJKwFkTgyiVawEBDZAz9EbV2EkT6K2B2Bg40DJGM
b7GdwNSksRJ9pxCHAaICqv4MyCz0Zl6pG4BbGADutQhFles1pL73XJH7kAUY9a8cdO15sLfxZ67q
cnKD5wKVBFUoKBQNoCO6GdqIwIkuf0VAg2WeAErQG77AYGigfsJgyPOhLv+8ZCiz9WBodCi6pzTd
VAkKCGPO1DbZ7RqmN2HWpWk63pWldS3sm7KnIzxq1b0r95TRU2pIj9pTXuWe9FYtLWOyLOkyak+0
J1M6KN9GXn9GVfUx7JeZLBI5O77R2rkB6ur1Jef1Dsr945yWyIigwv0ecBM9i8lVB/Ga3r2y04Fb
ljXu2qCZ3qeiBwlT/7DeNml/3t6N3wxKv5AnJSy76/jltJk2yrRXmPXXAzT3zAb4ciNvqHM99hDZ
yz9wvNEVc40c6J1d1IfwAHlQB34sFaoMRZrMJDAhr3pArVc0dJ6KWxfvWY2lQz9rnFnbtYEWSDlU
5AEC8HVvtP8iJozsknI/7TsgrD3JKZ8Gx5Tl8UA3LGhBD9XrPt+xKeCNhE2307PeyWnPQa7Xzaty
or8KHGGQ8YKki09SGUo986cXFzJ86WWZU6zVukCtNcJNPdYGbdh7XBGBaIzlvlnkL8xGkbQ6JtOs
U0Fj7WF0UUnqP0wvu1Z7SwMMcv3ihETXVM86oMtUxh4QfytlVk16V24XzZhhPlAE35QhLa1MZK4V
5YuP26tP4R9tqVyCA6E/H7KD3PDy9daX8teACSF30B+KMvPExs3069WlfkhFO0MC0Vk1m9cjhYSf
+rdaCuTzN5Mt9dX+Dupyml3342e1yrrJHWX1BmGTu/aYVg+MzJrBSGufMNMHb2z8UpnhS/e9hZGm
1VSWG1BHBm1D3aPaWNAiQm5aV3woyO1YBhiikE9bEsVW4ieo1Wt5zGQuj/n1U9v1GVLJfdun/zU1
0JpC9QGQQm49JI8V4BOpiPfRz2IZKlga1HsAtoOIYqmvXxQlOqT4rDKi3p2QD45esMCawyNBxgxp
XIt6bvyMWSjMYRWX5DkIt+X2q3V6P8mZp8sxTSA6iJjkfFzplwpDb8jCT1RrKOM7QhOgWdbV8Ork
3nehju4ukg9wKyHZLjS/5/cPzRkiBJCJKeobSAkF0DFaH4Dyug9ECKcxeLI0Ys/ltFr2KRtSPzy/
QmMOkvxxMKgAnLbEsRRe6hMkabe3rdBIkoZvQOFCzccRWV3i12wUjUrKydvPXpxNLbd7YHUQ8fx4
348HKPqJjq0H6NFtncZFKTpsw3d8Ddrwfma+mZJ2Uxv7/pp+/yed1vCZ+xZlhA0dAFA6svOZvXcw
nnakizRFCFoApoA2BmI/Z1nDtwD8HYEMGSWQOpqiwFdKAJQgXKmn0pa+L2RMWUjRLkK0FDVwatwg
nRvWjLaa0hPJVwh+MysCycUBgMB+qVMc2THtsEYmdYRoDpFuxgKAwTMuD+jXwC+4T5hWyTPJks1r
gHR/Dy0W3GYwOkLNCNkaejn0rdoRVQJAgr34KTDxFphbsO0tKwZp4g2lG9C+An6CG+BRCJjjwao5
6PezI7aP/QTBDMs+dChwuWjIIWqJjvkGWO8VEVy+2O51QRid5WjYQjHwQCUKTDUNGdAPxOFQbdGw
k20MIXDF2/LN36REWMpead4J32WOnxiwBWKg+WALCdZz5BhJcgAo1x55MI85P3A8eWe+insU3p2r
iBeKI4kqZoNUzJka7rhdA6kqoQeM0BRpd+30uk3i+hcbMFpMQY52fO2QElTCpIB1jnAZ1OZz3t/k
Q3EQyIfRgEMLm7CamjiuBRzOYLBsAAmU8hGDDGOw/LTrZ7ZG70xYQhBStcuPRjUJUPV+y7Pv64Kv
x3EP+gdTErP2CQybwhYEuTeDD8Hg56oBNz4aQjR+SIpPhIuaOzRmEDwcQptPWF7oWFf4JsDqbTKK
WM8A9f1Hz85Kw210YO0E/38kOfnIGYMzxmsyViusVwxRCXlAc8yedKaRTp/w93sN6eRJMIAB9CYB
FgO1GiTKUW3CLwY8fKERZAi3H6RAT7E9WMB17YgVqN0ivjB/I43p4i9wKclfiJPAijcesAsw6zRx
CspDinfTmVlQ2WQdClMipBY23s0j4gfvNqJRpuOKTH/3geIqbFGAJTBwJx34iUY8z2EzkddA3AXQ
9EZRT+DbQmoGLdB2PD0AvoLLBx52YRNS4fFJvAtwNmAPHCm7Ap/Q3yjoDQ68BHdC3b9y3/cFDYQj
Vener76TYmYmAVvRccHl2FcVeQeI+Uu202GnoHAFx7ANOmSEFxKIZyRMuO0RjhZDg1DYZpg9v3Md
AAqFy8zN+l5LqCcQqv1ROZMgQ8PswNElCQs81Y2IwzYxgoDeTMADypcGCweVhGyQX681lBZfLzyg
oIWE1CGqe05LuwE59Z4z2KQJwkzDYvb268aj88/7kTz8ggPES2iUDVxCpG+LwHI4wHeO5r5f9CDW
UC3xePr+9mE86JcB2gym1WuiG5oQrVuitFA4bKGo0I0ZcgC1jjnymCNn7jKbUHxxsHUo2GMUyLyE
R/gUgxw1Kg3LgKNEJwTHSqQ4TnvvA4v+3q0H+d2V5tmaBmEuOg+sJCkrkOk8VLQ4QWPh3YD6sv3d
9ThdNNsnTwr0KtJ2TFqo+2IzwcRqQ4f99N02GfOTqltBtVzyzIt6+e7omz+uIEbXzY6+OygdkCom
BUjWn9aVMDkESnYB/cE37afYy2MH4/cT1GTtuzwVtwGIhs5VFLI/T4cctkc7zsOYAHbMjzRMsQE2
55BZfp5TeZyO6B7PO2C+jB4sX0vns6Xg/0Ix1A2g410XgAefR+2sUjBMvW/hkv+mDPf5a5Z7JSBr
y0AqAkZmD8QNluT7abGqWDpm3aScUO78bhoyoSPqP8EgGkTlRBm1PvYJMAnZ27ixq2DdYRNPyeYW
NkNq3dB8ASn6yFniVyPuBMYla9AJYbWH9YBBdB11DsLzuB6RoVFXPN0ACOMZoo2bKbQh/WXph6+r
DtHsc1vPnAsPedMXdSB5REzoy+SqkOin6QRIyhQHjrlBdynxbht6who1PDlW8PgDe0T5ZI+Wm4hP
kUuTYIcwNyNHb6G/wD2GPxj3IvdoB70Gk8urN8DpCNXSoQShuRIaQpCuMsMGhQ/MymRiVOLby7kh
S5WCC7QfWx2UaumSpXAENVcICu+CoF6a7yjT1BI22nS1vcQDTUEz94UbYMJ3ZyWN2xB528gcohbn
sg4ybdFlftp0XlHiwQvIMYcQjYFAMeM0QCESZGXwk8VnkRrf1QelIdwN9QilVmiCuUNWGDyje0BS
dlZ/khiqdxrtFyd4X5P7NI+QTQE3GfTRONL8zWl8hbMRLL3J3mcKpv/7weAadodLYE75zkO9uiQA
/NN5SH1ObIa1CEU1CnqfYTKF2ch+26GMPhwmsNT1oDQUiMeOKq/8/Z6p08wGE1gUfufjjo019RB9
isHhSg8Ka+kD2Yx+Uk4oWOmofdA+r8kc71Ca+3CxIYjbvOHFLlDcRfHZA03wDDd+ccgjc8beQIRO
9gFegCtqQUOCxONng9eho27LTe8tPNWzlbjf+746a+c0t7CZAQzpCSpIrIYP1heyaqHiqFvPpW5d
sDNhJT5mO5hA6DPoEcCsdAU60ruuqNFsbrM95kmCR9m61NwnwsF3vwAMwXGB24URvNyEHfGaPIbK
ZaHGNsnHvckJdugSM23E7aizUqIJkYTh6IF22jC4EDHUt7gqhiqEu9uCqgI8H9KnntUFMtpw3K3b
9FKwntB4sj9WB9nA2qN4AGL+aPpUuYaAvFyyI76vHuGFR00bSM7N/hwfR9gspkvCzG1HD5tRT6xD
J+/YxdquOlGtLFf6+tgfw81bDrxWGpdCuYT6F9yN4LmrIYjAriC221HyIgYxNjTKP4jatUFOzRI1
09sJSa8Gd4e7/Tnn9Cre8MWGGcqSe9SXieCsG2TW32r9jD9nzSvHgwVQOXUOhMxAmyPSxsaINRHe
f3Y7szNQZ/RQsOlDSuiB1oAFuhpuOnfol0CEteFI8wj58A6ztuqCGCthLVIhnC8Ud6iHa8j9jA3q
ShL0oXGLdwHN0628Q4ny1be3v0Ors3ws4ekjl84bPKHqtoB3hc48C40+MvUaaK7XgFqkrQOfK3Xo
LdZoydDpgvBIjQiR0CkaVIRSqPLV264PnhMpFUemxE+fiin4E85T1AJSZL4+iDkx66oxujbYBR41
5idgsJ0FZ06IOF0Zk5PfXyr73he/71CZaMucssgqrT3mYg3GzgWrJZQVLUoiW7pYT9aWHcgGOp2K
RC41lugXzsFbX8r59e3DfVW44HSVOCIom3SXIabdBM0XFel8kS1UMKiaU3LtQHssKIHqcQpcJezo
7IV3VHlgTHBHV46oEecC5na/VJvbSn2PkJfuh22ERtbk8/EblHpofgzvPw0+bQuFHsQ2p/z3219g
O3Oz8S2Oe+E36G+vXE36wfyCCK9vOGgzuJ9x/1R6Q3LBtYzyzQdtLNIyH3wRJTL77ve22lZnOoH9
Ew6A496wv7Jx9dje4Oblbr90kSpGZAxdqgEwFFCPhq9SY8SHapFRoKosBUnN+1BDErGyUcAldzZB
hrkKAEZICaXDXx68v+73hnWbl4M/fLh4MQl0TCK69XyOcZp1LsLcvT6caUcHrNBzr6DnUAl7AwAX
4EP5igujpffcQeKSiyIwPrDYBruU7Ffu6KYtYx+xLMcv1K+QrfN0v+adnOJDO07OjyW/tZQ1WEFp
HLFJ5N1xbUcF0k6nrwOPq8Pj3KxF7ef0QawViZsHdlH0BujIocnhPXIMOsBTOgW2EFiR47p5fncu
HABe3wNyAree2lriNp1L6kzjDXHoMbo+XzYS004hdQa5TrMaGBJzKWKSfVsFoZkvcBl6rqm+gszR
vOoXCFWBex2STT8wTQFzwprvbcFgPy4leY5XmdZnjlVKvmg2mqPuipM5L70BpQpHAygFU22jUciz
vwg0apZE9b8MW7SzltcBNiQkT86LA8H2gghsgIGG36EFQH34pz69XVB3sMpgqgacEzLpp+KLw34H
ue6haZPgl955bE25D4kEx3yZlCoUGfe6WXOFmjXPlOg2UJ/Gabyze1/v+0sMk7iATd+aN3nieH0S
Y8K0VY33BQUA1dI1W1oTOe3+bIYc2qqB73wZREZknJkV7pdsUQI2Frcl9yTqISsyfQ+cILpo9BxY
Qfe/5jrfpcPvBFg21iz2e0UsCYeM8AIkLLAmfQX7B62T/boCMRr3cX05U9N6r2FTDHsjbbafk7XS
g9ecYlxytZAj+aVrSN31hYivvqZUUyz3fkJ3fAQQDo3a16RA9YWWCQTA7w5oeQqQiH496GXwg+34
a7cz6N3uI+qWWUCHWHTKXOMHPK2TjVTyjTnlGZMhFKrDSftjugo/OypDA/Cx9O983aXhNnOOFNod
yKkW66mtzylKuIh6udAWbV1IQ1m90dceJdZCACWOnDsvdXOcF8F3YcN3X/TiHtCAC51NQEyEiBlL
Fy7FcJ25IVwDZGaBIOWBelKmWd0S1yZ6kJWLE/wbY3Xa+Vt9LTvPGNY3oVQ5q54CR0xQjSESDXTA
2ttCIDPoNty23wNjnaHDwHgdXockukXtjwI8Y9YGLJ0pEdeV4I0FxME+HgyT7LB/D5oO/SqawCiP
wvKjl1GH7RgJY8rtDOBwQrRqZ7u3zx8w5UZADOXsJyiTMAd0DFuklYDUMNkvwJ0m1KqBoLGa09Zr
KQu253oG7XDVWZc7yL/Bmso+3RS/EIK5VjfPxlcfIKVtgikzwJtBpXJNoq/SvSDHFOQTuh/FpiGa
WQERd64XABOi39/C9aDrxIQKLwCNpCOwW/ADiZfObwSkgOJgUd2FnAB9ArJx8OEkyf1RNRkc7x4y
a/S5Gp/0TwuaCSYaPp2J1WeB0AAY5PccuCzY0nKbw1WRl/U55V7aMgVPO65QYWG/U0ftsvmrAsr0
CV6E8TIXgSHYgLxTqEMtRRHxQQ4kimLFmZrmVXIzkrAtQ1VfYwH2PZg6IQ2SVEGxpL/+QNmHpXDM
LeatG4ZdCp6MdaVwTHDqqLbtml02T+cIJQnYM0UldNi5E1CEt2BTptZPxWGLMUxbalzAG3gNqR+B
SGrcxjYQldoBvyVGa4lWWo9hHEG5n+WuYoNFwSL+GiSsgJjdBXf/GTQ2vcagc0bvQBThirAbq26z
IhAcIchFn/jhg1VzmphTPYRED7PmBqHmLiSr56XmIUBbHKAgIvdGUTHqobr4OLyWRQwvKbzF1LdZ
iUk4Ntdx616X2bL+fXvytE+Pj+jhQiUlpnv0pb9OtW5vEzBSJqOelTJjAe0gx7axiGgF9/0NcOoo
VAsmfywUsgoScFLrjHV3Buo4sUjB6kV7/k5p3UF4I/nZUV2i5AVYDlsn+CMUDcjKSWohwDVIs1AH
YMBrcAUdsqAk9TUEm7LD7PlCpB1IQT3ez98sZJ9QPShIzm5fU9BWbs/6aawfhf2SGqbDSzek2iea
2nPKE/u1JvyXnBQBr6uPSsng0J/0Mf/OhryDaa3yGsTDBZTyg6Oa8xqXB0mcPBl8QpyeH3Hntr/m
jKqJJ3kJ+RDMT8lBnSqSxgy9U0HwSg0rrBFk6R9a/0nkFmP9itYjklEs6C5TwLhEnse+jQoW2UOC
vglwmBjoMV4sM0iS2JHlicMD/FsIyseiT//7/qHggOAEciAnmrbPrweF6Uu2w4J8ePxmGBDyKrPm
6qm6ZD40eFGHbYLBGWL7HVwhsTHLKhp51mPI+bbQ5kI9VxIR82D2GFO3dyg2ecmIQrWjnAqwn/h2
FJPqB35brZGWpGETfbep6rxpjBU+gFDwMv1sAn7qCzpKCVAiAE0S3YixQPvR2rvo20GMJ3t02W8/
R8quxN7QcyBiQBK8joF34LYcIR1iRie6eC7JjqX/IBn1veyToTGYD8Cms35aKRLIJfkviqAmKeU9
8soIUuKEIdf4MiGfiaqrwqxPosU+oGWQkHD5d0y99HJgVN8WVxD5e6I5+7bAblUMvl13vDGcLPgq
FHrIYUiLKETmu7IHb4DpTYhqUJI7ArLK59muugCveBfe9+u/mR1JLrRjNtc2vIfqI+UivCobAA+o
87yggDe0iAUvnEY/ahQU3nBR4Gc2gIGM646LVgWlALXwWLF7oIQFDoDd8rBhFmF5haqF4Rfy3hll
uILwBwTGCr5Lsffod7/m3DTvyXMODU+zXqXNrIeoVibZR9Zq2NDccvISiOaKehffoBuTfK04Qdxx
JD3QqqHjUOTPDjmxgDqU1ukIKgYYA3JRJ76hVNCuPMI/yEwBcqv1JHds8hF1+gyqIAGo+PE+nngs
HVu/iuR1DlDHK0D79Tyqqw4FUQstWie5IP6TXFAEP/YRyKDAPOy7vV8k/p+pi7SrCn714SQYS9VI
XSmKdd3iW9HikSTAJIMd5BC/Clu/2GFvOHsfUT8XsBmwrj8st/RiiJXzmPYGERuhrYGoEDuNup/3
r+QPxkZ0Jh15DDX49nfXAB5O9ncuYlXAHfTEoS1vJRKcH0u+D42XfT0j201Z38qBl5NWy6RyoJtb
hyCSUO+KyQM8HUAIDXRvAv/f+5ZogSmpRtjttIcCPEZ3DQoyCcQFhKF5KUj3iY5YqqNWgG2/iKii
7MMYNk0HNU9OY+eZgkeJMiYVPdA7PcSJrzbVTkTdVDIz9PGmIgKjl/pXEyXCo97XgmNGr2EHbLBF
1ivzlG4JF2i/vlVBR2AMLahbEZ1V5RRAzK3v8BMOOGsoqx5Fvz0uG6lL5zbZUmN6Q41OYLE49Loy
YgOC95OQhwPrklxQ3X1tyPoIS+ub9YIXuVPme2EGOLg6yKl//nxn8dRKD48wPyBJRJD/Xau/4FTB
WbxENkApFCIS7SRf96nXMA9ndvyAa4CsNMP/5lGhDivKNIlg/9cA6hLUJfj/OWwmLAxHymhxGaK4
Q6MjG3KXYMgNfLQQ1vA6uWh0vQw4gb1DGrY2s+QLmOF+qbkAztZvpgnIubrsaIii/mL3TRKyxFhF
QP9qhH+fDoU70guEjgDBkJrSFRHL24ASIXUu8guGDhSpwqOwzd/3jgWFmjKq04Spi++FwIVKLM17
yq/SxTAtLueQ+jNK4HdfptpJjC5T56K+RGxD2Y9GDJ9pF/TDIgq4VIC1muowkeh3mrsIDRVROoJO
JNnCnYwrQgPSXlJN5jKR1aUxV4kZEdol+CLbQMFhZEKnQ40QZMVSn5I6rVTmpsRaKaNGts0YRq/3
GT+i9xRfF0bgTCWdEQ/pwCH5S4JDPuh0G2p1Pv25HaE0oRjSOcNmlSxuXu/44vtcaPXtI/ASMMAg
LrjMOtyBLP3X4Yna1eQavp1rJOLIOzScfAZFKbpxY1Gw44xt8jmntju+L/1NeyTl9RFw39GOao/Q
jAkUS5/eIMxiZmuWhmTGFZEoQIZanFI8wL9JypDNcE5ounmy+1zuT/X6ZoxyJNmNU4KPxRD2Ne0K
IGen9KdaFIatAK3t/GqBiSf4CbptO8V5h24a5dgE3Aq73mUv5x2102eURvfpwN/P+iBZLfhKOa5f
FkhJ6dxHjpSu25LiF+QBE4wLvNFC1FdpEaY7+MpXSJgXUOWG6dGA1KPyWB73XiW42swj/n2Ny+OA
iMXdyrfAgGSOGJ0o9SnhhTruD9wbfdeNnkACgdCR/0kxzvSoab0wWzABmPu0WZFGQW2EJYHgmj4u
ixyxIxkg4D+odczzTeXQv3itxMxAyvBArs9eMuezxDWXl6iTU3bjMt5nzYraG0yP2Xv19q/zkwUU
2WMJ+OkN0HjxFBpSx09mK3QxCQ8UVgWECmjRUKmjc0IjqF8EEkKAPkvWm5yGDlxPvJvuTs4p4hZ0
0KQirGehpFNWDrEgDl52ak3IA3bSBEwEkERU1Cb1ktycojxpteg0HJoVQWWHJTZwPAgPmQsDZX4V
p7bnlqQhPCcMzXO/8bMhpL4ZvtgoyPQEHwO6IHYzA9CJLXd5ud4+Q8NPwy7ufMoZEK7jz9/yT0MV
0y3sEWEiNSsWc5hHBgHAkPjUCPbgzscZsBEO/o4iJIho8gla37fTC5SyFCZfYfgy+Ry50qRdCFgF
p+anoR6EmLhFaNPFWJEsko1+7iVecdyfKep46o9mOH3/M+TMFRYMhp6K0M+VPRrQNj3aS/SXXyY4
IHmjI74GT3PyNmxCaXlEAlcgF6yPugnisu4WAtiC+maMnAH4iw8ZBVcEY1abHul9FnPYzFii5YfH
p26/5gTj1U5dtQtjwxUCws1WsUGrCbTpPVEXp5xAdk0mhz3KkEm43OJxCeCVRvY8+RELFAolcQ2Y
7uZVfj1DKaI+wxNV1ldiQUjL58FPGTENuNA1JYcpDyplf49VrJcOnEEPLUHohPRD6TOOjjKssC48
CpA/jwEnIPksRoMqigmMAvGbefj7ue6zTwShwaCJEdNMqZLxSPxveEcabEEWwDWC4ghXgizBE79g
lvv3rgQaxt+n2UJNQqX+/S5eu0JehBMes2V7BgmSp1TeJF6i1c8jsXnx4r/dJWxYbFZ8oPf3LB5u
/J8FPCtScJGU/f3htCNyCLfheKS2wG3hcZhHw/v3es+aHdsl33pGaZmblpdFMSILxNtovGPPK37C
4FpX4gjqkP2ilnzAj81rQ8CqU0Dco/Jcnh/bfy+DhcQgmy+T0gDTeLEOr6Ms+O8nL4FKGrIRmnpB
eYYES/uFAlbIedOBv6rrlp1k1BZufZYfXCjBtoF7AERJDdOVXAoopLEdfaM+igSaR2fq7ydIbXZ9
DfbDlL192In4R5NRvKEdfwCX0FoNvgcOLBCPCNNQyb2fxXMfPpgGHC7v/W+j/A9POIXJvP9V7Qml
NpzZi4iDx5Bz+IwJxb6HhiiC80Bl6gN7D212diR29gnZvHhqz5PAuf49fE2vAR/bD/lB2Pa3qXvU
jl/TsoZe0//b/2vKq+nDEcdCHNmO8/g1/fcHj97pI0I3ILriJzTOYnZ/j8olD8EmKv6d115TajYd
NM92fAezyrE8Iqo3qMbz1kfEwrof3iMMkqcc9I5nxe75yNjk6SePxP/m8DWlhnQ7DygkjQeU9xDB
56bu8ehl7QTknH5+JH52zk6xZwPUDExWcGQPQEMrlDxRyuZfX8wEHhDhpfj5dfMYRidXT3xV8brE
NX1EyHCv/727OmACxiuiZCpeo1X9760amypD8aLYKJdAbF/sRWz535Pic5pHc0a8QzzFAPDF58Rb
gdQGnK1yWUKU5OrvOd97/8bVL8PvmtEA4IuHYmh0opz67xWxHf1373MdYXiXYXPQf29nPuGKbZSh
+MDtLPYk3gndKrxHqFX/jS8ilcP9LGi64l3iub3fHMxhGZq//z4tnusrjI1/HxBDtAy5KuLdbO7f
R8WrfITRXPI6GDEGq/jtdm4B0YhX/31ePNcndgfLeAZ4dT9LfCsTAoM4DjEgxRv73MKcB+4B8bt4
5nsQo17cNObvl+MV94G4dbDPo34uLoMwvCdl68aMaGj7wByjZ/zgH1i1qKE7HBnAu/CZIesjOiSS
f8byGMny5Ys3fJYomcXv6XvaUI2Mr6MiKgj6cKbmyRctRL7/Uh5z7zOZgY/jI/K4jMT7lANYMUB2
77iaKusyevE/U5HYDFNVOgJIxzuZZ+Uxs0AWzEDHMAkSvqFXUEFhR1GP+ZcqnHggJjMxqRHx8od+
M/+gRE3Jh+k+VzEuvW4WgOBzqcTy+fg7rWJyDl5WiIqbuKV7mNjpiB3yC7sATs5Wc8GKo+Rd2A/I
t6i3MGGBG3UR60RaIw8aNjLgMOQloHmxS/FHvIsdeRQQ6c0tFNaDyPBEf9LwmPfMtbk2mGDF5qi7
/T3NZlnJl/8+j9BFE7Obf9tR3f06D47M8yZHgmoZfxskJNC04A8ycj5kbZYlngMK8ANqQ9iFcuRG
IDYg9mEeGr8/NjheVEdCEwn8f8//+x5iLZEm4uALDjvniMUm/71DvFM8Bma2znicBeWW6Zvu9LIN
2Rgn3VyLpwfUu1rERzk34jyTVPxbqD6ROJlfFHRUFyUFt5oLrU5I/t34KJ5T7QIaEy/1HfMwExfz
yVLDdRJv/vdT4TruUehwuQSC0dynFPl3dkAEA8rck79GnBtymr9TngfykjMvBoc4cmFFJQ5UjIN/
55rRQlP9b4iItVBcFeXvDXUo1kfxBQxoaGIgiVfUw9/vdPB5kI7EMOTIDa/gRPx7Dzk4C5z4HZQN
xUSZbgR9CE68GHQyq+xjKzoU2KGsxdbFv8cWRS1Son/rccvi1nJXfs7XEdocdNe5lekRidt4JLEg
/1v3Um5fsSCJV/nAnkiIO6wOpQPDa6xxGcRr9BvY/H1bninhM8oKFu9/n0F4hqsoDuDOc+I1Fjf6
baHCLv4+dhbLK36u/245FJW3FD3/ToDYrrpWDnjB0FkQAZt4m8KcjIN9WIgmhnhSfJroge8sblqF
A/twVvdQ3/fMVuL7irMs/X+T4sDFGRBna+CJu1qcpZqRJf79d3bE7SKuF5fRITgaGZt6oTGoOXTi
i3ZB5R3E0Y2K47bYcroPDIAzNxoxUbu8n+gBcUbfYHPPGkUmKHVXq3k43NjYoaqHZiovAdqveTfh
yRIR9inhaUzxvl1STrmfEBgAAG496QWc+R+Uq3kw6GSg2iuPmUXWnXifzn8D1WY+6pYfEIYIqjQI
H8CcXT8KSiXqYYaZCS0EjhCoDRoVkBQbUELqihyg7bvFttyKw6XOLo6bl+mooD/KoD80sbmWJrft
JyqjkgrQmUD4c1YOt5N60YkCUeiCanBoIRo08YO3VXPaZQsF8f53nI32woNCXg4I1dgxNEvC+TMb
bjkSyMzb76SZII4TpiPOUrdkXo+qaclJhDFazXn3J+JDsPv1w52Bxclulwx3MNPnOvoeVHHuJJbf
M0PuUPJppveVMWpi5oPkR101u96mmvc2n8VgQ6o3e0KHaFbZ/LXqNvoW3YtidvuY5ULJnfdmEN1X
yTwHLrHhwcvqSGItpHQLjner4joX62TC53385YLF/UUPuvMLOl82KmQSrF6sTQdxB5YGCcldPv8s
KDdO04O2gLo9R4uT1Q1lssVgqoTytJt28+dPb60sHiNkPRgmEw5x0+w+s++KM4HkQdwtlRWL1/3E
2aBqkrvmgRMOCpwhwnUmduZv/280Mb5A3SH6Q93LBCJFfENgxgVbFkttpi3xrDvK51tkzG4Qymfp
ER8FMHGROskPXaRO9Rjy9KhB/MxYEH9jj0Z/lVtkZsxELPyE3vOd3KJ8WCzIrF9T0wdZ9vMe1Vv5
bKK/Tq1g+fjBCQ6VLRiA6Vqat5G5UmNj+dzI29sYhnN85+JSVR6J+/jqtqM+6jNZ3I0fW6TO5s/5
e0VXExWv3ZXscKovlOg2o7g+JrZcIoEx07fSljOlnKtt+4dGQk4tLo+Yl2zSeUXOPdhowV+tivGE
PABFhjKQImOOld9QRSKk+rmCElbRX+hNcMxZmGPkvlmA0hFSTPP9Go6db2wqkZsjuxbuI0iktJ6e
k3RuEPSoPl5YcT6s5m/obvk0iUQoRkCLlMtUmqDbOJW5bzfp6rUqZvXiNX8saiiw6cU8I6zM+07S
CfWHuflTLe8xFjaDebq8oRwJK2iPiAx6GIJt1PcfAcQhOTaXSkM1iuQcXPKKJJqSACkvRQ3q21Tf
weYqpFyixpHPv5cGHRJhMQVxyCL1pfRGpq9fzEO70Da9ze3nycBF9j1SV2LeOHADv3c5i2a9gI76
03H1Yj5EO11meYUHXYoNfKLvjq01k3ohL787M3MAaZq8VYQT7ZmblImBe5q6rJhWLvWC3TBCmbFI
sVmVvuCf4AVQ6vjhCeXA3MJrzILcNg9UVoiLiO+I+CAvAMaiAkU7tbYlUv6FNiYmMyEHx2JqZav6
wTywfbrU7MxEeVHMETz/d8swxTLl8Zr2EMFKfWZqZsn9dlb2dOu+AJ+aF0KUhtsjxendIp6gr0B/
lfMhHUz6GRzMmvdTDFZCDot3qqve8T2nzXzuHXtHzgmHQ1pKfx/8BAsBf1HQ/yPp8QE2yvnjgJ4f
L4EtS0WYKYpE//I5E2UeWB2YqdnsntuYmfbMTs0DuxcldnQ4cfX7K6YzsdGlp5bNLvim7OJv4mRj
nEuV6RVGSy7OPJviSfbP4xvK66CvcrElzhurDB/lVc4Bu6OnzAFyALyZaZl6BrMGZ5nDYG9ExJhm
s8PHFjXR/TGjz536JqP9DbELInUdJw+vYkC8qpN2Hxe1XWJJJO80ddxPfBXVecn73kPK8k09VuCq
fRGuLy/y2+FcvfsQ7nUgMOM9bYq3cQWY6bZnJMe4rp8wf/3q3EccvKR7uTrMPoL3kg1Grx1dhj1s
1NbhC7UQTe+BfB8bn8AETpjMWVUIRPgSxPzaPixrO1Umojuhbe84ZEqbP909+00+8nGv9Vh9RQWH
SXSpiK9z111MXbySi7qmNgdgpuy8DEc7ULZNQ47aNwOzrzj7TMfuzyVtfZGu1PAM4huY4D6qA187
U7YDc1WgKXwBnPaiZdcLuxPo38qwKuBgbIcoGGM+60NsifZxi3vV+bGCwpdSRJ32z2CusoT+H2oC
43fukMug0sFcvjQpZCbB/s+G8NnnmDyKTIPcy19enYL7rVBCPGoGva4ZdJHHhtbg4JhhcxnfPTXq
Rtx6As7Yt9sz9X1ZAYUooN+oZHLNXWXLojmWc5vyWIECXuskofDqKsYE1Ym1pPAHmRd2B1M+m8+e
42rFHZU9F5IyedxXgtsE8GWS4MF5B6ZBQE5rcpT6H5d51X7FInEArEjLCldMvuOh7Nu5FAL04nrq
v4O3C2gBAFaOk2Y2LHhxJA1VsJXOE4ajq0FmzeY0AtdUZ8G4OL3gvqU9CkDcR8Trg8KGMv2sSiRb
unOyev1m9D53nHzat8H315wYojGG/oRw2zVj6UjPy7SFZlogIxP9RRNUcfunNKj+R9KZLTeKZVH0
i4hgFPBqTQwCzZLlF8KynSAmMU9f34vqyKiOyq5MW2a499xz9l67twNioW0G0ahXYRlupx1tHGSI
y/ASQnHJgn0QriverT8ErtsCD9eO9UFZRje5WsloDDgS0JVmlVsGBLqqGxg65EbisKwsQ/UxCr3z
ZzA6r8FaDA85PejZZcGrr2k7o38qvJ1x5HaT28beLDYyGZR8hNoxMADxinAYHsLAhW+Bp08S2n4S
XJTtEBPfTAoz/D+jpLCKpo8Osk/DsZOh2lTSd5s2xWExXgf9t21+8uaoGz8gAUUZ8yvqArzh43WU
rLxzElD5ZFMEdl+4fYNqE+/4YvUuEEhB/61nGT0SBGWHiSrOEHIDxUoIjoTqUng9T9hmaPYC1PE5
nRJnAGo+obJS0S9Q1ERLPrehr1gOWWkZ71bVmvEuv81Sy0w3uoK/E//3B00kbSfddRbPq0xD90tU
nXJWUbw9NgbMW91u9Ae8CICqvvQaRym9/vdoZ4S270sCC1HJmTieV/QLKHjNO38l/YUNMpvFtGlT
SnYy5/L9gkukE4Y+K0fcF/hdu1q87ST/sGo3/YwxmZ9Yt/GJnSeo40SfYwIgExcD5Lrj50GTw0Zx
QOQIaS+/cBJg7WZZKG+ve4CAG7jxNfYqWmRQc1zdNrw38QF/tJU3WNiF6YTzh1Y8ul12Cs5SmSOV
M3bV4hXJrJmthGsV7w12FyAZhiPd+X5sIWzvFCattsKihGkj5Oh6Ev4WNtZmhv5yu1L5+Qx3BGaN
90LbjD4utZlqWkG0RnTGvDmBLLMECMAmxeM0gmNZqb7O5aw+mLct/s3WOgUYXst9ny2xAgamE1oW
Alvex6aDjLLCW11AfT5SLbCd1l9jshX12VE4r/ImWtNv9iqWoIDQIG03b8CGpTpvtFn0dE/ZFzcp
kL1FzZguhaH4yXbHFQ9viS9OS/Nn4PPdwh52zBw1TMgE54IfcJga6qRpX7DigLkjUsAlC54vAbrT
Kv0IFyPst/PY0/FVHXnbobjH2I90d+TEteVRiz9RQB7JAz6FR6On6xjZpRt8VaRGI+Rg8lXwTsF/
8THBVWcNqApjHp9xEIPqYH4YUPYREA2JgtY1bZJD8Y/ULdLlMBkAtMd+czO205nl05q9FopqsaeS
aPjzxnLEBOEHsq74gZsM9xTPL4YIJjtvEAK+2D87OV7r07lcbCZe0Neatyzi4lbTfWQdLlnCOajw
dKjaRlzweN6YSgMT0kW3E7Y1E3h6NBbPHQkoP1xMEevDP2M5utVX+qdhdEwwQ1J6vXR4MZ0TnZgW
kgh1C6DsgFJoH7gIJArh9guJiMwQhCCPmfoH4H6Z2Mr4QcjMX3jkHMIKIC9mPXzZoGUCDEx1Wrjo
ggmjGn7ISLQGt/1RYciNm8VOQpFjwVP9gzaF9P8U1sjCV68IklvHivDDggVnkNMVf67ehNsXbIwb
3+uL+AcPkjqMI75J0SxRmWAHxOSv4auZsa0cgzTKbARbs2Mr8xqHYXi4rZ7yOcrAW8Hs54+xBfH+
foucZNKVGUNO3PQzuwAOdcgW9POGexxtemzsr/37LyuomxBHMef7XjD3BcKAhkCkLbRk0kcFNPng
s9EuGbql9YutSEFBgYXK7qeXOJSID17EQCBHQsZZiQSDwQ/DQQhvTPELxnJPmi07NJv47JEd0lFg
DBGw3rXH1xcsBg550h3iQYekO/6wgZ9w1hkk5G58sOwKaOxTt4YnZV79xTtwz3jfGNUpTBLUa3xO
tvKF24eaf6SpziQXECBxtujXOSBsu3INV5/jg/oIdvG50uwBqX4ARnmwEKW1gji7sUQt20j5sQ+g
35hzXxv/LAMaYl+lFarsCTg5l5nNT1izhNKzxZ8swUsEpvmVb8xpx7GV0QZ/8V0ujWvA3v1ax2fa
ghND0YzJXHweSduZuaUR/4dfPTj/HxMrpRcwa3rZlNFTzpG/rDNredx2IvhiwUvnBxHpK77oBbwf
yhkkdYIPzWVtGssAXfdthHRPbxlaHFMGJrPM5sed7os21vin+Zzu6uP9qW/DT5U0avGH7OH2QTIn
R5xw/ULQjmY0WkJC50nt3LcK6h5V34Z82TQjPucDbxky4e/xEj4gEo6f+lWnnOa8Ibic+ZTWvxPW
PeOm7uLqfY4t4qN/AXOjC/nQAIrxuDGQGknq2bYKtjoTxtE60H+1fL1gpgq69QpZpBO3AcNm1l54
ZzRaVE8kcg+RHVo7hWCmP3lwREFfUYwNCwePbQLHgiXIZ7jKDNVlbs3ekUmfb1V3yqhaqeMFQKOb
IQqSck9HSpRxyhrJCC3Yg1U3YDQrbvPiM/qMheOg4V0ceGmgu9HmIoqBSQpxvtfsv3YmjdxNeyyh
TJcOE+09Latzfexo+cy/49m059/R/KHmOtZ+dwZhQoN7sqt9ty+/an6NjGfNZ3cWaXGkP5T78wMg
8glfbocmZLqUTvxZH8250sDPZvylj9LJrI4EVjo/lN0u/W86iT3yjo52Dy17+vW4hi4clrSdegPU
vxsu2k7+Bvd7mjV09SmnE8Zb8b24Nb8LGolvpNY0lRA0Gbf2lNDoHOiBciqmI0fAxonzWeIyeqUY
ZzpyaH7bU/xZPQp+0LlLB+2WIav8LdKfpOH04GDb/M7fDR72pfbppD1EOlP4IV31RgumPQ3n4Rzc
6NHVp5KuHYez//4O/+2/3t2m4SfhAuzb03wYn3u9rT9/8PlLcZitaJv0TA04CdJ/plUX3BSU5pHL
1jnLWozbyE/NeYm9D4kbNf2DL03jmcZge5qva/4wbvMslWqRA2786H164zcKFwawM3x8Tb835GpU
h336kJHieOw+3YGjcXdJ+DAKWCF+OsS8cycKgdSl9+fvya098NLzDx/WVpjOVL8Tt4ltAM0qJ0p1
HpxHD1ZR4zY35+aPM5zpjfvd73yL/5vWQudEzXqAgMd/H/3qMPpcgVN7rOam8IXLpexK7mX8MBwm
jaCz1Zm4w1WZ7WL5I3/MV6G6cKaFqv3A7nHSeCLE7/m78bfpgTEQlmdUQsp/LX7nGZd4ix9zL7vk
ScoPzJmofDZvRkGlP4+K5vlSRKc8QY7FQ3ChOB6/WdqaS/RQZ8dA/it+z2XFAeeI+VkQ01t+I56j
imXFrL/lfxyOpp2As0D4nC8WdLl9dW72yrO9Dq7xKLea9UJ+BPvoCMWXNvViy/a9Hw4LL7zJR/kY
futn7WyejaNGF466SPpJd8L8xxgo8MeXgTNyZ1qDDzV+1yc+Yv5gghk9xlv7jcX1XDvK/v3NsfFe
eh0pHoi5N6qT7iqijGaNR2PBwGNWkdDhivYTLSYDByDykWe9VZ1Z/FhbphUSnbo4ik54Km9g6nfx
Ib3wVWi0J+77SPGKXSJd0dUDW2CsYpRP0CXVA3bAWYG1Q+m5YQGwFjYaPhdiHVsCCMnlYi370N3Q
706HeGd4kR3vemc6YPESNjIJiOYZPzLkxdheODCReBflLTnSLqmRfLJ8Z+CJ8OKduAV0ccdtexYO
kUOCozX7a421RGztrI4E44jVex+cNPvtql6+e/m5PaxmC+mwQ/0Ynhiq03NmjAH0k7xMTwKRTeNx
jYltKzmLM2moNpRvS3O52r5CnJviCmu8Umt9W+/kTYZW2lhlANi0Lf7GTb1rN7N3gHhnJrfmZ4LE
HaceKQ4SEFWOM9VdPXRuuSXg2RYZ3wIZtopzRqLTa6ef0Bt7omNaw0E6KPuYCUzHI19v8zOLtaMw
yGi302a0ZAsdGbyLDg0DM5Hd22F+dgV4gHqqvA73DoID59XmCX8YhQYwkefsajTs5tk4iZ3Y0z95
r9oVknDFeR/iU3Z4PaRbftLZb6D6Zd1HvQMmyJQElDjWTNbIveLyi/P2iH5jHiWa+B2ivXSH83Tl
2wlU1xk2V90nR2arOAp6OCyQDshHxjxvR0capmyFo+4hcZrnYliwW6a2c+P1xbtg2Dg6D9oJ4MzG
9EJKjm3Ela9pPjOUPdOKhWMO0Yglst8ixMrP5ZWr4pWrdtPQq1UYfbDdrbu9OA+z5nFvcmJavY93
0e5tRTtCE62Xn/BLPE772jlKsxfpECFtxrJAJ5gX8ROLOJprCn5Sw4HHLAEQbIAxrkrS5pIt/Sww
iDtta5DSjWIDbUNlm7TJgRt5dHdm5ZBVuPpxwCtZ8VpMrmbBjnEJa4QzzcxpW6GGmH90tkW61rOz
GRF3cxdA2ngzzxNJlJfumQZco8/AyXziETBXRQfjqO+Fc3zBiDVtTDjVxU449/80zgwfUJFwXy2O
+TbfqlZ6jCAvnIu/xROgits6tP1LVPXWCAd1wTkXQO8u3y0cic1yjhmRrwpvlUGGNTCfX/k0QdFi
ynCZHuZF9UuLOmjFKsFQLbe1lWmLFvUEhNDInt+nAg3BeMO0mh4ygg2UzcvhEQernHA04CC9STed
JZxe18odrMTp1yQIHEqXFx3pUehA8mUmiR9+rWEOST2Ns5nhmzuBdPXYJlrSNtbhKqXbox2E3/KO
C1+xJbSd/RpNpNU6wMoZZTGIBAy4r735UQKI4gun7Epk3WG6R+AQiWmnycQfyTEshV5uNW6wq+4E
4rqg23hyodNjwu+dHP73QM/dJesoYVIk3ennb3SLbgojxM5VtgVO64n3jrVzW6wHJ7uYDJe1zRur
EYcSS2Hh0I/hIblUt+SibgSnvUi34iRzsPOznbEbLFzsxKXB/nMkS17yg2Cyhm5wfM8yU2uBcsJ0
padE4RrvXw6xI0eWCCYzbKP79qo8ZzxxiJhSZ5xEmtQhuZJNfWY0kLLQvBGzzp0z9JNrDviHHqRO
sOXO0Rfmtof4B7XVYs0jZFer1K7XL18jHYOCHAGyxhNbz2U5XxVKv9044hkHjTOh9otvxl449juo
cpbh1uhgaSl44NfXL7pmGKNQ2DPkPbC18lgBUmZG5ZPwYHW7WSLyZreYgKbPc/eSF6hYQw/dsGTa
6aneaUfTI3ZY8eKb5hQ34djwT8lCgUJ3y+gJbx7uPGk+sGdXRLZ74jjA2iFku/J9QSL5CzskBgdA
DWQOJ7wKAP8Fn7rYNx4FNxs2yrZHTr/D87hU1ouNsBU3eElmCqCyFglEL5yF1Z6Ffxlr+BwquCX5
xRMYF5E46g/lEnARvy3cxG7t4HNCUXVYrKq1uhIPi538m7vaSTqJj+gZ7NJnZf2Xmkg/f840lDi+
nni/wRL021lN8nJNuO45gR6sApaMkpDFlTEWyy3DbIQNGsSazGGmi95t2M1+O7pO9GYklhJ2Cw7z
r2vmDffMMw6iPTnh7+D8IF9GmzZPtU00hgyuWK8JjsZbjKuE+3DpveSoMJCdQVGJ1XrFuXOjs+5X
xFcGtuC/PH6Cg35CI+kvHNkBxrTON+Qkbwp05vUusvzFJnZb/nUkKyrb9T+a95I/3jvdae3IfR+M
TW+LRKiBarSFbWwtuL8QVHloksO4CTaKn9/Tu+JHTwxYruZhQvJxy7KBx1fpMB1EX3Bb17Qj5404
1832xqa0g314KG4cvEiX06FkY5nYJRf5x/Qi3zi3n/BReW7Uc/0pnnEGnmYq20U6IWye/w3pNwXu
L4eq+K75nK/pfbPTVM/iuTgYNggQ67UlJ+tPO3GraK0lXsW95PycP9VDeE3v83+s7tWTUMx7gs+E
x+wenY0HLUheOzyZrYefj9XR3KtbOujgzlkhSJCBV7KaPxw76i44R7eCSSYV0z48dm7jquh2F2RY
qvvkkvq5/76UF9KdXGCB/UH/SqATjrv6oLryvbuWZ8Oi7HdHFox9fei52pEr7gyrv6jUA7I73o0T
u9lVP8xkK8Ovn9FVeLBcptfi2ludV+4JUzxN34XPIOREOlyI9vsQPqTv8gKh7Fb5sR8emEzqR3U/
Hcff3NKXCH1PwS8rJvfKOBc3TFwHSh/e2fQkrQGaWIYv+uaveZEO5kUgD6fWwYT2H2Boz7ji0Raf
g1Muz0m7JrRugCnlM/5L/6jM8j+TNQnCIqIEfnclki+99vf+nl/DfeElexzCUFOADa7qvbibbTKL
DfyzTXuQd/NLmfMBYqu+xFblQxheNX63zZ3R7m0IuZaqradbfckOwy09ESx2MknQfv0KTnoiQv6Y
2ESu3htGFhjOV50H+thqrqOVX81HdAz3r/OMbSG+44gw4FxdKTGP/32ka4E1CyRA56lusp8rz+Kv
ugI+hF4wuqOVQVRfWPTnPNEV3Tc/SeTkW9HtuVT1XX+kV8M3/H/BKThF19e+vXOh/nqXWuTRPuf/
1Q61W96Vg3IgEd7tM65n66ieuSefap/dtL2yV86ir1+GvXRgzM5fib3Ui+g80642L+Zv/Bf9BTDB
i2t0DU7h+bUXtCVfmF/Cr/KQHupJ48vHnm7LswWUOntt4rPX7dgrqbLnGlT2a0c7aPyh15nPY8E3
pyIQ/fktnYt2jY+i84/s1Dfzp7CjC75/TIo0WiVb2MQ7bc/BwY+JFjGO+S7eSST9RJ4mfLRWcMLE
YbecMyjMthgMQCbQa8WdGMwlKaB6w+7u0Z5AWH8GoWSM7jNbckpi4Gde7+TAN8EoscmtFxU4poBV
5Igr3al307+C6epBd3jkWJPKjcLyTpzFesGmpayzTe7wUN2j4+i2d9Qe0N4Nv3SnvbQXfTzoV2QR
tx6N12bWhKhbdQu2nvsHhmLwcgePfih9xA4TPePJS2gpN5rdRD+82VbkD4YO7NiM5+clmEzCHVkC
DtHHhABkTs7ejFPaa9xwWwKDoZXP6oCVZN85Oh42p13Vu9elXzVrfZlRFKO7Zz+OzpycOMQZdiqy
nbCh+LEIWrTiAoFtcccNRlSMmsxW/7MMEBB0F3zOGpwwaS+yQ9iAW6xqDbKb0rVecdnYvOyM+EfT
e+/6lbrpL/WhAVR+Um7yrjrJu2ktLVsiM2EAoQAXYeBTOLBSdkTMSNvXtkdqUx7pY6O1mPeg0Asu
4dbY9QcIodvhGHBj5H3G2qYfJWIvwkuzNh3BwYvk6NsFggwggpvs0Msf0YnokT1iCL+4vQ7dTf1s
d7lPcutp+M5PJebTyu/ZRGhrXQokBfYi+Gh8NhfKBnn2qVq03w6Gxd1HUMHtXs7Ho5g9/cUWVPnV
CfvdeGkP5aG+TLc3BjHKMR6Og/KtWgt38Cqn8dXdwm2OBLTvJS9fN6dyQ2bnOrVwFjvTrTxkj9Qi
0ue3vsg76HjfNSem9vJ6ND5fZcPncepf6XsAdIjnzpUBo9eXmhWr28q7yM1PPY+iapE56EBJ3JnO
+yLwXctD4NYHkpCWgvMiAKXlZzWd8jddE6FkUZP48anfsZbt2n3gSl7Kz8pXW2PCcgVbt1t80qLL
WWk58XKMG80JfmhA7vS/wecXP315yE+CA1PVSQ7lRWRCwMXNT9q/8hJ8yvQmWSvHVTd3+Tg+QR7D
frKlvdpD0uF58nq8UshhaNGnLsbXNbnvnI25F7bJiXciSEilE9tf22vGEWx2iqR7fJgRR2P2stOI
/ZobY8sbSC0Ujo0fcMFjLrTsFt5rr7r5EZi5BSRbcxhM+HN1uXB7W90V/rhLuW4Rv+s414icbERL
vid70W24OqSCujUAnH16VJ+dN11zZ/IalCd/Jfyu7CjdyU6kipZQCYHyB0j0ZYaoKebz8Hw2puVB
5SycKkvx42fqpm5GGcNZmGwa5ATu5CQXaFCXllIm8mv6p4fWBkVcRBdB8oJAWqsgRSTesYlUFk1Y
9y/mNgYCZlcs9XWkdnadLVYF1LvMyDEjytQiPsF162jqV7kQrbWRZitMFYOdX5g1DSEKHPEUIR3+
6AAyR0m20uC0Kyw+qpI7XYh0Cs6SsW3KexMOm2j6i9t0w3fUm8IeGgEvLIxKFKGCRi2jZcyNOP4k
dHz1BNybyVmD+XCHOqFBr9A1yqbHiqkqu/86yx/K7F+R9XsQEeWGFCYKYCwF3534ehjKszAhsnNd
CUM2U4QHHYodgLZJYDcJdK1on9YwapQR+lF2rwVPHwIrCtVN2dDvZsIfdYU79rit4089vqQiJKt8
jd84HCrq+q/BhH4krTOeRb71KxxXi663F/+lELXtWhR3vbiaZqIjEr+bbhCleshHWuakSpJnvmxp
x6vnhJugx2QrcvlASvpQhN4QeMbTG9eEjhjSf3NgtmJvMQvmQEooABk31MgR2UiBp5tcGcsQvyBJ
Yd1l0Zo2pIIlgfHB9JLu+BwM/8M2C4vnBl1OY+mWEdwR9U46yRpRXnFWwG7eauOjZuh3ieinkGqp
rOHv4H76b0ZcGht94DQCdGUNG8ioXIUPnWzewJQ4A8fbVNtUuIPfxH4yAJKBbHPeHLaCsWljnyxZ
mjpy8fEzEuCAXPbWgenV1lmAveQrij2ZXuzsP17p4MvDTbkhQ4TU5dpCBxNAgOVonq+YctNHX4XQ
oQDlnAvUIoeFvwAd+FoWAbA7bvzH6zfEtPl4P5orFxOCK9Bto2PeTOqHZwTfzXcDfKZCsrHJoOAQ
DgkKYFX9a24ZGzrEHKT4EzG/6IyQdSFbWxa/xrdy5yUMmP1CiqQz1DjZ6sW/0m8RiaTMRxxZoVOQ
xjU9OKAFG7JCifuukcMcsAAukhtMzYTpOoNthtIhOB9ssdvmJDGqgfXFGGxgbuMylmc4qqyYoKMy
J3+zM47hNpitWTFtXsiLDNUhpOGHH35BX8qv356BNqq3wpJ0Lza/UOCH1M8/xJ+DFfUgy5s2j5eI
1KiqfgVtM4mIJva9sjbI8hBWDYmBmO6lZRf+CoTcv3xulABXivFvVJ/zbyE9M18Lxk3J1Noh1mze
ZOmzoWW7mX/1mftzoPu1SQ/wDSGrWaFtaKceJo1A2pRoXOHUG0tmRprsGCD/obB1zJNXEjQU18RK
DfIrcWMZxY0XYTnptEPUeTrrM5QLNALLHuZZ5AjFRiJ1VaLNqy+RIhUMCcUtvH6FAxpPfXhrv4rF
lhekcdt+Fm1sI9yrxqa6N5i/Fk4arODXhsmqwPqYe9D3Alt/WYveX8BTjawOV8g15STYuD2uHu0T
xzGYWbd6Sn5yVQlJHbf/NXI6ktfab4QwzGvpytSf8WpYIRjAjVCCsRBuMfnLAtnBpEehj8YWSk+f
9ZSE4w81R+zykVZ7jaZtli9rwjswClZANa6G/CdcRYzXl+IoQrdJVpVDa1ShNZuxQXE6J7JTxSFO
j5Pj+wyd9MJDv8dbP26zc3seOZGl3+WWhMBiI5zUS/+JvzVGIUNyXISF7L1VsRSW1pTgsPxhwlfh
FEFj9IbxzpB/xKJCzILTc8cspFj0E+0+WvW1vdgrmfvq7pPiBecSeADXxuBJWqawno4Qx0WYeCva
kUByGA+Aoq5BknFtCCPiNn/qWAKZXBV7gW+oYqrnkpj6BwNjZpaaudLzFQdIVUJVyoNCffWik2/a
SAiQeZhcEvM8geGzA0gpUAwWXsLiPQ2IFeGcQS9BvcDVigiaRocVWmgjetljI6lzvEbImlHz8nLz
mrQpX+D/I+9FCTPlV68MFjos3o0QfryKhEVuWLXpCNT2mszc24tUUu0y4I1e6woTZONrNdaAFv8f
0b1lYsUBu+x0CmYS+boPfuoAeyN58wx+OYolTGpOqUFDmy/Bn6kX7HOmYyLfQjchfg0Fbp+Uebz8
HbK8KXH3pfRL6ove40/2xXJA3yJ9/GufwTfybv1MjFpkS4doRozOy65pF0vyOL/UH90Z6dXTUNuW
TKSZLR9loidoNVYbwGchspILdq55bWBaqqOlpieLQAv45faFSMQbmeBflW94EPwc/6gsb7g/fLaP
5swQNvmSiVB3zW2x1R6NR88EnmFLW4Fohp+aNTNf87BJrNm8nuJKC9avS/B+9PuMu+oP1Tr9G/7y
P7Bg3Ptki4k/a2182p01bZt/gf4EjDOexWnXQ4rFagS3Ix8eBYze/kOEibhYFsauhv/RrV+ax48/
6eu0fRD9NcC0YAsWwXYvk/zQQzpw0EMSUO9KF4m1Rls1iPzhjf+HQJ+hK/lfuAAw/dHRfZGcmFoU
XSBpN9CcRbhzjKWPcHWIaUucxSWvrRBS22dAjgjQaWzXx/A89DAvmvZDDNYxTvifHLG6wv5r7oGL
IbIsJt8kwJRJiHJn2j09GS6vSndULAUByZ4tc0IO+f73Riv8LfFGs6J+G+8HBZfyhZia3QYxD4t5
TyWzAkGLXAm6Gw/hdFXxTBCclx1qTu3aofgp/9Erl4vfRv0TfthCknzm1s3hG9RhVKmLf7TPjqXy
MY1cemxH0QrumsCJPDIsXskiu6a8a+UEnj4EbS6iFR/+yZ0I+x44QuqImmRTHKl14OvsngEyJTXG
IKFwiq0lp1Im1xjerqmlazUuPN3YjtpRqE0/Rboa6CxPsNGFF4ctEgQyueAO1KigRpDExyg+VRTf
9fSIXvD7hlvGK9GQBauFbH9THyEyRn6ri7uUckqAwyLRie64/hVzDDVbKjx9UZUu4xdlDz7+RSci
Dzbuc62na5jKm6+mufLxM+QeMhFh8CYyWklq5CrlrQMRJyQ3kdMwmpZyPVEpj2tTfG0Czaa4l+x3
gkrUoC5Kty+TfXtctsp3QJxLZWirFlR2gCm3PqrZzLUeZ8GcIX9lBRzS8JrFP2n8KRS3d79YS6hE
B2IvlKuKjsNgCYvFldL5Etm0CwQBI/CxBxesEbwKy1p6L4R9n5/jxSmM843QOY2QboqUU3CN8qt3
NYbtmciunBfrkUbG0DNAAyX3bk5Z1W+CnBPW8Kl8psmOOIap3sb9IaeZRW6NAQtt+ElZxRpAidz7
SYu275yBhPaUqXG06NFFJmlmJZwciIxJuQlfIYaOsP6XqeJaQ2JbszAnbBuhhmgOSAiHZnyZJkJ4
dFI8wkl6j4NNpojWRAlWmJv6zbERyW1E8Jvoy7xhVXNU2OBydtBH0NCKB1o4hqmlzRI7tA7v921C
9RQDAHlh1qiGalO2SMfJOxaxzLwXJsRlfdVnhOfAWtBMhhrFeUpMp2j5RPQkkscESKRTvuM+d8z4
v/+e9TaE+Pnx6xYVqnD5vy/ezWkONKqlvzlUM9yOCdWQCjFZ2BoKxyKtdwp2+YgXZMAUWThB5lbq
SlX2GqGAhLzIeO1y1tcwv1a69hFopDNy9jc06jP0bxmPRoCFVFmn71Pfkt2DV50LAlWjQanbSF8K
W9lQEgOxICy6YRmH5cg60mQ6OaWbaciXYwIoN0qtF4esGsX1ECGNm+AgmKf3Qie0kt/KsidVpjNR
whVd74a0FqdjjWqIqA+JD9IJyBO4iPMb38tO3zI5kJnJ1MwuVZwRUJAC9A1Lg4ejCwENFP8iiJJB
kT6mZGE3IyAmVgU+GBf3Pa5bXrjSEdB5viaGtuEu6iF7NMQH1a7MNvRmmzbizzK5Fxxd5mOcmGHH
KDFno5NsZQDfwIr77qMpd1IDM4KNKqd4y/DR5vk6pZZTWg4mrMXNxBCQTIsOn5ZyM/gBOMfJsyKT
z1rLt2J6LhqvnhCXPMs8chJtq5ngK6Rw0yijr7K4/bfZto03YkJtAm09Bsx4xG01HsMX3VR5dFIe
qrptl8Zsw8h1kPQddUbZPNviaSSS3ZOy8rFo2n3/bsBBE1A6hD+KGnLS4jwhIZsxMOemCWTXBXCp
nPTZat9QAb2Tv075Z4C41ykZJPynDCJrq0H1mgdHbdGsWvmY1paETPaNJ0MLV0qA6cWFgFiGMYdG
XEA8fWZlXBvBMQqmfe8fbmEFSOit3qeF8JHNaNIXsJCvmqPMwDMwi6gqtvpU/Zd0LIRQ5FDM8ZeA
hqWwBPsUAo5QfmjSB3j/KFNWvOKBMB3TcVhWbNCFIaHagg8HCnAB7TeBEjM39JkixqYtzGGnKCan
ghPtTNF38uplxbwOcSUDyaU/J7CepzIPrega5l5sSx7yZ8lZMQg5z1OradliPcTNVZDZe0pEDUXj
xVKyilua7MOwC6ICNKUIS3TIDou3sA1BTBs42IcJBmXL+V9TY+J/gm0tJ1agxk4C9SlW3yvF+JL0
GekQLYP5VabYW6TwfCvd7vJoaby/NeqJXhPt5J1bWepLHfykbD9E29eCMRZrTkTlG+cklEX/qoWO
9tMtZOOs9T8ZBZ3x8uoEPhaAJgNx4gutZDvCRA1XY/taRxR0FXB3vcMpJKbULY07vcgNDtB2V9Ky
7ElD06p1yxNg8teDt2yVuiUwueZNUYRDj8BtAaqbjxEO3kT6k4qcmAdzMy9WBT+kLqM8LNhTifdD
etxlwUoBJfIKDty6a/MyiVJstE2d6Ry/Ng1LuN4Mt6kUwZhRMtCKKgNKaDAxnbxPIWK1wc8ovlcS
QHGNKM9YFTcTIG7cSYgrqFBk0AmsDflX9U5W4mhyL/+ZA3KEkj/Eqw1cEkVuD4KSHkmRrl7xt5mg
zW99Vds1NNeHfzwjYaFzevMKmnPGTLjVV8OEE4G8RikZUbh6U9Wu36iVxVuRsuYqvmbeAuAOIz/e
LLVNa04BjqoGIPfml1ej29RgiTcQPZ27VrGorueHUJlgtgQFstHUjupnIPBS8H2HW57RVUeXIOai
3eSQvlilJuXb1L/E77B/irQw2Axk5SRzWQei7Khhqt+SI1wtltsCgy8NjHAEkUu6Qvnb99U57PWP
d1u4U2qylQ+WWO1HczxKdDlplGWxO7aOgdLNfN1VDhsG6SORr6dOu/AMLp2geA0KzPhkINo30EWG
7IwqHYM/RJhCJq1stKNUu+W/2JS2Jo/zosfd9KLD8RaBxbQ/TU47/13b5o+om8/FmK31TATKjSBZ
hPGuHEYgRz1K/Y5JEoJ1U4OiLPEmactw3kc0bwr9RKOJEyoYhrExynjkF5+RJK2EysMOwjVfDD6h
y+ZEYV7eFBSuKvKSdw82XyFSfcv2K6IhHVHzvL/req9JjhIQmZLegCuGzC0WQBAFatpl8j5NbARJ
D6tIfW/5MCG7Pl+UZg0XSzSvw/snZRHupmeOPFrnE/fK7Y1ouGnmEjM2qFxBD4NUFoPPZGBNiD/Z
mlMgW0nkmNpJkdmq5Z2GmSPE2hMjCqZuFpyhPsYol418oPyhWCSBto4nRyidMEg2CoVB2ZIczfvX
8rj0lvz6N0QAEJSTWhZWRvu1wBvPh6/TXzk2DuwaakNHQ1H9QANdkABdSJ80Jmlg0c3kAxoi3VHw
yLjIMKl0HO1aKFZDDfpfMz5eHJorLy1+ukI6ZovASgCcJ6krc381XqKeiqxFI9DV2Tr/H0nntdS8
skThJ1KVska3OMvYYAM2cKOCH1DWKKenP9/sc7HzJlia0L16BaY5NeUWPOJRJ1PEwLOMgmuaaZ+y
s2ZYD/GMXKK7qrs3zwMjxnVUP/VgY9k/HK8tsFV3/nBcpC3upwFBjP/dYZhEXa/XsCuWd41wsChx
A1V/Q+KsDnV/TZYv1xMrqV1zDORybjXBJQbqy6dqy8D1z7qPLIUTu0yutcGpIU75HDhi2PTiIqLP
jGXYJIEqkATIVCabvS6DaPxJ8O57j30HjDv8NxkvpvzpN4v8dDCE9WKueN67azOG8MdDZsLfI8SP
tUY5zAoqKoKM890kMrgiX5qhves0jm3+3XI/+cm+kNccr+XYmQ/huHcNZ2MuAdCzRC6gLrSi+O6L
eOUU5H5U68pLnxYS0LoELpy+JW5oLrEz0OJjAVG7rttnQR/DpVxRPxV2s8vtl3KAdwY7EkfyadMt
w04ICBQYgo3eyaDEzYiasjGk1FL3r+WDT5RyIUJ8MXMzqj2l0XzhXUA60WgIgE4am6XYdI6Dis+j
83xeLHuL98OAgaod0JfpZMk6En596z4VHRwkjqAiRmcgIwrIiFqtVe0FIU/aGwl4bMUIrrrTXMP4
Sx6iMlzN8deIQKWz0M51177OD6IjbyKvqN1who+p59O7qhEnM1BF2kwIgBndIoDmsIYNH1WbDhMz
P3riEVXhTtW26n72sFxva24jkPYQkcviT6skh0BH01Zy3zYtbEoP8gYXfswNSlURPiYYScbmfuji
VWVAgtN7yujlOuvWT9P5h3o5O1Qd2oDlZ5kETorNMunOjv0uyKe7RexJleYMIhGCWFk33UDdx6nR
Rc12Sb5FS2RhhN6WPaLryFY8wK2OLAnrxjWjhaoH+IhMegizeeiyu2OTJc3FMRaY/KBdKJGbdchI
GVg5fxMWqykNVtjt/RHOlICEh3zJKIkvco2HJn/muuu9X47kPLnnLZGj+aYu0i0jVsBarkQXzLE+
RgippPGih6c0DUZBbAzOqcRtJVeWpkBHlH95/jniHDKhcrDkerfZqEPCepsx9kkY2zBCrRFeuKQi
f4cOrKXX2HhqtdeWMXATI/UYgfWafZzjaN9uFyfcztj1qmfEizTa9ODhgNdzDsm+2A2cL6sWu6Qp
O7spfpWcMV54EBrTVPZlSFtf487oTGfdQ+04/osaAgCQvod+YJE5oUf7UmBP6P0Tab6mOzYtZ2Vx
x/WyVRVAncgneuzJZ3ThZAeFmNEwq187lceo27VwjUbmX0a9Gr36sbW+qIEHDXnXNWLC1tyLTNsK
rs3QQS3NST4Hln+1euZd0zuNU8faYuSTimaN+GgTccSpG3YJGXFYOMWTDDCdZIJ5hnFRy7rTPtQr
8KB1Vi+uf8PR2OiZFRsBtd3aBrsCLVDbYOT+LGhuJh0TVdlMD1r1rgonVZ8n3ql3MDhlru+c+H37
wVX7pReSS1atE1RC2a0xb9oCcVb+Ufk4bb4WbGWOyKymDtTq/ThC8axwnknf/fhiTvaWx1eUYlN0
fxHiBrMJQFxoUmGNUS0LIHC+q6Wn64XBm0X1WINIsiZ5dUY1r6wCd5dSf3BRQCaQcHVTQRQzG3HA
7ZYq9EHgGJrhRuT8tuaVyQqFv5VgkDx/zA0is/LWlLDT6K2K+Tfhm7lB2u6mmtLCvzY6/BS+YCBn
LzYC1UL2Hkhj+1s2uKtSxpuBS7E9er889LbAkLykzuc4mItgicAHx5/K/+C6sUBVWzQlo8c5OGwN
Ge6lzsVvvNQDVObhX5rhRwiTixJkpoHIqIEX/3nJf20eIi971AH85LTOIIO4DA+XnqFT+8aBb6Om
iwsQQLqfyVRC82I9kOahXdXGzj1SXFzCjqbAlO6xSKcXsOFt2PlHisV14S6B0AosA0H9lL8Wdbd5
UY8jz359I38yC7x9BYkT6Ysb1WuNCBsn30/exiy0LXhsUR7D8pwwwctPJGsyjszWGlFVoZ8eJptg
AEyuQ/BK1RaP7muHB3gh2a7wAf8bfQJf5ITXRx0p3+jDUABq/cEEgKeKMqxAB+Mx5ubdcdGqhPcq
p+zAqSGMjbX1E4JvVMZpHF7ysdzHKcTFKgfCJynXOEkfdti4DBjMMeSKmVdPnCln+kvfx77UjFZm
9qo6ewvAz48uCs5gLbKI5mMnF9IUvlD/AFyjJk4RpJIAw+kP2lD6F4cHy6abvuP+Mmv1ygeSS5xn
Qsg7jphYR0OA5w1LMhuyk6vtfHmOsDJXdQ3/YfQQ4Mf/7BDzCnyz44oiqWFuRYKO2ey8zt51nbF1
GFzPTg+tOfwcNGzNa4aF45dNoGxp4FrscPk5tMc5PFzirrueY5S/Wi7K4ZGZizFvONtH9MQy+jCN
t8Rkks1J1IAuksnqr1qQZwpPg9ft/XWeTlovE1bTfp9NnC9512pPLTQG6uDK0D2F6SWEvJ7b7P9K
Y/DwYGfM6ZaLw+NSYAdbPhIfkaAfTx+j5cit6lNzDjAWFsm4T567yv+J9GvEtRu6geAbGzDiG+vS
1EqlBU7iTFzIMFr4LQ0LW3lfu7eMkLQaqam8lowqucoa94Qo2jCw8mVIU8z7eLYZW6uT/GfmN7Ux
F9feBDQe7cbMO7FnLAMgJee7tsgx7lz2qYhPw+yXm0a0H0XD5UdPS89rkVaqGkwDuTHby/K7fa/F
a2DCSnXD+mYw0LkvVx98WoPVQjq0fQaK6YGJOhgxJS5x1akeaf1xdJFASsUtYctORbwzZvqd5XfB
+LgeS0aFvGx28tDmOyf6cSkSWMxFn++uaTty3+xmVnCd1OuyH7dG9Kob58K/SKfajMxqQ0/QY8Aa
m4yrlx0Ma28hHrZwR+hyFNV18ppQRzQS4hNjaR0VnCz6bVx3RzEza8AtXBNmoNMa9/bVzrznatl5
NFy9wJBR0s4xmE1mjCzpf4uftkpIZ8RnoIMgp8Erd/JDBFYtsv8fo8kXn4wGg/0FwbpaW5A8KkNc
Jo2hHkOtskNwZWgbGwNyfQ65fZm4Ek2+zX2oxqA9tmc+Rgmgrk6YIALBzPwcuCJHuVEgHqWdyVcZ
5ZFjqadh76Az+W9+OT9UETMY/TvTdr02bTi+aWuEPJd1v5eGuSZrGwxedphzsrTyAXNHloX7p+rm
WrtHJR2C2LfGqdXyYzf1QSiGF79OgqpiiCTjHZGbLLLcJXza4FxmA3iYPHF35lyYSYm5LihIDvJG
PA+cE6PAVSJ8k8izB3AOVurjaODeDO8wPjf4wiQWwhX7QqDuKpdniya6GNE0ZldtwLJ8bp/8CoyN
s3zuzXufwi8gO2qpKU9YRsL+Y+SW8wLr5CsugTxTDI9z/De+Uq5MjZvQ9u8ht6BWdVu7+4Gw0bby
0DU7fbpU5CDYymI2F2sj5KtrK+joy0yecMEkZrLPqmpS25krW53cEUCTPf15jABtbMItfZfUIJoJ
mMYk33TX2tgxkFfGQ4nOFAtjxliJIPC2/yy0f8xG1mZ5LEEYO/va1gwrQTwG7aQZ8Jf04d6w4B4i
60WLWbHssdauMLNGMC0NngXzy8SR22zRRrLSHv3O3XJrzOy0xiLbUPSw4TV5TRP3HwmWFREJwieV
1uMEaZL14D+KHvORcUCMxs9VB2OzyHscVYEnUE1hc5AhA22JCc/TTT3DMMNtK9TnVVq663zwzlnP
QTAjauVC5oXeUjpET+V2oDnuhmHbtK88+8bjot2o3rWdL0v7Yiu3fva1AW1IRtB9tC3UgL57lzne
migEtEdmGoKQOeNVOsGASaCPvxB07erWV2cp0VLyFsLUPHmcAzVxCct1LDBPozaMv4BpeJs2+0vh
c2aG6n/EZ5xXG+WEosbcr9gLLd8O/mEZFvOmsWZvFGnPgY/9iO+BFkCyjxCczt73jBe7ng/POZ4M
WthiArEQU+gzG0EM8cfYQjJRDBNi3xmRuhugi4QSyKHF7p/LghVlvzq59s+pzL3n64pXFRfpT4k0
vBnGh0HVw672VjJxDlssHeaPopbHJD3rst7ovNyYbVBnNx+8VI5Y3HBKL1DI3JioBVybzS+WezUE
6uYccTbnyW8MNXcAYIe40lrdKtN+pvi1A8HWx1WBwETS31KQhv4lxGqnk1AZS07Z48Twg1NItt8e
ingIISZuTHTRqqKj5Ewtm0QmDlt83wj5jOsVUTm2fMElh1Y1vlLEpRx4lFMmxtRDu5qcXekGHNMj
dKoUVpTOQN8ClB4MSIU84tTGxt+rsbtnCc3Jow+q6M3M3zMoiNaLEcl1ONpbG01FVXgnbqmVxUDf
K08N3aZWXBjjdEKDPNJsomk1aWK9NIQAYRe0TM2Tkb2bKZQSmuwmSi50YB2t1VwwpY2p5HTKqjJ5
hbfgFlcvjw+qhQVIGUd9C7traWEK5c+tSyYEZkDt8AhQWgh7Femk1KCaZP6yU+vPYFIm8ggfH+PZ
gXJYG+sxE5fKxCNBTpiEOH8JmCVIoma+gYOCHZKG3F9Cmogy+nSBjHVArSZFPl2T1SZXc3ThUG1J
nlPV0oI1c1vO+8FHyAyWbXDp8fuJmu1jOhq+J/eme84dYxdH8PUjGCewdyxi4/USGt45a2mk7KPT
NDj3UXh30CeSjRY+574dcANvSs9beUx6kt7dq1ehFiMWGU1EekBdPqk6y4z98+KiBHhVUBV9PpMf
CEGYTjQPiX1R6CgrL/AF86g5l4delP/hQbm5U+U/tX/qn+d/yaEkna7h3JqXd2NWiMamj3A0s/A2
Y3KS2Bx/3oAvBc5n4/vkIw/yh5XLyJye3k3lW2M2ykIMbbuPpAeJAz/fJSrGJrElxBdg34VfC7e8
u5M1WSJgN2YIaX/ut60NV7FS7fZL9PvfMAzeVUOyd6nhxYt4l7/FYcq3/9rxO23uWGrE1UaVLd78
nYIYDNMNjlDWzcDm5IxysGmLUqURsAdIsHYwlOp6hOHgDZnpE4dgf0bcJXSCnMarLA945z3OcJ1j
PVjjzaiHH69OYCHgfaMAEga9eX8giz51drUOA0jDeAYlT8QMmsptGfHqbp3v0cUweHzRVIxutLYJ
6ZOoROK/juyMIkMtAkdPTYvrv274Gz3nl4p8MpHBRZ/CobWGL6r7j2nXbu3sB/ArY77X9FkwAGI0
FVypcnifNEx2bHBFHIEWxpITrhjWqaHl7wdrP9mQHCv0k12/LdLhpJBLoIqIFy05UB59DVdlBsl+
+ujb8a4gTIAfrlZW5DO7dYj36l8zn/FIZq5SaJ1a7jAkxX+Kq6PuyDvMSKy/suQZeTjMEHPj4k3Z
w87OoVQS+tOH0wPzxvVVaHTg45/6dyk1VKy9WT3hmx5CuMlVVle0Eg5Myne1tVVzWi3XXqAq6rGT
9MdT1ManbmxxfqAuiGNz12TGuXG6FN5I9AlrdeV4ybUU3qHD6TdmUAR7MZyaNRSDrfUfdeWv7ag1
FEcl/BkL9w04elW35V4A9tSGOC7+vqezLL4Ska0y54ML/TT0m6F4p2/d5aN7qClr8s7fLwUDTtVL
P4z+32jCC6y7rRMj7ojweRLahgmlm2D13H5nVFZOiP9OfRct08nK2+iuA5cBCpHdkbiSb5bkYzAo
aytyh2vkIRQNNmQcUJ4n0evbkqItwaBIQ9TMk+u7WwaBFTTctuC21tA8/V0KIlTlcNQc99uDvhTZ
4hSSPz25q3Ig95hqr/XsbYiCKOruPjmmpDTagHDyl2QrG7ICUEpoNYHhaWeXJlxxSTrYR45wjln6
bIuGC7B5MAmTm6BQ7mzOn3RfLTztg+sdaNC6tH/S9JmZK/qteDM4UHAgqY6U4DSlFZS4ER8IvICk
/cdGfDAMXME0LN66ZBfCIli49byyPVKMoC01mr0Xhz9e6lzG6MuhsszG5aBmCVMNQa7nemoyvPPN
4aglXdCDuuudc8g5FgQirP7Vzb2t3l5mYB5TppiAcTJ3l6nov6f4vUjWork0Q7StmlXeILl1imdY
vbwoQPp2r1k586vpZOr2Nln8ta2RDiSuEds6GTWyvm/e+DaP7VOuo8w15cblv9BYLzmLPOu3PjEZ
3hyAUoYkwxaQa79TYlK0N5/3NDtMn3jEEnfNFOelDkZK5a8b0q64K4aRoRrNgnDSPQB2loVBY/Dd
vPZxOA3ttPJDfVf5KMqJGZ9teAXkDvUdHIIeK7L4z8eb7bcNddVepbCUI+wr3RnzlSrCgaZ7Lnqx
T5zkVWYuB7a7Km5aFGKJZmzq0GVOlh4LZHY5cIXjUYfNyi+uQi9Gv6QNKhgrpOsGNsQzWKP2MOo0
qPFSyWDXjCbz6r5q9i7bNwZyYahsg7Qx8rHBM3Oox3FGGUHzDjSjm/jDuAFzhRHamVfhzu3g91si
pR/jYKJDijBq7Hy81p2zWAjFOeaQ/9PwuYciMaZbixPUbhfANFwQUkhXU2xtZKq/OgshK9x2PgXY
DOQD5UAb5nVElqtK7smZvfuXjmAJL46wQDQCJ7I2AJcRn0Fhw2MqVjZ/7wFBILdy1lOsvUIQ2LTz
Y9jJfUP9KZsXm3E3BTj0Cm3tAV3VZGXQsnH/k3gJsZHRvwBeibt/5vTXO29t2Tw2MK/SlCxwSqCk
PTsDBxITzLIiD9BBCi9dFsfk3J2RCHidADX0C+aboe39KfB4NV4QgtrXzGfLt9L0Nz1seneZtj4s
zBGoV/2RNA7mfDD4IY2mjATc7NT65dHIE3ZAt+ne3DY7UFdL2z9OdAPmYB8cNpZh7Ur7A4KLzTNr
8d2R82/V28AY6jmU+JNCoW0m47kZmHCKmryo9NK8WTqz7BHeZ+YclqIhzpHUJndr58bHQk6b4+CH
wlglVgZGDwkjL4erpIMs7Mq7HL64/1QxCxt9SN4y2CQ4tZKKSC6kAT0yEoFmk2HmiqMutcceDUKj
Seg7F3aV8Mn81FFrQVEyhYGz0Ltiuxho0/Ve5edq0Z/utOR1M+ABoKrpUSuGbFXMcA90jyOwK/cL
Jm69IBmh6u6lSUEzeIcWumH9L/H/6E7U0I0y1s27p6R/zfN74X12DJApP6MY+Rt8XEDWROcL/fUQ
me9ZxoMei+1B6iTv4bYNC8GD/5nRslA5PZSOfbaBtod9Te6JLc4xkAKXWkFdp0gauQWvHGZHkttr
Me49z4OuivreaVbORsmsZn23MOVqatyIVbPJQK9v+gNfomhdM2+r7I+W+ZzNWBc0N1sryCKFuN6q
crDv1pMESrVgLzpOd650uI0l+Js1Mp6gsnLW8WR8mXr26rTsoYTMYP9DI5sp6on9HulKPZ1Rjx9j
DDXd5gFIvwJX9ANNx71M8vGcVerfLZUSLS4pA3UTeUGuECdRHHQg/MEgXN4Y171sduUyrSGCJ9lw
moCwO9vYQW6ZyuQ5jWKcZ3oHzvJ1rBLOJEQKvrVZytZdjYg0J8RrzZfL3i1194uRCmxldo1voYwo
pqsN0WjcGxSwsjDXg1l99NV0AG2oZptytL6NM44iIAliDmoXSGnpCA5L52PYzbhlYraVbXwSn6zx
jD2hKelP3Rffv2iheUydJ2mPZF02u6VCbBL/pV4WzNV1Bg/zqX81eEYJ7TBGSgCbPnGe0mkx/IQw
NbxWk8GNkLzHdCTCIxixyc6CvtZk8eqRdtRxv7PBLSY2S5GRa4r3rJBXvQCVGSw4+PqxbgmogVJ4
EJG7r1i2KzG8AxZTbPd0FnE7XZrMZfu2A4Tm7tbWJZycdL5OQ/nYdaCAHoOuxAeQ1tqD96362dZ4
Fvl9dmEdh/Pa6C517BKvTGvFrVgsNTlE6Y4h494o5VUU4ZbzJ16wOCgrypj4qa0Qyk3wDUYTTXEp
fi36a8FQnDsvhEXtGAyFS7ihYxdYI6tUgrpOzYTtbQPTwOmCGqA0oZVqHMYSzCunMDATqAeUbV0+
vUsO8YXZgzuB3fnadjJmmoqC343zqQao0IjxaxG2TZwSS35y6+xzyqZNDBvLXuzPGjknunT69oaA
t6n8LNA31V76Fho6kpFSPWX6HxIGFRvZ6IEQCQvEJNWGSunN/j6Z73Wev0B49cn+my5y1gPhwuxK
SO+pFu3QefHdzQB7K4K/YwCWEZa8bZ/1bD6WEWPGFDhzAZZNE8THIJ6XPtSfxhqzupzxOy5bsdvf
nHsk4Gxp+k5j0OBybGQcWG61Fi6oU6WjijQzPeDQ/y1Fv6881FZF9SLwqtIPA8hgMj4t+CPQDA5W
ddAY7/TzbsQuOBp6eOnFZ0h9Iox3YbdIT7Evj7pjHkawdIg1wWOAVs9trO/JoLCLYdL74nUhZhEr
dHsfG8kVx7ki+auA3Llhi+aLMcdRb9t0a3vPLY6Rpkc+XTWPD6nmPhkGRoYLLq/i1/ZvyawBghLr
0dI/hWBGzqpBJzKQmO5FMGNL/Q0S35uZGFu24MaUR2aaXeWsJT+qJ3J0wYgKlr4wsfSzVz4mKPG0
7WfzYzTw1eRcZUWvHTnD14DSA7CXZH9arKEcsZjM9AcXxgxVvsegYoS3ZIdE2STJXvX1rslBgE/s
hCZiunRJRnG7bFoEBS7HAscD5GnuawAyG3fXTJu/ODZrkT8C1OXZpc2nNyb024X+hWvLwU8An1qd
mTXKUFXhrFMXYiFvo4HjtcCKL7sXvXfJmJu3EPfGatlERfSXynnV1myvFnO9Zb4Iakw7jA5x3Bwj
P38dHRtqqYTR2p8kJVlMcTTV9tZMk21Sz9AMPPDXOPCojZL0lDnFxl6UybEOjW/YzdJFzBBvrLF8
GjwMMOKZmT2kVVhMhzYKuF75c1wFPdZEVZAzgWygqNMFTRiqwCBjAMJeHSCAqcObCVLOAxsiFJjy
mg0v4EgjuHHBvZ8bCKHQluBlVeP9yA+2uTETfo5OFlsRxwEMlBrCb1Otcb9TkI8CdxUjvnGuiPUm
qiGDm6PPNs1sXSGoDhSTsJmhK4G7o7UThdzpUUimikNtMh479BiG+VUbx3BIKX5P9vDJin9Ipzuk
5NFHeyA+cyLnvWW56lSOMfamvkU/TkZefhIT3GYsr+Q9Yghd0Kprr7N7rgdswqFFl/l5ImbGx/6+
OP3F9kNW/GBL/F7LhSVjbWYI6cvc/2c8zfWig989OP5MVUtGSjdch9k96iVQegXbLdezY1tA7/Aj
hDzhHP5QXIFbc5ABMruLFSxL/WohLnHPhoWxYXqTFnqinc3nqer62TO7DYmNCwy4tD/Cu35sgKAH
8YN16AxHRSbVuoZPVztgjNq27OlzfMLtfNAudVMnhMsKJCr1t/qBzOl3urWZxHzU02jXh9+hz6jl
WVeDctxg0r8yqndJxEEOctBrL4P2pDFTgdYjxktFgn0z3TJZbGLBtGWAyzuT5wibJZ7RMsvyMDSE
R3UVYY04NFpE8NT+s155eyu19m2UfUXQz2Z9pcX4qzLw0HneMq5PrVNvW3w1RZGvS2N8RJkTSZIC
oevUAxhU26wZHe6X6c1qviTj4Dj788MQmWi9pZNY14rEG2RgE8xcO9MgZSqwWvh7pNMm9JWpNA8Q
JiLGAh4+i1lBp9t4kI05ESQpggaGE/lzLZ0tKHlGgzdS1bpczwYj8hSJ/FgANIxP3UCJmq1Cjvx+
hHfoU3F1ZxZIPjjwEiCcLVyfSfuba8uupoGL0FAudvZk+Q/OdLeLbs1DMwxjmxfJc+kPu8bGPDQD
Y6GoMBLlBny1YTQ6zkfo0PbET9D0oD49dg4aii3fdanffOHjyB60/H8zNKMCF6Ycs42WuSbUgaSC
NfhtMAiy37zh1nOMVR3MBXQFMR97Xf4zUW8CG5ohDTLPCGpmOh6H8G1xD/F0Tjmibes9g+yrO+mT
xyMedO3Akk3Tc4M6RuvEw6Jp6xKSBZI6ipUJQq1OjVngY2QjF0CHOrWHspqDBVarOUePFbe+CRld
Y2w6yDnQMQnWINKUBIjaXC4c/DHdGEw15edeJjb+4xe7JFPcXC9QweJL2l9y/wLSWIQ50cNQRYJU
u9ckMjkTWPfw1Hte4HGsdo7+5voOBKO3PoeRy5yjdj3Q9E/uk5DCkythq1dkke6My+CSuhG/5XSr
nGAepldGRT8DbTJJA4hbG9QvCdoVE005H1f3qOpRmrg8jMEnwRi5nHbOiHhah8mLGJ7s+MWCVTxh
cjshVMvD4tpBE6oyZ68JhpH41yIL6DxAtK0NaxbZL4R0OMS9CScJ7y/5b1LoO/GjYsOMQ9F8bBg8
LbsAdpESKCBr6K2L4fypV5qnjx2u+NU645fUk3KrVnvP4p0RwrS/GczfkSY4pBjKRbePaM1lKQDE
z8w0OnFvsbUyX1PetVPHBwWBRxyyBu7QTbhVZVKeEG1Jj690Djh3l3s/JcCRl9I8NfQz5n9KJN3X
n3oIaxrcmeoemi8GxGXHZ2/BguyLm63Qlzkomt+wxbM028YIzA3nxumiLyEcpujeNwjDJnqRlvG8
gRN63TDIgtnKw9Tc49B3WDTcXfkTGfO+GeqTZWYHV4njWK4RfLJq0tbxogeyvZlwQlRJO8lzmBfE
g7KwwJEWrJar2j/HcMhbvrLwX3i1D1I2GxM+hFO/ZyBLGdBBO9avUnjpA2Usvz+CEjRqZmk/qwUl
OP5ajx5Y9EdbKBJ6tY/8Z5FA8mLqo9qiytjPWMrzfjwmuk3zbc1gOW51NLyzhZvWQFUFDtcwCa7k
j26hMOY6tFDld/OJd0W169HHo7Jbise6ZdQwIvMhl765mcMujQ4Zc8oR/4T5O8fPh9AyvrdWbqmo
1pCdwoneDeFyQZ1j441jmPcFm1xRemD2Dw2zLq9nwoZvvXM0o43/WSdXRhByGFYpfMt0tXzY3itr
nX1AKOU/CEogTyi48TAzL62JPSyNQzqtHub42sxvTVdAQWSSa9wU2Dc1xYsw7Z1nn2xggLr+anN/
j3qLLcsAghp51WvtFt2bFiJkn7V/2og6yTlx88GJOiVKqMUgBcjF5mxnzOpViItDebH8dNX6KN0u
fSnXXNT0NxpiNfD8ipNscN6SFhqcg3KwiVQqH3djx8Hd/KoFlwxK/r7m99dmkNJ/CkJSAJuTARGG
xn6aYMwAUEaLvUmBiwcDv2BtQFAWdCz1ObH3BqCdjaO6Pr2hX9aBu/WRXlcu20hsTNF/QpYs/rt1
YUpLBBhMfcsW6GfTu/rB53M2LYkYYKURhPGkIvfbeW7GV6uEiMkbtjztUcCgZIBWgkTX40VVEw4n
SU2FWpMBmzM2hLUqLEogwAIKnWFOKex2Rg//cifxi4PaAPWqxwyPIdu2nFB6Fd91cnbhkCe7MnlS
J4y99MdK7x64xyGDI8KTmLQt4ifHptcrVVADmlsc7cXEi9VGnW53Z0AurJf0HpYMuMd/ljhL38MM
nasuv0ZKzlgiIUlhDaOLtLKdS29hz/e5kUE2FmtW6zy7h3Je1lUC7S1V/GzMlkrguvCx4FCJ0FlN
8ae6lVPzXyqJPas2Br+tbv2TmBO0mAnQKSUJx3/7yp+T/hrCK7cwOI/g8FZMX0x++mZqT1NJhcHK
g47a/mpc2CL5zVBER1Gy6RJ4WITGQkCe5K0qf108MKigibrmDmeAV6TfktuLEepg7Oix0+zXY2zC
P2fyK+Sy6giscyFQM6miYnQvcDjI+ChZwDU3nGTSMdUDq2ilucHs3Qa4UFyBD1ACW9x6YEzXWFoV
xodW8yTLc2Wne61cnkUlN4hjURPGfnng/YlZ7NrB3rdWz6xHjQmJhLEwVPC6VUpMxfK8JG9CXVsQ
3dRUDFk0XxZxA5T2HxticQCPWKLhG7we0hJxTAjz/jseg2H4EybgmoY8Cwc35raRme7Dxf02lpM1
pNB/EAr7N5fGNGUGXRO61G1mxw/UpdmblBlE8/qZ/SiUBt6LVq1OVwR+0WtcWP5BAhKqpeZxETSS
NN177HbHGT6ShCycZdTWE5MOYkooi9AT8cFgv+ZtoEP1Ro7DM25n1NiYHaF6Hra1fQ87bE/ldI42
9APrnFKOYBYHz4hxV3B3eSbsFjpwX97b8a5n3w6sMF6aRn/JLKBmkDr4FOYLy3P4nOaa7ajMk+GM
q5PFvBm62M4Mj2qOusqsAh2vSRa3IBGphaweT3Cbv7IUcrnwg5Y+VG32HIEwvcV0U4XRxF4KoYtW
9m4KCTqumHA3TDuXb0WdUqB5p5WnsH+GnsrR5XqPVZM82wR54+PiGOF3U9+9BSmixIeXXinn3VYV
NbeJnP/r2cdhpCajyCJLHq6wy9wipsCJgV4g1K1ywJ64rjfSxyGDw6c+1b8+T6nB5lw4+EYAN7v0
F4lxdPCuK7GxCCcWYonuyPs05KcNwNc5exXWxVtDWn/k0YYKt1L4L2A3iizbe1DCq5zuWjM2bhSE
g33UBCBcTuRud+oBTrtpCjQlSDNp5bX0gNs43YmfzY+V7x4pD9YhTgYAAEWkZlTvOp8HtLBO8HDA
fh2jKrXqaAlldmMVx/NNecvkAP6jdTKw7uh7ROCUGz3j3qaPmTh3j9EwP1X51fDTI6q5F2+gOjDq
baknf3L5kojSdHiI43KtPTLLiBmJkFWNm0hbo6/P7myRv4oZFQwYwCznQTd2HU7q6WNt7N4xP8+W
fYmeqFtr3evkIFHeNRT72TEfPuL+1E5Pnny1mZFRYs7AmuG0gWjKgTy7AtiKWR9VFo/HrKpnp2gC
q2T4sZq4BoAiqrvrfPrDR4UpTYTlMS7Z2apN1uyI8Wn6xU9jsbbQ1OJsbUGExur1Az5tgpFhss0R
UkaPTA5GRji4rlJx27vMPjBvyAtkJvcSl+1Ffk0x6OWhIESKghqzcgaiAtwXesemQqVggLBAeEFo
ptKrWFAMziP8imuyZ/CmsSHcdkz2Wry3I3SFbbxnYW9UjRj/j6Pz6mldWcPwL7LkXm5jO3Z6SKHd
WMAC99796/fjLR0dcbQ4EJLxzHxvVdVdyYVHUA3qLV7UuyHaxEX0LYkDDu0GRJH0uY3SNRuOCFex
Pzz1fKsTIDpwjPL55+KfoaNBQR4Q8ltNBq6h/BE0ajC7eKOYy1nXjuh9SrhUQPzyI6m1fStEO1Wk
3Qj8rDYTiBtuEKnipXD3YpaijyC3tXN0yoA0uBlubjVm9HX70YPWVxMSaohSUCqyj5NzwN2IH40q
Akljyd0OvcOFuwjqEBGbvazZtCBMCVNcfcgYo6zyn9XcrPnHol8tBACulfeCMmMLHEy9rUL6d7hM
5HZIH2Wu378Ny5eNufy1xG9Jp2JUMzYGxGCUWhtkuowZAskFOoVaQ8FYRTea6gTncvb7WoJuLSg0
81PkwyLm0pWzYv9at7FqJaiDzm4HCg4tqqJwGvMCdApva+5ZFiUAeK8j+EGVm6gG7GFOnAyYhpgY
ratE8JtB+C9nVjxc8Qu89fCq5mZmG9pIz5mRZjP+owPGx99CWu2k3zrSiUdXJ0eXOO17tpv3GDOC
E0Vd5SOr8AZnUARgKiO14axE3g/yf8bCwYixVxK2c+SEIf0mdSgBxebuyO6b9bI76jMkIL7SfR2T
LWQGHKuEzYgXXaRE07wDL26q/lA0BUWr2j2u2/06xstSdr4ge3cWPBwVOlEKf9Ge9Kf43E3Ugpxn
xLwK4cfTqr8JnXTsDwm7cMj+SgQWLyc8roqIFQoKtGOW479t31KVAKtkoa8aa1ywrUMselG3DZBp
st4R6Y/5PdC2iTl6jYjELwkcYCgIavj+Af0VLE5FDA9CsKFu39lLiuhn+pjq9xeuKAPqQw1ESmXS
rGVp3wNKKybJ3vPqUe+3Ndhdc14JAWZChRBU9Kx8sitgX2mlP3YyhUQ882pwFNmp2nzC1kvjOUrP
AMDIhCkt4Fv/tOmbydH0SpOAPoOgvrF5psq30Y1blf0r7MGD1NRpTQ+lSNi5EaY1KrtinBhO2u5q
fT6RPdFxglemZmOOpXjtzVT0Q9WdE43+6AS04lWhTyUKqnNF9xnuEqLoV7Hk1KCu2HcISQaDpAtA
fZmdVm7Sq6Bd2pi5VkeKpanow8FiFwdlwsxDoyRvKAdiFh8u80pXqazR3KYly1aflIPWo3JILU9V
b+KPZOFhm+jaGBO34ELFA8ERH7J4R3YpEdym5ZxEbUT6Kghgn4HwPAveR52NCrmliMDAYErCpRyt
fvF92J5YvobA4q58wOia0LTs3i4HiwzPZNzLqMEExoKKdlxhnwp7jaR/djrskFxnUTCSYRfcZfA2
pR2ZCr8sItdm6ADie9rmgz3HiN5ncrJ6WDQOduCrHi1logd2iZ7S5KGOV5fsshBqdp9BFQ39NwwY
FzAPl+wiZvHXAoDxfjZVYn+mKCrrBEMLJ6CY99A72D9PK8AHOB3Sno7MhsKNWH6bGdUUkQAOpK9h
EYMY/ZrhNZJ07g6cosyaVtLDVqG4DJ6RShVP8k8Yp41MFkRBc0PIqSLr2S3Ghx11Xq2t2VvQWmJI
bYiKNof0YbRxiw6xsl3euY9xC28Y3XCnrbdzviryT8PyFAM1BM+6lXypYPwT8HLUnlodO0z5pkt7
S3lls98CGuKcasnjoBgJwHyBZZDFz+whbUPj0KTHaVZp1Zu3BEhYJRdFUz1z7MR/2oj4+BenxEIJ
qH5JzH2neyRvdzi8sh8YjUr7CuttdR90L5r/InrNw6Op4+Q65xlphfwdd8rxyhfxqVGhRQjTE1kX
shzNEd4oZxpPxGogk+NSR4KTJH8X6hO7vJp6BvwNAzfrNF3/f6C/xRYEp8J9UED8IuLgcuRzQ2vJ
BYJZQSkc4nPjum5zeSnmf0DvzPv8eKTkisZQxE0SiQnkyDZ/Nt+W8eBxmy1WIaNYsbytbnIlTI7k
knxLwrJywMTdGcjAUm7iI09YT8EnyRkycuEPbBCMC4dOadHx6r5soS6kiWmNkN7o3Ibi+C1C5045
joCE2YtbLjV+Q7C35CZ8AehG3xC2YWEmjRCQQ44YxlYAdCHuN3CS+gnT0aWeVmLldOLL/NbUv0DD
2nhj6Zc9Hu/vXLxH7TXJz0P3WQ278B5BYt3FN4ZQ+S37hI8lX/7J/2IcIzcFevaPs0rj0lbZOfjc
GiCzGRnvCSHA3bXYkvXFWyS9Lry4FeNRBjKIxvqaWtxeZfXYa+Rkmly6whwhLvI5dQAwM/wxd5PO
zaVTwgcT6zQvGTXoGjNJi1ujakni15ttNmAGFFdEsjBfGj6R1rM2Vj9ydSKQTiH05o/ojjY/L8Tf
5QGBY7Jut+HirihcRZJAxX48JyccntgPKnN2OhU/6lfFELKMrxjbTCJEF3RxwVqC0nOW68VmWI0m
xjNfXWKh7gqxn5HQHRDmWRtsC1s9hDOaCL7jXjSYjEBTCt/CVUK51GCDBLgUy0iAEbkOGj8ujH5o
IVqItOjywK8d1kKEAK0yUdXm/rloVF9rxvMYFScVFAqHlMXojmZ3TuePZcQizN5TT7VfsMwb40fQ
cS7GFDoQSx3+jObgcdlIoWVRik9xuR1zr2TjQkRiZyAUbJlvJT8tXgJ37Ed88BtT2TX0PmUC49HP
hDMK7ZG5zjv6d40LoATJaxCKIfRPSo2/47Uo32KAi9p8lde9vWcC1Tc54OuiBtCsezkB8OQErVOK
bKefHsrIuHdMoBGbTaE/dWPYyinZgwSFOagqCgt5Hwd+h6jBLN/Ugky/0g14s9brVQifWuFMktKr
xU1fIulqCSJkUDpBVHDW+LNRrmUwTOvOjL4WeTZZaxqNl7n+IUOo1PXw25aDQzglLlUdLStq/5nY
xl7GoVNEjx4WLq0P/bAr5d/Ykt8MDSwe715ASUODvmxsrlKw63kUp5bjKxmYp5YovRkWVavW53qr
kGTjF5tWt4TOMMoEHXFf7Y+dTMtw6FXtFjgTYjWZSFh0RKSfhWv8RYR8sqomB2oG3BlmkNAT+yyU
v0B4BmZDhja2lF0AlrRWLJIWZ3I33/zfheHyx5OmmJKIG9KPyhARYnFMO3ZPIrBycmO0Zxqr17jl
GWtjIvaX5qBry3vR88BTIj30C7agg66PWPoZ7KcXFUx6ycn904JLHkqwxct9RZjC+t1SCDBVtyRA
dn+VcQiVPwFqRKjVY4P7FwNW5Xs/7Xbi1RHPtSUZgIBICRHhQSGMKy0+Lcx4Bs5s4XUZROb9T/IM
VriMtWJ1Ww57TKOV+qYzAqpPKz5Ny0WftxCDWn0PxFNIhnR2SCGBpeAlxvSNuQrcJkNO30nUfUTh
Z5mUL/UzzPK93rAbEV64GrvNan6L9czL4d7b9YiIMy/i0htyrYOkRLhgl/klGZ6m8ey3IXUHhFGW
x5h5GBisRa6aLBty1ZgxoWTE/iNkYQUfoZa8jK/9+FENhyH+mEusPZpdCXBv+P2MhlI3ARM0LAJ2
m/iYWaana8MFRITAV0s7lOlxHjxxNrzMeksAyoqGjMWB8DTkJPhIS565R6FhMHznQilBOxQ5pi0Z
T1991FHkbuiNjNCXL4Z11eOaC5dy6rOUJOuJUrgST1PgqkHUAFiP/sR6rnmyk6raqaV5GsZbpXhw
b4dMRdssf6QPgTyggDLMnGxBUjfHIdiPI7b32OaNJOKeIzJOjvGsnQWq50a6j/qM3Ex2X1NQgQpL
wDB131OlVptUmxXCXSzc3Co4qo5ifRwsbkvEs8khXh+uctF7uSaB1BCM8OxFQMVy+bFYnpbeIh6P
hZTv7BLprmbc5s8MrFBTngXCyK57aWTSgGF8iE9Xz9adPibiFQqUwaR5M85/EDxfI5bejN/MyAFK
jmWDyCP4VXbx25K4E3XvaINRlP8FT+OBQoz/mBxDv+itsMHCIwGYP6vP5qSNm54IbqaVj+GjfWvf
5Jv+SW0KIhLxO3kqlKtukHELP1zTz/Byb/g+iI5jFr2YPJu4+XN7bZ3Cx4GtaVN/4v8ea9ZmNzsG
UQZy+tPiAmkROUXIF2GUo0IjpgsxU1Tea6RO2DQ3hvGIx3IzIpZJLjIUewcR3gE1DR0kP8GFsnEm
eEwoLtwtVWXcqBi1C0bApN9joUqwgVjnrgaIUE9jwlVVIP9i/DFz4ybJuBEZyJ8N3zLRRO73wmPR
kekjeMujmkBcgskEn30fFVrceNPgS/oOTRzRUw6+A1nbY3BixS6dJ1Cow8keOLBrfHfCijcpeOZf
L0GyRxykSL9xQeveuyq+DMmR70mTXW/YXGmYXSqCNBAZZfule2cobs0R61MModecOspv1Hcr/Y1D
cJ5leBtJNk9ZSWP2L0MZWnTNS4y+RhBeKhWLFZzBORTkbRFl7ow4P9Yqz1rDVIhfjGVosPptBNJS
FO0qMSuMUnopKorWOzRIXJHGubg2ensuOX/7unWIW0KA1ia6XwT0nt0g6UqhIp7jsP6CqS+O46+Y
bYP+stKDyOTq9LC0jIHc3iBw6OhmoA/Z6qjFapx1zWR2/IYnIkRiT9iwg+0ORhUSg0+cDFmwfosZ
CWyaKlvafk3+QFfCmxFBXNvNRw9eALlH9G+0aQniFRHahUawqSttpyQkBdcCPrvrjPdIPqyPfavJ
sAtYAkFbGlNlqBlZLq70TO+kbvf7wdLsIf+ZssKXJJR6Azjj6t/Tb9cQ6KMqB7dooa0stpIk1rAi
EDDeM7rSxrqqw0QOezFBK6psW0GC5qWXWHlyMWBnEZrjNLncxEOyUFpadgjYhEwoLNQvZKAC0ySf
Jo+uUL7GFbm5pFzW25Ga4GdAoNcD16Vj0VldH5G7We3NXBBEk7QkDaljBI8sJINP/yk1qixWnRDu
aemLX5lShGrmiC4IHO3ED4vsp7Cnd4ZIiaz5ydPXIqo87FqPFjP9wtYJeMadxU5AFGWDfpK/kOkj
DQ8yY54d5IHbEK84en1BmgqhUikoTJKWuxrBb5IZbMU7Q/6NqGfRKn+RjmG+00zlpPFb+MnwVfBn
2QSmpDKRfiJsdsvcsieybHsyoTtkohMLpqZ+e5UxDZSsJclxbndCddatco0o2qaIIyquB0YXO3Kc
b5WEnnTlvetmb/pUk/7aadlVaqCWosofgswzZ/SM1RFDpB+CuKj5eQYVnpvnmj9DH4AIkUrK2YQP
VWVQjC3hFFGejFPVtII31ZqvKf3DPa56eVixgq1WfJJRuaqQi5QXXv0WsfllKMBCFL0X4yakD5R+
bD9vEE18ajTN0YpGMBa2IS1SyAojYqW4TyFolEFVDXW1FgN8pn5nPEZWp+4IiCybpzEi+ZDsmHsJ
+rWu1F1VfFfRmyptfqK+tYM+G6XQi0AA58bpplXSRy5mMZyxUrzMNRhFkd0MfA6KfFaS/qjWFjQr
aWVtc1Lz9DY31jHnecgs5rLeVbFA4vG4lCSFFSu1lX9HZbaP1+wIZRsNsy2ZSLTYoyxlfqlnClNG
2auk5KT0B3Ah9bk07ZboSkl+IiqC2e48IpY2lcArQZ1c9vq2UodrE58XQXZD+UmOgGxBZG1IBZ2n
z+A1o7dWE319eZFUBAz12ZSWcyRyokFvzsaHOHX7ca73E+3hsdycFam9l5Efo6RPSs6rEh8EcpDp
rZ9eLJw84dja6gAHlrqZNnrxbGwzJvt8rTre9ghGM/Kj+IGYJzOYltI1KiLizrpIBw7mhLZ3x9Ly
1VElyI0yd09uXUKaVShCDn6+MdceBS6rgqxsvhdBM8zkJu9HV0wsQllIRKCJSnlGSMMmgjBRazvi
UB3XfYOnl2wr3I7fA71bxj8QwFI/9+i5DPYNi1o9EhOLhzx/IOCdKOCYwDtk4joWrG/ooIkI2BE6
qt1AwqRkjyjPckxUjUj2wQDwSbMlo8whpwKNXnFtsy12JohckQIAxM/Ilz7QvlmYRBGho8Qi0+8b
zROiXzC35Mt877I9G2qHBM5AqeGQBK/uJtYjgx96MWBfMiHwF3KpFnyFgkH2hcTDa4Wab0G1x95C
88Zw5hDIKr996Xm0ImQwftQdFPwsBPnORyycCBMlTj0qqZRtwibLc784rYpO/6THVwHjnrZnmEIY
Kl7i6mWezmp0lelk4oyo+NR9ddqP8gH5eZp5bCBx74yqo0iuhLjqjygymHh6AImmHHzVcFuJvZk4
P1uZbxDMkrYpgZuFq6VuI1z6hqugmhp9C/Ma5UWpM9y5ZRcfICdkiX1ryMTRkSxoaJBnECBLuXNm
jz94HOuFgYtmUUQz0oG+jxj15I79AQCuOBO5Bv+Vb9vHOmN7Evyd4C80+VGYwISp7ZvhV1/eOwxW
JgWSghcQd4TDjRuhG8P04WkiD5vlhbvVKY7Sv/iLPDCmw5waxuxfX7oYDQrrs2GTVtED7FXLLQ2Q
qF3Eow/WS6nrcAhlf1T3uXEGmRrWKu8NXPGuWFFg1LmWsUc8nHKpNR1+h/UwHPK+twuuWluW/DR8
pPKpVfYpyHrzisssCc/QXCBiQbYjR30EN1t60Jq7SnIegMfCKiMUl6v6nVkC3A9WQIaZnBa//Ck5
esGJzuRL6HfzoY+PcCQR8cpOzTVE/dW5eU1Q10RfUwO/eJZx4m9azH1CMCMPfYn5+6CCAJlbbv9y
54EjVfMmPEqSR3AM2ALjXrgKqHG82KOwxaLJ8q6GLRJC2DuuoAbxCsPOaA8yHV8zgAwo8YFmwpS4
wwrpOzu2H//WJDDmdjS9hki1xNjylW+axOniZq8lGb+X/KbzW9OZaeoxHZSYZOYmXOAjF+dw8f/X
Ynccsm1n7gqyPKAS3RFCWGCrwPXowFlmiHQZAqB9OFEL/D5kCnmleCFKtmuRk22G2pdx1rxSKA07
KnEHPqEMySW/pR2KLHnMbUinQsjMlm2VlC2c61sFQtq4xRTVtz6JHMuyXa0+hBWfUR7koBj9vu+P
IspE3XyP2OXSnRB66fBdzIdcQdHiYdmBGbbeFhCvl/ig06WK5W/a0trqdQpMA5kmXKBQxkDK2QW1
J4AQ89mYqNYGaOJodONyx1+6Np0Ge+GdwlvlkVMjK+NjdSKgTpLTKgdhLe8/UKlWoxO/6tq1HSmV
t0V6EMjFoNPAsFmaKqaTuwJGa/kd9nqCAjIisHAc2wofL8YwidGCCFMqvw1+9A9yuPSlC9YENDBS
gBpGrx7ICUMgNu+N1BBXbZOKhAaQpT4CfYCKXfGTLhUBQ5vw96Z+wLxFX/O7RMxkfws7Px3YuY6m
8pp2AKCEBHm17nYnayfemL4sxZ5kiBtsbfIL05dCZYDu1O1Jbk7ScrHkFxJ4zQhDuKOxYkRHhhBn
a1CdJHUIrGn4EDUXneKq7ZCPMXxv4hJJQD1F2u0n4rYA+DKnHd7wrIUKPiV3vLKeC42z0hl4S9mk
6WE2XDh127qNOOiBfUBZNhfuvhVjGCkOuJcXu/9io5C+URClvxlFksmD0Hskd7+EJs/Kppn5oNff
Do1AaGMHcYlM0vAoE+fJ7bfEGLXv5PLVmOAU8kDwxNrR98q7AOb1vkaFgHBbDJS0p6syO3m5pdab
LGZZPnAQoIhCNQH+gW0uJn2htdkOeezmxIvBaVlRL8yDQNFs6dSvhJNPBggykGhxsBwmH/IviLmq
XzlbFKT9AvDXDlonPgFgEbKw7Aj3D6l/K3e6vK1WbZ3LFzpSa+ZrBlGcPURpAUaCG8cAtbYku/OJ
ZV5pBAw55r+c1fAlr1qYTdV65Sf3sHFg8NiuVjLqfqC7OS4IrOfZ3cU4zlhq+PolArTgDuDPthGG
5R+Rtxh/zCb8tFwOMp8pk55lnhC/hTUDK5Vd1Ato7gRxk2E/8DG5nxLC27loTqfQIC6iIz/tVGVc
y4UZJSCWRpm4GP4JoAqYz6AMfCCYPXzPRdVZ4tsk/+v0L22C5ecBJE3AbOVdOSJ3aL81KyDsJ/QT
RJS11B86/ZFjf53o9eifCOsbiJ237Kd/wkVBsKwFlkq3ftWTJoaX84UrL38saSe8z5yzBtEQV54a
hJLMaiCXPGTTGzcCWgf1f+puvIoX9J7/DJer6vAWP7sDAAymdXTi3GrZbRFBFzK5lltctUjiivv8
5GNBSZT8E1/VL+uQfgo3fTd/ZPf5zOcBwimFOANttDyM1+Qvkq/PJLlauq/MiHyL+SfqG0QlU7DO
mtlK5R1rFCuqnVDuAuO350Bnh5xCz2pdOhEK3sbe/kzQKyHHXeEKlZQr7JnWhqelf+2pVQ/oe81t
4V0GJN9onBbSS6T9M+4c2Q94H+wYn/ln/yK/Zg/9ZfpB4IULMHiJqLHkmDDo1KUn0TdvGHNULk/v
aEAxQQ4bxjWyhC8IDLxoX/vqKWRGIJ3ctGvT1kiS/j+3n6OeyKzZdIgpos+MnQOyKnYCLFQ3Gr4h
wvnf/yg5b2HRmFywPFN8jc3MiRGSS14j7Il0IIqkwGLWH4kiJ7Gi4PLbuQlZtvmWdwwllvrFe9ZP
3Dk2jOGz6EMfIBGEUFG/aCgh4iMNQfIrm/yli/qS1zZuq1LyTKJFubH+GGQXtNuQG2qD8n4DDqK+
kPa2vMOOxK/5IaNc0NpLf4A40l93k9cuvKfxw7tttUAKQJW+9A5Zzhna8GoMR7DWzYorb/FQuLhy
uuub6gEOTtTQ+LpKkjmDHCIL8T1onJh86OCDwwbk9qH+sR8DrfbsdGxDr0oGq2pTLGyionRr0WcD
HNd1wJfWTw2dzdmn7HvjkJI3bTrGexyddHlPPEVKhTSXscUFYutf9dpOHpz0RG+Y9FU1BKxvpp0k
w8Cgvge8RyeISubYR4QpOMmVJQX8Cl8OAtaDvbAUeYV/ycPqOTuQa7Abu/xwopP4Y8mENP//7/LM
+Vw98L7naO255DEEQmIBD67fULCaW4cPDzhkvXUiayLxRd8i7kGjyStBUlGSZMXd8zodie+/NC5l
C3+BMz9LIAfUrDRUN6/Zesl0B2jky1rrwLy6rMeXTrHVrongC8m93aTIJ7n1on36CggGJhVdP/BG
s2hQ4/QWQmxXfCVTu/9qHgYgP5WJkZv96440x7MM3ovO13mTAZqoAME7lZIYeJhhyWLmGY5A5ixQ
ni2R9Sgf1sAk0rsGm7Wo8+GvLIEdKfQJODCVGiih6a6esHDTPinjrrm8uO3kq+FpeucTL+mxfp2/
jPf8K5JR+DjCT2btlv//DtYHAoX+NfqX/99ywYuLF5fnnReS38RX4SeF4slt84/fSuyGs7bGoh3l
z/jCsIt4fj5rPt5qBPjteRVBfPFXs2ugcvZKT7sNUNbnqXXLZccPFpceVoLl8Vy6HRb4oPuMACfI
bPRVKteWPakOxOMk6TaNfavcqSFOBs9cu588TiuGJQycgQxS7yhcClKfx7jO9kXkEfwlEBxHzaEB
V7BTslMZIuE9YM9vTwJF5x2ps57VXwftlKdu+MJZiJwvrbgT7uuI/PetMm517Knkh6C+KI+JuovK
3TycquSiFjeRzbC5t+OjSR/y+CCmhZOW31Sj5FrDcdFO9GQbHUTzSAJHmV5xY2AM0HgJiFzM40BX
r35SscMGE4rPU0h4yPTRD5dyuFjDVdNP/USnhj1/kl1eKiej23X0MBdkvyCXexHzvUE7pXHrsuNc
n8f41ElnJpcByNXYN6UvkBhKxEZ9aDvPlF5FYcuegjByIXg+7B8Nc2kq3Eour8SnjGPmWdizi1s+
8C7xFPLEzPNNf+ajU4mM+YttsWMD0bYErOCl1HmV5S7KvzMkelwQDYy64aGuNgOWm4rHHs6XfmuN
QkRlN0fbKoZ0hR+aUOq0EfmfUmjP1T4e/6rqWHD5arIfq5nsXvOBiZAybCNqcZZxF2QnI2Gxc2nH
LUgKTbnNpsegnUXuM9OuTW3wi4D5d6T1BlKLTkQyg4lGUfSjEF/L/ppLtLaROzR/F8MJZtwot1Xk
t8ypsweEi8MmohqEXB+jA3nYoisxvmJa3gndpr1DJ0sDbToifS/MSEOCxBRsOflIpg9TsIUd0n8L
8Wt7H61jQ0jBXim3Yu2mhGRlrzG63xaD2yb96cltSbxewpPiRHT9UPVFxQv0aO0lkS/l++HctpDZ
BJJehPKZTscuPsT9doH3na+iaPONBEqiD6wFew4eJgiPbrPfNx4qQgWygkZVjkT2iM8hfdWE34Gb
TWMcuQBw8Re5mVAFPyOLQw9HSdnoxH+NQQDIKdVF/rnAqLeOk8gYwDPS9G320uUyGb6l3toJh95P
2MMM9b+vAlIfAXVOJhPUWBGGyVrbROJ+iP+FiMLRJwHyE/g9TY9GfM9TZG7EKOza6KNGM9WNZwsb
PINRqHhG9BUpx7D7rqt/AbRhobxKyuvcHWca3DMCnIkM5lTm5b9OL0A1BEhzdkjEye3j7sZ2Gwyo
quwp9ImBRJKkG3ZaXUV5T35LRuTgAw8Tds+WbOoPUnkHVjKOwl0o7rSWpQPO4nKyVP0+rg8RBldg
y4bOoxppWt6cQxG3J2oJ0wV9seZDZmFE9WWkTJGCdJyAiq1JajZ+lfwlaVwLT8HoMhBG+CHl9DyO
J42M756SEAoLjrVwrs03dd6rLDUzPWvCo47R937ywCvmiyz4hcoPexjYPNt7LL03LXoktNjTPoFF
WpkaldBOlU+1DtCj0mALfyIfpvxUp2fG+Dbhief5Xh2DYCqR26r/uuDNmi9d4q9Br8o5ZnZBNKy4
erDFi4qjErAJ2sfi1g4iRkFQDjLkNov/qWWPVQeA/aGlWYVohItlENiUHcTMMyxkblfuuGBd2iGI
CJrBULvp7hELgXt0/yoCmDESaSBde5Nh/rsgkKNgOiACdsNZUk4OnwoyCBgw0l0DyDvHhlkLL/qP
8HLV8ea/lgdJ2cx3Ibt2DPbzqkgRW8eUzn15qo09H9fEAIcWa7lm3Qj3hbkYb5v51ZDMLOz0E0Ha
icDMeQx0yL6J3C7YZT/DwDRjoPJJMEhh+BpGEzo1mAx6PyougXk+mA3DtoMeoR6gVZrQ1+UnMppa
3enJoyZrjdRJQ9jCzQw/kMuQ7Yke2n1/GEcavXYJ2CZVVuVu4cjRnHwgI3NDkk05HJoBIhzJNEyD
HT6JwZmZtskJX+3bB/NRUYeYHkRKwKNLaj1C7NfTP0vweaiK6J7Fv/r4Kyl3K77qE7zz3RRvPbke
cksrz3WBAiMbYplw9cFnf1bKXjbY0G1s3wlS1PGsz8foJS4dwbww5vQaN93vNH7RgGhozUy2gkYU
DgITAtX2LV4cmi5llssDnxWvc805F394tWXqkuc5qKoHDbOZQ5bvflr+5XwcyKTUyFfZO1s0eNU2
SM5RAhkJXMs4SgYdwBvJqAVNoBGyH+4VbGOBp1EE2N+bhU2FWFx8UtziYNyL8BWMyBJI46sO4nip
mTXbhrfffAuba9xtUUuWqwPNW6sWAehVj0OCYmvSIxvdVrvzKO4TzVUITwopZXimkmew+mAqKRlP
OWLbu5G6qHDK1Z1bksMKxcuVesYtH7vV/EjYMOZdg35WPvK+rI5c5g+nI1EAi9pyWVS0GspfLH9o
0cFovXz4ilMfE94LG5zc4Px2A7DmZkYk1941VnqBz32b5+vFlJtWxdsa2dhTC8psFtAMbnB+wLye
oQjWXQp46rCn6mQnTCctJhOpfMdkUtaXWHoj6g2/7ybpZrJhMYYIzzA/ZtHDqLaicKibgwyXbWFj
WBRuCXZpPFTFz+AKzZm43CNKdOhu+O0Q36xyHMJrEG6z9CnitowO1cDosJuNY1wexcKWmgNXoF6/
TstRqnxhbZl9udTta5C9WcnN4qKiJF9h9JKJRw3lGNewr8b4jdCCVtkxhc4zEPG5WuKKsl1eBkq4
kR2Bclg8lS7gKm/+1OP3OgiTh1hgPdpwEJPpuH7igPa0162nu7nlJ85xhWDUnS1OVJfdpcERq7lx
55MFMDKGasALiezl8ddQ/RnZLonJIRbfLfg7Y3mHx0bjgQJDpmtO2c7GvsyOGPOkwhsC0otdypwQ
Zloat0rec5JanzEJxQvJ8EAR/TniHWyaT6sHV4VYp2FZvQ4dK+FtoqE69kMC6ewRWRN5Epvum2RH
uAT6UX9n+JkOBHY5WbnXz9t8TYLZoE60KJFHwj/8Yc0idOspCO+Dddfq3yh+WeiNmnYF150M0962
4R5gcs/WEc87OV4ZdljiRkwv3S0oUNmtmRyoLJydTPETUgcmV1Hem+VGZCxsLgVgyEBCEhb3PGvh
S/FtWPcufM/IoDF9HW1r/lMv/zBMRZykUeT2sDEFkTVcC5T4n87AUTyT8C9m08kCcigzsA/ijAV8
cLO3pJuitqcZ2SfYBRMJaiisQEfS8ZKKmxeKMrs9aACALeYqn0mQH2GVpIQ4CmQg+eUddwWbIlyZ
dBNhVVog92Q2/ElxbUvu8luMHCsblgAIJTvSACgP5BUUxxnWgp0UpEKmyQdTBEo2FEsENgNWngwA
pMwHGFyhGTYeIDUYZVagKTr1vFUblwTWwNbwVubJFVBIUnYwLKA1auGhPRBR7zWODB2D/AA6QrjO
5IykN/YZTzAdXb6h15nVp5L+dLxZOm6BJML6cG3wUtMRk3p5h674h0sS2w2dqIgMCYBlUzYyP8yO
WnfDhEVxq1ztsb/oFBXDf6oEcrv6wrWQihLSdfEFkc3vVPmJMitgS0Gka+PY5J6hHyi26dIdOREC
Mj5EeqpjCH9S/cljxT+S24h6DUT7h9RnQfYYLADMOfdWmTWCaTTZ7Iu0Mq9vLRH/y+StGerU7kY2
cDYfMIWMfCB0rqHuS1ikVwFBJXmmdySrMhIxR4UbgjvDAGnYwRcQDR8tIdzAHDHxW/wYfIKqrfAu
kn2EPuy9fVPPtd853ZFnwDUOoGsfDXrU5q3/RkljYTGCZ7oQEV0e2jejAMPe6ph0SycZXNnYGv/0
T22HD08q7HI9iaAhHZM9eYP4idLKUvGHwZ/NbYaQlz+VkQX+hpVDJtsa4bn+/bVsp/0GQVH+McuU
JNloqRLptGhbzitNZTf0EZbpktO8Jj6OB2waLfwMLdi//FY0t1ZHmRQOPfo/SQnbkHWEawvhxH4h
005z+36PZWlmVRtXvokwDA0ZpeZR8hutiQC2wTB/iXhYPxlSTNQxaDxUl4gFIlDIZwXpGFC3v1L8
StgpfBw9sDzokYtBhIQIpNIAoYF5XBMI0pVWXUdwwBvDIYEOJr5acazlGt6DQ3pfrkwCpk56pBOT
xvNoTtSHnyRYy2t3GnB5OxgEW/KYMzI/kNus71RDPyUqvYp2SVsCkNe3+Q8Vj6h9w9RW/ZD0aDJt
N8u9ne30T3t0hFsotvWDxAqQrXvk5wzhD4AhIEvk6n9AQz5LO/3gQfkcD60rnse9laGitsNvlFsK
+PW0Ud/wsSzgaYBBjhZuh8/ZZCegyhhR5vBkOTdnFCRoAtgFIrfhvT7qh/KaPxiO0K2DuJnkHa6f
QPgfSee13Cq2RdEvogoQ8VUglHP2C2XZMknkzNf34HRVV9fpe30sBOy915prhgMOjMqPz22AJ30N
sMiB63mtWxytp+GCRzN85myl/kK9hd0ULnLBM0a6PrHQ9l1hFcMa5BuzlUBqqV+dMG1ffPamug0U
AE68L6vxqvXQrr6ix7DlvvE+BS1TU/yaWHz0P7AOpPenw2xrVlUkH0F1rf6GCi3ZuYdsQoocYUX6
jE+egJwiLCPPBWoWU0AIMo9EcIZ9/rFlxWmlOdUMKVk6rFCUYKZVUd1pGBnNBnZZG8wqYlqQjNCs
ymr0rZ6hjG8DeQF/gUSBR0m+DftaaSE+Wd53MPq7UumRa6KecXUIQ9DKca9lYq8UwHrWB3seCwoz
BCXvkZ4pbHVe98Ch4TIZwBbOhBdWdXRionArgA1E3w/FazbBPo4kcIh9oM8ZErKpdsTEoaTVnLKC
WLL+FYxoD73ch7SMnDec5Xf5aBCc8g3CBYYEZozAe6gs0Nr8RppvO9UmC+HCKamHsIgddqC6nxXm
vIk2zSN5AA9oVyr54A//86NMkcF2h8MCriDswilY+Dhi5g9cA01zSDQLE6bx+TZftTavjiJ8mdKW
eEDU76ThAgjQk5yTIxZyEYg0ZswzLFXZPUkC9hDRPODSmrd8X17qvb/iTiHrKI4Y7kJGaHbNdhj1
qtPmFP3mdHtIuHiskAeWA9mm7EJvLCh9bym0aDzn4WfXI1r4LXGWIu4DzTozH8jxjHoeFLcxqktl
ETGMnkFMS0USU2bsYew8UjSLoKQReYfcCOVO6KghFpN4XnuUOMy6YQKFM/ZPswJFIGwc+xRku3bQ
IjdgwMPbttBQ079ZZrCE/21liGXZq4Jy3JLwKOdlAQosLu0bqS2ynW5KuJYv2l5jG0wdma8iV+MR
E1X3zAPgolkwwbJ+LnZ2RyRZY1dcMuZCpMGSjQmdhnoVT7Lf4F6E8wll01RDR/lXLcdEzJGkCZhN
e5/+sZ9jiocYFniV7XAyzg24GI4WVQK7hEZLVggnTk/H/p2OweDku5W67dcW3oNqZYlfuHbTFcjb
SWUHd7ewYJBAqAsQSSzV+mi0zJ5cz0rxDmAnInK60Rep/ATGFbFdjhZ9+h4/uGZ0RS9Mq4YFJ9tn
tuUp4yYzyGuXqKABDw9GtU4JHAOJKYBJ02fQdP1r5bJLDcxKzdjqzFchnt3ogHZBOzDHA6ltqQgI
bQR+4hHQ6TBY5LvAFEGkepxs6JdZuNVv9jvy/tRZ29nGd8VTBsbDawVq81G6MLj02mvt7ljmPbMC
yjQOux0035+EKdwLj3wyWbs1zw0CBxnf0b5kTuXz8m00dQcLBfUaukYmWEzaVBx6uHGUi8bMB/Bi
7OKf+flBJSVziWkvMe/jx+NXhzMacpj1OInUxksqaF2URS47I0XZ28ARaDlmt+4B04PwoBpOlmIq
bWsQLaGrw6QFu1OQS9sRJG/cJLDQvDT5XWpufnQscCiBoMyG/IQB7tX4G9qqMs8lmmEHzyEVp50j
3BCvmeWwkSld0FAg4FaRmBwycN98Zjzj7KSX97w/jgM6k8wz7AtA5xyTXJDo4H+OcnJirN4ky1yf
EduW4s2HsaCKoQbeZSAjVgTH+Ohu8ofIUoCNdA/PBm2XMd7j4JpymGC1Y7k8t1dK6cgYT2SxYM8x
1ZC//MjwjaY5Lxig+DHZn7J7GFnc7s+hcdpv7l/DRsOioqkWRl4h1noCPjh/4c2/uRtwfF4jfHNT
ZS1SiGnQWc3irKtflX6ssyloDUR7EXavSpIQfNVnpi5q4xBP1rKyO0WtBZuHgXBBKgP8vBS6uzti
p7ZIwh0KGG/r4pAvLQYTZcc5JX3mS4pGNH5wyeiFGAwruouurq6iw11rIIJsZMPCwCS0XsjY8BNH
CUkPXa200cxDIK/6+pqr+NKcVcTGTfYlJZfC3MogLUZA47eASTsy98cxFDMLPzhUyZVtSJ48GiwU
oGKQvwYE5q41YflPqT4BHZ3q3cYsLc4F+MHSL4m6RX40bmhUGa1DIjfyLfgTkR2p3WNLgHUGalB/
WhgotdC9fnU04XH5Fbq1hQzpsyuMrxQb7HcQ/mragVjsKgMlTuEhEFsP+w52Bs3vyCv65BR8h5Yu
IX5ym/8R1udCtZOVw6Ct6oa4b6sjhUfAiNHKQkhui8rbtiDhRvRlcuIkwr1xd7D+cnIOfPwYZ249
Z8JIYUR/Vc9daHKtcW2IkQL9mAv9vjReDXNaHYevt47LgDGnyQkaugB8stax8FbR7LX9XEoXsH6M
6PZBAI9POQnqmuXeIpHKF33RNG+Z+O8bnHS1L4RpA7CQiT0gjm2m6cSQgrPTJ9lG/QI/f9XAJuKe
YtsGq5gJdEs5m35eVbcRXchWCw2X/eSBHKpBwwoEqRvPWsaME1SfMb6M0KEH1vSyUwe4orTLlOAu
bykzNsk4XzI4q2fMAAZsCTR8RMO92AIIL7hwjeECf/ChsrRPF5H7+IKP5DF20T4i/G4rBY5M987b
K8rOqIPLz5C7p1V984x57cTyQODJnG8PFyQO5xDd4BqOug5VOkWUqlLyVWkQNRp7qO5dsk2MreDt
ihB7u3PaL6ViJAqF2JnJWyZLWniDpjf6q0N0oYrcJJ+9VN0Dc51hWkIiVr0ZTHoI6dgF11J7JGPT
4j0if+QHMRiJkb2zvmt0cfLqU24TdWP4KzNdQGSQDOLa19ixmOVa7KFaLkQ2F9+71R+fw2djdEvt
swuFiy+f4B5MiEAULiIQUvscxutn2x4jijuE1vVO6m0NBUIrgZovjfqYFU6I7BaXW2AHcopvnfKv
2SLEVZqrnaMA8yIC7qY44VN+wkwdFkyF3JqERTI3R5IjBoZWPCexW+gXiKWQyEI9g3+HsYuKvD5Z
Fhm44FcE/yxdqLBT2M8VXmCoQI5rzGUS9zp4GnudoAKoJh9+q+MyJJ5nqJc49E+awvtvVQVTahvF
rV9cGnIK8NtYw9UsfxFGs3ZpGVVMvlOs3uc1DllQ4PAFRJuqbuGQEJHUmMsmOGXmnMD2D8mphOJR
2iLDXwXxLAtn5IeI6SJ8V9ohrtbuO4Gjh2kYA2sm+fAIGPw/1IOI6Ee4fAgegPwq/9SMHzxUDzFI
+6wlyDlWt0mw8eoboRlEEWLcWeDKNjrfQU7ugg/eSrarrQMGmenKRKlBiwT8PNiS7iQ9XNr5xPzy
wq0Wr1KI2yW8vlUi/UIpQoxU1zbHcASRh1ofYgwRxexxpLiw890TbEkH2myoKyNgAe00Y0ZVj4RX
XbQlNFLQWDEzQfIY2cNdVs5Yf8IE6kj4AIJ1x0qM34VYvLGoyZhbMRqeijscHiVGaTg10oggGEVe
Pu0RlzOzo2uleRzrYnoRDysBRswfmAFQbjBNsaAt4B5I3cZ6hxgVUf6hKAS93n3UGZMfhzKt24s7
Sqyc8HigmpHlZJcuGUFWSUwn5CJC2pA6n+IbtESkekAVcM14XQgPEnfdP+S5UPmMpVqtgAqY3VNI
Us8VkJEetJEFkjaqgMoZ4O1g/c2P4P8PcE+yBCEWo3wkQA2D60BjjdEHrJjMorDTS+pBNHNTGiRI
dZ0IGRLpO5kspGXis2ClVK/peH7r/08xBpsZCbtghtJq5OFwBbauj2IN7i46D7Z6ql0eH/Q7Dhic
RCHWoqfgTFdfQr+BkhdCpX2yWaqprTU0bLbPRic5rcf6Zx2NlQ/SYLmZffJZj7JeQfsPQDMV37pE
aPVIr+yQh5pOAHgB9QqJGBI+9rnPsTIdrAVhNfeKTeImQhzsC8iiofQYrc4+9qfFLM6iVsGRBWJ7
l8NrmpZY6MCaJtwByHBkrqWQ3KivuR/s5UdCgEYKMImRMMqh7N5C/DO5bw39gg1im09memQXE5xT
ZzzFCXHpoT12LRqHI/obJqhWS0IXZAXKvimBGvP+hRGj/DJe7R5QBBUQkEoZUJ1a8sguo7/Dn2ja
vN01s9aCvuEf2kAbQuPTnqsjBmPq9we94596QowzapOA9gGvmbf81FBJoOLNP0egUyrdJ8BA1uHM
ORWeVOP8T/P0jOxDZh6JTgsI0cSNzvrnTGKnS66D/e7zQmrin+GowVUj16TBZJ/I1MjJf0DacAKA
yjXJZ7AqMKflmApmk3uLKY7GIbQ3IBLCbVSAV5EfOEz9dO5lw5AL/uhIIaS+gRrCm95v4Wun4GuQ
9WyKavYw3inWZ/YS8Zp5knmF3cFYAebTJYIEZOjuDe4bCz5jJx7Zn1OWeoW4glaPvaKjlNwp4H8M
7Z4SztW8GilTplkOwR3CLV+DZEjXIniDDCVcmmuukrKfLDIkFDfkR+zBHzgbLGReCxPLN5hq4JOc
eFOlnmV3bvOcn7LpvuEx8F4jpsA27Zlumz3rEj5L6Tn8WwV1LywgqhKyHAjyyG9FlTUpF/TktTw3
ofCD+GmO6c9iz+FnQ+hBf0w8MBYAhRC/sm0xp89EE038JwCMwrKrbVzUIA1btObCJXppTDEANphP
ouSj58pmWMzR6gMVIy4HJoOcgMkXHdWvco7n6HPJkMS0Bn8nFGlQHZsplBoeBkRYLcO/bYRWFLaH
D53tyAvSWRkjvQX0glGYCvRH+bSRT/ABGqp6Dk0MIhP8zZy2x7psRs5zgzON3agz5CzsjTHUHZww
GCYnkMNnRAwpE4fpKYnhvECMwdgSpBf9nQl9kjo1n5XQ+TqLwVa+DcbajB0VfuOktPp2AezstmMz
xb7BvsNydMlg5P8B7RvplCBY/Fs9ZQ4G7i66G4jY1AaCzafgSBDhcFDvZFj68NFIEvrlQECiNfnK
f3gLeghoPUCSrWs2lFgGBTUsa0zPEgvCfybxdZZt6tCRVYiwGRH3c1oHWhBOLLpTRkFGgBs9d54q
baSnd38dFt6wxPDBnE3g4mno2Gd6Q0zQiMcjpQhbuwsX8HMFTNrxAKFMrUiodhQ0o6D9PAjANhVG
HG2WupNAvpfetQ7nWohrLpXUVGak3OCf84+9q2Mcxp0HoWXAsBL30sl8Ge8YljLRj8TY/TCepXzU
t+4GUcKapI/TACEPCTlmyBZ8QmboTALE7/zI8g+pngi/4p1Zc4SUJ7rc5oWnFrdcehGDCaL2D/cQ
r9kzvgZwWWVLAW31sLFBYWKBxQ4eLlq4C9kMvPEJiABbqGI4SsbBBGXeNOQJQpIMWJlT8dv/qemk
YdwTSmAgULFGQAVVzpWlzw1mq0c3AjnUZyWwU/z2aDi8qXAjmQRTK7acfrxTuBjwAxQHPiUH3gvd
OH8fqI7C8VSie5fhuwPhlFCgEfGMbGL/hWcY7krhi4ICJjA+hJCK2TyYdEwA5H5Q/Ri4yTFPndCN
jfslHFRwCYri5owHOQ20CgiI7wOvXTa+NBkFy0gHm4IvsP5Sy5yBDV6gYa+iDZfMwuWf00iAfrbY
usAIGKch0P9HZcx4smI7eWGUETcLhmqUHQL0UgtHGYmagQblH5fWECgY4LDY3Zph1L65cwgsq7v8
xI4ptIwnu3r4YhAlnbp7fGzf+RG+dH6tt1hv3FlABXUO+8eVX84d51MgLkyYG4wVPtDCZx1CuxVO
rCmkkqO1x7S5JIdo199CB6NTuz6VxwTTL8t8wBM8xaf+Vly0m/kStwC413auXPMv7Smc+LLpO31X
Z+SZbkhcBUjAiHPwjPhsHhN3nYfPA8KPgXugvuQ3Wl92BBRgVH7tVcFGn6pqDOUam2D4xlR++h2A
5Zd6RvlWN925uzC64y90v/6z/5ZvzAJgancXbLYh0fxlh/xY79QHoK7gk7piyTv6ZR7U/+JlFyhw
Wr3Fl7Ibzuq5e0C0SXfin/8sLuJ3wNAeHzoHVGINZPU5TpYAprzeVIhQDcCWv6WfZBxvgpsu4FA/
WibwkA+fRk8qMKXXPzbqNyDdcEjvn1V0bhHNXvR5s4uf9UVfsbxJ0YxpeR9EUyzbc7MVGU742/Aq
PJMZs01lEy6GbXZsrprj7porjhQVzBwIHhTR7En5VH+OUjHGBOXZ1acauDzUe0y1NtKm/YZNugO2
ndu4oGw/V/PZXGGsRed8P1wB4ptjfq5OxTE9x6/u6X7HfyCiDDrBFD8bHRdOtkjgvRqy/gybCjzR
ODJanKrIAWECPNjxSz7V60HFNw2kH68WB4Q1esF8YkDQ8qrRiiA6njLHwLHoJ2crYoMIl3I8ow43
f8GIDXjjwDrdNN83bw+0t4aBbokvk7cfIjlTzz/4S56GCSlBt1PEj7wR2jdn3A9YIvBtdGuP+V1d
Cod4PdnjhUpvAHgAIfQX9SZdyMibB3lgi2JiBiEY4imU439DmQy7AMr9u/TsX+k++VLuwdl8gs5o
u/Il01ZfcWt+g/qDnmDoCCgHdqgz+HYEKuTEijkEdIrIcR4Iqi6xPSEPGc9RmyOW6oAZgx9O9z6b
zJOT2B3J8BYIJ7rDjhXOX+Svw4p/FpSNoFG34YJdLEIrNgYBeB9EmlOSnwyn8sF9Rl8UaDGaNpZH
fK3uw0JdEG7xxc2sHtJe/en8GWe4/JYW0qK95u/mFVzVrfolXIUdCy5aIZMVXvqrPulraOkn7TZy
Wb/rmzwDi6aHcKCjM2JRtuz0TB+aS3FGD4JWgf00PVKJsRK5m9R38JX6U3znQXO/VLZAtsst9SoF
sPqevPt81rxBfLRX87WiIs33ClszW84WnB4Yn//Ki3nz5tWoaQcxKsimnwfvH2wXdh3I6c0v6z2h
aP2CYfUtMO+dWN6/+emAQxjw18xvrHG49ockqkWCk5IZA7eCBzPtPAIAEfizu+LQTC4LjA8bQhzU
j4DKLOZVtWIaw1fEyQ8EqjmYGPl/rrzBIt5nFi9jXDuuzPxhcBEsLNu41M+AefZv/2TjHl6gPBrB
T0Clio3KBe0gyJeBzJF5PxIwdl2+NL4pKKRGvaeZ4aw0l1xosA46bPlHM1FDkaiML5pFQJpA04iE
Fo0kEBGEPSbwPW+QlRiAFePZ4J+zF69BtxiWkOsh06FTCdRdNKwgrGE2mXZHEeMAuGgVuU+uYwgI
mxw339I3UIpUfwJfnHMXdnxuMRksMfMzyZTinsAas8w/wm05WPsH1Fjh6r8abiqTcx2fENSWU3ou
MERKBLhMLU0dKiRvesnnLET0xhEtC5Ir3IgslltXUReMIiJBGoey/L9Y8VAODlglBljrwgnHJm4a
ADyPXTyTA/IyLEA94HugSTxsbjqv2fiqjts7PpJE7cFtBbQiCYU9GAUT05sPBBVqV2BpmHXMwx2I
dEk96wBEbPpiuHrEEyHiwFCJ7DL+E8SUv8HfriuHX6ZjjpYtLhysKk8um9LpUv9gXCWTdWGwH6O5
gT46gtWsTeXNORS36Vtrsn2iRKvybcK9SSQOWAkjY96SADTzogbMgHpMz7FahrInQKzIE9SnOHZk
jyJE3lVdxJTSK1hp5lWvT1Bq4SVJHHL5NJBAwLD5pXtHp21nnsVmWFAMMdv68SkKNSDDKeDQRf+3
abLAypdA7hz+SFM28me9GS1/2KIf1Xd/hqRIkB1bF5u9dMUBnMtU0Qyy1JiLopy4qGzltfXdIYUA
zgtmEHb4GBMtI/ZyIxw3DQ6Aj+h6t802OeY4BIFORUzfnfH0BrnRRpRfuL2bYzw4DZxMnB1r2IgE
F3FRdpFBUV+WNc4VlgKfGqtVqNZkLQPgQojLFfJYd4Qa/z/doPCcTioUTtYYcdQ1jL8g9Tfo4X3U
iEss4coWO6WVBPe5diig0bt6wc7VcHhwkgHR2qodnG/TsD9HRBAusULzkHETBBeZzsWqOBzALepZ
nqxJ7pFgT0SXnECaCEdPYkuQRaxKrNjgOjAKzoQZZuJds1H4wvCmuC2+vAyKp9SQSnT1SnsGUdYq
L0q5xRY0EHdaPWdnpOo3FyoDqfjHpw6E5+WipjGZjd8w9uqL+0BlzcvYatsUGws41NCFFdhA7dZv
7ImwE1AenEJlDTfSLHdojnXM8bq1fMkqS+huujrvSMC1TacX0WzYNXuHspDPiguVfCWaK7oJdonR
qfKMT1qYzRjwD4bVvcxvqu1PuGDNT1YQ4OlriIBJliQj6BMu86Aus4mFN+S5eYGgGN6IUk69pZhu
k33As2FEvx1OyQJ2xMZ7Ct/8YhkoX5p+vs1vYfaJkShs2C4qDJTjuYlott8I5bbRyIbYKsZVhiY2
zImPBuSFr28eMbxwsREwZQC85F2H1BsKM1k6XJXAgEq8RKOVeluwtXBGGNTNCwFPNZ/a/dZ0zH0R
1mC0O4VtKvzhtAdqG0WvaHJGdwMowFuU6kyEl4Jr108DrQUCnDvjEtyhOjR88NuoS9FkMO4skDaN
bY+7wZ8g6BaAE25EhIil77B17h8xpoyFLRJlpS1JgPpsGzkgsX5qaOzaLS4eN1c+DBDcvRwSqXdL
xJVpRdbhMFOmG8maXUEt5nBs+TenuL0qrFU47Rlhf1OOIgI5GGMZ1TvCHwKCFhCS2admfLE5lSxW
e/iWrtWblgdeMhbnsbaMZcgTtj76MzMgmjOwy5UZSLZL5gDw16mGHII6PTh4woI2M5Qp+ubSYBs0
MKG2RQ4PziF8seGbGM0Ujvhg0pfCuN9p6R4KVeTiGE7ECjBvtYire+ZuRjIrMNBLRA0G0qDMcKOP
PpuCyGY+bPHhDAa+7fb0Tx7nfIAzO7N+jGaZ8h3Nfiqac1e8496IsEtbQ7yADWX3yWbArDme067i
FOzvMFJhmgec4M7i9pwMX8xBkmCpB0sOS5TtjIMrbeVTR0tQvpeiMNVFLDkXNFf0PoSCw45Gk5/R
ie8km/A+T/r6SDssdSuU0dkJ6JCXj/NF24fa3HQQUafKypTtsmM1zsILVKFfBNljVIiOXj9d+eSE
wZnnxYnO43idTjylPPmUl5wvrGMRPraA/tyMTpx+mOLwD5YsE+FZQOUB0h51n+KsM0k0NDFYgvW6
qzNmt1NTHpiZPTgDiSmOqHUbhiTpOnPB86lyxK+6+FWydfER5y4FdJ/RxDW7HoQ3KWhIwoPMtFSo
/IXxjRvputRqewL3LRIZOgMdZbhOJkg9I5w5zMFYexxInbSQif8q0evJte98uIpW/iX4B9NXMnRN
KFf1DSnpKpTuee6xz2g67Jvc2yX+2iXmoUeET680wd4DMqeM8VEIW0NVh1kq+Aszyl/Ypbh4jdSV
MJ+Uly7ioMCKpQOJ+oxRWS6bCcMV1VxkpWEFtX/BcPWvB25t6OPdgd0YoB+eu0RR5E+C7/EylHoZ
6NFcMdHw8VZhadTr90ZHVxpCmXKjTVGpj8Ddg/WyVAePagCv7LC3845aS5L2ArqV2F/n6VEYSOKu
S4SZObNMOIVO7rb3uFy6PYCzijfcJ5qj9u4Azjr9XAAFj3YsXXUcMAxKFf6If7S7robYnoiTo2tm
95r801gMr/pH3wdKF9sCmvUmz3f4xrQkRctI1gL5KB4M/YY9laRpsNcqEs+DResb8yHsjuMXqVL6
WQ3mUyghtnPiHEBywpaZl46Blw7+e9ugM1epe+lLFlk5sWUX9v1C6N1Ni7Bagz3p68+JDMCIx6TR
LF1YJfW6K5UN9AKl884pNdrQvCZUprkAG8y/e91oqnasCnGLRGSI5+gnAlRKMpQe3Kmd8T6opudE
cBgjJcUFWZqTVu5MhMEebYmbUZYKcbpH89+LjGYlZow486Oly6UM1Dn132EhzmqxBpb3Z97YTrbm
yDxVPF4TD/9lUmtiNsAkY8w1gHzEooOUDLczIzBnppEswuK3IR049SHlCAgHdGFJfMOuLCYLvmIS
E+AA71UV8Fx2Gh0Nor4hVVENICVLYIgaYuABEx3yoK+fRywDOeraOadh6dGqkd6Fa9Ww+9QIVLkp
Au7aiZpRnlK34vUls9H7aNzcWx2Jy+xzFSoMRKGK6XQJ9URdhCSnRNE1N8lmOkJ2hNeMjdNH6vaF
+YwgaRK8zmXWSbsly4xhZjZvOhr06rMzea6E5ZHFhQgMOvDYIINzM8SId1m6BFaiRsLeG+8HajN+
OOeYTH4975JTtaSCeCB+aynAowrAd9J0KZffkcm1p8XOzQC3VS6TKWAQvv2mWEAFIcDuR+rZhfq1
UT0MRFu+W9tlqzuNsDaC2EYkrBiy48FIZvw3vsnJ8BN07qb/tHMDpYPRRts0uwY9iyfuN3jcteK7
Cp6abxyK9KjBkWh4sN01HwVxGBXl2UvNeGrM5kRtJzTmysP32JfBh0mSNj46uRXEtuvnSbfTKjwC
iP6AJxlOOO3g/YRGNStwZ4nZicTJQ8OahfS96Zcfy5BpKX7TY1UNi4xSpKkf4y/Qtb9xfj6635nZ
KMrKtjoMV58tJDUe+qeF+UX+PMCQgH2MjwG6ux5tssaNIzY0K6yfgmqygHY6n0+u01yiruSpjN/Z
V9r5Bw82NaoOuorFAmoq3Nxl1oMQDKsAb+1amqreMkwKR4cI5xkf7uYpE0efIxo31vnNZD8yGNQT
PGtpeIPgCGj18ShtE+efcF/Tu0TAij6jT9f9jYx5NpnsGhi72sirZTLxrBLSBgSTUQpzVgK1PRIf
UqQpQ3v1S9lqGEgYlxDyqu5m14ynIHOy+UbFmMCY6vTyY7iWuINPpuIEAnkS2vV39due5CvwJtUh
snvASlCH7u6ijsDA73fY8caDUYe3/kAIJkU/d+ep0yTQLv+qV2h+CWkyzCvWuf4T4EqNnL4/1PTh
XRJvDSSHYhASnhXShkyCk58TTaDlmxQWUpeudLaatDHmPb77MA+YMXxgwRdzjzTJAWctVagWor9S
DHVp+OtEE3FmxOs+fQvAYj4yHsEhOhyonaTkRMcvEAtRxnbg5WhzCRmwDQT7LtlTTPY4sDzSb3GC
9ectymgYZXwd7IRh1FHdNIAcFth6rqK+sDEg1dEe/5gw6TM2djZGq+oQZRUmCa6Wei0wvvJnTPSI
1+ImMG+LsC8cf0aBDUIVG9jNkU6s6+APW3AXsPWgOScWT9x4+bJ15+4L1zQTPtVMWQegGIwScATJ
Rr1WzNGVr4xiTgdJhtJExVLGzj/fDQzI2JEHhx/TcJXlyjy0oJYa75J8xyOBYIP7PBNNCZNvz8FG
cXg378wq/V1wLjeTm/fwmbnQXmPFRM/CX30XNVkE3MyxWYSxUERLYrhpdwRxEf+A0IHjpAgvwaXp
jvnQyCJ/AFmEyaQb/3t17mGsCUUN6Sc2mdrYxFZfISUewzLFIpQQrp5tvluDN4VPHJn2IJvyPUbc
b02GGVCF9B2UR+oTB8dXZFv6tw96AmrGD3sMvvnA8RfDF/VMx4u3prdQMJFqHESrDN6B4Ur2fU47
wQrOhXfOyAZV/4qqgczEOIJxr44IMMHBVEUjqE62IVMOtLRm555VAKkKlmUfh8u8wEpJi5d4R06V
9FHS1yat/6CNnZY99N/RODzCKYUS1MSbb+I/9GzduqgdxzGTxGxWT6DJV0PvBC7pbEFzEeU/SquJ
Cnig4sWbwVcoJWHvUxRlxIcbASFrqcKoXpq7GWpN/+aXmiOL7nVCKdlV/nICH1ORoBro2saMwpfp
x39+SzOAIL+rdqYQzwq3I3dM3U2SGByDKR5pOX6cQjdhAFSUmBh3+iE08ktdl9cIXcNngg70AyMN
3ZuGjtoA5Rh/n24IO8qJKDNnPaTPAK/DiXlpoxjpxiIhgXYw9L0cezNwGZNL90IYUJPzIIxTcmQ1
Kl6kuedU9DKuoqD84tROS2g5EoNZgciKRhCpS6AjZPnhk7Tvcc92K21TmQvJ+wLwqcN4JeCg02MY
nUVYkJrPBG74GPkkcGHN4qOioPtcqwqzDj1n1IOdE6QwEs9sDW6t5745qAxBWIhwr8cMB4MxlYnA
K47DVfH8JGS3s+f3cA6UGHqOsDBon/xW2RKTHY9g5Hjx5bzwZcBz7RzBO3cBRwUfSSAmOs3dBAL9
tL8Do8EhGBYT31wlJiyGhvjidKIim/JtdbKXEyC98JLxYwbOci1D1DoSmL+UB81klMTlfYz83gsU
5LmmsXEbUE22PoIyAXdcFT8eoSrndaCAvcLcLg0NU7Dc1hudoJMUPgb04kp4i6TOm7FANLQBkplu
laQjaf4+lq5Qesds9DgTNiF2J2l5V/xnlm64UNw7EwOyNiMDgFUvjdcS+HjqGmgrjiH71qAqRJ/I
c9+UYcMI8LGBojJknV02TwEQYM09UBiH4o17mxDgpzv1DlaL5BEth1qxgxqtgmS2w9HUfz0G+iU4
zuimwzmzKb71P/nR/7CaoNQxFwGAJaALNBVTImaS0RwsOESd8PN5pjv5DWTUvTxSAPOdulGuwgsE
ofqV2TwZKjCueUVXRlrUmOQiQYbkDFXre/oNnFTusrN+1+/dJvvp//otk2OWrwbXp73wYfSt/G5p
A64Hq4dypXTig/dAhtFfslPeTI0fkLF27z7wbEtO+aH7CqoLEKt0m9w6zRkYoVc9o2lG7Tfj0aOV
nLrrBoI/RA4s9Kfu/sObemcxpOG3Fl1L4UvCFMRPCltCoFPhOxViHaryPg8f9PbdqQcO/wDYTnRg
FnO4YOy7iHMMAgC2Gwy1Io4WcpqnIXTGct6Mf+o8TJdjEsDxxqGH0pP2O6lpJHOQifnAGWtUHSVA
iAHuqDgU47nRHCnhILl5F94nSpdYQ/1gUlqpMG1chLn1QcrvGeOaFOqTi5jwIwCYZOMhE+A+IN5C
+SiAYirGs4eLK0dXalFfuZjXrP3Ky4632pTOsvqT0n3ha0LvGI/Ts4FNGrKqAbppVilcjJ++2NfM
jKUUN1if3FFWWuBjPx+I9wySawslp1XPEaBnhkCsMHdG88S0dSC+vQMhiQLiMYW/sUug5kL9TZpy
W/IyK92v1lAqkWurgqYyw5Bp4HWrAYSNQfTjtpkXUoE1AVM7KSgufRScDbN8+X1wMRthU4S8i1LR
H12d59GGkTpPcXNVyn6lcVMwN8cuHbN5QOAU3yaGUnJIfAJ8kxzticcOOvH8q8vCJrt9JVX6SdOu
bjr8ZZzcUoCESnCPmp9ylKmLFnc7SjbmXJIx5hO5M913OYew9xSQ8JoVWzsTNgl2MiMSepGYyd/4
0bHB+KaDR1YxqZUwXTd5jERWLLRiacDm1JsvDbFuN05BRAZV8bLLKRVp5IL8Uakgk+Iac8tQpObY
mtVpmFwCXny/urdI+SphHSenRF1l3T7s9gM8JVV3EML6DvQx4LTig9jfJh3nI12lyT7TVhyu1I4j
tQfN5nsA4b0zV4GCU3E2KhDubeL82GS1WROu5D1IVpK/MKgczMNALexbbUJBuwtwcQ/mJgsk6uaV
dsyZP7ej3zbciywDkyDwETRs4W1HRB9BfLzEGlhOkPgwn1rCsIATKwv/otwVbMchC6HcQX3j4se7
SFS+6y4eHuQdQnbTx5nUbPIpZvi7wTE1OE5UiwkPI38YS+KTdBPkBMxo+I1gJuy7eyIaoHok4qKd
WOqq+f7s+C01AqgUQtIBuzNtM5m3gP/HEqH+sFSTNSQU2s7YB97ATmzqM3pzF2CWGCF6HmnpI5ru
cbb7s/4hXEG7EOdbV4EiEE+Yabnu19XXZPaZkW+JO3Z54Ltw1IjxSSupzACfVf0o4/+Pw+Fksmgx
MFTmFfHWKlktU4ofdcy2z1dj/tnkLCAaRzIUEYbA7AI/lG5tNNgcThWbTgD+fXMnS3MLP9thlK3c
9R+GqtAi5OiwTN0b0oe+IdZnbwzsptlGJYXbOOI6Y9R7wThqEbY/C/fAtj2H1AmlZFKtEUc06r4o
z9Lku9C2ZBnCkK7bbQx/Sd3pATmws7Zf4fxZjl4RrQjO/1O5z6x7l9k3cclmy4SOtHk6JajRCVYN
wJt4hSb6l9IuMsdEG0XoxZ4vAFJ89jYKw9RmCzWa8T7SXLhEYoJNMjUlraIbrKu7adpAjOG9WmmX
sbKjS5gayDtnRZf9kKKE8aoUb2WuqpnFb6jvvAFlg0Zm473F1IEqFELmgLdyDvqVAfUDfknkAUkn
thuuewXTgv9IOrMlRZEoDD+RESoiessuiIC73hhSZSGILCICPv182RM93dNdZSkkuZzlX0wgOqjI
1b2lXNh27KzbczU4/k3R1WuhQU3PabeXgSIBl7ybL2k3rXaDwgb4n35WAFw+c1MG+FxvkGwePL3s
uwSZh7ijrDj9roSjqkTfiV0OTu/uNiIQp+0FCKasDxx3PLHmdkEoL7HRjyORQkcIztVgy2n3/azG
1XXIFdD08/vdB+YKkM5yQRXmmdg05tJyMc+9wUCjQQbJ6fl1MHuAdAkc7YPQrYsN9bhaDss1J/I3
9xp+DrHcEt2Pc14u0NvVUfN5ybv3fVlm/vQ2oY2Omt2gMohFiSiHhFyovM6qa9Gf7l1QSKYSCWB9
J8RKIVLkFEdo5dU7RLY/JWZaIud3UWHB+PdZs/JBrk/U5r4Y3xcvfw4sVYhRJTafNioXM1Dlio+k
UnxZZjXCLtu0sofpbdahEX24FFFVren3cdntWbQAMcBAyw4lum2TWZWCB93yQ8gKcEYe/bSdndTX
hFZCZqSVTvE1NfM2IAzpK3d862+ISve4igryHsqEjD0YmERr9R6ePTjDKyGZPt3i7XjXyK/C7NJi
A57pJLvlVl6yYWjwXT0ZaSh1dARzuuAAmIbyETlLDKXR3oKziDNfswdQBTWrLdznCu0n6YfQYOyU
Aw8RLQQNF/21Jql/huMdKzb9FQbvan5KwexIy2LlIaxVresQix981XoD5c5Gf3LQOz15JK1RyGZv
Eyra68iVxeDCBW5FAxlkpz+ceynIMl7Oj+3A3rUYDwGLAmL0sgAqdEZMZxslKvoTUOqm6mRVgNqF
A8qcc4jU49IpC43amNYdn4XeaijzAb3UJ87DHbl3vw3AAE4XhSfbCIfpmfVQBz5mzqee1UF4mlgM
Khstt9RtOyzHBNSjJHsHYGnQCaJlcnyAPUOD7GUWe0g1wBOBP6NtdkXo2X/ajFm2oJkNhNxN2Yfh
0VBy+iE1g9KD/F+h3k9NbMp2TYDFpAbs/d6Cf4S0oeUbImw9pkWAtCX9DgDPjBtwT4ZLNpmIo221
nl1R5kLZcbDGjHrsADHtj7LTb+vFiFAAC2NSJjxxaNO600UXoQ9Sbtk3LnuGrsIJF+8peGybly8g
TfkG9OyX7PMCWkcjrf+a59GyXCBeOCSZA/uuJvZ04lQeZzCyZsgDAtyZrHoX3fjCwDDyb/7z2I8C
+a1LiLBqKLYR8r+DxKCvjyf0FeWtkNZ7vUbUjWJ8QK2TWClbNvtuc/8BMuLRKWf1iZF7XEcEnypo
FZ4ydQ03rtVWA5KzkXVRXlRjcwaeaGYhVn+swk6fGCO3VpUfaNkOIm6j7R3FQEfSWZ3mMJwLocyR
TZjVPvS5q2ASwez1Oht9HnVup4FiJ2ETfmlEsmFeGTKmmvW0vzaLFmkAndOKGYv614JMILZBFKRm
fybmQNx3+3SqHeYeR8AJ9yP0vsSYH4AkLSYGorRz83sg+z0RI69em8te4BJu5Ce1BdJMT4/1ja9Z
YC4cgIvUR/zv+rJove8CcUEtXhRWb6SLiUMmLKPAr42DgcFkOU7+nme0bBbwT81LMNu23gj8M3NG
kPg0mY+qaKu6KdbrmY8VRVhfmb/yMQPkVzhgIxM7oVXJHcyCLspMjmVmEomUNRfk0/mBa3LZ3QHq
+/JxqiHQsbibIJiJGxE2Vj8bFGVcmr/ryY7z9B/Y6GmQ3sgub1K0huzGO+RarhxH4kegtBI0moD1
vy69VnQxQPQhF7vvLGyZzc6A+rCC7i3gbBQ4AP6uap8szsFPD+lnldNPrZeFD/EIkA8da/hQZIqP
5deSrWaOj54JwSBpPcIFwDNPqwcfKIra/BWo9h2eAaE/9GVpA67/AUWjCX4GjUnn8oIwlNnsqUMY
4OAVowViCbaMItsLewSBHnwCg+md3AQ53t9eKOFUBhonoExtxFOQWYVt0RkI63RoutJtWtares9+
Ozo+nRjEEAswynQ0lXRms4iE1PYE1h1lhsIZrKDA4B+uUuoNAuwqrpf9zGJPWE1uAAXZfLBUVYsz
rtE8sPyPKxsYiievMn8GJ4EyoIHxmxAnvvvQktS3PVrHZ8rCZ/YENkSw+wIJy9gwjY188WFjGa3f
NlwPg59Z/fTml+C2BjavVwLjDcB5bnZ28D3gdMelishwvJiHqGBwwuAgYiaW2EQ2w5I2LywjF+C2
je/tMnEAFf3M15dAdCAPMseyTxyEBLYM5CyEN2rCCDrTJ5pdAY7Xe9gvABjuAZ6li8yFgs402SaL
BgCMgJUizRrj0KRCeWX+sVQfq4fxEQquZMi4dtLNJzpbdDYTAvtTWcBDJc980qlBC9YmN2Aix7dR
rybW7ETfYC6gye/oee4iOjmtSvF5vooLdfzL8oaEBSqO3vACDOU1/h0vSTpHRrm+IwqMUomT7Ahv
X8bojyq8ftl+rXLfLAfwrTk7/cnDnKB10YIVN2TkOrTRitYPWX8y0d8HQNcWnDfVIp3QYwtiYkAD
Rf3ZVrsEXQPn5da4NHUHujHUJmBKPHePcy2pqBGsq2Xvc5qrAuMLpBfMNdtp7r6wmtnGbHCoj1P2
dsAY7RAGORVLKlhrUOTPZWUykRtrpg4crJcWbzI9fAX05BzAZDBrFkZ2jXfMcFBWPiwGxRIvHKzm
18bM9xUFbj8Orq89qvgmMA3Ca++yvSt6kYo2PBvqT7lXvNKG3XJ8LocBssA/9SnfUxSyejOntMNT
n/6M/WQrh7BgiEbiX8kB2SOtasJnoC9QvcyXTX3MGABkZIu2mgbIlyl3bBdz4/7YEmBflhxwS5mE
GvgPcx8ZRtjqc/WxfP+N3xYHhAmF+Y0XiEtxhlN9/Esr9K0p1mOJBXmemJQnCzKN5QRXy5cGSBJE
qo6iQURf37qvlDUfLYL4i44P4erzN8LexPhgQs+Atp1aeLCkYT+zqxHkVkLytdP9qYAaFzdpDWmS
CGXEKrlQJ1eRarvY4JSGi9ijL464UjdjQ873r16bbrnPwRVKiIz47RWmFPD+8m8IO3WGAqn+Ruch
xL+BdNf+hjU5HQwrSpaUspQzTeiQYt93PdhxoEAGWjwdAX1ndTB1c/duvhdzH1Udn6tM3EcI4kww
reDZE+jRDLbLiNBtTTkKwAOoCJ0SyXlO2UiXl4V310bmbDdxYL7u7j+IZzoU84UONmJpLzu3ASCm
CC4gghDrkpXbEGQYV0Yefg2JXS7Zd45XOASHbEPceV2PgeKTuA80WDP7ivBhO7I4vlZTvXPGgThR
feZUOFqREScWwK8UTQv6cCDlm5+ppD9unEF2tmGjhRH2tpkzcIqgDlid9nFq+NLeGM31FTgdMiGd
TmusD3+TQlTdhsGIeDd42Z2Tu/k1WX7c7wGsKuIldOlUZT88sksEP/cVB+ACBVITyVMWyHq0/vxN
WNwsFQHxNOlJfUN4QNCPxPb6iQDyhAqJ+Wqwf6NNPdwATwPUMMMzSUUK5b2nWUiislBWrNN2N9wX
yI5SslalqNrBB5iwba6kl2awFy6b42hNHTjbx1AbwBMAAsHydDW/3VfU1wC9gnxmBw/g4yDLGYMG
/tgzyH8zo+sgIZkAolKIIJxaewycEWvH8wkDQ3aih6ZAZ9n1XNQW/g88ViG2AmfQ/O6+ZyB4mYPh
QIRgFEUQ/Kgzd3mJKi5983Lop5choOtyZsDnnBnp+W3lBmby9vQIuOgAYGEuZutU3f0BBjBo5/Er
ZZI1qqKDM9YImkirrIEebxJ96GLeyAOCRRCi22wkpviTg1Xr1b/f8O96Guo7fNVQL9uz5wp6GQ3H
1ryM9YvqTM1YuyJHpl2vvbr/4y1N0hjtr1UT/Q+oFNAnkgf999e1T7l64KW5GgQE01zM/hcNNM3t
1Z34LD6VrxL56KWFCB4/hESWBhJHDX9/W3WD0I0FUIjXoIWu57wGRBO/xStIRfmgscp17qb2xMbk
jxFkmWrgr7Td+N83UVnhJaWGqoIKnJ+vPblp8X8Z0AWgYo2WKF/7dwka5SjeGCCMTm7Az4lfAs3F
i0Fe8lIqKGb50ROkAq4TQK4cDMbFHW6bi0rDq7rQvtZnQNUQtn6aM8UeZBvgU9J7WeMAy+T5aiT0
RrsEGKwD3mQIJY2VYTJM4lucURoqYPwW18oA2dyiJa42B0UmviKun1ahA9aQf/1/L4XOwcjV4s5l
oGK7eAaPoYmx+t/jqdESSp5UhvX3HifFPRJi5erSOPTohttOMAx1oZZV2Bf3dYaTiM4sQhZYjAdQ
msCfJeWp+6NmBXw4DgaFC4FfdsD+IsgDne5lApZD4OOa0S2DHn7RW1faDvEtU2erO91vgl+okAhM
SV8tfJ6ev5TEMDNGdKobGDAk70Deah27nruHGuAXX0C05chYcSDSoWnPfGrrd6Q9QJUJ+YBZbctO
d81X9BflXSr6aVq5U660SSbfFdidFGil8d1Rfe+3FwJUTMOvyA8wDopDA/izwkg2MbFZO9EYrH8f
ATLfu26L8DfJKTIcNntGsYQldm8IqYhOoZ0lFsjKc7P57OZsCGhmaAX6bycizvBL9omq4p+AWzPz
kjUC7qsnCjUr+TahFOPTP0b+AbsCv/ZnyDkb/ct7rXvcyvaCf20CpnpS8I1NVBEG7U7+A27H/iLv
xdjY8xsPBjlRNFcgpMinmKBTdqawVA+vcL577JRVbs/DAR6tjpwbQO5AJrWFn15hSn2pjgc8TH8c
oSgIm0X6Talqq88IsjKgDcRbBjMDiaspTMZNGuYosmCGYcPi+MB96p34cgJuPOMoT7fdfH9Bm/cN
tn8Vz+Cg9vrMHrqgeKC5x2g/oEnm9bRtHLbGGHmWTxBL1ykCxQ/I6vpsNQERjkIiFgMYa822o2bx
me9z6Po4CcWXe9jCpU4AxSffvcDKzLynfC1oeAwVh34COT4NxXYpfNeGVIog+HGKl7PDK4GigMVY
jr0dkeSXLgVt+TuxQvbdxd+NFGOQjUy6g+bNG9Ig9pH4S5VYEjujZHkvsYDBumiRF8t6EEqtVwyX
aQe2z+QmefETINrc+w6C1+R0h1Bz4e46Pr1GjQuif6N4lby4K8EFqcGx+2RV3ipSRSDJnVegw6t4
n8TBlUo44ObHQUdhaZu83ULajfo8x0W8wqHqFzsoGl/BFNvJJ6XEdzBULGGSPdYrMLBoxSSr4Zgp
7z6kQ52syidhCjpz7F9w5l5Y1XAXGoBMjlpcSQim0PCQ4YihAYWYB3RrnILnCA9rsxHuKhwecCuN
5AtkVgdAijRHeQWPCcYW3HieUV/VOcJaELhC3Y0+PCwGEDSCLQuEpYRLhdzySJtgnY1PCTkKG9FA
MPFIgyZEtyz7hwGnocFd5SYXBjEzV8CfLWE0iaRELdH7Av3RYsg0MjuUQSAI6opG+nOEWhQGTRo1
8vsMdQj9kliwJ/oRRtJiJ6A6zqJGtm1MNwMYyx+tBXRuAY+B4wYZAaKezgxEpYFCId6Hkf8iJCK0
4w3+RtwtTGwaumjCKOp0yIatvaHsxPajsL+i/o1IEMI8JtR9+lMlZXCKLN7sSBDRpdRg1PdXLwuc
DxCzoPenXUDaU3AhZ4L3AOdYgk+gTWPDKDIN9nUO55dvS/oXWFUPy008KQaIMr3SmE1qDMDPxDpg
wAxyOsc1zPncTCsLwR8wvTzBCXIWkhrwaojNJAqMHmDBH548oyW6nVzG3SQ7gwCdHRSo7WPqXbVo
hKBJE6JgOm3CV/P7BPj0cpsO5bTEankW0EASPS7MGjGwHMK1VSjEmyCK6ls1dtNnSOkiVRzq58mD
RhgHE5ov0P5VKcKkS7noj9349IqoYPkdtRQsbz5fo/bTEJW05lDesGoCbzWl16Q2m6evoNqHOL89
hqpH11Ix6T6aZWcrKKaDgWFDA6apjfeK37uw7y+11mxyT1pQ0v/5X3RsQ2Yq68juCqA9/Ak02saw
GhlMIMRv9RI705MQWaINdKLXDn0WPXh2FMJwkKZ0nh+7HzYotT1MzJ83oi9/eAlBhiWX4E/JHe5S
FFCgafpYOAEiZ3Lz9WJXuooFZ0OaasCAQKKMI/xRBUJlCOOMMgQlaWO2HKxI++V5iDpSv6O4zkC2
wGHINcGxjDTIIEvQzJjFEO9CmriVlMzQh+HqSRw5t3csHIsFhC46AFzafkZnvHfInS1eUNMTfAVX
eFPRE4D02lUG6dJ0IRitkSiH4nLRcmogRzi2vmb7lx0H918muyz7l2KfpRaEiLIcI2Ilg3jDTy4f
oqGR4atSImiHTnaM6yJW8PTLOPFQvKQoRVWJql+mISH0ryvHElTnBD5YEEENjGEcaKgJIJOCdix/
F+ogJDCZNhzhE2GCBx/O/ujlEaPPaGUDFiXKkYJLEtHoeCr7S4tjs0nIPYXyPQF//T71oHkm1g1m
Nt2/uqUTCHHZYNrPJCYMglcDFGaQWgSfJlQh8gh8T9GihW33iPpC8PicsDqlYEp5gm7PLF2Bv1NI
/iqA6hkHygFcwbMXMjPwqiirg4Fr/pSfx5rCx4Pjs0avH4U4ypHqhFqUP7u9FkOv2kFQh/QUI5mI
7f0GHwRKjwtqBNPpGDoEQdvLeVB8IbXLTLi5NJu+mQd3fRbbM4WSlKgfpPOtVGHerCfxbUx5TWZX
M544IWWYt2KvhQDptmhDaeIDyBXfTWhjaVw5XTrkwgA1UDCiRkfz6fPawLuYIL6LHJbsNSiMkYt+
7DEBnAyvEiTVxMd3/aLQKHKVFXXi4fc4KlmjJnl3jMCL2ZO9j8wGfz7Z+46MmqH7rhnJGKnZJhi3
QDh8hhHsPaW7It03nxPGd4BeRqDaTxUA2xJ1pY83yI4stE8WMscHQ5QZuc2isai1PG940Cv0aYaT
Q4oWxH0UTdJ90p46UukM+gr61C63e/kwgEJiXNFS3h/sNVtsS1Vnfj99afg9upB2eowNxOY9C7/9
clzgh0iDkLXevWjmI+qFhPLDqnprwOvn5PsdhBHm7wwVnYM8ovzj4CVWxssKSOlstgRbkvkpim/S
TvkEyjiqlWDanVhW+VCvYWVhvc4g3jmKtSE2FF8HhXtOvOnDqpMbi/wxR3DHHCEFSmx0q8P3pnIU
l0qHR3v1MDiMd73XhCjjLr9bcn5XXj7cMRe06hFR5ahboXbuUdwV8iylaGrJy7k7ZkfxeJdDca53
9a4IJZb9Jypuz3O7K87tjV3lEWab3Ofkpdj7BpoXln65eYbiV8WrlEN/I4YJW9gugq3Pf8yVDWXn
sArpqLXekN3Ib/FV1mM6eN7LVyIZ+ni9kzB6KXYjF8bbJt+0u35Xn8Wv4Y5fiL446Qbg5XqwfloI
x+ymwWQxWstrcGcrDFZwYyr9BvUMts7clw7Sodk9eNd6l/nfA+974G+b0WEUSdGI7yXGF0KQW4Xi
Dp5hs2tuj/PoEFMEBNRNUeA8iih8UtGO4lsZvQ+z0ztiez8o6z6YLqmmLmfLzwhM0OfxOHbmzBr8
0EpKt3A46Jlt5ltEds1xOA6zxfynvg73zapeKUcI4vsxLZF8K/yRmmtzvf+2RFPbZp+s8d9Crvd3
cGyv5nj/2barfvXx5WW7atZlIC2b9WfbrGHPvoN29Qqa1Webnl5Bta7W4uWDt1EGNa+s12/6QPcT
dI/hfrznL//+TE+wzYH9XoeZnf+msNhxYj6lp9lf+ttyhTS8tuUWz+b6qhzzLXTd++8H/C1dhelM
U47Kkas9Xf5mf3BXKroUv+Ja+QT0Hdb/v8ngWPIWF+dp57AWqjVWLFxeyeVKUPiRx6AcwafcfxWT
z6Kvfx1ewUgFI4rj431+qtfSMjs1q/zUbd9+u8s30kEGPzU2aP+Ej7DyqJ92kSAk/0gOrB2Nw5E5
8TlUXrOTD7TZmGh1+PE/m4drVs6b2UcP5/ugQJ8f6jE9BmKqiSf7R4XeFJ0m+Uf5mf+8F4r59hli
5AdoseAAdHzrpOSdlRq/U6vdZwHf4PbT3yyQAGP9AmnLg2L9IcELstNlCqJE/W4V+735BG8ewSug
r4eDrP+mf8iWDqv/vSvD2p+6G5sYLngF/aoOSbkiVpZYR8zDnN/lpmBWvrAWoOTW7l70TTNOPlei
5ONWjlgT1RmwVnXub9V5fnhvxFG/az2xynrWzTyaRzBcS38eiaX28sWfbHLzqOQv/b8Pq1guSsQK
hlnER4o/qLuxiinSsxxufIUVL+sK70WfvPWUSCDUeBHL7PYQP6FE4mrFU+Ef0uF5lllb4jcb4OMs
XMd4clHFxQIhpC6FWoPYRp5n6bCVo4KvV2c6GGfob+Id/20ugh50a298FJ/d3JR/LxMDxDfGsG8i
PurfP1jbD0QplAigAeKoBEtcHUFPVN9eZHn8nMIqp6Y/0NifWMwPPhYlmIT/NZ7YY9BeJOaCaqii
ucWOA4FY3MLzrETiNpVDuZHYVZqd2N+kA705cbEK99fcUiC0anJuGP/hDvy6S0gajfgGA8eoDw71
ueVDxFBnjCoXT7hK10TQmgGqnm/B6Wt0qxVNd3Fl4ueI9FBP3KSbjPnK6/ivutEmSvkSkA7+BrNw
dHgwNdjavQLljNl2vAhOTuYsf3CiC5Ld7PSJhEcg25T4JXD0osvTRe8IiQ66QxjaLHJ37L+d5dyb
oAGstUcSz2W1lZ3xcfIz8/O9HELzDgdhs+yXU/M1nVyn+XDfVm67EvtRuwJKRIfq4dYh+l7l6bvl
FVdMXE/j3f04ud1/BBbh35NizNlst5y99OgLBI15PqNDxcb8DL+Hhey+ORnQ65nzXkPmKefGjm1b
/BTjSarJ2PMcfFrUmBtwpnhi8hf8tPjFVIQIFiXn+sY7V+wV+QZQQcKEVCK44OIcFLokxfkRjg5z
7UCdbNMcu7B06TOu34cXv2anC4P23HWHT/SNeAj1DYBPd5gFlyAJOXLEVSdnxIKYTDH/F/pAA03i
LoqdqKI/jArtEbpKccicKECzgwal1wUQjYgE99vxkE0kMWcGRwFGe8r2vpSwqLtvH9enEGyfeslV
3ryO8b5c3reY4V3CZE0/VZwQ9f4SlgBA/9CL/rkvJl6+pNv1hbmm9n/P1WtbsPVja7UGXVdyhOTb
x+qz7BYU/63u2Bv4jWm21i7KVWZnzmCRevPlHbskRKe/P49ruXgvPttPwDznqERn5v8lCwkdVKoc
ZV9qNd22La94XsqLNvsZTGzQL/dBOKyWE+xzJAqKxD2ZC6JJEHsaLEgoAhyoa3PA55Ixr3B5CEYo
Gc1NeuwyyZt9f/jF2IUZ9Dw/5NWYqds5pWSPPwsar9PtZYTYvIpQ2Q+sr42CoPMcSr+XHVuISHiV
licFeMBJQm3uvoiTDX3UJhGGZUOk8QoRdzTgSLDQrkm7S3vcnC/T1b2l2H5ZxqnznLjsZ6WCS432
orCNTzHNFHj082WVBWRMBdAZkqLpZvhAmn6ZqKRDT4rQwOAOoCFknb7uQF5wf8zcL7sOqhKAj/Qn
9gdYdNI3c/LZmR2p9EEkEeR9i8UF2mQbdJlP0FZYBHWI140R691gj0ttqW90LhtQErIG0iXki+AL
WgBGeK6XzvNrEQ8myCffNxBJ54cKg8glKp6jUn8IzZ2eymGG6vi/HZAP5NVVJiif2+nDTRIHAvJr
cAKhNZ1C6WavhgmLo3D2WfHZSbn+YtU90uayX7fGawxhSy2ssayPyFXH2qcykGlVsHubLZVMoLYA
ySGhwHv1OG9l28vDvWf+GHDLAAa+joeb/PC/bvMStJ6+t96jiZXigP34TcLEoUUIuKAjcuQtTml0
CZBWyzinWbhz9IGvXN/IpaDDN8jAvfJlMcDcATsr5LDErAAbJZD9TLQ8Z0EvBI0x4Sgv+Pjm6Bnc
n2Gcd4us/x3hgpe0YLMgIo9xiUKee/a6EdADgTsVd1R7XpZEyelOMSCfELWlXBePEWrPSGF8X81C
xqcQGdL3JferMY2Z9PfyzfwJXfH0QzIJgLXjDco3noP127sM7mx0NcXzPmrK06X6Ajt7AcJKgstY
OSt3at3UfO4Z1FbiSkito35uv19LGKSCRzF/oIJ3AqNLkWmQD3QvHd5ij7Syo7l+QwQ698d0F4G9
gstjh149dz9kViTlJAoKwpnARJAM9dpyia3JnHImz+KpkYQgjvkauGAaWHSkHJKQF3PQ2hipj5nx
A7WtHLhYWCU72nrgJXnhcBo0ZDwwakDm4LhK2EGp+4afvcCodIvUbDzWR3+3WS5iKe/ozI8Dakj9
iW4d1lgWWSeFD5qUHb7qF85BUkwOteGt8qZIF1FxFKRpkAUgyDFE0r3pfDnsTiwgjsuK5fraUVbi
+VmVBliypGgn8Dc/5QobxK9VeBbsp9Nz+4OqgYTyitqpP63uUBcziTYKlE6oyeB/QKdRcoEDJqQN
T1Jj/k1FhAnPzGbLAKIxExgYOEYmndWfTJALyDeAxAYXjiikQZib9D3dAcSwc4KkYGMJnN8md3lD
p6fbO9RSU1lX2jYzJVItlD+JH8nEwY5QV7NwV131zyOdArihVI6eNLFWSC9Snqo3ffSUrfIGbQ+1
eYrZkArA44+QBLdHvTU9zAgckhNcLCEwo9aK82381xg2Nz4ulIO/+tsqO216OX0TBwvXD+trbGYh
FILHT/JLNU70xHoEGehFxKoPU4SbZrWCrAQ7JyEYbaCOJ0XcZGwQA9XyKh4dGzbmmM1ddCyov9R3
un86oCZM5aYWiCCghp+J3QHB4MCbAXfKNmC5SIR79AdNTHfl0pFBKyMKQs9sCqUYqT8Um2xm65aD
hjxVa6z2BgX8a3cuxfzxW+V20Efw0Nz/MDj0Nj1kfDS0ijMBsWnwipgsYkhc4DVbGzTl+dX/tpNN
wyzn6rPhz4gd4uFPxcRJ0WgQyi3oG1Wdl5oJwM8z1aLWrG9Ph/1lTDJ6t0ufugq6K3OEBvC1hNdW
WOxAUIzKRSPr73KhNC6W9NPkb8yuAqFtQDEEARx7BiXiYX0FJo/zpP7oI0x/AoLvAwcLMMXmnLjU
Zigig/xyBZgUFp+GJsznDWLlaXNPD+v93U9ZqtjIaAAdgcB62SkJUUncSzYFjs3rN3Eqh+vj+OLp
0cCfcFHAWJh6ALmYm+mR4NwaTTGpMWY3WMdH9G4OEHSacHolMo3eNkgijh+4MLyH+yFH4PwhUUHk
rtN408+GDR+49fhWvhwmdv/cT53hraGUfkXyQH39xuu3iQwxvRNQX08As/9sSSds4BiuIfXIuVMt
OS0SYxAvy4spUbfMjGZmQMJhAZO+6EO2TBO7hBDOe32jrnBfiFHl4IJUzMplB4MSkYCCgGJ7BDXH
xJk5NYhrjB9EjUJ/I2BCXDKk/neUyGV4Mm65eYSD2fnM4ldA++DYqc3BKT38V38DLYlmbNF5TJeW
PS2FXKwT0keUmOm/Ifo4olDAZAVHJEUc+NRbikU3NnrEriuge1Q654c5XYkArdopNZvSRpXqRh0R
4K3/6BbmApTK5h8GF+WlzpYPEHnhEIaMdWpCEroDWJ3R0cIlS5+0BgkLg8r+ye3D/D/n4HehnkMl
ovNKY36o+iwTRorSLwckX2JvYbt/GIWHGHUjoGYcgOIjC6cGt4EOEDsIk9XP5qHQ9jvBiqVhkJj5
y6o6eLus3Ixeq5AfB33IEInAQ2R1c9PHHoPm4Qsn6LGAtBE5i2AEXgobPQeJ5EbMMbqoYxeDEW6p
se4KOh564hBOJyaoF8D28DNe0c8pNVIylfuNzmZf2KhKnRGnQlI2oj3E2a691a1I3DzeiTVASYiJ
0WmPcxyKMNoq6ecfnubLm0WVuQS3HLJoMK3m9v8NEIaLPCjSfnLCh0VxqgqR/mUkCQkYI5quOnqv
jV6cAXMycui62EwWtqyY5UKv4FBoZmX5KIKmm3ZmRKnPbiQhpI2vN0CokcZoRLEa4VJbWVFqkica
vFESRrBMO5uoEPybD13IrAsOVIGtruOFUhk8qgIs9wH1F5fBIs7L/ajgk7jPFBK28bVRKkQk1ycS
aXf17a6Bx6fuyJOTCvtFZ731SCl8isav4VoGsAO848B+izGyCAr5iuBaLVAqEpusFOWIQIAw5OtP
lmRJzpOcTS4dQdNYY4/J3y5P54P1isgifYr1ckQUFnHj7BTsvlz7mz2/xCvJS/369o2oAX9MDsS4
45x7PvYV03UaxGeMMzVEUUH/QyOQXofksZJS/xLfKApTH/uYJeIUd3Hpl2LN0+jLZbkRt6BztQ0d
XPoe59tHuwBqRqFCuNMjRQla5y2EUzhKAK5I9jcCzQ0oZlIBD4EO1eMej5zhRI0yn8Fgqyeq5PZe
5OxzN3Eiqv1w5g6+FGX14TJGnJK4ut6UExs7zwt6kCRjlOjRzgOYBOwN8JDo+Y9M0QWB1YNGwLo0
aCYATxoYL5uaYmWxDL9R7IFMNohNl1IoneuPyzuRQl+omYNgpZfD/NsV2kz/aJ/cgrWGhax6SzRI
Mp1xt/9mq31z2LQuCoEnmsFK0GNuTc9kIdFmBCxSgA1Q41Vt94cUjuOpJNuAdryUViAZD9Z69jtY
PcLJ9mMD/9Vp6cChVuDKawxb7IFN65BbUsEj5KylLwC5wW2NNAqBHpqnANy21fV9hH71OV12IZZa
2uvnuX+ZbIA2yJotGcz2bRJ3+kN83zlfmeA8ecSC14o3DyU6H2aiPXZpBOv+Xi+R8LWsJZoK0PJx
+rAkSClI48pehb3sDXUn/AnQykUe4UNlXQ3yL4o26iygUzLdQoACXRp0XC6QMEKpF1l2CRgQmMhE
D2InA9DDJQQPL2gKEyScZLPDslXcYXFyJOTRXZ9ebNpAw6BRjNF6gMAK8CjeMvi4QY7OFeEgXZoB
aFtzpoL4KymHJ1YWNSPz45bu+GMHd30O+qZVLQCRByCUb/tlX8xkMSVPT24kVAf6+rOFohkgsHCV
nvx+HDjzK1BzAvZcfszcJapFjKp04+UXHLBRgxncBTFXviv75SygJ6owZge+kv0d5nSxwHuuByvF
GHjXAJzphEhnWf1WpToe6H8T8ArIZw8WOHyMwzxRXZw1m69Nqg5P/PFXGO5eUn9znNfOWOkkh8m5
tme7/Ze8WD32T/VvX0fu4BdHnViXdSSrlC0KLp0F4J4+JWLttL/w5zr1apgBSQWMd4G5SYwPsVjt
6NPS0+11WLjDJ0w19fs7b0IpiA+PaEKBJpjrzJfEdC+rfs1bNra8GK4UFXzOCrjW8c8ZmPj8NP9+
Fupputs37E0qUDJEVzfPi05naxlfh1qhesmhiEZAgcDlCJxP+bFpd9NtVgF2w1x1ppv8wCwBif1/
Y7k8lMj4kj+AxfYUIIjmZ64jwgQ7bWAg/EfGZz13bD+yK1T4NSCtdOIOkleqyWKk7Vp7vALXBSbN
T+3Sq32uKj1Dx57ArkvVY2x6qVe4/HVG4R70SGdh1D1Un4fWaDRib5iny1aj5JIvKyPEAAk/Q1vR
47/4MGzMV2HOdXeKZP9i39gMH/3BQ96GjCs/i/w+PT4/t6qDm2uypMpBtntsPmcY6DXsoV1xMaGp
Y/gnB8BaelVZsCX48YbLwYHcQZgF5Nd8O/b+3IsGFXGLj2gfZtZ9r+zYcQz69/dVaTysgAMZVir9
v9PLBVo8iu4+E5lD2eOYJftpOMm15jYikCAW+ZDuWZMUjwqCZPV9oFKI4TVceQvV47tuYVR2QFQ6
pqjOUcTeyP6jrYkdgq+HuEgqhDBQJHD2E7S/Um3f54uuWDLncIEB14ySKeV5zM+ZBAbInnZ6djIq
Xtiu9QfykdnqT1rwkOnt0nr6DBZHhDOly39EnVmTokq3hn+REQjIcMsMznNZN0RpVTEoiiAg/Prz
ZPW340Tv7t1dKigmmSvf9Q5BcWwChb2O00Wjafrw8HFm4EJheYwY3vmDeet35GVULdNX645V7BjD
BMiDBdsJSsokWrMNjoOO4fWzZNfQECij16K3nsEHLjo6HHj0BiLQcoTvBjQhEfE2mnJ/oFhLKW8X
nX3bAbr4kk1Go39hzjk9NlL02hSr7d2vnNEMEb9PaWPmBwiP8Mvuc0g9uAnbgilImukKfyKwLsnt
LKft1gylKneeQbEk3wTWNKmREbTx+NxbMZPp5uQjIYJpmO9TH46SYmtbY6nPH+F2UTj98fZV012O
irDaMCPajzA6XUOmQsoWj8a8c2LBhE88Xm/SjezR/sCUVIdN/QO8aqzGm6ufRBkhz7NsB6HcxY8g
PEWpWzinh1POm7Bz8Niwk/XGgOpqfMCnk5czX7ucCCTa5ZvH6vUFDjSH/C8yPVjpGaRfUBIASGa/
QZPBPWx/fyBaMKnp62RVWlsMtp3LaO1iFuO6qbUYOXr4C71wSULsBu1UyM6RN32jSoX4MQMyCFr/
DdH8seXeJEq+Y3yQN12cUyti4xqoTLo/lXUiYGc36BZri6t594W61Sx/iFr3QgSw9/a7gMmKBmpU
h9fTM1QRhdxcaXpz448ZQrX5sRSOd9KZ7TbkN4VFHZKGD/mV4pQ6CSrcc6kFT4/RFDwcwih27QK+
h00RgjnLktHrz7spXxxNdBgR1Acd3PGnN36TEyHCGcnsXcMs+2HQE6cI/2v/DOKNvCC+ozibWAnA
Lklz/8bpmPmpAQ7qgim98YyNDhdm2fAfnClfkuwPhRzCZbZEjuaQRQEl9DW/o8H0GX0udBvIuRH4
PKTWsXtdlZX9a7/da+NqgasZsEHJJmECFJ+x2SUn6t85JodO9clJDTtZlv6LjaYVsbhYpWxNJeQg
8/3IL+kH73SazUAk8BPYmGEGhk6Wgf5ZbKP++H2/+kSVoiFnmp/ffsAfuiB2x6uOk6XrOsigXKjO
RHWmuD3tubIREmvb9DsWT9T4LsOEaJQEyss65wivuUkdtJ3ef8B4bLFqILLNCX+wb/ND7PZBOgdC
hFL7DG4Qb0yn3afRvrfgxLIorYslk4upbBtiPSwZHsoWnZ/YEdj1loje4j7nOx8+8yiCKeOqx6vs
lj7sPIbAE4p26x7WBzHH5vPp89judajCXvVZRdUPTGjmsnXirNPP9w+84D6IuOvLLujOB/OkwTvI
XdM5dHwIYupHO/4uP5xDw8qReazGTE5QsJuzqjMm15iLUfKelB2LdX12Rt+soT+MF/uA0U6uWlO8
QDG7Mp37XiLpyc5LIQl5OmghIsjUZxYJwj7gkM3xFd0MqzdcokUxneuz9bRHCorPAaYLFqat3dF0
RqtvluuXwW3O9YRG7KYcNo3is2AmcTf9VZ6YBLoc9zWXuOd8AmmIiuLSXB0muNSyr9v4KJqd5Fs4
r8FvW2dBSMiBCZdsV3nKB+VAFuLgVeEzhy3gSyEBJAPVUg6RPIWLVFWzl31S9gBPWJhCGU9Nlzn9
M502uF0zNRhTcg7W1+3DuUUQ2oh6OCjsmJbXlRHARpqTRbfDPcAfo2d1JDCY7dODCk3HzKoOWYIm
LBghCbt/7pVDFT3Z+VmNbBMWOhIL6mglT5lsSBa3yz6inNnKKbxlYN157dbRyHnP0/VkRb7Sz52m
LYXj1gzlQJh0uZPlIwCkudx+RrDww/fiucVLKJ7CHYphryes2aun6eWRxN1hMW7Z2mLNqIbSuWFF
wLqCcFwgxZ9se/0Ax4qn/VEFIYzKPRz8/ljO4YLkmDb8zS6UaNA9YfTSFXJo1omvUp2xGgyAkTa6
ydl7T94AJUpBWUVuq7h/ekF0zZCpWNLutuAeC+tI9dE5W9kuodpTxEzAcF4PLsRvEtxhAkUsOTQH
QnyOqsXwy8CJgENtjfkO5i2z5ey20Q/aFCZVZEYDfLmHAxkODvuRq65dJA/vTee6ei1YbFF21o4g
Gy8IZptEzNMezrGKvU46v9liH3gFmLHGe8NroBYTE/RbftVLqHeFc5s/PLHSvQ5UG2ipYdFrAZzY
DmzxU4+I0ItI3cX1GJGNYjj1TL3sJUE4J1vZZpAaQbnhomAe6GbLdBwYFCYwhpvVc5VvxvOc/Re1
p5MgH2VdUcQcigfNyfyZFM7dJWJnvI8vMQTJwgXyweIXth8+7b8vt3MwoGUpgJ5uIJH4Vg6EZ/4+
w5bBCMt5awhT4jQYDHuEnLDdvA/8+76IvfGh3xkfUMCrNdObQmPrCx2GHpSHOBC7oTFTYPWF/Tqm
H14LoVt4qnjdR3vA8yQfrXLocnVQatbErxEJfJV0EfAhreGlWmjb4fGXhBJPSQWUPpjqvRve8CQh
OW+3gZv3pRxq+PA+QjjvhVwArQ3ExQ+CDwXb/GnDNX9HcDnZZt+Ffs4jA/f1ZqfLW18WHz3I9oNt
AJkZ8371CKUtQTUIaKrKKh+0iDEg0JhgP+go2+2vcnMoXx/WBYszRltrvaMCpqUr75ClQJYfFoia
ShaCCLzcyW9Wc6pn2JV45n6MWOEgJDz3BReAgEcNcRnE9cIlmzFQHQx947B24OaTFsa4iWidzCnq
MB6vT+AbGJl8GEB7LDtY61xg7COVghOFs4WsBY3DClqSm+HeDncSr6PHZcDRFErIix2edBkVwCsM
qfEG/8idFrbcAfTMZ9DX7DJInWHdNTZaR/SHWJuxSya9Jo7eb7eY3Q/6J+K7E+eTtmPcnoUmAMMc
RxQBpIGE9yNfB0TEAb911XsmF1xFHm8GhlafJqiAKpttLpE+UPTMvXqSE+d2lHf5IoFQt0filDer
kpQYdhTBK4J1Oae3tkm35vE9Ld6+sklzGy9x70lOrFvYeEBa6tIkeMc32fiDWIOhAIS3SJe4X+Yk
HLA5Khs8IUX+DJK0FHMMEjwpZ/4Y2Ek+hcQosweZXjQWb0TTqM5XOH+weYhblzTU0eZ2xl+7AZ+h
MbNJ5gmB7LrbtCEU4HjH8IAMyWYbAEVSMdDyDdSI4w139fE6xs1RhKAZ+Ge5GT0M+i6n7Kcdu5xG
W6WIhs0FFspu9sMP3jppNntIxRc55FLotoG4d0piEscZNvJWQxn+e31Y3YcOFtF/q0t52wiGtMU+
/IVgFkk994JHaXTFiFBY2RsoISu3/rgfkpWZLLXZxB8dTN2Wvrl4rERnPtaYtlH/zRtF2al+FzNe
dp1hJENjwetWleSX6keuooJYQGjPJ1Pz5aHbTKqA/HB7WDxNi2xY8GWWLEyG4mXspQjAId7Gn9fG
ZqzitPEln2ov2b3XSEbZ3ZoLsuN3pwFTR+t9VkPYWN/xCpwhWRtM9xA2qa0hTp54L/q69l5T/P9m
sUcLb2Wsao0GKZKSAxb9gDNziRugIgtYDPVm7IhE1MFuwn78XYL3xQzj8sD2AVEtuBZE2rwnZEXX
AUUUv/a0tz8gJify1CdPkCgBrHsS4fecskE8Vi4IS3UsfmQwijF5ES6wITTyS8yd3NpFGM8kQjL2
UFMzshC+Ox9AjGHqXSCZjhfc6qAMNCpJA3pYt9/3WuVaBcYsDpAelQesRrjqreoxZaSbh1PtmeMQ
t7zmfPwTr62KEIE0FFSE8WAncghYemJwz8gmeCSARju84PAlAgDK2e7SbytdxkR/gqvOy/GKJvIV
TW3qgJeN0eouCHTVVvDktSakfYqdSkfKN6q2eBpzzbDoOZobeMuTzVVZvMZfVSlovhOgIkUo+i7a
8v41oDV9wLcEZ1OdbjZ0BIRk7GMQw85RYCB73bLsIQRjwppySKZb0NarT3d5T9ZMDilnMu8JiHHT
LYhVvItPIKwl2sOOlhgSZe7ipw9rDLQqnAi3k4ERAK+WBSrUTuqOd6TMOTDcNT79rHInc3VH7g5o
czY3F+9wvNToAcw69xXenOJHt0fi5h8H545dN/1cnBmtQsDPindoT7J/X6Ur4N2D5MIn49N0TCv6
RAjoPwrsl6wG/mam03/nim+R0o7xiQVFppMqn9AOM0zr02ifo0qHla5qtNYprmnOeoaTrOOA6ZJ1
LXFSMEndVirqMws1fnkNs9ZnOOHqKKm2qtrVlwEFiT74k+mA0ebQfADTJOwDDP09pTMNgldhx7MH
f6sFC+pOiPLExStYpJI8/BftCHzniUyiWb94Xirw5hNDwPwarUHkowxd+qt3EL/08DKE+ZP+2fZY
JbBMySZuQ+ypUAvH3ovlGrNXYOzN7YvesLwiQGmOwjWzEMuRL31BnGpaaEYuiIEJPZ1JaCyEW72L
PaO6Uz4H/4Uij9lhFi8xoMa7k8XE6j3WYUgFrECE19b57LrDY5yQDKSm0lajif1cVYcV8/aa9RWX
g+tOp9D+yPa0ugnttG8km1kV2QIk8fmi+tAEBq3TVuaS+mjgqBTamq1i6r5Bl9tqdo2DJD/LipvN
mI2uf1LA1gchob6p5ngfPDwAY1j+1QIyCJ49TIUemq8oebmI81i5tTjKqS2hwnsv/oUQZq7iNNEI
lyvC1ghgQ5L4RfygOqsgqzd203u6/9ypVBPGlsyAULuMfErIZKcsQJowjM/mdCIgLl9pDc/J2tnz
TcsrljdmJyoL+ULFUl3Ft6B+DIVr4K4fj7wJnpPKBlHzcxSiaE8qp7uhoocI5A7w9RU3plxGnIfz
KteaN9bmwVtaa4CfWEFAmUeMiGoXpwo9eD5ObEPbL7zH0Fybe+0bvVItquQEK/wfyGdMjNkPAvid
KD9ecxgFvYfQazH+ea3pjNrJ5xheNREaDvQkT7mZYpTPOAUF6zt40qbbwkld4DhfbaJWpSZ4QtcR
yX10pqu/kcp2w8DEksmNzJTRBgun+xHEs+QKMJCUJTq3/WM24usl7ZdGT8vq75qD99q1lOx4SLE/
Rx8Lk6H4yBqHViBWAHS2CSycHLm/cbiC8lFq8+YH4g79eVpf3EqYkXSuRkv+inWFzVt5QtpBlo5r
2544cZquwIOTeooBT/nXcFSEGww+5SwBZ+MEiN8E/bdJLxeTQxQ5JOzBHgelyDfGaG2UFrKHMUtI
4/FJKBsJ1e3eHNaWt8gkeHJJIKZYc+XV66xslHweU5MJ8TRyDFRHFHMdxajKYs+9OrlGEDguvGa0
xyczXV4KP8UcHgOpG20Z8ZhEycWTHgwtd/jV11Rz6Pmpo3n3ova7yBdlzfx0lYWx43iB9IDvGfHp
V/1BOLzpS43P0OaH6oe8vIYoXOwuAIdpguqHd/xyR/7+je601IXtROOM5s0p3v2wdq+PR6aJx9iL
4bTHh6fdKV7/Q7+cjuDtEWYdOd4OXRBsX9M87D3zk6HaFqH5iUUD+jBc2/oV6QCfkw0ummslulxD
Vkn8fOCabGHf3JnWmWRTT2HO8mts1IBk3XJL/2qyQTeHuVMnFFrxjqoSJdyLt0i++NT8gj4HPZsF
t3jPIVgXLh1C+kSiMArpszgDkiwy1fgSh6NG84+W9vj8mtKmwNkvMu3mA9lFxMSTwp9wCQOMhSMJ
UyvjlLMnKvMOSz28A+hII+SdHk6oCNAq7MuuP8KUw8O/Hks+NXxDgOf2WlIEl/GUlTi9EyEEPjJX
CD6mLCaaRUZLmrD+hK2w0Zung5MoRxb69DzpA5W9LbUOBujYKZM2GRjkvBVfwhsSh+n8d1ygRyQ6
xZrgldXADaADNR3lc1mCwSRWf+yuS4LMfDYCyEH9EVETEyI3esusvUmkoCOxTM2SJjMwz1uSIUIV
HksCNsc3b1hDJZpghNLRYh+gmGDH5hLAeHhglojsfBDkmecPGcun6sACqW3zxaMOaT09ANNILD+M
vVfM9SWex6nwYWLH9l7g0ce3QtOCNhtTG0uA+l7cjuZi4j4xvatcFfsD6hPAFFuiVRHFNmHrwL9I
j82vgjqQnSQC2omdoKARehNUsNgpuoI8576uv4j+9P0dcHBPs+v5wTTNLiXWgurQYwpMy3mtE0lF
5hI6xtEn98PLXAwLFH6UX9WRwq0Dr/ymEWM+PZSbQ+9QYbNuDTgojmcDK2cy51aXCBEQsy/rJN1T
PFwwMEG3RGQH7lMs7xh68y0gfORKcm0sNi/vxqP3K8YBqDtjRDQz7ocihGnV4mcAPPJ+wxIKQcEA
Tq7akqwlb1TOKnR2sj15IsWJFDs+86zHhApw29bgc+NqUa/KTYC58/akUEAdHjtt8BBokbta2KPo
YQSjqJcddtTs7ZGKt2P/GS8nEyYq686yCZRNwohB8AMpFVhH3EczizJ+g1aSrxtX5Dy4/ypAZ+q9
/XwK2QJGf6iLYPsjYBwZyK1igkzdm+bDTL4DItJjwBAPbR1bM7YnSchuaiANB8yQAkrH+BKMPmb+
hWLw9F7f0C+kWUOAFE4pJOPSsFHZl07Cgc1Cj5cPbVO2JvTvRgHtf2gg0PAa0XTV01N7pHcj59Mn
LWI1LO8fvJNXGUCOeWOfp/lyFyD1okMWH+DgZsVUPvQLDMeEWeFobyTUViKKLMNmzYM5bGD6BVAR
0N4lHc/JTsSL+4cSmQlpsjjSYEwDxgJvPyMn48scWwrF7l6n1r2AcS3SqeqJ1XWnbR6VJ2POfoM6
JAlrdZaidfI1Cgj1G/eQV4TDHX18IhiFyqqMktKD21Fdl2OWUbgautBgRzp0PGXYEA+AzpfRWQkf
EWMN2kIYEQvhUqGuxT6yVZfS29fasGHtKdk+6PVUyoFC1MU4Xypj7AweRNo60J90RteTh+h14yic
chpJXZjyftQdmoEmkrkjUwFLnnaCvxu1lTcx4R1f2RVgugoBANdgcIMeBz0cQqg5Azzu35mH0aKB
KZ0ehQWjp27g+gZER2MMlcp9KBXnR3dSk1+YcN2VhIvnniV6wvoIZcIAVsSiPsVCKQ0E6RQ6GEQv
vmCm3Gv5Fbc48a3wCb3Dz2ChmCwYStitzLSlgMLSUwcsktgyGwB6g+UypdFR+9QKtRrBSsM1EcKa
moSIzuLrAV6TPDk2N+a7bv6koIrTn5S0xQbuUZazUMGZhgCXIxI/tzgA3Idq+YJKnJmzRlskYFJK
0eF1oEZFTYOchQ+GzSTBbPwbmpxO2rDeLmB5mhDz0cfI7tj0GioS0yNU/YoxpU6PxIeDwRc2wQLW
xC5I7DQzHIFgAmI5IBiQvUZPJ99xVSHidDq8dGiEcb9Oq+jWuEY6HxofmeTwilo42TX2eZic+EU9
f+D5JiMbD2VOiPhxlbdWVYdDE2Xg7mSHZI58W3BnjB+BQaoCLQ6IDDAy57Vkx5GGvmkxQChvZ0iX
tSfiTk/RNsk01vDJE3Fy5PXkdHQs5S4B6s2lxEvayxhnntIa6vmImW9PwM9kZJMRDn02Dh8fBNYI
9WQLl+gNpUuEpBs9dmwWPHYNfzpUuxjE7NAcD5icrVojkA/Sy3uT54aTGwpz7pAZ+qTHIdWDup69
2J30bjPxSGfpo5oNGzZ0NAjWOZGf02Z6A6p5i6DmdN1MfAWFKLcxqxWaQq7skV5UPk97f7KajKxf
5aTvMEXwJewa43maO1IR3nN6d/py5OGlz3Mg3tPRlc8yFN1PsOhxCH9uQgPGUtfEz2FlT2nxdvQZ
Pveo25FihGM8akL6rRxbD0tQkYUSh2PmdeTzXMMlhAfM6xDvIj2+WXkIqkcBBEcyPplvC03dGglW
gOFVbV+oVt807a5TZAMGHK801LKoyyIoboN/hwfPGKT7U5SEY5chYSvMs58EqJADTfW8kQ91geVC
NEzc5jc3LQn+tQWSELspq15g0JZz8UBPFu8PEsOrGcN1/95CokOuiJABGjAUQfbC7KRR09aCuUz0
FvZdbEICGHNs8IX58Vx3zc3FFCaplExgelTlkpuu7itIHeUqXjM5+dmi/oQq8zoDDQdsgAAKBPjB
as60z9ihf/EhuM2LMdbHXkYxESFfAeZr3H6d71B5XR2v2GMfdYZuoyykD/x9STnqyPvFhqGlxwZA
8dhk+TdUflaEqzKtwEbxkMRVjwvjwZCBzY3MddbtsyAPq9kwu3t32X1E8lcVImuWI9C36RvvKARP
ISRJ7bHJocYyHb9CkcEOu0xfkEj4DeGbYqTBJRHQ5AmbZzf6lDJak8my2KmBFCgRdrqJT91uzND2
45vXINNVAnYeo+yUD98lGklIms9+jTlrcZtOEIlA4Nw+WZwhgWOwjsPWXifVh6g7Kzk8voQ3qfy0
H4fnr1E4HdaHrYOb96P9rDCEegnGqUcir4kzrFXPIY/rDxTlgjyJkH0CHEkbhlLj2G7reYZz26f8
o35Vu3dr3XZt5ShLmDRbw1e8ZFOh9P5olzdgcBtAn6KYLYbmD2d9Cm8291K7c/HEoljXhbbqxoTy
jV74B9YEzAxjRWzIcGR4SvJ02c50nNGd8gQd9Hg/9Zmg2rbb+6qI2jP2dpoIJs82xFhwNUmMPRDn
LnwfP0nfULwr7QAbAo6H3NbSp+OAktR7Xchpxn1vcoxn42OFzhzjMjQkYar50G1l1EmZ29RetXrC
6xhj6PeawaKrVvfwzAgtqKeF9ELFtpY3Rrx471OMT85DvkwMtx5ZqUclOhYYcJy7F+5EHIbRZOeO
wZ1+HPBMndw+ymnLSisgTO0+y7XI7C7PNsjagBRrHCSk8fTa+0kq+I0TGCfb/CMnZI19Kv0JpLIk
XE3LFRGy4KT0Fc+glQg3sTQztqzZJ/xRkA620yt35Xtd2OxnCSedQV6aKn62Hm3GG/linO7H9gyJ
959aBtdS88xdCLXt1bCDBjOS7x5Qqxc1H1hhiA0JFtyxw5QsGK6flBiXyZRqJwIjFULS1GGiWsGp
CEzDowLoQdJeEO7tdilX+zdNcuu6eE8ZBrt+Tq4LmzNk3C3IJIRNbtazFBnRw5feFozu2VlYRpre
yyPFd8q7ZzFgJTDSAEqDUzmUhAMUnRcTKCn17sAOeQjzLbLZZbqdWGxwoX4GaeWfP4wNDUywVwEf
sKEFnFBFy8QALAsFgJUKFwLo+tg+QnPECRuAYDhDaL87fIuBitsbo1UMG0f6ZOEpV0w5wxmav8te
x8A/NeOJlKWE2def0Jk9KiDEHwg2DmpINXppp5sLLiYh0OYK9L0CzbYwvw8mi5TGJ9nv3v7u08Sf
AgaCxna8wUk0pqehRGQoBPQ6g+uO5f6Ii5Dm/r5Zjir/CtXzOFoRndJr0d3PaauYQXFiw9L+XnQf
cxgZJ3JH/bMfymgEQkJxM/qzE092qB4LmMYO23aU6J+0ek14Ls1xzJ51oS4mp7wskDm5TUBhR1mO
nsYuCIjM/TFMstxRCKAa7UYU3aBt5MxyPsUKyK65Y9S3r5B0bPvjfX1bt/hvwjSQnI4OMiPHsIrl
8PSomAaVrm11vbTdjhaxRyjwn1cww5yOLcsdniOvzfjt1K2vj9wXVlUD5qEh2x+d7246wjV3OfHT
je7XJraZdHblYBQmV08KsvgETSWmWxp1OGL/EOk5xvMXCeVZffq364HVWdt0U7rDlIqGZ7DRhwN1
TiQc/0n6sWM9uq8n+4m6HlgQH/RyrAcWOGxfsjmiDny/Eo+0UTOvwMSD4rupHfUFahBM4q3yJNHp
6/XVwBilPknnMY2MzjHeW0XeYSAvDchxzEUNcm6Eg7y7Pk73a1D9Usm9OpJa0k2OxaFyuLzoH9xo
Z+IFQ5/vUrM1g+CLrw7k3hC7RYwI6LidSOsED2Ku9THq3gAaqx5NRlwZFDv7lrwbxz7E3A8YHZ9G
XIJdjUHKprljinaA8wcSTbjANWIL+dpk4f1A311ys28wnPTrjRnwQVXsm+4AzD525b4nvILer30l
fhVi5gUu03shQ52fTiIVH9kn2s89mCklQv5Zyl7hwTYZTexhS2y0Tnel/oRRQjxt6TEcGEDYnv88
cV1aG168zH+xIuMCpvBX7y6fYPQ83O4u3mHyhcCn50x4zaxNDDXppIPQip1oSvyRk31U7yCdkm5F
ZHO10bm/oE9/Xk+mYdvP2oEJUcKuQRkDP6k91M6ksoyYYCqfBtiwYGvOx/2QTnHiPqWVUlDjmChn
nguzAtW67athWb1m7I4xJn1jSkDv5C0tY3xdJcDL6nvCOne7hWW5uD9ELi/DF+Fa6vdoGCXKs1hY
s3wN2KDdsALsZ8ofdwQ/3js7IkrteIGrm/ahDAjTyLve9NIq4y4l6O7wejDh4HNKQVWwv8MPnqBb
5/2XDNxv4+kV9grjH6+wx3f2gdmRShsFzdWCYDzOpuyHdnZXUbI8gYX90WP1HvvcQo9L8QGvloCR
auSqGfb/fiqvexQZty25pmBHNP4yg9zfTy3ZJMY+bb8KSoRyZxhhPGFzuXpom/r2CSKY8E/Q+vc0
R8mvTYn4aMzPbLxtNNQxzbnrj516GL+/JB3u3m1/S5ajdpN2syTGPQBPtNumGtZtGjbDDO7Jg5+a
3WFoV4/RQZfRrCCQuQ2HSvuKm4ucwvJAOdt/D/Xb2qR87ucd/H4498VGHW/lDoGXhwNXUWB+Ewdd
tlJJXiLVRndpT7N6w8dmlNWJ+4JiS4gHAAMxrG+2W345IHvwhoyMXWKpQqWeSc8QpD3XpvqAmtSu
waZkPzFCDcJHPtfhpdkKqJjO5OCQyDICHxqRhwSxS/hg6cLYiv4JbliQCzgoDACcduiRKg83BaQ8
dcTKE53RO+lTfCs4Y9Jc7i80axNiEOFEQM8loJ50L0QBeDHT7b+xEAt/Lcx6bp0zImLMdCWAznGk
99B9DtgUU3TBoADUIqLS5cwJ7BNkgLQqlBlfugH4WTi0XfLeHXgjrDq6jZYddJhDAP/qvYCBAHkA
3WiiCeCw/iVViZQP2jfy2xPgIX2qzhk0R8EZaeyUhWgi1NkMlEpRicSz44HazaqohzJ6wx6ZFjrt
B6Cx3qnawwCnunf4VMRwcIXoxoDfjmx0DIOMztalIUUJIXmaNiNorgKmfUSvxouhvY6nbIK5Bn3u
04elyprExEN4+cSH0Su1qBg8qvt8NO2T6JkG+OhgUE3h349+FHkfK8c33hDp6WaegC2MbtfIsHJX
w21dvg+SMev11R0zFqgA+dTcvA1PxUiaYl79AnxIwRjRmlmTh0Mzn2wOMkYeZGk2gocygHKi6lmy
V2DTeoXz6D+I0ZDd9xFhUoq2Fw08NbWoDwC90eWlLMd+ydK4lX7oAlLB8EQ2UU9Rg9+2OFrgX/U5
hzQjAtGzQAhcBxpDe2Kh9smcIB6NBrYXj0KAy/sUqDDpd5OC6IFJ8PjM0QZeORHD4aNcAlxc38hN
No85lg1TsE44nA3hLS4GPRmwKDS1LkwfIWrXp/9QrZ+YLip9iMJPeHSv5/YKQJvNFz1rAqKBNCD3
8AZeFRnybFoXP8wMmFHiOMeOYWQBbwc1KDgXCjT+fm4IZoYDcYITABMhpqcdAu21UYYu2scGHZgT
8IUlbk1pLGQMiA+UjRC5VoAKDu6wAwWljiQXzDUc++ry/nunV0724z0ahGe1jJOZtjRZ8693JgH2
1KmWf6p30VRnIiC7xITUTHtwXiuwaFWa3/cp4C6J86CNTyiLBqpzoQpqfmCAdKGC1RVtGQivKHsg
07uQSIMXLoQ9Fuqx/tlJG/lfk/aUAXyyQQRMtfVmBvoMKKE/rK/XODQIYJLZ4MEsDFY850Du6L13
y4WKA+3OgDE3m44elvUKl+GmpyVifGfCXSPZ08d80bcZqydYBLTWq9wEWoDchgRTl3CaIyClmyfx
70SvXSwT6FGORlFNtm996a5hsXgsnqwUJEiVC+23fLl98qFAquru7hXaXEJJFVJiWTnsGHzi4SFC
M04+yLxKFZT++ATaAysgDSYdL14M1ZaJOuuRZYwJ/Uj0KqJIGScf2ojqgUgVfJoQDm+0KyJagHjB
3nq1fgFHRGdl7Q6Abai9qLSZ5Gg+UcxgD4EZ1IBchuocF18wcaDFS86QmjwsMNB/PwQ7q36bCd0r
tjsVvStMycpQivRtXzjkJrHdB6eUV09a/0ya5E4cTebmP0oG6NHryMaM2YN9EmfGcItuaMjUTGZ1
NfbfEfQsnMNxrY/qC9tuVoUraM/xASGGOuhNqikKJFGPgP+dsuHIYn1dPXf8frl30RnNN3d0hBDi
UEevcb72XweaXdo2GXnA++o3uwxHDY2ZFuLTHGKyNc3p1zjg//j/8RdEN9gxtoEWQk/oZz9CHuur
7eknXg0EF/+Zs+wTH+UQGjTXmNONWDRBx+YSnoQtMTzBTjN5ylaMW9VGjJA6l4fNDbT6i72hb0m/
khu7+CTXFgoAQ5rJADIQw97GhoPsE2JfhK4XrPUBkvoICd3hWSghEaKyl7s9XRSWaP6xiLLQq12J
rGBvilKNHFVky+VSaPeu0ZiNNr/Fr+Dfv5TgiSJo+pxfI7SPvEz8+e+h/56uCKCg9hUSA/5eJV75
v1ezFeaY/3sJP/v3iBKIs1wjBR0zbSaeQXOVfyEg/99rlUAJEJiKF9z//hSH//+/M7E2PicVPwNh
4llK8Oe50vjiyOKd/PdSMNOopU/pF4gKxZ9jkopoaeurDNdY+XbJkcryI3GCxifz4O+3+FMlsUL8
v+QX2tOj4ojn8c4c8Vxpj9cWEYH8Ei/699TGl3DyanzU4H7p3TzwPPHg/x/zvydfI3FGPsPfeckg
4Gz/zqSwJS69dtWuSq9w9b/zlTwqfl643Ub8X3ULF6ybN0PEh+KIt2bAX/k7GnwFZm7aWBHoheqK
x1UX1OV/H6PxSZL3FUc8WXwQcTBp3/hEtfFvJRCHFs8Rb/vfn+K57fbf85WA9irPqXlMXJSSZ4lj
i0fF68Tz/n0A8apmI44hzi8+Hk8veNG/k//3RHHAvzfJVSVfey9e3G3apTi8eOG/Ty5++u/A4qP8
uzKCF7B/JqwI/64IJ1+J03CFcy6F4tBq5OKLB0cCdxHHJynv7wziQ4oHZAqYv79kfCaoT7wcA5CV
7snusBMv+XvDfIpuU/ASFeUrT8M4jqCIv1f89yb/fQjxpzhsxnkrqGR/hyThlx+LQ/47RRaIv713
fLOcUJxMPEpkAd+3uLDik44ZQozu/24WMdzEr7/jY3zAsM8ilvdd6ZYu8jt+DxsUTSBwmZ/wWxPr
emCERoiIE9cwZPSIXdNlC3BVzMXP2imN6u92ahBypiEHzI+qwwz26g7v27rGyS/z8Ehh4rmD8BHY
hlgKk33dqwrU9k7/Jh/jxksSv1+Nfcpev/xVegrvEJoEaOzdg6tGVVcS9MZSzm2afl9HQLSHW3fo
kb4k+wZODjPpK0CaGIg/tbA8Jz6CfR9BIt73//8L6i4OpxkhLOLDZb7uil+4rXIq8a8bj/577N9P
6Hn5OM0DX9E3N+uVhMRq+ILbSlH7xPhYpnJZQtuYUDbwcF4vJOP3ka7KImTKr59OBasWCQngsrTj
E0tLSng4COaeILniQ0o3qh5CEDK896LePSHT2jRzcqjXkHy39IuViB3iPehoa0FFY8vztFgZUGkP
pjM2jihEYZRqM3JYBhiKBchWsX4sinl9wZ7WUFx2H0+4J3hZIwzfVvPgvoZVv4uX6iVpBbVMMG8J
KP8EW6ielPdWt3suRyP0KGyMbe3MLhKhTEOvklxGA0yawn88pqGPd4edMVvQrsNalDetO5BK0Ta9
DqOJBbU5vp1akttZ79lM32EvUjE+CGZjT449AUhISj45yfB+xZKL4Qrbjd/35+uQs4zBPssJtxfO
mm9GC9ak2Ims47+9L0AwfQ8FK5YY52LMMuz+5V8hKOGJXa5aaQ41HCmO8uQC+ebL6WqH3XqKS7xu
6zCDxhF1AW1hmlcY/0AbVGCl/UwYkXeioVxKCMxGG6Arag22aWsMtq8XdluACnohEJ+Xzgd3n0D2
L9Xw6hn6ZfsaAXqGkOgJAcn86jzeNABFZ408kfgbP55ps6EfUQQpaYTg0jB0GsRX8uz6waVFnwa7
nCa+6DOTbWvjaoFDBao6A/5QsYcgSD5FMys3Eu0MWKirfmt81KEZvfflPD5yCFFDPvcdYosYCj/M
9AibuDm0uLCYmf9H0lksR65kYfiJFCGGbZWkYgbbtVHY7rKYWU8/n+5seuY22C5BZp4fHyPxrJxC
QsLKRhd2ct2j7CU6BpgdXBINJoXcGyYpKh+9fXkgnGKtbtWLf/0xz/qdthFtVcCYyu78xelBcy2n
PIz/GFTrLwK6e7Tlr/7sX6Rr/4lGMIPrBoGZHxnljzMSoMDISTgw5Dn1NY/EP3KRg+Y4xZ++sW8w
QtDewgxVMFKsK4UEWEJ5qDCeuzC28p3/RfVAmGofHXtaSpEfc77h0RABIHMbRRQgBZocqMHuQPKp
GOFYd2bzNGzvtSeYjBzfg9ij4kGsCR8mYSCh3gIZBQA68sSyKcmbWjKtUH9DYsoXAL//jt8gxYRv
M7n4s/yM1RJ5JIpJjwTLa3gYfipSl6yjcI3fYPYMdjcimmfgX/9CNMrZl2GoYnzIXf41wwaxWnOq
nL5hbuIf492Slnx9BOtzx1j3A1/N3eAbwB/9gOennInBqWzrGt04784zGgwHbANRTj3cOD9WfJi7
YBDtYaBHn11satCOvj+g61H+QI7G35nUyl2xIJ4b6c1aF3faT0CEiGaDdnOSBTfxeZc9miRhEZGo
KdGlK28hWqPmrEiP//+f0aRaYfrpu/WIfBMIBS0SN8oiiRPFcXPKpPVIcaoJwIus4DpOn2W0G/St
pqxnNYyBjhUVw0bW/CPDooHPBJMtwznFLxA/UD1UG5nw2l8h7/w67NeUus6UEKoeCAlCyEn9x/lM
8af8jUIs4BYgEvPXLIp6t0nb06RuyKFFOVaG/0yaD1A6mN3BY5JjxUTlwI3nburn4WIOn92wZz9L
P5XkAlPKyVWdj63c/gTyjXOzDnp1wEUwa4lo98bQoO/H6FfsaPQiMiF+oAijPdsS+WJnqwPNDO8t
cKgc/wjKqWV29d98ILq7NqLoqgy43RzBDMWYCiuPNbP5itQXAAk7xy9okhV+1LRCX5iP/I1orvB7
ALPqp07ashv0JN1Cme+nlDSuH94E6TieunHJQor1hFaXVHKV1k2Uk2LZPNe4EUR0jgXvVz7nwc10
q7qq9X2f7UPDMe++tOvbw0hoAzJz9j3hqlyT6uYTGIFvnybtL55EdVgRK6wXD1+9sXDr0Y4Mv56x
Tr1FhU2H7mIIIofwNICF3ty3SA16BDhr6DM+P2kXnvjZ95s4YA8jxarH3st7lEIRldtCfZB/IoIp
4UKe4G1pFL0R5KFDx7OP4pA39yIR40zQyaV88wuFpj6wBbZ66z7SGdy5yAOpl24ka0mkGo8BobJs
/JGdqh9zYLJop/o+l8JNqeK2TEvRVuno1AFPVMhKOUZq7n3xYoyzyu3eGnsVPu2MWpmditeRWDSp
PSbpgRag0v9PcBELf+RgxI2KUAtckaxffAO2ZpFIMzvtwX9EPG0CsKI9xzAYC/6IAdKjN4S1CEDN
yUEb58VAqTe0p6XeFVUjojW2x25aC9Yxx0RlLZp0N6f/a7txOPY+2sR+dASjuPipvo4QdHcOEFY5
fVKRmiOxqm5SE2zbQl93tFUoqe5YYbbRi/SG30RQTxFOcZV3SNTEE78TDVe+me9jtM5Zg5XkNYI7
REClXUJQZRPuCT8n0EUIaoiUmM5h0rWHqLz0UbTVQnnVvgXFuEJBB+1sAQOyU3ofhQ9bK28Zj4XO
/hwgu6jM8qqTE7iJQrQktGagMQiRnFERGT8bQLR8o0YGosm5VMcEz8ZMrvsg1RnfJclhT4ojINtW
ewT5uZZcy9tN2P/KVZlynStKrKBp88KHVfD3A+Mu+Ffa4WdfDeNa4Bxidkup7vf9QMcJaQmj8S03
S8/7nWsU2rcePrkZgq1yMOiqVZUR8Q/BPZpwGnRUZTWd4ZR8DCUuC6vbVG3ACCyvO8IE0AM00S7N
r9yLam5w8IpNNnonKtWN5ikWGA38bT3HOEr9uZU/DM+kRxO7Rb0zy5aHwVtHGZR/AtGSWBA14wV5
V4O6WmYDM8QOTdMt8MAKOFMpSKxwJFXaM6DQAjFSjk7AbJ8qiuSKdSjgB9A3YQskoPETSfz8ZlXe
NGRZTYeAUVG/e+wxTapfPD6qPpYUjsYgbspP1VWUgDDIJ98KpokQY2uPoR0zQvSrk+eYlVsri7cT
BvGoHY5NxvRvEnpRl3+avxM5Eo1ZfUxH/y4J9ljTP5aPCEOk4SuIog+t855aIfIArvS22BVqdE40
tGV6maxTFG0mWVf1sWmNsyXwyXPP0er6w0dIKY5LJRfXA1Wq0DMVMk+pvk8CpxafYbz4yzqczkEJ
W0GOgymvusTV4n059K6U7D0x/UwVDnBDveM2Ue+D5dVvWhZO46L2yj0FIweFS0kf0ExWrOBHFCNx
Nyk5OwBaDEXcDo3xY6rmTgSCG/p4V3ZzHnvzHGMKd5oWSgX4rc1XJcFFmhTvYhXxFIKiUT23uOo5
tWUa4jfRsC0pdZoeDNtoWZyI+vDETatbJDpaJ5HyBYtCjl5G1gS+jz9E7jkOdM8QcZOC03zuxRUk
c91Z3jkoROeQkiFWwuQzJKFkK2McV2mzjtJXUgmbMfQhO8klN6zHJGR31QQfpMRgssMajExEPMa8
KTyRmIsqFk4dN4os3hQBht/3NkWJreBZVs3ayuWfNqKPqCUXclylOb44DRA3iU9xj8ihbzhvcdeD
3NrGrbKK5cQOQLPGPz+4dcJSzoSVOsT0+pEmUvn2qJk/gW9XaFkJqkfdWeM1RCxk8RvdqaaSUWtf
uX5v8a5OwIaFUDuy/5sMwSpMxq1OE7SJUqhsD4l30wg55+inJ9qmNELA3u4wJUCYXReeBc3Yx0p+
rYqPBPjQ9JljUwrOJZR7hhOpHQ2RIo4fv6ANC2NDltJunkSfVij86yPeM7PZC1X8lfrDZsyYYYWE
vGkJfXJONGDXzk8jy/OQAPtYEhlEvEYTsSwN6HdcO4a6bWLy2DJlOXAYMYecWlXKGTgGN5hcEoSj
FefQGurQN37alqTKYthycKBV4Jz7n5pBXSpBWOFw8PT2L4EcEQ8DcUzzE9tBSHupXfSEa1iKI5ii
y/t7o00mbMW1oIMSK2gGtcnNNPSC5TZmv8tRfOT+jdxNnEtCXZ/aAe25iaAHKdyI6rfP8SB9A5Eq
On1TgbVuVdnFqzhaHGej60nNWJQRK/oD5H0ZOAlss0ZelrStmovEkNdrrmEEm0Y4xNPFMojT7ndi
TWAKyejGKcW9RGUO6Jg0YlRVeicUYcZ8Sm9N4dmzkMugyd2AARdG1iffySMzZ5JsvoEhExcT8hTW
bzGTbSEMmSH56ItOi39jVKIRcbA8Fl1tLAb4tpajrd4q23mVG8xon8RQoKlOdzUOg0NivDKxfQr6
eMVGIeT6d6Jg4688WjJkcaUm2Ze/VTWU7znijumhYWGjjJxZjIVGKbgaoepULTdgiNHwdn+x0Z59
5O0Rr5NCnkLZvkjPAuaYPwJgUs5KlvGKNT3lxg1ewnzkirzMUHtB6mkZ0vzvuOtWMFFqWOyHLrW7
UnAHw3ey/p+GyzmOPUTARIL2jYvSWSxkqFV0jwRszacL9SHrGkZjAWXopc2pQRE/9ZjRdNuI6O4H
O4/fQa4tYsZrr3pjhguSi+KhUO8DojBSwI7uPVXB1gyFVWSJxxqYI0IYorT+uuThYTNYWezvLVdf
BFrwObBOxfCp+hgiGWjV8dBT9FqEys5XtV1YA+IZv0opuyLDewNhm/cPHYFn+k8x/b3SIPpg3Rfr
0jGrhzVn56oJuRhuGysOn8GSsQxn431e1vUy2g4kzEJKqRRE5MVeQFvZttcS+D/DCDj8jSYNeZSW
dvkxTvIfizcsYFFM9eRcWvu8+4mkgL7In9ok2gmUu0tecRWepqpFqiMhPkj8+qeWX3WrriXRXIfF
TlOrmnTXmINsSJRNwcm8uuSGfkS3puIMFUE9+uwoogtbpNVbkn3FbSVtZ7QQXiPtZwrDADKD9CVq
bmhWNTS/4erSpSdet0HQJMQrVVyZJhaOUjhPGYSFiQVoSwuARhN5neIdaVr4za2CUiCuGUeUbUHF
G4EUnrzlyesJQg11YeVjNPOP5Br1zV4fX121zp2oJHZxwad2U+zxbhO5XvQkoJaNvUSoy1mH9sTC
MRI0qczc1uCGFBYXTMVm8lsXwISVgWPeFEsnBCCvQKo4P/OWKO0p9aCFeflC3osEg3ayjce5L4qc
2vopBpeC2rhc5DAN1awjiuNRV9rvSsodXVAWyrhOivKRGZCQUXQUrb2CPqnAwcgDCY82OJ32rIXm
aVCwFFbnBkIqa5PtNII4WRtPvatSudblQyBSFXmQzGCpMv8mFWWUpv7ktOhqvrizFH+XNIVjxiN5
Ip865qj6avJZZAg4nYC/UNoYmBkwBCSKYwC4Zaswv8nRQJnbU2SXj6AAJX4Gw6KVpuX+ddq+Y7qQ
8mItkrMg6kApEDkmdZRkR6aTEyX5PjdnjGqWEzS2OY1cYYuB889q6FIEzapUtilZ3kcWWrQDS7OH
XqgLkVgZ2UrRJqdtkl0tI6KD7+SMJchURBmSo6ILl2cIjXJ0jmnzfwYNEijpLEbqh5zTbaKRtVtD
3w7h2mSY73JCMaVsG2uJ2/cwS7F6ME1GRS68pXy2HiGYFgsNNS6a7UkIMtvdWJHSgPZnDPWToeRE
E7RXeNakJzAs7VeGshxFayMwmLTNn1VgPUWv77fkSFDJu6V7MCHoIv+rJoH5dbArZdhHZFeWiXTq
RANvXWfgqa9zAi9Rx/nmth9J4eqFm5X0X5VEJhlNafl46GDCpriWOX73h4AdGql9osKkDzTwpG4p
ITJqx+cglRxHLKjM0LTWvhAQ7V2zx2cek0Mp7iRm1857mOolkTp8LBBUwVaFfYxGtuCao7dxUJOU
mFXxOeDgCQj0YM+yIKfJbxZ7kWncRNaJH16jnhXvHWXknlavhVyEWWVBT0qMmJzaWZrnp14085Wa
YSoZZMKcAkyX9fd8/cVpuozNTY1LUkKQQJrNrxfTusiJpkmEfaKh+ukZ01usj8jnLfEzHvnw44OV
nmAD9RzM7k60FJn+J0mmM7FDeNh7xAGFQTz1uDGy36hN3LbYewjhDJPAaPOhR0j6m4zz+XDxi29r
NNYNx6JEVJGxZrFiWzW77dC4gRxsIumfCQQ4BJv5qfGnmlUhzkm17UiwBJ4Yw22kPuoMsjhjUA2V
TZtR9iAbJAe8BrWm/wjwH9ed8cFRnehdisyGH824VG2zUiARBUQkk/TS3ShzTB7tDpMe08cyRhIX
qo82QyZR1ocROhLezxjWEQ0NgeiAkxMhHDpidfLkf0Xxm4w6uhhgFBxAHllqYHxClJ5DwjN7RCHp
SIx4fmryc4kaWTpI/NXUe0w5mE43LDNSYxF+pblle3R/Q9QKPQlD1kjUsK0TdVsHqzJYMe+FgbiT
4UHl1mnD1TALgFk3Q39dURnrMVjzpskjkvd271tU9tGL64FLMsBIBdq6q9ug2B6tpVn8qaOyrwA5
qOHL/JdpOhYHQFj4sv61SBnXudsRGT1DjkVQlVcpjgnR+JuQwtFwlCCjGeaGZsAE0MLwbEKMJ8iU
UQL6Uu3kfwZi5g7P1lCXO70Z12X3Gyr5zvKvao1DQn5VSUUDJEaQ9KLBCqfkOLLQzccqKUfu/TDI
0WlFxD+VgmTxlT4y0njnfY/hoAh2nI9oir/78YeOdEGoeRh5eRB+6gxJ5D+Cet0TIMYp+SaWejZV
cdwVu50QB7s0/G94RTlMPJVnm+g1e+ROxTJkbw97yRk6GeNHA3xSPTAOeuNwzrBUR61T5cnGCCxg
RE6y6gqIgAtGwi8GcFWEmuXYkPHHPXth0LT73BuXDYuZoU7LxgQ1N9hf1O809/dSZO2toHF9X3eb
UlzpaYdPhyyCnsl1Ehn4lV52NdySSfYMKyio5GmZ1kfkx6eoxWjokVHht0S66CzvFbp/T3E0oMuM
koZIwKs3NYu+gDIpYutPU9K/ijFuIZWrhlU050keUMWGvmenFM08cLPEIxK9OQY8pMyPslJgFVxb
Er8xNjmShKS7xlmFbVeVNlJO/qyJeNACAsyq9hJieinYLFQNFcAI4JF/N9amAwTV+2uLIM0P/4Sk
cCbgk7FNdhVVXENI0QrmfRolfQ7aLohJNKBtC/5gNg2CGGmFcMQRulzhtMalVNm6FexMqTcQutWf
U/WYgtEqJsrxicg8cic8/RlgTOv7fNO2MwKa7xqNNDYldPpRQ12LFUQhbwosrixYKDhJk6Uj7Udy
rhuDjFjjFaRQn4Vb8g0RoanVTq1wVQfRoQJilUZeST9+lMTNscpIMqemvaYRs+UB8NfjYkDtVswY
AZuD9ychOZftpl8p05voVrVp3MTCn6JgrJofCjl8zx8wa2p3Lo+QkXv3TAs8ZvZ8fq5jGu6qR8ik
PR9JDERzXApZsRx23FZM7D4tHUtCaqoj7GHxy2exBSpKHpAuF5ZxmdkzcpPnOrl+3RbFWC+oTqNW
WPVvVj25OWYjnqwBqXWnExRf+bv5DE/zRa0mGzNFhkGsnY4OgUmn52xbol+QkZCPvV23r4GWj1AY
OFPXK1EnlyJpMQKTT8myBHaEfZI8nfGs0ZMhTFf/NS/t9YRKgVYJUnealwZE2lW0nOfUFozveW4Y
LrKWf+QFwkErPLOsubx8sYWsg0Or2yq0ACATZ8LqP+HrOKYQRfMlixakHDSALVfBiv3WYY+dUsMN
wGrCLLpxpzx0fDFvS9ReavMs4LzK9IPZJ6s7n6SiLL4koU/AZcR1X1CLFSYL8a+/Sj8QHZZDzg/v
Cj+b3V+jaJE064xkq72hPHti3LCPxFcPVIH3jbBVBPEclvRFgscOgAjj7Fy5gMJyTkuQdvw57kgS
TdDb3xhFsE1NzVr4VJ0YXdGTw2DLhECIrXiM0/WkLvmy1+jMH/JtrfFm/Q5Ejtv+NQBmsUFBWpS3
s6EMBFnwVxm8U6WST0T1okujlfKVnL1x0SN0TNt9Ipx8/1Nol3mGz/iPphXdwnZXEp/AX1IEwVVV
7ZSxvMTSoTLXqbjOqrsJj9qKmxImSkarlIPk9NBaI7Z3zvS+dBAGAgSm0+Sd6uIc81d+ivGW4dxo
/JXMBfXzvyF5PaXfBBPGtgKifQB9x2uOExPY+wcUdpnaPPSVvs4wwVUuG8l4EbeC/Az1XQA1SL0s
9kGPrI7M4ZDLKajjU3YwJ9NsyNWzj6SlXXVZzuc+ZMXLirovbgcZ9PJ3Xp3VNyPxoK9Kmhs4+EZA
7CvKDYhJL1f9PE0L2BJOyX9hJOWeIA7qJZp/1AvQWVIHN1E7iu0JlZAKYYX0aMLpwbEawB8fEJEv
FCRQ9BlsCREXvFWGDs0Fs7CAamXsqwQN06deY1a+yOp9HB6tdKBSragLoq+8ZdZuc2VbWcg1iy9u
TqH+DZPGCWCH+FoCm+eNtlajvK3Qs9biulbuXfOZF8eKG1UXR14Ify763QWc/oRh5xk2EQVsK2S3
ONkvxFXtBA1evKlc+0cOvu2ZTDNCMjtktu54xab3LyXrRJ97bLNDCoVh64ghubaLYFNTQ4Sf9cgt
CBGW2nxLcbFDn7aI3rNT0MNwwkPOzkNqKOpFBunckVBPoF8ecb70jlIxotjRxqSxHoVxCxY4d+Rm
muObNvOgWpDQS3vYfxQ3IfzN8CZvgaQdwuT5VbWWUrdilcNfTT6/5QinwkbPZxOAwnIF1fsIyz0m
bYSY0x6U0eWU9A7+VXtKlBI03+FCvvKc8WMjPs9W675a1sSgawsD2p7jGAKbd2Ndxgh1xKdAp8Wb
34LgvMBHJHMNKuyqAbxUutCvAFcFGbI+wCpoSUViHvr0JYwhIdk6ZOaln4sUpg1YK0k/BQaQhi/2
GX13BpI+HOl0pyNpYEnvT3g78zWeCdSMCOhZFeVyLSgHynahaAj2IoeLoYH9GUrFU7F7H8F1oaYa
bTMSQUVpGXnnNIVQwMF5H66So1xJi6LZL8oLRAYpAbjRUPf+50syv6NuOdxmD6D/kuzux58lzc1H
cMJuhqWW1oqLCCOLtxpV/GhDrvmX9sBCS+AOpDxMZYiOfceNOIQyilO+G2M+GyMZRLMm580Pq1Wr
+pGUN1926UbBR8f9HDqXXGdCHtcwjtOuUueWX2i0nCTQ7xBAar5SiYsRZwVti7uyOUcn3jPCQxAJ
Th/qfD84QYHRIBDEDm0iEkbx9oFSag7PV79oByCa+QZFih/tx4MlwELHs6UhaGHrwUr8wDb1G90Q
Ex6IZOehcqgP4LUNsOxuu+5Iij8Zf9DeqL7hczknl2vSwxaVk2if3x9kTq3COwkkvGEx5i5WVBzr
HyQirSP/q5/FCvIGCu2XDjbWYkyRiLA/iEAgDO+KFJq0PsmNfmblULsQAJiwyAnudKxVG3Iu+EB+
Dpta7yX5QOELkfHaKrrg0fjW5M++uSkttbWLYlyJ8jKc9t4H6bXzCwwg0loXfq3w26KdVBm2iYUd
ueS4MlEjHxhnIF566OoT+ofBO5ZM0B/tr/lb37sL8QfVtUm23bSE32JEX/l0YZzz5GGS+tdd9cbB
1YNmpTyXAZGdtrBtFVvvVg+i3pb+O92nd5ZlpsK1cjHPFG5/dt84rKpvBM3G1tsZ4oFgwKJcFiTq
yLZRYpCzZzx8EeOGxhlzHQCdNVdgB+5Akliilh7IHqYdeTs8mSKKZ7UF5UwyFCS0u5NmC3KVGcss
25KfBCrSgdM6WElAxAPiGem5D/EggK36u+qb25Uym+2RAdFQRrwk+Waj234hTVgE27xeEmdJzkPw
NIMzg17MU3gj2Wkkso4oKcLW0JQjb0AHcJWHLYcBFDgoKaqf8nf0tnO+Ub8ip6r38Wdso+hEJlIp
LFD+wPERWYDDgTlY/SSnkmQBv91kx+1QuuiWvhXhY+i/zV/uSg5HRBLicJOuKEpi1mDiFe7hgbIp
qu8W2Yl4A8L3WEDIw/PLO8IQ5WXycv9ZUDvswP+kp986+mzntvUdpir2kOP0zZqSo0Jm0J2QdJOK
QxBG8QxMO67thMKXbmmexk99U2UbtvZZ8Sxy/4N1wkYwLax3c+wrm2/30rbEe0gXAw2GsDcRzYhc
Ic04atA9sA6kiF8h/Mb8MJCwAPNP7AxxQh9zUTy+R0TXZJZI7thu5OarrE/ybAbY6cqxipY9TsIc
ET2Mi44L3E5xsinKplPWDR4S/H/9EgUyepWIGO92XoyDGzNq3Z1SsDoAbabeR3IGSy/Ls79rHxT8
smc0pxj+m8q82gax48BAroCZH80D1sEzhsNNdO9+/aNIYB+pQUCWDQeYZbzW8k1MfAfldRxUkSRr
q3KLcABLKffeJ4oCs9UiSpY9twCTH+1wdpOCfVIkbeOxZgdCJvAZYuRVPigOJB2BLQPWuqDXiPUG
/j7pZ4V5UsyVIxzxqQ2i/WWV7MwvMJfyjTi8JdlVIPQYKTSBPIp4ZcEsxy12hqo9sq5ySLHKldgd
WDVZD2n8wLk9fwNihujChPnbAXr7sBkLIiLDFwyqZ5LZDvBD/ordH6U9w369aEmYowNZWAZUjIAl
9QAoJeFaS5U+Xq079v8l421pHEHSgInFPKfQSxVSEIhFfgzSrw6sb0hRhIjdA1p7LW/6X87+JegV
LTrNOqGOcHJMwldJb0Vz2MzLlu72cIuhLaHbO/MsY+xK5b0au+gItBdBoCGhXwloK5FMPQmbMpAl
jjLCNagrI2j1YQ5QSyvwloT6VXNZSZs5VNU75clL5lihHExiSKDZOQRSoUO0WA1RstQ4niOouTPx
s4whZzlbq+wSrclYE9EZ4XmkmXcH/I5C611ce3mhMFPe4n3fbKVm798/9MHN933AeAMKQ9vTBjlk
9ITuys/BFctbaq1Loi1xMRvIHwii49CAhQsMBj4q0Vy1tMdTqi2rtbYitIBzkAUIiSt25ZMT/KWu
5T1VZbg5mCIOCIRwKaaATyftSXRsu+83zJmxq+7jL5Y9zKZ6YI+YZOuD8c7/5XhqqIAsj2114ItW
RGmword7lboTLIuIvcDWAYFsPm/z1/8O5L4usmv5TyBO9j4hFqZvBAUWabz7+hPYVUPzyNXI7eE4
Ib7kTFOu5Lul2zIsmAmmxFdL/jyf0K9tap065hRks3C2yVP6a3A/tpuyobZ7NdLhOEcHQwL3aKf0
BfHq5ZkTMDiRH45O/EaJReoopwce2YSi1w88X8KjnhV7szGGQAx+eKjMPQuj/InOs/ubcAq+ftk2
uMqv4Dlg06nIMOIE5p29f0QcRR9+Y5efXPOV+Ftz9gWeIW8DiHZ2q8YlhUur8ZP3boMeor/WF4z7
5as+MrBJtjqH9GETqr+qb+WbCGnjXZ7rfbaeQRhb+2E+UL+kFRI1HWn5p7ips+V/cWQVFmQHxQdM
zyJ6+hhFBs+xXlC6bIO9se7+iKtiRypqJAEkF805RYHvmp+j5mCd/jQEp/tWNWf4lnSUt+Gn8vZ/
O0QgdvNt/WEoxegS6G55hw4L2Mruvbykt5A5SLlboqvd0x8SrrMHG/t/E8SiXnMmr3dW5Tar6CWT
E/DyP0sYnXPIQsurfSU7vThw4at1+sad9oiv8x45rlgHkbt552GHkA2BLYnVhBDX/gpvIt04aIZ0
awU8CU7HE09vCj86UVzGjxp+y4ETjzv2+ydjAYapNeF3m4D1Bf3ltj4nCBy3xl8KjMrjz7xxtd7K
U3sOxDvY/pcxcC7wNGf6tuRVRVcadpon1tbxhtlZ+GtMAox6QNGvGoTzrnE2nf8JIoaOSeG7SDYd
VsRvwpY6fFouSdftDZpP3Q0IwqD4SOGkM+KNUoIAFIMmTW5874KEj6XTPQgleQ8Mh5myiQ0c0g59
ZgwewNOfyT+BO0dhCyQnnx72cmV+W2CTFKPTYBQmuwZZxtqnjG66w7G1F98xydwgXCPelE/kUjlV
2GilOSGq5GsPC/05sDZCrPyWwZKNyufqEFfDj/IoH6kznLA+zaVN8gPYgUFLpTuxrwhiET8E4m6b
Z+at0EUUzcZ8U0PdbNpr8puivbH+RGkji+FaCUa7lf7F2cPwD/jDvV8t3iTT7LlEFoeYb+xvYo2B
06DgJF4K7dlUjyhE/fkwT4lZXz5yDe55Wao34g2YamKc9XxCtkQyCemSSt9sWEoyn1ZydqnZVcc5
HMIIoagIdd1f4IMg8gm0mhMJ+7cZ7QRuSkC5OSnrjoz3K1qBMB24zAx0heyUl+yGxUdjOO+dudpL
O047YlKc9mgifK5RQy+0Tybj4qs6sVPjGSEqCandTX4LRCju1HE78q9kR/ihvRapg48/dS8wIv4E
pU1xH2rrO8iL/mT4mDa9tE7+BV8Kd+8mmzZKzuY5sCa6yT+Kyrtl8o9ELf0P0IGBQnx5B6Bsp6H2
WxU3cCuFuZYWyb/iX/DZnKp/+jd3tDolJwTf32QCGQhKAPAwsdMe6f1D2ot676i01AX/0wH89khY
46u1K9YoEf6Y1RMyrMxVwKvB9Vjz5n4hQQIiAfH5+wdWQ1n5HOS9uMSkmnaoapATODC1iJo/aXoL
F+JFfelsmUvr9OTn0+N1ewXho8b4P0mw5CBbX2pAAMQK48UmTZ14fCYdjJ8/Gnn55PEs9ZVO0YKF
A4UB+yNbGvfpX7Dxa3eW4C2GczrZHdMgCAtKf33tYfvnDM+aJji+cC7Ec6BB7uId5k4F/yIKBX/h
ziL61EusIKLNhU8B/bU17aCTwONF7nX64qkibO6h7RLhK/jszkOIQ7QnvVC6kn6H45cMLHzIP8MF
EphwkumCQuQarjBXBh/4pvEDoYYGnZmH14e1RMg8t4IWO3wKPloJ9jN4dRs3bfjGQT6smexplDrM
WmC6OkCs5sc22ZH+/El1NWmoNDUIaHk2Fg1GLegZLBBE4UpFRdHdaNnaG/RnQIfS38kpbFxlh9q8
gJ1IX/pwJXdS+1KwgbkzsLpJqRsj9cpWiJBIHFY0/YWcIbgLFNpjeIDISmxVWQ3aMqDwZY0QTKWt
ZQMqty2PpC1NbwEA41Wf6BsquxW6k+kwfnjHgNXFII/nKcqsseiAw0uDxtBtaps5Hby4JpiHlG0V
pO0rYOsQTQupyexARm6qHXTvL/tJ54uIDJcMSsZ6D3cfyVdX4FfMK2NDie5E3DizCV+B+KvIYZEg
HWdWUF+zGwHVIicWniP/xb6pkK2G/Ha+YChzI/2QNLN1N8ppB/1N3xxLObiq8RHK2cJ1GB8x83J7
BpKhUC+yyOBi5rEEo7XaszTu0buGDsYKrScfDwYQlwUXFAxEpKfsoatHIAAgA9llMcD32XIIuZGf
Sg6EsKRjDg0oDkB4EoAaYnje9XAXuAqN7ITkvnTn8Q3IzSl9yDfGD2Ff6qaNuQsnsJVKoNCjP8vx
Wck3prlPxzt6YMizSF+NjwysnHJnmhGGjeHdJ/WR6qj5Z7XUXKhIKanigiFqnMCD7SQRgoa2fl5l
BTdlpqdQmjJooqvQKf1jiYKMnZtaKIlegfKo7QmIh68vAd90B+RpfMCxXw9YdzFWr0sf9+96FsBI
3RnRgVd8Y6x6e/q5fIVb4mXQQaBQA+XM8BtzkAQuJusKwfNAzfLXPEJ1dprY5RWI+FINLofcg79R
RYIGSH9GgvmQsX66SJy5ktPHwCn/RzAX+SV+mecNnAYGTT4r5Zm4qUhYAF5H1HclQIZKAOypp18i
ZdF6IWtWaCheaqzdTg3yxHg7n66oYOZM8ak9/V9pHmL2LTvbQ6TbSLimj2RH7C+xsh7AwVEX3aIg
HBxh+RxAo053udz3BZpVFpUJCi4mPKX2IDMIlr0P9Y1WzPg1Nw2iiSUZb5zt4migE0pFCpcNCfnh
POsBKX8pH/NRhytDoqpwJHrHRe9cB/CbRHl0s5x8Kd8n7iZZh5+d9DNvULGNOD9KuRLMW4C+iAu1
H3Cy+f7eSMZDWa7xxDvUYvMXBRKSSQl+83TyZ+I7o8vmJalr7m1A0CR2zRqbZeYmmBWpIrJBgsjj
mhb3OzFHDJzco9nk7SRu6NBjOf/WT+iUy8RGR4Lds8S8Om+lEhMZFQYcQKHH7Xg7/30Oc3Qxl1dj
7ffkEGBSZxXcEwEwG2oJUay+po/7pmV25IeTnOKHSV66OL/J4kN0EfMTo7snMWNRLb6DxaNYFrQw
MdDYzaFZprZs4204RleqyxakaA9LZRtunIHBjrTnZblRlkeipvknzdVfPuCRidTBKbRtz+Ra0/by
RaekTYHp3OKwFG3RJm1sIRNNUp5iW15nB8RTM5rxXf8jQ8Y8QWNMInKjnVAz3SJqkelKxWPGcMw7
hiaOnrCHpZB3dlEZ5h5De4xEcq4go/8reQzeff1iKq8fJGPhpTC6M42UkYjMCST6hcI4Se4KRBrt
2/Srodb1N9wyLrB+GLUj8uf/kXRey6kjURT9IlUph1dABJExGOwXFdhYOWd9/SzdeZiZO74mqtV9
zj47TNaWiG8bbM9r7lSikCc8MgeHoenfGOzXHCHxlUqwKW8UJNE2FhdwJ/lxdaPH4I8ky7oRxi0r
8mdl5AcfkvAF/SDPHoz06+QaY72KZIcwqtmUtcvSghjWHQtGGd49xY+bGd1NDj50nzkq5p845c71
Z4g3OYkLzB7iS7SWYIhf06/eeMvWw8R/ZkZh02MVZL90ZqT7+EO6MqHKnO7t5rhczgWEltQ/pMDz
rULFY1Z1QV+CUoyWnRiaZoG1QWgtsxtg2HQWMDBVEGcJBw1FFI+o0Ydvigey9Z+e7kZb9p/lpV1p
n+SwgM6JeyvYoJjkuNUReFy0Axu+mF5A01TlYzo8cIKHc1iS78lw1jzreJB26h1pAML5i6U7XftV
hCcGvhlzLFsh8wMY/Te8EGSARArowD/AG7Jp8vGipK7BW6vxf11Go8h0AJliSkqr/wVmVA8ttOon
H6RPHmxf2ZTYEftfYHgl96QK74iSlfqHDNx14jvsmd6Ea2n3rr/C3kRyTr0P3T5HTRJ+wuGdhdER
UUla3Tk5GOdGW/HJc3qeQ94nm8+UMjpr7/iUsI3Vr5T8O4BFYj/Fh4V2IKq/wXtYT8Ao1BfsW176
ipUb+bncceCSg4MeTWfqyejNxXEC3jMRxSY6I8zFMPyPsH/5YXVGHSyseYni8j7tiiV1nbLBXxRr
gBk6THjPjXLCxJA/uySMU7DwYWYm3LbbyE5/mjIAssUQbn3Oxpv4lSsomRag2z/BO8Ase7ygFkhs
8QQ8T0kGU5/o4zlaFS+0Gyz861uDubywEYKjnD0hYZonE7bKttxqzZ8Be+weeWuGGyIlBoQxHGnl
DYbQcnKU+qMUrrP8jPICWwl19iPgYBwB/oArgKGZy/xFd02JFuaO3H5BsmVDQ937m68RungBSl9U
UiOzLYqU6gMJTUITMxdo+8//3oNlU8aR2hJHZ1c+NOCRKHoHzKevhnmH+toIzGpm5KV4E8wHM8HF
784eEcTnDo4nkzzH7TaExHKoEigcfGdn7vzyI9DvLbUkIxQVNigSuO++sAmu5dbnZ9hD+HOF3aN4
AvoZd6WYTg/d/5MMJ/imKpfrb8KMxWiVU6r7GE10TIQkCAJY/mbKVnpZwleCn1B3ivBMxX840D/w
ygzs2t+VaKBlcqUXVrfUKTUQdJ2tR0PyE/u5h2ngbNpX+GttA9GI+3t4M+6AK8B6KpaU3dWemabO
2Yet+D1rvr1xJfqONbxVbGkUWxp3bQhFCsLWnAEbXA88kRjwkRYlTyZy3EGwkCmoZaYTzEp1XnLe
Yz3e/YXVR/nBpJiaCwSxfaGS1NSpxfOQckBCL2oe0hx4EuBa08fuXksnYxfRtPNxx/eSYbky5VKi
YE34JjubtG16zH4ywf6hzfxhzxeAadp007JhhJNSj/YBC1ifcKCA9cU1Irg4RWBjgzSjM1MDBM8b
pmOoaVNOkhf0BqLTsfJ6wCxCHEHjvjUHJJeztDvQflIlMNRF9wXYGVFUte6E0rqfLDGz+UrwI6AL
jogtZm/EPpjHMabiIO3UA2+Fn8hXuM872L8UzP2LcHRKEP9LFNbxB+dLuEQOxwUw4b1OgzfmI3fe
qUsYEFmYAsEoG/ZdsovRFXA7lBkTLVyvtkwqRUpxqqZzPfzgiZwQkYUZEIWzjKsYop/+1JOgTLjQ
3I0PvK2+XAngfZTSWbRtX2yQPCurl+GgP48/kN20WAEzMGZsM2kXR/nWjhdKvLLhgAOwnuzb+Dhf
AgrFEFdAtKyTlg4TGJxBK6YydHVoEKky6bJ+u4PrLUMXh4DFeEyvcHoS8856Tvo1jFhJjJdc3ZIy
h1yX0kmzczNC85yrjnaNYDGjrb3VL1o2pgOcD6hiDXmt7cNnotnmsfoizvSlwAThtJuXL74r1wMF
BHiDWO/R0vW2jsq+eZHKlHIaZw4auJLVMDk7n2uMYgi89dfQkGs+NJwSWN7H4RtNFFEw0KKNexNg
R4xCb5sCgieO4eFbEkygj3QVXg23iz7ngBkIdWFcqG7YreSTZ9g0nRMCj6YWwAjGk34rKP7W5plB
NPDjddARQ8IZXzXMX5k9Azx5U5Fh4I1IvQ4tEdLBHE/Cm64d3aibbNIkrjwUIM4tzlNci06chjAs
tPCooyegt4uCt1Vv0389DH4VDCsyJj0x7MH5VKPmC/PaLTWHeZTD8STDC2SKZi1b/GExd0offnIt
ARGZBOLIlL6oi4qA8aI5sU2s+cQuEpmMmcREZrpo68D7knaGpYefEmu1ZOSd/5WkTeBIhflM1p2j
6CbnOGetzam5BXNB+qcF1l8uGHNutgq6lU8i6tRObOUhugpsntFw1u5qYi4M4dqnTHKirRexGUcQ
G+GtFZp+yMr60lv45Iv1KUILH0Ob9Sz/UiNOsQrBVt9+CosCiNGPrrXIsqCcB2fyQEnqMVqGbbAQ
LFviw+bcHFlOpBQfBgrloqiEhRl8xmq+T/vaqZpgNzHJKpeJqGuu1G7VIvkZC05v8djRu034mLdr
P3USEmG6TpLqDO/xUWQjwrSqc6FzIoGtQHbyiFSY+tmlz54ef2JFMdgqI4QRxBJQMMGnNDipgySY
95Bb265faJqFacvJ8r5VD6Upo9r4U0+gzoQp3CLUBoW/T038e7kpc50JsLj+x9DickqLRF5h8YU9
VmnQCYREugxrSZ1Wn+t+DHGLUaW8qWRG80KxzRuSLgCPFP+VuMMioOUYUk5BW8aWPXEgaQWirbTC
ujLKpS+6f6UFXN7uRpnxhlosLW0CaPcy55sHBDeG5tzUBKKm6I/phVF1pbgnWOwZp8H7ayu0I3wB
mYG2d8hP4jNTlZ1Eb+WDoekYHFTXbrw1481Ki0M4Mvb3N6a8bw5Qgu0IYqfu6cccYyovx/+pkSG9
NvciVPZKeGs1xbFq1JqFvEks6S8lGdvSQZ5Fbd3CkDa10Gkj4dTk9UnEwdo0E2fg6/Vb5SzJ6iVu
zUsWCUuLQr5nEFU8LIFZPapE+B88Vy4icNbE3BZoDVPjptHZGpXJEZQjrJ72T2hHVU8uo34cPBgm
8sek9ZRhvZVm/4zLEn8zbBKWotj9WRGaVyjNjbYJUpjbLNoyO7vQ8psS4AD6FfaN+lcql1Bf/gro
Bn3u6O63jyeV9Tl478r6UyUaKIo91nJZh+sEP7EczUKIQKDO/LVc3Sz0p4oSYczmVCq6wGLErtLx
3fiZWBjz4CaYjQSYjHja6/PEtEMZFcJQOD2AfuP2s7I3iQolgk2tNrrLlBaqIsbwbtHuQyGg3dYP
E/W/DRNCCATmefAswDN7jUk7jnbc6qgArC6lUCffGDli1wYfTY7xiJ4dR9IHEjVbdX1xLAPSYVBp
Ij4qBdDXmBfP3WYVwonoAQr6NLYD1wMoUib4PGF6HPacLyvJ2nRT/2ZKGKqJfAbGTz4etDmojdZa
s4SDqW6ov7J8LnWTwQkts95jc2/Mk7o7cG+l4h0ikpu9E4YAqdIjcJaYSqcLVfyeBKZqpS05NbDo
gLzSD9bRSgGNnYm8OH1f1UA+JgwIuPvIGhJF2wtSb9dQNVOM2gsX8Uk3HC00onCbvZzhj9Pp3rxX
gLBgIE1XP0OSiemOTPBShtttsXSlI69IJgpM6mMf8TG6a0eP2urfntKuhlCxRVjGdRlthpyYPTdF
wUCmRrj0atglAahrdZaUnmgKLEfKvYALadOxegPmUtAkJI1Imr3BdmyMnYPRQyV+dt0aE4YmOA3C
Z5xcGYBoTBO4NQIchgzYQXA4mMp58Gxrnd0HB1GtITU2XsVDgtcCKlJMbPOeQVQqLLnZtbThPoP8
RRgCcgKnYj5k8QZgevb9r98xcCJ1MwdJ64I/JcqBt+EUJ9hgNP0i9eWVwtxBDD9zqV5rRAK4PnsK
oWEcpXrnWIW7kIGGkoIJO1tMpB0aBlp6SpKi631W3DG6hO0Ql6a2lJsE9ThkRx86znxDgeAKcy6s
D56ar62ArHuuXR6EO2Ps0VIBnyQD3T/HKy1YQmhVBJumv7A8LTeAm+eiCsT2pcX2ERR9MCBhwsaT
8TBWoZCjh2OkRTFlhpMlbNI9TBP60ybAkmVYCI3Nwgye8Zd2H4/0FAZjDAU7c5h8f5lwGDBr6bbw
BU1xbZBo3joIIkmxnkY5dooiUz8UZKyYztCvBu2DOgb/CdIP8KVs4s0ovYz+N0KZ1qAO9pwWh4Pg
pDOHYysmbC78qLNPPbuSogWSVtbvHGCw8ABHsXXRJ4M+2gYcJaFsScI2G1ZlvK/rt6DusZtsoDzg
7RaDwadnSiXRgEe4jnoCMU4ifEkFpxQftGzqUYSD4W4MKoHuy+gOJkGqAY9Dssz/Tc1+DQ5YAMr4
oTXLaXoy0MmeaUMP5yOAxa/SofbRbYhB0db8arIeFMEpzV9RXkn1pmfaW7YPskCWKnVz2pJswFTR
YqNOMzZsmRiWEUCsXbfR0sW3OobUDqCcYxYi21r7IYDvjdcaNEILCYr+GGR4buZl0hyPup0woyka
WKckkkAONlodGZc5Vyg1Yljk7o0PoXv3vnH88Z29a9W1EwtLplhfRnCTpk1c/Zv2haz+FiPbp6Fl
oxR0vNKxwhW5K4CvG2VP89R70Fy5neT+rDHQQC8JP0xeGRFQv6A+Vf1kDt5luuHk1jyXZfwycEkx
B3lXmuq6oSwoGU6ZqKG8mJqJjkCP1zkHx3QIpa3+r7gs9YFKA40VkksUYzCObM81PuCjhAUR5Bxd
05sNICt4TX5UcwMFcnvMk0nL4BdnsKTxL4SZ6BmA1uvC/zNwmZKPlp7iSs8CVvAfAtQmQgjaOwFU
KWa1vS0rKr812LrBrkAvGo3kwHaHkVHr6F86wbgWzBgabFdAHXr4hDPWLSxY6RRf5bPyFXxkEEHm
7S479wthLVwVcqnyRcygjztpIvky+ip/rBOn9g/7ArcRIwyCj+4+LziVtw0JMDOCRSDoZBfx3d1g
XXdvMD3mAczwtYt0MDf+UbkPf9S3WDZNudL34M/CVmEuQHqZ54zB5EtNbyfMkIFxo0LTh+GCXwQs
oLNUrxqoe9AQTgMgkAMCc0eXqD9YxdE8fAtL4SPdGL9gWShKZ9EnsP29e5m3ZKudoo8SS2p9Lb+K
e8oWs85v7vwsLNS7MuP/6n23Vu+ksYJYzHKCBvhAHs3qHSiJ0xphzjyF8oQd6DXcLXRQZGN2zWav
dkH62tL7huc4U7YAbaSRYZs22cQnh/SqAa9ek4sxY4h5Hi6M1W3pJ/uMLqjafvLfnoTNJwFDeD6W
W8aF7JPigq5yGtfNSKpiFNy8lfv4wv9VBl+4DSa85kXuzqatmamkTsJecKycwWme9RGwcXCYLziR
XT2Dp3vWfrI/Ak9+PfwQi7e0ZiSzYcQxS0/dJ1o+gTtz+oJTlTcAHk5K3vRmiFVcAztOtq8OXlVz
iBB2u4nW07iwg6IKl2r9AjSnR7e22ZmnXhlrdsD5Bfp59U4XzZ7v6cO4a68GoJadaPjwUer9mhPV
hQQ3nC7D4qOC2Mub0VZuNwciZHrHuQADhp2FZJNuDu2HjRT8kg4AIunVPxrbcZPdQqK3cab5og8A
lSg6Rnf4Us8CEE6BUQqOleDMH6BBcNW+KNiAFujVuxsbRf8BfWDPGBRe8QdO1Wx7xHDjj/4MLuOu
PFXf3N4R6iTPxc8KdpaB53lqUlAZEIgaICMOx0lUpaKwNUgfjreKNfP3CFvn4l+/Qxm7TYOZcrTW
1We8QTMC8AHeyhyTiSSidp6B2LOleAATeqEPapcNX3p+6hx/JS3SI1voi6aevZqI0qNFnvd4JrC2
N9Coz/17aQMnTh9+NjqY2+Sv9s6lhuEGD48VyFn6rSzSk1TWKEldxwspUcYsIrnnLuaviOoqQQea
NaS6c/1oyHoCASGa11gnCCnR2Hi0R/Ccw1AF/jGX/iAuQsB/uWxXHSPuIKhXZXvSaMnTrYh2J8yv
w6hhFgzeFC2mU3/aJAcBfuagrnL6W1RP05bENjYJgl1I6BV6KHYPxCaWCPOgZvve15jYmIf4JrSg
tDAXd5W4ibKVon+2xF2IizIFJ4w3biIfC338JWNIIDY6oQk8GOW+F0kZRgfCmDvUdbhxAWEqR2mn
C6eWvGkV4B6afkxf46vPidAcKk5rlZvGZ6ZM1CIGnyr23v++QGvHyCkRPhP9QJOMh5E0Y6ZVrPBm
eAPFCY908ULzl5/qI6uqWgHqAGbBGoSrRE5JhxW2Ps/rj9x0fFwKoAg0W8AxAiQK44ACMEnWTYaq
cA4gAX4FwB3DBYfLlTP13WNsnpK74N20HjtRZ/S3dbXK4hMmLKTZYukq4R4DZ9qjHGvysyKCv51G
k0Cg9qwNC6wo2CaoG2Cpg5UOeKltGlLr9pa6S085NCZMYrbaenJqecJd8H+reDWZmUKMpCXxpxuK
s9n8tcjR6jcCs9QSu5wxsDNBtuEcJi3nT4hm2f8pR2k5Ni7uPvka3s5vQvHq4Vw7oicC6a6or4ey
2BTAQe4YkgKHwxp0DFFYImSaIRL30EFGIhkLIP8rqC9tszfILBFtioEQPj5KUjrGDJktajpGOsS5
2RY6j3JFTU0UGULSoUaKNPjfJk5DChaIPSZ84VWElGPAZ1dlhnBScHIxZTEMgpZ7nJ5CkiI6b6kK
IHUWhiXQDobB5Dj5DTWJYKpdk6mAtE6SoAFXuo1iIglGBFlGKLqxKSg7kjFUuFcsqrFDYUHcQQ5O
KZivUibPhl+R/7QAWntJugOakg6fFI9AOFEnoM1kJqeT2OCDhWRvY5rLMiPMJURK06xQhB7IxYyM
B45GleT0RFUpjuzu/IwswkcucNIf49rxEcRDQRi4WHYo7HEcqR5Vd8M9pGpeorf3K1uobV1fVvrS
HI88XxDum/aomRiNnEcu4BDsRX/P3w1YkfZrNbsA/qbBillcr607/60pT3wNWMWB+zBCyBWoXVyM
/xC5p5DhsJOe3j3PX9aPSjyO0U1sLpG4NmXHlBzReITCc3o/9cuEFVo2jxBQLyyORvvgtXkNpm19
vq6kI7lEprrkA7e1zc/bBoRkpblXlXlVs8ZEdIwIX0M9NFkig/Z3g2NoThBghGHumCmN8b6kOdAd
b+Dgkwr6JoeaKyeSyLwSpumXtq+tKa9mivaU+Y9mTL/NU7rCOcOF2bRrJFrJ+CUmBxMSPPiayTo8
avq7KYNZCTaK7BuzAEhXZjsL4bk34ndOVsffKDwl95n6K0+9jtgzVG05rEIJv0qufpUyXQH98Px9
NC0AYuoi/sk5OKqp53UkEA5PYTY0EHfiPqOOOUPrc2jwjzfYrQ7R7h+pXkZICY8zuldluWiDaVcA
swAPH4DJjIEWQBVBwDktPZTF1j2pLhp2oPLTw0CfxAxtia22GuIX5wR48RGt0x9zwcFvq9Acaqqk
vLC2KKpYOD0uketKdjQuSO8M8aPNyY1ea8ISPh/PGuQ2pjj8epTY/E5folp8t4Qf9u65gR9hAcSE
5pkL4w9vZa0LnxiptC6Kn70iHAvV4Q8JI/LmwQrgUgl05sLw9rpjUybkUB8ZA7ITcpVhtHT1UVOf
frFm5TJJHs0z+JZgo9jtmqNq7KZ/cwW1HVRtLjIP4tEc+A0TkzMP4PIa1tUt2Vw4tx1OkTy+iP9W
6f+vzqP5gzs6qb9ldQbtxdSXGEiAsHNVsQkC7CutaQ3xrEGw5xaRuV0oOpojNsAZbLfR4cl7dZ2j
edPWpFF0vRP05EAfWYXsa7L3AfoYPzqcc9BfZO8ekzd9l8M2I3wHJohKB/icHNJBfitmiNcquITS
utUA69ZR4+g1xJNjYv4OxdFUdoW2ExtW8NLipcRdJ12s8G3xRbhLXd1ZfI8F7pQ9WxKLrlWunkXk
sx3AgIBlPY1ecFCka6PYKmfVI51oF9d2imJnF2ux6hDYiRraZpflF2scLdavHzmGeNSzs4H9SOvk
0jkxn5HEOZ6+eYKYL7TAwOPaZCLBC8S5SQUNCLocN7Njheac2IggnPY+a2mR6BrV7IEVeSZjvglY
Ur3TodhBtZzZQXbjBXWT+Yl2dt3ysyRhMpzIkZOQSDfnKsEZmsvNLxPwCVDim6T2IJuVtxoS6kYH
qIbpH8TzflIwj3wViUyEjwaZiuhTQuqEHidVlloqQxGClTqiNGqQGfjZI9ee0gtXm6xnU1afPbNY
jaOl798ahD8XGoIM2uoW/BieHNJVds/pqVwe3ptnlsL0EJVZedi9WVo+D7SupfLUoqNX3qh4q8HJ
ecbpydOHRi+e6s/pEzTBm1Q8fdNnD3If++AljG+VrsboFUA+hZCIC14mhTXv5H3ePeTyjdJVHq8+
8Sh56eDAKN3HfsfGOGWqGmsW6ZRSAUOjOXKp6R+b6pa4OzeEo7DThGsS/LHGM+nBWecHL/bkJipn
7M7FeEvY5aYzzxisCStpoxhpnDo7ugy3cvNdMRAM5PXIhs6Zwh3NC7TWWs4vqXeDXxZ9992BsVkH
JJ35AQSiBzdxiCNbdGrIY2uUFeKqDBbgFlCXWeE+ApT38c8iq8IHHRexSItvjUI5D8l4AAqUoMWi
j4kh21uNAmOEbbkKnnpWYrvAdjyVAVQpSYy1mAbuJwbLUQet56COOLF8FzAcpwWXe6RT+PvEWmXN
roTK7UITcFN4MP45YdczDXfJGapH+MsO6At6BhdE2uFbtwxVSFEDeyymESRa+kGz1UKDaDb8bK0B
66cS0sKwLmV4tUEhndsS88/hXhjbgbegRngJ8PZGGe+d3rcN6ggRbvD08Ia3JeHBUPII0zBsA5LN
dFqISrCVy5+6RJnQwhquMHpT8ZvkZuDUiKhAskjc+RZFhs6V4VwZdb7unuOZe5gTZao1qoAoM158
+i8y5SIj79m/8Bk5rJV4HvKtxkuLvSc015mBiFZypq+spRbJIc9XNZ++36qQTkJQ4yEk7Vlnto1l
nc9H6TsCVzCJCahyKq+3RZd8Ctyt3UmvrL4zVMf+cM+Ycyg7t76I4Qabljg8aXS7hmPtgqPhBUBt
c5Wewm++XYyR4h8CHeZSvVWG3qZfStJVg54zWfXJUowPwuRP5ujRSY1/hmIXhgSnkxZkiOshPtUm
HJJNbJFrdaphX+h7EeN68cIv6uFqBlQFEafeqRhcIN5jgZlgN8hryGzZJfj65YfBf7gxqrwDDBTU
xuz8PCfAPB0EgH4EnUKZ/o1roIgqD3E4oBArz1vm2loVmNnxPWxwNob2nCoLDzZpzez41kuHViXB
7877CROL3Jglz8KPeuEaC1cmr8V+1Pcl2lJ+SXcBgsnCO+nhTtYhCztWf4ldW7X2UyxgQmu1mtzN
0N/Ji8jdD5wY5Sku0eo4HbRK/4JvZo0enY/k7q36YjZOoqFY2fH74IMFU0K4w+o7Ml4pitiS2elk
TFTFT0KFyghurgQiC+yiESsmBIxMw5NSnUge562J7iVUjp58ly3OuJ2Pzsc9DtKiQugZ3LR4YXxr
6qJhpl7anFNDta5wl/dOqeqwm7HN6MwrZI2SiGFumf5hR4pBZnaGthUHePwAuQAoaHbWYxILXdi2
0pNV/AADu9ESzFM6V9KfCJExXacgWkIIhwvVPpMFBWLMLoUxlu7G7C6P6MfHCzjeEsc5Uke+dPWe
eX84acJq5bunpgSGE0FBuGZitvNUIp9DyK/QAIeAsmTXdLgejCCUxp3lNpE24JzyP7n1lRFexrNO
vwgTHnraeEuVl8dxoIc//GWJ8UHFXNWCWgcjoLhrkYSQfl3lO0JzuaRN+DP9vcATiFg8CFcWhNd+
yxCjckerDjg8s9wpaEYalWJFeZehKRwuTTStTQxfcb1DUosoEoZBwOG/yBgC54B/GXaIOZAgPOzw
x+cGEbW70PGBirs0XHgKPqsuvHN4uWH3V7pXqHliNQ3lJebS3h9P2HCZ/ZOAUCw/sNbrBhh8zUL3
+5MhXXp/J2LiUIWT2WMQHeLinin3rPguwgOVaiO82/Zk4XSvLMJxesNcBs/bMI1nodM3cMNCi2hK
ANsfLzk0gyORbYndazWNtZlekg9QrnjizuewslntAsSCzpFo3ttT00brJAhXQjgpyrAaS/lqOHsh
hDEegcFhLSpExYxcOlzUVnq+E/Hl0bmUCreXCiEATmjeMUEiVKGUljKpOv7DSr8Lj5LafzTlqYBu
K3j10s3jdcBt45lbRS82URziw6FvquLQC8aqHgW0fiYm2Mg0w01arzLKa2MB76fBtof3aziS9GqJ
ZHTt0bjC3QKErVOH/CHU23e2CSv7i6Jl28UYnKyaeBfG97w4lYjskugiDN9hhQeVxAw8wJcjgDGL
84qMXFbP6UqqHRtCK151nIEqRyKKkS88GO4euVjEKnHX1KchWhYW/qs/LCQRlkrl1Mq36F1MHxKQ
w6ZoEawnMJ0+jd0u0U6T/1Wy40mnmzu9aP4yJw+wvxfmW8lOgUI0AaaCO/aUQtgjqea2G3VCBua8
/3pY+Qak+1cbO0X0rQCYWOp2dInRg9cr4e6/4FLyIC4uwvtGX9eYv2LSmYs1m8EPm1OLwgidJDUj
VjyqExFT3Pg/gsc80XqbzANEQtxwYTjh/h2ScUzqj/tVJpCxuJUysMEEjd2I3itk9Jzs2N8svkG+
CjYTrTkk1CMZ90UTcOOJdqKecm2bJ1wNODPWO3PfHTnAbPVEzLcnUPMs+OmzH010PNfdaIB7pnBt
k1UMfRrxk9Y3Nw3X1A+foZoaoN4IwLI9f5HJE+HGWgwR/aj7DkVocH8hMFvTfajBR+d+qv4hAD0x
92ao73iLdHZ4PwAZ+thiygiaXH/JOywsR+9XHdSkKDngNl2gLeytYGEi9qu9YqPF+x6LJypNBScf
S7ZWWigxSW7hNCGaC65igTKnpxRGxFgtV3lxiFXxjCFnNQBSpLiS4speT0mO4PlmgDkSk4O04X4h
P7iEAympAK5ABo2CHy0K3qiZdFEPE0sAGFVxSYqf8SkGX+qwtaRrmzogvtaw9kGoC+s3Y9iVsnX5
4rE0y4dobNkrjJhmPHnXioLr921ouLjud91xHL8Vfx/05sqTN1H4w+eNUeKI9ZfShrw5SIFlPleh
7/gxQwUrnYeoazumC2KzVrJDgEY+OxrlVlQUXBvHha7kRxmAUoUc12CMYjAoetXCVwdPL8MBMTTS
2bQLJOND4P1aPTZQ16rDMjdmbtJ8KjSz5fAyi+/IhQnu/iVEnw5MQnQd/jeIUw2LWUwImfstymdB
UcP4QOvfnfSQxJNrYlZTSMdM+eriE2OcUL6k9QfZ0gOReuqqSQ95/bD8rW58DeaXnn1ShqvlyaID
MF8tnpD+ZohOZJ0UcjfLaSkkiEs6tyVmWTr1otIy0P5tffSc0yJ/ahWAXX4y2Ncjpp0apmG1xlgp
R7DQXJX80+P6ltyBICVtNhuUO/0sbFIxOVpA+f1h4FNOXFaJfkH+lMwPT8KHeHJaF1ta0TOD2TK3
ffM65N+0thizCcqyL7d9BP7kDN1V6N59cvbcz7b79UC95SGcJ/lOG2jy8rkJnSvRJhvVLzPFpIN4
w0Nco6/FSkja6926Ue7sCF3yhDeqK/fS3SJc7vRVSGNYO5oJNjHhlVJ8nOxke8aFEL7lBOSP5i70
ICWOpC7AYM1hyDHEdtN74l/x5vBhuxf2QKQ0nD0Zi0F8wiZN3dB/4fk+yc6aGZNnBq0Cgrt0OZDW
0W8IzEOeBCZOYqi/C5JTJB9745h6P5VecM9VGKzAkUfUTuM5R5rA1KH5JiEKBVz3AMbCo7mtN2lg
Y2elAJ3CfOv6Wf+Ln05QQCNeegQpY0O4i9IFnjXgTmm7ElSSxeyUFkPdyc1O7PmePzX3JnkozWGi
TfTBiHway4YmCgUTX9KhXw/dUdQ/zH6fijvF24kWzkxT5jv4OVvREjI/8wHcu0g5qFXce06oNoae
kNJNLu5qQN56yyyZrwprMSI1YozLJBshFtMZFbf5P+tb3IisQhxOIMnzmd8MIliWDMgg4jNmDUSH
J+Dcw/mn/mWE1M0CdqEGMaB4k+7CAcaed55sB26g4eDJEAJbEHOGXtjOT8JW+YEgm5vPIBb1VGyI
KqG0+u2d+sncSHgXoe23S0/eIi/pt9pZwuhoVn825LHBRaIRthjcQBtEwYFJ5JxWKSJVAAlHxt/M
RdKWOlTECEs2KVV8tMRgH80FPZj0VBy6TJHqqtqOlx4zI0Saw0KUPgblJ0i+wAPmYcRd3yFAH3Av
cjsb4q/RlLM45FEQa4eSRYOyRhqYU/NesrqyvYG5E5+nwx6sNGDIT8oF7Mdwio9yuuxPnS01D788
FFE68e2gzhhlFzGZnrDDAuoUQQBYxiErX41UkwlDMH+X6R8QnidaOox8H9ugVnwFHDultoeuGuBM
Vgm/BlSDUXfxmD6nmP1Ac/c/25LGCk/CPQZ7Ixu8pxBL1b+tcS9qHX7WZ+CXyrfJ7zGkxq7MWyS8
w5TwHLZXcl/VXaue09jpY0cQMlvtoMEE/snIMbe2GAlUAOa+EzN494JzRkeuBu/J2t9/gIPVQr3q
hVOyYQqLvZ+PfKXbCd+WXDkuWYbWu0Vu7GIoRSUllOiYunOlIk1GRpyQkOM7kGi68hs380VnCjvM
QAwaOGYLOVNDhZdORe2kgGjB3fKlF7mVVf/VSoj1RANkchGZWDGV+4g6JICj2IKTihtN+7YwJuqo
2JNnEIm2NnxZpomwKLn6YXFQYbVAO5j4fgjOtRp/LMg9lQN/3RSQNMLWJClYT4YFY5x82Fkq9GWs
tYO/rINkhQqrrEB12E9VXlMsUWKr+xSrAGDg2cSkqQVMMIPPKARR0Metj14h5Mi2Iuml59j6Je1X
XxJJEECxioDX8XscfgNEmxUIO4I0PiozACjsBZw/7G5dg3VxhH+TlzaeVwY+HCTRsN3RiuGth38F
FSq59OJcom0MN4n+jxdLRwBnAF3gG+qU2S+xfO5xAgOsHMj625QadfNCxFU/WZKFjF/3mDjkIBGZ
iD097D8Yc+XcJz2RFCF2Po7a6pg1G5GiDH/fT8I0JJ+vAgbjjPBmD50/DjX8T1GtAWMY8iKDwsnF
175VTWBqFGP3hBQ0hACQ7qHOZel3RE3WWBuu3WJIMydMGUzk517PV7DBxLh0fLU6RwAPUfLs8KzI
x32Til+mAq+/A+FE8OEXf0ZHW0B9KBu3JP1WcHss2I6jCj1Xc8ZJpaPajSO0mnBQfB8ZNfPFWMF/
2QAa4+d58hfyjk3MKqZ6wKj2CYhqNKFUEM66ZuviOVhHaCfRzU85uZRgqQDjI/+Po/NYbhxpl+gT
IQJV8FvReyOSkrhByLDhvcfTz8EsbvwxfbtbLQqo+kzmyf6fl8ovtCkpfGvHSnbmiGqYx2CSsOgp
9ZCI8H/BhicCRRKWySUpOqIbsYZfPIaaBo5XRyAotvEWc7SOU2hq+ixBHTB+gwpVQNserzz4ESAJ
UW7R9jNC4sP5w8w4DQunhgbwPzs4yaIYr7c744zz001onPATYN7LnYvp7NvuzKy7Z7qF3jE6kWx6
8gGMbmHj9jh4mW/qizCbKxKp5xpnCP4kKsdeX3KfsxBD8dXxAxcLEuS0w36y/dHwsXG3PtjS2+f4
J/9B18C6lT+IChvRMup7wpJAc02iedB5OMveghtGE58A343GPxJhFOa1cEUnRbBN4m37YluP+0L9
pLdE+i+QrCPYZ18BGlpd1tpJJdpbUlCg2gJ6T1yrxIn4Rk9hoKDguQXiPNPSteIvsQmgNmiyPXJ2
JCsx7gLGbXzidD5ywTaeeACaIk4ywD1sNZHAAyqqlw1J3uZCxAe3PfSU0tkcZX/JPMK19mLKDPKU
+S2DjFDwuurAdecI7mh8UOOP6rUfWFjnS5+ZLfrTyOZl3XK1k51Tpjpws6szjOzWblqzK1Osq+ar
AoXpAhpoWEXDFiCVojRIUVPJCzY7qCzMCosrpjYUFUbDpg7lo4q6j4IJ4X35q7inDvt0HV0n9afX
7VscPtCXYbju+VgxsUz/AfqUMxgMXrFrAxClPDtKj+Fe9qtKEEHABGxoZn0J6c1maDp0xzaxdoZ1
TTRv43csmS314bYDUvvy6gQLo9w4DWCSWUKU0YUjVodDSRautzPVdTuhU94wb4hqXoOch1tDFq/k
y1JumL+IWcd+V88bsCUt3np+cAtJCt6wL5kdA7sAJJhMI7ju6nwg1il0aDbsChaA91FbUe70sOvs
a1odIrGuofoNnFJvJMHYGLqUFU6DsVrb+bnRVx6/yJam3SCXHrFtz7vvadbwnu8yPjP1rf5DDQJQ
MxtXbIxNukS8X2/F9O7iWprH7qrQdpW2LLSlXS+DgUiyTdyec2gvGkVKQ9QIvWktx5XDWY6Sj4HR
pLW/N9QHbvpNknVsrspwk0Ox9ngVRvz3cm5MbJqNB9RUmXN95Ql0ESYTHoYMSdq1HlUr0w0uOub/
sVNWQ0Gq1DBzzXuvHbjTLM17eBXwW0YfrAMKVL7pwmLIW0U/XQiZCHFVeTNYcg6DNa9NbUWxwLml
TonAxWHg2LZ5N3z7GOjK3LHCvVFhWkTQ5pPMAJMDv1ourjXRAxxldgWPIkN8pXM04SiWxAZtvN5b
jtBBlLts96H6TnuT+seufhAAE7onZqgYpiPrmI1fFrWilVpIb7n/k+MQI4u9BMCv1A9o8FlGgsWh
yR9VsvbKdS6ymaCtrQDJs+wp6wsKioDxD+US8OtZAE9MtEeqMrpJxTA/Qn1Bckbj36zg1jffBWmI
+sGSdyKiM1AFKECS5JENFxNYsmk5J4i3m9LVtqaJKD1jhmvg5FXs1xD7F+QxuX01YTw5xlqyFenV
GGZxe/ahnJmgnvniUXNK5c8AVVCcawsDFcgcdVtPq0UmLEyW0h9oYHRmivkcAYkF87r9pRgIVRRC
GRmQBtZRDjGdKZz+baNmhUuVZXuRQ8I/R/0WwS+vDI00U7A4+zXFHmxsbh9bsbJY+EZ8Fc2AMO8v
Aow5tiT8qPkN1WMjGGNBD16RB2GYPq890iLecZYvTFkAceU1WPz2KXwQdJUyszSi27nXPP4xU8yZ
EmPtZDcnqff6HwcZZu1/kUbltvumZ8T2v/jwMqbMBsZD9qJwG4q7XkGSGt46sXKrp1exFB34J/2r
uoNMqQ45FbtTLq+JKzf+gA2qcXZ2c0CyNaIbQekYe8+K1noSiBrMNqYCKlLjTcR3OI3MLRG+qS6Q
Mia5STB36MqdkBcBkV0DA51wDkrEzqLar/q511+mGxS9sw6EqDsMyGkLulKNUTdfUcE8GVKpkHaL
cCn2Ue//31Gy0gwyxOucQ36GhxlDmsvAMgoBTYn+HmXtlxpo70ZB1Ifs562TkzTEEgXakNd/9FTR
QT9wU287rIMNu0obdHGai7Psx40vNaCExIylOmQ+bM9kpPcMDaOx3iCyn5kuKn8wFi20AFNnyYXD
B5C2PUUX3ke2UnqEWbz/DpD1Omo+r8aUcxY4EvoBu05J4ikgpk/BbTMxNrO0I27LIK+Xv9bP/yne
LeUO93CaKNCi7IAQoOazlSTnsOPRsy+XGmagJdRcWMhptqz4K1UDHiC/pS0eAZqxwEuQohMiOUX7
6ZTwqcBPjV9HQ7OrHcrhEDlcR9Xe9L7TkMVX6iBOpp1gr4NIdHraOwKQX9QGgD90uSfTiP6PDnG8
sq4Iqk+3xQAz9hwYYJBEtOw6/SB6FxTXoiwQQ1czReM88qgFppsSE7/C/xn+rkCZ4Uj2ak30nRoO
KY3puVI5CUdgcLqK0oYTfBKQ6X+B+VPLi1qtPZYWyqEZd0Sy6fJF15REzO2vWrWfmgfH3Wf+3eKO
MJi6FuBYwwL1KI2fEiCDJm/h0QY3GS0p/nNz19rAGVjaUFBxlb/Z47kwfpvxaDrrNllH9PklQcFt
sIhR0pEI1D8r/c9RL1H6NTCcUAdwXrbLSO6Wsl3U2NbUBN6UnH+Ze2D9/g3S3yLXLGFjj+NqLqNn
nT/KiHif91jdKMk8qDbq0vS2rvHeFugT3mIOQ2elNritC1RI/K35L4Piwf5uGSshzEdgApuq79+q
4ayCMKytLx+mUP9gzAUbMa7PxJcl4xnIFt9bVa7MaRbyg4idEgKATGvsarFS+SnCIcTftnGsL5sq
SXSki9jOPHSVo8vVUEvEvY6PMCDknQepwEWZD79KeNOKD+zh1JqjugorYIgk0+4qQhXCe80e0vav
RbLMSXzt4zXVUqVhYTYQhcHMsj2WisNs0PCMUtzWOj21g9tto3SPyEf63lZvG6WBtUY3D2GeAq6l
Dus1DAD49ssBu3DPuW9hZkp+Gu58QiDQM3yV7CkjfrXwQTeE/qKgUh9dWh5OsvZkoskmokU6j7GX
zxBeFSiXh919WppEgGhvPV6iqMsZlmAFzdxLkPwwQAmEfZpaxIChnC+5YbsD3X/fOrsGaEFeRVul
p4x2jobAUXtWaBtLdWWFh2AImAJHNDTr5uZp8zEizp3VdU/WavVF7GQB9g7wRE/cs2CMW+64y1t9
GovAbZ9Fyta0VjL+YgrLD9xhDu44HzaEHNjVQPy7Rcx2XHvk7tHjmfAXSrhwBaqiZa9cfeeRJ1em
AKm/rsxN59LqUorIM4PgUbALWPDkOZRHydnpwTMfrIBnZUsJE5QfbJh9RKI161NOeZ41BP/ZyuoW
A553VieYH+tNx4ni7yRyJwyu65oypWXiY1ftTGHZb5L+UIXfDLRJUyUEpGOhdmrqcxDfLIBBWflh
AFYhtj4l6gN1DMiy8NBbKFJYTkbNYgDJ6f1IxjWwnPIdwFA+vSrZRAQrRt9x9t7UBxv7JnF3Mbbs
eWdt83glQYHx0qqLCJ7UCUCrq2Ap2AltJYuQH+2nMdyZkyT+rlQX/Daj+nW5/TmWDdJSjpqDUpek
RIYmoYPKQh4GZp8M9iQrp++0+R28n5zgKVIo41Ntvgt1E/Oy1ogLKq9bjOh0gvjuut+NQM95lOG3
HVyV7s6Kb9hVw3vEUWdBXSwv3aSPNoG88rO7AZRtdHbc2zF/NfU2K2/q+J6zjvBjcisRDNq7uPyt
JFnT0j2MQp+Xwt5VebwNarmBDb82aI0s711o7//7MDl5/YPbuF8fSWNfDeaBA+UpIFcR7IaKecjG
A2k+cDRX5l8XdY+Rp9Th1s2I+1ECPqNW25v0ecYE/6M8jgv8unW41e2Rs8S45dnUPSToRpGlGira
QHoQRjNcKHnl4FV38n2jlQivYm9lF8Btcp2dTPpIkmxrBOWzyyr2VLQBFLEOdN9CwxEvo00eiGdr
YYaJ0SW6NQKg2NxlEfp+irb/tVXuKggW+vjhJI8Cl0iID1yUP4ZKhhlbBVjIsMuS2LsmVr8kCu+W
yAA49K0IbKTHYFHM8egGe5HuytJbCAPUnC3c934KQ3HLjqm88S706FW68aFtJKsmZ1278pDUDlYT
3EcJD6w7/lNUgdCNmxgqAma8jVbAqyWF1HWzfaVo8wK0sTXg253oa0xPtZFJpH9iTSVvI8eFtB52
9hyxnNXo7FOFVbtpgfn2F8l0XQbdsa+LvRP3+8xwoqXDDau7oI2l3qyr6MhIxyrxPvNH8LHmONZe
A6yJ+FNTcQwRUQhXY9q3DezY0ZKp/b8EopYRnNhIwVFt5XcNkKfIxJX9+rJsKBZQcY3iHqBDFRBP
epd2bZi7bjRz/d/aO7Abt/FlmBD/bCYGJQI3hFyolP/fELAV0/K1YcqTUdnHwfPwqvtfgcNMQhss
Y24n/Eocw3Ork4OVpTjQJZWItK6jk8Pqj0bUckRiSl8ynxq2ofWshz+Uf0xr/8dtNqeMZUCwRlar
SuvDRlBWFfd+KE9m6qzHwdfBzSi/NmhOqis4mczdnKb97Qf2DSqqKUFWTkbvMjrmt2L0e881DlpH
XcEMkvmdd9LrJ3kURPJo+pSfpc2SYD2EL68wForir/oxJuqtOhZAeNOBECt9ozOPl+U9gRWMAXng
zqlo5UY141bf1zjHM4T+c34gRXsKUjmj9nZJF3YG4koJotyWzXsyIFmV8aMlly8olgjNtEbZj6U5
KxX7JkW7itX2J7FATgaAHBIDYGw28CxXXvPdsQM0ekx6taNfpY/5m65f7VnbRfw5Moxdk79UnhLK
5ngflcc+o8cma93ElZBpS47p5tE0VyO6DojynacGvBPSPN4BUNcwf3mkbWubGYAkOoYwbb50pfqe
dzaQt3ru+D9u6XKjGyAjt60B26bAVmYZhzZlfmT/GWAh+oqZMLvMSIG8wpc1+ZSWMX1kFoMLixMA
hd6ncI5Je/A0LNjOPq7Zg0+EqYPLVTgWX8zm3uws2anoinKmI4VHYcDr5GTmj+ZpOygohFlXYODx
x477jP/xChXIpnpIS26vMS0/0L5uhQOdPcfLhu+CT/lA0st7wd0YDdluekwyYErh8FCJxQzxGxbI
R6qmw7quJixOINTbENOmNUDEiDnEttkUTCWAEPjkl701Fm+1JXIoTdS6rUaMi238atOqtz0Gwtnb
Fq6lyPOPJZA8EfbvshPbIfeefoaGrhKzpGzXorcRVGqLrJao6MvlED9yXKxJGRWzonaPuUw/ifvF
SN0dzODVHJJeRTjaMeUrhoU/TAWftTO7em1CbIkwc7o2dfLKUsxFMfLN9CjA3EuOjkZXy02syFmJ
Zr/Hz2ymGSwkKcTdZbYZQ/0dMzwbUUNuYzDZhGqwxN4sgKkwRaDUuNu0fkqNEsd8oOnLfzrCcIAS
ovDq/+LIWtlGuzd8IiKHo0KqLAmDM8bdzV30YFI1/OxLu6Tv6pA8WtdKkUsrG9d4+9jtxssqqy46
q1Qrd7agoTu65FFHOhlg3ji4wZ9lnmLjFITbjqliLZxdiOU+JDHI78e58GC/gq7I/XYKvD25+PhG
HhV9mlr7yjwp5DwpCdesLnnfrNJ+vKguqlcFYxvDAlJRAJkzQ1Zi4y6MhSQStm3NjxZ3fOeYh77M
122BRQusYMf0tiQjy/bjZY/zGhRfV37rPr5tEqoLHxq/o26lrHaZkmIO481K8oOl2UgUwgGgkIrG
u1vo5f8SGc9m35NzaORwBlnY1R0Wi+jLj28APwZM2HE5wSSpMzA40GnqRMlbu05E60wGy+zakpmj
CRQSTNYEiorcerlxRGWiruIu3gp/lVbyR2WXw6ReZxGG8c1yv9Wke7cUtjDkbp2joNu29f8bW4Zj
tbtL0PlG4tYwKOxMAB/4JhwQYLL3FlpH8nm2G3UC4sIx3YnG5pFkbAQqLDd6pOw26LQa7SeyX2jD
TpDgzoUHTsIhsilSYXII2fGX9OpFzRIePIqjbNLwSzO/7ZGNpmKUfwqiqxE/kZJ0j6zm0YbNk3kA
WuKcSkoExFMqgFiUc228MNl/ux0cGA/LzIh0Ie+22YAtMan4xgAOElER2zUABM5u392wBr5ZDnAY
G1n/WM+vMWeZkUB2i5nYCRXfYOHG+6pvkVA/k6pcetONJ/qRNE3/rRQfbY3UqMP8X40M3GtWJ0SP
IYIh4EBfaALLGobhNCFlKGVKlEU3R8RrT2/epzzXCKVLbnv/3PTqC8EeX98Zhtw5areNyJebjO1J
FP3LeWPCQq5r+VP25h8wWdP903M010RND0zcm6blD5S822Ljxe0uFRoTNqnvhb8XLaPtBDMnot6m
ZC/TS/JfOhiQ7slsg6+xZDHcs7YtmvG99qp90Zj7IbhUbrureKoj1T1yR70La7x7vkOKOGTjUCfT
mraSNk6TxCUpLE3gPE7TcL0ZyIcRF2mzZOU9DCbPDqVxxzxYwYU1qbRzk8aLBUemQewIIqQL8LkQ
ztRQPJimbSN41kDtKsSd6jaEFF+zwsF2GUXnwLk32V0hbcNOyHdWUTMSNKosgm58T4N+NcI+MXr9
Ab9k0aW87+hS0xWRlK10+Vw+KrdeRUmP0JJFi/4lOcyTOl3r3EcmOjM+sp7hUWTTid4GbTkEn00+
bguDKdrSiGFG+uOqh/ns4NNq3M+IeDCk2NBzVm77E/TNacArHbjvDcG4IxptSAqop9jv4WgBvYcm
XqDopMzjIrul0bVbQaifPEb91Su/B/NstmtPzAELkeCOuzH3jwajn5q5E3k6JW4bhorUErOauUuG
HmHh/BbgKxk2QbZRF8jnvHhT/iF+YO7XtWsr3URESSIFbpghEqlF9/mG0ZdIB9ghrKO6I8cyoj6t
/yUguseQPfKIO/xIOy0DveHvk2hEVou5yELsFkcU2qkKL2MqWkPa+tNYLG6NcTbTb03DGrFq+k0v
rpx/WEyL8F/ZsZrcRPwk/UnliHZL79cxHnMHpWtu7XDnDUBgIv8aJuQLnyPUKvT3qrV3NADNUp81
kD8F9leP1REp12Tk8F8NJhC3QyHWaK8S9WcD8LVmjRVaL9F8pO2W+HI/PI09vlhtZSJO4rVFIES6
K09xwIozKZdlVcwC4a3qtFm7dkg55vwmhsL+r+C8KjdAdpi+0DGqzrCMveaTiLlt0arvRl69MhgG
caLmq76QfyKzPxUQbl4v1mLoNqXP67+3AtTlUwRVhBvM3ZQ6UlaGfnMR3dhh9T3wKIvwILt4K51f
BYpMXpZAVlnMTjrvuL2ohvHZsZaEFAVrfDw11q4pzkj6Q/PUQdUCR2NdQ7Dd5AqThlpfE+Lw6nOn
s27tb5OL1lnSZpQJrjMeppltsp3AyAvsYK0FS1ge5nCsURGincKc7K2hnOLNy/V1UizhjrGxYtOO
JXDIT53/lO7Jc9Y2lqsIUXztfpjn+uxAviIhtJlxcXoUD3BpXl5wZC2cu6TlrKYBQr8waDziQybm
qjdXJaKR7IEQ1ozw7C8y+VfCZG/jlxCryrtacJxdroZk17SfnQkuBgJjcUy0eS92qbIGod4FK4WR
aLorlvKXcQP9X6HtneJR0XkaBCxqLM5rhEiMmmkgv8dyVg7ZSiKmBrRt0PCiGyF7CjzZZ1HPadah
K8gHH0Lxq54NsOysPFEL4gUyrQ3hIUEOv5/2Y5m6M0PcPL1aBta4tkoi0bDbwCpQOJEhIv4jfrX8
yLCd4NpmMi3m5GT2yp4CEymd7s39qw5GL0DZNwM3eGNYn38Yl+yPeNfrcOcwQO7zHH5bll4PcknO
aBfjU/JppTsAJgXpQZAFYHL7CFxmwV8XL9NdtQpZ0q3EqtmYn81XPR74ZeNOh1Zab7Y391Jyld9q
hoOEHHh3QjnTH7SfzrY35sFnSjSKiSgcEOuyjtZ4QE0x774gYPqglN/6YaOIhQWu7qOrTl0FqEN2
qwqrssf6LYSO1er8/40D8hiEW7P+4fnrTmc7G61GAzsx+phguKDzyw6ctzBdIDcggwBnaIltxb0E
A6+IfqmtBpZhqOP85q2/lSfnKp7R2f3F35RTJCPR0Gh5Xqxoq+6r4pGCUEM0XrYLvmKmx29ILnkk
UPgtA2/RVIsonDT1PPW4YqDxhs1e+Qcys7RBEuEM0v64DTgmuzcL7hoNQzdv2Ws2S4C7JhtWAhaY
VYJ3AIG4YViMkEd3wW+ucnHrmO0KPvQ/80acAhc/xpA3CxIU3VHzgV6TfxyOIeDYAcm9fb4YQprd
o6+f8vATxhQ7f/xvprnOMZAYub2zIovdDx4PtPeNpi81ppJpiEy5+0kToMuzvIEnDbw0qRe+j0h0
euQI7QTCJAEVUlM12cyq/iLjng/ZhrOJ6undiXgR0ELmVP4NvzRq27gCl2EjUAqhhMpg7kbG0gYH
h8I7wLcFCGNhUbskBS6FTiNmEFu7JN8rcpg2cIEkKOsM+y0gWM2T+0hJN7GNtlGfPtgkXw0oGSad
r73RFEirNKIalzX7VkQbDFN5j5tyGZuXpuzmQX7jcWvT99ZmiV+POF6uKbSBst+oA/FFJ8Xgx2TA
vwOgwGAEBIrTbDXg2MN3VuwVSEfxjESk9JuBWhJsRXJAkGkGcmaWd4sDwC9YFIPvJVpWL51zLOBD
c6fWhMsIex6G2lqh9YuGGyUfzatJKgaJ7cUiIhAA+iI2OJ0fu8qOWf1F8yCLs6/k7/0wBR9jqEir
TTeaCOtBTpoPNX5UwZ+CG4nqMm7VHTjUkcwU5cfPO0RQXNGoukWq3ibOiamHD0G3liUmbmFeXYQd
g+FD+QaigXV+PMbynJTHqcYOJiUgIJ2W19JkzMq632K5bRHEKE3AlsMrTZ8HSwG7Z1IOE0PKN5x6
vfV20LT9QBxJ6AMooqq32DnVSO+q8RlivDI8/zRlHJeI7ZixzQ85BiYbM0vSZrOWIJ3IJn0O9oz5
rlA3mojoHKvfNkl3gNu21aJ6OV/2hb1Rx4WHFNiUFI2c52XpzFlgu/LmC5gmyVOBr+3l4Xuv5e8k
8OQS6mbhVIs0Vt4bSaRlGh+b+urjaHfCu90E2NlZNpHH1XLm4wip8EaKOl+W0IBYYUfdn2yaNd89
UBnC/ewrgp/CYjRUMO42QkR84rzM3IwxqvE3OMarbQKeI0Odqy4CBEv3OblUiGo4RbVgID2HQi1D
QDQkL1s/eNwQRfqHhLLaeTBdzCcVMrzcof0pEXnBPwiVco18mQFz8hZj3+leyMrNdoe06U1Fa4P8
66Sk9s4PeaCz2lxniKnCiAXJv54SExx2su7icRZgpXMThlAYbQWvuUFGChXK2y0lC23Sp9kClDlE
WOdNsspiTvaFUX4l6g63IvVMgTAkgG4D/09uzXYKZWYuTSdcVrABi2ZvMYfhHX+WWnDII0Iv8Dj4
Ublo+99xECgGDMJKqC0UZ26XxqwFhJFDXuOjg58LHcV4H3PvBBDZyra692iDcaEhcGrCp17jFOgx
uL2KYuNk9i6CGeASz+HVyO8xlNQgFyYZnOp7i5JeIely6DwYeYbJnrhmeNt2I8sFl4G7joqtnbn9
Z+AwW+FCrTt3oaI+EdJCmsOGnjFLFf824U5jWx3XH8ivLZ0N25vGUtLyi2WF+Hs0GPy3s4D1cEMn
bU1Sq7pcMhlSKbsFq8yUJLeMi4bjOtmNrJK1o66RKwHH6qnljN7Y+wsDu5MgklXqC6l/qQ7zakRh
oHrmUZD+tuVuIPIOG1YKKa9jlGGMv4lK7q5qbIqOBZxHQq63Zs6/QlQ7JF9pea0Rn0QU3CobYXLN
lwpKYSbmivlnacWSx3NrYdPw0hazPUObYTEC1ScvNQd3zS+iYpPMF4UkFvrWZ3LlOkQL2s8ASqBt
vieSsDKoCYDQZtANkQkPm5rdn4KILsj6Be8Q90G6J122rXuElURLbi3kgbaJqhNj6gRvdqKZLUou
lW8bfuehNsnCYGQdXCaCyMSTKyxEBByJA3kUFXnk1X1UaQERrMbYSwmQk1SBNRMIUCW0KNp5yupN
QsbFeQLmql2ysmCD87BCWipc0CDoICBv+d6QuCYsBCsvAC7UEOQLvbxE7LqwRLvxEY+iArSae+PS
6zQbK80JG2f0qY4r+qp5AF9uUuxNOgQXqhbIDX5/P1mjh7U7GVmFOWsqFpAnFU+3MolB021PbPZI
SYXQNuVy8sEEQnqs/A+2hTEyA/gYK5+xLc0XktjzOCLPq42ZwRvP+t5APDVx31LEDLpKE6cTDs9+
07ZTSMCXUEkWHAr4ElloCBQXI1mEYVMfVQ3XqbLx8mWbfDYOmyD1yU980jVEwTlSH8dcQ2eNGjol
ZKpBFtyl9jqioeOvq1A7u+pnTFD5gfyReA7EylIhCQ54GzSAUDBzw+pflNBEH5xJVYcqAXtfWexw
yTdYMZlVuq8EQjH/Qzka0AUy7PMZxXmISZ3oX093XKEXtPkeLPx9M1O1GZ77LGqfCbLkOsQgFmtr
iT+zb+8hK7A8ytbAZJKGtRMTYPp78OPj8NZSennWnZ8G//ROV9f8DjO4D9gv0K/QCel+uTQMgNFA
DaXJbG8pako8c1gl7rPQo43i4/oKfkT6EmN1VHRr5qMWkRavaFQtB4rTrCuJfH3GytnIzwUvS2X8
c9RoruQrDXSYiRxrRGuWtn+9+VRCAnoDRkLxymnHdVJD2yJ/QuUCl+ZwmCiEI5BiT+b3mnqyNqHh
sxjrO393WDq+McP73BnxWWltUExFzIVAtlCU4wA2iR31k+tILm/pWe9afIfls2uQAwLnqRz2VLVH
wi0Y0Yi3MvJW0++c3qNnzuVbSH1+0Aj0QdzYsqiy5Y3XrjaJcecvzgH64lo0LKy2+tnLvgsyXDMU
FJwGWauzkm8XG4j3HWvNc4+QDY6p6d1azhWPzWyHGOqQ19EOBeTM8fvZOH6YHN4TDdJXutlhsk5b
IOMsxEdTKVDbd04yIMtfk4K3euUpykykPEjLzJxB+5av2zGDmMLrIXVva46GA5NKHA3FJyM9x58+
hGSTU02h6Jn+6ITwALwmfLmPdcKEOusydunOcWn2K2vPtJSdg/72TKHTATTV3QeciDC6LHNxx8cy
lJu6ePjZvyALUd6uFflM9XIuedenN9U98+LqwT9tOqP4gWFYnwi8OOi6e+x9wePDJTZA05yC3v1/
RF/XfBRFYM5Gtr8+Xp48wV70y8CVVOO74m4qw5ilQKJJHHK44gb6KXTRrrn0QneRZ9Ur6GhsjH8y
ZEma9d2zRimkG9lfwrjaRQdossE16NScBpKH162HTD1Wojo2brUNlGFXYLmo6u8BhYXafmMJMWnI
+Q8EWT1jZx6WJrD2GrNLT2P+Sz0yVNWuC5kejsHS+Kzx3QuqNYmco8peHtZdeyraiNVRp9aLdz8C
SXRhKlpYygpDAZN3lXWVfwbut7KyCdE/bkv94fXxOYoZDXifWBu4tnFQGONfTSgUlLyhIcxPO3Rd
AZ3SPwm0xb4FRjfed5a31cPiiv0BHUQJBDj+SJRh1Ycx86Z2roSTRL9f5xqu7DDZ+RFSEUlyoOc9
/JrCY4P080lyV0DKevEKGBACLdoJqChWjfUk8pRjhpe9jExCF1xa8CT4CEegSvFPZpbzXj+aRYiX
pVtXMbZSZsRtpF7YyT+s5lLmAwwUDc3goubQaxELBxwdRvHMy0m8VnH/TFYOn5QmJqQKdSoxZwrS
vCj+HMNnrCOzLS8hHbxX844+xPCnaABbSHCnI7H9AIn2q3S+/NDh9vPnWotaOrBW1GBcbLvagAvl
gAWgFirTaKO62DUEBJSB7Zv0DlX6bHJtnrN0QIpG1IiNRbuov3JE6OZYbix8OlY0d6DRJNZ3xIHT
C8m5oN4K032XucFcsFoAXAB0wIIFnEmPI7UbVgOa6zzSQD8bS+2ZclOFQwXMa+GgI+bSdyNy84ps
Z7JIdcNibVXKvgn6vQ+eOg1PWYiInQmAmxECVFOql0yGyidRxqo2FYZwDV4+d6vy1RAHhmrZDR4p
YWZUPdOqDCjupzesU0R/HqKgIEpumgd2rv8amugQ1V8lMqtiYo5E8mBW1qJjpSH6V8aubarJKiLU
FdYJhu6sbAa/AcIZ2m9KAxfZO19oZF7GszzdTspZU5+6jwG3wPzU/Au5qy094dneZsFjSInJ6Oay
XbUWsxHtiUp0xfQhss+p5ey07mETwGAY3cEnl3VI8bjY/6S1STqmIUBDKvZgWgvnxg0/47x7eo77
jv7LmhowJ3fIcXXM88BP2KRjs4Ewur624/Mt+TKcYo8EckLhjRdtaioGbZeyUbZ946HpMYuSYNkA
DK1NcP5VSGwxYYWcY+w8gHMyUTIMcy14D1vFnKejfs4iya6uYofLWtaLsqOPUbvu5iqziSInlUji
Qrr14SHDvh8rdDruS3IM5MHGMynWg/o2KfOJ8Y5ZdstpF9CztRq+0FjioIwxfCYHVWftn1/YAbfY
Pkvqzyz0biFvTeZjpYAlbw8UwTpbvkVeYOfq6RUSD0yfxsWPiDz/N/WXYuLOvvrRD3AeqPs+JOYt
Sed85pXyG6IeLfEh2UpKK/T085eFGIvgFpWYF+fLBS3m0tYo5HUZwWsULA3Mc5Q0e1TWrfjufX1p
Zv0mmCrbF2LyAlt9p1ersjQr/OEmEvut0Z4DLsjp+2/ZTYrw1nis9rddggd6/BP8nByHHzt7/Npy
T31B5lh8abg3IoReHiNy4Zw7Np+m91CsfN+DQ+O4nZXmpcSlIkoKJLfcYkp1m4MMrRlsjunN0skY
opBcWEq+TLiWS9a/dYqaNVNWGep2zhHajYkbi28wkk8HOapt0hb1qxqrPEUhk+E6qsEK57smzpCq
PKZXBd4gfMPRPJUntAcIToJFpyVLMSps2Tal5V5YDi9le3CJy9GKVZdhDjTffEGVSV3nlJeMNWWs
9hRpDwsVuAew9j+Szms3jiQLol+UQHnzqvaWTdMkxZcCJTXLuyyfX78nZ4EdYDEjUm2qsjLjRpzg
jqJxg9A8okyKiHJRelbr4MZgeq/vw5LFBY0Ly7YHSj36DAv/NaK5jP+YVhsT/aFu4nPcNtQwOLsC
80HJPFyz/2inQnWd2d+YBsPIymdSCUF76k9WWj7NnE0Xj7P9hNFlY+OIyuujV7arLKSpDOHICdgS
4CCp86cE2wWTSux5fHrFpmX0YddYSsWbQIvx0/bSZunJTfn4sfJwFIqaezndoa8401OYvlvlhOl4
lzBqpcRCBYdFYJSY4/Rs4c0Yb73Z86gkTCm8Bac7bj83PWT8uhSncu9Rz/wM3h2IwU4hOXtZBuAi
ISLBkISVnw/N7FLoGdvWvOi3LHu9LsosuusyE7bkbNom7jM+uqNeEScv2YccP03x5nvtmasmNr6C
fF4PMfVX3AQ1FIKaLIlkihLJH8kA2+vuafXqdX8rXqKDNTteKOrUq3QStC8RjgZ2h4gmz7IQWxuB
1MhPGvs96HfAOd4rcFBzKjPD5hTRLVH6CRiWlJKFaG8xHC6bO8spl0xn4aDGuEhvebeedc25VJu5
MzYNf3HQ8v9n+SzEHQPOqu7qi76yEydcD+aXA+tK1Q6WqPBSS1KxBJ7ZJ4h0PNsOkQhZz2tOnKAQ
+hQTFJemRc0OqbEUfa4XwwuXzH+fk8O/wzudWT4TrXcb0rOapneDvc2o2EMuHv5dru+Rezywj2I8
LoBBpz/2FJ2CurnE1iVFkilQv/y53KeDC5giOgckMA4htMlKZJ/qoFISc7Wzt91/MgESdLKIvJUV
LKzFDk5WPVE696R6NDvpU0XDawsU8ZKM5FzLQNRjOTSN3TDh4HkXiCtt0nOJgKrJhvE25Ok1YyDC
vR477Eb1WuBSNjHjVc95WuqLq+mIZ/KDU/bo53mTFVzZJPd8BqE8qRRFgHP6Z/LSQwC9jH4mRWd6
LRGkC45KZeccxSJ3BlqETa9L6wZEkoFtVBCSrfTcgnQKoOf0jIMEAX3KlMwlOqRoHJ0FvvMrJfW1
MNYBgrgVY7unli4sH41gzIfsHf0ry+84tA42yZuCEzER6iBZ9lOPqods6ZvgrOujCcFjZq7YzsOm
Spk+mA+3+BLTVhTDPmX70szqtkw4Nssbk+OTQbCEsGk37g1y5ot5toKDqBkzLgf91B44tzPZ9HFo
lYYJrxMTMSc5qJLdQtWx8dUj7HcF2/nZOEf8XEqDk0N2wFRc4cmVSHoanaVTfw46KezT6ABAMOy6
jywi89QgnOnf69bDKSUVOOryoqg9WtN8q2FUOj0dIYX11+OW43WPdAXoG6DKyo+0u3fzfHMX76ks
0xMZItFT586a1qbE31sdk0jii+YRtEBreWwAFkyOdnzhHbKit91Xgq+KE0eKvTUqjvrvGonAM8GJ
kPer4jvh8ohVsNXfrnBRY2yAkPYF3W4l2Xz5bI/D/LdHzjGYngKiIDPHwlFDdD35yh8M+bmaXgq9
eOjPIzP+SVjukjynYDfQxh8mHyEuwe7LYDhtsyZy/y2C9jEuQn3f/vcE5LYUnP14orSx8wsATEpi
78Y+q4rcox2iwBUqvflLxC6R1oj5SXU8DtkjMZP7mENd082VhmsUG0fFCUEv8KP/KowLv0O/oMXg
SnO/enpxk2+RSrbzsH7tvaoORkzRxK4H6KpIdOILp2Qh3eIYIk4wKY2Gwl+YcHVIuSEkr7MwHE0A
ZzAygBMzHRaOIM7Zl9jAmVCj4R10/UP4bKQYQ2H4bWPnFTKhMV3yfJejDkTgBdhhbOlnNGadXcye
cHmARAH1p5lAgXuj9J4/RlUgbfbC3Qva/Qad/h+MQ88UokOdQoDiQ8QHch3Hz46eWbjI7DW7A82b
4wcE7jd2SF31iksKFpvJvvQzsnkSr2ts+HjK3tlrxcWV9zAvJ92O0R3c8ReSPv1Q4x/v4TAONG9Z
f+hihGlGP2eshh1zVRQbe82Bg/+ZgDjcfcry8WI19HLSe0MlxIbTRMRy+Yf4s/3BbjHjldp7Y8Jo
8ZsaVPyeXr0lm0r/UTRpeL3R3W0MoWqXEgcoV8sP/MoufZUQD0A3OBh9LPA4QOBzcXaW7jywQUox
WScJ2GK/4VewCLK9YWMRONWu5Igh6NCKvf4tGLvzrGbUXXZ1JHnsJPpImLy6Voa78u7JmWJP5vPd
A4nPtH+b8JJoZlETn0Ldr335tylf25G8cDQCx5rJ52MVwrRdshhxrCrBVqHANRxd1dmhgrkFyURZ
Ddex2zzz9HC/K5LkikkfJYoTzmsHg27PCNIeiKi9o2gwYV73bkBchIMUDwXCDqOkjhTV2mNoNa+A
4Fd/l9I+JHXr/rqMkEcl0sz/I1PCG+6hsxyIyVyL6We0kue+6LYFQnXWz+j57LuX9iNGtwq8cT1t
XfPZMSCIOb+gSbqk1FLI/fWwS2f4qzODln0ikDNTqG3ZLmgcAEozzAJ8LvZwXsCi2qbcevKtNLWq
TmfWAVlDEKWWBHt0VQFYi2CXWgoT/x51oiKGoT8mC2NnxEnUDH/HoGtZemnc8JNiozKHPcNATxun
GRYwlIOmnfcRHs1pqF6NlqkApLSe/NoH34XfxMBXmGJRjaydUCE3YEa8oNgjMmMdvWulOAO8FY4v
Ls71YDH2xXBHDeXVFYG4Zr3a60tA1e62h6ATz+nFrOQJpSWZik0OrQ+cocTlrDCq12a67xvYeuit
2JVRbmhXaA6Jj5eHcCOXnPKq81zlr43fXGcTfrLdjf8FwXTeLEkVyfuTQDSI0KZ41SdvSLCXMmKQ
hHYq+ah4VBbWJymHBhiKiIrN3ADlsfe+xQ4oeVARUXMq7jhTUBp0qPKMBBQ+pOZcsBVbYNhqsN7R
sc0tXD2DIpkM3Wg5lTY+JlzaowFGqmaIFNOp5zNVU6zUo5o3fFYp/8rMxu8gm7CZHrB9o0OgjFNq
N0HsrhnVILIDz6+XTV0ctfDu8e1jrgo5bqHQ64mdOSAiBJfeCWiYwL0Mjd+48/XYzsOvgHiLs97y
c92vVTCsrOk5ANlAj4ZvYtAw7EsfvvVSsSm6FPpnH950UfFM0Ye5RcItcvMrMw9coQIVz0DKLj3y
887VxUFSt8dMt+Uik7c8lgJ2uhpMIQZ7a5BURfvuM1AXD6211eS6yvzR6bo9vjomCAEzf0QvK/uS
iot0KjHjHMueqUfNuRa6PlfjZJ40Cc7Gf0Q4WlGCQiJz4sZHnOnuYtgxPlDsugwJGILPNjjU7fvk
7dPgu+YeMyBW1ryV+BZA4Eg2xPKbM6aMvPgyuCGSnMHkeI8SY+dVw3pm2RHyrsEZIr9IKv0ifodP
SMIotyNLhDPvcHhSfY3UhnW/brKDhRodGLMO8OIBJYKcQzdrVupnjLDxlWtj6igMXI4Wmy+tiutb
2K82RtNuDWbXHHJJPAQ2HkwLqviKp6KRsLwWyV4l2BdCYp0PsjEI5jpVjohxL9FxSR0OZJHtkjjI
V+Gp41B8S5nu0cPTRRJcY+ALmJhwirB++0xkiiZcLWsTX00tny00Rs70LS4tb7S2KOge+q/tvk3w
tHkWc2Dy1opN9rjpxLHPSMtZuw7mTDQzF83vCaVwfRtva0Ls0P1iuMfj8L306hDsuxHFGn+Li44n
puncTPcADwX+xAEYgg+jv03l55Byzm2mq80gIwVIY7MHLGuwuJO62C4TGx99vkNvoATdv7N5Ug2Q
qzQ8R/OzssC5c0eOGOWZREjOQLCtUYctYGYBtgCKV+1uY3Ky8bgj65k84UEwX26bm0PM1w//uHyB
iaf5tMUpEVTy6NEtqcnQcbZ65GYHxGvuEbVEAZ9dXDNm6Y+6gYQ+bsegAQTEiXmHt9UtV8XDxJLZ
75A3XQWPiMlnwCAxoV0mHhnNieHMMY1Vbm8GyN6oipV8ZoVrOAAMRcmDCzwz1FZ7SY8UGSD+ZyDn
GWom8T2hmRzZHZibvChsdf18S/JXC8YB8vcCE9G6s5j3csesbMPNkObtsU0/YXwKgEGJMI5MuNxk
htqM9kgNC49g/bxUNmfvqdk6AVM9cQkQu5l4ZQWqDEqtUZ3YXEYIMXqqFrJ0VTi7+BJM1WIuWDZt
hL6UcBlVJ+gFv+Lq3nnPNdqTTwuKNHDfqucouMb1jdh1zFkpPPehDx91Wrf9S8zpz6cWB+ONiDap
UHT6ceuak32soxBvY3PSM9Gua25SFwWQOEec6ZhQqudA3KJ8uE8ZbZ4QhquCkFu9G/sDbcgADap3
vSDm+FUHsm4R7L6ce0hPuGxSnm21KxgucTRuumbVg9QpyYXyvIvTh+48sua7/ti65W4wGtR5X9jq
jWXtfCpirNEnDdAgDmbHbCBoHbPU0vgzbunmlOU9wb4HD4W9BV55DspBnAC0ghZFfCQu4KDRfmPc
ZqDoZK8rll5WRjL7TPqYIX4B5/EzsUHBUANtkKCUsA3yWwVDbiCtdlrt8oQpPw0YyrIvANa4mvN9
mF9mdp41rTFu0t6Mwdi3c7iZ/IKqTOZnTN2deVg7kJ8jPFci/ADXYunYaAnhriavyDOU2YG1MlMc
5dhJdQR8HB9zzHXORazdfdWXmbAbSYBbMRqqFUytPfAe9j9LaOL8Yhg7z8RlYSja94wrLIfrqFe7
8TE0XwnxZ/Hk0pGr11K7RfOC84DA6fhY4d5GvGhIehoqW7XlasoQORvxq3OztWBa3Uc7WK8pbraB
s3yOrbdccDtjJZG3Mft25SV691+cv8tbNHxK8Tq7Jx48KQ5Vn++istyVzTZYr8NmrJ4iP6MYp7zW
+Hoc962rIakdEsTcFuXFiB/uf7NODFcTpsTvLj0aOdO4jJsYdwBnvda8jZiYFUqSxUfRBvluiSlX
K3vru1442T8m1BHumcai6ab67uGXKYu8ANmK5mJzBU1UUJH/IJhKiP2/xwxeOJQd9kMpWchcbfUG
1x+KN1MYzy0XjQkYzeJBMQtN8NxigW4p8SmOcVp/uxgZJT9q5yVHN7HJjdaCHLCJzYcTw7h3mUQ3
5viNlrxrMJp47G0Fy45agBTEzlZGSOYhDn1WE72dgk/RWfYp8GYyOHG9tjgOs8XDXBNjJBRUAUvm
xK8zVQ6ybrYxjxHTubX9vqbudIbPknOQfu3Few6BBGC8FmIOWXDzvQ9n2vpsKpOdJEjjHer+lVD1
TJ3aCLRn5ze3EtuuRlDss+Q5ap5cg7bvM6vxQqXTvWhvmXUx0wsI2tQ+G+mLlH8z/2QCU0/YcAQh
qW/ugaH/NeM4hwGJ+4DUiChfiXEv8VWWsLZ2VkcH1N1mBxv4f4341MGUieKrEtfJfzHGz4xAuPlk
er8Q+H9ZMXbcF4QUlrrPpnnJmrNayHgcB4xV/qMtucjRJir3Oejn01TqCMleFtS9KdaWv4FxrTh/
DEm8W6gINWsOBExkzQo7Np9294b5CWvDZ9m+EbZPeSVp+9vLXsr2N7nEgAPybFzwuWFXRlhIgw15
PlXf/Poa8lgyvHodtj+R8x5GwS+3+1fVmxKcT8awoGJRdwFy9hkiyQACgHRuTHf3pA4uRJUexx1i
8mZksEgtwEoxaBsXUnP1LRe7MYN9vAEOvBC/t4BacbFiRuQoxKmdi3eiHzsfadhQX6wRMtsnBojA
1xj+MVobT15jr+pHAMI+5tVfRFtA3gSKGN3QbGpAwcbG+stANY9PCT7rJDyFGEMhkZJCgPscroYg
+bVwtoNRhWQRuw897Fn2uLfZhvBMrUj7pKvWOed8ZIbxMZjgq4AbcceXx4CgfYuX2jfY4qEDtD0n
f8Goon3q+SIVFtwoYBvDNmfElOrwKdOXV3+WWEyK11I+J/VO5ceJr/ZR8+dMaAWXqX4ixAh9r/X2
2sNdbHv1FLcXeK40BgTYR/7wLvv+T8tnVLOR6TBI4xIlCcJgkY0QTuIDw0vxMeCwNrYsjTVwJIzM
7XpWmImAa38lwx9ffIwa+AU4OvmGaECAkDyU+EFjTMXRn+JNLb4hShC3hBGElsVejdntOX423zjO
2X/kyb2AHulucbVCVezCFz9/mPNzVz/LuHmviDcvGHaU+ztngUT6TGgExYvJIQR/dMVBjmKyrePz
HttrJcp384MaTSrd1l7OesapqBiWgzM0wLWe0pAdy8pxMZF0605bV+mtW0ZqX9W14c1yIKM0JSrP
7QgB+kYVve1vQ3Z7zqq/9CVv0grOUcdzJT0klOVxUVHoRN0YQii4A694ofAc+pefU8UZvgQ1lTDx
jxW8W9wIMiN+BATBJ1NB+3U/PkZ+f3xiUhCMgIJ45G7G+LkgVt8027QcfzXuZ2NwzrX+pf7enaiG
bhn26VM65WQUPhVE6PekEHkkW5xz23th3TuxMxQWAPuvP3zbzq7ShTbDbYBxDPnia0lPkjJN87cd
fUzwNXqErUBdDcxGVXqImje7eE3HHW8M1yAGYNeEetqeZrPbhJeu3zntvsvOyv2sPbG17O7X6Har
kgy8jjCT/ZfqIO1wx2llNEKt3mO9zTAiWxees9ViHaOZJ0hr0AaXweew+vlR2qvZox3biYFkqmsP
cndVhiPb4jJm+QdzMBJrm5ubRclcaw18tBRYcELhaJTHX1XOzQCmw/CmN5liUygtcL2cc6bbPMIG
EHQQV9bVSUHCp+khH/JdBmCmn994EdsO38wwPjyYclYhXxqfQj4E4KLJf+wqwEtYgopsZ4RRlAie
LMmyIGDJ9LWyqr9eaK5NLFE+RlPXZyw+UZXb2wmW4Mg6cxh8qho2VdMjMo8t1LUqxqGI7FNzESK2
Yh1g43nIbIrSOrUxpmCjD6Q1XHL90shRnXvTOUUcnTj4eLWrqYghJqCZedMM4J3jFzuXqHxmUwd0
ty9wbrFzRs0J2IKZyX9Mw2Y7+9NXzsiIuRTlgiYzvF/kNPaZqPaFVX51tIgMwV+KV+HsWKTCOdYZ
PucJmhgnenMCDpkKOcwG/FF3e4mKWZTmPqD0y0LXHuGJfAvi/Yl2Yf6uhDqYC5u+tU/EKsddEJHS
0sAYK77jqcX4lpCG4JFT2DvDDDaV4xLvwAllDyg0bcyjoRgtTDpsIun5igPkRCYkVgRpbTaGQ5Sa
7wEx04qRpcEVUYUJ2+viiZj/ayznD7Pyz7Ll+dGEn5XA8lMUEVVP025eeNrmHpJyRpaQPBZTn1u3
kMhxv8tyCvhQEp+rFaKuOU/byfd6+nSQtYnn7Sblk3AoQT0PzX0WwS+HfNOXm+yRfDLQUMKgEJDM
LnKe7oiK7kiw8cLA8kdFGN0sybHcSFaDt/fszZir/+StHujh0OYn0AmXAW9EypQob4pOB/62plka
IAb9XewF2OXjZ1ssb2hRj3pkJmO1+GCz8rc+uea2DSNwll+91e6lsZjMPxWyJqOvdZlztOMsSI6k
5gmRhCFnKgMsqmunDPhJdniT3i1ps65d/YnCr4h+khI2nwy5m9OLx+NrMTr2o6h79TQ+i3IEGxsR
TueRXbXYWIoFKTpiP5HEFMwrmMrTgns1S8m2ItkS7W/I2olipcgeZMA5gCw88tR4yWh6n1IkDNJr
NlvG3kyubc/fb3HcCMiQLnFxguH545bq6Ge035lT6jDchu4bgZ8aXaJRrvwaCiBGbXibZ0UGQoQJ
82DGnguhlUwXhTuOvTYSJu9MWabIpLzNz2/BPmsVvkjf+8rG6I+Vf5Py5mpR7r8cEa4vl7fWVStH
nV128i2+4PxpnN4iXEL1bztgWJYKFlKHRjQEEhAos8qfBuogAlgN+cL2CKuVgMju2iSLxaPHqNW4
WySRribNl0c92JcReruD5mbWLzOGYfUY/Av9qmRtoBMeW/9YEkbpZ4wq/tdUPIti5LZP2ZG3jO7c
dYmXskcnyxJuaZFebfyWfj5ewkCbTHlzFZ6nEXqfuxw6So9ktc4JqcX8jSmZnSBdM1LcWxlYPNYm
SoJonUakcExA+eYdAGpOj0GQniYvXIvlAAfOC5Mn/ccwAbSQSZeUUFrP+Rk3CFsiPaEpKZgBrsn2
ttpZTIFAwQbIvgGj62ls9un4FsynODhUFThl85CZYNqtG+ai5y4zniLScVxojjt9TLrrNUNfxbrk
1v89qg240PE/bCmMhRpO05zo0eFtmNgTE5hPDzXCCcjMmrQ39GCr8ofR1T9iAAFNOqANxrfBB8wH
ec8fqW3xVkRacL8AWsWfM/IGUJz2Zvpcm85O5+CmdV3R2eJmNydGcG5zHx4nhCDsfzn6iNMz8d2k
Yb+ppPXiMnEj8zCzmVmcrR83JyWBOHt0DhCBnsr3xZ1PiySPpNyQr9e71+XO7jmCAB56G7Wrvw6a
M4rlNteoB3RdWFkdVSht8uwtvwe+5IVxZMoQhinqf5OJyOdkNiHJvNjGv4Xe36jZqh/tbqHs5hB5
N31YxsO1MWEOqYp6NFZYnvqspXaSk0+82zThGhNBTC6P4cO3k2MKRIIa+KatNk311tvOGRfjDvcI
rkZwpnz0lBdyh5jY6tllc8NpPZyzDC3mGK8jzql2jD5URemVqND4i4PqNgRFOfTNn8K6Fvj5omDZ
Ku6C1nU3/eid0BeXlgN/Y/uHJGdfE2dQ6cKNFnfDggudyKHWk1N5JlGPdrSYA+QJ2IXZrhmugsli
/SKK56wXVE4CJObZaHrmtg+6QxiYvJ98rT8GD7W8aI+UIAICZnaYzgfh7On7IqE5BvvQe7d78woi
TgqkbDxfujOcuQDnTCupOekT5iiONRRTXTlcA74NMEeK0TpgSnfXsSfuwGAg39OrQvFVzEzQJhqW
fdnxNcefyuyzBYUbV+a7XTxCZByjoaMA3pIVqkPWUFiHTj1/RRj7IjkfrXG4mkQP4f1vQjRzRgkQ
Dji+rwNwapmB0BlzQWcpImubHlly37IUIa/M3BWP9qjb281PjJMxzId2PXr9e1ga5w5TgIN6GM5A
+KyswaJ6wTRnxBt9pq8XCH7ttIvluNLiwpIsm2EIr7Kw0LomAkucBG3soLjwcXQaLc6iqRSvZgqz
bAhE/8J/Sd2ezr/xT9BAuHBr4+zIN+7mjS0I840RVJYsSS9wS8aEw9YELB1EXdI31EIMeyNIPzxU
ytxke27xtTeh2HnkSH55LtE1tJ8cbc+DZZI7oqYdb+pWU8GMkqrFrajKneljTLa2DlcqjQGfWU65
rj0iDUFoRVvuKDqBS4kPpFpZMDfJ56xNqolzfir+l0kEhhKNE1nNRUnNIf82PcJ7EWTHoEp+Twro
G8uLr5pbZtnAIBkc5E+SyLDdPMIyJIs38BSsZkmdMHIK2xR05cgwGSJg5jDlPypX3lIWZtVYx6TS
6Y9+Hw/FcXJSGhVd0XBXIAvMbDh6vyTdii/FcfP87DnGUSpa1AMIXGmh/UAVQ+jClMHGlO+JLlQN
goCyFNd/p7B1PE4DFRbNgp/CRQFpfpaBvGAEtStewmtclNu65Ww99xQv06bo8SKDcnqZ8/FQjf69
bOWtHNghpC64vWqtsEalTJpFQzb+NDExHWkSaDIuCsNFnHaSbVkMXLx1+ub66YFuk7WwH3SD3zK8
U0NeADcjRANJmqaEpmWCPx6DHJS5uLOm75OOs15bfQSVf7ed8C10PILdglLf5bxgwPXMHiIWBMbI
o92j37qg9kNhvbLgwEWI5DbFQMTpQ38/kiTZgNSrMYygxheSUZaSr6FLjePwqVNr9IPU0nrCZqJ7
wCNehtawhRhHQMTuHY0zkxAxtyHZPu/+n6KbPeOq2ffFdy7KA8rsgrApHgJgUThcfMbCuG9wMGlE
559w3YLmNv127fkQHApuYeCwZJe97qewSWxgozPxGip25GnEUeV9wqyXYteqsbDP2gCOj6GR95ij
sqR1o8apPkNm6IzdOxgvY2dogRfksxV8jEnNfXJRWBsG0sMGA7slG24LR8b/vgym1pMLlAC4SR79
YevrfA7iCI6cPeI9y44RSGj2yzvexiIWxspc1wyq3a/IJemJJhskq1nempBYANf1qsg+Obz4y+/J
4kmD84C9hsj7jwIQeWQ9GeN8rsL6WDX1S1A0O5MRdslr6gkYUebLKOkWEzzMsHdij3VQd7WDsfvx
8QsQg+KmLg8dfkwZT7flVJTzIQyX73bbsG01tRrBQmjRpqA1enZ6OCzMw0j3gR5lldtcxRsXRnCM
nqEDC1VhvDjEh5IZ5ToHn8PBeeK7YWB8qCa+rMaHkMRRuAUHMMLL/O7I6DQLnz4/LRugyvamN8/6
d0Q+C2ZsvLBPr6ByDe56QEKBxV6wpgT5T9A7O1seq2HXLMZ94EQqQtzhJDNNBube2g3kUYe2WBgV
bkzG+P+8ftiO8mt8ZA4TAfj6CWkG2IYLO89oYHYSX2r2zPztG6tctQy1cjf6rVwwZSEf3exybrG2
jXPBUX1v2Ua1HAs0qowGrcRtmFZyXWrDOVJ8AQKvxzHRgVoQBPI9e9zgykFVwB7KzeBX5BS+OvdR
hgzvji6fSumrF+wUiRVtC2VvY8vZpkH8VGomABaU2erXYGIsBuFS8RS5WVR0VB91Wr2EfFYa5e+5
h2GE2zW/LUxpDV6vNSCWQUCdyvxgp4+40VB3yNHjSsU7v3KxvnK+NItTShJ1HBGNINCcYw1dMf44
oBFStyHUhJzCXiiq81f8kwUIQdfuT/r6H9iZWOaGyKrPxoypCMNRXHM7tv/kScfTojiUMBAAk9vh
XCT9kB07yKch4695YTjPLKY6Cm44h00sAQ5JcHyBmIQVWGBmJvmFlQac11hdQtan5VxF6y47LQNo
b0DN7XShpgoKmTcfl3rrDZcSSDUxr3HJgl9zQ5I5gfDrtrTQMWVh4jOsGrIe7FN7dvYzdjaiAM2y
jcLd7JD8Y836K81LLtxr3JI5Y6EMXf/qVUweoS/BniwZxUHOJbetcnJ0ESFa1S4vTcnMLtrFwLAq
TnmpK7FWS45FJkOrPJj+mYz5Yo+xWGBQ6tq8Roz7prJhFQPEQ6LJaUau3ateBHx063yiMVm9zj3E
K9fP3dXsoz7H2BQz9dV8h6p4y8FHV5V5a/Atih4wBlSfNL3EGWtqI/b2dDfJCmbhtB5ctFs+6wyY
Rs5CuZjvmTR3UyNvYXyJMbTmx46Vr49uFEY0VCl3Da2pXF5VTxa6YbcybweGZOP0BQOG1iq1n8xs
33H16G+rirrbgP7lqYYZNdMG4MZOzI5lCca74rtW1HbPbNOK+UsfSvArLOrQjC+DL6G6Gg+qsLy1
JZBDmgJaENzlGa6ap/YmGqmwjPNI8ZHCTmH3Aj4ILqEiP8iMp0izQ/C1AKnac8Ycudp1VgwlkbbD
lKu2bN77ksUwk/abzIEm97K5oaL9dVxAgkOoNdEoX6P4kvnSGcCLZz4yzwA/B3IBmBVDjg1PXjBB
PQI6OoLxlPcCegr7QpemdRHH79lUvbZLdusiSgjABx0Hucvb6TTk0SunkpONPNIu4pw11I0wQu77
fstJnTQ9a3W9aekXl5a8hnV2FyBgrVlvQwwb7zTd1GNPpXuZ/zBz40XpugmsQXA76ovq+XZhI1mo
gzUXsf2ey/LvUqcHE2GjC2Dd1JcKES6RCoF0JDs0HUxp486T49FcFFE/NiulIDPm8tzqVXFoQo2O
mjccgO30T5Dxk11on3KJj2SiHGzxt2XYb1VwMXj19DkZcbiWZF3zkRLwYIS1Ab4ypoyJ9ZG9wHgX
IVM/KV/adp3S0qAP/YXvn/q8PHp1dHO7Zed5X8seQWLnkW9ceHrx+DCT9ARbHFv2T8za6DjpRQSt
9pSt5ihEp3LROJFKOFe01P2OlDH4OOrNjGKLyXgegU60cHXzBK1nnq/C+2AdBdKitp7Lj/m7yCeo
64HN0oJkHfbrpjU/G05utd0xfq7ZyAcdR8rW5mK0wG4PY/bW9shqY81QiIJYHDNZ4p+DBWyOlUzv
Xgvl1ckA5JbI+hYaDBF2LiqQrBmGVem8LlmzMDFNniewkfB+e+p68khsi0KXYsnrAEKlMAHDsvTH
Y3Wz3McSMWQueQ1lMf0WPVwVmuaMoD3lkTwPY0ktCGvckvPsLncWe96cc58HA2BQ7lvhhU8dpfXt
Mv31TAdOYzoelFs+9T7bdGIwc/+ZZaxWoULIZ+Pojqa96t9hzaziAN4wR38wydckgT+1HFRgrOhE
JPOI/YeuUL3755EnDOdV1ZIiWkZFDOekL6AaqITHGHWWKQ+AWgrSRd0jrJt3DEBvtYersd7ZtMP8
GjrzLeGInv8LfQoYFsVEKXZ/ciL4IsxI0vvBL4ADel0nYhPpJI+pNXqDddFLWnybpCahf0WEukUU
nISADJNNHFjd7qIs/mhmD0+W4DdkAHg6vAXDqJ5xA4LY660fx8xPhGlGwG7hq1BNAuZ83hUeP7hk
7g+YH3OT5DzVO9Wua54ov0anZWjge5deOH+uxlggCDRkBAOjui0wDMq67dn68ABW+ak1tnYtf3Kb
fYjmMk7DdM8KwCsaz+phBGiSZpuN42Ui5jEU42+9SCAnEN8jrUyK1mX8Gzy7TXM0c8BAKYwO76nF
5yLgRHr+cuADXEtiAmXpbAOK/rq+hBj84U/e+6L+1jBOBz98b90ns9L74jj8SQaD+YnsVzn/OH1A
r6i/J/iyyyZ5KfGm55QRCjs6UoRNW2DPftcPxL5oIO6K9FgtR5GJU4cIUrbgyGd5CgeMurlkWgyT
gJ23W2bvHtkCNXR/x6lZjU62drQRPJ1/DynBzLSlezznO/ooYAjZVUMz+HRy1N85zD4is0U1gJds
Dkz68atWyxZX5EaZ9r5Y0KAW9iRzDX8DmyoPbmqbNoN+FuQoDzyhadzTWS0F5iRiVGDACpsW/6DU
fRg2TtgRP72haLnqqFqaofNsZzreNcULk4zdcWjk1YDtREYwLZHA+gVHHWyN2SahH+1lUNHl52Il
Bscc4u+hz6MKs93gUjB0C/nTS0DC5qiK9xhA9RIwWGzzmHQEjxGL/oN+fMni8kk5NLHM/fArZWUG
QrgaQ7ixBEIMNvHeSz7FLLly6jcu56u8pyysHWARYcQKzY8o9F7h6F4pIpLXqrJOS5U8LfWbB14S
jDcbuo12di3R/1g6r+XGlSyLflFGwJtX0XuREuVeEJJKhPdIuK/vlXfmobtjJu6tkkgg85i91+5e
YI9a+BofGRN5rd5SsFG8+yuVAgVmFTgF2IhGnEXKdekjR5yoZ2ptYGzRAuFRuHsYyWWTAPZX65em
fYo79BZOFW37sgAxlUbbdgAFx+pIswOHM3YxlvbzKPmdPDtAKdTyG0wmE27eEqYQTCKojYryZyYs
1SL0neblDkIFKMykYROaCbqr3A9msTZFp86O0c/pfIw2nek9qteMmAjpNQvfjBOGLdYhGf1Thk96
jqrvjDQxUZIJ4/mcm2PfgJxGQ5IWl9HhJTfG6Rq3GKcyNCm4/tDspPuCccmuiHaj5jwi20Lk0DHN
7/gn0i7pl7GEV40CQ8a8i0nNziB5s+tvId5VCeel9wqifGNZewMHEm9zyBSs1gdOuJ85icmZVmQm
aCtVd8t/k9R7L8l1OviAMRsXQCcIT0mLjPasXWoq4TMlb6Uw2Bj2PMClm/7WNT0Gymq8danHTCwT
/Nzg2EyTIMTqYwSoOJAaOGi/jS8PrE7gfGB+MLx+1zqVt8wSV19j70tWUnRQ7YznwJl2uWZtEtpj
mbwI6x3TQ9F+155cY5DJ12aYIBvxjmk1PbOm4YARCoqEHGtKDhFIUsT+2j9KrntNDd1G5iVX4E/x
53n5JkSrVo+UDHEF0ol5UkFYRtKk6zYwvtjD88FnK6fc1XgJi2Ttwxbky85wImgnnMZ6h4JpOCmN
bg4QxLjX8aMAs4Bk8ahGg3PwqkKZKhvmCAAL5WsqXtYZEjyntdc+BAhTm56c0ji5TOFJ+XUwXU0T
ccw9DEO6t6vdp89hxtrGBvWAlaTP35EDboNyFzGppEiK9qX9///ND+mVJHhQiS5zX9kjcLvWe39w
WSWCtn8aSaMwh3blKnkOUhtcS6YS2FFrtt9jI29EojJp4EZ1BojuYAEkIySMWDOaIccBAH8GwYcI
OmFSRUuqFawNGJMV2nr0bgxhCU0j5SVHB5iHhwE//ruL6FNWZFdzz9vzPYtPEZCCkcV+MqALw3uO
X09HEc8cbMC1ORZLBzqfZda/8bR2DbQMCCsMcynLfs0Scxt14uw43cMoBUZbVIoRaCoO2mxTTkTQ
X2yW/ErdzffYWmQZ3Ry2pYx1hvo0RvzjbYCcjmm9qZJNhm1uugWqB0LAIE9oFgQi193DBvjo+5Zo
Wfc3xjVcBr/CyV7H+iwF6bwKId3131MGrgB8uQ8UcXTfSgwrT71BNWcWIRO+VE1nMJXC/IXZgd0j
7Z7Huj1oGMcNXVyk/HDr55XaynDWypBsw4Pp99y9xc4r4mOktauBZax5LxFDVulbiCxRgbJ0BgiF
jJHFxEg28VHG/AuYAILnso9ffXs6tRNSKHo72uzhPH/lMYONcpL+0m/9TZNgrcctxp6pjz5bf1uC
GH5qGuNRoXm3Z/OTg9PUFQ3vq34GMk3Aib2fGRQ4HXyfPk/Zx3ok//Y8I9NMSKCQkBFlofTo3tKD
GcB64DpWh6ZiYJUV/d+QN6iOkoWGUZlhGyYrumuPXdk2r+il48kG/DRFPJvh2nHKC0mou0FCOIiL
vmUUyc8aFcuMbzvomV06AT81fsVPg9HMQjPQrkkIeq5L3J+Oob+Y3KcmpzAU+xBFjaYyUEr9OXIh
84y1IOfXJa6tvuitfcjr6WwjjR7AiKbmnR3Kc9y8DnFxZWB4Bmz9Ovt6uOxAJjI95H517FWhk0FV
+VSN9khokh99xNRSsBz5+ueImG+PwCNGwYPN9iuovI52RsM1GY5H3y6GfZuvk4nj7Kw7lDq5ebLs
DXAstJgebw5+rgjlJe+Ew5w50M/afJADChxeoFjfNTmWArRXaosnKEY701zrvkOyWI5pUN8IKDZt
kNyqpHmI3Liwz9uRk4RdbFU1w0ebke3L9+zQ2pd5trEQPQb9hqnfRsXWxdW6jCAGxsRA6Czee38B
+HWVeFh6QpSSJhP+4VLS2U5B85OlZHsK55QFjNWjPa6LbhHjSg3Yy7a/AuuNAeIBU1eDdUzjmzNp
LuqSbFTdGs4ZuJEJNsIK8hD8jhZlW8xiuPaHZmeIiztYOnZ4rvNGZ6YJpNgKEU967NcmBkd9vO7I
IioUad+FnlBPS2A0MMXIu9X1o6d3X2RooIxA9TQXGHsMuN3Mm3CDM0E8Zs14H5AkJMe2TIkpeK8D
lwEJrOP8Wlt3VquQcOkvXDAZ6tdTta9qAqOYpCHny6LvZUTa6B/M1YTRHk3XP5YkdlcIrJlFDmfy
KxffgwYnFwUrLQwJM9eOkXQO+ibU/vVDzhJ2k8Tbut1k6V/mriPT/yB2j+HUaiyxzTPlHdKXwLPO
Aux4D7VaXdk590kHWVoPTjncKEoFFmwFDgOPvwJ8d3GVrF6LiYljs1b9MXRtPzlkMd9/+paDyjbp
HE1JKLKZU+kGT1ZLgs7VDT1IdzS6bDHzadH62s9Y30X02Nvx9KpSC2DMSe0vx389B9qyixl6IOGt
DogkeP0xkxHLnKydueyZj0ZPes6X3WbGj4X/lZKRQ9PM2RBm9F+46I2nBvgfj3m40hgwoPMz0GL8
hdAzULDlLFQNP05WK12AO+tdnKJFLNdWAJatn+stYoyVqxUmTE6dGWR96VnYMTG5D5X/5bXRNgIo
JWGACtg4HYcyP3oClwEYrgtr1CF5ibhLSjNeyIWjvk1INyr/bJrkFeFjbIxA7gvM/NhUzWH137s4
oqQOYFMnFIaVTYq5dTL8ZKs+0KZnnWzeUxSbDmM8AtUc50/to/H9mykz//aueiTEQgBeNTph1iy6
tdJd2CjNcBt48AUmoZaDhFMWC/xpCGCSITeDO+f7W3WHRlN37AhzttPIgRyYXPuERVHXzr9tKckR
JFuv6fWN+vqET6Jov9Erle7WGejiKvZXGNXZSaacxCUlXVmhde5jxt/ZkhbOH66xtuEZ6XjwBwoE
k9OlMK7euMEijWknTc6G9de47VlHEhr5zyHWXA6AhFS/4NQQwsJSrolhWlJCyXmPCPuLZ2vorzbT
OEfxapp3BLkd8YUZY5GsZscZEsNgYB8TyJtYZw9FxqJrWZUejcQqVamLBnakjFKhXAQSiyVXFap6
CmXcUkw87g1wXNs2j5VPE59nlMwbnh/+/t8qAaJNDSP0a4HqsmCYHPFNqImlm676ghkoFRy/Sk6/
g8utZx1ErwXf6MqrrRUWAovpJYRbmNGNMAH02kXs/BVcn7FbrJs2hEzOjdDxkYt2DRNtiZ8vAVZT
1kt/uBsshKmGGCUvzYLTql4PdbLOLNAd0OBrlZVJYA/lgcAcn5onjWtDTfe0wVYLEzQp9P8Mkur4
gBCK4fKDCZw/mWeRT58Ctk0m+he+3ipi/EFSYmuiXNxreXJVC0oXRgLi/3n6mjo0rdzMjP41k/nZ
dOKnEtF1YjFkGuJrHLLTRLHuEQPWEuuJSJ+CuIGiWwT4tur/5vW4XgSZktKvD9QFJETeAFbTnizz
7OgyMCim3cR+ABiv4T1aK1/2M/WPPX6kmn9O9OSI55vboHiuMqYZuuOetcp97to3r2Mx2kpq2MY2
1n1nf7eF/zXgGXGdadtwzE9e9hRpX/ymsybfQ/zeOfg5WJ5qqY0pM+tYjJTub1C/xgJGaGsMbBNq
kHea1TKgHs6OXjPBle+5ny+JqQXPjUs5S36hd/idV68YkiDDNnR8IdLbE3E+b+OxXtdzXCK6q7Af
T7DF+I4+IcrgPo7YXrcA9yr2nYBYu6HdRe0xroBjlfNqAK1pL9rwOaoCyqJrlDZInDH/ccdGwbRV
Y5MeZkq0IgA4hxhRgssfs98wSeHb8sdZM1TA/MOc8g8x24dWc6/U5Y2BhK8NrFMn7YMzimX+W1j+
BbowwPeHJ/amx7wfQb9LYwji3cULQGOuteidZ1xB9ijfpUH47Vwrfn7gs4ayTRBEHStEysmRLPR5
JIUpp6Ke651hz8wkbRIpPThmDQadN3rM56lKnr0I91UYHXS9ekd50FRvvor5bTD5uvTpvjiKCm5r
UREB/GhQa5sUoVOEmSnmt+dq8DzEYoeyOBWEYzE3XgTTOqGrdolyEYwJsn2mISjjFahQoHCueey/
0KAjv5I7WYJxokoiwobTNCqtdw+s3HbMkPgJOXzgwKLEcvahTvGif88F6bVk3ajdPzpRnWBN2+Pb
bP4cDms0WXDPqB+aapM7WBK4QqPmxAIkKGDKwrbmH+CsU1SdVvsTFRMO/dZybaLqoHdmhpIRNJJ/
cPvVLy5Q+Lq8BpYDvZp1NLRdUskwrrA6uYImpC89IgEONaTV3RYsgo9qDpUFOsx7p7F3QHE5pdAM
zUTeW5fhe+VrS6EEBAkUSKU7TQFHp2xeeRF75gEy+mqQiZf2m+AcSjv2sb1+1bps3xhAlCl/C37k
wWZvv+9Vgt0WqNTKNOODsMtz05CC6GPmSO4p3WPTAJ/gHuwH/xqCPikZGqgukW6QhxSffUqwNn+c
T8Ze0J36aRe321G7VPILIxUsTXAxdLo+160yr+Tyw+d6b5rp5vB/uvFLRiarmL47fLpEFL16gVjM
cbhVTr69xKAuXzgeDeShIV1RMP2Z3RvSDINjhlHSIqqDpRWcUvuo2aRYrOboVoyqCvEYeUQ9Tyon
E2GmzskcyQkCCVJe1Tc0NzxuDJWIw4pBThNvMOZM9beGuKfOnW+damA0iIrs7n70gCM3xKi1gFbz
nk7EAN4jBdh4bmefBIJ9wnfUb+rwJ4kw4xFtxl2vjLGoHXjkHyYi1ugWMtbiLvFt1kD9F8Fbrnjp
oTjzl6U8YhbGh4zy2Me4I/5Mq1+NyVvhfoMpQB3rEWnMihM5oNkZKmad6AhCgri10aZWC65o1Sk7
TJa5BS1uNf+5peabfmS1x3O2cKW6KQxOBHvtYUtKuL6amfPAhR1T+ZvS0RezK5dtz63IL1x+m0Tg
+WSnB1tLroMOyMRKmB8dToiy0tiwR9SDhkUL0HFCh2urznX2HMNvMsNrwbqo3p4OA1L8OTBSrdx3
wzRWE/Iti7fYqZ33RhUnnelDH+LZSgZvHzk8IIFDcVYrvjMotyGKXhyn1xEfEY/qgi9sfnNtMJYe
HWcsvFVVN9A3XXOPClWQm6kB94nH+WZW1Q0vY+Q6jy7RlxYXTNyGCc7r7p/7VZdcN/O303xoCb1p
pMWXemK0UjNydZpvg3NYHxiuiqnEq+uYl1A2P2FpXoew/YN2/GJZLovyorqnOg38P6akSO65kqw9
kUVnFwqKFo9bCi+GXyeDNaoTPPz523ZC0DNQfRDDDVvpbjLJr9C+VO+Fua2ypTSfvfCmDs6+hoNL
2jBVaBySx4x0tBz8ZZlg/smXjjkvk2LgaJ1BvBr3QHIzJRKzaXT2EOcQGB4hK5zxB3oDvBcrOebe
xW6OjvuteSMqNxxTCzguRKhO9Bx8dPHeMDJl96aKgKlr7MW81UR3KCN6NPbhx1YjKk+g802gh8ht
yl9Db43xZKWEl2nbqcyfjD80xeVEpqGRQ0KVPizOAjufmdWkh83QiDyWcvoo9igFOdcgFhN0pV5B
PEUbK/FXADjzY6L7pKIVmwFdOAcfG1PdZJFcsY4hF5QJvV7d4ibBsSC2fdJsiEVdCEn7TlRuUREA
Hryo33Ow5nXInRX44tRVCXSj4NjrPp9phMaxw8iN79ODmb2yE/9ahc3GkMmJ2PZfUf1EMcEsjop/
nHd5Et5a5zhGF2MiCRoZsoYdBiTjR5bz2to+HHAmDLCIyJOLJe3l8BbJ7xSe/JS8mWxac2/TQL8n
/A3QKahKQNXutGeCReoFtd1MHzIKuYvN9AI3YTWnxYsNWwlEfXlt/frqtigH+Mzdelh7draWMaI2
3SICIgCDYVfpt+wjenomRCMCejd4t+NuVSYtMD3/GkXZCdTXXL6pN4Ex+NnPWCRYN4v5hQz8A2OH
rzQat/Usr2fWcgF/uiZZvbW00t8JKt0yWfkGkvYBAY9S6MdEFjTmysEVOrWMf2rcDpCPymaZiffW
C7aaPi8rvEh5onyc0Ek11EiduQ95/1NUYKXooDOTE+u8Rb62Vv/vPueMw73VQeMq5miTSJNEZ/2I
e3bBqpw06WrqKPb9a9FW73xWeA3EkraB1pdkUZbwYri0n1WFy7APd/bkQ1XjjNRq7CFfHMpoj1aB
l12iFsGqA+PbXiTCAk6VahqVRn5kPQackOM2cq+ab7z83y8/5tC3+VHbROwYPHGSNjOuSEos71v9
1iYBz81/7/noAjQMJxhRw3MqgW6bgiPlv1/Q5a/wizcrpnQbMN632t4HdGlgiaqIl0xAzTTgoW08
dRwCXag/iTZhgpnCh2VINSR7FyqJwbkbn9UToH5KwcfBnM9vCaSxAzwm3VV9zKGNcWyteRsrSPc5
YHxLBebM5XpAX6r+8jnrsW3gWrHYS4fvNK25FZCNgzEmvE15emJZgKuZHi1sVnR7YZtd0uBhmf2z
XnQLZwai3/PKNWcWmMuIk4M7jn+OnV5BHjlEE30gKvwhkZsHxAP7D90+DXZ40oLhgpzd6LeFY2Gi
DDdsFckK8pF7udzCLu7CWJuzBcY9wnbQJqt4SnPot9UA0TXp1cA7jS+GXNoutC6zRPmjjNxTZZ5Q
DY3etZdvObIrczyY+HIj2rDB9HcD+1dRfAFsRb+aHSp0ITqR4hoT5Ym+aCTPpNJd8d8nlXTnqsjW
ITcvceSN/s3vWfUkT7A7+AHdW+nyzvaTGT5Otw9piC2qavb8J8UGjMp0b0bsY7J6owksKyDxkrVY
RLziKOIhlXnYYvM7kypF+NiaD1VOcddnAlD8oLQV+6G+Jlp5bwf3mUxkcICKlE3Y/OhWq5yt82RS
yLylFkWVMAlY8f4wbe4BvKDoaBbhuPcT+h+GRqVuHF1KWeb0Q2S8dcgdas99Thk3qjcp8gIOM/bf
KASz7KUp2BNUMxOIam1yPtTRd0lp/QpaoBk5wnAV9aiWKGML/SojDa/jbTIfBvMZi5hHbJ/UKF3K
v6xRWaCXrO9eQmsv1wMU9qZjtE4ojstX3fn2wSoydp9A+gZWjIa7cTptHzbdzknlefBPTWttJq2F
SNB/61a+ld2/sUWEJ8ZDzbmo10j4qwfY0S2PHtGgBPHBDppwUFl8byOZaC0pljGi7CRdFC4lkPEt
0dniteNfoD8JA2YLyYpdDYpgXMJ4KMhJrEnE0HFVi3OtMb3uH/Nc0Z3HBC6MzyoO1HWYZDK0ruR8
C6W3MbP+PXZ5d6FyN1eNpWkRvTNu4LMZxv1YnLUCOHp30ObvsXdArmHApSAw3LdkxvxmGzu/f+OI
aDRyk7pPqXhC7tWlCprCfawOigSyKH25wMbF+9TwQ3IHrmBv7zJcguoFzIhpibv2x5fI9jk4yvBb
R8DIL6n+Z0zJpJnvanaAlQvyFMKHGDTAQ8CzzlB3VxZZtAgdhofF2HlomlNIBks4oQXIIW1XBIzb
CM5VUPxKU6SnPEU2fQN1sXT9aldGjMxKZ+VYL4Qh7ooLwqRt7NqIcKiR+Vzj/HuH7YZONdhK8YZh
y5/jm8Ye1mTYk2jIfeZyl84s6lDk5njxsucENWvPiNtEowXatnC/JJn0ZfzXntRT7LMEgKpXJzPd
QxnyYH0jk1vyorbePfAEsc9v0hiVSnzD0rB1zuqvKfo3p0hOg8/JrwFzi4OzzaeS4rvlfGrMewB7
Yaa+JhkAZlDj/vPiHBAKj8d8bSfGDMlYlmhhjZOIqeNTbXxNXYI5U/4CL47/urCGsaWsBGpQi/Lv
Skx3Ve7l9DxrEdFWCywFWoo3meEzn0zSinW5aUfvV5RgeAbYW9yzlkMQ13Ry5vTmI/lA+uu/Ty0h
Nr34KDP/YzL0nkt8MXnipeL6qeW4LkO4v2QBMaSLa/tNdyfU3XS3cONEUZ3tDuaUUR6IsKPc/ZIU
cwx1VB1JN7nQ1gDXOXimVY7hN+Ruy1iFj3SKXqOz1cHYwK3olWzXMsKf5L8qTD8qwAph2K/i8MIw
Mo+vOppkrWvvmYVnKKn4erJcrFm887Uhb0nmH8pY2v+AhtalB4u0ajcnH1Et/ywHFVnmFp+5Vv/m
ZREtoC/sXGQfLcyxih5kRA3DeGuUcOxi96+pyBCsVFxpDBCFlkgVzCHy0/rXI2+5G0YCa2nhIbMN
0AUzg+Jycl+6pIE+FX5EhVg8GVSzYySv9kC766eEuiJRPxDnZbgAlbIo0Zl7uAhpgpZp3tao9X3s
PIcAV+sVtd8hJBeCEWLG/Ry/KqC+mdjvQdP+5o7GGFD8MP/2GLJS7STQGSWIOYS46m1Ddtq73d5p
ynNVNdshDnepeaDmVL2RqTnrggBw/9/0HbgHOJy1PKbluxe8sbxNjYeaWEQYcVR8L6KzO4oDACex
ubb7c+cjKDHLdwJhVYojItbyUNcp084soJKNTi3RHb271wjmW3hkW0QvrG+L+Vg4d3VW6nm1KrlL
7AyRBEwj1cwZoC4eISRUoED1+IIDSjmm561jTxC5QNwC+nXu6iNPfZrwiWTl+Z+lMfGeaXfdL/XP
cTWjnPS8rTO/c/wWNLxJ9IVNB4EUtvs3nT8+4h6UZbWvGfoqddYQMBwx+2Xr8W52IX4BW5Kymjz1
LznLkHgoGlR/BjxrArOlvmgupTIbz6DrPEcuM/yfHnqK2mSIUkC5lmdSajnC0Ob4/sEJd42GADq/
Bk7PbfiXFw9Pf7WckyVfGrDPBsEawoTCjAN6tu8mvNYp8FgrUuSYz8V0M9lVlM3dKsnak+NNyvk4
ekhEHP3bYiWUkjIYe/0Z1HJ4DpL8RrgbEY8dM6JRbZstnHpkC2KcDNgPFn+tSPYzSr3BRi9kQE+Z
cz5fRiExjvrcFApy8aQFRM/sGVQx6/BDVB1gYAzm1RCzMk8/+sWXJfunbMT43p+qEqyGzqYwQw0B
hYkMIW7qBJz3arSBBHjmlUl0grgNj8TcdjtjmgHi2Xxj4/sQEAxSogFnbbaKxnRpNXeNF64Vj57n
tyIGTjfu0RIsGKObKVJ+Kf5bVKzKLw1lArl1FmeaHMF5TD7bJjVy7lZtvO0RFKWImczCvGL6JtjB
tIiNnkiS6xnKsR0rHHYQPDLaFztFwmx0BR2OYG5dZp2foeNwH67qwG+K8DAZ5c3VaWQt3bt4014f
9W9kyqvJlYeQYsdA1K1Kl+5ETdLN9dts/PSStJgkwEedneIuYJ9trFi24iqkRK/RINZvCmBTIHxQ
dxTJctMYmBSyUic/Z1iNvr0njflVNsWPZ9FS6cbBxYfRBvpi6iFQsQkm85pqA1RtdqMl2OtBsgmF
j1YAr6LGfoxmnTqhKd8kPb+1p5Lqphr8XXKtOuK+NEFSCadXc25WoqZDEC7HGyL+MtjM2mmCPMaA
oW8WlBmS7d/s4T5oNgAnnfLHpiRvgDyGZrz3QjjbxbYhUgGVPjlP0CRLf7i4XX4wxmtcv/XiGkec
Ye3e4hlTH3lVRtSTaOqKmlQMc0HwlBa1736qemshr17M6r7U1nlFoOB8n7jdhdCXtn9no4QTTFuE
DURL+nuX4IzZOaj99RhTmPHbO7BC2Deo2iTky5ZVsIIMFRbiMOE9nyzsrzMDzyIbDrGV7Y2kxT9s
BOxX+DxKZP1lLN4yCvAGf4CH2rAZyTXLQA+x1N86LTxdI2Sb1Ts17vUROc1sMQ6p0l5fVTkTuo50
S2IeBvDdLEWZLqg4h5C6iLkD0VMqocw6Z7QwfjGrDTvzo/QshnTpjWAt+Q3iYU8zysDZ6bFDiVvu
wDcKHZSxoNV2pY+S3uG34IC5jV0CtVYByDOiA60WQn1UPoe0aE9+oZjRBTONnvkeoMGBX990xL80
fkur7rWNGCmA4SAwuJEly5SUyR/mfC09sV3jeYZIzBk6rKWNZjMkI8zGVzTQjzhUBiU61iCQ+wT9
fLS1ePK8hq8DDNkAbHugYDclHstgy1GgSF3E2Wg6N4sPA90gdtEg5WPlI7BwsVLx4G8Flr3GzT4C
iP1PumBHEqG6OsZZivXMPkr/wU5kpRvVWniZsSit39wCpsOA52fKb7hlZcdG8tr47TZ/bXCX5zwY
IDEdQvl8ORMmyY1gcpvUHYlYZf6KXb5ssl+1UYutO7bJ2iHEg28TmoYz7AndA/e1j0kxEvqs2mzG
I3vzMRw5fNfxOtNtmGfdazTTJI/vxkca7JwAWaHgUGKbxTWDxW0RSuybnBwEDjAH6FaIDS7Y5YDi
Eoiu3levgYZ27cRJ9VfMTkssG+V67Bg06kvZM/fSroYLB1PYV9vjg60NAC5Wi2XXXPN5h8iSzNLD
A42b4XOc4W3EKVb/8Pu/bxMBK/VWpjNlOVl0XSogK0nzM90I8YvWwvWqNdn2zAfz97oZMrCr9gax
sbt2z7KoYSOi5AbUCgjuaiaCor3dqNs6I3jZ6w4UDJMlVMhsPTyy8RbyrNFPg0oFQjMdG3HjN1Ot
cEcAeNdtvJsRAiLWijVAxthvYV2GWDgWSEv2I3QdtBqXQK2M+rVAo1FjTRsZhDjFzmjJQPGXoyuW
8fjonc8ay4cUVLkYcwOwvQNFGFb1Sj+p5WUghkOEhEjrH5aHSP2r7DCCayeOS/VMq8Yho3XtAwD4
1t1jTp1dLXo81W6Ep6D6anF0qtFInyDjZYuhwvkEzWUCCkEz9E+brHCzfE0c/zkovz2JBypugObD
LcJwOLsEGevuvlJXTactnMQl8PkIuRibBDwYcjWG33aSh4jCnaQOZOYwR0aYmrUdbzBdrjL5qAu/
3lrwrCW2hHbYurpVkr1EZTwF6HYqb44WiRmxW9MwV5pegCsC0EMIfjW69IIIx2lTYQVjQxbN340c
qRO9a4zmKkpRkJvM+zOBcU0m87mQj3KmkioR60X9ZdBhxwBGsviqUS/E5aumHzJ7Y/U+nl+CbU/z
+Be70a8R+MswYXIs2JGCQjgBzHyJ4s868OQywOssy+51POTs4/WVz4CBXjJ3tkOVfRi5TTodZWu0
NmI2A/OIf1DMt9oI9n5AZQy9CwhJ1pu3uGj3zviKRDbIoxNx8xH4Q4Q1qBPnpz+cChuTj08QLoec
MUleBQ0ABFVYl3/oJSmR3XUv098IxV/66gTjwdGzI+GYp9m1n8XZE8FbidmnQGrKTH2Zn7IKC8Ue
YblGkwqWNSxvFBIKGJe4e50qRBIvw39SzAUucdJM+tx9BCxBao8UIDIS5ZZwFnfnhjyo0daugp3W
epvZtbYhTkIEZxjzeQ8AsyGeZu+/zjGJak7y8HJq+Z6HX3JxYgmL/FcNiNGgRidaudTBBkQPm7gk
qyifYyvejRkbv8A+ZmF69Gbj2DTxMyY5Hql0wOHWk0cZAQAKEo4IyklgV8ATOOlD3j08/Amhb2w2
DW1rkdXlYJPnkDDJE43Q9GkFN0maZV+YbafhExmls0mr8Va7IW6Qnqet+lblgUBpNglOv4+sDNG5
cQI1oPSAJ4L/Ags8RZG1QxkejT57JgaXiHvLZlv0lCWIbkID1WwoW23n5cVnSlcjmInMbrF1J0as
IWTSvEChEmMegAkfhzw4fK20FFiRXjVGMUETfKXhzuGRNMttVELAbjKQuS2zG5ncQ5+GHa5q38/L
eRrPnc20R0lih4oSM2awoFc5Loh4Ydfzpx6/Ziky5PkbGMQ0/ulR9SAFEUsclzj+CMqYnGc1zH4y
ReHUi+o3Gdtd30wssRcht38DH6m3Np3Ivxo1DNcotGRGmUiWMadMYzof4Yj5DinKwrJmDNpRkh2G
Z6LaMjzYQbawQ768qUUN6sgrhxp6nrZ3T3XZvxcKe8HMpvRPPoK4Egx9SeUlNc6bLL5GzSZyTvBZ
oE7PJInyOtPTs4khrXHBruGjT8J1BIBUF3ghHwZ1gDPGu4ZXp48JdsrSfaRXZxXwQr5MxdxUuh4D
lGhLBXlzG/uXM2WOrdeAt5dgFo6te06FOtvaqvMfohrXdjWd0t64tEj1hrvProAJtiv+NDffLQt6
iHBEhIhklw0pd1gvQJyOw6nNP5uiYYiYIyFq2VQnEzDYF5ddGxEUr0YFTrYluh5Lr1jknjylTQvN
JouWuZsS6bBHspZgtEFCmvvNLaG2cuO1aV16gwsyWBSdu6uZLMehsXwyZ/dYGxx5sEwjoNCMO1MT
Y2VHGBqKCwycM66g0jr7xGk1mfara9+oCxImdA3IHWtEp4N69iKkhdOr39Y55jrNtO9Ez3wLyRMF
B85l28bNmLI7NYyL7A6ItGR9ZY6X+v/iXK4Ut0tP38vE3LiwVRZp0u4bD5wjJxkbu+Sdkd7aFvbK
mr1LZOJnUbWn1mGH6EFvZ/XPiBwpebapJQJCKkXYXoVPBVrhhkGn6//rY+ztrreWHrj1njccWZ3L
ELMe/F01nPhipOk8qeq5R9xuiBPtIIo7hHyBjVsRn5kSnWc5HGR2BgRZKa9U99akOxITI/NgOBlF
wjV0uWgNbBL35E3rNlqM8QsvCuhiXdm2/SsuZXWHNibXFEOjTV0625GRYhi2+8Ghm1adGZUyqq/e
P0RFtvBvNYZVNdWdeVsr/m6LrYKoIZBl3jmiim4iuMthsB5EvUDhRmRiGx/DqL3i0ENVAKZb1N1i
AKE2jSXZ5LCi8LQWEhs+Tz2VVeiIU88oXdsS6MU34C9mjZAFdvEmr2k21BvgUKcx/U1fcgchAIv3
JfuDHK6v94xgaeKKTXhRE7BaCq6bszSvDJe6lTWX6/vvGDz29nQscdGRycbpC3SKUQ0Xox3OdHaY
tObphmAa11bylBpYg32aLBCSMXKARToyhAExBi7lU081nGrRCw9yHVWcl6V+pwxTg8NU1a0JBX8z
ZkcsHLuGKqJhJOXWxZLijI6ils2pc5krsHuI2EcI+jOri3ekLmQ+Q17qQrfQF5XIwcmgyRH9NYgP
ehYecPIgsfG2dsBGW1grD5JUUeyqAkP1zjZ3lek9AhNXG/Qg4TY74XToUiciyGq0ogXna9bhYJvc
bVZmb+ifT7mGK0SP+39VNzP+yA19kdg2UcHFS9JzEzZXZK2O6agTNm9xGNjyZHaP/7F0XsuNI0kU
/SJEwJtXEvROFCWK0gtCFh4F775+T/Xs9ExPG4oCYaoyb16jhmSZ8zZxQalMj/k+GhjIL3sFiKrC
diMx71ZQIl/DW7tiNMBQY13HPNoKtVBdIuU03PYq3apF0q/lPccts3IpBWW55o3fbTceh56hxF/P
bYH1J50pqvpJFYqP30xJpbTxnPqPOKy3GdO8AHaFiSlL3M4Mlcv3uCcz6wT9ZIG32pjnb5wOn4EG
OpiwTG+IK2KxSigLE4rsFJ6PkwrfhSg7dsFVIZ77I3OACYDYO2ZImW9zYjJalo7w8AzsGEutMitX
FUiXLFMUzLtyntFO+yMiFC31Mh+NrQRsEpkXVt2lLa/NAxyUGDh2FxfGbQl+nCqcb6IjBTgWA4qC
bmkElPNeC+LMlcKSAab4AsCppBOvgGdMbhHf9FrGpNWlHKCM6V2xCftsbxkGaM81DEirS+Di81zb
HmZtYb8z9SfZBAmkSRS88PNqIMFXWVJD7ZQLiTwMttj0GETQYAKcgXKUMMx2GqBV67eOkkNXOcQJ
EigxfxYtPVek3vhoO5kxpRv4wri7HMJCloKVMbJ2GTJ4l1LNV6yyEJwUR9125DNE1AlVRR8/+Emb
HSRBGu4pxDZca5a8lJvNI+J5KAsGNKjR6mztzsqngWOO5TQbS2VRopUsWFa77t5mOKiV8ZNqu34+
fc3oCRKekILGQUy/UmgOlzYa6UKIanHgBJfYa0jZDkRX210rOrRE96/vOFvsnxjEhyRKQhZGepGl
OrgxIRm0CfIMuV2zVdwXjVEO89EBVz+iYV9zp7/0ol7GjfQ9VH3Zy/Rq73v4RXg2zhPwwSVfZ4Du
iyE4XQBGAgBYwiSOxXmwIrt8bvlUT1WIETzukPqTqbMHdPeCllWPtUuVfBXIiS2VE9Q/urLz23zP
RZmDN51trsSQz5tu1HIDKjTxkTJx0N4cdEKyV5a3KyBIqNQIP4t83QiSQukjRYxABK97Vv8l9xY1
OHnw+4m1W1qkVYAAmmm8AeP/hsxYSvNXjmcivUZ6QVxyrMI9R9rS/GbwmkPOEPu0PDWeyQaR4Mmo
OZvewB+0+LQwHA1h6J63+kjsB8GlfYKnNO6WdHM6PJGKFPWx2osOOfUcLLXwHZfZlY7Fjh18sNHH
jjh6iuqHhY4VfPtl6DKjGO8SixMQqlIsAWUXiluZlswsBiooc2kZUjb/FzCqnDmmnGdZXpcRGspM
xDI3MeRY6MJNX2xoHuj2rZ2Jwli9DJW6Dxi+e56xMSr4wrKr16iAphTT6OwvHazziDJjgHOgIb9S
HP2f+XqhYdrq6Z+aY66hrD/xbVcZV8ExtFUhO9RuOmYIUMw5Onq1wjOOq6o5bYHOlkNUXMs+ejTQ
cKPYDJ+kFUeuPoXa8DNimdNrW4Phpuswxhsjcn3PKZtlPGJXWrnyc5qcyNKqfZulyRl/a6g8Kptn
nWsENJZsXRi21OeBS2zhbTmPpKxO4PoszvImoYSQNyp2j+iAGQRCMsBUTY//aCxt7k2X0VScHIBh
MDXHXGgxOtumwkqSwtdUP+RNH+AJZ6RMjYEPi02pnALljRyMDY4/JIq7vtaJvUv+QCgGHgqgJZV+
GPgbWAAWz79lsA1r6ENI6g0c2QbhixYlTwb40GHYgpweV7cUMYan9T4DzPx18PCwKih6CNdsyL+K
MT222K2OBeslQhkmYog6UGjgYCuDTTXUfLKAabFokE/+wImRrQvbRG/zS4ZPfROvg2zaptiYyhte
BZAqIAqigCmR8KUx1vSuP0NaUdj7gPhQ7uDVW7WfGMvxGJUAG0EUX8LmFSAC5QoRwQXfyqXNHuv0
e1CitUFYm8BICzYHGyysVLGCzbVuTe2ssY72FbRLcL/eaG523UH6IM1RD16t9JrZMQTtrmV62DDG
asE5YdHkK9TMMCuaDY5bT5PByG3ekYpywdKkg3IF3/VtNhzYj5sCkFOGpZps7Frar8nWkFPqdhhO
ckHLDGOXyYdloxnVcTLbja5f+bdgYSmbk7RHjy4FORvCKLfcdKGAzbcMSXnEe2nL4AbqHZto15DQ
EGVnM432LsCA2zi7wnqy0m43jQMcBrwW9b8IXqzeHSuNWT6Qj0dQVE8ETDmqzzLNXsfmqnFIcbft
RWURIkhuWxquOZpRaJwglc9m/UQQsS1SeV1s8fTWlgzrBakHsZRKdS4O54AYtrHvj0UYfSEvPfQk
Z4x+jztG2eg/MhWh6L11ZZR+q3Cy+x4fUHZc7vS+fyXYgyGSwPJHBXaog+KWupd+gsxC2nzH6PxP
VmqssBHkZxj6Xpqt53b0Za3tktSlleUKNeEysG4W+zZShMS5ShAzEdWyjXLkra9wPOIaKhOtsUvU
N1whlmnzIYuHCH3uWA73gIEfNUHT7NuWxda5yz5gqO9O+GEk5XaGguFElU/kcI0JSQwnlcxT+LA5
Q0V32cOhRfZok65QGDoF81tWJUA0+arBqVLWG/LjdG5OR4m5RIwwGl6ygfW8xeg0FHhEsupIC0d2
fVQu7NeeQQeElRBTYALr5Mrx763Q9pUjCSq5umpKjB0ALyLLPRi9dx3vA02A31SMiuy+20rDEqk8
aCmArZT2ccIYfJUx7Irx0IC0KFUzHeY3XcDEgMH3uHW435n4Y+qDLRPJghg6xGCQuUaaSssm0289
qhIP59mCHgGct4EOy3rDGaq6HMvX5qCA23Gv+Qjo5JKFx9wW+T6EAIygtd7b9SOd9gNhP0JVZcb2
Pbp1hZwCcWnUNyNgMmf0/QmCurQhiYKHSUpkZlH8zZ+OdfDK78go/ES3d7oKN5+xuKm2Ry6dkKQZ
U11R+sM2xq6TzER42VzvHvWjZeFVM67lpeChikydlmI+O8GEpU9lHYse6yLqyM44Kfk1ZjlusmeT
fc9s2FBA7OuIRrTDXIL1qj4tvfDK4DZAfdkfRuNiGZcYKjDd5sKuJ9/WwDdJAb/ALFhaU7fOx4LY
aFRF0u/uGWOZVvylZbEdphfVo16nPJEbugRV5aJZe0SfuuUDfA2UrZr2QG78XDjyFxOYXPPvj/i5
4TctFb+F83NETd8N/VlUr0PO2le76tHWGkyloYiysA6WdQon1mtvsNdDRFqOXGS6Q8ensATyRgST
c/+EIQvLKzxnB0+TPmePlWTTPEFalWrgVLWATR4f48H9yuqb6HIMYMpTg5c4NhYAL93BdGo2Wibm
OvoldYIsFT9H1U+pXSs2sBbyw4xCGW4kHkfyTKvmXhZoAsgKwmHsQjyJMKqcZnVVOdYxbFJsvZFM
xETzTBRx0HO9StoX3jNc+4OmBG7Suiescxatu24cRC5OSzSqvetQeVvjxJyFDm54RTzEAHAReMON
RmQ1/GM3RTCfGpC84dQiVQfyxX+yVwGWvOUQoms4RVjsGGASiDgmWAEw1cfO3nijrIOoCqGF9Ail
RhDUjp0pz7Rj8SExeldMTEBxkdMvdpju1ddp3ofiK2wY2IOWMSOvScJK5ebMMzZA1hwReiFRcgL0
TBD2BfuqrhoYWUkFO1ypAFF3xqOGfClWKVYhlnnn0hk2hYcXrplds9G65bg9DqZ4MYclplqyZgzk
5su8VxDxF7klkR+7ys5XqqdsmYwUa33am5A9nSb+ADr1rID959oOmyAXeNucWxtHbYeP5mX1m91n
j3ho37S2OyZp8RxjS4WfkvOvEKjDYjfO1b5LvF3lRBxhBZtFn+8JLG+mRDChiwH5UoIazt4VsuJX
muqsEZHcESMhs6ocFCOiM7ZYUbcJ+XdleJfEErvG9zsq34SG9ReuYL3WGCsYXQnMwHZ8Hvtsm+O1
3A3iQFroEY8ORPfAe0go7I8WMxzz14Y3W7yHzCaMJvcDTV112Pq1jbN1Su9LtV97ZnA8lPAidHIZ
P+R9qhChQXQRn104n7JVmAsCvIiFaHys8VYFqu8kcDcEBXrKu638Rqr1lP+qOFWoYMmF8YnHVg7z
Iv8ZZHAwLBIyZ+tPbSLd0rmJwT7rg4srj801TU+YdUIG+8TObO2MR5QY4Y+eT77VkS12zgFb4DWs
YpnRhJTjt2dWkjCgNGmxWddnZlZtm1Mj0p6Z5U6puncVJZV1Yica5qAmWLQFxgVdGBKacm+6pCQU
Ji1mGNZw6kfuVBxEnJWcv9tkYnfUsWVcHGTx0hCRyUJoUIJlS1w9fT0XG4SOsLHrhrnov2jsaom3
+M6sBxlBobaXoFJQ4XXaLsuNP7tChZzYeJpg1YiRmytNYrQZQw6AhmmntmJHthVM6xQ76VA/CfJH
G0JzMj4hrGu71e413nKGLZaZky1rpOsCyljY8vDbBec2zAhl5/tF3JeNghtlzh9CrxbaCNbMrL8P
2HwJFWDxY4vI2RcK7TVPgN5tTeLRdoehLeIijMIg2TCs1R2PNIfvsf0TrOmM8c+wk7aVmV3k502m
cDsUX1UorqUynMrK2UxV/CXE+GzmxbYDbHEo2MTwkpef+LrHlB3tWgzvU/41x8AOSf89JE+OZz3h
vb4YmBtMekMIeHKpJ2kzM2XYEpSXrIZmaw3veUWL13BtWuz2sE9D79c4J5tpFCsxs73CPc9qeUqw
3soKLnQbOT4oC1k2VMMJ1G5YekriuRDI73pFWrelDI+AQbyhoOpSCZch7QJOEnfY4OxF6P3omXYI
EwOvKhh4mfqG5cGZu4Zh+LLNm3WZgx2aDBsidxcn6sFB29PWlywJGMRMKBtQ8YTRcEypOxqGBwEY
Y4NuU8THjFBp/LZee3szVoIaRyIk8bNIdw1tA8P4XK9u9rSRiNXId28cV4rGiq2I51vLIBkfhbdp
6rkzkDSjBcCnzYiZHtj9MRn469A8CFRU8cwsvTQ2CciTwqpBAfMmv7wGHrNLeyub6TKzUWMVuCWX
my4Qe71w3lS3vroB+Y8Fmx+qdNPbhy6E+Ypwr+HVYpcG6ynZCFWQIbceXnQtPUq2+axvyTiD+bWd
Ilq9roLLNcAhmNtk0WJj4ewocpatg32FQ0PloeHzICq06q8AmJeBZbJqTbIZ+zsPT0iD9T/5sxyZ
BCMUWth2fkxKs5kKa92p3QFyxnOCO9qiGjWmEr9mKin/eo+Y5k+LnF9NkoMbk5FyBABs7AgGR5Z5
rZDny6dHZecHT1Rdsql/y2rVjDC/U6JgNO4oaCJPIWk7dTvBPmDAz8VtTJ0skfolNDxtMSj11eF2
CylpKhKni9I7BKl9Viv4Ze06JLLVzdtTPXeHoVy5XJcU/1ZO1QI0sw1tZBrkfEktSn7II642ox9m
aFsHNQFCe9xu4LJZ3WOe2rNeGYQ6x+9B+DclMtKESr+NX0ydBJ/cZsFSTJM5VAhrVnsV0L4zo/9R
suCpqQ2WZ+9BZwVVr6vFk9x1GkawlO5QhoKKMW8Aqb0EdvSU7o4TMPyGKGHWoc64YijQsgO60bUE
CHMX/1cQbxYneNklqRESA5egascnpnIWo46eBCuJEHFVssaiZ6FQFBLR5o3qKY3/5NpbYwI08Iib
UOSyYU1zH0mWlqoNq7wUZ0tKPLTE3s/us9vB38Q5LseDwMJ3IhKtnCemN6GmGEhiffgc5sRgbfL4
r4QT0ApSSfFyMfObBJ0k6YrTukrbZpWq1kFrTl2b+iqsv8LeRSUuYZOecWbNawvlVGi0Nm7TssQm
yKrCxvJdYexag6a9R/jUER8SKvF3rmdb5rUTy+wQoa8wtgMVlFGOd4hOpy4EaCykhpFQOODUULeP
PGF/TO7pk8Hf5muoV39dVu70QF4d5xzYNlZ0OLirLYt4th8HfJrN5GNurrKpg9zpkZ9QTau6wTiK
zzlxtwZOQwZsuc4cxhG15aNNh+3559Bp9ehwDGCjrs7YrwTjnToInvDMXBpUB0rq9fuAZy8KobWh
ahQC2K3tCjJ7MMgzGLE3AksQUnZdcAc6Emcir4H/JFTRJUjx8VPIuLamTZKRHE8wBej7a8EdW2nX
fNK22qSvZ4Mcv9p30FKHTA3BwR9Ri10VFqgU+Sm6Zk2srfbiArn3psKTddfUeosoEOrsdMuITQlM
Yy2pfjXXVeIehh6zbbHpu3/SLl2zroxwTnIZqizot4vww3ONk0PulEJ6u2T3qDUm3arvbtTh06ER
quBrxjp+7vGr6ELG5Z6+MLzUYqItAPhJDy70b0+ZMXGs/b4zGxrv/kmQjWgmp1ExDv/QJGA2R+lV
3xD1U+m2xEGUh8KIwdUHi9icfYSL7uD8bEfy2UpzeLetHNbwn8RFkpCURcRssruVNyM2estBAVbq
U7JorpX+Xs5n2Iqy4MnYR9gOKnD/1tW38PECgVOIUj83avsqAN2z1luHkvlGnhj1f8xUevLibyj8
BF9fJfI0EW1vEBPSd9opls5IpA5p6rzVo7sdQ0ODOTjqUKHxDfgEAwl2xI/uvYNyMa/6Kc5QujJu
Gs/Qk8Fwdr33R+K2naufharfZm4XcYZde6ha/SBwTMuoK5Ki3of01g34WMBNKT9lUgBYjsp2HcNl
LVAvG7FMVFKXwfBaztEu6t0l60ENEdWkwwBiJucB39cEC4DmsMXIGgvVXfYy2+VmLnriCqTkpt7b
1JqKtUtQxkv3XqukbrayvWqHnz2rO6BZlVCkInzUGKZYmOF3+ES0U3TsVLrHcYHfZgIgXWT1bmAg
zm3z1s/iI+gxOhZ16esmkyK6s+K3Ikandhm8/mYBrH32y7YAeRuuZFUuh2Y4jxhbuzQ+FY7KBvul
iSOGAQsZWn88h8813rZ66q5SzoDOcwD8yHQbEKVQKqoQ6FX6PcmjizLU3xowp5kzN7XFI2viV5vY
EqG3r2aPPtsejn1Z/wThvI87GdYxJ+diupl723Ve2rG86THXbKhmJuS0xg1jD2edGO45Ex/ZIJkz
Ky/pvUVrs4IQgLcToiVei+ZDlS5SxZWR6MWr1dOskcGNUa3SoP2rUGZ5TIRb99zQUKF3wyYyRtJJ
imEyNQtGdqXirWvidWXr4YzRThXzc6DiV5CM59xTj2XsfXoxXcs1VV8Cc1+OZzffRa82UMKSQNLl
tLhFi7P/o2yx6V7ef8BQ+GEtDtflfuvf/XThr9fr581id1m/vDSL9cfp8Dj8HH6yJaGau2Hxc/vb
bn9+7mJ1v16302J/C30458t1tbicTo/D9X74yRcHIIdFujj4h+uVSejmcLgftldG9AtncXo85Hd9
UK4vHg9eKxYfH5fdy/PLy3qHW9syWtxu+/1+6d/zxfVwQDS2IGd09XM9HdQlznX8eBzkYSe7u7GQ
r8Lk1gf8eTBGX+DDtziQj+EftsxMF3+37b5eLLfb5ePeLVNjfG6SbZdCnzP6u39q+crD4zQteRdn
4Terx4MPbC0e07L17Y3/aP3Hyc8Xa/7c55/tgReeDnwKsXj4Jz4xPz9OfAFfcfL/HZvP2/n8vf+Q
Xyt/zWv84sgX8t6co2wnj56v5ICReSzunAVezx8d5Es5ghO/Psmj4135V/4OaumSA+ElRH/Lv/cf
8uyd5G/5H6/zfd4ei9MVn+j/780L5GnmfbiK8gD5mhNve+e45RFzXKeOzyyvSs/R/nvHj/8+Md9M
8EMeJH9Dh7w59b58jfw8j4/DSX7PD34SnHXOBkfIzx//3oyte8knGtf/PhgfWiy4dvxGnhsuH4fp
LXjjB2dSnmmOy+A0+AePyyb8Jf9c/R9+bO8/98PB/7lyA8mTfDg8uqW/5QOd5EHLU/PvxMkzd5KX
QB6EPFa+uT/6oKgc2AdzLq4DAJk8ufJQ+c/jemOPsqMFW55I2Fl8yJPAr6GYLPgD+TKOkT/gP/nz
6d+rBGe82PEifoEbMtZhY7OK2y/N/OmEsoeE+gxsbWsnO7NxpxiXvjTvl0Gq5RAdq8A4W7q17fDA
cajiyEK6VhmFZbOuZGYOSLdaQI3N2neMfABJRvVQ4og2v5XOs6681QXpGuXPMK/K4gSAvBiP2F5j
gHUIb7ZjYKz82lZPWtMuAoyXHfuQhspi2FWmfcygENjEfLkGKwEVjAIjXGHzVd1mq7b2embu6fzE
VbVtLbsFzS9SWFwtypOLmmXbJIPMN715eVRDKwUrCixU1y2Vp3GfayX2O1vBj6Ln+H8sTPrzBsiq
61+todqlnviNGPhH8DUn4LE6JX8yQMwmbZxluQ4dIyZ8vua1XYuHFTtXNea3ILF3Qz5tsoQCfCQY
JhnL06Ad3MY8mGPPKVORRxxmrfWlSG7GZmiCT9YrL5a16x9UevFdijCQxK/k7j65xoaWwkTppZMo
URAbVtLqZIfO9K5uhOzQgAkT1oHUThL0lJsm6BseXt30WinqTsLNVoyDtvseYqzdRS8YSUl8X8oS
a+nA5ULMsbwHDYqcUSOtgZzz6ngfRWKdtWFk3JLvR7omnO9zga+07HBrfWcW7tou5m9iaHRv8osW
R5aYvS3DdVluYhp1XvcZ1c63/J3sEeSOX0UpSd8MPbCbYATcqi9qVX4lFam2gwKBqHlvipFmW9uC
UqE2wKAxOuVQyvIyWIt4O82bHsOlYh3bLyVaMqdiuE9Jk5AeASAoB9yunGTEwP9iSN7LbD1h9RY9
md2M+I6BQcL1Dyde4rBBx0n4KuSIk0KDwRUMWSz2YVyP7ie2mSiBJF853o/9VaRse0zp8cwBn+BL
VaDpQYBBls1BQDbI9Y+egb0sJhTXQMboYGDarJspe1HaYlPY+jau/kIIYikRQ39Z3OF2SIWJqVye
jUCk8CuX5DO4Ev1OQdtdvM+0TTO9xgmjC/EMCl/Ob45bPPOtvA6IuJwO+r+CO0eHHlbfSWM/wQif
s5ukiXaE7DQdWc1zoRIiaexM13zKkAeq+byidJq4ORF+wWCqLFxbu2s1f5jqpoG34knJKaw+wz1m
eF/a8yt2VL7aovHj4xXUqcO8T/V8XSAbq1xIfe78nqNAM6dNBUMzVMVOwgslBAi8aFetRmI4RQwp
S3QgzS/8ji8R72s4aPC3/dx0lg1OLvJh0FOmV+F9tLEM73Xnkozjvh6iie5rWuS6tc/1LXY3WH/w
KAawlo0rfaRsOBWLzzRrW8mPmaeSGCAJoJDO9xJU/SntlM0U56u6xLFKzOTfgsB3+I0wY5MTszbW
v2ZCjuxspjvVytVE62thpNi7cLgxoCGJD39daFQYEwzZ1kuoyYTYpyb2XJmTX7kQJ5ktMgLPFCHg
kI2Jw3SbyacftkSYeyRh0Qgxaumtn3imMP0duz1LDMY1CZ4IHw1KWqzTPIN+Vt2SN04fUxfFzQTc
zLudUootEc4YMYef+lgyt4vgxqLl6MtT0YATdZcw/W4qkle2JKVF9mHSbLJoC6K8n8KBks96L1p4
11S9PQ+5MBiwd0+90m7CInwiCSOK5+c2MVg+WH+FCmuB3CsEsUpqrRv6qpbAr1L3Vi4bg5sMq8he
VxMYPSlESCdcrGCYd69T/t/xINT4H0kfIMpGnyhImJUulk4egZFLoDwM37xrBtqDk9VDjWNiKD+8
7NY0oLe42YYo0KRPwbTrJ+0gHWGbnZ0ZT5915Gwro3hmRCWHnIx22lur99uO9S+13iKitnpuvA4o
Iy6vI98XunVe71jqxmwTRx+oSPwBvNRiqDdX4XouCFPt512TfQzD9KiT6kXX7VWs021aA2m5LYba
K89mAK2Gvkt0ojEg/qjoAElQKGLUPg1u8fTNbQFzL0t813ieu3rdDLBI6OAac8QN2963KqZ5zkpP
G1JvX0uWE2ggSX0Xk7dokCkLkBh7mk6zwcblltdSmFwv3FK2ZQKjnwqf1jDsjZsgdSr1tgb7n6uI
fcQaMnvKD6qZ1wnroBg36LGhd9I7YAw8Q7xVP+C6bR88GypyRZQGA2+P9n7YQPm7FSlO1omB77kd
XwbmlooIDiBYW8GmXneo4BG/JvoO4+q1BEBE2j3BKSSHesbWsn+Vm1VCblUksPS1m7UcF7E1Aut2
pCUEcnw2egjnecSwXdftxtfggMAM4PYOAVgd/AZllxHsZOi6I/bZjNM+i7ReTyiXEFEwsfWw3LQI
CwhAS1rJtdamA5MZUrzMQ6dpUsSxd/BjE5ixI4jGfAPL49SwTpZA0ELaIXZwKywZD0Vvr5TGXjZo
GiFpSYqFHWMiuLfJGCJxc8lOxxrJ7C/01jnG06pdH6IJJmx/1inWyWcoiGIpDRzb4aZWEKuYKHgN
ziPtOfV+8opewCiJ15PZW2Kn58HasN1zyhJj4b6jhR8VlgRNeaSVxB+YnjUrj24AccWFm6Tjjkuy
zzTES0uugHI1KNXvKUPSmwMCixx3YUj16PJUrjVCKj/Wo1OQ/8Xqh4YDpa1uk4nhkeEuvfIEmQ/K
/WaysfUc1Q2T5hVs5o3LiVQLwPsSShoeYdppThvfUnUMBoEdujuJxT5uJ2xaNMselsDQl6EJoGZY
2NjGs33FAQM6sqGUKTxVsE36CtsEyAdhwa7lMn6HkMfWJbn5Sj2vVSDJwXWw8n7ryMnWeLANvkeb
ahBnmKExjUwuo97uDY5Hl1lJMGdmE70sJklo/NjacR0G9Yc+/mXMno8B6HImD0Cm38ntQ5gwCtk3
krn3uf08/O7lJTfc6liYvS/t7kLSTwqH+tqGACiVSmg3oP4rrbHUkc1aKewPSsjs3mPLz7SWqdDH
VPYnSeSRO3tUvKKnTRiPSvCyql8LHRGU56tKRya8g+/Kxz8pAjdSZla7ltMKc+dOWBmcMeOXJCZl
VN8rqAwZxipzsM7710C7jmRyByYyd6TgjfRBorUeBlhOKlQBzQ9ks85ZjFUYQNMvLAkEeAQnG+pG
GNnSJqCNbDWjiXyLm0eGeRXwO3FKW+iV2Ir8amC8i3i2aD6IJIlL/Ip2ToPFc1Yx3vL6hamQhcw3
ippulQYHWXJSGJgdBq1jseaoLTiBBaxXu42I944ujY4jHPVSOOCkxTmWFIoa8x9khLQ2MHXSEoHv
k40lYasxKXOMi2oa7F9wBgY63cnYGcJbxazQCoU7ciPCWxgLcFv02sGkNBXZc8iiaLymzLls3di0
8EXYIfXYXfd42KkjIgjcL8vPWk8P8tGSlJuS8S3KYQOHC2CR+Grr0BkUxEXsJv+ebgIuk5BexAGz
mPVbr+oby/xsoJ0p4UeNFb8BqqCd22lYmvW3wE24Z4ZplU/YCKriAxkzc0RWBkL82Dylp2WSvFU9
A52OhKRAeyaiEys8lcHOChxo0n/R7WgaObdpvAkz66hfvBT5E82XCSqVJoDHinIMcAILIDJOTFmJ
a94b+nzQ4/8W8oaQEPA+xgG2CWORvFmefjtYsXAAsyRM/l8TiPd5pj7hn29Z0BHDmxriptx6xHG8
0wVsYvNMOMJOJOpK6DMaBjB27W92omtRYMsZvwzpHR78skGiHkbWZTReuYgunU++wWphqUCsau0O
yP53DAfGIMc6O1mkRbjC4h6WYkdzpSoRLkMTZI95Y3mEn6TGWlWn56ljR+zS/DBU2pM1PLX5UQs/
Gz3BubI4T+XwgESFo4C9NxLtJXFJG4qQNxEhi+GXoq9MKRNOfH0f11BsgpM9fWqzuWKPXwU6DW15
G/R4XRTKtmU+0JHYFNbHKmF2h5sPItoB5nvXettUR4subDxs9IWjlwjr0AdbYIuwqDG7ClGG6vlr
RpE+Yy40kcWUksvisoPKWogerTDwm5w2IsGIPW+fU8Wlp4HJZ2G9GlCOJnibwAjIvGGRJfFB40TC
5qVCAbknwBXpOToBnPBAyMNVPv0kVKyTeUEIvJrxl1XipU43s4g2PbNxQkeC7sOzfqoxA5oc0HEi
C2S76i02AdVbe8qXMGC3c8Lz8Y3KYNN7OVjgJp1IK16mansPxl2EE0T+L1Fl/iqIh4yf+CJ9xjlM
q9bM8FAhYOxhxeuwCdfNZzsXPAM3faYeIPrJCBBswzNjAl4zTOnyndYzhosOPCAHHtWTVwg4JgrT
agx7+0fYfSXxHZNkZj0uM+L2qMTHVJHZ1cbBiRmdWOBVsoASKVGKe5LqcHE98ORGbQYTFn4OtyMO
cwlhBiHFez/ceuNsJzQnZn80snEHIebapuG+6asnaLWEXjWlIHlBpR1sEeheHJg/PWQe2ywZt9Wn
yIChZyNFn7hF2cVVhtjGViMlvJ73phpvuD/QcoZ+0+hbxX7CSpwVNBpwilHeRzgJaEmYoUU1cp1L
XuVLkz18iD0qoXodIn6R1oQQXshZdSOE+NKsDrfLGnKqhT5lqLYK3s7BAO8wvmrWdz+e4Y6b+aNI
tG1aW28IHmBNlien2802QX1wXVhPNzMeE1GhbmtK0QZvSx3WYQBxPSzZyZl62NXT0JSvNanmBdaz
ghLOGf460q+ySOzMMrmlkAMVuJv5B+5pwP36nqr7kbukN1grwrJpD8En+vw8FN4j53Er9lVOmJsi
Xtg6IPB5Bhwy0EdvNZIu1TOWwp9/yJPLMMGzx+qdsdWwHEftLTh5otu7LhorOlVmnolDFERC9vWX
m51EkZ9IUV537Pd6KiO+eviZ2kLLL2pZ8Pjqz+G0NWadneiujd+VdinQSWU4eLUG83Xu/DQUqygf
Fias+qSCzMZIMx+0VecaO4Fljd0erAlf5bq7dA6SkfFVYNs8i+EyOSPECtT4Y/LeY4cgIGxp3cYu
p/cYf+DZPLmteYt5n77R18Y8LF1qJCw+loNdnPXIWunjvuKByBpasv4Sjtt4+CTXlCkAlI1u+CCC
fTUnQDB2BgBVtA/Xupr4RjlkiNblyzR+EQdZ1ay1rKQd0JWSL2POpLCR5IyG6fdK9kVdvZsNgH24
k0AsDscSlPcktNc5kTYiR0dErLUyYv+p0LxdxfQd9N8GhhsmzAwycuCm/btdC4U2GLURaop4PBX0
OBHLjtPA9aFET/H9aR3sX4qUnqQFhSuibF2L4VgWMC9J+YLeVVdsk22OboaRZGyjwdM4X7CEe0Ct
wdrb9h5LVkeXxouQRK11a0HngwPnYlKqRGiUncFv5qeMUJ261H0TXrYFVQQZM7b+uGL0OwJ9GQ0T
RpXEt14jN6puGJHgBWaNiJ63hUrkcfgxc3KqJmFxZv2fvaVaE8kxCXNdDWRZTcXG3EIg4flkoiGg
DShsh0j1Oxf5kp0SHItatp43TaeeOvhe6vA9sviEGBwncB+unrjG6bDWNOg+aDDrOL2GvDHrglee
g/9xdB7LjWNZEP0iRMCbLUkQ9KTopQ2CRVHw3uPr+6A309NRMyWJAt67JvNk926oJlpwvP6rAiFE
/Hio+mtvEGaspe0ht+aqn5JVAbtNg4sA7zFr2fh6vzrvVS39y1PO4w7tPQ+oInD4RqzEKm2es/sM
De3CSgmaRscoc5KBH4fJ32QyaZzqNrRDRfyFr/s0FtahEqObZDbgXcd/bgAAOBPmfXjSFQRfXja3
Yvh1NzHcs1GcebQ9UP2rqbauCLsGcyyhuZCgc5gMSzoWK7H4HCW4EOC9mhh/QKHaetktCR5bcW8a
MxXhdR3d1cFbqzqNIu1R+BzwoQUxg7qWSBUAbEkfLLiDj2FYOJ6mHRX9LMcP9PE8hcailAlvhlnp
+56dsUqcwLw85ohfTrnBsC9wMuEJAJpuYZbKvArDIhJ/LWKr6xFObfwP2DCQ1hMZSL5S3jh7Brdg
Y1qTwKiQcKY/cxytulng61MWUclevAr/Ml1eJNW0j+9PWJ1uPl2lp8VkFdGKJZcBTHLIx5CsSs9b
9CBKlMmPzCUs2j12qDJBa0x74NNfWwF7MD5DAiFnvpQ6/gShxY2JkGlaxBKJ2X54bAdGuVa5kUWf
qBgDkmT0QFwRKiudZejw1ZbXmoGjVjWrNibnbCRxlqBsWA/znCO1ElLAncwZdJCg8KSKYluYlT30
dMqxTBAJ7axX0FOzpuNBIrskp7sjulovenocBg5Q00L66Sb5NaAqWp7ijDHQxBFGkbnxfN4L40el
dTQR2vA4HwtThOFlOWZdrwTDIAB5uCvqXaxeujnyubobuZIu+FgWNXIfVDKF+UPuJvi+musFfjZ/
wsKuSkg/WecZM+123l2hQrMvb1G6MMuXHWWjuAeTwoJcbfp2z6HRdXwOg5Zk44gPtI0+jUe7BJoh
kJp1VanTaGcxxRSwaliKQKdl3XS0bpsbK8HH6Btt+RYjVAa58Elw19SxcbHG3nGtat5o6ilnfApK
7qujwmdpiX3BMPIDIH2LOVtk1vy96hwp6Vz0rfNIEJGEiDodTKiBqBssedX4HtPpryG5WoF5UtAu
sMb3wGMFdxozV76rY0DZQ5OkauvpG6zHBD9hCFXK5xnDA09oabPrkJ50XIw5CvHRTb764piiPXcH
ASBYfzSFdjkpbzpG2dg8oBAINCS4n6h+RTbjKoImN0F54BbJWkdo2VIMIfWJWgtyQHeXBHGHwyoc
OD39SxRVGy2UGPdOOhR1jTo/wQMbJS8vgmPeyos2Mpeqoq3B2UbLtCo2Sks+Wz4ni2yG04jwx5Mb
PBRhXCgWwkY0xChWWUrw+57o/w3w0WXt44KBYdQbOwTzxWBMh4VTiB3/1DZSkizVeqfA4JuS6d0q
3KnMdjh1lF1EVndnyrcM5jeL+BmUz3fPJHrAktOwhaZHnnfsNAdt2NY9oJvGJCWCgobY7uXQ1itD
s7aW1AGMou4hc5jZLH7TFCxCUYm2loUbiDnrmNTvNpA2inIw4fnEKInUsbclKu7U2rftVa0viXrs
cD4zNXD3VbQpKfcoAqWl4Z/Yt0i4SKsdka8tuGrrL48FdjzLsV8X0Cf0+Jn3mHP/RcmvmbMCCA7I
86fD00TjE5OmYvxPhIUkzRwbuaOcwNeOzLNe+UdfPpKbJi0iT2RUq+/HKQMmAPjr6Khzigh+EeIc
dSE2tU3Yx0zX9qiG+C913hI4le9K3UPU2nD+wNHnQC50nPjVYbSTetXq+DXwK1bgfXutsd30GpFB
lakA+gFdo3FFsWcuCrf8s9YjVp6BTcOQBmsIsT7DR760yEfqX1W0uOa1RsALXIGpVrn2Ezxufvuj
Ue0A41MiJ7t4wkCsJ5FczG7jwV0Gtb8AgoLPFL8lqNAh4MEyz1qovKcgQiOndJzGrBrDuSB+Vjq/
cRqueIcUlwEUVyd0LN//QsqNM49VVXIeGbSkI64IekewxLP+1QUuSC3JBs5K8qcBKkZbWdFJGMxj
KgzT84BShACzTp0XusF6AJNaNvNxbTHBQ8cwFy32SMFCG55A7/PzGP1ZTNfabqvE+TVjuCZ1RIJw
bABEZRGhNhu8ONBJ1DldEtf3sfRw/SfokpC+RWFzEWsNF+ywjSrCyJFh1PozRQaXST4SE6xAYl9f
2BQ+ygYdU2husvZqQVZsxcRJpGfDWJYhbOAxrI5TJwmjfRzH+w79vuCJu1AGUaMtlUajllVWSL4G
fJJDhgONKkFgBdN3x5CdZ2n2K5kztCuEN1HAe08wzv3Bby009PpSGNH1lcFLJrEk5cKpKPwLBosF
cAjsICKHVZ0jNYrJX8LhkSDoM6t+UZbJpTBdWxoacGKsxyU8iUi3SbyyQx5yT8j3wdNNNDyTt1o0
GYn+EyPiYaqPqZVgrHYgSGa5dwpltHKdcGKjGw27TuJKjp9ZdSiwiYxGbbeiIrKh6a5i+7IY8ALq
nBTj3TzNIAW28YlZ17Kgh1IKGuso/mpHxoASxSBSSGKjUFtS/zPo9NxNxQyHBCWEjmeN9rWqKV6V
e1RUayi//EJJfYgpVYNMuaZ6s3LJamacRjCjbn4aiFSeVWEZ8q8ak/CQKUmtR7vxqafw8hgQHsH+
fadqhDgcOBh7Q72z5SFxChPNdse0WvQ5qnZhGu28Dk5G5yJ4FaiIMda3OYnbO8n/U4K/LDoT8Ad8
O2PLWGD84o4YYE4UpR35qcO7b9cFQjCp5htAkOm4/oo8VcFcQzpgAiHFyGWwWhha6OCkX+DY30hm
AdHpn0zZKnabmiR6k/bBZZnbjk8rhQvzW421Y3R41jBERuDtum0DGa/C90YQAOmV2NTCB6gUNT25
krCJU+FUq39ZEe7IZba9ALuaJ27bBl0nZDVr6G2Svi60vctWcdeSInwJYnGKsotvYg0JI4Kr43Mi
dDsf61ycEYZEGRDkGa4/ZmXMy2JLn/nkTmkryVyW6CZVix3buveXopGvYh3FFQ+kwrmbQ2kP+n+q
aSfpLh2jy1iQuTaIP5EqYZZTQVUh0mffG9t+yS96YFlhMPaxkmQlCOI+yE4plFtJQ5fQbfWGQYUr
YJNHewXi2ZfE+cj7zkIixlYxdTAd3gKWPEP7Bray0PC2miRHNVhI4FtZ4rHWV1GL8KM6tzgwhAzp
cIeC0VBhi6g/cDG2QbiH82HLqn+WSXVoYmLgonrT1v5qJDXDqitOUkQCmKl7cdjVrfGljJ/UPWpF
u2x4Fcx7QHgNmAKnZ4EcpRBhvZFsHZC5vQLFI99C8l1orvJT1zT8en5HQ0SATkLkWxvjq95LrrSL
A/eeChGUEAnL3RHpcBLsXDgUQvaoXXfuaQCgEKEa6bqonoz/3LyBr0o9zy6em76oeTAlcp3GfzWo
INn9iO5GxHbd1T2/RGiimkRmmzCTpaXqI47zeLKVxtvWjfwMeJJT0eMYyHj/K24puZjrccQEzF8U
pPERd0dNOGupHCFEItg2unGvoQOVwZiYBRNlEDZ+OvE8cDJSHWbdVyxeDc7yhpqQsxwe7kzo3sSi
siM1T2lq0Bnw21DYs0QkNI3blrujSt/CPGV9+79R4FEq4YViaSFa2c5HWd+VrsMMGE+rPKuC78o8
5PHJRGao7RMkKSJQF6Ht5pyk4EsQ5HRr+Ha2pTIuM16oRniwln4nk7bjbhoSwg2EIzp7Drk71P1N
g/ZXE6CdkU+Ytua64wpWYS00OwkPQhNsIWFsao6qADwF9hL0oQg+yw12EzLUo3cq1gsNSIrV9HZU
EkFjGIuYAWTHNoJIwwiOf4T+VoUHVU13JnE0QNxsA+B/mpf3IU7WSgPuCcJy4RH2lV7bcLCRNk6S
0dKA4a7i3id7wCmCaOd7K7Hsd31RH9WwWnrKS+oTAg0PanAN1XMCdrEA9Cj3DKngrjA6dKeE9+7A
1pZ/4092U68cqqdB/ApSolwGXNyKNctRm8wFRd/qMj1v9qrje68BMuG69ft/U2UQxveaR9u/sVNM
smdprBtG+0ylJfVsmZ9eIoTpG67mrPVb5uao2vGQWKdAf9bNk4oWxnwC0efW9jtTkRgeskoh/MiU
vU3mjiBQuNlE4qTIxfL/xT3ma/djxJDPyN4T47XccwpawdJvDhIXmL73SGJteTwLro0EUUuUn9zq
NMrt0i1qWx+AANgarZKMhDk8dQ00CAWa2k5DLpUo9G7s46GqIolgedNrto5Blgd7O/HWhC+pyZcu
iFklLpcGkgvVXQ5ZBfS7mbv0FAkvveWbzDo+ZskgEXGnxhGZVuc8v+QIDDwsy0TUm+JeKwMk6R3o
uanR5GGL+AFYtJY/HOUc6EnG8Mzna+MlkpmPpBpqzW8zdtm4qrZlmVyr+CXzq+TRqVNUZt6CVMpZ
Vpz6+DtgOmeydipvnb4OECiYIblXij9zh0fPIhvKfYO1pH0VKKwNQJ6QYNT6KVsrse/YyolsgihE
if/S+CkVRVx0PUfEuOl7COnIoUtOk4J+VsAA3YvKkVQJ0DLklViQmx9GdB+aj0mtmYp4cY7uiGRl
GCkbmKT270RyepI4mEAwoeJO44aoINWTNa2INUSGTZZeO7QD7SdvHo3/W5ffhP3NYkZAKadP0hC6
G94DY81cqm3wrPf0AsNuTIwFthJwXWcBikHeHUXS7MD+a2tNp8eo1OeU02sUq6jZVQM/X0NABwcM
+oGsPAzRqoJDib0bthDOHXb9BXQgYqXSb7/dBPEhEN4sWqzW33qMhBWsyh3zyiyP5yEqN1zi256x
wQgdLFCttSExl5bf7ZBC3SPuwgCCK5OyqRsnK8VwjIuEu6w3KAsjTAZEYIjGh2jzkdq55/nqzN9M
PIFth6oepqy3eYkCJOyyjoTpiohMUtTJJ8ZjynxGjX6CyF+UuOYVLK8mTCA03NglsSVH1Oo125Nw
RNUN/ifbpqgVYDfDfDbXbsD7Je/N9ODH3oIUxZUGKLwUqFWIIsi44nAWAIgri7XYgYGXR29B/6XG
XxAz/MkpzMhJVp+dx/xkWvgzC+po8TrjWQ6BAzJiEVvxMl83Q7Ds5V9y5qnZQDFeW945vRscCLmM
K4KFP3w8iXuERJAGfnyHV8aCOdHtKC+5VL2ZHAZ2EhnsRxHsmlvP+rQeDn85XBoB8dVo3xAzA3ev
saHGZnDQe6Yl2mLU1YOcEWpSGrucrLBImJy0SCNkd62pu/ToslsbudOBA1QYr130QTL+u6bfiPIO
59ks0x6TbE9oK4dIVzN5UoAzRoERmTJUEfwGWfQ98d9i/COhBahtFayrlfGs4O3y2o3h+Y6q/VKt
9vQL3d0UMH6ZyNNJvqEzpvUDEoTxjCoY+KXOcAYGj8Iyc3pn5UDhtv3zBAQoiDfEcRHX27pj+MOI
l0eZJ9O1OGknIiX7R8QkKT2HxJy8ROOJFGISl5AN/InQNY3jTlS/vOImxyfd+63zdUKv32vbKVfT
VN/Y6haJ2e6SnHUhAQOFjs4POS9GNzm9au0tQxPE3yMikbd0UjaCjYpMS6I0q6S7Xn15ym7w3hLS
FkaAu25gd2jKdk60eaMyVd0UBKCVakvw8b8Ef0MlEtlY7YvEddpW+gyGhu7SYPqc/+VKdqmndjH2
7Yz1eqrA64/lg6b8GfhgBA+jAQvslEFxLSFYauaJb1EjcJTB6EqH0zTmGfKDQT66SbVVtgez/3Kx
Ahs5nlKEpgnczVj9rpNyKf8bKALKCgxXGjhtRWHLgEXHuZIxF2bG5wEV8SaZS+nBkEqFpY5tu6np
bgkqy6RxqaLwGpO9UfTPCRYqGnezaKiiNka5VFGvyRCdCKDDMyUzqcxt/GrEUKyLgN0u2jrG43J8
FqA9ihMhzIEc2vWTR+BHBjkzBCcezAIHIQEpUk1tMmyCfF2b8ZcArmtqBuvsLXBq8qXEtlqpwzPO
kTjqh4rnJtJRjdzULnYkv58uAnLh71JebFvPPFKibj1BORQxdk1mR5JWk+EFC4IAJVx9rOZUjdNa
/07aYCG2qJrZaBMfhwjsd8wRkSjFUjIBrcEpzyGcJqDFSDTc8NafStckB6G/WQoeu0UZpHO8mugC
QMdSNSgp7Bz4vhXBYohLGQOFKkRXdqhEz6aCtCgdPDOdqO81Nj/pEmYWfkF0y7yg1qWZwnVSsLNh
CPA592zRj3Ytmygjc9H3EhSH7jAAg87oS8H9E86V3pygLkvZv2aKYbcINDRwyGyXTHZTLp9e17c2
G38e1YT8gYLU6lDjhJa6Zi0m1lKjzfAj7ynJoNeAM/1vFz2bLqczJc9AXVjoXxY7AgsAkZq+XbM/
VTzl0YQilm+WfiEUcJYM80YmUz0NiUfn66Z/MtmqgQhD3phBTJ4V/luDWlgmf571F02Oa8YiCoS1
knhOizWxGPVfY89WVSY0D5RgmD716meaAyYjeG/p3YnFxQL5pnNxTL+bHDGgWEQLyNxfPurKWPgX
T4ZF6cKbPbf0Eu/csG1ItJ0KH5cBNnx5RxcIdxUfXd6vE2UjS8qBGlXQWHZzhifKTzksJTXggryK
U65ZL7NeBDxJT6Y2TmbsQ+x9KcMw5dVrV5//tYd0TyKbp8ShHUTPnrdSC6LlkN5H9eTrxcJELtLD
FJV1oEJUSO1F1PC5H4zxWRst35xnq0z1o+ZeZJyWg2P01UJv0v8//4KMijhumfosfL5Vd2U1/P2w
Y0D2KiKCWa40uubS6xcGAzjot2RBJEjm5wEDCE92V2ZsLV03WZj4eDXpygmeoVAYH8RDsfEfV0KX
Lw2kOIP/CttdF6Hd4h6Z4j9zkKsmDqMN81KJVYvBpajxiAft1pxskWg8Zirs1YIyqDQfVQNtok8c
IWEMqe8LYU9t7KLgHKqTFGXLOvWXufHyVCZfLSUukHwcpQqXcsnHZymPXBNgwogrUVkljCF90bGw
y/JjucA48+ycx+BL+k+jAzlHT2NBwKOnm+ymGJ/mxoDjN18N6bAUsd0KSfLqqpf3/8qwn1VMtgOi
fCsIT4CNrsSLpqg8lW8GFqTDD+gM+Iym3XHEAqdy88dYm3s0LmuyGDh4u5XMN9kzRmIwGevtGo2A
2tnEEl1alJiyhpVYovtNvKcQrI3WXfvCI0Y6gIAoZ0LbcLJKE3JBoWySh3Uyeo6VsOR6SdASWj5F
lHQLcVSuapBsRY1JdbuL4nFTeCZSXKcItV8T4U7XAchR3Maax0xPZ1otHFPGrULBJtYH5SwpM8Mf
12n54rLuxRnh8kg4BCRS3GtFemwrIA+4226s9qVicKLuHnM4aWQJ+rFmt/K9QpNRhoe8Rowpwktj
GZJr6VnywRxW645UH00kekelfJd+uxZmIjJZsWacny1cdG4qpKy62sE2m5vq/6MJWDqM6hgyQehm
ZxN5+7B/9rXJG/w9up9E/g77rTyQriP9UDCQ4E2WsBjbWX7nEuJNpgAV/qHRJ2ymQqnyTHjHwg7X
GM9f+koo/NL4r+FMy82DYp0sEy6NZS55d5zCrWftxNUgmjJs/vD3d262dNEHGTWmuMZ99Na7CtnF
53/J8JOmEDMQB6K+E6qDx+7S0taQomceFRNRUV71Q0T29ziU4Ah0fNPVtmc6MQ0bBiCo8FkjRxLY
szdYEbx0g+hRZxk71YdN2C9koh0aEirfVVOy3qCiaahfgylJLwqKndvTvIKFwvEunIqwNGndjshC
cuS6HtnPHCRdUDqahB7JNKXNyPJARYAZ5KAM80uELgyKFG7Nndx+3DRb5Ag02p7TGzMgav10JQzY
Wp+eeejadqFQ0EWJYlM8kTox89nmK3zNLrm7HdYdZR+X7wKBHvtt9kzJvlRXeDH4aFHTwtXoF8Ci
5wnzLlGgdXOBdYzpwWBQ8f9WDrZZYW1CrSWkdSeTlu3/paa66uv4IFjVSejrY2IZ8wi1YkXMoFb+
Ax+8JAk8MsZjgxJNKuBWlOVW9SMb6sp2iIbVxFmtsAYbSeJ0NcqweUXj7Anesa1ZzyPaBMooKNTd
bXXJgeGQHDs29SYgALNLKPG6rUiwYZh/gqL7NjL5SpJBh1MWWdmW+DjW87cQRZ139aeE8VnVSbQL
vo2eR5DFuZWgVaKhCdZDy9gpHFZehOKx+0o5x4VD14gLyAyO1UH4YVLsYaj0ET4H2BMKqGCdoiPq
/GKd7jR0Qo0jSDekA4gnwupPY38qGQFro5wVPA8Fk5ZMRW8kOXJ+IlgK/f5ZhFnOdsrPiaWeMmAa
uC3InHnw/aMh8ahiS8KeUQdoequvNjUu1QTEk5h6SmhS5Xg4Z+oAEkRyNIF7VnOvjLQA4ib7Qvxy
GVsiyTdYxzQeWhwWDJO6OdJwYA+A1/Z8v5nRALHdyCZcrbjsHm1mUdagX2nJ+UiHI+G69EQt4/AQ
076SbCYPMlxEV7bW4bVswmsclNs4FJeDxLSO8isqRmCFwkH2xmtEIMkoIlYbD7x4vHCp3wIXYD1b
vsMWMhrtxoTTSNNN1purAYqcitQptYg7QECicytlDnwXoT7Aqh2/deUwxpEjx/IiDJf6eEvKaBEx
uxaEfWaSMmoeVLSLzE8V96/FSWBSQYyDw9It4tSgMSL6tNZsS9ik7ocXlliMGSqxErIbUq+8znZq
+2qiZ1k/NfnCseyWGstH9KfiU9aNQ5C8IdHZXcHh7t/U8G7B57KqaD41JeYwLtBLKVSIRob2RZga
cYwxPmjMQ9CU60lBpTOtCH2kKIa1FhAYsiLbjBk4oORGHz6tcOdh1KNAYl4SEkfGmFGRKTNBIpP9
mWv3nNYXfvu8Sko7E3ZxK834nlv5o4o3QyNGrYteyAsY2H2y7A/zPCZXbrR8WzEFqOJ9pQIGT8RP
LUn/EDKkHNZWBwY2OkW6tyhQa2jFhPMxN9VU6fO0iGPbLZWcJWdg+wW/G08CYJZtW4sYRIs7H1jG
CJXCTNuzwrNeot8r5rGm/tOQVMe6fsj76JTV7kWY9vwmvmEtCQiLCLjpa4gmRJ0Sdypme4nqsvOz
JSnLB8VjmNuu3Pz/nqxjacEss0OLyDWouh1hMOx3gr2run+BYDhqMDKAG6JbVKEm9uNVquJ31D5J
E80NrqmxZQvPIMywyDUgPLUhITwZyJhAi548VSGzi7E+pKjvmbIOABwS7QYJy2VuJcWnwf0XwUw2
2JB5HB5IBMb8XnKBUHADWmZWa/qvIFxq1dGHYq8xCUiYanQ7zWBYh8o0VvulzvoEBxDzPZe5eorN
THIGQYcPQz5ehetPTIcbYQP+V4/ZGu2AfvGwhmkhOU39LWI9gRFezs0NO/69yHMusvUw+XWKrCcT
bdzT9AaauwyZnqL98gBJShoJKLpOwoDMjgBvfGowGszldWSUgTP6VIjQrJVJak51x+Nqd2P4XYry
i7ZEmhU68SOotJdqKZ8xj0/zXNY/9B1m7lO1ogNqGLBq6doPhkNyz/4B0o3Vc7+EgL8IhJNYdpcq
U/ZJz4OXV1zDebZLwuGoAgAFBUCe41URHuT3Csl36/2iq22goNerPGG1Hjqm8K2YRx7eAew4WTSy
uS1FaGAMoaksdG9H3eMXWMnRkxl1iI5/I1m3PDlbTcFvgFbY3QjhoemtVcibJFu85PEupiPAYkXW
Aa7+EQcNY0HQRsQ/Y0YE+xRBGm0san4gYOYbE0Cq/inJK/RXgfsjm18RpHcMA6y72DLhEAM73cGa
CfvHABynPPWoTESSxSYmoIRRznRR1xqspgyLTSFUJEVkYIaiy3eJrWO+GStw3vimZJXQTz5QMILm
+OOOnNtYYdE7grieNdVB808k6BbY33WmEhLQPnMZqs/B2jRJtRNbiTdgnAcD+nG4Q0igdAsrQoma
kuUzHk2TsbOBcj9mcU7mrJ9eAAZcTN44D8seBBFHpQ5wo10er0R+A0pz03qvnoa405s6FcAMtqZn
u3oXyPyBdcK14gcKwDIlpLtIpGshx/PGasdeRZJBhVi1rZUnXAXV6LKq/WVelfZ3iuwerb2CVLxr
puW4XbWbhOmWWQgPiyu7dDnxW/wjw7Jn0KxWJP+4t2k5osWjE7PE8GBmD4109xR5DWrqgilN9e5K
//ZG4nOoc1OByDi8Yw3mJ7dDCSb0SDuVaFliqzOV5urWCBPY9GWAI31iJCwDIGa48ElXSK9eov+w
dZBxJzHv2Hf1ewAcPRYwNpjBofmBMwX8x1xEQ8krp9pxS7Yn6ho123ZIf92Xpb8RCSePqjgX8jOr
7y0FRBI1y6KKgZ/TE7ugLP1oYTB0rnWft5UXqz7lHSqZEdPCn6HlcDmteQAg2zh6CVonrEQCJhnQ
EJUCowjJd469B9wF+CvG+LltadSKzkCPXAw3PXy0BFdnMjEAaAXiIwxhp+cSDvgNgQv1iUdIXz13
o1fdclIvxk2eXNUBTSuT/m44deqjIZaED7YeA0eAIEysCemoZP1kwrbsCMj1+bpJsUwn1f8zhEct
LmPmYEhnBhYxVnMJ6rOi3jJz1wWgNH0kLBQYQXtlViREf5XZgx1r5joQ3i789XmTVWKOvcZWs+9e
sBPpoSGBFh8F0+oc0wiDNKU9B03rJFCBYyU5G762UljRWc3GFVewKbzhW4l3GmIss4pXqtyxY45+
+DNU844FfGg1GYMmYEbMgLcJ73rwKbmnK1ajanNPEWo1O7W8kU4oslTLi0vsyTMdurhZ2vSN81Oz
PL2ddnYubYJOZu8Hi8ATf7V9Mhdcr4vzh/XjLJrHszM0jcUZ9vXM5x+z5ZpNOX90XT9Ivpz38+Xx
hL904aQzZ5yfv+coHu69vSNcyFYXTrBWT+YJTin/lx5g4QwO3hyN7bqf67MHPLrZ9N3s7MtlmM3W
PX8Hf+mpWDwe3/Xs089Ojjp7HV6bw3yYHc6zdTBbn87v0wmd/Gw238ydkzM7pDP7ul5/dvPNjG8j
n4GYeG3+NsNs9XWZ/22mL2ryVaw9pkqb23jGXzp94Q83q40AeRU4kSPY00/Ij712+I/3zp5r84M7
O7zC2eYmAex7hA8WIT2U1NAG7NzjKeruuf/N42to+9r8CpO9Z4i2wFkVIDg0+qlfyjjprNUom7fJ
pRCNmOOYiifI4Bhu6XFga6HM/4ywPbx/sS7w4jzL9LfTLQKd2JUVEkM3lpHhWGSsrpjrmABSiQVX
TWoAKBMY4YDRAli15qFwCdNDgL5JIoFOgZhlSfyk/hOHMcc2cFFAIazj4vRQGQJ7QvVqFN22lJgU
yCRYiv5AO0zfCpvNpmkdpfiGb36boY5kuTsg2ItFedP18AU8b14Se2EBs49LEwsYgRlqiQeM2MtO
7d9BvQl1cSFyKTTamxoSyBgGCq6G9tAD2xNzlinN2iOgq/WR5NaOnHFjklxlxuI5Zu4o9ZNpyEJO
UVoPweoW4rLhCnJHihRGpqiRuxYBBaiEUTqW9bkeXMbqyYJebefiNSqkuyVe47+2/ynCnyr8ITzP
D9R5Uz7NZrYbwp/CekXpt4iGMa9ONV5o4Pv0PpciIz3pS0pWWvA1SBdTuvjGFX6LLLxF/26mN0O8
BeZdlx++900jxCcbmt9F8dMzX2j2pL3F3rchvbLmmwDrkqW69uWifa68T8S6R/1lgUwcpRSwK6bU
/aTFyXOd3P/0/qfpTnq9Fti4KzJLnMqDwET/7d4E/6utlyOC+mTUpgKSAg+ok+mAoK3CdZdRRf5P
ALUcE/xPKp1SCgZjvMQg81OMhgnhB4xKBsUmuw2JtXGrLv24Z7zEI7i2Ctv4GW7jplmWNururys0
OfmLqGEFKGnMUuMqGU6cXvMGLeu3DJVNcxpiXvs5dWpz4dRr0L9mS+RPC8m2B38xZwGD2QF0qr3d
6uUcVaNwgarqQo5EcLJpywsI9qr4tVDVySkt8NvM3tkV3ZKCZ36tpRi1nDCyvehb7X99/9OGaIqB
HGz88JdoI1DYcXjOMPKXZ8vn1PvI7V8evflehP6L2DqLVXL47f5v02FQP9eO+S55tWvUbwH1BN+R
BWPk3O6yV/IKWHwf2bO4jrhpaPfX7J/X9YcZ10Nbmzemb3AsbtLa+GXgTwnPvH77Zfwy1qwpjtao
tBFho3YiGZY6n/3aQ+fmdct9etD+4DnoW/fFC+AmhL7N8LIwPN+3e9oP5MtdPcdlP374N9xI7ZSQ
SDE9q06tI6MySC4xER9rcjVTWydXcul/BumfjOYr+I1/BnOTdCdG2JCysJP8ivqPAR8b4ck4S82j
khyjcU8RiHjQcM+sDif2mvndZq9sXHiXtnghomRT78MO0xZyscHv0jrcL2N5p1LrkNx1x7g4uPKi
T4iY/06EzUAhBQwF+SLSCP8Zql958hD1d12+Zf3dFdeGH5ZKz3tFPphBVEtU3Hb0ENpt07y4hdkD
aI6gnMWNxFmBougTyK86XPQWhSZjpTlxh738j6VvySKjApRxT62brj9HrO3akxF0X1077criJqiY
izCwgi9nIztgsSPUG+ZDIbafbFITtu1c8F9N8Rb/muKQEwsYPrzswKJaKp9UtN6xJpRlFTd74J46
64HjMA2Az2n5jI11ecPxu8yqeer0N8K0FrwYHOse4Zd/4g+CCibYM/QU5UJaV2wZsbvP8meGKI9g
0nou05jh+BTJ65kHB+8lvQ309VzoLmk9W1S7o7WiBx81O2HrVU9Djl/bTJYFWpgDkFhzldCPrXkg
IhBmFRCSnUStCqykXlFyZb/jnQ5K+8tI5swc6VWJh7qaBRWBo7AogGst4In80rFFv0a2BXWcrzWy
fYoa4bqxqYzNOGwaY9OqD00WlywBihQ7XokNhVM20p41Z64AC7CgGZFRLmwVVH++sBOFPVh1itl/
pSofOgN9bHIbfY5rjn0dGmmDVCL/j6TzWmqdSaPoE6lKuaVbnCM2YGO4UQEHlGMrP/2s/udyZk4x
YEvdX9h7bYq2Ev2CC9aiGegDq047a/vIBt/f50+IBt780WWWcAq7c+pR+gPUoDuhKJANI8+vzB7W
FTK7LGaq+KYzeq2IddAweFQpm5huWOLceG7bEFxFvqohP7KfQgurZ9oOHkKGkDGaNy0yir5qt/oE
9jxMWPLtBeYJ07/1ig2JrhISbV+wyR353wFBspyGOEZR/M8lLCvCkGX6I5j2AlhvsIzJ1BxmkLrT
0rduWvdbj2+z8EnKmRDfhk9cgD+C+YdIt9XESq6HmYsdPx9YRFdvrV6/tUP9WzXJ5ifVvrAWb6V4
BgYi6dUz7YIF2MGSMwUnC7m4O1w0+5OKr4DhZ1PiiprhGN48i9m6U0A/excJx4q/H5O3nkj6Bo+9
M8zMKUlwTQGX0TxU+oXlpBXTGtaH0gFpV2I/Ho3yFRfXNyLLsQYmgbnI7pDygyzGzJUzCLTqPfyU
pWgAlzHvZpWN+GnZsg1JdMRWePlNVlHG8BS5OAqIJ2LwbvgsEivPwNRCqx4cHQeI2geD4nULPNns
7X1DGnKdyosVBq8wa6MYJkKesmxklVBFvBlIKqdyq/k/Dnt9zBAV3hGtILo2BX5rXET56L0Z8QA9
ZFLuxvytw0UBivdR33q7PZtVurYrgmqSUIXII5oHGw7hBOQxxtXoqzLOgr/VY5Qggk0DwCLEq9YG
myLod1nkbUdU1HPD6hCrvf2v9F/ZQyAojNvjSGgksTyLgMMjIFrOse2NlQys4FZ8yKyQ3PCFQQ2+
hifcAe1nthTTWrzVooBXsp4mKrMbq3lQDy5wipoZNZ4ZikKuR4ZpN5Ppk9rD0p7Yek7yAOL/u6B0
j+2/PIWoT7mUuwhU3pBY0zw9GVhhEXqMAdyEn5KD1EYhGBNb6TF2kszEesEZTYQukgU0VveaoEdf
dseJEMVk+pcNbOFSQx4Bjpa2e486qHMDOUJdfp5UrmmvrcsSQTF5aFG19csEo3h3CbjwmDkZu7kk
yzVXBr7gs/XQOaEtC5M/rbdAmjLH9wLskwOj6UdBVZxwKjUlT/u4R3YOCaHlgBGvBdgAkz2BzhYu
91/yOVlrFLpm/lKN44q5ExqRjLEFP8ZlLczhjDA431bMS6M2XFsoMAqJi72zULK7h8p9wkawxNvC
vCPogpXGa1uSpDF+j+1PDABxSo4l+xcXRr8gjqlfKSGHmD6FmxNp4y+8ECbLw0HrkqiSELNA2f8j
wJTxx7ftLhO6XDOUCK8+XTXsaPLlBDEdKEFwCmFAGoSvPifVV6wUA4hLdG+dORXiOt7H4s2bAHKZ
CPTnjfmv9skNuavweCdcixSV9fDbGOZi7JSwnr21v0c4h157k2AmEEhOQbwXw7YvL67RqYHHcgrJ
rhsRLkj7qSbrSuCTksZR4w0us2Nlf+YtVo3pkYrvyptQSm6jEIzTZBIaTGyd+QDnuTTYEACL2Ezs
0dpSh+wbrkb+v+ohufmyPSfVRWZfHkCVjBC2Nuf1l0+G0e8kcXEh2s82fYk5URxaevYxXY7hj6FS
qhFAy+hIZs1CcGikNhpZnNLpfS5pwothM86qK2Qg/ivSQxvfETgVmJLMCe4GQ8ao2xfIO0350Pqf
3tpbGHsNFiFMLxG+e2TBXAIkFTqa987ZRw2o2vgNr8+ub98Gm6vERXkplAIXX3eGxuh1BIWNPncl
WTYxTHKt90SHFAAJJJ6hjzMS4mM3bw1O2y46+farVOOtbT6TCUREjX+vhM9sB7Sd8UA7f/JJGWfU
b0H2aP2PwToQdTaKYo98ZucI3seJGpQJEUaegyXciw/9TfjTQjdjGNs4xST6aAdOEf7fvF83CFd7
or2m9jlGL+96HbcgXN52qSN4kfqNeik5TtG1df+G+YqIdaVyZyhpM1/Bdnd6VPGKarz/IMeBsZJ/
axP0zMTa36SZtsnECVYJCvfnhknSUz6gAHBsZCLPHp2k1DgxBnMrPObCgl1tYf7TSp7hIV8KB3k6
gx6nRHuBtrAhN62oIPngxZ3626DSRyr3JSgufRkdc4GytO4WwicOJ/exHsqnAsXGRGljhPFdCITJ
/iZirSth5DWEwzoFN0+n4QCtmDSOwaar/I0cvtB4PiGKaLpF2+i3Imbf0NKxu/XK9ANKKXVhdysP
/bTkUQ6waSprgRE66OSZIO6VxjyAeBUk68JxlrXzavi8g+xM5qBaewgYJuzMbkIYUl7s2uFRjvLQ
IOibq61jBchn2Pm4TJoEaLOo3KsjviIVlBCwhiUHhiHfPms9sv+db+7t+MWSx6A4zixevBcCMlFm
HTVcq0+C79vMdwgI+w4p2vMUHvt8b4/oLsCVlF9gmleCUUCLxixGHa3EClw7AF3IL0e0i9R+8FkM
mPHK7Zyjg6VGRa1YXs9dmW2q3DxAYrpOlkZyyMKjsjWbh6a3ty5tbiOhAxQxT0mJUUnxBQtqUPPW
tdUqJhUj9ci3Tl4x6KtcXggl9t5ALp+PFOC8vaNxshzrPFgsIMyPLnZOEjci2sxlcWrUUw0qcrji
M8DyjkzK37h9c0u88qqznQqis2TaQahlMPh0hmoj9OPGqJv8dYwV088+WFGk/DLEXUqdbIBxoLRp
tzCQmLdVWxy8zLe5qXJ1QwCwQ5zedfXOYzBi6cSutAyJ/WVTuM89CgBJfewQXuIgYcfHTo4uIlXt
SYcpZPMsCxpqooZ8brEk/1fE+VkPCwJomAu3Sb1WpOrZQh6nE4je/SBpWcrolgQrqRe7VD3a6I7N
3Fw70SOE9oEix6JGUmPmPu6f6nidF4/SvVEkRLgmXGxKu07XsPM9m6xWes84tOyrJxex5wRACihZ
AvPlOLHWJ5oKHxHlcMtVjW+v6b/JoNVieyvZecS8eGG781CulikK1LKnr8I/zrQ+zlCx5BcXC446
Wi2/wvh6yoD0OoTKZ/PNd/aScoQBeA+ropFHpteurh9I/+Uz7eIb5zMpNY/U4SsIN1psvui2KhGn
dWs/1CGO9m6c4ZvNe1YJ6r0d4e8mun9VtgcddV7Mced08hB0yWUWxp+quIPUA4rBNHsfE4xCuC8L
BQageactBtQcianhqrgbWOoIswiLl5Ki164ZPi2QwMLrZvEfMY2pzh5oDAtVSJsecLjSfbG2LC5A
RpY+xDZxIDd5GO6M2ghr4Kj+NdClGOLVxFQd8sCp+GVE2k9h/mJ5n4b96fD49sC5JgUUk2g3kzeV
VhsMNj7ncUEflMlnpYMy0PUU7EIM3hnhsAM/F3DtnA/upDC4jlTonUnp74J2Q/+NjwxnpDdXm5o8
1KqFkK89OR5OYnn2s7eEmHA28kuvJ8fbeR4J0vlPFROjWfSYrtl7lCyABagTBRLfFK6kWBWZeqpV
1ZONMblAd4bn9C4w5N60+pgWuLG1aFkEzinNyPOFI+lR3aaINL1IXzWtBb3pKzMQNb6G4SHsz8ht
4ol1Ntnrpbf3J1qs7kVLX4cO3CEjvfJgDHJPNTMbn9yeCUeRVoffaOxzyjZrYhEZ/oTBPXTfZ4GA
PEOYqaDk8TLP7sz5G5KnWSeAz1OFVSqvjKYhGr4aMDbmcK3bGst2mFYEX3ncy9qqz1C+G+laJpiV
YIfLQfFGPJ4o8sWuEqVDYn3ze+676I8C0O1HynNQSqwthwmXZtxyPDBv1/w9pASQd7wQzWfqNr9O
n/wOwbwRzJb6lnEjkSHizXTwscUPi1B1tdQpW/TjnFu+QdyRn5r7OtKfo95g8EQ1zNIzE9on9H8V
YpbqisKBsg7JL3YLFyanbMGPPPd2hbSOeicTa6MNjhafwlQX9zht9mjZSBR+yvvpLMAzFLiIB0xe
jkCZWx9zpWKPqKVBxBUAr6wdOgXE8c9Z+pY4hySlndeylWsRzVgU32QXrlq748ZHtFZyPYnnkqxB
7aZH3yFqE1yAFKmGOx6UxrKEwxZBKIBUQhvFLI275KBSSQuaBY+xwDScleUilYx9rXhhMZpGI4ZM
GbHtkmjWWqPRwUSrfbJtEzNkmTOXliSUR3jJgrzFGQ+y9aTyMomih0BV3Go8c7n7m/VYX7DshwPF
lcoJbL8a19w7dIGxa+4SgEEVmyfOpyhHcIp/JMkBl9b2UfTOCvEn6qFqqQfuwTKgaky3kr5V44Wm
E/pA07LKFWIGTBvtlE3R2qD8TSMqYdr3tj1m46f5g17frq55/AX+q34e8x+Bzoubuc5fgm7Ad7TU
6C0Juu+BetQ9GrHyMbLVGlgeh/U7rTvCgmNU/Aj9VPA2C/0q5E88/VXjqidNwnUKdB3Yo91F0q/G
ZlubX6wfw/bLRUsjU1yyM0v2cJX02QafS9GFG4TJlQNZYUgXJgJjwVGa4G2tpxYLM0IA9/GfcJet
8JAPf5KBYGftou7RJX9+xAsC7PfBN5zJLdNd3kimZayOiJCMWcUlDOdNsqyPKDrNKHi3ooQ83BMt
hgD1YTjlS02CjDUT+oQSSJJiEfnUBdtCQTDwXJslA0n3047eQHFU84VUAUywDDINzHG8cCRW+RrL
i3lR0ZCFxvQTM4dgTb9ohoaPhOqFnIWUtbaO7AnFRtp+KW+KRHyt6kCk5GrlnhY4DxkP9FedpUrl
kSfO8NzUMmqwbFNLZDdDdswPXkEnHRiMzwL/ozK48fcF2l+XYqDJuZh7fFHavNHTdOmgvCr+KZZE
Ln/0QH+KOJX1CxZowC1cxuCWApMRNeKdMF5UEP8VC444x80QiIU7v9TiNZznj0iMh5C3IE+2JQQZ
h5JmOAldIJpsqfc0j5ztCUoSL/DYMTh1xfs8bJniqBCRBWBfdhvvKejDRGA4IVrqHQTvIdei+6Dj
hPUcMHVZvtUHGlXLNimkynUNYEY2KA1BKaOA07C6pUDznKw8iJpohTpCARu/RMVdD260ymnwKcpL
HvpHT/9nMwVJ50PrENWQyjfGEQsL0WYObC6Cqu8PEF9Y0+OoVEZmQw/3NVO2UbXMMw4q5ORBS6uU
SDT5aA0Bk1Km5IDlmbI14kEYbRjf6MAruGZG/VtYPaE5AXQXUKsI2KPhMLg55MUtKalkoF9yeBk4
HEuOW9EuBJUJQsJNIinq85G1TPNd2e5GD9lbx81HAi1Hp7yvakqp6TDM72ByViFVIDuzOCRJjE1T
qlJ/kRiocERnX8PV4yxYAt5I+J6IcWgLMDc1GkbrIelMtRrrzsBaMjoXYs2Dtug02EL+ZSapdrp4
inXSQxIquS85mxHHzAYpHEAzxoD9dMo8rKzOmeUd5sp8GeK5wpKD8oesLE1Lr43hP2tq7xPN74UK
ES35RxLJd6d7L2H7KMLpOZjstdZlC7TXy7l0DgNwPq8bdoYUfFS7LmOJ4wIAz9iDYzAaLIYI3Wlm
1msEeKhji6YDhfJnJNAwodVoHW8/dPM1It5YxvskyzdhybYXZt8lY/PYa9YnK0LSQtCdqc/G5CYp
e6bL8TmnpyjRlJUusa++wNMV7rIJKQEWisheEox1zoCpPrXyL2+HJa63DSkVu9R6TfGXEgRl00vp
6vNKNuGEADx/MJp11KFNOd0wO5B9AQOK3WecbpxcbDwqqtJkL1o8GTLkO2dmfR8zMqyJTQ8BtsZj
uq4Cogey/OB4sFotbKK2RC1looWOmKMYHw0Z06TFjuMxbB6GcSq0V5u3u/CGldYMRw3b8sSATxHL
auSkplkfUuPXpUWtBZVrcR5ZGoacEjbmj5bYlM6sz84EdLe+z+331L9VhFfmv/zZ0QyPejGnVzv6
Y5iMrdwmnYIc26q76EiVh/EMaotUPRYUlgAcmoDixair8aEN1spm4BZofAwx9yUE2H4WVJE6bmoS
4IkXNPPwYhuvsBHRT5ghNSEFUYZnhkjHa8Niru8fROOawFYa91ntV820oKp797mRC/3u4U/TOLsI
pcws1DdgF6LiojN/FP2d8jwl1kYvPgXfjencHE4pGfMMqwwkDA3VIuIgsoL3Rnst2KwxWVdtEM6Y
83iPfPtfDf12KKFqhkm2scj4QBgihbNN8FzWxhfiIiE9SrbsNQrYRkFrz/doDZvFDhs3DWULirf9
GbRTUw0bgw0Ku+2zpr/O0GeaijlmgZHbtLd+vGusCRnuTQv0HYi95zygEErRVbCPdBgusd0cKJKc
5G8oNWIyG448j0jYeg+Rf8MT6DHLjHxjl4KW8vrsGrBPKNS3wkHUs6zsybR3Cci2zppNbjdIyUlg
L8MUlhAfxrxYp5ZRI2UpP6kgjy3GjXi2DxEMVR1TdZ+M7LaG03TXRU7cVqY+Uf5FsFZXjZ8DXqeH
CbyVmCDrYGiTkbbvcJO5WI11NCsh3w1ALaaguyb5jDqwrJSvrAFWTgoWQY1a+F5mFmlpuKXh6cmr
bf8o/tlB2EvHoLYOxGMYgMmxYRwaD5eMWCIQWCa6xlrkvYknuk+UDBPuQLZPAzCjhpM5nYtDVU/P
aT+9mnW0ZZmw9ovxWnA4ZBJJ/DZnrB55z5F37UN9yYq/pdzGm4+fTewbhNtPbn3PwZ6DGcA0Wy1r
zT/7c4P7IeZ68A5IfQgYI6AlAARVjQfN0NjXtSvP+ogH7ZcseGLJ5FuOWrRzgZ6gURccO+lws4bD
7DeLIsCtD/on0ASADaCNvIyjLzhUiAvl3IaPqHFgE1MG70m/d0aw7G0daBKlIcM6qUmwwdFTjb4U
87XK/vbNkg4Ny1z5J4ZxPWAnxqYum6P/Ojk31Y9b5t31hqcOgdfgWUiUHxnDdi+/exZvA8XCJOn2
WKTRg7lEiUV68cxuh7YAJfJSSe4RAgzM0ZFtdGeKyQrLm0dKpXK5xayam5FpUsg3j2E1zN4LRmPV
LmBTl8QAwynHiePbmcy7lPfBH7yntN0R9dUZxM6+Nc64TVTlee6RYVb1SbRX+OttD5lmEXsrN9x2
6L5dJFS04G5yt5Fhp3ydhCkoBGVGZcYEmzwt0LM8N+a0DqJdBsWq+munX3THRCJnlByOX20c1Fhx
/Zfov0qVC15wVZkRCsRk1Q8uNyofxHhmHj3rctl75lrP7PUYviGjXvptt6+FvogZErpJw8xwONtI
7Om6uy97uNn7IfQIWA7esCQ/hVwJLq35NO6wR2go19TQJ8+4oLFh5dwKlfR3tERkBjBHZp+lfDw5
555St8XWi8NpPQEm4j+ZdBqkFK5Df17XFbAKrd5YFL2mBjS0XPVjsi+ExkioVSzWSwESzr/31cwE
Ktswaa4oILmK8AG30XViCa1DyiP60yjby9iss/IfuONFSv/A9fwCKxLCgXNsGEJUJSbA/KIxJo8p
QJnKrS14T11wMnTkKdCnEB0EFUZ5l/SL/m3EisPduQUJssuZjCX2tLExyOXWT+kDu403hXua8o/W
grRKz6fLacX3+FQz32u/Z+1hyfiiO5D6GXrgs5NN+JiRMMRhsxw2AzSOpN/b4UlkOlLcZqNjEUnJ
Q0pTVM36yarB0MqA6VnFRqTRv20CHlkDXWun/OKpxCJRdmhnvAcU2hx8STzSper1aSJzDHU308Di
xcm1S9aQostXTPVCfq5ClKw7YMwoyE7RpNzlNLZglUzjWQ4QYm0EngykKC8LJtdAEw/Kls3YfGlR
CpWgaOJwPRoIXzSi5U2YHcneHy8VEgx6JKSEyCSRZ0XyP1pl01vXykrWdTysMdwgY0NMm2G/JndO
R+5jnKPZYDz2Mf2qHYTVIahnbRgPKysPT0YqXwZs2LMNamWIGMliuXzSEv0lljEP37yN6Xy8ol0O
gChr/LnFxpfQqW0GgM7vyJKKLRw2qyWSwkXI2ligKGI/oXEXMHxE21nSR7jpHy7OtYe208B7HqKA
sfkwbUcxk9udVfD3ZMZbjXs8RcUz1PHJZAMkgWlXExop71tJ0MlBtWjyxOCfbfGOQlpN0rHxgHda
87DoOK1c7oNe9szaH2nxL0OVjYxrNSBr+hcQiaCEZg87I1rDZlfFRspiJiuZTgzVRZEVHK6PCe2X
lusnYkmXWRrsh+rfFIXHEI3Q4CbA/v9865ogNmH9j3b9xaGe0Qj65p5s6xeWzgsFYSqaYaGWy6Vm
LeoUSyAoK4LVAh+yarNmlji7uFTbl6Ijf2nkxueeN1zOKBZjanprJMZ65kPuu7sa5Aqw1aq2CYyl
s5ndaZtgdmngQtjgiUq4Ywn8q0DJFFiXdi9Ma3WQPfAC8FOQ8gwFrgkX2FqxC8+wCKtjSRffEElC
jEY93CFZMUqTwTXimsAqLoCBMhSwyCII4ls3Irgx3T0ToMxEZlYu9ZihCaxAidNcus9O4pLTittd
f42Heeeza2qYOIMrn0X83E2vrvUbocJxwHg0Qbs29r6WfRJSsehLVCFMTMt/IwrkkjygINGoiilJ
NXpxoln0yVr0lKLRPVOIjJz4S4r7KVgxaBuxMKGwKNyPpp9WhvYLxWVp6xPTEy5d7bWZk02JEc0H
5Z2+0zCVWsvmZsfDggQ06e4deSMb7OBxxCh3gxeIdSZsjAQ7F/m4UQvzsyvXHSHKes/Ihx4/u3c2
onYeSlm9VPQECo0UTKQikm/W0eJGaAwpNNFy0Xi0yFjPFTMnNdDLzRzqAFm6tFdVcW253zsKTIzo
ImCArmY/fKfdmUtgKtslynhFEFHypl5QwfBC4TXzlCNA/+EK5xcAXoXvcFBMhZTfKWO3Sag51yre
zXBA/uC6sD3TE8uVoDrKMmZt1G8ivIlwzLRr1THAr1bKy03E0ZNBUdn2+5SyA69+GbDEYnpJAgFf
vrNpOPvDuNpqxgbjzZLOHElMRTVSPxGE7QfVE5NECu4R8BbgJGx7Bp7WMOHKneJFhwbUK5/xCDI+
sBHvBXO0tkcEWuuZ+eWgU41COslMJZl611x76Y3FBmgK7z8/Yf4MzSOVIqIp/ZR1XN1M2ah02Ux+
zzXUX5uwKyTuxXwsYTx7tOcy/NNz3vDmpe/+dCQGpantY4rNkUbdqDgCPXOvYWxIkwPs4hn5ZonS
VBn7Ev/TCA9kna81mtKatEXkPlReyp0cIy02ctqO/KhQHYEpGMSrgqhYMRvA6gHfh+5+afvM2PS/
IBlePoDmLhwGPJpAO44QUAoMJ2gRAzdiiToSA3uMWBlZcCsQk6V8lx6/jSw/y+ldfZtWdqbFXyga
gjS67WhZO2YfbD5rFiyuQ84DxxybCz27Y8UaoCR48qclwQTahge6mquBPAdCIi8+F3+tvwcJNHmu
+dlfqauEVYCZfzK2K/hr+OOWqkNsg2phmFi+/Ro1RSlXovhnhR86RwefsITkaV8dfw3xNHSxXIXo
0aN+g4Qo9ZkRIK6K/U+/+JU8t6ah9mv+VtJachLw4oYAKXgqWBnx4xnHY8Fu9R8Bezl8Memd2b17
fE3qcHMoLDrrV+NRwAUHG9HY9LMFHnPBbHeXEcXIq0WHxEpw5LgveNls3VhI11vpLCwnIsmQAnQ5
024fIMr4J/yVKlaAdT2NIIFD2sSajAy/3VjReDGcK9xP3l6mD3N0HFn2sERYD/ZPiyyU/VuOFs/3
z5qlbXhUQj5am7mkxECo6h6vjVbQ5t/Bgi1GVsVaUD1Lmb5WtcnD+WFRmRgg3UpFgkIkLBPr0nvT
Sc3B9ZjZ0jTdGXDgkkOTYZjLuogOaGENizE7KPKQ4RqYnWOP+WDkAGDuE7ivFhFaDsbDGk6n5shD
DCvX9KjPRJnv0mld5LzOLMWfdLN8zk39Vps9AhzBJVJuxmH6CDMCUNUovzaIjQcKGVFHTeiy6lYH
6kHTo/PiW2G+HILirOXIP+1p3cul9B+Gl25c3Ocp8pzBxiVbMZCBd4veuUQwpLSYQGZ5vWv76sfk
rnlMRWNazvSqU44jfdogos6gGZjXZqD7duHX+ngWmhx7JcWcQU0292S7EUURG7x3FHB4jnE+ZZli
miABoHBhu6lmkxxojYfUx2CFWu0nN9iPurHrJPHTRYVwrdmRDk77bjJzJEg4zfK9KJFHEpzaqmyb
nnVVd+0jfN2CBV6b/x/2EQP74NUo2F1oQfKcDI8GDNpkfI69ufV6b61V/pvETKe949iHtMO54/GT
x62j3TqPvZVevJNp7lKwV85tRHeZk/hFs/wsAcx1GwOYYBd0TDB+FaCKw5OB+Nzma3cgz2tgemLX
7dGp4htkxMYyv0wDtWxOqQSRka1yinWCTbX4jsD2S0EuDDVGAxBCUi6J5ATD7NnpWTYnBX644KNs
u6e6/pvGpRR8BMyX7SHcMxB9C4ZmrdA8BLiDM3IoTjQ1YDd59ch/O8biPWG+zeM66vWyju3Nf4AD
rT1FIZYqC7vq78DXodfTbmbF6enNw+5f0MWPabBwcD0l8HnlsSMV2DTZuRbdWQOwVzNRnvKD2dBL
HSutWtfAZurhuaf0wJ/36LgYXJTYHkEEBe4e1pRbtwEE53hH3yz+i5BT0wUagaJn9ph8zD0to/Ye
u3yAtIbKysj+T9YGGcE/InmJIC8MgLjD06S9K0JFjepQUXN6gUATwZK7jHi2O4FQiCgZ2CPATiTL
yTaHzUMDwrpbVn8WG3T/26KWNGhrm+aR0P2GXQQDbYZ1CO/QCxaJfddCjTFauDg5Y4K/lJdEs8DJ
4azS3idS3N3oVHn4ogmhKqjFo4rxHX4s8inQZDItGamcObX/U4QA9p51FLApet11HJGniDU2wjEy
HA3nU6CuH80bmg5Qu/zInp0VuF/BlqWJndvAgnoeLfXHMbc29tLu2AdOTNTVaQPYrEMHoB2c4McN
3as+ahudAXL6MJW8mn+b5Q2aJGPTaF8W++vUI+gtYuvbYQArHoH+btvUqBD1Ks9Z4ZbMUFUkOQMm
NjY2L3Aho3WkBx+aLjaNbpOjRy4vnTS/KoxoFnb21s7lwZJSNejxc9KSON5lZ5+XAoQptMvPGKXD
gJokjR6dpK6qzk3qr2zwlzN4O5tbYEJy05l/Wrqt3Zd44LPC16GwZ7rBFTLDw++QDteQo6KhJ5bK
2Nbt+FvTX4aDtWVZ2zLRoRAdLZZfTApY7VIKLAz/PUrnVUEbHaNy6IdgXbxXGmqu4oLIC3Mkgpzc
BZPgNG9hxtXqWGm2gHk6M7SGlcceVhrtasrkd5v7zyOz7jS3XxBn1avYJbDZ4VceFOKq8UCytacu
Ls65bT2XLCSkbiwrfvcEM1ma9ERuXIwuOJpKAeyCXPJ6+hEdqvoowE18u4C72xZoSqJtY+xtPTIa
F8NJbZnrIf70GokTYpULDTY/H4xGSg1LIUyvqypGnFX0JjmGSMb15gXoMuMvPtdInmX1pj6VrCMY
QmM3FOruHg4HiDHMT27O/ejsSlYQBIHthK5fMKx8jVZHN29vXd/fF0SRe2W5jnuS+qLgW7PqFXKL
Af2JbzgwIxirBfVVlSg+aVJuHWxS1Elq1fHfl5gP57EnjDKsDnrobDZGOn0kASrh4iJaY6vN+coq
rDdJm6kFrATAFbSIOlxSAxCSXnNxg/rOzu1vDpC1l2zimUR57iU26g+9fQhfJ+/FOQ9ReDIDLJVF
uc912ms9ZDgcrVrsEkY7oi4bbppky5KeC/ayJjUR+1/6wZw691bARS1CFy69asz3Mt2JR6VxwUJk
0bOXAteznz8gDUL+mhus09ZMffUoLby2/KSZC7sGwZi31qYZgANCdhg1RlQCGsSn0yBDtKiafNYi
0tnKcO8gcxBcIem9o7+lNyEvjDyBBOBQ1kcU+cbS6if1GCMUaRT1IYSIdalYNg90yxDbseMW61kb
kHMjYnPA4sCwDqyFq1P3TrcKr1BtEBbUsalmhu3w6XAFpmGwyNNbYOHJVL01OmHdBm7JzqiZgpc2
h8tJQWYyHKyLBEYn5CQ5sCSDhTWmXxO1lOt7Kyx5ERRxzfXobQirRIkR8thpA+0b/XCK1QvpJgrS
CERJBUknQrmj8bBaximUmKaD3yYEJFRgUjwJGwwgZgNH4HQeMzAjYf/XN2ordCtUsFUx074nK7X4
UcMUws0YHf+oALQUokFAwU24Qu4csupqmBYlo4CtBdHn2kKDSjzyIEYmBJm22NFnrPtsPrWwIWim
diPEt5JvZs4MMCrjllE9n+XaocOxnWc7QJtIoesQMOBxlxz7Xts7aflh+eUFmedCKS7tsH0L04uj
aI2gOuJ4I8GxlRECeudsjXdTSliIr4N/Ew0z+qvxIpe+8abU/5WHrQG3Gou6ZYuMXifRqMA+23IL
Ce8gRYcQAJ0Wpu5CQWhyY5312O5bhOpecKIIM/PmWy8MSgibiEck3VaJlyQ3V3DFvkoM36Ky3rKG
vogiNfP7RTpoNHSQzH2qXNCO9lWSgjeRtoaCSDbbsmFVO3fbuTm38AXtgnTMrZGlaPKbA3o7sjI+
TNrOJLjL5jlWicGOscREHwDRKDLzoDLGHHSomnvo05ZuLt/lONMs0GuJjoeXFEFsx+1o8F+T7BTz
bUeX0IUInWd/IdOKNsb5NHy507uCu4l6V3OwzNJbCp/bNdS2EV+o8Z9ZJDnllQ+9As2+H+1LxMVu
0q2SMToVxRms/V6k6ujmiG/6WP06l4JgBQJrz/pU7LuB95YxD+8RMURi1ToCKB8mPp/gtsSCSkmT
n7GcnAYgxzY9kOm9OX0Kj6ZjhjI+h1XD2gggLjI7O7hms7llJ2AFW5OyVABGGPTuoyySdfhqCHMt
MX+I9J4qWLnLvt3KnhOdyB1zy7qTMpjVi2D33TTWP59JDdBLL3mrZbi1WQrP9ny1/RB6ULnpQcIU
+YftGodgQPkMpw4oIzUB8yFtabFDiaKOCQn6o/yv6MvnJM+/ZYbGmcc1zeRLkYutqQh35En25g4v
5Bq0FAtut7xWKfBQ0Z6I5lvih7FikjcntoMPWyIrsAA6dYZ9q1oLRMYDwRzsHRxy+rKL88W7Hptr
P0bbJTXv0bF6rmbvTdTIVy4RXCE3+VXgX8Mlo0wW5a/oEPv7XfNsVGSlIMuIdedFkcrImKGHZlKl
rZvoox1GxMQRAR63yXyv6W74dUTyJjT0nu2jc78rRFiMqEFiROjBHcje/6Ab4Rp+mj7UDCbREGvU
j1BdvAmmhxDuDm8zfL7ccFmrWqyASxofdnPhv9i8I4EtUnnwPyFIIg2pDzHBBDp+INNFrk/WXdP/
VhZdrxe/RcmrNz8Cpv8GuPhh3AGRe2LJisRIkh1mIICekaXws4uCgSS6tRAde2Fc/ZCwg+xIJ0w2
7bKzgrtNJ/XfJidmaURAXIRTTCNyEjNpovHd10gOymaHHhjwD0QV510aSLUpwCD+k/fx/j+Ozmu3
dSXbol9EgDm8WjlLloPsF8L2tplTkSyGrz+jDtBA3+6+2EdbIqtWmHPMPNnasG5tTsUA+T8MYc59
9esdOVla8aYryijI5oEiWY8RUYj2TeQ4XtjZVXfJri1ULf0+pAmf2RXW4xYYmVZ/iugvhAbaddlL
zt/U0ZkW6MU2cCFbZM4x0l4j73MgGQJn09KAzcR2gM2/dXddJHM/6k/mMwnyvZL4oU9bf3wDyQKW
4mzp/78RDm4MTBJibI9D795s2DGow4mUw3Ue+yRXwuhI0S5lBobPB7/Yk4SKTrrDa9KJ94i541Oh
M1FEwJSGzDOS8pg1two1l+dzz1HdiF9ULY7PF0CK5czTPhnVC2kNN2ccUUXoNSmNPTN7Qj295OEQ
5sv00iKIxPF5EjBlDt53UrCtERNr2ox6AnzolHzPbNi6QkcrC1GeZOuAJteh98UtVOVrpveOSx08
/uZI9gr/GJqfPrQtditFepQNqU0gFa0PM9/Tq/rkSZf+YoCYcdc5gur8OaAxjIq1qhntZtuCgsWE
mohh1+BYq3rgtPiUp2LfBG8cKpZ81ceHMRAU5cKha1eByfbX+I24DlsAPKwZLSSqlT+z/kIWSnsX
dwwXq3U6io2HrtZntlUwbg39emOM1s4IE1DQeGspCh3/XSfuQZikdUTLn8hwGEpQ9QWsO5jBF1FG
bKS4TYQDOb39b+Azmz+TbR3gADPPeoq/JLF7KU/j+NZ2j7b8NEt/kzRfEUKpuc0RJLj/yohhnZsN
N6ifCyuXlyKuTnMXA7a69Fn0IhJk8poZ/c1deqhVIKWZRC+mxPUQAIEzY/uLdJ5TNvsbGPscbBMv
zlUjJUkbKKZBOyNmwN7WkVAYu9SGKSA3BHmMEKRBki/MDnuRaL9qHp4n69b2yfs+TJP/v12sRqBn
agF2BblqHRbwc+4S0RYnL5U3vrsCEfD7NH1U8R77myJ+uZ9WyLSvcqpjzeAKDeXZ4GEycZQNuvkU
UfoTe7nIjVvW7+kRBfplSlISMwGqF9/URaho7iQfbMkaiGlRfbs8h3xftXdjFXEQBidsZD7GOtuE
3UfXzUujK9hMALJjaKSTJ+V4H7V2VZr3rIXrzih9ujcoY8qADf7Iby7KrVsrEv5H0XxCgawFw9mC
4F7N3lnejNPjizlON2+ypOJQ+4ajyrSX8Y3ZXapeHJiPs0kRq8gmzG6e9tJ8TvQc8zJ2qdZ7RAVL
M1Ohgkqm0PM9I07OJSG+CnT2uCx7Jn9ths5zmlUPhfSTwSez0DLBeJUbB+r658h4K1Bs6US0GPjM
Mq+98JWVWIojDUpLjzSucPkPVNuxj6HN2ATzBcql7mMXMXkyRiyUmRJngECNinr54nHfsTeZ3iv8
MyFg3rxXaSTL2XwNpb703OJFDQBUXug4M75bhDsEDjODkpn/urDuHds2E0Wiz9YlRe3qUODkQgDF
cBZN8zBTfBQ3te8Fb/DUeexugrX67AX/vHEAnIekfcCLiTiBy49aAJ8l1ns+6Nah5QUWq/DlS9Ow
WVPCqTXoUzN3g6mRuBvlvv6CE77w8++mRD9dntiIEmeUKvLTLjEEm21nT+W+ZkMV8iIZZYrPjOFe
SCSg6TMoVlUCU6RIsoP+8nlUJDOO6OgMEdZbsU784GzMhNzrGJW0ZcS40p/z1cB2o/sNOBUVdB5Y
isnbGugNcjIALIixI6q6VtswUT85NJiYIDdMtOmMCJPQXi2JTtRL7iESojbsbwNJGOkAS4/Cgekg
Vpf+PqelShZVt2nv8FdMflW2Y4aNAGNWz94+UuYRNz0NTJYEWp66qMGcNBej9/wnBJF7EyMQIiIH
U3D/0OwAAGOXc+FNYqkpRcgwFL91Qf5dJ62VbEB4wfiz0m5Zx93Ntmgz0ja+QpWhHmjoqBhkcHqz
f5QQ3Zh8MtoBUIo12PPzDV6ZygP/0zECxVkbe7e4wgvWDnsShSL0EgLriy237sylVaATSsw/x+ar
7/rpheRbRhsaSC0LYTG6w6dIIjUw2nU8lRDFpEMzxLzfZwi4aB8D9VB7VRN9FtgjGjX3RrAUiV/2
YqRrxCg7oQOlEYzG/SWMrzWwB7Sr8HLszXQU5kU6W7t+HXrWZcEGE0AUsYBULZW9mzQehIS6jCAq
Cg+9ZaTkk6FobR3ucKC0ViruRVJzmZE9TPgkdmVq3v55ssdlwvIk07VrH7LmS5JrUp8GvNDW0Bzj
YjwmFciPugS1xb605mB2bzzQ/JrOKWEeHNmSG57kXsx+wcxX3Jm0JFx4hfHcmeNVxgo+lGbQ4+iU
kIiVVAkGWHV4QTAHsLv2xdVI5w9v1B5FtDWGgRGxOSzMriEmPTjFbvDu2G9TusmYuhVJuBzike7a
jv8VXLP+x5ghC4FqvBQ2SZJM/m24uJU9P+QEJYGSRjx6RghvBSnFtc/Tx4p7TK4GfqVmRF2c/6jv
P2I94xmvbZSgerA2Pa5MbA0lJ00dt6fecX9GdgwmrtcpXesi/xlSAiX8DGf3OtLB4ljVs0c0g4TQ
XYyEILA+y0fCq1eRw/f32tfNzcH5ywWVJ8k5IFZicn5aBNW5fB716CEtYhBYIENd8vcZt0kNFN5c
btN9DdPcK8KllYu/As5KOoMJfAmoBTXeRPt3RIPEHBQ1X4oKCL0b8xbF7IzLrW5Ti+F8bpvqghh8
E7GoYdm6LCrrrpvv7QQdxiDgtPoz6y3qux7xjoJqStYGPlZrc9dTZljJXbW7Y2ZvkfB77R/x8k9A
XxJzn6DVN+QRYG8o+KdBO/S/fYG5/TsqKE4ZKAeSPA2w+mOU30bdOru1eQ/dmXFC8lLW2BA7WJtd
8c8l6Bx6H8abmBxrCA6SOJuCHYW3MZQxKMe9MpISEyKvZbp2K/p0mwVyl+bMB1FgdIN7xou2HGd2
YD3QQTrZJALyieGKqno6VdobK9643LG5M6vNEPFZtN8m3hUsGf3ipQxNsP7VqQtunhAYe6A+U1dp
gBwn9h9WuSo99x7WUP3CefoQKfISz9rHjjIIk5eB1Pt1EEwCGsFyWyx9J9o4pkfQ54QK0vtnSGCt
wb3RLw64bVijSrhWEjDhLV3xT2NopqhSbFw8aa+UYMXhE4z6OY4P/LNIxrXXPcMRRj8Bf91J9w5a
qv1IVDXS4/rQ34vm1aoIjMENadIbMIc3jR1RshXFcwti0s9CNE/ondGStV1/kSyKvElgTP2Y5MUc
IXyCkZgRNB6AbZFJLjYxeuD2X05UAk05YRAoaJHy3fWMGoZQDQeMAJTuaxfjecrPPUs25e40dQkU
kF9w/PSoZ2IlqfBrZPgkCZCm8FR43jrHFZAH2lcclZu0cV6jEL18zwOFHjFmLNV5cukifOib7KMt
4l3ARtceyRyCkl7SgiJ+6WJr4XXbwEjXaSDo8aDXtQ8yQnHCC9YeZOjRI8d4z1GJkHFs6MZ6GvMN
xhXH4y3lnUw+Bg3Artcc56q4Fk4Nv7rUryI2H3b6LzMj4h/47XWAxrUGTbD+zPs/rzi4GoZaHMi5
DYYnDDaB4L1pjjaq7ihBXjkPSA9zAG8oCzsKMaruePwZcJuKJjgIN2ebB022Xfj8lHZ/D2L0Q0NL
vYJpxfgMNLii5AQR6bqo+Y5nfaOP5ItN5hIhCAKEbpfTYcmZ7hxjGaLCC83vbBCU29I6PLDtlAMU
o4QVoY9GT63IPbXk1N7CNN/NtG884oyhoc+mu4REPxNkSY9rqMF3ylzkX9T0q55lgNUoBB4eVNzo
bvhtMzwEloI/JVssEBQ9SeEcLBh9JS7g8D3uywduu5D2HT9aj9iaxfGwCrWdg0WfTFgErpdCtw+G
dmqyn1ZHPtYcc66N1DeW/GxBg5OTGXE7wKxnKqGNHMPpUdeNre0ir2QYKq3vHPN2MrDyI44rACd4
7n0eGDJSElilEj9uKuMlokSGvx66FnIPuIedsXkOG+pJy7LP9VQgJIfzvnVLknMtm90mkj/YKCTR
6K44QYNapWFC7TWex57/5/B3ZOlvq9OZ8TwZMtr4nALhBY6YnuOp+coDMhEj+5pijKReOCoNgz5z
xfVY2hHRALimkqgMsXL0+LljAhNZwV/lFUvprCd9HbaP0gWpw4DUYPRcoDIzRgfxEi4zp13xiQEB
eEdXYfnqkx2eSmyxzFpchgWMEegN4oOBxIvVvOQnqtw3i5CXwKcI9o5znN/S8u/Y31koyTdPOfjk
Xll0k1TbkV92Gv3kn9sy/ugzbduDpG02vkRz2/XbCCnNRGhDxmedp+okm2RZOYC32GIE9JB5+c/B
yzDm3bHmmh5L5wu/l8CSxO2CAEA9+UA8mBub6Ox0lObmdoK8xWCZVwosYfmu8hUqgQVjgFYXY6+h
E5APifCVf5sR/AQ4cRNKogx0OCwELCIce/dUs5czc3L3p54XmoAuLVbU6jUGLGhT5r0K94XKdsa3
IDB/YLsulloBv2j+IsvBEZgX7a20ueNBH/nw7XiLOufyP3QWA45/UY8tmtYhf1gApTyaQVsp2/1l
NXKs0jk5lw5BAsBbEBVx/FEEf12PxpWsa/FTJsRxv7A0QIJ4FiTxuZB4SCSaungdwBZlEgA66yeh
JO4JIfBNrP2CAAJfcbHCFO8hz18xqQTZJw23wZSRfFZ/Zf7NFcc6bHdJSw+XTJsobT4dV3tm8okM
xtv3UbWpo3gtdaTFCEAQDROXtqjCDJMQSUMO9V/bE2n8zhRAuW30MF4Y8g9stqoNkAjb3vemxOMq
SwyB4Ae+hVuSd0G7tMaYTDAT/DeiGMW0Agvwv5F3tmisPfI4E0wP5jhATCWmMPutXo3gJgekxgt0
wdQJKFCa6l67KySTRkss9EgsnfnWk7tr/5FhP5gXZd91GO7N9YSim8OkOmQdCy2ygItsWeBZlp4g
lf1Tm+6tTSgvuyayOLuDFuEPBQmxreq/PM2XiYiYa9qbIBxXfWoQDg1Cm8l2hvq39ralt+34yxIy
/BxZA/u9HRM+L/qX+hctaV91o9g4SbuQ7rHuSegt3rvkELAocK1TynnZVdU7mc1DSGIGJ62p3Q2a
SqUnCPV0M5vz/6NdfL9xdDAVXgM1dM/LF210i1TULyz7LXFm7Y/j/YQdLl1jq4sY9SJUY6IS/Ski
64ZggzDYwS1GYOL9MBAlfBXsGBaSipJMQFDXjfqr4OmqedjBKhhniw/D1dKVl/xYNkrZqj7VTHjv
fLPIXSiBkGe8TzZO8SYh7fmsOLui38/+TzLLg6nW36zLWvAalg58GE2zz0pH07DXwXLx0TxZY7Yv
xxkT77ArR95Pu/gzgvbTZR+mlgOzMl1C9wLnjiYytnDgg3QHkYP02kblXJm7yX1OxVvSwgsnYwZH
mnomi6xdIvJbo2RagjSmGqSkrLp1OD58/zTFzMwYm8eBtbV81mku9lgYIfaAkaxkuouPP/duPYJ1
v8DSasfpHrH1uuV8tdCKaTPMtC67+xO8hzFlY2OybEPRVB1VI5fzOkYHUYhPepVtF5ovvg8xyq+A
j6ZQQL5C2X+GtrOLGnuvRfYbjlC4KH9tsJFoE3U1lP1WHKUUREStg/Fww7vlHgCOxbo8TFh856b7
8LkHa5EfehIEw9B6dbCjZf9Q5jHBDlZNpVN8xumPCKIbAESWAzoZ3KPEWZdsZZD8ML19Q8H/1/TG
ser07YBqtAxgKoRlsa7EuCa7U/qMTR3EAzL6lSP+oyTCjtD36yz5cS1sA0NVoDpbloSfZWgsmxaq
Z7lqGXio7VYXnyZwwjZvR4G1IbCTDYgk6m10Xyn4Ijcg8eYLIoiGOKNKn42+oNgEFgQRhEc7X1YI
lFNsORZyLkuBI0NAaTWaL07V+sjpf9NzIh70o21+j/NDj+qV47PDQaOtoe3NKrAsJLIUplxNkP1c
kAeTvwOx76nTOoGJ5CE5w8kbkDE28DE9ICRx+ZvirEjOXtPsxQTCrnqH2+wPNOzOurSgR9WedRaF
vTEE4MoeoRSTtRFdJ1ioRWP9ayVfG0OidHg1pLZpYOH1c7SgmcIstQiLT4n/JA451+tFsOf5TNlK
53F/0+Gl6inkepamE0vw7NUXFnwHth/jsM5rjbE5QGKisMZJW+TtDmEQ2BCs1SpMtWOJT22uZy8K
ltnnX64GiZQZmV4cR3QiaB3A9KSBtcp1vPBNxkKgIB9MDSTiQ46tTc8ljQ52YGQLzIznHLVO8ucg
+3Ph/zlkYYxm/2Qra36DjwF/kom4qX4rKnfvEKjToItyKU+ZiC7cnqU+cQ25MpowYWQMTuC9LM8z
JBRQuBL6Rk5CsoP62mbzD8pzUcApyvVPOb0apb+syeXcZz5LImR0BREUyddYdR85/9hIpuhos0sV
YqjJ+2fdHU+5RVJHv/e06i2q+r3T1OuK1FHUh7ucPIUZ9I8ZY+VsqOFhEeYw+XA+W0AedXS61m/X
9AxBi11MC9l5GbzCmd9KQbutXaVOTh5lFhfqVyBGp6S+bIr3Sn7bNHz7mPuSDjEjE6XeN1zrWKfn
wyw3obmR7ioQmwQWkkHAJcQVE7HJh5TnlNWuRg/hWa/q0o1gTTi83DBV8bRROH2LrFjX8dFHXg3Q
rz6E2rtwf0LIv+UhQPyL6h52Gr3mxt77zAtN0GQuOuSJgUNR/yXFNWASULIaAjJEjmPrLTEpoMnB
Kly+oZFemKDbJnZF4Nhacz2yiMVLkGe3Tr6Ozslp38NGextNd10xyNR8hrL5emDQUXA2aXo4POms
dBUjIfli/62FJ53ZWVz0B8tvDho+czqThEyfoHtPmZ9omnfUunAnBuz3oeSdkxBEngJKq4zN5Qgz
UO3Zk6ZFvEy7iIJ7Ftaq6Ot7iM8NrpQ3rNhX2OO4GdENkO3K7Aq/AEyogsk5c8RuWjjh2e1wOmJb
GWKHWMWM/Xu/GLwSHTTVn3HsBIZzJWAOwLrJ6N0p3R3ZsqvSQXXcty1dLfp+Qglc2gdivpB22E/a
pwPAEknVPXXvBm0s90Xy2VqgSVHHSWNPcGdWAB44SHPGtmGUa99L2I++dsS36+590D2MUYSy8GOH
PFF2iYKOeZKLQ8NGa1RhQwaHUzB+QivdJxBlTMJGvpq++3Snu8WNqte3hDhBMxwOzpBvkwoANwG/
zPBspu37LPgj85zVprEtyaxwKvzhdrhPw/mp8hgUiMDe5pDpxpTWpvGvASUaFg0qEqN0tzwTlY//
KcDp1Ggwq1DXgRv0kHxYjH9I4hlTxAhg1dAieURhllh6uIZalH68dtsmlvRvOx6c0gOJSwaDiiJn
jIZAJ2HgjUu2YFsui/k15GUpY3cfOCdtADxw8+pzFz3y2KBfsdYyNp+Mm0XFyTx4bzuCiV61soz6
GvNYQLle260n6dDcpXp2ign9GnHoJilJaPwkCHFBAhlc9az/szpFiNBovgyYKyTWko/XGPHeRvwl
kZGhfBggG1WeeKad0v392Bi7gODShMvBRY9uE/eg0Xyta7VSMeyDHTj/K+99C8XDfMxZSTrORi07
APH16RmZklX8GizPhQGxaGsO8HXT9Zg9LEZCHvv2iMiTSe7keMkVSgqtdfPTNtRAzFTyZyWRMONn
SeXAMLcK5Cppm1PRsr0kT6LNv1GQ0m6qTaPShmTXbiC03Gb3p7w86hiAaCogezn2R8dZNYtyR6LP
SkcfPnyZ5M+7ELti8n30rWP+Fh6elZhbiBciDXe8zREyaGIDYSmfslGlb+PsKqkN/deIeknQxTq4
002BmGPN2c0IhhQDxjY2d4s1eOsC1b0O86Cahz/DpaiGLESNW+lYiFmBV7zSGcM4Q25nBfMhCLKq
F6ZaGDXdc5DqPMerwtc3ImvOqWYhRRDLutVPGQyiThwjGRGuk2NeH3fgX5706DnTza3WI4swJQ0t
EhiHyYQ3GX+6Ly+Jxzukxa9gp0P3tRouGk04GhQsPR5QU53UDP9ZR+xo+aTR/IzcO0Hr7/0GL5h1
1uFRxJaK24aBz+6gLPLrqHXrwIhukhbAiAd1MDnsY+pLbddHz80PJidYEmrH1nPXbivOBYtFa/p0
OF0NtGdRD5C5wpBodla/MLyBB2mi7Zk5zNseN1xzD4TA8ujOOw8x/wAbZTS6rY9oh4BW/zYk6VeR
adNTzEqxsnx0fzGMI5u+3czSN8/1kcdj78/qFS0E409P+yJa9k3r+80k2LlzSFgAgM2jwXyQaHtD
r09C2C8x16QRnYvEY02LLkMkLya4h6B1VxZp3C4em3wE7fwbl0hbcbfr4W9udXtEeEfJTERD4arM
3QnFst1k1yGevtULUg60gNCXyuCL4I6Cheu0Y1V8SrmLGiS6fkC8Yakddnr1PVi3ppuWw0CXO26S
otuM7ptAb51JeNYVWZwIW1qxc/Xg6DE3i2lFLaUYzItbSw6gwfqDTjWoHn72ViCKt+xLAoVWRx+A
j3ktbAsDmkC6y/vWF+PzhHNwQ6oO+vuEx8ey7knlLWoZ4mjHx+n9ti5DrYmrAaltX10Hx9906bQi
vSthj9/Zx4HBisTxOlRi41YwB4DW1QPwC7KxSyR9yhvaUgq5DlMyeW/o+osA2sp16vljpob5/ncA
O6BNr1b5EOY3N9Jt9q3Xsf/ruKRG41WfH2Na4wjQV2zEnNjcuJm1G4friLghMBknEofJ1nWHXYyx
9EroPYA40GmWyYQQ81HBALAhCJFLS1elRkkjxuK55UeqnwEkLOpAubVwP8Kzjzs+INt73uqoCU41
sKMk+QtRhMERXXjsocjtarnZ2YTGNoLuVW3nixLjdgHbuJ3pZkeciAhBcEJpBFQVto9VlY7q6M2/
DfviSWvWEa5Kx0T3+qsVL/jnnvzk7ddNoyUy/xWaYJ5kh8OArTkv/7Vh0yiC9yb50QB6xHdVqro4
RADCe5q1LmAQT/4RXHZdMd4EVJtT/CvzKr5YktJkysCvfYmAbDggh1CZp/7Mq9/fjZ6Fillw3TeM
RTHUNPOGPLpt3AJNklwf5ZE54PSOQQyHL35qExJdHCyrbATK9KKkP6l3c119W7XVWdqknLPZbQMb
WSWjkIYSSVDhBH+68+5o47Irb5qbb3UPO5C51dGYT1i3x8hbetwFowWlYPiI3eTclGwCTK/aNEQ9
CZxy6jdO4wk205nxKZvmICFLfBpXqAcXEh1ifO/JemSmasON61jRmkip0ToONYIIbBooyNI4Rrc0
rwNfbrzafe5bf9MmiBHjD5thUcp3YUMkL3jtEZaq+dLciSWSRIJW3ly2ZcX/wTdHtRISKKhCFuC5
fNO5E2zge3qEEArhSx7ysRmjqqFfjzs/Y4tkokDJ8l391iAjN3E9jymNl/YtazxSCM59fAp2f2hy
sUocUpVZP4v8uSEfk5bh4rv8z70yagcri9KoxoWQsKtoClTWYn4Kvz3iIybgmf2DldnkruqufhGD
u51jsfYTErbRV01GRBYH5FrYkwUKH4J1KQ+rtY7SKOxoer1j6N8LA6bqvaKtx7E44dDkZAXcZlDe
jlQemf47ZMeQ5xprLfNdFSbqvJL580q42ST/kuhVq98qi+BuSG9chya/T1lVKwRT6wIETmTMO4oL
9WKumFCxk3SP/nDoOAxO1EJ+ZP4rkuMgGaAwPDJicfHYV5YxYwESDtARP7ULHUBeV3NmD/PWJaK6
9NA0YegnvWnZZY8kgjgQvygf45A+W9Bk8xekDei10i+ByqvxEaTjpJ1YkUkCfB3E8zBvWtpVJAU4
BxiS0o2XlPs+lIzE9FWgl1m9pvpPW99GLN6oqBbW4O4ywVyT/9tsjHcl5g2pZ2Q4gFpLVzAAfexm
/vTuxNu8/Kra92D015kCgnNgxpcwfVgMD/Lkr7FidgisNZAVaEyh5xY+WXvLjfyFrTh3nTzIpv41
omk35C2HlS6Oejeyi3EOoUUkgcfS0yMdxtZ/o0FlBGLgn7gXzvyLBIUJAXJYfUwItgaLtjNi5ZnX
b87creOO2jfdls15KH366kcZ6GiYfhhLIGLuFWS09sCfGe5dMW+TiZ3f2TQ69oDyWtViX1vy5Hnu
1vm0o2qvdltV7e/KAqhIpNDMF03bMg6HQIyzEps8zhcD8YHN4D8FESI01KKNuaoolyaxTSmKHKYE
SIR+aL+WlgKOSyZbuVAxQv9/6VoE/DtNP0jh3GKQ344hFkzD5YqwGXSw5SclhqJiNAlTxkVx5AWF
mCEo+SDElfBTENTUgdw0s3dtXIJ8UQmBIi9n5jymODsj7VShegunbugXUWu3wNacplvpWnRuTN7n
uu1B7CBva0n50KcR4ER38WjK58AkFyp/xuuWwmAzcsbnLzHIy7bYw/jcQsC69KH1LymaR6oVmzrk
exp3za1HsqnrUFclyNvw2fYnAh8C8hRMNtW2iV3az/2I6F9xCy2xVyEYsKvIlSW8er6VSN8z6Szm
9EWRTiyNqDCma0nufOod2Qg+XksH3w9ZOzmpq/4QPNR/XzI+yoM/P88PeuGxEiSZBtF9oJFABWE+
QBbe75TK3wPjrdMmJVTdT721noofbXgLta0GeiXI+P6wo1FUaMN5UopeI7zowv1LMroEI3+Xtb0p
guzQW1j8G7XmhM2WMEXp85UXZFvNWYtPxElNsOlBMloVrLXyKNMbClaDlS1lBxoThCDoMdwC9ksz
LVvnHcdQWpW72RnXqszJTBDUWvkjm2jbjZ9czTo7nLJhLSvNq8jB8TfVXmAm8iB4+pxUxjHCuahP
uwBUgwahXaITbsxtTmCquaJBfmqDN5YcHrpKbebP6rxTi3Vi9gPk6rhQcHQXiUGWSAEPOUWI2m0G
gQVTP9nxyU7uVS5PJn3hMJzq+Gz74TPPnyZVhMeqrH9z2MZxRyKRzV/9FadLyCYnaO8jhaMRvjfg
vcYkvlkTUfNM9e2c8YDvXLv8lykWhYzxMmfTGexP74Dr8XDqkR1G5WaFvxWEWu89b7PNCN2MDETi
hXCc4W5q9M3boN9csoAF+aQtoDuWpOCbDdwdTiVWbuwuUK3jW0ovmDOfsH2L99wx913Jfnw+DjyR
GDW3ng76EpBq3j4k5V4Fg05yU00AMi0n2Q6JtSnicB2yA3bIYurIf4pHF30NOg9c5xZGqgbAgnOu
XER26FDqkQyH6hCjY7CYVFlofKhsa4K3KH3mPOb2p6KYoHkkbyl/Qh5zLIPFazet0v3OzE0TRPMc
MOy8ogHrunfq4UA5M6IDCifTuKpNgnT+MPXqk3fNatbTmnlQR30sz9xzmRMsyfGb4YO7gdiOCecI
inuP0WvKEAOvcZLeLbSY3dXQUHM5yFl0EzDSNc7+LFx/PFBMaPjdjE/IeusW33GBC1F1iS3vldth
NBy8XRMHazLgtx6FBiRDeFM2Ktqqthn0MKIp8F7Y8XPeFrva1jZlMFxV38YfBLkcXl6/Q4pJJsFn
ScurSID9kTkkBpmVL4lVt34DlG84epZ4y0ifgZGkbjfIcyLzr2hSlUB6BU1rE0DdDnHB9UF4Swei
Zti7D/Oaf/nW74TlN0kLqlraBosY4nLbwx8OSFOB6KRwnlez/q7qjEPKPGjkPrrYasvkBYEW32w/
14wuCK1q2kuHUdlBR9Q90sA95k4PfCDcaRwZ7O1brhsmuH5jEtEhtwkB4RERB39M+eL5pxCvGZd8
hCrfMuAgvjTDT6mIN5PF4KxatNOwCrptCTUixCucf3VWeuB2UTp4bo3M2rPrtBsf/zCS83YvMJo2
friOJQ9AQYDPeubR6d3wmFVEhFayvLM3ytvhQ/SIko3gwF3JClVZ1WGrsrXNQ8RMpKhldK+sOKPu
c8zJzxmDQxwx10/kPsjkZUYXkbWvIBlR1TBIhKhT2wmsMaScIwYM/9ZV3aE3qp3ZYtQbOhLi/P3U
GazrRkbqP65+GuezkA+exHNbVaeMPh1V6TRe5uxrJJTFC+cXy0bP5sY3+e4ZSsntvIuaoDUfXTuT
yAgxypOgADYbQag7oie29azNkU5Q9PWs8T+BjjCCKUzrmsOylXwsH+Nh/w/27JQSDPRufWVzg08x
XbDAabpr17xyM+f/B0aeZ/2hxPbpBLbyZsB9aSsdjTQXvoun6i1JL6zlw1m5rLUvtv/4//5/ZNNf
ZEvbRJu3/mCfDCM+405azogf9AnL0AZLFNU0H4R6wdJ29rlfxRRJ4FlTRMj5KRcRIabfVZe8Rg6j
n6Q8RVny11c0ZGoCGLmMWsgvIlykpzd0K59Z8DnyqYoaly785GJBz7rPRBzdgMs1+h2cYgsSYQuZ
pyM4iQabbauOpMZj7BhzTjCmUR/3XhctwGyCkicigdNzQguB6KdEixmgDVJ18dwz+Jt+p4ksjPTL
0y9BgwDY/WLyoZzwiF7W9vA7sKr02AxWvAU2b4QJP88lWMclHbwy/WOJm9Nw4xNLnMZHdvKrwZpv
TXaYCaMn1Y6BPGhAlNtEYSNTyGLUxAYAn4CZ73zs0U/7zDs15DBJDTLTO4fFC4ueBC9701Cake5O
4yH4isaRjafKFS8x/bE0x21LNkTNKfYIkXjWkQEpBqwD91wdr2tCetFHGeF4SEp2PMODnrBD9pZb
J0tLNjCkuw5GS9SsbYcXxnSOplO+eJbODYom2Ngb8a6m9RA5y1iyCs662rExl6z4bEPFVKAmDZd5
a4C1JclVxhrhaB3qJ6e7CiIzjClb+mm/YIu7VstSS4ZbL2p2ecJEqJ02cw9VrN+mEzOlktYO8Swq
45LzMwBI4uDtGFdZ95powVbwBQpiOwWQWH5Gr/hNqXNrayedC1jip7yIcL7XaKCgb+O0JfzK5RMm
09ccKbFXy3lseNYmEc5ClO2jpmicu/4Y5jlmYTJ12fO4wcOS3jJDPtbYxaqI/8aUyseEguuCSY9e
gPfACVuGlCFh96I8Grp8cYtLRedftc3SB92eRdAO7K2fMjzP5bZnaGRCdXYZylJZwiXxYN6/gg5K
auJI8XfDyAwWOOGpp8Dc0TfyJFuwKYgUeHIG5lw+m2HB9sHZR+B2EhqJemaDXhF7gGYfKazNj6mQ
4kaPENNIWXWMqPb+gI85ZUHAGeKZJNcOgdPR9B+9BkmLz+MvkfPlTvyOiEhVJJKOZ+qhbHcRpgHx
4o6SVYu+R7zLOPuzE2IbfjS9OOVI2RNyV3VjZNbcr01pr8PKeO//4+i8ehtH0ij6iwiQLMZXK1DZ
lpz9QthumWQxp2L49XM4wAKz6Nntbktk1RfuPXcSK39+VXTGs98eu9g5zmkfEOT4bWW87/jKFiw/
Dyojm43GZJ3d25jtmrk6ZwbLsyCmYxybCSxDBFQPkVYClgEvmwT6bSfkKCLrBgCkb4SuX63uiims
euhZSqESVi3CTbNGivXmho+SARBl5/I+txc0Vzg3GTc8C7cNdKe69MMClCG6UYkdvT4+HVhGjvv/
EK21g6r4KRtKMkGg+rREDYc6cG//ZLkcQ9jlihdvPIXzd2qzfrGeGtI4MpaZHV4GZXBKLaZET+0H
OwFrNe3JlJPCfgBvj4qWkQF4IkQkfXY348/Ryx75zcb4teqoADBjwZhmWfzMIhAdOOt9ri6tRyOl
yXetQ1yv2q1TpM9Sarww3zVdkmGgjHty4PhYSAQbUqlAjrLDaTxUca/jSNLGP7d4y01WxHihPebQ
i6GFMqS3d57BQVhUa1Yq235kFNvvlTU+sMyRLSYqog51TAU9v19TnoTxYePcW3RGVCVYT2Pqldbv
1jb484Gqcpx4aBV5GuNvBxRNz7ujDmzRIsQ9A/46zKz4lgDphPNg60XDmhAU3gKFokJTGBa7TTl4
m9LnQ+7oc4fwtGy2EtQmHiiggaQUPIoc8bqGnYH0p1fdN8A9dGBlxWdIYMVgvVUZUCq9feQkLyhZ
sWCu9CI8ydIOkqg7RNYUmKs8r5n2O/7eFYQAlP0LFPJt6JZ7fc5vI5dmxdJcYkhYvgOHEWdT9ZuM
N6dsbjkbuyxfalPgIpkkDGXAfHWVwTBzwGTOUTN79r/Qq9I/i2JcRianMMm//6Pnl/ri6I/7uX9M
WpxH0abnUY/Eq0UwVBPGrH+z/++NodpHLpYim4QlrkfoEwa02Xlii8TMynGR8zNImwgxnufqCakI
ptYXnoZ2eBIKrELRm/QLxkWavMhYde1I3WC+UMwa2Fka4ulebUgDlS1evfhfjHDHAINJwVjKfyp8
gX6E4npiSgGkz4H2CI4fARlNJ5O0Za/hjjLo+q/BhEd3NBSt7ZRtqqkMkJfi13Oupn6Bwj717xP0
v9GMOAK4QsPAyz9SEBKCjy0hTirBS27DtoQOlFXw61E7LiY/a0/ahUcKT9Vycd1RG07sX3Wb4T3p
ea4i3JawNCE2SYcpt8uuWVW/VPIpUS6jmDcXZGLNHrdg2j9yZEz9n+P/DBqEbGTHdSLfre6Z0Inl
PuUEgqy1qRYCoJ3fy7neS8G6nCpFMvdrtA/aFGRN+LlryYJCR5+ltg6NbIQ/DHLoRaufUx6QsQAs
riPq5VwprOIxL0n8tE8TTuYkDuAXlWZyAbl5iH6NHh0RC7GafQtwtNrkhuFar0mUn7TuKKv4qW/Y
2ZKOspcTCyxX33rjB0siFQr4W+JBjxtuY8i4dY6749QI59CCl3FuXv/bNGj/yCYvqNtLhC06pCXi
p7J0K6y9wmComiqYOSKrpNs7ECp8y3xkHVEuSU7VyEnM9B169SIciv+1nscZiOyo5GUk8kpjBkNz
w+7XnQDh485ycnhx3lNOWyP5OqvmM7OLY0uT67TqmMzE4mG34N0KkgJcOTi9EBXcnK/83g6Im2Ke
XW61OAoq79yJGeIrzTfC4KaroJXc0KJv2IPSDdU5ucfRJeNSNqeM8hzhgL2KUXIVhHtP3XjNwLMh
PrchBGRwXUbn5vKwzdAgKwRlbA2gOIwoluhII35AzNvhIjEg8R6hdA/Fr3MWtiqSUuZYfbnLwzfB
OxgzTG1M5+pa6WpktlSmxCWybV9WBeYXTf56kXE0vD5oC2GSMFJk8Eym63bZ+fvae9phcQRA6/GA
t4vhgCX/8kIPUfuONTZteMI4f7vwYno/UYWPY2J8gnmSsg4IFSc0FrXWBiCnVzRp0//nnIkBoMro
atsDi2MaJlRqqFVtjshm7uj7TkbWE6s47+L5hP9x08MFAecMtwHnhGZTR1RclR1O1nHfGopnYrEo
scCq9b2uGLe4KB//DOjFrIlVmOzgPW8i9ZEUt8q+1iGfnHG14q+FL1ygFWhfl72M2z9TctfuNmnQ
3fgcVfFar17ZlZFiz0iMBAG7fx4Yq/rur44lmTGe2/4sGDPEShDbKUtfbf3W4QrzIeiwwsmqdmUt
QUM+d6Q0tx4w85bhwVSCbSkOeYP/yEXP7AeAjlySOma4rwPq6Uz7tapq2ys2O5fBFJuKao10J5b9
rICrPwA425iwRWKR8KmCasH8GqO35Hfwd3XyUVrP7MQF2UoWqjfNdKGSxg/uQRQz6zVmrbPcuVg+
eTk9FsDYbpjfnGNINrN5c+KvnIJG+O7ZbIqt7d7iZaxJmibsL1LEqgiG0MeYVnj98A+qbxgJUfsm
+H0djNJzeB7U12AwveQB0AFJaHFQDsAtPIFCAA1d/xGO2oNr3ztU6yxUzsuasGZyGyJnwCb9uxhD
x+pj5uHU2IlCLWJiiEOI0rnq5brHrdvXXPZsbXLj6sxB4tr75ZShZaBwHHjUMQKRJbHMRpapuFGd
ckTy9Ih2E9+spWNDcZo1l4ENgB/HGEf8bRFnu0EiwiIYMxz+pfIRdw/mB+qTmJASBSWOY8G8D5OG
9o1OYUAuUCEuGfXA9s3jXOQXyP6YYZ9FMa00nspBZ7VMs9S40Buqt4Tt7Zjm1xHNQsrsykOuO7r3
huTCcGQ7SzA3Us+yfJLea4UgyTIO2MyT+JwWXdByWw3UvNyR/9e7+IwfUAq79bFANlOT1FqNp6lj
Eie+GNOk3GchPgJhQe6jjK2G+ZVBoSFODU/s6NzD6m1onvrxy+HayFC1a9j7TMSOgiS9bCTv69mJ
kFBnLzMrnaa7ZIQzmqVOghWRA82Fkj9hTN3DnWqqn4iwhqr86cTFHypy4WEWq29eP6NgKcDcbNzl
e+gEU60Rbf8+5R/gQ1tBLnswMSPKuvoxETOkQSrAXQo0rTVuoftccmgvnS+lWZh/dAUOBy8OfONr
0L3TPJA9FW+dGWOt/pGlzipWBKcSLxieoQRE1j9yZAjD+OiYvdRMJHqvDXw2ggaCLcOGCju1ZO2M
Qe1sbXZJgDqVcTbai8NiZIpJ/aGO80l8mjDrZNtl+NIYHRpGB7gN09i82RpHDl8Oz4WNmBNx4tMw
MptdEFIF2F/KqoKZuFtEj7pnnsSSGybjCzeCu7Xrna3+1yuNIbb+igxJx0xY3TKIs3caH0wegg7Q
eG2Bso3oARahgOYlnCSPnX1iJWTApbNPLRY1thE9eHwOb/4zMW32lzBh7nqWp7DA8qcRn2SDumlC
F2WPHcup33HRd4Oi7dyjR42wpsLDqLGIEqXBE0bubEQmka0NhDDuEG7YdX8TNQ3LqO0pBaXLWIVB
AX5slU+nHGdpZZvvScfkxP5KTeoVYs3qJPppsnAXaT9hB2ATZVJrcIqUcPzrkxN5QUVNmt8RNgka
9Wk0AiCSK0UPaafH2N0rjggiUmbGP/B4uJ9wzJAW6YPea4pjoo2gyPk2s7+End4gjJMC3Tbgc0yh
DKftNxAHENv4UcLPJvnBX73K+2ztUGDh3X5QdJ+++dgP+OiYP9QDvvH3knFEy7Ipw7Wn09GHZE+W
jOeTes0PbWO0rnKMEziHvIA/MMk+IlXudOIRUQLituXAQxiMFnqTMPwdMAiE9pdpMMaEYx6H+qPM
3lpkjfSfa4ktPUVmmeQxi+r2QW9eWLNaGTAkcCWZ8UHpWaOkbGrjqoFlR8Kyyrr0DS7ozZiIKAZU
jQ+FtrBH9mPcpIPLk8/JUPB3ZizPXPU5r03c8lBytHl8B0hknewldtgUiteQECMj7RCozGzE/NMU
tluLdG5qel/fsWBYW1a5juHwNd1m9vjdeQobmgh/Br6BukF5/XrADUSOAs3OIpK0Vxljokrd24/e
UxCgSPNI8w3knVUiSEBHlxMUi82SjgCuGrrwOAZrGPVbhPucPsbGEh1RjPN5wX0ohQMYhCR+5Q6Y
uu+3WIEW1uuzP9KYvYgy5PsAKDOKTW/6++WrrWAUoMjfOty1anyKOdzDcR8rD67N1UccBzeBeLG+
/J4td9dYj3AKpTav85mp98kcjBW+GcYlRAGywc6yl+XCzhjPJOae0cqDzvgM8DpqOIZuxbez6Lqi
8JDYCfZwmlQJCClJH0kQRI1EkGN+NOg5O3fvIlT1WTRP0yuOuJbrs9MWkcHeIYq6Bt8eaTXH5UL1
hW0/IrhbdP4oE9rpoJOkUwN5sbHOF18NTO+GrXWvbVzwLzOapYYnoQX/NibqNkycMMRkaRHnOqCu
Fltb54CGLQhioTknxWVZSjrOCVsOq8fGuhv4GLHtWMzzGGNH5XHGgcw2V7vzGg6oW1jcrMy5OS2Y
lIw8g3ZEJ9gp81Cg8NSXAnjK8Knw4Pg1ntiSKhusFBkio1pHMETUVD1ogM4TjaGF/t54GLHrEAgS
+v9FXbvoCVnUqUselXviuEU+Pyz8zInjOOsRAGEfFsmhn3Eu2v3Ry19EbR/xAiKD7zd1Qi88MRxG
/yh6JB9gNqWVHtQYvxdqpDoO1yXFUFwTcjY9l9ir/ATWMm0/zJk7BqmHIX8z0JhHOrsv8q4WF4bM
8cnC6O09Kg3iwzmNhy8TWNfot/+T2ZoCn93IuLCGxQBFrkK6jap1AYX5ry0xkAbGokrTGWDTwYLx
KlmgqTrQ3Tf4Sjw9GOOAZLesHgVEX1ytrFq+LaCqoGAyh2+U5apmZqCRu8OMVWJksdXynlUxocbF
mwI3rOPa5ezajrUTAGIgiPZYGynS7ZFEYHJjdKopzIioLgrC84RB49LfmhRIASgA1sZsymNQzx8V
ckEJmdhV1FySktxo51NsP+dYwxTqUmh34M9eu6H/86rkqXLeNXZ4NtQJmzChORNbDqzKwjQGMZLX
RLJlLlP/wH/n9X5mv0SX/SGj4iCoRkX3rfRz7uMWxhEELpNxDtR7MI9Sq0DLnNOIYevr4u77cMe3
qa+DnsM8mT7i/t7EGLS9N6tfynV57pBUJjDsY4xGVqWheHmV+PEJJ9l7WPPlYpBivVwzh0xO/Pyc
VQTkgrGeGNOAnEs8tIg0XESgT8yuo/itHuqj1ZhBnKRvWS8Y8SDh4NiDzQ6Pdyt5H+aB7ytzaTf4
BFFxQXHdihJhAr+e6uWzUOnW6P2n1nUfL9LjtTLyt3KA2pJuNY4EBFcpIa1NQ6JHGa2sYstx6hto
FrE7tvVXnGTkgF0LubPaPYoJB7Ctc40fM+hQS+2DomgJym5FtzLwx0Jgfyj0ZDv2FTfzm8Hp1U3J
Pu6+iA+emulS5j16RJa7M2CGlu1jnu6BuDqFH3TmW8l4v8DXt2RQK2shSNAR9tbafCpQ2E/aVyaa
dW+Yl0JCi+YaXuDb4Bb+DUZ9qJ2vInnydAa31Cxsv1wLmyh4XpRF7jFDCt7b3+HyJ4CEAt20CkFf
5H725rJkWyoyzX5zjX8VKIXSDgm/VotGjnYUaErLuwQ8mE/m5BQxydbGujUwPyFejzX/r8q0HTka
G/dl6IdDEXvnHq6eMljeT//TdsDGrUDrr/TOCSAPGb61z7303ZhxfRO3UfHFJl55jvSBLbELepx3
YqjXphCXEa+bWSU7A5FLJU9awTgn2kwm7SblriHKLblVI06LmBQODXlBUjEQtI1AjtfcojhyzjnD
J+iXPPgpm+eGRg52KoIviS5u5OHT+uTTsauzOyf7zOqwE3kPrs7KpwhidTUKaInWPoIDwyvkEh8c
Mus3DZhs4jGsjVUH6MBVTKajtyiGnujU67RBAYHfbWAfouGv1WaHOg+XJoyimq8fPTrd8rhSWsfb
9opuw28D+Gyfvkxf+uwjzmmy64mcCLJAN2I6DJhTmHFWJqaB/uKqbKcB0Eqaq4SZYlpp0DnQDhN2
sMweKcXfzegydP5lbppArz+7tHkw4/xTjy7OUgzPV5MCtXLFZmZYAi2LzrtgJLhoI0C9DPe6VI8W
Hg4HguvYH7Wc2jBiA5F/EuuQupfKjU4mSBsAPXl9cvXniX7Q0nAgoI4i4qO3tcAHKt4PAkkUFQrI
vkIGefmROniTFSmFX85c32z30ZTvxYy+ijrUoF6T9Y5blkbVOHuUNXGSHAiZZTCB+XOCYQEsochZ
fXBGGwgje+3UJzTKKDMVCBmAqdMiN/CqtWNlW9LjHooK8ze3JXeAh0IKYSQsGzyvAJaq4jcamcPe
JsjtfADh+KeH5qGHcuUP1jGqvU2rjG2Co4vtRmAYb1mMhNzPbiDhJyIsRT2fW53MBwVWkvC5SXrY
+LeTV1wiYn/NkQ2H99q72adkUaZj55vi9qW1uiMxfg8A57YDDtkEiNVCmmz0x0S/OwBvLMgA4K6p
SoCloKSiQJnVtYdum5XyWwcf0HpohzJsVoz7qc2XLt6braBgpcBaaz3Y5z60ES22x9klwq/vfmdR
f3q41YuZAJ1mq2FgnnksRejuQRskPhaCkaOR4zV5Sxku5ozu604uK1/Q/lTboDSpXnT+oi3DRkQN
vAGQyXBaEozHqhS5LrtSOZw9EwcpxZbF54iCYevFVeBV1c3LL12OVsF+zKJ/TooJLnZejoNqL6NY
BoPEguILw7a5rylCB/zbXHEQprYCUU9hpXv27tAA7cAxyLSP3yJGFeaIf8j8nEhUAPjETUwkZT1A
kQz6f9ZIoYXscl5yekEC9YAVaEoYaeuLu8KAk0+M1U+/7LPwvpcuDpKMOZBgHcwACIYd7SQDele5
PFickNk+5XTWpooK+1OX81POwRU63w1DlW1pFi8t408Ulcbs3Jz8W7V/kjlka94JC856SN8SfW27
LbXpknhvMZsDu70tdhAxYs5FQ9Gp8CIjYFOmteKMbp+ccmA6jwia0yeu6LWHTYGziMCFVZqzXC5y
dZD5twPR2oOcI1A1RMVnVnfkK0C/UYzPzxJSCHOzyjg6kTiGTXrCwEBPhECHTZpdA13ZeVq7d+CV
J/vW3/rNhFqIl5Zx3GBCeBzQlc62QT6hdZhrFWQzk3cDpj20HvSwq5Jgvey351KKEbZ3klrknzn+
2PLiYz+gfX20ywgOKX0w1U0aXXVR8cFyBrIsb6vdnG+Zm0OwNQ+KUKrKvnUqaCnw0ZwzlEofmLfj
FhtM6xADbQTsEyTow5bBmUZxjETWhe5ZrBNYjGpEoyZ4Sfczb6IYiAjBqzMgVp9RnVomXC3wNTPu
B4y9M2WZoD1zZoUerA6M8lqPvyZGXIE7xk2+Wy5VA8oQCZIuluko3FjznlUNVTvuuhTcaXPuySbx
yj/keiYabDRsRb/z9X6XTP2+Ycg8FAEYaRMc/WI+DI9wfkJDBFMIO2nAbBFnh4z5GBLNmTMC1EKR
0f8wrGLhtWiBa/MqE5yYnBIoBaGToLR2frL5o0yfY5TJrjp76q8AgZYKWOY2AinjDuJD8oYnOnAQ
/SApUzS8GbrxnUYfNpbQQh3q6G+EK+61849uweZgQ+51w3bBRvnYzA/jVD3b5k8NfKrxAymQVzCK
R0QW3ZYJuB+eK/EU08/gS/FpveScrvDnPBkAJjrjnud8o8wiZXphVVYk34UiToIvvXU+YueHc2TF
SNNGGdgyDfwXWw0YuIWH4I/v/qQ+9fycMkMEZNAsfXB7ixh8Mydbm+ABli1NEzLnVxsrQvXIg+8a
J6SilJ47RUZE7ljvHraunD/QXaDRGdaggtaECF4koJzcBtwA1K+s6yyqE4M5E19CxLcUL9NkXsok
w65NOeg4L0yz0OT05sFmqWGsJFe7EM6n1QKw9LEUlAEjOmnYnyEBWTwabIb45RL+YqufBUJ+0xKB
3rOw1FFsvnpy3oT9C/+3gpM9ncjB/YBjAbANu0UOmiF7EK4NtzRK6HmTe40+oseyHnnD1hb30f0j
55LKhxeua77ZJOZIpC06XVH6p9EAzC9ZGRvDswW34WE4ePp1Gm8ns6QSByW3tgxWuzuZ8oPZ4Vsv
523sfZOh/WB12OknDFv1EnGxmR17nWHxciYoWJNzGnvrcSpRHbO3JnR+JKwX3B8CDybyKGPCQ6Hr
m9owgk7vv1jzP+nsGMfinkBLjcDqFjFa7zJ/VlW9MUJ1Il2s8Z5cOgpL8Zc3FTfItNNxCqMaWGgK
9cqzks3QOEFtLqvsHoWfH1QE59jUaUaFx9cTgeYMYD/e2IJsxt4hh8naLap3JX67kXkBhJ2Qra9B
/ZXx1RaCOwrQCLx/OSHkcdQef+SD0rBgjr9w3YDqZ7+VVTFzZU3P+LWjCmLQE6YE8Dg603Xd3xvA
9JntM3YZ9hHi54VjPLjDzi7ZJzwPUDzcGEcy6z4f3qsbxZcl3iOiHpe1CAQjpzZnNDM91t2IVXZw
n2vKWt+Wm7aceRneBjh8SoSvbalI6GKuwz/t/qup/zxeUd5ClDlOv4MC4QOOj/RLTp6eBcetRXec
ZiOiRcZ/6I9TFjUWi8BWJ3/R4IvSgbqUddDEiILESXEsUEpKd0ZbCZe1BY49tWgVsg3e1RWJlPuc
FV7SEzJph9nRk0wqHYReAw7UW1L7h1JHw5snyHr04UEjAYKBgm5iQqiCDu1VN7IBgRbjYt6RhhdY
RbPpmKMwqZZxtJnHc+oQvcQpZxKywT3h4kJzBvonLOagoMdGBAO0slyr1maffmqR/8HNRbdVLS0X
G4NjartUQVpxvfaF6YC2toO2QBogOSXMxVDbkAK/IAsydgF+Z74u7LnItzaxjifFLs6MAcB5UwFb
G707h9obO9ItxK7jmLoB2kgv2bTxs0sPqOZwZ8fxX1SYZ5PGM7aDeuhJQEDrEAHEC03E60QY2UuK
YqTtYeqHon7qkEgjiGFuOIWrzl/78OnTXq5SX2Ih/C1bFqXS20buwg8CHMf0RxBW3/rg0rHnfUco
mVjfCPi0/iAChHSBMlBfM/1t9IULPB/bENQfxDp67sxTxya6YjNlKOhXf3G3rINJlpUvtqFvktB9
FbjhalFdSzZxwiclLMk35XwaJ/k9/68Vn9GekamBB6PVou/Jnj9bj6ifZdgrviURiMvp6sbqPBrc
aN7WQ7rT/I/ACwPOi3crc7/Ey1Bmb5rWPjpQVNZTkR681D1rTvmnxcMPkaTnlilz1+xdcg7NIll3
HYjxxlnnlTh1molOMNppbspWMF13gA0rALGpk+MDmkt313MA2LAgNbe7mRRwLMod24Q0X0fkfYz3
QbZglz1kzv9U/KGBWxizHtlXdSgcLjWOFSvln2ANhSEPeF274rb4tx022R0oKJ6aheM0hNEuSyEn
sZbO2Uk07YnRgNaCew1XxQSaglOzP+RURcvaUqjXhRZgIhRB3PVgnyNel0XDEcGYFMSvsAITkIs8
Sp7lnKqJkJ764jAL8100QPSwi5BXg3X8LeW9ndOSeTwGbz2pAszLjIaIel1Mdw2KuaINhsw9+35x
sBkI+M1jl/KuMXo0oYXaqCB9befKtzJM1i3Lo6RdNnVrWzDi6PcQDshsS14SC2opaszcQm4dIeZs
Vg3TYbf7VTG/HorkSY5APumG2aMrTray+DJsf+NFqDbZ7Nd+chZjc8ytXV3zLC+ba5Y9c8ijSgjo
VOGuadYpy8Rp1t+nbt6p9M3V9UB6bOPEw1iHFyt9VMy7beWcp6E+W8P7ktSQsfCLx/knjOR7wlkl
CSG1gKpkB2mFJEgjBLX6Cwcd7W9n7grv6OcKty95JJZ7JbNp2cAdtYJBnJV+04Q/qJos6pmqptKX
QV98nCoXQVrzY4niGJcDI7dul3Tj0cxfO8c7LlhBLeTUm839ENFp+8hImCSOeXfw8BFENVDBKYC4
TS4bBWuPj+RBwZNLfjPT4OSWxbHHkyNasMDDJy3VuYjVRtnFM1OmbY83s5nz57GY7/IqgaeFPd+R
jiV68JxHq6MKKWz7ZkQV9bNvbIgM/pKu9hFOH7rmACtrcWh76SGB3+3jFCkSeoZya7j2sah+My4v
D8XQOUvvEmlVPjDgGHcps1KLG5+TBr/FI1vrKbwnJ5PeacZINxqfhtb9k+lEdh9vbkXtifsmjdyj
KLuTqcxvNSfM2GpmJQ3BF5oLlMnP2Yi5vKpkqOfMaNhWI9cyvOglcfsnmhYYnoZ6S8386pS8IswT
aYCLo7SnXXfJpQp8PLMlGVwGUcshiNKesaQbOau2OesD+8sUIMySGDrtDUFqlE2rQ/HB1lFoSP7k
Li/iXTeei4ZyP2XsNwSiSNe9zWQ5yUiyVmvRpuuxMLbKYxtA+8DOe1XHzsVSzg+khReYLZYElq37
Slzg2GwGcrVjBqD4ENAQjU280vKr7dT3DNd9qe21If3snAo1LuYGwz1ENR/kSPKDa77HM2xhOe3c
xGLX5n8uuBwtnf9lQO4kQFqzouktiQMLROptfbpepZVHh6ZlBkzqdOFnBXyAawwNarqbBhjePYNA
NnZOh2WNz19TDASHn9z017kAI5NiY1WEpsji7Dr3Mt1o7R/L1RcSUtdxxcsgL6gxoUUZmtqXfMpz
SITqApvFRNQWBz+v/2lQrEaVXLMRMFCzs1CIdSNzrwyQQj6+lriSUHZhzjlU+CRjxzswyiRC8rlO
XfqfjWZR9Hg4aZ8TZP0gy46hg8CysoCqIWVeMBsWklF24xLZaF48yxoKu8NF+EXWGwpxOs6K1lV/
NFJv04zz2UciYFd3i4kPTH/fAqTmxudFKVSA/AszcW28+TtD55Xk0xR4snrmX3yNPBdfChELsT3r
JHmttHEP020zOvO7mWTrykSZJZsLU3lZBG56XUBCsiORDjcACzgHFY7oenyJlzLOAtVWd5NHi/XP
ozP4a9VJRhIU4abXn5bnLGtpOPHSVyavRtQPvzmOKFeRRTxHTL9ZE0XxSyb6eyXzII+wbbfZJqOp
XBRwJZPufmDMRY/sldWz6LxjP2kMNdmUVY3GymN+7NflXLwwLjmMWgXH23MxsCTHMEtvvWdtCKXQ
E+aymbgFdvVsNTQ6Nss3mg1VgZmKfIqEW0/154bOfWhAWljV3hfxlQ3hkVmyRrhVbl11hb5x36s9
vLtEY3OMmum+RFSIHeo/3Ou6Nb4XUfLiLR3CCNdZX2zPLK4nX4CY8Cg7Vh1ZYwd++t8QzA+UUT2w
It08YMwHrRroQ4TrLgcAgDH3RSAYVNhyYSav7GTjYaD2uR5FgVa7jVddzZNLJEaWyp2BanuJyVDI
qJMwPpKB8IrTZLUAOg0N1nojF9/gQ0JrvCS2D5+KjbNk/ZR7yOm68mkKNdzLzZ4gMHQKPYpFwlOa
IzaG56icTvp8SS2Lv4tinR271UonJG/VIdUc4aM0HBc8qEJjEGE2uzarEfk44LBF+GRKksazrH/H
67JNPabN8kXbEGTGhvYyJCMiIeK501enDQTvk47kJ7GyT3dIN6OF60p/dCNeYXbHobT3Lcpw1ZtI
ncpjB6bTGLxjWfivJr4VaX8NpX7Ag5gtnCxG8tqMYoY3z45MaiH2v7p+gu0XrUSM59fUjsrOjk3v
nCVbXCdGx+I729DsWRPAy8+7j4QoLlhAijH/NN4VnI34ETVsZqj1vukxKAUxY1SjuNupgKxf7BvR
PTnS3HsknqIEezAdrCcWQJ+C2fc57bkKlx/drceNU13TQFt1i6mu5cSiLIrY2hO34hg7P/1zW2zI
eY2KT3B0LHFUiJUJzfHbi5m6m3FgI2hhOKk+UTg9+r1DQBEPSgoulCVUm2iPXBjgINmDMnmX1Z9y
QezcDIM1UIVEnjQU1bNTmdvNNBk/PkwZFxsARlqD/30N04VBhKTTM3RUjqsWoYrAOPyg4CFqffej
6Gp6siMThl8p7BkN/G0GMMflvFPOymnwwQt+EdfDPqsZe8NSTKfxH8NAavCkfVCdw4bCri4Tu2m1
7JPBVUxNtaq9AoTvHBiDT4Kuq1axXt+6OPY2ClUHa1d4UfQF1hM8rlwNG5cRdoyOgudEr+3b4EOe
AfWixSuvx0Y+jwgWcBrEDjf76yhwTWE70ZOOJTHDFq2/may7lP7jMhebsJ32vEGz/0I2wUxpVV18
t34XLN7WpUQlIDwIEbzRCLSz5jt1tQUp5eM6sMJdwZVE2GH9lRFxa4mchiA/4mPH9M8cHqXVLPUt
R80pyhh4+TfYjw5bkpracHmNky5/HmaLJYx+aPGpdGPLjIPPk+4xxBZswXpvhzKwRqLxTHQcHdvJ
gp8tFe5KJs2xxs8j9INWEJudoYjTa9Zu9osB/zEuXlNVrfrcW3XVKgZcEEKhZn24NijkAfcDlVtQ
1xq7rIceagbe89l51Gzto0itrZJy1/bwmtQXIph1aHu/KQIoS9ODJZMpq9yr0RaBl5xlQ4kTK3ie
eAK4LKT12pCrW1GF5aRDCYczFzrsphpe5Sz+12m1pUZOFu5aRTQTi/vR63H8GC+AG+5GZVw9y74Q
hbHWZPrXz8h0mm/TZfiQ2axGx73IkZhXzhq54Uo1X54syA5hVtUgcCvvrTXyYZYQ6wJoQQ/Lu9zO
I62iJMUUfK+QG0nuAJG0w0aPhlutxh16yFpmzyYKUaMzNtnCtzaGvWCVjMOfEwgUAsWzMVgPGcep
qYx9ZRPexlhIaVv86MMq1HKgBHIkZpDuiJ605stwEuy5DJH8HqlXOY8H+8/pg7J5iZviOUaQ4vB9
pgReDgaxTU3NQfHaZABa+eE9WpRQMinXg5HdHnKA73S8RWW492xuPsaAuzwvUWFdyum+/M1S+ek0
8gmtGsA0unJ2B/ojRmPYa8TAkz0Xs3XzSZdLTGsLDXtNrMPaGVAuOEAj8FnfV73PzxxoCBEZhj/Y
Jef9HGxs44qedjchLwFWymxwDXxhyzFZHT3EUnPEJ+GTDDV9sgcKEr7/EtF+mVMmM0qsG/3VaN/a
GTsBX5hXwz/160BN43MOz53t6PSQ0NZpnMcW5WQn7+hmHgZUFuGkHzJG4PFInWNvW1k9EP4Zs4bg
cJX961KlYxFf5dQpnTVsTPJwRhPAB7IWqQe5+TVWh3H4inRxKLPoTPlEvcKM0yEwIEJ7ee74Nru8
R8eFHw85j5ug2ORa4q7tjMusAA8i9AodcMnIHMDiNs054T3vzYbe5+s/ks5rO3ElC8NPpLUkoYBu
FRAIMGCM3eZGywErC+X09PPVmdVnprvdDiCVqvb+9x+60c/ZcmaBsxjipWOiC8cdVVnoGgy/CnIc
5fEiffUmGznDmb4NQJd2DUUX50EuHVKrh54OBejWUQ5xNUtM4UkfiGtSkqL3WsdFpWV3ZEqmyv5z
fuurV4qDFQfd4tUIkUj4TiCzd53M5TD3OvZ5TZr+o9jCc6PbdcVxgvLOwKpa/DKaPOLK+k7zUNsZ
/Wt0KTJWCgMvlT1U/dS149A9ZMD07LvDY79JIBnxjTXioZQ9a3Sqb9hFAawkTs4RXUVf0uoRFUFZ
3ufVp/lP1VqGCOgvJ/y8zU63oUQFSk+5g9El5sym+QMxcqpPa+oQdditIro38ZiOzT2VJ0+cha1i
vJAmvI2y6dZVAUb+P8zw3yWcRWUxs2j79r3vlFutqnAvzV0KJd8Y24Ok49h6zYvhR2WsnCXJdqVQ
kLHPjTRdVv8bz6/Y7XXaLm+F8X9/0BSdKHa4/dTBxfqnwBRYTSJQAAAh2BMf9ErwSvpym/GJ+Bux
O8sLhSgPEd26vzyxkQCvRbyWBal8TkD54vXyOSJuHRlbl3H5bix0/Rz+FN9durhlHNaebnXnnjyd
Hrl6aa0NYC/iE/Ez11IIJwmP09QBcYzRro1fs/6iSACSekMkmyRB0NX2TY3KMl32PR15KVzxqBiH
7riiQ3s2Gs7IWTBLGFR4yrO5gjbRUeu0SZAHGigibM7PnBQfKCT1ejnlrJ4hQIdmzSchMhHbQcy/
qQBkmLDVBLxPBm9G5kNK5Yul1HU3IUChhMzOush+zVee0l7S/jqLcUIFsSc6AZY4DT0+7f8uEodp
M/7UeX6CSfaWhWKiXEB24STHKcFqHqY+HxUZJhqAC4JuuZUOYNsbhbRdNoYZGds8TLZpET1ipgjj
JqeZNBE5cEFTTNYFeE5DsDdHnhFVeHCQvEZfWUT9Qcpe2CA2lVVtw9CdnliUFvjRp3n2UciiiEaA
ib9TnH/UMu4dPcqqfoH02aGlR24BQ16/reWXcfV0+bYMi9NgzMtbD86J1fz0O3TFDtsekg9UkiHl
lcyDUkAvQn9m/ubIn8RWZjSftGUYv1Oa0SNzbA2ph1CZOTX8/bWyC1vcih9adMwThJL54g2ZdNWf
J52L0aeQW6Uj27IqG4R2E54Lf33g29Z6Se8bOdgRY6l7n2PFl8GzUv1N7I2d9ikANil/8oMh1iXe
El1i67ywX6l0W3gpqTldZYtsqKdlSv7S6hGPhSdX7YamzqmrFRZvwnKJmYmafeDE5xYT9xdW1by3
stYQmVKk5mJaZ07+Et8QgMKQwLwMv5YxU3f1+kFyYOtww9FPEaw4IA2uboNZeIK9odJKROfOQoZj
xriIY3i6yuCZEyEorR/zSt9YUWDk97C41AttFo50MhRgZTf0IUIW3riFEjotvOYRYXE8suHg4Jvo
u56eeEnJLsCfRq78NIUEa+xijRaXXQxZWh7tO4IBcVmsI5xu0fZhbR4+SjThMVWswLVaXh8eDcES
q3srAhAabs/d6vmgexkh6pi/4pwSquzhrIkwIZMgsPGRc0HMpwZeCeGO87s2d03FocN1phqyzjqn
cFcGGWBNdZzw/p8WJ+tHqIlIUypwy+xippyyqGhwZa2+JM5HccBpCV5D+QwVP7+wdiRkDmay3NGV
oygNPSn+I5YNJ6gmGI2/1fJDsoncI4PDOzmKku2UX8LkLi5iSo1K/0Q/DfCPYUKbnwF9QUaWGyyf
iYqXZazKq81K/h01dPmUgbWsM8CpkJPu8d4MsDA7EbuD5pwsIS9Rj1rJMTkdDR6/Z4sYrXleQ7l5
GcqShDnwkBsdNU7Ma7Se5Pf2kKKgTpUY9bTJzGL+WsK3ebiEZR4oqxWQLTt1gTkQhGT1aPSXeUWX
yYSlBDNaWmFtLeF0wjwXMB2LLYEA0VdgXhcnF6m5mRmrIfGlPFBZ9vhE6OUPd0ZvMTuja2kvJlx6
fgB7ZhV+t+VVge0uSvZIPc4wHCLroVqan46wMsZ7G12f0c5cbsXyUg69k6K7ZSkM1uwtCSdveIZT
6ZWWgZ47MFLFC/MgiuHoq6e5HiEk9Nw3aFfTmmW6vkPXInAqDCdakcJjRzn1oGs9fOwn9ur9JayO
KufAki9BN9enzFK305rnQCkCBhc76dncEeBfFMV8exLba8O5OUa6/hLTJMSv9Wr9StIu9BR1K7e7
vu7pYS9Ddh7WGD1uc/kT3yjztThS4TBcPmq/hw8mT4dkBzk9OSQHgdP7iV99x2gE7Mw3vfTDt5zp
ool/dkDvXwtf8qL70yev/ptEXZ/4myNmyuUp8VJ32jN3kW2+MwaOdhdUQCoPn1H5jZPSMXZ0wPaK
vw/2q21/Bl5yhq/gDLZ9aGzP46MHYqBtr7PPvhUg1YdxYtc7PTDXDmG6/8iSWAX9IeYoPqyC+d+4
gTfE64K2+gJJ1ZU32HPYlffzo51yGw65jS1jsDhru3tf2+vT5BCM5FuejxkHr/XxI/7pMASSI3ko
9FBl25+fB48rQMqMG28ej8bDhtZWdz+ftxsb8Da2XzLncSaX1z7UBxoGB0Mlh3d8klysyp1rEP4z
fcuHING9m77sfo4HmO/o0XbjAVvH8qU/sOvoQUkqop2/TAGv9nPxXr7qA0+5vfg0qjZOC1yo5MCc
EJzy8sPYh49w8T6WLeZ7OOiBr9v+axSkLq4NvzkLkekV/nyIl3Xn7W2xj/fBPd5r+/Q62f5hbZv+
4gVXZvt24H29OKkd3Ljkvn8+2NjBOC8v6fYmuy/FmeGw3di3L9mFNuyQtMO4+Qt2vRueEO/bi6d4
txtuaj7WpA+sava3K1Rom5QPt3LY+gMIiG7lbytf+yazyA8/ig2+2cVmAkH2Ug9Xgk3lV7doE23i
GwqID9ONNimwo2t+jh/JJvae12yDbQLfN/fCPUQwZ71lK/4iS9fpT/TtdroH+k3ta4DeiB8a3EgD
pqn7RXljEz7jQF731Y+/2b785c76VcfMxi6d0bZ2iCe3/Xe7j4/w0dptv2UI60QfeAY6eDX4oZfe
/v5K57Lf71F/2Nj42PW2ZpJpx8f1C4jIuCcSYwPpsPLn7SW6Epu06T+gcTokDDnvx+5EI2d3Lkig
re1ZMcH8HQc81qD9PJSO/K1+M1xyymDe5dsMNnowE6VlBxB4Num2/o33g+WMu/kgBVIQJkxP7Hiv
HkAHmHtvvoZXiJeb/i3eapv6XJ+zT2NTVPbKIVBtU92ppiVuNQsOisLrzE2sXkK7fctfxUKlez2o
dudUPFyDr24Xb9zJLmD5NnKCG+iaO56+vkgcPcsuFvtnwNBN8xpS9S72bL5S4iJR4tDFtIQumL8m
n9ijYry1YAWesv93pPmuV9sZ2EUUH9GaOsjYpuUuBGoppNIX58nCCEEgR6uYiumJseOJ6pihu0XQ
H5gHEbCMtmUeh7R0dSsnjQ/D5+dxytRjAVdX9Mdm/o0/ynFegwwqKeHGgndXO2rbcaH3Gh4Ca+si
S6Ovx4x4rvkNPHaX+5YbudtLzNKJnJcv8nM9HOUD1Kb29ZqdxL+GXm8jyLbd7dX59A+fjne9uql/
/bu2+Cmcm8satgvJ6jbuBEeSg1xcPeb9uM+PoYNbqf27/7tuU5tFud+uvd/RjiHNQkw3vzj50zsr
34emK+/lPT5I4z6GC+ooR1Y14Mh5eK3I2SP38ml/HNgmfe+6vaydLX4pmMMSzQSoYtcbID2e6c62
7evWNd2/WxA82RQgIUEgfNPfJfSVfA4CZvM1STzIYDwc6bbfgfLhPQdTU6ybbjcL3aazvC/vqeUw
ieC/5X16n7zyJd4qntf/Kh6AHSsB7YvyHn1aPItf3RdmGut/fNnaXX3VuO65akwtzhkq/tMsJs82
DCBsk7SP6VZ6QUTkfEtMN+tYLEGJUJuv5FegNnm1j6v9Er7At4nMH50TtTT3yYwlkf18IzkQgvZb
/FrZwdfXtZ83GGIxRmbAEKJCizhnkAw4iz8EMpTGXbkvPxI/8zUXNosduq98xq1whu1gbx6J/4DM
InpAT5xDbKZbMpJs5FtstWzw6/HNzI/1LrE2VEUHjhFb3nx+IXz+WXkq+7cZ8B7VA9KczeI1XyQI
uv3hi57dE7sqRB6bMu4tfdEDzidCn3zj38L50B/wZXOUQPyw9e7jo2cY+cFef/gwj8Dbtvk62D/i
qBr/wSt1UdS4ePu+TK/xByQU//EKJ8vmoHfGo8LvqeuTA77hMMo2sc0WeQtk1/ucnN7V/c/B+/yc
ePjF/xTvBXRzJwUg4M6NFyp2Siwy2dWag2V/y953eQbh3S0uJNZNtftHCe2ZbF5Es/np7v29Zz1r
x2bz9JoN7krHyq3cS+mgmuPEG3zx2OTbr3T7xVW6XVOPLUz8jNTzPnv3JSjERm2zhDiTi92BnAb+
sPJbt/OMUyugdvILHOneebhjvsMFd5BM2zSaV937MQ66R0LaS3SMsUw6rw8IC0DQPUhhEoUEklCH
m8bl837wgeHyTc7CSQ9p4/D//zf4iOl/3UiYtL9gIdvPM26MbI4inK7d8UHYSVtE5m7hXi9MVnh8
Y1+gePbAdXN+mYB5/95xHXEhV/m1V7nLifbdhbbMwQFHwI0R2e3Y5NzwdbRLP+dAGL/FMTNuE7YS
+Tu+Jyd2/n0ZpN5wFxsvFTSzfsxJrS1pLC+iXAmvkLxfOi86I1LZ9TvuFNEOduOIo1R8L7QQpE/t
URXbErcPgvDmPfkIneBLIzflsHjaBkdXdn9xubVt53d+sZG3dO3Q7/97heLgyx1M/x2IN+fc7yFi
odtxCIS8Wexu8S10pLd2//yw3K04ybnkFDvicK2OUGP8/BG+mOfehmW7i33dXTu0qXu0w451EK8I
Lx2aOLFvgho6vM6t+Ki0Cb8y+xdrChun+c03Z5n3+CE92j6TtMP9lq8dpaH6Rt/j5PtyzyjlsMaS
lyCIo/6qv3R766VwqMROkYfe+4Ig0TW3hUfcxwsoymtzFi6Wm9/IHfdH4k5seACnxlVOlTtsaCpt
nN48umdXt+dgxcJHNOuNW6hKCv9QHmB6/XfvOP19UQHs/8VvywYeDQ/Cv3fT3W//qCFiD+Wfm5wi
F7YEt4Gr6f7xzHvv4kn6h/balg48JxbVQm/Dg9jHBxzo3DFoXF6Hwitq3DYQqLdtHcTPMXftFpar
k53+Ru5EwOvxgpfbdss9dlHMfH1RfjXsQPE2+Gqc66XnZxBMuTM3+qZ7w8ZnM783O2WjsxaR8HLd
iQF1MKja9V7nahdeWbfhFQB82dFX54Kk7qaNeeUIciTu2Jonm0HdoXPROl/CS/yGw5Gnn8TTv2yw
Qfhn+IafvXeb2hsv80W5ZjBEd/UeAFX2cai+9/bvhQXC034cPtsA7Rl4ut1+yOMfCEHtEXPI+qWe
0t09XlU8JBK/WJV+GtDYwtpyaBq3aA+85Ipt7sY8hyyn+KBciSU89h/jd/6ov/XODV+sc3KKeURZ
fWfLjYNiY2D5aMDPOlBdbVnH1G7rVyj0OoA0+JAz7mfKL3nL9FTDvkrdDI/1t1G55CXto95u/Mav
Hpc/y12zIBj8oDP8xcfL7zayP16enuHNr8tJv7b7lZLxXdgToxqF67hr52SvVdr3uiYMZITG5o+v
CfR0aqEp5SXeQFkpYlTkAtmG9BL+3CPIVHcVJnuCwIZyFK4IhVi3gfn6xGfzPKecR9W1b84t7lnm
YKveGEQv3Gx0r2+oH1tyO966HD8v2G8qSVqvxbPgibquTYZT3AKeZpdil7t5vMfi3MNemF8YKjg4
t7nInZyfc7ldabRtWG92nmTDFuIXQYcOUWA8Z9kx/EyOiY8Wip8v+rvsEV+ft+hG6k/1oZ0jdu7C
X7nfLYfQTrN9G3NjZ6JhxG3PFS3YK30VIKRDSIULbe/wDeOYV8FvxJ52CuiMz+wzREBJmeBBLHk1
HO1r2hVbfE3q15lHdeI9L59QwjzjGHrWTj8T/m0n2x1HuXP2Nfs82IbbbCPfvHFYOqHbI96261fl
IFA9MApGjXhzJLZOigqZ2pIHcRwekjAe1T/KTMUZBUsEzE4Ro81tiKyqgHUMBP411ZcKpIPs2n1S
f1Tj0RyeTOPKD1HR6sbabYeahEbtIzbSC/ZJflsZGwvPobCZDlK6D4l9MVNvhObChPh7VTV7CXZk
jMgfTaltkqDxBGitPcno4KrIfk/f9oQxorEuclCftP1rTFzN6dr527pvrgLly7tAVm9GGuCwjVjg
WI/HrH5Xk0tW4sTB6IlS//gMFXekcR9vOYmkHQYpRG/rCdg4UVwhNSccArIxqhQ0D9KTkcP9ifE4
EL77joxzlDM3y/ZZeYaMmgEj3PdwZLsv0NNi5LbifcOqVPVuYxY1VXe3eQJM6fl9BejWJgE0HjJy
hJ/RfXl+Yoljh0oN3gi0DwtsetHiw8I3ntVHSLzd6MJbksmclutlxzwbvSpa97v21LcCn+b994zm
gckqKQPGB08v7s37ZFVvOu/fqo1Dtg7q50UbFQ4ygLEa2rgGetbDllVX1YcUa/sBjdtSW26/Uk+r
5LFWYZB/V7j7qWK4IlNGKgLQnrpboeImF6UXg/ldyMy+gwq7pLtsfGjqZTCZRuWXRL8DSeryH6yt
jZj1zuNPn/XMY+/qGllBfbSSo55Mdlbdlmm1M0hrUWPp/FSxk7kzO40FCwsu15AXfq2kyKDu5hog
dtvKa2Ib8MqSUlfqjPcnznkVEv4EwlwO2bRFxTSn+ZbXv6pRVXXyYcaXdELxpn0+ufkJQ9m8J+BC
QKVcSYZQYs5VmB3+vbjCcIpY5zSCTmOdO2fMMYcHhuOLBToNXgY4PKef3XGsmE75Y/1j4Lc6btMW
FsOC6gHQpL49ac6eDYlLIVXrsry2ekbAFceDcg7VCeJsFjR4tOMKrt1KhTAk4M2u7E9NC0hF8B1a
T5/bxWXjVsf6HTRyHjIoOsOuj/2+ZEhNgI6lycBvmi/R/JniMVSSbdnC58IGSu8r70kaw7RILuQv
Z7JGIvqKPa76W3jn7y2OjGQ+7HaVcpNI2kaNlaIslrEIW0kmpV4Uye6qAkjvH6WKjMV6oKGwexxk
nsm9LC7Y70BihT5QSx8d6RXi6ezXZ214vowxkk1Q8S7PvXo1/SiY/C8mGSyUr+p9mMy3PpG3WEzY
rfretB0RZvSb+Yx7e4MNTw14PJ2KdEYjdnHTASGVgByNz6p4H0z5nKc7FYOBONkJTBm3CkD7oEX4
0ha3ZMSaNL4zLwRVlISYWi4wllfe1pwhGbNwqbLe13gkYsL9lTAEAUGOQBDL5jGVcHuT5SoGXBqk
Xn0NByxHI3tkQVh55DGN/Q/urSf2uZUMgbv0V80i/UdEGjWJ5As6njXn+lrNdi1cYyipab3QuM7q
VnTnc80DOmMp1RemE+PuLoZRkA9aYh4YfnULFnqUQTqsBshIIl5XwMBiHzViDEGN16i4z1Hu8mrF
jBfajZU8yZ2rHI0GLWlEUhzmTpxg8DlCEyia5PkOc4fJlE+F9JkkqyBdMa8aTeCcgsMYli9mXbux
xYKnk9/L5sI8WK7fm+gqEQsNqmm0ENEDs78UxWXBFIbSY0UhJxK++b2D5pUCP0RfPLRi5kvkAeO9
fTtj8lsGQ8Jspo0OskKodyA1GGEbMxLVLnXaSfJU7fHsP5RbNSgM1abGi/qrOWEgBUOkQfvBnlIZ
NwNtcLhCPkHvAG4CecaWze48GWgYlcjj/cHzGnkfhitBGLD0YM1KzQjbrEvFtgbtFGJjoRrrv3hk
6lbntskwJFE5xnIqiiaebiHepFBh1HnxzbPS4IOvmY6M87w0vomz4NkurFfKdQDGJIasjD4qG2JH
xy5hYlxtsn+lT8kr8hDk+J7Id7OO8ZEJUTGwVVmpM/btG4i9Dt4IUQmDnKOy+lyyxWMLUgxGIwzm
avIDsVLImJKnMpzxjuVbt5uUERCQQWicmEgpSUVPnwazuXKH7DePPmSsGiwYXZqCyZA6HTphSWIx
U2z/tGZmG7owV8LN0y2AAHgwSnnltUi3Vy3bzsRTke3Xpolk98LxMMd4tsg/YfI8JhyHKxigE+7T
KhLGMZu3YtpRNBiZY+RYmpBgoAFkGRxZguw+SCU8NT1LZsgmT8lyT7Bgu55EkwhG0trvlOzCKc/Z
XTtDEv/LU+SUybtY6gtxSPFCxUXwd7xs1fSuMYsymJp32j0ybwyx/j+5vCFwc3ISfZYViw5lXxIs
TFWWFfE5bN1iyjWpGXR4JEF4uRnJetPMFzGTrcFA5meGdjV2RDUSdrcyImfgq4ofY/8uaS+Ry73g
HkXwO/rjwOftknE3pl5esuVCRP/t4tKZMKYc4j+sBGrwZ4V0BuBLBd+Mz7y9Gy9V1R7qVXKU5Xxr
wdJ3VtMRD8T2iSMAR2440RFgOpjeuhZ7iv5YJ9V/FDqxsY7Yh0PgE6SRIaROym7i6Fl1HY7RDJIh
3fbSJ4YoVCaC/wKVRa5yb8Y9QipJJUleFVYV8W08sqFg78QZM17Bl/Gl1UGhrFkxY8VzintEWB08
g/7OWnMqwo/nElX20v213ftEfAo6Q/s/6siSnhrlllF1ZRHVEUxLeAqqlvuMYBEkYh5MfHjB3ceM
cA2nL9GBT2C45dDO2gyuSDvu/3vky0BsY+L9qAqlkfHTMJLKGFqFDShnznidU15AlTBGXpKZWzpU
L4XJnLG7lJCoYHJPQOjmj6jxkvSYUIbKstOM4OBwBmTcRGERhWA+IYboCyVxp/ii8lB6f+rIQTCE
XpovZVVPGFQ+5e6R6IRn6+0J7XreXadLhFw4yrFDNp7vhaZ/km7gl8qNaSDLrCfGRlFvT0b8lC9r
5SHWrdR8h3jNQQIxWdRrCj+F6J+QrSvGnEl97aCj1CjMrJcUsLxB5AA/taH1p1oZM3gSVGOxDOe0
+yvnBW2ssRlYCFP8HZkU5+G1xHerXNG8EB2RKO3Lc2GTq4PnBHWfOWdNgSqz9ie18BUz+QcloU8r
d6X+qLPlDdRyBTyoAjLbQr3aaexOLUg4UkBJP2HufjBmVBcJti/pcNNrgknUeNex7+Rs3pLWMYXg
6E0M9ZJgZmI82plJHOdHM1Dm6NYhn6J/88jkg8nXorkGX2nMSNLWjAz14dD1+Q75tWRKZ6NZbtTP
LVZwKpvKgPuLmp6NSRWiTmy4YDwexSJ6jheR/JmRUfUfE8VysSAkbej/PEnKh1w612rsGDAvamS2
s/GSmpAwUBWPy+hVbNA9Fo9YN7B9cEbtTThx0QiFiK260mCG36tIJ3TswmLue/iJqEyr3of8To+g
mdR47N/kVrbzpeq2Vi8Co9AHRMdBBRZIpuCJVCGWKR9nrCthwGu6iYIXEferaZQQC/BbSWVfMEmW
dPlhXFkbkztDlFjnAACRoMSOW7UdMsp/aKYVWFiXQ8i89A1DQCsersYoQT7MfFGgUtITi3AVdLQo
Z5cU3wSLvkHCZ+0aszVYdEZdWPqiFRLkhQQfpcmgSYXpMMc+49m6J1ApA4mfycSFko90KkxB8nZp
TMZOIBvnfqTIpdrNpdLV1rsweclS8ZFSZVPSwEP2JOHacyZUhBhgrtvHCgJIhE6SdBlKeOhYknYs
ZvWM/4sM5B/xJFS1L7q0FqvG5yrzqthflvKjNCuYsSdx8di+qwFLUTZYCAOCN9iz3y4K3DTGHN38
mTTeyPNdEqUxSG/ySOuFinG8rxZMZNR9vDwwDULQdWQjW1c3QWtGpeFGCN5XjQQZmf2WIgg3UI9P
asyfYhohQkgu3c3RajMGZizHVQGAU3PGtZSnHL3wXlPj0aUG+ZaFT6WEbTGZeMtqR1rxpxSqx5UK
TTnToRyXxG2gd6pnkMM2a3EOU1an1AIfiXsTI6TtIFXnhmmNoBDGa1ZhmP0IlxHKtjP5PZCqVcQQ
t6WF15AQ1kMBOV16VSJGQ0NG+ykYc2AqdszBm+FQRbBKTQ8CgyXuZRKtHyoa8JkM+Um6jFlgwXnv
8KUpY/yiSLutkNnGw2acDVcr+td+AQnryyvaOzjI0M7ht6cENFco5Tg49rq8vKqYistMGaSy2ibN
r2z2rtjMDVnbd5jP5NE9XeSbNtw7zErRmG/WpUE3xUR4NW+auqWn58/03nJOT2dp/xQdzZilb3i8
rJy1dnzOPsaVJsL3YSSapen9pWDiMi7LsVaLoG04aJZLa4GmChEWoYkh1iZ5qdvIYDfr7pA2YBf9
pWZ3hrVAWoPRKBiS3GadwS4os5zfEI8RpeA+223K/Ym0h9qIh76ByZpggcZx1uPqfRO8q0VprpDO
TJOgju4yzauNGqMqS7BeKfL8oPcMAfTV3oA/YvRiClWXfqpklA4xY9v2/F/LMfgjywjnF+15aoUU
i7ld24E4xLJPe2XFOy0hISNXCcAFtFcvaX5PMhxFIZRB21goZa2KyAKIOPyRdUUdNCCbWm00oq9X
bMJtIX/1Vfxmqec1Ss+6fkT5vBPd+dJT8bVENGSqeku67qBr0G9DP7USCIkmNrQXBWrAQGKgISIe
VOxOvlk6MzDFwsB63BjIdA2Miv5ETyKIgP2TsJ7Cn9eI3t6e1r+cnGMqGxczH5yr2Eh1SgY4NU/F
foaiaOJIGM8ELsxgcxosUeRL3Lt8XHjoAS+JItDXmRcdl23VIT5AS9VmMRoyMz61OVoxAghEcyR4
uKswcowyPZuhV+O50uiLLQ7WISl2Stm9GDFUvcE4WXHx1+WdJ266kG0oJTscmyRxMtY6d0zC0p4I
DJ++KDnXebFFdZDqwr2RCbERArfn9dZawm9xjvfw5qP6Vk8KzKTU9PXxV8TPxc8daRF+SQ4Lue+Y
JGknaVXsWlXeaqJmRzaRRB9F8n/WUIczH4xC3Ca81VK6ZjPhyu6aRrFbcqxb+V1QlqQep3ORKwQn
mqZ6gcIzrHCkgFCBhzvbN9JbBr8K/lvTSDGlPZLcFxdAXBtB0C4LEqvH52Zd4dzGqLeOyktsEuAE
1dhQCPciuhnDWfAESmOqbYbwovRa9eNhbWY7zokzTh9hf+hhFePVhk3Wx1qR39jv2R9h6C/bEonw
er06Zhw2CkPlBsMTLrFKKQ0UHXMGtI0vCmqNXkjETdTFbRmOosAF85nUh6lg2AbRKgRcWEQiBTj9
GKhrhtnSvaFVL6NANPgJlSonS0HjPA44D1GXr3DVi9B7pqgT4+ZLGfqdSZVhofBZEmT2eMvTfCG3
dH8XcBsiOaSVxdvk8j47Io0N7JuoPQtWuvnNfRCUPBRywTOiCKrZT6J38VCKQ5Hyu8FvYVlzUnbl
h6BXKUpP3PJruZ5RibBgGqh4kC15sPBY5/tasnbqDThhT92V6BMVhEMoAR0NnoIhvS6Gupu52b1I
2w4LaBh6Sk9MxVez4tiXEh6wmpu3gJM1JaFzlIO3MPtKmAiM1ypZ3nXiStSRAwD/EGpOUPNLHB0z
la/Dk1EtDg0wbXSfNHG0ppt0eKekGVdkqMpPOPAHaOmC/JlB9WoUKPmtQaI2oQDJUXQ+6MK15UWg
mMp0S94MsgunfHA7ZK6iRBGNN98ABuEU/UXRTSBjMvu3QB+F5kwj9eVZn9I0sJDtAzZwA9eIKmQL
c+2NAIbyAIRVdLhxeJDwpVgs/R+AjDSzYarcDTMZjzpEzmQ8j/3zCk9B3C6oZzP7BH/LmYOLYkdm
uypYfqLX7cp8P0UkK30IQEIuL8wzGFKo8CFyOte0yjwwR8HQ1DPtdWyVLSWbMXFcDghu0T2QUAS5
fRjPeu01DTf8OFD5JT1qCdai9B86C9txko4p7vfDNDuSWb+Y87QlFAnHATgV2Lop+iMP72oRM/rX
PooJsDSKT0BZr6JdXIpAtJlCkEqisy1eqa5/qj0IsvwCwjtQXrBt4gb7EBCgyjZolTjcaIMITVyO
RfanyzTpPVSZrtkjXHfFJaFEPWZPCq+SgCtO2iitX1TyTrG6ABoR1iY10dua9LwV3aFSJ7cRjJG4
CEiEpMyT3NVs87Cuhrslj56BfLxUTxGNuYGD7iL2oVWECBGal+mq0mc50TUJUGpNpqZysTCNZT3Q
UNIg2mNLsW64/7307l6FKTc62wvwjhYpYXhUcqSITTjT0ZEuB7UF7pI4YWG0wJU/Ai11KzJX4vik
DL7GXSavAVXkcY7+Ovh9TYpXfIptE2oOIRNYpsdI09sQ8cwnmSSpDPJvdY1n8GHeQYhvvDjW0xIf
Wtlp19/UoWKHFP2BwA9y9Btzw5QpJENiVfhyd9e/NQTTXFBP6XufgE0228cIv1CAEqIXT1Z9MDbD
YTJV9z9hs6YeKR8aelyLT8lQEenrJ2MbWOENcZAaXCTx51yJPlZIjStwaQuEJCm1zaLJWE8NWJck
e9HBs0hLSpCJjPAObHu9XNg0Ow6Snm5+QYLcADmKqsFajs+dkRI6kQLn5Z5EbTw1HygohGpJbgn0
CATeKtRFa6YusvpvBPQbDmvtktIz6/DIjB2Tjy7xOvmqZ6fMRJWwhsKlAZSYL2p7C+s/NUM2jrFF
GSSUruILRVYg8/SGQTkfGdjFzdDE8DLgsJ86mA/RH4Lf/85jvf0bS/m96J//EjSFRjZ+tziHLTQJ
YptdiwZObn/wdhOwaEwNK3TBFkppOoxxYrz7vEgR9KQn+BHXQIfXX475WVXWXiHXLhyXm+BLW+t+
U/R/VhQxXGCBZvKummU8M9c35jzgwX6jg2zCJaYw6KKPGhN+hYCiRh/2ArJ/gumNIdtnl3avJMJu
F1KeGPuPzTFueg4KPOgNuLUc9SL86Rlo8n2Z6B6chMWZK3BJJoZUC4Qb+KnKmuZcdkQNlLa9qyI6
E9ibxblfVMSBZKIjfYtx/Ks1+fcJpXmYy53aK3hcUDYtGF1PD6DeqSPCkDkT4gn2lG59E40K4fEb
0Wglar4Vp2PEHoG9CeaWfQSJOdqqMqKamgGPwkuqghXIQTpwPABCgqhim4ap5AqBP0UqzwvjFEQH
oKULdQVqoW1toMPgzymzAanFgp5HlfNYHOAGJiB9hT1hfWaDGqv8OP+PpfNYbhzJ1vATISLhga3o
nUSKogw3CFn4hLdPP19Wz+benq4ZFUWCmef8Nom36gWMfM0VvKYuHHXigvhCrpVEvLgECHvlgWhp
ECbMbUHC8EhgcY4sPGWC9Y9o1Qk4/U1imDj34FCUNvQZCZ/cwqX57kWflX0U6FhgdoSFwyFpzn0M
6Y4lmaSQvfTsV72TLwNdHx2MehJg3h/idcicfsIytoKAaRiPdc1Rc4WSsQfwbAINcRPzqYMe87hP
fPYu87rDjdibMcHRGxt2qa9iSGV/qYQw6uoL/juw1cjk8rUyKFtUk35vgsa79oPCoNIiJXKwpIGY
98OCLhW4rl8EF7XtF+KhLXkSZJKjcULz55O66YH7NMQcNOYybBSFyn7iEY1E0WlPi8fsFNvElyvE
IfNXOn+XCNlADINULs0O/W9JNiBKM5oxO4Bch47PuPJ4MeW/G139WWgsCzLdG3c6xzmtmIBzQ7AJ
em9nOwJ2bmsTQywYtiXELuxh3TgnjFc4/7punzhrNbqMaBD55TRhHlE+E8AzYqhg4spYu038JnZp
oq0ocBiSD2J1JA/yl0QlJsG/qDCuMeEGFJkjV+Twn7FxOVTQF9Qy9WgDXfotg3Ra55JbgLfI6AL2
HXCskSgXj4aFsgGJJ+Qet6KWVzfLw2uFIxmnbfsWaui35DbA9451BY9F/DRhXRoN72XMyg+d22Ki
xgB9cEecqmvT9sumlTwpzLM34AYCFlNDUHn4C26k5r9MwETa+ckPilXXplvO8TGdFiJECdicRqC7
OpwonlbfnQSULj/iIXlQLyC2ESONNys7ljn3762L1/kk38MxuBiIj3JU2oF+ElWxnTVY2fEQWeO3
HPlOp79eYJLzgBM/oypbt47qDbTLy4TdsVHnLmCwkbH/+B7EvtpMEcUTHgmyimMFGtq/Dtgkpx7A
liCOqq9/Mvtj0pCaVnSIbvndpvbdmx/V4lRRSqKMQsLEAIZ4XjeuNaJnmX1HRccTigmOm3MwmHBM
TgsGlRiZ5LfyIDMh8dUw6HmEKssLNGxMiab9h0liJk65r082mNvY4St1fnwD0sOhV5IXxWUPGuzE
56hBCXCvGQsD426xrhgUSI9IDTktwy65alxes/ENeUz7tL9i//igJuSZza0C2wgEhNCTKMZ9GsSf
ecGiXpfjkm+BouDh97BoTAs1V8UBIUIfFd8mkHK1flvG2YBv6NrhgC9tGbCr+VwduB6Vs1Yttcqa
qAYNCBd9JtaPlhxJPQD1JTSkDTnFEMWdXwIWf5kHXIxk4CIR98fkSf18Wbok1fVQIVi1E4bXurz2
E0AdRwrBNuqadsJN5/1UE4cjuikO25FiNoZkoQK+601rnMj4QobOMzZErzYSV4c80MZMtqrEqNMp
1O1PPmUxIHWJSwhKyXlt+QRzIjaO9oVNgtz8W+HF9aI3GKFhOtWlx95xh3DTg5n2ls8cGE3BBgpB
SRCRlzlUIZ9Q5YdkEG7UuQiqs1CW8PvYIqUmkrwlC49LFuNuxVnZax+jc1f+wmLfDJQZ9f/8NTNQ
tVeuKYvcKNsoV3/ETWA0TzI4KIZSWZYVnj/JEZrs32elXDhQ5SHiwAiY3ev2M4+lejNr5PjRXvRP
1KSoaiHkOiNRb6BRkCwWJNvMgZ37hxDZCwknD7UDgJ7++ogkIlzHbBYE0ndPTnWf9GtTv9dkc0Yu
7TiEcUmeNLvCXMrwL0z4xB7vC1dC0FZLzULIEt796C+lCo23RY+fANu0gOL6K7eyLPdF8yTOmrmp
02tPCCMYQfVYcEKp4S0tBFTmY8tnOZCVpgEQ33hocM3DN8Gcxcm3Zb5l1hM/tom/NZ3Z5NJ2vw1t
EEb7FMMDNp334Oc+iMuvnL95E/zs0llvsAoyu2jZe9Cd3PFIP1ozqh7JZ0nok5ZlpwgoJquNQ6nF
NNhUP2OfL+zsS3d41IejUCXbM/VW7UPJoOvD0Wo9kxZYj3Iv+VFLbU++YQGEVnmcp+JNI85F6QSy
gKrWOXkUeHaIFsnX1YD4VvbfGTEbeY27Deu906zLJHoqCdmx4l+7YSaiHqSOy4PbZp+aOIk1T3pa
kkJNyJfw8kOQDKQOzzvLHvdyvOU+3B2l9haqYwQW8pRU7srXojWPh+m+SzdeqgnfJmkuLp51zmPN
3mnzX+O8dKMFuHkLxpNllsuu1i8WZTgp90UBzU8IuoAHGclDimGVXfAGRaTnlLTkAoWHqr/KJ6oC
FJ0QUc4QYbT3DjaNDmzeuiz26vvfMVubxOD10wzXBxRkeYexBkJ1LNoC6wf/OzOrQxEz5AX2h0l2
0BQioaZd5EFSVfgig5bM2aD5ybH2mrV/COyJa3RCYSMZ3tdgR2hYEgeRrMuzDftcaPuCA2dGpBnb
K4BIYyYrJtAWlY5xggkPM5TTdDCvI91RvsI1xB9oGXEA/bqyoeZEjhmZxVZ4gBgQPNkMwoyRUNlT
E6IxSGXbWQ4YHFN3cs1IaEXyi44rc1jKwBJl+CKOisdRU7qZ1c8IhqZiO5j1IV2pUT0tLwMO5Hh6
c4fhWMfBytMHwsfii77X43wz5jS4NvmTHiGdZv+DONgkrXVRTnHFL4zhJa4qnC229jgxlpqlvkFx
Q1GNAzqcBOGFGxYEwk8cTmrVIs3tAyGjyMCAn9VnJlz0alYRLfKSIrJjHWyyiU/Losz2SlaltyoB
i33bIiGSMx4ph8WzqfYBNUJngAqsBxmTpRoMPG88aRUYs0afOeUfc2R9Mjzm9IWZzs4hsy0MD0oM
RCuW4pHhWQeo7cLQl4J4BJcbsXQR2QW0uMil9JHFRR/uiDfGZaNHHpPPU8rdBP4Y608FnuaRKsGB
yWSwTy53UD386nySipUz4eoMDI3Em5NvEKDOdzm9KF1fhtFvNmJzc38VXs7Q640bZSkWtJ7Vxkc+
4BKgsXwEAKqI5SeyK9ROIsGb4L8nFSmvBORisFboojpoO3NZ2Db8hn8uSYvp+L2C8DEA44soFUu5
IBwHazpjXmyPm0RWn9n04cCcAwswdVLznv52pvle6c4baUYGob6dsv0P3sZGSaPYK2fAK6fcjvk+
gvlVrHTKhGkNsD/Fq/pw3HR+qZh542oXybd6xMatwB4uFN/MKGZBusJLnaGfqUDZMSa2s7Ot5bhq
caxzM6onimQLLe/JyktX1jjvDKYhMXtbs39G1YYIJoI2QbAiwLs7E3V3mexdP9r20tyEgb5J1QUH
oolwjc4ujMJt7e6CzmByzFnBypnspbo/t/FwBf1fVdjRKe9E9J//OzWr9lDbb35g7ARKF1IzCQgh
Us747nlTSUlAxGKgIGodez2wq08MKSraBYWe+sJ7s7XW0XLUUO2XikTRxqTmEalaSxyGknFhinGJ
MI7dW90Snpak7bksplujc9BEd364WlSUVC6f6qNbPFY9hR7rnDgbdSuZ4clk0FIIXzAYWL3rtQQu
XXiNfLPSYu+Z9Hwfimk8sfQpbZ0lT/XsUbvjtYd+ZdMM+c/8TL0DcIyCwnkn51WIDUQ7e2wdlVr0
FK9NemFDLwXnYKUZD46zMgZv6Wi/Ejy7meUpjb3TbOS7jfT9HyCSFUvGyPjvDFsrIDKUdJST0g9w
QzF9A067CaWnzIj+7wT+knOaK16GSLN8gPlJ31ufHA/gaTP6MMt5mYIHE4b5YNKtDfzx35jCtc0/
6H+KaJy1F8qSauRgo3fpe5RFG67YDtK9UfgUYweAiE22SyTf+7GE8bXWwnDZKMedpfO1q/YpcXXK
0u3GLdF1jBIksbkVLcsDvcJ+95umLFWhv5LjfYKmcV18AtVj+DNr3e9MfWDOo+xi54mBVediQk0o
PgbrOzDlpSSC3CQx2a/ircKocorhWjNbThEOYRSAsW+zeTnta5IH4IuJf826L6qgVzFm4IhcBo+A
hLFAOTxTuVWia48Bt3j/JJf5kDuHDOoPnCQY1gX5gsHRJyGxqIKzGOXJ2TbNhowX/i9/LkxC2mvf
U65+AEsEsF7xM7V8e7ERNXVBlxD/b9MkL/iJVB8UWwj/uY5JbL4R0lwxXmvcb6MGpF1yL0ExrmSp
oot8nsVxLNc81e2gn53wYJfG3+Qmh7a13rqfgnubX5RqJo+Boz2NGKfA+0X/VzECTPiVyJVfxAKX
HiZ4am1oEIa3damwmvwMYNmVL61IVyZo6ExLUOPZL2rh1nknK8qeNXR1jfi12ABlSFZ94fxC3dZs
hpJsEIq/EcGQDg2am+GDN1XIWnlzHT7wV7RmifaLGCFB1uYnDHRjTD4M9FqBCBZLfyz/qnZ+0CyM
Ol1FWmG4dqq1Co/3Z0nb2LhOUSq0DgNS6KHjmleOxirAHjI07qlgw825m0x/od5PdL7I3VzSHWX2
4CBWjf0XB5iXc1a99RCtc+QRTMUNiaeL4YYXpaHCGUoffeg3v4YiZBACKUVJs1c6krzah8GHZd87
ZBQK9vGsT7pgRAxKzn83I0436Nd+OaJmY0zg5ueXJeZ6A9NKCsNA6ASboXPnQOX8H6eN+tGco+A8
+FizlYLGoHvqqFj5FDxq2l8wrwHTgGg/KUpfAQcl9HSnV8S/tMwOMwY8X7HqtKTapxldHa+W3wZB
3oP60TU1xfx1FnqF0qaRWp7gHJy0O4siWc3JKzl6/3Yp+t66O29KUO2nCccHpzm0/QPTo/dNDOja
RLLmgoyjq1wKP99EBcJVbWuWa0TdD7Zgr0Px5ezU350SLcR/fwGBod4TkmPBS3w4WS+HoMTLpJWy
2JaxArOEfTUMx1k3VY6TtgmdKxWq3aZ13/OgpYUMxt8F59dogLLTXc8zRzoGsyNtXHsT+LzKFLhn
cL+PWoKlOscXVefbwDfvJXmzAc+RRbiQA6TjWBgPvGbtt8eh9sgLIx8amliJv/sVWvWANK72NlED
wczUe/8k8At3IK5QeGu2tZmhObHduz8z1iEknA2sAbhGa2ID3UJ7nKPpiTNq56ldyS5/EDtjpocf
CSeArIio2qir/oWbCGEuNa+/zgGbgI28OCKjJG12IkrfHwuciZkatgByqaawCRWyxTLm8wQ4UGLa
0vvlRjDMiIKL/tDFgKR2+ZbAnlHyu5z39Vyv6YtcON649HlNxuQdE6/9mptaRck/5AOjCyA+zTUk
8xG0TrzyUDwwNv7/kiKvipLi/UiPl9XDBKbMvBASFrEI8s3Ed4Bqj5f2EyTnOnycbcShtM4iQuTA
28rpuTJ+Q3j42HnWh4HqqXXVAv/4n3mETeyg3nMCFRwE97z50qUbe8vuQdgdH2H/SF/y1tKsTV+6
r2BErKQ2XCb2ORPThY4Q4ZOpC2Oofpbyvfl1rCvSmBjmEbxzJvqwfhIwSSU9cYhIFqVmoHB/GEp+
zZGM5eoe2tjqOEKEsDfekD1xWzo8q8Qj6d5dI1gD8mzd+wWwp/iOIvTd4EtJTcldYC5r47FB4W0/
oeP07PpRjrRpE2a/TUdwLsNfFWilU7h6UJB/2r1oW9VnuyVAztt686nnEUR7blWLgngpewOx08AZ
EAC4kF2L2xiEnierRYWRk7oUsF327Mit+EV8E99GcDNu2Ly5qwVOQnABckPwLSyCZRIDCthA37RA
Nz7HEps+MW0nRfEIU38QUwkuhu+kaVdWCqNAXVOOTq4noCT8FCaB/+vwOWVUZOWGvkNIovSo0oGF
CfdWdlcPBwJ6awZezTcBZqiPzDohfNXx5BTmi065TI6Cq0aEQ/guQVu0pJEol93bLN+1Q7FSRIHL
7KRicgqY+KRNjm1YngbqCxIvokbQXsZVhuo2xFQeGcOy9112Ig5sOB8lns9zY3t1dbzOkUHzYnX2
QnuZo/ync9CcKLEzyOfBc+O3f35waWhfY+OBi/bqNkc67PCeN3vPH6/UpH2mEhFj7Wh8sVJjhWTz
uZLFzmAYqn2wx95AtnhSa7jDiGvSIZTo5XooOsxCe8XOxenF4U9V2UOVGNvAaq6NOe2UxN6XKTud
dfYMtY2mJldfvNU86z1mC4G9OVDp+aHGTR5cJU8udH9ZSYrKZEY+jRXspkE8e50J4F6+CUDy0Q36
hW69JOE669ybgXqEs6Gbr33GN7rM5/1ow2PCfTM9PSlpcJOS7BmtHDHsULgRp6JAcow7EFkSae/U
Ax3w8RCpm7brtLLWnZWcm3Rs8c0TGjUEp8JRbmbT+NGi/DmswakHxseIpURd2DmS+Ayf0cS2QUJT
tJP131zSQDFppseeX94YXQHh+fZM4N8zFqMqEXt/SLdljpGYzSkhjmB+TmndKyLSQ1FUhfGADoI3
1Rtpjq2ujUF4B1+xGZFkbU3V1nQjGvmqldWcKBIaaalCuElRmWvSDJNo6YGDrLTNijUGAthG4xy8
+hW4a4x9P868956+eHPOjz2LX1JOTwXg9gJGPEq8JfeGSc6szDBLUjgqMHXMIJpqkiB6dG0RXlYY
A7JlgB3EvbLQnjuw0ZyRyGVxiVoMmWzHMI6mrh+Nk1RKCZ946vaPN5tJv197BVxVQaTqSIO8mb2W
+rRHm1DL+ehYFCnxxiZQWMWghORMBV7ikmITbqMCM+EBx7eXRoCXv35z7zNXHRCwDgS5MQs1HBrM
CtXEcp8YpGvuEzQHSZ1chZe8YO+V7jqrY9SsChFH1wBJXCYe4dTzSc8irC/zrm19RBTk+ympAx1U
mpGvsMMHdJf7BgFgTXlWYTZs4MxyXXtK8fQ6zwO6tDxp3maz3HsRRvPQbjZZP5MQSUjYMTQVv2Vu
fBXoRINH6oXXwLklPcxI+GpxM4s0ch9gWp4GhFh/43SvXfQ6XCxvOfb/WC8Qf880YDXdo6HRFwSg
4GQUTpJkTzYBwU2hKN5D/ymZnuxWputW3weUjpjuS9WNP05ICQLtcznD2Ijhq62CreW/2t66m9A2
Bxg6GJQCJKLhoBMQuqnpNTBJp00ZB8MRS7KZgQ/M8bhwbO+gYe4nqkZCHSqZ95Qn7H+o5uTf4BDQ
OCl93WPe6zDFEFo850pT78P9EEW5TSnS6dtjautHxvwZHErzwPih46CPGFAZ9mtoEp4Yn++aSjuO
c+qnw/Ch8TJkYrKysHfS3VJEYJlKjVteA58heKzReWIKyZg1WgNdLkG3GAv4tz27af3b2C4j8LHq
wseQw9RD0Nj5R926uYIDDkbLZQ+3DRBieixOtfBQ3Td7ct4UwU30GZgINWQsgJYx8L8unpksKDFY
FfSPWXwuA4xFrVLe35J+/hoS8nc6UnsAKBNOHC+ov8o2oDrG/22G/GcIWrKbjwo/ILhv23G0d37z
qevNR6c732ZJmqQuc4Bc9FEGcfltOi/Do+Mggpq9TY1p06DmnUdnZEOsX2QXKWGxwt0ZlBdRdwEx
Vg5GZh6SjhYqeTifdKoJ8oOS/5FX2MrhtY/tG7fdFFyRpCKM5t3ST2npHjsyKcDH/aB7tcBJpf9S
RPFTXs//ySRKse1dc1/V9h6h4VLjhQIMveiu+YyrKW03MjI27HDGjE3UAUkkvtCzV/WZJNKOr3qQ
0s5QuKu0aRagBQRctjh9AutUTuXK6P66LSv4DN+rN9OrX8zUuWcr9Z2trXxvsR5ncMomLctOyQGs
5AvYOXsVAOk8OVZ8aDEBO+OFK4NoayxQGLEif+8X1uNaUTUIl2lI5hsnCB2sGZCtaBto3o7U4i8J
Aqkkds4NbD1BVkEDEJl12CGYOMhS39UgoJPnL/V8G7tsRZ371LJpz9AeOWg3Li5nkHTKMHVAyiTt
Ppz4/PW9CmIpOMl6tiXqMs/zzenc8yCGhTPmPy36hLa9Nfmp9E8u1cJ9s5uo2YkEJIi7IHl6VWpU
UPLNDNMTrKvSxJeovuqqP821IZajT60HQTCz/Jig5gPzF6NgPd00iJPyKcW3kOQoZHFRuej2MGaZ
9g8m6AnCXaR0vVD+EyZYz3pg/950VQPbwUbs4NoGtTz2N9mIF2V8wr43x2v+iYplDJ6omyya2Oy5
2oTNjgg1Otq878S98PEzYOf1hSMXsdZA9V3z1jL5DGl/JPyY9ctPC7QMxjKWw9kLXmsS2kheG9iE
g+pFxuVFONVBeObBHziWQ2ndafzbuSlS+6Bd1UaQLZw8+nBkvDNETPFgz3Sn7m1MYiBIKECMAaVA
avNx6yM4hgv9h+xUEjMg3oG2sd1+jXtBdIqEvklsqmBs1hz74ckVfFK8GQHR4ekO7hsm0mvl2axc
opAmcTORbciZZAFAmJAf6gY0AVGw1gToiocROMPciyHtUKemn0bKrUIDHUSo22IZXjk5RVHzSRvu
Gc+j5l5GcWOhId0PfxbHD4OpkUzqcKEwiU20/tUahPc2WwCrFE6ESe9DWH7k/khdOmjoaHSObMm5
sTHV3uRk+Mrpdp0RrveffZI9w1WvTGxdsC4PxAGukmY6zgiPe1gdEF8YLywMnOf59DRwwdsmkgX4
a6AOIMWAo1xh85YsQMBW0P4UsBK7BAbAcq1HZMvET715zZlqqdAVDLRmsQ8wx2g0wqJGsor42LXE
H+A4siLjq7Hbv9HJ925KhaTtJT0TxoIWZ0T9zaxUqM5JQDemRHNk9jrhDq5Mg9zbqj1SP3Wy/zJc
0LrHojFSG+zfSsjHDCNq8O8EvM98QemLXTZ2eEyyBLP1exMkL04CHYl0LpB3fsdzzpLYllzviIgD
71KSajTNhDxlbN5xqkibRUbRAfgQcT1YGWwcUX12tUaTlHTiv5UkedrOSFfSkSHO5nJEOLJPIT2r
0r/PzW+Bj1jYpwHJns1Z52jORlHbelbvHFiUHidLXxRHsUid8aNpP8nXXCadvxRGcp1b0vNJoa7R
cXUYU8qEoFfC5R+FIEu1IE7IJ96KzKs0vKZKmwrq0FSTUk+VGrp0wICRD/cvxAhTUEGXIE8L90Ap
AlWrMV8L51XnAW50uI7BBaYhPioz6FKLxysHek6otRrHbORZ4CTKlzigFFYCnTp7HrL3OF57E6mJ
slyZwnkEM5hwp5Kdi3rbRk9bS7749m+Kp0jd1GgSFmUcLBHLKpAnNMNtl8kVzUwQ3d7N9voj7sUH
fKNPKT92GAnwtbnfAuwqSEGSGu3gRCvFaYbOShprOVQXe76F0T+Yh8vyYUYPlct7SME5f4FS1tv2
q4hhde4KeNKR9/PBA9iqJooRBU7I/dlP1CNB9Q2nQL6GKJ/UQ1HmNPeQpVPkOzTHaKAq7OKCOGil
/QQcJSqg7kwCruAGwXwKGxgLccigs0JhVOT52ekJiSJ1sZ+YCTuCBjLqLgsslCUbYTlsfeIO++Fx
QtCwdSsJVjiiQjnlAVyG2y5ZXX3y/FCcesYxro5JRIgTgZZwbV/Kmtm/BuI3kveEfdCELZHaohs8
skPDcj+YlD+pFPmFKEmNoltFx7OAsypx/iosB/WSSWGi2yLbuzW5IQnT6TzhTlpoyY/JzCDG+rtq
Ob7x8Y528SJpiJ5QnLnLhNa1ZEJQHVzDiJ6HCZAh6RHhd48CdqkxPmKSotT3cJ6aFt3/XSdJrs8W
RpSw2VqvHmHRPPRPzVT9dH67TNxrQhRpKoZDK8Odki/TdbDSedUaLLGGXo73PdMJCRsumnOjTwc1
0keVmfrWnZi6cGYwCrQjl/FUcz2QfSG5EYADkBeu5Zn3M3I+08ZeVxHhGT2BZ+n4jiEZWFpfCU9b
+xWCoWifAYsO4wt5v0Tbo+zhIaMTGpkxMJ8/PYoSGMEfPqIA3IE6TC1OFnTIrYqy2sqeS7y3v4jZ
p0GZBnvMkzbKNDZ/Dq/dCG6ARMMBc+ldbD58KauwOYcu01a0UhCPTREp6E2eAXeTaksuQx5+lXwx
EMVSBtFPZG1vihiDekmGPnImz9nlXrtK272610qr3OuInuktwfuyFQz+tO22evbcGP9ATLUd6S1H
HSJ79Jb1XYGUuomugzHQ+sDQ7g2/fviMQdVrrt7gcwifGGQqNK8a823D94UvATsQe4IcLsPcv3Gq
zTxwSDopXvpzcs64++SS1UFDDqcG8K4DmpEbN9HzKhk/XftDrxGOish/6BPtUBH2YJEPM3pPCoRW
anJeRUr3Z4Biqzf/pgCJw/Ts4kumur6NXlvbvCgsdbS/qGp6mWuxcPSbpM6Tl2WC6LvdKZg/Yw74
igi/wiNOh+JVg01GXfvqHOwzMHAXnaAaxkriW0bvx5b1IcqsdzGI5dDfpHbjW6KlmOXCvfrQOO1y
68RwiqA74K+3ovAAaeS6jNatZayo1SQ5ws0ec6Ei71vo2twBfOaN43/RzfVGvdJ/r6QkGSd5gYLJ
+p1FoziPOSSB1Pw1T7nnW1D845GitbTYqn+B7yQmCWse2PaCLQEgDGkUL74qR6q2c/r+JPT2q06O
fbPSjSNRvAux1yN3XScBXzm+1120SvqH8FFL+3U8L7Lc29XFR2uFH2l/oxisQuStaesyg7t3f1yb
5Pxkl4xv6sYrHkPSdcfpMOnNqpzPs/5XNqs4bj9MFJ8ohhb8yQtoNVfIR06dIalAHIhWQy1iwSJr
bqxNiQpL+S5XXoYqaW3W+yp5y5GT2z4t2Z29jciJcYcS/qk5TfsBL11anB3v2s7YG0SzGiNEbq31
PJOvG6bblhioIjs5RrOnyOIeQF8a3FViwopkT2sH1ZQwkFaqB0XbjQYesMeqoITT35XBNa6NK7r+
lGOZ7rABFrRnSsC0Mu99/1gHJL8F9sFA0z0qbDjdxUW5dWxiKjUiAnmqvblfN2631yb+fvZLAGlN
kH+MH4Ke0E7/c9wvUZG6LBHycs/FdJWOo9JiBA8kJzCJYpOA6vQ5IQQSqqmDDNz0aXiDDKvYFyt7
5bLc88dTkB4luhUburk2X1ymhQ5JmTYb8EJb9ZdXPclb471FGCI7jLkkm/sR+PBPFCwaF2sjLd+E
ofAaSfqAEDUdiihBwCzvr/JPeFUq/eomkmQvIOC06DdOLJZeZ3xrMdZx/S9A6kn740Pq/xY0kvx1
/l8bE4FKXyhpJlNLLdBmrMn6oX4SPs48efU2o5Ek9P7UT1JbVwBsAF4LyKcXr26DCajb2O3rhIkI
hRAXU74063I5NguDwQf1sbKh0PxED97e5SYyhmBv1+2m79LVDBWSym7ppOQIJTWP465W+QrnDLcu
wKoSuJl47SvxmqCOrxScEborMw93wpiJS2nX2o5NjzqaJbEh5xCO1srNwwCKnBVfdokQKv4oS69f
aNPeG5k6Gvmh2LI4rngkP9Iu2LY4aHK7vThRpTjD44jHORpMrI6kTSk/HMqLINW+1LddOsWLZTTX
emKSJG6NlAgl13dwncuWdHLk4BEFweUMwDIHqAeZ8D7bxIVmj5ntsRqjVMaWiksraL7CPCLz4U9H
4MtbnVE+hV84wy++w0OuIgXUAgqVn6O/kNY/bKSO6KXo1sBrClJryBIBezd3nNzcAqHmAa1f8ojG
nPk+vVTOq9LH12NwW2hFeJ7gfAyxIi7hVbbsdm27DxqzW05TeJShtewTkBqLyDI+bcYiEMTSIDca
2ozK9OWklZfKpu6wIJwD0Cv6Hinvw6fFEMohMBpXrc5RfBGsSDDUkBbfjS/OZctb5CIewpXe6eYu
y9ZpX3yElvmWSyhVj1AWLq6wWbkGkYMO0dMd2bAM1ujn6+Cmdw5DAoPUPO/6VF7qLt8aXfYsLHNH
FTCE1R91Vs/x2L0BWi/N2F1T4Iqg1FrUhIVLiHirbFcNSnVL/3LmJZNTWOibyvS3bYSfYGagRc7k
sdsj2/xX1kyWFkFPkt6JWwGp1mYzErFN1+w0Y9+yPHnprUaFIZkAesFagT6Kz68FWwwVjUPojngt
vkff32rB4ySxcvDE8ajy8ftInCzA/3RM1uYmR0rfNBW6inuTpu8+Xl6JcdJ33zXHQMXFdV9Y1cdI
I61mM5xZ0ozQ3/UHwMUnZ7RfJjrEf2KcR0qOTSLDA1KbGwbx/egTlpLj+O8/LiYSN6469o7Ev9Xw
n368rrnnxV+g2YeyWKcmJcH6zSbX2CMtfhzinZTUNhSvTU5gWlMusn6FHbTK8/eq6d7QDfTGa2TO
DP6wseULCLfhztdhbHZeroNfwa8U+akNGyQUJB4iVuI69yyBtG1GmNiuh+S9H9KnmW5fTehHi/Wn
xvya8rF76P+JMDPmpTtc5a8MP3uNE+TEJyAf+ceGTHvI1GGjlnoL7hCpiPgbcPQA+mJ4jwOy2zLy
f8GOxOTh4HOB7rtHviDsaxsBetQq1pR+5IHvi0bZrHCfppyq7E0bEgFpUxCsRVyZh5KdN7W0m+k/
YflufRZq0OUHY0TNaXh3GUBW5Y9qwZ5JOR7WXfqX1t16nOjHFThkNlGLu8jPTraCvcvNYLjIay+u
M1Lzsmtc99Q1qGqegYxNG96GfTn1Aspv36jh4GbVt4l3MFVuKwKsHompWSbLCI0v+VWI1fJt5+Pc
8+ydjq7MKI5oguOyI/ziCwM6BF+8INDLAGyI+nvV2bchXiqogNFHoBYzUGBCzxTd9KLr2dqkxj3S
6NmGTBAM0JWOKQH5CwhbNi/H9s/hb2A8ddtXibS0QktUt9lz17csPKsShQoPTFo89WF5HkNxdYiL
h9LQYOhn74x3vp2GZdqMWL7l1hIwIInlXWMvWcV825v4HjDWWIWxCnKSyg257WYHtQPXOEnyFb8D
BmKuglASLOWhThbvfG26tjqZoHcFxi1bbHSbkBo8ELjA5nlZhFT7cb2FgbK0VhrDkglZSNlJBXVa
ehvNC04a/4KCZ88ACyLQYg9pWhM0MGwGwKxyZfUnqELcvUQs/w0RLI3356mklvkdNAwyrQLCy9li
k+y3QZ41JYz0jFi0r7lsou0JJ2EIrgQ6y3speb7tS93HPCrTqvFuxbdTnABrmFLO5lStjglZXwZB
y43jvmPXcH1/pfUVroqLRwW1H9MweW5sA+UsaRfmvz+zSOaBf+7pIFK/fE/qpogPCqrlNKq3Iv/k
7yy7gqhIYib07qfJPuk8kMNNo1AuID+Vi1oEkKti2ESh99ia4yWeoXlFsrSYwdVePdr7zNwNOUTE
l2bZZ+atBKjvn71Y1541MS+EcNdNDRkuQrQEydoiziPUNo7LGSvTbF3mfwPXe9p8TOPwDJTzWkhY
e9rlEPglqG17vnPUrwzhuRhITGV1rhjEwn0cFhfgNyc55LW+Z/jomvA5cuwv28DdUWEMKnms6twG
z7MrFwNpcnTtEkq8gCTRVnwn72aR0UunqkWf8cAq7EADEABP6ek0TrE9pQwedGyxjHyZVckv5+/G
fFqrvDjfPaj8nykt/0fSeW01rmVr+Ik0hnK4tWXJ2dhgg7nRgAKUc9bT97d2X5zTu6upjS2tMOf8
E8VWCe8W3INtJP7TAi2ET3Tq4RVkxlmb3mwyiSAijRbJ1Hdz+bZ6Z4O/T8kDUuNqU5fFR4yBgZM8
hlz7J7g1ZvyE9QSg0+X/7Fm9TqceME1ntwld1myVXF9R6PZYNwv4pebM40CbfRYyR19dfA9RvVMN
Du72PV4wZ+NfFscXTYLhIZdEKli//FHLsIf/4C8l1XATGAKU5nPb3Bm3wqZSznHNUSosZ6rpZkJ4
og4daanm7JAbAxr+dCdbubax9XMz4fpYSscyNbylfhUhQ/LCi2E4NxZfzABU4JpqBOaZLoNFUgOy
aw1oasKaPUEc3+pgE39F/0cR2bTjWiUcnZt3J06yQS48mdsVpjEinmy5SVINex76Aptewziwr0C8
mvKsQlCNtWgfzOZXLyVHiS1XFjgM4cbKTEsqCtfsyaaDRWgqUKeGeq9hpZMaja/AAYjiEkIO7ESo
RZXmqwWB5MmMWPhvtPL/LmymaqIJFfFnY8zKoT+0wcdyASZIRLkAberwq2S13k9RuDNGKpyiGr5M
hlsWh2hMnShVsptyTbXxkyo1xEhStOmcvyMcPx2HaPKD9T8QbrpyuEoCVRMjyLGrGUbTrTYMqkhG
KCfktfBdqabnmLThu/MbgMYoI8ZC05U2HtYxYWREqXNw1KiUfsWhX/XwN+yqR4swgTYox9wado4Z
MQ4M8RRmpFYuUK+K5m4XCoKfJGoRClurFOGDjggCiAasqOyGTV4tniCyMbBxGKrzC0E0BMV9sn4n
tb6P1os6pjgAMEHaMUlDOwmJqg/1E3ejeLylCQ5MQp3RsCNnZvhR4TqZ7obVVsOPhfG4XH4KoRyT
NxoowCOhHbZXQXDFMOw/om/bXTnWjcLainy7KbxYcb13NG3TxXu+Qplnvl4hq6LxxUgGjyfJZX7c
wjWmfV3rSOuDElTfChbUZfKwGTGwsMgfN6x4p8+9F3M38/hD5QnwukFCgj3XcLcNxJJm8qEKv31w
HwaQlTquRxRkDtnvZgA/Q0GvquI+MT3nPjikubxJQ+yEGLRrsDYopOmy2Ez/HwcZd3PA/qDuRHE6
3ltmct04782wJ7IWft0bV6ZYv8S85eGnUCAuWvSWxvolVM9TQ5vE+Avfl6DSXLkkr6w8tSEcbCvE
yETPdoy/kM+E0ZczDGeTj43dZYy/FNZ1MTppBmYTKocohlwYMmSMxTe3rk5ubnsG17MCdvDfaIlo
796IfHZmwSaocsZMfBlSZIEvKZUtfSflfxP+OMW8sQdD3hhq33o38Jg91njwehM09NrgDbSyqNeM
jWHIL/jeRWH/lrQhvLsMa77fFltLp/yMVMG1EpIAphzSZOJJFJ3Ej5VItcTht0j5p5nf0v6k7tJZ
OtEvOBx+dj8cGZWRlJBDlho8apN2iLgn7/FkuRQ/LWRZmv48PChh72lMoaYFJiaOKFyiPnHpd1yc
YFEkyPtUi5RShHDRX8a41uoI2UNz4SwWZjWf7YLoM/PBpaj53x0Mr6QhODT8j6NJONSI3QS8assh
SY+xalbi9EbQhVxtBqlZWK4SemW1hPw7fAwQu7MxfpdNJld9jznJaH3nQeOFAaQLlqWGoMUUDbSJ
XxQ5VQ2t4MhZJROas2TDLcksF4xkPxbOKVAOVY/q0Tk6cCZb3m8u4w2A/wnTItuVOFZrVfoLeZ9x
q33jGbBy9GXT1enrogvidE3onnUygwKRfXMgioqxd3gUuUmSD3N21ZNcMCy/bYYLPf/CZabaYoH6
vZR+li3TSKkLrsuS3Z1A26S1eeYUKaCYOXbl2pUK4YDrmTo6rv6SWQz9fwv7V+WASfJGh8CGX0gx
3WYWZYumviDASUcUKlV7eSbUaK8r2HGYGgL3+ATziwQjONpWFrlO+05NBTmKHYxjvdL9clJjeQcR
voGjyFCaLeJDcUzHWtRyEL4h3q6zrNhxB1qSerGJgNTRmEDyY5oLmzlv7jlWB5PKjcJnyCN8RTOo
AKoXiB61w2INnrFDjjF1YD8PnhJ8LMHB0fcpgOpoGZxr51H9JZM4w8Q+0Kni1ki2WnpqG9HIHL2I
KXURNaA/ul8wWbP0GBrlWWVwLO5cM2ddw6WuChxrFDHEmSBqK+WmdSJqLZwc72JMhF2EayvRQaeb
LyV0pmCRUxFubUBfzXqqrf0jKlDKvoWpZdQclzjZzZMKb/wuQ4g16Zq0wNeRITCdKXX1m0LWAWua
KuZPmrJR0VF3ceSKx+nwMRPmqx1wWKupqMXhnIw9lC8Y9kwRpGLTAqDOCr2zcAUyzIewSxU2gROn
HWV71b1qwvVE2IBabmOHHv8oxEJagu5HEKPc9i9rP3if6YLVd0kLqCjD+zT/y7KrYaqH/yq6oDlR
QgqAMCHQi3Icb6FdEO3HaqQQejKEEh834v/K8Fcx9xKEoSBjCFgxSb2zBDgdZOOlm6xTGDg4UOz5
42G6abEC1hls41w0YhSacyKDA4MDWfd8Ii2mdDzTvI+dL8Al8bn7iMjZljeGansJXQ5cBNOIXVAJ
wf9BqDLkmAaTcCkhzJq1RwH7Kyygp7Q1kroG6eOUnXqQnBCTdHXvFPK72gXMw5tNiSGVohAa0xhM
8pz1AsrDqhKigQxe+kIOYMYN0E78mImJN1yh2G68MVNXVXURVoMpPoV8EdO1yvdcEfY9OeTMHVoG
x6BVkW4UzQce5Nxvyl++4mxNBIkoBC3TNQEImW22lxfw2swfpUOmmOSZT/sAPESM18SYLabs0eZy
1xYfHXk1XN3iqhe0B4Li16JSsREiYXs9NLBcMOgaZNSyGD8xMKEU7mEaUXbhW8fMeRZklvQXCnrc
X80F2h1+4riGTCauW5nhYsLn1jiB5Gl91Zphi0JQYxtP5XLUK+WEbm0rXoUo87VMuxuhdcPgATJC
fYR7hP9XcZdlBa0I+675neE7CfFY88vvNFLcuMi4n36xFxR3bhVdZ5pAUdfPM+Q/5p7hHTo7T4Lq
Deb3hJFpDa9VfOhxGL8gjgtTmXGQjpQbIq5v0PCn1rxIUpA0fAqBG2wJMUW0hAfdwhkwTlthyiH9
IVjXy3JfQvtPhJqYGfJU+mFxNwuIqpxUyW+t60/hpFD2f6gFACTQwicPgFD45hRhLOIcY3XmDPyR
KS5VcIRys+SaH9his96HnkYpglUenXPus4wTsSlD3J7sdT/hlJk8XIismDDeIbWoxd/caMcQ98yv
2jA8WQIWSpkOt/spg/QAIUzHwn+ZSW9v2peCFqjlrKJ8EBqDaUzPqXERdHtOvdLYIc0ohwfvQBB5
NQmOYHWZRBFVqMpR4cTSYIotYF0UEmNJr0xJTIWHqS53Z4RP/398nhxxqolVj1ktx7gpVoOEzpDZ
b0+3v+AvaxhMd/RdZ17FcVowJ8AAr3ht7AT9n7FXeB6RoNYZ8rNR679RVf2yDN76Chh90Ta6gvxQ
lGLRtc2IsHDAn7Cb4pNxUZU5Qx8DlwWGS83oF1a0nusW32jT67VTUwDIlL9gS4VuXZL0ZrWMdcNH
I70FPBoFwm/MGHjGJDd+oPGBbIGgQS/hgAYbk62E2G9FD43zBlcP7IWAmh8sjlfT+7q1jRXpWuUv
EyBsRtE9zeZJMZzv0GGRnzIodisYs+sMu+GOsE3LcLu8AyQjFziVuZXHa9FR37ntPK4NUGawPNO6
Zh3UrsgQRq+WP/d+G1YkE95YpOQXscKRoYd4CYemb1TGl4TYpHbqM4GtUglLLVqHERCfWJKJSBlH
UcKTalqUtXG264SqrOFzlU7j/sEEdsXnxSfmV8KWh1uyZkDbxcF30wu7F7vdZL3DcJc1CaWJG3aI
+90sBgnRM+povJuYLB3i7Zd/ihhnyomAJEAv1CT8qZTuPKUEuZRfGUh5vHCNY0NTN3fKQ7GuqmcP
+NNBFjE4RnE7k7BnZKxDev3J0j9sp1sH8QPKuh3Xb1NfuxOeHYGBE0zNmFKU/+01nK6SVe4mSGlY
IMAIMwip01mxEVy8U6Qy+nHKmXiHLNij8/B627pEYf1eac1uVifENdiopJ6lqeuBubE06mjj/RGd
n5O/qIxgYQNAtqMp5aHF9OhB6zIlovLKmPSBF/QbKW4+pFm96ZbymqaQu1UdI1AdrHyQJsjKtWuq
jLjZri0AHTqof2OjbLoseGsMBysnZ11hrcH9/egwdiEcMKx9J0XokRlYEA5MebekbdAeg2RBv2n3
uQqrnBpDzaudI0gzX9AdUMiS+zVIG/tvSG6jOaxKwBVDQdwTQOUDB9mUccA148X1I1RPFgZLSyjv
m+6ghtw0l4oLPwc4GnncOqyyvwjktgvJq4Xl0tk39ZQ1VxhD/MDcQoWBgRhU3XtNnreza1TfmZa9
DMlRVsRck/OFlMV2PCV09rh+eMY07pN23JIGesw5BzL8szt6A7kzjwOnc77E347ETuinBh41KS9p
+Z1KOAMkGoFY4fjRydNpHuINF0KBVIz6cEvTSjegoXMcUdbk4XHuQgbt7aGuz+aCbUD+T62XjYry
U2rsD3EQWJ89owHDUPBv5AaeCF5noW5tUgQ43C3yywPAXyfHmqd6RMIydv4asl3aQ/KWz/Z/tT7S
NOx3Ria186YzOBrFuHusEh8LEqFc6MPMW/oPrJXE6gkKFI/OiqGYRkxsZtleFc8vknFSI+mg9dYp
wGNjaLdKlJHVVZevoXoIdMMvx0PT8vcr7lIGKvgI9hbBnsg8BA23a9AjzmjbE2f2x6g/9K12Zdwq
xpBldJHwsafTodYB4cUzH60cqGt4v6s5Ya4o3EYV6VrvNy0m65KyN7XhTGmJtNf8tp1jf3NGcs0N
oKGoRfyMKWWILO8ysHEF3TWBwlJD9+0y2cvCszxnAET2JUdtwS9XagfZg+pPGc0c4+no3+1DllXM
BVAAR/u4QtQ+HYWev0vk/dxXf85A+HPbfpQS8mJBq6IQ1NsIq1+cAUWtOfjTaHpz1x41eyCrYhfT
8wpbBZEiC4b/2ebTupvVQ6iCbuqzi4fjs8XCw4KoUtq/9rYHBRzQIDfFHrWjwfIVHL8q1bxefVgT
DOvmFmbaq2PlOyEZKlktjURxyxRmct7yFo4Y00csuQ6CUicK6KUPrrHya2gMfCMUodKvApGx+wtg
HhRwFmz13ezoqAtHftWt9NCZ+wqbNess9Q+zR4y/6Up3utbHEPQTM821sSkuITObg9zue9/ErGyV
HB3ojpCoH9o25o331wTXauutSD+szUgO/LBNyUwnrWhwMfrrGfFgoAq64QKp0vR3UJXale7SsJap
p6HuaV0yPooXIq1RleJmrA+vrfI6P61NvLPjm5HtgclmIgOYyrmYEIEHoVJw8MzYQzfWK9wrWIGr
YCfUz3BOWujlO0e9KqgMd7DSDvaf/Fdjctj7vbJLAn95S337IvnsY22vuy3ml/IqPBnNQWBA0tYO
9xHUA9chqZWROAaKmA9Hj+IvOuNpA88eKuRya9pbvKPdAgKrtnPnojYtWQJEW5HJUyKB2ETnIbpi
lxsS8EkwDy0Z7hzu/FJY+8ZGs72q60ONb7ryVjHDgtPRr7BFaSHdgmYEfqW9QKORyZY0XF4Dc8VL
izgP8rW8tbv9oj7hFBBZyshFZ26wrpxNc48v6egpvwCwpheFF6I4pQkRElIzU/LDAeXMEx803HT5
rFh7wsf7bJSz/iAFCGkKXrcFw8ML8cFa+obFBIGmKEXy60hA8So9h2cmVsRUFZ7+WWhrONHpFuYE
n62sjnxv3jbi8FTaLzxXe4dTiZYCEFJ5rsDftdWw1ZjbLgzwrxL6It0ThqSc8WhOkQ5YhPbBxorw
dybTmiLPhZxUnKE4QYmhuap3WvZOdmaOOQ7ZdKwrq3rX3/TaTY217kbf+BqRAMeic27wUZLpGHTP
ovaxABHhR0KrQv3ptSP1mM/UyIwhyzAIwr+S2nxrDlcHlsJAW+ay55RqE4HSbiumKUDmFGOhW39o
h+zZ+9jSjRLE8dUIv91Nr927jtZzC6UCUSUNqhfRxTPOYpl/NrvkSTVPEZSBixwQnKnPDkfvS/8P
lgDGjZ/6T+qHe/kJ/oKqDLEChWqsejw9wB9+/cg8FoMXN7e3bXNyJGg4kCk8M1iX31O/Up4a3pKA
9iO11IbxqaxuC06tby6PQcTYjK+qV7GTWaHkRfFbgtEv7Ye5Y/N3xRZygERLOLxBEBlshGPgI28S
DFLUDmj3eZEgMvTLEWmO/b8kdxWMAz3llu/D7dS4on/3ljc+LVyglpHTl6OIP4R/dgh2CQb5lCVE
NnKD7mnjtK2gDORrvPHexH6BpaKLH+FhstrhzBZPFKkswBprhy8etET1oe34DBqZAoIt4i04h/Bd
/bj0DGWDn0ajXYLCC+KNsans1+IPEKZIt4ayx64LtoxJ1haXpctcaDFX2p4dG/wUFwf4lKeXe8Fe
5enMT/ztx6dmQNhez+NVAcE8JAHGjB77Ju6frG+B5KoH7VD8DAxXlL2NXoxRPeUP9pSmS7K6H16T
FnHRISdxOYbciW7ptT7qwV6fBx+LplScN6bxEqbnqYTDh/2xF4fbZDgXsWd9M7ICLDhoMfUEPrQf
c/QYqtdcu+ECZYFJBMRrZe25hgQ5vcAuLGbX+FSsc4PgoGQo+xLOL5SUrSdP5wWYmDxZprB8M1Zb
BmPbpafWYaGAd2+wKAUuzDa25TN51Eu65RsDducE8yHUN418zeeXbLoE0lURDTO+YNotHN9H7SZZ
r/Lwyv+vSOvBU6e/j/aFfhDCQXwsrXswvFflI1HemFeiliT+EfALhxJIZv2dD4FEeHT7Bb8WbnsU
B/dUonnEQ7sfyPh4EOqGYw4H1WJx763R3XCVsM9ntvxm1F9S9TXNbwuok+Zq6OvNq80Kmzc4ZpDf
HOCwn1AC7ieqWUKll2Q//Gl7LrX2yD1ibfJTfhuobUI/8OvUdfpHXDL+/ainj8h6wr6oeBy831e4
U4Cfhe7b5iZU31VOZNnjiWXSkbto2Niv7E2jPdAxAkSL3ZyoCCJX2qGM9nbpMaK2lDv2QzEwyvwd
+5a6I3YC7a2aiJ+mFAt2bExMGH40r5XxqnSF6uoQnxa/5jDUXcszPnZ+zgGo+Cs6HAoT7GyC4NJ8
gftr+9ZrvtnY/JtSLDYiLBB9GQcELlz6E2xdL7+16jXlrmONB65arC1931V+nPjToQXtOCmOBzKo
wtiWiF1x42tO/Ac5xjvYbviZhum3msouh+lMfmtNRYSLd3gxtM+s/y0lccqG9qNTvvx22rcJp/4y
/uBGlC4+nlrIC7lT1N/C8YYtv5P93OLq5+PRDdbL3JcT16n20Tu9YflBidds8TjoaOuRJ78vQOIk
U/QIaVfVpuIELFfmmy3tOPq1YmsWXnjCXXJ2/xkYo9757eNL/tE3u+GP2HtiLyJsfdCYBFsbRjEZ
XCtjC4vyQcuPU95bTphydaLuYMRYEGqA895W2Y/WliJD8QdcGLCgW9wqXaNu/8Zkp7gobyMuOQhr
sVTywi1lR7w1DpxdJtPP7dAdqgEs3ptROilYgu/j4it4i9Jr8Y4IkA+EDZ+EM9RZuWXvEsyvgBEn
HKFtjbk35IIHKz3sn7Fv6J9DsS2dv8iE3r7qyv1C9Bbyt3r1pl1r7JGiXzr/oV3juB/GK/UHrq/9
M8Psh4G5jd75bmzNVHGdE4NbdLB4dileKO3AGXiw85ZHibeO/IHchDsXAyRoOydjgyQVISKWmPe2
wP9pLfebPlvrb7C8V6G6YpKe2R4AbS/eInrHk8aa1HAkURBPQ/FaXzhBQLscMCYSigiBwMsZkHvT
7Q15nxKFLR3RfIADQalkSEBFV0oWo2j6muOEBkPcklx++EhBS8kMfyq306FO/k3Exitre9hCQ8ON
yFE2nMdp8iCVwHiBrh0YWNlsMeFNvBGwnW1IIXLl/Mj+uMgSxws/czzn7FXypJg5BTtbd3FSjt3k
A9J08bQuI9Let47Gb7UQYQYtmbuMsem4pTosQMMm4wLWzW+1X2xpK7Nn5n3CSBPQ4bv4aXbWpZnY
qB6RO51xJnZ6rZ67XdFvZDReEBYx4hM4QpweMh0tHQiBawRr0idA3XGyL+wrnP4Zon7vcivayqHH
zWk1AFGV23zeU5tizkpp2r90W+6lHKfs1GVNTMzXEXB4xXdgPwZ8J78nDTkKIxxYwmQhYanlQqOj
lU14xO82meXUfbvBx/0aEQbEvxvAgf5fmVt9dz1+4SuOEKv3uLyN6RhjDLKpOFZ0tzwZFW0qb8Qs
bgThyUSxVC73fmYSOedGXj/iArrm4v+hBKbTozKPVxWj/i/52XoUeTOJiYpr/3D+tf0FzCPYE7Ul
bdlRRrnV+XbrYRf7fATmJzWuZT6LHYiDv2rtyfdiQlT6antVGfnKZ4rB5usZnYvvZVWjy91azRvO
IW7HNkdQCoEFHLZeMfTLmaU+CW5tGBkx31gHKs7fbEcfNjzhcvPbNtmbG8A7C4tusCBC19Zc284l
D33ujNHY5OhNolPUQkZEr/1CBXSQ5ZPEPqLDa+wt1gZKt69tV11jzFM/4dbQelevPLVyRUSEeEcQ
Jrd0CBCNRkbdbHx3OIbnuX41fsR8mJYNuqB6VH7K+KJjRfyXPcF2Mf9nGZ3N8r4cej/eh4yXVsU7
j9HPv1rLtf+KJylBP9ONL5YfOQGWPc0PJ+Z3/wXaZdOSkrGJxa5v6R6neOKrk099G26tC/fLQX/K
Nu2NoV0i9KUEKrV4wGxL0o6wf2CmdIi0rfapPsN9hRn4Hg8UmWn7Fj4SHQBAHYZc6ia3N13wxuqq
kIhS0wwErD3L+aO3H/wDMfMpaTzlXYHLj1auuyjph6F8WXTGPfIG1KEa1Mt9RcL4B8RSBxcyC/Hr
vng3L/GPssfPN9F9qipukcDcSL+Uyvp2kUG0tlAp5E2R+xWLBGS2FFc0PQBnXg3h6twX915BjUag
Hy4l1NiQLjluseW1vJGFgicjAXZfw3jUPoPwDgaGsiIqsQh6zMW92EoRP3Ggtym+Z2Zx0OsD6iQO
N7U/ETw4Y1xz0GZe8KlKr8FPGz/G+AGnw13KPQ9aT78z9WsJn1GFuPPsKF+NdR3ULy7AOTnAK0ja
A384au9d+Axo5G8pDkEE1yHZ3XEzRgf2K1LZnCEGIdlorahpguilmW4Db4ywDHjbb7byLtTiJkw2
OibgpS1uI1H3hSu2hmBhE31lD3qzKlprzbHqvvTqJGWbhrly4BFMkrWofTd2cEFqg76+ehutXd4Q
ibnSHlhTTMdBIihlFUD7MvYDFXx5H7yOB4COBHOhBiJXijtvpfUfgWQpMJ06b1QO3fIPQxVB5TTh
NZbV59SdQcx6NMbkBVkwmaUXJkIFALqYTts7OOkC2OUvQRJHLInrJQPaCEWWhEN8fGqZp0rym4BI
sFbMJ4Jv35t0X85oVCoW5SdstDWzFnpS5CPNWqBgKYoaByvnnEk81qSAkDMbiH8CWUDv0tOJC6lc
fC5RyxaPFD0Toh3heTDYyX6kwhcIKughAiEBRkgMAcR/3HVs6EII6kL4HjvOGowX3z/EQdiVwq4j
b9YWSbDCtBaz05kJgA5jUjhfgcpaeODr9GtDum36+AZiJ0RocIj5bozp+F24mmiyBeMF7GIgDTjb
c/0WPTwKIUKY/d7gquW3Tz5Ao5CvMo0w0JOQWgUdJk/XeuAOKOKEqhPwCmsV6MBvFVodzOlt9XNJ
ntRyhEHLD4BkvlKD4jl+SP1ZiZ850/WCe8GBOsanleWXf5b9PgRvPGYn/62zG3cZNHHIj4gkxXws
YXIMqZkB24IBK7CZzb+1pwEQ+kYHqz9m41b12mf04bJH+iPqs260XAVOtqpeeQWNeU1S4vvATEu1
8tuULCYGYQW6jZpUA3mYsnXtEFdD6ZNUf0V2nvXdUMKrtpUTbDW/7wwqW2ulIZjhgWqgYxNiEpl4
O6hYOAsln3oOZTwmzeju9H8TwLIxODCbyOxDNKkEh9vIUSkMb8KlItLX2UU05LDOVDaP3Dr3LNGR
pNBENrGPSZop7OPQKw75JStDbCc4EAGqKuWOSQIn1n/yeyU/kbvMtCxssZid8Me0/4QcmbvFgQ6D
BaU94od3l0LikKhNWBwoF0fkKb8MSoELARyRf+kSQ3GmeCGjD2kzjJ+mob6kXABzpm4E8itngIM0
u/SFOnGGhaP99/XLxrkvxO4ozvm//8neFbxci6BBLXd5izqpRYmxzzvXxkt8VKAFBusMFpJWo9mC
XEM5Joji8ZV1U1Poqhfhu2z2V5vWTv5CampR/1rWNWL1sUYFcRCxf9Aj00PzFWaPGdBqgeYYb9Tg
BDcF5hpvQEIkNCfGoyGecLFy4Dd2z2Tu+N7/QXNgWDwLwSJA6TDwqFlefd1uUTygI+NtuEJITOJh
LY1w9yHVRWsVOd7wh9eLILaScrau6vEsaHstgaf8LWT5vkjWFIiUoLRDDyfLaoIHnZeHUJCk4VFj
fITqkAmR3HDlOPt61HcRzInO+RuKW4TGvmxenWn6N0bLLYQQVakD1ZgCJGPuczP0FNgZEpVqV+rX
gsQWcxL6IioYuziFRudGSewBKScMbSfIYAAP58HqXytsYQQPVIFcVC/yv5QBbxGquOrDo4nM/lXo
YnUVpAQ6I9RmHgQgnPh2IsHUou6rfkXer40dPQy9VSXHR8EQFHB4iVu3cOewENNLqZ9md2vKPyxS
uiri4UJIb3ZPcLFsQjiPY7fI1XXPB56AOBH0Lim+2FWCnxVp6x9Lk3yNCYhNaPdkFAAtz7RCiA/o
bnOCYbO72dUvbdy8o9h9byPtEEJAGqX8oOfWRxgdeYF1gHUhBpsMvaWDJGGhKxK2pmadkWtgdvB+
MP4pWE9ghIJG0DSaLyyRYurg4LfEmjJVSxyEof+y0zQB8AKY2bbsa4biORa6c4lagHTQzt4JAh02
SOOMRwbHuoqLkfFpwVoSccOC/mDjQW7gv4E//GdFUBtBNC5KnG1U9C8LSulyhmqjBlhJX8dwOatL
hW6vyWGspfsmHb9MbOdmgBy6CiAds5B3+n8X0IQIPIWbmzFmJJPiYvVcBnmDUq9lNDMEVyeC/Fn+
2nDvkiS+FiJvzBZw7BhYyLxTFgK8BnguThleVKgUGddsEX7KwKgzapoI2vRg2p44boS9i9xT4cjX
pCwuauEJlhD0IkGXT6h3oUhy25psZuEgoDCJw/km7yzyg2q3uKvBMzUFfY4sZXEfi0SDkmy4zGnO
nEIxcTDibVQ4puKE4KX4sgQg1AHW3uz4kFYtNbDUFCJWspXbe8xtM5Ltummm/FWoj/4zWJWrNap3
+Bs9UTKA4vhZdfkpM+StIEmE1rwTfkZSfbT5iYUHw8uhEFoUBrV88lIu/vOd6uJiG42o4SGPxPq4
j1+L8gt9KEInoGqx4oWOQJVAtOMJoAEvEDQ1QsveNcFPLYXfDf89p7kzdZS+6ZvG4urAndjIWOmk
5p8lV0+VoWE5biZCMASfbFCUncFjaEwSUWyGwW3pFnX4O0JXaSCIiZWVI1rJOANqp/UJ66ni3tfa
16r40JN/jXTQkYxXw58NHUWC7QoPlVxgGfEHl35EhSPWDeTGSzxQdGMnrdQ1UxDNF84jdfwnHAKk
hyEQd35Q+KmjGFAhWGhWgwpSRRiv7dm89BnXpLIAhcCKjMGTwcOFywfXn03QwX+sNftqCKMmeGZ4
CBj6ZYDVJn5Gmxwf+umUQ+vCbRb6C7or8f5YPxUifk3VPJiSBeHP4dQdounkOMmX4BUzX5/vMUQQ
LklnB1mnI0pDmCgM9e/IZEFni9klC8FpGDpsHTM46hhOqHUM+o215nSVHah5wW6EqIogn78mTia4
FuKQ41OU5l2YCKlAg5z71HuUPhRrkqZ8auoV0bsbGgUIMulo12AqhB+B0Xl2Y3mCgiScOUeIR8Jx
yNDApjnbUcpCsw5R4UrClRkix0tv+AZW7SqC57q3dqkzqCuk+dgZleiiMI6t4cHObC9jSvlD6EdL
Ut6JiVzQiOQvvf6taPPGMF7qkfNLex+ZV1WxUA49MnAUh3G4lM1em0nbafiKTPstXgZ/GVBh5uSD
tR00kzxHfUTKV2quByukTg6AE8aTPuS4ozkrvZ9POKpB4YKyNofumHqYR2CHjoAHPAzWArWPHBMB
KEyFQEdDcnakIPjSQEkbWSLIK8a9UM5fnFm+Ih8BbCayRoHBip6gTMg9ye8RoGQsDvKI+JD3eB4P
OQ9gckovyx4GCzjv//RcsZBZamswOx0PeUDmvDc+a+zjqV9btIJC1ULwUdDgETjKRxHUbmemjeyy
8XJOmRhZ/jRgM7zgmU/Ws7EcjYkvNuyTrls31KU1aw7rNtcsmIcyfgvzEAacvok+ugTdOi07TvBG
UB+b/pBB6KektuX2CJ4MwMDOTQmAMLv8tcPrHpJacxMwr46Zo5UxUF5+Jy6mATaXNYaIlKoXUa1o
cbo1uZ7V6jZJDFAKjBoL0jgRoxm71CbMHapZmAFIgBBPkJyqLv2RGHMvDe4eKH9xW9lWxni0sHvJ
LPllwuBuYShWYcosXF0KY6KeCdww/DdMySvbJQS7gd1MtAstw6/S3gcNOd7S78h7ADNXRrwUpHYD
eY5TFUvSRHY2So2x6SzykaEczjG3TaK+VFZzpukAEw2WvRq86QrXEJIVPwf8zcryd8krIUtcmeXI
1dm2G6O9y8tvBfPS1KfPHEdnBqz9i/COMubytWPclixHyI+o5DGAVJERYBwhJJCm1eE9YrV3at0C
XKEBDxTPzVCLT3UofsrIPsxkNRYq7VG6w1HvqkSAmOn0VuO6Zrf4x2LmLiyZsVoKLXhPPLeEZ4YU
R0kUxocYu1nE0MDXS6huu7S/0NiJnisDNQjpu2D1rEX/k9TZKXwbeGWVcpXr+YgrjkjdRKew5k7g
oTI6h7c6LbR0AuySDoX6rOjdlyr2hPhNIYGwTyUiA2o/SanGmTLEyxl/1k34FijJKTS1faMwXcwJ
jMDVNDbHf8KsuJe/prE7ysnCiHqJ8DXFh7Cb8KdQADCM2gGiRpUXfjQjynm9eRVRiVbzk8xfeVKE
/DzqvaVGY57AYEHjOo7Su6BtiqOMkzz+iUPz5T8mIdeUbsnHmlOhEW4fo3yLR1Cwtsl+7dk62flw
y1vzoHd9vsIyIpaPVSsdDK2/jDrWE1mobDWHSawtb+UhJLKD4siZtkpsnkSimKRQpXcwmsLpO6/a
W6+mh6qzX6JCTGjmTU/gijpx6GltcM6xe0zVFHynw6etxkLh0cTxvxJ/68mJSZWqH2rOXcU1/D+a
znO3cbTJwldEgDn8tXK2bMtBfwh3t8ycM6/+e8o7i1nsDna6bYmh3qpTJzQJ5uYJpvhNrn2XDb5L
s55eYGeR4uSWZ7U5OIi3BnVGVufeSncVNCE8F5oJerSGPApiMYJLmKqIN1X/EobDkc5sZ1E+2kB8
KdOzPf3zWjRJerrLwVzDpjx3XQJNabgZ43TxZwXaHyfQqHxk7W4wu7NYQohARRuyzyRa9hrmiizo
osg+I6Q7wuHfG/0I3958WgxcCAshOjyLcSGXU3ibGfVXQUro5ssKyo6BA4Je6qvkXwNIySmVxhMe
JRguJlDuJxP9PaQJdDwVSSNiT6v02pYhDzNNU8VYSi8R/bTXSLeAn+7zYH3bLT1cGlySridMS9nQ
wA0WGlrahdRYq5W+zYz8U41bni4G8bIlkwgQZ/IOfeefQ9RdYtZTYp6R0ViTxjVj8WNH8XrGILY3
MYgxFVwJaoRu3k8n6L9+qzsfQBjjYXskbjP+1x+Ten5XykdT+Qct8xZuRFtU+AcVJ2qlSfYyNKes
ONrYWtq+sg3QSs2R+etkE6uvKRlDFoVBWvKGBI++Cg6OaD4Y5nq6MHJb94x53TIbx3VRYT9kjA/+
px+Hhdaop2lkl8MEoYvogjwKgwsbaCgbPfNgk20RlwiFbPW9zdTtmIDqlTPJROTEeqyIChbV1Poi
Eu31S2WkF0fX8Cetzi5hMWOLZNTA3mrIXtU4WhF8jfiiVN+q6SuIoXylLEjwrWnRvupqua6D90on
NZoHwsmIGBrI9LR5PjNoVtOtHJlbDPuemfHO6DFbLnuOjvli+dZftWXJox/GrQuZyg+bL6u2/6Vx
uWp5MZTCQ2RrvQh8ZcM3gvvYiqOlmf6eQjhHePY7vVVP0GgJPRKH74KnXP7qowuMv4BajpNzx1B0
VlwwZs1yng8aq/66gXdg3zv9XM3dKqZtaYESdQUfwxDvbu1FyWfcgceXPCJGUKEfL4LmagfTR20w
qZZuCUaoryenXw9V++FMpOLpTc0miS2GuY3gVquGA+cVswpie7xN4hG0a0maZ21sbQ9RYo7vR4d/
DquDjrWKIjpz6UIdKJkJ73GLNEU42cibwiK7S4wJIbbKs9oAr4s3R1EMNyGBK/q0AspyMFPUdSwg
82VIfS9iC13VHdLsqF4TgjxD8iH5MztpJuWctehdhWElmRHy49LeuoYYpCVwrskQxsY8SfD9eRRI
5MQ8HeLdgqnGC7zXplPwYsWb1dGffUApkqN/YQVVfR0Jxl7Vmeg24k3KsoptIEF/4yn56FIi4eD9
hI6BFXnz6+XbF8D0zAhSsPR53rht9lyH+AZ1Kyc1oGbs2mp8H+lV5gKf6eExYWU6aahoEowNzNZ/
LtrunrjDVhlB86JrbdREMZXhOeHAKY1gyeI75Q2rcSuy3RfD9I991b3YuBEXGbPCrB28pjxmCNet
cn7LFOehOd1yKKJdHGHISc6K+OLGNDcltkMxWFOm00znzUubmmcv/1D68tpjboS0HBCzIF/Hdt1j
lsbg2QmErgyoppxY4RDJ7RHa26BawhwyQKhcPotvcFZGu8itDnHqr8Jawq4RjBPaBj21Bf1AVewb
2nEIptcmZmDrx70afheELTnzqUGQ+6Tn4hvR7PvivRW0rC+WQwtLpvtjseZN7fxvZnlPhWOubHx6
vG7dNKyeu/JF9bVfe7/RrneFQyKDEl1ahrgcCobum7cwaBcT11HLf7oGwnmGOlqIyg0EfedJZ02K
UPhgqvqHAqlbrKUKPV/WME3aeBWbrDcIbyIgE//c9ipwGX1rKFgjNNjJ5KiCoWUCQjsIGBt2UIRp
CeVVMx/A5x0y307dZ1p5nHNgJl9bpPpPiN8wsd21KrMOvrXJpXEXuIKcvNzdFgP4Zjp+j523rqsC
GvaIJ0X6oaXRDsNGeCmo2lKXNiWO8HNsjRZaHG+agkFlkH7jduwZ+Wrw6MFNvPuKu9Gne7zFnkKc
t+STDYBpOMqvFF0uYP08zO0RDcnGcut/KAI2lEWiFmzbPpdlNz3BP7zqRfo5CEyDXD9v6OjBfRta
z2BO3jxNCZcjfqo92UMh+V4uefdG8uwDvIQF8cuTdoo0f1k0/yzSYkRt7HbA//Fhyo1XPxJ8kXAM
oyNgpD6UuveF8wAjEEBtS35pE2yG6DkNrR9nwPlIY/UKPpA5eMU3r1kdYu2WnCIHyjJ815BdRESu
ila2O3XqvqEyrzFyffVcE5vVYesPdEjEYci9mPviQrzRszIrOLnta+BnOl+PG5x2EH/q5NKxm4SA
W8Nd8vdDQOcz3xjrIx0zUqzs6rr5DGVviQw6MGF5Uncs339ypo82JWOpT19mED5WSOo/sRqvO3z5
yuBZRjkmKJFCoKXYJwPyDIc3EzhAJrycw1xndPWR4Xl6f0zn8IO4wXVq/Wj124xvUGqZp9GKT/YU
/5l9DJyB+WyL9121NxKgK/6ntv1qB+UH9r7v8sNzUHohDOeDRwWp12kU0ECVonSFocfeoCECBf4o
fySFUengu4q8LuGQkwugrxQODMVTj9Po7CFAhEr31/LS77CyD0nc/hkozxFL7jl4LzBeRQe8lDSs
Cc8aryRpFY3A4B8yIDw5sJMEszHk0/CMmVC0DM8QA4m/uR5L/8PCOBAK94WH+5Uts6/bp7RwIbct
NSffpaTQzh6Ws2Nubfq2uOgdfybdVwQ8V9E1wXqF8uIG1VtUKvs0UhcVmHlIS9oTuDp2e3nnSmg1
Teivg72ExIDqBZjpNoRoW+mKUbDu/YsY6vqoqEPaxZajH6gW2Mf4iNDEZu8R1GiKAYNR6L2NJnsw
/mjEbBQz6CXprkiDd4zCXqNQe0ibEfQtBI9nn0jM2POxi7K3iBRgkop+GhIf1tMWSjDhH1MzsF8B
NKo0IgOAKYZTQ1eioElD4woMcpiz+swOCTzTgEWPgLIRofUALNWgBMdzJj+p8Tu7TjU9mFizt3DZ
eGrB8klevAh9OIJsbgG88raIRBxIhNAIuP0I0tBAgO+bzU3qk3wurwi/EGPC/mxKJmCIIRXOCybK
GLw/Z9nxvPfwx4rZ3WPDYgf2ugIYaqPvNmA/xENqjJDsKVujr29NXbmr4/RObZQeKh6nI8ohnge2
FdUXLPWFCMnZv7VsoLnAsPpZlmhqKR73hEiI0M/ttaPbWNsuehQa1ktZGSBZiw558WWP2cVUvJOa
hy8u4UnhtKYy8rz36Bq6zYzjj1790zNzi8KpTtetG/BLza2B+2HYVMvOwbt9iK9D+4OmXXKzx/iP
yYnCmhbTHLzniCTd5EN7HxFaVhyU4vUy3UffJKQtP7NEQFBCBAlaKoRYnBNkJADi/V7LnPWXjtM0
7J4Tm4jF/KfK900tqYIc7BNkrgloCNsVqPv+IMfu0698EXr9kLzP/heYoqxbBQV0WOEUVBEO3KU3
42FLaxHRmGO1ssfIVkpsN+KzxoYS+LYu1Dd5lHgwdOYbrA2WVkYwd9UfW+sB6NHj9yxvP5raWMeP
nZsY5mQJu4dwwhQZK9JJx6AXAEjqmWgVa+KQm5hVUaYcw+nczJe8gX5gEx1G7/KEdc+UDOfc+Sbn
F7mFPo7HmOZIFigSVdMnmxFOrkBaNuoBvi2+HdveNCH0UwkkHpZv2OEXjCHe0N9YIiblT89uWQQd
XFceNaHFczU5bfmvGIzKIlWenoGN28humE87kIXt3HvbXEXmWVZIoY3bTHhGinUdO4LFPq08YyO8
+b3uAQo56iY/FjvflamfxMk17K4ti/wCbYcBYoAMEJF9RCIW+piUtOSIIt4Z17qTqD/8wWzMpEgu
4K7ikiUVAc1C1EsoqCyIAzdcA7WIJGzEWaJo7tzUFl8lURoaELso/fh+sbCu2Oz2RAuaz2X5oQ9v
JkgC0J8zSgAY7TDbs8xPvwqEgi1hCBLwRVNja4/ZK+gJ/tlJvedP4jYQWtC6PAqWNoM5GsBR5FaU
zZYlKdF3b8LNlOdMNus1csYA8MhCstEOPwlM/XbPg4zkUL6n1ly5VnJ61cjsVXwIgWhxMrWiaCOD
ctV+yy2K4+8a9rXA0vHcnoPMO7GxtaZ6vbKMDU4fvMs6KcSCxDj1ewRzUXYN/Cwcs/5fvGKGxo5b
wCZu37It6oofH8GSFMwWq/Dle+S8qT98pgHQU2/vEioyFcYGYbf0LiIvirPgwrWWrUncFIgyflH5
Qfk7EuOShcUV9mpUwdr0ftSg2DTuLSWvx3gwb3FTYqU8zwecSZzkZ6iudrUsRzpCUEA3PlOI0SYp
uB1wfer0pQVdZlc/ljY7PWMph3gQRMpCgH3Ztv6+0lw2YDDuIb+jdEzapZMA74Zpn8Wc2k7ck6xG
zUhoKrIlEz/AQ6uVRJ6Kthr+qTqjtRqu/IwR/3ionyxuYSE4MSiAZHZdbZc1gPGJRoiqI8t5LmGl
WASSWL+vbVM9Kvz4xPKKcwZ/E44rvoKNJm5aVsk7HS0bfuzIfIaL+SbnhFirKsotLgbMtDkH2UMI
3QE2gRjrh7jMidFpY3MaD5iOp68uHPYQo0G4ZSzk6B5k7SEPhMLEK5HXKCiZ74K15+kXEeB4fPwG
YnwSlXtSc0nq9HBh115iNk6ySwFCoE/SmFj6BTeLnQCIH4QS3inc4w7uUB+GJpZBWCILAAXWJky/
fnjW+p/fbm4ej1g+1QF9J7KgGrs9/L0C8Q7iZ7GP51pBN2FFaXImuQyfyWoxpNdg2HvtMeCUe1Iz
Eha4GDPuKsOm73+fKp3FoeczciLb5+d7ww3db1/88PYG5bcLpmaR9ahBQdi2OHuwDNpIUh0fgF9Y
ZD/cGynyrOlj/Cqjd4URdQDFMzBWnFWBgUP9GgUU9Uz8fniv9lMPv5i1qg1CHfd3trHeA7/WLD1+
iyG92BvzqQv7H67GI9I5nkuBwPoYqC0clq19renFifqQUoLHo3IHX8NwiQ4J6MckyQbPK7YL1UkI
BAUuFg0hGiJ2RCM+E1LkEAdx4QFmhyTXC0Kxj+YnUBLyvCnHGAFAF0G2tdEx5cChFgF6sZJvSaXm
GvGSsLxqMm1n5xtpgcOzD+sPUTFP4WCcqOQ9VpTmuybacWWpiMcOs797xYhjUGjp0YLtoefRF5Ts
NoBKpr3cg4cWfEHwaWEBGqoo/OEjaJDj+FNWcrXMb6vuLwSt0o1uZhiffaeeNLbtAa+qJcQa6Mty
ItCggXTza/JwQ//oQkKYXW4FyslmBatFw91OG/i1aCYA7E0G354SrCgif7709KnSj1bwRuzmJ4fS
V77q2VnOgslB7L9XAexoNjPGKiAfgD5KDY0ZX4r32BrkfyfmlX9xR0x8kdVwpvT+jW/ftszs+FBg
CZmtxvybDotX2KRZkIVvAtTG/4ezfMa1YUS5z38UM1zJqCNYmF8r5KXGvgpkiNs1l1xV+dD5HjM3
Or6KjapGSKYGaMbHEtDprCN009BQYn+RYxmK++02BRdgHQ3nKcZ2wVHH1QgtAPOoVURfL9+zD1Be
ldqLZA7MoDAelFPM2nlw6gukkhBGivwN/CwFLmKYwkOFx1Mk97xBQsfCjowPJH0lf1DWsoG7489L
2CevgAf1Jcm+hxo8Zsj3QQA6TXxR3uMGHu9NcoZrjRVHC++Z68f06428c9xAm4E3+8w9KZolmGwf
+AQ0scXzlzCmuAnCYxNDB9zU8OlQWFFLN5+5Ey+GvEnAP/iiSj3PeeLowCvUrm10lgJKEQ7uLeGD
2JHPwZl2GwE9vzzmhpY5iC9EC3xBI7a5XG9eHfYAsu2cELEE+jOMON7IKrmbnIDQ4TSaVw6eopiW
9CIw7IjF0huS074dbaNXby4Ka/HCmtRny4LlfMh5cDHdwGoE8zm+FF9Ad09lldDPfKeBcMJ4ep38
xCHRWM863LEUjkQA68CN242J2xV2d/J9I5hvgxvtEKQvEJnyNV1OqVaQxnIp6KyboP364Cjj3Spx
Fg2h3fGgMgnsx+1M3sf0wP+JDQDcltYlc3QV0VrguKHM3x2sHbnb8hEd4nHGjErBF6Sh8bg8Fmoq
yGIBf556yOQjNiTSzKpjfZjgbcT2oxs78qWOFE/p1KTRI91L6yGQ9K/y9x3ktgFeOUL5mFIkTYR0
BNFPQ66MDBREKzXYXkoj0QfjX0eJt3xFue2c9S3UAqrJR0xlKBDn0qvAS6Lc2wQKcyoTvkXqshze
ZoyemCecR5MyRtnCJpVESD5VOD9agyAzHMwEPm3vk3VtGFPc5NAr3ZPPm88YIJ8wzrotHWDY/J7/
1Ob/KiqN4jJltSiVmzfGwMYQoSThDu4P5hMezw6RqOmP9LNUOZiJnLH8SvzkJb6G+ipFRroYCIZI
8OgUiXfF65rabqLhQNKnNzciyzn/qOqMWApjb6fd6Z3i7iqDLzeXwsDJiH858nYoV4B0jreUS0T5
ba6YjXv4GLjs2xD48c5SbZxSfCNwldOC/maAq8ud+L0jaC3pg7m/nphu1e1H4nzI0CNzHp0IPaWc
FDQtdPEtrQMTDP29IG0qKitDC46Y3nANYA1w7BdRJTJNO1OujteuC1JPBiEvYZshCtyhQTlCy2Ph
/RzCrxSBvZZlO4yAfl3KjGFaoL8ndnwve+hyb+isku33GusN4IGExRxuoLZ59Ycb+/Op/ouVFc9d
jZmsnvpMauu24lCZPkv94vBLm0sb7tTiPZ/P4JMBw2UBmZe3iS+El0YS0Wiyx+dJVIAUuP16NV6s
XxEJ1QUiZY3ULSTf0kvbg+e96bVDAH29UX+kMaqx2hsDHe/mYlPC+FdGzEjxd5WOrtLEfEMQCwLb
fUljRwFPJsDCZtQQnHPqrzIlyoNqUQFzZBSwzLT6VST1RSy9pjM8hIKb0YclgfJWWPWZu88zGbR3
5y/3Gc91TFbRU+fkRWDxViPefCtD/P5WHStK3g+IGFQuWis6MEYGHkVp89khB3f2snRWwCRjCJUA
zpFhsQLufvRgab8SQ7ajgNig+lQHSqbSkwpBrsOdNoETERCDoogBde2cOPYcHU7phj9G95QDekux
4ijV0vkiR5LcOI5Jw8g2CN5lkpvJzZPWQ864bs9sy9/lB9LoY8S+yIQQiZ+I6eYbPi9vhgVQM2nk
RNtkM1Rr4QW0toQN0+xEvr2msxE+7G8UR6JvY0YOXk8JTecitAHqLYRthBLZZFbgh00pnd4sZ08B
1JqdZb80w4uznvBgolzg0SIMQRzuoIU9yf7DMkZ8Ba5MBeKj0qnTksaO2YLqZnm3jpwy+dKVAyHx
LF20CpMh5/W27AdlXVxQ+EWwrbjeMs1a/pdUcAvAlTNbsaMTHQWFYiBphMYZ1KiefuZKf+ZDj1fP
/ahqBD/JE/dthkwPB0jOIGOPMIKjD/8VvqOUDq3aJANY6LCUvFz8lrqJRwE/HT5KpWE/wgsNBzis
L3YXk9xDnusJigjliMPoF3g3RqgPHKAB4zT9X+c/gGoA0hXaNlQvKi08Mcp60OEoe5Uhn6JaZemW
JyIV0iRHJR7MmII+6XjIUi74YzqmqvJHJeRhxp4Vqg8gLowyrkTCUlQO8Vj/btES4jVNoycDLG0s
R5LfnYrEvvH1EjB4Q79hXMs19PkbDpmy8vgW2hbcSYbkLP7lOjOFpD8pJq2awTo2ReW4ZGbifbdL
Vt2ODP/60wRNpn2XHswP8FXIyS1g+N3Q3sGRE9qf7AqETc4KuzR/MlI02mwN/uaAzJFdtHC89Bwx
yZQyNyH8Vq8O5GXpVmVK4NNTuvkxY8Ss3WK/JlgCD1+tUwAwQ+PYhEwowxZ9kaU88+hjvMFJWdPS
dxxr5mZM9lB7eRx4MJjXOIKgUMh5nAvFodGxPhE3obHdiOlnBWZLmqL1FWJsBiEztbMNrQXzS6v+
iViBOs1vD9WaYI4WcDhk70BwbMmWU09MVUKwGoNrD/tqgM4HN7gdhK5y4haTOYAfFC7Ydw48r0SZ
Vn+KGc3vszNivliwHooRA4aw4QGzeMD5vjg7PKVwkpgHONEBa2ZIBkZA78vmOnw3wVu4RJzM9Lu2
JXoGKc4979uAs4JMyDJVYpZU7HkWdOemJFjBdCfawYITqhi2hflKd2b7O3kfcL1IaMLh51IkpfPF
JxlC4d+KrbQcgwDRHGp8jC4EstRP3Nf/ehqZ8jSGC542KjKiE/ANwzoZzQk4UK4r3z30v6Sk7gpD
mK5XgCAOXwOzlvSZqCGWphOoo8Z8NpCLhUlSaLCAqm6txxmKu2TZChmLB5k6zDvPr8/xz/gdNeBk
N3cdMT5XfyaJxrPgxM6/tvEQdkICEEhYwSgGz5fk7mCB7kdsY9lByuhXcP94fhQunIVfNhiTtg/D
kUmTBw/uvDC1+biGDUI4ZAsjv1YeaBNTEl9NNAn0BKB3loUjO+156bSHnJipFs2h82Aoto2rrwAR
gNubtoGdnr6z8Qfs4ACC2NGRUE3h6UqPwKMSMTVX1ybyFnTYsmPgT4AB8kDT0nCCcHbIEAFNX6aR
0jzh/wjXkBaIFwDwREqDTKLxqrYwj75J0hwFk4Qnh0h3dgD0fKkMCDw36njj5woIxFDr8kTP+kbI
jAPAYFOhlKIFUyhrU3OprS3v/zS4S9oj3iUh77XduERTQY+I8IMrLw1/wR4G5g4Bs3yXjsUe10Ds
b6T2ya1Cd8F5VdsvZvkc4scygTH5d5MPprGozEwUo+5NQZnVxQ95fLlMLArwRSc9xKY0MNr911ZN
2XY2ECTfpKSARJsnh9x2zl79yvgmHS9eeHSLlE8gCS4J1tE8+bw4BoMztgBUlByvJq4Z85ZcTKq1
HOvJrUTCXABIJKFQgMPygWUxd544vip/CVGxQCPi5edIIctVJhBM/BZPPPsDFATyeQFnlp39MaGO
zs0dSX0CE3F00gYwYXG3+O0sDFFVoQdDHtvnO3fc98qhcY8lVvLZSXdpv4M7jb0nS/2KnD50QnXw
qbfgnuS2xz62eZO11rxgnzTlhrQbqy1YdX3N2NZATEL2ssoQmYcpatgWjdstc54dOyI49hSozNqO
u/BrennOPCJF+ALwMoOqXqgRXrHmtq27ZRlpf1qssjALI8CiKRalzXqW5xrWeLMJWHKgMHFg20iK
thV9aepLTGSFDnOHA3HUnbcy+ph5lOsWW3hr3QdYhaIgjJi4rdA85Y27cpy9wsE0aLxSzZX8Y7ru
SrvWoA7G/FBwUU6SED5wIQ+syIeSEXst1O3skgYCwrNogrB+Kjsw/RrSMEXT07XDJH6gRr90vBu8
BxdLuhE3phpfs+5aSn7KABeWXtZHNBh1GpzT/2vgFDh7QcgpWB7x6tXYzzowNeJ1d5MwUcd+ZIO3
Gm0QMTqwobDWJSEHgG2m0JMCVdrGtnWuFrIOTzfxurmHlEUDP+Hf4Eb0XjxYJVhW1/DjYPkN8KWS
ILowDlcwmvT4HmY7J2R2T+/BlD+14rsoJzeJwRZOhRlfXb9NHhJfgw0TngTG2c+PM0TCoDcfpUCs
MPqJYU1LVLtIT6C9PPnA+QkMuJCCYhDVMQT9g/dQFedb5igDQcqMDR/rTIYD8HzOSbnALkLbISO2
0cQxorlHufWikF4gngqd9VDJmZcQ9qDHLRcuu5/gAa5vOvOvHSwbOX/m/tBNr10+EbzabZtcwawj
JpP3CharNz0iB6QI2LnAkL6PsMQSmMwwPTclIKSgKClsuoTQwwAJh6K+ZGn02tbjMmizbQjykGrm
1hnac+piLWGVbzwHrD8ByjcMc1rhMveeNA0CpNrB8doNtbufQ14FFf4wcx6kzsrjy1eLJoUTRQ0C
PcgcAgrBhGc6+T7KTg52lrkL/lWa0HhVnHboVgmjVqipLjsoF4mQ+Yr6h1wRl6wTsM6aADlHBPZ2
8xYU2M5Xz0PVryeUCrIk8ca7WrqfLlXcS37I+sAJGc0oNzBR0Etj11/oJlybn6QFs0pXmkHoWXdV
VZAiUjV8CkKjNW8SqY0J/yaD0e1BqIIpDokHcMwCQoWwazZvv7lS2YR9iIM3FBO3E25V9w5//Il6
IUzv2cJ5gMoWWqyJyS/bxaAXDuTYnJkgvQu/MkkR9HNK1pyAUESikRTG+Cjk1JDcKfOri0lAzsg/
i9g3dgBGHDgjwRBD415iZ8AfxV+U5G/aonYgZR3RwSXFwjeoxDPsCkPbCd1VCnuwZ/xsK+isyVUW
gB2Ud52Zzba8lQ5kItbreP5CroQPDpEPC/rAbg+xSOq4d4pAQyR7WgHcffXRpfVG0fwvj+s97kur
/pNpydbg1K7wtrChcMH32Kb0nnHzwxtFb8Td9/DYb3CwDenE64vimWfT6V7jtYYsr8twSyhT83Wk
jFUkWyIjk89ZWdDz6bgKIEYeKypOS4KRx8mTN6eWyklMAaWwiJyDyXsGoJQkb0n9UUwPIyfweL7W
jfGmVfSOOkLe/j7JQF1rX64P5geVEy/PxEM84K4V/Uuf5q1mfEUAUo2KATS/d2C2VTZtOpy5cgMb
f6lJEUIebIt3PU2PhnV1QQ/WmhAK22Bhj8Vx/iEqDmJotGnMAiMaLMQk+MZgmogDYO4YEx6IS/7X
nP7Iwia9G+NJZxebTvrCGS91hm4VoRrH59yYL6Fszhg56VTTID9YIKcZibtF3e9oWTczbxwFYRz0
tW06ayNOV/zEubdgFUAq4Q5nJuSpmr0gnOPRWNdzv+8oCwUpegH1mQnAqbynysDDCQ2cy/zg6x4U
a36ybgwroTWNEKaCbF5hFf0s1IF1h2OJw0tk4EPqERdKYUjw802TdFOEtJl1vJf+DSNB6TNL3BdY
Ay8MlNhQ4Dct7QejRdjHXx5wVUSF92uiFHR/TSjG0u8PXpjC3aj2dA15w5RZhW9MzVTSfj0T9tAD
vkcxpBcMb8bhCyFngELBxsU2Uy60/JXXP3fExsSY2fSW9dAJDAX4IhpoKVUniUkp1p0z7Cx8te6c
VhCfik2Eo4vG6xBCDW+kwfd35LJvaoXMoQZRlv3EA61iQoMiJ9FJHiFlFTsF5a30cfFwVe7HtQzK
lRROVoQ5bO4cOrhS2tRs2DHzV17yDEwaELK9Rus4NgsFkDEMp4VMWuVDuIhKumd0dJm+SuoRC8YV
I0VvxCvVbpaUMVJBt7n6Z4b5hOX70wz1GzPyFVbnHL1X2kPhCEesDsksVZv5KqOaj63LfiJXxKNk
CBWgqFhJphcGODnreLQSXOdmKMg5TEir4iO4Pmtp84S+CZYLTz/Y+C6ikY9qAFfmGU4DElN+D+tJ
2eUQ893eFytks4YJlS1VtPRN/yGBLpaibQLA4crJ9jaQsMRMV1VGXDHTHAWwgSIWArcMsndSKbBR
LkYzqhqf9FZfq5Dp8ARBU8/kYznrgq2gRvs0kSzAJqD2s02oIc/u2LahsUDu5VNwbfz1UgCihr5B
tuoUD+KlJFK8gHwgGkDoo30HnnoSPnnCR7bTT0V71YkoMtrozeyxiv+jfQSuvstmOn6I2kL/CTkp
dCJ9f1lfvb/mWE8sTL14laxB2QodOUmw8cH8tNMJxDTs/QTooV8ICX7LZnXVHK3ZXJYog10ywHMe
qwIEDgvD78i3PmaRhBR0Yj7bCnoVnBMlin5gjWcHziHT8Yebz5xsECoxLaNPC2wuGyBKTmqmClqY
gtzISFnGv9Boyx5EwY+VrOnKAiliYBphrfDOL/U2Pc9xzvZtxCUeX15gHAV+Rtn47xFGsRE5BQ6Y
sjwxrN5NKhitqVp6awPgy/LibQHZgFYjDZOlVcg8bqXotMtNxVahhs0+Vteu2jREudhh8u7H5JPp
fLQpAtJlaQlrudD8YyaOMrwaM3ndzZzugrraZfzOBrMf+jxvLnfzTEq9/122x5bh3+Ts72N3XbFn
pF0aJwO2BEkYEA7oTHtGTwPRhq1Ut9pWodDCQB37Zcqr0pTBW0C4pcqOGrCotHXc1ePN+g+txcr6
m8cIvIm1pfd352jbI0WfeUF8g5hG82GyyC0UlgqQmXvD34UGm73pYijFTlgXEcU2sTC+gJUeBNgQ
jrTm90j9sTt8B3jAHVrIAJnwNeDN8Z6d+VNIyJmNkqywNpCQMSJBFELrD1wgiadSiXjRoZQOy+hf
66u7xuRI4j8gryutdUoX6dssIoJbZTyG7KsA9YHDdJLyAUxTpMTuAn1SDtWqORg5pCdmdC579V25
E8FbvInhVYX17xHNGtFbc1qPI2DwCNjBdRxQkSc0Wdd6RcI4/RR6Pco1rJGcxlc+rokmUQ5qv0L9
SUxkgW81T0YbLoX6PKwbiEoZaLfl0M9ijVFc5pFUR+qqi7wYbyXODq6UyIx6yeigpWbalZsjhDup
G8ygCZ32oLOAHz38KTDgxu6V/ifayFLSB8x3s7MrXzh/j02MJWgzufR8bB4fQOQYvygj4FxXQryW
1kZIypSLddeqjl+xQPK9F2kfY6ETdHcjwTyeR0n49KlT93SK5lo6Rid5GNq4YJVYEDGIXH00kWsV
A468N8F3B54WSGe+qqx0eg4KA9C2Avu3a7jdyY+ScoOH/GMi3TpgA/17jcFefIwiTUye0HgBkg5r
UC5JzBpAbnvWXGSGLkPtg/jTySKNcFozTg4DHoTdk4pxlKwVpXobXsjj5hHry+KXqhr5b4EHCARG
jVUapm9ty80ogDz81WAh/gf1Lq49sUmWtpOvZ1jWn2xy1i4kfp+q5BO4BI4h99fC/W3gI6qYp4Zm
fmiEmdTE2sWP4kOEVDpjS+h70OX3Rdhj3WEifiDinlvO3FnjQqg23UI3Yd/OJ5VZSIm/Uv+a0ngl
5c1wXs3WWDoVZFKHYDmhYtX3plyHMT8nuavuSZ2p+zQsE0IPaSokMEqqeobvoEuTC27OXNYLoBlZ
G+Y83V4JEya03mzuaqc+KkYk3frr1C9F3a5NLCCL8H3or4qv70Us7pPS1eksih02Qyo3G476jO6S
tnhUb5Fi/zWA8RLPW8ASP9K3BeThJUgeULb0kmc4HoBvRYHzWuCRXg60dI+R86kkQsgb1/60bdV3
kPmoB9eywGxQSsMVIbQ1x7kSSbFPw+RzPjfDP93n+TyFdIv8HbQ3Frw2jNB7e6tVy8rvtx1EW/8+
wyMRUkdZhKxaEgSyyU6tkMVk4VIe/OQK5CYvtk22F5u59Ltj9NQNfL0596hHNPe5QWeMUipgUDMx
ZWItSqm3YzBA8yQVQD4rVYIey2vsdZ3d9AEAgM5pROIiBCJDwf0Um1aLFFHd33pz/1oXrMyyTw2e
gLwUYMtQlpeaFx35WDJxiDRGGkv5v/3I9EGw2nCarfypWjojnkc92TR4A5U3W8JYrzbXHWxIBu4E
1k7KaS1DDP3fUwbRrymxou7YZ5bZFpeB5ewRrnpjZoTnYirQp9i9FfUqS/nUeMZ9DjqIJ6uoiCVa
X3bHtuvWlQm/mV/j59OxisOLNX1J5tCkDTtklx1rKJG+enZ1mVXr5LBzHrDxZNqpZlpBi19GWNwK
EfYm5SUKXULL0zd8idnacoskHnisaDhaHIZJ4PiTx3gNcXnB+B5M3QtRFdA0Gu5n4uPmeA/znwas
INTTLU7ST/y9AERP3gFr1p5LO7ro3guOP9g3jMY+0c3V0Ku3poQxMCYHo8aMCMmMuFo4UEyV+DWh
uk6avuJq5gWOpxwpKVKbHsOwCP6CHXXSvcE8wDhjKeRXYW8yni+hm5SXacCzjNR6bYtJ0Xv37f50
3/Wb8pm9lG/Fd3B2Lr33NOxhXB/DXbNv9oDUO7KLVv4m2rp7f1Pvgq29IG7iqVrsNvzb0ls722SL
if+xhHD1ZBzl7u+bU3rJX7Nrd8tfk3v6WkA7/cM/H/1FSRY5Phyvyod68z6UD0bLGxDuLf6EGd0/
l1/uO/8yv41viFOeh7OCKdd54B8f0POM2+K6f8ZGFCnTgg54M28DCEEz/6Sv1Uk7xJdx2x/CC5fq
ygb3hAVccY0v/nOwRzR1QGJ3At3Cb/ziHLBi2cMjW2MuutI2WKrs/a2/xkwcs6b0kG/VnbaJds06
2CSbB6u1E9Dhc4C+CFLCoiC34eysiEzaEfa4Tna0BccnXoYlPyvY1Nv2gGEyf8nFkmoFTLrA6+kQ
L4PVX2vDmHTiby0xPP7O37FUWCiL4BSui0X09En5WnjbboFJ09LcTytjra8sPAnTf3+Wu3W6JPZx
nWyc1cwHZtH0P5LOa0tRLArDT8RaZOGWYM6x9MZlJCsIKPD0852ecbq6qlpJJ+2z9x+CUTd4TdCG
khyW4qU1sudA9q8kQKHPVNfzsbk2h3DTHNAUfO+KXXeITvFGObBorrAbpTkWyRi6JtYCfYjvQ3uS
DXXcSOx+QssGw5+PvOAwGqIUNa2mUKHec2v8dlpf5qqIrkbfUTOq581IvF33s2HGIdqZNknGRFH0
FdQ5eOaUjxa/WT3LVtnYGOoP8b5u1I2sh8xv8wWUkMlr0VgOpfBshaQH3XWWoTvhZEN5JhqLnDwq
aQi9o8w5JFwZUC4ag5GlFeOFNQIaMOgmxSyioekFsJkd3LAn5oiGmIDTGCU0SkTTCMGOES8Pmpqr
DNC48hlJtKE2QGNtrIzjeTon7/Ka2+PflG3xtBy95hFUJyeda2NtjITwWL51qJBmUzwzp8T4I9hP
kaMMMA38S2ynGzAYyZgMSw766xMNQAIYBSONXvZjz+Yg+4kIFyanHCob8XXAiWnP9BnxNnTg+Ekc
LefimjEm19Marbn+e/Qe2YP3SBtjaTI1uBbxm2IkQyPD6GlkjzFmxsPD7y6az7J8jIfSAEPAPsaG
ruqpnuaS7nLbPjoI/17aoIR9O6qe1CnDy+8PESKHO/ayrcGhMw6ujfPUafvdGFnefxcmLvp3i0Yw
iZDHef44FolCaJpAPE/cVzJikhRCdeOE+/33VJJpMm14XOiI9pFk6wZQok/qBkdNr1kHFPvRIzd8
ZY0gprJul/LyM9FHN9KzgePEV8uz3ZvkJoM1RJ25vnyYI9Yud90Mm6G1lNxskM1G19JZtP6f1/9j
1+XggMpLYp5i2DuZm7ikGkbspBhn6BU5OuMMwUUv9Ow5OkguAfDoNUGazWFzNOMnJ5lC8mFAiYKv
Q73PxWZ08jvaly//WHvYxPNWzAX422TMk/91XnwnfsOMwyMw+fvngc33ELPyXnOkiR14RLwgpbvK
mM3fiL1vP3eOluOP3Tl6qDz4ZIlRths75vA3opDNQfDf9oIlgheuRiNS1Z3j0MthSKCI58xaiAbs
vvHtAWg88dqz2/Z4Jy84Hr7EH3EkOgB/5H9dgEok56F2PqfE5LGFcBWODfxv1o6Q43LEZ0ln8XcA
a9nrjXAWcHfwPh1cnd3I+x2SBcd2rD4pPzccI/HMixqkQ4pr2rild6PqsT6YDrd1vKDN4IAgcetJ
4JGJHAVeyk/4oTgU3Pi6u+wyjvSsncS5cyKcLTg1mrscFL0IN/CQJ3HlSTtpHdv7cUXis5z43zuo
XnG54jhQW7x8kHik+Dj6U/yzeOzvkeIqz8/l7KAzyighHc+zEt/Ppy+u2BjDVnPEgLmIVmS//u/8
oPk4B0kA3vK5xPPGfTm3A0aEvMRVqUOV6/n/KtR/quycDZaHq/niAOKZEutGjjgVY46HjCYJzdX4
KBp5P17nxXlRe7VnLSz6FIvCCoo8ZxPNKvoS4M6BzhWRbRndsj9zStlrdDjg88GdKG45OnNa3FI5
14czEmT4iEBjNd/fYZY26ei95Avo78pw0b9OgJ+5qxVa3sPJ7CTELK+k8+w+7th3RP7Qt++Xznlv
7btt6C62o/VocJhm069PbqF/XkgrbSymB/TWeInOrPcv6vRyUXyebO5Mp+tuiH65A1eVNep9Sj0s
aZBipULmie9Lt2amR0Obv5Ef8eN+vBBfU76CsuE3hZsv0n7cf23EEdI+v11AhvdwkfPECkGZ1ieB
ylfcwfjTDTmDeJdXDMRZQMnzOfEpmOP9kLWWtZKpApwUg8VmFMPHdqF8kKDzE0Y9RDwPpV4ftMxA
vIgmfBJR/ebAaopGKfLyEp9CaIBJAqGufz/Z/6aJikOwYA94vMMONf3CffWxLnZ/a5hqzourEIcr
dhEK5Irz/x1wV3yCeYtxxNnCftj/yk64QXLcs9dEglxMtBPznb40mW/k5e9oIn3vl8f2jvrdkhnw
7DlMSw9CrfUXb4PKOVBwWjF7z0UPOtPbADZ58fzHLCNeKANMkV+hl/08sWRYDhQNXqGzy7z5cPCa
Xyp3t3uNd5Wb+hcxiYkZXLQ044PGDZ2fc09d9hC8Ao9RdXmP6ACL/zvCWAzt+8/ZjC/oW9Eviym8
cOc9rT0mfKZIc8PaOFquO2dLGYuK1uiES47zMPwl8ry8jvx/WC6X3M+SXx3l/uXjMGeYw5ARLeaJ
3/+X8Ps3XYw/YlJ5OYfUuQFOH0I+pZ9nLrulXUZMyKM5DAbOaPRY6t6NeejGnojBhPEwM4EY8+In
IGrcI4oPg4qfWOLA2bnnoemEe3XhT0tPzOtiDN7EPPt1OI6Y61mZGZkZU5w4qDSTZiwTrlgTGtee
IWJCOuXf7CxmF9I928pv3MLDGcsFJDYuvNLrzVgM3TdPCdQiLy7w65ijw7zxuW8QtZve4+V/B98B
npaT/5tKTIT6NJ4YbsdTvuisGsYY/+Z/S6y1IRCJWL7frFlULrjAbixiS3b/GwTaYU1NxXVW/u8P
1j1bG57e1z9MU2fA3YnPgJimY8h9eyCWqOje+RcRSig+DWEP+CLmPIyS+KCYBBJWrv+fDnDkBalD
3bmVfXNq+GbosFQTwaHW3KDcS2X4wchghPcXM281WUnecyN5K/fsg6Wmac8+0dzors72k97ib79f
8d+eYrxjzkq/+XtN4dAj3Ysu0lPrWwNKHHwfLlufvtR5Mn+d+eVJcmYIWvCPJ62/0JnaoIo7hGAO
MC4HB4tFMP965CeftS+2OdqN0jf/Dpi49H8ukFCv4gVnga/aormB9h+Ln+TxeSYOIbu2I3H4ZhQN
r3Y/ckrnCnBgfFWcaKw4iBQzdYldETRD59XPxvWOyHfCb3lv5IiwX/RR7DNRqX/o3vJwmB7FeikW
m8uREIDGYlkSE2m+ZjL3zpPjv+4nj26FRw8BtbMWHV2cipmFJ/yl64e4KYjf0vkH1D6Xj4ieiE4S
tjsETBnAHkdBLVals9jZBOV2fYKxQC+efSHcu5JfDTPXseefSebeDJ/eIIZByfpCToxuzVf6bEZP
KT17Jrq5GDuvobqp+I5Cz1bi1M1VRFlipYn7/etoBit9iagvy3Y9ObPo4xfHT++h4ZgnEn07vNV9
lNc8nj8bHOTThzxGcRf/5uaZCO9AfzCcEavykxNVAZ68OQhwKSEv7FGv8LBS4A8eTrzsYe6Zu3Is
TbBM9WQQYW48IHvqW740BYHuvYfdEiyAa/mIn8wNz3KzSTm2h+8hv3PRo5+d5+m/8EH0SJT9aW4R
P16pIPMSzW0MFeez4Kf/l1MCS2OyWJxaLkEaVt6HroPDlRdOw2nOT+HUnP3c3KO644Gz61sr+p7/
9c4rvMmn4tgsvldmC5pR9Aki011vVv4tSZywKK3FcrN2TC9w3rO4H40LdjbNBNbzhBXg66wrxzlC
F3Qu8/H85RgDkyixGetMRZHbrPUtLH00oWn7ueg4AQu903iwiKGoOOFWjAEgK/5rmk9xReIeYLT4
YoK35ukOq0enHhZXJt6BCKoiLxy3Q3wljvaSf3H2b78c5x5kJcYNYgqeORCj4zNi8EnOtdenOPLv
uSmYqEDbGheiY3hirY4YQxKfkN1gncytAXtIt+FxiD9KH4cEP2Vkd/zNA5r//zecXbqJ7Nb/xiYJ
lAtj89+oLXmgrZtPmSdu1qz6I3a8r57D8Xh3nO92gfu8IyjNukUdwTE2miMN0RL17KE01Bx7qGzQ
4HCTeXhPl+REOSuSYSDp2P1S78X6fIi1mqtMmxFfPWufTNBF2GrTbvRbNyPcN0fWpbmbLtkWR0Qk
gPZZ9+1JyV1qw3om5jzxOxGviDhIRDSg/f79TsQ74pmUs8JVeC714Kp57Xyx2LJ8rR9LFhsAF6wT
0Ug69VaHeeU7PYByBI89oy8iSeSJCefbUTihZvc+iojz/9g+OyKx4It3pmvNBXCzFG813PdS9khs
8R2bQz9fK3B6HSwZ+5BH+/Ea+ogXLcXGQexV1P7Xl9keyN5v2uxFVCF2kBzu7SRLoSj/L/zMlvE8
2eLztKAwQlQbbb8+0X7uzP1XfleAZF8ywB03e/X1VRncxEAD9VG8j6F6jMtraQ2sjZhQomn4RHR9
0C6Cka6vVTKwcupam3AvnUom+z2LW/1nLlAwqil+9uAuglN2bHoe0wbcR+qCQtXFQVYTy3LejaFP
DKWyhqbp8U8h6vqmW+x6V+oTaH7t1Vu811bNM9nKf83zu4+WBpsHchq4tVKPVp0QpSB4XJHfll7R
LzC/St3AcJM/SXfenHRXSh6CSPUhN1FVQbIXhJJMXiF95UhzUEYh654Hr2FuGKMGtFtmlzheYXqf
DlJyyFbXhytodas6TomSgm7ZAimM42ySZvPKMvft+7M1zQaBBJLhud2bGBSfQnS8G3Oe2MZcTgpk
e6JZj8y5LaNR98NcRAeQWzNcvtjZfMiMk4nWQDlUMDp+Z20GR2hafkUh95GA5RcVmxZp9bK6QC4R
uKNE+noS+i7nJBkF327fy0lHpkKb+1MhEE5hskvneUPN5Esq2WbRIZUqAC/itrRzM0ka1jod8ke2
fnfPXoYYc+8UxsiWxnsFfphJTbMC6G1l9cmyVVoIHdYSN54GCatuZgZ/vTiYJ8U++goPqRDC/CoC
/2MCEgDtWRbsbDIdzcwBx7VwFv1QPABs5EHIxj7Sw0Y+G6rF9f2lMosYdUp5phElIVLwlI1xRDUp
s0iJiTLOrFflS/NzbL8sl6R2BSCBskUOjRGssCg/CWQEgjQC8zAyybuTXZYoOiQhJdZ2/TFVX5Nx
8YF5MUQYvlaeZdp62MYCaTY/+fHcy1cpBTyAl0G0Arlo6KpTqkRZYSr4bGSHaVjA2fEe0AtSwmrc
G/S+yi6FsovEKcqIEHR/MEYjC3iusabdQmq3L66BYhCsufYQQyyHyvuFEY5+Ufr3ffcVo/RS84zG
FI1ko3glPlNq7JeTwvtWlkf5qv1kQxSyAMEh+Ce/keRnm/COR2GAGbhGHoChlQL1bTFJi8LaKcvZ
W59mykbT90AkUS0CpbSQOLUorPyrK1PgSyP6f565rYku2pmBn6CmCJ01/1DagCkSK27M+UFfQMns
KVcTJ8gmdEU1PtX+L5fHwoOpxkRAo6JQRfomzHLU55thLyfMBjIBNy+PEUyDXbAyjcazzqcKZQ6B
6lBgFnbYaqQxWGzt0xc1kFLrvK6JB0nzGX4Txefeuw/g1hK+oI5jhdsTd4lPM+AfunlGoZUKC1wQ
RieKfH3B0RDoPYzWEVma1TaG8xS+X+TvkxKj6qBDJRGufCYE7aXi2Bj7AqtFAYfIAWgG771mGgAu
mGPRfwH6ZsHkoygocD4a0LUzmK+shpgywz1zTrk4FFdXYP9Fpk7FgJhIhJX272wNKPu8qAEJuFJR
lMsaCoDag3j9mb3adGD11rKZDwXznEdfIrKIdrPLEOmrPRULrb1q0eOCk96lC6A8qfkQTP1QfjY/
YwguWAk2YJfwaD6FoLqNjJwvJt1aSQiffYfnlEg2D9byu52aVdynmocWbweoBQVBR+3dVauYJ9JD
lHlR/YEEZQOzg1b1ofqfXgT2UlRWFY3tVrTuLNh1uQEQDFImBJEf6pRvD5/FConsfIXiJLZcxNwQ
uM7fZqiBJzIxhlOBmiuFfu/V8VzBZ4mL7yTUEChOySfj/V2lS7X89ZW+idmEzRpC0c2g71c8KYnq
HXFhogqzxT0CTD//XF3B9UqgSBTtPKtf8Q6cst2thOoYSIR+9JO8qKX8zcQMWnWJOTsa7U/EL/Bc
eqiQQWIJnPLUMP5EwREWqRBGMPRdiZScKKg1xk4oOQO26otaWPhdwsJxKcehtOhBTLSVlWR8RiX1
ECvUvRSotUACaa01SfGe/v2cM7Ra4CFLM6LY/brJP+TsY4L5ZtYDzPRipqbUVMIYyHPAWPBMFGJo
gzQhWEHRlzSoRp/YRwETaPksCoct5mtlgPOQMMIBHeEgK/c6vA74yXTrcG+f4n14SUi9XaxbfFFv
4T5+ssQWf/lTvWHL9/d5FhAzNtUTHYTqot8aTnqD2XKPjt0eU+XD749uynb6yU44Mnz1ltBwb6d7
phfchBBeMG/Vk277ugBSVG/q3wcaz1/Kqdtbe8OD7CEf80N6CB7VNT/8lhwr3TORmRtr25CtcuJD
fiV7E/IeMK/6XdojWy8fBYSL4S+DQgPc6CjX+K9cS4ff7n1CnLY+9Q4FQzL3iofQX3GKU0PVK74X
pwiqBCzrQUKpDgyMax/KU7NRn/qlfkSPjBZ2qqtx/d7VXbetV+WJ0xS7klJCQvymoS3HroVMXAOq
1v21CGT55m8ItvKFEkjel7GrVwFvDj+fAZ/84HxrDrJmpOb9FNnUGrz+GBUmnLo++VBNsLxnWPQb
oLzhGHoPn1K+ML6Qp+9LnXdux2JC43/6lOq/01sz+ebwIj0TD0YvQjaeBPKXorJX9qaY3UF3UUGp
u+k++Q7LG6MK95jiC6CNXuRZNw2L7Y56K2poTg/6xU104RbbEpQuXLjKzLrBTSUOJ1M/b9+eTH78
/VdDOmLB3PEFObMvj14awKQDVsNKVXwnXePlFcBzv4fsnOz+2JSY1DVdzMYSNvwqEIyR8p4blMzw
V7iwHAbYWzAiGODvCVeoh0LwLlnqfwScAqMsoATeTgO25zSPYmmwok01ErrJ/X0PjnnjdXuWpeCI
m6SyT+iN+My324BOya+Np/3M7mAE8A++5qd6q6zzq7nNTu0ivMh/+s260Z3piFRYfrV7vhHeYtdy
IycEckk+/pb13+8vuL9O9TV8oMPln29FBODXCy/mjZCRi9SencgvIzSK47hwtAzuJH55xtH9XfmE
Uvvi/iVzI6342Pmm7cvN65T+aZvcY1dyhb/aLHje7eb7aB72Vttbt3KbP5qFsolP2aG7abdg3+F2
hWr47rO2xH2QVdjX23pxPnx3vw1K2eT06OSn6pSSFMkYme3tfFP2+UM7tqvqEXAFrE+c6vZl58nN
Ptk3IYy1yi/VU9v/rtWteBpbAI4PAPjxo1q1mxwi+pGfpDuHl3q+fZQwAyO9nTnhQ0b78fld2Ic3
IB284NTag/N3qv74lHT8PACOAGkxD93j9ZC55Bfy4NfXybomPN7gLi94SltC8nLVbY3D+Q50eIVi
NtiFfb3G/+oF7nTxOnSU2YFXOu3R3IYXJiaEF24arcojfh1w7YF/2N6YqLDfvJ7vtNctvLQ39ahc
2+Vv+zoR10HAIY93SahmHMBan35b6097RsfqQq85JAcUxV4PFVcLYNY8rfNJmWEjXK26nXnoHbuj
Rh7ugSknDdLcyGD8BXseXfWnHNttc6m36o0JmF5RMu/dOUt97d2Ta3LgcwF1IL4D9HM0YifF/+Zu
3b7P3yI9xY/4UW/0G3aJ7EOknWCgLmImVlpkVW/aLWHn0rymrDewbRz1CmcLW5iDeuBI5bADyHZA
763dQLNLT7R+fMofXFdy6EhxSYFPQzcL+y7O++AWk2uKrLpbLjtu+3OpRPff4rzKIPisOd9Vwp+J
bvTgI0fe35BxRcx3ExxgP3UbBnmnOc1R21owkxlw+zNrHKOquCIr2yyTQ3Qt9dn7QIepr3Hix3Qj
vmWVoXtcAZ+U199K2zTL91U78lzyR/5oxe9THoSoNPEOGdAlnw4fxdPcyzv1ot2UTfhz0z8YJcnz
fOkd6YocEEOMxD1fy2VGHSpztGP1c/K/llQGC5DqxAynNT2ZVA67PQqkzYMZKnzUMjgKJ7tqmzRy
kGK8l4zWZ29Lj6ZfAymHPuH0tinPthVD5djb8rnEctA9EDecHHrb7GDnPOTk0Cz0k3anHZRjJlqY
pHXgGIzzO32OKBDbnUO9FHOS9jSZaM5/CnNBdMsfL6g9R2TpgD7/wVLNep550jYow6fITLPgkQKJ
RxWx9oUbAX1j3PgBxAd6kQxdvqdp+V66WcQM/PT3Qxzk2q6LJw3TPgOELbhl1lxw38yBUAL+2gug
S+kNccBnH27ffpfyaZmTz9cRoCtCM4dwzOYbVIY6R93jqmg948gTGqUAjsiU3aS/8CZfOKZ8UQ5v
BBwqAlMnPPZY4w3/d+EwyjF+JAe+kXQYvY68z8MBeEbv/IQoE1FgepYiWBfXz1caCiR67wadl2vi
TPEdZ7N/14wSWcT6A14bRtVST70q9NoLYvc8Lr7WT812gktweXG/oDnJcvMUArwzMbvyg0tzgwEb
PUOm4TO6Qn4pQKaIvCAdjAbBAEkG/WQA29vBamBl9t773q13s288vvjjKbfzKbrwfYhJBVAvTsn1
bmj2Lp4Wz1fpd0yW59P3FpZ+j8rJn7Lpbb9HOurHk+dKeDPOHGim6qfzedIiX2ShsxWOETX9PVV5
bZAwSiYFnp9nbIClSUDCS+mTwPgYWDaQrE1XIWcwDsiXQyNqtFFrr38/tIqWXxqfGNX2PsPXNXi8
rp8rAVx+fV3V4+8YH5gsmwNTorn59Dy0uJ7U5pmZ9Bvrm0VpXMxU7M4J/2kHUictihgI4YIqRJkC
PxqXoAtJVeJAJjM+UzYHVmYCOR3Xls5V6SCzX+7RTxlAfLUxGKldrXZ6/E9eFGI/T5VxyD/DS0Sp
DuXk1bsHTEyMMJIV/4bKXWHivhYUCEMgw6JF309tkx2Ka3lVr8rOOkimW62yY71sN2zQP2MJl8fV
d9WcCsXRHrXkoWVfU+NtjippfBHVOESh5IoztwJjTNaDvVktI68ohLCWwhoC/4kvzzmLAU6YcMr1
s68R9Crq1ExnipBxZm54o6zK5EWOoNLbYVD4ErsJoURXvcrlS+K+JiE8mapGxEa08KOUH3kBFi1U
twEUYoCs5GBzmElq69mFvRKkjV+PsJ2Qokr97G0iP995b+L1F4mpxMAJHGdljH/UqfzRSZe/I69V
Hzp7sVxwSD4r4IMA9dHNAckrruRmKfk0tGExsBeNmrJfmCNbZkLI0m6ldvMPIiUyhivZMirxXusN
PkQpUGmq1+Yc1M4XUI6Mh6qeHitkk75gJfIBrlI7m/Tap8BUm8lPax2dYjJuDkvjQ03DUG7kLSS8
9eBRI4/RSCMdtSPSKujkw3sA4QkdVLarIai4pL58yUgjMxtt2qLrhzK55LjHthbVK2wBRzYEy663
rNrZGyZC26W+2iyB9LYfAOc0NaBMnYY20J4YKHHnfbJn/P0MBLGqibRZoVWjgspb0giuVhPMoD85
pB4Qo1K8qN5KBHSCQiaoa2B9DTZBdjv8vQK/wp4VrjCcEKEZElBJkzakE5Az9WK5G0qA8HWK1Qh4
4If2233gNyKuKR4IJO6OrIKB9O7LmLbfKUL65DMGCikOgcyH4vmR3DYKhiiQ+RUizwJhCU4bNwo2
xDs9B3OFrmb0qZyzNIV5azdmX6GnZJWhu4IgpelCIREjglmhNwj1K3dd+foFh2lUKFmwyMlloegU
lbN/LL8CPSv9M+LK3iy6TU4++bVKDRQ4P4MPaxMuMIjG+2J3KUHK6Mnsi4FUAYYNhf7OB5d5dixo
PwuNkddBf2+K4oP2RTxEPe0rj9MQjLZi9c/4V0la0NewS9elcKFuftFJKjAlRhTMAPHdUlQDBt80
6HazPKjmglhCIO4h1LW5Qi1I7f8I5MkWvAjxVQOTU9ILBpL8dZyTOFqnEjk3UPtmg1CVyCu04RUA
rqydROYLeDK2e2V30qGjhVBASGWPw4XgoZbj8wedJCpN8FsNdZbwUBtFKNuTdco/SEbYA3olCkc/
vwd9UYY/VsPAeKn5GGKL9NGHjb00SNKAEoNFkiIb06KF1aasEV+6bDoQzlxC8x/tsBE8ry5uR3L9
yCreDAN9rufYFlOf74IHIyT83MzzrOzmQi7QIKNDNqnu6v43k73ykJgJknnpsEEKXOoJ+Vko3uQ6
ApnI68Pulr2QvP0phMWtig7FA55hZbcInp0nYLxfJINDi5UzrPKLrsGQL+89rH/faJR2bIywhyJT
zaaRnIqAw5ND0BBsDvA4M/NmXarAn7HyTKs1PteCDRsY5aAt9bHgV1ikPAMkMeV4/e2OebixJMpr
5Xd+PtjaF93MDnmyYHLmAKSbBkFrTGnKgs75qbcFagO9nj6xc4SpSOphkhg0boXP81ei4sYg/4Ww
fLNNBI4/fWf+WbNd2FGXn+5VBWUtJTnyEPyvBuewSa7frBi+P8O2Betp2mOR3bC0eaghtF9TR4Mw
HwJVNSRfMA7apJtGEYndxCK5679N3HqToVpeJD7WaW8I4fr6rWJPHY4/NVCrPD0IlkJYke1a2aRV
pLzbfdpoe/7KbogEh9VezMZ7oTNRk9HBSY7B940uBbO+Ci34pYyl5v425po1N9W/d4LRQDxGCjSl
fSP0SFrW3PjTzus293KgdzLNrZuwPTXnJxZOeCJZSzqWGPvToxInraqywIJGvoeJW+M6hYbUQGTQ
XpD+05KayJk++CKvLBjMsbdG6UFmNkogSBc1wxu0a0N0OwaxHtlks6vgj4yj+l7H7V1pT4L59IlL
tDiZlZn9eoMzS8fbqCY/EyCKdZ4a6RfpdhKQ3ct/C2FU/H/EFGqdm7kKpThPxko20IObHb3cAjHd
Xi47WmC5II7f0QB1MnKWWbfM0UXrBbNzabncNXtqvAYiSkTVDJkNuIDlGTQ4WrQIUZypXhmoeuh6
MdRJauuNgVquU4XdokhQQce+284YhCclRevjIoDTSoMXkwR/9nUR/BgTuclI7+GWN5Y+g6a7q3WP
5CXpnN9a0NRE5zBgq0ZGOa31H4yGYo2qP/Iwn5tIivZUaqcFEAM4XQxF6BwwNBBu+VSvQYBi/Fvz
m14hrDMyFTAam3+SyDE9DR6+Coa+LUVfINVO/w7E8V6zGBWaj94MTIprLUs7U05C+cbs9SbShzw2
/Vt7D/M8QWeI2Cc/C8b3G3ZlWlG5TknH3dKSRHeNDBXFiQi6D51EgepRYVVeW+uwvIUBQV06UpRs
iGrCW5op+fLzoefd0T8df+UccE7B1gceRfK1kSz3CgQgZV0eI8mC0ACEKeorb/KirzepSz2D4MjN
MwVJyDTBqD2TC+9U9G1esx6grdIcqCqkaZjFRDdINtLxkAoEQ59W47cBBKk3/JkTCDySNGwtiMKP
giUULmXYt15ruQbDhJFM+XNeZg/y0UjQ/V9K69XvndopezU11oJ7qrJVUN/o4G1zYubIGkXUjM6d
0O7zbXueErzjWADpmr0gbgY2HBVkj+RHT6NlWD8RkXxhWvfBDRll8/CGqcDXWoWve8LeUpQJkMap
slVw3kS25YQFPT/ts54yRavFQAsvv6TxEdUoderQ+sgOSLNDp2pW9N6o2b0PEHYLlACoi1F2ySCB
slhABnXVAg0MnQUQ41RS34hyMMMFyTiG7gw1zM5/IxtBNBXxZ/Y6saJMz/k9VpqHKR3oZ91nFncs
NTTOCx/LV8tCqFG3rNtTpI6/wbf/TvKBhinL94cwnX7neQHpJ99MhlIH/6MfCjlf2F84VKhyBDYu
6KX3hfWBU4Cg+5ssoE12Ovf0uyhuCYKwKKgI0riY7UrkSvDQqWtQHDAHlA52R5nOKiWjnAdETX4m
Z2ustaDhKFpx9296cqzsDdBFXzSfBFOOwwtNTyTA7FNF/hptexl9VnOSJlO1muqIqfYmNjCGFPJz
G9Gsw1T1TCRCFF3xvvlCjogAEyxUiLo0hBKQPDSNam/oJG+zljXWNsxxHcaLkGxn85Vgg0GEpROZ
BIYBM1cgSO1FvLVeRADtZ6hZI7k6oZT+whP7jdRys8I5V+2FkDQcyfvVeBNd3iWeYNYllHtwE+fl
efMpo+1HaHrATaEYScUgeQFr685CMdcwjilFVxYD2j9ldoybQZnN2AJ01FmNzynAz+0F54jFJkty
r2cg10CZy0oLQQ1h5uuxAWo7ysenDO0K1OP7YiPwSSjsBCg6xrM6s6AtVEvBiusVyx9bW+K77PNg
niU2fOX4uxyZEBOKSVXB/qq2rrUOlNdmwQBxpqRQXxEcwcSmLDD+Wb07nFRyxF9mMhTqCN70qxMU
8pMV0Mth4cWIhBRMYJpCMAhVtIikZWl30EsOdejHc1kxN6WETYny9oIwXhmxtq26tt/Tf4hnlgNB
PxZM8eZn9r+vny8kBASjTRQ+vuFWj7Ce2oGoZ5QJbstLMdnevCjxPH7myYQxVpSbaNG814LyhvYY
idMwotwarkRplnIduwve3JGPVY0RNdbet5pG5BzRihGFUlGfk39fdJzSfK4l2UAw4d4t8jcGKxQs
11Ihk9CsmreCmpw9iOtdxWYwAjSIFN2bGkWPoQRDSETpsNBENT5Lp18l6kfBpK7HNZU+uVQ8xlOp
UZrMjHGOfHVE5kC1NG+AXbeM7mdQ1P6ny29hfVEUXchQuF0LrQjjXH2OcU8mZpWcWAQYM8IgIgAR
VgJBYvnoRmbf81yQes4hoDwF6RnS3PDdhL0n3UssnOgjlptevEALiqd07hXzF7PYa42uhZOYD4PS
Rk2uCBE5njTtyyxHapnvMflrKVjIvkUyBtzaqx/L2waDrIA1oF9ALEASwUIYOEPODCVuptouQ+wQ
gfacyGtHEI5K+zn/qxFVtV+NxxUIBp9enGIZyxoWhbocns9pX3lSJVPfq5Q19avlI4izovIq3lF8
842tLF5v8g51i2Qa6Ox0IJ61hRw9TuE2q0qOhI1OtECJW2zaf5SpBX0cMYiUoq5wmQyse3EX449l
2USolcXnnPvlmV2NDpaJNNr39IF/38aW4HQa0OPk6KIQ75Ew0UGsd7wzGbMMk8PfCU2SCm9PNnsE
GBk6fxJJKlGybBErSg1+y1aEMCZERprFHU3Qb8By310MWb/n77no9wEb9bAHlLjCGBhxKQocvfbY
adtfm8xSbaQiKyNrDSvPIHmjjd39JQS6gvOGaj/ygBeVWuq5z0F/5CuVkJ1fGU7FEswQEDt8ISUj
lhwi0gjmF/vWz1lEhztcxXkUX+UZEIcxWX0TVGpI8KC6gJx5T5/3FGxPrXH8Ay04z84L3OFQ7LEs
JFuhfETYQoqwoYzIZ1Q7Cz82ttsigOEJMehe+LlE3Nynm4XNiTwElGpFeWTvYvjD6YSNWEhWQsir
GOxrkd386eZYK2NHpDyEty/qKIL2+FElQd9UbN1Lej6tQjyFB7gFXU4wO5WUEYoAcMMUbj8TmqS0
ydQl1JptOdiXUg9qNujBGvu0qfK5qhHUnx9Fqbj1FcJIoW/C5Z/xYJIyZLJIJsnMgO0PaPa3GlY9
BFve9K0vuFuSq0KMzVLRzkCsVN1JP7NijrF3gQhS83Yo7JEa08lJLZyJTa0Ee3FmXujpZxNl9ZZe
KsH797P83a+55FyI0LHDN9iak334j6TzWG4cS6LoFyECwIPdip4URVElynCDUFVL8N7j6+ekZjM9
3aWiSPCZzJvX7JQBI2ER1ThHHtX4oAgLrVSGoyM6cVIrzbpfs53MVj2FACilb29FLW3ewGECiEs2
T9yMrwzr1/xDsCbvbuXuE3VCynHRE4GeLVv7IMJ+Zr0AVciEnQk3FPsT/s2MGwW/VqTdTfc3aynu
NyGnMci3Xlx/7TLCVQMW1Tt3E/gW20ml6MEc/iveLinNENLiepk2nr08BWxIMC5WmRQC8rTFJiKY
v/3+7NfaulTl2QcdKIEX6KixJiDiSmyPq+tCXcQSyZ8jBWIS/XAuDfh5jEshK7Y/1YqZaRusYfNQ
WLcNlCVaSRzv4wIaagnQg0sVKvF9B+rGqS+vJa0nlDvGhQuy6YCiNSEzamSGOuPKhCMxigwKJRMQ
7DvTnjlgRg2x8U6YHpPj7aI03dVW9Ec8NJbjrKvLkhjbIoCfimVNl8+QDOQ1f0TWSfm6oHPuFQIT
DmIPnzZqQG7rBEYSkWaeyZ6ebybpzNLntuoWc76G4VGoGRrQJ4UAUvUBdyrML+mGfezfuGvkvA4a
QBfq0f9afja3q538wmrs9m6D6jB1/0qWoK6dupzlrmHIVuxGWNhheZkjuIwgByMZYzYHapL+CO9M
i4L10PiXorK2+OWvQ4u8+BvElB5KO/G7pMNgNoC3u+xLF9dTkk/Enwfnag26mj0WH2Q6PcRYI8Sp
cZFeKyX9AnqNgRkGVly/ZLMFnT8GA3mXvLrEDmnGIUKm7+t7y8a21l5F5Wkomp0Hc4Lx71L7qwit
npkg0Gn7LSYoPoppZgWV62x0C9VimR9akDnpnTw/WcvaN6Z+1136NNhIARsWXO7dPa2GNR8myt0D
BB25CH5DpSlyDLg1rhMew4Hc92cTA5/aPbBkU1qHGMMt+S/CUOm9/6TuMU0TMlCwiWlzpxDQjDhX
hTdc6P61TbRd02Gxv4LXQTXylMS808GDJjly+hQwWDKbMyZbi69A02OHh3U1XlAIhhsqG7nZqbRE
0V8F6s0vXbgaxXpq4y0noVywEbYBVQT7zLhWKTQTnmUQ/YdD8rZ29T0kmm4Q3wbOtl6/ZVzAfJCE
Ckl15gHLACnsaHU4tuaO+zNvEAvV11rd8ImtTe8E+2dJr/0MzzT2VhnpZeJgh5Gd68ECifa/NiPz
N16FWeiJSTwcGuVRbhG2QIuj6+VOjKeGJqNz4XM8w6KRlE6HsIcEh7d2ALm1wd/F0WHYWHUEkAvS
OtdEMOI7hJXFTOy9FITlrat6co1c8kzYoe66JxioyK9Sm/EsuwR31V/UUtpoIexg7dhdHB21XhN8
NY61lf6cN/V/K40BC0MyCTy6b2PEHSsiZflrAVEWdhPbCw6g20ePeAQbOfGKrDIr0E6DPxODk+3T
9DtMnzqiljkcAEX7yd1qVnLUouSxoWbsHmlJYdXY3Y/Zc0R16yIOqEsY82E5A+gJ54njBdiVXbcy
h107M1SwG5BLz4NPL4vhURt4EpBMlx7nMkoxm5Agdvog3ppcsFrjXn2Z7Y3hxs+29Eq/4ASA9m9k
fX2CRNSBfBskGrlDfsE1EqwR7zavuUKsWwt5DN8x9OStVR3DfQnKlLEvkd2TjyLWL1Jz23geMMdb
eKAV27mej2xwMAJgREnSqHXiA4jf4uYto2vjy9Tak43eQBpDHk5R1zQYLHEYBYxNcwnMWkmXiLdp
avU4SuE7cZIWlxvkyK9uMa/h9Mb6L6YVpge0WBpe9VOVDAWWJ6hmCpRS2G5F2L6Kv49839KDim9J
112xrOQ2EIKcNDM0tVDwAqgwHDggGB7LlAVfgl5kCR5+UDo5QGtDJ1rP3coHBjyBVSUFafiDTYq4
rYghdMyrs8wSTd+G0VrGBh50m6JdF/XR9Q6pTcafGrhF6LIEdedpGHFzS7P3+ov9Qt9u65h9MBdj
HM1wWCvv9kC0V4UykjIs/yKoTN5tC9olAIgZ4gdYQ/TAE2mh95Q8ejHvEd+ARr3gV07L4MNzxX3P
+abylPceQ1Drx2aPhZOI9Bs/yqGIYbnIM8Qo/wnwB8LMaQ7woh7FHHfW8j3rMMet1FB3zDEItyF3
13smwXwV4lgnKUReMDzi5RHAFDX8lkOXe6vEaNtcecF7ybXkA831tQkYwgyugMdQn/kkybDssSsb
vQ7/Bq0+DpzopoLXZu3ZhbmAbRhRWYeK0r78V0viTzg8LnF1cK32Wk7ujhbs1xDPiJjh7HAw03Sb
HmYrV9oEmGQxehGEUc+JQ4B2KRWuNePuwYhQrEykzaG4cOZ6i+dDimg6tR8HHnADssLZrmHE5cFl
9VTE6l0vPaU/65zQii3+MGK1K/aEdRytfDJiocI5MdGwdSh+vnwEsVhjGTe5uZGDzrI+TXWcFvR4
+X2QRiM/tsC74tjF/tsD3WmErzP7nWnSvczA9VffBMvZ4zuUQqzBc3TQrjgeTowKSlXsB/Iauwb9
IAkF8FHDsJGYE743VuKQoDrOux8P3qP4m3B81SZHvtlfMas5icNQvHEkwGLExWw8ilNEzQIiyGgr
vmRiNRJX4KrOTaqgilQ4bHjBIynRxPZr2VAsllF8xt4/5DDwAaKtAEwJM4ZZf4txUh9UcRiizciH
d1P9QhD3mn4JY4yQIzEPu33g4KJPutR0DxZvK39uAfYVhrmzUuJy2OBZNGx7+vOEi9VN6UyaDLAC
d2i1T4BSf09Hjp0JH5mU7r8v+LBz+q1p+dlwaUG1B58eq8h13PE0gMarxkHvP1gFSiTznuf5ToC7
YZpXv/EaYH2WWe74ZGJrVw14cmJzFNnTzmCUxdlEhsFVKosFHLYsofDbHEXH2NzKMSTTzJTBiFm9
Vh0Yb0WPwvK3+bRS3ljxt+x8nIk3KcyqLvTxWsPp/8XhB7lWNTi8WOSQ7nIFhpo8e1v7d2pNnFFv
XMtu62fUrxHWxfi1AcX3GHkKQ/N3yOTQf5jutg2+45YLRRG5Bz+/zIq/v0vcbo4muFlnhUexyGux
Ow0yfc+h9reh4bd8mHIVA4RtAIki9Yk73zbEMDoAt+IPfBbjE6e+Z+0KfLMYcIf7GoGAB8o7Zo/i
m2YwRBwIyzIxaCsIQkwFh17g/xnnxu42CaA1RrLm1FG6c9jT9Y7Qn4H1cXyC5hmBt+WWeSuYEMwY
JM5kqpfkk5Xl+ASZPum7LVduyuxP+aia7ZesB87wL9ViC9RviXNxd/ShjXQO7qk2p47CnzjINzVH
IT3AutePwoD3RuJ+JvpntLvEhBdjjwwAGzGNyoJeCF9wprZbJ/62U5l8O/baJkuir2+mQ7NSOGud
kN6aTh6MnQ66tdtt2hxSEhow4tvJ3V0QwcLdlrxrE8YttAxziTyS4mLM3GttsicoQmmmI7xG9OC1
7F4Xcl0Ny1sb+KfZ/a2t8acu0AFjM1qffbZbSPGILZEgLgZs58Qo9vALGHtIfAz7WOjzAY2CSTmr
wGgQS3sHLPYwQnfx5U+IL2fX1BAUgn58UHDUaQnJ1JEWLgywk8ji2+94GmCq9j5Ls/6sjTeGLnuv
9J94mBSkk0UXEbm7MHQ3ZeCta5b2YPBMGAGmVrmaeXwLHu0oKJrlpV8+RpH+zcU6zElmlYkmlGo+
rDGXG4jXFLs+Z3xtPMvkoKe+4Q5wqm9xrqopDlh3y/BTNj9YCXJFA7NniqO844K8FFS2bTms2c/x
6Mu2nkbKpOqpQoGT28QBcoPJCRpM9kmatoypVeMdlKcRoOgcFDstRTRpHJR/aFWywztv0Dlh4LtO
istEBQ85j91GrRMDTkTdSaoKnbzgjipwoRujMNQMc99xcoiBYOhojFegUkD2nh3qSyR24/iqWdCb
KXo49pB5yLuSWyMymRcwYuMjOlTyKXMjcaGKcJGiy2NlDBFxatZhVPl6dIsrRCQNhUA+vbgwGYT/
3em4CB3l225omIosO3sMSpmty1UbRliGHXQmgF3P9YSDfQUVl88F8xiGeDAdXKdFpZIdcpppFARb
XMN25r3tbPwY3zj8qJE0meQyC2JvRZQ2Vmd/2am+GTmVzKp79uxPi3FiztDV2MujC7gra6QuxJH9
djzjfR6WgzSZMiYnIEhZNFQMeyT+RYITtQA7D/whRbkgf5ZY8dnSLMlgJFk+QbitebvC/pgDpHOt
dQgU6XbLmUejWE8WZE/sV3Pg8JrRmVex0PGOKc+DhhXFwhTDhvUOsFmcR80D+5p2Q4ggkz0iRm4Z
gXCjHJfYybUEDYf0uH2IunPxVlh27dMQmxesl00Gqyx7RbyG27UXIraZZoLlpx7RM+aTC0g3qbPr
qp2lV3+CjyG8xKON+WL33FO6ymlAIew332Nyy8AkB7iyERVe4dorL9d3Pn11BXeG5xOWuEyZzU7S
dY1hfuRSlAlH96ZDYNMqQK3Qv7v0RAOYV0nNcVF5tGkBwVSQX12oPdmfvmxPcjtXDA27ARRwZMBW
cvuobwmr4WiRG9qp0RwSOoBQzIcxIVqJDoxRUpIoXGycDfDOo1p09B2VaWzfey9ZW3jribfYBH6q
p/bfCKa6ib5FRsJx8F/rY77DIdVbn0YzvPuDzvxqwNQPDz+hmWbus6Xqk915yFhA7F1DbOVoeYp2
ldXZuXS9TapjW6HF14xbOQxvA+et445/fUrgebYhopdnAUOoEBAzlbO/EkNlD8Bb1Q/iW8ttGVIL
ZAMmUD7UDwuVn30FFm3caeVBSQGdCa3vOUMJGJdbCLoaxDySfkfATcn18yrYqyiEZ5+YcIIdYGDw
xchUoYfuO0QVo2IoXI3V/YH2ohukSZnvevfZF5zS9GVLjiqRoZMIKxqfyNNFqqeI/rBG52cwGGiS
hSC3CIO7s2FfIM3FG/H5k0wDrSVg0YQK8nea85XHJDekJ/Gh2ZBPjaSSCR2pStSTvKWpIAdCv1cM
cSXQdlE/skcb3TvIAhHGloX5HtOKXPz/mbIAxHVheg39z2nY2M0EmgSsi2yGb1N6pFy6d2Z0UlOF
sJ/4YwytIYp8A6IxepYMEXRwwmlr+ntY3Hr/0FNDYKZPHUF1PcGZj3kHmN9ibBy99fRWSv/hdRrR
JNa/yHF2VSw/4B1OuTFY6zqqSu0OO2GE7TRPvB32WpS2O5/WmzFAjmiRKCw+tsUBYNNlkRQ2EtYB
BWgnVYSWw2ukWazJe0RMJKeuyBBHfC6KR9f41lr9lwnicuHWXFEyvPEZWFYcVOKi6crKAcx16jcd
pDGyvge/XCuYD5NHc0nLoIJLNSKtF0ynfsNkGYgJz2gqfqkuQGmQKhI6C5iIufYDs8f27o7ukWud
QMVpULStb7qVAPDC3qMRDSmx4nnHzT4Nt7lF8gzVWScePG+BFojqrMj1/LVa5lzh8o8NzDqcnzTE
gf2nh+WrRT8hpMEGc/q2wBx/+YYHIhsBT3IASwYRA/52TWNvk/HQdfHjZH36zb8lQr5eX7sKpCj/
EWQa18Q9yd5rK6t2DYzWgsqQps6lAQbbFs0ZkKbAWsa3QJV1XW6rCcoFF33NHH2UraS3NLUUmVxI
jnsacwZAYPk1PvE52S9CuODbYJhDw03G1AOgLoMVXh2kLIM2LSbYcfgvxmAuRGkLmCNfUMC5BWTb
Ys8KziGaNY+ciHmPVGwHyN1gvFwNyGLUHyGDZJ46Rw7euZPXbYW8oGjI49pGsLWau8PS/qc4AIYv
dppsZGyCN2n31v036QzS4TNa2Z5ZmBLrTlpZR4EWcqT5XFD0sEJD6/DL7icySGisp5rBDP9MByB8
LXghEsHMmCeP0z5mu/i0yfDzLAeDfQYuYHViHA01LoHWwMuV0SHFvgFjMbhLhsuqdjcSJKXgvzmC
tDM4yNCnMeuW+BcCWqROFydRB1roTmOm4NDBJ7S3VTA+671x7KBRTTA85s58lCG7BfFKYEQ2R0xW
x1DLVMt1rA+eumSPkLrRY7KpJzuSN8hwmwfwL9Tl870yYiqaW88kXS5wvdHROOd7tmpFJrTsQxmd
NHr/MBGdswATTTgVde0+FDW0F74nqObiqCBx5cvQXMq5mCsBr0Sd4b6cER5dZACCLWvCYADVddE/
Nu2kk6ZHas8xwkKu0hIYN9xLTr82vb2HGQikbOnVx48Z+rqZUEVPlF+9xPpKvyVoc3IXs+S2x2kW
ImcV7R0t3QnBREolYcUJmiannHtQ0KLmf0TExAvFkvUjj91hjDEBODCvKB8t/VwO7g96VbjsAEZ2
fNakDYxPhvs6R/nRAr6HAJ1J4wV7j43gLaTvpbdMKA+MXMygehrt2xCwzRE+5/ypDLlLtBmqUn/B
/F/mgXlh8KCZ8z5Lv9nmYmMqqVHM5uQrF1l0Uo1HEbCGGmJH5z8f+CIEPaOSE0LIEr8ZfDh5UUiL
BSqsEQO9uialJ9zEnACm8QN2Ky2o43OysVNG6DR88N+gKvjXDlxwRIrt/OvsSC7WwhwH4DsD/hJw
KMHKnXKIkkCWHd7OG3kxfTjXWX4nyDuZcT6kpUQ7vorqc1m9gQpKQg70mMKOjjKDAAccUXs5zloa
X9k5fEAyVyTxpO0GyLOY5x+gaUEpKdAxVzj+BAgHq+mWDf4nvArSSfJNbui7iMAEs5rXFkCAcse1
zEFpGDJM6iV7Eadu0HpgDzoz6HNo0EiHwQj74HdHT3vvAkLr1ndn2rfTuR8ujjrB0BygEkzX3D/Z
xTnzIHLuM6RsBWq0vaGfOaC1+V7XZ/iqRNdazj5szq3DFHBrc6YKsfCoE4vVE1qTPnqKIcVHoz5V
dRof8TmjoKrSTTTvArBYj3tYLhsP9tMcZPhb8//n9OS5+anJ9YPuK6a+T5ZtcO+pD1nHmY98xEyf
WzT7Bh+4V9ZWJ3UkQROTccvHFqroIX/w9XGjZ+dx0l7qeVgrMK8AgrDZ/wAbSMNICSzUDgO5FA8O
snf3HP6XcPKPOosHQig+bxWs6SV87NX8osTe70ANPDBnbPry5BcJlgEDZATj0ncQfEPz1Q2INtYc
9DMh+avcIMYMjdDs+m0mNDDvSZufw9LYQIa4BJ3zMtEhJHH0p3xILAfDis7eS+9BuFCg7ItcP5OV
XlrqJjuxDxpYk0LALxRdPUHGodV3jXHFZEf7aSxJEFY7P8XacFljbb3j5uvK9FT55HTVkiZSwNvx
5oPDoLA/RQW2kWQdJm0K16/Az5WGTlF6O9alg3LT4B3eEwuvZ9il9e1bYc6bKYgPNky+xoYwMH2X
yaVq+o0i2OD/wx3ulTi+5El+dmg/RxjOcsgxcgSp8GFDl13MLBRLrGje5xYX3Vh/yTQSuokQxNHy
z8hf8mDc52OxE9eEyafWRCReheoAvV2u9qxEa2RhqcFZHprX3vXWcULP6+8W2PzQ+WhzimPnPbcN
wZiHziGpBH0EDs8SCIPIO8WoL3gbwDLzrj6o9AxUHzhvElDR9PZJuJbAnloFvj7/J1TBhOcMEiiJ
GwKdOuFOvm9m/mx5Yr5WY9F8yZ0tFcaizWcZA3BYRNXDOMUvEJSElbaY5esEyUfsdSkfZDIvYBWo
X84vRPXMXmI4BV1AsCsZLPrx2WgxmA9/dCKLe20v40n+qpElD0fHtTHpnle8CyilzDxZEum4ScEC
JsJRflOZAJnYhDbcmrbFNaQVzQg3tQ5DSp9LRpqimijmSmgdrv2ZgkXGkaJWohpEaEevBy/LMTbo
30V+H+ENPJ+ElyF1IxeMsLS7cjmKsiNB7g0vOmbNU+PwlKU/pLiQKN22/G3gZcg2sD0NxQpyTkwm
cEUojlW3hSIfWPjts0UJ52CyIjw2FOkLrhBYUQvFqIBIbQMEyBSKefBQzm8zJaffbN32L+fbYn90
ZrrNpOUE/fXJ/3GNfyN5qjMNTkCLO5p72jg5CqXr53Tul3nTOFe0wra6zdBYwIYcHy7BBJ31akPM
x3n/QW19642xnhCKZ0BHqsWGMpG4rdD5O6gB7OerAwBmxYL8ZhTBCdKdo1xxUC16Uz/KKD1hPzRz
e3TGaj9lV6i0kAEj/Y6Jv1+aD7Gbr2kshA99lCZuWY4FXj1grExLdUZ0RfwjyQWI3V3QYJaULZOU
LL4mVGZUUWXX7UoNkTH3JSyeXifYCU42ypqdnFF5/9PiBdHgDcCsn7A/70aoKHUxZUzs4jEOa7Zm
XHj3SSHMX5vx3SB64f99obSQQt1wKBMVoGYwfw+4h0DSpAGywHAnWkWrWqUcunziOO2fHfc8uA5O
Cv6ms369PaTGkvGg8DCgdvYpwIH/O9nmHcgtoEHEqCsqIZZXCgqhITlgPdNAFDgeFFdR0sibjXcF
+KZwRHroJQHUBoa1de1viWPd4kMhNzpURN18D7ABD/W953zAci7Q+MNDiIcnzkngkALy4zC7PCwi
B/OBY+MtbOrj7wTTno7aGO+L3t7OlMU5GYM9Zojj1SgIXVwHFCECiYJ7rgWwZ3Pm/KuESohNTBES
cKRLxmFlk34V/V2MvVYF2wlmneI6YilnRzbGzN3DoYKLAWQGWSmcfJnzBEtMZzvJXinUa4HBTMeZ
Z3nUT3G5w3nVw02R8keBQrh89zQ6OV1hpnsnvjvGb7xm0Rl7/sFqF6qthFiCPtXpjt0g61DalgGG
6QiNFBebB+Yidk3dcyjcbMfm02FeSIxYSMDz2NBc0jdr6fySZgapXn73L7A2jW5vYP6uW3Ip+DzM
q/jV4pYvtEa3moF7aCF5D5wCFuIS0QFJnSOeHPjyU0M4AYWWUgw2iz0jqqgiiy/i9mReMNrwgf/k
8X+hDezInCc5+wi0nOVlUaj9seOWHKDK50f7Qq2s/FNozJJ4EoC+CBazDSxYViJz4QZVZ/oeqHwn
iVGkkeSklibXm//Uiu+Vobz2zPkbofi3dwbp4a72ST0Xej9wFemF4GA5ePLIa0m5xn+EvA8cNDOc
p/SUuUQJaBf6yUm4ECm9TUubL6uMUzwDZ/ZB3ODuaja1cRUeWWzpzBvGjgyVlUs1F4dYi2l/8haW
RlmDA8rHPHp8e/w1D3JQgfxfwAYOInYd/ws5VyYK8l3xby5ReiXNn9vvjQ4qYvMtrS9rsHYGLPQ7
uDbE4vnnMRpQFF5LP1jFlnqnt3XH+oLpLD0G16bY0/92Q7P3SzgS83VAtF+qTTqioaqqxyECpgNt
MfNXnqXj3wQCD9VGS//19aZWm0x9WOQqSb8ZoD+RDr+BMEKD9itDM9QxWW49U9UK1BMZUTSd5SJU
0NWYxcEfAuiVi9IBakvsT/5Y9hJDEwtTx9zjDhvLZ2OJV8WMxtO8CTbDB+kwGU/eoMGLBKxkixV7
6NbtTuGQX8Ba40fIyYC7xdUsuEhGAy3bN6APSh2GovpdhAcD3YC8dcqbEaE855Vq+42FwZbdbhoq
qXlSv0eXz98vLVi0E2BGfoR59iTfK4ekyeUlbb0AR82cSoLXS0B4PUlgafEaMQ7H1iy9ybCCifY/
gR7JNl0StRX5HX0p13Fp0IYzDDMxDZ5uMmGV1CMk2V4xIXKazjGgcwnGBWlLI0be9sMzD0vjg0o1
FQZ/g3ki0qQ9Jem1Q1/KgiZMiOaWK58UDQFmnOV5oYvkW6x6/8Ic23eqU2eiFf0/HbPj7Bj2k7oA
deQWulsOP6Eg1MgVHD+9szUMN3wMk/+qDmUHHgOyy6sJ8jf/FG6e6BvLCvUAfxs0c5VA+5byyjfb
RyunSmxPuuHe0Wt5UOkLTn5hZKXgIBg7s5FLEK5a7MYOCa8u3EGOS2FtswC9xf8cxjOFTj0UzzSO
QceXcOzMY2Ue++7Ydkf8Fhfcz7ujKk7vTYJHoHWhPQ6q4gWqx8hl3qQ8exwhcWNBnieUmcEbDvDc
CDNkc6HhN4EvoFi2pXEhqTSFKm75b/n8ZwbJLZqfhh6YcmSEB7NA6FS4ZM1PlvaP4acHsoSGF6ua
jVD7IXUxv+n/SVZvcCOmcBhzGeiLYU98VQvTKzga4LTGbG45kpGUQM+yXo0aj4fp4PyFgwqjNFaP
jF6YDiNB/zZqPBWpsMXhJoMaJF9nY0MRIqYaFk0Gu8TVMZ/0EJ1CxpkRlLKxPKbkxFERQwe4P6wW
4l1AecicAHKmfIR4LbGYARkJex/o3zxUXGtWiyFpEhNrtMc7xYXEYdcnlxIOOOKTS6uSLUatVGyK
7u8INOg434JPdNmxYvAjQDr4C0nbTYw6H0/0+JDPez1YNSHkUMK9H5iHvvF6vXt4N2Bi+gccuiDt
qI2eOI/0wmI0JZyADkeosoU26LcbrWHSx0BR+YQENZAzrF2b47c9YlDKbahIWMGsxAufWwoOIZ6N
t95atk6bIOp8E/cmO0HlyftLq5MgDBT+gqcS+wXPN+nC3coPnnL326w+atqZJnjU+ITONiqQ/q4z
+9R79Xpy1iQPTzLsN0gqfhxnuC6MFahIuOjFykgYZJTGK1DKodJI5dhxagrwnzC4pQxEOytjxmnx
/1E6l5zmQXDW3uJgX6OSTKMdQwGBHvvuDB/loa42I3fW8BW4yxPlXBq5/wL74LdqDycCSsfDyIBN
MesdbyBIGU7ApMUYlJ+cqX42bhOY63CXBPuB6DE2VItjzWP7llJMfhF505yWTvPSG59C2RyQom3r
9lDX6+TuwC91pscqY7pSes9TCdwU49cwAOFaO70nzD7+1vwWEzLXvHcgFyXrysrVCZHZSxI5H+SU
X6ekPtYyA3inBZxRMYVYEFQZzbePbqH0WqpOLvRuVaRIbzDckmFvoFri5SBnU8cUDw05df50dIdd
F74l1qMWfiF53PO1jX4CPeCnyV4s9Ef9YRzPLXMdZ/lYmCVg3LSNe31LacAkONOMC42yNHQdkmbK
MSKgOHM4hVa2zynPolMYssz38dKX2cWsywuA69T9cKi2en+wE7JCnuyP8clsnrwM9t8rZmBkqu2F
tS5NzDLq55moeIKyoXYBYsTT1oXoGelHEA87fRUeo0VVMdJUnZGi9QD4GhypjQ3ujt8P4LcAVDE2
I7LZ5XVoI0BSWy6aHhF+zDnZcWxKc9NhDcSoi252QrQOIedghvskeWXuzK3Znf0Hc7qRaw4l5LWl
GivUMxl2jExWNgPQJX9sEyxGlnRdJJcGUE0stZjdoxHC/TAZt5kVg/P/f0K2kENTaxBS0m7fIJxL
o3zb6k8NzjEBLq0d6PKD5VB7n6AFkgx3ZcLUxFvXuddA2uGevcO4DiYLJ3ivQXldJ3DswbKGncNx
olPPPYTYjXoH6jEOKf5VtSsPwWd9rMqz8pANcshgBmluGhO3pLuNrJDVIQLyjrt+iadVmj0xlX2Y
GJ61h4lUxIEyPAMR0Se41IRmetn4N+/HzXh35s+6fxycZduhaw+mzx5UP+qeNGNAN3QmFEIjmTne
Y5ekTV8Oe5ojqOrgNaxNGhOw+DnZFe0JfQ7Q+xVebNeSAfeZlIx3o+c++KClCOi5BRK05+qPzHwt
hohsiQfb2liTtcZsMGQSvuDF+qmBNrXpH6czVwXGL1VLGwRln2AdKIb5ekj9TeCkTwCU7lh8eMxY
TK85CrUm8Pw1ccJ+8GlqGCBX8QuVq6CPFRlIYKCNs+N6rvTH2YMyiSce7yem4QIezswjT67wv36n
a1StRvhtD1hnXnI06M2pgvtudBzBjLcK+MWTpy7aUGNwIOLI/EnKcUPh88PwUMbz6bgvwHV1rsMO
8lENx5CknAy4mCZfSHYWAFyhD2vD6veyxsdmOpTtPfDYJiFXaVag2oUf3GMtDAxkhG+CA3hMDdrG
OkVYq6TFHyupTjYok7Q5/IrU/kxS6y5QQidDD2um5NFWiwdTDYeYkQItuGv/xai15w7qrYx7vZtp
zlvfJVprpQdILOenpf/skC1VeXOEaNOoRxU6+1JyxeHQi/wOjAQymj0iiYPUYONa2p5zS4bh2Ho1
KYw7nx0EToG74gCg5nKtScaYTUozEjZcDZihX0FpuYoq2irLMJgzpl9ewdyx/akBAQEmFjL4+hRl
VHIQpAGS0oNWUB+qaCteiLogDyAdpQFfdxnfI0QJUqxUkNim9J2blUfXitRouttRsKlIC+PFTQVc
+Rwaa4ihvxpdmDu6j+zBPDvA9oL2I9szPKal2CShK0rqg6yQ1Lw76EkctEAQ64QWod08Cr6i1w5/
RYvrRfqjy9hHpvZcTg6OkCZViAb1NUadJb8DthTnZ13iJm6PfzSt3kw5Nve+I3YPhQKVAWmUWSh8
fgauolyHaPmgOVyDWAhoeAZkNmbg2aulP9Tdta3tg1kM4kPh2aT6oUj+NSfNyYbiu3f9eNPY6McM
ctAojY1AxEZ4DdR2B5p6X5L0Mad3l9h1KEUxTacEjsao5DWoIjpEGt/omSDyzTuogr0nOKSgPyaO
zg5E1C5Bfp+dZfrbsgXqiGeMHBgXRWjy1H+WCe8PB5wUuw0MyDTSl7Oi3vc02CCaTCyg19SURtW1
UmRMPlJ92f5+6U6pT0mPUybShfYfm/yhDQZx3HSCl1IruFJgfQAK6/FPEd6X6Zup4NS/aRU2nfoN
e4i8DkhQIzcv2mgK5tHUM/DZ+5q+tqxN535YFu6vvOsUm3XrqZZS0p5pR/YIoJjhPmsJvSy+wXwi
B/YIvA36elakXt49WFqtux2li77B5Vna76wGZGEo3OKVMiHewb4m3GlXaVeY5zjo2kxII/yscnAC
GhMp5Rsd5W9xz60vHYKcX/6Zi2I1YDmabsP5nT+BWB9xKvyCooxoAr3GSSHBuucbIgPnL5H3sX8T
ZomAVSFDS4uzcQoB1egqqUQFM1Dwh6gNDYikv9llekxJlK6pt1R85WeoSx4kRLRkCAkLDk8KGQpg
IEzZStajUcwXjqcHH4BKKCold6qGZos60jBLcAMmsfiCsbFlyUxh+OYgxWNLWimsNeuVsEyS7K9O
Cc/Mfg3Bd5b2y8A0lzLNm8ytCyIVCFuRH+jzrQak6CYm1x/h6uOLV7er3CxODbO3gCmIfEZ5DVpp
5lwWhj4T9JnYeYQKZHCXJ+l3Ar9EftQT/ZoGwwr2U8BUs9ae5T8HnbcqdLUV7QXlbk4v2U70Wh6P
B6CYC2WI3LUUHULvFA6mUAG0/Fp438KzzYLulCOZ8uDVhPbnYL9FfO4AtIO/KlMouBwwD+sSMJ+H
0s7uBu1sjAgAQ4+9EM9TDCJGorZ0jNBZwAaFmc+vQy2jRowzOBoDVjK3uIdlS/ieux+JgpHcfgtX
bLaRfTPpuYC1OXAIc+M8MYqvJ2zK6aLDtP+nq92UM7TI4LxxuUGvmzFantzvpT86vGuohBtuRa24
U/y7y7uHPmG+RRXH1Py+5Pq+w0XEQPaFmqMqZvghV6d6QlciEzXmoxx7WfgkFGe/ueYcRQLIOHr3
ODpYIYHeMolLb71yVy7rJacQtd1jxs5GXB+CwSsITFbwNuEyXx4Kppb9yQ79/VBsQ0Yx9g+SQZF5
NFcRqBIM3xbLxhh2ooLXPjMO19y65tGVAXpB0FC88R47OOTBs4luuTnZA10MlXsjoDEjV/h4jBWy
3zG+1dCbTwbl2N9c7WC9w2pHKN01aBJwsCC7B4KBr3bcZCMeP5Tjnjrly2cQQGI7j8U/YdnLVH4G
loFNifwS5zfrEJf0qsVtwH2nBDB9JFSXeK3EfBo4c6n0iUyol40k5HYV2YanNpi3Wr7ledYxtbZO
RtAAdutMDH3lxX+4fBJ4b6QV1hoUm+YPT7+BiB3AxljwHO+LHyGFl2AxuSQBdsbOj8dDOzmPtcHY
FgA954CO6mlthkhoy3mdaOrNSBhQpSvHen6xgOb0crrYFaNoPnKY7HsP6wX8LgD8W51rlpg6Q0xc
o5fKOksbTwsvywJki+HdzhhxUKIP5q50h1WWvEbZB9wGxB/wLyPhSjVXOhiUNxEEmixv0WwKMMW+
DSzOnpub6A/slKWZNz48LtBqNiMkrE8P8v54NKx8B63eTX9MFk0IS/walI95wThRDJKZRwBmWOMB
YXNIu1HAvq5eBQTjjlqJHN9IdKQJ5N5+AzdIh0/ngAS2Qnie/Y3oiW5l+myOL7xPD06HxYdgqAwW
x8/BzS6ad6chKVbhD9KVOBpv/R4VjJ1uAfqsY1SvLSCKGVaayZS/ZO2a4Gea+azhnkwgsoKIT8wz
pwLEDbDKOkWFoOwNJgf7SCdAh4RDhqSJxqd90SmlHZrm6n88ncdy41iyhp8IEfBmS28lUhKlkjYI
WXjv8fTzJW/HXUx0T1V1iQSOyfxdkjtZsMBG9zcPjkPZYYJURZ1V0vQbv2GAPQUlV3v2YTwclilR
vgm+taL9sVD/ckhgcZIYY2qj/38Z6Pdq75ylAt6qkRBAwYpNDJJO9DoKUkAxnT1Z6yendmXX60gu
OuMMmgiBwivSujezRQLLleXlG5WJeeC8SfmXABloVCr4ZQwuHkeSRzg0iXgW8WAUho94bUVpWHJh
1JCVzLJl0cc9lR+AHRUg+jX28dgdRGKPu7U9I1qdKnfR16ynYlGz/AeU6OClpCnwmeRQ1M9Bg+Pb
qw8DJmKB+zPSbQ2FORwwKY22pojnDHVp8YuG5BZ8V1n9lKN7UGpr6ZshWqWN7z5Damf1FgMkjirm
gtUwU6ipWEcuw2udF5uwQheDk07ZXcLltgzTmIelcCWTeu10CpN4jZxdUfNLx8TA0fqVRxMzBptx
O/N0mIiJ5BCq1VcBgpHdiedZCHneZ8NoYtS4vFb5Rd4GYJh0BB1FPMMZQQMCC3VKQ6Au1erVYtgz
0FSuMQ0Cbei4NDpQNijH4Wgq2d5nVHaJBLnRcfvBu/IRU7huLfrSu2gjKoOQGCf7HJBcXToSSUFj
3aRP7LkRDJrHzjsbEwZNKb9oQsQaFUC9oFOBq/i1JPL5gstJ5k8TdgAebaGTndHed7icb/78yZYH
lSWi7iB5AT7M9Vx419jFbJ4SRUaCDZJIRC5gAgJJSZkLk4iPsKEFtjM2a9eRC5cMcI+EMzI20+2S
XSr+cEQMKg+1CRnbOfzw6TTnhvd5Z8YEFRV/0jZxTLCEaDyWSUbnS5xBra5GnKTAOcK9Q/CFFGKi
/Ga19awpFOR9h7uX8JpyG3ExUecXdbkqsr8kn/YIn+gwlq5C6ANFQC0ZAa8djLo7f+rx1RzDhW/G
Swd029NXln8oFXwWryWTq6GygLkJWI6+TLRcjYtwjhCn7BTk9ALBLZpOapE/syhaXiOwAXmRLK8P
E1pQ+tBQtKLfEz3FhIinJDncYiQM24XfzIr4FhfajmY9pgN3DYbmsruKlrHd5GGNWCY5cO13wQBs
hsfivakUXFioFYvh06ZSGrRp65I8DAQ3m9jxgLw4RXPl4nJA2fm+AfNlndTmCbiJtj64Sivs4jbg
OwTquoTZAH2pZvh10jcM/923qHzi1xIy0RboN8F6ubFxSaF3hzjmRAxETHEzQzAefnlu56+yyMjU
QFHJRZ0N8blCEo+AAEcu9UJEnJuKTp1rImWDBwgBM/lBSZatOaq96CEvuTiomFrjBqCHdk1EgTMC
vqGJ71pnksdWgk5HDFOdm1ONN7xSB/xdx0xNHm0J7ycxpNyGEIohSIxNLr2ZNFvXAI1SP5jfDc1k
Zw8mx9wkHVmi79JvZwax5qMIZF2rDPVtTqwmeT2qNqzF+Wn+iu42H5QT24m21gftFcUvQDOykEzf
xzSOOqPuOKSJGloHQbfByCDCYoFD2Iajk20Hs36QPyTbRpZfgDcxS37/swwFFEUKEzzUhtocGo3x
xm3AHCwPoyiUD1M5vIHbCfB1YjqISbp2SsTiSDop7tCC5O4G0b9RbTW3Pg1kC+AzRraIiFiSKihD
lvxekXpvelOeppHGm9E9HVO/nWzjJQwDovKxnK3FrovCvd6lYCQVQpS/bLBW0quisUE/9GCFqGS1
z8hviTbbBsmaSKh5+jGw2qH1c2qSYN+bHvT23BRYE0OZet+tSqJMJ5iW4dwz70KzUkbAM/hXJwpx
YhpYPj2hdiGzi9DOunhTdCoCSi0ALZhUaZLv/TXFECgz/VpF4gjIW0bRpAO6k6C1q5mPgyQy8Lit
g2TjgXegH1ftcxuKMprB5VX5nVHrjKCWncpAQ1uK9m6ldfoxDq4tWQoBdLBI6hS2r9GuFM5dB+M0
MsoeytV5Dak3EQ4yqAO1V1VvzbfReobFsKibHW0t+vosuZS5Jwj8Y4yUGQsWbG7NzQrbQw+vSTgI
kkelil4kpkO4ybYl5nzmbcBkiDyMq2+V2PFOdSEW3YgomQhtM8q5l7zkEjeAa8ONq+UXpoAghcfz
QNhpdnELhp1c8u0MHTFYHU1VfxxLb+Pi/B1JtrbfkWPMhsF5q28LbSAlx4DBwNs+xWSlZlfTFMcW
qntj2yKDLWx/Z1nTzsh0xM+7QvnClzEZPwLMuCHxX8FHz1iIPDI2PjvbIpMqR2RQZxgvGEzRF9bB
JHIQyINSIck+Y45BNSGZJP2gRvIp1um3c91jtFuFipuLAj8+V4e8OdZ6ipRV9M8J5lFu1SkBHEl+
jQEOzdvYya6DBoI1mEhL8/WFWCsQjYxMwzKus4le0hpIaYJphtEH8eZcretzWZ5fc0QkbjysxUAg
NCyekhrtCLQnDZTotKEj8fcBzks1MFI+5sEjLA/yT8cvj2DkUC4jKzpFG+Azkpv6Sk47yHF81Vr/
mYWf+YxxibEzWySg+ymNdz1RACIPKArnKq0q31y2dAVGFfLcMJsdq4QUt3hdk9sC8IjT6cbsbiX8
LXrvOGbdQjFQ3ySrwSJnito9USElASjBt4mg+8DdZYhdguUkjKOWUGaUdCBjM2EsMlZCnvsyyqU5
lmEOFAb7D6GA8B33jYcn7m9M5rXV0vnR71KHD8rex4SbvfvtGh15Tpj39AyPzRp29GcpdXjcEakE
QeasbQOD/tmnfp2SkXSqm2Y828RmEjTUclK38a9CUasr81ECbSStlY+cOEwOJLO0u6YFc3FuACWB
vkdImqrwtpBY/lp/lnMbKtmC+5NkAOwts0/WRH+WWDzOs8a9RYRkSFE8wn4miJdDTgHaf7QjGQGH
DlpMSXOx/Q+YVhNBmJwmY/onRIZinoF9lO4P0IE/4KbqkwPFjZxLrAiODRpPuez+jCw+Be2LMFqC
kMhfMengMELoA4yKZihGBw63LpvYEcs0eDSoCFiQ4GgSwwNTLRx4i04FzwtV02h/iG8kqzgRzqhe
IiJe0AbwnyS9sZM+K+aWaq0PIzjrHMVdv+lRhNjWd6isqTfkZcsBljBsKL0qm9F5lfk9MyY1SdKQ
DweF1mvbXnQj/HU8dFChgJmk+YcHo6oZ77BmPUrOcwhdj3Gqh3+EK+oOCZfw1B285Fp1H0I4IK2T
G9nNN6lC700FQZWBjRvxO7VBQzWTI7mhXGgxO/d/wN9Hh3oxB2pz4TXwsyTtwzC/OyD3qLBqyln8
OgoYINVCVBQbwXYdrM0jlIshlpmGH/jrcHmO1iViplOOh7Cpoo2ma8t5o9D7c4XeAXsxEWbtt6ki
ZdX+BGDpOGYHmhDsKCERLyLgt15SlgOSZIXoIbIzthPGZlVxD2JsF663pu4mHdOkq/XIsHagc2v+
s5Ve6HubgRwBzqDUW2lg8qy6GEa9ioDnsC3nVJ+iv5k8A6s3dkEAXQGhDKKL8JmLwHVEhGF6t9Ig
qMn/A5y1Y28NuChiwojKdphFcc/QFjo945mzBm/CFQOuWhiLZGb8+aBeqIFunu2vHF8/Q9x0iboz
KDNSbC4SbTZggEUgr9bvAG/kSOFNJFw5zEFMAsiZ6LstNirobdSAo8be2bYMACCUS/S5fX+VsjPq
PrEM/9c3QkfEkYptkxsrf6WxB0gp/9GD5Bwwswvu5u/pMvkN9H2y25JbZhsEazH8roTWarQd7X7v
ZoRAwQzra6GWJJdANqsW6Xj4YDXD9tHhnKri5Jz0oK6J/+MIRu+cVQCJNIFU4VweqGwoXqeK4Ceg
t4xewatoYRP4yE9B5KVdnH2xGjAiMMt+ZeSYk6Iatoej/FzxXZXttHGjk00dTkmH4kmMvfivoa/V
6UOq4RrerrvWAywUSKE4MNLyzSE5EUWNyXmdAag2A/IUmoZ5mclpQLlMcTcQMiXAhn4r2Fc4Q5DW
yEIYgC0ZEtqd5wxvjsfwJo4/cj5yJd5otbdR6/bQt2jDGmWX5vTGCHSsGXUjAjhd6U85TWoE/jbC
mWdK9Bh33kqnHPCMb8f4jtrsCfnPqGKhP5tUu/TPQsASMUF3X0eM5OT6U8k6CkwyBUlXCM2NeGPQ
xO7b2N3UHRwNxaHvMVKLFACFZlPubmUkzdv4FZxIhnANKrKr8kUoKCTiSy/YqiSJKDlHdayd5mLv
tCjrk/w0p9ZBco0E0KOPFGqOSr9U8dqyKUOasaZ8HS1zI5EuafDkh/leK98/GECg+PenB10x578m
l11SbMReI8IbicW9n2psloe5vhAkwNqrxvKZwFUJvBJHP5HfCIEMBdEGRhYEv6KNwx8rokkl+5uh
IKnb1TQi8B7VDfJOptGY1lOEw9jkCpFqjNbZ8m56Sqo0U+FYJ7hPYvSlc4oGai53MR5nYajhFtBM
Hib7A9neXSMpA6HGGjqcfmcEk1U4a0pO+/sZyL/31fRIhQCekxFWDEQAqIgcYbYefNXE9IgDQP2Y
tGCHpG2MizXKmfvp5p4DlaIeFSNNxV0BR6U6kwiKYw0ZNZ3cGtRNLJIi4PY4iNCPRY69dMHd5IFn
sNpesg4g071xZ6aPVFgS1uipsA4EmiKUidgzowzhwbdEe4nYGRCEv1UKMVmsIAQcSNJRialWqgp0
L3W5jtHUDS40J+rujG8W8kk7ebHhe98czfL3THViEFAm6cO/I6SUwVDX5yD51t1woxevlHU29Srt
HU8jG7dy83H0Apm4+ocEEpESQ8Mg5DxQlawmmiXAKfl4oPdKTF5R/xfY1DzcFJwaY4am0C1WCBuo
v4RVqsndKq3hdC/q2L1cgejRJ4YaitTbn9SbbLWhPRYlYbgMo6R9rPMDYWf8RIZmhNC4PGdgc2HR
DJpELkiTi7qjffPjjrxhaUkqfdgl3j9MB6Heb8Sgh4HFhufFGYk0RsLY+If3KzcFmBw+Qr91zj6c
ax5vDURQuRVhs2e+7TieOh9LAM8+8MaN8M58m5piJQQQNET3xAXU+ciY4NmQEZP7Bh7KId/+uXyV
8S0lt4XWFIzQ4m5KPn34dx3NQpCfDOTm8uelQKEMd6BMpSK3pXrqXoVtsvsccRBqeek0U/cSVp8T
7wd/phiYZbuxMPKoIiRH8gdwIYEgJX/UxyFi3oyEmXl0DmF0VLE04PSixgyMEyhzZTFox7fqB1sr
d0QW3lsBK4CPSRRalN/ai08NYZOZghUZgQTx6FI7eK2yQMYZe9Ge7Kr3ACI7YXJMiXWDSPoRTQr3
CSYLHk1A0O4y6hHOqWtupMjPN3RLvXHHQeNi1VhY30n4QUyhTem+nxFHWDcVBEVU4+kBbNhwVkER
r12gBLmYhRNAEiiqapHKImd5wF9GDkPKwDyDbp0zEuFiLhpBVl9Wn301Xcvxgld5U+VnVFsbD22Q
+qmGEckI3zDkffoRTPSJBvQPKueZJwMORQ3igRXzjQOXEc1E/cicPdHCCoxvwVJyckpNCWMvUGA1
25Ks0xHsEEt3nB00GH+lULciuDPsP/3To/4TreGAtP2u0tFg6w1jK30ID1wtzVUEayJ/f23cNLIF
qxRNVR2eEuPBCWACUAT18ID6LXXaVURoIOvbTurHgBAQOMWjMT9ovdyK0dnvn0r9koVIzAgjmTBb
tNm6i6PHhP5PAh4wvroYQRgRWv8zrOkAzckKxc9cUdJZZBnY+hUcLFefzHJC8RFuyurgQ/I1VYPg
5JA7zccQNMSbk/GXfSDpcylO4EjlfQZkebhoS0UJYTVnk3XJHazE1jbPGDLLFVay1Yg+RQteY+Nz
q50XPIXRWnxmFAJcmKHJ4FXv5pDoLRTbPT4RMTD+I7n4I+IB8KAJZ+ijJCr0DTdl7uBrY0BSVPyq
7RPOMmNsd5XGslwDtAcH+hYVdY+7Eu4QeweXAAt65kT/EdO9hJISPSRtJNmda82seDX1KfP7fY0F
CkcCpQAlPAcZqaeMJAmsx0q7onIbcv/oBh9UodJLolRHq1DVNw+moVbfffuiQUgXDfagBW65mf5T
Uz+jMiKBTQXCP7gVZHR47iiqeqIR8ty/Xy1yV4nhe8B8C2TCfEfx2ymQx/zlDvXuPFNixulWnBqd
hDf7x0LKSxuI+ym3P7hLRnXNDArGAaDphyTmXm6ZKqSaxirGU2q3S6+98YGlCRpV8wtlQwb1IqKT
JtZ3WUoImYPX/JPOTFT+wAZyOKkN+Wu4myj2YsZFuOGLhPyy5dL6t6+JwcCGHR+knIPIZyvr6g8P
nw3tUizmwafm/QqaOrOfYT5kTUy19RkW6s6i64NMyHA6Dp6x/Iq0cgNBvZakDiFlpQZ0SaRJpCVH
3kyLz0eDX4S1AphWnWatzj5CPt5nxJE13JBSZJb5yG+m0Wsxa/uEMjEpcJkMBJQGnz2pjVX2yo6k
tcsQLPHHwYembu2jYmZP8CVpo0qbMI/qwPHD+gTTkIuADOGQqlzWc4zsbNC2oOASWCg3eIBxDG+Q
e65LfW82N2DvinGvnBfC7OUugrcSMwL3s58oR18jpopUrzj7LNCC2AQFCLTcOCOJKjAwYUevYGJ3
XMulwmYVABATOWQoP9yjU0mf8NsdHDS6lppsytpYtByyZnkNNEZVSXc8ddQF3CXcNAJ6uvdNbjKz
SeYoVw8I7aX2lH6qwqLQluQtGN3KZEZowlrJ2ohuYF1PN/H9c48aFGkDIaeUKY3168L7AoOIK9ql
eg3hNKiv5hjZiL0X4iXg/GfvwC0ZPYcga2E+UziKdiDm+rNGBhdy4XF5y9+PlCQdP0JV248aIRRA
Ca7YmRg1WyT5u0GGtpAbFco8hG1ceGJSMpntjOZNQkD5QYRTbtRgfQ+OU89KYpLxjiJSVuFUnUse
8n1KDWE94g3M1tCKDA7hPq24LlBQB1dvZiAauppeAyAjFuas5u5F8OwWT0YW5zufZDSQCio4KCfq
Kh14U92xHlGQSfjDQthgUdtOEuoc84v8nqDYtQ3TibJGGEY9IK+xRIfC/QXMXgbxA5Zgn/u+Nzny
3zm3XYowSFgfLwCSiyvP1Qc91sbr0P6hOWXXkV1OzE5GJcGz0/D4in8q6u1lCVMDJL4WuV7TwOZH
r1KHi6wJ04nkyAkimtKD8BBlS6vN1aBzVRKNeBLmKyG1pkwe+0XyWFAicUCwk2sMLm7wPbznNilk
nNlCB+BSWUkWi4AxPr2IrFC+NguTlZWSE6C1xtZC6tsjw5Oek107sg69jcDGaJio8wYklml/hv9Y
xfl+KL8CE5bH/xspe/m5rbf2gNxqDDxE4Q7hXnEGJtVcIiJDOXQGJhNmwSrbqtaFjnr53rseWnL8
/CWmaeKQuBz08FMOaQXejH0ATMdKm1liAWJJmRXMVBaKElnXvQLzAkZqNmcxPQz2lrq68sgCX1hQ
x0gJCbBXN4z5yIa96r/CuAKiGQvKPSb98O6JPj2pkud/9dKnCCerslOLtVEGF7ELK0O/GNCWCX+3
lpLdAXXfud88Wob3rEfxWFDz2LTuldb9JVxL3bCPDoMfYVW8TPGlrYmRZ5IVkdpA/ebSSMiaWqGk
GDmaaNU0ENeKrGDXW4RFsEZQLGvbsJntDW7ITTrW06dszSJ9wvos3QzHDwQGYtmzKAl0hLtUPlGF
6fYoc7mzH/CtxYRSumB8HO4if4QD3AJeaKj6gMOKYGV1xq7vzwaJNWJPC8C52OYCF0t8mJbW96QU
j5oyZqCYgm4SjjQYh5Wcd5ziSnwznWNjv+galhSSRFEVUKYJ453h34Dk90DLgiek5TeHkmNEt9Ri
Mkizl6LOqJtFWFqhSx6nbi+X+QjaJsb9hL9Bd/1zjcK2cJi8QNusrUU6JWMVW+YurXJ9RX3LvPem
2vnBQ1Pr5OhAezF0hS4jQIXRi1WoIoNLODcb40v4KrWDEm3VxCBdgkQTmALBnyn5RQ8XXtkDHGVS
1zPTC4t/DpTwPVxIofC7VaVvTOZolNyylA8zBUOvc1Df0Xrmwuyl5pZadygBXwBexH/hP4yYwGkW
Od4o4NCXlyAuYjwArZAenUu3C8alaFYkE8xA+MzpFa4c/FujyqvfhkzrLL37BSLkGRiJwOZa9hfb
SOfAgSrqSAEDxUpZTNy/AIy26q/5MlLN8Q+5SeoJlVbyCzztAutyrGbcuSn4qmqdHUKX5HPpKGQY
4cJdyIs0uZe1HjinPZcahOe+j39l3UnfVF/pxGi3w3QLxyQ3R4bwSZrqKCBaCAPitL4nAANBB8w4
N9VV4G+icFFPh3KczpNSHqPyYPJyhJU33b+WES9qRDxRqOyHyiJWqCUPoNna1MCTThQ5wkawBYgz
qkyGoIEquPE6ZxxIrNNCZH8IHgYQXh9ex6KMttG7MZo4D4FBlBsIrLyyGCbZQtrKtc8oJcGAm7Y8
ybXz0iJNQal0v8QB9l2gViARQDgv7U9eYy9DGgiLFViUlLXun4a5pCL4REIHgoCyjWVUo6uxBUVP
GfkQCqiVafoWbeVeqBQicQXA5QX0OnwXXeV3OCofMZBVUGRHg+JXWHvuFelOFYP0TtJKM2wILTL4
7pbzV7Yk1swqkxsIVO9QrZeEjlhIoiTywOZb3zkMGg4J/hLoFPQso20WSwXyDp50DiFd4S6Ix22L
BolXKFsidA1g2lOcEtVTEGMwc3BC54IvhASIsTSpC0Ap6eRZTKAKiCzlZiI6gV8lQKnjsytoK0ty
bOHcl3XYrm/+qoYWVA3CRtxLCeQM3oAgdWLHmONVvmpNjYV2R1QxlktgCNXshEBZ+ZipgASVjCIi
r9F4cc5W/TNxVNiOHQYfrxQvZTIFUxMQgAO1AkzzIWOu3kKM9CjFuNeEUeR/xCYvBRZko9XRvBaA
gMtkRgHnkAVPJaljNFHYVTXJo0iWRFlO5aiqhOMgm6b95o2AsYAkeDw8yWobgekor0wg6qqPNjyD
GnmZwB1Aa8IFOex+oNKz1GbxcJBsAo07qwdmAtOTmmlo6amK+9bXJibKlKT0cYjD8FjxtEPIJXCU
wAJNzZwAvphQJ5Ru+C9BfiKOptAhQa2sz/LN0VG5cbk20MJNnvLG9lT5fjHIK1kN67x6ctpX2iWb
UxXPUGOWDIx6nWbvn/9uMKDDYGPZRrQ2KoZHKPmVRteN7rAXMoC9w7oKumorHX2C6ml01uI6ctni
sgSlBc/96ETr5LnDTrgO3ifZ00s7nRBwE7xQ7KSkvcuirKvUgp7xmKb/RBJsTvmpRjBmB3JCJogK
9JuYTHQwDAVekpcnICLTLypGU8ZNABhfbrrqKm3WgGOr6eFz4eHpX/KJOVqrqF3zHwFw6O0L6BkS
JvwI4gfxnUcwSpcCSzwzFolM3Va391yhlOYlt6D2zx5+WBCcear9S6kstJTGn4WDq1SMOUjDYrU5
JRNANF9oVPewwWwCXqTARZB6AfIY9OqAIiP+IlIsmeJ0lnuBZSRVi0OjHSbhmVxjVztQEsrtzbhd
7IU00FatPUjH3JocNdSu6sDdxewRFIZtxBtmndaPCd0Fn1D4ddnaqAdBYiQjUtLJAhzxwknYqYV7
4jdTio2gxxLz3/wOqCjEn1FZ2v3NySZRZ/Vm1OmRUl4lSyLhcXMwVSPp05TAug5h8U54jOMyAQUt
X03nQiKiSTfXntxO2/ELklTURodaH5dSoLAtjfChr6JtFxJJD34bEttruNWRU0hXRy4j42Cqp0F/
UHitTvOTt0cFBsMgbQqpJ3PG8+qla/eJ+qMMcMwRWrbPYbr4GB3D8svJH73wODFfOE8eK+/ECiKR
9aMMGemuP5gkX2Y/pf3neI9dfQLz9DlE24xwANZXZpElWmf7qbIOGqOF6PiKjrKXJZkgpwaX2aI0
JvjZxpayHOhYsiJ4RI9AC0GKLMNl8HBvpyHC63CNKYBpLhOSGseHcCKYlSygO5FKvSxHd4cBC/RZ
AWZjaodQvur2ftqOSD0JXpzPcvOMXbMQ0dXgvRbMNS6zfeC8yvLnQUrhIkZslw4ZkzXsMuev+K/4
LpKdQAEQopcGFKjRn0/2beAv5EeCOnO+KFxPGNc4qfjBOTJCGPL8oDFaJT3AovokyHctjhSCNgTJ
8yAawf4k203JwKB7NCL1FU65Q8PBj3DiTwcnN/eoQKBcbi16E+QJ0tVyoooeR3gw2eZkCjDpJ7vQ
wtGN2ZhrUP5oBJp6txwBh8BS2XyOE7StnPlySDcpKK9yyZC8JxwqineS28rwiD6dfmU2ouxDDWQr
AHYTyAOOGfkULCfLvGo/Ra8ngmuz+xRnncTp8tZmlCM1uFWTqhykW2RsIMlcwJyFwkNo7UcA/TPH
r0A3Croy+k66QNH5yUNhdQgoNlMNUn2QQ4WBBm5E9IvCEIqNQw5AwajBD5R3NMb3YHHpl3Ro8wBz
R69yjTqIfRC/NARpYjkb74mM9C4hZRzMhdLHz2qU7+VbBT5YDRQXkCZIvibFZAGVi2GLlYAMrMFt
Iwo/H7sL964R/coqoo7Rza/OIyhSXeUKxP4s8g6d6tL9J+rWEY3Gk/HSkrVubVOwseFYGhy+2qMb
Xk0i+AeMsmv2JzEg1XxQCgRUuCDAb5AD99E7uUED6SjsByi+gMYoKbulMqFBiBh3ueVHlKSSwKCJ
rk9DhVrOW5/hRaIswa/Dd2i46hH31R7N67hVmdykJPss+DCRIvJdIA/H9tlLHvmoQ/yrumAIQEsm
qdOpX1CmwCFF+mOD+w6SSdKOoBiARjsuBL/Wn6RsY6WRVITY8zxg8+bcwViNNJY/KDRQkzHMsjcP
ms/lpvxKUy51sB2TqltC6sdrUeQK788eCZXwbHPHIgGIqC7ZuhWQkrxsDFOTqa1L1d+E1kaevIY+
XY5drsYgAePjDwJJCFMAscy56FACMxmHkl82SgnbpNcvvecuRd3Ten8pqdtsBmDqs/RfYQbcALQf
+9t5GBa9720ql1Qw3oVPhSDaOPgtvnqJEFJonZxjH4UOkbpyXUyseJtcggR6xYtfzILcW9RCfk+Q
JD0aUA46UdqiwesWA6WLz5w9c0UmqJq+3IdPVMiRuS8nLlA5q8TtKmGR5E+gl24tfRE88Z5LFfYC
xf78fhfKKlfeCuEbZ4uHxkUmWQ4DJKbkH2Du4f7k/GDxG6ioEl3b+0XMBBF1waXkQ/RxhXYty1EQ
U6LuEV2055rSaSS3Rshi0592vEZS3dX+L+uma6cewl5DEq6vYjlskTMn5l07GFH2m+QhuNgASCqu
rzSYicgKodzugRYmSL4wdRgJsR8cQMdlwwkUY+Av6a/3SoWZDgI6zTC18H8hGjSZlyRJubkTbmqW
BXFhFYvYZZfVz2yBbLidR76xPA6x9PW1vr9rROEo2Mgw+Jw58YgYn0sZ746zYg64Q3Ya+qpGuzBh
Ym/T2NClaoDDNFKy9+Hq8nrlEpUwIFOs2yv6y3mo1yYFFmWlozPT63UGQWqxi0hxRxpo0Dw0cGLy
swMT44xjYv5HhKCQXPooQkYnP8JajE+uD2yn0jyyIdFjv7YJ/bCpkT+N/oqSMpp3E0GaKGzMn4DJ
JMleu03qV8mpXPxR1mnk1MAWsSGc8i3TSuSwDH4+0A7KOmft0y1w5lrZJ+OpuI1QJrkT4ac8jerP
LdqFTkPFXUWxRmOge+e5z9bvs9fvbAfvqU7tl7wkaKCj8QX3vlZy6hHZP72b5UXvvtD0o3tCfgTk
LtuQNSRrVpO0fZKEyGqYnvnxiv0K6C8SKB4YkxzYPEsbBakOkIrCjutRVrm4vtItt514J8ajVn+P
qCXuezgWRYJwF6xJTBjSVlYU7BYCyI7EnLsJg3tHsfZwWzLPyKb90ub6uedoUk1rUbEXRMb0Xxsu
5i6p7RrXp4s5cf6LbJECLcSx4Sbk8/1UFpFNEcMXqaaQ26KiBJlwawBD/Rweifjgg9JotA7De4GL
TaT5XJ0BII40jpKtYMRnIE/NkIRb0nLAgQbtSeLtwOFwG+SECdPAcdpdq5HIBMQ5jH5kMjcUKpcs
1TZ6gj01I/yE8pY67gIfbVitg5750Y9d9AAcKfNkhUGz9XYTdsCM5a7DctNtM//bRudp4Hk+TBqN
9JXRNRoHuB8uG6b4JpiZoPhJ9mVQfHRMLdRpGbephD9KAoND3C1Zacl8ifuvLgZw0R+QYjDkCcZl
xJkxP3i3CC8I6lehVSVWfFjyM7zR2pUSv0AOAdZHwLqKi8paMfSVNUbpHyjcpjKySnr1/zvtietb
BEBXVEBSoXE+Dxvud4D7S9O6i5rIjEhI6XkmFf0rHkYmmdQPzMqG1kEK0jOA79eBYq+EU6VFMGjg
hH+DaBdOrSZZ5r4G2IXTXXC1VKp/ZBSMnP8BPMzM0erAO5K9oQ/fTf3oxl8pn5bYij2aIJ+CtM5h
9vS9jrj7pQ0ZMLIcOP+I+QFeW4yXlJFp8iZWKPm7qIeVm8VIIUH6YieomfFWYlKVTQGSSL2Uw771
XPLIB1VipSsvO4qss2FTUGMiUjvPU7Ofh06MWJqsTYZCaSWKXD4madKCGhGORLxJhsSbywtRB4I8
YYhb80OndhIlebAtLSZaolaviOGu1qV2lvUqMlUl7i4D+5MLU2QiXMakSmOLoj/4ASP0pm2FnWZu
PygbUuWB9lLJntyEXHlQVaAx7BMNCJcHrV8VjDFahF+a/xKHygrdeWzu8v4hHF+xGXHKgzVGFj9S
O08/8DGzis2cYmnYxSFXMf7sTdbt1HDth3jPXxkKaHR/nDLsdTN7NqxogfsmIk7Txu27VodnMmSC
bNk5KMEImeO6DydG/lYr/UUZpTRmPOiejYIeIzL1HZ1gnsW8H4K64u+upxUinyFrHkzAv6R68etd
RmVAOkn0ljIyC+MvfVgBzcGl5gj9llx8jqcx+4qn9yJgyqN35ElKgBQzaIgIlNqSsfYi85RPw4nG
1uR64v/zUI8aaKh4uPtzRvOW9+i7qECFkg9uFpw0qlZua5YLuHkA2MG/cY5SpaMP5+cINEcoBgUz
h6ys59g6twE6FDKakARxZAJIJohuUeuzv1J4LFvpaJkZ1Gyj3V+aiLaJ7tO2QbRoZ+ygS5YHRhmV
fneGIpOzN7JRLeO6s/cNUZSU3xyUdCcwJig9RHrGxSnaT34an4Lx1xt4MgYXAbjTQEP0cb42zb47
BVeHVAHRkA6kcziixZFEAo5/8RgboDNcSjomNpNiy15wMXEzA4DN2GhM68M3Ppx4q3lPSME1ZMj5
h0/CeV5iv9faFSkzVfycY7l3APvD7FgxnjLqO3jc/NxXV6ZpiWSp8d/KOl845k04R5Dvgdm4OeEr
fG+ALPTHMskN3FvyvEBsmuRg6FRrlIJIPzMmGlGEiwi5nTOoXDI/t4X/xkZAjFlC1kf6PzV9GLnA
VeT8yXpAj8AXpC6oq25hO/+4krRvG1+3u29DIL4t2UFpszWxb2RrPaD+R1N9KIIWLz2OSGSoY68g
lbuEYSBODWl4/nOc0WYOSkUi1jZB/BYeyu++objDwX2yeOeRz0gSjBrdlu9igLVRm0nRQvMvSWUm
tiBKTcBiVgsfUZ6A1OAbh7Ut9yl9Qdh/JL2/GRDJUE3IORo4wRE8BHl8HiKUBGdjg4RBS5IY1ST2
kghLNudLXFpMCSOoG1qTmoLpDqzgHHBatLfCXuaOuzRxnmv4NQgQZoQvL4e6iHiGCMs3xnn4X6K1
vsn/lhIRiyPeOKqFMHFZ86cOVihKL8Sh0GCJHkxvHzV0GG3HsOltOD/7gxQLnDiCCXPcp0iwvfCk
5S/ClXJfYmi1CbpkkRYCE6hlc1bhrqK73Wjrw9mBnUjvw6azqN+pQEU5RbfQ2Nd+PJBQpqqfUpMn
EGfKD917Sm/hc1dhxEVNEv01+QPxIVRCvFt4G7X/toGKbaanAe+aOcl7JwNtFYOVHrQfK6SB/Ijw
Z+FVIInw6L2ioSGfTwMVdfiQbHuOBXJVhgCCJ8Q1AN4U/tUl9ynzBeh45a6lVILe1CKwzlhfpUgy
PPMA594PH8KgRvD+KvHTEPGCYNoIk+/k75Cg56eZi1471KGqw9gjVHg0Vr79hLlW1BGAnkC/IBA+
GIsI1oVSG5tsK+o8Xq9UTW351TD7PCKQXXkbzdcAQ9glZiayZGHxZGWykdBVvMum+KNhQLNGS6HG
yirU/2mw4JL5Hc7DSlRODKdjhkPhnEpa+rp9o6uij5E2Sz7kNP3Z5OTlVkE+GBqTdyqV0YWaZeeb
UDVtpEIO52c6L/EHa8a4FaytsLNNNX/jRdi0g0GzF5IDBW5Mso8uEX3jjUaDTwb4xzEj+lspJbAM
dlQlLbOzXZ4bfTgHQR49KD2jKvaj/9gG3wjQCutPqmsr/KdVxzuObN1wJaOlAOwgMKe55IGGtXtY
lCTHy3ft+6uqlqdZmS5l4C4KP9szD3AvqFhJJnJlof7UEAB+2WO3bN1dhnCiV7bV31Sj/mKxJcX0
GMzWMXYPjXlMDEByRCWOdXZRJvdPNRXX6BK3aDOr5pQ0OrrPradKPizl5Lx1tRCOlHTKwV14TrCn
1dTfmAi9yvMICIOWdHgtY9pojg55w307fRWxvrXa5sLhYZPgMBCGwb2oG8GpxKCOJHZjc1kV3ptP
l28R+okH2CevzLTUpaM5W4cy8F9T/EL4NVZxLlHhsF8wy0qii1u+NZqxIexhF2IfjegwkOkXWr/B
F5irSG2xByKc9Hj1lPxYo+riWlI1eKSyu2QuI5E+IbXG1EMQVwktbPFCoDDRX+BRW8hAUk7rbnxi
OuimULD4zhIf1hX1iqGzxDsVW7thTAD3FlaP+Aa4bF8Hs6GLV4k9UF9EuZQ17sEqob/YrwmNOtfu
vmpJCugc0BvuB38ft/8j6TyWE1mTKPxEFVHebIVHgEASMmwqdFuivPf19PMls7ox060WVP0m8+Qx
xX4OXEJA0B5aK0uLztgOriDFoCmsCQuZd03y5kh7HwNRMuFIq/FFH/8r8ZgAsTgZfH18W3NGnUWn
L1rkhMcpvYdl9+Q0iHyKDw9ma67H6777mjBWaFvIAudy4iSfdxWdLR9OUDEpKBJeJnoyj0wOam30
7/jAmCswTGCyJyMQdylYt95HAhBkm7ekZrzvzye3OkP3XFhAFkE3rjuQWBn5JxxNmg5Xob9AMo8r
+8lxyNEpxDcMwgOLd6QAwXSYIEiPZiCH51Y8z+ndLHFwxZLVBUGbyzMcZGpTT+XBeVtVv2baHvjJ
x/ka5rOlzWvx1yaEuxijT0ZpHJtNQiL8QEVlMpQY81d+ByhmzDFMPwu/Q+513cVnAErPfCwenVg6
mc84am8pyMBDFQatTJNhGcPDkUKZSQ/1BqvAyuh6A4sy9BIyoQcOo79giMzwnYQ3izAd84qZYIy2
XjT/Zf2Pxh5+L/54KFOFzV3oy1nf00oQHzyfCrGvOqkmyVKQHB1UlLjP4o5SsVplzqXi3iEtKe5p
uHD9xfFvQMXvAvsXurOZTR+x9I9CY5lyIlhVuenoOPlWidtC/L9NDj1wBPnI3VJ5WeSK8RQsQnjD
6VuD6FS3P5UzLIrIF34Lm01A7xSg0mILiLMQRIakoRmiOHDAvZoi/861lLxDol753ByYPC7shK4m
UU/4zG1sDkqH3OpHBeShqx131XDXcTz1MhUbL6JATTpMwsfK32pq5NKjn8aMHtqmS/zduMG4WjC8
YVRPtu9u0thZA/GIf+7YH5UoxoB135Gc0x+EbDOs9X3lGtA09Q3ql6nFZyY+ZLYuOxhnqXEy1sxy
vAHqL/deiDU0ob/lRQAHhVsgPQwtrIkl+LrPcSmUPQmBzOJXvdnxxHmO3MFyDM+ImIpuJK4h+tRr
2oPmSx3JgAH+8QA6XZxwsLYmwAR0dankH+bkvFSgNRLUJJm4usUliaeAiDmyKn8yx2yhjqRIPnjl
8k+wFFFbwfSMKLznrodxu2Y4hJn7U/ZOeiTkPABYnoLkpKY/k4MhUE6SGy5ihPhJ3I4eBSut+LJN
a1ObtzL/qMvqZdSHg5YN69m4AZbItZFj+DnIUYGxYWc6KytKnx9YDz6ncG9iftxXEaqsh6x5koRC
ESzIlmLnpVgvda5/9jWYHBfoL1DacEeTATCFz4xXGWw3gIk5+Q+cA85BZ/0x6HC1a8x80gbiGl1l
p8ZvZQBc7UkCj8r41jM92gTYF8WHg7O+2hkHyiUxbp3HC4zyzPUXki5i5VyVEA0sLkXt6vKZBo6R
aFbeS01fN3m/smKgIoLlAr6YTe9Wz8OrCo9jwKpqAPiFRApkzebg41Uxsk4/+sjxg9fLQyws/Aoc
kzLCpRQtmn9uoB2QPz3BOl432n+afncHcV8MNnPmU9NerQQazORI2DLJSdCk9iM4V+y9e6Z1LvHc
s0cKestdZzSOKsACDOtYN7dVqH5U2BsO4U8HSjybXKwhSm9GDkVIXVGueF/DBNBjwlYzlPXD357Q
RVe/IzxWo2zhTO2TcN+m/li6hN9p3xIA6k7Gsuyi1Yx3ctJoGIxSyeLh6lQ6hdzNavOXBlUiRukS
DWNQG8ZQGyzF3mTuoaeKtqH+aWCs+qgfhLaqw0DRQPraFm+CSuQuwSG1935tAdK9iHM3yI8EAyxw
etWH/DJlMI/noxAg+X/EV3cI/1NjayWxMhGT8AEY2JBRZ7MIpPLAbxyZ6TLP4I1cbOWPknQ4tNUZ
Uo+PYyzkxnq4l6AeODMHmMQxl6NNBCtsGc9yvOcQ0ulEkEfyw3p4kiMrhD80MffhfGpwd5DsSGmx
Ix0pB8uTO+5kOV8hkQ/Wi6/+R7T6buIYRiINRmW9TjH0oxKfUqPgqE1edKM/vPbmS+zhh+EwslDz
//rEwIWOap8y8v+fGpndXKbv7cBlYYp598NEnNOrL3YJuyrTDj71RpIESEARlzFcKbGFNJLgDYOH
pwyrSCgiSkkkBOcTzDifGTEcLJdP7/IX3A7Q7dJ7GcyWegu7BaCpq29yCYW1clBtsDCwhCBYQQAw
E04B5mquvQzqjjDZfjlkZ2+ar/LPpX20N9Li7o7dZ2obyyn7VzmfZEXTTV76nPl4QEUNpFfiKmHp
kP8Yr9KoTJO8W6j/mnrkYteRm1YgU7pXvKv06mLpNfKTEhesMR1L5U4kSFEyDWK6c16HHIIgBGn+
L+n3g4s/D1z/zHaWpvvxZ3cuEQTak4IlWK9HG7MiP0I54a/fQrvrafTK8eCcHjcppxjYRkWv0Trt
psMHlgwROh2iO5ILt5z8JV/sNBkP6Lh1Y/Ql5+FQbbNuF7PSWW0yNa+OFCkoYREzhNSvIvMZWFyS
Js+yWEU2wsl4A/0mUrgFW9J2nLWHQ7LeMiolSOeOxQnGB1i44RfjUPcweQNMwYdKDWB3a7xseHiK
e3a5WfgDY2JHIo7LcCt3mxsIDLznMEFB2X2L87xC4u0E61JiqnjBUjNJLC7oA2sdU5YlC2vOEbBa
gTwAqDW2vZlIWOmTfCsVN901dfJkBucwfQlKeOrOD9+S9qyFqFqZ5hZ/MRsYkC/tjmd/fqbKajPs
DEDmKDUfrgNMwPQ7F4Y5Kb+8LviMErcha19SKvHjDkhCvkhOMDAn1YMTnWuuNbtis2GtvPDUtUcl
0QBdwmEi+0J4N7REVpJtE9V8kouIMIFizAGTXia8l/rw06/trSNMq/Au4XKWrZ05VGXHsthtJs2Q
xGVZFVxTGr2sB0GGpyEjKEfn1WUs3Z/IZl7KNWZQeYGzsGLJFBOvSj441Wagn7m55FgSpA1tvQeZ
B/6lHevwMY6W32wTv//ok6343+NdZJlMNFcMkVdUWeRB3JBnopUpW3szRAhUp3JLMVgACw1Gv1LB
Wqpu23w/huugHLxCFQkfNWhQIVcObsQf40CHiQx1ti7iM2qJowmXy6D68JJo6Tb6rkfgz8qQ32p5
zcWD7hs4vxL2lAf4Bs00iHatE/R+D+T0hd7sza8KFEtbqEaQKgfPIu5xOPCPZMiI6/Y69uZOGeet
4aTbiiGrweLuoqgH1Tmb1WuoNp8YUMB/PSqEDVZgRbiTQKTKvUuFOqA08ajI56Ux3G1PXxvY8yBD
P7Tjb0l7z9+TtaHB0IdtBQlMcjpAryxufJESZGgAUMKOQBIsJT6UoXirZoAdS1BxqlZnl1PNTT97
O8b8k+VuIt+VWFMxEAGGAyNdMYhkwwlkNMGEZU4XsYlZMgh9GPVT/JfdGXYWtRwymD50aSURBxRn
k12dlPm3mtgfHkulNtOfHGVg2/fLIn7WiPPRQSVT5rApkJ5NtTYJx5UiWJ656uBwu5dThFUsTDDB
OcgHleWhy6laXab4Q8x+9F5nqIOpJMGcCSGp9rqc6MGpH9gwsl5FGkQ15E24GWu/ApslD5rzrTN8
xLf3JO4Pj2MLVF6bx7Ore0+S3GjRpzWhVJnlFhqbiu0DSEhBn9Ua5c7E6bYa243EoLYt+HUy7Ej2
uBOB+n934TKjpXqt/JbM6eGfQYdFCRSB79X1ETHxY1NzoHHZWt2VckKEU3jZMuHMFiEdYRmjYy+P
0o2I/b/NaJKVQqJMCXGsvETNra78XRiie+7aRdP9q20chPt+HRSfFvoD8XQDqGFqbUNsUPGtEsdB
yb22zWavvKSKu/LiGCeRnImm84K2Sy5WfkTSv6fGwZxuWvYoHXyeecwznzTIbj0ERAeRfL4qINb4
sDSFdpD0Nob1HpBeS3F8zMDMZQ2JpkVs5oyt3eJ4+R4WWxleCHA749fX1Jxx8b6hBq3htEK3E14i
QDh3bhzS/Pt/Ra9tDRkeDZ44GgEx8AMyjEENCsELMBE3RYzNDbSiuPTP40PhIaRC8hsMcUMcb4w/
Im/jMhtKg4WBsVFMq8sh3mKkIzprLlZGRpRGPyPnOwA6dF5cOUIQm7z9TyEpqFLeJTnOBkp1OCsG
XcQER3QWTgWz7+5pscxxcdpd1jYMKHOEN/wHhsyglbkIGYCingAo4SLqwfhFr8cJxQ2EkSLxcKaD
QA3cmOSW8YvJslDWfA5T50L5xFPpk0+1hbP03pvNiU8LkVYAe43ZRZ34KB8QDSpnIVEL9Yiss2CT
E9byhI/St/8RcBCCNj7IUdDqmvWknvviGb4UzlQz9wsjHmz68hSiCGS05lskC5zR0gu3SIu4bQyH
JFgVa7UPEeQYLRPu+EM4BICBQhOZyNrET59Zh7SRGn1K3HLDl3vSaYWUHsTvmM1HICcd/h1TPLz2
DUdCDRvwNOFmPNP6zOpWPCRcB2NdCjKgudrctyqYPR0vqRDi8CclAlsZ3dSR/+S1/iywhwYMOuWw
CRv9tTyN6osP/UJQ8BJqf80oz06U/2hBnDk8DNWflOAifOrs4tSs2oycyR5aoy94gSTaXSW+otbE
8KAGzlBrRqKAN3IbNMCRTjnDTmEIDhm7RAkQRMiZj03yEvYvKeh/4g4kEZQrgNW9DBlaZSvfhy6z
rqcPhv+bENWET1crcOmYS5AWYzWSf4USGEcfI58ix2x2BhvJcgbvuHVTsZO+ibw169cDY2gfQwDY
cRP9fZR21DufvW6cKrSg4tTzmOZgCyvp249owAhWLKsZnthT9W6rHua/3zZk59Sxd/QqqKEk0M2v
eow87SXeohBulVUr0opxxBonX0TGJwMFpqtLJ9SYZEznjO1fhAVQJWyzsOSoZR9y74DxVuVhSGlz
B8oLnNrYP2OzjvGsk4CyCfMBn/pJSj6z8nGiq7B0gsUbn6OCeBDNWpgOlud0lIqmrkZIfvL8RHSZ
tViFUkN0Tbx04FxzrQUu7jIXBa7PFPivWdVcsscE5pIbxq7T7h5tikQozDBsYtylGdMX8LW0i1cc
vHlYJ9DRfAGcJ+JSvXBTVnCy00MdaQdu1xpzbzuFonVmsArC848d5gzvrn4Yc+eUYj+EpSGlkwcO
aaoEGRfGRm+nfecwfs2FuQHxVl31ClOWhzeri/ljNY5rl5FYC+zYW8YyZdrgdfeI9DIR4IbLbvoU
cZksQxlIT8TFzrZ1ccJ46SKiM2apon8bdk/D723cL8YltDGCo0jVJguVueCDH8jESLoAoGKwxnwt
rtJecJ+LO24VK8Z3qIOk2knocT0oQz4MxGZSV8O41xucful5+13XB1g6QuG3EG4G/7QKCpGarZux
euuqbgdFy2I7WFAy1IxESguuf7iOov3Mo/SbLn96OECCkXXlk20dvKC6UPuT8Mq0JOKa7jtMkxHA
pkZzcshVj+PgWcPKAgxlPeEkIQU4yjzb+IiT3QR9NEHUKQfdrGHZPh0kak1p452Cb+MAVAyv3SNv
lKVXW+2LSQAelSTVQQhUR3tXxPaWQXcHqBg6a5AvqlzQ8L3UxhQZvngTlVjJs85AlnOFfCfu2JHb
NIbQUwLEculwCTkyZjPOHc6bzPWS+KpybM6t91KpeHgZ46JLGLFmxZ326jIV9pK7C85cb2FDoz5y
qAsjyyF2ocUpsF3zYK7QVSh/dgCXxvhGggsFqMJteirUzzqfqXvgYehP0CiIQl0ZEeahJF88YE02
d6PgzQeNCxh8HIlmAO4OJ/29I9fXYjXpmB33CtmGXHh9fyB05kTliCZoqY3KMonqjRgRZ1V5Cpi3
iGjTA9XHyXjrwT0lyvXJ+ucapLOELp1ZuTXS/mzE8YKozjVGFosR2ES3b/4M9Qko/g2J3jKjoirw
7C/3TnyyJlx0fXhjhMW05Kf94nbKYrsiJtJT0sVlIHnv9OKJyAcLbg7mGCrfB+RRpKxCdQQgR6Xl
sFbB9rkO79aEhxxyAuEISHEjoxqOXMGzILs4F81wNoMVY+6Trh3h/7KqsgZG4CvU0wFfG6t4S9q3
sn8dzNfUi5a8zJmiB2h9zH6RLG10iiN1Yjhq2gi0vUdb60iezF8sPMD5CKbVoj6PP4wZQRhy89Jc
SzHZdP6CTm8MP+cctbhKw+XRxWrrRPExgjmpcYZ/Qgfl/CaixrzEiK68TiAdWWt9RiM3KhPxWF+P
OXPm9inSfloiC7hvMY6B7usPByC5hdGSpMtkrUWIY6KT7ntjTWMzUZjT+7QV0lvQDMEqHL//SrBM
hB2ITcRGc05JurBhjjA4Ns2r1d8CFSSu/qsvfVwT+lYcUodITZyXdRiGFR1+i/PGjCN8jfWM1Okg
cZT9EzGgpF7oTDqDAupcoeyEKDBickL0HyTJ4golWG7EZHKXuQFboy/gxSQMTijH9EtaWr81rstK
NPBdimVH2FGntjCwJ6GYgaiKasZo0eywjgfJQKi/TVNfUR3nGisNxlSYLOcWJrXTLXOWMRtMfqYl
l3i4uHQdOMkuIhocFDYq8hqdSGIkCxhcqtWfbqSLNvQZ7eNt5/uAxxfctziOvKWi/zLxZJeE7KYG
T6UXlzF4YccL8Vs19QtzQv4U59AyOlgI2EAqYlQ6LG7kRbmKTpIl6Ne/iXvyEDWZbEw9h86Q/Qjh
u2KGYmGiY+Fc1ubRskd1SUAA5WbLLc8p76XPgaovOtQN4wDNqtvEproCsA/iaecwHioA3YiewI6/
C4olDN7Qfc1DlFbTphlR5eRQe665DBjin9wftmnP0gEHYjMYjbVu5/eYo6MrzHWAvTAESin/cd6u
hmfxfPBAcpos3dZK8KyyoUe0jNXQ7BJmV7nyA4Mcr/it0LeYY1gFLIko2FLQ1tCiYl4+Xi/EPxer
QH1m9Bdbrwgi/83ADjSppFj1pCI3f+GIlQZtcegPBMWybTo58imOfZYUE4y9y8XjuC9zdZ2Jdqsb
aFHTnjn6Rk2LJXMKHU5lhAIfOlz3Q7/qMnKMYaF0picvDo8Qd10qJXkP8Arndp/hmhrhdevg8esC
vrQ/ctAY2rwEaxcXjnKAwl7vu8Jdh5KHnnn7MDu6FDwm9J8soGYOKocnceycDSR+zHTdwnsAC0V9
dQDusjnehfBnamwWBFsXBndfvZSMUoYcdtKfDFBL3ouYqmdAgxnO9dKbjTrEERXeOy1vDLUDy/Ic
jkSRBvhj/g1whcZC2STjuDQxzO9UmciNBRun3EjDlQH5x3tBfUaaEJeqIlr1InfVj2xysVvQorua
Hj0+T924C/YvxYm8BF+8z8BuCwCuCr1uw6lURnjuTovaH1En7eEjS/ddmbg1odTKRiSH6aUMsCt1
IOcyFqBmUOpL62xocTP8alWs8YMUvPLSt5TTd/AEbCUjzsBDWt2Q4R5aEIaQRyH/MKyJ0EL+jFeD
Ny456eQYUSGqOMZEQbCvU30Z1kzKgTPB+PQhXscklU7ZrXKKZWIzcOV7wzNS9Oesnw45dYHP7SIq
bakVp7D+9JvstQ2TZwEx2OdFh8ezQ/MrzfJUPLsmefeDc4lCDcy/wziHcSmXi2TbifdvmU4n4FqT
T5wa+ZeHQDR3br39PhbJAuE5FwLwDSue0BIkq/sRxlYUMqlvnvA0aTTCDH8ULkVcz1IMDHWobfRE
dfSqYY/VlB9ArqbcZ2G+sKsPThZpeAL+ik3ES8F8BGRtXEmPparHtud3suz4gxwhAU5fJcI1DiCZ
I8IZAO5iQ2c01mkH+4SHAd3TgftXt7AnmwelSBAeHZqsTRxk9Cq7ISJTo8Niw7YwhBnwW8bW2cut
Qz8y9QfD8KI1R6JMICbnd5yuBr2FEVBF4P+A4qL2EOqB1rB8u7S+JRiXRlO7E0yeOAVJDOW4Vvvo
7IV/MxobtppRCZ8szH5KImEf3Dais6ujQoAB9yrHPyH1hxa4qxVzx/KD78W10AmqOrx15XH2RtAu
sBqMckhyAF8oOCt1EFcPqiWkWNZ2iKR8nt7HK0jdxrR+24HYF/MndL80TXnq2egJt2vmeBieWgjQ
YcdmWJeW2ZEmBtyxrYI1miqhI1vzpaAI1BoCrcBeoxBPPIO8oRDhG2BmSrZIhqxevZXkXww9jKJj
RRmuO38dOnbxdBrFu/1YuP+F/ABbzSAx0vKzTWjdBK1wf42m2+lFR1IbXsNdtR60hugeexsW4Vmc
tHgI0ocXubpVmWMpfo+jX3ZJGLTQ3VgdHZiiQIyAvU4Ekmtha48ftmOd2xZ2MlMuM3u2sCiYyxY+
lXmrEsxBSGTbBbYkmRY7fGsohaRUNBijDzAxa6KpiDoZkAZmSJGMCXDV/iMtGCvpCSTzpk3Ts0+l
qCJoksaBWddQXRQKcQEQaiSudd5+g20bHKH8x60V0mcJKxvMf2Vc7gTobgrr3Yzwx2V0Xbkenr3H
slulxCar7S1jOFhTDavux2zsVHZ/Fw9L8c4YzHYFcAESguuasHhcBFVO8tfZN/Z4NyM6AX3jhjI1
zArlz20yCKgKAgCb3p+guyPaY1QsZpsyANDougbryummOD+zWMENZKdHBYb98yEy4Rg0q1lnE2L6
BSie49HVp8MiTf9023zEMxcc9Pbgvk4dzBjvnKIQVz1uISLHpD6BxDv7DmoBLKupj3HPYE/ZAoNm
zD7oojnEWRgmZrcWNrm0Y0DilV7tHMSDvbrjomhwfkvONhkABfdzx8jKytbRrbBOAeAZw2wgRW7e
kI1a1O5aLq/YOcYUlsB64NY/JU5HvOeY38bCg78gq63EWKnsbi6qq95tMPKDkUEtlKvaPiEyMkno
+/wG9PUv9/D6sGnw8bWXMRqbvi3uLYNcm79Yx/FB938Cdpp/7qKfsP0dpnsJxyPUafnLcOdOwBb2
L+t42UM/EzMLGecKWFtD83ZgG7iWe5KE+ppyqGrfi1J6nNZ8SeJ/iUFM1PTigh53bnyakLYzYoio
qUwuMuv7sT3gUVUUIhZmlhG5UdAeCPHiX6dogDiQRNp6gGkjQrWJ1LNaobLjgnThjHsmJQicsuRq
gL5oc8ykC4kdhGshTdZMSRpV3+AdxFwUb0GreWUewzsbMPFIAHVrp3sLbK42PtBczwct/bFII4Ds
MKniRN56t6j2oSHC3ylPkprV1f8lDikDwxPUb+byYRYzlQ2PEI3j+CSL1rHPjun8tDHDn7rYD6QJ
FcRHSuoxpoDqh6ffhWo5QJHxy3UcOlsdLCEz6hVwiTwWzztIj6uyNhLKQLugpGnI+p1QidH46lnL
eYuF7rDv3eAgG1+p/xp60ip9cUZ761ndWwRDI9LaEyG7izbGT33izAk8eEQaPn8srFxzztqEmObq
pNBG0Fvw4BwYQTahNUWMaB9cxvH+qFwCAue0+Owo5H7Uz350CUIPWcbZtZ+zKT3ZjrXQuYxGWlHh
RHTlv1iNie9sNnPZvPizgYURpFN7NcSXhi+FZSi9sKAaSP70gbAOJ6D1msONM4XPnPhL6RcVYPZ0
Plm0rxjAW/jwOQOjT5j1RWOscIBaC7mBc8NWp+fS1re9Fh70tHwWa45ZxboixPlQabbyu+TPpYKT
G5xLlVpJRTktlX4c/jcr2XEimGNIYNfzMITQUVv6JnV+525vaWSoysH4Ns9EjrlIbEuTeSP8mk5Z
dDC7as17bFvZXvgwiXlIBdtqDA9d8qwHb/TAtQftWABjTJKi9Ry5iNkhrDW3Luk/WBYOOed+PNzg
viH4y1a9Y2CqoLwAeYCoSnVPRLgY5o+0NSriS0ENMjgyaERRjGb2FVNo9PSrEqEpMkFE+z6pmiYu
FJ+jBoGMSZ6G4IN/QSGv1UA3jcXCOE9HJ9MXTtOfzCiDd4CynNYcs8qKcaJq3KgIa79afFl2DCkS
bAdem6qDgPOefa/fYJtiN0jI3HLDsM0BIqFOYJpGcT+iG5D//5GPUu1zFiI8YcjUFp1RSCdS73TT
fW5H48JoRc4BcAcfn8OhwUWmvjjjWXuzSFhQca0fIfqwuqgZ8/6DQXI5lSulzanzXi1OSoBxqf8Z
Ii0D+z8wn57RAHYCEelyhepzQf7E0IAzhpkKoJwyF0sDe1tiKp4MGCCtz7w6urjoRIpKBxycN4PW
rRuPs3UpzmAmVlZi8pzpCL3avVATiAuoQTon/B886nm0MkmpQueSsYc0SEz/FmBEMjZzmuc6eX/M
hRLqXx4hNWMwonPAi/OM9wLXBknQCCtiZoE6PaT4VgpZTUbmrAxykGJKSUVwOu5o1EUuCZ6deYG8
ulEqmleXOQdEfZtoHBa5cU1QlcqQKOKZ0ocs+uCna/CVCH6o+2Zckmgm4gwJB4y0tKJq4rsp3WJO
yPhhyNDp+LFBmUC4BksSK04sAUrvq2VqGqJLEQ5Djl1twiIRX1xlPMqe4doSH3+CBRxO8dhg6gBz
zVZvhFmL3ncyoCnZV83HQpq/jYHLs08B2JGcM/xAbqRm42gWhp3D9Vswu3Fnj5FG/SaEOY8VknYx
9mbJOScK3ZOe7dFL8RmlvQ8hFXxI6nZOxGmNtN5a+sUHF+IDoeqIGUWKHk/ie3rAAlSimYUAwW+d
jXQXax8loyuxjedmk1GyMGNkDNj39b6Q7I/8JjNFQW9n5HPCJ4hYdBFH9IObrPEj4DhM2T7lLTDH
sK3vCWWjYKOwbqf8JMcCjaeFJ6FW75vxvQi3HDGcscyVE+y7CNHtrStHjrCwwcbGkaFEDVpLsWNk
P9JhhsXViz/y2lw5JkuZ4QE5Wyo0NK7FPmAI0O5L58er8nOOt0ATm0+dnWDFD7OGYoY+gQpZ2n3G
U6pBL/eS6j3u/KJiFnNrj98kVqS0CWpC8OC8EfEDBHKmFxW7joreD8g0QTaUZGRAeNiq5s5SjJRZ
KOIIbQGMzPOXkZkIfDT0YjAXrW8Buw3FgYGXwxLEpUFd91hlOQwl3IxJAmYhUl3Yxh5ZqGK0b1GB
C0t00v0NNALYR+8yHXAwwZIBw5x4JF/CucFOQ+UdJ2vu32a6gE4gKRSPrBn+VGb46xHhiJs9+wom
2j02iqxKtP2CDgsMLNX/cMz9U8wAARR0M+DQJEN3OctZJMIrk/9LF7sqDuNRTc9SKjqzfxhxG0Yq
PBAFVG7JvHwRhBOUg8eQVB8cdJIbEje7oXgmf4W+U2VhSUsoLhq16a36wcay6y9mEMMihC8LEjja
aNWsvwB9QIS34BhjPkB3jdGfA681iO5KwRKjpm4tY0ctR+1JYxETtW30oijTVcDxlumzhvn3gMnE
9KzoH7i9vARMYJFNUZyzvORGEdI357vNWKRpf2A8wgtQSHox8zsnuPSIZdyvObMVCJRCiMSWw+mO
SrPPou6F2xviQcldl2GEzLmFLY0T3JiPsI6hGEn0Fou+ZYoaglh1PT0ZGif5/om2j5ictg40lTla
1uZEbm1D9CAqoeLDDQsoQbCROhecupLuFHvLgHw3CgUgDXkdfChWSVfu8RZDoov7nnlj5lZzD8j7
wEmRskB0MHwu/lc6wzSyxoXdYLPoIXYL7wrGinBvYwARjwlLGP54xY8vHrUQETLnn9dDRGcgMyA5
nfP2LKy5IihXntPiluCuc+xB7kLTr7Mrnd+WYlBcYyhd69g6ENPHdTjr3Qbc3OFJzPCTeDoTn6nM
EJywQDW2lYFe0J/+KEmkxOgd2OQ8O2uDBJ4p3cPHpTkynuaRpmglS+2fMn3A6V64sFUI1OKotYOt
1Z1Z9+wD+iDrGnAWwN4UCGnuRlxvuXfbO0vLQ7YEKQncnV/kAe+Ki3SKPE0333NoFzTDmLaInQY/
wnEo6gjqQoa1Wz/jpMARkRG2/uZU8JSHlNwTC9UnwgwuSHphnRCh7hAx1aiFOXme6R/wb3oymaO0
yVUIX+ERzuWqNHqGEz9m7Ys/NyvfN9H9YLSuXwEAIEv1tfWM6Qf0jIrAIMINzIijB0s7i5wG9kp3
F8pF2dIKyNiBzhbaMkShVEvAYbABwk2ah0vhxHSNdTrTwerY5bI0HoFFNOpujAMTsn5SD6Q/xS0A
XyMsVxnJVFcufSFj8sly2GWaQrEoeWIYFySXmkXLSzax8Z9tdVdYBnU4U7crVlqwSlZRFK41RC+1
7i14hRrbUUYnzGMszcPo7ALP3MB0k7y1uv+r4ufSfxmUzwCGdf8NQifVjIwlpMOVCoB2Ur4hPSKk
5iL4kQNhgBcFW4jFLud4O5c/D1YeyI2NFM66AVpxH1JjFHQRbNJGI7K9Wcl4qKmPzKoehaHcbDWt
E0MamHd0KEKNHxHzmQkcLeboPUA1IzppaVhPKJSKaK3NX3JRYubGhwohP0PqFNAkJkVmxu+wTc8K
/yF2ItX2LdaCjC84Yw03YFDRbNX0ZJUX8DafweaQLWq8/hDe2grhNh9wMRcueHc9kfogvJkjXGtC
0U6x+xXZn3nLrJkemIcww6nIUKzO43vG9IK3yDxdrh0sMfzhfdR4J89KtPP+q0fcY8XLlgPOepe3
ofcK5aqBqSGTlzlYp+L8HaV88qfmWlLQG/KKkDpoGHNjfS5ADYMjDRo2Jg+CkUfDW57/lljui1gC
q5qiDjgge7lJYAX4JUBHeoE8C5+vwYVvjokfFJhtkpg7C4PkqZVBlITmiQ5Cw4ZBuNwAj7JpxftX
oFvUnOz8zqa+7LA3MiAbMVXp2pWWamtIKL0a/xNE1unUnYzpJ5UEnvY8dLCasx88EzeG0T8QlnRO
3w2ISsyMQryCc8yNo7USfMpZHOJZ2mTXorMXCYdlVSBq0WISAP7mAPfSm0wowfGiPsZm8JqG70Z9
Vw24Q7wCHhIkDNlS8sfdSHCo3SFEuMrhyjG9GgLlW5gYIhcZ90VNjJeQY5Pqu0eQADlldLBzqJkM
442b8W381WTwd1u8U2CiAQTNfohygsyr0oJY0D3Y91SwRUChzywz1NvbqISwW7g/7fGtgEujl/s4
2XDHsNCBvB5n7dg7624EYt2V2IrZI5B+dBqM6JgGxioV3nkHZsXuH8CBGZ9DwoB/J/4/5U2lbu7r
CNVVueOUtz0HtjHvzyaxFu4rPh1zTwdTItqA9v0KOM+9Yo1b1dqm7KRxhnY2lKgdbIoKumL7WlJm
1Z21iAf3yUnhFyDGlO872/8VOme78z6hfUd3B6G3YcVP/onB4NLs4Xh3+PWLxTPmRiasIyZxQ68t
GP6JkCNxX+12K41KVVz8JNm1Q4S64VBDyifZw0vy7xp+YGxQH3C9+3mL5mB4KmqNMSpKYZhTTmF/
6DC+IwctEjVZ+6pYytqc/zWZyrSS4WVzTwEeNXSU6AWaOocGHy1VdhbIv9PeVDx64+7WxuqNwqCd
jsnYL62Q+Xax6/tefEbtCwh6Zh6Lql3pUXWeC71H4k1hwoOhvvTINyo91u509PENToDMXfLFgvnm
kS5dnsui53AG1zYuNWpmV31JOygkCiQwzud5XzQjxcSrgprI9fUFRlt1+NVXcHeicami+cBGyGOq
GKWHyQcZmU/U7SstMi+mZ27D8eK31BxGpLwrxpkyBMdi7zsY86+gfa7K7sX1jX2ZbBqd3FO0TEFE
1gCWBUmO+g3/M7pwk7eWp8aiVf+4mQPSVDx4kjLWmvroNYT7MBjbNEif0yFb8yTqBowV0oDVkleH
KZRg+FJpBGZM5tSpLv8DI0hM9SfD30yd53WPtgWIcd1ZeJDZOGxxvfUyUWEQxCXAqHHjQMrvrBwV
BG0t4QcJMzizeU7I45DlEgXWcsaluGFOUXjabgiMF/Iu5xYeCC+Xw38jasSoyb+0fke6yd4mUE9I
mbSODuTCIPhycnziaYGquVu3dX+qUy3DqtPHktlZl0xaVb590TvHCMS0xsQlovcVyx0D+w6OSk95
6hrzEFGBTsx0Z60Hlid+qrSHb7Hz4EBYV765jYPfpIHhVXXmYTTfUqpeD0KXinCkSusXlQmCGzYZ
o570BbBMz2mZCw/vM5vcPUgKtACZXe66Sj2qfvnrTc6emva57dDSLIm1wycuXQSHKSbw6tmLh6fI
hRWo+1cX390cXaY2e0wU+3Xrqgdd1z/ZMG5Itx/Pb1nbnwI3OAYFZPypt09dilbGojzSFgb/oo6z
kYo/jhqMH1nPQERd9rHyz7R0xKnax1z37yNHStrdpesSvSxXe5sYd7NT17z+wLv7ADiaqbza6XC2
WmTFbKO5cVfANxgZBefBnI1lXSnrCKiDou4vw4/A0X9Ai1Hc9O1rbX9p85a4Yr++Y3D/JHxet/sf
S+ex3LiWpOEnQgS82Yok6EWJEqWSNghZeO/x9P2lbi8mpmM6popFAudk/ja9CnjRBuqlBJOypl/k
zjQZmZe6GHZ9l+0dVg0PSpYBR8WMtFjk/wC55czbtrIrB5U/ZPk39C+6xXcMbQVXY086iARPGs6S
5FfI0Ym7SiaF1qW1xbhvl2FVlhoR1FLz8t7Y54WzM7PfR+0XkraZeJjxKHIZTkL156CPL4Z0aPHo
6Ep5iKqOExBbFpEzzZODJFZ79/K/SubuteNHVoKjLSFTILqqPd4GDhKzgGXn0BvJBf7DoUait0EU
iOhVWRlZxvVpO2axn/B/5fKcwEttF0XSqciVTyuor0gbhT3YpOSEaUm5F6N0GR10Hp0JFFqvT5n5
4VbISY2P3vAX7WswzwpPyQjoF73ZYH8EyVhzsBkX72SRpjuXH4znnKcpia7RlBxDwreZZISEqY3s
VHvfSNGBl0OW1GaFLKr3dN40vDLodGUkgPNCfB/zKv1f516D/Rmc8+kcrMo03BTmzOtAwUzD3zNb
FiWKtG8jVMQ6JLOlDomELPlQjgRbQHCoiOCIpCahV7sutbGGNwo85vKpPWXVdO8B5ow4kRyPWvV9
zGvuVS0Rm07CCAbUsLR4yAhpw99J+Mua6znUxkM4aHvP/ZmSFzrDSjQuVmGeZNocKYeLw1eGvsL5
ikDkElxbQapjZZ3RVaPsoTuAl6ePq7XHWy3adK0JLgX3ycyzLA4sWZHzzGG64GIZHvEvAIi6BClq
5rPBZZWwyTBsQU8FEOHDONLaHEppNvKsiJhkaF1M8vm91l0z1NyEjNuktlgi8J1iP3ysh1MzHXNu
2cj6pcVBJbU7p0uCXcyYJ3pTOeZpkVEmpC5dvR0VAzcg3wCktcXgqx1rz4+yI9Y8D5UsW7+xs6Yv
URZnJVl8+7pG0dV7JAN9cMPjROUb5Gi1WpZMVl7F+eXDVZiXYy4GJnCwRcSkEIHSpUO+2yoLH/P5
IVQQZRnKg8L42ET6pcBtIUa/BTABy6y4e0eQITHGL+pZ8AarCy9J3Z8MJB09Vz2ZVdR/TSD5EX9U
22ZPqofhp0pJjf7Fnjh56GnDGDSFtgcorV/9F+y+HlikkKlwPxsPWe8zxgFTT8qvOWl7gYlNPnoJ
8YB5iJGYNRR/5lJuydHi1wLy9GIRyiRIT8adnaDJFqfRVKLYAJ/pWPQJ1+AXFVJISC/wTZdCjIto
c9s+gbuVhGg8PlsQ5BwkCa8RB0dPUreIr6j6ZhCV9TsDqOz4mLY6PYuInWPR1Is9K0bGYRZZ2R5L
WLRMp8l+E8bc7vtDM1Y3mcP/8N/XomDMbAx1Y6O7ZbXqoYIdhndGZHA5gHyyHURaUijdWfBVADWd
pDMH3QP2COoaxdjFS1yznPAR7fwDlFYeJwRupCLmDoQYdTkIGLPY8ycYhgZZkEpPQDVospEQxeHG
82th2lgS+7XgOMA5Xf7MNCn5sag81hodP6hJ0COlJfcwGqX6e3CAUMFnEUdISFJr3Fy8yiAx+HsU
w6R+EoSJO9ySEh6BUojcmmLm1vBRdV+qzwGQCsyd30Uu7hFdUQZmLPJVgcgAG13yZljVuMPFACSZ
Omx/kfYYURaPGSkKiW8CusIAxmgn8Fs7RewvTHz1wWPHMshWm9Qfm/XYUkDklsenyT2hYGjzYwJ/
KoICdHiB8RQliZ+zh81KLIjiHx5lXIl+Z8MUWhaRB3+FQ2oeik7CDYkpjyDsvN8ipYmNguvwbCjo
ooY3wH51tKAN+XxxsgmrJ3lmso5MpG+5mFA9zXyRnnbLSFySS7T85YOhZQXSj8a/DV4iB0WGIxEn
4b382AFFrCBCxMzIKvGf6A4clrOm9VVorjihfUnjzNUfWXob8xcRy8LpNjv/kN0UFDEg2tv1lgIB
eTMAUgAQjGo8Esy7MjkJBX22rqjr0+XRsa89AwdUGq9UimeEOlAFq7YJTTJb9F8TN1HdyuZq1bhA
vcqveQAEhBNSc9ziHyK9ogNH6k46GrFQZ68tCUkTCocPgxC3LokagHrW9X5XaZ9Sqjmz9NULUOZy
p0nUHgJPtjeBGMAbxJ4i0jOlSXaghd+u8m8uIa3gShRvl6Q+Ahy7U++It9rYiflnYYrZz9A0xSil
XISRDqJiwgcgUcS/lHTiAzqLtbGWG6kzriWuRqYROf207CwjAVGs/miA+Tc3nAB6SDgrwJFW4yYy
mrOp4HZK2V4t8YPKZA5TxhHoQgCK5ZeVFNI/hIzCIZtDrwCT9Qh459lv0p1HhqIo9J103LHbg9KL
v4nVCmRoGb9j6yunGG8GuaRqwW1fTcIwRBrjQCcs5jrRvxfjKhIpFdQALSCwSYFSDtc6GTpz0qBA
b3lZwHNraib4LlNEeEzlLqXLtrvGaJCFr2PB9yuuLVEYCUvOmskfxEoN4lSSzKvtO5AwlXrivC++
JrNb1yRKpRvRvBL9ZXVXhtLQ+DCz99GE+2cBlAbF7FbBPTXINOy9ntOpF687+znHhKdbA1/CV5o4
+OIY+fKaRKYDeSfrsUr8OtrMCfEli+8MMfpITOrNdN8bxV7EHAvJN7nDJ1SoHALxjMSjyeHMFrXK
ZZRRfvA5CVAOI/kXWMTiQnsS5whrkOm4tHt9SYJRKlYZWB+r087mza6wWxF0V6c1KijiCVMiLw89
uvOlPs/IdJZCx/UPThYEOxVjhTgmRb9RGFSWUMTLqUEyDd8YTrB/DXjYohMSiS3HQK5GFRsZ4Bhz
BI7NHMJUnuuGq7J5kGryEjGhKB3vA8c4Nc9Rp+zh7kauane0dvJO2tVN5zZZcoMmgX05H8Z7m0yn
nFxIFH3d4uAQgBXhh9XAN/56P7FY2NPPVP+giYhbgm3gopiN5E81GgosMUMUzDvj8JHVby2F2IiA
kLjYDBY6MWouhBo5osDCrSOpfAfhqgJEhDxbKg2f4gRmGEwo1bPTYV0kkMaEBkT51SHNIhfZs/Kg
Ta9uW/GQObB3B5k98HCtoUGmaN3az0Jldi8dRKNLfo3peWSNM0N1pAFZYoYjQUzEKW62tkkGELkU
r5IAs5K1IL8w31I0KdsK0RMDJ2q9O5l7YvytJ2bcuS5PE8VXLUcC75ODtHIObkxqLczI6KjEWaH7
JZrAS9vrEjIUcRzB4iNaFfzTBjXSe4uanEPIQzzHtHAC1Cr8C0pWPSGB+m1v9UcOpwjfbBX9jCVm
2+7g8c6mIDhMI+WcHXksElxHwsLZ2Yfhfpi8lPLFcYwLr9RlrH2te4L2FYRRG7W7Sb8jRWsgmIYW
6YY0qMW6Miuj9Jv4GMSWJv25bss3LboiCYmC4ZbOl4zMrHDuTkiQy3Rr9cHRCHix1rleMFdwBng8
2XvFUw9MFyldMDzN4iDDZa+ujJEH0xN/wWNMp3DQdH4wti9D07ALUZ5SHVRMDpBEpjPfJ313mIrx
KNywfluCbIdPiLuFl19kjhigcyJxRNIUUpekxO8pxIuEgS7GcNBzOrpGdKrV/DNbA2njNF8nhu8p
IVV8hD+wxUddsLFVv0c+FFkaoa44d0gEsAMKUdOMWay9nzN1j+IL8p+0OTS7yOhqwo35B+kdPjAV
w9a7MZtbD7hbCvsiqz21hotyDZsBOAGCWlxyq7qs/dwlmQVQ09ZOeQzwaOwr/DheSvuACm+BFsjD
kWG/L8u8Er0nR18JNw0dopnl8zQBaoaQ5aMN/ditEKTRwEQThoJ633IeraHZciyYDCKjSkW8e+yj
f6KIiZP8GIUvU/BcGtUulQjJ4MfigpI8BzIti46Md9llIw447E/llJ0W7QL/ObgrD0jU0Wg0DTlN
w5WYJesJzeX4klaftjauDTRHOoYXeVfMsN4siOUXK9qmXkBZJBQZb2NOZEjOAjNBIXsAKHrlKzmX
RO8XNk6ltU6CcOxzvgJBj9yItXUNT9O852bU+vuFjJLM113gDZf6UTowMJUDopYyhvb+gEXHy/pt
yk2IjWATJuODcNU5uTFS1VBMvc9bWyYQzmjbupeZ1DSpaspIFin1TciPt1C0J204xMxoDarEFj8B
FC4ER/lisYp4WbChh6SYWQJxFHE9aIRlAC9p47GXFcVKV3WEeoN1fTJ1VPYsy84j4xHjKQcNVTUO
iHMCjNh+9STQj3z14PMNbScUoXGC620KwgMBvXCKlkcxmXKJY9I/h5g5EovxzjAOirPzZv9PpQGj
1xM+TE9eRveEM62Ix1ml6UuS1Os2Nvbz4vg6kYcBz5T8ahkyP7f50ZVNXwZ3MgP1abyhT5fkLAJe
FYX4M+zFnHqkotTj80BXAxevA6hpqScEbR95ExzFqNouxa+WUQxNSGwQXsMUOVbWHfmXovjSSzI6
1bXAJQazeFh9eIjbHBKPcPuFsqO5j4oJTUtyEnlGGPfRoQmRfDO0/l8/muhCiAtEaZvZz2Pfrha9
vNdq7BAcZo6hbfJ/U/055domI1Zo6Jwrs6qkWS3F4GvhTdwGi/PDStK59Pe5HkD7TlTtrQ35brX3
kocEZeGyRaNwkhGJILW1GvcH3vpVnlCHSh416YMANnqMWIZ/icbGk9EgId/lzP5QKdYhAcqQNB8r
/V3Gm0ructl/N4P70HBdEfPXtQrgKcVWxZMTeif5zTwui4E4KsmHsJr+W8wtJiUs/V6hcs65HxJm
zuwQOc/aPRdJkqJZ4QyF9Qxa6nZu0OMTFmnUbaIv/5MHNuspebXnf0SdwrDvWsAdRioZ2llfGyph
5TTkyNJJh4AxdagvQdCYqfa5MMZTrZfvTch9fP6L7wzra0FabJtipRaBr17Gj10Chc7J1mhbpg9S
FrncQX4u3fTSAoumNm0H+KJdJCQRkhH5lbxs9MVZDm3F7F7w/cmNgf880rQNLDQ58iiao5M1Hjhw
ySsLfG8wfXVJPqdmQgFokLMCYxtThIQPvTiagbVKjecKQ5RtzbuMjXskp1+yoIzwhdud2zsmgo1k
w7G+2RJFz3KmoQdVmKRzHbxJ3dlMtgilTfKMflu0kB4ISrRLXKqY9ZuhILPglSv5WbdZeC6qlyKC
l2BzQvJmkPQkFchcwKw6hv7ggPDzhEnNtzuFV1XvjyCUaHZkrmAH/+BqB/ORF0RAOvwwI+8dxGCH
/bZXzYO8kFGY+AbBWx1TUoKaCn40B2PrLY1Evh8d/XUBOu7uqKVM047O2K9peLAV3yttzpaRBJhV
EflK++zpvQ/bg9sVM/eQ3PwR9PMvCojRAbGHpBQQJWoo4clMSlLOs72IqDsyFDnaIht/N48TmStb
bcyOEUG1TTq/lt15po7M5IhCOp3xpKtdvvvLRwPfKYHFJS87gEDpIFnzfiNXsar8Sl+P+GEdEosE
X+0H4mig3wlmlqiIlGipaHpwWHikHgPXDTLvo4hC7J+ETmmqpAiVq37ldHdBewTjIHrFiSoAHxR7
NRmf46rhBu6y+EKvBvCbk25px3nfud4z6omq+87ovKtYSNln4oLvxJbAscCjkaTdy96uI0pTlfCz
DRDO+d6bQyF9DVfLU8XRg5KXK7Lp1xZfxRh7780CIdMbG9P4jtIdNwgNpoekfhEHyUhAsKpGe7aq
1sYUDOZQt9h0q4uYJWXLGSBtobK7WvsSm7XBconiQ9wgS4r6iHbJbw3BHIlycWJgzOh9iXMTthII
YIbvGnaxq2wUHEzFspnUGTaaig9EKC5xG0dldi9MUn8Z9ktqPI3Z2SDqTQR2FCR23bpVPWY9HSHD
QGRAlK0Xnuqsi0CCNZKV5F/zLv50YFVmPfZz9bcQsaCI40EFF/QZc4lWFeRCUn+iiZcSEWOSXnm5
zMI9t9Xki6Rba2uYZX5yLvI5mj71xd3b3q0BA+c6iwjNp8ss1ZRTuK7SL2CRitmz3yxcqB3CkXI/
W9nOqryPgi5Q9SD+JSX4rPsvWaFVQp8LchuMG216ln6cyVJvdYafHMVFxahPTl4BHARnW2fjRpum
S6ynBysDa5+/9TG4NN65L8xdY/ZnPNdJuyLXlGxhazs2wTdWkDDRnkLeR89x8V06z9nJQPOp2fWx
szyKJD+p8Y1t5aiPQP8BchR88TbBSRnKCmll6eLocWCBA+H9C5CLoP56tjLUZSReRrJhaWAxxTod
hqNQYsqug5sfQfMBjQatR24M1jVyFtNhSStEwfs141JoPrL42zT6fUSQwWJtOuXiKT9tAHxtsUcy
ujIRSZJvYm66r5wvQSErF91qYyNbBZIM60tb1W+iVRsHlPRDx82OfNZ7E8EHEq5htI5ol3YRYGTM
RDre5GWOIuNMBoRqQuozeUUMlj3gB9oKkewagBGqtiLobnjF6QNedIsaSYua8FVqXeU7gfcxsCuK
EqAu5k1nQutTQM44xD36UgVP0u7QdRStiHzxps1Qb73z0sNlufDR4I4pMjZrSm/w/OeYwCWED1U6
Eu1w1cmVBuholOLceSlG8njN/MGNshTEbzFxWODpqqVtlUpdm3W9rbOrzn6D8lHLix15dZ2iHMnY
Jj+qE7kjAxT5EyKmBEuy85AyGHJIty6TQ1icq7qh4xh2o/vsGyji6E4hYjPEphDyBw7xriU9a9Zp
Yq+nl9AonwT7HvmvO107qGCKFaVpzbDvoAHJR82esYi/Mix7nCAmB4IcSrItsP+KoZK5GzB1QklU
aDpIJU0isuxib7OKU47EBxCFbo8ELeNYeDslmhF/AGFU/5wyIAUCCkHycIdr0lOsN948/Z9Jdg71
ZzaFnW2xbzxr3SdEnEnS0rgpkNlpWoHXxD4kTEEcpjwDzYK7FSy7IsXGGdJzsYR8le91xMaPHKCp
v8ZqYOTmNQVydNFVI/TQInullkTGMW5GYKDwoWV8cAPWHZ3V3ZUSLXEfh9Jg5nH5QnHU8QKZfYVo
3048WUv11jVkay+bwjLuRit7EGNgrVg+Ww5KBVQqWGsSsKp/slw07Xiv4rWaRlofCQkwrP3YfssN
y13DfUFyJkeXqHyY5+eUlMcZqoKJBNh49BDtRhxdnCY6yZiTcmdUGNRLgvTp1XTs0PeMvR1/9c6p
jj+aDzt4zINPt9eJ3Krv1KEnVDHyPbTCfpOJIpWL1KjOQ0ghTE1r4HcUFeQ8IwBrfxxG0yRKNvLR
quzm8Z20BqLBsEefQG8K7EkPXccxA34uXrOSD0cimcAg02LdWzgnNHwPNHsy8yBDkQgF6ppEsggQ
avDmzuMHeIFeiw6SL59rzeJ4FeUZ/L3aEZTuHDAh1Qp1wYQWUXUWfaTJPfcutXIh8UM31db94dNE
iMn4U+9OaNpzJEm8XDEzSt1sNT7NjG5j4uLjY0T9h5cV/qgoftIMG0bNHGXvMN+q4kmrHiLnyPhB
Q6Bw+eC7YUlyFXd/BGnX0UO2jBXma2WXIhwE1xTMXcDSWZxKRPvmx9DjiwQ674l9onshRHDG3yHu
KRaDnWs/uRBwPTCrem6fE5QRrgbsa9KlED3agPU51XYT/5AUeQXvE2NBqStoBr8B72iMMftiK3El
f2JTZU3mEiFRaic2z0fXvfXRlwzr7EGY3VAZkmgrbgmiCxEdDul4mcfvItCAxF7NYRXQ3MgiZAYG
ZzTKf7KgYI4KkGdEhSjQ5xi32EvWVAjVc1qkkKSqmqQHhCnXdO5xoUnYB5G7NGpya5ItjsWOL65z
hjuFSPam/JHw7dF1/YpUDoSCEZnKaAtRIxk2t6ADVcYjvply0kG5ssEt0tnbiYhD+rNAKp3eWWtE
b4GaEkcIlsa0BgU5M4qk4acbE5iMu8w8L8KCUx3eWpgR2qvY0wgcJ5RyiSAxfBGno28UFBkxOEBR
UG0Fuzei4q50q6PaPUoqBH/QHzrDJqhwm4kiW5iHCP+j9UwCxl7GO75dKWDt7EfIAoDAGfFUg6IM
CpkX1yRugLdY7Lcc3jpVFlr7U0y2H2KexrDWE/jmcYS2zUkSGLLtjEwJLR168BeU1KSLKqm7T1Ex
obgP9R3PLAJ9cCaonmHu7+kcZR2svfOMTEOAN6L6mLXk2bESLkCieEYbAj7cwAlS5tIC4ssvaz3G
CI8Gpnbt6hEE2VnqvYQkafPx73qkHcPD15lVvyLXG+lc9cTPT5cRCesafHXLCzST+UxLC69IyZQY
8I1JemFFZJ9tDyhC/osXXrhM6AarPrLgWYE8bOuI8/LcOM+6ockiIrk4lvqpZdCoUn0Mok3XXW0/
i4kh7Sx/oAqQt8AHspOzKmBIowwEfQDKRYOgFlxSvqxulqOempyYbp5Ru1FxDPbrDjOjcBMu3m1l
+RhZYMMcAbMFIIecHxEGn8DWsm1n8J5yNZa3VEH+bZCLVPxmefRKloTqOOu4nTesuBAcDA36b1Wh
d+nbP1oFgnMiKiWPDnwmSqsj2DIPcNbMa8mW0PUEZuivT8+zi7vOS/zWSqk4mBGu4DPINb5+64nG
Nx7lK3+EhGo07tpkKczpNGFklylEdIjEccUWR1txZtMO+cIZQDpAMLyXWWcRQVM+FGOEww5RVZQR
mUZpUTD6GXpKLq8aETBBhhnC7pDhsBO1ZKr4U19chPyNHO2oOMv9QkB8XrarcnlKomljzUT9+s4U
8EmV+9me1uLVXNTgOmMSLbrybZmgaXCgwq5KjIvk4zjFyNetvMv/znm+4qn/SQ2VPKjgQyu734a0
8Jrrd3ArxgEoGfIvOD3QGNvzPqyYuQggE+eSG1cPJkGM9eLtLXKA7CG9zW3lm8FAqZZ6tXXrn+BK
Jo5wCWdFXIHKuFP6R3d4qbPkMW8u9vAnQHSM/l9C4lZvkzPbEaLu3GXmsOkqCkmq9ujF7lFHq2A2
pxo8HJUfZSHBqunIG5/ibWTTRWm+DebIPfmrhve1AqwybziSoDb3TfIbmjd9/gqj+tEoepwalLDD
U4+esdHJa+UQ5RfMcmihOtribIJ9Htmc8gqquaX2o0f30JFlb/Z0wAaAPXgxA9QqNFhS93bgIXNg
zwtrp0yZXywQHK21Iy+gRXDXs0BLGm6ReOuqn9Y2k0GsvVhG+tpZ85HreJ22oD/BueTn0sFA8vdx
mh/aEjKYRPjhDmbCWdZWBSIaYHghxIa7Jtk2+JLT11k/lcs9Gr+7PHlPpydCO7mp0Eaf9HY3td8s
XCAarOS6GVF2zf/Ub70Oi9eIFOu+tGhrzvVlp3FAVa3JVkZ2ApW1wHDYuGH/vGMB0w6VP+fPYh5F
P+KtVKLBOt8mVWC99OFO3nBZzV2YUc14m7rRdxcYAJumM2azQNk0+U3CADR7y51Gjsy0SXX7qUUu
HRKgWnHpurhPvR3nsupeWo+iTMAUZLQuIYu/S3xBw68g8WHqBPAzgA1XaUtRECGmA0Ingo+a/UwO
lQboECYkh3JwRTGSFzV6D6EfyeU4GpQLdXp8R6yHYx7qzO9kEsKkqvMj7UinK5KdtuwpGk8VBPMM
GNrOCe7T8MhJEXBIyVtZh9xyK68jbGvl8nXhlChYoxIubTFyv7goZQKPb2IfM2Nq5RWdGpUksNqD
r4Jom9Xiq+WuSfY6ez8KN5WtpA5IT11byAqXMbkVtnVmeL7jqV8rM9riKtuQ+wK6pezG6akp0Urr
PeaA7GkyiDac1Jg4knBv5eGpw3TQNlgXC5QNzVfjDqDa9aYhQ6UCoxQvmYQcSDfwzPda7xoSwSy/
qt4cADIVBy5yn6uCbEFVudW4DS13o9uokvyYCjx32MwcQXSn1+rGHM6oHpg0bpnqHd3RPIzau87c
VQPJDb3pk5DUK6eaHgOZeU28SQYIOQPG2rEK8s0e3InQaCV9VHCVLZlK9Z93F37QUYOMrin1o+S8
JUuLkw1xBIVX475Bp4hyE+XGpcr2NqDbEv5zDlVL/MGAKdyFmaSdChYm9AaAPEm7UQhNA91CFUJg
H/jC2Q2f4/4amQwr3ck0n2vClT67/MS/fChPWscxouzyDDsxqgZq54NXL772AH5MGUFEGlp6yyiG
0nPS5QCZV6B/QfjrEqKDSwEln+rXNv/4bafDMyPZgOaYXfKyrO19zw2zFK8adG/4E2QUmdraug+e
3Zwrf9wZpPr2PG+WTts8pHi4qcFCveUxw7BbFsCKjKoFZJCt1JvZDsVhE6TWcZm8DeRwRAym5EGn
jKuMKLChqhq/52ZNl9HHGBNNJpau3VBhtEMBwOJPzrmnHvX2gdhbWt6kBQkxLTuiGShHo1OoqGUO
jEyS2V4NfEaIxNa1uYpD6CCWSmuTKKoITrYeaDiwjUvwa5ihkoWyICN4Gml47EmtKUdiwEgfU1ah
aiKgmsHHyp1q4m/dm+65YXh3TlXMg8jYEt8VLXEgwctA/pZoVMYEOHzo/bz8kD1nrHICQt7q9Ji1
rzqiiBmhSvWEpNOHAc2RvkpYVAnkpI7aqtLQgLNhpzhfEh6NeGeR+2GyxgtzMUVvifGs9wAOaEWk
Fq4nPCMDagiQKsaYrMWUmqIGTkmKqryjXqLP4HrkoiY7cMTwv40fWADZL7FIzDQ+ZDRM79AiVaW+
IwRFzN3F/NoYJ6wXESwPDjXN2qb2Kr9NYCpB99xVJ8yYneGjrmM8BHskyeqpHl77Ql3lNMswkCv9
K+nEOdOALN6CbmCoR9hZ1A+qXpzi+I0j9xIV9hXvHG8veb502vqUZhBrZsKSOftxXGB5mrWWZTuV
7iwHTZRM0UaM6L81tpmA0j6YZGd8eQ5xPN7FK2efDoyDar+TvmO3sB7Fb17XLwvlzWaYPNnVl1Vf
SQhjmwTtnu81EzplkqJL33YQTaoPnK9d/NM7OYDqoWWPGLd1MKAu4pSM+Uvi9WTZJ4Vx4y9pzv1u
q2RnYrzMuIDIEjrjrIrz0/1kvdntOo7WKQ2G05ORANeihkOxwuM0R78aP8yDdTUvcHRIZFvjwexX
hs1gA9/+lLPn1kgSkTScIxADnhRJepT/OChcShujX+4EMjcHpOcqUSOsOaw6g/yC2GzNszG4oLUW
weYvIeF1WPAsPsdBMy5OvQAhYOJjTnQ2wd/7+aNBSuTE2GTmy5+NkIfC4xLRl8q3OYIb3KtT5RLN
BZbmbmJtJ6LVTDW3CJ9aSiHKio+OI6B7WnD6W/VR4sZIW5oQucyKwwJOwhIrWRjxzg1GvR1UzO5N
eLGZRewBnxmOE/l57ZwZzQy2UNzEQ1LbDibR3C+GtyFSx8WunTAZosF+7bvo2ObQ+RIAq2X9Q6gd
c2/fwgFR2GjhTJVwGVOIOERGebX8hJ5DFOCuabaNvVWXx9p47C2dY4boMue9r7s9K5DK34QvqFvg
huzHYH5rCAnwVBefLKxrv3bwfyvmmS3dMdMd/2rF4vOYP33W4yfiyuUwQWzlKA/yW4fla85wIm/5
nwKWb4BVSZZpEfcLTyX5SK4jCSzk70XvVg3XX/XPQqEkmUtgM0bAugDEO4sNbqyHZ+KyfFQn+5F2
QHFpa+1jbqprg4i5jrqUxuOsx/12D76WPWLI86iFrh0OgLt+eakhuS3mIXKYU4YzIC7Z/QECxa+C
wo2s8AZBwsDCkb1ZeIXpFHMfimxPwAXDX25RsDSCDDv8NzAbCMwSOdLQbmAAQL9E59TyJYZOeqdY
2/hYGWU0vpN1a6CIwgTrnlycsOyvOGOUe52IHSTfLTWCaPoQc03956Sw9MHfhdNlMtcdgiLDEPsV
SZUVjkAjfc9hOlWgXgsTa7GdueCR2YtiAp9mV1ovrfqO3SHLKE3B78X0y2eCwuZsrCTBX1cJEfgx
+/ukJe6Q3of4WrX7pvgadWaYDYhHs+w7LyRd9MyGm9tXN8tZQwjD3bpEEqDGacIdlfXV9Dar1yF4
aZoboYZzuYORmb37aXjNUBBDAsJsE6bXM4gFw0nhCZViXxqV6mqt8R0QXYE0AfV8A+Ha4PtwdEwU
Pm3A4l1XU+P8J61iGgggko4p8lqPwlGOKpinJXqBt+sE/bzrHsPnJtjk7WY0HsbSAtbX1yPjB7S5
1X8QlSaTWAaBz/5eVPeV8mA3e/axZUasRPBECVXpKuR6NsiwunsLpFMlGYmxI/1GhOEm4aOR/PO6
qx4265icEQodQ7ToxE3sJso3FXfC/4T3YySDdStXmlS1yBMu7I+82U5zb49+C+OQHQkncoAevXWA
gouJA/Kl7sZndoZVk0itOMYDinm9B2KZrKE7CP1sO+3LPBv8bRL1ol1ZBdR/gJtI/MqxXQc1h4l2
nbT0wcmXn9p7ROH2+GdFb9O9KGJD2q2jNmaFbQ5mdFrw7Q6gHWV6TvX3isJNXl2QSD06q96AWuPs
JOQfxTtOusjbjgT4GyTtrGZYwzk2Lum/hToRvBqbbqb+g7CCLQVHVkJe2QHfBqg79A+yFDKnNBJn
5HxrjK3AyYJvire+fIw7CsbqY4JND+SVkxDMY2J5W3gHBRWHvJIUpIgj2A40vyVSXIi7ZktPTDE/
J0a7q2piKhsYWGhxsBUDlSE8GP5U3s2cuS/1vff0meiUpJUwt80CPqVTPhVpDgg3DUf2fWxN5A8F
Fz2TLqB+0+WgQ4V24ZJZ2W616dzIu+sicDLP14jfG7JdQEm3wflkWeRM4iJOtwXsnGoGcFDKvG9H
cuRUuHLyj0gTE+abGUPU/3EYAL3j7FY3tH+9R/aLne5DRsAUPUbjqhs6kBWUKNSF/HN7i9sn2dvE
V+phfk3M37T7abmajHwnA2AVKh+9ZV8K4Mh8RhJY/uNNDBSeewM5o0p74TaF9rH3dZnui3ObXLru
ooPx54Jv15eOWGJi5RSjP9YAxyM+wAr8QDgegOF6uLOHYSczUZr+GuxZDbdmUrGMJwTC63bj6w2Z
luwcjH4OHU05Af44o3puzm7+MjkTKTS3CqCn8gRASb5FjPqLtWplpsGnOrfnqnF8EunsGAHeU05z
8D4rPtLZJt7+VWRIM1XUf3cp13rnYDAdP9yIi7gFJyLgnF12LPU95S0dCR7h9i+IdnjXkDuOFnY+
5Y2yXIR8ElB4UAjRIy0Wbdu1RvihYSwfh2YdpDV58aSmsOxHYCjunHxS83CJmcQmkgaJMqWhk2Ah
8ZdIXGJVMooK65MQMG9XRw/LcfhEg0F2sh6ChJQpBB1IN0mtelYIGAh+gvkztR/d6ORwX7ENE73V
uPVFaVQabLXtgYR1Z8JL0amER6gwvd1R4sAySERFqS4WrUi6focms8WbHL7BGZTZYzrQBoEmoXqv
8kthfc3taSCZz8ivaXs0ytPC5I2cgmQrHsrP/LcsiQN7sr5K272zQYRZ0e6mTYRvXicx5A3tS2pt
coW8xo3d31lUsnjkdOwABRMVOjr82S/tcR6eM4g1CUrT2g8xAVSK4SuRCcBw76JGjHnyXO6sbLSQ
juOx4MU+fZ9DdFIhvFZzcfgH9x525EeWDXSPEAm0FRO/a8fX3DY3Zs7Ll6z0wdqE3HNZuik81Im1
SKUilNNnLX6tOFWgjpfe82E60BPz+230wWYHEAWSkr7EA+11h5Iu9ia+jyyQgpbHlsMKkxqtY1f+
v2v73Awdv+iJ/+TUu8jZx9yV75qIf3IKmok2ICT+Lu6O/AcjUagou+g+gZKjPwg/GFTPmnano0NE
mi6Nf7Z9qMPt1F3NgBmh8zYOl7RMO0W6DZhKwPEla1q+QNYviEXGGlEDxLa541DWJUQo+f3Lck9J
lkvHdeNcyd0ZH8eOVqR2oxIpAHDCoGLn7xgq1nGAoQ7HcwWaAjivoCfOcbl1qJqdYVd+hz1dQsD1
IbE5NU4q7A3kBA8hO78S7Np22ow2JQogmdVA4WiGa1oYHwLTrc0IHDTNF8c81sAdfhvTZLDp3fEY
me1u7GBW652lvEYNRr3xwFq3Cx2C+8OZmHT1EEQUNZPhXVkb1/qcgUsakWIBCYwwid7/eDqP5caR
JYp+ESLgzVb0pEiKkkiZDYJy8N7j6+dkLybiTXfPmxYNUKjKvHnNtCJ8xJk3gLoc55ek3Y3tTzv3
LJK1YvSLan5UsDdpow6f6W5tpR4qm3yfKSQ0GfkBXx1Rq2CgiWvSVvKHxB2/1KmX2ivcoY1RamcT
WxrQnh3bbdPiWNNtbHoSxr1tcy8w5HyomuDs0yuEd4HIpfAHGkfLm9ONVsm0w4j6cQ4ORtMvhkR/
cFxI6yc7Ly/GMG616hgXnOOwdXyK9hZh+z/iFZgDa/aflqBfTwm7dGacEv8ABZv2GvvfTZE/hES2
MJurMP/UVooshJ7r82VSF9Ujnrvdu1s9miR2Vk9G+x59FfU5UW9uXi2L/JOFIydiJMNNRruV/W5E
BSKKbAWmY8CFgUUD0TtB18K3I1b8gEhCT+ibSNIaKg/KyduoYzEF16ddBL527q2MXq2kbP2My2Q9
zU8IBaGMkhfvqR/G1C3Em0xFNeoFOsA3tYskRV5Zj+78ogOgw7XCPfGCFWkzocohJIvhCoMZGfox
KCGJsSjuSfs5BTI0adgbsIlHNX7HYHI3K+G6AoRVLmXzTRQOrT/J3RWGRx56jgzt9yng0+nli6qi
Fzi3ZUjNHZA71S4tjfwNCG3C1A7oD8USTMoarblOlrqPw4vIhLTx2mvYscDQoKoS/hskNAwVqCwp
p6yB3uNkuBkeICJGENU8tXvfn+F0zfmXy2aLIByT3g6OpvHa6w9Z8D5ggf6FXMvTYXLdgmb77Cv2
ouLB8C20XOZB104M5GlxiBqm8hwYS8G6ilXrkOMtFhcU3je1iVm+QoMaOFWdpdPDJ3XY4M6GxlXw
976brIFnYxh8vg3Hv5veI48kyMk7MyAG/NZhGMlsCjsGmNYlIyzwQtGsMdiLfRI2cZ8AmitrSK4D
mSbgRGJhVrXNhdFlnuFXhMEJksum2Yu2FeYPIlZf34iBnmTuYSxhY7mFC4AYwtKG9sGfUl8ZUYp4
K6tidN5EOvAUFSrbD16DAeixWtbvFr0Anus0tIdM30f0yR1oTG1p5FTC+rW0R8UzzlDzyBGICW+S
sFCDC10Xl9DHvrr6CZud4tTP+YSYKJvCZ/wfzQYWL/xyYpQHC5ZUsbKZVWGp12GVR6Be3/RrfSJM
wu6PBksPRQcZ10GEATeWjw2VWQAh0eOZrvpuZ5gxvmXZotSr5ZfeP/P3FllJPooFjf5i5QeteBKW
OcihaKGyQ8IwM7hbVr0KW26QA/fA7r7bGiKDgxtP4eKgkyOWAjNmMEJpnNtPDTqlkPJJYV6qBM8R
/vy0Uq3srwb9EPEEGIJt3cpdK9SVSEXOPfWhSmvns9mrOmE4JKDiEmASBD5Ww3NMVHZYaFjWKThB
YdFEwGvt6lvLRDYSpuuoWmPDMD9FuIprDoOswFpwTixGt8df6lSrFicHtuxY7eXNyvU+KH2vaimJ
zN0tH63t5JOSrSM8i2CXcd8yMh8iOt2yQkD5kGp/VFhshuuojbGvg5HX/PZYOFrazRNEzzjMM8fn
ZO7T4hmi58hvIZqVjGIMY76l5oGM1hddBlQVidm0ihmGOELVwFMKBp/I/qiE9uBUQgziTEdwiwNZ
BOblWcFWy5pzUsETJwgpg4oVWfAgg3JhVreMCe9I06Co81KrIDDF7EV8NupxB8kQP9CMRP7AmlBh
ZBTtF8PJrdGt6J2BOlcNxTbwS+vuY0O9BTw54o49lVjh0FQIy8Iv7ljgDOMqA0UovT0uDHQT2LxD
KR7qJcYPywIzFf4OI1HRWMAhbrJiVZnkLJlXrMK9wPvBxom/wSYptkRI5BUI6qg5AqloG3SwMkvn
35ni1kWzHCG/JfO4aLoAS2PsqLFOEfxzqMyV6kIIw57Vo6ZVwSlk/B/39zY4allwtfARzXEcbQ0Q
AY9ICuxfAHeExzFHf3GKETy0V4sPkcm8QS1WOWbZpYYR+aq1ONfKcTXV8ZIaKQ+e9col6bxcFkzT
0+iYY0zRM2RHYt2Bd4Hko56fsZ1UucGSACgyGBJMYkR7g+Gu24jejo/IaEo892CBRxCoBzG05Mh1
Xdpfc2TCCzkyfEuNGSoMA00842TT9eBjM08E5lBn4sdeR+ZLMEB61H0alu2A2FuVqycuZeJXDX2W
A6lmAFZ1CPWwKILIX4J7fwc4UmkVCTVD9iCGpEhhxOCOBZCjgYFfMDbnxjgLtwVd0EQAKfyBLupW
pv9RRG8e2TN9/UloIQlfaDvUT8yPTCwIIGMpVUY6EzMTevYUkVRKndu+CYplV/AhgubBwJxdGgcb
YIuoho7ax2DvsF9EHzUFF2vctDzJbLA5cj3KVCP4K4NzFMGWiP9xSGOe2p5WN+gbyPpo0/rgmyJX
mkx2JtM5ivkOEu0YZJo2289vdEtnp4HCgKd5g2g6RrsEohthxI98tzUyBjuMNJK96/ybjftug8y4
WqPXDGjtMBUYXG/ZxPhccgcioBJhjWR+e+gMc82KEm8hNdyw1RXtKwCGwkSrM4OtCtyjgE0ZGfep
lyQXYvUCzvPxsVTCl5gRyIyeBLFr6N3kwBL2PfuF3pwM7BiUUsMiidXkcvz4A9AbkQdAaxZ8/dDp
YBeQBQWwDBlJHIr4DgmcbJMqgG1MLO8txv6BDhMLI1oVUk6RjSdY+UnhCbHIcykmO85WXAzTaX8P
7WoLJWDqgwcHGk3Zv3Lfe/qygZfh4NJmoipOadCDMpBfX156rHk6YH48nsj6zrVLyh47KXdNv5Ai
kKovoQJLDLZrt9H9YxUeQn3n9H/9jJx6fEic7iW0jVWXNHstxqnt+R+oPILCcCVKLmNWTMS+QfVB
IJYNOQaTezr6Oe7WElglcAdTBqZQBQYhGTMNm2+PqylPHGp8YtowMehMUl6E2qhryILncxo8Y72C
FxJzCbvCUVLxsPOBnxffEONnQX5JOfJlzzXJiOCBw5YQyU1784RR2t691Tx7bCTLEEhrqAaA0Q8+
VonMMHagzUzqTeh4RHjvVWUWp6QaiFqjIdS8d8+kwVFIt7AA7Sg1fGgu02jhpZ2+dTWQz/SaW7gf
YI8R9Tg7gMkjzv8XKQxI3Wps2e1T5Uac1oVoGfeQJ7GYR5AeSQHC9lO201LsrCv7UmMC78wPnsgQ
CYdLaXjtGpYeo6U0++Hr5zMcUahI5Csr9j6qpo12sMxd1h0L75rOnwpZg/7HFNrkCtnLunvzvGEd
Ud2mzm/qfJbjE6gcnosd+HSS/FiHcZn5uDAdFcxRE6YZnG4N9moWKSaeiaI2BF5FoXSz6ndxfk0Y
JKvDluhBWIkcBGxYan/UoU/XdYEPFx7DtvUEG6BnRlIGOfqAAZ+qhlz1N4lU57+EpFKGo7Y17WdP
DeGsXC3nyHyM8gU5PRGf5q9HrUQ68HJomreWXJWIOJ6paTYBFug5VlcWVQ0h6q/yVHe5v6k8NhkT
mR/W1/6Xoq113PhQJemPk2ovHJwfTTi4QusaYE4Tc0ARciwbe9P5z/Kz8PIgqE15vvJ44D3WaMsc
gq9X1L88FHyoTox0QypJ9cLgIMXKtoNbvABQvRTeB64QM5NZgrgAzGuE+xGLWpsENSTyIsc/bQao
pQyR7VW7gXaIWawgPMjEfdAEkg7oeuxmMZgp/g4U+NWFxtuV7vPAdllbH1Z7RyPH2iqhsYUEwoj5
K1zedaGbPJaf0kN4EzlShJLGJ7qTRascMwGyUQ+itQ+9L9sPHusG2RA3gm+BpZjwCjLmZm6X7iGk
gDvAQGPKaVNpyI6Mmb9YyBItCKFB4enhZ2zKCThc6E0Bajdoo6qswCZd6Dq0z+Nh8iAfgW6C1etw
HokorygMFZBRuBclZaxQe+t8k0S4MeEZ3sCLx3cI2gz0gMF5dqvlBHDk2tHSe+L9vLttfvFBxBER
e6sp+rJweMLKkDtjUyeJZgTBuhh68luLgakLVKVO2ZZaQQGyRR6R1s6Sua4q6UZru1wN8NAGQHll
zF9mvX6JmJo2abXGq4T69dVTELd2jPO7m+QISVaIC/5B58jg0UPFkRFqI4R46qIOjrPeOgvfq5/r
7pMCQ+Z8DP/K7E/iUSx1Iwtf4yd4ErM7u4uc+7q+zcoRJSotK6tZkFGL/OU5Z8ifXnQvYbag1gfp
lzlP9ee4TinkOKHGa62/mPYlsjN0fGsoQ5vOLlGQ06xkzOhTjDphraUE1O0Z3gMh0v0ISiwmcIJs
C6yONgDaBoUS6CSxwbX/Bg0iY4oKqjbq+w5sVwAEAzrPZOH/pOjHAZYPVpetgSsGM4NhhBShOVBw
lKMW6/CB3ugBKFtQQOGWLPsEjJPcKZd6XZ6lm45/R9o0+raznKiSu1E8YlEDW3NgxQUEHfh1AQIU
7gr8gmWhoNkqkMWKLTUM967KNkhMxQ6Bqoj7z//HeNYFa1KoVdjTVQNptbMUUkPUgJ8wmuHQRNPh
cf7KuEmQ1k6lkWIxFnjj+VwGWv9VUD1Tv22w/cFuAiuuGVP3C4+gbT4G7YVwBGmuCTNe5CC53H5R
HiQp7hnAfT/tvXvVbkW0xEjqPt+NW/AR/PT37Mf7m++wu7Wbc5tep9f+Ml9RMX7Nv9H78OK/+W/u
23wdXvRv97X80j/AKY6L/nbvzuOV629/0fGrX/QOUfhAOt6X/2ZcS4aPoH/g2CSXfNIKwKN32c2/
xLfio/9wn+FPvRJy8z38zS/5b/nZYlOz9N+C7/FKjXhl5hQ/yEdU4M9fqMV4J66kv7S/9GV9xN50
M2xBy47OLuWfbtttLX6dDuYXQUnBQ/1p3YlgWLtfM7h2KP9znxpjqXgOE8L3KgGIqJ65rNAk9srK
WdHXraIN6SOb9qU7pmus3n7HA5yVo3NUPqX4xjKMjurbf4RQuUhW2SpeIjBaYOO0tXcP0cZ7pvB6
THfgIo/j2twb2+JYbmnFH4Y1QXRnYudOxaP+Yj9h07kuNs5meiSu8IRG7WBtnXW/S56TEyLJU7Ru
tihfNrBbFsTPH7JjsHeei8d6SyP0iRBz8dEsn56fHjs+wZv9QBgKVnkcRYtmGZ8wqD2lJ2x7NsXO
2isb5DfIUx+8jbPHFHPTPYYHdTnt6oX+UDzVGwhx6+qxX1l7SA/LaYntwE59hLP0HD1Vu/gBt2SS
9SCe5qdpqS+TZbHWaXa37UJp1hZDmJnCO8G8AYEPkKvOXCpNW1pKiMM8yY36poZfo+hzxqVTqdCO
/IdKdp7w4PIQkCVqYQtgmNlK9199+2iY4DKK8lDRkk8+99JdILSB0zNzFFXlCmhkJj3XiaZtPwF8
MqcdELXNUb5qPVYiRQOez67y28GW8COgPxbjzCmP56EffDjRNyAVf+YsxOWiU8kd5eDwdtX0C/TL
6Zayy4eo/0RlOkM2VDoGuc5KDCgoiZQM22CyibH5xFvvrzJgN7FnPrhMqwozfxorJ1wWQfpDvGaV
A0u2GeyFUaNyj75AIh5SbIYMoXPZ9inX6IkZ96KlehA5QeG359IZdnDl4R8A4wH5+h7CaRjU43xE
4Qgsc1DZKfBpX/Wtyj7KpE39keaW17TxnkDZB3s+7xi8Y/kDO0ZnQ49QUhBVVEWUJ6tUf/fsgb7f
ltF/jChi7Pa+dqFSebChV1l4SKf6U2NeCmIsamQ7ZOQ0nFchWZWN+SmIC2c9rmBLCXrPnj3q3AKv
dFAAmI69CnxZZ8gXqGxG9GLtxkBWxWCu6xUG6uhiOgw87H87nIFSgeOWTa1xceK1sOhCnNCbwStL
a2+nCxdsroCiP/9av4ZBWFW6r6eryCqBOi3MP7ibVQosjtq9W6jxzeShJrqLaxQAwQWN/Vbr7ouZ
5aR9Prs9RAySwgDrHlQD4lF9MfEYb4v8HKk6ErR0FaBALpzvhmlclZw0494Cmqke08rw6jekmoYw
7bM/psoiWGjG8ZV9HCHtUqFNIa35IQix8vhOOrDoYc+AGSPFf3YnKezRAv4vzZFt/jmuC+jwkhOe
Z68ngHoMuvr+CtiPq5hJVQtUmlNelpgYy6dsjo1aiUv4SwyShCaEjtIAPLEAJHQhFlGBEVqiQImd
DezVIbGHeGtP5rIsDizv6+i/a1RKAg1I++NbO4/eCow6J+S3a16KYDtrGMcrZHN6f9SPKszpACfr
EhlXZOY7OFJUmor6xSGmuBY2BHdk9TwMzsJpFZA5DK66U5+Ozx3mj9IcZ5ecYMEWy4c42IvwBHWE
ruPEmgAr5/Ej34ITsiLRq0xgkITTluQqALC9I5ow58aF5asHUge0nwgDQmbt5m/cPJWRQkEHk45y
KuQnMSLPTawRGeWqfyZwRB4oR1y6JC64b8aFURQn5lZacRNFrOiGNfKap42DkKZxn2ZGV0gkWvto
auW6owuRw1fRDMTBRE4Dc+KES3KTkl0kIZCmxwmST7ARzTp6IGIm1hZEUOL+PC5LF8D2AWIWmlBU
3QnojjIaRBA2a6+29m6zUOiIjeZZNGQufQKCvZVj4htyScwvv9vUIMvm1eGgRCJjfY65gVIh3hbq
qW2xEcs3NY49uGuJXzOuWAPqEdoJR9uYGjym9MKjpLIXlaAnIy6KXMAiYcrYbXP02Ja0xhg5uiYY
bvDn9dS9HXnbyKZSPGbtlYUop2QT32sl3G7ujAtv2m9uM6qoLKgWLvuDaVJ2utketRPL1UczhTfo
AbY2EDVBeJLkQmoA+0UF1jIxch3aPas1q7eBsm5Y6cGtS98FdTNTgJeSIDxIJzN0OXIfSi6U7CUy
94V/wYyPWwopSpaezTKnhmePjiXDgHpaJjG4J2FmtdKV7TydSidEKUt6EYbhuqlc0SDj06TsJugU
evYU0ioqUN/oUMJe3xGS+hiMuHMXK65Gitt7WyL27C5JllzqgImBozHUJDG1M9lgdyV1WQ51b8K1
Yjun43vudw+VN1OBp8lldPNPmAKAoYgjVfU7r+szfTXWmGiDKhNKB/G3QEN4uwe4PokxQqiUN/gz
5dzhdwuRkYEWdNncqcl5S1kHqLLvWv83psra5/mCRAM/bd9QiOj6xcHzQwUc6vGHnZuaUa3LE+Zh
wWP/OiNZD29aXMLE1xZzjDCUbG47QzAEqabVkn1vstel41KkLyPFZEN+zmA/5XCQBjcnSpYLGDYX
L7/JFiyCwkIfV21MPYYHUQIeRDc6I7iyUSt29JLWUB565NY94zIMapqxWhhj/smlZOTWvKEKSoer
PAf8qZscOH97GZmmhAO27VOvMYzSpE4pv5i4bcrQfg5hJZdT+unS2ondb6cC0UBGZHvJwJEgdwUW
rlsMXLUOopy704yaaC3oQSBdFn/Tn3IcsFe0RzEOlAM5ydgU6wwL2Jp07iXGz9P4S4uJ8nQjz3pm
MayFoBPO2iYLygQyG49nhaYorRgMQHQMxVO8gLOXOtjfNRs9SVe9APq0YQxOVUCB+c5HMQFNpGUf
HCKvGPOXPEtik1dADMd7RlnWyW/f4JMDOyfJTVxA09ciglkcA/3ncnzZjKhNXqEailPspFs3BzZj
5x6yUs65GQ4rZEBes0LJxRmKHfR6dD8EVIQgjbcDSaDVio1BXeOMjcnBsdbuYlGWwPgdWsqqeMXm
Z3lXfJEMbPMz5YcHYWbUjagsFeUo7E5d1R95EOXb5sKQ5IFsUQtq6c84XzxoMCWqs8xmW+ECVNmj
n9wDtviYsMPUAu+6zgNzqwkzOr94GDrrQQ9g8ka3yVDWNmAWB1uEm19k/8opztEuF00iD0oF/Vt7
TqQgiZqVAdZPgxiqysp4+lc/pdneZrI8Ir4yuN+iwRrp4np2WO1Cu09wmYqehD+lSU1Hhr5aAFYT
HuI1qYedNZ3NuVkGm5CfHtPvPlmqzSXy3FXTUCShJRLDdXfZQ8dRCKLGzDXbe3QCeU3EcQuTzPG3
cjM58Rysw0Q35hCNQlxyEx3mGAGLgYV5AYcCx0KmdC35iPEm8+s/kgXNCPMpi+EltvWVbS3ruX1M
cUOQnpuSSlVfrZh0vema2YiJI4M+ON0xWF83rXvM6O0mWj3V3oUGkvaJvdTofVh7oITRJJt+qHYr
WS1q0q3qstzQtXmHkjiXmBoxkKxmpLrCWGUg0sHA5bo4N28kMpGHTS7WzA/K7wkL2UHiGnnwJ2+8
cp3TqYvVyG2cBf7bRwzM1I7L1ipoKbg+xd0ZPQBxuCsTTy3GQ8gXlwXlIlIeYF/f+g7crWZEh5qm
YBhQ9oOJajQFwN2yjqAPosHqob4hlSTXuGIq4gd3QCugaFPHCNPP1x7HUTNOC3lumUVu5UmaoU1l
sGgD2JU5boOBEb+mSv/i2P6j+NflwR0g4FrpsMvwTQCS43Zp9mMx/TPTWcVsVhr0aT89Z3BzeaAD
D3p/AQ3uFgLq49HCgHM5q8CClEay/Sxci6WLdclwlUolRqICOCWrQCHw5spp7ZBhhd5CYarm17uC
sQoj6orzXnJHzSt7ztOIYYDm3ErmyGQ4rUNmGHOKuymz9twYGT2y64EuaPUFnCQBGu3m5xIzNBnh
KPqjj4yiC8hMq+pzFgh9T7nUFkEz4MrvqZktFZAtzClQRpLBCPDPcYGk8479nBzqikEo+q4n4DQj
VNBkFOdar46/IZltTTjKnCbruisOTt2eka05m3Q36eRC6mck855+guYVBTC30vEMG9bjU9H3sa9K
cwjtGIbdCt9NPLZqvz12GN2mId9joISjpXLi7tB0yI6fyca7ZaR+Nt2PPp1J5CvyF2/ESYhtjm9C
tNE2m7f6vBPLv3+xuABDGDxX9Jaw4Ab0ACjeTMn/6KIH3rGgLIRWwEwiqm62uMwArI7danLocg1w
Uiny0me15Itiiw+UWMF6nxRMf4f8ucaLsXTnczC8D96bnzZH2FBpQHcZnM10Q/oJoeNI8oETMlTB
HjjiHalJ3HPswRiRqCskUEKCoPPK4dBbYIAVSJTNDAAjOXFYkwpMAxLzFxBj5HQDHmKyEtJYoD8x
It7DPLYMKIQuwKjPJkWNJfyPigFfwk3fDGhzQnFQM6yFIwcZjl99peiu8lxdj8afx3Sl91v5cNLX
2tBsjAoFv+dueXIr7c6vvLEO2d7FD5h7xElOdjJ5KA7DFXjKmF+Jppsv3xkOjhYoAXmhWE2x/kH8
Qv82I5HVPkaY+ISdxMRjSxhh0ILPVNF7caDHxP77x3Yw7nEeI8yQxlDBoAy4i4sDp8JnbYDml80x
x5SWK6Gqd/pXppSZ96YY0aZDhKLBPvJuAkxL25Jw0Ffzso8sgpE4JlEAeN64iYLpgoZgh0ahCT86
rMrsGl0MwWMo35L5R350huZi4hQCEFTDe6uD4XGCdQ6a6gQTIV3WodKudXzwcuMlm5RN6/1lRA4k
sM8NKn6sN504P7jjytD6tc9Aaai1na9HzGCh8GJKzuARJFRh98zWA3Zm46NWdw/pVTe2XFhYI4Do
LYLdBhaQPfRwKYOVHiiPRtbcaGjC+CY+sH5comMwqNjVEirTS11fVYpXL5pPhaf+RFMCqx1WGXxU
ItAPleK9sGwQwn7IORr05GjFJ2e4sAeWymNMuZbVMDM/8xa456QhtsJKfRETAa41791UHFmPJXU9
tBnL8pnzkWuPbTotvTl/1TbyPIzzjd7YmmBww98wflcNlqDYouTxwTjL4q7rd7UkG7rVF673lkIe
L5I/WSBNGaxa2JPlCHEwv3faFQuIdTNzr/e26x/rb4RkiXkx2D+nkYEfdqBaeI+ZUZv9BGMdV8r8
XtreMvCUB49oSfzznxJ0rOBEieVt2qbf2AQnVGw+M3SwhAGDJiJIX1nnertrzP7gqPkJ0Yi8ttph
9uQR29tzvJl4QyAiiO8F84rS/HP7CLUx4AHUQXyzLF9HnVfB2+vWBUOr0A4Prfcz/DsZluL/mBXm
RtO4yQIlQ4mAwpuK2zbD9iT2INrs8XQog72cP7EX7BqLeLKmOTjln1jdqUmFdb9AtgEMFYeEiqd5
cFlNgIseM6nWhyTiEm8TLVwYR8UzY630/K9qZ9YIRxTJkcBBC7cG0sYjXK29dTudM6YcZvLoJjCx
VATeqAEVfBRQcKo6XFxKoRRht41+tGP5u7aHFgnqf3jqrY/eg/7S6wh4QqQJxYqCyvV9NrRTB4Fc
HVTmpLSAzbjWMjY+d96YmEg7884oTgPHyARA10XGRY/YmvWGXoPmMp7h13Urz6C9bkJMFhEDwAlS
9I3TIXbGogD3KbtC/tUNi3wkbIFa06pw0Et0dMTaQ+wCdAI2Fyn7fbyoyf+S+SeFrSt1YEGSD52A
frVgVWASnKrXNE32kfFsD7DnVTilv1njEu1erULTevKqFyumTEnVJdFKbv86Ofrao/1JwvQ97TqM
f24VDYnCaSIfKYFdXuio/N/aGv16qGebwUN+gNeeZn+0eoXr8IhcDZ3RMjHDQ8ROqobYq8zm2fR/
xQAqS5pVAl3Dy4Bd8ENLjOU4tw+TrexwKO8R9g3hz8hvLTPwhizdHII8rMyUmggGGePuUCNOLCSf
5j3Qfxwua21xmPV4T40dLTS+jTUlrTEtMLogkNzgoHNgHEsna8MVBKPIENEF6MYGcv4wY2F8oTru
StNfcROI568ovML0hLhXrKeu2gVIoDN0TnNJo2fM2/Ctr0iKt5PtlJ+njsn/ZIOLescEG8Me+6u5
X2YZpbYfvE9lCGs9Pg351edUg+C2HPPb3GFGV7PxJgXggOh16mdhPKdeQ8JkuWb8bUP168xxWfva
wXBJju6T1Ty01yaHO9LEzID/cPUoTObfDcAByyTXrcWMk5Me26ehlZkg3w6Vc//aBN+zb62iFJJM
i90oSywz39lYs0p7oL/p7/GoLJJybQXjKR5xCTHzy9j/zCSsM8IrmTQRySKm6WJlQJuVlrDJdBz+
JjSfVrRVoWNOxnOOj3bZPdjerzF9CWSA+4N8iirUFxhyfpvlJaRuAcyosf1UGxhc3gme4dxo+BZ8
Yp4kNhwTDFCbdm6s4Y6GYM/wVhrWkUGzOs/YFfRQvpVNF6E6ZbzB9ltDIrP2VN2R4ezwHzS66fwR
Ou8OAEgW/cCEycWIa9CxuWVER33rJ8Fy9osrEB8WLPA4V2QcKkC8XaIeaG77qjlIQRtyhnhGsDaf
0prjFTKTtG/y6TOpUfQOJYT2jIkQOSA5evU9363sjZPCTWQmZbBz90azwn7evlKT7xxoXBoWr0lF
lWi3C83N14KBeJF5znt7Jb6SgqNGzK9csTvCnRw+onAWPUpkh/o3Z/oYDPh/baR1pDFeRkl+zGmj
qrZnYs0svPJ3mC+MBHJYTxHjV8IgGsCGZsa0zR+XreHcg2btg6y2ADpFvJzyR6tmEAmhj7Lrn0UJ
iCa3bEVVAd5ElitXurjL9jrD0KLDdwCxHGPPLQXUXwQ0Q3I/J+YTBWBdwO3VseBVd3l1AyAzuY9W
mCyT/Dw+NzFGd9DwVArxhgHDVLuPOs7+cfqakHcMNZYEvDBMf2o3J54ERNRoHkGAsBHTcn7NtuxK
E96sLW9TQR4cmIyWFAbhecbIZ9BF8UF7EJ08GliSAzIAIY+ZOCaJ2XSoJiy4qWtHUgSYWNYqUAIN
YCEHP3yOzCk+E3yTaXQFrnVDJ2L8qqULjVVpriwMLXs0I04Sc3k/pWr+cbodyGzlbLMYQLvFBqlp
NwqgtaE0Sx3OnxZAgOHSNB7OMGG/tYj5AZoVzKTR2h2a3ko/+eW7hyUgxGebMakNHmJhhxiiVSsQ
ZZBNupDOTOpAnS4xRfjCR4wY6+c9lD4AEfASXhT41AAn0iCnqkcLyCJ1xbt9gdiceNhnr2WSHO2F
Uu2tVHvcisVwxawO1Jn2jYEImthuF0MZoS8LbPokAOQac2UdV33FvlEDkpVyUGJeyLajlwiWZOXp
z3qHjpgqHpgZifGz9PUMUVaNOuJZpwKFIfnwGfsPztZ1cnSnq6zDPSPhYcT1BKgUAkS9KpzqDU9M
pkfhSpTKiZdtrHlYVzrQPKOM1CWMhSsA5FAxFnWio6RfiINBF4D68YBK8S7VOb5BCgSPsgCdZDfJ
7DN0srb+NfzhsUmtDZT0tdTCFiS1lPMI4hLn16Ixaevd5qfL4nVau5sZJ4N+cDdyP0q2NDPXgNeQ
gVJx+Ew7okpbxY+9W90q7+T6Tz6DoQmaAeZujGV2BdYzpT9v7AA+lXvLrQIiKkDtnK+y4FtHIgMp
xKXqoTEVk/Iu0NAZHfHwixxcffttb02YxGHl2wJP8pbBymWYXbZ3XA5pUBBMrcPNQGhTqWjLHr8r
L8Hcuv8bYDxQibdRczE9fxkZ4R7NtqoQmqX7sEDPqQJPDSxV0/VDEJEegrOKph/0mvIEE6Q5AMGE
10DuY1ox1Am3ObdpdC8A854tlrowFHjyGxSZVEdZt5Fe3wRxsq9dh5/fvw4Yr4VVZmAMXZxkgQmT
rYJuooDdywSiPsYVokpnJCALwwYqmLlW0b4d9ekDP+0qcjn3/myPSgGOr062l2UsB1TWPiVMA1mD
DsQnm0Y71iHMoEJ4ZLwoAsisbxfNPPOV8Nibk62sDhmbMZvSAqrYrFimyS9IjqgEIh9Wt/Ypixxy
ZmNcM+0Das6/Hi/eC8j0r1QEpRp07A6KeD3Exi6ai7fS3CaYJGr0AmRzZNAhrw1AFo0/bSBVbzve
/XdB82z603+PcR29pKax9t3pyVKp41TWAEMPBj7l/IlmF6bkhq/Q9QZ6bg5BTcfsRVvkqJxeIt/8
DDDk0xkZpwTYoe+0uKf90SNTQ0fTpSF+TvQ/MKp6+BPQGSoxhCg1dJEwM6ICLYbbQ6M0fXiYHg/M
8/18IDDQW0bQIDMyd6aXur2AFQAfb8hZoeIKoGO1/ks2hKsRSbTSj/cKBLUcwrVYRcpwVqCVtqCm
NUq2CpyfuM+4keykzjPwj3qy8c0shuIcgGC6HfgyZKmc09uhiCD7gqESb9mI63+Ezw/lJxJPeBtg
sAluxkYEudZUQLrIT3jzW3Sl7VFmnCVAIVQXUHSxiwSXditlxRkha43LaYfEB8BTy0ivNXaj3T0E
M6b+kPX1z3RKV7MfvJRG+NiU6GaLP5fv78fqY9XOC2XKnsaMyQHsSL180l2Gv3vD8D6kipt09wyx
/tijKGVr38jWPnJ0WJS3XfyL1y0h1582+vS6z9dSvwChLzqUqTZ2rlq91WFBD0B27lBtRue3BKRh
nbcxFtelvYXiHDmrIOjww/3EGop9iOM0AGey9QVTk3Xk37vIfIji+ElQfi/7K7trpdFKl6TFWx8u
HCgixqJqiysrlEaslysMPVGbNtZjC3fA2Vdw7bFmgn09L2HrbVuaibDNGC++NvE3Jd6cu+sGxEXD
1seCeALAO5aIXKUob6QAELaPhfNQR7BJURXHDmkQFRpyS3wxCne6VGxIDrulC/THIWyz+PyE9cO5
6PSVcE05Rqcye7Lib6A8x70FTABhwCorCD4/vEs+NAc9uHIKigOqgwf0JYen1LE16X8VxgqD8ol7
PXcm9PIdahXQ/BmjffIVnQFyU4ZbJTM0l3etSIgKLRRh1PJ+0r3ZrvnkshcCudEw8QojbTS295OL
K+iu1f4E5eJJkFQBuTVkHxgnF+1u30zbCi4Os6dyDtljsDLDH8F2t0FW7kbX39gIVFCLOPlRsHNa
+oqONqVsnMdD7/xqA9PDgmRAvr1wFUJqu6Hni/3pPGhDzJhhfhBs0q/mFd2u1Fzyd1oxfiSRgU9D
vw4Vy/1/GNlMVy4D9c4UBEdi6Z8oa6XClTqCHZGbFc9Xmwepbg9T5HwErATGttI49pw3Us33ADBV
0FG9vMtAIS3mBxAtXH7+qS6GfVr/upC2Pf3VxL2zAdqOkut/LJ3ZVhvbskS/qMaovnkF9SAhAQLD
Sw2wYVXf919/Zmqfl3uuvW0jVa2VTURkJFnINluApXRFjSfOm5bzFrFcZkQ/5l+CSD8m5B4zJDPD
n0lxT6qABg0ye+fhWKa/anBYAwPfUvA23xPVBhWck2/hOZnDhNOhqBwnxr+gQBbWBad8uBbIPQ2L
XVZru1DvgUuQBw/fkOVS9nWwEree/U1VVCjUyFKqy9+lfzHMjjFMfysUUM8hZ2+DFPMWbE2ARObn
cajOUi1IX4UBBu3fzUczNB9ZvfZXUb8YJg4LaLDGpOU/sT+IUDP18Yban3YEEF4iGXr9MabiBfcZ
SDw3C2rraFH8a8OBsQMAANwp6qvlX8B4WOeCVCd1zn74LFGtd1rmL5qViEHlCFGjEEarH90dsV5/
XCDKEPhMMKlEvQCJnRHjniaNjNB6+Np1PSNnvA2+sJAKSYqBXnPpLPAlijeq7th29xZF35yaPCEG
0bm4kBK4yQHLItsEHC6NS0qWoAOgkExeLNGxgtN8GCwCge5n8mYZkehr26RgKSydkrpqJFWp402+
EvR0xyTNeB38ZIUgRmQM+AjL6yC48FFaupucAi9jyS330x2r57A4TcC0M9p+HqA8NLf6LbDlKeg+
AjZ9IQXAZ+8TNSs/YsK+SOnlIePLjm2wM9CvpnO8kVVU6lf3rrn1MGZ/hRwu9UYkQcv0I8dRKymZ
baSHDAtirMpLQ5YIaXzNYfJSDjn7+NiIIb3V0WFoLB55MLwGUlMBNxEOI1N3LHzILwYGJGTAkhq2
q2WH8rZOcFrUItLUs899M8a3FpNY1o+NiK8C7VotwOd4uqwnkAzWP9HepYg3akkYj1JSAb7l6U/S
HagfOEgLZNx0DMLsS4V0j+QXvl6GzpToiJMsSWtOKL5KOFjWgDNPXeV44Mi6eOOBBOixoa2c6Pyg
uR3GppZ67/WIAxSDcS0ekUSYFLJ+7jko8ddcMBHQfraxjx8/IC4AjZDJdnRySShznN49a4BJPt0F
n5Hv5iKQAEr4qsAGK14+noAkJZaB6xc5x4LYIKOJ4FKs8actn+WSi8f30DH0Be8sW6WYz5aQplF6
Or5zNjGtZmGgOHnLbTLDlbggFgyKWnp6IOiCwXMquG1jolYlzHfwqvRPUpA6tmq6C3g2Ro9qxoQ8
CrZ4w9Zo8glGnRAd1YptHTajSFRRFA2zSrArLt4c7dwHSOI84u2TcObgpCsN4nDhxYTqIaUILvwf
L7XvkrMw6AxzLcDZiq0U2Nipt4BBLW14Y1cqxBfLFxm2lcKJaRKtG9aKBp41PTQMrckGXQAjO8Rw
cduOW/gM8qCVYPDF82bKBCcxBSIPf8VD5D9VQuD5T8H8F/ft+jeLnmUsCLJaGKq6wNjkXSHhndW8
EU2Uj5jH9N6kxTBY+ezo9n6yuO+03+K/jv+p76X3bq6vA5U+TuYeFyG0Vgrnx2VAoEmpgi46YQS2
j5JNj2bZX0a22V+I2/I6ISANei3RAkVM/nveH5zv6DvJsgrz0Wrxnh0WA47ePY7yyUmey2yZpyrV
cZu5YCnM/xUz1m4M2Y5jrBn29jEF0Cf33AUgbnC4k4Oik8RlEpprDnr/2QXGI+GFl8gNK5xi11az
iKJ4g11X3HvSPjPojfqWP6UHdLt8I4MrD5pOB5/G+hn2XooZ12UHo5WsdAe2pukII1g+QdmDY8Q/
BtamcwI1RXXD9tUK2e1v1J6kxmzVvmjfGb/qc3Se9kVKff5JVYmiGWeKzwKxgXcIrUfOu0wxjAM5
kO3uDF8xXeBJ1Ml/rZhJZlThwW9gZ/fexKvmh5NAs5kSpG43VnvtlX3sO6YLthyghr09Go5Y7sKR
Kb6wjpBvZ5NOde8sESVCFYuyy+Z2wpJWmoVQn1k9XJBQrjs4JUREOJyprcLbarNoGEQgwiNhMCdu
SLR8uIp0NNHig2+nU45OaVtpK5f1doC7aNEOgZ48y3Ufflsn3lY5MDXrQlCAI5NC6R9SBi72cNJZ
Dms6k/yug1yVGM0SKGQyzyjKwmI9klUUnD/ifJJZzAJKRnkbZhxrAENJP0h/0IUM0GuUK1J18VNo
KnWEWgPJml8RcFm4hyDxDT0YdcKEl6Wo8XgtkHyUcPwk9JBS5yjVsdsDO11yghCxYd0/SmtGs5wj
mRABh2Avk73f485TmjAMh5ugVuBFF5sYiFJ7Snc2tgP1kc8l7sp8QT9qDz2KHx7wYG8FCuThSjRb
nMOMToB3NqAjyGyqDJATyTbUzf6wj+Boi3TZ8BTtPVs6dgukvoCEPSRYFDev0hy0c7aqLC4HEASY
B9qU5aTB5omegBa3cy+9FhP37JWgN4ys4pYm+0kztFUtoTfizVIELw5h3PyU+rjLjXuaU3fKqQPB
Zbv7JbSye24Epgfs8yXFWgB92EV6LLMs2VmrgMfRLjQY1SvbvG/HX9cwtwIhIUuYmFT0QnudIcmX
Ey+6TLj9Eb+KJUL0qX92jHjPW4QsJvOZooqxGUDJuS3MzpCsUmhfGiTCuMGUuEB4/L8esvFHaOBM
pgy4ywND5NWyZTPbmP2OIJA9cEe7C9ngjhl6jgsgtYnc7wIVTWG+oRvUwS7bS0gnIpGDuJrU9NuC
6tT4a7Clm2zq9P5xoCir8wwT3DUKH1GDmXgHL9a9jPRpYtTOsAeqYp8soorrguSjS/7y7AmeUsgB
IvYppKDJcMizBBTmhQQiAzxIRhQpAGWIVbzPDFI3kVjDT097n27ra8hhayBkAJWFu7fZrC7Ur7wC
IUIt+wUqtHCYMJZ1EwQ59sJLYXIfUB/IMBmIcXm2oo3Grl0J2Rl4OdgsDrgLQUHjCRlUE4AXgmJJ
cg2zd16H/FyPe92jNUU4ImqwtrtUzTWr0BihWU0YZZW/2WsfeSkupJ8lNrwIyPinGkwKRPgsehSN
xRbM4OJB56NxSXV91bgIKgAtogN+ka3iy4yM1TNfSRbxnHrlwQBORvBsFzxxr9xAwNJ/sQEYMF7q
A7N/ZMh0Ffv6CZM9Q+3TdK8pmbljLQt2ZgTF3N7YPN/RLe/boHqQwVps37ZMToMN/EcJGMXIOO6P
0nYGRpuyiSbh9sbS/sEVZeiq+jQ/0EnbyLJ5WmbAbKbEdBAj8rBvvcx4yPT+t6G9kzppgF1qOAvH
hnLa1Pr0jrVDDhJmxLtZI8T/G4lYESefE8e3lxYeC3EqcemY7eDaUo9qeXQEbRPCJH3rEcBgS8dx
gJebCva/uEhNv9n2dA/WfBNkpaJesH8EfM+5alTV44ypC04AiDE0o86JaCh1oBkZXlPVhiOGaFmE
Ko7nbDlziBPkGFfjUQpSfjUgmNCGPQPPKKAR4tgFzvc5w3b31JYFxrwFdC6FEM4U2JvKrfe7aN/D
EJmQA2w1zH9Tij6GPHPabYBUkT+RIJ7RTBeC29NlMSpq6vnOSGDXChkkgHk6eNrP4qe3C9UCz2dU
UjNG8hwSuF5ogDtHe+6AaEe8ahl/YOYrxr8GJZDGXP/AEIMo6zm3DhlmLE7FxC6Y/NklYmeU5/yc
mxlI+sN2+ZVI6i36r5D9Ju81/nZLgj8F82nJG/1qj60LXPyaH63aY0nZVGorh0csGk6JdfAuSNPl
0crPHhcwSSRIC4TXeCyxmIJX2WNhwnxoJnZhTOqQrivwJhHAoey/o9ThJtq0ZQLcU4345zqhnMYX
yWV4onhxg0AWs5PbEIyl3rFi5EDvIPb4aIDwpCSqRvoh8qgdr0UWnshiHSSKfv834+JT5YigCg0V
3R2dAOmO9lmAfhABmiwAEIGXvOS1ytOt1oR7Sfihv6PXMcbpMTx3M525ar48s92XNFpF8JomzlrD
LWjpPRbQeXcVMC59KfWV1Cz5MGBtqEPT2zson4g/0DXxOS6QGWCG28tRHfmTuDn7uyZIvxdIZ5AA
SvZl8ljzNsOmItwlwW5CdoEOKcRDgAlKqQ80TTQ9zC6a6OFDJ6eDbjddwHWwr/M4HBRjmIPGpht2
7awWrnEFDYF8qmv7fWs1J6HHerB5KFzzKk2+PhIgRQNHoEh96uDxT5nUbKTTH9GFTyNucksB/a12
Tepu/A1zacfezX+xS/mRkyOpSenjMXFpv2rfIj9mxf2UDN+6Hu2C1NtagE2cSvzDKG0KumM41Fwa
RzcEHoh0abMajeFk84sYwFqTFTiEmWOStxwdEFjFixK1nl4ueL8lmE2fRF0YAIoJCmKhic4webI1
mA2/fRDATu4PFeS28j6WMdup6G9doQioF+kbpC1mDAc7JyYaebUEapczLcW5Xtk2IjaY4OyQqs9+
wq2b4fIYPAmt+5Mzdl+jSoE0J/aFXclRtKrkAEp79KFaP33k9NlFR0FJiJXkOZGgg85nvQloFDAU
snrOMYeRbXQA3lP2a5TdaUAPyBlF8vKHQEOi9whhCTqcmsPRUxyNgbGRR+HLoG1sr6xhXVKB2LPP
QBpUQq+6TRe5F1UzrZDasld54zjDq81yLqfozxiO7KmJBUJqnQ70EplukrHJ9Oyine9s6gKivDSW
vAspOEAH7Sx+p/pukCXyU4IgWcXG8C9x1Kr3XYwRkrvOZ0EZKgnMO8KQBdX0+yS87FlEyvlgPzIp
+8ClY9BjdvpTN8KJ8K+MmvcgtbZAsa4VHgqXwZeO0zCTZvtTWgBwwgpBboDbQX79TY1n4HYoarDo
aNd1xzLFvgNxv8FzHa4ySzAyI1FkWAE32Z8eaylMq9ECs7Ro8tdRMZ+D8MMne7jzhyBCQ9ADslqY
ZLKLr4+A1FFWYu/eskPnlQo/8V+MeWc8sB3HGLZlaO1Vr2HBpn9PdbLOYcg8mr5xxHyd/zwfcO3O
y+Sx8LhNw9FmI1PAMWLFWsnYdX65QRQM1DGWA6ahs+0AFM+2DynVkOejnVGQjs1WyIacI5P3fBc9
RKr2laqL6OWgZnCnbZ4w/zeaT4vIQNvKelyMOnyDoV4M1NLkrh+pLWVYpvwK81/E6iQGfimFiUWp
kEORRVBQU/OgepJfWtLGIBBM+g9hzkKtTtAVfhk667ns35LFGvW4SRVzfd1/PUVJIUPdrLN0jMTY
l3Ad0YNgjbfgR06bjHuqGEEJaK4FuQSjkm6P/hMdXr9kDNjWFEssPEtC1mkqluWwORMARHBfLLdx
O2GiPZ7UXemdJXgK12RWbNvhpdlhux2pJwRtcrVk55bjXQj3lonYvXmlyWhqCHC217uwGLjl1rqD
HhvbMmaTKVZshFEt6GFrMvF2vMUA6zJhPuPRJwChaZDXiHnBnDsCCG+q8j5jHgH4UdTD1cB867iC
+QL+2Mk+nDeWm7Kv9GxH3cmB1gDeSJKvdM4f4gzVsI9rXXuMPLRetNQJvCXQGBkZiQYpCBylZqKu
HC+283eUSeX6Smcz4HzgM2OQVNGBC0DN3MKrAx8JsNZmz0IGSNdN0kKX7jg+eqWt3JY083Hkxi5F
Vv+wmAycvNwEXnFxMD1Bhqy32w6cOGDK3CpEMv/Vi2aJRF8iKmacY3jzGNFBYyENT0eFQelUgN+Q
KOdR8Sum/PNnWiU9AcA2B6SgrE1OLoxuPA8AHSVhsiqHb/lf7rz0tAI/2UwfSLGQkjtbciCXFcKs
ia69GDngK0NKyifnWUiRPk13wlURe90kW3WVhXUHz0HZb9RKb4ERrjvvwCMjfOozck44wcU+zCa7
ekEg5h+hJKU3nlhhMOHw6zv9vWl8lfGHiJyjliklKOWMiW7jbFaMtIGp8C7iGtiFAVvm/ek+pZDk
0kZdsOEscHC16C81fpQ8S7lbsjGpDfDu0v8NNgP5Of6KLKFkE0exUsTNG/4QrGjpFDIRaQ5krprs
wmfGTgyaHYNpmlEbSMcnSMnJdPx0PdvpRkB8j4qRwkNYwUGqKZAny5mfpC/jhdCB3CvjLJ1vW3Yr
HyvE0X8rkbUDQ6wgIe5F4xBRBAE3jGx2kL9vJOwFJ65U5bvBUvgBCmqhtJqygIxq3Q06XHo7rkxm
Avk6LSCZ81nVh1Bnsh84+94K1ZsNgNvjQOpqxVXzTZhjzKGYvONjGgYAVanvKX+GGjcufd8OHsZa
JmooPF9ZiY4n+rPEQLTOLriGFKEztZqb9dt2ibamyMm8N8EBrUxnigAomPMb0/LoqDSk01VvM68T
5qcHJZvqI3Jsuk5VyB7lcDPzvWOkjy1E3MBoJ/WuYM+gf85y1bgGCSIHUq93ZcdkMHwI6CA1RRef
HKyNhYr3zU9WwN4XM4gJj0qOlt76G0Fkx/apx+ifBhEmSVhWXDMgfon8PuNJICcDGEOJXVVI/plw
yQv7+WJ18aOgnwIAU98mXSk9rYiy2UwsSjsqd3RUJFs0/BVThFIrcA1zbXkUSU7YfhZwKGK4RI+Z
UzsTmhS9O6IjY5F8F38g/qZHvTHslCrZtAUclxrGGIcnC5eggFpBZ9sr2KnJs1Xtb8bvNKMJF/a3
ieqNXH8ac5MXSBkt7WRiFMgVWSCKkG5mLpYGwUXmGFPmybeRVGKm/S6lp9aQMpgq2FvTP5fExegv
8DnlW+6y6KT6lyaDFNCCsMln6pChCuw+YD+tewd2dT6xFIqiIEx3VglCEGNsnj7OTftn9ujOB3xY
Kn96GPULcP6MsTnPu8unPyU3yh7HdemcYg6xQ7gHTMy07UC5WznguvDngJcyItoz6fErnSK3UYYn
PPtCW8fASTyxp4/TzXfkWZwWhKyAJ3321BX4lwOgBnAVAohZVxF9TO1MBsJdgXIkmX6Fp6NkDMeL
p07yZEcE4ryehLNdaFeR9ycAj4A66Iykz5EDjgdRaFwcdGkOuHpEylek/JtvlT6ssC4RnEPOVEAx
Gp66YWSkAQN0ViDWZoTipbFehNzkCRuM63I+BAikgmTX89a1/rlMFlccQokhrM8RAKvzKPjw55H6
CO8QYcAHtjET1Lg7UFTggfbIDkn16TGtWTh7GgJuWjb+IHQG6GW+f8DZnzlb+tzRwAvfi/c3roGE
6czdyVTZfZXFF/JWS3xFx0Yw1dMSvbT5VBH0Jw6slwZ3Uj+SpuWENXN8KpjXl44H2kBAMq5VzH/J
KAcL9cl40z2HSZozS+p9nd1h4JR8xJTKSW4DX0DIXJWZ7N/1XinNa2YsQt+6Ey3awlyN4U6IEfxz
SnVZ+xq028lkzKakNlcATCLi8bBgBkn5uU0m0+40AZ0N73gIr4TOFvswhjA6HfWqhc+nnbwXg8Ug
IX0i+AIFWsh5KigEOYRXmQS14mK/IBVbC08QJrTE0U8RsUILaiL+EYhBZozkB/Zffo3qBr6dUpl5
H9rehqdnWiFjQ4yAUPk3ybdAT3TdghPgJBINzXHCLxrLWN6JyEME2rV+pHGthrfS/k1m/qQ5bOjE
K+WsI9qPnDsNoTAEjLs65bPDmUvtr1B88C9ddOx2Wb5sJNcWx2n+lFlpXKk/EyoMlodVaAKXGEsK
8jEj5FZffgmCyI2Q5hvZtgsqh8+edhVoOR5ZI8YESNBsPG5BGExAsou3W5rlmSPFcCP48OLuB74f
FilyvHTdW9HrOANKoPQygpBkacj2wJB//E1QUQuJRR6MWw412tKKKVqhlWiFqUewZxuAr/+jprFQ
tdmm058EjJHs4SO6FGCt1IwzShbRNVF7C/8ImjRa4Z1Q17DYTv3rYS1WUUpnD2Pzxp4I0EkFAi+u
QoAEyXcBUwLSIkOzNOc6kjnkH6x+wLF6DabS4OXLTwjdq7Z8mjGNIblHKKISfKhBhimj9a0fH4mv
pN8oBhs3xKfuIPUOgoOYpAMXV9IxmiZD4NNdQkxKSGbCJHYQGtIdOPweZ7NgTAz+x3PzLaiCQ4bl
Yd7+ecGZKmvrR9vkP/MYGjxoqocMbKDGaaLH0IsyyQ/NFded7gDr0CLrq/vaODLP0cbpo1U2D+GM
Hfl4TBm91fK9Z+4zGXBodzMljv8jcSQHKWYj7ipkHkhoyoDJnhp9EOciwl2fWoh9nSzp0VaifrSY
rNLafC/4Y16B1uMzmgM5BBSs4I0NIY9TQ4IX4K3L/Z1kEuYObvwi35SqWSYSWJvNJgheWcJGJC3c
4qsjVBjfxJzUC+XuSJXjTsvB4w8JehmAzET/wa81CZgZrrloDvRCWa1v2t781C2YFiLBPOH5BMgi
BZqpGyetF8eCyoReoXkcsK42MRws1QNZdi1YN3UR4V/0N93463XnKk23JcZOJBohSuQ8+HxaVr5V
oZJAM+EVEH/GmGN0YYdCOAZyRJQI2JEcuqHecreoOSmYdeSMg8W8bLxnLdJeGHN3Nje0NRhDy1Ay
LAgwmuChfDSBzUS6PDc7Ngkgc3tl5QCTFMyv9YhGWwjHW8JjqjvHkwVwFaDR5Nq3T4L4AYPNyARk
sBMCTnoh0WUnLAThoaDDhWmzp3bVRc57H1xqVAp+/0C5JA8YJzcQZgq2lD2AKdGCWyzgssc4cFMU
/7A9ZsH91ia9AXS2E3pPygV2aSEopPOj4cH1lxucw9otEQmYH8lvxb06U6nUeCPlXMQw2SocQ9o3
lx8JHES7zqRtLytVxZM11Me1FxtYw1xmhs7BkYNo2dmgH6TECgMSeUWNo291LDF4hry00UIaxYI6
eaoBNxU3m4yy4vrBUC6dTT7wVNNfKeozQqHV2B+iSQGSLR209771I3QNLy/7ZaA24s+zboAn6f5A
fUsTZXGer5ACIpO5QTLhBzPQ/PCrP/U3F+NGngW0mlTdJPBAglx7ddieSJ3qIIJtwnMav9XRbw4G
AqYJnGgDPVOmOSX2a/Gvj73j1LxNXXPUqEED81Ook3Q6C3A+zza7xd8Sg30Y4H6sOok4Kf1NBssC
dNiAH3hnv/kRrUm6HH1d7ewueajBZ3jnnCyNxh7/jY3PHcUPZUrPYattNOU+MqfHUnhWOlyHpfqb
h79eSLUIaQaj5hTbpf0ZwWO14LGUCdHoVzA4BFMdc6Vt47N88yNcnJ3wEQZ7UBOUl1heOtg1wj/J
pTeYoxwAA0S/vMpFxAs43kzR7pYUjF8vOc1UaWnLC71Kury1evaBX/GQ75WHYphRIplNxUv2QUcg
VqMIlCHZEchx+XA9yK57UaRkv/JvtkwlDBO6MgzmDKEnJblwmlIqtK3lXOSBDo55n/fODiO9C2sL
sbI8UurMoNZS0U2Jfs8kKu6CeF+yjAs7sYpZO/6Oz/mto/w+ZDY0sx6T6eZoAfBoOP06zTC0JG0P
2INI/16zUwmf2YBya/KYEFjPrIKVNCLFtlaxACW4yl0lAjhC29jZE9l20zZbS/8sgXe8N7Ef0cs3
c8alF4CB6gmNuUn6Jbo32mvkaF/0fQ2EgAZFaWFxi6PrHQLngjki29pq7boiX/E6mHE1M9xCiafk
W719Ft4hGJsdqmRhfDMjXhmaAZH4kiX6iyiEQNfVVTr9//xkoDXcJ3jRGmlUsnQyuQ8RqdkRKiLU
8QaCh+4AwBlQ5mhgJBTkgspKVpbfCnrFYaIPMrdRl636Goc/9DvOZw8llA9v0rblFIpZ+IQBJeJs
LPKZ//2S/ku03zLmT/02mLBFZFghZSzqbRfk30VUGku2FtpBbvvgKeEeVMAm5xkfSgBh0PyK3CVh
DksQlziAlGOKGKWjn8OoeSupSKh24XaSk6E9VGwTaevyfahCcQNxkSo6JPBUZ8Sq2DRm/lANB3l/
1G0sMgPTseF6BMta9IltOxe0pgKzcNsbf9wkBsPlQC0yCGKPjF2lzFByrHLU0L0Bhmnif+Ux6dZt
BvxIhH2bCvUQgjwOcDH98CVxQXrCBgG91/UUq3d0idE/J2bPsQ04/liHGx6oVH0klr5+8b3XLNL3
LIDCrpKmjr9BJ0BXJX5YTbpspcITcg430IpKG9ljHldP8s5x3ZKBioZnJiws/6bfXHjK0kNrFZt7
xuhZw3zYawh15JwZRXj6Q3nL8VWd/YxJJEMVzYagbdrBa4lfLOYnAkRJe6kD4hP60WEY3hn1mwMB
dxMnaSAE7tGahn2QfgQsvij5wmhCRDUhSkd4QE1nCKddARbloC41bYbD1hNqndTnsihAJvwnQcOD
cEGXCLDFkc/U58hDRDgd95eY4EY+llQtAkDJjxmcALyDS8ilNJf8C8rFhCk+Yzc5AXHUUO8D7vC+
beDVNOMxaa4A6PRkPlN9DPYFxzxhmv3hsSSpuoBiuY203+y+BBpVLWKFL+GyxZBXVOjV8shDFc8C
li2MVv1u4eAghTdFMvQlpWMrmCyuAESKqcHaNudxBFX3g8s2AeEvg1s+HnJF8maZR7k98HgihlAc
YqOyH0A02/CV+Kdl4xkJByiBoYarFAn0WYK6jFhiMXCwkYKCQrB3rc3yT9PQd9eQ/s6XvHihBAXB
MHCrKMt3rrgJGVBSLNLlSEPMf3PD+E9EHyTUTF+CvmhHDe4WLlWUspyUXcRO4BaBet+BG/GhcdTB
utuidipUvW3guBoISpcI7QJICNHGYBGy1GQtpBdDfhEL5BIgG6eGBR+iJ1EDOrr3TEQcKIsE7+GT
JdknWRWxXjmHT9KCGcRe72ZjFcDHDZm5ri12JhzjblkvjPjJSIhgpOJ75Xf1GSJFiK/4NhxtPATO
dIP1asBq5jc8kFgwW4lGCFMJrzchcJIfpibfxMhZR727WDb2X8GIdweYY7PtIQ/qBpP/i8ux83GR
GMJneWgCFBRCV2ULlVC4CoHd244tjwFcJ4VThDdCno8rhtAY/EaxD3iDOguBq7aySIQSzajPZKgH
xwKp4C1Cj16SXopfEFOJFCOCIRn0Zp5spQGSO+XAALNidHKLfFIpW64qAgjirOAnsfdKvYFBGuAo
PScm2HS1tYctOMWvRB2rIEbTHzQU/fa0M93ysXTzB7krxFmpzaUHyNL2o6bvCEZ8RBjHjlES1Qlb
SEnhxbVH3cXOyw0oigBP4sZCJIhhVgiygCyozPjeVP2YEAR6vhYlBkYUWs0Zyf78n8DjLzvsMEgA
EiEtqYQxYSL0ICAEEBDxkm8PT5PWr4LjAh4pQfk2u6dctjcmDxLEFoAwqh0Vs5fHcgBb0A+ptQWG
KAIEkGIFX9/k6YbHIMUOPu37QJXoWAB1sNfTb9ivVmqHVi+Oog9WdzULbAMDCwPN3+edfVFApkPx
J1OPFesC3Oq5nnb1Z92yPhwePzb0FVj0yjIyFOQXg4RctBxGnRzcV/pG4CqBQ/Sp2Y2Y7Jfuq96q
c0zN3U3fEqQMol2VfDfj0XQwcGE3ersVGyRlop2SmR4ZYyH8wWCaaFUh1Wt2cOoqWVkTYOuVwkGr
n1wkXm315qt6o+/MGgVkdygN1Ow7ThJ5YGbklBolRmRBv+UqLIXaft1pbAFvlvRYyuQT0USN9sn3
Y3pDMg9bA1c6Bz6p27+OKQ1bnb960XBqsNedTHVy2dHkNiBVPw6D5kXGENts8LupmKYjWN9g8TB4
O9tBMWBGFyk1SdhN17ykjJbU+KXZ5l0BO8lSs/kqGdKmzJtcDngebZp6T90wcdDxqTIv0PT3rhnc
ecDWXlX9KLN+4AOskNmxEuzZB2G7HYlyzfe8pTv7WhXIf2myRVFBT85yHtIj3OWCGK7AWz3+pjvg
ifqzfRppZaUgFYV5owgtrBJPiuIp9aZV+qHHaONCPCL2BTRxRYWYtCP9OYXy9DfqoHSa8l56VDmi
gp5pXc9mvGwnpC0/JAyqvSTqjikUmCub5yX6uRyOoSSAGBlYj3HhSvgNxoRU6TPTMGS00v8Z++Jh
IRXFyx+jL+I7/Z+e2g+6da5Zet8U7loP/L2o0g22EAjkZOgyOsdk8q0WZllG8in1r0Rh5D909lQ6
YlWC3ggU94vp0DijjGBbk8ijWgcDUEY/eBTkALQiiN7g5JS6Va8S3tNu2PaBubZiRp6gJvJcu9Nn
bKlKVFAVcFK/G8MrrYfQG3j/sOn7a5ji//smYsDYAXTQq6i02VGA0vxZNYVNdOLFCUAUAszpA+ue
KOSqrQjX9AS7uHLVuseu/GGqz+MfqB1M39ypuGI7ctMEAKKypEecSZYy21Z6D5gEw6WL8PtGyVgX
T8Mlrb2Y7LbQA+1FwpM2A31WQ/BS2/5wFzvJWnQ0qIIiafGB1zyQEpp7zBswX4fGNRt5PHCnRmt+
omITjSPwp4xGOOFnRgWNHTlnbvAHBESm/08CYdsGjwLGCFJFdJvA3ZWJCTw1tcuIBe799Jhu1TwR
wjiVJWu6OoU9BE/URHlAeSeCFSsJmGphS3fB7C0Kmjc+YoqFgvrdTTYu4c5wpgGHExsZ3yiii9yo
hVnsDG0gnUcMGu8T38WaxjH+qXAdp/ZrAugydWz2MGGVjXvPRQuI0GX+1O3sAKcpo182j6UWGgSj
r+QN54S3xPw1DHMz5Olr5Znr9B3EGRjcCl6AL0PsFWhJJPY5eFvfBRyrOO/XGXA3GI6FrkkMpUnI
cjuQkVCEuQgSMaPaZ3XLAps/jhtvPXzB0lfyrxSMIz3fTZuzTbyIQ6o9B6BSEXBukM1HsT61adFb
EISGRaIcutGv9jV2l+TX3GXG40/GLEZBU19MspiATfUknbLw1r2sdSiTdyjHB0NLT0lpoGwaQuo/
79yPQyFjumh9ORIoS2fIpiJ+FNcKEcaR9qRZgZ8tGN+QTkKiPXnMVhVGRta9KIYpyUmKKowPuraL
CHHSLDeRy5JukgbMWXiFlWLtxg9bhoWYVA2OE/OV6YveqXacvhu9owIkk8u1YeBTBjk9GCr5hwxq
Od9hikHfjnO9AzpAYbUUzyU4GXI2EyxYMNYa63CBH1vPoCAvMY7xLwKGFVH+YvF+bSxBRdOIUz/l
Hn77FFu1xoiV1DVoQKTjqn6J6DVmhgAYo+9sqdyAWYXYS93gLIlLO5cYhOhMNnJZDTmzRB0aQU3w
z/ZEhfloVdZOSmspuKSTFsIREZo8RsG3ehucGTAoXQZIJ9lu0H1RqeVOeM9Kd5oZ2i7q2CV+UCPz
PsbBcX+E8RP7wAXdipxwD90plkNSV8WEj3ZkrwkRNp/rgwjdbFjJnlFMGTSg/JXPT9MjVpvgffJm
I6p9D4Og27wmAZ0zJI2UoNtYr95D/mBFBen6lGFDtIT9cdJ+9ATrFYJb0xtvqG82MvPtT+lGUeVK
OoIEY/Ple5q6OHUAHk+Mbg0BJhP1KzSnIFVCNlOKifJgrXpMgH9d2/2DpE/wbj4CWAK2UAEk8zhg
JzH/0fsJoc+nENvCbOrha8SWEGqdGERaJP4TDhEB9CcFCavJT0HNq+RpA4mykVOt6YgiQSTKrUnX
i2KBOCNYa99T7LtPk8taEucIc9x6EL/sVoIjJK2kACiowgXSQ12jgdrAz0rxRPvMiJ5uGWDwocj7
ffYAevkLfbReMlgoyn396NLx9/iHyuSCZv8yobA4hx7SV9RTwPpCSEr7x5wSMlEWEyPed9mwBMIc
Mq40sPPuKONs/8nnffbewdNyk3qeaAC3wBKIwnnKnXcR9hGx6KykjoILmSilx7GR9pBlsw+QK7SW
VhvuhR8zmFiNh3rfM2PEy+gNNHOA5TCVLJdfgNwX4giUCl8XiYGYxulm9SE3o/fsFWOvRAsSa8S3
09CgMvdROdlfx50vDLEL+mzr/9iCij8J+hmyNOcBDrNRWGbzyEOH0fltOw97gV3ksNdZtK+XdKOb
HpaZ41YjzMrYysSCnYimnTUau1hl6zTvdxpX3QKdbY7KLjDOWHeRgXyK2zfA1jLUudf6VCq9b6cx
P/02e6pb1wCroJdmdovvZh1lTpJakRvgo3rSrGnXTCPkIN0VN9IW9Yq7bLFCsAy2gUv/31VP/sAU
PJZcVeK8z260Enhb3n3PlKjjVtekWDb4hD9IrGeJtvAJrXURV4FZNw+ED6mkOr61StUzGiqNEfeV
hqRBwD5GRETmGDH8hOSvnhDa6eQASSuohIUEDrGPAQwRGjthctGmUoFkCkmJ8l7i0FrbqOhBfcSU
VaYiq9nCnBSTU9f4MOhEvQrDEvTTbgXm675JhcYEjlRKMt3YJAtrmLQXkiGDGlL6eDZjfZAIWnCC
oo0ZZU6odisjwNjaWsnfE8wkCMHNF8iU8j4snlsksYPbrObk3HQXSBNv8l97Jrd1tLioaN8aAAwz
NV8GnnPrYduV7jDOZmh0hqRCX8nOlME8meEJPYlIkeU2isQ0hRzMMcIpd06RrtPgwlbBOw6W766o
/lu0dS6JyyLxNj1pKyxPbNPSezRxGPCiXZi9DmNIdOjOzGpwQmXCYkR6czT5hxI+dbJfVAxVS2cv
HK9UzthE5QhHrjyOhEAqA+kSvPKAWic3iVLzCOrkb4RkC+Bd5yg5K99HN7T22G6kefhht3b44Bo0
HgJRkT+t/OJ8F1aDGPq5QCFLUSNlQRcnKFzZUAreGAcM7ADfmNeef0kIpr5u8IA4Cr8fNSj8EIel
v2b6rQ3dYcCUrtGcf4QjZmZQtyhrwXya4kvdWX+DEJlvfRsL1rhW4rda8EkFXPdSFnaRDISQ9vc1
Fg6C8tqIIfQZUoIFnjCjYPGdYT5WsA4ou270ClWay0z1AFozxwZdfrtmJiGxmFP1mY9iVgZYR/Kh
1fwYEDdlVnzOYHkj4LI0/B3DVx40pwnKimUN3hEPSfCiqqPKJ2zFjqLhlRSnGtFGC/iYUib6tAIB
lHjJyvkIeQ27oM1rWeIhDNeO0hoZCsoH9KtPjtip2tN7ZWm7JGAda1BvXd6QRT5t02TDp0vteU+v
4UailVRP/2PpvHYbx5Yo+kUEmMOrlbMlW04vhNuBOWd+/azyvcAAMwN0yxZ5QtWuHbh7cjwAiTYE
h7UesFTEUsFBIQNS2mUHxAuaxS+KAVimbUCv3OQ64SVXeYQsLUB8pGHvUrKrMRalFy2tbW1+OEyR
c67jOvX2HjMZDSQCLyNClRHaaf6xoseSAq1Bp6HruyEwT5PbLh3ajSmyXgt9YgzoMKNIjJ1QNVx4
AuTy0stX0AMa+0oWM3P0cBGkBU7fP8NGOAmtgebRWct0xx3025xhn+x8WaaLaxUF+pCs3XRL6+6D
lnTC+eOsZ0q+pBgI489W9zH7aADL0BnQw9sqChOeEcWGXOpiP5eCfpmmfa6HN7v7Eo4UEDcAKOxA
UcIPyINT0GuWosDfRgP64F6ipn21o/ElmvbFonWbbSJoJ8e+5MwazWM86VRExjlUb6H/DkzncWfL
OKZmiSLx5IXLueAzkJELozRxO7D76FS5zclyf9RMNJDooozxjj/VNupQSvBQvOZCLVU0486BsbfO
W65hADwdQkBvHe3mKyPHxQiAhAg2KGMQHH5AC7NgYvdau1QxXfQxjIhcan7TfRFICOjkgh2IECAm
5zeB/JYwguakXpqVtaMTlQcVTL/j9AxiK5CZgKwlKiMDCAJjfhLSN7QFc0a6GFunqYwPwXNr9V8W
UyJEmCZyitOKlBZS+fmxH+tfofVpxY2GuQaFKeZDHFxkfmWW+dFhPCfFnEyrZpqYGgOXocdcL9/6
FV4qWBnabE115+nvprIuu7eSbN9+7VjG2oTwIPM1E1k0BZGADUaA/NqsdiVNI/bpc0hzD+glOJpA
4BEsFqn5cwxpxxTOi3UhkbJo7XOvIuZkJFNxamTBresmaFLMF3UyI6afzkJiBrGA1QTC8acEwf+M
c1aG9doL4zwpNeQnyIUXw2lF3FTgigPtQ2RxglsCmc7BwHC65Pg3ljPoE+JOu5pooWCg4tmBBBgX
ID1Qr5MLGB5dbbjtaIuoi2IIELApHgxkgA6k1qmB+lGLtE1DUU4dIJ1TfRN6lcVQnUpdWnE6JmYe
0H3gNDigpMFFB9VGIxq3KNl/UV+dNFtd+C5+LaAuYO/MG9342SmSpYhBSZpnCCx2BwxUqcEBK+ie
/ZRRCCsBUJ0WQoX8sWBWO9oQFOozg+8yP1OJIud4iFWyVPt/rSLDNnHQ5AdRttgOCmR1EWO7EdfK
PiIY1ceX3uv6g1ZmR4CTtYXiMyrueT0sBE4S4gZV/Gy+WoIqMaRzuApE16aGyYbv3gT1sQYoncxh
MVvh2a2e/z6OBjyz6Q6rZYxLLb7aQBY8NLnNfFsS/37FRan1p6NWffSUMr6oA9mQ0iFIO+7L6qFM
1HMdJxRV0hksrEPokhz/t0wneBZcVLQN1VBtfablWfcrXACp0+EmIf8BuFhl2TdEabndWHy+mHYD
VqSWe8OWbI/6+6+IiX2iv/VlQGvcopeiTHAYsATQAuKp3fTEX1bKswF9KdKhlqPfJU6Rk87mD4nw
WEANoIuFsraUPy1miKgvy65MQgRiGMGoahyMxLxYZrwd9bWKI13sJke/1BFcnzwGs7KOBVljTfJS
XUQ/nqVu/6eXRLZYlF/RsFTx+gRsgrnzZ7YQ4z/gMAiP/yx3wbH51mKDbMInoxKngq9CD3Is9VFM
WzEdEujHXrp3h7dGjPH64tAzgNN0QmCNv+tw4bM+UrqJrMNaU6RkELFshaJX/dEaUExghcSOF23+
L4JWTpgfy0JmC5Jv2SjqUYodAeEFcIRlocPBl5lCbJdbaMFXLE3PbqE92ebn6DRLm7IymUlGtLtl
NvnXQRk6hrrZMja7g4k72oRcwQq/q4pyLcCmVpcaCirRzZZ7rj39RWig8RMiqt9b7aI2nAPA990b
6xVztj2GnFw+fUShghUsi0Cvelw1fmUf12haGPBbWA+UTrN1gw8ZYDky55mRxKMaEhWd30H3Tbgs
/KeeZAOpG6px3kZxdcYiZK88xo22jzlNiQuAindqWBK+m5HXoF2c8hPrvudh9Gm1Lnp8KaqU+IzW
/nZyikChfbQkhhWqufH6k4HUQnlkMr53mOZIaywUUh1BjZw18kIptIS6Fno4ZtGJ2Im76fX2WSGB
h3UjA7eBUIWhtg8TsaolfW40f/dgEINClLvB7KimehquTKaYgshvCqPXYUtgkAu21lNfRZO4fR2a
f/wZwcB4jsof+byDdnGVbTxn/3Ic/f4EmQEhShzn/ZRsoeYT4Ods4k5shdyVGbx3araRSWA92l8y
xo5ROKWlddZxLi1tHxRkmVahCDTWvVqRiNhivJRurQnOEmqKqe8PbsyVmqIzYUM49VtvBz8yhE8r
+GvUv+LIXMKLHonnDfKnai5v7RfTSIXImq4viVbJH1EPXJIQNytUkFTzgJSYIbnBRp0uYFZrXy9v
lA56g79Sv+hHEtRbFJwcBmA4/zfwSeZzFWFo5xFyySKXLpNRVFH/Ch1UrAk6ZeXAH0JrcWjG6Hni
fteYyU9+8th+Zb23a4vnP2ftbJYkPmxDrIRzkymbiktzgkXyU8ODH+NgNSONgdfwRz43L+EdayFG
Y92pp+VWg7fIXoccw+4YbspRWwo4xcvDm3iOM6ArYy8FW2fYS+n1kCxxZ9ZrsR0j3k61qRS488Es
WBhM/Xwa1FjFUWJo74ID6cHJsuK3CR+5voXiaxabdrZvwm6w8CqayQejfEDnGHNLoOcjSQSXTNoA
JhMKrGaNiid0RGvgLe2CodJ7whYxSUVmMCNL0jCmlUgIBrTFVApOvittNKv6RwKVkp5542jpOcUw
2i0gKiSU++9x5a7yqSTVzWNUwt1J3cDURCoLGjiNbtKjIB2FqYA4C7wDcYqF6Uzh8UVV0g8wIMe1
BvcoN8Vr2//MVW0bgpBUAXwd8oH4FA+ooFFfGDBg/g8Fh61WkTRCl1L9c2oSerh8mSC17SZK/o2U
7VZxzqHxa2m6reb8kOOgYmL9D6IfD3d1Hk8NAlALLzU/V+GQ73RakswXoEjgzlk3QDDtgxrPV4fZ
GMJMGBL0LRGSorxH/20tpFzpHeXuRuV2xApwtNU3XwEUNnAHMsyc3R0SHRoii/MpuZpn9y1UEJ/N
zot8FMhAFqCtwpPYZ86NUQ4UF3MavhRjaLahmH5yK7fukpEg1Dxmt7hccJFB95NH6oN9Cmzc6qh2
8Lpg9/2pFwdwrXCXAmPZJcHJypPZhu9uimCgPCUj7O6dR9cTayvVCndWlx1d3z03Qf6IrfZSqiFV
A2yOsGr2eh9fTkx3esQTeB/PPxPBag23v23OB7Wr7nOVv+PD1+LqOVD1inTQ8MPvbmreqmpfd9kT
pmAZSlKtA5IvI3uBA4c+lByFrrA6egSOtR0h8TPyb7F31CCi63+1/DaYlaPcCDYvTWQXiVY8eTmC
3VbrlmnKwRHvrUH7y8MIOQpcVznpwFM8xARKe8xkqg2jrdRHfdJA606WqcSveFsdyZcThAin4q38
Bg7doZ7hjUcrHIKFc+heEvQLFM07x8ghlcOIMqa9GEqGoQG999GX8ZRNJ8Y4DJwAqbq5lW8vkWnT
mD1WEzJ8YeiI5QEDksEPlgEwjpaNGLctMy4OJg7B5D9w+ayoJXGORDDoopfJuy+cr5luAB9O01eR
59CV3AdUvPxM7E4XnvPpBto6if/kRlLoNbDBIuM9wGELGNtLiFpc+w5WnQG6m5rUjuCGadq6CU+w
9XzsOrmkJHvRp0ETjz5KGMBW3yetnsHa1OIxqjWUbc7WUnFjs9X4ra/L1wBDO4Cwg2tDHpA9wvZb
u/TzQrRNuSA1lqQChcLGVafUIYi8Bh3pDC5Of6Gz1/JrNQe3CTpQIZQ7iDtu0G8L4ZEDMtVkgmlX
n4/rffU8lbcodJ+cCZcJRI5ybsixWMrgqXL1L/kbghx0ZrhVuDQYC4c83yJSXlLk+mSfxlLiUwin
w4Ppqlv5fWzCi8LoXamfhG3toOnigJyImes9NLh/hlRlpH0XlDqh4j5jRzJa6Z+bpgzoh5Gilfq0
MdOdZgdHNL1NrywTRIMi4OuMU2Q7a1czTDyqh4fKZgKj8BGRwQR7WtUONcMPJJDXUnNO8fyduoQX
ZuanqnbLOgFEtoHcmJFkVKOBf0r1ryHaaq1KvlW08kbSTMt80SuHUSMXqFkp+S4lnY9Bgk8qUoBH
R7BJNOcpgdvmBOa67pL9nPklrUvAowoPDRqRePhR+2YLUA3ttQyrq3iwdfm7LmjfbO5sGlWtUtYg
R6rm3qoMk0kESk75I/k+EjKCkxQ2fvVd4jLCwXtKy/lg99Y6KaZtnFdrgzHepPwl0orpmgp4m8Xl
UgLGHWbwFi9Jt5Qd6yymdBH+LKaGC5MwK93AWUU1EwTgzrIPRK+dbQ0H//yQnNXC1dfwlO4TPXce
Vo8BHB+/R27sy4iJzsW4ZRqSDDy+ixJeufNCRNe+LduX0QL4x/qyCqZzVVBKwzhDrVV96Q027XY5
/ghYw/UYc7jaKc7KIFncjuI+GuuntsIhdHhT3XE5MkLVo0/RYZvWnSF8iS9fN8P75eFofbpQs5Ys
L4jS6H84kkZ18hYYiS8ih7vFwrqprdxHXSXX2UoPTBL/jEAc3FSqKrhQKt76UjxpjHWHaNfGnllB
X1Ar4TbGEZFkgepFmXr8tWBSMNkaqE3JDti1rEC5DZzcXqYC5vTWR6AhrQNoLsw75+taobuZ1LbF
gRphZJjrz6Of/6ShvVOzkzHZL35YMheajS1udDvEa0F7QDS86Ia1y69SJJdQTc6V+Zkr5FXZj5L7
M8XE/xo6B3lGRPqs46kGdiy3SMQamTr/YKQ0H9ah4lwx1fxTZh5i+8kJ3Y/aRth6AkSKqLxsdby7
Hvoy3sQpKEM7MQqqpu0Ayzi132djE9vPYf1jr9OW2wI0qjQv4JrDmG/ycto5jnvoDWM9esOxHLvv
sHnpNZK6pytCmMnXOG0CGQwpdKGlOwGJpFupBrrceSy3zZf7FD2Ht+DbY3TEEfxKMm91aDgdRIfb
WuaXpNnVunftnO+GAltOah2TQDha8kTy/KUxGcBBaSQIzK8IVXEOHc1cDM9Pt46+ba4n+KuWukaF
txzrYe3Vjz5mElZ3VB31RfpuHGVLF+6CtxuyaFeeNRz+1LWt/zYlrmIPfXUUPKofnoc5JvfeXLfd
mbTyNr5gz2UwExf9sIiGSnqfUffwmsCUqnitO3vDsH8sUHeLBylFIGQGBprGEaSUC7qwfvXy4ts3
YQwEpfGYEdKk2MZ7wsuCs8dVikvB0dHf9LI6Q8L+o/twVpW/QkobY/YJNoXiNeQYYIgxr8E5mz3h
UbzSjv7amsSHFGQX67CLlk1bDxRm0giOirSnXNlaNrmAsqaGutw8+d0jaSrMC7sQUGFWzqp1nONk
L4JrPAFwfgghMXqQ+lgueT0/U5FirX1UI2ffqTwGtDtwDyvdvwweF2GxKKycEBZkAWOFm6Olb8TB
jaZbqHD50BEOSYFdj+dm+EkgiMF+QyLOmAl7chwDa/0wNPkxG1l9cAflih2uMt5meiPFc52sVH08
xjmZF0z4fLoEu33CoWWFYFJ+kqx0KnAsv13ArgbcO29wK/sY0/gCX3RdRv4/nnOZZ/vBf8bWfx26
SG/RCIzI3JqWNBCO8ewq1gejwua3I3zxR2Jdsm2J1Q14QWFQ6jd4Y/P7kmmbjTHDbygcKG1SrF6g
DGhRfEmQFvpjd53xGRB+0NwWX2r/VDrzz1y8yPONjOSQpPFGc+k/AEnK+lTnYtDDE6eRoukVY+Bm
KjF5oUxgm3Cy2KmH1Uz4jqWmiixDbGQ9D1vSOjsRyzESMxIDQwaGh5M2RkNpu+NyQSwbfzgMeGvi
oLduPOxjbhuSTWa0FB41I4zdczJy64z4a/nrMYzf2uYZfgQ4+mAHi8pHn2bbbzbAhdz9OuWJRKtR
NMsILGtXBZk2Y9tGDKn/mUm9n+p2adjdBgFIISUXP1xEChIc6XsctAFmgKbxPFokpUU8ANrGAWLF
BBnWc4etDHo5+mPwN24LzDpWxmjhFOie+d9ZKRj1Pjq5CT2aMV5F10LhA6Gi5bwwmnPP3FnVu7OK
MEQ8NwxYT1lHmORuxpHnuW0hANEb4DKA/TNKGFg9V7t+KcdH8c0wqShSbN68OvoElqdvjb597zt7
K1/qz7p6rHSEz9N6wkeLJxscengaBDaiOzYJfJrDm9hY/cFDxG+OSQD/5i+JQOTHnSfU6QEVLC+J
opa7maOyrkzZHgWHmZKym8ark7zF+WvLfSZZAJBbzW+Ea/go/LjD9BIjXypcql/c/VsqPkWFUIer
jfaH3qLekEWY5R8e4dYhV6EYdo7WXWz48OqkvIxtplekjVJqrmtMLVMIFxo0XdRKcKYM0f6AYsup
S7GKEH7dWS+jnexLJu8yrSgAoXtw4IjUudk9+BUYQvMjYuR5nN8jICh4Ao1pHqJha8aPCYWzbWMS
njzmibbsfO8BpRRl6FW8a4wmehyD5Mk3QGoh+bgRvfZ0s8J65TYF6xNHCQbYJXeQCLvrCrurBmq/
80iEHsgrNgZ5fXCpx/wyQRAEEb34h0U1dmS8JXfVDS5vGxI1VmaQWty0W/hQ+Bsm07q30jAq6kKU
XfOwmjATYfeZEQp0sNoZYaMytMtESQ5zgVcr7sEGui7WqO2s+uw0EX744AzJl0qpbCKrxqR6tFok
lgO1z3isIZGIL0oDexhQGosHnR2NMcR2SD5MgpH8sLn34EshC0fsKQGDAfVYt/EG80ZxiDCzm/iF
QzZQKDRHv/q0yQnFa0JMAbFHPLLBegLU9SJn4OJukNC5Pno9uLCFhm14/xZlxgnRwd6nKw9iiGdk
eKfVK4j13dGquz6YV5+mEm+dy+igcI1I/5ZuNOnvqvZWDRp+dEH5nHfmsQl/dDAN1aoeDKXcNQ4+
9kJ9rdoV7P5/Tdu+elwBUxpdohHRgZVwlurEYwUQsJMXPDmJweuuY8Oy6UY0yc3LEFbb0eNgwJGc
TjeL67WioDuwXvMue9TRF5JaWh79FiMJolfJYDoaGDcREP6gj1Ad2Z08VR5lWe1hxy8ZmdXlFvv2
MbUPYwy+qOYw9iv9ygvJHwwGYIw7LNyoKyaZIikUcpUa6/usfBTEeOz2GlkXCPkGVleBeE1g9Sgw
H4PM/xmgAdqtCcVPWFJKy2MjeGC6e4FFwANcynpjEufJ6AR7EAfBbrLuIngqeZs8NTC6xd9cfBQT
3yRKcNcO7z5WrcFd8KQMLFW8+FyLGCIi1FMgq6yEAhUbD/aE00KHgyxYp1IWy8BtYHc3REX0/pPu
lcbC0OaDEVYHFNJ3s7sUU7Fjrxvji+Z+uOXdGQcudBcZwt76F6XnjHq0q5uvkug5PV7qWbVKhpPY
yKXY4w7Uo0qvMfb0QmSJWI8bOwxpKKyMde7xruza2/4JrAHTNcsE6mEwlAZLs3LjVciwNlzrEeFo
nF7OspvHL6OpL5pC7mPFHeGZ8z4cMWA3HeDVKNkIr44hSFC9KVG0swDyGYbCP7z7mGuVpOX6AVQo
a36GLXWZouIwpmxkq95Do27R0dJzLEzttWitc9ePN9ETWtY3vrGHuZyemjT/49RCDZqp40slW86T
tSOv6F+q4FQRqYyi9FlZdHX76OXUKR25hz3sYMwsmCAyTQELGLXpk5p2xXDxGqgocO23CaitHAHF
sf4wO2qfEtBvXgbltA2keLcCnDWbBXthy8921EnDMaM5ZDRo+D4apccBh3wf2xsRp9IErH0Yk6IO
LDDknPXHrD47SNsgNAHXeD91hIIzya7ZZHx1Ab0Pdc/sE0sFGyQiNEC4p038D4r0WYSTpuHdhF2D
af7ChQvVIAGYU4h1K9Wfd6Y3HixGtEbS3mdS6v7AMRkfMoX1gzl/0IqznOR18Sr6KBfIBa3cCA96
glvm68F+XjeGdxmqXz5ijdA/ZKDApQ0FefIzym13P9PXOTr5q87F1ShbfUomAzx7yJiPKs0GLRsG
O2r70WDk3FYGzYK1HFRii9SvsiT1aTzXZczaphgzaT6jmy8e2sICKqLs2OJBUTjJOq9Pf44bCJIU
i0pHDY/DYBxb+iMcnNCXYM3TnSmIrhPO9BR7iwp1HK5KsXizKNoxgagRxnB1oFOkgYZ7plAUgk1J
YfvgWAH2ht6uwr+wzUaSwKaFlfmvk+6s8zHcQc/pa+NIpJo/aGAQDCyLT6KkZu1BxHYFZAMIIHVe
7kgcTmjMdXvTp9GqDzgs1kV8izkMxsHFvV7/YypVmnj/KRc3VnXUlTmAqw203T+KXGqMaasaH7vf
FPGF+9zTb2AiO+LRj62TmDt0yAHTKCTlWvA0Xh3XegvoDLdtmXneteljIC9oDtqfzoY23UMtzAAa
f3ETCzpXrd80dKUAEzbOoxHllXDRdM0/CJLPZCRmnq0737nlbprBpWpmOm0pV9wdVjahtH7R7YXP
9Of4yprIoElAhDcAnTnpleTqwYGuyBAz8aJPbWTxUUSGA9xgWUFcaNieSJVB2SNbxQEvZNf0kHCa
Pyeqs48bR2zla3z9vKOo87LWP4unuebPLwFopMztMuzE0LhPNjw3rlVnICQQLFdMM7ClWzNeEQDd
glE/lcXZzoN9pCHLycDS6M0sVVtUkGlli/k4zrQh8r0YMgq6PI2RZ6Ujp+cjB0ZISc0ByGoWIcxg
wbvx0pMH08FCSeJq5UNPCeaMOrElxRMiLgi2oheG4R5hOS0PzAJhk3I6ba1DHryJzUAOJZwhlg+3
MxaUIwlwdnHyZUHIb6zptxxiV1DhkkzISdt/168mU+NM+8k9e1tY1cHIAcc1MLma80fFwoDBceGU
25LzOGASVtPTdRBAyXnEODPYTWh7FMq0IfOPAS6zXkZwPZdfnd1dhk+JexDuQAY4RBsqZ08CdhBa
40qCujpnEwFhtQCjM+s4H6KbwfxSmZ6UNINOCzpQXBO8dkivaYLVCNOpmUDkbyETz4kQ+lSiUbVl
EH5C6Tc6EG9UN06lLzoLt6ZuQm+XPNqkmvcGIXQrNYwe4vrUTSfVRYrcnpDF9tZfo8EC/0MvJyLo
G3PR1K/RAEHP/khQb1VKu35LAZB61lFIcd2S+cgQcKMMvwFRWLwORbm0KtpHb2dG+sUFeRsROVg1
pwgfYNrm1sYKIIGtnml7lfVklMFCmYxlUniIEvEyGsLFmH0kgbOdMPZo4k0Nkt93uGwiSOIUdqpo
W+XGS47nPe2zxxgf/7el65R7LRlWDYXZg9WZq3EqLpYBIVinuBkIA3IupQ/a8sE8WRuzdeu+CKsP
cz76FNWcTmPbLMHCiR7gRALcLDvUL1C3zGBZgqlCGvfm9GDr4KUKkZtSm7bG0lKKx8l01vIq2paK
B6Omrjw5H1l+gbg7a8naYF9UyqYmQ9jJzrj3MF+ropLgG2r54reCWVBRWNdIUBxITgOos9Zjfmcj
wmIUAUDeZB9xuMz0Z62m9MfKIHnmM+rolm174q3Ywcl8L2bvksak0YI21j+5a+KGxsKKyGkgDyqm
vyr6lIWNjLbaTJ6/0spgZ6HoNcl8VuGJKOqGvo3RzGvFqS/x9hGODnurQRawjyEnEgc2chA29XnG
2X5exyG5fDPo4o9LwSPid1ayM0XE/33ZMv7R0I0AsCXCaWAqZeUXvm+r/uTRZ0VWlQW6QOGjQGkm
n9Vloip/q/d3EVUoJmqzhqwZ88WNnV6H8Rda384B/R2aA1rEpEOry9iaNIySIVfwMTfXYqguE2yI
GUTG5YXFDPK5TNJeRsDmTh3njQZ9MQleGhTZJdASTBkRik7qqYBZiJOV6HB0+Ig6zDnEfsP8PNhv
kQNFCxqopnxrRn/McDdHhNrjGyaQDR7AciILaTMYCHGmyReC2EifW4/eHkYooKl6jKEDB9VjPIgQ
lFtOj9ttafyofkU2IgLfkJ0ZVtOZG0HV35WI5jPou2clboFTJ2BmjX2EXWfLHcLoQppv1auWnfsi
/tQFyLWoFhSQGzqhLiMC2/4Rowmf+UfB1C5ghCxK6rDErpSOCv6Z/RwhhxtjopLjco832+c43/Ty
TqxoD5PdeHCggPrjvQiSRRNqjwYG3KKecHsuBHv+Krxba9zJXReyr0vog4XGvgsZMaLJnVuiUv11
j8NVN3v/1DL+JghjH2Qr/hG2nEuPXJUDXMizbMZgfJLqJP6sBp40Xk7ipTaqpBrjfu6PcGDxBYDX
AwkEfGtTwzVkEM2ZtJCKL8eWCiuN1kbISR8j5gUO3KkALvO7CKsMbuQs+BzT6wR2kOH5DisvgpbF
7o9ajlEOc963TsJyZeAFyp1rO/EyVijT4LjqTG85zsWPyKMvAJ1bwVKo1Ucld9gHhFBxbc4WFGJ8
CLHmlJ+N7eanbfEGcvtAJNlR7ZJ+2dPyRn24dLqZnpQycRwwz9CsFTYTZwsaV0sGj2XCQ54/Bs7C
2sDxczY3VXENqH98/FkSaG+he4gVFgWVa1a4yK7qrYs3fQ1zNCuqdTEoV/4GPG4nwlQr+ocPk4P3
lD7eummZsidrAE8Fz2yDY3x0GV210LuZidmnpr7H4M01pAjZjoGIZz5GZtETqaV1h/4yW1FRobrB
/FZUFt1vOEH/DvY1Fz9gTazbOwW6wzwjQ028jdVB1KWenBxSc+cJJ3Jozw9R0Z2dsjm7lnf2Iozv
YNVpkHQ6Xk8t40/jQt4YvWRtn4KQCquiqWeC0mv/nNhaQrlaI3LQcbhtpmSj+vYqslWOKWSoU5c+
BXp4jPT4BiMBHV7WH9OO0ECsXnmBCRERyLRc2k9iS3M1WKT5zZVvn7x4wR4GRGYBD20jv1lPMAEj
ArQRLtjIQuD5M0hBK+H1L3VHLUOmqX/X8Q7j5B7l5FkN1TV32pfMjIHUjOdswAwozcH9wfDL5la8
myZ2gV28zcPuKydtz9fYnw4lBRlr1sM0dDipIf3V8/3geu9Ub1OGa0ofvcSWezDrOcMI3T2ETXOI
I22tGfaOgBEdkBdgoH3IxwhzRIz30HEOSrH0GOw4GFN7Tbqf+18DLLVR3zTMcVRtF1BSOh/KlEC0
yEj+uTAir1MuoBBpBhQmixBUcrN2/gCjA+Ya84gullAACg7sy2GjrUNhOGFPA5m2HNCynFNKCA/V
tTtC/MRlvCZtREHZ4ef3FK/oOtx3s48OdUvJaAPc4ArQm2jDUA5aPnN9By4d42usfzGxByImUExm
1Yy6wopTgKSye4C5egYsSuJirG5kEzAYkL5abuCEA5IVH0CzKYK9C7TkDljTzOZCQ5cFeWWRTA02
jp9Kiw7M/vDGj9C5uuxuDWui2FsmaYDPztUuQ7iCxnM/lATQwYSokVU7aXgtHGcDlN1m5iIlyNrl
wq279s51Bjg5ersuiPZcm63+EtjJQcOqDxLgHCXrvzfNDJSYIlytSFZUrsphbmH0efuenht21Bi/
xEBoDVBkjJlcj4EtVhCUPlIVNAD0nnn6e9R8TOFvJ+3JhYYDY2NZGOg6Mwnb/nP8l+0y4eUaEyHL
SdDV0T1jgpWMLbPYvVG2j9bUrGwLnmGxb4dNqCRPNJIxKwcPXDgQq55jLMHbE866ebLSNY5muEAC
yzibEls5J/jwwvRIGJFib+fe6SVwTNK/ZGEG8E0aXLBial96cDe9qTVnnZLpe5xAnmZYpmkMQOCn
3pkYYhNWajPxNNiiozE9N/BIh864TqlmPpiUu2rORIG+d2CoO21KGofQPyEypQZgac72NsKnBS/L
KdzAp62iV/z+bVBZ2eraPqOGzxh110TgrtjMBVuyoKGAFYO1oHMwDuG0sj6w4G6T0HwIfKntiZaP
679BOYx7GzcAzW1f+u6YEcizrFvGp3HCDZnn2SYTMZA+tx2WOwaMUKx2bJjAJrWVyvaNQ25tSobB
us9T7D3UrGgM9LMiAtokVhfixottYDbsaNzUTClNapQRamKC08BgvzeFcrBpb1QStNLxFeXMIlTw
FSt8fKrP2fDJ66vrDdBdUMJihUFgpBsEqxmakpG0L69HbfPBgFGYn8VZTv+pwCfmpDY39mtUvU4g
cZkuEh+kD2VGOObdtDftBm4CKp9fA+xCx7f6kafqqAFvFQ/W8RSO99LmBnZ/8H4m0CDA/mwOXzEa
7tV9XWNZYc/LoXyXLHXB1u3oJYwJHB05cKnSb8WcP8LkB8gj7I7rjqETvzW/50DJ4HGrjSN2Jx6l
MEgYMhieev6czOUX3fganQT4vA7LnPcIM7PYRzw1fsE0OsFGNLGZM4f8wTLv9MyYCnAH3CT6Hf8T
uA0tFq8UOQ+1+mIM154RejevhxI/LKDU8IVlJPMoX2WiJloMuNiob8Da+ZeLKQ0PyqNiY3V5RftM
7UqZ1FMCqQ6dWYaNJ32KF/5W9lVuUHavC71YmiBda1YDxl2OMS/bNn4O3e1Yhis+iJz3PYYrC70h
kUox0HJO+wyuRk624DTXR14JDFjVZVnN1h06DCTa6QH7r4aFz0gfAGyqj2oIBbb75WFacbDWzLcW
PqJD58X9pSm4CQX231KsvA8cPTpeE+icB4hnYi+RU37TgafqceCM91rkbG8cHXUVwNN/F/WmXTNG
bBYzZFYzIIg9ZbAKkh8+z2DyHKUdfWHmX2P0Fx01GWPhdDgSr7urqDZinmhftji1OWt5FoHGuUc3
3QyneSRwEbEsuvQUvhF1XNISYi+2vEgP9k1g4uq8sGlhUoDD6V85HMD0FvK2Admoaz3zzQlHJNY7
2XRK1HD8Eo3SWed2xE6dpx9SWhXTj4q4sjHXXaqs+5qCWsNtLrjLnDwolXXSEREzM3FCmFtCNOYr
FYzueq6miasoJt7dive1vvFw9zUvAfNSnm3mNRta7xYovx62PWZKbAFb+ZH1XAIzcwXSwvKlBgzF
WFLDAE9yNcJq8lxuQfPU9p9GT/EmOCosLfaQX3xy0LsKEi/0cWq6IssgkLaNzpSfSElEvYbxh6Vu
2HhWeYvpUnnHDFCwBfKAbqr4e4TjWfGfGr1OTM1IF4ytcMSw/dSOvyOjUvXNQxsORyGRje7gkiap
MGV47Wz4teFJz6ydbp/BRilhtnPTbGzrncycPYRWKt2TlZ/izOJy44WkwuzjcJjMcqtDT8N4ZZnX
Pya7xpXsqA7y1zAuq+F3wsSgkqY+b59riDTpHG1nqJyAEEyaqgB/GVTfVFJeid4D0aRnfbAyWBIB
lk2RueCLyk/L6H7UmUGAtqlpFSymGALB1CPuEwBEvIQmOsNAWEth2zGj4QCi/5ScvQoBetkckCoe
EoCZ0UG8D2fNFC0vb8hQuxV0bNkP0KtgGmTG3hUGdfAb9fHSY9AoXzO0/JVN+SO/TI3bGzQraFty
fxejeRauXlYQR2vbO01Fz5S8+JRGsgVobhvbWBEfWJAeBal0FfN4+I4D8JSeWMcOzpM2EHVuYfDP
w7qrGK1q8Tkw73F0HdGuDLtufOYfH/Ykvh6rGLpm3h0bBSExF1AGMov0fJml0woGlhgilJQMEMmk
stN8a102jyPokkk3SnuPEmJiD48+lvQhPC+C2tsBwmeBGU6/jdPx4P9H0nkst25kYfiJUIXUCFsx
R4mk8gZFXUnIQCOHp/fX8soz4/G1RALd5/zRg0CdL7aQd836DoW7ipDw50rUq//gcjQJ2zF6zLT9
QDIrtKTTnJMeGVIYusYy6abXLjw4MScMrU61FlxFPr8pBEV1GlbsVJ1ufBWSPLTZZFSy+tNYRFfB
AOCmVExJHAFFB5HkHB0iHITTnvPYv2MfnBApmAlK6EzDoiXYd3Aqjci1tand+mGGwIQsvWTWNim+
K0nEpp1QJFfnr01dnQIFcxVa/mlhCsiqm1abnwkypIpQZkua20SJJ0aitVBZFZc+eDZn5zWHETGb
lxoxPzuKqoK1Ke4I4PWG/FVCAgAFK3SQrLy1Qk1cEOIuodgxxib1brXQ1Vp74j1HPnnROHrTcBex
MU5Ve5vo5s5JNEsdlQ64QgOH2NJbo7klp3NN+yDBbi3j2di4VFAIsr7/DIvqaQMDoxOVTV/LN/iF
1BihUDdiuFdE5roFphp+nQf17VToyazIWmYmAeBxv0vtgtq+6NN87yu+nzIHEwNC6LzvFoBSnWlD
c9HRhLPwOSVqJklhDE0L+LwK986pmoz9udN/5vESc1GY8Vsd93uDjOYUA/aMTsScfywC4pJNOxGU
wuX6dx6q59Q2/0RazHgsrSlIC2mahICzp+P4+q2ya9XFR17TlYskkGVCtU0lv5RKKqMj5SgAMKTJ
00aq9KTsSqQpBtuILVXhrAVSHYrLoj8pyEVBZYV2LDDnY9MqidTbW9OZh5/sDK4Wrvc8pI5K9dUX
Z/tdcnpaCkUgorFGfjhfGg25ufbtV7fZIqmcDbteqJsCTO2hhx9CdyV751XEr1Xss5xgKujcHQdW
DWvCeB5XdPpyZ+els+1ofLZ8HFiY6Gcy+WEwcm7+EWEAx7I5MIF6pDE/NGbwITUl5uANy1Z49qlb
jwMWuGneZvxBRYnLpjtgOVrotfveEVMFGmHAvcF7W1wbVF8hxNx7eoHSjqWH+PZQ5v9a+jLoz9Et
WnPTYTtCU8fcP5bI6LXWVi3KFQq6D5LKlNi/1JOtmkk+6vo0N1uZvqh1RW0lUGIOWlTueaLHxpXH
6Th3GFE1fTf6FfkDyc5VS1z56VjFu7ToYOLuC+1+GRDkNyXdxi/vuLE3GSyW7TULQboCM7xnTOt5
Kgn250b2wB456wl85UA0UtQo5U66T6pEGp5ZdulWC7eWkrEQPIu4B8qKl9g5aUOqNFBqjfeRdoXG
BmGxjnLK4LzqutfcvNA0p26aTE0JLJ4OQmhO8rJnogqybct7HKEOwHSI9P/MFaC2Ux76iXziRqdl
M3hyJ2txMPS1MNaVcN6r8FqSgJUpkEFu9AJikdOpDt4FVnkHoMADkEq4riYI/tSH2wPWHptPIcnh
Zh1M6X3RuRBDeBoTPUWe7CWf1N8KGJ9HEtO68DqzeAj+oz8dtZrgO8i/6DGRaM4kTVngVCJqjzp8
e9TdR9yOPUVBUCg0xDYbTZSHAtF+7lNFswHAGVFphzEhyPEBVUmYvZotqiWkfBrGDdPsfluwjoKf
2nPbB7Me15nXPDFsKBRc0nXMKUgGzJ5z6ZZiZ4GFIG5rN7Khlk0F247xAGLJpByAeF6sISX3dEs7
dOhZe2iPhYYNHqyKzcThPafnnMmL4NcpPTM8myOsF3ywld/xMijJwMOAGZAUwAYvdupy6wsOe0vp
9C85PbueZ+2gExBxEq9wAdEr/ODEcqvl2ZK/BKTUA8TrECdjlgFQzoc+NJ9KNGmg2UPpb+qck667
KFbeNadraqwdKcj8C6Co8zVpYhsLQQSgrEo/ZACjik3G4y1BlRYYVFuJn7KLuAyQYetN8RGX48rN
A4SsDw13vcL8h5NOuVwJMK3WZLx1PpK+ekNcCRev/RaodBazjRdF9VOC2OQI5XS4yZCGCPXvzd3+
zc4rnrb2LMS00nq5G+KlWX/4s0s0E291Fttozqd5p+YRWmjsaRuQYMsyrW6kiIAiWAK9ZGhLf1Dd
syHmbgAn4VyJxn3gtI4aoWqZHAZp/qIeiNqg7Bo2uv7me1QqvyYjHwjjQ2ZPK5l4TOP3JO/XLJXg
GAP6MjV1Z2jUM0WFFRZPKZgbDek1kg/ydnE5Z5NLJj9f7Em9g+qnZ83hPIiJvAj4EOiIyMhgRF4S
rXo2gnIy1BRsw+z0Ex8WC43FPWeJZ+pkNjcO3lCe0TnTBKrsQT2zQp6TsVdvlFBFvUKpEiz+8CGw
cgDglZ+6vOfsU4xuJLvwb0vKvRoKufXdaVrY+HTVPxpwt4DGIPcs4m4X8MNGcKxml9xa1PfqH1Bg
ikOqxoOOLL4iRlEtLNwzatrreeFBfGAXTOY371IDAWVq2OHUfIgS3j4ahrKMxrYHdUCoQ8fCDkLS
Z+DyMyBhAcCY9XvhsVcRheH52VqZKRlQY40HnKXUc4e/IcIYf1uSfq2ZCCN2CtpH/IeyfoGm77HV
ZkVBTUGyLNpoyZdENjXRJnDf8SWqIOXMjZpz55BYHF6WbLiY2KNLM1gbiKRHpKpqF1K3SxPvx0jD
g8SMkZ8peEQbDdf9ynKtoDTfeBlcHAc6X5Pcz1l6YNk0GJLUsvn3X4Eta9xJFdruZmcpZS2TFgKr
l0HDBw2cFPlfFR7EqaRSrLU2fFEWtq52mI7qOtOGaskUK2wCXxplhULH1Dnhjfzmcw+V7ejFtUvl
FmXnp2t6h9DzX6MBoek8e0hcJYrQ/qBefYKXMFsaq0JS79HGS9fBm2WVXDCjzcThnDKPOA8fXtg0
+xdC2V6aDNAT9gJQIVfmEyfI5gULzKGY4P/yhY9xWHL+sLVSxTyYuDcH8AuLVCl/ZRbGktH6TFSP
iiRLxnxnSRvXWVmvnCi5BAzkK98EBJ/As/qMOP4orxnox9vkI56c6g/9n9a5z2oG1LE2W337EqfJ
szFbpIoCjE4tmWkpfyAL371THJpmMpG1+rWU8W9ePUo4QMvnf5uxGyRWvT7mUcnJK4yzVbkveZCS
Vxw8SMq9y4nPKHsyh+YHHewKz9pzWZFBFK9NTqLEHq5hXRyVrSitXmNQj7B5CX0DICo5ukgAEIes
Y4VXuV+mi0oA7rfi01FbaOh2O5Uiw3DWIRTIKLCKChI0q0t41mqLSlwYlLJecqA/MLfTFJqFTwi4
EbTzzBdoqHjYWOgQiGqDt8el7+ebWFJIwrXrObux75jKwicPiF+BUTN1xJabPqmDzKXQwsmQ1Jc0
1W2UEaHz3wSGEgRtqIVOXUmEQPGjs3OUbyFqdx5xn+BQjnoEnR2d0fpesBP1SFnsCX6Y9UVYHJzo
eNFtjDjgx8ug4q+In+j9cDsn/1vA1ZnY50CqbbIhdw4MSVcCk+kXzSTaohVjdeDoBJt3J7gID0an
s7WFq0Ly+RNK/BMM9ijoVYmSx6/Dd1jTuzC9asWrwdnCTEXT+sPEqzdzXeCEuOQNgUO0DyO9Kt0Q
YZV54VNH4+0aO4NzpWJ4VhlWAcAjYUBpF5GVNJwUQ0IQkwEFTLNCvDGbs7VTaMJgmshSzSVnPW/r
dmAxnbkQPWKR2VNZU4hqxzpwCliBg4bOo7G/qWtbkVn83TI0uUwvqo5IAq1YAAmGaZ5B9/Xq1Jhn
PwsPJPUsWQ9wAyzU0jyOzzGNmDEcgfmq8PwsMLBn/jJ/EMAaM1LobGeBNj5w6P104zJxjOUsTi6I
Tc1pJcwVfSCMQRMqvcJCPUg8dUzlsAYCXuOekwCiM280hxXHv8aP9VdkXN5d+9qDWuEG6OzXICdS
xQU3UA8wVRM5c2czDahi6HdptSXwr49/uKdKc/jkxjQ4OWOGvCq+2jlf3vCWuWg6Z76/GgcVsnFs
gU185+qKXQRYSDDodAtvAzv4gPRK6tvReo6KHzvIiF1ZbcCTaoM7ae/EAwEej20ULDsZowzZKVxw
FHslFX/MiuAm8WDFFtXQ5ouM31psFS2UOmeZNG9zx8nPsztmfxC/N4U7nLp1y+fRcVL96EOy1iOe
LtETa1fcQ4742AMYVQshnPKUeLxA1adnnzjvmZhi/ZP0DN4KSjVnv9i2hPbjjUOQCDd1cqkC5o/B
JAio2atEsY+aSTTo2UbhYVr7ZuBF6+Dw1A6VGXtzpLBPIV4sb2yuIYmRrYdAnHFHCdkCDpuKpcX3
n6uUC778BUuvK2db2eMfFOry5Nbjq2tjnC8fuNzVBKOuLQ3RWmpYNBSh5RtQhWAiE8FazNExjLiD
3iW0JBlZJCLFI6TpgRxTiDoAal4poVlvUCz/RKy36yY8eA3mkoDfRfomWK97FEaK/rjYxe22a7Rd
NhfmQwWBaDQv3LN9MeyUrNJn1O8jxlruXK18NIJHyLdFedVMHFbRfSrOLpNEULtPRGKfCuu5c4JV
jVC9fMJLyPFa70fay0qYW455Yu095Zl2kW0EjgC0NndAMS0beJ/m9EUQC9Q8AYTJaim7bUY7k5Wu
KyTx0+CsTAIxKgYLyDWNUTNjas56h/pG7ZJMLs+Ty0TdWzAebKJ+zNvJ5mKfjEwcc/IGkENS5HeC
NUEctXDxgZrhpkCNw5fU81Mz+QjQb6oZ0KOA3PYIe/OKKkz73M/yictoFzLmWvh1DDk9DoaMFfiM
Kt61iR5OTpXIn8Ip3stuAkuuvzvu02m81KO4VGF3EIgOKFIiFZAAswTpVEv1QGlu+ryul2lF7kqt
P/estvic/CT8TS3KBEqxoVWBMIcf4t8fJ+3ZS8a9BziaWlhBUmtGU0kPiaBWeMJr0NWPqR4T5Ci2
aRC9+UN8CybtKB1ctljnpUUXJVkX2NIQazzltBEFZfSY+QNdU9Wtr3qKNKr11LL/a0NMhqG3HLNv
T/TfViLvg1PshV58FHG17ZxxP/Cp2XP82jbla+brGNRMVZekPkUc727qIM/WTqGnfWuSPCJIYAcr
tSJHM44SDPEJk1dJv4saNgKArjkYWC5VqYa1qWouEvtLH3gWoYDR5amlQn2nv5PpPJIUf4g+rdQk
D22mM5n4Cjx0M3p2/inCiNiEg1wjxF5vn61+xjPUiE3OTsyEbgUndRMWH6WVKVZOsPPpyK5sFEHa
se4vY9lvkpo1nWQoi1k6Lyi5ekIGqR5eNb43XXsunb1GJTBAKMr7K65A0A4T8aSFLkmbu1XSYuf2
PH3vFOO6crV/c2mky8iKV9qoc8yWrOXETq7zej+j8YJWzgi0wAnE5QvCZkY8oDwxo5U/8mmqvTHM
HicdWX4d3Vg9YUMll1EeUibL+JqkJWGb4dLwV1koHsnyfDcbopp8m8uOqBW82NDOvrlpnBSNDd0L
mrvna5nMHmYW66LV0gk5QHyU6X2OjZEwq6+hpqijYFny8k87MDDJegk9Ueyq4kO3//5SoEpKqT1D
1cwM9zQN8d7opisxzad5EHepowasXagF4kBcw30m3wSw4eDFM4Wh5aYZbyBmIiHGgwNWv2OXx9r9
zJ+oRb8pQbV12lwSxEK9EC8JZ00hXNINlGz+pON8r1uU+WO6mWykx+MHCWPD9O2l1lKP8KpWzrOR
OEcW+x8/wp4+ij+B12gWqxDWgrWzN2K8JgUrhyWX9vQykh8fh+xyiCKLol+bk32bS+s9oICDqpbH
nMaixUgm0HdQ/ZsuTUyVpPgK6KwsTMgEyjsPeEhDrqOH6gHTF1f5QwNLeqhRuvtOuqy84Ipig5GO
HnclGQIuA0mFDzCLnYEmjNmDVc6O8qWeElhtgxdOHkEY9nmydoYlP1uWxtx2MK+rxmEHrbDdkWVq
rmZCzSzyWXsn5eiV8iNkRWowjhganGLyTK8zqDXWalCYjJQJ4qk1V+wQbYKRkKRB9lvcAUXY1Gcz
qCMjNyGZykGsZsG3RcIeAFRfo0rN61WIGi5nVzIKornqbZPxWxjePSz6lUoEc0aE/4Aj2Ol4O5yO
KO3x2wLmyZxgMynK5Y63Tg3NqgcYZlcBEQxLqOc/e4PM7x7LuYF4Pf9lUGxyvnt7qWmvDQ4fAt/R
5iABEso1uPI4FwL+51ajiA3JAdMJ3Tc2hU+LcdoMLIHl9BomNhHmgE4xt5qrp0+oMCAMjzFnlj1i
aOENIIoFwzV6nLha+jwbhMjSuHKuhmhtOBhVQKy506SW4LeBRef5x8q58MRvUF/wHJJ/UTfD2gUT
oHk9m4F9OgJK3U+PP3OcF9U87iHsF5bHaoxNMGGxj5kaKu0ytqQvqb/Viie76VFmtvjvOQCNjY5z
iuMaAidTXLGNkik1g0OA0SAnfFOP7gaZdRPQPjXCqoAeVSpXNpdYUpynJDrwM537mjgqs8+3jZW/
OvwiKT2YtrgWlf7jonQcQrQj6fyli5o05/BmIlEkxW+bppTI0UmhIS02QgZwn8axXcIDFNLFKnQL
MWS/qpBza2hVIpLMyG1CJDDe+2DlEzWjRcZG+ZZrr716A1r9VH23qPDLGu/b0sqiJwyMV6qNsRjQ
O8kXlkh0DwPbNyIzq/3y+dfzUCHJga03sMqkbyGpILUtr7M9bWrSQhgZFaXVsnkRjrns+38emnjG
zzTEzbJJ2G01qmEng6Y6PkkF3Chu0RmVVvfmGxHaBB+DULcpG7FTaXFJzGFyVJNz7dZrJMVftmvQ
6wsUgN1M0PcANRgjTsyY7owC7DQ7k2THiLFN0aKh2S9LcqJgD/5gS7YoXuutbZPyGm9S/CED/TYR
VEAzgqgl8OFsOTN2JjvYC6OiMkStvPo60+/mmBD+ZGJPvJL6iDABTIEvMIMVHmYM/R5bEQHuWbtN
2/ktKl7yac+vHtgkr1PHm5fiqPK5I5OtaGXq7UtvvtYUq7T18FC/t5bPyBYu7HS4CPdiFLiZJYlX
ToaVsuGXApqamYqRHu+jIKeqNzq6FeFswkw2syPf4uxqBvVqcIieSAcYBGdF5QcPfepq67AkJjCy
blPwogceVuZScV265EWCsS8dbzFFDlj5J4Bk5ZefTdcQXOAAIA5i+Co05yi6mS3XlXj8qS0pAGFm
cA5AEZRjjEGwfUWxnmfAN61Vf7i/S5r5256xNyMV3TS9vSpVHDSPNiHWpU9zCTlyfhCc1V/HFsCX
RcLzi980KJ5dfjCLLl8/by9+Avqh1T7XezJujcRnpWRYzr9skxdG8t2iK2maZRdmx7719pK0D4tR
Xiv/pYW5ipVgcR61vdnEv3NnEfTgbNLBXlkzr7bZrurDiASeCObHwSK2J49fDU4kBwbGj5KbMJ2O
00tMW0MkEbY796uHXO3EjHQO3U4ql3zJIp1Q/YJD+QHjQUki0jSdVZllYhPsmICB2zmLczF8ukX5
EcQv0cSCiQGXAJMo+FZEK3ccCbTp1c48EADxGWgQzYSfhn16NvjOKCvAKQYi8iiJg1aYW8UFnHba
Bnbmy+VkUzB7qgFX0gVYgJbJ3lwauLx4RKN3Dg+CTxk8TDhRFswhFKeKeGqKFN/zWcko6xhTLr5f
zIVBldFKJVXTzpg1HMu/c4DekFCQTBJUHPzUHtgqiT1RmuzBygqQWvwwB7WC2ExTiIUMnh0wqqfJ
AkucbmgM6xWH0lA+oIcmNJnMlPLgYWjqR9LwMVmUKGt9MS9t1NzlGK7o5HUF3DXWq1I0XwUOVJ3D
GSCUrcjOh5VSs3bWQEpltmsEoZNfs7yz0molWqbGfcni+Rn9j8mZMTO/Wsl4CfnPRj8wTxqQxOe6
ws7QPLC9j2aDRRAvObN2zqBg81VqgGS4U/X9JIddpn5gbRNnBI3xIHJTegr2+Dv7saAq07pl4Wwn
zQXHdgvYrv8Dv9pKJEBUfG77iRui5wOL4F1uYfXdBRNQAwGGGGr+NVANmpmQR4gBmVSXvkw3fgWS
GAUMCTaCe/3msRPCj6CzaXv0LVawJpvmfyK3nS+jdi5VZpo2oBpp5HQuNedpbqaPWbOf8IRDhFQt
bBdal4ILMkZyyj45yrVHoawrtGfpFTdQkkQvboEIdvl8VVFp2EAYVckhEthiiqw/h5yFeg+fQO1M
woIam88+ap42ow3DwnkRRi/ZGN0aG3dWtLRMdtREBMB6pGeRu8cCZpB7vYH6WzJKFHyOI9KnPH0h
w3LuT1OynfVyqfotgMXirNz+rcAcEPkbH/Kih7sGdMHTClOUgr3zmiH9ApTWUAdQQwMErsGUzNBX
vKL0PrpfKnnIRnBRYJbGj7F11N49G4dsxNKKzrxpzyqsdWL7zE3x1spgNeQTuhPiYrCRDmJvhvOm
5davgGkhRNSWZphwrOa4VhrV3hTv6trrQWKnId95uLRYdVljPfceJMR/AznblvHWld5Odjhgx/Fn
DsKLFQJNOZm1CKGlez5qHDAb0zG+KEihYnclTBBCOxWLsIy+pEPMJZ+S2j/87m0kfCwzOzJj/t3V
dtJiSZnxTLvGXjma5gn34vjkak9CpquwCJfORD8VN2qf3gUoP+HjD272nE8EOzFjJqnkecqPvpe+
Rdz1WIkQkuvLOAADI/qk7OsjiwGieJo7oWIAoTQwliowsAKF5w6GsDnb/2ZjowRlJvMwOYiY3RgI
JiBxIEtGyqWweh6n8GDqwxeUu6LPCdYr4zf+i2ERsM/4BsZg+T9pfYPLQdLHWFXnK1Glez91Luo6
HngdbU5nu9PJf3ilFBd8Ct7VZZpQ/scuxVwCD8EtO3Znf4C0GQMlUxeC8R5XtGBTVPaVqRlWToDm
uC+O9uQevN5/bUeV80KUu7rJwsz9E8DwBK9C7gSdjMwSaYND4Km+I7/oj9Ooq6VLzpMYr064qbvw
2SvrLZ7kRYNUicavgn/E//F66j0JcDJPqGhbe8NwIM2v7qWkOTOqoiVzUL6QKCKjwWIK/4mEEhQG
RM62O7dEQxYyTTbyY7SJVahZClsSuEAQHxjJXuwccxGqzUjvUfIfjaa8epLNw+hAaTlw0oXo9M3o
Hj34TxmXvCxaRSMeaVQBdVYIdpzBBlgP1+VI7h/qrYe260+By10WV8z290RvF/H0BSFeRwaWZH+j
njKzDwDStNuoVwS52ao3uFsqoYA5CzpmiClkNDfCZKcyD0INLRQcujMGNFbELWzj2xwky4lFVLDX
lzERmfhUuMK6tCQyeEA21VKtPtxogj41k7tKCRDzOWYgC5Bh/zlyGgLLg50AekutX5XIPdj1HozX
mYazMVCrM90ooakZIM3IOIEar9QPro/iqFnds1PmHypxJFdJXuylOkR6C0PGjwnp75aSJGYUx4Dx
WJZojUuvSRc/WUrtmLM6BQOjBmyHFMZnHrr7qeifdO0O80ccaTJsWDP5mdG+dkgMwdwDmMzGENsC
o5ru7AqqbwEJPH1jV6FE8z4+TWG6tfTk2FmIX/rxMUB+4HFNzDlsbxCb58CEUu2bTU7IOKh18K0X
I3RuPj9ZWfVcja+Rdc2DABc5aWfY4oiiOHqNOEDHhxl5cPWtAl+P6py0gHwzNOsCn3NQj2zr1zy5
aeaho2YTAg+tMtKJIPU4Kn71yFyHHuVLo7MamoZ0Aa9/cUEsW/Lu7NDi9uPATUe27S4g+Aoyhdnc
cuy32L+apKhk+K1LHccIj9dYpxSiSh5hl/S4abiUqJyiaPpn9w5u1K5Xucbqw7Ct8Ls2yMoPnTWJ
leuJiooRLXNpte/h7K9jWWCwzZcFy576PlIsOUUDtdUyAkTEOKYxKphVkQADFvwA+O4fG5a5ZLwy
hZsDpammwp4FXKauKzHZeEzZJTrrHpGVYlH5HcEXGdJUFSVMVC17n+DET7uSboTujLOXK4Uj0U2I
NwYqmVGrRR58mjSpgNS8p96sVlqVHBPX3ym1RhoSpBJvy8E7BbP2GANmIr9V/kECpGQ/nHP93Jis
vM4U0Flob+VY/qtk89yQvmF0x0j4jwmLWNEWN80S74ZvhGuNe2Jy+ox0LAjWsc+Zued2F7rlZzhN
7306XvzCZo3OWDC09qvy001aoc1sKdrwpommpBij1thgDOoSWayDPgf9clnvw4pQCFGz/erMno5L
Ko8aRiT/aleDuJ1m48347ZjVycoqg3Xt5I9COlyKmjyytj+jndeUxSnF78iiEZJi2RifzOQ/QeQ+
WbGktgFs2m++NBxdSZ0cg9D/RDge72aTaWVM9OMkBSWP3qlKplUQYG30Irw5TW3eWgJVNvZ48Fv4
y8DhAE58rCVjXQRHXLdsnHFNIjZ+1qEcnjR+dzm8aDYVwH2VnZvKIAVLB83gsKeVCzjLBRY1vWNk
gcBCcCb0E+FGXjYjdb8eGBgXqD4nn0Ho/ks6F3xInNHTnSFZh3rHdV/bTN+p1a7MiQeznpN92RJo
wnnd2FTY8y8bR+LmKVqLrR+30T61WDKAxdk21Q2EOIug9YkRpvCLRKGO9dI0XgtPHjuU8VxlK4Iu
V64vn124VHskswXtdm/k+2yK1w5/gqdX58YLuGVHxglzem7pxVWhAi18Ce5bqv56wvDqfZnNCA/i
6FC6vbEsZsqJ2smLliWBiILskuldfTIjsnNDjDviQZ6qRj9ohX9Rvx1d85veuqec5pROYqZgB1L9
rWk0rALDXyeSUku343E44eoXmhtwvGJyno0vIKKZptmklOtUq57aKTVOHfoHk3lVw3Gg2/Els8Fa
iAIIesiNSTDTFeIQz/WqZ7cP4Z3UAE6tau0znrIDk6i3GcgUYNGf4Fj0hYUHskzcr3EId0FUMhsE
x5rYSeppzWUf5p9ANcuJ/6Md199a2lJMrBFs0rpL/NlnfSiejdK/RHZOq55PdIrVbdoxXDZhDueK
uslEIN4UhByHZfhvkgnBoYiW9cw7kNx5nxlps1a5JuP2gyg2Mr9Scy2cErbVQl4ry+8pmpWjv7/l
NVbeitVakATv99O20qZLLfP8Ok3cqQnrF6ERV0fGGZQtV8BLZV0zn94l4o8i4X4Qz8O7h285tRZZ
xOnr9e2t7NxHIirLZeC15MJw5jXWzyDnnRshNq9qr18ZStYzZHQxMVjMk4Pu2dh4fFaBm61LO7/M
DqksU5wgBgK2CGZ0HyrvpS6c9VBHqzbXU4KMA/4OBq8uQzZqZKjSJu/YRXKgNAb2wZoIbo+3AJs5
Ro1tXVa/om8INEy1ZRN8DrYCw2wiIKpuWchkJxJx6XXGTlExS0qmY0ncbv5BECuO/2iV9fmR1snv
eMYFZ1QmyHD5Ec9PXsKaOaN09CHD7AUs01vvZZ9pMK7CVNtWYNlRq1wvOrHrWIaKDznVa+qvtmKI
Jc5WheMe2hTeTxuSdGHxQw/8bl7Dez/sK8srVCLZhWTBHqM3G1r2Iz3ifzw+LM9FgsUX4ELox035
7vQN/hFEzsuxk8+YrpY2121lT4gOnW3kqLKr6T5gbSppRQNpTkpnbdmwAha5ToKgYXRNHk5qvaVs
w+ud/axrh54GhDH/aRE4P0idLd6qsb9OtLm5FWV1MlnVAjwCJ5Cqj2Y1qjp3GZclJ+irhQhtvgXE
sKHudRKASzpuvKKF/o12RQl+jMKxv5XvdkJCik9eYOqtdfsqLWhCOYmfKkme69xaqzzkeLDX5iCZ
ob23NEj3icQBRGfgrTQw4gI4M3EgBz9z3V36OtdZFvJn30AyLuf26rf5yhgI/dNpXYLROCLMRZTd
V2Sosc92jdj2kUBRzdQflM8Oa/CDrzfkPL84TncxMWhMj5ZHT6uRgUOi1m6H/DGwU6RnmAtVWu6E
4iHFzcYBRiMKDdeEUyKwi0hjiAnr4cRKmCEjg9SzgJ5ALIXGicDyJTCkHrTwPws8mi6X9ThyRHH7
nE0wnLMXXk0mm7OPgYQL1/UmulL9+KH24GbkXJ4DSXh4Pi39Jj/U2dIsqQ0q4MN79OwE4RjaqeFA
L2llnkfG9KWNxEAi0h/DHV4snEARAiwSpobJ3LrUzUiIt8SckNBCM4HzDPAAFUa0BC1c1Xyqv4Xm
smTtsdnl21MDTzq+CgYY16ppXTkKP9yQrWyLjfzxQdwi5KGxIFTMnQ8CSXX8K6iiJWiCnAyFoRpk
oOUwCkqnra4jT8NWxCF5ZCTfNd6RoC20AkByzkzQHGqo3n5suydDiGWVLi3xWAfgNoxVMzId3pgJ
doev0Svv0eQcCna30qcHKNrrxps6qUnJX9kG2HtJ0m//QJ8qSajHMY3waXMT+qdB+3WBLQrm2bmT
V3RyC13c4/BTMlY1lv+g7ij2nt40HmbDWLKrS/BSnQvZwtDXBVv0WKty+A2qvYp9zpRPTgyocnAt
DK9jXKK9vhrNzslvk0lU7odmHPqB9KZFgFC0XrbzMoFJQqDmftX9S8QE7YGQU14Uagg3dNxv1quT
IbwRzySvEbPIjRcLH9flL9KTLHq26t/EUA8DMuRyWBQbE5Utib7LnvJTWexyvAMkOS2bZlyBuRP7
+sDWq1wujQkJalxo4aElFBNceJU5ZIK25P/WWM0u4DGIknNHhFCDzKHIVnXzkvCcUA+8wGVn12/T
l+4Tn1bdOvkW1BSbM6B3BWdzdFVvPCkaQ3ww+VWvHd2FlLH13iXnM0orkiC3NkAdEhVPt44zTiBf
rkx0fxOWcGB7ydssVloksIckhDYRxMHT4huERu61ggIN4w0mxuHSiPpwpe7oxNs5+IDa4jgUu274
ZpdU2wABeniVYmjFTUmSU/LFWreqizO4lEoKY/+3UXUjJuMT+FQSG73aHAYElV76Y3U0UdV0WXYb
XD9hUa4KVDygG/5EanPzKZ19kACGABQmmhoo9OwFsWzYnNRKp24FtU5YbfZs+/cq/OdgbvCBj1M6
UtCCq/hICCw5nFKc/VJlJrQn1SeTIyqOeQC6Qcf/fNEdB8scv4IDJcjYhR4fGUlOUip9DFmGzng4
KW0mZ2X/OvHzqlB4KQ+6xqDGSQ6c5Znm8pTpYMZHoizlR0VBwGcqDiQveQRxciwPPNfDFrll5oAa
IgDcWfCcLsLEihzd8dvO3x0ahJk6EihFYFJOhNw315XW7HuPUbhiPvC1o5Mt0+GeM7NlxCRCcBKc
UAQf82FAVOPMe/snl2seraRfqF8THsPbCUyPnKvZix1AyVisf92mwO4UhG/PeFFrPJodm3vz2roU
jGV7+tYqNg1kfDw383wk4qshO5CjrP+E6Vk4toUK6ppDOdjbCvMwo9XwWBSgcHzw4jbSDM2I45nN
AkAF7hYcn1cvMfYfKrqnG7iN5UWB+JoJw9KsQHGJT3cKb2GMjwa3w0QwybFo71hLHySWOPvBdP7Z
urOveE4fA177B5eU5TmMMQajTNe/HYUk8J0N1q8iDlFWo92vtnBgE2Hysbzl4vM/ls5rt3Esi6Jf
RIA5vEqUqJxsS7ZfCNllM+fMr5913QM0pnuqu1wSecM5++zg4H+cgVFD9SDe4jVWEKfD1AVUEOOs
XPjmaKupXeblfkawKqWbEJjNREasQeAHp+jnXSO9YuVvEAkXM/PEmNJTO1hZXcT/tO8j5bq6SASf
KH7j0moQGNdVTT67rpxn0XFYbwPGcFXtvI1WcJVbqHAT7DtThiKrQ+rh1jeybKtq7R66XKiHxykZ
N2mcYeJuvIvaU6ojQE+ib4b2lvKyDb6jz4q0yl++vKzMa0Eb1sO9hOZ3eNP5GDnOmhOFVAhXTdwK
hY2j1vBMJdIY7KfgzQRaxdyXOhGSPchbDZkoBvK2+rUgw4s9TZ4FI/aTCrdZ7T1xiHAGxTjW4lkj
j1dDfY58dQ34XxmkxawxDG/3pRRtLCN9cKwmwpMFiQi/i/uI8RUF/SL9mljxGZqyHmHa3oq5CHTM
VQcQM8p3BuM4lYybfvjpMS5I3kLJP9YQEsq0enO04k8xEWIOG63M6b3GXci3Dnl6ZUzP3aNHk5em
/VnEOCT3aUB71H+Ea4mGuQ0CTEpMvGcAP8G4mmNZdp4/+kuB9WjqU0DbgAyCT1cK5YzwSoIoMwyY
Z/801VOogxoNHkuFgMH+BwfpT3gIK04QGDNmd8ylpcgdcGxrpitAJ8Rftp3gXYuQngispLGBgFjs
TCES0Zw2N5NyI+m0z97RNi03Sl48GJ4sVJy8xxXWBHomciZUmuVo2CaWgfEs3jv6t6+epkv8sMsF
f7Vkj2Qcl6TeWRrcVQ11UMbRdcJGvOemKcWEA1YfjKr2ipaUFqjEVyjUtgPYdAOlvxljwY8fSoJE
q3ktd0cVxVVr7QrsY3yLdQFzNhk/wFp5lY6+BgVgdRUaplIgNmF1DzOmTqRyMcfk65LFAmSvuwar
WZk/4XmDvyr6fGjsu4/HqhqshumUq8PVtPJVblPzSQWetospvfXRY9LuUALQ9xi1g+dLfUmNDbmo
pnWp7W7VMAOU9VUbHClu0M9yJP73tHXnDes6D5YgLFB8BMdhgHodM4XWVrzP0EJoPzwVXwxAN4S8
c2Eyw3hk5b8qg+1xFTM5sRW2oaiw60uyr25RtS8xj2y1JUfhkBAML39ZKZqOVQplKzsKhai4Phs7
XGGZ2JU57kl7scadwtnrVDMJpnv1+BX0r3qr6mQWMSWFJAo/WsZ1Bk10VFdrS8jGpy9aqwSneNHB
C9PG//48z2AMr3MuFuGlr856ry5liI1hhXNxuGkImKmqASKXf4WQXBW4KZo/heVgS6Zrl9G2LXfo
iT1Fy5y1W+kLqWFbR1j/zvuSMK6JvmW0qMzlwSvN6pkpyl3Vxy/srRad3Lh1ebfrq4A5xZU+FEfc
PPEZxCUnugmBhcbkTY0fRbZvhDZfiuWLmrdnTiOjuo/AxX9gLGok6oNwdCh08ORFmFsMNYDl92g8
Y6YhocgdCCf8LcG5pwLLsqr5lyflhxUQ/ZkwaZXJQ0MULJgSOicSXG1c6fYTXni1OaA/XrfKeAv8
+nVQaZemF5TxfWszfRDR2O9+9A9Y37Zg1dR20LkVStUIf8Vq7s8MUrdWG6wbcxujYkuSc5G+qlxf
TkYbAxiNF4oSSa85J348f7T9Z2oBzv8o4caoHpn6kgzMjWv8uvJXpFUW+TA5K0JMYSiqBCbUDsW+
xW7Fdyuw8/EHIC2fiCPighETWCv412F/iIDzHrUhLTxBd9rDjqFmh5SfmXttp/fEGU4x6q4T8v0W
fT2HdHw0cHcVT36CAe/Z9a3DGZd/ZRywDDoUe9PBfZizNT8NEwMJcnjxFs61m6yiZew3CZ9Uw2gS
gM5B50BqwjHBejoFhRYNcMf+jwyMGzBFGe9+WuyNnt9ePASgJO6hkoF/aqo7p7Y2wqBF2bG954LY
1oJQN09MRPi1dJy2oppre5hy8K2GBi1y1GLTAPMUZ/FJ32bJN6INFVVB7b/2TrPVO0w8kP6xiTlb
KOIQEK2tdhJxyiT/bhW6LruU9vj/m81nZzsHnV4ZZk5VYmt2NxnXwulMtVWQXdoZ8dP8UknSlstr
BywiIIe11M2bFhKVbCMvGdWHPQTEkCBynK4RQ59pYMtxayc4aKHxsSEyBdV9CuK7I2f7KE82iO7h
7jRAXcnSItFxJMVX6eDiQt+YEdz64Ih1g4uSCmupILg4xJCKeByKRsG7sq1P0nqceuUHT7x4GNk0
ti50jFiN4qq9zwvc7WDv0T/Q+RAhRGKrL6PxY6iKHkUxW3Tc9nJlbhxkX3SHuv7GYE7Q68Mngb+1
uVNIEtROBdccTqgkXnXNPnC2xk7flqIRAiJr33i8A/ZI9EJCzdngj2trB1/a8dPS4RnTzHUIyRj3
5bjzdzfDljkiu3UQ39DlbAAI7gHbKGMWXjvoORnAxCDkJBIBK+rHEG8SkfA5DngsteVL0OC+ImDo
mS6tTI+ZftKZhM1OASUkAOrxchxd2N7wPlZ9fYcgoJc01cVjJvxP29RNz4rruK8xzoY0I5rNipgO
6AFm1y/jOccm9EvOOJoJVbCjtzp7MarDMH9hchy0nk8vmKLQ5zDEiQJNFx6McLlCUWFz8kNgrqWH
wZXaKcTqDOQ24NmlNuOuttaWGVxJT4MBr3ktfH66WYiudHmq8hAojh1BVGawQtAVeqKk6NeZjJXf
MG9Nh1jyYN+mmyHNPgL5gR1lTJoUn7rAxg6z2xK392EWArbzBD5fQIOldKH3TW7Ya3iMmh+1RShQ
pHtWthvrzFOdfBuYZDSQbmHdRP4FPmW4I06tsTWWUx3udaj8S8ZC6xLGzuCGAaFzPukjXMahM73m
vD4lxsJPlse1luIx7BV4PmTO+Ldy+2zEpjR/0UiOxAvQ8dIwB6bH1ANfSjMKjkm4Yoi1LRJORUfv
N1Zo7KbKbb7jkpx57ljs6dR6lULeSJyj0btkyUEbUgm6TM79imQwOXkquOPJYGrUyaPir00sQMyq
vhTde0u9jamMWiFNN8tAFEnvsZJBABjd3icdoQ7WmvYKxbVKwVZZkgruC5FyyfzqZMmtpzL5iKZ9
3N0aSM2T4drZfJ0L+WD9Nn2HqIdOEbv+dsUQbBnUBqOg8k27i0k4q469zhAHyBpP7u497GnLFJXK
Ay/REt06gr3Bx5K2UPGuZFTIIe78HeKadjOw76TaxsN4XccnnIVNlA5HlV9BuhZ+oj/XyuigknY3
MhMf6GmYpNKwoDLiiqKGGRv0EH3kTi7BK47/go9sAH8tMj1tbJalTyQiGjpAQswOem5oShgo0Gpz
qmN1qUK66PLbRN6nACLgh3tRgEvhMu1OMezcZqTGAkTuP2a8BrAcEOqLTkOZ6ZUUVaJmt2Rnjdpw
AgaI8JvIkc60V6RpG8FKiNiutku92zvRyndgUdixs4HwrreuMJEtuc5ApqKebg6OzyT9CiwEc551
bHvdeIBszA80GBv0Kz80Vil9NpUMdiCQ1+cO03qiQgFs0IdT8WhgfvUMF4JquTJ+EsIGYvbAwMQz
QicLVYA0CyhzTqVtbHwcUfZjsYIAxR2sfCnTFSQqTa2AyezsHsBVBNRfZBfZ/gRYxZdn5evptS1k
SiQ8heYfAcww0GCOosDfx6ZSndZWA9m5x2IKHLFtsex0JlfYdakx4koMhxPnDmIGMWZw9hlqE3om
GUovVLmlxSRIBpQQq4q7g3H2PUg+ec6c6hKzmHKVcZqFHXS8ol0FQ3brLOswVT2UAVza0B3l4aZG
o4U1srj+RC64+KQ1VTjhXCvHJgrIIsqQKAVrk0861njh0eE0bnRPYGgBHwvOVg7kE9DVFhByWU4D
ol4O/gCOQDYS2qlgJ9+Txh4umMA3sARF1+ADJhiw1v5gS3qlAtaxnHPi1cOKIy/R7li7gz+NMBF0
xNK2vBYdZAPqgt2AK7UXnPyJ/jMSZ4MrpVDzLctnXe4HZqoyOHdNMoWEOI4QeXSE2jbQzn4zHQxx
59B2UGH3MF6JMsFe7qi0iPRTQEuK+LY9DtpRZxOir+VJaPjEa0ayVhUUucpvC1ykhCVDaXyOpE+C
llv1mpONAA7D5+GKjaDWIGXyaSqMpalIrvgJPBC1AkxewAOi2VCM30reWviiiG4OoIrZDtX7eAMH
qcl+qMbeC0PGKmwVhn2LrHEWScq4ArqZBXMm+1Fpaan0HUihLZmdkM/8A77FNtrcpsa9sdPXUYdd
IHDG/59pqRTLjKFRRCutiaSMxSFsvsri0qjZ3WGWumibb1052CNSR10KGHw74FJ3ZiK4Ppxzh4sL
RYZU+4cGrSPs/F8l32NTijGPgTXDxVQWjO4sdYIa48FWB5VaT/8crKRUthzrpA7fVYeaudtIzkCP
bqMeC3adb21VY7qoLemKoOMFSUhg4cx00kA6IaFJVa/+leCfgaqdGwfM6xRY6kZcAJA4EhpSEzSX
xkzC/2u4NkB2XdS6jjVjEv5p7pLxGTmP0kENyFSvfoms2st8ddvnpzhlETjFdWIcS/fRhXh24/Je
wnKnR8T/DLaCi1kGPQOsTAVRI/14ydQOA/9pQltPu4MirrkkRK4gp/KJiqs3PuNZDqCCzTf43szQ
gxg4QCP/HzMlnBW5kn0M0cIl2KSKOUOolXuFGhqgw+FIxShj2ebMo503J3qIKZsKbbNkMsXcj90Q
Ya3c0hdAXAy+W0yPAdpF02m0u0bZ+NoO84ZFcaz8e2UfrLC6COgWMpgcIJdlXYMzaqg6/PY1IRjH
KtcOpXow4h+1DqYdxBKaqaLq6E4qyMbc3cAoxOCQDzekX2Cc4lDnla/k6F+E4lNmYJFSHqz6Leyw
U73FStcFu1vBmXArPgxzppW0CPa8wAVw42reAgNuEWXuNFfb4NXvSgsqXWQZNsfKoj+rb/gXjP1y
3b+y9oJs1z3VXxZQg4XSiTtk8pRLelT+QcVdBzfIjJt06x95MR4m9F679r1wOT+qI4qIK/aue2PT
HDMPMf9PjXkguwhUdjtujUPzKT2qT8b+mC0smm1/RLixZO75an8Yt+lsvqgv3Tu0+MhhQ0D68wit
mPQLcQf5RBQltBpXA9j7AQPRI9xL0MK5CETacill+1jxmmHvR4diNvGP8bnQKZ/zszq8CDNHMwCe
pgnhIpKoTi26LNmkDLZPdDxckx8WgNZUvAbDCz/PTz/QDZCklYQu0dBp9lMpv1p902krY6YrCygJ
2TuO5d27eUm8ymWGg0/oQrvqZ3RFLhxhF1t1lwmB27zDMPlnrcxtuIYssWKu60J5WcANWxF8e7Qv
5WMWoPy1QsushR/BgO/kugixmlmT6WGULmA60/PXuETZt4CwMvdL/Z5+NKfyor/15krBZn3aFxn0
601IQFUOR9wFGTNUyBMuAlFUWYNnEAJ+D/yDMqxx44ZQlEOOcIvFV7UM3dxFzr7A2n6BqdsiIJSQ
ZpSua8E/jA3e326HKxfPDtYa4P2alWJE3GhecWOB7dpLdZru6Wt8cb4JuwuwQlQX3RMap7Y1T8zi
GIdkZ3Xfe1Q/5SdfFNq6JaF1ofOFtRG/yV/5rrwaP+Wn+pW57Oyv8Gqe2HXw6ATwie8atlaCOAgl
DJsa9oTrFFuj2DrFxsIGlPSpgPk71dRSO+lusNW85sAooMLBZx0E+zK4wladSW/JcJSFSbWNzXWT
rfPCizR0F7RULu5HTXpoglNf7nv57EvHSj/IDcTgraJ6Jcm66cGmfqbaJH0s9HJl27SbSZx8AgbH
K+aXUtV0vClbItNcK0dAbXQ0EgVOu8RJn4EnoGQF+Wkm02sR/YPTQqusv8uHInDbKxbgP93DPDkb
6qf5LH/KN+tg/RPI/ln/iuZ1OGMZAsGbRqtmeAasGtbbATIOlHaNNEgj5cUv+n33Zn1Fn/RDDCjf
EUNS0JNehTXMJ2lKF/WChN+d9hRWw2ZyYTs3a9iLq8YluBGVzhaJaI8PMOczlqbPatwT8rwlSGP1
Nq0fT4p09x2nSCCUFRpreW8BUMG79bCIjBb2AiqLtsSS9cTClO/mb/0GLfBmSk//vdrmN4i9kG2Q
e6y0a3Ut0fU2eI0dYJnch2Nwrz56GvU1okbkbxeLyihehJvEs36hJroaqM+j88qtQUDMqtg0OzzD
fmdswClVNV//LE7h0XdW+qe/SkC3VpRYXf/L6Htpr0KSVcL4YobQKRRKclR2sNVEnp7QYOWcwoSo
rkFhUsY7BlPYDrlBMqL2Y8aGQmGRc34ANzVBuEWmO3FDpQNmgAuh/BhQrTp36ME4HArISdxCVf+d
RlQ1mKVXVSAqfcugepjoPl+GaesYN3/29JBRm/GSzy9NfO7H15S88gY3Mz+lBBtOU7OpGQ2W6769
0GRjy0qjikBZANXNXpi3F5eBk5/FAK+Rkirfa9aH6IAacOnhN2n0nT86h4SAb+oxLW62eXuzkFcC
HgskJ3+CBlLFhiMmpq+TvLKt6hZSksh54XJP44ehGqE39RA7v/zoUasPVX22SKxhyQAPLEKwJMzw
1zKqPWHZ55gkVjH4BWIf9Qgj6B9ZMFtJS6PMlJ1d1HpmWGL/jvGB7TEwR6yrQtuiCJe6xIXFA9jO
n9pU8lGUyMLlmfKyo5LtNWIpiNtpmCTTjzXVg/+OuhPUZE87FnVXIWnnqBAXd+k8O+iJ7QGys3Ox
+P7GhSxafHgwh2XQiDpmUQNPdWzIDrewMr5WiIBLcBDNVYl/yv6JJsGqmZZd/PhbDBNErZgl/zpG
VAisJeBujZA8/6XlIsKsotk6UXTMLiNyXUFrDEvwnfCfIm2YuwBnrvpGJb3pN0VAAY6tAJnjX7ns
8ZDSguVESilPiWmo1DHPAqDguBzRzgUJzqe8MHxLpg6iS+rZdDKiNYFFSdFWTZjew9lNdZfNZhPb
REYPYwI0DfFetztiRdj7KSouvAgxw6SwlaF5RZXE6oWyjzmAA28KTGcMKXSim9kKHuyRsXQoTlyJ
cAykoIwhoFKrlXwhI061cac0d2Km4ZLBVDN7sAwR75BsiZywWjyGj07wrsOtDtRjOZ9MVBvJSMCw
9KbIylYEkAFykw5supYZr1W47X5xUkmx15edugXumPuZZwta+7AQIfems3HaP8VkhfqdYBC+ytBA
LUh+APCGxsUFZQFMp5bPuWW+iY9afK6O4lEF+qP9opuDGKAxC21L5jP41JgY7Ei/PmMaOkIazJq0
ijdgageHq6RnFG4uzZ4EALplFgcsYhoKogc5PVra31tLl2L4DM5wd4ohHrEz2B8AUDGifRMvu/wm
RkDjdBubYAPy2lu/3KKDikC357fq3zGvsMtIB5EXbf1a9pFXnArQCiN+qso7Ok+8r5HkksktGeeO
R2zq1wb7TaF9Ii5kQtbiOJgj0txRPxP0vlGt5iVgmAGFfPoOwG2z+N0R00BYx6tMuw5Q2YOXACYv
MH19H7h+yrQjCvtUGp6dfv/JeYJ8pePMjYwVagZoWhDE6FpBptOvhhyNIdzq0znK/imvSg1xbasR
1pscJQBqebI97Gsa85J2Lyk4N4RlYfBmEExB0aotcZNRrY4R7qK4mbwnzB4WCbBnX7DU+5Fx0z4e
6DtVoF8S/zieYnYz3WhPITxBM8jGLf4QKa2W2I+imtZYmrpXwLsyCoaJNTQlzKCjYld39QupZvsJ
wa81S3sYnK7QAWZdvBL/XxPmrp9jvZ7YAU5vnG3o+nXxi6NLGucUT2DZaJHuaMPA9L5IfViEABEV
RSojw5nUr3g/5RETZRwA84/GfyAo8oNzoWPnUn0NCkresl0qknSB1YcJmgwVbj5MBhgZ3NlohZNI
V8EqQNAC7hQmHJghPgrZrUcnMe7ZXgIeRdjPvAQnFsgYJhTvehdNzAllyCvjFe44H5djoAbcz43P
nMWVkguRbKf40DunFo/qTvuNGPb6Mhnu+lcCAqFIkYeFdN+tW1otDRNoHaMNrcRjMLbWtW4sgfs5
dQjeY0QcnCC9rES4kI2QpygIXOFlCGQB2ymiQPXw1OY0FIzI5oRmq3xpEpmPLLFOT1ACGD9in5vv
R65VYqwAl+aE1wbwz9acWZE+f1dN7E+CGy0fE0+zZtqfjge4GBweMv2AOJgM3PJEmtxfgqL6lGy4
Qma4tfmxwwRLDD+YZtbcGTvCqua7GvNalQFQqnLBx3WCq9yShbsdOgllKfC3Uj5VkwE+rytiAhtt
wgiQX38rO3lN+KEHX0UM58U5G4Kb96i5uZlMGjCA+cl+Ms1QgcyV6BqR6BU+xQtkSGUDVBkQM4my
nfANVsNzazW3mfdNwdTAuM6b2c2jm/AUIpzc/k5mLp5jTH4VkaCdZonsUVKOpV0TQ7hrB/xZyY77
JeUzafA/buy90RWrpqfdnT4z/PcdlZAWdWUPnWsnjWdqJAcEfy652vRV8y1E+5qH66Bhqm1ovGBw
OW54AZT7wymgUEshkwx1vhfaIWPON4PNdELxDOaCKfOWwLF4NfF+jn6FQaPxjT8e5qr0kgBEVojr
lUrpRxVVdgpmD4FX4elwtTRjORCAnikjw8aPof2nzDkufbCUHaAmkFnqLyyyFg3Ta42SRCIQplar
TTZLRxzW4wrTOI7pdgee8kcP6sadQkQe1wifXbHBmTfm+D7X5tlUydJit5E8EiwCysfCGjc1ei+B
4g02o9dy3eQZARFPnbMmZZKM9fTIq45MrIpbslCIBEeQAfnuLJ2G8g3LMu5XfDy0nQHhTyWj0y+M
ZR7rf/Z1JcW14KOWyUP82R1fIQa4lPuHOhOUoi1V5JmwyOQqIV+FfOfO3pQlXSK4zqDSyhQh5O6X
FjUoxmw6tWPowIdMXoyVnQXu3OmuBc8rsZFBwPlO42GtNQl53dnKycPX6NJWGP9ixIExeGnfLZ5o
Md6HLiRcCJM5yEnQAYHyhRWJMNJKE2QWso5C4+koaxXWcTWwUAnV0icwBviuRqQu+KF8wmgxQ4y2
oANnOiFaITze6Y0/+RhPHcKTp1//gGF0gfkmmaRxFDmuY4FXBp+yGjI/IMgRPUc21vj4ljtVoVLH
NWYIqP1PrfyTWp+VfR+MLzJLkIi0rum8lbg0SWZ4gvTlkHzq8F46pqdkbWAJvMbJxmcM08oyB3G4
Nv2vKvueKXn07EUVRlj1zzRiuMVXjDhJc0AUVHZewHCSyAKUplRNU3lJdcCpkEeKI++bWPVVAhA8
HaUR37aSlK84+VEmRrK4lvoThR2PjVDEBYzRBK93mHcN+hTEul2J0wQYkQJUL1pdELpw1leBfrXl
z376JXh+Lbc5wRh0TXjPiTUOEgmVVSPBXitTVP63FpdZU/quFektprUtMSNCVLGbaRHJyxnKf2wb
TB9VmFYBx+Rdt6s1KC1XsmOAXeDIP1QqInTm5sU1I/jOsI5qbl977hAjUy8RpYuSH+2QUtZ8U0UU
r1DsoKpK1GJrQtdl3bFXcXDwqT0NZy1jw4D9mStZzaYKaWJh69gAEKN1HpDDmvWPNdTI7XBY9fPv
ekXsCMp9eM6auYGKfxKTvyq6dUbiWsTY6gWDKTNdRfbAXiMDM8AjQUA7iTdGNVlGgtaDCUEbt/gj
UpiPW73S6GDg3CuY5H0KfyZGOI6jgvzhdoREuit3CVU33E/CAbiwlpWXlbcU2SwPYAYNryDACNIG
5ZZCYrlENjp0mcC5RbO2k9FzpW3HaedvZvKfYv8zR4k9oivshaMYnKkEmbWsdC81g1VFf4/RHvDs
yV3j6Bl7JrqBecYjI+NCp9fAMQXy+Q6pMXvP4i0yteVWN2MQT1BAVTNh/imYQ1EhBNAyICBgFZ7j
eAQ5R4SZFOF1hLJP5esrpKqqu6YbLk0mkRNDGLpxzHjVDcON7GmCIUTwhuJ5OLQcZqEvQ4ZyGIT0
HHZUgbA0xPiK3HN06xEeGfyCOJGcXUqum/jqckMgKZ33M0meNtJLTOwGzWBozk3EVuktmAj9hq8l
hzcYGrPWrvkIScBROY6oxnGsir9I9aZ2wajI0lwIYQb1Mp2kOIh0svHmseTdBzsGbUurv8ec0qjr
7cL0FI3DEb9aM9w4OpiivS7x5jfl5L2ho6vrrwZEBa5eQ8bI/GtxP/f905dLr3GezFepmIYgRxv/
RUBpBvcwsj4n418kheBeUH0m0rwAhcac4CkqIH0pT8MiAi7rOsct2xL3QH6d4bAVg5f/9njSN7C3
JsYXHSc/SkBpFPTTbqPl6caqpk2ujpD6Uy+BUWGV4Q/uN711tezPqLslLSzo3jW06iiuCTYgr06u
EJ/zLRUkFT4sTxhlU/k0ZLwPDUaNYOdV3+BwXSzFRVWwcXKCnscp3UuADDxER1BjCZNnPmP3GMfe
Y3yigL6d4oGQrSIjrKC2EAcXS1LRh8uUdW4Wf0Vcd5B/awWHKciATfMRtJyATnMeM8CfeDc15Esl
9yC6CmKp2CZywOycfw4YgXEyWawT3lWnywhCjxr4BQVHYjC+9t8IBfcwalqRVZcgbTIaCwt/mr60
3qklGWh5Dt8b8wJ6XRMhkooYKJ7UAwZrnH38WuMJHRczLHEG5J35wsU/wEA7WzUKDrk+mZrh1fZa
q8OT6ktb5kA1TG3BuRd57cPdZjA2Vb8+yGYb4TBSK1sfEqDFqD5W18rckaJEKw+JlhH3Skm+1PKk
jzcR14gRoqzpHicu3Lo7JKmkXtbR5JZ9s9YIFVZj7kpD3QqqDzmTJKARW43Z0DtGDScVbpQs/eTk
jtfRDYBHWG3B++ZVB/xAsS86HTddkrV1/3egG2yz8DOVMSdlYgg5fszCdc/hxvVlM1CS8bfrkUfh
D4ZhLnO90erRDqlALNgKNAg0+HeUanAYCb1a9bZyDjnCgMJL5mUWyCD3pY+aEk9/egO/tKllV5h7
Yg3GTEYPDxOtQtIlq5IhRc2QzBgZWIB15eYXKGWcLUdOxjzDXCe/teZDf8ScdirFfADKKyfEhQ7+
tkCSypr/ShniNKqxxGSbHuvvK+sDZgwm7VoZYwxCFZuQlWDku5CpaKrdNR9fMkJARMwKcYt9uMsx
UwmRwKIFkVVqYWQ3LOa5YiYOplvL9j7KDHzCpOgcguf7OOJBFlffusK60vllpLch5cOJfJw5U2bj
7MQSvlHxd58Gj0PRxrcoBx8eRvlDpoke/RyCFxT4ItmbmbzDn6xkm/1dMkHAxABkww2ofJG+ci4w
cdOEogCf4K675ThSEpL2ty3EFgkBSyhgY3Z/qO5qCJyCpSfqFcEwreWdaA7aNKS+sNP9UL8jTICL
+k9tMHOt6RDxEjn4FkFyCprqxqSVzHbBIK3SCuqEuSLUGQuCgta5OcKpHVUy7jR8VeDRYBZiY7MM
HwaHa68pmfVLvQmkVQMshUb/QgjBvsuAoMpcZbvo5WtifA8SQ+W0bqm349mVpi0lyodeV8cgIM0d
r20tBqwIsEqlMFCvos7iEYsLQ/MlhNeP0LK3fnU17d+MTrgjLIRJ9TCholIvifWZUVax8RBrkSBU
ld5IeEKrv1aQFcyiuHDHNsDSrF7FaTfo07eCgjvOH1VC6EuOW23C+jozYY3RuEL2P1DY27VXWEfg
xxIBIpcAJ32v90BdtGcSciDc2ai5/LEVAIfdqZ7wI+XHzlZHcjKZKRYDSPxks0FHjcnsxiSwnADt
Ir1m5lvAaEgDm6NOw7bp4GOEEEG3EYdkKUdrkcynYTnUl+PFiI7ie+FHsU1KfasPwybICtigpzTg
3oNbncHjIrNiNVI2mwERnYxEAqi8TIxJFhaTRw1UNLlndCcUpI0VEr8CvF3TO+CBBat+qK0lGi6w
F7IDbdoIKroEslWuS6Sa09NwaAESlNk+o+RrnPjdYDgnOMehsLrD3GBkg9tZfJEpSnGgUtK7HG9I
NYxQ5bSCKcKeLbOzxDVROoSx4wZDV45nLWSKmFk52eSbXvkUTE4iszBsYPY3Mk+U0NxBL4TvpXwG
2CpBTd2KZx8LgSFqmMp5RipwsNIuodQZrBr0JTvUPh2hIsF4Bvdu9HIftfJ3mvVwR+86rsqclRwC
rtpFJH7guv4X+klMIimpTPmcAVPWAsJtvmtam6FAv3Tys6WKYHf17/jiMMH9Zpln/r5stoW86a2d
bl76ssZC6Ccpexd/FZBlEy/gdToxVWuDTYojhvCRotGTmgt/Ob3vDl2+r0GROC8F+TVA9o5DbIIO
jNUf0SKYmMfQSIGUL/q7OIRjYFXsixp6Wr/iBEYXQPiEHHG5aRwwMWUrKswRepRZfid4t0kI59BX
dC8mxL6J8yOw2NZoqctnVVxZ6qITmWHjY220Ra9SEkfcExxqTQeROAEtoWegVxmuEofLMlO8su5R
CjacwaeMI5j6QHjjTAUqA4YKGYbgPkkxBKHzOyxKnt9+/oI4BjjjrINBgzNFxjY4I4s/5YvmJlMS
HEl6i+QbGobSvjoMAscKOpsIa8FbJwQpDhkLea1ErqnuLMz+nqZgdAy6e+yID0od84xJAoNfAqdG
jX5Hmcacx2WK5kiHTk5UhMRYVixUFk0iOC0IlkANVcYEMCfF2SlKWcYkMoAGH0xCVhQ1248ULkHo
v6ZnPDiG+i6ZO6FKgJAjbjfDZvoF/7SYvd7CrhVbwnK8owNYUzoLjJCP6oywsbHFgPTABpRYfjfV
hGsHEymdWW+qjpMixISY6EQGOlzMecz4wo7cGRcgsF2/XxGURLnnz1Qc4c3JrnhYsTUXsVFjQAX5
A6a3phbXtt4HHuWMTkYXaGLHZG94jxvkWhrp3SToRDw9nyPB8boM6jV7VUVeLpRwbZV5sQ+DJ8e4
PvqTpuFDQYQuzoPl7AmzmNhsycCjHWB3OJHvigapQd7kCG9GsvdAostWWg99vtQwPUtBJNriF1Gh
eJyMbo6FyVEA4FNTWdugl/kyStq9jGXdDAQFcMfBIVAVc9d1eJxP+CrWOh7IjCuB4eS2OYvbURyT
KTViOr7llC0xmKtFccP7VM151Y5f5fArNGAweyzAPmEjFWaKEHi5KhL3WdVXI7gZzTd6htn+VHG0
cagY/c726rnfgk7aD86JTTh9UeW2Ek2FATMG6qowzNCPs/0ljajychJgjJQTbQ1o0GpPYfrEZeta
gSrCHtYFp2WMJ8T4yz7ivQWafahB9Zqy3iU0sTlHV8sX8httjd5zACrQ1WNEJRfeuMDfWPQNmxnM
U3xH8RhEAdfBpqWeFTBLUsIxg6citjXVm2DAp0az6qfqHCg6Bwj0BPCwul7nLGaL4zEEZyAXhHOF
injysUWnpe/B1OsfVWcHwe5HHAnmKPqGLljHCpgRrzwqfopZwqVLwj6PiXFfUP0b0JMNEV0Hpga+
hFRIbDsV40weYFUfwx5VPbyDkZyTfQ8ClDgPEpSgr8zrdrQ9qYfnJok/zaEM5W823etcMZb2sdAe
T4iz3UQlf2B09gna3kqtTynFqM3NJyJBaZt4RPLQINP6ohwNc5R8LBRF7phHT3twDfHQAhRTNPGu
qNercLjFYXnUg6/Qj/ZYgPH0jYNBMPofukLr6ysX1YIdK8ZqDUY0BNAxR/X5aIb/FLyfIHrtInlN
ry/0Rj1wEFXLwINuqs2EU50vUlc/Ah9hmRN7kjVgihQspOghMnRx3k3DgYNYwrkVpSHXK8NMwYov
0vjvIqNPF19OSFtHaX7JRI5DxxQK80mN1n/czgimJxjASjsQDJMtphmhcPYi7mbRkTlP+KaokF7+
R9J5LDeOLFH0ixABb7YkYWnk7QYh04L3Hl//Ts1b9HRPS02RQKEq8+Y1GXiiykHARiv8I+gukWRd
d/JZTAQK4kKh9F0gX1dUfUlVk50LKrm2T8LOSibyzMLFQfZt+hledGYfGj9b40v0eeLMyg3NZ3K6
M/W3YTNV7T8Ly4lxMtBTr4HcR7aw0Mmu6cZMsLI9pzRvm9ASsxloaJZyehrkuVtlvbT5AmdCeI3i
3E8rxCB3UQNg3HLsQqPDFcXG1nhkoQ3JpVQ/9g7zIMh3KwV7NcKc7rDJF/QqJQ8AIxET1QTyOAfw
Tc9s4EMR7bc/aI5IzX7ppk/x9kUvF1M4rxX6UFqsJSPltNFQwz5aDkVctnjbKvviyTWQ1tvnkQIe
d8An+BZID+EU181F1Ra3KW8jffOC3alcCWNRpIDlipfPML5sZU1rh2cK6V4rYi+MhvL9JVc/awUu
O7hM2dioU2ckj9RnEHTS+ywVUqwP0Yb/V+3qj9hd+BVwkDlpx7YFNpc3jjjpxE6ZOa9i+3cAz9LW
OSgbv+oHjKPZB760XQs1mQjc/qR1XSBL2Yta2ldjKc/btrIJg6mor9u2n0zITyZoubAYwXWeUWBx
ahraDoBnoyHhHOaCph435vV4a2NYdOkhzQkoLu+cB6GRZascdYwr1Femu6akRqpNf00FbgGUzwt7
oinG6hqT3Ilk44HnfjuA1arVY8wNxERElLF9/KFPzX+HiNXpz1x/YsNfl9Th8CdymFkLRRn7o4kO
36h/9vx5rEO1XO+ycXMF+9KuXnqENsL+R56N1wY2TeEZjFZzXFsX+tyGY4rYjBXEmodWKCbwo0rZ
t0W3mVvlZUPgPTDINVhm4ogaTFFlV6e8+OM5bVW8HmeK9Ve6ClFfcFR1wBuGTmQp4mfDYnJNSCPa
RKpAtYlvGZWZuAaSJaonshRw4ZMcULKDPn6vs+oSfiuqIQNmwCJxzlqTn/Qw0OCMG3Am5E8Vp4tW
k/6NyRjF6QJann3vGdbNDFst+U48N1PdeUzcchXjGJP0USby4s2Jo12QhMWhz2KZoU4Lx32Bwe2b
g4C3AJi9i1VmnYuIZcPlCeh1d0hcBP4EqTTB9RSDmdkE0mm/DXi5dJ19BUyke/HILxakRCHUb3wL
c79JRSxNRhW7UG9OroVEOoll+jpm/kSRO5so4gaeBvYx1FUj357CGTblwEQesLJKUqMImfPvvMt2
oR0mU2ie7yc4Mk5+bbmEtYN//dqEqF2FHgvpJ+/QmgNdIwOWR02wEcZLjUjvignJWYMV6+BPLgwJ
sAH3QW1wTI7fdSHVHmSObq4jEty8HHEL/aqKicge/j31F4fLondMYf7hc1yC4ioYLBU56ingp4GT
ifkLrfiE3HdvFqpbeKHdDwYitwJnOpscWg18vqSdWhYVBD+O7ES5n+E3yA4ETMvOPA3IVMo5UNiK
naOuiLBHzsHxsyjXKBk/Unoyp12OYveeu3+Crw5qJc6KrKPyLvssMHMeCmwHnxKJlBjFK2OAw1Qw
KIs/oQ/KtBrnA9JNrgVkedxDKHAJSUv/hjEHBGfrRKAqzrZMujjNVZQIUl8wOn4F6aP4ETWupgUz
ihKMXnQrkGGMsLzbfEAIw6O6MfEfvziz8MGXpObqGMVjYpNkRpykIYQOonrgUDiJocBEuWbzgRif
xDLpdQUUWwq1VGpCGaq8qF+qeQh4Dhn+sOGVyclxi+TXnIF75PaBZHYdlV6f4DmsEHRK6QlBYqlX
HNI+m0YB4MMv+Kor+UmfPgTdXJwCUK3SNjDxRWro+sS7toEOU7wFBvxsUnZh1gtn7WPa1idjxmAL
41aUBSxCgdA42GIp4ujlV04kWJYb3D3i7sb6rao/aacQMnB03UzQVDFjX/YPMY9X2P2m3TnpI6Su
hYYAS1RZgzVxkjTIV2MMVxjuN11sA63ewHweuvEU73ccOSI6UFsJokIpMZg0kFuMpjcN1AlJExYH
urSGKtWOnHZwoBufgTYQuNXuZxwlH8aqwjxhgV9ixW+NrH0OsfNnWWN7at4ztnkqAdEWGWyU+3uP
mBRlP6b2QRJLADFc1cWWvL4AbZ7PfUOHBZmmelzPHZWWYAU4wNzKaL1KfFgD7M9BrXboJT0q0MLq
6fK94ztTMgYHypyOioa/lPOdKAQ3zd1pTeQnoeQS1x0SY57+zSmhpUSj5spwUhpqFxCMVEGBj5oc
Q7wSjtV6X9NEcR6e2HGe/psvOfl/HUOS09jm+NVTTgMcQUkRu940xb6tORjgWqhi0F/0rkAxm4ah
L2ea+LOQ5vU29x5DSmwH9BzgyvlNn6alPKUW7kDDN3LWBy7UnsiueG0rY4JLsFYCqqjGV54OG8ix
X7E7MK9ChwgQLIML7N032xzER45fp0AE0kM1skBZXpd2vPx/26gG3D/yCb0O2n7MFwzcs+uXnYVk
waATVR3HnKMRsLAGYsDhUGUuqX7a4YAw2rRr/bSM48mQdm8lksdiMCXjwNvytSUGlph/8OqDzoGf
MemcJSrcjTp2b9FM2nQPn8toB4ibU7Bmh2ALEbGcj0nUN/EphTMq7ryAhmOssrUOOykOSzGotVUc
lzA6nVX1mKW3Hl2qxdGf0Usxf18Iye1HnCE4maBkRLXq4Z8LtXiK9MlG+pGfrf5JJyJbZQhZ6qkv
iq+EL03onsVMSBhwSHTiMBphHzlYLm4n8KXDbHxPAyZG8gQiZash4zZxqieacwaRHFLrjKHG0o3H
kTxKgcOJGRM9E61XDnSxSFmExEgrJBdVLo30fwuC010UkQI8EsaR9jRFqerXBvvWMD4s6uwOCv22
NkbC0l7M/kABlwUye9eGzGhW/f/H+gpxRtL/OFtUpNAGdjoJuj0ROIZQsQLbzBbrsNsx+ShsAYN2
1hXnXTTLk/HNtm4O3BUqEGoSpDSv5Pp2gtfkrYgvYyQj2R/RfksJgWx4weFsX9+Yzsg7cDsvW1ss
GXLzvC1O3YXrPlgWAXBgJr8JkaVzeuiZZtTLu0qmi9HdpZWJIgp7Alr4wgAE2csAIKfj4yhgEhoU
4WpdP82uOdnfVZkca8bPu0UIIyBo07wsmkmX0SqfFpK5fUUbt1Aascg1T58UThJ8a9jRFkjK2VJF
eqK7dAHbeC+6+7EC/rKDDBKM3Vqg6nAousFL5ezGTMpm0dMgLtpy0glYGDwYOnLzZedIjHGpH9gf
eRgg19U12YHNirDzONL344l1TGPzTI/grvbnWkxnRUMtihMBPsSYocEP/zOg2hcpVDINO4ju26BQ
gHuYaupJfEgT3mMn8RjRtG/M59jwJICaZp8PA24K5A8fmrk8p4MdToCDxB3V5PLVdvUM6bWelGBB
El4z7nMGApdOxgAzOvYrmDC456KpID6DFTTiN2E16zk1oLkMLxbneLxFPIUro8sEPiw3opGVC9Ul
tpVNXgK3MpplPCSAWxX5AeNxOMWdZJ404AmVKUGTPxG/huH4+t85wW6402AnSFJTFoRsYpux3Yp8
C6GnepVFGjLbFTtRy/RlcOT7csdQUYcdb0ANGf0WxWDpZUkJDZSWG0YBdhrM7CyeJexMgYAYP0vA
Pj34C6TEeXtshfzVpsTinLck9WRq82UvoegZeFuimpvgxtpEJyaxcZxmy2sZ3cxo0VZnuhsY8WWy
5K7kfo4MnixFfZ6VD4EgTG3umUxFJkdBJfQpTgyWOfslYtqHuNJOrKIXHrmpeJPad9CKwYT627W/
g/ZgU9NIOTleVk89wsmJTpF6HZKUaOqRYYmiQyzTjv2fey3ONH7DIJ+J3FnDOCyZkXegbuOSpEl9
yoqw3lAAgST1rcGKU6CdCc8RA+PapqWkJnnERJRgMvuiqchhR1ucDTvkhgab6HjufMXp8X7hx4+E
69i1Z1fbi800lnVagbc5BEBw+lY6+d1flnaX4zyCWrOUcUHzMutHahDHOPcJvNf/Qnd49wKytBnC
/zcW5d6IPZYlNC3IQ3akEdu9ZCiBklxiSnhRhvXFp4PwC/v15W3VdySJUJwnJ0zpIpvbAqscv/8d
kxADnG7AYz/GALe02vPofOBfEAxtQeuegm90u/rWCGhOkW9Jic+AWbP+PmMtcNqbAZKdA/jaIyY/
tFLygk2SesJ3FtujIhKyP26ckPpybm4xRkYZMlTtVexLzL+9VAL9F4U4bUP7xp/69V8xYSPp4Ixs
jLcVooUh2+h05gdp+jVWDJMUuCsisgZeVK6/abBH9PpXTl0DS1tqAhP7IJ2E+fYPKHNsm7AA/8qI
rGjwaS7jz53ZSUFyu4UXooRUWgg/yWq8Dm2YOea5YXou4JUSMaaw3MFO3Z0ZsrAUJVQjLek8Imoz
VmhS4g9FUX2pixZt9pbF7efb2sVnHaSgn6k4hd813OP8SVTdvZIe/nuUi2B0XuBYeCmT/twSICA1
vqdAyPqvzC2Gs9KxjYDTV3SV6jDe9el+x+DWpMChCpHhHleEDHTMyCJJ0TAQYURj1dcWTvq2W+wz
FYBbRLHB1FXMgpiSzHig5JjtGZorjOgEIAGF4yZDT8AubKcZkSqkqmoSCU9cnhuefLjKKUevJCM6
NiNYW/w9h2+TNE+KOnByjz4IIt2ozqfJtC8xqmHTdgpoasrXRC8ExR3WREM3V/03D1rgoneEIzHE
ZhWrzurqJllqmZvRA1TK9lQVCWnSrzAD5pVMF6TX2UMu7mh6FndDAdQdIdfHE9TA6iIqXIafszSR
ifA6gk+LpTY4NND3udhzae7k5l/yCNNdOLaQEX5Hz7kmODDMvsLTM2cXmnq3B3sdF/zVkG6jWjVf
VlwLAenK8mXZsQMilXvcvJgDwuYBk8+6r+L0iosStdzChOYBwqJLUOcBT7fmz+BtifJlYQIhogsE
FB3n+1tFCi1bjar8J7LsLNvN6ktMdHOtzWHad5GsUBrnHKWO1yyraKkMQFx6cMp4ildRa4uL0dW4
FvR2IF47gXumtG+iEpa13hUDD4kK0IegK2zPNVrANC3dES3s+piM6IRxcPrv3DZeCp5CEZfTf7Ml
2ooeCjfsFeiAa9Tnowf/Hzgt124LDNl9NjwB7q9shZMr0V6JooTvxEI/PlvJ3ZB8FzIYHqJv47lv
xFvJv3ULxxiqrmE2UJ3xtvYXoYUXQyLwb3NUfCxjQHrEeEiU6ppBgknSQmv51lHnczycBUdEHKBF
Z5yxK5uwMRaL0wTpmPxp99lOhEGHxnhmY8yXg9zar0b/aoASigZ6kn8nBwpVHlMcMXhrnjkdHF6U
hZ42/0ztB++rSv7uV/0A7CUeB3EMi7HDsO8BDSwsdM7ReJRYsdNZAAKsnprZodjkV80IFEGs4bDD
u0YYnenyfIsbBmKgsgr08zT+Ek9/AjAlyOtUdhvTl0zbvEoGJbSYTlXVe9MZF4EEJ0WMN+YaMPGf
Fvuy0SsdMF808ru4eSAoqllN3Ga7sMwe5765wGU97TS9kyH5UsV+DAsCrJWDtJux0GHD2IoswuIG
raHObh4fHHruSdbCGXWqGEQMBi1B29BZk7EN5SeZGDvNR/z/QF244vsMpzXBNofCVAbURsd8YjoN
8v8cM6uucW5hca52dbRkTKAhFeeMIQ0+rWJNgnSYJomPWY5AmgqOS94gCieBP6wTKoDqrBvQW3Qm
qsDNimrdm7sVrI23d+8yxsKMIBAXVLjSVVzyDJqMgyWCpC3IfkqwS/gmiGnEQMZBnq2tzNFIto+y
d9MjEwOJoSukPm6NbuKpuRQhOQ336JbmAxsQbrTf0jOjO9LHGPtg/yU9oZt7tt8dpGeB7j3kx+HM
7l1eYWi96N/zS3Ve78YP66lzbtT8sn3MP3rDrb7y+LojzvaQVzlYABzvyDwn6iiFUgznCAcc8zwV
Ec5a4MdaxNRDw2meZKTmPOwBzM29xO6OwxDR5MFAAsbKQWdz2EeC6s7yq4xqA/L/K0lDQ3OHJdb6
Vd4oysc7Zfvh2kBAKNughJwdwHWsPhnIUTc4DgbjoKGISMk3iXQX+gHzfDkNrW8U3M/ddXpQgvG8
w90L1OJeoYLiXkDg1wObGZD+1LWXrv7eVTqOe42HFEQOdu6TRq3drNc6QUtwY9HSfaQYDzpHdX8Y
0wtvaJnuSorZV9A+keF2eJzPmk/iGnvmEQIGnigERVVX6MVgBh5/Uy1HjUKaXfPY5T46qBafitKj
sd0INTjELYnwkVScstVTEJnL3qJhRILDkQvhzuyfrc1tJkLqz9bLZlA1uO13hr4wt+CGoCZUPJg5
NSaqBLvhlpmfjBMgNm0+DDzzo6vDJtA/abcStJUY2ODQ+mrLwQD8MR/Iw72W8dmQMWa5dTE5DXgi
3DwN4gdTn/y5m5eTpd/ZOugtoR8n8lCbl3H/0beoYRvpoUlmPF7Gnf6SPkn0X8J350i5uiVH+Es5
sdLu+isr9tPwRjBkgx/ZSSc2KCKq5xXzhqF28cJh8M2ADD1zR9Yck69TeQdw9JHHcFDwD57LT9yV
sapRv3g7Zh+aCsGlYBToiiaGHQwsipXhd+/ZwFcHRQub+cpNFn+mPvuFFkSLvoHQvoLnNFc7RPJc
oO08dBcFj+zj5DM0Snzrc0K9mkJLsk9J6tpe/EbQX+NxoDfB+IBxKg+esJSEmhMoES4PWuGX3W99
60ABBk+yTsoeVBN35Sur0JP7kFF7hrUwiq1zsr+pzBpoq1JeXrnBjDRUH8emJf4y7Y3pJZkIJWjd
WzPT7f80KPGLkBIKdgYtGzClgk7/hDHNdOFFF5JYbvF6tuMrDT8ZsEOAW0vlsIueN5RRysiSNn7M
5NRDpp8gy06X8nH4RUVLhAEaHdxNENkdZR7Wm0I8AyXlsf5O2cXDtgo2no9T8k4fS9XlD4H2PJ33
5+pGAuCvpp/yqMQ3H1gYV8WGyM1rJkW55OZFwJBv8uf7Qkhc1M1HszJVHpWz+d5hxg5HbVQ/Sg7c
6liwWR0UyPcRk5+RN8B0lGu6059EZv6S/pV/GEI5f6ufRxP0l0P2ZGClygDZrU2IlVggYCAQMu3d
hwt2eYRjM8W61a8bQVaeczvC6ZRwyCQ3yl+eqaM5FWTAvgYvaE/eOUIvjXKg2Dk6crDsb8i1Gq++
MgokJQJ0e/+3wjDmXofLo3aCZ9+elIRvZEOgPhCuDWYDoxKf2an6sMmbsMn2aBmkdM0EcL8i/roJ
FoJkZGc5sQUY37/O3ykdtCmoP/WjaAhp5AVwkSAxwJ9BBlHhtwyfUY0VLCAxRf+3xLetJqzBxCwf
bLvgBRhBNAwIe/AWqX+0nWhtE6zKGpe5BY4VLupMhJr3CVyqzZZCWC3fmL342Mq18ptAjobJuYqC
G/VgWwim00q2gmgO9Wm7S8gzWJewK3EVw+pWLgMpwxogQQNooTIfJGFFIyptgSWLUoRYArz40LxT
PQnT0HZ8XCHFld19lj+2he6DvYkqdrO6B6wYQq1aYLevkFdorRTgEwNwXMN2OpmHO9J3XfFiokRP
OC5B5XTRGtZX2YR/lM6Ynfp1hctk4cvKW15GYjKmrqknuklRKI8VZufFu/g2/gaxqwtc6DClqDgE
hJW6LBs3k1mbI4crFf6ISgyeWUPXNHdqIKqwMqs/xafhNunz97CVz3grxFfTb1O3dl6Q+uLSn3MG
3oEEcR35OXGL0e1ret9RGQIzcizKAShQx2INn2kryhnz7kNxJhg58Vp4RK7DPtseIOPiN1Iyn6MK
bx9s5cSa1vpL3T/uOL+gXDpYkfOCHzoA7khCpKecMz+7Ur/DRVyF5e1xj2yH77K/h7B/zW9DqFCD
L4Tw9tOXZt+wfp0sqDFuGdO4P1W0HwV+Vv82IS1KXqzhax1fzORFP8Uwys3LQqgp7tT0TvSUnLpX
YgXD7Yfxh/GK9+s4ww8JJb9Aj19cYGhgQWcoMHdYsYQPeStUy2q/rRYj0rcejiA42zkjagp88zCf
i9w3XNCdm0mXX4QEzmV4CBIJ8MSkhpCZNOAhLD4YH9Z/gxn0sYtfasnKfRYWM/spozPOuUJH3FPG
YME8w88iknvFobtHFQU8AJ2KC9NpHB+X/IKD/UpoJjwtw1MNUlL85F7DsQC/L1BWmFy3NOguTFkc
5MUEF/UmDJ8ghruk+zsUoTO2IvcaQOMfBC07bIjmo0nsPa4qZlG5eeZBX14orEzgo7/4Tuk9OMx8
EJRiavXZdXfg9BZ2zRtbD+qwh+WDBUtCRkHUIEoLquQTmxZ2+a/FB8w0siuTEN2eeSB5LQuZrJjL
uVYJric9V/rCgh87PsYw6jOerWK5NwHyoTdYpOC0xFigq5K9LX9spkjdvZagMKAQhHgQo7ZjnGEA
BuN4PDrqT5HrwYZ5G3abOndestGFYchn3CDhYwVC8HlxqZyHuQz29hXhDeqHegTqJi9tnh5SEkfk
PgTHpHql7eZTQlEo0UPCUfbHZPVskTu1GWd0+dYsEar0l6f9iakHW55D/eFgaUM9wMR2QHRsS6iq
xDSfcR49Kn0ddrX2FrUaWz6HhIzhf0wZvD8oxXgSPB3au7WvseHBc4OGI4evYQSEh//KtAVYBRzX
fn4VKLa94NFlvpgGB8iM5yllV/EKvRvbyiinrjThhsIx0fEesMzpjG8DOnJvwcyoG9+LpfaFaKLh
ZwgVg23iRZPhHXdbtJTgWUISkM/McXsxqxU+gnZ2tJJllod6j0nyvZzDjwKLHVCtWmAINjTt9FFQ
Aba0PsLvz9jpNtCcZFHCXH9ayAsEioF+AMUIO54FswzG5I3A+ahsAHonG2DoqyIIwhQSCOFRHl9a
yri2z04xe6cguIAzSlg72/nFASQTbpvFinVqpf6Cvr3OjHQG+Z+Op8bOJAOq+ctijW/yNjxgpRiP
9We8ATDnElp3Bg5j5PACRqWHklV+CYJAiReEIA6BYOTbinG7FDJAD4UCi2ZNcHJ4eaNSHnXah77n
qVGa8do4cYTM27QfyzZ/KiBBJLJFFiJHSzVjnS60Eis+q8xAH7uq9pcKvrPK2FUd/VJrTnuyQXlT
caa1LoIar1vZmSztU8WmsiMhygpaLVn3uNnlroRFUVCV3HXAwJCrhqV6NYzmmqjKj1R3QaIPnoUh
ExGkgbBlj7uGMTpczozwS6xFjKQPNLw7BVddR4vB4Vo0XyqFK4F0cmZ55M/+RzoRU9DFEYIAi/ev
gN99auZpzatbZ9JhVApckioAJnmtM+JCi4Eta+qgcypwknR/LN/rzIm0FvUywh25mW+akGzyxIl5
spR3qBc9AebiXlqZf007PudGe97Y9Pk0DbYYGnQJCOJ4DUwW05TfOPUXZAANQx/IOKZtnVOElvg4
YoLZVLknkEls9Sygp7P0Zr6uwDGqr0H6I0XxCWn/PV51zcuAQfVBZ+P+rxqJyieNxFBiulzprTBI
3wNU+ytRdS2hRtJgLfqnKx2Q3nr8E3LmprtxOG8fag7FyGXHw4+EEaInPj+eGAu5BaeJmhzHGSRi
rUcAlc5oBiUmo2LexUKfrh670h0QsvoGxNSPncxxD+dzZroznuVn3IqoueQhEpUXai+UgwEMd0mK
smCUTza2HdBbwbI+0XiTdZ88kAZfl9eucDeS4n/Kj/XitHfsCFT+axfp2jkfeVICpbou5Y8GW8Az
28tYvzPLoTwe1uP6tJniAG+xMYSGQ67DoVQDuj4VqVFxtm7UD1UcrNwuchzCBYKhNX+lEiF9RMYb
63JSKxr/gSKlYVhdu3jhMES6m7vLXjHLvAe6P5jKE8H3x0y4XKXj0eyhE+Iy2Xbv2f5oYQurTB4E
KfgvTYndDwztoWbqiqWLigcF4cggD8dZSg+tc51YFobFLgjOR4Bt6CA0vBcccR2jb0t6HrEdlCiN
dLEn4N3XE5O2/KTdg4J+Tq1+m4alsz4pNEVCM+KNuOiD4dJynnrL1zGBDoot6OUTo7P9OaW/R9j6
DPCu4afkEr3FbKWsXqblUT/2Dk5WZuIBFBj0DYHETNO6QxHaz+/shnhasX3Jq0+dTVdMUbDf9Qjb
h7CSrwI4G78hKQ3lk9nc44wI4lzhnl2jiEzRYngqs1gOpa/VoBDTi6fshlNSFhQR5GRRXFAVu2wJ
5FbY5MrjZmge5nvzixY/w43vjsl9devRtD9arn2vBHy6ZAtCqiCuDuvS0cJ9/gdpNMn99BvK4dRc
9vHNWO7tBoX1b3tnvEEsOteeFlhvbGKBciKsN1C/irPuTvNpJNncoUQ+zGy7L2SQh/AeoylYojaM
fewS4vshsK865yTFySkJVggb6Unyqu8yhHlAxNTF0rDbdO0r4S5V8pAOgRm7xFCD+abuqjFiOtiE
fQKFI2HBJiE9LJGmHVFScmn59LQeAS6/F+2ZfHP8mz0Y52RPRbJz7HM0E5DKjvmvoVPEkwp9IiQe
jOWKkwxbhIzZznEZ4W4dTOeJuExIgVxgLICYQQhHzvyFLwEKNeTt/SKMPpE1RemrJLclee+tHz45
BnFy9zVVtzzF73h6T1C8HhblatN4xhhj+Ll2KH+Fu8UKBRDoh/nvd/q2fUiQu/8AXPqg3oPlol2J
NMocd3khmCqGyoqV5cG0/Enx9O7EI4j3F2ZmZNowyO4OFWclUh/tQohqql9WVXwydnJ+eP/RAYlS
8EQW16d242vCROhQShF/Sq4A5CUuHhTb91xCoE8+9I4M8GzkLubodXM0JIx2+UqQ4QSmhcNy4b+7
aK4Oxj8T0WwQJ/clUpN/5XvOsAajjogF4Nh+oqLXxfjYpxnRv0oUCcRqAVqGpRPiZ6KWPvltCJix
gUPWjuosdWPfRASN7ZgwXkIO/lGsDCw/SBNUa8GbL8C70FRTigcZKpnQjAbuLAjer4wnJrbSwEnZ
ET85rJPPKjUmvCEoqOvL4kDO91PN1fGlolA5cq27zd9sN+ZCOtf4ffYx7sONBYhKYmQBhesQs7xA
9yIwLXYoyt4mVD3Ale5Qf8cB0FVFVNkBKWFUQCanZ8BOC58w4RhJ6WyDiePPw3s4pbHoY+ApISlx
MMCCilZzPBwJHo9kOeQ2rRfolbDuddY/Q5XI8eCc/qx/lq89MN1E1ApIUgkzlPS3D1Ncgfw5YH4f
lZeyETeNLleOptTrIHd/cB+3OpR9JEt94PxIgckk8ir94JCA3RNWmz4/Ms6Iz3GzCDv4nEBUwPBG
nG0rOCiYJZDIQtZIyMUFlIo05459KEPwDd8Gs1dAhoPYjP70iJgzKAxScpICnIIoMPh/lh5YTEOz
euShQgtBElh9SX9ZD/Tf7YX5R/oB0EjHxocaLyzMiUAl61TjfYrA9rBoH6xikHrQLf1vov2gp9Ho
HU4ds/HDjsl9QhFAVf89Je9N/6qoQJY8fGSevkDRzB2fy4UBneYpTJ4capUDheoGsYJ2NqDMJCiU
xpEY9YhzxHZutXQFe22HU/3BW0wA0v8ofNhz9hRdJLsSnox3468Br7LyWKNJe+YtIByVmQD5wMFN
cxZ2J+OFrWoaLxwoC+mPRMN+8bqS4UIgg1cvR9UObeLcdL/2/tlLEau+H0MkThkGk7D7vzSuCGhR
qHJvW5YSax4hygfPyFp5y9fYX8tLan832LxB3SmfoJGwBCRPPL88XSjGPzSJxU1JCpLzYLc3COLJ
Texgqav+be0r38mOukU6tm/d0Yy4abBgpi/5i2WhfrG68t8EciAg62fB2nHhhdS/yUq1ecTYH9hI
gSqDhePC4zVG9SWH+Vr9WTRhm9WiEb6aD233sKAdG936nhvR9lc+c5JeVTVKnxODmyDjSXxV+1+c
1+Z38NsaQYqODcehn96NIVydb336Ljoogg4QMUhtYO14tDxrmWerZ+nWQRKla7rYzKdcjckM6Oon
xp7pHyULXXRu0dxWqsfMw6nhOwaTp7JMiZ54rtMPBTDOV0iKOMKYKvQL1JgfiBnSVx8z9grhwVwm
D/Oc+C59HJ4b3GEimMrsOtcWp9CGyMuAnuUbVJeS6m48l2/m84C99WN9JqoDHJv4RJo2TO5Nojc4
r/YQCtbPfH6sQFkOVUCDyIDnCuQJpQPii14zqKNqC1C4dctTY/s11Hc3z0NkCpAOYK24aRHZXQgd
G4FZckXLt0K4/mjglDPwm7+QUKW6l/yTCx9FO3k/rOtwUZAAHasaaxnIwxhOWkftwUGFxtSXJ627
GmxjxcXgmUCbPeFbGJjYLaGveMK2mPJKd+XCS/9IrUE5NknMlzzqZag0wHdoVtw1IsMh6vITcEF3
Lfx5Y1RCY3yEZXJiS/xi39z/aDopaPqzFgl3iYAtcoxPcTB+AYNiqqhF0qs6uKBFmYJj+sH05A+4
MdhlVN1FgrGGxN4B4TrmlctlLvwYumZADhV7dvzT/CS/ks+IotjvQbL5mGvkiM0Yli6uNvyWYiJl
ngdqvMGFgMsnQ+BOcCZvjBhmBMbdkaHhdyLefTwFfU74n8viyDlGLaLhopVoVxSlR+UTrj9FfYPG
/Kh+AAfxpU09gUtID7I4LJRHUePDyjmlb1lYhNg7vqqJv3FKYPf7o3vzHzY3oeaqyADr004NP1+y
326KgLVa+Zh8tJFOn8fhhXyZoUb2eNnewVqzD15mLt9kZl0kV31WcPEjRmZt1F47eDoL0yUuR3HJ
fLsHy71VjI9AV59j/BTZzigLr6SYQOpq8pCAX04UenYHdczojx+zZ240aD5MIPlvorliVPTd/rQR
e0kTsLGwf/Cvpd/2XxdQMPF10ydtgB3hqmC2fyi+yxz3XaiHJ4X1SsUSZUrIIW7Tz/DPAY1YgSVe
fEchkiaxcj9RNuDMC1vqVSsjM6DayP+pEM7zYx5BPbaj5Nf4p73wbRC9cdCEDfxW/nHDP4h80/UT
BgPh8qyfMfkwPSksI8FqYYTIMe68ml7yqz73Xx3CUJSlwQuOJaH20d2x6Dg+XCCbMxZw1tHyGRdw
VVn3XDJNDnvmfFGMwdVn5pM++MoDOwcs6oGfID/LzwCCWTh/MgCnh3nb6SvvS0gShNf48Z92L4XA
He3VCRUk35CYA64VjmBA36xSe/Zdbgi0vv0re0+grdPgwHMINt/4mL/2KH2rwuRXxy7nOEf/bRZm
EiWijzwMplcP1zQ7caT8i39zzAL8grfgQ4DAENCV6qc8fWCaj5ZQ8VX10jyDGKBDy/4xwUkZXh+B
1QT8A9hxEnkBT9BHJMNz/K644HVDwmrPyCqsLqtoK3zoKMx6PuZg99e/IZx9OpVQ/ZiJgKAs5ent
WOCw5eIA1W7zw7IVPNWg/cccQD1nCPNphWXcBo4CckN2RbdFOatEyh/AH66f++Yqf+zUiwd+2DmA
RGwTPGbqet7/mtJDk7ZQ9S9PDInnIoB4hFgG708eYAzFldbVl0A5c3WyfzjZG+ckkj8KjMUJriUo
MNrZa0nFPLHnrEHmz1D5hb1wFo2BFENEhjyK3dJlxhcu6L8KDNg5FifxyJuqqHrjHzYOxlNTc4fL
lu6Q0IpQ5H1k6PVvRo8a1NFKXQF4gln1AVcbnmOKAwrX9TRduCbxj5OFZNEX4Zr+B+BKzV/7BZNb
c51XohYNAnGPPfXdEC4fe3+YIHxtHntCFgI473/zF9QlhpEpybpsHEw59ggcmIEnxiBEFjH+RjcH
bI5SaYXbgckcjwobDpbZDCQB7tjpoNtEanyykZ/DFrZcDfPsxKWUqm7phyOEwj5Fs/FEVjfDH6bq
U4zTG4uZYp3tIfnuvu0r1QhWgIg6nYNxt3GeuhQdMrbLf9nfe0EV4Y5X3TMD+bwEhBOo0BvcnrqO
1zRwiztgWPQ/ms5rOXLkiKJfhAh489red7Pp+YIgOSS89/h6naSkUKxWO9rhdMNUZWXee+6T9ja+
j+gxPjj4dTVP5IImbv/MH9Mle0rAgJGwSoj0ioarm0N/gEEHcsSmpbAa3S/vmyWLo0z0Gb3wSo36
L4XNuKqwIBxgMzCtuUNj+WZ7PLPY1SjFaCRu+Jj8AQNvDGdBTlEYaMgk5/iQor+fF+l7+E/OP/9s
OvJPKc/DL3+Kx0NAsbBD63WwXsYPhpIAqhh5HCvuM46APyJv9I+dfeCr/o7cEXadX5JtrIar4HYb
JlkFiqnDDDKj3LTJMQfCVXF8XdabkSC5jHpZs/cdFG6e5x3DzdUQAuBCG7UUszKPgLJVn5JT+qq8
BHtEjB6aDJobi+6pYyTUHgeeaiwpmN+CZdCs3E2N732rswxB8v7HYwA9APMGKuODs43erV8qEutX
Gp9gp1fjju1vR1AXlSvn9YPDUUAE+gdvjayF6HHuqRgLF2ynxMfSoXrJ3sdkP39CIXYUXNh7xgYG
LpzyGr3XCPUPFoZvvA/fz8xSqmx56fMt+37zPb1nJ/cbLGxjrT3SlNAEvxv0r8khwU1A9RBtm3aN
k1xKBVzUeBRWlBX78TD5z32wqbSb+pSfiRML2S0YecpzvKZXehkPLXOcS78w0Jbb+grdy4SL9eoZ
WwQMLJzF80he/BpJO/Dtv9kK050FdDpD4dD2dDaTVXkMCZCdV1P6Gt3tB52ITaYWlP4MaJslKn1l
lMNciy73vXrj5zebLj5t78nZvNmQqRiB8Xhq2wT9yyRde/PbrPelvu3wf0PJhk/4BMDrg3qkpUPw
dEH5EHMcvbJE5epOdmnwY1RqwJTVG3batN/Qz+JCMRdloLGc74QIlCF4qoVz8T75OTWr0ko7eA8O
jQ5ljUsZETQDtrfpCaVusUdph87epaDjXH5geDyQP0/W7LDMVigo2a074UOu/faN1X+EBYPJgbHg
kgq5pyhFWifDO9JHkkjmSGDIrIFwRwAJS/OtCaRu9pblhIx/meNs4MIzo2ZsKvUT66WDpOfXeKHC
ATO+dnEJ7sP1/FMBOCjX2HdsIh4VwZWSBVLz6bq1373OSN6t4Ud1mRfQqHXNYqUwAtamZ/XLIq2k
I5LurCU/fon49ic23ql3PfTNyhp9QJiZwGhLECHsd1d1OjLf1hix3vLPjEoesvcZDfcBajeP/idD
rnWx0dZcLO8Bi+tpOGVPzYo++kJZ+ytS9JbDptp3m3Id0VNZFGyO2QnUfLpU36ytfk1OTBP3GEkR
DWpf82uw3i9ee74rvKQrb374EK2gmq7atfzMy3O9eGWD5D/32zuykpW/oP2zNBaUtfz9F2/MwuZf
g+PDL3a77qigzVAY5cV3c4NrYptt5nW1h9q8HdfNXjlkN5QZ++nEEXKxVc5I+K/+5kYtt8p2weL2
avPi76BBLqcN5ckWOfeaqgUpD82P5fe7tnR3LHWbU7q4tYu/jxQexh8ABO5x4BUXfebLEC08HMpv
6JSW9uLzudmXL9+310u+PPhrROL8hcn1yKmbR6heMs+4Rm/FP+QXNGnHT42z2+B+m6dpbzy7X+oX
rGRnWHTzfcSYGy1QyeZb43tY48v4dd60TbemxOIOUDNymPORcZ8eTBKBvf3zEszFO8mVS27d8/vI
UjiutWW397ZUett3vKrTBovtisiUIxQhvFCE08ZXUKlLe4kWffE0Lr6/X7UlhS0jSLhhW3QRu+mV
KUtOL+s87cCSoJFYHh7yJevTQl18svVQGTH/vEwrd3E5Le55RO7hirlXsGbk/T1dwKGsyYZZjMt3
nqazu+PovM6J20JluMCRx3+zTbOcMdy3NOb8xH8BXtu3oFgMYtIWeOIwsMM57Y722jtpxsqCyYXh
YTHQ7F1zerMftQEvKQlGG+6GyhHkQJtwOS3IowGcDd/AC0/JkRSXuqGAwEi9ZGQ2o5liYvlpXcs3
49HblSuUasvisX6mHCA9jPAmBObhU/LBYAcK4Rom8tHa22v9rOzw68KboFz7sZ+nu/1cExVB7EUP
D+I4rvpTf+LosGFiugn3pCMclQ3yEQR721/MK/7ii5EAWxPaQTIMloREPg5oKIvLb7BxfrA+M5Aq
fvV7QPQa5YHtXSDqLvgpcFyGhfXuvrbniiYZomkKQL7yB8ME71/irPQtMQrf0yMY0uA3po49kb7O
Mp1TviPY0hdvIQ5Zao2z/03SyLD8V+uPv/1vxmj5UW+OcBDvGkZwDvCL/HdC20A6CUsVdv2Nla05
c1cK5sUFgP6kf3N+0mbD4cFs9kya9Q3BfRStUsVyz9dR/8pBtKIVdk/cdaJKN4KmQl5tix/onu0r
6nJ6Z5Ck36hjrUOHXWAt0D8GNwSybhDDuMR0ocCiY7koF6hxluXvhMXcFHiVkeyqeoX7N/2NTiHV
EUcGyis67s3aO/fQaBt+1ppBOvkA+IKZvHK6VR5cdxu2p1J57etN1z9G+Xt8oYaHbJKwNJxphtys
c/vL0sheFfHg1ktalC1SA9rI45PurNwX8jbO4m4o5bMI0J8tAmTyc9hcVJkZbAiIIU0Ho7ntpI8I
TdeiRnReiXbILsGx2A4sXc10jK6MtTf9NtpIvDUVKmMoBFDsGpCogzXdaz4TXVC6JB5hKFz6HdOA
Nf/EX+URug0kxBuisvIrP9p7BvcYjvinY3m0/2kX7aI/qf+Ks3Kxb+5evX178z2SNZLT06m56vnC
eiZk6VYk6TenPOvDoLtdXKUD8C94K5MVVkDqnCTAxQaDZo3jyXugB1QgoYGSsbe8Vbfxr7y/NgSW
LdMsdlHOAxk2jGwFEIWJ1p2UQEJB6PPZm+E7AdxDcwPBHUdwifsg0ZPy6ZOLZfj0BA/xJeT/9PQH
LA+SgEa1hyEJxw+xPDOuNhIrvEX62dDRQQVn0BBGRL3Ayb6O8e+yejAqXpA73dF3AFZl0pnY4pym
VCPLLzcOcPErb49iDwlTeEnyDbuiR1Brt9XdZ5Qbhblm5DrRX4HMqfEdlgzFjA756NpkdWABTtaR
9+B6H0Z9cZWv5h+bf1xsEWab3tYEr6/D0X3sCU71Pl0SNvcDfQ2GlYC93rD909bDfWpt1oO9Rn9H
LswpoOTlTELdtAjtxTff2IJrC1wZn9+KfcLlVXzJX5xDf59Opn2YjnR0eW/AKvVE9K04lCH5ZSjN
/IKmUfDQ3fhM0xMSaZXI5pXTXssS0TsNCEDpzZ2Kkh4fw0kpyoaVaFxwZYru9djHHDIgnbmPOqE2
SGmanNGgxgHUM2AARzx1gzfdIn8gF1XbeF6yw5rtYTcSuyj+5kMH2UccPUJ46pJ0VWIz1npjkztv
Vhg8Kx4ZFIwZPD/Ye2MqSoaBylEnL7WwO+iNEym4eGgHi6Q0nyEsOw6aBrx01N2UdGPyJ9Y3mT6G
WLzIBKDcJ0833hhFAwQYtk0F8AGJfDucpu59ts8aNzruTiIMs7NukTD5BgSAlxqZNkUMIk1XzZc6
vfuqoXtobhP0+jrKxRLpuMXUGGaKnxJZSsVY7wVWF/GLRjBjA1pVZbjPTX3zoinsor63AakWob71
iPhooH00UUanEe9xu8tiDEaU3F6trpsheS7Kb8HYpJXxGGqkcCGdgVYSTiHEYAR4ON6NeC8AUdCL
e10zjl1MI5CsXH8vVl6FjlE807mjYKPEUtKDuBmMcU/AgeWJsfdkeYzbbUkAbuLfihJUYLlVzPOs
f2ImE3utO5WPRsTeaiEEdY4ifyWQEfgmBFrl4o6kCrMYpIBwp2cC9KbytddfZtLQceCEoBVGkJum
cmxYGn265HzzBuOVFX+BS9sMJU82ChYleek4fAzFN5cSRo7CneM3/3FEgS/vxIiZm6+BuR/RMnjc
RLtk+EMbzuwBygAYm3k2cVMggRB8oNeSrYqbp73hwPsU5UZB5CXy6jREdsSAiRGAgvIbERC5e15C
1txIQ5dyH2Zl26z1DAwLLQP4hFFKsFG8DkBxAWpZcrWQHQlxxrG8Xe5X26A3/il8pdiLVgb+o8QQ
NctXj8CANnc0PAm8ZcTAosCu95zuWnPgnchHipr6qgXDA7jMYUTfpm49CHKU7dAbcwRJrLQ8m8lX
wQwiCU1ULjZ+sTt2fA31N3w3TBd4hAPrN2cXLVR9PdK6U2OCVurkNNT61fIKqnmYCFUebZURCgb9
5ozQzU9XRyca0HvxAGJj8Z3Cu5AJW2ANnB9znAxDTfya0y9M4w7zCMKZoGnBKTTRFlNVS13F59bZ
3lBgcdGBWKQNWmKLTxLAbR8/RcgilF1kNSRn7Bp8IMIkFCxzznTHTY+I8WvRWLJ9GTSc5AkolNuc
gRlFFZ9gVE+wo8UYaXkjZxqKCSKtFHt7jKaM915vngGk+Dx7acq2CS1CsCep676oPUZAeQ95jmr2
aQg/ggEDNz3BmPEQniS6e+9jBYkBPeqgRCyNUY0pEISHQaELpL02twafEjjYYPqqoBEp/o8Tf7NH
gAic8CGpJHEqrblEXloMLlJFZ9VZzyJuBX7II8Wse61U55GeAESU9DGzTpx7Y2MfTs45oMmSqMvZ
3taVslEIFuQtRV9mmM567j8dfgEWUUmthD9wCBiRwl8dtgUwqSDz16YUPyZWMBwZJCBH3qpvDiZZ
HWq4xE6InXjBLRQvS8MgB9+24yWYsh9ggItfKs/tje1UaKJ4qI2vwWhOBiC/nCLHVm4hC19R+Cd+
m45lomUKVYQ2oJtgp7DD8dVrMpM46Hoc5Ti5DjEtUBtyq0XGCqGqASWTGixAokXA9ueANYcpNQI4
uB6ByZFef+HLJixlbfscYIOdqPGm6g3oHAYhG5ZMgHSDOEi0AKwIGJBa2FR2DvyRx1L7AKZrYxER
QF2FABeHGFwCFIJtGT2HbQyU9rEa0nNJ/Pg4d7s8/4CG5HN65TdT9KIJ1UskwbSxVA9IWICcxpeF
wwE0xm0iyopWWeXshRjVoeBGrGZjlQ16d5l06jOwhJLbU/QqD/BnxjUuS54E2HfwElgbSpZXh0l1
A2gzwN4/pi2wmjPfGr6EaLPHEms6GaQOZbrhAGB7j+j4I6fNxh5hS7xA1CI2ZMss7oFpLjNxV0ws
+H29hSYpzn+Hpl2mU/tM0V7nR4lUh2vn4n2pi4e54kCkx9fOv4+1iJ4MAeo58uLBAuJO/QHDNNRO
ZkMBtNFU9dDmDJ8QnWqk3xo8mXmFLMUGIMPmWCOD9zDL97pDsD0gzuJfZd/zjBYMbi4h4NGwmdyP
3CzfBEONqJ5udYw/2q8fEHK2CkUMpYQJvOF/m4tq0iem3wghBXo4kyKKAUUFMa4jTLVwnXnVJkD9
UZ/EsznG6Fuy8G6NmGJiYoax62OeKVjNYcHgujZx02N94l7oMYh2b9EOCJ5h4JeoMwiyaQp+4sxs
lA4Lm0ET3OsRmRbtnrIX5WSwMhj/cXEbjDwBLCKBzcmT+/f38aFFFIP/EwRcjLgtY6RZCCDGYZs3
OY7DeJpk8AmFS1BLavoMAFOYkaxzaflG2tUaSWdKph8Js8z1CXdoOGJlkCRYpERFXsfBRrSSLebP
PErZVLdyk0TGKsgn3U03bUOCHaR/BR0xOlmJymKTrwug7DI1tK+avKyJQ5aJDP0QIkc7TZlubMcu
y6OCnUyYFTnKMF2gKtBT+G0TrRHd3+gYL1F16mn2qWvsjCDSV6KerAADW9jycuV58JmQtLTWJvrm
FlHdNo8sSINugnOidEsvMJ8bBgMa8022Uax/fc1UlCiwLRPoTdoRwtytPNU4NRxINZ3hkLVHG/qH
wqh/wPXgyJTAhDo6OLn3mSYF1j9CLRALsEDQ6uYAFTDBTIny1AGbWdRqQlxwccELSZQIUVOsgq8q
ItG+1Pde/AVTGgv/xoOHUvGvCl12BFKfYyuMZ8DPxJEpmnoKnXCL/69tIGAc2bDKmUWOND0pCTMk
ysHIg9NdOREUyplJJruCEN7YS8VwAZ53pG7SvU8LWqKArgAOugNt1MuMitr5SL2vBN1hD5xUdMQs
ElJjQgE6VXWxZ/KZ4uUK6H9XnoHWl6NCeg7HSB4x9gRCT7BnosgRPTMzWPeB0sxjW/Q9NEyMurmI
7ZCd+qB9AMAnGx2kIAFg/ak9k/TQ0dtx2YrJB+hd5eggVID6sU3b+TxYX4F+itF2Bwhp+mMJs8ow
7tAcGpriguTz8q8YCabhvSglSKf4M9Gw0t2BspRArHCSehyGXpqj8o+gMKpPKq2GoAFUoQPpupRS
E1YVk1ETq1hyy7BlxMkxQyqn4DHwuSWt5PiGXGmtw73VHoqJ3bp7mcqFQ7kdU3RVhYy16Xey9A2B
jxy3/ONJyBbQedSlWH6tnEQKj9Gtv+9fBCULZrNwiFWM0NoZt4zACsm5KPz50KKDTlQK8oKSjuFh
z6yXbk//ytUlx0FSLJqJcgDUKCnJ6JTnaiChC9bZjHgULU7p/rgAe2CPMiYL2xvIfEFdxqTMgooS
1y/1M1ieBcDIxvoR6qhiOk/pWO+HtNnFPAMKupiO7LEG4hiy+MHgkMsDOhbPk3Et2FCQ8CQuZD8k
jeKmruWsh7KDSVNHh4+4pxThgiyd/BkCOmEuSXubYnC2682wmh3Mc5RchKbBYWQG8TzP3xHYQR6o
MQm3asbn5SBcxjr/+xCXbwC+Wz5BnO9dNHl/FZXAGp3PQe0eJjYxhfq4ACSiYhXmjpnIhZWGKRbx
vXPrQnfz4oderXk/vhIWHCc6RYTZGIP23pg1uHIFfUay98xLStkx4YNtrkM1wpMAdUCico0pKiA/
5c3HKlOUDKxqE3E1p5sm2mXA76FPZdSUTWIfrajdShSFbg/b0XQ2juwl0QgYUov2JcU4FuwAW7SA
XTwFDVdF2KnJZh8dKQHwVj/qiET7Ht0AQSC+abBjB9dJ2TmYhXF0mlnzNVTdjrYR+wrPJK94CpGl
yse9INiNYThKrVm6+qEInfd4HPmCy8wBgYjnXJiA/90BRK8+cFJOA1VYG+jDNYaHDGJ5Z929i50N
aWq2gj+x4fr0brUlxvv/+xLjoArLf+tnm7G5O0xTibp2ceq3E16gCZNofAlM9Ql8W0r2l9mcbdQ2
ahySWtjw0tu8GB955J8EYoit/VanYQFRo7lURrumK2cBW4n16QCB66aG3jnBXmw10Z31BUWPQ+Ej
iQiyTqcs23r14OjI5dj0VFIWFDc4VIPFGwEI2Kt+m5A2RUFotkoEjz4Sicyhs0fKVPfhJU4E4/lZ
jM424eyvMjAW9FLIA2LWJU00kpwFhSh4mJxtHd6CINKHnk4PwhFWV6Ga9B3dOuYsNkoHrdh5hXGU
6gc4pQlyQiuaa1b/QKVg3ZQYGhdk+QDhsQrpN1HfjdXW7+0LYAVSzHLaJOE9AT0tjYmxIFTTGzAG
wbTEd9GNhzhjDXD8o8f4CQMJQ7bx4qfliuvVS3K1DiRhoiMFp4DYoyXAu1WfxXu1O/aBvXJl1Ycw
mj+MKkYdpoBdS8u5fWA7qIZsA/EI55gPbwOg8w5movDVKC3RMpF9zU8j/gdNu6fz3NQ/dfwbBM/9
TOcU0R2qmQKbY6Ew+OHqOgA/qXj4I3ZrEt8b8PFwQnfN9DwH3bEwz1QNFOfuon/yRaXL2biIz07G
vkrZmBWfcfesjxexbORUsRZMfwEqKhUairLZSn7RDOFW2Jm46ahMeB8wIRkOK0uI2w8ksX9uyS9P
2fDDpfxQIalrSvTQdM6LT24Zy6EHu1/eTNm0pmDHUtvk/puH4qKBADhTA0XID1tUN5FaATjNuLLT
jYN0PKYPujM92Ei+G5qTxs4Uz7SXP8QV513fxlbqM0elQQSPa6eb/UYnFV6nvWDM/romntb0LSq6
ZmWSRWUrWwmcsIpyTWkqUGj2rJYmmgAKXTD5o3TbcGvWMIftWHlXR/qW/Nu6uatN2vesTKqrcDWz
4a2mWxMq+rlF2O9NaPr3uuFfE35KXBhnjQ6QPAQMc6q2REJ2jSbUY7RAJoRkwDiBGYPoNBB7B6gI
efl7pBY61sFxzNkxflN/utGXB+S8AJwWtc/JdA/VknMT7CVqS/tqNUza5PRIfZCH9G5oT+AUHaEC
lh1cq/WsYosn+FsiN4GVlvU/B4Nij4N3/u9J3qY9wLejXOtMe+8kxhmkwRSjZ+HI6dUJQnH834A7
g9jdRRzkvby6CqTKDHHVpdm7DB9NTUdOwtCHBoZZ8UrFj7HQ4Qg4CTroY5yonSJ4KjUA4cwvp5eI
sn2yf/jUFg+mdKrS8WlqWbeRL6HhmYyTiQUiTeimgljKHgq02RWD5gCKkRsfW+SXSTV/pNgC/OYg
rUZBL8Qw1rPIvEZl9jDAW7HK6gMBh+99c5jaWqhHfUKD9Ey9N7greQ6epBwHQTQSnZPwmbCinroB
pVl8HGsFZykB1/3dYyjkd3ubt7Wwqks1MfxRaE85yrQdDexZo3KtevNeIe+ubcbB/UFe3L71T52i
bBqUcQJYbIH0hsiqN43PCGyrzSS2Cy3L3kUDHH6PDBjmNxG1SIWJG0PidJB2woT2FoVvWRxbylIQ
Hmy+0umh6qq7fDXgnZnL8ZISUVABrhznk+JSy1FhSgcbirbi+yvpZlGzcPIgv9a2YIJTpqu4vged
7pTzkyikI+ln768fswuvIc3jv5Kr/xYItzBH2BVoHylrL8Y0w5gbWZJ7aYsXqXdqspC03t4PqFr7
gd6HvApEd8rGOIqQyZ5gD639GXvZuSdT2/PzF9YRobaG8N/8cNVaYPepmbC3skow2sDhBsJnw+IS
wyoO6MLTlHbBhXnxdExR+bAzCBhjJrxDQeeWGPGHbE5JjRcIBzOlJh1qIhKwxE6Mweb+vVKOgVhp
h/x9tE3sSe2ezXOkK2LXcI7BkDNer9hpjU5jpZBK0ySHW1mHrbUHOfCiVEiJJvNutcG1Sjy6rw8C
8PEhhDDHf2wLyAPY1KN8JB3EuPm0KwTswrusFR+R7RymoXtqKzJpKYllyWqGjgkVs71YCw5lsouV
lJBbHvaG7oOrapd2oOud5NOprMjTAEQpPEc2kZzW945tgvNS78IhqDix0E4WrzgtZeLJmPng1bz6
Dudf+FeT3+595IlWjaeYDkzJuaKn5w9WKp9b2rz9S0BiTQEJakrd7VRf/ZBE+QREdObzLg+dt9Es
TgBUjId8wPVFIYaOJs1fPSo8IyOWGEcaa5HnTtCP0Tk0ixLTZst4BCjeQTFAL9J21417oZY7fBk8
24Odn2aluXTGJ/jWnGwOIojpHIX5SxEBD2yeBpqowgylDO+ZwImfGxBQJuKv/FwcOLVBQG/jYXvi
3yIOUh/hgs7v4BhpBD6WxvCkcHZNi+3Its5I2SVviLMJ8w6X2l8SgmJCfCySrNyXnq6mx8nZQiUC
Ay/J8CvX/d1vciq9H8lGld9DzizkHa/XnuySdzlGDoXbXrGja+XP6jIFQBeqGbMEvKJx0kMgoTlI
2ekWzHpRNdYhoqNUMRvS1rSHjKCZpuccY6JyNMw9TV2ihzGIPw/t11+4wjCLL5bVO+bz9FK7Q5Gy
4Q6POjuHXe5qEWvztjQKHPKviXB1UE6qpq+7SD930WHUgEE7P0NJ2M94JX5PpXmekXxH34MOtxCI
ACYVvFWthbGAMUChkipY1Dddnd4KXT3rZv5hEn44h+MeQBqiZWLAvhPERy7qS2GymRbHwA6DOflG
0IKjiYXMh2Eyc60zOwaF4L6llkKXCrkIJ+q20sA6MGZ3VDBzHV6itzHJeL3/yjFaAF1gnmvfXdmM
VGZ0imYi4yIUXd5Liy8ixToAMwCSEfmffygBaF8ZizuRzKF3cvEtCqS7PWgNMyzuxcUkzLMkeIYD
Ys2Eo4o+Deeh8+mYtRZpF+mOc+cxNknMScGa5zTiWY/ot1h8AJ/4ilArN3ptneDJV+MLzW+HN9TI
MbeqRPlxGOvKS0OJxqNswTIuGaUnxsvYEVgl5FlrN48NkLVnu34torvp3UOGd9oXbfd3Tit0CH0i
hFsPhjlJeHH3UOYiffAO7MwmksKAYF2rp7yCURc2+LihCJiUZHLiTAY0gOANOmZ0CudxQauqQ7qn
G6A86BnKAL19Y3gjr2PDpLTTk6OmUA9xAxy4ROL1zAKcgVGGcL6mpVuXENd2jGV05uZlyR9tY74U
PK39ONHnj9YJovOc5pngzSqk8nJDDJvmCXZ5QDCm2+SMgMulVCQ0pORFm+eD0jUknHlAy8h7Z73z
tlHcic35o+Dr2lGyDjTBMvScm9IH1c2OrbSXRv3U+fbWd5vdwJk+HvtNSaRcCOQlRX9If7ehpvZM
XmYcnTxmDu9qS0QHZHdAqw5+Kq5pueH3hiT+wI1qLAZxqGMenOET77Lslp0LqltfjjGF1V88RUc0
YXhoaXM1dJ5nXd3F9J0HnTKFTgudXDWydwptRXAxU2GhScNPEc57R2F2U2IPzubwqtToHFgnpO/Y
tsnKQFNaZfAnZlzsMriz2D84Oq8zuukFXcGJ2s3mUJE6GHALZymLjKVmT4IU7BTjc4j6RzaTUb34
5Y9smCWH4r50fxOqt+7JV4sVwNTHv0WBwk6un02XXqdUd8rnmhABhleMcOLsy0OOwvYauduy8Xd9
/C+OPSC/AJUQYrrpW8hHEypa6GN7zAY59bPbkUTMVUBDGcNEKHGuXUnH4F2E7mZULzT5mRTxAvMr
HqV/CZPKYjXp10qxm/tbU0RnENnLqPsuunZHfbJR/tDzS0MYTtOXh5nFBZDAuUbab/Kc+1y7yHeu
jps+aaN76Cowy3i9WxdfCt2CmISm2GX2H/Y3F11KlDoC0adrigWPNmQHXoR8hYiCCwbxVFRPpfoz
Tc5aaCUClNWJu4qAF3KgOwpYcwDAHdvaugfI6vvuRbK+cebSGr3J55JrO+lgRljMLD3ahxH7asDx
fu7A6+Bm9O5RUd5SjCFgVoLhW1o7tXtjOZJuqUQ2crbuAM5jhmPDZkv0A38T9htiuBczhStH08LA
uMXLReSVxPKVGjG+BLsluBzmF1UQ8ZSCujVu5eSY05ehXOxweobE5MgOYeX4EBTOy8161tHRlZ8T
KXAqc66RTbf1kONED6EN2LQDd0yAuTAUhBYDxs1uj+Qd7YVAUOXMdPn0KuxFVs8WB88sXWk+dghL
FBpAw8SBoQ0EFcVr4VlhQuVRjREFMdta6411zIrhonMWGGailrRwXyjKh82LKZddVYM19DTx5TPa
/uojMlna7tCb07ZmZqCUykvrmYsg7iQcqWvym4kDjF5C1KAdEFYxOQL6g+nrC5ZVigi5KY49bliH
SSJb9E7ybEovNFVvUXPQWHSlKC3qX79fq9685W6UUXZJ+3w9+cglJhJibPhF2k2+wtSicOZEJehh
DYg+sOXOqzcBE1im5pYCSZ1TFvqU5O8o/yl3rVXTbZrUvHqQAT5171pOHw6nkyFkzVc21LuD8wM1
o0wM8moQpfzwyaM5IHWKhhzPj6xgLEGe9sBFtbGsBi7Thdrd04YnhaHRzavOxYB0Kb9IH4G8x5OP
QKi1ZwpG7LnpDiDpwkl+JmfvMRaQx80Mdnj7Q4/z+53ZAJsY7/PEHBWpSBEQAlexITyn9Q/dLx6m
kqGlSlp9L6HrH/WI/o4JE+skSVAt1XirI2xCs2ZSiPZkF5SgrtAkNT/zpO8LhLzALalD4nZcm0G3
6oHrIRPYj90nufAEMfjPjVLdCX9WMCIqkuzAJQqMiIHwFB98BsJWa99rV7sq9G0nFFKjfZEc95LJ
tJ2+ldjlFT6znz10fNc4JourfNU5boZOsDZ8e1Pq5PcyHXQDHqGI3JFwHxAlLCvK6OgHakhesEXj
JCdeJbpB4c7wsn1CXyqpkZozq+bUXlnKl23g0YMPrRYfAXbSqieU3dyRArarg518HCf4DAG4UQgx
fTTXbYcsx+Qp7XBpQQzg+CIvacRz1+OyNIeD5KTz0xL29m86KlaPXDH+S7BJRndJjgi2tNVgYGpw
XKRHDFqIGlF4LHhTNe9kMtbQ8MsSNY1BKL7GPi11ZAJstuxnHNRGo9z3+cWuARco6jGptYMwn4lz
WVthEzM0RVJIzzCkmKaDU98j4zhFEdukuqE0SWguNBUqgfYlgaUl7RyXkwJyUOYvxHRRQ8mrM2vO
k9tWiORqDrxPZtj8RG385A/5XQGsAwQwHZjeITWx9CVL4Nxnm4QAOceYWIVJVOVZb4N6Ix8dJtka
tctphsYeYW2tTdJWHVICQE7NIcYiHUpH9MnIBTaJVJAxs30t/JbCQkNQOA3V36eTCtvw+l0weytH
j2UbUnG66DsHiAkPvEvLXIPplCkhTfKWZgTunexB9V9G9E+hBD2a5PlpZ+7HcOkKeLSFfXC5Arn5
MZks2eiXUrMFQF680XIN54PJSED0SaaWYjdUb33CikAlrbmUYpF6MpTyBDA5gYHOxw8Pwg0epuoA
9H1vaQeeEI7lvfHZSyrdbXyUr8CkkPeHOnyhgxozo55jy0cy25dILfYWKyAytZzt0a0QnCk9yjei
KxQF9sXEIm0SNTqrVbboWaDy4KFw/kX2r6yMWjWspCRwnXo7edlW9YGaA2rRWEfQR1ZDDa8xYCH5
tbkhk0YBjkT9HHmvcAIK5lEZ2TQ86faPSIwCi4hINd9Fcb1mXvlT4ZyNWD3QRhxkFZFPRfeVnUnR
EaH6bPtucx31w5CmW12lb+zwDUfOrtGjZlOYDlB9KDqMikGF9ZYh8En1D8y62CAn4wbMGEf+zKD8
3CrnsSr5DS5CdxKhn3LopT5IzN75afOdSiRJJ7kI2UEp0LcizqDRjRCQspCZvEUPC8OmYr/ZdPqU
qt6YLbeDcCZK1wLWurbrvYcBMWbuD3jlkVVC/tf2ilszk7ywYlv+CzO+h1Z1TxXH7h5w1xDSoafu
rMcX9hTupxw066j5cukIMBFNe/JwLH0jYO6WS16XCHMwZ7VJCaUvVNdFPqP7AYHGc12/jV20fHdT
ZW1nFiCtnWkDmeBs6dv+rkQHIkKhWnwC0QsN+KaJTyaGIyOI9nBpEdA8a+R9zYTWHILMuBn8BBJ3
somqtfxryEjthfiHyYPtvca88HTswJpgsCYxWG68rsO/zZUb4hk/Dt/NJDhr07TjmTeBQ81Oj8ed
98cIjoSkc54kqW3YCV7WoC7wKb4LVJaJ/iEvEqlEqtiqcCHGDS92xyVG0BPCzalrmAIcROhOsXYp
lAhBqp16tIlmE+5dOkBNyFTYo70ld8dkCUtMY5MGH1WIG6gkKxrYpdxZpa0OTOwiFxGqxrxBs8Fx
dkRpqwTTskFGzVVxxZn4j7upYhoLGIbRXyEsiIZy89IRMZDTfM+o+LyI+MOY94SIkXUMY7Hy3XUR
DC+dArzeObfQ+ThHVENCKUy1CaA2CB86hCpsuhE3vjSdv8ef50BOcvJwTCTTkJ05GxCqspjT04FZ
3cpMJmZp9KaKq1LcplFg9fhEp2iEc1gyd6govTzAtpLGHnxzLEXzw8wDb6w+XVKWsxZcuzLnKHOs
Rauo77IFWYx3PGaMlY1JRfmtVUFOjD9zp61tb+/Q2/Wh9EW0vwuGQxU7ZW7yKoX0oeuVDdQ/q2Cp
BJwp5GyIr39iElUxESF6SwuqPUvNqpGfXcmSt6hZunTkIyFrg1VEB5/GNhu+RSzMVzHh0wVSi5Bn
nC4D4euc0QsYyeUv6RjpZB0y83f0EH+QATZZNuRxDN0wr+Wcr9OVl2Zn59I4KaeDin9SQ+XveLu0
AubqOlibEfvRvVLVtdmXcujWAiD31YtBIIkyf0hFJSfoBsYYQ4i299ceHS8h/9WmRa/mQ2FMOAfB
IWrOkXHpK+Uko1NRy1lkkftHHQKVqJHMONpR01UEdyhkPqhni7Fn3F7jADRTszYdb8lXUMlTZX57
TxDWRzARzN8GYkQvpByLsE55NkBu6BeT/oi0/6YUuAxeIoqlNpbKEVEtf7wEAIpmR1SOdFY2EqUa
cfIy3XktarWegYbB4Z3A1E2M5pCOpWG0yIJK/N/Uj/bRTg4OUCyGjPTDb3Ftwa1aQ14M/kPSee02
ji1R9IsIMIdXW9EKtuTsF8KhzZwOM79+VnmAwb390C3L5AlVu3agHJOi0fvo0nRTz3+hAVB9sFqe
mSJufVz8ocq1DELxuzK0PaD1fB2qZ7S43XQ30IwkWwsnkaDfE2jQL19J/2AW+xmjJG0P6uU7d3AB
PPfIX83UoYGNn4AMXKsUww+SwYhwecYhLo8QiT80w4Y8UlpImxFeQb4zCoGHHJV79zDr+OQfI3S9
85lSn+Cqtj3NTxA3aMDBJyhD2uhZYZQ+8yoOAD7OtGtKoVs1imv5HnA3VS+lXAvhIzNHPmTAKANJ
RLMX+fu8jVCfsuDnNWQGp0EIdqq1ezGpqN+HHPXpndvh4HHqoqPh7PhfNW7pLJnjRfZd7wvlNHTP
BhXBKnDuPYJr+nNBnW1vsS9wWGAtnav1Wtj4Bh5oGEJ9o2C495vCPSqPUIADv6C+T1F0MvKcsC1J
YXk4ROiFWsc1PHrP3YwpoeWdgrbd20eP83UBLY/gcWhMWhLY2kyotXrVJ8wJ1DYJNll1IPbkNvLH
RzkaFFIPrgSByjhmQ8hdnrpmULPCyKFd+yMVJy1d33QquNPNCBMkGYJJpKuzXCQao7MuGkr63oEg
mZxc8yXLzglb2sS9ICbBTZNCLuuPVnoZ8xLKUnkK/GI9vVpEJVg6XrVnVYwyvxOiKK1uM2q3BtdP
sxQ7WeSp72EY3OyL6ckePqwStnbsfS5ucm4ZtyuSj20wBHasUcUbcb72qJglsHxW2UYvy/fa48Bg
5p44wUGL6WNx3o+TfJfzR6ZqD7aw90wMW7rHjI+bSQtKqET9MtrmeNkXpFEXM1dO7WCnmMKwo1aK
qJrdzt0NsHrQHYnZNvQQoRo4CITGxn7LekIUOQUzpPFyXGTMFzkvxbBfxbuhYmZMq7zgb2XTSbQ6
4Qx8jm8xfRVA2uLK503zD8XfDsu4jiC+gEF3nF4TgrYmACgHDuWId4jEJkUFrrOW5HwMWA++5Ezc
Mg1yFmNVyeJyTpSmJigGkJgOCcRFFmvAyc28h9TSNgMQLYPB+9p8JU2TgQOTOIZXplEg+YGLzSYQ
7pJvfotzq4062ObwFapzm3/xjXJMx+R0CeL8GBjTNkRpDOgia0YIMkOl/Juj582HsK82Zjb9eK1/
VxsJrs/TsxXoa4uH0PbuHUQxqOCa+0URvGu666Jrt7q6ejwbYUBHvBetao5K+Ogp8z7zJ5vvcmQ1
pA4DVlC/DcynR/xKA0IRJodlj/7Rf3QwUIUkIgnZdgICgTrB5/Na7M/y6u7v43AWzO2eXBb9VubZ
UfNWSFyXea3hyELoxaHdwJdJrPCy7Hf0023CJCbHEPJFzuSKzeMbyHlBBiBTtSEoDPMCG7V6Vlv3
UOBHoCkm1TbJ0BKFbLSXgDB4LWKfzC9AMR7xPOOnR4jhElJ49NcQ+QbDtAUwATNqK6q3kY6jFWIb
kG7D9TntcCiMHZhZ9V0z63chey13zO8E7glDAXn5nuW+BU76aJaQjfm1/nhf/o98PZo1Vb/EQAWK
IidoU+K6Zlh49g9cYG02vuEuxn2HzpZ5kVhk53CshU/lE89qDR9CcyOpVPkQz1hWFYhKwj3v4Hlj
80EtaNiYPWITR+dPzITLoGa6aOS3z1+5JZAM1Kdp/CpQkzoO5kZVeQgHHAxQ9sGfIn/A5rd22EYg
EnpGlcgVWTKQqSbtL5VR2PSueB9P+VXXmk0JESh1kgMz22G+QtXcpFztllKHMFaHBHJB46G9KOk0
wk+gHA0qzuKCUFNNEheC9jSFucXlt3BLM7Bqxldr/sJGNCpxVAJnE2Kdx5Rn/HO2MzdVT3L5+Coj
0wFyiKFh36Q/+EF2bPma5XJVzLW41OHop0g+7x0mhgIyuTnTQuDvkbStFpOkyF5Z6WMbwQomUwgo
vNaM34IBv1PWG8gRx5p0gz4aV2wW4U1z8ubZ+Pj3/AML1SOM6D54YvjaN6BECO/1xcZjs8JAw70n
hOi2hsBBye5OWDQ4yn/W6VkbjNSa5tjCXyVwRQXztwQ2aQZhUxo2GEWDiY6xCOcU1xFgbIaLR8QX
PiYG9NWz/zKHxc6Plj3w2bfeVk8mh7aYtlYgL1K9u09RGyL3+lXd89j7Z5gNN17xaiHxt1oC6ZZ5
b9Qeq/RZ4v08Sp5hTjcRFkEI/6CFCVmVXk6Y6PKIbI7ccWSIVk1v+EcKFm7oJ3oMSZp/dbT+nwzw
Q8z8fY3RJzxyKYUSFFGQ0e8diffFSsPMFQwVD47E1lfaPkQ8o2AuUelVOKmFdcI9g8udF2xpGum9
Qzl5qrNcRCYUQjlXawpMUjv6JXtZAE6cAJ803BgSlz+DJkams86R6TCnGSj/E/ZzheWfmai95jJg
nU+BBWFhQPY73zWGuXNCH9rQt/XHdjgsqKbvhJG1BFyrWeViiB9/FH6wFYLrgPFntzBtyOrfBC63
Zp/7Ek3g8E9uP5fFWXc2GIyx1rF2AFQei+ipZYdaKVTA4c4c240BbaKf7iSSy6LhMoQdkxDMoQFw
iUBFM956iLDMkHl3lE6EEiecpi2fxn9ZOO1aS528Ydn1CZwV0yRjEVkmWc9FEr11xb9mUWuzWfaz
BfTsmN0zVRadJN7n6OU9AeC59vQcatZIO8q9RnUmtJqIEj0WrN7rbz08TxbBQq5IUuRF6jwo+5v1
mDe48gYgUzIpCjAY5iFzN4Pi/rO5f/+sKbXiuLDaFMCS1+PVBKelTw4VIztZoF6uHxMf+rtRO5dp
9F4abb5MIdl0+acsaI2ICfQ/fOpJumqOOmPGOGiod3P0UjdQ1Th9S2Hx33ZBux3l+mVtBBaJ8hMC
YXyqx+JqeGcZCHS/KWeX0FiKFgkxcBDBN97EP/9lKdjviVnv+KvJPDH4x9vCgl7kQxSHBAbY8ld8
cWEkiQvrO12FhEK3/fegP4YvXbFV6AMbzgl8A6bCJ4MMQ29K84ypa0wLpGfIjkl+nfZligiS826s
9NWU1etx2IdPWEnDMYuuf0O88IFDm8RZuOdec54t8dCr7rwgPikPQsHsoSn1DvPY/fqlkW9GP+RT
Am1jGz0DMFJYJn/+BqxcB1P/xCOboUPnVrGuM7wd9OTBAXTr/B+GPUOXP8gTZ9A/u2Tr8OCNxWfc
CDOUKjygqea6LVqyHXrX3XX+sIqbt6Q/p9BfWiu6N2HhU99beNU0RG4MVCcqJnOlYpAbrPvyc/F8
1r4PJxZoc8uaPzV/OReIdzC0jZN7Y4T+VB5iFx8T3hG8aZlnFFSt9KbLOUJY4NL/9vo/f3p1lbmO
2pNEjxk9Ji22d1Mi37SIW9mZvA54pdb0W9nVWnU4bcwX2jGMF/H76fVnNnYLaR6Cp7kozE8Jaqny
xxbHD7O9mE5I1MWrmb9kw2PO/lfUBVIwCVeGqMH33jSJW9d5bfcGSJ5RYaPg9CdmcaIfMQC5HXhA
3soInS8uKJ3hYiAXFR6qdiwsEEkcpaWUnKeguZths/qwIgtKH2ppgwtVC7MTnLua2QQ6Nw/syVcX
GY7kNj7u85UjgJbJg1PBUlgFYfYBtiyBclZBaDqjfDmejYLhMkio+T0vzcFKTBLTHqulwmOUOqDE
/YPQJrTU3dEzp5NCJCoMrBZG7XC1eOoTio2wxaAaLhOQpwkKwtwrwMRJNDSN+UqBJL/CeC0wPKEZ
5mBWBKFRogb1Ty2RM1CfnHu3wUI1/mm8CqUIvFBYOPM/mUvYdKQLGGYWTCt8uk+NvkAKK9ZG+UMC
Mig7hVejvnJzvkj96wTZvoEiolU6/D6kKIDQ9QCXiqt0pMa03QRLCTd6J6rhe0l+63T6Y1Fmw0sC
SKTG7GqWBx0vIaCnRAPZKD6NAVuCkAykZlzLu4yb5j5akHrXKXeNZw0cwGRfZnhNTl2Dlwwyx8Xd
6xVeBZZZ750peez8+gHUmftIeNsS8OSCSZgdpUsGcdhIqePkNrOieFv1mIrQUXVuCeNwua2miYgW
nNf6vvwdXFrEwH8MQEK8eoRV5Q/qOPWES2JwZZabnhInn3E9CRE76vcB/Q96DSkgTQPhTdLTlZuH
YiwPtZUcmPrhIGkGT5BL7xINe9Yl2vhEswnG5kbE/XRhdlFpShklx/2I5m9Ak9fi8680Ase94AVm
y2XEBU/XMANSffcsk6FkTK9la/zqfgUtdPrW5mCfxQPRyBrxOI5xAPb+wv6dAAiQpsYa4VjzjQsN
ojrzaxvJDNmDVK6FaLZZcjkWOst019cal/FAzeUcB9enoOf2QdMiE+2k6PBXoJUsh6+0gxjZVZvM
S+/F+br3pmMszj+kTzsYEpQA7c4lGsOD3N4Lj7rqHVIZwk9hzsAsoXMXzlncmKfoTUexpVMxEPAF
Gc/BFb4s/8XDOSj6lY2eEqaNXpsrnRnhmBr7YszPCgikkXDyJBBaVeUyMhlxs5FTD0W5GZ2l2uIA
6QfiSRgmsSBGsDBFbeBTn1kG7MfgFYU8vuUMqY3jH9cKUfaytGc7Et1peWgz0EwdSVsEGtW0CS4i
FWZjJL89LX61rk2cfaqht28G+taGdnsarG0yNz+Fbz72tb7zCrw0UL+jakKtOOwau99YOFK2fEkJ
qzJyGEfFeK40MVeF0BAKZDDZqDKfXIKwZF/GEHy0LmftPE/witniXq+kVI/rRz/GhYYzcaofWp1T
ptFXIccRMb+eu9y1wwEdqiJvr0zT79zW90jhw3i4zCQRzo4BHSr1dl5pvQzUxaP5XPbjvoBSbNA1
OPS6ZJkxHR5wwpxdFMvYSIAsoGqZgeVr+ML6dF+vOusxjPD6ovxYRsAFZH/TJVo7mnMZNHvVYFXL
gSsxiUKTkrJvxEHGwOWNE2Pq632PZamEKw7olD0PCo4RwIPtsmub4BYiA0AuMjsi83u8KizKEx8i
LeJVQnPHDGNoc8yxNcU5Bm1CFccnG2aIUz/Oof3Bmc9dN9CTyqy+9hfgBxfjK/eOkhpP1foypiA2
7RdzITQLxMUkRBaIGocSq0U1kM6Yt46YVTEwRcI/foKzulZAmnyGxg8PYUYhJJbU+ZZkBhuZueiG
UsZAEj5ILqcUSLE6G5gv8icR8trhWeNUMMAdGwnrifnum6nmV7pzMFURCYybvTDK5yWmWFeM9WZ2
ddg3F8SsUsSZCfZL2Y1gKnn6JrylCPlCHVKJVd5fXEs8omarzgGoJoCo5oOy5f1GWB8zd49/X8FY
rXFok8DQhspLom4zOtWlG6Ev/wubO8EDOmw6HO8+j1GYGDf5gA2pjvf/SwuBFt+RYT5uTS9d5/an
xztqu2crRWgdbH0wnxJAJsDUXBhYTagezfZG076Ih4DVPg+vwk9detx0DxOgg6/0Q16bqNL4DkWo
QZ8LDk5cvegIK9GLhmDy7bSJxcgKnhxP1aXZy3q6y+Y4ZZeJO9MOIPaGuA8LTVRoGkyfypWslj8x
FRoESaYteMs6GhTHLzlGm42tIEPl7qrwLCBHMLPnwfhQMApJvrtdoAEbLXRNRpOmS3gtg4dmvljm
84zAc56YI3XDJ6kU+Ez/U5jrJMNHGJa7gEbdsZ9FtRZE9y48x8amanRQJQUNGdmFSqlCIjjZe+Lc
j3S2MgASWRLbhNGrvJUFbpwJ/KYyn7xWtKjWBEmllaSDk8MjozGn2I4oNTQpb8oLMKHRMO7nUQQ+
QQE0Vg1XYXfgK8R6eTP6z2q+kKDumeMNDKoiq1Y5Wtn2BD0XR8RvQMCVPDnyje/M+Bs94MqJ8FXk
w4Sa12KG6mHPbQbX0PfX5jfy+LtJg5UGCvpHpHSTN0s4Pfyaf2R+5LxWNe+sCE9ZdjzQKs8DTpcB
7wQhb/pZjUDM4Gupg+oAV0Lqidl6rk+6lLtIlTHFd7nSp53OVqrrFtt/QiMonPNg2wPqa8L8UF+F
8i61lq4GiPGzuzCCS3cSSySEozKs6SL1HTNvbrASCwGCQnL8lpPfRfR5NLdOty4WnDWe4mbbeGuD
7mgewPrVLrKzPQ4TRiilLa8kn/cxQv92Gn660DzaMOu1JTnWenAMmStWhouz2injPbp0uVPbX3NM
N6kk4vYxKYqjDmeXwEcphMMm+bLQC/YMAUUTpTNhthjYiXbHYSDt21CqyYQsA4NbjnHHCId4HE9B
Yx1Nl9dc2KtMghwP7egDKqUHkThovv/VNYp7FJmJgp5TBDu3ccHNqeQ5wyXVWPw9aOCZI8Fg8wFq
9RwFyYLhjYPSHCy48mVF9sN0DQvyGYN670IrYc9VzvIeL966q8tdpg+vI3dFXEPVTQM8I40DPeaa
u6nUv2QRjpzl7HVLffXwftW/GZQCUNnaayDknKEhyinCSMAH26Lf9ByzRUjdbkzTuZ1Agxy8nNjk
QqGqAEv3Nuy+Vtd2HZP1QUfl67kfdcFPjy/jdAmQoRVpfULxoSKg5fzHT8gYoqTqq25jpSNmMQsp
8jxmt1/XA2pbyqAcvKLSfxqMr0jNCEqMRfPixOKnobv4cDTkXB2QW3ikziLSF01CpxE1gu+bZdn3
qQeQNDwJ/urm7qFxCafE1GsI07WZ8teQy5Gew47m9xVMTZSI2bAxErJ7YW5VKKJq0ucs8TmCMmUC
kLfYWGWwcgeognZ/FbKp3PkRjpQEUs7lcDta4WEqS0R2LhMwWgeAF3mHIWe4TG2HboYgBb6jox0a
KNOt+6BHC2jse2X9Rr5azWGy852M3A1FuijYJGMBXAUKJMGVp1ZKqVPPjxcpd4z+qpr+Cb0gZopY
WcPK4VibFE7Nw4EpPUBk2+zxlyntjQHGScaM0xwED0xRtYM2wslg+qngP09wQJeeUXqGFiLfeNZT
4QG/VKjbqNr0kR2QYM+z4OdQXL3IfPAoMqb0ETOLtV42j7Cu4CRwInHFSBkiq7omg6FKmtUwnwyj
3DgAQfx4GXtJbYltOVaeq1m7bVT8XGMf6UgeLvkZCV78kd2u5Iv2VMkz7auQTuEy7of+ARdC4onQ
uEBYQ/JglGrb53jEh3Dv5ixdz9NriE0Ozw5SaeqWH5NJ3wJWB7XiNoVZsPSwH3zzOKjoMlA6j7qx
MUdIXRjb5CwXHV8V3+/MlWqc2xFhU1p3BH8z5Ae7po9EjIRrLwErvoQMgbiMDgbpggIRxjNkJxO+
IprLbaw8nJB0hvvEqITVg42HtBFv0DwCI2EObfaQQcfhaGLa4mU4P8GfLTNSgzx2vtLG98oaN2nK
nPNj7qGr9GeFQgBcA2Uv9M0eLDCazoLj0HaWbf09+NAi41z7zPxxL7smgrEyYINc+f1z4JmbIMZw
uz8lg3s/Q6gMSyI3nA000rNJgLLevC0wFqhJqD5UnO60utplsHVBQJJNkLwWer+rAKJbqBAJBagD
vy0JbHFJazU8Rjn7OLShC5hWcdCxIqX30PsHzHjTA8fa2L2ZJBZGza2skCD7nvoV2cjHibq4iM1d
qKEuSpKnMGh3sI/u7B6dHYbiZUdwgGVuLPRklgetImdUFcF3Z0SJUVLhIM0WMaVWssHSb+g5Un0x
Ye2K6hTgkSQE5zmCT8q2nX7N6BnzF2VuixYrzLpiWIKxGI9aWimu7s7N9xb8YEfCGZZ/skJiEIia
k76y90PnAH5YkG7cY94cvfyb8xNtpPwMYTmwvNP+bCTODlcPFZrSYVMoPA3jQwfHrWY/SAmbMLv2
82kvJWPoOOgqPfPYmfUpGprHPO+4yUqwTnwpjXT1sOiXpieUsrrYbCK40PHwEWVPuTF9uxWMFLyc
1SvYUgSDVM+tR2KqWGRDmz837MESToCF2yycCAxEM/wrAY/oV9zCfFhUv1bKeA5LNIHItiHII0Ly
Y3ulNctuHi+RsMo4GBzrrVpceHfeZcYuFsMEZl/ANcc2vfaErRkYG2DKKojhMFnrwiZozH23y4eQ
mNOZSbztnQaLxca6aYDKrWXElM9Y9WQOmO3wJGdyASba61+Q5JBf/f4EYftWTwhRQ8A3jL0Yi1Gh
L+bwjLTkzK9rQw2q62bXps9WF781LtRFJlTmZbLxyE+iO5sTRAHhajAaKyd4AJKG7AQSTbcDPMNt
uzTOBxw63PfivniQbSlQq9sN76mNbxVPFl2rhXeJDmJPt6WWYZu5+rkHFzEMHcrhBgc1K623hfuF
LviGti+mcYD9gHQunXS44ABfdyhZ/j9s3ZrFDviExwwNN6VxSK+e2KsSI5oWKNbDZIAjF3F3dRWF
px/Bm2tAmmJMSOQkq+HJLJ34p/qYnU94/CQHFfaHHOKYXG7UnzoHXN0Emzr8sYztWKNzYnKqu8+l
fgl9Z4/S4Umfhy1dd1FWzGreQMgDQOss8O4B+NDinkzc3dpQf10ilwqWgMbmdfRtwo79lcRp28pf
e5V9iB0GJLAhx1OIWv0mHR57H/a1c4VWobdyt8p1J5siyXDq+MnIAbEQe8gZyajp/w4wXSDY4Qyp
De+Z/ckIRB5kmL6ohXBT2nqy4IwS9m2HXhDb0BCpsK+aLQwbKl+sPagtJ7aIDJl03EpkeQn0D4sK
vxwN9iE8E+sV5hFcgpeQBkD3qidKb6HiGNFAOscuVsG+xuMczDpi2Fk0GykC6gXeDs13g+NSrhOb
zXU+6hioMtBNyKF1Sxwpq+toJ6u5NcRvhIbICZqtivCu9MGd0tbF6sY6Se3bsII9bEZsPpmfLoqQ
Ei6olKVYB0m1hsOD0Gp/NG/aLUgy47RaCyO0AEit210Qmntj0YjIoDYIl6tj27vG017lKsxgNEl7
nhNDpMZDqEDbYjz5mBjXwWrMp1vTgBqcf1FGsuD/MH7jY+ndnehZkz5HRhS95OQDikiTS48XHlBj
gmtXXbFyNCZIrOuCc9bBvkAlRDa0x776zmbgeDkgvW667dvizEkP7S1GlSjFs3xH0sKPitpJzhGF
jSbNTNsOtNAaQ0DqfkAwaXADSEt/h2+BP0gHppMZNAhQR+UIrhzSDXhziKh0zk+9hGoACGpxRzQ6
sWI5/YGGh/HLxHfnbePp9xsPJHfwcxMLAqI73RIEiOSMSCDI4a3m3LlM2XJ4S4FLXxYZH5GFtQ38
N9lmnoJEM501DDiriKRKmd00n7avnyP3Yy7Hg9zD5eyhbhaxCoPTmfCLYlvLMWOSF1F+dLSmnFIp
wk4jmdaUgyDXNHhSbrTPlodUHZBEboSBKDxWRANDWBgpIeJKAcF9JtN3AxW9ottAg7tl/uVMDCbP
0OsD4lsDDz4mRXiWE83t76h3ZFbXqe6AGwO0saYdX3AkMedXc3qKwv7Rdsit6IoHrwsOmNSFr6MY
qQA4pBYEW5+toYhUA6p5lku5yYgqJRQUV8mWzpi53hOgewODT2zIZLof6QfuWdlHqO8qK71Rnrdp
XYfIkemWj1lrZngpQvvGjwmDiTE64B9GkKEzOMBBG5AkALvS8Y+AiFyb3UjvMLpXfvuUC82tf024
hPpCaIS/lcFSCspl5Io6FfN4AKoe96A8BG3ytFsRptco86iGFkrncOeOZ+l/UQpUBLFnTyas6Y4P
mbvXrjnijT7iqTa9iKWbAmcJINiE6ttKrmSMeZDWW/jVBQkv+NIF1zF8IUdulbJRhLBpjNqpnEjN
k9aRKWPIxKAiXy/HFiNgjjnUnnQ1mwVwJqnyN5vfuTSDs2hyLMbHcvS3enUl/JDLzd7Ltohy/cBX
zMHPY8RQI54GJleMqhga0QO64dXJubhmHED0rcFI6cYszUcjizZ9UeFWGJ+FCu5DS6M5RHjA+2uf
5L43AjSs9biZ3OFUxmpbGtpzC648koRkxhDiLrJidY3RKRq0YSD6nZ8rp4qUyuE03ZmMZSE6XaTK
QQskK5vLfDtnE+nur1lNxrlEXJPYEdZXbbIfs4WsRCi4PqyHaFbPYpgz+rDt+Je6Q1Y2hCh0jvGS
PzngcaPjYgyf4u6L5h8w1sAgjt4/Ukwa2ngm5C+75Mo6EiShB93Jsmb/po/1lTLBq1FhwzWWzhAO
6qLcjcLVXN78kvEkhw+pS0yrFI8jdB2i/ZElnBVf7O+03QbLtMH1CR1MhIy7BdOR+1lOZ6HZJ1Mu
oR+QXtlwMEDJS6JkW6CGZNXR9kuE2vaR7SjKQMHwgPZvHaYgdf076B9N6pxyo6bKfodgLqiGQqlJ
gUCXMt5aNI/p+BlC7Ya/G+HQ0n1ZLZZrv67ov6DslMIDxBelgHEqNo8Z2Q6oadAg9OD/DmitSthc
y55Qa5DHZGDC4RVPA2iKruL7pX41NbgHKHKlH3L0/JF9FRsGomBqRnoVwT19nkiObI849mI0100Z
rK3oTWmPqaicKOrzuNh2xHP4j93yqqXH1DrqSUiJQBXIbAnPj1UpKqHFOBmYRZAvrKG09iv287Yv
yp9ej/AuWaCWWn79PedMFGPvrceckNqdbenfNCH7sivHlRYSk+HB3BmVdvZmkedhcYRZ1cilmWQP
cEMfWoKIVWVzDZsosWxEeQNTlZgzrMEmlNqgu3r+sI4S3CPg/NoM5BrvMWe0aSyo+zgmYB8+jYmL
/dUCffLUglu2/gMakRU1BI4X19nQ323SmUIcrRLOF1lZzO3lL/rwdaCu8P+44vl0p3mKpxE+Dh6j
HG5Id36Xgb7RWDdisemF+47w6JBMX66pqGVKyssZqP58ilNz0BiZvlgzqlZG7RmjXhcXKd6ZRTPi
K+MS0VCHk6wOQJgAvbOTbiYUJSm/qLYc7B7GOHBlwaExE5PsEJDb6Ht4zesuGV8CuFxlgXH3K2xQ
1E4pfgWMqxBJuHu3x40eKi6IjpDaVZay+vXkPW97guDwPQPkv805y7xG32F5cCt6cwYrt7XmvMec
2Qlnt1kS3OKPa5jxaO5y+AoEPNHfVubRqqqdXrc/bjruTQhPiklmUP4WIFNN76xSFZ9i3zqDNrN1
W/PFjeP7GZ2eU8cfHBF7KExyHMWpfk4ekoFwMeYNw7pDbsiGNmzyuCjV5/izMbxLHFW7hm4LXiee
5zXdZJ/5XLYVURDt2597wfDm5HAaBvIHWp007t5Fi/cmta0U8oG9tprT0Brnkfal9P+ZnP4xq5uJ
1RqdjXv+g0iC6dZImILDcQDT46GaSiGpuwE+8KyXGuw2h2uEsgU5+C1eUn2gEdgw3Yylz6Q+fHPL
14Xiy0LX62JoC2OsyUOwfRsA1xjgMmubsOZAGy8tJrlJdWUwSqkRfeotMw2rai5OTPKs2oYzlkIH
BvRFMO0Nnzx0zuKEtjVFVtCj+iFXq98W89ZyWECGvjXn9sWvBptMZwYQjWLD0Cpi5YJIqKrGXTHA
s0mg4i3LS4HEVaRf8oYFLIdPumjvhZM+Zz7Ectj4Ur0E0YMLEa75HaIzBG2sL8iGnQhfsdFBOKTA
Ri08uvwqEJN5BbpIdfd1meH/e/l1NEfG6qBj+k6+edcPDwVxpX2jyCqxjiN2QWO5PM2U6lBWXr1x
0w7zfaMhKvVx8kNpGuW7up3f/MVdGWazcYE3HftfjL1k+9KQGO9U97JfywpdJ0eohiucORd7w202
MxeoB+ORzTnG4a5tHvp5AHLxtlKjdIl5nHEqC0kg9hgEKZ8SEm5G0PGAFurM/NpjKuOF6Ce1xwgC
9RTsB9IrSVnf8UetJeCdDCsf/sbR4A6pyRHtjQ8umZJM4FLH8LnmIGFOiKJgwpjRxShgBtOZkRFn
1Ws1fLcGjFcC79npcxN/jM2v1o5XCKoMEm/h88NXgRrTEMqONTIfOpMKwuUZ9et4wGrATbchtSWd
0E/eu99h+uujjte7+rzEkCUDkl9C79fqsH9sA7SIlodcFDBVj9/KkuDkySPj6NnBQ3GIs7Poh1Je
aMLQZgApN082R3/AA52AvkNmW/kwbeuixo36vvY0nJy6meYGKI/+BmEtHlLXpYgYnnoBxRortuTS
7Rf/YGXtpxON98CJW07ifgApcdN7mEgckBixMXlxjwH2QxSVlD4QRanhlVG+xc7ehTZjB/o9Vq1H
EatqrULhSKHedxi6e+lb1cUbPwDTVD/6jDfe4gwcGHbxydDTHQABmmo+xXFw10N9QGOoO9NjUkPz
UN6qree3Tg+veJWSaERXQKrwdB8zHJmZH4TQixem8/WSnyZr3qg6ftNNrv/0d8pbFNfwKVALvtUY
4qVMzFPONLesjkdG+nf1kF8j1/1O0axUBmKG0POv/Vzdz6PYStzHSRnexo392Dsm1R/E7Nx8rBix
tAVleM3Sagn+KN1/IsPLuOk8yLB11rzqLt11VczruHgN53IrZCDwbPiIGaH3ao9CCLWK+p47/L+I
XDCQDuFAnTnpk1iX1Na8rXCZj3BbadLxKuoVx5yJkob7BnZaj/RbVbEnKovFILppVRKjC1igPNpL
nJSY64Ik5HDlPAvuKm2XW4QHfXBWTfQ5TN+SyJ57b/w3ue51LsQ2Yb5z1XCl4KSV8d8MWJuGgRMq
LvUoeoA4EybuMypxCz44gCkB8/16WHwqBeJTNQJII/d2GtpD6h/qLjzVFu5wGLJZjKV0HMlTXBSH
Iv9teJZiJtczSRqhJdBghl9OQX+F9ZSfzWu9waWzIMYwI649M+/dFpPX0fB3JU5xDd2dQz2syEKx
ovLWiKKXMi8Opk2AKp3iQKQ9rvDxTKax4W4yvaUwy74mxBwMKQh51lId48koOtq1tlssYrYMhplJ
TrOunasxoFlfxQsWYeKslE/rzrPv1KA+KGIg8sQrLzHvrdz8tcmvQKe4URSC8vf+/PHcbi8R8l5G
wYjlQ6fgj5A5BZ+7Kk1mivCNqLHt3uWEMFFauTYjvWCHpf1t61Ku8hTGDrpVWV+MfjmFzbRZZkxN
CKzwmOTRdrfUCWQwpc6lem9K58WbjZ3XNk9C1zSL4J+PNNdoHnSOBGP4iLPuOgxkdunWBmCVvesy
wcZWlEgsM4HWMuwjF39cFPmrHMVaO5ODBw9fcYRH4cesI4vROT3hfiRBc+iMkASoHgJumA/H20if
NhGL2kzCO4/9yHDVBUFP6vJZnkKhdR+9Z5/wGWi7h0wne8fpbvPaoPxz3KM7B5swt948R7sZjfIM
p5i5ONy21rt0/Ma+GeMNNd4m9fzRqNMSM4FM53NJyR0O8FdszHEgx9d9/hB4806fJ1Q/4y3cqLt4
0T5iM93beKLBQH8KSDFoh5CGWyGCyINHeUHLp8I1ZRlgs0azQ7HKTYYSEA0O4YHGcAj19EmL6x/c
IHB+tS6usAF00N7pp/TfFDkVpp1+hEP+WDfdsXPdY0FYZYoiGwMvemqi9LC4r94VczlMXs5eT5SG
4X+Zqv21F9RIvv9awTamiP7ujzmjQ52AsWQyt0nlvrY9uscA0Y5amt/QVFelQOMYkwH3JcDwCsLX
qLmHZDrkE6f3opjL6/YNjoMHl8LHagDKOvWWVtOl9Hzqk247NBtPa0B++ekuKblAOJu5xW6vTI6T
6z3Y1R0Iy6ofEMdFS3rI4n4X0SisUve9MtVd0NG+wRzo7MWCmo/NEhTgmHAOuLQRpl7iM8SBsA00
cle0EbP4iwk5a/iPpPNaal3ZougXqaoltdIrztnGJPOiAjYo56yvv6PPfTl1NgXYWFJ3r7XmHPNa
J8GN2TCd49g8RF2zLipnU0fxpm3EtQnzTV24S5OouCHdS9EqbK2GZE7dqR5XwMgcrGQIUzQdlJwC
oDRQE4bAoXDiIwZ2nXYkrobjWodHwxr+10aQpuKj4Qefs9IlhUjcEgdUuI0Qza6iMxrTWGvLp6mR
uy2GTDxFAYGh9N6xXIJXZMaRtBdPMnJzaQsNaAb6ZONxissiDAnW0KDbcx5U6pBKcRA7IgO9xsyW
hh3XYNwxsYSoBJiuglZJfn0szW2EaLyX7TuTxWXQVN/kz/n2eEz9jFzVqYCKnaYrHX/JZh5URl17
yBnodBkj1In8r1ZHDwB6P53EzayOvpY9dx5QII3B8xQRpdI4qD3tcGOEJTnnCn1uTe4mNYNNi/c6
mRhRBc1GlOigyBgMqvqcGx9RnD5KBN8o2y9xxQ0m//+sydy+5rIAo9ydAc2O86Lz2RhHSu5kPKJ6
QrCeXICJOIQbRsZVLUA0AS4VwHqjs28Gc3yKlnZj6RcHXKi58dKtg2tK3/Jrwfe+0XnGhdgsew/f
AvB2rS5WcSto2tV0rHVm8Np6BobhRMyNwt3Ul9WSITfdypnpSPtU18lyasVhxN3gBe6fdJJNCmtO
aFAoXVS25gTO1q92M3bIRVBzpCtRuyGOOWtZTR61AV8k9RZOhX5+dod1Bag8I4+wEQCC87p8dwtj
h7u+TwjWsZc5/E09aG4kUBzA4K9FjckWR1qOJzhFt0wVzfBjQxmlMSsfqHrySG6MmmYclsF6vo16
8YhQr0lkNHMCJDvdCLgryg7lereighJiWsuobt61qVxnFj0JES+k5GF7zwOds7webPI2WQc8wEVt
r9j3R/to9VhzBs6u7tbmpgtKWtAk0Trs6/G0VDYwJbZSC3QZ3nKyC1HDW5Q2Bp15jSbI2KFZI3TR
h/Vd5+lBvXA7vU6otBzuH6xu6L0oKGiU+RaDQJ6JHqhlZ716jAsyOuZj1VzVlWKypPQ5KqIELx/m
opzi1TWcXWnLg1siVvbAwS9cyKjYhhAM/9nujFlB7HQP8U3WzgDjSVCxgmsS9IuebFx+yOJaITmi
aTRyq2nIqtSm03v1Icy055i0RL0SZ/iTP3zXMMmXcDZJCshvAx0ckcJaKU+Iy1c2b6uo9WMcVr+y
EVurK2+1bhJ0Ox0B8kdM1oCMKCt59Ky+rmXp9jzpSB0M683nyRm4p9SHF3cIR5mkRkzzI0PFbk8U
uCxL7LCqdmeETYVpfHKDUAUHFMy8sQn9+uyw77N/mdq5BE/S3YIkJCArWan9KKn2lXbLQ5N0rfhS
id+UfF51ODTFTv3hQZ/urTY8aWxmJjo7NFn02gPqEnW66mnz+ixugyCcqkCkO6/VL03HlAWK7dGj
JShgnqdZeoqL3UhTTdHRa1qmlk6UIUI6dTwJp05BjJDFvOm0/gRG0arIOeFQ7lm9BAxuJ8e441qT
MXG09TeJAACNZanUBmBNMpoAI8uWtchnNIU0WJSmOLTaV4MSwAthGpNVkzJZmucT6TPHvGcQXjMK
mNi/A45fklRKvaOlAWywQmKPG0bL5p9wrKdVIwlAi/p13n5XPOxiSn8GE4albf3QLdx5xMJ14q0r
cOQZ02HCEMyH+44bfVm2/SFu0mc5FJ8NFuPA1JdxNWwqiRhYmGKv3uZRebZVC13wGBmF9daUxi5A
xAFjcJ1F2japKRhxfcZMn3z2C5u2X/SSubS2PP2c9A7DJxcNbr+e24arGXwV3mePw8omGUxzuI0h
FsmRk2qWfQxlcREDwwyL522qXppc22VcwRb8pTg4AzjNTjvoI2tFhOGnZCZj17ScAFP1XXlVPFmk
apV+btKc+pfmKowRYktLuBzqgxIFHQ5JE7z6l0LBU7xqyyTJSDf8I+lKkJ5PioKgNiwwwFUznWN1
tPrwDNCk6hhpM4h98ovswXkz1NCslnkmaM9pp5Y+aNVq6O6bNVPde6ft4xDHdelt5ry8VmlxRFCf
aeA4z4p/a/cGXjp90ybvuWNueCjYs+OqPGRmePRCbdGBX3gSRx3UMkfBY57iISzmz7DmFG93Wzfc
1KaZLNUBJE4iPmmw0XGlP5lZs2utGLlypBisrOfzNaFxGNK3MwwXRz2E16pikMK5Eih2Ou/scL7m
b0rg2SsEIs/7pukPnYzXFR9aRkmZOkKt+gAwrvhQfArqMD51/3KYJ+rcFiQqusKBKUzsHeFTINh3
ZejvADnUpbvucm+J9gJUNv0jIoTH/GG0HSSP9Huq661o+3U6f6lFUX1nnFjfYStulCBKR2775sES
Fz8aHiNbpUU0clWsNFhnQCu2uADVGzAREOmlvhacpjnn/4Qm2vSNVWxk/QidNR8W/x1yxP229yoS
554N8y51sssYBhwHaF2qrnRa/OTjZWqLd9RT7Knlc+jpBxPxegZikvtAwrfU24K4LkzgaDaGgv7U
mBLXp4Bg3Cp8H21TUCcwlMbGIRaoutmW86N16UI9xS4TbT0gWIRXM6L8xMw/NqKjXha/DWPcwbC/
snx2FsKx7lpEFNro1ecx8pungk9Hn1sVznAxwvrXrEnSYIUaZvIKfbGJ5JeaMWlYZrw62MdphKoq
ZN2MrkNBup+uYxTTJIr3gsaWE1n/rJoGukajb0qxU1oWo38fspRN1hioYWnukxZPASAqbfCPwsje
ilDbprF17xkTCzmBFGHIF3OsKaCSUzKEVbP3hLgNeAhNX1tZktn2VHKkRL8pMnvvVDGqbZoVme2v
4/ERSjhMbfWqGAuxhbGsqctPu8JmrfsM/mhU1yAwKpfQDBOOqtkgTQL/BnU4shA80YT2hnSjpqsg
P9RfjybK42fI0a6Cz8B3Jiw11lWYSijGoJ9xQlWkdFTRvElrC7Ke7oRJ2pn+3Y83DsPxkwKK4Vtd
ZvY/Pv3Wn1ko2pug1YOPtjNwnSFUqpI/nq6Ll2UEcCIr3BISVbFRW2lEu5Lf0Ac9dMbmOGCPN0Od
81TT7RxJGjiB7oH+V3b9mSnDItfCu8yc06xrqyTx/qKcdHLnUvHnz360K3z3ReracW7o99VojaLm
pnsIovlj9Cz/iZxOUVI0ImQQVjABjkDNdHH2HhiVShQvP7zEgtUI16OVXPg+fFdfzIr25Pd/+aRB
CuGn8xJctZYgCXFA/eGh5dTF+fsWps4jzSXqyYneRtqEJWdSKhbXbnYRiR69jozaz0zUodrXaJP2
nHhfbjdv3Z4IK32IdyG2Gbb6xKFxI74jkYp9F3p/w5DGnIP7Iw/eX+EU4DV9RRcaJae3qfhqXBbg
ObmCCP4X2POhS+fLLJ1ykc71TsZARLMaPqBtfxW2PiyMsgaJ9xfCH0FOnarzIRaUjJ9zGQrIAah6
nX16Qt+aYXDswu6A5iWbtoXW301cJ9O5vxHOlcTxTQYOrW5aFMNxMH5EbKy4+kAgXerc6t2a3uwJ
CuxYxUvu5ncfQLk9fOXHBsxb0H8CovzPzwMGiY+NlNRXXCQRDxCsF5tDYBX7rzrr99Qwm0VmONZv
HrkydfFfamZ4C/CwlQWniuS3SMVDfRtvU4s8EDgZR/fm6rv02BgipytX4lFvg41PgdtGJF31aDjp
uGzUMgQhdBM2zkrq+TKvLLym6YaLvDcxD+eMhRIBj9Mlc7ClKclmAUYHpvYc8quQUzsGAYaUXtaQ
wgdtVgno7MgXn7mOjsLJz/1AFUMI+BxJom8lBrVH7Hh7M3pNxE1itlnWZEsq075o6ezrIIeDqz9X
TACJACnpJnsMRkm7yCnQc4gvGMeL2WTsTlJMS2edTxczpzA0/AwltvXm2UPHpPXgilB3czBiOKsA
pg2FSdjAOR4+A4DFYFkDgb9f+zFSdydhQ5naqixbanW43cy+MbpVnL4LxpHOvy6Aid+kTzCWG2fv
o8Il7Fex+4keaP88hzkDptLgbBFyjSSOIGBk+sEhql/oYTN7TBh7YT7iiWuKAP1UvhmhsEwM8wlf
Ikylr3dOwygVI0qKyNoNCUq6KWPAFJ44HXOsfC8lNTp1uTUcPOl8oZDwmL2QZtPN/UkPS/hQhHWP
92kWhJ0dJv6Bpnm8c8BdwsVlHRwH2h79TvOoLjR/k/eY/TCHjinoZh+bEj2EOANOCR6lDr2dnvMc
k8NMLT8wK/M5S7lHdD3CUSbqPzxtFHqow91wHaXhzmBA6RNrsIwK56VhGaT32uXZtheNyrZyCu7x
kEMDbZjAyrBLNAv1AA0RXYdhBdMaPEsj36nP7fEuK7yrIDLYr9CrHPQUAhbbEkpdH/MiV2tdm7dc
AS8wULgBMQesHBPUexuRscv0jHW+CJuF2XxbIOM0jlHTfiyeUzhH5S9uKKovihkbmWDZbt2hv1md
trETDENUWBbVfCDIvqAgeKVnh/IdWkNVfuQ2YfFJSaxPe5+ZKOX2C5496MIh9rlgr+sfxXBNjeQ0
9DPIRQI05vHIfCnFdFLK5jVwgyOVM/6IctWZ3cMc7Lc4mLbh2FNJHtyIq5F728qaD+g1i0KFZYFM
7VlFyMNlzrdWiS6Tc5mZpzAuBWmdmPZXlNAqGK13rWHUSSDQE3gjdlhA5VUdHAJuk86nS2CCeC7t
G8TbRdHpApC6e2GmRsvTOU559EE4zBAOX0aerlOTVkE6r6v2MJYch5P21PsUZfwqZVVKNU4n3i21
abPYJrrpzF537svkl6j8HkWI06Ap+QUfYfYdZ/cYxQiF2yIMaxLp0L61ybY2ixdhI+mmHERujBhg
/EUnFnAwRZfaoJ/oZIe/H7dReLbRHiJXsOrDwBOiUKvaG4ZGCxM9S0sLMtQOn7w/vXmNmKobmkGX
tL1QICI+TLeN4a9MW6wqpDFZYy5Y0GNmMBUp8lEDvZ7QDWkTcJOsQiJv3BFNTP4S3yZPXymKra0G
9f9Ci7MZkMBT6dxHbumG/ArYrYtYoN+AY0ExoWQBuuhWwomeo0DCVUGEz7/ptKeO9azEfP+J3b0r
hElWw2I+Kn4YDQZoTS1HPG0Ts3Qrt+EgzzLizlmqAztbnjta0NUo+Oaj0N2VYHzkGqgjLAI1BogN
Afxvzf3n0g0oQ/sV0xNigfHYBR2zZGp74Wy5iXLtHDM8KpwVXvUmFp9x+WPr7dnEbFeGJytXcWAd
DS6iNJJ7O/40IRpuP3Q4EL6OabEc6ujY1B+1+nIKkY1brOwwXmY6jDFCJrZZGdMTMbsDT86vz3NY
0aobRnk0Brhsc3O0qgARFtjwkCCV0YWqYpzMIVppPMfjgFwDngtIa4GmLqk+LOvq8rIh3LMR6p3L
/q1WKI/5RegHCBo/03MPD3xmNEHQsJthen0y3rt605I8pDIj2wp/pHcyvfeSSXBXZlg1BBDXYWNZ
jz6f1qYBmsz+LQ1A4DHq3+IWDa2+HCJasjA1I24Gh4DcjEFzfGlNsQ2GtW1dcEovtb3LqtNXb7XW
rnWHQPP42dI/BM942l/awd2InvMfozSLSQE28JO0dZDriBdS5GrtMvFOmdkfsRPrefSwuW2tnOg/
R79nvbPTesVPrJ5TAplbz931/eiyoPs3ffCAF/f7oGTjRtBmNpAevMcUVd9OJHYw9tjDsWLND4c8
HD6XaDjUTKQR06qmBRYEVv7cTk5wQvfqXMuziK1gXOlBvNaaedvy9JmMyhhrPePEpcnIgSIb6NDp
b+Q9LILxvfXKX7ZGZ2Y/wGQXwzj/M0a5Mw3v6HRsdV0LSyG54IB7s8gO05R6e/roIZWK/hXsqFGD
A8tec8u5Jy3Xc2w435s6SuyI5R/BUKuchYII8TI7VaV9EFh1/juEkydvDjuRnioMk/Tv3vSheYzk
d6GMWrPpL/SWCs3gfSdQqyXjjwVdrN2YcRsH5UMVOyMxzhHANa/ArDkMX+qxK8ri5HKZ+/qNEeK+
5YkcpvPET5WpcyfXBFOByp6L5U01/WqQ5eoFpYOOXwV+j1+yfp96jOt99Q3nvzzTO4+w3ocXwLBG
fusIKxaFfSVO7YVhhWZqeyHGz4z4IzS/jEY+JrkbdARfw4HBP5Jwogch7dAxZoINj2Li+iONGjk+
5uTl5ltITRYTSlztyk7ZEAMZBjuyKlr04sV+KIGOPFX2np4+6qs15pOzyQwV9YvJc4at0A5wlOw1
j7uDVnfTMrLt1WzSvsUWm//QX7Qc5CIHmlhB8JnOPw1sfl5yMJz9OO2dYD+YuAMQ8jvfAxYSpUl0
edYmb9jkGtq1eFwNWBn8dyh3TybxWzmfYIeNxhDiMmAhg1mqMDqNK5klpsfR8inXa/fW4DWPnnu3
3MXB2TDJCfLOOuNVphXpzqDXlGeP0UTK1GhvdtzdGjhg1TQfAguyUZ74y7QzN6mQB4973TAI+1FF
FSPF3g+3Qtpfjk2adxInd3pAAHHLgYWOXc2uJbjrjriCdTYjQ0clGBdczJosIuhE6nTCcJQIEQV7
ixCkWHy63CoAOitmrGwnwMjV4W4ZOyWZPPGBvi6nlmqfEtTsY0Xk12C+i94M9zGZZgn2C72RIghw
rHK6FC25XdKsQn/VFpjjhh6jJWyfUr+7ZbcJucIKp66W7djTNMS0OWj8dEMLqQ9fPI6OTx6/AKum
GOgoEaEc196HX1VXOn38PfsAj6TFsRiaJ91qf+uCK4pzZzuQ5N1Ce8UvSK80fq7Cq0YYpT8fuH1j
BEATwQLo2pQ/RVL5McG8uOo0YngbHEUdx904NE6sL+pQHXb+jnLFUXmEo8RSQG+/B9cx/6rqpA0i
oKRk+tlLi3aCFx5TFtrJTkms9Bn/mN9lSuKFpBNAd5zL03sapyyPHAaBOO5SRtqpcOBikhyWc0Jg
WU2I180R2TGgjLJv6W4qF2uGcvX1byj/2Jk1XTD1w8ZY4Aor651nz2Aj7WFfjcE2YhlMa07gDo7v
wXUWJqs+b1E9GTangiKy0Ub/R2pqta84NtZjbP6YA+NH5gUBn0eUSmyxGazqz0SiSKiARIdARSO5
TpJ6bdvf6roZrFlRg74cD+tGtJSuFa8QzrcKl5CS56XJGtuPulF0NJy6Fd6LSQHE6VnYAUrAVavJ
TxjlM9PQ6pDExd2dn63hS4+KZTMB/i+ejRRB9NRAo92r/gJe3qe2Sa4Rv5PN5yRCtBl5zNXnvvXb
FxIA+BUpVQG9/0XMqRmBFSwLKIjRp6ClH0zdOvBsSBzN2uVUPieHNhwof/Z99GaGgI75oq65O4NG
i9pP1QELlZHomAjS7sm5l4mgJdRAgrqcqoPtEIAoP3qEyBmaOUZVmJXE8BOq7dGijOCd9uJXo0At
oouWwO0p3IvHNaORBYOf+br7Owb/Jh9HhVUCI682bdAsYu0ZeAKyFhNXxztrbM397NrZjj+UpIEV
4JOlzUktRPqV9fnVCuXO9+KPWAW+gPzu5wdNyB4ThVmorFwEpWJ4mWVN5d9/WW25Exh0e6rl8dGP
2cogP7OQGPobHGMmUsh/QWTDT2CUyXIUlASJiTMwoV3GZdChCLFsRmpwBZCjSj1cec1VmY9sLOZN
BRPeaI9AgEu3orvIGpOhv1KdKuZnPKyWt88i+HpW/zwyXxPWn5fKbRGZVx7bF+EhM4pIxO6Du20E
6OPBMxgcedRGyCqyaJsz1stTN4qXNsBI6R3UNUqnnyk+pVqy0RBzdZ1xckX4rNRyit8kqmk5ivKn
CxLQLRSeKFVcAV6OFnGd3D232lpDQng0wxMxh8dICMSyNE5neUxb9+qF+yQhy9qYd5gnONvnyaEE
Y2FxGZlZHKNl6gX4+tBGcgQw2cwXyRC++4FLcHCEibU72q48da12xK25nsoGkyyUnh5BYWhRzVQ4
jeZVqzssfgjk+h7LZnfXWOspqbaYXnA7LiB2rFVqToukMybsCkWT9P+jW+yytLr18r3CqjLPEe/7
5FIhOQz30uQ3bFDCAdBUTsf2FALbh2BHfiI3/DdAHaKQ8nLDdjDppJlxbiNUeVDiUs7vmj0RGsls
OeA0tJy9bSdW9rhEaKlZi57B2qbUWIksXGMOloCxxrAVIbewntI6WFvzp54Tj4cOjBahuyXK8mix
a1AAMmpoVrm578BNIsEphqc/b06ebcqaSWOm2J4Gu964iJJl6eysANP+wSm/5pw7fprXIL5xrvJF
1JY/qNj0eOHMS5NzZbAPbNpdbP/Rn9M4asM+l91nhjE7Ts8aNmdiHlAO3RVSwJPJKZqh32cCsSgW
Ezkdeg8plwxPXsjwLSTMBrtijSscbQMjx8+Q6+Y5wIRs8qJHHSUTA+qq+Ui4/0F3P3vBZx+YB7eb
WOibvc+3JsVfCOzGyFGeMRjFbxJwkE10ZFz08QiyLTEtjZO1NHzOX9q9K4Ce0NOPDWPHtWbruhDc
QnFJO6h06XXsBkQdCiLhssMjjJUcFKlyArLVmXEwPpXMgbLPgpgzW3u1xbxLcioLCl522oMAzWUw
muqjAoGlt3WNYQescmm01Mf9sWFaycgXbCjilnh6nksUg4H3ZbHYlULb4MrHockGnMZ/YDzMnEXV
hqEXIwtXH47QnZ2t6WTQyZWoN4WGKLRjfy8IMI+79RATHJvt5xqdfqSMtRh0mD0uFjr+4tCVlxpH
wYhDLZ9T1hvqdBQVvV6fJrz+QVdfeosbMSKjLN9TSSI6pwnOeVLK4+g5K40G39w/6yvpxxxxGNHl
cqMhcVLpufRsQX4m7OZYQaicszS6DTNmatb7LgILX3srJw5eBl/feg5Byll/UQ+aZEDeVZzvVSPr
IN8TIqyTer5MrvvaOkwXUgjutHpMYhc57i9AHyB7wXPXQUx6zkeafuzGHoWbYW47NqfK/WfSEciw
4wyjsRrmau2iSM24f0Rn0K1gGvfaT/0hTXOka/F6VlPyrD+S5krrrYHJK6qdF94yZyRMi8oMQw9l
FN3Xq4s816EHOMc4+rsxIMSAGkwPn70xfnTpZxRiv8lwj+GQZ3zqBtxoNCUsXMTDZEMbPCdBgMg4
7144j/hPMcqIuovWYfqeOQ45oyC+i9jH4Z2rAOQEsY5DPyLG/ADtMbXybV5VycpAPqdXAX1UXKTd
uPZ90oeVxltbFX6/dKwPy3VWcN6WGfk1uQx2iXTImmHqOf5VHhmzIj8MU9KByNWoOfClJ1BzwF2K
nJASKj3d8s9pVSxqC6ACy4J2HcqrIU6B2CbhSbR46Z+ybzrOvkfVtzS6DeWOOS5oAwj8pWg2qdaI
4VryA3azbvW7M1FqUJb3K84SKjUg5gTq1xgTnoP2Q/KyOReVn0aYyca3n7pns3ph9hljjIE798/5
4o5rWdzmV0Pnn8ZnYrQHlsaD2MksOflUkCbnY5PkDUWW7zjl5Y29sityeyAi0GvSN9FwjA2fDOCj
XtkrmR6a2l8jrS50ZBSswP4t8sByOQpqiICOFgJtNo2xZZ8ecqxy+vjio3fDzA5YCM1v8tal5C9h
m0VjW68FvmAr/AUdb/FE9cjLfTQ00CzF9KjCX6s7O+Wq1gjsxK365P+aYPT40CaYsdEZ8RJdJg2d
xLCKL3qh39PaOwgq+0kj8cTrv2h1YvYGz8OaJArGF6N2MMwDymKqlJhsIrjs0kIU6uH+B1VlQ5W8
apX5bIzir6LMGi4aDQCrjp45+Kamvu4pHt2KmrEiJUDv0VY57bzVKrBO0Wck5UWP5cpr5DFhBUIE
9Rk2HTEkEs3EPiwJeSN5Wv1PWu4txkT+FbsFy22/TCFZq75IhJdW+nvW2N3oEmCQtoa3aIt47Zbk
j8l0kUm5781vkK2vWTD3y95FRtSVcO1H7WyxeBix/tdjRGMRTFU/HnJw+czwmh81o18mPE9aRJQl
dGwbmVPoXImMsnETx0Sl7RGd135yDJCOh0reFCQLh8gHzA2YfnL8lNoRXxsJ4TG+ftw8SmfN25Yy
vAdWSlYcjDRNl1hrYv0yJl8jKJgYKZFIW+I3OI1JDOkIEQO4Sx6hBM1vmA1vAZoCIUGHZKFKvYtp
QRDMiofWecktE0hqBL3JudUuxvSu2OYZTVSU2+WsMaHrPgaQPj7DDoRkv17SHErup2w8B3myRQnz
HkT+2uiLXQX9mMzTF0zjMG3tkvjv5gM9Ws77y1qem4LIb5A2/JPTLiTVbod4nZxbUtDpsC5anSgl
dIBA8TsaKmD7vbtAADq1bympwx7imxosSItgfTFr3hWV+vNst+iT7iZ9AEMgmIgQC6JzoDtbzkzx
zZdmLh4J4hm32PAgaf0mMze19S8Nsh/FGybEZAY5EobNO9qdpIweRTdcC8YHURzhdfSvLfRbdMhI
rwLGXFCqUaCyl00WX2ZtbtLhxWnLF3cu1llI3gP1RjwU2374c7yD3YkNTYuti8x6dNfGKrE+7Ght
BX8TGh/8D0zbyIAlybSJi70fldtEWcAwh3RO8TlFsOIz/TwRgFQH1bbFgtFAMWjmmTEE9XbDY2VR
wWD2A4EwP2RHYkg17tIogxzZkUCCdEZy8wcIm8pja/lHOli2F0M09qdT24r/hidOTDwa9B57+vML
/0XQ5h19/yVn43XFcxHwtvEgkUmlg5dmEEy6DYPr6rOcbgYi5mE6UK6tpBstozhejvVIlwHheGQN
OyVcD2ZJi5EDZoEY0ePQhxHikCTAROkuFOJBn8EffSR0PnrFGAPBIKvDiNQ2TZxjYcfbPNdXFWMD
jri3sCrWlxh5m+WcUL1iPl9lRIdVPUC6Pto40/Sa1No2b/mAQpoCPDD/NERNTevufMGEJjLfetTo
uAT/KqWaI71R98Dz+/jzyIhPsp+6BM1qW4jY9OYaOgnoMcxEg4lN8Qbpycz+Ef7LDOyjs9ITUCt4
Z8zwE44ebH+esBmpgHeC3Oum95RWCFKJpQeGoQZvnLb+0nJQ44Y9c8yBtML+VUcg1uUco21NjSgr
YCIT+Kq1l8UXY/I3aZQbTGQduZCDRiP1y6I+aHtiuaIEB8kUf/uh/+KS6lJOAd4XFDJFiGhAv6Fw
YD1oTXuHN2PpTSGz1chHeIZhjuNKr/8xj+aEwU4dof6Ah2txB4U0BZDm4FNNPbBjKnGbqRkcPxVR
SFd+X9PFi55VcLWmO/gGHfhAiFbS4M2tbwGbFAZ6MFUArSrmtnNs7YV0PqbaQjI5b2OKxBmapjUt
Yh+dZSWQISjHnXtNUDMSVb21BICVHBk3aZ/IlqhzQA7yygfMe1uP0xCAHeAT3aivQTcjJauPju9f
Y9uk2kRVH0gaNxhOKIY54NIoiAmR6BqWClTsRpgdmqzd/Gfxwxwq2UlGqa+jIrtbbEFG5p91mqQY
C6vMITiFP1fqyQtKt//YZf5gbjr/TY/IBqPHTkOW1XgaeBdY3DmBwJrgz8OzPtAKLzRQkIjWyyoh
oLqDrMPKj2JoJ6yXaNwO1ORiukGiO7q9dUUhsso7bM4Z2br1GXL/V5By38l4F3UlA+fpQuTuxqbW
7hOMOAjDuKQTg40A7FNYWTA83jsaKh5sB6jwTrpwtPQNCMuCCSydCfX+YtYijvdey/3CAp/Eh3SS
8H0ZQzNcSvt0bcf51uStRBpRFJN+SnmgjKY5eJ12k9q7x58HKzszk9cooHox5kvs8figpCpSbnEi
vv2VwWERQusRdPkjG7FZ6u1HDtqP7OTc0YBeYJGFuKqaxRizWOn28RBtLB+3vjKzAoYtNbz6vf5U
DRQcgSRAcfoZqi+TBDRwhqSKmGtLnUx3U8bgeYf+t0ayKOVa4+fNalWCW6mAYgz2Y5x/J0vuswAK
27MnGWsEMFocWN3RsNNwa3eOucUmmJUmcqPhht96WXufja+/ORie8jDZNibE/Z/Ka99yivs+Z4Rh
af956qsxV7EYjACp0sFCKFiszcQt3EtpQUmIIBOBn3ANe8Pm8FswHeu0u83YU20rDuoXhzXfAgk1
uUSIDOXRJqBXZGR7q8vMR1h8mj0D9sl89Zvk3Ln0XuXAi8np0iY04+XVrWr2zZ8qlNfE+AdgED8s
J/l8wxDD3o9YHMcqPKQzaynFvtmiLVJd94QSh1lBUDYPQI2bCW2k4yCFdLM9MwmUP7nxjR8Sdqie
oUPGr52NHKWVGBd2IQq3FR+ux0SnJFA3av+RaqrxxoBJNNFeq+/0eEC/KQjMAES5fp1py2v2o6qs
J06935XqCpr9up14yij2KwnbUnoVwYDFS0Avr+1xVjrpbRbdmr44/nUT7ZTHLSrTEl5++252w7YY
7LOvXEu20Twj9q2RFnra1Qk0ZEH+8Jj1mb6fD/d45o2n2pvmpK/+wDFvDvdV4V4HzX9Vf0VN60lk
aHZe7GLdchhqLPuPKEQceqm5K603nSGjIqDzEj+82ZXCB3VEm/bTX2SZjwletFkTgs0AtozwuWEo
rgP3mGn2zrOqtRbREMOVZdCos5p3ydE0bLsLc8POJ5SuPAP7npgnoham/foryjMIlTLYp8PDRBBl
0cexGDIpO60jkUO5NhZY1u3kzUvibcaQUfW/dDT5FkWsI1DucQ3Z5GJjC4iXZtrQ7dTLoOWLGcUM
7i0k5e6/hniFGHdrl8xgeNRPgiL0veoIo5WkHTwsgyBxsgckUeqWt7UporQcCgnwLS93nks3vtdD
g6twXsx5uOuQA220dtiqEmgMwz80anR5xJIa+xTW5PURSSTL4Grq+SUVdNE4PXEVaFPYw24u6K6Y
0DsrJiKa7W2mCBlmzeCIGgcxjs4sufPn/1zFRdQuRp87xjenN8yIKxsWglrYIxZ6p5zuTa/vRzrj
REMug5Iwz2TYq3v3v0Yhw3OfzpQuiCdrMcV7a6vrV574BnMVIo8GQD973kltmTYHIDrCvW4zI3GJ
v/FQ/d4aD3GII+xnnGdrrdMJzExGMi3Dh09rK2teHNNAlYcNtqMOmNpMOWs4xvxUqcqoxPY7V3yG
xkgLDQdpRLNGJGDlnJrKME0+OmHSp2hvU4RhNkJEhrQ/6EYCNChdT4b/1Qt336XTPfKML9Scvy5h
vYKunuoKeQkBllXxb/KQzc9EaZGmBvB547nkNjXaO62xe683uAcpEm3vfxydx3LbyhKGnwhVyGHL
nClS0dqgFJFzxtP7ay1uHV+XZILAYKa7/wQcqLKHztAcTcO8t3O2r5L8FuD9P1B/Rp3+ODmwWSsO
uatBua7R+DF81npnWcDIcWBlFX51EhuSQmMXJlKOGktwO+Gb16xrjXbR50c0eGw9jMlIg4MK7Yct
ij0uQoWL7SE+x10CXQmCl5jF2Cx4kv8KHBQu5ZhiuAiDQt3YtXsxiv4y05oIIo7z/t6NmMNVgPqz
gkIObpGhwIBQHhgVrRSLFA6EC4b1BIvQSrVjr6sczZI75wmUQSRZBNEVEA2iA7EyjrPzdDSNVnG3
x2ZfTOW5IdN4NPkpD+5FaT9bhnMu0R81Z1/hh589W3uYtHSvNT8+mGxWxR8GprWo0fvpFb4mLl5Q
xZrC3YiDRKYlu6QiXhesRnurouCJt58YKqH4U10VJNk4ZL6TEjePeJTXL8lMmEHYnWjai0DbxUBX
dbjJT0ZdYAWIWl6N9mpUEVb86qZQyYHvvcVM2x8z4LaS4ilPPoLmuSn9S4GGChY0VLLM3ml4aev4
CzVTelVHxAX2yhmzsztb9xzugjNhxoQIB+b6cjCw62sBKjLtBnlpbcANA2szsDLoAaj+eiKoqDWu
PYJBGQr8YIzLLZjYdOtko1b1F5Pcldu7R5sowQAP5U6jIQNaE+KfQOimNkB+qVc+ye8j5mJACUHL
ZehgpfybQ6WtZLgWjvEeosvKMDGL7Jk8YAFgWP7aVe6gBDXgCUZ4ru09BfVrPlvbmRPSxgS3ajt6
NHvnEZjUdNULbOON7XOAQTwGGZCB7aC8uDpk/haOqAJXFtlCeO0g7buc0zEvdKRZe1lQqUOv3Lrb
xIHP9hsOOWYtHTxWyH6c/gYU9yB4RpK2E3hBEZrAYxaBYSVYqkmmuRIhiAQrdDkbpEivyLXvOA+H
5l9t/5ku7jGUxonmnLk3r72OILRF5pMeX29j1EYxpsTdHvf8RZioDxZ1bD5hQKmH7yF17Zx0Qu1d
APRYE3SRbOWBkBQM4BJ6MN8e4KEBiOxUTOH9l3rS1/AFgC0j68XDOqUjYltRF/xFbb4VdDkDc3bh
JJhj9/ybVWRZ6gmiIAIfFlDEfj1OX6aCyc5Xs23hUlpEsC6U1NuPhXaXIW9BZYv5LJtsCiAbXSzA
uL8voC3roDgLFSDmhWjKeAX7eQUanHH8YJNNNvzeRp9C7xkqzEag5MEuYLwsr4qTfmjqBOEhu6gq
nW6Lqk60+dEBJyzhAULcWnn9FQd2bmRbv4jBijACCzY8iFmI8QBvMZNiriH0Zdq5kIgx+/zn4pN2
xCrqB9PFV7b67Sie3EI920F7rpvm5DMMmA3/EJXz1oheetoYbCQ2xYTb7XRvU3p7c4IVouzi/l+r
xr8TpIBhV0X5WlUht+Sls5whqHZoBAMa20oLGWTNHmzmmXd9PDF+Vp2zlk5Prpu/SzQ1BN99E2BA
A0Rh6O+WS6ZVxjh2SKFI7OLwAAKwLGLe39Q7TPr85DOQ0OKMYRziXL6r1sBe9d9wPVw57K+940Py
4pAlLsYJl72dHcS+T4B/3Mj3c4yvGmTggPJUZ0BVx7/KUJ8jpz30bHWYOWo06iIDS6rgmKcX21eW
kffFQllhDLkZKEIYOy4xlsBhn2oU9DAN4kUzXeGHSNfiM3adKpxWYf+YznkcPwa73MqR4WqPwh7h
bWA/dMlo7Ydh48ra7SBCOetRf5KrD/1wo1Tgd/oumEgPbLPXkZZMXj+hEg1ELXK2+TThqYLsFQ7s
NKWMLKt4oYwFhPsA4oXRvRdUfyY4GUibMKwVmixTWU0YNpj4GVRne6x3beOvsMbkvEBEuJk01H4A
NWNjX6oRuQbbmGN0jxwceCiZ10DNnkzQkbLvro9WojwJgcyKkQhgIA2jK4B54eotRjpUghy8GxFA
RrpD7zbAFvRfLKqQpCo5bbRVG/s/nnLn9FKHfAuAGLLrNt6XIgUjXWfjXz32wTJWjh7B2Wt81JF9
6Bu8EpYA2bP8fbxK0fUVHJEdBllO8xW1O3NkU0WwLQdyIl7nzENtRT2VvNJRfCgKDRqquuFl0pi9
h5Gza9xvDoCF8HksWPIIgCiZPXQ68J5i85/Z25txbI/i/VEf5a66hfKNQHdbxTDCI+wHo5wxKpPY
Fr9eBXLLAs+uveuLEdZO7b7j0Nv1GG9abfPdaswzMi06EzK/TTTvMbKJfwFwwIomw5IaVXSvjl/I
Qh+Qjj7Jn8cJJfKsI7mh/LVh+zKyRttsQuRsqv6zxY0lqMe3XCO/gCw1le8yM/HmsrnA5yCHOQGa
8zbZ782c4YcTfRZpsu+y7OyNDIPRKh9C+Fhin6lW+owBHs678COQsIS0kczqo2pfhNXZxRYtoFA3
0YhFNEVman86cnQbSJuRIJLq2PXzatbR6GdYYCKaKjVEL033ainhWUfwlCB1rXE3q1nRED1PYgJI
zRgyi92Jef/8j1glcuek5I3VnWxqXRK+qEzIhx7WFB6ndv9LY/9oR/ZXUkxLIga3Vj496R6p4T8W
u0EjbkOjQkCnF11KK70E0kDX4w3QhoDM8bVX4AkZ7kOaNZdas0gyB6HCtedW+cwq5vZkI+TV2/oh
7K2jrvc9+eX2EovTuGhXiJXAasm4yJVHUk3whR9aikZ/FWNVuejDHpmeIbxZEkuy8iFXKzgtxIrm
wwVny84857CciJpa6uj92q5YtnATqg6zNNRc4ieceewjwycTdJtUvNaxruRErOfGWI/wyUvdurWj
8dl9R9huBEzyMg7jLvLAsxR1Sxdydrz0WJbzMlQnEnjQbWCBVjX1Pkn0pzR6aok9Caul0AmmUTfR
euDrkej91qSN0yG8TYhX4knBxqfaRn10UmGEQCP9GtN2WQbhkx8P2BYhtsE6gI36Q6k+6saDzIiu
3I9uEKEx0v1J1IunH2yQs8lhLGrBOG4asHtccXLVXBXYDMyV8hkR9WLZydpbKqpxDptslVbdqRtu
YfJUuT9FUIIst6vco+ch5by2VDxs83UHVxsehuX883BxQj7knJk7KRh9FuHDWH2pzY3SQTEtLJGV
jRwwgDZbTGnYF5gdR/ZxYI9XzA/XwjWS2UU2vQ1DsW+16q5oZ18j7bSst6oHd+Wo499pompR5vBb
D5zVACaCK+JOaLB6T9QNVlQxI5tCBdt0d76FoxD3foROBIdLiLIYf21Q60RAwr5nSFOy0ei3JwzD
YoO8ADeLLkHw574KG2o+OvSGQsDJ7Gcj6klgwDSqgrsSYiIc8H73iboyVf3Yw1SysSKEQgNLvqjC
1ylFEwFgy0lmFdaHEMuGyl1ktX8Jk6sTV1tNNmXaZFRsRVnuKLdx/zJPHl5iXc+QBlxEDjqMsWpW
Bx3fKqSmLDLz3cI9eBFntFie+qAwzWEfVZXxWAXDCU9vnPhuUBoROgDNUdZ2nbnTK1hcHsMASgQN
RlPM6C4j9S1uMXOh9slRX4xz/+y/y/AcxmWoeJQeBvR7Y2nVr2mOe1gAXby7xdAmNFwjZ6KwtODe
iwwkPzDAntAqMYknFmfZl6zvIEfUYWFNmOw8mvM8LZ5mCArTZO/L5ORBkWngLjrqp/tdTempwY9S
B/Uqo2kllz9hruYW96ROGf9BliY8IYNQbWGoShzUHkZTgG1l4uRHJ5/wCOFU/isXwMMG3Lmte9SJ
SBP7vuuYYoPNjgD2qGPDj3PJQwrbzxytMx9vg2yEdCRdY+zzLoMQQ8VrJ9o1A6mc3uEg0kWz3Nvx
3xxh9Vfjai9DWJvNmr6bQLdw2+mw2rAS0H31Rs8ZYw+MHPsgI8dGsXcpBZI0NU6JL/RIpASK/yYg
0cSClwBHojcrJs7Ts8t6awKNSmR+HPHbOjem8zv3fFgeqJuC/sShxm/caJ+g3lcGKOeQMiat+Jhh
xo66cpJZGwI5SNKwuLR3pWmuLdZoXBPcCzH1ACxWw4O8oX3+7TIuzaIc9lN5oANAsE6Djc/AhHOn
e7BYGGqZrlPIG7mnHGEc44pCViX+/4z+WtBa0FgZSwgxyx3JfWRAGOAsVXcPKjb6EZCcElC49csY
4/X+9hyMwlIzDnKwtCgHgcfh2qFbyId+k7BBumzeIuUwAYebsdrItlGzkCUPoILeJQcaz1ZtVylE
iZQqRwN0D5zgDe+zQ4vczMe8OcJ0pLVJDhimU+ext5ZgnbzA0fzMYrYVcyv4yoSRH7TVtVuk0DXZ
mnqPPFhzVbo7LX0PZvXvrnol3oUgMhrwjQeuqOCEHE2PTmGxAIc9hU9UppswStYzFBXd+gUWPkqv
IAMdaYtaA+9l9s8y6G5Tf8Zcagdxa2O7SNAghhJVaLNcIGJbynowUxBvS6gbArq5XbntGR7YNmYp
fr7pZ0ZXMcvOPbRS4xd4GQFIOTByCr3btZDH5nlclmOHu5q6FG8Wv+iXZKtdmb6FufKUxVRj6qaj
JO5SKqS8k/g2VCS2W2/DKnucW5wVLAzm4/LkZadRe9Qq3hiTwhyK/qCmLyICon1j5r+CDL8c6+8c
g55Qz64tnoOjdwkzCybFi1sh/2Xs42NbgNFWE7H/ls8VoX+q1uxCxV2N+Nnx58+aWWLnE55M6Zex
E1VkWSXJUUtwMFE1ePTxsZyR6NqH2cQXkwwFuyEYFxdbfYOnk6fqawl81TglpobymnPkj8FOQ8D0
Z1la1Dp8GmW1HX+pmUeng9beuo9M9nHl2eclsy8EKmLW1iqshDGxHwdoTUaUfmnWb0erF1fKo8LB
p8eIEMZzbVsI44lHAnQIsCdvp1fBt2SGmjr1Wgb5zoxJAW3FmDLGARXBY/4lKRhnphRW3BCVSc2I
6ko3wVhAPovcWpeGsRjtf1oYbuWYTwv105NyhjmuB2KZ6e+p3T3LGZpBwoXvuC6z6WFyGAtWiyBx
6SrFrgVBY2Lnu6m8zDFtvMAogt6XdXisSPpu6v7RROAiUEM7JVsbNmc08TlAPA6yJSruPsZkAMJ7
j3hLAAOjUKECW7gqYDY/Yier9dds9j7UYGMED/I1yy7cV0V0Jn7QDtOjoDAprKWJOUfO9i9VjWVj
NSl680MtrEt/2Gqxcm70ZgehcqG5NdQr8yy+dGJ/7NdMdumWMhTkQ3hTUuvZCNKTW/wOVngpI6gL
WJXLxaYkcLFfy7XWOVE3lOhlDF+iwVDPuxmW8ZziPuSE5osDcu2UEPyl1YfBo80/RP7+gWMpWvGx
d26y78ooLqizN/ELnlDp2DLOBTOI4a8IJwKWngn4Xh8btiohWMiTkKE27wUxt5AXwxWVjN7oW6dv
V6FP196O0AhM/dJCDCsDjDOgIqhyft8UqD0m5pjw8ArtIM1ZmlPD4Ss8Ke2RcnKJOCFw7QMaMWnz
rDFjg3hRxvrR2cqCxyx5YSbd2QeCcjkj67x66UFUKArb9ln2oZGyt3EItkLXAXQc4lpBqvC64jGk
gFMKlx9wPgz80oQ0ml5opRKtZuWfnYnqDydp3HThjKfBZ8mWNuuXMEXE4GAFzNCoUn3gASzFgo3n
lR+1XkHBry6p/i4xtVEIsV8tNiNQTAh3BYWRi7hQBroZoxuxBPB41KFfvlWWthVSsux5JlNclcVb
M5ELc5OTj2kc/ouA4l3e7fq8B4hsDt2M5XCNBjJ5xdL1VXROWo5JWY51UvIjxbCcVRYF/cRDxabm
mpc1/ziNCz9RfskRKDR1sBG1VLd04WXEyf/VKR+Go6zDzMBNRPYe7Vr1yqZF6gKf/Ojq1qtLNIvf
Hj3XXRaZ8tklqLDYQSAFnwuOkriOKElfh3Y8zmMKCMv4iGHEnPGygrT7XEbSf1PHpDHmZOGqt0Dc
mZUIAN4gVuPyq/lPO3GQIU5epzvfZIhw72zio12ete19K0wG4/QR9VDqc5sj1qg3MM37J4h7TIEU
sBlaOtLpzntjdrPPHZiAkPlnOIOdSckFAax0o7MUPY5pra5tNh6D2FiLg67VQ0pxidjkY4MGXzLa
gqj+h4kOWHp7MAg3wqxVsClVnYgn/nSabWu+dv5rYmgHRCue4nGUp89JPi1U07i0BJsTPwMfZyYi
azwNIyoWukhoFXgBTFsLHtIYtmdPPNXD7wqYJUZUZrLrZGgursDbgqXjM4m25DlPAB9T/aJynfq0
HpHVF23PLqRsBjs4SehfNw3XwGfSzCy/hQTfdWtVzKWIWSlDdg5GpHWUbYyZoUP8MZf5HoZtFCvM
acwz6vUzzPWFyI/ypmOY7/4ivR3ncCWBYxNT7c6YbmXhrl3f3QMRHgykeDR3HZBElWQHtBXryiCm
YoYS6ArzDCqmv8qnlCGwc+HNYk1/BBWJI0+5r0IxG+7g1j5CHXuyXwBn8HNVyEFj3uXkTGj1jbRg
Ba86oRLMeAWUsujQeyqfHkBq5u2VisfD1CujEqIkI5Q3WSchmlEgG5/e0ITpDul6Tg5Sb8pv4lh0
LjBLoS2EnpU9VSDUM++elikg7i8JKjsCITvG0RMW1/APOg7w0IYGEu4SmsZUfyuh8wxNttVQVKAM
WAv1Ia7d7+BoWsUaU4NlidEDno3oBvBOY2whzPuQVRSF2aMupmsGkLbGw2nH8B/sjzetqu9Sg3e9
fkzDcGPT28lJCAhHH87yJAysecrnYzWbULWYpPH7OfTTq4p3HG+9UMKEpCAPy4GlYN0DuKFSmwVs
0HlWbkLyGD3NhLmvbUwI4nLjE9tgC/lrYscIotNkHriBNgV3FYGMZukpdL5xrdv4VouLG1RkV1kO
lF5ZRnIUTXbZHyBKNIgw2pi+ZzT37Ln4Ls+7UkZk0bSTC5MXMw2QrAcOmXjiR0cBOW9N16X+mNG7
xBa8mBiPMk79vzx73MwhwWSYQMuXYhjh9fkGGUAyAyzFBE935k82GjtNnV/Garxk1bTTmDBKtaMD
EAqsbCQf7bcQCDKgSTUGg8eSazVT9xeQuwoGvV3BWTfiytbLhsJoeLARjVcHxSaU55xR7wpYjAvY
TjiK2pQfqGe6GkZFS7huGhqH0GJPok+ZIHpVaEnluUhNZlJiycFPMpR82iIrcux9iLEI9K2ImzuA
53kqvjgSWy5ZpYUeweEKFqqy8h3jLDs58+qkw80b6oWmchj1B0yU1iCCvRYdxylAt/zpjBQZmbmr
o2tOj5Qod85lMTDJYFKBWyQeqoPg1IN7WHN6NStGE5bIGH8jyCL++PK3T1fWHfhvoxc2seTPzDvX
bYqqKdrpDvD8jDweyr4o1dh8GSRhdwM2bH50owMflyhaAV3Tk8zJowayDHETSjA8JBv6L0Ba2D45
hY4fuh8OshGYfD7CNxhpI3x5Aaxk6Dzxr6cUbh4mndOzCcOYQIY6aXHkXUZtjil3yxQwWMrVyBi9
s7pnjyGzrk8nD71o7QqVHwEqRxOhmqghDIpnQSoyRdlYE3g4502GvBGQJAX05qSvvHeVxDKMrvaM
v1exRg7cp+i1Het1NAgFEgMdg0cvf1dDX+P0VB1QByEB9cggeUKG+paSNMHlbVPIixN+HFF7npyf
1CpYPt7SByrLpO3CFQXHHGZJAYgpDy+kWqqdX8J8IA+DXGDS7NTW2qL2COn8RZYtzaYH71vaUhGy
Toq2qWtGJnb0ME4kNsz+9g+ktlmesfFPx1l6ZkdKQ+stoqAz61tYEoaADmYTW48hxKLHAbNqCPWY
o14DfI20ApUMK9TjwBQAmriaZdh9mSoscN2mqsEvDF+ktuLhs4BFzmTA7cGddzlAe5YOrsAoTAZS
cD3YcV40pFwuQNKQ2/fKgpVAOnqQJltH7cFedh1Cwl4zbzLa9RhK/sm1h51BYIDMW4VZYVAHRRhk
Vql5TQsYBtmNlYo2lBNwL1XRWDDRFCF/0ScHKbzC2UF0Q8p296MWB4PxoXTWAXxKH62vzCuhaGxI
RN4GbdBSI60UN/xjgtZN/2YAxAreKKt9tEFSqEdk2kbBYmWfKO9IGwj3+E0tjUTdD3Chu9reFEF1
UWPSsKrwEgcCaeALgwK/DKmujac6eAspNKLaf+yJnqtgUM35e8t4GZac6T9q2DrMLPqWsJFxHo7C
F5St31Fb4oc//7gswSMWkyu0XZBVu8XfM2CTiSf3UtewZ2s0IxqglM931Ul9pmyIvnun/IX9s+pG
+uuwXLqnUnmT1mEciJbC7CXU+0ObzVgcffb+BHmr+SWWkZqMlGTORaNgygX9T7Z3ZikZ75j08D4I
MIl6Z4M9wnUpoJmPWep4IMLr7LU7rAdl9CRRD9I09JO7a6xknTF3RUy7lp0c/t5nRpWj0B9CGpu6
6dA2VB/Z8KPNJ9cLdw41o9s+ZVCcJ0JbIoQYE+Y8rKdmQCJY17cqZuDM3tCZX3iE0D5GP+g0/qSv
ZLKCVC0s1Yfa9JE3F8RywjWlm4uci+VCSAVP1z5SqHWpr9wLR2fzN/dEPAz8njHFa6kBbCdGrPes
usFFvsiMz1G2thjByvvbQOkWduGYYqky5dhlNjAuMZpVul+KhxqKKBkFOWZKJm+poeB1sBwcKHsc
F6JayjV967HbFPUvKN+6a+HMMEgqQNYAPXAXJDscjxDGzx/SVrdsVT6tVw4ABTVm47rHQl13OtbF
pvlXaEgNJPRqGdKFJBDW0DGEJyVNmqj5ZODpc+8N0qw05Yn+E+wqOsad+1ftya8LiMhwYSIpGQds
rBAoqWhkp+ZL93Dnhm0bxhODo2xdluhaWzBRRsDQ7S8J4IYfzltI/ju/GW8hg+mESasUanqID7Ra
h9HSZeqTmeGDjfgKNbunz9vQ5RzNi/wlHboHaUKlZsJD3Yq7nWrHL1PuPlT4QDjG/NwkW1+UBqiY
Z8d4ExKeOT/TscpZ57r7Kn3njm66HsER1YyZxlvnVR9oz3AqCoJ/XfsZw+oU0qdI6v8WKDMDKCW4
qm+yWG7GTW6TRl2MrQ4QVd5spPJLeEI2+G4bIN5gUiLD5EJzDz68B90fX/8o7nmHQKbg3cLctu7O
WUdELSfa7LqkIqpkX8Wge/axoLaTZ8ThPOfDIzb5n0XffGh5uQ8TRsNy5Kp03QZ/nmdChfCABwK3
oJG6YbB0MJGSQ701/1Vg24FuYi5enMhefHCyQ9VACozhKxiwFCaOljoqLjn2T2DtqkIs4PTXeiH7
msgI61WQtFV973qOiBiPHHYrWLUzN6WHfiXTRzl2QidCNlQ9xlBFDXqSnrM+I6dEaSPUSCWeDQ7/
MEWnAGO7ms4Wm7shgjQnweOkQe4TXf+eeuPBsfLHOCx2iuO/9cWwHHWZFv7Djfw0pPOt9BAWqZlx
c+uEvhSdBGkAA+6OC46TsCgPOCVsUkhnBLAdJiM/TrF7ndJwXduPXoT4QAiqxCSSqg14EFlbsQzJ
Q7526K/K8mfQZhzqUIxRSMoXE0pznqJUfoPycZKe2ql/eiKwNaZC7fQlL11gm2D47sWvilvbVJdI
z9d2V57GnJ6ou6u6zO57lmyCbXJ2IHyEEjVA0i7TEExc/ljIUf+Cme1KwmejUr/KlE/8XwggZ3qS
Dwj5zVvAts4uljG+04EzpgjPrQIeVgKNkbg99BunFNKZbebb2Y2xPFbg5+6NstzSty58rLo8nZex
UAAlBzgaBO1S/SotJOgYGg6ISofCIkGcR3+NeUtcroWNI3HmXnN22Ulcxk45uI9DO9qU7pfswcJo
rcDXmP8iWdMwzcKlJafT9LpDns8EOYWbUsHEgPAAEw8a7BHadt5q2VsKf1E+rSSuT3mXu2Gq1Woq
UFrq7T5l1gEit86JwlEeGjiruRdiWVVvMZ16rdlypBq0ubOu924m+m5ymX861V14L0NG5q1WX0r8
lUtKSGY7QVJuG0/bCkOgqhkIhSS+EjGvJ6uUUZf8lfhANP5MxYlShDlBlVxLcY5hZOeM9PhNmN3g
xrQ5z0LFQ6I2irvnvUxkR+YcEJHU9qW91ny2ZkLZty3D76qyv4vY2llYiSSm8lEgCsOtBQU3e1aN
9lxU75Z/KDR/NzFFRhH8JHQUtvxvP672JhTTEYfgNoTQzgZBssWeeI7NiFlVDhNXHyHSIlYZOFDd
17i01kHpyBDVXZtVgx2ilR9qt9gY/XUEDe6a4YhWjVnipqxAgaYxS5ZDNsKFwbWJcfUY7QwEE/SE
ArX1YMUDuyie32t4RXhMwvtRcNaHOnNw2NsCBWlyN/DEyA3MA1KnlZPwFyIAtNyO9kPfwn0G5Bvz
h07B0TCepQrZS8eMqYhgr3qVHsSsSOQhLqwWgwPGsuXspFGMasQhU3h4zPwWEUw0kAkU4neNJc4E
1YDyBM8azFHSi9CfqlzB6tR8yJOvzCrhx/SHRNGvUQXZkFC6u24weofZFINPuDDKQlyXgJ1cnncp
7azr8n4b3wjBD5k/41PSk8PcBQ+Zp37XYUBiGjoo4hKenNatFykSfB+t1D31QVUZP7RxcOg9PEME
o8hg5loqYsYUSAV6xFLh/1IKYU0TRcCeHZnvjWvQ/hnaj13/TdeJrGk2MxmZ6cBKxJeryw3eed4E
YsnWs5se8gAvpLA/A5JO89AuLSPa16O37jiNUo60ZvrNaUXD0cswE202etkuu0HjOfRPZkAdENjP
WPhs44H8JoYncGGoCM1/BkeigSuJSKmohTLmuHHCPNpyDkWNvx8vPcXuipJhM6FXyvAqYcW7LlCu
VjOQYRBcdJyYfeLQdeWHYPY4TnScbMs9sLoWWO9B07wFaOmx3ziHmsOEkpk63+uEYGTibZnN7rFI
EjwuWXcJE8yEGxqt+wrbI1O/Sr+pi15v2Os5gZQKfi1g6MIjEcza5uULJ6xpoBQg6Ee0Rbilhhyu
fq6a4nESEsdUmlANidwpJOUyitdh6W/wVCPW02TjyIcEZAPdlg5krWZPngZIYnnNPSnC53i6GWEC
Ab7eZ1A6aO5G5k86w/IFdgT4OhjQWlVJ++n3TdTdNAWzeGSocp1YMvwGtCVeOK40EQLUzGAA55u4
e0BFhX0ejOo+B7ti3Gt1x7HodzJUnfvgXqoVjOwUAnu/Yzy2HasWPda0DbsrB8BKA5dzQPEYnoXg
ZGWhLGJWtQ57xjGR7EQDM2ayIDBhs/jEzhrOia8fh8a+Tegdc6vcZe1xZtZd46WETSr++A7sTe3o
F/puHAhID38I9mDpO91LNAIgjma8qslVX1TcB4S6Tczc3tuzj5E2kAFcU0Wa8bVB9VDN/WvNuE/6
M7CiKbR2eXIJkHr3pX4GDlmHwbStK/89mLxjngc312geezTzIWHNSgmRYfD/1VG7nZlTNXH6maVI
+SGARj1d9TgTu1LoNwG8xyB9rxLtVIGvWgxYgrE9x67x7RtAu23y0qc0fjgUwJTDsat/bGb9Js1g
o5E+PNrhztaY7cTTDpGq7KVKbK52ppr9ahy1cigM3Ce4Vre6JEO3Hzib4EMQzOeqn9LHhwU7b1o/
uXF1SwJr19HR9zYzRYhRPk2gDW0k2UR4FDAArJ0eXgRE4tjxxA5Mm90bbCMrZJjOFuGUKh/Df4kP
dGBGDBmMVxjTS1tbWm1FVOeEGm9G/pHjrFub6jZDL17hvjISXDH7e8sKWUDhvuRs9h10+dxBOJil
W+7Gan7MuLauAYJHDTRjF2MX3l9jTBXxgGvLCTx90qL3OZ8f+3LTPkewJWpDPwWdem4NJpVokxXN
voD/aYuCttRhD3TGJ8d8HOPkprs3khYeLd5xvX8Yw+Ilj35iJsyKhdfr8NtPW+jLR6drTk4A52Hb
uiRnbrrxxWEmUB2wVtc8BFoX3z3Y2MxBn64O3tNcrUDJ+ReD/JZADIGhRf9obtFls7ta9sacTnpw
4n4zoUX1b5b09pCA9l1xqJJ/KbDJ4lL0i/wDSkl4TED5l8FquLXv+LcANkNh/tYkYoj0latVnki+
Rau6GDoMBdeQhvoPIicmMlQ5NMh2RxNK7ka9ppSqXownz1xliPjPzD87uMTWxej5amjm7+xf+MEB
FpNK61kr10ejswzeimRJzvgARAtrjUnig/6JtRptME1SxdsLUaVc8d1IWMx8BgTLlmAaOEP60a2u
DVDdL6Eh6JRwYSR9CtuR+R27TMO6UK4e8uQh0e5GcE1iZkCgllsPN3VmuFB/UByC+NtbZux1txLf
3eHv9qNe87FtZtJVHoTGwKmTUyrMKelrGE0l23G6kbeKgFesIlmuuLZqym/KO6DZpOeS1zifTOsK
zhdHB7Nu19Hwiwga/ooB75OJP99msDEf2eeQs6mRsJV8ndg7oZXshF8NRRZdH3PyT+kpgL/YPrnB
glojTeO6FtGVVHPsz9Sn8L0EIxiWqNY0knC/LFLubcwfoPYQzbDIn238FyFnHbPv4h8NB42RziiY
U4/ytlxpP90rJgT8ShcydFzW70NLCPlCEMSt/xl4CxgBZr5gNUACoBkjF96PNnymV5KoC9DOr2C4
iB8851T0xYFSAjjS0L3UZA9sKeb2+WF41b6hT3JI9t0Kww5WUY5u6j3/IRqAUr1jsojJAzGN5SHC
A+3OeCKKNpOxCwE02IhguywUReoUgoRuYnCFz8DRYBB/hf/Y3zPY7cmSrGyquGLdlStSF8mlE/uZ
YNF8jj/+a/GPr4clJTNk7jhGZHwjF9xy7YGIYHxMlIK/8i+wRlqyY7C0oH3jjYOTlSxB7bEnDB4J
s7uVzxRFG+x+b/kZy55NdK3P/to8drvVJdzly/TZfOV3m6tK/Pze3DW7/EZNsS9ATx6JyH1XX5ny
B8YCvUzyr+Gu/xIhsi8PzclYp8+kBD2PF+5hBfni+Y+ssdA/lYf42V/O6/KW3ordsPOG5fTp8GR2
Or7onz78XC54xYOLkiVWcVyAwWvyALmWv+NneG/ouElYQC0aEE9P9Da5lJrcAhhOr1ivjz/0Ov1Z
vi3PkOcLM4UuBzMjRjD46eywVr669+wRgejZOuSX+Mf/RAG69FZYnZuv3Gv/zmOpf3gfcM7r7zgK
9T98QXYoJHxMmJ8wxGCRE0Xw2hyyx/zufnJp/uv8kN6c3/CG5/aelVt9YkBifuqvPHHuf/lTE1S1
wEdUe4hvrNT8Zzpyd/zX/kw06N3/5M1gZcjl/zSPw1X9ZJHbfGeu+rG7ts8wCnf9trjaR7TwR39d
bJJrfkBPt6bpXVcb+R/3Zw+oQK//U56VFU+NHzCPycbbY0i+Hzff2ro7os/cMAbdE325Bpg9jNua
JYDKhBrYe+BVhhD6KvYpV/WkL8yTusPV/OCtwjWN5gF7sCuczTWDhzVpYgfGvTu2/A0Ghw/jNr53
R3VVHvJ3dUOxyitb7UjmWdfb8JLjNhOvp+20w1yJ/ypH66H9YfZ5z1aMYFfVnrHfpt/254IFCdfg
odunF35+y/vynp/1V/OrOlYbers9XJ9VeDPW06t/95f2utyOZ/OEtGNXn81dvjV34b3eBtfo2p7N
Iy8v8eg0gM+4ptBZwbJ74EzZudf0wIjhNhzzdXClhLxX13z5ba3qM1+FVcMecnUemisf9eAgzz/3
Z/azh/IZ7fhteDVfOT/wzEAn9FzevP8kndmyokgQhp+ICHfxll1QEBFRbgz14IIbILI9/XzVEzHR
032OslRl5frnn6nyNntWGfZO3TKL6Qd0Rs7T5ytKGw2iR5DF14CyDyfpt0LSZtuJg4KjM5VGk1N1
/AaZeVBTExNoDfUv71hxuWeYmay3xURC9bZmWKtHQdRmPeM6+jqtmVuMYTYhUDB+i8zN7CvfOnhk
cu2RT7/I/rn8OLPFwHmHsiutXoGEKHBahHhmyc1vciVbYhkqAPIKpz2d9/c/j9NVR7nH+z+TSURi
XogqwpjAfsC/PjLJYrVEewNaS/o6ESwKhVqUPXGYVWddPfDLvObAGURtNIngJnRgvvYa87ls54yn
dm76Dc3MzI0eIpfTPcKpHUXjecEuA8bTkQvnd2L+ethz6GXxioRF/nc+RQEmYaKnUbIV8EtycwSG
Xs+QZ+svZadyKXersiGZnT1DdIrlbdEP3ovWl0+YU50pcWsJbc60MzvHPI3JGcR1QMNPT62WT79n
MSsIYRfbkZmf6B7RQ+bSDESrCOaPP9Etooy07SnjPcoWk7nF4ehFpHTQ1CBAUth4yYaS0z1eK/UW
FnGXDPefAF7DLcoAxXeImDI7Vj6bflKGoNsGa3CpTimGcSkwGuH0o1PULE7t3GPk8X6M0XQm69ke
NfWAT0ZsCKBUhkox6TAvySZQxwHjga6DSFcZ7iFR2+YR83TCzxqlgiuClixpgsZ3V34r5juNw1fQ
mPK6WsoWCisLf9Tt0uUr6Hu4JqNURf4YnRf3L1Vc+ZRfXyfajl8qm2IjvYOo8svkgc0C1AglXqYl
eEHYZPje43Y+3qJGa3BWjLfj0N2U/khJY9JB6O7UbvBVmC5OvOzkQZUgBaT7+eez46ikkKIK0rUv
UGuTMV3o9Wz3WmPOrhH+Iwo/N37ecI8EQyYHuH98zI5IZdNgz2Zb+pPBf0KWvZ5sEOB+8vZbkG3C
XA73jdkldNczrT4FqANDjTsAv+9SaoSKrsdPOfSexPbtaF7aPoDupapP7pxnYOU5EXvq1U3y6qFN
bvYhmpynW879xxtilVC6bdSbadwV3rzxSMHJYAnR4niLWC4EFHAYxgPJYGpSHUAnjTgNw2zdBs8j
vCmYDEB7GFmWAvc6egX5X7u5a/39dP/YvYSUN8frmSDN7y8/XrqsGW/bKHBUcdUiYZYlJwEvgICu
XMp0BfDO3uyPX2IsQcRSC8IHga0E+lmfJfsGtC5hW1Up1Vh07s/VBrjVMYqtDPM/xIyJdCzXL+gv
2U7Cf2nxPaEAQ2TvcELWmL3Nh4uYO8jMGPPLENllnz4Bv5naMJf/tKctuziyNi2uDACY2r0Fcxz1
QiG638/cKcYEOJxdLQm+iVC87RMD8TJaBwXnlKas0luhMSVZH8/xWea3cLZiLXsnesQgGJ8jGbdV
tnjrKQc79wZQ5/PLF1q2SO5nxIRFTuMyGZ3Qdvh5EytFqXwC3Iz230LzEVxRxh3aslXPv95190S/
06fmC+vNErxo8K6jm0/KznoE7Vwkb4Uewhg7bZAtGdON/xl/caPQbMss4ebwfZNQJfUsJAPrzray
D7gSj1J5+4ModUr6dlV5jVuTxdW6SJqHnsV8vA7wWEZoFAufRQgILkyCZ/op2f8qlE9ZgohlMU7N
3fgYGZpj4NxitO2ydLHmCfkgmdXjQ+Pkii+yR+lUyyGOqjpa5BJul0i2BKjxb8Ce8fosPPhQbouK
wj+V1GHYP0or2uHm0dOS0egF10W7Pe2b/9yMteH8/XcN2uCtwj6IO/D0afKNSNziNtxo21lMV/BK
7Jv4Fl/PnJARXGP0cL7x/fDIvgFHHvGY7F6efOqdyvCdsM7jPS+MZYHfh/2o1pPTN5hE9anyhYTZ
eDXJCOfhF9zsInla7wRnB3XA+ewSJBGUfdSLum3lcgECgt8K5ZDFOF0gFtfZmiY3PG7+xcRwhQis
4mZwAnKs+TzvjHtcyfpztmCiC7NtZa9v382ZX6w7OEvxLVEOFbetWUD8RJh9eZ33sVxePUYisanh
25X2vUVKmLTsEkYZJaPlNMghT1ZSv1qXLmoigSoMrj5VomGOdkxK3lueBGH5naCXwhtu6LMHuicO
KnEIHufX45CL/eFjwMwDOPoIcFDY9JkqkOlMTThMigtdZ+4o6sX0cYWgjZ8qfDXL3ubujaKJRRc9
mczfZriC52tRuliEbpsvnm4pJLwfSpt6Xv+llGPuSh4Rg/GMnDDWVpxh4ju26pQ1BGjqgRlMM7F6
4wRjAoNtE4//CkidcnqIleEFWtLxpmJYB3WxhLgGCOUzIWbrbfhbybRcCprEpgRbOoLf23BICGR7
pYjAx/uexVY8OEYTdF+zTJ1PcA1oXIkhO43aRRtlYGXR2Mu3P4xvFk3mYY1bNzLqBSlCj/Qf8Qx1
Lk3aA+nToSXT78Fs/3FgejYac2RcvXJR4368zadK97OFLTBIIvmvxcuAdDSp8dK61S8oQs5r5tNp
WPmVjWo+FepdmxhXrvDxCCCSlzfegz4xfycRhZJKwNZWIf46jiKLWuwkiF6JIuCZPnXHbF36d689
wQ8dYrjRC7gMbEsZEsl9I5jOcCrORG9NODmx+hx7NMEw+f1hr9l6zgM6pKV+BpEF3TC46D9A7zAC
+pSQmAMzHxM8j8FeiIhHiCgGhtCZMjRnP8b6MBYDTj6oFkVPL2M7qXOyAIDiK+VxxgqS/vlXcBTq
hgYIUjxcRY7yANGL+8mYhZYjRL4R0dgBhgswbMJcIQoi+5ArvFCzRVJwJvBimmS0yHxe7rFrlhhK
C5lr3DbqEi7O6193RUysUcVoH94dgiNCrusO7ATw3A2E/iF3gl+H9/7D96vFijPmIeanvPXj3Nug
cpmrwKiQG3cDNOujXol2oRyhD45p92L+KKVzsnPU+8nAMNuboBFOQgbFEpoXtEYplC75iSxzfbTp
FLMJwRKuBL2mVNn6irzjBykjBOnE1w4wmBbqgSQLTBZAQVgkj+k3nazPgEZkFtCXIaxj3znkhi8a
2TPyLjr70MU8E3VXmoepvj3cg8N+bbBsDElUUA7iFviNE4W5pKST7jv+lXU0dBD6lfAhKLjgwhqZ
7aY5llvZGp0eAV/FluTBa1M7I+tJRFAHmCEPUONyuJ2c7uyGB0Ue5+kQ0Vc53Kd8bhgygjRiUdkY
Obp7XcwxZyHRM3DX0AX0/eMLYhse5w71kTrMxZj3E2ZwLsZ+d0S/nYr1x3snskPXDR7gkyD4a/24
du48LTwSh+TKleTOY9fDlR8oKP/pktkfzs/7Iu8u0BZ8BByYhKBsLwmHaphImOMPjh16MMqNygVX
i4OKTid4sJEwNBGtaBOqCOhETP/6vp3+ZckzPpz6S2hhKhdsBS4qknkiiyR0ZSSvn7gpaN6wcqsE
7Jfd2xRxHnAsZIC40Nppj6A4EuaeGreI+ZmDYcVKkaNakT3j7v2QQ/c9jaJ6g/kJb/5kPT1OnKeQ
TWI6CzUGb7rS4ClhR9qgjHuL157OtWcCkJCoCh+b84vRJW7vkir+VuIZxZDIvxmMYSFBFXfkpDdP
ADBK/YeuSPBbABML1dtfPljk6V4caVyFXG/ng53sdXpj4n+6v01tpWHh0hIQysaNzMBHA6O2mm0Y
1e7jCSxvyWwlO8USl5son0flbr3Fzak3jElZwZVp9PfDFQfC6FmpfQ2EciuNqYeze3mHxFScqzBL
hsHNoh/CxSIBe74p00UFoznO1L8UzeOMwDOlEr0gLCctAOfZVlixRROzmByCw4nAgCwoqodSDnZ3
vL3vAQUcO+LBz772KhdClbAkvp5EXyLYbM2tGlf8OveECNKfb+FDBCUZK2nDFfXJEreMIKPE6bvP
n7wwM2NjmkXCaokOeV2eG8aPSnTrkIiGQ+uYRR3u2wveul0X8wBn8mkB4SnL9tLKpTgoLpM1rJy8
Ip1qwi0iIM6D/l8bIcQ9bI2I6HunKvx4+CK+vGYpKgSabAc5qoAY32PB8KyFUkPMOFj8hX1lg/k7
GS4COpE6IOZy8F4CtoX0dvib107t8VfsIwdOPuVBFyJQXAz5EWtYmYNTEXNTtC+/w0fj06hrOUJA
OdS7AnchzmLuxSaLU0n8kAf4VBiSJmExkTnsxluoItIY8e+EGn779x8/QrowqziYbNMJqUMd///u
ELhi2zhvrMa1pgVTnD2UB0auv+T5pL0QcCaRBNWaW4E5I9r6ZwhobgbteKApL6EAgZUBnziuPIQY
JdqhflB5nF2sxT95Auc2WNSbHMOPfTjjmPaXQpXXFs1akFut4D7fPpiLaiNjw7HGm1wLnYDvlWkv
SSgFhtZFGJ7XuSQEbG+KaKNA5nhIFuh6Rnc61GPQm+jH4+H0/Ts4PCu083F74uuYQoJqppR+A6wM
l8T2TbfXM+tZxeLY/CBnp76iTmFoe8A3ZWCj2eGWj+15mcbF6cWqQH+DSalc8YB0/7k87o8k10hs
AlkA9kRmv8XhhkYq5rT0qTvjaiI+UAmQnP4rfCzGKGrnyHMMvsYnB4ppxmjxlyYz2DYu2oV9nI23
TREJQSBwQAAvZCIQDJB1s+RK1xaml8CfTD55qXgc9pNhiBKH4gf9KSZC8dOHOJGHgyZyGI0iy9CS
4Oc2ce/ET3ioXqYR1hUPk4R208yRh+EPXAt9euhsfHIMM3M/Efk1ESXmlBz3F/Jp4S9yyAn5xzC5
nfB1ZQjAAYd+tSE3x4sFrMB7FDpVQ/lfYYjaFHOYxEy71HjcVuzxAcIZCh4zPWss/tkO6dY2YMio
JY1mBzaWR+HpObaII+I/TfCOoCDBscH3BykGHIMFvWuwGdcvgxbBulK/5CvOHww3PggG+9/GXrkg
AEHYsq9AutQBUVWpDjMDbwGXd8LWIZ3oPCgKU/ZBnCQIvXA9AC0jaRjNcXL/ZzH5CPWXEaWFD8Vy
wBY6YQTyiz8y4lFYTOZusXIcKh4bjYAWxfiLlCt+WKeh6F0en+wIuwwaDyv+z+7RgQ38nji638DG
xQZCAi6WG7XLnnFpYiZyMEKEiBZHSsAygGidbqdIZkd6mxEo2pjUJ9AR9Y1NhstG4y2Uox0uzKPu
mgvXVc1FsAhs3dxbqm+buqWrtu5aum2rgYjVD0QtYaeGtRLaC/1i3xR775r7nhIeQ9VOlTA82vyv
UGz9qNqWrruue3RV2w18XQ1tPVDswOVb1sJWFzclsu1a0Y9BpBbKcREoLpUHJbiYru0fA9f11cXF
8m3XDuwLHmhgqXpgXVRdDfSb4lu2rASqykd5H0XVxcMcrZAHu7iWavlHX7ct8vraVWMKmULuUXX1
nxJCJ6joXGMfhPDHKfs/xEDhyz5PzZ9jNfRbxbJtX+eeqnpU5yBSFOsS1Ao/eGjBW7H5DzHgxwPl
CMBL8xFAJXDsVvzTdwPLti72TxNfCVw9cHh47mTbd0M8pXux7KsWhBfbDvTQd90wCC5BqgQh1kZx
1UsQ2kexuKb9Vu2/0A4LNQTwq4QsNFGqFvABFpHH012bEcxuj1e/MCFDeapBKz7DK96UC7+1bF1l
kTSbP9SF7auhcrS2rGnI0tvWw+CZXdUST2i7ByVT//5eyt8lZaOwa+SXsMM+gjoiFiP1K5I8dfDy
+kkPRWOiYAsf/fh/PYQAlfmnDfLW0PmFZGro3QlJb9ydAdCXXR+aLMF1M7k16GamMOmjocd8kPF3
Jw+oiEPV14d2ERjTAOZSOCh7HLUpZcLbd5d9xkDbsFJfAO3FFmYiCxSP0n1iZiMd6MMZfzTo/Q/P
bcMqcpN+SVCwZJJQcR3AUgRfCylvaaa9uq/1fX3096xzOmHiUQ+/vDbu/Y/ZA+22PrTwv19pdwGG
A+mFITrn8gyqvuKvpS++R/8B+Ozf97cUPfqzEY243c/4je/LW/21QJ2m2UbKajDYL53I432gm4cR
gpPDTJ2+g7blHe61PaOjY1gVNHDdVKkdMwKyogHBvA+ZT1ma2SxTq6EPu7WbOZ2ZcpAf1m/BKVaC
lqHcAMch9cC40Lb3heirgoKMpzLYC9TUGAUrQ5M10Evs+OAKjLopg9eNkuHEzvtMpn7r7W8zA1DY
HFbJOdnvTSyk6u6Pbrh3bTdU3cgdKPtQViF15zeEPHiwjCGlA5Qxjmo3dZjtS838MKArwJi+SHbr
+IB0KnyV6ZGgGcp8anEiZXMnBkay3hrQvi/jJ1fPdQsyX2mOcPfh/h0BbzMtm1/Vu4LOoo7ZqqNd
T+Qqppcvnd4M2B4ozzV5BqqNBV2itCBNdF4bP26ci1gpUyd07CvAP3i5CdvVhx1QxZLMGg2nhYit
FvVVOhEhOBjRxHkHMqkDbhm9RKyYtirWrPcFvQnWRJVIeRF3bSjRuwRgkJgeZ9vXotJxQ+3ayxfM
hLLL7cugPkG14r4aGT0Gw7XRlzCZdCSMBAcoUkQ0J8N6xtsxd8EaX+jUeyrl5b4HGE2b2t1k1rdJ
hrs9TxmdDugXEocXrHRUELR8pkCSxDwRZbTvuxIDkdwhB+dvsCkukk+b1Q/iHlrhgIyQseF80vON
v4XfDRnhQRTYsQ1P4YzxBrgBT5/Y91Ap5baxpy2BMh2F68+qv81XPPKoApNLQy3jFj7AU2HUGql8
DwAfbRY3+ua4IpzJwDvJC2/HJijU9dXOl6+QIUJH0P8m6fIF7qt+XU3XPwLJ1c1roqFd4jttO3Oq
D1a/EIs9h5NmdVv3zkylgxMevYFn3oVPix5Rdc6AEvsBuFMZQjyEgrXKIzHRVxsvB3QvLO8e35aU
sU/dc9EjKXzb1vO3y2Azu3R7m3J92CE8b3o1WZi49PtbQk5sXqPftZ5jNyE1pPC7aogAcoOo2QCv
YHR6qzHVQS/Cdv5d3TdD+72+b0YaDpjRzgv9o2XLoQ57JQ2pqTsyoL4zwV2YlH9JMQElNCD2nB/B
4aoTLXzNw+98Zg/1ek6o6Ejr0ZxO3122lq0ilmxKmedsTUrkCFXlaH+fT7SDcQ9v3s0DUKzeqb1I
83Yx2swoQlESYub5rtlm69Hiwbzr3X1R766rHKZGBTK5AwyoVB4bk5lyi2ydr8hmb+iG897HdgGk
ZjUkIHxtDjRd08MkfFHwfy6EhbwpYcydCwhY4199IkNE/ajYEgEw76K0Xw+Ko7iWMaN8l4zf9SQd
anD4hEqrsqe6pB5L5W7m4X0+NUXodTNofFnfz9cVjXg6JO72wKrckdPOJwaOEBcZkFMHdGte55L9
5jcHl/zAZ3MLm2VmUgJW88WIkPa6v1ncPrzG8kLkDeQV7GFsw8hJTXJvS8mF2ngPesEe6z8D/K/2
DCarbzhVcwNOTGdoMgjCTl2RawOBEdxIif8odjLqfMlRpZZXhsQu5fK+yLaS+VlMjN5itnzsR6uJ
911cFz/gBxh5/x3N3NKmXWU50eRFbQxtKf4sRG3gps9sCAKXJJnNIsosaKrIwKfuR5P8qwmJDPXw
gUa2Q+u2vV1O1bW3my1lNJULlkkrXMnnKeedC5pO4+N6z4DrGk8MsIIuLWmNoYiRvEwWXP0tJF7/
M78bzChCYNCZ5sTi+CKjVKvxFJHJY86kUvIxlVA8UqPlI5UpvCjUZsJQIbBGJo13kJerYP1l2jM5
zbR6U9QfCDWFh4l2oDdCugl1ymfINhPmM72Lfgpgc50KI8utJ8BGItN2rDevPcqdSYLoCDRoejUq
MVxO6zqld37t4dd/nFGx5PlJ4hkpNCHK9MIN8Hu1tzPYzV747goTKfk+6rd5a6+/5sgQECrg5E/O
kI/dNzeSxiTXP0oOU9ZlRvUnVVB6lax9aXMq9AJyHFT7V4Oq5cPQFNQ1o6PIMiUVOK6XgeaiFkoO
jUugJts5nst1hyUab+XoHaYkGdB5nKNx8sQoABtcHYUKpUkNx5tsjMgC8kOuxryp7jiKoPEQWdob
7WfqQ2JWKgz+orZGN0A+JQkJ7ZQiw6OmvDbEgOTQX3exIbf18zK2p/Z1018z7zYgFhvCsro7nGHy
GW/7ZEi/m9GZqj1zb2l8orFNFOfGyeREvgG7/7RAsjS6KLCXp1n4djq3o8zet4t1sWSq1B/vztcw
N9V2orWLYv3EArfKA0v7xzL0NqRN/5V10PO9RX9bXQYLeScHAF+c34YPE8FYI2Ow629plCTrHSNq
YrAYyb2PB1u9S3x6B5liN0wQUbNt5mKbx1DY7F6rZjve1h5I/8Ittn3izJ0oGq4pNDBsIn7sX5vh
pTwegJt0hGOcpmBy/q4eu5xa5/DyEMmJ+pSvBGRzy+cY/HOhY87tL1Xu+PHyodbCvMV6qFhK1IAM
uiE/CezQN+qWNzxWkfgZm8xVW44Mcmzzh9l3PmGjPq2pXWvt5u3enHLNsbdJoYhdI6B++oV/PQ9X
z6Q06Rj4I2cJZKBezMwP5w0Mr0cOxKzMlJD5o7VU0hwCtXw1Yvk+q59DCWJbmfk8tW7xZ3WLSftA
l7H5kHqT5r0T4M4FQ9z0mU8Hmv90STkZdLYE9aIEjQDJpjLSrjoToLTpejDvqCzM1JlPlkJrqYxO
5iW1UMyOOtUoIGykOdxDKNHHHO4KrRc95pIfDlAYjXqwegZIIGPi3vyvRwYS8aHk1tdJ9q3bOQmc
p4VsDBYVVh/uey83gFIAhGGHUfTphaSTNZsXRIE/TAtc+wbd9Ktq+w5n/sEq3LcOmaxxsJjYxM/7
Lo2kPm6P1a0/f+AzLcl86yQh9XzB3bw0TN0ZYz08UmLIg1tZE++zopzqvTY8QUf+TTbyfT5npIRN
6YqxJbvBuV1wDEmih0AMwBoAEiL9cZIurHg/vMVve+a/WHmZROvjfB2TkiG1AcP1ZQDxA62rWyzZ
Zz9hw3oD8m6ViwdKeLLhf2g2omuk/ztQSR+QPcYl7sAhwh2WaZg8mFF6VFDIusPT3Sog/e7Mjpop
EhM4/tKjNMb5e8xHu+nyEDQXqDbyTaPDw4sDR8vrz7ufSwq3bAVZNSamA3/vIE/TyvV0i7tJYoBc
3fjYDzkRpNJ/JApCltftLTglV+o4JAYZGkVi8J/bDiaErBCVtw6+OqwKphPPm0mwX2WIbTZQrf/I
05Qu6VEUI4iiUkCvTU2r07KCvfZfCaYLKWOSdCV18kcFgnoGAiyKDFEKBCXvNB6ZTBEBGh4eGpfM
Q57rU4bg1hY6sRCoUxJ0KAbyRct8Mzih7kloDWneJm8H6ltSRxGeGykzsiJk/fpKWcPwrVcg0R4a
jVsDOnlB5Z2pYyLPQPQAs1ITA9zJt3EddlgSvFXcF7Iz4GlQMHy+LESSJItFKu7M0hAekj9kdcTB
dQ8RkBt+ehCpuk8w3ZKRq2LqRSK56VIsBTwTkXACfcve/p8sIkkiALfMzRD0DzrlSJI8pKAJCJuB
gddMRAJKAbwWqSbAWOTX2Bd8eaZNQc4t66/aIDy4gf+b6g8WiRIOo67valXrIEqliUI0UoSk0cjF
kBXkxl2tkwujSCtogWiUQ7kCdO2LohTjtIT4sWtgKKjMshastEOUQP5ndKq9gUVajDfB8hxIEcqQ
fdM0A5s08wBFhgdGKRKQIIARC54AN591fJAXJH8cI2kiCwhYgOLgRIQEgFP5Jxl6QiHSlCAyinh8
4V4IgMAAgWClFC7qg6QLXh5jClfUPUWdBQeaKhfQFZHLFKdzw+eBllywfeVEoId6mT5Byl6MKxPF
MzhfOWWolPeTegrgSuPtfv+mCWJDnquo9e5INusfqpa8Gle5kxnDlMKsbNeBRI/DSPwbOzwVsAbq
YZxehDQj0/hXbj8Br0gZB0n14FMOR2vSEbRy0Esuyvy8OnIMoJJMNntBCo+N4H4AdoZbLPbjzC94
aDJ5LAg2YJbqfA3XgnL8TUnXjNoFJknnNUl55iLFPDbLhGyya10sU7XBaaQqs2QZR1EVAxrie7T/
s+BLtlvU5m4Ox1taUX5HVT28HjXeAYWZxv3AD0kanmuKEikfRuoFWBYEw1gA6vB7Suo3/Jig7X4G
CU9+kF0l6Upt6JRS/ORZkVVejo4BjjUvhzPWp/KrVjGH6DdQxbOONYa+cpknBuHDjFCtYiwqcpSL
NGKXcIrG+9mW4I7KO4l+wj0y2kjWFDUQEX2TOwDhw69ptyNpnx1fH4spuQ+wlIJzSwVDcZUEKOsA
Tv0NRaaK1vzSuvpTIVxBObL/RMcBrtbkhA9F6qEkfylqYtyFd/6tyPGLkI8NEjqEWgPQMpLSpN15
Z+SQxBEnl7QpWos/qUiT7UQZZfAaUxE+nPI9so+tIbmLxAjMBpxaWmW+Ewoh0222ZUCuwG4JcA7Q
OJrc+BPVkxDeMRAPexADt6QtYZq84AJDPVIvBlQtO9edwC/iK1GSeJwRkso/nLgPlUTZEI49YG5T
6JhR1LjTo8z/Jwgj0sqbMUGApdTwyEXJhmMFs8+WLruEVPudviAoEnDw+Rx9SAJ/LpYGvcboYopS
I3EFUe5HSDnYMRLLotUB/wewnsUjkYgPO5w9kjpfj5IkplEYijBfDclMoC7I/f68wkaPIrfThHXj
HGCBmpArkoRho4UOiscJp4wbktQzvxEQQHxUdkTjQjYLKyNtwmAw20tWpL9sycwCnCti6KQNUJ1c
jO1DSMCSLR6rlOmdKpGkdd2RcaJG4uG0Zcl1J421MuEhZaeeV0k7P0RohzLhre+73gb/jwVyZzbv
kNlAK/B1hzoHidLdI+CwcA/0DXAbihwllTLLzTe4msyndMaouqQgJy9Ei4h2eGTfYlFe4mR+NNma
BI8VyzlyKBqFrKCIjSlisLyIZb6pTOChxKRUOomDWQzKVjE1kRPyJSRAGBVhSit3lnCvIinXYwEP
Su2Dk8XkSFgk3A6YSFYP/FTMfMx+DMNOlHfuolRER3otqhHEHq8z+hkfhJtT/RISTpF1z+agXvnk
dcc7cLbZV+KpQI743PeP1xxz+b4IQfgc/2FWsRjTzLgPdIafDTK6tdQM+BUZLiBxM4NJIeyMaIVA
oIBhgq3JmDdA/7qwBAxtERWWj9XRqNaaTL+pGdgBKSzDVmStdLH5L3gsUI+krsb0STFQXtT7Zs2G
RoaC5pXCHsNqXqxKqOdyp0yX07vNFO+usRghfGstjNmXVMiVn8DNafxoyHstAVxQ56liroqAPXa3
RlggSl/08NDcRjGJOlM5Y74aJBDa68z02H6jkYBiFAOpKwovJBN5IXJ7Y1nHcH57GrakXCLkVGto
Cmzipy4qknTncAJYp7HGHMKa1q2n8OqIR1GWKRQwqYH9F6CXf1UYbD2GFAuNlYfemZ4UbvSstG8K
exaTO+FlEYUrylP4iw+j/2NGgii9If/N1RApNNZ0JuwjpZ4pgw7GGuYPcyMqNGOTcwZyGrUl04VB
/86Aaaq6MEYuIBt0JmWZ9ClKOWwrpTxahmiVEm7CQCcNI6P6ap3xbOBl6UYCzcA64B3MjH4D4tDJ
DwYVVrRG2sB1qyPps4cz7kyZkPcNdtSUH4vmt3g+tQq+z9r4Tkw6Q95kwAq9TQ08Ab6FUiI3L0pb
9A0xla/RyIpemUYvK6y26DihvkQ9SoDOeCwWj8eijlvTg41epiDX6Hy15npXJqoDe9EI+Lu7Svgs
8DC4f+MxUxFN6NNxtZmUiFC/zog1Px5wTnYYJBmDQkclrUpcgBozSga3BMowSMTYRRoImAkghI/t
scFn8w5i0TqzlW3Wh/2/ITzWs7FYMPEnbWe0hFABoxkIOcRyk1D7mgB6p5yVf0+CAqraDRVFymjA
gmb1ElXDXgsnhrPlcEQPCBq1AOriQ/ghDNToIcJI87OXbNdswFB/DfVxiPkZPkzpQU+y1gbyiYLf
uzOlao7LLdEP19rXmfHDoj6XDwDvmf74rX7y5jCCzX5eNSaNy1/ZGL8X07szmWmQsL2vFlhWgYFm
KsZ4NTk417EpkWd5ZdCBas3IbUdemjyKiJQD7cKzj1HfaQOHIk206Eil1xuBtrzm+otiblCn3g0U
lJLJi1+7kFIzyxZDyWKN8Dql+ZN+jNbMiLsmKwro39cSG30bw6zk0QWCH/5iVgctKmF/Bfa+J2rx
bP1qYOGWXLGKm0JU+cmxGYefe6/cpwCW4p/g2A0TPgB8Fsi2Pzi9ExKJhEchFhBzKrQlwMN/QQl8
6zwfVwEYX8SkU/DwwXUVMd8nZiFASoGpgS94ApOg7fcfhgIlAo6gWQJDxBW542x2IY9+PefRDdQq
zVPS/w7H5B/0Z3CqT00in6RU7wtICJbjf2zQN+goVKKco2mN900Wco+FoFdn9YxBVYd0dvSUD49P
iIEjyYVfQR0945HAgUhDoAvjkLY5HifDEzlh7fgg/7rBKIm+B3wX3ez2hA1FCB7qA/RB9PEE5s/6
18PwDtH+pEfBXVFU9lKaXUW3G69ObIjd4Le85xPMC+EhHjbRAtAzLMND/B0weZoZBAfEerhzBA0j
8friEZhURGtAAK4QfcKTc3kWk3CLL0v770lYSsIG3ocQOIdQdk45GeAbuy2q+ARfmQhMYKCRPsb3
DvGsLmBxY2F0gRXzbrR/h4g2RJ03mRZbDrbdtXY+DHuvXfk45xNkef6lR+DhcHWsGv0JaQxwikEl
E2DmwuXth5/gufzyl+Tr8Xy8Jda6CAVHAMoCp51iItO3hNtaEb3BVk3ClLgSZANjGPB3cP1wYlHm
fA1/pKQKpwGt5yr4qnlAqZDPIlFYf1YLY4lZR94qn/jhBLIWBxr9zCbTkNm/WX0MF7I7MADQnLCD
oI5PoKWxWgQwglZAuIrsESgRJongVgMuJDonUiDkpTOg0+h4HAx0wrqngCpj78BD4OKwumWIMaha
EzNe0vM0J88xiWlwBJtUEfvMqPYr10vP/NKCQMau1WjThqUaEz6D2p8NTXC84Rn43A2Znsd/v/nR
EiIGRojh8l1NZREDpf4Yp/UnEpEkBWiG7QFBVAbwXo4Yf6GR9JSAAE5uxr0ytLT2XwwT7Dd2D4y0
dtBB4P7g+6TGV105o6tbJikTGSM6PE4mcTaoKJxJDHaCmu7TIXfEyJBXvnu73zSeyswCPx8kxibN
K0o7M4pDMLoB+BxqFTOKHE4r4cN9ZvAnnSU/Jnp9tCFnMtUGYv64yuTkz4FQ167S1W+8fLSLJjXr
QSinm2t1ud72qMTX17nBpAthrjP6wVfHVHV34sLSNmIQRLM4/IzZm8YEDifkmAWq+D3nc73hvJgu
4CtooWlCan7yPh/O+5X/mPosSJ6b3X377U6z0WoqzQ8viJDWM1pN2nVNbFL5/ak+oV6Jc8SYe1ge
oPPTQG2/BVjySjDUKahHcjGcOjGOCXmCe6VgwDWNpU3tc6C6VE8psN3U73ZGepA+vhXzhO3B8gBa
C3kFEgkDxKjVXvRmompZK7iWgPKmOpObuO7oZtRDq5Is4OIDMoNXGxvRicFLTnG1pjzglJuYbHY/
NQdDa5ri49Fpr34Z3ARXGhwQqfOYbZrnic7hfLxsUlqWjBeDymsdpUMjIgakxvUgEiTFhGChqtHa
HMwqRNhne07OhGyjNJ84V49upnUvwloWy9wbLaQVHXeki/lNlfD0rNXln//PGeAYcu7EYeasWb9V
z6kS3Bf8bKxq7vG7AfEU4RaqAAz9hzoDITZwOh8fWsw6GGP5YT8RoTh+WHW3Z9uPh29H794Cn6UM
CZWv8F0V0KPoeDA4XzgBbYQ5ogbIN4g3sURAnLgBUXXELcUVyUrhJANvIrqkzycUmiJFt+g1tFsv
SiNaKsNaRpEVCJqKVkd7DZNZgukixqLITvpylgxI7uy5K/US3Jf7broVTchT4aHx09ebyQ4Cp4OO
+mUCYSWcSMriE6GPCHB5b8CdWEAcepMmXPLOIj/2f9SJVPBjUk6xaMuzINET+oM0FjUqny2gOxp/
+AchD6pHR6cSZEgMolS4BFAHyil4oOsJ3Xc0uonsNz9Ch4ugipI374CSp2h5EvDECIMljAhJObaF
mCRhvWmJNEWX0JJZ3B79POGA+FAhA80rgjy0f05qf6OUng8Y/Pa35dOsHcYDrNNlsxqt6RFPCfhk
IURgHwVkMMEy8lcMFelGOIBOLDQG/x7cAxo1NdnNv2p76gnUrg+i0MpAEgsM7zv5eNKee09XDw/p
Aj4sIPNkVB1y10scitnfwJFWPCyhJkaMPQrbaGqTGLSA6po5/QHCHgMEo7GwpgJE0cdPydEzVRJ0
6S9KadyiKBEjHYWPsPNk5Dkn0eQkUi/kSoODQ45sKf1RtAgu/IQFZ3PYmul/JJ3XcuJYFEW/SFUg
lHhVDoiMMbxQ2KYlFJAISnz9rMtU93jcNgjphnNP2HufZeOzkBh4Yicmh2/oqrTi95BjfJAL4oFf
F3yu8EbBH7E/tku/G+1fcXFkLLsfti8NjRhv8PtPv/awD4eawiioigg6we62E28Z7bky9Bssg0rk
uzR2t1nrKvGwOp17Vgg2Q7E5JVKcGtAznUkO5mSNIvEohjtBpmbBhKTH8UH9mxxY8Qw5Q7Nv9mw8
CJFZjHTq0lin+FtIB5ipQ7tAHRA1W5NgtFw8ob2Wtm43PhslwF/akUOwOuBTNfduzEeRsYbs7z+j
zi+YmyKm4VFYkGsAYx3nLnGhTw8RAfClCkGTeadg2V8hIuM8x80P/ur9R5lPgsYB3mkbFsBOM411
ihSp94y+EleHHkzx0tfmxC+OsZa4Pmc+FinsfHVp69R45Qgy6yLZTG1Wr5PCOqPXJNyI0qbPNgOZ
Ohn8EFHEoRZikWR1ShvQZsQWJRnCuxCRAEDtEqfB9qBdfPA3BZs7tZGwjW4x3l/ncyUPkTmIuHDC
/OsGgd7AWPN9xDVJIWJIpb/igkk9rZkI7CBWHKcKM4JfjQODSRGOXGPnCGy1Lt4PjhyemgRAntwx
SNzFaT/Z9UcyTEtJgM1W3Yxa/zxbv4+yuXnB9lUpC/WCokJJix3PBoWsRs1+hTmittxThga6tWnj
GymkOqSuTHUZAjlg5Vcs/4BfFpoKhJn4vd0P24pFjAlkkV0/7pci8AW4XFgEiD14ZZwNHhLuEa8Q
W+gJr03QwfjLCsExYZFA71wgXESqxtMP/IIzkAOIiAIjgA9DNgPmD97bZ6MLX5czJnpcsGUkRCDI
snHXQN9j7oZrckOcUdKB8cuO/YU8gPZD4EUoj/eFiQVUywfjJSqgAtQl4/6ysSycwYRR7IcBUw5X
lpH5bAncZeYAM/JAh4JsaCdcESaG9RoBdmf5kXjmHODV4m/Mc+JZ4jaz7Sck0MTQZCSFEOuhBvzx
M4WXJ/S30hCQK4ueSAREOveQXZAZ8XHwkC7iMfiGC/Ps2As8cyF7QAt3S888nFX8XBYA3upwEgxM
9CBVTvXWmWTegNsOtgIRkSMGvLjAmMJtp9DDL3CVuX+ekW4Uieh6KNLw/JYTjSti/Lkih4aCbB8e
CXUfChQwSyjM8HOW2hJrzL8gc+xOa1b+8jSHPL/Dx+BSPFN2ZGg5RrlPCt5EH91eeAVwrAACUzXB
cu3JdrAw+Fy8WaJHaE/i9lhPHDKASkSmcBC+sshAQvvC4eaQetWuPnhPEh4kgmka+w6fcD+0L+3p
I86KJqxrNKwThPwvhUD3kmfl+L3CMvb0IirVxaShdy7iPfMUmnd9NghhjBUSt5IylyRfVTYndUF+
YdyvpNM/qYlbbWkMf522qKWvj5C9oz03Pd1ju9W7i9/kdmoaOwd3BUUYeh+7o/6PmgXfGAja5tGE
NngQZ6g1TnBm7DeEiWqmv7+lq8iFO0Q9bUfeBNxhy+Ga918pPWhlZFXq6idFVr0dOSG5GBa3mgwC
7Z2fViycUzoBSh4xVXltKqTSATrRyIFsR+HPx1O6SJj0Pulyms3ZZGKeOqWGpbFnzkWc/UTimIwH
n9td0HwpkoAdRDA/AoLwpvcP8vSjU+d2UoLc5cvLKfyVwAQnDWp8SC8p6BNnv2h+gyQOr8AGEDug
MiWftTEbsUIVlAbgbKOA9pRohxMpJLLfl4hUW+WIjjIsZ6fUI2lxNawHMBZEIR60n/XaB3vTldFV
IKpZG5Jbkjv/UpFIQnS8AbxFyjmHrNhU6DNrwLO18Pab0iWA0it76eTX7Kt1KvHlGvE/INvPyp9e
HmfK8vi0z/kIXIps5eVaV+LnbSZP/96lkwzzHj0MY/GK5PHfOzHV1/n9mBVIS8vYFNVEU3N4hQ/N
lSAKDTEpphXbckRWt2BHwalla6RpSDKvpqk11jKcEF0VtJafPUcDhYnOYYn3BPdEmT8GVNfcoy3h
vRcZdeiYWR/jrdHf5jGEEsd/v20yhZZc9HFqTJI9p/73vdEy0ro3JDXJ2sl2/kqt4eoqik/gVAxI
7AeyGg/Yy5yEMtrTqEYMIqiSCMbyryK9yNfBmt5cCrSV6mGGtIL0J3Ge4uPOaslBzib2iSpLGpbv
GaG7VIDIuIejqyuUkDS/eWyGjF7JXKxXQplUD02VKn9kbMcf3rXeUAXMiHBVHFKk8E7ZQlper7Bl
ktnbmLFAdBkcPChGWgdTJuLwHZEGi7B6/O4huxxuyBjSBpuvwpiVKNDUocgjUMwaC9wEy75kP1rk
y1C7h6KPFTOeEXLaJBkUJaDaJK4wzLjpLI+E/cLwlDGnIgYjQR2Cn8B4fkUsemzkIO9y1cNgDZyi
xApdjFwO9TR87ikqwsDw4pN25AaxnHwCamOGIrRZ3pCZBP3YxgZxPXJNV3VxpWkcJFhCA/6i4W7M
MJVk3ZlTfBjugBosZoWmkCPBIUfrqadAeXeoyE3wP5DsJHuI/iUZgU5QhEVZ/CVG56oGZIqrYkv+
viIvSoSHi4l2BJltFjX5RZ5WjtQKubOAKH+khaUSPBBGFJnN2mXYbp9MB8lZwhbe1u/IW07phYhu
nzU8dI+j/PRMeRb46ZOzJFVbDDyaYBnUh5zW74j94CnIACdwWFh58gR9LKDQr8s0ZS5I9QF31t7g
BBckRFDk89nE1JIJm97qXCu/RTYw/SMXk+hx91aCG53jM+SHFI6O6ZcQD9BiRcfx7A+Jm3fzvAno
N61K85FsPWCCa8uTfrUUZsU4HbLi69lHQ7l6IfS4yQnqG5kzDiE7vzhiG4vxNxa+aebl8MeOY1/h
PHukzBW0sbqJAyXmvR2m/kvaNAlCVs4rC4AJEXllV5+AijM2AyQ5RH0SJb5BRp9+hYJCJ5O07g+N
Gqg4KdQexvHwO7mFg+AbsfE15P9n5Ff14Dq2KobUUREsYRWjI02xyJdRzoIHDz6ETAJJnXJBK/UP
iwPxKuYJl3qYujg7In12yDoBfIwS5GVTwWBkJiUSw+lSpPEjCiaQ8+giYMs/uCOEaYCtvCcLqOdE
ytzbEKYeHjuRk7F/aPseHEalwwZsXyTTUDgaoZi667XBwsX9w4AraAAYLtsQi8mEVmg83tvlg/5d
QE3ICUdlFfT5kianO5xP47V56gtqx3SOOwOQGaFpNlAwAxaAVwRBgdAS5wXXeSJinU47SjkxJcTs
i/L+QwOAro90YlyVmUgOoE5G2vtFd9UfqjNNS0jvaK0gwZzISoNg7KlxEJjTKXT8oBp5PTyq9V0/
slE7zTM4LLsXSswWVkX5IRmaLWx80WL3fh4pM8Ilp4DVXpDEw+eLOARrn21EeKbH6sulVSblgSwl
exNnohMApuTuPLQlXh2h0vSQrvDIsYcsWgcKWilBiKE3LREalQaRyMQlf2ciJKCzId7aDy4KiYNP
oq/f9VQO4UGAuKxWld1VKl0RwNLd4r6IxtnlXiwaLdAnmEkEi8gkwgVOwgcFcZU9X26pviWcWJLU
OK3iadl6DKQIaEdFL5sBIiRNDmaqRGA+5a4oFsvW6x7p/0iOoTBYH8B3k9woUON7sEhqR++2YKIC
MuDVusZakapf4GAhlMHWmDyFn5gIzUR9mZQk04fDbTo2WfDoggunLK5OJJlAC17Kk/u4QKtrjjUo
uKurktFs7QGesEH/ykra3fG5BMoe3/dBQsm9owN1Yo23GRv9D52WR7kH21x5dX8+KRetcEvVUeXV
lNpYk81oMTR+H0FftjQbrb6vzR40/nDD2fVBstalD67pLbjcAKmhlQOzxgFQ8A6jKzlkz0AOcZQt
mnZJDewmfaHBqBBbpYCUgF7RH3dcmyj+5r9qHilaTFu3OiYpwPQ101V2n2XHKz2yWnLAMWU+7Pat
XTwSrvmTyHl4r75rKs6iie11cfqRAtxYlv4Lb3V8/af8UJ7UFi07biJ9VbVG7w/M5fUfDaXom7LL
q5hfPUBB0BgQTjcFyBpHj/5GIscTihLekU2MsFQWyZAmyFKQaQhL4gf6FwCra2yQzMhX+Q+TSPs8
r2FZ4G6B3yyXITba2pwEU0kD3jeykw/5CnaP4GLLZuXCBrLCh1WCbd9QFXXh8Npwe5Hfprkf7gV4
w5MZnszD+WbOBYcIT2SeWLsNdKUDn17a43MJ+Bhc+7ZdscAg4NrExwJlQDM2tKQEQQxhg9CqLRgn
8H5PUWjtLOflOMvpynGm3qy1Hg4hAEBXNLqoX1Kwgx3WY/GozxPXv5DjgqPDs4M6NLlX/DDPgCOe
f6NbcwCHPHEoVqMkRMQanfahNbEqO1TPo1nvWIAm4YRpbsoYYDhAKOJ4cBXrDBek2wJ+pPKKtsMZ
EoHFs52pKphn/mb+fEQ8/3amFz6YMqp5/Q55Qej8fxkLDGJpM+4kZpwdls48Fw7yc+aYqwl2HMw4
C2pYIF7hVyA+4QaYVMyD3qv5Fdoe3Li4MtBQaJswuPnzAHiJFy+kxfgDrBwhGobZCc8UJDefEQUT
X/EulgSfWfFghbMBrCKG58GwDUGzrFD1IO6CffawILltxjBOZDOkbmohaJGBWUgsbwOyQDzQGSkB
s4EULdujGa8p/BFEMBv68j3oHTrFmTs4LaBD6WbK+uiCCSSZicVSEysPCl1kjR3xu4kzx05trRtK
PYoL0haY4ZxfOSQQxGfo4djhZ/DjGYYUoGx5ADzhQHHZ4tN/p35tzmqH5gfAvSUsCYFUIAGYucFQ
f4DxEtMs8KqkzXk2lZmqENcim8wOsna7Dfc+pWuht7O4Idahy8qlxMpDFz4gcNUSjx4yo7RP2aY+
aAFplc9eEVoVFtBPi+yUyWLi84hV+Rw6vHoIFpM/eiLxgUPLbFHgpnD72u6Gpz0qBbgRXGx91nj+
0h6RoYOhEyl/7b7yjsHxKJmLH4TibcU6cvY7IDLtn+2C7zGI5nYN8o1dO9g9+OOKTSgz2HRpdgTz
UYVoWZvz2X65/F1qQWnRJdY07JOdmLyN/3Cp7MvM1Oy7Tc8wE0fbvDN2BJ78ZHBBQlsH8ePG3r9D
Mh0W2PxV6+ge+5lNZkI+Mm9s7c3sDHiapBWYZntkwRey6b1l9vait3tbN0cWjXlQShqsxlFUk0rz
onWpOjtP58FXePPWhPeCHUaREQU+MmykCUjlQfAyvS9UCpK/Yv3cou24bJZjboAu65Ax/IbOcaZo
1W52Fo0s74AVbkJn5YoH6HRAE/Z0zaWxvQVZYTSmszoouTf5Xurss4xIwERu+GWuGZHdKZjYVzMI
OOK4/cp0JZNBnppMAAcm/w0OfXccpMX5vrfFE77tKTPSf571CD/A7GdT3jFxJ64RDs4joN0y3b+m
5n3+CCquCviQ/8RVaQ7nnLzeroN2dmfFuOLHMs/xth8B1+aFoAAs8hI2t20h4cLc7A2TcRYMuJG9
2zHXzPHDHFtY6TO5bSDbUASw3nCAJla6pj8kPzyZICR4ESeUMOyuTgYPAp3Li53eOctu6uewxmic
By4h1P9Nw7ejk6HDliruM3hI8ybgkNjWgNI7DHU3Q6JxeUu9bt/86Evmag97uQa7BQqbhoPO/e0q
jff+92wsldrjprSWtcnq4dav9tSG6/cPdH4JL4Ss6td01aBA3pjdrxzIBwIjJ7WXB54Ve/giSdtf
6iPKbySraeSyHFu/5G9ihQPJIgyvhCYK4uiqZqPur9HkmJIkZgLkoCYYU29CI6YYHp71k9o/oFis
zhvggsTPVQvmBAQu5WQDz8Ie4jxKrdQim2YtL8xl7cKYsJ7WD3RJK2fWWRbmErt7BpsnmztaJKMZ
FsJRMnPrl+6/5rI19zcYrxF2a458OgAUQWwWpymHBocvxx4WX2b4MwcSLYeedYbbyXk1tji/KLdy
VkoeZRpLTCdJPg/D44x3sz005MyKcP7Mmw0Ah1vi3swHmoHIsTgP9+VSQXcUj1xuSH6GbcWDW/9S
bhLhwNWNSd/A5xUrB8yQBw8mTBPQl+I0sXfUta02TALvVxjPp9ua68TcljQbNNeLu7k4Uk5mbR4X
iXjI2pmdd1yt9XY+B/l8B73XgsY7b615SI7Enp2xOgenML3GXSy2wTEIYhfU9zK95bukVmhICllv
HKvxe92QlcVffLka1t3uICeTUU8UZUPWAwOXmL3put9R6w5Wa7/ItIPtdh82sE+3sR6fZ/4SP1Sx
H0+HLLpq/rV2zMvBb3/fnYYBUk05FpaJf5nRN1q2FsA2U1gdgkKT19mdSoNWtOlyptMms+Ze8ZgX
ujn+bRzdbLBQ3NrdjJEsD0j4WHmwAHONwcf6UTozDQgTsvvikc1gO3Hplzx/fmmhFtIDHqUJd+TI
znDW3bH9WrCkFovjcSvst8vo/uBqf/705tq7mWcI1cKBEO7AhtPZhqUtDtshsOZSqLmh2NZQcFgo
Z4T67dYZs7/Nn5vLYk10c5gP887TWPLqbALC0oS1C9tRzLA1LDhyFvLm7dHaftHAU1uS65qBV+DX
0x3kXUzu7L0S/5A3T3fsTXf9auzhUpK9oQPjyhuHh5kzM1Xu1OQb+I4Oz+8cqACYCLJC3hCj4RTz
w+EgecKjnIfPAAgVnPOxU6zn88+5P+cEV1jtvcPF9Fhzuy3ELtw2yRvYJ4DGzedMje+/aGp8A6lg
Wyv2L+GAklodhEjN3PcWN2g+f9E0WkyOhvBNhPpm70G1JW2rfXl7FrtlAj43az/9gf44Z4gTZ335
nTkX4MMoYvj6XHKCt7kFT2ZuexPxKU9yaMEZe2vM1mxwZ/3PlWPv5FE9Tud3Lw/drThBUX4Ec2Ju
b/bxp2Sh+uVcC41QHHXNv5NXmZUZUzAnGsVev1dkPkjdyZzwvbmNXm7lwIuy29jyx4vOymak5oXK
ciizhX3CyJlqfn2pZoRaKHT0sHJW4kyKWYPu8Xik9Y4/4sS4+gva1JprjKJVWh4Tae/3v3doPR6e
CGXY7+Xe84jbmV/DNi8BOXv/HrZL6j/WzzRa6P4wDySTbyf2Tx+QurMWp5Xitfb3t7wqze/v76OC
r7D2fj1pJ9SnNdMZvmd8nhpr5uVyDX7F9CxvD9NjfuTFvnZaa6nYy9ba/7ah6RXm7PfKXO7lDUU1
+zqbeXt2l4NOhbN/hcvljLebY8/zfq/W7MlS5YZ/908XT07cN03jTXzuqw2i0DEi/FFcxnEsBIZD
5BzDjYwz11KgTM3VBnOJ6oOzCWvLRqFgZ+XuCtt0cEDUmyxAAdPHKuPN7yZwZZPlfQaAPYM1uDI2
xVd6ln/7f8ZvDknI+E7+4Cb25YYSQFVaMM2U7/pr9C3FqLPNEA93Hw4p9wUldjwrUAuW8Kou/cdo
wTHjz9VcxIsI0+UiZG9+u/HCDUx3OZuxenuCFlyrb5CCwcy7tKY+1y2TbDLuFo0zIWNJcfF1x6/4
HHPXBhAooEeXBt5DYiuJM6VcSPiJ5N5KVU1lkQQnX3Vu/KfZghlLP2RLclDysEGg4v3STi6EWBai
Nhucovy3J1IHZkTWwxBwar6qwJIALH3EPojj0Wm7TC+gZgUDAp+hdB84AdelGLXpSl9NVzlgaPKa
IXgKcACrfuy+qFk+ogIwiy7wKA3HExiqfx0sJlbPGCaNOflL9ggDghonHQ1HAomFGpCnPfTUGYKk
XwDWefUufSNlRnAvr9VlFosC7jMaL9tDSkdV8o3++OHo2OIB4JV1p/5Z71XSHqw+WhLej+Pb+URj
b6CH0gGsHNRhSovkzVCU5vQbIbmXsUaoJqCQCQ0LwAOVWcqF/BC9XZfIMSZqcsNiLRMPhCiWAK9Y
CkuGMjSxE5FYXMeiByHFWPQuao8i3VIUYo25buuwj9Nwuhx+qKU+f/Q/hL3XT4ghxBeBshr9eyCY
gECa5N5uHIA4uAOsyV6mtw9MjFeCtwEVY7JPSLPoaAl8VSOBRIOUQY6gDmUFd7ldvvIrS1ec6BRs
AFG8e4dMb1FQ/sz+6j7gr5ZO7THtKYBn1Dc6S5J/yYdLRafHicJpQffL3qJnXlAJPdg7ChAvuzNQ
Nii/5NdGBwOQ0Vuokn/UnrwdCYy0+kmGfxqiPO2iTVDdo4TxNp/FTiULd4fMb9ha6pGTyOgN94J8
CqoQxreXly7uXiKBcg3kbCdPkSUMNGQKkFU9oVYpMtmUFsmoAxOmDtI1hLGvDZlyUuBJEYPrAz9Y
qv7oSpreru72nQbSh6QJXmkA2jml1fiFXCd5cnQupDSUidbpZuBATlJAZ5HV8mrFEFXKTiQgU1Lt
5As0jTTwCRQi1QvA3TC+j9dyC79p2CK9Q1NUGMoN+VWPK77g9BalA7i+OXkCbPMRVrhWoFisyci6
4hqzReErg0r7QDBgz1W1kwFhoFBPXhIOKanWyb9kyW6s/6F5DO+2fgvDAjX48W/4nlIv+yKqjypo
4sWu3FegDZLN+IoCyns7ptwAZEAp4xr4fI3g+mM3qd5mZsz6Ee49EV0W0VnJuV3/qAoB7AAwflPn
KW1R7iHLv5foZDt7kFu+ffcKuICATZsElGVOT7Tm6OlJG26y/8qG4o9Uzag0AtkdVNrDR9MlEA5R
td6rQJ14oPa+45koctT1eYr2QR9vgLuQ1BSZccrKoO06KEKWuoworD2ahUTyu3a4FIAoisPwDMh5
Usz9YYahe2UktTLk3ncjSuBTWuqdbFGahuyFLz6E09YvUwVZ9LyMZUoS6qIxxg667PkvBYFHjone
pPmSBPVdXMgeqTF9iOCvbcHRMjopQ1xp2CQloIsHa4n1QuWZDUa5oMm372RDev008Se8mCoRi5g0
nVdf3q2vSutbvx3QgwGjxjC3Oa6pj5dP8BSTJaZCD9Gi3V1Zx7c7zvcOBUJUufLftPPpD8PlKZdS
nGHYksUp3wIKSr1iRWXgPqVUhP6pRw2f3+ZTF7QKjWQ/1f0iphLcgdklj9gsKTK9EM5QHpvTe60q
doqYXuJLB+aOlYZGA4GIfd3U3eGO7xhzUwVImtKlAxEfiblIiXBAQ1AHBLvT/02zr4S1/JqfAAK8
Jxvwj0oRU2sApFOOfrBalKThXPVfPBxPjfJ7tSapn3pDT2cmuEfZckoLZO5VQdJU3j3QVaFOkXrT
R+PQZKLI53J6yKfoPxuOmkVwQyfJX5ItSHIjvs6KYM5H1BR7Onsm4Ykgfk9bDyBUSvuPTP8EDR7i
HIZQWk/H7gkwDsk7YKAlvQTpUUQp7CZHOcGqsrgXK9ZS6uhLkFXKWYzmy6bMB3g6yi6dFNWUF/1H
C7pIoXPFmsrGtA8ZDmyG6KRE/ZHJ9EaC6BOQ8QdynW+BPlCHLVZSB/E7ufTSJVmwaB/ZF1UN8Fse
VTyAJSVzeOHWADWg8K+cpzxqiwB+oi5Ay3JeAHhlvjrU/w4VLpqxqm7fyXjNo0PrPInpovZ6UoHh
rskyU4eDCQtLLFU2esAn3YGTTYLpZINSBYV/Ou8dptAnkVHjxKFo4zHVYeY1e2oNw348AC27edca
zfiEGxMdWAKmrQGLSXFZ8kdjh2fssW+nPDbGO9oK85p3f3gq53b0XTU0sgEtE7RYJzYnwwY6j1Uo
o/ri00AEI0sEl0c88bj4QTCjBX31vq0F+NlDValuV6zRdNIKBnGTACdafOobWOLR/hYzNVwMiA7K
vXcgrO1trc2BdDPVVHmom4LM5bHELmQXQ0Nql/AJwJXALQDQqUy3rNqBxh1ydGf4r6IhFwhY9dCu
Jmz+EWKyNOwSWucUx8j0cYICPhW6hB2VUkRfsVVHsZKzlbxu5B0QF2kcjZOwT8K6W4E9w12m6+gG
08AtMvAC0j7aKwwC9EMMwIc0xBiAn4ZqIOwOm4Pj80JddGC137D3Nt5KHY6xx8DAy5iKflf51JcZ
PeBaHNJyRI2eYj14EPpp5ZxBTAJFZDY/VhZAPYd6rVK6wgmyn1osKtQ0EKKgh+K0WF4Gho6iNTRu
wKeC1ycgRhjerKL0L6YIuGo1Ah71itRDQ32MPQzddcZNABShyxf2ItG4Fzu5O6cRGoICqdSSHAMB
osYMFpsLl+V0A0thPygB4bnpDg7I6L4HKE0DDspzWCuSFUS61CkzSEIhX8EPZEPYKEFxQj+IoA/Y
KklDyac1Hgh+CrkMR2vM6phq94MqKzc6BacRFPXsSiMbMlSU6tBVJz66AFqFVJBSQ0cqGkoOvWu6
gJ3Pmnzjxlb+i07OeghRgI4ZkPUGWgTShM0HcARsFGvPOgFjdUtDTh7Y0wwdSCeskYBcQVknPwO4
VbW5MXo7AmCnfwCIsE4EfdNAHN02bGupdQSVFXg4Y8w+nvFCkMl0qkbnY+zm5Td7o6FKxFmGy0nx
nme5icZfQEZonG5zAc1wGR8cD8jcgDFAcdRomIN6enKCCCYz/e6BWlO7R8vMxhd50E/tjuxXNNQh
vhHYtzHJ2A8ImeUmgUsBxdzMOVTZKRmldOBM3KRCU7yIz+ZoeeVRS0UKaggZDdnphhnFziKPMA48
LzgsWTsy+0O2AOKAOcpotsOk4mBWcD0CuZnDFGjKeEzGnowGKAdjhksGrgrQYIG4CfAegUFSKPWS
/G4WosoMogdJDL7WIbXH2qAYGjIbt/QfDeJgVQFMwEZxTDHqBohJPrFOKd3Q6P5zW+J0YTpZJmCT
O7E2TchbDCyzd68/NFU08ynzUvXmWafuu0Ql1OHR2RDUL9ksr8/g30FBcfMgOcaf1lsA/1P6y2WD
d0LQHy+lmbM1GXRaaAFjkDoamFEQJBpAqhlU2APBBCjv+Dw6aNksZnx5AQc7+CS8Lp3aqIB0GyQG
j9UGCDWbu9pQodUvhFZy50Inw8pCaxueHjw2gLM7eNd34u8euhJ0UApCwqec41HxjcH5wx0Dwqfw
xbFCUtQwi+cOPi+cQASdoVti8qRlBVqDfDcYwY8sA6+ifpH/drLFWJULVoZOygNL+quLRoUMX/SO
n39vsrHw08KM/IqEZpqDF0TXBMFxsYF5FoSF92AaD390GguRlaAywW0QH+JUgYYHkwsXktbDZMgx
27NTrM8yXFEBhgHYB+6bDckKJbjgwTU1gKjWde5AZgL3vnOm9Xqi7WXRkMpOJrj6QsuT4jZGWnBV
CHdzT73wccxtb+C4+xBZtAdIY5t1ySeAI8ApxKeFxYgmAuXtJ3kl7o0jhihXinoFCDe9RAVL80Tn
wetlkoYcO7la0MqD2h7kGKSz+Qr/0FADeHdDR5NhqjH7q+rDQnxpm4JmmJ/Zo/Fp9aB0h3IOxHvS
nk+hPYZEArVicEhMmKqhP4LTC3P400TjgZQdCSSUfejSK6pvw5YKOihzVvHzJFrHsRbLh4eRg5TH
/LHHgGKA7xvAq/CAWLZ6RqgGhyXhHJm49ZQCKDA1Pqz74/HyDZPYqLMRadbGRNyCDhg8uWCqIxWI
REJAzy/RXD5B2VToIOC3cXqByRXhfO9zO4iFy5+o/02drvDykwuHIEfo1Ajle8jiR+wBxEe2qtSg
vZ+r2n/DQKp9iFOCYim7Mqk5ViH+3cTlo6nh11efC7RXnw+EzQlTHOpqchfMd3jluFqyHkI9N6YY
CuQ76HgEmVatKAKMTZiKsLMA1UIOv/7dHx6rI/9GAQGiKwU2FOEssV5Z1zXgMHMMmZNdwKhq9kOz
YQtTMtYTtx6R+ms+k4R0AS+EECXDVgK7PPFVzh3ccRIdiEv8snH5PEIKec+5OR1WCMhCQidtMxZ9
aXiXwH5pMcfY0MyZjVwN2Cm479pzT3SaGKGe+jBR0V4GJoV7g5K3UKWFdM3GZgR51vKXWQNA+uHf
v2JgTOwShu09bMfwFlD0mM4gf2YTjJb1GlZAK1m3eFW9Ojcw00SgjDHcDBi9pGmQFiEy4AyjH9w9
5NhmUoGM8BaiQUJBDpO2bCxuDS4Ub8Ne4Ne/8Y3c/Fuw32wwTUI1pQo68rNECgAALR3qIGezYJK3
O1aXAAyM7FI9byacR3GjeUBlM7+T0XMCpjGl9Tgc1cr6h4WRljhjsI3u2pGzg7MGTqYgmwIedmVg
aAJB5zMcrClsAoxYmLlUi6stek+f9QxZFNBjxMnOWQLiCZgfrGnkECDRQOdl4O6HyRQyNRKVgLUR
t4JthhgVixfsAukoQvDXZMXubP6M6LpBAahjEj4cItgr+Hvp1c/ennASCfpxRUeCzH3t5oBztJ//
T2Bu8HpyIfOiBoMiA3YaoX5giRQQAYi15GFHFhKTaD2SojEmCMTsDmRu/NP29nPaIujvGMGF4pyT
eM33Y3BunT0UVmFYHWXAwXpO2dz2GJDO2H6n1qz+9yidDMDq4OTUbhbljLIYJBn+4Mh857pd8ksA
Md8aGSUSySV1jUL8u3WfIQbbfcyQJ17RT51cC4kz0mr8BV4GNFbf8M7+N/l6/eqz95JY6O3RmJKw
ihODoiBduVqrSSKymfXbAQtT9/Y0ZfGJIlqboqDiIDqkdvbDQM7EHeuuN/rWU2ucBS/dJu1JAiHU
kEvAS9QhipHe1GQ3Ic20UfdAgP0bZY4xFc/ChaxMMeL0lfFsN1v76uaa+F77Kg7dGrAcFpVqK727
qTSq5zu9hJ5/QHsQsUFHoaxFCoW1ohkmkw1Umflje0KMRNWIbL/L/nAJu1mM2MVxEuDswm2lJJGQ
hhBoeABEQ4iTKXwq/FjMPPaDLbXH+wKY3XqTj/NXrIBeahFuBijmAkAcqFqoRvgeNJamUXKI9SSO
oCExR2yleVh5LoS/eBKt96QDFgURHAya4MzrC07xcTziqOcwqn3Af2xqTqiSdQcJHLvcQ0Cly7hz
NY7AgNB5ZXePsGaACqgmNsi7YwQcCPN0iU9u2/KX9SrLa4kjYoiRmTMkui9u7+h0TJ2eLiGsEVyU
ymKWMcR68SUOV9a6IfR22H4TgKVvoT4DNBQXjrO+tqBPIGBAC9JT/0eUoRWr/BXh8eFk67QrwTWl
UnmywBni3hO/kCu7TjgFwoJORMRUtT3NvHeFRriyIE1Sk8kB/9TQjIJzFVb3mmAA1x+gJOmGYcTi
ksduD9JQwDnb0ga+K6FnpaIb84qMOiQ8YX6YNiId3MI3EgiQw+nlxPk9bJk9rMc4TQVzj5OfQ02/
AA7DTGCsAL3CjcMX5kjiGHpDxKBRHDlCTGeyoVUXhxTE+UcvejMSJAzKmSvj0+HqnRRfyP8ClCT1
zakCfX7o/3Wi3fdv1gdoS1VNpJEZQ9YCI/hh/NNann6QnCHDv2sdsCoNlu/gAa1jERqvSLjtyCiA
gL9+0NucwHHm98VX1bl4RY1xZLnwToQgMDm3Ky0nnc4IEa+o2D89npU40Co6CLFWx7/57/iCtgEy
4/eH87i7LLFK24GSzBOcaEtDmTwRsuRsAuSirAdd5sQBc+BEIfs5OatTwnb6v6KKS+cXG1VC9pX2
8hFZwMTxLmBzdBVtv9Q7AuTOgKAkWE7OrNJ9XeO+3I/fOHZCsxAuwHPqFze8DX9yc5BNpKuIIZt6
HYFbVV5+AmGzhGE5Ij48FLrLkHEEcf4L/G4VSF2AGFWXzNoO9w76A9uNlrksRbh2agDV7w7elFaV
ksVX4gU8JE6FFTGj+OnUJcsHbrnAuyIg4eV8JaKDgIjjJ5ffBMM4/jiNJEaB/ibvGbjzBDPDamO/
IbzGViB1DWKPWU2voZ4EBFic4ezP6y/eKA3VmV16sFsAHJt6Kg6PvA5w/u8AgmU1wHkRrwVCJdkI
tqNFgpuFLgTaIoU2Z+lhqvhJyQlSuwoQR+Ga+uhC3Hr/9RAd4PAX8RlYsrJzp3FYf7kns2nnc3qT
f2el4mNNU2IC50lHYvqn4sNcxqWOPgaLxGzoiv4OMULIFb3ahTZ1R2+xT95gO2m4SxRM9mEyiAwW
/jBob9KwoBH5ht+K8x9BOLr55E6b+ipZM3gsHi44DrLQJKF33Es0MuCBVN5RB4wRK5ZJgnmISkk6
iRCDesEleaWh2KCkhXgSAPLUZxeD/MPNY3PYPsJfxKfgHMb7Rz+K2rrYjQGuFoOJnwIKHavLgwPW
F1xtQrVJpJDb7IFxCNU1xphRIuE+DF/sRL6pJxE3SUxFUMFluRQOOxELNyxGlyxuE2EvsN0MCMsN
R64hGdgHYwDnsD9cZpJZEf5A/ofrKQgrEEz4phFAygoVIUEcsl8FIhfHtnCQVcto4TnxwHGDY0So
H89g9Apw6CoIEyhg95y7Doa5e3qs/cfEK//ofjJsRqlDnND84WnixPDEfC7IPOnTO4mmayAojRAQ
qUp7XxYP+xVbYAh1QPxyRNrusI9AxdGXR/bQs1ZKHCBXxj2dWtcruqaMDl3YgPuT/XE61UETuZec
rJkhEb3sPrYgpZQcsNqkyoPfMbxd8nhT/ft9c9SRr6TsUBtPTpI9tGZQo74f+Nf1FLCRJ6C10JHD
AqCkTcN3PQIrgpEoShgU3KOVAw4pRclCygLKpsPgdgZK4Tjb8ZNTH+lSfgj6zMCf8nkvdyenoPP4
VEInbjRXrAYAJ3HvRLQ0wwbhv/FgGci0x9/4xm5B8tRTZMwXv2ccKLv16GoruHYBngtd7nl27glF
KW6aYZlMkGQhO7r6j6j7WG4ca5YA/ESMoCe4lWgBgkYUpZY2DKlbQ9B7+/T3O/oXNyaiu0cWOKZM
VlbW2khSDGE8Bzql4pSSykqlWch3SNFQbRXt5Dbtbfn5fo79IhGRWpUX8oMyfA0FDZroWy1qnqc5
r3fqK84zaOxUF+enSqH79Yga5ax9UwQgtFeX97Trj6aQaj0M0qjHVrEYZi9sNo3KxEFyBiWZolib
uiqlm1L7sAlSZUJaEt9kd063Jh1FLv9ueCNZmv1L/cfHrqUmqy5HkDBWbl1RM7ZRr67L9C8Rc96d
Sh69v8sthPmZYqV+zMPzDN9TQCdDrXQ4CDlRYZd4s+u/gkm/wojtkJHPB/X3JyEtyXLR87FM8o/P
uT56lR9DzWbBG1CejxJ9HAJ5gTjQoRx9Mr7Llgg5YhEovztm5UqTvLWtfOjBujyvCt3gFvKd2UUL
6VM1p4zUQC+e6gKXv92Rvpw3VZPHeggOyR4jF85zukxyt6rQ+tHChpyemvTaQQ4/3NvyryvoycV/
WKo7Q0S0cPjVxZlejaCTGRKCU+f6zwJXcOfyDVu3Pja8ofkX+MAw7Hj+RyS/CuzuMyZeS7mc/OdK
5wEhNcM5f6QiHnNVD2vFnwFkHK18Tx08pKF/94PVbBDOGEl4v7lIdve5mkHrWtbO3VmcWkCS66mz
PzY2hY6bK12p0WRSLzc2fts+nFra2tCsFlFDFfZeb9sp9UsWJZ+FSz09x8fX/auj6BNQpYOjVIqd
f4Gw7dxFDQf1njUPDwjCb2gsB6h7YeagWfmaktW6NU7z54gW9KZ5KnQzncnnXhUVaa9v9d/671Uf
VvQ0J/AMLK7fOsIGZ6aab+T1OqvkSa7wUu/PZrHfSw0dDP6X9YIglCFYkH7df1+3TwFEeCUqXadW
bmOoO2e5Vpzp5U+vd3002EwUsLdNWn9uta1gXVBp85l+qtai3ti5Y/NGAEbOcVi5UntfaoSDvG06
0Tbd3YOcTJGMck3RBdvmbGH1MxCnBwvSNmCAphMKNgz/PlnNWqViuxx1aiQzbxrYOgeXt9I8leJj
bU6nN2a46/8tme4TftRtbjyAWY5tRbz6ts0v2AVHRNIHQRFfHX+trltB88tNLniiHHs1PGF2bLQJ
Se7lU1ZLEmoyL/t1s/nrjneExOwtL/dkEo36wyyMtLn+E6dnWGiY8yoh8/al1DbdgZV1JlwyC3C4
viA8VR270PnYyM+G2b1xwA72iLAZUxfa2WnCDkDOOEg5NLjAHAyUPd5FiZdYTYhFArQIAiL7UW1I
cqlg6UX1Yn41QWluwDQYgmi+d965CFFgJrew6EV1dKTs8vPu94k4i9m8Ma23KYMV163KVzBeiJF6
cdQI5m3rblsRSJj/Ij2t1NWemWMZ+DjrD/pmnl4KtL4NDaLZsSbK1gybQPY0j8VFRtPB3ES6AXPL
ukHK6wX05LdUGfLDc3X9fIvC2p/2z5yLyRvTulELVpd3ZIswFGAUdOAEyBS8XBQ399D73xvJiErz
jvNMD6w2/71+tvy8pqlKquKJYvZR20x5QfPX8QzPDH6jORf54KnDo1ONO1abri+L75QX8+PCRiWj
8b8/ndK5mUqVJ9G0LT4fguZqxc0otco1pTE9VLoTCG4b3ANlyzekKwIR/l+IUZr4+hDel8ISUSTf
db2OZ8nT3eQLwreLBCiMbS6NEPCT+nWA6H3IN7fdgGSY7xM9bVyhc8eqAwAticF/j1vXzz3h7JtV
dGhKCPOV8AXOHwkQltPPgWHWvoQyDqqDzOTIr4+vwvzqo7WsNl1ijm+36vJdup0tiWPh8DhiN2R/
gk/DsH4xxcgdZHQWmvCEllmpJbYV3FBNe6RisUvWPRy+QlgleNy3ikSCrlI5o1iPle6ilMzFbbtO
qZhoO/ReYmMhWkEGpvdLQsfj2GjLU4gSy6/VZyvWeLSOpxCvsC6yl+m65R6u/x5ejMdwXxeP2Jko
mu7xI+YRKIjE4EP7WHc31Js10cIjE/Lv1aoJB4NEI/0+2jaxWm0bfFkDRzf2s0/5u9sq4LDKJilW
KuOa1N63/aZJVXPP+bjs9V7Vv/wMw/SCU1VKFQebdA0Buw/KeU7UH+qNRypucb/AGeJEeYEbKSAm
kyfere96kExFh53ZWYNjcsj/CfDbrZOvtvXkwQRhb0oE+ZvG2LAFp5HdvOx6FLiWre2sF5W/VIJE
4zYCWeso2bdXwnsYpXo0hD+wF/RjXzsHyS2hEpmzMiHa+Ppt/Rc10g8tn7QgJ4qZMvObEk8Nu6UN
qBWuq2gAczdxJfs5EHRRsSI20dv3hIXehjxtna4VEawApupJjsIYOdoj4FSEdSDjfQTnrurXZJXU
6yr9owxaGkaPuALnSDyIbAkoksE7npQ15WwOBKSR4PElYCzKZYpMUv8zFYlP+yGXcvNRswgoI0RU
01oxsaZMH+MhZYPZTRctu4OnJtel/ikDXrQq22Q2ZNXmfw2DlHFWAsDgHIJt9BWD/e2RcZ0EFIX5
83PT3Sjsn++tTKT0i/mRCc8tu7BHAwnq6+Y6I2SR7y7Tglq/QnwKEJQQH//5IQE/rL27enPDQHeU
FtCanoBLrcAV2xiypwmnIy4d5tr1+MxLB4Br+Wc3qmq6JxaakCbvFluVtg7453pT9kKWvdoQ04Uv
dJNBUVIrnjPqMCmKUEBnzWmbeIsJh7Hahm/5GoAmvf5cg4u/S5NqZtwztGFA+6/yZLBMbo2N0Omj
TyKDooa3F1tcQ9q06MyNvrm3SiPtvz0B2/yP1SonTMCSVP4tVfKq3eNVhxGkxmTA6JcBORBPTQIh
SOoJCXlMl5WP9A+GFn4jIXXGdU0q7sjibBf+lnlnQfaxjqFuX/XLgVYoSouEU8YgyC1++K0CpZCA
HIZmSap5wJZ56BWr17DXpJdCaUkWq8x1fTpq4Ni0CgKkfJN9ZEzPlRDuVLOeoLNyeypxgZCzOpyz
7VMC6On9rVieKGpsbh8WUBYNGy/9RJ2pHp6veuxUBtGDSpexui3brPG90q2+a9lXyFOMUvBgQURJ
nGMUmf8rc7T9q1K79uUiQaxChj/r1rIgiOvGkIsUdYgG1+B/CvOVkeO1vip8iXMYNEC4rxKN7vEE
FZCqTbcmyFcD06lCqeOcWpWfPGUN4LnG87+HWJgoe1nfWqUvsI7Q1rF26hFaM8xQWWGPBWAlRTR8
hLOBI801XtputMELfYoE9a/SvWP6MvFOpnMXyEuW1M1zJeulFo9gcsurNo9QeLmFWOn4zzhdblZp
oNjmi7n/kBkLV6UWFHIuz8H2Ri/ladtpdycdDtazGD9kq9jSu2BtmV3nldFwEKiuEivRROkL4U/V
ViDdPZpe5FJtFeRiJreafPJo8s9+v/eJQHBQgVXblRfEH6dt6YuhTVtp86Hhbm5n7UL2fNAptHrO
pUdcRpUrfUW4qeXGJQZux3wr/U/HEoIU8IssyBwLly0kH5iBzu2UiH0aLjXZU79WbK+0s653uFDR
pbt3I02vMiEoRiNmLKo0ExvizPvp1crtz82o3snFS7lHSTxzkoruQmhT7IWia2fTr9Yh+M8WifiI
hyxqvvGbPZRS8G5kUo9MS0IgxfMlha7YrHb4x93JFW53llfBLzYkg+0SIBedXYolp5DgyZZ8jSUp
VXAaupkJDMXGlaLNCv7wtHlTL5PvH4chsxAFEuH+O6lO24BSONup5cULO0oomvifDZYSq6+ftpNl
OsW1DIRoQQMoUYrmlnBGyoGq3edcQ7QS8JS72yhabttXR0846/CUFGN55mkIGywn5FPMYgdOqwQc
sx2o8gOlWX9QGRTXd7i27pTVXOZbDMq82pRrHaLGfv0p0wRdbOTNPLwiXv77kcEIYodBPZxtU7S9
ZKnJLLU9zvcmrws8BI1qQcu/l7aAx7iWYm82Xr7NTFp7mn/VoQbdBYNF3Qet5ZtBrVZTzgIYp0qA
bAQvdj9IM+JhPODWioiARCiai2MexUAx8HOvnw/cDmU7GFpndnju2czbT2dtew0NxEJOs2ONeAqe
QSv0wMfUpBiSk3IgpgPjEQbB6fKE/DB8w0vBKB7JHfHUuPAmGJNDhf9z7C5v/li8aM9mwnt3zYhv
i5fo7/oVn3jVXxxbTPOqlfW3JhgNbvl0a8bQusc0OG27t01nOan329VuyRiizf55lx/ce0fTRhI/
3Cit06p7Po3EfuE5Nuw+BlRc7VjvvKLoQ9W0q0wMQd9XeLcwzkNnav2ZSrkL/jI3Xg1akxXSg1v9
GhzDBx+o6ZJeXewzs+G558X6C3kUUjbiqw5c3S5nLPW8Io+my47gZtHRNVnosFpFg1eyxqJfG338
+ulcmhu59axEPfZp9fO+/P/mO1fyReNOao35MDhcRIYirLqzJps7YEYPQbs5bMPyz7nr/ENPgmeh
BabheORM53vYjI+3cIXCvZNruu+yvqpnKXtM9vgT3D27tstKai2JYn/z4ke9MonV83P5z4GU18li
W1cd0e+LwXq0Hy0GhWQfRke9hcfyS0WKu74UcKu/LoMRdMj3Go5RDLOTh4jsX4aWmFCFdbVIFz8V
9CS613pcqp0sqXa4EmN0oGb97CXrR+P8oPSS6wfKXbp7Kzw01Fq4Eem6773R2sWesANPu7Y1b23T
hwYagdKqJgI083lHu5iCeanx+HykIgxstEVKP89Red7DJRRl0yJFTf6p/ehevxbUsV+z4bxfH1/z
7bXmLRXWmKJob6uB61qJS90bWulHdRtTsprfA404kFYmtY/ztqM0c4vxrabTBIOo+kLpLS3irv1U
+3savmMKIga5prsJtUcaaurfy8EMyP+j2IPgtBrlk9XocuuyoMtlK+qokcCqCZQwmUZBTpDl4lsW
dAaMqyoe21K1X99c/wmq69Rn8r4J3aWlWY9DfbuM2Lt7F+Znl7eg1KzWqA7oBq36125939vKu+Cw
s0QHVi6edhjBYR7A3tmpRqfl7v3PyiSVqCNQqzpSy1fHEqryNpXT9Be7ZPkajSW0i5Dw14fZpVsY
zvqP3rV/ZYSkYqNyuk5qQ9KGyWxMU6c0PCbZiOqEtzfoK+wTmvzNxCsYEXgH0bynXeSlXkmjIZZg
BzMjrY3EhsapYwPfg2IwL25CURhGmAt/xbNx+SXr5SMbN+uXX04L7RS5TmmwfZv3PcHL9MUSk8q5
Rb3AfV42ax/sMc40lfXhbCzcHET9c+2pMszoysksvO18gAE92n7deg8OenC+P13jc1yuN3I9Lwic
Vpp+XffX/VtvN1x3zunsc0eDcbwdPXrb/k6Uu3+OkI7jc0GpTaHymVzWaE6liTLw7yircrrcxpV/
8218PSSz+YA0UdCpfplmLTrW60cjf0xOl6CKhs5nhHV6VvFFnDAtjjbzL/MDFSobUf39zH8j1CEs
TvtRXxn3nHTqw+q5XzgP8uv0oWS0SZVQJWMzbX7gPFRLZT1Udab8h4aNo8hiDE7pIQ3GnR4XeiJH
vR3LOvdRGGjuUsbFRAGQlyEokHVN/v2rEMbP7RXoO2pExWrbb9lGMSYLiuVgM8IVq3bITjAtHQl9
OXF2STFVQ42p+k2EuhIINmTGaBYWJo75ATKMJByHzHPbNZ1mOViOr9uuTxWTea3NYis8ImeZe8De
QY1VO+PtOJIJSdtiBR/EG0Wewyo5lEJGyOyJ/r4zuhIK1xHlSTRTD6A/at8h8ELkJOXkFY4P95Ev
5gUirwpgkFGq+EEmVBdVIwV1/jTYQG+NeVdTyW5VeOtdq531wEoYVjDRupCqtrM8vz/i3r2knJ3C
u+Hq1c7MNSh/F4lSSisVtEiDY/TlESm5zX3TmwdG2mfxuxjqWye3PR9qr6YNjlYj674dVxMp9HKA
BaB4j8C96+mcKCVIResBNlC+FguexeU81zGKUW2O42c2iEBkEJAssx6eONm3jgOJhO1gb60caxHu
Yo4WZfB12DKIeqNyoA2KFGQ2zLdBg8F0q5HURznED9h2ixOREYBTT46PQpWq8Jzm5CWF+mzm8X6w
RBp451EvFHWII+XRKztbF84bgeEH3u+bmlvxXflIvq8IENai5sWcvZP5f+SFooZAsuimH2IeUAOV
YS/53qYfmRGqve0RL0SmsaXDJS8HIeiLRgvP73wf0ovBGSt16KfwgMuxDE/2vlE9TFcTM0wc/G1F
gxeFiJARrT8KaZhnOR+G6Y6XN/ljE2ItF5dBKqUfB/n386ynqin2eV84SPpDqnpaqol8yZGW7IiO
17JGD8VE1kxPYybh472CwN8sM1OpOhcYWzsaLE1p/Dp8bV/rXq3YkxiexEj/7qY31g2xXL4W/z6Q
EwT0EYEWKhThEhEthyzkhvuWPr7zsxcPe7jtOsaqhOEffy/9Pn4ZLFqfEHFo+mGBrlS9cgzmdrVX
0jb/RPS7dx9f6+E06ngw3vpl1RerhJj9ZdcXKItCF/1ioZH1Z8NlfVJvX3tZvzrcIzIpT4/ISiWl
/iqZv95CS9+y5ynR95wKl0rRybm/9CNyGlNPEeIPvy4tpEeqE3VcTZHIftfdjKAc4XA9PlWRQjxj
9TxMmFxi9cUnRZFhiKQEg+IBnu31FDXOvV1//brnsOjUnYR7632ap0ZwTWgMvmd45dvedrL+WdXi
oh4ikwFH0XBmrt8lNmwQGKwBMZn3zP/N+nCB6M+hFAuhgV/9ekfLNMOtI5foq0av7XvpFmNgQaHY
oXwS5hApo8zP9t0V28WLRSpfF5LLE0MkuRJpAXOJ4prmUG0aSfAKkczAf2CzEJsJc+5xhS8ijwkl
whD5XIwwBxDQDNCb9dZjpuzys7l1L2EQg8XcxfnZG5O7Xr9C+YTZiZT1rOeQklZrdf3O7X9ytURx
QVtn7tQrlnoA4mUu3R0lzbVOXeddoT1TnDyZ22lHKHpPf7QW6sUjga6bcI/90y/JPvGfjklo3yG7
hZ5cbuxMlOmvJhzPLg2Okj0IdE+owbyz/gtjBw25lEITLN28OYvn3vnUubWth1QSTddG14rtTaEr
LDYXSXGLD/JTsJEgIwicRSf4N2b175B8LBs+RR2KDmcDre9/HDf0E+ZbTAt3Bzbcugp72vP+nc9h
0q4KVOX+xCrJRffSUTPqKOi29n9zosbFoNjFBcuq4gu6qr19UmfkRNYmfy5j3VP3iDp/vAu2ZJbu
00IyHxWS2ajUv7l55vgF7EN5sCtBD6kALeTu40+t9JwN5VbHtygtinKCIlYihqi+hHYCsvNUX6lR
G35U6EZHE3TJqA+qg025nfmM0CZsBQFuMr1cyqu0dfnK1iwYYvYGM2HNV+QMwDFU2MKypyMWsjbM
9S5/rsV4pZlW/SjfuvVKf+qDTe/6X31w0/s5NPmim09z6meqWB+P3q23/cpeo7Q6qs7S6qmXDY/r
xu7Q2C7jNaqd+s7gHM/fHoN99rwp9E6thypEUk3rvUiG2slp9Og88slBi51JA+b7NU0Geyl5kE0h
oRIfDlOWao+pDGsf4viKYsDkQhh50xXcT/tE82tD7Ru7dPtd+Sh9lPt1hLgeXeFXVFV8pxkJ6H7t
I9dx4NAcFpN9kvXqnTWx47WMvb1O/DSrINAjKuwzWyrEgjQ6yYlG25kIrNZZaTbVFvQyHVUGQqys
V02vh+dar8TCd/bvuZ7J31Qci/2y1qB7w99bstqOe7G/6JXggoNcp/hCsr0SRirdepXwKrmevTzR
awfUTdVSeouJOErnyNR7bc1U7AvOKm5Uetb/Q+LFhA4y+6QWr+/T/kY3VsZUuEKQ5DQzQ/edBONu
YloJ14PoSpk6uEDJ21j4twU0nsWdIeLJDbXaUUEEDo/2gXm/GTn+IQjfdjMNYR9BgNm1094xIG8q
RoCvUbP23xzRO8xGYkqU9ycg/s1oErVM0xJru4x+SD4pJnBLtLj9XbOKuYaovWOkGmj8XEfSE1Rv
FeODXdo49Le2yCOY60E5OR7bnGm5Yzz9FLf4JuHP64GCLiXR8b3Mrwfrd2vP/7JawjyxOTw8/Koh
gNXPMb5JerL8I3rDDoL5CkOmSUjCOYZ9S+wwWc0FeEJH1KSgXo8nXU684yEbU8J3HcCi2/E5jMqS
84aehvCup+NPrbBX/hSqYWMdZgBJ2dm8rVC4vCRIWn4Y4tydOvh8XCrHqsf78vd6rucDK7/UftT6
gLlCmO6ZtempQrMuZB8uX0Wd57XdEwmAxzP9Bz1owuY/GVh8oXrSqjVmbCeiggCkd88NJNebYrrJ
G0s4N8z76Y68cW4C+cxCV3BQ6qphFuCW/VFy9bTXY0N+rxxeejSvevHP5NK6x3sSwJ1YiTyav1zn
aIqD4qxN+c2M7urUNJrmMmvekFdXLYyVIm0in32t3sZZlkb7dNXfPbAub+O5eLla/yqe4swHqqZ4
zs7t26FVT7fH5nVGVDM9FOLSSgHh+Uz6CQXg3DPeqDQbnQtDUAzVOdUGkUZh3Yj+7nODfGHIyZ9e
7FRbu1mgl6uJGEJDe1palmKWaxOUBJ9osq51DMl6c8lxj8yb/o8SHRTGNf5YO97kHm8Xg5JQQ3Ps
98IUFQqxkGOayn3DHXUyzsvd0flb5ojuu/3OfUjVXnK1pskuWwN3zMhhdD6K77fhanL83k1q/+7v
svH9u67Xj+Vgy9ftJqXubGD2hdTIiOV+9BIh6IxlgCt69J5ghSES1KIzXVYvWoZOuruYjXXqSuo4
Wox2kxvJ03U6f/RCgw8UYkDAM+qVNVfG7s6NZyyLclxX5b9dfApGPTGQJOQ1MGu2ywjkjlPeWUbp
XkrhCpGBPXxFlNofqRoy1KUdBNtVMAQVEp2pn6D4KTIiH++q7Tch363Hl2X39nUO86fuPQXf6wCf
V2aubDLhVEPtBPiz7S6ACM8aF3lKntnM9/FmBMxTL1GQCCUnz7oehHRo3iEM/et0+PUQm2/HQUjT
jM5KR5xD29wtfoQUqcxsBHwoqBaF4DeyNNnNfDJa4vtBEO6XeOgTYt7240cYS1r5EW9mXaBz9d0t
T3ejPdRnOc73XIXDC+xJB32YNov1EwFswE0DRuLyeYiVHmjIVWUOCuvKwX4Bfiny3lg0OdrNYxU3
7LtbyDg62ZqFlJ1qP9jI4e5dKZ+qWiwL8rNuUkZGgtXydMHGlBNWh77j/UORIcRXWDmwEKOatZre
WtAv2Mt+uP7r8u5qBIZ9j+CZXQvRLKzIv5RfIh7JP5JCGhCZqWQxiMrb/E45WYm6NzK+UxqOA8p0
SLtCcmW0eKyz32tZWK8kq1yFGjTSED5TXTHtlM7+Wv6QV7fAvavOg9wuAYMwqXTVqXaKvUeqbMCW
UbO7ywoufYWRgJtJWPN1vO8yslJXuhW4BAqPJ7Da9l9tJpa5ktBsrT9MHfN90bsDxApFCYDvTBT7
uQgbVRlBpUUcICwS7w0FLvegcb/Tm3OgeQSD3qYmYeRMPqNWeSorxK8Vw6E8a3RsyzuKveO5WZJl
GJ7SLpTazLDB2sII+X5v9nHvZqX28d8hlnVCQqW0Lcg2Jkm+2qzapL1NCv5hASMwCDQSSsuM1HpW
s3f889O8gxN9Kv7ZD9Amw/GS3Iq3k91Ix5XMr3BN9ZJwGUpUOvNC8WlMM3+8HK8HeLNyZWxR9GyS
u5AHchRLYhlrntiAFdRnlx7y6wOGIKb4tLuRhA+rWqLqdssXw6zSsLuWdmKSrzht83OS+bMERy2e
n1s245Mw7efmp/y9XWWC2d1kf/vPEK/9OP9+0Ztsz9WNz4NVSNRCtSoU1pPsHms9X6Ss5xZteHKZ
HPkyJG+Y4FxZL2iRdxUQLm2giQtWoLxgC7hPxE8AgZp9GtCrUqv+EwDrUpPjt8CDea80gpRTNAlY
3uold23IrrJEyorusby2sfj2ckpbGXpGEDyiVappJZxdFDQpy0C95hrMXHmyMeF4KkcvWS+LzCrU
YuNN5PkaqNPQlZqiMJsFsu2GkRTuYQrNwVP2aI794PZoh7L9b35YDTGNlQiwyW5SFGwCry7gQtPO
ABwe5JCiA5sMn3WO0xHIV65uAZMLrbJqZysk2cXbQQDFfXDsWRdaAfYt1q28Y4lxNqAXAeFfR2SG
j2uZzt0IPXXbo2ZM5b+sua93ioq6+1e0qGnlBwf8sor3/5QvT7M/e5YxF6sJQSOOlX+1x6C8am0q
rV1xdKm01kv6UqXXy7n3aGoToCbX46NztcZmN6xvktLphTaNKe55EoihPIg22dT0A9PIHkS8mwVf
sFMkQMPqRvvu6b9bpXU/QIOa8u511C5oBBMC4Mpqz5xqjGw+phQnnqeH1kbye2Afkit6b6AFacUJ
Jb/I2u5wrjnEi1aJ5uzfRrPP4/khuX/G8Vz/9bP0/opTQQM3yJnOq7l5kixOeZgdurvjn+rtU15Q
Lg4euZsOEzeEvs38eHvaTKqrutlLrxeyFAq+oKl1WtO/D5mZQmzFxnttG0F/+r9dqbURhhXl5eUK
keRTp0zGvgY9222WrV3h0lqdxf3S32Lps0ydXH/1mTwB4vtqko10yn/OBmuRMB59KeqpYxaPpsIo
Fm/3KCfPV+38pzAnabSZlLVIEnIeuVgiENljPnSrbV1JBWIAmdvT9bH1wFQj8x8hyFKs1KEIZ6ns
GCnc4WI7wlsuYobUEYC4TNnrUukvKKylLra+9RtDcHLieVCJS/md/wyAfLgm9+Dn/4fXx6dRUETZ
xdAvcEwYo2S6SLJUdlqojm1eVrzBasRX2AqWLcCNMBCWrw4kGl7aWFVIg/neWa7Dwm+HqBCHdaxu
ck/gF6e3s2KY1ChnAn3A4IfbSlMblKrTo5rUVcZ3b7dirF6merLo775OlGbVR7scZELgRxSRYb2H
intwH1mCoET3dNdeb3gKhiPE/Jc2b1JmLQ7xrNaGLpi7+yVAXbxI4revmxddFfW8lzmXiQIu0Rgw
V9V3E4bFjdoPLwoMxR7uKbnCtTb2YG4SPMXHp8t279673Oy+tZ7iindubwo48qm5q3rr37uiwwSr
RfAla0DCWY2K7+SH5Ysbc73mg8V5UNemBxF63ieQhYUj16i/Fl/K/WOxIxXXKvGOCqvIL188GOGj
YPtS6NZ7Mtn7Nt4Vksqi+VBOmA9ko3LBUAmQ0QlhxYIOwC2LDybcuCj7dboxTm6z7F/f9UvfHgBw
4Q/ID1QO6WTLR8sx+NrC8bpZbNKSammoeIQwMUSPoblRfKTSU0DtaHP5wRCDuRYv6yHMLYNFcKNk
phjFey9o0GaiCuwJlkszRoz+FwhrrRoMI2xPMVAUdv3ojwluyOuzxA+BOB7zw8ULhjcPHRvaLfYW
FjjahgcHZuElXYnaQE6KvgIMJ3w2uNxi5SnpcTqrojAQPEpLNdnvlSzV0FU8ZUj9QZxmLP427UlX
/D2QC8R9zHmwwMeBcnKsjwjH24EN9c2iw1MMZ0YTcV9x9NDHcA6QvaNehQ1JIaOOaPOQLkwoLOm/
gqHnEsCmFRSIL0ZKHfNMhk8YBEnod0yDjMBuOAJi+dCfTR9bJ10ftiCi35qQFf4GL0wT5ZLi/v2q
jNC+yqEyF1mfOJw9WX3a3axO6HPzqUllPdb2HxDVGyQNGA7AZSs7pa8zE8xShg8qcAcn+BP0kxcq
Rxp+sKwGnj7k7r/1O6n3IqZ/l5BuKFLQC6ubsI6fOmsVkaHawD2rHVKl01P9LQyO1Z5pgK2ZvX/9
X+Wr8FP7wfoyFR218efyKdpmGwQWii+C9XPwrTrUyCApIVBVUcui8W4Ye5jmJnXKJfPSJBw64MDv
wVMYPYEISqFx8CkvG7q/M2zB6gXQ+8LA0lGaIP/s0tPkBDTwWTMYw0NC2fDMcf7E8WX9p9pgvsNg
BPFTOfm1omutbty8dEOhPFb5gL4HR080VcnCCGQBdtTbTQg1scqwBJx4sPsk/+0mrK7p7sePMpQj
F752xauDl5QZUhWjGGiAX7n7DBVtIRFkPJlT46VGK6yPSH0HBHs7PsgyfhsZH8KAlS/CUMiFLWCd
1wNrhx52c2M0zd1CuKAL/dmu/rJNhAdLUwEgJyadReyoZjgb9GiHUG4tAyp3CCgHfLCybgDioXJY
YBGDDpaBcg0V2gBxue7smOyN41LuJXnCc43X41m1fZhYETZhZxkUQZaoWu9czmFS/V4Obj9re+Rh
xxqUQUBc1IQzEmbSCRPreHgBn8ZsLk8PseKeqNFPp78zzv3OALBTssHWbGg8zmiBCgBTp+M7hMDN
xqG2zEn3gVJ+5SXkmgUbuUiXY3XjpUgu5DGXH/l6cpiE9+VJ6WYI0iSpQB7AbeJ6l23I88k0tI13
Nl9AaOvP6u3NQrN1Ciwmj62UUW5Kds9SNtyO+V8X7Gfa9w2pxfRByR5Tdgi8lRBbLv/IgAPYpYwY
h1DNo2AMhbBQQPkkZld7oledqlz+ut/FCOtkJBhDTOEHwB7h4UMuyHsihZ6erQWsgz4mrx/6YoMh
5j6cQvgUgpkfy1ubYnezCu6Wo68gpQvRpTRkkUkMK2ZxB6vJfCyCctqY7CN2oUUlNDPtAxHGggaR
bfj2AOzbI0W/SO4Rl5VzvEYfS04ppgXrDeCt6HKUvw5DamFH2YOibEbBZbel4dC0GoE9mxTZdRMi
sIYDni9U+L3ZVGgSWwc4NytPl45UE8qtYeWXBtrO5KhyxOCfl7cW7J3OPyEgZZ9Qno++QwjOqu96
8Bg7RuzG3IqhlfEcdnvaJzFWKvehKJby3EX/RboJrKyQtNJccS7lRt++xYPoqdfHRf8kXT56YnGn
JR6vYlnWPmBxduHXw0ghAqVHTgrb/4uVCbPElSZZ4juVQ80MU1cZ5swmeSIDcUyqxs+Zn0zLI+iW
1TQZNO33ZqLV1gfqMqADHPyFMpuaIIUr7a8DfxxYEnbTBUUHBhS8W0FkWgWD0o+9LYFY7t0S7jp6
N15oa7XvnSaLkRtuXhrbdOs4fSp/o6LkLaQlzunopu7rEPDexTBf2t/V+Qeju+Sw3cY948+CemWG
MoWL+guUUA4tloeJHdxI94sJ/4p/gSweOhkOjh/w1mpT+NNb0AkMjpEUKfv0YYjRRDNTgX8LLYjp
umJd12Z5gJXG5feIZA2/Uwh6SeEmZVzJhECCaNiLzwYHAgaTjLKJ4xfCWh4zLMpAa2gY3PNTX/YP
kzJdF1pc4Rfkk/OjJ0MaHVRmcXZ/qcgYUvMY+HCO4t3nebxiI+cRH64q2L1tvlef5IX8YGs/G5AL
m5lhFAO/vELodtQlWZVpXibu4ObzdLOaLsMeTKMda8AiSM/dV2ZVIq2S/QNJ1pG5HZvPeA3XZ0yD
I0zkBLUThnDMkLw5ymLodYR+zLaBdc2Hso9ae54F4HwuLi1kuJiIngSkIDTcguiXhxBotetrH7Qc
YTZ6Y2zH+3WI3cbe5DEqA+LFyJr0qilGDiArZBNXbdS942C3JC7gOoVSuNZH7chsGfwHLMThnFxv
tguf0JRL14QO1FeoFkeJpjUzwx0BhFJMggIa+qpd+qq/MWHhf0J5DIqS5Z+VmpQcxWVuPubgvVvW
J0V8UmNOCTCTbRoBCrmM5OWC+U2r2NNGE/A/DCZea6iL4DhUGthLwmrtg9FPnUKpBR8SIM7Jfl/i
8rx569+oliS+RmfUKzHuafgcc4NVVRK/bVr3gOTtII3bDVe233szyYc761IEkREwl2Mc/KKyk8g1
EJ6O8fJtHT0vv3IrM9+Hm9cbnpDH2ib1QmP/X1n7Rnqed0uD1TUpFZ7ymh3iclpNF7XuBXUxXv15
oACXv8/xpdZ+DK4jpaZ5d04iuagRKr5sVOP+3etUuBq3Ta9+7tKSU268BCbM9fxTOA3W6IpKKn1l
mGNNHf45CMZpQaUE0q2/Tl8CkafQpCVaNJy41N1MDF2nYWVE5687CKMAMdobwqRjsggcq4HhXbVb
TOyKYNiWzNeR6GNfIWT64ovI99HDJoZMq3zzDEx/IRm2EiX6vHDz3gvh768qV8l9/J6hqZjoSlGw
QyZENOOsBq6kLOPSMvsLHQFF4JDyJNIYUZQAULArLRBpkQxt0gu4E2WhcA5fnZKcemH8NAGoN++N
NhXrnXi0K4rWGZa37G/zL/MacLRPhkv6S21HJaliKkuHINTy/xk84vMV8vSGL2eWWEk3WrC6f19A
Egx8eZh81lyl+4JleZh6z3sen4HbISzIVm/uqdZ2rdnu32VCawHQc6mZUs+kbUb4VzJikQtQbCzC
UhXiCM68YucwgnWKez7344oBoBUVfmbKoRxoUccpEhfeAFihfBWsG1VHTiqUCaNlun1fFprrpPyy
yEEcnk6GxiYVAoG5121iYHBlA9kLQx7LL5WP2ocaawmb8zy0/eqD6ohaJqQIfJsynWJAbrj4sf2V
D/+YaMMXjS+Wb/VtTw7hfQNE9zC9iIjWfjJjf2EFlWU/4qetQw40ytzlgrjlHpPj9FO4vZYB3ood
IYsyqPUeBmOymb+TQTOd8Hq62caompImCxV8NatfF8Mbm3d3MbZOEf1Zd7jqOSAM43wUfZPjWn0e
ftaia87B14XDQ+kj/z5djc7k1oLhZNQX2X/+6R2zz+s3Z0Bubkzy92dGX88v+kF3qX5z1+Au0QYD
91unv+sMagWEI5PudbWta+CFtQe8+NrCjwqM3dJELIYQ8pe/1itBmj/0/6lEi2jgXv3jtHuboVlj
Y3fRQvQkboglQyd62j9rjyY/R+DyO+jqgX7McyWsMZaD2Qco3K8YT0Xx2MQntWql/kuT4tgA46Be
a+5lAdLP3NN/Mj4pzXp8qvRX5Dxkn6o7BfPIc8nZpMBvRKiod77/syTFRBohJg77cEgBudw1lTYZ
npv5PxoRl2gHAqbLCzpqwrp9XDmHog0kx5+S87EfAaXEwCTESHjne4kRrQcZGjmuXVL+GYK7DwR6
V3E+doHgXTup/3pMoUiPhHmGyU42k8Ul7TeBfrX6FLM/YjoBy7PW//ggAkl5Gw0Zvw6nTgpkUigl
t3Sfez0AnBDbVFrXY2BqAJa22ESX+0d279TmeJlCVGwgwhKoJr9xUFzTJyQf7rsyOxWyKzk/0qaM
XdS/XKV+tQ880hqN1dFKgImP+ENJLuQO4ewMYBUCBVIGwgFV54CAHVJuuipc+HQudXWE0JzXBn7f
42vI7fqlhVm2xaPhiXaBsKwEA2SXZJ90lurYnIpplW1PKCZjsRHFeotjGkhgLxPBBs0DzZ713v3e
O39P+5Ly3exXEu+6HhnPvYziG1Amjd41r5STUqiesRvWddsr93M4SqVuuT817CMjZxLLc+lVEg2s
IEc+n35MMVzcY8ijW6Ani6yfQ1L4P5LuayuxLYgC6BcxBjm8nkBWRMT0wlBbSZIzX99z422vIh5O
2KHCqqpVvjyGrgmaCnJ8WErsJLKZ2JoPGPBrcT6mbbC7+CE80BAWE0tevlc/bRSMD0S4+esc0E/c
BY/kHJK7bi6xOsAr6PnYYH3IzbWLrt/7fuV5M6h2cmrNs0/lT5GKcpHhafFIFpqnv9+Xl99DMhnO
hvbv+q70EAgZ3+iTzJt9AmwJiZsh22OrD3VIlMtdG4BZaUzsofn9hXePvoPx1WMpS0jnbhcATnPs
HH3eDDZWGYCMz0C7z0wqfrpnoGjYF14jsNg1gkO948eYFelg2DTs1iGRg/U7FOTzWkR2gHBwOhWx
qryqtVatXdJ2ZSl+DzEML+/VY+cK7fE+FCYfukBfFSpc9tJdbtaxTo6zh8KbPYucTOZGcBNH5bsV
E1pZFhbcNhBfODT7NMx36abdvnXEoxtOgEijHBX3ae65JD0NtVNYJixupvs6NI0vPVCkIipY7qAX
NcwgKmnOrNbDCLtIKF4p7584Q4VvtcvVFVKY1miOICWZVTqTx1FPzdck2T7LXRzv09UkzUmgyd0V
X6UOHT/m/7ayzYS+bikI02R7L3J/fWdJCu8x+pcU0wrKOOmOT0lFiYWqtnwre7+RlHbugs2WlS7j
Y8XfPupcDSwzuEgpGdBVKbiXNpJG0ocDQ1+gpGYQHDHRXZ5D6ieuc/xRmPRwwq22jWqpYXljP/TQ
gQ+XYkMJSPI05FEEc5irKwHMHHfgerYvYFXuX4sNSllLrIIxUbG8GEteXAZgPevT3QwAsrIxAEYc
G7rMwZ+k2sjnwEJ5q+b9rXXPU6Xu2IPHLfIAYiWfEGebO8eQ6dKeQo0iPBA4IdbLys9KfJVyGQhc
lMFW2zaImmV5jJLQWZSLbH3xoFhQFUTz1EJloV6qg+1ZaR/P6S5A/qt6RdLmvTB/4OXOdXaZjng8
yUY0Q9ICyl9pc7bkXnJlxvsX4EmB/FcjSVRQW/s7zrZ7uhJI/eXd5oYRi0mELBpkd0G5Q6DaqEo5
R7TDeogYM0SqJQ3Ld+H8ZaWJDq1N8Sk7BYeL4ZNMSYqLiAD/ptbxwQDzHDhb846nJ0GP49ZiwFo4
lG8Br9Ody3BPt8Zr4AruwxpAvLX1KO/8ObaAXGZoo56l0rnC+sYKR5YohJbWi0vw2h1lH92Vr9rp
Tg5OcE7dl26LGJxuyjvZyge9Ym+RU30hBWg9cWWVNYX0NMCidSU9iamKHGZVNyHQUW4oM5RvIpal
QLMtJCtAiOa0J9K2lb/gHmEuDMRgqMinKt3lH0+L1pUQyEaZJcZRawr9PaKCVyva9FDHkjrKu06m
VSneE2eEk3yPcS9/eMgcQQ/MUCS2KyyD1vstKbgYhFjHeiRqLZtsuYGREQVkFn8dWiSFNsFn5D5e
VIsLrtrTnPhZR80Q9SCysg/usUUcfLmQ2yw73dIm3IykDGfe96YpnwK0piGbctkBYaZeq6eMh+N/
bRuwHSqfuDTk+ShJ5xdhSuAaCfZNQowRp5IdoxEvqb/sQ47EE30PY1w/DS4I+w4dwVdurTgr2+NM
WyNtLDfQHS1/w+R4NGrDZkBlxHYmvEyaujtZ5QErYFbRJ9JQ0fct7qxp+7I0RnkZsCnZGWZ1/EU6
ynrqYDxwZp6YPavSsqSU0kDI9AgIegDxwkkvJWFpM00ES5lljN3wqpCgsbkl8UvQqOAwwKPS4Ahm
uzASwy0hdbyUhnz6Z/+HTH7A47cgvDorTq44soJqNdqlptwrcW6zwlw7N8kXSSYbHCltFQTWXOHb
ij63qEdgEKqivmcXVpDSur1zFkX00E7CRd53YHlsmTu0psGraRITO1UCt4x3U2kPGoQcInf2ARyg
fCc5uxyAVnYeqwo2IIk70IiGnH6VBe7aZYXFV4Z73oFEQ/RBE1wl5PeyTUNydGAHduFpk9CQ6dZn
X7IOwjasIlFmxlj4tbCpmrZdMbMMYs9WC86W+zffQACCFPve7FbdWmqquzYjfxGd4Ldw4wBJuB5Y
+gwKELuSn0fgGWsupPGwYUgQd09gh8CPPXDVBP10B1AiYLYSx5UdeAxAR7C+FEiik1TIoIcxtWHH
DC1xB5lrEicASda6psS3FB6fI6jWBFkAUgARQu124ioYOSEmtWAntCs4reDRqitWLbEGPsdSPzGm
vUhbSCBoqWbMN1m3nhH7RAhmuBBBCGkNoLUuVgrjiRtDEspYewZai4JlEHVSKKBjDMmdP8O4LV2q
GoojPyHAo3w92LOCkzsXZ6ZLl4YbgXoUkwyQxJXBPMxldoHbMmKMETEA8C6CTcZN7sZ3Z4OEJQfP
maUZL1Y97AB1orPckSAsVPZt8+Swpr0IwBTRa4GVpAVIpw6gLhDd/Q0wBdiMMiOytcBpwD9DasZG
PR6ZKHBtNgMgjzZkAd4YRohNA+o1eKv8MvnFW5qcvyH6h6IM50D8EIB63juVLUcKDXCtzlIjOWbt
ebknOyPw5iJ1RDCDMu94HwjQuBKSqxWjeDhugdbC0yZrUQqzO19LSkT5FLo0F8uYhEr36288ANTI
saTmXnOF8TdO/Msn9unL51qGaZIBUtbVUGiPTTgWP7blh9k7KCEwJQzcmQFRaDaT14IypW2Mtpxv
JfjQBQaE3CeMAaPny+mHH7yAPSARBGi/3EoxtHQFYQ+pWPebf7GwIRcK13h1l3/LPjkt9G3DSDkD
X+NVVMxVmH2tVMedng8s05kWLrW6aBLbNvTtKDT5KVxDLjpGbGq/dnqCzfzdYwju8hJwSqzqi6KV
jLs9kAg37DBVsxPSPdNSk3Vp/5HjueQJtzryf8iowpHqC9wFadv+G4k2bkfMedVq3xTxnkM3a540
RxB6A0e9fAY3oRPMmRd0jNI4F/lP/qGdyoTQUVjSCTOa27RDZTzvcSLZYzzL1aLPEsLDuV89EhI+
4n33j9aYSXeGabrrK1Mimm8bK8kzxkJF0Zi8Zqoy4hE8M2fcBQRAvDF/+tHyPkj/cYuVNSFq2GlI
gu2+8sMcvR83xG2jtnU5RPLOHFg+NV2fazVQmf5Den/WV8anOGTz+zKOUsLqHLFn8RhMpHlye82z
3B09SMA6NcShDcJIrf/12zpeVVQZ4bhA/u44o8oD3oHSdOOZ6Js4epq9QyCWorGM0OBRbnYDskIv
e8eiz3BQbRWs1FCUNnqeK4eb2K9yKgm2y60NOulNYX+a0ev5yUaRdIUQujJ6ZjV4GngB86ysPA2t
PYrTwBofAu1SJzIxOkkKdKye4FRHW7eb1cnO39B2GfTPjbXQsy9Xl/o2UotygN7tRivJPlYPF0Cr
/Muc31suiXZ5n7s50vLas2a1nkF6nIsPi1d+2BzjwFVbgu7hV9o4MthiSDydMY504zyiQatXKulV
pns6ntYLq24wzI+tAzy//G5YFIacdC/KnRXL9Kfk9hgxKKoUs8esJ4uILoldfaFri1rJMEUsMB32
A3HErRerhiKlUB/tFYStSi3aitSa18cDczlKmSXEnUeimmcpGxPIHnq7eMSfcmdUe7IXyWwnVn/G
0Tqr9w8Cz5Mzkex6UpK+u3yCs+hwGz3wsAysR9v9IjZN6xWDdzAcyYvJxI6FzYA6nPS3z0HgTKJE
rEFI1GpsUQ31TDOIQ1RYkVlvdHxYD8kkEt62Dyg9ZAaidfkkg493GMIlIrlHqzz4Nf4u4AiUvcNE
3KodU+tDnD74OdOZziqWUUudDQcArJn9FD225jNSSBOXhN3YPp7JCOgiblAm82dbif8EqDxsG4bd
Dl4zww/3uFvZakbZMiQNl4eext2Ei8YNHt7tiERPMPWDoLBQ5y7yi+KzZirIq6PrIQmUM8EGs4fM
w7wOuN/oxy5xMC52JVo5FPcN+AgSZP+72v57lurH+51XdUfmzMjiywuaXcGo8atZDlMU9mGw4aYD
0Q4+4irmdrfJm1kaWlPLKVk1a0v1wksM8tKQiprSBxJfjwF9fC/O2d6iW/Xz4nN27HmXk5H/7Jc2
QyV0k/dE3/gOSYla3irYUtMhVYM9Q19Td3oo3x8exstY0/FMclzX6T8xV6RPsYW4fl8lxLaPnDqS
PoRspMkWu/L1LuU7vEfc7NG24UWBvfOEQ3U1gOwu7yws+9GKDOm9+WaImMVXZuH3n9iyl4NJdX98
p0UtreqyRbb26Ui37Mh5w6Y18ZlWcHn27yFH+fs6REU3EHsUgVdgdKX/Ze6vYqqW+sEshbE3yTZV
TrWn5VsGirKfXk5eA7m83gzX2uPoQTEQOtASmYTzbhyYRs7nW0cukbieGSY+bRLvMfuxCYeYd2kY
SBcQuPQ9vajRti/XlaH8sX089bb5d931VGHuZQPCSpP5qC/Ycyin4fmaoH2bir0qLu1SQ7yBdWHl
0JInljENknpgOgRda8FABKIfFArIt9ynBNi1hmunge06/QLDrO+v0/7+cRb6ctG1hPPlc17Ti45J
53403N4s76Cd2z5+E5UKuVSKSCxS1Q61WiZcMfqDdErlNaNUhyJA83J42Q7U48z30amoFXFWt82U
d7d5UWsxirWKoVtPkRBxljxHVvH7bu3mP4VhjZW1yp7+642V/nJQh7T9+tv+3clqUfBDIc47BPb5
zpTrBgA/vHRmOmzoQ3VERNNntJi3U1OQxHZAaf4rW3i4ft/2F3U1EUNp0PAg8kOIIAQMhUeHQBFg
JzUOALX3T+S5PzIuE7b/JfsVAhwMrr38XiDZ77slsw6SbD7QVcypArwN9onbZcl0PO/5G2vLRGNo
hvfeCCkL0xA+trNe0OQsJXQPxADQtYy+Anuh5GbUK0q/PsYPsXrDKn6G+/Im2dfuAbT4VN/0h4gq
8To9JA3cFBMJEZfWIN89DQ6anVn6Vkp7uk4YEvKzP0NajQgEsaIfELtui2yLFF4lV2lOb4IcKvIu
l8dtppmbNc7nvuKAlT6tb5XcXf5alz1ae16/L++WRy6a4qR4mWnsZ/R5lL+ELi+bORgYWqoIgtYa
155Ksz0korspfGiDVj7oEqhDykg7QZEXpgVjL3vVvUux0ZizM7ysGRrTt3zt6SyXhiFDu12PTWOL
UTug++d/mprUR5sGc7B6kuBZbYNnSsNZyGLHhIgKFOGEWkiQp8THSbx95Ca0kRO8zjrw/tpmmD39
XL+BbPbKQisTntuqvBU3eCIQRgX8Qg8YvSEEm4GcdFTVZ6xBpcbk/Yp6kPwNJYrlTcMtk426goTE
ltzzVdp0Q7AMSJhjYcwujdo/AbPZ+kPrriLWVXZc7tPbK1TlnJVrV5Dj0i2+5u6rD/pI4u+NdGko
f2qzI7oyOd5ti/cCfotSQ/yvdGxpU3bJDxVzadRkgYyqfQj4GL1nLCa1OD/LqitXgfNRoXR/KQx5
CiSXLgw7lYUAEyYvY32Ntr7N/N6/H2etYsjOoWp+N4+BwtKNh73RuM46W2wmGq+pMJIPqqVTsTUb
PR+uX+jda4itcJqfT2/0FZ8Py5AXqEKrXRuO2QqCBDL8ll5OxlbhCl8QJdgVzFi8PGc05qRmNTtE
NogGjE+oDcC18rDJS/Ia7Crv5WNdL8GFvpfV9HrUCmgWep8VauqC+9R/cIDOp2Qzg81fu5tav8Sa
oJxyj2P2/hX8qC/f9PtXyqIFZpCuv8qUsUPMzitSuMK8DE4xk2Yx79GIkC7tKA+dqtHjoo27ABtU
ZlzDWmmAz477dCo3hLz14QP7qw/aSixjmgDXl+yt05s9BECglpx2pYTwmLKgpJc44nyyal/Nqifa
hVK1Dm1A4U+UAl7H2va8HTwHnw3TIKlv0eLuQQq5WPUrgu7SDJb1wukT06CUofmpLrkD0agnrrig
5EigxHfo55TS3rdmJFTh+ZuYYozO+owrIwMQFNeTyw8DqHYcsAtOKQlndcz6VDRM37oP6a72j0Cr
RCBYB8uD/vJ+CnjABBJ43tEto2T+1ipq9k4ZMPGVvVjWikTi5bcfPkFThV5spDrxwtDlWjHdaEDK
ODScofC8UNb4zePimBHstWMTAT61L/kmcxT4FTYK42z/6vFp2FRCZR8dqKPYrJ2XP+DCqTgZGUZG
E+m6hWG2TXkKQVNZ6BL1YLdk/Dfjy4NyR6h1U6+upj76tEtPPdCds0XK3gaLEDEsNTIPfESX/R0y
4hiyTJ3wkAGJ1vvsskUs2pIkO1zTAIHTIgrekZpAB+VfuG2j6ZuX4B1uyHAZZ5v6uoZ4DXUJprIq
rgxWs5hevxf1QzY5KV0P4R5lsHfb9m/KxAUkTr/khYSQRQTG2LWoWEAJSsNVD09gABxBYnBbKUHC
rZjMQynRPAAtNjMLh6/nT7DKBU0Y/PFJQAS5XNLNB5boLBg4lpyboiYV17Qxf2eCbQY8qsT799LZ
MsiShC+MrJQLTL/tYboKxNCVEmJR5RkZ6F7OSqBNwnCeYqTaJG1G6eXpGko+ENsWhpUPaWO158ug
9rzvLwNPjFyP6aRb/RQbnqwfdz2IZC1Xlygmp/6zlKtbJZrkKdcszRqqnIsJc8EoW0uceEn0dYuJ
IX6wgfrAiKqEiEKzaTkqycsER6L4AnCguWcpAkdonHBUg6/Dt1BwLUnn4Xy22+1eM0R2bykNGJQa
rnF0+DzIL9Z0Il9X59u+fmcDgbzyexl+6dBj6wTXuqbbd5homE8+D1Y+JGWA6hPTOgrZDu1tg0t3
KMQYDRcI0U6NzPPnY8t/jXprHLX0MH98aj1GGhnrI62B80MUdSMNvbUtjdrtdvMUxZOouYz1hYyb
iYXxE5rqDqjx6Kc/WMde/YSWuJPQwTxtNwe6zw+aOp1MIqHU4fAiW8lkZaNBG2Lj3eHAgTox+ufN
cN8ytdMwQrgHvNkcDOb19iAc2hw0h+BK5sMs/fmB54VztQe3j+kR7e8+EQ9+ho52Jz+XCI1k9vq1
mT/Jhx/z3C+fqxd5D+g08XECUQOwhf/PeDM5Aw5lk7X4j5nS/Vz3iMmgvEnzEGOrEXyE7lMTsh4J
VeEVif9gMpsn+gdg77S0VKcNeT/w256UD6y2xKROSEjJG4EdHqCanLiXLNMvuYCbRxj+tJAe34HS
GQ9yPd953iV+H8wFINPbFsGsmb92KSTYWS9kS3M/+ZYkwDz6YS5LXK+/qcUIfZaEc+TUKA3lrS7f
k835W/fjIal0+ZwNM2+6aukkdOno/UYK9vR/YlxwWLg13/mXbFXUnjUoTIRuUm2ROL99Pf8yZNuG
4LTOgfoYLidNf/FJWEVwSqRI+zOWKh51E2YRjHoYuaKSTv4FuKlaoM0StvpsE7e9U14ScrxDkiEi
yllUQP8wAmd8MVYOzfJ9prVlnpWA/lFe4dvv+/j1+H2DcOXcIe/osVyyIY6AyHofQNPrMNDjyB+4
aJHS5NkpHFMon4gFzLPJkE8sHsii1YX6QN1RRDyvct0ndcWxW9/b1tw9E3uoNwFSzlp9mXLi/BTs
h8T/tqH5VeRcJgkmBnklaRXfTdQ1SdRbrV1w9DLOJjwRRD619jb6lXnS5MLiXfOkyjfNn2LWdzEF
fppZO/WkWUNqOUNg1CBhE4MZgg84hsFR0BcdYq66NMj5hizxlV/2/cL3+KsENCUhJVJ/Hd+5Qt9y
MiGm4NqAUKtUIpnHRyxsWzvuJMyZZJPN0yzI7wxLO96iJj00avv37byNAebOTOvDxxjsTF8X/2aP
5dfdU/EpF9yM33gvz7B4boeu5ArUK2lBGYwmp5q2sDqnJ+7krrMui1Rqc9ec9oASF4qcqDSip+Ad
i/Obido3w42BVcwmC83cvwDUe8GPRT1QwSmm3L7bYGA/XaIUrV6Y+VEG6Kkjw+/X5Ex8URsiGWCH
sy5R2sdo6SDAxUf8xCE6onWFf871mljkOVB8Yrz2nTRFYopQP5BM3PqqoQeZVO6X0l7P6ZaNpbDn
DLNqCKfpKXUatQJB5qgxQ4YRq7VUiI4n3Tlw/W+nd4u30NxH4veNi33xJm81wwMqUuKBGHx/n/tg
hWsXpbwHl3TghF8I02lwp7lmIK3P5gPRu8+EUvYPZCoghi0wJ2QUcMCmhURJiDYG2VrjklR+cNtl
8MjpGcC2P6rACV0YsJeotEMJmanG3ikXYpXt+tIVFokmD6qDJk18iWg4Loo8+eonXJB1e3a1ewFP
qzXYalx1ajGKdd/TK3aeyFw7nvuCe5wv7bM1tPGdlAH5sbzgq6wGUW0+2Pj8fSy90Ijg2hIQjxcg
rKTUDNoIOvUiwI3Q1n51vTSoHzga8dii9mlBfe5+AxNFvEq3SeGkvi4HLwUL7SrxRmL7pwQ7jVLa
5fvlaznVNJehhd8BjKDE6l6WgUYu0p4hKCXJJDxawWgBGcVX5xRlS3bUPNkYCu9WLakAK1EiKOdq
quGuXMeh4rrSItrbJyxfKhliW4E+daqug3hDXn1U0V5r27qcErQh29aom8FLVKBzrvGxvatXn6qM
JRMuVfUzN4ah14/MF74VCkV8m0HmdAg43UOZAvlJ/ZiJcvtkeg1dWSsTXSf3cvCb80LztGof98nl
kmxYUAcmUjI9XwJ6bReTbMsQA7CDNHaGv4IpkDGZDPCaKqds8/Siz9Xi5iiv+e7A3FtLQ32s5AnC
rJDpQUEIaMCJaj0pTbraMb82b/t++THbKLDYrGepk6UX6RTInugXGkyuLH7zWnR62j4iI4L3CWVP
ojK3wPcXYpKp8qsHuToO+mx4DrTfduX2PWQ0yKMbTt9sl9xH9okbSaGpPTFVWFJx496I6gnCgBGC
foZ22bYtJX/xtX8/kcvvFz6ftoPid8h1bdXp8ulXEBUZn6wmfIqSLh4W/9BO85FsLlvp97EwzH3H
o08C0tYtfJCph56aAecLeQjSErGpwlA/jezvsFn+vN7VnkMDlLV47vWbO+6TOUBTyzZD2vUPu+Kb
Z9o3guZQRGy3ShhGBLvb943zeTh9JQmWMBRDixu8WD9/2L/nBmW9qC9nPwiMTl2JNRJmdkrC9fC6
ct9zUWhoL1mCuzJ/2z0c15KSQHyclm2fhhr/W7xtBheUSlJF9Cn8+b2XDwIJQPKAD5e1euIu9FBx
nDUXuYkOrZ0KYv+X7vxh87C+z3dHnf3H7yMhgmV6EZ0/1h9V6TwiS40P1L2f83rxk3+1bSygBZBs
+YwbjI4Kq0NB+qKeRU0ErmRFK6X3Iog40bZbB1J4JguewRHo9wuA5sCZFlpAUvDUljVpzGrSehEF
UxnLwN4EXnKAabQuQoiPNaH7hrY7isI0hazrVGDgfchAFDYdH/J3Vq/YZjDjr4FlF07iHvLViMvp
o1aak7kl+oS+oESOjzorOEoFlHsyXWYKAfRlglcqHOJKbtyXO/Dl9M4N+cM8jNudBnUmSV0oAtyL
gJ3zuCPtKnxXK+wK7tstkOgWHb31z4/FmqKO0Br4w99NuiU1fR7BeY29j1W+ZX6l52JHeo9Lesef
3JPvIeFHxEMy4Lju4xLD3KiDl4sOS9CFfysD7/hCEEDTuorbMiOeDRm0M5iawr4+PoVfFc16Hmd2
KvLevTmzelXvOJUvz+l4bzrewVSS0lJHmnxnLpmW+vTVSf+u9zfr1qsZ9De/SqdHj+NQd+Muy9cO
FNwDeNMDh5vD7MNu1hyFaXu7pO+TbON67wHdhnM4vUFA/BDux8kceE5MhhP4cs84y7bgtn3iHH9L
ydVMSZhrPtAkfNxnfcQC8M5fZq5bCEN3G8/wBOO6SgHT9rfcfNbX381aE6bQQHlw7RyqoVzIp501
bO3bfLpIGFrZuj38JHBXg3O7W5fz+u9QN+BrfA7dzcJQCRRpVYhs78YqbI7CaJ/qnlG7HHPn7IbK
1Di1GwjH36bSdzf2dxXHGEUP4lcJZ07rC7+Fj/zNrA+6RXMdBpvtSvAolPPLpRB6SmD3QnkRLnAN
rLpeTDr5ANnZQ+bcbl6EsILLWGq+nMvzSP8xiH8L8arwwfQswodwaHseT+WqhpL5YsV4ITnG2Dm5
M7h7L/AZMlQQDpLI80XojvM3KDKGHIk6QEJNaGgczoIWTG7VNUzp37OOTnUEZV67Q9cGa3wZZwNu
x5p6N6KzroUBxT2i1I4LH95SIu0X13pQYZUs3obEX0ul7+JBo6faz+6fRpLraPWml9ttwY2/VIvs
P3LBs7ck1+z2QOs9D5caLsbJ/HXzpseJxlnggcbh3CkKWazoDAxdgXcrKy+TTJEuZfW3wRUifite
NMg1pdE2qz6BfNG7ScaJGHQuzHX2yWxbxaEwjrO+f6Rqdk+VHzbZ4t/qH0hSUEltiyTS0PMCxlOl
AUPvE8ZaSBfk6++Hzk4NM94shfHqrnTpI+8PiVKJ/bfYao2oxKZ+2LfkmSqMLvR1CQubljQ7CC4R
WjYvjYhKCSH7WDQr16xIRx+H5wdukJr7Vep9nQ9cqDRk/iqpn61Sn9D8r7rXyCFszMW+WdnVx7hn
MvrMpfjyrlojTFL06vpwHSap2ahUcGrpOSUGlJQwMeNi17msENeyrSmAKpitEmbra8159ikLt1xS
w5GibcI8vkLuH/Jm62fp8aFLz2rcyd/q5Xd6dKkpxDRS/L6Memib8l+7+uhpw6TaRpq4MTseLT1E
+qMdouFU8x8l3hLxZbOWdvXDgofcXGbuc15PUuZyWTxVs9Taz2avIWt7fmzNjxipNWqpa8WKKh7V
xGHXnCnG9IDjhjZPxbNmneFsrN1DW8/U8fXldFAE2z7UWkstEgKdbzrXUWwV5QvxdhNLYzgjGp+I
kybrkjTPZIKO4kUSQfcwGH3OP9evZZVXv8l2rJUK+1aeMEp3JH/xMRfte4fGpOTP0RbH/ce5ky/n
h8t8QUPl+yk3sbxQzrl9LY7ea/vhWsHPZQB/6FJ9d+X78fPKwEy0dI7XuURSWeTrqIEC21o/2yNc
r7/82tfnIvSmCUxd0KAhqjBOrHsJEUURbEVwLQFRpZWxKa7WniaM2Uw2h7drl3+sHmZKHf6Nv7Ll
5DpUpZW/30YfhZRJ2qkkiHVBPq/VYfH9/ArE3umblxYnMsbi1U9lr6sEbzEpCSXlkqxb+5qyZCbJ
ahOvHqWAZDWjtTSecyUxhcZSQZkGsW8zAinTu+y4dsnJEmZ9v0y+Lvc90RR9ejjQICl9APjNesXb
ACC7uPW5760LaeZzTO+/f1X/XZF40IsV4jBeziTsoNqwEOPLCcVyY0JGso7ltQhrMbTIcWCOYGRn
mWReVv1aZ4wR7/mc1O9ydeVESth50lp/VJLLIt2DaqryFKLa8i27EDJXkRhd4tOiMa4khVxSRpn8
s9Bgk0rrXnfp9eu0jTb679EGk/A5hGM7x/dHw+1rDfaTS7Y1J2NwBdLJicIsYOApHij+lsLDWZHq
v2pnL0ltWVchliFThHrg9TgppV8Ij+2PrfE1gd1nZ4zp+MzefypJ6awlcrIVCew6pXVU3EavJ9d2
a+fS46VUz2bSlfxpybVJtSrtKEGTCA6KdCFOqwhGND+uWdH6HSXlZWO9S0yJsWDsRkffD4tkw3+t
Jst/78uH4nNtGlnIhdeRFbCVhYNFJpqek8XH/KPytf63DcoQ3pFwwrKrekldiFkBBq7q/LP8rHEc
aTQrNtLcyi1AgoJ+4HNajLLj9r7QNF8H4PY1WYmZanUPOflc05vRTN9QhTL3p7E0qziTA0+1K4VW
9RRXFcYNqxC7j8N7Wc3YVvZItPxXqCsYKwnECXLdHUn63rwNRbqfcOGp9UISvt4szsWeck5r0bl7
7E6DC1IvSoVg5+uXbC1o4PyDGrF/rJ8uHrW+0RjhGL27z/61c+gvwi1X36rCfdkoWs/iXGP2cfw5
5YNLf3mN2Gg/+oHoKjOiIO4ORc3XopIcPu4WgwfFWDXSz239VtZcDjyNhkTnymj0G63wpmhB9zHW
I+2n+FPVAuNp9bh9+FeqV9vgrX0qM+3pnEhtjMfNY/f3Hy5SmyQfT7yDySKSLxKFd3LKkpv55/AL
O8Eb0+YEubUjSeU4m8oOTT/vVDjHhYUPFn3s2GJUOMF2cKxGQPwUKWh6kYgQV5qFJJzYQnCua4Km
O8XkUJcC2MxEh/eiY/LaCdzuAa16dPiAo9YJvly92M6S5OkunbWmz3q8+cdbnsSvoTN2sk9K0TYJ
/3R66BImq0U6/ilE2/o2mcWnWMPRuBAhFpSSE59+EzWzTXmQD5YDsQbJvZu+bOuZ+o5TnlTjZnYM
OFW3E9eSWstS8eFMc58c/NToWdjPj0Lkl994/KnYsYgcL+4XIqmO0aZp64+aUx4VUAG3ZyaqPkp9
+imPxL6IvMdJpnkpNubFnk+KjWRiC6U3SQUikTjfYO45EKQ3E1Rps+0kqMd8yQSa1KTS7YcnCzUq
BYrEvGygeASBJ0lixDLJx6l7uTXsZEHlm1LIOvI/G+R39QUXg39gpkIamkwANjmofOvtpTE7NaWk
l3mYVSXegCGdSNWuf4sfvWvPQNgoy1onwVEHH4EZjyraEvaNenH2UBHSBoiYtETe+NUAI7Wolj+B
qFH5+Cej5VBODl+8F8m3rRqnk6gL+lu1pfqYT1A8FeL5JZ1sYXLx8iu3jzOaNeaSS2VwKCejjyLD
dZRWCiZ1/HM+C6HXy4vOrKga734xH+yTDpLEzD6uoYibdmcX7ZzSpe+ju01FY+fO/AOAs1jIMGlk
qurch+NCO7+JK3lqH4zOh4m3u+SiScVHjdWV5p/zMSr2GCbbkqJgeYvR4Bp7CG+N2rMH7WLAV+lM
PLkhumLBoyJpHlvLh8nD6uO15okeNN36kgUYVb50z70/J9suMZAZFC/xMbR0Nzi1wXYa5MUxQcD8
bA31D+kxOSbhFbmq71uEkTgmYBJduZLSK30YVV6z7iaPKugj60zAlXo2lnNS+7rWf5+Oyd1dYUrL
jpdJMd7cZ8uRPZ+FVnXHzWqb5mjMa/HuoxbZvvE5mTzoLfgabhCz0E/47be1t1su8aT1+xqUUPsS
39S2H8/h2lrRxHbbFx3XOb9V0+wjEpM4/I9/DB1OwavwOlPXGCPVLWrk7bCDlKbq9mTX/P16YHr6
2KZZlkmTz0pUcri2Yzarpg+Op6bCx8JnwhWvPdWFqDbjqsgMAZKWolJ0QtQYT9CRRfuE9gwbNOx1
V+8cYrktty1bCj/bpAEpcYnxNTyMc51yS1XMsOgE2mqtoBPRLLl8c3EmXo5a4/a8zQ9vbpvy2+u1
+GuUoKdJ4bpvx0jMPjrUhek6TIu63JSU6RapwWmI8Pu48FokJhBDHIRvwvYsAf8LjXOMxlpZUKRX
msqLiPeZjIey7B6O0fVRrOMxiFgurfNvjFwsch5rvreMM14s/FvuI6ZIvAYnuptw67/y9DzDNJ31
VndzpLbtqbuUD/GyEb91K3uRluQgJO81w643wav8kh8S51QaWZvqYxbp4u3/UncSz07Rqn1tkfKJ
kZUxQKgX43kziGzUBa1iGhQB+gnvBrF9fPJeDGRRkgdttuR0l3f01sq/pBtvBi1jo9AgH4upJZer
q69nOHMwnzNvta/ZE+YEu+NaD2ufekr23X1Xa/B0w0+Na70Ly8O7Fwt2Yc2vnitfO+5dlGV1ee9i
z4SfevQVYnzE4fX+t55t75PdT5A5zLHc18WSzlq65/r8mQ5ACpVU7w5eEDOn+NCu3lW26aTF/uJm
9Ip3QaHsE0iGxXMJCqS9S9evo+EqnVjif6vUMoSYfk26u/TAen2lISjQRmmwRToVsasxoROhmfr8
g7FwX20bkufyJj6ODMv66RJMB/kTCZLaXxYV8XBhr4Oau8uuz385X5rRFY1Vb9la+4roomV39Xyx
S6t9CjA+/ZyTdcvF/aWwTXab+GT1udzkGNdeL6ytVUSMHPlurIRaw9s7vajaq/v5/T4Ziw68urCe
Z/a1e7kNZJAMeRO1beX9ZDVejfG5a/IslIU/2KxVP4IBoYGyJOao2A6iYdS/vuZew8AHHngL+JmR
1rXtEOq+jw17GMpM8/cVE+/7rHuu71+Prx7U4UTg2CNsfrL9sk9Wh2FqapiszYDSbftayIYIaq+I
lEujEHW4NpVBvn/9Ws2bJdM7eSq4hY2+JdmwWq4wWCcMzxJk6NHdWlxVDPZxbhWFNcLIjLddwrQX
7vxPlv79zPTCijpOIzVuDrQGozkJmlT7/A4DZb2k1pPVtGJkBHF5im/Pac3gwjV32BwOPCgiKKyV
Uz/c/u0RotWvpeRN///9CzJrWw/O1cyiyT4GqXeVxhrXAHZsw3j3cuocEHGzyzsgb1B94aGAYAFT
OGCfnREsea2nO1c9BVZiWO3Zql7lzh6OgRxiUuluRziozqc2rVxdtObh/0Puu9gjje5+KZJk3rUs
kvJAMqTrJSt2fawRRjohynvVyMqJ2ZrdoEPj0avYXIgjskDgrX3IZRv734sk389pcvGTy/E4lqus
qfOdJ6EkDEYww063aagxVSWzR/gRbU49c7+Mp8HYNH8dp1ur92zaJIwzFXJ3E9uN0XBHcf6ajEIv
LJh9YncZYKsqnChoLJEKAsOsTCY+fjQVy26+Ed7f/YgadQEZjuPabsNKM4O/3SAVwl0FuzJolH3C
uHgnOMiU0d3ecXbk+H7+Ufqyw77K7Q2T9OK82+TcC/P3pynts6IZfGL9WjjTe/vaPVlz9WrjTCCV
ii6NAgAZlH3O08vGQpW+19RXRDVKJ508VCj7DA7tsBc8mUODyl3cM7oeg2mdAXa1coRvpYm+379f
QpuEH94UUFuCUpL7ZBLOkn1HAnNz9iLHtIlLKdINIiq9FyO56uZSGz6qJW/2r/EGFUGWvxmrC0g5
SwK6qy7DKa41Mo1gLlpdrbCIz0mR9Kq8Lp6z7ZIlvWcmA85jPO2pHGbrIai67f32w8JrwfhpKYnN
cc3F5q1Vly5qBG2mUVcypXoERJs5ilRc2u0pGm7j2Yxz7VVoTPJyehU7+/XRU4I38aSPhrhptJON
bGGe48nHvLURiZuuPo72dpnk+nNn7PjXRdipYYputoLZ5TG+nlhJ+2K8fFrmTVA+VjHxJ8gm/4KM
uzyPgj24fKi2qz9BX5272fS44Jkot/xXORLXuuWZA3oOi298uA9WoTlgszxj9I1XbXqR+7Lvbfo8
rwZrwCTN2AZs54Serl9vkxbcHwIzOT0u2pWq2QPOJCoW0lx0+V68z/tIAqNrkwh3ml08NdcTrzli
fvMqnrldAYFk3dvQ+8u6/n7tdb3yElaDSpYEsVtyUG3WlqLIusg8Mg3auWb4XWlMvHpnuTrRxmWD
gRMs1yIvLlwsgE0m5tF7piasOANDyq3ePY2n8JnbRQvNLPOEfzeNwpVSucjg36SGQozlwfb8Loa/
q0gKEx2uu+s/LcMh4Wpzft1ECoKBmMTYI7wl2U6dkBfB4Ah2SBijYH6EnxZKh9vZgTk5IvikVOcb
J5IdEtxNLXe9nsR1j7eQ2eDNpUza/0SdWZOqyhKFf5ERKiryClWAOLdj9wthawsqiKIg+Ovvl+44
cWOf05OKCFU5rFy5ctDAyjR4/sn/970+0RtqPweV+N7L15PtR/KKdadVAJMuP8lf5OYZfj2m+cvJ
OTsJX+R54kNZOfHypZOlPK3wOvo5YLO/HXMv/kXcyb+v9RGwhtdh4j5ex8KPyLLMBzkvpUUFQxDP
xHe+1uXoPGu1caKNKao6WJ1PAGParW0tGBK4EDuO21DonncdXRpERR/DosoCO9MJXJPhxDbuGzsW
gBpt4nGC1UQ1fC4nRMArzuYTjItj6bKZEXt0zKZ7l+kOPmZ5bkzpleVJEnaDiGK/+7mTEUCLxeac
3GFzviZPluSXWVyHSBHSD6+wcq5j5jwhH0NXePFrDSJV+KG2UNQIOUyFKi1SYlgF2jTqYbFB7s+O
VzCm+zxKEekX5M2hw4H2BeGJJOgAPp428yCQdKCqDpuHg4DS8MvLhkfmwyB7kZSfaDZ54V0Il8h7
gaQHycdSMUuNf4h7OSbCHQyZYT4LBloSEvmgYL+k2LCDcF39Pae/IaSgsP5Y3uxdPMyFeyi4PjZP
gvbQhkuFweyr/oAKTyDR89V92+UQEFORcXOGFxc+kE+vIK0ouceHWfLpxC1IonEmkQJlZRexB7x/
a7kBMvYKsmE27ELOMnbUyHgjMbSwc7YYUo/mT2RluUZcOAYwoP3vdwlFnM/YQRk8SAHYv35BoqYy
Yzc8xr7BxmI0t27ADjGwpSdlOK01MlocVYzyZ1wh7J4hZWIDsKCJMg2lQQ7c0sA7PA/ZcXiT9wXz
GeB+tP0LQ6lwNivpNBGugVD6IgXOCMuROUF/tc/FZ7CasmZ9PH0B1Sxmhl/oIFBjMfvj0CtcFpYs
OHBFlf42LdUmNmPFdaDoOa2B3BkSQ5CHT9zDcNLgRjAdGIsHIA1ZCB7QYwoJcfoCNw4yLU+JUcu6
46X/JXNynasp0cESnFxuc6enKJESffHqEEqfVwRU/wOJJzoQeyTMx2dZvgQbss4tH7zIPrOJJVpg
TO4dp/ZeZNryuzyF0F4RPhCFPAGyuZ8EE4/88+asPgJgUgx59GY47z2bcosDR3kazo9uBhIEM+qO
CIxMJprUEi9LLNp0zl2d85YI/73h0rA66KwIkgN22WZy+8fq3dzCk5zNLsaJEi9vbdLg7MIKom5t
GxtJ697DSCd0fLiZV7eHaID90hY3xn3wvUcx1km9WPFP8sYYGpcrCeN5wV/+/VJtKkki0VL75I+s
cBBWKljiqjbyShjoM3JKniOuLB1HNH6QKHyLO4vm8nx5Trmp2aGD99nBmadM53n6DUa8qLcfu/Ju
VCM5oUiXQ47HPko5Rb7+hSoDiB/SK80MyURCFzyM5M7v4WUOcHidSkKeKJzXkBm0c3FYBo7gNkW/
Ap/Y2EgMYZCw9mhKIi/FuDdPeG5gmnr35lqTtbwoPAJ5kG5BTym50M2mz1VWYd9JJ72g7wnoQjTG
hMEL+Af94sA0RG97iSnkXjUdpp0QuoXzF6ZZ8i0JLQg8ZWc/BAonlCMeOgNcBaUiOULbDZX0/jg9
1k6HqXEdN6tZSQ88+P4BfJmM0NGyL7tYfMBAAt3CoTY2bm1zjhytq2mInXspXitRaHaMR2KFUU7j
afWcpTtoDTLNbsC2y5L+DB0SyyxICSmC7CyBTG5IoPCNpT/+t4naCMiJYaJlmKBjC5jC1Ea2Bj2d
HhAMe5FCoYAoEqlHayFxsFsKHEFvxenLvnvJ1hR3kpEySg6D7VnRYDkykMZmO8n7Wsv+5DH8xPK8
ucHuJXs+YQ7lkhnTN3+gCPHDMGYcFqfA6uFQ8Fz4RBxY/JCcNbqFC3nO021OJBGkINYZywegnCVX
TdJEyP8pJ9Kc/7PyObv/H+BDjsC1Oa05RfuCVRKp6x4REvGIbvBObP8RAntYiuRzdbs2ECQxLek9
N3UVrtqJ6swlnw9/GEDJni4YYO1U224Y3Ebpjmy3ICVGPmbSilWts0nnzuoChCe66CDUbk8pH3RD
+2rg2euHfd4K8s08OGKJcnBbtteFAODRkHXp5KWT4iJB1DtrwRev2AJCjh34N9jPJyqRPySHFnmB
hDzVUv7vrCUCBb6l1khUAHd7VxDWg6M5JiXP3W3QY+3WGhEk3CRDnNC2JywpawCQag/mbXJZJTMT
KHwtiXaKb0W2Vez0jQWRi/9GRRpLSSsgvRRo+r2h6dAeAIdqRd8Elt747k8o2J8RxGNo678AIFKv
YaQQQ6WsiIXCxYdaWkA9AgedOLRYSJDQ+3pLYsi9Llg7I9C+DHADvz+hauh0xq2FJIfciXAMOkKv
KjuUsB2oSPal7FeSuJ1cH1SMyPEFQiLnY7c22L+AQozvotokT3678nTit6PFlsFQcJmYVQu9EFAM
eyDYFmEe8CoKoNhrMGr77WY77vIdKOWle0eKWKXiGvIgN4ZDctsBfiXXyKEzcpCadwYmIRMBHum6
b7e+esZWIK2Eme0YbFeiQYAcKPaTx9oweOkD/MX9D31g5gC5q5wtH6PPD6AXQfTFS+AmL99uOAeB
4F2DnrzVbSQ1NsFLJfYT94U8LEaKIeWYJDlOgpd5MFicZd7zxula/mZNzf1lIpFsjvXeAYdxfve1
RWYr4DDXEeSvGmBZCRhYrJb7L+0grrYg504lETEUc5qMTwgsmOLnCWCGD0JiqNFUdXpcHUmWpJwE
TKgrNHp+qBX4J1qYqG2zbCNfyj+tkYTJ+VKKUmLDIUIyxJvoHEw6Vu23U6VOQqB8n7AXvoj/R6n/
+upT8qT+RqQ+Sf0e2a3KAGvFUUqectIU2B3TIlJr4WDEa1yI3a5TeQh0DGSURqchiQrN4ET5qv/9
3FRQYNEJCfCRQeYY5E1I079Irs7i1MJv6v5nxQ8q+rsR9+D5Ot/XjcC36ThskGlR54IHSfr0Wv1y
yVKSojQhqesOSdc3dxI4ceNs3pND4YDW+S+54B3CDZXHsMptdim3px1ICnAFqXgqIh7BJsTqMvLQ
vtL1cHMQ02fXVljI2WmDfv+srwVEl4i8DQCr7pv4DwVtpw2MFHsW4U0HNA37OBf7LOE7UCXmkxKy
8SlsfSLmJVSjg6D2mHDgNRkUx67kzeWl8lPBI4LeSaWsgbmQZ9w1QkiK0AuVDSr5jrHo8qPU4Ky7
/xBbj9eQ6j4+50V0+1K9G5+I0j829uec8bk+DnBbiCvF7zy0ubgcW5FKpVI3BNxaiWv45xhgQnEW
eNoRKVEJLtqS/Oel0x0wydlBxBRtQqdWzHC2jSPD1t9ONyCMsDvTu4LvDO5xcoz527Mg6sIkde5k
eyu6WJjGsa8jTacitWlAkJ5tjRnjIZiJfgeteci4mPnJaawILgBQoAwGTDybx+v2NN0C1CvzJ/Rl
GIpdsad43rvjPlTJngNX49nOeQ0lntdaTpd5agAirGn74QKLOPftXb0nFHlsY2IwiGTWYtGCCWzu
kKOLyjU57/aBeeyOySGa06vPHrSvm96gef5XFYCA9WtAXJ5RUbCtSfs7PSsrd5jfhvCI014kNno3
1CqgWwYCoXQDSWxouBy8RrtKv3f3QU7v/OlbRJIY10rKALeaPi/6R8IN7QU3SL2kXkN4Amjq4dcl
d4PEYF9BFlcW6w4lh5AMkIbpTCEgSwZnfb82TbYTqgpopqBTCmDhLW7e4kjbH1VInMHxjPeo7ZPy
qz8oQzBrjwdI1fTdnFTkHi9oOEiTD9K/LvQHIbwiIWyvjjumWKCyQi8drVcE+/bxKJqEUHX9zD3W
9kqysoU/fwwsaZoJFpyvpWiwXhwL+yCL6E4NURJf+iE947B+L24kLMMDU8Om1505eeCgga72COex
FFg2C5R8nCZFn5u/R0oEGItmBkUOVXH9sAUlOVUBYLQ2jygBCMXOhL7LNX6Tp0Uwe8kNSa+6zOvL
+Z8JXNLnCm1sWvvIELlywvUi3NAxjJ6FKPczh5MMVaA3Umd+Q8tqDjuHYOyGb0oALsR+18di3Q7y
AQVKUCniXuyjYCHl8j80B4MH/iKIk1T1/6vpf/JQkBmJt1+ru2P9Cu2CHEBMFAAQD2A7MVZ3LPzF
x8dpc0rpg1uOHbCrWbrhcsqtkcXB9EAUC7hNqBHUQ+jVz5+InD+338g3ox7IRixYV5Ag/32evvtO
/B1iggIoQ7LwenZrLr/la/at94Y7MoA2yLSlHW5yJhv4oRgvNnmM4JUZbHFAMwBBWckYFBvdK9Xi
JxogKR9/GUxuqWOSc9rLt3AF7XSZwwAjX8/hocyyJfeFp8GAUudJtgT57AYZTG8mp8uOF5gS8uAI
x+PIqUVL/rruT+V3TjK4Nse1Gy3TAa0+eF23vc1iTuJ6d6JZyLQa7r8Z0Khx/qr0g3YBql36uWu7
HZcOV7fFiY/ugxfkBOnAYx70JNy/2ooOE6UZgsSrYb3SyEEBH1GC5Ctdng5vkGUS2KBc3/AAdjKJ
OjwvXXJKrE/aRdVzTbYgIAAfsXbpW9pB6iK4dh+W3eIO2Whc89lCCH6YhI7aW0SPX80ZJzGxwGkh
P6Go8NtTvQOjBL8ZOZIBIJe2+WXmWCvogKvSp0sCTH0I/2ZyGbdC5/bb/n4OTagpqk1+Di5JKzdL
dBW7/UGkbwQBs+xEcuGYzC5RqBGEvAsNrwO0iV7sq/b0ujaCCsSXy7qGLAfI6xvgETmtPxmIjNgp
oHfkB/7tAgSVWEOwpjUkd3CNcvJYAiNWvyh/yIbhYfqsZOPBkfqOYIhGDh1OB1l+2Sx/o0KOEjSw
CpPh7GKWfWdURjiebM3W+D57IPL3JDCBHV+tox7zdSBoymnAMGBJnn26ydiRPsxVCItcedYrXBFW
I1R4t3afurO35paH8gq2vc+/bNTcd6NxBM/Qvq3bW1m70RIZHGwxq9YTeCkdjTYMn1H1lnYEkHmU
Vl1zZXjyG80e7tvrjTBAP4ndXqRXWk5OTuhTS63s0yjePElg7D204TkEuTUSgMpcVTjZyhWH87Sb
i7plF/tnqKW8Y4w5oi9AfInigjHvLd4ebgkneN9LRftzBgG9Bh6r4kmI7Vx9Sn4OZk88mMVT8pvD
3WuC79/0e1LRSPWicI1r4rbC6OUQ9KsoxnY69VRc1smJOH1xRaaY1KsPL8bp4RabA5rnl/VUnnLz
T9QVfXlmyZvC/8RzlnxvcXoM+qQTi/2Mz4Q/qXnpojsuAyloXPBETjK8ABxh65zeKE51Yy3n8MDh
cRajhBduwjvjEtjfclpSWRenzOc2nWKbHx/qnXP3ZN935+Gi3svNLYh9CBo6QI1sdYkJkMGYMd9U
jIC8mAGuuAL2iCPBxZuL2yLYAEhDe55eQW7+YwAG49awf/krZI+guaCPx2aG0wfnkFDbmt7X2boX
5KQuQukQ9APZHz6+EUDHpu4m5Rjr5zSCacAl+RRKBmKLKqd4soRooaZszDeaZ8R8YuEeoxJDct2V
2AqweXXDNgPTDaQMBimlscdxkH4QX0NPJWt4kjI1nYLcgOyGCphkSZKFUErDogu42gpYiVvI0GyC
y5K1e5QpWqXu26cls11GD6wlRgjeJlIfy3TZ5zP07c5edkBv+wKLpBFrVoySL9BJykxNtusTPhPc
b9nSCLK46KXlcJvo3JZu/c2N82ZwDh3uuXcT74jvO5GKMnBPElJNnVg11Msvfmle1rBuHSQ9HOSb
P8EiOZxfIusEZlX/STWF0PwHgsj8AkWDBlkus3i4fCYUBQHIIzJcmjwGwC58ZAGIa4yCfKeBJOLq
0SxMZG1xLZtClRe3x+wgwiBqsEHTp5d3UVBugvHEDTR8yw3RJZYTtZRg0U003QlW+IghBR2OBhrx
tFvf8Z/FB2HOcPcTwLOWvxnAxju9US2iMAZBnye/htaA1nXJptEn4D3HJ1QFELkgq+YskP1C4kX+
DNTuZ8NnIcinoM98rHElmSShuVSnpcROdWFPcbFFTF4HUr8Dgj9/TuI6Lhh1ztWQhEMykWSQj+5r
KphbhJRccaZ3ll4LSovYRPntMbgb+K7ER5kYs9pm+Xfcj+dlPTI6TbBnH3yb51hBi8uJnxtEzk4M
epsWXrjjQ24rrdFtoqLXVKrJkEIlQCTkYYzs5ztB30JYcfJYMeDdd0CgLLD4C/R0y5zWUZOL/9kx
+ZqOoQFNzYxCY6ligNvECS8lO4QNiRHZN2Wra0KB5XfEnOJjQv7tnHcchgbJnRgZqNoVbGvndjRR
a6TbE3OBgd5KwN41HWMsT7qrYlvF2ALrh1L5aUAM6O0xG5ji3gJldJB9701ujXUA5MSKdezXVo4j
9iganNjOCbkRe/2JIXvaWmwlFm2cjj4e+7qmEO9KWdSYw4NLEflwrkcxPJ0Iy3gDBtUFvqHY85eP
FTfGXe1hE1xIooT7Ym/vaja7sa85MOIGxJ+HlMIXHhibTYzOwcTgd8fU/e33nElnPNj8fvpCbyLu
VXf+Li8uAyaG4nfgpU/4+7JB62Y05u/2yQtHWEEf4hIlbKBd2FBUQCXdDkmriQdQdvuV9CbZIFNK
J87GIlWwq+F5AYo8foxhLYEUFzCtgZSvNPWwhxCuGMJiBpcGDCbq4B9lx0hXVEWhO8UgxFKJrMhC
QYNP2hh2ae1uAh43K/s+p5c/9dH5GgGLARvIbnd/TV+OK78T+wyaOicC/KKmCFZC/hrxmDwudXUp
QRIHzyRo5nINLwAVvaDrPtjZUou98ROhDiVTYn4ozsLh6YArfJAQoAgeBdiXA3pnMejUddHconaK
SgVnQOM4yD60ZIm4T8HbPgXJVCwTxdiPzRLEnOvJBQQvF3Ja5knhiSElJK06wS8MorFEZRenC+sM
7TjACIPRHqQiQTRvaMJOfKw8imcfSpftefN6OfkvfE7TTjKJxbj7rxn3Eq+dsvLQL5pIxT4ZMoWX
n2UF0NFMRhmOxAOTIkcjvry2LQ9t0BEMT01dSHZWhyUU5ayUpuHI3hNfwLLRt124l6363F2/6E4m
5icsa9vmmvKTojOsy70kH5L0RlKdyKH1WGWz+EkAW6v2CYYfpkYeZjivxhBjNufktXhP4jVMM+qA
dPfzjIRB3PyRFs+aSK9EEJs/M093KsddTSJcTT1ABEMiR9rnrySOiG1gfeQ77WAI8s5FrdPnC5Ju
8FvpUccNQI6dYoboYSespSZG0zpTjxzyWqZwOh81PlE9VrHGU83pVOVv4m0f3CdV0blEt+OUKd/j
Xume3OcdURY6N094rjZ5n3hXSavzFfU2BBFoteXRArtFJGsAHsnADZFFwFnQosmr5e3pyGRX0JqN
wswKb/Aj/uqE22S6kbr9cUDKpPzkVPQKc7y2/4afSR0V+xkIfBSKDPTHj0mVE3eLuxiKExZXDJOY
FiQni/DQNJqW9k5qkxKDQ4q38zWT29YtiZCvXzh41zzeB50tPakOyl3CdWyMJYoSa/v+IC9nOkFo
dRrcBzFFfTwGo3Mf9A/Yj5EYZHrDgzOxdUSW94K2PrXmpU4H9ZZm0RsH6m1hq036LDAOosRKyeFZ
d/au3tbbqAQbJjZDrkSWHUsN/krJ/59wSOcyc74GDEpJuKIlE3Sc7xLLT14FFOtYcwM8hPgl48xI
4kZEMWm1yajjwATBae8vg5jZsovunN9wC7z1/434i3jxdB49df4x08/goTCyUwkwiQTZcyPwH/Ak
WMFHMezZ9sTMVSJjdFy2VmU/g2vJjBTuXuxWkAoydTJ10xDOZ37zss5X9gxISgtUXDuUZtCiJivF
ycIzZcmD/gLwFfxg37g7FsXv483aGHSkkn2N0A5xeocCNAD6TQnsRxanSwypHa2EQto73IYpVZPQ
j8bESbF73VTU/X9PXkknCHqMAJ0parvKpENGx1PmHIJXegz4RXpP9VXqtWdojaBuhTnuDTJwwTMk
VRO9T43CgMo3jRrTwe35tvQLMUVosg1dVICr1lfp1+Wgy8xRJhAx1e4FbxJkGfANg99hrbaROnWa
QAjAyhhTp6Bufkfew+mC5IKujhmXIz7DftzxA/Ij/z7O4sOywalA5cVH8N2phhEOSeyoslLAsZBT
4YNxq0h9v0J3TxPWF4DOp7aPpfZTrF7o3hWiGKFP2xawnFdPKxYKJDkBKSxYyGSsrCGmbJGiv4ht
KL2zAEn8jx1gj3T2r+4e+zKVtq0EvTGQJEEJvx4ma1Y1G0pixwZV8/oTZFNFob5esL1lfI3ERqAn
2vQ6W4kW2FjYvl6GIYDEj8xntZIAKWOCOVVNibRJZ6/eeUXRRUxM2cMgXER+56TQD70AnwEqgdVg
PwI5NPx9tsHTNj2J0CS6PiE5gA1hZ26wxHsxubQayFw2iVZrWgzFxBCNcyKYVonjlOUh3CMzONtY
VGBNVa1aBBTStwk0RN8jr5CR7RJNEaOwyT7pEe8voRwh9Jz293+nVEE1gBQgCkQfm0Skx2+pkq/M
hGOi/ROOIYQIH8ujGbkxuzGOsufWI0JJ4XKk31xSOjL4aDKJD00CJkUjkYoqT8fgHj5+QpxP97LH
hIvq5xxz2kNJmOhTrm3TJ9R+/vVB/LGRdPd/0EVMZrpgHdF93HZRGqfVnVZMpEYRNIYUgXQmg88F
mmQQ20cF/KKQOMnhljpcCCwr549GVQJqDz0EKAK1f76IOAzq24nOpqnC46CmKCDaakG7PTkC5y/e
BzFvYEJckYCD3G4GeIqRljaQ3hCbza0BJSK/lKcZ4tv6Q6Q6ecqLw9Lb6TRA72amLLbcdhiunWhj
Ra9nceh1aJKwrXjOFLWo6SJF8ILf/dQXipDcWKC6DeIwa/xz4zKgV+T0acp89ly4KJctsBUd49G2
J2sObTS0MRm1gVNqo/IDQ/SmQqwEOqMU6rhLBfLYkElVlyrTyUlPGnQ0B1jY0s361u/VY0oDCgwM
ZsfDZL38VtMug4gzw++zX1kHEOVfdLaKXhjKHiVoUc9BBx09BAYwAsewlvFHkEOwlbnul3YL2HzZ
cwkesg45su511o0jPbi8osnuYY4BZgH6AfgFGt109xEeUpftawTHEOoV5TyKo3Fw/ovnqHWhNFeh
aIiAHpMOL161auBX8biYCKCPfRUvMsphhPTfOZBPTjOJe24Ouh03ptuTjhHIaASaBLXby8Fc0zxb
oDGWr1JIThFiG7Qx2jQCwZN5iE6o1EoJUPSDwgmN9aKhbzX8GMFo1OboiInpUJQWvdPkRDS+r+Ds
nJw+nC5KuLQfv2nahA7SpA7VVHXbNYgNKRs13SjT/aZ/eyPb5lNFZH59R5/go5BTdJE7VAbsjIbb
I+JHVeNG/7bfAxK4osiqafbkvaV1A1rA2WPkG/NGYk4UTckSW31jBh5MNIRm6PKzoyfacf155++6
aGwSPDbYe+Gdem6GVkuPtaZr7j+GHtwWBIJIj2ZKEu9KJUjlWp6R07jr3pEqqFd56r6aPrOeELNc
N0JGVjhbWDahvlOvuCGt55b72xX6QWtB6+vCWpwpSVm+uTRHnGu+LUwo5s1zgBroXaUxWa25SFjd
Fz+jMXjUhEtkjm7KWtA5w5UocngQ53Etl5upacNkZC5q58kuIxaamhTypsY+WZp9P2XFkTfsnyNI
v+mOdrRw9p5a/gUE67fEmR0orM0644zuaPeUKVgE+/64M67n3SXNZj8vvFNJaeQ6sUpugBMzI4rQ
H+rN75VVx7CelR8gzTH0b05Q24vAxypx9TVfPrFrsJCMOMA4EUCvViui3FUerHbOxHH0pNKTQE/e
zmQy+Z5MCLB5zcJxFit+cSaB48/X8+FQHebU+g/8d3jZ/nA+V8pXB4cvvq/mKvDnPr84/EqpZu77
iyPIy5w/OmrsqvFaDQtbHZSjHN913dQeK1rqCmddOAoSxpBjD/uag54d6o4+bzDc/qixWq+hlRSO
f7EP6+FhTT3ywHE4FqIOvK2QAucHi7OYH3x5sVpzoPnwMJTTQizO3ypOdOWr0lX+mh+HQk0+qDnu
bs5zkKCTH+ZDYBVnePSP6nhS/oKzbPDN953jghLRccUl4cpivfGjqxSpvRWPXp3DwqfyBA4F+9FF
PFmniqd+3Nsx1kcidIxu6T09B7OMSN0CgTBxAfLauVAe0CGi2U5ie/lfWI1zoc7Nhee4WHC3Frzv
y+aiO1yAtfI55ssHd0K9LtiJP54E9Lg5HFfKZb5yZtq2BTKZfH/r75aj9fd3pR1CDz0ajXRT4fUw
8BNurI1XJ66+2RNOWEssIpHI5Ftr+/sx4uUa4LlQ9neCMx5R3OjYG9vzPBstvu/vq81/hBtPnqYL
Ym0PjQ5bf6oigpk+7dFDjXSlR6wxZ5fbKy75AlnDY9jfpT8R3FWv0XGm3VG5TA4MFPW7Jz3t7aql
8fSv4aBc9vk5P7ywBJItE8U9h1RGLz+Y2CAcmZOQgBOY+h80/faIwQgjGf0xzFbU3t+mneFpe0AX
m7qFFPqyjo6tX6qev4JAVFKKqImnAfhS5Bjsxk8rAAml/wb36V8nbfetH4ML9LRduTb6iFKmS9KQ
KT0Q006kH/t6LzEdZLDM7i+KbWt+GVFMkjSiuaVxnxw3YfpHCVKyf2wJB63W0hg3B/X3+bf5jaFP
zDmdXB4t6tPTCrPqUlby3gTNUxCnoL9vu5flw+CYMflspLqnteiZC3TWWocUGnZGkFJ9ihlK3XP7
Q7JQP529Rtb8HdQu5QcqSveRda8pMMHYd6MZ8SkTxK+Tan4akW9NSaGYBHA8rcJFPOkGzTbz4/y3
OWzSMUKe9SqQD7MLUoljiphsrN6xs7F+zoROQ+bxzBq7nFIvIR7uGJMHAJgpq0nb8cW7Mv8FAOGm
HzBpDYRNafBU/LAvqEdRtE3kv+5PC72RvmuSzkAWI626iuJDmaoCI5rZrV27rcpdg7L33tw1AtSO
qaT0IWpCBM4VZdSii0yp6nf0G8DV8opYpeii8d/S4g4+qI6kXuG2I52DqFGGI2A5IAGCvCKCegXc
BJqLANNw5/BPgN4ORBpn6GQtUYghYEHml/ZiWFoQhahVkFGVMAXOmdfdER4gkEHcVsOigrLeobQd
r/KOQqaTeoxuzt5ey2OC1LGzbDjjfNhfXhzPXD3t2czLGSjl5H33hPYoNIeIjnbb+o1pkCdvIDIj
CIOWh4ZZYb8qh7zF7PgmTaZtr71akqFkVBjKSYhTrbskcU7Vplt6YDW/HhR7F29qcwhOgTqMo5U5
AbwZPrOg+/XoqCJz3y2nJBeTIOmH13UYyAetvKmqwyN3yunLCysnRWTytHjmukNREx0bYqABvP0z
ijTw5BRgVYeoiTSLtJHoveP06RKnGvdExsDr1tCgUkjP0zcVb4oellMtnyTzf8B5PYYAtnTN1aLo
dVYh+XULxhFqgCwAJnU4JjU2USZCy1ddKTe8XIl5VLJ/XVWVMpXbNduqDy7T1SbT9CwEG2Dq2jWN
JWvTz5+OcVLylYZm3ScTuk/pvujVqA6TDDF9bZbR/jA/BRw+mQL6cy1qYvPFZdyetQ/NRfWVbHqc
J5HTovUFChb6OTq9looX1fC+QtghXnQgO7bdnMvSG3fBMrqqgxLebXCpmYLkhci6gqH/9al6wfiJ
/srzsrW5MkTit1pKG982PjRT1ctt4qo7Z5/YbLkxT0jHve/SpDr2yOyY4BdsylRd2FkwQjP7TuPP
6Ep30QvKIBLbdudl337PG4p1JJ8Q2dcCREMqpOhCFgbWGkPzlW0C0bvtPkqkVTT2qsWsJIemLAAC
M3d7DffNUPOIJN6LardLrRtGWpDte4aimNu1EIBAlI+Izr/c3G7hVgT1IN/UMCl+Z3ZjbpLUUovd
Fm6XNgySL+q+ZLCT3vL1HR/vewta6DFaNuanWY8JqPmK6kMbPJQ0i9A10UTl55pw2UEPujQnhP+I
K13uStRtWq/fa1N3KHIWOiJ73L2Wj9lrCiZIoP52W7uYzIccBNdgOaeTltyETV6im+E+iRFZHm3k
hwYParI992YEd/D9+yxrjElbzNqurl7y1ijNvK9edfGLmpkjh3uBkSQgvPj108vqyWtb5e6DCjUd
6ATsudtG6aTwmrnC/Ur4LpL1TVrBak7Zrb6etKaMXtsGpVUEThIF0t1DhTWC3O2e3ypDCB6BNsLf
UkWJ7lM7QE4L24swDREocxE77p0b03G7tN1GqiddJW9SkbedHG7fgNiX7iTFZlLZGLBqnjd9P3Nj
1ePlP5C6BUx8Lc/vr+t5WZ0B2UkVmGtUDsJy8EJ+Ftv3Vmcm9V3p3x8b1Gsjv9H2w0IbpvusVe+k
upluZfr52vcbXrOcW847C26/BhM2Vs8hdp3KfoQ8SOicuYcw8ht+v+VmrzkqGyFp+LjT2fBmd/Z2
7JLTtBEOQQJhhlqilanOB8+5GX7Sd610wFuYN+8EzmUpA5UQOOxnxdY5waDM3BA+aVtj8RqT5yb5
jdedadczj83R9asV3JfPr57MTBv33YoWzVWxeBxCvCP14dx5Ax6PoBP0+pC8RScM0Vw0XMmeEfM8
p4y0IPDpbIvpHb7K7Ba53bdYeDM4D9lEtzUiRCFsCKo9DxeiiNUlsdf3anha5g88NWOop/etAdz4
GtHCFrShnPTtGt0+dPJGyBrd1m/nsvyglHi01hFhTYYCHt/r/haywIzmtXl7akEOeaLTs+ZsECcq
4WvsHk99X7bW5IjAdPkDgaL6qcN9DVSITNgadc4TozsRuUcyhX5W06Z0zRDJURmgsNpYgY3udbJr
7vuL0IcVELRRLV1c/avf3PYX5k9nik+++WcY98sewwzkmusmwhGhunamZzgsL3vQJ7dAenVV/j7+
LsFtkSyuxs7U0erxwqs0NHeqc0KZBvUhxKo/i6Cj2lzsEewBKAbPVMfN8aV2UzonoRKgVGSiQWsb
sBIodWUERWwZxEcHwCykxwi6GjiirkoAYDKfpPrmWR2+yNyGvn3+u1M8kv7V2x9SEs/5i54P+/VQ
fSo9AHuAc32ndfEBeEnid48lEmYmkdHNMVYxSaOJbgOpfv+pY8tpc5NKUV59HUownkrFNCuse4lr
oZTXZqQgU8v1xfST3H1TvUv0GxW6/l1Zq9PqvmoVq3PQIxobljmj0Yp820h16yft4l7oVqSsrcGB
M4Bew2uMi09FTioqmKfxvd60W8RIZ+dkWjRams3t7UUQNcH01Alk5totLwFfjdRLTHXuA6MOzLEo
WlUgX6bqMOu9GVTILd+8vt/wQLdiF9FjknCaQCGl7Hq6OQpHMFWQ8GGmDaVzxoJCeKKyV74Oxagb
Hsv1fXyjcgjJZplRN+XgqA1C7oQrTdqOuBWXFg4lZYSuc0sHMdx72piGzSnFoMaqt30y0Cv8eh+g
cKIpVBGpxA6sfDpuEhg0MfdV5okXKCW9PHJqA1pBiyGOwtlGrrQx7AXtcZ9C9sHkEfBauj5o3SGU
vNOXYzK5CfFYM5CQ7A/sJUeSH08KGh3ZsTVphCB41RmOVKet8q9sATyW//gLkQAmPaO6DdO8ndrm
zJw1CDYd4jHAk15km4P1EDVa26VNJF2d/gTXRQmooRuTBpnFc3gZV/4XHOAptcOYmtffHQU0/1c6
FH8h5j8m1ahYv3R8GI8zOxmUrjC1BzBMqFbbIoxR63RyHURt7zYQJrZQTs+DaPfQKayfRLWJnYjr
mD0RIpb3cCvqhUvwcPX2vqJxzHviXYGbqViqzmDZUxvaJGGJtPyX+xfCBxOeI7R62IN4fjgY0fQ9
o2Sl6U2eMWPYr+l7O3sHoTrQwKrOrA+K+JA0ngq6uu57bg1Vl+b+AYpu1BuTwdGwf4gEPRiENK9I
STMZUENyU+9MywF0B4qTfw8qljQs0NCw/UncNu30P5wSrz7RtHTx0GvwWQYDOsF4dZtkPQPK7HiE
IQoyPuSRnrON3THx70s/R1Bn9MllVOrwOWIOjkd7dnB8gKDSE0+nG2aJzzkcR2j6PDyER/V1+jzP
CzROudKLnM/IyJlIX126YXuKX5B9eS76lFX+KiChAnCF8UagXScvp+iZMSE+yDGtTbv1+2p50dzK
fTMj8di2njZtDpBBSL8bMxIBJoz/Amb9xo1kdCLyL2mCaFJRci7hn+H96creI7BMgfUP0hkQHQkv
yI6GmUYJ1SXk/pRozRyK+JQrYi9LysU/9B/rUaT3YO/e5DvRsc6dZDyEqBwcqf95uUdA7AuhhP4d
qfAJpD0EDVfHEDCegiZYAU1IbkMB3MT6sMLPgFtIO+GZkt5ZT+bH5pCZqSyDoawPJJ/ssze8YTGM
2dnjVo3v5N4omYIk3CRPd1Yhevx6E/uaPmwb0lPikfEt2PyfxkTpMRRWkIckqAO/iUCeTydlNbJJ
27l6ZMysKQqTQXtS9gG3zuS3kg3Ylxjj0/quwN/PAsh06b9h/tfP9Y9ZkcwQYCjbCKjjp6UT+5tY
lAncbaTSMwJEakBoK9L3ibBjlOoO43G734wZnp5gq8CEtbyQxQtBzOssw9FlHOmG8127tyFF6yV2
LMqYsIUupRMenv7t1/w6/UV3hhXZFl5KUbeHOECdWfdn/+PovJYT15Yw/ERUKSJxC4qIHI1vVGBj
FFFC8enn01TtmjPHY4Msltbq/lOXD1zOZwoSDjpCRWLUBMidEYGd33CB3F/IWBT1vYkI1aB/cURv
NAyoHu6AY7hPttkTTA6REPbr7Ls61+ti36+7Y7Y/BV8ifYK/YzeBGVUXgAnjEI//vID+KL/RSiNu
wDaqE2RvSxhbUB4gDytM4GbwZcb7zl5OzTlc2BoedFTy+E2dGY00av1VcBYZ0T5ZMYP3oGzSR+Ex
ws6DGlR/hYN06A8gnK9rMAPkYjM/Rwo65gBguHWZGES5Vsw5QPujBAHKRvo/kpTIUOTH6p26SWPO
n/KAK64hWBEOMFKWQHlECSznYV78fhKXPMoYzvHA0BOHgBrEEfNR1sZeyhn3fIbmQ/cfsnorl5W8
Y/5Tk/7E/Z9C4LXecssI3cyXfs/qgJiPgaw7FS8Q26JEFNkSFHMGpgeMN/LewRKFsDJWA8DtYwIz
xTNi01GYONJnEmMd0mBOyifz5211l302DaXNub9SMnCTA+lL1I+DEFtZ+v3mBJkECbFbO78CKmkY
G84kSaJrZLqVobnV0LFXRZh3T3gD/9E9RbSL3/qw4sPR4LO1MU+fnESBchHAg7L+pwYnCPeRJyI8
SJ1X4MWDFwhgHgaFBeGwECdEwGf4pmVGg1qflHmTVhbYKQAvse2IeaBGA7ubWurfO7NrZZFVWFgs
MjKJjQT8gPcmgFKiBTChChpERdzq6bzXnViDQK+IBocNNcXXnkZPE20q05q7Ii1nqdn76zY4KOjQ
ECbwfCPnrefULK/AqLCJ/NCtfMzojqYRWVKqu+9LBPiAHhkhEykZX9KR419yJZ6AS2WhB6WOA2EL
xJsm2OIIkjB0zHnB7iHfwGlHgfSts4ehhfmjaJqu2pt+EjfqOvpTv8MQwtl3gksxIUF+8UFaQD3d
ko1Hdp+Zg9HgELrHP5yNEaAedBW0OyYdFE+ZQfyJgKoMslldaCd1F8pMKF8MkQl0LvXAD0YQ2cVV
JtUjspmo8yZadQoUONe/qLyp6Wn6gPU6oiH2bPgqlIFoY7dqyhPWybWIY/wL0wlA2fBF4k2Lg46W
HP/hvb6/sQ/Lx9EFeAlO+jqsGeRgqhyfMH6EP5E1uJEOr82b+hmrJyjBaDkZkxahaWjRPmQcLt8f
xg0tUsIfNYtTacAIoV8qVE26RT0kyZxYhoiEED+mhvFpnAvEY5uGFvYJ4tVftH4gq+fh8tnIeJ3o
dUUmZRfOsHsQDXIVFehr3vV/RYCM6QWm45TtM2wPVCb6d+pJh8kJSaHFmPojl8w1Cgftt8bLdiUK
RsJUhw98BV3Edt1zSNP2ELP3cavE6P1x7zklWFQM/33zQU/zbgthBWtYkMww2SsYuAU+ykTEvlhY
2a1ChQ5UGc+clzgztRBvWXAMB8Sf7bUjPzTZhejSA0l2oq70/AzoULzOLsIJwtq830eJDpaM44Cp
fZRPg0ifUZgYIBkofmSTPYcvRU71iz4NDeDIfmdWu20OZ76ews/GFuekuJivruFiZzcLO1zYNlGD
C6QEH0qV3W63upqmubkjJB2/9dzYg63Z0QetV7KdVIb6PkzfLoHes6c/vcjVvSS8U1yhTqKBzExm
u/TqXe1uTJy0JQxl6j6e7ZKOAe2WhBG/d0pmwjOpgMb2+Jktp4WXz5YxY3Z+k1VBYn1iNmvy+uAx
VdK3QLkGmzxgoq3HPRnnzpRpGYtpDjlowJKqhHXEJs0MXyQKnalYKtbi1yJEg6M64JZwu9DopOrz
DQiB4IOom+Wn/FTB0BDpkrYiAe1TK8Ci22PFwCGMbAh7DHqQF9wxmI41SkNHnr2BIBq/E9cYWzGl
B0qjI5zOSIUf38xtysfBqNzpzGK35N2pnuDr9fmHhFZ2gWdKjVkYQe8wSojeDmQHOpVZ8AxI1wkA
4zXpyxCSUhj8RLhYS0RCKs8dec/3YzBeLHsfsQoWMbxM8PiQSkeSDZVxbVa/zH4URXc2jFzzFCo4
BKOnee7u3Sa9sX3S6jXkdmLG5E9Xd5pDMDKaC9pnfogqA1n8y2Y3heol9uCFUIjCDNIa7yHapcoN
AZtIjclsMoGJ8P2gRYfqrgxAcf57/dK4sjOzIye6oVAc5t4UrLey3uL61ZBnOqc1p0dPNirwM6qJ
e50uwnINsM1XBbJsDu+BLn8WLKZf5R2kO73hKUmA+3DgvpDmuoPgJvWK11M+y1tPXzr1SkR6lZOr
ICZ8ftOrePat8lrdRq8MYIC+CFKmcQAj5SBFDLFi+scSXEH+i39nS+7+52OVL4uLni0B1Hl8ADqA
pz9O+GQSi80FREwPHxgsSPbttvmeXaodExd8tsotulWYjZYHkKplXC3MFOXEJHOIsaGpSyM37/dk
GxBHTJIFBRuj1+b5+nOe0rFs/UPFnObjmzlinzVzBj8wv7je1hUy2/8T1bpudGXVI1PtEq0NNk/J
AVbD7lKQrgZ9TdD7k0DLzWAWuztzQoEFRh1cfx3r9WyrXN9L7RJ4QC0snFFzwSny3jOYAeHbM/yZ
PTvZkp/xVwBDIZjFb9Jzdr9qByEAOMGAYOae/YIIMfWAmQufS7lpDUKz3ofJstk0e/lSr7Idey+y
SGSfvwgSAC3kC4c3XXfwNuQ/ZBBZs9AI+fgQlb2Iio3CKSvNO2Q46MRHeSU6T1B3+nhWWXZqyBP3
vdBiP5BdRCfletQm0qyjp8P01507GJIBaG8z0wyGmqdm4arMxhJ2OaoBYlfqVVlcWKe8c8myBs8o
Ibxo9kteiCejtusVTiF4I9AD2tuKcc34hVJjlhxfJGj6lRkEa4mDpVcJ0V3zj6E6ficipS7z2soB
wnq/zReRJi97aM+qZvBSItOhKAa4kpfNqE6hNBTmxA8bVqnwYebn+Bt/gC1SUFY2p/Hdg/rAywaQ
9DVp+XZaGpN+OymB8U8JX8cIQuZxD9p45nsGJFJfleb05N7ETtVbCOr+myo+mhESV0IHjfcrNdVq
heCPf0wmOwoaXlR/GbLqvfu5iH2XYJhgkQu2L+CVLEglh6pA7s9GQxFLmUCEAFo0MjzARiODNGdJ
XfjvVdOt9PdK4J/YlZCrIM+vHaG1Z7JNncv/naRO7Ts4JUc9NDYA9K1o6OUFwu0yWAB9FajsCrcL
XaEw5O8q4V8c1CNmUnr5mA3HdvPWT4m6FhQjQTinLkYGkqAx1HRY04kpgrQkOIqMKKTPDjHEKkwI
1Ca6/jdAgx2qjad6kps7tTEMyfpzEUHoafgOJXQVk/o+q4FLyrHgKR9LVpc4YKaoSCK26Kb6q4Of
ul1MiS6nAe4B+L2P74mk/lBMEXqAMzPep2jPjsEWSipANrvl7jqYmsfsjQlBH6+1knOS44jlRAUH
RksdURHvPzv4KmX32svELhXP1xrGmBia+7AeNU/DWRy/QIPFxjhbvn7zO4p8yMXV9Cel6Bmz4Thu
ZrTBBAOhaWKQ3oo1mWw6+/WTfzO4BLJr5oARYHMm08EN1hrJFMiJrn/lWvEYLwiPwPnHscrZki8D
2X4f2MXBc4mP/CuXlGNVOm8+TJYafalKYhfKVpO8KjmK2BCR2ZWHKQaQ13wQqcu2AfEFpEzp5jhM
lyFfTNtE/0Mn1TktPSK7lh0g80JjJ7tau/RRJuOagJgBCYt+SDhi8HUVWvw0L9M2lsOM53HzQxjM
sExwejg81IsD8S/jZKSModP9b0eJFllysGTvEogjHKYbaWoz0BWPZ06ALWg/DtIZyRIeu/oLeIUh
Jb7dA2aS8MmGjRudRO2PI8xclUONTUknBohugzmxwzeSpUY3mTTL9MgjY5rk6c5X3O79oJqg9KCO
0JRRe0i7N8wIyh2nUpTYYf4PxODdfDSa+JqTJZsc6i9i9jnTeAey63EqcpDyRcyILT4JsF5+BWhi
ZMBM5bIxo7yhAoYxhryiH8ZtDEWI1Wx6qpaDZqOm6YBSEM4SdRI5Jc0rtAmABWUP7YD8XVqvq3LQ
QPusHk25NRRuglzwY2sVo4TmRbSYQvQxU4nsZHZoHLrtMs2Wac4oAvhEdkojq3eSz1Q5RtDToaKV
NVQKdJ/T9TfmrLISpkP5yzExs7In5bYMPV6V1xOgKUhcIFoIssNnJCRJOZiFOrt4fCaOFlG5GVTB
skJxbjEWV6h3wpVPllHqSCWRuYFARGTojiuB9aDk48rKdTMji5/56vmSKVkSC6FiIvISpCBSR2Za
7E7+axwZP4lsxo6X3Tg0nGWYryPIacL3ALi7G9cCl12uJWatugyd7iDfk00wMz+sU+WcTm0eCn6Q
g52VS1vfYwFbN2f+h0eFlVXCU3f/v/pN3cm3JaSOtlZK3YDSfVjK8jhWZ/w7MWD8RQQzsap2w5wO
gAP+5NDmT1Yko1OYL4KMkBObZdrwn2AK00ujLNFaCtk35km+oeDMZWhNuBiXFeA9+g+KJiwQGBaA
a/hWOmZWHScyS47nmBMxHXkdhfJqmG+YFwLBB6+Xi+y0i0h0IP6q1GLt8RBkja1NTNZ+h/oWjzCU
X+81mlfWK0o8GNCK5LRU4dYZs2HLqcbByVyoqnIhfPASy+CblZsw/0w9ICxQB4eemL8oOrrWL9y8
KhUtkRY5K555OiZGfmkDQ9zXTg22C1fHP/ZQ2gTIX7H/1ZDSmsHxFUj7CHU4WZXEAiYWRxYHB1Yg
9BUVJ0hqNv9fVQ/mHbrZlGoToSHP3sTmNOhbmyOHcwicnj8n5UavbFSCcMJyjzLa5rnlrnODZXiz
ZsEjF8WbieDJoffhhOtW9G8s9mEyf9FX4sD1WUrm+ExkDgpCumaixtsH6Pu4z2ZWLiH9m4NCAaUw
cpG/VIPBAs9wh0NfbEn2DlQjlMxEsni0mU4bQEZgPeQoUowJbCPbIMtfhGZe4EJjbu47fXA+MdyZ
75wgDiHrj7h63eS9q6tEcElm1Nf+wdsiEQWN7RFfo8EcCOOeJ892PlJA/fLzbB85EyEzhydjvPIJ
MNqcb2cbLSTzj82V8XKY4XQkKAxen3hguixq9OGEN7fMRV8oV3A43LAs6YLNaZx+yWuhHGVcLOgP
wo7cYqI0I9Wrxzve1JgjkVqj9OBZRRt/oyePpnTvIzM1jq5G0lzaCILBfWGwSqZ7cjhQe/ZLZrrj
0Gc4mq64QsWCZ+chD3WNkpS7x6Xi8VAe9GscLfxZM3I3t5rcosoOBUPmDLlKCA4RnRr6Q7lOrzzq
Oj/+WojE9GDMug6UlGdaSkaLAoVVLB4QNZzMsSGej1FnhiURXdbw9K8h6Y780l/qk6cVAfC7M9Of
ATXlkmct/GL1UN2y5ZedWR+pj78owzsKaQEJeH2kv2Qnb74nHFxEVAE1c7KXJPXR85HQx1SccUeZ
TUfRLdc06q6u3F2+AIzWkRCEIoAZBJLJ+uSF9YIu1UjrY/mNVpd9p9ryGuWMCm/Pn8wC44fbYwKb
Nbuo2K/+H+9Q/7/UcE/EtP5VwWvsr8SnWswp07tvBkLSO6Q/RWEIq+YQA5r+Rg5iWwA7di+unjvA
wcaMNSZIKq2V9+viljNOwLdRPcMusSXV0yf4mwxzewMuYghNcdL+kP5MlrrDGGCwPRGz5GLsd1da
uATO0Am94anjiIPpQpnDjkV7xbwuSo+xs1AvTNCBbPRTi9azwQCBWUc36l8ITAQOshkS939H28BW
yD6YILxNGSw1Bzuk62UMEl0JL1fc6tAAWBxLuf8A7JtQ6ZnHzKaW7L67gL8bTXE7zqXiKpmjDaKL
fPgmTq3XLQFpRUg8viWbL/1QNv4e7S9SJ+n/qCxxsLnqsU8kpetIz5XCXMACTk0gTgZEcTMZkCXT
iGOfmBnouZvDB+5UGifz3WEcvyDPuX2Iv6cWtCx9EXrqxPlsKHhpibkFdEsgsOVhBDmxbNN2V8ab
Dh2FXLlBpwHRzdBKunR6KxQs6oW9H/042z7WL/QMKeIPFeoZ3QnbIXkoXAypF+g6DvEvjS2dF225
wgghREiD2d1fIQUy6sN8w6GBhwGeGZf/4HGfeVFenUmcKgq/HUR7+otxn0sl9lDHfqEsUuFa/UoK
tcK+0n7JhNjxrlzWZMmhhRge6xmJCr/Yv7p7WZNYUP1wB/TKqUAq5FtKRli+9TuPHnyw9RWBBhqb
h+FbSIVN/UHyCCATRmzV9CXDnx7q8gSXX+Tbpl5p2V8oYVtXcarkZMCCBrDo3zaH2HjuVY4O8Tk5
0iHmwpapnuQ/BODF5iagyhvMfnr4ELEhriWONPk0mf6X82G0dUtqHMieyGy95oIciL6tLQ2BpoMC
vCSak66HrQALX3ZTijXyGOWHcebCGm97h8FkGZeMefYIEgj8XYesmlMM+cLbkwqiojfBY1bYFfp7
aGFMOvlC284oqfKFJHKHX7qbHvA5G2zBcPDyiPoxeMHpCEepvTI/EEb134M27rPHVL5X4iKbhGYc
bf0torDM5W/likNjM3PD+BQrDtW/dFD2SUN8dhfdW6hCjF2C/UacHuwKU1l2Xzn6M2REHGKgKzbQ
Lz1Lb06O0oY5b9sZdppFvJ2sEptZjJvGjC7t6rOuHIb+WhT3uCYJaxpbLcaJaxhe1cP498yNzrFF
vYBYN7GHNUbHuVfuOdPAL4TvJp/ZrGjtex66OrsbnpzRiZ6gcDLO/4d+cUJXFSxatGe2H93LDFYK
+SFDg7Ql52KpryTFVXeRiiWak3jizjiV0xeXRqFensfxneTrH6lx2JqH3BMcCHP+iekdwVikAxKo
ZHKxooiJcRtPxgb1ct8Y5zULDQeVpG5uQ573aX9CPBd2owUKMZc0HBFaCYTU4bStYATB8JoVCpp1
3jnsUewNy4wtGeUDpoCNonTMvAeRRXylie5resnDo4rENME84hOq+zYE32ZGY0XrLWXoN2hh1K3C
RJXImsjMAgLohuG8lH8Isfr4jNAlG6yo3NTCsQL8IS+8WHVPARpYocbN90Jhz2DtBHplPHat7Exu
0YuyHxWLmAKZwQdfomKdSnsge5lKWSaRwRARFkzdpvE0RtyRKehWDAhhPuLLIAe+g8Qg/g4LZLFH
5+9r1OFWdhnqeQ87CWnUHutg0Q6u/t5BFfR7YIV+rWNFeojMUFvvkyVW+zNjuL6VvwHhHrxIa6j6
WkW6tS4bL1YsZY+8wZ8tqrFKQH6NCoL5DicNwKmbK4gVyCrLYGun6+rFnDuGHhkUEqCsoiW7w+Rn
wBUIocD8iHpX01ZmzJJeSlTpquiJysbHwEGd0SM8k58AcwW+ZPoNrHz4sDg45uVTcymRZjfYhdRi
VBA88+g8giYRBzM9Qfggz71ykosvSzyDOYMicZ7sUPy2P2gC0eyg4REMERhTmH2zkyrdc+IO4Bep
O/1OiPchlcx4I4+7BefWi+g5qvkH+tLNPJqvli4GrxkFwYmz57NWKcL4cVbUnolNJ4VgS6bS84fq
QsodAPdWbJ06tvcdpZdJiJX5MSdrSmJ2UDZO1H2JV2C358olny3gv0GYzlVjAG6ugfU+m3g3iUhw
Ua4vCsljtK7kUcaOTP22oVImaDC2NqvFApcwT6K/maGXaIn9HaN/JxZlZe1BvE44dbttf8j+cNFo
X8pfdnjvGFe0cLFKmPbBjWFLOoPo6nWGvV66Rt8wtp+beosrr6OnzsmJlTd6fpTTe0s7p91kwUOf
MhmPaCOwIxvqR1OM/jHFPiYtqMzqbA0nPHWG2UK++F+ajW169kd99Hqvxf/TJD9kU4agZnNwbgkZ
4gYkbUpOVriC1ZN+GEFX4dpBKE02QmxRsDOFdj11OBLD0wQQGS4Qw+ZPW3stmHass5y31A8TENbf
AfQUjD4Wr538v+kb6h+RZmk89N66hwGMVfPZBIcJyQ+rjPgqwS18ThsTXFLSRkwQPFqXESFFtEOK
vpzmDq4fiqN0wuwWxaEjpr2tPSYmTTeCaIZbdG3mqI8k3dtMnOgAPI0G0grM9zl7DEciQBmtt623
EyO+kvVm+aY8NSO7olWYI5FetJfkh6ceZniFdJYz7BDf1Z8Cofo+vX5+CqY+YjPEALlS4avmyb2i
ZGlntohO1yLNARFIaQN23l6uBapL3LwrLyd/KNX1r95ClQMiVjp6aLjf8s93uGz9XQFhiLF+OKhM
5nHLu7gEMAtJYr5M9y989KNA/SncXtOVDEl4QpqXzM/CzIqvwEkpFD1GJEdetkdaaiS4nnKa7Skk
Yg/WH5R58/mKN9LfhBDQ5MFYrEUGrAL5RkQdVSrSpa2iuTiRP5fwpIhGsQMxny0FSwwW6t84JRD6
pFnzUU79W8owXExh3dzhiCAvrV2k+TIKf2sHbQaUKY3WC4U18i9PvmknTm5yRk4KXCDiLFoWfJgo
2a4TEA6deffke2ZH9Rmma003Ial6zKAK2vnPvbwk9+IH6UM3/3g1I64MQFosD/T5pmAhUhvTvqiZ
LsLXZJlgULdB5GQM3PSwCdkXg9vcKVCL3+6u+Nv2C9a4IAoCxYYqkBcUEu+1gjAp8Yh7k8ASDzpD
dWl/ZdI1RvQfhbOOfZ1JLkfaa8kdllgovoDIKVPgVxpTGz3QMdG6gxWQurDrVzlovz7uaXPt+7XL
VmT0cYx7iLNKCs8tYwlW2Ref4IBD1BBuCcIC2hb0DtFRoyTZR4/oTzeAnwAyYhYwGRFBNK/WMw1F
hELkCIx9yS9QkmT15Ietj01riE7lQpv4h6CzsJRrdU1E62XF28+eMvNtpltMChR1pPYciAORFySJ
/I79PzWV/YGQaK3sh8gxzUCeVyC8xGBLc6bfOswYL34A7MQNzzKbrqmv+CCqL4wijFHHc37XbO52
zm/X2hg3sG7PpsuGoR6fC4rZ9wYBwknZgprcINdYmwa3UGIyygJtauS9MSWzbNkKxwwfBuydyBsE
smY6Cv7S32Bw4P/BJcDKgbT90Jv5nlbY43j0nbLj2l42rpvo+Bl8U4xOU2Bl4AECI7oFtgCkxQHK
EL9Z66S3pbJNUvToV2xRixqTt5tRejKLr80OKvAXHOcwDya3FvhB+HphdOyjzRDSA9EpZMaD8Hsj
s6V29FRO3obEJkL2eXfQpU0V2tyB9zX2HbIa+TxjBCz5urwn7+O0oQmzX8KR6mORb6qdwBAzwQyV
M+hXcYzbXTV1kTq15GcJDiEBRFFCfcTfOFHyyIUKQDJRf43mGdQm44w+mAKYEZQYZFZNt6JgqySt
IObHBZKgMTNRk8poxTHJV0udAu51Ahl6/4EEDYAoTsoibSvzPbiyvqHUDnwTof3kjCzpQStaeNy/
cQkjNLpg7SWBz64OMiOrTsVeXJaeaPfEEGwiq7A/ACJnfy1/yduiM5C3xeGK/BYUktTV+4TRFb39
EVjJ82T7as13aFXP6QItNwUGivjJQUN6Cm0neA16PYrKb6FjalSTOWRuG+GBlnBNwIeLS4K3IosE
1U9kpPviGbDU0ar3uYW7o50ueEMBQmHiFfoq3k/d7tE/M/haFcHH4i2dCwwkkugpwOvtiX0RVXtA
NNv+HW/ZHpVfRqoyXi42sm91HI5VYfJtnGzd76aU64C92ipFoY7gfHyWw87WDqLsCmWzCWVrmBgq
TMNS46RyfCT0FsnhgF0YA+HHt8FxthkQjH0I9jD0n4TzcjnZt1/aQt9pM/ahdJ2iMwGmtJtHCClu
C+fY08cs0DkaCAF5NIs4XAtPJD0tA8kdXk1nN2znTWOJSGEptku+puhGVBkvZCI7ldlzJ/K84VSA
sVDa4RA/NujsEcOXSDDYMEjTDIiF6JZ9vcaSERRXGJ+KZ7twKZV8hGycv9QDuWjPCOTi6lXkpgsu
pd3pkaltgj9UZkzpDRIQYugkLFgwfCOTrSVeCzZ67B+BzNjMXXIOdQs8UJ+Z+iF/1qorPcCZk/SF
6eKi3uXiAGohy1aiezHQxmtDQUgl0FHh0juj9JWN8k0aoe/RoNNf0wKlp36KNwT9ESW1zX4iMC4d
vwgGQxxYqEHFHS78zzcUyexSn4htBHFyWkB04MQdNXK+TtbqDsZLMeTOTpbaKUBgR60V7xj6jcyU
1lIywQly2z9Ij/xbuAI90in0lMp4DRGFAiOChFcPULfuG+iWbAfqrLeREgWJFym0AMLpyyicERse
WGnoMOC4s6OGsnMbyV5f2VhYxhnG4B+A5l5jh9tk/36Co2Vw4t+zFRb+MWBGW31I3rgTrDWyGjMm
/RqJZpa8S25Kj8qLj+D8yMevtI7dDgTzY/d2/OBEhGcirHsbMSjK5ViaLEFPIx5L9A/4oqgxiN7B
Z0as0xyodHqN6W2J73fG1iRYHwFaMdNH7ZoaU0fQ+5hY6iibAgv1DyKyeJeqmFIzG+c/z5EBagM3
Ezs+b9AB3KEB+maFRMtWYCoqyjWThiJk8NnIk88WIls/Xgds8Q1pGmuOcWRRLDqeF1M9swaA9ikz
s93sAsfNrQVzi7HkmXK8AZT9EEqvz5XJQpYYim2TBguuq9nQ3v1p9gf0T9dBoatmdmpRk+3B9xln
HzejgTEl/AXxG4gTEXZAfSpKIJP0PAAk2hVBxA7qSjgBcKwTndTMN0jhRmCI0N9mQbMurAjulAht
nlN6oJJo9vGR5Q0HN11Ge51TbIvJPxjvN2hn72BBQhn8xQKn4RiPlcvnzmlercDxwPv4NNAERt/t
EQYcFbyBJz8kO2HV7rsfVGsYeUSJHPrwMdHslqhMCE7RqpbT/SXiWFh3Z2yD6k1FSNxQ+e9nK3D0
epSzk6/sVt74gKIzwiSMmeuYEB9qVBd1B4EBjMMmcRXJfHOqY+HgpAfZTc7ESSyrB6M4gJFtRbUL
VsYT8FnjVDiHCKokkn5+PmcWk6HjYEK+y1QN8wPfd46FMUtACS3UHcT4kvpEj1iuQUrDr+kWbgMx
g40YQOMsC/lBAPMpcnhgd2NqKb49+e8axS9gJ8WBNoZur384k+CXVKISart9KA/5RlZJh4pllDzF
xHvw0771ws++r47gzz6vCf5MWASsFII/9A82VWvCcWfTvG4SsIzXintyZNcItxoPdLydGR+IUFqF
ssR31hhoRkQiuHKSMtxJvKOVRbzJTX1hkp66oLU4wxKc/YBvoQmShqjI/9I9Ps3iKJ7hzUMLBD8k
MSJzUJ0m+Yr7En1PTs3kAKkLOjN9UBdNNzxLMRrT5wuEh656KxU2CDy/U9k6/bUvTF8EvLIWn9wq
cE/+L6Xls64zFh2o0QEBL9t1TXr6BuPSjuZrkzuTZbDuH8xOLbbxllenIMcYw+n9G8Qmj099rBVH
xkz7RIu58NeO+kEuXi2ZpGZWJ2RpPOWaW3h4MyjfUCO6CaESi24dffseAq2lvNQtmIzpoXcqB8MA
NT5tnf9gzM4vfAKrcg20//te3LWAKD75XHvkmyBXQX0r32LjPqVXgyg9JGfW/IXygoHX83DHggls
MgsNlvqKw2+LbOo9wWxO3fAkluQERD2f7N4mck3ytQSP62MBWDxZM6i2+Ay+STYkMISb+jbD1inn
4//z1j8dhQb2uG8NSZRkyyDF++XIN19gCUGAM7f8Kw9E7OzJ1rXimzhDncY1sXAYLvC55bTnlrRI
HuSxmehJZbK9qBpNicPS0c0yPH8kI74Ebp16DVGSsh1rNym/Sr73Cm7i+zAyxg29+KX2jZHRYAgN
J1SyD2Bq8GPaEMkT2Bm2PyIGyMZ6zdlSYsV9HcnVeS+pFBlDbk9+Xw8+jyWSP57fGRjNERuUk9uI
9tiQwsWfCvy8J+ICtZTpM+d7jeCiPk8ebA4ZbN7P4OjU9bge1FW2UY9/SnziUSYTC6YuXdP+YUPk
aSV6qbczyaxDKw1vPASInX1mrldHESU78v/nVFt20lcx3XIVIZatGr2hIeNq/IqAdXhAiGEiVng7
3BDFTs9ArPfZNmEQhT1ziQWLsIJCUNgktSCIfrdEMmqAEnzIqqMC+gOv/1Bpq3Z9avbwy0IAN7YD
SB8tbhlCveZQ+DhFAjbrU+Dlm2IELUijO3P+t3A1wQ66oK2XTeLULDMVE470nW2lx5gVDl0/Ch5g
JvSZiziwKBzx3onr4QJaj4Y6SMetWtCXCLQF57VN2j33m0MWwqPYjU/9SiVpH1U1FhJHPUwOEecZ
0eUu+caMHyQrKJx/yPxftdv36N4cVdM0f7LzJuzH8jl3KeMWY9KWRaUcghAXOO+wMCEW3eQeRvbk
j7b0/cfmdn7Z9fPVr+s1H+IICDPqlKg58HMO/XkzdnPc7BFgmFyqFr6UATzyJofKo6sCJMNzxHlP
FvkZswH2AgwdLAAbMfeG0xD4J16J3gwxypZXW4a29HNIcytCMLIQD90Ve445pVzlkdl1J5RmX9Vm
eq/t17PcHoILVn9iD8keN3u0idfoi/12Dp62y/byKOzJONP/CHT6niFglGxqKbSbaNO9cvSbwkQw
sYzPmSPv3i03PG/KimS2ECgH/myyKwobHlTxaE3GLAifMVYffuvgLt/rbblhqvQNzbqOGMuAyuAu
j9sGRV/+rLblmfjyR2p19kAaArOWvfox7cmkZRuqd2K9ksufnLVAfAtD5WA5BWylFgRv70R4mbQv
tTLCN4OKo9WkQoIIqNCuGk7zGxxWxUyf6giHiqx76R8aylWndgUr1Bz4enkJjKB7JROYKE2vFJ7x
lWs7h0azr06tVRekC8imcoWkJnxyia5sMkGn9DoxHZEvLCSjnyx07x7dSZneBCZ1OQpgMicPjcda
ownK1nRn8oYWfj0wNo6a8oS3EPq5tqZujuL80RMjiWNuiz4sypf08T4AIboW1CrQ3QreloBcGHTk
8lYCrFINTbUH503F9i2zOPGmsk47QjZRJAZkZBQU3ORR4I03G9XJKOMIn5lsYlIe8rFtyYmKShfi
j0SNR9dJGa26GWJQpwcgXgnnGUWxXTCEEDtPbo5IhEk8WoFZRWNdv3HHLoKtyLmGi3M+oRf4UdwC
Tb5mzhB25tJdpJXJYiSU1ofMHM5kdasSAA5K1Nus8eh3cNnufELEQHSY3qfsxryc5vgye9zu8ZaH
jwDM3Mpg/c4vbdFni141PrvymPzqUBffzG7n1+PacT+jHwsXBS9ArYSsZEA6TVAD0mnSKxHWMTxE
qM4PvCB94MbQToTCsWnt33TsiwS87afhrX51e7qv5X1IpAfol7QvNv6lW7WYhOOVgjnpr4rc+C+C
LjSnT+gMs769wSMprlfgHO+/YFgn2Klae+oqiP34hh/tr2JqRWENmRlPV7m8FVrwuT/wMW2DRUlE
u88Bo64h0djtG7PKz8F0KdbW2xMPWDVbPD36TZc3PosOz3NkfdzCxngNvxNoWxHl9McKySbtZ1/5
CR9D0nshpbTu6Zf8BDdRPYvDLJvL4DrFXHBLr6aYdoDrsKS+IBRMLP50aeG+7FeZZCXb9PXX0pUz
ao4TNXNV9CJr/kEnQY85nTSmrStyd3FOqYwc4EQflrx9IFjRxw2x5lc/AvwCOa1QqWhcGxu/3w/W
7qqzaxiNCk6JBpU4WLBz0kifUeZkT/mR9jafuCqa3QeXC8kQnBekdez7Yv4hjYMBetSsSOBABclK
DFYkZ0gXAQYZRxxgD1DpgYVd7hr2eThgsgKQJ6vWBEXl7V1yQQty/PbNofyuQfLM1zHecpaVDoev
QoHHo6icRZDxBMBvzeNUx6Y0au/tFmVHaNVnJmhX3+ojPFcWSsogJLVpUUvjvavW2X7yAZeBOsrB
PJLDMHOUcN2mjvzy2k0CBu9lhwCX1vJzrDcsvfJXheVOHAuyMtnNJNxIc6yMAtQuQuv6ZWlATfw6
TAOie2dHBhmn8OUjIzrg3LHrte7nkTe/4ICv0FMDa7LJerukBNVXabL5oD9EK1ZSQQIS4tAZbyYZ
zjyGHI2oPWGExl+abxIYPDDdNDNXZIQq+JiJTU62gi0rpjg0+A08vo+4RenMQwTVixCjdaKfEFyY
E5wBpyD0BMLOTkKN6GhOzgEfdmhOMQ6l9FQIUxprhFrwljPx8x9J57WcuLaE4SdSlQJKtyAJRM4G
bigMgwRKKKHw9Ptb3nVc+8x4bKGVe3X/gSqY+66XsbGo/1kE6Gx0LejW0BhLwH+ov2IQVc7Mep3u
yCWlK5sYcjAxrLnYMvKp/ZPzQCyB4LBQggfQNiVVWOdCDOS7y7lTr4TML3sq6NF8niBbkRtOdgXS
cJHI+d3khbXmqfyr6tepa1IwIbVMutgkez3OoDMSfOJ/jizws8eSkULaWjG2GRBsboQX+is7NODq
ylmDMzalvXAYWhcO5OTAHJ7SlpIaVkixmjQAUMVh/yNT0aPcjutqjVTMmb4gtfb9+BXyptXq/XGq
XyXeVKQ7cQJ9w6V5vDnfjbGPRgqtZQNN0XMcTAhJ8OGgsJOd3jv2yLzxORokabQPijm7Xsu+ZK1V
LNPzNXJlzbGG575P5y9jeMUNb26wBBBGQF7ByQ7hqZ0lhyuRreVySNuzL8Z3iMYTZXNEa/MPAvPk
8FkqggYxYp+J0RQAXEf6Wmz/MwUdHko2tltuC9AugWe1iN+OClQmkA1gp6qXCguTM8PK5vV7bQ1g
T604KrgBoHITb/j2K5xy8EC7ABSG6AOVB4/pY+VzRiBQV3yQBMR1HRz1DD+0i/8FJBY54HWUic6Z
irUTZSN/VT10cgDzDsFuMdMr8hk5ZM5fMl5IQBCJrEKoL7gaDtDlyyeNMjEQx+WYo6DuUq9eNLeo
HL7PzRZrNoktc5svlXmx/5z1uT5jkHE68U16F0E60s8Pu3SjW1pNI2WM7Rs1bejwqMdGE6n1NBxp
JKJ8fSUsUgrKnWb7KAX6dhZME8tV+DXZT+ux+c2HT6OMpmZ9Vjj7yXKRNSUAUwizqC2iR6EONYjV
RxVGAdCJu0qcCSMQszGUknWYLCPzVM3faKtTinmRQBkiNcdgJ/wzHUFMC1XhO8yPA2pKbCY6bA5e
57ch4DqrtwIB0Fm3GBxMMjG35lYvae08275Q3gYTQ8TJFBgIBwDj+tOo+699U8kUJNGunqYIAZq7
rOVODjqO7blfh/ZNodDSDTWok45iTPA8bKVL+jpI2tbI1lYybkA7wsYYBIvylXp1PO1uIKZIuKN+
cW9iTyiy88UHDklgp94VMjVJql0KirZeBdHMaLhrTZKxHPwrDwPieNt7p6c3O86G9ZKwQxAuQ3iF
o91OrFuQrFVznQIN62cFEjMJc9RRb9+QTC4AxQ2HxDscvxquoNOI8ixJDqwp4fqUSMIMK5AvFCKI
lFgTiGeDzJ53mfvdK8lFN7ZyQ3vHL3DR1TTWjgXKhEw+EJL3D4jULadfMa94ir7tppQzc6eD/ZN7
5ndn5j7eQlf3+iL49DtIIjirv35UAyUMVLLBPKfYAE9ytAu5gRFDzz/3ALofSUYddFbs6FcPLELI
6LKjSfMIushnI+H/QGSSBmM9cK/MkhZGUHTpAeL1Nar++t2EhjKotoG6T61xcSWjhXEFiVrmzQI7
oGV+MgceJSGKo0cT8NCjWMUr+9A/lWOORgaefNHEJlLrxtKltscZeTEIuXiDqpSBOvYIFYwI18fP
vUf4PDmjFfGp9wlaRiSd6knT/erNuDilnTdrSdDBPjLmtj7PYaqaOxtMCOFXta2bQ1BvYzq82BT6
Q1WnEkoRV6grjrWQCy9Tpl3vJ+Ucx8uYhg/f5gEs+btfg9146Z4McyrCoRNrZ5Ip4LASQkDpiJIN
h6NejpnzCL06LwOMJSEGJ8jC2r+PxYWraOu2ClP6HDMpu03LLZRghHuY/BJXXaepjjnJ7reyHigL
oEcfcBXwryrwxWP2BqLLKJlYzxLOb++xaQN3P1ztU8Y6tKm3UmOn/gniWKijuulnlrO1vr36fS4g
mAzDp7qqjuSV2gWcWuNe+uTfkRj04br/6WUZIZdtjyNcGfh1NPvKHgeYwnhzg4G6H4y5scXpKEHY
NBQBWG0u1ZE1ZVtFsZYLfjZL4zl7eQhUQmwGsoQyfIfC//F9YkOMnS1nYOTsswCLxZ8CaPW2Zjdx
o02IY9yhMMYafIvmUP/DHa+w0JAxuVScvyLyJhqJN8H0SsIQtBKoi0Bw7DNs4scEUm+EMeWt8l1W
YDoxEMgXEawC0Ic+yrWqQ77LhQTSgEN1XotKOSSvRYw6n+JjrKn/4z5mZS7Co/G88t4+jkpuC9wl
koiySWcQPk9J3oYJYQjWgSgceTLYdMCOyB5QCJVAFALwIGO40Sb6BG/mibW2e6AUqCchyEfI5jbk
bCntUzcEWv9xqDIixEs686/Iypz/iJMZMt+QmOv3ihABdkeuistkNVenyj1n84yx1QnIVaKM5YAA
xDLAGjdPLD/Rxr7OKR8uB8ghk5Lz0IzZI7lF5s+epktzGvnKOKcqj1eR/dSe5OtO5tQFlHaMceMq
nJBB2HegF7JyonMadjP4HhWlWXUcJKC2x1Hi6eHixd1ZGQORGuzfK7wgpukqGlsrUi1jbYpKNE8B
Nsip3QOkIfqewxdJEfUYzAfBzPw8wcxDm9HS8aeeh/Iqjw79Z53EF3In1G/gOYaKbyJW9Fpcg1nZ
776tQ1FEQ3XmTWjH/U1aDFREaN3uxQV6ryJMtCB1rDcOr6hnMwy3yPhx+0c8DLIYsnp8gfpA04gU
P6BGXi89chhsmz3owUygI3vQGKvBHQsnAKDqUGJXIv33IIUI006+JxjJNCcDqwOYyjv2kWyuULcj
Zw104nUuHwEoEzCabFCI+CUO5VpyF/DPIAoAO0XpmA+KaTT8vW3C3o9nGmwyAtc1aacPXCQbbTGB
RuU97QuFkMGJ1Qs4uJJcxBKp5aHuNSJvKooMeKwg49ILdj7JSsoQ8ARt+PrgN2QmJhDNCQXkb3F8
U1HknkpSnSd2K3lnrT43kmh8A/Zpe7NO0do0nVT2MS3psDPsyLcAXrCfAJTZnmmDgiMP+nHo2vUe
KbBKnpBT6T9cLTwdp+p1tjB/k8UXB29Pe5ZQBbU5JAiAuJ/mQKoLqmIApPI7yoGVaKOACl4y4sMk
dE++ogMAgrY3IBMR9yjMwMlxztNn7lMFerxE7zrQ975PwCikzji2++MHbAUSnq8RB0IZCjXHOB+h
oBTCHvzpVsE+3iqL66w/Uklhs7hx02IeoKrWvn0IrjZ+PcEYPzLywebCmMvr5PBBYvHnetZQ5xuc
2cap2M6tKfeAcplsg9nVDznqf9lG+u3nCBcZ4SVAeJ3Dmtc2ZNtX0T7chkum/q0XQhdgtqkFkBck
JY+fGaIS9fwzpSazZ+ak3NvZIkASPeluvmgmjBL6ClVKOgdVAaiRAK8UaB05G73IxdFK8qf8ATYJ
Kl1PvI0YkpxZwGwOHSr4V1KO1gisBElZz75EWOtSTXvmDwHafAl9AjqOt8kRtqTYBbyUXDu3/pdj
UKe4kqgYGdebHSyEhRN2orFHTybU++n58+eXTJS6guCYrowKsiTJUvHpQTmpahOjqn4Ma38JUgE8
LWpi3q13n4E3xSgKoB9xlzRNMTBDohsRABAPHjTtsbA81H0qIkRhXC5/7Onnpo/JxQCkK50CB7oa
JOsq3HzHOXRTil6TArkWwJ8zIGMktkF1v7cFIIpi2rNqnsgw0E9Y040UDoUFqksT1sLM8qsZ0k7u
ayyUPZDHGTcTc407KQVCoRKl+8mvPNOP/a35UwYtPdo+TcbgNFxhGzAfuufl+XZAcbdBtzfYFf96
9iHSOOOZ/Isf5FRIidTk0UgPl3uZ86T44SCo36idjULbSzCSonoCdz6cfLGQyt08cqnuL3A0mWCn
Mn4B6jLO8F/mApgmCkBbbc1nrclxUpuD1hFfqKpefyEZsyrZX9KtfkMhZSlk+CfN9LUt1iWUgocx
rql+oOVy3X4+gH/yFYD8C4g7CZNxwQ02jyb+KZoQKWdiDMgJ/O0GpEoGOA/glkF2vPe+VOEFY13U
NpGXg9h7hdjrtTEFlCGHgAwPVADEFS6yoJ1aB1k5Mt34tCTgu9js1HEbbMzop/mOVX1C3rzF5U4d
MtXUOQwA6AY9usTQGUyKZT70QRuZCdOTiaCX5QMMv40KcjUfmL/alLovgHboCypbBB/xxRdiHKIu
DoiDRD4QFSze+xWJlMQDk0ktEmjjDZVKyBbxNgqWTPP21sie2U6Qv5k2KhaFibJk2yYtaZ/weGmz
MeFWt681N8Nylgie9UWceZuKmuwXdp3PaoQspW1Qj/8A/kqmPZZKig/Loge6A0ZZicfVd54pS04o
yE8kc6hWG+2aF6e5X+L5yguuPghJwPzmc9nJy5jkWExauI0nWvakOp2HCHhs4nBRRRMSCu8E+I4g
3HMmokJ5RTYnGVWoqHCdxJFuKSEeaAnWBnyBD6D9xOH0ugKJvcPRYNvRySWQci30PWVwHWngYhS8
KN4ezGMltDIAdkyWhFAMPaQH7fv7vZUvF/i/3fp8703iolo0AVkjoODgjhJ8DCAb4D0njV8m5VNX
g7tK9ZKIghrXH4rcxkEGJ7ACRfdpR0xoQ+fzYmiA0IqMkYHEDVEPaVtyyCXg2U0cL/krKBBU+sAD
aoAcDkV5+ADGwpMwgsKibG3p+E1/bXKyCwOWryUK4gC0dJRfDyJ21qAG1LPqNWnIDOrUzqo4Ho3C
18RGhZaLeWWIOmePAQ5cpp746RuN69z9XDopPVFWshU/j6zRdbgbW0Eykez5tztfg7li0naZPRPa
QmMtei61GgVfM5/3IaYh/zTcoWXrklej9jUZVPsKjQ+DJd55EsQMzCWl8/W31P2wnWR0RYOd7lTC
wNv8aY1lQGEobic0O6Uu8iZB3MBeiNdF9HjjjtCPoVnZ3Aur7LdBiAz4BF9m7UQQK2Og8WVPRDqx
flJROI8QU23ciEfiPEllCVVBOI7dwkbP4wuc7tV6ORdPQ1kakpORa2rzWZGs61zhaldOX9Im53dN
urs3KePF2LU4r/qHtQsmuFiEzUpiSsAoJVWjax9m7CzXDx1offynQrEoZ7lxk+IlP5MUUwPJ4KSD
iEPIDLwqMRwdAUbGI/AZdbkLh6/PJDNWYDwF0iFe6/iGA1kZTJpkU8UIYruAlKXAp/YCb04iNwow
hQbuBt9lceHn6IWqszg4/2Q3UYd4A3GAM9UuIKsxeSJ82bnE05O2cjIbt/3C/FbIPlIcValJ/oQU
uUxsQtheyWBMP7jzApzjcItAK+N6yUWkWUN8tIoxvE2YdDbTZvlKF+HrGYHQ6IihwQhoAfXjgqsz
rEG2ruzUIZuqeWU+zWUH1MvLWnzwWvwJ2nXXHdP68uqaEbQ7JXrI32VUjltyfBaJlwGfY3BT/niJ
sv0Yu8jwu2at0oM5mS0aFTHoOnlOiUQDGUY0o0noqGdV3WYpoX83oS+64ALtyqRpAB/k6KziU8Qx
f5dkZWq2oBCR2fULzasAl6jcznrqGORw+vPb9Nhd6v6ISrXgyPEsS5+ws/Qk9lUL0aw3XK7gC5Tr
EL3laQGQos+sdQcFTlFPtEMmNxVAKkvteaye4mmtbFU0KUTEBWuvoVJuWMAGg7cj6IMZXQ1sS58U
deTJ0igjECBQ0z5b6UXoDA8mXqffVQTxKsEyd2w37VGSKQmUxaRuJS/vjxBJ4h7PWoNMiMCEtckS
iBj1WfYJ0JWxPOXdEHmF/whrsR83Ow482tX/Y6xe9+jO3bujtIdKs7FjCdNqfgq9mQ8BAjHTx1Fl
RxTfdSAS3MxJA+YTICXVBvAM/JWv5gFWVFoY6+u8JItEqtEFORSY4wxHWMNRNA+5HZv1ZH0cvQX0
TqILSAg0PhcEigoWAlQU6aXGk4xlueKHG4n9RMCPxCvi3cefSf3HK9ahMF8ROw0fBXgK0jSwKc46
1H6gwFBfoJ2SjiHST4cEEFvp3wu+1C0gELXxXpob5971R/lHVMrDS9nhKwHZrPvXH7txqbJrgMDA
2bKogAPheJlPGFZeGtyaReGL1FEAbZXomWwP63kEART/MhAAiebyKz1bJtpALKlLj0l1QH1oIXq8
FV9FsqQyymfzLiHF5mZFf/IMCAn8NgRM4HJdswSdRYeEMgX2cXWxuXMHThVDj+ZWOEtDXpW287eU
fBsXfHBiCMj9vUCVe+0lX30ianfhHAppnu4R+qO36SpevzRXcFJROeCLzpeMHU9nhGgclNMPHvd/
dFOtFezVq7GyDPRQxFtJVIXQ0yxctvTXnTZVgqYKN5NpwvgkbJshKR8Gj0Hgd21txtQRj+03jC9d
wnAqsWCuQ3jlyKwu/CN7kEoKexNRL6p3jCC1aRCT7YUeY15qpPPpW/6JZ3GCdW/PgjHyD6+HCzML
SzkQB7wT/82KKTC66PQ6EbxUxMpEI506AuvQbKIThRnuIST0eTQhSAi9ksbDu6cgI+xOABx44JrY
kJnRHAaa+cOkYIK2tsuy4fUaGmgHP690L44NIFRXoJiX6MRHo5rEbgPaPwOAB+Cd/1RAgQzYh7fo
xKgLP5wDk0U7tItu8NtUI/1fty+2gznPMRFFZmIImWpRZedJhBgQQTuImntUb85kvh5co2zCogcQ
b69dVFSG2Q/PrxPiT3BeDa9eAbcCLirPLVgAXKQEWZV4Tznaz2ZPpEJe5QQlKdljeIMBOqFp6xB3
9heQfrxEcobByQWcFDr3c2lpmjMSw/BzycdCqiA2BppG+rt3udnP+QAJMCDnLbpNbK0P7OrDsflM
HjyAINc+AjQjq/AI7shtgZoBaZ+vv1ugKtCYCwEeEWRdcpkCgNf50RlEPtzAaXTq9tlDdIQ5Cq9z
eHUQfwsgTCQOiLiiOyipS3vpsFtKeTtiM9SpkJKmFLX8bgV9NfDayrP/iciQ1t+AKrJDp8giu/Ke
Wx865yp3cM0ByHI9Id+ug7QtNqzxbtdf0EdA05oWoYMZncs1o7VrHsB3+DuhJXE9d4fyAdb2b+TK
tQL+sp7na+gi3S47A8bhoogMF/5Nh+DUrBiz16nYMhD0lFB+tJzO15BWzs/6P47Tf+o8OXd4D7Eq
mGbXH3GO31nJrBPdyXb1CvUHWFQzvLgssWuyQ9CFSCMmd1pL1+SpV21ldmMBv4hfhOV/zFnQjAb6
JdCR4Ud3TuPXu+jOs/rXhB2uA5gxNP/1F+hIHId0Ll3DbYGho239pV6VD+TgC2GVI6CcyZoLS39j
FL/LmuTPnSCWl2ShM/u/W8uastiIW2rxXG4P6/es2TNpoPHSbpYDUwDYaX8RFoam2ErMf2zjG9C9
A+LVzYCNnIZdPXZZvpGfwRxBf6b3iksxtX6g2QAl/joGcRYdJTaH/Byi/7D7XjjXW8yPRjo56SUT
K2ARwIH5LmkdHf6PDqH70b37zjjZoWNBu6+2vG8Daf8qTnvGjFZzUzrVD0AzRJAc7cPoRPxIA1oE
KA75mW7idwh6u535T9DcT/ymvJf34taxRzd3+55VWwaEtazdhGs5vc1MZX8TB6bzvQAF5UUMCp/A
wbjK1W5FLpZp/J3KCLa9xTBwt9QPrzvP4A0QVGei1w/I2/YRiTd2EfaTM/RpkokgC+YKoRps0XIN
z0ze8/xyj7Xd62/cwY1Ra7iznapzJt73xhR48LF/FP6Gg+rG5Zcn8y2yIpHhFlMa992yrl735sH6
1TEnpN63KmQhPvD/tkSbZMzdmz1rhWSzGHzawbyg95I5SnJMFq5TUN9gIkhP1cvXzZ6dlllaI10C
wg4y/HBgjEuYNFv46Vzk+ZX8zO7F3OBtS80VygUUR4kKhjFIV0g6wGqE3JLPW9UPeq2qjvQ0HSuX
4yvZM4JBpgoW2Rf65buVwHYiPx+BgUCAHvSaQ6abhtLc+iFY9qpvE7SwjXN0BJHHSc4WzhefyOCE
2oI9glWPZgE8fFkVQSTTiBf9vBfajR3hzYNQKmPJkE/g+8wT3oMeZTaYN1amdkSVFk0FJ9EEqa8D
KSV7XJmrZsufuecbIdERMhOefiM45cM6NIZw2bGcZs/WzZCx1XR+tu7TnV3PxX2WbC5S9aT+uYe/
HAlgKXfVyOdroLvCgYH3QIqImizsecS1mU7ofVKl1jbVYI9wS5Z4XOPZ9FBssilFkI+lXg2tinIb
IvHXU/rd8ld+Ml6S+9XAb4YuyGwoD6S9r6fXOV0GZ5GRUMfFLVgH5ARQ+Ru+rTNgUjM4XUmwh/ic
QF289UcmKm9y1d3e8Hhh8shkPkg6ZDDxQYNWrjACaByoZOSHC16Yw4Q7KZ5fXMv+0mo4PswVqDsM
fjaEgIcjPPlb8nyZ5QeoRVCzQTSGxEHGUFJUMyeQNEANIuHHr6GkmcQemcZ3SjYtnrBv4LSILNSU
I59gotqQ/l5+5ckbsh+pbhRTE2GygTA9nyIAjMAG8bPxQZwZ69j25FMVsSUO1nGFwtqo8oxDIY21
lb7KjrZN+X+A3Q65dS7JKfpPHJgAnirCeHPCP1vh6IrO3iacZ4lTTq8jgJMFGkFYbO+jtfZ0e4TD
HBK8AXvtk85Il0QybJuUgO01cqU2wO9/wM6DHZG05Q3KmZZ5aEG/Br4J0I8NA3j5xykR8cPdl3wj
GrdPSYe8R3DkIJFDyrewRi7JbCCiJFbbJ/9PkSCoALIOzU37/D7Ng7XOFy9ylfQIhjiDu44n4Ve/
2S9yt8hcoXIvTfUNEMTcFjncLHD7zygHlMZVivo7OpAk53FZZ9vjBKa/2FCp4f/AE9KXnTGXemrO
Y2P9xmud0v8/2P+INlDHdYI/11BwCfA3liHpQHVoFmTiM+cDKjX1u3Qe/3ZA/UjlIOU2mBqs0YeB
wQSg22pN75cjkC8U2WukAaYZDkBAL5I56B9qR6N4L+TjP37vyVSKvcXK3/9rh/7e347n/dBDzBP/
amX4u4om+PBNMI13bBLtjjrKEViHvzfPXLVHnEJZyB0SHR2A/IhEGGItabpTKbjKg+NyGA+R9O5H
HrqtLlwD0poKttrZApeO0ZolZbpf9lXxWFKPo/dD84LJdx5MNK9zC1/zAPzfvuhTDJNtO0+2ybbw
CdUmhR+vxZ87F6CCBtj6VEvtVkVJbI8A/rrnt6SVtUkZFxRQqBEABnBaHy6Mk86+U/xhRPExdqJt
uA5moB7yrXEsDLfF0FvIeSOzOTL+JdO6HdX/sBEBuItMCIbsbzhGE7IodrZjG83Z7iFqEuZwnz6z
LRU38vbhUqgSPo1V+kS0+Jo7auAirhTerivWpa2fsjlGNpCmNJgNMZg2IIwL1i3TcWAL1WREmyLK
zYpTMlMpypSu9qRM9aHl6+4BcO86ww9oAERuVp+jub0Aut74n2m8kX9ws4AIgX5SVvkIp4FNgDTA
PkxVHWoXjBc2Q7ZHtEzsZ7an/hKTlaUmMqcIRrxKzQHs0NpAa5GNjwCYvCK18CfN4ivFXJZ6B7lB
gn4KbHhKs0OGY6oGJMTK95aKnIo4NNnoIxEPoFz6q0tA8O6+NzK2IYcGMXTogNXvb5SDEFfnv4SS
SKOB5mcLlX/QTE2Ldbd/ww7+jnDd+QZ7XCawFcBOJ9gTwWqKTxAWOsURWui19AsiMaI15Ui97PWg
+EXKnpqaJtY7OzZZaz6nv7ETs7mT2eTY4L9s3Wi3aOWdanhO3YqqKXeBbEyFTaIKibfCl9yXT3t4
2/8Tx913nFUTCk0VCXpoq9QQX0IGgJom+7tyS/U923v5PZE6ppMNXCPnLUZe8HKpwQM8TinHOGSk
6X6uHEQ6PIXEL8cXz6q2RM5RTXu9annLRWStNs2QHPTris62GLM08DgXEZwl5YvHEH1Mjp5PKhR4
zMAhYJpQbWSI0Scj2m+FEE1JWv3W3rjK8LP2keOaDDCvSyafQaN6d7XHhCnc1/jgnB8mcZ94ZJFr
6860QTQnIsvMoSoyMX+DlVugDTI3eygu9yKdMPf9ndNkPlfJ/xkVjFwAMZ79dxxbJmAgjFm5NfU/
krYx9CcxwgCIAAUnFD4pJnxm9LPgxliTD4du/g9qj5kvATmXBAEgyQF4vsmlaxu1Ppmlx10rgm0v
r6gHc7sgsUXR8r1lBivxtLhpRw7tEERIxHKgPhb5CXVqUuI4u9E7BFAagAmvLhZM0M4Sdwf7iQ6+
01onXdqBjOA1ZXCHuptQOpMA8T9FVMBq9kg95bafP6J4XsjQM1E7lQ4dAkN7CBUwCHJcp1Oy6i9X
0aZEfu3nKcvgDlasElGHrn8zaEjXYqPUv0kwk+1fE+2H6zKmxd1QvZOEQYhpRbUIl/FHRaU/F5U5
u8CK9tjYv9lgZMoTRNc1nD2rqdXuimqexZ6GaTlgLRy4iGOUCUUvCStpOL3y6mUJeaNDDyOJqcaE
MGDriadk0kqup4Ae+GlZd+3PMsjP13KSAyNtD4LUXqLf6yQlCjbOG7I48D2W/OuRRAfakqxfCrUo
6mOOoizMzxrFYGqRFGdzMSNBqMcUTXw0XiNrwsMRh5CuLizsK0ERBZIxgrDvLer6cNbRd0bYiSt0
R5S1paJLfzPKA1PQQ1aDAjzwJVQ2VMe7ckJ0JIq134O9qOpbDEsLRpiN1Gd+DK1TAhL6T8YPaaSg
JZ0jauRC69UgAU86/w4TR5bAtc5qVL2tEXgGYPpq+yPM49NshlQsvn0qQEP0kut8oSXsgtGkag8E
aWFzo8SdB2OZWCry0cQ1CjQUVqV9eKf4XTKtiUNlqCrzZI16EvAEyID99n82IEtcdnFUDdGW8ahI
HrlospwJtBD/Y/YmjB9bBKVSR3/KEmwQmBpMCyr6RIfEizkdyQx6b6Gn5eUk0ebR59wjd4L8/mfd
cbxafvRBUI9/E9XYjwAimNCoKxXMHG5hFC0cNfHYEQFztLLP/hmgD83wAuV5+8lri1K1FmzUbqYT
dErTD6RqBQRGAawEeAXHg5kfKUYjFVCXE0oU1p1CH7U2IA1RiXXlsG0O4ZKNHqfxOdpjMDORBBbL
EPI+/AnK8/UUtc5eXlDR4rlElxTzzWgiOlBeL5t887l9bwl1YQ6adlLMLDHHE+v3Q5BPiIa3Dec3
kxRulkRo1DpgPGwwLNZvUvqV9FNG81Q7IylsXFccN+mSdBETp0aOgU4kyzdT+2VPxS3+MXu0buhc
YE3ux5xF0SGufxWUTeox2A9EqRTZf6MQmkB9pXuvPSIkVufh3ES56Xn+gCEEtfeH6WB6M3zpzfjT
QqEmduNYFVV5zk2rR0Z/VNxIWv8BTmrYcA6Bdkjsz3JEjZ98+ZTT1YTact0RdvMl0Q9kv/mAEvEw
gCbF09qBZUV1Ame+PfMChM6Sv9L8aP89AsUQpWohWQySjN9ESrsxttRm+bb12qJFyd7Sc+qFjnHK
54AfAkLuUuAe89JvyomA1GFWx6yjByOkPUlVCJULIBjcRSwbrNmclyQap/rIpUTJZoQD0T4+fo7p
TYPkJk8AZABJUU/BPj0m88FdPbELqScCbDoIoZaXwNUQacfxFD4cWsJPYpoMaXDrzifxOOFVRmIu
gPwxBRvyAXPMXQQ46C3cFiKSj7ffI6/MLkAHA1AgYBcrijibq4Y9prE0k5dhbhNUNYVT0K8W0udc
AWhPqGLuKA6f7zHDAbWcsLTEwOE4A0gNzvaSF+QLFAoyGBgiDu4RRjEWCx6x6Gd8423VdsbcpObK
ZZCn15ykNeLOi4Bgo0M1d0RdmPej0YI3XIjbFN/nsxg5enVwuq4g9eKWSix2eoM+gvmI9no9oqd5
PHiL/km3ssHA/UBY6+9XGASmcLfDGY5BZNJR2dUw4EAVvxQSJDyHbmE603ymGW6kW/hvfIuP7riu
ARbiRfn4cEtLryu6I1gbJ0YcNBHfZvT5IAaXF2Yo6CE+hsH7m9XsUTRRp4LCG7FZ0fPaOXiwM1kn
64T0Gz0LAoF4EmgAkCZOw+rIL9NCwEFcYyPdbSFAM2hcK3lN9HrufOj/rxcq1MNGYvw7EGeobTt0
HaBPfs84cSYMTgw1KCEOFa6hwZqbuP1kT9Gf8Fso15sCjUBqVpMnfJfrOZNAEXAYFnHIJWQZb8t9
ISQDIF8gV27daTXrobgxYYj3UA+i3WCe6Gw6lg6kJ1h1dCkzgUHh42k4L806EKNAldCYsQUxyBwr
zB1GPqEj/1jg7G4sX7ro+/zq3sAUg/MC3XWiJ0NilGf/5HJJuBlN+Lkwde0NREiw7UKAfWQL/BhD
xqu/2pl84keMO71Hrwdr5tsb6NdN37CaeATvqLOvx8PogU0AU/LImS3XLCb2BbqxVzfWPXgworQj
vonxN2YZ8Xc8pHsBSvGZdedxBWF7vBYTEHyouHFLIcVAGuFtjUC5MRfgUZ64Odub9MaDXo+sHaPM
vcWx+O+GwrxA3gjZb9B/9/gmlu2RfhEbBeQ88l+kyDfF0UAwCQQayQ3AaCKzYF7d5l4x3e65Oq/E
WPHa1VF/8sLhMgVckZD6HQLX462qZ/GMj+bGWqknXkJ5suo5iQ3RVD4mLT0xZZ9I3+KX2cEfPUbZ
6iqh/jEWDYrhtAyBaKbHTMjY4DnD2qaEzxnGV3eSLtWTn6C7ebf3rX3yTHIqsUffsyb55ucIl+q6
kk/XHYdWqIxNZQriqbkXdMmoMX2uevyxwb0YGPL8Tad4g510ARoKZEtudzITCWS5OSGO4TuDO4EN
72FuaGnx7AhtlyEicNz60AAOs5laslEwDGxj7IeGNSbT8OUCKSjxss1iGX2e6r04Yr1DW/pu9W0o
LRAS4v22So9cIAvYfhIv0WAvO09/YHoIe7N+y6l45FEYpIJlYuuAp1iP/94CDCKJDUnY50Cyk+9c
U4mB1buyyVmM1VjIs7ERlPOE0wW1d8aO72IdaFDMODYnpoqx4kd1plQz+7AH62DsRmjKFNAeSH0N
LWHvg2wPfxzUGwuHoCelJ3A/c1yBqPPyccxE4IXVk38MjySBCjHrCGVQg6TrpEs0cAOx4Y5xkLVx
rqN6Cs23Gynjj6t1PqS1ANdrPvxF/kwi/cUB7iLUz9O5iwPTw3yWv5Z37eXzrPKOuYAbEahd3c9T
QW25G0nH+GdYkCNtoJc5EP0hXncjeRdfR/qFJ1eGoz5QHroSXMGqBYpMTjpwGn42xrcR1RbpmN8x
sSbE0QEZgLagv4WumlwhXYBzA/B+AcD8Plka0RSeo7bIbdhUw4hAj3Pi0nY+aaLMhluHmMuKtgI2
1MZX8kp0QreqBAAS3gIzJFDRGV2aHXzEEZLRprgM6BuMlkhCYcZJW1EcAhEZ38QPF0IkKyTobz1q
OED47ItRTPKClCKUoHGL13bj0GnmRX9PmNTX3DdaT9gs8QVSkozkRrq9mBYN0GtYfYMdg9kMXGYc
rWRy8MZfpAl4X36xSFjlCRqFGVMKZJeD+hBPja7TWD+lV1fApSNPw8tDH7J+8NtraoRYvcT0K1S6
WFHQp5jApJ3m+f0FrAHGMNjOssOqYpSf0ExLC48/8uioRJZ1rKHn0YkWQosEPt2aI5vK5RJbSR0Y
Hr1EWq3weLhCtR93A/iR1N1Qd2TxsYUVrs6idVnAPRXdGugnfQG8aSiyd/oG3TBjHkkU7kbMC1v1
AWZ/sunXJIDHmpda8VA+Gw/whSPDiVBUnUjcwPbZ/UXoiqu5L13ehAUHY9dvUjKEExqtbGob1/YK
FCnCTOkE7UneDl3PsY2vz+AiP2B4l2fmFrL0TBoagOwaMrf5hH6RNM++5cxUrK4AEG/sWwp7A/Az
E68DbDAKjzY+SeQhQfch79V6mBe2XLo68iOU1UWrkSnj+7hj0XJewYKyvMsUhG9QyHc6jGc/7kfH
TZXZ3qwjJiqpG9adMUFk8wpYf407NpVY28UBI0F89OXDNmdFlwNXg8uwUvcJooykJ4WtMiI8I7KW
tYTEtjNgr1RcLGHp0ICfWdMp8iPBDDRcJyTZmEHWEkWrfimvtYV9UdEfYQHi3pkuSYdRhYGjQCY0
9OwZecYNlMhg0QgRosEDbSro0x97hgs8X/qGV+sTIShLbyBlxgVMRwx9+NZ8WvwGeJiR/h0rsDpr
j1fgv7iSvlDCXDWoKhkb9NFJ49ZA3RAgQ5ANwfkRa9dEL5caULDlsTb43hHDR9K3RmkkQ3VdIPiZ
wu2Wpn8Tvzmrr5n1GDRTDdkfaiFwD7A6/k6uH4BPPxBR4QLkBxXNbjhNOKNLpGcIwIYlvCYy/5uB
U7InXD2moh2PE21bUZeCRYvOXO4wLL1MZsZBEg1wbgXOshBt1VSf10j4GWbyYBzLQ/21yqEekIfx
enhm2HOE9BvkhFaG5oeztpviz8EjUL6zHSmDfO0xoWP8DB8K8AaOPTD+TjB88b+WvZdaDz8aeoxG
tyZIwNKkxvxkgHz8rKsc64HxCXJZEdxy4JeazzvYzH/umKk/eI/TgQ88q/g1O0dO5x0MCIV8l5vj
3wz+TJsgSsWd1nqRLtnI8NW+wkk6LLlw743XmodhJ9K88RbyOtgOcNu1oYyFMOTaq/OpOA0ACDr6
fzTd124iyxYG4CdCIodbk0MTjDGGGzTYmJwzT3++8taRtmbPjMcYuqur1vrXH94vpL/c6gRIc80E
kHHj3JcA68F0jwVVjG0ws3UJxW/zeQMCh9Tt+T6LHg7+Da7HixNDqu4ruRBjB7HdNelW31iRz0RU
p7XdhJFm5wwXJ7UN/DlfcsPn0lHnPw9CfM3kaJWvXHPY7YqscLl8335fSeTevFvkis1rmt4PqLtJ
N63np6XheVjRNCohgkLdYrEwJ2gRo2OsTkmyz8m9maUNAUa0/mmhMunu8tEgUkFskGV2KcVvvWWs
trnQYPoRPCeDlooW5VS8CZpNIm1Xkly7aL1YuhizEkuS0JvBC9yS2GqaXHZ3ljN31Efkj+jZ5TWX
/PFeSJL3DoOV8Lkirrxv9PL3fSWVriae73cRAovKhFaYj2kmZP4ufbihv/ZCknJciPRoM3yA3j+s
vk1T4umtz9/PpkdebNsVFP78e4qYmN2s1ve8FGwfrFDaDbPS4o2o7/UH30gXvrhLV+fi41dfpChD
O2dL0vjhOkum3oTJW0C7Pk+LQeHddfa9q1hzaYWcmaSV3JxJN9c+JIq3VC2bK8fTpbT76j9U6FG+
63ZlMo3nvpJMVPKjZOydi+DhVpFfw0tgaYoWo0N5zxyrC8Iu8TexZiFBgHPjn3Rn7FN6DF2Z8z1y
SmxFFcx4zGWsh0crI/HYxRsRfFGlLtiVzuiPLSo8D+zOXv2e7pOppva13b5OzJnbCAYsLQK9OrpM
X0TVs4yVx9NUhnFzwVqU01MCLavoa4mwE43ny9rtIzm4z7hGMjO8cscanGfe6PzZYJi4A1UXRoxI
Fw+NcdBJrXCzall9SmtCOv92jXUzydbxd63B+0j+Iwf2s1YGnjoBPKcy0TrZFhJvcJHSKAUB5/p9
wmyhNHmWVx8mNadOfHZkoje+R2tWt2+HLocEl4UKGxckV74PrO8Ll8T0yM/PTQn3UTO+t9xmR4fu
BmY9SJzNccTUcJx/f84utdQ7n7uzcOdWFjN4UnpMgjmFHdSIzOU4crRBGCM5zWIy1RLSMf7lhYEa
xjZfrUf91k8d6uPLRwb/mDkg18y+jZBQtPRsk1DvBzz7hvesRqMYG75K5kie5sQeXFPahobwzc7T
SJptDYirY7aNbAMF91xMd+3pGdIvRp2pJr8GyT0Cj0VuTHf9ffs6thgPNJZvzwGHqd5tag90r+eJ
pnM107YsPX7p0Spd3x8GZ8o2CVE8E+c1G9TzEf5oISWmBpVTIcDaOsVrUHTvl7WX5De85uZ6wMvS
ppBtrLkpekD2rXP6bYu3hybav77IwMsPHDjMNgykrlMtKWLqb2tiHL/8tvZv958g8Z6/XYb5brBX
zBTXyQoZtHvmY4yP41Tppo3+EAwWgJigBj7BFnQUy/Ly/UKaiCjHV1toVRC6SwaJG0C/gVTXjVQL
so+RNDr1s/XN57V1rcNAtQ4OykSAxzrzWO3MB2lSXA+S914srZvzfYfO9RgEsl5ywfoesQOBvZy+
RQZi95xzr51LlC+NwtjElFtQzVbzwJmi2HOD1WsFo5dWsp7/oJOvHDre4aG/HJ+ZdHhkdrX7oxoO
GzummKy/HcGmYUfcPVr8QvmLrK6z3aHMIsOsVYKVzXybqMQkJov9GZnK5rZ1j/dhIoKwtEjVeCna
Fk+X9uY2uz6qpH7zmSB0a9OuceM0Ec0bFvvdUmAqiRYXzDDL5xmRA4LHv8vH48+KIbFWfQfT0gPz
hXYcoxBZ9m1SlSlaf/zcq/l/X9KY8b+kJZomVRXLxUvn5CGdbfo3aeSjvfnleD/Y83AIjkLOBOxK
tBd87qLPt6SCSAxiuV7aY1/dHyqPn3BGhC1RokZFBGklDkNvpH/SP9soMc1Mn4Pn2LH4Hv/csLBc
lhcGymt3tr1ue87m6DT/GKU+pueI6UiquR8cQLmxTQlEqMXMsTMn71hwndw3zH7qWDFta4MA1Vgt
OnQew0Jl2TjzLp/y++8sI1/0bMoUYUduvv9zvhdT00vt2U0aBmJEqI/D/P09U4t3zt/YTNaDuMv2
eiYIsoo2/hFvEc4sekIHarCJxK2k7l08y5tfmoorXU9D12tyv5w09EgK8jzG0eh1YPa7lPn0dmVw
XGimExrYfek+miyrMTQb0lHHbBYzsqziXWkJWd4kaw6zQ9rtJqLnkRZWE71YYlfbHavJrmJkIlB+
X8vea9dBYXjpXLFtovTIF5FfBw4QKSLlNOSydg/E0retInx8GF2Mvt4vH4lWBrSXiG79daBcvz0/
T/VbnflA4Z3WmPrz8aYuY2K6iRWXve2Mw0lzm2pgGGQED5mHehZfbyrzYfZzi8jWEZS3bl6MQEKv
oifcOzuZxa6am6m+ir3NH1wS6/0B+zl9d6iVjdRU08NF8AKHVpdpgd8t08rd3GnduOSUsPfHG19I
B4yrMVQ9qAEU/XFR6peSSmCrsMbUm77i6O9vNv/NdBcfLJ2ljdzgeYuWg9VZdkkl231VvaEna7ui
vO3FNEY0gileOg+gWWkuWsbP12Kilxgr0HdN6znJTv0Wna+lUNCUHrXsKFfbV1FoF9yTvTGjtpio
4OXM3ME8JPVv0041aPeUVHra5fNLmSOv74XvHp6YZbk+L7N5zS5LkzrIyvYC6mSa82yfi8uG2tys
//YbL2U+n/y9z6WX/TnbTLTVdhxVryNlo0pMB1s9NuiG9QHN1+8Ia4heuHR6z3ZW38nB9Wv/8YQj
bliBX9rHoEWiLWaXlghxNkI4hD/cKnmdHZs7CpnHucx1pfQaMVw/YZljtuZ624/kl3Hx+QfSyp9n
mpGMHjKW0GLLbP8cu2MxBX8pFPPGOdY8NdbdNFXu+FRlREnChnl24dn2Nu/Eh9vuhFNM/fGXfcfc
LlY3mQ8cU5yhvGGkxfkvW0sOjYPLqXqMjopzQdA6IkZgH25HuHt/JtzJeyUxu2yqRmQWEYAz1ssB
bTVgHRK5HM6XHdPyz1fmmP88Y+jVv70OFvLfm0bzvHYnwHFYFW+QoveZlRUVY79TLvBgUQKxdBR1
JqPpERjBPih68zIA6POfyZcko1miu/u6w1A6RvGROGHicS4EGJ0psGy4JC/GzoiFg/hHxsj83sp8
0iYlBijqLj927kqeAyf6TRtuuv/KRXrsk1Wl5Kzlohin1ueHMeu1jxYBsYRYHX4Vr+s6tHZZjClt
QNWHX6JUT48GXjxLt4DnAxg+vKf+7eubJvvsYJQTpGyiV5AzUr+nfRO8gkbyEdr30vbLNiMSEx4L
iK3cBunpYV15Xlpf2d7zWZwrvCj7mtuOweoJ0JeHCHk2mHB/XgZCNlvLT/4L7DgLdSFwpFOrHoPX
JKkSLd2be9id22PHkIfRokzm8CTyI2Uqgs5dq333aTFgLLovMbXmjNwfNeF9PUIDSEMTq7ueCxlv
nhiuxGri6/L6iLtyt0iAc8IHnbnS4y0qSyLKa3SN9qNca/nL60/K6qb8KGcrx/q9cxskuvQfJU9U
1RywmCQJfTKQhGOXF82HhkQNzfycNHRQQCn+9TYKs5tsjGUnW5NaxYgfr7Lav//5EQ4LkrbIM5qY
gO4hImW+JqbO3UocA1XXatb1ZIs32jWCI2R9NdQVU6CZunayU0+hgClUOaqNwNSv3Jv34cGU4Std
XcfV7CELOXtp4rPbAXvp5qNN6iNHhEKJxe3iT+2BayxBigyjb94x3vZDjBclwIodf3Dafc3ylVfE
s6GJErUcTb7wRftkh9su2Amnl1vZsXzs0Hw+pEmdqhKaC0/jC1tdyFHEFPWBPDb7ZDF1fJt/CSZS
EfBiHKqXPs8/MpCPo2MC7VcelSzYY3/Jheo+XYw3vVtOfmxQtHj1pwuxCilrz4ys4VZ6mFKoEKV4
PGZxmd3J5mpR347yNdN1pGUaAfanhdFq7HBd9znd+vt0a8Ka0qcdh8CEE4tPiQCzc/deurbyldSb
Jd3JVxZtB1zD8KiZE8R5+uJLVL1VRalWxYyZLOH49ZLDeMgyfFvNliWeKV6JIFBujecfkyKkvfFk
vVUufESP3cu/SzlR9PTx/mhcIhc1PpQGhORZZmM0NoklQy7w8RBfYL0K/BaBxqdjWAinj2O+syyB
UX6gzPmO2Al8wm9UbqEGz2DhbAkkp7k9e0281fvHEtAy82FX3oG9eHbi75X7ffGMuEWpwarmemTT
9VJsRC1bzmSbu/aimW6dxlamHgP/lynP16J5aWNDZIub8bGSr8Tnrev+iwjGel01599WuSXJ5iUb
1sAtSojzMbZSX33kpG8EgcXAvjpYqvSmu0FhgSF+lUyOCW7O3by/9RfRL+ChM3GuBwdlM5FhYlnb
9E7j+Tcq+mtAGjUH/g0vs2N/HhQamL/xMLs/9LZ9aZH/ZSX76adGhiUpehqSuahN+MHP9jvWOLcK
vbsN89RO/Jr7XS8YJMXst0Hf5OvGsPVeifdPZeNYu6BpDtg7zAc4CJByB3KW22W3exzbgQpm2PST
a9gQb2VnY2zVWN9r80aiHRu3HnDPAKDqkJ5f2S92rAJkbtsGZoGjrRczZXlbjNlHkVCfeQSjIo6J
E/rH+t7yYOJf2v7AeaqxktlEb/kZa8a6QB+78qT1agNEy3mxgM964tMwLPEv3VyU2Q228H0rx47U
NzT/Lk+GoSHkWFO56rDDL8Z6zKZ3jXhp1TY5JCrRc4ocUDb0EkOK80kXU7m8+TSGo2PIcIgfWJUW
72JsESRlR9vGmjbj0rKz7Z859cD/i/ehfJiijC16gDUmxCJ61vYe1vxJZmiyuXbvl93rR7o1v1cf
n3Y+2dmBp3//2P5g3wna/nVtc7/4GpjGmGAOTjQmQzfdaxgTZn7v9cLMqKQVrjhTmVq+tjJYkoH7
eAlcKyIaiTXzxVzv/JWJsp1lff4RrzhJqfZNSXurf7dcYCcSiWIGYyAcW4WxOcStGKaFLv68fhK0
8GcQb/SM+vDpPFyeayYE90lk2hdPkLsFwPr2LC5Nz1qQxEZqCkYplE2ho4eJyL6aaiaGZ0pXSKGr
mSlqjlnPzcuKL3DjpnIcu9bV1VDVazDz6WD2jkcBS+tRuBWzH0vF2KPHYPkDaNi5lBlYFNND3jmV
s+He4S0VWBcF1g3We7ay/Lj2Y9VYRJ5ZkXAgGmPZ3f1zAtIcl5g+V0/fvC9LCE7/5peGm91FqGhz
pLPvmCOyeP+6XCr3vlysoZStqhHNZF5iz8a3EsgTo9HmX0mDYFR5rt+q2bbt9lI9tWPz6NF+trJ9
lWcLrY6OooGsU3pOtbEfSPyBuRaYCus/1/oiflGZq8ykRBWKH/LjbBbd0zz00hUP3EgFPPnwrzO/
2cqqxmnqn9rsAw2wuGrby3+9V2kNxUVxUUrWMc5/DQrMGc+te8tAfPmRN16a1GDahcgYaAxwf72r
eAYmHgDlzXB5K6+jeY8h41zFIjBuurhVDL2KzIFSb3bsKKcJhQLY+O+dS66oFqs6zd9ircxHvph8
u5csAe/GVzkRnHpnsrAoT8wOQRqTxtnyvXYp1nIwlHKdVWsyuJROnCImskBPs11UqGFzFYUheLgD
efzcf7RP73+Cs7ly62sThHDh48KFEPpP7+HyohyEn0h8YW9HyFi0Q52GK5Pgn3v4JXZK1ubRaqha
Y1+SrM+TlUONYUtRKVBcuHKTDsJ1LML37xYaj2rm384ZFtaqAZ/gcrE8yx8W9bVDsdBd2s89Kw+P
cjYojfJtKl16jjbl/Kr16k8cabsGLUqSwSutZPFeP1Y2Aqw4oZQYVvNK1583btIFBCH3Yh3OAj6w
7I4PHQ+myvIj63mLRSbBTHOalA9oFb1rvrhun9FcadcX76gL+YpyJ3xfrqsO7MZKDUErvnitZwau
sIO0dK1bXPY7WhsfdNtixhXd5fydItze3cEJ/xcE4CASbPGPXULpUXz+hPdMT0WT2iQSzcCeBrnZ
o027c+WxorgjfcCxzcwruwZd5rNuDbewIlOfDKkx3cXI1c9+Xp7wIzM4969d/cLo/vGfauaeLmKs
nilAAg35kaxeUo3ErxSlUqGR+cXpnP84B89JuRkNtiP2IuwKVJp7Cauti93Ulb3rYx2TxuFAh6xh
dqBKawgwU/zGrH/buvwCIyxFJMJYpmkdZPIAq9rxqzC4lDPk/SXBcJXzKGmeVQZ3AjLG5961l/33
aCUwMyvWj1ZSELgilYdzfSOC/PqhLmnHZnN2j3CXXS02M6fUMXdTkyJwUu/4rtEO+HTunS67B2MD
bp0jhmDSS+yC896icmpC2CeV6vA74Fj63kSu8qgFoOXMh2TRCXR2coc2HkS0knNIycOzh3qp9+B4
HgA1z1HqX+Lz3M1XlPWlTHdSNKsqPar6/+7DsxGeDD3SxLGVazgt8pUjieW2Mz/Uz30V5yFS2q5m
yNRvBdIONNR5SRjr1PL+ez47+Ulx82xk93UxF4fxbSbh4WJZ3OuaAN+61GpJea+n6ocoOU0O1Uki
yKL1lL7pHl2ktAonQdL0cPDyNb2jZV6oh0v2zzeLhulEcZ8I4ue9DjtafzuFqZnolO4/j0SNZIjO
CiV8AtjteqRjXmhY4Mre2cxyXY8gBVdp7uPwsQbiC6lTS5YOs/RZlX7uyy+oUxy9PskcFdK5fSv7
7p8sO5eZIzrYAhhiz/mShubPzDGi8+YQmTdfQdcmj9K+xFr5tkKjee3af/GqXnr5lOLoFIVqMtad
tKlRXAoRAxsJ8Gwhxtm8d0kAny1UssNlRyOfHeaH61y0pCMUlMfEPnyCx9stRGjzhaqIaNfyeIsq
NRcrt6jt46XEIEgJQ2ahowIroHiIDjMwwKaxXrRorndjmfFexV8llZHVrUaGE0UkqutPsf5fV5J+
242XCm8jzx6UIKnsIdTvIPZ1lyNh0a1J5/ntVG9lg5tKXbydT+nYTy6qST8qvH7RNV68rTtZ/eSQ
gcbrh5/H4lXVNRndkNC3D+3rx9OpWWg8bQpB1+Uh6djr01NLQjyz77/sycHotUrLQoW2x7t7z2SK
r1HY6FeRFBOL6V5h0VdfvCOD7dphsZ77gsidKuG+vq0kuYS763gIWnuLXnMR7jIBtO10UizUsu1s
W5pAg+ov3Kxs5/ZbsF0nolN0msnJWo3XlXBiHSvXFgJZoff65UlGueEJ3LeQAxtXT3ju1qIvjjmd
ZFB6nK71dGuncvMjOazMu77ThkPD5BPH61htvFowLfHOEMZ/HLB8m2ysx597JzObP3yOJFq/a1k6
YO4pfnrs1+6t8yQ4d7CLEFno5cOjqL1zpdh+kLRPV9avzx7jYG5BL8rpZiJKFMoebpoBurlPrdan
0m+uFRSete5qf8L+C6HZ1cSMofm7KPvm2d7FOsKj4s4rQl/95Xuug35VEug2dm3Dlct0mWLrURKR
NIIu043aZmx9Jps+vpKdFk4wohus3my68TaC2yw+DW3OOD09ab6pQD8f7XO2EeteZj5CAKz0nKIS
/aDk1KN6yGouQ6B7Y/JVACb3s3YHQdKefWEI4nzKj3ECkFta1Z7aSDMNJZm6uUMDe4k4KucaLlDu
2ln253rPLGf/0MTfouzQVYsXetpYVumxez0NLM/cLPLYIpiZPL0Pgla443feAs5X5MikPnHloVh/
+u1kk1GMLQqKVP17dJNTO5e1b7HxYixmmzCC2aYhY9IyLMPqUDkOtRecrpK51yxmb8V7ENJxzYd+
8mgL+AMwQjuvs/crp4VKgAb8TPCdop4qYgkvPZdiTPa6JB9X3HLF9bm+qsU9bsJ2lKxTYh/YQ5O9
W2v+kwgOZ5JxnxSf81MjNXAw6yn+UtSEnZDXuU0vFY3QQcz8HyJJcmYuQ/mKtRiE8oe2ozX1q6rH
BUckxZ3N/T5bqU9PrqOYzRjoPHgDbgm7x/FF+xJC/8KamDhderfZbuwjJqeu1mugec5Xlt935wRA
EszmRbQjcZv2Wcxz6TT25jixpAbacaJtQmepgKAIS5TXvn8xiQVdNS+G1xgaCJp8RNrl8fbbPQ+C
4S9qWWpXv2VQoEzZflOjKjWuH34alYrzISE0iCj/59mKYeeCA7uF3qU8qZ0WCHRytkrrro8TjsS4
/kVJ09KP0jy4Usdu5h/QBGfG1Or78L790bAKCFGg+wD3jzlk60/oitUuGqJy/lmPgIauoqdk4ly4
cZ0z9WkBr3w5Ec2tdtP+6PYov7hVqVgtNsl8R/LVnZMq111FsW6omh3ScWHkTmdd90/hk4CbiUIq
CHhcn0KohKNrQ49YW39NmvtrbTt6aKMLyviSX4MKX7fBHw0QGuwZ7ME+kAWVbpH98jAp3lqnUuqN
BqcjjCndtBsvv8nSjTu6jMo9ssTIbkmh/Ax5CcsfGhMctsZKgbP+2jUOelH4y6MdOop166/GUlWt
FGGSSdU/DAprnsUSZXdz2eFsYiOJ+8k7kTChRJMK01E6RRIkw/+yBecax9vgIRcKba/1oMXq2Ulh
nf7EdzJf2RNVqfRcjCOPfHBwE+ft/lXoZRndIw5rYWzZakCkUTTM78su6NsWidq66/+P38B4bS1/
tkH/jQwZPb9X7bWV/OnGhkozCNfAaG27b0vFlu4i7XSp4GqiJIqhVOUFIBzcI7eLwtHldkIBuvl2
OlU9bYoYQhiUaL0kaAqmQm0xjuvgMN5sH+1kE8oK3D6pux2X3PfXFQe/0pzjXm3SJPEy2ULkFyz2
x2NelFk1aiy26xY9LKVvruETL1uXxvn7+o3yKE2vDxBBgbyFKBHOYIdc6fntt/fvKuLnuoLPhYyN
I/eL6C52w9Ju72exVbHQjo8UofPIhGQ9W/XVoCxbxUL2cBNi7USinCYv/YmPMDvSH44cF2GJV9Jf
tpSOtW3Y6Kz4fmh1Ciaz+iLlIYhUmYUdpyDwQWc2N1uUylAdlZopWLipQNS/119Wc7BHgFZFYMTj
vWJDtBsC8HXXkf3yMDtYF17TZe7ZgVmkJoqnWXa67thew88rxacXc85oM1YDpCel46F0ihyFdld4
Y0SqPjFg+OFf5nE4jrbfdPX8WnqnnsLO3nS2Rd/Lfu6ysz54XrN7GKOjwx+gNLY12JsPwBZMxFf4
Qbdnj9kMWKYKx8YsHAcTBIcHwoOnjK19TRqbIDzEVdy7CIjneyB5r+qpp+p7GSTJwakf+/Cz9DQ5
Bb+fIpWgq3gkmAsmPcx9TtE6VNlNSO5JaxwuGsM+ynwqfz/12V9+Q3tTMxYg2TprFkWQ77kNTpuq
ejnOzAsyCcebcWTp31lXV7TYy29fe/05uMzlg47n1yZ8obkZz1eVw1hAGucsVmrDWEbbrXgtKTt3
/kdg/yW2upmoA+gjsg1Ln5dDP9d1X/zFeNe4jbktFT5tK8lm0s0+9sXNj0KHSp0z+TJ4QHzjRh4K
ntb549xdyuPTGNSW0VGPdGuEPZlSyF6Xa6R8G2s9MQ9RxghmwSizyqEnkrgjaDY4SYankERRZFsi
suUdosmuVuiKLpsUY62VQ7xD/B2fetQsBb8NZ9NTCQJkCO3AExWkH/TuWqVwaEpSGZ3eWVz4sPOO
cQVN559jxLyTjBfnHQtZLIzW8dH8f1Gns+KKSL9KHsLCtGYedYmunRUKLnwB9l+5t/jODGI9bgW1
48iEzA7ofWBeNa27uROR40ckvV2dPv++zfQJupeWi9JeGdGz0wjvPytXjw3EoZbfRJ4pf32F85yT
ZRUVUx3LLo9FVXLnss388GyQ2Mtl24exQYASTElzG9h4bVZ/GHZ2eFbXxhreMqhFgZvH4a6TLy+/
+7wC8dwaENBuiqoJOKgR1M+sasxtYlajWOcvF7sA8wr1h1WFOJlwrXaNF0DJ+Do0aIVPhwaoZ6yR
W5vId9ifuMSHYG/xaIcev/BnVueZcVaH/dclBVVuaseKA7OY+rB5dIWCValr7LpaDmdI13v0zwGj
J7UG3xdXJ2yX15/7B/iu8fhnstCx6Pd9NNCefUctPNWPHnocAXkfymEZvrTEHRY/dgD3sx1kYeGA
ega/h1hj230irnxdNo3XrxQya+7vbtkLQC4siHqX90ubGJOYidrHuWND5dz7y2Ci+/qlUIidKvbo
Ejn2YN06oTH7ktKzeJNDOx84IsbAgdbp3Q3o5gisiRvf5v3kVKNRD61GGWQL6SPfioKgAb09St+H
6NhOx+XHPEM4SDZFfEJtktGK0oiTa5FL/NrwEcKBWKdACM9+w1Z6puJQwcW/2++kT3LmmA1HdOFZ
j/eTH9gTIdyOsTen0OlzxA+DiDzAARKCa7Z1+4DaAZ1ydgxBnLbYw0yVKbpv9nzPdZ3jRsPNUFuY
IwXbiHLAoQptpHhxyaXQmV39gzPIs3P99W3tP7SgUNu1Hq1J7/l7LV8b2rrQGR8cRWEYUltpPa4B
mQv/NUZM3kvJb+hcbCwKflc7chJStnibCoeaVwxDpHvv8DWZLaK0Nry77ZzGSviEOZDpGc6kWnXb
1WYlvxBbV0WRjqZPhYYJoO2w0Lh+cHXo7psX8KJgnEMxP9jcG87F1gtTcZji3g+yfTsPFzMmc8bT
uV3Rn2OXkl+toj5ADcVHaA1KW2fXYKUmiIzvL5WI5+beCdCdXd0X2DCdIg9oxy7htKDEnTExA1ao
rzyPSbi4t0biQxOb/H78LnKebaCur7XCfjtpz9PVI48jHNqdP9ntZnPSore8uN7ZBIm4bcIDpFEm
lzgfaII6l9KqdRuth1moI5jioD86RcdD4/eQaZ/XnWM/EV27ir0UwXSCApKwC07zOU9BUpSxwdLn
EqWnoXGaJhYNyN8gPFAADEP/e/8R3caT4annw9z4skVzm89MRZNuwjL4cfZhNvlhdur0O/Uyg8v7
cnT5xxOrrdS+tp6tBJxOUAwouB6XfveWrG9bVKD3FsihZLjhc1/eV4PNrLS1aYFcrn0FQHoK0rBJ
v1+Fg/BBVQfP+1rjcFprxqJ004j51DP+X3/l/m2/U3qyGIfQh0zhjFQ4zFzOfkV9K5tGlUZASxY1
WFVyypQ2H+5HurVSVn0fxqdFIz1VhoTNU+mBz5TTEr0tp6m3dDtdKIFzATth4LkRY6QaiQUgYxmK
HsXPaXYJs8GMpEyEhV1798/DSq1BzCX9oQvACFhKAF1iXYMr9wg3bQX2VcbE32pcTXBoncSL8u2u
sc8GJ8f01OzT2ZRuzjs755wp0qFymikoFUbrQy31rCan8zAgclI7PswrXTPlDbQA/tc3MN0fKb7D
u5oMz/3sFE5jh3Qi7hqT4dYiZhb3rsO49vd9lRFhxODeMUt0K4Ro+/ApQzQmayb9r0OTjQ+Vtn4V
4stD+FHaj3jMFthOtBwEbMYDAH37t6kZZ3YLbmS6lplNbo2wtMYBddr0HF1KmfWk8tq0oVIPJRd+
1vZbcxSOUMe9IyDA6fDD5pYRsnLoQ793/9jpE5sWSSiftn1n/tT9TBuYnaW7GscOXP3Qe+ilmuGn
QLwdqFJ6Xwbyk8ryKzNwfrSCQLl+eGfQgAiU72zthKgc43MrQBogaMlHgCelTmkp6HAGr+8/W42C
pD8+UvPu3SFXQmV5cczXl1CK0bv5zfxHwETSjiMgvHyvw+jWfWDLu2UkpXPVY6WX+3dPlXKfx9G1
s4sS9Wx70oYX6utSH4VW0qxoZDRkabq96aZPaKb9d6bHXb2eth6FxcqkIjZi0NTU07VjDQ2nuYcW
BgRoL8ae28Z3bBCvC3kRVh6Gq7FFnafpZGgtLP7QwQBx8kKD2KwQ1YqqVL20ItQjdxt7JK6JUON4
JUCAHkQzwlTIoUTgbUB7BpWU+V/wOvYZRdx5BJIQX1kGmM4+7LvCwSVuAVDv4SE+88e79nezTHc/
XPftmn0p6JX48+1USXV3JiKHCFfEU+TDK/9Tq6qnw1NopqOG3DIfTcgdCIQvtLTYJ+/k94P7+vF4
p/I7BJ961s2XNoML/hTH4u4fstb1+06WKAHw6WHMfiW/L5/J1qT5HObRyt9ZCTl/rPhUaZWqurNP
3ce8+QruB8FFQ1wokwQ7dJYhfUocZDihJkNmRavik+cYIuWrlCNpeJUQOfLO1EVN4QbPwW/Rlxjy
2hpU+luQret6qu6fc5kSdZSRSUxwTqCIJIcijI2aWLUlK498eeWhxwS1mYxzk088D+C4/56HEgvh
+L2rjHKXE/8IWYOLxn8XJNIaljnAV7OlY2v9sXpPfm8+l3R2ncW7grXwSyma/X79Tr4ht+2YvEyO
KYXe4RP0WLvqFE7vuX+PKp7CX3nEA45uIIy91Mm4Kh2FwBUXvEXpy1LhU51ipMuhafOpAHH5iRIB
qo3CAAhRRLiNYjOzTj7maI+1Sccq9XYnXxB0iCfLmWQjzHkJ1691HA2JDpcgmo/1Lr/P793v+Rtj
le9/OLXV1fMfV6lu3OVURYCqaWRvkAm2YF5KYpz60XhiETmcn8fq3FOvOe067FnB02K0TMjaL2NM
MGjhFzoKTYDCBrQALyF0GzmwYC073TVUskp40S7vd9QGFR66MFS3PGktpj5HjQnNJ/lsBhfP1PcE
2vbuw14eAOHHCBJkRMO3CZFL5ViKNdfEQMXVoFC7F+/lS8l4r4WOcW6sp5P3UxSgPGnXbVCmZitc
fkNDs/vGsyKYhUtWqpx1A69ZYzZ8olVPvT3vZn6vH6rYsgZlUiTedVQonNWt4W0UumFSU0Gg7Die
1p30ND/1XTb3MbPr9noYGsn6MWP8vG/mOom+b4ge6+pSxhtpqkYknntbDXTyh0EynIE7Q6yHQYFV
/NdLQGkjnCmHqANw7HS9zbb3ir+5mEyspV2aMsWbN7jWqXoZeAhwYQ4zcNi6CtM9HSrPkCKeHp4P
JeHMm55/4ViO64ZnE55VSePfkh1KH46bpgj3TtiqOJfi0EL0pBLe13/bl6OcGbQXtY9p7xLO24GT
KzlFHZFHvO7YQa9DGeXzS9Nr3XMNB6xHC3jq+/IwgyOj0s8TpVzDayXu9QnSvXCVWaFL8YB3LtNX
Z6gOAtKq3tb3rt9ryw7oJtAfJ9ZMfWT4ZXcOIeraYGE0MJ059kxzkS9nuXcJUKHNFawrt/Dvo2li
AnwMINaT/nGZ/iDT03jVA3ZMc5Kw+uu+z+h6gzVuM5wnb/gq1xwVzm9ixVOGy8DbJhM+jpc4zcLU
+LAuhcvtoyUgDFA6vc8f0Oybw792rf4+s89wi1bZNuhFQWBrNnhCoCTeBcbn38K4evqYF5lq88je
NFYP3nr2wZGLcBnzJz/HSsH4Eo6IrskV8CuHIDQ+9Z68NSEQh7FjWVccfDwvYygEIHjoDLj0UrP8
9GzOpGVlR+g896Ou2aqVjR136uWHKdP2/qansxznhwoCh/m9A8e5fvBak9EbRr7mSKoD3WMoFU3N
bVR1g/mzkvJ6KkMjAoACcivei4tueOLCk2FGFiY0r8akowL1s5VIqj5FRvI74Hux95dnUb6uovCP
NQBzPPI+AuX9Uyx3jCXUYauG+u5vlL7q3j4WxlP38ra9bxc6r+9sdG7sM2+XK0Solu+tHs187y85
zTg+14l1JtHK5F6x4pQ8TnEb4Cr3nmf1ZL5q3P/ydsurRnaYbCHyD6793L/TPIy8+gAvx82ehOhe
mywrF7XZqgI8VLbmpwmYmEfR4yN9fRbq0LKYiENl08sa0sOa1T2u/tqxj794lCv4CGe+OwRFdVMJ
ytk+1V1oXTbzXV8Oo7ue0ZpK0+GYns5jJXWTx18P0Ag1v3VkU/HP0tPHwF+YorC99usmFFigswCF
haueH4KiVBV7HLBBgDlR6lLlA2NuP4X3axg3J6Ez6w6kqXRqqEGc9ZdHGbRmgNDfhRbjTrF1bYYF
sbw2F71txwq6zluXmR8ERPEALJ4fwDo7wLbjOH1kTJRcpN3D3DwMVPf3ypwzNBqNZwk6MrPbmVNF
LpvvOYwfM1fDlyfJsnYfVmBluyoHfEQjVws3ftfC5ZKgMj1mZsZVGoJGRdpxWnDlDljLOD8NMBom
nlrHJQpFhXZp+aWUUkdrkBSPt/fEgC80puAsi9sKonuN+cLizxIJo9c+2gbSxx8UUAPWeLp4kLe+
qGrQlB5mGUwlEZZHau4b0p2lKaDkQ1XOgSsbTMiYVvFOcpTuf4x4UqzNzmHQE/sN0HIwYwsUOw4w
z+W/UK5a2p6nV7DHUq/+O6knQNeCPIMbCqQBz9jv0SXwKhYwijySU4MdUsE8g9/Gs3w4wVQpUFv5
xfvLQ7CtrnkmoWiYyqgBWumvJLguXW6lVy3Gi+YCeY3vGBswMKPUdDx5Cm9AChDbYRD7uA+fzRgW
O0O4c6h8Uetq3HLe4zgl0/m5uUZOJQHFhUCqhxe/Pw4DbVg4QZXkykg1Y5i62zVVK8owJ8Oysu/c
DxQZxfk3g+3/bq6Vamu8/Neq3URuFcro2tHrFkGAwfGeqVhRRRQPdtZr4/eB2lHJFQJG1oE1t/yB
BZTO5Ut4dFlqeQPov6dZ0mjRt4NpS+eWyVI7/7VCq3718w7mcMKziR0hn3fO/Vtv3X1OIsOZEAxh
suHgp7yH93DNUtYhfDZ2tUfPnrfQ6sy5iJmmGp5GWaDY6T0Mor4KudLyh/lJCGFB22IssWwdWHaO
91803S8mpHhF2JlA71UvOwzlARStget8iOaVeHM3yHVddUdvALg17xVzJ9CF8nVoY/871RRDADzr
MA+aN/seoRKa4lt+sRdH0zd2c5Kz+Hyu64Vfb2R0etZinzTyAqYvQeJxJ8EhyIhVH9Bd2FUsMocJ
gxt6+DWGQWAWpIKQQKuzcOS+PYf3MEpNav5Mix46o7/p/Tg/ABEucHuVJQj+V8N3OBXI4FnSXSiA
ct10O9/+/Q2wJJFqTe8IAQil16ufwYH5H0v3tZxYskQB9IuIwJtXOBjhrRB6IRoZvPd8/V2luTEd
Pd0tOKZMVpq9d2pj+wcqWwzNbHMJedmJVwVNIMjbkLGictHn0m8zn7DrSye+oqO4QyUd99Ov74zk
b6p4drgUdCotZpB8nxEUJyixLFl996ndXSus3JB0FGgzJ0o9HI5Qfj3npPappbZ0M3DQBqROvoJR
P5ajX0n516ybVWOqyryEYBI+t6EuAt+/KDmY1As9CMc4lrjBpUTzWd7WyAxxioF3mAWGA1g01S0A
zc29p45pHQpvJjqsmFtPXzHFwlDtSG1qaYPONIo3yZW9rfpzit0yra2Qfzm0X//oQjcJBwpepcRq
NCit0kIdEQCYbONkLXSwvKgHfJPYlOIT3AKDNjKdO7Cb6pP8zakl+7CcxKLUpnIug56pfd6qBb6W
CkUDBrgTf0feqAWA0DRRRa5pZXupzo1OwUhXz9RKjfIRYWmVpetC1hHJRUvZZ2BwbFERfo8kVup5
Jazx/VQ6KtYh51/LOV4GuTyZnP5+HGucxaEFgkKlu0os9t000sIEgc9HrK/UW27Cr3zdyt9ohCH7
f7uVN6MU1vq89lhVn2P48DXEyMiPCpPcBNMa1EJdSlMQraPVms4aUWrOWJSRWaCeouUa1nXAHix6
YWtx/GKrhnRhsryw/A2J40HOWYgc71/wbB+hkNUgBqRx759L7Zv8wiPwGiL7m2M9/Yp4m+5xJaPL
l+UXxzybH4N/3EuxfSUsbB+MCzqc+05hGR/26V6aYprky8vBQoFUEgioo5unm1H+L+sK8w2U4ME+
PfRm3YjfdPMu75KAIQse2Kq1D/l4dYfV6DBiZDuL1oM1g7bhZPSSulArlnFgO6KbrsY2APMDiLBR
Gjo3VtyMmBVvGzAm+XYoHq0vjWnbDznmsD+NQAzYq4TcqvyVUi6UtU8Sm8uOQVfvyKWhdUzUNF09
B1JCFO5a3rR41otWyGsK3SVpL/DtAxmDy49sT8eQFCItk6bWVb59Zk2RyNelxack3oYuetOsZu6l
3/vsgGJW4b+vBSxj0e3PrjcfmP65s6NltDBZPs2IK4tVNj8WgOqm2mMjPlNR66S3H6tWobsBOlKa
6cjJAon6tuFYhPGXLwoTQcQhXBG2qBBtRvdzKb8eirICcsyK7gGnGWrnkLTuXWeJUMCsyfYMpu2A
dD1fGlk0wakAQLjgMAtptORMcMvHFnrw9sd/SVF/+e9V/A7oNd59JseiNvlO5aKD0G4gPxHmh4e0
CIWlfWXPNzHFuBcqLhwhEYII6PGjwtJksJbRuaMDgDqIHyepH+sF+vkMaYvAEzOzFqkXsTD9bjVb
B5cRKyjECPnPETKVIGsKoTwLVRjmLxQ7C12SpjMJ1G3YfEDuVdyLJ8camc6OOATPFXnrL4Uki7T4
YVrTxDF040tUrsfqZrT37JfgAhyNhjypUsqq9LIyZFFF25mSCFH4+MSuEr6uwudfsdrca9CuGSx+
khpDea4cl7EuroQyU3O/tBnyGDUGwe/f1/Nt5sHa44zEuj7v+bgcBlDWPZ4o70bKdNeNXkp824rW
bFYrFhIO/4oyb4Cz5amj0sjAbcNhnteS54b7JPeR1+XdhM/jhmoc6d1ggdpKGJYCoKElCa8DiWYH
g1ZNo9S+md+9Wb0mcDmo2SRdP87Na2HviUcPka8Fuo4fhyvAPd1nzE1Yq77F1ASL8Tdjh3vtL2Rn
PHb3GvCGM19kscsQ1y8envIq0jwDGsKXZIVZMqOiZ6uT50/G+RqJArbbnj2x+9S5y/HxX0VrPTAM
K145jsxBpgAo+y8l7RueqLQd6Nt0+Hkcmq52++FEFxY1uQJrLDsTPpDvD22xRH13wwZKG6ICpZ5b
Kd9B2amk5gqO12hag0BQ3gHf2okosZL2mF5pFZ3bv1iP4I/M0+ejlIafR24AdhC4xrpqBE73Np9Y
PWTa00s7mvf1F3EScRCWlVVrBasabaJLN9/L9l4kp2/dZ/leznRu57K4Ldsr1MiutSyv5cvuFCIO
gJxC01exjNAylMXvwO+YIrnOGYq7fArJpxDwAjedlR8ABX6kT5bZqoK0qF183pPJA66u5MWnyOyb
763EJUTOolnokgaAcAEtDMbado598zfKi642me2TDPFVrvDPiSslZesLdU7ZoyonuR3E+Z7oWRpO
LLCb3v/+VRA3O0GYtXNRQJEvuueyoom9ka1fuqtdZbFH2dZMtVKoFRxDOyhEPQmLvOVLaErD/wNo
EDKlZ/BX+nHAB9JI6q2aCtcKtKHALW7BtRgsndepj5OL41e15w36SC0WIHgiqhgBQ77SaLdQS3Rw
WHsnlBTVcrjsWOj+ly/ppdZRjlIVZRjTDTdmNgSntz76RcBsXfEMXr2vHGyekkMjjWSwbmZaa/02
aWCL7NW3KrF4fcuhpNPrpGzDr8XqufcHkJr52na2DPnoBn0w2CvRqnhStg/l3/BdgK5YC7GlJizZ
1FZtgZNxnTZWZWCsT8WJROs+wGTIvvSF5OyAAzW2tWs/V9vQa78qI0wRbcA+H8RSAdAG2unx8yfX
WynA0Anz/s4hZwDmykl4Up+hJf6Ayt3VF5uq8b4LREe7arq/qR5aq2qs6fDKl871axlqkPd0GOXL
/lY6v6/7y4Yy2nuoo2oIKnJRW4Ezy4/jjVc3b2v1z7P7+N6Y9hfV91MUt7Lm52L0LD2rOSpCspJX
/8wav4Vl+6ic3/Wr0haxeGw/y/NG/jcDLkzHCsatdfnedS4G2ak4eCHefVL60LESkbB9JTQKOTfR
bHrzlfzZVBa2m9ttIsObkzH7Cd6XC2ZobVzL+VEgbKANEe/Yt/M93nMn18mT6lIwkfhl/bJR/HNB
Cutanv7kOnsgtY/LV4IK0kJZJJOK1jMluLD4IQLJnJU1Dmmef128j19QygQPAsG/pU42F7BLSbX0
Ro3W/eT7UgFPbawUG3ACjdkp2tbO/Xn/QTouVObUTguDQkdr8ChbLhABDoMEYxdf6epIpKwy74RC
7yAgOSRRA9EzzQRa89fygziS76dY3AdGetHpwOGWpuoiPgY0rOxwa89TidS/MTO6V/BJ57tr2SuF
Sv7n2gpo/uQbbYFu8lK5DdO/kkXyT2XvFNK70/7SuR9uvWJhnu1LFOwO14V3DFsRhYdFIvM4Icq0
v71u+zHZfeiG2UwrYURqGAUfSw0vdmfw3Xvwas6Jg1M4VQxWKyTNdQTb9B4YIRYjSMBoPi50WAzn
p1Qqd/z0rQZdJQzzTwteE7D6Cfgv+OzQF5sIwb4dJ5WIN/a1bRc0QqBT2IFcR9QgcNyfc7JZ40V3
XcuRxtALVeNMLbeIW0SxwbRHx8Q6fZJoVmJYQtgPl6/yE/hwWZr3t+3FMIVQJtIBGNLr93dzoVAV
1P394RXthu6RsZQaZuMOawqVcHmL/7tmKym4QPcHq/0+9xd3yzz760a7ben4QiUtG47ddyHoLBav
/WWusuvmfEMc/HVt5WoalFcLNQV1zQIu3zGrRWdskFlBsNYHQZgmT+kOo60U+7pRymjk91WK6Mhb
7XPrIrKvP7QqeFVSnWN53taP/dHUAbMXH+l7d6oGEZbeUwfve3WdKe7bjoMgGUXxMlpgCT1kGDOd
5G9skO7ZOLXHojGtL7rxvPhp/5uXrPkuYIX1pt3lD32TO85iO6lIoccC9Q0dFetXGBKuSSXLGw2q
GOefV7a6Gcx7ggVSSLvO8VOeqRMbp0H0mpbmppuixXqKdk6c/q77gM8ZGnV9xoFfC1U/XMErvPun
xLV6genIOIH0W7Xg3VN2SOctTiBtu2sxNrt1KV520qMThFEyWk1iKJqksLtHVmlAQgZFWts3Lgxn
i/g5ymbp3I7jpHXT76t4JflvIT6LiKWbcQmPV+nYn2Xf7/+2ErUlo/+qkJ1ZQ/xrgKU2uKRtXQlL
Yrj4PkAb/yZN0/DU3SLPKGyOCaLIonTmP4++SvQXfG/o5tIFEdbevS1HRbpSVmrz3uWuytlzKdWi
75C1EQ2H6+Tr/KjQOnW8PL/OH4n2ppFORVcbiPM4m49MxWiRLK8GOY7gvXQZL3tPZwOMtnTgyBPk
/5mu7Putu/p6vW3r+nxU5uXKuv6Q5axuKgWcw872XlsMCsvKXSNNTfd6uyMjwfkYztXTOAqT1M0q
v3WPnwXB6KpyhyRxeTTln8sgJxmKEUSpMt+k69O4tlKzRfSq7T/vn8bYKqs/19VHbe4bvF2QjT2j
7gkzbs0L++8PHc+T/rl109t6/N8CxjmuI1bz8L2fFzeTc7Af1mk221hpcxbtXxC55WObIc197dtJ
cgrNfT+Brjd0oLQzjcQsNfZ4OemKpZXqTpuIcfs89siPpN+vvT1dn7k298OkKkp1W2jGf6Zim9Ey
V6I09biU7p+3wba+oGdJI1/GWuCrPlp9QlYBMxHcAbFfVzeqRfO3BxLSVIRc2o82oZGKkEcuWRM7
GMRoMUBS7FpLw/yxRukwKPU5Fbhnf6J9TaHWONstYEg86vmByuqJwHoPhauUgy9Ulu8X+vTW4Hi/
ci0IL2i5r1hLTIfI+m+N1IEwJz0pKe22aIUIfh4KEK2mxzOZoWOmPS8vW0/SNKfi8Y2wbFObbmzL
TQnM+fG7vJTlz6HGEIfTtZReQ9byhBQMi7b61vt1nqxO70TuS3e1zL7+pzVSkKArqcqms9RDevyS
NJPmHMemjfnndXRt7cUuw8eief+Mj0joWE/q6WrY3R0z9PMQDAH6UqLY1VbvErfL4UNZ9k+KLT9U
rxKZiMiErN1hqnZ7uzVXw2x13g9GfFHSHq+dfNN8ZZD7PEfzJqXXEkc2utb3v9s4s5np5r4TGvAq
ABTTvVgWkqu29Mf2So6lm9IMgAacoyw7w6TerwTWYhHxxDWhrVoIhA4/AAHPsXjuNH8To4aUiaAC
OlXCZVEXfG9GhUigJbsjTQxiLmxbygmO5yIAIWFOcTWfqm5MmuYXHEx4C+Fn8LBIkH9NW5l0eU0T
nHrzeyIR3VSxfWH/By8K/re7/cHt+0qIm4/86FIoPnvZ1vzfw3E+3xZP3+n30xvXgSgH0WhQSuaD
hYtuX89esndRbB8+iB4UmouRjEZr3meSzu+r7r596SZHuf1b+kGNq7iilJAoZn8K40e+eP95jtjF
U+cilThANhc54t6OX2MHZ+HtMEmOMoErTXttT6BJN3DHiPCLlxa+lcdV7hIxqs8bDqE+k32nDV1z
TiXpOIcTvUIVB+fuc9tbHYNDTU7psm6tjtU8MFb3tnujgne4VWwXLlJtvy9lDcWNx0P+lm9Y0nXW
LT3BRsFjdG/dulPtJbqPKP1+718fXiB1iArjbQ/Luj6Vi4ejlhQfLUrb2m5RdU7fhg7Z03C9dK23
KX2ARWmnIHEux5/lTIF6rFYp0VpKPFNZDT8eFGzzRH0jP/KxrZqkLUCSG+yECP6lmrsKKDrL91zn
hL+vVVPx/nt9FnP8vRV/4FRcLaLkolSQvNT7ydUWkatduH/COw0lFtGZjHGmuNBPaxtdrqUkubZV
8zxv/ReqrDluIsLbKO4zmwqQ/+ZaSj9L+9/0cpzopDdVK3yL1Kwh4W+6N6fPgl+0LPNlecHxUMKw
MBdqYPkZMr99OJg2kPYz71q2vyp4+SgIud/9d0orogh0/Pl26s+X5VyKTPMfgkxuf92kvbRpIIJ4
Hw1iPk7l5PABfpUbpi7dZ6KRxebElh3yWqK8wsiIYiItojsUf3EPFHDH291i9KdjFXzXczP0Ug5h
TqD7KR/BL65+d6Lt7XDRJwIAX7TpL4eME9HpNf7uphKqEW0k/2zn9A42tf0+woAhSSyHRLYBg3bv
oCec3//KK7J/thr8nGeYSQucRjHpu2kfHs2tFTOWkOSbkVzA7lNNQpvk544mUKCXBF6ESvyf0tHh
k1stXwBV0pF+TE14pkYwH+o9m9FSpgfN7d/hI9kiVbgV7h8SXU7A8X2qtemA+3ghAqKdUHWerK/f
NeErfsIUNzOF6uONEWyfbcX0e/rf9P1YN3Cx4l1+5QeLPpAjqGb8rDqLEmGGcq45n23kb4q3SaGZ
ICUwVxO4UbJsL0ayLaY12bj1ns15vF2or8ponDVKIO0luvimhgSlvtY/KeeEHhnr7utf0GNS40K1
u9PrBbSoxz8Tx9oGi0TWO4lXLFVayjGTlreO1pnSiYzUmZmprSg/fS1Zt89tonq1Zzr4PMOMACED
uMDMcQVr6Va8l/Y9HuVnupc7IZQgqcgLS1+MdtN6I91z/XM9hFLeurxv394W3X1Ir1++Tl/pzwL6
7ZUws94dpQWKeG/HPo6yQpVcWXrbov6ONUBNIfhKtqAbzZ/lAtkZWaKv5TjZLuAdS7DU6UNWn1G6
CfkAigpscJH91fyKtgJg7XfsOwBPcmWZfrKiIsPVovw4Ra1pz4aKheOjEjpx/BoTkeWdF53pvD7y
1Xk72fPji+L79R7t38VzL0fnx73Mi2aPs7/53+OZ60nI8rRctKS2km/7j8InCQSHqmKWoklc/WnV
X35rATXX0a6p/9YB8CjdIRnb2n5ccr6joU5U6O8aVMHnzFSLc3if2HpBL7ef6scPTCiAdo2IGH04
P0UfojedHex+9X/pBRWBdXOtvJLQUUntNOgOLIdQocnOqxek5uj7fv0nd50dynR4NvXZXf/UL4QG
XeuhlhSLv44jQLLvm0QNCIgxbc4v8F4kqAwYupKGJbvG/mNFhTDQqvQS6skiqMWTGkprmAuGK7EC
9qxocm7Isx9f6spinVBeQLKdp2uxfPPY4brAJ/s90DCgL+7GRvqH4Iuuko8a/iwK2x2Ackl1x3Pq
B8YDgjlUw1QvVjtmoV5kNXYNIvz5K/7RyQ468v2j12rwoOCVe8uNNr9GJ6NaQ4JiJ0av7gR+++62
GeqDr1rQ4u8HzqPei2GoEMQu6/pKnulPBT+n3GwTYlNWcy0C5VSRNxqvke+BUVw/BmTrlJl3CtGL
CDT7IykPheNYzH6c3i+/hZYZiPVuvxS/TWpGUPf9VNpoL2WSV6Vl69DQoY8c37aafMtsyvum7hMX
cRd81yvYQ6gAODWPgsMGm+VA2JX1ifhD9yatwWRdX6hzwJjIRZcPwWJhOF9+5FVVQXJ2KOt1QFM9
lhUZlAymm9ZzBkQIOz+4A388h0k4Tn0jhTbpEhS5ftSPFnwFintA5hbgGO/N2DZ6lE/qzPjDCDea
19wC8HENa1coHm9F/RiSmlZozKR7biD+/0Nw6x88mOyYFNwLiODcxexpcLsA6PCJ/zAZHtPzKWid
9iqURwAZO1n1dJgg2yd5keO3qbSDksvV6QyfYJW2xaweIJgRInR9QiNl6ofmSVAhwuMxaBjDrnf3
PbRgX3cGksxqJMyVOCPU49ZjR2V2lBhcS/Heq5MATYOnKaDKjx6Te48NtNW3v3GQJNu8AxLPFC4S
jcyykWwfCFl+wJzeODBEwqioIN5yEcaxc/V1JcTIadBAsejsf3KZ5+X7qXL7cHCoKD5lM7D28Bvv
jaf660ccYjdTYVEYv80ROLDxsrgY2HvjTBlD0DAtk9+btrgrp2AhuRr+Hq5ATCnzcZe5KlA5eLbd
8fF1F61ntQjI6EtMDAxYNlpwR3QA1N8CKAJUKl2+nGr5UaEz/+czx52uaChhFR7F9vEZT1f2h68F
NxPOQLZUvroA9lt6AE9QuKLMjg+bTVcy12LD33gmd+szVTqT9BfjwBpueSFysBVZtnQ22nysf18J
DlPJr5VLwTFno9RumKHAQF3+Y+mY+HwepJeSLSeRLLELHrflLM/3Mi+fp2T8ytctJbl4YZztSeVy
nefvx8yHW+5OtfXvY11Jfp6ZOSL+HwV4mGOkZVrsUjJ7V9vzWTyKNbZv8VNzkYj2yze/xzhv8+ic
7DDxORSiB+3k4o0Hsqikvm+YqatS4lsudHiIQfAVb1TEpUey7U06WhOoRzscX+HmidsWogePmz6t
FreTFR2NnSYixduX3GRqLaoe7CTOtFnoHKb1zH64//XY4Q2n5VW6vN/CGJcPX9NC+YjeMo8exyih
LYCylsYFjuNUeeORHYiaHnAmyunPyyNk0hODu4pgobgF2/z0wWP58MH5zI9uX8v39Oc0Pow/a7ev
3PIzd4zc6PCx5I4bklwplYDArseONXIksYrRsWTXYDL8IEvxWdxdqocvfgCHwNzsyBR82hdrScXJ
JRVczUQqekzATKQIrpXHZDnexCz12mNyO9a2AiT0Yk/e9Gjr8Wvgh8vcMPMN8nDY9i8742qodx/e
8Z7TszQqxKPLjtw7fd3i8dTPFlQxK+F6nduuMnUTP7lWrvHSNsexLG3xkSVkcHdApNt63lEB0n36
85bqxvflueJBOdlPx7kIbwci/+Aa56I5Cb/vy/DQpm1+0D3NH96yeGZN2ctuAdd2XmxsVlYa2DrM
mzpieQ9irbbAwxnnQMtzlfwyYOheA7Zjn6kfFBgVF+VqqA4dirrSbhcVydetp3UoY+d/+ufpz064
Bbzxchn+I0CuVzhROFa/Jr9M/ilJ2NSSD5fyBc/oNVfUS7NDRibZv0385SrNui//t76wc8SYu13J
bSy7M2SFQUgVPanv82kWVKIkCOQlmE68hLY17XMQJiCj5JwkxDLhgdaEfc6GYH8oW8rZY+PvcwAO
03+Be2LMctdy4ttUQTx4wNT3bqvrzqc/Xia3yXLGkqZE1bU4WCvojt4BwC706yXcr28uzYVczzYQ
VPJbi4pneMZHXj25fZvv6xdNAIse6jgtAVFcJt+Zez0xsdVSKQZyqP4fZ6uNXPk1SH6+BlBZ/s3T
JVuFZQh1TJ+7TpOdxK7i3TcfaKnNNA9kdkxXk635bHcBRLNzpfKdpo6URSvVjTXCC/rqmynfz06r
aq45/Zf4vpjOi1w56VDi1FRAdIsV5ZfXmtBeW/n2NPm2+FsNue/M9/eTPfEWUneqq2Hy+emucJSC
nYDyoEo93JyHHBI15WWqFqUypSWpgrtftqEcMfJC6TqD1U11+eQH1YKZIbPKvZeRiSk5oMiOgTy9
bk7P87Jfhva6qJjywNvY9FQeo3TfQdZNXMizrp99729oYikNhnU+QKl4WxHY5s3Hiqb5Rle1n/l2
qNoJiiRxCVGwEtJzhW8VaNVtYw6QdEpHd8VuyX/wll0t4SDew9LsbkjikWgk0fW8AHK57noKv4iL
7GTjb/2ZRBL8UDCU5rfFnj1kmM2ivy9GXtotwqNS6v82brlYNaxaJVcJQ6+UHPhJeDaK2H9lcRV4
X+LDFHi7IFPhFvGyQTqPhR5wGVwJmRmSEAgRCt/qQrHv/cytPTMNsFVjkQVRLscmq/qcXkeim/re
AjzMduzSvm7tWW1HP5e7UU839X4lJmftj0mgAsMGRwMgCKuWF7ZpZSbbaeSXdtpGE8J65vkT3/tC
ZFMEXq3L9J0SS6hQMz8G4UpB8JhsQ0gvPFbbJ/CVwvj7Fw8s19ddUWV8VgO+D16B13+s0q+s3yZM
gUEpfMMxeHfoFlBrdX5d60fCXAiE+KmBGWJlhWmy2MhPSrKppmzBUfR3Hnmj/tFY3obG1Xz5+vwV
pVbllBBC3e0hruulNYMRaXoPQ8ZCtBYjFMSLrgpMX7b+SHfvuVA3bQNFPox1yJddxdFSZiAAuEMY
Y/I6Nb8ZzIe+7fAK3Z0ExHwAEwR/kIMFSrw9xJw5Z2l0rq3FCtfK8Vi9JSrmKslezuse8bAHm4m4
gF7A5faA7DD1FZH4zf4APHhFGeUKBYbUQBrOVpLqkPeTckPTsyr+8Dx50AnyLyySbguUM16zOQjC
ow48RNDefCMv7sL174nyiWjjKsp9p7qhSJ5te4jnvn66lf2YLJCQ0UUWP5fUYDMKnrMFspfyLXsk
YK7L6dMAWBq5XNNTW51J1jjAuf66h79uCONeIv//VRStfo4z2x54w5OeN61rtp6yPed1HwrXRQaZ
KxHF+sAc2OaXVTue/DfXhsJuuFHSlPg+zH9Sc4LeghRKCgcoh/kgc/qMr/RFuXTuyX+3WC127+Uo
eez/5eSb4yz9RdoL7Gp/6y73WnfWT/OaRey5k7HG5V6DpCjM6w9vJYtJVeWQlXoURuVIXRVurdvq
fbqYbFOjTWacu7W2V5l3gpnv62v3OA5wmWVHN9DDrWXZpI/V+LG6zbR2Ss75irFnP7bnRiQthUra
ZhZvk8R3Ol62cZymj0vr/dV59sNxNGP22Ho0U9Z6CRNZSnWXeXR7EIXvJWdi+rP+Pdf5bJguhRpc
+zfIJTyl8wPApr2eIfv6/6vr2oWhGbS21rNcE4KrlupamSfVTyKSu7eXA5jxc9wyc9K4lvOtnNSw
ZRBrHhJAmmqUfUXXED6dkzIh3NM/qF/hG84n3d8lKrEhy2AHWwnAoH25GbtQvHI+ju1uf76kI+vO
lnCP3MQ/zOERQqUnLBL21GJ2dWMGWsQ176f7q1uZ6XTBcyMmzxaSzdY3KCFbZ+vaNZ7Vc9v0ARpJ
YoqwpzXOSb29x4lKyCCRInDQm0p0M4G1+oQONujtzO8jHcBJrgkElw1AJMMDfg6/6Zbx+3e6byPK
aPt9fww0GF9lVo8mU8PS6PqKrFp4oUSsZgW/0gy+tr3MTSa4xfXUqpHYmy2RGiELpZeRjejjBW2E
WNJEWao9F9QkAyppCuShiD3/On3i9OCeFCqABAkTnyVzWVjS0TIJFZiNXoCLxBvXBPgf857oLmeZ
79y3t8z3Y0MvpDNGIz9LBc4FwmIEeyz3h4sD7yOWXNQIbilrZ/smOdinSXBP3nKB1x0b2ne7lugw
3Xgh9daf0g3V/zwmx2am6wQwb+exUU1175o8zLLkDnm3PMxpOzFxFXPEQqSzdaCsQ+DIeqIAHcAd
ppQg5sSuD+gvB1UAFydyTXxAnbxaAWkFpgN7gvCCxYtcoACBWCszWF70Np/ZceKHldlX0SGDPkGQ
1km8Bwgz8a+sAFDB8V88GZHGJR+EaHfp06u5S2dHqzZaOtao4FU6SNSuSB8A42SzBUXDU7KurkiW
73f+DUNHDzJt28BbrcAYFt0CUnceESrReuK9rGq5iMvuhK3kYDWDUua0JR0IWEvnL8eB9v9ysh27
qSSnOsdfQIx2usX1y1dwlzsSe4H4Dh9RCDBaxwK6r6TTfHLuPuhGnH5u1btSSYDs5HkiDmzQ7G6Q
p+Qg1YUn+z8if8ZTgcEHAbH9saQbgbrwCwRKaWhRekEcSFLVj/jIuOluNuE4ieSR467l7BrOKdMB
yYARuVdXPvH6kkEUYube8i3gAQncaNNQYAoQblKLUBFoNL28/9I4djfHbnvVFKCmW4+vAgSBziyb
7raWqbmZjKjEZJSrTetygatvaOXuEVhkqwThFdDwgGnq9zJqJcYeOAs4zaPJjMFpvGU6gMW9jQEP
3gD0FHc78bZq3qVJ17UrEFWv8GZs7NJ8KynMlpDv3t7yeTXpc/9ehUHI/qZLha8VnBfJLOBtSBvk
C3h9jF2QGwmH511B++0OBQGfPQnGxjHKtATLo7xJ4F5dfHTd120w/wYseGjF6do1GUyFte65nvwU
WMzHnMZzfTkWcDwmNAythXR/C9UeG4YseqrLZdkxBhwFR+E2WL7LvqmwOVzO0qLn4nHGu9wCZceG
DrvHRJp7nJNJDnt9Wv6VE0q3+UzHGdPs+XxG+idLdQA0MmBkQ05/H13/HtjWQUGDPwywZsIm4Zhg
sbckZP7EIwrGdNHaP6NkOzUMP3EgBINMimo5m0cH8eO+YVnD5xPkyZbfhSupIcSYOaSGQKUSJI/R
5xpAu4HuYmMdEiDaue6ihyJFN1I2jXQtl/YtrFx4zMqitdz0Ml0OxLaxHjv4GOf/DphzrseJLUSp
STDlznte5SzrkGG4+fBI76/IYepxRs4Htpr1kDctRLDh4/D6ZYaWEMRe+xjm2zg6yrLXimXDJZwT
nZXNTqj/5fvM1TrTWunijHpcBF61R0kaiww5bDyHJwgekF5/08reiEQoRPTFISokEwfB/jRgrg3r
eez/h9U7ue+ux2PA8oFXnuMlvkEeHQOs1JA68mBnfdFjMafukjYVGmPZkfCAvjARrowSztdD2QdM
K8dgqo4xLcfCIR0ONx6xMyk/2Y/J1v55S36/pju8K49vjTo4PI31UGBkulw2/hzTy4/z+HJ7YPRb
5ym9fX0UXXkOGBGGLxhiAxkD8PnLP+OuBSfOdf9o8rmAjuahykiDq2tAkGh4WdftnmeLVr7vkQ29
086wu8tcEyqyB9LM4fqYifVp+Uq4wyg70zxgIVFZjfh43cV9aCP5+nXmBHHOp241nsN/EctzfPqT
cpgP1iGu4OxMI96CE/86A/ONOc8DKnvgjl4HmNfshsIWxAV0If4hLKHj5NywUTkF00v7OfPZs+qs
ESdzazL4+yaKD9Gnsr/Qga3957BYQ3KEjvuD4klkEkO+VTaAR0oECCJ4FSRPWIetfmU4eWF1egZF
7MgakLUa+Z+jX2XNXEy4B0YNNwF2HzNgdn6KuQxx4Zs7RkA3wLtzbHmAgiZnKBr+/FoRnC0+OYfn
0nX35qZGaheUOPfEEIBmEF4xZG+tAuP5inq5N2sh0bWL/pte0sKU65iEcOaGBebepIvvCh0Vy9aB
pl53HhtzxbIWVxxoWMcv4VniTcIgIMwMIx4zzzH3vajuRtl2QXkjJPUc7ktE51hz27hNnPUWRZef
Hlax2yck1/+KTLVnqL+lAm2RdoiPC4chfMEX2iGckRteRauRb2H1rtIYIv+FVjgRIXiQb6uCWiM8
DO6AIvAqXdFdLNcM/sJ/MWwX7I8kpoxFZlkN6ZF7MKc2i2pYoRsmV1eiVVXkHiyj8d8qoXO1pKi7
oqIevknXwuxhWWSCwAzWQL5scVglku45ZJ3daNHKfQchKGOGQhOrXRtharmxu3/X8QoKW9k9WQ6C
pb49etx0KgxRYXhCxKVlxcb0qXBXEem+xOODwq4sflY/it5N6ehle/eWr6e1fxrpNnOsxD2GID9K
lcD/4bqBwAPU/AC+zXrdeRx/djAIqSwH6OOz7YzFsfg0qhKyfact4TklU3BHkTYbb2kRFdTnIzaJ
TXY/DLGhXwZcLww9dgIzNlgI1apzbfokBmLDAG9kstcBwdi/B/tsLSmE4FWB2LXBFjA/3PLUwhOf
D6ys8zhE/DgtTUanMOG1OYCM+yD0mrgLQBbiowDYN7VGUrDHnGOcFCZm6bV6D2FleNRwSEHQjqEb
fPdWPnGE0jUA9xAAb01bYVUVHvnXxFu6r1RhgzMPaKkD1zQYQYJ8Fw5omRXtRRwBzli/NkwA4/US
rIuqn5GgqGuZTsIbd3MTponPZjWEfI32GQhh9ui+EmIF2sQs62S1bnhyORS7l+N5CIgXa9dHfTlN
ipCr7Q/SWiFUWe37l+n7dtNb5ZtMDL8+nar5HWoVomY9OGQovJx+DGkShTfWMIbJVz+sVFVXplWc
ywQZx8K8hkMAOgysZPPpAoJukKhkHvVgyxBY7CQXd/9D+J2t8wHfNrceF2MhUEZ8ToghAHEYSRY5
SNJOPm0T5Ajg4YDZfh7WpoPsZ44+EFlmXs23kCvwDMO5eNy9SR3YQ/FUzZNZ1t4/xniSUfAUziVf
gE+61RzZVoKRO2cobJ5nhjjpO1JQMq7CeuPU/tUmk3WTf0iF04kFFhRl7+9nHACF5x3PtXJaSFmQ
4wg/EhR5Lb//9w7ZzOcy/WasDUnI9/D8GHNJDO1pkCxeUW5fkVRZJSumdPbflw2O41tWyQO4KH9q
lBKI5YqrZ9XB5ujMUJBYVa/j/U3vTYYjnKWB9+b428yyekX5K074vmRgbXuGd7Euuyt/IpwiAP6r
ajYpuYJ3RMCQo3OIjM3mx1d80QHiQPUPAhrTbVgsMMRaI2X4MvNasBPLb0PwSA0Mv7lKzGvHZXhG
Z2vOaWLUvZnz1XkIe1zfJBv2lIPOVQPTRNO8WG1XNdfoOCbK4eXeVl78+ZVafZ0RyijNUEBi44Sq
t4pYMsaHGrMkBNVb9+Qobw3x4z3cqvi9qcoU9AvRuUEZ2CPBeQF5rfJl58Ufx8dJ3Ga11zQWnClO
9T+Oh8mIYSRsRgwSt8GUMDYa2PhDGLqgvRf0Cs1TbF6nMU0KIZcITOPLvWfYzFe+8AdVsRE2juLw
dYfzfacf0rm+wU9jDQ1usM/5vrY4uzwLTOGhrYpu/Xj0cH5PLBB/M+jTVM0surd5Wow4SoefOCWQ
AQgMS4M0tb62TYO39sTOAMeXbRB8v5/NUUej0NpKAdYzx+a1zbNuHuw7o+uMp2/yex0Hn1xm30BZ
Y+MV6uHImwQfPEwNks3flgnODoWaWziBBfyLe9kEYAstcBx9zS3sQaMkMfdn26ys/djbyGXh4Fo2
MIh/vq453KZrHlLOcE6e3LSGfcOxZe1uLUtNQDLxDWbYk3pjpsQZylUJhvyPaefN/yS1xOr9/5w5
icRluALHwrSFHWx5THzfUwYC3bPq8RzHf9zIMNdQ6CMbnCCjpMnwOJOmOc6uM+mtkwPOOlJmP4Sz
ndl0PnE6Aj79mn5DF8YmJpltIIIbSr52gJRnHCWE3axjKlxTbklB5c9sMb9hUd65SveZp9vjYq0Q
0I4WplZ1+fJ9jI04yqUjJtbKUiwPXcmoitFNk7t4zgr6LYXU8Hwg4A6OfjmDr4x/hjwnqO8F/JJc
EITfg7UrxmfS4ZhfyFdrxP2GFRUCg3HQXzyMOM12lpt7QK6/RW4/yfvcAUuL/FYvSCgE+85sbn64
Ah7SLr/wHW0COKpYg498HYdxFspzD+5FO58n5184zd7DsP2XgGV3TK6n+OORVs1bGEiu9qJOzmiX
gTMIy9gSO438UXMlx2+2Hnxjhg23zClg4bvkvRCa07HrqVuQ5nFme2ZXld0JLFvUWt5DYzHcvx/L
038Purur/kMPsFXvElp60oL4H0tn1qSoskXhX0QEM/oqM86zVS9GqSWgKAgIwq8/X1afiL59T3db
AknmHtdae4NrkIcbdi4Pxv6C9spZwgCxMWA3kuLkHpaW3Io4vtjWWzFdxwVqUHNiUUC77TjLSPNQ
qGZDUfduXAmCFLr6ZKvMXNvy/azAsAlFuMby/vlWDTNB/AX+IRGxb86AQNNmlQQ4lZBMHBF2BieW
vxDm7e4+4dawiiTm/CLsZJYcR5geHWGK6vIx2gncLT8C2AOFHO6fzc6Wly5kIvnAE9XJhQnClKl3
J+6cPAO6EAvdurdvAZ1DE6rnwNv8PHscm8XJZyMjguHGxy+rEN5FfN/NhYI1ZYdhs3hFwkf+3x7B
oLbk9ZziL9yAnohghGFD2+OKu+F5RaAAfeXuo8TFQWMPIG++l0/wQvHToHQ/XIGdw8hsEQaQOwqb
hafIJ8/4eieAYaoT4j+A57BznH9KXtDJBc2XGWvAkkXoI43EPhPdeQJsWgQ09VhKHKoY18Cu4tW1
FJWIEk74PB6IggEmWpTr8ANDiht4NjzAHKks+K0U9+6b5FfQWFneweom4k2xT0igiAxJwdEDHUzw
duw8WmhUpgl3/yIZdq3ISv5sIAvOYnAHEgfegxjJP7LEnC22XYf9FsTukHia7x0S+XNrBdUH/Btc
IxiceEzFfXSTZ/OF92RNqC3tuYxwJMsiCUAuE3rxJ76OkIJfXAhbyYEX3kcTdMx/xkBQgbk4O1TR
12IH/jocquSXr6XkwK45PWlGsGTk1tIC/b85Emo6e+f+mNbbDySlenxbIq3Ew/BU1cmwJngwLEgq
9B7+YD4YRLHY31Q234KPLFaYbzSKLU+BSuSAXhenCWOENhwSAELoSBwhCOZwjmCequQ1lMIIbtfP
P1Yz8cwC9yQt+BTZDcaQpRcPT17EFDadXA+zyjBKkgFrxFGlbwMrmaU70m66z8oWLeYlyVq+4rWV
Wx6Zleb+45crlpEmFEipwagZuPkct8XBEIv0S9OIJcQN4hPw59gv7DQPITUhNUwyCrjh3A4WJxcH
h3fwNGbZ3ec2sSTsGCJFvBhnHKtE6MMxZzlSQdIEVo4pp5esj4BoEcHg9IHRIU/FaWH7C9cOLpqi
vwgA0IgP+QzLo56KFso9F4yZqUkFTT8RP0xZyvqXU8lmElEVvQm0RflJIl9chCowYGxbnhXrSyxN
iAnuhkvnAR/nWalH87pq7uGP8osd45X/y9NaPWQ/3u47QjIelTP87yjxe4EusmhBiuIAm4en5bbz
HEnhg9WEPPZjLi14MP6NlWbJqWMgnRKvuRGxwCRl4Lh5z0wh4RJEAfD6MPQO3u8tkmY0zNjhphkR
xfA2xfND9/1LafkKNhXFFg48h1KMRELWCd/m6dU4IdARy8ZC4iVZSH6YmI8zwAXRC1eRawhJyQhj
qLuQP3IsiI35Ic4/K8brwlOSrI2BBv/7qRJqsC6GAt7n7xM3iYiX81eBISsWqhOsgrBeorLEXNA/
q/8X6fFDkoMx5cK8JKwUgvjc5j/byaWBvVIP5EazLbbs7wizFliEEiN134joGup+7t3X3Z6f485g
WjPNcss7YvG5ID+L20BranXkyQlU/xYcaymWEnvHeyery6kpEviwoqT/vBX6miwO25nkSrRUnewX
l2Hc4IeKN/tboGFUbIlI/tqrzy2BNSIxc14Blyxgi7LZt/UvKmPWAto78m4LFAr4tL4i5hIvGMp3
cUcwiw2fTN8UrvoV2/MmxBKEzxYtS0bVccPIzD5D8lDsBP5FpP28eUtEukxbKSacTUJOgRhE//fv
oAmq5x9Im0cn+v56brmh4UKkHIjK1X9qAwwLJZAUjHb+Fi/Kz6Oe8hdaPLe4LSoqC4KEFnUGUJGQ
p7kbDnAsr1hi1vZOYx4MItRbRYz5aOcSZgbOBxwwSsaa914kHE4GEXQTPL6K9BRqLKWY9Bo7aBWs
OY7L2KMsDSFCbOkbNEfx/0LsFj4zyexCHzOnRoYe/PH7734LH7nlcBlMK30I0gqczbFQnWA5cd9g
V+Ap4qPhhNIVZUbZ50sUtyFm09v9hhPeIwPc/KK1NtijhkEQagZo54pyLckV7SA6iQgUEqdym8mS
SzPTgzF9QhAjF5UvSmJHMTKuMunNcH08Gm/zJFGDwNDg2lAxp55zXA1s+fRPvEFMftIpW9LZWnZI
BijIUjVLuQho74jo2Jzhv6EOoJNkkOtwjqF5/uObAwm/CEGcmK9H1XsJop3GhJgh/DcEBQ57wuCc
z1bOKVekiCymt5UFvqyjmhLqj29w1YUAPYYNMqrAEN+OptA/iMMk/Y2fU63bSGmUnvXHNB1MSyVE
K+otUND5OQOpaTmZGsWN/ZKoxAFTGIzvpVs3c1JCrfCG1TdQbhYAk/eUAnYRpcReWlE/iNnZd+ur
+5zwJFi4G7hPNiVGDEuOxxa/KlulBsGOJABSbJ5eWOsa+XqMF81CziGlCeZKbimIR13Ah4X7YX/H
obBt7RRXlIvRTfhZLCEls8G/XJWmvUsOht0k3eB33hye9M8KCAf6x0/G0fx5SEwpekQEJuSxv9gf
YsbbL94MC81RfqZ/Z1REO6hrUPHDKKELMxjVtAy/sFk10mVIORxXBFHocYtzRCSOFl5whwQ8P644
xYWYN/n8zoHwM1gEW/bP17GFOKnC2usBqQoWg/PM78XvcSV8LmEBn5iqp2b1KUdAm+lO3JEkYvpv
yymub2Pcnsi++TBxF8zFl4cwOrLOzByrp+SjfyogxJsiGsZUUIebiRbKEc+S+Rw7og9SJGK0HLGZ
27Ta08Ck1jaiEo2B5fjxgPxR+AU+uuyGHotdftcM1x3AmMbikTQnkZIEaAzIPMifkydnxJbyLjHi
HDfhcv1j6QvBRDRzFrz27E5JnxWhkrjlQ0xWIhmCVYYYPxn0k97CYwwm4rUfTqSNdaHHxWwGvDXT
iBBSxt7vRX/rIYZ/sJ8xlg+k4NB5CqoBAFzGYnj8h3xCCIVI5bnlzhrVE9br6HxUj0GkbNeP0Km8
tx46/YSEVERLWBvEM36DxjbiCwOCD+gTEdJ271Y8NyIvCsh3l5FkiHA2M3XPRQanBk1Pfgzpv9Kn
54UA2TiLUEGYYxRScc6R8kWfLp9zIbR5UyPgb7Vfxlt9Iew/BV1vzuPF54p2K5SEgibmvI+gPNgN
CHeg8fGl+enCB3FclH4BxGcUODqtP+Cdd+26RN4ACWtRDuVVsdJ6wFSFwUgR0nViiGzzzRTGCFsH
BOCDeL4Ys4TwKOCUDeKr2pVR3oyZ3N0XTLRNL3AI2GNIC7j6/AtuxnAJUh0qOVMby12xM5Z1VLpM
vf0TqmfiPJNmHQTqZgYS4tAprkjLpht+Lp0cucZXfihiWqWM7hIqkTX4+AqbvP18RmhA2xCOKB9S
8ySl4OVy1hCXPbE72GsSk+Xh77DpQKiJlh0NMfSKQCrlHr0OkEco2BHOdafUIblmqk+CJeco6/ue
ZxyM9MKBY/EnZMKzFkIgOwWscHki/LWsMcpNxOCTy6dH7MVuG1v7OBlTamYoAp74GpI+jg39BNB5
oKs0oJ50i8F0Qw6GJI5VZGBYvXoCK/6uz+q3Ubr6Ul6+gewirUHwvRMA50hF5EKFoZ856sfNDogq
0KaPlGz1gcXQmCd4NCnzcoBeGqRsAMo8yYI/64Fs1GY6U2+YjQBilk7BgIIJdO33Im5+P/L4BVej
DG6hmTl6Px2C+xmcLLxV4rcfTjnkuMSti01T+91zYQymuVsNx5WBTAmMf8rUcWQ8elHweSXFiDyE
yFdqpmVC7dFyZSapIxdHvwMEilRBX3iDT55rHBH+VAOxUNc8CiPOu2o1oGSvA5W2m8c8D/pyrpnu
bfCyu+EYJHsrrFZ1vX8mLTAm20zmjb6QCEWYnuim8lIzw4GC/CAiTsNVxsQJBfrm+jOgcwnCngcF
5gk01pLHdMvB5g4t5MYqXsjX8fVwrCeZHo62Yz4JMOARmMxj/hnJnWMhaYGMxZKnHwJwuCscrtJ7
DPdAfjs0oBIQGCR8+lTtyQVuCkWj8MUal8egX1sdtuH8Qqhzqj4vA4WD1Xm3BBNuBZAB4KJ/4PAR
TOKSkUCRlwW3CDa71b4ttNnxzDi+4WchIQUAhsIC3d8+d/nbAzH8uB30zFUzp3+D0X4EBXUCkNH8
uZx/jtpIfVkjw9zqt6iFVwPDT0F3D8SBJQC2gKDBR8d7nPQKUHif+uDBKup0HKIV9PAn2nYCNQzQ
ID7xW6OIeoZx4VXC3dDAzo1o22FYW5aAlvPQeVtoft8sl6HG8HIBF1RvdOV37Pq6dlh7lpK/iUmW
aFWCEyDnZkPe79OsCfgE3RkAQ9XAuzc7/kauF0qzAXwUI99bz6x3cH97ZbOuwSjlLs06nm/G1bgO
UNyG5LlZ9l/gChfAXUGqaxtuGtZAzX2uUAgrRiDflAuXGE5AJXOT0nBlXYYTurvcOQB0vRP3ID+5
3Oj1vho9fI+Lsnjfpxb2tG4xLhtQzKYWJoz/fK0p8hB5P+NAaULqynR/qcoSHItOBxhiAmnFA673
2NNQfNSzBOCfJeCMg9VTGYuOKZmzQO9S0I2ZnRby36CouUuQHkAcayfFeFJwI/4hkAPqAXIOmhfh
YSx6RCTdyZb+XEeQCCb/Jno74CA/TZDeNlSf+BsFDkIP+nVhhBBt6EpdUuUP+EZOvTfR2+8Ebpvr
tsBFQUTQPNYC1j5HYyIWOG8IB20EJQDIEWcQlDwLCxuHPZBQrCazem9AqAD//nwh43gT5IyC3roq
0ByJ4pVgPN//405ZY3YFb18TqHM3p5r78bm6pP1xDgXSAqUbpl0J8kDzJTDq2khhAhEEAK7VOWxM
AMUMmVm0yTynpsfuk20kZOqv4Vt8H1fg6+GDDy+sKe34ZCTPHic98QA1ngzZ4+bve/6dZpSjXYD2
x/smHacn9q5YBkugGGUjygt0L0+4k5WqBpXus1UAhNNk2uizDogS/wUPKuByuI7hMdBCecXSsM+P
KyIj3vZ7z5eBTPl3O0V8oXvIo2TUNVe8R5wO33mnjswCAUV8jWVrw//zRtrEAzHJV2CDCALzE7FT
+fxhM5idU7PDSPhX7OU+ZcgZpg5qgy8xPdhccQJ4UqAUttF07iDdZE1Y6d8a5hWwWtwDxF5RmKk+
E64kThMSbXBqaCgJ2LILuISvxYLwnSCD2du02tisbKR8z7rwPp5gYqiUwiLg1FEwbALuCewZXAJC
PpgRHAO67hsNTX7d7xsB/eup6wP8d3jpbA+AK3yUFhrlXbJBtibAxhLYqCHgw+w64Y4ZQqYFMASu
PNrjGYoL3NzPx29f+wzyTHUCwyHMa6sJdLNJLYFDWQnwAeU+OTtQcuoJn1FoxYggNUojnbnOAGyp
xNJVMBrR9OMX2nPPhKIvdL8YITTwQ0EP0PdFIQ0N5fvuc9y9iUutiNiL6JRf/a9OfR/NYqa9CNKE
Xe8qh8iK4R6P0eXm/siesaRgsi79p6t7rzANjeWLASjdmBdlb1WIYztRthCYvixEvMl+wb+CvnLo
ItR++Jtq9AneW3R9XXB3bxe7NUKH2UH/3LdGD/cZkvl8zpSLfmR+mrES/nB0ICv15F3jFUN+pPZI
8F0sSqy4rDroy2x032EIYI9gEHUfU/t52jBlUsrI1KFyStKi1iFTd/snQL5E+HVGCXzGtGGSfghL
4dCnqUI0gpKTAzdt0S2BzvnpNQnTHyhzuxsgQtCJeUTzEamKbnRvbEhjmAXA4wSdWRIaYCVpCYxr
BiDSX3w6Cduv8+kgCjrPTr2igKFbY+mVw/aboW2QFYV4pUNyNOCVENNXgj5kAf0Zp8qKwPdD5QiS
14YArzy3zWxghIiqd821aP34ShreTW7FBDIBOVGuBkUTErADHCKkgy8/gQyxU+A9gcNlW933cjW5
Ky4dFHoRZQWBz5qkKvhPB7hULLMO3x1A6a/HhlBx+TI8uEo3EA9aaDzmOJqBMUYMvIVU8jYYwReh
xmhos0K63Br0H4tzhZiqOjOUNSmGtsuL6I3dJbSl6Eb1rmL4QtOMlceqoguGRjvDC/IA9VO8yeAz
+ZDkYANePl6uuO9uTOdYYiIkWYAl3gghIH/NtLUY1TeQ/Qc8hNoHvGYNTOITGT1KDs+g0N0KpUMJ
u4Z7cskFoSswipopEMU+FpJmmKxyre0omxkiDfEFIqcL68+6QNGEOAo/fp8NGDkD5YhJkKWXDpkh
YqcIvWESr1wW7aRquGc14SdCpHr3qyKdtf1JVR6+ib6riH4pzn4apxCUX7rnRo9WxhIUUnMfwyd6
t5d7t7vvnYECeh4Q8+Gop7aG+sILuZ6k+kbjKvV6M/FeHYdQOekttb/89K5DBJcVzZMyH2L1EcoT
syxbn2bEi2h9qMNXJONCW5ny5XOFGTnzvxUDHvDEhHTc+xNJgcyW1bAkG+YG861qRkxO6dGNeDjJ
2FrkVzRw5C4Es3IUOKs7mTk44bmu7YbI0rii89dDSgqUb9QSSMiP1S9UFJBi5iOsrm+GzHWQXNd1
78EtJezSkMvJu0lmF5JosHfNL/W4vBoXONCii0hL3xoCEOmmRqcVmu0ZWPO9P2fy9WNNJHOi94Tq
33A62kLyuJKsBxTB6SOY9bXMf9JsivF8vWcmSiCG6kFRIcjAeGr6QkXPqSVitbJTkuKTPxs58Sho
wMMipMQk9ySzlAxTPiI6YYsi/xmmCz13warSFbuJ59po75CR4dQ9W+VHMt2X8W2g5awmTIF7CoYf
ig9CkXygktTRHuleEROLijSqgZvj7+4MyBgKBRjeaUpIEmnWDzkSESKkV7DfdFVMI3rGGGRPZz6N
iGJNLUgAiOr7JKdxagCPfEAKSH3C0VLfK1MKsl09VuCDgnCRnpM32y5Pvu6IicvGFDZZ9Tnfte2D
jB7QQS1lbmfg4CQo6SgOJSpKmMdVY8wk0DqMZ7kvtTYqGmjXfIEmJYzoucCKaT6bjPsuP0sCVFEW
BhtUMRtCBiXh5Mevm06jSQzSC9/lmnJCTjpF2f4lmv0tfR1MHIukDpd8oiLNkWb6gKWMarQd6olZ
uSWTgwG7PiagHM/MauCYHiuGNghEB7xp+fSpI+P9BXkZLCXc2hsjcCAyK8sSpQZVjxLqBssKB8Hk
HGz8OS5mzSvEUNFRYTKgFiMD/xkNjn5VhBoNXsJFbD7Nkgv04Te4XNpChHrB8BgdqTY0IGNENCC1
a2hLfJHgbc5A5ENhNZnDg4Q4ctcYCV32UWKRZWTF/KMSwQZ9XD5VZFjz9h4cEaa86KgQrsqzSfrV
MbBgxOnrGPMB0SamPqnUMFAdGXGk/R0jBFWEjDJ6NnZFqv8E0236PUJsVvBcv6YfJJIVT0dvimJz
ybtpmdDSz54lbAyC5wurEz/dOwpZLA3welTwX2jeD3+0lGrjpH8dhopARbBZ3/o3Z4pmp/FDyZBK
O67m+H283iOdNrf7lreo1CQXRK4h/yGnBjrPNQ4QxYkoy8n9uwyfh8cPoRurcfw1sdQ0xex29vg5
vhi9GyobTft9BDHnDJaAbA++3wSAyEsSNRFUu9qMg5KfhzhpEGPMROZqkNNoLLr946uC9ZehkmA3
DPkxbHM7eO8IwF9j5Qv3VyRrtQhwfrI2QdESCBxalLFrnatvkU9cW5Qcxu1YQnsHsCDVD9IdTB03
r0fKBsUddUXZ5LNAkwONPxg4VtgWC2ld+PnDbqYEkY9y/ZnzeEtcaErk2dncOhos7ahlsLSfDUMq
7s8dWQJgaXWwgWtC0NskZ9WEXmDRtldnBJAIA6e3OXhtnRFwnoFtKawJkr4ihbvPQB612hbJfv6o
zJ/qJFM8AbgAp5Xju8fQXy349wcWjqJqz66WgiEGiDgH+2pBWeiQ3BOJrHmcYOvgM5M1VHS+q/lA
B1t1xoM1pP09mucl1Fcp1O/LQcOSPwOtoYH+DGJ0e+L2N2cvgymkOUVopO5bhgO3vl5HcH/oElHB
nTe1m+7y0wuhOkrqjAjtDcqQdCJe/nFL/bxjGEIVEGDUTHCiTDnBacpIgIpR4oCCofsbtBtV0UmS
YnfY21ZYE601W2SQUjy//b7tUXbkRmO3/xJdkaO2HfYRwyI+zhOm9YmKNiXR9sI0dMOlI/ANlfvX
+ul3KN4Zr7ORX3jUZkUFvoOJz7aX3Ody+IUwE5KYCvoYk4YhPKiiHDhGsa88HDFwAjgy6726MeGB
GZtwG3OODQRvj5kSSgqLEioCQjwAdc+Pq8XQh6m5k31Ao9O4H7UoJOGgd8XiKTSMnb6hywmTAe+a
XuPe5qgPMrcxztminN8uxom8rTSDAhYIUkz04xav48Qki1TJ0IDGyRHNtEwKi20JdRf40MgQoMVu
fWe2FmCRQjCeOOolFR/doRrOTC40RmOX1LVjDNkyNTzd8JQD/rzWqL2RW7m3i4bsWX+Wf+KXkN+T
JgwiIcSccmrMtXnukUsLkVOgeWHfvRbNFhCXYtTQiK++syItBUlyc/paTLQqXcFoM5kmJoYBUSuk
cyHJovtIsAVVu9pTqR3yXGO4rgM7Y453wE/Ivhkh81cg65XCr6lcEYmFz4uoj8ErQWDnQIavyYjJ
i36o+U32TISaaXuFXH5DEmWSlAy8xFcpFY6UNdkcBZ1Xf3pp8+Fnpq3vP9kCnQFkKdpOMOT5Dw7K
84AZUwnAffWUGCuk/Ieqg0VKBj4lMqoJDQzZNuofoDtoPf/c0ImntFiTrOtzLMfDROK0+SIjTQAt
1M1Xix4a6AJKpXKzUDEpJIGa5SfAE4iyOVt0FSnF0ZGuKJr3K5o8ZSb69w0qVZpProbSkdPSumeq
yh/qDkcO7UlfqsiqpfwVpXINV0/7ZZB4wnJ6Q5PcG/UAv4e3OWol5gySbBWMv6q39bWV7Ns4XjTb
avJkgEikb/ptPqFAKVcBEWDTOjKDncmsm58cm8oozAY8p/152QYqJxdpmy+obCczpiGOt0WgDkXy
V0FmmiFJc5xzn9rvrcIq4EmV5ZCDtWQXCmDPjP6hcWFsBV6apoeOZgp3jZimq1LIp3vDcIhdErBz
SjBPiAXN4Z/Wv+/I9PQl0yAhMoF0ou/z8wrNEx0ZYonyl12vUQPKDwxtMQe0+eSAphjZfh0HDTW/
S3cqAssf5syaVSj3iX6XFRJBqq8PY9yiYzvJdc8YRscMlc/4CPIBSIDhvvpRGg3v349tPH5Ns4dN
i2Cer8wvgxETbN+pQq/uuyR+YBocEhCak5306HGtVSdGw7CYN+eXOeqxJJOM3tuhrOxmke+qJTJs
2SV92U1QblCbAHFJ5UizTQJNqEjvE2f5tUSnKtAOmtNjDq83VDW8OB6JCvC8CxkuQBGvYwoC01jJ
gZH0uEisBhyegCEfUXNAEAbuYQgMHrTeVKE58Q5ziQGJk/Y57pHponaBwAs6rdduhtKbKk/162PK
IL0oGwRIvhqJkxxIssE3bizNvoHYQtBuxsarN2YXxMFwhvJfjfOC0VtjT50iRBxk0wm+GXEqkpQP
RiiicAVejRmQHuukZEJhQd6/Nq8AtTWPYeOHYkH9A+TRXj+k5+eWDk8pwHUyO+7STd80V1eUiaSv
VwhKXsVUWvgNij4oBNC/t4+HG5JuVEKoxCINs5KX1ZzYBH/1QOQGyWIAkt/1jjoZjdzINMYUGYyw
P0hORvqO6DGkMUGVSJ3B0B9eyD3L+QDggDpVj64SO6b3CuqDxXjQzM5bbCQqaondTehQ8mLriRJY
ygiiZDNCTvJPF82/MXlynAjwu4O4Z5rNKXpRlVQF9gXIrIckBXXatLf1KzHMe/neIQb7gM1KDb3a
Q5DxieusFfaf50ZH+BvBQMt7i9mQCMC+o2o0oB9aYa+QnLNrIGCMYWYXwWCH3UpJmxb2Z+ij1Mep
e7lIISL1QiHrUXpMrF018FeR02wJEYTaCQMBqQap4c1DRLD4JuoZ+IPPqUKPqlKid5AE+owSibE3
Dsr6tVNdCvX2a4sW8DG8cxNTOWoH4+wr3ZlflLRwIEye/8H9VQfUNt+zDvTdziIm8JBR9dlQQPNw
AODJYIUQ4pLPHbe3DcUlduGDsEkj/Bwd/QdHE88/HCEYQ702EhVBoj3Ka6TsKOrUk0fU/pVoFRwl
/b7bO7r37ntZXTPoct2JNtgiBjVAwCrYW3Aj0HcTOorAz5+HvvVA00MjX79AALRTaaZ5xBLxit80
L54aZzR3EMp3efbnOgmfXl1E1UpZZKFM4ziqOiEhhHxyv2Wr1ofhmbObzGXQuf3o7tan5O1Jsw+9
spGCJYmnqDEJvZp0mc/6Pd303/fV/GKUDEmNTyRI4Iwg+WdxnJZ0q9iTxwVi93Rr9t3uMX2MiTZR
85lz2dd4CKyCvTev0e6n2f2mPQmqultl1RwN1sS1HDRlXZRA6HZ5JO3GuAniLUpNKFNN9BABYypb
Xj+XXYS/5DW7jUD19WI3H7fJgnEq5HL+c65HIuBg0BLjDNi4lkfmQUlgxyyF8LG877VJ8Q6Rk0RM
dqbu2iWvaprueGPyN6qtz2kCvnSEYomY2iOo9yPj3I2sSTnpPrC07ZJjNkaMZUJqSxfeNTyMG0ck
/cnXR/yp0DQezpKHTU2Zej9nXZ11AbE9i0YuKl9Re6fgsWJASe6i6OBQwWkRYoexBXhojGT24LtC
b56WpUWOOW6juwyccYRdYBNp6+rEFnLzHRCJ4UXZ6adeUIN/wQs7+ZXRZ2i+5lNYiQ0soQdQPbTB
Vg180QDGqI8qEp1JGz67pAgApQnRmPKRGRVw1gZb8IdlqAGWDund3S6IF33QN6SXh+IZ6AxbNx2k
bRFZUaNy6Cfyor6tsMbvN/pcPHaa+69IGVdPO1lrsU+SxoZHWfPDEUnL9f11qpul+b6gWhK3l4LY
hSZjBpjQmPX55GUtlZp0fjQM08ehRQUYdFel0/dfMHSQI4HUOWMbrWhoHORMSNXdU/ddOojeKVfi
bEbZE1RapSf5FjHBiSIzQDl8kjYI0ChE9kp5OZ9voCYMPRp/FvqSvgFBj8FoZY+XSXUsBn7mGRP8
ImVQbY22LJKM1FOpFxyVLQOP6slwjIT14/Q50xS974S0z0FaULrd0DssbpObFNJFUG/R8efOfk5t
roxKFW0X8C3EkdQftXLJPjA7eps+Fg6V6aHiiMCI2ElTdzVJaP2aNgeCTRSykUfNoDSlVJ9QGHY+
JikEIqWUx0UrgQmoYXOSv1n8vJ++9t2emXXyt7ToAYM4hirQcwolsh54oQ/l/b6GMcOSxLeQlkOa
zIfz9EV9l0ISmgGjEjzM5uGqQADVuarZlDGbwEr8VzHpN5ju51zzLJR3GeFleOZ1qLuvlXbqzxVz
z4E6jerS6dArVsaPaDjLiIwJ2D2x71dx2G8b0+kpKn5nGrNHHZM2FUdcX9SL7DIEvYpe5GoAzDFx
hmwzuLx90J0tbXo/RkU1KxPPyHzrpCHbu6kTB11JfidLa5j7PHAyad4yFxo00qXF2ds9Ex/lp0sd
ExnzY4T+Muq1JlVUUZVAqzZP7eqHMR1Ema4khggMKXSfXzssSqaDLhCBDmL9lLuu5pLpItK6PxSZ
9wTBcIhnjORAobBhUR1CtUm8IjkaMNS3txHRfzCVgDYOg9aYnHHFfJmIZ2JkfvizUgbET68+0Jhm
Fu8HWzIZy1GXpJrxDwE8mnTZBM227oG/SkJkQHnFgylbKebSSefVh3RH8CJRf7veyuCNRM+aH1Iw
+PeIhINfCJANkUGby6ajKBiTliKi/Vbn8ZWME08l9NoGa6db0q8nK+Ez7+dMldGTokPH3iCow1Ib
g/mrmphT9Tvdk8wl6LPASgYUBkykFLJvfCbRhNqpuVWhHIc0pUtUAHXflF3xFcGfOEB5ZnMCJsg9
HNlLjG/bWF/JNJkeLQ/dkQuicxKzVED1UPx4UKF1sViC/2umGyM5UxHAuAiJODqcrRENRef4+QZ8
7JVQbLQZvVjq6ns4MhgO+lDSRKWtieYamk60GUDKLz9gDhKflhv1lDiI4RBP6OHR6aJux8Vge74U
94MYB6klKERK1yWpKV/m0SZ/nJACwesTktBBhslh0YbZ5oQ7WliNs6kFWxRlxgPsZeliriTvNsGh
mttXwLW0L5iWmhAZIYqjd9wvDBo5iJY9vbSGMmtcKCtRN3ydBM+/tS+EbnTTQuWL7E+bY40yWF6n
4kaJQ4gL0d3iJm9sOTAYSIAgeZsH7RhlpnU8B6XPC4LjQzn2h07u/aR9EVXxvFQiXuVeNnyLn1kZ
i4SmmfXXsgbAimxQMxUZSSO+FUyHueIe4BmM2xM4b7p8EKegxt2mFDve3RmwDQI5RyTm/vSNaE5T
jaXAAwb4ziCqz+wtVEmgoApIW9pPGl7D++UOTvEBaZFAdR4Lyxdz24Gojjidq8GEuogP4nxq+JRb
QUtRbFH3ja97NDTxoWH5g1gn0wrrnRKlIaOoKZjbDLa36Wg4UmiFTFv1VCHkjLtBfCKhfI5newg1
m6kx76Iu6r3j9IH8JpLUk8eshrwPxMnbXtkb1xI9Jfi6/jsw3dqhUL6v+bQhXMBkuNaBhOzQeUSO
3Gawlon08gTtjwG4DpRUl/jxBfrIBcmrZueb5w+zNstdCnSK/s6Y6Zhh69yQkXBfC2Z6WhFZ6WhI
8mnZe3JzgS8vptx0WMJcQ7PvK7NRxFwSF9EiRDhmLM8M9hm+gybF3trIqzEegOONk5/VIVXdkUWs
XB9A9jK4BcxvCNLTsdbxLF5lE9kPqJ3yZGKFyknOXxKmdddkYXmyC47GA/TjDrpRHW4YPTCSXTYj
8RetcGIx1U+5ho4JJ3Nw05mkONgxtH8OhG6YOe18XKar3ttdkawK6WPbV6IIAofNWw6lcxx7oItC
mWZoPgaMAVP45mLifCRXdQ9FZaLETf1d+O1p4LKBDq1N4ACQTHXa0Y4iLaNpRrV338UrfVlOaAaK
yG+s/wKvcMFtuQK0uEh8sxppawYTM3mjCO/9iKEOjjRDMZbpiXa8Q7Wxv3CeyXdIuVYkVoSt2gWs
Exorigir0K8TCgXUgUq4RdAqwBw8RlSzqZ3LM9IIzFHn5wGiNyHaVDeQ62Na7sndF0jPD3LggP1S
zOGvjuZTGzC+E0SpqCLRFnNiJKGZGYRCz5MAwGbyLAi75gkKiZpEfwXHNjU+89K1ylHt/sYjquHO
xxbjIw/AmWd0QhWfkbzRHSjezgwgkWwpPJV+FjABnQTMM+xqozrPJYQSyN0LcyuBA/suJumKlGBB
Mftvsks8JtNcIss8V32EMvvFW7iL4/Y4zXcPQbdBFVdkGaN4l4u2L6DRS2c/mSKg2v2kXb1mxglp
Tq9xsgn6lFVix1ftIsMJA5HDhYTgIYXr8qBy8FjKzBbUcKB7GEwgmLfvVpD0AFfCPmBtsu/aB61y
QgyQiaIFVCtPv0+BFbSUj+H4okKJLAbhB/klzDuqq38L1tjKVT3fYJ/R+OORt7clHHCGXlEFx/bB
BR9jYRxOEKMFkaxxGNBBcx7hqmnMl/0yZ5SBhCBGA2YQB0Bpy18aw7D6ntPMp/ZGhncdBNyawMuC
V6U4a2cL2ZW3A+SSd/dAqd2aCMkCh8zoyO88kkB2w78v7KeYYhKvqNnhqS2q6v0XgKypPoWAozrd
9TFTHGusnZQ9CryTwTU3R9mmuiLF2nGmytDymLBCpE0ARfLVzT5HuJ5M3B7lP9XPEQHa1uEozPIf
40wgghCttOYYlmds2js6biU6li7euPOJC5nDvRfEAx/whA9MFUQvDaMgC8tDFhpnNTouj/5n85mg
FxY0JzFUTfNM/znhtRbnD7giysE4uimqREE8k+bZhGCdnKB5Tvh6fLBQTxGDF6A7wA+BlgG2Dg2O
7YMrk2KMjy5zGZbHb+hVJ0Dbt+VzmS1JoBm7agOrccnVaD31HtXhyAiFbA99z0BaEyNRXpbWnzOp
okAoUdFCSNczLafYUJUaZBFx2WBpUCxdU2VXmO12dFHClWcDNSTSyMcsAk6AGvaacil4gTOzK+5X
igB0whZWgiOnyAaeNA7YaAJDchvf9YChvuJkA+Ka3pYpEsQwRBkbR34nBdp7fveSiEYrqGGD9mkA
FF0eN7/GtgPI571PhV82eDYTteAeR8EsmDl3tWdjv4LKfezuM+IrT/UHy84FvOrSy3HzqRLQNwLk
kV7RRAWusm8Mm0fA2cPpaAUXi5PevB1zrP3kHt1aCIB7NegILPiYvhq4HClUOOgGIPmDyZo+z2T3
vCdlTlfJ9F8/XfQg1cGyqiPjYFSutB6uxcqO6mmLQWuXMJaZkOlQESg8JoshDf2VXFD6Xbzd1n7Q
qVDmpESIdbKbOkZ1ilFb6LtLoHcEwkwJZf9zGM47V7dTVxvrLnuDf0WGFMGENSXrQPkabmpg8Lwi
WcCkILK+IdBSLHs4NCB3TER0ymtv/zy8J21t4H/9PAmVA3Wh6XNB5gN+2X6AFLXvkO+Cal5v3+yK
72KVrDQDN678sPKjz1Jb5mH/H0lntqQqtoThJyKCSYZbGQWcZ2+M0ionEBAExKfvb+2OOGefON21
LUXIlfnnP5CzO4Qm4GmzR0TlJ7QZREgaw34HjIVotbRH2v6757g/UgHE8XddQIUdF+F9812+YgR4
NFCe4WlTg8wkWn+8jPQ5oyNOyihpha8eWw82U+NHwhBtL3Hcn1zd5zIPXliyCKtbLLeaUPL7Ofg7
o2/rSjvN14m0mOK4Al3Tb7yMu70wWVE0cU+JuoXgXNMqYhXi0GlslBEiTgdwbPxzwU0TNQCYKfAw
jP8zUOlYwYy1Dwu/W2EqvaU94NQBYmNxtdF2XyYUvoMYBsueOTGb389f24HihFkJ58XVfzu36F9Y
MZA9SWnrPXv6AG+JIXx1BBVgBDmVkucBNw5u4iH8JtJCeu8YtEuZNLGvz7QooJWlHtjnF0jK2+cm
zJJsRLEInzGo2G9P7DWmN2v0sNmQw03GPG1N3z0Ythes/VHRyCdSF9ZgJMDB7lpoiv44r+hMhJ9H
uUu3d5IRPrMXkNCGVEgGPuH2rVZiyMHUdV+So9cgUui3XMCYBAwCHLy733CgN9uBy6kW5L/wCH8B
T+BVBpBBPHo2Oj+gZ0xF9nd3UoyEl4tgjk1e7OLi44GBjxNzqdhDZn99bOA1Zo15fDoM70lUa5O2
dZj9mf7uPLzy0yWAi2XUDwvvbqycXlE+0/G9n5rD0zcGOXfbc5lY0cd9ArQXE147lANsJJxi/tjb
O0jsUe5WMwhCOeFRGjlUNpaiMHagYZauiSoluIfwxnZVwiq9Gh0v9QayVnz1evhzwIqACuuG3Xm9
McBYCZapAxn5zdDeZXvDITcMgySiDz8hQTEiRuYT1sEz1MJPzEC/v4bp5BgUke71P9Xo4+NdfReQ
hzFmsRPDjeKZr9znpto9RrWIErOX3NJH9E3ZmCR3XMCeF07TJSu3dCNHin8P4eOEtqPRtbRDET5t
XExCbKop6/3Le5Qy0nHEkRetBnqQr54bPep+WrfwWp/ekmtgbo/BzRmcblPeevp3dInQ8Xe4KwsP
yBeOcIOp4k81uj/P9CANOh8wq2G3Lj7egyZvmk/b5XFjiCRBTmofXKNZ2Dt5U62+N6/etInmi8+x
Uy/ddU5a0x1ql4c5nTDcGbDIDLQpg7+ygxeiX6C2j1VPSYr5l6wneXRPnkQ89L48LeP8BIXgOFNO
g60uIsNu57oiRK5eF+j0Dkpo+1esXmBbxyoPDHESSvD2oc9hQI5R+QOURbg0Y1vEUD70iaAAocz3
uKdC5AlJOJlXv9afyR7eANaQfz6r9zE4Alx8Ec8NwatpEZoPtpKeYcEe9/RLcZzQzUlex/6XsYa4
ksapnnhWkwsCyuaVhOVtCDlqAtmIBaZ9/t9M//tY9/yDikUinhOsrgN7yk4VTPS1+Wb+dZL+cFpT
CzWiTHjhp8tLwuv7vy15/ogED8CYcqYH5BoE6U+VsOjWlH9RrnJUPN2mwzGwe4wGx6hQAiMYsJbY
GMVM0UDs0Bo6NDSEQ5BL0gTHOXysM10Uj7pw799RgQWAzGJkTkxMtfuewZS63sv5dLuK8BJuwqF2
tuYlCQqHwZIN8ecK4DfkUC0u2UgVtoL2Tt+0s3p+ZcBCCxPfw2rUce99fQwLRmqALMklaAx7D3OP
x0uNxRsUQh0WPLs6TJ7Zw5T4bwtyMr7uJRUf10Toc2fQQqj4R9bfjD62+J3WMekXFb3NawPao7xh
CBG654BGUN2eCJY4vQULONZEC9cxak7VyV33ZVwnubiChM0v0lYE1+BfKAuSGYN5EfdEBewoU6XE
MBGyXgKgYF6Bq5XhNN2EqBaYWiAUQtACY6Blg/vLiYq1NFM4QEYJmViQ6iMaDYVWWXaI3y7eOILC
KXyMW9j2M1pIVgC/nGWMuKSUwigHPziBSATQoBYtPFthQvs/IxrcG7yBxrkOBytQgkYgMVh94DnM
BhNI5gO6cnRdKBH/Xl4bQfvESc0XSaklOCH2qsJD9M0Jz8yEnTEP+OtE/wlqUAubMzyO0237v4zA
FP4DhqdMWZ3HXBFaAsjk7V5doKlAgwCaJT4CgnHbpTfRfrlEjCJsqXVIJQQ/0X0wLeK2BySD+lyf
pBfwcjl4PSKarTd24ViCsmBsVyqXTJ/lcEcKqnG/AC95Tl+rPgbJAQaApdIN26QQtGoihU9NqIYs
axTh/GeuuHbvPSWmDzA3g5JFNfCfe+xouGzV6JYAHGFPsP2OM0o+PfxBixTP/CkPr4Z1W021rxIy
+QKmmvAzM0cMuvUKOa1/nHOHTvvgNYOeqHkCxo852uqCmROLAn36GrFn6Efg9PQZJBk+F49lvUgP
meR+tnf5n2DUWkPWRIUw0UtnkDKFvhOIFTa8lSWXpV/A0PtwTNItOriC5ntl1x1K8gYPJhp8tlFI
oMESyAXT2E6RX1WuFDb4FNRYCb+xvai27y3BMTHx40T5ENr5/uD0RswmASh70jNI9YIYUxs8RyTD
RoLTz9youF/75/7Y4hlK48PyR9xh+gRC0us7vq1KvwrNdLg4kH+qo0OKeUa+No/RwIGKzGCBaGnY
uc1OdCxwd5FTsT0Rsnm+ofo5ej9/HjZ7227IgYQP/mkwyw8P1or6WDqTb4HfFFMqbf2VYO10luMZ
A4uIVE/WevS0Cfc0Uy5DPnwPmhBq0f2E2hsWA48ADUsti1GoRnmzYaVscZMJv/c6tED5hwgw4OF3
qIE0F2UPRYL98POi/FILUBdAuUHPC0jb7gUZBEoNblLc/+wMuFPROQs/5AZ0AniTFZpLFDItWBf1
c910SDiDZMIR1n1c9lb85zsyTwNflHHTYZ3+6SIqAg76MOZ5vZdxwGqYCe7JjgWbyzO2BphymnDl
mYzgOFn+q/ObhFSabCFfvddIxfaa0KihHNLWJm9YcMAH3zDFMm6AzPOIAfD19Nw8vXSMF1EkahLg
CDgPPWnhf7CnCQoAQIJn07mwTEp4iIkxS3QBazHryItb1BYBzJjRg+QvmDThbW7+loEZycJR7w23
Db8cxAd446lBHUiLwnbZnFxPjz9phTfGDGwB9BPMc3ILXIrG88QAVetC2cQB157lCDe8yxfiOsid
Q4izqyXmlLpw9VE+oxxh0tqB/bDIAyKdW9kIhoWEzeKJuqmc5a9zhBBXOA2MH3KzsiBjqOdeeXgN
by7Mkk4dff177zRwDdoxEZmpZ5Ff4HeozcLvogkM9lPs5EkeJGYPVRrq6Rg7Aui42ZqN1bT7eYys
xacL+0SL2rnZ7SGhoFNAHb3Ik8Gs2arC4hQ4Fj4SIYhK0vwha8tlN23cev6eSafahifO+QnNN0qB
Q/M/lSf82q4lVWzylNuMfB3Z9Ettkj7EjhQrNgEKI9eC2lfF7LKunUvfSzsCuxCkK38Er2wOIGM5
9UyAJR0t6Zw3UJ8EwlUmxYloZnaTHMcP4l3TRJ3jGkynzt+nS+SOxyl1uvGPn0XVrBoNc6fw2giA
vdnC2EExjb72KzBuGTp+pNg+H2RJe4T8D4i5lC5Y86j5SGWrgD6F8vjS12IZeJt06Gr/ybU5q3nc
wAM+kBLGwDQEB0LYEPWBi4vyqMOg/2Kbnn5SU6c1hq8lFqkB+yC2+NUZ4diR847Diryd+LqqV98/
bBWY0U4QdpQxIkwrRPvw2aQ+aZhLLTLCHpeq0+fL8YDDMEwucJpr77JAb33+FaghbvaPBxHNw5K7
H1ABUBJ0T3glMSkCc+zwDFEX4i7gQQSv4LR5UI24rcWxCscQJGg8cO1dveGzfXxYbfE3KXevxufl
ntMbt/qUB22wBx2wi7UB/+gqaBNX3AEKFFaz8j4rKRZ8DkzZEd70zawejOvH6imfwDxujxmitupB
iGSQo58Aftcm5AsUmBEUPw2TgqVPqW8kPyg4pwjjCxct8J1edProhyiRdD+fv9f1iWwY7AUf8IC9
3CMCiwxCLCPVUD8/nw4HzFSdU1t+gcVTdxB8vddKWdrQf7jP6H2+AvBhWI80D3E/Gy6625U0qtbo
sCKpGjFSxKTicJUvf1DEkd+FV1glgD8JxSiyIoaihKTzqRUxN53bZTH5vMZoW2vJU2/sK6D5OOzn
0y+geVgwe2LM3zsMkFw9Jk+9mVC5ueIa2qcR3xa2xJhAYd+CLp6CUv2VMNUpwUvWN1RPCPGa7FO0
uxP6flULrdcWvuLxZLxHyjpfF0zhTByuFF33N0/s3Ux2rjXtjHOf5RE6nMxBVvdYd0sLeh4PCquH
40L39R0aKhAV986h6eGMRcwjROE4O1yB7m8za/wY47fUjI7nDFqdsFhOBvtsB+44uXkvPmoISJrN
weGEPAv4duCTkCO8w4X/N47kI+K07hcTG+8+uO2NgBUiEaMK0C4aHLr1o4mz9ieRSDt++7ieeI/9
9YcsqAwL0sG25UCI0G94d253DzyEZZeytIJymiFgBECB/sZukyYqEQR9/7E0Vnxh6hSynZvh7Ana
M3DL0pW5lyeEpFK8+v0dY5Cfa3R9uOXRyWkDT3caR5q2j8NjVSOggzSUe2ruEpeZHwOKLyDp45zd
grLZZSQ8thwXnnzdVce1XhLJPb0eJ4PP0mTSV+cMGzczfCkRFPdy4JQ7eMhQ7XqPf03VogTyuN2n
z185tJOuc6lPfkckZTCY8YytlemrcxkSxgQTyxtlV0LmjKHND9Qh3Mh8CTv8H0w4EdybpU6xw+1c
OsPeBoNDOcH5Pb3N8UlYQrN6r6ppjW3rCBCzo14RbzZN0TgsNCjhNJE0B5PvRJsfB1AGhvZJpgEY
pyELaohj1gaXgktHVmesgAwiTPljAhSPBZV5I2i77LaS7Bo0l9sKAv96MMk3+cb4HSALmR5DfZ/N
sj3z0MKG0Ahpe6LxKGwlOIz7Zp9D8528cRy5h98eofy8Gozu99C4jQo9Kq8z3SDRcV1R4t4lQJ/1
2qSWW968Jls+c4881gzgE2/hwHpyQm0/YRu3MACU+BVJ53ciTR+j+0YhWRCks/JZVfN8fqpR+4m/
+u9V2lb0kjctSaXt9fMdVqzUrrRX15Z4zwQFe6/srUeoVLsjyByBYO/dWzZYZE9rBPt9/nt8LL/m
GvoFmzHJ5hsfHTmP3i/SYT0j38QPoHyRkFUvkDBcnwEUMgptR+FDNH73LC1AeD+oIv0509/r/DPZ
ABh/pbl0XROK1ZfBs/nVCHCQ4LDEOT1nL0PsNTeWtJMkZHdTDXQL4Q1evGo6hhmMuj19X6TbpP94
BNgR5MkmPVdEtBkYvXL86/Qpdnmocivqr1d3hBewGZIZ2BzrbG9gr1CJWIQgSbYmELCg66lD6l43
GUwBDvQo8+/MliZNFlb4VH1h5ujRXAKy9nA8GU3I/MRHkY4J6Jdyz7cK35rmhGabnhHaLickaDB6
daYl2jVsCSF1jGrAatIuZ1b44VGGNcKpssxLHwcqIXRNmom5TcXqJO9WVWQcg/fPbV5JKAibL+aB
w2cIbw5SkIi/pmMENF7jDWUu7jgcH2j3PsyBhc8sDfHP7jgtaNPobBAD1BGdLNVZcys4h8DO7jFY
MfDet1aXoJVWMR8D75LY3rkoXWVjBX4CXOupOE+LfVHIKMBrI/+ld4b20qX0klx+WJzd5PVXjQT/
GTqEGNef4Z0Zi+qLVOXpcVPCrGnN0OrcHRvOTMJsEfU6/CIxosgXoad4ndLjDLwDOKXBlCKmQbQi
A29tTMigTzNmYkS0BbhAAgreeHMAHVa3XbqpwQMorT9QURBkdKg7WQjuESxgrN/LAeJ/9cJ+4+uA
2DcbM0Q7oY6O4TVKCw+WytWMyzQpP3FV4WLuZYQdEVrPAU2jesiOoSjbP9D12x0QNYthWGfQy+js
rRPtEt13t22YcagWSzIF49fluAbHSX8Ic9uiWoXcPm1CTK4Fq5ktQnW+4psCbtZuMRfqhZ0AS3WC
FfHxW1cnLcxn1CMgC3uFwxqOJsh/QTGe0FGYIFWIl1k7xZb9H0jrIghZPgE+IEjBHrvtK5dp6KmP
gAPYAfbkdbEPjZ+nRyLk+/m8mDJQYb9FMuHsIaxoEWVo+9sBDOP+U4L5Mgcw9p+zhBArfnmD7WBk
j8QIgx0AxkXqUoStfALCkbCmZtDgzi/LLMCEHTBHmr0AXjnjGPSZdPWA24/2kR7smO4YpgkuUhED
wKx21PfsrcQd/M0yYIIEaeAexBzo3Qe8/wr21T8IJOc5gzFQYlfgZfe4NLHiJcrqk5QIALtXUODV
DFvwGvVYUOA2pbN7DdHZQTqB46gRgqO7JJeEOL4iCNWB7e8nCg2Nc9f+0qHBlINzgrKxwC0Aa1Y0
pScWc+xUn1uefes9gzfDT6NVoguTEjYTwBCY5mLdUBC3MtEvZATx9xnuEM7848njT92zgtkK08Vf
xjLW1Mcjrg2+Wrr9ivhRuA0GtL+vp3kWSwWhoQ/fh6fmWruzMsHtQRniGxTy+4Lunywiw+sCBUL0
3VsHnlDhFtD70C2uC4XI6Zy8Tac7FLgK/bYcRMynCzTmP9+tRmFOmBYkWEgjgtDSLSeDwdZyjLXt
DC0PVqQShYONESMN6NnRoYyVHx5gsSGDa7QtFJfdyYxD//exhhLEq123JK+s1XMVgdG88WiHf/71
uU7pFDcx7u/rpPL1Lcj5vlioaxoj91fM1WYARYDZ4xVyeWloPWOG2W1UC8pvyZHfIODknH9t01P6
c98MVmxYaSEoIwgOw+5SzF88k71DyrlyLo5AQyERzBRmHFbqJzFRTvl0ZAaCvZCUbDXoJVdURHdw
24bUkinyiGeHUzrZ3UIZ3XnPca5Nuz9wejRpgBP7bJnvyYPCtERkmDTzx1JD0jMrt1rYTIg3BhIv
onRSB9nJHPObsvMdj6tFtykTViLYgEKZ7J1v6rdo//hVklchsdhvmtNzD+WEZ8JcgTVz615P3BdI
G+o4/enm3EJXg3VICDCtyvE9kr6ssrkAnasuGLDTDXF+/O/xoOx6wy8pNotmkVnD+8cxSBhcGgnl
8khRD+u1vj/Zk0/0AolJMrf/yfY2hpp+/5fiDgnvZVrCeOgdjqFEh/L9cHO3TY4HCynxcHCSN9nu
OK9/BNcZnYpMBna2rCW4gKgVjIg+5BmV5vABRHOGsJgtPyggh4YUyP4RQrkLBwceFixJkutDVu2v
FuEX6mhM/BngUFAkt+ch/bj9wJesEBrtDRdFPg/83tT72jgZfYxhJLx0X0tT8vRzgaBL5VRw8b83
LFCPCrb7fgCRFH06KjPWWbiN+8q2TZ1qX09S2xFr7Kf7XCgvUkaHzcbaNBDn26HGjrYG1g3LWfOh
b2v8vCRzYNpuOSntwwdIa33V3XLzjnOfLdTnHb/W939Lj+OA44Q511U6vzyOkGOqa3SVDVX+b4Cp
0pFzlcegSUfNj4ReygpTXOsgbA42YAzbr4F9CBfwNTf0fX2n6gvCb9ay3WtQeTQLRvuyCYCbOA+t
8SZ9MVpBgoCOBlmN8mucsjVgy/U7upNY1HynHAak3t5/aH4eyc6IhOZiJrGEUTfpD3A/HEf+FSTh
bF8i7WLwejHWOZ+VjR+OUBU6TgfUEUzv8wfOO39P0rhOxThTmZJ8csHH3FD3Z9wzferRndW65b5+
IJbv7gg8cJD4UPnd3NjUbx+yrbI6PP9MdDTpmOniC25iHr7iirBuBd3Wt3qIwBqDuMEUHzPgKyTY
COWiG5HQBxovNuhMjMVMLuIBhOzH/rgfAHUVGxOnPfjpq8fZJiENUjj7kd3AjLhiSPbFjgMoggGf
2esGwXRPyYB6oPm01mS2wcV9xeUoG6XR9xbgGgqRaPlctP5r+xgp7uAEtfSHRGGCatHUr7Ix2DhW
YLlb/mEjyI3p0WQVRkzj9WLpNqOJKOug1IGVFtfa74sNKh1YzRvVEvweVrQfQY1kKEz/2Z/0CzIR
IJJA34J3u++D7gI7lhJ3YemAJli1fCiL7mOO3qKF4BjBE8Rlhz8KhxH1+4cSvstWd8gHkFWERxYp
EMNiRq7mnxTkum8eHpPs1J9V/vVWmlfm0Ewdg6w8mEoMdyFHSxNrU0oHJybc4jyBQgsfJoYHFLH1
ac9U4rAfeK2CHxs+RzyFqFu99Dsa7BoYUJDZWEug0dXwd8dAPTYQY2Bj4LQq3FvIOwKud5uk9qgM
GG4Vh+rcXFLoSSvmYCSpwVeZPGYIG6+BKLv/Fk3ZbfKaqBFQqs4xiBGb+FIxFJqmAhhvyfgWwIXm
97P37+OXFGgurdgrQO/OGM0T8+izPKP1ZOtE0XqjaXGU02MnwaTXqBNCamJc8FfIdoXtsDe09m/G
P5rl+K3Dy17LP+/vVr0gBUi/DkuuAWas/zzLNcCq3mH+TD0JOhc0kz+jCSvFwUdvaVkuxfdY+4zO
XIyntWMitjFsErpJKE+YvkxvB8MDJ4MUDKmHpo5hZn/twtdCNXG5ONBMsnaTfHsGJGLu4bblf8Cp
t0BJ2CvLngTEX8DLx6/nTwuN6B5zbWBAUeqPmP/LPiVF9zSwXaFehxcgU2EJL0eKQIQ7FGsjKlCC
jR+/ANbVOWVPrjoa+6rksVI9lWyE3+N3zKj0/bWJEbcCJms6QlDS61a06JpIE25ol1b6GNTicx6s
mLHKOQZ5t7Exvi44d6ByIwToPXvFZ3hw3OJXPOsiiJXOWyTKMDaw7mfA+l4j3B3JiLhzUJ3J/MR+
ZNjFzBS38OgdL2h6mBSVcd777VucLEAGYEf9EY8CsUm7rXEWmKgH+EpATZjkjAeaAxKTQ1XLXBRr
sFD5Tbx/A4UHJjitlwMUsIVjZehB6MBfbPWew7KUR3X0+JPR+o+tNc0b7xiU2HTTXnQSJ7xo77A4
rxeI5Ld29EQ6ARZ75riWD7wcKz9y1T54WV0/CdDU1RoCy9UxhSY/3MLyR/tRloou5GMUZdZCmw6S
A04HwvqoiehuYyjL/Ukdc8hLPPFvhrb5g5T1a8TGir4BiSWmduwJS2LOTbFRhAV8e/3wcKmDCFuV
lrX00DjBRqJM4OaEmxmYJ//33rOP+AyLvby1JnffWFQRvuawRNNJ9sdW4Cu+H89u6ZQ2EEZgBeQ+
vbZqzkmwLR6RDG/hHgDU4VpQ4b2PYHb7mdGk8RpwmukGNe6nWb7FiJc3M/xSUEYpiaTD95xG2Ezg
w/jVWRHaLUi8t0Tbkw5DgzHDNAjDX+jf3F5QPFNnIBK2+FZJKfvnI/5sPH1r4bkdPuoRtytFlnER
uBKu/9jSfdCkzH/XHix8s9tWNOAdUX6YGIECklg8xc9yXCJV82WfNE88Bz1zLGwW8KwQBG2HbVJ8
ykaAmBPtl5Uk7sDwgWaZJ/OwOe8LXKJ8qHQoMbZAfbtmPoAf4QL4WLAFUCM615i1zOw9+mILoA+/
2xyqJ9aenNurvohlMdEhvmEumGCNgAHhAimSmJlIwR7l1ghmbHI7MN9l2ADu1PHNDhoqMv5tGAi8
HXTKLhipAn43gIIHR/g60YwwIzBQjZB66HSBcCXYwkz6gy1F9s0Dq+Iay16/LnK3/ikufKrbjHaC
wwmmB3ycLVDDxxZVDdE9pw4X+g9CIpa9SKgxfR3Vfxx1LqgcF99gxvKwwHmPbvjHgc42kXIN0G7Q
PNVQGA8weeAwSOcWpkLMapcEQUJNuW+PQ/4Rpy+lE2lL93I4o+FOQiidaKhhqURXz/gcZGpS/aVJ
wVNsqtQhexmD0/Doc8L21QIlfz46MuOzsn7+lP7j1LPbWNo7bj9GbHBj1sB4HLU7ay42dh3+wXz9
uDky8ffMcIJuAX/h/vW4hOD48Osta8XoJxBgxDt7PKChUTJHrWDmY+XKvhz7PUH/q7a4nA4w3y1D
/Lx1LQQv0JqQCqRGMtJDrD6xQMJyASVDR8hkswZVwLsRSKi9n9XBgbmO98Q+U+8T/E1TmY8mrOFb
yNtGhMpdZrEzCPqjq1kew90S59Pa+geudB4TFg0uP8RciDC+Z9OleRVMFFa5AYenHQ0gWNL7qxhD
O9JB3xU7Dnm8iEEepiIMVyfNciQL//W4l9AtM95T1HgpG2qTX6teTWEYoHcCb8dgWCXNofXfzOLZ
N+qauJbmt/gxQTd9pLh8hXKJIV6nh2yn8C+hTtdURMAb6ADJc/T3GS6G/mharSoEduvPluFCXUrf
UbPKX/5gMzjkKOmL+PEjfbxCwgjQrc/MnnNwpwe0wCwNr85gJVapqB1nFCUynDW0JHwHETcJRDNw
s1gKUv1cigfEVaHCQ9YYZfFtgsur/3GYXlqnnHwXd2GqNWogtyfVwd5DrICSNnvQoiX2YQB4D7Vp
fFx9nM6VLrLfzXr/4+27JUYm/gtvBPcdwNZ7JbgAgLk4b49l04iTjJRhYuBQIsLDg1uTRjem0Y7p
ZYFQq9AcPmKeeyaQzbQAIVBDBVX4XkdvTV9O4owHuqjPjjNUk6FOCxXo4Gfssxba/HtbGTOsWrhs
EvcQORh/+K5oSYED6PB6kJlfdKIKf49TdX+EM+v1oNcBZyt3JVACNg0vlHCYzIhNQM9Gd1pt9KWB
MHhpwzJA/nUft5DJ9aAEiIdFdEl3LOK4ss9SeNcP+BGJnQZBl33cJ2/YTNef26afNcim2iF/6rsW
iQrupyuIfmMpbkLZvUHIQywO0wbAZIuSrwbNtNz26JUTRLSjt4cFkXVWsBZev7HDgy5WY8W/rjYv
IU5PwaA2cGtOHJeKr7CiSHoszDkOuF6JsbqOsiw0/0wsCQzgIEFSeG55XjoIdrP3RWZpefN6uKsA
tWxdYMFv7b/0F0t+1dUhvmBQ/J7fDiDIivM8sQG14MTRMqLkgyOe1SHKsPTC6Zsl6ph5A5ynXYM2
RpzryMtTyKqY7wE6/EBABsOB5rf9Qstx2NpQhVNaDsZyLPhWnHwsOPIi4RaZ9LG8YODI16mCDAlq
jYAbOdYOun/EcG7EcyaJDJQRKPMLw126UQx+/Psom7BP7Rjn+liRAgBDpCd7vFe+S3jcYrhjHciJ
lMMQRod/nYhT8u7dLMJKo4+DEdR1lVpBbQW3Z6BCFscHGZMwa3VkqyUFmhwM6qExe/7ZPx+QLxi8
OkjtxFLiD5voNvwKNN6Eu8xgwykPTwjHCscEIB0MZXV4H/VTForFrp59o+OUUM0f4r0vclIihYeK
WbnKAT+FzJ7U10DH4SKS/a+Q4rQIFVYfJVIhniRPKKBnoxy//HSWbYBVxDPCxIM3Ezg94thVh5Av
MQ/XWXPm5cyXb8+P0+7jGyxPAMb72RdM3YCk4er04tAVlpk5lMEy5vZnaPymUsBPWgm16ZnwnNBz
whjj2Dh1GNojM4ETqYbP3S0ddzDDxQHqiVJ2qd8u9BbQgoq7afO4qCvIBRl3Qsm3lxj3yQeLLzwb
tWWOLZce1HtTH8sdKfDjvIxSe1NCUqi0MGjr+N4HehsqJytf5PR7Uo4rOlmxOfm1tidZK/M9sYif
pJ3v4SM5389Zufny4/S6EgmAjcKqR5jrFw/kqzP7icMcnkDsEdflzdf3dFhvWCI+JWTQHoEp0ZUH
Eoo5cjHIsc9/qvckwwCAL5VOikbo6jx35baENAXMY/s3c6yCdtQkH+w18BIqm9YPP7/6bXkdDH1T
9TQremFy9LgH9zIQG0UI9Rh+RxqmLswUuqOJxyfRtKCvwppmBZaaPH+YQwO3fm2GgL0eODYiJt7U
fcSfHXRruFnyqqdpZA4gha/jVzgfcARor0Yoa54NkZyvuBmZdSL1oYxhl8mCeqcaoQbn/Gy1jvmM
rZervh218u7FkDvGnGcXe618yGWIjmxi6kjBizYYjFOkHvcRL9h3yzdNuxIN/r0+bCvQLe4YA9sJ
lI/Qz88adKdYm0gHNAF/FfNJP7yZ7utsVGF2ecJpOGdF/O6nZj4hf+fmSMIH2IdQwc8Bu9MKm44N
kxeC5K7Z3RUB32q63yCLg6bYD79RdSlWSmT/vb/eFXPLCDR8iBJ6w7lBm/mvxFpTYeSvRgNMIZFJ
bthMY1XGP+v8Fj7SAB9gOkvoYhSvYUNnlYasp6XeubKYCo6gKDYq5oDT58NGsnHeuWeXmKh0M4nu
EeLmbDDHMXb27ofY6ZVp+Pgp+2mZB/b8jZCsnxqkCdjjz+XBEP4dGdP6xufwyt7r6wgLRRVY4Ub0
/OTO6ot3f7bn5kVlLgeFOhT1yJ7n+CKiXCZYFiANtKT3eBH6u8xvbp4JIWDwa8FklcbS4f508vA2
MZ/eVXUHPevj4N7HErQG2AeEhuLITa+PAwWiL46lf/0oDRrLCgFJzxlFCDRnQ2Iz9me4XsB8xh0D
30rwHmTPaiKD3VGn0YIhJEDqpib2c4/vNxxQ9REyhaXsle+JiXKE2wI+Ksspblab28LHcUhvWQw5
ZDYETBU3cCD0yc6AIDjkk8/wU08pxgA5IDecSfxkft9ASsW5h4heFVg81hc33PGYrVneP7cQxSJZ
CGZAcUDEWTqC4MhzZMSCkznnGCOTmaEeKttI00SvyuqLBV4ruTmNOAqUxLaCJ5qwOrH7mQUV/x+F
Gfc+WmpMnN7059ljoyBUot/8LuzHBDYIsxWGvEsBHGPrAPKD/hd7niYcoIzC646x0Vj0hWtoIQ0q
gZ6AG+xA2j/2JCr4/iuQJ0BBFlsbWKKAtZ66+e4QL2ML9S8Km7wd1kwqzP64/GFkgFSLbd1gZAS1
xwpQXsiTwhxifsKFBZoRmbE7Akw+0WcPRZQ4+54cgLElB/oBR8IWyB6/9ANXKFtb7aw9sHqgRJ8K
n1SJBTlc0eCX9cpxeovYaz4SFrYQcLjCLF562gNtmv/hFQxJq8UZ4KLbMV5mD+yxF69s3JQR8wFD
KHRTVjTwOelrMf6EQGqQostiT8X/CMB3h53GIKgiuFk9yiQ4TJBwwb4RDe9JjaOnz8f2Kpvf5qgs
WLgJfw4mEcKFF9Z6sDQ4xi7PryOX9O4eluT1ho4skG1kPMxqxlxadTUWFpAooflO3gLdeUSskEma
g5DFAn1EF3VDrYEwJYV4DBmCsbSO2Qp5esQ8CJz/99lLMQtkZn1InGAHYFLWgQ4OGWbuYlbGxoTc
mQD2zz9WXhFCMGMykg/cBiSSYmMh7VnMcRm/MxogPhRzromeg36S8eDWwWXBDXSKgwO4F1wpwABm
SfP3gQqd91J6fOssLNj6chc9S5c8QNof/OEwNmMlRyYDqC5iL0jPb1c9FNs7DC96IgQ88vY2/u66
ubFgxLlOq6BPnlMTLmNRBWWEDQSh5sAuo5qMn/lgxVK5mmPRyaPVnpUZcx/tWbkmygYhUjoFgCAU
I24Dc//0cTc6s4vb8RiNvlMR633KEn1hh50O0VBDYy5CRo6nUqwPCNvOvC7ENGisEqH+dHnE8UDp
Q5g5CWA4ibtJJpLfW4+N9x2N1rBjjcdfqreVDz1q26MSDAe/hZAxarMqIOX+j/8CH8ts0NhhE4eS
jfEojrnAWKtuiAfGJhME9xXjDlwZs3rbxbcStV6P7IkBmg2jMnqJXSHwW62FMGvNlb26u4C9tOlw
q9OT7ZozbMPlOQh/uWMzxK1JmBLwkuk1J3yfodEicOXHWYzzJ58YTIqNWn3iLQMNgUqt87mJhrz0
WjpRlLwIL2AcpYsKV3QqStIHoOb1I4TPLfH7G+7h16nYAkMJJC3UWdx7xgVZNKvr21quxGI/I6ew
PjrgQlefayVP3qTW/bv9BCTmF9P7lAvWdisGvgXxjWF6AscikAbqPkwmYCAAb7sZ19xcY2xnSXIy
EgYTsa8VmeS2kEHBH3kFGq7WTO/XXziFMK/5jMU7hj0BIM/76E5ElPNEDn6pWo9u1WG72vGG9QBu
Hj2uZe7R9TPsH4vQCB/5AjEdwEDzWBksConfg60iwTz+BDZeVdhuZmPrseIFQb41UuG4ogJLkGhW
rjil2Ozy6bSFVe6av34sA25RpPn1zX/A2YD1SCRGC73AbZbKrNtaAE00g3zZTA3cygogoLgSkxZR
xHsN8DtWrA0XkNOOjSurHZ5ZqZpy0vCj1TW89RHYqZl6JamWfMLU/Y+kM1tWFImi6BcZASiIrzLP
KM4vhsNVwAkRRP36XlkdPUR3VXlVSDLP2WcP3WzbBsRZAsLW81fCWtFcTt6Gxml3a4xzxg7BrSsh
CM6h2ENGKJzvdHQEea3mMny1I037qgcweAvYYHFI0eHu8db0W4MNIHi1EpBIUkdM03k/yL0NdMzm
72NJyeAgesQtoWk21Qr98MevFq1sfktIwh65LCyuS/Jx6nk1lWbDlEsHLIbYa3H7mAwgUSZeN3Aq
OVeYpYCGva8uu8QLD5AVfBXeTXefNmVTzmDO1FZf8PyrUwlsaswJDg268SiX2Ni9anJ1yF88Iz8l
XgZwNwFiImOKUQK81rB0YFJCFsCgOpYz4qFoumKw2xYZSVZhUDp+p7lIUQdDY6yMW+7LZcAK5QTf
VzByQHCesooGg1ZMJZ2l4Cic/RN6Cn/EPb+MESe6fZgGdO3ZO2KDsvsexv1aBBJ2uwdfDFf+2YEB
LEOEo3REbSibMIJgekBWvNFL4e5WT9Sb0dGWs1sDG9B4nj0FQg2VQPrdKaftpLaHyC5Ga/h02LAN
MBx24HeMehAV4c/At2ydzjovqgmpFGjWZopz/gpWO/JlvtFOUIP8M3M3ny0FORxF6tNsQTTRSnpg
M7wjOC7LGxNWcbxKU9DoH/7RnBe8xv7ZrXPN+sElHliF+5rQJ3poWS3l435MzD6ETFNxKDK97z8B
LOco17BzYWfqHNMHmIG0RRnjw71gWWfECnH+yWtmPvMch9LRTGNCALEW4Vhv2TmtTKIBJ71CKPk5
GUSDSbHYUravcK0ROlaI/ACYq0v8sGj4PXLgYwQCSGM3VGo0IjD28V1hdIfmuyqsB17JDOq/mI4P
fA5giiBEuvbAYryurYVB49Zk1A/ijatbEz8B6uwq3ZoPBwcEoHg2AjQnq7t9R9tRZcjmXYmpuwr8
awJu4nxZsCCwYLVh88mr9mXLYR9w6ogXkd5Msc3psMp4xFR170Pt8AiyHeV/ZFps56OjtgfWJAGX
XY8PTf/4WzETuoeVPbIlf8DA4zEtfNV+nl6nrofIu49Wtdu3A3LhcYBjyIyQ0x1FesL07DOFzjah
zB5QfmIClwH99dKBk3sUy8wQMgn1HvAtc06GZdrpssFjgBkbZxLwif2IgY6xmD/iIR2zxareJ2Fd
lGkX61Gx1xzcSwKSCSPkZaWCsze2H3zYc0ApCo8BH+oa8Dl+16A2uJwbnH4Q4EfHbknUmYnEBt94
/JSgQYggUIpEKjQeHkpFCEPP3CYfguKV0oN6wELZyQkLdkv1qJ6PYGUmY1LY3vxdwQPauh1UYqjt
zb9a+uxWUOvg4GSc8ZpIe0QTv7wfVFNqbWHSYFNT9BsowssXNgtw9shSAIPLoD9zJ5gS4x6C6INt
k9DWeecOIfIuYfVBImLNsUWreNZwQOA0viSO0z2LbZLL+nJQ002KPUUXvuvUpToc84EJWoQL6B1U
qbWUCeOZmwIoakmBLMAX4uYMEl84uxq2sB7jmz27SQUPjaQ7iBsYFX/FEIYjI//joZGm+gR60hF/
8w/o/D5XbM4UAnx4A055amlJwY4xpmYplDmhNlj6oigQhCvyDbsFttrPCiO8MblNHAqsQaq+PFJT
fonSn7BQ7kBNV/nyGVNMcAh8l/GnoCd/BfkgrsuYmk9kjmEDug362z9ubTl/ljPqSXIPmP2cNFZK
0abovKoyRfOvYxKeU74WCb78OvyBH/gytSjBZ5K0f5bJq3aogXtEg3qcKHTucTFjvh+/PP5BZ0y3
FPUQlRMOEKPDRVyOEMaWmfuPZroj7X5BP2DZXXb4N1GW4rkLHleYFAtlqICWaeOF2GGnZdhdJqj3
50iReiiXonMC3NZzivS7RP3D3sdPpQ736MpumI6csVJSj8OU9SnEhzTGY9wlOBIx5iHWFsTsG7Za
RMtA87AnrR2qZvlHCa5BtvMw4hl5mB06TFozBgjQX8W78b6nx4l7xjgAgideF1D38Kt4LMkneGRA
j/01pVy1YbInR49MC6R95Surd3T9K1IUh0jCXdTlPCezImM5cKhymim2Do1xYDwAdp1L0nMggMGg
sOl3SNn9oyJ/ZhSn7LwfIiDSjmwuMFZvsGwDOfvY/QPMI8KEkNptp89AORVUEcw6aOsUxHQIkSRI
SuvPH3f/O+nPGD4ttlzTE1ZsjHyACCbX3jRvE+W5lPYYzCIpZ5FkxEZdkFksz0x44aP9fc4ufU57
lPQxUcW4MAJKnBGYiA0AU/cbZpEhQSAq5n429Hpk/utmtY1Lt8/QgVIv0zb0Q8tiTa6vD/lhtKjj
9sWlaE6QgSEEkUFpfbMqEgGPPSJGK2eO/4ixI1+RDVBz31MCrpgUIFcxAJw7+zaDjG2iMGULI3cP
Z9g2RNpp1CjSfhB1+M0ubHBXwm3YwOLAQ2864eCw14fXGv2+pwLIG9qK2Qz+FHeDvqRIrn654QsZ
/pspKXgC1Q/HE9puajm6s5SDcgxTIF5Bv4sfgTJBapToEyrxFNOFoIrw/A/wPULRgHevffXh9Nlw
SZwTLDAbw0GRA5DU82FK4N0Au4yRqS81YigbB2uBXWmV7nbMFJjmnHXAdHny9EZ/n3m2ezsiTAUs
HQMWt+YHKTE7F6DwEuvXMa4EYCtfs784H/EYwymmdVn1FYrzl8vpL1wyaH2zfobTEVxvu+eKAzdh
Iqg5ZUrk0aSDowGfyPzAQL/Frxe1PaQLeNQ4BLFOmtkQk/O4XGmwCQ28lEIM91DsLngbQIKJ8O8o
ndz5pBC1w16IuO+XwqEh0TbqJkBCY56SHf5IdHuQOle6c2yxtaNH6GCPYsKMcQA7M9fake1HwNMK
6gjdhjvoIcX2t9bLxQjN/0RkknbYBlNgN2i+sJzP0X2E+HFypwHasQ7ecgdfcBfRzSI1QxIT594W
K1yuldHN3rEkNI5D5gz8WvN3pjmszXv4wzwBoG4imYQ72FCSPPgyk5GX//UZHvN9bSUiR5auk8ph
O+llZzpHwASexCEaJeRGhKSWUW1jb8C5irXcVA5vLtglHx2O8gmICJcB2YQtNdb8wQ7jbUxw+iY6
Ol92odAzrgaGFrNQXG0E7YR6+/CN5IAhVADNuUkehm4uW3NaZ3fcER0KTnK1rHNwNS8RJiUFJGdK
Wqtxz9bNp66pPJQDRFIxJ0jx88QDFxEu8W2cz4hLQoAB5sb+w2XGQbyRLizW1kORGsVEpJcNgiIT
1wZyHDE9bL7lDKuTWSIHF/R099nWIXsNZ4rtEjd4C3p+jNmTQ9djDgnveY1Z+WebvgjlgNXM6wlI
FoYBQlE98sDg7YkeoOY0Sq9Maa5w0EmxMh4TaRG99o0tLLjurBX46GW6yiNfXrwxtia0kLyfl08m
bAqHAMvUZ4CfD1a95/VtneFLBUE8+lSCN8YxPcKKzuVIPo+HFrMEq/VYAYsedxfwA4xKmfBwEFxF
XBS0HS2GM22q2H5sD21QmZO+xUwooASxzLs4xkmND3Y/30eqid2EIfvI+oQopuY/uhSuodXZebx+
Lst5YbOXWDSweOSXkbQ/m6ysBNM7LM/xoJsglbOHcGl73nWCVpkQaLYxzOLIPue4mQlLjF6g8dA2
SPYpHhdC4M/DAVXAABelGpS4yW1MLDPrAqvVXYflNFUT/nBVcHO2KR3GWD40nmIha6FJipFcQt7C
NMOFA8r6bDwVfh7C9yWk4+IPH0IuQssNwZVxd1+rIa+T1nf6ZYgJGdJ1wYlsQniXxVRa1OGTbUAd
CWOhl9UhLbvO2rjK7nZpVz+WObCsX+GuojuIE4gIwauBeAt8D04/mz+jQ+2IWcHh84T4lkcD8xp3
m76DbUj/j0RkxLn+hs+CT8jNuTlnxt9LjZZOH7/db1rjdktJn1D52/eUrQqTWeXIJG1rDh2OFnME
NR2DiGr2mPDwVAC9K/iYoeSBrxNwCrHHA7aXDrew2pG/uXkbhSdPyoWOXMoACWQi7ZUnnCse4/UP
+JGckPEwHhnfIxhgXMVSopvn6N4t+mbfRgDOJMyvbJiUP4LxDDzO/edONh/TbqpCkRIsTUi3X6pF
d1TD4DRuU6IKMwRlTuGPgtESJi8yFYTbWPOCEZpwnfe3CUJafd1ukNo+MfIjvsbOzWKikP+7uWcP
/w4rb2irrrqsEq6d29IgMnAeslFInuxI1ZhoYf8PbmtvLNYNQTZLpAp4hTyd/QYS6znom53zzxNE
GWuGGkqLClcVPu3dzm1hZddbDW3c7goLoii3dxRcbQdjDpfF0a63ITOOgTmKXnYRftNzqE71FDfW
pIsKqwdHYlPhqnAHL3ATzXg9HLh8+olB2IXdaf0JvzBjd9BnMdkIeyRmgejdLarOvrAzJhYUOENe
CaRBKBft8jh04R0b9exM8YUA9+t8kf1YtIZ0kxxpuYMuxhuGICMRcp0ELmCin7Y+LFfAKLLZKEDV
RDhivA8N4degqu14w4jW5oKMh1DhSPRmNIOW7OmUFC74pdy5hy8DlaRm4NKeQ0Pq27f4Zom7Gd9R
sI5p+RHjEdxK+8gtgyMj3KQRekN9FHxXev1Sd9WrDX6g+H0BDunMK5D+sbfCycTi32fXZ4f9ha0l
Hg/aZ7y+dswoz3hvF1BbsB2woQmNAojiHvEDPIy0FtkBKNrMVwWUg9dfjyYBKNEecfHcmrn7fDsw
y+SB7drD+QQPH1s6sUQtFPruCBR8yfjyUK2LKZ9UtbsLW5kBaGphyOaCCUWXQA4V+ElqKCTyVAKc
YbI5gOsS0dwKC4MLZwGCNpSK8JXLY4fb+SO4Q6RijwgSNojszDQrfk1Zap/wzRZxm9SYtq6lk4LY
WrikC3RGj64h6AUjfrQNXDH+GyCHuQrMI/63xZ8FTuQ/WEH+QntlKXjAEY6cvgIXZPWyI93iEyJy
MeHdHiKmBDgRRvSoMuUv9F+q4NJCaqLE8hH1MAh1h00RBwUwpXVZahGLR83I7wJ/KKYvgBLJwlc5
YXoAOPM0NgtxOh1xKvf4J8G3gCWxzP+kSe4U7P389UuH+AJw4vYP393g7xzoTgP/CrcZJnIGcv/g
N9M+0ESYi9mDii3jKFLIkSkJtDuVYrzTsGAqJvs67PO4PYyLVa8HnEy2zkaC3djmnd0zB4prjM+6
BVOcvZyNlQb2M65AEeAj7VHSv2c97DF1rOp0zoCXyXtOR1Od6iQjuvCAN8/0HOQKd7JdYN7Pz+G1
NjQJFj4YCdmZfm4zwLar5OPqR/ZdVCZWHr18OHhT5skm7Zg1gKyPdCZkX/njiCCJbflphetEvJ1B
VeDzo9Z0cRk3EbDAR7JLftF9U1ChQU2hpZ05PaToaj6nQuPCCdQn/CdgzXq1BSMYGnL0/MuzAig0
2TJbYkNhG/7J1nX/I18RP/mGTbC0b/MaVVxn9dFXeUxcssEcRyHnLQ62GeHBdLURbHRz9kLXvLnb
4qBwHimHrPVxhW87N/jCA4F4QZ69YX8MDNzdWhLxAmkOcdrt/tD6GCBiuNUd6yP2L2MYw5SJX1vl
ZFJFOcT+nuIogeyWthFdgu3bzdugCkRqxosgHSaccE8eQ0VwZHl2yirRTnw2oC2c54bZi+v/sqB2
w5e8xFBeVEbT0FSYjlrDBH/0l49WgFvETtaZTzA5eCSXjegB+0QPnn4HmMvwmLe+mFTiLLaTJj2+
G8wz5JetMZh8DoxAGQFiWshBXxQe81U5ea8o04VApDk+46s3PPAJcbfur66q9WHSgI/jBFASO+3n
0CwWQ/C8YpF7jCUcUTqPUoxKqcco3gl48Ebu2zwHSGqZKGDu6/VQUrjXhBX2Iu+Weg3p3NAjcOEL
ZxOHcTAaxtdf98b8eQOorEUPpLH3FMJo7p11Qa9Gfnfbic2brCFqAaz0xfdCZn2zMOjjcvQOowMU
Sa4Tnxei0G/10kkPoDHjpZQWak1JNcOqCXMSfYI9Evg5kX07FILMlgVPmr84aHQxoznTAoEJ3rHv
YVuCs9D4mJlRiwjUlUUC1ShiKUgxCNQWghWwdoEAHIX8lYBLmiBMM7BdYDhO+XK2chocdCjY9Pyb
buN1MoSFmYj4yqf7S37JE7pDCxlNBCzi2pyTnOuqW9BJg/EDaxyEfc0Yj60LlAKIC/ufJeAM4xWq
dyZdCuQ40EvFeggjeIhU9bQM6skloUDVmjEJLLeEpsnuKCjQhKh4fZ4FWgH8TXThaE2nBcyQPl2h
K3zswcPtH4kd/4MeJj+hZwq5WBXhKYJ9ay9toioaeoTav109ZvrLzJIPAxg8paEimEaPH0vwQWEP
BbEfbFsVrNOPWbjdyxbwJJ4IHbLLcbfQnHxEZ9Lg/AdnisGrz9hlij6QlpKmLfyw2uHHa+stD+/0
EmsO103yyxlAqfeKQS/Ml8NOBIR327yXhfudnmm6X25ncdZsx4N5G7GLpeVKDTT/7JovpG4KBqO0
mJjLfaMAVnkirzULXXNvdtxGsIut35F2YFmYveQe4gBoAT9Km3aPOKKbDPwSvB4ePzzsWWULcz/E
sE5CcCODCE7ne9ZkfOLdB7NObxR0F4RFnHnT/kpIa70Hg4gTLgs9u0+Ff7a/e+F5KgDwYUq0VgKq
gwZvzarioBJZwggcKws/HISNHDSA7RnT+e6DdPECfBhoU7DLL2xlUpKEQ8HTAvWE99sYCzFVXvZn
TKMZOiJjAwKQ14xbob5B0KVIQrgbdpqpRIwCll+wXNCvpzPh3TnaEFesOp8tZz98OZgo0dJAKBW+
JyLUGgtyYWM58GuIBow+3WLPWzaHgcNo+444FYo1bpWcuFNwUpzMWZwkO2+n2MrsxZbTnxHTSGQs
Ftt8r182omJDj63N68ObSd3yg/sAayh4LtH+nfna4C9Ai8KCXBFPXskgpg9Fy2AB4VckrEMYmbVw
+Xh5sRwe+ba98C3YpMC/2AYdmQzPHgFyWmUKD2KJIoD5CooD/gOklwk9DpYY26AmxPVpja86vzri
xCG1G/tLQqVUcVd4LIea9euPv/wUJkUSYW7WmUS4f5N+HgUQaD7DGgxze/NGs7cUgKr+1hilM1/d
7nIHlkQeIchWYt6OCSSzR5ULCBOjJloKm/Du3yQHszHoGZL4bOgDru8JV4DpKvcPcuKocC57hvmQ
C/hTxHayM4jlsxRfG/QZw867gQiAPpmnHNMvRA/iKvASknOmDEdhxcesOZBoF0V97vA2/S3j3tIi
UJSZMu8GdfkmW2wPgCU/xKCfcKD6lE6PJT012VY842IA8HQwnM/nEAwYfBLbjGqiMzBygqDzWAKx
8i3J4wTH5pbiHoWmNviscUxj7+Sb8JotMs5yxgCFT0O60V2kkt8C6OtvawBhxAP3BAUVMwSM05Ys
JJ4QSCms1tGM1zLw5rvu8/uUjwBz5N8fwecoxVSED6OuuWr69OsK0RYjWl6FWzLUHexcMXjqp4Dp
zwA7m/wPajgeys1AGCJh5BO82Au2cb7BmjTEco4RXmc83NtSnw7Xlww3kIcJp+KFMFVYfwssCF78
TPUYMdhz7uKYH4Wkg0VLjdezxdY4BWendm/gjcOVgfHTMqETmAa3BCgZqCQSeKFmPZeQGiA7lA4y
B0r8OQSdx3Ib3+fQdv0+48sP/vOd0cqI4ADab3s9/u4BSPHwP+pwX7Z4cHE64M7P7zMaQEzTT/Up
w3LMmJz+GuYQ/zpC1AE5AzdlXoq4moBukSfAAJybyGrhdpOHzmvZ4QfTimaiw9INI9y06yfcgR+2
/1xXsid4hGA8i7BwdMnfAPCNSdIetQ03rHckHB5mLGVCwA0YpowoQdzdLwAlOZc8x8mXBpBKPMA9
H9QbBJuRPwgQVJ4pBTfZV+KkA2mEGcHzQ+DhvDJbvGjf5oB9XcUglpbagsQCNghJnStMZ3d3blm+
YV+Ap8GvIBX4pGxeXMrnHmGFfnfFNDPgx/Gqi01RzaQed9k5S6YMf0fmUVoszsmeO6SWhD1sF7jI
9lO+hBjAkEADcooNp8iStZl+l5OedybDeM+iWGMwEfJYMZtHQAvP6R9vR2c61/rPYOgVWR/ioBjF
GdcVnwN4HKISbC+YH7irIBuFO2UIWBQdOt9bdFVE7t0j8dAt+ZksM+xEudQJMgDRqsBS4xHAIjzF
h+rB8VszzWYcBTyFXwtDS1p69vphiHyGFIL1hc9emarZujAxtnFvBsgvoLneLIfXoKa/DE6Mi3gC
xep6aMr8r7DfcjgZPWZuDttVpi0h9k5Fhlzuk1SBHyZjEDbZQawihKzAybXpNSKLkufRgx3mEolZ
TnhK8e9jcO0+920gsD8qH7yNDaPdN87FxlLSZNuUUx7PlcrByyAfJ0YymEUNo3rPJSzfufhzAjqG
pgSYqOBYbBYYC36iBqISjz4PXRj8TIbSBjQJ0fuvwPTQKvgCMod7Hyx3NS1i53MMweI+2wtOSWuV
zzMseCwoQ2DqkgWyxgbOlvFZc3kh9BBG+bZfEIqYDrMghE9/G7Dvs3lw0qlIt542ihBsAppIMgcr
PflYHT528Kpfyric5hyhDs7EZTD0AS9cpE4REOlgzIwAv+ILWzPy/DXukDxPIvxdTGUojqy+yYCW
ynM0Y3EzYRhf475VgXdiIMCDD4uAFdNbi8gKnAkw6oRi67Y64TW24uYbHiloF9gDb/FOG7GR8Zo+
I9GPz45KXTIyQU2LE8J6Z4jjEhNViH18iKUUEL+XUcHDbjR3vJd73p/geaEQxD2dfXHgQ/819Tle
IuDG2KfAq2IWhq0FXK/cv2OEeUl097phzqKzLTDbZeeU9oU9CMo/2FDWzeQonxNQ6rz2X/ffN2OK
Ah8LNbR6gObTjP0vKQjYCDk8DMLDmHnULUEcaGig20Q2wElLOTAY9Va4+G7um/fmBmIy/i7LDdz7
cgPpJAcG9geYOLMPv/Z8htzKAwxb5nXEpcdXayaMra9EVcHqIDmWbEqSbQQOtv/QJ36REwq3+mLx
SRoC6Zj/rJTpLbjC9E1wO+186bQVgHUHD32MoRt7p/0mMwIKJ/GbdLzUXlidAm7/M3BFHz4MlXh0
REnsAwrhGOxTj/RAtPSISE+StvseMxomCms00fhmUw9Z9wMiOq9asZWRT0k16PdgsPbC4bGFhlQ5
lClMq6lROL4JT+GgLWSaJol5fcp0HGUl4QFYGELZwnGD1TMwP3AA3x4GH/9OWmFIyvT2DwZq7jeQ
/4v18ITT2E7Zz7uQaBGvNynS34JcnISqz0E+amf4axr+3a//GMjxeF0xu+a5m3Yu28w4kxwKpHFE
YRgyVWPW9jBPpSGuUMZ8FXgB8R9u+xjKUiaRtcS9kIJATEgoeBinpSztP2qkD1sC2xCr5XyAtsJJ
Z7K6WN5EoDBEqwyofDwjR7zWjO1hYFdE4AbQG7eQfPZ3hzEBEwrKbbg/xo3RImuOR53su8d4OYo5
IxYDc1nG/dP3gL6OUaIwRb+l15hopFRZMai8pQrDjo4PTkoAp07Jp96yftmJABDDU+ki2cQk+8uz
SB/OLIXE4fHTvls1Yw3eGvj/ssA52NMj2lXcIS0ovIEU3lJW59WHrLcD78OlxMVezxSPl105sHhM
smFtzq4C2csl47peDN/coX7lVFryRsF7XjnHx6kdf8cnEbfDgAK3BwqsOawGiy2f3s7skj45Cjw1
C/nQ+cfCPNUmRmXC3rmcLRDZ8FVqNtVsuEBc5z/SkYOVN7acJfIKo/kTNytPn7GOvnrKdggNlUFH
cLMZn3IWVEJI4l6dBfN9g4LX0ihayg2zabhhCeczG/emTd4cIlvjk2CmpFvfPToPC3m29U77TBrD
BccRR5bmapxzMLS0KeXXCu+6WWcttvEin90IohMzpsdkixF3EdQZYKy8fy9z4D88uLwHDyNKWnDn
t3Hzn2QqLmkF2QpxGC8mOLJChiXYkDS1Bh8187npojLpdOs5v5okP7aACRiH4pKNnRngdEMM3WWK
McSLEG1AEoLhGWhvetkXUr3AK0n6LJ//WGMAu7pgb0lf43E6onk0jjUZfMCcDTxTNQMlqFawUtDy
kgrgwnaLitP2jxOFXQ94wyp2wqb5oGw09PRTCi8sD+hG1tCwyhUl2IOZ3VckS+lxt79SXGKrT634
sqoQnhARHv3jsKNvq85+YXI3ArKiNvkEZwaaewqdvseapMoQSCeUVFtFbE+wDbzoXgD+mdGA6My8
wFbhhP9j2aszZdo7CpCHQ/kjU6XDO6b47Hsk8kmShSjzxZhzylYO/MD+uxm41IlhZzf+loCkMULu
KUYh7g8yod9Mu9lw8fCQmC2ZgmtsEC2iFp9IFiazhU20k3ggcovGygCK2guj+6hbdvtyc/3Di09o
rWryfuE17p9BN/msnwEbf8PZm2om4y8aoPjwtub1H9JFWuQPomwyAEjE4pSzzndLHKU07iO2netM
DG5/B6FTTtQD1po7zEzpznoBBhWz+jDhJMYcKqYBNBs4wrTTzL364c8+Em4b/f5yvw1uPOKPRNr3
mDP/axdMgpFwmPB+DCqgDYYjEzufu0fL5HsqGS/T6UY6QfUXteOQSonoA38ASexr0WOwu/gjNhBq
cHwxHcy0nM7AMlbEkwu7rkzOxLcnO86ooXkoPo26tXlMILr9AuKcUhmD2ylMc4ZY7gI8jQvCMcSE
jgkikOM21Y8NIChA314OwAtgFjIt2TorVirrbUm32k/g5nmtkTEhgmOBsTCbpxBDjxgNdJZQEF9D
Fv5r0XjsHgLREPFJGAB2PuOXE2uiIctXGNS/puhasUkzznHFaTV5r54n/A70L8FKA+OJafKob/yw
y4eC8DFxXf9uMTxkfPCNc7AATo2k7/WOo/TRM5pIppw33laxVnfPlB7CfZhKQHuavlJ9RVEhpi5j
dYfR3I6NGiY+knW4uFE17TxIehHUCvubY6g5cF+e7nIKjY7C3AhTWaDflbgIJvu1+9j3j+y2vwRz
Opn467vzou3JGmvr3sdz2RIj7zKCSmMWmMiwCTMN9sTt5H8w6xZ04YL3x3mN3wPKY1MEhwGaSWHI
UdQt1TWdlkx0DIU+8kzh2UV+1oym+IVcE26/INkoDI/OzMqw5MCVhu1zOG7XyITMKv56zE9semY8
55k5sNFAyZ7Jp/vi46MKanzZQTqqIqyDnCqyk8qdtiIbheWUXHcjwcmFY2IdB45pX5LtFIM7QF1K
Y4sc8mlt4Fp15gOHun05wJfCJeBq3BaSmBqQJgXZ2KYuN8RDOljNkf55Q4gxfDxRj1HPIwxmfLvq
xt8ZaOQKo8iAeTv+c3dm8HR0OFTkoWZRS+4ui+sMHypMl8gp4CfwVb5Z62UFh6ScTK5+HTeswZI2
+mf34S1Qw9vgATzvqmfB9Anwi+asods3BbfkbV4CdKBLwBBGhB1Ti1/Syy4UJtF2zm5B3uDo0HHr
vqzGPART7MFyqEMSM89MoqAeQyLhG3IGC3F9wh/9AoV9fW4w6cdk3Vr5DJIDWz4fFoM6FimTa6+C
TcsB1jtgMMm8Ju0WjADwxJPDIq48uOPst1B3mMOW2cURFkmT7q+Poh0wwIgovWA0UjnCe8Dl2xAT
qN6hXDPPWT4hdnwOPDwOdp6XyZkGhxpXpB6I4TEuB2KKtPxwUXr2CWSHuoQYsZgUR2sLgwDVyESP
hokYoTIEcFFYsM/k5CALX0hiQn62gEfFOw+caiadILCcp/0Dfw6mMeuYswEMlPs6ps3BE5n9lyEk
krvximIuPIP2PZO7kwNBYTyCc8wIjj7GfeZb5dHPVA2rCcndxnRIvLCYtqQdff1uKBiorT/KsE81
xMoaEP9RgTDBAA11p4ZoxAV+2s38GDRhwwprePkZ5IhKAKiTBSdBWxVYNvYUDp0aNBq0NfxeZzUe
uihHog7hvvotiDD0Ig7LhmAR0dWNsg+sJsEdxCIEdhLFO2yQf+Un01cFUZtXBOAW3HsMh2IxpjWg
1Cgn+cCFCougJbibC8WI4M16TASsamNTTtgIPrxkUAmuS592CxpnzgYuwvJIGBozPxlmDHdjVonG
1VvpZORdqVpQLewg247JmzJGTN5Vm5mhj7i3SjGioDQg8CERNvFSpptw4NTp96gd6z3n/J8a18Ft
jtYiuEwIogbhtOA83JxL1MdLDoum+T3BxeuNENn4MfeP/mX1cM3xMjbl1ZfDh8eAHE6Rv/FpcNEy
wM/l2T2tsbPFrF738am4wDm6TLronjBw1BmDMQgnqAVjnuznFg7D5duEcVOBe0UdivEelKEErUdU
NeNz1CGgZqbp3ywSwk6MVvBhf2LVyajIkj6GgiXXRF9gT6thf3HqJQVFNf4uCqyiM9UTLS+PI7Tf
3lhRPCkecifr8B4uWhTgIH/UjzW8TdE8gItbmD8HCmwAYItQZlzxe7N99/GSMIpMB4d+r9UUoDv/
0zjqib0NBUbXO3IXoRv9POxYl1DCVfcRww5IytV3ISZ3DCGe3FpB0XhRuxhQ2FCjDolMtm5Tail4
LLN+2KQ/cTZKlMphsWjhYKV0h80B3B1AlvIPC95Jc7GRK/BLECV35Fiw93SsVYLxDA55ff7D436U
3RH3kPf1ghGEjSjcAZh/dJyI1M97mkXUuX1cPHkfBk1K1OXJLSDJK1ETYH560BGyf9RQ0JJo/1ic
7K4Imlw+BTOsW7Dd6R8h5SCCetVg37F6uDSjLjAJEBvVkzbweukFWYRmK6EW4LEB9MOhwOO+JHJ0
zs/DfTL6rBEAucRZzu4wo+CNOhOaKhAqSl70NlOW+cAozVk1g9Orrp6MAjEuL0HZVvriMb1ZUJwR
JghXTiKR9IhKpw8P7imKUv5NgsdlmZfW7eGDhYO6wym/onwEjOLgPVWHFikw9JydsiEg9uZBbsso
qGIAM2lDb65jT3JjoHL758oFFvQgvDhDuApkWEK6bQPGTcvRmvEW02mqL6jA4NEYfAJeDuKXT00N
+AfgUk9zH6CAF/THFj642cd4eO+FTmati6mqVU45LRli2vSW/s0mAQNDY4Ui5QovtLCfe9jaVKVp
Pb9hVyC4chR9VAMFhFHVRIJnYmZkPAnbY6YD7sR4FQx3rpoMaW3izEJ5VUw5EgI8Mlca96gdrzq3
Zw4EpDKkIh+GZ9UBmJWByeAr4OpXjLHTQifxFHI6TLrpMPe1Bkz0An65T2pMuCF0EwvgUPUN6c6R
NRT7fkKivZkJ59qR/zjekcYBrABQw1UvI236E12fQ3yDxEBpf1k+9gSjYMjIeSs0WwDiUeerhIXi
9aWRx8T2wSEKU/ETyrBFRrHmkX7gXGlKYwXaPzmzhDSo+w+BEXNoDx7+0aHyIbZJZELR5q2H8e2v
RCrHRlfv+9CwmM249z1y9Sagjob1Irut89kXGOSDgkGNe0TVMref83fQuPIUFrPxLccJ5KGg4MwY
QkYorHfAWQp/LmKP/CzZxPjaqJnG11Tds3E5d1scSTod9GNx9Tr/vPgcak4Cim7MKbd+vf7Sjp0X
95UW9TB+YPZFT79QfJAfsxXh9uzfPXTocE2xDMZ2jNrwMx7p4y2ra4OfN7qhUvXIb9/3Ykh7FBC2
5rXz95Kth5709qU8Q8xHs9bb01phtAhHZGD9TIghYLo+B8FnT7BipKU6RqFMjt0Bi3UyADKNeugF
RLEkXazXZkh3hcUAENm+R8HQdxUeI9ph/9/ufDOejrxXehg8GdeA8nxM5ojDfk+gpGxVS66d+AWF
Z1XrxpeomH/XeA1YrSkl29mZKoFFNYRzcosUsNr1laEA0sCHfX+4UM0SmTkAfQb3ujPeqIWW+ds+
T2g//j7Lav9xt2tpaF2EylE4ouCAXrtKWoLOAty6lXsDQU9kzWyROE2GEX4ROHnOFAhnXxsjiJf5
PWjmy9YSGmTn7rb2w3uGfadyt7aS1aRDJz02vHDkLJtAjklU+scRZnYBwnP1P3P8JVPZqg1AJcL9
wBkF+ENmtaMHink+MiRKiyNmlePzWtWNYtYw4P+5z8Pb723AhcKeo056E+UwJCcOEf7h4vFmkVyP
H19by/JFZW0bQ3YeHtSNwyBD/T3B7ELhPahc1fBxkA74rKAChAbmyNOf8zFa+5sqHqpBW6rG+L0r
DD9+Y/k2zpNtqAPlYtAhI3+wh9E1qK1Bxu+e5yXKj+CyyU0ZS7DxdbdNcHcRcTnOxVP9vmAP/cb3
mKd6VpOxwVV6qNYzHDrPWV83IBaA9H+xCBt+4bSRE2bkKPNh4uaGBoQDJYVUVqYmT0jOFjdldBdO
DtXd5X1ruBD+NWPyTZ9tLt90E5HkVRDTKSMr7GFv0Se4bark5jT70U5KbsbbvcwH3GosHmqOJ/AI
LJ+5PpTkQ/DyIYfYScbwIDcG0Pm+RklWl72FZTQggOK3ej7seuC0QKbWzekvWWP3TMSOPeb9ZvyI
hrHkXVjXcFyz3Gawt/o5Z/4aJK91c8Il0WCqNmshnfmfhey3NoaCwZBtmEKXuh17PEiuCgAS28Ac
vyLhzIC08YozG2OsU4EE4enpNoWSA84MMqol55TADJPlyXCJsoZPFsO6SmBjb94BH9u8B5dwm6H3
/E1+/vtUu9oMnzZPWo2ixtfJFC7cm/UJeBC1kBB44+V1K/wKTbj8zKaAScZrPXvjWpRhRdIyI4cy
jsi3XT/PbveGIQWBElFR0kOPTbLKfySd2ZKiyhaGn8gIUMZbZlBwHm8MtRScUJBJn35/2TtinxMd
1V1VipC58h9/Dl9pO/9lv7f3aAChfATVtWuG58GontJkOsRyh6iRHDVql6Y/S8VQtHz6XDs2wqnR
4mkkdf/uv9eN/YtQBy73I5ivCAOTUy4x7sC9s8G5iTYH57F0HCyAfWw0gUGa9d0ZoOZQLAyqX0fo
bGm0byJSNbjFOJtewztIOF43nD26rWmBjr5220kidERCfwWM0vnvwufjNvfDa+2ob/5gF2cgvUKz
iV5CHzh/z/vue5GxlDFgQvKKZMSkZ4WsXqxl5GnxRcR4oeGDMTqPhYYAT5s00PkczlGuZqvOpXXE
QWVGt7adAuBP1Bh/7HVyI8wUDbSybdYyOuge/KOtnEsiJWwhRWZ6I8y4C75ZICNY56FccyVNDPrE
UfTtNpbpoOi2MjGmipVhQMXW0xGWT96Kpw4VBg7G82WfnZxQKMnRj5pma7Vj1A4G0u/5DapaeN9z
SYk8lYiiMY+Y/1wf75EXH9q4HKsfJwMxP6ncy/BVD+dFg1Flv1Krmn+4QZAPjX8fkQIuHeQRQtzr
0yqAJhg2/WairBB6feIHNHaiHfofvvgMciC7w5NEiSnfrRK6FOieTi3o4kuLAc7hf8F1eCDefYeO
XfRY+gCRijB7EEZKRvK7iNGLIWdDN4UjHxxVXty2nHYUl8kayd/P6gJ8C4FxVlw06xxTCptcWkoq
U3GoRYP6iu93hzLDN8ZVhOIkQhJRz9Gf9XFtbK++5tD5HDCBv2Lsn68a+wOPgrF9LV/LO7euOWOx
RBjpmaU9SnnKO1t3K2DKl2dsURby0V93T1/aVsNu2HNvax6hfshHLpThikUQ8pMRnBaL+fdETBQo
5KnSaVbPgiZJ5Egb50Oh9K89AxXhLF3escRNbhd9NwCNESY1+wtbYyEJlvf2jHifBtflg9TugFax
+MoRg+VGAENwcmOiJ9BvWfq0P9ZNt94aC7aoY+7hS6ciRHPYnl+KZdJVTkICwkOfIMNQtmCtE4YW
w9IJV4iJG204Xfj4kiNKRikoH5AQS2Xb5Br/huy8BEVRMLbkEWIi4YqCFJJIe0S3zPyVnr83MXmw
9/cZmreke/FPzJkWlkFFEnrBT1aW8kjoGa8WxT3cKoXpfnQqFT315tXsU6AVzBApDPymHFAC+O9O
m/UvAAWFg6WdiCLS4ojjs/leDtX6mNyNNLhyUZoAYEWVmW5YbYJL5u8PNPwB4/OaWQsXYLUObuVI
xYPAQw/6ABIWaray+qF+3o/uuBt4abC1nDMQ03vcXcu7rcfm8uoTFrvGCWyI9eK+TKf7CTcTO+Vw
7/CHfsiu2VYOuxRbj3S6rcoLk4J293pLvlZdeJQtMSD5hSNHy2+QaKcGsWt65kKVgeqasbmTTt1l
f7qRaEuI2otyELblF8KdDYHcjxWL/EGCeLm+GS0Izuy11n4G9wq4L6w2vzk4Ff1/VFHeRUowE0g7
7P2Vyv8FuiV2MiyUnZs//N9v+ind3/3cSxd9xTb4KPh/JuwMp31+aD0pLBHYgDXgVgz1L/YE4vIm
0vw3k6cSwjVajhF3AOqRGsz9afoDF79lzIHELpM3OxdFbmwyLkPM4TNRIyYBpi3/ulDGMNheg5AU
lerlBTeqOx9HG1ORRJTEUAOdHDBkGGQUS2uEGijCAAIu2ChBeRDYYBJGIKqKZBr4VfQkBLRR2ESQ
I0sPVYi9EdqUMaEeAnbDwuF+h6XfH7br95mOHsES5ByS4GuF6oIseDxmaBVxzpRRz5EnBkwUdkCO
tuE3uI8/axlxwZFDGtmoANPoZBBlIDbBy8f5mTjCSItb5CRBzrEfQVQE18K5h4kGJR6iFgQ+kkWF
GLnILNvuI057Qo9lzFQkQyRIIhCqneIIzMm7QsQFYfrhRuFScJiyqIRDj9loOJWVGYqI3h9Rkohl
JRhITpQopGBzKatYoy8CwzKQnFkyhzNWNMj/4+AX9TgAhvfS5Z2X03rC//7aAWAwkudQYo40HFsh
YOsgH3zJeacUSnrAxFeQ54Gj/+wbkirJMzXBd1ckJvzB+bV764U8bFj+RFhDC2VliXUN3G0wkpGD
oUE98OGSCEHDIglqwJSjD58zKWk/Eq+t54L+pVGqMP38UPTTRnl5HK4T6EqwcM8846bm0YyqaT4r
Z0UIxJ4nWGH1SCx12iYNXyPZ389zhC3j2+y6MDYlQ97uHkIsq35+adwes2npYnr0f9FvKoXKH+lh
ZKJDMmCbQ3CAbJchAlf71ESLHXDmyI/GaEBCFZPEd6MhRZkXo/7497Y/pvU94YuN30M91qelmw8V
5z7iGUjDgpRT7n4iCzNiiLboy6uggfNcp7Bakv9LEKfNC+Ag0bz8a0kP44eXl2tojLSwP3kM7+2w
ItLfMgg2YftmyyQgfGnmQXFW1+a6JyZwSJ71J2TCg9PAWUmoV+swpqFnuPz/e536xLHwCz5MDtnn
7n2RaqPKBUTurTSnWu8nbGuISl/nq0oXJd2ULGEC6mM+3Tv845gDl6z6zM+TJrVqNshhzcEMBZ8Q
G3GopZSW1EoN7R9KvuV9WQUVVn3y3+zmqM7usYlVTI+zhPePumQ8SLA9afPriGIEvkn9Ok8YNTaE
hqMLE+38GRdEiTpa+N1iQzIsgSaC501/x577OF7j/KiNdCxCAxEs+P4GBcdAkGhkcyCXk/vSGDXB
YH0jyQW7PsY/intJxIrZm5q10bif85Odd0Y4N1Dl8D2u7//mqeE3/nbAZrayzGC5Gft2X7a94e/4
JuyTgjqo1B2+FruXpEtIewha0mcyaAnDIj5OGJNkrFrKnxGaDD3sbkgzFwM2AP91uvpI9Gxj2xDd
qjgcHxg/5HXJ7Ab8RK6r9wHyfJHOhhmJIfnm/QAFnXycjTFurQ3clj3KPa8uqbwcjqbp7hfohANY
MM3dH1gXiBb71vQR0tWHrUR2IJyFO6cMFXDTV6QD5MjWpLcjkfFMzxMvbcvpvTkqXPqkitoN4pzE
PDQRLqsvp0C2G3ggGs9uyRO1BIF0cICAB0wj2/4cg+nx6jckmuaXAh8mTXZoO1h6kWiDeLAYVGSR
OylDORJfHlcmWt7rv8myEQf+PA+7I4cEuRqKK60lg4JcYe7RQIyvpatqPoMvcyh3gsEcy85NUAJi
exqurYv8R5SojcLS/24+HhHLl8eFO7wQs00GI1VaOk4UWkImHeJAdo900YvNh8NZVvprJ32YSII4
h+3kCprWjgqHyDyeHBqBkcwHM/xwrHE+mzE4g7Y1xF2YI1px+JDQWkU8AimrCKZaPsej9PfasIsT
9PrziWZsr6srfRlNaOwDzlaK4vBDGJrqXT4h/xgPGnENsz3RxxOJVFhO/qLKXon6h+pPJnZRrPjW
e9w/M29KLzs3xBWl5RUAhp+DEnLN3aVMjNZvb0533IfMFiqJiz2/3hLN2V8oC07Bj+Pt2Nfcq58J
nyBnBK4yr15dl3ifMM17v5AIuUGbKLkjwwLwHHCKxRBTi+GKG0dX7JLJEA8OgOkgbhZ0jTE4N2HO
rXyQYQu3EC8dPmysZweTiJPR9eWKsS0d/ji5Xl2VnoU6ygl+RjEJaM6RE51d38G0wn+CW6Hr4ufW
B2icH19jtLhgcfx6AHh7oGnqpnFAkws6LS5QahmhW6Th0j/C6i4viNPAmwFh9saUXbnYx+vVAIUj
CYJI39i1MUWEA2ED2E9V03pqw30MZ4w+QobbKQJBP6anNiR+wCN05MnIVO89VHz3AL3GpAxkHEXS
QRMMFRjWRolLlOLo29f3gUg6Uf8a6IHkDlwFvyWP307/n6mPEybJDcfvkQEL/wY75lFFqttPCKjH
VVDYUBEIcxAiS0qMaBy8uKv66xqhBoy4QRLrv/+gbvkKFpqX4lWVT5jhr10rxhz/OCw/kmAyPgjT
Az8IBC6OKID3o6LE0rcmkfpptNfO8kQH20GIRBmCLfWp6BilKWIRGsxdwCWIzr9rQphiqANKE9fL
45vAkhIXOKoIHchAp0hv6cOyZkMVxOqxr7H0BNK0PaQVu0hGSCyNsxL3E8kGMyWf6/qJSTZMk+dF
wW4FpEMgdwzbro+hvCCDChd6yRQjG7gCRzHuF8EFYkWEq/yfnsfaYFqDkzYlYR7zEJFvCFzUDecK
umZqFGjmvNxAZuh42rIzWDGNYqhab1hFiiMq49rd45+2VF6YaAEbqxsVCSpY5hTRi/B7GDCSaZJv
mLEcAvimXwrPOHqCKyYyJlRINaKMEKqMQD9ZbfgIVjc4JqFW/Dk3GMzenAcW647wuObYT3/B+T46
33B5tEv6ZCljxIw75WieQbEiIDpwNF6ryOchbyx9qK04iyS4tNBiIFUed2Lp7kYILDh2oO/g0ghz
PaeKO2gzzyqmpKewacmbalQfWndaElWFzgA3woDO6gcKEVbOqGd3MxDJMRZdT7ngfJG9AT0+HQcf
I8q2OmZsmI/TE6pWwroKKwpzSSAPiZM4p2OyO3GqyMHxPTKmXxczqFOcHx7E8/SDVRC0NBtnGLyH
BNTD/PX2zjOGT8aJ2qh4dF/CTRekoRJqk/xIjQaa0U8ozMz9BSgsSGvbWuwQ6oeC4frjEkYCAjkZ
xPUJ/C1+02vKTUx7N/vtk8gyMpaAoM/v1rtBczCKU1avEaIkAIYrhwgc5WS4c5J/+RCJtE3ele0L
8Cufd1LSlfG355qn3mnAA1OJihHWm3st+PYGco2gY1d+eADrGXpmJJi818MN0dXHo1OmDylrcLfj
0Y3KciqWJ1Kdf7Z5KlmtM1oI4jJzcIpWg1HxGiLzaVDmkSTVc0UPhSUKKdAbSbeQhQc3aacHD1zN
/K1wvoqiGBwxrFxmi+/YlsnA1GFZXfLfWx4mu6dQleH2wdCgCdmfHJ6fqh22Tx/rlyw7+eDvI0d5
u6Y5YAeB1aBG3DQc+eHiPuZ8sKfo2bnVPmlSpuzg8Uv7C5ZRg9O/bt++yYOp9CHOyfsz7Bx2rNzm
GGAVIbg7TBAkN6m/6FZEwgvvXbzEDcKbDNNe3xVgceqzr7HHadDMsHTP8LrEJV4q45qSPzJ9CGQk
JJJ04Z3Yzwyr72IKgosFnVCZX3Bkv5cGv//FNgDSt36qDtMMwGNlnaV5f2GE2fjbZ+2h9g9ogGNE
cizi11L5U13Z78W+z9IUMR9yMOQg0bm9iHzYYkRmNs9NF+5/9mAPl40z6hqgnv+DE7oInzNnd8Nu
D2xqrIgbMVZovolIA+5i2g1Rp2H4BqsQrAK6dobeNeWUwnFZZIvPbwnS0GRDvIUMW5j4dMSxC3qd
+aNyYd/pzbnKN+QdBG2q48IlYgkq/uelMwkLN45EwUTzT3pzWtNJjo2fq++0MSMStPqB/HfvBzek
CI+FOdYiadUiAIDcAlJijedJINAFVUHyjXlX+ga+HvO0DvLEYOD+/H0I1lLy0t1PjMsaHK11c+QP
T6irbAy+9fRZX1mwKD4RBVIZQ/xWO1QLjcCMjyOtMk68V/dj0Bj6OfBA8Q+wlfP/JW2nM6rH3iRL
rhBLSYeqctvDm51c4C4tUQ+xFapYs1/Lck4qG6HdTDlTxCRHcMw9IqNYD3o8qwW8glt07PJ86/eg
klqG1wEkJqkW+LivhqNm7idJRVFYDYWWUmx/w280KiLM8Q3Qv/XctZ0Nd0TUWo3vt0GRAGJEmMkf
i0ExTbFEAflhFOaYsn3Z7dkgpBSRgPvwCEtImIUwpeuw6MhjsNTtga8WQm4tO0euH8ZX7u3OBuFH
QcDZ4JjPWUwBSjxz9oxQDlRj8ZkQEfp17iST45WAOeg79Fgx4PDOETNcUSkwF5FVwlEXq+ZEo1Oc
5cNwyj12OpKArZYw49nTECl27SP4HqgCEV9CRfpxmK7037D8qw9V38GmX8zIXCCJQ5iuxaeYuhyB
rANaSx/Yfd0HJUKvDV/slpgbQKd6DFp2Xsb66XspSCdCSrjJnZ8DYoH9W4j74cM59RWYAdd/YAjT
DOSrifMYJzeSIYosQzaH2f0IU3t+ztt/Qsvm3HMeSH+gjPn72+TjasgPhUoCyxdohaZF4EwimnMi
h32AZMkGXPngEEmJ4BL7VJ/4vabzcVQF0pAoYJe2q1F6kd6Q0OQKP/zUwNlBxk2QEseUz/CC9RYS
KW/YyJDl/V3XBN2NSJxb7JdEe5K8xRQ864WRHAXqH4SyR3TORuKBAu8hJseR0VEvkZr54KP+flp5
ZvAedTycD+8mshCrgUg1rHCTMshpit8jkAFOklHqTu4yvhlYcNL1QpPwabZ65qY1jJonrREC4qUw
jiLqlx4a7+cCXnWclZjxua0qRhfKMDd1gD3CgaCuWpRHjUzabXdqTphiwuuF4q+Y0ADS8HtY4Rxs
VbhnehYvQEE7SgUNabe6RfqlIGP4kPQF3ZekEX6O5U1kBtfcgGtWbxXnH+kE05TkuQ0FgqOPL69/
BHzcPG2F/f0HBIf/fagc8vGbbJ0Bnz7IaR+42ClWcMhjZVqG3sfmYm6v9KBwKmEeMSIWCm1FRyT9
cx9uHzPQM/8OoM9y97NA6+sZNWsH6QBFnQ777o+Gv2IFGP9g5qa/CthzUrl5ovvEO3NXflecUT+s
IkIDJ2JkkZPEN7fvkNCVciolVociYD4PVF/u1YUsCp8up2Smdx8365BBg1NQfQZO744fxTonkoXs
sHAMAArYYlKTjhzv02k2nkAbLl6L/qZwziRtewRODAD0X5yQOLyJV3ZijL5w3AXMocbAlhjCt4xn
bGr7UEQ3/oYgNXryRu/Jvc0dO0+ngtq7UhPqF8tn9KG5Dz8im82eDp0voo7cz1MbVS5pxeCMNQKM
vVNwup1gWznlo90MLSW2rBFpLTCRhZ9GLzKgHDygyKrlLRGlXI2E4kcvJ3MOWgKsGsAHTV2FuBHT
84St2SuJ6bqPkuAToQ6ew3gEHD5qWx9/XMKgiCVF+YH2nayjm6+ZbobM8X5BiOcccWH5KmqIJXCE
EdJb6Tfhy77GmUeeut+37zvgXV8fD06I4Rai+M4QFgpExpxIhCQ5j5rk7qRoRzqScq4JIl+L2zKS
nMufsEogevbyCEnLkdQxP58So4GjBIUu39Mf1uN6Uc3S1OlguTu/5m2yKo8Gcvgw7RIyaG8B3KFi
ZZWKNBh1yXsEb9LUPMBAT3LQkogHDAJ9KYHQsjOw+YMSEfcjD41Vavn3SXcwkblxBwby8o2gZfz5
qxf1RBmKg1g0OHzGDXLeGJS7XMLFB7hKZgYngkntgEQdKI2Z0PWyhHG2yR4Y4SsD2jp/j1VcJWCU
9+11kiXXEQmEi+sfxGdiGMH75RYLHScG8KkJbTvrRc/Jdfs+8OM/1idsSIueEPC1SLDTQ3eTxZDQ
9fF4OqTjglTWDglihzJ5AvT7hIu7OADoIilsEHKJWhRtqIpgAjxXk/IR6VIMSfhzTWAQYnRWKihm
6n0W71n3E8nOA9Q7ROSsybCbNjGBiRT88HYbApGAWJhi5vhT8toJVMVhtcW2XxObA239pm/T7mWE
tqOZ7Y/Us95Z6aYO4Rkat3DoanE6O2UpOSGHnqhEYqdoUivvc0kpZnI/whSNaZ+ClRqfIU5cHGZQ
P3tnj/mJw8OmWxIm/XyHHcGiXUioXwq0zITMXNOz5XOtBvzGpHIPeMwcIuttgr/BMDri/PiX/XXL
M407Zsyr5pfc0VrwSzRRQbQnYq1n96h2kZwnevRDHyRnVS8KqEXv9fP4LvYVqzvf+/SIEeP3cL84
Cnnv7116Mo77YZGL4EHz3C6MNa/3evqG36enow8nzVexNTZeUNIZyuxRi5noM/4uKjrNMp+O80L3
BzZ0AIaXLydwIOPTl6j2QnIkaPown3EFxU1HtrO2foL0eXvaExgBp9xGEyGdTskIU7w2HNjP0Wek
Ri36a+XU2fRnOMsbcVB4RWvA00HcH99JapjuPaZb7qpt5SqbgZ8jSXpoFucbXke9kbF+QfjDiB72
J1P8sO5izHWfcD3vAGfKFLpoT1/v1bcU6xmf0gXI3mfTuDdrmXy9x+UeEoktsZ4cjLF0qk/qLhXh
b3VrvYN8uA/eX9qSFKTXJ30Kti3huRrJ8JLIK+zBdBDL0zuyV7IUHGjiFZBz/rXKC+D6kzZWbNKa
0078x8WMafggYewIUMykxi1F2zK5HscBDDDcWg+kvHCSJd3bvhSayxrbZhP0VZvDZ+OCT6o51gsk
FMzAdAYl13gPWgIvjPuZKZd9obJNJfp9nceaJe9JV3GgEOTGVUQDkCWoY0j5ES0bfFNLtp53B76b
Ed7Gk/i2y6/7RGBZ2NKCD6zUiH+1JGyjHZoWY9iLUA3yHPam9F8UqvuaDFZaUDIZWjyfrBU9HuCZ
DkZAKN+q5+t+E1HbalX+bfd0qM+KUORZSzqa0Xeh76BpFkyEzc+wBQjzEO3PRBbgLy/X1x5rgSDy
HlOCMJPrBD3HB6V8RudVycO3GdiDZX+ICxTDpLAyUyi3rYmo5R2fpSE+bRIEUNIte/DH22rZ2z6W
+Rl7lOC4cGVGGBcCMgdYe6NsidISIn7CaEW6c5wxpaXU5JlOs628+4oUxvuUF4iYFV0m7GFxvLHu
EU1ghiJtnBDUwPC+XAW8kxgKGQiPRFX6d8eYkcMHXeUyaxLCy4mTaiZCPJjvqi4yt8Q890KeZPyu
kDxYNH2D3InUSZQxcgIcdGg0dpceRDairHnLAw1zhAw0Jf72BUtLyROvt9rQCzBnBvN7/vyPZ38E
4IdY4OuS20G5LYsU8p0Fo5+Tb6CKCaypI9IxSNzDVygce9L0tqh4P6TlLTG+iD5EWPNlDQHYCxXC
+FOkuxctYEshbXqYx/SX4+bNYtz7tJ3DcuFO09EFm1wWwQIS+craWKxxDwX4/APwGmuZOu0UCSSR
BbCSi5dr7Iq3Dc7XjR3aZ1fo9vgLdO9An+i6cawvIHkx8MyFxR+NOA/oVKNKA5xBRF5Ce6NrBgOK
pS/z1+/0O2EtICNxvxteBvYU5xRYm4ro3kCbL/l87Y9E1jFxjIk4HjDlaiQu3fzKazaIdfNRNnpz
ECFemhpQFCBY3/3dwNn7LULxlUpslsj8/m2hfi0odF6vi/IOJfSFhMKJPGfABTQL2mGHyxZnMWYm
cDw3PdBEbl+YjSl9RcY53u8AQUTESuVNkadhKOMtRCQFkW8C5CoGm7tGvfz9kO1jalWQJMPafm2E
ib1m3nH+LZyULj9wZRF9s89PP6aW0h1wW7DUpDTXObU6LFEWMJX335QaO/yXfmbkEl0vkm5TlNK/
X0omHVKn9kHPuPQ41QgfOhxswWiv2qC6P0Jc0F8R7MVhFpyK1guyvhB4UzJooDaw2V77APOAVzA4
nehCol9Mp25X5QNBMLZoRxwRMLS6ykn36xHZ1IsBuDux+Fjr2Zkr3wgIr83hkl7hHhd3H52vZ/rA
MmJj0KEKc2ubB4jIsBSzFYVcYB6Ydyz0UOQqrB9LXhn+NXKqKY0gWeBFn0seZ+59I4mQ2wg4hqqh
54hJy7sxPfcY2YyEgkk0xHhquK+FLPhD2CO3SOHGNAM4hr27WgvOQT458pz+OgG+vRdULKBtZI33
yVqOiVdSdPsP9yHgLDwqMPe0sxwPrPiB2EKLOWVsdqDxgJRAJ9Yupfr2hUhbDwbDdkmutv1JKEwF
jgak5STL7Atsxj39pECRfH2/U1zC6XukXtxIbxK1aTiYgfG/FIgd4NgFLMai3hMBJPmm3NRfqG4o
J4tPuGuGgMgESeGkGTXIMURKBzKI3rAC9CWrFRsvL4eQqqf/+EQ02LS36PO1rzccwAXvxXQ7CKSG
0xvC7z5KmcIZ4FB8DTOeY0zlvuroYCpXl6RMvwMWDR83EaQAcOFWSelujQBSPvp6yzqYHxia7Xnr
YF4lOZeue9/wV2Ixu+jOcsBntB/Wwwt5ubYyTCiMcJUEOgD9APW+AHwp6l6qr0DCyfc5Zhi3ka33
sMyyppJ3wvmjJa+ZVhR0mA+xAfXRyWzRxDU7Y60cTSeLeWW/P/x1HJB/239HSMzdP7DoZyLMMtR/
i2CwfHRHyLokZxynCXIFhbSGoADZJCmPVYlcI45x36gbw7f6uKlx/PWIXAATEHAmWNc9iR8TcD9Y
xzoBqAkgqumTQ4xF9eCqnKNiI6CRpIPh40ion/cMOB+Seo4WsvdLwEs+q2yCvQPc8S4hyfWJ4BqA
twHPlKEmR4riQQnhZZCpUcK38Ef8iJBpXPGh7o/PeXcup8UcDx7aNgBaUTqTOsC6AbEnYx6HuOBE
hMp1QcHfkOvLDdUbuKRocU+Bz3IJ6gNnC1rLQYIJHPA7j4iU8D0iGuqSbRElafikWTRDnGRChw2G
cx12f/0V4f2EExWAWEO2O9wQ4MDsLpwKJZ5L1vwshjU6ZkvcAITjfqPnCmfdpBfmO9rMhvqIsRqy
KxTSKvan5eBE2BIWDxb7ZsPyzyEtCzmkcIml6FlQ5ANjwb5mh+QrL9QNGriNhuCu8HGTTHg39DEI
ofuXULu7X2GjANoHKhGByDnXHbKLyYA19+YxTiXkiNlI+5b6TAn1nRIOUsE5lkeEtPjOHmNsKG+/
QxGC4q4KqJIlzIxHEiydqejhQVM5Uqyy9fLSJN1R8CydbtR9bPf+izMLPZ733Sv3Jdlvijh9JxV1
yvjAWW1qUS3DoywidqHNRPCXkrQsjRBVWAKvc5OPupsYu40USVLcFTEm2hn+r8dWZ+l0MgdxAqpl
DvkwvHN+ApROOelGn5U5vjHvTvHeIYPTicLOXE7oaw54EmdJyctmWKVtIxB+cjAlDwMyvjYyJ5jr
dcJN8D1zh0s8rDVGPb6LkMIWidXVWcHe8fwbwEOMjC4HFnsmtmp9fPzEOBvoOLJD8oCHBIA7T58g
M4fI5BF1DGc09MkTXTyqTnieIPOQzKeoYrvw14AcBo+JTFqm6T8Pd5SORDR/vR7EfT7knb9xZLF1
wsVBF3CfPmzsSMA2MNx0ibA3tI7KJPy1Ff78FDQAaFfbOg17Ks8nFCTTWJfNeJ6xRkEXqHAIyGP3
brcxdJs9Vh3zTXs89FyFr52B/MGCcHL9epjOS8WV9RBCgliFtvSercMv1+ck8J74cR2eYAxVpDHC
41U+ogvZYbOGyuD5+n0iTOfpj6Ox0/5ik1BaUiFZdFjvERgMbBMLkM4GG2kskh8XvoMhyAT9QAAa
8fe14pFT0aoURAp2ESLwtzUnYv9qKCV3i4A0C1e8TCJAW9Ir2AMK1WKx2C+rExYditygHp4rVLEY
+SvgGZjKNp8wotwvt3Qmj6UppEoHd6s52KbeqXsnE7icUW2q2xXtgJtBlwwWLTwJRjXTwe8kY6gE
oBo9oNG0XXUCoeQ4SGjgHNMT6+sdJ0PtkXL0JDDDzkYI8WbgKmCl/xLtaF9CHhE/qNNkKH/OG/9C
S7SPRXrLvWgNNteSRPD7WkrkMQZsIF6hOf4sG0SK+ahlhMV5JbRhGEBGDPBmQPUH+gZTREcwRz9I
Qjf8/ZkNnkqTFBcQCicSLQpM7emaF083WEEOVn9KdakIfSEzSLJIVEJpZlCBcyP9Cm8N10nw0XxK
HilD3aSPg3IDhHnlvQbEOcGPizDp/U6ktff5fQ51RpUnVjdSQkozknagoYOFCofHCB/XRzCELV0Y
eM60pGWa5rWR/YngPeQ39yYi4/F1ETa7bEkqjrporkOa8q6r/FQ6SpSPcoLjGm8z4ENhLWb85yFk
HHCF01u3ssWPiWUfEz4vptMErwHTFVJFnHls/Ew06ga9HmcLcoZ4zp9D/GktAyijNZG3zEKZpyfQ
ui5IKcrQL+4scinHD//JSxSlZSAW2ZFjm4UximS0t+zJDEGDsVgv5MlvUuxtppKu53fbhhzbEXt5
+RzzpTfrGm0l5IP96Qv0AgN6yQhAchnGTyRVcGPxcZatNaxItkDE+nIAkfluzjp8XPSo6VcRmpBf
h2DADywERJEc70eNVBSMJpxkwNG0EQcwfgYXVVSro/9U3j49TQajh7Gi5OS+ViQqTMUN+nw5Iqml
Ce+GV99jDUrvX3xZ5qfEwBDYYkBuFDSEd6z9ovvqJyLzWEMEvEeuEgnnws7DnSX2V3VCCMK0DYhu
ew2NhL2XlRbv+f97rjx5uZ0nAv1Y3m2IcBNGDHI9JnoScBLHAw/Mll43lIy8AzMkfomvrvHh7W2K
DJQjXbc0tcOwUm+gJpxD+wHLY2xYB72zM2qKoRydgZsTPym8ALw31idcapgzg5R+KTy63AIRcAsr
/A333HfxmtDASZQ/fc2M1pzGvAdHXz5n8o+oJKHMmDs0YPBnPnoL873IVEFUoBGngwOdDImS1UoA
AKhEn8fU66+JZMLICNthUaXhoSvizE+HRZ8YAWVI1Bi6qGAwFyfv9zKlNMRpuojYKULvtl/G+WL9
I6yPKAr3AIxDCC9S8R8KN+x2tD7zHG+zCwaVseINDntL2lAyXbrvoblUoRX4I4gN7KgNypQQN+4L
H8VBCb6Y83xseZweUBeFGpeHZAla4dnVDBpDMmL7yP2hYgtYLI909Edu567v/ohE/OO/onHOGZx9
3kvwjmxAYMzj/I4fu8YnBoe4/GJICBc8JKc/3qNjBN3uDdSv4hyI3+cChgowrh4zkt3u/q3vsdMT
KkbcXIzbkzUk4gyEDwv8UsM0kUXKMT/zbxC0AGSIMCyuW4W/hjgr4u3WLCzvE7OqILQ5y2wQkhxg
6o0YWjsoT49RNxZpxxTPMXz9a/mBYZmZCxoj8NJjtM+o9GHhNwMFVXmQb37bjjiy94mn2afxL+F3
IzFB9oXjHXVvb5FDLt3XGA6HIl2Bp0IMwuS5bj4HhQ+KYTFbKP5fHovAMjalE4wzRzHkwmQH8PiR
DBD36StKV9IUXmvD3eTQB0hkR+tSAYb5G8b+Hb7DIifxSsQOkZTzmQ9sNTJMNBWA3L3IgJ7fmH7W
918NOUEq8NMLtGXc0tnOVBl/0aBTVsdNqy9u8eWLaUwCucyn3VIZIShywQpHmLY6jgin+6JakQGG
3+w2wwjL5/1B+qp5wipEey6WX2QKFuaaRwR+DLchkSAZF+MrltlhTbqKMmziz58Mjt0umt17agAC
r6k9h/mZTJrgVSC2HLAiMUpCNEmbinh4QgJvtoKv9vjx2o2Z2dWqHX1onoOBewSQ//OOGzS3jKA0
bcA1sjQMmtUIaFBJ9GE9AApa9wHL+HBYkRmMhXwI8oYUD9TRrKniBE/8JMc+vN1T/ONBF35X7wlF
aN7i6mJroNA2c1RrKllEiJXTuUj/oxvBJnAYTfKFYyO1EwSa9A+c7Vx0kiTf96yabyWZAm2pnUU0
KZH4wp0AusCMcV01p5QzPw5pzLZ9YU1hon2uAFMI3WHuSvtgkh73zIvzTfYHs8hk9/iEpmkVhzqB
b98zTcM38l2z+4C0s4EIQ+9/PMgzaPPyaafD9+QxIRl79xsev8QcDCiOezqFELrxuq8SR5IXQnKs
oeTMiP4NdkKym1xB8NGrQEsLrpAN/A9+WKdiydpbTQNrnju3bQUOKLy+v7AMbwtEDT+ifh7IEqDK
vd+IEzkBa+4vfO0a7EZ+jW1VZ6s+QuafFOxrBLtrkFdkOBB3MAHieQJ66VvDFtNLhSghDTiJsfHf
oaIfVHe9XMFbErs6PFINPE4P/2Z1cd5p6Zl4ExKVXFOuxXuiB5wn3aaA7GN7+06/9nshb/bx9ZBN
UiGPMiJ4yfe2gQ4gAWO9x6bjEIJs7xcwexnOmOjqD4DCQqGFkPqRecr+lAunNiG33YcVR6E31t7H
/Ol/SYqkPYGDkP9wVERh+TiN+EcTDK7Y84Rf98ZXfmRsIhD5rbkjPKFgy8bItXj7p73vtUIZTQC7
kFbDFeozrBp9jpILtKUkKWO6Oe6nfXtmgJQzQB/gV1Jsxawh3gfj0YtUCJRLQpMmo3ahqS55c1WA
35Pehs+LU5fs3ObXiKILkqz4yo0VYFbgPBGACp8LCRWQsuK60P7g6WuKw4EiSdTBm9YRFdcxspKh
vffh0n1aUenaec6QLKD4kFzOiXxSuNR2alDcSau64/ZyNnv38cJsMJgQLoYDpoifpGK1pEQRHonB
d/yig5eIFBj73+Zf3W3JiZlbE+lNXdgGLvHERDdCSLEREVwyEhHD7u1Pi+4zLHNibqv+1NFnGtOK
RKakADoYYRq4/caBAmA97A31OWFKXOSA/p/AZHQgUtvF/Ai0QITe+Dp8jPFdiIqMEJUKuc1Y6VwK
NLAgZja5L+xbhFCKGA6SC00O8jIyd/RLo2sgj+68LCoQmj9zcw9Q3UFT4nLSx/2LukEP1fJUkW9L
YpMU0bqRVGOem793WNJLSGALGg7JXjEMMnCBLgNiof/gCG44GuEaATw48Q8duELDI6XFDMk7NFsQ
3HMQD8IhBc7Ba2PjIb+QbRG+T0gnXVRG+wi5yTMyJjyq1g6HuKt6hf+7owqXIZTJy7YZiELloJ3h
sOnsiRsUUv+xdF/LiSxZFEC/iAi8ecVVAcJLCOmFaGTw3vP1s1J3Yu703OluYaoqM8/ZZxuhSHt0
UejL5geF/vy+fFY552Ln/2x+Ep1A+I/ty3NTdI6mtgpMjO/s6NpF39VNx5smMrJHh6t4E085ukWZ
mHrcDPsUnQYgzPd769beM6kgxLpalcIVnDS1cNHuIuGp1x+1bf3ylnjHYLE1dFLj0tf1ZYNeSLeV
K08vfXAiKOLV4kUa6QYq6AxlfqDDwb4kQUuLo+jfZL9Z+ZMqncHL4ysM/mXRcbWZOZun52T5TIy7
VK9JoVj0feMZyqBkmuN73gsBalGGuq4Y7WN5S+vA8P/6nu+d3wuD5TTd8Oq9RJsvSQUoTKeA+SW/
rX0FfQR1MQpDO4391cISCs9Z6mXR3P1w9d8E4k3NFdxF+yFm/no4a66ioxpFFjIOQba3GWNoRUV/
9J7YggCK1fcZZLV8LspL+HEvaizjyE3eZj2BppPuejDj9p/sLhqFyCjpWrs2J6eqzWT/TlnbXX8F
JPXWdCqzV+FM8Lc9zYf5niFu9wrXfr0TBz9wkczzMNwGnA+w8/L8GlDHbX27SvZSldJy6idr61du
RcaQepz5ho9AqbWjSUaeJWsq3zhEWN/r7rz+BZapH6qrRg/hKkKmqBQGyrOylJhX/XFUqNm0GgC0
yjl65sv/xYLBSujcIq1eba/6TMEKqpPhvUnJVpv0Du0HAkURXmPj5Gwb6KiBvXaJ5h/n3opgIam7
9VD/POOQJPl1kpZbnr2uGqQJtWJjFXEMqbyiUWv3ZsgUtu2AJYqOIcLzH24MiQ7dJb8HGajDQswW
377nKL5X5Q9V7vFN+/GTr0KPm8vWC6MBkvJE52sy7BUoJvu9UvtSL6GxU7iBltQp9X2ZRVA7OZ1x
jFrXcCMN7ZPdR/0fOk6DwuX3ZdI9/ivM23ykcK86E0w4XohCcc3lCT7UVt5rTdFYPo0fROXlIxu3
8fp3HpyvW6f65DWnXA8j3+Pv7Wv/u/91SzP9XESVV+tM4sHRjn+P6cPpMpLVY38zPDa5R1XXI5PZ
SezqjJ7NSfyQPrXoFWoEhgajJ3YS92jyumc7OXUMEX6cDaae1YRp9QctNwkBtT+VUVhIqEe38lOB
jXyJhMXWERn5Up3JEXlEWTbPYmgwcy7Vu0DXc+uAzGO7waW20xFfrapXouhMPSvpolS/6ZmdtuTH
7xkf5PPBpp4K/TOJ/CCR43JvrzIhDuZM8bVpPVn7EzXXc5PGZPtOcVy6NlO0cwiMZxmOeJvXyvmW
4Zn4z0FVTHbv+R8MxlQRaax6WLSXCHR0C2KEuZwV42yhNYMPSg47fS0TXYy83LGttGKulAVsoAYf
22Gnyn0xGlNCjezwy1dgpKIczG3bR9otmsGUugmHxKKxzg7yfV1APT9A6++tcbDP/U2dm2yfSez1
x2TVKchmfWnIek7X58GOVgZjfCbKc0B8ZXoaSoh9hbgQYS6FIQNky3xdx/uX4/jP585pb3K3H89+
Mz2s3PIh+gwFGEUPCy6szz4OlPOkkZqe+ueGT8zqr1OoP3XERmucuhz0q/akYX4ncxHieqeKMNAr
9E6x/kjN82TDOPmEgp1nLF6zAwF/45kqrpXrbr/Es00v0/NFbEaVYvLlwaTTd1iFME7225mCwygk
GUMZqCC4Os9qJaOY6BqKvClYQUwkQ3YuqOrv95R2KjO89VlodZNcBbn/zB0Tzd2xvGQ8Twvn4RvI
DjdIfoT8SJNuFsCJ3qKb9jVxivq44P92vfmmjByY6GnGtP8Mgt4SvXX/hm+XjlRGKmLM9j9UbMtr
i6XTAPS5z9bczOB1a9LBGQdYV7nXPQDcnBpnUilCBTsbh4/P0qJ6VCWajyeMbkD2TPTecpJ/Qu9/
bB4jjJfAltxr/mT7tEwFFCUqMKkzn5fa8gUfVRjArSLCCuLJXyzYV53+ZcYF9ckNGTcMVC9MhNAZ
PThcilt87vgf57p/uFwYL/BKizSA5yNTR8ZklWJrqJK/BJwTzgNxNHm/xRvhldDxujju7B1kZF60
Q0raj47Or2g7CPyWYDlog4oeTBFb2+hJJeGMAcBMBunpg1NlkIzgIvRLP5vuur19c7fuTjaMgEau
Fzw+H7V8ZTu8/VhX5YKesk4RMioMcb+kqh57+SYS7aI8NteG1UF6VJP5QaJR7Bzig3oQOnur/GZb
2fdbMCCtjvp9CSrl3PTzglo5N2ue9AXp0JMvEXciQsYyIX4I0TCUuCjj7PtJ46GSXABzWxOKQ5u9
wth2bRNrcTkY/9jAksh26sPKvXnHpOstIkKxVrJ3bn4pTWsb5mSnt7PAzmd0+7xnqoKCuyqJCxuX
/qm9ulfUBBjiifGlw8qv/CsQDPiRh17iMP4TYK3+NcEYX3kJ5fjkPJ3zpdoBUd4BkmRpkLY+29eY
4FEhUIi2nU3v8coEpVIQXJYY5QaFgbqhGEy+4s0bTeC1pQJHxRZ2xcQr+HmZTGj/BWXSLF04wymV
S90T2t4j9KiS2BbY3QdT0k08aV7PtSvHIp1h0nzl36GTb1pPq879RUJzR2v6nbZrybmNCvX0z7m3
iQ+fQkKa69ebTyv7O0qPvONDaNgpXm1rSxw17CXOvKe6f8ne3p6z6LGK58ZnG7zmQZpTERIOwo/s
RXitzjZIrqqB+V4pHPqbTVUTfRHZxS57+XKVnfSshLa6GJ1y9ZT2jKZ3aHM1mMjdWuZBy93H4xmX
zlHqOObcBicoxCdBdswynw0xXRD/rQVwqvk1Y2wgtH0Dzar6VUdttpvetg7POPc0bGEjs+0WTs3n
cRymCvZ0I4pLhd8t5D69jLe4jckohcJ277D3doMkHlnbOJe9K05NmmXb7v3Et/tGXplpbYYotwsj
dkyUxpEVs/mQuNF7D/CtOq/AEwAmpf6hcWosWzvoF/LHG2bC8BGlO/euZt/wHEjpMOkdm9fg/WPw
H0vJ5UcwYikGVuKC/27u01AFM/gFdo2/V/WQPmv3UBfgMwSw6dA6j+/j3eiIVGKuAaLPInJQfSWG
paG0w+ovOlMV3N72APw1yevv/O/y+1CqhCGYB/plNggGs6Yly8aznvQj3J8ina0cUFOdOMyvaHTj
gHJkuveqebjpdHAiMl6MDzF1Uj2U77l6d9vdkLacx+dxGI5B4kq9QDw4dmBn1VmX23T8MO5M9aDM
/03XxAZkerT4MpLCnoIgZGlx0wZuD6ChqplEJF+r5gpy/ppNDfsAa0Urb2v4Fn4v8ESkQ9b2HzkO
ssVMcIJqrmql1qx1ORnuLWpo+YrvQ3XSyMRH7hTTY1eiEYOu761Lu3BcUj+1MrEZcC1Poneu5sY7
eWvKmfas/JqiDpmjaNRzJl/avvNQJqaDgTOomeqfyiP/azvON48NAEUswv6dQ9enxu4+Pr4se9ve
zcM9zo+Y9gTlo3nLuE0NQoAoDrJ3bFy8LQtIZqYPWdk7jjDchTCancgm1zChkS6+GK3+WVYa9Xnv
9o8otPn8wnJY/NryCxy+C/Xln9CQnOxnN2WAxyNf9oL50YlVwUOn866ucUte01FJkNDfmKIXeLoe
/mflNmKEUpF8isL6m5VJJQyouxMtYaxfHFyml3ehuvfyFhkk3cm3gwGw1IRAKz7WD7zsnFYcZFmP
q1oocZqZ4Q60uhRExauul+pNnI+Zym+w+txXieuEifbDMxSMtxniYY1wUg0tetk5gWHmyU5VZsMd
6ESiHghc17esfgZb30JIYDltGtcPPGM0CeVR+nM2uprSEHt6Zo9gt5svfRiuunvdA99vcEatwPQ9
EOEFSOA/DzfIS23E5YpUMpOofB8A1k595zs5lZIzxdQiU0205o3EMM2ts/i2+n30R9m2+Uq+tkSd
Xvaf5sPBvH9d+QVjYm1wQMtUt1iJdfQwdzDbHCcjgoHAgREfZthYd7vCHU6Dvzhl+/bwnw4zUta8
rKax+l8tEPXeiW1nCN0rOvbM7THAQyruPqTbYcdc6wbPL7d+nm8m77co2clw3/3NURU9lToSPeJw
OgdCwhI4Yg5tAnavpmlZwizCYs8rW9QVjVwDVBKiTNKDyY8rV0vVzw3o4vxDwY2JykKvYaPk9lfB
2zfQgN/bXP+UDOELG6/W1tGlLJx21LpGS/XD7wE9hUFmVd1lgmg0Xr2GvGb8MSLFEeXLa5hOArQd
/mnXB5zD6xZJovx5t64Ctd9GE0hnf97ayRjon4wZ67WZEhnDufqN4GDrlKhf0UXC9RG23rhD187G
fzbRPaP6kKI2wnwxMXiTTa8Rw7WJFDOmUavq2twnGV+GaXEZphkDe05w7eU3QkaRMPEs/I33zT89
yFfJvyFZyyCcE6K1EUz6sQxDpPaCHSVVmj3+IO7pzLqcLBLKolOqwMsQQMKwcfV5aafKU7zqC7td
j6SEa38UCgNK++airKhmt6xft3lBj5GK0v3ZP2lxAUiSxiBpN60+PNV+bxgItzgwoM8od9+/aZMo
rCf22Cg1yFHh05kvhTEU1pr1Mo/kkC0aT2Ph2T8H8izZWL9mfy+2+JfS+NCZtZJ2OvpGxIj5F0Dx
+9y4DM7dK0CYVbVa+yND5xIYfCxtQY2zFrGH2FXuVql40Uy1NlAzX0WRng1aZw+ZY0IEaKISnl68
7XKAbI4MbAutuyIO1wjaVhrsayvjU5P1oNWrJLvbZQUF99qklSv/rKLrdNEuNk4RZApx+B7qO94I
7wdydXt6vPrJE5IWG4HgqwBqT3rsEtbDXf/p/IU3gu5vNVy0YpPiav2tEN3Nyscueda/oITdD1mb
2Xef9ec43TddGRi8CIh5M6K3NLc/y3ZImlv+2IVapW/8n5NkwXQ7Odi8kzNJqLHZnF1nMyPXuhSH
PmxWg1DridqG6An+A/mQCJXpidWI1O2Dx0+ivPb4z63/bJ83L31Ztimmtbx765p3Rp/EKPRVVM9d
EuOXDOTz6ew1Qe2GuPZ833Dc3JymOIGDg2E5Hs2qWAEsfQvfYe5YjIJLMSU3q+FlhdYZTnhphRGp
LYbGAS1lL6ApTFU/0c77q2ZpqqvC0JJ55EuUvoO3Uc539bDbZpwakEiHhoCW/cuiet3VDbGL+AsF
8T+TN3NbBV89TJ7bgUHK97I6NsMa7t9uU5yzJuaq5MWnwDbNcPCKbObKo11dJ/yIOcmG0wJX9A1L
ZTBvBPZYGyGFGEfpI8kuV/dlXkI0RrBC3ThE/M3VdPsVWgNzsdeJ2iPcBNS+2qUbHvxAJYUDu9vN
gh3LHe0YsftzXnC532TV1NbtFeTQQnAywSh1q6ee/FVcrOOY1xMQRtOxis+IE6KkhUugbcHrJ5F+
stSTsxICD7AI058qRBujY/BdRZhrnLH1MmECn/JZi0a6icrzx+xTMgGyyFh4ujZ1zqXYeqjyHrAu
rg0znd/V757G+tGmPu7QX3HE8BzPVxUhpdw8Pv9YtvzzHYFfeRTuAO5acO3wV/e9Z3kVTdO/D96A
R3uoz5+oS8d4DjPD2XS0D0jgriMse0qfUf50Z5kgFY1U1Ht2CMXlnXZw31sFtlrybxrERBwZ9l6f
DVzAl3RzNyIv6t173Mq/MMyO9HvpaK8IOhoaCz4O5SbSLwsRzxGucQq11a5+/CZOsdf+pgcqYwgi
QCNKxAHyrnog8Zn8pafAA/t0IrC0e+iBYY8jVg0cs4XmMhWco3WdDpEkd64LvpotiwjTarSwSWXZ
mjNF/KU2rPy8ZkD0uZfzNxu5RXk2KwtOLbTW6cpnMZKvOc4NDRNk9vgHKai7GZWGs20EWFbceYEO
4eW/gIJoS9XkHAVf2UYYrmrv41LYPVJqbvF/wVVAgVK6IbUq+WUREOvuAbIWr/5vUd98QrsuP+tu
sZE1d+AbB8RAARisv4KsNCSRJCAtKKjV/PtuuGPMS0rDs6WOlJttm2m0XayGkqbtd//c/ZuXab+J
80sGwj6RcNFkl9GsaUM1P3zUl4h8nZwCia8NLLeO898815JdsCBZSLaxbfGPs4Xme7P2s7N5od7g
rXSDHSNPYtONN98nnFfW4XGammkeo0+x3N0MTf2L7+mqOAzeM8byIIEZL4yTUfkc023WKUagC3lg
x6rw2+7SSdEPQIjqccg/GmwSlpTdk8OU6j+w4W/vRthf33uSmN+0CRE1gfwxEh6vLO8SH1yWVl0E
5BW4DKE4S7kPpzTaRBCtZVC5itoITPxo1hnZh5ztifazph8boujjwyZALwubEPBTrAfgkdNqqbl5
PfR2zv4dzRGJqs00wp+r6y9RBkLhGYbCpRf84OaMareOtWLQQlG0RRNVbfZsLawYSl1DKeO+5evF
5h32Yrp9qyw8zkqn3HhemYxMOxqSOY7lrrng60YshavUdCUKw9mg1M0NjfYr49FkMFFRJ30S6TKJ
BtIMjlim3FRraJ4uLVfOs2c7F0xVrNmebV/svNQdCaIMGQO9kF+khrfZy9Ez034XWVktBIM8KJbH
HI2gB+5cxUlu7qT5oTuHB/je7MLraEORMI7GOBX0IKnGQgpCsn9XRpL3+m456Ma1Oj60lu3S90Uu
xbObHYSQKIWs0ZhWVBz5m7hR1ZB3v8S/k84pljCFl1PQ0ykeejqR4iBJbyh35FVKzLlzclEB9HwQ
4f4/gkTfU9/YYg/1gJxO3sRqpNk3ZNOx9Z0fnFHv4zyyeo6EclM/Rnmrri3YRIX55pd0/JLorNqb
NtSlyqWFKw+34epb8LpeDQ+xs9j+fHvfdR8tnOZlmecUeTSezfyTdEVvEcC3kkyS4K8fToqryJhH
TN3bCqv7l/ZGx/J5+XxYyimmLzo0z/5FX5LmXVrqHqt96/S34BZvo++8FfC5jrbNddA3otAuRS87
9lAGxM1co1mX5qMme7Taz3r2mG4ZlH3CZPTaqFiyB0ntK5vK7uf4fiDSUP7xXzlXX7t2VhmZbkP6
kwEzyblBUu3TXGQQ0piuOnFFMFYq64DACFBX1zIf8zv2w+N13cQ2L6+cPQaM+++cZt/jmRxIBBCv
EOd/iZH7oSDJeRkXtSXB468xO3UOnWcgwcWIK0BmzMnK9i5QlDHgqo79k5Y71y1Wgol1IcDi6QOi
xd9sthcwxNEnz4DKboDw+3rUBaURFgLpUko0E+td7TffkjoX0yZOYLe73vlTGlMt32aKEAdj8VQ1
w80gvvbs5uEyzuC9h7P1rRJwKiuA6BfvkQ6uhIGT0m+N+j7f/E17gaen0qq1z58Hkp9+ajQsfT9E
p0zeSuaYxxegePlRTr5m3oKocPLT3/fFqmP2Q4kf5DKUC6gW49sI7nUZGZ4Hivi6mXQ2R7dWwc2N
540QQ5IfYQjMMUDu4qXzCgt2VkrAkASP/F+0KDzqzVl18ubZr1+jkND1iDYGO96f6lKvjbXtUKNs
Gec/+XGgxd1AAyd/Q61Blm8BsULHZeVugzzFQ8cdh5fGIakRq94l04FWW+Hab99GYXHeq63vsxQu
BR1GvHk5gEX3eMek1sMBGkqUM/i98LeAfWDxkSMpxTpU5EmiO6Q2u/PTpKenUuMduI7S7990erYg
ZODKdyi1AikJtzj+NZ6uwXak1L9heEUkK/N+wlatvqvdGvk4dp6RDeuI1UdCuqrpKchH/lRgf4rj
rU1qI614hNJfUETvcXKA4SYimETSPKIrf0wH+kuusfzZGtXWcqOg9cpGqbHYSbiZPPBi255nllER
MUhzqudHMpC/0bezLN/4HkHnzQHfSN8u2m3AQqG8MqVxkOcF0E0ntZCAWuCJqc3MV/Z8EJvOkJfn
by5YbkZSdAG4BZWsxBmZ8A1mgJtv6Ghv+Sm5TyPwjelavQ6uYiBD3hPLDFLVbB9hd/ONexs8Nqn+
UWiTUSjFQlO1iO8vnkMPim32Gj/ej6LhtZcXYHzl2sfaYqR46AXO1aPrU8wrV2gnewpEj+osmgRT
ExCEaWA94xRNtuyb7fmfVeBpvMN0DJKrX4f74Vo5fSN1R5vuauhSQDoO0+Tg0hT7ZFhgoIAQXYzk
IacHM0fQpIOmt+lC/6MiM4fJWxEtTY6MtvT3Wd1/JN/WXwc5UQYpZNXALWMNncgHZpWkyEzjAM7F
G6oVXk/xH2kXsW8tOT6EaCyGCfCD/e7lzT4e0Ju3U2Mm2uhSRqoGLDBsY7GdHvP69VhnOx8l/qDQ
BWt3CA0MD2BzoxN3vfXoz6/h9Vn5I2vK+uu/LcCxbew0tNs420/b6Zqb8tuhdz6VJy3ScjSKs9fb
1RMIeHvrYLQZnX5TlJJZVt6Bwbkru5UsgJVBWCWjbFhXuQ+VjBxjAWzb1/TGsfGHifAHlblomYf0
g+85iB4lXhI3Xcm6AtcLvRhEKs5RcdWTIbcl8yK2e+AsXjz5b3K9u5ZvxQobhrMSjKA4V8+YiKsA
Q2MWTlQATGMWPyQx6hg6AuOSSmUjAZgNguUH06sHjo+iWDf517FJpomPPbvEUj8CJSKeWo28Ib+A
5iZmU5M8cWDJ4WYU6BNi5nOLJrnBs1x4W0X+/xAzolH8YHUjuSC4ilzZ/06+11Mm/Zr4xrMRPsHZ
lpSMTMf2ph+3tlZJn7suNyiqwkSivUE6KWgwTv9Wgylmf5x4v7zpXEuVx6c55efjB0zQmR3Kr6YQ
Fe5Q7xNBBbMaEkr90ObwHH9NAlm7yUahWmw8ycEUM61NDPuR8cK2IcZ6iklGWsVqqbZ5oWkpTbVN
bzhZXfZNYRdLSZklWwrmWKBTts/z1/OYqOflCQoNT95jqniyrwHlM2Q1W0idfUlgK+5gb8N94HXT
cdUCbk+FxgKirzPSQ0I4X45mcfZTLdGEL/o5OrYN7oak44LcioBSkzn4fXGwmTrsP1wphJ/LaOHb
MleCAVFIQeYgFOic+9fpvD61lra9Q5kBithA5ZdAOP6o37d/515GAEUgF+XB7vePkJC1Z8jy0Om3
siIuNDfhSGplHMVpLh4bIMH8W5fUnZa+FE33cjb+1YfAAHQ4Q+f1+P4SOmzDhfuqmrRnYtRe2zPg
6DECtiFVh5ikkHMUEtcurSdTJ6Cl/xpRCHAtfYNQI83s9/fnuj6pHt9zndeA6KFNGGCwVAEpC8yj
U/YQX2r8gsAO/HmcqtQvel3ssnALBPY2sozm7vXPTcccuzbx5SYSRs+plik0qWf4yXW3Ozq1NK8E
jH+2ZvCaTJfYNd8fLd9kGmWx/G84HImAnlNMVymnG0EDjHP4iU2vGwsMLo1kNGvmq9hJ+GQiwMV+
BgO5JOwqL0vhxefrLOubdrcVANySWb65bsFF8HXiY3eBJzzB0xX2fgr/MK05YcNpsb5MmSy3cAQV
qrIhVfxU08FWO22Tjm+/SSbj1qxnaWm6E9zvRVN1Wcu4ZOGubXCdxHC+Udv9O7P7P7IayUDcrNz+
EUR08OW5d2TJIYqd4w+FcyCw+mr1XUsqc2WjBxLMbC78O9q/3NQBp1i+S6Y3zBhVuSLeGr5sNEij
Q+rftC5w1GtZn6cIfDm/PP7JaPUpQNBdG1Tr7rWTsNFXFi6Nesjms12iOJ3pkZjb1Z/xrJ//OL9f
OS3NIv7l9Xk1IzNCjoKk5UHq/fZTiHdNCSooHMOlUIHbZ6Z17j4DiuG9tdEa/YkSnT3cshuC3xur
AfCxxqEQEy3/sWkTyFZOVGqnaBNsWt/urcXbkyttsAurZRuQS+1QdT1lgYAC3sIh5oZNc9nL+UHc
HzzdN9bz5Uy8VTjfT1X2cMuP9YkjWaV0rJa6xf7169ll0gjWrgXl86wzG0FLIR2oJLBHQMf2dRYn
ZOfe66eRUQw0hB7BI9NnjMLtJLwMDMyRbjisPwn7w/Z10Tk2QsN4lvPCJogR+rm7q0zqOBI1grSP
Y3c+5OPyw1Zm+ox7j+oPP9k4V+O60Z8zTJ935Qi0V/oBLl3VUnCXYS4LeSkfQD2V4kvYA1m1tHbA
kTH9qmsqmQbjVDYX598WsFM1S/I2DTkHgcUYIkmu8bJ7YHQTB++vU/kMqsi83zoZ77H3QFniJssn
jZxcRxMF0L30Lyc9zDAEWmBmBcQZscy9m9INtqTiiOrpb6J5d8c81pJtaix41KH2LT5xQ/nb28QR
w45dOOxJE5aSD6N8sW2suGrdqjlmsQvGWvnq9v3yAa3IDErJSqmzUIUZ5jOjefIezMtJDSAGghx1
y/vs5c5bNxKc4/WnueCcjZ93q2aRwXB5B6+cDRF8QwJKeBKcb6zQ9r+IVa/zgZyvj9JbIFSd6ts4
xLUUq9nGrGEu3//a/CxsUMzQeoVarv2oB3KaQWv5x6Nf1j/V1hztkWz9FrFBBJRjoJNU3CuP6CpK
v4k+czxz/8Xnccjvd5yr++Lxdrror+u4xz3fcMZ88Tw96spsesg2caFy5d0lIiJY4ot6voA8cNYD
QP8yLyP6DfA2f4KTnW45Co+Dc5r1e/E7q5/WgqQwI89N6+IsaOg4fQ5CDM3L472J8vcyQyaLi735
MKR/FCosueP0mLa7MRsi15hSsxDf1xIM0MlVKM2S86ogkX/MUl7mp+A2czf2/wc2Kn6lAzctW7s+
Kkkczu+NSRzD8lv5tK2kHtVH7zk4CtIlBZ8IrC3nw2j2fIg2u5eCxXSpZ4p14JjkyR9JRLN+idtO
93mtr+B9Qmc/F7NKhoX5qcJW+X60ufZWSHYvpUOTzWNRYtuatELsVrzMvRXy0ezWnUiHKouhunNZ
b+dWHweZ6Z9HZc8dkT1Hybysczu1S1D5hJ0IrzS1wIivJ5GBujkD9calfxtc+tm35Xime+JQ/ol0
Nmstx5mXTbyhUKKhaadtjkYWg8miUhwl+VsMTlokgu6/0itR5eQJ2/7MjxLpcvrtgc5JBIjuuKjO
EPtedyYOr9xzU68UnBlNbJ+zbuhsMRXwahVrV+lh5dmjukffNxANhnX5RYjOSIwL43amnnox3i5/
/bz6sNuqKIxrw+vPgI/nuARMgX88qiUWt5mqH/W+OLg9hlzHXuo19XLABbN1DNYf+16pnh7t+ZkH
qFSJNkgWq5czb5Toeh2v59P9qep3HiJHXi+lceoc59XF3Kj+eQsFygBJ+5Ttzxh+qan5YHhZJWWx
muGM449MKmEYbHS9fu71jjp6jbIjxlHfFAwm8BjU+/9eJX23J58R907V7LOWHnnLLTw3M1XMJt5t
PApUCYf7+lEkQTDFRDvJIQAMSBwMoxbVxbbqBYusjniTMS9opv5eHguG+6JqpBH02KG4bsw/7o05
mSBzxoGL0Tl1doPkoiJBpcLxEfnPZ1sysbCN0Gs6hoqq0gABrAYQ9h4DUNXhXeuT4X7f5IEo2XZ0
h0+ocgAiSEz7D0Trt7YAV9XjxIjfdR6bsZ8Gh4Erv/9QcRWrXnaXCtmRRhDf6WfwQT4NMvxkBfzh
8Fdcw7Phxq6s3B9/jkveYFf+XA1mrVXLvTVt0wBkDGtdRUI9fwh+rI/bakltADJ4XBQks6jm7Wsn
kqLgUmsyWYQGznCzfFsmjhj8pSiV6t0U/8ViRZqK63JwNXilUnJLOt1UPjMAa6uo9vln6Xi3499f
HqOJgM6cVrgXKCE2eWXDskeSH/5PmGcVmCSH2YnjIV2rj3kuVsbtcdCTZ5ufKS/5YFiUZr6OQCRP
fmV7kVTqFZGXLluzu3j9Ha77LLr88x38b9Y3SXZ8Ih+zNK895YAnavL80sVgpPjI9P2aGB+S3cuz
5j5yir5thsXf7LydTdS2l6ayTlF4QH5l6Po9v0ZsBHRallTiEfzfCon2OVczN5iTS90VFb9LfMJL
Mk7Nq+6Tnq34S19j/Uz0wGjdckoXeIa15zwIZBhiJtpyORtpI3k9wWoQVAQDAPiOWo1Azn26VU//
vBrrx+fqJXweIVLKRKprNaURxOv29fbncFD64q7b5LpXT0nYU3vtXz2oHfc6Md7w9vqa89MuVA+c
wF5zFw4bodBf9i7Jhqf/TjuxqBDS7/7Rx3BSPTEsnZRvxI8kICFZ9ty4jfyOH89cKj7YXvTd6/x7
M3AljEJOz4q/5iuicHEjLfbnky4GzKYTCPnfhBqLZIwcZtJuMaY/1mwstRgAsk3Vd3loY3P1cGnY
IaWiEuq3fqYxLvZTYw7N/2b3qgGM750oxIVJe4doeoEXFsaJLl8d5ytHXNgqAi7hoaW+7ygjdqPP
zb/goYC/zORBnO4IP2Zfio6XiGAEAeeRijLnZjo4JfBe/z2MXLXc1+JU342SkBBUdzvivJZZ13Vr
mhJDNeYID2EX7QIFucygjkumIFbDFaoXnBSPnLZ2Fnn7NcmjBvwSwRESQnCI+EEAXjYTpPIFc+B1
cMHmRu7rzAbyxn6PxQYuqwKS2H3jengPw1xR3+comytzqriVhquDH+8ucnV9mz9No1EZPT2QHOMj
n63dR3jTY/Xs+tyq8133SsvwR69bzyIvRenvLfDkJl6QrBlzHr/xz1CYjD+96+Hdze+tHDcN/lqk
tBIPZXo33Y8EJTRCEwH9w2pv+9GSuoAHNoU1k1bBKtnB0fdmLbh4w0zCL9e13qozS458wLOFyMuq
If1yzQ5S6Z/ks5Gl+P7yXr4d6MSFyj8bK0PGWyv5bF9BB2KUmYMtGiURMLIsSuWZn1jbrbCmG3qG
AHB0sv3UMNj7rM0wFu6DD86QhBTXuBEvWa/qlT7zkWPrMPIJDVJI6QLnZvbvgG+rPUOvQyNlHTD5
oXOHWxbNwJlpxUFge2jYsqtLbsAYb9E62r+t21nHGbMTqDNGSlAsPbU3k0inW+uCxhq7X0mXZGmG
P7yZmHBE53bzUe5nPznB7ACwaaYPDJbUFtxWQgz1zaiC1d1X/m3e1jEfYrmxfQSalfTW+ZD4vrzX
LLsI48WoFAff4zBMIkg1jBuE6zrWEXqKYO5ERP1DKzME51SZpKJI36DndzsiYf3u1wUKW66Bd3nH
Sml+MZnwLjDX+UsfV1Z7tX3N+lbhm40XXWOsxnOIMuQKT+m6sFnSpmhaML33XsOPI9Ub3Zmts4OH
o/FsB2fe22ZvH5eWIWRxgP73MqmwmxyndR4KepdGedQMbCBI+G2E/PeSb39mRzeSjSe9FQsEQht9
W7ExuKChBhTDMeExdBqQj9U2bQEInX2cqJ1BXEqdkwkNywH8EbtNi61UA70taDhM52/lPSRJ29Td
1xNBz2lbvP1zEtiQbAT2Usv1km9ZGKtUdM7WLqS/iReP/FF6cLaeKzR2qG64Ddn6rMCj1/KWOtE4
ZsQJVE5gO7YKY8/nadJrLzPfHHX8G9+KlFKutoUMmgWb3QJSONU3lmY5GAVljyGA8MgE/uBbTTNf
s395GNQHuhjYoNgnfuPoGnpLm10521lUzWD4Y9t62dhLZEEg0rpqAuo+0nIRUGwPKCvdykZ+eFF7
PhvhEQQB2OV91S2BYLIDDy2MEqUDHF3qIWh7Yhr+CASSjX6/s8ZKqa+AZg0JgsUhbdERyM4c17sy
U6HfZfQcbt4vCE9/7Avrhz0Ge3meTKbrp86CqubW3kEMVwN8b9qs2WDJ9H7PNQYqCBd7jFaDXae+
8BcSXZagb+aH9c35jz4F78SkYzxxuAS/lPfCd3oQ+uWFgRJqnczWG7P7XuCfdRBvXoMA9I5HDvsu
mtDuv1Lf0NkwVivF9A3tLY5qZjwzbH5RNZw6mWpARq68ht3+cCQ1Do5JvuTVGeeg2uPNxiAsm9t/
O/Oa/Xx+7cdZbv+nX8L8r/xnQf7ce/7/LsQH8z4pbbK12OPZszvw7MdnGIw5PIiUNlD3Bf4PWlfv
atppBEnNuHu3TGurf4FGqx1/SQDyQbaW6G4QWAtSzavweLk3mHL3Dh+uKD94mK0F4uP3FnjHsbXC
q9FMJTjYzUyd8X+pEBLfM304ow0WUzm+2+XZv0mfKTHPXhK7Nnm0Bl1zberMI7YytW3BfYMrhQAC
ojGN6zT8O0Ej4kfAD1bNNckBRmvAXZBLsjVUFWtQQKh/OxgGBVs1v4drkQ74giaUSkb/KbFbaiFc
QuwdxEq89r11bS2IJGEJ4UdAKd83sXm5mpiNXKZyfdQL24/5RS7gvrJZvkP0i8tmCqfkVr3v+9dZ
7cCi5RAvT02eWkhN1ANGUs/5gDHNkl3Jo19ChCqUS2DkQz1bCAYi+bsEKnmA/QUD5j0G/uo9JfMo
OIokJKJOd63CgkmNyDkC6jqmVXXqEYlDnn2UrI3Rcvu7XzPPBc43DMncr+NGPg9VZ4WTZTGdbKvH
M7ZHDqEwWg3zDEJGO3a7e6Pk4vv689HaTfmoxffu5p3AhzmedqIKfdzB+NEC6ziyRV7G3fNP8j35
vmWmEohkp2HgEiS+V3gPgQ4UEqkDEpSyy9qy0U759CJaWhk1BISP9PQWjKsDkelezzfHqJqoqmRV
BAc549CVULdiI1GbUjV2MT+N3Xz6GEVWTfyrTKxngEGXzym8X2O1KP/sNYzbV5ACKERLzkwLEHMh
C8mlgjuFh8i59DpHH8oa+e/aW56rnQ0fFtgGkl/rEF27hXqxGZoGNi9smw6F8L1BY8eXXNe0rZMB
MNXX9El3TN4wzBsFq69lhE+2fr2yYzq+tFDmzYwXbB3MhhDmXkNYS9GY+RyZBdGAxKt3iz0OlUL5
/sOIDwkBO89zuMKSc8w1NrH0o+zbthe08Qit8vvmlDznRiHe9LUcHlQU8Nqlv/3gfdO9/WyaKwi6
7WkxuHWyQM9ftT54+jy4/Nq6jXqLlVJqNOHKdkdMEGzTPRyDb1ip1Hzm41tBSs0L48DsurZaNu/0
msfuCiyDgNQsvJYs1htqS9HteeI1KwF4l0sHRZw7j3cmmnMTVyAaTnyGzfnSwRxUAHyyjciiOTbM
us8TFtkGSt7A6uymH+iG1SvJTaKX+7hMb++LIWtcPm+rd9qT3fDXJLsakuL4XdlB5y/OCvPqlNm+
DefMi8AtYC61byimOEsoSdqBLbCV9PGMp5vOdBCoxVO8dy1j0A0gn3PrX8Q0wVWHaSC0zGrtw++1
rgwP6wgCxbufIiVQRrM11WvwDVCDTSwsPoxow0GNr1a69fU/xHBfGhfPlO1mnH3IJtGUFH07Bhga
IIET7zSiyGNBVNLMfRW6BTjLZMT4M7IbFcKnWHVwZP9H0p1tpbI1SwB+IsaQHm6h6KVHRG4YKgsE
RRpRwKffX7qH/9nHpVjNrFlzZkZGROJa0Y3dqIVKD9ll6auHEsJyZcxWEzTSPz9cfuijgpLy1vqZ
ie/fBs70OXkffS753jR+ceJ4JIzE9Vbx3M6t9lWhFF4EQPK1sM3KuyGmh8r/YadUeLDHFu+dNtP7
rC6JnUnE8QGnFw3MrvUUVKzAILh6GTIMUhTDr3s19tcZIbJx/KoL3752NVt1h7FP7WugimJW9I58
lLI2Ih2NlLHnX7n68dpfPFOZvKcpcoqWXgpQhHu10HDJIcNSd9/g8m9ePmaHV6qRI0NMgceh+vtE
42UX98ZTILAv+XnyEHuWL13mJUkB56fuMZc7Lk9EOCoL9PhP/A6IMAiVH9HvssvvImeh98fDRY90
9Zt95zATSJ/EYy+p79pGNStM72j+zkyQlnfvswuGx2TrH98q61qukzOZtvj0L0hL/ObfHjDiUH7C
tv3U+Gh+t26TB5atnc347QrASrjCvPFo+Wpsi7VtobkNAKX9+ztg60ZC9HtqSVtkUgKtAkihqKeX
ojI1YfPnVUoRCIPJYrHhEDAlsp+aqNXvaZmRwuaPGrgdAHj4K/w0r+pli6leF7SOp009nW1u9sGo
UW5gDp+qZiDfLWnEfpqufwxO/WNvMfS7R3bw7+398MYzsjD/7Re9ke+V5U5gFg100J8VJHZKC5id
JMMQ1o5cQTU3yTa57bxmhymU5pxm14qCFAztk1rGHWRx9/diHZ4uChWgdZUP62+moe0D8wBQBpiB
ykoaXX79fv5YHp/vVnK29GvmgpK4IeDK3LVykJcMFc82r4KJ6gk2WKWLzSw+F9+B20oeru9MxgK6
gjrkX4m3doeBZjbScaorURNe+S6Rn2f2NnccyXL/mK/L8EV9H6pnlkN5ngzeC/A7yCweQ7cFPt3d
5hkfOrX2brr3mbk/lC2pNvlXGVr52LK/f/Bc44ih67UshQYc0rGILX4zPSWJrcE8lR6l8fqcZJ6b
o6wEz64bU/NBm+jq+IAxKLgP9rTsZFiW7mRGFrTG83mqx0hl+NXOj6/91bO2Na3Yq5bnboFBA1pI
ZJEXm+WtYcIzjcLRqgeb1aJWWxfAcqiDeM82Q//iVCJQa4oAs2P2I3Xcu24wCVNjKtHeQdULaT9K
rNv764wXXXkcz3cG9tn0ti0MjhB8zI7SFsFwzbxoRdWdvwJELijT2J2dHGQOSvu6aQofMVAoM6sm
8eQ8Vtm3EVL1MBs2ea2nCdo4HySMcR5Zb0PsoCDdpl9j2lGIbR92nXFu9nypiNDvc0MrT6mXx7gO
cUepu/mrQ/11msmtoE65lZVzO+DK0jq/SiOUihRx1PtkEc8YMA0KLJyBWQR+5yZoVCGinto8XNUF
LL02Lct8bbgb7FvZ9piq7lS/Db8hrei+iIGaZd2EuxiHtUN3qL7d1vO2det6FZrauSWc25FIp18S
yDK3uI9GeYIUne7z9O0ilCY4qwimd5Xl7zjfWi1CNLN7uSpIzjPDtD3g03OjJsPk6r9P8+WKyYvB
HfVdwr7fmdBDYJkbdpHIhqXqCqkjcZFXlsS76XH6MVmP9NeRNa/uVtHX6hc5Yt9E7semekcMxR0R
d5+r4YaroVkShFsNspos8ev8EkyQzDDT5pFn9w4BiaD4wfZT+8zgEvzc6whVL+jJmlXlC6p/sRd2
MJHtCRqDHmeq8SnoRqzyVQvCXF4t2vToZT8r341i59JbNwOJWx1XmWEqPGd5SFntU8OgNt2SzWOJ
JgGUrA58rJ+wBpQfNvJLl09fvOcybVtItYRPS8BI5fwMtsI6uTU/hx/zTV32vUNU1uOwo0tQDXo5
+pwU63cw5CCvlIQp21Z2dpteCN+IcjjrabOGtnOPTDlJUQGzFcEOionCE4nIV9kF8gywgBhnAjiy
ERMAqZs0Q2v0R7TqrML2d/gMUKmiN/zOsv289iYfquDyv3yM8z0i7ds/msm2/lLeVbeolv8U1O9i
Zbn+M95aJ1NsKA9Vq3YiHS0N7tXw66WhN7ZKfiYXDgJdZvSFY3NQ46xxb2/sJ4SqiLJAs7SgPayv
M9itIdQNa86v8WVynV8m29pQqb6G4gauiMxXoH1k75ce57phSh391KyhQtEDDlH+WTwOM2oEv3M6
fH7HNYImgveVpUcuvrJUE05ubjjq5dTiAJQdi6GfZKipWEfUgMiP2wGXF7vOikEyae3Ih0MVhVle
seiIBdogc4ddpaDYlRN5mv3Go+CuUed0rOZ6NS33vY/JdFVQVlzm5YxYGswJY6zviHiBZLX5+vki
FfxNXvb/mBG5OvYBIZLkAyjEi6FQm/v3WctxoFt2sXO2rSnilBkRbQZLw20r0gjlM1ID/hNqLakK
8mK5g/vLOZNBzs897TAhOzETDv8spev3HUeSZuZZ4vk19Ys+GkCHP8yojIF55iyGBxq5Jz+h4aKV
bl66CocDO4ukAtePN2Xn/3IJqm9yvd+2/nyExMZv0iIkmI9k134bB+/DS0w7GQVlxD67Q3GcWb2P
rmNEWHVyWa17KIxOIA9PjIkBpiXku8OZn0TVZggJueG3vT9u6Xois1f+p55jd48PtakXB14JXuqV
Xft8/6KRXW0aAkUUSOIOGvjlooHzSTMSArEv5rA/YqQ6P2CRLa/42tEw37XnhAGF4Xr0MhekSane
e6GvZS1psn0sQzumPWrlfX6k8SAUfdKKLkUJqjriHQjzWfHylg43pBQRv8MKY40QXoVU5O/ZhKoy
1+AtJsA8tPbPFicHCIFZuK5/jYrNM55gdZAdts4Dy7DAt0d6MFaN/KYeW7TDwYgKu7Hp4NU2v4fH
KpHCywxACjXUBhsi9Jl84hhX4QZC58eYuUg4jBhk+AiIOFif4zT+VSQznszJRnqrRWln42aDycTi
qbt52bYJYroWo4yxOFbm4A87/TrMHlLUFW+tu3a5v5/ueootqVddgUBbw3PVutwg9wyzNMsVWZRi
PUkc3Fiti7JCgbSiirXpvU8zbQOYp7hPvab6+OvgxlhwyFhbe1nu/aH+PkzJYnbML2DyvY/B4Ylc
xggzeAhX7f0LDUb3Wh+2x3uEWc2YXjONoCwvRfOoLVjhe5JRWf3DW+sLLOm9vXTK9zjRqD1ANT5m
FhDhQ/vFMorwR/IJ9tk9e/67BBH189607GIqdUX4LPRx0Pqxph6iIQ94IuvRZRTRdmF0wQBTi0AF
IX5TmTAoxdXaY5DBRxu735DMTIH7lt08zLHz2xfWC+LhWMLiqDJ81vKzbzOCWw7jj2N3UOoXwTkc
JmQ17l/TKOVChHBaN9tZsu/u5l+FamGAaDLKjAXnCdPFdqpWVDxuFB8KyaTETex7ZB5ZUhAxAEYF
Nn16i91P1KubhaAQhbTAxrDuscWiAxEF18WyQT98j1xSLFQeh4ozw8RKq165+QvQN3zygLt6S9kv
Ay1dNCK01gW89nH/sm9srn+z6aiq+Y75FB/3jje0V27jAjQXk331o26hugv9W2V7rM07R/0+r+Ri
mtbF0/ttHh+gPu/t0FHjgHORu0+PkViwutKx5nsesYjIm4c0hJMyYAvWMosJEHS23EfyaYEHd0Rn
r/daX03EhXNjww5J1veLeqav/lAlx1yQ0nkLNP2asu2zuaf6RY098dWJMgR9aj4qgJX34UtwvT5R
fQ+tUDqXrO4csBow63NLYXuwMxBKzQOlgcS2qrPEviaI0Egt1+WAdU6QGu0feiuUGshErkuc483s
vhy7390vnTnfJpD41bklugz3/D4REsJTRp798oG4YSe1ZDT27U+AHaUsp0TkhYd052IyK294d1hl
BB+ZJXI06cpEB8qDoGMSMZHgL1rtish0WvjhS9MtjtWLlhT5MOhnzSb4HdNF3k7VNC+X3FxbCKhf
9vWApYoa2yXhAAfxG/4dszmEZ9Iv6+/2OYtvaVjfakPJds1Qvk//jFBSY2MuC1KtpgQLKwR8RevG
z+xrZSHtb8tkZmIMw51u/CKbbSqrh9P0WUSYtpQWHuTqt+HiIWfxGjCJG/BThtGh1YrgBVxsHjbU
bDPe2AuxIWsKPG1gZPe3rxarXNs1c2NqctJyx8j5tKLzHXuxl8sKe7dp3kCBGvMzsPNVZlWcWbGs
ePZDE/FvEc7yk8wQ+z+Jw/olpICgorNlJzja1wimCT4MC6Qb6oJ8j7COGg6I1DcvvySor2Nrr1ho
dn/HhDnCm/I9CeNKXHh9dU1Mz1YwktBUKtlMLw0diMMfYud9QaTyqqmSMhC0LvGYa7+kqhO5nvWT
zngqScxxFN09G2ML3dBSK4EBG2+6nMTWVm6eiaTYs6+bA9kWyvVDq79gqmWlEAsdBIFsNFR4GBnE
fHz+mZji9a8hbpSN2IzsY79Rp1R/1O7EM4xt/zJudUhv0qmWAyutpz/uT6ytE4S98t5elGkcnVCj
CMmWdn7Wd2GMTWb10fqehiI04sIFtE9v7VfyAApvzMXDvfVE5E08oVrHy8a+V8mOgfOdX6S/TVvh
KKTDmYEuPzqfGz1EMNO5utfv4nF7V/l4+ekUlrmxzlHNXOvwgh/FQiljV01OKsGrhVzgdXurHAws
U7h146SxdqmV751tUQLGfg5h30J6flkgjDc29/neZXAbHDpBVlT31CErr0dCDcHxdWIfsKtu2ibc
pBQ8tYXpdGQz08uPlFwbO35p+e7dID8qLc+Ph0f8LoEjQ+lmhld81joMa0duzeJ5oXD3rtXXQuuH
6txKzQOOn/G/21NOn3t9vvcqkoPrtVaO9vEVfLD7ci03+EJB/Oikh9dhDhzIuKJjYe18MrvTVfih
WEvPLxfudKkRkq5kUV/MatpF3fqle8S1XwEbOmEp0Yf3rf47Qlf0NuRri2V5lPamdBySQ9+padil
SvH6iJbQFvC4bT8NndObZSpPgFzpCYwSzLjty+ZBBzyPYs0xDYyCcd26G/BVSw8NOn88Yzz+XJ0s
891CcnrhEKsD6/tVL/J6NlO7yyf7txaTq8xDuXM51j/5mAiGsKvQKt6eeNpkX5UnUVoBysObta/c
Swmdy2hzorHXEr2xzbHxTna+e/jAl3lnQpcFgonn1UiAPthNvRPPuPTInakuNTkgFvADzxIfdT1P
dxt09ARD73N1108PMy1HS67Vrdayq5/VZYZ82Lkg9Wk9+WMzOxxq+sEjE92vH0Dz19GFXOalMNgi
RT5sMvWTag7d9q6bzbUu30kuUxe17ebFr2pOPzNT/qOW+5e7IosWIOTEjfRszIvwIbsZZZtr9RKO
a1B9356Bl8yaeXGUKidSMsZ67JJQ1XNNHk6ppHSpHXnZXeqlH6akwvtrNfV4ZZlaGpxOtWum+qPx
u3cYHXiFCtoLX42SJoH2RdxMTnxWAVZiL+eXEhbtIPeU26qHaN/GiPo6WlduXc/mvbldRgePsbJo
u8sJzsE7uUmxp3WccShNCoOBRnO19Et5VOzla5t716hj9fqj9jUsvnPQ7RZ/RCBvIriSjsrt9a7C
D5QkuEjGjPRWPNfItfe28kPng2Qy2FK4eOcfpiL9fM5idEAIoxW5dfI/hBj70ZsS/m/ttMQa+xh8
P+9HeoSK615Qn1sfTz+4N0cmT/iPCv3ioBUP0g8IPvgcMLCxVuEFpfS1WKHA3cKK9vtgq+3RJwtt
8rUMXslC9+kGWtJm9Hvqlmc3NJFyqGNxWgqr9aGDOiXQwYUBGWMYFWffd/0vTUMFNd/FDsx8QT3L
bHQ9y2XaxePkcBpyBM6xZ7/hvfX9MPfb/y28MlD95Y54moj8Pie3j/b5q3VAJi42MXgu38LH02v+
3N7ojafDRpCADpq4d8vYGJ/clu9JXwqiO1GQsgj67+tHqm13fD/fq+oxw5M9ft4N7jKTjGV3fXnw
i1SuhqpTFOuUHrZnBr1iZnchq8yFPdNPFAFP9XNuub28JYUdNbef+IT/KciiWuuFlW68pdrbRZ9B
1OX4eofMe85M87DlIjso6RaAST7jESzys8xigLuSVof3hv48rM+j66LtOD50dQPoYEJRC4uA+AhM
IHK/MPxTfT+cmlnGJI4IQoMHUQ9eORSIu7mr5vvZvnioZmu1AlW/Xj4edJxWHuyfwtBNzd9G5nlp
yEII0Ih+SyEBs7hN17Z+ZK+c8vhX7a2b7afCCo1rRaVQeR11Z+ExkVV+LNj50UYcR5T1QkdUVTUW
L79SnMzAMP5MheLb9pZpdPTomnHbAC/OLroewiUW1asuoSoyX1MEHQKjfP/6ivNSGKo/CP5eFcDX
zZ9xvqkwu+8uknyvlBxqt9dKGKedm5rWddcWn0MtP3wOYTvFh/Jp7Rt30AqXZez59UDM+6/gzVKA
eO/s10wYj8NsqnrrGsrcNfHa3L23jkgFyHbf1btDL7vo7+hG8OdeD9uHQJXXz7ISaqkdmenshyEC
ZiQPH1wb3Y4yJDbfVArRKdhVCiNoHcR+8S+j88hQnWTuWrsl40SWw1oSPjz1BFTKozomUBLB3EFV
oANNpZYGm+3n/kTbmcTC+F7j2lnZ9udvrfmZ9xIGydDyKVuQ0Kp1+Vu90YQP6+cz/RxSQvjrh3Jq
skgwl1VVGd4+6L+q/Robq7F2QgEQygaTLO+1DZQYRrXm0L4Gw+Zh1YvhohvFAStE9fo44TJN3rYY
tbnCMoXQ0b6zhFVuG88nxCBQb5MMml+MWuj9x/BdsPrRCjCOMa4tSNDlDrFWk0Y/ivLr2k9nEt2W
nUVhnKCo1FUBMeOApOIjNj+IoWSUm/F78lkjlUNagA9lyJf/ADWcruLsDALS5ogQaTdNI1pt2ng0
Xw1ccUPCVohH2OeDAKaheMTlEKL6yqEeIwZixsaSHwGCS2iCZXFgnfo0nJ/E9dJ4YwBOOcOOYEno
ILz1HL/DYbd+eyiwzFqE+1sm4mv2Gnldsua/dh6VXsowqtRja1N+LKJR5WY/9Si2QfwedFm7aLVz
Vdvi4p0dlGzgj1oaAzQr7rf8TTgIwTVt+Pt0bigWzAjYHZZRRG7Duxzf6gvKTEbNYNvKVF9OkOBg
QCnHQ66Lye/rVYqGkV6xPrFQsvnD2UD9Akp56E67cujUpwysOE6N05l7GIS2AR6iPhAqW9UOtWYV
jTVotLK8mLlyGFUjede2PiOfAkZpoAVNyrSBeVqLh5wG5E+xXawthFKA92b+nu2WTGFTuWKAlHuH
7Xxz6xdtrxr8fY3SgRJpIl1IUCN4a42tER57/tg6M6tcfWOF8ILRgGbbzOyWiifHum7Zj286Vr5q
87Jnmb6Zn9+14fp35wbQDnCEFek1LtQed9OSQH2+CsoVAmVtWQiMdocf2sPW1Ritg3fF6kktL52U
yAwEgavFppn54E3Eoc1zqL9xzpTiy8Qb59e7eYjENr18/zArN3k0NGODeDklUUk7qpK31ZNff8e/
Ei8WsrMN/tBWIXT9yJ1Mo0M4/dwii41x/qhampkmQ+N9xBpM+9+56wGTnZHGym85c93rQ5OjFJml
MNwtpiptmvnBOk0hHLdBhpz2Zz/8LPBfrJ/WyfUJoM6h6bv5u7wR8ml07NFRN4J1HDHT24XOTLyg
8fTPKwiudeV2rzOW/CW0b4fG+UELSj2MX3aUcJmmcuvfMTc7+Ny5cO+2Frvm3Vfv+3u5IdD7bi2y
jd/P+nbT+R2XyVDTaiOmMHh3LAfGaf+sdvyLYxqGVIYqiifok93mbpTuGx79bzQJedlk52nzS1xY
vw7M7mvNffzyktDc1HvJhaj9Pv79xzmY/xbLAR1lNAg78tP56py3BDzRG+f4mOpoq9371g8MFt14
A8PK4Q61NMKJ2sOobAkC+LcKDCkUd+0A7o52hYTOEFkgXz9fM70TflG6f3jNkZvmRnLqvg8oVu9r
Oe8aag1Io2sUsVoabJNCZFukRbw/veJRIhIgcZJ4TFULj6u859pAGViWNdwdHPAXXdPLtdm3JYbf
7n71W4dflOl8gKd8Zawv++4vBYZGSa18rVjLcEBAMGuKBzrherJVKq5sHoo2/ceUHllWDRx+5YvR
EbWqeR3++R//wBYn5DzLm3RO+7/BofZNHiWeP1NHPZ14gxJAZQZ3tvlaalpImIQzA9/84wc4dD4y
lVMDYf40LnfUeVb58Z+Pl2LvuluYTGzzYZCuG+FQ0HaoTJQNVoGQ2pTtqufHEt0cQ+Quo6+60FLV
gK+S0sB39W8lBdz+CUB+8Zgk1OUO/I09lwR4GmXuRbukQgOdWe55w5o8lo/JafKJsLFhZj0XByDU
mehtoKN+kRJuvaLpHd+bsvIVxDWjawSkcPoxKGnZKOWe2HoY7jXzTyD1gOcAAWoKbiMIuYCwKKVA
vqMFYAYKtH5UfBtqiXECX3j+pYdFN366r22ma9j0/UsQesvV0dx2EnzGTTfV69Pyy0wXSWawADGU
RyIRyqhrsZId5SZh4cWF+jq8M6GBYxI9s+OY3I1zLfmyTfSf2SGjJzxrZP4tGHaH2Mjm/t5O9egj
VbGSn+W6Q8WQ5ZCsImPEF61i9R87+aoHu29cWcV91C+jr0axiUL3ENWFT/sq/JKJhqenrdplpR2C
gsSilRuk4KVSGqQ015uSzP4mF9nOH77IR6lvY5vm6TZDvo+Y2ta7cARZ630mL2qJTHrf23dY+WBv
Ir5JZmpqM0z7amjkdsFQWsNXo0OHCi06F+81nrEuMKMNol89roff/wL3lLcN2dV6Ec4vkk05yNOh
Y3y+v9qH1fdrZnLT0IG/rYiz8aVfbf0yOG+rmUm2l6b96XyMM+o0j5n3htzuPP7Q8Gjf3TIJybTO
S8IkPFtSHRkUoPduSnyD9Mit5DT5YKApJWIBNtkO3rFx9ciL/PktEWV+Tn6/mrgIkpXi7HCufU4+
f3kA2MrWI9QFmW4mmnSexYj9Amj0rpVeN8D5b5MMez3D32b+SptdWHfXbEnWQasvDTHdi1Tz0EBM
ejvJcWUlyfY/j12xvmZx0Mjv3wC0gMqvi3/Zp4Je0NWrtq481tEOcON2z/vnYv88E8K8TWgF9ish
u6zlcA9CzyFdTiN+TBbz0qa1p0LnnvsaVoLALHgvZiCTqiGWg+iVtJ3KrQs7Tr8iEL+/t1Gts310
RuUKZbvYMqJlXC29Ts78aVsnicYUUVGI3tZmOEIK6vEW0rww6nxqposPtnF5yqKI312ar0XuBe0I
I7XAftQJzgWqn+5W19ffc8OP3EB0CyUfL7PpcG17C6z7WddYf+5XRdw9QLW1gPrBdcyM4gcdAqND
1RgB9amuL13hwR5nS/0bTf63H1YmJ6ncDq8u5JSq65V3ki3dWlsmN+7lVVDh+Dbi9aKW4a2FLfWQ
33cFbMVsbVGufewnWuSdNLDLzMVv76vsOHMV6ue6i+f8WPR14WP7k5SzcdD9rekbh/xdJ/Y0YYmw
zgV8b5vF97obw7r+OTc8jOK4eEw4betk6TcevasqHOulXMcNgGv9aXaZPzPsLMztgIxub5/tRVma
of16Il4UH2j/dXit+/D7d/1y+othYIfl0f6WbM/680VV5YdD4za8xffofCESQDj+3Q8PutXpvU5Q
91aBGDtYKn+/w0QQ3hzre4RJbLXroJBtHMtJeszz25q7kPkn73AfDbKZU2m22C6faiX8gvS9AOu8
QfMDe31bA/PtHMezT9Ht1X5b1qq19qZ/Wb6dP3dv3tXSiS3o6BNU0viYvUNq1t/1RTb6D+YLtWJp
pQdfi/VYhAc9Jr32frbxESA3rN1I5dO96iePwH2idJ5uTU+ohvLYb+TxPKA2FR1NGhbV3jL9FK4z
QbsEktemR6GzwpSC/699Iytywm3Mtu5G4Pm9KAK/TD2UD6Df3EbqoqMowQvD3wRYIrHmNKzqwzf4
vdKZ4vvE1RUcrChhW1RTDEhlccGrU2e/NXBt5kFA38O9Cx5RrdhaIk9wy0B3wMoQFBUnaa3u9izs
nHXCCp0xAKtApMpoHiZKEtu7YfJqqgUX4swvcSk0104XxPGsCR7h/cGF8KrvaDC0rlBaBFctxTjh
+hRpAIA9rm4JJh4chevFST5RDc3yDERCcqt7I7yHzv88wbn7onlhakfru5KB1jmzlhnlMe5kuE4Y
l+jSIu5xsAJ0XGrRBZgE3B+N/Mr3nIcKNVS5RdDpRmEjy1/2vTL9jsaQ8TxiNOOMZpEh/ctWqtPd
X0HIEPlIfJF0OHnaM4lCUaSj8VPbN7cVhUSsPaOgjOXu3liOCOD0IS7UEp3aOwsWQCUP308vb8Yl
1ysmwxg6uFDcazPXi3uLKREcGCzgRqoeEyh+mgsztMzIuENz6txr8IetYbVFdfnVHF6awnZfLIji
5EjrRpSNkzMcm8u4pFTH8xoxLzBSR8Za7B1QZNYqq/GXQ2lAXO1Sz9DKcltdxsHeHkwdTQiN4LE2
jSf6+xR/tqRWaSIxklOY7E9vctvd4/uj7we5UfwhMg6HhjhHMPX1pa+cUSQdIf6+4I/iRtPhlSEz
/puxuOZMk03VqeE0OfaPQmH6uBZz40NlWW4N9f2qDof6Ynrz8q0h52pj7UL3tang2rMwjLg6+WVc
rlPtdRXjbGR0h16yQi9yz/hVjJm0qnqprIZLVFczI90yZMFIWFRX3i3DzzpGgdksKIygB0QUydRB
T0nMgryPLi/NoQZDneky3JHjAfoax63E3Sko/V3PLF/pHGHvE0yXVqab697p4oAD0T4iX6Cw7lmj
3I1U81WaYprqA6bPXBDP1TQb6VY3HPtN0+Gy2qyma+yvls/jB00Qm6qrSebxVmkOhxwylLgrUw9t
tUzSeMnPau3dzmqIzRZY2jLy4bfaA0Sk2tO/+rndHjeRAdZIYkiAKC3MJarNZgdGNttVJNq+zLVh
s/rwbL1LfmvPzbaGzORJDqRWyAdPM3hv8Mkee6kCOKZLZXz9nioWBf7Dw/GYbbhjrz4aXsBFzUBn
K9Nmzz3Ueg/t8crf+99KswXcjtR9XKdp4/09JVOLppcu2VlF7hqdjpsde1jNYcg74oNoJj7qaeSN
ule8OosBKDAITaairvpMnXDdVJ3mbqKbkAIsjWbC/6qyNCbevyF4AVFAcjZdGvEK+CTmYbYy83ZN
7zARfuqdGecFfm7hIOPZU5/3dwAzV9X1z84s6fLhvrnZGnqX1Aj8EHxGjzzACf9PSkEX5mqi+PJd
m12T7qzbDe0t2gI2V1CPZp2fpDObX2rd+JCP/Ml98bkV5/X9RPHqzsuPL9g1je9zLBvLZfOhmfAl
PCfeJ6dPunrrVLrwFI2w1ebi5F1GeX1XFQNYlJC/V6h9XHeQELpdD2rWcSXz7uR/GfO8C0/pBng6
KzVmc0frdjyq8XLY+WV4gljiydaTebfff6v6Ha5iktS7ybRbn9QVvo1enHc2n3e7MQQ+HyCulpyW
xf3fq/BRHQ8vfOFmgu+qN7LjvZ/dlLV3FciQwYpL9SMXaTKRUMa3xgzruN7pTrtvlWTosz8K5J3h
NPHIUILjb5K/6w3n8n0FJ6jjAmbFJOn3+3WToliZOtnSmTvTbjLv1/Ga6nap2CsT2pxuPM1M1YOd
+fSsM8WVsxnHmuFFt7Juu5ZxEGF1r0kc4Ik7ePCuYRaTmK2kYcqydrBmYSRHM/E/q1+P+hePtkzu
vHe2TH0tL8CpYvJzcVCiGbDn73K6/Qk2oKXAplO3/vh5bDjQbQyvQzjyxPn5oPVWGwdQsOLBtmZQ
FocrJ2H1rGFBgq/mmH8xRu1Uv+tZ/0JAQ/ekeN6LzUeYoWV56n7JS57gh44hPN14uP29RAzmepsX
EUeJvtoi7i2svT18dWg+tQDBJ6AgybE3NzCNb0vJ8vjy/wq8DxPmsOd2n9zAYhfRg0Qm1Cx5cmy3
sk+xV6aj7zxf4/AwoSxtpMcAtGT66ZFncM2C8S+TwlBME6T87YFionM93kXx1kueE8aHMvXEHeh4
DJtvLmNcOFt0px5eTJJcYxdrwXVwN5ou/8bXGnp2682lWAM44mIEiraKuGW+mIbZE3O0zhoKno5n
E7/Ltj6Bs7bsbEugEY83P4gPFJ8+H74fPcutcc9ueRltxtF5FK/e8rnuf+qZ6u4bbw9rv7sA9mNR
vRi5aGbj3D1H6epZSVBjenTKUCOrzpC/VTM/TrGp4cTevjXCZXMvaNSNCxSBCwktjuYE8T7gOKlx
BI84HNvhybiyuWH8TJnHaJ0tVmyBwOVF/xcuTjjZOBRMriuludUtmKPRL/2NbiU+Gv+NPQuObIQE
ZoI8hqzVAgcJRqH+LeJPhKp/IQJlI71kipLu7oVLqvncKZKjXiqpp02yukO97+xUfTtbqt5DY8dV
vL1t35QaDg88aw8PN+xKjXTap0b47Nt3sMu3LNtjLg8Fjy0YlvlqeDn2pe4BdVf9bfZNuGVsRiiv
oyjL6NJqGZ7sOz7wubX/7DGPhl9Nrn24swoyTxFKRjzjymDSihn6etyccvXR9sxWw9g3bOwR3GXm
d72vNkbNPSE4YLedUocwunXcpPD3StZAocN9MHIM28bnbA/hmI/CxKjPGOJLxBY0zfZ3K9ib9MY6
7VOH5Hcs4LLEfb666BjR9+iyjFEyOTbTT3k4X05Ura3JC3MWb7a3Gsvw2wYVl5t60mXbNMo0Tw1d
qfAW9TBx+bEO+PkQrGeCRRcFrSVQ8xHqlPiwQ0zJT7u0rh+Ykcmp+9Z2kE4YB/e3duPV5ZECqkuD
0vEWtIwDb3EE4/R4ipEaW2iK73SmEcR8fukm4S+j3EsYIbfzEZ7gGdfR8xux7b57v2IC/fbP9VT9
VGfENGJ1B14Okkwm3xZ8WPDCud0WH+/DMB6TtWtwEw8M838vSXN110lp1x1L2p2tyiyILEo4a8Vb
J4Lqr5ei90XFZ9s4xoVb/5jrE3apcFvJlpF62MKr8eqrRlgCIxCUSscO0Z0x4CTl1AYj5k/Em7FE
Tq1llSU/YYfE/HOGGHoNzTsMGUUaOiqIXmMuLQ0X0nrMtGVElLHiRHAW+0PMMs0xrIcMCZviVUZt
DBdbx8e44tKI7258E4f9euHiFjTWP4efOJ5Mapma5J/KS7999FFHe7RyFp/EVU9sOf9pt4xcDvH+
DBdqdGDvjM6e5osVy/X9bTh/B3903/i0YbMrbk3nRfiRWESviN2jIL4bb4YXmR7AioXF7b1oxiQz
VdC43+uiMcmm5T9vL7FOMui0DcTaZY2PxdMjTNZmIHcCl8kZOvV0QGSwH1niQpHvquJz/0fkkQOZ
7S3/Mr8XTJJLo6IVpDQKdS23mOTmoccXJ96gkt91TPKghbosk8FvBu8lMk5Opn60oR34GCKoDe+o
SL76P42zr10/DPK4LGkIHq6qu6S68sa7o1RSforB+1KW04jE+IWwOOX7OLQhrazctvqgcmV/k6iI
1l3Av02Sa7ZrT8C32qOWrpN99F7+utfBr15s3yUlbqPqJqwHDg3GR8LN5rNYWucQjZB/aufaF/LE
V/2r/ts4JtlGtPX+6BXZUb31yv6bbcOeRdoxqNZcwVusvYx8XTBTSpT0cDHdkievqQqpX5UoLaGd
XZ8DaS0aB3AVqbvwjelPqlwTtNM5ftR+Ghe4Sxs1XwYBwYqFnZuASqFVH2LmiS6jQ8ji7zeU6GIr
5XQ7Xry9KS8Jz6nvxzfTgEcDUcPzWpePCPWZL3eLg9Rkqw53xJzlcKmbQKH29Tem9jE5kD1xC4RX
Xt51wqTNIlC8f5dJi024E5xqW3S3W+XntTiGyMHAJiV6G7kAs0plnUP1Dn4TpPTzk2xiKU1X2wy8
OzNK3ctpRIoCzLLgLorOQtNyRdStBUB75ndxB1+Rh9IrNEm4q3Lgj+pwD3NwitjA1hhacVkhs/Or
iIpie/gwyivqvngcfhCLSaQfqQkd6Xe9vGlkB95+D0ha9le3jO+n0yCzV4Uargp7kDM06EvwURwL
Vn6UsaxEYqFIbSOUS9U7w3wFQ/K7JsQF6sUmE1tM1Mj0Aajx1Lgn1+3YQ75q087QRHxq3NOU/G9m
QFra5YY8XE47XzXPaSokDnTiOiAT6Uh7Ax4QNSIfNDIRrsSCFDtqapLrdQQI0BAtgdTOUSJ1osED
7XZTlXprXWlNRrvqqDWaiN+xW7uIQBKNWNymZ3csCYrE2XvsHG7DogBjQiKOoO3z/izZqM/n4ua5
tGU26wBkppE8Ru5R6J7xNSPCjyXcYroa32LEq0uwhZuQbElZ7Zo+/5Mk83p/XXExe00HWv06b8Nw
Uer3W/P5bGaVlEN1D/6BmIcjsa+2WqiFZlzlBSQPsdCDRlfbdEJvVq2/TCZYH52WHnnIojp4xHxB
uCZFq0jEJFMu1y4u6A/mA2p8XRdi1E9HrLdaP5WRhoxzCdpcnYsjFY3IXdtB5i/9CSplbaIUVhdp
zXJY/10Urbp0A9va4+UkgW5H2e3yXvovcY3R9UEdZM4zRfKV2Adj+x7akeAHq+FbQ+U8FGxCkJbr
of1uiIrlW/WpWRH11/D/jtkWUWE8nPjqdJJi+7k6HifLgO3kROLr6EaGBE9dtFCnO2BD7FVZuvEU
/YlHGB+UeJmxMlpJWBjXRlQZyepfSjo3KAeeERo1VmRdIbA6VvrGK/yldgYk8tF9xQV6bljP869K
Sx/tVjKfdev9/nx+V5VI+V28ry4Bl9mtZ/C/CUWrOf5X5Cshu1OMneCw1fJMaesv50m+Pt+g/8Xp
tKp2klMMxjfm9Qnf+FiRo6WwIhiSceb9m6GRtgcyyL7CRlOKFklwsahFFHrBQggZz1FHczu+lzAc
IcyjwMFEDTbCgk92yfuLyd9/IlWJ7S2Wheg4Y897+h+3i4Qs8tiIhyE9XoLzqxXB2pnWrPI2CsVk
GL9KjiZg37gKOzv07NsyxKu/F/YhsUcuRlpiSjwKo6LPeJMDEaNPjjAiJAqUkxZjh9PhLVKgOIGF
rR1fAWHBTrOu49oPuCuwu9jTFZlGgohkdyfKCNjvjaZ/GNcfb13Evp+NCBjBLEPpmT1g+y8uLiKh
OHEAyWBYoYhw4i93tYzECSJFEgwNRDyxNl6aK6F1DFiktdJTsVGoUkpV09NKC+8NIDsW4yCD/L8o
w3ybYoDoBEGxF6cbLoeruLD/vwLgK/WKf+mV4CTOUtZb4NP9xF4lxQvdb+TG9oA7mVHEXn8rsQn9
f/xlZQ68UqQ6ioAeVK6lQTHvAdCuCbUS4aOYk4FHawnzKVrq1/1y62i4BtHtxGPBEvr/uTvf7rF8
T7UHnwaOuw81jFvjMDuJbN0YVcbLwRJ0/6b3+1/oZ9DyT//HjV+CkkdAan/7IGeWfqyFs35Y1GC2
NAoUtLik4v5/2FVNhp+zX8AZ5IpiNrLzv8lj31j/HTLFKpCFTAtAB9Plky94evo/Po1lNP20f4xY
k9vQEzG7sC0gbUOg260Nu6z83Ip5HJNwGPGn5/kgL8/CsR4jLRLdQlJFe3TIKhmH2XUwpTN3g+Zz
oOU/2k1FFhYvzFKr0JdFbfWtdUhZwpUT40YQH3GUnmD6MI4xyR5W0g4x5QFEkRpcxNCRyUiJhWDJ
0HGqf5iJ0sL7y38kndeS4tgSRb+ICBAy6FVeQkJ490IABRLey339rOyJvjO3p6uaEkjnnMyd23As
mzEJTrAk8vOc/mBo4stQ/4uiNaFEyNoJUFkKghyo9PcyGJBzXJ5MfvmkhaHQPVBM/ju7qefoclhe
j39PFwmy9hziIC9PmJwB44sqkHKa3lyKVO56Zv12FL882s6/VkpaqOhJw3Ue8f/gpFRYlNq0ivIF
KtVQztQzfrL/P7stzBPpF0DwKZtktY0+tADGqgwyvIJ42Q2PnJR15xG8fjgYvMMQe/yxXAWgKo7O
zFw+Ozmn/45HeiM+O+xJHBFtSagj5yavwuyRZBqqMMrDQO0TCcPVSOxtRhCKPGWyv8jKFYGn3BJ+
4Z3jnKVhoCMngJfUiX999+Sd0KXL32QHBE7ilvG4evXufHFLvEsVT3lg6+IVqP8ufeXkFaBCmn8n
JLoM3w/7TAQrVlI1+hO/c3F7j+CrQlfFVZpLTDs25HyzFRNui1zEe4UzWi86oWCCCyb16sfReAKQ
AK9Oq2r7HD8b6zfBVH9IPHz8dvX0PH/O217LN/1LvD1O3vPrVp0Ux9prJYaPWcqgQ3XctVsjFbna
se11NA/vwgiyclQvT5yPYScirf2MyRtM0pjkbtW0StXdMNo9vrBfmJhrPKb6WbiZGOSeNX4+p5wO
Vo2PRW1rpEVnt7a28pfDC8HSdrN9rHrwgoE1Td/wa4f5o/e2XymkzSCDsembBtyUwq69tvcJr3Nl
2eBLNypuTgeXnKURtUZ3pNxYoUBoHvw21n3wRSBwD77uD7lsXMa/uDUSqqD3Q4ZR2Ap56RJOq/lf
94vLbfwJsyFh91BcFa92UPOH0n8o/Tcc8wVEcQjBFgmOTHNRUTxhpETPoJd+vKerTk4ItljPJNve
4sZVrdfy5ZDsHvXS87b0Krf0PtLaaKVzlRQWR/cU7xWTivv3cEabUceU0pTOqh2/t1KJUljG8FJg
GYaQknNMEs9TgGchUJb8akX0LRG0SthkCyhTFuSBas+z//e0qWW79s3Blp1WVgyzpLjHvRnbLjzU
oPpVcDrAwvFAYe3EOAMM1MjA2yiGZcOIXtasew20rRKfg7xfk9Qku9cVkuq/k2uisY/LbsbMc5JD
Uf0F9xkLgaDTX//4BFoW2iHBpWwSoCIsMwEPEZiRGIWkCpaTANyoOCn1ZN/kbOshEMJ0hjzzJXJf
8CpexkQWKGz5TWKSPoS9eLTBd+Vj3Xso5vEmrxB7Ij4T++5IXUvR/McKBXWtxy1M4ajNKLYwyeVj
uNHMPiFMnpPrLEtFDXV2CZRx20id8I/HTgRXo3aNY0uzzAYGhl44Wkb5VPWfiLXxlaMNPkdq/zYv
2Onp5mnboofHnN5DED0hvkfaao/dSwIj5NjkUwDCegDxGHBmdMQDhHGK99iVH42BDcCQ7FNUORTL
0mnd8XKpgUERZvoKWaRfWHlc1DtUEUb2uFV4nPNAtvlHcS7LHO5IXwkKvxfonuljymg/+CK9MhFO
gIHec/RK1f4rFWoxROOR7ItHqi+Zv1DrSL4OOyzbPP1GQIYx77EBKb5S/kGWBHvqub3x/95qC7BT
UK3Njl28Wb3hjMLKkA8I9d84I9dJhJCIqyC6UavCmuPOzjtJhQ6cylZiRjFopFoR73ciK6fX6QYP
A7zGen4GP4scoEFDMARUdzzLxFWIcyW6EWR6XSsByENyHQlexRM36A7nMrSFVQj6910aE1gmeCJN
cUWMIYSIOecck01MgCJ+z3hiCKPBk5uIGjrUyLnl+ugEOUovYOv4cIkuHBkN/oKshPjBLQHG5cVY
FDzHZMO1mZfI4hEA4gZ1+tavoTjh1wfyL652jSdJV6xfEldQSJDuBfPXKWOhIysWW8HyeQm7bnG4
qtZ3RjTyqiZAIPraPUIJSU3Qhuj2cCCZKCDWFzC7GpGpatPQYfGfO7xGj+QO7A+iepExeIetCH0f
7BS++Q+aEaRoqWMZiDD4qSHmo49k9F+itsXoB/C2/l9O2IlbC4Ja/xjUCFXvhd0ks7CUELQn5H3i
vZYMMd9TTDixLNlhQQjRA2dvzNRNtxdn4XkeVxa0vLHI0pUVXOpr+hhp8QmFeznXt8/JCwWE1UEZ
BJa76jk0HCeERAg+IGd/7Qin+2ELOzZJyIRy64Xd/s1m3x9glzpqQAOYqTgi64L0VoVGQXePVzXE
QGFVyb9BNNjHG/s1lvsrAb7+L8FZB5Om9P0vQA+aU/zGMl+nL/0lCwKorB1BxFljnVdfPCB4uce4
d9TE/+OC5yI6cqySeFO2aXNpM/hmMT9sh5TMzQchzqSgRlNst9g12Ye+ToFvdBt+IOzwFPnHdfoG
QvrglKJzjpFiCbzvVSxZLvcbym+MZY4EUYxTXiSPP9nGIIRChL4tq2gMW3NyH+IIMdV27GqK3dor
bpeQDz3ceIeK3O0hPDhYD/yjUINT/UjqwduD/sTOjTMbpo79005oryWqWImmz/FGX/PjxcAO3rn/
jcWr6mKHSxQK+AShDPBQb+VELOLGwiyMeGL2aXVcRxIvTaBbiJ3QEu8CF4uzUB9Vq8vCnAJS5j3/
tu3uuxi6f8PWMoGgYz0q6HZ8ejS0JNChWIPyq/88chPpJ3KKV4pbuJGihKEDopvai+7zGnaWX+mT
MENrjxCP9kgDkbmvDtfzGX9jMS+U0bB8I4xkZ43BFR69IOViZcIUnun1NZwfIWxbLf8zJBqO7TQb
QgUboRKsgfE4M8Nb2mM4QulBFlBGyq0KnR6ccphNqDc5lNgo2GnQxoO7FbTyCUXg7LouxYeOfAkj
vPVhTI2AOYevP7V/2ZtHdal6g553B/rb4GjYDN97Nr3bXOUHtqgHT3OI/tf4deSkLkMz6sx7QcGc
gMwwOmOADVCaLSOsE53IZUvGeXil12Thk6Uucck02Byu+gBo7UYV+vekI8N0VhhMEMqwREFLgfIV
fCBgyFZ26LzyiLbn7VcuJUWwrezqKBoB09GmwFBsd5IUaLv+yW57CumAIvbGYHe6GQErv3oW8RJI
HLEfqdBqoAWmMtc9zKT5kM/Jm4/EWIIs2OX0AXGBoEGaexJY2NjOXKrB1qgtIa8xTgMkJZQM0Srj
6j4X18LG6EasoZ5AMXuA7Nu2wUBsqtnF7ElhLy5CmORxkhKsGLRrafnDNzOZbkiiNEQ2yIZGWh9Z
tD88HcglsQs4pxvkiligLl6cU0ilxW4DBadzA6ZEx4jqAP5IAqUDcpLwY66mpeC8idu9AGUM44nG
wvyqBx9ERzhzY0E8/C4kn1DbqfCgn67kw5KB8HQ3X9mnYpIJWDYoJwbt2c9XH15x8pD45Z6262I+
UhdECzS7X+V/ZieJMUcRrMGDfk+Uw2dM/u4dKW1kevy4mjpkrGy7bCJbWZX3ybTPjIEpb6jZgkJD
BltPbiAsnEQkI1zTHSUOSRIEDQLNiG8RfN7+LxE5H3UB4IQGIG0wVePTw6gdUd8QyThxL2g0qDjw
LHBZnRSmv9EveSXXtEQ5dEeEq7B4TRTaZcetGIgSw1bhYIJgHtNhBWs7ojXCb7qJkheTUhwVmBiz
+8BfuvWV8VuJcWnrDWQVGVOOw1ELhrivTaWfp7L991b+kWtIcLS6RImBni8UxLABow3GhzhLoCBs
7estukhvQ5orNhWojtkcPz4+AWjCdIQ6p3VOgsQt0VcCDCJC9ZDu4dCKh+ME5xWHv7zHY7e9/aZw
zlTQLmJp0N9cOBH0EGJisPLN8ckvor3JlofE+RsQ3HfxG8YOefQ64PdSDySy6Ta6yeFGVYQIaXhP
i/5maASVxEmUyTntjj+QuDOXPQKvV0TwH2zVqEh5eMilOEWHs7PrehToc4mZF7377Xi2A5d9h03m
dhSuQQ7rOp/qKGlMWSXUnF4LK+Rs8IcLGooaSfTFswkjGg6IVBUHgIvbEm8Z+MBxOTMwM1GOyKNE
eBy8kiJoxkais2AL0P6TfRbe8W/7ZA0gm8UZrgk6C4mdafAyxs9UPeKT1sMe7EJB0+Uh4ffRBV1e
QQbF5ZAuGUOSM0KTQWSWe+2RfXVfVFYq5qsXym7OVc0jsCb0GJP7WJMEVdADcoHcLUGbBL1kKPA1
Rqt8LkgThbZ+ChDKh51FC861/fLfGHKiNm+5U3GnaUNWv8z4CVq6q6wdzxwW1NJE4dyK5QZw81EY
4KjTff4PJzsM7hZ3LrvgYBarrOsSRY5gSgyTUg4f9knVm+Ah0ZsRCYswglPSYhRSsUlt1jyiSIPE
PUNs2jejz81pY4zmovtORcDBRsZHQYATf5Gmlnd3G2lBN3gdUGUAdLGvl9EIYhZDHRCkWE06eKYJ
f9SclPak56FShysnzjFvoFzx1Tk0UD3ZnVTftDAJIKNE9q/hvrDpUB3EfA7l0WATI4JDVL4/sd34
4ZTnCJ8taqGXg7evfbUOLfj0eM7aB1wJLYkRP9mqtb/YY52KgUN3wCMesI0nho2w/W2V3inc7Ovp
bdjYl7gZZP4tyZIYItsSR+J5x9dRcy5+3gVb8JYPr/7tNsfblJYbPUk5NAbGgDJO8kuQcbcGbayF
8JbDSKAlaUOeFoCZuVkCAE+yZUg5SDANSvMXYnwqDUaU4S7zRX65+8xb1qEzNsYpeLbP7CDi/YY8
wH0QDfJbGrbglm2MldKqGkdlFtaxq7GZgKmsrzg1dNmkINh/Rt+4WfIs7PiHSUp7dfOvzB8eA/7A
RLLQYML2zy0hUA5NTNG4e/La9YNys+rh49UN2C7nuwMZB1NsKl2x3H74bSxxDi9iK1lTyCW5Rklg
hK/L0yM106IgTCbjYk4kCXcH2AZAsEVdoC2Uw2+MYoUkjF436mAfG3/opj7zGrHokR1qimed8wmQ
8LVITTI5toHPIdVDZSBoPQZ8Z6iDhQrTuX+lD2RHUhI+Az5Y/tn4+QqrywWRQaKOcGik7EuCroG0
Xs8AKiRbmgkE7hLs4gLwM3bcsqMHZrrrBGe+n/QP3HjgcUMrFLrFxq+lJmY8k/FoTaXh3KVXWHoU
xDD1HsgxWGJ8KWVwskba/rLXyW63kcFKH7KQi8P/bUBWCZuq9/LPeKPe0Npe2IUOY+ZS08o6HFjc
Ka8fjjGtp2SBfCiobZcRiIym5nSfNMh/QOi4ddBTpWiT0azQ6FLWt6wdWlT8Rnje5SkfcpVU6VwR
oIo1nSKjwILywrjnYU+nKEJFVYPDQNDhWBevwfWOiVaLOt4fj8eFNZTHL8fX0t7v93Vqcgj24mFs
yZhDdgQKgcbx1tMQT2HjbWcxbs2ERLOP43xP8cyghc/cV8ON8+y3JwUmPCaHMG8P6ck7yHFksp8B
q+TZ/zJDQkcCuDXVp+cjATmYKRDwLWeEyWTT6q4/WH7k3hr24JHXwOl+cTqYhCMyDWdLJcyBGzFA
pMGJzOALGgFZbF9oMLR4J1x7ZExjwtfnUGuQUcMwAr1hL8NvxeADOFnrayg+E+XJXoLI84GdL9xV
w13F48oKdxgJ4Q+q4ElIJUWJxOQKr1dcrJCS2bdZyyV58qgNyC5jMcpdaPwsKfpotqJm8Fg+3XaI
fwOwJiORgTHWw9aAoxFxRKSQVX2gLMKH2bTVU/LpkcHjnSin7u6ZmDFAuI3VzXzxEuRsI8whd+mS
6ZM+cx2SUkMJcZeMQlLZ8QX4QUYGWsS9cvuY984hAn7iOtpC8O9X0Gk0l3PxXQBvIorEHL7YJOLn
UuPrE2o4PhIvzktxo47Ypz5bUQWu0qno0LzOZV3RnO11hC52ASmFfYWXqr2Cb6y9L2Z0EiwRsVTb
1JqP1Mj4WXZ3j+fqEc+Zmzm5lU77MbibW6AOciOQ5r9K9Dz2JUs2979fE77fYd2E2fZce91nUhIz
gfYbL81TDMLErRThDZKUG5jb10S3iXNHn69gsUvx+76n93vKF3ODEdjLURnA5DNMmamCdfWfNjU5
DbASFjUBAH1E23HPxobh06L0mC2OemvADDQZtWFXJBS/Xf6HzEWv3A56ucrYZjf/2UsxAb+aCeqS
+xLfRa2XqGq/KPrdzqIw/A+uIZ9TqFCCkSMGOHR3Ok/LKBHBDEvdaVOr646h2By8t9P0dQ82254J
HKNhlFH0i9Wd0g+Ij9HQm5IZfYp/wymN+vGcqB8qv4fLyynjF4jkohvedh887/BcUQZmATm94ojh
gGp7FQwnMeuF2sQrdsBEFJnX6LR1OMxRe/PYAbpdSBfs2KVDOPz2vu24XYKnrDpk8u3PFJDbe1Qd
LhPkerN7slmgt0nfyc3p9REzr289C2IKRArYHJLIKzJE4SPPMPcGM4SrCqAHV/7ydCnIUc8LR+sD
ZqbuKISprmlqqC24v72N+8EeB7oaeKHTObaSDiic6Yi2ltkHmyfGD9h84cTFdICLY/ciJysoiPTC
DM4/giKNdAN1cKsvabQXWmB99oNGBK0IL0bO/rhfeTzLHB8RnVKgxmf3ga9kguAsvUE5Y8a0y4Tq
OuEDG2u2SvOqim3aL1RNSXOltzCZvhBkvLsmkE9e2E7y50DS03dUzGFx0FvSGCJxUoResdajKrxI
SUdFCdJH/Embp8cpHw6IM8eacN/w64SPMpQZ0OKi/BtqCPFw07MGP+cU9iZt9qYw43hiXHGPGHgs
b1P0UQyLhNsiYbd5UAjw/hX2HNy3yusFryF8ndVncWaWT18L4qbPIMrN4YFGM7paEO22pTg3Wh/m
ZXesPQjyAgJGYua2Fw8Q5Xzymjwz+9J2nuuLw22ffMl2BX4yournvNRtg6sjqXp4P+aWAeOfifOP
DZyJw3dwC8/bT7xZ4qMzykpSMSxzfp/XsJcj4PDxbfqdq/idfN0zh+R0kzcWg5ZP7rwgHJBjQppG
/2L3VniA+dn0NLyOUW4HPQzSFYxevsHH2Qoie55dQI8vww8Fyfw8YCih5TYfGNOZsPV0mXSYA6S4
NZLPU1xE3QSnoHzXOuTH1sxIejH/eV/c+7oE1fr54DxuSAEDAi6sB6J5jBxezHed85ixxiu8YoCH
VrOwm3k+fsUbNgDqwuE5wE0laGYbjD2gVAGKEuOcrRTvOT9vGf3cXcUy/ebYBvbMkbS0wskTh+sm
6W6/IzXgTucj7tBvYWBrB4ipJ5vkT+mLH+XmwMCeB+8ICrnP5rS3Ttlf4b/MYu0CJsBTtrosI34H
QwcqT53bs8r9g/ApZvotL5LHwnmEqC/sIwWZ15sAwCJBCye0k1zDLQX02Lz7VeUjyPV+sFHLXZ7U
u/wArY9GFRuFIZRuFnHZfywYI78pMYVLLIwzHqOVCpLhACyCU8Dh0wf3wmUBMdink8i8C/gw8wI8
MzgpykggGmbkiDDZwenkZt9lz0U8ydJ1PkMauNEgw/hkwv0Dc74MJUSWe7zI/TYRfzTR0FTZpBGw
DWEk5sSPSOY0oHFGic8GO8kG63taQ2xhUsvY9rsC+vKoxf5Rv1T8744dkC+mG3C6BSpuVk3a8pD/
6wkHDuDXfU4EhXud/3BMfFEgUDkM2cpIKL95qtc9stRxJRj+Yt2bKRAqALH0II/EcjaPmyH6S6ZG
yKm3FPtIT0raeB08h1mna0an6Xtbx9o/3pzKw9BmE8o89PPwBhkTHxkU13SEU5l2zE/OqosMlkLI
HHElv8+y/NmnsM2xDHX3ZXfmM8EsilUJZzUs4W0ixxkhZ8WWoguCREwLEEVDeivHOWKtJ4GjpNoQ
b/NoM6qtfOSOwHjodRyxreWhpvH6U3xAg0p2FqGY//Ef5CFFUO/BKZGxvvdmbEwFTYM6q7oZms0u
M15jDjBYjHk/iyaRnBgBxzv7FsrBhtJ5hNU+9ARGJilO/5luaeLvr0Fhq+Pv4Bd2ZwQopegQmKm8
RWN7VBYwKzPAvVyqDbUEN8bx5yl+N5w1QS+4jzf93+QHapD+UcQvBYzBly5aC5EGYSNJAmd8hDAv
J9Sc0a5B3KPEqOUaUyB1Dr4dE8f3cYCTVG4dLh774pFS9rRMC1NzE2sLQmwIk/8ZS0BjjIdKLJkw
8n5IDt/7j9rMCD6z10Gw+sUHxzUNTwZRxlr6XxY3o8w3CKYJNZoTdNdDdhoyT5Btf6dcDu44MJAJ
bY5piumRGgJRSKysdrxCuapG5Fz6uFlRABPAAqTz/FIgX/zcmQIqYMhJOz27JPqfBADj2UhPeN7R
5z0AiftYZzlagl/c8DQy+73DN0T6v6VWI//Gwb7xFuFzutZwxgP8p5TFxdImSpE+CeBAwupIwDFw
xX8w6h69IIQ9ZhnIYIrNPgmAmHmjQ/4jXZK/VkyfU6AAIkQlCUTQpjWFIdMsnXu7Nffi+/tYY+S0
KknwRhbkYwBLaqr452OfBvSkYB2YM0KeMzJVSZX5JU0fS11kAAxu/008v4JO3sVkowdiqR8wAp0/
MaenALkBXzQo0iBcvCFwXP+lIJtsinvk6jSjJ2z69ue5CmRljGHc99uMa7+StcCDsPGvqyub2Pw3
ek8FfTG8x/g2mILGDLOoi7CYyfAKSw7d+nVH1xWhIEN02kC1mUbMBN9tV4jqicIAj3OpF7HYcqmS
GIuK6hovKJJQRTrSBXymOeti0Sszv9LNV8oxC56rT3IaXRLMDCKh20Euc7EauFR8npf+c9ie4/tE
X0t1bcKrw0rg2gsVyivYw9hJIzZ7oFXHk4w9OKfHSvXAnNesGZHvAYXChWk/7eyoDNgwT7vukKJr
zn2hCKfQz6ca7IsnRCz4/6h/qY6alqWh55hJ+AIaZPj/SeuPWqdiW2DgCXOVJ5aiDjEE8VEfckWT
zxtK5V9Nq0QdJyuKrsGDmA+D5DtrcyqI7xRsXRivpDQQm5S+Cam6YCaazbt4rkpfEd+pxRW06Sw6
6DvO7uWvOdWGQu7bgbQNsQcGOeUjhjqCJR/TOLZY6n2AqM0aUi4TLUyo9VmDAwVPz3dXEasALDCW
OYDUmlB7cSRZfyKVYnoBaSimIUaoCTEK2m532OKScWGDZEiwAC3ixYUoKI7hnGdYmtNcZghlXosN
nSa9f8c+Q0Drt4Y/4qvLUFnY2dCMZKrwvLjfQ/PiYXwe3gnovAoX6tQ4puHek8uds4+UF5RKGFD1
YXlTCp9utCHs9rQzKP2237BIAR4mmkFKDnjoa3Qi6uwpZgJdwuSKVT3qIAHJbcT9LEMW3BdtHEfc
A9NWGhlcUmE8ISselRBnoZK8LXi7hUn3y7wP9zVuULWsejOe7dzWdt8UWhhPEjV3+DliOy3pJ+8/
wRhbNk0ycAJJVrgNVYE53v88w20P9bhO62HpdaJNumD0dsK1CJOMPrjWdXGnIfGrBTtflmhKiCQ/
1KIFbo90+GcSedf89lW4t3MfcxPGZ7TvGBdYBWf5QgGkGrx3OjFaK0wNKduupOExQf2o1i15LuTP
sCZBorFQQoaTuBX337sPzOhdd7xQl3ij7CHx7E0O66EClw4SagDgEJ93+cvHlYUJQ4FP5wR3Zyh2
sDWHHb/9l1Mc704+vp7WjxZdbDvIt8U2RR+qQ4wm+q/oAeJar3J2KCxRR2AWe5Zq+vJfFNG4ftQu
AI9gcOzzGI1XgT68+EBB8CpQbqadnlWO1a04g+REPr95OvGwwh4Si++AGttuLVsUWqTIxZsZeOyg
I4wL1MujR80auDv1rGRSwfxFWtQuNAiA5H6+b8KKIOC4+iMW4i2xDSv8QHw5JAS56jLBKVn4n2H+
DV7Rd4JfowLjbVTsrgyYVOu5uHYkYZnkBe8GgiF/VXc6/gl3HH2ow96JH/sCXAxL3oGC1/Mr+aaX
gIm3SxzIQEJ3iRD/jB72KVHCZqAQfL1vdpfD2WNmSjos8EygrszxF/CvyCwTf2Sfu0ddz9Pqc3sB
nXZYs6xP609lMfIBFOuQ3ATkc+EUJDyumMpRC3S7KvEW/9M8wDcQgrHRB88Yw9hO30u+k47dSLGU
Hlz6zEOx3h2BfEC4ZiiF6Iyd4jSnl36zTfAL6ksL5zu8WlhX3JMc6w9oKti/PuQox7Q+ZJqFncrZ
25WulD/4iBMmhvO/MFnM9HfM5lRYeJUgMXrvL0dhGXOngOsjvl0i/cA/kWr2ht9Fa6CcgZEYPiwV
BrGTT9JBuCkn0zPtbSEKoSfg3OtR1UZ35zp5pkwZyN9iuGz0a/ju9XETqTMQ9NhcEkic4PA3fqYd
sX8Vud2/yVSe8jCfOFMD1h5nEVsExmXHxtEC3grThKCIM9xlLpHx78hHfJdIWayOzP2FieBvJj9R
a+NTkx2k5fqBLaz04SnZhHyInFIYRIOMq5r97vOug9InhIfZDrc8/sDvurtcv9Vhx/YLV5/89rpV
bIV0xgB1+4NUV4zzoPZWnTmGbdMfdG7EI8cvgwsAADCOPwxn6yHrm7We8FBpPRKA/1lLk0OPnevo
OikCYyy2QFdcEQ9ixCv0swZb70tSstYus2xNPQTkSJFj/bjw504tCX3nfOVOdkH3hPOeMzABKidO
ErL2ByN41WbpNgQ9s+UxHnvxYri4MRdRCKF/7tqhhhZG57qI78PV3MH3aXUP7ovHsvZOdrG4Qr0A
xoWJUQ+LhTj2VkDVdjm7tmNiO5p3lC8fbHldv8XEjfxfYutBM/GfwlWTPXgF++L+B/7IGA93+nLb
oZHdUEd617+fyZdegIx/fBHqRclfb3CsZRMP+DeJtPjpXL8uf0hYLsG+GvYk2KDOMQp9f13Sid/T
1+DVw596UGCdC+2JYfNQI5YXsdRJ5rYkIX/uLnm/+INCv/htu6dxT4memmv+/Oo9MmsPNob66HNe
XBl6N9jPOJ1NWj/6/HmB1cA70XSMBo1+3h4YP7vK3foIDHnbmineMZznSOvEOmCDWjXHvqO3/sEJ
gDtEN9Cn7aLTeB0VaFfOhaxIbpvHCYgoIWeufhoAUTZisvrzu9DttP4NR+B3wOZljLsNnTvPO9Ft
HWyyM1KdBgLAA5yOGaqwkK8r5laH16zYvRmD4Khi6bHBmMM2Bt21OSs9nVR3wF2F3XikYheTaufI
mJmuKVMbIZZc5x9S2Jkw4ti/xO3rt+ILHFxXDKTZXyp8j5zHM9ZQVwOH8MOyNatIv9NEdOw2ZMfK
1pC5IHaaffiK8+xahKvrEvrncF/Iyta7EaG+GoUfQJT9062StYQDLc3D2+m0Eu5ExnOWu61uTAA0
d0ovnS+EUpDXb2TyYJAPDYHm3Qyum/T3HFJRmR1H20QbViPLj8GU6mqQIq9k2YbM6sgXeECvYlS2
iUxaHQmrUmqXbpFc3hx1VO7+eja1A3UV30tYHzsapJmr3SwBzAnHkZdW2DW4ENKeAHOhyZKXenPB
ZVW6vo/boutDY3vBX5wRN4kTFCE8C6ebw+UBz+M+xCSH78ZXkNa941PRENsFSJthwMRrbLAvTHGw
+0XAveDIlL1cqDlpcAc5R5j+lE3QJdcFnz2gfhZ97vyO+JiS8fR2L0cgtg00r05EqtT3HVBZYv2n
GDa2rW3USlr/TqQ6Il2I/3PyphToUsS6ndblBntCoEjnw+QKgotiI5J9HeuIP+WncK0AK0TJTSl+
kSIv6bU/RwKpQGQNCxZ6M9kkvE9DLgTXw83DxZxjQvmtJNS9T8ET3XN3kJOmWzs30UBoX6Zbt0tC
iVp3XAjjHc3+dINuaXW/uN1aj46tacPbZZrnQZvZNuXD4XWdvrozZQfVOUM+m1zd9hRQY9reX0Id
XkZud6IKWtv2MS3miiI0ZuAxU1kV80xzQRLyMTDWfWzMO/P3oPpY38EzOo/MQ7YCwg020OpJa2IA
i+I1wJyNAcnTYzJERQySdULXyP+PUWN6qBzDT9xxH841Oq9lnAt/ESugc3KcnUVrYMZze3YHsoPn
PnuQT4LLxZdXfriMdgVtUQRz6A2uGJxH9e7J3Bf8C5rjxVopS83uoajMJk84UUDhHYx3WgGcmVB8
H4FgUXDDj8ZPC+vQZ5D57Ly8IDQp5djDmO2KHjA1UL6cSD4CN0d9MnzuWxL3gFofiBTS6nVJoQxU
Bu9pZiYQBxHhiDr2Yk02VlBQobGF0YB4rI/2cckSxl12pnqd5OXJf5QTddEG9UYzNwWDQd3BM4Fu
x0F5hqgVGbOgqZbQSTNmRY8FjVPUWzPv/keyaDj7FahmIAdMxUe/qO2f5ps1PwsUsRwBUFGO0kVJ
B4UXaDau3Yc1qQDQVJ9SnrwpDOewj4W2RxTYpEI3wbVgsihuxLdpzjvBVGY80KK39YfBUbTZVmhY
50bKmzKh9qojWbH7j8QizBGMc9CAxBHJDuL+9Z7xm3UDp5IHn86ASDNIkFw5hzAMHPzaGr8iEpdI
duJVeo7BRPMBnyGLWli+W/UQP0GWBhZyuw5vtJUSS5/bpMQxWeqmuXS1ZHuMm+F1EwBsbUnzTt97
ST4Efj9NjBVNabHCdIaDnOELGwg/OPqK5QK0NWCTJcGhhIT0Rps1KeM8PBjjwl5iroHxkFDUjhsX
gzs4vRMkPwyBrL/VjTeefBwFESo1G4hiq3/Ug4vTWukD/j2CFpd8S3wweLxhnGCR2wcYH2J5bmcT
aOVgeuR/y1k2lvxFPjx2SbDC3hLqNhMBmIlwV1vpK9L6nelj3ExL/wXWBZwcNjGNGvlz9Aieue/+
fNmPWYrAjMcGBOt1s8ypAsfjHpCh2GBy35INocGMq08byjSCcCE4Lh3PwNrbABBwf89o03F/mg8E
0FERNP92bB71HYuHnktyotJnovDEUYMbdA8vj7CA0fn2C8XT1VBlEnryAPXp8d958FNcEP3Xxc4w
c51tgGcINOpFrYurL97r0/IFaXryIj2IICVygw4PTsSNt0FuCaRzx6nZ7mAxefN+f52r356amW3O
N/08MP1X3PVv5Au4DTAxTYZmdf0C2/cT0gxnM/nw2M0yasfn/OP9MrdegnB2aVBJm3nZNdC2wuxD
hcqRDwTCfjnkKTxCArg31nmse48bAywNVG1KgQLQGuFaPq4GX/854+2BkhMHZtcxd68PWQUfCECM
GeeIJdWqhutDS5yXJrwtuzNjdbFbjjr+JtABy4Baj/d5aaJUqNzKb/mMOjnwaAxB+P5VxKcZNb4x
Zpo6VVFE3A40svfgErcS4NtbrEBoeVP/kKmw0qLnHDl2CHFlt4m/UZ3elt0BXVn4jVpbcbqkLSph
T+608T3Q6XZXkLH7sOTuQb1/OSd/oXgVw/mubyYIq/0/4VTzYTuVG4lpsbgaiFR2PulNCjubalFL
OO2RIMZzHhJY/4T3Jd1Dkbxt3WNC8xwzUepzg2dMAhEsPOx6gbJGBIiYUFhZz4L+wBXNNi4cS5TH
IuA75v0fz6NPu4MHP1By+w51v+CmV8l5VPh1aB4YTx2Unmcydu+3R49FMyxHOE3APOUTZNicAvS3
vRlx5ECFvXUz/McUFQ+sF0yJGqALiZwMaNsDRmzw8HsA5vcDaiOiOcC9wcUYDkC0RIPIOsQVBU8J
J8L8b4bNHTo4sn/R9yNrd2H8ctaUAdgL6dCBecwPAHORiCFl2oWzAFYwyBeVpBmKFS0J4QjdUYfr
Y0j0whTiScmR8m/473qkJrgWpqdFPRq11ubovr1NjciMjPmFpEwuBOcJj0xUoJUhOWvj5xIt28k7
YRZF8rM+ZkrGowrRno4NumQVQKXi2KbRPPXxV+IgIHQFKj6Dzq/H0Cc+EwYlygIG2JikdlQXYwt2
KcCHYsJOqHWoUcADNTNSoKGR3UiFxY5ymzfpc8strxFDvPf4QtsQ/6Z4u847jArEokzsRl6Te6RD
idTRYn35yJFDTWDaBX/XmeG8CacDZ2v7f1epUUSYWo7auyqzJ8CQHBNE6cpdPEeKVdkMmVrMCWXg
UCCGg1GFiRxjGdrqWF82SPachwfhcczuxCSvW6PSwV4hOYenYwYrnRGXnJm/Hn8DV27Dhs+P0SU0
zlnLU5Lvnp1gC0mW/LUDaVokYGOaSWWqQRaUcuXHKc1IQyiVIqLFq0NcgIbX5enIJ1xSGO3fy59L
2UvvV1uPbT7lVhTIH+QXm60+U8a3xXcllz4BNoNbwDf01v+0LehnGMmV1A8KY1LEvADVPf80BpmV
aQ8wmqVFr/AT3pwXrAD8DYkv2JtBNlBHlL7ccSCeP+BkIi7h0b78itTXByKykz08hLStIMDj7tWj
y3pO9eMOA1ouY6CG8A3haaS7ZTdkag1G/0nefyr8zBekG218S1jSTu5BIjTH93/ewBUd7A9PlPu+
PT5z2DI3ZOoN2E4Dhh/HOaGcMqfl4oSmtItdYTfl+wH67inoP/goVT8EVsnBafobB1JdJLWV7hsw
9CoYlmKJfoMndVnDoASzpaLFkBBCVgMX81YKCEZceh7iEDdE/wvfn/bN3F1Gr9kZp+3FmaAUmJBC
7v+NMR3FIxm8A2koxCxIgvNTikiYRSl2AZ2UNvFb8oW2baDHNVesrG548ogLbv1haOL8QT/4YF+1
YOCXeW1r1Elb7IMfRK3ZRBu2wufBoGmLW8vz1/6RYgszCOYDdg+DywJAn7okG5BB0HA4I5VYqiiK
MMARKjwnOSGqLzaL5oqahScHjLp0qYB6RxLcR0Q6p1fSt64MBjBRnAAdHKHTjfi02ZkYhah+NoDe
kJMeSGAI9LV7CL6IK1mxPMdP9FCwq6Ybv2IzQOyOihUbM764V0gey6Cs/UfTfS0nkmxRAP0iIvDm
FVN4jxCtFwIZPMLbr78rNXFnerp7JARlsk4esw2Dmsf7pVbMvaUBqa4aeo1NNfaTGpA8pgKsNJpJ
5ei8gUFzdEFFcd+o4uzHjMq1CLY9lmW1Y5UMYi0J6Sy8Vagq166D6Zzd0qZEyBXdMciDUlk4tbgl
1he19CytKwQ+C9EZ+ANB4uoRAK694yDRys/urJVRuPCDYpNFLfj+ZVpx3H0Kg2zNQU5oQQZR9Owg
yBjGQJ0D0kMFhdN/bD4k0UfZcIKEdmNthBQODN+h+rn4OBZTWlul/RtTdj9DxkB3oXGpTaOHAOlS
tTedh9VHGheWVmVJCTvTIk8dBKpdA7rM1WkvNnSnnnw5BTTM9sqF+dFHEBrlhIna2rblRLcPTMSB
Su7VU2htPm+AYd34R2YoAidPdNcFBn4mq4E+yaOl1brrp3zMsb+Ol9k+Ng5v8Xe7ozGA/J7ZnOHZ
2hb5EG5Q4nHPzsrkNoFYVQF1os/sh2PXQu4vnaDIjsrhGIPouaE/aF+NXS+jgkAdF8y5fbWy2lOh
ZwwXNQrYVC0j3SsVQ0jCV2dPZ45JeYzQ9gYeFi7WHQouEMFk2jCliE/EbwZk2cBxGlyvA1peVtXc
NyRctVyUaQbo4rq8h7vO1wuRwRovzbWsHBy+vwG9XlYI1eFA5boCXEPGyfH492tdTYcnLdSJDLiw
VLId1G5M3ifi/ilW7HOpLYMXkG8B30z0Ul1jqhEd+PiHK/CEP3jQsnbBhgWSppGtj7Dkkxp/gVhw
EJwP7IX0R17UZ7O2Zc+Lm0hawTNLZBfuhtEq3cv5O/yumaOS7GgLwpMPum9MOSr5tnlcZgQUYL71
D2Gj0DAxfkgBiI0YDg3dXQU9ywaCEqsBLTd1OkpYOTXMV5BWkh3CrETHcXcijejG7Z3ndsu0jYoA
1l+yRQo56N/I60o4khOzTxEsXjJgI8B39qA7z9OEEQJNgfnTtOuA2xxWVJrVZLaf6p6iM/m8xR85
X5c/EUj7wBFn/szPprFclSE7JFGmbm7XJGkLL42NuQf7GP5+Bb25XCudLT8mcHYgO3MBO1EI0esK
FPi1JQy/aObe0x71BdfgRJMFksj8O2JtRI/i1stEqdCVNuTdVhLNRUWFRsABOfPHOgZOOjeBpsia
rd/uSlbupxjm8fftm9Zt80F56lk7vW3V+HAhcxt8uCO/LZIqqknCj/UgXx4g88Q2KkB2emAeYwMu
AQCbOqhXEOOqJ7i0Zt71yQrv4ZoP0oMADGGU3XvUzzg0Q85kgxUCHXobkhWSWEt1P1w6rGj3hpHB
njATPUbKoe6j3M0Dvv4aaG068p+gi146DY/th6eTC5WYu0tzV85KsrZRrLKq/v7ZjEBWvYqfcV9u
nEvMAT4SNfvTpZYCH/40wLZvPb4+d/2f5IitVCfeYwYQHwstlXQ17vTF0orapZIxJTTKSVZoLyeg
7nOd32awCThUHp7IeEkm8YiCYLz9sbEQw6dRwZPH7rkNJApJPY0y/Zy5/5Ne06Mhd69s+i8NzgXp
+STMsCZn0/bOFuFz/UlQvpnupc2qtcdfiUpWvVxpg0gEdkQ7MdkP9FC16u3f5YLnrBYXQy/FuES6
fVFUw/ivKsnv5dM2VU5CB5uR6O1NHvhJUY4p4ihTSWmE+xBvfTFfM15ApqudzHJeaN5SlEp+uO5c
GvlQveV0hbX4GjBd4IJvdk1dkM65vGhv9UPLx69X/7RT853muWpBqmwZ95/daS3e831nuPfKhZwV
8oR7fP+snKFU3t5ErUstHQ5w38p21WDxei5Xiv1kKvFucLDLDh1hHeLi/uexd1qWkh6Hr/iQT912
vKjHh9NhXBOUJVZ3C6vf2WhkusqZ/hpZEqueIrYgPVoe31NGwEabx7J3c4VANp699HDXKvSVgqzg
J7G3RaqUO5T0z3DtwW+SZtMiD+OpWmacLK++pX4gvxy0LIllBM+MWtCKdwNyAxo4un7de4WPbPeY
LPq1+M7qTkcnF+NG8ruUw56FObrM01+ralrTQsGa0Y8tXWCnoFwKy+ieLsdjmrr8W5qH+3jNetnG
dTo00uH23dv5/Wx6Mz6pPJNRit3AAmQF1X5TzTy+Y9v+FVjPrpeuX/OtQ7IiD7sE47a17relxZ6i
gYJzbycr2bmOTzM3/Re8Ds7VK1hiMuI7sHjUCxBV5uf6So/idVHKnbWsS3fj2UfxGeabo9PweoiW
hmbtwuejbpihYXUsaaeQOBY4W7ku7p4BHHr017p3n/0e+O0WotGha2qqTm4q16IbwLcg3do1rj+P
T6u4H4gGXBXLntv2qZku9lgs6Lmb122Hu7dLM9FZtNPlc3SqpOu/tVX9qjVnrFt8v73HKq0HhNGx
t9UO2UcI5j3y29hTUaIy/YLru0PoOUpg9eFlW869xd7SoyBFkJdS87RCuiutjFX2MqzfYkGr81zK
DMJoe9MyPeWe4IF8l6ED1p/XivVC5zchJPCmyKJcmXEvuymV9fB3uJVt4UBW4uPkXNKWb2xA1i9D
EQOfmO3s7bMAFX57P/kzr/gsr9q7n5tbo532giLXc5B+BGOqXwP5aTnOg8Mw/NnNnC1iD/U54r9n
EHujPPyNS0JHo20s/yStVr9TLpGS1QusKDrPbmJA7c1m8NR4ezQ8wq3nJCPsWC0d6P8IoKm0qMLs
1rPdRX05392LLHSVweDry6cOjUz90/gk0cnxUkl1NoKFiJHPlHQwrqrKu+PnJnwFp8A1ABer3QOI
iIV1xgCjsn+Unptq4j0BFHApnv/WUnzZSE3L9ysnQeTX8mlTOj9K63uUvFcOsCiywr5F97r3tkNr
Lga9eoiMWM6P+or/JKLVox7/OREGZMqxauxfSs/648TMyuokEXHSyeqe7p3kgx9R86zJtj9G/ueE
6v/gu1yM5TWdijF3iaoFUTuVzTC7YkxXXD0qC36eP5d7tfB+Spb2r3+ZaX31Oz5di7snqF1xZXVD
AJO7622e5SnSk1lrFvW6FNddWJS2v9HzI1W+fe8PJR+VmQLlVpYQeFhmNtdFtBeTF6XLsnkkpBT7
9N0zyapTZ7oqJZIlr49dKiddKmaDs9Slntm9nSAh2IagYSHQjHgir6G9bw3AtKOtBfMzXkmdy4fv
BeuwYMoRo1NGLcFcAsb1RtBqf+rl6WJQVYxH1wAQwZDbm4X0RA6Uup0FUuV/mB+nHG3nOdapBnpg
27SqrK+VVa7oUI0ut9zTVpWNedz3flfjo/i6MOBq7vNlXzt8P6m9Gy1qdRgdb6yT2kWs1ZbqHXSB
RoXf8tpAQLtb9JUG/ztBgmZKqWTtsuxu9dGyLY/Vnlnms37v2QoKHwbIC4jtazE5OWAkzDPP4gZY
M91Kbe1ntemycktWD2bQWqsmd4VqhlwXjN+q9IQKJgcteUtXgtKK2oh3mjtXjHc1hpP1mMCzk0zv
3l6cM8mTnEs5APJ9KZ6GCEkNrHhD3644eCgwlyg/PhOkCT+DjWj/IUHgq8k7Fg3wwTrPiEUkaBwS
JakB6Y578YR2Du2iFSiV3bbvbUP+nz22mQ5J++dWylUPs/No8W17sYPmu9qFqWpi3ZjWcu1DYFJh
jsSHiY/sAlAjPMmDdD3szCjAn3at+L9cp0BLqZ4FANyTlVOuzpafxy/z9peg3s50gHqqtottM9nT
vEx0Xpb1aFXlm/0hs1Lqx7tZB6P9CuJG2jBfeyaLaXNmE9GeUehzpZcDgX7jX1LZ9w6dG+e6Xqy6
rOnKTc670rq27Zj46LJvG8ZOV7PKeN3J+KUBdFerzsFYc6YuxY2U42t94p60/YwPGfaco3wIg+IY
EFx9X3+feqdhip1KbWW4vxKrCn0Y2krsZ5XjQXti3HQsL8d3SJ0rmqK5vnEIaZ/ydaB1S81LdvSZ
TYdAZAORLtkaw3ZFZSiCyb900+oQgPbqgSru96m77q76x4+H/e2H6V/mvXAoTzeVVQNlrCxGXGUF
yDw9nfHWxt/nWT2OqQTvO/929rBVdJTSJVoctAJykymY1hz6FNyES6itsu05uIyOXGY4qjenmI0E
NdSB5mw8XOGY2quhRDibgzojsoYBnqysmjgn97E5cHbOOCeKM/nMFw/TKKcnCHsfAIMUBYrLc33F
sx5rdVFKxzQKStQx0s3MA5ii+evmpcqryXU4/cxYn49KblOO54uZfYmTZ/6T2iic4hrIbTNcNwDV
zu9HcKmgyJr598qUYocPQnI2lV87Rf255QDbDdgk01id2nF6PIU/QTT7AgIpvRq/p5BNHjx940Pl
HHEjLqXLhfaxJQdLNNLDF3CZHU29emrxba8e3+4fxu+Xsulk+TQ/jD2v286y40225JReVVaw9dgA
Is5WkfmMA9ipl0KjIB/T5gJyKwx1sKoEO7O5kpHVTT5VaG+MpsEdATkjhZHp9nRVX93LsVz1Oq3o
BzImLXy9hLzOfgZPZ3Abijb2jg5CiVGNIdGfu6eBwcKLKlGLqUqUNIaETg3lY6IcOzUMDeb5QAWP
HN0ayXpTPVYv3cM/4dyvwq1q2p9LFolnZCZTcjTwJ/DtDYiHdXCoGycA2M/UzPpm2VfdgVPRfOyW
Dm3H5TZayBCeFRjHvKyttMCLNXpcVK4q6Wd79Z49BZ+Hdbq83kfJJ73r04LumJnPGb0VuHFEs+wZ
GqNncQfsIl/cvim7lz9HcJfP37b7Xc7Gyvu8FjFhsFw5JSDCrj8rTFCnh5LhO3ShMhf5XKK2rniT
7QY0tLM7lBF/kkjPUi2Yo1gpxSTK3UlGi6NJLi7LcV9beXzCYjbRDihIpov30o3cj4HVtHlHnMNw
OJVe/3SWc7joipj313BNtDr1dZ6rZ/G+dIDPrAnS0e9X6huvgJsm4NiO1De0AlBIvrzWFNcFvLEq
js7kNkDEMJVupUOhln6xbeLLV8nkBrtdbQ34n2Q4X+RIBao3i8OKrAeLbd18LtyjR/mh2kPCRp82
5aOWR/Fq9pLXsVnb9jZNMLX0G3EEUo+r9uo+OI1O27fNIPgFC6BG+LLTXeStfFL8Njg/ysdEfUtM
91Y8KSlv1RRuAdTPsmqHdXAvfpDn8jP9bwHqc0YVszVyASyvt63Nbxn2bT8A3DlcajmcJ+XGOUIH
hBa5zrAB7a+Jc339bSvnEb9ZgjRUHoneXge3dSQDkiag4PmIe+jQIvdE+ueKBp84EkOW346JUQNC
3sCZmStr6up9RjvAvn1n+21U2cpAb6uPa2lzA5PCBgJxgkhPQdd9sNW2AxXPzv1sqDOd9LmT0pIq
TMKLp/NXi4WxJ6dMV9OAmGIWjwnSC/yegX2238dOHHgtfK7HWNFXDLUqAaPywTuzBONbetHFlnnv
XGeXcjcIdsb407PwZxZuBuI4NDQeru4ozkYs7u13g33nDCWzBYDUmB0QQmswone8iQjgHWrMCwWQ
6d/BBBTm3mEn9CZTk0sL67gBiTRwZXwn30hRaAl9xZSfDYcaLpTvhndZDM7j1UCIVu+B9PMqzQQ+
bPhEnY3oiXLAcquozeJAw0nA8YYPdcBBo2Az0HcIf0lEybmvuhnxyqKZDoKrDDX2szv7iE46Bq9R
2g02g1R0HV/HKXcvHF/4sdUgM9nPMpNwNahh6OO5j07wMDqNKKl08or7yDH9fVEQYUFO6kOB2jl2
wme31t/r3p4Ld4ij1f1sG+5nOLBdZ9eBK6ASRoGjhU09yzayBH7M6+d7YN+YfrATTs/DyeNLuwAw
+X4k2KRaJSUYe/iRKT4A2R7rxTScHETPrUzPr7+VC+KFRy1oAIU/wlW3XEcPw5HwIbvOxr96zb4S
Zg0ULb7913uAXOqMezVIss68QQRyb/LvFQ+9p4u3C++Y/Pv88LNhocFWNs6zvVMKtHYteyQJBpHB
neTC0TKIU7lQMA0NHZ3GcQblWfo4Q5+GpezfIBtLkVZPPjHZdCCqgvIbK/PWg9LWA/dIHhCuhI6Q
9DasAKYp4oHP0DvyjWXP/fftVzmwyV0oOjA7n3oyMCsf3I5ZuGjhcDNLv1F8M+OKzwm6lFOTxQBR
IZxy+En7VIfwXRgP+ArWU+QcrKwOLF8uKAi40jiG3o0JY9jY/p6eRe0E3vjfibjNTvVQ1ww+EBxY
DADRMWH82MiLArhiWsXcrwOKi/y9tOZ8sLLzgS4WN+kRxGyD1rlXX+rb3rR6qhc8t+E6+XMcdIXj
JUf/91+aChG5vXrO99qwZnbs+yy8ECYNQvC/D/ZjdIbD2WQIFIkDMgKyXcEO5joON+m/G+U0VwNP
xvLftFpwCr91N83hz0OT+7+7GOCCSiG+8vlqeNjDPQDMVjfUwxPnPs5owDXC5fPpOW/yxwsLqkie
OPI+tKSPY4I+Lkys62MjkmXGKYaAoYsBneZA47rqCGflU2vaz/nb35G4oAVvGM70v7c1ERmBI48P
lLJOWBFPUh6Uh18AxP9/OMKtjZtFbWYLa+EjXEVwQTneE0MlYZqjr+gZwIh34V5R+NRwu8WWlu+1
LvWPcOB40hU+wmFdh+9cK/l+uvpnvjFKN1aDEHI/PvJVok9yrUcrRgjZRXFSi860HeT+SCMakrBT
q4BROxzKzQCbRSLKHx4CQB0rMhd8I8ZBvpZSQiPbzoTO+ZbtRBglAS45KwPDsQkqXn+I9NlqIcCL
gm4OVojebDASChFBLLa84H3btwgAPxD1gymOsRA4cwjnMOOdj4cZRsBEb5qfH/dxmGmkuS9auVSy
rBTB8UFWO+sLcdOtD7/BOxgGOZbwEQ7X4WPswnDFICKak7AS7p4AStgvfkP2nEUNz8M95L75ESYi
KcOrTzcheB5NqHH4ncBdbBg+xt0JtOM2fejI2tFwM6LjFunDyFmPM/XxxBmQ0y6OXLn/jvIKWv7h
x0YMwR/Fkfl80YUPj/bNZdhZSB8WpvX83z0N3/itA3vnitEnWkfkH3D0InmHIEhMAYIu9XjszMIK
C6viCY0svwueSE+H5oCDXnrglBWj4qNYrL7/Fmk0hE89V/z28anuata1CYt/cc3ZEaDPY49O6IET
FA9vXHB1s40JHyOfA4kQnmVfDnO/drPtJawv3f2Jh8QVJhTU9NQEsEk4lnS13Qw3kweXAw839VCf
pCbt8BSHg/Dqv6sazJh8YDnoOo//Ph7Vpu4D857f/y7IRxRRWxhUW/9a79VB/TPrEUj7sXXvoztY
OL1q8Vaq/p1M0LTIlkwpvcDNBf8LS8I/e+E+RMIMsR8iNP6+/A4LyyPpAoRXem7E9KiNTiRktM9z
Ylfh+3FzAzX0ppKyJyV4uN+Vcsq55sd+/JjkvgCxgbiM4AAGyHVdqgy24xgIt0m+/2EslNRDpKmT
7R8zEVbTbnZR49xUlMaWmwEYbvjR7ma2GycbgjvH3cmqueGEoLMPNWD7gR0ToCZHr/NwkWbrp/vt
heRcW5Uh+n0uMrTI3aFYHKheHKLDNxq8Xp6IqBjDDzQEuu2LYLoexjlMcHkPZNk/ibCTbD9GJ8iY
081O8romoz55cvu1Q3oQnBgd7gf36jsQIfmfcVDZI9Hfe3Y0hgP/4Uss5k9LfNQ4vJv6UlfB4yL1
9+8EfQ7lNKU8/DuLIhP2p7B9xbxsMTCnHH7Guof6WgekRcGpcXIzYl+przA/C5OidQsyDl3DUH14
Bs67Bb9TbOi+TUHGAG3xdvBmOBO8fj5SaqmdPOjWpdFRjM+P4/2sHKMWEEAhriByY+PFxHJEkDHk
pJbKeuSypOniS7iQVMKnhgEoHJqcTevK2nr0s+Xp96KqJ/EsZckPzFKD7OgF2L+fLCB6TBUeA9iw
yBzkk3RPdzlPaZjKp4zn7/9wddvr+WOQ93/dpIWrG1bU1S0lTLinlexXKIlB7xNR0C5sa3e66Yif
W3ITm0ouUdo3fiUMspZZ4T2MfDRUdyZA66GCoazFAqGoym2lBvpIlJze9ZV05BUmiXv0XIAcw19m
S3l7akpGoueYfENoMUxD2NQZ+kkisJ1KydlUqbIKhUkOjeBW3X7Hnk39zjrywe83mg0cunae2buo
+qrIYl+viEqPFO0VKZd2iToCr3wr7vaTqZoj/Iwln8tvFYzaJT2Ws8jLcabnj2R5Hb6cCLyDE0jv
RDUc3pHu5pgm7xpx3sKbWyu+5DWKBTR7NZo8aDf7HXlolMbm87DhDR+r38CVQiM0wI0xoHIaZ4q6
2r7zMiLHJnc0AKrTvhydvswAaj4R4e4GEsVzjMFwp/WAILPt3cfUlmaFCToFuAQWVXz+C5CBU0Fi
o7PY6HUU1/S6QhNnf45SX0EwUy8mMSHbKgN5VXaxir1uTYcK1VD+caXOCyvrEyRghS8ZjWTrObbm
z56gM9BtEno3yLYUvrLzXSf2dWFeojlFL9RUCJInPDGrgeZR4Use8t/nbyPnIBkDxkgFigu9kglK
xnoEe+Sol6f+qX4nLA1hFW/fGGqpWbGlDOTnMoxsMZ5t+v2+qeXhfPIlgri6cY/h8286sx+nMqqR
0h0Gdfvq3IBSRloSyURVohS/DJKvWizZ2s2wok9/8jAnUwugHb4QMxTra4Kfefn1jGIniucV8eDg
cME2FUzzbNW3V51EvpqB4MJmb+Ht6nD4lTGvNig04s/XPeqvNCkzV84PnyRsEUHYZ/hWRp863n7Z
nCY53KnJRStzsq0XiC+QVQBTmceGQkh0sF8fQSku0W3CHCsDkzWFDFy24QhQR0PgiM+D+sV3ULoN
Ji1E6WZo6SkUVYB8uU6uuRrcoiDfpmAJ3s/ke/l84ts/7fq8YGvK8BG9gKaxGghSoPl6VWYIolS+
2P1zoXrJVjfzwE69lLKQgq8v8Lk0EiqVv7qQHnIZMjuUPAPR/FwRzHwkCMR6FJsgpzWmHx6C3xFh
phdhntwQeEakddb7vKZPSUfoFe2Ug4fWZqxftQlO64FH/quVCBMdB/DCMoZ6FyPZ6EAatMaQ9tXz
/EiP65CvxWkoy98J8N2i+ak4ZDBFLgU+GvBqfoywygJLOpxjoXWtwXtFn58ZrS/cFQLBoHoKyfVo
HKQqpaeIEQGfWMsSdUUbqQFORTo4gFG3CFaSFS3txHEyzP72s3z/WJnHCUFeW7CbXv+IPHmIL4e6
rFoURhyCTtD5KgV9t22k51H+CZXaqkbuDr/n1Xx2do28nn0vyI/lKpsMzk+uFEC0x/JPUGOkcNba
NII42pKkOOlwJLH9GwRRWa2ExQY+Zdhv4F72FayBVenrZRhxaejp1zL6lZnKSV+qfK/+ljEicc5I
6hS/PD5Ruvt4lqZGEEaEWT98qcXrq2qyfqrlWaZ7sz8Vw/6xHb+WlyhyKE9fV5Us0NrEbOpVzGph
UonrHTuXUUw5LCZe4mUTJx2s5yy2LMcm229V5GmkjcVJASdLb+f0XUgGU/TVsXee6f2sKrpC4uN1
nJss1JYvo6oQRYWG6aETP0fKYwx5QVR9aclQJV/3Yl+JSXxu2VEwDNR2/C2CCNrGl3Nt+jtXs1rr
awrYEC+CzsiM6utiLhyrnDBUjuM4znmutl1Us26/7r91nyoJI6dTWQz87+vJ5Ih8z+IlkkZ5yEBG
uYR0zff/cG56xWKGR3azKwsUMFZeGT9F+EGBMESmgUiTWulU9nt41nnbnWp28gVoMbTN3zsXYlqO
pdMzvBKoMucFz6JgoGXqGdEX1CT1TAKCnpLz66ZxfNX5r3vByoQYHGcTZS5VyZS/UJqKJxpbMhmp
74emKtyoV0/JiaYrhUSLw9M5RiBmsNo0nnIBBtsfC4GAsk+WUE0gIISAVj6hr1PltsIJvm9MRsqv
79XnFnVT1aO7LzhAHR0/AfmTHX5w3+v2ymyBmU0wRqheBuRDisfQrN8R/6wcGo92+lOrNgHURFfH
QVGrpStD6cIjZ0I2g93sLXXkmU7Wm5jBD1Ka65HJA/JwsZG1nRq6Elcn1k15IVm5fV/xF0FPK/vB
4RvJ7EYR4lxTrdj26veTVDDaDFT4tO/yMCTTajM/ODHmCd2AoHbuBRiGtKIqdpEbGAuYGN2zVLSS
kUJfi59peamyW734GTLYTHFOwFvlIvFtgV4XQ84W66r/pHH6AdBJWrljeef4u9DD83gSR2d4kxpl
6ieNuPGvUVdpM9SVzvSOClYMST+yr0zWEflKBRm6GdBRFqeFeAHowbV9fVvhgKJUC+YkStQUwrHC
XU2mrgtS7Z/G7zQA6dDEhjoSEWbemXZIXRLzGN5lRr6HwC6eHpGwz+NtL9SVIF509SGd5KArWByS
5kXfUtv2XuQ3UjU7B+jgTfEErl4cZmtPfyzryttkKSXDfNSS/0KzLz7LafDpjpWz/TsVEoSa8quV
rqD9DuP+H++tkkSgMicop+WAi5oxA3zTpvEbXbrUokfajApPjqOmiR3ILLheQPlr5QNqH7rJe6P9
U5TJDwDHVGPboLqv3s+3uVF+8sdpLysA1wDx+cZullATmn4RxtDc1HKL7ty8Kb9IRx1jEP99qd2P
4/W3Xm/tUU59ZYbp6jeMEPHsi5rqpO3gQbM1hObFtRLcWzbD4NWmDwMWumpssawQEQnuMIa7kaaI
NxazzTz5sYwpP3OqVq6IiQekIB7XSOuIVHixkXkWd7H2dUk8ec6+0T0Je1xcGyFXDMX0rnMHU803
EOWpaE4yX4sODhCOaNLIorsf78dyqVVnN08Qqs+RnlsMZHGFbv88mjbtgzmpeSDUI/+UqUmX2AtY
wsFfhfZtFYz/+xFJxVLU+1PWLOXxOViZFt41KCScO/vGzk3f/AZipWRIprcb3H+2XctrHSWNzj+3
3VTthpGvV/o7Eltp10gOqMvuZ3vsqwdKCvV8c7KZEkW49k0vEcRQI4cWJ1UXWDgpk3o5V5YzmQDB
PsIJquqwtv8y4hRFpl3lEjIMXImEiX/xRagLU+j2E1hstd/2t7Skm+FfF1oSAYAWcMVTAnimXbI7
yaF++coG8bmOYNGQZiHIBMxFB1PL3CkZxCOwN3fz3Sk6zuPMIq+1YCJAq6shnq7roaKFNk00P+Q3
d2yUpuFYtg9Eu05X1HN+3fn6mcgtiwnomgsdzQuclwNOtLzKJkG4TxBtZL6Phwqg470Z3AFf6/L9
c9pZQtkyUeS1ioNgIrUgzEWLiRId/vB0kIEL/xgj/BfnuzJhzN+34CthtUHRtldw6Ij/1QJHueCD
GbzkzsXXBS5wtZUMaU/3ViTIbyRN6HRERwQT2yYcvwdYdKViXOpvukgurTHZ7eK0EYzZMIFkLouI
FU62/cvmb1vPKWDjje/ft8OxOB3sPp8DorbICt4K4WgOkCFslsc2j05KjVRLUoqx7ei2cXmTooP5
t862+gowlfVP1VgfZRzGwcnmoZopvQHfvMec1JldV4Jf1iqaxcip/2mroFIsO7P+I8H3HoEJivuh
8ujCVYse4nQKOVG+bN8PCtFqkNmqSNXnpYmpZRhgwdfxWU8t6LlMP7J6uogFpWRvqe7X6BY2t0gV
dyDOaTv4lQf0+Ka2CzVqVTRiUALUHdScY93ElzEJKqRkHW92Fp67/JyNXCpSBCVNW//UqWETfmvX
8vsPoldb+Ugu1rNKCnrRJ4LQuxtT5Kk06A/WlQmrMclX6Hpt9XLKQcYwNw/sLyhWcr1Q/GQbH0m4
SxBLUecw0j3RsvjsCgZGB+JFlyA3nKzAD+LpNig7yvoFjUIQS9vMpv3fusQpjCi0fOehp5swD2Ll
iPaC7qce5p9Jns0WZj9bkHjvJKOwGROah2sNDVX66uW3ZfB7HHtWCLQUZ/Fo3clhlsE/p8n9i26l
kEwTmW79foe0/BYqmUuLKWVtr0JskICxRemXBswxwSYTC8ddX1ESRaPMTTazIFktJW0GIka6YThU
0TtINH+j4yBTW1mbl/qxFAWpB1egjERscHX6jhcINkCDlu/tc//Qu3a0Gd7DSlt2yXu7QGu7WCo6
989vYGZBNffhbZbDxRuEGnJMCJB2Z93Cj+D3YTkfJvf+SaaqswB30L193vDydW2sDzgoVGB5zOFn
236iEmOyNvKKoGAZSnAJCbJ8xwl3w1PF+bG+pgsRlJsyYPPiw2ZuwYba0ymC99nmtcNO2gL2cLyk
uFXoGSrKd6ND6TtdhZRXvO3KIADGYRrOpXxpmOEXwKsNKSiPVnErf48NWLwjaq7NPEPcPlh23Od6
uBqU+YYSf9FpNuLFZlJtplu4qBHLsNr0C4jTqrutu0d9N9BjeNU9q4eIpkCzHsTGDFpw5nQ2te9L
Xa0pO/WreVeiLCOSUtbxombNjXZkOIDfdrSSJQJSmU890HE/7GvJwWVyaBmzClYhs7BiI7IQWkdQ
r9WA3/dgFD81dKK++Ff61iczX8zQbLHBamrxxBS0W8HB4tokCOS5vrS0HwU4E3QgZTPhyvRDmC0y
fOgtAh2riXk7D59mjkas7eq2BBkf+JTzz75xwb2AJdbTaOWwteE/oDKR5NYVJj11Xl6NzD+QkdFi
ko9IUQxRvzu795i4dKxkSSNVX5OcEj1j5WvyaRc+i9QMafk4hNAYDBnreaBV1LpqOYQ+SVft+pd3
wW3RIQ/CeOdP7yR9Wkdr3Vojwea9MtV0DjaFTGTKmpOWQyjddRpJa1GSO80SFU+hx9hEGsYNH8m+
bsle+k+vfPSU8J7aZXupsx5q5sdkp4yh3MXESA4aFusvF4k0IkC8QZU8DPQMSwcJu7eiDAUEgKfF
Fyc+f+rdhNKk871shOz2YIq2lg+bMot+5ZuEKREtOhntnnmyJsDuPRcz649rMhRFrE5ZtJH6keIP
V/yWgizecy4OuepaYiTx+8EAednfdXfDUz8Pxyc/ATVK9xNfiS0CZTmTFqCECrye+aF1dRnOMY1N
KeDEwdIFSU1AbxfXlo6WNtF5vHlVEoWqUwAeiCFy0B8i6qPVEpZB4C7zF3kGPYlrsMKZ/1aa+aoj
ogTiMhj6m4NNq0ntG3ibQAfxU/QNp8XFv8W/fXkeutPpXKhThaZtmLAHPtDN3Ew3IbJR8OWAmSdx
nzJ5mazt8k078iwxUZQWrJhNh3SbpMQgf2w74CEDJJCcJ23G85CbPhur2cP4S6+kpD5KBfJGWfeW
Ns/amiKK1HnZUg9f94W0sfgvrfBAV/0EmDbKkJTUNZ9FE/ndsvJtJ7GZn/s3D/L1DVhTfy3ZuIsg
+IWNkD8IEV8he83y3A72ThQNekGXPlijU1yuDBP14Ef6QPYhz1Z3WXJyz5ymkF69wBn7ytkxtqW3
pCYdWzVcZCDEKoEJ3mNzfw26GrZLe6MWIvEUS6b4kZMxL2yvQGdBoy6l1K4MYPvS5dE+zPR1QiKl
niUOJCVG6VuGrfB3BKNQi1eyM4URvBxBQDr2oUfCFwM2+lHsQvNQE6KYEhe3ZHdtikAV7CltNMc5
f6NbyYskkIDxjqsGgtoAvWkDbM30vTA81MOletBPiZVAmMjDljb1L+QJmi/xirq51Bt4PG5+6D5z
Tuju6pVsdVrlGGQ/vReZeKX1fKi5hA17MbBUsJDQMTYVPTYwN2PnV0k8ltm3Cu/rrraoM4SwqvBn
JzVgKGGqoO1BnbCrm1O6RrvSyDz5UR6BhG9KPxKXUuELLmUElGRKTwhKc9KKqc5npcPag7rwTGif
5cMV2cwO12qsOEJwpJGxCrqaFu57twAhTavkGpQGY+3Y1xlgLyQNnvwp/Otnbmihe8jOYw3ySm4w
UqDumAETla8sx+T6N4Nb99G0J9btzINP3RoVa1ik92qoos06Q9z+OVVSjYGqjTPJ2hzCindOuc7q
Yw8qHZ0HMA6REX0xRyHeFrPrnEleh4tg7Efi5gem0IDm/PFhTystGomapmj31ewVArrSdw2hi5v+
5TNR/ElUfx52roARh+N+P9Sy9UDCtI10NHEobOIoEUm5NjL1SZDQ4MYb0ppwTwQtsa0e9vbvQG0O
18IQTAdy+S94Q+w6XS6CO65Wn8/5kt3Hryyz8JnlJnK0edlGO4fRufSTpcXYi33a6NoDKUfz+fao
W7Jvp16qZby2FpBhXOjhwZotAPWng7vsyY1hl5iO6M4cyq+u7THgOqIE3leITsrC0hleZ1/tAgWF
VMms3iMDRslh0ekC1gRhNqPjL7M8ctLLakjbTlANdBcSw6uei1g7p9xc/N4E2IYrHHaCQvd7eB2d
bCCEMPR6VJuyr0Hq7+NRgkWhQGfksQuLXD304AEixdC99A06WQSGgCxRJnxb2JdyLV5e197GIt2u
WJMLF/txI4ybnigNpz8/GiBUABFzBe8RMCOv+qsmUXe6qfftr+eI/r9/EY+br+5f2RUKSl37Xflq
0iY3UWslgx9KoOu/AVG3MtSyyQSrPwpDBlZqs23vaRQSl+2voKhgCRyiTVH9GE3bBjsqQikVP2Y4
k65tW/2z6vWvkDFcs7VFvfO/XOM4DbrRo/nK2VIv+ooDlimHSz9yvf4fzVm17S3CMHW1reWWZb+v
TJHEQaEjbyUxVbl1V5VUM4i5LSMA3JE94xB6nymll4UCcw65JK6u78XYJ3Ta5PHPwEe72Goy3zi4
6o08jAlEwgTkI1wfnuTZQWJo4sMvOVTASKcHkf0Z7l10el80kMVAblJqFX0Tq0h6wdy5sv7elqeN
oA0V8+/UJBCRC16CgF35MI+hyOEASkhrsc9rPwdjsl+WFu/LS9koWJLETBYxsB2uGm5eTDoVFYan
EY1ZghzN37pyP12xP1xkZvqN2oZOUtsbpD8j6gyuY/5dHzqama98eyXnTYITNaYvfEWkatoxwWSL
1qb+SEPnUVWk7+nep/L1sB8reHX2vZHK/jlfzIhKUp1PTWs3EoSl4+g8LW55Sh74xKb07ZH/eek0
1xVyBOX9iH/fCpo9AGSpfEa7egHy3OBSRizXEkmSZYCPU2shHXgGCZonx0FlDlwJWO8OO1meelU2
7sdXrzYunsAURsS1XGAxs7J1QsyiJtnGvXOeQ0ANDhESHvwKDpoHN2wGS0ai20CdKW8a+8axncZr
X/W370eF4D1fJo+l0W0wwsjvUZB+XAkNHOvGR2oqe5XLg3+n/+QaGk1H2a9V+fIVRjz+K0v101X8
61ahHgrZAsmXa3NPLtaGsOic9sXvK3Dv/0i6r+ZEsiwIwL+ICHzBK6bwCJBAQi+EEC289/z6/e5s
xGzvdE8LU3XrmDx5MmmkfFzL7ylNW/S+/uED4bWXcRRm2IWhWHHSBQbt6iQKWTXZcrE6GppVO/dx
ba3fDmGTi+Q8X1vC5JXrV8YLZUxXcnwX/JwKiStV845C56JSiKqua+neFJrzVmzhFYEX5H3mcUtu
L6Db9Z9OpJszqiGx07Rk2HiSTfyYt0/T1zSUR3xHC5Tn7EEJgYVQxVQvqC4Li5g0CZbQWf3120rX
E3DDZdfHRq2SwNw7R1SPUD4OVdal//Yx593i+6a27nFltQyb+ZWIiR7QLp/3TuVFJ1hFZmsEdzOV
BKYAfN5+UhBxin6xGjFVsRxq9z5ArZFv3UYXmRxlawZRofpa0LZA93/TMYy3rsKN3tTeroGh/wjR
qxb9LkIZF4iEqAh5EGdg/QII19N7PakM/k6aitLzIeLcxoi4fUnPR6BYI/Ur/lr6KOn5aunB7Tfc
EdbzOkxMWVCN9KQaUHO9iUnGHrSFIT1hScEagyOUIUBCWeMn349+R+Tlyy5NeD4dWs9XkEDhqUbe
RS+zt3D/81i1z6P7T6Y1+UmQuVgIP6kJS8x55SfTp9qkPoScw8E8ts+YRtC3GcambTCxmtfMOCn+
XAhMnrjLOPdNO630SsznJlXRw2jWHBYTjl4uzUqiZvmW0Wji6wb/gohXru5aQHiNQDwM/kIYdeBP
KMHS67q+QFlYZEaYLr2OHwpnowP6e0CezJcvle5H7Qfc1TbFwsyYYfBuVHi7WtKwWUZMJg0Bu7eK
JDnSpeQXZKWaC0l/Uro1I4WTZfA0w1YJLuTKRP38twXoQn+029agRuSSKjffBY8bXJ+HeiDQ1g+y
2EuqWVZPH6EDNr/f0qYGsgRyscfB5iof3TKYEiyuY0GD3GreGriW2Ke49XxRVVKTt3nr2LXnvOlp
aNL4HXRtrFIOdh/rH3WBFUmK77rHt00zHy8npWR7GS+axX9+baPyW4ugrKmICg5r5KSHJO58wYrx
VO5rR+2wEikUCn+hHJNHUeucYZbIqnGdpwf+yravUJ8b3+kOgpXtPnbGb93l20PXSUnm7/pfibDt
4FAwTnnP92mjHytUIH6W9cynZ3CUXeNpWKh3fcL4mAre7lcW3bYSdbB9JfHxrFkquEzqTzPYbnbX
ZNYRtZePt0KyeVIevJOikwYeA6sOu1VlrqgEdFBLRi+Qs7YtzezyQXF8EqeODTYZ98XHKUG6K6pe
bjYPqo9Vb/Os7T8XzQ0Xx0SPFNJgDc4Un4m+EPervQRUVrgbgH3LPKDhO/wevvA4YsYLwqVyBk7i
08eYFs+/ZN8j5oZAV4houaoiAfWSwLGb9FAZhd1niVyq2kvWWsevoiIn8aumb05GWh01dlBoi+BD
VvM5FUMSA3gc8BnrirXH7ykeZQdaOhO2MDSwR/65n1Qy40fv8LX8EU1Sb+ZqPFIMX+alu9hKw76A
mabjoySwNH2snsmlFeLEx7Z1sHQeeIHkRJaWtbr78Pev+0rmI9q+bdS5vv3qe/6eWRHvpK4V9v3n
zjQxhu3o8ruY1/vr28hOTHFGAF8yqN3I+Xc2zaWOUSGFl6jcHCXe7aB8ed6poEyg/NlvB/RyqVwS
wRYhMeax0GS7MrGT7eyIQOlvoa+OV99I1F/jydDd9zkbwt93xE742XclJemi7jKpnbGQhZGJv9XC
PoAXWQo4hlECo+VTpXAon/9U9bm31DthEif1jyQHCe50CZsicaoeDp3J7Zs84TJbe9h3NjewQ32g
+eLgla8mVNd6wmNpGGW69+WyLw/V3e+FaUBv/bll/6b4etgOcoGP9evFL88oXgA+flP2Yj+DEzB3
y/ZlXLywuXRAX9bep2tCarDrT9d2CVBFFxznv3PYYOMVxVZe3HA2e/l8nQsxDYLE7PiZG5PCMIqG
wT2apM8u8/ol213dGwdsq2V8etbSdLuJT8FOy48k6bXatjeZ2q4ZwCZKz9auuu1RCbsYNuFz4LQS
ON/HtFjfilF5Uc+/MVo1TVn+IEF8XD83Nk3p28WTN1XQok5EBhkLL260KUsC2l87w7mmbLTpplt5
CnByjHJM2eGMX43I3wlWkAequd2kKClInrfVm7GBED9wPCS25WjNo5e5XKEsX+eJ/i2at84EXbt2
OROBM9Ve/6grC/1MIwBjf/veU2kf3ECGzP7kj9jRyFNVqKUVhzqYVpDe2PWfppSrdhA0/r2jX2lN
EPc2lWIzJzzP7rPJWzqetG6d3TA7yHwk3oUsl+dgjnKJXQKHPxBDEJ3+9n9HHo7Aj2U9HXjEf2aS
OoXAJ6Hl1dUYFL9sYKndyOMb/RrWmy2Vj+N5fG1tqgqdS1thekXFDqanQLrm0zfY2Xd7+F+e+mHm
XWX6To0tTnISicKZla8QF035d0JsMr4hbwjR8b6XGubNZcXHdJ/wV/tAryxTfQCpLXS250VGIQZo
5jwijSLbU7BrG1f8JIF3hFNrDw4PbclaWU4ljtxKG8cKtxmQnio0znmscgRDoxzJZ1esuZ0+CVKC
mEFMJHrHTJjvqvk7bRtuhwYGyohNr/irJ5Rh8b/0LLJY69Xe9BRDR6PJoDS9GF8lOZKHNeERFYtc
dlkRm7d3/WOpQ6fjenZc+P9IMDtaSYd0QIEggVKfX1Utpu7bH2ujzf1Hdz6mJolsjbE46qxmBdci
zbNAjqUMv9KuZ2vRJVC2CHhUI6Ha8gYIEGuoeo0q4PH/wjWrTxucRgV3yRw5iSHSpliLojqZsQ9d
idOI47/QHQd3TADHn4oKNCWvfC4riRpvsVIWam13DkfagKsjl+UIK1Mlt1NP+it+/Sx4H6SVg+e/
J8P1sLZRoCjDcaupsh7lm8sW5oEXKc0RtRV6eVQzHa59kTy0NNavXMqLwbNCJsz0cFMa7QNyFnDk
ubpJL6f9u9auiWoGlMZiNVv25QDNBdMsWRsRMEcz5vjnRwHhsJB8ZYpgJDfZ5jl3F7OUfB8qIpRE
FCsdt/+Gzoj+o7ljq6wW2xQbQDd7wYGLDupCwwnVrkG5Pt3kwAro8+/0ITi8LRXuS1v9WuZR6F4r
S2DMvH/sWuiCfzTz/zbvVN8/bX26OQIXGOZYntoiM7Imfl47vN8+2YbRPqeBfGbs+GjdkQnDNEi6
opD+gP+fWMTmeqt/UYUeVrb/Cl1msPJJtvTwUflvAgG+NuU/T0nLiXC4Eu/ZP8Rg7zhMVRRRu6/O
pu2EZPu3/34fcPIftyJNjoikZYMaLry/QTmMvt2xdZ2e66HnV/lDKZ5dfF0LhPL1UM1CzslX8Qgp
134eKnvIwdsFf494aFOBS0hI12vQNbeSYC2e0Dydkm6S3sd7tjsZZuEyUS2Mg02cxiYh42L9WL/E
QSMrfxnk3iCOUgk/dq45Sf1laclpPOD4EsYocaehHI4EwRg43Q2ifC01DeoSDk1o08D56dJlRM0U
sO2RhlX/CO5GLttYvpiEJ8T0cl9/qFhD7ZmoPH6SFKLseGqaaQD+qX3QNHnsoje3aaW/bT4gofgU
1wGeTD9gbst/NN9/mfGVX8oyQOl5lIFjHzvzAZ5TGrYbEO7Nx1ZxHqjhlD2rCHwO/tzTH7a4rMrx
FTG0rB7oFt198mcN3Fak7UnG/DCL3hWmLchJpjKRgeik+3UFzc72PZhCROEPW1dAw3NvoVCOxIu/
VBtF177Kz/Jn1XM3FdX83MSSTZ1MuP3YBpioqOUf7HpbmxhIczMhLJXRe8xb2/4hUy0SX1CpW6ks
VNLLsLl8RIAyhRKc6dksGudiebErb1X4N5tkGtLh7fOWLKWmySzpDijL9eUalzVNt3kglR0TPc8v
Dljh3N5RYQQV3FsFWXOyer8hxa39XGFTzQHUSSUxSL23FW6tYK2nQtqVc9v2c3AxnLHyfF/EmWsj
v2vaFx0rqDMN4q+c5P3N2zg3I5ZaetQeI7oOtA3/OFexewqe33kDwGSTbPCkbFTYse4G46QTYhE2
CC5Jq9vP1Fg1mGgrLLqnrFlUsBl+Uoh6linF57qumyon28l2bT43/w+GhqmPVL4eWZaVJpWtAbuX
IKi/BdNQJW0oIZYjRitmmd8Byeyv6qoFAV1++TqOFNGPr5F3EcGEctmypC/b/KwGAYUplEcoSWgO
HqUKvtSu5k+/ViXA+M1MZc2YKNAiD3EurHA+/wSl+QBVS6F+HvHgqV1l8HPzbKYOFejig9xbngm5
wdY6KTS+X2L8euRHwr66KlgOel/+OCK+iJ4LvjmzE3D3qGtQJawqXuy9FM2u9e37vsFyytU9trKD
1+zezL05wOuuF3v2c2+nx3shCnYtbIGwFLGhnO63YyBTzwvwubDWWXwL72y7BhihfX6WE7+rmR3n
mrv5vjLQbSLwBa5KvhZMkdOo3PZlwrh7OzQj9dl57bAZY5dZM6ANWipnokq/p+q/qJVjAf4gxUih
ymgnV0nXbl9F+T/4eX90wICpVKDuvd61Zx1Vdg6y3PchQSipX6qAkJAww/w7jxQXgmPTBzrWVfHR
eNdJsmYnQjOc87adXsZQ6ZUsU7FgvlM1/BTPtLncbrkeZ5DCaAK5h6vrj54MC9NERz23QsO0uBho
z9sRMXS9yxq4ZKaokvF8ZGMoq+5JGy99Pksb7ZBCuJrbvl3MqbRgR1alpqLFSoY1fXd5rF2toyEE
+6DWNPTW7A6vceZemxfiM58wHJlgV5RWgYcM/ldUCeYaRw3AeJkq+2r2xwtdIfRm8fuDR2WhSH8Y
1FzKyNeHKhCnn+gF1euzhTAz1Pz3k1rjBLesr54/N9ef91P55sWqXiQxIypbILAKtIuLH+fmQTUP
1KUFmqxfpxrTTQ0FspvooIPSzVyqaDO9bJeC+kKbGUbrJy6pBgmG9+71ZKjRbtgZT6p5aIMKbuUH
bfVrLD0iA5MDu5nXWlN4p3ScnwQkeEX19dY4ThBPSyAQX2M7fWXBhqYB8SZRC40MFkY2XuZak6i7
yNfPUexq5i+z3O5jdXsXeW6T+sPTkiwdbo09fSDkBGnL8Hfsz3K3/ouTuEEb3S0Ywr5yrS+z8MbT
v92/1T+yDtHM5voZBiFerSzFYzrdbnRxrce3cqy4D1S8ylFUTaXivw01LCLw5s3lBz/4WxU39TC8
wF2aky6Z1rEbr00DCexT1cLxPXmoLrKfmd3PIvHnxX03imzc3+7ldLqeZRu/BDyVNHzPRbyah8P7
5F6jiya5lK1o+fdkIArxAVxLa2WCZ+SPUzoIAWdZ206t7q9NKfbt/f13m8vqVc6wu8K8upqkxtu0
HYDpjULUdnJr5BOts3yiMTFNiiqEBE7AEo+bakvXbfogns5L1O/9YYgIak4HntSIoUwYu9bx8ssj
f/B4W06LbSg4ZCoqudZpMEIRVpGvOFzz6vktkY3HxhVuYfE9fRvaMazmcmjzRIy28f5IHulv+wRD
P+MT8BbaK7wenrE2K79uCpKHSedGb+3EdvW/JlAdmK9vz4P9dZh8VNmzpjLVfTZevzqpwpuQkNGD
o+WR25gMN4lY4LDtlc1XAJ+L2ENYMGLbfyy3NULCNpisyV1zLea3/DK6eMXrux0c4r3zTzfAmWW7
xkCHUgdBepGvEyA6IxuTB1TH2cTK9SYNVrJnaVuigrTQAhnMY4tj68GpZ8yqUzT6UkO2bOqoLmCC
oYdIoaqKYkG6P1bHHXyOUIYcRxl92m9SPEGCONNBrfpEm3NTy1pcaNeNSb5yDDrVO5pZIai/RvfH
9MNGnFcXbIJZq7nnwNXbjxifmv+kBPP3dDbORcP1CCppQqoC9z7sfXWiq0tzS3yO3EYivu5a3jpP
mncxlOWNLLbP6iZTLh4bqXWcXTb2k6p/Od6oLyT7SVf1P5Ncahz7ZG1zqbHGzURB4yMpxByXjXPy
45kRfFqHRC27+rokW9f7L5xib8BcSl96SaYj2Q5XBSP3fcVDHxQyUAxrS8nw+nzLbyrenRrIyW4v
eZvMfV3OXsCCFUjTfdlYpNr5TRU+dN9UFLBn8yLik5fZOl1fkQbP9f22uPhOixbR6Llret4WUfV4
jW/FQSZTyQ9T+fry78kjZ5T/vkeEgWJnSVjxc2LNpdjZfVGnPnzlh8eJKdy9eZo0yV6cg+kQ1E2f
tQ6KJDifoQJl+MHDBiwa+naIof+S7SxqsODf/NAF+oqimjlN5lf/K2hW9zrl2xjz5yCKnpvK5rIr
VLdE1b59yTc4uu9JAYF12t2aq1ysFl/ZoiXI7n2jgCkCYQ5ZA9N7f4VRdK7mUb0ng0Qv2zrhs4UB
2oWag+haLo6fpfKKL8tYLz8ZBgnt6OCMC1NqjG/dTqBNuuV/BTBZPRC1aHZkVP7LigZg0T78mlyA
qzxk5FfI/K5/vi8B4Dwq1/a0dbkXVL+LCn5qo4MViiBrO/MpwVNakqISdZHdO+A7zUAwYVQ6QLzU
4hWV2sH+dk0URWlloe1Z2fp+Mhl17nzVVo3qSDqpIbw2iHUiX5ii3B3D8qowglMlJtSyZUumppNB
vgvPkeXBNfECxvi9/IMTUIW+tuz4iJeVsLRzbBHL1JnNP5+oobZka37q2KKyQ7X45nEG4LhC/GOe
TlEpacP0I9OTG5Yqic/JP8kvKcrtyJ0Bt6rWBY71vhzsU4jVi+FDX+YLi8upqvlSAdTKtOlVmtNb
fFbmMlAXxBL7zpNu1NtPD5XlCI6a+ZCtL+OoLXspBkwwd9nexhz7UDqtyKSMlvvmvUg4qiL1p2bS
iM+TiKNErYChXr1OC91DVL0WrS1a+wwYnuskKzrIovuzn8EsQY+9jl7j6ENSfSGFN27j4pX9Sqyq
z3Yu40WnOAP1hccRW64XJePcLi7WC9/76vrzOTj9ZhqBzZRsbjmvrB0U2yxfu1+lyuNOu2bBiFQy
WXkalBqLmJl11PbIhgIF6y4ohjUvUAIklmv8hDdazqIWizZKKeMPlG+pTUzHKsBu5WCwiDfLLnz5
kagVd8PdoxZtf67XOL0IF+9CQ3tV8y/ea/kHl85/Q9XdwNvYjcFox+VarsuRUsIpHqZ6yW+Pd+rW
2imibaUoTo4VqeJMtl5J4PO5f2lThHIBlEh7y8b0Os4c6yIGw2+35LGqbpkHFWLVQra7CfsqoQx6
O3z5jpdjJfm9Chb33QK7MKRGkvHYEhenmUhsosYQnBA3bUM/PMDYfVacd1djO10NlT4uyl2R0ZPo
Ceq1T04VN3CcrKn3zBgofELiaPx0dsRTCT00171U9THsRxVHa4J+jxqNa516v/s1lJwqsMFSVYVu
oWqsg4enVyTuMfNFkCCREn1rNKXEdbLjglu5YaB21gZ+bwGhZlew86j6sAaw7t9IHQ8nmYZn+z69
Yy3dqk81xzBjL/4AQAsG3knP4seR9ODwMXaIZjsuA4bAplKmePPSe/m9j60869tuNqcKsuPsSykG
iKhXZkClwy/3TlbGrly2O//kzVONepPqljsu09gPDN3WX5EAct7MsLu6VYuzPxhXPfB6zfmf5a/O
F06X2Xc/jEoS9fSAp7oR86CYlFt2ZOuoLEI6CvGWfJyFOlAvEPwDJZyW8j72urtfgBlh4PwQPv7L
ktm5qR0op4Viu/hBCRpZna7UJQ5e0E7/tO8T9P/6/Ul5FLqYdakFaavTKvaDcOk7RC4B8LyWRndq
Bz7pvawTCqtH0PY7wQBsUXTJwtAFcDxn3ObdryJUuCyMPXr71t2YzhMzy32QYdpOzf8G1ld+Txrl
KHZIJmc1vSix05Z3JdPU+NyCCK46hUES56nhEDmFxTr/6X4Ww74nUC64rnZeIK9e1ODb+cGmATWa
NnkwEt7KRBFGid3z/qtXvDcX+MKnfzq4aVglTCouSTcQZWfUU+jaTewY8ssyH2Jf2kKqEMlQgkEk
OKYV+vPM++tNATb5t2jr24r1yy9H81DUQ81pbgxkVP2ppd7S7PH22pWjcXGcMDdzULPdxEw0zXac
L1/UkxN9oPZ3DT+6V+/OfHroAILXRGIOLLODkr+h0vf3PVzRhYWNCcd6Cn2gYq0VM7ObhSei6oSb
f3eLs3Vq6D77R0CFZSxWVdeLwrJOLnKlJIGB952k627R1S2mmymZ0I6yfh/q81J0B1HGihhG4VKA
QKj3Ds9zZTl9XSrqY492jjrlrbz70s3y+SGyTlB6argjf3AgXYBg2TgXiVsnPlTzr5xvVJZY3Klc
j0q5afe7IgQHc9twIbw8PfSuD50cLNoKjk8GUPty889aTtXXS42PrUClzTAdWlgn237mes/B4y3Z
zx7K2Uirj2SyTxG0vl9jO4Y6oMZ+WhznGkx/KMOnSamWw8Py6fGz9vO2Arr4tL7e6p/G5zydExxJ
iiqZj+U0tWydKfwXurlZRODvq3Du3ozTKMsKmfrcz+uuXpzZe8JO67idp3B6F7d6ZpbdNi54MMve
crqflPfHmpvp5wSUSZUrVBf02crgYo3317ijZpiUNwRYoCqpsuudwlQf5/H74vmbALoFliyZm3kT
PZcTmKX+6Tx8uE0XTMlFrDj1dg8UIZ/zxPjVI0D70w2iDo/263lU0PDF1o5cs/T1UuMcfEO1dtqF
fGTA6V7Ye0vu6ovO/lPIi9Dh56EB0pznJ2UPlSwHgO/NjaThVfXJwEcrCG+duwdvSLMv6MkDitti
Su7DQ3z87DNagh6UC+jns4uGaT1S0qZ6UFmm7zXj3qLps5oiP6Sg3ipEJZeV9Tu3mcb/TzpaBjhp
OUpyS6C1Y/dvhMjYvvZvH5eZzdY0/whyGw8YcDv3Tu2m/L2r/CMtH9VTuBftE1bBiBCU6X1zT9F9
+2cUgU4BpPqPP5+pb+vpEcweGJ/vw+8DWRqetcNut3lYD6tT1ty7X/vW8lOpS4GmSfbhJ8hjPdqU
0dCKiB0tu9aQhHysGYgKoRqPZdunzeJ2o6QPop5m+j+/kp8Cs4iwub181Q+WlfCbO7q8lx0Ky8hU
XJu2uXWMbRJwCWRRQ7uo8COnKz9OX/Jy8jvRBnG25tNEvOiYwf2yNRQnt7zqKTpqxLFBAnpSVgfl
iQ9Qj3E5PhSb2wVFO00u4v1I5ZQxxVbX2+n0uH6GZHANA9l0JwOsKTby3cfYI3dsiTbChde5trhg
7IZRY0IFZGVVO5rhXQAEipxhJoPLMMFYjkqtOuvb3upUYN89mrAgT/Yz1ywua9Gu3F8E7AwbYA9Y
uAz9bjI4DQ//lB4O3mDy79mkEqU1MtC5Bx4UrxX9AfT/zBFexNIg/AcVyW6+AcfM/4agrPz4r+Ew
FbHucuhh/W3/xUCY32xBSjHP4oz5mWrlR1eORxwb0JJO79ajT73b7E68jch79Llu4T4HMbjrACbN
uWdiLfrcfbxfH9XnD02WXeX+L4oPYxvS9iDqMPCNUXudPgTGExjwERas751k1Q9T0AwEeyjt7eso
/UQNlcu3Dd/S5R0e3rv/y9VR/njTDzga+muv9CJgdqlDf2nf+dWDVy/MTKxR8ZE2OLf/e6ktw0Da
oNSQJCW8THYhU8pOcIDNlwgv8KlKw59t6fgrbBIfCgRl8OMt34Fxzad7ZU1whTjbrtt3UyRbLUaz
yXYkHr9B54X63jD5k0W6QI9MV+zb4/cYe5ld6K+XczMe38wOF7JmKpADc2gkgG8f1yJtYZj9lhHF
k12A/LJbBAu1EDQ28/4cmLTnQvD+Bp0MLuhVAd1r7biuM4M0MkQRXc2iL5vikBCuEodWakCBm8tG
7oaGyWgU+9Mmtmrr2EehAQ1Hqza5iEtUt3yr5tKAnAcyigc9j8CNtmzM8IjCpPO2iTM2mKigWXr4
MEk9zWukMEQPW5JQCGOp4rluVcFXNjZFyTbG8NMvi/rzWmHdhKkzqp/MO8qbL2I9BEbwZfOyfn27
w4Y42fC08X6ZUEAwR4XkcinN7d+EoYA2vxeNt60QIjHiO/JaQPh+9TLicvuEndUwin7+3QFYX9bB
U78+KDDm+QcvMvK/H0amL5iQN+Lhq/Z63tmRQlub12V+7akf/6Ba0A3PCvArddbJKN4L35CTp95W
IN1WiZGyfH5oqv3W2yuOFuXtaD1KXGrJXGmJK+8ewoUz5e2qwdHSB8yeB+tU/xbiBh449VksM5zL
+YThhc8TvU123VX79uuwUkE9n9uF3SitdTj096nmGhnQaOtaKxZ1iQ0DbqC69wADKUe97r1pCDWv
JDcVCbkTYPBsXEj10els0HnJ9KqeiYZwm53BzbPhhi4aLx5r+utVU0s1F0UNegXHl1dZ1V9AVM3m
r0OZgfwtS+YAKYu1pFyOFUqjIDYLFa+SlLj91F8ZethhnmDcuUmlVPlciWqpcu6HrGi6DibTE5w/
wb7WLvoJVooh9qIDWgIhkL0Yk5dzcCZWvv9Tsx8WGi8cSFt0X25w9BssfufVNFqPSe+Be4yHICyI
zVth2Sn7F0a7q7FDc95VMgxmkB7KEao09i4QTdB/fS279CeD1o71sSoH1FDnGOPULBMFBaRDYFOr
FLhtF6eZyoItRgWtuFKkVLytbeKLygB7DPWuUMqXM0ic634xItp8Hj+k90aBYghenWDVe/TT7xsP
PJsKe7/l4uByqB4KMZOExuWPXWpv3Z5/ZN8g8SaGLY43DXL+men+1Uwy3WPIBt5HVv68Dx6zg+zC
nvj73L/2E0RB5X9M02Q1u6taBaneuwck0cV7dKwVtQsweUU+bYtXi1309D5YWW5jVuVC9PAeqFeG
bcNU5Tmakufn1lO5fBRNloUv+5v+r5ljhM5rggi2RYVn1eObkQb8mdH3ukLBd2H82tv/exC8en8O
j83rQJWrfWi9fNNkafmq7RgDPcqr31zrSjM9E99/6A7J4EE133ISaqexlIn81jF+aROSVAWWgyc3
91UjOgfCDtoeOZtCY2vK4QNcSdRUz5a+F7QJdmnk8coiV81B004NPMIEFgCCdh9WRsSGJAX9imPx
XUxFCtGCWbF6NcCqgZoDPTCNKZ9fdev6NAkutd0zNp3Z0oKHZJewa+kih/CJ8gHysSQI9SRk621Y
LfznQEttglLYrfjfU4rTgVn+G3g77w50pgwoTW9ra4JSqaYp9SU7mEfmAOcmoEpoko88m6h0C4yA
YyXSXiXYEbfTYWh1+8ILeEQNSMVylK55XwMuxbifmDzr4FUIn6YvR3Mi8MULnTn5aTGsLXhBos5M
/hQe2XhzqkMnWOYKZKMF0Sz7nwb8HtrsV8oU7aKxLN+BTvnGVWDHRrQHwylPZ3aFi39G51qOqLze
1hVUyD5UHNqvrcC2beiA9tphUiwGYvem9kSPpm5WDj+jD9XzQYY0srKR/Ky8xrfxeh3g3Vumt841
MRrzMr/5ub7u1LqeWsYTGh3aWFPIwHoZT8CF4I7NsLiqLnh3Tf4BGyTvh7uhV9RbQgmP8cTWT6Ih
N+6uDRlYDPSt4J6XULOUzZ3Tu+YzXcdIS7RBJOlDzX/cyujk7lb96A4k+APmKfSgGFtS4aUAM+fK
ejZRNE1RCY6plI9mSJwKL83nNDtIDpj3KSkDpdU/r242qniu2G5hDtl4DsnU5SYFWRA/MmX0X0c8
mf4Q3wEnemgeQMYm6lJwu17XeDBxrDhjVNicAqh2gTHGiSpMfS6LTait1BT6t9S/S3oWZx7GavxG
avCpi51oyOOtMtEC3bgCBAjtda9dolpga+iDCPUEkp7mBdCjvEwf4+J8mMBktfkof2AHp8apZfuU
GqWQJfMKp75qqEKCKdPQDrumECtYa4JtqqvvnPeMJiFhUfsS/exhB+faJqrOL2YZBqgQxVPcJzit
sAp18wkWoqPNTWIX+oBxGhzUgu7JnU6SMJ22LlhRivnhc5OiwIKL89jb+cHVqrovVrRUIFIMxA8j
OqhMoq0qS8yimVf3eDbm8ZaR1TLOotGAI6FjqPpfygDMo6gK8nyNF0iz9wCrZsb7Ty/swKw/1+aR
AYVSLQV2P4jqOC2cWmDX26q2zdQdhsOjuTK6m4Fw1fzbzzkeOfjndFTiBeTbhYaLmhOkkTG6XjUz
8/5nG5L/4cwb6JFWX+1taGhzQqjfN+dwmpunv0OK+/SouS83vSDJOH38hyLUVPOT2ExUdSKja18N
yvbNRD1nfBCgAGrg1BhZ0u0re5YcrphH4ZFqS2TqzlCCbGu7Q38X8MpyMaMmCnTkubP17IVbOEtP
2qnF9/lJByhsDe2+dDKZHifBeUm7n3oXlQxUvO7rWHFrVkY7Mw/I8txNIPqZT6c/70/M/Ub+2HpJ
FgcaPlUzgVxLyZPNmqG52C3nHKFylO0rfIqXmsMsWJ13s3M23iZryf7h63Zs3EjQLxs+mymch9uh
QfOOJz9CULTomiNcd00hK3803wPExMofX1BEy4bnt27eIXgqs8/Vc3NxqYkANPyfjaMRsA9h5iIR
J12tXX1uMmtd/dULw3It0rx0+7frgDFeREuC8AB0YVFRkGfIKGTohb0dzDeispc8FJsLkfTbmoK2
lkqE8odsc0sJacS//TN8yw9Fyfww/73xSUi/w0Sevfnju7CCiBOZT6kKln2nBeIeLVoestTF+rJJ
pgJTsF5ZApGZkjVgH2ZC/sGcsCIJkeTseEDDx/pV96UB5EpQE4pNTMGsrt30meSA/2YhwCKPvCf9
McgtWrtELXetJpaGZjWPpMOay1ezy/5yEZ8SGuNBeDC1x+FhKF/GODn6imfFg/x/kMsT4QEBNG/2
6v+yfwwRHD6P8noRw8997OS3fokI2FlcqZpLMGdZVszBcuekYX15vW/mcRtNrmfBnDXRolUrpink
7InTPWPyDss4nruQ+uO+Cf/KjLP0Sj9noJ1gui6prf/SrNGFBkwbrWpFU/B2dmirWQSxTrGh2egU
CJIPF33sgEZx7P+nAUApKdSq58qPd2/k/rvni+b+bdc5+ToGIIneqRO6pXOLGUjs2l7iI/gEh+gf
q0k8tLA3qaRB7TN2p09xrc7271CDqmZvhFipDQrQhCBqZ7u0e7tRYAj7lhNUrPfDvzM5tkS8/YwY
80mpn+hqDgWibR7D58zBzOZpqvJG9f/nxDYsocflBkao7XP5L9N6TYuKr3j1u6ZBcPpkjNPKswW5
j1/wPEc3Vb1MCQ6B4x2RW0w5iMhkw7owwTMugDY61cktzfjlrfCjiy4yQcq0D71LLz3a2sGyB0UG
0rr1vKYxnIBHFlVcoo1Xgf22L7Eb9LYHDhPLSASyqbbpos6k+cobuPpObymmrtxeV1frMnmelyvj
i59bxgpxEBMxP+uFEWaxNF28G7FqayxGB0+tyqVuWFM5xITh4mwF18IO0cnCp54S1G/9r7Hu7gBA
ZL6DNCTXQtyloJdKccyk+vyHfi2D0vT5XhNzXd8r7AUwjNrCWLEdUtC+YiBlT8sWKrKBeyZk2AD/
lroyDfk/gKh2MFzKcaKl161N/u2n209/EOaPb/va3J3fGYpuS30wk3Wilk6tGaSklYiG/FrxbjpT
Yhwb5IWnivTSx7G87mymv+NTt7wpNRqp+irmdnGtzDEq/s3/FcYL7FucypslNdSDUWEU1KEQl3Nf
T+Xo393MJ/DMvsOS8CmUFhSGNKkkFNkuFutY2+wAQ9Oy7dLd1CkfLRt/PS1kvC1/hAV8bwPPX4o+
Nb3ScuSHi8VmqB02peOfTaTfCcxF46f7QfapaaGVq9k+VMHvVW2Goucph2DSQB6kj4BEgbM9Xwso
5SSEBQUQ3AMGuZJTkVP0XLegu2LuWT9/n4dUMghw2sJ5NJSufZZ0dVL6vqIeua2msZb7qBzIVYPr
ycNmO60jsuH4WRPUX44cdnrnQXDWrPXDjmOyZb6VIIFE0MrcJkspFj/lujYPss3aiajtvT4cLVJg
WBfEadm2q+cp7pWmL2YvgWC2/5M1E3F+mOZGubRIu+OkQVtREYZoCyNKPktXgjFu+Nu+LI0bR5TS
w3NtTVPrzQT2PzmJ6bq/HWZXVruT75QNURvZCKKb8PQ8oB6CRksXs6I3nQ/91rm9lXspW6jQwXnx
NtnwBC5av7flH4T5J+Cf37ubwn8P3Rn9/OWIkrkl5+EPgBTivSYp9YxXPGuutWTRGCsAFQjSq9wg
cDA8FSAH6zaSwqSaOHS0Ff4dlJD6VUbevvYjBAGn/9ARoSCiv4XvpcW0Ech18g3n+I+Ehiy38Ux1
8t8H9Jl8XbI7o2w01//pV72+dEQ6FoV3ugsNk22+ToVaMaoFEqTod24mMlXe1c9lQ8fDpEkd8qsB
0RPpVAYWaigScGu3wZUlk3caLpVQAkUVLhpkZswBPvbasBNN5UnzMBNw/9PjQTOBgmsu2mgoJGX5
MUBAq0HjV79JXsGDGkc9ytcNuhdsLeGtgV9QsAy3nGWqKO7tA7IgZdPe5gM3nnh8EGNbVh9Kvual
96pPgw5MO2gneK12sbKvc2H5DK95bypTnCAkAGIsIQOs3hMDa42fELM4X0t9YErJCNgxjeNPUBS7
M8E4zSK+gZX9383BXrYv0Muv7Dc2xHLkguzR0ywGBhxl9/sEI95rGgzjxty7IfIB9yPd8ayJXSH3
DtLf9/5CUs7hjZXWChcND0if8uSzkpsphxU5hlJekczxj3ED/BJdQ8UQgEhIJSKTn9xOzTU1PSHQ
zSsYKPdkADuxa+apsloYdox0531VfRsrRbIJ4Uab+a7+3DZyxX86oMnPmKQbJFA+UPW/mdi2vUVm
hhyov1r+bYuVbLG1/SzgifduY18iNbNd9N+MasUy6AMXzmgcNpCMM7NbrvzMNDRTej41rorS9H99
jef7Zm422mWxLsvPq3XK1H8jMz+2hGyjIADgw+56pvfCrtMRRNX9uWViosr3HW/jSbYZqFzfSkfT
EZi2eU8oEPIDdYvJiyHUCrtxcJ+C0KM2eoz7ke3MP21NJQO5i59gdWWdUSBWCA8TM02OWl/lq7H9
H0nntZw6toThJ1KVcrgliJzBGG5UBmwllCN6+vnWnjpz5pya8bYxLPXq/lN/4PN40LEwbHl19COI
6eByRLJhx0KcEa+WfbqcJRowfwmcLkG48r7b606dforpgFAV2R9H56QOq5Qog3PcjpzZD0jpxD8F
B5aN82UibYkX+csDwv7bg/yHuOpMtxSd2Ud5BNUk8WmSwI+k5H/Q8GOjBUbkN+CNY4rg4/zHqHZz
7u6OQp0yx7UuVx7E+J5ks9nlswB62Vl7foX4wcBS4c6qrtVVw7LWUKuil7YmDHGFPF0k4RCAKXA/
WmSuPkIOtmRW4wmvkGls6HkeEeFVj4YdaM2xP1uAsjTuqF1tLAk7AqIZcLsvlmNQE4JJhar6iyqG
rWhcEzuMoyZfA+J9UYVRlQNe+D8lEbjU8n/kEXBH+029AolpuNQyrBngpM3yc0BiCGCpITHvVnT/
6BQp8orswqRC1tAHsPebp/gz2mA1R8NLw/5DLA3Lw4HN0cenO3ARMsjY/Y0v8uPip+DZZH6o1mgH
aROcEHxByCXolplVpWClkHYgu7TYxt5m+AFnO/c73vuMhd98zfy9aUlWOio1zI2g7kaINHl7mR5B
FDmBgzQKtTkDJmeE1gRXCqlGHFLlwv1niU8O6SsaCl+ZwkJiC5W3iHxKH3QVQF/Zwy3/G8jQmmB4
vQXIZSTp0P5DepVTbc51wi7mzHcNqh9NgAAoO2hS827U9t+lRDVQ8RYxW6CHoqohYGqmiBngX3ld
TKZo7HgRBg/gAyFMxb7Mk7PHoMmiphvvCHgR9Eb/5E4BlqKlADRVELL00zhatjzfdCZMK5CU/N7W
FJUqLDDVDEb9pZ3LJ6GqTMY+6vsFsBHKIRjlx3v6PqQzCNJ5AVMF+EqAIOo3JCfQaLylAKmzJemO
Sz4uRN0p3DLBeRu6dYjmxZsQWqIxhj1sJvo4xFxLbJrMnH/qRJ7k43TWb3Cx4cIg5pOunESglDgm
lrWxu8ZyLQLaPFL5P3/CtCFJmMPjH4YtEVCGQRpODdTrhyBokWNCi6O51vffG4c1CgX+YXAhvujF
e8iedmQUgP9XhHnziI3ZYhBBnMOYydwvStSCgWtnLShmWJu/rHXy0G5oXURKj8gldbBbooL/IZtJ
EvA+hxHchYkV2MO+mIS6lAYZRAAA9GO/eexy2vkAnVewibWFmMngBcGQGTXyafxQwA3O8ZV6oAl1
gKi70NT9TaKLFIbBv5Jd2rK75FVbiLSEa5hqwGdg8F1HfEfnJZRHW6o856ahZQZzIXmDwBhu2YdG
mVz642JRoPyOSAtLgfCX6TL3x20/zg1exERlZV+GUx/TRvYQ6mxqCDAX17lY2AHUnLsScizIrOmb
NdZEzTPIzJ3vz5/Y7NC99xLn724Na7D23FUJOCrA0NV9nYCU12LJrPZwrt2dHqv1RoRwQDcB+qkY
7dSYe4BIAgIBiSQqZhkfhD1S5iwJLO6DCGxuFwqmGxBeRP6Y1GjBrImczkCUqVMiyfJPuB66Cf2U
Ea1ze9GRheWRvkaqOQN/EK1B6TKJbXm0jnRqPputiexCs0gAC7/fL7O1vuLfVNMaErXfAc8iGeZ+
BV8Dp0Spy4CPrES+l8/6qQLxiE/vmz/RwRYFglZhV1qRbuGEnDnowAwCP9jQ2DKYLaDVmEQOQAoY
cEBQL+AidGdAackjefDs+VcPySswHdoOwFQgr1UrLZjMh3/0s0y/SSxPuGOVuleN83t7qBCcTLtU
xAmo8VhlACCzhDPe0u/AFdDj4Pi4sjLXJXdYxw3BwobzcI6e6LKjG1L9HaC74Cx5sUCxY2DonXzF
DsQMZtzoNgAJeA66ufogtAC6G/Sv/B6eZrpCIcDyIrJvWBI5lc1Rf/ZIDdyxSoF1xMFJY7ku8XGv
gpQYHaeOq5CLXwoGlbGCJ5fJdA1KQHdFtSefASMONjAexpN3nYMT8Fd26i/Ovr+lz/QbQ9pORAvl
p4RkRSYgfkMaUV4RVz7JYCgb39wW8Q/uT5IoUUozwnLFKURAPstnF80b3a2frE9nFuD5eiEJAKHU
yDkYwWxlj+HmX8Ey0fUlK+p3n23QOoPcIqiiK6GbQpdZ3+jppG6mdUvLmwvberjKHV+IhBx169P8
CCmAtgCCpKQOJzC8km3bBy4fHkNeDo0hM67qTAq4JWIVHxrNJGouiaQ88HYHI3rhAiZh5+YWQXiV
opajFtNBCl3RsQHWajAmAqgC6fTIfrpVuUHG/uH/0Mnwy2AIWNl3a8TZIrBpT9eFPoZGHEtJCm44
B9aU9txlwPToDIabIPFwYAL1zXHqTYWYDbXQlJOLBeuD9Kgk3c87AA4wxMZza24Ihxr+KB2PC4OW
RDtCR2aI3e9XvR+do9v7RRuBN44kvB1aFVzfNwgmwAusRR/WgiDGcWHbxfQp5MGCHJQepEL+Qjhx
ZtgWi7CZhgZjLFv1cP/BV9sHe0O8AZoc2jxD8AbWOWBmLLEzV0exX4vbBcM2MSqgEKymW+CIB5LG
Af5rZi6vUpk3lwhS/JfRmWrIoOi4PXEs0JFn3Kb/EidY23Yg2gUCGxGqILJqkj4w7mZ7aGZIqAS6
8xtBrJ2V45hd66B60TJS/uDYOX5M8dxCw1M3J8KUQ0zyZ0FLo27zf2qVwgUlhatB1s713uVsk1zG
+IrwH5bMkFPGA8M50rgOiDt6FwMDXw/CCkAJbG6tKz5YvFWcSqExpMb77OuORrY6N7UdfYBQLy6J
FPB+eDn8XIOgBZoI+ejjbSXjnX2KQizFWcpWGk3R63Mw72jbwUpzY1zFG/p5KlU0GxAj3sIrpxYL
IN8B2ohHgCuMfskKQfxxOTVL+jh524YrXp66ZV3nuhAabWMP3E+K2EEjnJqGfk8WUTRxF9GCa95Z
m1u6ldxaZ8Rxc+RpXri7iRAAhxRyTxnvFOhgvn73vJujuB434GvIRQQCXD7DL+iWnKC8ekbpUO+r
tpmbiOhRDvKICj0aIKp2Br0U2mOfzonEGpJewN0kyPwpLw2aCCXci26PUSRt5w67cwmcxcwtSIBI
EeMXX0/1ff/GE3SHnBic5t+fCflk5oZIzRm3CJUEZYFYQ2WdrQVhPIQhvPWRpKx8axkKHn9soDXv
xzURk/GrmahszdWWwxQDKe2MPe0OVAX4ghXP2x61L34kSDemKqJnOuxV9KArXqiNr6GfyUdpJQZ3
aKnkK8UjgNgERhPdfLLqzAlzE0YhZh5AnsYSuoGZSdPkKtkaM5bnwbPN8QaEjDBzmllRtriF9YlR
3gMM4oio0eIxu+Gs+o1hjWDxJgTfIGlbpQcg0HgClOYgt85EGJAY2QicoRnGsSI0LKoBr+t6jcux
qWhFhRSaE0rnKQt5JSXHZ6skU1Zx58xSBNGF1k+ab/DzEzs8iEPJHtw0Trg1uzWqe/49sSbfBp4X
smcAl2iyz0J3uOY9GjLXueFitgG2T7wo/opP9SZayWtSY2aiLUMWCF/GmE7bKjNXMzjrizqagQ/f
+s+sz9ehPCl2/V1d59seqD4ZD9Ng2qx4nRGTFvMkvIsbnxVSGY62wRkdW4A+r2hlEbS+IMiKxCss
wfzRmoCDDM+zPQXz5pxsaZ1HXE5T7RBs2W//Zcz6ZTPpp/iudx52Q8ZgsoRmFjnSoDMiOUKamI+M
SCTA/i+VanhQxktp4eyNBZfVk4TrCpdyd8FHv989CjIlDbpskQf3L4UueDESuCEgV0zgtjkOfaRB
LPFhnOOeBasivHjHhUEod3CgkUXP9lnChLfIKUAvWQt5bs/sSBWbbggRQLiI5aPyxtqtmOPG4OJW
JsF3nYKAkqi4TPDZs3MSUn5gviVk8wTXAeJJlh2E5I7BjxpD8SU08WoRMjKrDm82EJeP9hH64+Re
baKdjdB6K3MEt/ZahgG6teDPE54yCx/30hqHmxgEjx0NQHK/9JA/IuSfG8eaI+EIuL7xHThjh12c
bbMk3Y7fFrCuAK/7KX4QygXGFFlRw121Az7LdmROMEwyVrLgilUpdMjJKsBRzvBq8X4TuNEsGcTj
B7LMf83uwOz2BOaCIAiJ3OE3ovV8u4LtFevAGI39cBycRWIbNoOzELpByEIlnId1+cr8kUM7y2Iw
H7tLP+p6YqN3NrfKERgxOiOMeDL9ID1q2XxFoBI21H5NHgXLSHYfhL8HBxCLT9CNXfNBvtONexre
MUOjC87K5cZiAxIDhIkHs8823RAAfDSP+jFA9FhPqO/6BuB/YOExn7CDiXgS4kw5MrXzU8Aw3yyV
x9nDBycS+iDvAMqqWUaAZXaJeBEDt3s/7vC8ueX8sxNHmeK8KQY8ogopefcUxx4MxKh+1HT75pi8
zJDAT6LsZPwUrCkiFNMhyI9vuMx3CR3mujjKX9J3ox8KZxz7CNukp6JOesAcs/vROdI05ryfkOjD
guVMsCbM9QCBgqbv/oW09li8izHSLfpFeD7yJPEg0vaTX8E1TDo3baRy8P2NSfH+xvchIAah/RpA
JO0Zl7L/mTKW02KrwJ72DGjNLI+s02Z88vlVe5cnUo84UiNU+gwl9q/HFttqSYxMqyJHZ8rWhH1m
zlVmbzSOiHex1rzfnnGgIIOnIoxmMxEjHOoLrhMz2fcccPQOd1DB8MGQBj7E371fdQsfm1y/8JuE
D/XOH4P0ZBhOvz8fTCb4sVbOK/qFjkN4yoWkvEhS96fs+bmJi+0KfXhF35ghFXvj8SoR3YfpnDt6
MNdBe+C+Q0DNn6OGEO0HeIDCmsvfjze8LqhCwIZPOfZ+gCczlkFTNSzuTsp6b31BFL6/ufcZrI9f
2ZyKX7tglfxxh4Q8bIqnWpoJ6Konjxg0E6EK0pWVdhZqzBtXsbaHkQOwffxx43QjlapDL0FkHRf1
seKqrW/cEGCi71kwrY/dWqU41eRPRVNp8qK/w7YA0HxHV3SJJw5mPpMkNVC82UW6p6MTcPiffAT6
G+MdxJUNuomOvGbmIfDaZuz5HJgrehpXOn4uS76uRswLjR3+CV3EEWSXFsy8+A/cDhbsfbMKZtyj
SHJ6PtpkxdiDvYK419pFA0HZIR1hCpTJDZaAFtBEAwFFBDnghSxX/Z6PFY2OtEaV3q1ICmzW1RoY
akSE/VFav9jqPpYX22CpYv++dJOLtKAQES8FnenS9hG6wd6oCauCtvU3BQKjDh3e+IuLmVUl8pe1
omHEekGG9rZmTsT1x8HYoqrgXZVY2oJpBaH6S9wvL44/GEY+I9995Y3Y4YEiUjAJiBUfDAxscwDC
DEaHCOsugUU4WNR5TkAj26OWYs+CfnhFo4Pwigi3zk+H+9D/EenuA+tU6d2fbKlU4cCJZWYPFxFW
3zVx4zY81paMQsz54RdGsRnMzqTEq3OKJ+/pMKX7urNGh+6HNKnE/cO2GI421WyDSEol+J0LCEvZ
GvaT1HcYvHiq//mrflKJcWEiTx/BBN3pQjvMyHpBVSw9HZFcjSqaNUbG6ERcjck46KyHU8E2FbSh
jFDoofGfyvM/MHSESwR94U2cv7Ip+3JIS0RdhRV31j6x4vBp05A5a3WDFsI6kUXdTYgPBzslawjy
d/olE6EPKwpOOl5A4dt3//jwlyDXf81P9IJfPAyrRwXLDGk0rXiJMSsExF6XZAsexShuLnyokPiI
UDae9wtn1V0id+AtmSI5Fim0YGxH8TMGoorFf9ikNS/iUQr+MIe9HIjASH6F2Bo1/zneqv82TIVH
WCiUdygiYQWhS2GRnBALgIDWkKWR9XJHawH26s75Xt8gng7TMwNzR3AYXECBD7NnfdMIJJA/M9CU
wTdWS+2s3XwMjD/tLbgIPpzzLZ3TDegDboU1Jw9kwN9hm1zULqjl3FsCOSNdx8Bzgdakv0fcHG1Q
peIupkthsmGdBSwui4W5k7/tzT1ZcoPu8/VqcOkdyolCAuZSmZYzlJoTbmMQS/QcCzLJiZpl8RyZ
dgxixy+0Lli0eLbjLyS/LEGl9eWdt4nZFaOj/OcDtTONYOzmkcALEQFlERoygfcnGR7HpXie+DOk
GcB7fpGbdUDDpmMbfU9jmiWLIj2l4jXEjNH12mPg7E14768D0PQaWMG+S26x8sgbNfiVUETMaxDw
mF0uvcvktet5YKopZwMuO1ioZMV5ZNv5ZHf4X8JvXp8DHKPvEenU5sTakFZLdDbeDfdh/zH1T8ur
dwuXOfJ4e/kv2AoTK3YPbU2f4RY8BMjZn0hf2LQxuHfEtDc2MEHFuJwunCAnUtGohvLyfYNpI3fE
cUHqjOsHTAgEahTy1ofzYI//aL1RBIoHFbbmcLOyXp+8dyAtZ5vwcRq5J6uKaTsGlAkko5IJy7B2
TifMVVgJVp7b3fxNP6821hVGm3pg3+9n/+LRVtzJnJolD/kIWMNy6gKSwERGwUw+NvdqPtJvKmq9
a4V+C6/ixQOCPxmPchewe8Eae+ZIMqamOORj4nW+BeNuL9COFj8CLzRH9+ZLBIzjG+GJfVIJxH5U
knK3Qu2DekVUBuJD4h9g2cyaaM+Qta+QFjSDODq5IXCUCPka/vjv/tvHF8hy4OCGGBJM1cTdLbks
h2A/HxQtrQHkKCpS5H2QMsTdo3gQpl/5KBYaxUQDc82g24bJJvRjgocM+qFaUmJ6UuRI8OXo4opc
HrgqRLIUd9KimDK3ESLJp5ePUYNxCbAdEh79Kdt8McqHI8mXRE6rB3NGLAtKaJtQf3Z0TIkf0zAo
YpPE+FLz3eBl5qzUGq8OnyunVWdHg7Yohdv9wzIKeDDulwrfE2VxhnVx+iLoBTFXtVT5b8HT6H8p
C/UgfzmiFE2AMhgUPgdlh1keBZD7ymfp7Kv+Jt/w2ADjGLQ/tKTsqAIpBBv3sU1+i80LPS5we8yF
utHOdD//KEgVooAwLgWzJmYr6nm3ZYkCS4+wZom8BeJW6YrMqfayFnAqQDyohmbmhRIVXrmCZ3yC
8Z+nbeAYcYVpCzKyAWiJPcE9cyGncEIDRd0TsUE40kWPr+wFYQtSiwNsuKHBwzUJeokhCzMmsIu1
ZjxkECasY8+lz7gINuCs0yfSqmjGz1GQHm2kFSN6Pn1vGqy5uG6vrAASICDfJ+d1YN4Uatp58dC3
dLLk5PNbXnVBhyfwGAC4BPdisn/U34guNsLNaOyB4mgjiFH8bYkYuQ4v1oThuGfBxy/WSNonDItX
LKswTcfgt7u+Z9ZZEtZQoiBn8E8kLChYyIwzalfeDF62IhSOTAkB3WEo7roUESXvXYq+h5gTLvhj
saKUDzegT5STqECob4CAQp6BKuZIDefZE+b9HT+WQb6Y0wXjyAWgoffETM7KzXwS/IY7urAt8eNu
TmqTbMG31Bc9oINAL7diGwmzMKeMzmdyk2afhb6Kls3cYoEQFwBkDlFfyCThtOl4EPJA8RAREI6Y
U2z2EROIxmJVBkjWhZ5wMLkU0yeTQbAvvrC+cX/8y2tCAMuqYP/CdjT7QLjP2/WXe+Lcfnp257FC
ZscNSnRtdgH7XtR7H0eAWEWErvc3O6CqmlvcTeAUDQ/8HfCJpXXGtbn0K9jn2WeTjX8BjsfW2BmH
y2zGnEN2nDUKLwMg4vH9MPdI6KuMMWb8VvEFjKqLx1vcjfpqLLFzizVPEQRGiLIEX+I4O6bnchHh
6XJEBFnz41mTGILGE34p1O/sMWu+aDJI79ilb+KjMsMNFskVHIXboFiyvfZMGggCZOwwOFIKZws0
wvCaW/PiLxEx8M6JXGNEja0oYlQcLk5E6dxYSDYJuWXoqV0U75QaSspnTlQFZQFkpcSNGgG2s9fr
fwcxBIe41bIH9mhcgOC6tDWr7Eprf+Mk5WwPNDfov8XFCK5087+CtXxHu+usQWnULV0pOaPWiG3p
MEQoOBHTrsI/D83z5hv9qniOFcBbBophpx7R3J4YLOhHEuJHiQhgjhHsCxUvuTLfMJ1aML0kiYhI
ACRioLzCP4luFzUCDQsHnZK7+AMkgjGY50+ggDkJETcCUHclty43ATXOnIBfkqVKrkL8YO6igedx
FiEIR/4JbOlwAy9VjxRtbLkWaZTkeZzhpGFIsaUa/+JYGamqh7WP2NCt7ehKsfzFDxNZJlO+PE57
F0Utqm2Htc24xqkOkSQka/xF0gFAKqwtMCtPPmWIv0CAsAdC7iEFGU6oNRk6eBR/7Sn7d6SFfaQ8
AfIDsJVud7AQGRC9bM/QuP7b1zgjKJZ1EeVzwr/CaAp6aCD2we9Oq2PDQgQb4uZBGEWeRTBrWCO5
YJIMH/bUPoLOX6TzHLn60ULgaZGjTWQf5QBQBr6F2PR5HOMtBi9dpBtRJ+AREPxTN0LrgE3yk5JM
OMErC9ysvShCJl0dsTvMj8x9FMdhL82xs7/EKYEgZ9JDeAYRcaNlTL0j54IRCtsyuDezu9Dn693a
3jbC5Iy5Gu7w3wljYPyspL0kwlTJH4JT5WdCpdjbCtLkRX03FugutgB81CIqIW8vbSsqRxg+41zD
iLxg/KWXt/W2YOUC+FwgduL47cGcwwf/jNV0vnj9RHJA+PM6+TQRt5DHUVw1cI8FMPCmejAEKpRz
46zwXlQPecVGRZfsZpc5cKX91VtvNCxttEyJ6+zZCgB+yFknd2unTroF0cqrk4xkFPHm9BLuiU36
fS87+gzRCwDu/th350RKPLseZPLCBcOFCWGsXGNC+ql8+T4Tfp94Tpezi2f6LRx9M7Vw36GXIlIG
DI5d9ixWBLVihRxhWgSt5ruebXLmGAxFc405hgNK2ZtmBDx5K2KOWP26pZO8iAVi6SLZ5nv6Ope4
L5ZmIPbUrtEp3aFCnzKrzHoE8TflWE002qlFsq7ckGRN5wEZ3NdMP+GKhWUK+oZA7GWgg5H/IJZ4
PZAoVGl2VfN30lL/0X0wdOBphJ2KOAuxH5Dp94cQPAIAgV6MPVZ32LlpfkEjBnnAkWNvDyjfHuYW
qicB6vNoYAHoEOZNm99ko2yzsbFy8NNM2J6OxBItZQ+7FYoEPZqY/Ml8R3PB0DzskQMYJsi2zfTl
irGYPpVSxdF7sq1AKIOFAlbE81m8MW9+fjB6A0/IR1bO/bCrQ6xSMrif4mPxJQTI6ARcssBGKfDa
zw+KJfEjIc+46awFJ1dnU2plEZ5NmoExpiFBtIBYghmF6QmBVjo3j9RF7mpOOLO8vsVIBFjPglhA
AIRaJRoCwVlA4mS8SRx3aU3TAuJjosECDejgrzVNkENoBjjX1GK0RXydoDNIk92jIViD1KSb4E7H
e9NuUMXThMjg9CJioQ2aSZB9ahKiBO2VIbVWY8IinLlBocPkjF4LUQxu+p7jBaBTwgkm3BA7wU6B
yV7RYEF3o5dGw/Re9rPu/FlXdOcji+21XIS39m79qHQHXIBYu8q183ElR2xoF8OSfmRdh9hQFNRT
FgaetG+ODlfgRFzT3ox9Huok23KbgrkPhMgOa7BgyOC5f3C2OV3aCJR/nmziJZPNSv4aEFgiUeGn
M6yLsJH6u0IwAgbLIlxMn2gmwlHxN0FAGaxByHpRjqmAdFhUcTY3EhmW/MFyUdTUzwTHETUdkp5A
DiNkKjSJMtjz4XAvGnvvyIqCLQgSlx6x2ludzKCFuqWfEwRTtEI5V/Vr3iXeMf7CC0Mb1jOk6lcI
MYqbsmdcoAQ3BMMRvkKe3pGPNuJd38fvDUEyfKJAdGB24I2cAUgzQyj20C4haLN5ZPhqLgCKLFIS
CcI5mrKMhbAL4i1WdQtJNSW5cpxvUlZrzS2WsWE248tkFyobH0CvTzr7TLKFFH7xTbDk0ACr7BrO
1vSGHBdDOAmI5aEQRhdCx2H6zoL+QVFH3T3mDdIEhIkRIhmECvx7bnmiXBqXPBzkMEFCAIJ34alQ
7/SUnrZDNkUN5n3Qbu1BTxclDSFTQNZ/WV1Bh7KW7XZJz4OT5MSJssA5veYvluOp9/EwtQTfOvGA
jT3ilpbCdAtYGzhH5U2itSwz0b43ptYjGdv0RU3jL+Rbvwlwiu1cFY0u/W3+xNJAWgUPSNlO1ZSY
PrMH7cxsZWbqFCRN16bvJNt7Ds1zWRI2274XnkWkRfwJt33cL+LYGRlJP3ZsuRi1lb7SDfmDEgRR
kkUEf2u6bZAsI7m66PYwld7NrmSfJaS213eLkKMzVL+BugrLcBzJkVsNwyZl+lHTz7HqTEjuRDoY
4aWqnompw9lvFSteSFW6bYFjYtlm04Izfbcw2XI0rdgaUZrQnb+NZLPTgpNu1SsTaL4dML1h1+75
ILIca2vNlkq/xcJZGk8nj88Borkqip+BWmMs1IHSnOSYxPHMMwoaU6M8ZI68bqSe6VKplCXPpLAp
EVEnbZ2EJVbDTtPoSRX/V/k0f7X/WbWYrtBG+l5/favVIkrosKJd6FloIUtnlVsmsJWx8bRiLWf3
XMqWZQjgQb5HmdswlxhmVknDAigGj3A4pJU40wlZlMSE9yyi9TTkpIlyLSK6aVVFgUVQY8XloZN7
+5EPZrYPWfhaw7Jl9kgOm6PZJuuwXtsD15MW8iQ7PEh1ysAVxONCWpkG8gwFnA41TRC3aN2qyccc
Jj3LDxNgM2Jy1dRbhNRHi3s0vClZtOJNVzvQe8MQYRVeiz8foKAb+rHv+VgrWDSAisGzR21KSJdG
HKozCcNk05SmK352lLKKpnMj6TeT6cJr+BXPzTwkPTlWyqud7QPyz59VJ3aoB4Tpk6mMAskPwRgy
/+KY0Vxv3ptEcqaSgaRgcDsVwO3Lw2kOOkE+w7u6lgpJnFZzl2WEbBpuO4ceqChGmd9tOp7l+o1T
tbs4sf0tnpmOLKA+/CkLaZ5Wc+eTTsMQSYg2TOyaLbXpe/u2PqP6OxjK41tiFU7nT7IKWKcjrrkC
gAsJIes/O0nFFmO3z57tdLGTkywzFD4gTtNCYJ+0JNVho6WxWsxaU3UtHcDHZhd4wygVTLqOdWwN
NKCZuxFPijgD73atfyhUFQnJZjvxIzacDfo8fDe33jP541W7bSJpXdc2LJYzV5XwPZNrorWtaBeQ
sKXE2kMrFWwpSr8OPB0YsPLhNRR/rBscHf/96EryMUqz3IYZizIaqaBTCOZe8oYH56YLzKab2Q6/
tV6ybEJyZmEXng0t/C0Ta/zJ1YNdE5WdmOGxDqACy2pvl9AULBFIo2Sns7TESbu7ZRJ2rvoIymMy
MdtVLYIyi4fHcBhV/SSlFY2I3GAu1pNJx2Nb5ZCgq1uuoqW1fnXd4T27yS08+nBqEwRv+sGwV3Hs
2vkEJVDIrunPIojXismw/Nmq9MpeRmuRLp0KqCjSn3jdfOLawh08kj2QT7YnzgylNd8gqF1bf1nm
Kj7HzjxFkfaG2dZBMN/sB/jLjWdIg0vzZNXfbb202dpkXwggiQAwrR8AZc079v6LQy21G0yVOun6
4asPFlKyHLSlxZoINlNwGPl/2edk9vj6mH664covYMSsmtrm/SWTt/xofiupW3iJa7COmtsAGniY
Gn+dyf4oXfg3UUhkyaHQLoHPhQ6s1V6S98JE2APtl0XzVjXHDmgICRdEPOYiSnNq6Sw0GjraxFlL
8NxnW8WLonkEsKNcI+Y00LZa+Z1GF0quqm4I6DeV5Qc0o1grqpsS2GTvOtAtBy24USw+6tlQ1zzo
hnP5WN8BMV4gP/rUUL7yil1nAwMunar8QJhAzau0n0aM082kRQpCebMPXXgz2Q6VuFWG0W+N0LNe
6dmSr//kp2GfWbcAFEUmrRSo2fxOshdvOh9ZZMOnb975RScW2zofGPCjpR6f+MgbDeeaTdIY32Wf
FK6qnz/vRVX+mM1TXB9mTcMcQ0mLtCedjr2EJSKbpYQ8aq+l/ef7uItXtDhxTkgp+bNIH1edmBND
CPF+mcZfurUpiSeAsGK6thdO/ooIlArocEj8eyOp4Y8wQqXDrFX/WphQmEM+BJWSLUo0kjq+ldw+
JfuXp4jvWYXTwT9wJjz2eSlLJVvx/YOOAIpTCuTU7BPioqIZjUCoEEyh7vggOAOtf7J4QerJ6yLa
Xm7gJcxq8bkP1fxdLhpQ6f6XUxjXjxQBqRn+xt5XZe5JAlAuaferBbe2mkXsSf7Mcv8rCtZhd+Pv
cYZlwe3+0SOtr3Mr7szmy8HIZmuyeLdUUhyNCQo87nWOpJDa4JPRV+I37Lwrb3gooXrdhp9zW2/S
YBvFu7Cbp9ZtyNjWy7dGCHOTq98CvVPUofIoGDSJc6X5tYdNhcjjMze9tawycc9aZ5rkC0Pblt6R
qhkC+Aa7LutFXknobG0+ahb7eCs+MB6bgWvtrZ7z+lgQz16w/JycUWJOGb8PvbmPS1hj2eWX4LCq
qhvmK7mbSEj5AQp0DkeozjP/amWLwNw48SXKb4F2bLKnqh7ikMnYiBm+dRmU6H3goOKtxnGOL4nZ
VVP3JfJBf1hyBxvZPDJtvvPIzNZ9/KNrZ0+tZ45KjEFQz0ubBz4xz6LJSpQBdQrq5Nq6Fk38rCmP
ys9HX6T13cmP7wJV00onW6Tgcp9S54ZoFpZXVbvwsFCAANC0weURpv5BfPO7UQCU7CaqoJUfVHOV
AhGiskKhX0yohPIww+0g3r5yy+Koz4/+h14dbw/DF86SOtoa+l7tUlFYytS1VhJ+gfgnRH/rSM44
URMyiWENfdb6yN+t5kq8JvVUq2sidDFJUzPePmuwdJaQES+gL1pzjTAhLTZMxVzu3jCnx9GjfQni
CAgBqhKxW3jRvPctJtXCJ3Kkm2Wdhlxdg1fniWkW4VfDZB3kN3O4KJG5/Di/ATWmR8knd/oqKcLV
23hf+s4nGpMmD3eYqGxqd+aKSbt2EqFcFP9tFGzWqSXf5DS5O/b7FTfsRvl4wzrPZeA3goxDZVOn
HVdkVO7TUiO3KX9vfcmnRw2+e/tN5Y6xWzSttZGov6GZTtOQKQr9t+l9HmqIJ7LFvo9MwAKkL527
Rn9m4qlUu5Z8C5PTgxHZM/AeN5OSazL2/gxAid6bZE0NkhOxcK80vrs3kA5bA5whZsY0pHFepQOt
aUPWD3EHcXz+pMVS1tqfurBnScljqqKqQ2heGuzilvqR5BAp1r+UmKT3ARtJQPxK+1s0e9E1Girt
a69AHkFOeSZ3GVeExPz2sUehcde4tzkxvuLhjWkxainHli7Z4Pd4N90ko5McCFSwOfGNA5hn4y4L
AHEBKsp66gzh2unbrc3qopoc2c/ain+liI7JROtedPiSmFYKbVpYXHhMbXrL/+ZT2urB3li8fwXh
XSSD88ZUEjpzExXNEENv8PPkVJkZyvuWcay1bk8GmmYO/IqEDCYJIEsUSoQi1FjPMezh6mbnZZ18
VZDFtp0ATG/TAZWw/1vXFxNULf9ucEG9s5v4neSVDnsH+ZW3+qiDCo2abRpifcq4LzKWVESWeEDE
2xBazxBgvOvQarSEj/IsZOBtSviiMZoqMhHqCsY7770VD44Udjtb+nKwm5RFsPTREMc6McMJP1PC
24yusXJoSn2q4ql4H/msR3x9yJ2WyMVUsfqRKtGpskqCD6/tAa3zmexTRl+FIXM4h1VbnAtetVIB
BIQHp42gxXFnofZ5U/k8belHoH+8t1J2bRt/IVkhLXSxjrDi5MJXAhna4DlC68QTv1DBkjMH5s8S
KSusOgmyxdsvt3oAeyFX1KmA7VZBvPpQfkRrEn4gsVtGyZxw18TZBnE/T9ulB1gmZppe4W6Oo7kZ
DOMmFBolXg0OpaRgMbti0pnyPmt1gXZZOiRv6d76Hnl55BFQYo2+PxWq+qfRL1pv+D4/n4ifUyAr
LiiY7SUnzKgvIpeSVxffiXxwvJANIhXqL5heVRoHEsOLKbvBB4AjynSU7NK1/dAIdEO+Mj17mWr5
nKD6KnsfvUq9GDlsspMA/KinmEIrHik/RQWNb0zmTeZCL2OUVSZcfG/TRNTepXd6kAmVOKuDlqEP
Tf25WVebD4uaaJmJpSADLtBYwySvtaYAuAOiVkJi4hz8wza+Rtm6tVIA/jtQCfx8lOnvazKouxwl
u8ezqMvaxg9hDkOVY+0nYCGeRkyeIT/KzSe45yrZwAmLU5KjHEKMWTA0GfEqvMlaYFITUhQipeNW
vk1Vy8eWOhngs0xeiNfUJsdE/2kd9qHG7dYqUTloROjXPGRsbwQ3qD1iCKtykqrWTOaXqhlcnDpx
RlilwqzeYslv8w9KSzBT1TPJnMRpE3VnmebF8NpdW0U+msaUSCqdXUV+9HCiAtFQUE5V6fOl9cxL
miGdHJkHtwtIJiJVRThchotk5HOZRyBlLwczUYiiNwcIeOvEJhn/0XQey60jSRT9IkTAo2orelKU
SFF+g5D0JJiCL/ivn4OOmM10dE+3nkigKjNvXgOmJJFJY+UAPgEXo1brMlpJBAkMAEQIcFpRRypc
dBo88MX4MhcsG5RtneyxOjdc4L1PbFozrz6zOH6M+bTid5keB8E5LvW2YIPUtu8FLxKV052jnRW9
lqWgS2eHjr6spzNWwbt0x20Loh0ujPjwxm/KNYJigNYjw3awLf5GdJpJUO+GiqWsGI+TzhTGMv1z
3iGl4tHanCdrEvSJGsBqAVm6QDEXav2v8id0BCMEIIrJDnCzCSPs1UrxIm1m986xGXpaJDhTjkWC
+J6lOETwLvwG9cNwzQxQmxwZPQBEEZOYltj/hI0z9W4YXt165/YUztQ6x6X8ChxoOLlJ30rv0Gf4
SNgnzwOjHoO3MWZqnTB7J/oAEC0cCB1DdNCHrOQAW6wQsxrX4d3ZDCX+F4P5zbQ2oUVy6+KtqVcd
gdk+/l8HkTonK9bXkD940PlVcd8AwDzJ3CUgAoOz4d0ijTrk1zZSPGQNhiRJWSQ3reafDfNPpuDg
FdAxIAXl4IP+9J0k0COqbsNNzOc0OLVWwmvT8Ppa+qUBWKCL74J8O3jzMR4FtnYY+bAgdmfnPQkY
o6oHRz4Y06MqH5PyMZweKvNsp/ddezRYnXpb076EkAUD1GZUy84ez32GGWE17EMfBloF2/VPZHDm
WromEjW6+acLCI9GkBJX6yAgEp3rnZI46ZtCT0CjumBjicctSzmK0O4RmWjnx1C/YiQ4ikPeN8wR
M77xYmsZVyc2Nl1LGzFfLaoSRcBKrKPtoaRH9kq55m5ywua5ccJbWoU73Uuokel71zJm85KMXc7h
ING21QgQDgPxhhWz1pwYm8AgXeyv0Edmaa8n8+MUdofoamG3MT8ivMn+QIFwfNob40Oho9WQUSzd
ZGcxI6QlsVYBRzj0wJDJ3WMn7NMEybxDvX2JrVcgyXieD4mHwZMiGYuMDHSFJPVV4tpa4aq2i23H
dxla0y4D6knoFewUAZpz7ezhfqL1t7x/U0ikCwENrfo025fZXe6h08jeTk9sM/rsHFBt+8R98kvr
4FEyuv7BSq5qhOJrn8aQpYnHRDN+ms6u4u6glIb2c4t1q5EWUMooVC7UcgqVKewt/ag7QQi3GMPr
Q8N/6R+5HXpOeTPAnLikIbkLoFpLnfbJ2MrTC4djiAM0C6xWguC+MPVuiLEb0cZTY0N3Q16T1fYt
/hBA3W2d7CDx3ifz0lAyCEmlwZP888ThXh5DglbGR4Dz1DCZLT+zUt3aI8OxRzPVYZvktOYZtzvl
ssSnUzG6fF8CmOWOQVJD7uiLtCBmAzDV9Bi94vPZ1U5Pau0woEGNLS2MJJgAtEp/Ug++8LUN1yNd
LN2skxKjWzSPbYse6NXRw3NasiDWIfkPESqVpnguLBMZ8mCfZGRsRrc5grI7Rvxrifmp8uW27MSr
0u1xHvvVZPi/edA+p4lN0gcWSnZ1DSq9dx3vGMcLXtfaxcrSj7qdYZThARDPYP1T4X4gh9etbM5O
1/622Wtkr/IeNW22N+rkTk7dmqbRJlFmcO9zCaTqvcXNp9n9ZS1UKBrvAfVgCq16+S1tkmxm1zgv
sJ0egqcEiN3mQ5OGFLrTFr1xOHDVcyqXzr41/JNnNhtBJTE71lrqLAb7Djs6syYMq8Vrh1le4tnX
zROu2m+TeptzWkb9qwLo4JIKMD22mXnszX6dTSefF8oyH0SSrPlL58NQD3yavmMzjpv/KmLSIxte
iR4+la25Wn/+a5uhki/PvHEJkh+rVWp762U0qwd8k0b0+M5RdeH96HB1pzhxjAW2/DG6mKbbN6X1
g3rLMZAi9gU85uwhZA8DiaNX1Eakdlh/9ASZonf6Dy7hV3SMeutMfCozPYplm8PKWdS01V55XLoM
mzaocOON1e/pPZYBm69kuU2aEFYz+qrYGvcpAtqcmG4gmDZoAEY2Md4k6fgd2/bXnGaH3PyUESGS
WuyZBTaxl/1b5hUVRLwHzdFfGiRzMt8r106wmgWBCuOD0zHi+iDJbvljNePRLjkvoCnRACIdsQM3
qMCcsa0jv1Xo3gFWGV36VPVIaBNr14tdqJ8mBI2TaT2ib4MI+ugGyDvBHu2geqky737peHwM+jor
BPCR+A8ikUvD6WL59aV3LcZq579qb/bfZvBqkBjbOP2+7OW9m8O2zyCx8kxrMH6B6Vc3sLtxoyc7
gedCYzbj3+1qShlPr3T7XRr8CSqbETSPagjX0ZPLBKO1un67v9lHk6tPbQRwlPvu2+mNt8xXI0Zk
Bq4NaX1XA65KVbCqruLnyUIOGhkzZMBkQspZe9c2HcoNk3J4V1UshUaMWzkJerCAQLmp0vIj095D
acvvfMS1JwghZpiGh4zS6w5xWNRreto8WugC16RGuRiJjaONVdCCNUXIsyChcAOXFexOgM8ZuVNV
IjehGLkMLykby/nHDl5q2jjG3LUY9Cnx7ad0QP3uG1jqYKvruuem5rfTIfphnlQ6l+TZj/WzNllH
xsapc7+88ZmXbPmuvDfDzNiJTO9DN+2l2Vx1Mn+XVbNqfMaEIqPbA14TZIS2myZEgU3w+oQVvP6p
0z9X5buJV7VgLI6Dnkx3oi/DbLdclbH1kMLFWECpjLpmFcVO+u4qU8HVi/Vvqd2bwxguEAbZif3X
uOzg52Rf1iZc9C7eN00E12s0UIogw1CKN99WJ52zgnCCYuMN77mCEOXJ+dW255/C0TFXsnkyDFvd
lU6MoBwisJW8tKSO6odE0sCIhhiV4i2alVoZqQ8LJiFt2SMm2l4nA8kfaX+v2OYkdvysY+vQWSXe
PREJ7shNDP+fMtN0kUkVk43dccZvamqxlVOys53seY6HFy8s022XpzfH929hHN1b5fQQ9xppVQNV
t7RSopMwI9DNpx+k9brKMFCzwQXdJF/rYdh6McHhg5d+lMl57gN8u3vzVltOvWqDavHFdvJgW/Vk
FBUD94en2YU3eECNl7nH/AOk1Un0PjLIcGFP2Hfg9yquj/UQ+6tmrAiumMS+yT8tU1R7H4KOJvBq
rDCJZhm3cpq5OSKvj0D9rcg4hB1qlio+eVF8M43qvo1miBExFbTOpu2UODAHCDlq06Lbsl84NNJv
dlXSX/rCEXdTL699QdJaplEP1OhL9FjQuwHijH1xiqzZvEm3/dTedEpk+xQ5YtjSRD26RXsfpsa8
JjY2Koxf2zCe5/dUHAQ7Mv5StEeL1RgSfeM2qSP/xPz///K3JfMJ/6hqj5k4LH+DS4AsUrjxLqfU
i+CDSzx97aOVe97Rs3r7FoQZAH7VPZTpsiTtGdeb9mfMmbzMAqqwkRDHmeZdiGtteW96J5WyL44q
2iqn8eicgT/cyn+ii3NXOXo7f95Ffbmbde0TI+SNdyPKLNv9Cm0ovV36jkQowaotK14MeLAxEKDY
FxbBtaTZlaO5Hir+qHw4DOwdPegnpQkdUuDtkDDYj9NWZNnZC3G0mLytGqbprvdCd9VU0NQGeemg
79U5FsM+h6IY3uJUYakTIpGMgZES2snCNM6RYz8PIU4FTl38cbFvA4dJXtaQvTSDSam+GHM65T8Z
kXyo7Iw/3HvOq+lZjOW4tgSSitrGkCBh7ix/hwbI0IzdvfDledBYh1ShdplRkYlCWeSSfgwIJeRn
2EDIjLC5WR2rGTfmwcwOlRdeJts8WBX9UDXWD6U7a6x1Y6io/spNmEVLVojLReL0r1Vms35y8Z5m
XNHK/O0zcyNzuslOcXNXdIZT/TEY40cm6x/Dwbxrxme6oC8vNT9fl59+qc9JPZXI7cp/Q5tsyhnj
Cglp00Df7FFh04xLaGY9FXr22hfi4tb5Z5ZBE9TvhrQe5hT3whFmWMVevqvae2kWz7Gr8OPUa4lx
VsUH7eC15vnBsOHLO7i1+fB3k0qyWCN0IAv2rkq8tZ9WF131J9/3743RWhVQOVpr6yb6NPWUmCYV
eDM2bDDid7s0f83pc6qQdwzsnY1+Xycc3HCk/3C27sjMxC+waofymAsNccB4kUV4ygIW8yGWHQWy
qtw+mE617XS5a0R3LQcFct7fgqpRB/yOHR7t2NC/eSPhbAPfscfu1q/UVzsnb7lBjepifMKi6jo7
0W1YroE+0V9uQT0y/Puwek1nB+AxOof+MqIDQfBqlB9F8O0V6cUdcFDmW+ml9R3OYOcj/bMpl+Yz
2Og+e6p0L+5sc2I3mT3oBLmNAGfv5aNvjNHd0HTPFivBRE1PiY8lR3cWjb/LQ3Pr9ihz/QyxamIx
6ljuhdc7qAj/nRSOeSkYUHqNZ//bFMQGWrsg/UyblkauYGlghihhnNp4NHCtrOP2ynsOVzfOd6DZ
B94KV4P+uQ5jcZk+9WUOtBiR5MlMnC+WiYHxPSp76w3Ds8G9LD2xyQWqIQ5jZMkfn08dmuVLJ8tD
n9TmSloA8ImJGdZUXLqBQx1NH13m/izfD1XpIYd8oNKBPqz+acsOIDqHRyvmXR1VF3bX91mB/45V
PMUTLn6xucP/EOg9SK4mEiqd37dOePJlvWsSvOKqMESERqxvywQYZTYwBt+AqPJ7EytZLcmTVNXV
wRayyMujmtlfBPqaVu5fCAvNVviV68y75iZUH9tLHNqq8N51pmcPt1cLfApCWhWazyIZ1a5Sn3YT
MrllFkwLAnmmAA5GZzyKoDsIldCENmjTOLZ5wxu+/LdpMxyEYz3i/Dh65XtbN9/zgMBGpqwS2ng8
KV5NIXt8/MS7FnLfVDYkiMR516HxrBVELu6YIsUqU0SPDRiHMqt1FctNWMtrVA6fjpTPgYuvROSK
iz3jTGNY3HrpSxTOD8ub7DbsBy3jLhx9zL65JbJ0Qdgkhrbjvs9b624cxa/qKjgqlccLyP3sbTqR
PLpV8FBm0Uts0PJ30/LlFrA9i/JjzILvrB6PCQ9XdDzQavgT/skRiP8z098Ubn42YB9GXoxwl2lM
uFvP/ZYxU4v3bYgS7WWMmMwWtzRYLjPwOcNvVxHfRtl49qpW04fMYN3mUMoBB58wlWFPsKyK0g9q
2tGysOCXzLqwlEoyredz0sjHLiyxXdsIu7wOLfQ/b2BOqapb0rcvwWhj/NU7x1aSWEACdmIAVIZ1
Pa763gEjBIz3cSkJ+k+CNvoawTTu+eIvcPDfAbUPJGM/rBNtAYwYNdsQ0ZAGYDoPib+8gIqk3QII
2tZkU7n3Fq1kn0hs9jL54kK9pqHdzAWVwJghf3LgMrP+4JH3qzJRr8Aln51jHhoXlrzlbm1vIQ/0
jyoCdIrGkxH0r/lEo8Ad5NvVPVimB1fMtJNHIdXbFPUwvUh6C4zz2FLiIrffx0WE/8tkXxS1Kkmt
zRRKwg4G/EoaC+9VSPS265LSoXCYqT9zr34bkvrSTPB+IqPG/BILPEpVcVf5xW4Ihm0hQ5iR/oa5
F2clBs0mK5lnNpHCGaWEw2xxZseYgjT+1VygRfxT2/Lm1dOXbC1IG9YzWdtQBZ1dLupFCAv4Pxkj
pkh58OZIAMJCJb/9ZD7anUWuIZZF/Sa0NectYr6mcHNDw53up/K5YoEQdjYq+nYi+nU8aGhqosBR
TrveBZ6izY5l7tSjwk9aKaZYMvps9mBmx26XKAOWQk/Kgvnb4nvYJ2e39tdjb4Q0ReKpHmck0mql
RpQtunDB/eRv1bDwmyGc4Feshfc1xy1URw+1QcQIOvBQY/hUg4w/B6yfqglHxTJgq5CweifdR7Td
KzhawX74piIWbDKyv1ztwolEIlfHDzbryrsit22c8jeBM3W7Hv6fYkXaT/MlimCU//eLm9WDLGtg
OniFpC6lOcLjiWRt39/35i+8k0mx0DRsmBk14hdLJ4R50HUlnK++rtdGab01WtzP2twZOTTNxl1b
id61jtoZVUpeiDfuJ99eVbb93uvg5s0Nw5dHF8nYFhXvjmFBGGWjp2dn10r74MinIWajb6+jMbn5
qbyGITzSll9gwM9AKnzMM6yxXPuvaD8GrA7Y7exTjKIoSDTUw6GJ0z9vzj8S08XBHd269282rG3u
TN+yEU/l0P0wBawsFB1ZxDGKfcClWtxGq7tMCoZzmHe/JY8wN7KdI+1/UcqupEQCCknxp5Tjayxx
eazCfZaC4i7SzpnOWyUZbir9sZ7MdWb5DKrWQdbxpunAKpl8IFml37OJJ6a+z5rgWNo+9h/zD1uN
l7Cmjcg0dD8zhnwFobtt0GIQHcpst7IVy6u8En9jiwkMrx+D9Jpx8b7vvA+pOBKhg/j85Nu0OyX2
EDSes0lfzFRNjrK9MdSCHoflfoQr1y1YSnqLQtCVNuHNcUHgGEPbD+Gc+zhb2763yn2ig8gco9bj
NFJzAyZgDzONzsINFb8dM3RK6IbFhrGLHwajPMgyxCcOJprVf8DngU3TCVZbxjG8RikPWyBKtEs+
FPvzCi9GZ4Fzo1WLsyMue8sPDIDhOi5GJ8NnCG5+29cEX3zBY4qKf2y3dmkLqsv/UZa4s9oFCDFQ
Sv5bi2ilarJg8ElLIaPTzIYW3rTY4BrX1JrXVqrXM8+J7SB+teTIQz9wAhcHWbK6Z2s1N+9uuq86
e3fiZOFNkCDCx98wRdsHqGpNCvSs2wxdepD2H6bwDnvYrn3hD4wG/n0+iuTCFgNe2Vb7RFfy4Ef6
FBVL5egwd4I/SZcw5TTs75WJIr780eJNWc0KOtvjBFnVQETZsEdPYWNq9q1G/pGJRzleGN3vFP8h
LSq4onsXvTnA+waG9qm9rMrHbZ4nd2XNRuTej4AM+fRa/80p1fE3ar5biWQA0aZubZLWEAGQsm7x
r1FL/fK3idFJQjJMaBFranII/rZ87TYcLfCcNeV2AJZLlrxkftDyVDp68wIufNnDi0O3VPLH1xSf
CvGnAYdwno0z0Hk0nwfvPRbsXQpWCphBdLhsV3a7EenAIttcOco+LE+GpgE1T+yinWp/I35NhQy5
yPW6sjQgJCJvRr4p1zcawVDRZMqmu8X5uB8SIrkoLCDGonM26bMTyQ1WzyAOUuvHzJu3pSamY3lz
0wR7GNg77CRCj+XENBf75JUnsx6rCUvAbsSkAvHRcmLrrrnZy7rCy0MeoE8j2g545iJW7IiH8iGU
VQbb0169tYxoGGaU6F7JXyoKB42jTVi6nRe3XLP1wcRLxi8AwgfDDXY1/1IZGM9NnZ5Hiw/bvjpJ
d4xmTOiq8L0qzJOHgCNwMf1wJtScTEZBAL+qas3XJn7KouzIZv0hxPLdl/0ujIbPWqi9wYP1tfwe
vf7Js7pdOtPHqbzfWPqjwNOpjZuDy8TQlO4fkOYuL3bhEB3pR6MaLM4wXU6cst4K2zt0nnmLlqls
jG6CIXHAemMKAGI4/HU8b2tF/1aO4Jrwp6CeXBukAeQ1cbUOo3iz1MKN677sJe8P807XKl9dQw13
y5VusZJubaKnyAo3d7N079vCRjc4m/jloMXuaJRwuarSy9iQbefY6BdDFA+OPGZKneySgJoAEEHm
2Q95DFCducen4pz0vNU54vwlzKl4Hgr/afkhs8P3WNBo46kz8PssJc+kbZcOYWxFxxYB0ISUWdTn
Cs/TyYwfVN0e/XGmUcMaxTCdVYUtlGdn32GX7DOwgbIsCB0y5aHTME3iCp4TSoIGUmkQJsl/H2Xi
G1soC65/qcfq2JEBVbk62vfvMmYpvXxTdDs/ddHchhApNr/B5KKuL9IP/NfigE1UCDkmwrMut9Ar
R+ZNB/Otra5ixsddzvjjaK4WZeRb0U8nrtpw4RoCTu5Hq39xbW4oHkPZJSenrreVgC0dNwZ0HMqj
0Vn3c1Y+5ra3DbFVzIEohNToOBpI6F69wQysDFp7t+CkldlfDL4B4WvYUgNTXjLsdEw9DFw2dHiU
BvND3Q48Ig//NzrbPCgfsjy74XJrN+m3rpONhbwwTJr3Fltvq8UvPHfCBwNIfY6J6VWBMnel663o
IhtREFpeMTR6afM6stKrot1YzgcgNFL05voDWOZsaW6hwX60mFiWlr4I2JfxlseV+cGNbxKr4UCh
Keb5TnvOW22V1wkQQRYf0UhKUoitedJ9xaF9KUdkXhkLrVDk9wjFtHqNylOakYSbZA92DMiNNBSU
9hkO0mvl/AZDd3SG3lrFCio3qHKWTw8lVGOb+0R3IF6RaJ9z/rTQRsea887UHX59ssPpNsW4sfV+
kzm/Z9sEvpV7u6Bn+s8ma/Weyvxt0LibWm3w2MchSqlb02YfdhxjyGlxv/YvDbrVYWpfuq5nRiIm
fjkPizZFYndFso/KqlOQ669kwLvCNJ/1gIzRAtcTjEF1VPcw5fs1DziTzbPX0/l1ucCQjHnftfGI
ipuLn3JI2tksVjnwQYD3o8H6f9U5EcY7Vg9WB5+yUjy4qec1iIf6nDF9zwlzzOBtEsB8v6++mmLZ
AvVAhGVSvSxGO1DigQncc8LqfZ69/YD1s2w7FpAz6pzez76nLL6kcYC9CQR87lTzd+FhuMfM6OEV
RtQZHbFyYc5rXBZadja92lDn2+AltktCdhSWgViS2r388RT0Qj1Xb3LiYq/ng11ROHLP/iiyFiX5
DKIZGhPeQrQE+F6K9tGk0pRpzBoTfQDoZGRFx2rhirdY0aXOVRYIEQvsWLr80TTCh9bERwx1Ei6S
MTU6H/ADTLJj2OSnrK/8O0F84NgUGxVwtHPIQwwB2UoQ4NaZrMLchJX4u+zZe8wJKvKxQObUwDuX
2XBQuj+kzj+7msGHZ2TNXo9wyGo3gxKUpcgGMfL1WcOlF1z7yVjQSWAmmHkMaJ0QH2UFWYxjxFZo
3xg0CpOqejS+8i+T2PS3FU/NI6lpwh9qxLeWOqMEdl2tua+F/JLa23uQHUENSROXL+xgcVKanAuv
/d9QV0tCDKUxqXH7cSz0af7IM0CUVuSP2QRNTqIwFJIwKOtp6SGLQuxbR0AMsnee59JauXiAhMFD
20ASVCK/mc7gLtvEPxXBIAiQMNKIJVkCX0q99NtehyX8/QUWbPZtWxHrDSRxN0mYbfilevWnhH3p
s0WcjOi9tOJz39Ufvfma2r2zCnz5F8wjqiBYJmLciBhLujie2Fa4l8bYhVZ4bpwaw2M66Gp5mOqK
OC8q9QOjHW8A1p9hh7RKl99Z+Nm5S/JFb79CpntqqoA/s1xSxvRHbNfXNCl2GL84VfceW4uaTNBo
WvBfCxNMo+W0FpS5REJrLbFrojqNmXhqfLSEwnmO+mlHyLZs3fPk93+jDXA9Yxq2XOlWf20oynkW
4RBm7jq66jGQpPdGUNfgEATdOmF0D4P01Z6w3bEZh7tYn2SFPfSsD5O5GcmfiHmX4qL7czNNAhoq
itw9RtSpFlVwyQylxvjsKovLhC7bT/71DDMzPFnd+YeYbjpo0qcafA3EiZgxq1hLesn00NvhpYjH
febO7LLkX8suq4Xxa9Ft+maHegKUI67rD9dI16oBAg9qGv5cnV0NCdGsmxITefcRVIXTYWjMk8Gg
5mpa9Z73Jlr33wTZYnKwhPQgDlCzkYTsqbXXEuqLE2GjFYiH3LDXxVS8aGk9dWL+KbXx4uMtigZD
O9lnEs7nuuD9xVLaYNpXgrTbSqyX72L5a29M96Lsoe6Rfht8DTkePRzZHI1gkPm3GNuLMAh/vcnH
8T+7LOtS2FGvvcLHzki2fvFDNdvkcbs2CqSUP2nZHEMHk3pQ1qKNbuP8HmPt241k3KAsinBeq4tn
BdHQD1kLOjluRXrYjJTcCl6l0UY7wG6sVWrykGAOQsgtuuyxZ2ydGjwYEmfnp967ZWkQrWw99Bhl
irA5BZix9FOxSigAlo6+IxrXglBx7X/YdoC3X3VSNSZ36j01MLKJgp3l9ht2qiyVxr3ru6SL4o2S
xICxYl8a+pRPzV/O2UyEWE+Fs8kNdZ6Uf4Un/OR48y5DyWfAGRd0QyPSb814W/UmEOpISI1wKSM+
3pxmd6l7yZIwfyw40kWTb+Fv4mgUGA9TcPPjjJkvF2gM0F4X4R6toy/dJaQHuId9/taarGf/xZXq
VygY/gWnzTRJGuQD8m2aM+x5ERS3oaWP61A/W2+qcl7GTEGptqzL1EOcsR9Zbhws4d4HrjNDQRo3
rlueY+OYlSz9XdeGJ8uNbVIwITxvKkiJifmisvC9F5BQlSJeGMsBlVdbVjF3tWM8sK7eWibKzLD4
kmP5PBqECM3hM1ToQx8ilFTxm84FqWTVB0TmixAIWlBVIZQM2uDkOrjJIGsOu+rYO+x+O697rHsC
qEO8uft+8RiBl1sGZODBsDLIqqI2pejpO6v7aQnswlFb10BiFng+Zt28ur/V0N2UqraxD/MzwR7c
DJtuLVi9qJhMJIl4kgl4UMgJ7Pkyjv6G7VsE2zFYeznLy8A8h0N/G/horey2dlX+C3NnYwKqUpEE
XvHJaGMjgk9kzfa6pDovJ76u3O8YcojCEcN0k9tQu99eDZ8tHJaU0mlkUmwYLgMN1mXo5C0QeIXR
UI0cq5aSFNFkIqY8l9yYZq7PFmrLcW5XkMaiYlfCG2yS+4yLXNbpkxvJqx9Xv1bl3tmyvCzmdHP7
Gfk0LMPE1E96mTJQq8oItL3P9I5l7ps5jigSkPtAfif7klNwNHQn4YmLE3+zkvWiydbypSppq5hW
w0SByEDoiWh+WEyE28lxdqKptmMd7trMPthiPJQaz0KGPa9tD1MRwYwuSjbe9t1MVzpLe98Z4Tay
jGMgSHl2Uoo6kdN/YTCsZ8nh4sdaI2abg8/ix2cg6CvvMMmbuJbZbenKqTv4dqX2oXCdxyawCfQA
VHHcn2iQUJ9qbqP2fpTqvplQTEO8zZs/g5tlBp4POgF/cDwECGoWvlkZ7ifz6985KeMnx5loTnT0
p/GNqxHItCjNjaeQ/pb1KiokpS7V7P1lYXNsEAICKbMFH+jVYgJbawR2nP3RJGJQVCRdpO3ZteRl
Gl6dQD+VLAxKNNlaDpT+HA+jhH6jGEekCZ2zW5DZPvhMGvHQcO/KzNlbkDVXKOySIFiNtYNBZPo1
FfCPuGR7OOqlVnjqmnLX2LjndPMGEupmBlqDLgZOuqCLmVU+Bwrf/CC48Kbdw3y+n+tsaRpOYzDu
XC6vPMYvW1jncYDg1eiK4vMXARdgrrzc0j4M8hbsNVTFqmW0VwY98EzbQFNgxP/QlHVQOUgrsLgf
8GmPa+8J8ybUZ12O/A3QW9FpJDI/AFbDq+eNSuBRBK+igqKXkW/RP+vU3brsemVwUO6MNWb4bNjO
l9sgvDHKdZjprYsTl1/Eq6KI3k3rxYnSV1d2P1aEWVfwz3cLXCf8uVnPInyNNCFUlix2tSMYQNh2
ZB6698IErAVXO5QVAEiXnoYMcCTxT9y9q4kRZduXs1576Iu7pMDxQpTHUvATygLnUdOElApsVbcz
F1VgMzfGaxT44cxBiYyTtsC3fYHwTg//umaWJP+Zb1OT/8U+OWKz8d4mBdD4nPOekYSkm3HtwOnh
TkoMlJX+l44+yA9M4sUB+E5Y/ntNLrZnYjXVeS0myzHsHqc6BHH6SpJN2CLEbX2gKcCSZiAfTyEs
KUcX5gSLkmROzoOpb6GbRusexxRBlE+Fzi+wZnDZxOfl8LBgDtAZJS2GQF6HF2AJlOyExo3V7sbX
+A8H5I3pBvhoHBfJwZcvrEukrDsj6j/nUK2qpFmhk5o6n6QF/zpISFeCCmkgvV0XtdxM6ECLXj0b
jvFBqdzMasjXUFhY0vrtNVe+jar1GATNtYyxS0twFPSdL4viOUp3uAuTxxEpyrLv28YKnxotdp7F
Brw0icuCBm3EA2v7HvOALMcws2zxNHDu3Kb4rKPwIp0ALfU3Uxy1KrosHWLViu+m/6i8Dht4MmNy
F5rTwq3DhQB1aUneHEbQRbsaw5GNNiFDP7bCybKER9BvOQA4TTIVyZD4Gxnje5PQjTvto2dtlfc5
MehqzCSY8e/a8ksiUnEl+hWJcRpKhW/OHCj4JLbuxAKsbFdNycLWfetRtPKASvlc6xGF8sPkRf8j
6byWG9WyMPxEVBEF3Eok5WzZvqHstk3OmaefjzM3MzVz+rRlBJu1/uiAmfAvrYrWTgnjytUXV60J
yZEDTC97jxzvQScavierfy/Fl9V4AOBcGwNvIfEb5pkiKz+bnQbxc6bv2sjrcBcOvLZUPAvqGuei
umQTXTrFi0ZeC5Bcwr9J+ipJHYCg5b0u3tIEtAiNFuY97Rj5NJO8wsBjSp44dkkIQeLK/scppZPA
NbBj+R+MtlQ5iRiZeaTHB5dsWMJ4POm3COzh3iaMaxvoNuFjidw2rzoqCmPfnDO2OuOw4p24Qrv8
lfe2EWFF/JDyL516PP0RP4XQy5M9uHxL7wqydIt4JP+TtF2iVTWyZQHtBwfXCmFjFGCoWFcwHSVO
9+pJHyOahxuXgpuQkmGnfBc1d07ZyddiDOSk27r4i9pJ7i7yEsWGZ+FH6vlJxa0AkDFywi4s7VLq
B74rkV8+9G+EWbDCBbUrrC7C6I4SjAjBduS6DB/MAOYPEguZYUzUd412JBddayawi4Myl1RYZRuN
AHnwpausk9G8UWgUiLEhrONH2+LS4uQX7LTdEc+hY14HLQwPBQ0cgtU/42FbZYc6CWzukJKA+YGF
9rcjDMh4Z4fjfBEeEUn+nDyIQbU7R2430QB5IsMhTDtHYkL8JkGpEbE54R1B6QlUtUu1S/2rx3uD
gtnqMKrIH/GkfrG1pso97rjxCS336mche7nPj7dJKxKIAnNCghhJLaHJOiaaDlUfKfwlWpXebhdA
0KBd5b5T+POkBpofpM0a0XXgqiOf/s7uxdn8FfC1Pf0M7ZIzfXOjBQY7oS13byg+SAWlzaBTvYx2
mhTEd6+RxDM5iAPya/dCKIywOHnvHmp5XlImyh++zqy+p4YNd778ZTRedtdVchRLl9RdLE91faAm
g5R+fg4olSwzKLya+RYO52p867qL0p1XCfpCossFJHDYxa+j9spk2IPiUIe7iW8ZykVF8usgd2m+
MbvFWrWew99iesNTKso34zuTn3qC4d+OjH/pylqdaHqeriRVTfm2H4/cAF21y87Td9sddSwkKrox
xgRGr3V1AZnFgMILKCD+mmDAH1zAjI2AAlPjcK4OpGo0tB5sJN0zrr0UoCGD8AKsIxCQaBZfp3cC
MPmZkMWLJMPfo93Gnx7rm0YgP2TDkwfWE7Y7cmtW/kUormSaDxh0sYPo2S0w8F6dQmoXImBvdZvm
Nx6DucJvwJMuamefU24sn9LqIo+/NeT1wMuSGReTi7hOEMeS3H3UDZvhpQPj3ZefSBHhJlzuVrSE
gCIdPpUvebLFz3iAbd2jEtFyBwYl/5m3RD3Rs4Y3Ird6TID0IqHVmRWbdCCqHjT/pmA223FsYW+Q
kj2u3TI6WWGCUmKbxzBmMpfyJWUHJHVa8ST30reI5VJHm/6GWJMdbF7cKA1MoSnzrkN1CxgWW5PA
/ngdsX7HbGwetCuXnMYSXpRU53F/t5FbsRvXR4IlUErHoVtB7rUgDkv5GII79Vp2W3N0xQIKwQ0H
bOxAfFficPrEpoeFCP6fzGsvLTfid99wLxM4mG8qw8LGKtypaSEDkInF/Fpw5xt4CIEKCPPSE+i/
X+7gxDgt+GCJfswKr+AWITa5olL231RTBgEEjXg4+0HvvxnKTUqg3ZTMHgmVtD4SYCAjmG1/xfDM
PycrxycxhVb21hUByhlNZz4X4W9zjX6O2C6e/mQNht1eNcKzqiM948Vr0FzeTxHYNd9rhM/BxgeG
EmOps6+WDQehCG7q6aaiGunc4o3GHPUymTQ9WSa2ohU7cmyS1leWzyLGYv6SEEvsgvYeUOJNbB56
Msooil8JDTBZTryNxwtfu0E4vDXsY7J1JNtUSRvZz7/E4EXljhcRJZlAknRmEv+3Us9C+M/nMC8J
X5BFG76QLDa+RWyQ2JSxDGhIVfGqr6miHHsLNwy9mq6wnZMlcZIELJLwSeBGNbJyw8fs72JhV1Fz
WqHd+GumG78Klz7iTymKhZByTsm5+mHHHB9YP3FHDV8y9RfprlUPacvs3xPyS0ufM9x6zSZeeUmw
NKUXvSPYHZuJIWbHPFu98c3ytsABjeW2xgTZOBh7tLdgeAIPID1AATMOuzzHQokLic4wK9wCJhHn
qCC/VTgF+DJD4pCNFl0PxYbikzoX7hT94/5HIVdDdhGvFofDDj6Qi9g5SnBLVx7UJ60dUbEDjm6r
NTvvSX0XGWDkJ9o0d9S25U/EMwtvSt87rJXOhVuTTkQChhGeidzTw5YaH3c+Ez2vnQEee8lC5MI3
xysGESxKoxlPft9RBtMB3iwtYDRh88aZSo+nizx14zqHtkm8iW8XJKXaU34SscdZMW6YLYUY/NmM
xr2l38wi6opyt10ceQFWXAZge3bM9ziy0VLT+fWPthvQspbiEdL4Emt6cYQk5oVS8nk+QRBGNiUQ
4tfKDQaExK5Kqri2vImbgN8O8Ok+19cV5eE0tnjCj7HhzU2imrnlKF65iJBEFLLXJSlrgmxHRYAs
mM9Pi1hLd1u/3GTgqjOMX+ByiPLKWWq29E9Vspt94/GM0y8nufWHQD5Kv5F3MSN/uOdq8chlpFzZ
beCZBzV1u9UOvI5cx9xA3Qd9ziNJqOwT1XZ55MiuwTUtky2ScK61caPGR+K2IPCQWTFCb4S/j1c5
PYFEVRIMSVK9uMO0TWUDFTOYWCwys5UD3FB6AM2RIXFuaBvoiTadLNjS7WUrqF7vExb3w5XTKDtk
5zung4JgSfQWBN9S/rUEVjr+n9R6FdsUQdgJqWFbC3Hgis2LyqNTSarhT0RDFEAFU6tsZ+le+M7p
tJeP/FEw9Fh8Gd2NH1ddBXW1huLhqwnLKzESZO4VJFbTibAgdX5rMMuR1Qwpn2JPk/AjaNH3JLpV
cu+55MK/QODHaDs6yEGjYUPa1VM3fmPUech6Vp8Ckmvao3gfNGcttoPX6jMULwblZ3/Bm4aWq7z3
S6Y4iZ4XmYcHtB8f2TbzLebh8AFsjbKGsA4inUkpNH9I6hRP+pqMVvCqFpMWfbmuFNogJwAyPr3x
FuomZABFfIXuKL5Naa/6H7FGTJbT1aThIvg7j6f2SOQdaV+cP6rH3o2ESd2PdGOlJ5UwJGIkD7J5
eQ/xmMl0Z5s7/U5RXd1vgmAdN1x70rwjMuagR48+p41wU4natRUDWwpmKgrDTyBxA2Kt7oCQfyby
E4R9umfTNr4orLXtIQFgMoXjJG6TlQYOWiHw+msBIY0GvKraBtq70ELeyN2iWX2k2ndrDPtU/uH+
H9gAqvYrlFlD4XYb7DBEHwHDJ+4UPar2NJpvq5i6GJUoBW/sMUDLqIhRj7L7NJzc2gdOE5nhmv50
0wqfcX/E3bOi5oQYZpD9iiQrkbdQye7aoWRx5s/Ua7JPObQwnYp7HMbZPzo3LlRiYEG0CXqDbihd
/cPXHfLjiomogAMjEx8us4QO8mPrGxvpX7eLF7gVd/g2If596dvTLvJ+uCfpEyEGbN0y1dBt6fnj
LYRRV4J/Ghqo4x/ip5X/8E965DKssz6B46Cb4ID/4zwtrQl7IS3v4T+AxgITx7Cdwy3POGLNkTwE
de9LNk1FnSdPWGDBhGhXzJnNLR8vkcuAKei87V5lAmQHjLswKCBHtS16RKECZsnuCiTuOhJJ1OHO
8NDf58pvLP9iXCzJqSZYb9y1w9Hn3qUWCc1ztcXnaKCF0tyh2JbsP6ztxS0uDklwiO5ta3V7/qjB
JzF/KaMTDkwKQn4r7tG/XiIZ5iWR+Owzj16JKMjs3n0SZKhfCATw1MatA+oPmN9Iv0HDvg6y39Yk
7Am1I8WkuUwllfYId+lv+RvvMKdLd9HVeHnL6CPN74LpKiEIc/jMiDvrLA4ovXnMzlvWHEjg7C8Z
d7pJuGh/LH61V6U4KN1j48ovN7rla2XY/Xc/oXnayA/oSs2Wmn1xpV1lMUscUv8RJFa/x3gSjG5S
HgwdO8C3CfCPpAcKmGoWUqhU10yPsnzPXBjIfD5EnLi0c5r76Ejzm7+FjGNQZ+xYbSoujbZy13rk
CNUL42xT3JAGoZCmuCeDLCDx2XS723AsSFkdJKdj8E/smuxDAmcwFSu2fzBJZtIQ5eCIpOyC219l
vJxHePIbYXvfI2PeQfKg0deBZjGhTaCqut3G10y6I+FPrQiosycu7D2ia4W6k84yafkMyh17Mal6
T91N32ptX5f3bgmuQmzMS5f1XBjfyiQEfT5L+5HNcGa7raikHz7U8lb29TrD2tcCFwQYFKVuTWpA
/WtUNHX26uEz79Hj+JlVsXkJ5Iz2PJKEnYrU08QBiYsXE3azjRdr1LYvzz1b+ShqZNkP8BjIi2lS
MrtxNyqHMMppMM12CUpzYUZ1xVArJBiPWPTJP2NwZb6utzVphZJ8IA0uI1ERiN28y9NZRgaPCKQY
oCLQXG3L5W0sOKOKRf1ApMy6NZmF4DVXKZ5B0nkmAghoSTeFgxIdViuM/biLKx+VvtuwL7GrMOah
fUmdutkyWWnomit44sWNEB8044snwIiXEj5ouDB1iPNKQ1L7eaOM/7L2y+hlTHqnKqDsXNDWExIl
AyLSMIihZCSreMsSyhfM5FuRQEHEK6ECa1M/s1/RLIMgYqzXOm0SA02KMGlrmbREyOQNpC9x17RB
ip+rz7468gYI/N4tyIcymTsGUV2j+VZhWnqTNO1JQcizKrwIDiVGm5ILTBHCO5O+Ee9G/x+JHRc/
oCLRzIHKMOfM9SaQvniVyUxzmnphYMsBYQeYq+SVA0FBTJMGahAluk8aYBIOsehC650m7pMA+gT7
SJKTzXwC5mLgAxtShmi7QuhXA69K+aFicjfAYmb88jGl0BsT72KBvVIYdj3MkbjPUay8sEqbjyb3
lhq+/IucXR29QnYxQ48/igMVKPZCiyBhNLSoUlPVSXaMXNeSvrTJnrZGvYGnZu9tlTv+FzKF6Met
94TfglSnjEEo1TegiMVb9NdWliFv1YJwoFNBZZ1qcY4Xq91MdQ5TKxTyrtupihvJHPnCnxF+RO1y
QjISEY4/nMpn+KT0xJ/s+KJRBxy81LcmI3V6X5Wu+QAPCXnrDp44HyrjmDCxlvTOeZHyrINt7wKv
C5jN3vIrbQYVgKnsdCLWUjSxWG2dDKCcs6c9tP/0j1R3+qOmH+rfukR0gehz07zxoA35jhSD0t+G
lLysHtU+JGI6IdbKweVIxOUAS/oX/HGDz8/auFAUyijXaLo9w4wAI7IV6wfCdqu7KR3r27AN3ufF
SGn3+OZJ4LpSUzagC3oQnrqM7IRxjCci3lPlZRgPwpKqlwDzVx6QExLmboa3IjzK4rGq35TAxWBv
yI/GIKrN0YByAMeUO/IfXk1spAPHxUwU8BoOjBUqZRBOdqn+pJaj4TgwGI/A2T1fIR4Bh4obZ1+6
sOXlMn8I5FmBGATsocJ+vhvknpvraLJJgPd/ac9W6HaXNgILHfUciG0+oumf2R3b9sycoVDVCwCS
vMkADrTULRdkqWObMwbif0wJbIcFCoBevbT6YRBg3Rk15XcwQ4DFLNqaqLCW8X3aL1VjLAnqJ+Lv
5jUsgB+Fq9cK9kI5Nkuqb/E94K4aV4f8XfBI5W89GocBGOEdGEKoQWKclNuvRnxI4RvpvgWZdMTs
ktvSOWwxtO0EyUs/l+otRsqglEQdWhLdaEOEk/+HJCzTsM36ifiEfl6qQ1FKjhtu6fIfqD//B4BI
iUxbsNJ3Xq/FV1adRoPYtU9Nuik+G60Xswn2Ci3XTXvQz3l1XQz0AjprFWG+33+2jPsRj3EjffkR
zxUAybBpRMzmuCIf5Lhr8V6dbgouRS2CnsnwA2sAfBqiCzKyRRiPJjpPusEOgzIuoZpJvUTZatPr
oU0g8eKQKMGmySuSxIYUP9S+TNKDRIkKCq3q1S5OeQAbnQI/ed61EBBp8r3wEYyTlsifISuYbkiZ
qMDVLhNbq6l6eyEzovl2xQgfV4lXgto3tX7MuaL4mVy5G2mn0ddD5SbacYJ/TgKUB322SUx9k/NF
UNSBQJP3G/FYNyiBQD2jNebWiR0ATkAuU3IM8pGGnxa16YIwzbcC4L3gjOnqcFPjHDE1MnU8tNps
rginRyIqlLvQfYD981PlRVuRj5uUaIZVA4e5iTNv5Slo8ALQK17W5BARDYPL3EPdsHBlBqHcG66o
NPIUINLBx1+ELqv6JH910WMyyILZdLMnltBD9Ks0Bx6MpLwzAYNTayZvIOHDFG5MrdACrPtst3C1
MjsWZ3BVj+sUNC+LEfPydcLRyc9KJuNpq2X/WpV8/cNK/6jzL8LOEJVsiGcujbdepsJDF/hagBXH
bV0+uwIUTWeVcAmmxt3LO+8GbkSwJtwDsXYhRq9I/C760aY6FP/QuqAMkTax7Ajq2QCNkXmUez+A
zxhlRUpxiPEPkA3ReYEtDFwtOfMB9Z+moEkkCVnxNsO0nfkiLT4mrgbogCC/Ai0JfDMjMtl1Pb2D
CdChMJXu/DG86sQCw6f/TAM29el5cVERhe0Z5yTUthnc+8FewsgA3giEA+chzZb8Hv4DmuHGVkjx
q6if6u5Y9tdQPSGTp8KWBQ9vjdYf22MFRMQhtBCoaOQ4OImAgL4HL9okJGSsPDm1K1R2V/oPwLon
GagCsYu0EaPzqr738/uSmonN6wieyy9IUFEMyhmFVjeR/U8KgqJdTLLaMDBzG5SNoxOfBGu3Du68
xMtq2xJPsTqs2hPnJjxRpO+C4r0UEc04qJd7cO6IoEuHqo4kONJUQeL6X1gdAQ+0n/rYzg9M0s0E
MmBNHqliv4sPJrjxvNJLAZiKz41XYTZ5qbzPqYpQ3lV+twzzLJ6U3t9hF8DI3Oq09dhK/4qEDUdo
O3iqTm8p7MA86zwtUPiUmfKIEHqhpIFFvBptalZG08DyVBWRo5VPiKuc8MtbEDl0x8rUqC55O6bO
1hj6DnCtJtxahXCqMLeXEL2q3IW55kDrGHRBGp3Mg8z8qN4z9Rl/CuQH+5RLizuaUPrNzBZfOSMU
GZEzuFcW0OhvBgnF1cmWGm1r5TCfobqES1p/AkWuWq9Rv5SZm0rd8z/8gEGMtgCdh/6BJb8Un4xx
Em5WCrNkOP/bVF4H+O/MVoXndEd5UzltgJiaVwEH29LvVNDpcUyam0j6KazCdv6dKmK4byK6yGqd
/5bRHjHjzL56TKOdAblOOAQNtcut3Xw0iKyuiFJb6XPs/hG1e8j1RxO4Mt2Uw21lriuUz4CCDlGx
Ipkm6LXWCpdKOmbIc00u1Huh2Pn0YAuVOf/apQ7BuCqBTfRvLl4Qy2XZq6je9OJcgpniy72lIPr0
aBAb3JxWFGdzW/B8CDu+uIlY2RtCtuzF0AeQ39DCFtiCfGjGJ+jNNU3Pqrrrk0MbP8c7qQ5i/zCQ
sBtUpsTnXj9W4k6f9sWXJqEcWBqHSXbAWdoewsVxIv92VK2otihAmHl+SY7SrdOcwNwo71VxKdVD
Xm8n8FmKZwPXTJyycxn2sBAwKZCuSwL1lO159nAti5b+IdIc/YWGGc8ObbTEqa6bN/4+ilpBcFJy
XlgkiG6BgVi1pMYjPCGchwjVAPsdbZ+cfB2IaZOwztwNiShcYvuX/LjWGL2OjL9EfjZatFGCXS38
TRV/LbEI861jOg1gdf1q9njJQj81TJqjctK47yP+njirj74quTxcU3shBofnOCXBzqR6huKYApZ4
XMt8U+n0Pg4bnzoPA51G9ws90/aexHEvqTS0QEdFKBxpGV4cWSGpj4KxKDKIC+7/IKxlyK6B9oPh
F+PrSwB98eFEZlDPID4H0yE9KuorVF85eEFedXa1rIqKAq1MG8h/r4rWj+02A7kGoIM/M5BHBFak
UX2pob6JUTZgsiQ8bESJgnBLZawHkm0jcdskLD1xhIjimgfwuQGZ/LDNZB9yH4mA/Szf0HrKVzAf
JvOjLolg0yyfAkP5qUZnCX/CTejLTTD+aNQEDBms6DXhCZ6A84CwM3OnBYUrFQLw5n1sPuGp8tHk
xrkxjg98RL18Dvx53mfrgvZSDrywmNdietVjauxZvNthsD0oQYkgNtAsgiCVoAC4Js1dWXOKGoLh
6JRhKokVsZq0Ru9ESKlbIlTFU/8n5ucxcwvOCAUNzUHUf8qvmfkJaXl7bSgyCVlPi48ZjpCmCMkS
PmNE4H6zS2gC+Q1QmufvhO6EziQ6M7J3THRvJDyVXwtHiLUp2Iq0iWtHUP+QkQxTPp7SdScwtLIl
8PlkdTO0tIaOf8zsAPQEH8UPKp2CP6pAgKIoDa8oGhfetOgnB8Pi3CuVfTA6SU9w8rFe7SuryM+9
5nTV2cd76Z+r5j2pSPJF+SMSJ+E0QPp5fk9CN9Qbe27+SXyj3YWVbVmcF8hFsGuA/5aPy6s8cejP
K36TBHnoOb0ItcdlaFgx3oBqaOw15GubOlpUblrtb8XVSEjpbw20SU44njLRwwYLW4qHriOIhifQ
gYqRkyPEFpU+sEojX32ACC/NESZ8SvFT4SAJ2/cut9r5TRdPFYYFQBc+3ieajPxHQfS4kq9VbkkJ
Z9Bm+mmpISOkCLI9Dz60PONf/BYnEpU5XTn5VYrcFXegkUGgRUTjvMKyE+mEBIebhN+/OKPfowGE
y9u8D0q6n2BHyasGRfXhcaS/iPujAyLQow64AEV9L3oDh3QEs6ZemnR2eQ+3sU2V+xBXm4wxjUFB
j04GOz2++BHAkenAKF0GEQVZLPUcef4FKyqPKJT1dagQAd0MuBrRoE03vXjmPPEx80Z7Do+RKawF
/0/lbZ6I35xfVBjseSiqmc0HJoTie4y1iM5onKNHMEYEbgy0sn2X6CP74sknm6PTMnP7bHUVkj4P
3R2VHaR/MfaTHcK77SrwX6N6YRk+lcKvpCOIj98kTA+ccAzHrMgDc7zC8zYI5MCI3HlHknbge5WN
IRGqxEQpeAPAe0kLFLMQmY8I/wBTGBvbdfw7KV/RivBalRkmP8KEGABpIZ1lWxQ3SnEDUhVIj1bd
UblQhEPQ4byLf1Nyplj1UZHLVnihq2sAnjKPYA4Euo/QF4ktEbQUbJP3DNEGulmrqI7Nv5V2eGHF
1bAJ5tce1RIjRzb8giMF31pkle/qH2GJs4NabvXJYmkg6gCsC6yOtOjJkfQ35BI+iYQL/0U61znd
kWt1WCruiTixSPJRkBKhJOdshGjSHnxe0y0rOBjk0EtWH8yg/hxSlrNTB4GyRP2tAMQqVGxgXFwZ
/jpqkYYd7PqxokXnvYeJME/E2BwXYnOUnfg5cGcBy+5auFsSNDNPZVRhslgd27OBZAj65Uin+CHR
1n257dstiQ6C7mnmeUnLeWAtiz8MKiorZ5q3wV/JkX1abJnblXlqqg1tU9TtVB/K++yQgjcEx1ZC
5nziLqLiLusOISjnr8qMR/aI+upUgp8DwgTXY2T1vYslmsdafOs+o13Ax72zqvXYpDtqx6mtag/s
kuuWqLbZPwbFyfg06FendwVV8ArLeA7G3z4xFbDqC/nD9KFHBd+u0vZUgFqNYKgRwlE2bv+XVyH0
1IiWBjBP5NhhMUePOp2otgN8Qy5HswzCbS7hi7mJ/YZZ2R8sGGPgOUbZlDbK/h+ARx6AKuDEBbsb
du/qNcSjEerflXBhVU6rI+E/MnHa3W+dfXHsMCHsS276nwWjGjcIaiArKGii3ewdkxJeFtSyOA0F
//aW/eEjrCAe6fT6VLaq6soh9WGRYaUoewoFNdmHiE829nfjysNbh/LoQ4ouICWFhx6/HQi7XE/V
a+IgYLEKtKNefeLPyCr2QmFtdAx3BJ9K3TEZYlxGCCXcsTvmNfIFNnJe+g1yO2whjUpRApiqsMUc
zJUkeKAPeb24srnHwUrRBH2WbEBmflhYginY5LAWGBhcdiLWm4DxRmz/zAeifg6dEU2d8bbiAyv8
VQOeJBAi2B+cXsmV86bXDzIiBk/5oiUSeZ/2rOKSsWXHU9NveerZjCich4fIN/WGwAAPktNjkCHg
37T75JSPx/R3JgQBbLFDZ0HUxLaZST081YQnZ5ZBYZfA4wmCeUzQl2mBZZ4HeTf9Lalbs7c6Sgpd
Vybv4BSfjY+ehnrk66BGm8zfT+Bno/BjKiwKLmfO8FJfcmQnWrCm1lLUr5n+SDpnKt6y9hvAzsj3
kehltyjftaR/Bm/MqSYGieJsECHAKzByNdWu0CxskNgBbRDOsmKVpyIEIZAbKNGGs5B/RAYDufIS
L3WkjrC+7FAxkBKHzWReFwBp3vnxJv/nS4Q9A2np9Q5MDB3FX5ocCGUf1I+0e88ah6ChQNymQASN
ukOiPlQd7+ZNNLIBA24f0FWg3CXLOqCHsHdIQcyGU0BZjMUSplni0rSdDd+6b9V3DWgM1OYQ3lYf
iB6MYAd/gtN6Xd50Gzym2PiBFzevkclSmw6m/xAVIHemMuRuPreGS30NyTQQ+DSfV2yec4etlQwP
KeidWP4ZrnzNwTf1i1r6ATg7NadBa/basMvGgz6gtFvVH75E/PAhMkjdMwVLyynb2qasmpHhGOAO
K94naNrm6FK9Gi+c3xGhO43iGbyEEr5V3MiIeommIlTCV11K/xBvwx+cauZnQFUos1B2qvDDX30a
oOH+RsXuimra/wMySiJHJKW1vojVB1KeAY4cbErejx/kJYr5D9BdQ/kHceCc7qcMEUJ1Mq/kzfrQ
mbpHroo5fYbCHathkpyDO2P/QIKM1f/KxNou+gMP0RqjGuLg1ZUC9doa6WNcxsdoU2N3q65+e6sT
ROJCajU6cazuNO9mA9RKOvfyJiT/CBwpOelMT3x8itc/fNEi7ytR0Vdd4HFjO5HvEUyiutaTR/99
VlDOOIp80QnQLVD677HV8s0al2EAmCFx3S0xfV9UHDdXvT+lFl2mocDQQ/y7264eZuriMp2NE970
bNPUFzn+q9L9gNQ6Km4lhGvtf5CfQapfwHk3W0XkjS+Zym43O3S+Z4YodGsecERmm9HDtDjQokGA
Oi48oq1x1PMXz+rZrPcJdzuVB4nLQ/eIuj2UFJma3TXUXIXWMwoTvlUosIIgIbp/90qJGevUxrcF
k325+M5Lu48fqLX+Qna2nwm9C9VRVDUNlIDDIwXdoy1f2ngIwt0sfZMLXgVbHfML4FB0KGkC0klC
NQgX5fpkEJCZDR4lBjbo6YCSGKul4XtcN0N3ocFST0X/Ra6EAEG/k5RnRUzQxtjetBtTfI1cE9aF
xBWLBgGDNj9lJ3LYcExY7VbN7+QCbw5y8hwlN7uIGSHe2CnZGxkvMkfZITRF895Ysun1hhXfVv/k
8jgNe23q1n5+5hjP+dlh7gbmNuWxzW3kmZi3vioAoOImKLyH0RsTg+KlP1K2aXEGaZehdJQYmtFL
z+E5QyKw1giH+fU9mpsWXyqMqjU2REJPx8F3lY7glWuGVBupTLKRzO/a33ZZtOGa8vSn84GoTZSf
BhGPJCHOn4LmqW9sAPcaHvg2Fo6y/T88n9WOufouWVzXhZtOTOn+u19cySLQ8Wqnb5J56v1Ln/7i
RQ0g9u4GB4lS3wLI0QicolsfKNBArIO0ZDqroeVj9cxsNArZvB/jnxM0ZipfiW0JO9zX+7q98BDg
iTTe4kcqvw2NY97E5qOUiDgkT/JCuyZ9u81tWO0B9Ds46FXn6YDA9tmH6bsZlPOyttgdvefjusYe
jPK7fBvJtF6ttRZdpsivKqib1WozfQDQNMkhEZZA7ClxapDAYac/8/aCvao8mBjVWO8JqKjdId5r
5GjffF4zJHzdxt2/ZNMXW95Rpr7mo+vxw2TOSSuXKVJM3fnFWNnzRR2l6htaPP9qAEohLFj76lv9
VhyAPV9YMvTVo5AoJGL6gLuFvK8O2NPK2CFpDUSHDYSsj/cBsgYkOyTZx50DS71qwx6ZE+xN+D48
Q4PuAs6sdaAfNGCHwlYg+mxxYKs7YJWgN05sMOFaPL3yFpn2OmhB1ikDfPaqK3LT9tt2cnrjC/Ah
NmxU21A9LIAVy1xjBzpU/3k4dS4gQ5AfQmyYyo2rvjF2YmYF0Ybhtefft4plkbLNg+jvqeqF3UFl
yfHXdGeRwMtvU3HJ2iVeqfdodzCwP6xnq3xM9T8DvRbWqsKN+30svaqRSN0DFnx/m+8H5W2+CV8s
/yIlVqHXki++GwWeTswgcCV2h8p9sE2Ar2wn8bt22toQt2gTjZ7lnF85pRSaiL81DRIVr1zdKrd0
yud7BMLc3Cj+kuVuWuEvehK+H0Y3mOwsUTdg7XF8YCzvZA/dRD4cIXM0xvzlBemLXBkaHlTjFVV3
I7VHp222bb9rlF2cf66wnRsIeyqQQ2PrT54G3yWjOybSDYd2Awb4NVAOJLlUIi4dE5tO2uX6lgTp
hIvUqZ8pWA1Qf4VgtLDwQa3z8lZjLNAZohbRCt9SeDA+V/kv8La8nBsIdwt8JvxOBb0rMF1Iyzp6
gAqa/Az6pY8N3+lcXgnylLGglI9CuDhzt8dOpWqIauHE7rM9f/nwxYSg03VLLgSkHbZA+iroK5Vj
eh49MT2G4R8Q+0p/sKnSM0Ea3Ug9TH5DYQUBUwsEzG86JFak4svNZkYdEQXg+qCbwKuLXeM50Xoj
vEfFPzLL9GHPOI8MLreJhhYEGvTovtsSiZbRsmMzpgaG3Q12xUsXKzSsesQdV9VPKcLUa2ch3HaH
thhuX9zSzRhF73TJVcMRBbmzOAwpHgma346PyMwzwitjOzoSQcsKoafPXLwnfUF8pCW9Ez2gXkeL
yPdSc83MUXO7RPYASvQXVNQFdd9GdWq34Y+k/mCC5FRFANzUB0SOqE56HdU2zEfxEZQgnbux3o7v
RXcoygvCa0n5FSYnOSUZM8xFf4D4XQuJkk2IP0/94+eEoa38M57Dy0d8SSU2ZoQ9arZzpHyu3Lpz
dWXDVVhxLmC6co4rV6U66OTDR0XitUZOFVs1KeqK/KIRcU1vEZn1MjsrtphxeEBuieaDroIVo1lk
KRwu9KdSG8h2R+mYfsbR21FvAnLqzd0RXlT4b+Bv+/3VL3ZASNl9DmjPIT3B6ZMt1L8kHtsv82/l
u0LuliPQCTlt2n3RSa92yLEZkgP0EM1eH9wZLq4hBaohqxynN4AH2LXpStyTomyNnwmp3NA9O7g7
Yt4RP+TAPDeDp6xzA9xm9aFh7qYpBLVybVG9rv7kzNW8MyfpXnH/eDpaE5Bq3Q2V3RDsQ1QQ6j6d
dymcUmuFxHb19thf0+4IjQo1i2ZiOhCJpaKHk8UbqEm9kZ4mwZ3NtZhfXYTpzK4cqs25YuK7SOJ1
Bc1p4a+sMidKnOC+IqJUxHEJn2Jasu7A0lbIfjDolHYDv1SgUA4kc8PxERN88z+Szqu3de3cor+I
AHt5FYtE9V78QnjLNnsXRVK/PoMnQG5wg+TsbUvkWl+Zc8wTqrdwgUyDnNQxWRDfVyqH4MBBwNtc
M2wyBLbrnwVWyAFtTLyTt599sGUoM5hrhrASK/ugXvIVoP5I9Z8WBtHZMImVGb4NcuiDS6yQ06Gu
MaFY2NeodJDXzixH2vRsbgFxCK4u7qGSNHPetPLnXV+bCTbfeA+35TMd2e9ltzi9GMwrEUgGXofG
ADSObSzV9XcnPl+Yffhzv/T/fCOgV3jc18k4T5bYVAjbzNJ5dulhHE2D9kn/NuElR2a+pEYcjQfB
vLSa2uMNj4CAN1jLxqQBYdmWU7ZzWG/Cb866jqm2b0a2OteeElCKBYKLzxP7nXgcjwA0wIIDdrvF
LM0f4Y4HJyG4PV9h8l8bBBw/hgf080P893kyoimpP6Zi337dESJ6LUp5c8s3gFmXofEfPxAmLXzY
c4JZgsNrra2tlWrDZuVVY/6TodZsPeXOdIxpal/tw9UAPRoQI6ACda1QbX4TSobSD8PRrIfeO2Oz
+2oc5W7spFPwRdHCugBJCPWMuC9+3vKMf7E46a/o6j52si/2JkAf0F7nGPfqtK+MWy8MPajESswc
y84PlWC/aMmYfxN0qjrDLWXPhL7bZ4MdTfszDUHn9O92/6PQcDEje5hMhhnhQkBDHuuq94FUUZui
qzwn2E0RTJYzY1O5RDDuwGG8IkBh9rhNYocUGjs9pjrjjdnk3JzVjElNsmhYbCQ/FLzoTXVwzKGt
kT3IXXPpS/vzz3yIDxIp6bO3zFm6/RRnNgsPBcnS3NnpOT5XdrTJNsVBOiDqo6KZdz/Zdny27DgZ
nHwBheEJxIMM4RlKorY24YSraJLAbhJ9bh3ZYbRn9q4/TAjbHzJ5Zsa2551Yg+dh0eF+rq8ptFAr
bJE8tkftEwNcYxthOTJNjiq0iF8omHhoEUmw4qexmdC/sypzamuWr42RGfMs/2GyK21GOI0T69AW
/sjUwEPGi8r9wU82SRfHcYmGRmdoeUsKyD9OywnG6jwl0WaRDrP8oiDtQTyP5gHNBYXGXYK/wGgY
tuCTHqPagXGIdNcEUY2R6JiWCPg5Bchac6QGWJ+rnRiy4yGZFmtQm+lZDaJ0mbHboQV+nsUGyhiw
djO4mvadZwzmUn8UbuGUUO0w3ZcttHYe1wIq1EpfmMho+Ju+SayXH1C6hWQ9iuw/vZpNa+b1MXQW
W6pdPmxYm4XM4pQ9iV1I3L6Aox1CEES4kdMLWjZsM5cQufhETghXEdq+2QzgYbO7zjOgeHiZXVcu
fz2CKn1DzWM0i4+JFpf23q+7Yyj50biaBEvChokLTFlE5e/PNv/sWM0RsDBERyoVRNYS0J4100zj
QSnYeEa5/wAR538jO03rDURMCm6PwJ6PV5cwRvlvSrrckwDiZIuYAoJ+Dg8Ia2EGLC9PM1Za4bbh
Kuek4DQLpq0w7jtUXEgXrN4VXz6W0zeFBCaH1A5JuMXZMo0vsOpmLLH8JtgwZBS4wOR5E80zxWFW
WllzC/XH95TvNnpgimYItMtieqCMfDo0kZVPkhbmxwy3W9fge++dpHBH05ekOZuwmGYjJvGez3HG
Qy7ZnflApsbf5EArkT9HJD0L41f5jiqOm3pdSTse98whdJEflT81ZxqU7hNGYWvACdRsYuyKFCc2
j53I29tsbrAB3DJgT+K1cK5nc53+YHgg7M5wLKQ+tQQmdlTlH3If2LiW9Y16L+ZsYulX6l9/iPm1
LxNAR4bdNLcVPCmqfEH0wF2v5Mf6X4I8yqHwG0wJ6T+5VheGOsJrZ5EtTnvrZMU6IZlFuRByCZWh
0xChooTHRYd3fp6/r7p00X6EnzDAA1r+i/B8aIByhbuMExKfAXfmCm5xUl5wb8AthOAWipdSI/+S
cW5sp1+Z5dWmK7R2v2mDu2D6ln6Mw/vrcxPIKl0HZMDh+ZpEjkdL2JX5gmYDIG8Wu4ztP+nXm6/u
JdVbQ0cpmv+gWaM6B7uLrjCEGgQJ1A9rfpEX03vmPi+MwAPNFUmzYIjIbmpgTo7tkZ2B1Pg116tn
sg9kqA6sOnIIMbRMDohL/G0hjMZjk56MXZvwp+S/FgYLni8W/uz2xBKEwR/rmaiZkyFD78kRkcLv
mN0D8ibcmlMyxrr6ub+ZmzchB/Q057OImRGOBDOdKZZFuE/WDW1YwuqF8SUdOrlH2r2dhCucoYUj
0BA62alWt/oLfykMZpXhgorB9pIQ+IBxciVjjMEHEHAaCM6nGxganWRaX2KjMtY7LApXwngrfpAX
lBk3i/IIRQYeJYWFBF2n2hs1CyauRYJDPwskUop27OmA+Nm5QYLHK9tUuxb3hOliaOZvMnuffDz8
7t8m+x+YOdGGYgDv09vRrJl0x7S9ReECFHHCCaBngXTrGLD/P1ioCQScxvMMCOV9ZS4MMGrBLqvP
SvEIECSzhuBulgwBev2adXdcchS39Gcugue22Be+rqEW5AxW/kBjcHDJCIdplYHoi3sqj0g9KoB4
uwWvsPVdMadI0ECUG3yIxmsT8yoJirTB6f7GslIzyNXiFdsuwnKl8oJi4AfLtJAQJOtY8gp+4ewz
nGUW8l0gkyq17c0DbWL+j3kjWcw0iA26amW9EW1qkcne1FAoz6P6jN9CUByFPWQ/03yDT40KgPQf
LpCdkJ9YRVMn6p+1qV0DblTVYWnImDvjLmB5iS0KM7f6OqJXlMLFotL3CYG/OtovVKQHMj3f8tKQ
zhZ1WE2IrTeA60S2fJw8eIxWlRZS4EFr4Gohrx4TFKcHdXJVDD6goHAdGXP9F3RJcEgoTpJiR6h2
Xa4wUolYr2R2TjOD8kTchosWqffUZXMXGkwTFIBH8TVL9iILjKlp+BcoPvHTLWi1KvpthKuhnkZa
3UuPVBz30pdKZpoN7ccn9OG9YMPSsOuaVFS7bE1KNtQNzOAFf3SvY4NAkESOkhVfp6m+SDS6zxrt
3c0zH1kNIsg6PBA1rSP7fJEALUN5PAL7Bz13LiZxBqwGdr2UqogUUatJ2tlkPfUkAK3amjxYll0S
8fF55sXd4Cwmv9zyPzyUyBJK+RjgpUlQztKpwNAbgZ4DwfVHbYG0udVojn2zOoBFGxHlkXgMEbZb
ffJnqPvV8MDcbPWOhaPzdXqnv2XVT17RXnGE+k9ChGQUjpahV3HfLXIbjKZeky/DjFgLdGfYzOGS
MqArnw2Bp8laEKHliSiSBf7fpfg+vHTaKiAh3+shuRFlCcCO4Jzcpd+pGPLOXumyEzyJRMt+/QnJ
17EJvngbXHPspLDxaPscRXoirGpCbu4pL10ZYkj3y8Eb2q0g+41b1uBnETjOyvUoUDEwWPAZHbT/
JHXLAAKjzYABYaT+wMWGyWGcfdLFC5ymLzhwWOr0zBeMD0/+lxVLRHglsS9B5PUZkh0Wps6bdIlv
i1zWnKeTWEo8fyo+xWL9QQ6IFemky+cyX7IILtaKFwhunS4VHACc8AVV0Za9xrcGW/BV3yuFKIR5
kV507IqiXwHowoIs0UMz6h8cgAF4XwtI+w9GFwJosXhawxZnhEwBox4cUmfxYP5VTHHX+bd8JOwY
o60AOAttEXis5OtDLo74OyiTtRTgmRE+kWkjtOPjkXhDNOEXvWot/gPWhLqpa1dphvrozf8YUXoR
yZscncykoiFx1e0HBpS4nKICJDZOMyHb5rUJI99hKZl5sbQ3Dr38IyPoWsMyeQUIHRl7rpmXiz8F
y6R8NT4/Orck6rO//pQr10n4BmOgdLOK1dulea+bLSPs6OPzNKngOLSFwK8kohyL/lmy90bhV713
lrVmJMGL4phYUv947JCqooZE4lfOKNT7gYfaZvrdtjSbuI2Yys/Q97VuafgUIdhpMLahR6G8IgLk
ky87dCJMKT+RR0hxtIBvgd3uhibhnT3rfURKk3pVrlW4y9t50+y/uXLf4LDEw+ip1iy4R59HHfAd
MeS7cJ66KCK0pfryGRXwFEqIUmR+K2w+glNzJrHsMismZ+5gcTTeouxpdiud3O+d5fBb1KZXLyAP
4c2QcXui0nHA3KFzQ4idLEBe2QJLBKwA7BYBALbnd73B9/IGL7EESAddpLdlBiGa/IOpgDhobqru
gStc+5l2qvCo+gvXTD0pOhiW6RrfM93xXsg8vWM5y94RxsMhvmKJvrbyEkm/yXSI+sDtUCC/imKV
4rzJBFanjljxgqS/kv/ZE19W51T5vDLk3JAuPHZbprVodhjiEj7xdQ3qlfE+NAhqJfgYDHRmRnVk
2qh33h9vTyrsEfpp4x7rLiMPXqmuPk3/Xp2UjiviaPygpWVxB0kkUC5T2Bw4CzVcVweeDg7zT72w
UHag9+5FSFHzD/4Sl4VRTcgaB4PANpE2ZVLsbHlUlsQlYi1wVeS+i4wlbe7WPeaYO24HdImMVV8J
sZ+O9lTl5VAf4mArab+vbqlgSCe3KXc7cZlf62NWQQG2e5lmeB6Zu1DEqPwznRzvlBlO4Bg/crms
2Iun/0xELykiQu3tq+Q9snV5b4AjMplnOxm4gfRvDNeJulKyG3zjFpnaQc7OxEyxmaY88EFrIxhl
kTieWDXJrzPjp5E3VNUWn1+szCjFb4buQVt5bWEAGr9vli6yvhunKhYycEDO6XjJuFiLk0mDqP+Q
OM2t0vfgLspVH3zjdXjWpN8hkkH1vBvvybeIZeYnr5ftjpb5Ko8eathsKVYLCa0ztN3VB51ctM6N
nMnCIhrPzRdqYFaN7gsdMnsGLfsHLAE1JBoE3fTeA6faTol/1PEZHehgPulPVoOZ4yojxswVsB/I
XjYcpM6ZSC3nz7ApuYCFfzq7osYjrBV6ibgomVszYKWutZtlu9awr9JZnQoN3ZJt1ofay09w2iJ9
n+8SJuqdjdWS1TMpqwhWZuGOy79fWfyKv1QyTPH4rmjDmEoGJuYP0LMglubVERkGVIKk3YXQ7WAG
MciL8mvANnmbXLiy30zdmQQgtm6QxLAHgSN8pVp10YJ02AZt60OK8skI59x3iUYKHoqoehcy4qRZ
lZfCSXuiWerQC8x1Rj0oe9QMKezR2IXXUN1YzaIjP2MJAISEIZy434a1tNhitv86zO+Ri2J3qDcC
iPyP8JXz6mg8I/2zQjBkcaDzl6qOgnIERd0D5fuUluCJrhJslI/HrHDd9mu9Wb/vuONb5LSHSU7q
STKDivdab9cCnfZVexYOZgBMCThLKMGiPS0RbwJnlDB1hcxTPYY8xFgRSPS5tdi+c3ioTsJHxGqC
zSlSay40L1zS9ZtO/l7wvPDtTvhWUpocA44Jn0+N03JguSuq9/DvRSdXMzq5IoGig4KvhE2zdJrC
l1XnlbEE3iSqr8sn/e3TAlTzgkAfa/cKIO14GODJS1Ww8hKd9G0Q7jYbt2FoM/pIZizSHP2bkRpy
EaQuWMckr511x4+v8WtDn2Dn8ffFukZ4UhYHB2MXbGKY1H/yEikJ/6c8i/245TfOTskpv7AbmfQg
BNjY+W98Mbbol9fJP33dP6UDeYzDgd/b1f/qa7VWnsEXfxZhLbuCQnIrH+tVfRPO3SRSiDZ4jm4D
ZhTvI8wM3/C1/ecxmW/BC/BPcCyT/zFjKBNs0j/9a5p+cFza2g9VPTeUp+M2+TMPyZq6go8PU6NY
EsDs94QQsWLm3lmk98ppIkAOO3ycqF1Z+VJfM/HUty+2QimzQLYm1WzMNk7NJpW3hG6i+kK+Q0hS
6eGlRQhFYBmmt0kzu+S/wN9h+OGwzs2lXFDxstOTIUSsuwzuWOWJxJdZC2kZR66W/5gvdqWGz8pc
STYWm/Y85Jy2MZLOqnEHj2A4JaSed/NOdmB3WqxB9N3q0q+obvUMM940eYIwYY6+vMFGYPIhSEsm
s/lEQAHR5gANQEX+4jdeBl/kFRO3UPGMMMn2SazLNCcbHjVY228DzioTOoe1fQOFMnMbxnvoOz/3
QD9EIwgH0nGqY2wt2sDrSdOIUWjZfIz++5LeqvuVb7IwFne6JermAxr2WPUtR91iXNuF9TH5QW6e
mCFrLST0c8xHPf3g+0CwUpneId7ghZ+EnVgko9/J1xKpolu+ty8YE538j7NnVHdS/+hXQH861eeI
rDiafE0nII/bC/0kn7789jKdtC47o2KYHCUg0MT+BxShGTz4GvOR5zlYNVhfdBBhqOCCRxMpLj0j
s5LYi76aal3mB365Q8qvSJQZ9UvUfuMGJH8t1eej5tdoMfuJSVFy7N9G/J4I10pX2yXK1aRzzo//
0aIchlCa/3qyzOVdZoQUz1nSsJcwRNyA4r+PhoWWyrJmHCUP1yFFaBlSDEOXapblgw7EvCt24XIz
T9JN/HZBc4tQZqLvqLgWHniAtPEMCSDn9ZGhM3xqaFpsYEQ83ziRWbY2+Ev13Uu5W6lfvY9kit6A
58R0UBteCOkRYjDrb6CdkegZfISf9Bkgl1+nICVn9Z6+ZxGti6fI/jhxKDL4x+GJYbMrZ6NtLYRu
wjFNKI+Z82M8uhjmBKFKfgn2xJFpWVEOOyJLiljbKER3AZTXP/9w5U8y1D3P7mvYokea9HHXMCUg
+BvVG5qkR0qtmCz5Q+ClIFvv0eTDye05xbPD4g+5FmwcRoktTtvghrWJHaXw28XEIj8+2IioQobf
PvFSLDFznmKCMPHTkG/QLK19guyWz7gPnIL3sT2JK0oUfvE423XDn+FPum51IjU8mtdXP/4OaeO8
SJ4TPfHzzOaogjNoqykIcIkeCugt0cGw4KLfwI2WNL00B5rAz98SsN1vA32DE0s/FvGelzKb5zt1
vI7tSmUzhD2LuT1PXe+r/3KHdYJZOfIK2pG2wzPXfJZGD1Nr0VgK7/4yOhxAekTKisZMxSPPLR1c
JRT7wdEymKNMH/OyLnx0c7x7UvnND6OA9ardTwNbvptHsrrMPRGZxsg1laCwAv4oPxFdALQv2Zbw
kFpvViFk5VBdeNjHOadwUTDKZHUT0p04HMZWvGf4yAsIEE5e88sXc4mm6BdJGM9q8auLZzXYSxLg
Y659+O64kzkoh3irM9FZjHPIpqggZ9kOIJYd0uZRzcqngJWGNmc24UX77N6tOgCDaNhPbyZObnvF
cbcItnBiXWvGFbxQTm2JOYmdA2bDnbS8FBd1C65BzyeTWvmsIG046g/ZMoxjHl0/M9xH9a3iZFjg
GxUXGJzhQ0AOdHi6eRQrMBjlHlUs1jPiM2HXrGvvVOezKdLMS5ApfeUrvHG9GyVLlUXliicSpRsK
cfAHtv6vM5cdQaDpKvUoXnkoGANafh2tCl6PgumZtjPrJQ9rqu1k9GzJXOAqZr1pEP8ybEPZQuD1
rVS4M9ctqKWMQZTfWXNjjsrKoppJcqfkEqeDZpU3IzCYTwiJrRhNXxmk/2f98vtoGgjSqe4MfTXy
H3r1R+DwzMYvEgnyu2FT6kqTzgk/zYZZoCl5sQ0kFqzMxw4NX32251G2rX4hc3c1cyXy+5+Q5IsA
ptXR1OHrHDskV2bjx4zp0PZUG1LvZU90ImZ2BCZxaNrNhQ+VL6d8GKAaZvHLSaz9RIdl78y7nJwU
DhzGJuWc/YKxzFk2VbvBtFP9STgsQ5u5NQKosOl02da+ziRDfWwdIBeFkS1siQBU5o+6ZgqiHFJa
0uu72NegAIyE1o9EV6aA9JeunByrj4tBrkuPw1W+R7d4SXGCvg7aSjdrUA3b+cVk2YVFG4fMGVEW
FbWH+Ksm3oB2cFgl5gkZyitz2Kz68iokg9SJ9WWHvOKLwf7nz9JoKbAE4lR/oDIPfPlh2cKv+ESE
wCIEt7wJecuWdTfhnoi35IMQqtZTYADpsJDwT9u7OiQKlWCBG9Eq6YrRB08GqQKYgumYMbh1KODP
yT9ZOFb5xpyEYqq8Ana2YQuvk7q0FO/JVRz3ufB2uhjdyobifuRDIBapdQOgP0AkZxgBt500607F
Nni24bcw+tBsXihkHeVWPJgVcv22KzrvoXGBPGXea1zVaOWrlWX5eraULxnG7mNzNngQ2uCkmAht
YoqrmcZWKNi3j2Cnemb0L1qMw4lmlIYdVdwZKZ44EhZTHj5utSIvvaS5DlAnfTYv8gxEmjmp2L94
cvNNw7Q9uCfhV0wZyX6v2GWUfKwRKMeRjc4aAILf3ZxFMh7VEAMf5hq3oql6bfV9daNRhZIlf2cI
DlK3PAKRR2+5e7XU4dYK8o95RUfiEtLgsOcmziLyk6/3psMp6U3QHFgPN3jDU3AIUx5qmbeHHN/K
mK052HFSNBn0kExs1uHfSFK59Qshn74kIhGFQRneVD4ID4vYnC8zO1Sn5F5MgLGYhg0BNMZ1c2ZZ
TiIeqf/jjWYyVSCfDZAPt7yFnN/rxwUeXpOYGB/DJD8eCIzUTxe854bx3QxLigf8itZqeBKzFnBd
YIUr/XL+yyYJWacXUKms2OMhUXlCmrW0tTi4MZ+zTq4Q9URYu07tdlM3wQq8dMtbdrHYXzRukXkh
Pz5qi2QeiHNcG0iPkmWpOCkizeAePzrZnqimpK8qjAkBqRuLxPiFIENiz0z+wRAClHSjbJj2wG8p
2exNCQ8oEUGDeu8zckFxDrLEcLVje6T1V736mM/7vcYIB5AU1S7m841wbRQqQjYIq+aGO4wUYIuv
FxfDI0+YZtNBgykQDs3AlGAjYMbgK2J6t5V3c/TpY4mrlL4X2Wbu9/g8EQmXHhLbSQSBOG7G7G5O
eaMsgvishw+1/0H6zJYMBpp6wAnK00IzOXHTQnTxLoZS7A900yMGs/af1h5f7AhK19hCZcPkAvlV
cotuNSw0t+cjWdXrhGilY/vbbxM+u1UFrHYmbHgzc4q9wCdHZJ2w7EZXnGFH0Zgnb1rUWgOKsDXs
12Gp3UIi9jirHv3f5wQ3mYNw3k9WymxyQBMBAtFnmzKARNV1/qdsMwaWxAZze6Ixpbwej7n0zdqM
Hph56zH/IuyplBSaEDc6ZcNPnx8zgIdskmUvZOH10neNZP9Wi/EHGZA0n6MV5ioF9r1B5cXum7V3
O69dOOX+MBuNa/6lTHg++StkZRRQDeLj6P6C35LtfXFvsAlCbTUvQD6qNdSSZzTHnYgwABcdcwMk
BcOGxfUn23Jms1OQHjTouHFe8PadQgcaQ5VDj9Ui9PgR4h0Do015yTycFKrlTgN2c1O9nAk47yvp
/h3hoB52NKk8bZYEN8wnJFYq1xANIT2TXicvqGU2tTFHfo8zdxf513zbqcsOea89ONnTaO0z9qQA
WibGUxfyUcAo5hLxqhfCJBWx5X6NoAZQFixYVoHGAqwcuyHCYaBxOmzueQCLS/CTsJBXtvEl+fdu
9585QauTwkRa1hLQDkS6LmD3CexVERjHxsflvCBX2S1f9N6cdGJsP6XlPmUS0CFWIfpaiBeQdOp/
0IUYJLMyGfUL0mpO1xnK5BRv7apWtiG69mO6KSpX3X9ML+1dgOQSj46F9a7JSzTcvgLCor4O4kL2
GpMWZUfyUph6LwOv4qDyxcA65CwApHfv5WeLCiyxiFHktCeS/VE6mpI5ufHXFDQr1xQNfts6kfaQ
5HnAAEbap82ZMLZJ4JR8LknoKUxsnvnoJdcWteeaYgA5b3OQ12N1j3Alm57wmVdT8gqIJ8u6t7Ej
uUDZar+5ihPmyH4LMON5YPQQoKfJ26XZ1vsbaW0a/quIQibbpgbJukXyLMQEUx96CkfuDeieOAfg
G+ZztXWreFO3PrhyeNXFYXR09UfV3KjashfH93VJfrEoYaghbKWfv77QoUdIWCd0ZHCjbRkqWCd0
iDPONQjiwxJFfLdGhChTBp80JlkF7SotVb3VqSt5Lwwc02jlX4bDHR6HzvCLFwV0dn2s6yWCrRQ5
PHsDnfsddoI/MF2hYWBb+maHO4mGITlCUGw074P+DXmDsahmqFpi9Ju2LjrNMnKxxuqYz/gp2Zog
r1rhzHhFi3d467u9uEIQPxwwsCUbWVh1+aGu/Ey7vcZDnO7yGuQ1GVGfCXZ8Zhg6hPeIXnKor7Ba
FASxTyokjKQaBqephkjPW8AOcyTUcucz7me5IbB5DiH2ZVvU1FjwCDTSKTLYi+Pa5qu37CICHp7a
eQumNT8I45wOlKvDJaiHnVF7DhSMCb8MI1nUVc1+uKIRpOo8vynR+lOmnLlMQbfZ8XvxXoknCrwl
3XKE4eG9RnI1bAisipYowr8b8St8+ZNrfOoaGLZ+ZM8aMGo7gS2wR7jEHLe30Mthh/mYbhiCwiyo
0Y07bDPtzoJb5STokejncaxNBk9q7Ogv5r4bPOn15DU4SVQ0zaRWOiWsfgrlDSQEmwoDMzocAo8s
WytuzLXR1Z0EtO85JIT+2AXz6P0vQyHMGFWOITcSG4Twt9g2TIcNEBBzAYWp4MXCEkZDMvr8GLwN
hQB5aiUq0KXAyzjv9lLIvmEAptrRz76Fk6wiO6e2/0q9Htj2+aVDQ014PajqPA0EiPMx5h99Tehj
66fFvLXW+dK6vWH/OT0HH1HOh6BZW8aiIdPUYRffN1cNlU5a/35Errp617VI0ylo5XWKQKtQjom+
oJETE+Tmql/9YinV63nO3a+SjgkLFcoKnz/MBy2Zf/A0eQS+euhp5mYFJA2SKBbEeN/hGcei9tfE
TpKuaV6rYSVCpsUaXTuWn/Z7JGQQZF73Wl6W7bNjHCg/wjdMmdjhEzQ7WF8Q161ZIt7NYb1gioRC
mRSjfc8lW4VQ3ajZffhjDWiS1Cv+j5IlC4pBjS9MuAv4LOOquqOox0zZfO7kA9rWg/c5PKEVZiaA
ngsWiFGRBoq2Ge/Y5Ioa1lIBp8gr9DV2QwxseLnot3SHTIYR8KTM6Xwv0iOGTdRe3ev4Nv3i42Vc
+4xPBGSCrT38yzlmmBGkVubjEYkb9m4Cy9xs0aGJ0Dhj5OonmHM5yfI8xmrE1sbdvMpHNU7Lzw+y
UHRho22Yc2lCcJCPdsSaniOIZXOKBvoNEXD2MRYGxFu1vL4m3SLHEFhLAMVwTNot+jpELptguIuI
86gb5H+v+JH3YKZUW9L8/ohntXr5WYyhmYVO2v3DGyqnCxG1VV5fS/RrrYZtLmEH+J2iq42PmQRA
j5nh+UM9HCpLxC/kJjOrgFOF4DtdsE6qMXsCI6k3DF47+THmfxIzs4QBL1Q2s5XtovZJ6SXe6KFO
9S+OXRD0J0zARkEsIBpDqnaT0iJ5FbweG3QHfXzTJEdh51A+iZKw8Q6grm48vrUSPcITACbWgfpm
it+CbPr1pNxg21Kr84nxxAYkqDDR4C7iYaE0bgI4oSk1CP8ZbAXmhNfuPTmcqHFgsojUWcMLfQzH
zxTB99piJ1fo5iJkmkaozH/kbTPMm/dheJgkDfUgs5JDZBb2oNyAZ71KAGHVjcip6n3Cc4nrgCMa
nYMG8ZheyoDHgkZ9QM4WoKzDGcZfPQfk27MCZpCYWyfW6pgs1V8Mx+mGABHLkzRi52s3yu+d8Jux
s6Czofp6KGz2sUDzR/SMX00k1981ApdLrPPG/Q2w0SU+cQRZ6tXqIzfnu7VGz6Dh6ZXCifmOpWnE
3aGOhxRCvXOPJ/Mi8+kcKL3pGxqpeqhO+4y86IVg/hvSdXtN4C+ha/QL5S+trmaIKnUKn4RxzFPZ
h9lCRwSS8hckeJWMai0TzDB4kekPwbLnWC5Ca0uMk53IV/gCao5QEgnQfFeOG/nKjCPcfOhtepQB
4r7t+d0mNwb0QlZOI8z+SGB4EeukGKwQ60/nQYytDpQYsyCBNGYY6FQV0BTAf2KtJts4+W3xJ3N5
vLbCTxM/ERfNP3xjMk9Fq37hVQyBXsXZfSjWgQg4YxKAygxNyGqIOLZXgA75626skfF1VcnW5Nni
n/08QKnidC6CI/s8A32tyqODfr1O/wAlfAAMATX9qfTfQt7rkZ93XxHZZr/ENuCC3BNGQjyTtWQO
ZKLg52nonQF1BeV3Py/fB67mUjmpKHig9Ne/dXrFhioW0BX5TB7vGehvUAHCvO7Q2O7k9yasL91I
2MBf7MZuojNSQ3A6MINiCWbjtpsRTznEu+IW/ITCogTdZJ5NkKTuSz8A6DBwyg/w4Ll9n9kKy+FK
fUjZZrjx5qrbGAP5ySDHZN6IzmsaDUhwfraYoLnmuAzVpRFu0SKYlB1gbZIATCTqD1ePTiiOis9V
qxxtpWi7YWFom/Ief7YURezhPzRVLCbcyS3CM96eOkwWoLdCu6JA0uYUB3LBmB/hgzJL/9qSYvJ7
pCgAfDZMpuLj+KbFsSehPNVHqy6IPRDlfwXjP9koebRxC3zAxdD6S77CZPJ9QImQNN+omSv6YiT0
W7V/asrefH9pxq5cad0h/MfDkCe0j1AYAY1wDb76M1cQQ35SW+iXrpIw0bfRgWHZ1frT685elMCo
gdjBZZzcRjTv8SVo1325HXWn8aK5FbPmjdbR6r2FcItjkQ0ptn4WgwAtJuIWw34qP+UqmHa9jvVn
ug6hIc3QAjy0iBHPJQWPv499XIoCyU4LkYneLrrm1SGf1naorBAIfzNcrmTyw7jEW57bk8z04RuV
5QBq5MgAoHQLAsxhb5+b/lCUx5zlIUcK/Vt0kY+K7rPGHNDg8hrtxQ6KnyPAKHJKw5PTOV9jnGzq
1AdJAoQ5lxYIeEou/D+U/zhSRGgQD0FZV4XXsYWYaS5ddXieSlun25e5tw+hViz790oq0EOSPOIN
s/63zFYf7mY2qK6BOQoLA+QcG30+MR+h337t/qmWHT0IuShA1YCTw9K7ISyhy079H/Ps73H9TROf
m7SYLvUa9RFBrz2/VvSlHynzv5VTcWfGggUiP0Ke/uA6h+7IsPpJ1hjLZzaEHqKZN8s/toVZvBdH
OOjsdCXiEy7o9mUw2/k21pwJUJr7gQ94rkKIymhqoWhbGgp0WotGXxPE0C4JOsOrQiOLLcV4RiYy
hiPy8/JqhccmIkICl/sb1SHi/RuS3HwmXWuW+zBGb8FJm9dnzuql/h+ErTNmr0chbGBUkaybIgQ9
sQ8N3OQL9RN2LZQfDLF+uwMiarTt9TUZTqzI29eRIY96YC/deH994CEvCXexQxsAox09f92gM6Cm
gF1NWmI31yDXohEqjrXZclash7+2PkvVFeUzbZg8ejWXc1ifXyOGBwT5yPt+GigKukAPLOCNXOQ2
M485pdKu0adBdQ46bsFORHI1fT3S4HVu9bQizVdlchxcAk+3Ay+XLC4lTMqq6oE4BAKCYwUeGreJ
StYGAr86eMToyt8ZAAJO/J/3Q5KEvU4QXYTT1Thw5POGW/DisPBCk+Hk1c5U+lpyHdMDqtFXfkw4
NTt1jixa4cMOcjKKqKq1F9ZaDKZMv9LNRHYpkj3LxVUvX97J9lV6Cf2k8MzQ4UNh7BU/SZ4TZgbE
ImqXAU6bFgOX9qSHQm8BcdZEHbLp9C8M9epA3g4uoIX51RMCPWsXdX/NtWkGKJ2SCxPzlBxlRuDW
uc4OcPdUyu6yFDwLCaAFLejNpgpdx2hX5foPHifGlZY7hkQTyCMstYZljaJyDGxj/2I8jLCqOL5Q
61G5DlNZ0eqepEB93SmIP8qjBqsxeT9qYTVU3yylUv1LV325uP+Po/NYbhQNo+gTUUUOW4mkLFnJ
8oay3DY5iCTg6ecwu+mZ9lgB+L9w77lY2nrUOf3rmutfMcJnkXef/gDOqt+7d33uABrhgSvifymd
1fSEUhXBROtDKjCQnsZxGrzqDS8SCYrkhLZKeI3ELt0TBg6TGUil7erUY6ET9fiMXuWcNJJqq35a
q8OWpVJ6MrZ4Bg4o/sSafdEsUeFtWcPaag4EyInKqjNPcn8s2MS7qrziUy6uwgoZkPhsSLUBLkyg
lv9ugBXA4WAOfICDo7IHCKoZRoHfh50qmWicAcmvxgtvoz+dy1DD9YKTZidjghaYuPAX3vwUuK1I
+GPlTmALIgWVQlL45WQJ40eLo5P9HsYLQkUXmviZiXBqmJ6V36YleSIAwAMJIzmvl94nZnCbXeha
aY7ZaLK9lJ8dkGDmC1LC7x63RNIJlJeaXtwKgML2EP4h65I7kkcAVwN1otF/NsGjpx2FAZT9Rnq8
6liAlLWwfWXgC+5pAz+L8Gm7ZclcvnvHyuLzAIUWZKIo/pjthFOF2cW3pt9FFJgnC6eL7EQZFG2m
68Un7EJyTHBbjafXREvP/EKytj0qOBkNNZq1uqXpa+C2g8EWbOmNzQl2BOk0tYGPMflLKtbx+UbG
Evk5oDKSUSdVY/hVUacx/Ge9mBh7QbvE0y1/e8G4GeKT3DoSzY4TXxrYJSNjA4SWIUSl4smLM0PZ
6fPUsdBLM56aoJoYLaHox6K9oUwqRk8CKNo5A3ASPNBYLHuObw8wU8pMmBb/bI1IFuZl8Rw4Fe/D
c5k8IsMNVMf6TXYkSkziL97A2sIf45MPgXH3dYc2XHwFrGn5BpYmGsngfQDAwQY+35eMjF36l1fu
Ccmt1o6RymBTzysH7a16z6x54dhSivK4Ro8e93voyQSEFdMpUSV/TLMV6z89yZAhXZiBReYn0lDu
SS67w/5ViuCbGJsa6ProDkIN+G965sCscavju657WxF9nWIRn2uIxOdYNqcKh/B4C541m1YJEjQ+
hINhWy1AI+hlc0MBZgAEYJesym/YWszuTo1fc5mHHI0hS2X5LXCjLaU3VMVvwRzdAKeauhQV7hFj
E2i/Svuj6iDhvjFqAIJ8xRsZsf6xgM+zyFle+qQFvhJk8T4TJZ2hxHoYMVrC+IfNu9OyI1+hJEE1
GTFZMVaBqbsyxaOp/DIsFUGyYC63irWUbxJEuhcd9wrTX/RuPTEYjJtI7VmwAclZAi0p5kc+GwK6
+Qfqpz2ao3w1D86yjxtainDLLtMM/ldFWg4hpAF5LqwJklplvGY02hqaOPh4DnyFTN6nkt+ZxMTt
J2OGFvjE0gJz4KhkKlrw6ASyu9YTnf4qxjkvqk5NA5UyIEiY50pvYgKUvxfPm3pC6gVpNJAZgKJ6
xoCas4XZtfJJYnnOl6ANEy3vNo4RUv2hI3uzrM0QL99xOeRe2nrIdg3xpNQkpjpD4SHusGjhg3R7
Td6Mo+mg75XyiR4wqXn09TgQ4KSxd0G0zuw3PiHc0a2nyDaAPo/dXK93jkwZilQzO4s/3Ol/lujJ
aLNwJs6ydG8MHbICnUG3O8z/yqL6C48zqc5ayhJV32cZHk3NlzW/qqB2u+R9KFiqRmwrAvkFPF64
J8/Mx9RgHscWjnJDehvtEPDrEfAT4MXLApoXLaqtm76uc2ULziOavixg+Tie+ZIt0FZo2CQ7Hs4B
XI3+vX3jmHareQ+UOhrjV8yNmc207i/aizhOsvXrgker/00PNOEoS7Jhx9h1wjfJ/DYrPS4QnsuE
oh6Y6tacf/FOIEde98NgjZ45BDc1HTX9MzB87jU+nsRE2XUyAic/wssl3UVxGBhn8jrmb3QR+E+7
xqaRnBuIsISgsfRlXnrkjIhxgilMfIELLoB58LcqeZ3W7LOlkxTugsa2cqT8WIXjvZZ+iiRXMBeK
Kl/h9GK3wqoz8oTFc9wxNuoJ1CbFHFZoE9yUZzyi43zG8QmqiJjdlMbL11mYLMErxHvyUvuVyeJQ
YXDr9tsp8gbkv5P5EbRfwK3GzI/4BPrDJCy7q4ahbD7cmOCdfkKUPa8YpZt+lDgiZ+fHPWY9idla
pncXnQjTs+xb9Y7N6o3AaIlLdcnAlvUw6jTFlYfFYbwR/ENELqKkJ4cMpa0x3CdXZSjQh14gX0an
gQq+FD4DL0NnmDxyv0CSokMD6elJUZ252T8xIq1SBv2/LaFR3EmClR+FdVFDIuTs/IPaPEtmF+/E
7aQAVEQSFxxN6aJFV2RH5Igbc/6QEAGXeojY5h8aj10kyvdml/7SSjT9QTLXDQ8gmDDIAH4hZtA6
bUlagU+8ro3lVDhT6NbrvyDjuKGw5QZeAJxBCqf+CAaX5D1W9hWWoA4mEnCffRUfqtIvejc6kGXx
llil3wAgqI+gX9XSc87Joob6io0lr/YLHZEUrkJ3OLT/cqCU8fndIEM1Sgam0QkZRX+VN9RxDV2m
6dJHTq7ojeoKthhhBrANN1F2KCg6TuFJTTbGFMAd3OVefoXdow8eMIqPu7GDMxEAeoRgd8ZgTmYX
vodlPy7Mc4E6yhFuQhSQREtMifAp6KcXRa7C7JXJXjMnyj7V5GZ0ew7qJlkE56iwX9x1uhsypFpH
wfJdXeMXlcgS4Mzw0TdLHVUs5cbZoq+YfkZxyc4M+RgOrfEPiUH1SPHCmmxid01/atDDQSzPvvXu
pHzk5IIPCIURmbH8nWtXBKAMYkZtyZJ/7AkvYXlbIp2eXxzzueD2ur4Zi9ScN+airtaKvsvgXZGp
zthyqcKTBdsEvL9fM4JnW9y7kGQq1iFc5L3wqOQf40kSSmStQ4dW9g2NNmVG5RM4O5z0FfTQE+tL
ZDPfDMyJZvBm4+o9JIrmA5gcYMHwaZv7+EyNgcAGL44fcdYzlHeSZbNRAA4QejWD0k74If7IKJge
hYjKb0Lz8bTeK3nP7FjUHyyGoDddmvScvn6yHOYLfUbhAr9gxwkoxpbH1WtkiYzZgaxWhd7gZBY+
VSSLje5JksFZ/GxshG2qeEPXwcOLhQdPLCcPMOvt/69eHPnlDY+iRuEmuoi4AZODW+xbz8y8grEn
Q0l2GKlOZONdtI4g4RdhiKdd+jUIA9gDd/pl7JmoHvUVn+mEDXMfId4ice7NUg4lEzqLo9ACMPtM
W6fYy5/I+OHzS0fiEuTy3zTeuQY6wFMzxz+StAX1NRhCnAfjX/zB9jb8P5VLnr5w5sP3JHxqFdEe
EOfqvkEw4nCzoz8W0yLVFw+YbeiKQP9x5D0jp12yeoQeMRsgosSZR/Tw9wSk4iRQSDy3Gcmx1qeb
fwM2YXhXv75mOp/4/mEpsyIoN+R0Dd65F0ADfUnfDcpL0JwXthqOjPAvMVNmcB426/SkipucWFE4
OL/6MepvHEYJFUf18hT8vAMcwvl0ctIRrS/82OaeBScJP6mdooNh5xDTXypkwTtk3YRF644aEP92
dAyUWAwq4+s4IkWilnpUBnsyG/9TBmz6odUs9t3Bt5xS2cUAP4dfnUqzd+sRe4lbClgM12Jr9z5Y
l98C0iALf6pXHEWB+SfgIbTYSP2oys+Et5VDKTWvUvFv0j51dBn9eHhLdjL50kkbCn+C/s0OUBdO
KWT5toNJwN1Dqk9KCvA/5NHaWur/vUWOsmJt6ZcCgTbJoQ/5bIhrnSmRMIG+d97kBnJ8BygvlGA7
lSwgCjeSsbSJf51kZ+XR+pJOIXuocaGPx9I6KOmfrD9HrlTxgHTcCy9BaFckcMFlWK649AGk/MHT
+SWixvgKT/PD6rewkYzAMIZ8hIm4YsWP5kalxybFouKxsC5Qf77OGWM0nQ1Ock95x4S1Fb4erkek
K3dMZDiByHxYUaUQxrc1V7z9CHjex5Sv8vhL5uF1kGADOGLskQZLVr0HDgqrEdEOUbHLU7u8Mg6l
y1iig0jig7B8QYxJlxfCnd7RGrNx51lkiU6eWT6hRrVEqYVYxddmtFBX4S5UoaBeqt4th4chXWX6
bqOkqfor7qV6zCK3RaUxgPJc13cWCqTcuAW7qnhFMLO5RZqDc744tMLWVObP/dUehACz71I/GwhT
P0rhDxvh4Ef3PAEbNijuCOkREvi+/9B9Zij6nXZMZb1479uPSjrVqjvqfjFLBmrxGtbs1GyCnugd
mWQnXqreGW6Vds40/BSDDuUg3jD+pERW5SV6xjn4Fd6O4QjtLkRgrVyZFoEmLU0P+LLGruasvFym
QZW2AdflDuzV6WwSnNaV130yyPwWbegwsiPbaADVZwNvy+FKPb+nZfaD/1oCIwajrnVQ3Rgb4cbl
JZxoKqH6zwL9ly9/iETJaLZ1Q9j23W1fW3bUmnHmbbepH6Ian3f6OGYv0nCBVdMxISZ/i/3Xorhx
uxKj1bGlg/DHwHTV3lTTM2OH7VTrsMq069bNPqI9k1fTQHPvGhgqV8WXChGRrdCpuHIEVg3Bwugq
eeyPKDjxtpBfgVE/5pSAnuV9l1ACDoj9tfCEMy8SlyPGY3qzvxMS1PfoFJ+9+rJBoVSRR+Bz4hsr
4Q8xAHlqIlM6RI9MgRZobul9S4MFLHUFZSseyGz1ri81hIZPqml/OA6fhNmoHutFRuskIL0c7VIT
ToaOqQN8WeyUb6s6lhgjYby5fGULYTMPsA9AMtmaY1L9NFZy7GIlMHo2dKvIAZuuUWxAEF+T3GD8
NduQIVXxy+srWa85bORa743Tni8Sv1trc7DIoo1gn7yu9vTe0kjz18aI1hSr8PhB/7KWd4bORupB
nmfrKV6dwbM/JhDXaE3d4srcUEHWa/PhO92q3pN1YJiORhPXrVi/UK/98QHKPJBIoYUMQ0bIYuh9
JfEYVYTACpGRLXmK3CsvWb5AM/pBeYdK2g7cT8jzEAxv+2JpXZC0608EF8Iaq2Wp/rYfRHleNPs2
HNl6auf3nQyxj1mOD6iFl8YCks9ZQdXCsyB2M8wEnQ9U0Vpnywn2CAPJ/kd3LOvjBYbkgOKEQrfb
QJNjuAO0PJKIBCRrrqvWGqFtUXIUVjNoud/pKOmrnn7lM2Qq2CEF40pCu6YjeOwO8FHl/FOdUXhw
XNK9ygWX70B0yu/f+o2X61Sj/VcpieZHChsjA56sdlDJkeN7KH2KCyrn7pgkJq6YWUNqv7p9nbJU
o+wx5wO1vo7JwaKClZ4WkSVQtuslAd+s3+JwO4JjYWTAaKUd3g6zMsZ4rXrmL82y+AVKtHQDuORG
YsEvkQ69ds+iNVM2fBV9eszCZd/O/KxHlP5DwSNNNIG8QJR8L8vVNHICebsVULyX9FE2oNGbe8Fc
iHe06ZgHw0PiV87Kbuur1FZT/Jtjj+BdlgOgY4aO0hIn80Wn/YOh2e60yu2tLYg9nFbwo7AtKVAd
TzLu6OwkvXegeonYRgWAsEZXEFmTR7zE0TG2m9Bcv7mSgaDGAN0O2Ilzd1OVZzRRLRQBdLGkKfK5
v/ojfsxG+pezUWeDiuoDyws1/9HonewEzFtbK8Wm/khOtX6k0dBmU0m9ExfDl8Le/5gIjngZF7SF
d1AZr3EhcSnUltP1e8wMbI64PRbyYdbgM10KnehXe0NRXefjP/47UzYDq8OIte6pkj7M4WQH7Ynb
CcIek0QG4vXv4EX4fimYyZPp7X5PbldZfIXirarBKnOVMpIcHizBunOFIPknkTAlMwSQvbE6aO2M
9A/Qvlj/UAQNo6//gNfYgAT3sdolv2RUwSoLXfKxKxg8KnJ+h2+gW8VkIX1nNWnqT/gpLARRP4X7
pLlxWPDQlF9kn6BDhREcfUQpYnkwedeQYBHj0UuLmaUC62tEPrx04Mxx3HDM0wUo3qv2I+FOjYQ1
v5wVBVQX6T20POV9LYbvlNAuhALi6MoI+jFvM8pkWMSDtgcR4GV7pdx3GQ5/G4nRNzOLK5IT1Z2c
+lugojbAffajMwlHS/vsZ1ZSem6QHpwYG1Bf5ZQT04nO/wVY7dh0h7x9mMmxfVZ3TpGXgh5X2yD4
a6WLOBvfv5QI4zQ1KRIHz3LCxYrCgN3n61dGP73T1BWG8bBbPjpgDos9NgRU8ayzJa+V/Q6PQOLz
uktb3Yx3tgtW59C2hbZm8xzxu3/1/C7aARK7WoEjw97hos4XtxkWilPONOuSH6vTDeuaaqzl1xqK
0nb6CBHKgqDEzomcATVz9JNd0cns4sYbeWedo8AxChbdFoNSKSNozM8VprE3+ScyCSOCiy6WjaQK
/gnwG63s1ZCcnnn3LjJ20zOyoxDAwkKBju5kJJMu35feifu7Vhzp1r/QQJnNGg69cEJb0Ft3ZSDq
8qO9cbTpygr3b7IOVySBBOdgwlnwBmdKyhhzM6wSCpu0awXYPab9F7xjuzZfK63ZGjsUdoK26dGK
0KzXjBQ9fF3G4KeBO6UbxMScSGC95X06fgzsvvwZsC645jU3HrnmlZbbamflvUJP09Rw+B/zMza7
5e5bXwmc97Z5nRPejWCFWlEjsClxi2EVGGs0/NJOGHgnDl6cxmfH0aIYB3vFCAUsz8bK12X4fPfr
BA+ecJKuxfLWesGdWiNOP/7/pFFXvQ1GkR5ha+aebA1Afgm1y449uNspDlnVO7TK884DnFFoI8ls
AWCn/hA4seWZG24plmQnmDHNChsAD8q8c0htBBgIff0kfJG6SgfPBQ3AfDdUwMA+eqQ+P+YPzAAS
p3TVN/0KTKkCk9INoB6xP9xkbG1iioJmwbhYrg+Z6laVV7/OqbKXIfThuqQ+bRkIGmQWL0UREKA7
YZo23DbbMDa0Spf8sWSArUVKqI0j5uhfNxVTe6x7XHzRlVHHbNj5VfB7SqihqV0L9mnAo9Wd2v6a
03NkM5ZuuoZ/s1w3RyR6jWInazYNpj/BfV3QGGPLVFahcUHJo5FAqhwLifGF24FiA20Z48Qi95gA
BhTH/8dUD6xw2WkPy/ZDyHyeoGCgitlLUb7vkci4aNE74uyCbNCsTA4QuCk79ozfO/QsC56wBk++
+F9Z+Jq6T7oLsbsJyCNgV8MmZwoGSsKTYMqodi3f8XThmeElzvl7B/YT/wPnOd9Ja48JRp5dnQHi
AFzLnzB0GmMpcppSu7laedIOhBIhqAr9r6Y868xnofcAnCGiVyx9iKz1Uvc6FEA6EYyLkteBc2Ji
9O9i/6KJYm5ivQdaenKdjpj7ge6weL5NPxSQhOxp2gehehrhzAzUwfbc0n3PayaPgKcQt1JvHYAn
mHz7KX5pfqD5ozV/senM/ympmyDrpnV9YzWv7qxLO8g2d3J+eiRnc4TTTJClCOYk0o3HvP3bcQB2
MwQWY9b7xE8sE5x16abE6AdT41oQXCHcKJlMhSuGIkiu1hNlJ/eeZ8uqR9pjbIvtUn0aj4LR0aEn
oHn8wXElxP+4C1CeVa4uXFhAigwc05ivYd17AJqn7/wfeEaNobqcbxNwbUwiPWBSHI+QrFVXXzyL
pzT3gbCIAb4s2GAVt9n4lj0nZldEhmRPDLXIyhBzyarP8n1Xwk1fhayHtPlrVi4MKWPcWIHlDLQV
7LVlZ9gTiW5V+3qffoY2khVo/sUqVS/jH2giiDvUqMaCLTwq1tAmPmS2EQI+qTCtKvw6+Wq6qGQV
h0NM9adqGy4JX3PZ0gl2/My8BqCh4PPQ/Iz2UYAVkNe2FIHP/QbEVkPtbrEYpQ67AkqW6O2XwUar
D2x/LfWoX433eXjZgvpRlzw2DogZVeUkfbI6AqJqiugV3fAmw67Z63/9v26XoJvp98yYu9alU8fN
szGWDGFyjOGBtW6x9vgcGgwJ6mYzBXZAhaanIGBPyG4YWedohayB64J5Ws1aJ/lImCOLHerrfYic
n0OOmIwusHOArPG9ZwBfh7DS0j+FuYHzYg8kgLsiUqwg3AmV4HhMeborKjc5gz0+QKRiCscxgnb8
hk9R+MRIV4+fRuIkiMBj1QdwCXdI2sgwUdQjcTEpD7T+1xB+9HrDwl85vvnyASxT/Zbo/44GFkJM
ayQNF9+EGBodQZYEKpXzH6ITYBfsiKiW5Tf6peq7jtYWAwYKS0p889QOF+EhRo+WOl1ftyw1YIII
bEXm1WL22eK3jeRNhWE5HW6RU3jGVB2K4VJYW/yu/IZ56TKVH0HwCKh0KVjV/gg0tIrWJMvV1wk3
tc66Clcqu3p4ThkiEm3fQBAIKasG+rwWhI0tQ1N8B7AqQYW11JIyApJS3PYsmgJjVxrU3u21waIT
YIMB5FoQ4Z1AQW9vfeYp0JfaSxUbqxFWPgtYdatGz3r8Ngv0O+bmbflZcS+4dUJiDD4FWHzjxmrc
DvGUqH9Iw7fMYa+azzL+mARHm3wWXQ0Tey7YkjoHnX1R/snDWYBShEaYpRsEOnhQJnOY2h9wHqVf
jeGvW4eLTCud90OkxMbeQyQXxJ8CzxqzkJScwSvjE1oLFv5o5fIdbZ4mfBbDByMHrhHGSGb8Yz5S
00E5gF5vig5ZhpoD+ZWysj4kbn5rGdMGO+9jEmwkktAxedw/sOIBcDzzNVH7NK5+BpONIvwC6vKE
yJAEseChoyfuWD1vqIOFYNk/y2VwYSmRegiVyBYyyWOlfcezgDuTB/43NCiK64amQr7ItR1eBge7
duv1b76uxRtp4GLgkrcpelmFslBWbZIPBmU1oMV48i9pcA1fdFE+It4Kdsl3Ia9f8tbIiREVB07t
U2oQCij9tvUztA6ygunlIvBxNoQ0vU+J7DBNo2hFs7dMPkQMN5SUqWulC5j0qNJ5dYxk9ZhHry2v
5PNWVx2+RYH+H+TkRIbdDjowGjM92JAEQ4fBFUYhxxvk/eGxDQmZGZ//iAbm+rS2vDougx2GIotB
Xk5aIunrYHx1R8T8R2j6v55E95X6drVvJLSoS3DAreN/prgHbIL8XFZ8SJLQo538j0lFSAZF7bca
U5U1ZCfe6Rzm8z/YaiNvaiBs/wTIS6ClRRejy6n0Z30Iz6sd05HUV08ysxWW07/q6FISRXsttzXg
aitjrTceP4f1g8wJn6YfSS1ccSffoN9B2rCEzVwDQFzBdShcGbYB1pl/mcczZpNlfmZuYmquu0Xc
JeENBNN8Dj0l9vJNVYInxITmXGL+dZkDGI+XChGdqcWQP2hxoYbBmLGn80gztejy3XSlC//DBHRk
U8/naGKdg+jdfIlvt9Q9C5VZbp3GO57npR82HqSPnaA6b0aEdQpfdZnfGpg7jI6AKaN4itaCMecm
lwh/kAdgRNAYcJGomPdLPB0UR/pTm8EcFqsJyyWOpWdqbq5DxjWhvWThQbb2mtWu0LG3nytrRgl0
3a+5xlnmlKnVNQOXrq6iq4oRhtgVHC1MXkbKUs9QXYwP+Bhpz7YmKVNMZJYiWQ3baj9Q1X40IR0f
TW605UBnCDL35elaXJrQrN62RmvHrZDvTTYaV9gyFA8VaEYdKPAPaWgVMUudsqYAYjkYMRpCB09M
So6cYFg1imuVj5hcs7BzX09I0NZK/DA+kcKjrLJDvMe+cjEYCy5PHQXQXnxyBOgV4iOC9Eio7nHH
X5hBZeGfGbl6dEfUrc8TKJNXSOGW08usWbFG8HYke6II85PW4T+mkEgFR+626AbqkyoQInwvw4X0
VK+ovDKENb0bEF7UUjY7hez3nRslBzm9vSevpSPObekHU8X0adY/U3l4DQeFiKXFQEKkvIz3wHIp
t0AdQ3FbiTc272QBf9v4HELINE88FjD9a1olH4CjSigT9cZAz8k5XyPYKNwJWf+bLQYWhmP+x0KY
lpIbc/wQK0ZgVvMQ2ysSZyJr0NIMy4pUY6wDi5dG0Icj1QdaHf4XSrkl8rDSj2TZ4e2xX4nPABBB
JJUw9y1TOIQSWEo4Yjl8rQ84Loca05BXENjqcX8HH4yhBtc3WUaRmqk6wZXZRApp519WkH5gC5dm
gzuWnE1w78riTYakEDO+RA2GCJjCmMP5tYEv9l6/1/VwrkMw7bP1BzL9LUbEAPWf9AcbxbmerVWg
iowW3PC7K++EwiGATZDeDf8aah35m3klYhG4JGZ/k+jFjFP2O6fQneRmA4yQ7xkCQ8pdoDcb3pUQ
30b5Gml2xflL7UoSr/E+0W0KQFmRh6Ec8Hm0KYwkeGqG3frVr3X1OqKTgQf/7s5mY4/k//gkM1Y7
ieWkYzZHPrRxw23Q3MEoyNhQWTfjXMx3TKdidYnYF83sJtqh4dziHmUfifwQ7o1BKLJj3Ezfl5/6
B4admW7Ar24zcmgWxanavVzrV59cNBfRt76A9L/KpBU8wtk7SDnjIqPdctQry+qmnRSQYTbSnXGL
BAwkAPkstFLLegd3c8fMhzkKGjQ0GaA9LJIYUbkiF7BpQsPQrpn/KP0zVQnY40bCUwvJa436kvkp
LEn+yKPmtRE1L1h2m2Yj0L4hXFZdTMnUWPSFlTv9di9QSkS3L5hntq2d3pEKEqQ+4dj8EKCL2sXr
O9dXk/gldx6/KNc9/v8J3Q+CMsQN5YFiFPeReWWoZ6PkiYnSQqyyfDnvU8i+Y0HSu7lVrhXE1G1o
fPSUAsE8OsrZpDCSwN6pJtum34AEYBwNkzkQ5yDBl+xT+2WBD6FIuBQ76DIsGzDProEFmyQW+y/M
Gl9juWZHop3r6oSg93WnAabWb/HmC4tiV31Nu/yn4qkr7Rh1iSRR/klXriHgQuc/+ga04lSZ0+QD
KmCOztL9pXn5Xd/B3YnJ3kMRDpmKhzUpi9OJD7RKHDLJ3jz0809h9Wo3zG8wP+oglms2j9D6HOuR
oQvxLBpeJhwMSimfNYFLHvW9zdqkQFXdytRPfruvzA0oIJuv/cV0NKHDQi0hTcZCy3FjHRkfRuRk
OlawrUii4Rnd5Et1izNbuMD3xC+TpPhkZ30TjRBamnlkhaJyspbQAKylyJQzBowza4VrSgHI5/T1
NVkuUcdyiVxmhQsEGKtg5+0lZD1PAg5olQPTwhxTmYaETfE0NuCV/BnkV/78DnsGYjVsD0Aovb6f
tXDnHPhFvNawGv7BjjA5LjhUqApGslcp5IW1I3gQhGZfFTZXeEk8S3ZWZ9NwlUgQqu8CNgkxUU60
k+8Jo6KD9mYi81kqfBraPNRCwsNxoR9FeZkqtv46ZRHL4iX6unIeoG1kv3zkUO+anZKfjYGfOnLt
8Th8vyDxo9Dm0OTN8tSD9Vxmp4JsWmoB47FkhDE8RF+rrskOV8pY2TymqeIt5iXvvbzJ6PNe18nY
Su/HpCLRuhEEwROZ6UicXuR99amvSQ7WB4eySVZ20DLNL4vRauuN+iPCGEijzkm5wR5ae2zdiZ0b
PnH2xdPuNR4S89DiztcJMWbN040rVuxoq6FtMmg6KtmzU1YieBv5+f/ZP3QrtGE4AHdwFIDh9DpK
HzofdodkQr+i7agQxStCi0KEPyiLNc0Xqz3INkumbv+TTxb7faWDj2A5g7GeYil0WfxU+UEhQHSH
E/JvIlJgjZBEU/jGJCgSeCmAISPIvvIYNe8SxzMLOhJT8DYQJ3wN90q2rdCKobI0KFJ2XPXV6+vN
gH3WdWiErnyRiYf5bLCP8ApKZqEU4z6WxJRcUfJ48pXpoJsMBSxvDFgcShjKV6W7jOg1kCAw4+CU
pCAiNrk71K8rh22aMxTi2QGonfY+pX2f1Sb14ApDiEMfwdXXoIC609e87+7Jp0LMss7wBAVySJjn
WgTNgx4FhwJbBBTNjN8rl19mHYfZBRtYm5pTlKuf5U/0xWMsTlyGF9YxYEof8jNIlVY1QFacOAw4
ljPdcGHcIEeOrJ7saKOdeLxlryNfml+xja5cCTkC1mlijhiiMZxHWbSRxI2qX6jlh89qgO7g0UVn
ONQ/9fbIAzB+XxW6Vxcs12vcWv/oul8a8U58ikjizgWwpQ2P/faLLeJK+IdBgy6dsS/0xnz8ooPR
mZw2a3J+EHGoojcxhUsp25lR9OqHOK7KctNuEc0YjKNLXmJ5kSQ7rPYkjUr5l4lh0caDYiQQJ+lE
RreJl1SMUXzNhbuADXRewOBN1J8CZc9w51ek2OS+M80JaWSWhCR3+Y9SHUQkiN/UdIwssS5wVkmb
ACyCRd3dMvM5v6PzBFw0MTyhO6sylcdGRdpJgYM0nO0IHr5j/mu+Fw3avoadEMgUbWBqzhntYHVC
Vq1MHxrIh8wzCzIGP4qg9l9Vw5z1X8DlJMLQMHZFweqG4TXztITVFF/DAgFDpHuh6CEDEoBiEv7z
KwIhvMXfdYEsDyd0slJgE4z72GDeRKVh2gZnGJjG8KtOMH8uaIatwq/oTrCHGcuwXTNZ34PEnDV9
ZJSMK80b/qKOlL5FsnjAillgAc8jRxz3NK3DX7nVf6oId8xtGDchKQ1ZPTtTeB1aDfR/qX0Wode+
dpPAgw2tbcC9vVCZjCnJVpWgvZySyCtaR+MhJyHXJS9Ii69Uoz0KD0H+NYynFX0X6J386cJEdAq/
mGIODF67/Tv1JuvUpRsMaZjFptrLEcqhF1ao77gnOAwNsAiztOk8muMy5N9da+sxMgFK/PZPy70G
U+wVaAB4mowBl2S3KtlkntW6abI3mBrrhqMTykzJ1hFr8v7xyuJKzh3KGzlEdImZs90I5mnYBMzw
oDcLPWChBVKPSr4y9ALVwF7czL+zYqWiYAj0bZsWELk3bIPMHqEbbQA6hNQZZnU+rQYC6oV4JseN
BRNmRoNJT+Aj6J/YTs5rf3UGUNTjViy/1dGTV/w2iWJPYoPJRHLF3vk67VEONptVhDvKbf9VPTLY
dTcEtlj9w2WXomU5N39U+Colxi0uN/1c/yP+AHcjHyqecemCbgkdIEF/aejDCCh3Mc+LwucNm7FH
1qCOJMTRuc/zpaive/EzBC9QYChyIm0zUqW2yjcBmTWoRACZyjVg16yYH4Vgv0aPY5ieeRfJDshr
mSSA6qIHXzqr10C8jbB+3+a3PrhTziDnp4WMkV+s14/UXUfTiy08seDEmk9yxjUDrzkj0RnjyaRh
JPaRVV28attf3bo1qcd8cnS6P/HLbBbV+zQdevtp3KVNEw6HhIrmrmOXBLuZnfJw3dCeK+J3k+wz
Vy+32ZncIETOWFK6vTTcyu4wa3QS1n7qg++N60QM1+U1ciWVr2HbnAQOk/CI14ZWj5r4Mt5a1LgV
GVAd5xErPSLETH6M+6K/j9FVGOaQlXjFrjtmmCnAADoY85I6QQoaEebw3RBKTKP01l1FfPaax3BV
IEdLW6FtDKHet/v2RWjpPkNdp0UPdTjVhPmWS55Vw/1lWCzIcOD5mbbKVdBkXu7J4TrW72r4p6dH
84EyvXaUO6olZlaQRfEGI966lgplKs9/HVrYYaSTUOaKN19H2VWJNlmPNy27oIN6sT7htQAGKb7q
+lDNscdwNw9tRPeKNDltXRHUZ78tOdWJDgjWQWqnv7+KL1WfZoOseIFBccAAXbkJc/LGV/CPG+xB
uv5aoYyjmRCMlZU/WvOglF/pE+mJYaKtXxrRsR724rhsiNXbyyTr1IfW+EeeMKP31+sH/gendUIq
5GaGSP9H0nktp86lW/SJVKUcbkFIApGDAd+otg2WUEA58fQ99HfVqT5du3fAtrTWF+YcM/N79VYW
vwQJ5bAhut96IDOb4UiqgZDfh1uE8886OH7iVYxCurFIQPXhqxCVWP1UUGbUU1y5SUIaKZeoLYZ/
nL3JoXbJTDAsT6N7VFYvqmmEPZR3SF/YktvGBTU/T2bBD7Vilh9OJlHXLPejSCbXSkLaWP9Ayuca
nRWfbUJ8GjCGX4Y0Wb4tI1bsolvFl1F2B3FN9qTOvOK1j6A4yk6U7DQN+BdrzY25BPJWzhCRZOre
zL+Hao306w/pZsxgJ9VvTPZewvJ3WL2wHJCQFZBhM4fagYQlXzfoc+MtAZMGN1q0TDHeVasGL6W2
xbqZksOJgCYuN3HjvYdrXG8gOkS4Q7QZv1Log10QFVYtaKk/D8yyhE+pnL9MZehBrxWZb9LBSCYb
g12QcQDRmUs+ERvm3gzUM9ip2u7tUgB3C3Zx6EvwzoRUuXuZNSkHLy2aBugbOYdNcK+QTGIr1Ay5
i3S0d0oGAf9RLUPgNRjEYW68533FKG1usS+GfZa01oxlCIfE68zYpdpQQEb0v6qIJ9NpTadpz1S4
oURcdGmb0LNe5ry6veq1Wj+D7lfBTcZUk6gzrFNCxuSW4GqyVGI3TXwTN9+LHUv8YEXCJmNT02tO
Qho8hqsAOPiyPUUIiSFACl7LcqvONtMfG5gQ/KR8pTLXWS1t63ZVhQcm/DgwgGcEwQoHYaM6jJTf
BRiP6SqGb9ORGNDOjc9y/GzJA2SiciN9R8h9k2CGz075IyqwP6v1mWg81MzUUEzALmg+DOJDaReB
WBay35srjcEpa0PIdswPCo/dUXaiN2L8oCSLNMGSBOml+5Zw/w8S2FkuUEJi52+RyAPXQPWJz9I8
Bzit6dURGLNGig5hsaTwlo+YWdtkghzOsWZrmy4/Gu2uZKP1gd7V8nNMsg27ECzaavsnqVfyAZJT
aR1UYMXFk3CKFOtiqG2G7v9/H2KHob6TAEOyy/AGSn+0pEfI9C3DWKrHBzPzupcbE560/A6FtZZ/
s/IbGMIQzkRxXpIDQjJIlHBmIiCadPa+ICw/qAQprakPMBXmzR6JlMHMJ+VheHTmIuCc14QvYL+F
dmq7fZ6+F29ygeRjDkDpLuU/CYOysrixraZ/Nb9lIAslvBaoMGy5eZrlaDewBAt8ir+PTcGLzlVb
KsRvRUv4F+KA7IwISDREjV7i4PdL6pYrCeVG4OE+szRw0v/i7+g7Gl1mqfzOXIGsQZkd4fXNSlb+
yCt46jK0pnz0vN333W+j7vtm+0GVAVtsgIgEwRey0JLWu2cWlYNgRooGFvHz1wFaTKLvF5SwGQ2s
34nEYRyTwWnANIURWwyyDeWjDom6MbaJ+Yy0GT2ZkS6ZGxQK+jRXV34+6I9apiwaWw4d2Rt+jS5c
8l3ghy6DFe3LBdipzUjfXMlc4NQQQ/PIpW6RQEdUgarva1qsBjbDoxb+Kf/q92ZilprGH+b8amrc
L733Z9iJ6mR0QgBaiDXcWqLNoW7cjfDynnhtq4bp/fAt8KpJpTYzxD/8IraMzmStCcvp4e8JWXZw
Myb6RiGrAlMBrpf+Jw2X/L6DyO0GTdZTozk/mHYhWA77vASZf3V4lxtOL6PZBJ9lztrdgHWzSLRT
2hPjZa0r5icwS0eXGS7qiXT9bt2eGa25FJVVkV2YRg8Q50GY7RPDrrRfgC4EGWVXYlIHe0C4EbFk
dEBg4ErPKI5juBttfI1fxwROnnWiWH5JLrVx0l5qaZWOWx1DUPBtaHj+aIgWBJ9mdgbToDpk778y
uE42vSnaQDA9Tt7Bt5J1BcKOziMn5kI4RZA/RI0ICMMLos2wzhnajH6kMURYRPfXVglWVS1Rqbux
uCdRnvGpjDgb8GNqG9m/7n3BP/B5Ib06dMWhAjatbMWM8R1YXeZk/ZzIVTrwdJ33a1Ek0EE9mvk+
I0BGOTKMZkdeKrswS1aTqYG9W9KAJchVMhKJyWIcCCjAZiMaU/tF80zbtCQSLSgXOv2Yv91Bxw8x
L6nSOfzCBY75HSqLilUSJA7C0FEREseA3qPtHH1bmgmqF54+7BioA1tk8rgP1lG3CfSzDs6HMWV3
MF5fuIxf9l9dEb6JpkUlJ5DTFoQqLfyWGV2rLTn30cPC0MtRMiH4sA1Gz/R18a1uUOzOW4+5NnhF
gk4ovqLzR34q4leLvpm1Fp7+JbGISfGrg9cLGTp0zpt/KYdbNyHIutbGp/FGF4Iuh+HGxkNjCCUw
gH1zBJzNj5cXKfUBbu0/D/k7f38JfohdpUEb2/pEKhgiIp0Zg4hsgvCS6/6x6SDZy/A1xW7cbhpq
snYr7KPCOTHakK/cSDp8khOUFCOgAZprM1s6CaL9xRFjlnjabWjZInJPsbgl8lwnCQ/rPLmxxcPq
TyPzT4tWANTPktF2rq0+uMmb+YdktmYrGQvGKsg9YmAsKhaLN2QEdRM928+6JAAekzMhWoENp0fG
JLZm5mVuP/q8VBZcuOAkUMvbGfDd4QhXGVsQw/2PsdXCEzDepPv6vFD7YWRxGI68ftEZjycR6qDo
gtohrkqoV5JEl38TPL6dEffsBwdPsIDMovSoiHYxGQzxF6KVBPQL1likyYiJUAyw7Ap373mAVw+5
bMrcXUBXi9wdTiarsMOAEIdKMgu242djXlI2+PLOPI7iMR03bxf3FISrJZxP9pqqxzxJp62EdYTC
uMEbjDiJepWlpvwLuQ5+L10ClGy+PxgjQpeXeDA8KFfAymnq4G53DtZGYUW2izscGqrvefWFe23f
P/hGt36JTAEEhfYraGvOQiwvbWeL82TbLj7mNHMj85RN8kH+HnZQEqMpwwlklp9eUNxm3A6JrdK+
QcsxyVQz/8Opr7t/+Ov5acM5ORE+uscMHN4wzKknFnY1agy8jhv2gU16Yqq/il4+K5IAcA+4AXGK
5WLQRjcG6YGWk2iGzQcdNzDBXxK79W2KIgqPyNmUz4GrHwYNnf+to0J8fQ1gtwa30+ymIkUQOU5H
xjx3KHpuKtOSkTlJ4Q4VNa9n7mAEKhK3MBYKLHCi6pFNAGtWmjlpX1Btlp8T74UVXiJ9zWECu5I+
MaPPvldsqZSTjDL7DUbSSxy2qZ/G1hV3cAjhIc42cgYM2iuWdlbw7wXNBJajQ/Tz9EbEBH65g/pU
gyvpWrlTCXy6A4IrpEDlAlVIiUBDPKQyeegLbPMMOzNtKb0eLx4vltTqf0hrM0K3BMwC9cj7zV2O
j1kjleebSL9vwbY8Ev1Y8wqfiSfCwBWFdvTyyNPtgYEUjvrTXHjLmK5G2jTeHMgF2LKPHCFvZ40f
Xyp7w1WJp3+eITGbNM6VOB8aJhRzI1zFqf9+GuB1YBBf4BaGDifjIDBZY9lfz1hPKPPXP3j0prVF
QEZOZjHgK3RL3+uvgHNu0opAYsAzgPlgnEN0QNgx96O9/MbXT7wInxGvh22ZPrpktlGp15QOodvt
T5W4vMOMBg2bPTxRPJw9qP1JuyXp+TE5I9DIvdI19wEcU3Gjs79b/XUsPfIZ/V56C+ZvxTE9xfDf
K/6VsvIpmKitTipv8bywP/vXjoct2326q7rBcCBhs8C0YpaL4V9NMt1n9kfELlGLE92+PwGSXPI9
ZrmQFwum7q0n7eUDWDN1XPTEdDBuHiIw3G6yY5Yx4x75jxGJgooRsHglFZLxJw0FqmaDaF4qPDvH
8PLMflQf28ksO4+Otdpr/ybCP5GIjJELG0phgvR9IdeQouav6Sfk5ijC03vGLHTLSwCyAJhgPFsP
m0e8AEnESJ24OLIfICIygO2dMNuxCwB1FS7G/IuSjYWrYEORFNGQoWclYINUUX5y9mTjpy8743SA
iXPmWUuCvYxIjIUSI4ZJnb5glwqYkueRJoDNLmzgUkcAMeeM0IdHq62gtzGT9+rMpwEwltnPtMxl
LMji3hbuyKbI00vdSF2hfzYqp17W5iZEyWmQa7mq2M/BxUED3kNJInuDefFW7DjJHRNbkLFP9pJp
C2402Nq/AYEaJxM7/Mghz503S3CINpbjHTtBvX9iARH0LQe1ASbxMGk6aQ9L7u8mYch1Tp8dOCzT
ocfk41oMqtMXXmEfPhCh7FHmKcU+ZRz6D0pHzah9Njk6qA5Rcki71XRIL3MDKjGcmllaL9Nzb22R
dUP9eVteRA9f7OPH0HjGZ/tSVo36SEPf5KiqdhNJZiaZDps4w5F8/YtzH0IaEYtUIJj0eudzjSZM
YLdu/16Z+14at5ZUOeaxptfFsGJsZHaNQbyz3XxWrRc8I4Z+6pwVzKdapIz4kCnqC3UeHqOW24dv
4J+FCQgpc7kJWAg1jiwu1X/owHaCcCmoTAuOKKxqBPjh7HZ110aIjwkpPWO+GhAo1VsGT4g23OhX
AjhKqzWLOldkxwbuMfFeIOAs5BdbEL9W+O+t4Hol1Gemo375Y3pSIIengONsYJfKdpkqo3lthext
S5SLKit0n2U1iD/jzvHCeoInMdgA3p6wQASbc/3dCK/FWM3+lR8yNK4RnK4DUar+V3SsZxVinCI7
GezsXymsg+aY1gsCJiH6qoQxv3lllxLyqOPnBcuHUfq2xMitnsTYLy/WuE7KtTRupCODc5ZrNzY5
MR797qtgg5NzJtUwml1wO1K8we2nmPcWyhkKsF16ezErm9XoMIDtsV0hIYkS/bvzu2uBU5soPNLc
RFbN83FwGYeeBQN6l619eGrmXJF9sCmo+RYW6IdMAABLLk1Nd1LgNaoJ1jrJUIWBvgCLlFFIKKj7
8b+/sYZ+FK/w6S8sXK8H1NBScgd/NVQuM1WobZvWYTXfoE4WvrKSH+5VqfjkM+1HVE71Mz6hgcsu
OYrrwkusRaez+GQQvHqfQ3nFk8rPsCwcsydt9VJwcCmeRaHxWVF1ESnhycPSCM74ET/JzYwXTblK
zP1HhfDFUqVyGeN12josnbrfAHPGUoAD/kX9PazqxsbLLeK6YSR07IRd/0UUsoyMT2KuR4eWJ6sI
72PQOFMjwGVPjp9KRBc95hr3uOAkXLx4E5BwdQ+JOkJaKDkrn98EGF96M0nZiA0vRKZAsB43eUhY
NG2SZi7NTdS6gM6FiqYHYUdITrErH6zAkbVDTZ1KRbzFQwULlDhe5Hez6idONmK0Z8Cioz3bW6Bc
j0bgIwtMBZJvqzbbS7XL0GpmjqtyWCLVoQsxydCowm9ofns1vWpsJwa4hWdGaIzJY8h4ytVUTkj9
gnxt3nk7Iso1+C2K5Bq49hskV8FvGLKv4+nueRPZYJToEWgZ/kno/VcCU6j+t/krdY/cyQIx5FfL
fAtj6rECzl+e6bHQqU3OxWGuPTneh3mww+raX6TuggEpQvAVEQhegyFj0jcSrjsbTMcgGu+nKxfE
4Or7llLPlPyu8XP19MmXGmWmlz0TSVg0Q2dTd8f2WHwPPC+vBWN20UIXgtnYHtH7pGumTqpBwBVy
o541xSd/DthUkjXHkxYgONiJCNlBCJERnP7Tgts43FTo2rBhYV2xZ98vJyvORVb34usLtB8ugpEx
JIE2NBj6+gOIMWWfW7V/Qvc1IIMSf3JwrwSM87W/521GS8VowzhWzVYFe4rzkwdE25rjLbRQA1HG
lISoN76Gv26qC8I/o92zJVLxPoIu1f9y4WSU5w6VhlNkN4XPgmcRCsIiewasYd+eep/0YgPaNpZ3
ARyqcgPkQTAO/FyRAIjSzWL0rxMeg7hJXdblJSj+kX8mJvtWn8e82Xy7bnDiwsMIX6/xW7jk2vV9
WvKcM7zb8IeKZCfJi3wqKMIVYIyRvVpdbbVbLg0IunQml+pj5FyV3EQ65MXXlDLplf8YG2NwUi3R
0bi7JMYZDGRJRSPoeyTYT9yQnpj/lslVZ6M0/oXHjzPyVwzfhbkEHBfCbY5GnIx4SkafzRAcPwi5
vJyfG4x0qPYJCQmisEjKhxYkiOAXCU1Epf9CEU6TS4CQzWKrkmJBAa+tYIsHhJJ/DfQ4H2lNKd4N
/G3IGraUT5gAGMIEgDciakbo8Gw1kCtxyRJoR9vVbIOj+jlmYUlq1l1A0jtBc4cHMmkmi1byk/Rf
L3U3sGQDhICPhN8yclaKBBisRdoWjYMMDSlIbbjEJTV2TqeasnGLeEwUmYpMZsHR7FA7cpIwN6ER
lC4DUsvYf4OMD+8xCYUkD+l4Me+q/K+k843B0K8+K9FOlg1TCGKW7OZIo0AZQvZq4kCG72MoX+hd
VuhIUU/MWndYjnPxUHNoAeAFTN95iC3GhexW455KgweFKj/7N/bY3gKa+w8FrqPynelClmv8vS+q
Z5bx25y0h3dFcO2k6ryKQsk5e2MCIJREj+91fYorsyvppHJZvAH7YmAKilOjgP3F6ka62/Ab87NE
ZRUCEQRW4ubisRH+eqS1Oaw+BAzH/qd4aaSnzMtJrrDRiEjilmZvyNrphn+jYGrwPk70ftzlZ37C
JUrWNHwaPUyQeKsv0o5c0hloy1EE2qXb6ussU5CMO/qbYaGcIg5ZhhS6b8jzcfyhOkWF9+qesnWX
WGeCaKrWwXPiunnqUc/21iOKC1tHy0idMMQGGo7lFOcVnPWaGwy3qlSyGcJwj4SrpM5rUObQbBrI
c2PDIYUd+TK01XUb2uaOkQCu9dxhhsSuJW3AOc5jNPdUiwzrcBwDbWTj8kl+rZipZL9k7OYL0d4u
LHQWiwyBAoWPSEzYC5VTNUWGz19ELqhz85bsw2webT9AR8Rlw8878NlHiUeMBR91SzF7ZSRmBMjf
PD4fZC9I+16wY8naLgU69nrHVgV1fKuziLYJnfzlEoK4jqs+iubXZlF9xfg7jlZFNz/ndeg1cr/m
SrjB6oglnWu3OyYIYvDBOSOeeISe2TyrDq89HROzev2TLuoHM12S6XENHlVqDlZK1ikDC+ipmMwM
ugJXOesL1Bmm4Yyjl4MB4KssEBfs0Hex48gLrzpoc0yiAUsUgDhR+milhWXyfk/QHBBk5eCXTLYQ
EeQcMdhkUOmdBhazC/OG2ol7mgEi2mQejE++QTNMPAPxBx6fp59WNOiSQbcN30C+sZoHTzo8i1os
nVMIqOYdg2l+JYqUBUxrs03yAoUzi1OjCqeAyhn4SLBTL9kWda+9UTfbyT4m7bGcW+BU6MJ2LTEE
4FVcFFQu+pUiZPCU17MFy1MSl1dv/vUdhrVaPYJxSpWl9I0DP+Mgi3642PqYFDQ7/WHHLplX1i9j
dciROCDbAf3/RvNlv6/1xB9Kthw0Vb5rj9y2n3NVYxd1Q1+eB+tm+JVfW7jrWwiKbKJQ2l0H6Ss6
UxdNAuFbtAQJqxdXsCXB+2nxYJozWWdb4sfY2UpXxcTQL817+CLAM8cq8q9uNwXDFgtjUsPNOdMM
AuEz1tdQyGz4R5q4Niyna+d5DcV+jlktDxzk2OCPGTURXMCK9r2mQRQckoK3/XeNJIZjQt2w1hb0
b5F/HQU45pJkg8MUEak12HjAI6Ds7vClmbeWlnIsNrxvXfdjNOSe408jGpmHMvHwDmBf6PoL/0p7
tKyTRWhHs5GBtnRQN/kbY2BzJfro5C8HWZ5qPnYCHX+naizFHqPfQkBX8mukU14MhR5+jB7kscTr
MRP0zdBi4Twr+A7r2S92Bjh9jJuMzKP2nhJRX2vTAOJi+fjStIVCoAdmPOqOkVL7ZeAOviYqAl1H
wHP6V+959kebc3dRsE6ak70xIg4T1iBa5FX31WQr1FU8sEw4emg7tO2z148eoQecTWJ/rCfQqnmm
kUHQi0onmrWI9yUL9qNKZbzDyFR9XCNZ1ntmUJhdRBfqQLxlHMcwlANDY3IleFMox3jkuWe6zdZ+
T7/MUAT84jSfxkAL3ATdBgPvseAx5PfoIEsrNpHPAwGHffc1GgdUIDq7KyzsEUyPA7lhkAbnEwST
4k8lKwB5tbWHbE97rES/Ws6AfprMphc+1ohmhfLAxiRPr/9a9MrOoiwvsCAymPpS0VsrKxS9wby/
1t0WOXfQPtIoBjm+gRWJurj3w/jeRVAk/aRyxWTXdXgRd3gIP0gETQin/Z/VzzxWPHNCNnvSiSl6
3ps2vU+TZubtnOYRMxeUSYv8PgybFyntqOz6rzdQaqyWAdUe6QDQhIzlyzozuvZh/jBI4t05Tcyh
1pHkLYc8j3YLLYWJPBitBQ3riMK1dsv2S0P1gIw3s0thIlUzBomWSGQpJKYhUztvWFu994G8is4K
yQoOTJw4XH3krXHX7jCPm6285SyFqXIwhlV+zX1eIuJHWYQjvVYhFUjzeKV8kXYhe+85C85cZ9kf
7VCEzdG1spWbctf7jS3dMYywubAe1DLxBsBTslXCFbkUdX0S5QvWEIKTIVyybEBbXxunUvsW5aUV
LwQoMExo2RWxotBR2vwM8U95ZYrHGhOgw+ASJVs8K4J3Lh9Mxv8Mdrkz7R6wHeg91OwDocPMDOMz
I5Ir60gsOjMZ+IaNIrCvdu+J7TCgxfjhG1teE8AsmDhQ8TkR7po49tmXDBj+qYqIw0k3UESj1Ync
zniu3Fmtd0bB5phhOJmItLsSId00n3ypPO2sY6eyBFNFny9V+SeaPopdMB6ZW6rEFIpJL9/HaYPB
sobujJFB66RPLCK8MrXPkgy5kF57U5wVr9G4on7T7szeycJhmBbAQnFZV2oMXgGUit0fQ27gnCUz
1RMg22pzQsiSnqIP3lB8AI78KzfERe+RyYnJnLkTLajMBCSE+Y8ia/KfgEhg0msVjgJyHgXEtHxg
DBYEYGVdKXaZEFqiT5gz8+VRIwTOgUsre4zj2a6Fo9fC8JBd8U88RsSrcD9u2bdh1mXNtQ4sMgcW
6I4Vlur29P/7Oa0+edNgmImdNuERGmTRzTuXtwQbHZ3fKjtJjG/bvdKSas8GYQ6QEK+TqH1/ujP3
rEBiPEwDlINolHoUayD0bA3dTk9f1SH4xqmRXZt7Y8MjnVCU8z7xdMxOFLuVX2j7YrylIeIU7ED3
N1i4aqFy+GCttDEOPD8sDLhIrOcbdwEQVZS8fOnbab9+slaGmxBKTYbNjsV/FXnvFblMvrQgGr75
et1EXjXsOFdNeL5pigQ/FnAEPsf3kgc9Hc4BNTzbk3e/DOULI15V36DvN5o7lT4C+OnkUJf8UxoZ
MEwnkQjwWjWdx0qPZQ70u1+G6C1eCKjY48PqvFRYDghByg01ZITriTRtgqF98YqmK3FatijjV8FI
sLmY4yPhiVyECPjju3r9EBaW4vEgHQM/kP6TUiumHzekIGaL7zfIENMWw/6CpEj6TJUHuv94gXUw
SoQuLM+wXD3zcG1qEy0WVEs2/qEg4Gk0mRSqiK211slQq8UKHRdppKLqv9GFplBRPyZEe7Zv0utP
TNRFLdyN+rvPYE+Q9OryRJJumsHaZbe8fAtfKrOwNj1Xw/lVeHpuzeRhb5arIAKoobPh9WoE0Zmi
zomW6fLKaRJIvcBs9X266Z4Kn+VDdAwpWVBRKqNkLcc0ZSAq+cBSWrolot1IMaHBlEbRsrCARPrZ
TgzupdUt2+LWnhK7PMngCRH7lvhHE4T3ZsOvPPSKKmfEZXFFK52ouBDZLUH25zISwhUChPd4LpD6
J1weyaMceUCxD/LEiQwj8bIVUT3TGWJFwVpvfCneA6qwI2udpzvr64UIHLbRsMEAG8lL45k3V2FA
DoRyYdQuOpKGnJWyBKOym04QrugheWT6v1f4rVkkKZ3Sqf82V7qfd7xj433ACImZ0pF9Dd24gtyZ
j85D8apnFxElV4V5u5AtpuTkVIPt09uGoQnDENhxbwy1ubqQUl9nWpZENe004QMBR/AN9yLvntKT
KczLZ8T9WmB1NP2RYDLs1ZgH8f+JfO1lvimsOaAoVEBbCBynaQNsLj4bS+C6Hje5uZH5bfLnLy3m
MtjSDl+BMfAa8pUWACkS4gMC5TS2VzZGUWihZeDeFlkdqALNBHfJsjgGBIOEcOEXNBgBFogPQCiC
Fvv4kpAm+dl383D/uuGZUkx8CPDi2LV3P9JwiY4Zg9AloAnThQMZ56uw+h6p9f4FoV+Ge3W6bhV7
Cucqt+j2NazrHUbvLOACWGnIicVNH7mfBdQxWG9sNL+5wob62SZczJxZDSBDk1eV2Ybs0uqkAW7r
gXeUXx8bGWoabu+5AsZYO+o7oK7RG84tTvtmUTOCEtNvACo5vFnIrbIdChdl5IxILqRrkBt4xmKF
NE4UbOVV2YEftqTI/dIcvAowBsTqNcOGik/OeiYHIroTMHb8APP8UBB7MOBIfWuHCj4cBdhcE9Dg
cALrMt79h4Qk0AQ4A4czxCeKwRirVA4mwhE5NYlcXvGJEG0nW5xNXuRgWiZGSzc9c1fSc4BBMXhv
VuGz6x9tey8BilLIINYDU2C5HZtjj6cCjLBsD1+TTJZpkI39WmHOHBB0UF8/SBGgQtvveTqu3t+Z
Nu2/AZJpxlRIRe2OYxvUwOf5q/0xJ8xYKI+OSiNr/sjfk4P2vcvLKf0FhSKUBoHdK7OacFMvlX/g
vTCUS0eLPHqZBFzOAca6WAoRqLD6YlHBpUBLvJB/kNrIWw0PAueWeBAbY4boBLtIMxkzZOtXdHjG
YjQ2p5ih7wh8eRYdwGJMQx1bbv64UzQcNzaVnEX7Mdce/HK5iBcv5Z961Z4IydLvl1NJ/gstCacK
vTsTT+OMOZj/Mjx7zes9rCmltW/WueagqyDUldO7CYmZl+stK7KTroI8oogjt5m+44WRaJJP4J2K
N4l16MI/1hoq5V/sE8eIwsIz/nFT09tjx8J4SEX1ijZsVcZFpXD2sjSwToa+vKGgwlrEc9xYDKTp
8DjtCGiIaWQo2Q0kta56rjm4fNqNqxQ42lr99yLPBgH8jJN3PvAeJvQiTOgEODGqI4GFY6wGAt1C
YI8/f6myeUebEDvNmsjGdyN6YgihD3qBfAVc8O7IQPKz5KxW14IdQbrRw0m6OMr/cpF0SsYNvF2w
mkJP6g/Jqevvr/FLHgHL29mvui4pg/JH5Ikmy4FJmE4Sh/qguQLAHJsDG37IZNVeE3etODgdyUV2
8Bn4YOx9/JF22binsiffdC/Q3NRclyfO83AHcecHlW9sQzohpmF6fH75j9wzfzR1hf6DMnhmXqpx
gq0zxUVHQeHNheBMdRSLwhnNtLgil+RmZ9AxhhUiP3oY4wuOlpnzpELfW6g/7A4AWxl/0p9JIiTD
2+GI+7lccJTjBd8kvI4oFXDijCtsOhnfbeOM9QlwyDhOffGfBtWv9rQTWmXOY4/HAnUgANY3NuAQ
WPSJJ5XUn0cu/XIltxr7F6aW8U70o/dXNExFK18BnqqIi5+inG/4kWBYF/Y6HQduvaUQLE3c6JhR
t4LNl4CYpv9p+iU/lEPCZrCfRwP9Q4yUeCmK7OlTxUcpJH/uEcAluG9+9t5Il9iDXz1hu16TvVBn
jYudQt7WwjrldN78t1TjYaaeKnkuptAsXDU8VGbmtpo/sIUF20Ri9m3AgeVikexCx/jCwY66YS4e
+zmyQlqb8Iv4gkzZMXuhGdC3/C8YL4kLOiPWosEd5lkIYxrobATLhW4YV5mBscmdUuLM3RvYLnsd
lf3J+AtpmcNO/6xpBeiMiXKJL+SWegYDdiakrBDN9KZvWb4NTHooW3uXnjssqHZWXcwMDqRDwDO3
gHIe3lImhf3rThcBnqVjCTUeyxrP7ymQLx1grp4nKPiXwz2iJgbXJ577zjWeU147A2mZbD0+OBPH
Hulh+BSwvmTGQa+3tY43d58EBxGR0TfSehTW7EvpCEwkpduOCpjZKLcjs0KPhoQOF+FRyIaOjtgA
P0UzuGXNZZbNSmQ7ia4OgIcvadvRXGFuTFTUrMw+GvL3UKks3+oVOLjxUHbZawnMl7Ae84wKE8/A
tGLd97M/ZY/ljLk41Ls36QUc0AxJJRJw6R61ZgdpuPcILAKQYiQO3EIZ9typqhcc5Sh+68o/wTno
dqG+IUE+wyBhbnnHauC/dHoIk4/Sfy3NS1y/E7eGo/nacqKOR4Yf054XfZmwr0x7ZIO8Ac4sV+sK
giLJFTPuU5ZY/QPbsYFK544egqlBckWMQ/iJI0pbyhzhzovWvr0w/yV2L/thyw0IAyHRmeZFrvw8
u40jGu/4TGKvmt3wuvGWcWe06O2Rggu0wLOm9ZLPEqQmVObTKK4DvnndAjOCwRwT4xIX5E2ovgPE
DHVyEAu3wPc2rNDIMsI+8BEQBUMeJK6Xe8ipNvwqzsgVTUT+87K5I/Vj+Fmj+IR2Ec4mh3l6RAnB
3BrPWsDt0+5VlCDM+9INP1FeU2hUFv2S4Kn6GQETwxdQLRx5/DTRh7YeqA6Vw7T/wvUn9e7A7veO
5IYROH2ffbn3S1D+qI5fDqdMDakn7s6Ty2F0wSoyxagnz138fE9+Z67DcMkAlj6e/+MDMq1+sbqY
F4w2l3+vHZCy2gc/iWpZ25PNiMQjvUx2XTY02DBzAaEc5m1EWjNUmAxygDRKDseMy2P7qq8AgXpf
93jO0rm1r33CdQedZy99TkMDydG6A5xKdOi9R1uMXLOGMnpsr3Q0RfIF7LFv5ZmHblmza7QuuJMN
ZnbxoS7o8EWSFqlwgYU7wQGFXodXaYeVYIYntkkXiPJXPd3FA4kf37t7xSvFVC5kMPBu7fZn6g4J
cbvR6a8YZhLbOl450ye+Y8LcgHLg2W04gk4KG2h0MmJ8BvTKqRCYmHqgtj4QQkcrPjffXmY6mFiJ
9EE04YqRm2cbBJ0I2N9MfBbg8LyGf+474DcLD55BDpQPuymWIixxqYxqEs7XiDSxSFMK8+I7MQT7
grQwUpi4OtlI4Lp98N4Zkaf0K3NxQZrD6cm9G2bnPMa+SpG4yj7rh5CylqV95ItC8sJuq131Xkn9
Sdw9Ivc55mCN6SuOI4Sn/R3ly0fxsdGWw8MC77NNTvA1tWSLJB8lH69jsUmcknnPP+YtUruzEh8Z
TwmzyURfQDqEZ3MF54xBOO9LJ8CcVp5Yj6HmTVGFuyro7wtiDC4xP3YlgoaLS4tEvsI5UbpCsjf7
r542zWi/CSGlPAq2dPlofPQFPrYk32vQKjaUR0EoUcCcLd4nhu2VgU6GF8xE2r8STN+sl2xyhCWn
Ap+/vtKNWgF8DmRpPk9jgmqcbzn/YuoyRRPCP57jRLqQm5o9uCVzmtutYrjvwTUycqW80eUtxhqL
BK+a0OOyvMPLg4uLDeS0b+AAUvQ98zeU55Blx+aQIarUsJY8+fX2vRlwillzAoKL6ZhS7trpFW6s
KeuFpo9uDaWugySByazEn0K0xjr1FznARjScmsk8KbgsmWaAvpkOcJaCB8m7R/p6lD98nP5HE/44
0Ghgkeix+qURtM0bTN/hYKw6xEQgyGbi2+usp8Go2GbssMSEQZiM8Tsu4vWHBHsIq9D3ZSL7OBmx
OmjKSjxX7qd3kWwrVPPDJrqA3laWHcX8mUdVVnd5cDf5cY3BmVM2iVdav6rZGHDmfIojNu23Ak6x
P1CiC/pCQeqSUNjOrXWtbjR013CTc9KuguTAJQMUpoieIw/me56ceM0LqFl/w7Sdy480izqzNzTu
4U0RtoD5Jhc8Gs3kd4pGhiWMtyf70RmS0gkMpL8+p5sTK2u+eaPgsPnc1FZIbdDkjRiEZkRO4ES6
8HWU7PnvvK/sX5EbI+YSfQMpAHApFj6EKYpzAk3zVQ5hj5xcwPo9PlbpQzNSx/dP7yF05KzwCwSS
1TUR/AS3KKGcnPhVwqKkf6bFehq4I+PjcFf/vWk/hQHTOPZbVYDv4dEh3t/SJkWeB5OXaS4Pe5i5
qvE9jbff4dn49z+Szms5dWxbw09ElXK4RQlETsZeNyqDbZRzQHr6/al3navTtdttgzTnGH8Uy3Nj
nKpmX8xSoN6R/1IkDy4QrrhV0bI++nKb3+jvEoGeuoeEUzL5KIgDgEu1GkIyAU3677a5MUMBGSaf
ImwAmcr4yuY/yhmYkyg59Hid37CeDYlGWuEH0lqVZ6enUbvC0C3V54tdZRgtyQPnbmgmoHzZDXhU
/vhfUEuGuuskm6RV3BSiJA7xltzZFt0xixhbEk4uXfoxyApO6W6ITVIz/HKREt+wi0LdTndCfaHa
K1AOAyYod1Fs5YRkUiArjarAh/n+IjGXJkPlwKnFT2mLbKlqSNB0n0yCACf3sEuya0nwKXVJaols
hHQJA2XUVkOhgnP7p4JOEt5/Y/4ZkVJK3AMf47jta5g0QkmYicPJEklNMGxB/yM4iHQFRXEIF4K9
wa8/1h6BtUSzWD74kIA3kxClyi+QiPV2Y67v8UTqwzLXliMjE+oB/hBeDOhZKp546HUHbW77Xlck
ckdeheG+shOOgsE2TJrg9kIIzb6Xf39AhjkguUD70yCtIxhyCkmonvfxsDOFAcScCJTOEOb3tKIt
ldBT/Tlh6ftZogownQb943jmdNMnRhtEiX+8D2wjbrorxW1R+i9KzzYl+1bpF9NzDtMOv1gju3VP
0sJ/9xuml/BUaLum5r/+uvQlqwrZMHtRvrPm6djSg/l+ooSE+EUqzOTL6/07wcD/kDEQK3uyQQge
aIdV/zuFF8Ypmsni+jb3Icc+moGw+vdW9rl8Afo2cfJyah1IEIjJ4cbCqfkYJjJlPXT7qvTzxImY
pFczrbNih4c/alYiOfmICsgIMbbmR0DZfWLzCXemzZUTLDa5aiuaRzRoLhOlhKoIjc5NEx6csZgS
GuHKvSBt0A9jEeRcndsQ1T0DAcV56Y6rIZidGNwhjNe8sWwMv3PX9tKccAbb4g/aKgJyiPuQaf4Q
qXawuuaIpb9f52RVo01ckgIKngTlgZUG0OszdE4h5QNL8mctwymKO1dQvMvyz/a3GH+Tyi8hGkCO
0aDfERMQ7UhurNa78Fk6ElaM/lxrOBxIQurmT3GXOuM9NQgN/JIN8p82BeIr49RLm246E/a7kZR1
W9/wNjHjAtwkXnublelsiw1e4S/8LOULtnmuJcqthlnBOJHyISUqQX/zb6/shXt0ETbJBAKlrcrx
SpRCjnd4F8IPv6YffnSCMZEJhSaqERKUPb19e+Z1QT4WO9vAfd//Cu0dYG1CpBT+Js8CbTWrqvxN
5xr9bRyr2DZ+52R/l2mfs1SOnhjqIWLwBYLK198Ef3Y+1J46efgKV3yw2OE8pCVIvwZ8RhTS8Nyo
y8LETOONxqpCfgUGpMHM+yVf3thapfG5QES1TDGw+QlOrc1o/GfNaIhqmEHQLnLNo9l9wZga+g7f
pzY9lOTEXxHTZTdnzxEu2J/VfIv42EAjRt5rQekurhhrpBHym4tT1wkBtPIbdoQGuAORs6sFvFFO
o3v8ijhQ82d4Y1i6YJehm4Zf8R9bqlTaTbHW0iu8qnAElG7IWCWdz4yJO7BDLIax+8f8UYwrlTde
dzsFC+8+wLlHNPw/QtZYIemgxRwBAwIos4GrAmDOsxV/m7D44t9FlM/1Web2wrDiYJ+D7hBRRf0U
Sf/9WXR4UhXK+7xOXtUgE+n80QECo9urX7Bw/rTY3rfcGCWWVqBpxemFAx950t5h0kINhuK6qHT4
hXnVnxDzrNBjtN2WXG2dZsE9FWILTx+X4X7OBufsXlAjtQ9iBlce5Q3R/dWmHPjG7Upecdq81+qt
AsdKqS+5aTSPpP9Yi6s7GAoLClhtfVOHNQ5wD7MXpmrOo8y1Wm8CTY/cHpOmHV1yhIL55PWIIkmV
BdtESAekQJw9pQ47MfmF0Bs2bc0tiByPOVk4pPS9pN88QIjfZoExpOpvO+54v1ppDcXJVwHtUjFU
B+09a+99shFgYrJdoR6YB+polpgQvnAY30eNwjiYBhiOTgdM/Cplr7uK38NB4YegRnL7vVTvKioj
HKZNaa09URzsaX5AgIKNb/oITUCO4NIpVjNtwP5jmSAQcvCc4PDGC0hyMDmD3Sf2525xCPstUs7g
yUG/qG6AfHXGyecXb9q3vPTNChg6tbCKfnjZ2e8o0bpkh05htMDMO+cOt5iMFJg0gtmbdUASIqMd
PFuFCIVKD9SmiemxhKnxWsgsfl1mepgXlteMpNE1iaQ0X5BkTIKEQvXlCtGcIRAAcJoRcMAMVhuW
xHw3imDK0w8xnu1ctJGZ/6i9GH5S/QifwGwE2tbw05ZmcQYzXPDMhfTwDDu8F+wCwNCVhbomPHdk
cHOnh+R0Mh1yRFJsA/U76xBshjaBU4GLFyLU8CpmBx+eklf0Ty6/efy4x9myDBF1nK0o7+Xrp3d6
wxInBO/oGHbIp3ippbfLjGp8FlfG1DD3WpY3+h+paUTyddGeQrOKgQ8ju9eRvx+rbmWKPrajCrKd
WRkAnJA2O262unSd1Dm7JWNPYGU4FtCz4/EFm/myhW5JcLlK3YgdDjfj7ZJNyieez1mlK5LcyCXr
JXySawbVt1M3j870B5vXDvWgwUdmWnpxZA2aeAw+c0CkU9cvA8qTeU4M3NKiPb7vbbmZpUup05/K
M+kkgfYoP0iJKtpdl7nEsPYdwcWo3+eCw/Rb/JfWYLjL4KfC00RO4pswHTJLkB1N53JcZTVtkz+6
V2wZnNS9ABSpu2/UeTWPnSNACGLhqcgVdVr6LFNWJqr85oy+juXNWEWTO41O8XxTr6jCJnN5WKig
cNMsMiRfNpY1G+4elbWJxIreX4qm0CgTMlR/FMJe/YOjYfQKUaRdGnNp/slvBJCIepjf8CbO8C6S
4MIBqH+r80KPKKAXSRshs9YSZ9WRUxHiyBc+OpQ8hg+0qYz1ie4RRAR3QapVTQ8QTugZ4OB5aYAi
MaDyMAAKEiujO1gsJ06hwYl1y/xB2ck/0LFQi1yCjoIMgYwSpPzc6G/877M/JScm469vPRxKAVYB
jpj56N9ENE9zCaUu7BaDf8EvCx1NcObnFC9P/Rzxs2kJFIKBIxMdl1p4IWutje002lNwSxEuTEra
cx+r1ijYurrn4hHTbxzzCGS4oftTyMgS2rfXkXivhcd9KzyGU5MhzcGTMWNhfCpZsWPg0P/At4C1
iBDmUkcv0b4dZp6otWy2hJHwJOQTy/RmZo8ErxZxW2/eY/isWc5C/mj5Rm+3mq9HstfVVfvy+ah6
kiVAd8nitJH3oDAhhoC6pRCLIa/7fSQh2eIfQBqSRkpjybD0CQprOo+LMSVcPaI8zj3pXyjhFGFV
TA5EKV+vIKJG+oA6qmpoS7IxPL55GhVzyCwyJKCGPThqtV+zlnM1RdzTkyfVH/mwj2pL/KSyC160
/UETSxI9evZesBDNQwjLqlMPkDCGTUt0BkPziRPE0D5fEyLoA2GeZkxiOgsYCU/DUybqV2+8dPHk
+QoXXOIDyjngwQkYZ5L3mvjNvGmI30p4qDAbGNeJqAsQZVkClXqTJyxhVECTmWTc3dN5TjMLf4sC
yE/9F8eECOwM4gZ6hdMqw9vAu/Z6zUMgZb6yjp4LDzf3Eax3Wd3+WJGiC1HR880ji586OyiL5CuG
z2OZrCUitoAKUhmhbM/BTv3BoFwDsoTTpy7Q/81PG97cD+X5Hf8UrI0aSdHVm1eQqXA8zbXnlJgf
aGnOXtty8vn3CAsTx1ObHKNqFeWnJPoaitUURXZNJIYafMS0So2bgXceODiwebY7fKJMeYixJKZm
suQcxDemdjQJU0NXwRMqapdcpVkC7Rs+HKLnjG2ZbLB16eU38rJK97IYVUx6zRK+kA5d46FqMKGN
frL4MmGexdefCnil0eX1j5CE9x+51qBGdX9IYV9SuP4QReVLvTXkCRRvJDMADDOcaNA8k9hBPrPh
gH4ARiwodXgP9BM3ttdkFgGDuc9Bh6Ks2o6b3IsO5PBEBBKk/uvndcSvgxl35uQrzqE7IpLUawlD
cwZ0zi5vK9NI5Qqzugy6uFzHrzVdSe3sOoYrgjjI8FF5xN8whF/GgSPs3pNsxFw6Azn1PuKsOPLH
IUGQyL+4qsOB3L2V3tmYL4HUCwv7H7g4MRr8l96pUybo7oAWcIwbgl9Qng02MbcNJDMbTiWHW4K5
VHBJGzqMmwNTGJb0W0PO9pymfgtX/8m2J35YR4o48/i2zL1J9vu/RTRXnerTP8rBEd9pcNIWAQXf
aIYIiAASbR7NXaGaAARqSwT19J/amLYyhDcWzN0x2GA/X9jVBuid0oyaXAmLu0FGKo3HgFVvPa5f
zZp+XB1NLcM/8NaiJO+5thdk2nn1bvpmqY83WXYyYJYqNyHI+D039LU3Gjri0zv0fapkiu2IitkC
iEPa22pfw2srBWQqY+KGeGgjvwIx50z7K3i+aS1es6kV7gLbLq3JVv7B3Mr7/B+YXj3waCa7QTvB
o/7x9yrmYbikJ2QR5pmoFgRkUrBWxOcMg7npnLfwTUckgX1ahAF6Lig3znAO4YlNlQ0Qoh1osbOx
z/IeLLDNsprxPlNG8CIOhy+38ZHsy36zZQ8J6nU5vxM8Wq8KiQZlrEQmyx3+wnr0GVGI9qC1Tbfe
nhzRzVZRm/rsxk1yrGa2X/yWwxWtk7pPlO1b90AQZ+UbgS0HrU2sZjhy5SnZlZe1QAy6AiQxjJWo
+PWpEZ40vBHnQ1uiRPmldocvw+rerrjWs3KtTjjJmc7PYJjdtZ9o0WBZI1QD/cuwgsq+BuqP0vuo
4RJkLIHOMfZfDsmorl4D/1HS1d1Xfep+iN/GkvXLxoSF+u3EBh3e+Ck9zk1u/o1mm7Ca2rOhMrtx
5xGksurqr7rqp7Jxsyva2sFcg8O6gNvGPl94kbzWj1gxjRIXCgqkl/LQMEGsi2o9ECtDyWIGbswd
fY/5DFWPV4RTSXlIG46oObpR43Kk87tDXCAZZwlxvfGU0lkPtCSJIJApkMuXX8GTKVt5CvoKdwdR
SMlucc6AoBpEP3uOX8Q9Vvjxgkx9Od2ArJSsghWqF8SMAyUWrnJlydnmuLtMG/YGLB7sd9C8fKf/
kIe0CIG5IXwiF5SD3KphgUN9zk5E8SoRVjv37qgvlyZM0PtgYSefgXoQw7VIoiDrOLXmeDhmyUC/
LY1ntBIyv/5pqMG1C3Rh8jkKXdIblHZfiN8wCfXwJQXguRBiWFDtWTTOTi8sBQUFoo8IlATZrLQT
98LuHrsmu2XSfOkfSe9Xnf8lpG7LrFWdBW1XQG0tQbiU6aM/m3RTuXxK5e4FamMlV8NYsmyE4Bmz
7kxaIQnMRzLMrKjC4H7K/c7wucuVzn+ROMIvb5Hk7JEbk/J7KxtNsMPiogjbMl03ARAdTPi6HdlI
lzzqywzxOKFkJNEBWpPL5ywiK0A0qigPlqXmAgEOdIQ5maeaGNgDBUDJE8wg+cr3yudY7/SIuDW/
3HfivUBqNg3pMsbNjh7ZkcvffJqdbHSVik6DuTUNibC43YyH2CNpGKhVsnU0ZuMNIzfO+x7No7Im
oJ1Z9GDQo7dOiSP9jph6QvHDDDeIKVCj8VG41fU9HPhXuES1dboLSn/MTlLxaY5+E27zFFXmqv7n
h7NwW1nPhVW5Hf0hIBHOtd3bFBZs6EjGN7tUhwvk+BtX5EF6XCrlpqRXIlrmGEFHwYm0puIl/OHx
Xog2IC5QvRB8ZspnjvmbsYM2Ob71nIGc1F9uaIigZB8dYICiYR8D7gHacIhrbKpbkAveDcJU5q5s
uKIK7YElr/lJaMMDwkgJ7c03aNqEM79xYJ0QIoGzTsccLguzd3zkDgfvM6/U9xjnyKaHQgTYLqYt
TDoyumnH1lgq/EZIbOCPd0X4aCksid62Aa7EcTWOH2PgIvFWFt9aZvV7DiSXctfbPGQs/tDTl7oV
q18As6HOBujUVlc5JpMSIdbMbuhIuRvNxUfEciQ5/BHpcM6mOwM2tF2s3mFywhVWumCDeNFSJW+q
jm9UYzoShVUqeTFucyYCYT8WxLnwt4IkdDM6jcJfYPuyiK5dMI2F/zhs+ILNY031DHd/2X8RdG8e
L6v05FcafW1bfkmcNarDEZV8UsWgJseBYBZcKx2xZr9I0cCjUekMrw2t7cQcV2uhAmuiYRQxHc4N
Ezlwkm25fWpfukuFD7QewfERi67Mq42JI8uOgq/2tSIhgTGG/wMNodLlGIMd2iJxAsXiFBrHAcEP
gHzBDJD5zZV0moJykMGeTJY3vykPcnAp9c9YbxzaQeI5j+4uKH/qcFsU85wxl5z+JUFvt5gok+qk
8n5DbKuVDEq674ZN9b5ErNRkVDsStaBJD64m+1N4ml6HjleAfR+ZZ/aMmZHEDGkkuWq9j4GKv0Sk
54x+Tyah/B/fJjkFMk8NWC5Bkgk+LyRqYWG9OGVQ/ItHCMFUX2vYWfvBr6o5DIv05BprJquiCeuU
HTICoVV9/rT7+tsA9UIvzOcEUvJefGjlqpSp2ohWVHJGXH34iMjLIxOT2UbDJ/i7mFcXjHwYnoDJ
q7va7YAiSUdBySJxzNV+XZ5Nbd+2HxoEW9StJW7fhRVnj/pWyA8uqHOkeBMqWIV4gDUTVYAIsTGf
urgziz9YXybZj7YiMHtg9mxTLm7UWKyx3Z16vLbfYq01aRIx/0yFuHfQAizMwr8i3DJKEfjCij/h
a8BAuMz3/eLYZZZIHJVNNi/gIAXmA4Z15DAljk1pm0a/0B+AhPFKKGiOWzw0HettzN6iWJIwT73C
iy6kj4gMmP4z55DU2jUzJDqQb3FXZNc3ua/0B8HPpQsHWSeOQpQf77UGFhpuXq8NqlBGeQxgqi8o
h6Q/kt9P9Hr4PsWQQOb0Cd/fWmHhjA+hsLFV4Kood+TKwkbF1xi5I+UP/DJOeU0qC8nkjnwvmO88
3mcF5U8oPEiv5rZfDagL3suGOj7kEqgzT/Pc+WOOR7Q8TPx9tR5Nm/07JNa34LtxTfAcn8U81tfB
HlY5cGh+N67Jg4DprwXZ1Vg6cqKvADIV3ULKkEkkQ99wP6rchzWA+mcELAaRAJet3fLYU86EL1yK
zOPAJaMrKpxkhYU1uc21y68vUkRHE95XX1KmQipqxsPrdKRSA9DKK23wMT4N/Wrod5F6fBF0kKlH
OffznsCzp8SW0iLRaOkyJb8+gwZAQ8f8s5MmL9pM2+ZtgzCqpIS7ZevglZs+CbtBGQ9kcSgAfZ+a
F1q4GL4W1SW4hnNOnFWZB0PaGgt/Ym9DwuI36a38AMPB1lwTJ0uba3RPwnPDuYHxajWfxh5RrMG9
5sgmp3e6DgqkH3/G3gyo+rLq2j6U1SnL7F48vsh9mIPy+diz5oI7DPjOzz6QLgaT37OggSS111f4
BQFYWkzwnKrA7agZMJAtFwdiMM33pYxhSi3SdiRlly9WWgXNts/jj1kMsP2Jg0NJOH3mpdRy5ntK
NN68jw4KQHInZQIpsGediP/qt0gCdOTYt4HF7TLhECJELNks3h+cqCzQzebN/oa9TU1PEyc5otVl
/xALOzoZu8n8kbeNN9xMwx1+E2eBHJPINIjRT1glQVqRlELAimB9EtWLo4BKVSpMXtKnzuSz6SrS
L5bNKRSJ7u3mD+xMT7OM7ohA0RHzkSU2p2hVuuFzUXtiTtizO7xObbkkG1J020d+KWkzRwDgculX
jnJSIr5K4NhjAWBzxcxGuKc93cGUE+vwqDOra88TlWVUMrmkY1BnUFkoTfE7dB7B1ugKBJqYCS5d
gq4H8mn41ojR8JTYMxbPEFSwvcvKulLuye8LLu2fuiHcF8+LI4JcAj1dMvy7OKyUmzReR9nDnWaP
3GVEaqPoJHb0ltMUZHoV2VfOnOyg29JgS81jnFYTPXBT/dl+opeQo39zLEOhuIrgY/3MnwSevdQZ
h2LqYbJCgQvoB2unLhEhEnopu/KW8L1L8cvT2che+Dn8dv0KtQj/fy8w865fGgAnbNkrYrte6RTJ
Me1zBLB6ZuvYgHDpdhLVM+xfNCmjv60+BJ5shsnxoEBwGfM5imvRWLcZy8JFFkj2fihgmW96jeMB
vTo9EMvfCGIes3jgVsCGWGECW5F9iVuF2D8aMixCsWq4h30vEmviqhAPsLexNQY/qvidijiqHXTu
HTo22WsRISWbWnyEl6gFg8IYyOFrG5fKxSvM7TgcnrwSO/qk8OTGB0KspxU5EgTx4DSeDZhEvaS8
wh5COoUAgq18Nfkd0AFrvrIAKPieAmJCdBoDBqwmHCtuniIEKallWqbPNli2gYv4XQ2xwe3V7jM2
1/W0L03EI5YB3pN6b+kSWxuTKh02O0LA0Dl/4uDSB9xqdCCw68SnavghyErwTahKO28v2a8WPZUv
bU1ANc7fFMnR3LfFMXg3kT22bnVGolsgQCDswTmEFzZInUpV+0Xbr9cSKG+rm/ySxof3I+KaVfbv
/LN4L3u4GkIIlW29DorfQToF6GRpumlcauhIdyFit93qgZ+uM76LnrsTYBNN82bChiDbxXDuI0cr
vABz788m2sPSW+KtlVgN1S2H4JxxdA+3kbrGW4iMPtjQtaJ8ZM21u9aomdEK2dojvlX0qPDbF4tj
Qdzd9C181DwaL4ErK3kdyEEOw60R+gXRIvKG6Ofs5S4UsN6vjO+0IUGzIatyvOWk0ZcvzBdrzChY
WVZdhTaNIsa5ABtpUd16cN6QvsleQ/UlYfYhy6r7fx4VuHoPne6GWPyxnqJpRE2rTU8jvSov0jka
PENumlI7cZdso/cQpYA1ldoxu0Qm+gO8SnhVZZ/uUJo9cdXN5CYNRJkVw3Iw6NXwBcqhsfGPAD3o
f+afqLmv0KuBkod1z/g1jaxOZBq5DeJfHft63iM2f6bqVZy8xbAS7oAoQIFYuCrlMJGGimyIVgNE
zVriz6L3NwgKtXr0xWEnhySjgfslsqSR6pp/BTzrBCjpZzGyB95mLfzlLG2xXLAioH6hNJ5mrnMt
HHv12Tmsx0/1M72SoOIr3WHwkG9SOEh86ofMEaLQA8YK6cmfr3htjJjSf0go0NG2wTnMt0nHgsXZ
3tBjBZIsUXky+DrgUVncIpX05Q2VyUCIJOe+mZiZmRL1V7giK5zn0fpSbZgWQJPmSuXKnsoTNK/B
9oVVhXB05RCyvkI5ZIWfLFvUMYhHh9W8IP0kxp7f4ttAtcI/0SxwduLs4vxAb2hkaSvWpB0naenJ
uauc57A3OlogBazmmCwY81Cp9JgFnG9K0TOq0S3KGq2CEC9L6TfStQB0LHBqbAfdE6mV3yehA7/7
9hcfIiqQNeVhtCWRUwe2hgsOSKk8iH91udEwVzMPU58poMB60/pFJzqIl6FPS07V+EGAZLwgGAC6
94gANLARz/acTpJbvW540KTATYYjRNSL3j0FsJKQws70QpHPbMVjU8Lp3hjyC5QKiUbGjUs92b+u
RNyOlSOWgGgCT/3O2bjZVxh2M/aUm5QeIAt6mVZLWx8OM3Ut/FCm0yNPbznEb8FGV13DRCR9iN6U
dwKRr2WR5PdnQrHHhGDKUaMLHxtUE+obqKYiw1Gf/nsNqARwv+8VrE8WqQk5kiz+RyQ1s7ZltBbC
OQGFEFtYU+gDf+n2J54k9VQIv/0ekLYIPR2wR5hbkCSVkWkuiYX7Bz+mzhhBI5oD0ATTYidhpFU+
iivlMIzRJqzLUmhOQB3oG3LlSulv1K5m8J2oyI/RVl/XUHAwAEFv43hqXDyzMF6GbSyu5KbFwV9H
ZzkmAzM+Jqx+xlcD4dPNF/F1YO5Fihx9LNAGMt4W3ZxnSkunZ6AfvSnwJUBmGLcBXgu8SqbmUS4a
+/Bg3QoCZGH8IvEaw2tMPAiRgPW/KVg1wkPEmiqQ7hnZr0e1GuFmwOZpvyATD4I50K/sxsF7Ox2H
6avsL+LiF7ckQtWaQkhg7+QQNCv1BhaN6Y5VGrcwwv4kujbpLmn3ZMhJEE2gquF0DHEkeO20Iaks
peKaKqtdswsEPqpHJu8L9WhCFc8GpqMk75vXSui+pN4R9WtQuCXZxqoBKgByepORxHAdQ+2GaANp
4ljgRLBJ9kKiCplpE+92pl4tYICN+x8lfrTt39T/EFxG98FDYlJ88eb0hA+18CTokDbR6/e9+AwX
G4X8PLI+uQDJV6L0li/IjdDEghsqtzpEwwDoRZWr0jyrDts07b3UAUd7gurrh9lhtIejYye3yJaL
UiIDrEjr+E2oBNFIdGkfbxZ6sTj0aALi75kBa1cVPTwfEiLfz0okexQdj75Eji6GH/B8kvAdadSo
EGerOfkOrWWkeup7Ja2i8QyCoHM+dt2xCXAj3kBY0VqQlOHTX0NIYUS+PDMCiLuBXbhw28WTr3fB
iB7eyB41uxNsYRCd4N4m+R7ZK00kZ3Cl4ncVk+fii0Sd9zHb92hTmNQDoAQibAl39xqitv7JAxkX
v+Nrx/Hr1GTuBJviEYvsY6qN3VdG6hTKe+JdYGZZ7Hgq2WtiiIid5OWzsEJbiz/5+wTEi9PArDm3
HwVtMor9Dv4AAYjKBiCVin3DjsDADu+JAQ0cHD0RkbS4qBH5LBY4yPkl2ZBoCggteDhcu/sgf+Na
UNhOeNxHym0sAV8T0fLh1fCZwRXgZ0jkfmXgH5uBB7sLz9ELdRDlFcNrTXLe+r3S0ImQMWmbuw5I
CPUR9+GjP0/sK5b0Q+ZUv0xwBWw0/dAWR8FY43oIaPqF7bOEm+TTugJ+ScgyJ0/iLwJfNW/sejj5
RF7LDf5e9k5GZOrzHPZmasIJFIF6vteKV65CnJDwBpovF2u5P0IiZjxnLCvjSYw80Fr+4sFSCOjj
EGk9BIOE+cxYNZPTrgPEH5Dk/IRolxzcywi+jZBEROAyQMMhvtKSPWKsktfhDmWVCelZs19VBCfz
ACHRXTG8T7KDzSo5YJfEjYc2w7yWfLk4hNK3g/++XG5JB2FiB+T0+i/UdDBqHDbCSjOxt0McW9Zr
XX0GjZcIm/Ke4dLgJV8zeLwRR4zraoPAYjlsJj5h6CqCGsjJQvIkcWi+rGLDCBsUjuTLIcTLGRkB
Tol3d2jQk22ZQgAO0PU+GM2QyDX2n6HtDCl3O+5OAjbENSwhP50Z8LtjgptYCNT5/DUY6DcNJfDH
OP8oA8Ia2X+J+UmXxVrA6/3atTGBe8tkcai2CZ/a7vhC/ojAh2H0yJezGMh1wsa9AvdjF2SM5qEz
/hJ2OrjmDeGZTmggm6GZFqNcxfSBO2TXcAeaW1zYzSkAKPspq0M0WmJFQA/6yn1Bu1dEzRYVBMQX
AcqMSDTcsWcc8Qmti0REM+sYrsq8dcGTDJtO/KjwhxBASQgtCUqOSdbOZ/VaSSjdXSHa9nRhj8g6
QMTV7OcFjE2e4ji606kTfxCDEViXzonlLopN+SYmR0QpQ+dzvaFOaisLsQmT5Ua9yRMwGlDEhOR8
J+NdMujSReMQH01qshH2oBvnsCP182hc1VNSWBGFKxEFPMOxnA/V2qnWk892NHIsEMOWrwiKJ8gU
fbVb4Uo45HhJXYLuoWWYEo8azy6RIjPQeO4EJGX2S4f/JfPzQ5wPizOpNTQBVzbFCfJca2feY+pm
i5Zi7uKaxydV9cPsM/ud+1xKViev/DD9zGUtKGuYJ+q6QCPXTO5UfRuMRjwkEVXFM1VsYO84/EVY
te1qVuqCgzF6DNq6KU4BD8CDzu4V5kb0awIM6zTLVfgYM+J/8qW0SiCi7u9/ffUbV/sUTWHInjZW
RAGhlJ9DABMURogZyK8SbY0w7lPHyFeicxvLa4jASiBTIcfvojhafq1FKP/HyJZZoNZ85x/mgGbf
jgrrTcuQ6Mw3C2pUgm/v+p6SIJL2+NyNazk6ix2LL6InvGtqx5AR+ErDJY2wN5vwAJSyIyF41wkF
5B+F4rV671OqcIZte6dtZJpssgx3YFWzOJtiZppQgJ50J5HPJQJ0EcTSUej+FSDlXU4PPSITAME8
CRWDP+EjGhYe8SOHzlw3rY8XmO+rpqTw5fAkSRxLBlQr+TLLF8qocfHQfe19r/ONjJNC/A2rJ89Z
T869Y56SY/YsKszxBgIyHk6mpnLECHkxIyI49hge3n46/OPq71pIinNN7q30F4S3PL0U0T95H7gc
5O1DJaVlUV50Ores6jMVkVguVcFqiY1eZjd9n4UXFQaPIjZ1HaMu4sI8Mk5wPJM6CrDR/k4qNrPT
O74soDlGu33EQGRBvG/ag4arXHjwOkKvvAn2/SeOG9pq0+RfgPKHfLLFGgvRBel4Ga3qW6J64sLD
xlWSrm98D/VZez/eX0hCi3kfBNdECqijMs56V+YaXSLuHbnhCAaZ/rEKUdsJj6bIzviJ1/GrYkHJ
wKdstotuB66Fo/YkX3qU/dqmA/LKyRN12ss0fnTMpxgj8mSOsq3YyNV1Llmpm5wi6g9x3f2kd5Gl
mpp5S+MBJHcDBbuvVWdZ3EfqdcRTPgHlndnIexFFNmO2z0on5E4Y36i/5et/OQLYYufatLbyZ2q5
H8WrmrdT58lDF0FaS7J0CCyIt5orLC2CYg+sWZHyL1ysTPMXRwJptrMvt/BTde4Z7KOtYlxwyFTr
vrOq5jHVCAyJswXHsF/3JrPNlU5nU7kKNopB1rdb6WdZPqHGAx/q/eaFCciKdnxxQKjCc+b9h2aP
hUdGzFKsZKKs3x59BTC6UE4DSxmwDmsYeX6zDIAkYRw0fy2Ax/NlZSQXYagD4qJN5gXtmNCS3Z51
cqIQQPTLFkxjmQDBkx5YnSRo3eRc1FuJayN0xE+a/dKZz7MXo4cbY2BsqyjGPOk9dTmrwMoYaNO/
BmiVzxJ00rSKf5HDA0dsbMRHZKOTRjGAhVheYQ0cdv1dC84RzDaCJQNsCJe+dwDBRkRv0R8hL0MI
BYxgwprbAWKa/L4jnJRyfI2xLRxr3IAnlUcI58Di13jR1nkdJVehWaH+rsjFhNribtMcUfmMo7UO
V/WukJtF1BI4pDK8bu8As0YL8Ox0lExGHNkCoAbVwQtEkYErs/8Z07CUhZc7yrSUxpB8VPXcFIXq
lYfCJFUjgJJXbgX/tjfUjeQbRLwRLi3YEZHeBTqiRbNJ/DcHMzxEZMt2xSVqnDQofGCxWvdl+bag
Zwv5gQdKn98X3V8P2J4pVDzwdqY2naEHOoF57MuOHmkGw1CESvxSs9HRg5tM2jw6X0rdsxuhzNJf
2aAdIPSwnsnZiuoIV2We22DTwYbRIaf+14ZfZPbml84j4F285scRPp2LE/Rq8jovvZRImbjIag9k
OVKXar2rzdVARVDpSvUtvfQrAaRftd/STW4gxQnNGXYK8ZfkQeGbBlEGweE4ANu5cS9x1Yjkkx5F
kOfASThbSGCJnQJqfL0AxU1hGCAeqWU+x92fXt0FcTPR+lXwcjUcKR4vdi568pt2KZLnb2+OpJcV
ktWOF99qyp2aeml7rIj60LXTS2LmNBlr+AFAXwcl2hDQZohEwc/BUMhHrek5oZz1WtKdz6npA5QG
ACPUXqhHCUXqj6AxPPAlfo2sQZpT6+7w3ldo+5nsCZFmMH+3t5bEM9qd7eH1M8YP1LXt5YV6hIzS
c6x/DdFeaim8opSPwOffEgXDa1Xf+6VkftTSd7YAR0IOiSld2BrE3P8jow7bWyTbLz5zSCHTrSyJ
gs3F/zg6r93GsSiLfhEBRpF8lZiUs23phbCtMnOO4tf3YgODQU83psqWyHtP2HttXr4dSZFMuAey
2dmq1OTJsSuoq8/2fUnxi/MT1iStE7JwC2zkh9QeDZVz2q7fNVcyptKo/EvR4CxeUwJKaGHp4uxW
ToAl4teNsfLVt1A6zIFYpDpeCwWI1wfL14LMOJ6TvrMD6UlCi8IavbO03dtlfaYtvzhljm/ivFFg
s6JHcPRefuBJAvm4KY8hzNb4lj/ZVbKlnL2j1fRQyy0j36D4K2LWr4xKhu9E6DeKI6Gtkf/k1R7m
k/zoufMbkgGBkI3jVuiXp+q361xg0ThAOwe+4Zrno7pKc/VqKJBDWE8kZ3og3n5WMhV76FXKyMEh
PxAiaa7/BNDBeieN7iNLOoGt9GfbrTuf0npBAS9jMOJYXSIKC39hi4J0mwT4pYhp48D6E3gOBiqr
VMJNLCzj6hkp9Kc5MhaYa8wGjX8dvRM5xQY7e1Ya/3RzQ78nyx6pTqVqhYxWKyQyJ1TsiEf+RiAv
4NiuDTqhqXc4p7jDBFv1vZMhMMIQfmP1qTKvCBCEob1FtzkhnB1LFdWK7/1Sis53o7Ev8t0CycWK
NLZbFltjdDs1HFlx8hW2/0TOSSP60ea8BYquL7ExXkG31wmGZueUMWroRjdX3cXNtNVXi5tu3HWc
H2FASgLzw9O8j0KDSmhP9d4UC7LuD820GdttN67ejYhKgdFlUsMYya1O4Dki2WXsnZDuakKCVoFO
hZc5UQ7pV1H6qxrNkqZ9BMdoeHYzHmcb8Djk5lZTmGGHgaUsbgLj2QXrJo7hJtqNlwo6YPjsm1PT
n9X+1sgIDRkBI5nJyFagfokpNwAm0JIOZN1eTDZgLOLkHcFprF04kIN4O6nH+VTt4kNOgI7+nYIi
12i35VPOUnaQD0hWM/qYuv0rach99p9oZRlB7jVEGsPZeBg0ouRMZpT0abFhX2L4zI/XC+YUYopo
PNgsBA/yKk1HOUHKRI79NFFev3e1edNZqBkCCgF8I5dMZbS7lhmITySPsgHCLjsQAD2M5Fs+IuQW
cv6Z5FeftqebwZlRzI3naji3cmHV4ervDiUOEFZYo5Xr416btpH+GdBHMdyRn+KIhOYrwFq5cNl6
mGbgjDOfgb2if85KQLs7vQdOcNDKddXcg+gv77ckEPrnSvTe76fmb0yoQaEbqedRhF6xS9lGEvRC
uz6LyDctgTbtvlIIk5RzKyc5qABp9cl5xhaPw1TEhuqE3dpUdzlsmbSCjM53hCgip1O+p+pdjGh0
l4vkV1x8vsvvKnnFw2mxOAT6Ycx2Vboe2echjoPwbEguOQdjsuvkDQq95kJCQOO9B4ufsYelzOzL
vDfVCpKdPjkCmaF/mbxffCg/PudewI1N1zJsowxBCxBi2eQsJupk192j7LCgyOBXGLkIup2Rrnss
DzGd7VcRnQYG5DyoYDs7vm7E2LtkF7RfRuW14KxVOyTF8zfatwQkwGpl3SieFIKAQmwu6yr8Lod7
dlN/aWUrdt6kByFlovpF+FIjmTq+r0BLUxaR5Lv7bvmcF9Gv7qTzF31M87/eF6hg/hbMcoU9c6eW
Yk533zOwjGHjDjwCGt2W3SG+HHR62lqXyA7aDWgzJoJIzmNhj0+d7ML2+r4O1bEnkJI7vPtqUfk1
CjfGH1p/9TZIJ2mIIMWGGF2sMtukwVfQ4RQp/8XKrcyude6GMsEsrInAO/oPjUia3BtGJ//oikcH
Revelg6FMZy6gHpatmRMQL2IKtWTkn34I15zJtBX8SqgQGYciCCh3cg64vyl+R2mXp+5wxdyuEXj
Cmgxd76xyU5YU/SMCaeLGF8X91K+FRtvcYwam3WAfn4T/cV+lJ7gQc8GGI4UB3kLS0HAo7lwfGON
8Bz82sC7NG71v6ni5g7ceOGMzEBv2QvMF7jCOOeIujOh1d+0Om/GBigxf0EGil8t4QvjNkTYgBCO
QRnnHKJcvOqhpXU7qU+X0h1xELu6jrEcKpVcINYZ7yzaS/HLP8YgWlNOqL9kJPuzh90ozPLZXCeO
BCOiR5tWnAqiMTBadfja0+z6GMDBGJ6WYejATZB/D522VBbbQVkNLVLlxHmfzOhYAB3GUw5UVG8O
06UojkJ5KHGyCI6iIWeFvPnX6Bf0xJuhnHOwJmFG/fRkJOcezn8DiJSP1O0uRw6GyoicdqJx71i5
w17ctVB4Gp8MdFyEKv4XVx6vaMSgq/RduQK8gG+ADYQS7hPcSLg0Dxp7dIQazBv+Mv0FNQ0fVEhM
bfGh6SuKTROZ4SnM3FpyW8xMn0l7ZE6Elvo8/E7044iDGMPQXrdvm2JdxBd9RNFD6LMJop4iP4fE
vaqDm03yEo8iD9D7wVyrYHx37u9xcoAwIqHFJ3FIYP/If3DldtsQDxEjWb33mLprN2g/C0Rs9fFt
7JsQGdS1BpVXp26FdqaiqC7rv2TWyGV3OXuCuEZyACk9WUcsai5+TbaQr6rOgklICM2bCb50bqbD
EJBEf0VhjduL8qnp1iN2bjIlZnVbRPRV4yS6V2f/mABgVwP3+4wS2v5l9UDWzVNf/qONy5KvCGgJ
k6srtC90+EQ2VminODMoCxY7HRzVX0naMney5sooprkHQBh+mton6zgzdxvFEhbbdnLB5rHuBIYm
KFs6A2XxFZlrqZkJkChsOXg4qmpP3c18jg8D2wCTs231Uw8bhs7oGzFGGC1NG6oFl3ET4833dcYh
vfdpxBWJmPfAikU8kmbgm6SLOYvEUc09GmjA07i0MJEaCQsIShENRAmeGvXSgS4yPUO1+QdkWf6e
bWBVc4yy+rXHi2wui181/66bw7tbhtM6YT7o8xETtZR2u5GkWXk/Rufk1e0S6YRoLwBZWxGQca+w
v/+2e4GsOlYtD8a+YPLGhzme8taq6QDyYtf3e/5lhzZC3M8ZSLKrQcmNLyq8P4Z4/ZFumpeJplev
zyBHs201kbk7J8nEXy2/Q2j3+TKoQKEN39pxZHaLufjeUG/HlKcnhUuCqYfCBM2wxxsKlyRBx79B
WN/Vn0CjGN/B0Z4EJ8b8bSDm3QyfvNkBzllxK0mWPKL+sgUZLBeQGwmByExzb1uE/3YyOMKDtVr9
xEaJ8jESThlDQbJXCdmJLqj8k3VK19eBRVnpO+lkzGZzQEKECeL1IrEsJLhPR6lBdie+epaeSrIe
0LJTWkvXt7RhII3SThGs6CJmhCZg2SUsacbh5Zj99B2HLKLwjiK+tYDzqAdA3dO1/Y3MAwzSgfZQ
psM/yc8SQFBzHt/XuKPf5bO9FHDR2o3ZrRa5TcUBpFAsLgb2myU82cQ88TnyOwyTzWSPeUOw9ll4
kvIEpIFaDdVGMOxi4nTPhCEP3yodKtS1xO1ydvtr6gKVsa6wFyV5ZXxQPDGDTYmLruzOsEH8F+lr
HLgKrKyCaV4YGimoaCUOAgZLGOgpu/+rYjjVpZd3A33/onZ8wiTiOxEW1DnRH4MoxDsA4g71MT0G
TxPaigIbjd0z2oTl8F3ecgjvNfQk/shBsP3N2H/F6e79kXIymNcexvEva6ZIHSyBvdIsh5jmfZIO
ZQBvtISrfinvsV7Pu1FWPcSsBG7d3MIE/rWnm8fC2JroVSomzqipsLewcDGksyg/Rt4RDa4xe1e8
I7pVsJ+JZxYWC3yWnStMkPIlYChTHkbG06AwYBfEN8oMDkzQ6xqfNkfOdIELnrkA4BFMNRNng0MM
uag8E0aHJKARrAi3d4FqC74jGmyeKQz8aWoX1xnS3aLDc9pyz7KLprj5e//Jb9Zl76v45u9c6oht
UVJROVULmpV+xYu2Vl4yvhd4S3XvvQur7PdvhuO6vnvTIxvP5sd8NZtEvjX+CWtjRn4D9qnZU3WT
fkYG1yp4ImBJFZSxzvIHPvwjo6NKcQhkK/YFRZzJsh+z6HCPChDG4UX5nRpGXg3YV5akhqtLf820
LodPpVrnKYWC/BIUe2QCFomwfOd2EMm7NrpJ56gSZzZbDCWa45azakQ+dZTjc40tJQ072kPKI/ot
lzlSxxAvC9cEK8o+IvVwDU0CcwX20Sn/hku4gJPIGruQvxPY/Mqnt+H37xYbXjdU8THbsazZTvnE
bu0GdFgWwd2AcnbbMzeDvJJ70s9mQE03pzfIyX7Wupv/0Igwk2thKtgNwbEMUsrNFShDmX4E1rVm
a8XP2M2TsgsUG2a3qb7DngmziL93+FxgWOUrs2Hms0eHBvQ/Z/Ddv8AooLDIkfz1YBLJ9BsIcWaO
AoLk0BbcSVt26QQIRozlSLcD5WkR69ghD5iwhs05fMCr0CH22CJmCvNve2dSCIUTMMPbfAA64jVa
Z7xRB7IqMZXULjBYMd03KGcxECTrcqcxpMbbdaPZQwhP7OFqusse11ROrehS2/CP/VMQWDos0yfO
B3zXiKW47HAF0i+xIDmMjwj7ng29+zI9DejM9HuwjYUt0l0G1kjDEaVQLkJf7dZJ4PIuJ3S3x+DU
M9zhTrfUY5au8NeY/1rQH5b+AKU29B+sq3Vjb57KBaOFr/e84hW2qUbiIBF41Ft78cDRxw5qrzNv
xOM3/sviY7XY52emM0l6mZ9IisbYaj4xHXi4Bs3Th2+L2FU+cZWYW2KKJahSAnIpqmonXCMEFrac
5WCjclxGdjRueVx05q42BD2W8L6bUT9wmPUnhHx4UVodAbml0u3jnxlD5Hhw3J36YP6R6dpxQ1lR
7Q3mET5NpK5iz9im4fxsMImfIHNZxBEt8y+QiY15SvuZHV4mTsyQJuY5/xJwgOjWO9vooIdra1Ce
sOCm4o6NjWPu/d7P4CvpmrGg6mKJSxRjg0F5zQvvX0D0QyFHP6xiJIv/IS/C7OVztF46+dsH8zUQ
2A0tNquJvVLuHQSYn4aySo+38JGqkGnf8BAJ7pnQmm17he0bvtY4+fjQVIiK8W/YHweGFvVCWsoo
+OP4Jck98vFVFOIFQRTGvj5GJyEW4BMC8hP5WZ5+gWm5t0Lt1mE1Nx0I1vq/bF0TlexE0BdifG6Q
hTgFyGzG86lgX2ETWREz3WmcV0fkDyPWTUjW2RHCnLLVYKIkoKYzmvCFdEkat6agGHCmZr9vzCFt
A9Mn/CLUoem2szo62oM8XiyOg4j4PHVR4BgcTQo4GWQH4aoJv3WyMTqWLluWcNFJbb8y8CL+SYMQ
xKK1XSDzVh0jsiTUM0dYARz2ESLllTysm38qL7L1/lIq1DeeRnVGOTd3ETrV1j0raJoOWWwnrib+
sEabVDKdbGl+nazoH2Ox1HogNmbdqpXb6pa/n0KHc83fFa56Ijhk1YGlAP6fj+tuHd0E9lCvkh+H
JQ3wvPt73VXn9r0m6sMFvDePH6GBrPAtaLh9/s+pg9NwMDfmJVpiGGIhyttF1Gh9V9kR3EPIxJMT
zUPZbQt7YpsXW4XxOJD4fpssvPQHIKymuDRKWetqf7wUbc8goP3UwlfNwstA/QXFjruMiQffCJ30
yBR41hzhliCwnZWX9MDiQ8yGBoV5Nr8g4IBNp4aOQI6dtkcNI3qs6xtvADABgessFtgwaFyqOZTq
UujyR+ITk5ZxH8cU7FB4tamFV80QpWOH+5iiLVZ9/wn8+y2iiaT8v2tZ6+CcU5VnUNoRD7R6Uofd
AgygGUK5dYqtzOTTA03DAyrRTR90REIMmwmUWUXqvowh3xz8QfdyQbHQZRFdjCIH7h1Dy56t8WtO
ZuC0eRcbYWRprKxbuPvtwFWNpjaDuJloBBZ2fxCUWMhWqIRFWwXD8h536vRjCutFGa4YjmICZN/0
/91NwBILv3Ubb6UW9DrvYI/7EyyNNDcIRNkjWDL+r6ZNWN2rHrmF5hLchIAkJPV3HW3rz8iN7P60
VWchZqJ4+oicFtblL1jFLmYOLGGzZsGpPqnx9fGM94gjm9XdROBZ/AGYKOIlJ/xhdBFV7RgGwMWS
Yq7JFJ440hxGXz0Nyq2qr5qJJo67JvsZlmdQCzWKn8IJoC+AUhLiXxZoeX4BRSVL9xDNsHJQ32z0
WjoecA3kwYnLcebadBjIDhztrXbitu0kHewHmY88JWTztidj+gFVwd2EJ3f4pK7vHhKFc//B3RN0
Bx7DFuX3G/mTgjnHdN8sNGmttcV71Qt/7wXzGP+veu+webIPnduUguxcOBAcmLInoVg4hOGmRuGa
pWfsWHkxgUDfLyBl9k5m6Cufb42bWtBOLY+u3GyDYxwwLKVvkJyOQ0LFbEzdihivJIbWX8XjGZVc
1x24/uHoQlEy4y1OtTf5e8KssBxmiYDGqE7YiuEBuc0ieMJ4mfkVDRcmipf/L2NmwLBkhcHN/sSN
VNu6xaOFyCvQ97FacfcuGyoGzW1xXAGMBQg+H8doTwtjWT+ZTSJ24l+Mrxz1NSJ/HOjO2VwTLs5z
C1IG2RIukfMD1XP6ITqH8VDuZUolZthPvFfxTkALaqk73INAG08jj5mLD40KB7ohntN4z6xlED7L
fIUjcdwrKx2IAOBp+ryBrCs4VN0PP4HI7AqImB295PASspDVt0VLKYtIOeCutNoLPzdfbbE2LZnR
pg1DfU6+tSmZojlM687vyYpHmSN45oa9YlaOLCA9qALb/LsKQjKcB0ii7wJ8Ny2TyRjl2MvMZrPy
LDZI7tMeSX4DaJxuCAEeJvLSRgG8Jh3UHR98sDElIBJI8JwYtRehwzlwUpW55XvPFpGMspGscHYQ
0hwBAgJYeNVsO94ZGIWVcQGjAcaB6kx0jYr0Y3ZFxJoVaPvOETNs+IhAjEBBzxQQZLCwpPrwBY9D
Z0eGMeCHV42VojGrURTtM+TzV/VzxK1YMdbp7SQ9k9U20yjgnEvstHqmri0+L54t4KWXmBYXvjR9
YLMKE7TUJx+4JZtgKf1pyKo7SdqJ4BhacbPkT0aCvko4hVgsn0F3TAAAbnwG1NhmgGEhk4gT9mbk
FCzRKmc87KTZSdiQ2WEck4AiBeAs0DykpsEfMXSdRQpS3R0rf0t3lO6JnSBnmQ9EyO+I3UN3kXnR
DxhR4ZFHHylSitWE9wlrXLVryo00bd7rBacLcfEctADfSsdMbKPZhny7hiNEp1qkromYsqK7R1GT
EY6SrXmrWdQv9HPDJI/aF4MV/Tpx9Kx8dSJLV8M1oAe/U4wPGP1v0sjKgd6dCavHLDfeUpHq8Sa4
ZXiZSSVA6YPc5038CkkavD3kN6mXsP9k1oeW22fPTu78TNPYdp85hi93sTxoOsFXXgovctdtZnfn
wmE3RaM6yN8ifCKPzxMOW7XFnhkk9wYZw6ojgYeWrXr2kPmy81xYI1/ktkT9dOfH5gP6WeCZZElW
Yiew4Q+jrJ/XXzwBqHCGJT0un335D7rWpT5Qb9JKauvFhQ8BhijTGLSRAXIFmFr8VvQT4R73Cto2
nrL8Li82dbLVv6ObdjBXlXP3Fj9krzFJS6JV/GLr+Jp4DFnxnGBTcwbOdT7Ym9kkhDt+FQ77RbJ6
o+n/V+Rn5N4RjbbXavzgKYlB55IBKJSKNLrOk3juTJuJ3Ls9SBgH0b9smYRPe9R9YmnTeWjhXRcd
xIid6NT6Tr5wmKJRxP8KlZl7Ybpj6xnZwPQksTElDdLj29FiuBYszYyLfDBW/rdyVDPbJ+FqlDif
/7Iru8AIcW94BPRLXYhOyacAZoj3tnFqM5GNspXyV6b0MhOzidn5E7S7LgWtQ46s1QCAOxOlTnMY
5IcqXlPDV6y04EkxtJjUM/P75Kd/8O0b7uTfsR00G0NcLdKvkiWy25+BYu8GnyHATIE2tu1M++T5
HlYW1A8skt0GkXqGfs/ju+IB5tGNUSYSdIRmW/lkTkjYA/0oiGYq0IeIB7W9F8cQAIO5ZYTEpXMs
P4J+SXLW9e0YtYVff/CyH2DsqDYZFjIPoLnw0UEfhNc738rt3SQeyIMAnFhg8QTEr3hKKfV127eF
G0cH4V7zVasRdCtCMUEPmR/mpZwHIq42Thm4Lbak66A9TFcRiSIqYQt3Mt6+5DPe1yG8WvlOQzaR
VMCcr+Vd+UIIWiJXJmnY085m7cwi1PxKmMpsHYzd7BPdOg9zDbLV5hPnt+ClDhEuz1ANpukonuZY
d3WzGBwg4cEA5sFVHiF2/WX2LUhPRugoXNFoAA7gbp5TPzF2P7mcvxd8oksdLL1VnuZhY4w+XqBV
LRzoNam/iRc7s/Yy7onaa3hd+BpYScYHWqcOGSrdYg63BLE8Q9d1hAYsP/fPhYjNyETh4BX51ti/
CZC1fRE4tJo55KEjElbXiKulY52uIJ/w4vbxL0TXYETHdVb+cSW2ZzIOi9YDpKHMFLULFCk8Yptk
crJfrXRIZBhnGAjkMCDICIgR15QoQRyl9zpCCUmDZ9oEF+rMuEBU1+Fd5tThhqYYZ3YpHEw3Mmmn
1l3PVMmGUzp4WPhTRCOY5gr+M+C64f90Dv5mcvqUhHWKAx9TjJ0SpR/TxDtKqBVf9D49x+U3VzjF
jSX9qXRC4ELoUk4d4GZwqkjJGoJObWmPEyH+B7MWUmFOHAerxfY2pLvohGaR9bfKHONu4hRx2Esy
ItYPVJWL0+ixhIX8hZ8PAG2g2RX6emgLb1LWbDLqzJO0J9k+WurPN6MFXixIdmxsqhXzGGZYjcXQ
dKN8smWnnl6xGVTnhSC21XUOk4ZNr0voXYwSQHOyYsvIlKWtz/Av3C++MaQVoi0aQJ+wVzsJCNbF
EQtUC16NKNS5rsZWFN+6Ao/XN1IXccNgxz9E1iq7AgPJKClFm14X1Q3DLtgTzZqOlu5rmUvrUkT0
OFc6U7YRUm94b1UE52t/gXsWkyDhttxVxH+xcoCsBScrECxkdR/tn072OjSOHtwBMTCssrpu/z7W
CKI1GxQXYTbgvSSGmedwA7JmHa79PeZRHjlqAPkCDjc/wHSC+XbvPimgk2MGnP3dL3ts5eKLrx+b
jUL+Ubohgi6VjryvoMIofGkgb90rgaFx0V3mtBOPdraSK0uyP/Edn1SkTBpDLA6LRe5hDaZYiDfg
AaoPNcS+6DGKaB1A4ZCGmenm+OS7kBOMCgUOzpQcMMnLzbVTrPKCjCxhnkL2ZzD90CtJJ7ly3kDc
0Mmq4Ey2KI3YIzPDDZSNJgGHabjLJbbpTqHuKbckBEutpXDCmkgRLQJE0NfUTlztg8/FgTOVoqhA
KAZjFZE5BSVtW2AcdMFJv5AaUcao0OOlZfhqb72wxjPPxIwUQdykBNsjcmvXKm8Rf+whP+ZoVRej
Fx9RZeXtSvcwYTqVfF4YnCyeRKlRrbXhs2eYQgaG7gTiGccfawB5oz7VJx5qfc2qIxp+DdMWyq9x
cBnxgVou7b6/BVzUDxHxW7ZG12+abnorin9cJZZ+TXeTcZReNE5Mo/MNx1OiP3OEACxLCEtQMZr0
0pI/O49/hRswXuwemHEgDTASxfMpyrfWvAxe+09LcEwsF6xECbQ4BxpzNnD3TL5sFVUAk0tNwEeI
E9FmKI65BkBep1Oz2iLTJJL81nAggblWj6DfUou8b9WaH3ZPxcFu39Pd6FSwvURuBVGAGFM+E/JD
ccEiatiie0jGGUBUxY64Hc66apvmWsc2RQWffGfDsS2XaLgPkeipNKDcRJ1vhxSlV792hg/ta8JM
+aV0N9ZM/Ngwgxk6COZHoe+VwAMXDD+qxEJM2f52gtijjCfbTq15pJzFGZG2tBz+Ye8U7ALlLP/T
QJ/gU6PvJbLDH34DDEwZ9Il56mqpG8Ugt+ucfDcfY32Wqj1HRzkdBGF2wHf6lrwhgSx3VoNVCJWU
tfRWJ7DVEY4Y2flcQhsjtxLZMQhEpNTFzhxx7J+VA+vt1mesYOEGtpWd4dvNBzsUegSLEXqmo19d
+WQmYFZ2cUOGuK3g1ruYCVUKh23HRGmviL/CuMux26nLH0zt+ak1vKBxhm9MssNwlItLwDjD0n6B
wTd/rUH8NXefVfq3vKMjYuLuyps52M4Cf6jjui448sjhZJ8xwYU7IfPR9JvxoMv/LZt9NGEwOdTd
gXij4B8bxdozBjevt3UDd5oixOv9x5SvaXYEBvUZcXnGDp1GA0MBFKP+1argIiBO4PthdQmGWb7F
/O7Urh+hzPqU+Q7uPJp3m8XlvV6sWkqNffWTia7PoDw+oYsoq5P5Qf9L00NzT1zB/2zEjTmHdKM8
TlblvmTMWvBeDjOpf9ii9CVMCWDsqrsACSBmCiHPtp3ZAOhvYNbCVcMQNPE+WgOBLfBh/o9kmlnu
IIHqW1aRMbEOm/OUPMedZN10lmhopRmM0Ukq1tHETsEjDypf9Hg5Qi5xa3H39yp/KyUUrn3t5TdO
uZtBuMjWEJBGaKpYB9A2zXo+DOKU2b6+b/9xvWsvQsLzaOvf8aMH/P9vNdSKqsMKnSNixWJFRmef
eGSTfiMKVZqtNP7q6AAvKMsGeJABubMOWlFsYcKyMewSYbrjg3id2UjBbjhIVlOthj/MzJAn2tr2
SbqkrGYN/3aUeiPhNChfBspOZJTmKvigSMTHtNbyr7DbsjMMvxKOPehJR4FnvvV8rkZfPMrRdeJU
VTcVFiMk+isFodCGnWGZUgPto8irVuq97DwEvpJmd6MXMWtkRtFvq/LClHrf/uYPGAVJuBY0rwkD
IFSIn8bw2QobhNPzQdwfcV3zei/suVVBMrFCXDsQfcjkeb9YISgrzXXY0fC8uobCdM2DAfqpAKuY
2VOzpvq3Y5onrJfTVsn4DOX590wuZBpKmP48fj5ds4Hmj5ikb9EFcVRHzbpX+AtApWfHqvigY24I
iXsQ2ERsAwqlPx/L2+9CPE+1TWFYOCLX66XdcyrMKWuZ7Iq6BViUA9CfbNwq6RdHwvTkXk6/AFgA
+uWbzFY6XirlT2YEim7K4nRiBnPkq1NY+TSXd+2Uc9YtwnKsxoSbTcfqg2kViA1W2Xq0a+KN8lIv
+i4kDbtfTr8QNCZ9zVQUXV75y56LvoMvI3Ml8s+fGDL7GZ+eY+5tldlXNmRoHqZdTrvmL7CxXSQ+
e/NiTI/FOc+P3JpAyXg7BQ+t8+D2xjF9H1IOiFdzMCEMuQWPLVsOnEkrHWtJuBrU/QCgwAwP2dsL
Gas2MGzlDMk/S10k1H8006OBcFJwNWamxe8CwbH+oJMKkAnOfbzF/4aJEMVHwoq4/X0bGgyBCeKd
+SDTl9T3xOiWA6Y4Drh84Wscow63/3bRfpDrNr1o3U3d9b+Zb5R3WgtK/UJ5Kv68uzMZBwuLDw1A
nvmPEQ/LPxpv/dGQDEvrl94ZcTM26SuPiPPij+uMAyq+1yzW72DYTAtilram3UrMT/G9l9kw5dEu
x16nHqF3tzyPJpHnIqYu/lPGfZrNw1Acynj7apXjkRZYn53qGFpvCv/U5PDfAqQGuHzHFv0/6eQZ
EuWQqRsT5oxPrOIVA0YfNIxcHiXpeBh2o9CK+WMLP1s3AAcrA42R/8/o/kwQ6uNHpx7b/mE+gtLT
qAEjXLZSSDyLXXQea7yIrQ/ag+YySTvQXzKbCSIzibQRv6gFKBuZv+n/F49vjDPSZKmPFlN0iK4p
tMuPXtoQmQGZSFR2gI8r+YeJZHAEks9WjsljzV7ITA60VmZ/G8bLyNRYuAEThIDWnlmdC1ze2kml
MKawSefQHBC0ANEjiS7RBBVM3rY3IlycTYaYyVsg2ukGYJ+a7AAkjYm7MJblJRYI5QSIt8LXN32T
NVSu8+cVzzB2GEC6dvEqGOiPVn3wQR3Ny83CAc0ZD3uNgv+QfCEty65Y5X04oJOrRnZzO8nN2vBd
gkdVeull/YFpjCFx6nZ49x7KX1feCvHUSZwpGB6Fmaj+naNbQYINbKqnhigR7c4NmIaI7pMnQRS2
hKkRV0Tzi8ul+NtDM1A2whGZc06/l95zjUtqEcNMxdbmflAMD9UfNWjzwZihh9KV5fR2dgeIWiZX
mxbelYyf4AKQFZTVHDDwqjyFT27FNsSsECNgJNc6wnYswQLl9VDF62zoT1dv8MMU53W+0pdBvzNT
hwC80EowoeXthgIeOS21Fs/EEDo0kKx5atdgkA9nUFg4FKvAhMERUkGjwxCrjaRa8xiH6TRbyQMQ
LfSMalriDOSStIblNekObIdkWE59iHfnS4938w82rUy8deAEoTQ/qOWUbAeACI5xYfcPrnRjX1NT
wSK5GMOOHyTp/+LiTm06L2EqOJEuyDTaez464UYcMq0wkSj6C0sUKxqypibowv4/sHk+EmcD+obN
2LWPTiMof1YSyThPH5e+7E3MQ6QtDvf4HqEfeskJ5L1tMI+Ng80L4VCN3Y/gqkJm0PAv3AcOAxEf
XNOKLQ+T1TdB1PPgkDofBfuj+NHwYoS/FMNAAgkqGTA+JNSb/9StD8CUcYM7NwxodvbFT49fbpbO
g5Nu2pPoTuOBaFlmWSI0G6gzK+aG5gm7N03K5b3l/8pXHgD+CP/rgfKHCL4QM4j6Vep8rHcuV9LQ
MPfVyQkMMN2w+ZDbA4DlHeWz8MDvS6Zxz276kEd/ldO8kpOSWWRd+fe6pYm8j+KeAgV9wvD6viPD
72fAJq+7eWClir5LtlAq0ucT14IQCT81fmi45ZNw8HFjDR7SFLRL1Wd5hxMxIJMGvocQr3XwXtH7
xU4NzQhKKDXHFdhsd6JLBLnOuI51Brszcxni/7THk56ectKfMSBiRcE37n8YzlsiMnXOg4UumJ3Z
JBoQ1MK1avIMknbrmB69E4N2J/9l3fWmjmGfhvQKWBfDKRpCzySYB0uDtmqPuQXZl5+WbsDqPDrK
90XhviM/CI6O4fDKhk/WaVx7gb6BNZ1bym/EJelkP/6hnMe2DfP3W/0Voyt+Cfq6/IILzkQkIyeW
fF8eoAFkBonIzNjt//+aeADM75JOEWhbYlgV1izaKd1UtZ3AbAMpCT4oPWeUGtA7KLWYsA02vyZw
JXbj5VlGNsP1L88GXm1IlgoeVwNvIxwcc5XshZW8Fo+P5AT/EDPRDGZdtulBvOFwFv4Vv7IAN54B
xi7H/ujigsAextnSMnNZgxPd8DI21OtsurU1eGP/E6jwgppntCW8kcURoTeV6VLyWTTsDQic14Ql
FnD3g3/8JSeR0FqL9G9qDtaeFlR/ZMB8rIpN2MVOaZ78PjqAEtEa+D1ZLyLk+25e00dJ3WBgZ7nh
CenPgeggCQUjDu9qpac4MznO9vmTaWV/hyjJtr5MvfbSGHB9SCS+zy1AAMSMAugLL0LyQUkB/2LE
IMDGns9v1mOwJgo3KA7A7QAl57UtbFP9yccvLWOV4FFUoIOeUworT32aql0V28V9njKyIEjPfLET
+2VaUuHYYHRzkvj6htzR2fg1xq2G1ZxgK8/8AuEpGUdtndLa7sEnhKfw/9ECiE8BUG/kgZ03WvxK
ooE434EUgfBuDA/CLE61xH21yUrXDFjGWyDGRMu3cOzQkXTcTnCA4OXNTiZnwEwUk4pdkvK5jQd6
gK1mfkvV13tFNALa+o9+OiEqQzgRUi/POY969QWeeXHHKJqrB+FWozlSqCihAMbRfZjn/B6vQyhc
muIzJGi2R761mgxGHvGcbUNrRoYN4jVh10Yu23TgVbSa/F7vU7lDwCeYR4MZG0Ovb2NTZququ8RM
gneSSbLQbUyQ2Ow6kZUK4/R6ThdAfhdHvKaQpePZs9DKnYccMeOMMuz3/VZtcOlIxu+06xZEZKxh
yBvIARjf7YXske5E6pT3aliRkoT0NW3dBu5cZvP3hRFDXNtvmRm5fHWytuepHdasEOQv4IylYQMv
YsjKOay89AA/E+0ce1rRA8k8eJV55qz6j6Pz2o3c2oLoFxFgDq/djJ2zwgshjSQ2YzOnr/eiARvX
dwzPSGryhNpVq6bK65U3xhS8RdShrthjsXIQKrzrapCqXt7/UIgEzoO7PCkuZd4+QWqvKixqbqNs
FcTuIzeMHzB7WrOZ0M3Su9Y4eBlbu7wloht9tlx67irC4F2GNat8KxQdZPvkmgM0QxbRtvFXiV/K
Ffgsoo3wvJGrT9QvCQx8tZUB8GJIt0luFf/+d+igc/dbg9firPlaQyDZb6bXSn9g5DPja1Tu0jOM
pqnwUM3ER/+EJNtv6+xoDh9aBFzB64U7iBMu/nIAYgBWd7KhGOithtMq4cTBPLE2aTTJKZkpf0SL
YQHzHfHAfmCsW/AdB+L9IjSbTvDzs6hfVTrwwgA7KTZPjrny+G4diisTPVhPzhxMDEKm1JfF4AgL
Wc3eQrSDznmhWENWfkTQJl4BuHAIit+wAxic5b4E1IpYAvSf/iKf+YzEy/Q302yM/e5tnrl119gi
mmA0udlwMLhZwnpKvdyPYHEuJL1m/bpLTzcMePRket94/AF4IBRlBtoydSmT+zIC5s1pgArKgkfs
HRFkxl+5XiiQz2P3EXNO2+h4XgBMP5EzqYlIgTasBP69yCX/rnAfLtzyg1vt4QkU4SDG7yqD5pef
bqbf+koxPfJL6g8o24qtcELQU7u+NuA43tXuUgRcUbHutD4mSZI/o+CCEuHExlJPmmylIKnsJgXq
OnswZyvcV864jJskl/GMPWhBiJNwb0KbfCJLyet4KV6zZa9hRMr7vCJkcCp5WnHQErdqqXgMPWpJ
Niwr6JydBy1WZrdP2TaptZbEFTgT3zB8JISBHyb1BEw3eOv334rla4xRtQNKVa/4ZmJ7lqNVm1vL
Wiuvaq4pjEIeWGKI2SE9IFIwDS/fwG0DFuAxiABikp9NTqGHmCHjHlDc+bsWtgT3YPsR3lZ7vy83
5E/NySOgOYZBsVRSbgphs4caN54s1g4SzaYn5RRkBsyOUAvdcJPG5/E6WqD6z0/dG7utCuvr9DwS
Wz0X2TkjZ3vCBTTZSewOup9y/7aM9ShjCwt9CEPCIWtpfEAp4Rzk6MHQOwIWOiva5YPTN3j1tyMi
btIFPJe2UR1fGj+vJ/AXRHT+1sHdt/OjrpyIR37fgokWEa6xZS7Bo9CvMPBv53x/a54bCXoSkt86
/EDceH1CJMRiEO564k2nDo/5SFM8qgFl0AgvCBtriHuc9mQHbByazKraP+nm1ThiERsPbhYzO+Ei
Px9sMuKAx5VHu3eD2W9+BZw2FQcDBO7+kACRY+PkQg5X88bJE4XKUUbMLJ8z0QLhLUwdA1pPvh9+
WeF0ODjflvwt3ucAlerZ7HWT499Kxn11hxWIFHWyVtyB2vVIdPxb1tZ1uk5QvrG1+Rir4DsvJelk
PIi2w8+bprMxkzxkegl/LPVe565yR8ZqyMkag4SosM2vGVnex/NTb/M9JTNuYm6iaaPelTB4DUfK
1Xk2U0qMcYgwq40m5CsT3s+7zEoisA5QFUduCDk3pwjXMEhu9wbEoX2SFAdRYtVCuNuNDdqx+tPI
m6ewibEy1NYxKh8JD0XzOkXpwvjXHdhGEkilYypduClZ2q4DISuzY4AsAp+aUlzmVNNdqMuVkLsk
2VXZCzMUGYE7OOeneFzOt+LEHU5dG+JpEK7PEANNwCgHY3pHPbQt/iJNKjuDg12i/2b1UWK413BF
sOsJ9xLvqA6BRPxsyl8Lcne4GThvSUfAD/Fwp9MwMR76WQaWRd7KT8npgL9gHXC68pJSNJZ9WOZN
GXYl7hYGf2xaXbWdJ/7NeM/SCYMaTg6b31ywvsTEB28Jg3fER0K0ga3qkALroOpJ22gGMyTcTNBf
iQ0KV5E+rL8R5Dd3b2kV3Pot33UxXboP8lryhrgSIN3iIjxmuOc1/Ec8TusBHgfXqA6XyZr3dCHZ
Yhuc30vFZ/TwR49qmSIg0t29rB0Zz71AqAlOFAz0M1mF+HlVEQ6H3wbpPUNsC58b8LZltuPHLmk7
VbslsSMVHzIlDvxeXyN5KZXmpzUznZlzFhXLu5yGo6c31D9PEvXTVHEM4aFC8ldIzPKAMugF4Bhv
8wToCU+luK6bvdW/zzvOP/oGZ3qvXczqW0SrmlYgXMnNjtIbiE7GWS9QG/HiKiMoQTj4wjBC7nbV
RWdsXrBYD/6EmboUPrKCx7zfWgcWpsgj09uL95HZBIxWzWN5lfluyQ6chXQtAXXzBFwI5XGEk8QD
vkL0fP4Iq+yjFPCEIgw7RMlRtSTyZx9B5uof+oc12+MV3cHFHUqRBwkhBV/yuqd3qnX1gZkFQwnY
qCZ0dbSnksEolw+6CqsdGf+UvBdGeRuhCvVSF1bSrgaryNkXbpa5G2KfiAg5/GgvzazbuxJXd3fu
EruG3EFrJME2LIrrsVor3nDiPFDjyn3jj4VRKDrM3mIyUC6h2UY/MFD38vnANlw781kaHbhIHXGk
CUJnCHzazjER8WO/Tp99CqKf0j7dGaIj3UJoR//j3tTf17QETgYcHZ50sSwO3A+t2GLZTr5gS4Ti
IVE2Etckvi6T/jVG81Mw8mU+Xb6W5phSQMKYTds/e1dkxS7rq6zY40Y3vWm6UlxjmkdhPovx/XlQ
66CJv6zmX1kQVj00S3tT7fkT3ZOr6IM5zXr+LT4pspJVn4Nm0/DdMctxaOR5cofmOIrMsIz7CS4T
dMlXT3a2lMAlcMpVrn+CGqbDqfbi61BAxfbyYz+dGSbQbNNcpZH8JZF4f8NvpVP2tUu0c9Mzq+L7
eDoaHJYUOve+QaKXXa7KCBsD9xWurwhPEhnabd07xeCjXCSbp0YfDEA6jZhovpRTjXeO9UScrI0y
YgX95J+JJmTEOy2F6wq7x8QR8X0EbfHXV/8amYFNEMWHfPxovylD2ymf1XTtab5p/s0P7rUITNgb
AgP998/CV1DYHNIX6wRDpPPIIxBCaT0yuAy/S5avYqN1FJH3dk3x4gNZhLgL9SAjAo1IqgHPuHZH
X+Z6tcy9y2KHDjkzIci3uYIi88+sP6aQ/ZZ0w+YlgLdHtSyKEHKz35olajpqy7sElva18NAHdQdp
n+AFVZU4C3GaLvayARcxVxOqsr7IXCodyL1pu87oj3htp/cYicME+aLLDZaKgwJ0mAyuAARImvyQ
AKFE4LayNqbV+Xpxr9nQLPFevzbMbVzjosYPE7wcIteetGe1qD+906VetNCoCS+wDyjfZrmdcI0F
rFyNxEnjbNT7rN/USMo4xHTY82se/mleNyZOggyPFrbpv9fLoDNMXBnf3e8LXgaYtJIc1Gks9jlB
c9YD+YhAH/2qAlEjVkTc9x0EwWr0x585dqrmpzCJsjCgsgnIjz/W/CPG12bPBmwBxDTWMWvJa1lN
OZ94TaB8zSmwuyzAcZU2+xSRnxSiCGDYeDdJE4HBqpO3XsedvAINwIKe4P/hVFTTBXekGRO7AyFk
aYlAHzXuDXNrrBSIQxrf5lNlGFY7Bf7GAjobnn4fwzoNXq4ZWOua+aV+ns23QYIC4xaGvYOULrW7
mUM3s7vm9dnHezWKPDH9Gnq0BeKoONZPOWe1SoBettKIxlC6NNMF0Nz6y6QfreGodLuo9xwpBdFQ
OPKLX+sQUvmSJqdCjOAg1CQ7SyMrmDKcTVZK7o9gKRmKRguAZTpVNpuJykNR0Q9OjxzleVyzmn2v
nC14Vfw7LgzC9Dmx8j8fHbdN5LHW7hluoWyuJWLxHDflaTvpnMA66nW+a53IMD3SSfvNv06kTemQ
EQa1P7voK3Yh6WCB3jmt6vplmN5KmXChk3yl+jdpZ+oURvFcLRcHZV3AN2JrzyFyewQ1iGvF/bni
xNpPzjP/q8lDaI3ChnF5YrQqOe01Ibfl2AORyVvY/RYWuu2+Lh8daqGWn9T4syCjigerYIIbjd48
8T+6tK//v0Eq1MJxs98q68dk472kStDA7Isfk5h9SyhgQvF6gW+UXOPA1KQCiITdQSUQQo5+mEYO
6dcSya+7EVmo7PEsttxoV+KTU3f1g2U1hgYZAyBFwNePebOJgilbxwgRB1l042ovs+eJxOE3qbQz
cXAoHseMljeVM+endRdeTmj9EKg1cdxSjMfpuMRTcuCCmPADr1f/GhcIT8XMcdxlmP6W1i/uccAj
0+GsVa7Rw06i0po9g2Q1yQoiRcALITLbzb9iqxY7gzJSaHdhTpVXoINrhbG5zkTvX7jDNQCvxLTZ
xNIhsKAA/hL2588ugXDG20rwR/0sdL9ZdTVEnr76mlYBbsn+ddLI/dE32eAI5khSYUmhSUF0WyJ0
9Rb8b1VSg+PpPevGKfygfBj6afjggsMlC3xgaV6F/VLni8/dU/9xGum+kkcxHUt+/FSN6YULHnWI
fGBFQrZ/YkgJbw0RYJo+yKl/MY6W3NeBAwdjTzHa16xVMGO4JgXcYrRLVf65ydPRRY8O98GW+vcK
NsIisOMnc6YFeyVxuOqFjWXeq/EzIfKp3HIxIPsJXNWgswFvlWR6THYteATCHd5PYYee5BKEJdlc
8OC0ce+O6o+l7CIYM48u/oO2Iun7Yd/e8H/lHMLj7K19fqXKphMOmvbbfKkJxnDZSy+G9lPx0lT9
GqDteigPL7l2x0pZC9UtZEGbmDplkEBDDjpTzE2wZBXpcVN15BgpQ+Q146j8Oa21+mayXNTsYs1G
DE8GNZkh7R6fIS5X0tQ6IhQ5WduCNnbMx3t8KOZTpK9S4doVDOp/U1SjDK6mlrmNGFjsL9xlNNoY
Jm4m4nLO4mtWwq80e4M+2+bJepzeGGuMYCR8CNkVhSImSUGdJmBHmZmoCpzzam011dw+jjWh8r/F
LPq0LlXnApbNjXPhFb+ZQ73EjsRg9O/1DSiSnSDfaj8G5uBNHf0yKz9hbh7OBSkOKT7FLEMjUvId
91zqMncgPDhMdA7a+b/sBTT2jhvQSuA7ZjeEz4ULeB4Z0yPgdryuGltF0h8NEE611+S3AlJo/JX5
BoGn+CHD6aegZqUsXy4MWS1bK/8wdTZ05ELuH2xN5ejimC2aVnuBdhJ61BCFEbMQLO3R0Zi2+MgI
rbzkcxqd1ZlNzFwJ4kOBuxS97BHVrw6K+r2eT8q/eD4KnUc9btK/97pTLkCNoMktGNpYzsODKAY8
1r15H7qv5eFEKg0fWP2ciEaAQHEZy2X1exvfhdF9JSSca+Bab0zG8f5CzRp35Y+mUVFp7gHC68Ub
ja6p5AMPMxki2fI6OkQXa/uiFYMrRPRlflZ+bY+YSsVzfjE3bTDvwCf4hptu2tVrh2FwH/rmjiXy
aNrjG9CvbUU0Helb8dE7bVE8KHyAJLgDXffnctvQK8yVNgL2c8l1X8Humk+9SwiLWb52lkDsPEFQ
qxwJsFithgcrkM41eBku7xAl6uknJs54HVQ0TiaDDkdXG2XR5pC5lq8pXbGXprHNpc7m0TKKhJ+R
3qaYgsPe42klGhoCCYpoO32fIrv7yN+5yU5u/TAtfD4U6a1IWequuXLKaG9lyyYIH3rBzLHfM5AZ
zhMZwJ2m7Tk7aPPq1EFrt1vJpaazIKDCTGYZ1HLzsnn2ucIZixkLJ/gHQ53BqR5G62A6kgw8iyv9
Q/gFiBIJ2Obtbt+aq0R2GjQG7IKTq5oeDkxwEHMehCdztMcEnMVOqwMJtf+dlowEi6e2ZvCv/VtE
nemveiQD8uIpw3HM2G5l+dlecdQjvFiwshiibuxM0RoT/KpkpLKyqSYbVn8MWLFryxdJ4oR5bmHw
4/CB9LbOz20LJ5tcod0G5lnVwCaEDg3f34bOg/vHBObyQgh81lg/1hOC1Lf5wVsZcdVK3PEtDn+K
cpNGAVpe9RkCJThxYSr5rXBVQrPStk+WCVK6qfIBcUBHcwYlv6IO4n89/GGrny+Gjgfjlm+pwIOk
ByqBv+CufUJCOlhXQFhY2y1b94bv2oSk4JAlKq4oQ+Qsi+jUCsfa/Ke5Efam1qn0reI+Ae+5tKyI
2rXDzNh+g2bqInRRO+yD6HPejt8YmPgRE16wfrX+R7UR7KCsrtmtjmXpR/WFuFfzQt1YW/oGBxv3
1Pgeuic5wLGKKblq3uFjzWSWES9bH9n4rux5/Lh5JhMSLgdmUN+xozonsbrkyXcnXjmOljhTMbsv
3uwt+xlr5ZZbbJN3wARPElrVrvat0pu6PRiDwnST7/EcrMYtzLqBfKBCFxCIw4NEoq9vtsB/yX0m
dOtB6AdAEdrSN6dwlHBkDsS3eTu3W/hUFAE0DEg5iUOT2mA39yRM3U5+mG8W99J3BkucDI0tvTY0
YxyN7QC6D8sQsX72Yo79DyW/Y2x6zR+AzoBw7cd6T6IY6Bs2xFr6J8ZcBLnJA6URYWJIBzoEbwKO
uJIt1akFMsFuHyT5PRQ4epoEw/LjwM8n+r8jedT+qPeQtLsGHKTHMobmzlEBF+oGqEBkOdUm+6dK
fopFy1iMWlbM16fiGQnxsG+I4ml8G/zE5SePQIAeothWekzPylv3y5CH93D5kWwwwxRUAhJyTlnf
wvf2yiM8kzPocp/nh5094iRIpo0nFGYQThN+7KW6U3FHwxQYLqiQ/OZjzWWbmSiXvW7HBOHCF8/v
iRnlKV7zi8xtl69RxEaduDSSdDVyFhnueddWeEkhjxpu0uzz+jcksAZeXjzOFXXBzhPVTRs4mNi1
cczz7VT9DcgVwvTGdjHSkD1T5YOsmDKqLmnyWaUXNoAeqyMfEUkTXEsMqANrobLo25qaHIwH56LT
VsY/TUVmAqAqDM5Y3V5fCvWyGj8TANjvcf+VsGo2c7Gi6oJll6uQhcMx/LKuQDImzFGdyVYrWX7E
JUSBsPT643SRKtq6nA6Dw6EzRw9y6aoQDeLql7qpDy0odxPtWCcFUPlla4fNyN2Le5rkvOJhZQiL
ruwugcuQeFb8kaa31lzY39znXhhJyGUqPaeQ3puBuMbOMBDS5EqD3riT8NfZNAm80/8cXakzexJj
Q2um0Qg62iqZiJojVpXvT4xYifVHYFa4aScDr0y0wTugRh8FfEDWA4oz+EXe/57r797QeG1RKxnr
g6/pj/Hz9ELpVN6TYWean337qZERhQYR/w4KJsPzC6YkUcBk30NS7bedfpxNh/xb2xKF/CPHmIhb
wlHoL6RiCc4CM6gUvwQdSMl3cTeVYxI/CLmCH6wlKp08ROL6FrJc4jcgdUNlpfJlqR5v+pP5t3It
rymwT2z7h7o+9vpX1l1n+iISPKjclZGsrdYfbxHkSOpPz4q6ftJbQ87EBNEXf8rGTuwhdQU1sVQg
dawV6Od8mXKEInJKKF2Hk8pnpRV2XfGYR65eHky49Gz4Isijjyf4dsAY+Xp67pnGMhORl/IgGynu
0eIeFXYWqvsAagOhnMDsJi4vBqNV84SMPt5SwJgFTtiyBiLJkdK0QLKuhpZKSTyT+PdCUMSiE8rv
Y4mRagekvlUwSvHroJdLbpftKlMCTUZTIXEfAJWsEWP6gw7ftFgrnxCMql0cU4297Rpf4fnuYke2
jiRB3+E7zdKN+8eIN0NCeur/pcTXu5+QE0f6i9SYw+6g0k9SA0C2WvNmZSBvuOnR2jiS1iVd+bRc
XSFZ1wdpuRvxl5TlsrZW3midm6jyQ42qxM8pvrbc+4f0FwOpwWjwcCuym7xkiWDCw69kCKaqZxmB
PtPId1sc8oVjknwNJXMdFuGy9bMJlHUjBw3ni7L8MNJyzVIBqAzhZSDj1eGJsox/RSYCLUZrFvS/
3tD5WBdE3OfcbRTaaIQnJxJj2AlwsfCHRvDfOEstg55+oJHH5NF/LPv1yBIGXzRc0bqAYbOy3rT4
W5X9jNLFxXMnuDZxLclDTCMQVNywzdYn+BKsHVwzmcA6yj/r6ZXRIUceyBnf8aivBPCOe3yWGJsM
LttJQBsQp0pHaRxGWE2H+LZWielG5LSdDFmSk56r7WACk8CgCU70Iri7A8T9/Fd5ORH48QawBmNM
gMtARLVjzmhYZ5I/OCIti2DuOmdivJav03YZ7yL1dbtHqf1B6EkYlGAJytJ7FJ3NZY6DesBtiyIY
VpUXIKZqryOE94i5mgnnCO9i4+QpyCQM9xj8QCOO2xixc/rjJLPvHBObSPg6pWRqhmrJ09Fqky/E
o96l34cJ82PCBN86pCSwijevgzouLggOjNvhD+Cm+PoZeQvMb35aLfKgwMXJZEvscT/qiM9GxHFq
qWVQkVABXUwj5dtI4TUdPZw+X9xO8IZCgCpcWlhi6iFyLuSqlK2rgm0AfBV3xoHDKFDxz0zxqvqW
FFcV5zhBBc1BtpyNbW0cXtcO4yYpDYpB1cLnaxclWpI4bjMAAI+COPq/GZYx+LBCbhqTBSsj8/DL
/uLK2y89LgrvCGDnhatCycGhE9cDNt3sSj4qKrYJWW8yGMOpH8hCrSXx0N+S8F8j+lxYEwVSJ7uM
ah7ayS3HbRJ3qynb0LOkZ8vYI0I/Fej3sSZiWPrgNPmPFro4sMVtRf/CNPzTJE4LpHVp0NU+heEW
HjAMDcZnnN8sVlKZgzz4sP9lqnlcjxQSUHyknWhPJysd5n6bEBj24mwvT7aB082J/rIgwi5c1n69
c0ca49cGKXnwxWNu4XJ5s4ZHCLvhTY6OHD5Yn5FuGBpxlcg7W8aPwi1iGGm1+OqLs5ReJvogjql4
nF7bnpoWEiPE2GH4HQ1Obbikc3dAdtpTQTZ6GX8SjQaGU1b0xq1BGAOLxodBeanGtMnjP4GYOza2
2H/nHfOgQ6vs+urG1b5nw07fqm4XQ7WTzx1qnAqjFDdrX7IlhvuZ84A0Q0EnECW9hzFw1ub67K4Z
VgW/BdvBI9sExnvC58VNdEIEQMDj/RxeP1yNRTk96/CeOgyUkPdeFXhqlQaxaNGBJG2TYXIRSpxs
fHgjww32gAvGQ1UmYJSAkUX8VfPs8UTd1y1tU2HS5VGxgig9ig0pkxj0G8m7mTmTLOFxcfpoudZz
YxocFVdCOX6o2zb9GfeZg5UNu6lkvbfMDmRKOZ2KLi+dJu+B/xZjQSLswtaLDc58vKPP6hAzuLBw
YhA2Q6P35P+ZsgIVtUuUibOHjSVTsv6m8aI+jxl7S/GVYEvaxiAy5I4ilnOSyIsBVzhh+qJunSpX
snkmGJ83iW+t51CjZntIEFSvi8mNoL3FLwlQZ/s92fH6t0HO2teo2VZ6iiq4twAMwhdvUr1pobaZ
si2JnzmDSPNeAP1w6sk3yPhUQYRVI/yCGlrhSNpnvPsNE4YFfvQyLsixwuuQSB51kNTXQ+6ImXiU
WPSEv1lejiWUvcGCYbgQddcOO5hpIwlT9gH8fbhn2Po4+LB5euCjuDEKdgtSx3pQ3VZT30H4pKqu
HGKUaUPd2HNF8yrdMtFjNHzNgq2x4V5h2ALuFs4MLKufhttyoMVsx7o+bRkrp6JD+SM+4846WNZe
4KzEh1lwRz2ZX1X1hcGEabpAZSUizOwQ2EKW7PaFPXyySBTocCoLbON+8gxo7JMXI9/T8FS6s3as
fmdqfJhtVDRPUXJwlMebPp+jhv7u2X0xLh/VJ5MdDFbVwaxdg8uOhpF4OeiaCFbhU6baDLyQuuBl
eBzFPzwD0BqBTcwOT+IE+AnX+EWyAt7aJt3ofF1cn3QNX3MMLCbkVx54bULRS/h+XvuKmEVit0+X
MecQPkSE1aLyc+L60ucsHuqT4urSZ8kyqBJxnXhtXY5YQvIhjachWiJLd4bMGY6dEvgXZgy+7eeP
YQYcx4TsE5vXK92Eiot4ieojd7CjCgcJT2kI+SE2OfFGYKAh3RktXp6Y6Fa9sS9cRX8wT6ZBlz1f
wcCe//KfKahIxPufH63woUtUNQGM+hqGYCbiDBK6+Mjrd7RiAVO5MTxm/CGSAjUm/qvxpxh8UosR
RWTCXvX0XrsplF55umW1uS7Me8IdDWBeCh5iXhy6xjeBpXedEJpr0IcEiMuZ1LeRPH98ijjKExyV
1k9t26MvQM0SZ8fU0Pu6yR5zeL7vCL1JdEpo0M60HybwxvyXJR8v4aEYKD7K/iVzDZNxkn+0Bjvt
014+epMgPmlbaT6FMt2kyGnpD8Nn5k1p9K5a7Kp7lTg6TxwWlwY/+Z0infxtMhk66mKQaX6EPjTS
gCgIW+q7lO+V1m5LBQ/2zmweevfNE6WmeOSwz0FdR1GUyWBfYnHLEKl5nixa4aI60FTGwnBQKdxe
sk3NTcH0j/qEuQe7Rar/S5noUuRGfo4ZRBf9G6ZT0zJI1cR19yFgDaabAUug3tsVAQsyNjUUnk8l
vXV0+WDZJDHM6aVS8aIeUbAJ9+hEZNnwk0sCJ4L7DzbICJ6x2LhJGKjZRmPE/FpG2tQlUkr0xUVd
FPf0Ic/WhmApMLRsqVJl34es9A6/uop/Rs3v6Qrr1tDHgI9QNLn0ZVOtiQmfWsK9XBKhpHeL/lf4
mQWTWDwHpAowTY3804zdkIMTR6+Cr+4pfA1Vs+0c8c8CaDkqvKk8KILeO/CgOXOywD05oi1um7e6
P/Omo82SitRBuJaYFCoAYbhBOodGhWplp1ulcvist3nPEUR+G8dLRLSww4m5poqthujAWCm/KOAO
S/FbJE5Tm+dnafdafinBRoptA3OfCNhQesdnse9A1GbhRwHlk9FDebVUP+S29mZRpbAW23f6lCSS
HWcY1vSU0hpu/1NtOk7gxuOBDzjAtt88FARfRJIka7SkhncLGYh3zqIhDYg5H4BBRCTcFd3bqGYO
N38VEULm9t+JpPt8ASiKxkE/5N2seNmHHpGaMgK7I8avcLaPaFOZOdLX8BBkHdhpfzaIeWiTu/w1
J3sOmhmHDv7HRIJr088yp6+b61HUn3MqMcI3zEhOC97NWpwT3HSf/5OUWXUrnx0M1XAJHJ8Fizzc
voojVygpSQrVABNlQcGxsY7eyspgUQLQiWm6ex3MfHXWK/YUXt4Sqi4qgUA63PoRP3XFA3xp4pfk
Ni5IPwauc0KcDBI4QXPYoGtznop1ZoRvEww9C2eigbmNBLphZh+Jirb+99ScVtPZUSZlxxG+ptJR
BHokyA+Z/zviuhrQHYuENG3S7Yc5CkTh1CCCpOX2//XPKxXmnLyJQ88P03h/lYeF2roUh6H8m+K+
gRUR0zxCWTZZGg5GGlrWpqNe2QzoKNZRTHSPvQ1rwmfcgfZrHs8T2UeZpOOEl651JKyMWXicsjca
zAnD8TRPjJAITtJGrQWYp+r4q8quAvNc/uz8wJApQuZgMGDX3fo7L7as9QCVIVA3/zjTxa+fuHah
jT5/lkckax3F8EPlA0GqCRkz0sUz8lUGEsZO/A24mCjII1hxC8ttJ7yVt3p+Y1+zru17Q+KFcPf/
c4P0td0vgjYP+A/pyIYpkGiL1iNA94xgSqPHxpe+Pst/NLBn9Zl9nrFINr6VgbjRiNyVNpGLx3NR
3/MT1TWzGYAviZVz8sNasqNnW4W8lW0VX92ExcHEYgkXd6NFJ4GaD7Dxpq0/bv0x5TLdALwI56MS
fkOXgiFsbEv9l+5vNCkz6F7b+iMrN0v1Opqm6DNFmVC6QMSjB8T4dwgJbfkbX/thqdc9i3uTdhck
znE71n40BwolC5SDvYcet/MMHydVf7GbRSRhc6aSHFxdHPY7bn/0QGDHj9SbINsC2cWV1B2SImDk
RD6fm+IaSfx1jrzSx4IYgy5ySzZqE6ah/sbdqTwy2JNrvkowdifjCS07GNle3gyoQYwh08WxNWU/
TfVXQhh7kf64EufUa/Q6p68DPFxq5mevDz4x7JNS6PWVg4eYOyhsIHu55p4VP/RcUpk8CWJOKxLH
voD0EOYi+JxJwNSPC3sZsb/bJLAYVCCtxkvqdkU8mQk+Mvpyu1VEeyShwVqdHlWHe6v6R2P7/K7B
N/Qr+Sax1olHFt+IA8MuPVPy1B4HXgmA7CmjHze/GK8jpOHhXnlG6TB2Lp8HA6fGv6LzCJ1rxZG4
ZDEST6PG/vi8v95Ey17Ky3VG1aBFn3v8arAJUr+U/+odpxLu3fw0dWxHpR1vnoifuDjWCCiHCvAt
8NxoSYW/wFnZFF81dsoUChB1Hahn9bP8J9bbnlgTMakRUow3XVLu6uzmjL40d4anemKuwe6k7Xhj
ClqjPS30FjEk4OmWaAZCdkRU4+aBIQM+By6psDjV1Y3dC/GZzwTJJvKiC/ZoT/wyXG5MWem/qIUK
WMuIIzdLvVHmtTtefgOcRU03NYIbd8TELQiycQqq32WDDG2FSPvO75gzmTN9Ur0KHyeGpcopGs+C
GlOvUc5uiPsoTTbVsMqm3D2DZuJNZr5q+fXSBtwvA+z6Zzo8P7hMijj6EbygalEHo3dHM17ne7Kh
GTlXmtS3BfcROpDScbW33uXCK9MdNz+F3F3bEY7sieak10R5ZPGuBtowYqIwfdxnRFXO2k0LRPne
jMdhs502T56/p4eaBU5u2dNlyjadCZ7wF8n/dN+KdtSDQ3ZujegwbxIsj+KOF01JPg+nEpG33DSv
h7xvvrm2QyPjsPUR/iqr8R/CCSlHNEYDih7WdjQAV16HXgSROmYMD6DjqrfxWqp9mB2C+aVT4MyJ
rgoG9LLcgcA1H8fpAAwxOgJ05odFqRAukIy5Hks7tsWWUz6KCX23yxGieTQvj/gL5alIMOkvhgmm
nD/pb7XPQle4TK+7IDnaNp2CV3TrfzIO+g7fINTn0ry0Nw4dgjM2++EuiTZVXJd+k62+W1+SMNjg
P2IqDWoZaDtTMFrGGPSV76SfDEj5/NA/5m/c/1vQMQD+KAb+wx43umoJgMOZj+mFQD3bu458vtbC
U82lFkXkE1+EoqE4bNPcZ+cS3jEMD0vkXAHsQ+7HqUFS0c2A+MYm07uhBbQc1+1e9szcexdcYLL6
Z+XkX+i5c0TJqcOsJdyAnEZNe157FJvpOEhQxrkS8OgsFYvL1oDOqPpx6bIGM9ggnt/UPyhubGua
St79aNHqrvKVLlhb+3mi7JWRKe9GYt2T+a3e5V8jNgwjmPQbFQE8O8UF3Rdn6LApmOiORC9xL+1e
I1qYZ8i7EvcQizqIK8JfqFR4Mnp7UM7LyHw+8RHUDfuLwSdc+4p5j2F6634Yvlmv2zi6P9RsUR+9
sgK12ADZ4PYqNqfXpVwqvJo9DrFKuPQiKgx3NfJcFJW8DvlB/d/qwIbMn7KobbYJhM8PpkPCRYIn
CEnmllYnxhuK//rFU0fYA7z4x4AwUDIlhdpz5kwNaMKGiJkqHja6JHUXpozmWgPstTXWMqaMfzjX
r0tQq/SrCzwaVmfjgjxufs7/KKpEbiXKNXvhXwRcxxHnADR5n19gieu0z224C7ICpgSYZ6hqB2v7
dJGNvvQvxXLrHxzTJa/OueDrxpjYOpG4VMpx9cU718AmZF0WdvQhjUdsxan5P9qCR230/+PozJZT
x7Ys+kVEqBd6RR2iBwMGXhQYG3UI9R1ff4ZORFXlvVGZJ22Q9l7NnGOWW8QAxR8hxuJ/4SpRjfyS
2DHeW6QJ2vUjkcCh2QwYQOhaKnwaQPcuURdGe58Q5QQWy8qNK6FeZzS9ynQ16kVp6iI7Mx0Dsgmu
IDHcRINVUQ+ydH9T4uy6/NkTcFVcaxlcY+ZqxMcAeNAXBL8QIyOs+P2YphJvUwCcnan6jNsQiX/7
pRtm/pP1ZmqsKPx1XeZUWghTK0b1k42jcgbY3ahQ/zKEnZ7cRMIDQrdl7157tOIpnSLf8Iu4BElb
tthDPNoto7NCHb/gb9PbfD4vfsoMGaXDcE0cD0yHgN1bYMOsl+ehA1ICInpzq1cR7vWzGq7A5VRz
XH0JwPHeEkbAi/b0NZALlUfnlgI9sT+1h7yStETcJ0s09Ey12YWEky39XE9seEX68T3Dd8C0zwAB
l7Im5zyRy6Mg73MPmLN8fPtbKm8DoVO2FEvyxLJtzu3Tsux+fCKeeeYeIWt7LAoVHVgoIkjqEFno
lobAaiodY4PHtuT9hdvBHDLQBD4NRP2A6MY6wo0bN/pwr3A0DLbUYdvvoAq8iBzjXzOavhp07TUz
TCIq5fCudZbOtl/LzfLCA1oQjMqDFxZr3/giz+eTXzkOPuqh1n9U3In8Zi/MULCuP2jgDZf61IZZ
qc9qrmIGLQ+dlE8vkge3G5+G8sr0g+n5kC+RmTPRaBKvHFVSuGdIa1gBB2L+zE/NpZo30DKYI1eL
onKYc94N+XcqHqVhC7GHfS+rMpMPOj2MGo4JU4/0qeVn1Vir8Sr8OFiMuElCoFHUlKrDqzNBEdkT
vBSOlQKtBVWFQG9GL1DZ7EWl4dZjmTfWw8DoOT6lY1am9ou8tW2hGQL4gOh55lBj2QIiAas7xRHM
96fiChzU6fuP8m08MZvGlPioFzcm5PI+rRytP5XVBQ9Ffwk/G5pvClbSqPNz9PHaCgXHWnFFdvpd
8oUurCp+PgkT1Xo9lW+0aWW+/kzXPUBgY1YzsxLDKSRHDeQRex8KXlY8sUIsnHFP8sdEeWTaUsjO
yvv3U4szIfkSqlWcHwfhGserXPyTtZ/qCXymxxjZ3EV/spLy+qTByEO0KmAOCCnIpfQJRyRD+o5e
5mMgVD5ngLErAMWo6/nmeIPLbtnjgin4jniyRJ69PnAbhnes23vlj0NN5hW99P2y1g4vhnkwnzp/
U1GxP95cLwl+j9yrG8YjyK/Ux/T9N/nqsNbwY6SUUZeBAabILDuJkYIqj4+/iFKLLZVWrzLSxwPk
HgEqluTusyJATde+QU0UrNDpBOsMWcLra2DWFnvUbfzobwZc3ENtyigKQBpQ+vDQ8ZzLj5rvYGDw
WTfzsRG1pjhWqFJY3+gxXP1kngV7/hi2jyl7Br+/RfG3/162xHJIxI5ShamAkWc6bIhhn1Hcilsm
hSWN4Cf46YXNh9l4PT53qv5T8xMmtKn0lkX6fMu/VBGc8+L7Ghf7usvtKYoySf+iObeok2Yhutxc
BLJWYhJ+P+ElTXXBvKEvG40o3QFMBKWjvGLgjYcIuJjs0XPEgLH1bROiqqvA9NEvIXnHeL+u3HD7
oCSomHAn64IUo+TZMvVEtsDWG+Qz5R+aBjIrA7LixNKFTxX8RRosQavGbv9GUweIUF4bwHF2MmCH
If1mP189DFaPfnPIPrZYV24Ut1aATYZnJRTIlx20sZJLB7Q3A3UhmNXTMPAj6zB9W1Lj5ig2MRKm
hK+RFEpowzxaYjmk4yLbl0HQdB3lLr6ycNyYbrTmILCb1TjkEWQMhvkxHvy7K/IaI4r1jN1RgL6b
AVcKsBl5fu+nm9pYUweX9qQpTNSX8jqviGHJ1ykQthAH8b4KzQgleYiduhcYar63MUs3Ijo8xmtd
9O1/vFjcxTu+6g8wmaCSnSmO0xhSgkhMYODv1gENDDjJXgJHAg1cVLDJnFQkCQ3TJg1YYceaBf2U
howahBmqQoZyyMAnl07yJj7a7nrBrrL5bKFGvSXNht0z3EgBAN5BZSRmR70ElQ7NbUkJLosrg0Hm
my2bn511P5jnbCQNBYPAe6fVjDDvQHgmjoA3G+lg+jdgpaxiD/PUikgB9TFhxSRGJ6laSYSANhhK
W+uFJ6PlYrA/K91hSifAhOY641xozUgsCSN2hYX/WbflvHVSFqRMKwy2Xz6/jc+DDQaoLigCKatJ
f6OBvKRoU8GORiiews9OxZZTsM/dNBNYN4Gt0EbTOMrGVuy+1EfN0KsozwwiPrRncANJqWGboEM+
gvwpbPl9tcEVFZPOWGQkZQSDPWbZcT3XqwmDyCmgpvP7s3nn4HxPb/qFj9Nfko8HCp4CkT9LLCwh
ZMpzV4yNiPimZ1oV46BUaKnZR+nvzGnO5whzAnk4JORpYYXWeETNu3Q/n/BQ0mrx2M4+hNzAPGG+
3iBGC01+tY4EqobQB2O6zZ5VhQTTWFd2me9zBkYFgrG64GXEqS2p2NA7NjgleYEAYmjeiNqQs9ev
LlBJSIgyMbMlpqYdX0wLYokXdkqsjZeJY+NHefma8oGfo/SnzedvCqYU5p2w8rufDoEHXdoFeFy2
QZIBOipbgpQyImhKkdk3hSVfkvzZZldJOqKCjfqTpKDqpEzGeglgi46kIi/QcMPgJ58wiuM7a3XU
C5xbeBFUTv+W/khRL3V27RGQyOVemHwx9ZGDDTDJymFK1bGQFh8l0B11ORWuUbYBI8P4GPbm7q08
oJfJ4Pyjb9WSKC6+5QqgJro9IH0+A0RUFkbH6SJBjUzdIPmKgEF3aum16Maq2N8WaJV6iQJSIZal
OfZCd2YsqUG2zW8hDObijJdHee3YdVAdJtCy1R9K8I/wV0J9hwuDkIacU2T8ZoVWYBevjQhCMFl8
j57UMYknu+Z3LGFH+WS+qUOxVIO7YHzJwFgbrkYJBVNCafwO750O8YF3gFu0UbFcwgB7DywYCDzO
zgkKgSlS+Rdzib6T8cvR6vNr9fz3Kg2cln/b6+W0+VEMUC1jJyIwK4S0/KkNa2RykewDrgzBgqBe
Uh0DAxCkesywHTY+O+536BOiZ9JtSInCvveYByPLBvCNkC8MzjgO8jcvei+bkYbZqsNDktgdFo4S
vgvr5gl3BbNatnm8T7okrmBBQu5kfFeSt4LitqSAz7MKycysknU7o+iAQdZj72m5vRBDY0Yn4AQt
Bg1SRwGaozaHHdcz0S5XE8oHC94qFeiEGj3B8d2gKSemnv/GA/LZMLji0cCoMGrwGJH06oEamSbZ
0La+SLFmtCXiWxwKfswI9iL23ykOrI6aDgImKD+FkzV/nzpgxto+Z/YxcEdL2uojSYTu6bhtVdOv
STr4UkwCpwCRkxNVlT9vP0NFPPswvBnSv5IacC1Vmxf8Gjbz+BEKyE86i3tHnVWiW9U/Sq4yDX1O
cKbL0aGicOmVJ3A81l7xTsAYQE1TvBaVjwoPK8/rSwLPcCApie+AXaNceDKZ2ixT3zzFkNhSrAjC
HrraxFh0mEfQhSd0jaxUbbwBNafRVNrngPel6MNXZnc5JLyQS5/TgonGfWwSGehGFCO623C38Ezm
yF3nrYHjX3qgcC79RUuKDOAGFuHduXGNS2748y7ytCkIS0bS/C+HjUhh4bD+L76HeV7Mhp+492Bg
j3LAMZVtpgF9SQn3Bb+3VRt7wh/daisg0yUb4Pqa4imVY5oe8oQiAQIDzAooinYwNZCXWOpvfeUU
1HXmT022K437eF5yJaKcoHd9XXj5sAQbS+zUQI8U0NZAcSf+L1KkEtRQV3HPZUfQrp/qAgpfECPz
o5/fIYq9eKP3LplwXYwdeNY1J5GRaUmdNYS4hY40FxqHtTHs+uKiZ3jLFnoMSc1YZCy9emC9IYop
PigUPol47N/bvv2mwtMlRovqxNH9eh1Jxlxs8H6vpfgbAh4jEDzOn3xdw0pIqwR5zmXK19xL8JvF
J6nICIBWob9ueH1qLtMWNLlM68uWAeX/l4yA9H8nxV4L2dhUG1099BBMObVP5CCwVdIPIxqm8KJb
6nMpNsyIY2FCCyS4Q4qR7aLm65YtfcgCbiKe0wlOGe5EnY0QQ+xKpMcE/5qbCSs/9nr2GJNW8EC3
Cb4OdgWU7UVDc0aT/OmXfliSWgK9C/dnMdYXwUKluBvbP7FetJY/YBvcVKSaRoB6KvmYs4ogOp3e
/IUCtz9pdD5MVBJ9l+0RxqZy7Ko0w6X32hUS6BoXc3rOnnc6xQPpppANX9pv6G8Dec9pMNXpdDnq
qqf+RaYBaJ/aRgVjAQJdJk7x86LjxfzJ2DmCAKAh5ZXRk0aHPDo0DGAY/2nFM4AymZ9TrrTit2/c
bPKt0CmwRhFAesYlLiJqlcAq6UoM6hX3Q4cIPJKtFF4Qfi7pOeWF9gVPDTH+Me4L+J2weHPqIqgc
Rbsc1FcKYcLzFCKmCWGt55HgJe/li9hGYOUx5wqX0izmFhThf+O2Y0gZg8khPIE5OT6/FWdiu+Ls
uIdH9imscBb9ZCsgRIdRDLXTYU7TJI8IcCnxrZzfF1LrqvJcTE2lOY2tuJyY09ci0Bx+uf5Ue0eI
ATWRP2BG6vlbGEXkM1gREJI8Fd6Kymz2K6HrXsSrEiuGjYn4yCCEKRaNmjZBvsoFVYBSBj5JUCxL
RoLEmYRBiAmVVTmiTh7ps7GR1ZofwtnEnVjNeU5ZG1LZoy4g3+VXCo46o0KBoTiQWCvWPNaCtMLm
ZLKbMB8RX/OYic/J0+4ottns+EJDEwIBrj+p/IN06+Pt97l1OP0SmsgBrQd9vhascTBpGVMgTGHV
vHk1Wy1lEIPgljAEMEzY5YkbKdBzu8IS9NaEbOgZLmOWLTwQn6NvaeFOuPYIRtmhfBydcJPQbHLi
cJcl4yMBRvlkmBlVPvMR7U6ZwSGRYkmXaks2LC9udpIdVlMcv1NiJuwKqwbfk7gxLmi7KSFfxxcJ
EDwq74rz7TckdGbwNzAjanLQa69gSzTvbmQN1KbhKDbUTuo5kufZXuap06c32rRoLrLuj9dDdVar
dZ06LzLhqVaxxb49dhf8vYD+8Cc2wLMZHiA74/7on8ytOpbKcY8HzZFGFQ7HHqUTZ4qGwpzn2mIY
Z4vWa6eQSG3qI8DbDIfv/rUqNr6LHj29sz0hmgZaOKtjVC8b+VyLc1RaL57ebzQLvWJre1RRn19g
+X5/7tn0bScPmex43iBYJiVRChuUnIjuVQYFL08trrzrXW/ian0vk8bsnOLFxFJfZ2OcNciRwgU6
EA8rVoL8CWgueZSrjz0O9inNKpy/ybAOFrX9UN38rvob/vGRElIsZZi/SfVXx6RDm8P0MlGeCIrj
e1Rsyiuibtx92CcIA9PQtLPmuLRkZnyzIXbfyaFOVlX29frlAs0OH+9lbdO96FsZ6GQgMSNQRTJf
RzRITGgK1SG1kkpIonybvX2v2QPuKJW5hApGOZbpTSy2rfAd8E+lkF5Um7q75AynxsUE7erTH+YM
kxiT1FIQ9+QZfbA+vmmAuNnp02j5O+nI9gVYBKPCGp6GUN8E+QLsRmKGBsqZx30l4+sanRfJr5x7
A7KTN8QzNILjm1fKow4b2gIA3mhfQioBk00X29qwFTz+bcWDA5qVJCulQlyjoAipdfWfgPrkOdk2
zaHjvazxHFzeYyhOY04/HsuEUYtIzAphy0M2Iql3SE58gXIexi1ITfaJdAThZO1jU8MoAvwvuxqX
hM0rsnNvXQqI0n8nD2AzKHOCdWFXzDueALq4vAW8nZb8aIdx0gem/mVeiu8i3HLA5WVrdpztQXlm
jaXRrGouwCuNK7q22Sc/Yv90xt9BPxox1SeVgBujPKMbYkSAcOvlcPMEc/3i72sDyTSCCG7hGKP1
MJe6W5jzCgHbh/12l8kIEby3irPFOLGH1SSE05cWZj/HDM7ORuGsl/8m/ZJDiBaa5pj5zbvyYu1B
nZdDhdH9Lbroxi55DhNqYIkrFDgMuro4RPe3YrIlQj8Ynas4yunGucES0RtQ0DMrAjlst+hHXNDR
FJBcwQbx5VMPuVsgrENqbyeib5tPjngqJvOhBVB/yz3OL2P+WeJYGv4im41OthbZA2Umk0T1Hu0H
VNa1KRiEy1qCdNOSkQmUwma6GQzxlxBk453Ue0mPPK2ZA2QS243U84CB6uBFN4vPrQyW7QqxNEIC
K6BmtJb+/oajpTtXnIi+uxWdbjG1SbShzTDmmtNsYSyGCOhYnszp5BMEP9KiNLyE9A9uTjtZFqda
3yOq8XvOvTUiinkWbbQrL5Pv6C6uwF7EYhwTfr0crJIp30Bqi0Vk0YvIU/Z2EElGLfwgsv9acno8
gbYM6O1EohnwyuoL7Oe87EwJKHST5lEqZ2OZnlKmrAucRjtJueLwY0a6qERMjxa73jEMVn6GwVJE
n/7xhI5tLd6TX6bHNEb0APzRdpjZzL2uGFWGZ6ccAdSVwkqoHmn2mhd15/SodykM3uKuZUUZCbd+
+tNOmtUgXfUR9bAtk1Mqeoogo+qn5/+KL/G1KIcZK2mgZKgnHTbAkrif+Guqi0wcqWe9zwLxkDV0
kMM+yb6nxQqCOzFC97JZZMOJERtyDHfqNq8vebJIXwu2XtJVG0j8UA+BsFX9NfMTPEWs4rBoxBI0
IFeXy1lPMzzBWGfgHoDWkTu5cZxewTMawVXGOqm/vZZgytd5+MtujKnT8Lvu/0LdraSbEs0hzPtk
Z8evbdRfc77Hwom6FS4tN8QmYbD7mtgq8fKTO45k1Rk2lWrRrz17XLzdVs6IljfmKY329NDrv/UO
MWhI3JtXKyJYBNRD4TLCNRaZ2HLRbaJCpTJpMcBB/+VsbRjLpw5+GSX9gh/3ombPj9F83FZy/sfT
X/Q7zSZHpNiIJN5R/2/eQG9gZqi7UF/or6OS7AR9V34VNXNIbH2ItLitocEl84Dw3cGw9OmjQcUV
YfLjWB2rwo7vhY/fp9RQuUnZmc35G7Cl1dAgenvLflAdTW9Lfsohd9SCFbV8+5jR8apULgxU4aHB
FSF9hvnwu9hKJn7ihEXSOz6MY/tmzgvqahaY3WDHSEe4kH8A2vGzUTB+dSiEEU8MqkWzH5n+E4QH
c7Hm5SLIDP60cbHV8F1PzTOoqFeioI85xoyFL5W8pxh9e8sq2GvD7aMdSkY3vYT7diGcAYnN33Oh
2HeYnEkWI37g9ZWDfNjhnUE9CBsQQb+ySDfvhKU1qbO5+QO9CBvSKQCU2R7lCruUk4R2zRKa1iU+
IK8RDNRtaGeQHJQYwBBUZOhCX04OcPIoPuLwBEcdTRstwX8CwOadoUebg9NZJrlT/rTE1GqLsl6C
B0sURlYtUe+mvyehhqCsySER2CQwhbWUfcjQnfmiVPdkJYD/TPb5hMgHagSZYFHzNK4lvlUzJJtL
tJkKIYJmwmEh299CzAgeamCSH9SemiXUYw5ylLB1evrgl0l+x9eNOd7bfk3WE/Ug8Yqrk0Uer5j/
8YGHXzEAkhmUAzixkfU+UyP7TmB/cAvD5QjvQbKKz6j+WEZcfWxvJzBNaooqFkaoG9SW5Gm/NXZe
OrO/nj0gf5+bsJNSnEhdyMNuWt1p6TGYpd9EKn1+n5mzKfn2R5u2/JSs6Q8qd2Tr80W1aBVbYdgj
jCRZ8exXKwoNWk/LdyB75ACaITpBfkC9go5whAJ4wZxCN1Vgky/TffuxVGHxoVOODz27UXo/R+k3
1CuZzYLWTcKF1h7TdUxS62Dq+qNDbaGYbHeN4iiWx8lD+sw7xlkTfRuMwzrEKvqsXENMfEuu9lAG
J2SfRi9t/JUmguG/kk0kwimSIsBLkelqkkmmzEDdjTiEFAGgYiq8j5BS6DDzs2bDPUnM0JVuFM0+
oW/dTVxKV9V2gwUCfIRVjvGyY6StDo+6ILt+bx5f2+oSSuuMG201JV54Ddsk9UgWAslkv9l0j/ol
pJYaNU67BQEHDNryAtI0QADA0TIoAUEk+LBBUaawuh71g1xeGDgY2gIOD/bvo35BUCtyfY1TLnqL
ABUgCDqmNIRpBCMewC42XWbTeNbNeLPH75V/enE46qMP7dhlG8TVFXfWUi+gljDmIC3pjLjr1mAM
YM7plP0ZqwryMbamq4/oMhCT7XJON4OWno+VDor3PjuX4PjbwGvbJZlJ4V4mvn0PvOC1MGRT4xRF
9xTT9yZEAthMu/rI+kF/ZBrfRP0yhj/J7iR1McuQstRCVmQ9UW6bOwM/jKs+XCsMCpk7xWauXzqY
usKO5dabQmeWY5ecxRauupSZEPIGAt/v45XKlkZcCMI6mJe6G/quUf0Xs2lLLX+A3yR1LXArGT+9
RSQJC9qWsSMbY2YKFJsZpABsifmO+Jc3C0I4rH5LxYZI4G0jQBw79o3m1tU8neI+Quc1Mh6m3EOz
1oF7uw7zFT6UvbXe1l/Ra+nnDhpNOT5gs6RJKomVxJ74X63W3dPEgxoH6wNG6/lN3MersjX3c9S6
NYuK/DxwGEb9nd2lhsEI5YjQHiLR80HAyU/mcjRpYo26CRUemglbXo5xFczhjmi3kUMhQ5vUMISf
9JR0cOWVy8AY+baQeCAQbic8F8hgxeIso+6Gs+e6DglVQfVQFlTkE5bTDGWC4dRW0KPNdFDN7qb0
rGFtQCejppBFdS8/tXFtPfVKf5s3C42zmMJRjO4538VLOzDWNy4GoTS66g2Fg2O/Sub+GbIaAi4F
CcuC5RlXPqDBdJpx1mLv4XulX+Rt4SSIHQ7XPMZkjgVQXvgLRlWeIRwgzJYte7alcvKJN/4xFA/E
qepE80Gc59W10ZwQ1tZ9qE7sJbF1Z1iNKMkY2G55fGLLq3InsqlYk8zl1Z8yKIaItGFmn3KtFPij
0eGji2ET5zb0buVCCWSbz7/atMW2l+3q1mjfIUHKFXPoqTYiAAplppIbn2CVcKqDik6E9po2qEoX
OLrGQr1ifYiQaDoHkkW1asIpG7nDDU5AMXcCeV3kutkhpECwrmmYrRxMUG+NGSd2uh9gd6YQItcE
5okxw2TyDSCr/e3gXcJwUFuXSohSIWXIEV9gNxR/3d/648jpll00Ujr2qHHpdsOpQCXYkwLgsLD0
xsTnJv6daNtJMrJMZBoHfwK3at3FDPkwwSOXgI+3qzY/XmPld5aKYPFIio6LR91Ajb9O+YpH45sI
pysP2QAuwXfgmPG/pDrCEdOix7XZBIzLiFHgQi0hZb/xl6oueqADpvY0eEpJH6DwX0Y08K0NPFIZ
lwdjpBj6dVqVY7fM+WOPzAS154tIIihacPMZizFVYMlvs8VFu6uAlAEGmC0a98MGApI7t7FL8Sjw
V+6i1Kx0dhrWVNsxGUj3eJyRQMYeogLG+mRDqCQbo/YDjw55boRnYN4hz0I79/hUdr2HTGp01oOa
tpriNJ14/fdAiELDDL7aqVcBrWzmBF86J4GvL6SVovyOFvDPN4FVxH216C0p2E7qiSJBN6dHFP6v
6rvM5oEyYx074ATER0jvtiiccPHUr1G5TJjSK/qmo+bkZ4ajXMP+O5ahS5SMXl+6Fgzzgi855jEE
pzHMywhQB1FWG6ZQnC9o2BjPXtBzswbB40vYLrySJTmsarMuhBNyn5QJukQO0Yyt3W/SH+poJZMP
hbeQBXG59IGpkKkCixPsFmpHuEP76CnB1qxQzr/AWSzZp4bFlQKOZ5phlygflPY+cOSxzl3QgObG
Op3hByrGjq2d4iulLZ5ijNK10R6QS6xu2K082eVC7eOll2y2oaBDlCv1wBS/JMhGxEAS4mQw/XgN
PluETS2Zmw5IHOCU3/0uvwQp/kGrK86IqvTeYfe7m1wTyzgLIehNJstPkgmmtoJJYT0hLD6CY8MW
rdUeRnNBI8+wY/raFIsf479gBswoYsTJwWg8obf77ltjk0b1x2IVieYCBnADb0g7vxwO8vQHELb2
9ypt5iEz4jUY/fG2ghpL79oJYyS0W7gTLPZaJ5KWHdPPGUgbeKqMqkVGQDKr8detIiT2ZRI9RjQd
IcycXNNnRyVAC4wvM7rTdLKvT2nV9tAzZiqZcbQlhIktDc8/DQzV+f+C1b6jhUXiBGbg5cYk8aGx
aBBm8mOQcwNHsRjnqQwIGuKEhYN/48pjDoOyeUXhSlDoZ1SBUr4CfLSnF8lpPEqehXElPogvzL+n
2OzZmJ4Z7DvG+gohgk68W+rWZM7oIuHPZnWLTwyGIAEvwJPws5LVBg6vxktiy0BaJOax490KTKJh
DgAS2+YngxtRP6qSX5VxjfAcR8ZMZXmsdAQQDioF1BDYImmSWLcyTuUn5U/CUBAq+IFc7LhMDksr
6ywkATh1Im42dsO6w7z8jMWIDdf4kxGYyuSItQnGCXzv/rM91l67YrHyh8SOigV553DuzrJTckcU
Zvn7WbHtGJ4yCneURuyFHhBq4PaDaxrnQijbkM6G2Gsq9rzoKF/AJiY2v0lfkA/uAJ5/o2CAasd6
sLVQm0qwYSQTZzzysZVMlE/o4OKJTWUtbFgGs+l80ap3FpYDfk4/Hz8jZv08AZMtx9aWK40JK1cV
rI4JcA1aMdFGOLjFC9egOdpRLBP2MyWe1Kz2BOLYw53tAnULNRmKnM6SaSHG34KMIUUjNtF+kzNE
ZYCtcUEgzzHFeWUy0KMsOo+KZ7zwDgfefOrRj8CaCzqTFc5IEdniX2v4O/wRTfihzCgdbD4FD91h
ukdCJfH90EUComWTsmpu6rf4g89+FGbm34E0wyklEobKvw1p7LX+xsu6r1wH9iNxhLUdI0envG0Q
fLD5MgNC5K6MkhnP8IHzgZRf2AlIFmaPjegHVoM2QwPFJ10wtGcazOvyDOYD7Gdx3q2xCT7KXb3r
bg0/mylhrKegwdWBw420LS5MHKpA/Ei5qvHJLXlrcNcjG9Soh9HwpV+0vwwL8i3DbzZpDCEnA1wo
IidnnNkTExlFynAbMq1CgAq3gbDRxn8/dzQWZPKxUbiz2zi+cHvVqBygqpv1jtgAhhk8Gg6kFpPk
RaeYQdIApsAyN3pOT9Uy3ULtdxBanbXF+B7w0sggTcY3wEiY4yFvtLq/bC87aECcjhOvGb/TyuYN
JMqd4u5C9R7yfTzD6+hkOFZ0NONixnxfEWgPbJnGJpgvHWkZDgaHs4douoxPg4nCQeLbQcNKF6pS
l87qL0p5Tqg/Cjq+3rI4SqLb6TOwpNUv+1uwBGMo6mG61vAFcqOgs6qc0XTCYwhiADrWm7YO1jdA
nDk1MaZa1ebKrWubaTP5iW8OFfvGI8s6nKOAnp0fMUbIjZBqNgXtxw833g3sXzkNCM6CjYhIFJ4o
GAkqRYlxK58qEl3/yXppVzw5GPAR5zt8hv4ZqSYzJtICZOy3xMxysoOtxTJLUODAD0p7SmNyxFpM
HY+jpYHVNVPOuFiYmad7+QdpnAp5aYwqYZFggiJAfT+JHIQl4yhIGT85vTQnqFtjTyvtihUp4XjD
jMUxMwoZ7BjrwNIiZLeLzemG7C8FdzVoAhwRCbBiu3l7heG8oTTkNsZqXmx4X7S0ARlE1DSBTZ+I
apoNNFscpqbjsYFx4C9Cixk5FdLjjM0Cn4o96oaQZKB9QHFDQmsE3A7VTmut2SR62dzYCWyzvH1D
kLVukbLsTr6m+49zSc/kunGtZ4yVefABjBcAlTgLOXsQqac3aZuukhQKqzVFVwxjbFwtmkRI8cLz
OePS5OI0GHpz7NJ9chkjkL5Tbdc7vBvjnJ9G98lCfziL1pbvDVwlw7fhF7mNyljjQFQDmx0+1EAz
GXvx2gnQDqBVY55WTfZCj2iYceNEzHThoXaICxj8cSTxLlN7+zxhjnRICciaxSey6ONo9tv94mMn
iXVKgf3n3+k7KS/8PX+l7eZu4SLFNsoKw3joFzQqdnOREUTg/WQ+RfQoRjYM3LygSNb5qSYgBFhI
j0/JJ7e7GA4/RMnxJuRtJx0KRYPR2KFoTQWbwSl/NGdic1e/6x99U889MA4+6UzIayiKCWwlBLk3
jR8WkfmVbcqHQQosp7G6MfV5PMamhEgcx6cLXJ6pkzDFrHTGNZ98KYgrr9WSvfEXPE+rXVcsp+bU
HN/SWlhUtjHvrxpHMRtX6pk34nlMkGCmuGZN+VfdDnbqxrgcQE2R9XDD/yic/bPxzfBU+ZNXoK7h
Ps6bsz5bs6zgEYnYTc9ev8pNfRgOb55wIjTJQ4aO609bJ/8fG76NN8PhcXqA3I+Dh74PBBHQnD3i
QNIyZsk52AgL1jWVt6Y1Fv7ffEDignOF6MDkKOco4/OcIGphwoL+JJ4j1eJ/0F2MCYI+ihW3VGy8
ZGOMYADtEMdMZSOENgjHA9g5zDkLos+cuxllhEZ2brdE5dISpY5ftkKCz2sxXrUXHVEgS2TKBEsG
l8rCmpAwwG6QfcA8Jsfcv4uviR0YaDf73ynrLvcDUsWkpMEMigeOShh2Jt5yPqLw+F5xAbrWsr4O
g5VlFjKWDO3TUVtnHOVwekVqFbgRJs0z2tjgr6xMhtkwPXBFNirJfGbOZaFaMYcC2eTecMYItgoW
2o4czBX6pbkICvGzrJdENu3YygcFBwx+rgmN5qzYCCefR4O7aq1v3O4a3kcN6mzAW7uReJTu0W2U
rMDfO5OMiUtDVJ3pwx+Zreo3J/3oByObCsuWKfxx4pUif+XsVc7Ahxjy44kEjwY/YYH1OZGW7ab+
C2lInn5tptjjFsJF3avVMjuRLGSPWqRts6HTPMWP7sDytYxpx818GyylM1QGgbqL6otV4rORl+V2
2JAstQQvABsQ/xSLrAzeJJYOjgSiPqZEAtLab0WiHXLPwcA5NsfxRXeKAy8QzxufAWN+Zj3833C3
5pxm/hKmaBPN4E7BDZmiZZb4rB/DXrqVjgD+d9FfaJ8uwZmEBbIh0Cbpx+Bb7GZ7WsXhh7Uw0VsR
W/Nz+Z3tGBkWuRX/cTpDQWViHAzsggWCFLl9Wb0BGHi8Wzv1TaYSKxyrX9E8/KVKwU7MKU7pgMSP
yR6pX/5J/FIxNAloMmtXOAUbvhuUMCEnNk4QRn0MTQHX8rNzpnFRUgazhgqvjAD5aLXGqhILxAaP
OdKOmfrNGQovcFtvWdY59TfQCMMWnPigYkufTWsrWhubD3E23RhqmvPmE+/zHTKTpWCtRmzwYYaa
dHImDwtpWMQEiNRb9sgsP8FZBLQOKHwR2L9t9C3jeAN7L2pZbpdj9Z2i1RivGbRiXyNVbE1Q9y8n
Y3GXHdGqd/VRGrdrDLWocpHH+ydqOD4urnsK7sI9BofeKs78E/1lOJSeOC/cYsGjytAfItUu37VH
5jiUDCBWx3IFqAfXFZrrqZUzdUIG0CK9t9j5i85YdtE5eK+jisaZbALcO+hFgN2MvjWZ9w/Kw9rj
vVCuFBJAl8UD+oGNP28elJ8xBRdEwll9qPfpo98UCDcYjEG2RHYx6xdM24ZZg0JFwzI+W6D6GpBf
w7nCNcCtx5IGEQqV6tfpHh8KhlwUPE+dkwi8Lpo7T4OnWkSzVeIZkKA5QV5QqcSNCnnJxZJB+C/6
mp9sjy/tj2Mg5qmFZbMpvd5KgPEh3+uZ6Z618/D01+IK1yF3mbZgn74o1uxScCJlSDFvI4wWxVUC
6CFu8QpCxBnomhkRkAEBIIBrjHubuTFaZsrrYuCK5pNqLiwtJFhUkQ1GEZMid+TQrPqRfOKUkzWD
FuAi6QG4Y7HvV6SRunyFIgIkCwUH+o0xGwKBlHYHmwJ9B484SX8T8jesKNjLmJamP/xnxjzlWqjx
ctD0lSrlf9JgdnfremxiLXrHUvktY9D4mPGhNyXtnR++gBDCq4AAjTljgNmQrzo/KlDCGO1hSkLR
rmG7oLDjExGdde27VLAr7r/9yErdT8D8MdBMDqKwyqNViz0N3wnRBkQY/aeJUdVQ9XD1LC8xA4Jr
BxE2ng2CzVESo7thatZbUvZEI1keOWE+JLdKdvomvxfS+YMfXvYMax//heHYo2q3ztSR8N7eXiOz
5B6n1UjI2c4xzq3LNVpG+lySkm85Xw8XItjSD5EkNrBg5PgQhzWqdOm9qSCVVN+qJ/+yBf5H0nnt
OK4dUfSLCDCHV4lJWWpp1OGF6MicM7/ei9eAAV+P53YrHJ6q2rUDGd6i7Em8K6H3u+CjtzB4aghq
t6GEwLDlfKh7cnXDV2N2i5/6zIo5+sbjfNqYu9iJ7hjs2s232V6NwMXIzqaZIEpTz04VAUoEoWrh
akaBLAN/Emirmz5BqAfnpyWC/FOIwM3TN7xw9RH78F3IX5SuE9JUOho7o1epBrapPuTNrandRM6P
0r3rAyxFndOvXExnkbSNr1NFgu5am8Y2J0EWZtv4NKRDMd06PiutuZZ++QlQ0aS424Buq8h0XFFC
S3loXyu23nQbi3JgFBfu+AsLx8zTgy35ebg/oIcz7dUpYL3X5/6vH/4a8W0qXKaj+MscZ0xl3FSC
VX8hoX1cGk+DIHTotRN2f4kjvG+Lf1W0Tz50Ep063yqcKXiLDW84JXtpvGkj4m+2O038E02PCKD5
FrJc1JEXT3+AeqErTPtyBEc0ndWCrEHt+drMXsXGG0uHAuyGuEFS6lkJFn5uAKbMLwbtw2JwBDDK
ZjVhST9TtflLCQ+JHhm+RkTSbwPE8immq5sDvSE+Vxx0YodcVbst0r3srqZ6Io9qeYdborGAJeoj
JAcUZ20Wl3yBfNyRV/Nl1qgKROjxF2ldr7DlPxFpp847OdmbtUtqZXScrjWX5c7mL56jHaj/Ouwt
NJJfP9IdnqZF8s4xfMWCDa8S+YOXpHCzoFmCCxNsQ4AvSDYIykgV1Dyc5EuSH1Rb3ZkPprHB3BBH
wzWE91+puNpB/dUgubbeyjPp7VjjLtlmd2Z91hAUG1wYQsj2wT4B9fnTNiqKQ6imEkwoD/J4WBGO
sK7KqLyomLE71LEcIx+LBQBQ740VNcWyRg7pE31NYGtHkuyCt/h2jWvU8T3uUNlCcrFZegpH49H6
tS/642MmYyLgrXw1H6rfIETbqC8TVLGv+YVJJvxgp/y6gHKy277Np5HKZd0H3Mg3+ROgoQHfxlb9
wRMEECM/g9ULtMZNFn0nXjiLLXX2DAMaMenHCcoTX6TqMoYhHeFS1ODa4YP6xbi4YI3OTDiuEBhz
NDdUcaQfpmGOMQdLIIO68HI7qIsxWhRfVnYSgQYIfwS/wj0Q6tdqtU+swjZhyla3EIp5K5w+zkRe
2kNtS1BMAYkHN6vhXDi55imDY+C+g3cv+gu+eHtiSda9TKQePAb9qpoQWPykuCyCC+FI079BJnK+
t97F35pJlcaxeggw+f+U3UhaKy79m/BsruKldX6ORHxjbCl2uQVi2VVqLzQdrDMwO+CqKzMHQBg6
CaaAAwNr5cCooLHlhTBx/Nc+R7DsrAMKZx+xy4vwjXIDulXVbbGviDTSsY+ycc3G62ScYGXk8X7q
tl+Vy2XPSmnS0a+uO91Uo46jc3dgybDXKSefoXMGk8GRnZLg9JZjHVDM1tmBVr2e94a+l6lvI2yn
LWFrGa8CqyFCnXq2aIPNqaZgpwryRA9Lyi7hYSL2w650D9hGBtoId1i+DJwmoDpYyQTvpjZqkzVn
kUzs0sdOi0Zlx88mlWWZjzpBztolHU8jwx0hDZbLoByS9TGeZP3Keos/4H/J60w2fcXjrpz3Eou3
+YgZqcWsLDLcsD/s/1XmZsfHOG2pBWApFS92iz8Z5hdYa6zfxAA8uV+wQlF9EvASGE0U+S84qHfo
LyCmMpm2i22USG9dXmaGIzNvXXaxQihUvx/95ZXeMthRZ0DcmZYZIgDM6fYBlDEB4B2vHwDT/VaD
XlmTa4c7GMagK7jCi6k/6KXWFf92QMvENARvUrSJ+MLksLe22TdYC9MSXyESPiwJeUP6L2+bOUpn
P0uXBMGakqWystxkwH8U5DsgF66N4DQgDtxiDyYP5n194khv2G7wb+zFGB1/TMs6/ck6sCcIm7Pu
UyFNR74uubRY6S+dNqFI70Q8ciwXnsZN8l3URLSAESEB3tGVwsUxKxxW/ek1zBwS/JYbMoiT17H9
KN44mkJ3CAAM12cji52Q3g9DNOz7QHpRggmMYSyvOEXS1xKj2tvWdM+B7cKOgMvJ81XyiHHb1Fjk
OWTusJsMoMLFK7TH/EM7jo6uVG/keDLXQhbF1CXwCo7eCTOas4uJOumZCmlFLgYajEvrKrL18XzD
TAviIm65ncvr0SqE6Mgm13FJbL+CCN0K8Zm54LhtvLNxUNE/Kuza0y9EisweiE95T6tp1qYBMpue
uXk/9X72kchuckrvlKBFgxF0CSV2yHcgW+QzSFKYycgU/+sNmjhAVPjxXEqvBLdLoyMTD2Bbpbek
5ylkov+Zhl023goJMYffkQ6Cy27m5YETB8iY3BAguuJTZnB2+2RvHA/SZ1N9spDNkmeCXA6pbLBh
dbbNG6go+Pltm3FnYvXJglrxdR7ynp9ph6/pVzPsDPXcTkdSamU0jwargi3DIqm2Xzpb6zh8K+wM
s8OtgBqFJ2mH+gWEL9jhsp58Y9pc/+uJjyT//QgIAbx1Z6t/1NiKIhtTT4eifoiSB12JpEQc0WAC
YP2QLcedKjgoGviKV+ok7Aya1wBYCGPN/yiJoeLSqTDj1y8KsN+z/s+TAqMLxBWrcpOIVzaOMPEC
rAO36XAcKFkfw9V647fMJv5Gq+lwgZd25KgFdBkHIci6fCATBYWceIK+EjDrm7pbSevwPJEMyGF/
4HcejDuDVFU4ofS6dFqAe7krg/xHuymBq7lLPyjfXbPeR+1J/ZficigiotwiWQrR5Hwyo0WkGoau
ws0c7rly6sqFS59eBEi23baCzl0dwSl4iKMRwgc26WtwIXR5TBB70WEll+DfxpIO6x96s3pvhEe2
/XG4C8MdpK7szrueZa8lO2664dWHQ9OvnDrt7DFjbsGE1ndtGnbMmlBAzSjVJ/psGsh1hfQ0HXS9
wGRL4hDyXb7Ksl/KPh5ltEZ6cWBS1xSI3k58KCdH1+wAtvSFFwjfrlHwEHdhoFum2zFwGw55uMWA
74q7g3MPXEh3WLhf6QujGtwL+hqk38z5Kftd1TEaP+5wcCfx2KX2Q9oCNYf4ypj6LL6n0Jm35oeG
wgNtwEwqNGJCYBLrMirv8FVn0EPAFc1f6CTt08pbRHXpm/Nl6fzqqryxONZZ1XBM/qpvHOWji9E8
JgwLOrBkLoAV3aTC5qYjoa25w/sN2SdWNnd9nh4sHlEW7l9MLpRDrixEDE/05ytvEVY1WX6LB9EP
oMYr5UdjfWE/k7Re0Nv9R7/GIvr8NPi0cnYA5loSN07haX8dl9WFEPCCPGLDrowXIizx3JmNg7W4
HBuiKOPmpcpehvAjrj+1/E0cHxVF6npBRZpLb3PyDfcX90++7kghVxJqaL3nToUiAgu5k86zBOXh
3QKUKKajjDU4sxta/LMEmwd18LmKsMo5Y3WFDNYdLjnL8ch8WR2oaa5uk3bkH1FAYPw/6Z/C9Dfj
Oj9MfzVu03IPH+YgGUDErobBqfaIc7QfvIrV6K1rHi1eFChdxXuj924FSVXHGBbKqKFe+vB3UD7l
8ZEVb1F/MAoipdm08MXEN214S9CGDHuxPk6xDftMcavwoAxvvXlYDMopmMEAI24oxo0kfsfyhXBn
1bpSUCCymcMXnNG++SOKIbSuIUctMU9hshcl36yvMBrHjOijC/66M3bybJdEAUboGeqS2B/hsozx
mzm+kOMWSDsokTrkdExldrp0Ap3CyVbkErgiFYVMt88sj2ucI0tbrntPDOMr1R7RGEMYIO7qBT2R
MLoGVZ5NWeqvSulvaMtScGvME8QmynK2OtbRJmk+4FnuVtkn9Z5Hi8CEIn9rcdh18GTDnj31YJNU
e4WYSy8qbqTLlbMXIOm7ok9ZjkK176xHgzfwvZddSBI0D3BnpuJtpqE5cCvWL33picP7+C984cNQ
uw82giKAECoB+oZpz9MqGs/MOCw+i8blkCUupKQSX4HUqcGl/U7GHswLxxNxwXL8ZBwnGETfYt1I
K8ufLUScdhdpfpHQIHvoRNPxbuInGqr3OfHq+h8i4zsdVD2sy17aIVq/dDgJ8YUkyLL9IYWdFpb2
pcS0YHFd7ieRHet8UHiywc8Z0RVs7j7CwYEZZERuqdrAIzRwdMWo18seijZb0w0uWh6Ocnzwq8Q+
Omr6hfOGrSnQbD34DdSW7ppUTjv4SQCrA3GYUwH0DdTRN2xN7ZiQpe4cNm+B+lJIJ0Qys/ES4tPo
mnCUUqIxiHu/99I9SXYRZyhFb0ZuaLuNMQ/K7FD/zvs9q62OXhqb3htcNC3bp7JdhW/ZU/gk6QHq
+gzV1qoVNss8m5YtB/DSkOMEThmS7QlDlwyHqzXbkumCaMWoiPKMltgeX0CjYmPt4tdGka2LMUsb
Vf4IQswOtoT8lYj75MPMfomM865/Vf9Lru/TA2eY+gOWI50Q0+X6fZiOFFiSTv0SfUp8irMzdYk0
HGYwtoMifsaH1HJOERY6oYfoiq8HU8ohc80Z6JGaBWzmI0UfmlPyI65+XmJ1hdEISAddhl0aAxsq
8TU60m/ourhDqfcvSFy467ieDWMPyg43k2aWxz3eFpihTajTXkY+mW38kWJxCOKLj0tCOON/DkBr
u/xS307gdaGPWAoVJfwzxpnqCu9pwNHHrohKIOOG3W1R+dM69EK89pTEjdZNOAtzn6qkmRivuOqa
41OPPg05dZLegrX3fJpp8NnYqJegeIk/mIeg2eHwM/6CdcFmaWl/NtQdDYUQiuRmG6WusHqAHRUu
3g28ueaenkVckvN9PTncW1+0vcDzk92zmoQqJ5k7RAnc0zQV0Bi+J3MfzJ6p8j9WvBhX0eKCUzdv
5Z2/AH83zznkyMIR1ezj5gxURiuj4VaCSSVbZLaSk20I+6l8Kxk12fB4c/JsZB+sbb1fmiv3H+0B
9GtokHTQ4MJi/gRJ54YwKNZ8ASpmZ+If9Nahg8WL6cHmwu3uIn8HaEK0yee8IAVrYG4hxtDdRSAP
LrP8ID3jp3elqINUDPEngiYSLAHxQnissd/U+/kkfIuqys78hNUxujwMhNiInydrdT/Wt5rLLrLF
PhE72cKmoRcLZ2W+YJ5s7eaKJYzf4SCH95iv5R94W0Bzw3yF8QDyR0qsN0agCZ4s3Q6+3YXIHbJ7
+dDrG5vpWr3B8ZTrv7lz+arhzMfQk7zQWHf+fHRg5GTAyZxI0Rc45HCvCqqjx7YH4+QCVFuXoR+R
6WcbXykpGtvkYn4GmMatgWotfSVJ2BvM3tr6bFR+ZuwJw2NQwSWY6QZPQd6culpEoGHjI5TlPWIr
TfOjS9mcaXXhFEiD59aLJ9nyp7QQjL2+N7bK8YEYoGmXF/vHCX2nFfzjxzLwYJtGd8F4xHIAXg7V
ipghBrLWXzQwC4/BhU5TqHb5Agi3I/acO9HgRiefEthqg6wKXh2QM/pZMF04vMx+dCXNVdVB7gn/
I2hvK8h4xAJ6rAJO88mrxP1zrc3dFgBDiknKWAsbksCSsFg2Ku+FskmO8T/2ZVu+yjlz0slXyWBx
tNfpzoRfAyyU246kMs1+4JlKcnN2mAmjJZrWkUYX+zHkUrl14CZY6j0TNcthSLlcA9VWld2XEggB
/oUzKwcLtR5bBjbmDh+hrK8MW9jBFqnfIUNqNv3Bd+Yxp3TsJvAeqJSobmMYE06pADse1HceH0ry
jLIJHg3eGOqRbwyBnthfVKIGmC+IEVdJkHfE0G9D3zQcVumxjy5KJR2l0T+ydEsFhWhzjdO1V0Dz
x5IKny1Zfq+zV0O8RqzVBYym9gF6Umo6czRASbTLFVftbS49tXJNdpkpWS8uQAWEi5oHhg5hdJm2
iVxlPl/5N7B5l32rnbmDiHlBM9uAy2aOZu5L64jR+4g0pYNMMKJk7Ncd9rA8+YJaWrUAhafCFqsh
cVNlVF2Wn6x/TUGle/iW6j8GHBmZIVM35ad7g+wfvi2A8SlVdmDHOqHhrYa3Fn11APCA0EmVPgSO
fMsaSEA4UQN78xjKDElq+IZwipyWoG8POu1iAvSX0rcqu7k8mjT/EX8gVp+d8YG+p7BucXlEGxPW
LyEtyE8e/6YED0lr0kECKKciAP0nNmdxOOJaEUP5OjPqw4Pmp3KI90wQgWf+Ifm79k8JKlF31P9m
vhDE1CZ2vxBaUM+yv2E3vsG3OoesSPTUYMcHGQkdAgPWXYKL7hJnNyI4QLXX8D+bjQkCEIaZZLbc
AcxdAvPB8pWg04XuqiLuerplyUvTOY31L8uOg76uRrg4VFJm5euM+29+XkntULEwua9c/HcyTzM/
e8ArcbgtmJCoO7JfGusxJt+Z1my5/ifrQbUXdOIoFR/b3PpfE7yn083QjQ3tPgBJWx/TFCYSvfB+
YPqr4Uz8izGYiBhTo0Mo7wgk4zpM+xdqh7wn+YIGKDpE80EiPYfFH/SuxNqth3S0U+ONkJyqeW/E
1yDft/IJ90wE17pyIwSMqmN9m8muyEAUdozGsBrqnBd5qeVHjp13DxJ4EvmWmQTNJwW9rDwARxwv
jfQx9OcCo8wR5iU937/0I7HLEyVXsGyhwCgKy7/XbqV4/Ea0yutaWKFT25myb6SufJppcAp/Hn+r
/NzU/0bhMCr/tPwCcaiYd01Ii83Vnp2K4WLJH9qyV3o7QsaNz0l+b7KdSiRgusMStVic9qfCwZho
alZVG2X8Z+wXBPznngueQBroX4bfa1hqU3JeJdNW/iyYtagjEB4o23LXPCWaJi4p/NhH29Jc/j/C
hSMOkvVPRsiPC8iZ32qYdrDcMZC0GixwGi+t/C7/DhqvxsBj8azZk2u8uu1ppDD6tpLbUf1idlcJ
qPDQAbnSyssHCMvhpcIlWnaC1bds05kOGzTwcjbvkuy2Bnm+uP3skhXlgw+/7Ue3zE+A3AK8bHxY
XSv51gPshT1j2MmKn0C9B11LHQuvdRoEpIYO/L3moya2rcTA1tEr22CY95ZwXbDAlMWD6tK1uRdr
fv2jmSCXJwvecNCiKnwY5e+WT7FARACOMHPlBaCeBQvJ1M1gFQhQfyGa4325j6pnLdnBmJzj0Rdw
V0aHzsSA5ffodr1tvTOjFdBJeDJhFQ0k+lox1pdSP5wFQiy+jZ6tPrzyUiCgpT6rbqO7ccX0h54m
oDInoav1Rx3dBppuoX6m2SXkwoDJUqzSeuWcAIkdZfUwQDrICRWrcQt1MehPu79F/W4B9fDQ+mkB
8fQEsy42AgV6qaSH/QQSI/XvrDFbMO7hUMrfxXxL0mdJAWyfEucqBpwvQ2z2WMo0kFhQD6UYTmTj
rsAfaLinLY5JDhIzLfVFGQrBaeFbNpt9LBKj3uu+JjCDOlJ1KMAJMOT5MGq3Z3miz9i1CX7Q4njl
zN09tEhcOS/xtz59p/mpHTDs9Cq8hJEqy+opFw5ic1fEw9Lv2JXBemclEnlT+rVYv5L5WQtH0QsS
yKlu3516ZLoQyUDjiPhZOK0DHfJt1U9N2YecQyRaaVw5G1owa5JVGCErtJo3ufkqlw8y+xAy6Kes
P1Vr5LJ6FYt9TypzJ7/mEWHGz4ng6+4vIpaLNRnbNcEg84e1yccUvCTTPipeRsw9ZYQtt5hVFQKY
ybN+uCM4isC7d4N7cDzNuD0z9Vyq1OYPZPa9jlIes/ScqQwu+7DYKYG/iK6xqhHm/mwkBzF9hGiW
Vb+A/V7t+Xmh6s8iDhNwJfYTNRMNBcFkqBPA8QWfxyhuvCriwvEiC6upbYyZxOjMcJDohrfVBylN
C6BIMOzHnFYO/VdrKQwI2XYhILCEtTXQR82Por3K8IOU5DbAA2qy2/S1JqUFIbtF9SItx1LE+V+H
rBj91sz7QNgDNm77RfuVgT5aqBndXm5hi78P1fvImFaK0HZi3IbYxyUsdBL8WAT1MUcHucFbDzpq
eKA/Xl5zGU1n9KlKZwGdiulb2Styev72ALkM91KJf5wpW3NxoV01sJIT64fVvnQ7y/ibg5Xc88WJ
3uq5a3Ci8ezoia7tPAGpvia9iX64kzoGyXXMbR8N/vT0xMrDCh9Vejcp3f145NqIQzsS/SUk8ISs
bpAHAaJUcqmD9yy8z69Zvh/R8gnL29zyvkBxAPx2o3YZpluUYozXf86qay7AY04R7rAjwZcMiFoJ
yZg9sMJMp+sQ/cbkB3oIaE1K1b9c9Svt3MqfjXJWIALF54nY5IQ64fMwJtgBoiGoipeS5Qx8ltK8
zcPvQYff2t4X6TCruyj+CbI3gV22b6VUa09nI2B8hPx7ZfQu1q8F+zECdkBg3Abr8dEv0UIv31W+
b1ZsdsQ845oRJlh7GuCBuj72JU704naCWgNREqAbXx5fVIFQbdyXQkzAi6Og2Dipk040SG6renjL
i/2vYpGHtLmFA/gpfhGEATrGqgqP/ubRjZpnVUG0COF8QnONVLjNXOkjK2B2ySt1HjJTQ3OBWrV4
mYsd5i6sOtOnwOtgSGNNRPGPeaobEslZv16mcxKeckR7egNJqfeq5LcpvvF1romFJrQbsvDnQidW
4X/1Kir/uJDV7t4o3pT8DOOjgTdmPbvqWHy00lVer0981EVjqPaRTqOyGhzV50nZG8OxIlqtuCXj
u7a8ldJnMtyH+i1oz6GyYyktRH4iPhTtnueIJ7hpopSd40PEGKS6tGgYd2XnmUiTaeJjmye4i8+4
RsRn0Gm8Mc0aOOwrgioddq9z92iGryz9s8zq1+QyK9F1YrL5p86BF6jddgK+kJiUyBqB2grzCS4N
kevzeCenkw0gAzpxG5bCZ0p/W2De2QEFhP8U+sxJfhNKhA9RuRUrJtbVsyuTbL09t+RmZSxpjQi3
SFZ0LhMJPsZphEbzpq7Jlw7rvIHrKH22ycGyVocGU0Mj4bYZuoB9Vz16hMaT9Kdlny3shBYyBG5j
oUJTjXiwfxq15ahsEQY8BgaKU8BMI40mW30gSPD+o5Du8mbfYuLQnevZjk1XAQGyHuvPWObsWGI3
UH4VJtyUmk7Cuur6Acg+YVENhFue+uG3ZGfsWTr3+XMa73rBJ0wkWUX4G173sQrNxRMtgq6OcXEK
01svHPELHBeHkYmrrKyuMzCBkH5pAbQk4yjE330QIGEtNpHB9L4Jcb8d/YBq3sraV0pauJq/dcMM
04GmTYBFbDLRISVLpQgWFAxauqgZojqZLvGVgLoKUE/XoWyNlJ8K0vVMtg88hyjEyjS6cZflE8wI
NNhidOyUN11luYWLq4hQLWe3mAOcM7E1zMB8KvGESANMrpc/c8IpKpRI6mlcC9m4UzVnHqmPrNVa
AswUGiOkBVxpczIyR8AsMYp7X75X0G4skJNABxSI72X0QXgP2ZNXssWU7FDgXME0xGzIgKFkf2rw
na2kjPZPxbOrYued/8zKn6j+qHO6FTT87Tl6JhLo5i5J3WZgYunXOyhiumIRMDBaQ8awdDw5xHVk
eZtQN8+0hoJVbTV+dZ8Tjwa7HqqAzKBkRav30mtTobAEJZA7P9U+J+baXP0a7yMr3mL51Br+PYWD
AfmyFlRI+cDV0oTlTrGtKqycIL3X7KQ6fpes/yboDJs/ZdWH0WlBvdUQlE/MbMlXvXyJEpAfV4qW
PQPS3KUXYhEZBFrV1ejb9hjubWNN9VIkQjMMyIXFeAYnFncTZZ1BLykydwl2liegbMZAs/J78wT9
ApI3QA9AdeziY0LmeVI85YwkQTyq0aQl/vKbNS8pDrUufV9ySOkPYLKI77Tqu5IUrGumuCJriEp4
chPY5I80WBBXp/iSRX4M3dlaMzQ1yLjL4slQ/5CesdqqiE8oWME9l2ne09LXe7lylB+oHJXXeBNl
XTXdmGvLQJ7eL8cB3RsL8RSfohvUf2XZlLsJib0dfKmy0w8R9llgyP26Ko72bGBD2IupjSSR3rEC
lRvOEV+4uWki/AdBEseTAqel017LkBhYbVMt0OFec1x+4/5gVZD4kPojcDbSlFUBo1jO9KaSGjba
iar4s44vQqfDgvr4g5DNXIFDA7ak+Avy3LhCbk+ExWOaat241GTtohSqPWfKfkqxuhHjjZYjqIv3
XY/CgRLWIITUwJhRVzdHEa93+IS6GyQk+Vx0Xq9gXDsMYtyWQC/wdYpU0cD3hGopWfDbGJfzVcb9
h+9yY8KpQzwnRF7eoxiTflI4Psan4uAw1MhM2unqRMZhD4niiVgFAGRgFzK+T2fjBWNJ5wg9Bz8C
XK3sKt4H8BTNJdiJ9GWinxCo5nOStsyFmmAczDCmaWLcV0nu/YcpXkedbaZdKDzG4SrwWlTtkwY/
lln0Jd6YPcTXiS6+elE4GFiVLuVn8DLIB3RDJcvEHSHNmz3JXuHyWpGg9j5arGQUSAzsmDQmRy5q
0+GChRRmhqdA2kMyYi+LOQUr/uRWfOC94IE66CcyZbzoFN/nh/aUnnja7CxPdCf+W2GUtyVxR4qr
LpwGFHlk1q02sGixt0hNwnesGOR2va9C2BCdX6LmZYHCP4PfQdiEccSQAFUPu5CN+FARkSGf+gHB
gl453/U3Af0hr5avrU9cMXC1yR5Kr8H7EfHjbtIeJK0u9MaQdugGaMoEetrcwH/zRy12tPBK9qXh
gz8QdfOilK4J+3Mg241nCeZ/SDb6SWUnMewUBO8YTECqhwUoPDMIJJL1NLHHaaMLQyOuaMk+M76W
bo+tYf6Ey6nVbyIyGZCcFO8mql46/MU9dANF86I1OaW/Yji6kttHfIxW66IdcW3lbItnU6ZrRZdV
0ZV52g6l/8DSE0NgFjhihf0Nco1OFh0DwoIhoU6nAF3qZI/f0kRhNylSVvwd/RqGE/Bwc6Fk3P4K
YugiIqXrH+cy/i4Vggo2DDBIcWgrVS4G7crUoayFwnpnOEI1ohCDiLRhpStsNVqKv4lkjNI9WLGt
j7xLD2qbDqrVkboIbQzfFW7ACAJ/IcOE+6ug7kAKX7gSW0iS8XueXkoWkhHf9uYPny+PT59vJ3bH
Q89qQQp3RGl2ybP4bTnJvV0Tu1ziMAX1p2Xs6WFmGdFfyOnkLmTc1zyrAdGQD7pgug037QRIV0g9
O7oaex7uzF1zmundY2h4QjvbuLzANOBZwifTLvZAGD3PvQizMOGOCHCSkDWMsha2JIunpFc+Km3y
nqhCjOP4pebsLvkFy/vnXkHUz6z/THnOFN0FW9yqMfJnxg87E79GjLWCv2m28T5l+grRoXqsExsI
QlTvEYXrVpp2xbTiNKaylRu74/2jyw4cvEkE3BioaaiP2FWpThuyusLz0454iBo3Epxqwa9j24LL
IcpXeSEZyjZ4W7HLyFnxSKisBewBwREsQawuKT8pwUtYr7L4ofVev3WztPWv/g0AFHw1yb0yxpcY
W1EHpQuYBPC5xRRAQtQ7Fjys+vCEF/vH1LOhZZ9GEcd+4EaEE/Ud/94OznboaDcenjBneGOxexmj
lzYxSatbG1CIbKu0rPnU0l1GwIgJ4+5b97mAJaqHmwj+pCBroPpObxDeG+En1D5q5dK9B+GlJVmo
INv8O0v+Sd9G+QAANpoDI0Xe2Ypbn1lqSTK2sGTPwXuDWb0yT9AyYfaNjAjVovzXY9SBJpZGYpXo
NbTJXxJ7LbTyrCmhckYuWFakbgxiwAirkra3vqS4oqdwm9JljqKLU0vbir0MGXm+4W9DGNfIYzRd
kwVKsG0hsjKHvYD99aY7AG6ZLg7eIQnFhO+hJ1pwMWMNsF0Z2xOc/k34zatZdYCQaLBCAECHtcYj
DMAarp+HrO3zyilVDxNrQhpLNnYuY0QRcXlv6R4xBeCndN7K4EpcmDU1CDuBRFuDeDCShDNQ3y3c
LgqmglqaZdjgMQYL+89i2fTqlluZf+AomQi0QcoBVxhT4elTt4jvAwVAhkNfgos5fDtsLnlIXmnV
+LsQSiOkPvGm46+jA2cO3kmfvDP5tbxTBPMfPL1RISJgh4eGZBVRUQFtylaIXMMQcXVt4MBu8vcI
X8HYzt9xo9V+mfPox6yn/pqhPaM1+ZP/+xVRi1ATG8OtprmjyjdEbULTu6k+pT+w0Y4AM9m2om1L
7Nsez8MAw7N8y8NjsFxEHYzzKZwdVMahQ4fXoQTWXAq3xQPZkgZjz4zENJmhrRCVR9XjPzi87UgF
Pqrc/A+Yej9zZ49QpzF0/M5/qEn9Dy8DtyB+C29zQcuMzDt38tltlS0+S/SfzWclOD3rR3S1R0l7
67BXQDwFRdywsZHWDIK0nPEqnZucZw2ymE2vwIXQg6LArnnE7zJCHmjl+SHGPx9pHBubyIWLbQ7b
GkUr/LRp9XSafwa0dthyssxcR2p7+WM+EBgpRuwhWMt7MtK3iGWXxxTQYcYdeeMCb20DCFwTMChv
S2HLNUnnGaA5xOqc9mbalHCJEe2y42EviGsJzpOyq6GUluBjA7DZHHNi6ihHzN8K5CvVAwbB3rlk
t3av/nFIsW41D4CtIfkHTRxscOOFV0fQC1ahMmwJPzC9afGxWIwbuzJwBHTRpIWU+xwjoK0O6Aoc
tKqJtiDvdELlkY7fwAyFlTI/A30qZjAY5zEC4Geq7Dnt6Q8XC2cJa2BuRJDLYjv68rl0DDbzFUD9
dtpSF/VXoJaEt8UbRTc3OiUMjBPnuipsQJMQo6fYxtydSxs4kfRO+unFRFILvncKEPLkrD7dqbAt
ag8/HK/SxVXTI+nsHNWULgnLTpanJEiiTj4D2h5BofEksk2VNQYM7o0pHmOgDCXlA3iGrc2v0tLD
3NxBZTRwyJ+YTb1vHHIMfNm6STAS7KhfqbMyNtJnrgqaFUjxZoAC2q7gvqbOlHi5xDy0jRwCUyxo
/9wTUE1cvk3Qhr69quKNe1FMXjPlucq4Qg4Dmp3jHNMoY3EnNCcNMxZEX/gsNOwBVnvC0Fo3wRgW
wVhE+UeIIglke4AR624ijKYcDZQAELHq2yASx0aoyeaRzb+ts8inM4BTzLz5awHOShCgnsXMdXEX
Gt4mw+Rb8clTDtcd0x5rC2WAYUOLtgvpFCrcNbuw6Lq2Mj5Wsl2wNLU2EYt2/CiUZ2p5nHjmOMy+
mbOQcy3+8AcQPViAQuxXOSKb6TPy58gWAmeGgo80CmIs1xuRAEiiEYKC1yjHUNij/scHb8d3SVys
S9upddiOUvLqyY3Ut6K8RtU9HVgDPJSP0UDc5CAHHg5JgmsTkPYrItFMiTzwbbH9YOM2tK//sc8I
6YInAPVfHV7Ert3Nwe+XSsHDjZxdLqcBHtAeavGIAp8teGWDBKIn/16dG3izIEcKeANUjC0cz2A1
CkR7bsPjW4NFsLMdIX6divxosgjfwDvBZwjiMXV2pQo4Cd3CB7r7+N/SnLCM6MyNgsZmE/820zH7
Qt0MoTu6C5gs0z1IDucMhjROCytfup49KO/Qxolw5K9hA4TQnw0Cgz7yCUhY6i55lb8z6bMDT8SF
qjfOazAHbyJEz1EyZTlddtKon737fzVpLrkkKxPyhUcWUhMewfYfv6kBi3qR1i1AZoPJ40Q8Dkd9
cciiwgAS0vFqLsPKrqYCbaRHTwvFxIXBDRfLao4VIb7BU4BABhL6KErRdkDLyn3JkepdRMQJSZHk
lvCZYBvCgpVjPu1YrBI0GvFwrQtWmArzZM8f+Lrxa9CtAnBsxR0cWMozmwvrFt0hN4WJLda7Srga
7WdPVuVFI+m9PRrwljs0ghIuCtqPSToUacESpGDLULwK3qwg3xhxIkgY2l9WwVHyWgQYUurJxUPL
fs0WT0K8HRHoDH47uZZ1YO1CsaLO1DiwdLteYGCI4IfnPEnYyMrxP32pMcuV+Av/+VBRiZT/kXQe
y42qQRR+IqrIYasAyjlY3lC2bJNz5unvx9yq2YxnbMkC+u8+fYL60daXpFzXaK2LVYQQBSs5jy0C
vXi70gg/ENSNkDuq9BMKO9X7asqVIpuzvPkqbk2Jxx3QEazvWUoh9bj3Bvrj0fvr+t9GI6PrOMjL
skI0yL5P+wDVI4hyhXN7uLZAgW2dlFnCuFTrK43qhetf+u6oCYcBrz/4ySaNiOxwuGXyY8QBUaH6
buDN49ASd1svWwRfmn4JxSdMGB+dbr3LtY+UD05aFLA68VC7adZXQYAeVijRWoLE0p9bbscKc5fR
MW1R3RXl3qwLFE60J/1X3mLejfMbB4C5FF/FOejQYKtPFbJRu89za4sWSM32YUhw4FHTF+OFfYic
Up475DwQPhAjYV5XkMTZEnrCQLk1yaNL3GKbZhwylER/5NtU/CqoInQTxb72zkXJw/CWWoMWDbDr
QZssRp8mU5HOtixVTeSoPyJxMASaVPwNxyRQgWTSU147vNzClq2+j869+LLi/UC8YroxyPGmIOXF
WxZPuY6vjHzWfHo4cRsh1vLvFTjuEmpfEu2wRGgWI1kS8MRDcani5Y4lHB77wqak88OgHwyuy46C
anOC6kQbJO06KRAULLXJOIbFPXidkj0bjC4gX88zDCyQo3fG0YCnSnPj9zmrsO2Q+3YV3ospgqdg
1cuhjRTK23LEuozRLEIlZaMoe075aUGTpDsufJo4buEChV5kgn0HtjKgx5BVKGFgoU27af8NPQzM
Ibnsr4Et3FLA46scVx66CV6n24mYCoVLFLpReuRaFXYuXEbpuOrVAH/ZAluSQ+M/I0Eij+tqhtsA
bpnLquWSlhcFRtXTQDCJu0DOptpbgkbqFoDhFDQIWeLlZkewK3xLmHDdbyN5ljJdG9fV36oDslNu
2Eu73MnvesS5nOs16yHPcRRijX+M8Q4qTkHrYK9Rw639Z1vOcIUtmemU7MpKffuS4k093E073+vM
+SZrnp047lYjKq8A9gPimbIFjvM/9B5uXo7HUAY8u5JhTjYmAYAukOqnrzipJ82zE7RmH8oiQwk0
I45U66/u8S5JZinOg1K31g2ivnnTELq4uvVZbz9oddxZfhmqlTri46T8NdqPMByL4E5FS5x0gWcX
PsAIZhcmEsPJAIMOraSjb+8V4pa++o67u1vsB5vbIf1K8LmjcxthuHN38A4zp1tX7cYLZwFzlki/
0+Bn011GoGctIUfiltBfDhzSkgRvvlmr0dxFnyGDebXaooTwS4ZhzzwC4bLvWG+gJdLoWVwclT5E
/O9D1qMJmB1OPlsXd1fm28GdRdiVhbx0tvYj52/YshqNpvW2hj3JLAQADfgbBAV/2KS/Md9swvoo
e0pOcYdlYDEIesdo2A0oAmKVSR+HAe404v1g+yqdU763tDVwbjA6sDIsBOxvBX9Kp/8xsS9DgMSG
fy9PWwO8MYB8yonEYNZbVYObSe9MYR19epAF8kQXxic7NVbwO+tpufOGBOT+pF3zn5ZBallvyqUD
IYpU5SlCk4SU4Czf9Yf6gEQa2cbKJ4Rx+wuDVrOhC25Wlvwsi32Z3cDpyh/MWQq8DQB76j11jiP3
pGFu5ozjojtpm/TCLcu2mQ9jZh6o38nVXfnfKVvRWb3ylKtUEG5NKhv8OPKjPibDKCffCWywj5G7
lfcGi42ZQN90R1l9jO3J5aJGlIhbBpA5NlLiZHOAAfMGpsKWjaLWYUSxL7R9L/SzAXLa0JOT+SD4
AMSE+4DJ24zP7hJNkpBv2+TkYmBB/IGwSxB9bzjcuA/VG4tbRd+CjFUlJcU/MGdU4lOTMUimPIhL
gU8837FIBxXh+WT4TveELvk/4hMBqtZNeIjgQwKrj4m6tupjyJ01vCs4KVP0Ha07HKivwL3BZPE/
PYPRQJ1VKjhw1zrNSpUtB+g2EmeLKnfk9o7dqywp3MI/JlLfmLybmf5qKgK5TUd2cYpO7oycHbjk
IlgievNxewgBt6cXnrweBNiolj3MXcUBIWlrz3GFDAIYsMoTfbxWodqcQ13Mr3DeG/WkuhfDv3WC
E6rMy+rMyheUQyKHhSMkcyAIb2HSJDDXYwd2qEB3Zshs7oQToLHv/rB80tzP4M+P7RFRGZ6alEzC
AuKFLbU8wMvEP0b1L34oHaaN22s9wA0F4O8gxsJteWAZufcWq+opwuY2P4KPbFHf64beHbOmKP5o
cixgIRKvY+toTaf+In0XSxWfOsT7R8Xm1er86ivrmF/5RqA3bzOee96++evfTCg4mu9vSLOgaiPk
ty46IiSrZwbHm7Fiz6vfemQkd9iTxK4vZubJ1Zd0h5Vwwb1siUADRquABPXJAWr4jkV/wMOYsZIn
2I8TfINP7ctXl91Te7kTqiMm6JR2tcTefnam+oj4HZm9w03yLS+tmR1PFq7FwUNMgpVb8O1HU2f+
G6YrHYIBugJYe/LLXfyWTx3DIduAfocV1QxRTB1e4JKHvAcBduA7OqBIRPXRr+hUFVrSyDwszGX1
HaBIOLcXxiDgBbDC8bcjnJ4HCpVmPVvh0c/me4mtU9hN3magdDQ0DB+pTeYxizNo7260aZZ8kOJn
2Dt98Ai7c2fhr2zO/E98B8IZnK3uxixs3doQHAU1NjiVgO/WJyZ+tHQkNc60T11nXv4IrL/O4C6n
DMzCvYmcwh5Flj4m4lfa45B6iyhxNa+Rrz2htNXqlfPeB7nCr0tC08+toqvrq/CCAJHBReQWwT8r
ch1QYQuYuJunb+oH3tpYsgYUCPXQUMJhTbVLRHcltRxeFZUDdzlpDTRuXNzqKBTb7iXzlkDV3hTR
ziJY21kACUK8xkgLTB6QcnmKr4545KjsKNz6HHqusOya2Z3J0rxa82OPdgrSlLAbEchHe1ldKOJM
ebaiHWsPH/yb9eMb6ngHd97ulA3I85rcB+vIg8D+r5ndUhsK7Fq8KjK2DQfBsmGHR0sUHDWeD+aZ
MAZUmb6+FAEO4AhlRE/OYwAhz/vxGYPRA0rRzjriL6MZ95G+EIfH3jZKlA685lYAOXbifcwtl7KV
WA1YFy+bb5WGPGtPPm61bDV6lCS4+Yj5Rpe+JekjPgfCwmQjqMWHUCXv6EfB8GC+QWr+qzYlv/Kn
GfGpXEaaVSCaPaA5UCQNc2und240c/pyZJswdaVZmIUOW2HgQcQuL3+rERgD1k/RhbXLvbnSkCWg
gv0pB3K3yV9al/7aKA+jcMA6JIbCsmQEv4IwMIRHP2o351CRgaOXDV4zDMV3/CvezU01Lr3J1n3O
u5B6CJq2fqEJE15ASAIQlHgB12xu5myZP/x0BVrHCsZNbcy6JqAKQ84YtdETJ4CAm9Hy7qWwdjPk
fPcsXUsTABI79BmdC0vfHtgVhji0bUamJu8nh6Cv32N/DhLYi071QVyf/A0Zi4xi6AzUeNgtw1nS
nyKO7uZWKXgLC5Je0TJfWUIqj5c5XEGtjHM6u3vVKtoFxFPN5ZepzMwXt0iPbIaDSySvEXI4J8OK
TGK0GuTBiMu9eYJmQYbRYI9zZovxKCIEBpZZRGt+5lxfs7RmwpjuuiWE2FHcadVZ2eUQ8BnJOcom
kH7O2prM1gv8vrY4aZY5w/YIYkn89tBcRMccsSn3Ab7F96Z0wmEjLOiU4CpNDDWeUnrqq4V2k9II
HBbvwcL/HW5Jv9Mg5fP8OfqftLCbSyhduPfVv4FmBBYFKvYBIQqt5px7okdHR4NJN6E6mNXGTkSa
6DTZD+pVJbnE/e20k4gq6xpLP/B3hAlvIK4qk23pG5M+aNqS9oX8HQl70hwT5Vo0+8D8qtwVcGmx
2KFThnam/gzuphgPO/2DJSGkzUKDZzEBbswe/UNAYuQkt/oI3alLNv871OOiM5+yAcY55kztmp8G
J85Db7HTzowOSIeMRQZKlR4OiBEXsoQ53TpOniNiX+yYBdKlUTfAUDvL+LHZuXT0GtYhoNXYmWP/
FmNjuwAv6mispwLHVXfKzVcnPmnxVa2f1erZ40QuMWr0B7Yq8TrTMe3Wlx26368BXuiA445/Hqx3
Zv6I0ZeYqbD8+RdqF/ku2toAEVX8P4vEiiGhsuBAEJ8tmtfhe0g+ZGiJuL5PXlr5po0O1PwKxNvj
LMmAz64sLwZWkRKhvP1GaW+FeWuzr0Y7FuqqBUbAZ/RT6F7At8wK0Dzye0PTA8+gic8sPSPlDm4I
Q3Bu9WhcZYzUJh5Thh9h/8LI6wiuhn4YwnTPsgUJAEcnwojgoZD+sEVM95reN3t8loURyQw3zV+p
4TH+DNgNqhg/wLCvt/4eDVGBrxitsvBn8sWkX3Zf2htJpMOLylPQwjz2/qxF952jGZtnEmseoD/0
Zu06ONbuQ+v2RjHbABVT0kk4s9fcYS1UAWODTZq3f5fL6C1vQ41plAW6+xK3eoVbxCKd6MgNmqEJ
oOU0hOgpSl/FViBVkrOWbCjKLts/6M7/jEhUuPA9bW50yMk5+lDaV+W+rJugg4USKzAfd9gzEBBB
JwlYxaxNW0MYHF26skJ9GBLShhuN0v+m7SkMX8aWVAV3r6iHAEX8gCqQsZuGj5arY6FHQJYJdgXv
b1h11ZW2ViEuFXa1NRcXQNKCCUdwUTvYU04Olek+NnccEsgAouNc3pafeutYKNOHXWCHS3lVXaUl
AtaT+qKINMOGI12YBw57MLa0S8ReQkfuGXS7Oejpe5LlDVMwCRZ5E3ccPAxc/oENQXSAOcG76bSv
TNzF7XII8asEPU2/ZFy/dh2Km3ibf5YTtcsmjOyp9Ozop19g6v7HRRPfyvDX6PBuI8t2K/ovU3zn
Hpf1PeCpJjGSn9zyWve3QSA9lvHtNjZU0bPiX9NP4RX/NiFFs5iblyTbVCK6YdyfkfJt/Omp+eu+
I3jj92uNJ73wO7LvBb9SOg74YR73r4C7vPz16R731gldg7VonloG8Atl/c7dodfAt8odZwM20YBi
Xnqv+l3yXZWTpSYjex/9Jgb2C/pM9R0t2Ri0koLs9Exsv/Fo0roYsI4PVmLMB/HNssX3r+1e/I4/
W+GBnp/hUzs25YjlqGNCvCipwMD2rEIB/IEnEb7zojOl/KzEi2A91O7HpSpN/phzNNjCGnwjuqCb
Uf4ld4fysrg3tMKTUzEsnMDY0KoFKbqVv7zdK+1KZ3e7mXQCQB/nWpwXzQrsw5wZzlcHLX1enmsZ
ffiiF5eSI3Ce7iOs0ojPIGnc4GM7diyMhg1LzqohrmxJVwuyn77bemGFh+wKlgUIF84ZaY2jSwTq
g+HJYr+59L5wRPjdINByYM79KHgVOJENL4k8S5IxQbRb5D/Qy7FCdioo0ixrWbhqS9S32qyybsxt
qkC62OzPWissQOnHDxoZfJ324xt4zmyAPRvhs6v37ODMCSY5Nt1W6hbmDAWad277e3mAvCc7nUzO
SvoZQnbSJcREBQaOAwsL8Id6LXuHnnV8VZ9H9YySKGM1n7xrM3SAtTJ8qeP6bb4DRNQQUySm0Bkb
7x+fWQOGlAv2oecbcZsKDxC2yoCphrHckeGW8Ym9zDCjZgeLyDz76rNk7Vuon/TWhKrfmw1x3SOM
xvRoxn/Y0OLYh5DzOzdA0dBf4m90ad1V4tthc6uWLZdppqUQexSLFcEPOcbuiik0xbgoUj+JXZ5l
iAPYBH4qx2FTSA62CQTnEnhNJjtG9DUaCJwC4LcRFYVsJH6G7dyTjurjGCDqeGIfgPxS1LlksGBS
yDS/oRM9oaKBLaz5fnYQLAF9glw5EyY/FM/ELtElbCe8iNmW1pk4K2RejGKkZ/fbleHIPiynebcu
2524i4CEVPEamJtJHcMjvtK1vcu/Wy8FL0LvVQ072Clkw0rBG+rssIrZUSe29gvliCWHt1WVR6Wy
8MfIxdFZA+CrgOC2dyT/hH623IIQRoA2OF71Pj5a/r2m812Vs6X1JwGQJ7tA+x4Q5AY3zMxXabhl
wKchAYk89dauH14U2EC4Bye6rBYoJHsj7sCKRLW74RATbWWsyvRP+otT3NirdWD8hMFZxeqbNKDP
6jkGW0NApIDlzEeZLVW8EDfwInLhKRorkmigDmA2t4y/Pf6gpXwPWG4L98ElgGcPrdnDY7D5Tow3
y1w1REtJK/2HR/4SUjvWGuK3pO3V6OC+UvnLYJjyiXlZd2hayBCyjrjhpqvamOWrZPggSQ0h92ex
cFR0Ab0F7XozXmRswolAxBkR98BH/jCzI+t00gzwTRtX7BAAE056cBgLYmPI/oirK3puy1oZLLSN
+iaC+mAChJC6vGvjb6IxiOpXtGS4VOi0vXhZNBuDZ4osuG6KqYt1B54yoi4ZEV/n/gnDxTR2+Eh5
ZwibxR72FI2hyanolKwJ/PkjdFfRxJ2pTt0fWVE4YbDwPJIhL7Q/wiMErKmOnsOOePTt3qMzEs8K
hJJSx6LGeCnjSzlX7GqObCbnwzPExsrbwFGi/DTeV5v/KfILhy1uXHfWnHp8rADy4p8GGSYnif6A
WxmzsERpVOxKZWsyIOnPaXd3rTQiE4CS4KSa2yDG1dbduTQQTUWW354mUFV3BgUQ80nA3L4niPDL
tJMG5fhHmkOoRbgKhfrP+APKJbRUW9cXahO0Yqu991iGQVdggOJLEBf7T6FkHN014iE+AHr36NYh
D5H2YgM5w3rvZ76yJc9b/U5/E+g3lu0FDpqvgKwbjIkUZ+LrIsHl/6GsiSHIpYtRWoFTC/oVKl4A
AyCxAxqnodgXw9aM7t1w5ZSYgosJpuyXQb1lqw5y1sr8dQ6bND6Ixl7gspk/gQfrGpO7TjrU/ZpX
gc0sj9Dv4dMcE5yNheuw6PPTCEPdKn4guFu0J9FdrzDgZa+JrUv2U408dQfZoEZmOabNh0y9yNln
EADbMwcTcitvonLll7bFRVY57OO/kBSh9OAn7JefwXAYgm+n6Zw6W2jSd6s5ZQ8dQ/9MUC/hbFD7
doOFAhssYcuuBSE3WMwoYTrwAwqLFgHXyMlAaXJ8RmtXG3smLtfEBTtaMnPlwlcLBlMCMVAc7Qiw
3mJjAfVyFqwKAPt66UEZ4UQrXqjv5fE89HvSJfBJ7z8SeWVxYej9EvXMopS0NnJfMlS96VmufoTG
IYUB2M02Xwg4gKuzz6rYyku2uaMJY4ZJlRApllws4ymbxL+VNyyZMR89fHTypiLaOVUeCuQaufmK
8GtaapPnX18yjMw6b/YI6fHCdwCbZbLAp3EdCbgq78aJA6nzZzGGcvOsW4oCOCYrztmloI9gNoOh
D3qmz4Fd0ak80W0wPdXk0IDpYqPLYmaGLHoux3ZIcGt5FtH2o6fOX6SltcoLnj8LqArtTGerLmnG
DrNS0jk8as3JIzyP3X4zbpWKBLYIeW65p6OrqhXxc7Nz9P1D3YIzKJ26kmn3j9M/dTRwiZng4wsF
K2tnIMPbROnXtMXVWYRgpb+ETDMGm0E9FgOoPu6jS3i9EIewA2HLTOlnXGQwwFgh+lUeHU8ZVgAZ
cBFKi1UbL1CvbU1jL0mrON81zYbPDB2p1Z79TwhO2ia+ZJ3tFU5yhOSk5o7Y78b2mgI2sYFJTnFA
tPTGCBa+8jvawNI4kBouXP1FQ9gGLQFCjozXXBG9Q0xMIjuBsvEwl/rrpmVKvDCiTZ86graFoKKN
YONYC8j1pQ0vjXASYR+JLDXa5DMen5ZN2jMyY8Fp4KvIO+4DgRd296PwFUMY64K9aUD2wEYZ3cwr
ZN0jOQ2uVfKm15aicotov+695yg4FBE27o6fKfxmOBUYgNSYOi2UyNbeqrhylc2UUgunQicibLJ7
IqanYI2+ixxgtxEgdXziZpLoB2yhStGdlR5pD+UhkD/G6qq4twhZIwwhY0fj1TX45uE45+iBY/qH
jM0DPSWHIRmiI/yeVWxN/KyKLAEuN7Z8K9aTfe5EAiSwZcf+lna8xR5quh2Ht2Chg5x1CuKJeY9r
dQdfZd5vCXr6nZai8q+Z7YX2s3oXsBSta2Ws2o2B57f0J99Mf5uknO2CkmAduwpUVlRP6I3i+u3t
hd9kPVTrZleV+7H9DqF9fgjDMrC+Ve2iupu4uZd/pCOB/Vhrei6Zkkma+iz+Ck7wdpVztuOrefmg
S2xQOOIecu5olvVFPXP41MGUV2qxNrtt3FxYhO7YofXZQ2UrhK1GvZOYemAKaTMj2aJzoeGmr0Pk
PucYf1TSRVKc+uwRRlFyycy3lJ9KyQEc1EVbx3ONbwKhhG1SBnsX86fJxYXbiwP8irUxfDC9Z1+l
vEQDVr3bLKvq3HvnUhAnyhOSlYbkKGPbAxYH2Bf045wgkSza1fpHm5/g9ZLqBY8TIZ2ZIyli3W05
fc3tbYCiMKDj+FyTGjqrdiSjYengzzXShzpIQ+jbQiJN8JzBAYM29R5mf7q7SXFpsbuPVjnrRxGs
v11EzbyW1rpNZ6ZJG9Vy0vHIie17HyaOJAaM/U1j7V3vi3Y/u/Xtvcv3HX1Z8sccOAgUzJNIdKt0
z7c+e2fB9uAuNPlNfAvD3IpWlbzTNi6U9uSzsr6LZhLVQrHGEqGfBdWKRj+svzLsZKpLoO7w7a3F
dXiZUoFIphefaXrVdFuApCsemwj7upfpHfgr42uHuf2cNyH0F9ZdrrXHwifnbD41wa5hD4v0GB1E
5R6hOsXjOvAcI3XqL5NMWCwV6Xchg5fXkIUJt3JyECKmwQnl4jISsiJg1KRjx7tPVZsRbhlDgb8r
+Bqah8HGrYqsppmyVESHPrVWnIpZnrG4omO8ZL4de8t4X86745g5WPuzZiF5cg6hrqIxYbWYhk8L
ZbCANcrCbPYVbqV8GhPlDX0ahPmJygo1Rnaa/CxhNLOC3w89AkpHuopJWISfYtPKwk2NWc1nTkIQ
Xg+KRYGfrr1RHXAqb7XZZlgAN8jPgA79B24G0tcSvhdjqBkyT6yyddx/hdx+/vipEQHYP3vl7GLl
3kSEI100GgJwr3Vb74b3ZP0QraGOpux7IPo04rE4m69CG1BSb3MWvD1cN1weIDUehOq7qTct/NNy
Kee3Qb0IHaZT2OwVe1NPFmzrDRT3cMc870ttuRUHDwO5xpEBE6V+hIc63/FEBzdzsLNqXSl/OC8J
DO0FlFU0XxhTNeIpZr1X4KqSQEgKcPnrYkZ389vLMGy/NY0TwqbvRSxZT8VUpFlET+GKoEMiFmUX
8gI5zXKIK96Xkj/aR8I9Aq5X3gbtUkS7Dn5Y7iJbvEEXU4isoNvhybG+4+KQ1R+VvNCZGYqGaLr+
zv1qGuDnNN/2+Oh1BDFEgm2s/Leia1D+YngnHTRIj7Gspg2wsm3OUSN9RQTHfUCZM8x5eFD+QEfh
sgIL8AdZIpOF+PYn0u/Ej3H7rfsWzq7FXhKOhDCxfSbmL94X9PPgC1Oo2yT15bFjCZU+VEhAvD3A
PmvWP3BhT05GtJ6WiRUIyAL+LxgpwNczv5hPmMmc4sGL+ZJqsPFOUEp40Bj6+Mb20qytXxQk0C54
hvhNilv/8E4V3lfovFNCoFnMjp9ufAfogFfQQO6Rh2QVGOgv57UAPWPFKkIp/mTIxkpBENklwZ84
cL/HgpsGxgoMMoVhcwPqa9JdKco5OeXkqi9eHBHcf3rArxzR22Y73LPTh45qDF4JUZnLxoBQdaIL
pTnJGY35FInN5ecRzumEykb6gyQdtJYNixmd5EbBhjGx7vk4jWQd8XOdNbF8ewTRiAQiOO67qHEs
MqPxdxyLd3iAc41qIOF1JmqK8S04fX5odm3HWcOUyjcqE+P2MWBPCiTilevwwQUU9rV1MNJfF6yJ
KIFQPsMAKvyLjqPJUyo5XW1ExMY3tQWODIxqbgqGk64RFjwrAgh6v5TD+1sGCGnKs1uuFXif2IrB
CzIceL6tTrbu74j9x57O0po9+XG0p6z8wl3tE1ayH9n1hAedrGP5kaw9Osjjbscew3OeQhkTJ8H6
Fsb1PPiZGeMeBPKD2sv9VC9NPi7gutV0O+IEQi0xjyUdemGucuUsC/v4EGDhzONG90D0ocwvGSGT
kxftF231tCXPcfviJsxuMMhlNOUO/gdfPN28wfyLigguZqwKuNTvEOUk/5X8APh4LxZiwniU6m9p
Dj2nfkw/OiUdUc3Pwn3GWVQsGju6QVi2KkiiH71AQ2D3xJqpmJO6m2BdS07KuYloX8anhx30Mv7y
uHxqQ1+whzAN0UAVQZ3jFX/Md6GhYuFTpkbGT0zllBfHETf+cglNWlYvtbjX4EJAL1It3HNOPRSj
mVzcPMtZejcyckx2r5+Sss+X9MGEoC2EoIdiz307wSu5sAoEeN/IJoVzMDxLCgb15s+/DIMNU4uZ
OTLh1cyotpYB0Kc8aIXZ5LUOnQKJcUTBTIZwGLOdiGJhSPkcwef0ClcUkg24il7+UjDSyHmTbXxl
YTUMW7j9Ph00MzWsWWUTRTtJONA7Hhg5f5KbxW3rdwb1CcaUxFvLaYAoRpqj+nc6q8Zz0AGE6m1y
rcj/zOpMEnbr9N6wzrNtSKHulymkggnPoFq43XPAoajLb1G/nWjcPNg1pl84Jrp7Xzh1MJkz7Kmz
l0r/Emg/7jUltXGN5IhbociOIv+BmOz2QSOYO2ip0LeiVWz7FTp1rhItt3uREYxyGJXL+BdOBPoT
Tsy2O49CvFx57BpSQlX4uDY4WUCoz3sc0XfZt4IFuwxOsXeXQgvIdB0GTk1wYYaeUF1kwoK9K+pN
uN0mTRt7CH2PBwT6bk51/gOxQWawQjtlwEKaN9S/b0n86LbIki1vg7glFdZ4W2rCZYrFvVoqbfYC
o54kOa/4RTysFSqelgUpOIP6gezFAN1d8E5942QMk/okG/5Ey25wsmyOQF60MPkWZUjsdDMSq6XT
ZGYwY7mIWDVk3dMO59REA45YJz5m4mKL8UsKVb2YfJJ5bMUfAViMPaq5ki3SGc1tDSlPEPAM+EPl
KTAB2b2xICFkUgihIROXYv0bcJwixEJGhFWRYBemI51TIPZFDkN9N91al+JFeU9MRyU1GmqLvvAJ
pbZVlAYTWxzTDBxtVOBZ8tmGpWI9UUJVPry36ZnPBPgqpIKNvEl3k+jfo7TJ+Q4mt1FaaGuAAfYz
TL/t0rLaDeRaZBwJxKYaC0lOt+CS8JiO2Skw17V8lqQNfZ7rromuCRdlATZB8tAT300CZmJC0Hnu
oRrNVF1A50UfNiu0y1Jh4BP7ZiX3V614wzzSa0dxwCqcABO04Zph2hOG0Hq0HyYP669B18fphUMP
3o/BSUYTIZrfJk437EYmQdlxKpDiaaTDUNovdTBgPKxp32J48GOGz+u+EDaTcDoxLoFOkM3UqA5s
YpFZDOJBrFZChvpgwwnSytMP0ycCcuZa8652dj1HUJtuEQtrQALirakdMEgzv8G4V5XfPHXGc9Ft
U3ot5HsujESOGUSY8UovYfRpywpYdFhof0p+mnp7cFxzIUGxBYrkrDZF1A+fpeMjBA+TreCtZQxH
bSm7RjXupOH8sByaTQXzmzqPm121yB89ngaj1S180lPJWUOnQ+0MoHmi26nsHuZq9WECMzFb+vVh
1G/Fh3olVx0mMOBMd+MwzxtIHlOk7xGVjpYvo22+Dgj4WTDP+ewWERzM+LJwKTnfTka5MwGJ6Gt0
H6Rs39n0vDpbQ9zvcbxzEq6PAIWu7O++yaN1AtSldUiQgB6AGpDdwcViOLLldhvLr2rRlR/Ua/+x
1D4Z8GFuM1YBbM5ypGDYCSBr0n4mTRMg6ip/SHeTMLddh+DIhskzHqprt0XZpvq2dQMCajbjj6C9
CdcKAJ6F1UI6ERoB0UWzjhGCAorztmd8I/eAto8hCmtEW16niI93UIGTM95yiHrdp05eMWElk5n8
C8rRXnVCTrR93a6AaEgv8fCQxHSKOX9Bm50xrHwgSrGwTsIoQ//WtxRQsXPUFfui+gzdXHS0s+BM
63MGeOMVkLv7/koPIBowKeoATvKs5pTrFvlkQWJULwmIrZlbNw/7uwypOQABDoo2TnqpPWyRJTbE
vOoOMYw+QC5UmV/hJ38jChBRFxDnsF8T3DNrd3H6EoWTjyXGEt+SuwDxeytvUZSqiI6PFJIa8HdK
lYIIM0d3kfWLKUFlkbBf1Oa9uG27SarN9l/4dduHFjqZvhdFjiuco64Kfn4a2UPZThFWDQASYr0O
/dpADGF19YCBTNbQBa2gzJ6tsaRfuX/ULO2kdLBbYgB7Nr8j2jmZUpiijPfLcON63964zSAheS+s
pCxjK4DZdNa3RMYNOjndrm7DjtsKh5Rhx6wu8JjlgFUIlYAyIa8onKe0kTG8nIeRwGDXbjIanZpy
OJAF0lkr3dtq9U4QHf0HSIVc2GMJ2rrR5H1MUPVoCw6EZyjDvj8vUUruemwEQWTx0qMuVYthUXkQ
ZeZMC6YFkM32h0mPC8gol/3CDq/Ba+nHD/H3L0aP7QnKXA3XYB6sGWNl9YcQGh/8Nl2vGQmSnfv2
E1hg2JYvEK+L+rLBBEyruQToW23Kwag4DXWeNWyPDVRGEa2JBMcnSVqPj/LgMYvp1IVGZnjOf0MC
y/0+XJcRC0hpXz7c4FNg+D4lwSWiG/b6a1xdUCGBSiBd1c7ecBCyE6k8EZtrG8UGvxaqkcuYdU47
fEFp+NcPklbH9DiVLlxUhn0gfI8CzsgTI5w81Ab6XenfxLhjO2/79UNRz3i+xXQfqt2wfTLQ8sTk
CNbdxUdhPiKZR4CDVVIJmqLgqWRaR2RKGdsuOqc8opSgV+ar2KrQYvOMVBadVmF38o/bnyJWXbP4
qV1Q9/IDwuux+sU70bKPsB424ryFhjwjyYc5OYTpD3DF9hrpv/opQgLJxRmGL2F9QJVXTmvebU2q
EwvSyZ3t6bo/FE0JKMCnxjI4V5RRqjtFv0CWA4G8wFm4Ut/JeMqCu/8dTjqOLedjPmLFhRH9YkhZ
T9wFjr2Mjbo2h9ZqHAj2ElQMuGc1I3LLqcXqbaXp+EQzTLPdc2u2keyQ0uGthtsakiHuglAWJLrf
o2jC8rQuPgYkKJmq7pbAO+dyGlzp0pYV2BxT5gFYsL4W+Zj54BXvIxC+yhZtiLHS2BlF1YY+tahX
MdO0ypHMEMm8KncHSAMBnt03KTpYHV6da5B8qdt7Ax1Xuu4nxxO8pj0PVQQv6f9N1GGLUqojXdSP
g7H345/We/op17L4qoy9y1ORX2q9QzS040dquGRGW8TiWXSHpeGmH5n4hp4nmcuMeYYmmohvAUMD
+VvC0ZUMj+FhVk8FDihevqp57nEZH+VtBpsAlycWXBB54h4Uj72036qzTl39x9F5LCmOrkH0iYiQ
N1uQQ3hP1UZBF1WyIIvc08/RbG50dPTtqQbpN/llngw46pWwAQJu4m9ATDNuzmHiKKX7aRGAsntg
nGV4s3KzY/A6cILn/6tiNRhIRaDTyw+B2gDOEzGDZvpoNPFf0n9NIwTMPaH4kw3niBn9WD7GcClQ
YcYMHp4KFBETT040fhlkTJX63PdfBfUZH5LQp5noKPy9HXItn5VEOjhn7BAWXgFyTBygMQEbUy4y
/4IBQVfG091jBR/URwRlEZwodiJ+pYWEc6S7ipO4E9ZCsRSwbWG2Ygl4q2fO99wFEQlmMnMDDuri
j9Esm+aZmauOOmXjN5Y4P/Zsr3uGABM99DsqcOE4wykSd13AC6vbKDtBTu3Eof/FP2kObqZPV0E/
HrA6GPshtpEehDVSCuIFwmc2bnDXc6q9hj8MMGcu2UJEeDjr5zhyOQFF9fH9xxSIyYOyFhwWD632
IauhaYFndWb0k72h2hqfhuM+RaAZc/M8WCoIWcMLPfZuTH2nv/pD6WZeJLsA2PABJcKyQ/bhlgs7
uj+8ATyXlxFAQHgL2HMGJpQZXQEhWFguLHVdYrxn4/jtmEfHwjVjVnMmxQXbLTgFbKRr5T4W/2QU
uPzrbZOhkAnCaxuumF5EGIG1GA+aAe6Nnm1cXItASqfceDMpfp891lGxtALGbKQeRMlVg1MacihY
CkCY8Yl4pL1Rfc5pMX+bGD5aP3pNN3ndSsQNgASjPKe4VfqHcEdYrzAX6gRUyW559FyrbwvdSQgv
nXo1jdCPlMTtHzk8eYXxsWHxEFvjtdU4PQJc4tQHzaVj1zddtuEAu3X7WpZgk//y/efc5KJDegC7
HJC6vz7/V4A8tdMQpCvN6BzkFvmXlj50DSh9tFpl9rTIY1H/xMpKwdYgsRAJvO3LmYWBXnhmwToh
CCxXe0UGdSYZVgqUrz7HbU85AU0QaKEZFq4Kc9hQQg06oz/O+QwRRV7IibhH8uQSGnATrHFkKDEp
v3V353+b8B51D5LUQeXpyl0Ef9ixQjSR7Ro7id//RJfSJK+yjCJo2dwqsb32/wjCtbnXts83HnLy
Ge/sULN+3Dtm7HPxDmFgr+JMsxyHwpzdJ0GNtmQuNOKEpsBNKI+bGAuXfC1laEpWQB118u/zWb4r
J5TXTbANfnSCxJ87ny48GGRY2U1jG4Ns1yxUTGShSdwnIDvTH4UMl+tSVfHpUv3KdvfehvA9OhBb
9SGX93wAmUOUZy9yVh8v1Wv72o/FVuru4/uEYhZgv+GFTOQzY+EFyWuENIErS0+azSz39ecev5ww
+5ZzHPQcP6AC8ieQP3vJNc37bHYSWpgOsBZw4+xjXlqR9CgSZqIRmQGKB8QcmYvMlT58g7VBVp+Y
Ab3CiMor0tsL5zLLCx428mXDroMBkz8bhmwVYKOSHoJNWgPv+geuX7rrLlLRqwV9R5w63LbR5hXZ
nfQXMODhjMrtRJmfiLwE3VZobNLt3RpwA1PJ6kJZmoldEe49fgvkGN45KoNA9wpXZqiBem1gzf51
wmkktUrK8yaAvcPz5AUYu8OJ+DrrWFqq29R9frqmzuAl6mkcChRFVsiVjBuYdUbCB6cC2aJvroai
O+Eph9eGjLlBVoNMC23d2iF++bzb8GdeAtrFI5bARHvokowi9onJwOFcIlHPdjm3RLBJ3BvNOzxy
kk3ZAksqw2Ea0qrl7NRIa8XYBmABeTF2wRWczVzkAhiIBwPvHI4RlD4uM5zkeY9HqO0+o21BOlf5
VyLhcAcVNxcqvmWGjW8fHPXnVxye+Xc4gT6mhpTUWInKdawO2LVKXgNoQlShQHtrZjuDnECuw0+R
9u9om5F1yjhOGyUdih21K7jcJ7kcLn9n4sDR8Rxymf5cBzLthNJbkLncDN71ciSRxFnRxALNdUkm
1FHz3CP5cDROQXjROnY0jd8yIHVBomiH/pwSP2D8sSPZRbhQl3bmtqEJHGgqyj6VLKVfgiH6lttV
RMYK3aiydNM1Fayv+5hymBIazl1kqldNRbOCS1SHR9FwcKjOgic1gkO8Mxr+eX1vZ/4Hi9Wt/ixJ
Yxl7EQR6euGyCrm84dfDbA4p6Qj/hXw/GXInwk9P9hIFSrxkZuRINetT6FWTaafdJL8z4ryky+mF
ayEFMus1qLSgSIjT/fZpaUciciFd6IBTSZW0m7LGadIztgJAaKyv0/7drGpcl1TN4qSOxZC2nV3q
dOxJIfStwpsBz4IGy2pfza+3/CvAtpduWxdRswv/AWXAe82DoK3CcwIjgkPq5ta2j3zJ+xRiENI2
Ooe1AqNnsg2Sr1MIZpqiFsbQZvZT7rguRNpXFe4AKnMSHH577MhuAMetk62E8lOwUeBVJhmWM0Wn
XtiOer4OQ9hOejKUB4S91cvwI/mO6XXs7OBfO34FGa0DjslpRY5DW9Fc6g5qks3zylhxGWrUM47Y
PwHHDs+JOYdckAjfAVI+0u67/MVW2RyQUG56tKwScRH2W6CRs/w0oyVhvD5YDNaoUAONQAzjasc8
ECEVywXYrMijFtBPNEsh+/9MucOlX0JsfUqPc+3/c4Xp/1Cbnmis9EfZroKVzgiULE3mv2qvgiNj
/ZTLuLY5gJNO6XKHpD6/iPkm5UX0QOnvaCGlWYpbpXBjAx/O/AfAvJjYfzQ+RD4M/JTV7yDhGWM6
gRKZHKIRAidV8lvZXDBtBvFUz75y2t0ucu8KZLzf3qRezpCNSYLZb5S4m/A6kEcYbgOGv/oWlMys
YNVNjPl/jBulm8S3nDzLD5wNj6UL/TGUeluYSL+rMvj3zjx5sAvGDJ0FnZ0OHB260Pubo8fHL6Du
crAuaGYsifWXp5DvvOCa3r5/3ub6gyBY6g1zz3/KCNCN/LPTtxvIw8OqG38C8V/ePyvO+jNpobx1
tzPPBo0KysSml/4lM4Qm/mNWUJPkz/nAmgXlQv9P/PTOz6kUCcirFsxDgcG5QbMqi6WMsh8Y/guX
UiGbdizgP1tJEaCcN1pCHXIVYPM05X+VX3TaOpRn6+ZQQD+vgGCMmKmXInxEQ7t2gKVTFKoUS5Yq
eg0ibm1McxSTkYkyf4OAMnmMp9OiOeU9VHypkPP0Z9B2E3btE3CgnL+S40y7M5Xr1pNNhy57640M
jFzqMSNRPezcGby29vPD5zwfOQl+DA/mbvhUAeiX4r4or1qxgURDMIlbENdmq345gpOr/4bKU4UN
fcoFpzAWJZL6SwxsodvbHNmZqOIsrB0kK7Aps/eJaSzO3lz/NukAY5noJIqdt+S6+Hx4snflvpIQ
UFf4JUiQvG7i4iHxNoizk9h+J6vyiZyMH2ik+wKAX1DS4LBpK7ZIincIlaUww5OM8q/yj5eBarbm
yqzsw5sJ03qK/g71quaSMvTk6TGe4cRn/hgU97Z/UCg7o9zBi+DHzqEDD8H0evVXA9rEEVhPFm3e
OjZNlcDZU9N+A+VqUJ/O9WMSIIoQWQYdJ+C8kfMqB9M5LuQvT5jQdOVXQ8tmzHCR2y99OthK0RRa
vDKKvuPuUGNS7svfNFgmK7/UXfnzLVTUM08aN8cBtqZiWJo8NPnnxFROVw78oZGdMID0S/s7X4X2
F1c1FyvMl1xTUv7CmoFzhukzZA681xAPR/UL8hDTcdUMnA+/0bJLtupXicNRc6IcyxkFNhjJaS9M
If3l5w/eOSO4qIa6CJ9pC+gpxW/EeARk9V8lQNXzZyOI5IlTgnBaKWTltT/OuDBTYz7n7A3HBhg7
Eb0ZxkA+wuYxPbx1krnFcaxZh5fFEe2/vg49xZZc2lnP4mj/QiNpZdLAiCo+Dn8g2XlpNeLOx75F
Bye4eP3vA9UEAtmHL10A6DQ9bzgPwDHzShjAit7b93Ex/UXxwg9WM/WUZVbJGGLWs4Tz2OxlaRNT
RaV6nP9frK/mb2HseSQlQAWvWYWTxtUjL/O5bKnqmftAx57IpscepKxwhZw6w2+UlSbcOoKetDSF
HKjfN1P2m9c1KkTKmWZzNB2SnYzcy+TYEBbENd94iAJqv4xVyvW2SbsO+Mfgk37tZsYdIa9JfrvP
TZKOYtogvOxFHm8DjyUZMc0qsd+ux4CXtPHAgmHPLDC7ZWLLv3OTcGjlBGPI6+RtpT+5Ri8oj7XH
5ZuAk4nijz/bSoHmBgjp2PuQFYOMLpP4KHCeRnol1oc38l8VTEfZVd66ach8Vl3zjAntvOboJH1c
g4doGhCG+MVaxslo8/LaiJAWlNDXgT2pR5XH/N2FzJDAZiZvJwm24V5Hji5FDgAPhr5Sv6IxggSw
Iv8N5bnsuAfpzCfEwo6LdqFR4PHRSPHjBmJvHm6iACEoyIGgxthQ/nwQA1qaLFAUEHUYXOf9SsAY
g7MtVX96ql1KPNTcMkTz1KLJmR8OQB8KJCL0VAlX4XctXTU88EXH4u4zqpmmv3rxEzMDVV+/Su23
fLhjcDPYEVGzBkKcInymQX6+4RKBQFOOLWCwAGQ0gBDU5UTPV031T3ox5+QJjX5G/ZyIdMddG3z7
hYGc6xgIVU5NhVPuSAUQIpQ8iek9YWg3TnBRU+ZdnrJgVZG1Q3qkwowmm3Gpo0h+SZfwt2mxXdSr
QqWZsOMrVzDuEHbDkCZJ3zFDBt7+mYAAb4/ROmcTpwlDDJzYuEkxfTwHYnJlib2YFC2zI4JhVvx6
qO8feSPrTutFTnwYh19zeEZU71LQ8AiXww9fKUat8Ddud+SJZkciAOFl9vKwoQl8OB9i3xQms7Dw
aeDhX7eESqPOqvV+O/IBiPpJqXaf4LnsqZfBHe6JBSETe3hilmkKZhe1ag35IQZK9uHc3F1lKE2o
8GHIiBzUkyadXum/7gXei5ywnYGT6tcNOau5zhwGYE9LZwQRg+qk04G8MmZHma2XNGj+SHM6s6g+
5NWQ0INx7jTzV3gW3xucurJxoMKO/l/qIAcIlbRFQovzFcmhk5CDMQ+QWuHb2ypco3jXJaZLTDH5
2TBbfqe/U0nvbdZuhR6ll9fqzux0cFXF6xOH5LbZs80PV2HwKQvlXsWUMYYxhIwTUrwCwMoWIm6k
pV+DASO40DIAvSKb6YUd5Az756ztb/lRkBvS+BRq7FNm+GV2V4BPMzuwFBWOGkbLKd+sDAx0jFuM
SoK4bsbnaDyamh9x8Qu+BvxcgAN6RwN2NaAbT4VuoMXoe9Bg1Wrw0bpTah4z5ZuRDPJpz8LCIZfJ
SPkTLyHpBcXBQIGN8C5OwDZL1HwNcg4z2S26CxOfl3ocVD4u98aoTOhOSn7uxGes26j/JNkDkdWF
5Sa3Xjh5snBNdecwR9jvnRcee1AfeMqEyyCSy7H0FpHWL5e44ETfxQH8nc58WfD2OU04fyO4Hgwk
CDf+rNzvsYPJC1wY5qnsT2/qVXTiTrzWIrc1XhbmF5gy8PJYAukIbE3rNIKENoaHIa1doeDQGO3N
kJP3ImbLzl+o4MRtarZB/ZzXpIHaZ7DuWMcX8WYM+oUGdes1pYw5oLHjS3h46DuoKbua+G//Ko3b
Hkcv8gJJ+1mM9N04EV/2pbSM0A7eCSmk3Inefy1stw6jj65ySKgoih6XrwKbCtwjzvp2walMwyci
vrFT/Mn5NbnGQFMijRaGxUTj4TN+4yLGksV9tKImBrtNk9kZa9bAvU088z6Ga6OyRxL8+TmYyfN0
RhN4RWCE82/PZUQUWHYDSstIePW6w2eRkcAtezj27/2MVfcdIwlxHKpi6G0VQ6x4XIZ4nzXwOyoX
JHJVfQtREOkjKVOK0pBAcFDLt7i898LXlKTBjCbv5Rxa2LeavSGccHrrsbaNcxhZNLSgpCTGufKK
ZksmzEw3xqeG/7l76Zk/yLeG01ETrMJLnOw/3eI4i7HZdYdWuqBfxReG//hr4uRHBVkdtX+1AU2M
OGFgoWuUyPYUVioxojzO9hH9R92Y1A0CDEqpieS3UV3IaBjimityKZ2aqeA93oOK6W+py7U6Zizs
JhqNea4oF07ElKRhtFKvMvnBfzi78dKgUr7uyhSE5DyrXfjpcuPKuxYE3KhrxvCc4Yd9p7LzcqmL
OlxPzNoucn6HKmBWtwExJ39kBFQBU8jOkFo14n2vbhrJi2ZWSpnKPP2lUbLVzkm0AU26Ghi0Y0/o
D3i7b/U+iwBBUSFA4bU1/tY79dFx1rhmV+LNRDSt4R6pK+rDcpZfXkW8nem8xZ+yMcfNa/3FdXqe
HJnaoGRDoXNsLO81XybH0sVHPxgs4NQq9DSqXz4M5U0R8JzziRI7lt6+QigFX/KUbLxJONCD8Wka
CH0tq4PufLq7aXLkrSI6A+QFZ2YsguLLzom8oUDPqHNc457or3KxospB2fEMUm/W+Nwt8ZdkRwbi
7bhMmuOQfmMGKgKbcDYt3lsWOVJpd0lezHSLIwU3xlN34nI+nCBMUnLK8VbdaJ2fVK68aa75h01g
6rDgdRzshEKC6f2ycVOUdJUuxAMrB3scTgy4Ruy4sMgooQSktW5YEfhhN9h3NS5FKsGie4Dx1u7+
0VVDRZIJhQd5e8TBzQpgY5KQvwU+JCxvsVNaPRNDHF2R5BO2MnaRx6RmMelbnqT8hZMdvOTfBlRL
vOGvFsHv0ctuQVOLAcMvX59DM2WJmD6yWn8FpjNibDwv4GdecSAaI3NNeBC2EnjoTNgWitIXvnC0
9Db1uixf4yIoreTB1S6ZxrK9bypOOGNozsVoS4UBcjMgGd1jlk/2Rhf9uvZz2oMyjxFJftKIhXNL
2Ii27JfTAr9lC4w4YU4e+Jivb82Hr3IYw+hAadLg2BjrUZVnpBQc/gh0S5uJNE6QqrepSYmylZnY
4nWoNgxvqALhMZotxgtW1lI4zV4ur2Q3MXzHekcGAlS3soq6dcTFmS5MYZ7vWPD8IvErZpMsn0b4
wVIhookyY0Ua8qoZEQOLoSv33N3g4TbAnaCpy1m/DIJDFvtRdWR0QVWBxBQkRnNyi60II72nLjfV
sQxm3j7JuUUsZEYUmDrEHMiPA+25el0LeZOIy4LexpdNtB8K2Y6gFWkuiqiUu1DfGS/HKlgw6I6s
v7hduyeFWApJBK98e+BP3m6xIQsZfWesS2C+yb5ITipMZNI6oedqXp/M5BncQtS4GH5wghQkgtF/
c06qdHDIsLTCgB7oSW8WtyWSxpcqfI/iJtyPnEvxLhz32F2FdYVliddlqXJZCDi0g2JFbEzpqyQm
Bs8HeykdRJASq3O2/WKzRWPBsRilnhjs6ztUQokH19zp8XCsVYpofmTdMg/5vftiLiJRSctZEAbR
DzaZHIGudqO/+vUlviraPqhmnZdErB4ECQga/H+lVPiOyvjIQAwyLB705E/8VqXdlLPtFslslTMO
3oJ1cbAGpl/jpiGEwupM6R+3eKbqE9/QChkCpG76gzKlQdnj0KmcXtwCT5ypubDLIxMMDOeOaNcp
NGs3bxfIbmdzAyeSrgAZIzdDWKfWvIAKLZ74YC+haXz0JYpPBM9ZWNVfHJKa9xMcwqG1m63xr8zO
C8WDv8HtBybxosyAZ2LD0eo7zc/S+n1A/awO9XMSKzqKtcky7XnvzINISc8xuPfSAUMwRGTkSq6h
vBHVhub0E31IjG9aSE+IRxihwVbrZ+n7GtdrNlZ0sAZ7BykYTvzpdhLMyObrm6FyJQMeLmJvxlFW
2kC2olunl1YB7AixVJ2MkW0xlPyd4Zy0d9n/dZSzvyaMpkOQkOIzt8XzpfD6c7dWUWo1t2dvIIWd
2p+eL66zO/YctN2g8OPSb0EsZgx8GYFRkF0cU5Uw7xLA8EfbGQOWBO5ODG6Nt8ncmfoEKsl+I4ZO
CAZsi58br6n2Zpt0ZUw6eXD4GPni/dqGr12lHgSYBuolp0dv0+3CfSL5fKpM+ohwlUhg+h/hyrhn
C4N66vCg6geVmRQeUskdpyq482Ssczqk+gSI3lWpIUsR+uVgBU+dYe0023txM9a2AwZfrN2v7xyB
INMcjclQGT906QAsNtsOwQNbSzw5Wc0l1hzCLij5hG2UX1m/q5IvGEulPPAc82/FkDHsTPpR59k/
CbNgdZu0GMNuyIg937Tq2NJO+NF+qqv5F1ULVGdAIvwAKm3B6lLFBYTeQY9DAh96WAJPSmI//umW
7DWYdUxm3UX9QPAiT2fGfuGHz+ra/vXYYvh6iA/8dBjNHxwZuYzX3/xFH8o8QytZcR7eM+ZC2z1K
dIQzFJZt4ngK4d3GQ39vXyTg6Q2CEujXI7kPWkoIkaaNNxlod5wGGGXj1qdXJVgxjyqutWqjulLb
Q8r9X42fESu2vmKl1JlpBvI10YDEVZs2/2uu7wfGtyr/rbiJqwMs6JwYE9EfB+s6XPbOZfiQ/xIw
K4H5zJsV+S/8EeiF/Ly1M9ml7vpB9Dkhv56Y4EA60ZrEzZ57uhR/6wfgL9Qsf7wOXk7oUNpVwwlG
KWLNe6ekjswlNYtJry+m0zNhGtMN7ilBSp50NKh+ZpMIZgbNebkdFhi7sCUsa1JIrmE+NIAUSBo0
axExyx84VhhG66Y9cu7Iuf7O5emoQD2NjCnjqXxxhgwwVJf+p5//yv/49wz79x+xA47/oIw/OOHW
7S9VXvUpvmvNpB62zMkYh/0VxdPgDScReREKekBc6al+Sz+xecnhSEwWnchKLzxXsOVynyW8P9yy
eXFku+XExZ4xkvk/lV+zEQyTp9IPSWlCB5l1ejzSNbZT7RRdE4o8aBy0CSzXdqlf0jXDTltbvb8z
PrElTFGd0gaXzhcCP1wdGMBCt4y6XV86JriL4UF5g0qnYSaD3CNui0eRM3OxqF4/aeWTTCaRCPre
Mz7tojHRKS/UZ1HYywcfWbrfEeEpF1XuUimIny1+xuf3zG7/lPqOgbS7g8RVD8EuO+LKXMp7vtUV
zU17vFnITGJKpNYmZRAHD7YTvpnGj4nTQK75n1BMk3B+MTpaJv3XL5ThdsVTfZR22IIUNNzRQ5VX
kTF7dPkJyC/jhnvgRPicycWRXqVGUuw48VcIT3d2bBIHUOJT0K7av2hc0tbQ8E2/loU3PEH46Idy
jRsdR8hSWBrnApTas/GNU/Rg+Rm7S/OozwjN45WBP/MjlpcVMYhOtFA7uBxOrF6KG7jqE/6t3De5
+g9K2SJ4lnANub1/I2LpfwBJSHaBTN70l7et+/ymjB9zOIl/rzNBvIlL72JfY2TNXj/7/txR2TJO
6xpXEAh6sZUr+zRhgEg3FKFSq/WaG+Xt/js4qP/kfwlHUTy6JqNa9KB98DZc+Zjr9k82/zLd1ubN
Y0n125elb94MhVYZXQWcrmOcmcf+IO27xNXWP2QQWR7h3S+0L2UZL5GFybzYoteqbCSQIhvCbQwh
RFt7zhZvmvQW3IoOKfUcoA6Ijliv4Aj+krEvTu8OJd+5ES0Q6A63eeat4nfmylsuLbqt7Ogr91kS
pRUdoL8k4H2UUD5l+4X/RFmxqY4WjRMvy6a+gMkRk7zerq3qZm4AknJeBCpJPmnFe/jZ8cys6x/V
zlvvPedfR4P9EushZAYxX9lsSHhgfa5EdwbR+KlUXhzUF7foNhBnqCSwOGuvh5fT7bDDQUZxJ18X
P1BF3vaKlLcZbnqHq3/4Vxw49G5hVzBPzvS93HNCn49X/Y8wEBeGAnsDR+lfDQjrd4nru8AftWWM
WQ8rVOXPGYMbAfyfTNqoCFY82o/3cdQByV7ycAW9Cl07yZaVYOPY6emM7GtMnXexP4wSASA624JD
wVUsGTZaBNU+cCrga2uFMBQ2Sr2+qozwhJ00eyAB6T8FJJaeYUGuHhPzlOvAPwYOQNUR6Y7z/Fsm
blB+DxO6hRt/Yx2nQISd7IiU95zif2BN8vrpHJF6riZT9m0qRzjw3gQRpczO6KZLDNBgYRdEEUFy
uaNNuYDkvEhu15h8lzOfqA94Jqp75KWKFAqBglugFUmocF6Y+UeZOJI3g8ox97yIKE/nFbHHXY41
kJ2LSdom9ZH9kJBQHCqWC64B4C+mIVjkIcRiQQYBcxRWZUPCyW3ATr+IB3AtXFOIDhmAngM6urBC
KUv6bJvBhSciq1uOXH00edsgNlgZjleaADFn04oMrN7Q/7Vv2zyYgss9X9PI2KCIEgP3gi9kL4mP
Sy7dGSJGPp1zefNqZZ8lByh37IcfR0udPLLLs7SuY+7Yay6SyfeI9ArnUz9xKcFYAAGr/Gwbw6Zi
hlmHEVgdRshhBB1F9NQn9x/2z4KvXF2G4VocUC+V0U4iOiq4Mkl2QRDEYGJvtH8yr0B1k1PMy8K9
zO+lshuYXQDnU2rCSPP+e82hcFimOzDQ6AVnJuEdrt8TLodwtsYA+Am+gJFpqltcpH/1cJ2pe+1G
OGLdMkyANYrNVHIonZBgbY9gTLAhxgxVeKDwfIwe7E7yuRP4YEo0hLElEn3lIxPB0M+TAzp6355J
wQw5ueypHzmJl+GZOZjwL6Dc3el/BRLkHmACxeEEhyWtAu+9V7EI86ob7EgD/OFFJa4mGyNRcvYB
0ooOSpIYbpALh8htjukde89Pnt4k7F36ouu/5fACaPAFzTtc1I1PKLI9UNowE1fcwpi0aFgQrzzD
CNQL1ncTFoA//vKv4H6TEZhfaDYa23T+3VXZOj4GiqMHDnkraVyDoOXXA0dVbClEmub4rDAPVtYj
mX/BsNH5wXclsmEkH6sfNF3AwpiN8Ksg8L8Rn5YdAF98L9FOyqyxYS5BqvWYpFuwob0OAviqt3ZN
j8wmin676CuLfkUiR0ROLmRMB/Cc2jHi5czXMLD4MWmlpsm0B/5rNfqS7abGlWBBmzU0iwVPuDGa
O3W0dkd2sdU8OZuq9BTNx4lS5vAI/Oq3LhD/dtq4ihtPVe+8H29QkpBqhzW3dhopzN0Apo1C92af
w/3p4Wqy78BLsjRXBEzzMBlBgyxc6OQFH5iHal87InhR/fw17o0L+xUnJvw6L4d3dPBN7NZ4CwDF
6nwLxLUW454JePn1ZvDVWrgPxGaRM2qeU6HgsQYvwOAw2+KH+cc6bhIDMFyiLxLpyjf7r1MW215l
9YGoUNmFJW01qgsQQdcQgxIiCaAd0nkMgJOeBBw1W2CmXK30NUmr8MYdpZ5+BiE5CR11RZgFMVpT
nUcgRl8wYIkhuKW2yrb1aAnE54xUy/OA6yPwG927Z0v1x4iAVK9eV0k9SN892T0d4AWxMlrrphg9
j4j5vogtd1RvYLxNmXIo0oVyUr/CAX/yIv4j+giE+q1yCXDedJp9tYwt+H6BYOwrak1OOJ44GgZu
efwOt/2wDVF70InnUQMrGLAngQeEK+JPhAe/xx2HYZbdZEuTiUZ6+NRmTjuc4uigGsuOAbtBSMpq
Z56+rqyEVYHYTepV1ouTKWBvDVFRu1Tvyzg7lpg+WCdtnEQCJw0HUr3cunxmPBRgv0y/IRV5GDhT
yHAGuJpkVvuF7kMvIrEIGuYpBe2tBrftAi9JpS87Dz9KeeOIP/zVj+BCR0dpMxVlzzVcHZGVoOKf
xLqv/PR3CnXwprx5GF2Fv7PFMURdqSexVzs60wc62xQIfnNYnX96tigQ/W1zJ8UwJHBUQuLZdi4h
84pnEV4rx4GOmxqiopWTtw12grBRSGd9iidTNYoVqWlIF4AEfsaz9ifR+qI6ogw1A22OxCX3eycQ
c7g+di6cxRko+9FupmlDfOZ90QkdICLkfpLgW7eMg8Ybu9hArnPCfxB5t5QHZ/cSIacGL9395r+v
TfrNhRtAl4yZEF8eHgPh8HqI5xe8zydef1pAkYy4k6NYlOE8BkztotOhutvYvozF8Bzw0ga4Dmx1
pYR0cbmKfjcogP9QbFY9M2IfZzFbS29XNOcJoW9yNkQyfhldsZyNTov7iufhaISbN331PK0zmt/Q
5q2hhFQTr2deyARGjS4tIl/LsIfXTAQN5oZ+PUkMuNmn1o9+/c0DKq/rS4Rr7IL196s2fWZCdKN5
1SqYTsihnVggYZczO8dJt3/5xSmzFJjEtFhgpgGMFu7LY3n8MNiPsMUCfLGSL6lkx76GVDBt9eBC
VTtxXiTczE+GVdS69UO9pxreCS8Mtq+HhP/1h7WZegHyNHN5huC3kXe8jng+EAfmn7/8iiXwvdT8
17ZLl/gaqNExfwSFdtcFkGsTmdEX+AT3mlvku97JUIjsqV2GMMyc9Zb+enZouG4N33Gw6fF7LxRe
GcUFVE+yX3F5YWx5cMyfBIWhIH0PQ/pnvIcPpigqnLFFi7DEX3WPEaGp5bDDrb5riALPvqezQM8f
Vv9RekEZB1tpt6pmqf9SSKcWmS0QkyXIFSeLsvspaKUqwb28S0zVhh0r9z6J4ce9r7EMQA6fO2MN
B+1I4opdf6AXHXLWmcx4L1SWz+DzDPtJiqtXJSHiZIZQm/tqCqReXr54fd4u2fad4TDRxkgvrGQE
mYmptjMx4nwxCExHwJ2bWncaPtoY32V0E++vrVi7RUuUAAbPMQIsEmHZftKvbMoAD5f1Z4+boBy8
8KSAkEFmOdKwjjFRlyGWbln9a/0E1i161rI3cgQjF9p5HN7l2RzNnfU1+TcCElUesCdg580osGYA
zattOrOnutQGrxn3NWn8apEltvT2Xtlhdoa2HdOJyUyJ0ozcYyO2aF4p8Jl5EkfAUS24lLky5XN0
LGriZdBJk120EOiguk+Hn3K2ots95Aeez2b42km5rdSEpKv9OYFNtFjLOeICboSJza+DeElvZBTZ
Ol/skxF0Hq8h2RBcuYQte/8i+6LtZvZZZPkGKFX9WYtUi+VbGhC1Q8Smyw1C9Pn2Z/J0EnsGA3Zk
iCrMP7iVnqVxPpDo/3km/AjoITSWknWcE9frrYxdk7sBhqnipwn9kq76Q9La/Fx8gujRyK9sD10F
+x1fCvsphYt/Jw6xt5JRM6v0wJncjQB4To6oOSDLt4+qd6haNk73RScu1LrEFXfCgcwPPlLzOfOa
dRxvtAMVjhzaWk+q1gqVXABA/hoohscEWw91pLg31LNhKx8nudBraeAPdV8OuYQtbw7ctKXEqZwI
JWAYDP5kSzYVHaiMnbYxg4G5Vawl2BlL/cyLcdH1PYf80rTGBFnc7eYrfpzoyULZSQ6fKZ4aMnaL
MXdGWNh/zXmAawtc+IStEmMIrdNO74LXkveFxSJQ/YwdVPZojfNYwEvakCRww6NKtK87UniBy1Ry
Be5pXwqqi8jnjo2oou/S6wwywt8d5kGcK3ddZLex8LoNDqPjTLGD2BuSQ8Nc1ArxEqgxGFGnO3xK
m+Dn+67rS+kAiJMxFLYzmTaCw0c4h7r1nmEpmDcqwcFTNjsAPCW02Yc2we1dDbuzOrXqzdxLTBgS
VhjJWLHYUOgwzFe96DQAm5huvGjraXAe5H56G172jKkGT2RhLlkq04CpDav8nDg3ieeOTBHkDzv4
xrN8avFAx8WNm0JEtsse96wYbWgBEKdEzhScFvmSoe1cDwB2kDBnZsisaVPdOxTBHZ9hxvF1/tpA
boGMymqpfC78Nys4Swul+zcgcyw1Inffsoh7ZM5vsBym8VLtVwksMTLc9L029Iu4Om3KuMvgZCDo
cnBIP+v/SDqv5Ua1LAw/EVXkcGshQEI5WLZuKLttk3MQ8PTzcaZOz7TLLVsS2uy91r/+oE4AJVSI
s0fNx7eYHplvZNncdWlLrbSfY1fZMDQO3+rZtj7lPULs3u/jNa6Fh/FIFprFibs0GAjsMgyovqYJ
1i9UCLghjvKvP0/7BjebDeRwxhno0SkydlS4GLxJfo3L7FZ/3YZ8L1E+x3Z1QvT2qk74ygX7vDzA
qm+wT7kGJ258o8BFGbzd1sRLaPmEZeEt0UFrD339V04PDZD2LRk+oNOLyY9FvqW8t2RgBWaKOdWL
8tFj+oTcLbThniN/wvXzD4vH8TtJb5xFiq+TW7XYR25woQtoOOWFHw5RgkVdaOsGjebESBUTjDqx
lfmgLcOU7qOHD5guRn9YLls4KCCxx/ieWCg+2QLlXES5K3fGQfwrhtZ9seyF0xCYxE4YnoUVbBZg
W8grU3/Z7GthnbOKNUz5F+L6bkgEXN0HRmI1a4s5C9aqpO2W1SHChKyWsD4oOjtpbvGB8U7jpTwm
7iHAoOkXczeJQXWCfWNbVzolY3j0otuhG2jip7mPxb1spt5yh0BSfM31epD+UhbbXLHlZL8T1pAs
COXJkpnlazhf5gh2kgS6sIVKkpEXi1fpqRCYEop+ScVpjCfLQL+E1U0X/gQpETSoLQRYVc01FpS1
iEUYhfR7PoS7Vq9s/F2N4Ty8iCLbzZ/RALRDzmu47dkrX8NPrmxE8UsS36HyMpiBuYzpG5cLoDrY
mrkLT0aGm1icss7tcN8Jh0Omyxuyi23YghurcNB3DDKvQkmurRLbGZ1TLpqOWDslrBnRvMYYyEW4
DUl/BR+sCocoNjtUz7KtcfPUVFDb/Ll8uIVJQsli6fpGfG33GxrnBFNeepyVBNMFSzU4EvOp6S6G
dWJsrMorjOFxfDJrkgPwYFg3ow0gmjtUCAMQGH4IpSacCHII9hm+agOESfBD043zawnBpsdl5RQ1
nsl0Vl6X0WZU73ONGnHoN9lENQsvonPm4vayPmaV1Qy0pEMnkPviOr8wP9Rh/gUwsZpyN3L/tuhI
KjIdEJ4o3bZ8DX7M0GRpv+HDRZT5UipBesOsvJrRE1K0Wua6aAO3D/fs4pswu47dtFK19C+n9SlT
thR4N7KUOiEsHP0sIlRupSUxu2PRhTAOhasQRH9FfTa60THrRZqKm4qMlg6YOVFhtxLLUXxaGNCh
NCoMr+1jxxQLVktALp/2Jun1uyDLm7gZ7OwjySInT/+G8twYX1YYngTsr3IzAc8qodu9uJ0JCIIC
ij+LYB1MhcGrCvNWx8/iOP8HHH9oARPJfh9oMn7Ybows9Wb1nxaoanrGeBdERXlkEoykErEdkaOZ
RDVjmPao0annRGsQHZ2TlVNuVFZtKS10ggexkzLgcjZu22/AhkCl4SxtMi2y/R/wmnFO4dsUOxkb
QLPYgl9hvSmEPxlnC2GnSN2E5iPm9KC7tIStcJz+Uv1jUVFP8PgxtOqIGqIOb7nsOR6BprCrCEYb
K7zjsl+jOUrQLeLTK/yM9omIglL2QtWJQwyNaKp0GVtubFLUlzPAotRuysYonDn5LjmxTYFJFinI
EoFe8btGPTviOqYDbg6kuBbptK3mD40DTMDbgduGMDQO3mjPBBqyCzPXUfit09StFO1NE2P86d5i
4r2S95do8cwRQ6RPfNdUPFaITLEFEkJFjfQZ+aofqvJL01bC66znm/EI6Q7TbM6MF1wG9dSP/14a
T/OuDCLyoo8Igo6kHlqM6dtrxCxpAJ40QY6UcCv0ZAYJuMcnBzHFvz5fCGhIj0goltbVYrxL5/yK
0Ieaa+rdAkf1obi0r3e9hh1QQzNSI5csCKKQUxN6OFggaiadcjY71+mLw9sOSZvPzwZEXfha9ONA
ssXdoO/XDkRuEF+8OOyXu4idZvjFzd6JmexOUKVsmDv4eNNPBhzdAl/5HTnsxU7Xz6PySO6mhmgP
NWP0qbw2ebEvpx/cKtCKiPIGO2fD2ME3kfVts685mI2TmOL3wNlL7BaLB4YcjQ/8jvPSKcPqdrKP
FFaCvhlQ8APJMnPBNpdU6jMFHC6w+Ac/jA2IyDzsudng2vuhg++KspdOA+f8YT6BNMykwUjU79Th
nclIXvFy/IeAefKzKq3j3I1oBIfpoEwUTdhXgxKirIeiM5OgYHehZ91g44YANhEtz8wFYPvGGg9T
3hqfIuiXsO+w/EU+r8W7BNyZFIrhXXASyDZwDeSdyHsy0RW+T4MDn3cvAh1Em+pfn+4b492I14b0
Wyz4ooIXM9br6nSMKBHYTRtaJYC66hAavrHgQf0lrU8iflKl289uUHyLOF6QCLWh1EJ29+IAjPaL
yag1ATTxE/DC8cAdc4cjvBNtFGscVhBu5muIKfHcehU+DgqoMzwZiujhLT1k8KAhfuP7MlGXATT0
4Uh2GkPDDGt4IDqL+E+fwk84EvZJASx0rjYzuvwYe4QWugcNfnxKMZlBTELkPxW6TQjLxpSYUQD4
OEE+MRTDTRpqMCmBIoBaGkZu89GQq9M2zgzvuC0P4nDPum1uMMIAuyYET+TKq2yzaYvbAKUgKT0W
LONWQ5cmQ2RibAYAY+mIxLdRCyXoUP0EWyn61jH3o4CEgoE2U0flaeBTM/oNLpZNy8yd+bqkktdU
/AzmPQqgscEvEK3DOFOHbUsWFZzl9lFdp9QHLqk/OtwjnYyMLaoWTIlxewi9+fUjFK2TcR8Gfe2G
BDdEjJDZxAE0WEB7xvWv92xxhe1PGdxvHylhb+2G8DmQ+yOOsJNWmrlEOYP7hgdzW16MxVJIuCLP
YlTeY9MRczdCnRK5LfAfPBmgyKp6M0c7hI51UeEVFDKWFxzIHjiW3P1T78Oxkb8tNCPqWdBdEBBo
CpKviCwWP4GA2pF71bwxSlGARBMC6HG74EjuxEuXHAeD3VPFEhI7Nlxrp39wqrmBrJ30rYjf8W+O
v+davc25z3tN2SqLLzjU5HVVMuJhpgGgZ5B6MvxL3+Voo2Y98Olt1ja5ISLwWQmYR+AUIqpXuGrM
tcKWGi39kV9r6MRGC33nViVeqq6t5FHCisT1kholmN8iNA4QpvT14ogR0tZXi4V+ons9u+52JES1
Bw/mvHc0mBOzq2luCQlzwMikWev1Qeq3UYXg8lIJ20R5l5ebeEBFwOGu9XR00k3HQqLuSrebTmxO
2NDP0EwChtbqpZTuQfVglGFkI6UdrH2BHbdFqG39RtFdLw6JjB3wszC/y/q9hYcVLB9a+avIdoSr
ab9bDKrGPQiXAn0vRbaRuiRGM/o2oLBbO7h+s/CppSsJ0l+BXTp9+7lwYoAi9CsNn2BnPIXOz0an
zRhnATHIrqHsRgDMJeIKonk1OKYCd5dG+l2P/urMtebfIPUzC8f+A7ccaYJN+2kap2QASHyhWKEw
OOrjWfNbeRNCrxtsuT8a8n3EH8P8BWpY01iwZOaNup4kT9mx5ZmKX55fsGuUZPW6V8OhMJ8dFhe6
zWWpDzpEnx0QmvSchKs+XFpsUsYUfSYKHCTxT4OZA1atmSdLLuHVhQ1lmYE2HFbzDcEePMCcwV7Z
YvN9zxU3jJBvEFjgqttpJvJVWgYIeeFak1+PdwvD6y0IJpoDpxAPdF9gtcB5JjcJmongqCs3BfCW
o+2o4uakzNeiuckrp8M9XdpzzzFGkx4GvikrOtM/BMdtvFejvT7d+/ZfZTFs2sp0nWNqkAO1DWG1
/hnGN8nQsXAa/xkwTPAYxeIQmisMcBVs9K6GKLIv8QEXaeuNqVvcXUgjGzomeABs74Z0kvsLMg2u
ZSTvXkBby0ZcoT0w4TX7ASxyE+dbCDpMVByr3Rrss9hOFOscAhSj0XpeC+0m1W1KnyqwFTsL3roj
0QLqcoBfnsGZaEuv9YYj0N8aCyTsPv3seEH0bKxLa6fhVmb4SrYLaaLXCSkenF+cDVP3D0G4mG2R
XlcIU+uLkDujKtkZql38/+F0+11k5/VPdEsDGjYa2FC4MvNR8DLbU3gsSSTOjQNn0q5BdI6IEHuP
6Aw84El1fo5wOV6YL9Iku+V5ZBq3pm/dsbEJEJWiVf2uAtx+7KnYkJ6PZGXB2S3pAI89JDjlL6B7
lNoPlWHaiFx36LaYIK1jKCRVT0gozf+K/r2bD3SwAttr0DgiKjX8GaFSLZ+OgnIHkQUBoGn/+VKu
EHJM6AtMs+Dsl69box0TUl8AhHy5RGTfXC02RWZ7d22XAdByGlXWSrE27STizLJumnWhflfBGcqd
J8hvwkd/McQ3CV5Nv2y1IeInKMjnfE09Lr0dOQzR9YmA9v2WWyW8DRhHXaHdrVH8EJHcgVF6qIiq
lfB4udM7tg+ynZzUP+DuukkxGfvjA67IgmM98F+unYU3kpQ2XPu4c4T4qz6k2i2PPqTgW4arTYUQ
8CFTPpD1anr+WH+G5oe2mKZMll1tUBQlG/zf1yJTsw1ozdh6TP/U1UjzD6BRewwuRlCbXIcFjj7x
pBauTCt20qk/UVHb843NU0WqDL1J7t+65pgpSK0Bb3amyPabLv7IfrNBtc8pxUuGjUZ3PL1xQjmp
tTIMDxXTCxJYvmWwMTd7odsQ+PLGfR5BOvogzlY4PFmVpeJi51Gk9/GGWq1+9hfAo4+OX3rBLPiI
7jHEoc/clKbN2JaOI7M8Ii93+Bp8ZNEXi3EQ7vl4N6d7cWvfMwFJAmAm6ybAzxffXLq69EkZgW1a
WPpUJvULZ7UIAh1yF2THfj+v6edrnJqTi2AABu4ba4lzTH605gzkXvQ+Gaqiss09coeg76D4uSLZ
Sn3gyuQkYNomr4djZOzNLxwVGaJVit1BH3hDyKg5wd9ocwcL10r7rZsYf/t/Wk7jQL8/sbY/ckzx
ZulkDLUNuM49EK3ZxxT5NAZk5tpZT8SBP9UOGY0za5HiSJsPpvxJ/nbBgmZ8S3UatN9V6KacThAk
JjzFqUIsl7Kuxfa0LbewlqBIZukOWPr1XgGxkVbkPn01fTQARoHmNMpfFFIkzHjYLrPSEa6LosFY
83ps8+zXAQS72LTdLj0o+j+syN7UBTDgGbF4UGBj1vhBaoxji7Xu4oXQfgRpzibqczazCYQYegcQ
3qKUkGqyQL0k+GqI5V4gKTm4Ei2O8d1hetfSp8ZeznjuHDktEQjCe8+M1BtRPcL0kxxL9ggsGRu3
5N633pvszHT7OZWX/+Z7yMLSc3UdcgB2mrd4awQbVd5PyFi7eMk3CmDpoWAUn+0MxopqEgHZB1YR
Yu6Xr85lRxogN9GvxqtXdlJELOv+Xq/Pxrrp4N6J/VrXgDvDpdkM2rshXgMRGfCpXJB07T3SKJyu
pEro2J907G2AJCQHaN9zhzLUMbfass2DWb9hk0gBnOBXBO2HRvgC6wDotAn96sbfKX4ipq34NTHh
kSuuzGg7cNJbT9LVVDiorjBx56J5cs3fDuMRuzwgcQWqttnMmDo22C3vKBmYSa2sj2CrfxHUSjyr
BCr6idRdwiXKE0z2xz3n8Iy/doc7q0JFuwphYaUIt4XvYtiaw3fYvbeompfY5e/OfAu3ZukAkVKK
AUnN84PZbq2MVEF2AnyqMnJHM8YTz46kX9rQQdKTq5/ysKtOKs6xKX4ZjfGD0YvEStZ1E4MwZm3F
uoKJZD2Xs8dTESDfOmIpon5DaTPkjmT86/kIJ8PfP5nL8aG53M5t+uCKL4ee/suerTLxIPOzEG1N
2yxmmOJPr/oFjJOMUCXDieCIhJbC/GajQGY2riOkPXZgYuwBdtbhs4KKgTbBfkEOQ5osrEwbAmz2
ciQPF85MBuA79xlHc7ChTG9nnE6gmTbNlrSIpkenwn5b5vApkZg7ASGZH+X8lCtCPo6BfJMMA7eJ
YxjvRyhTWEAJOBrhmAhVSWhuOi431XFA4xPeZnW3LCgZBIj6d1o+2RCsjPHv+xGY1KjRbWAdJtPd
07szijQ5Q/BJ8qf3ZVUD+ud0BX+jRGBI9FoR75JHla9BXbubyaNJnxbzGHCdHOcepkCMaGPipVDZ
lIeXQKmOKLz+rCA3pk91xsv2LfnR/3LiiuarDp9dT38DAnE+O+FMWS5+zdwuYdbYYXkFyNINilx+
JMR5vce9+t6ZmzwhaRZoTTKw38armSnYV3oGoa5Baa1D8JN8I81MYHLhCkVQdEH+4b8GTNLIN/rP
qxveJGXPzddUiCe9cfhJgwv6WyX9mARs6fDO91/KEiUIU0bbS/VVj8ndXAXBZSJGJqY9AZPRtzN5
fr1dTltEswNbOiiOwrmdZbDOn+FTyshxe62puWdEz5WdnikvAJ7l+j5wT6XjJ6nCy49Q82O4Y5x0
6DJkScet3S+WYdo73yD5WEfnLZNKifIBekZ+F5e1rXVXnfiuVN73wyX2ZA5lRs5OEK/E1GXCuzre
FGzSUZqvOKepRPP0gXt+dDW/2Lij0O9kG6QUW/J78RGderKh7HxPixAX9lPBNeQthwT0Z+q+4nww
zxKRcbN9p3gSzA5VF7s5PRxDEOIhIIrifcF8AMNz4sRXOtE6+G3QiwH6nStnYQAI1bYWEfdDZ9os
5ARuJMZss1v1jLv2HSeRAf25wdPPtAeEyNh50tVIllO77ASfmLBa6Wcorvv5c0mQvMOXiZIvK91l
E4KKc/LZkyJ8SSMiSRBOg2/0uO0988I259uwoVlgxXf4UZjbQN5LLyeONgNFCJAgcQ/SgRM2mG+N
RIzCYyZuYDXQx4fvOebE+rhS4FHqx9plz6yh1suKn3yEC5XWJp1oH+tXHcAi795E0o1DCKLcf4DV
argx8aM0/qUs3FygcY94umt9xnNpPFuE9ile0Z8EFHe03xSi2NSxX+kc+psetVGImmTFzd9YG02R
aHB38heVREpDiEn1jJgL9xJyST6tiIZirX0UhAekm5oJ1z72mmavE0A7bMN+11mb/R5ZsJ1L+2Cf
gg5/sKsym3NoEqpN9FPN5Is5SbfRKbEKwCbxb8SKXTgVCrxXe+5JwwEHhSu9zfSLadiUXclSUPTl
evrVSFrMPyzBp7iCMVPU6AhgbjDTG0ULQYs7wF1N0QDRYP+ZW86jSLyaotfWOyVwQ9xL+uVw6aev
ACWQcJiJ2WgdZsKSi4JSmvxS2quGnaJ/ntapcosoiJnCPIIOczW6unc6ETa7KoaHuNWbe56tIZqI
ta8X16w9G+Z3KlzlZaqCP27J72SSrWzH9BJCsK1vPTGCMoR1yllQFhMvxpR9F0r565hgbuQU1Ubo
ryVkZD3+sGafT77BVScn7IIV3hlo/eqjAHtj+cUt53GM/ZsV0eaY/beu3qDsACpFP9S2Ftm1q3Ir
6yei13oIlaltdF6Il4aucPlXibmN098otE1h3b4biDKzxywSn4WZOcw90lO0rU6HipnlOiWh5KOl
fYzY1Wcbz8PXfcqu6YFCTVDXogQgzd6pIfOjGwS2Cyjils4p+LIML0tJ7WUg0tTKKrN4/uE+zBhh
wlQFG8+uDTbadFykvUloEyWnSndDJxP0h8MjSXhk8UmnaR39RHFPwQZ/yPigBgkQYhvlZ/u619Rm
wjKGGa+q1a4yQpcNgjaS+EKTWArrnmKP4i8UN7ydfIF3xRQaARs6Q0gBNQuVirJLa9h5HK4Gbh0V
HnjyjfGrGoFoD+Sj4tYiw/4rf2uctwYEkw0pqWO914tuN7cq4nRmGxCJyU1KWyKcl5Ew696YAZax
2a5XT+ED2o/5XQEqUVNWA97YUJXbtSU36y7k3aNFgZ0syYBOhBiNRHsXeLhaHGQL1sj7ZoguRF8J
vViTsd0EmPT8xXgn4W9mITNOl72OibeKziAMb0upZL7FbvzbUA2ka+yZoZzqAHQblfoSYErTueEj
dw6/X0G1Wm7r14tkAArb4WJiTA9aTkXGQBv6MDTxddJ8htKmBiAJHmnCGMeGMkSgWwoCiCcUKlZA
kqo817IrQ5yspANgXz6eXyrw7Fv0Tx4uIKAGo1SH5KfsJ4ns7LVh/+XGKmmkuedD3BHhVRgr42Ec
1I0EXzh8jmgq2pWRXrLBrzPy7Ug+VxiKHqs7fsmVLwNHT/cBD8XaYe0uAwo8QGFsVkwScEaGVeNq
xb6PPsThKRKMvJhsknBnZZswoVNfa/En0cEB9whmqq2NdzL4M5XOC+ZEZmAAoP8lBiKGFf4eRUna
gXCN46up3iZE6RYSjI3RntPaD5A9Gr/thFPVqZNOCqgj5Ens+uCX1euK0fkL+gYvqCIDoCUlaUIH
NuBZ4YOxzbMfjYfO8phpm6hp5ZUWOY1FhkkfNaswAYOWJNFAP4nQ+jtuT9OMwyS7ulfDqdGm60Dj
KBzr+tRP91Dy4hGrrDXdpEpT96kBwG/YRDsaJmmTQ08JZhd2n6Ck0FgxjhAhgftijZ4D1P7J1sz2
0X+b0r754ShJgIOhBzPB8SpqP03Y919QhOoDDXsLCf5BEpmKS8sZRC0cbVH/CPL17CTCHkQt+wyE
A8Z48l9juW2FKwcTGAhaIBzyFnbk7Bi466E/1Nad+r4QGri/KnwSCTYFaHJGBzCUYiZi3GEpv+EX
CDPNNFiKNeOqD0AHm0n5qLvvpUZfGdGF0m+w+3fKqszjypf7UfHwkwDYK8e3kGpypMUuXDW/Duqu
577SmaO8eLln87c/69MXx1xNt1Xx4Te3nLyD5erdLM3D3GS6GzArUVqU0k8UOvq/9jN1Mzu21gLn
m7YrjB96SRq13NNntBTHAcZv/GWSVDKv2D7BuiTGOrxy01fzR96+HyXYMPhLv/Vj7CmmB7ZShQeL
lfZtwjyVaog9FIqb5AT8DsSG+J1pCiyijYyV5aAQywr1hs9++qpyRxf3JtkvzEH45MeRQIXWE8Mz
jranYDvqf4EA63/NnxoYkX3XekVOJOwpn6c8fLx0f0aci/6G8ts4tjjhQzvhZrLrM1va+hjA2Lsg
Pli4lRomiSI9gohV/qZFK4xmhGy4fgFPxM0o4w/x1uEjzF6HHney8OuTz8tpD6Ko/IwQe2Yok0y4
Oa+m8S61XlmfJDjtZftD8yVY3wMtgcRRWcuYEfhgyx22bb7FXhoQ5JNuOI6fAAICNP1sw40CecHn
cFDRsDXtBlge0BPslfczIQ4e7mzmBhcFuev9BS3QvMrNRZRxsgrx5n49h9Fh6pqhflfXRuON4mmx
TUOLOYHDc8B4zSrZkko+v64y5vF4XRCV90voRhPxrpCrkbk1LfJcpXRixtbGZ4yTA2PVsMN9U2TE
/8I0+RgTr4kc2Gyu1S8qZFXH+4vF6gOqt9wt4kOmhDnWxlFIXruWkHNmwG47Id13mFkLCAfmD6K+
8CAiHQTVEMcQ8rPJTbXjWFwMbXWmIelssQK4WaED58+En/dWfGtRgj+hHz5L8ZIfk3MIFTZi1oq+
WiTBCnq0qB6bkLvrEkUeufBeSnr2Sn+MzyE+YwSfdr5eP2x8DH7b75HUwD9aPCqQbNfZpNauCOFt
OcQcYZMy6q1+/0T/Z/LvyEZqJMy/CrPiO6cwA54VrvLrz0V8Ga3RRHD2dcDFLw8rv11S4pfuFP9K
ghf/r8vab9GeLma3KfbfnvEJEQUbQANinJ4zDqXXx+We0TDkcgFEkdgFngmk0WCujUIZV3IuU037
AwIY3pCIDOV6BXnGCTFzYr2QhuBGGHG8S8nPrJFUAj3BltrtrCKQWZe9r8a0isQDdDga80sY9hNu
nyM1GAl2JL2N9JPvdjj8F3D6wpPtMTH4tQIPylOvLRAe1QwuLrg8krnyV2mHSYRkP57xMCznC0M8
DvkSHzvkl35Aa+e1aIlgqREWIgqforFN0lMi/EHoGH/4MUs9wBC/vsgJVfE/t5nygw9PyXHykUt1
6ASrXffLhs24JHWT7crCuEU6oXO5M9rslsRqV/0e7wxNaZolxFKK2wlkoja7WWeMnd1S+gFyTiAz
ZIdg/hUZsj0p+zXnaCLGeBkhWqOFWZrtWJbC4EPvG0s+dz+/8tLr9DP+x3TsgB7zUJ9KnBdJudRO
PT7k8ZK8lJ7GNTpv+QKVF/OC6ZJ/c9N097jeGASyvb/+aeeMjC6gPyTtGPlbuQ+LEc73SCT9wJtl
9k/VgKPk9J6jpCAeiWrjT5sZA4Qrc3ZyVAHJDm4DgR7xP1iN8XFsMYkGYyJRwyayenDVf2p1gy+x
Do4aUCQMD79XFpVOqx6tDYycTeuRZwN0SbfFhrSluuMTNcYloC/U4Kc5QoN1zgqfAczCoLFhDDAu
HvXqfxJgYY0oH3C7Y/ovrcnRMImIxQoOuUE/2zGdKjUaMRVfMCAMTJEY4I8rM3EmXOHXZMPRz9so
j8N/M76GpVexFOXLi9ko4TdMSgGZDunCU4WhNiKKl4zthaP/Ga8V04nJaTKmlXGeSFmzVhO+egrN
voRTucwaUbeytSmze/kj7iKOtBuAkGovwlILnFF4MBAuP3mjPA3VFtkYRuVAB/liJtkuzvk4o0AD
BH7CVv0Nr5OWAO1y20C2RfDyN+OU3e3yjkTGJSweu6EefphFZJjQO1wvbkViXaTupHYMxy4FgwXV
E9jGcN1jT4olG4/o0nTzxdYFUttGxxHlKOD2CbcLrd1rl+4jipT2zRlOqbQ1oGB8dD+cwiDQlYeb
SjNeRhYCRos1SuwhWdNcMoyIoDtidAcZ401Md2a9XtyUpDX4JAeoAn23ISznTb4o6U7Y0sN+l/gU
pBq0blLH7RDyPVFK844IprrYSGyNOIws0SSoUEb1FKYMylHbCjIoLqBchWvKjGgach6GQbTsxd9s
3vOJ8CGbP5Cps5iMPOFt4e820MHy5XzL9pT17EnQuAuo6eJ7Yf32aCxgqVG8GgSkY59NRxyxwyoP
/c6voZkQMxgRUG1wrtxGyr+XhJ3LOsOntk0YiYGp4P8r3jntrX4ztAQuV/cuNLi8++RFcC2CxpiS
HJoVxs4DdIGx2tWcEgvUbC5/QmlCyYmEhe0R7arIAgkFOwawBPCIsb9pcb+F2WNA/mWcr87/pp6P
KLhN7aPJsPFpHz3D1moRBOBTzmpmC9K3wfxNAMoLBAubiUX1BQ4+7+ThNCDeU163fvhtEoNJIdMQ
8cOUFietbYqHKvuyVeE/tu7xq4BdWFsOysUIqVyVvYvBLQEmadKfJnzk4jvO6la4qfVyJTOzBlcL
gWeymzkzFPoxRTw+HDG9pME/uXVz6zlS37MYmnqXhI+JrxQcn2O0HOde+6rxeOiTz6K6BI1rpkeL
JxKsnQXKr/f+4CbiVtTXbGQJmRmyeZGG3UgOgPjIm0+DUSlQCyxbPGEKZioT1c0UfAuymxLECu+i
197nYTeA7QScTAG9Ama4KX9hgv4YXiZZH0dhPOekQHTEWA2nrELtkv7j7DLRxmn/eXfkISprrNCm
9FZmTEjbBe9L3FDAT8wpa4lsqs/pYfJFAtRP3kSMr5BJMgCfsRL/RskvxpAVt36cHfvxPSEZiI9u
kr+Naoct8oxtg4KLiZrvc5aBUXz3FPI1hiJyCI8sHPArOgfZ0UQJhUHHUO+m7mEofg4/b/4LMK3j
hG4MrMuzE7YZxgu7Vi6FgCNQ8cwdvFvWqlc8K75u3M5tXBxV2LZd8nvh+1duaS9W5JNHVj0b/yfO
Aa7oiY+Fs0+wtiPzD/K3+IAspT9ED2U13xS96rfZyz6qRJGcnsUgn0naNtnKnkzECV8sj4G8XTxl
L9kWT9FPneaX17KFw82/0Mc7lVs8OWp5tmQ9/uoPhPYu/sOe/s0D3PzKq/BEHw0p31H53/LY/z9e
5l9AspYNn9oh41kr9///LnrkBvGMoofK1dfUN94qUT38PH+vu+XnUwIRSKve4uroRfxo6WRb3Ke/
eeQiY8GVGBwKxHct/Q5uxs+gy3Q5TV1crgoeCW2Euv4+cD1VL9u+UA16NV+WTvNEQ+Hw+/CjNh98
Vt25cyV+GgTPWV5Dtl5eQ+kwyeC7BV+Pv1z0yQMSFvkIhE1D1fYgVVbaYoiGJ/RiEoSRFzL54YI+
FiE7mnYvqVbBt3TXBd77MPJZNr/J9uVbG2Nj2ShEqzdAc4ToKwwnvPuwT5BvS7+5g6CS64K/SLHN
tssrLrbxR+ci6gcxcPm/+F+xfV3jf6bTX7kGpaN7g2s+Bq7ucr0Hrt0KWtmqcYEHeDvyUmZnW5AB
zvRmW5xLKkP6L8yUbPOBmsRtj8yqeSQ24auc9ZbbdJ709k+K9OHCtVyuBxfrCgHCuVNTOnTIb/jX
Itt4HZWvBC2oUzumE3nKOvIC0AaHY8j6e+3m98SL+M/YRl690bbUMzx0w1/EKQvu8u34c/iqN8iV
PQj/XyYFlldgB0Y43YY5RLEuWCjZvuJemPib6Ti5JpiE7AXIn7T1h5cn2Lh7knNMBM9lpsjEroCm
01beNS5u/cM3l7fmSr/9tcKTnw+E8CgPmHw7/so+l0X0uRrhv2xbbLmEa9AmbsMULy3Vkz2cLpYH
I3+AcMTQ9hj+U/1l4ez5Rrdvj4wz+IBVj5VcX8sjD+WuW/7mlt5OmBL7+Bkx42JLYmk2ewRXDloN
P337u8pvj8O4pXQnSpP/bOb/v6w6bsotL6nbD3s84byBrY+2QK1s/LrOzZ77M2BsZPKr+RuD+eSM
qDG9xtfoXN3zIx0UL5Q8xitWTHazT6/5NQmRkJVHbq59dk55SLdfXmm1F33RX0EVOafX5JxDFeez
n9z4GB+RkVsnohVLwBwAtWt4rHh87wubYh9fhZOFJsy/FvdqH161YU1Em/EWwzI9CRtEp2hqsv3L
Dy7Wqa22/0mEtJNxMg8h0ugStgcKIz88wnY/WQzx9jyQBvKkH8yDdrJOyd46nY2NcdIECMMatCoX
oj98U35vcDEvvY+IKrond1gxj7JdBfwU9GF8oi5QaoN1+U3H5sM+5fHmoYXNiEybLy8hLT3LJtkj
4d4HPJuwQ4Om8Ao0XtyiJfrvu62f0j4qXrRvfeUTqwB+oiXCbGkuIS7zgprXm7CL9sur3mBvBDd6
0/u81FPtJ/vlTeD2TxTaW/3Ao/0CH29N6uB/T6XAejlwTmLosecsTWMn2XM5eLd2/+Zfk5WBtsfu
cA/B9v1Bl8GV7oEqtsGFDhBJ7z24tBxld/MCy9UoVvoFEbX2KdxQqz/6/57v9V3cOe6ET5wzFq94
ZjH3XlpN3/2DVmi5TBYu7r7tnbM76/FgbDI+2uUjZcgJy5FXqp2yvbXBPuO3AkVEgn0UTuFx+Z7X
+3zC/JJDsa9jJ1yWinBa1gyJChhOXqXqa/HMmmhWuxd6YvWB21YH8ixT/WxwisCHgewbbD5cbp8i
1xxauR4eZ4SfvECn22YQykLdLv5H0nktN25t6/qJWIVM4BaRYM6idIOi1BJAJCKnp18fvE7tOtvb
brtbJDDnGH8M/y108IYYsPowQAPWLYF9Me8km144Nnb0ImJCAa/4brUvQ6ptERIhi6jBHARThSx+
jRRUDjrUUuDIfU8MoeKq6D6L22jg0m8O6KUFzX5T7Roqn714TcMNfiPIPZ2+P5fo+ETevv6Jmoud
riOWQeWwIRPWo/KttD/i9LdhiEXSyMtuEhC4lgoHkzXCFzc+ldOmxwGg7orq2aPlVhoI5X4l1uO6
gZQeg2sqxVjcFYyah1wwHD543Jl9dY1o+NMX9oJMt+yi3ulLyogY5dunBnW5ZfZLiPySpxTHHAmw
jG656qrdSU6ph4tRM7xJnQAJT7vGHdWlWaseM7YVcs3bJUIGQBedEgnRTV/HqfeqeHbolYDbstlV
P8S0lfv0kSX+hA0utRefNfMiOUU09/aHV7objH9qW2CTh+aIvVEkloT0444oO2hLMBtkBjyWPc1p
ulejH20wclWb1nDz5jY8pewror7CjTSEuzCCcoYmVOPsICGjJGJa3ussM8GK0yugPhTIBIMxQLW8
liXrjjivzAnfaG5gxMtnn9yoen8DOtG6haUlvmHFLOBHElRqAflOdGM2FX1chzcG7RvkiByvaJTJ
fhaR6igKBCsawYzPSEZQu3y9TQogX/t++OER5yuj1UPEqijwE5V+MN0Q74uGQ9BTWh8WSyrGP2so
DLyPVBdA2HYuP1T0j4x5r9vhYOCAFjaNxqTpEC2S7iIP+QCeAeu9N9AETjZKwX4F3b9Z/NGViD2o
tnnszdGXNC/6Auph3DXeT9JK8MxCIOHSGz0NWHVoDxLbec7QjLeu90nV65MDRfZjty9xZJTaIb/x
OF3n+WojuHzAsPkX4bD4nU7S9SeN6bHDKklQFYXlVbDn8uZAUv2yQG/jKl9abr834aXxpsHOHabP
j35weBNj8E1CiDwaVNiajurPCzqEdcGs1z0FC1b6i1WWWEeoJgLuSCVGOL6TGYA7QsvIoKCMEj0J
uZ/9UUPTt1OOxMtWK1LDCNhkmCHV5oQdgXS9G6nXHcimW4M4mAxkkr/gWkkcjjuxczBkFAxjLAwQ
C3zMdEUy2iLh4M8AYsGUeyNRgcxDopj51k3CIdxqT8JpuZ3Ll5lFLvlm7K0uIBfSftEdZiIheqDE
RJpm5r/4e/gcmze2fEZ/Ksy/GzQK41mqf+XBze7Gz+sPTRBJCefsDISGOgbDvhV85QQhhnZCka26
Ce/A9YsDtD+r8hZ8D0hFkFe8xJO4CfUTzxPOCSBPrG4YdoYjrskHoSfX9FO5AWV/l4cm9amQAKRh
l9F2hWrXwpmzYJWgk0yOY4oFhuBdG/GeRvYnB7i2NP3xInyApX210WFzKkzKywhQ3EXn/bAvD+/C
Xiwd0FtF5TvjvX47pLu3JgMNbS1EDnbhpczYfT+5XjeCNydS6H6YOwyHs18VBdIp2lyCffKRUd6D
x+bC2uMcPSxA0vW1JUb+KlyBL8pqzZgU0sMnuTymDbliBbUbopWQ1Umr74qCGuiuf+vu9D7kKiaU
z+xANjDpiTgW34wpN54ozKPzgMMsHHyrPZ3aPusic482bt/GCf+wEb1MCYi5itg1pvXQ7yTDpUuw
my+uHWhUvyDk3GcM/GVgxmaM1kDtdzzoK77S+cItPDplYOI/RfA3nRfAxjJE7Tg5eqgqIaSpZ8we
tJZcz/wR2UAhrqzXLtzFMBsMzvN7V1u5VYDV2ZnHxt2SH4m7+Hfx3d7q1l6cVWf4C1zNJrG6IxbE
knC18UAg2fVqxSHqCFu680894Bf6lo+Nt/CS4gR0Q5JgOH0s1wBaAdAWYrAQyfH9k3IX2iJ+hW1z
pwdReywScp+xb06u8Tem22hihUblM9c4B4952grI9hE256vuVyujNmlH6Z7kzHoikRHrOTwbo9Y4
T84O1ULkARS2+lrV2PtKl4ziiFD6yebpolA7V2BtF6YOMmIKX+onKTjzlKdywa+Kna4cagKIzfKb
bWSkJYsnEghMtpVN+d1gNnrt33//EQp4gqNfnPxYkVjvMno7mIKBR1l8QHoDm+HjVoQ+LyJGd0Hw
umitxvZ8T0EZk0RCqBP4zpb5j0yniGtrYVIfh1Vsdpni/tTdKVwB5WZIwXqLIRWfFqcGlqyqX2UF
fyBeq+Krz3ajfBihOFCafI8kLViEoInobkCIAbJ7UyjmhrHXjzzDg221hSQAvmXAYoqiwTtvqRGx
X5fiBJjWfRFuhEyZWr2hcSVjFRJHyENM25DqAzG/+eleLv9dAh8wxZeKH7DedE7fuvxPC2TEA9Jb
jLEk6HD0AHxjY+Jwq5J5Ou9ae+STQQOBdjOecxBeFzYEvC6b7ryEkRJRRptYaoJiFVFTR8Zav2KI
hGkn8AeeBM+6boC0UdBDwulcbYqmU9LM6Bq/idNzmHqb2MtEJxZdrFL0HlPNqiOJBqTLHL63cmmj
HyYDYE1+Qbvio3zrqJKcIPr/n3uGfBluGYTe3ywE/BOemqpwqTGYY3ldAYZe5POzgg8et9nzAUS2
Dbt1jFQxnuN7YYl61eOAVNDjGEDfsEDW6wO2n8J31GVEfUBxLucwLiMmDwlyyJXQuH5zUsApSC+X
Y5UDtV6xJUgffGSTTk8FIouVqjvguUlD+bJHfOvAEdQBEbEn1/RVl2tIIHrmO9YekrZZY5iyqMPh
Io11R8OhjRsekF6LD/QU9yJeGyff8WftO7ft3HK5nmNjx222XEu5L3zMTZJzU5b6jAdHTO5pYzOp
qIQNE17YuRzCxjFs9wQH4XJMiSZbxS2nYlJ6OdoLbww/IWVwObwPYreriL/uTThU3Ff4QMh656PA
UUD8BoL3zifOgSOdv+bjFptDkK9lGfeeDSsWczcZlFHh3IQ1sQpxg0eRrI+BFB+2Jhj797YK16GC
qvLMjdr5rBsdyUXNMac9svMnrlfYQFIpGNBJuZAcbKs8dNmPwh46/jTvp8D8nhm8TwQNBO3fK/rM
mUQrttV6dgXwd6MEmTpJjvMKkhYEQ61jPBLlSpyjdme6CmKs7f+UYg3GyYDM56Zvl4KIGlT1c5S1
ZGFITjGtDWrbGVXys1Z9vOSbyn+76T7l7rNJ0BRslfTUars3mGj+rbJ1KOzri/5TEChH7/bNeJUJ
GSOyLVpH5FGRlcF+t9joyRXP8oRuWnbeb7/uXDHdAHSC2NFmXNdMjVBVqGoI7Tt1lF2nqHp20EUc
VNBJuJar7PtFJgdtCNfiWUP+bBViR5mOOVxrRAVQaFR6RYLzyonV2/QLO9OpDWGAQ3WIyoqckV3/
nbTmMkGkchKI4+LuMQkoVqsjG+Yb3ifACBO7xidgKecHKzdxVbLykXT7akFbyCow+CWrOj1Et5wM
JE94ocy3c2LdubKyFSHWnLkMKeW6ac+NsBpSPKhm/3I5eucFETdUfCAa/UxN+jBjdxzxusuIBTJG
VjbaFYl4JhuskZxhytuE5PBSmAVJw7PJBOB8ZxbxYvLT8PQyfva2QZQljbYqTk68w6T1nkvwNdBZ
nB+f1YZEVRiQeOT+dMiNhWKCAQIHohe0s/rreIWvRh+bHCnDKuvdcv36xz/NMhSzji6aODvj+4tc
eUtneiNbES7kzaSHAuRJn6rbXgV4KzIzFk65eMa6nXHU/MsqSNhViO06aSKIR2nVZuFB7rV9PxIP
Rk6c0LFRYB0ceaInsvQiCZDj8gIvFkiiI+t8zl4JCK8TSaL/LcwtQZscFPaVokk7PzOPbynyCA+q
V20owTYN5ws1eb8zrA8mT9hwJkcrWdXeFw02gHYbIueZo4jppOQ5UrwXpXeE6t2DB+O3uubXkrZn
IZZG6qqDLDSE49nBNk0fWk6Arw3g/2RYaF2y4imHKojywtrTHYSEE3GV7YSYiEqvQJNNppmE2Zjb
L1xp8U8cfDYvNwv9AKZnJwKdC+ElltCDzi0cLqY13Ggj1afMYydi2aJZOWIzAhmEIapIAfAqEU66
Q+UvFThuIrAulDSuQITP8QNxgj0MZ+zgreKQ7J4ja6AMhEvoFokUsFak6Kco5Ld4ZpN/M97VstoQ
KNZtF7qtrJpf3qucaMqWLhPypGwFazw77o2Q1dDT7Vree3Hh9ERG5AKBVpVC7OLGECz5vKTYAPoI
Iy3rADIqW29Wggo0v6rFPR1GlXiIN+GDJSg9j40zoQPUYVV41zAC+1qL/ciMzrSlMu/KTHmPpSUc
8+9rHnhYXIiE6WCncE0wBZ2pRt61QNnn+o6SDYnHiN8Hfc55WtxwHk4wInsp9XDSUJ/4yFCkrsTv
wql0v+OLbIjM+DC1Y+2xS0BPr+BsiK94xHfaRmz5m2gf/sHSIZpwO819Ah/TfjG3ga1CarHg2xRf
IFLIJgAg8vpd4F/z1Vb11FP/Mvcv2eZhV9lx8c2+7XNLSB2JH6b04HazKbZy4tlYq8o+eyA5Hh4y
JDxcFo4wTuzv4IrLUlo6cvi5BE078P/VDC20aAxrzLjiedBs/ZDinT+jXJbwU9VPpcPa4xB0TB+e
us7vgIPepbUeJSr+VaTxEFgmcDUjyuJJt5vHOfeotwo0cePQXW9MX8VgQzRzetIVrM4yW6umVWxy
JbL57FJtrBvjAyscsemO/EQeJQcXFgm6u+iwoIldMuvta6vbx4Ic4rVmeG1msU2llh0D008jbb3z
n4KlcHhvSSdobvmOvW9m3jhZbjPMNppbhL5vW/pOcSSs2P/34cx/mukBp8o/YnchmfmoSFfgPT8N
hTMMP68tRvDeLkSQ8Z8j4SwcItGmEDPzRVbi4rV5fyd1sGL8G55exA8kvO7AFp5BpvlR71R/NFNQ
fncGJInAFO6bbORwqFM70X4jognkTrFC+cOTvQikrXj/ozSr59WrRie9U3TljHNgM/8PYaLYbAyv
WkvRFurNJHh+yycEzXAbdsYaW6H6p3wHzsJdljbw36nu91xVHLpc69zF6gT0HJGcYcz5UGJxHgBd
qPR84hxcaX5LLA9E+FFevVYDFtNtue5JzjUFf7lPvgABd4PPs/JNyuWuR7Vh1ozMK1Z3UyAHAx/2
Lsv2deq4V3MWabPDufiKbu910+/b00D+KCc5b5ITFBtlsKmLIWbCQsok/As87mg+Z6gd7h1DtVer
ZM5zI8NmSU6zfFXBz7UN+tkKRji7R379WgvERk9rbbco18nfCLn1904+UcyfQKv6Y0pSNV5SF1p2
saoi/zQo59y9ZmQYtV9fqtlcHg+cBdoXrZmhYxcPnLlPMjcEbxBN2MJVUIKQ2GQoktl0EODp+SH9
AtbhkTCpIdg9LA/9ZOa+XKM/RoyehIiLXMzuqHYJ8ysgzQtEXQxz1fBat5piaxbuvD3/yDXAnO/o
o/GZYqO/1utT0+x+JcePPmZ/GkDnpno5Ef2dpOe7MQSZJ855jOMOiWoj2/kxP8iKhWdrg2QV6YBd
sVltNajM0KNmjyNsIVucaPVzwvU72EpCzALRLh7yNnI6hdzD6vASCbMzyyeK7qXxjXVCdEs4k5Fc
bpza7ErW7Ka7jr8gkmo3O4lrHZGo1bzs5Urc8uBMa0x52XnYIuzr2k19RvpHIEixxactkrjivjZ0
e8XoiYrv99vBq0dBATbQrbywqRhGzI2mQLzmNgJSgwLn3HTLL49THxXIm7CMDbx+SZKEJRLBCh9H
/p26SmgBUubwq6g1pZv4beAnET9C2DHn3l5AJ6gl6k/1RnPeGD0QXqaFv9Oz4p82of+y6husdn+W
ZnmUjckUUfz7HP1L/9XKJ3615ExMU4jgAuIqNmF1kSXTV6ZZVWaRdiQ4CJeRkCqpPzQ+gtq+cZFX
Lmu/CJFbP0rdJviRqAkIHipiV0n1i33nn/KxaZ35Jqj9Hv3s4sC/wGXOYnSM6x1f5bTFfoKagd95
jsv6lFsLieOAg4v6D0J0sVQgDWdxtsIV1jT6lvkiyCj9HMzXgKLAiqz4waGy85XBeoweuPhGXE2B
La5yzItWczGKNdNPeiCNYvGRrMPEC2L62b77M33I0Zy9i3OkOYRr/fPNKvs5ihvORlSkxLVa+mHS
yVbBpGMZTrhG6yJu8PeMzFFTNtmEoJPd7E385OfspD2p2lx7PUzjm18Pu43wo/x+85K24vbIi244
ERa8itZlW4kFM2TEUF8+pTE0NgFA2CDpjK0zJp95Jb9tiBayPMnj18CgkboyP4OBiDt6jhPTQ0XE
OX7YHEevTYwsCUpDu5eTmlLBNRJRnM7oDw6Z4VckxpcxIXQ29ewkNdWzZYKcD2cuXbPSBzlyzCYD
q4XVbhDGLT9V6tXoeF6YbIpxsW0xAL99o9tlAVXcG5lpvgD5p7Hi7QssOa/PrL4EgUUa2qa+osgC
7QzV35rPdnLedFCiomwegO6IDiKgUeaKuTBlIOXYdARTd7jPeHBBX7ZheWGR636alp9+L53zFrsK
bPHbFgV33gHnaFsTUh8DNiyKhmzClMWHWrgv/OeEt/FNw2u4xXSaez+z6CtDeXhpUm/Am2OU5zwA
NCUP26YWTYR+f10kvpTlUyEtVD8XlNfL5ph/RRuJwE/kaNNTGTdgSWSpmApBMJgC56sFmc3fAmVW
ac39NdQG5JI34q4BIOmehDgaC0iDZ2A+qwVXt+Gj4AMYmC//+lobPkqUwERUup3KIyxyh53/r9iv
i30Z3AgWJ6MUZVuxbxhlmjVicq5ZqX1k4d4ar9xijaXpNNXMrSX5ueG1K624Zt79NmQ2xl9WscUf
HT99eZiKTd34EaWxDT0dirFai9ONZ2bASE7rwPB1Y+9lDZFnBRv6Ti6bEC1rvrvRc9oMTtluEPu1
gZsbTinRw8ln8i8fdrp4nm5RxHpN+4f0GJfU753b/NTzMS1mHocNA5kNsFSaUr0IEYB0pA23mcQH
6XcL0hvZdUtkhCi46a8aIj8W8MKLPxDMSrhNUfRzKJ8W0bqN3fLSTB1Uq00JksSWJYLxDulP3WOA
Wkf1rcoYLmJ8S5ySTjv+Tsh+3mgO82/5l9aAmppOfL5IUtRfrfBVqFdtJuyiBbfVwqZFcUrvLxVP
I+lQ07pRsWKTNTC3k9tIzcp+xhCRuSDKWrIg2AA/CDDJ9eEwvQHb3kJhu+h3HebfBJ1FjTghdqVs
Bo7ppDbu6bh78hegf17H6IKuoSCdzlQ+FowDsgvq9T3IuO5/39DZeX0DOTIKF31Yil76l7rqePAl
HGn5KeVwJnWc1gKJf63UfIKQVM3iJQgUH9gcnS8/Df/tWQdyXvwyrjBTOmVJYBTyRtDxOLV1DZfN
ihuDzpk3FmGkV/nrTyD/AuvRcofWA7A5ld2w3UzROsRmwH2AaCmoP0q8OqfoK3KI0oAaSuyK+jNg
uNOshH7zNhL4wQ//2aSEPHCFcfeTCgONHxnbMqbvwe6897Gd85uC4XeRzNQ9F1y0FqO1ArIggLCT
ZQLACHSm5w+m425XE6mOlJkqHMMJFgjWcISW60x9NrR3qT4dOTwO8u+736Obef3U+o4v1YInZIoP
q0NJ+vbS6+4o5FBGUNy7YZJFKNNQ5oKMOju2wjbXjxkyOE52MyM8hPqXuqWRRTGRlZJ/Wtsh9Tvx
eZlS6z4oJ6eOCOEiMOgy8uywMJLvvQJQQHfZnBBr82HwIZf6bj3PqalTnDoeddktwc1LB8kF71rh
15KFnkVHjEYE4C8N8/UBfcw/Y6Bn25ubja1CWGtosUIyUImMSA8lwr18F3wseSTm03vR2plNWQVP
z5uJj8pjGkzJrUeZcJEHXDicTmd6sJrJu6QyRAfZhhgQSH8GMUN9RvoSIhL1qSRWWDmUrjcAV3SU
Y7jg7po86GpevgOvJIeuWLgi6dXMcJJDVREng/Id0SenrtNVJmyTwB1uavZzywe/2yG95onh34rM
2/vKS8mhne1n+FgjkpMsmIPC60MAQe+pzrSjR+WXPiZEQGj2fjmDqsP7CGDANh1q6FI5KmlQIUSs
2gE/4YN4e3DSg/7oFStiy2633H+fieEZnBjWcv0Wj+Bb8t/4AP7A1LRwjJ02uChTIWZbeO2/civ8
cKchg/0bGojomzBsQoUHZRHw7drHAYXYTIrt6olQQIclT7bE3BHDB//ticwcLg36xFFhc9s+KR+K
sKUKB5lLDgaCZA7cD9dX4FE8LoV7QfOVZqWhpQVNocnSwZ01Ktu8I+aWLcuns5WM+yPV4FjiGYVI
bV4DtKNgzD7rf9QZ0WkAYXRgqeN33OeaCWqENHf5J2DEXkUbCGv+zhbYHAEORRQkN9JgA2mCZnvU
zu12xHfL78nfTm6pbkeGZeDc5gemHuFevehEK9IPPll+RVLbqrjjk0VUOwsIALv/Rbk9KuDmlkYK
PpnA7LVLm+0WKTGl0MsnyZM7pgiA9DkkFbUjQlvgXpjI0epnoz3b2BoCAscA4QIKyZuPuRuRHH+N
uQOO8aQxuWdsa9Z0Zw+eZ5bJkrUZVuRagoAx7nx8k8M/o8/uryLflyi30aJA8iXZdGWEdMULR/6i
RTi42I2RLUS2IluTNfwRJ0CHT0vppWz1NNjVTltekWYsKH0c7I7ImsjWf5QHxR3ENNHaNac923MN
GpNasOMvaBTrp72Ix1SyO+59VN80T+EeAXqYI1GIep3/EZ85vgj6tOEC+ORb8Rj893f46DHX8nvp
hFAtnOY+fxHBUy2OCLGbO0s6HWb1dSCKAooW+dppeSXJYNf+U6kXCHg+JJTxyMGwa06HAtTE06d9
KRxJ1NTehwhXgf0m4mWvDTCZVn6OeOxlL21oCHHw3EJk7PvtChUPYUsrgRu//CcZHgSyRwfm8rbc
d/o1LG5+zwiNKJfIWi80l3uQSNSeeJK4RZ4LP7QhLobwH82FfAA28PRBvvNA84gM+24Hrq0gVf2P
K/hSdVuyKYuYvmjaCQ7gm3h4UUbSw4idhENzTnpDjW7X+PBcxOjMUXSsTO6rdSCeJI6FP+GnusuJ
n0wuLhqwKpAIjqrkE0GQ6MXnd0NBJS5sPEDmdGt20B9ResREJI/Xnma74sxBKg87XqOQcvsUT5cD
ftYe6XzSXHAAC+0lmPrbDTboKOhOofTCK2SXsxNugnEZ3MbMtU+ISqD20ecssnAhttjPZoxnludf
ulNKVSaxiuhzxMeo+gXsMzxjs9M/mBI4jqFOlnNIKl0ji9yJJ7oYebk0V38oP6FkHuN9DUhIw5Op
p9yrqCY6aHucnpS7MU7V/mhTp7zwggvhXJg6s2uwKQ/qLF+w2eP3kJ1IA3+y946ROHzwffQ+Hy3+
M471ws8Ld6JbhQwHH7Y6APyGOI7WiOO5QUqyFoW5rbOgFKC/cItokae0iPVXzDQ4TU9GeqRLbirc
VkGfu14gcNTNZIE9/bsQsA2T+cp0EW3AHchVXazkY8XTUG3gBoAEJ39YIxjWWgtqTHmwGyxUYvpO
od8fKYNKP0DweDvf/h7qoT6+q3XIHP8zF4/kTnsYsj1dIl1nLwe7T7fTs/4XE3vLWKmWT7ncVnJh
aj2MXB+7yiZcXMvkUCyPXFh8i0z4M0HS0XeHaxblIsCtHaFVZgyiMoe5kk9HJn2JxxaSbFoHhBx6
fX4iwFyTnKxYvZFFw6+hI11kPzwUqkpq1QpR+SjY8XJm30YdRMY2xhPq8UXk83Bz/UM0U0195/4G
dpK51IIFXpBy6YWlXTU3HX3d0mqEdSE4GdDdUnaFK70xAqsM2CpdThZ3LzMEitSI5RbDCGZ1BX8M
SlVGHdhzSqUimwa7K72SeIxwm/psIxUUDDs6kUsUi8F4cieQ5FAdZxL1UTw5gWRiBvey/Pnq1gTx
hmgJc7tnnUGAk50EzMJOcwLR5/Veq2t+H47Pr/DRkcp3Qm6Jk80WqTvTv3Ci6M1FwsV8Sw2Z+ZMy
8/Wb0Vo/Msy0JVButE1VODRL/8A8NHhif2DJ4EeP9Y+AiH7hIka+wJ2P6UVczV3AXH/qH8ecmvgv
ki11FBBkcV85iCWXc7wi4YRyrR92cSxq+hWkgYfVfoPQ+9Kh+vgVLhp48Sx0Qw7EMWoL4KEC8PW6
WOG6nil/PEA84RLRrFZ45YW8SBvjV3NfV+6S8AgG/l5d6Etst2+0XvdmxhFRHananmWFwbk+IGPd
VpZ6q4+czcclsna2GkwDj1loUCwvE9ckMyl1b5LtVNCO2K8hMTwD2HV+ELgHy0+mg/++5GDTUP0V
umsSYj7Ts86YMWguxZ1MEwirl38sjWm64p2h8hgbzHtDc6X+aGiYoWoIG87fHMRJ/YOZP51s2DR/
BJwBGzvEXggeJwuXydunFY5fgRYEB3V+l+jt2LOSv7jMuXC3IcjyfnSJBab+JZFM1I0rbmIismDf
PXB3/SHqdHM5DoIt+mNrR/uZyLGDqbipHmZAGR7dxm/1yUfb+pPXULYLrJLaWUUJF7sINXCYifhz
oQGYNeb8oYb5pJfXnHIoE8PMYvJu8R6ceeBQQqCeQhuJlLr228BjECE6B+OiWZx4DXJprta9hRZn
E1Zv/4YDY58dDQ90wGOWEFy+OCYgX2bumrkzyaZ6Sr2x3AEd0GhI/EDoo8xnFGUlegEZgyUYYGwm
mQEmk4m446Zh7Fmkq4SL9z5e+BWdh8eTtp8IrXLFDanNoz5bKa7e1n5pDD/UIh8Yr1GWsybT1g2x
3bDdZIdUxfVgSR9YfL/fB42FqZxXEMxoPvuhsllXPYLmYceIw/89wSuDny4t8ZcY0A29YeWK1Y80
RbYMfW2wBEFgQqcwye8gb6lAhkE1gJiZ/jsELtmPEX68fkBswYbnVa8+CMuZk86xEur09uxwVxEo
I5hjWfIR8jnE6FkIrcZXiA5nYjbgf1NLmUSMhCuFcwfIElquX9IpeVawSiNbUxQMVCjsRIHJtybq
e9WwoPFR8wbEJp86AANqvdqONgYqqs9EQFiv3iu+OzhJhU+UxTT5h02MMN4FgFBg7mOxpAh73NaE
5IGUSFsuzkLfRMhMYCLrfw7j6gKFgrcnCXNxWHgLxtrtXuYVWe/5F4nw67xCwgjlJYQNZA7dnVi+
MbT1ASKBleAiJF08lA5JOfmDYpvg7r9m7KLZ1RgP4rQrBrDV1w0dv9WR7CA06+KeIfcUrc+CLo2l
nYrME5NZ+rM5bUlxGChdcS9GdGfpWu25uskAIYgMZK8Kd1Utu/10LIkuLYlqEn41O8hvYWSjjTSw
TJ7aoPHDnqSdgkC/1DxDWw0PKhtFjCSHz0EjsGWtZKje4F/y93HBcxtojMKYMjBS6xLBMKNbxWQp
PWQPMUEGWx7CwkEFoyrneR2xjhO4BV3ykGB8jOtkEhJB6+AhQ9cYI/nlD1fJ9TrTbz0Vejdqc6sY
eV02XCZCAIZ1LHpLdTOMh5dPoBnRuOu62PFpNY0LOum/cwLee/vV8ju6GBo5EC/JPwGXZus1UEEE
JL8nCjTdBX5jGAUmf4vICVbyCdqhkSpXhQ8tqXv7E6St1uKCWQowsfeArh98iHwFHdOgEVyKv+g+
HkbCFujVLNhFMaKq9AftJgc+BBNelpz55of0AuvJx1Jvk+SLgSrhlY5OTPoT8GlIagaRI/nfkXrw
fKOTdMRU/QbqG8JH1T9LmV9zjCZksW/vHQLE/rb1ypgfRADmhNiFXjwK2bXWnNJYEGFLusT0ITpL
hFoLirIKGAzG0Qa/GViKRm9HrHxwVeuPz5rsOYHoGx6rOf0s996ZfMx4eWXhK8/SP8X4FiBhpuBC
dgz5CODexa/eetF5cBr5KlFAOsa8gT0/qGpFyriqdCrIJjBwdVzpUoOg5xHxn0/PSwqvlrSSe11w
DNGctqrDv64v8BuT/pN+xWq4NpDGsl7Fc+IB8wEpwTnyT2kmbp0QFWZWZ6umJqsHPHlZ3BESZiWx
0u9NwHdb+w0pBPmQbWtYMB5d1p+LMs61cSAljugk6PeZ6qhblkS7bUWzVH4rLlEeJV28F9K6Hj6K
5MLjFVy0iLKJ1iBu+21OPO+HnFqk5XytcX1dJVMhXQoj8euatISTm+JoST/g19xrxIGRgsV98lc9
l0Rv7zNECq+t8Qe4kX+Jd/0HIXJS2fnzfS0D83WV3oe+Wyfi0SCrn8iB9ji2Tv+yA9ERrqOCSWit
uLXNO9E+iuTxls/ja5NBW1WL7figMJLGxErHbPkVlGgIKB0bPjQcVGl3G/TQKhF4qeK1f+Q8skO1
X6q62f0VyRoqNekvDGqp3R7abciqoZD2S1jGs3EWwDFgsBgp6SskKkjbjIRro3svdmL+C2I++QtK
DBigzeREbWF1fhOnb9yDdPOi7uw6Nn6hHfEPTCQmEOxeufrPUgdsBHPFZln643K2JQ+9LXQfqnga
eOESkc272TaODt6A2NfGtdreKvIltixeuvmjM5Z95elFBzcparo0V829HQj9uZJGqiNpO7XRkbc+
H7kwWm/kHGwhbDvS20jAflV+hfYuocJ2VrotWSFXCan3yS6tN+908BXRHUAq9F0T88jjjR2kp+FA
NZUfKejWUY13QpqTcUzp9VlVT1W+qiQeRGlVV6vAVcsNqmeE1TmzeC/+tewuITWubbBrqn+v7DZy
2HfMAQ6EvurEIZ1IXqxvRshL5Z7Dj6quLKxeNbEHK+Gnex9phy65j+2ejBT9Vo4XvbxOsR/MrOYu
z/xXvE/JRllzhlWZ1+xH7UC78iI4BrUnflXOPDRv0zOQTEq/kQnRMrQLM+6+mW1y/gjF3DvBoIbg
bRBPiAXf7vJODa5d9Ha3hNaacssg7jnhlACMkuCgKEyG/rez0WW+7+eK5nVEelISZRRe/hqarRQ7
9Sv/SwwiY135ni1/+B4F/6dAYMpYSuIMu6qYOSrHpLgLDXzA7WOqv0sC/pSfsX6winH5pRK7Glt7
ue3Vf9LymzssW4+QvXG5l9QzvWu1RyCmVewrOjclW3xO+rHUZgjqmWj/3sHPjDQxUlJ8vR2wS2Jy
wurisRay8unnDqxmpFPuCIamQ20MjJn8hq/qAAAm7wSm0Wj15JiGElmsiZ/KneRf4qK8krcB7x5H
U9I4nexirZbfz2nwEXAtlg+McKTt6JsiQCGDYSn/i8q/of4GDoIUmXjnR6LcmTSN5IM8DYt4xOWu
SlYRnT4o/UEhad1elmfAvCSMT3Hxz6ApJkN5NVxad9nS7vF6RsGFAwbAKKbTl5s/FPC/3SUu4TB6
VmDjZMl001eNx7T5ZmtlRisWv6jK4v6sk9fRe8Py2LAGvjgj4TAC4wvzPrv3PC1hvJ2RtwVWB7Mk
QIt2iQnF11qdPDZW+QpUMIQEQFzG7sgUrKuHkPmkuSrq71IH2WuQDRvs3oRrpacASERG3PQiTCKj
GWKxKofte5oJWZlgO/h44r7a/YtmxxIMAYslJTD6nhSifLmt62NWenT1QX0yakgurlx1L/Roryoi
Pd8rCINU30oFmxo02j+5YcH0CWoeqW4mWEizevmgn4p9AQ+dkNpNTxkjKTwcshxPdjoUyvpn0R7S
L6SYCJGaxT7YKPA+8SajVvcFB4sQ5bWRfUk6EM7SV1bx2MSsfTRXI2fYvuLTkt1sLvrZjHDd9Tc7
VRmCMjvye6t8aJH7kq7s4lK9MWzExKWPcLdtjh3Cyf9xdF7LqWNbFP0iVSmHVxBC5GAw2C8qY3yU
c9bX91BX3apzu/sYg5D23mutOccUWOK/+/qVDduOIJpgV9nzEKi80F3LHRTK5DSoMbmWEO1Atq1q
F0yG6Joe6RBER6LrRiI9ZXtYCYsBqOm41rBs4c8w22OVXvX+V26P6GrHA2LrAfopSyvHK+QCjmG/
KYNZlmezWLAV4AAisagZ3dJc3CjgxyE1s1r8pkCsZwdOOUuqVW+jI8aNnF5aJWv6fiKaeVsusJNA
Klq2BTp3Mt0OHhPMcT01ZG7OsaPzmJQeUbhmjts4vflFNjL6uCMtMTKK6Ozw9ZQvVeGgu1ZwV3H2
X0sKBEQ3CO+V0xHKhx3QFzgXvy2bnUADcm2Ro4qcFuboIkAKs0xf3DziWvJXtcf0DtIb+ykECr6H
NVPjGhPjxLdw7Aj2ABSGGHjZxI555DnAKYFPfeczmrN9h2882hJk2g4vuMqZcMoXB42MzltZwuPn
rQ2dq1/hSyvSnuBBFbHNztig/E75mBojM5wqGm8t/g2y0y6uX4pJk/9qQTARL0KK6IWbKNonCtGz
Z3nLdQJk4vboq2D2w1O7ePlfcOMoXM+64gwYURE7WvQ91D3DPZuGGfkszF607iZwGxQXkIrLON7q
mtP+ICeRLzTTRJfEOgLLGOg8yPgRE1v5aP953qrgOMFjQPuLHuKEnMVzB3PdVa5+qJl+SmtYymO6
8rGZ6UO5wgO0xrZINBo/1V2xJ+PVRsNDohQpCujjMySwj3ZLFJs4bdLaCfufMXogWQrUz4jM23+C
dSJdpcSv2+ezzUakmjo04zERabFNp9ly7HQIxZrtp4LfbWBQWxwE+bOv99/k7BzqK2tBn3KqhqaO
BXbajMXnHBfYE6/V/3ROQO4eZUdVXtADem6dwdele8h4BZF8sJz4ParGorkcOYiCGxsd4qmOkXFH
/M/kK+cROpsHC4RZMX3EnAZWwNe+hWhPlIoeMS3dtcnmu+x/VMI0ZTSlAU8/vu58W6e7yEKScuAe
7IujLH3pnDe51FQfjPmsIw9AxXLuTPY04w7n7BFIaiOJINOx/rGenbKH/0ieGsfdAEQ/5LxB/7Om
M2R4SPLZWnh31NqPoh2X2oeW0yFagWQ0GcTTTQ7vz87hsY5K8n5Q09siFgtKRVTwIcI5Ff8nbb+1
8BH/+J96bz8PAdEKZLadxHUEMZdu5RlSFVc8z3dAwMuluSU1YiQoj9TCqtsZX65Bx1hy8hxhhg9M
/lDgR+ZZ5KGO8q/cpbKud6G87bf9yIO5a+DjxFvWeHfGy8xr1vRlbSCM+ACi8R8Dksh896KGl5S2
bYtZiGd5pXGL/5JUq3MDUnmpryhx6O+vMZK0o61ehT2sFMhw0pyjlm7QjrEbkLuiHtVrPVIX7EzM
PKvRdwjpgGzC7Qt2lKC9oYHSSWUCPIm0PV8xFzrtBj+6Kbeq3prwf39iz7c7+Yg6rN+W6lOmmf+b
d0yqLZwnT3OlBOfP0drFqKH04kOSyE18lOo3a83U3QrdbYS11RwmQnIjy9io/b7HUrIpoYh5jsFY
PUqvfFX4OAHTGjdCsIgYhM7i0TFRriTl9hAKsk8L23v6HlF8pjX9fg6eE+FB6rOl9ySJKH349Um/
1exCfgjeX41fDkNGIqxhHYwBJ1aakI4qr9Rjt1ca+gxsz3SzLA4WNtHKCMG4nbklWzK6kC2tKuTP
qTtxuuvNR97bZUXqBNN7ijsGmel7aDkwPyzvu2RPknQ326A1hwDPKizf+F/xjLwrvstEeWgBMNWj
VoLaqk/jxPZuU0KPgoar54PGNCG0aHGMCwLjnQzzvFtOp5iGKAO783AuicekXcPkBcfyuJLKmQQp
FReh3cgRhqtTk+Ipt1xxLjyWOkYj7tB4Gx69kWHdp6Tv/atfHbXu/+UgYBEZTqpIhiXgbaSn+9a1
9D2ZTDJHwSUTAOkcz3QqG5aMf8p9ksbJY00fIiQEVJLoxpO1/4MOGsUiT0qMq8VFuRAIFNoLgS0Q
OqtjLuVxMwsJl8LeUFpSi3ZVs7UQ3if/gOkT7Bcj0+zRpFjKWhbOQUnELAVpybGmXeeVk1Cyckfb
7DRIaQOCINplTGtycqvbSDZS7Pbs1E4t7Fm/mug7Rt/p0TuHAoZ+NSEvhu8+vBecJTC7BntOCpPg
BOd5D4IuP6zYcDV7HGHF3JbReGx3Jrk42Z78IyBhKCaEfdTzqCvtjYgOPKc1cAj1bH3oqQunFAmm
VJ8I8JSqE3gxL91IBqD8hUxAwcZQFvm4GroNDwUhXsMXVO3GLmkQsrdyAevit4Asof3WOqlLbj5j
Hrcqda3MYIEWlLdXVUJEOVrANo6ZkOkJQQnxM+OwZqU/eUHi8lKI/qlu+io15o8r46mQTJ0swn8d
lgaDRhauKHLov7R/zDQp8F7lowLC+61/c37eRe0pGBhpfDbWYfodLPa2TQWGuMBtrruRcizDR4WR
TYF5h42qEQmLZgmUcP90t3Y7BXdP29Yu8+LgbnlXv6D56dT9u+XhnCyEGJXTCyhAAHf47MXxi4A7
zM00pUZaylPBwoRXV1Vd6936X4CeBvmZxLaIcr6+trqd/iv1lX4UmOhVGyhmhE3hvpQUTtYI8raY
PtFO87TxWovsN+x+NIoTUkc5nYid09NDu2i03jgYhT/IJBsccWg8iV5o/VVKk2pkapfdCKiT8MiG
S30iT09d4CtLiSOGP33rafo7cXhozI0oriE15tluaLTFU/CwklnDhlzPni7h3Kt9dLBoIKuba6u4
aCjQpV+y6Ovm5ZnHTjyO2V+qm4uUKRaFmQqpBWyjT+20C1jBTRcUQVe7jbWdEkSIyUep3Lo5WII5
Vo5F6TRGm6HdCuZ6GHekypYeaAOUSDPWV2Gb1hZ9Zyxrkit8wujm82P+N4R3nl0r2ENxQO74Npon
Uc5mulO5CxQKkzXL8JhsLeswsHAWs3q8fnmpa4xHqdzM9n/k1txC7PEi+zGJOkRBEOcRF2sfAJT1
UvqnVV2igQedRaJ4G+TKFr+BwGxUYP07zpvlk+em0V/ElwhUxtG5sNxpTwITV6ElDUV7xXQ/R+li
MKPU+aN7CNJi/OeJjD0PVXgm9nGs0Amnrp/b/nWU0EITO5DodPIlEkFWAYKYQftXK08dukJKXrZ5
Q2UuWA9G7XCDUmK1j8L0UiiCbZhihU4P4NKqZ6lYKdGtexkeYV7vTuC4v45at7tpGMSlWTxoMmL5
8oeffGAGvE8MsOhltxzaNeeU6VggOaHwN8ENGwzn4W82xEbz/HjzsCk/WXOate6w13YT0Gm6j+Zu
GqFaZS7a5fzMKUKmL6ZAOuJr5FAmE887rCYGmjltMUsidHM5nHPDhvItN44PCAph2+R/l6ErMW+P
2flJVzX+lH1FOAQGS3hOLRw6uNBCVLjcGMrvITDvDcdPBYathiW4gslVfhLNCFpcjvsjWrlVgEEo
sK5q8s+jkU16FFHuo944ktqR1fQydbpezKM8JgpLliyU2Nuw1O3pwyLq3UI7IdDTm99zmVIUc+CJ
dvSyBXyg7NIPJqoFh58TKg0BOh+UUYNIt5qq1R1fzNNUfH8sFuNLvQTxXka560Uf0z4gAeGYgBNR
7oJ6CigI8TA5Pjt+Vh5U+umiuG1j/phemFQrTvkkz3ewKuEO7wrscXjn62usrIv4VINeMO4dVMJ1
YrqK9aMMjLRxwKJNC9eMBeKaNv5SyLct0sdOhkoMOjdbj6t8LOy6pDXpoxZpOFQrtwRLl0nnos3f
bEg5b0Ggo6PHNHeuOFJNeoZZZUdwAuT3XAX/ThhhybmebyhoLfI+zD97bEgJYOsJ/kdWrsd+b/Ss
eekiDpB/j3bddhvSTogMHE6hxvIvPFNcV3rIDrAgBIxRV31qEL9l0l0gC691De+Xbi/nSMPhX5Bz
PgjiTjJhH2fwCQPgrWa8C00F+MtwbCNGkP3vQNRiivI2nuBp6QDlNFx1ingkEPXIjcy5uXPTmosr
gN9NqtNQ6MeOv2cBBEkynTAnA6V5JJIHQd9BTkF4eHyGzljpFblPo3JXmxQ4OoVInjhTbjxMlFNq
RxtJqphn0YwPprvUyo9MxA8KSWUy9iaLFRMRGg/lSvd2WvdlKptBgCIvl9coaB5J9Z0X4XeU7+c9
faDkCmYUvIm8FUeZJRhk5RHK1+cV1tj3yDfpmd5vJSFI7ZT85qnAz0VObD46CoTEFsR4DUV/EquX
gSI7JdZcz5Sr6kWoB9UGGb0pfQltfNXC3wmwS2p9hflkt/y9FM1EYQ6PFr80j7nCqtdiYTLgw8Tt
WY5zu1RPshFcSAeX5rPHiFLB/BpajyAe89TVOJ8YjRaGxef4I9ZkVY/N1h/3Y/8OEtZJ0byFZvVP
QD9qRc0jTIajiNEOAEI8TDvR87Bs6HdXaNRdYA30wwtcn39SZl5y8ZXICSGOmFpSYZ+TWmxBShnH
8q/lXdP+6FVk3d4KY7GYaIxRkHaSPuopzAbS/GxSZbemuC+n9OZ/JLJ6IsNzoNGkb/NQszPP3EgY
uLh3sarwfZGygCKIk4ogd4zAvW08vPHYIkmXBcD3UX2Os/Q8XxldLa8iaaoii0fb/fMCmlRTHBS8
A5ZSVozxl7SRv6yj+e35KwUniFk+giT98KKbGjP/pkilcB+zalX6rObERgnKRzrDvEZGxWS4e/+g
chUCLmMaBiKKPi5/0py0GmZOlf+knryszJUm5Vd87CIKtzaxMEaB1uDlS6XCkM0aXjFgl2iCq+Xe
j04caw1B27h4SY0usbWCcAumsoOnnI2AGvsxaujsKHl94G040GkwUrSRWue7oAeUnN2TwFPeTKv8
5A0jVd7vRPVp0For4m4r94i1h3dDMmA4vNvXiJiaj1PjPtTA7b9rzaBXQcRnRkYLb5eFqhDmmFjw
OJTvijtRgaog71WRdq1IsiwODGA44shEya8AQi51hLcD565x/oQ0CutdTL/bx6sv0h/xP0aLkB9S
mgCW87mn3lt614K/r3vYyOjwZT5yUAgmkvSZxatsuCTFj6V3e8BR3IELXkBE/PaU+flK5tjQ/ZuJ
uFTI5QgZx7zUIT4j5vXAoH1aAk9OhaPZ/v+y8WSPPP+wJ2lGfI3cCXB3s/yHfydg2PC45UooBLxC
JI4rOfiag3MrPr9XMk0E06u10Bssh/8SFEgqsYzwAnPKL/GXSEin9hTJ2LdPZQR3UHyZJtNsH1Ya
jFr9O/gWuf86Pp6UXfkEAUwPS/kQu396e5y/6Z4xaRbRPay/DbSxhJv5BGoo6lGzRCJGtNVl4Dlu
RNjlAhLfdtZEXvQiPY/dP3i5gY9DTRwJKUGYxMS/pPSVM5wsNSk0uEn5zmMGRvMtIajHoTfXBWJR
P1kJdiM7ScTBQHFF/ELzp438j5zmvIDQF82yeeFOVnmRKkbMgzeFFGtynuyGr5zr20FMUWG6qBYr
/HzTV/mwrIdPvwY4Zt895V5Ov/H4Kys/SQ48y/ZpPTdCYM8kE652BmI1qu7++E5iGl5zznHDx63l
lWahDIh2A2+UO7PRuSeGW4tgNUpf+tQ6VbGv/oq/vM1QFt+wgBRwSUzqnmmgN+5vJz/a0kkFesD7
86SM8w2phnxmPiqSqriwM5mSS5DnX1ZYuJPGF0OxhJQeWTup8Q2PepHH/PSfisxF4f+C5Ob+4ZbJ
+rl/DKPdKf50DdMldSy/RWCdtaI1Pztm8GHM0K64ShWtGQyNPjGotCP9rQ64LxquJg+fN+Mv4nEt
RYU9sRoM8W9LBQrESushXv1hzc9lusLDwkCwXde4e2FpK71InbZM0pdvMLkv0MvhScGMkwgl/F/R
9fJibY6/ePur+DP2BYSq+Xlu/xt8BUXw16Dr0/IrjJCaGxgEzqcIx1CkVT0kQBQ0HuA7GI6YOmgI
iJLmtpEKQuWmYQ+JZp4l4iU3eiZaD35rvwv/J1OP6kaJPj0+dcvHig0yGZKlyZ0I7kbCgQ2tm1Dm
mLKRkcNO4qpUw62KzxpN39dnAURLxEuJmKMjxnvR9W4mPnMGAJQCGT+lxNrKK9ltGJh5UJAD0mM/
xP6v0c9aUa/yGmoTT6OKfe0blEpPoGYS73YSr1tXdGD6Vce24n8U37p5mdcIqyUzpFVZ9CzbjUlv
jXcCERWBv4mCbY0QwQwd7mQPAoZC746bF5Cb2vdE0zGvbCsw80xKAFR1MaYs0tkG7RFn+o7rmaUv
YwCUpz10rhTNeIPfE+Or/AQlDvUhzTcSEHOa7bFJP4yXGxZyVF6mgamsZgMdF3MSH9cECCNAiqK3
N/7q3pfPe6kDGM8MH87J3wSq8EPpXagc87JHJ5TsJWRFWg+kTaYJvoESkYX+Nqm/S+6UgOe84KOl
h4rkMOCHVceiivm5Y7wU4XNn5tHTlbVWRaSe9WZHXbEkv3so1yU2Qr49tf5owHAJykEK/gzYdwnC
AZ+40uzZ9Ael/4Lh1RCx2jbMzvhT5qqJsyUoy4E039V2crH5bj/pMs0g3wlwSYHbpdcdfSBVvJ7u
phGsa35CMUkvnulH4/AncVWo25XgbyRJuTsH1X2u6XYGs1XQQxygAlxq6B6zA1lgYuho3JoCuvCo
wV+9NMIYXedKRxda3cWHElgbSTtqAGq4GFH5I43bTELnvSLLCrhuvvvklQYGhxatCEzYbHe7S01T
vgJXOjPIYuwxl4JbpQZTkdNO8Phm44gOY4NlCVVNFuLor9p1jRIlKrFEQxIgBR5uTpgtlPobwnA+
Qm+BnH9XK3TA6k+ML2EgBLClTCzRvfP9wZtejkqzFcKKgBcUQcOfx3uJ9EeJ4MikjYB+0dc3sL7G
S5g/Q/Ueel/V4Ar5leXdhGsiO7WODy50TLOyDVQSAneDWNLB29Hf5qGCj2Xw8mP4NbEeN/W3wgok
zhnt8fDXQ4soMpoBvU9hiThy/q4Y/8n0WUc7N+b+EPJihObvSXo22fRR4VzO6YyrfPAQa2WPwHTc
E/SeHWrS3+EVkGmdh+rKy92+QpyUSYsuNZYyerOcGI2J1RigI8/pofrz4fBYSDqAtVeBC5YnPool
bmNikalSqCZqtJSE5CHBnTBtc+174YYJa/T3Zk68gQeilZsD00HObTNbmaQXAZXLVGdbDf9igk7k
AUl1gCcocjxKdx40pKui8FUFWyjUUntKNVRfQJfGT5ELORCnlHG5OKetRR4ouCo9GCsLhQJDtSWj
+/41U3O5TgmjXIkjVN5Od5FsgwKARDxzmukw+Qrpi2BQep4+JOcsFwigqz+wPZib+JKyVDqhgB+Q
w0bdaFcyXBaarFJKIepCpDCqNUjHZcKyIF1VjDg66TsVmBqGjVrz3f2xE4Mu1FEosmwOX9iuOnbC
noZhCqMoFI1DjC6zih3L9xHUc5pC80eHJokAjO/0l2Awx3e432tf2ckYI8LMWvRMk5tYPRvsu6D6
6wfUQuTk4q5nisYIdNJIimtOclmtfMb7TTGcOkYmvoZIV2ImVmJ1Oio8leBqYgsAN46UHDmIUE5o
KcaL503ktXfMEBh6mx0qf8rJbYuzzEhVWufFdsiwQSEwKUaaarAFGqaIbvph8qfB9Sn0Rw+akMaI
MjKf5A4PU/pWPKMpdG62PB19wKDWv4IFlqWS8KVAOaVTgQKebytsHpW1T/MnPHG90lE8RruJr4BO
yCpODduo7ia3dW+Mm0oUHV/MXRxxWvIpjFtYSzqRjbMHMUs+a7wtkeBtQ5KiNN5UF2xCwiCHe0jM
ScF3zbKWOsZ4ixid44tR44NJJ7JR4GhxURQ+pgB3YmZH6xYMFjjOs2LUm9kk4QyNLguXc54VHjTa
4vO3GjJ2VAgf47WFQXcVKiUEn3jiJs22qnolBEzYiytusLDlI2jEYpiLodwjYseTOP1FqymBBMmh
kbTmT6pTVNPRQm0eXkkFQEZ6jItzYHBTyM9Y3A/3yOgXXnwyud7YJJH8z3TTARi0uIlWAhQahS1l
Cv6F8RcbEMz4t1Bcq+ivnfodtz9XbQT6ZxI0/i3jo2cYWdM/RjNjJZ8SCXwoHUYf7Xd2MaDfcT20
D4GmVn+OGB40Ym/X6Q3CEdeCV/P5UVm94yMVYI1WABpF4eaxwHaHUbgpLTKh5GwBQyJ7tz+W5pbr
gCy/k5+BeQZazjcRBvtwYnQvcICj0R2lvzk3hjKsRB93cvWDBUKOv/oA/TEuYZMxGurZLEV2Ck9A
n/7l4ueQ0eertonyTLpv2fr2YcyY57F4+sOEOeSs8/qYiXNwBSCCguBhhB8lCsJkRLWS0rBlrkRo
DSiQFvOxpt365hJN91T8iIJbaqGA9j+j/OHrbo1ZsXmbxdOY7cIEWsXMYCWBzoH4R86HDi+7ebfi
n4b01hNeqvoS6TjR/2iqdW/8eYVJFXXXwqfUc+J9lObb1D7N8tTT2K7qd1O/xe4pG+8QnuR0L/qr
Ct++29NzRrImy4YtQufKcqQf4903r2VzKRiGyzZAbEQrBZ6X+kIJuCgFMhZPOPXKOQnxNoz3mqpw
+qyjayEUnNN/0vqAKFNpftEglh4UsLPR04O5Sf5NNq5y3y8SEx/y8MpJw5A1psTqS6/XdxTeBtqj
kiw1C39CiaulJRICdi/rS3Htg7WU/0vz4ORrn5ZhLs4FjfemRXzk4xpbcbpcyTKmjEUO97enVVec
hOAgx2gkyptVnGfB1TA7yCo+cxasGX0iZ5Lje4kQEm5Tf+ew7iFnsyS+in00++ixaNGpaTRH78n0
/grpUjfRpkH6OMpARipOWuygbOPjR0G+4ujdy8YNmBVWh7rMt6oHEkkXiY5gcTBdhKoMMhBbSfSG
j1gWHwlYlebayFtV+eOfO5+UG9SALUeK7l8De6Lqyc1sthpBTH2DOTR/pxhcpm3dP/roO6LDLtWv
onhXeux4gbhuC43EtCuvVZLKOT06Y9f72BYfBp12EQc/WiQEV0jRMQ16pwp4Iv1Fid5gzK0Q0x0s
0EJF2AKU+qoyq8ullY6fpCg+E+lrmgcsyHpTiYUo+kA5nEbf/gb0X18u6RX7glPVe2qNIGXaXsHs
BBvvbQvphqCYJteiaa6573Fv/5PJo5m4SJdKe+aGq4ioVliKpAuWMci9yT9RA1yk7WT5M+exrFLE
9auBJq28RcaHmTNinUBqmhJWGMlraojRcMOOBu0OqfUI+9A0f1o4lApdU7HCvmMCHb8rFqYXZrul
8g+VKOe6JW6Kkh9gcsiXhGTTrDaGRsPJnzMyHhSJSfUrTd+Bd0x6hV2QKqs448/3Q0bjKnsVGY76
Yv81hDLbKYQ78CMR7y+tnybzRdMXsSpyZBic2ni1VU/m7D0K4tNEMm4QbyNoMkKIwDRnvri38l1u
uS2PFu+acpSH9qPyVrLp76xxE9KJMm75ElhINtBhJlJMRoCsEP3+I1G2iIQOMkQvBpK1liTD0u7c
qQkqU+PXhMHaIfo8dVeEkHgkUNc3mU28D9oelh8P1JW32HoBKUAkXHBLfFotfZyV/pSf0z/UdeIz
Ap0yrjC6QtfEA0lIChQdEU/EYkQRh8NctCX0bxxdsw9DWHW1E8Aa/1ymvziNKs2G5xh7X7HTvji+
GQzDOoeGBLV8Wa5wsTfDEuSgUyx9e0k7R9fWQvzZNg9NP/c0GvrDmNw4wnPKpcocqfmn4q5SbEh0
xybbonGnguYocfYVwyWGtAZBemb4yXHLqIO6lr6JW+duE5E6ymm2W2mCa1gEGggDwSp4lZYK0mTO
b9RE5Rr5CrIlGjRjfBFoaecbgZ5OErztCD0yu1PsoXO+Z92XAdAc+VPwBRVDoxivVbzpuVu/BnxC
onbg3RnYkGA7b+fmFYUX0fQjTRmaLj5t1ZD+n8yNFmNHaYVdTd9/KO5S8O45pBLco0Ynkb6Cm5RI
HiP0czcv21TUT5wyqafMftiTP7yI2J0BlWucKMctgEIFUhtn3qa/REi0c3Al0Q7JR9R/ybSN+ofZ
/41Mg3Agg2fEaE6hbeC/mqF+qI5/2nzD1cb4DSgNOsdBoRbTa8me6h9seSUzs0ChMko2WniwoPZM
bO9A+qs1X2Xrk1bj0KhcSsSh5OJCUr8GtEbVZQxeWslmEu+PWuWUN8CSBkfmSmxn0AS/IoeP5N9S
Aw5t5mBKkTAGKY7MIS33HMmieMZ/MoVbL3tigcdq2c9YBpNBM9djvFnhHw1aZg+wagCgeXvY42i3
I8klpnEOkpRfAbI46h6X6bTm/QaNPb1VBJPtkDk5agpsm5ySmAcwR2hNDBXChrNcW2NV/EC0OGTL
2nCUD8jkiAdY0TDLOT6ZqevoNm7VdVSvdk343csbH6lj63DTeUz/qMVJ+sNZSUQ0nQUtWls3ygUr
HB2Q93TR+83cSUSDGcWrioaUin9Dv07R2aSDl2G1FT2QsdzOxSA6Nfqbhzdd8+48n+IT+nXBJZvL
kMQayYI8lv5e4NbVJ+ypMXiR0NZTekzDrTNXIrLHLiH1L3KMGDXEiVEdJNhxS+YPx+R5tMOxdxiW
6kyi4NhLeANwnVk3uhWGTZEcU47JJiH389G41lqi7G2zyBDaHFQguDDAxYozvjbzFtsKU/pS0nTe
ACgLKiqBlbmgopx2cn3xEI4wJQLo6umbCLNFSRrjcJdZisGnJBbrMFp/QlBAi1MQ/rNQRdIqomGI
EqilA/PCio70vBFWYnXpUOexMRhP2JWs6cwYQ2QiJdmy2PbXsXdKlK9+JMIPszIbKZnhCDa4zgEx
ud5ZyTjOVYuFZTj1HVvrI4T1JoBisaf4oNZf3sCqCKjXdHSolYyD8QnkuGf2wOdqbgjYwsuYo0iO
ARH/JtL8ZOc1y33wiVjg2oTMQi4tLb3IVZstp4jgp1R/0/ZQmp81wqIHPEDPEanMnzzMmUvzuIM2
3imuFx+pDiM9pFBCtXSsXlrwVR82XB0EhlCbMzquC5CIcbG0+rNJF/5Y7CbZ1VGSDWs+IC6gtnPl
N4QVlgk4ySjiVhgmGR9p9oa2t0+RwvqyhDEMX/6rrD6ErYgHesdlphVFMNKHqN9gn2RMZTk6aD+k
cayZNLMmoP9bD+2G+lS6V8cqW3ME4giMO5LG/n62v4hE2kduEj6gKI/wK0wMc/jySG7zP1qGQeFG
2iAops6+0+eW1G2PQTA/gS1lSdoioA+6q0S/VLThGJnWGsaASr9Vdnrr4mkk8tD8EVxG+iocEyL2
WuM0+fBRxp03J+nabEO+fx70+WZCua1AKp9FN6iU2sX+6Ou/gblsf3U69iezm0NoolldDFYExb42
bThSkt5DeYWa7szf3NbQAXmM8DViAXJZfsHb6lfGeKwirOPgSLXgzZ4RfLPRETUCj7bY0mGOxi3w
Y1qjg79BF8kGz4NMC/kj1zfw8ODpDs2MYhZvMNx1ZC9btIPcSY5uXDjtYIjWEiT+O1zdJr2AERPh
jYHOOhCuqIjQiKLyqpNDpjxUiW6MXaunBHN6chnoCeoDegI2AZrorU2CQV641hl9W0RYp0urkUo7
pnvTNN8+SBPhcyw2/a3fFyRefYzYt5jreLsA85otSxAyVzRlJxW27MJ8MSmy0wjgLBlfMNDo6p5l
wDQgXuhtM0Cgci2cWjuhx9bWQ3HtcBJAUAfLeObDjWgZ1/TS0xPlIwfRkTH4tiGUzq4+6XBVy/BT
ppt0IK9A2GCvZPNmkaY6Ip4vmiXZ2UX6yeSLtMzP2VZiWp4uGczhEFxKp+yZ9Vw7cpl4L4AAjrAD
mQH9QO1EXwGGvtTuCoKFHYplBEP6BIV2AeaW+Qu9D12+YoOQkNmhl6fuqtBpMy7fQlGl6xMZPO87
jlAAWjjFQFvki7HOxgZ1nPTu8MfjISidkGDLcD1CWohOhuAitfHKdfdH76oqGCl9B4RjoW2ZKJM/
0FEdab/MxyO3bo7TQe/WPhtyYyvy0RTxGhGivEqTS7+LAvfdW3QVuVOp29tjWmxNbV1jkooHQHuL
+FTSG6n7c8k63rCk0QeOyeOBtopOVBEGMllPJHck/SkBhiiAeUROw9KemSu/2bXMCk7dIfQu/XuE
tv5TMPFz9t0/dDIsrtjKE7f6vggb3pAlXARwHR25zXMmHzObFu62rS3VneUx5kMnzukb6nJPBAOh
Xiji4Iov21d3mHD0krSjbaQ3PHBUTrAJe1tHD7+GWg4DHIGFg9IoWys0G4iL3JqMCiwEg1hp6D3a
+krBzUR16TKe8VYcRedT6+7SusLXdCAqoSYCNoCgNRHgPvf4Z/JTM23hTHDES3b5vsaEBfY0tmHr
3hiSO8ibGOMsh6/4R2N7LzazoJCz3wHeNpk1+ne1qdFArsVrvRtUTBxDuvrBfabEzN7q3Q6zp2O8
M8KQMNGix7Agpa1VMqMncgKMM0zyqXMt7YGbfI6bQkdxQHWHHCpfQTbQNh3G+W7FolKVHANRyPBs
QR+Qf5kAL0Ye6GXwYz4TkjbmdAISXZjpgEXhbADZnrRZJDP2XY/Q0pc7GSJZS2gTnRNz5JIxX1bW
vg3bvbpwifk77LUDxPR4CxN/9tFgRz/3rxkxCpWVF4kB/Ltvbe4lQieg7rpjbhm4Y7IV6Xcr3tPw
r0ttfwkQxgc2rkIgoX0U7+bewkT+OYm+9ugwEQar0N0lpjrwjNFecx6lDWxJMPB5wKcSRNzCBW+I
JiCOuCe3TfAxt8NBGUEaynr6cAF9cHKx1GeD1dHY1LThsTDhDEkuZBTCHKcLJNJBsP5BwLNiV0Mw
O4NMudfbYw8Iox5fRnu4T8lrvrBh9EWjNl5bX8kd6So7XnQeyw9ygLUzmQ8iphqW5fJukcpphODn
HZw7M9xFjvaSPpsRrb/QGU4tFAYHEUsr/cgq7MgvkmjZKsQlFYbo0aNeivq2Id8z+Mb9UspXCPJs
eAHu4L2610Q3no851lFi6rdU8bsz3l700OdEB/XjsbdAghobDr4akKSrieEGVo6DpJOelfVVHKga
X4gmRgVzTnBGsAjtxlslzQZtDoopOKR6uNGqrSJ9DMFvX6xIIKhFTkZO8I1iRk4PzYWjj7mrIuz0
D+aurUdUAAZYCCXav6b4G0cHYF4eomx3G88uidjeWdM9JJdgjlK7j6+QiKiUZwG/aXWpeH4OnZ27
QoeIluSGaFUa6AMgEJ3lJ0Rdhh+spThWufGNM3kFzA9Fcs3ZV4o9ZQAqE0G3WTmRvjDMQxj4b3gS
6cA+doRr8oHVdVFtEPhI9B6oRtxcJJp0p8nvOMdzxYKRpNdxpL9qE8FMmYgqPY8vfntOwQhyDh2F
HV8OA5CM7dArtuxvpFk1ygeLaZw+m3Gt+FvCpxjFTWb7ZBrdEoRJe74G5k65A0xLAstWV2yz9FiZ
II0DEK81rqlZYTBwJBeAF5FkNI8CG/YH5nxZ/PsfSWfWrKiWBeFfRIRMAq8KgvOsR1+IY+lhVEBm
fn1/+3Z0dfWN21VHhM3ea2XmysyMe8D4VvTe01EWcExsSFp8C7mhpAezjTM7RS4KeRXBLDpqV3lY
sDbnCVsqGyY92ehHHv1EEaQ7fjYG44lE5XwHbCT0axp6lPH0mOjX5QhiHEWE3zBLi43tNVC3otnk
GZW8Cto8OAp++ItQlmymL60mNymPL3K8jIOXz08AgKsZwqDsHDHqp3/vDUIerNlEM4IOioGvEK4v
JcOFNIeUeNbvMYUeDAn46Z7EBUn2FypU8yIJZ3wmfujRUDS0eEZq84pYDNIOpLms8ZfYvYgnDrRf
mXm5t3F/ww+02DPQ+Wvfa0dolUKLFMljZhQm0miLPTOdHIJ3yO6k3mQi/4bB6XhTK2f2LfIpCAib
F2jZ66Wg+bPm1cvngn96E5pa0SPjdIlS3W7if19OxY6zUJrDOct+542sk5qDStMH6hu5uvPmUi0l
5DN10avH91Vg8zX6EctR0KX9yyrXPOKNMz6UR/2GQ/TC9KITvCRiS6J1mVZzZDpRDOQhEKaff6jn
VaAlffb9x0pTHZ4s4EuDCQOFEtSFq+AaVmMYgmX+GNUHK4TiJ6QB+iUIKGSwmrIan9df1rm2Ajjm
+eIZxYxCu5c865gRa42uY9r/Dj9MfoSMbkIikCZVzYwtddGl2x2Zj2f5zrufJNyOFviBM8THYaht
fIKO8pnvIDUc+0QMIBqYl57uH4QCiE0N5D3efWDfNSAEcKaSasupeaFv2IrNiyenZ7N5V+IlUsPL
AKLSONDzzRgRHzrmhWhcl9bn0JkrBlBhxnkvxbkk4dBn3ZqA1ogKdWr2tixC4hkRjv+T87Bwa6KM
IQXZTA6IUu98PrWwaSysXe/6exzfW6c9WFu9ukleaHrDUd4hzCPwgUmteHG2Lg3T4ouYuYklm5KW
f7kjm3BJSoPvWO4mu7HkdcOFn4czzMV5iZPqfHzSNDt3xvgDtPNU6N6+kYv6Hp8R9xKfVSSDIwIQ
i2TGVPWWXRsxu3k1TuU2lkjpNJDE/DdZhycW9QOH19gha4OI7E1w1TTSyD2UX82dPhjnOSmb2EHm
IaMqyyPszBQ7wDM2WO2RXMDGMcpt8ejye0HgtuqBFhjEt3RuoyzH2IpqvxYNJIuWuVWX2ZHsSlG+
8XGeZw+djv5wdodNsNhZTnxHeBT7MzeWIWZGTnnRJ+pR7FoihAFcr7haFFVAbkI+RDxMO/yDFUSH
VG7JJIGYkR2ZBeHnTqjb3fBT5Ni5T+oC0bvN3oab95T5o109p9FBZOtk8J427kafDE3hlDaSaV96
eIB2/k5AOqU7zb30au6STXaQgYsOjD976mv8Q7F8UDbhGa9rJzynK5wmzwxgGTuQLBwiG9wOcHuW
3cHd5SIozsZD99/AuC8Ta9coWuBO3xpuemFOYQ3g877mNKbY6Ta/1YHOmaPC1a3VJ7lCbViLeEnl
9DGcxo4OMKNxPok8Lsk41SBYO3S5n/lgvxfMLuQL7TMFLN0xe8c0evpzAT78/ijYQU0SFkGwVd7z
kD0PWUdAuZ21TGpOetwt2edAtTA/90rMK7cZ8uuMOmFJ6BJG9T31n1uesBGG0zUWnii71G5K8oN/
VIeJdpPoh6bGGdMnRNex3a2Fvy7ePzi2QEco3RJw1HdGd977ofRa5faZ+y8VvKKZS5ELRofD0tTn
HZwSUhoSPYfAQt+pp6CiHEnEzPfonuEjWs+wX1v3Lx0XRAe8j/zowaOvtoNluX6B/yPjrTB/PylY
F28BHOvpkgEzyuRMWyPs7QDnbukPk0TYI2L/xSDGWoeJvzH7S5VRe3SAxIghOhOK0ig9kXVE00gL
GJH82sUXC+lFNmvBnt6mGy8R0Bgz5Z7ixjb5UiGsumI9BqdnJ05ixD32KNvJWJmNl9A8GhX/pCWZ
lBG6YNE0u0DYvENFrNpNSmVDKBpACBv/c0RkGD36UZO9/mPX6kI2/rWX8jJewHDK2L3EvDdBE0HJ
2qH5+EqzIstnuVJC4d6bmKE77Eg0ugE9DabyF3cc+fXB2RaCmZkjPATvAcLGhaluo2onV2tphD+4
/DseOQWfX6JsA/sfFW5inRj2QFZh2SiLCiQ62Uw5WCxZ2sAEOF8GqG7aE/p4KXxqLe2CjlbPb2cV
Ohm/5W2uYcBCNCph7BDlgnKtX2bk6wHmMc59l9i0cyQsWW2iiVHrrW4hWN8kEyKQ6RwUxJZ0EePh
0QcIRNqT4RfTSFrS1CZoq32GVAuwtmldbWq64w+ir4rkNTZlxLTZ1Zd/Ua8GEXHlN1J5wNE/wSsR
okKwbWPHifk9aqiKdbUhnFoIsPEmB9MWu0iGlFYjbZU93tA2Kf0Z+lKayuKRI/qTRe5gG+Yg769x
+lMBnhY4EJbLKviLwEGwXJeEghLzpI5m7YvnDWk4qYG7n7797+1BGge2RI2WouLJccf4aMmm7rGC
HWF21uM/SbkdrbXh1bHXS4xb+z+girrRu+/6BwufvMWr2T+WNW12dyxpa77Nr8rw45sRCVpLBRgP
IPg7A0GCx8qtq1RdIkZ7HxZinG6CiKUIF9K18sBjrtJmQGETLOp1d4Xm1eHBj/GsWbav0jUYbnzg
b7HMr8V5/Cpf0qZaxtfcd76eucv27wVbO5Zbr2T59pqlshsd9btxt/bEu6zHkLxTfwXumi41G0uR
43g63nWLajkm1UBjsG/fLNOlugcTtdYYaP5r59ojOHIjuPnkSNiINNJztQ9/A/w9hQwoX3fNmn/V
TcA+GWqggNelOVKhyNEFUt4uASKU0VX+HP0pc7TWNmCUnZh3YkEJNt6OsWqgDmageVbZtvbH5v5E
OkN7j+kv7Rd2Kw62UrlI1SUPZxakM2FdEQ5T+TLy9CdPR22O9QOhDT58ykzKNhpTJ+diGTwqAn7t
PaFfuXCUxGO6dNLJL0GnGEWfFQVhiDMi+nQ0g0TAOQetObIGIIw3rIOOgyMqs9zt0La0TOu3DPQq
s6aywWjqqYpXE9ZWT2Qz+rTash0WPZgrTP8qlsREc/Co38vR3jxwQ/L1n7LE2IJM4Tp0QXVSd4mq
6IfKvwyBT6a8QsMZY3ZY9foIRW5Q0fVCeAeohOslfSp6tORU02pDhLixdPxQX3EHrxyU2PrhDxB9
dkBAjEm2Pdrxf98Yc0ZSqsWtTvdskrrzGYNyLgDtrXTJS5//Y6jaIG8vZKAd1ccQE3fPXGyAuxk+
z1CkMz4v4ko6L3mg/wXLQTSK4jKcbpea2+dkMvDSokQI0bivxQzOYmSLlJLBAdkusjkMW69DA0wZ
5zRyJtD70ZQSApS/2rNgQLrk2xscRJ/K8yAS6cC8zx7D/TgZKHfaZRgdZmRUavnU+UpuqS8o9L+y
GIiujBWX+m52vfBfw3aZfiNEhx+F2xiQFP6iWVuZ0K2qBnMy5ZJOo0YQFYEkNpw2887lxuECxEgF
xkFkR6HmIvDTnBg3xVrqDComjoIss5+Hi4wdZSnNyENC45h4vgti84WwkRH+ijlETimNiaOq2Sfg
Gh2Xoh3E1DOV6i1odj5CWtRm4F8mHuHKb5VcLNLkxvfq5aM1rR3zEAVMo6Jq+f1AllEegCUzC5zp
QJmzVnOJUAvoHbAsqR2Eqsw/gQEP0cb8zDVtHrJF1mQG6ozuOGTeovKiSgciemv3MP5HLjB5MA2n
1w84LlTZSHcpNEQwEBUuJqewb0nsDRh4YCwwkOA2HLi9JeWXFLwivA7z7gR0SGDml76PtkemOUJh
PPyz9F2BcY82T6JbiglhirrVZJc2Ddn5xBe0adSFWXnkJB/aE4xnXJyR+EMwatQw9J45VnP+RVPp
USqe0lFsypxcYbJj8QCN8z3G7UVtGKpt/iR+enSVoE1V/mnMydjCo3LKuZaKRTEH7axFghwi1SsH
XIrJ9Fpb1OZDQ9oU0UFPnTQhAyB0J6YfMmS8dDSQgtTXrXUT2lLPM0C0NvDjBG6TZqZwAKEYl0DP
c+eSjnfjFr/qV5odYoBClMNjZNqVTrxrNyUXMp6yxq8g5oaNNhoSUdiUE6QzLge4Y+x5EKgqdeOM
aKaCuRaJ+pg0S/rL/gqvlynWFJGyAg8H9EIPXnOJCPc/7/FK0kci1w/17mdNIDkhXkJG+0ZK3NJ3
gsc2EjY33RS8z2A54JKOLgohMlr1wURIwX9zeuuaTo9poo+4qMiw4zFY9AfdGAQ0CkMbbjnEwH1I
233EkCcBDkP+O1A2qOjAJf435QDXEPL5hNySVJmzY7y56gz5PXddGxs8UUY4iVP/gNtiIo35t8n7
J5w5carCvK/0eBvifFo0eBNPidXMPEgCwYK0+wCF7fuCqHIgJhPVuwTLyb1KBsLckIxYiPnIOQyL
Q2ChBnSVK6b8xDtQk367m47RfrcW/LT2EMT2fxS/CnNHswBcpHK0j8ZY/jraoxF3AuY8OUU47Wty
Px/Cl28svi/qhU+yG4NK3Yzo+SkC+0vZgHu9hCoXPBCnFqE/9N/7bLjksGQqxPJQlGBX+Dmr2O1y
2RqvTEGplHN65gvWFSMFFrrhulVAra6mBA0GD9ftm3SX/BgVWdfPBKKo9UCYjXYvgwyRu1jzvMM+
EEb60DDjdapv6jdwdWRH2O2gGDSsaK6ZAE31wiJntjjBoxG8Mwe+t9akUn8wlAbvLhUvPUPKUS7X
VyZQSm2uje80ZFiz9GPHxKMC0uvtEpVKX4tv0rCNTvg2Gdh2Z7v3hWlELCJ65ts2RkxzeMAyTRMV
AnPGK/2c3nmtinAmeZq6UOg1N8CmJpNeFvYXSIOXRn6uR4eu2wM44d/9+AplLWsf32Dze00ouxJE
BmizZSIBvmfYayJ1Xgj0Avlg8v+iWLCSZwtr0UWxK5krFEPXnnc7QnDbkTlCfFqjb8LQE/GCtAoj
XiB2lRJHzByMrp+AL9E4yJhMpkwVhNS4qYvD19XkYcmgxXxumB9CdLsKPpwKEl/m7CNCNKTu1Fsz
nFrNXYTeOOsvFnZpXzGGrzbbgGRsBD/mh1hyZHbBFZ9++h0YLUYiIR07YqAJlZu9u9lAbok1vtb9
RRApArIKsTX4OkImbQiu349i70N1CsMXEmBZdWxLGJAl7NRVQvmOZlVrQiZIIhTY2HbCsFhYJiF2
wrV/yfltjveBcOFmSnMcnnqKDwZBi7JzOCzK/p+U3wN4VBXvIjbEn4IeHEU7AcpQUtEMyk5srm+Q
api/hcmqJSlwWCVogb8OeYz4+pZv1PBuC+rRVtcufVqyJ0mbPpGcIFwl5bUU7Gj7G4eupB0gKrjC
lrAQvIGQT0LSNDE2I1smKyyKIXASiOp8ztRtuelSlFjbtyTCdMmvR+OxwZawJ+1rb6D1ESYLHrJ2
6Q9wk9MW5UsMYx4d/PqAxl+NHHMfVDjXztKeXW8W/V7wGahjTPyBhpm/gmbT1t1nFZO3+pnHySYZ
ryk1cKSikM88i3if0BGWCeQbNp4Kt2k4ekwzD2/NSN9bWn5UqFvEPCwsCDx0/XLi0H/wlVqNneoA
GMbsJQm00Kt4GnERGTshVUq5sDAuwsuvwDF8pqTraviJ+dMJsCOWSrxh39tHmZcAspz8LYGzmPwd
xAh4PFeVi4mVjroGp444D4pj2Vyq6B9zsKP8yPuYNsyv0Gl5+NIIWoJZvY5QGLf6oJNfGmIOEi69
ITpSlfY8awA2qd6Pe3u80YQhFS4/p5ZFvaogNDUXRM6aS3P9Jq3ew4HakSKAMfnyw+FtOHHyGHb8
9UFFdJnYhVdQjOt3VlHq4ik28gCByqWuHcPBxf86k/8BjtYcgFRD/obsHgyIGPUh9Qrj/6l8BPyg
VAGDffDpDQP5MnNvNvOGUT4P5R/2ziA5sSGTLEsJZpLjgBv5ieONA7HKVkODRHhqzUEpz7x0g0PY
EaqXZvIdHMIbekZktHaFCSH2+N8DllCEM0isIsaQMtvccJxp73lxpZipddQnMh4UOQZmlUka00vw
9WBYEisX/VV5ROEPo6B4YbpULI8akbchQDPr+P5Pzx7A67KG6Yu95I+FziMEdmwukGPWM7QuaryB
nPgeEeG1WBXjLgOKny0C+E4vyjy1ndZEtJ4TBl7x+5z4+proNNBKzmII6eDISFcB5RzJB4RXI6ZR
dBuoDb69glLjz9Hlf/Qr/QldlFSRElHe2VMGJkVodUH28zXVACc0/Q29vtzYGiZNNRJ8po+YWNI1
RDDMp1aINqwnuEyJGyOnfndSHkq5NGGSET3COM/pOPhgzqLDlxA2W7vbkETf2tMjdHiBjZKWceXP
HH4L744a9AdzDabws2vF0HeQL9rvMQDS0A6Lzryou8w88SpX+s439la9tj54693Uel1jePbQ8Gi7
QoBZpDAK+PuPQpbqGeU1Fc9gF9eaWYxyGo5+Uleu6MiIFfTKa7hXFBgZCZk0vk+4HsFLhN+78RxX
uzGsF+oJDyf5ZU4V+WGowqf5Hm/0J1Z3IhM6PvkwTDz58cXXscpJwxl2OdEVj4jnM4RbjponiwY6
JHYx/XVzGdKGVLJcHXkayE/aLziigao4KRC3i73y6+BaTZpBKq+jJwDQrxJxKoesEBiudo0nEPG/
EWaKleenMzJia7w7qRM2Zc2Q+tyvlqMHPvPBdihElDVVxeoD4S/GuRTRLFxQqoG+xEjcXDWi77ZD
PKXDqYQzMdkXOA7tcH4ocWt+O+oZCpr6u11K8QY98gW0Ga4cjSy+BZR05rJAn5Ki/bB7LIkPEm2i
a8xpBbHmAAgVN5lqGP+ncYaHzwXDDJ4s27vcLHU8bBl/wEuC48bJBfyHM8GieSoJ3hMd1SeM2meT
onwv1kbwawbhVA9+ISFHDaKdi2huI/YJAmwJalWjnZR000HdaP7KRFLcXmrqEaldmOFMrecpoEKH
ZzrJRcmuZTpZhxKWNAxVQMjhZ+sGuxjUS8jvgMSMjKEwEYLwdXHq70nteiFllRPMHJw6simFWjgk
D3+lkeqh5Rh4hCvk+T1S1OYFAEaa9vz9dV1KkSVVEw5ub7fsbYo0GvLioQfsL4SZHNtp9++ntY6B
vACE5IQiIPBPL53PvCoLuvNZuFLGe5imXiFLQyMvBjc8hF9uxuZwE94BZvVn1I5R6LaPSYXV7Nke
pJgU8E1L09Bj6c/jmlwo46Lj39f9w9/RvGM7qjt4K7FJfV8mDjTz7kIGwm+3wcdJRSw/+axG5J7Z
bzCgAgRCqGrVzwNb+6rdc55Q9hodJn88ZFofCQAOXz7tu8SsrG0uIXvh+3vt33smJBOqUgnVapwd
oE1HLWJ60D/LwJLfzV8ajOUWeVRO3TGwR9FUsGm83XB1rOfMNva2NcwVdWUgPMXAA1URZnaAtvU1
EnkGb8Q8IjeJemyYMDlWPxAFy09NJ0IYYGCqL9/Doliwsoh7Sv7gkOnX6O066h/UT1BYf+bgSD/B
ofyLceOhQ2pm6rMjqUdmL8DGEpRrXV/p1OLK1vbDT594wMJjmXg3V9gtogiSr7k0q8nExLC4WgDt
DLgFoHLNKshQmVciFNNBk5qdYj/uHOzmDGtttbT2kAV+/ZnpaH1TbI7Q4WJBg3X2MVJ+Y2M1RP/i
BgMcwoVxXonQNbE/v++BfKogNVkwVnAYWSgz1xgC0qgOytH8bHKsnkOHi4moZTLr+FEuqYJ5IW6K
2HMiObIYKcGEzDzKHww/WxvuUI1WhvzK9B+zx7ZlkY1OVEwWRFP3/o24WR33OOfVrULe9zFzWQys
uOP/4tXRPtflrhzWePVghaJ/t18so8OL/6sQ9tjse+NWIphXo3/Ic6TbuLgOBCB2exRLDNBhPFCj
Jsylp/WU0f2lzD2DKlsHZeTiU/XGFB77KoIPN0Xza0lYUR4hBkwXGXz063MnYSvr82BcKo7yup7p
9RqYG2oMGYv0E+N/hnJ4wjxpZWFQCbJMOoz3xaU7Ow3mOpaq6TLLbOmJOoToQaom40Q/is7rc+vg
eQ5G6WF2PfWBI0ArGYw8UQALm4kkRu2C33WJ16Xtg1QhXZ8yLaxjZWMe3ozi1bD17ogOb+QYxj1i
WpqQz5OsTHJ8IkIOi0whXXDjt8QUruSZ9lfixYj4RT8MCSLQL+bK5ML4Pgdg/RsHbgNMeSNN03Qz
comoCvHxZCZoUChrIuf9HfPZ4B0R8lRINAhRv8OXjkICxJ3r/c6gHdJ/lbX/Hh8siXnpYIj5NObx
fgSiyvfz2xVWf2a1kz6zUbgdj1nG8xJcSpN+MAbDp9OwzgO0iMm8JW7fiFFq5fa+oFce+RiZLFC7
mWpvmzIu6d1E3/pGS6w8CDdswUKoAgLsF9q7oR58dTT9sPraESNL1SkMMqJ37uIZKjlzsj7fsGSG
8f1LhjW9kJ1Cr/Y24y8Jgose3NItWx/BvY/KH9mCti1aEqgCqhHcBIIZNnBGiejQaR9wRCqW2DUh
TRVS5y/BrfhZ2Ka1/JBUlSlYHTGo1d2VFPMzSlxrPcLmVkEbi0n3O8AS6Fy3WLZJs6rfAVd3s0in
EEcABpMuLWmTZQrUgpKTrxNietb44yncTIGQoFKOVmw+sgrnfnAxdA4lFQE8UJuQus4IomUXAMTD
Z9aOfhVWeciQTQAC1WDyIXxtRvtGXkmd4mkE5H7ll7anXU+d5lQ86npjzSkSB6KQfWWuBmdjRMre
rsAoJu3BZYFPghZL2NoLpX80vqNsPNOoQtF3MGIk5FJtd9CSwJOzNZqfsVOjWA9dpb4wgYLpGgQj
LVmHT2Ty036Xn/fB/9hNffpWN9FE4ByAjqgcnTW+SJT8mKOzHxU0mey4RFr3m0gK7BrPn4C3Jm5O
oSIg1tMwXpUUeYqHCe5wi2ACM+Ys5vQksnIM61sYLNjnzNxlcFMmZwi/rPcBnLRPft7+kh4AE88w
3nAUhs2cQxCRKqdwAC1GmHeHumaGBc63skuChWXBHinq3Pisgm5l8AUSElEukjTfpw1e3h78kk9X
CQ2NiihAkO7l9C1gzxVqLE6h+THpVoW/pNsIG4djDzujmBoRWy60dPq05BA2L/BXAYqlHABzY37x
2FjU6pwGCENaU3P5fPxpfLhPBJecqmxRWJYDAkIi0sVrrkpuOwOqHy+Eozc5mbBmmHTYcKJ30IXw
RKi9xgsu98OV3Tje49ZD4CqEKoXjfzwgXrqDER3aeJVpLpIniv+YfY/94eOViOOwGPH/4EXwzIm4
UnXObQISB+INlRlqVway2ISAEOkvqcT1Xf9gBGU1piyieOUXfVq9ltVNyyMIZxkoKUuwRDTsIg9U
8BFlMlXd+mJoZMkbSjE1FHfuKGAOd7uH4CuXdJsWqUCd8P2MOQECDykQTheQNRhKY/+p3+qrRk50
b8Nf0lsC5SaUqlfd94RYuEYGNmdApvgQjjSvMetC40NUCY6tmpvo60xfG80JBmkUbbX+kGhb7jvX
kD1G2YK2NE02+JEhPuEDAH2Bj7UvLlzUmscv14LilMBapB2obo0JM2uShxHmF6Qx87puQSp6j1dy
bQsTZ90NtHnBBiKcDQNzhkUdbzUOi528VDuXwxV9IWFF1E0gPjAWOLRy0mgNnLedcRBYAILzhM6H
ZQHRyA6PDpfGGAeVbsWdBHkZ+UuePeKQYnxPrBvtehNvGhj3J1+O94CzjmXDVaJF4U+hfc+DBYMX
DCSNNtDuWwn5B3khP3tWICwrfUql2fR5tGbKQf43hkRlqJ49Q3L1z8pANOM3F1B73jfD95rGS2Ng
jKOaQY3xWHnd5FuHqUV/4HcDRcfDeoKiQCfTstHgcFd4bggx+d162tkj2IIfWM/soe6k5xtKGovL
2KH9BfZgKiZWj/VnLhb3gx5yfDCeDQpH5CfSkwdAZSudgA6AtsTH8UIakHQ0n6dwXRNapr76ZTw1
TqL3eiKf4k6yrt6PdjkSXSDjeMqm+pct8X0GmFoqj2mCVhwdLBM6QC6taCBlCRzhwiMW7pwVE1gj
o8bwhRJLyLzSn0DKbTYRFi4QB4IxpsJf8Fsl/pKGU17zGHfUZSOTt+p+iOwzblgA01TvRkhIfdv0
q70uAVSxWXgsO2i6UEI05kjml6HFLarlNK7g6EC7ocKVUWXHa4XTFuc5Wwpx1eXnU5qj7aGzuIkq
pXbwtqTp0QxeaI/ScAQ6cUjzs0pXGKCazWl9ZXhwnaVJXsjo4434KgXlzJtEQgksjPffak8lNrbm
zRDNDn86jTQENhhNI9CJ2YyFAdKg4HSKRqDPmeZvKItginKF7gfpgYW1OqNP7ojpgV6Ppq3YfW8S
HF7A3+gwE4usUwnxoVg32CtQAJnVZUDsf6S/wAKQQ1jVvOu5kK9GsDeIFT4NIvgI0lErJqj+RIVV
RwieDvT6qnRgSmr8AdVh8MqBXylREVCSZbM88NhFn5RCWnjzgUoq7coB39c07y9ZPQIgsmt0POLA
k+QlSPbYRG4hJNeMd6iYTOjMhi3o4kQ3z8IFVGpIW5zSHws1SeMxeQFQxYCAiV1xNBvQ/GiMvq0g
IbkE4d7UYN/4L+5diAk2OLFhDwf1c2CL4ALYNySoMVg7Gn/KMnpbEDJe9Xbe61gCOlweaA5mJAC5
yCz5aRJThLEzQqIH9FwQzUxMCqa/e8oZpETcALYJ/NC5To6tNBPdXtgyYLrLpCXfMfi6TBvyo9Le
ZaSDRBJ4TytY8I1Ynd8Ud1D0LF6ncYY7CRORIVr880ejNdd3Gm5xcGu6ixyLL8xdoxrhZ8WmY47v
JHNTw3P21bJw02IzxoMHCR93h4sGgnqbQsNJc4g6E4qJb9uPF0wn8sb/9/7WDy6BPxdVyzdSS4Uk
SrEl8Zd5LLBqfBhfCJSVFg2NPgOdvW9z5/hUTkoj5ojF/lFsIOLP04NmM4BY5j5YT61DjxoTIhMD
aWOa647MWeaLP8iN+LwgDrnJCRpP3/5w09opNl5Qtsy0WBU2la4wmcIPA0EaZkrNjB/NF6VNrf9b
KoAgjGJSV/JohngDU8wq4gvw1ZnrYS2hNRJTJHzdescz5QFxnvAK98OBGR30d3gRcQG+tpXak8kE
Fsj16MDP4WsbiJdYe82am8p35huAFWPtx5vDGJ3Q4DPideFoYyeAFOZgBIJnz0rXAH4Ij/k7XDSK
e75D2np4LjDKwo0E/+IpkBsm/j0AQe6oEkQQRbS4x8jIJE56WgjeK9gt1BrMO72JHiN6E8+7eKpy
K7nnTNi9eOn4CSCZ/J/MBKKpZL4HX5fRo34YN6RfOmaL5ZI1yi1DdClns4ZXMbFZi9xrkHLWLstJ
fG2myphZ5SQHxXzxroXoc0TN5yDlpI8yfVGS1Q+sSMKOctlt4UR0HmHqYgsNcSq/8hcMO97ktjhh
sKqCIcYL5gxlD5LK/q7v2MLSM27s2QwpMb9gdBIWEXNrbAFQGBD0dGx4fnHUoFpAM4XvB7UDXxpJ
34MSjAqQywA+AXeVJLp3SGaHx9TEO3xBeCspUbh3LGhuMyoFvqjCYjVh7HArYkbSxjQHtbd0ezMi
mi9Y0qD2rOSGZULBh70phwT/gOs/95QBma9LT1xojHqLFUqcNbeJ58JfBLvEpIufExJmzTYDZ916
3GtU3SBaX1505p4Za2vRWrL0PJ96ERcZvFygagA0cM6Sp7gBsThY4NkWyAfmUNVQ0e6wb2GzLfCK
MRaF4rDEU+S6vLD5YsDCxXQYsIL/4BrRXzDKwRMiCJRVizrx45IQMEBuhx4aXyziuETMhAY2zGDO
N0TljPkslAmiTbxPuoR9RRQ6DJLwKP7bV20iSQZzleerQvO0eiOmVvOVRbHGOh1W2nht9AugNL4h
n4UMQo3dCpP3emtoR/ONA+tJbcEHjwR/M5SF7F6BcUZ2f64lWzEFhF29GNbor1TOXBXfe6R52GsZ
ZJuGi04lQS83dl9Y31qf1wqLd4pSPlYFbgePC4vbiggNfH7YYpgcQEvcjlbEWbMYB91OCdnW5wSK
hx1hGAw8imwTA2uS0HtT8kEk5p6ZbKFrEVLwOwmejeVguPA1GO7BJRL5/JSjuxqmFThtM+2/NBiT
HJn3Z/IL6UfAIS/5CPkSmga4TeiEOVGWuvv+7hk4JEgrvwzBmtC5hlQzwxulMyJwsvfMVKC4+CHd
FEG1Ba07b9yKQxMuiQkFMYaRnUjSwW5CQ5XC5LG86LRZiKW7hiDJ9pl3RtS9qmcR8lCY/Ml44mDe
hwKEuzodbWvoQ2KFYgVA0FZKpzS8dMKTm5QzYCqZwLwxgFh7VsT44iT1sBIwJyt2DTv/i6xtgudD
6ACoyiR1DQsS2ra5pzujuXtl8/mHHHiKEMhhoNGWXXK3CeBh0o7oJRFOPGH/WZLAYHeTf5Xz/S1O
yU5Cvs2INUZQf6i6mdiBpY4BRVCY1HS/kw45Lhp0QhGQEv9LN/ICQlSmWabem2q4XaZ47UzfZHoz
2jXr0JqYIMwC747ZZS7UM2/UAUt8SXbF03x8zkzf74vZwp+sorn0Ms5YBMB8U+GnM/QnKWza1yt/
6lk5S+bNlJv8/fVgdb3eZXZqwj7O/bjKZCdjuLn77eFV8eq329qFLVgiak62TLC8qbSfPEdEELi4
sFakhbTA7gWnCZYI3+M3YXKZwXVQoomxfiPsYrglsTe/PC59r+57W3XSu9jZCUgmvfH+WRPtMA1d
y34eF/HE2bCuttnpzCwwyMWScRtb34034b4i515aGPxHvoQbY437xPa9U2ZEi+7rkFmt74IkxHv/
T9+TY7hTlsQIsWFAa5IjylO3Xu+jemZJy8xzbYil3mJT+mv8iVDpGZATtJs5E1QFjjb7s0IyDxTZ
hLElzs4F4weTX3NySyfOddXa5yN+XpO98B1Ft7Ueb4rrd33cmBMRDJpfgl0A1jlLZtIuQn1I9PiP
tMhu+FPIF+Kv4OOkZ/qT/7z/YCQmUzpdYrAoxelIGHNjOIFhQOomm2MjeyDy4SZ+cTuigjh9Duaj
PFbnnjfJbc6klIwe1q3lFpvee4vF3PotjBhoq0RvAOUwRz81t06M/PMr53YRMg1JRhHPyPQgVPvg
J4xvUnCO4Lo4yfj1n68gKsN6l82sC5+4pCaApymcsaOsx06/x/wfTpI+4vkkTJKEA8KecS77QZe2
/L6kuZjkOFMyImVDQpg9SDZ71Q++SLg/gohxmjCCVQmXCfBeohSDC/Bu8Iu43H8xv0cHigheBYyO
3Ij8WJYdff36B/e/GaNfLpo3rGkKurGJEBkZrrnutpKXLSHwBHt3BSNAgYk24+OBuJJlYnkjd7QZ
eLF+QR6jv+AiE2NiHKNL9aPd9SdXQk8E5FoQmkfLREPOz+FfQnLfmdtDXcy/zrxG6IStm/UEum8f
oBT1gzPfuImj+9AB51/V3ftBmUS5QpdEllB2lXdoK/EbY5oPCNSwKQuYxYDfA1GgZuCU5Ejw4Xf2
9fy7qM7Sjj5J1A6nbgexVNImn9Q57z9rQxXNmXiWnPnwAAoPCzePqxXDLk0+Z1YGDRe6kDMWZw+E
vzi7STecOm5fUDXwNoRGoqig26REX1az8Tr6A2OG+UeFAUmuo3RA0Dvlc98yNvIOv3OZdIKAK6Me
vx6mNadmOVFZwgazAH8RWxYuG9hsMHyKmwj+f2+XzClzbRxxrS/+4hUMiTGLrqww8cAosf//aSze
jbJGPOAyvzUtJxznvxRHxLNN/D1xU1O4Erua4zf+a+5bJ96pK0xY5rBq88qjpoc4J8y9W5J8mj+H
k+rhNj5L1kSZzZqtv1DBb3/fh/ogP8qztRxWIClOciE7wtz3+B79+X+Gl2MwdA2lKRj/TduNbmNm
Oh8MLrgSVcnI7rimflG4LcXcq37Re6KuJx0lwQzgge65XWsXiO9jfNSX/jDNFm8Un49kP/tsSygd
DHdw7+A1ZJ0wSH5pGa9hannCnyIa2rq26/xWHIoD87ZTnG73xaI4GNdsIS+TM6Nm8Szaf2bY/BzS
Z3uJd8bsEXnlJT3JM9ku7tjtHKKl8XivGa/fgXrt8uPbe2NZPyn2Klp2aJLjew/4hQ72aAUTf8c9
K18lOyuYUjUJ9vK1PPev7hHcdR6LMXkF6xzXBWaDkFMeWxyIOspQ20DH5Mlevm2e4wu8woCAvZsU
L2BU6ZDsszX6q4XmpM/mFD//R9KZLalqRWH4iaySSeBW5kFw1u4bq9vuFlAGGQR8+nycVFJJzkkf
B9jsvda//kEwcQu7+I2hnPJNMV2jZqWSb6CcLxvpirJz4ZTHAr2XM4SP/X2LNVWw+Bo0PBbRfxoF
6nZa/4YWGZYPc0bYadTopIAF/JOJFxPJ8g31/asVjyo4f7ItSHbVo+G9nivn5xgz/ZSt1tQYAsp2
RcARWZmEEOhIEXmIf9UWzyp3oUXNLGxqG0+9XPioOB1hkY7rcb7JVJyIANTsTovI4MqqDVOot8r8
lMg28zZSdTrp203xB6xDZGewo8C4O8ZlCAe/mBago2SqLCzZMNRp2KYdspBRI0k1gw7bFxOTJTwd
cO9nAZELV/mluJKJNEscEKSnCsw4C2BG8Vix8+Fv1vGIUv8slTNDPkgWwrQZ87r8tBY9XQT4t9rm
OYTDRdeA8SYsWBXWI1Aye2EGRhUQhWRhvwSSBGVmCV2YWQGjtGmLnAPocNTcIOrBvJoe7J5dmHcG
CkQ0DFP0PG3AbneqDvc42WhR/l2cx219vf8VZ6aUsEbYKZ+ugDAbAwy6FgAfWKA45iK5315+xVX6
3SPvyCya5akjgqtPHE4THDHJWEKNXEKVWLLDGmzPPG5A22aHC3/h5Y8VaBUIZCFgL0XupjMft5UQ
gOUC3sKEEYInyEyxZRrTazZaQ9R8UIcvoP2efAkAi1sB6ZEL+P6kn1E3SRsDwb+JAoDrD/ud9nYI
gYBHwQIUz2A25970FXA97idF4IOuHqTs6aRgXy7ANxg2wCCDfCjKI0AfW0K7RtfLuwn8IUB5mWwK
Uh+W3ANuJkugmhqFiYPPkUczh23HlpypZJIt1QNNVszXvBOEBaftjZqRFzEBCwBvgTYYQIDxaZjQ
vFwawvLEea2H8FAnbM5gDNCnBIQaHOQL3RwyYudtsN8JbgA30ewch1q2ocmDHkYSgx4P1kvX/RXF
dmJ7p2Bn+EVCCWetYQ5FioCuGuPrFxabMtuK900CixXElqEkPelWjt4/i+3Me6M9EIN/fxFL+cRR
IPOR+W8z7B+bYPprFs4QnXc8At+DjJACpu4qt0cCb5tzf66O6brbZZ+sv8sXFKqpFz7RVODgyUNg
CBb45AlcE7k4IeWE3HXjxE5rThQvyAHBVoZl43Locqnw4KbZA0BBw3A/tnShGlHWHIzOy8XtxBLD
edC4QzcN2VV6jo/Lttyp8lKnBxQZoHlN5ULoz8i2m6omAIIehUGR/NGX3VW4r04FXI1OcAPAQYQU
4aJSYaICuLckA23ec3YL6/Iw1JW8rgLJgcIaEl1BKU3ZjydA/vNwByJ0nwy7py5E1jAcsHA9kwdb
ax36midbU6T46kbbFRHRiK7uyObdeHEKpGEavqj+c/P+wwyOE/v+1f/NI4B1yv/av+1fEHIaTwvm
QYHPBFHhEaMwTn9PtrEFkvyL0fgvh9HKVPjJURJihBN1dmc/Tu8oDR9fCYRkOnBOf0bFJrwueK4+
LhOEj1+wZAW9JuDuU1sJHm4QMREW0c3G0CFKVtqW4n3bEViW7HX3EtH0+lgB2G9/ElMMn+M32Xva
If1iz3rygXW/iPDdwbVmwkUY+qBzsbnBWXCDiAPzdD13O4/OA93k9bYmR2QnId1jF7vtSJla44L4
IIoP+v9JdGkkAGsxsPmlG2m/qg11okFUg/12eu++K/msDCe/UMajvaxdQEZD5/9cKID3YHL3EyZH
R/7p5PhitGTRXpbGa+vW0FPp1y8nilin8d+ctHm0WBHzYosm1iqlSfiw9QjpLMx0XcbohChheOhc
NdJgijAH3ZXfwloPH87g1H61STbU2mUg/PCM8tosebiVzNRwSofUHVaU9AxI7OexpUf+Qvxsdx6t
Hm29XcYPH5jXanaZDyRLASeuRP/iK5SnVOFaPUWyERfIg6BFsN6/1R9uFz8mfEAAIBX8myER9fqW
rXzcppixw7tAPMNkqzypa5G+oV2Np8uWWhGjeNG9mZBq3RtXUaOkSOyFCT0e3z+ey9HRdzOMNhJL
pNV4HDR0AhxUbEVg+6fE6ix4lJFucrpaZB9tn66OrWprYJk0rTxemJzNmOTEKWVhQltWc55rmp+A
yarNI59gfvswOiPdVuH7+o7H7YO1AeJvQRG8LpyL8/DkzzIzFNyjMak1nvSQUFdxMhm5T2qchJmH
La6XeQS78Fl616cF9hW+UeXg3mA1MB2x5wsE5mWw57ZwqKOHM8Pxf5l99WcCf+5m5SjeI0yxQWLB
Egu6xnHrsX24tGTmwnlg//uVeZhVuowmljS5y9HQ4H4sF+OSCYbuwsfMdORRyq5xNYtNGmIyj2G8
cES/NdkHIXCM/sJprB/y7o2NaPCRTTT4qx9yUB2EMAFCUR/Ig189woTMQsVO3cumxJwJecZ35bfR
3EU77c79uXPkenFRxYh6yeyC9CRvp3Sz0nz4laFhvnQ3kQGb861i4trkSTt582T+9yN+DufWe26B
mGyE86HsoA1z65/sJyF0Uz/fAhLnoU2cWg8TtNp7rDvI0FdcWIXvftWGN36FgJUBVjiE/R9Sojwq
7MwesCEGjTV0Wg+FkRh3BCCBksVD72bAzeAD4alFiBX1H2oGi7EhmE7lPk3qy73m9P5gzy3sPX/v
Ph+Cr9+yTVS/gJeqN4/uf/1fsk48/TpzEWWz5movdaXg5j9XDzOLcTIzXiHDTEzcJpiUnfzh6CE2
/o4SIc8yRT9jiQDFmxiy2ZL5/GqRiRdc4srrnPvn3RcNpiOOag9254MOb+mSrdLqDID5JUxQi4Ds
pRSmQWW/3IrYbqJ06PuCi1+H6VGd2RC5hJtTfs0w8VDYhxprNGbX+qd5WDL+QGAV2EFimeimAXI/
63mAEKMEr58qTjdgme5r94hzB4MztJEIZ600KqNhujLWxekdgS+Lj5NT8dlHfgcY2EkoQIFpsUUH
oz8xoPLrffEzrtgjDDFC+sUcYqnuOgvDtzj/nLzcl9WeNbdmskFVssU8Fvsc0IfvhNsBxTw3pevi
r0uNemE9Poq9Hj+cybu+CaBRrSFSoOmmS/IFmyW6JvaPHW41GIvl05k+1jsU9q8dw8Q2fryMO3sI
DSMOjuRigiIcpNMzotjP9pz1uJvlQAKiQ+wMxauF3RwLv/XolySNwAcS0/BkXNK9rjWPrmROYbkp
o+ScfQhcaIhkfue81vUeTbL7b1FFt60Qphuqve1923YOk2XRAdGOSwACbYXHLgSjOD8RgBaM/m2L
YvfvgYPp1zMieo9V/cBXm+cK2tXq6fabnOhCFLybNMbyBtEz+03PHyQ5w1a97qTQmcvO8ziENHpq
3BHEwhYy8+iy3x/iJ17CSD/hvThQ74/CFeuPYi+cZZ4hmDDch49hn31cnMpjEksS3uIPUta0zZBZ
g2ICrMJ9xAJ2Bj/yAeV3RzPIJeg+n9Ekf1zfA2Rc/mUzZfWSc7fF8lq2BnfhPZ1s/fAEExNW4+JQ
DFsXL9uBKtrwcMW/l6d9SWch/kNIw0p/RnmEBB4rxS2BxUc2K4t4s6iF5ZUbmgMl3yJV3Zg7w1rb
PPbsGmuoqu2epgR2D5OAJfmJxznB4svs5x32q8SkUebvYtc4iyMgxJV5brdAHGo+fppj+df5MkfE
YPcWrJY3RQc9qZnwBEbYEzrvAHqPWYWjXx5xw3UgxPm3CBYEN1DbaLB0sfa+9pthDWUH3kP7UV/H
7V/EceDTYFGs2ApQQOlUU7q1I08Ru2w5ZLoqjBbFY30eN7NQWHec3Kk7P94icAs6qNcVZIAmi/Z0
UpA9zAVYeus8UfhATptitW8cOKBhfr9RfzCoCxdw73mkZ7g34jFRn4UdvRDCcB1toXGHuoIbFs0e
Hk76xQPUSudfMGYxAKE9A3LR3cYPhDVc0PmmI+mpdRYVaQSkyc4jYjhR9sJxkXDkYToDaGwdpW4K
qGZxUUcIHxD3CnLDoOCh8rFw4uTN69ZB60DHxh6DZyZRYB/AYMBZhFk9v+mieCVAPn4Fiw2+FOHA
7Nb0d5wg/QkWWJB+Z4eb/dwVn6BcjETpUwCG6D6yXxT1FAoGZyPh14HJ6bXGsQUJDEnJZzIFhB1f
lm/TsOChEGyIKTFgcQL7FhbI5PIvWW4w7eF0Baw7MT8HSHzj7eXitWgK3ntHUWC0HkQvQ47KU2oP
v74cpjHl94HcLRsysVkezXFjSnE15fpGnb/g9yoMqlqbOaozNxarn8n3glEKwQnJ8qc2ToKRh4p1
unmDP1+ywRjyClaF8TonXn9SrtjrXtW42ldetm4/WC1/VE8xHzTbgJh5Narfewzt4ZQdum9X8iBZ
r8et+sHK8hl84VmFhHiy92I3ZP+S9hx6s93tj39dPiGGdtb7fPu6RbGEmSmUdZrcN3U0uDW8+nN2
W5ZrC6g521Ij/2vKIVIwOs3WkytPZYtYFLFN42Xo/MXdSV8XG3KGKaVnjkKJ8wI6M7UgCTrvfaQN
2i1AMzV3FhLP6yLvulsA7q8DvQ1jQeQADAkNZrCru0nSX9xOEzc64QV8xh2z12Xyi+CDamGkFgb5
Q+x3M1nLQ7b+U0zE98bTZaGausf88ekuosz46z0mAMYfzfQspFs7zX5YnZ1MadUF0+QzCUkKNcz5
qUIbRuohq5NKLAa9rEh+uHzTUhUrQE/8hpX9kawBnBOxR/XYcoq1aEGhsRrAuyOX3pXRTVipDUYJ
qTgaOdPwTKGyTPY5mxj7i4ZBYITtgaXyaVGbOGzweBhykegXEMkdJLdiG9T8IoZkWOxSazp1m6/Z
WeHs5Rg5S+cy6qJmo7qyPz8qLiba8bCrG7MTV92mP6Sf8GCxBz9ABcdE5P5ZMY/Enpf5Gp9mwMMU
fcRyjmosKA8NJziTs5s3DobamP3NJpr7PmXVmZhCASBhKnJefPJYH2Un2S82LGgYKKDzUDaXHU9I
iZVR5zbuNKy5rN7nu+gMtArRLcISjiulrpn5hTWbJfQat7Qooc5ZSNww7L3MSkFygSCmBiALcYRw
6pCjy03pUXhGnOnlBzvZw7Z28qOKR0wofzZ+bSPgjgYqKTW8nQDThTU8yLKDtTmBW/VV2UE+HCnJ
KSO8+/csnNZF4oHq+LP1guQTMJQlWXgGX98SAHfeGMjh23L7U/YQ93lUYczx/pw1owUuy5rkfvEc
D3YZsH7nEUeokSIs32UhO4+TmkSFfdB0UT9KkJQXPvDQMuDYY7nMdmzwZCjUthz1vryhRLeS8MJ+
PR2LVEH+g6ped+8n4qyZIpj3r6mwfH0AeM1pJXVT8io2ExiQLPCRvii1p4uLGHS4pryktIfXRVoc
nUzryOHMWbAV4diPs2vnftXbB4YRw3rcUIAzNNiTVho8JrM6viFFglWFyU9FXbvA3B0Hu4VDSilX
qPkmio8Ooljr33eLvHgzsTkuwnZHZsyDOffnuJLMd3D5uB/6lYIn5hLkFngW4/tTBldCMGQMfSoT
otJ44DddzNrjkinz9+2QfeOysWr3gNw7Cfc3efLVgJm3w0x3mE+VWMlhVhrJTmY0BBrsLNYS9AN5
iUdEhA2Oo3lYSk76HKphzHG25aHcpAE2l/weKAklgR6MBFBlxh3QHbUE7SRPZ4M1GOFaOBowoljy
jKnQLhJnjoD1CoGe6Bb9LHE+N5F8uLutR0e1p/gAl0yP+THnV4IpBd2qweNxwsmpq25saFRY4xGC
Je2TukTjhn0EI21EL8v6u4VaDqWDNg/jHdXSJCbjS4V5x6G8wk10lO3tF/ex7nxxCYLHmLU2hs38
o3SIctlSGNnPlXiELbziaI6hrtnSZdms0gMsaFgux84W1/r2uUn9BY5ZuiEQgYKgssIRxZQU4jIR
U9p3F9Sfq0rb1OAXAfzvVXvRh+ZqoSP0Ll5JC9HRSjD+MSjLdvL6ZmU29bZVOrjWMra4eIoF88Ru
/7mh3P130LrvAHdMd4oaBqMdjES3lTesgWWBdJv5Ebkz+LwB9sPfr8yxNEDs75/pJz9dCdRURkLL
BqJBWMlv/ntfVQG0UIrGdygexeP4RW0fZHG5YoK9SnZ3hgo9cqdYcL03VWTNB0A/ZeeOAPBoCLwh
eCDBb/lGDwS3cbLdgHh1I5h0AV9Ex3TH5qva377klboHVmAKC8ch22zIunKmgvi+hD1pAIHbwul9
Sv375sl2OjQ7Xrr5vX8W8WNXHigcEauySOHmsUiFxmjhV3FaxKq7OMpffcS7BwwxfSa3VYRcx8J/
yrz5+bbezQ/CiVeD3t+I+DG4OpMIjk70HpotaZuOpwPmELRmzGNX9ByQCC/HYS/BCEQtVxvaAjky
ZEwzu3iJZM6PdAXDTtirGK2wHxHt0ZgtqKREugDrEKO78L5V6RwkJPpLfkp8G9X+zvSfkTJnH4ZL
1Eck2PyJdFw397mdLh3tzFpGQZxFw/EVFVYbEWgxzN33w286Yl4cuYVvw7DYERFpIMei3ZKZlY6p
kUMpz8XVWAy+pvtkLB7b+WX1APvvAHcWVi9Rchfrl3dzaYVo6zUPO0S2YdmgxdGZQ0Sv8OYySnI6
5ldKYtLvR4WXBg1GHUtOHc2/HzMCqTMP1rLxDmvvHl383MWWnvnn75vjmGV7d4jwYVRFR3h5Utzb
9T7fYkzVrpuo+cKVHDwFLEc4v+3Ky63chTvk5FCLDDq1A07KeIJuc6f8HdlyyDJQnDcV7+m5qWpr
6ALu9/ubHeB+ENzkmpwZv51U1DmnOtAjlkeym23rb0Z2+3Q1286iJNYjcX0Lp775vmK3olMssS3w
SrIKOZzNOuYbuN2v+s1wjAlee0o3PBRwRH4ZjhEx/jjhxqpf2FWW5OK8YIEzcmWyCsXeVcYfsbca
4qQTCJsWs7Vct55zeHNGTUwoAAGOy1R953I7fiZnWjUsdrhZbW7T6t7eWHW4LLESMIzMMmitS+nc
fKGo/yg+7q6GjWZqDihJCpiu0MqtQndovWhFeKgemMLPrPqf3Vle/vaCw+/Txsk95tmGkJivm0P6
LWOzV3sWpKN05n+WzLxx5zVl/2Hm7sWfBnC0k6SzD1z18heTg/TriTExGRoOA8gN3jlb/UpjldEM
awacbO3C+NdBr/TonIVsQ5KSLXlDAUuTOw3Oxc1ipez0HVYq7GS0fLnT9Sbha9S9VLqXT7RNGDu+
KbRFRi7hIIbPcVKT3wTcIwzqCNAx/k72XTTs2vUdEdnMRnDX55YimMN1tuPjFAmiAby9yK1BsMMQ
2poTZ595QG+oZAGJaedhEBsqiU+kaYMHjsa7wUpm+ZIt4sNzJu7EnvAfhSOMWMmbzOKmhLjMSzPS
RyH0201u6eU+re0FLcWRRhBlfA1orC+BC45cNrAGMK5xtAa4RaNVjfajjEvRR7zJbE5t/WHm394W
Lq1KFlbZgVD6e2OXEIqQIdX2m+8PFqk5qYjSIsx5sFBO3RF/xfpzU78j/b1+XVZMOgcQIX5eX92K
oOFK4OdIQyRbPbhCjQub0RTBvLa1t6uJeNL8zsXNQEaxnyAaz3fCJX5dYpHPdYnkdjv8e/lZ7fHp
yaAZbW4qkAmXhsNWxcy4w/DBJnq7GeJ24epAYoKJJJDrLzRWRX6OFDJuHTNv1KN3tX+228XrcHkd
XtqhfOzqB+Qq+117eUsPH4uT9M9jaQ7p9Cgo54q8lhkT2JXoFGFj1SATtZvoL7MTPmrV1Yu4xbK5
iMWGNjpAh4hJ85zQHCXQhfCmsxl9X7qvXNx3Y6xIP7fbqhgRdn5XwFlzbSdrO64T8A69+/2P6Soj
XnWwVWKEGktiwzv2ftEZl0/afp4N+e/xI4U8ff0XhAI0xshF0YOpBkGcd5WN3cHJty0mdy6ptkkP
GCnP/xZX3Iijpy3TE4ureUSRCSBEuMnwNB+NLwBzLzAQ8u6yfcEQmOHAhRXuYSbI+qGXR37JmhIX
poiGNee5mLOhal9IFAuJt4BvcL/vROD9NORHEUBWLaowjJMdrD9eoNUsxJmtsM8zCLrbSe0WfVBU
q7paSZTKmPMtzDustcznvglx1gO7gQzc2BMsRJApmfBNedV4aFN6M/7Q081kC0sULszDUZNAewZd
HaoDRk/ORcJiKOrbQ5rtkC4rGKsRbSAxVJymyeSZQF9BGE4/3IePhati5pJ7KboRQqcriKbEly/f
uxZHcGJwESoTQV5aM/KhRA9Wz9BZItYZMw+5FxNo+fON5wa63zlCSYy5bErzyeJ8mKAUNQ8ZnPL3
jdrrwdjHeHcQrqF5G/wm6mVFMtFrY+OowJCgmxPjBKMgprlQh5Dzqh/YdUFTSdLgRerexHEyBd6f
fRrPrgRGzlrvJ0EmeSdoNd4pNhAOggZUXA80yxz7cyNBiQDEmTKIJmd4+s2ycIePSopwJ8Mei+kv
L4A8MANEaunVzzOdwW4wtkwR9Z8ZSHq26bsL4bu9+e72F2klE5uCdog0VLY/xuvAILqp8m6vyfqE
IWehb2dUgQBu9PvRPd2rALAItJCi3OhdKwd93m3Sp0VtcVDEqEP5OlGRXW6EmvK9OUk9OeeoCYvO
q/BDl23uB1MJcUDvZD9aB+kv+WTvzpM6dyF6be8LvPUC9aoFVEyu1aSsQxKHtVnIS/LLZ+7xYhqK
ECzmhF3d7cU+TJHh/buVmg7Jbrr/muTwAWk5h9SpuO6diydzy5ykYvCOJMOSemfS+HQuzTtEovT0
+hhoEitmhDObrRX8An55Zt12s/39xPgcdCqRokuzvnDI81ppAI2AuQIoV3FlrdHY8pGAy+hFZ3PY
yFCvyb00oVbwqSbdCeK7W88Udlo7ULAYzPMh0kmnhtv5dOX5AHwyFIRwDmiYm2wiQPHn+TF8E1Cz
T2sTy4uaEtTU8H2DkoSPZLbia2TdKpPXjzRg2Sbi7p2jsiVPDm8GYZIy8fCcynHbyusx3c9m0OqD
QgjQPiGOTAtvaE1m+h1HdSMc8ArINVvFHRVXlpINfcl4lIl3Utqz3lGwkw8Xqg2OxxKfAQfNDXgA
DzT4qcP1mAXqTmGEis9yWK8bRzqRikW5m3amTbUBsQRvDJhb3yOO+WBCfuHLIJmZO6E8NLawE1A1
IWBjdDgJuUAN8ASmkxy3F3gmbRHyYRG68aBJ+dd4X+Wlr6eBlKIaMmGbYOGXSy46xhv/1I7vJuap
gSLBFwNjFLFwymCOGbAnFHEHDQSfjCBD8tLEeMkP3B9Kuhx/lxnTo+lewpzjgvNiwvMzI86gQX82
hO1kjTcxM1BYwsLoUc8l9qTYY/wC9x0ygLiTu1/EeYrEgzHx+Hh3yBFlE8CwEF57/pt3g8lWQA2Y
QVFEJcnvqT+sQdgw7ctVuxUKvYsUl93fC6FQ/jhPYtHxdXxO0OrsB+9g/hA/g8kDgp+O2As0FhTk
bzORl3y4Fv+H16bJ9hAz+F/1y3tR/M+61dgyS4SJlU06RfSVXGjcm+ub3xeT/Tl3Pbv8lW00yzFD
drUhbJSVwI6Hqb+GMbiFyOfC7jSFCsBD8blY5dNBTrmQHT4IF4SVBQUHDiP0wFuM7S2qGozSKWm1
o4xpF4rUmy9me/H9/YIPgj0DEVCkqqgi+MCW9wEuRvIOgwRmyVhZXI6WHjbDLZFkOhulKRrVNxIh
CTcDC4kdXxsJ15u1iv5K2/eYA95cfrjHBwf1BIti4aPLeb2sCpJIExCGwovrt58W89f3N4wZEBUE
FyCb6PHgJEJzEYcwnX9fuBsz4jnRMGGmCx8HYSFqJwxbIUxiRKTwszypJM0AxMGAUEl/xljWwtaH
WbgwSchCPgW/A7KZY7ay8HFda7PjHSPi+/41274xRh58tDLg2xjQo7OY4+KLxt+u5aiTY1XAl2qN
mS8BaD2c8CyQ8N1mXCXQ6we4sqM4wHXiJQTcvvnTIZEGZddCcmGksBZwyUH6z6VBgdOdkAlMYkY4
DI/VC1wbnUK25gWQ1SAlKmHeYiiIwBLvOPTWjAD7TcUYsZS+Zm2c4Igz/+ZmIobib+05ibuyG4lI
8PhgaOD0yDUGqcHJcqeus5WEOpOsVjEg1TWsNsWK9cDG2sL57Ka9GTkusBe6c3hJ+K5M2kfxS4WT
MIOfaXDZsLd9UsOh9BJQF/G8xaDSUHrhAUF06qf/gXSGP1G+/mAVkVOnPU8J2ez9pNaCiTN/2Wgr
0O3wKVVGFehZUbf9k2Xy32iOeRw71F2FhzTnf6oTywz37LTeJdLu8fpASMfmCCmKewz5ShKCqt/M
eCB1xWDJTqMM5hfgcdCEUTQXmGnCgAu5R5MJU/8jd3Z+orJBCM1YO4OI7mXQotp19aIU8UqEfGyb
MweFIZsIbKz8ObGtWGw8ASzq4rVi2aZNcFMw5vMR8PKMaZhVwT6VYhVIEHIEuw9L/oJr/lQZTYw6
qjluJogXZ0uBwQuSFJ9HgWeLyAdkR9iAajYP4mTug8gqDfhnkQUqmt76sx+vrFD40uwGkNJmRShT
FCHwQ4b30QX5iZ26Z6T9TyfG9+UdWFLcFJnRvryUqUyhvGJCwpTrd/ye7W/H51Gml6GrADNlVsNE
HlgXYzD4H5DTTnk8HLod0wFE1D+dT1MgbtC4xtL1ZfP6vB1Ll3OaOnboA+pkHENynJkg/HGW4die
RpDToPsR/v5Cy8FEHj0/IBF85oYAQXYUWyx98fsBEaR1HmiCy5iwjE3vEhe3JdYDWvZgX1Z0JG/7
E5oVNqJ0gKueoQ5iny3rjiOJcp/1deC788BAoQFibb6Z7KN40j+QQ7HKJnYaHrfAkMr/Ki+2Dhzi
TBgvELognkN2611wckZ3D0+i2qj5ROu7W3jlkQCmDcollj/oRiAzZ1R/8KuGqAiOfjlgMjOdndO7
LplhOZR+zMJgJfGYYRVCRN0S6wYsvrp7DE9sstg5MRix6jPOiuPkMHT5zSabCfsNV5iprT7dgAWU
sM7DkmkO94LxIdtG4b1gZXfRA7cwAJf7HpkaBsBI5UbUlC8PEaj08iY2o833kuFS4iNbol5AvpAF
RN+1YF6Z3cTKIcfGFLIh8iF8r9FGrbJPmOFy2P2UDOh3BN2wYsanxS2DjcUDzfb3dJV4QWxHoGOm
lDM7YHxPQg1Ih58yZJ77zPfSnMhn2MHhSBxlHXD8YDFwR5VIEUTZzR36ZmbIXoGHtTbdj3THykXg
pvjFlYasXjZ/UjdNgqv1sBvJ7JtwPyb8NhObhKDyZX1mnhfyRzhyXmU4mRWgcoTEcsW/Fv6sctWg
EUP3J30X0iPxXTduzuPQkKVH2YZrBqSUwm7hw2GTNmwp899xbZd/NHvY4VwIFHkatIUgCwAsb9m6
HUs3OWD/4oz7Pn7G6Y4rov9MI+X7Fx8I8IGPLQOXA6SgxhnhUK14AUx2IAXTaU1kIdYTWXVgf0TP
3W3aQ7oeatH6hgBn4gXzIWd79jg2hh5knGBsSCiVhYQt2VCZNd9UUQx7ycRg3vKgLSKIHb99PUxW
CCsPeXAhTc/GRYt2t7jKG9C6qFg/SKKD7XHbzBDWoq98mzaiORvWHYsZlirblrpHdgBJl6wYCl7h
gn/FXu28DeIKmZwq+L7sWYwR+CyVD2mW7YTjgseJ5LP0jJCl2b+OFSb8qEHS9f1nsOBIkachMC/R
LCzY3Xe82KanOUP2fRJfqqW+HQLaBocp2hG2iE2ET/SCYdOGZcTmy2gJwyAF0zOmyRY8iDPXDHSH
6QD8IVohY+5Dz4AoVTIb75kb9X4H34nIgOXMr4BKQdR29w/6Gqsl54tpze10OdCiwu+8gyyzycGr
2/DcYhB8kOJZIP28Y3gDhyTkTv9SR6Hp56Htvp9kkVUWezBFIGS6vnI6il7ifcNpDDeycBj08yqr
2/FyWHwuFIzUly3SnWGtwCf9HAC+zDlBIrXF3omiZKsdOkJ9drOY6Qi4Z+/fGaJRGu4xa98VZ/bh
4arEwvX1IUdj0AcEWK0axkRMgVD0IEFjKjRhJTiecS1gXaG0Or7Cdl/vx7/EuxhYhOwVgtUxFHee
0zyLe02zCKHxa8owOOp7LUpj8fsZC6selwHVW2zx6bLVGw+uQYcwi/MIdIak8OP7LJyTfe+/1wN2
AbA3mayOsNZqW7pKZ1Rxf/SozP5gyU2bb/IrICWpHNwSYZoWK8xGYchpS7bDGKkg/EhQ8c/bTsEq
cFpW0NPFz/YqXbO9siM0wVtEI3Qfot1WcnQHfWe6wHOdLZUd2k6P6au2HFcKezOZLe40A7xNQhms
Q2jAUnoXNZ5IOti3nBkJLb4eH3Or9nBECgc8BpdPAmGotAF76r1kA65gqcSsbw5iZGC7cLrH9ADe
8FEGzPqujS/iI1mE3K6EP9/8dcfs5xVOnDIFrhoZAX4XQ63bcp8cIabSMAFjdtVn8dt856dxUwbJ
Cm/zEEYMM1npnG/7CKOhx3UIcQaNbzA1EL+ozB/VyaSItbNYjdvyJEaXr+mLbbVI23KfbNRftmRA
8AeLfbrvH9YI58TiAH8wehjQ8unA3h/VWWZYABwMAfbtCrAsicr6G1RngaLsW/mh04H+8cKVJLU5
+lBGY+FHRgbEh/oo2k+v/oK9+oiQU6JM0/ElkmFKbBEn/3KSXiIoSzbnWRfwULvjlGAsbufO24Zp
hiG+/Nlv5hsyMEYH6TZ0pnrVrmQ3oZksg5phruxMRD7UNJCTCu5g5Sm74XxZlREa0U9KBnOa2kLF
W5OsbLEzbckJaqE38kDNfdGfIja0FZssE1eUHWfM5+GHag5SkneYRpCSYMGRXB2Lm9sRhqAPzHhL
jfL4CB/w+QB0aKNvsAomFiuWmmKLi9zc1jcDYB2F0RTaXSLdU/32SFyRgljiZzgeeubHePIk+ENx
y7blUQ8h2zh5nAQoh+GxkpFpJu7bUgxKGAi9YGGQK1MbzSCc2IdDieRT9QExL1GNW8K6uCLD9Ua/
9xsek4w8r+0MN47yhGfTOfOav/Ko7ip9+TpT4Kdf8kR4jKHkW8SvhYyJPf4KG6ii/z7PlsHnjKLu
2JEdxT60WDXIIyZ+XMbzdUyj59+4VT4ED/H4qmbUkhEiR7AmF/uKXRlPenw7AaeJKygrMQcLUPb4
h4IHuiqwPGSn5ohgCNp3b+pwSnsTQB1+3ByHciQpWgQC4UO4xoCz/iXJ05oz8a+9Ac7li+18CHNX
YULZurlTE9cgeuC/LqMKN3Ua+xbeHCajwXC6f84t2Z9uIWYh7m0zBJX7dib1reBr19t+sRu2i1CJ
oFB7ubOEj29xBpq6U5otKtDGGyzYY+akXp17eBicnJYCjNvNEBYxFlUE+txv3seHLDNRuqL3aLPX
KTGc3PFPOj+ZiaRfDUyHhf8KKQEMhrGoiK3efHoFqpHeWH1DV1wSPe4QQlgdlTKakbYIEssTPOU+
uCV83HFZnrWQAfP6ElaACfSOIA+C/fpmHjwN7CnAUMtDCItrxKCMjzsid1yGYhoe6xVUS/n3uSmE
Za9b/cPK8RkpDPVlLHTjwVb4kX3kcLpToyFCmtW9RVPWl86ClYhflojJXdizFhML4/W7ZlZM0jET
vLI0VCkUC4fCjWkQzJJ2ttIftoR96JplQBdgZBfYNU7ZADhMVkbe7LlRVLcvA7XB7tzqcxMFDggv
A8vckP9xeBsmT1OGvPlWXUz88txUQPB5izODDDa2uvX7zDMXtT0XNqliZ9x8phd3n9lGxbvLFtOg
SgzvoJ+8+Gih37pFiw3nPTEMlFKw5chw3jDAGZXgjflbY73Zt+X5B0kUjX66N9tci+4QmRYu9RTw
PAJObe4Agiu7br5BfqVcJng4a2minTmLLDur0nr+uoKsNvPDDM53MVlx0fLR1lNw5eJU8s7WAqJZ
3St3A5KOE/GsAd47q3qr80DsZx6da+2LeFwvM3/EDww4RTepcDbSWfZJsptcy81yMJgdKkHvdBHz
T+2PUxUwrwjb838k3ddyYskSBdAvIgJvXvHeCiF4IYRQ473n62eVJqJnpu9tNeacOlWZO7fJdFq5
zup764HezrfdaQ+N+zs9UeWY4eAF6zfCJmgq6BnuZ75O7VQc06AUUuJUxsgB2drySc1aMXGKv7lE
iQyTTElPSqVUSaeLsUvdEOBU4uEkJhbind7VojlTriql6moJBGUuXhRwoRaEjEX7Elg/DKsuKmBk
RmXGo2EGkX2WnDUoQtFMgVP64Z+q+PEvpf5X6D6Kpl5bqn1zSIFtJneZitGYygeTxwQsfvzcbKqn
f8dEIWuKshAyXV0gzzkAV5/7ayeWaYp4ABPo07WDkTl8hfvFE+tv09kpH3nx/KFxbLW0y/kkX33v
aYTwKq8jdRNAb3Ledw7vmqEIi9I7h9g7ywoBY8Wsdpl1RWtvTnVBYk9gPbI5xSF9dzeXpsIb9guR
ZDBGvHo3kvgAHdmPl8ioDc2b8QPZTab6xwFCVGjFR8Iz2hleAPn3T3SyG6k9NBU0W8rF0FSQ5x/y
61MPXfjj+GHA3jwEwut2nmkcB89GustZHKkBx4YilT7yIB4oy4s2n3Ba3jwVPIhh82F+uLSdZIpG
Vlim2db50cg509bgzhr5Hj3diZjwqQzK/MQRHKaUpOZCLCiq55N9HCGMxmJXS11bYH/HnrQNTWU4
xhZhdpe0XCZX06tc3vzQNVHk0AwqIJLBWtD8hyJ6tytl70V/bnp2elV38SqLVbOEFIo0FfO9YWkl
EtzJWFWWDHiWrE00FJVctLxidzRXd/ib93T1nKkxHr3m8L5SNQz4BR8m3JNihstEKqgcsUslirZl
dsnbidHalIWW+JXbf5h7XHVJIFNOZcngqc3eHWCilAHr/Q/vm+KcRPtw3ru14slWBFwNmVF2JvPU
zRACZFV1/IutcmSurIdZYBIS82f+xw5Klt38/gh6o+2fhhlmCF0GDL5d6GMpkm5un5X9qmvwYxrk
j2jAAcSb9QfsKDQHieo5QTvTCPBjoqb3B9DAXgFPvPBAz5dbmf0kiG110VAGK6Pwi9zYus+U+ajC
mr0O7MzDAE97S/IwpNjX4EEgh2isRJ7Irg1esVw3rusSz0t1H9MXGsppH6iVefRY0vAcsnCDoH5k
UqDiA/dCuALQ7izSruuWQF1skGAf76K+GcIEgWKH43P7cJcZIz84KxyZM47rAsdF2gRtLfh1s4Mi
zvnrjiIfLg+QG4LlzwPaahYCHPnDXqCtbA43iSoYFwDJiOq5aYdIFPDumoVMwadBFpR2I6BwN/Ot
YplgD5WVwJDfq8UBnrlj3r99eb54HKgGVIkg3tVgcSpdZrdqz8ZA4Q7pc9FQnOkDI48QvclT6TQD
UWpuSchA6P7Ql/ALNORnw+rg0UrKth9aI9shyGdIkG+VTHgHrX/po3azJXpzrlblRQXHZLQkFDoE
dDu2kafkfgpjU1DFgryeHfD1Nyr1cq0R95EI45ctzcs0XoW342EH4B/MAQPCLPaMtMj0OuvWparm
4v9A8wquueWvJA5Uy8XcmKMDC4xK1pbD/UK/MW2lOsle7iMT0DMUkDqzqsqFsGAXZEz9WyHaT7f+
RAuJ+Wbm8syCGIbcHyEsmAe54oYOPpNf1kzYtkAM5CJcrXpiIfzc/jd8tN9l7zCIQY0xp3BqmR39
ul5/vgzxmQbvFqTA/Pi6qW5ubGLX1JCMUl0gU1fq2BBl1CSxxi/ToovMHzPGPOFSqYbVOoNN8fzE
6QhGRaCyw+g5XreOFSPrxq27lUKh9bu3nvSJV76k0iqlUf9EP9bV6+ehGf8QCjJaNBl3BUFjflWZ
NtO0iCdZBcUcydShhPXXcUgThT+Kmu27ek4Fm+2dv6ZDo9/E4NXLMBdHNh842EvPboxa5UH7W7MO
NPqCvEfh0g8Po3cXHrBBMT01jLKbm491/1UMvHDmaHUd3Xgz07sCsyyWzMfSq8X8k9EhHZgVAK2/
Ej+RKhwHUXQAXO0+f1QxuIuxzsFbvkaHzq27+GG935HTEFzRTCLr254bXrk1DiMhKaxIIWmxYmRT
TkcrF3RQoDyS4y4flHO8wcRJWSp9r9ZY1tMCRL9lpogof+HvVAYa73JMo6DC0Nyg1C6HtwYfZNzw
IPUZL7z1+1U5suLADu4+Rhn/RVito5Phrd+qie7FpEJRT8lZNfkeL+axzxgZm86OV5JIukaWzhcL
tnxWHSXmHHtrhoto3xcfKBtEFcQVGpP2qZ5qKIQCk3PRONWZFsBW89Mx+t5+QNt0H6xc9jlKM76S
omLxudGlc8VgxUiiniwygAPm82pTbx0ntxpvoO8M2PpS203z788zsik1QaZpi9I/hQIJh2NZwCDi
44G3ZlBaNDDvXSqLUq6wq/AwYcaD701at5wv58rfutiGZSF61PCOFrnNYEeicujtB3d2u9y1OMY/
81f0/Z+IMtmnHR+YHaNoXYrxpxTFFK/qvII8vi8lmZVc8qpsWp03bhPK17l4ZKIfL54ipXu29pLQ
yKEgN8DkOSP5vKu4RM5gpatPvNmVVLmppzGVNygt/4ImK0LCjquKeMVEtGzkjlGxp0XH3ZRbhFxG
cBSvGn7vdIuJmoqGIJ6XZ5iBQjznD6G2fDu0qKYXnOIkkj3y9kW7bprnavbDjGnJKvBZARk78/5O
kkbawIPJlyyi1mNEQmJqcUr5rT16VYZ3VyH7zir+tidSKXBOjPGtfgyiYuCFfc34j/daEIUYed1b
kZrdfv/7Hi6X9VMD3mvE7kx6RL6eHSOH1IA2lsxExKwQ4OAUEmyAK8oW5ijV5JY8M9dU/EDGAzSj
p15tWicwDEdY4UKVBJhK7BzTo/jgicSzWnXIbMGTxwGugW9r4pNDZRjfIE3jYG6ydHise85Rp7Uv
FVLBzQtCr26y4zIYDx8M7R7BpYBbbZQwpu233EB3I6C2KRrbPnMyqbHBrCXyEXwzPxzrzt7TFXhj
9sTT1hq2U8B4lCzrihdYD4GvN/ljp9z48FCTqQZ3h2tph/XdNWDzMiS7MhVMdv7GG5QOlcuMVT0G
QDgBFtUMn3XT6JoDdp7t+19dIYWPYO/mPDvTxPbocCtCQTrZkm/OJImHqKzUxSDdjtUUYz3+C/G2
B8zAzAFIFqzJp0mKFM1MjMM8+suhyUpubLNxyGFhcAqi/hkvW+uWpcBktGwyWw3KcqC0EUJ8smrn
fs7l3Eea2bNNo5f9WoGAs8OcHXrrXuoRGjRRUEnceHYXhcUobspzgk5JWRm+h4kx34QCNpPI1qOo
kZFD7Fx/Tq6tXNcdUmPQebam7Vx3we7yw9hXyK+nAHttkC45BdvUK986q38S5iFW0vgANScyaYXJ
LmitvH8+Wlx0d0cG+GEzq2Sj+VUHtBZeMjP/u3/hfvMX+I33lfepsUG2O+og3FZUCLD/RRl/T2Vi
ik5WdeLt59xQ2cS6Sr94m+8QSh6j48D0n2fGaS8yDGdsS4UIVZalEQKeDXP3vy61F3ShL3Qw/xcI
buIffGoab4KMutBJVu8BVxo6RW/VKdv+gvmB2wuGL79GRmUle3L12uptW1iOzYMv41Gz7tTNdBet
Q0dVBC3kY63M+d1XOELMjswdyvHRsb7/zn0yj6o2FWjlc2GwK697cbocTDXLdsx5ZHK98Rqybajc
gw/RvvCpcIXVqodKu+LAZlD6XKNCVm+N81AxZqyXl2Ta6jlTZ2DzUHIxiqOnDOV3fjFT72Ys2XM/
2Vj2DM0fjQWzr152dhjI+/Y9PQAKF4okFSzHpxYJ2LOsRXmRPGpUWsD455g5S5TCQrXPeMXgupDW
YA/pz1XZLvckGWLzvBjE+ZHPzMlUuIisvoGkyvhc9T324OgBh54lls/p/vJeyhZi3VDyNNilhbiJ
UKUiedU8QNVlz00XIJAp6jvsd1MKfTeRpWTX9rIeiu3SfuXNQRGLB8LwrrCZuqk7Y0jlq7fitrXu
LEuKsmpiLirDXhH3LQ3MRUWnPl8zn9PZp20yUNUkmWYtUh6zQliOveGlQXSLl8GDJvhO5mqRLi+B
fX6YVDgdK2KnzMoGnBqM9fhfPJP5tovQmHI+7SSxzswuc1VbPRQZhA37xlKz9dXU/Nh1y1UTOopm
bV0ONcHWPHLewnrrmswrsB8K6PzbNSrtrm0l/Ga20bDUbqM0FZanVQnlhPyFebvFnXVPaFsZy4EY
+kFn7viOdLPtng3utguNkAkx3wFdhBqqFn7+NldL07Hlurmu/7zF+f5GRxjvk+gHcNXgdxzP2JGG
RLHs/bpUGrzFWIVJrwk1ccTMY/5SdmD54rGayyhz9Qsaz1T+3F6NkWvuv+opV/1vamCTy83XeI4i
lOmPAcSnQsxeGumeOvvS2/wPzX/i+eRkgRNXupaPzS/oiLlOJxP8TjxN+Xv/SSL5cQXQHyuvfINp
T5X5bCuHYdzk3Vgzv0OOGK46p7lNNUzOQtH7/r62uZXyee3He/EeSBfSHLRIB1hFbnCGWh9IQZwv
PqsJjTEYVSvgaDqktPqLnTK+lcBqZ0uM3Q3HI8O65Gj/yzlmUXg1uFyfqvhGtkst5LEYb5jQ1Lk+
5/nSLluIjkrY/J34G9UuMzdXwLNqH9ad7bL6GqHILAyG85vB85SXw/pSIb64BWacDg3+vx9mAR6E
hh8JxrnTYpzoRJ7KDKP1VvTshKN300NNcOk0cHHxJMatt/JhJu4qFWvw07GlaygDrUe1wFiHneZH
7DzJThtG8tLHURz/37QqMUS6Cvv3u4gYjQ6CD7JRZNoPdqk+m0CJzr+Vx8srJogu7UXCgp6ZZo5h
XGr/zfQWnHS5DmQqWUL7S8dhPC1lwSJaQgfnVBqbMSRyFOn9ob9iVfOoaoljwcFed+a58n4cmsFE
JMFIMHq/CybAE0MDtHyvJk8jxU9capok1rjoYN6qboMfgricB+t42VM/Lb6M5Xl7k5IVNdCek8XY
5dNYYnz2hN+d6pZbjLYx3nDdr4tCqghL+7wv+J8GF1Z/c7np/jXSebPfAwghoKZSr5yn/5LML/uX
eP3wD1Tja0XKwbkjNoy88rmKJMStxOo8flg7NvTxHigTyGCeW+8ZbyRn8aA2q8P0GO6Zl2W4MWBg
KGz1YzfwRZgGi63J9q+tzVwBHi8ez4Vh6vdSe38DRl8fUhyu34uPzLD77E9Z1eyzxfX37YsBVxa9
Wde9+Jfgg/Oz6UMNl90wK6XgBNmg6KaL76w4PjOrV0PvX1vz1OA8+xisLlKxxC21r58PFPI8XJh2
4L4sPdKNyLZ8rZkg060nyjTZr/r0Gda1EjiwR9RzfyOWGGYYF2vZsSk9NxRE8oFZe8A6tC8819KF
JGilB9Z9DaaJwnOY6RqKaBd/eZk+Ww5CTB/U0uXvtbJZld6Tay9w226/f7ULzn0YEhcQ7RKLkHx2
YpvacpBx1ecxy0QIgya1YDSzjPI4b+Yqm3GEGymuX2n/ix2DMXG4fmP9wqlsvzF1lQ8ZmtbO5Z+N
ZPMuZY4d6kOe/LlivK9e2OBODQ7nim79XJ8K6w1G8Ag8dv0yls/02DnMpZYlKDxCciv+QnN/rUAp
EUNYoTpp6EwqqTGHXYbOWS7Xm4Iq5nnpKDHCcpiqmLJ5db+rdEkXgVQL4bCt1FDSa+7znMxfJy+z
JBEw2xpDoRxTFb16thwFCCSMm0wDIuQVywL095mpZYcQtsPI3uvQQ1dV3G+/EOVTC81gXe+1Zx6d
LgkKCIXWgd91SHA/Lk1V8gxy2QF7CLn/vzii/9EeEzlyJuyt5cao9Ck0MP7tw2YJRbIlyVWMrHa3
rkL1shyH9HTvytzBgADS9wEQQaIM2BaaJ8YPlusIPWlPvgyS3lA/TGHvRaRU+BbuXlTe7svKPSWk
W0tenvYXkqm4PHYZIL8e8+066AkZOJ7A3lxnR+/gzd1gHXNnOFzOngZZuogLkt3gGukv7t2wj/GR
niWWP2HysKin+JSoyC8DgwTA21xSY9Tc8ZApJVOtRORUqG4QjhxBRyIb49jrrugWnNER8sf64VSE
m/1aFbsR60Q0eUPg6L/1x+uVT3yAR5X2qEEZLxYTqFdRkthZbEVX7EZ+dLiI542Mblq5Q66Svuf1
2cpavWFcmeUhSWBcawdDspb9B5RPiOELGluLQApIITxtW0Eg3xgUyN40G9gWzYXSEzsUt2yMRVzE
7fe97+8p7fBJroTX98J7aCPV0GplEuvuG4Mv1khOpGNSwuaCDXTY8mIFAgkN7JQI99Dk7rxbl5cJ
nucyKtiTFD12iN3He/XMM6mVW8jkLvF6M0NdBzFEngMEXbuyKIZylihmnoW7+uh3Ddc0dcoUAskb
/fjWoTKXCbfdFo/Pms3+DpRj5PMoXokKqfVS+bjpj8HncPt1IRmmYaVehgZSNhzySQ3rgwmf5Nt8
/q5I+LIlhskQ1DdStIM4yvlZLFztrjEOadL2i7DjkH+/C2eyPDCirpC8FrcPdcrpmOwqk9ObHuG9
c+XVp/3IhG4BqZ+QPILflX/cQxtjd9mblB/aRE6xsY474Kt6I1tEtPhIt/id3WUk4v9oVCUoLgpX
QTjMg0O3G2wIyZomGmqN9h2EtSuB63NzFuaT7IgREyN91/pxB2kjKKqIRJm5gycunixsEVaW0Jv1
3JYeYH41jubbuDJbU9wF508JpvQ3uwDKKRNDG80XoPtYSoyj9yhnz4ZVwioi2+q2J04daJBQkKCY
G2QrWTDECzgbCGcHzA1TfbzIX9m3v6G6g2znigDvuJ+dAcdSY+vGIptfGjbwdfc2fM7MXG/tyM/i
OzFf/y7+DLaQqcLC+eMUJzqrUyHx5ZBb78q7iZxMmNRVO6KYtdWJt3vSVdNelAzMiDDeSqoeJdpz
WXz9Q/PSizkR/RXAj3kr1lYhXo3jT2QGHkMJVHuOImpppSuFOAWJydPk1YBOH4LPX6jiLA0aBQOy
XNPtD0qAYyk+4z+HqAGkR+VMamluRUc1bF380AHTl2ULhv8DaimulbgsWYA5BMUS3sDxxztqg9Rh
oWfRlHzE8I++ldWrTD0BxnMa5OMqhMrSWTK+/41K9J+K5iAh+z5P7f7ErnnYkRlv/HvFg+o3FUe7
DxkSR+Ujev+usKayMaxux+k7Ybr/3mP4jIbFAmzb68MJH/6fZNVWYYOTvfxN9WkKbAHZhjKkgVsE
CM5B54nugSFSbdl4PkPtpxoLZa1infPt74EPzYbLNlPtVT4xfMcqa8KOQeoXiyXVpeIzUDpz54Tx
3tEwROmWs5PN5zmOL3ierNXQIxKn54/Pdqmq2BM+MCvqTshz9MgHjUB25KVfP/ue+gvdv7Q2DR1f
fpJf+1Mh04s2jM/cKJuSB+fVPJm46SJS3FXyDx3aZJEopL9gkQ4kvZUCkwl9tLgax/kxBOJtBrKR
KazcDhqcvkY4nP9WwHVRXPwTJnDVJTJQlicnx8NWjmGrPNdfHusqS89tVI5ORsY5h8LzTyJmYsZp
VzVklKXGxjsP2zac9R8z0wjd26lmSs7hlDbssK6azeain4fI19Q8MJls0TycJYtmPyCCWYMciv5M
He9wyW7CJ1GZ5bwM1X4ZpqZADbbYn3s2mOEBJaqJTkBRxCxpfa4CVJLZkX4zSFHRN21EzE502S8d
yr5um8ISGS8DaSE//YrOrHIdrsTBdzN3Z38pb0U/r830CAe4KZlPffsqoJDM50W7gwFw+ySrXmer
SBKPJxtQbaNnJsI5Bx2PWJWOJzA96UNMbVB9U9lidls+nwo5BSXy30u17s/N88VqRBFbx/eexki4
L5CPJOQ91vM+TuJWizeUAPcgIbK6OP3DErACUtQt6boj8LysXw1gEuWkJR3qxXNx/W+5LMQXpaM9
xBGRkyyefw+1uTlkn9w4Nj/8U1BOtpOrvJCvx8ertm1PTYtnW5FEb/4B02shVSHQKKHp/Tv+BN7k
vfKWN5lP/+zrqsI/HP/844u207PE53hfzQ5ONTXLQ2tyrryHR1bHXGuwDZmlxvPJOIWBG3YdOrbW
cRE9YZHrd27IWSTW2Lt/2PThO9rLdFHZaisWTR+vhhWmXSVdLa6ake9H95HzKosfg4Hm5t/5x2Z3
qIJlXrPt7ymT39be5czXxpDkM/5v/2HqMaCOHSVqeIeJYPtYic+Orcz4OjZhhrvEeF9bNqtk58lf
ZXLpk4Ff8pkf5KxHJf2NoIQklvyeVm4ouLWbEnJRNJDO3DzFsYEdnYrMcsT2DSvI2/6xnCnaQ+lD
T5MIoqlgY5kB9x1GoJnfdf/9L/ml6841oVJZD1DXIHSy7h17Nu0Hv2MziMJ9suuiyNojP/8yYPc9
1371kZtQZB7bzufVOFIMLcUf1pidZAYLHj25v+m7426mFZ2df6mQ2OT/hEWXyt9FhPta2GKvBkvc
RiChoX8kkQVXs9Ns+jsdhqMjYx+yN7A5fQ/EbqEFkq01LqNoUQphl1vE9w5gmE/27kZKKlLbS6BM
v3roS1Pni8ZMnm6NPvgtZwEf8F2Nr0Yp3qC6djUJ9s+DF0E7lezak/bCTqNJANfIqoHTAO4hElgk
+d20i3SQeLUTPAGkKUTrp6g0rtb5JBu2oR1RNGttMLYVx/jgtsKw86bbbzL1GLssQ7Bu8H4Cc9eo
Ceskf6VIjeqv8PX4ROaL9i51rXRNPJ3RS3lpkLbsYibxEHOqRwbZSXqymqWHyoc338zFz658ab7/
vZw+olYf+PK5wS5SyrEl5CvCSo9d2yiDqywItROZn1nFrVt0JZU3WiHDQrDN5D5ZNzxuU+EG4iiG
A11/Yb7LAzFWeU1VXMytMwdU+buuX/u35hVZ+MQtKPaDRDR8zXAYm8KFV1ZMJVAgX/03Nx1fPYrt
mG2rU5wUkQarKgM4Y0uxXHE8C3jSz50UMObrXvt4BL8h32zTGQ7E9vA3JfOWjqY8AedMorvSBIOG
KXeYaajZvsQz5l2jgYoCi4r3CVTXE5DfsSgwI03p5oAmKuorMFBEapzdx19UxiwrTCvMeukCch/b
2pIQ0Gvc1KrOZs0f8ONVU8kpIC+6HNP6lmGV9ijLkkJgQ88hHkbhjcQvb3gP0mMWbSPJ4SW1MjV8
NBJQFnTl14DlfzzvY5PJXqrc0XqHERfbSXSvtWB4jeZAPfHoZ+2Qto7TSN0KfM5pIb9SRsiMiEpp
7NFsnbVs0/ac7q3Hl2hNxTR9OmNLi9nq0/WpUgBwh0ndA+ntAaRD19Ol/PMoK4Yg609+FLlS6IAU
KpOX8BfpIDbrfDJbULhkh9vf1ZM0Ta9gS9YigY+ByAiQKAzwlwg7mnxk+MYqF22GbRbP53Bi9VOl
dDXK73POt7qzcmudVwz0jPamQRfAssNFXXBqCs4M+esPjpQNyUOi3wEzxX5vH7eZmYPalJcWZgF6
QHp2MXM0K4Bs6XsezFLs9/Y6D3i091S3JQtptuXqpEw39pv5vg5txs6RG4ffpmP9bKhLhMol2843
F84lKgsIAJmVaJODHJTeMjmVG+pVExdftZtwJh7ztjFH76tp97B4OokP1oXiIFaDLG5B2rsLRQ9X
Ns21zmVJN9YuyE50e15g4Hj1TyEXwdd9D3q70eLf6vPN7ew1EhAR5teVVy/6zzUxWcLQLWzG0ea2
JwXHIgVCvjvTb5VvenZkTsPG6RJUuctfOidzEDDTmX3DpTzNgDYK0kiPRwburDgys7Q6Y1F4H4vU
+PX3R2SUSKIKPz4fQbOE9/4OB0JO8vsrUNMWBsKZP35OWzeH3PEo/z/X15HocTI1oa/d3Ed8IqhX
uchA3fO8KB/r+kGdhGda+5OZby2jFiyHpt7MwXXfmtvuSG9K+0s1Fmnx5roynX3rQOVekkO278vK
9sM9XC9LtvEzw/3gRB1mN7caVJPISXg4Ye6JdjHORB7AXgz8d150ZoG/Ujd12N1H3SDTfgIqPlkr
txmMD0RTtfKISNAhU5d6pElfqzhdNZJ9krIcipjTONlW5Yda2jXOkEZFjN4aj3rqVL2fiip477sL
gYieF1Kr1eg0uweWhoNSpqMy3BuJmdJwslCPNKnin84nC4RUHm3JtsAp91Wx2T4VhXQ+/6vZfxMf
3o10/lqernqGFg+cw13HtDdVABU9O/E0mnPg2nsUlUV2O9KCr7NhaHt9rZt0szQTnqkvzthoSoov
KMWzo9PSWGGrHu/MTYp81swLaZsX4Mq7hTmBlCt51Hcsg9/d4MvJ9F/Vsk/aNF93qbUytT/vlXPL
cTR6p3gfB8PdsLGN170l60MGC5t/xph4uL/vjuPmVN1WtOJ9n4QKxkVlcrFXJwe1iPNZ/4Z3TvMc
lM6PwtwP7Jk+GyROS3GukGHm52q6uG+iGrvzur1+SJcgZ4ByXdb13Ll0fwzcQ/H1QrTjqGAyfjk8
drBTfUK/1RgvCanW0jv6Wl/3CkZGurE89tBXzfUz6M+33mrbwkODoptdk0j6DcTgkFBoVhfp3v87
g54xJ9Jo/WxdBhEOVH9XONo+JxgKDK4/ROvrddd1D/GwNJ2Jwfw6/Xdx9IQAYiW4yirrMc0EFZ92
JlFXUb7cLvAXNDN/7vP3PpfPj8FjQ3+zHz7fFfK78mM1YaAVaS+ae4BGf/k7/VZ0Tnu5nEecUTNr
ItjfOx98MORJsb5ON1f3z/TwJVYh29pnO7kmBSRSFepR9p4/OEAm9kelHeoXGxjB03AHOl3RnVkx
U4X7u5Q7FeCq675d+x06wbdDV9uard7D0WnS/mQj8Q5ip3BlYTb9aN/2dpst2FbA2xAPF8GASim/
ru5QJ3/BoyRjlDDPa31KeXNccnSp3XgcfJvGwTxIf27dZ0J1fl9jUeknVrvK69rMGFhAOOWjLZrT
mdXprl9vvWTp8igSrt2CB7cUnlmuO/2eRks4A2cc+GWZoUTOtCSdF3T1Bn3wzc2G3ShmVPku+HW8
8ecrUrfuD30xay+I2KL53BOK1ja7gv3q2NLgm7vzHpZ400x+03ggU0K8aYL3jxrze38vWs3C4ePj
ZxYWQyheiP/9WgbvoXISKbyQaOlSTb2O9WVYSq9eegLg6LqLG/sWeQrPPgefYm/JzkvKeTeJEkZl
Db0mq9L7RVoKeUwZ3FbYQFTbnDA2CMtpW6FtvpPJ5zUqJ6hT2ikcBvqaCGeEJwts8j6gRThc7Wxi
4VIfWGwr7L4uKHrTUUAANnX5NuhcJ/4qrXOV58/+69F79W0Hxp+l4+fxn3SCEyOdyeUD1I7ANnx2
BXWkTjVlVDr/+OcqObrPd2MZZECsn3N1qzFnsdc+zYB7KuhDrL7MduB+8V7qVT7wlGfy8JMdvrsQ
ZUVe/Fagd3MRL8uiv3jQJuPpJsTMFhIqi9JpZFC94Feq4YLAU/hpDq09yGGynPt5teFY2vawNaEL
ikPKoaLtBru5V93TEl7rS+1ZG6N5rPc5VPeT++eiK2i9evbdvwVreXhwWK4/DiakbQseGuwys0fX
i6q9Ynm4FHq0UVlssMQPRJX7C3IipE9WU+/S/VN/p5pBHO4Pz5VTd281i9QNSkQDLo/dm70aMlnD
GI+D060QGTz0YQxEIFOZ/BS2vVGTBPmsGoezRPLPR1KVP3HXQBla0/gsmqpmb5XU73XV2u0Km/lh
04wXTWQq3G7/oDjlLSeFbOG1L96+TZ34IflWOlZdZ3eaySPnOBimjAVCHGL5WTHxHiEwY4mkBPjc
vJ0z891tBNATtWAm+y6bK79JZ9PlmGMROou9eSprYRKsADVA6y78LGGPgR2qrCS4LP5U0jlbfnRd
O+OEmMVDzxxlIZUdU755O0Fjiwhx6WATQnEqITN1H0MF7E7IdEYq254Q+3cM/7c65RXyZvBVnZq7
aJdsK5H+clOxme6oiHvvbOGsmBflZEL/ihYDByLb2n0vsED6iXjeRbmsezYTCDADiH2kD7PfPqHu
qks69YTk7+0MwAcYZv8hzcOpFKK179XLjvUzWzKT1n31vvAGBsxw/ngjO+IXR+GLDgGvXyfbJhue
y6mTieWrAfc7vxNk2xDgvLi3byOJ5q/YcGmEqlRP15Wbm0P1mG0uBoE4cKwnueKdfI1serJ9Snst
nHOlzcBbYvtiXeCmrAveKNgEGCNFZBe6DxQ1t+IczzqJnKXr2NDiMEQ91qHViqFcQmFUWFNJ6W6k
hAYJ93tTWb8qV3NPTNzb4196OZbled62cRy2wyT0rA6Fz82t2kNoMszOHOyA8wxKdRRfaMW80FUx
mE4FZMDDaRhkdPTuC01dB8aXCa8q8nEvS4pcBvwOvfp7H6mGrJVFPYmhoelFPo7FGm/UK90iWChe
ghpEnvVeKgLhjRPLvfKM2gtDWYux+Fdu+3n8Za1jIQFd0NxXrBRfw9yyu3ngEdyx8GrHWGNBy02Y
jSu67aVfXB85rFwGp3sXHojQJo82t1Yegal+c4tsMSW0L4beYX5wxUcxg7MqyTR4p8iNdwpikiK1
pSrPR1W8ZuwguCvLQPbHulu95+vS7dq4JAiSnvOF8tihEkL7tr9E0dNd1S3HbQ9mAkh0tw4sMLas
4rIcHuX1s6RnWZr2Rj+sINnOamxMv8yYDcOzfMsF9xZJNFa82Sesd6gLxMx9bio2YRguT5elyGBh
tX4oWhBTa4avd0DymI4u89SeX2qgzWC34cWt6+KTCKfPCr5F/vjjXNv/xPtyehmMAO2em59spn64
FjK5r2kWUbmfbiSr8WQzle2uyFV+jhEhKfvhKW6KXXPESHCzh3fVPmpipSCjmc2x7nvaxKLrETVe
pnBp6OWdJNCtXbS4nQjifapENuPE93TayWrck8H4JeTHefY2eMkJ3IwaVtWD8SgExUThwVDgVEfJ
waNh4oFgie97LG0fH9y379gXz8J++plZZTy7RZvTI1Kw+CWOMDtaBXef2L4MmE3hp77qx2P5ERFf
VLbhRLBe97X0LZ6P0D9E++97eAzoDYwRhZYeGSs5AsrrbYP8tKrqOcXqilQFJ7hM8Y/rzM+Zb6uH
+Nf27LYH4b9i1QiMW/6ySLVjzBbtcX/qqTd14Y7K7Lp6jABRg1pgNQBhsA56SlF3KJMO2aiuBh3t
889bhpVtofEcpt4FyooRYqcjXcVrvKuQ2VXY8YGhSBiYv95rmXvLUrGXGkOfN5/r1W/iYd5T3USL
UYkgISC6uNAMpXHpV+1o0HEqwRl0kFpkFtXIM4Q024iMi0/Lcow1kDGJGjwUt3+yFqBKKBHuYYpx
clhEQioMpvoS/qYzMuYgpWG4kGNhlQvUx/uzvQgaI7qoxbq68DtLVp0mvfyR6HD+eCcDf4PZ9p2O
IR9vGjKiJ2D9OSyf3eBwgB+RK2bbsTlj+qXi3qaSe365qXQUdrLnr8NgOYxOGLKY2CXvjUQ9EGYY
xIGw3tDFdB8+Mv1FO0DV9XcSFDCFcGRrlVflY8tjl54ksvnJublpXKb9fRV+fJ2t0oUFt8sRd14a
w1PpYz/OfDGjhtrswFkEWxXcxNCNfSKUe8RAZtDZMLHt3b9UtX96L5dErsG9+ayVWULdB1rLT6NW
7FZjGZU/S3yzUr5wYv3YfiksHfpdlgvZXuZnkWPZehwnmq/WnofntnN0JFZ8MGzqxmUCdDwrP/27
m/qy9s+8LaOtxKW2iQw08jRlzy8y7UxVXSADbokvyON9NWHt6tH6g//RA1AQpD5fGuZE7pxh1dRU
J+P0R1NLzXXVACaWJ9N+rIsqweFwcOml1/TPBQbJdYrVw9kIM//e5T+4I0YzhiTUrdaIVAEyJ/v0
KRyEAW0parQRqFNmt38EGVKh+9j8t77kVF1azg/fCNtaCjZL2VQleTHGyQSy+iUEJCbmSZkHt5YK
pnftnB2/p8oSUb61/sJq3nwvPkXtoNRoq7il1y68ZSOpFoPhlScin4gobYrXbqz4AOnH86ny6TtZ
F6guVuZV3zZdcOGAq8qcjm8x2//EaiZs0UDNyQ4NQVuGmbtvVzTXmfZEEw88hJs+2Gz3ncSCo+Kv
XcuPqfWiTucVYV4I27FIjk0iwiDxa7xzdYkvAzj05vtd1i2va1bGuUkq+yh55t/lO+/0zvXr/NUC
h+9/+PYBAOwkjzodV+/xLH1ZyLkqnUnAteIVlen9a89cfMnvGBxJCt/aPVo8jU07o/kX+Tb1p5Vw
C1+Sn0KPuV734dH9zA0MXqc9rYGyPUC2BVDy6l3iHMqZM8eNPlkC7yRb0d6yBkKumH4imsqN4RYB
cWBlTSsyOb2CH2PiI0VP3jgkK0o2J8thZGOYC+BEadc4Rb4CmBxImDLJPH+kSLDBdGnXOPH94tJe
sEz4IbykjXrmX8BxYAcqKfZn4ESHiWUjDDbfQgD7KLjLigqZD1Au+Gyl5ofqw+Lf107JiklUmO56
IxhkECkFyaJNB1GWlgaAO7etCAwlF1ddMzvJ1ILsCbsjM9dIOqYiH09e1SFivZjWqA32T5OwClCT
icfDWIsPje0dnnEp5X48ccD1qLtdQOxTtG6bjHzgidsyFhVw2Zsoj8DqTtlwDhlUvCG0j6KN9Di/
RgrZbIGgITYXiWSAb14NoRibYuCqMD2MdeN9eMlupnFln4GhqrMTI2BL+/OOrdxnp2c+/olbxmWT
Xj3FdG7zGdp6MYaijjXPTW3LPEctGLzllr1p59F99h4f8qg4qmw+o4XdtXz49NQc/tFOlO9f5iZr
cHBv2TqVMb27x3baszZhGcHexWkDdrvUp79gPSSYNqCvm7LMVLvT4a6+NsFIy4Z5ls0N3wMr9NzU
rWopXAqSQ4comK0NgrEvODZyVL/uFyUqYVlXAQCDPAa6Y4XE4vC5/DrWnLrxyvqDnxt9TKxw+Ho8
eBpDdSOhQ3r17+NL4zRzC+0RhETALzyZ3lP8i4GhfMiGZHb2qy1MrMzYPQy5XGRVzxLEkkVw9p9W
9GgEiLqCPCa3b7Ssxbjgdlx578iQnIvNC8Bul9/9S/c21aWkoEXDzT9Lv9qFpclfwxEjwMhVsW0a
FPk44qDQccFXIYuelUa4t2ZoHt9AGCcjdNP7ue4/Co5AAb6NAncd3Khl9OdBN6qNsv418rZk9Zmh
39CPUB0H81FvZyHyfdLMtZgiYusEjxtHotfg9omreGowqrI+sczn6SFAgfui45cRtC2dsq/CzdNb
eQ/EvoAWmP5uZrjhyEQ26VM120911xU7cK6meZi2LxgFVqdN0TkGLZ+lLcXLaNpGaLdE57o7lhi7
/Cd6P3xjFeIBUV0YBOmJ2rEuBtrqPAoEVF5gy7Fapu1LZPv/sXRmW4pi2xp+IsaQHm5pBVRssblh
RGiKvYKA4NPvb0XtcepU5Y7MjEBgrTXnP/8GJKnwqFNYspew42fefqEQWvCx60mGGovacAlZEydP
iBrNEM4RmBBDKaSB+g4S24MO1sZT4zIlro2liyUerSuVN9AXWZQamik7E7U1XS0aTeHU55ZJ1iSU
BEDHODlMIXgF7FA+3ZXU+nQrhybJ+ChcGpnzbF68kigsTvErBBCIgVm0X8ZprG4od4zRcNSDvfFc
Q6fNbO+pISSH8SKCCxZ2F6Io+SDTJGKRct0SflogzdL2DPSZXYoAkD3qwIHH3dOlccqATG8rkhFj
CuGOMMb3pg/uh2Z65MK5q/QKK2RN488CbKPfEzcvXnFIPbOGEWgpihPsLnJkocC7TAMaR/6HJG+N
t8dzynkDtbAj2AZ7aJKRPcoRON2M+ZnNfdZM5vn24v2FfIfNRgJXrPsHt1EbUhE3Qqr4GKOKgEk1
owR3MP+LzKOR3MamaAGkhb4AF49PyCChUuLhhUIBGyMsZ3uoifoU9z8ui+cHIQF8mWoOxfR53h3s
DfEZmNxH3xS9NwSoMwnEwxaXOcbEPCPAKYcKynsdmG23XncLSkwpbgHGBiFKCm1O8vXLl2k2dys7
Yp+HVIxPzN3GKcHlKEGMS/GN+xgvvPNxuBq3DvpzxP7IvsPJE37dFWAac6pyC5nIJ3Tmzn5KbcF8
qA5x6GA2h/MCvAo6DfY1ipYZi5U9hZ0DQYPEUTpl1snrfeV9ZtOgOjopYs6O5W5rhvD+yPzm3yjN
mB+AlSFBylheGbcEu0TQhvfw3ExWdM2VhfxqqBPrQuY48nnCAamWMObCLU9zbO8K1zmX4U16QNEa
0jDZpS0EFECQwOyhqBP2j6zwvttCjb5bqFmQ1qly5hl8cpYYdEkossSC/V5/WRNmRJO16tf1+LUS
L5nTv/EPS8Ac2B1gd5Vrvmnbjlnm8M8EqnARzpjZn0tl3cV/j5VeA+4rxSObVd3H8ncDt9LGsuEV
caR2W7qLYlGPIeDcsAv+18LyDnogc54Lx/3yxspCqVn6AwaVnM10NijOqRShf6NLZryF7hwKu7bg
g59mTP8KzKG0kO/Nr/tmAkRxwZSNnklEsZNGa04P4B7QQ7h95tQ8iAdzC3MrEBpsAH1uCIJaiOb+
4Je9c3WaVaQwMN8n2nvKzeMSCv4MjrqUUxzvLtrcA0p80r5UUlAmJH+zLcPLgFyjT9m+MmuSMWjg
QrrPEiJZZqBarxPQ5SYhx4DH9/IhbMVw6omyxqUFjqG7gihtvTz1G0L+pAmTvPcnwEhQDnpwQCQy
NSq/m/80Y2QXA6piDJUILsWhEWPI38c4vt/FjYbtztCq8VDEoAwUPnwABlIEiIQUKONtqAAuru20
6EdPlp1ZMeMz49WjFyeHcVkayOC4DRLjRTPGJ40WGdkCbx2oRx9y1atusMnxPjXGD0iiykpgQPo4
g+rLfANomYvSYNA1k+dtxthjBUR2JhiKPryL2ZT5e/1HWHhMAVHaxuvIMz4fUPIWx9WDPDIk5gvg
kOsnZHPVaVz7TMmXQIpnw7eeFGc4xpAQFgojLiOBhlftkGxFl6ztURN/j9DwuSGUaIASnGFsYfZ0
8UlUXhNvxYFlYmfBYoGnLXYGtiWPPhfVF9WOOYLV8aOseW61SX4NB8zFzwAyABAC6IxHmlA2xW23
pfrhROAWW2geSn/Bp8vXuHm4yqLOSIzAAJRXj36HsQR/g6MaUIxfo86HvLpSxsqECplFXIcDSMZF
AKoD0fDMm4kVFJ8VSiMEKDAbHDsQ6A6h2dLc5+bM8Lstc0eqWcjUiDbLpADtgxnlmgZzXmoosd1L
CWe4GLmOULJrE/MAH1f0vk/cv+pQGYlETrDe2WAOglHD6MMIk5eVQbrpnmLqk8FEhhMXQgEeWmNq
wRyp2xmA0S2PFEIWFpEtFECgHX1TUtF21kojhZxkCBm09YJdEDxf70x5CjiHzBNfBNIhyX0krwHe
WofznCbam2rD9AbTAV9N64DHslOgflA8j8TXME2JmrgSJYE87a8z7Cwl6AJNPBDRz8T7RKWv8OO4
PCjuON8wVsM+pN3XnrCz4vgoMv5MRSmp0CtYiFypljjIZ7dRJcUlonaKB6g/pQ+4kRXiryKgPBZZ
4xcZ1xfhd8yhmfKxJYz2hOvYVfiSaFpa/j5/B3PU6ikRg6Vr9I5xG1qCCMIPn4lr1ikbG5FTSFLm
YAbM9ssbcwmv+Oq4A6gVkAGxK1oLbTvORXrASfas9pjOYGjIQKPyKCMXFq8gH1hBZZlIAS+Nf11j
gYkk+KGTw6kv2r2aYjl1PzK7+aaMdvBQo4Pl5ssRqP2fRpfZMd5HYv4LMEGx3E1LAEyXM5WiDuU5
s4oS7usz4CWVp4g8111KtITsEBrw9vEVun0nUE1yjBZh9lAKw9xloKSFGsNF+s2OQgt3Cro5LO6W
AFsGXiqPVARGvJnwfJ1vvdHt8IHfFGWYkHzTg18waaGbLDnE1t0ScoS00N4jVCYKgScAtaAPzLJ4
Ty4jzukZgF01vPKmva+YtUYDZamXIBVVIOGFh6P+4gJK6MgVofXU1iSFiNz54udWRShFxxBIjghh
WA8L3pSPPclDOvmHsS+UUErtlD4drlLbBz1tcl/uRcwHYswXFfKoeqY9xJu3DG/2HT2vkW5F8I5F
58/EEs4yrq5gOMFlO5D8ggjla1TrSC3m+OjgHwRj7jSXryPDTPKzW93SJ6YQmA0M4ZYgaWA4OFT1
lNQfIH9GV8xeyno0Lt+BdWRIb2ujPHxy5CDCIqJIP0KJKAxiz4eALJfz3MamKGM7OLHdUYqOu1Qs
ij7WKaaY7laTQYfxJDEYHuabWPYMQhG9IYd3JZYWSsyMnftQjaQ+4L6p1vBBcBkqIJhwHY6JcPDI
pyPBxeeukYc5kMP+QWEOThHcM111B/B4yG7IFzd8/r6EB3iK7j2t0X1XR+Ak8DugbM1QHHDT2U3v
MG/KsYW9F6Ft/fpKX3gfDOUuwfxM3OxPgmWV/J1gg/XG1BDrKz7GI4QkcqlwnsF/KlQIwmQex4SU
rOOCQocOxbXrWAwSdfG68hMJU4RmMZjVG6aCj2qGArEmKOaSp+eJYuNNfnhdiVxI6pGWL8pJNbLC
fJaTCun28gynxpuo6XqaV16IV8QAjREj1jyAQHSg6Bhx4tr8+WZVFM0EvqEq/MTG7jIC6NXi5vht
QmlvWtgquMbqElIVPkFiRt8pOkMxfWXTUCbExY7OIg/yBuKeflDM8qL3vKDWY9Lub90amymyWhB/
Iv8ZEv7MMdEuKuSW/AJnvgWXY3RzBpL4OkCI3cNABStAwVQHOtqUiESRJ0wAMUH3T3ZKIocwxLp8
IQji2RSfCh/ssYCWqbuMoL5FDGcIVIVuCUwHtZRp4g0MCvTI4xyFEiqGGbAQpxdg3gIDLGpDtBSu
9kjqymN7uNT+710ea3L4CyvlF2ueCTM/cc5eMe2mtHZza1IceT6843jeXaYPDkmeDhpcQqYjUDTs
nKhsuNkc4UC9dozVBCMuSNid/8m+gcgr4e4FEGy5S7CTpb84DHWBuZwgQZp21BJJTvrzkxEo7wuZ
FJ+El8+w8Lb1Wg8lBVQMhuJz4FtycxZQP0oPYh4yFH4O+UimCLnBThEbrGqoVtHlCjOEVAUHgwuN
hFiXdCMc0Z0HVfgae+Wrd2cHa4LXGhi2DB9bprkEWdXGsToj0kkGaqiSNyShszq7uh2p6DjuAX/i
1WLt+Bcj27757wd1eNQqHsmpUnyRxiWtQtcH73oOnYoYBS4KihWKGzxAgOWaEGyCR9ptyAd6qf/O
P1LhY8qixKznCxhxiSsm4AeD624DafVCVky3JphGmvKtSBoknBgWueKcNnJyD3WSi6Hpvl045Nur
GamQNJAGYKmd6GvN1TL26N/3tvJtfprfb0/e3pje1tUzHjxGCszHbP5iesqLhHQOly7IEnGbSD+k
9abPqZGQCQl6t8xTnLZ1pz/o3RxOpnfyGJR4+3q9N/ACwvl7ZgO8xDWHP9h0GcvWriHbOO+iRolO
n/CGIVaZNrfoCtj9HmuQ5jzyKedXI6iuq76zvObrq9qxYs102r8vA3EF28zYYO/+crgppldjxgv8
xozv1NDMCy4ZN+Hkf6GBPp/w8AC1cv+iHt/5GsMvyUT5+cwsbE+45w2M4INEaOY5LCZkjj0zBNwv
Ev6AtqphkTGP6bEPY84u7d/KVhwpcCxr0CV86pjSaMxfwWmpSESKUxUU8vLeYyKHbWdm3EXIEPKg
z2B2P6VmAVAzR5xjI7uAZkYAeu585q/F++p/xtyUh841zyh6qHggYHyIJSzOEYPm70cw7qCs3aiG
Fu/kscETTNtRUnw1/7GnmgXlwaiFNppl9FW8zk4JEcq1AKfA2ozOxRgYGgD/wUHfhpBSTFLMYGMK
hTuHDBXRiU9BbUgAzoC321WNIej3m4PAwhce9Mglok4hDRFAaV3VTFi82ynELxSd6wdTmc81JkmI
8EsKXRvg/jz642zRXJ+kWHkkuLJV5op0d9pvli8I9d0H1nzeMSkLdTOEswMv9CROq3x1wTiu4nAc
8l6r8gg5VS3Kq9M/Ru+aliBS42rRczR/sV26dtC+OLeFtZI1MIsojc5CDwReiIxStUKARyufcNCD
PAgiLYMbno++CdiH2CLIZSIzND7h7akKtUsxAU3Hg8gcIn8lNbnoXDDBYg4vp8lsRkSTh+L9tl4K
2yLhLHQ5iXedl8J0HRyZGECFGwF86KWXj0VtdVi2UxLRiSis8S5U+FOczoSx/MafIZCvHkHw1J0j
snb2dlvQbdutnMq2kzxGCQ5NbF/OZfQhNFbgwxIODuA8tXbA6IB9m2INyU7aee9XYu+FjzJSpjKi
VgeJLTy6eGw5qsXh5kKUEdywATRD5NiCbeABZyUfkFo66gRFjooAP/cFbwi0EqwXzGf5BA50+kv8
wHKAxEqHkZiXtR7PcQCYFbPSyp/0NOVmpL1vp6yDZ5YS8PpwAMixIMfhEUAyM8KMmGukVnga7nGu
++WwGILe+9sTliKIJf0jGz9/EBWs6M36hOFoDGxOmXvbaDuTUwSGEPGkjU8pn5x/xL85nDm5mXPw
43/l5Vk8Kf/t4jx04qqrlFjtJTWTGkRdkZwOxTy9LVuPV5Y50p+na2uP3/j3cv6HUBkvQ+6/tqMZ
GPPz7j6zh5vXbRIiufBldxPC007u0xm8XP0atF5GWeJbs8yYJeK+mE7SeokRvvUA24mkmCTdRlyk
+FNcjCc+AmUve+UNZbU43w/5Kv8n0Xj1FB149fZO+opSJjf5LBN/td7QTh0GXFrp87H5ifwofiGY
ViDhAFtdAEYSZ+ROQZNk/VLkUD2A0rZ0DGZqLp6OuATqZvEfrocrvEX8mqu9jbSXayJb4mOO+VQh
hzXTLOdg7c6oGxy6xH78OUdMtbBtdVuCcJPBeSnmu5zgk9eHjG500FH3CF77aqNSDXBJbJRp+x5u
zhMGoHzmEy0L7iNkPI5MmjZeXVtl3sPtx9A7HbMVkSOHz1M6cPmCgY2sswQj5Pf5D/9YMeAgLw6G
RxtKTe4EpHKuD6iKEgtbxFHWHNmHlLu3BB9nUnkkc92v9uwQVz4a3sYbUYI+vhPKv80nJnkOuxs4
jrz+YhUAFdFAY2YCKCTWw98///+FALeBSxHPUAvRFDgdHxSDJWNW4yhuCUAXR6CW1QR3ngIL8AFH
fSq/R8SC/y0cRgTYDmN0zwDMPVxGsCf+eyI8vycUjBnXCTVlD21aRTdZhGYeJ/eMOndrHo6vf8rw
uJI84gDAlbz446xYFBTP/75b7v4ewgcotsd35Jnm93AQG2FCNZEAuQSfmCFM7uveITmt7O114aMm
9X+YdIVATqQU85m4j7yZDFN2QLbH/39oM0oYCnNPLPeINw+MXlLYHN6VKhA2Vq/NJiMrCaSZ9198
slNUbbiv30AMvR1KJXcIBws7ppo4FEBfwAwadfhbOCIdbQzPTBGmNtN2B04g1sC8VNzjCrBoqkaw
laDaI2hmijKmY59foEpyu1sGU7yZfZzNAG73QNrALtx4nRuA4JLRRx0ALujB+YdF+InZLZn2Mknk
ZGwiYGZ40pQHQkzEFqLulY+XKnHaFRiFuVSk3wBJRsbUTDyeWyQWmfhg/Ir4oQ1L57/lx29q4d9v
UpiytlhjrB++es8yjgc2Q44UdsNf7hfdEbGleA3zTpKECw80LJ3l2zknS7IpKIB3ZtJBG4APh7Yu
AbNnp6WT/hFj3nM4+jfaW1t1CDd0fOJwgZMAj8Rhb7acztEJN+bfw13BN3qyZp6uBWEiogrCNo61
PdXi9A0VdkoStx883bQcf0JJc9slWoErmjCwqXWaT9MbqIIje7gmob0zYLDyioInFiGFZDdiKwpF
OjGZmypU19xZFtDdPRRo1NvsVS/dF0tVDU5bklIb9Gl88YKsjfqGyorfIW87k/dkZNL6pVr8y1Fx
nqdSmmLjzzHWuDwvigN2fvZPhuCMfQESw+9te2e6rvGzxa55wd2lDmBh8CaKZ1TweIYitZitjIFo
A3uAr4ot7DCID+xFfIUv3N6iiuDx2Qu2ptd38t+D5f2tA2I0gZnErnoQOzQvkcybKa7i7+EnTMKI
EOd/iG8EUAwe0RB1J7oYY7CEWM4c3Hls2Hd17+Pq95HRejM4LEYEjchMNfhYe86FT0yAIDRdrlFs
wfeMM5the3EaYztCH8DP1xcbRu0NYws+FJmD72YFSaP4/0c3/s4+Bobwy+GkvGOgMd7hDdfK2cNZ
Jl451KxkrhNqDMvOPTNFvfqEGFe1M8VXe9k5IRJwN/fCe0iuqWNzQvI2Vbxctls4U4oC/v+RPMPw
lXtB4ZBtPBhXfE35uRNj11LEVPfgV1q/ecnW+uQbbqeMusbn2f1N1C9lM+UQJRCVCEmdOW68uShJ
2NBBOK5P/wqDRDvNSrQR/HiEMykZ2kxady9mBwnm3mTosGJaj0gL0qshbLB9Sqh7orTJcLvINKzq
Ka8B549w/pbie+sbZLNG7xNMmqHsS+w0IYiUCModwBMb/0fQQ1Xatog/LG9uvMt2m/DYOhVBf3i/
rhEDskHRJ4/yjHhpcd+uUMSufBTns6pTMyB7y+fnwk7u9vfsfHb5wQF0DHF0/X08bPOWnSfWegp+
lFIYBtp3VzZzVPDnyaZma4CCZLoDTKVWvTuE5pTSd3BIiNnXx9GwuKBOcoYdOxXo/LxDuyOnrScC
YD0Vh3uPwgJRInR9cLDsVYcQlYFvUHOfkFfQEf8rJNRcLrrAAZnGeFP4EpkzNC7QMI7UuSCw9wnv
jBCl12Qrown/ldDBE0fwjxTiOZdOi3fuBCyxPB10seQfy8tUoDKmBx5Fsff2c3ZZWtWewJENa+82
4ujALBwzpEhKb1MFrbMH5nZmTaGFLOw1vSxO+jN1aS4rxp1UmBScyGBR+t3Jjgr1lGq8hpZFRHYo
nwIJIuTq80KmA7hF9Dhx4G71SyfhlW690ANEv7q/O2EflT6CGxzglWIj5HRzXEHGmNkMz3HhnOP3
uIS7hcGCSljmEOtU9FDRg16JUNaJ8TiS1KsALbMaN6hqM1AFAaz++S1TSfkiToDDnTvdcrIADUXQ
luCFc8GvJiTxVXkmOEn6vOhtHdPAgFCkQLXo7CC1w6EhNsqnMM9o6DkU2D0Sna2DU4SbJvYTIU+C
/4PFLjyJv+J7dLz/MlZVEX3GVyNJQDpvUDlobQZTupO3HIKSmM4m+W4y8T9goHyNi9PT2ArAAz8f
hWFP8ul4LUk5RpRYRbdpvSyGigur6YazDJSNrPM6z8wdiH/3CSIjjkJSaI/BGK9Neo7R1SRiwupF
cQZMwpEmmCzwCZz+6zY/n7NrBmzw7eHZ7AEF8csHvcOaUz75MIg6D1NyFEN6sBzfWeRs1pRKhFBt
uqDbwDAi0Ju6HnTifo1u9FJEMtMgf5304T1nph2AZJzow9zPv0v64Pme3JakCajSiWJs7vN2JEEV
qWofiAmMj5MknwE6YsBPWPNr+f65ztmXvOf8VBCgAJZpHXsEMSdo4avSIqYbA3FsSCsBxeRyyCpV
pRg0t2extCMbzpN/csd0vgwyOEnb4RkXCNKvy7HGmXv2BwjMAtBc5woLLFVzPoa37B5OfiXjVPyd
Gn8Vr8HzFMAVzGl6npMjkbHQP8qWyoeSM9jlIX1KcRvujPgGSIY/kmMpMZVvXW/A2aDfATFwXkm8
RJr6GCJkYUFxK7Ewu17jhuEJb2XAuJ00ZtYfUxXwesMjxfZ5JKeQofxbBobnRnm6Q8F+GyE4pl0V
XXz+jUD24g+qxbsbSClhB0p4/7pyI8R5oKzoKBVCs2OOeFlEYOvUA+x3vQXId+R4P8BbhbAjijeO
bWlBs54I2zV6ssqDY3fk0LNWlG2oPi2mLC1eMmeupMUsby/vwUaM2YcCNMJqrpemj0igzzMKYFQy
M7YNLeyssDn27ibfGfUciXPOsJ14hYm0SQdHEb58vCuhag47kONpOwLEY0hxnRihcixFqBSFg6AH
qmkCh87aCYlpAF8ISJVQT36BwRL52XSseCyFN1AdEyS3hf2IUd3Aff5ibogSW5szhPUxukfOfPIo
W+SgmNfVbAwnaGPNyK6+DO0hBAwcfAVPmpMBASIeiAcyeqb4NIoxm5S0e4UdzghvI2t2pdA296A9
G1TMQmGLwFkmkrdc8lFk3ZfrmLgI9qElLmixjm3VkJfodgAVCKDeDdzPnNmJm/KRfEYMX6dAYXb3
dvaGc3eQbUTXk79wKRzRse1Y7TIous/sKO9SezEu/Q2EwOY5kVWqZnPTdKRiRqKM+wbnuQaP/Dp8
cSHm/ja1bos3kM6fw36g+W1qaA40tCfWk3C6hi/4zewoU2jTy4HFxbKK2YILEK1Evv8hssCI+pyw
Eg7bMUYNWlQzkef0v87sX9lJ22kevyeK2x9fo+KH7rCiS+BY4NgaGkn9dqqVMRHEUdXJTiMyV2ph
WGEw/RJNyv3YiDMECm1xVHaELDOgmrMEaD4XZM77Gb9DDXXFS7l1xh/yMzB16HFQIeKcJQhxGz9h
zrkLVAwmW5tSm+3KyRfzB1GAUsBf2bMZWlC4Qh2j6XPbYvR2l9qDM2n4xebp65Pa5paYqXnGEYwn
IAERck8KeDT7rmGzMNv28whQ8O5KtpfDC+RDQnTkefjXcN5yTpXOPOqG7Zp/yUMNvh4zr4dL0kdS
Y9g1pF5dNati1iIL6eJ8q3VhPj2PxfZj5m7bzwGny9U57uE/AWGTMY55DkKLgbOEaxs1uxzOqRHe
e09ny1O9cl5o8WVrs8VQJJICzuc/+w0rL3gRmTOSML39Quvmvr7etA86JGMD11xRaU8opXJpzYDs
BQzwWOKyH+761+TyDb5wYGEvoUNGa/KjQizhK0C0dnhWY3ZYAEYi7ZS4542v7rtnxdny3ze8Q17l
5ESNphQb9nAhS/P0PZEveJVE/GCYk+XnxzaHLbUmzJu7kTBL/W54iPRtTCbIhGcvlZvQtnMH2Jto
eHiSr4jzi7HDG+niD+k77DUM5OEHlstfjjUGcQXbxhZCBmMLYmI+Cz1tLZpmzmqO+OZIE74ZN7VC
lGp/mttSQDHJnEqV4WAjuS/mfH8OW5NRutS4JnFeMvOUjVK6quKMZ6gjIY2qMe/T7DZ9lcsSN4oX
1gVX4ntIXJL35jsGzSNyTkG0LxWwROJ7Rj03W852agpS+VhyWiTRbfTY93OG27lf0edD4R5eCkwW
rpMbmgPeQVR3An/jNLAjirfvRoE8RT1MH8OmjFTWXfIGD4Yd8WguOxi8AYrekYTCmQ1t3IgmBI4y
tf8pyhjkCrTxhBL4FtiYrSoxHuAjhj1FoLhqHmLn8AqRJxqiyEPhm4d8jTwlbgo3KLzQuw+GfVJv
kXYzZ9lBex3XXgO2UgS4EW4K4ZB6PjnedQFkMgQq8AqAgrmdqAmD4ysq9wZLLUjOxfxxQDDtVtRv
SUeINGz2+0AQnCvSzEBjNSIqMRxbPEPNcM9O9ytNcoAnmDEwExKq8UIevjP15JUTe8PGAWPo+MQm
K3dYA6jz7ziwuZt3pm+o6ECFqFqYHJQZQ2faAnRyA0IZpQW0Lk1kcxkhzwtVYgrFqvDB1pk3KbHu
wDgdNg/M0++ZSAKBCwZfoI8lylYdWh0aEDCqj2c8Jp3yjxmgf32KvQkNNwfh18bLnbgVQnbY9Pfi
tCQthIenpw9C1BDR0wPqwuGEPG5+PkFfXQr2ilJRIoDIFwNXr97b3eQ2Ks8RoP9rcz/ye0I1jRhP
CqghoZIbrImLBfYikRF9uJ7XDVICgHQTlIbz7ViP2BIFL5jKGCh/jfrm4vHMUn2bFWtYClxBY/Ju
C24HUE1l/pyhTgFJFseX95BH+pKUIIh/xJepiw7qwiAko0/AJiM4KgSrKxML37SdLozX8WFXdnzH
1o4VtsAqIKVOhQPzZ5ONsRuvVZ1BIFd1oDARJTNVZpzaGZ3xKeJ3YUIM5pwFeu2+kf1h+DsGxYbA
50A5vz6mDAzQ3dD5n5vAIygBQdyIaYaFkpHNuRKwOnsBcxiUV6iYTIIpWBwRVghdqgEZ2Uk3te8j
mNRyQ8+izQ0f8zkcAnx9iWpg80eeABuxVhQORf0PJTi3SAmA527EBmKmjU0wDmPxY/odyaR49UQz
0pTpbBN6+sYSAIbeanCjs6MO6rwxtbUMeM4pLyorytPHdrBiZxZnyuXssaXw1uI0w05mPYjjgGwW
VEt2WIiUUyNktmWNGTBxiv0gR4E46qns2EP2zy+BrIA1G3weQwbhlePtlHhMdKI/TgKMoUrkSyiL
7/5VDs/N1Scph2G9Tmokf0Ff8IrCqGIv5zo5FYXbncP7/GLKxVtIM0PPQU+4KYYcCdETJ76399Xh
zD8nNAvBRV5DIaAjYtJBacw/dzUMFRya9C0/+EDXboUfOk7mkghDCsZ9cMs9lEEj/UUrBt4E1NQT
9miePCsGMHg7r2rMRHyD/sMdn5al6K5QigAfec9MVUY2WZSfI0PejZwSbenfs2JS3kAkSe2ZbdqA
V/Yd44qBPTD2BZTLohbUCKhVAEzlYJC92uQbvI8cQop3n5toMixhEsQ+m0oAZ9foCu9XESNKrlOy
fk3qpTItb0MJfBoPZLYW/GmaUJTGF6hxD7+nVm2ZDzVC5zPwn8j8VQItTGha3MfBg9nOk4f1SPAP
WaBy7ivW4SmyrwwQQ6XHuvQj4EkflEo8j5SpYclwCX1yQO/PsNxg9mcSlsX/XaIczwUOQKyIuklK
X4uYpROf2rLFOn7tG7iKLyKRGBQqIeAaw0Ggdh4u/RkM1rSf10FPvB7L4umn9VYuh5is6YpLOJQ0
8LhRlE0GjsVOdQ1QkLunUS2id9vnrHyFJluYPMKMT4iUFWpSkcSFAv62wdqTTlf4wgLmFUeWL8ym
QgRk9bNXMfD5CcbNZxuwX3Qwg6CfEZpkGj4VM7xf1ilcA7R07FrJEwEE5HdjaD6WrH7cJgCwMPzg
+lmVGg0e4yNoeXxHGPQXNPy0H/2UbZX7cNZJnU5+7/6cWnR0+nothHp7/t6SV14G38mpWhitb1tB
Ho2syC4ow5z8Eyn/PiHfpfT15HbdpsUFw1fXyroBCURu8B2RON5iJhSets+5Gkj9YowhT32Q7cBe
G/+wQ9RbWmvedeAwMNklxj+C7sJQdd5IvrnvaBozXmwK7qNR7lnNDG15xIB6RoiJor2glC3pbDiK
GOFY7c+gT3Msm8Yn4DN8+d4j2wyp3Lj39+uY1CKcbufH3B3OkNWQJ+2K8Jk3vlHihsKuyxIJU2ro
Pmf/g4yItQuto1X9OsrD9zW6T6jn2C8alUQ5rsLBngwG00SyHbYb+gYrYurKXkG5ACeBtoIrx0Jt
/L4tMC1a5rtbBNxBH4V8CRQCTvXJne040aDQPbZMcwvYXnDyKt7cz2BbeSlHIlSvxIAdEl/FusY0
dnAP35f1Rcir0FIyclPT9JbHZ20D9mE6Y3gYuIqD9dJ3FCgQ1pXQ7QMnMQPmBwbM6CF/EYDNNCwY
Z/lYIeeUE5ezjVV/wYuV3cUYqgsQX9YVOHV6p1c/LBGCbJgzCaOSl5siopntLuxVqG2YyYoATWT4
8AmpXfwBqn9Ocp7NXSYKJWhlDxITPtrpQBqdzBV9DbLi5C+jCF+454x/TuTdwEzZYSzIhzJgsF2z
D8oxZs6cUSZGcCCFuv4rs+WK84qRq27Qc/v4o5Ctx/QWp/c3BrTiFJ+JzNv8+I3GH79aftm2SKsk
DA33E8RRNKGXiBPML47yCXZEIKZWbO6Vv6QItIe4tK3TZhDaQ9DzC/sqGDqJfbimvTGo9QkPOanz
62XBVwY7zlIJlqn0Z7WJlyeL77thfOnZG5sGovOssPUq/FTNFGLKzyDmadCL81M/sRKymYZPX9kR
LZ37BLzCRrtBsLY5s+6x6IOsaTEDdz29vOazfB3oKlgc4JEvvDo0kRlTpwVSVst5LF7EkG5pY9/a
oryGTtEvKyt+vMMrKAKK8ye+qYDXT1RsPZ3KAHlybf3a+tx43SPxqkqM3co39GvkkwCU2uOQY2O2
OefTe5feLzOG3Z8BreCQU8zLP7tXFUG5Ud0K9tct6GHGETZ4Hp0QXI7l0/xGqOa0RuT0eqV00XK3
4BQpkcwrW/ZWBJovoEnkthfFkbGJPfK+FWxqEnWfuUAnRt3YfCGQEqtJf8KC+ro0FghRuw9eY29Q
Ynhz9gSq2ksetRvoQCCQj1eqUxQNVAyLtrKGY3tsAIzDXWIpF0l+j23KX8l/1PG44u6ZkAO/1LX3
n02HOzOAiKf/rWdDQC8EMXODN0AmqA0xdc3j5ueGca1g07QeDUEfa+EAehgo9c0FxOM2sgY8IBvT
AY3Ru/UnI1Hxp0JJ1BIogy0wmCEgryMxQIJuornSHpgdqp/wbBNhjXe67A6yEhYofcAOR3pfu+Gd
UWIoJ2LRMwsIyyOh1WwgPjsULLHRWfKvxuY5b6cNkxP4HRN++uAblfL2C9kA2iHkm2c+NeofpsIo
UhjRF8+JOCnJisQDgu9R7j6okVaskvC1wcXOiNXDd5HDq1GxNbyXZ/cmY5a0xNbDgJ36GKGgQq98
ISDgyaJhyoxZRPYdqd6fHM7iURLGqgafH6Z3lyYa/CvAdaaMGojlZPejG7pE6DTF57lnKgidnr7y
+AYVy7osTsqIOeiFBTAASAEHGSvCSp6r0KGmomqQcZ1IbcAiwNbw9fKMj397MYBtY1hSt0PZiUrP
wnjqgauMmbQadG7vRvF8xajq17ykF/QBDZyC0uNZPA7yN2jIPAfb5wDU/lG3WMqyrktP1s5ibkO9
pQAyJAg/mLoNcTylcj6+6QFMrOxO8xYn0cZ/nF8gifRjin53KVsUeUmFIgMy3kZwD0o9sWXssvf5
mJE75zIMac7yD1xlpf4ZnNfWB8wMFxMGdk9cAnHYgEMoa/sC3LbuJ2fqXUj/3+hUztSzNNSwzCl+
LLZDwVvkeb3ghgc5y6jp04qfpyzP1RNCh0XIQY0HAoFBHpgAnMViEF2V2bicQNAD995dDk3GhFUr
AGdQWqcv5HNWgD+CvTxz//tRh3/cvr6MagUtkfpvwKfDyu9K9XglQ8lef18gS09soWpMQvgYNVCb
CUggMqcGcMCAOCn2mjO1cPNKoJowU01Bay8XcU4rO6opfErolfbK8cN9PpwtuErEzZ55ehR6aqYU
HNRS5/evs4cHgLp4UnFw+6SzJ5AA28mf01yeMXto3kFb+y08coRakdrRdUZ6QTVr7gfoIhhb9B9A
BWsm2gsdWZXmqxadCNhnnj4eaV2OhVuTvJACLKfv5wgctIQ6vxMwwfjLuOu7qcgQh/D0+cztDb0K
ddSA2XLrbegMTrg93bx2wwlcmFQf1PsUDFJ3Sh5SpJnyEJ81Y9bZnwgGz4vxMgw1MzhRW/X87Vp3
0SKUbYZh8YNi+91d0m77ZXu9D1Y2nqX4bzYf232DEZx/BfVGnV4L9OQczx02tKcsbzJD6L+S+pxg
LK4Bg1hV53dYScDnqyFT59cJjCrieHX0zJ9RDfOBP2pyzAgutHpQq4HbG2+S2KD/1x+kfsKYibqX
Mhd6CPFalGeDMXRkhT5iRf05Mjev5WmRH/JDicvA9+XrOOZTNJ/EAA6UD0UJhBEMKVad4gPbGO6j
WqPW6aCnoCMiplOjq2Fq/L4sGm1Uz6oV5hXoQDIhSSiPj5MPfZnpAT1m36gO0LM1vN+GA+jiHUOK
Jq7xiKq6RINi6BAH/LyumR+zLinKKu9rDk1mdI9/Z3uiwuZ9HmCGdwHHXb2BKKThCSH08kwI0ITF
bz2hLn4Brv6PpPPaUhSLwvATsRaKpFskC4qxtG5YhhIwIBIEfPr56FnTU9M9Va1IOGfvf/+BaPdA
WoyxPEzHu+p9GpdBk0f3kS+MLn0PwDgFyeCDEXg/yFeq6K3PsCSsm82oDt+DLNeeoGYoyX8JuAm4
zQsWnEJwPvCS6ULvefAcsS4llU3v3pBg8CqwkKKmUPoT1WkVT8zym7qaPhNVe8wgEu3GrbK5Inc8
KlJVRy5y47jv96Wgr5CnQp8zMH8IuoTB+sThigpup4Gi5tiQT5//i8wy53Nj2pbC0EMam7sk74yP
FKBoRrka8EmkgyLj43x5xoO5OKryO2D+K5UGg3wSPBX6iT5b1KB110pubVQ8NSjYHAJAard8fm7E
i5TN5S+xJbqpizhI4FG44gs+0znHO3jNdQGJqKMcqGbxeuwx9kfBhXMKR8QGCkUvRVoxxeflK0+5
RXFSoOATKpJgnft7/RjN4jsEZTWQ6wU6bbJ5G0aRkMcTh0WcGGHRbjF31rD+D5tqN36u6VXw5fHi
8Qw5Rn+bf8UVnOWPYo0xWAeVRhgq8aEDHugG/wQ677Y1qiM1Ql554+l93uz4fZKvRfGXm5GGhXX0
8bBJOG6vTPegun3hO5NZjTW9PHvV0MfemTmjomHEhKQxZcEcoVm4cY/Rl/tMYvQ1gxBwrjyAtPqL
ec9gZ/g55zSI4nK0VofugW+Kvkwnr2OSx3RlIeDKiLr9QWcQgyLFf+V5iP0p7UG1Q07bdrQeLydh
7xB2VQK/CCCQ5CG4/VLeZD/ZaTKXNuNw+FEwAf8LZLCl8NLCIhhKbTaUYs+Cimw09RIYV+We9hT6
IjHIvhKmAfwjzCN0V3Abn4kP80kE4WNmOxhGztAsrcf8IJ/w93PuzhiErgmd9FXF69E6JbuewwHq
5M35qtpgTOF3XfmYafolEiKkDCBcIgEY/FHyWnw2ZnogXcbYHj9nI2xzW2qOmbjCOYTZLPRMBkvj
1ctVVtzFMx159Qo4hcjH+4ljsvG3uRnVLA3TUJkPeaOkMgWM7IcWXA9qoufeg8xpJUWyJ3sqgXOJ
ZksQrgaka5AxCDOKesaNkie46MpS54LhFdmGB3nT8WP04YhIfkdreFRBDuByi4Z0zt6HZLzL3Hyj
+Pc5MAxSgjA5DvDxMP8qCLYvLjhTkqr53cN+3ZSeRmh9RyfBlFRYENoUdV7r5Mzv9ROxlzhB4XDe
rO5uF9S4HT82AxUBfsF3mrhI+kFxmf19AKcH6gLeeXeGwym2Ie8dlgKb6kqDRjWCVGypLmijhbXo
MyWvA/rZIgD1KgNg2jVNJvguRwWvCF9kUqEpSvXFHbIGVO8r9wRx4swffVgO+Z5byifgmitJfzC4
ikDW7LAn0Abn5dRT10UwinCXQtbECDQ+yDntmL66fw61JX5cYYLzvl1RnivIrzGKfVr6UlvcPXHx
9EZ+4mXB10kCZSH4FX8GGlpUYbpAojUTQpChoJi/sT9P50I4/KSw7RcKHjzTboXDpfWiLHAZTjnd
8oE5hDfx1Plr+wyfYRLKoRoKqM2cD+9CNomHPdosDiaeEiRes3/xnPqyL/kCOltL9u/RPSqP3fXp
IaLaJFG2UaEIbl5eM8yCjbuXHntsLRfK4hlIy86/ezWd8rndZ17HfJViMej82+6xyzx5KTsMAPlX
Wae7JEgCfXu7iotqL4X57DEb/VZ2Tb8xbyUO/0G1bj1m+NjO6Tq3nRt75UwPX4HAv6/gc80YvQF7
Ht8B52tTX3nZf+euQA3PD3z9CR1N0E37/fhcXyskLcs7Ilej3z925RVBUJBsMkrgXbxmJm+ncwkf
mV3n66Hw+wwmi4bp4mKyHjmj5dfJONrRUlyLiy/enC8ArFV/aaPmwKlOyeleSfM4kPASGo6XXWU+
jsae9u8afpcjzosaVueXblR24o0XX16R89BZ7Hj5DL7hKg7GkXYpXCTuK9F7U5ZgxrTCUNYrZj2i
Suh/wlydy1YG0pHNMlfaM7CnGEPps2HtpYidl162qgMBx5rBIqYkx9YrMMhgylF7cOZsOZhYsYYc
qYsm4RDkSw8vbeBQukiTRl6HsQfaYJwbQvj2oQhordONjyDRvMMXqlr/c/rMqNVEPlpsxxfNiw/P
MPaElTDnzkb9xB3KPYrf6lpYdbPOff67515bYX7HU41Jc/j8E1ZxdN8y1fz8qJr9mUHd+AGA61yG
lRnz0uQ38Uez11+27NDael8kDq/pfavh3gY4FfIq/P0w29anmsP5njr3DeWMSpF345sa6e9G7CkH
oC94bsJKX+HwyZ3/gTckzJV/vx/9oGvzOzyCZhKUs3uozj/YE7QU8IYKCswrRAifSdzNLMa8LoZ9
nhROvATlz83GncxMNj3AevRIDIVJ8b6b/oxcbIPxjmY28LRjvz3GkGVgAP+jA2l+b2X8QBm959qS
1v9D/7AbNrbnwFPLVnn0Pj7ntMT6OmdXVNfVDl0B03ckMWHGRZDc2NdtXNF82R0+7nCuhflnVv4Q
QSIe3uZk3ewxx5BAOzFanbaHKD+JMGaj2OautBSTEexjyOXG6IEQRwDQybK5Zqti03nv6R0rqGSa
LP+x78ArDQXg622x9T1YS1pDWoM7HlV0n3AVttmVjBI23gfsguzKDjZ//VSsdYO9Ds4s8Vw4JAvx
VDrjWbXWCGF4Lz4hZtbr8ax1x6ccmbo4m8wEFhmZ0ISXfV8jOfHGocJGDKjnc7czSJMWCRBq7VVs
DombR4pPQwQn5pisEEvMGW085w/oaY/N+wj5qmPpAoRK5rzGUkRguGf2+t4NIBR/aU4f0ePsihny
MPWAYMpQmZWccgngPvjOvgOchFMoZrPSQEWK/dwbxJLMD5nH7Ivaih2OZiAHQkMpA6xszfcOGDSk
Oy088/e2KTwqcdSGPoAnQh52K1hQsVFsoGLygs7kWu0ghOHOBAGh3SKIjB14Nbwm8IzNrHiKJIHd
6EYmxfCu/RVhbX8FfYU5T5uNoRx0VoD8dUN7ds12N2/X4lbBZ4a6geykN34/TPDASAAYWBDwm6PL
CwYQ8Hv+wHdsrmyMjoJ833i6CE1JVjKkUx/S48MMqDe/Jdtx7MBggwBmQhZmMpOsIGl9bX7HqaRr
ng+AxJCWx4iIEXEUhxwSE/8AqrshLNQFOylKtisnnBFqdqQAeHh8gRMGTxIOGC/NmJapyeQ6GJaz
FQ1M2GYni3Msv+DFWlCi6qDZjWymJuqZ7d3k0kFoxuZ8iNwAkYU2NZ+8p/Av6H+XKA0z97USjBBY
ksBxCvzh56Bp8lmmkBCaXVeahOQNql9MsXDKYja7A/kDLeCpo5nxB6OsK10dbRvgC1gWNkkm0+NQ
etoET8e81MCjYyZ36XdoGSs4cv1wuKCSHlcRoA5dAi+knqkucq/Cmh/05Lsf1Od18JzfBwIrEClS
PRuUbxC1IB+orH0oLF5zPt0RosKwGhzVRR5I54G9MJ7a4nEgcX8DktQu4Q2pMN5p9UAL2lWM9wLJ
FllaQsRGjPAVvyFCRHM0h888EDPIrYCMIewn0zyCds7/R1/VmSeGaDduBKaJDMQGoBDl5Ie34IDT
yVA8cdpA6SY+MQAalzbMobTGTCcRyipOe6XlsL5MlxeDszMnFnRmB4oFuP5FYIEyfPj7zLrcAtI5
yoD5HqSGHR0CQAAbZ7Q3qX6esEHKQVtbm0R448uRWLBsntTu3GqQIwdO8+c8YYBAtwpQDb0Z5xgz
jYrNa36fF8SmgFdh+8xMm5mLw8lSrs0uvQDEAxIyEfWZCHJbcjtD7mPUKfNuV9xHh4kez2TP68Gt
49np7WQuVxYvZxbEcdmNscekB48V/OlxLBgvKfJEj/tJyrbU90tolCBKw613x1eO+wJO8AbwbThJ
dnxlywWqx88MljD8iZk+Y9yPrTu5BRUWgi3PB8vUyzBpgDjjH6hcH7qpBvMpGBLKYGxHl84ss+QV
cXPmZR11D2hE8DkFHSEIeWeY8XYgyUEeYTPhGi4AYzumD7sOeRvRmzPUKZzGj31XkWaR8cdQFc0j
xLBfHrh2YMjsx1A2+BjylwVkeI1B3DSj+8eB5/lD0Hb6pyuBsvpiwzSrCLZyU3xqTJl6QXBJzjVT
mVR2PilLu5sx/wTmnmouD77uNEEWKXCzrgeBlZenOujNJtoS0SZ4bBIKlKN/liYlkOIgLnv8vdh2
0KY8Z6VpomnlPskDwDNgZiBidcE9NrhWWTdwIsmYYWpFxc74jZURO6Lrg1T2gVSCIxa+nJMTis9p
jAfgFofWaUZwK/FpdrGEvwC6i+WVeSR3CTdF1ccLWrRvrjQ9qleK3kOpMMP/WrdVbIyYqBu5Yk9s
RMrz3nxvVF8Ek0QplNjJ/suwFczlL+W2H37pf2U5hZhiNBt4a5h0cyYMho6xYfEmB8K2Oku9ytBe
zT6QuSu3CYMCo4BKiy+q8cF5wZwQNALU7iSHsdlUwA7TJsI4ChsU7kgG8PAnGVUtKzPuo2wqEH8T
NnCdHR2kxU02I0wzzi1/znf504wXWG0/N/MWys/XOE8WtfXGDOVpwrjAMlkg7BezlwS7GtUcXRIT
GxkuzUq+4E+DM8lPzEAKBQwEPzwUS4+ndcbvJN3Y77Vw356uT3v4iGqPI/0UZIQh5UJ5eyVoHqgA
i/T0vRFt5YyVPuU4ft9ecqkVTjc7C6jm9OYTXUujyUPHzEHB+5u9Y0+bNRkA5d5H9YyLfLtbKBHF
nT5bnCbT+2qU4qjHhCmnBdixl7DTskuLrnzOPeI1unX1OX7IqgkHpZY26648Qf1vEiX4lLZHjKlZ
TxVYCNanovfqYIufyrOMUSMTP2UMFamv7RHR4KzeQMcFMOZ70JKxUTwbCuwRKdVWOgIUKWXoAi91
9ogyN4WVQAOWzN7q7Ik8GZ6UjFOBx7Z+tRUfJ0a2OASFFlQ2wnEpxMx2LuJB5xDeBeUD0wZrkEdi
egGBGT4lKDBZephuHJuXpabOJEccX002EK+VN7x2N82sN6XReMTqXD18YGx4nEC70ERoi28Hecye
9Vx9x9Gz3yZSmLkyCyRShY/uvOcNWvsU27iT9vfRfJlsl93AlcIHgN2y5AvK8YH0Od6p7E/pkI6x
BCXKkwhtfRF7YcdsCYC6dj8B1Q3AMzAWvrbo/CG8bJAVjPEFQbljPjbqbQUldOQW92N/LOVdgX9+
81kV3lMzsa2Q7H9viyjBzMZhflsx5otRRrW7F453rN4E5AG9+a9mBXwOBVlzmAAxnObwsAzoKqdO
IkxTF52M2nH6TCBZvFfF4RubDW43o1XD+kozs2zxD7/ZHxZ+9b64+wgIML428R+ZUglRA0OWrDqX
8EKpMB/1lOEKXLQ3ts08Hx8fK1FbL7wW+tAgTSc1k/i+GqbQotnG7+CTWf1rnef2d9OklCbV5r4q
a77EzuBWQBzLpT8y+L9P/EryP/cAwmvicFMh2WBBZq4WhwQRw8USkQ5RqX6BCkKphrIQlN25V3Et
YlqN+YiPcAwEufW+b+d7ynjsEVjP//KfJxmoLzN+2ck9uo1PQncZ800Fr0obo9L4ZsgMXOGnYJc0
srJkjWkEzVYpTNsOJ58dAYUDu7O3bOWO5oUjBZjfvFP3fTvndIds7M19Vtc/aXZAcqa92d0Wqrgq
MC8yvNgUCkt6Gr3APOWSd+gIc5qvDyC4YPUje6Qux+1Sk9YpRphyNBqxHKTkRfA3WlfBBtutHC7D
K9Qm2OozauXidKRkkdaw5TVKkSHplBTJ9TD21fBTn4Kl4ytzw1fyNq1lBKXwSixVWtx+OhbYg3YR
D3i1hzVzL8ZVkGX1+fPjvT/LLnef2e752bziVYH/DA0Uanp+UT7KvoJ3ROfIlrgeevjY1jGDQH8y
tFvPsP6B/p5BxzphmwBNl2axOPGl/FHn+jwLxwcZIofRH2ruwkAm4qKz9KPwgDo+LWHcvEy1nJUz
8FV5noSSbqorhPgrdc6/q0lUn/RVLxgTyShmxYyXGn5OnU+iZKtEnx9u13X191hUjgRRmEuETUVY
zz6u4nHms5CXdstZgyKmN4vZl1GHYFRc9vkba6pDOVO80h2jwTzVbhYO7xADSEjOM2hseG5eZcsW
SBCwQ+3yqjM44f49jG0YhXyXf1ggvNe5cB8nBW5y6X7hM9vErzgY6/mZ10ysjqkx27Q/wDIjP4aJ
E1TnxBsglOe+cAeEpBz+nUnz208mGEAoSDKgj+Dmit+MeWOBlKzmnJZ2Dm8QgRDLL+MTeIlsuvjr
TyI+3hcHIxo27GYQyfERWpvn1CSM05NWyZ+umwKZu3ixfazn4NPvKOJMyYOmnfY4/N026iTM5d+0
xhICxkJjp/T11M43Z0woExbcH2+sWm3nqHXEpBmsTrMnsatXc63FAwtjY8nMVEvLMJs1M/zXyOyl
WLk+eivhloJGh9/NnNqhGvPoOQLFYe6MQJIoneCOYl/Jc/2FaxFVb83ttXg96QdDNZHLK2az0Web
sNWwr1kr1rjEEvFIQJYNrwt+Xg+J6+8VJK+DTtiHbPxhIxKkO8nJBHZQsC/tbvt/PimZBX1k2hkP
Y/2dpqBcVWt8qSFM7UxeiV6eddmIRDuIdKy94Zq8IqGltIu0hXSV/M7iqEwuSLtnLpJffwroG4Vh
1LC3p/mugtLFToXqy+jIzxgvb8e63TqEFDCJrLC+NNnft/xHLJeEfKzfY/PnASuk9BQj4Fvaelo/
nRW6U/iOBMQiiBmb3+vhAwOdVJPE+Xlucn1dDdDTpfzCkA+HXDHVfW1K0ZMhpRg3w3BA/5bTSFfN
j4AXZFTWq/5hN2DA3Xhz5wW/rsYkYimX1CDsORwPw4+p871uitwR95px/xiRjNFcsmlxLZluAWON
+CxQdsgTw9GdqKOf70mZ7aENDN8+x+dDlERGRISVNTnrEx4OznXeG1Mmk0Z9vXt6v2Dxo/pSKWiE
0UbCYQ5BjPH157ddguDKr0t7Oi1Lw0esZDAIXBTWFHlEdf743XQjdnYjRcVPOZugMv/TTCh/PzL8
iWn6Q0rEUGPpNKSmTCTaTxuRn3WdA+n6TKEpwFK8345COKYTwO3J4/JZxWs+KcLqeUAeEPHAwLdy
JgC8N9z0F6NyeufwzYSAJihjQKd3hL7W12/2TxjtYUdsK0sYcn876Nsf2ZEcJmgvlCDTGA94toAP
T+LT0bdj1WkjHmlB+s0noWoBYFLP/35oPRGp7u7vZW3dvYaEK7wkDVou6pTSO/tQd6xmP8W7ZdlS
0jPgcoorN78cJlhcGLfTk9v9T14BZ730q6RsEmxuHan64+kr3MTp8NmE2mE8a6exgWkT6sCec6uG
umJ+oISX9JSqI/0SrmCMRpuvg0eq22YOjv22wWrjOzr8Xa+gIjV8DU9q1VO0xQerPeByjcL6OTL9
Gl+NJUv6GPlEPn2PdhuCZp6X6IMYCZIDOTyNl3zc+80SdrI6vePMIUrzqvGEX+GvdJtmyDV84uOF
yu6sssnffrn51NiiEm1NHXtsSGU8sh3kzSp4w9CB/9A4WbHUUdkB228TOBRydxJJj01HKiEqaOth
PhAKoUH6x52HwfyyEygpH3QehH4OLu3jiLUy0p5HqZyxQ1mwHEe9Pp0091X2JTqa2Ub52/Z7OZ7V
dDBvKI+JzKK2uKMaezGg0Eb25GWrX2Clz/WRHdTchUt0o/MhV/hAQiYFrsAvt5x4H1fXDjnt8csW
IVvbvWqNugDJsbCapMq/vzXCt5P4c8Tr2iEDVWY6797gXrraWLXfqGj0jfiyoWEowt+o/cs/Eb9U
2Gs17e1DWYylWbHIv0GGeEDPDtp7K+EVTveFoxCjdRTIkGTA9O6GkvnIYnJc+fhY28c6VTw5wOxj
AksQOn/tQLxrrfIC3wz3gTwaCBEcigg23/09U7f/LF43zWwGnQ6e+7/tm8guQ8Y/6U0P6tWSe9sR
4h13FzXzxWZoO/0aF7zx2BynGAubqWKTsNIdP5PNc4w3MDGJox5vODZkDfFB7b415q3vhQS1hjxh
Upk7nJF6worbSO6dEfOZJSkxJB/NIUIZD21GCk6hmNGTafRjm+tTcaN9/JLFoJxGzJuZk1mMaZM5
oV6xbPma5tKpSvpU/mu5B0bzvnb/8GlKyWwybmT7oAtGLGgAKsXBDWpFexg3S0E5KIazmKSRlhsn
6RdF0SO1R/Oi2U2a5ROwBhkRZh3nI2plVpN2JhOuOjId7TNjN7D+BKY5saVhpYgqcvrHxWno/6jB
b/a9M0h82lLzQm9zFYBldtsb8ARFVJktipOu2n8qZuW12TU25lsvYrssZujMwrnrpxsi6AuOOPNT
+y2bjwWWV8KUKniGzt18AZQzT3AZJjC1SG3mbFbCzCtxah/e0QaGKbFi1CBZkPHf2q9siFVWbPMw
MQkbe1++RWZxy6JgFBR0lBAwC18pEjJtWbXhKDbbwuYIVIUmjPhVwfyQOdGESgR56LVN0Yig/O+2
CEEHGft0NVkLE1tiEvY6Zw9b+K1M9vXb69wkFr9h2sb3eI41jEkLFi1lfJHY1f17wDIxWkrLdl9e
b6tSNyu22jrIKXbQfqAOu0CAoBBSe0qzXDXv9G6TTU1uJcXkpEDHT22Xmd+AwcuKpxnNc/tHnd5M
TORjW1gM2q6uo6ENdvWfhuoqt+JJpKY0Y1DH7vHLVzaS2sJ+FmvaAM5EKhGCcTPszKJgRrzTTQHq
LUqdUF9RgGdLxjgVlH4FOper7BLUJgPs7uRYZvS3i/DxFQajAMnlgUavFnyxxwYodUphQSNfcPAW
spKHEc7eRmgOrAPZPpGDQcdGFwaX8I2CZWU+59CeK/hndn8c/A6p9XCxZ21AVweB8D17ZTPdxp+A
trr5Ldb07pBA5T3c6HoUwPHU6Uusmq31MSatEd6yqbXT3H62QyYQJkW/Yo4akrIeuJx2n7egPM1w
ne7WMRqh7y/K6tt4cFm4yReBybZmxrv265RP2qN8NVZhvvixLwNm95M35SYrAlgCc6UeTuPoOZm1
ExnpBE5c+eb9jpCeaXliaz38NEh+aGAwYVU/swlqmQxTsGAkOM/PVsDhCjA2//uybN4JREvly5OZ
OAsDP/Vo7G4SfAtwu/4IVwtci4lkO1eKGSf7MyEznM/gfim4/DHjxTr6Y9LVre8uYtLPaM5qLa5f
T/d2GPTSQFYAge+d5hd29ft8nr7iqTlK9oOrkIsR7lij2MdSgBuChxBqsmg93xHo+rOma3z4GOpN
IGZR/dyYShNuUmFsuEAnyvP/Od0W0mxyfK5kxgX6IknCokLQI58zhczhcX6BiaTcfBVJVPLZQtsf
52xsg4lvfqMNpFT85nRIbFaVhEn5qv3J1qW4JweJpPF24r4X6e0yEjlSADkirCQ8P1d3+bf7WMnE
rQW3hhAXlcIF+kxCCyBS37/s9GYB+4toJA0UyyS0vPTZCNr+tZW5cSbRu5wVZz320Jp2lV9RgJKT
oDxnjP/HwyrhS17DlAVbhn8BOE9P3sitIyi7hwabkZr2pu7u8K3qv4d+h7wDOszWW9DsOHlNHpDN
hqQi24YMS9FEI4gA6zbTMGoEu8AhZpPPm3uQP90y7DctczAaOe2YImlUDDLZNo2CWHAInXr9wPzn
tUviauoF+SsxQRmwWj1mL4PP20GGmqGhhSNx9UJ2dIJdFSzWdhi5MN0jREN0mNbgAgtTV6bxclXM
ik3hJ7/gSIpVJlQ9oP3aK+AXlif+BzOmPtlMyOMD2WOpK0J4QeiIRtJVxBcAKwLklxtAw5rJRO+K
vdc7N+oMnjpqvr9x6qjRbIw3ZwdqNHZ2EEtJqr4tBdNNHSJBAVQ94YRpjQtVx8E0DVMGnBWgxEAj
HHlaiGZoWA5CLErufpJMPyfmvT9qNct+8/XdYrLVbdAiI3nM5aBB0MoOPUUCSLjNa+yTgVfJ+6Rl
aSejgsfuZ3SBESbC5CPSmYkkKBd3+h0ojHE9PCTc3F2ZhrL4AX5W1aBI/eZtYfQ7RkuLUTskUOTz
lFKYDVmv3o4X0q6DYIoShdtEHhiFiNe4cVDBEFwLpC7dov6kZLbItHvipgy8ufevDAjgVml3svR8
rYjQZmOt8GEQBftQ3T+z6RPkHO0+M8zq+BUjsDFBPt9uW57M91RYoGbC7zGgrBwPXjeATODrUh5k
7U6ISP/U4Vm0fn5zJFhbooHldaFP6ZtDPXqgmvoCwGiG1DtZbBO/eiYbmfVnB5sRlOb9N7ZkPFLI
Gua+mENRky5lZ8MkiMduPI+xCwqb9fYlB5+VcsKziVBzRgxzrsF9hRnC/I2bADh5GyDiIbcVt3qi
GNyCpW10quLDpw0xuldTX2rDSvVVhjjkRn1ceJiIKyHjjKKBlycauK7CoMnJsdOsjs1tZBXd9IM+
nbg1D6f3FqSUh0gCgJ8mL1eilE1cfO4fKXw5txnUJf/CCQiZxfgfJeFHnNXED4k2h/dBLADxANPd
C2JmSP1wBDlr+kVZETXR515zen+H9xQOLZbxBGj+sVlKjdkiapx3u0c2lfApzB1MM00KNKYK7037
Q4o1PtUT0nbq/TjEthuukO6KDL4ecNKflgSnoQlvdmETDjvHdmWHCcwTn6baKzeYsbzmSs+kVaeY
VXzN1/cQP1C1s9ERZrB7bOIl5JAz8xMlVDfqhlOAW2WJ+Ln04FihiZojf6AI9d5hauckf8y5v7ky
n817VW903mCVb5has7wfB3orSDSXntuMxvqfv0C/I58lG8KEGPJOrogbTVwzt9VWnlXLkty0Vbcu
mFmswDmCMRvH3a29elMcHof8wE8um5Xw063HW4his2ZeRK/V0/1EmfH0+y0Gc3983Y6J2Qk0xnsb
bQdcDqr73aRkDGEWxLFTz/wWh25db5j77ks2uHm8638rvIfAi/kBKNCZeTvUGxDqfqddOXA5+CLC
xD9hFSO12rNfcTJBYanCSPa420j/fDgb72O1fP9CRFl2s9dvs60jXrK4cIJwah6Bem/KDa4Ytso7
wEcAMMcsJL90m/b4YWUdEtbraISNjQzlI1m9YU2jZECamK1Kb+DhpGeR0Z1Zbya7eiMeH4d4OLr7
yB0rRjWvIzm4i1bynumQGvAJk20I1/cVX1hLORTtqv39c7iFzfO5cBLxTTlWR7yR0EZvaBZZ5aiG
RK41BRZXjSXiQDmGj8fwNtiFXYQfnUTjLS5L+bpmHmbJJwrbJ/MSPBpPVOz8V4uegTYjrYEHCvY4
jxhxh+zvyfkdlaTbsvjUf691S2DFXEPreSVbFDd/UKiUOgL2IqUE1cKUAdGs9Pv1DSrNPKXaWCp0
lRwqdgt+t5vsR73xvaYrkJ1jGwhOOuuJGe/X8ezG75LDM8ouTfDYDfwWEZ7W14kDOSwtcF8KVpCA
GhOK6einfU0THyuWlXZRDtikqj8NnPfx0HNg/ThU5KlRvTHIsR5n3Fv63ztpOoOdFbcK+xSTcRGR
OjaEMPOYJ40qCJ6MbLjPPzrjx2p3d6Uf7WVjwsCrM456/6WLJqTTRIGOOv3BH+ieTi+//2t+x4PW
b1isr8xJGE9jalAwEKebYEI4mULPYigAv6S7vP30MAh1EPjy82ymNZY8X+OXXZPB8pdxW+VVymAv
weiGXQjWQMaez26O7wDIIMUpBB72BGwNdEOB68vUldDy1ryzlAyEY5eqAvNPVs0GSQzjAKaQZI1C
GO1Q5GBWPsV/gP/D12+CUYiJLp2v1QOPo0jTLdRfLKD89W8WMFSGp/t8Wghint+Qv86olixq9GdI
MLHkyX6EixT1KxkKZB58oMGil8BjKnOUtRCOVpDHQGDS3cTTNvFGnj9R7w7uhspg8Ie3xw16CCrS
MxSJVAjpB1hlIO+hCgLFxC91bPDpGXnDcGBizTlgjyzhhPxT9zGpHDyBzxjGLGG2WalVzpVxAFlR
hQuUGWO82YzuyhwVDLLkTn0TiGd8rkAz/ExxrCv7vkkur8283hXgmitlX0X625DZbHnvo96jUzGU
M2AuCGjV4IdqgpKlX68669v0Jw60QAoT3gip6rXap0dp2Z/HZ3q9N0vNuT0XV+lBGhDNXXtOxbDf
A/W2lfWiyMSyEqgKwZbRJQYzjJW+fe+rfXG9M4hkE4dVySFnlD7FFASR6JP2TOMjIqXk86D9lQ3Q
98f1cX3rxoRWFNr9b7XnP1kgz2NPGuZ/5HEj9R3UhLD0rNKNXSBI/v59zMl5Q5uUQ3rhDYw4JhFi
9J1/l9KvlgADk/oSxoE6VyFgpm5FFgWCzR/ioPAruyA4hb3zpo3kBudWHuSpiLkUeaDevvtB68Z+
REdQERINAwbuDHSGktCSQa+J9ucdW5/aQQ3XMIj9t/Miw6/SKe56GhkTzRSz1fhNi/ZAy2mRzjOC
SJWusMRD1gJth79ZxRYplbxBguIGQA96LwIzvKzAT3Fsp0ak9cOKCmydQpVmhaoXjQbP/Y59heX1
tbrhBzvxh92VSwutS8C2ZJjPIdgh1ghSGX/EP41nDgUgxARel88EzIvausU6rl3zSGnbGnI3ijL/
vnpcNGbjx+dO+cUVkENSOqvcp1COWBZvRDWiY/c4fEZrbEMIMsnowsOSMqfYZ7vmNYPWhSEiDhI8
5DdudmBk7L4fU578Mbfyhk/zhYdy8xVMbMk2Ap1kil5PIYhTxmglniZDFAcCCoU4FWH4RXEpNnaM
SyZpEODonNSwmpFTUi8nLqQFlPq2HuGKiqCE7f0XDgwTA1hX2bHffT3yQ2m9mLZWDtvp11COT4a0
W4HwGrhzxQbG3DBjppU4P+fDmb4ideYhhqaDnxCdA2vrnj4BoXkeVDu4W8I6uxZnJIDubf/6Ff+o
EqL7cTgfVLQQacaIXtQ91+hzIaUVoeal0q14h63bKOh/SxIzy2jghEMFEHew6aaspi1RIIBs5GIe
6QbpZ7nxuTYQ0DfZnGvJSR2iCGhK4FRcs2P8thlOhhPr/vs9vbcYoUPq2PSwm4dbhU8DCY6CK5ps
KUnKw+Qoo1+EpwFL6wPY6r+4n0D88Ux4IIKGb2TXpNY/B/dmcMYHzuFAXiPqKBgjwz1e6IPoudh/
1/yO9RajXjS+3CDZVds2fk+Pc2dsCLTp3SIV/4eX/7qbbDP6rIi+7LSceIp8VgwcIb4G7Q27yuCw
ILrM/6vj5Moxc245fs4INyElHlgBv4fSxSdiI6Hr04C8YaPyiGIcjfXJmUCK6lgH7e632YnXx4YI
7j2FH2UeQ3PhnF5wzEOdkRI/osGQbf8SF7HLgieruo72vFl64WqD53CVucWxyhnjEE2SEl7T/7Il
Gg1eyL+QCcp4Ph7uK/3gXsZp46GGjgccAglkVLr0mYMX+5Xv3CBJ/WP0YdbPZowzDw89qlBUOOAM
dM7fM6UYh5Z4HZ1YuivZ6OnhyTtlvEzfg7FKDKkWGg+eVRTkOkRdV+RBGRmM3N+tyS+cXgZX+H8c
FI4DzhmrFM8WThoozhnokJGJvpvVlEcXowEUb0M6PUptzAb+v6LDI86p5XOzqbBB6/8aPbiafL5B
4pVc8c3Izyy/XHR+gI7zha9LNqiz+WFuDpHdeWILkvVJrBI1soqGdIq3S0ofAcYFJ53RAnC1ZNJq
QczlnuEwaqju/XB7cTDIE3hlOhdygGiM9iy79/saMXmDXQRrrj6UAqwRNRsE2Q4OFHAMV3BfKFHi
grYak5fFC7sjINj4P57ObElVZonCT2QEg4rcyiQ4i/MNYXc7AIoMAuLTn6/kPzuCzaaxKIoaszJX
rhzh78HeLoGGRztoJcoioFUzXJg+hKeoiS+6zu1iAKYZJiXYcIJT+LoQIh6FNkqWAtUIvl2N4irv
FXTU0eDy6BGnDMcoFL+D6ROvIitT8OXEte5RzGC/7OGR8xi/k7lA535ctbGj61gjLI00VXq4lTqo
44DcotICwCkcpGtkuHRxb/wGt1t1skWD0PTHD3D2q+vn2M0IsDdnChUoP2naddA3Qcp7hlVBTq9Y
/De3YgRpJmFSBi94XYBhbit2RmJDC2/mmLmhN3Tl32xbXBA26GOI8ry7v38/CFSGv0I47ImWZEGb
93C5gUYychN9U8CzZNd3Dx94FeKRJD52BZoxiTaQAs1xM2fu7z4XsO1VxQiBfCIR02TZT7BqWcoD
SkyPPHURWqeLDzmgS7x6iU8hN7YK/nNgYNe5wGIQuQKTCM3JKQcZWAMtpByEV4G/qgZF99wytrK7
rwdeChvVOzy9F4R/FhEfRaC73oF4JUpg4E0VwUY6RZuiqWbh9SBShXQ3GqGEHOS4Z801mP9TgyA7
81yS4ZjBZyoIRzAViLAyhCNXCJZtQgdx0wXwdODZMUBqVF53+w2YEH4IAJZAmkENExRHgLXwWd8y
6/L5bClxzL8tXsWI7TQ0FMVoSbC99LAsT514g0b4OV4q8a4zNJUtGimyTdDJp2jBGbLWVIo94iNg
g2ffAQlNAeR+fXdZqQzmCtRxNwglcmVy7ew+A1eRXKY+8NkkjsvJno4P8HN7ZKkZOA90sPGowQEO
N3z4ujuQHqYXBSbVrfARtmvmR9ZdIEJgxrJlAxrWfPlXC+VYN4Zpt58AiT2B3vVzuhByPLpumgoM
bTRBMgPRDcwI2twJLpko2N6FVRPr2p9rJSPfT+SbMRcr+RGa2CoF7XhfbNfItj2Y8xQvTwEe2Kxb
9CMJDEHHywejvxoTJM6g0PgSSQ5SITiMcxOQ3lIfoEYTX231kZ6IboTztJhOEC2QzXAx7x+FIjO2
BbOUwUbR1ACmCHbQLe1ET6psTur+88vkKuk7NjDMy7dCzIZz9JUM/fjSn741Bzc7ppRKXWi9CZvB
UWiP5TUyxuru2kgPxEZ1wx3Vtq5AH0Bui/7mNmdeHhyLCLYCApTj5U7JnMYqcC7FaY8QxLI/Zo5E
0IL2FmaI9LeHvx4iCJ0QVorBlDEXhK7WsYMjMwabd1DDD8iWuhaI9DeyHmuLCgbDZa/UKZnIAxze
1wz0oJl/ij3s8vCvQVDyfu9wm6ZWY8llfDO0kTXubyIsACnGakRVEAhFG71/r6sb+KwjTQiH0pa2
Qy7B3Zkq2CPmIpUJf25mVOg3wbDwc7NI98TNYjJHLqTTIJ8y97PJeTlv3AyBGAOtwE/gjdMNXpNN
I8Kk8Q3oxaDWz6T1E7eHBGpPC1bzW9d87OLIIFwPP8IVAqEH7mYEEH+Wdi15BSxbhCyA+YC1BrQv
jbrEXsAkCoi7wdlxhslDwBlduhH4w8ABwo5CiD0pcysAT83UC0/Fd5KV5HkpEw9REqYCghIssEl0
YRKHBPmNumzSyx1sScr5nZof+K8IH4odCLY2wJ8suRKuFDCygSYD+QlWDYN/jjALnvG2f3XMq+R8
UrPCh+bt5kDY8RlCHO5bbEeg79GJ32qUktV/eH06ekcQkAqi72Tex2iFegIfbKbcicYtV+yOifnF
zCh0MFdAiK/R7cfSrS728Lk83PfwG4GJ9TEqcCKJLUTVFSy3ABKH5QBLIU7PP3DdQJ2p/RaeoJd8
uShuIlM5EAuKkQqPR2cOvF8GRoKGZw8HA4BLFUCmtMX8VM5AZX4KF5rWOLHUnMHSABFdPAALC4GY
SDBOZ6VZ+G9ZxUiev3+RTr9zRnlC5SnEevEN9QzTl3Xfahd9hp6mJCt0xkQm+RPCrMUAJ3a75OIE
DjWQS/EBPnalqfCbhH9EH4KN134CCs8yAHfUEa+RdJ1+bFT1RI6BYPQJpu9OPIJhVZgQ9yBtdEx4
+2RsxcWIPsDILokZuyw3TWmqcHO5EJKM0P9fmm3wYU214GQCswIMD9N3cUQszn+ktQzj3pIAXdhz
f/uAp4PdwC7/DuCth4kXsvH0tBO6dBYDaHL7JiELRzJQkp733Kte7pd3C+aknPCjfat/0jomNVac
NKoufiPkOgBZGxojcMv+EFPeNCqwywvVJRGM3oUh/9iMHsAC7AEh6IR4FlV+c2FVCb5ag7Cwuw0W
9kn2mQPUv62Z1HKGl/VYBuxF73b+Jcqm3mg7AvKxO4FZBHZ/XIF+CXyOQqSLWQSZXv0NiFJIm+NK
oPssAS8CuCCA4NSQEPBe8FIQGhypBeYEZAYOjJEWwhhXTBHtwTXyo5DQMA2YECDzAH/9OxRPm7OH
hJ6xGXKwtWPCwBDFGYmTMwIm8yEeJUf2nIh5iK1IoE8QKd8tA6MelQkHd7jP2MVvAWIdR3VxHK7F
7fZHJMenJR0RdTigeMCDmeHIW+pvTF2GAztC1P6QYIQO0Nvwh1kbkglURbyJa4RLLpjAKB0XbFqE
JEx2tXAUY3JveRK44CDj4EyBmY3ZEDCUOGgW9hyI9pxvqdgicM19ejZ3YL1pa4yblT0mfCZIMbYe
qK+YnRBKMg/D1bfyqFAuOBB2mVh5BzxV9H4O8mKVZ6ltaGuU2RBxI8c9h8ctDcEQJHP2M7xLrKUX
GQ+zNWv9C+LD8kL5jt0LOdCR4JXHGofLyjcnLmgb2owzX8938XIuaAsOLqhi5GZah70ALUJNcBTC
E4TKTmtxADUlchN5AOwWosC3CJSFC5YQ9F+Unu/l29pq4OJxAuQ6ZWsDQo4ONLk5zRhdVjUTnprf
qqE1+Cg2dv+VDf6ncoOlyi9OrGmoGpBKqUECdg9xAJk2zBRf9RcgOtReCJvQY9BaFJ+P6P1Sy4yE
x1BEySAGzvD1yzJFB8SPRHRFegB/txXwZhX7VsmYFuA3istB96XiMabA5MPP0CNvcTsBORYNl3TG
KBtifnlTU2vNfPzgO2+9EJewyEB5DcuRsLEgXMPTxAUSA14h5cDOvpGJCXiFsUca9zb3bMgfZMSZ
dFyIa3S8+Ifi1kHXJVIzUGbmbxTmu2rzyoYpfmEApb9vIDXXnMmevDDtgJTkjrSrR9LPlegDO6qF
eL28OBdzHVYhgkzAZGBJo9x7O4ORxI5QOOEjkM+Iv7LUPcB/eFAM5QOyVT36TEM05JEFacAWjVKy
QFEQXIKtDvBVJYgAZFTnZoZ/0p5OJy2Zoj6Lp+DmQ3GApx28D1taI7cIs02t1EBQp9E6PtVQYA71
SV7MsUSFfm/LJKtvQ9WU8QbBk0ECinEh+vFCEMYps1dlYXqDD9UNzc4khH5lcIGbgwCSwJ1pr0s0
Ebohq3G61gOfX3gJQpodkI8Nn2wcugj3hQcFJlbLGyFJoSa5T7uZg6XufSZEPMqwtX6I4DnfRbh7
Ep0sd6iz7oxwRp9FdCX2pPE+3KAPwGAGhRMhu7AunGPQPF4xJ5dbl8Q4BGXIqQfdraahz/PyATNr
Rxon1QhWghqeQTCWxEGFrBMS6MGytHSfSAEzJpbnaQDCwe3s2Rp0YU7wkaacPh6eeMyxyrJlPupr
9rluiCJ5jIh9c5H3O/MHnmCV8Nxjuu8HQnJUNZdIn8zGwBXxw2OnoRDxiPpgkxUtkMXh4Y/jEd6l
RpotIQNGCcgYRNHfhy1WICNgPEKxxCauiFzC82GqGgzXjQFQmw3H2+jCUXyKHVwWAsN5bnJ853B1
BFShjuIp6LDdAx9lgP/ui841fBFAFoW/EePYcvObCt09U3FqnYJJHDnWPV6+typKYJAL6zcOaXZ1
+qALh+Vr+PZSa42wBHZZWYCb7Ex/h2CdKTYuOJLNGDpks7hyw5sTTl9w+3fBylrRj4YlneQYNHVw
HYScFKst6ukBLX8VAWLQsT4Ixos3gXI1Megwb9b2W0AWnRtej4eKrPO5tHnHRum8fBCLUF7iR0r1
wOGxhXUpB/+/Dolpq+OTYEhvDLeeCAM4yefhGYP9YPjZ5X6vBzSwf8gUuyjNOMbsjYiAcj+aZ6XZ
j5zArfoeZh4wpqAFv2FNQsKB8zAS6dWtCA50TvzMQfyEYZGYPncY8FnWoYcSjA0fILDMFxCSqcN7
aquxdYsdZTRAtMAyRMjawoDC+AdmEg8U9/gWW/d6SdTM4IRaJCemPX5b0MOALXlDWYe9Fq89cLQg
E3CwIIzK50ZYUxuIViaPS0LNp0BPZn0MuNG6o7o9KFL7Bm4QEK2qmves5tREzPCTx4Imi49ITe5w
7osX2xXcI4+lAD7CwbUjdDGq1udI6k2JrdoBU+1E3k23Hq/dc5wDoYmcT+xI3ZFczon2/a7Xbxq6
i9bBVgEy49VMvD5sU+aHqXJcVCNN3sjxMuo5MBfJlV3ht00Q9/ss0abxe0oUlFHRGde41kSLa+ET
CGNYESi8s5LvywLD7RKHfYk10Mh7cz4IdOc1GmOBRZW3ggDfln8GlYu99j7XqRxA+FcrClgg0HJ0
jMZ/LvDkS8/dXbK814S7Mq6xCFB9g+nhUAD4v8bzD7zOxPgaoDLV7bCDHd8l/Ps9noWvcfJc3fuL
e+3m/UUNPfroZTJIU7t67G/qhv2Jjt2Y5WScncQMmy0HHkJEhgHZx8+nvKHwniDbxkdOETEOXwDb
hgDAOoaGvyNb+6vfKfwO8Z2J5eyGM3UPO608cIpqw8aPnZ7mwzeDhrwinvZ88N42bq1iwxFQiKuB
6XTLHpVO+dw1YrcHtv01/tuiX7y92Sv2VPSqIBKZYt5LCNqBExEihRUU3Q+KxkxEXq3hOFvQO95G
TaepZo0CDnTYiddp7jzfBnYLnJe3+Ghd2PeRk8s/VC4okCCD4lxedDgWAJO7rx0GlOYIhuNNiJ2m
N3s9ltK53qKHHSwFuVkEY8SHzetVBB/VhtKqUrZqunzXO3h83vvX21aCieAFg3Ol9vr4tzLWf54D
O8Gptho/wIjdtuGP/u6dVGk8SPTFo55IWOe0xOowsuDY6kIK3l30s8PzM5gmhnwA7FbV8OgmuDqu
4z7azjtxCu2GVQ/6Gk1YKyqoqbEbw/wELPgqwqwn3Rli0AlKA1wO+qnFMpDgnk4xiJn9nrCQ/HXW
AkcDhcaLqJosx1AfFKlF3wcYpa/Vvzu+Un9yz7iqo6ts9KutED1+kOA+neF92vwo6Njgha7cK6BP
2dJgkl991J00sMF7gYYuE6FI4/f86ukdF6LVQDerylIwrajzDjCfyCFuAb0AyPzhWi4e2jKTjR7e
QzBdfExgJ1BKweI0YFeKP5cRhzaANjWyuLj36NLL3iLtLaLujJDdJTT/8vjaGReByXdpiJPKOFFs
+n4HfpDMClOgMsvsCRcuURI7hztE1OMaJKckRE5E9B6K38sFZB8r0AR7Od76bzQmonhk2IxyjEzG
7ZxiKkIOdWVDGi6XYEOsJ3zITyPzuyIawzJ5DKPRLBrfMPAH7gATZIIceTVllmi7GT9CW0mtm6fh
n9ZMwEcBy2HQMj67hCDuYosjvMk4xrmoJIql1xNz+pQgeV1pePeUHRbkDdiZt5PczY6TI8szUVkv
FEEO5DGEwdrXIOwQ3rf4FI+fmC4KdpGY4XAxK21w3yvQf2McW65m9dvRmDyt+jlCmTlvxjfLD/dk
Hv6q58FPdZTWBKutVkDnFrXf+IPdZyMN06XMjwiSoBsybPrIKjgWfK/f52hZnfu75FhN042JzQy2
5DfuzDj9Ilm4GsiFjbop5/mSkKzh/vob/NT+24GEo2O+p/hQwHYh43R6DCHhUk6vbbWVZliVDoib
PTTiSHw7xFn+p3kRTTlzuwQGhZ7/e1PciRwkWC46yISgkephwzxFFbxFyvYON7kQCb6gJH4Syb53
uEgVrHvXeT596DY/kQzwF3p9LviTiwgTJlAmlnik6m8O3GEYxfZrw6bfxtScHNsfSMHrKau0u3kD
eYUM4sAlahC6fF/8gY7vAtL4HvpZFf7R2rn8+8Byj9oeqQSaCZqWvRoaSND3AF2w0q8bZTiTzPvq
enidPsg3gv8Snh6mkMP9mC1wjEblE5LwMVeh/on/EIIiNk5M7zQq/r7nh3n9BTh/V8ejTuOgsXD0
7ecIYlQ7aydeWf7RtSgdmwT8tCnGFe3qd2vQVju1R9VRV9QzB0tV7dPLXeqHnwRKz4/t3Bn8BD+9
jSSw8VY2Rw5Zlj5rzuY+e1l9PxhBvL+s5w0yOpiWofA/7yS+fnydrnt2EsD9RrH99FngBu9d+yZe
wG5DGFmY9cCqMGWCXvlefPCHBWrDBI576jn+zQ78qZ8fv3w61db4FJeD8vHsK7U5c+TnCGtuesyx
1TMLfjPgw7MDlUGTnLK/Yn1fkQVHBmaafdymj0V0rx4ZGm3/+haF1z9+1RPJaI8P7pXz+O9ztR/E
AnIjojfZVOT9u+0q/5KpPsfwc/0RM500ROanH1M2LujfAyjIiBZ+n7JaATW8YFhy4ZMalyPqgCS3
jdZF3VOfMTU8kZHwrnrF2jDpGxJ6uQ+ejGmP9TuAdQNXgIHVx8kwR95oMk/qu9rTaQCifOTspBlQ
5pnYzNEwNgHARmpWNjqYPrRJU20f7A/wDHkwNExaYiGZ0hjuGtabZXoczErNZsNI8dmMMvpuZwAx
3w/hE7jgc9guNj4jQF+wiaTg/76T72gTtYOEPkVqDu5zh8cYam3zUKS2Utpf74rd3cnT7oRHGK/U
PymZPrkO/SvSEv1S3KPiknP7a6iLlqaL8FvbPdtxTNnb0cyfZM6vvIuxSnnpYZx5vD2TjF/bF5H7
f/mMCSY9Lhfs9r+lbxNxbp9pRvEcCgr+IDkdlSKIa3bN2XUCJ8A0Or423C+ZOTFCoimEBMguFiDC
3lvBDcHKve2vIz/e9JYdD3ljgjpjBm03cO7bUUy+/iAYVoIuIj8mR9FQDONj+Bvu6btH7dSsWRpk
RDErnWkA+S7psJ4kK0AxsDWxvzAfGAD2AyINwNjzM7gOm1HHpFVu1IKzvG3qHxqRnfRgl27ErpWx
xL7n/FrlZ33N2h+jFIGPAhXEGZQp/ZfG49y2PJODaPz/N1Lbli/8Qb7Dl5pg1LbDl5+od7JpK+lz
JknbuMypjKl2YNAW/KnsomOTO37WPWUxBmPv4UejK8Emt6+p+jxRxP5Y3TBbMVcm5/5RWj7x3MDs
xV7EuBrYUed/rA5o+KGlYlqz3wu6LwIAZ76BFqbElKYtQtt9YJT0+ZtGhkyQfkJHol2ZYhq/O4l/
eIzlCN2TdOR/qq+tCxK2+XDBh3FwIaw7X9UN5ak2nOiCVBr3eG3O5veHv6iJ2H74vEABOXYUcxls
I+VQGj3m5MFLEInbEUdVU0Zu8hhnSsaqRJUpdCg2biCh0JrNwVDzBK1aCoQMipQdOOxRha7GViDN
oHqy9ZXwBSjHUFJlmlButlXCBRZnlHVECUBTF+HEhleThi3rvwprU9JCyjGz6iVlS88o/iA8hjLf
evp3CK9uDjLdYPVZwCRqRs7LRo0476x7+w96dKElfrvPGTwGWAU1v9qHo64FeZstgndBwLRGfaL7
4UldhytgM6ADe/ue3990iLyN7hEK731xQuOPPg0lHooITegx0U2gkkS1plwq1cSaQZwJMzxJRLlI
J31IZjLiaUnbZPGYDaaIvcm5K4KOkwNc9mwsxj/kx4F2QxsPjiju2JqAAEA7qabD2ArADuCEsnyg
uWM/YEJb64LEaRV8vBlhmzIJPAi2tzm3gUo88dVWRLGIaAR6n/UI9AY7fzSKgp3nPzUqJUcNH9Ew
KCwFYKProaQ+YCQFAw0xHbBdNqVfNTSVzxFmMI2K5kD3zMUHPTTg+W8LsvemM9JVkNu55qaqDped
VKRuO3zbeUnRHky0XDCVcz99zf9dtxecuU9jq4fAIhFXPCCOttNDsn/blCMoNr+TQHumy9/OkG8S
vGemHrTFn+6i5VQjAArDu4DV3zGVG9yiC9N9IgYEo4we+82f4dRetH2cMci7SKabvQOLJM+UP8GM
/9oB0F7wxL8LnuPVLKTTqy9HDvcZ4/cjg6F9ghy5IAnnC9MbzyYkBor+nfBiH81nf4c+LpqmJZTm
BHdPj9Qg6SgbMxzlES/4KkrJg9+bb/IzxWPQs5DwClKgLgl9Ss4j6EEj8T8HebQZkIikTAecuc+Z
GaGtD0Z4e5/hTXr9wO7lu5YgdudO6qSorMQbyIILjvZ5Xo4ExRyEUwXZRTjlfe+QCxesFqqV2aw8
pGObdE7O7UrVPj+6eW9t/LEaFI5l8duZEwzcWOrmxfMj1if1oLoqDLfJuJe5PZOgvD/pJjqCl+Og
bjnTkBwUSywbT1jKxFs5+3w7tcUVxeQ3zlyTjtRcs6bwJ2fS8CdnPpk7fARfI+7z0d9H2gRtJtQH
P7W5/cuEm+D22m9tv6r9k6y4IFlbIB4kZ7JtH+RXsZ351hkv4lfezkXnO1nzZ1sSHmnLw58cPN6e
qU2uyV+scN+bbbZtmTm36V+1RTuQgDsk5iaF4UxHy52bxy1+5m+Kwms401CtoMAzLPikpihtQUlJ
Lu3z/MqfPC5+/eZAYiFefM9kxbUoNyiqHxoCifu7e7tkPg9w4B+FGMyLSUdenPmTtb/9LPZ80RIo
EEnnqdN+UlsMYVb4Fow/25LwJ49SZsrTvpds/pWELMie+2Rys+5LeWDxBwcFJS+O9tvIri2xj7zD
rfYhbpGBePr7El6F4YFfuWBVY//aFoeHeTmPtN9DAh78DET5uSAx5xvfI2rvmxHZUXhqj8/lTnuT
M0+SUXvxr5jtBbm3yXgl2SGBkZILPzlyhwyjZTN6+O372mwpKwdPkaA7VkYk4m8J2Q0Xbbytv83G
NYfI8XtQAu43o3T67xYZUAQ/+OE3Mm5rl2eePlm11dC+lXvltygk5OAmz4k3MrHxVIAMMRFCJIn+
nduvab+AKYTHPuywvtWrA8mhMzJxQJH7vSOJTZa48f3y5vsu3kKq+puKM4/yUm6Kkn7/JD03/51D
4HzfzLjJBo777bPkTXu21w3EZN/75NB+hfLzNFUHKMX68LFwPiXQTXVl0iMOo/NIt1VOSIsAM7pA
rmDQCCWTI48D1Ko2mO8rsQq7dplNwZt3h50NSvoaM7/J7v0BSMZAUkaOxI1mzaRH/ZN1W0hMaJ9v
E1KetrT/ik2P5yYlpM6ouYEC87hoHOqPZ4WA3rYHn8QPfAZ1jtqvrXlukh1n0nAEisU1P11Vi/dR
2ygK5DsedN+2+HYUcuDdZA0wQjzD8/ysCOTSkMqjL9AgnLnT/V60ubevIbu2EXiWahZnxFrGzwsX
N5LwUs4kaRuaP3mCvTHyJVlyk185uODIcouXcEF63hkR/Q77h7jHQ1Qg2gyKyXP/5fFtVtL61982
M+6HLIxXkaCct4U3hCiLfAbaX3ipic/gjn7mBbypREUp/tfPWDT56a6L2qaY+pknaCX9zGMc/NWW
jcLziaQo/3gBj9Z/lIsUZPi9ZPvVFrSHGoakaAC2ClszKq/+I5tSpOetHG3W+plcyEs7c4sSFiKV
ftbP5AR/XS0y4X31H8UhBedalJqfeP77LfxFgrYYXPMp/MLF98Pa7/+vVDPF5D75f4vC7/xFqemg
7xN6m21v8zw82NxgnUEivjk9VN8ErAXJO+w+DBUGzsrT+/Y1cHvnYFyB2XiNnujXgfESyMhOZv2H
cVPcAlXP20QR030InUX0tAr47geEsBLuj4/QlIQpLCZI/KyTGXjdhpYcTgtQcnB9m9cDNDkX/kpC
o1hogKgRSdmFYjzTYTibJQ9PAhFUmGijasj2YAx9OpEyLWHZB3ZwM6sEAji37v/W4elGzGt10oVi
P57cV2UwfOHXg1MGyEkd08IwXES4KCClX+KPHWUL6IQUuFkSKwcexUYC+k0Ye5Ddl50l5AAf4vku
Va+2EWxgRIndDuT7vx9PsqWr+YI7/hf+7NyFbqADYb6H0jLC7enuq/hTsDt6zh/aSJaXOMLUk0dl
9MCJdc89Lxq9TlnpBL7WwBhnVsSxqXCUnT4haZtnEw3QKvGpH2YMX/dMRvunLHvPhTZNQVr+pitI
DZ+lAzFNRFhr8BT4N0HQ0INZpbORQDXzBcQAJQaWH9LN0QScOkZnFnYxA8bL/jp0YI9mpbGTOb54
Til8rp42XM6WuuqaFGcsL/HSPOGa/DDLlwdRUKkPBQEL+7lD/09JjFntq86itxSEF0MO+DKGt1mA
O8rDiNnr7CFEGt2PpU8j5V64f/eJAWOISqwuwRw/H5J+rFwaydtuMXo+7BsssX8977ZKMAnv36ge
7asKE4QVLkTlseie4ECCZbGAKWWiOngS4cKDi48CdoYx4ACVU5zC0XDYWymVCyQDiup1bMve4FcG
Ubt65tZzjaJtMG/2CWAZvNlgjMG3Y3KDMe8iL/l2fQkVBC/THQJC0t+NxGO5644qSLKN9wm2pfvd
C+Z3KB5m6gl+RhiWnocuwFnK4vqoyz0JrBkx0YHh5jbMGC4mSwt79IYRGx+KSekCSn3amHdOA8A+
v3SKp0sRTjBGoTRcNeZ9ORgMX9hgsfHat8d3aj/2NvIp+GUOSDWDqBvoc02GHvEgbgBRoLzBpc5I
8bVmdPXtHIYVhvMD9hL8p01GcjXjXqJ6jB0dRW4FYYrd0UwsQ/WaYQlvSURciqdzX8mgAfE6Z8VT
cLiCAWKc3SwGiQw+BnP8SHOojQKNE6l0B9RMZ2CEaJX6QzmYUc9dWyN29yor0D928J4jaO+FpOpF
6Vr3S72QdAL7DmvMaZfiYTCiQeY78qm/V50BVvTGFYonaHw54PQCL8ufgseTKudl9R5Kp8ztOHhw
EBW5ND74vHj9efRDhfeIYCcGbsVe2QxA+GKWuc+e7htIRunAHYXN44WRdNIHO3uDoHYYreSeTbai
h93t/sClY762fDBjE8uottSW/AcXDjt9F041hAQrMy0Y8BcRU2t/3tgPVzKZbOkCDPmCr8BJal2g
H1Np6hQU7Jo8OfiENwyWzO83M+/BJZq5pVsz3HHQYJCJpnjhJst7iXV0M7qwARNu7+qE4eqWOBUj
uiGckMMEI8EuIA8RNWS8vHGb6C6aQ3JB8Z5SM1evnOLBqds5KpTSYsSw24Oh61Tg8wiuxCO8QWMw
eHj5BLda1SjR6eH5FWBkG+Ltph27isGUESiEdzGl4nDfPWpw38QzUBbFJp13N8XsA5XiPptOcEYz
1FGCsPKYqibRzy9PrNwoIY60K1FtTNC+9zlSq3nN1jo7yOUVB2ofWCNaZvR6q95JmVR3sYV4H+nJ
MpLZHDf/p4/Yh84smGFsAmqDkSRxlB+0XL/Nx4ZrR6JBgBb2bPlYWURdUFBaG8ok8hBKqlXuFH/y
pZ7rNJosNGFXeCdH6jmfoppDsY1LxqJYvFbPxWCnX41kWS1ZrVmpqCFIz15biFZfhEOmSdAlyU6G
v9oFDtlrZ4qLIzV5H0FjC15CdahA3AgfbnSS5sp84AcvIQkmkQEXii5vgjUUl+ZzjqU+h6fQUF1i
pwxx13FfeNbOJWGiUMZ0eYyAHtEG7QGOjeKLNA/C2mgVHvq56F732dt5oQAumBmWySwEwv+jgbcg
cKCVHKkpaYfs2MlwZDMKPyEzheX06TANQLHWdj8dXxWsFrpssxljA64hCOJQwe4c4+wZJWL4K03o
oxh7jujM7d6pcspxbPbHTep1cRKrpwO4AUZBAOp+FO/TVVg5xSK8Tx5/Yh3GCjpTLQqbEX5KjNt8
yaw/GNeuvu3amfly4CbrAHiZpLX1IIpkH/5iFS2c+SA4lrouxsHqdqQ9mNhY71kKVQie+VTEFuay
91bB/Q0UvpHO+nY2Zz5tfO3URyzIp8ksCDYD3CNNYe3CFMta5OOBKeJuBOPBGEwtUlXZNXo4oIAX
QCxYFn9WNXusmQlDnLEGbgciKgg6YIfAUQnOrx1D8rFAOOjeQTw4xSS4OkWP+B0BXvawUMHoh8cg
waMKlzshQJLnOSEqISV4iikTNra6GEmlc5CoG5Ul3tgANxpflvdZZ3lD8waDjRHIuBK48t3ngU4f
87MX3FaSekmJErPtPg8f8AOf+R2ngwL2QHyZ10pvFQyaoVZMtONHMmoYBYFGQ7XNOozfMRQKdgY4
RRkPoNmE37BxVc08LfwagD9EfoucyE2JQIoRj3R1F+tMoLDEXZJzAQrU7lwUfEktQNNQP1vgKUS4
Jjv4iUbJ6TGpJwflNx8e9CX2fRtTzYgpEHcGwamMqEw7+z0TyJeNEEAPprWyqzNR7P7wrHqT1QzS
viJcMQUNAHoudBD1AKO6vz2nMTETDEtTwWvaOSVbxV742c0k59WF0d6DnxnGbmCQdyQkmZgosJlC
fgwz5GfaO0WIFx4REmxWKaAdwU4igON9lC6rVek+1pjjR0rlwBLZHx7wNZ7TaeY18R8tmr4yVO+m
YV4wCWaJeCC8igtYYVicWf+HzOWLxe0nMykFC98BrwbBz/lbw+8JvAzSPWoPii59+atvBZt16OLD
sAegwMP4F7MdMQhQ8zox4QElY1dg4gSLY8Sf7ohL1k7kksLseR+j77PMwXRhInuyngGWsyiAmZxC
XNJMJnhMrIfUUvDl87Di2dlEzKWQXFsMDWeT2cQQdhFUZpgclzIZ9gwWVwMSUbu2U0Zax4VLxSBI
2/A+ZBvcmBhYUTPWPlor+jgBW6Y6RIXvbX939xAkQNi5MHTYze49Y83GMATsbB6dmONYcLNfUHpD
fcqE8PexUq/YvZzNdXEbo4qlhPkKjVrj1+NoaUgj3YyWgZUYJe4sr9i5CK2fdfW1Ne61DerZBKQl
M5G+LsfPn2aEZrSY1WCrR6Mu2yNXPgiUCvHJ/oQpBD89Q4fM1yQXmULMcLJSCGm8EKEyjKuN2nTT
jBNwvcoYrc6mP85snIsxNdzPAfj2CDMDjhzW5/ypDR/HvQ3g4elr8zkw9ifJUYNMykE/mkwD+L1+
QrSo7t3T4Re5wmSfG7WYq7ziok+kH+3AFzpXU8PuH1u1zyiY9BB6n3+3MbMhyvMD88zvRweFM4IL
pQA9bX5O8va5uP7BKqga10Myg2XubVazHjF0Pd1JZ+EC8ShzG/ODH8NjwQ7JyUWz8iOO4ut6UuE7
DfcJ4pdqSJ2phHtwx3p0J9cBVK6E6aUZmfpfW+TK5EN0ZyOCDaLBvEO4rT6SQp7/si5IdpXOCpzr
Xl6y7d19RDac8UkApWmBDx/AbxeAfvr3gROfJdbWr1MgIRkTpvMg7kDP5u6d1pWmSTBr4mNf2Sbp
9np1knRm9ICX5Hc/6izqBifxzkLtEqm5matAORnLRdUbqXCQDBKCfwLwfMUMgheCbDNPe4jd0oud
2qUgR/xoQxwTPhkUhE2ON4/3IeyS7DEpQn8ejAbg/5+zR3KI5EPIjJRNs31mqn3zhSDNA41+iiQU
DVeWb/gfXx5CyhNHDfwOX87ztkLi4iK7nthNISLmsfcIpqns5OlW1mdKM3tDd/z5TFXZU7D+NIWn
xzBy2W98TSFdNaVFl73u7Tl7FSuiP2KEe67hmxqqziu3C+LBQE1yvQXjlOVN1ReKnz4wi20+eQwM
9NjB47KbLrXuOMeJMlik8rKPXwaTxAtRWQWoEQMEGRb43MsHPrUmDuZH3+Vo058AzRgefMsHuM8b
zk52acqk77+9bqAb8ON15xrbBBgOSjgCBkxCCQ5rVRHiwwSGBRBTzgYu9hX/CX2RNpWX+rTeJ5ey
9tnXxgCe+yNERCrlikhqV57iYwhmFmZp6cPwogGbHHaOCNvwMXSO3OrKwx24WhHO89Ds2TQg8mcF
bNWC1QEJE0pV9l7wMkRbTbDx4U/8i1Rf7OHe7RxZtNmcVXhXsIwiAiHvziFUniCVystoW/4iQarT
4nAVc9iFYkGDWOxZNaLIGEo+YmuAAwa7AtyYEfwau3sVW+RPavBGxGX5yNzVwWcKlZ1qxPiyVeAy
wVniLQB5Avxnw87psZe+1c2tphzWDOEJefBFtAIZc8Ft2FGb+Z0CYI873qif2tA2hV3haWZCOraX
j9D7ahvF5xsCBPbLUx9CmVpnbnE1G/K376EbacMal46X0TCB5MREuuPQhj4NHiZYuvrWDRQBcS5e
JvGxoIHlnfpG2/AUjBZPIF7uY5/JbCgEOXUTOnDVpdpQx2Xdp9JoENREYBnRk0EiNSF+Uyr4S8sD
d3I4wg8vAid2TXmV3k3pL5Dsl0bdgNlEP2XwWxYCdaazRT/SAbev6Zt4isbADR38+IYVjIqF6Vxd
aTEwYyfc/I+kM9tSlFmi8BOxFijjrSKjDKKWZd2w2rIKcUCcxafvL6zV5/TfXa2QQ2RkZOSOvUv+
q7vGqA8jxfdz7z4JTqDDWij/zLECv6TmQonLoQSOZ2iojwZ6rSgWCBn1QXeVvm+owwPkUveJ5rgN
9KudcFiWqFbX0W2+94z4Rq6dTP68bw2aVUeGglgTABWENj7RjwW3X8ozGKlzB9sgYpreaTs6H9Fw
HjQlJuxCFn66ktFw240Hr2ytu0d0Q+BrOlK3NzxsR0/evOAbZ0DD3o0rOwD9EGSR8VrrsxuDVzAa
jJBVXBfVj7rkIz8PVDEwuN7yjEJICUccJNHDDqYmBRg5FbVDe8b8wW/bxOaav2pHlwGm7X24PiET
ItUx09d/LT2TQQBoYAxLY7jzSX3FBbPMw9qSwvzhlUYi/bad7bl0pbY83HOFt9q+3Cp5FXeKNVeb
FTB4GniCdHVZJU5a/ZRrLcWeXikuHkk4c10CsubiLdy4FJGNv5Gr4zix3C70tUmMAO36dfBzjuFt
7/KSpJI++LFDtOLcXfIDFuGzHbUj3f2BHR12C6LAJWSY83LcgVBbKiPIfK6r6uekDM5xxzYMJ/7T
vzx90PVlGVhQYFLICrcnhELrXjsAV98jhYssGRetwxpBsBsMGzODfbONriv+21yGrTZ0ji7pKzC6
NfXR3A18aQstBke/nT4XVy5jySKS/1GCKqomL55ZhZTVce0UQEYCb+kWUtOjv4saD1695Jp1nFHo
KDIma0gaoNTsfqkkseBglMIROB1Q+tyvgQFfM9H5PGL5ryPyBYMH/aIYZOsagH/NsUbcyKX63GS6
IUraDWtbmle6dYCHdT4N7+Hfp0awB3+9AFdJH1puGaf6sk5gVfetOZ5SU4dqO9gfQf6PmHofSYLu
ga6PZ8/UZS831x1pbPDPW6HT12roeoU/fa/NeTUs+UYqOGT+zOgtrQKm0euCRzhQ55d5iXabay5L
NO+uC5TboAbazamIIK3Ejf/csQaH5B5vbFGCs2GpvzD68NlDzi+fh80yrgiCd8PXoq6GxyR8xWzV
GajZyXFeT/bZdvqKb4kRMxnfe8Xd1HghKlPvsx4Zi+zSW9YOLGJH5O5s19wUdf6kaHOzLPM7SnNm
fl0wbLYFddJcC07z16qaYAjozv2Uy11SfV2SC6xtx0mTQVmX9OM+nLSwwd58uCiOhmsbnE0Caij1
+W4fUm1yRyEDejm39WBIU1FtYAeENd3df4vjUAI7vy/MXGjItBiqKgsAAkH1svvaEn5i3EHjVRMr
hcLHI6lqpFpaeqzjBk5JCPyFuAfuz5Cy0kIFMBZfIzXnc1ZhgtlZQZgbGzGS5dDI/ICiD6Db3bhI
/c01eP93Yfs7FmptMOOIBFRoYA0qRBp5aOEIXzgLXw9ZN9gCNMbKgM8mffS1ln9rxJ41KAscP0Wv
sLfsF0rr4xeaBXB+tAMW/VRHzPEc496RxF7IaypIvVoEBZr4CeuQMEOhQ5BjKtLu7LHEC+H8rZRC
jlgNN+QsQqQlYniknwPE/2IBrDBTNUudMejWIqmoPgao/8EOzyQ9F/VEC14vgiysyNy6h8RiPWSP
H0hsJwKPv8Y/bSB6izQmgbwVjUMT7UolMZDg7Hnb9AKuzMyaDyfZpIavRUc4yV7RYVxOtx8Xz/kq
4VJSPnC91JL9Nu+evFDZ7CebRT9p4RcWQcftqo0ZG5zobdlPX3C05upUBBfINAR8MDXS/YLRhRmr
6KeCxCYvU3qQZnkyPAgPlGNGiqnZLGQotYIFZ4bNQlYpeYG0njsFJQ/XBeUw6DKmon14hfm74ndR
RCzDA3qQdSAKqjYERbf0gLigGPTxp8xZok4qH4cvaoaiZUoZO5Ap/+XjARKa07AUalbhdYWY6GQ3
79veddGuziu2v4qjZVCZQ6NAWUJmiD0eC4bn20S3404aGZzMupo/CD5SFCRysoEAD+iFiuOgt8R3
8ZPVLv68t+wRVOTtopyd/9qzVpfQQmOrCzZOcP252A7WeBUP0I7wN+XaKfjwYWDnvQcGywqKadc9
vujuVhvii1AecY0CT41cR2EVKIY0i2sMTblO3JTQj+C+2M1RnKy/xM8slPS64pkLM6znxMh0+87y
wMdjRhU+317ixCMJNlCl/GEHYxdrV7j3K3Ul3E0oKdsFX+MXLWpXbLIMAoapsm0ykWXAjBdsgDJQ
RvG0ZP9sgmqsQnsErwAXtRMIMwihU3Z09C60ieb3MlMovVQkX9HtyiB6Dpz5Pr5HolZKxjjrT/Rp
E6iZMid2ukca+h4vvrVDwYNULKE6cqyUnmakBa9DI7lGvQyK48snFyekVCv3dfC7b/LICAgcMHKE
Ww2oeAkCiZztKXdFNhcqPEnPBhtSuxPlZ/OLmeD0y/E5sNADVQobttYEIuIAUUk0RIh6CO8QmSUB
ym0K6irIv/6T0OqbAPskb3v5tLYHQzSTo+d4dn5HBAFpE8Ic5EpwCDO4/5NroOE/xPFBeYpz301a
4i1xW+e4L85j3AsRGokJX5hhJk6EW8r8yWQ6qR2+uHWB6ltESCqWJcU3uJjSo1bOJ6HwTw+NlA00
6Mev2KIOMWY7PCTbqexGdugUVLn8vGK6RnHPtPUoHkohaJ2eWA1IodIwCvkKpagismSItLwgfDwE
1ucxNaSBeAE8Q3CoRr3pPXqR4W5S6HLGStTn4uXkcSF6jvYjUgCZHbcTPYaw2FeVoeBm2qTOytQu
duyk6cYHJtdLqZz0zJQikQS0JDla0hfnBERn1M7VRReAeQ2rzC7MYp/0w9dS5SS3cGZQoSL5vNzM
NZLd5FfV4JqA9YBZmARCfE4ecYMC8bTidVZOCVe+QQpen5joajtBDz1pLTeLW0xiAmRbSN6hgHIm
2EbSPthsyWso+T5Rwmb+WDwkbby7DBGhLnQ8buLQIpIQFSqLg14AXTP3KM1oG0EMHNzJFzgTTklc
hKWngL4l6I5+lBMh1KZoDiZNlOzKL2uqxKfATh/xKb7E5Fxu0AoNzOK0MlNKSB9DB3bvpM++BJSI
0g8KNyhOAQLLux0q07Qhw3WJN+bQCUH1xdyxgN4zHmQ8rXw73yeg0RdlIU3dJnyhW9RgeuA68MxA
LovIKDJ5SmIxKVvUsVHljk3uhrbB86eayjNN4BCh6lecx7ldUCMgoWGZVpmZ8lpo7jw7Jb9FTU0f
4swupmw1g7A3ohS1i/RJLzkGGqLcRmin4PWYot5CBrjKROruFncBet/hY6XGu6ka9N4jp8dHj3EM
bmG9FmPhO0EbgYLzIJYOL7GWX2gHPOj5DrpXtytHcIQEalr+PHMtvByoKbZmz+UBRXBgrTJ4dnFh
+h4aZMwB91vhbdGQikJl77awC8CNm/kVx/UYohY+Az5pWwIQLElpgeQVJb4N17YVGTv+BuqL8If0
YqLkdC3rJYoHGS/vMbHo24oZabDbHfejifGjMpxOaKYvSOh2R5dSMIuMu5XbhRN0PnXjYEWrhZZb
ay08LA6L04qqL5aEmdZTgIy8Gutb8udkH3G/Mm25Y+DXqP+zjzbRIxaR89PCWGLeISNZSj8DSf3d
/f6oP7qFutdyiXGGG8tmszykylShCBpy+DF8Ciy2srDyjY5ZqHGbQH/Fc1D6xm66WCbrPG+Tq6/H
W1mzUyVnWMCEannnP5CPb1EXR9r2V4l7nDDSDSviEoMivqzIGsoCt/mZEVKHsE1YsArVbMfViXZe
4lsM8LKi/DuktfMyVcZGSF1pWqYUBCSPBYuZRmC4uZMLKnpuhKdYLx5HVy+wgK27n9MWrGix4XOx
WYARGmvhCwNQxpfYLqqMVZvYxZHRgf907Mz+Hs/3Ugybkh2KNW4rWRYUre1Wm8RaQ/BzGbIGL/Fl
8STkWtMNa8kP7MKChoIlRqpzZmP8HcNspreYZUoeaK2s+Qq6v/xg0Uu1EIry/BE/Fn99ZeEJ0lqG
47QCQrv54UuXBfl6/r+Zy3dXsvqB6MpiEKdyw83MIaQs7AJHNN8mfV7szE6LDZNkYtZmsU1wlTzg
wleUZTOXxpHEjWHcn1E5L0NcucZjsOVfSnzcjZQpfpDmhi4zoowpDcDPLPq5tJ1SleUed1lNUfec
UGIWqTwAbbOcYJ15Fd+pjE8ilRluk2PczzZj/h4zqLTmBGZc/CF/oioGG8JDpq+l/EkWuQwyr2Yy
qykNiZ2cK0bWD+jzZUPpbweOVQk3A3mp2Jw4t84/fXSwifQm7RjgtckKb8YV/GwInmRKgPWG0H7I
fLN9OBwE4wdPU9zak11gl6ngIC47ZBn1+JDJ4+llcIphpjgyUU/KARkrbCkQw8IWZT1jej78hzNx
f4iqwMf+iA5U80g7H0GDI6p5FD4usYNH2B9RjhRR68eOwa6BqeQ3dgEuqGGRaagcPHt4Jdw/dP88
nMpmvtoySvwND7pJFFxBP3SCR6QEwNRcDUdx4zV3X2Pl4qXiLmrHHQttO94yN/s55UUx2J1Yx6sq
/IzSlYnBne2ozhE7GhMFZUiviEP396N9QjHPhaVLOrxJDLY/xhqH+55ABlN2ojK6h46nQWoLKX0h
ROtnz8GbXaLq4089/fILD8gxwNXlOkXQWCn2sElKekV+mV0dGuF/SLXkdXiPaIYHHiHsIhFwN9g6
a2oL6tTJ2HHhpGzQnOxFVdohKW3z6qowmEsuQ6kkxyawFM7yZCmlpM/rxWbAUKb7tJ4dx5aPIFlY
Ee0ckREn3RBt4gZo9NVvky6opiBpKNbpkOW+xVxPVFOxYWpBAU48xpexksjNv5EfYxtB+GPg5Hjz
0JVlh28K4LebSBhAkj88hG0k9xIOY6RMKzghcWPE2REHhIk850GF5RWfyivHh/ElNCl/uycqj3LG
bPMBzh3PytpHO13JoK2P9KT8dxv3XPGJZcF90G18TvHpcykWUbktkX1iOzkGZ/TtSX7A392MDx/N
WMuM2TE44WuknRbrwgk7Nk7qTHGyqZZryz5rVHxvrzjFLGlZ6g+h/RA3woIDvrfAb7MSjdwK2byX
vJ0LongzoSzHilxIbxWP2x38OpXBkBcxgA1BGjPrUm7qSnkgMQOOhn+Q0Ias3Qj8jYcmEFsMqPtI
X1FXemZEbE8bbeCqE2rhO5f4wC0UNiLmku854dt5gHrkLyyZQDwm+gmUotdIIOvRPoQ3KLgQBYCe
CTho84nOpwa8izah/AMA9oAuihXeiAi5LDpz14RrChXvwLmJn0oJgRKKC+gF5op7Ul7LVy5iZEZ4
Ry4SJ0Uv8c7B28sF9K0L/vDwxpp9HPU+fAMe2wkp45PNnGCkP2Ll+Bv2RjGp/kjnsUR1MN0rzA60
AjFmC8wVS7j+cGnFrie/FO8hAeoNJ/O3PTxYfdJ5CstoucKI/IHsu+D+c/YP2DAjyiDqwIBc+Mni
Y7D/pOlQufBNtpfg7G3Chp23F0EF23f1UbO8QrXfcWvBvRKehPqVDmIzJvWIx6PvMuqb6H4k9N7i
YO3VPtpxsywjg4Cu/8j6TGf9LaMhc+iQEHhFZM/JCDB76IlERvjmrBPXINMgZiDW/9c+FT4SOsdx
OwTKLuOqhPJ/PuHKV3GedJmrRSaq/T4LB0NMhcaJ+Ef1ay4afMqa6enZV/jVjLpADH1LW9jrGU9p
lQzL0SWlHGwmMLWw0oiVKfNGUhDZDMw6FKg8G6HMCe4l2iRvr01DqF95xOiee0eUG+GE9vvRC+Ib
ohJu6zwrZO4XUp6h8BgisxCf+cD5i+VMupUENLhaj1iN6TTJbsvjZJd25JObRCes4Rk93CBXWp4F
lJhQilGgt4qnhadRXP0iZOxfME1ZPdId9jn+RnlKF5yI0Cg09hzGySBuYBuJuZRlLyNDwTjgYSEw
eveTvJC8jLK67Qjwji/9xZJlfOWngEACQWidIJ6XuWHMmQtihOC6VL/OnvolgSokoawPaQD/Sncl
WpTvyz4oP4ckjYtVgkqM+v062szUyPSJUZ+9+rejN3TNGJ7YKHBZ31vx9/A3jtXozK0U7wBos2R/
43k7zOdvpTOM7HTHX+TVPD4io3Hk3rwf9blc1fEmTAvowVDzRcHqghYnKp4MrfSACCqUiPZKQ3Bv
pBBDADXSZ8UXVyTxyduNj/b4fIW/EQd57bdG+wg8/7rjcFuuYeodxiPWpwSy0sWpMJDvhfm2ax3n
SJ/bn5YtVwl7oFAwAsWTJYzzDe7mUNatPONv95DlTldhgAkAk4tzY9hN2LhHYhk4WU/nZ/gPmv7e
QBlJ5Mej89d+JFYjU8W7GBEWEev1FkM0tEnuEPjRUegOWFr5ey62bPUmZxjCQYwhlbmTVfse580g
OP9AO44tybZIM2LOtGJSoHzCaiHD6GL14GkxtT5SZMw+51+qqmKiaokrWXWMc0c4Y65AFH8Bf1Bl
E5UVIdsPR8rQhFwTeNdQ2pPTHhYQ3lW2Pr4oUTXODgf7XqMWUQ7wovRtpBIFyrrhKE+jZbjlgTKS
su8f7swhg0b0C2Y9oGiUieeeecjJi+eGLDt5mjRdvIm5unFafHuVYMhu9kAair7KlCs4ExlzlVGu
VkSRmLn4XtlqTmIMBr2WU8cDLhxe1SZyjpLWSZukhZuILeH3fJR6LYab9QdUll/iuGTm1ABwqpzy
CVPBiRBKs3LaH1lTnAtZt5bsOMT7NFfGRZ4YPC5wWTxiHrmJ9s9h+3MWM+o4kfJMxlE+xlYgFifd
IjbGQsRKqILZASOmwZxnfjjC8hvNFWOSxlqhlNmRu0b4Rk5YRLXviNYgbpfzAPH4NuEcpI34FrEl
yURXNnn5BwxLjEBOStgUJTj4G8aR/9GSjg+LzcowMxMc2mk4k4HN2eUQC+B0lj6oHv5h75MtVMkl
sn0Qikm7MFA+w/EDVl7xMywYQXMwYEQkfExshVcyd9JzhklOSHJ4oCSNLVw6V3nkW3iDDC82qIR1
RoDOXZQy3LTvjeHPjmRkeGFIzWWf/7x9sqw7GW/ZYxl6HiSHTo490AVD0iMGy4KIaRyzw/2mLL33
4QWnLAcZ6hHfuR2ZJHIr+Me/hkp4IUPAmuEXBruJpP1MuryLuZTCfGg/eQOPPVw4hrFSCAd5Rk5f
6qxqXWkwYSo36QndpfeU7zMijAk9fQQODnjPoQ1KgVDAMMwF/7JnFhnnDaeI9zbbvMeoHBG28urg
agpXCk1hyclcMtB/joGAxKemh4bybmxcO3ryeeq0+CkbH65L1rVYEj/Fd8jG8ndawvJpPE14W+H9
h8XydWWHFtuXAf4LjOiu181kwTGK733jhIOS5S1O9sg5bf+JyhQG3HEhxyslkgFZJAMu3ksWoHTm
bzeRvd+BzGvAlNkcqaRxYhoMKdbBXzAJWdkZZiQd5D0UidgDCow4M1n+hX0CWxSJBjYb1j1PwCHp
JJhkgRIA4Z2lmQ4/fUcsTME754E5WMTJ4pVUYg05Oslsk17jzMyIyqyJ6WFXEr+Jq5UwQdYHjRBP
yL+L82KNv831FmBM4jb6a1JLdADnx1eJbnGBTLS4LTk6S8dxa8aQhJ04AuIM3AcnFP6PEfB2juU4
Fpor/SUmfR9r/hy/tEuea5eQebEDEcGxrZSrO9sK+luUnrDIsHbsMaHQ5G+l4SnXZDFcSLNhuXnb
vaxZedLb6OIeB1DxddJMcZN/jgCb+etv7U1lu2I7k6V0Q6nvPTXvs76YO0bMAV4shDyZOFl6zYYq
rX8vN1yWHLZw/KwBNrSYVJv4BD5+3bBx8caGQmCxSXz+Qw4r76gJw5PlJEbBfySAlX1XUqMNao28
hSl+715UW9F9NjGZdyr9WB8/SOrBmcEn3q4EnI+ccVbn9zTaKz0gpGLkyFFjJLIqaCkjBnsG64vv
yMITly8DKUHDe9Sanz8Lvv/Irst50N0T1Eg8JxHYNpJjEZdXIUwQ8Hhtwu7iA7GeACPN2XgPiAjp
kL1APEeOGts6J2du241gXU/JZxOnMD9SZy18B0p8332QyoR/8LiQDZgM9A+Yvp+mjvQF2I65M8Pf
4FYR1UCSkbUDOB1udJcM3s6lrOID2i3OUmP1+T2Z3Eq3iQ5wl0TMIZClh0W5eHTVJeYw8s3gQ7nD
BQa4ruf2P/7lqH87IeFZ63zuuHPyXx+U4rh7qqSmVft5HX5SWbWr8vLmb/+ZWQv+dOz8qFZ0saMS
iQkK8o7wTG5+4CWAaXOwmbfzMxkK6M2nXA/55uIxpYiCupcj2lWiOX2Odu5t0Q9hpYLld94SMKOB
E2ho3Zy967/tYM7eiZsoiWdcfbL5huuLpQ8N7xCapvTqgaQB6j7cxpggmKbwtARU260hCFLccsTw
cO4VHYSs5aKg68thKN/AMU5RB9VWALwphjmNYVAXaMSNRM9zF/c4SR+nVJr0wEIsIZkB5pmgqdMB
xGWDrL3Pspjb6sh11hHZTRfinscw4mwNmYLtU/+7Ac46bMDXEVb8O/yzk+tS457bl4CPqsxA/epN
9vltDlbnp3S5k68nl/uo++LyDaxmsQfRqA4zdDLggv2gUhKNZe/1DQ/6CxD2CajSiKcxB/VI+YY5
uAV7BSRwbetAMoCDfTRhu3Evv8pgzTO+JqV/Qo6XwkUID8CxZ8rnNm/P7v066nYBtxBfUEogH7dX
Agar81G1QGMRVQ9n6ACWeiXm3FgbMxviKPweYfbaojDys5f2NujQD06gHJC8eYro1AViolqIIFSu
qEPEAkwowYcm5LSUG+xHxs6DfwD46nO0b0Zz0EXbwW7gbkI42aEGN9wKMi7wQRAlPJDIyR5GrA7B
jg0ePgxiwM9h9weiCOxABEh2vHjBQSropbcBaxAxA9HAMLipe42sQZJUiIkO28/Nk4iw4TBN6saM
JvsfUqHB1tdLNCEGN0jjEFwmPwNiFe2FJb+VUNLrUWt6/Y859wBIcQ/2cwgYL1BCzs6+2QplGann
u5C89uH7QrBT9yrOuBNnxmqlKJMKeGtQ7ycUDQBCBYd9GqvuMzUX9y/IcwvDbz6qcQdsHyVIck5D
em179ZRNat+bkqFuheC2U4fV0TVPngEAEwxxP3TrRWOjZj7cWqOt5h1htPi+TpkO00dnkxBsDq8A
iQLEocBAP2Cg9BHBuvzWKSzszCu6PHBdaFGftQlPqbudPB7edO//coFz7YsKEqwaF+CBJ7dBCBXd
hPHhtxHG8sPeN3/rwv6CNBNqtwqOL96angBKr3ZcpaTsGhzOzz8SRyTbrfvhzMT/k64hJIaQDlqu
FQhkTOhADZCwRz8/ncpXEw060ah3F2b2mQa4ZOx4lM8Bj+Bqn3tprre/7mSNHhHKoNb6mTXfp7iZ
l0Uv3c85jRlLXsPxSYW6kqD2y0Ltt/FgpyOz/zKG9YIfwcDGIkrOikgRAdR0stctOFCwA9QQtWh6
1HpH/3Fz90ag9xCQ9TG85CKie8e07bkIwezaXPuuuy84VssJhc1yeyPnQjlxsPI56LIBACYHv5pt
nQyAzuVfBkf8qegN8QkAXaHmgNMzUFQXMQr0PNAoY0tVZrdV65PBPuzAXFeuCyzOoq3gTTlRzXvt
kGmE1vsTH5C1343i9SbXMUOqoBFAutypR93wIfoaoP7b4d1FBecFlewZ1KUiXMHHlRbqiUkJ5RSy
/m0Yw53YUhvm77oRMx7Coe+fYfVqOGmoCzQzhACkvboK61T0gniw6dpfOqsubT+h44TgMFWyJypO
XAGiirqxRQfoWqd0n95Th4PGaH5f0oJ2OzKmW6yRYiUDLU+LgUZFBCtGQcZM7ghJRQgN9fx69ehn
/TqHAvyrtnzzhPglTKSj3XQDHTi7bSt0F5BfWN5tVFeD24j179QpI29QVUt1w3ZLqVhHhKS4EuOD
+BuSl4+JDzVPeIJh03lmPe7NuvgXopNcW7s0/DV9QXkeX8EMjspJB7stnsZ/Dja8vVCjGA2TvDy6
T0AQdmarPliyoeHdnoMVSGQVqFsNgRiaibdqAgPxzkECepdWKRpf+MMeRUkOEorwyUIj00Kxy2U2
ejZhAuk50nzeHUSXUM2YZ/6I5hcqKxrKP3PGkmD4Eh/Y+jxOTDAz568pRDN3kbqFiVP/PWnhZt2G
5/EWZvzP+MpmMMNK5Mq7XlRetJ+D5X/maE/cImUskT/g/AnOxAnqzFifUFtnYITvxvA6OLZ7/nb8
PvoSNMuhjKMYwdg26hFRSRS7iQjE3wEmH5A8C2rvIffFkVwVy8WGZCsruILuYRmp/+xfiI6h5qwO
Lr66GR9/m/F1LMnfZrz7Fc27MQoy/KWLeqSZ+BHFbskt2owlXyN5NMm43lA3VkgnbchL7sd7xPng
DRIi5BqCSZKgXYTPlS9IrqmLxFtBH4QEBOCWiSUiubGtzeomfmynxpTOXg9wi+pnz5zgD1Ah8kBz
bCOyRwj4IJfm/mpLri9ewVNEewFjnEcPBhD0OjWbVJMz10VVPD+ZteyOtLJn7/1OHd1ApQ4qbQRX
6IUbwXagzLjbf21dpb3BHXW6TM8Qv7oPFCHmsExO3At5sQCpdtj1wyddMwMLwVonMUeOO0HZoem8
kxE/nNyrN8Os20ZPMjQnT299ojbSDWdYIoe8ivhmKCtcG7ZVYBYAuzlMde5FEktOf9pCJHMflQAq
M/Rc4/Jb8W3gMN9ANjiGjS4fxBbL/ayC98ifrC9yoDGD3rdOSSEgco+6cpC2JE21x6iXWoPzDD6m
7bKZSRSBmEEkQ+RtzRHFQEQq9hC5FvQnxleACsne9dBVnlHfPZsdfKtQOeSow+4ZNQD0IC7qIjCG
t+RiTLXVYb7xjkMkO046vm90/L6fC1DEQLOoodwNq5530Cke86BSPtijLVi+QGWddbNGca3WbXvF
5pnqQ4dUMRfNNpLrenRVMsr1KLFLUUCtC4dI6itRf8/G6JBeGhCRg813c3KP5JXRbUcWChAy0hxt
aE9iRHr06ECWj3um3ysVIaiRGiP94cb6dXyEsWlgECGdJ53lhsYp0T6hiiZQQ5cVubFzYrzStpxX
x5E2VhPVHFbtGMwiAZ0ymLCPUl33muhXrwMuc0mM88RG2oSNK0Ivt12XHKmOhbaYZefszIFY5Ie3
l0RDCKOl7QOE2s/4050JCh/NleTM9UF49e6fcL9GlZYgXjo2q0R/BduZIYFovJlVzUgmasb1amw4
4c52P+8zZVf07eArNtu090u40J+1p5mqjJIzLt8cbDrP9DNUBa4VY3jwN+6T6srr4AlD0s/Fv1i5
SdFfYd0+T6f8Pn5BQ0MZsr2qVHLVKENtPCpObP/ew8ajbY5oAZVl2ux5w1sBrB9ZJ/+S7Pbr+jxE
apkD3H7gUUdI1VI3uPY/Npt/8IOk6hDVqftnHTTY2nIz3X6bT/YWmJueRGSEHS2od1jI/hlc2V48
BOPKyNOHdbx3fWt1BnO28x/UYShR6X+JICJ8xm7rzMtotf3UP+x/X7xXj9hAYf1/BR6Oyf4qmzQj
lG1d6tW+XxqR70n/ciN2U7MX7BashFpDikde3I6R68H4vVhXCaRhXBfVA9MvLys0jUARG4Xu4+1V
7mqiwy8XhE2OdvM2JAIQlclRBnVys9x9tNW//diZPtj6iXyfDs1QoC4GvUxl7RTZNw2u/n7B1Gw/
ndolFkVjp3RiZbYnEOQQqlE6BAvcqpc2DZzh2REong343n32YAAM9ghGUNZGzVGVfNT/jOmKO2fU
6KKTOUB4N1bIYWHB8Q71S4i5qB2YHvRR6QGqz1EkU/VBffKs+9A8+qfG1SlHc0Ig3SicQcWOPu2D
rYy0HNsJB6X+rx0hAoYP3XurfnCnMta/bkYVcu1yfcVZyaSirh2MHM5/wzVXf5AiuEdq38xY2X81
bJcwBCiZBmQ0Zzydy+f1mEEGPKrhJ1HO4Y0g7HkcfB5eQX3/d997DaTcrwzS5xdneGBXVPZzzvum
4gMKjVFiyaEElRpu0i6vEZHLwxzEJBOuI8NavVDMDDvzs66HJgrwnHIs2390o+3ZRcWqGVsZEy3W
C6mnB3Wc9vRUwb7XC+/QMYVseyzf4zM72tMdlIQ9uJ/rj95EJyaD8e9D9K0c6NWhpOOk9MpUyiIX
tvpPOX6BNTmkWfPJsfESnc8hsngu+3FV2L55XT0wrLKDtQUv4PVGzyks4Xufqouh/oN3yWC0U1CO
OioU//i6AB3bYSYybdYp5Ix0ppLu7Koj7o7D8ycyoxzyTodRR22Vdxk1n3UDYGt9C851ThS1hsUZ
A+tg5GPEy1+9lzwvIQK2qM2D8LqM+xo2uQ2tTPsWSyVHkW1CfeJMnawZlxOTW93bCBiHb2VIwX0+
P/XJ5dfiVpzkYnL4MPjpfiwC4tvx+ZMDH7oIFsd6ElefSqB/2XOOE9qUS/VE9S+RPRc4Gbm7sRM8
0MVlH7wvIYdc9Yr7kvvv4giq4wiWDkAVeIVjfCNvyD2NWrSKSLtIVM7+CtgQoXItP6zkNqBCnQBH
W5hpnyvy/lJwNhbX5UbuENTw+wx40UwZA89inYMz+yc3+mjPZqgQVr/IZXGxxTEkUrmGN2bcKs6A
Fo5f07MHDXr8yg+L+9IhFGm+64XOJ15L5f3IHXAeY12T5jhyu+yMIcGMKCh0QAdFMcFOpE6Itnfo
tyQdL5BuXyIurQTxMpYeGu5aGT9Bdugpuc7Z37jIHbaW9+iiM2MGlTG/6YAD9ELLTwG93y10YMd0
lriNW4DQAclzALj3WvJnQFBw7ytkqMAL5CfujSjz5B28uLDGXPXicWVMGZSUEJTxemvJA5I6roge
VmYBqGXZD3sFCCPOYkrMGJDhdMZ6we25wDZNKnnCA/AFsgqcxA4LW/znbiE3F7sVGE0QnuSjYAsn
71XoFB+CJuKca8zUQkP/wyeGZxRU+qx4MTgk4rwtKAsJBMHKYIuc9q+Im0H13kVij3YCx6ivZVqm
okoZbcdY1PjGjCnkgVUAK2QWHhNspfPty8DtgygAKlDToho8l5pWK4EUHvDmZG9geJUerAWIpqwt
kpR3hfO/3CqBJGJYtZxzzMxYnz16oS2Zi+KweuV9Rv/E1SqXsKj1hVzRM2sBaQK5YO4VDFmKkd4N
UIjEjdxOFs9cLTinkmXZYXp0XUZIZTBe2OQxtmaE28AaAIbpKYbsy6UPs8LMWLPdiraRf4jNdDs/
rcjtcpMYCoRHoJgn1I657AHvR6IGjCfBxFygYFIFfFgJrEvxNvzkuAJym7I6WHSsAGXMPDtrtWAi
QmPNYZ9UtdgVE7eoOckDOwB911+/UEGJ6xWivRifazEYfTBh9FWwoFqOPEyAAa5Jh4jlbpLnkiMv
V8pcGsi7170C0N+JGyu1ocu0YyHoPgOrYRQlAwu287SAz14mAEzh4kkJXHhaAX6TCyB6SQqHa1Ki
d5DPDPkTFvqh2GG9eC5Zo+AuBedEeK8XzsxoyRjReIyycNZCYo9HXgpkBHYPhuW1ZOZBlLKan0tn
LFZMXC13TXLoOWAjrdy18uwc+hnEKyTz07lvgzrdmNwrqa1c8dS0P+uHnN5T1hsJYA7Ejdcxlm8n
OLGmr+/eFlu+RWwywAZE3XV6i4B0XJfWWBAde6IN4NKvAQkgrESslOo01lhDgeqEXBkssr2UDQUX
OGMp4y1ZzDXDpxfYGHghFiWJJRIuoPkwTuH9PAUcyEl4tSRMZtXqvbr4ECk0fjdB+DHzM0ECXshL
jN/rnjF5yAeOuDC9AD1LVkXhvMe/CpYbmBrzpbV8m37idaA1LYesWIB7Imxj4x8flEizEVdFXaDq
mWtjndLpAXTfo1PEKdiFT+oja9doyF9nh+AQcAInGw4O/ZJq6CHzqSt4ewoW+IVP9NQM5BuVkw1I
eCoIsiPQig4VnjsI1j1g4vKTi6qxDT3B0W0j7Z8TWX7pUaEGEO3hvwIluYS2B2IpMTM9u4OkJ8qh
Vi5W1/b4CkIwuEYtLC6BHfbj1mNbhmyDwyoaO+x63wJS6siMYKXvdR3KhJN5Ql0iomIru8fwOXEx
l5SUA1EkNqsT6s0o88nN/PgG5FPiE95XtZRgbCkBewUUpkQUeh2Hr0BDNSY5JofngHdnp0lF9jPg
lHIPe/+QsU4bEJDpa6z/czzE90zoxEIOGT+E3FPyzV1icQR/+Ftt0GZIMS4I3G7Ebjx9N99M9xkx
d6S9CxwoLShMyvkRzUIJZmnmNaVr1LyspHywR3UTRQ9XJEm5Hw6q0Bj1KF9zqIW7B04qdTvkmxl9
Ke2wEgV99R10La+oCgHKeQbpJveRvyZS1qDmtW+G1OXd421WM0TdXB/13RfZgkMBI3oKdHIizrxK
tzNOUsSOCPYQhUJkyy0JFydYa0rlTPyiGraHqFvU//rP0Xktt4ptUfSLqAJEfBVROVqW/ULZPjZZ
5Pj1Pei6Xbe6z7EVYLP3WnPNgLKI5UDv5Uv8/+wHGyRSmxQaF2KO5Fbe8i2QDwqHl5/uQ96/3S2S
iOxUvKVb3c3OCVKi0h3Iikl9StUtmDkLWb6ExxKQYSkc5S0YXno0nz0LcTgmP8K7yR7jNwe8sFAg
7WOf8cDy+6gloFWmiN4WMaTqLzjBLmWX8U1X91X+h2AO3B0d1+V1yy/NG/Fo3JLwE/HRtji8bis/
3y4S3PoEhD8cIHz5jceLXeKlTb7yLX1+G1HdJ1clO8WXRRiITOVCm3fLUyf8rDAIsEc/OVWH4pPU
QO4yAUx4UHP7VKfdZqjbVlcVtQfW/z53BO3a9CFdEXEhH2vf9WPrI7tDv1YN68AXN+o1PsRv8Vt6
QFrFgSnhYWUjKSyd+j08DGh+djwh9xmZpfgvPCAzDg/8XAkUfEZVbDjRTUJAepL8nKRZvh6PRos+
Rr+OkoPqVD8izdVZSvV7+y1c+/eC+4P+8YYsUjsjs+SzLjox80id6iEEj5EehZ6Ao8MRQRIrwtf4
E2OvbWRetNURoPGI8VGy9+Bf9r2I7tRD9JAyu0THskLNxSYyvwebYIPE75945qlH0xeikqq/IzKY
DouUDSFbyDeu0dWtrig7z80h3w6H3FcR5PwiKGOj8Mdtyea2qOt/kOfH++Rdry0ejWV3ktHFzR6C
ub0IEU3j79TjIpVCoohG6w2JT4iGB7nUabz0W+MUbgJoUNn3BIR0GCOXL1ihJWPBxstF/V8kfJzY
7M+1v7qyASob5f7yk+/5imKwcxDonNWjfEbKhGK4Rk4b7gJywogfZBSCRCO+pmig6Q23CVcAfATo
ILYVqnvzI5pszt9AdDhozLX5IzqgO+eGtAxc2e3LJPvDavOAy8f+gw7eThaQzGfm5VsQHqPDlvMP
6Yq0lkfb/J5Mx/jVkNhLO73aNi/79B09Dd7STVY2nlUSSOd2onXbh6alPnHZMXSabJrATXmvdAvQ
DE4GEPp7+6QOJtnbBp3FRQnNBd8bO4PEiW2Kne6bEw9KSgiotmaUCjQZMpmCQwHNFOqBdpPYFv0Q
FU7ixtVmTgkLdtH2MPgm4GXRT1DOUWAslKRFi7CQpjWKCQq8yKOSWOovCnkUELCJKDvRHECsOw6X
6SJ/Dhdhp++pJoFomY5DZV4IWpAYhndi5WCAL2jrMjpeLMKX1wWfotIFXaVboVg/L+T3RR8DJdhP
PqMtFKLCZsZNttC4hWO2EGzGxaQUaY4Msx0qA/VmSRLRdSlO5SPJEIuchDqDk16ebIWTmN4nsWSd
ep5SDcrDeVFMRIf5TD3hY6zyR/A7DeLqxMH8VDmYl8P5/wRQMFrpB9SnhAWtn5ZYUBq2/0FbIHPs
I7iftEBgEfptkYN0zGrA7ovljydPvtBqggsytWGlGdt4Z/Kwc8jsGi9nJzfd6jrvtYfuTofy1HjL
Xjjvy3/LjrnaSbti2S93JOHBoDZvxoV5wH3c667OyZsmwK4XxhU12sdmx0MP1q8JK1tlgjChs7n2
4nXA0arcZ26S3gsG2jyDbXaRh4+WPILgIys3gnQdwGhxY/kU6o8uo1V+jgw7jUW9DDnJ3AbCccbK
gZUZhTREOHCV4lEZ3jRtskNtnTZuV/3TMZbL38L4ErycPPP7YMenKoYD9hIDxzeZdCjKEXtmFGd4
NrEcI1/H1QHIaXY4wEP4ESoZvWvQFSwCQgj0RA9P8BMmisNtqNgiTQEazU9tI+20fYT1D9Ojl5Xw
lYg5q2B3EjYpfgulM2nnGa4huMyvMW9f+T6BhcUBEr+hxcXyB2EIMaYvP2KyMTy4VCGeoSajxfww
pMek2uafHCscSQacAqeOnXRe61T8Vegi8O5PwQdi68RCtJpBFyhvHQT541x5sfreqHgVeqbsFDrc
wHfljSpjxnoE9POXyZbxV1yQa/th5o0AyxYXmJQyefvNWSDr+8VuYiisXrSVXy4RKcwEpjLGa3/n
N/O3vRQnEiReDNJoluDecYdu8nvwPivY11rMRvlDQD/yn+ZwC3DeJT6rg4F4IfkMhvXQIzaV0PQ+
Yq7qLjgkYxfGs7hCgSyPwFDVQUC6yIEXkj5BKra+NdLzHeiZkU6MtyBXXLea0F212EBh4mERZrCp
vi7mGnzVAvC4bg38HFnx3j99vMOQExSOIxvwXlCBPTeDdAgaPndticM1kEEN79Qv9evA5hseBLJi
3G/puMWBJd2TYHjEpQYTsUPsBXb50QAbmTp4wKGjBGLlQBBGisjyAh4QyX+eMRpaqQHx1ay6TQTN
B1fkW6t5SbTXjDMZ9t2l++3BtKwxIUI6++nPyiP60P4WswUSraX31y25cVDAOeCgwcyKceylOFBm
AbOnOMB4pCxy7PxVS0axQJQsoWys8U8i3s010sBuXqs7+Luf2uhtGM+2ihdT21xJQezfzcnOe5Ib
3BqT3b1hpd9cq2pGD6FdgcX4h00qLsH6bPI+2RrpLGk6gRboIT/DI64OYHSA27w3Yy6zsvsQqzqv
NbEV41SqbYF0OIwVRzsdrsPLHolDUSBu+eU3dhVLYUb8651YxG/4SMvgmeKh94lH5EHDKLdq/Vq3
hn84POMEXfDHkkVzSSpa/E1DBU+Bp0AEkqA1ajBmIOvyXnpG5am4BtJ5tqeksyu4RPO2z3Zj5uGg
PDBfP+f4HhJIO68DVMpMqDwsgJE+LXAgj1ZrMYTXNPySVkyBwVY6AiitqHcM0zaxSOXU7xxZ3cbx
qSq2bOhVYavRWnPgADCAEo8gZbRVdKq0qyqTH1/hFztnqG6tgNWSDkYy3+BegPCTm70yfcYZY28F
MBK+CCaHjBIQu0euLjcPj9J202N3WG+FxDVNKIVvvT3+EH9BvEZFMDUnNLKEv+hf/U9+pH7CRBpP
x+2Ew+94nACKBqwnNq9z91XfYQYsCDP5TF8ddfQLaeshlLySF8DP9OXmMnTfjfGofqku+VDXubcF
8M56L/8bCA2cDiMpIJyEHKYf0nEFWvj/1J9dg9x2oz8V40ZLfnUiuaNNPtlR8GNiqffymLUyxAG7
5qbz5FbHhsNiXmsafbMT6m5YejQTr3urWGFtLeNvOFFAvDlXHHDHWTEC/41fthktgeLKH7/LRWNy
STK7gNWFvGa0Ui0uQnbDzOAfia0JfKF0MzY+axQEmb2GgUJzoPwEHCEAFwBPo4rBfzL0pgL5vA3g
DlUgyegPHZjzAdZ09YWUVTl5h6DDheZDA6P/H9uMjxZPWKVT/9iCsang+CFka/f8nlAedHTzbAk/
zR/yD0V1EyZuX8xCo039k/9NE0+J/ZrdunVq8ZhBDODNcWUdd4wAOkcMD3yaie+OfweWwXi4iqdY
OgzBbQYQGr6k6T2sHwoHrrCyssZXko2sPQtxIxLRXuwY0EzZtsAyunWYnjFBKntPhmbfXCK0KbNT
5dsi81WWeSjTQZPR686bGDhZo5iwgwvrIf+q982D+067R11ayo5eYBCARWDTXAHVk4muwRJeHwOk
msDgvLkETF7bvfljfA2rnUEujULxXbJERFf7eP2L7jHUiGP4abYuDQeluHgeyeghlRCvXWNNA7PH
R096L9sdK1Ts/VxyK8XB5qE7RfN3XOxN456YTO+taHRHGUeGdfYnXYvFXFWsLFh8+bDGmsWQdoSG
1lZk+BlV2nvlDVfOL2lPyw+uxpzHqkcyFQGRKE+FfI9AEPMA1qJlDtQyHRq36jfVrT61ZF5xtFaJ
Kxluw0jU2JNmX+/76Zk9u7/sHK/cKj2P93FyC8y+seeSDU/AaI6bu5bgEmH91JzR7WCOKjeb7IU3
VF/a1NkDohC629kerhoqvbOC+yfb9H4JFK4hAenBOhrcdNewNnCQ1dZF6el4aWKwgH8ZVAMInjvw
HbiFJqfLW+7qVBwVgvtOghf5KtwxeawCYCRRv5RPlqrEXc5uxALt4/9zu8muHad9/tkdzdXyut1q
Sw2kvzYKJA1GEfA/PumzzxkZgzi7pW4/3DMIgMb69ZmGb+GJ4deACqvxzBh7CwpZMniFs/6BIBbV
9kU0OKh5ZJmm1SomrRGJXXYJtDzuURYo5dakllzwPDiRSrMLm/c0vcB6kduvvDzCnGL+yNQ2QxWf
+kO9/oeh1FYo/+IMe0Sm9gmqPKn3yPHKkS2KTyF9RBhFrW7DdFWXodtSdfk5nOFpP4a3nHwuCnRs
zxtsfhucRBI/y3oYRi8Ib7to0tctHJhDnLgLhvcDyqZgw39TcLDHO/VPAWi7j+qZvsZY+eCqweuX
sVP+zp6PRfAeG+oYvBHHSGp/4SlVn6veTysvwjpVpYsjVn27zJRYOVX48SAJ9EXnQQ3zf6Wk5D6k
hCR0ssbJnoZombUTsgfL3eP10ysAe2jfxB2hnxFtB+5pBODxU5q8YF7M+CeZDU6+84lxEFy39ZJr
YksiDOi6uIe3cbB6+cbbTyJEC7dc2bWwY8+uCF5eJkZOsG/emF9zmmCFF2mltqZMOmWRU/LyjTPW
dlr9CY1DMjgRULiGinZR2jEDZmg8OTeBZwkCoq3pNtVZ1jmYDOFzJcmnhF0fc1XYt6JlwCs2CFBe
qoZao0R1xV/WYMvI4kQBOeHNeWGCFWsuDyFBU6C1/PiA1Y4jP8KI4G0KDXXzr/95aXYoWIXx0Wyj
/qDpNz4hr9t4PIaYHzH2wYsncYaTyvmmrAWoyRBBXveOnCvG3JVNEpZvPilaoIuUot1iTfHZ/3CF
ss4SQ/R8+j8ek5ksBnjspBJCW6rtFw7l8XaTX1Hro+6qQ2vCNY5WbokVzBjrwrIDQMWaNrcjnMU3
cepn5+qTT8Z0n/OPXCA3h5iRwHr05/SzldEkpXsedibi/28GkgIHjzh28rswkH6dqZmHKwHWXF6W
Jf/VfZHgXGO3sUnuqx0lZ/nX4xYL/JI+pHuOGJdcdsUuDWyh95np4mBfbSXNeYmuHnynLRvoBdPq
al5zN+oPvps+3hAb53v1R9at6S+KPJirVHqYBvRu9dDoNH9SKJ6W6hv/8BWMd013gFvAURyQpyDO
vqp9t2jEAe5l8z1aXWdokbJFIjcdCUc5PhqvTRZjAbpVi0Nq4MruQB7Vsosir9YmwbZSuNX60WkT
CK7Ftlt9NcZHp5DyqJLGfV8eaPMKo3BQY4carDYe5nQm730XFA4MoXjkHGszKzPhjFgvoKEPBugQ
b/thN8af6mmFOyO8DtuY4WnHDKkrm0lPcC1TOygdtTl1igewAj0o6ujCg1+GwMGF837CLaZ1Oq94
G3GaHSULPDS2lmvmp4OzYsTxXtIVfhick1hqmfagXxJlLcakmHqvFZKR7hvpCI/4o202BT5O8j4J
vaVNZ5AHaRn3UzXxtVMGEKY6BOGiBaN/iDIk2/Iut8uvanLLdLGCR8faubix5saaHktP7Wne1Z+E
DotYees4acMDlEyIHiXucYYr0vSboc/DGzRf7DMmXRmDjdXqyNhk6v5FmP+Yf2X+VXzPAFTRT9vf
X/2l7zaMlrlgZYUj8SYUzik1spH42Is2+xqItKOXtGVEGcKXKJw1Pqfsmf0TvpjmQjHRO48hP3RX
jb1uhdM5P0ptsIIpkAe3Kbv1+vdKuYrGsZ3OlbkbiUjHcTP80MrbfIZjLFeuidMk/p2ncd+fVjvo
pg0R7QYB2eYTKwEvuVSl3RAhrByMl82n73nE24UbOP4ke9oRisngD/ENBOejjKMHnt7f5Wdi2jk4
f0/YsPgeAZMtz8y6cDQ2zQMcmlB1hdrPzDeBaXFKZvfEllR80Q0Pn1TnPBTxl07hfe2XwEhUX0ZH
ZoZTGQT3MfB0mUJp+zrxyNAtVZsmhp+KiwtcUdxMpsjV5FM1MESkhc8dbd5QQfW6t4o9SXcQPTG7
CTCFFOlH14G6m08JMhdBws45tHmhR3qv17JbXkeEhP3RYIqkvNcY8cxXbFBK3cp+uxZYoPL03qHl
DSuKNYF8cr8JPuTuPMcPJH0M50ZPhp+v2MyApMqeJZtmYk5dWireXkp2gfTGwJdRD1oX4tbIAoGF
WHz30jqEjFftJOUMhVzKvtR43yTLt1hJe2N+ixFZQJ/OOcZwAnmKn+FfUO3Y0zudqguWW53spP4Q
AV0BJQGh5kRxqj1f48y7CdVThpad/8EaHSiDov/lPE1yshoqEob32BL9L49iJ0caSQsKVUjmou2G
ii0Shg/Ts3sR7sEPE4IhsHbGfx7h2GyZsFR9sjKIGEh095U5U7Q3w8VQQPO65ATVvjccjnumzFK1
yR/Q3yO8+xnGpo6oOUumDH7Euk3sSv7DTxsaxLhjcjHc1V9zQjYRewzwo+381rHGmRFB3KgOLaJ8
okdXa8XAzfydDy+8vGJ6z8+swPD1hoZQwMzyUzesCIAtXUoHM3VSVgvaN9XGczytbLlfp8+e0cen
wGhS25ajB4sbr6Au3Eefs/D7SncY4Kxwym7hKsF58eOPl+yJoK2KpaRW39F82smIhCKTPUJ+BAHa
b+gnoK+rXVNs0ufi5o2n/1oFGbyimuNMwyVFsAsDYctOmQ9z/GwCKPiLm7LmacxXFMMrTCZzeXdB
HzQfDBkIbT3MdjVfSWD/zE8KmkHNIoo6cwyQNWDl4ZLD2sMGFKNOk43WHpL7S7I5cvXEQdHbrYD/
3J6IkN+aq/ERfIEgvjhMBuQ3XqbvZxXa4puJCSOPNk3/CF8ZJ6bOb3sfPJYNYNj1zbpMPGoJFgBT
e+OI3X00bQHOER7/UPSn1XaQ37gqxkIFfUK2djKk2aGFqf2tftRomkzqOF4vfm926JGI9UjOfeqU
b3zS0pMOGKNXVIogyim9ZDrQdW4DXP2ot9KjyizwTS421Efmb9dbUrRJ06uMs/mhKdlICIDRnGrw
9O46KPuGwegRmq+XY4Jbln8F/43za7sJV+pxGFRaTpal8DV2VwLRA2gozVrrXaM7Rlg8mM5q9sAq
emtJGgfKD5n9VuB6VLqBV9f7TrRJ/SH7oKe8Q8GAyBOHxAI+mDNkH7L+T9duq4LAbwjiEDqjXaef
zGxLzrJk0ICSzdJ8s7JXzSdPJPIzCiLalHYTCGg8omdu2FSEtfY9vXZ1vKchRoNgDrcOCg1EZsOD
xk3Jnz/01qdWGICFsNImAf6z6CDhkHePXzr6DspZ9UODlPIiMyeEY0RZTU1AhRwchtFBFpEjrqPp
9EIVaO5RRG4J1AqtU3cmPust/VIO+kf/CxIpXnnTwsejaYGqOgcKQsDxCPerR6hwabsDW4X0cntq
89WGIsQAvhb+TfmmkZxZscfCnfSLCiQWiJwNgHbCIuB7K38bCB0MGyAJP1GkvbGysR2Dt/6ywKCy
A8VS0M6+LE1rmZ65/oRaT2CDItyj9rMytpLsCs2bAgPWdF6lpalfFSMfHEHZ+UieIWH3SfxW64X0
tsSaCn+GbOvw32J2h3VhbmMJ29Fzqm0EY7FX10o7F76Lf4StEC7VNZv5sVitp+d6jQXLIrEqqFta
X4mcWeTEDr3c/E7BdH5JsI6iDUs8IY6KLCnoH7E/h5vwqQUHXs6g2Kxu5QwN/vrq9ksW1LjrxKPa
7ct8Sw6WXh0j/9U8jOSq5ARm43Bhv0zLIF6JWcjrPW8OhumJ+IxMO6m70j8J26Q+fnXhzuhQuHxn
yp3+gn0vQRRffBC3Q/JP8qKgPwntlQCaSNwonfUq4TkY3+m06+kyIRN2yVXAbFX41l8OET0jv/Cl
cBpGJd36T/klM2RGTiTj6w2MFjm6xidavM3Zu8X52IPZx922JOS7diXpI7wrP0KymbNtrjrkKAln
Nmpcr7ESCm5mum2EbP0RkFMgk4UFF72+ZKYlP/uHyqsbdLidFeFZSGs+mSepuY7qrpLpduPPfIni
CQFiXey0s+Y4d268x2L7lbxHM7YR16x7wxpc/KcwJ1jZ4g1kTZg2nBt15Io044KL9zZOzORXdIkD
0oblMetsZecm7AKCNPxxJGEOT9rvpLGyyuvV7dge+5efJdtW/FLinbpiLgyAP6BWcpVzmJKhdTDg
zQGps2t9ZrcwvKlEQ0lMmUu7Aql5nUr5OADLYqG5rpOt0X6MyyAU5nau2nKySz3l3v5RRrZfK4NL
RGO0NYnFjjc/KjrjfCOE0GDXRm91TwznQxYTXSzqFJA3Wlna/LuhfQfmthEfSYx821Nuk+im3gw0
/9rAOZflB/7oePL/kAcSx3tMpPk7/Wq+jVtc0KXJSSe3y1y52ZaLLhevSsJ5CCogMmuPwzlpYNxi
gfjCxwrX3RSfhCf/ogcOQUNVdOXvV3/D6xSh4MIDskiONSEmaBrNXa47pmnzFznWbMYdGIp7HCkn
EYp/5RnshepRE9bMCwTJETmMkcphVM4TPHK8+NO/9Ywg5lulxS+dng+NvoRxBE/HU7pE5bEq73TD
YCvNOv1N3yagJ7hE8pYYkBYQP0n9bngvqBsgA+sbUXrA5ogDXz3q/WeK8ZC+l8u3l/QtCn9QQTLY
eL2TW9l3HC5W3coHSJrcWrwLa0664guqg8zBxsDPQncq1B2pI83fHaSqyA4Hq5L3eLLz6/fKJaqe
AebLwSBohclqskh+blTHieDHbGtoQ8gB1bca0xykT9TdkrVKvc6nJIwokeH2kIah2mMIgIZ8jCoP
FMJnNIvsntNeSjkksEBEZduoBC7b2MCUeMUNsjPLbudLSLnCDXk+lDgDvkZ0ruMvg6WoPzEpjjUP
DhstDcFdWHZLVqGd+vEyI+oXdjOi2vFR9GcK3nFchx0Q6q80bFbI0LNjVCNo/WHnIGVHJWtJdvj3
WweKRHUJ/VXzSt2tSbATbeqXxo7gAjRnskbM6qq0GxXbaoBAhbydMN13z+E8st/DopYOZPXwYwTT
1Yb1GmztJ2ldo/woJhdrd+NkCk5XU1IiIHeL0BtSppqu8k15g+pOqL6orRILTvyAWPAgmZhaQLVm
4r6oY2trQiUWvgkwGk2/BIqor0VMpAdNW2PHmJgOUA0GMbKD+sK+y02T6zsbbUxvzHGYknW2eow0
bYSTR0cyAQmISWkTju1f3mx0lINDdA3UH2gaUb5J/noo0yluL8iMOjd7NvMGosAIjCYsDfvSKOCT
8GLQRr3Dyqh7p4KAUTmYBZiYYMUbhQtMBWY8aGXAk0SIbB64GTRCJhiknwi/IkwrZjHQigyHtaRg
2lVbGUlfSwHaAm4kNPN+W1xnpCUDJZzyLifki9qAUSwEwqcHKuufTLfDZit8GjgGMxDbmL+yTHwS
hPY1wuCRbMAv42kgnJxvHHXyN6Oq1Q35R/akhkRcHadYEDAsHx1p8ubMC5MPRfVZSZlq16JTGJeS
9rm1uITtdXzje9PoYtPPkRqfaGoGf4liOyYI7vfUupxKf5wuK3QXiQV2rSiLvDmqzxzdUUZmlk9n
UnQb+Z+gXbj83I6ShsVakC5mRFTXbznF78e8cl9X+hTSGBFbh/NyTLamJYh4xfnsbISwCZRnWFG9
XIFK5ixGHmlC+Y9YOZQCJDgJyl3HnKbc5SPIMsKizvTq4Y3oOkl7Duapkx+J/FGauK53z5HWWoe+
BCSA7y7YRu0nkdu2Ry12suD8QqgEk/hlYxuMsX5J+gBhFOi0VJeVHpKPwvCj4N6vNmPpxXcKiLi+
kONg1i6xHMAVAgH0yacoLUENY8KYpEVst+RPOCNEuxBY0quxI2PQYQ/A04PnyLjTSDZtcb+G1Oc4
AUyI8ZMQi8bZF0q83kuKy/mJQXH5p0nIiK+CdJ+gOVduEVwVwgoaqyDyIFokSC044+sU1ixNR4Zh
OJ6L+KHEXjaeAt1rVRIyIEwz4ceJGDJonfjSFYc7j6dqvnJOSZ+00QGpFXW+nvGQErwY8SuWNRKX
db3X480rJzPDb6pNhK4DHQ5towf/8LC6kJNWPoKb+lkRjKkuw2Lh0cUeZ/qAAwDWiAvmvCZxpf9T
8QNsv2DXrs3HCmY9osLSDfChgg1jrCnJlSUHG0FYtsSh4wxBAyxaTGVpQwJmn6atpYcWMDjZxT3T
h908Ese1V19XvBXqX+WdyM97869b2eND3DcnbTcufRX6aWzc2OxTUp+s9CS/K+/k7k7YOs1/8C5M
5ODyUhsiPGOsmuL6N2zYuWssT794HHYNf/5//q4BqYcn3+NYkBZcdwlcq0WeHAn3h0/+lkBs9ndg
t4QNwIJWDHl5N98W2ePrCToFBAfpuvCJvT+m33Tf49mEYIwi7Z39JkJxnjj5qbzgsnpgYpq8Z+ke
dBgdNa3eAs9z1eKFliRoHtPCglw83ZInul6G8f6MxR1JcDYaOxClvLDTP1EEW6e4Rm+CprrEa0N6
a0zbMB1Z9PJ3CEmA++IRzU5veNmTt+jK7WrT/9BLYMcwm+ACTo3QhVIkTG7MvLX9xPRSWbhICAPN
+TkmTrNFXgfYrDKCoRi6ADCvnsEhJC4uR7gpbXi1GHR8cDlfpZLZfvz2yiwgMXx4YofWZWzBT/AB
mep91vN66VEnyWAjqzx0doPYLz2g6jaLQ4nwi4e5s6qv9AtiD30OzQhtkRLYPTSNanbBHUCfGEgz
mzYufCCuINAM4FzuYhwApsxUGEJRqLhs6NiL3DVKb4w7UD9clpdkQDtb+AvAMUd4VNhdiSh2lOyx
9lmJ2vIZgl+6/a7wFwyFSgFeDIITMD8TKwsKJWxgGDUicNJ9FHcj01esp1sYO3aE3zHwBcNcVyCn
VHaMaKnVmGWw+uhVXxfjKp2GF8UTBLaCGnRPcNAbKot+hyR+dVuBliOAT/bin/jVypa45MtsgzeW
Vtt+NEiZukM823xydeXiKwylCnk4C+QFQQCu0g+nFdgI70a86hcZffMvuzM9H7xxRhRUUkxH/qZ5
4cZUInpU+dKxFSLoLN+l/oLZowTfyOvhbY1bweb46ngqfuhNGY0smF5xBbsInwEsrR5MHV8saymZ
/ncd7oMDEiWOAFrWPLngghSZ1xVN3Ld4iY+8cyTZ4D0r+DoS830syPtDoR0os8R+OQDhMVAXoR3t
mh3fJ1U9lJ//wtxjINtrPlc8nSwOA2gKpmoN5FVDedjxLDN+a+argIeD5nOL53Enf71O0p2JHWMJ
3CkYUSyQi+TyPGDmoS0LcwGYYO3hd3pH6sLUCjQgLnmY6EBvvD7gR1Yuj9OEJmjyjeEfBgKzcgT0
qT6KU0MM0jeqpmxya54NVPzXrOFQcQJkHmDRSehPyklZfUEsRPuj/8NJwXh7TcdB+mBWP125EqX5
SIz9q//Q4+PAWDWxUZ0b6aVAL6t4Eb6CCg5OhLGcgNBiSgNq8Z/V9P5UIou5agCdjMGa4Ckr9HAc
l91aao0fhRv0OmS/E1RHQViHsARtIQFZeA4j/AdCQ2YMSxSeU4h2Ul45rRDZwsDwM0LKUrMrnUFi
5/AG6t+Gf1J6LtVjQjKxcqMkbTsi3VheuslziJWAtl2Nd824BMEux2wgoBI85UQ3wPYy1tQvPouf
Le8zcOBPRXsIPYvndaIyDfYjNuRGJxkabyqM7HSnpWtrqV2Ka6idqEgmBB3m8uHl2BVSj/FGz7yR
9TJfW8NZaVYLGgyuEfaEWqsH2bhH6VEJOlJBd0LopwumjHW33QCvl1sgZsAKZjUFomX+dBX9dmwW
0XjPQJ6V2yrZyfWShcvvMzimywCvTuyQ5SGg5pWGe7PE3fIcR3NicfBEmT2r+DOU0DH2kd7YLcuq
ainMv1LpqorPil/Vi2vG6pqjf22I2wvBgdJ3a3XNrVL8OQHLCjdjZyuFP00PrT/PwIH6Oc8vKV4C
6aMfaU3gz8LIJqUBgkxFW/SukD5MnA7u+StfFXxVPRrZpY98IwqBhOkeSZUlTOVAxTdVBM94LB4T
e8j8UK5cI3aD0i/TIxNkXX3X+9Mo7zrBwmCm+4d+AVujw9LlDEyxcT9lwwVlTbv/D00qk85nFr3q
UHN4Js6CQIQJbn3VTg233B8z9ehVcC1o29OY/DAngzI5k5aguvivvLp7+K6DIVNFYcnwgpsCHAkD
hjkB0qT+V7muzIcO41hv8NlBagGCxR3gubBE6ugEgyQemHTH/VW4xeNBHXzgqcRgkDAcXoNf9h8y
WQ5XHol6fhaFZmXhzeB7DFQhLs/KCkeyndCR4bPQnQaE3bCLiXqslor4nCm3SHZHGBqfsZu91fE/
/VyDxQFus7JaigmD7BEeUlwI0ouhX9gmeWmjes+i33a4J5+ycoIlyDaM2kW494nDxgM28x0w89kM
qisFJ3WhuIIiTOe+uKCxZRCMoBSwsHHE7VwsJ1r4kK/w++Jv9PHM36od8kVsctAMol69KOIBHak5
HyvCwo/iG7PU7kuEYxM4i2YcrwnTR2N3j/YF0+InKYzMMjrJ0blz9Rs25zZRnTz7zMEYjXpithUg
psybof5uyJ5jDEKlV3Nx3rPuMMWnDhZorTsc6tp84CwoKEFeiwes+NowMOIAoDNSLhh7RPCnkOgW
SEX2Rbm7VNq2RRD9xEYETzi6OVpi+ZjSdkTOslc2+xEeFmTQV/H2GrcTWz61Yyu7K5RVrY3UBRuf
YrRfnOFLELAHUDoBbKbMKtdqRCOPIosdWz7kxoUiKVKOMDJWExQV6/GCfMeuXzBdXo+CT10XCFaS
7mjXIt0BmOfcrDgfdJws+rMefZTwKRDsQ+mcLPM+JkexIicYly5yoDf6Tap9ThTGybLmAv4qF5g3
FGzxcUUPi6tUvoH4GZClVO7L/hjri4FJ9DRfGxgyCXPt/P+iweZdEXVRufDV4VdNDpYp3PIo8GlV
48rjS0N1hEoHikKHuvRpw4MyiGEnWC9OH414gkeCwlr8NJpjMcN59Nhyg+FRpJe62C/D0coOdBt+
pVT4bQmfz5tGDik3ZVgSMSz+kqBfykS+1N/UeUPuweaCm1VCpsf1cMa8wGpIy503EBuG2e+Cd5mL
qJakBWIAQu4SzlyZXQkO5IxJxelnrXX7UPZGLGaJ/A22sFGhnXGVpHs3bBSomrk7UjYVWJkb6N3I
rW5Qg8HZfcmLkqgnEFBkRBjuMg3sgjF8rwHYEKLnd+MJ7gckV8W41Yq8ln5gY/ZEPjfYNiENprkR
yHy5MqpXxDvFL4Uw0nzOZkUpSVrFq6U4dCFKMh1tQ/M1jJ/hMuaHr5reTELqcXxLb7Puy39o+JWI
kfNLyH5T1NbZo0x+lZob/jmxU4lmQPl95Z9JoigMS2gwQOilo1Xeip09CyDyyChTmKlzdrQ4yP9H
0nktp44EYfiFliqEQBK3yhI5GLBvVGAbBEIBgRJPv1/7FGuvD8agMNPT0/2HIV2GPkTmGKTfbQe+
I5W64IVR5Y9oDuUuO4NWn8YfDHjqCW3r0RRrrgsVAQ/dKYfzMluTkxWCJ2A/R+GgjC26pOyM7ipz
CbE1FQQTSngjURFUWUbtIS3Tz/591uoMY0oG6JqT1fmDK6i/+jwOzjEFBvlLnR1TVy3bTPVKfeCW
UN+q+LPP5nZcsyg9p8/+2MpV8iLEQS8kXcu83AsUieWhiz/fNbfEjXEjHs3etLN72fpyxw3RcKLB
R8OCxgJO5K1s+qOdsaKNO9S+bskyeTgF4DzDvZOEXB9OiTKdm4GjTzzIFNRK0KFj8TfQNACZOb55
rbwOau6IOMFSCRGtCQi8XblJ8iDXw1vst1AvHu3PBZ2cU3cBoFrPzizxKYL3mKg1swdA4FbeHbx8
YhlQ8OozUAnW+Rd6T20T5Fh9isKm9vV6fuV/qin39HTVZiWNxUJaVFkzy0cLenW8h8rur9CsZ+3S
CXyks0r94LSzwQQJvoK0yCj3rFX6bdJUKJgDD8RXo7ApFQ5O+s3jerCHeQ6DRj3emoDD6jWr2piW
xfQNSEIPmxFZEvo7yprmKESIzht206iiuLu/tyu9WV00HdoL8NfLGaFXik440Gjvb/2CxfSnpFPY
cEO4AQeU2I/os0/l4t0KaSXoxttbS+V2kiPCAgeS0BXZnGMLiQK6CbLUReKqRUu3katNW0Xh8B5I
M/S4F12UkSnPVFalZ4yQHbxbbL9jWof9etk+aFhSt8rQEql6AwzWQbOP8EJvAHZezs/nJn1/p7xT
1/wO212Gbw1/dR2vCpZtyYBCBj2YaPYAKQE3BnWuf/WjzxEpHRxVyaiSiUJj51WxY/Xjqz+OfVrE
nTbjqv0J3Tj1R3R6H8eo/HnqL62DxInG21fjt1fETwqfmmyBX3trRbmfuJf3dNR8tqJZni8GY+ya
LHXgKoWLkAsi1fzJKytC7dSkqzb288KnLDBAUg+PA2vwtje4BIOoHLvaaUOTfmP16Q4eU7bpQKVq
YLz0qXNlfV+teFfqIOYTF2vyzU4PL9CAB75dIEgpelGfBh0nJwVMjQEqSpU1mzQvnbzPJBqtQ6NS
aUWSiwEHHni0eKpwFhgNWeFqdH+GCQXw7ICZN+PEz+mQ3JiBacCe+cbetlz2kcj46YJ+46bZDHck
8nDWvd8hsg4ayxI1dptqOUUOlHwsKtnX3pZc9OaQexIVUrcC9z5IV0rsd2ZYP3tmGFMWOXfJUUHM
BtqwYb/LD7X8UKB5XTaEI2oq9XDeQBhTGp/WpEpSm4YDunP0SoBjZRO6ZVSIAHpg/Y2HLWj5FwaO
BcJvtPcDNhl9dGzxoQJb2XxrGRF6cSuPJY1eaDzM/pv90tiJUB0bMW2XL/YOtzlQkO4GQI/Nt9+y
woOGMkiLgelzJIh2I6E3YhSzcdTnN9adMrH5j8IlZZ36t55R8KlypHqnCbEnZ/fcHzj3ldpgQ7hr
izWF1TeJWp6tenfai/iPesWKko6LnKSfb95s6O8Ota4Sec8CadTCu3+BMv14buSl8m+xOfgnnn1H
I7xZpDYPV77kbUTMU/6OwijPZKu7k9oUVu/Oc0Oh1wH+4Y4swPnWgK/cxiSSP7o5/x4vTwTbB9R3
aWk+t28VyfN8eg0ugfiYyfeEf8nP1+AdluKboHujMEXONpevqfonW58GDx4KkuejcICc/dijTXqk
vYnqylrhGOQcExe1UcpcwjQTtto/AVxKeyK+WuIKwlpPqfz3BaXPqSLvDbNiR/FWPlKMAC/or18g
KKaHS6DP3p6CYd4It2f087kgCUOu4GLh0s17A5F0EQxgsqEW4o2s+jimzCiH3p5HHoc7jedpQKsO
XX/E3QVg8pqLqD+wnclz8XAfSxJCfjEf2DB/XIWlecn6l3w+EBylXOkA9HjQZq4CagpcImRYOHOK
8WEe0M3BEwS7cx+9Qq7K2xm6A1TkETFBJ+w6vwek0U0o0v33IPJSZMfKaRbcQGRygVDADYpV6SHa
644XIBiCe3BDt0x8JqDjBRSZRNgBMV7WHQTwRA624fu/0QMwDkOBB8JyqUv1DUuG3+4RRiyXMhS4
I1T1KxpmfrN4LguKjY4cL8UAt909lkOXvnMesMj3uYvylQQ3fBi5+Tj8Qon2K1e8FygdL9msWWwO
QppI0JVpn3qq9wjkcqkOGS63u+RWdCFpSMDJScbLbs5VbADopAlo7BxElxg+IZ4Hct86givDgMHc
oUIMIYtwwKgQIX167EhDxwAuGD1vWJD8n0WEc6Sg6Xb8OcstFmEoLIQye0pwjMyAB+McBAr3Ow+0
u5Vi6VjDu+7tLl6Nn+EFS4I8wAxkxAhLuQx9u1gPpxVS1KV7D+hEaSEsb+4JsnzBcI97vJdhaAF1
R6Q8Ahmx8PVXNTXaFNVv0hG8HXTEquU7Mi0B1JzGxxuCOM3GcBp5Gkx8sIovZYKUJ8UWxKqR7Yfp
tcEjkMvJLGUIcvNQv02xHbhRHP4bcFA5iAbIsfrI5a6Z39AbuErIpKAw0ncAMzNc2O6FBWNfdL/Z
LKBU2IHQ1Q49QsP4z0eBZz0UHKbV+XKKoZ1+MdK+6tZ8bIZTYoMDoYppLaYHEiNomv7FDQo/xAhw
a0xM5FD/5pdI3vXxABpHx0HYnOMATx6WPhsUSHCBID/gd6KWBzsSCT1Qg5DTUS2SoW54Q4q5RaAf
hFohz3bnIap8Gcx6GOoODScHQj0ERL/mBTI3+CS+CKO0CJuQjIPMlNtCaES5G317karufIBSHLNE
AGGv4nDCZ2dcBXnjyHttI68vHLkiGJx5WxfxPQ6tDPo7mDkaeltDDuYyH3rF33XMgheKf+L9IucA
N+hPNdAdBxJ/iVkoVGVMX+1MjbeY0p8NOTg5P94TFxS5BHcOOkP+RQRg+vzrHqB7OwyfR8RsEW7T
QrkU+vff+8uFYITIGFGRmqrxdkZrye4nqCZmvRmcm3wu10iuH7kNmQb7cDnqyBORwhd/KxcREsC0
jywcJZTF35V3r+vHsWDYynPyBjf+L6dC/+nv7uCKQQx2R7xc7o8cjBgDocMotjJipWZ4L04K0bEz
Rz3lLEVQAq1D9vf4rkRHLEiuXsyOGVcpAz0gET/sf4kxQXRUGYnygH1OAOvxCuYWGoqIKtICwiWT
iyIDiI/mWWqLRIoOGZw/SUWZLSHdC/H1ECcdeSME24XFzAMNFplmbIBwM0AlGc7V3yCXmSf+BvIC
eQBfItOnxQLg5UcUeeLphS6kOMcEIvJ0m8a4GaFvhIxRD0uSP0upv08bowkiB01Rfy7KO/yGfzPU
KElwhBXz6++Yo5m8m1CNeQfych9tSDlmMZWhqMKFEFZ2iiYQSkro7Dx4PxF6eiAHJfZyoopE3Off
LF2pgLZESUZI2WK+Io5kxEuQzxL64Vz8e5q9GVMWAKmCpbn8DjAywx+R+T8yt5wuF5FpqC9wP+FW
F2Dl2Vv/DVrGTXWsp1SnUuuKrmfk5WZrGwiCyKAyGBolY7sMNG45yAcWBIYFCpSc3eU8+KJUiDoM
PHMZB/SuxNMnOqLa8vOg/gQfggsl+jPoXYm9kUC/uXD/bh+3YvTzR1bHuERU7blbP3KV5Yrx/uh6
XqWlNVrc/saGzH85fIkqcjJ/V1zu2p8MFZDzPnqe8rgRgxhY8HrDv9sK5D4UFaW/oeR14yWlqMuZ
giaSQlRORIYfhPeYtp/3d9s6UVyVCYuFETy8v6BB8fU11TpiBsEguPiEkRoVUplHImUquhuDcLyQ
S5yh8fTvKDlOll5mPOv8a4qssUw8PM080DfrxkuB0o9Qy7i72yhAUSW4hmNXd2WGyscMwgjtrtTW
KXUyJRiqcjYiHdpH9ZQTpD1Z/QUjTlU+VAZhzlRgBHE/OvlwiXkat1TeUW4jijAPQpxGkBkK8x2f
MY6KvTzHXXB9Zd0oYL/FxCU5VIAyc9Rp/85J4nkxpTl25alBWCulc2snykJ0rfoe+mh/k1MmjQwF
+V5+x6hd3bk+BMIA6mYwcgHt/t1Ftp/5vAzqKYxEnuGHAtk7RAhDOf/LXHR3GGtTSh/i8ibCWXJ+
4uAzCJFQRWGRkZhN3wc5Rnkt4HauDMcNYJxQOAgx7SKMSDgiA5ICKdgQrhyny/3lKYZXExbfKhcs
Ova96BcopvNDJWFK+Pl7cREwT+TYLv6IqUGwdUX2Z+yqtpxL35Ep03eaOV28JZ2dtWqj6kh2I4KB
dICQ60NNVi6qxsWUZQUGj1xpuZZ/kU/iRc8ffD1DXcSOGP8Vwm1jYovYHalEizsDQW7ehY8SeRl0
dJF+SdGhwfyZD5c5K4PvNX0HJco5L//fwj1COSjBPFrkDJ7eNQROt7wvUOvxr9qynaj+w8uwQ3+s
nlK+sHV6hJsEbAM09Nh+X4E9wP1GMd/Cx3vUszsSGKshlMWwr+OXldmokEIXc7RclumHSfUv21St
18OpZ6P3JurYVcBuLN7Ao3wqQVHfR7XzAeo/hdhsDZ13oMQUzIJHqNpV7txVERo9wQmCZeTeKXpu
QBGQXaIKkDsJ2oufUYZc4vRJDSOxNADvbtmz++02/4Lf+2jW46H1nrZXG1Ji89tR9/7ICzcAxoGk
tRMjkV+ipGgmYR25kYJ0Ts4Kyd5iit5NNzd2DVVoC9mmK5VUU0+tIRVMp7+D6gql4/VDA+GKaQpa
q2BkUYvEBR5AY9AcX+hJUpwdkb11R+08gsFfw62KPIMXSG8ve86ec6U6KPCM4JYP7+GwQmC6nfQz
L23tQ75TAQsj0XTUjeCuAipDkYbS2RyaWKnMkTbIaAyZzYWBVUS0hEyoHLNhqBxG1LXq6eiA+jP1
lPYj8p5jQ7jEBSXbtzX76hydxPDAX1xW/JEW5uungh5Aj0YmYQGRxAjCkDKjvWskhFDiHZQtZB1E
b5/Gi60jIEitWmOfj7bw2ESvTvnukj1srRzTZXmTjuICE405M97UKG8+p8pgOoycttg21luLTCi+
qJYfRro/Nm2OiDD4tq8YUDnQcjWv0SbJsTqr33gi2ExlApRHG7091BfYH6hZ5hj1CauC7ygkK8BB
NYjAlacPnWIab6N8SePjhlkotVx6auhWswu7OEOvRl7xuebPyoPWUVr2eoOfmq0uOlMh4IB6jCfI
8FCnFFTdMWqp+lFnO5c/Ttl3D9o1dar4AjwZh9smHG1LThL1sgdQE8LU3eu98NVtoSxcbazEBIsw
trHLRYVytCpZAtZVS32eyjFoD8ggCFblMPmApA2/0L/XYY+i+l1OotcZpACLtx75KKKyhBbVrKrc
0U+hTVEorlZqIOwlJJpvTCgH9Rr1ZxwvSUkQpBPVxCY5KMjC0BMAHlMjkusCf6HRnaz60Bn4wMtn
W9NEBptlAFlHw7kAjAFkl6712y6u3xTiRst3NUNNq5xUdDvM/ASwLbJeCvIxxihUsmmtuIPKjfFZ
GGEr8NiP6i3lZv250Id4arhp80NP7Io2OiCgGLYtYKYNTXpAB6K2Q9cFDReYaF1Bw+fI/iyfvp9s
D63BdbECHgk4je2riq4/+Q0MiDf0D96KNmJyBbZpN2ZdO9oaW+LXPLKKGt9pVP0QrKbNV5MsZJzg
AyscpIVg9lIxLkB9UCc1yY3gEeO/jOATJWQ2YWwzVP851q2ExhTVcWM9eJ9sPoljaDNJn+LLLyWc
x6mqllzG/Qir6j01JnRudIfqK7ZSYLEfHn440RqnI6qx/AIKB8VZsk2ajapsS1HGASai4IvdSyyi
+fK8WinRGTQCBoDd36bdp5UM4vNmR+tRHVCVzYeLuzf6vHu32+SHlnfz8M7xB3iC1crAB4FqrH2h
YczRreAKjW/O+IU3CO/Cp/KqghNWh+zxEAuC83af/fha/Ytj+E2b3Ho9+3X57fBczR6gZArrwvln
zepG2y1OAMW+nLGkbGjzq1c6ZjWvgIzwQgWxrk0dKY07RqoKC3pNJwc+EEiVGK2H8vaCzxn2Hh9l
QlUsG66Sbnq+e+OycqoEJyG4O3mJx4ZmoOUAmYlKb005eYDcb5ki+6jeIhqbu6vLTnTQ/D51MMAF
qW8EJuiCo7PxXvcBDfSTLciCeEXFOeLtrhRFE5vWdFTimpi31osIhD5RYv9Q0O2DUYzUlOUqjFdZ
eiqSCV3Y4w8Vu1djeM/XpL/HKWeYesnGAGQ88Kn8jzxMGXqy9zDoESXO4CS9zfkF1bGShMoHG4PF
CgDdZKNwEgUbdjAgci7Abh+bnZbOJs/hkZcRM7J8Xf5e+qwnOgDZ8BGbOALx+8zccUF+pPL7wmwL
jCU1ZBbXBx93KYJJvqBrrkh1MZttWtKU62sDhjc2z7e315kTSqzZhwIj4UWeTEW9zt/mzcGYrGfx
56vMmYBexiPIpPh/hY5D5ZU8V5tDttg9FgCTR3TYEQ7BU7Wx63W1f99sA2ohun8H7UQRU/NpXqEN
YDigJ4AE6Fhk5dL36FPqBwUYo0rDtum9oomqsUvfTy5omdy/IN/pYbenkTC+YL4EZ6d6MKrsldJu
a+oyNED0r4pdQLevAFlAwIwK+AcfL46vaILszloc+zTCsC8s+4f3+2mFlR5SVU6HxwFd8XGFhBKS
5/QrGsLylCIvoOesjxkES/1t0RSOehWX4+IDxwAv3SCHlBCwb8d0YKrQGhXzDdAQFIbXhzzrPKdX
A+QNTL4DXV0QatZkuB8OA/oy9KX7haNUwYWK7iwRGRgQvOl7Ctf0ZspNrLvVe6bA+QzBMxtPv4ax
scwFPyol1A5CtFnMNbgmUXjZakSreq5+xKalazSRASesbvRqYlOZjRhu60tk3s0j/DwzrwEa+lwL
PUx/yovbYJNlRuWMS87iQNMISZMDdfsstaGnhw88OCMbbCcmM356teilUglPKOYHlUuv3QWdzIpn
Fkf9q4B48VHxLj0zG82i6Tj7bnB7AAMG4dsqdwBgVY/4fLOMAMArhAZr+PMOB4fLMqN2n9PpHnJl
bIXZUm1yu4S0ZfVWiJcEaE0o6LdHk+39FBPriYFLCoXfKpb0W8LMrSMGmYPN+Et5ozlzbx2AeHA2
uAeApirKNz24XKNps7yBEUCkj62LXOvya1KsCONwl50dlVZ3AqWM9mtpnXGb+6Ys8UanFEQBSp0o
7Co2fhzgSZvwC+USvJNasi9WltKmANbfaap3HWLPoG/YGj0QYqHHXNJM9eLuoHwy3iML0IpizWuW
Yee5ZV6jWKBPb2ThuHIVNuMjpxb69BiOER36l439BZEeWZJPZseYdpCLtqqjlpIrqUYwO2CbkkN/
h0LSF3RDiBjXa/qyFzM2GG/3OgeV0KafNJ1/Yq/IjwPQp/o0QWGVXebbr8fhT5ND6l+toNYD+VNn
DeDMyGrp1b2nr48JTSSClrgE/qhLwjdC7wXwS3IWypLxFAS08trVXy9gXDGm9QZ6uGvSkUdv4ovt
DSeBq4kDxuznBt1yU3W7NkY6RYBAbRzWhfv6oJ1H7KxHc2l2sWOIJWLxdkOU15Esmbw/+fRPyrSA
Y5INtmh2x1xZJBAahkggmCELK0C+EqgMbOH+obrahpvY2hOradyOhalKDVuUlajtwt5EUomcYQhs
dtSARtE3MZo32M2Bi88QjfKy0ZxoFFOPIhWil4HigFma4TN4DMzW+my+9Y/44Wk2dVtm/4Gu/CKl
FYEHOOAQEOJ6eO1oLVkUkKGxklkhaKaFl/acvGD3JqpTDJBnrpAZWUffreOEw+/07qY9c/1r4ETG
XpDEyVPml3yLDoXBjQYPZjbT21y/hU+7st/P9WU7fZ3voC2gFJ0HRvC29NhS3z7ZOR0fZFfoqCxh
kzXbprbar3s5pavQP0RoWbjpZ0pCQDkrroN8/5gIER/o1LJP0+AGZB5hXWGJkGxA9wPvj30iAeHa
SPMnHJzADtAgBKGbK2EBkAYJyu3tkGWz92kA5eIjtkZTtPONlQ7jCLMI543PiJ0fVSo9pYvAji5S
ag0SKYo5fMDjRrpJHIKIU4UFmnr0uQJxLerxxgp3gXFAJs1ma3+wDuHjudZflrq1P1gnmqDAY038
9/BHgeZgpQ9U4kGCwLUGU4n2otE5r8PIRLzeOCNVhFQFJQ4BpLJKDFLzE2w3VXAoFOJvSWA3kCim
TpNx/JN8h58aoGV4UD+oYOHxROrm0Ki//5750G6S/fZB+IswRowFDKBNjNM+WZiPFNbgKo5svvcn
nZksDOUEkEAmcE8W9DeVJTvdfk4/E8o3Tg9EzZTG3N2htejEc8XyPzUDLAgB8DUnwmkDdAsoFIUs
/BBt5T2rky4jf7ysFj0iE5oGZg5miV3S9A3qij16mGxpX9K3XUKn7mn44NUrhoCQjnab7gSYNUi2
SVBkDpyH0e7GVpqWDmIZq+Krg+Yq3Afdeyyfi1sIhg6c9OvrWZnVsgYojC+LSFKiTg2V7Afc7lLQ
Qq9TvBzrPrpI6FfUFOQoJiDcf9tq0SZJgppOUTKFkdoDwfgGoAKM7tDaxbYd+4CJgFSE9YDtsvqt
rQ5vpP6Ll/92jS/2CMw/m+Yzltj3j+GkSoQhQyVZil54MxyznvsamBkMz2b39OLPl+FHyT597MYR
12ySvBe0U1KSaGgzHkIrb8TswFUNvpBrHLfzke4VNkWSNdhNWOViF3s9QV2E6fHd4NuY2ujhDDFQ
+6SdW50QTWhI5zwxH2M0Yc6gw7QJlAWYerUA7JKTR5/YF70/8SWimUQp0WrdfGdgbRdPIZ14w28D
VbQuiPedSjoStvuRjiYT1oMLnBLebsH4UHawlG+FY5AGD6zrV3YardLt9fP9trhVDxqJRzAA80D9
YuW7OLeNfmp+QSWps5HTB7GPOBFWNVrQdXNds8HlVHqgsPjh4wH8CDGszIE0D2MOgl9f9/P3HErJ
ELzw8fH5WJA6EGSzaK3ckKRAZ8y6K5NQBfgxpiQyVZcoZxBEyy8D3hN4QjYGt/ZJbAWxTi+o95l5
VbIle2bUS6s/9gUCk64Gp+muJHlt2GfawFFA4fSHuO8iRwRfew/GJS3MzDQ2Ks2OHaRP4X6Ba3w6
jcCA7eLtiPTPcpR5DzSiXG24uyCMotjzkI3nDxcX2LfaOdduPlolsXMdTtXB7LIUVQ1ssp9+c1u/
oP2olrXnxDvKCy/P+B573d0FPxnjdreNDnoIDYZ5qQOFpj546G/xu5mA9K3wE4IxAIyTTTea5+yJ
42kMVwZbknjRLuB0CwYNjSwUlahelN+505vkYrt2QEMfWVdgH0j1pdakOhowGFlR4nUfSQgEdegQ
3lSU1aFRO3dG6SOY8Owe8DGcjc7mEguKAM8rIPDDuYEKJegMsEf9NUpMAL/j8PULCOT+xT4HqNV4
iT4DZCYUXjWrxr6CotYJIAXGjhlyH2+rml4/AchTmRGIO3T/B+zEjk0hT4KVDWKk10FHLJH8wwj2
Aza+BB82PAhPr2ktUAaaJuuopBs33iDkno7CWiPro36CsNrjFg5HK2Ow4D0KYjm2Nz9/IVZdjFlQ
VNhX0NR8gJ+cRvxV03d0tVVKIc+jkv0Ww5mXC/bj97I5E13hIWzhUeDriMRoNN4AnEy5QQiDkkKo
5Hbon/QVjxCP4tBt2Qa6dGB9hNkhHAxsZpwREOmMbxiczJ2wB0OZaaP6MfQfLAVNbVFhxLKEKpUS
ed9mDqLTGtqVm/lakJEbsuvaD7frN2qagA+vpiT/ZnxuVJPaZvQDMY3/hshzIvzfQGl6YzlHuWit
rtmMk5wlqJGVd/sSsD1WoCxGJ5EeNex+POkZy8Mz/mqUvVFtwLk3DdSWGSojoI3KLnyNp6BrAEMN
fGhiFHMsCICwlLbkUHhw2eWOcKCRO2j06g4jhDATYHy+pCSVssxR7QKHRw7h9dslGoXOBmPpZjK0
n9/30xCh2puTVW5/Uzjt6lEJH6+ZRqrVNqQasW5HD1tlP/Y4x2v8dxBmNOOjoUwVKAaUVxrrzhZZ
c/pBfuiXfmM/0LmvPuFu0vD5pUxT2YWfa9NH4kBMvuD5BJhC29xKBJkNFRHu216BV9Z6/aVukRUX
fqTOB02oGC5a1nm6IGBF09pf6jTPk59hZL4tcDBQugpWa4ARpEfqrIVmQpXXRVZmCdq+CtJvTthl
b2DYA9INFwFim1qvk2k0+6/29QAc1n+bV+uz71Y/bJgJRBpllQAJWiB0f4gHCAZfFAIMNvKkpezm
QEk6FNj4bdC4o850Hotm8vJUykeLdhavOqBaxHXNZUZJ0BpaNWjd5cvynxvZALH0O8bEEHC0MxiS
VLvQvYBVgr5A0OhHk9306xe5kebhdObF7cwVJcKhqWB7sccu2Glnrac4zwBfGigUQt01E/jeYT0r
wk3ZBgrb8H2LcLmXfaWPcIx9DVk5sQOnYdp59hnZkSU7NsPBLJhxtEcpBtgUrDJ0216TM92yrY2T
QhPiw4Nd+mODQ62TeQ0fusceEr0Jn8iH5Mfv3WuA4pOrLq8j8H/2jQr97MrWLPEMsZOwkVu5rcBD
769kDUBnLUx4P14fpZV831D1886Zd5uhB8H7Pf34AyoE5FcM3i2SMSAOqMcNwF57j+1V+8mXrArg
mE6Z90SSCPTE5HJIK58tHu83cFSk4UUGtNpfkwWbgosLtQHXhj30VyJZ7t4aH9DocLiI1meQjcAW
hjZkp88RckgWlXXU/FYp+JN9DigVn8EvNHewLcIXYRyObXY7+fAjfMK95KSY1gMX/sXokz3KKvsi
VQYgsNE/z0J6dalRYReMaAKiJBlN+tEZkeNiAQytCEOqZkNBXUAGgnP31WCbAzA3C4msg7urp2Es
WIgxKEDreeKSdqBTXOqtm7wIy9Z5bKj4UVaN5lcXCm1nbtC9gI4Oz4aWSggs+ARigZcgCgCMHaep
AqpbzN6AwGS9voGEs35z5+mqJnuw7T8d+0w338PpYI7fPyjzAXgwcy7lBKZOsmFTenXPN4+Vv7/O
ceQewx/yIK9DX7ZyFCWbLdpvIwqFAckOnWk4bBfwe55Lcu/QEKTcQCkMooFiwfu9uiwB9EVFzfBK
sknRmFTu/ssHcmaY8lmPxLLxGKIrhs7kPEYPIfEYSuRW1BA75mXsDPwxyuRwbkDMPH002NUtm5Yb
XH8fRhHFpRt0yxnvl3a+Ar84xmx4O5jdyH8wEXCrsE8zmAJU5t2FShd/UC7+At4GuQkkWGcDTLKf
y2rTAxtsPyc4h/jvb9Rhwnv8Xdr200FnFHExLZ0U3bIjJi64bDClNR/vP6lpAcxKcS+kIC+6VBf0
QN16ziCEbP6YGQcwRqpjsH5onfv++O/Sb8Zjo4xrwrlmjy3dMvhu2IjcWwCAWZr+fV0tNFr/fkMH
x3pNSGhR1r/Oin2PBcPqOYmXgDcatjaa8hMEqOfA8E9iQyPIAmb1WJQ32R5R1wOcg/fcVB7XHeUo
p3Vb7EMrp8bh7zWlXBdcJpfJAHxMtWJ+2QKoutDYccjoeHQ8FFe+v+lI/vuSruS/RztFdHX+7xXy
qsi7woXz5EeFbqLitnY+r6etnc7zeYvUnRG2tviH4pjJd7TsTPm/C6uAH3STRN8ubWWBwsWsYYvH
npT37HYC+fproRZBxT/k/aV33hwvPh+Ie+cuX6vua9t3ED52hpa2Y59H/21oUQyiq4gKtIs0ON9v
PO5ADihzUQE3f3vOr3LCEsOii2vDv7NYslkuKPDRoXuaXwsjpKxgKjYbVfAMXAa34RqWU/Yh7GVq
JIysOFs13BCyLhSL3mEbwJjEo+R5964ow4fAXin00tTL17fCTsXNQvXV03vk4chJmdwiBeE+t6z2
4EgZA3vYpNYLxBubAzB+w33f106DSWJTlLbQ+THJe/gqUSu9e5THga2DILVYWfm7LnhZhEpgTADe
NqhhIiihfwpMUor5lKrcfwBIQVxit81CWuxux7YzOxfVbbey98vfGjEUoInWmMfyFz0brhWMOksa
tDgvckejEK9SS75oB02a2Qi3wcTRJzRzaehqPH8auU/zRBbkXFaUwD5o6X4Um3yVIXpfbzADEZdm
d5E4p+0CkSa3Wl3NBT8tYuu0qEEXCSxOeuKPtYxDaU5Hnjz7tuE/2kM+XDwUIapyj6m1mQAg/m7b
2/z9/f3ef8tswoHaQuHA+kV0ybpwmZnPXO6UM5JfJEzB37u5pIbBQzM5dbkPLTdfXkbPhaEg9wc/
aPM0dE4kByZ1GB4Vovf/HpS/kUWXoSxDu3Egk9v/UBw1jn7FFGuAv6EOwJjX0bmesLeEfohMli2j
Hbs7B818xvq/OSDzQEzwXvb7u3Zlyj4call4hAMWPMADxuBPdOARTLMQArfYMFn3wPhDbUVew8T7
N19fAdC3IzF/XSyhy66zZcn8uC9nAuiqUe2tp/JTGaTzF4ANjI1BRAgcJpoZs9HC4LsxUwFlqIvX
9/Br+JUdgDUMfHL+/orqObRpCMIqRj87Yn8Z9L4FLNG3njsB48m1kBDwLzZQT1bbCdKFlIswt4yI
AoaXbeVSHTprkpuz09M6oWNiXiYjd7E4nfDw+Y25szRDuc5b1d9un9YioPnzd1vv5h6yvD1li8yd
g6dHzmiwnSwItpDLzCPLLLqzGhWtfw+BfQ5sDShrz4sAqd7nna2H43PP08PaYY3atk65k7RXHgOQ
kkP3Dki0s8ngXAWz9pZXtTJ4wseq3OiTchF/C3hCtTP75sqQQpkG3YL7CYmEgD0AQdoIhp//gjXf
ZwjSm4EMLNJRHicCoEd1EI+2gFZRFw6AP419wQ71PajqAFW0VeUYK7YJmLGCaiFGgjFy4mVrywOZ
PiIy+qG08yVeXyfpGhOSEdBBFOeP8UfkjOwYBn6Hpc9tOtrgfr0bYC9xOQLWoXJdq1ay46PZhhVg
hcH8W/oiXla7dE2xY7y5HOlXrKoz7LkpT7HOou9OgO2j92zdDsWhCncU2LT5BdnoCfWU4dzHKHsy
wCLGqq/IA9s79EPxI/YkmtP2fm/Kyu8KD8fuAleDsaMD/zQsxC+BKoDpQfIeMZY7WRs4COqmorbT
kBf7b5iiIvk/AHqNWsyehjsVkHUf/Rez+7kC/gnSMWYFGEDyB3bu3RaPjz6AFAsbqZSKxH0yMCiF
0My2UV+Zt/717g5Lu7iHbIPwvzhQXbgS+HbPbYeYe23GDMYfZKqSz1IzlZ1xyNbzPvdtq1E/QIfU
oWZwBebe2HHP6asWQuaw9LCbp7lEM+TCabj8oOjWg/IMRRr6CIwXhhElueU/s5tftJn0eUxVZT3c
quu42qkFomK28T3y5CcXjRPSFEtjxtun1H+wCNXkRVYy4cAwBE7N0VoRgaqGBPynh0TNUpv2N7ji
4HQ0nl1zk9dbBhvKn/uZsgO+PhgWJdYDDV+EmZBtbKe9vrWu4VYhnYBgDSLHJL/Ud0K2fn3UZ9kF
z16g5WtWGM1m29tcfhRgHeSIfXKRQaCsuUeN2XNiVIU4QkQrHtAWWE/VfcQubAGdDVF+QYZQQaBf
sgP+ph7ACSLnjA0KWJdj78RdfnhotNij9eDH4D5954fnIT8MN8/veI8MHuPsZ/CTnbrPaPvax7hY
tadtstL3xaLcDD60X2iGQIeAHQ2Ot0MCstF/zgFS0cSZl1twVODGBhZX2JWEpNgytFlPrj52PFdL
Fph0ToA+34MRYIyFEqSgvbbY14J/yx9WDGrDxMb8gMUL0LL8CCORxLs/ZJMyS6j9IlWDM6LxS429
Vzo6I4BqL/FNOb3paitWw9yJF+nXAKxetmSO7tQBjbHZMEfiGmMYWpu4go1dYFHXr+SXK1yRiUNx
/qq+I5IA8CNIWV2Og5f3AOHD3jy2Emj1PcQk0fK0oqfd6d6r7z1bUEV2wi0sLLRYerv4CTTRH/SY
MZMIVo7IrzOizFtEdxzlSCsDijN0+9/9MZJrqDMgZACvCkqN24y9aPwxhhiReXpv+VCn2bGXglCA
fOi2uDKSbVJEAKZ97g7YZ2zpj6LB9sv0pQoPiTUmYUcqr+nZV31yycSH4DulxnJNfxs8MBKk2scS
hu6fFTM1MfEws4pJIR3VgDBqo+4aDPBZS6Yv5wppjIaE0/vVP0pqYphSqOYWQWzQnKiQAIpeDTAl
janFdSuiW7IuEbZFkPk5L36KJcC2AxhDTIfZCCrSsAKQjMQGKqY2pGb+QPmmYN1Brd2+D0nmjQ6N
p+JMd6WVqa/QGHNQmq7GVrV+bRvcJJKgdyh+SEnI78VYogb+HeFWdqd/7vxP1JltKcoFWfiF2rUU
UeSWWVAUHFBvXJIqOOIs+vT9Bf7VXaRmliPDOXEiduzYsewqECJwxYAJ3tA0nwv++kxIreLnqLDB
1NUz1gI9vSOpS2FxD/FzJF1A9giEyi4St0p6uYB6jzTp5ajRkhOlrz6SWlSuUoNVkjd7gfubSoA4
HspF6LWXsM3I+w5zxEqB4CmZxbOAoUE2luK9LRAFrHvcyNr4ArXNOE0veA/YZLo0U1u5qvk6kDHK
osQeLYssNZl8RFo7QT19jzSGODkMwBx7Rwvk2W5M2XQP0BrItLkpRvoVBh4KWOijk7HLo++GQB6T
ekfKEIYBn4RUCj/RIVX6jxmqKTQOpoyb044oNioaZrsPanrCOVL6KMWiQorGSbY9LKXnyoNmvUBO
AESE+ZAzWvBEbKwIXbtp+YBhffO+em4WU21IveODauyj+13fc/NFSUAOxEur53pErT+8LmqMCYNw
1/7gBFOeW1+UDckkPXPnSxZuQd6JOmjkjktE0f+g0zHzVVpdhm0E9aRagIqIbR3ZZqM12wW30Qd9
HrJxJXW+YLwGiul3VgGGEehdbsPlp20cn7D4IB9JrhBxN9w2LgiPnXGnVSw5oq7E6KSnrvaRONKn
1zui2AWyJ0+ruYQyOVcvq4IasVaoBbQuiu/xO0SIanHfMP7LhMLS1S7GERucCDcQQu434vqg4e+n
KEMNd35TowbRfPQwwNhDmod8aIc2/dAHkLlIyexHjOcnhPd2m1+oCF9nhOxzmoTc6FnBoICCQEap
R2eQk4Wzd1+1HBVhbk4sVNLJyd87KtP0Pn/OWyR7RD+RRoyPIbS7U0zrQOidgzbsC3vpQ76ja8oX
v64+QTHTpIBuRPqZCoPaADs1ZK3AUO7P5sF+xjSawvdKDj69Ajc7m6w+rtnNVPrqAnExKpWvlHTc
ho/66H7283cISbRbB+Z0T823Y79sm/VmihzUVJ0tZ6jXyWc7CnXdS+MWFrR2oAAHjE6qAg3+KMb7
GIjn7rxniIoh1mPhPwwB7t3DzsG72SJ7zsrmPNvICcc3rv92wgtBYz/BhaA11DedBJT6TP0emqPm
VzNJ50U0KutqaGZ5r+gWltPbpJ2Q+b4ScCQKbuP6SbqCWYI3rxjFOptdIpDs16ZmLdMOmOHkuXeo
gX2OtCk5vd34PF0CIRtYfHSU/HJGToFxjGQZ123zEhyTykcUz5ek1MnZT5qTK09SrUCQxCp9EXlk
IBOoca3Sbd8gKhjlPN+8ey3/uHpSWY+1hzlJcqXSGVZaC9Cu16YJXQLx0o7FudILkglKByoM0nAI
lcFOuXwJg9HH7p7x+OvSOFMrbQ6IfDZ2Qdu0NiwqZHmQECVZDZRd+9hPmncDezIYjkIh+vK3ZkFo
LYHDZ58/sF+SVgfFsEnZYMRIaX80j+8Sfg+OIugvvXoUWgfZQPitIoDKhGoIZbWfFMrct+q1JEAN
ZhH2HbHg2VBR6zouJE0ieBMinWiMGSMNAgLki5OprZYEgIw/9kl6XJHtoihZdqM90hbNRQ2FWE79
lt+foWZrEx2iJxIsxt/S0W2q0QckGuL6PE9oUlLG1LO3jGLWJHdYGHBmaOoeslhmc6ah3WvY2VzH
dO7w0QG06Ca7S0UNkMnGkEKtD6oH6WfSiyQeKHomHG2ijSipEADhN4X9m1dU751DXaW9Dk2RDNqD
hnmK3/AmRMYVBnBLz0mbpMf4y8WlgHeCwswEugZN/0jrSRsB456+kwt4LyJVF/z6BUQt8navTTuh
zhN3M2pOOgHlzJsCI0f1MFg9pciiEvaGpEBPn+lhi/QCXWhshJ2ac2RHHvM2bX+fsuMPSuyQCyIp
0vSg+AnZso8JxBDCOTjOlpPHtau6MGqXtLAzSxpZY3VhuqNXShkyBkJ139sFbs8C9iLU7YSUF3l5
RL2p1S52DkMa4IsB3GvRxZIu2nR0MCiIg2qWtta0bhk0RoWNXDLg4JQsPyRkegiVd5teQEpOCorc
8UBnMJvMoxwNMqjVK33w2aoMxSnSJPVpDtRwWrzSw6bNyY+1GLeD7nvSyvJt0xjnCHs7+MD3Qxs0
YRm4bm4pkQqLsKGnt3mTTmG5A6+chNDdvfpaUiLlzOcWMQEzHIY5aJBXLK6TQ0QHPa95MrINrvQN
1wP1KFr24ng4Ut5BmUcfMdlRfIj28O93Pt9S0tP1EDUTnA4CpGYKBbkW0xVhlq3IQrs0Jks+Hlzk
z4gUBxJcKQQfEg1QPPOWRRocpgE6MjA9MkZvfE1J0X1SRthPrxwDz+Knz5SvCQ89AvPKh1QjQI//
EtujCoY7n9Wo8TeVi4lf9SUzyns4yZxKui5dV7yWmgWALDhmEMG/zhULtCRWMDPvRvtvl75HYwrp
CA8VkDzr4bThbUjhhXbrsgwT9QKAUB5HDPUm5YveJH0iqMNqzJf2Lj1rNm2qaToPka6EEOfX7x5Q
LV/hqGsNJh00cqAh9+88bbqEP4ce07kGpn2zi7/nHG3CzvjmSy6HJskZpIyOdRo2VuXXxhcq3ZL6
xNr2sH7dneXsGFLWm7m7pbFf7aXTVLcFXsnqmFufcXG3zoAcW+biMeiMvuEb7S20KwdvzbvmFkxE
dETJKCBlRp4WJ6ldWFQq11NcI/K9gO2kxZkdj/mLfu44A0vnQjsyUzvCgkaYyMjX+/UHn3rOCnlo
O8o0pbwg5j9L1TgE7ymVLAxv7Wm0I7xbUhsInR3iLx7OloqVGj4i7fiomoKwsnkGmEIkcFrSEhsD
c0iLBEIDLSNwTXCPeJc+UsM2zHxxt/bYrXELSUOSOv1yo3poJUxPY8V69mhM8CQgxl6SciU3WVcQ
0vN2In5tqiA0Q8T3CsS+6IRAgwZTIX9C+IEQvibMnBYFxKSEqQ8hlh9/h1mKJ7bbPsHx4ZhTPza+
Dc+ZhW9E+6iQcLRfS8vR0j1MdVp8N4dFqq9FXU8ar+/7jAgOEeid+7oLKei5xWspKEMPs+DgacRv
gTp5DN/9Dw6Jhc/26bc3uE4Rjbd7NDAZFXCJSZlgozgnyXGir58Igc0zWHKwXiDUUJmyoziDs8MJ
vSYg7k7bywM9evn6pLEo/VofSWUyIwx18MkFZh/2+6COFzV/RZCJvQM+Ru7RytbClncZ7Z7Suw8f
ortbjPD/w0/vPH1BH3gKnACR8rFSZ/UZK50q05h5+gdrEaonEtOSWkWYmbM+as/fMwgMLKdAFLc+
KyFq852LBfMROWCM+5tWfrB8hVB33jzRcPtrbhiIjHyIteSceZy844SkDVLvN6qNiHlPcdslEw9s
x+y9wE3K6ZRrYgQ+W2QlkC88TakiJ7LngLffmdrPSCD5L4kQX9MCGr/1rouYCegQCTYGNS4eQp3u
B4yYvIZVIsRlkt7Hqa95r9l9y2BAXU+hZaZiYL9QzOkREIzpbH+gRUuvOcZXOa3oOzP6DtRFOwKh
StGBaswuLLsNktfmjPmDq0N/2O9oOXkb3jaIAqpWZjfrZAS+nxtPIwrW0wKsGbxZIOHxoGbw95hT
Zu3sZjDOjBi30hijCgZWdzXH0Blth1eMeTGttACTWoDdKXRfGxRvXBpxYca8TbaTy9vH3czoyoNE
AHD9umAjgu7HsRtv4k1uxfFms3NjdzjEJLnu1TLiOB4OY/fPnW940TcEgndrJhYrjrvszXhnxDU7
5mNlH8Zj9jdNpbdww4hLAwAdFHCwkONMB4t0MF4saKBmLBairEUKxpjNVHe26M8EQVTAEHkCfMHu
S97l6yx4hk9c9HVDajYFZIToZH2AlnkFShOgTrq8h0G/Iw/iy+vAbCGfDnhUQKmrMbgbg6Z1GfBN
qHYZs8CaBpCIQtJvx8nRJD4LRohCQvpeP9H3PxjBgd0SGHvWNKZvM3ibUWZF2ynSsdTiXLqLWb/t
wumbvc2WwQXTjKB/kmetWX/2siRVpI3aiB3wGkzWzWIdHzQcyh1togO5orKbcoQ3Ul7IEHPs/Hbb
fdYE9pF4LuKsnIzZFHoJL5WMmBwXyBH3pbWom4v+25Zjl4yD/C64Kf5ikaoUYOm/o+baAB2AT3PB
ZSilqTzAcNg74zTFDWRUCJfjGzBQ2t2YS9vlh9HBYzzHG2NX0g5ko3jXeMBdtzT+5IGXV7hl0JUR
I/CZnNi7PeVMzDRj3+XAm+z9lJjYmD1NzmO01qwIWcM+Vb0JzT4MDo0zHUyDHaRJiN/V4VEqaM44
/dPg5syiyGPSXsxRzsXZG5OmOSmsVYgAdrjeGzdjEoYXww8nLOHWhOSTxwu3Z3Ob2x+ohl5u8P9R
EKyjt0FliXyavyWxHAWkfPlA6lialFy/qVVdt4GjL1bbDkB72S3FpVCPI3iyI1HAW7xpECDW2W2M
8i5Z7PJvuVAQtbh74AZeZMEEtCjrOZpbvsuLItL1JqLKMYGWjQRWhf6TEuhBm4W7a8G6TO7WPJnT
+daCdWy3eUUen40QxIjNlWzBPLHv1tvpDf+GyH+47s50h8lGckOboU4aloDLfJk86ZJTgs5i7aqk
mOs+DCYnP22Y9kP+xVm/Df+Fsn+LN/7FuukmSY8CgR5MaiOZ03PM4IE5jpTR43H2YMqezdmFpr/n
FNPhcrFf9V52D1KSLY/zqnmvNO0kMTgUOcJ5h/ddjNBfoWNnzkMq4qwq2wHhn4+Y0MjImuSBr7n3
cYd16TAmS2LzSj4pnPPBSbJJ7Ml83uvZNhf6YvRIpPRuRoiZ2ah8Ly0TzaKbNNjLeWm6Ks+CQLi9
3txeGnbILw43DNmnzaYXAhLIl64YJYTPH+RhSF3QXSu360a0JaUogwNJIrwXW8aLbm23OwuuyJYn
I/hlBii5sx2N8EJYxaMgohhgkuM7v431eh3xageQJ9iTxaYAkjHDWI8saCYmHH7T89fRiRStwySW
34vSkfkxmz7NQB6ZAqCGhb03o3XEPjDIt95ou7e39Phi7GaDsBeaOXpDoooUBNsJI3s78rejrbeN
LBnKZ3M0ggIM6cCLaFx+2ntgP7aO4eImloLqHid42h+zjz0UszNOudd4wayPDRZru1hgPchl0qTH
wXjf+3gQGAjsRMoNg4GhZvE3+ASO42Exq9FdZobIRr5YHq2eeJtYv6BjTjm4jzmdkny52hzl3mT2
Qah44x1IbvjGXCb+IU6CzbdecvwaRIs1qx6GFqKhpAz5CE7Uk8SjJl+8YHd5yOKwJMv96kmiVcyd
JCPFiC6IvcksVqvAPxvJUcITwJJq1T1RJzvSMddTuEcWWtHU/XT46o4Z5AvwEN9nMBBlsp9y9jnR
YAjW6uitGLQExOYqXEGWmPdyT3VAbuoWMUqg+V9kSkpo3yOAH0OuDu8lnjGgOEVBPskAQwuD73wa
8JOjkT+K1tOAPKls6ykV2fC81neuKM9GLEPReg1pL1xHgCBt2I3NB73jI04tP6w2XICX5GRXS1+V
lXLpYvJJtC1OsSxzgE5gXgvKVaolYefVjH6Nc8MLhCFAI2ODa5pCaWHhWDy61cWFkC7LJ6lOLqWc
TrlhwvlOzGTAOsmFlcssC2LTCFjtFrLwzEqnD+NHHpdnF5CoWZYy7zMlgwpkBggpSW+S4V+LpYeF
Z9xlNYmHceWCNAxnrJMZlB0SEkPGzjbYFbneH5NVFF4502awICyQQ5+yTsiy0F/wVTK6pxF4rrFi
ko9wpKiyDXjEhSFsrqNp2252p5BenWDNqeeU2phl7LFZG0uF5nr7Npjluc3FonMy0l6TyUQxwgyG
QtPmI68U75HNHgErvCY+8QL4tMY48HctG7/30KVzLPcYQGzU8I+k/nzeML9mD0PaC8NQbBKCbxa2
z7db/hybWNrhKsQqhSsAPrFNo8hcrcIR2gzMDXaEwlIYWZih9RptvmEL3Q8Nre22vZ7WHGZWG7oc
6xWraMfeu6AZxmjic9AMVd9n9Mm4G21raK4Z3mjFt0hIaJjUXNm3CGIgdhAdHf+FPSEIwfTtfQC2
lHnpIUNUPXJAbg0gmDMwMifzJEQND7YGrxRLeqVhVnNKES20/NVkxaHNISyznt2QkoPaj4bLCtZn
MZBnSpvVBByE/K1FB0CoG/T5pUEPS0N7kFAIpkfARBZNQ8h3X6adgvKwM/v2oLwD4jtytnIiwL2N
NXMXwvqH/m6QuRY3WAl092E7d5kMdHtiIAoVBziXxP4FsgH9iF0EM8njlxZ9MRFQELWMu323aW0J
YQE1Z6ewCwxAJDZANk44dD34qEQgCOrwB/r0sg969SSdXfi955QDhJKIli0LoTYgi0K3icpPkFcs
7cypWWJHZBMSJ1Vm3FgSxD1CqdVADVHm1xeW0I8wwl72JAX489nacI/EERZiBpQLX8y36EKALvGd
VOg7Yrzkk+VePplQjQ/uv6z+rHK2mCMzOd4fdYNeXZwqKXWX+VQ3s1jdakEtRbXUfgDggv7g2v24
RjjxpbEBtvFO7gaSjRfX8Px4rDBLj1cO2syhLp25+grN0ogaYiGf7HDlB3UTW/Bz4GYzOc9YBJVQ
WMyIWC5yCD0KUlzmZGXJVFceJe3PCtEFZ3OgnYw6hZ1TYcRrObxoOo2mzHpsC8ZJFjBWKywREyBi
NUjR62WZGpAt4EzIpvfkHjuKQ0abTxk6VJOttW6ASxeJR7aEwX6cbD3muj8aeSNPmgqX7jtVYjXc
Mm3EoOCAJPNwhTVY+Uxjd+X7e8On8CpczYuuuD6rZD5fGvMv+gb9NxnGe2Htwd2gbNRG9/WNYLIW
UtNEWaKFz2OIWJtsFxfqKomxjFJmWWd2uuI1ysymhs1IIMPjh1VOH+1kjaQVgXL6MnlsqMFLA98q
hg5tNJhElB/gZYUTCRhxbyerr3mFayI+GDPvgjP5YLvhOy7hbzh362XebNTjwPh6lD1VTBChFwkr
pAZ5Cj6xRSApMdKYNkDGYNHipErckkJ2IWKML56Lk/nlQlM+a8TDjrEKhxLvQaGUt1UxxTiZJ3Fu
ER3AAQQqPLggSwF1C1ZJqCBfJvf8bSA5yhfT0VB4MmJIOXzV+LvDloD9aexQ33vYpfmE0ULRgaVH
u/FlChvsQdbk7WBNZm/nQY4KIG7UGf0O9cYBN4VSAKPBIiWKe/wNQVecx8VUH7jJslFuWnHYDtC/
dy4dIObZJJvUbPppCW9xaR0m9Mq0Zd9q1cmBEpNzfjpzMhYy8KvdJ0Y6Gn8XW04rtU53i561eKdk
mHvw9w3SnmdYW9Yf8XOS/PHSh9Gyh2r3D4+VH8wkLCGhVqKxWp2JnPscIoVMNLh/ffq+wAi7kn6q
GH/MsTd+GZ6Ze/JlvskNyhc/ufl0SdmBAUNM5T43ZwSGOG0kPAkC2aANyBLM5FEqotcvfhYvaTEA
VHD6F4sZJlvlXoEhE5trTtllZZZvERqZfKP4DnyhrNTC6bkjXYYfgT+h4GzgPnTcxYLhINaEIj12
1aEAo3o39DTzPaFXJ7DEuSIkCSVOSHF3QTDc3/HADnagKDgcCUcBPMbjcjzC1hNqp3h8Cw2XRMxB
yrHTCspcRhLzyhHKVjmqL3zGL64tfZJxa3feM245+WBpJYjEJO35w28u1NENAXuzGV1n7cFnkKcN
t969ZVI3UVt1xu0xLzUPPTCzCE1A2PNhifMtPwIQ8FvChpx5zeQDu6q27WgyGU2222gbkYtmxYQH
4wkfUpb0nXXpS3woqxp/8+hvG51krabpJI/LPf8hjCXRasp6TQmrJ5gES20VxbCYsw6TH+R58aQl
IAZjq37Lo50AbMmR5VnpCcsSBqZ1GMg3wc2sVvyJJ++Rd4Jgme/usyveLMVHLXQwycjXItRC4VzK
THsw0xrRjfuWi7AlQ5q8HdGXODlvKjLEEKHEQaqIjBC8NqrU3J9xOlI6SE9ZXpewluTM/s0Rm1Ta
dedtdVj3axGONAGhSKzmxorwMTmjtEght/t2mn7Lv1I0eh2r0OHkmIUsJ3HDzZw8zIm26QQcIe43
lGpWWrJI2NItGq5yMuKmiQtnwTaoGHHyrcIcvUyFSHqbCo+uegxnTFh0XNwvepV1JAtFLPTBN0Ha
xlbnlWAonW+4IC3zFe+DffAc0gAGb0o2IGSz7hCGEmnKvMVKZHa8wZzJmUrwcuM46VSz3aBRjLFP
dPMcLD0J0NtW2+qMdazMOeV/XQyRiYkQImtpOI5wNa+rSikP7Tzyd8wvuKSmznS604JTCO14yvwt
E+c2oulBNR8aVtI2esPhZohdZlYyWTOWd+ilYuvF+mGo2D1ojsTuX0p2qCvCEHGNfgDgj8otNkmo
gkLzFsI3SDlzRdaQ0synu8rvJbfFeoPy6x/l+mKlcfEGTwbFk9KWsvoe4IcfGCF2TgjkJ5NzVDDh
G54YtmadfRP4SZivgmPeWV6QfnEAo+zM/llDMb3C7pXVQoiyHEZlObXKlF8tkiBm6UPikpXkYXP2
ZYMlYQiI/e7JUom7ycHK3soBy3Eo3TPDQdWNDlQbt8WYQ4BjStHLlOWy6eYreaDhH9BLbQBWaC4y
7o7OPYqZzmu6/LvS5cGkTq3l33tSjCRe7I/zK7xfDHJw8A/+BXNG7DWVYEu2BhqbFPIjpfnk+mHA
uEBikgXSfEE4pZcJpFDIFxC4acowXdL9Yyx8eLJQ+HB0+iY2logYqi5+bmnlQ7Hp8pWyiVmuPEY8
R4RcTPwpfot5xEPCO75BKxPPEmjck3vxBeUmuKI40x+TIlcInYIyyufIK0i/MvBS3RAU70nEKt6c
OHmCPUq0WX04YeMNaOPNzglX+EqL3af5i7qYmBKUYCchAEpULDiAbHS0rz5QiMN4+Bld1n4uMzKh
+H4WPr+4t4IS4MKwtYa/t2gc1u9UAJ8A0Qn8KlBi3mUNEnqx0JRl/8VbFs/4aYhNXuN07rs4m9Ga
bikhqASXmjcS4rEduxQO4pi/nPKPQuGuIBjiL8uh4niCPMu5kEnINat+ZDXeMW6Ftr+DPy5QqYxW
Km9wJ4SPzv8G/z9+D30Zw7/tNyOE3S1zTGYJBVgeJJpuMyxBVbkYJQse2MtYlt5qMR+k4zEumpDc
YSpzj2uwKVMmDGUB5G1ZcWU6ZdV06vV0l+ArTAAO3bjGIQiCw4HM2q5c2A73b0oFZg1i7J/PLk/L
NsDHlhe/gZEETJJz+U9cTy62nIlFZVeu5mA8EAyf6D8CC4tAeU846QucQUkK8IMd+oIYD1I5cws5
gYJPyKj5ULFRVgNPwhogH7/DvUBBIDS/S/677EdTRoysnQwgyGEKNQYkbhhKR3crVVoyqiR8Ptqs
nc5vsAkAfHaprealtJDiFXuelQh5JPHsx6h1dwMZVCDBgAUAMeto1TDxphmmsh3RQKLYSsK/aDRi
VR55jJ8Hc6Qlo5X3rKFREU5+CTx/A07Z/ibXB/prybWDBSFuMTpeXB7xoe7GwZNszCazYXx4DUze
r5Sjyd85A0u8NTm9ckkkoJSR/YHmLGnyX+yIomQVSYFr+d/q0mWhvFq+mdbcnNXffIRgxjvF0WPs
8KOLyUD9Ui4nWnAYDcV8T2U/xfoAqFlQEXmV8OE/U9kPWVuECE4oyLb5a+OqskTJRlMhlhPZaKzD
fZvVrRU/vEfl4Yu9xqL7mb8fiR0nacVHkQ/ibDQsTkiDESrxhuSzxNGTMg1yMEMBrFTzQE3MNf6N
E6cI5Q9k2kLRyG2bQmWn7y2fWEshuQ9awX3C4IbWT8U3rTJGnSEBLahTn1RCJqWuRAddPcb97daH
Fw86QXpwNVvtXgKd3r80Z/ToSuF8w/HFow7Yhj3kkfLqKkOE9oXpO88YBH420W09VnCd2OsXZ4Uw
oYqiyH+Y+Pg7Yoea3eojByBekuUueyeKSzNqUbM+3XOtdlftXquF/+3UzD/5op05/7p350LQcqTR
oUs/N1YniSEoCLX5cvfUe/kfFiIptULxijju7+yFiHwYq/dQ5UGJmyg5dx5IH2bEO7r98vnWbsM9
B+Ks7bpXa9ctka/eX0P0jibZ2+h4r471Ma5zEB1bfFSUpYhLd9TjoOYM7vFGawh5oVeX9IULXIY6
WY1NJp04kXVjYuOKId6xNMCXxAuChgayQ2GOxG5/DBIxcir186I5nZxcwRJQn3JhoP7fCv4bSTgf
ZD0OaIZI/kNiu6d1t+S5Y0JoNhRPSeV4ZXU/mEAUX8aOhI/iz8gmQZM4CntLggsRijzY/9yHvSOh
0210thgmDJoDZlqMNSEIgckJgUnxolrB7Wk8APoXjTDvEMjTLseEirFCQMmV6o2nJXVIUsMhhXLi
AYsvAZssPK5QOpGX0Fe0cnflKXGMnlYdj1N8BshUDZrP+bDKOn9FVzQv8LNxt++9N7MVs9w7dfOw
6JGQz0MNV6SFtyFfKO/+WCHwG9HGh7iD8ldIa/XRYfENujIOsR7MINlInXMjbpI46Ye2onVCLdjP
tUAi2a1vvw4NdqwvCusvqzYQrEwm/hcsHaK5L14EYjpEm1KAtot2kfhhuZOP5DdALYseyhjMYxaY
/tXFtg/hgOIZ/oEBkVZuD4n7IP1iOjqUfFFaii+uCynhoVjH9Wt4p2qdjoAOLcH2g85Qv9CdHqaP
qf+dVschiu1MVuscZEitH1fn5DDp9Iis8dGaCKhEMNx2RCzjFx3qyH2iQUIbJ104ZQdpHm+V1Lcf
LSosLoAWNOj89pv9fcP+DJ/z47Y9Om4/aIO4aOpwiTWPLBKy2LiBdCN9oqBg1GlJZBS9+kyPxEvM
wwfQyXEqzmw2lliIJsEwax3xc+Uav2y5UsofnacZshR3V9cL6SkXMoRcOecKDPywix4Nz8I8lAEj
k+TnjlI5XgUcxbrey8xbrBgdRyBntGgGHXrNSnBHiRy/mW9eFWgO9hHzr5qo+UL1VE/xIFZ7F1Tk
9wtpmCCKRA7STagiVDeqU5nb/0maSzsCfVq696GoPiLhLmsljFQ4GwwsWSC52SPSl+/gnb7TDOwT
9TwUZvpLqswDUdvPo91IuoKqwU1Y3eysREYiSL63M5OUnQQ+vaQ0EwCmBTObSVpWA1SG544KOqlZ
/OfvS6Ajm/zGttr1YcdqhXQ1rCr5oF85DCcI3A9Uuhp2AZrn5FD4v7j64sgLRvSfOQGukWAB0MSV
oSszXE8eLD106KqZBxhb2JP0NFHnylxTXR3ZMOSXUKSw64PTO8gwASWUcYmb4+WMyFeBCk4/SMSh
GBdGi2xzQVcJiVOPvlwP8TVMcACuXBUGigmUYwe6Y7DTnkF2DkMoC+OBYoGXIQCQmO3KNHLIOyqt
BHUTF1HCH6YVCmHVJpN6Z+BOkUU+u1EE6klqa7DA0wJaAT/jsIcxPhXlZky1mnEbyyouVVZS+4qs
KzeJH2/UkoiyulT8yZRP8RwFgNvsAMfe9OlhmGsRxtZuVfcypolhWAOp7CECIiiayRiXWBmqewzh
DOYLAfOv9Kxu6f6zu/fe3CQOL+b3IasrI4IGXwPGVASKT3mb6lGVQ6k9zTkGSPxzGtvJzeykjBxy
N5J3YICT9LiB99PpPpXhXK1FAypDKuRdknRI+eH0q31ovCTubo6EBeQMAwlIUAtDgpk0WVfiCPJs
VcShBOIUys3HBd5BbYndFW4cKO4q9CcCIwhsQjpEQGL5HDhcoujJJnl71NQpGsJVFA+ygm8QHBFf
Uq4/FC4+GFhl8+85mUKSVKH7AnOSon9zLYA3iP8NsF5CENkkvsksJjIe6G9+So8DmeSChPwHzHis
BIEvSIRsCvgDnY/kDHP2nqMm51KQmxYgB7oSFiVxVYwrU0KWXllhf0iioIfiex6tltcK5DcjLJFl
A8od/uj9APhG4MKLKFwUCFcc0r11WCDhQxQuy+qpL+jNPxRS3ntlsEqQwXhuYSoF7BSuwGrFhGDX
BGgSP2FPfz7zGEHmdUl/VvZFrvAPhWpjQe4jxXscjFdfToAMmhMHLActLxeoSh7pkKpvc6NnZ1/+
fx2gSVBZr0b/jDoBXL4hPDVW4CSBDw8LoTcnv4ZbQkd6f++hfdgVC/uISeGuKrCJC4TdKpxJS6aw
/I+QlGThekpGXwKCke+vwrkt+Ai2puF3mNmA6iw4GOiWWbfkY+mUwl9y+1QbaxEmn4oj/AQaNVLA
CRXUuU0l41fnUSAoUAiAeYo6L3QaoSwfn6kDYHIERvBRQqRILxYv4zaFJ2rjNpTMRfl2Qfqp6e8K
7r8bCrzWBICSy740FD6oaZ5jcUtOY0qxqmfkHgooxkwyAR/rzJd+SEMgHwZQh/ouxWJebfulnqbG
SaKqhhQ2YkbIkzDJK5BDOt18QP0EBmm6gv3cgLqvlmyqpZn/8ymUe74sbneUApQ3wmAttHLcq06N
19WA9Yvj56OEgvz02WzckitC1tCyj8EJESn7AeWypLuVeW2ZLQ3VPgNFbBjHJ+oh6RpsUp3XPFC0
Fb3R2gdLaAaNMTzSz/YLCgxM2vaaBIjb418GTH0K1SK6tyeEzc83bdxMCMa7r//t5jRwuky+kHuo
TVC898X8bJGnrR0H394zczp4L8dxoaKSk7EQ9ZqoLA2f5k630LGmU2JOkd3DLVrON3Ob2F3WzWvN
KJEkVfBautSpUUH/Jk5vDXbHP+00Y0/LZ5DdJ+3H4pBDgaTipD1UKWynYZkyaTVW5858eVk83n+n
jKybwsKKeDA8zOT72CF0vapfqffCo9H5qG8bndolTg+FSU+aVRnt+WfwpXe4/c3oOqejurBPj+lD
oym3yY5pN6oNdsPXI+ycCMV2zVEBERL6D5laUTwn2dEIdrRUK+xGTooTPrOxT/VYoxYmKigjgSau
Oze1e6sF9wf865gWfMALy/lyrqHpnD6SR3pLso0611imKzRaDJZ0aREPAOEems80bUaWe8fpqfXb
g1q/M9AjkrwDvf/yv+7DV6pauYzOOhIt5izXjWTvZIu9U0IkW3aX3U61/ULPnUAZtkQPkpmR5kd3
RyFyy/pZf9fvdCU9Ke8pgzKQePMbfAOqavuNgBF08Jve00V7nSpK+hk7ApJBS8epyHxSU0GHOpNK
p6KG91ELT31kmIJ8UItlywf3/tmR4v0DcvivbgcSNf0FaLeONJSkjaXqnRot52Vlnuac4M58bInQ
3ybPUyrRCTsoe6B1QyOLc//mIldVmQuWSFu6/ZxpbHPk+Xuwp+nFXlwt+kJMtLk2vydqDDt0WA+f
fpv6Avg40TfZRffNle2bFpscnGOjZ8ZnPxTSP7WY8bfjIFoeNJJW8AmbiqX/odo1O9A87OBoCjlq
ur+7CsWlJXE/PABYtbj4hNODd9uk/nPZLRBshwpHrnp+IH7X0aIzLmkt3p1jht2yQbHzOmsE58LK
O/OG6qrYQN3a1Cm7ftFenIIjQqnT4pEeqRIwy2XQ7ja3Dxpol1amWPn0fDO+yGoQxT6sDnrgGotF
whw90YrWaAFJbvF/Y71HcZve09cq4ix2cwyb+TjWYE8KRL56KZ6K5iBCsB6OU1zSmkkDU28U9jlZ
Uu0Cj/FhIK7FEnX2H7S4tvdfWvuhEU8i8NyIit4bth5SGWdnB49Pdc+nbr37/SBzvtp0rE2MQ+bE
kqIUel2PNY4CwiGZIYlIv+Tt6l0o4ozhnCbfGNeAw+FPOmvW5xukuZJLctjTNKqZocK1XNOmcXNJ
6zV2KXfOwdU6T1lL8F3oK08zObSIbi8LXcOd1ehn+AeX7mG2TDpe21sGNy3czfA8G5QpGYfSof/R
7gZBAlSybTxoxFBgJwiNc3SaKYFpTDr10e5pN6cdD6ZKzf9mzo3GaI3+vTVhndUIInrK22qN6ovb
xflQLpZCur7+OvAyjXKH9u3LmMT5Q03ay0CtChkOKTLnF4qBqRFAaq2bKyuKSvoPtGKdZsNu10iY
ETZeXdFFULZvFPIGBZpNAHsURqib8+hcs67ReUiJwLKv9OFS00sHIXKXOhlfZxnUjp5XHACrPlJg
+ijgeF0I+7TdH50NEZXTp896SrteT9rFizzIEsXh+WVTPIIvWja5hyzQqxkcfUiWB+s0Og0KEDwS
QdoQEO84pJKKRqNH77ZAAanxxueRPg9QUs6tkUYliAovTUcygJ6ESnCqx6dbopbnAZJ2aJfAOve2
iKSa9V5B07XDuDVBHvYOzktRng59vxzUKTY7m5162kEl3UJJUIVfBFi5N/ijeVvscLS/zaRDwXhH
dZfUPc4vOPv1x/BUnh2WvbOHxu1JxGmVGP2MfVpXPAqGjrPD684YpwCkhDDOwEMEnVZzaOZQe/WQ
Gfisdbxz3SiAuZvJu4PfoVvM30t6/NKXYUOsU1IVTJFaU0OEsUk6GD8K0SxLqeMS3U1m8OU9/WR+
Z0ibdKPsmBjo4TdZzjPWjrSZUkq0WDrUtT8BbM32ekcqaKMtEfsjzC8U54EvQv4WQBXW+kSZv4Ib
uXzqR5LdpjZdrvEwCwqQSlpNWI+a2aE759ur04wcbf4p5To+peRftFnU1XfcGOtUBKkt4RDfjg6y
wntqpk/W82NjxRqJAkhzJEr2DrYeKKz7ybVt1sHKSrM4BB/kBnAePOVAf06KtgXQuVEKhhYGBetW
qwHSQanIbaz/LT/GZUgnCcSrEeFEFWH7StRBy9X5IkLmOBt+LNRPRUmhg/EJaXfulnHmPieQOoYZ
ilb2MzwOyZbYCk1YdHpiwQOK235jgLqj14g7vdw5Ivbb05IXPs/ms2ol50G9vx+9kmyyHLYCRGlN
Zdiev9LzoFi0khILlewuPZyiwY4Sqv2QwPUy1CAXkEoRqlNGFU1fvwKEOM0gk9r7S1ou6cBMxw1z
WTPATrgGXDZVtXiQBftC3wn898k3UZFmGB9efaVwbkzW/yXszJYc1bI0/SppeZ1Yg5hEW1ddMGue
J7+RuVxyCRCISQh4+v52nGqrqrayTIsTcXx2CW32Xutf/6B/lYoDqPkKrPdSy9avbryOAM30hZhY
SQCTQDhFdNLzcVYG6WOsoBprfC4ubxS6q/Ki49cru9UN7SvJ4Ls3NkKGW63fc5Nyda1gNoZoDMgu
thugYCYxDze/ZrldLhtggJdd/pxn933yjejlK/nKkWnKeGpzqcQZctFRHIkIF4kBoRtnfr/VOEKG
QHj5Vft+pg6at3LL3pCdKFp0HKLQpuNaYODERE7M0K5JjeecPaZjrIzQ/qqTavZa9dP7d7LHIjLe
pO02fWOD4fJL45LAGK4FR14dlpfLffzAp6Sw68trp6c0TCpTI67xVQVk12CB6OdJbJ2Gbhuqa1BH
Ko0O91OnIOTqh13O6vwBq1b36+NjJm3ZyHHeGthYE1y0eSxs1BBVvZ4zw5qY1mNTSGMwQcp99tta
3Q8GO0meWdylY6Q+T5o/vPsYrk/xUgNA8F77Di2+7hp3Ia98X5B/ZZaDoHypf6Dinr+0ubY+z+WJ
ucRA7pLN+MLXotggNvUeMwuhYQ4CBwAPjaWfmIjAdB8t451KZKDPtALYU0GAjq47nqt48epOhOz6
QGo1kvhuzRFhzPlNdxjrB4X5xuaDPZSMelIEk5qsfn15d8t7KBMI8fZrQulxSz++f9klXxdcy2bZ
GAxrll6EuyHS3rfsoMdWJ0ylSjimE6vBg2FSfiZnhq99SID2u3NqdsnY6dBk/ckJ07efFVbi8ege
YYTsDMHpeCdbvqBuLCSAGE5JFgccqKm2Un/i85pIdmMOmTIingMVJyM/7h/iI7btSVmWlNZrckwk
yGQpE314Z4i3uWBMDpeZ1jmkj4WPmTZ/w8blgOMbSUXDKiOAHop511ryUccy3FMXJNknl5r5LFZt
ZM1AgGWydnbu8FvYXmMhMsUM8Np/hFoWI2c6AMoc64rg0FjfK+fO6FAWAmjaAi4prx3f8fuGfcve
RGsqiGp4ZemIJC3Te97eB+vEkiJ5e4iZgsObAqfDfngmI6IlWPJOtENAeILB/cW5DQDxheBpd39v
NC18NAsLTkMSfCavMmjIYtdEhIgauwhUeZx3FiBCPFSqKMkmBmDG477B4ZBgEWRsHHqlVZKtPOV7
YszMKKebUf2a6gw76uUAt16+q2KeN+JJ9LFnyrDkP8w2a1eadh2U5k7GCBjKHlkvBbjcOSQAhhSY
La8EX9erOM/aEi7SmNan67cBsNN6FkYjUHqNaQxbmIFKimFNSgs3xNQRQdsnxxWRa5jAVI3Hj7a1
62bz3LBPZAv2Wiqp8XvGrkAvQH7upB9puBLpeKyQeTU+kyT4l+GU8HITIXCtbzB4p8qn2m/8GuKo
cH7L0WqhDqb+F+NAMT7/66/wOxJ/ZO+CepJZlQHuqbrpn4EDwtgNhfGq2Iku5Q5Ckjh95Ke3O4fk
LQY54r/NaxdvngsdesSfeSEjwQxQj4POU1xCxfDEwlGfcEIjEH//89/+j6WWYEjBZiEdCxPlMUMP
OqFiBpds1h+aQ0K2lHhNdaEVtKqxZkz64cdp89MDaah0kY6SwkSv8ul2szcdOr6B8DtMfVbifasv
Hq3YvEcFw+nUvytfRTdwuhRn1+dzbNJB5mwYXbZ9mjB+zd2zUV3tK3lG8BthEKUTo13nFRhKNoRC
KtPsM6N7+UpihGXD2SXBFsCBo8ynutT42dCaVte8z2+GmJJI3psV9PkwNdYg6nEYCjsYs3ffJ/na
M5nSnNf2sTK+0l+YuMyz2u/h4j7K5/HE3NMYY3cAxK7ue0hrA/zOI4wXFzi/rtLTR53qvw95MfiB
2j1sN1HtIdQprjlyT7SiWaKF1WNtETjWkUVzaWMsVyhHManokw0eSy1AF2UCuVIVEMdPcp9YCkpr
eRTDdUtQStcrlLfac6oSldEDlSVXEjdyDCTxOQ0bTjxMRmEs8UvJoraHc00PzyRUJ0sdmEQO70CR
3bjU3Tt1LqA6Jx6S97tTbDYStqLq5VGA2pyxi+yDBrpbQTvlVjCfh3YMAknXBOGRK6C6D/zOgHdb
V+MS0KjtoyUWtNEVm2GcesfnRfeTTJGhB+qBQIxmgVXXLz5AYbqrLxU1JnvqpOOqAZUbCma6VJ1O
j/jlh2EMl0BdqStldd7AiOGYD/PC/4c6MD5JXaX1NpVGpuU8aUHfXhITnOXmQ//+GSV4sZB+oDgl
/Mizk2DHTS3EbnXHKuD8+pbYqNmTUVYyEJ9XSMp3T7Iv2TfhEzATqN2cZBkUIRcJEgel4AyDEUTq
+jqd0SUX9LS4feOXQ/HLiCFeYF5S3aobFXgaPDaJ9wmoJZ8baq4NCnqeLWFq6Yqbh5KtXiySSbXm
GBmXWwbkvgVuS7gyY0Ws3dlAqkDe4+Z0/i0xYOZEOFpIW0/FumU6ue72Is106PCJ2Wf/APXbZ3x8
b3E8ve3Uw5ZuJe+H4/Oq8gwPi+5ZMn5E1Knk0heOtBEmAyq1e+kaD2cgfGLwn5k01xr3gkO24dw4
SIeUe8otoLmKNnm4b7AvAkYx3UEWKKqDwhj7b40ogm22wWoKO81BZ2uEGCw+N+uQX8lfl+upCo5c
+iV+TE+H+KOCqvkrywQs1ywaDBGHN+ozttDPTccrg0jU17zaC28+MtU+vzVzICbm62hOAR9G82qN
oVG/JQGDJs7W2SbxqWEjn9CE3L9pYRW/HgniR05da8IKgWrg/dGkVHtYT4DODx89K+F9bdhgIsa5
hsXSYX4QTLZ6Iq2xsrtJd7Euoi/+P+Sc4WU+3IdefwDEUEMTs1Ak/0yDErAe2hHvLqjiT7SfVZD5
FbYuf5wJlAN77/kkzaW1hd1aP3kFBeug2D02LcjY+ZRfTHCh9lDi1rAYTitA2wLw8+FaHsbQOEbc
WKdAc/cv/VLNJBDI7vsTWJOcnZ6PreMDkB2kIisokSRT5s1VJr0xhofnsXW4j0FUt+AUYPwajY1Y
dvVWEbZQ7zl2uUST0xe6pTQ+Q2HT4DVlZL4Ijcur4wbxSkaxhm0ekznC4gVcFWXBrgQMteHAbn5A
Tt574xcjCRU56UwepxM+xANhLZmwvs5ec/cGZ6/GzgROCWgOTnVfBbYHpd8TbcpQLrPNq0nXfaUB
47hlNFKiJhPHoNU4b4l4P2/YfGWtr1K7gVFj0IAg7Cf5LY8Yvgx6WweSvt5zj7C3hp+z5dDGD4GT
fig7uelVIqIszF5+9ppSFT8TV2Umta8dLw6bLw27AaYPePEmDoryDge4yiUc3cDXqREWMo9VfhNe
ILfzodsmp+iH/ZGSx7jQvMe3vB1PBN3/7LGDnh47YtIyHB00QrEQkfjp0H/G9C1jlTRz4TWjMPgC
gCdYzdqShWPoQUFCCvHZs2KhxX69ztcfV1oJ1QpIZB/2nfDMq2DdvlDTE1fjdG/xX8PYovJwHysL
p8OuA5/GdzA8Im5RoV0CGsHJZec6qr/V9k1/QD47wLqFk4OCf6Ogm3ZTSLXz6PpcY3CGfQMxCzQI
NBHPeTXF/Acnm4gyBxIKXAV4BQ+PHZ2tPTN8C0187796vzEnMg8HCMPm2n0aMA5h/1DVnvndfqea
Q8z2YErv0JF6DdezcVKqw3SsDwKZn9fYeKpoTqd73VTZ15Qh8FVUV74HfGsmh1nlD/PZsBzF53lN
sBP6DSopXh6miuQWvMdK6lGOVVMZOtLDy4lIuAcmHESNwCAfD0LOjBR4d7A3TeeZzf+hv9+vxFDb
evs8mPDYLyb0fCg23Gg/FkNheDmTfMKsAbYxF2OgL3GuRA9KjRZa6yTxStnOURkcHpvmwq7wbkLT
BFwoz24/kTAPXT0WjIJfCX4knLl4UlEYBcUfRkkMdMoxIcZjNmAr/yoXXDRpE8YMk3lX/L3b6+AW
BD/LA7TlOdOm6qdwf2rkGVhTQuARQlsm4BCZBX9AUIjo11yoQSfGcwyTxKiM6TBf2woTfhZzYM5p
LLGUZkMBaw9AYdzXTPAHaWpGiPBbfqnYDQXD5Sw0CD6mK2IqnvBJwawS1D8hv05v+NBsxCCZ9x2S
CHcUVMR+fmFuC9vqP4pJkLe5xjxsZ817LLpqQJDMBbbhDHyt6o0F6Dn9rAVSUa3TsN1mpzfuhOzh
nGpsLPL+Huaaw/vD327/2Vs/+vE1z5+7UtrhH3b9fL5F/gKxFnJIr62M3owNt1Y8xS5HWsRLpB6b
xxHrLFX3+oHN0cYXVN8a1cdv8a3h0yeH+svOt5yoTLM96e0MGFSBo+3L7fm3GYEtkTk7rXhpxpzw
8LFUZGoX9QsrJqwm9iQufImpQzpNaegZsWOEU0HWNVfWTFlZ3x+uhGpr0OI7vF6ZKgm/OPUh3r03
XgWJYabM0x3QyFl3CoD83Es1V3n70FSSZnTeRrM+SEdSgKfc9HxtL49FtD4Td3t2n/MoyBiZMHEC
EXXPPvKP8PnwORF0/EAGFtGxn2kyPCgDfLLPfYBjo33efyq7VBgEYUSmNsCatAx8fhGxD0bclX4K
b492FDAwwpveTd6uDqD0xcp8s2kp/n3gP0jjCxTlIiCvfvrEsEIldzWFDgTRInK7VzDoHQp6mAJW
QGpstWqYBmyZZikFfckQGASrzTmpjTjeExrLQPmBk5gL+H/OQS6J1O6JoBBoPZWZbrl1qGD6PtW4
kjFlFwiwRqElz56foN3o036aLanOOOtINuHpIZO58p78i2NOXXvxNZpUEL4ih9gd7RcPpH2EVVy6
IilHFE1nWFlh8dXNicHD39UK3pSuWLdQKbzEGyBJPWHUbADMoWk9cOwCTub+ZFWizKw8jsoGDy8V
/BTr9gt9dwQpi9uitHUQ9tJX4RkDKVAN4hIMZ/hP4qqi2IOVIhBG0e3fL8OdtmIk0bISNyW4BxKK
cYHnbfSLKT/Ae4/hH58+DYjYe8EIiFdDwHOkXj84w/BTW/ZqSitG1D1QlWbgwo0VvXW2Mfiktjti
OXQtLAc02spDWtYHQ9KzbcpuSWyxyQ0LdCbfxKC+PD1PeF7Vzqe3L5wGZCzebfNs61McdZ0LtV0W
r7lrRu2Um32Cm6l1jNbkkhRy+BoEL8gVwmCcilSfpnhSMKqKIcAvz1i23lIPh/J9zuEAGw6h7i6S
HQrVZhtfKenOQb/OYqf5TfCLrR125YbZDwMbNrKhLaaqzWV4fTMCPP51a6VPp/jp1+9jhAJr98nt
waaHIRN+/D54DSAkgxW54kuzqfR99nF6FftbFvkRszueM5hnJeCgfi6Gxqb9PDuXxGkPLH3dY6RC
eItGX+Es80N50cbv/eebiW+/jhTuuBdkQDZyyXk9xjwu0Vmcl7S/ONYsko/HtFd40orAT0YQkmea
o+EqqXwF0uvdJdM76Fa6FPDq48VxIqDDA4y5E5DI0hcgCbAUIEYgf/aytlBPyjvsN0V8jEQ5X83g
FJXyRVLYk9LPiui4sI7JLQoBvblZh7Tij0FiU1M3yUK+pWGauE1NE3HBRzJiB4LZkZzqWQKihNKF
YEZGIkQ7TEoUiIIXUgft0MteDkZYSr24E/VBzhGxR8oR3MgvDrT14DEZ0LirLmVhKFCT8fOG8K+t
hmCS3BEND+MOxvicllaYVsvs1BPp3tG6UXix2f2wpmWMHklDpF7gZuXujuYKYA2GWghCJo0PYr4A
WMl0B/xMK7ESJiHOZiCS7YqMMLlRyeGcA7w49QmoDqvKOHbTg3ICCsJCqQKOTGGcYTbLk0xX+YfQ
kny8y77z7xL39CjkHol+8eTgp1YAFYZDUmg3iR641nqbZ86DoM1Gp5NjZIEkhoeY4e8G3PVZpEtm
IzI5AXW0JYmFgSOwYv7Vkw1DrexYaBZV2zMZLCFeJr5GOpnQ+JbK5s5TGu+U56QAb2ayNnS511In
B/5MjmnkPumaGW3br2ZsNMT3wMfAgGzK/YmZ2R4JkStsu6NjtaVoSn3abgo4yHmkG2WP8GP5Jluv
q02VnaE5fAkxaNSAufN6e9r0fFDAdyqqVhgp1YLkR9JDyf57HRLUFsZ4L3Y3ijx4QyP+z8nI3f9G
AaSN7y+vHmW6x44YrS0GF5h46v7wW22OGQS49/jjQZlolh0VD4GfmLMN9vKTJPJ2A9kiZvi4Lpm0
+uo0X8rYgP1Gg6AvZzLbNsUKPWmEfYOxfo/voYHbksPu+Gb8gOsbFI3f/CgU10IjEeFfMQijBYgm
rwf+SNGF9Jl2Wh1wvhoBGLMSwJVJbFtSpjMrbR39u99tcOvjdT1942Q9HcBFXBWLZl3P02U1UvbQ
ZKbvrTIbTvJxs+PloguJbwSnj86zYv+4vuYqKYUi12RUVD47dQ0HqCMN0idkRFKwYMJvKelw4qmx
Y7Hw3glZ3rnoShAXV/tqj51eBtNyXexfz5CRE8g9Ft8tFRgui+6z91sXS3ht6NxlgrndckOfaN91
FBeRR8r2o7XNLRDv3kiDz8okc7M/CnMzFpECoAVnlYmrb0ZTBjeDWXqIMkybr4l8MbHRt8t2HOWe
JQVFbav3hXwO0FDFzKixX5gW2HnO65kwsskIIoAPDRWGmhDBIbnMXF83WrwWEOpYM1uCGCGxM28o
t8BXxtFMxiWutYQLIqOAZIFVJE5Xwx9zJrKPwKWcShoNmRSNqp/PUllDh+EeH91H+ire63Q0w0DS
/LcGh9yYwt+JYZsDctffxlEBOSCdNax5Rsjt/G4YKGwTROdU7FCko1ijxK+yWVUF5TOQ3WYujZu5
4RdwKR0qrSUALtETnVNReEHBjyh9oyAWzBI9YGtsD6AMU33drio/QmLYeCWiZvhL/puWeBhqhArC
kBr4cyn4nIWL2GOdLC1iLReIPogKrIDQZtLpsRLWphzfHm1Wt83nGRgJQxCZXLZN/53PMbf8Htrz
E141OMaUtgeVysEmYX7CoUYQWrAn2Vid/cPM981n3sLAAfIYTfrAPmFTwzcKqpVQPGLlcHc0yj0A
Qxhb4OH4I1Rbazw3xxg/KI43faMjw87PPgGNMV7h8jM8G8Fh1n7SbVGtcGiDrOWc58XBoo7mnGJY
yulcBGEmkmOUxxjvhrE2IUVjkwdPb2DXayb6uFJok5QDdUGyEJswIyDShh50xUhbWCwmec7uo3VY
OGymJBGZTKXp02Xh5tdxqtAtEJ3IVnt4BqG8ssIKGxTl9t60kGeO7Zf5zdXjLFhkspMsNf81YvAw
Oi96Tx3jv9r/tgrHOt7rb8kHBzTubj1WGldz5X7JCmRT/4bm8KSZW3dT8W2f0j2wuouptPpM6QD2
BVz85cclZTBaRksJADEZvabFSOYivilX2BqMHwzk4H5bX+aXOZN22qbDGRvtH3XHnfL47GSFmDCD
yYAQ5oi8GYWADO2AhaQ1tWylO2kbdLxgYBeCgF4aKyi/0jc5vg1EVNyEPk4Su2dqb7gprOSzI18N
t6TywfEBF74UhYKEJUYfmjMTMuUsC+EO85i4056T7Ldr/cceWnkdj5qhY5DAN8ebvHt8cwpxZJj7
nlM88QvI2Zwakxron9jZUD48b7xcdMkIHwLssNx44JNMOIgX+I5TuBb87nOoxB77agWp4GqUG2sZ
f5Wz5kZBGnTTlNfYZbnc4T3DpM5dUqneLpUK6VgnOfwcnuznwpaV8No36UISLnj4Wn3c4+ubotkU
A4w3UmVjgsm1uQClA6qv8gAv4M4iE9VfVRcVqIRplmSzlaMo3Lwm0vR9yDGiD8dGKJ1YQKA/LCwe
cY/NZdS7xQHHy4UO1hOwdWOvVt6SzeAiX2KyrOwBjfqO7y9vLNoywHdk1aB0IXx5kiy0OdxzyUGq
wrAKx1sdcvjNaJhEDmBfoLxdPEWQ1Ljdg1oTMceBXnKjwZjYUaTwKGqYCi7pQl+UMNLP81QuXuv2
GGHfy6X+Yf77lR8RJkSHO2wwoJWj9RNvmaoiLxk6gJMlXt/j/O1gqm2WR32Dxuo1U7ef8bFdtB/I
J7m754TTlwxZy02MwXv4+HidAT0VKAqf2mT52ugO+VKtzq7PYYLDGHSvj9Otq1AV0cH5LoL7jT38
qD2pZPDgreyR9DqYNTx8hodTbU5MGoH3hgiE6pfaXFk2J7o1G8qHQ4ORwHy25oxprWg6WJWdePPz
miMXRXnq4YSIlOqYrstT5CkHeADGKWv8TzMztHnyRQiQmYMbWKCTTKDo9wTdJKRvbQ8Gpywn0vp1
R6/iCj4ZBRmjM4Q2OscQw41Rmk8VfWHGixc50TTirxmsAEPbPOpNIzmE7ICwupXqS/jejTFx9Cg2
Puu+CZQtPQgTJJCEwTM0gLDCd+/MNAf0ue79x7Lp/Fkk7EK1bxkJmmoFtLBw70iCpRwbPZegC0Y8
GnbwQO/fXHOmfz+c3BFGpxU1D9rO5LssRxUlLWOZxMe5sQ4aNjSGoL6pei/QKDnoOLA7zzV58CX+
W2DSUIHg0KKsCZQNS4JjXNkMv7AlOcXQQb/fYxrH+56vZnDMkJq28sAomMC6F+2GqLtpL9mnebW6
CQUOwc4rmPvyJNkQn5cutFDfDYC6/oSd144UJFSYirrqjs+1cRFJioc2kALjh7lKy/WCQqVP5POY
oxxmAMgGeyxoWr0vljq8LrbnWQmtsJjAejcZIQ1pCdzMU8b9OibZa+hJ5JMUJAxyB6mJnTOGcnJP
Q9hB/WAcko2+/EzgOR30EXEa7xMMIoEYKRNtxP3oDX+KbczICMaiOnTMfgHueMb/283BmHhC7TNM
l3SD8uJFqQOh+bUk43mYTPP3GpFTAWIWodWI4H+9/fgwUF0TtByWHvkoCDd8PFmXd2P0ojRhD9hJ
95v+8jtthJepywz5dRk8yBl3DeFrAyeCxwz7CRJjyZOfaCaOnmodDA0aNO4ZMojk/fPPPYPUcZ4t
u85+CTrC5M/W07QAno428J4sE5rUQ4nkcP3girDT9z6HFOjs56jOkUO87BNqLCv1utcJs2441Mn0
zqSLWmmpnN62K3xckyFeserN3Dfr8jmiGWiS0QNGIAinbUjjDtrdE7THrseokwab+rcilB0Etnc8
8OF2XJ0URsVg5CH/EFKAFU1t/2icmULOLrz7aBgRxAh6xnBUTvgqbRTBdq3hI5i28FOp4bxCUIQr
G2MOUbgpuMhgmqqc5Gwtc4beq4JS5WwXDdfceULeU9AZWis0UtIMARlm27TZKaLLTYVffwu2uSVy
gCqB4dvCfM91NujC08N2s2i2zTabcm9xn7WKS4Ypnvo4ahumAwlOy8ZWFNx7N+FouPTDxcc6pL/R
LxBCUvj5KRciG1gJ457nK7svvPsjiGlOIUSnzy3ka9t6uMyUJNDteYXl7eU8HW5zzjryXE2RhQr7
zcSSEvTJTOxpTID52VM5g01Hsrw7dm9en4CmRLfKh3j6nqdYRjOi/tIrR/TeuJG0doF6h6nFBbC1
gIKDKtKD/DYwPfCs+QNixmP7QTUXmKj+IMAZ4ZBtQ4d8A7sSXljT2ci8VCfCF+Lb5OQpIN2DiOuQ
hn6L0XvLOJPy3Me/unWBpJDPUG/D2ZmzMhJ6PlYJqPyImqD5ltE3NAFamQ33IGZfFGHviTmysIqG
P8hmgOV75tS5rxJ6PmbMsVp1doguBnHzbveXZweFD55hlKTf7HQ0o1CxrTFv3x3xF3tC/pvv4GHD
6mcCyZ9q9C3jh8H3gF3Xe6FBE/Yd4i8LNN8fkKdhRxlRi6EZP/zRcVnvXzJZwMeFkHsEoUEhOO2C
2VIkpEewsnGIutvC1+d2u89uN4uP3PjgRKiaWnst8Ol09gc330bjbeTBKnO2/wGxowmGsunifdC4
oomcJbgbXq+Zs0Khs+km2DNi05jP3od495mshB8jKo3wesVPkAOYepc/wqsOiN+Xna+j0AijEv7j
kHOJ7AXdMB/JfH2iEh25ev/hOHNS1YVnUFIQLAXHAVrCiRSaSp2+UKyhK21Jb8bYX4VQUNh5P8Wv
vB0Va0C0ZxVGySim+/+45xkhEN9Pst9h0Ofu/UY79Hq4MsDFoJ+3v+cFJMqwhTK8rXrnTu8mc8Rs
4VkbL5/ClMzBHkIf8TvzBG2xjVN33X+ppunxU4wF8khm137PXXjFzMDF3Dh/eOXd7QJC21wJzzcf
dtha4xZ9E9o1SffRAciFeIDEjvbDVX+8T2TJa5bMPj4meotxqvjl0Ge/gOBtGmMOL9zNPp52H3Nj
wAkEbiNiKWbLxSiRDF/cjikH8AC4kqgNxeosbpJQ7dB3+OwycBPKnapt4AtRzz3G/DPEygNuG0lG
sI560ijcF2LefTPn9N7FO+pcQkbhezFATGRCuKp6GRMLfQ4leSKD9DnVpVo81nk8sjowfwpAu7V8
g6CmDzDq9CXR21ofT4UqYSAlY1KYf6GqgUb5kwRGu2pRJOAHBV/w7mqnDhcKuK0gQ3Md5bQ64Qg4
66THY/r1R6/gFgQtHDhUEC+StEzUO6JVju5LcWhPDCk7SF3CjUBwfT5j8N4FZr4UFOKPEKJVYwi7
sMAmQ7jqfCGnP7586HyXQpRWhS6FoWPMW4jBDsUxNF/hT3E8CtcFwRbCrvLljLivxGxJyP+EUQKU
B3fLQAgo9I/xE6MngY/+pXgW06CU00FI7s9boHLegvMBtc0GDJsIVjoJD/08PkQONrDCCHYAV/1n
ebut77YQ0X9ZTN6FQaYwBWBGiLuyMHkUKrV49P/c8ERAuHiwgtxkrFpoT08i3sSdVjOwmDFeYKpM
5LbzmQwm2eoObY+qt/Bia0o+LN55mDTsiJPljs12wtBImDeg1cEgtzoITzZe6RAkyYYbDQPwarpX
LpXXc8AO5uood8W1mlDpmuAh17nYpxTUXUJdfUqMHwargwrje9GUCUI1mhzasD1K+RET/Ek2ka+P
S82smFsR/JIrOjn7xU8FYrfQZ0rArDU4T4AKFh+EdO38dYpO2Ve5rpYQtY/Krr1l48Glu9S3D15K
5YA9zYIQa+LQwViPjbH00uk57OfS7R9laaqGlUNueb79Af3PDoiaswYqbn8ovohLQPMuIjfS45Qg
q+dwhAM087SwPXAnqkhjKBA40smKBtz2oKIPOHQUN57ekdwzTQqfU6K6ImiT+ube2SrBxZ4JLWNk
lbT8fmmNP1i+/Ax/2w1EM8guLyhw5N9uy36tNZBgYk49zjz0WGOmEvts1OGX+MGgdUdc4oojHSgc
RYYgbzzwNFgCCwbgD4To5o9w9YQ4cY2dwVqYrXDaf+RVfcqgHaBOYbKLoQZDSFIHxmL2MpbQvUJ8
wEUJZxLCNr6qFaf6EOJMtmXLukvkA0ZzZnoq4sUhTCYHXr4wFhFsXmC5bq1fqaBpVHOMgZgSEsZe
MIP6lgZMHsYK3njIDEJ5jh4BQ3WIncw80JL/cA2IMou4Z3o7a5zP9xMEmpnygPheKEK4WKOS+dxv
seSQ+1W7IAZclKa/UAcZHLWCL0+Zxca97tC2FW4JBZ2rT07oBR9IxRmw99zDJHErsdJtEG2ka7du
9zhSMFUfG9AOdOt9zH4fv5QrFk1CZ8vYCj3xyp8iUa/uRL94Ke1wTxobdy4VoVGNrIAM562xkfbS
It1DWm3QfVZu9ZiRAzdlrACGutanT5h44zp3YeOcXeYMnw+EA0dDFC0o0xDMJSp9L16UxGLB53SU
C0PvRYMg9hEmSMHVjQZTMyyHHL9t+KEY8c57BkkbQnUZqUSEbD22xg6H+26VXKi41av8Bd/YhgPy
3J3nyseG18GuT2sTLQAYdvQ6D5Ee3WLNL2uBhF9QOb1jTzqQA5Bq2ErAqBk8DRSi/DqE1VTAy88a
zh8BcnOTzM+ONckv1Gz9AO1xuIS8ldwk9ghKX3JgDPg5D6aiHC6bfKEeWEn0gtSPTINlSDB7tIKc
zXdUDBfmlsMlq7/afWbZtthLm2LOk2FJsUTVHxa2aPqj/fNIxw8j2++JxzuPS8qr16kESt8yjF/F
k4hIMNoRMI18d17Ut4E4DqQTSBqYDGFnzVf+hb5kMUDlx6wJ7BrWP8D6CTr0A9bRknEH848X/RjN
HwOA94Ion0DzQTHU2ydH1MNsR+AfIYdP/EXM82ww0dA7p+53F7k62D/hneAqbj0jiEIdIrB+lIx/
4AeFmjR5PML7gtcns/YQg++bfDg1T+d1BCisMhp1aU9AT2BqIxhZTDifZPoMzX1DO1dPzLWUk5Vz
k5vT+vScihpGOWowwTYyFfKYSp/VxHQZ0UTMvAk+JXYP8/5naDr1T6NyYgGxq0zyRVhmN2ZrcozV
EHYSaCTsdjOUCU2dQYY+mUso4oi033QQ4+EPRdVABE9PyNdo55UxstrwPLSbfpXlwcvPOcVfXrV5
KzzTDgWwb8JwVMe4sr0iV6r8BCDvocxiRjPjc1juH2uwuCGL7enIi4qBr+Z92on+Ie2ELLIg6z0d
H+g+fNIBJlOjmPXsDzMKs5K2XfMiQVLF6yEc1M6DiVqDvnPffMOekXQEoDTbLrV+Qp1lOkBzWRao
bC2gFM5bm4L56auWWhkTLlL37oFshl08LdmC6N8YImAvjtibEfH0oK76uSKG6LZIB+xX2lUDLFi/
/Xqu/Oo6MX3EL5Xe3//2v/79//y0//t+ey1fz+7+yv6WvdPlK8rq6t/+rija3/+W//Xx0fXf/m7o
hq5ZlqFpimwOFcMyDT7/841I7y6+/B9RXlpa1SBoIutm0rgxTKQEYfeiIq6kCM0NXksAfq+JGJiI
W36YubnYUbzkUEYBpU4uBS3RrtUYwtb8eN2gxxqrYBzLPl3k4Ji29IaQGyS8aA78hDpEicpCebkf
+PLv5acZIb2rqFSf7mABHLz+ic2VENu1CzpYYKZPNAdAjexiibOaKDorWIeeNNMi933sEh+BanOe
LNnuNC+tQ9hDZ4wD3ttH+ESIxdee7lgrHrtDi/bOcN7iVr7W7kSqF917CTl+frz76eU5U3OfOwNu
2z+/xgP9f7zGpjIYDsyBpfLGf7/GA6lSVatVyX4B6YB21U7y1BkgAVmpjJ+FLBjuQpKMPkSOvGA+
MVYhCqSGQMpIE0L8Jh8xwVceZJwXtc8PkTE0mjwJ12xwS62drvIzLA+FLgLki/NCbO65RBKS729F
Nnjn1Zikz1tzHK1wMiI5xmIaoS3gCqfLYqRAZEZhDTuK01QbAYwPstYJ2sO81kZslmHMeC0lB7MY
dUyWNd+Q/SqelOEyn7xEqyu19seYWg9/ONXsOaxatshsBHUWvuSlLwIiWe87hjLOLd2liYd8lNwm
Bcwn1E79ZNlczkuzW3+Q0ugBYihImYM4yIogP8QYCyFAxkR5pe7LABj4jZHLiFaVtQAPjjHpm63E
3czU5fgIGQ8l4rtnrz6u2EgmJeNyt+P9rwiiTDJ/nf3PZXeU2yvOJc5un+1kAzIaA9cha4W0GB1+
Ma4BtCvC1bofTI7PG+Up5Yo7j4PVjpKDFvyJeuwCTE4EyyXeZZhUMLx1isM8tbEjA+E2R9p5chyD
n9qYjJPPQU7f5MWL/WKax57sHcfSVGXvkkD+ysEE/UaqhWUGWiWPAcLNUXKxlo/V9/F9QVudLIZD
X7n+i3Vp/k+3/lDRLdnQ5eFQ+/+WpWFmsjFseohbR+PrIzz6qdeTuenLEHqH7lfiNQxGZpk9oDB7
+o/w9EiprsfzgduswB3++cNRdPVfPB7x+f+6FWVm/X8JO6/expVsjf4iAcrhtS0xKdhuZ78ItruV
c5Z//V2LdRpzZu7BDARbEkUWixV2+HY6l1dsEyJ6F2NcngBPcR8o3cI4P3AHYpkPs2Ox0xwhlgKi
3I+TKtgoHkNEG+DPRhQjsvSmdFO9+12oRJdmdOoOjVvDiAyeUhns+yckdPT7E769RyLTeufRZnWT
Xe9zhxi8LU5336RCmd0UyglqI1BeZ9zo7AhiOt4SeoXjd5ObHa/U46TeWEwoHcG5lftWVsDqicrz
gyQoKBH1duX+HG2pYgR68x3N7zCBslKv5n2fLbLlJbp2t4CMT9dkl1Xul1ENIP99n4ANjMglMiVJ
KZluUd9bkcnXG7/LvS6uqtkZIwTOtQglSO5xswFxbaSFO2tTHJ7W5D+p/Jq30awpHYrDQjvrnklS
2bp5qken3zOqqKXECxBkuqykrKkDmYeW6X+fw+o/T2GzWi/XWs1arfof3GRR+V5/X7csKVxK8FDH
3jVpG0T8igZZ7TVhjscMOpSW6Q1CYoYcd6GgGxErw6Q+7awfGd+smtTJ4UpF3mIPOymK3vYe6+r3
eymrjer199kTKiCVKyYR4tN/73/pH7dEq9Sk841ypVWp/fsS3G3Xm+1sUrw8Togvx+2MndyFGg3H
CZLmMKpj8ccFcgJrpC5Aq1f61er9jx40/2kT/K0H/zGC69Ph0FjN6AGS8QX3Hgwd1ZtlTIhDBXnr
2l5gi9r+eKEI2WZ6Qyb+bQyo/9/70Gr9vz7UiuUyg1Bs1BulSrH076Mwu5zXx+/KPpcJJsQQ4sFS
puJZr/BKbkFcYoma6mC9qw5avRNJnvHbHxMh352kTVLZI1pfrtSZPrUJeN4/N7pV4h5+RASG7NrX
52Jn/7MVrftgq00z+rXngyXOJHjWksAlI0gUJbhfa0bHcopwOX7HwlRFHNqubhDdytXOicJcWAzw
Db5flWLmo0J+od1jEf+5KSE9te8ETWp/eti3v0r3S7JhYIAex6RTAWC9UlUz3fM82KCz8hK2eTNt
wmki0tkh8zKXc7GkuLT5HwNabThi/y5l1YqVCqJWrVWrFxu5FPY30jac11e7yWx6eQQIQkSPzQtR
SK4QLs1Pi545Xg/RNRu+z9LrsrPqUduXVzUmBtlCBARi1kgFu0g3vRXFJacD9LBNb0yoieUA6tmm
V0ZbLmdlTFJFTFHrZBJTZSzdE4i4B1+axJS2jRHBEmvJcg8+m3dim+yx4m85q5ESKMgfsXfNn4t4
/TmjgmflbZ9s+bmW1juTeMtnFaJ1Z/ibpbmLVq+FZPg0SXdR/alIoEGjR1Hi+GppG4olFLkTVrJD
NOPxcoe5bPd6iMrxJOWHHqWl01mvzEnY2LIJaW6b70X0BB9Xt51ids1atxtGYjzAdJL/n/EbR/Ad
oKBaOrynltJtk1yOKxRgsgeQta6eVzcnT0Pa+gK/yMoZjwlcZO8nGM0pgRGTPoNPsO9JvIwOOkhg
66rxFJZGJ2SO8pclTJn6eKP5G+XxTa4RbF4x2QmIqTg+kX4z4aQuHGGckU4kOX3iTp1s+1PikFdE
kRzJbXMleJDc5VssL7UO9RUH+NPGZVK91TLEp16JTI3iUPP0Gs3TYotccfO0EuPQYGFV+EhGNsGs
Eo9TklZkl6wUH8msUyLV1pJK4ji84Fbsf4/Pefc3cIVl7xyN+Xk1CqdvOqX4MLmZpq3+jFyCeQMb
EnR/x9N0MdqTkX7P+fg1cqPC0yWzUf/w5fmmB0vy+jTiQv/KvUP3pvTHXm1w+dlHBBd0NqCHU+xM
+FCSv/HU9dOBPCtwTnJlklb/Kfw65PddciRlvz0+509fi0sZdF036T7J8sj5gpt7h81Pi5tkitn5
ydNxJEpwXeuQ5LIzjmsYeTpgVm1/2uCo28GBOu9G42nD55cqD7pM618UQfg6PbdibKkmKPrX6zIy
a6IeQ2ZE8vVNNAXOIINSf/twzrOt1FLCdJNCRDQse6UQIceRx8XUYf+d3JbL/5/rQB1q5Xqj1izX
yrX6fwg+8+O+fl4PT2cEsWtMjb/s9FWMqS9GhYtivOMPKJm94y4ivxHxZB7dZ8Pf1IRMFmxCSmD0
igacsZXYTsRmfVE7PptgKY9mYGWQHDLDVLM64apEc5OCxryo5qspEs4KWtLAFbCMc+8hpQZqp5mV
CEKlTiuA5AXT4anbJJsKNDcf/8LzMSJNU9RgJlafmhap88H/cXb4dPJ2SYMFMWRpmJ79yKROWdf+
hdeR9eYS+mbh+u7COuZnk9kCHxsgK+qbMp14vYNZkRV1kzi/Y7KienjIanipsWwvmWto2zNZu+kz
y9HmY56uPpbpaVR4v36VWMzuoCWBWENW4onPrLBs8lHoL9MyTljrqAXJI+1O/P1WS2tQB0kgeXxj
pP64lZLTDVoxi2sQUpcCtA+n7iLEE+HsxSVxOP7oF2NQRz479PVOte+Cqf8PRb3+jxzkb2tEHfNv
HKR53P21RiTg9Riyz/zBurKjEi7wRbSilCdu2dVnk4c3SFi6dic9tJ7c0A5zI8Z4VyNNF2gJRKdC
nvIxUf0s/Gpv0ZlG+Aou4v2n5HESV1j924ScAKz9YizRP4F//o+nqpX/iS/W6qVSqdFqFVtlf//b
U03mtXJrdjqeH+UJ3191UPr40CtFG9bhMF5EJxJv4jnINFM2aWRqsUNGwoq4mZIgZ8tjb2P/S2uO
UFZqHZBXChd20l7i78Q2VmCWC/JE6//R+VLj/8tq7ttWrdpooNiXW8V/7/1i/l37rs7p/TmTr5Gv
Jt70QJblxuPBplfE//V2WujwCWa+IYu7f60HfMhN6U4Ogp4sh3o9oxWXhM/FTO4v/5/B6Re98cAz
SYJDFPOKOkX1zK1KBF8eKV4hSS3G3/YmAh7vHO8PVKw83K7ai6jJrG8JPsG239vemfqu2C7heVwi
kWgVgndt1+BA8h6HVWouK/iOa+/ulSPJDfO9JnFnx+EMOkTU4zyi4hK+dlpP3/GWQnrbV2qo8D/U
YWh+1TITmtrqkj/brLZnL4EsuIG/s1ZMfs42yjy5g1fxMfG/GYU3scecvRlJHzS2ecx5PLMnyUTG
/vvvpLdRr/yTrFupl1vNSqNab9RzpfRvK3C/Pl+G35P6+ZEosygQUOs8QfATZ1WxTIllPpL2rjuI
bl+UuGXPS5vPGZlJEIAOEak/+a80g1zTm/WkEhDg9EAYfnTOZhRj4ssXfmXnrNlX3Gsi4fADs08o
QS7/IAnx3c+1WySXmHLHLgRPUWDCkqbo5qrw0B6HkYw0KyyXKQLSdQRwcOsPk5SymK4qf6IKVP7J
tbViGa5629EYQbEZI1uluGrnN7iyzlY9BTJEzFzonKWVL+XNIgvZHiqB0QI/lpHKbLXOJyUv37k9
d/N877EgUkJJtZgBVXmzcsby9Qq5EJuCXYDOGg56ESJcr85f2CEAR6lPNB14gSKgrGvFrUhKTOOM
Bp2ufHmMOs7NPLPBfNBE5pthpLc1qId/649i1sBkyaYcHAhSzL6jGk+1Sne91QRKw+MwEGZuwGO9
ztdd7+wm8xXuiGGBnlTZu35HmCShAinW7hxAvxPojUDu3RyKlS0xHPab3UrFdU6wVR6ORshixd4t
ZsQsVXkG7w20yRXUH6et+YCbT34VSS9B2CmPcchv6o3MxUz8CoGD3APRvzjytrvenMttyCFDBkb6
+wiPRxwHI2VPFilBSWoN08E3bgBwDuRif/LYeGAHzqM5Qx16mhOZAz816ZUX+VS73vaZvtlRRphF
xK+M2KZHqAjJYHaklscpL4xaOTvTOdP/szrJUpOfzMV9nyNMbJNO7XqL4a03ZS5HhVuppTNLVUnW
S+VrnN+Xzu47DGr+rDYZHklFx47lg7zgIVgFtS+ePtDdYnbCky+/l0vFnEurdMlSCOtzPCCrFnvP
xe7aJikIzqysVHtgC65ET/UlUfZpPDb1ZAYKCxF+lUAbaeMWRQMCHValC97lT379W1p0OduAE2Iv
HHFvsEhJREnTTQ0iMgCeVWdauYE7bdhf9Rq3bOFq3Lgdvq9opsp6cuuoCK0wxUgVzPAfHs9had16
xhEa4NpjeDHUcsCPdMXz3Nf0XILhXWhf4iC98Ks9pxez9EzDyDcj6ZCkRF4kNZqhn51kWxLDC+Kp
J8icpEwLejgM1CNna7ItDEaw9CvtkkqwB92b0dIsP9TCDJiR1cmmUFU7yrVSTugasmr+ZJIjWp5y
Q05c9C5f1M+F5NoN267cSgpJDjdmm2XotukRYj2hKNyRb4eoVELvlI5j2dtx/BCdiDJHjknUWXcQ
6t3XDsleol9ApPOh/TR8UoI+0gdIP5W3A1M4ZkGkIxgwxc8DQU99AGHvSUEvvAoUil1bUJK0wgqD
W+5yeStgWEBtRoEuRFt0TMXIff6uuOk3hU5fFXy2UcCVONVS9wl/aNsq8A1ORTDrHhNFs2OXyHkg
5mP+vfAraOnKqeFGCjv1AeKOaj3HLGpZSQmsX37W+AASAJtTS693WqAB9t6ERB6359NPtZ36E3Gc
gQ1y9uHtGuNFkOtCpdRROfFkvg6VH/hVJkjBTmMhme04yUsBMxC4yrHaCWBkiYUFhNBTRJ7BUnev
OM/eNhGYtqMaa9e5kz/ORznTZH5gsu+wWJZgMV5edaZhYomC5W5OtR1X0Vl3xy9EDts4a8tlwGJ8
LzPRrmVvUO3nTJeTvwCTd69e7YKxjwcmjUejXIZLAB2LSbUV/2TbpNj765udA+jywF995WdYeLwc
KQi4fL3A0x0JePCocrv7cqd6G3YggoECwumLVevGCPfzXizXWxv1xIkwUIyz8eYVlS6/uSvTFn24
IGTU+wIpLR4C4cLl7nTuuZFTxzc+qTsGkAcjEi5JjlvpAZg/w5mDbrjMnWClFMeRipRp7bE4YCa9
cNnFgcQHE05CynFxo/zW3x0A9pS3PeU3cmJsKuid7LMjZXXsQfhfjDcESypJUdiRyG0mxGZdGjVy
v/L0fEnwZXHebTzsbAl0VYlgCteR1EDkHmHDMljqbm9S+BQtQDT/vCRUk0dYUmz6lVU6uYOzZjCe
KhgRLLAZ4zUxsIkqnLaA8IN/yU8ZtKQ5EGZpPC3cS7+2+KvAvqCMs7TxgBzxIHlu3kuzoZqsW/ie
p0s6JeKBGYDXyQ94q9LMNdtCkmdp/X48KDwg+fyL2nrW8L5Aefdh3MzMJ4XvS9p6XSLIHHrynMDc
lRH6Qzjv5K4SkdHpdiU41QRaMlGUSmDx9xFNqQQkhSdYjJsE+aKS4+/jvE1AQTYlL8r0HacJ4v5R
0y1IOM5Easyna15dlPpH/shR6neE/m79cZeUfyn2b5D0Z5/VdvWxjIYFNJWSt6KNxx5UiAxfOelw
8usAi1AuCN0kX0siErkMnRNCwch9YgY6cLZCuon9o3TI72tyTQppeC04WnjzjGm0jJbtKY5gaCpl
tLotri+NeJ1WKJ11RasoZWvet711uhiYK3v/eO5951rNHn3HfMKTpBwRLJdSrC0lTiie3jXA3vI4
IoKrSHAptDVNa8BY614lrhFGVL+dp637ElmNZoPVM5U1OOYfiBmwAdne+kdSWw9v5wB387R5u+8t
RmJrKk+tvu0twJRUsy90b5nr12Nu640bMbmSUIkEI3a5oqVGdSHZgPCZyAapaEE5Gk+kD3jH9/op
17hQtYT1xFFafdX3w8gWBMtqDEcjXn2sSHgwEMrapvsU314Cgw59fE6SHa4S+9truurQBdT96u2m
g9F3HM9eCs/ed9oj+Cv9zlMkDxMVP5EWYiP5E9sBZ+EoQJ0lDUloW0XlU5ljUQDM2DNfKIq05XnU
lMlOGaDMvZ8B77qXn0NwmyrIEd9YTACaXA+0yRMT8/VAUtyXcVxO8flH9Qz3Fxy09U3nDh85XJ1O
Wfmxxs1cjd7wlAWoCEiwXXkXHDT4z24sRviu0DnPyDHR3pjJI3sG2KkFbgSbGv0Lvwp9CniGR2w9
EYWWg1EBBFUPPmXrV1sTY7JtH3xK0GODyRGy8gjO+bTorwJatu9ZAl1+O2WX+/IDvUaXbn34i1Pt
EJES4tU77aNi+u8D7zN5bbhjufTDroTb2Gm742Uq0fs3B8SjdkJUl0TXD46cc+qtPH4CefNRHSAi
Bp7GQKoEfbzUU3KmMAsE6ReeL/etp1VSroD5bl+9WgW/yBWFZ5BW7nK+279d7g+Z2Cptv1UfqQjR
4AfpBhBgF52eE6Ul5bSc0xJrk9Vwr+sStRk3ewTuD8ioiCt5sus2fk6p7HPoHgAVd8n0ibymUJ5d
t0boUB9vnwElouL63Y500P5g+EL1rjUIn3HSpHZUAsz4c9qvLH+0BuQW5owAOeMJXSUeE3RIRExo
qJIU+2TqQ/VAlkTjHClGBp4reop81CVSCiEsyE54QFX4iPSG8KRUNH65xoc3OfoqV+JQmPXaaKui
IdbH1Xfkwaf6OwUm4NbwQqLdkfB3sCG5lML4gaBfRFXYk2IA8Uj3w/hAHWXtAhR6YgzEU3IiMGhq
Suhe3/AYZboDpC0pmIKrz3ms/MkhFW6kwrPbxm0JFs76lZDkU58QorjprF+JV0hag8IgEP5xlpdU
woEJHtBkYKeknZ7GZJvadafA8lXqTUGBoEIUvZIptAltdOvyI54eu+TQ4Kt0ykmfsXN3yeSToEri
LjxOC228rqvp+c1Jd6n57pXV9PpW/bWj2Wnsuy1umDK+5cSBoieuCI5QQxWjy3fXBKtTmBlJ1bC3
5OWXQLR87Uk29xfq9+mKgzJADql/BfEVDd6zhAOh0uaQU44YuBPKuCGBesCT5obfcs2O/hkh4/0P
9HZMCzCBOBgDCrGVS+A/bT+tSbRUpFAHSRtIKS2Dsg2JeoC2g33GrXiBRH/HK55OUBw7CNt2NSqx
GIdxeUQCJIijm7PwBEl/Dxs1kDxgbUf1QsZiFw8R4F/624pkkKcvwfh5J2hPzlXyD1FiiaGSoZNy
/8L4Oar1PBc+Nhige/KTJbP8ZMt9Ag+39zEiAutOA1Up2cdkf2B8ZyDFpMlpH39iukKkwF0S9Lj4
PARp3KXkXsOyhtc2co4aeNDGg0J8ihDPQHZyIU1VU4Wr3rkn612nGhE19EPOTRRwtmxf0VYmcXcH
ZmU6N2Wd8Ixqr6IUU9RykRaRlU26HmiomPLM57j+2wUwp1P1GwwXEelgHA7T6Dd4Pp/ceZb1Oq7y
ikCFXF3kaF99usJd2dc3B2nMhJ/+LNpx3/XoOl281B+v+dq9EovP0nB7NPk7cDUEitO80kV7SHz3
iO/Xt8mnq1++Rnz6i5+qj7iRY56Ckz6xteGeW6K29LYPVqwKHjYY6rT9TR9XA1xFDGjGLMiAkbOU
8L5aRhR7A9j7zDMFEk/E0Tvk/HXOlZOflP7K9kg4rawclZCBXKVaGItISOD8ATNv5Jsjx/yRY5Aa
ehrckCEAYVncgMF5wVyEpcDUNDyKtc+eHUg5fym+flHZlGPXr9a70g7yzrv/fWkMlC8FoDdnsU+I
i4yA411/DCO2Y0EqdkqVnUnl1tMDKbZZXqQFjAG2tOYKkTduG7jbBuRE4EmcawEWSTRBQCmEUaoi
S8vBjpUp7jdHlFZMRifAJp5fzJIMuKdqRI7yDMoofwTX0aatu+ia3DEgm0EB8F4bLMmaHqpoGS5G
hfDraJWjoUF1wcyNlq6VSOVdxXn84sK/ChRRLm4fu/ewF+d/JLrnezhySaw5oRR+oKbgoTuEnsus
pEAusUNyNfN/4HQQ3IQsUIjdgQiX3zwhJ5Jc4vuQcgGu6wswfiMnWpNk/7i+K1GahRxyWDSDCOz7
8FViVmWeFanD8d3HFiMYIv1fIjb1asnqntNRp9XUngoSfwS+XCRkUSsS1MhJtskNsru/IgzlTT41
+xG6DbXBtihVqUXXj1J7SrkLjYtuapzVea9FFFCJiCkfxm7lA67542QYz+6qI9+DHZJ8yJ3jT9Jh
cbE2IV/zwSatRS1W0ZYhZjAxN/s6YXQOlkgHWIs8RT4SEtn+CNna8OvNyeG32dy2LEYvN19bsOTj
rq+mdPnEuSTDJR7iuY7xS4Qh+2jueO+Reyw5bxIEmWSQOYcrDJZ1hkajiHRgHynDy5ALVmoNepaM
FQkvliRQGwL5cpgE7uEG278Ge79b7IzIduRP3k/bR6z06B2E0/KxTplz9txutCRThAKuLGf/KiOp
k+OOJPF55/yNJCEoDEj/LTSiUmfZlgeiYmFvuRLwes4tLcvohEd5Gf42q+FLXo3etA+5fFrZZlCO
WtAVaUolLrzPUyMXuLtitJJlq4/RFQ+KFl0OTgDDVI8I1mxafSXIhowiskp81KlnUqO3s48SZlsE
659Y9FinBWhdNToNPIe795pRXsKqXUexa6HYNHCCKLwrXKtrhWqHLWyYOCXwUEQZY5w94kMfHDwW
8ZVqeBT65qrLvdfso+1rsBorFjBKr9evGkRSRt9ANGjwWeOxFlG9AtDjsNGgJarSlXLHCZh0uH+Y
LOme1NFXeEdUr7YPuEJ3ZleEdgfIH8KfM+lnDZk1LlUhLEdUECVnpQ9NUBEVohznKh3zvkwtYe+5
i0VoSBo8R5LXhh6WRy2efVCbBLqrFluJ76o/lEDGuH14L63cno5/CIMtwfey4L9xGl05gscJTdbs
I8+pjZylBD6DnuolMxwZqWVNDfIPAlIUaXyIYP5zVMcoOfqYXDKEKLgF5Q9BPFoU5nRE4V43O2ai
9UusE0DwE+iSRbeLzwSBS4HymSVLLetbff7Q0c8kSFPBG6QIYdpQVFvd1t76G6NDF9w5Tusfyen8
Rfy4epJ/YYRwAQvTK7tb9y5c77PvRlQgz4r5KLtp5K22uqT6kBOvLw6+A8TjyjZdYhW8TxkNL2fa
7j1kR4PrTjHCb/ocBZYq3fT6Srbs2Wb4c5JkxL4uLHXJdB1uzW5DggwSpfuwlZ67ILxgvo0UHyu8
OgJKGdyoFq/l/hqcUj5zpeSHOKUY6+p1B/gGVnjgTTBP+HKBHiLKNiHkgLMKKDMtzi2Bd+q+4v8r
d6mlUzy8NmxPQiiQhPXvUb1UgZShq4f62NMUz/vvfADFHhzfYAD+jifo7UEbUB84oheiICNEo/A+
uegVxF32UiLTdTiNSBYfmoVFXtRepZWrZJMrGLtcqlLNOXSlYfMn3IVyJRGlMRfVPUNVAeoOhR9n
kwhSDK22EJTqgil5SeWp/KvqKlTi5i5DUmok3blAx+z+5d7b2lVFulwfCYoPIsuYUUBQY41NXqS+
5Ue/C5l43RRMwQdzHfpoK1wSeDB21/6VVRhUjwAEuA056cv31YhBdKNauRXpjB8UyZa9BldS/DUq
9HWB+YaothCfhF/0pNLxUUwAzY65cMtIIZgnCJpQkbrV8rfnIpTCfCQW9os9wlCHVaynyzWqfzXw
OVM21Oa/7lFB2IGgI3u8Wv34Hfu0K7SVwKOqd+pE8HkmXfLo0j+RlpFGKmypUsYeR/WnxuZL9U0p
WSBg/ypfGKfFW6rPcDny8S+GmXrCzjg4BNIK8cWqW8wrfkXcoJVPRFCBv3/iHvY2Bm3aATYq/FLm
lu5LutxCeoK4htyyPqI98bj7UTLiAP8hGBfSYnCZu8+TBNBaSM96mLHsSL9Jqr6oRlhYQuaqB6fE
8Ygb/TIN4SkDuuicoIfSaWaK2HgSjCDQOy5gpDzg4gUVeceQCYbMSCFI8iD8/haRmWKnv1U/fP4y
FaMUosQP2U5MuqrnHCc+CbUEbUjgEymS8D9bRlSLzFQ0J5l8laKZPHWJM0RFglqnJE2lFhCB30HU
AQLp6lnnNOQbkNVcTqsUqJ6NZCN4UVEqAVlS1X/8LuzgZDvpgTUFpMhtHyAoF5Kgb74U2MUuV8e1
QdIRthDj7IxevxrvpZjUVh/bys0mIRnoZN3G2ZcwpsGBAmunl0n7ML+pfR7PneU94Vl6+qLoPc/M
if4DCWN0LP+Yfq1b0fKW/FLfhZjkN0dKxcTTD/PRkO51+3xEe1aY36ArkNelljuqVf6qkrC93yNx
UqIN1ULJ2iLbhy5Bj4Wf+BCvf9ObeR/3/QoliMhAiF63TL8BgKbR9n5KzTTsa0jLB4uOfJd+tPB3
atxTVmN3IKMLlpKONUK1q11jTY/B8wITxeMEcxi+X7kdRauL+PYCOk75G4pNFmIyLChQARpEx1xJ
KEQYXBsYLbG7ECpeSUu44Hq93j3aD/C3wAa06jEAHY5gYFc3KYMXafjRnIi9i5ooXfEmgCSsrrnl
o1dKi+/EkpP8r6/XbDDoYv7VTqx9SrCrjjtGWc36/tBr4DeB5YETqciGhUUzL2k/R9pv5BzD/oYr
63HhQahM4KqInWWLg1Idc4bXNTAHUykqesUoghlFhwc1LDuE8aR/+MJusnud4cQiJoClld6eswrW
Pv07gt3Y3+qEKp+xj9UxeGMdRN1SBxBk8L6a6fP7a8v2IZo8joxN7xrHTF2tqkdjrD9UGW2DhFwd
DSkCJjpXzPF40BGiSQ+njLMDoAFm0Ws9bLCz4XFMe3picZSH0+B20H52X+jqC6SVDssT6RRvdclp
PDCHzftNqs/xeiA4UUUJmd2SN9o9JT1rAsDM+8R1o5J0q3cqJjuQTqoPQkcqP+cAnO7ZaUY9uY6a
4ZKqhG5M9cAWeRZow1cz1/s2yTytfglBKRsPEQoRmIvsG2XIy7OKnD8pr+8fKZBC0eFDPOuQoJsM
cFP+XyEkfCdbaB2JvpVvY8mJVEGOoVoDMcj7tPzte9BrcO/k1nC0cxR0/YAuwwTBOaThVerTwz4B
T1Ro5PkKDoFZNClbLtvVQiHTknVIw2VM9VuP1XA6rOaMucHRS/ZD7jqGKRA7fzdnRKijJJnN6+Kp
eIlrWcWxQY/VOzUg2H+QfLin5KsAffcWZLep3G9GWnewxyA1iP1IOR3gS3ddRffzJSLm+C8iMUZw
pJ+nxyKrqNzR/6YWuRR3KKWWgsS9nk+koiL3O1+aLC73UD3W5STdoY56tlcHjVd4WCfaShRcYkQw
wgbcsK8rrM/z87euMSyjD1DkUfXcXiy51TDmJtwVrINbNgEU9I3SF8lz1YprYGJWnBERDPhZAEgE
TgQrviNAkIWb7OZ6E+hV7jDl6uaoThPhr5oTBamaa3yGS4cmbD0YqYyV28AvGK89Ur/3nHDsQA0/
/C2gGTEZ+2lQrxKpAV4vH6WvAKyw5WhAlzBJV7CNSwkEv93Rk7T0JR1go9Gs21BjtaQxmIOhLfnv
bkmvk7AI12zYwI6I7lQCkLY4xiPGLY27P95EIocUaiNKDFdI1HuqwiWnByfDedNwrKMkPvqxTv1O
VoDo9cEq3IpE6SykD5Do5BprsUC+TzXBmeCchSEJA4bnTzAPA3vqbKP7mASQ92BBTk9CVj4yLkof
+w5GAOgrlgIZANEZKenzbwiZxxNiCjSVcxH5SIUsIbqG6NnRSBf9XDvATLro45fcP6O3F9IWCYD0
UsZ3mYYaoFCL19KDbEGi7WA5QK2v1lfhqxLtGJTrcwnDLcuYtXr9qPDfxdwiwUgRsHk5qGfLwann
e4BYHEoRYL8fWIAY1UeapocxjlxeWqWwkDcJfy4R5jorfTl2gjwVNhUFsrr7+2rn2i+8HLmRNyUt
dwVTd26Ix1hCV3NQGZbnqvZa8SA3lVtomn+2K3Yod/Crc+3+wwnKtwQYIIJB2hzJDdwy/oWJa32J
ELqBgAvlf2DVOUtiUQEQyo1ksprwXcvjAbltuADYj41M1R5MDmLspS4FRKAeInLB9KIWpFS//1KG
8yUWgInvS9nf72jmX56jPLwGmxHgl8j5q1RS2VZ1VBE1OMrmISB+KaFSS59LkLAAYGjZuZsDI6n4
FjEL4tAHuSzF5UdbrD7mBPFRQ6l++dpWVX+CSL/pLF+HGItsRNssobqLFsRTZFZKrhIRDCAHhFrF
yIA/KkoeCUTtVDnNR5eDTYjayrFH/+eaGhilTI4sMqgguvnKGwQNCx8oTw/rVx9Csi2bk2egurwH
OGLfAkpS45QfwdUQdsnLmin4Kv5eE3y3eevqE9BKc08B6gfHeuuzT/A+GL8gtO1yrxvSFUKTtD4o
KKlGnxPCKkmVuiAXcxkpmqwPIFNrmNwpWX36OHxX8r4v8ds3T6uELMZHPSPSJdCvHZMFavPKQH9h
z3wxP8sJpEI/CBWOPdCpLyNMaipEIPFlvBXKr+p08qMCj6rSDC9lZo+IzFNwF9UZ5/k0kkXKKK8w
QwV9zy4/OFVhVHItMZ3UyRKr8zaZ9MhcqTv0Xy9AgzPjIxk4E+WFi8UCb7HZbx3KJvzXJ8ODhDIU
3mbvRDrlOoiBM07n8Jdzd8jHw3d5rhYK11AL2b71Dgys5qqmrMFDS6PjUgF+UivU21tmL6LVfMXD
gudBT2SMitg19mRwFw5qfp1GKv8+X0DBdIUAHJwBf56j3Uj9Qm1uMggoAZolzdOK4It67hRObVDV
nqKay87lU3VNBTHAMdVX31VRVOJyQIGeastRG1IXArvOEQHVMMfWrbjPA1hc338QgPrj8oCptUHO
v5cDAkPAswmEaRc7sl4p6eFRuQ9ZM1GGEHhQmT2hf1kiOiwfSiNj6DBX/qUHQQOUUKzL8X4+5T44
fYJK130FLuhLQhnb25aKDQRM59YZYA3OW7jTaI32JccokmufsAz9+TgwbZNOqqMaoj+fbl+6aK1e
1Q4Mq1t3kKn7LTyqZAqbV9+DW9sfl/bghKYErgg8/tiOrhkSrvKBorckUUYdYhTgcpSu03dY9qi9
BckHGRwRCBoK/VQqkkd7MPeShtvKcSXSvmrK9gjMpI+IdobRobTtMfLqt7T/bfWm8KIKE2HX6HJU
5wbcn3YoPcJocmKXk7rUtCYSb5rj9lz4BDf3C1GwtKVdVK7/nez7ht7VsDZhMWWylh2Nn9qeSIOz
sIo4oFEI8RNMEmuRNLv/BBkaSNeCzMbViRTtmN9AAWUBEIrHanvBRoGAsD4Jya29S/XCspL+25B0
3k96/ExZ8IZIqDdfSA+WU72ACmtpcUf5+uZnoCI7IYItdMFXmcVsMCG2iVKhIECu80A5JbljxFsW
0uflU6uGOVYp7rJEGJWLWvVSpeYUbXFEW6S6kTtLskxtqc6RfBXZKl8finmep2SFbybUVJcuxRJF
RV2ZMdpgJF52yCDFHBpuYgJXVHiO+dIrrfS4ogShYrTGngoya5HeaNOZ/KpnxY6+blccu+uE/LgK
lf5OtL+iXxY/3MeUbpkhn2uvrpADC6bMgwgCIESwG4voeTTERvFyRUovZuFxsxMsHCOh69JLXM7j
jxBfoOO5wlH4xUW+H+WjQZ93t64hUAvooK4LuBflxMoZlHCJjji/l/t8wqVArpjygyyfylTR90/Y
MKf963WOCov2lQzzuT1hDrIcFKMmKp3W2vGbVhbNcmLDTaiYWCV6HSmvMewWIKplwnQkq98jyW2A
9ELAm4uilGOqUs+ASBveRWoZFi6fwPqginIWSjrVIMNb2JY+YxLn5u2RVKWggQUMH2UodyNmhf2s
5Cjh5sNbaoSuvxZik6nTTFiEYvuCiPx4f+wJrFY6GjFIz82N9vi9TR9xr1si2GyevWUjk0PIH/TJ
Iz/tYrAGBA2LPSx4B03pKewXx1vjxTzdPA8fxN61b6reGR7KLLwC0d0KVUridbTQ6cWX3meKE7q6
1R/mPdRbbAJDCP8yJbLw9XpHASYY2+VHle0LzEepamUm0+24jXRzEUr1FXghPBEbIm4cvy0QIhNR
FFLawrMtAZUT+UtImweYKP6pdOhZtc7kU7ePTadC7u/Wh+5lpxpa7pLKAnGtrxtaoz/HMKGgd8Fk
gNpax31rTr0GXPWY0UzfQ8UP4dodBArb3p2EKkgvgAVgbOq1usxAKvN+7vsVaNzhVseIcdJ6PfUK
Bns8GqHSIqcaytL8udmX5Jfjy6vO/FJ5ojoe1XBLkEpCnpPLTweu1imm+nax5LMaw5+beGqjJe6U
rkuNGJoJ9SDg27k9+Zhgr/nWfvXsOspjDSc/t/nKIEU78osi0p6lYcklVPVcSAr+aTrMhcCzWk5F
mUWKwt64LHRDU1wF0WybnY9YarizOAU5H5VhhQf0xPAdCROoRabukcWn/7Eh/BJvPnSV+8iDnQ7v
TIdLwRcB0Touby65Go9VjM69Fl4Vp8GqQzXZfGkLvbjE52+zn7VMk/n8js3DBmEXnHGIxbSQ7G/X
AH8VxmTdPgwqXNxE+vTSZqT8uY3WGnzyoDaNrwa5UfG9kE6yMoIqHrWAvqSdxVOJ7NSdGgnfGNsK
oZlbw1TJSIPshhXNdGuFH0TsI+1tcfknTww788qwa3vR1SofP8Qtd4xB5hT7SbePrXjx0w1djlaE
oZejBf8V2xDgoCNOGeIsYCwuKHrZHtt1rINKXxNOVLYKKg9m6Bzk0eHwX68adNDblh+VtrboX7KW
RXT5LLVhN2BdYzauEq8yoIKeky9LVApEDqY+gOStwYBKDymmTt7nFY++6JTIv4llOltGm/cQHUh2
tSIy8CGufu5ILPTDWEEqyDG0JlGbMY47c2ljlub7C0lh0Sa8YA1STfbOYlJMhMZ2WCP9P+uUu7Ns
lpE2xXk49A/9WTZFD/HKWYe6GnFZO3lnF5c/c+2kn6NqFzKw+MFDqiz878wyXcyKXZUXb1vArHfF
uDePVlw0vb12UWn8gA9ZXydoLnza9CdcZhN5DGR/dqHE5o9mk7IdVEDbPpFzbFX9ccaUt+6t6jem
+idf/80SZ7D5c4EMbsfB5jdpYrad+0m2O7a5eEQFiPFo9ZtqzdyUdPmIdWSDI7H+eNmn6lRh1i6c
OkILFIEsbJ5Wvwvt4ksb74AjGTj3i/tiocvqvBa6JKybnPtz6sqCHZMPiLwtU6rU3kzOyXadkDjp
Mvvyjlv8jcmTHM0pOHEtfU46JPGstQ/l7nrZ31VJ230liCghkz9nHeo3yfXHdPi4W35yl905mbZ5
sPm2Q0L86e2SZLbzLs9IydtN/WYJzyRoaZMV7qa3FECIznTqvtZ8Xp2S0l153qeSUNOU35W76aYz
2S9vpqdf5F+/9JYv9Q5Jl1AUidnvVgeFnkA9wnNuky70Cj19Brb8RoAMqcH4iRRmlbQ6wLF9QEIQ
lCdgmN6ZFD/iMT39RA2g+X7zklws51juPdot3YnZ+Lte8PjGD9C8yLmuh1B1gCgPcF+6a5GYY43A
bszDFd/T6YuiFRoaAn1Pn1PF+1bPGJwSF/odUwE+r4NGSmuoAaq3eNcnTapkEIIe4nmEjNakliWZ
IwnROcOzgvJQHmB+p2HDkhiIbuVR60P52vbpfSjva7CQF3jMuCSKp58b5ES1tpkusoSGMGpFugnh
4QOpyMlh2M+9ZiFEVnjgmO01fm0TIp661Z8OgNb/ukYWHr90Z8BAiXYYsE0e6/SLOpv4bnhPB61s
+7gL0KF9ws18fpJkeYXUjsFtOEuTfhjVQs9zK3d0fTAs3lwa1KunAzbdHJTe9l1opRb1IzfX3j2j
e/x1ja8yykoPrkVMDuYWXxt3M+C1Y1cz/KJPesbxrTb5Vjq+RdX+JG8SvyaNu/HtsYuRqnEX0DhO
jme/z0neig1TiGo4II7+2OUSykwlfGajqK6D4Ol7g7oOWaBSy4QC7XwByuO+w4EeElvgFT4s+keG
TpzDfCsMEQ0fEwLETFWQj1jfQ47qn2iyfVIiYx5xX3smy6fEjyAf2D/Typq0sjoRXj3HUn3S8A0X
S4WyEo51UCyvLNfTmzslRLKtWReeVYjGL/k5j1euXGO7wSu6xcLd8YNNEemFGjp++V8x2pWGSZfW
iyupC/+kKCTMvm4+qXqrSqbC/0gSsNu2mot17XwmqZR4sm7cq96RMGbwvD9RoaosQaENXnohtqn5
tEUN1hgltHh4FN0/oEOomuhQpl1Is9Ykj/ZSdVZF9iXcG/BUFB+jEm2ijE65R8nSv0lpwz9dtmc0
FfBoVZErOLGKiVGZIpdimZoHKMMFbtC7DjaIaEeETBwfSMQC7yQyRTxFHyt1znOUuyAp8SoNwzqB
jBDCEFOEyvwclA/dFMh8r246xJw+/62T9zib/hbRUBj1cjGkgM+oZYg25XZ83cJwNgKCatV+FAEu
6w+Bqyt6KUr4cDpbnMAsKNioyqzbMFVbSeHkEKrT7VC51NqUMI1bKgLDanTLo3+Fxf+CyUtf6ly5
SZP5y33xg+XBMM+gWKrbVfGfHGcHfHHnGJWUJuxNrbMcAzxp9CkRPKG1XXEDiRvrk4KqmnfryYQf
QnNV7E8VRImrOhDYGjD964oaUDrL6mv23amMGkB1Kjmm4tEipRx7+rnAzduCE9VolhTzTxRm6ShK
/IlUIi/14AgEfyC8Zo2gEsKNNL2VEBbX7RNSBWLK+P8IO7PlNIJli34REUxN068gxCA0WNb8Qliy
mecZvv6uVWXf46PjsIOQLCME3TVkZe7cubN+olbTLRpUhqDfAM67PF1oLlBv2sI9CxdFLbXjKcTy
A47KqUVzNlyC6Q8B/h3WOcFo/134oPy/kpT/vac+Sc7kk8F2klsiOWO8TzKoSW7eaaMRsCTZJfJJ
a+rnnGVJrUciHwmLLlAcNZaRjDlHzq+sOaHJMQwnvGNcXpREIH39/YKzP+qf/GYEPumfoFO2PgwP
XDBMW2SyBLMcRnEBHwb2LrGYqRLGEMUqEuDLzR0CdqwIlsRukobkofkFQjfc+M/EeDP3Uam7qFf3
KjbFVxrASYlgX7D5ApNE6glxfAzEVc+oIicWouMzOUcYYZ1qBiHijOBYGccdYciOPOF/SY9U/2gS
EWcrppVysVCoqij0m2rFoDhanY757QFjvMe4yNrPIxMJdkLeK95aZ9cfzurlzuEJW0dktxGTZDcT
QvrFGITHO61gA1hk4qX4JGDmZBO6dsqAzgY1h69FYhLJ4ge2kNhF5IRaJwGGwF0WcXeL+N2TS3/S
rabFKZ54wPPf5iDRw+bf10Phj7odv42A2iy/jUC5V1nOJgnaK6agZIGv79ZfgW6YG3e927uAFgwd
5jih/vHZf5Zz++3DvbjfPnyYm8xLuSIfLl1g/bJmISa0PHTZiZNJUKDOmTNA0aa440W5XKhFuBDx
ddahlx48MnuPWWvw5G88ciqN4lugIZCJFDedhP1n0Q55CQGKyFsThRSRjwdRqA2ip8a2lX/12fH7
iX8lEng6CGcAIQD3C3HASGhVSrVsTWp8/m6wrJrW5FAnVuYFbpEi2aTjl5hHOgJsUQ3EwSRU5YTT
yCeoZWkbDbdGBE7DhlYyuFRtNIRwYHCu8KyoVNezTr7r5kXPpNc44H0dWCkGYv6xhCfTGn11WHUm
/j5hJYQL/+RDlDM0HatJoVyofpI0zKbnyeKYLztjmg6cBXDPEpC+eOUGKD/FJagGLNRMYUwTkgkk
syyRROY5HW7FFulMDPotpC1RvcTR708lDGWJHeU8ZJyemksKIBjQ/KuOgvPmqexphqf6LHEOsavx
s/TCHRxlM4nrPn4AiUDWrxGxjA0rXKVNe8g515MfC+BdmtTQLvZ6eAvcS1YKkrwA7BzEdNJxuUiF
3PygL1JQY7OQAPiDVUB1XIk2dVe6MIBG77KmBh3Sm9cLYKQe1y4ajidxPbmmHq8HZmJNXkhdvOsI
yG6hRIvsefQGZjhUxYYIsqNWbVoqEaWMovmNAK1Iq1l6S/J9ZsmOWVNBHl21071mfN2ecFEapqhm
lVxh0gJGLP1pQETkSTl9sbAY3QFnEd4TP7cqjzp7Op+Vx+iEhv0IJ7sJGQKZfOzhrLG8zKPOh8Qo
ZtCEwrElE25EosHhojkoxt9UMac0gYKxzPj6UBtc6GETuuE5W8Zs+h0v/Ae+Oj60AYW5NQ/6yfuw
OafQXgUJ/WVkBZAL4EKN+EoPg2efFErnra+qDWlhwaNXpCrQxthZJZDOzYuAcp7SUWox2XkpbFoR
x7SR+3aAYzunfklqnz5QKCbgN+CYMBgFniWIRhjF5eMhJORMW0qcIJxIFxkQLHlX88usUM433was
71Vw80xVx+FuzOq0nlbPVHBJi09n6gtdm/yzwAYRDzedtVfvBB4gBsQhkhCI464IZnFa3t3dw7f9
I91rOTvGDQCyr7ROCbldQZLRJfdt5tKxnh5QFjMqlvW8xL4wVD5RaUiL8F+VO4pvo76kucFz8mAk
EhnPUppLOAWTZ98pkiboGKKBec/0qH4GXOSDuQA9Kq1TzJka3/veuhTaBGS2+raW6BS+apjLtCNn
AuGpQPmTH0fXg0ccC8UKrEkidRAlmQRUlYH6lYSAfkYmxMyTuRGFuaSomf+KxDTzZbJKdEAQQ5FA
o2uoz+Jl+D8+lGcUlzggNsyIrAn9kQbH1xhRZGt9mWi3wls7JtYMBb7vEB63M2aOSJqsnn/vI8dJ
aBmGjqyDjhVmqCqNBB6jEOIQR9MI1Xl1YSO0gr90lA7DTbN62yVKYD3GLIOVuJM3NL8U2xADcE33
zpj5HQEzmBK4FyDXZQiKZbUrLbKaoXqqx7tHySW6/sHGBsqRty4RsgwJpdIfwfnAmF6uHyb3BG2Y
V0TOGDtFz8yS5htodIbZ8vJWDVaPmz/PqOXQuBi2RyfmTajEGxVmE/dbBBLcAocGmBWKnGAiRDmW
5jZQ5HRcz5xqDpbo+7pv5LUPQLhMCksMi1+JPw5wIsz8xShJEoQgtIm9SHD3J3eOJRvrvqmTDJY9
/QcCq19NDshTLKr1ZVKsR9uVAQa54FzLiwb1xCEmUGAwuXAHuNodZNo/MtwOaHzQ/+ZQ6z26KUoP
1cflhwCLf+AGCv82aEdvqM9rNLmaMGT8SB5XUNtn9NDZUfUnz8x6RV6Xr4T3dSQR7CLUa1G7zIUJ
66cx4rjQNgnj+sBRDJGZXLvVATo0+fav4royJDRJVsEncNTPrYQwMfjbYfL0zuOq9639KI8MV38V
QqhV1DG2zz6sQK0SoqiHJT0HPg+Jy0jDMw/tQ9aPGUC9QaggPCCUsp/c1PsXOW0G5h40Cgj9xwFz
Mf6SZnFdxwPLK3GdWz3hGlcad8pykd0by+u0iZ7SBkMGkZaFiGVH1HwMyz8mcOW1FFl6g1vtvkGe
06eIaJiPhldC2r3vYchUqDGirooKRI6/m46EO31+gsH4ybFFTUThHMEGYxvFVKSoSYOTzyXcsG0f
bgaMuPIijov3ZYwkp9hjrnCJDpVUQR/xKQdNbnRtxdpR+lFsZ/3iiEHZ+7pjS49uR0iX6+Z5DArb
Ze1qAxzOA5hXK5Ya9yL6wEtgF0wJg6q2Cw2vP6JhO3QQbfqFs+gMSFOwftJ7ibiLy82FJ5WOBqVc
psOh4NDPoyCsICnJ1iXrVjgKzO+bHzf/8DpMX0+7sz5CLfyMlp72Nr0V5PESGVmscNlr44OZZn6b
3CJbzmbwQuQk+mZbtK78KSwEMzYH7jsyazw+POFRaw3Oz7q9gs65xW5Wwlu7rv+ziVyLbjhVjAj+
byPhTX5pcCx1KmVOOFnWuLo72RYsfTfNrn9EdtDKV5c6vhZfzpempPJWQFgAtcy7Mm+cIs6nsozv
obe0QfoHb4Tf5CVBo5MN2VoTo1FZtNBGcvNxprnaHd9f8s1aBAWunFFnmn0AhLtoQTvBjKugNOxC
awd4hg0f0O8IWAfcmde5JjRn0XR4sd5U9VolIn+zQzbIgXWpc6x+8RJ9SI+cvmB//FNTliigybT0
9zpn8cCXfe81LDNsffVRn94Pkr6qGI3n0Pg6IpraTO2lwKr1gXpcxiljtmE0eYissz6lF+jIlzhj
lpc7IgKZt441he6QXjA4wSicAjTodtLVXt8e7otoCcotiGxGucGyCjVZQfqvqyofFawXEoicK2eC
+e743AyfIMw7ixkUEfak0p7Qw3HkrXpdt7kOvFPjFDkVojJykOMyU48iDZxg33mLOuEvvk1k3Rig
eE/Sl/Q/VhDGzQIGbGxOd0p1EDbdPdH+sS+gQzdXKgE5y6DGZY9WQxmcKMpiyj1yq6wRsupojFOj
pwDJI8giSvnX9kary4A8VDuLm2Jj/zXjslnWRE4yNHrNE7cW6UGD1gE8VFEDYydT2gNE/2iBpjYM
pVD0d1f8wgBKbn213WuHCq8KEKwcPak1uTdLIfV4tMEWMMb4X5Ri1V5RcCMfzxgqJoal+BHaFOqC
pgQ8FGLzXyFUYpsqbxwoY49LQi6uIQTQa+JiAcnyRfYtiEo0Vi+ikUC19LPFn8C5qrTIBosuNiyp
LQccsfKxKtZI11FGyDhL5ZE+iLf2lgpDXcEsIBI5U628vfLzcteWGU3u/D69md6Mb1Y/qYTeqq8w
XoyVVCMC+3K4Wt316HaEAr7Ad5e7INBjbFPy3n5U28Pb8xUNES80UnpfwGhMlgQvmqIFpXl3mwqM
Yd+Fs8HDFrHFbgFHwi3tlt3gIGMxEjpu9z1O3bYp/Os48Z4olvBH2rtkXFd2YCLReudl3oUzppXz
UHLfnpHkBMnX9BXYegDm/Mn2svxly7bkxH7TO9GbyZFawrXnkdEO3c2suV4Dkrj99qhh4gUET2CC
NsChiiKlSpbYTO2HH+dJUP6yRBwbpA9xmPnlkRUXYJUYpFdQQSlDOHSuXfyB6wEFoUyoJItDtkKh
iW46v5lTOea/ivgoGSRULR9F4oQLTSGU+RUtk33D3WVtxXv4gIQIZ0SeCG16A0RTeXVlW0dn5WPY
BhRBuC7lK/iMkff+qnInNwUQ85FPZlP63Rn3mswJWItrkKfwkdu4ctvbUQVHpp0XQR3+yiU3absk
LVL59MhpInJg+1iVqZgKhcyt3I3xMe2bb3V1y5BmvMP0kVfxrpGWzFo98kYV6jICMEXxiqhhVKLx
AiYsXC9LToiOIn06ZRqMn9yoE7at1Lryg8QAd8WsfezrTMlOitV+OlC+ckMLTS5MMpw4rBy5yCIw
6Jn3LX3XCdUCzID/8zCNEvgDlp+b5NCqCVLnL+ffzK4sqOGUemIsrIuvrFH6WPyqVYvDq52owuHE
CBOIBBodaY3VTelyA3N+2xYQn94OOiMRVUw/64qyqFiRpC9aaSYyz/FgFyvWICAELQthtiEloYOr
16HPZb1TVXpEoFRGudATKZAl7B0LmfxgdOwo6lKhkjOafeYJhMtKoVKUHXY3emBL+6cpBBWIKm+5
DiXOECO+OnM8WvmwrivwlMqsqhQoqcxqgkX+BprAHBvhyIQK890GWoQNHsqWqPFZw35iVWIDIUFe
L99zN8KG7o38V1ZB4VzbsNZZ5jOqSd0ASk3Jr2WNIf1zgSwUnw7DCns1AE+KhFvSPLyvRT+/cMdB
c0E8w4WQzvlWbJ8onnRW5O6K3Psb1tipjv1jvViLCLele+5DK4M9zn82kI1o2g5iISN7B/84be5e
hq3eh1IEIsO0AYG8DM+YQnDW3aZdDvQbXXutODSGwNkhDuwU0SyQz1No7FAqCEQ5dkkJQ06tJkiN
a3X8DX4TCy3F3nuuWo5lEVaeYBrSyRUxMPQGDoAQExtkn1p+hkGEcWYuJE1c3L8IzO5JoZk4vp5A
cbQsWdVelAk38ygzXY+ugwAITx1hx+4MkhtqbyyaovwSnqq0+GLcnY7FyyAEY6IECqJJPWWFPLpF
S3yan6jdiJov81O98OaOcNT5UGykSyCl3WaT4kryBgCAIIdvZ0ojhNAiN9Y42GMqsOYv8zTO49MO
aAlsIAMJU6r8olh5sTFhdW/b8+/+ZMBSbJyeBlQ26avoB7tHjB303GQfiNMY2uZahnLWC8ZQjv0g
BIOLlhHGqoRtgCOgYgC57Ga3Etys8Ig7L9QRGWYJwejyxcKB81cBJxkShfbgfYlGqDFPWgCzkIm9
fdX/j+GH2piFrwPOPeEandrSh5t+0NqTXi426F6FOkmxcbiZkS9FpeQLnRJpuGDBijliz0rzbd7j
5Mbs8MhmDPKUhyg3qnx1ZEs40RxB0rkAeCQ+ysPTh1mGbapDYlG8DGStWAHKpEvIxRnNqB5H9UP+
Z6mz6ibwMEt92WvLb/Ly3SMSwDKiWHeMz0nrlMKppR3eSCrTWjqFLg3trAeeB072pt/lgXigN29Q
ofNUOCfQF62HjyJ+kjLJ3b4In2iQXE/a2F/NIwZNmqame5a69+UxoyPjgj0sa/pa5QdfrpiTf+gL
dPnSehNNlGjXNtw8A8IrtHEmMpK3lFbrWBANkgUeHt3BuD0Mn72aUIICQj9GtMlRthDEHAmUSkZ9
ZIEIQLc4uzCxtHJhaTPhugUavXUj96jAmqfa4XLfDw4dPwsQ+UnwCWlQUteDsJCSq38U+JdLOmGt
e6QkeOPKgYt0+X+7c0eRrhKvcT3o628fjBiiJx9zEa6fGChtCP+FDqysVabe9dh7XL9UlvUBTCAW
dq7lQi4VbSNFdIRwS8DH1i9IJLVnnGFWTZMH+OGpp5HRtcDeMpFQ1LURliAJZiFL8KalUJ5g0KQ7
R/q4+dD9wPUArg7k9guIrF96aNkdv+Qe/VM9DlbCx6jrATSnnYxLgCGUk8uRIax9bsKd54Us7xn6
NtEuleCC6jxYfuPa0qmgnujRSh0ndvicukCQn3uOzrBwFH+M3IvFTvEn4hYOHtdf7vFMZ87mnMZR
AbSy4ESdD1FSdg7X79rTDfH3Ojgonoj+SQkV5YovDFo6dunFVq/7aHwuYHVrTvVv/NukiavlD+qD
7Ptljpzpqq6WgPvH4aP/juMpHTpwaMEbFQOxfNeozK2IApMft+jaOZQ3192p3CrgwhNSgUXV4nGR
NQd7BFRWnE3EGmxrfzHE12DA0mutsKEGKqlDJECLkMsVYmOkUc4Cp0ro6eP103r4gCFYEQKuOFET
zjXOxc6R04l3DYho5PomdRi/GAzTUSi+IB/OVK7JETF8KoKw2V/W01rv9tznRh5ke58baJJiXfy8
Wbt3K8+lF25mRE9sy+JGxpovjo/em6/Sx3MAPZz15SZDKKd5NtmOMM7jHAoLZ+ywNYShUQjpZxHd
SmvcgDdBlG+gEKFPcYBNaw49a9g5cOrO6Fq44b24HFai9sTxdS5gJ3vXvDt3oHfpbEk0iTvCnSGZ
2CNZC+VCdXLwH+HKZp1dYD0caSWEOxH0Xc5kyqX/SibZ32zvj8gbbetVXIzd3f4LwgCQgWWU+iUQ
Hemi/jQM+VCVmSx8E60/50DWzW8JNfkwDjMQml9P39b8qb6GiRX+XQV2qWi+eKVpmTNEOPHLQCUh
lQXdjpbUwpDQU+SSWUA6BiefUjBmJivS4syfGGpNaYOzhKpKcvYq/768tlGHiQJhMCkuED3a42sz
KmPCMT80fmW8T++ed+NT/PK7gZtAqp9y4FLwhq52ZInBYsrkjHJt+kRPm3zTaeK3MOjAGHWgrG4b
w5rWf0qRSKM87/agbxXvi9d4/Tm4h844LOkUuh5vew1Vj9fxY8ZsjOtZm+yULxGJ9ceSlxTGec6t
ycqLBXXCQzBcNwhV7FpfpCiCbfE3sDgDabR4BnX6F6mjkFX+lKT+D60gcGB+oxXsD9P0NOut6EUC
bUAEW1xRONBCFR3/iCaKX4t4+qBnGt5PXBZmGrcIsx9fJUuamTEJ4vdyk7qYuwn2/lf1u7DA4VGx
EsElc8dBWvJLqRWOIUgHIZvc8Aycca5p5U+X4xvz0osHTMWLfoYMcWO9067mkejDA/I4Jt7FCnmm
w1GwWkpGmaWlv9zZ6bthiBDG4HrSLAxq8/fDq0EDrHUcBfdnyCfQwwY7gWENp63xnU422h6wwk3f
uHNyryw3lmCcp0Vr8G4yJcK2ftdtlPUaZpGfYs4qrAOWFhSFlDUWH4p7ws9nNWXsCobx4e9MhD83
PKrmC5VShcar5ewzbWVT7K2H1eXhQc/SaRO3jA0pTGFkH3nwQP3IPF9xWjYAbRvy7TojOiGoKbVL
/XNjeV9oDGBgP8HuI+0bI2AxrwVceO9On/bvl19M/sijqNL0KEuqWVoNbap+W6LpcjxPs+Hadjni
neKLhxuWFssFOIWMp1Vh+r1zfH6/5FYoQ3qGdKAgqnFkFafrp/v6w6hS/06HbRwKOz1UOe32Klc3
84v/79xGVs4nMk64HasO54CcdV5PcZXj21IFT944ci0kEkSGg2SFqCdrzAJ4qDsnokI4M7mmv7Tu
nyY+/zpqSpTQFfJ6VpyZVErQnV2Gi8nTMSUhRSq6qJL1bsPdGXBtibjtmRcDH10Jf9Y90jHxmOW6
ORiUoTX7qP4FJymVI5YtaNdikpRO7OboDOnJwb1F0oPJQDF1absaODF48q2PKPW7tVEPeA7gfEjG
Hj0sfplatQSwc8Q1q9b2lWwjTF4SgpXGRXIh9h+T6MnDomViMTCF4YoLiouylx5ijuBAAsF+CjLH
vQb572Z05VXF1Mnf11j6J2piuZyU6aJZoCvx565a1fWoOD6dWGJuEQFHrZwdAEK1qTh8FCcoARZG
fmIKwU3qKOr3b8LI7pLo0I4QWEHtIVBbeiE8jaQG4AK8iJ9HNGZt34/BUPmy97KGB7q79VQ1HR5Z
TOReYeFzCP/9Xov5P7UQKydJmiT5sr3EPtEac6tTcTRaTQ4PsQmFN5rnoaCOiatVXx8/spEcgAqR
o4nPeXuBBIL5ApNNMQmaQUgAiOe313vaqhowxPTeiX6CmhofEnBiba8kT5MdhhhKLsSfMEKCpR4p
5lWijTIVF2Jq/mAWGDSy0Y7QisLOsypcSEYoweGdfqvi/I6/aZGMkXTj3RqadsFKt7p/fr9/rs7r
ve9pgyjAA8OCedwvXHL/dBRUwDZgk6Uvi139F4IfC/A8Tzg1lO0lxkIiE8fbmFaCb0hxdIVu5CNa
H7TGOZq/IahFEihOqqf9sllsCfHQaxhv1VLLXPOEz6YOQSgUeh52Soe6u4s02P2/jGkh+99uycx6
khWyQh5OWhaM7W/GdLWd7Waj3vzw8LSrZ/KYSLaaNNSuUl97sSE7IbjizSoS65qeNH9k9fEWzW2D
/wGWyijZUFdwzBD18MrAeJRqxgg8g03EKnLOCjdjF1e1kGgh9zDA/oosSw/cw/AyG8H+QVhs8mP2
QxRYQjn/Yw9JDFMjVRei8F543vgvljAY1zcKkMObS501dtNbj6lvnVzZgdJDpf4EbxLXdt6kWmIA
VziSnn1i+cNfkqSDZhUo16+UPpF2HvKN/2Mop009Nd1PSqn8r+f0tN7DU6sizGuSPZnXx02KSdI2
vWwntmkP9hHOEGwJWS+Vc82SBX1qZ9YHtUwP05d/EkVDp+TPpQvlaqlYLlZLhXxS+kSznk92x8F+
nKEtBJyVr1cR4hrdDO5NSqxDDL5iTuDfQaEzg51v5hGIIc2CbXULks68tlh7Tkm7qJ4gWnAKMHUq
D0wwbnL1PHKTwETUJO5DIapNGPYtzjtfauiyA4nTyiFDCbZZalRb6bcEYcTkadwoXEdrKJl3cVn6
IRMeyhdnVeDKvFEl14LX/U8Wb1r8owGk0XaST219mnwygJN9bnSozkuOUK5VJn9/ohyBLjDzF4cj
d0kimLY9LwVoUqAaChLlvpLJPyGRNAdAMxnuTyMyPraEo8cK6SXkCL7QN0pjl6NHlyiJw8nw4m3x
PfTj87lhe0UjuuzrnrQUR0x3DytA3FGbS9aItJToobpn+w9ts76auF+A+7G1gxs7b3FdIY+mepoK
acqKScvhbJ6SIjPjbt7fOd11vAQ/2Py1l6Avj7ea1n16/0HjIkSRr2MfMCFCk3GSo2x0xtrhgfrC
dW5wIaZpll9pbGz92r7IZu+kwIh9jm4Uxp7wR0V4BDn0obJbin7J1PniSFs9o5ak8Tcda7X+uusJ
ov766Wmyqc0fVAUyt1bpjO8UnCpdDu+kJNhLL9TZk2/L3a75MI+nU6NCantHrOJK9wK9GKgK/Uon
NIPzZUX69FSavS+eZsKwpQ9RW4+leD8mThxpeZRyMejYhTPk4QtxoJV8n9TGdTYxxBzpNJpz48vK
jNiXognsug8t/pI6qh3Rb0osNHs2JJrjAv1irVmtF2rqKDHTQITCtEAViABCxny5F/Gf+DD9neiB
+bEZfpDGY/QONy6wX6zU0ivyjK2QsIkU4tCnqKqq1wiot0Q+SadlTzJe6K/ct5Hg7EaKG8OCKbJB
1uh52KyGm5Xf4IK3YZaSfZIUcrihpij08XdXG7lOZEiLb64nSXTVN1gZcDSmL6d1Hd5sf0tzKXo5
eS/R1Gny5DRZGYfxxOLmr0403bE1T2D2XM+v2emw92ELTmrTDu1krqaUwU4g/+TuNL2HFoE16IJk
T34CadhiizXZy2b5yrDMo3VGX3XRAcIyU7VbKuOcqnGzd+OTQAYgEZTIiUX0KFxL78Qk/JWX4l/6
2/DgOBAR8NBWCegEWOBxYYFe78aa6FcwjgAz5L6LduAD11Kou86q6YNSe4ba7Q7mknXWSwpl45vh
4gFLmNa2zZ8lXlNkEZiM6HGJtCYYlQG+vmeheuImPyjgYgqzZ0zxxRLTW4YGUaaPIVm9Ne2fbCFl
asA3cQ+QzLC9ZBFWDvmHoIuiy6WemzuP/DTsEl9mJt1EtR6uezTPQtBJR9EIQpzX5Y5hzxdrPXQI
IUd2YRztaxsU/thWOxopQv9h61s4IBGEBCJxvZlu6SMGZ/kGdBKc5QLq66poKCanEvugRc58VIME
4E0fOoVbuEov1s6QK8chTG93DZMp07btHXuB8T4iMACrLlych3QeHtU2SIJwkn0NQhrBGUCT9C5k
CBCWDZCAYRu85o760oSsAUY7d6q3YpdK4SrFbPyX56ySSqf+YULKrgNhxRSe0ofjm14WiBTyW+np
hMKtwINYL2kA3I9RM+joH68q46Akc9zyj2o7i2aJftV6UsIQfl9eoc4a+tKIZoZ8wHQbZQHG/IPj
c6zdjy9mneQqiIHRWQvu/ZnM/IAmWmbro192f4Llr0tmooJWSDwdXacJi6fXSbCaqyfTufrZRZJg
OGpctWk39E3phrJ7VdBCUS5VDqnMIO06zYeGOcQycL4NcE0wnMGWJw+mtZe1Qt0atsrHnp7I3AWe
3iMM/31thjhses/gz/nBgJuoGJ/A91820BZfAbLqlptc1bt0TetEKLmDes5VgVjdogC67egepuRF
yPLjpztC5kwcZ11R/6dTyt1w1YS7zRP1t7yrX8bzXrVpnzxj7cfLEvUnMGPajAnRz+nKgQ9L75kF
WAaEd/74Nea6RJbKJH2El03umBnaot87CdK5tt2KCvrSF1Jad4lo565FQs6dLcrdpB9YZQGTMjvl
w6yn2U4DEYIOc9U2pzrTWcMFarXkAizahWmi18QuubPmjTwLGRd5xLkUkQroFCnXNARQCs/kyV/G
eNQIyWF3ancvQP5BO4E3EBEz24Tb/VYAnTAplLfqEhTtgCRLAkODKSbnF1150+VoXJCU+b6/sljH
VeDomWQ3F2Iizf9HxIykkxkVM2gD3sNFwW2S/zJrJ+HDhK+/J5JC3TN/uQXWmFPK4BHqd7zuEBab
mgZfuxw2jJEQNQjtJFLGxBjMfeZH59vjZy/J2Sc0IePsOqMhk/UpbDfymFCr8D+NNarM/4S1UCFT
x0Qy20f2kC6tK+RMjyjzCM5K6c1ZUsZeiVI1Vrjsb4W3JfdvLYof6RKEi8OinlyfDvU1YsOWcliM
Wm3qXevkaEr1t0T4LOfIoa5LD94LlFthz3JaYogTktHqcRm0KP/iejbJ7j6Eidax+rXX3kDnXwWj
4Ye7a2Nm3AvQCAg4mCUXyPLLfk0uOxfKL0aM4+4KG7SHT1IxvBFWNmmTKCDtug/bQ1wr5ELMhwj1
KbwTGOWMupVbhlcubYLlZV1qjYtemrmN4EweWQBg2D28URUof0kVrBbSYUNc61n6mjsk/eKLTPFZ
UFzgUXwJ+SIMijiranbllyIx8fZbmejYDhJlCmN37QpRdqExuVMNxXwH1SHgwil7x4xTgZzIoj2n
bsmC2xJ/M2yhTAs5DmtMtF29rFI4W2okT2ZHxi0fpHMGCEJXeOn0ngrdJ4on+zAqTrXJ3YbEj2pJ
qdnp9q5rsmbxkPGZJ9geR66DF3OtvAaVixvgTyDiFUkn6zLLH27gmCXbtA9d80Zqz+4eCiSnCo1h
68jNmaiKHVMouerMeEOycZ1TtwwUsCGRM3idvQ5bp27MiY0ZCMEFiyO9BRVaKpfLEFMNr1Y8Y47s
iCKLku8aE2qRu8RbSJrsm+XWEf1bXkXGyrxNYIYgV6JTl9SNzdyaXr9qMurGGDkXyfLozOp2Sp/N
CB22UGclxkm1XbVQiTB7oQ9s6mbFy6k+Du6TyZjoB4vc6VCAI3b8M3IHbzKlZULYaNg+0LoidKwk
+EpwtaI6iW6W7+lfZC1rCsTm5i/lM7Ga3WH/hY0Uren/HDinSaFYrqZZvlRMPgXOg3R7zg+T6v5h
hlL48S1XuNh9KzxQfF/rUfPuRhjUFtvmul8yY5o1y8PGlJT7vHYm+fF3kK5Q+BPonSblSrVMuW2h
UjBv8xtOsx9utvnBMbcX9MZFo2O0Tp6u1gaMbvliNGIaBr5ve0mdvIoAk86GYL10sbtZt8t9KuPQ
/wagw88HHC88h045jdOE/jfi/ifQS19NUTLfZ43xpce2R3Y8v7K0Tk7eY8HDuNLdYzg8cP3/8T57
TCFkkB7GQ8qzdmf7euHawF3xS5fv4FWo83g9u8w/IzyEC++isvJy9bV6dfhqIWf5OY9b7VoxHXh8
/deU/rFmuVql9DJJs0qhWHKUfxvF7fR8rA7y1d2DEFfy0QvBn7SceXsHr65wobzCHO9ImoxEHUUF
Y9VyKtLn8R8Np46Wx87ox4TTzxGxgG1f2zJCg7RdvD1cbvsaAAwIvC1Q9xnIk4XYY6KG3a3oL6aM
/Tchm3kit7h4nzyjZmF/XOK3RtgnITL4x1LK/rCuxYEqhbIru1L6pGVRTbZZduj1jg+QMtzA+ymo
Bu16QQx0vN16MstPcJgi00nuKisDutmmMU4ai1pvWM99nBp5EkLHUz0Ha3N4kV413+HANYvIiO1I
1K/v11QkVxC1v851erX6CtZ0Z3tzkyxPNXqapF+WT1IglGnT8OsyeSioeecBr5fkwaVLLJYu/qcz
rGy5dbIlatpct7KeLMox9HRjiKH4QD3gRV+IYpQOQYWxiYRikQBe3NVRsn2Tbwsb1ZS6nzbt254l
tkwxBpixoinixg3TLfNfTzmLikwAmVsR9JWh4R34+0KHvJGwI+cVAFe5u7jc3ZXftYKyhSEC4O2w
usmLG7VrCU/31jNQnabmyd8nu/iHIv1CvpIvVyvlUkLC79NcrzbH7WkySo8PxnPEbmgeKqZsyYfM
/wnrVpJG9UPaVYEDDqpAHR2p5t+vI9Q2f7KlXEcpKxbL+ayclj9dR1aeLJL5ieuwdELYSTzfdLJV
CoaRCXVdipkyJSLB0J+Ya1wYU75IYTYKfcm0KO9F6YQgnSKdmhlniybkwaT+5Z7U6MAOob+3RIbw
ekdvHwHHIwfZtq7dkTAg6uDZlH0HVemeGXbzT6ATj//Ornw+RNK0WkQggcHPyvmk+MninNLeelDN
9bYPsPzq24tczVLvcyu9pvluzVaitXVtcbm6HTbK96d61v37uJf+R7Li08d/yvXOl6fldDAZ7h7y
/f3FuYvq3A8kOhvg6VfDi/HX/N0e52XaKbZS3Jf0blpf1qEs1In6OE9PDXZGfXX1j2v6H9mET9f0
SblgMCkd0vxmsHsY9D34h+1SrSSzH/R89g7NAC99SKfCO5D5VY0uLl3YR819fYRE6ax+NyILc64f
Lqq1m2Ejd4FrDcjy9yss/E/677+vsJT/72NiUJieCqsSk5a7mrZzN9lNdt97XV8Vbyut9DW7G17P
/jEmxUL+D4mYQj5NK5VKie1azH8alcVufaymvdzxwcZLuZaMa8fGSiqz3MmubpIN21Ws4SIRaBRG
6PTPbhJOrS0b2xwaR/jdtmu9nXTQLUCqzQ19cYnnhHtER+NvK9hB4B9Mp+APP3/BPfDP3E+WPwhp
i9n6oekHhTThTWljztMLGokY4FSaO6rt8x3K+MR6ht+hkpJAxiZXMLJ4EvzWq/W91BWO7ypkPrgH
QwIZX3PM8p5CTesuUvB2Hef/oFWRdgIYBmqrIDzvs65lt+MHgO6guHECBbJiw+KOCSB4Ty131X/H
qE3aXd1cpHjV8WJRy92qOzvmLuZ+3ojXc9G52+SjSJd5DxAwZj8mKdVHhGfaSxOY6y4fH8GwkDHh
lb754F5U3MHiXaybC7PBN1s1+P8oAq+0U3ghyNn4wZo4a1IGSCvygqAJn9DiANsHPO3YqPJQJZvq
JzvdlpqqjtsTv6WSqcKFr55E1ilRHULs90SLJOPjjupClfBdLf5CEG5w77sVKR3Q1YnvaNmf85vd
MvFtxteJ8QlPRu9RmH65pxim2ElewtVSSsPbmfY2dxSma9n92ckyDjIX6uQEdJETt0Ljea7CKkAK
aae49YKQ4/auj+L9g4Pt1cT2mcwUn8R172ti0UD/jMy6688uPbtfzh8Kl8PvApU2VxBzBLFmafIm
vNoNYm7CJIMTx3vA6ORGHEur1ELVQ1jNjKJL3IcX4QvcJwUmoHTJHfhf0wvmJrIPZ8GRixkDoMzu
VDUb/3Z4t7jZPPH5g+vwnlaZueD9w8F96cXX9L4cGnQqGNyvDWr4s7wbzMRqmet0eY/wSLyGMtsk
krGR62JovCaXA8uIPT28mz5syW64qOIUeluVE1d76ufrh0aOvbjukiiy/sN15au9Ehb9lLtxD/il
8+NysU+FasT8O6xntwYSlqXmO4un4YOLyC3N35MEMdlPostXM6i+ha8wDyS2HCWNTU+RoDox/1oF
KWOCzgZxIsq+0H8HN4WP3I5SzxynDBfp7cSkEWt1T88hZrFYK3+hBDk5XY4ql1uKOoeNl8scpUub
99m8UfmxuP6g5dvq4oBKULV+7Gc0vX5CsbZwj1wZPB1ZmqK6RfvF4pHpwcVKHmJg/mfHSv/NXRcz
ijD81fibHPPIEJgC+QjTRddO2m8PIXA8ih7eRciBXyU3SlMIBQpriX2p5CscGeqpQhc5a1iMDabP
Ph/0X4mjIA2cKGzSlS23i68ia9YubcF7QjBxvR2jfnMCoRBWCjiQjq8o0B58J6Mzt+jJrI68pKny
K5PdlDyNUAaemVgHCVbOTQRmERi5uqCitPrX+q2iEseATRCswvqVHiv14PwEtM1/iFcQik6J34Bd
+J1oyC/OreBK9VYqvlUvKQhPldqXCL/IJBJhAH6hh5hQonPgIxLClDMH7ulnzXUF39gAETVxwHUR
TiWVZUMLwetaB+Yt7ZbQZ4YLzBRBgwUrZorCJ/jdT4tc2bRJdZl/G1FTy2H094rc6vKbF1nCrZER
O4Wqu7y3hKZ8O4H5G/kgExaDtzsGKdr3Cx35wfRZo0WFnfDk2J75iqvBFSKC9p/u3sKCkXJFW9Sb
8b2fp7Ma1xI1oAyLqJXAjgOtAgZaJEzK+Ql4hSuFX0aoA6BuYe6FRRiRGymqjabDA5geq9FgiJ4M
vDMFmQ05tSIosqAoIofChUrWRe6xGFA7IczuBqUkxq9jfOlFeFHOvoreVv3sbu0LNv2pDyz7m9wH
ce0Wdt/pJqRpqD22LTetdFG8sKFV/okKEoYiRj/GPSmXJAOwzE/IEDA0Qou0cfxAMR4RIQdWlFsI
MQU2UwgrUoDzz2JXZ1YqQ0ptrfAnXZnpdTLoGEuz7cCWBTnlsh8uYZ2bZFA/ZPtlccfHUj8Cqxwm
umkbVwxE9xuXuHMF+vwgCXRAqkIUNeQewh4zfBc3FaOOVSQxxCQtcJ0hK0FhEF6UCWFRliiGZamb
qXg1GkUNDI171DeJge65NWBhfvJynSUvnQJNKhN4BlA5ewQkeUt+vgLYvGWKiZZWIUfgBvH6ZaXH
f72HbT82GTSXMAnIvdvIAVXTQYBlZ30ZEzghR2qakmElx6wAjsjbGiXnGVyVg9xrtUUV+5EqN30p
v5EvU8emeWoGMQgSxsJoBkAqEvivyUqwvO9GamJKRmt52BDSfcfdDZm4a/hwXXVy/DLYhmKw/lDw
w9z4incisEUxVfa7yU+B70XL9nAHkse9b34SlD9yihb2bz9OzUG/wqeJI8Z+EpXH0XP1CDpRffzJ
SeEy880CEfNugD6uPSdK4QpJdqOO4GPcjYikJA5pySICJq8zAj2DbgaGZ3zW59hCXF/ktEs2dIo9
jK0Ds2W0/yrUabIMd+9GNsBPpZIgVCADI9bb6/EZS/ta/8qMTLGREV/nGwktprcco+ISapiIUDiO
CDa8ktwEo9BDpbEXudVYlRUxDOuYZXToFnhiR+9p3EZE2TIb+RvmRcUPyJxcmTWPUjLQ7w+ADWNY
+daCC1TnqPM2IUiCDKGtGTF2djPrnjgZXHgR06DDg50/tXU7EkzatR75rgFHnxtSWbBBOwsrfUto
Lp3WhqhnIBtez2EhIK1CkxifELW5G/GPEs8IdyfsUD8sVuL+qselgMXD12Mgmm1PrDyAPOVikqyx
LFZFTC4TZkB/1N5b5LcBPr8qs1VtwLEKb+zGw/qQWmRrDF6X3+zjIvM1mnLTdLEEGDQc2vionT6a
sfCwX2RAdtoL7EgjFl9GM7m6E2A3D5XUS9+OqJBzqVzoqL16QZaOjJZ5Lk4yaAbb5oyjUgC9xBgi
/g+3UJbggB3uDS6fVlh7+9ken6Yw/aY3nhOWcK7IJqzvte6FMPoceIyfBS/QQ0lGmHcocksbJjPp
2LogMxm92GMVZ9TWcE7h6GgLBaLSL8D+uEChRGZP/c6s3c3TC8j6IM9Ib1lbZasCs3JUz9izQHPl
w3xB5dY6bvIGjBmdANCx5knzM9Yse80oteJxdSiuzL5UqaUJZT3AR2OuTR2HDDvlXRVxD6Y3dnFQ
QW7Jb70DC3jUREg6NmzYIcovzYs6lVapcQR8KoAX20DetIb5HhMyYSzCkUVhK/Sw09cSs+KX3z1X
xyjXVxmzzXefG7eKF9BZGcdha9W2XGdGpujQJV8DRYALM5Uj4vHKLJArokVAO8hRKHfn8+XLNVkc
l3KRKfVCLKT5Ve9zaA9b/0lIcZDfyWizs4BarNtQhGMyKO0r5G/qKZbbsE3JshSvLLhZf/FWvXwy
LIFl4DRaf6WHYzEkygv3u647w0XCmkUY38tVTKIAm4bVVODc4GOZZLeRUGrl1v6yKcL77mVmiw0w
7o/7+a8LIBXASth6ltXbiGbFd3jp7HHbSlMOFtI/lg4vQSplKcnfj/TbDBNupgZtKyw/+ZdCbdzV
YvuQ3q0emoI9kpQ8CUrfT//AEMvpHyGSajkpVYtJsZwF1vZv6P0gmZxKg0rx+KBGjwZfch1kM4JN
6EVmonadTWeGXd+Oa4X29rV8vQFK8Q44aFq9Ry2mpOJTU50qOezenxiswuwJ7EdZ7iojgQ1yx2Sp
rhYJx5BnBsFenU19NX6O3j28bhiyaNIzMOXr6mOJ1qo6DRwPw3bG+FA1z28Cpk5yqzuh3pHepLwA
LtW0G1VpPFYiNZDgeM3fHHAwPFs4Um2e6huqREWLUo4LlYqF6H3er8jw8eBCnt5TmPgOHOHUEHNA
uOix8li99u1NKUQ8SeTA2MtzypTzHo3DAfwfWD0cKg6oh/qsz/By/euXU2ciAVHqtakBbxYuPKey
0JSZE7D0wAcEM8A4r7tn6Ys8SCAQ1Z4vMfGXuVJdeCj/pG+ZhCxT5PKeqTRd4ezWyrRZKUPWivza
YaOeR0Ch0LgpUabgIRDL/tweKb6QSSdrd6bv66vzvWQE5Qby2NmUDSjDS35ZtUFFzpXSazM2crSJ
elx6adYxm2LwpNPs6etHBzayyLHuVPuYPDUTHk8udFw4TrWzAWRm99kiJmT+cK6pU4boPyDlZkWr
shm2Y90S5clOwReVNhB89CCTgY2eBZaHUcMv1ZjJQ4yOrIRe4dGq6mVldHlB2KRl0JNPmzTTMdLx
y7vScET7rME+0O6b0sif3AUKUjUTaoP8yljo+oqR7+DseGIS4no/1K5wokt3WKOexrigvTPqDlCq
oG7WA8Mjkp4z/KJEpm9ASe2+Y+eb9LF3aVOUSreIIqAug+41iC2nrJ/psXMMAZAk+H9itX+qWCvk
f7MKpkB+swqb/yPszLpUR5ru/Fe8fM+yBkDIy/ZFpphnigKKG1ZNIOZRTL/ez5b6/dxdp31O0zUc
CoSUyoyM2LFjRy639c+b4h32rtaSWKv5Pq0eWFnADq2bHSWsqUIXO4XjCottz3ze/VWWn0ITrC5q
2NKVKLBCazdtzSsfjBf0i/3cC16YaHlBV5gNbTVFrswyZXoLy7Nf6q/RmRTwliIncib1L2Eryjxl
nDgdMMsslqoQ3eTb8UNIT6YOLZDhUFNcEZS3VbjW0Fb2oAAwJpgL2oQy2Yb8JGkpCqDuCgdJLW00
T5bbVN+EYPEw9Ng0NFmkRKRwULNY0bGCc/kkcvykU6T+gJJj0HpYUqDNFCLrhnMjF1BOQoIw+7oF
G6YRtp+NPZuMSmXdRtwRTy6L++RfZdIoigqd6PYHRN77BZEvFP5xk3+kv1fL0tF/7gr3If4+yTuV
BIrih2Bs5Hbkoqp94zaCUkqXE3E0SStjwH+fF0DZ+mc2h9NA2Rc2gON4+V+y8E/nVCw+97f7cPeZ
BRepEFHKmmfTqQBxieNIMmpRw2nHpGpWyZxnLGQfmSE9SKhqGggbF9/4IugWj/5T7M9UpYoppbTY
FUaRyH1iUWUKOkSXaCcLUjqMi6QmUokUKIQo5TIKHfXeyQJcbfZp5h6UilwYzig0Lr1PWpGQll69
g9k188NirLQ2tglBj7QKrR3ab9GlhECs6VJfSi1ZgPSHsCuqZlpqVaVyeFlhGZctPp8sVlq4vEwz
onI/hfnI0Vct2hbcSJYge9wb54laHeFntYD5cOhOKqdoxt+iwqZsXJXHtqV6qzBHlGSkNavHtC25
ao7EW9XyYqNhe6SkKC3MUAWy2Lmk9praNgVlKre4qK2+VFp0H0pSVERnga6K6RSL5fBbCvV+qNoC
DuD8FUkpPS86jIASFd0hgPpXNAB4UdkuCHBOUF3ky1H13ZAqf66Xdu5Q03bCcRWmPQZyJ34/C9Ny
hJ+51L9Pwh8pxae33wbHtSuDp8K0TCdfVWjKiaPbAIFBTGFtQUtuj+wxyca+iKGSOuAeCmKBmSCZ
Uauhz9UX4AUqjFEcCScdr0i+kepUC6gr/iktXcj/kgNMF1IRXk1YcFw/5d78zWifcknhOHOS+1A0
nkvl7uKvyS/T7Q5JDqeFF2mSWOvHA67OPB9ByghLUEuWq23wP9KSMH4K/y8C1MssSyFJOI6KCfxU
Tf/KzJWIQlq4j7XkJzt2GiOxAYpggLAVaKyiXf6FBJtKXTeUFandhJo5ZgZHpBrYtwTRIvJCv4Uu
WlssrDvWK30wPDFIZtUjhBtlFwRvaxfa0vwv61cp/F6cv0NFHGVwP26UcNxFysTUfZG/4VTSjndC
7cjOAxdpn+bu0TsMZSwK10QXhLnISWbYmWQ0RHakFTzcHxXqiHeM13EVmxD1kBCCrVifehHlXODJ
8kkWTAnNB127ZDHE0E2RZ0ZDr6ao9A0Nn/TDZA9kP8ThU7Gqxkrv/Y8zjLY7E+7KlAMabwYdsRTT
ET0jPqZ2aQKzqe4Cpc7ETNIP4A36QHebFpPJTImOmxvBSOZ8RMw841LE81MZ6LmFshdxrNAzRaLZ
g5i6JfKpHuIv6yHSyO1NHmHm4S3r6lypTUvUJIVdKyoqVNkpViY9uoh8QNWwsXJvsHMMtO7DHsBU
SMZlbQjteUKhvCbOkgBVpkFt7VVjIHmlNi230poxITEFIb0qteXdKrilWQdxKRJPfD+/pHhBdO6q
LO3xgfFKOXIbZIbQspbvyo4idI2acaA6VdASiS3QTBA5aoddZFF2ZGUyfWGodNgwtdtJq8xkeYD+
0ktbGIF50g0ALU47RSmmW4+1rmNkhBT7bCaCxYC38E2yBuZKg0nyBXiKnyRAab0KkYtec+BEoBEC
aXThshlIMHxow1Vtij6y1FFlR4rMqDmSwixVD+h3NZt6DB4YFp2O2k8JF0QOeEXFsGpZVCfDMSBD
cZyycO5w6GPOhXXrXxqdB3Dl7FuK0LrotPZFH8KVaMNXEypM7h9oNK4T/pvB+ruX+cPo7k7X3Cq3
du7DfFswImZXgF59RpVF4TMkY5pJFmrH134vQlW288u8bVQHlsaQ1dIBslURl1IeqKoZlDI9IYmq
vapF7KhNKS3+wuohllonHYb36nIAxVw6sl9Jyd74GXvW466JVA3e3G4eorgyqyGAJjdepHItRy15
VQrcac2a9s+BVS9TdUOaV0kHKUWdBQfQe1SVlbIeKuVz2gW0OqUMBAqKgT2nXhV7NGxR3e5iJya6
zbBW0efI9+vcD6hG6LYSTpLg1XYkMLTIC24nLkEq9hRzc5PO1L8B5wqJ5sKk1bjuuBWR8Ba1gK8Z
CVlxu0RWUBYZ7HM+ez0yZ0CGXzcEnRoKuflZgIw/hdtNEMzzSkeqzCFPVUwgLiQ2Z9FQB4HwRO6M
7FnKE0dTguoTuRGkR6FSSs14ORK+yiml8l6w8AgbBG0kcFVV3hkyP4OoL4wcJuyHJnoAvp5WDKkc
VPFrfiwvIm6o/OiBioo4jY/0S8yvBHhC9CchGOL6KcTWPvYf6l2Wy1Z+VXPrP7Cw/MEsltDPG5RP
kaecKoOJtQAnnwrW156ogUHFMrqRwPFe/ehAUoWWA22kGyg/yVobLBtBqnEpUV9lerMUrbjq/1H4
EPah9SjW7q4968heZNX5/nA30aat2UkWGgdLWXoEBjOUWv7Yo7EYCWbRRGbStnaTUFV0ADFa+/hx
HFQSAcFXFqpL8oyisolgkWzRHOdaL9gNWsdlEI7HsueIMG5TdQCZFFZ7Qe0N3kIG2avRzGxXXbWl
GM0ahGWPsgpINWRYJNulO6INM9vVWBrscNoBfYIHFQRoJywQ5NLGgNan6/ryanJtotdPRb7yn+RV
i5avA0BLWqN9t65S6UKA30O8kyOSKxSMKgdcrpZP8Yt49ddGKUkLMBb1Ky/JImMBFgKHVdSizSqL
mrWhyrmecRgF4jqYykNyowQU/w7QIS1V8BLVIfA3dXmVrAlbcTs/zL0Ti5dvPcoscM6liyjC/bUx
Y8OUMqiYigmBYL6r3raKzC8Ngfz6NKfu4uDL+VGdj9/RqStQkNIf+3NaXoA67VeuU+zVS1HYoUIp
tSoECsv2FQk+HzcJ/Q3cHzcqMSkWNTFgziP52qIWIGX3cq2cImFkeYSWda9l5mTWEINuHymahVae
NJZAT3cy/BSkFtsPJjhhPXmTNNUEbMe/+24X+FFIlDJ0K/oZau8odtTIijVFUkdtyWWFaMvA7vdQ
Ez42uo4WcjapKRtkA2F597SpSD5a26Jbd2iTqOe1rWhLkalXwg9OSFdtWuWraJwy5yctOqGexKO3
r+4of6EjLr6XqktwpR6IgyDxxm+6rxT54J5cUo/tdDHyxHTbJcN7qXn1IkLDRRVQ6a7OhKtwN4jQ
Io/wT4GW2KZ84exsmppHErRjquEIAdMgjiekZwsqs2SeKViUklm+e+au6zkBwW61dzHnT7/NJKTy
QgG+YCLlKwrTc2U/UVZAKRRNDoVsaQ84RW/6R9j2C8ADauqqhwCe5JNw71NKfMQTn8qHL1J8QeUO
u/IZBF6SYsrG3+eCgbICEfneQt0DAHORDHaKrfApslxRmKJtynwIdM/ir3NXNSB0xp0oRyWyrb6K
XeVCweTwRu70u8rj29EIFxyRRDd74ub9OlfKW8nma1VVIFRpAKCTjAYtkWyngH4+pXXvHMFVlEdQ
rmcPSlIgdBXCBtWAPIxyMGEjD7BBJgjH79pXCkCekOSRr/x0KJO4gjMqUtxWbl1pOgjAvJHNeZL7
iQfCMNXVWmQJNSBWJkmAnjI3i+G5tRuEjbiWFnOAJS6HQhaV19GZ6DvmqFFo7DqkFIZpVqryhEuv
HSZDTbMSV3KB6j6pf8Rt7bO/jz1TgvzP2PPvbtAPPuk6OT8PfiEPANKSgZWsTeo94EM8a5Jtkg8h
bFeog/RNnwxqjKBYVpt7S51dtV6RlELCmvv9+dFL6d8gGidEy8IBo3GLxR88SmcWbvbL2FdkKdye
riwYFFAjtkjCSvLL2odGymZk2072Mvlt+hI6s+485kjelhUNh3UXaU2xJ5USbvtRbkkHRYkLEQ3x
0BxJhdu4m4VGyZSgICl9Q/ymSSppX61RYaeLutreKE8py81S11aiTOq2fOh93Ok95LSzBnAFlBeF
ykutVKPp0iRJYIy6RxeHerfKEQV7Z1ZBS1lfAokUodBZnamj38WeFtx34y8p0x6rIMoDf2dv2Iyz
cEmtoAQB63lZFp0rtZCTWR0AEsV3n0tf4ChBS5NstlII8hhU3ybwEgspe55WDxOs072GDAE5GeLx
dyJg0cYo3X1AGS32fbYCec/yeKQwgKdFdCEER3a+rv1fUgUxIT7pDBC0vpL5WRW6to71PIltlAki
4DGpDY6cYr/Lr5v68zPzhYSygrHJfUrBNr0ej5wyhpROKG7oYy6wIKWZPuZiGuryxJ5TilkqLQf2
DzwMvCu/66doMuBxiuXpzOWfyQEtKtMBqTSY6J17ei/c5roYIcrKkGiM9BW+5PtxvTglEQS5FR8p
c+B0CJ2szhM5gz2UvguV0JsexFgyKccRZM2svw/UE8ZZk5WdlEyTyqERHtdFqnADpQnSRxpC3Yz9
XKLol88i9fr4dFy73KlU1kG/yJ8Wp1FeshBoskY8uBhcOt3aFWenvNF9gyCE2C9FYh7JIIAKpS0j
ceRZSLplgtZ1vfJjBZpTucIy454Kac/+lJ5AehAGhZSWvguYl04ERerUkbe17vR1QPwi/Y3hEEVx
8pzoDmkGyadPs/8pPVUcVjmuKhrLoPXsu0ZVXA4wfk1Jt7tqKSKRn6zwQf6CZm/CHddlp9xhDpPn
LurgmpvLuVyNLOUnakzMVelq3e6DJIKcW/WGYTqnxZ0nPmeRSkdk568TUuxXmmrOqsmYoEvF9EqT
SrVBbqxGU27GgchbhGQl5FIlCzxxeeCaxTQjZvZfKgqNLnBefTQbVF2qHqUwxcC3YMJyA4UxEewM
YOVqjMTXzti1BJVEpQOFRGn+geveML5yxB4ItsYET7oEJTik8CCKBSO96JDv0xSRfgDUZKaa3DMW
I3wd/DGdnPuiAVmMQwS5FIbjlcu0iibk4UixJFuzd6d/ZjSh2vCZmiH6lDQPq3EgdXx5cxGNzeHx
MR6TBDn/ErNVXp3QD9RFYsyIJrBuHugvX1Ic11TTWaywFFKd1e0gUmC408lHhqdIXKoD71rKyHpV
ridLgtLyRXMy319JY0XHqLvd9NJYFIz0Hf1mxbC6+oAVvxRAXIKrqpkHuxZbN0nKy07QleUiq/Mu
Y5VFTZoTJehNiuJ0ojoF3WWdiE4lLtXyhC+7XgJTARpbazczC+Rgt727Dzs9vrRpzBC0z/DBFpXZ
A1nIxh4i/TK6nU3ilHdXm9+YBZ632QbN9RLSLwUALQXo26ehAmqotqGetBBS3tKsofiZPMkgqKxr
y9qld+vQy476+sLYJcZPvfWIzmCkKtx0394iKcBWI0xS7enEL83UEYOySuQzXqx4INrUFCHpK6sK
Vj72idMrdFBFWlRgpxjcATQz26iEvG2p3Dg11/ZzWbBwHnFM8VtPJGJz0/L1FuUKkFqo1hGthSYV
rbJxH/aWlD9TPAPPenmkI4d/pAziWKOZhU8jvlVjO/kE0g6mbBUoyVP4nzfFix1sTN0NDCoJiA+V
42hr4+7eDrbVegwhsJTQN6TnrqyJo1mEJ07mo7r6WF6ih28KnXU1B8M2iiNTWNlS9L1oD1bjxxLo
q0ffwlvu+2q+S8vm3cx68bVyjSsr5z28fu6RUt6+H90XjpbvLfbWWVVP45VbTrxOq9RaId5Az8k8
SrI9qqbDl7HYO62NebuUS93LrFf9hGnDZmoeOHifEhN7WhPE1kvsc36LkO215tENHLPrDt3a4YPY
sXFpLIfloB/2IQPhqp5MYX5u+RTwbnsm12h0kq9wRFiF7KtnHi+AniZ/RQH22HOid3trvce12d4c
6/6RfzDm5whJ5NKOEsZLg6VCWQROSnDbmc0+tlS7lypX2A+UxHzkh/dnm7QgCu0ijr5txo5vDs31
KtqtbIL8g/N+vleum+g42RgDJ8WupL0MVXnWu4830aIMmHmEewBKDeH59nagsJRe5FRH2Tut7rcG
QNgd9M6+XVChlOlMUEPoWrwm3246bz6/P9g6jC1Sc3mNNg0MMk2K3XrzVKFTumfXJhd0n06zQI1X
tP0oObYYRqVB9DB90h1RLRflejPr98411HzCiAZuF9KWB7omcyTziuO+Ma2322domVY5p3xbmcGj
t1zAbwWRXxlTCKPnvVw0uyCCbh4lp6iI+wfx6RRdiaHGEoeojvGpoPf046XlJuEOW60FhKCdtzj6
Hp6rhdYzksQR5pusMpUCg8rR7CJq1xDBOH6XbuZuhouy79D9uvCx8mw397Esf+Rf82XS8pXu0I9W
O3MdV/xOUc0PiELvvL+SDOKV+bhcKOLy7GH4jEiDLSkY8RrNa+tWjW1BIei6v+wvyptDtLe47+3u
7dWvHS1/LJmP1WQLEnftFW0yWPlmgc5O4zggtXJhv0k7mLdCe+sVNzaJnM/ZCwp5CKTszeZRvphk
MvNsDC8wriwu0ekRPRbR49NZQNO4RZ8kHQk39+ZuYZJJ4/pt9R4P8vfmLVqUaiUKZg+goSPIbbb8
lo+j0mRm7kfLNKVveNAvQ/0dX5/1x8auWyaJPEqcg6p3sbNzlCAVfI6RPifkbpv8V4D8CErd47st
lPmQThLt3t/CqnFZVJTmEju2qE62sKhtD/Ji5Tp68Ov+y2UZ4R6SFnAqNtlUEm6qqgf2LQNHHqkM
upr0Ua72+3cbtnPtYvcczWqlmNpYLBhKWk+7ei+hIPpsHPdwFCFgbWwJPxgCa/kYrd437+Xde5mm
1V7FlDmTcsm8uUeb1JFD88y170TIBlyxdAGB57rXeY6grXFy93e3/L54K6LQZS7IbXCekFLwfqFi
H3uKTo8kJ5SeUDR7fRX1jJg0Cr730b3jwsiU7KTaP4hJINqaU5l97nvqrnmxZyJX+mSmr3DQjYZR
192TwVB7UImGbpAPgIetI5K4PfXzRJ94ynVVVqLV1I6nAoc3yDULKEZcNEpepOiRcRoVSSN30En4
BBVEe+RAJO/m1SRqqlepjblYgYqolam5EjuLPKIz1TH0GvHpxSpEzpQCgSPQRFomAA8SgEJblJJD
omZKvYO0UC2fKskrDyqsTUlsRVKKp+6I3JAQA7NJN79vgNLppnLp+uyNqCo1pILPAvtLeUn18TNh
O2NJRyotqG0SMh1fkjVSZ0Il9JbluxLykhwRUCfoTeCMYBiFYhDyqZ+DmpFlx+99EUkLU9GPlOuT
YgY1xPwZJ5ZNQsQNgS6CPlyazbgkwUTlECtQBNA91buiWopwqQHy0psnenhprEFWAgpCeHShY7wm
wqnq1USK0sOBK8z3mnQRlfjeTLdQd9dUqjtgqsXaNnJSbe8L1N7Z+L96hjANsk8hsWWpXS8rolfa
S+86IdciPFZq5yeO46VH0HMHtCZyWHyY6Ry2eWtKAUBduteVS5u3dpVaeMBmdoi7DyJyvDKPprzq
W2/Wq8Wz1aGZ7Y1tRQoD2dzcRnkaXDE5RTnWAhDrUv1SNMp7MDNFxHJi+B01DSXnTkzPpC6VQS2E
fOXWUrKP51hEWbNxkUo3aaOKHeRIjZCu1EkBFxHvRbZHFZx8nBgHwhbVzFToS9ATj0GpN7UdFx1N
gHqKQoIyFjOVSP6eyp+lTHQh4wLYhU5k4LZfh9ysrNaWNIOydXo6y4Ida2Qg9ux0JyBT+eJ6KKAQ
oqKkfVxdj9OXp3inzkFhiD5D55F9zxGa0J/hZvQnge36maGnMXGP8mzyYBUFq4mfyPlysRUASJWL
mJPv8nKPAveJbTZttbMDZiUhIlF1hNT4UumBjo9Xjcudn+r1okmE9VP12j79JT+CzcBuKLWpQWQY
CeuEsyjBrcz1nYZQF2CQHe5q1k5sU9Hz4qKLLK8zkbpwAZW5/1zmikSDGpZmUK9iOXF0lI4UTUjZ
ytIrLNHKYq7rVCLymOYwSUwitMogEZvop7KMkoVTsgKlNm67tPG1BDRxxMKTBVJlkAAUecjSygle
JSN0KMcfAW2Tadmagr1AoCHmklNjvuxBoZXi1CFDFWqIiYFAPJ+8QXhNd4NUCVMopHO5tE40hhna
DUO18Rgcm5ESp5o1egE3i6BRsRLfp4K4FG5yuRF/zhTHNbYh3FPlfVWaofBNM6tQp4dyXnJ9UGc1
bJp4+nj9pv43f06qhkqZ/sQS/85j+UHc2yfHbXBN4LEcJgqUROpQVCaYJ0vCZd81dQRxKLbPiKgZ
9HJ1TfFV87OIPKPSCVTvMl9KgPSytzL+ahkCr5TCJpI2jfU3ElYA+EqaKGIBMJuoKEB3S+ZVRvU+
F79TPIEAHqQwa91P3UdZcb2WKhyWmXLS+uQ/kZx/FUqg9Lzouh7K5gVXogH/ZDPe8tewxB/Pw9yE
Cs9kbZY1b17sA+7g0+Y30eXWpBWr351togdUMwol6VjQg6TSjWM8XnPGmR2f82Z3iE6uXayjzTMK
AvoZ2NBe6P9GgCT3u4Gzk6v6Fuk5OrPgeJ7NcrL+CN9ORZsfXztBPz+M5/40ecEILT+8wDzGhXl8
tJsgegY4+OaJ2GXPmSBpPPI7uKDH1upplrQ4vZW3p+oBsORaXn78Cd79N3Q3j0yrGwah7xYKP3Qk
tvuzv0j8431YfJWBAi6YZsYF2CvtkA060RUWoGcfQF+p4QHavSC9VZrSW5vSWBkMwZNKpapKVUXH
CtuFrwng0tIDgSSN6EbKHeMxEP/AviEPdq/FYN27SthUllw1axlVSCnllE5D6HtmoihAVpbtTN2N
cvGalmlovDBFyLNZAvBA2yC165OSnb6UdBO3SDYvfSCCJ0E8uRnrKpGSMk+yI5rASrooOyhsWe0x
MyKz81fGUhjxubKdqDmOHqIYk8NJ7Y9skDQ/CmnpRvacvAyZscNcBFFNc5Ff5Ch6GDsRPbQpSzQD
W4DW0ANpxmwv2WM8rm+bglVJWYZzqdOBNqFs3xIdRYaOt15ZOtoW3DeZIz357MkoK1Gntq6yVr+f
MsG/WZm/z5gfKk6lxSMMli4zRnuktrSsv65wJNWnZyBgKiaJr4de0pTBJr5WHk73E+iD8j3RknQX
ATm+lfVTwnhJ1lQsS90BjRnpLFxS2EF/kWPkHWh/z7bBgOFAGV81ekp+u2mCUbvtH0mqv5oQuHV5
N++HbpB3Sl4gTZC/cet2i+Jm5Zb2yoCAskLgocCf3l8OkBGAUdtF4UmPVPeTCjfxLCQTQcY25VuI
oFZqbMk1S1IvJZCRpxbRlIarlElmSXTRwjSnJcG4+0jNKgFiHbdXdcjKgqZd2qg2aV5mVI5emdCg
IoAmqN1Jmw8WXcNXcgNJnxWpYw/3Gbe7L/6sZL1TLCrt8aY6lWO18CFx/f3CovW9sFkpmyTgnbdM
CzLTbdQCWY21mkixcMJKZ4uDrwvAF0+b1x3oUO/hpq4rWaMY7eoJnCMJ+eo26VndJ5q7aKtXNZ2a
1oM2VQoYt5T0deif7oRcaKZxILmlInmJ1qXHsXvpZx71emfk9OprrT9b5QfVeUeqWHIzJX69SaWv
dzxz5VCq6VTbPuX15CVxJj05ldqAxW1SSlqwJ3g+ZfyStiilv8mI7cBVNaPk8VC5gs+CR8N3ueX6
TLm35Cg5nx1XuS+f8W/k2+FE1L0xjnvaiv7B/Pz9ImT7+pe9vsB8DJywUAh9R3b9b3NyvfdPp/Dm
qmeHUkelqbIeynvADKBxDt4eu5rcuKy4hQTSVJkKwamy1RJ3QGhDGRppI5AoEZHyKWWOK+i9ns04
azvEDeBSow9yYkIrRBNXcSHvDALHxbFKcovwqBmrwgytZPTL+lrFsqDEYGnEpZWsopMS4CyhhLK3
Ht8Vd+rpbLErPyw6oIIxtW9QUKectMrvVWTmEpM7RNWu7jrzBm+3rNX/+9HNS47mH45UEARekZH1
HN8vhoUfC/6wvB9Obuwi8jMNu82kXHi5zeNLmXzB8HSO1s1CK58368bS4CpE2yPI5aYZU5K36+y/
niOQhCfZ8/cd0ohbEtEOWAKB3+xjdzRh7/en6v8yD9JTzfslSPRB4Zd5sMxtrvfd9ZoMm+tRsY30
yr11nLKSMAqwaEJ7AHcpw0Vp5T2bTPyHfJPXQ6cw2kfzW9M311ZhAlRGK5BeACfkPH40w1bhZn5/
ml5BvufPIcX78t0g8F3fz/8Y0uMlvp0LyTYZjvZmyv98XaOEIT13So28XW/N0ewbqA1Hm78eq2iJ
ZB7WzTGI/a4qd+Dlvd3bswnN3kxG4EXR15ff+7qZkd790R1+HC0OVWXdx9oZRj26tXfRKn3onYgd
ffZ6vWL03eXjmwVDJym7NZOtcew1cmxoPobfbzsz3pgeoPRgOKwjdNx6c+2bnk0qYJPpg3+9dVrV
crV1t0Xzxn+ubXQ6tK3h0Rvz15N59UxsttHrS7Ot6202C7DcTLM5mQRm4jUu0fQaTSaTZvOr09Lh
HpEmkHkrmfHbnmcu5fJu6jTX0YGw+tbdGlHzJpMvH+23p+q4XPvqRe/vrda4hVNZMs91hFEEcp1/
YWVNP9Gw6BppnMUF0nPHfDX751qfdqy2hOmTnDbY8B9u9a8lHczIQrHIZAycglv6aZlmzj3/3J43
ydDnE3GU+fSjOfPYcCOOFu3lGUpdT4OarFUqofR2/YijHH9AmQi8+rNU/66WW2/vb++d15eHmc/n
9LMDUa7Nd+0bgzqPjaQPYGqYeXPERfaBEWr90SkarWyu9acLcn9hqv64IDlEfzO17r1wPsdbpi6O
rK2voqcZLJgd3z3KC03tZRH14z+NYVp5+ety+X+D+IMWEjzvl8Uyt0+Ga27h5fNmJ9Jbmk5doy2f
eKO8t8Ol6U5ZNabNDN6a5oiVsLGLys3Ml92D7df6/ZXt9+cvS+bQ18qeomZ9oYGvxtFw2O12c6b7
KIOOn1k7gSaMZieHYy19SPt7F7GG5DtYzWsSNNHCDAbDwQf4a3pnNbu8KlP4YV4ONi7HDMf8lt4s
WjBVZ0UjR+NpVpH7oXt/1NJng91y0k2uqe3w1Mcw7iqdNGTF+s101fPSKSeSTd9p92PfgK7b3jbU
PeVo0bq2Tzpg6E7oBMnX4cdfGx5Y8EIZxWtEP1t2dK2ZCfODQyHWbyprmxusurElwsv5NBzgW196
9YwZnShMNDpEzUloul1Xd5jMifn+/l6Y7keOAXoycqvKHm8Jhk57003yuqzmpitpccgj7TejFQ9Y
bV4b70zeN+qBzFuVIy1IOPDic1umSIe9S83bVMd5ElRmjKRjZ21bB7DzAxj0I7oCXZd483htq4Oh
6j1vZdV9klsy00GrWu3NokF1/Pb+fjCtVq+qU4Qew9n2xtW31lvnrSgbhhX75tMH3cnDTqbTNpfQ
++71xq3NKNceszmkdkGm72ELZrI2zUpsJeJou/WhTvL7e2/89C6MJrHpvIxGqAQWrvxlOMwZZmNg
kv6uUv0e1D80V3iTpohuoQzxQGfSqra40u/BYJDOvfomAgsOmx8uN8TVkEbDdIS+SQNezSdDxWzU
pOZ8ELgof83s19ZM22dG8c6N5wWsiaD3pTjgWbkTfwQcX2/8iO3H2Q6P9mw12VbsFkfGhnAb/frh
rlloX+2Mm4Nl9mpe08O2Vu/8ub5i2rj8Qs0Me5DO6rvaIwGzxLiXjMubJMv+TB9FcixFhhbSIL9d
T2Z8jsat8xZ62ra3/3rf907o54KJHntxDbVO225+9d/9RosUBIHdawlDN126Rr7hPprZ+VdztDbn
cuNpO/fyzDjG+6DXTf1cPpcvzONzedIc9ef91zIyQeYwKpG9NgvS1veozT2dtHXf+v1mA8njd9Js
K2xSrLmzM/fqzkYF05y/NDol87JC3I+0ZS0PLJ1vntoHe6hiIL76O4uBjc3LC+TbakNtFLzmDt3C
cFF7EIE5Jpo37Ek9e0jmNRddDEXCxomtOLJWAtPGjeh/YXzmtRcOM6+x+Xz12V5HTZ6U7X5glySq
kotCHosoqM9s/2v03//b//g//+vz/j8X3/teZhz/2y5hFJe7y/l///fCL1DGDzv9A+nxg02wy62w
03ELmIJuB/CTmF7D7nTaXb5CHW7l7LjH0hhXq9z4ARO8Wh2z1ZZ3psG2gqlkH3npv9wM530zjWWk
1fz7s8x7/7KdIJhb8ACd6A4Vej+a4yxWZ+/k5tbJEG9r5IziryWzbP6Y3tr0vAxb4c14g3iIK56M
gr259AL0WV7CT485Nzq9XF/ivS22i31qPHKt2SA/jumdsrAzZh3ZTEPqpE/Til4BbAohYpoj5Uzx
ZjexWTdZ6NhGn+vjFgwTdGeHWDQWGYDylPaYNjFh7QE7bfO2moB+LYuWY9ze6dVTiNHRDSqPvLl4
5uSbtWuLqO2vywkr3jFhbJyjfRzNhoTt3S5du32/Dda5cvj1ZLW+XXHWPg89XOX9k1N8zqLzobzO
2c33qnrwbfFkcuPH9Aoz7nWzNtu1XYwekDkCUwpJmptjbKARf+Udc4RCMCaRHLz7e+t/LVggbDKT
J01gdia/MLeVVZT5iUxP4YC37dT23Zqt2ahWW5s8eqyT4NMhqTv2OqfhYhp8Jh2HzPbDetWRzz33
8NlXZccUO9uR+/HE5TzaonVrHrJum17p6/F6mKAZc+yQP56R/vcNud5VYvbv10/3Y3u3i7spIhnT
YcPjKr5LFAo6htHnNswQ/3Sxr+7wVIf9QqwoTg7gfmOzKi9i2tgUpz5kb9ThvjxO4yWprpuzbRnv
uMkR4i7g5aq7LdpH79mneydl1wNy5deHDr6DPz7c9hfUJ33uvp61Qh9KaXfXpMUxpAN6ZzAhni2k
9R6vVywpGqmfi6tZzewJmdxOfDarDqf+aO8BHUbXMbDDcwyHA0nMd65zj2QoP56dsM+U4jb67dO3
8+nboJeLFj2nB2LpGPVumxM0cbd2BoNRqiEmRtDB9vxBI/TtK3wPztN5geZfej9/+61tY51EG9fu
95YagAeGbx/BG3kimhpEybkcg2Avo4CMdM7ma6vBemtPlOJvyze3Vdg1nmGTDDWk6vW+vopr4Wla
SjpXaDFPu++Fu+pxa13wSux9tO4dJT0fUuv4JNrgsiPk7fLUCT3NbQI3gwbRayjTJfssmu1bUg+e
oMMVnoWaUPQ56c3TXnFf0ZdthK3FHBrhrnUnH7o1JYhFnoGbSQiRI69uwuFua32Gc7ztHiv37uH7
NjwP47x5Hszzi9nuTpZzFvRpuByAuwZmlWeR+MQPH8nH4Wioe/m91fn/GJ1SsZgPiyhUuz9SA7G/
jg/7PLK198/9YNe7DM8dd7gbHosm+T6/Mm+T/pYFFdigP+vuEDTLNZZvz4bXfL46H9d1+fR6XFva
Av3+tH4VYQecpx/kf53WDxSj6Ny3yd5ZJcONZ1ZX67yed/Y8q9F6FjrAuX5oHNrPzwKByteqzOqd
vf/+839FUfT5IeKxaCj7eWL+f7r2u9nmcju4fP5heIHwOXVZRXBuHOOz9FkbNDKBFfxy/772sS/P
N2xLrrn/WEK8MMHEHaIxncgiETCXnn8YnF/LkiWa6/OfV/Qo6k0r6P4WdxST2ybOHRDN3Zfv5O62
ZRfXnZKz6FrvysWFsYoX7tgHEpo5g/y8BeruhZ2gA7C9tgUqcfJR0FCWHzqNbx0jqeZZp5/vf9Fu
WejZGUWmfC0u05ypl/yB2v5vKMrfzp8x/ufg7oPdzfXCUErNjj3UWRawGt1oOCkRikyQ2W0W8T2n
s4iCulSkGrIJiM8DuPdYcVozfK8bbRce6S5MaNMu/QHKdv8F50FLGkjXyXuO53reP88wtyzs96Wb
exlu5/5n8r7+Dl83zdzrsXs72z/MtF+kdnQz//ZRP1Dz/TNJwuOhcBmO3G786e/Yjhd9UhGQhvrF
jbk2w9DuPw+j4piW3IPd3nqEVoPFhe0s+v2p/Ati9I8z+eF/5PxDEqwCh9vSckZBDZpYqXl+KXZ+
/ymuxu5HBPuPj/lhcdzH7vBc+oztMzFUGa3NvQlhh96is/qpwwhDinv7w0diyn58aBg6QZHOjI5f
Ur1C/seHztbL2dHbHA/948G654Y7ax82FSpEt7ny+mln16g4OLSvSYTJXa9qIepPoWG/fZzNAbnI
W9nDg3l7hma5tOGG9p13PDJQzlWUD6NkE3nUM4flLXUt9+oVS4+XCIOuEO2b989rYlc9v3VsPKl0
e0G5ZAUvAoQdJqXuJKLajRNCrDgZB3u7RcVb9MiVz+SAzAqaB+14vKi4rm3iaLcoc8anS2O9aawu
5fAT9uoGuhYyynP2jzPG6euJ4mtQ2+d6uLi7xO4fdod43L2xPlXzcPDu1duu5q3bm33lfoko6nNu
0DmqBYov8nZ5rBzQGD6Yq19ehnYLE2+D9nVUoghvb59x5UDt0aI8W0YuhfaJjSk6yrev+e7Br+XP
3QdcMlgS8MFWdvWM8vkoLpnYMbipi4Z/MTvXHve2tLTbpS14xlmbEwJ0i+g0i8LJ1TOBZ4rf7jl6
hHaziOKZSY7VPM2BCpDNjJ8zT5ADUq5wtdhYB2yGiWu5ASfO6GQxu+dGvDeFl01iz6NLPbfvOn6/
9Hh9UHpJ35hmjCQoFC9uHuy1g/VBA93abdYqHd+DQvdO1jFndaNL5ceOvTvyT9HzFBVn5TulNm71
+Ci7BL10HJiQIXYvtnCM7vhPF+P2vL77eR6dO/cX+qQejVsyhcQ6z/oqT/JueYtOp2jPLUXr/5wY
fxf5t3IBzhT9QBaliufXcjkcgtzCnkIbgtOFFW8WbSkepu513Q3z0QnyD3hkzhaSaFUw7toknvUB
mnfGC+SBH48Wv4IBBMB4vN8IG+RCTM/FynVmzicr3623P5rj2cwe5e0cnhmoG04ZgWrOHChhfQAK
l6m4KezMlq0fwmNQDikV82ywqDwPzd3B5leD5azqLhu3ZTQL6/ddlLvRTb2xKbX+L2Hntdw4ljXr
J0IEvLnFBkhKpAwlUhR1g6AcvPd4+v9DzbmYUzMxPdHRZrq6RALb5MrMlWu2402gXrMhe50XBOro
GtjtnY0r0Um7rdywWBtDTIsixgw01YDlGjpGdQga6xSM1p3SX9P5Ka/3U2R5YRKBnOx7p8h3VVJv
4rjaJNhdpVR6niuWUL5VVCqXd3s8x/HiTTFIja+oJAc5unRBKioqCMt5L9RJFBm8WIr8nji8NU2M
6SisDqO4HbiW/ilhkNcOqnRpGI9a3pLwt+pr30pCt5cA5Cw7OXlt8xYIe07VvTybXjtUm2AhHL//
CnJ68+bIa9XFnRRTGBnuxlDzU3mbJsnBLiNXs1C29V+dJpmheR2HB1lbNmFEkAEW5bjJ/HFaYACy
oHIN1XyqbDd1lLestkNR25RJRRgw9oPeXB5kD0Y2EPsW9l+CQcNA25rvAmM3mrzCXnt3FsyXi4iG
T0uhZKMesZZjS5UX99sgPtN6V+oHBd0tnL77rvMUVSQ26nqxCMI8GG/43Dzl+Vtbn6O6R1bkbsXK
39o4HJmfFBwHY6dH0/oskpHd+5zWKrJbnG15E0oFfbwoexvfaQ+Bm7xyGD9lAPZc80Nn8pylfqrJ
LhimrS4rkPUhR06VPMty94He4mbgPNsaGF+SndqEAOb60Sxp+M7pi5DIaGpHul22dnFp08mfqaV6
7TENugd7irx5RlFqM0GWH64avYz2qQGatoboJSnIgO98QLrOedj5JqNALS9udymzU07s6QSUU/gx
+h4vnW3JFMzenx8bXMR29WliJo9ZBoY6MXlRuSv6UCwnCe+FMsf3PS0CGOWNhYv7bjCdh4H1bTl4
KO1jXHe7pdU83Sx2k5GKzmzdSUdTJZ0OlTu+DzLjaQll0RY4dvV418+nroHBjJJNMr2UneTF8oDA
EWHPzxNPHSzPaAFF1NRL0/hFXrxYINLBNt2hknZm8ZorTyqRZZVenOLaEUpjiyA8jamf4HCaH/sE
05+G+V1JRWDUblVtW4lXVWJELiDS2a+dtG/q/Gjq9BGmTI5OPMe6mUbrZ9lHVtI1wCXULrfBAn8M
kojCQ5hWXtqSYqhAuy66kDP7s9AwV84tqxNaaMDJVcYiM7GYO5YbjRyAnFN1sPhhom+GATaPsiux
DsksGgzMkTm6i4qdmD0Ra8tWy/L7JIt9KTxOZfSh6ByXC+EvvFUntE8Ss0/nXhIcN36JSTQCj4ez
aNvj+puoScI2JrK4GzZ1d1zkxW16epSifZxZ2yImESVURFzyCSLjuak6t8kxgASRl3EOCSaKiDDc
lynkK2llKkfZElie1F+s0WLPUZ62+i6ciZZks2fXrqDUmyO/G6EVifbvanVDR09SnWQ9dRf90Uqn
XV/Ym2g+VtkXO1UrLnIxc+ngl7boe14WLr5WxIVCWwQswvDapbJvskGMgAp/a1APBxbdU5GvVBzh
arNBa3E1fJhy5Mnv8jMm7BC+h6HJuMS/8qv6Kn+ngJJGaFB7NBicAnLDKo4mt0IxeTchiSDx7vH5
GZT5L2rky4dE2ya2p+cijAEebgYzf13CjWZ7gepVk2ccicWkvwADfuL16WYgZJcpqeTAEMzApFlH
NOkuyLgW3OGhlL1i4jxzw8oDGPUp9JEIFVdmUIziDufM7eEDMsEKH1iijddJvsVqpzHCFsXNytwO
k3fhJ7XQcNmHvsFACcmXO79ahErkIW3pxsbKfcsWrQ5Co0QMBjfDo/i43MrYMwt3Js79ahN7D/TQ
QRjumYrd5giaNpUl2tifF8CLV8M2M/mcwWsIfyTXQ0SPK+3QGO6gb6aIR+XLWH4fw8rNLs7evDEP
tX+IUsExy8o0v4vH9L0+FJ8d0CdfORblI2IzuVEmpuZ+MnYrztpIw32JT4RIG3VL4D5jnQbMLxAv
vLmeGRSeFG2W4TwP9Cg0EDm6KRiTJngUJLubvPtaNLFQ8rWdx2EqWuuH2WaoBKgd4oY6OaTyQyGy
RY4syDSL9xGPfCkMUyQfVnhnKkL9TK/WrwkJ8m4dpRt0xjNtKbzOchRctw2dEYZrvo8nNXA5VVrV
JZRGIn0x9JTJlWKhpe4AouC1EuyL9XvwCshGKJVhy8crsemrHr9ATkVWkzsz0i3Cgv6YaRpA2vhN
6JhvvceIn3mygauFX8HtfIUPBb29nUfDj+X4CvH46WsGsATEmbv5XX2inaGbfSffssJyXUzFthu9
2t72BHG0AhgXVJsag+i5/HA+Gy4obuFWQI9JF/vNFABcrHu57mqygFIyWrdsPJoITFQUvEYnvdtO
3N8R8NWLeSeWR3nSkd7bCDpijPvxiYrfDLwaPPaTFoI1ZRU+G8SUvbT3JRP45ho0jkUfFowNpr+A
1e9mk6v9mLuA5CL1Iez9nsAWFFvjPH4ur8UJz8VEX2G80qgr9s12bSzAdWHrqqNHI5tDP8zoBXg3
0EZhnCK/XvhSLv/PCmsMt55FnXl2iRew+OnO9bcE4FPgznil6wqwJfatG1L/j9BqnsESsUXUeBxP
5rmjIQu/uCzoRM25Ho0NY4aXyOtyIZuuHIup8/lj/cdfVizlh0TqnCZ6iGOoQG2F1BgluVzi28wm
mUX3leOe/DYtN2fTV4AgN2anfMofETi1dbme45t26ikMdLd85fS0dFe1ObGsNw6uZSUi6VBaEkED
WUM/GCLMLEpWfu6xx9nDiSwKsO0gUrrR6J1qhER/lS4g6ObY4w1Iy3oaxKg0hFxJfmdsGIe7WCsv
yDEoLe5grSSe/hp+11gKpk99AJWIUgWvbGDTO+5Etm/jw0SvhdLoGahTF4DO6oW0IvRX9UH7bhPB
M4SxHa5cJfLj8prerNaHxsMawpbW7B0jO6CtG0LMej98k3YTo4Umj39X/1JElMoKw6Xv6EOrXXYC
R/fEKPnerVUx01QGvI39bL4zbbeVPHYwFYBZeSzDKBRd7cqn4dZgW+UVoAl+sBWZBAf6odRlwix1
DCZ82rn0XRbe9RfqRAO90fb7eCN/ypdm9ONqV6scgB7WZO0r+eYNBZMbkTtwjcmxM3jCBHhA3nNJ
1Q7QdVNhlsV3SD125Qtvyrd0P8cCIK4jRcg/KZYDgkMAPViH3+ivnKHGUeost3yZvhNkQFkk7/MP
Moz8k/Vu8S3fuC3JtgGLSI4bfbc3ckpYTizs9C2+Gaf2Es1bhVZ9uguovJWN1ftT7yaaiCJv/C0X
sZ6hnJ6NxwVts4aZBxu+j49J5VaDGAbROyJMRDZtUjrUYhFxC6D+XrJ3xvKx2mEai/fyl/BR3ovJ
zBdMwe1mKV3aWuWP5erQsCC70c8MTCRaitM89Du07GZjj16LrMieyDYAhNj2KHHZzdi9DtSpCGVZ
KHZQhOmn9Rr88hs33xasKea6RKRs4XN6mVGmNcF0lmlgSqT0nu6dz+zLYBgXla3taZAA6B5vlPXy
rW/ZKyKinbXbVFc6FUlRA5twNfAVvodT/aKbrg6QdPlrX3jTa/bEJookAaukoi2novxQmeonuRle
JFTGD+lCVyUPPBN84YHLhIrAFiMXTyXaWayFNwdD66LdcHSrbvcdvPGD3mZzpWfpkaXFvLrvkAYF
dwOyE3qLTJuTvl4PQeUNkwDB9DbHoG/TcGR4MksamyhNt+shyDhPdQD9CU4sh/TnlPY0t6H+UKl1
721l65BPTMdqLAKgJLdI7I+LDwEi05/BaMsPbvjmR8d98LQeLI4ISEW5OT3qj88XAX+OYAcGsS2b
xuAiAQ15Pd8RNmbZzIvoglWdmdT1dtBF+aLQ/foRgX5VofR+27jZiZlCxTV4y3cxvYgc7EgWzBIH
6vVbUpf5LdubKt+p9fcMnF5Za87xrRHRJegZ0kM/eTolRiV4eb2PRnKKX6H3LGxqjrBv809/K994
/YzWQrjiV9dci6EbfaGstbZfoDXEonrlZdcfEAdTJ6pO2LpbG14Y7WLgBdTCn2Kfz2bfVQ5H93rJ
LTL3rxfUrpGLKnClXth77WbvIto+efHgv1DQETEeh6/y1r239/JnmXIviijzOGNm/l4Vku0HNRXY
thw3gbPpztnHcnYSj5tksA6cC+Wl+GpvDTVst2Op6jabkWUi2mX9uQzTmt6DD3aNNHIMwCytpIX8
5ypjagqL7MuP3Onh2r3pT+U7IgyNBGA/jKzzz/yoXrtfbRGFI4rJi1GIJK/+tvfOc/trP+avoMT8
m5Mb+Jfkr3K20bJ7afKUHC7mGhfsMb6mP+v+SMOBLhriqVARoOf85jJZm74XE6O+qRC7TersOprL
1K/W2Vm2j68eFRMJTJXcDm2c9hwal/TDIPuJtpmbrVbu8gj0z12wqRPPhooKHpx0t6AuLheH+OL4
OLcXPhMwBpRG4VnRDOkIOhNLbojIL5vTNIPLnpPix1QPDX7UfqvJd5q17/L7rvBKWk64zEzUJ5oM
8+8Cs7mxYuGWUINlK6XbeqQm2Kh8b+cxUA6Wcl/VIo1fpvkp4CKtsld8liGVqZt3dx1hN0SSY77l
Tmgfap0hyVyZYPFuhbQ7HjKfn8e0fHDDKmyb1puoh8odx19EIUlIbiA6i5rK72nHxbzsdc45ao4T
KTOyX5dblafJ8IVo2y2vlnPXnTJsKo5gTYBfTcdPgvtU32T9FrWYM9Gh2xwQJ9+Bv1rgw+gOxEm2
XL6CuSRcnLBwiuO2lRhgFHsx09RLuhFonoNoPSA2CG3MQx4DATe0II+GMGfuUnjLbV29YMkXWupe
82WjmJuQ8d5Mz9O2IeG09r5Q7mzSZSEk7+l6pZ7OKAePDS0FMeDX4+AaaWBUNzkiZY89Ff6BqoWS
JmRm1h0FBMRL2QtVOVCg9PB740bDqb54XeqrqZgmjjkvTa+Sc+jNbRAeIkJXbU8Zuc63MR3A9ibh
Q+M6JvcPcbne4q2Qh40EWAVBP/fSg7M8IXbapBrkG27/oYYcuMvSf9Bk/own/XdW/g9BrmNhVyyT
Acz2X4JXWjuyozpydRwnPwvuy2bDXTo/VCfiE1pwIgc5Cnq8VfHXtoecrGtCswO/pRzDeDV7NejY
9lTu3MnrsROzU2GXkQ+Jk6BA5HahyUyl1D3UcET6Yxr9VITF0dJrudIZxANgWd5646CVUKq6K1/6
Zxkq92uQSepqbnO3k4M71flq21NI/ivAp/eM7h8kEO1vq8ifx2A4tqOghSL7/SX8pIkEE5eiE8gf
MQAY3iPyWyh6KN8Kis9dvrjXM5rTV7m8o4RgBC/IgSLENS4I4cXn/A10pUWdZurM9qLJ0yyvwwLB
dYC0FnqgcvmSnP9B4ZD/EjgYMSzz8sj45X/kZat/iTeqJKl9kS7lUyNfoCyj8ZhYgcvLZIv2g+21
o+0tFCMJB7+WHpoKs1Cpi8B+R+UkIuDJDJ+yha7eGP6Qws7KRvYi7Fh6UoyH0QDQ88nD9qPL96l0
K4OPnDURm79F/SPVzw4D6op7qbvrIZqr57R4zLhm8/0yXkbOWLoh7E2Q7Yb6ZKmPuvVVlk9WQe3o
YCMhp6epflICKab6W1V/cpgF4irMneKAmSnSJIDDDgF46O5KkhRqzybfD6kfyz54FYNrdsjTfRX4
Rv9S5I9OtYcKtKKjNp7NYD/PnpG86cEpizZKdZ+ZDyG2GfuiNV8JLKnCKUDsSAf23hvmsxXAlXf3
pbJPhie2BNUHNP30NASFUPWnf3htirzam/9j31myguXH0FRN+cv+DPUjOZI8Vcf2FwjB9Sy/Nd/J
tX2zcOHRHh89qLjZT8U1u9pvEbUCldMbfpry2D2TBPpO5RFhG7H2CmQTDpy7HDftO1Rm8Kb+dIUr
/1Sv3Wt3Mu/bx6EiQEYkCnivi1bchx6T2O4GUDFPrmG70zdRBuOt+46u0ld84wTgx8m37Dp8A9IH
7GNPxWX6rE6goV/lMJ6z7+kdvKUTQylDprnTxIXxLNNy0B0G+NM36dKbMOVeWm1GLrBHMBcA17aF
bbhhLagdKXDRHbB5A0yHu/oX6NRidAF/GdB8pE6ZD/bH8NV8MRt+pNUbIT53Q0ofjIhwDrWrXjLy
1/SH+C186e6mUwu1jBBEpRe4yVVh9Hj3VD21Z20f/wyfOMZLmFxI3q/2pT8Ol/KcvNu/FLk8XAd5
h8iZVfG/1z+KAzk001P4a4Etv4KUi6S8TF8Jk85+edoYlkCkKFnVdb4Bvik/NPuuzj01EtMXV9aK
1Wt0IHJUODndcIXKrvrLJ5O+lK/0DXo+/I07N36taD58t37yL9ANcIWDgpIW/0m1rEyJ9ZN+Jfv4
ClHCKTISbsGfT9o5+OROmmjToTL+YVzb96iupyhhHRR82lt3HM4y8B6H7FP7ze9pBm59lU/jKf8e
XiLCF6g8OONBvuEe+BxVAksWnNlIOyae69K3bu1rACH6ox+w6t33v8oXCLWfsaSYn905+Yk/J0iv
j/63vkVXOh/MH8JtxhcqufgW8vGJ87iwVrMvCIQROoMqYk99gabw53l2pF5R83wZV94q2yw5ImrZ
/MCPHtLiKTku1/qS/PT3E4sRLgRVzaCaRSfkQsIoC2Gzq45c1fFVpcx+o1Dm6Wm39fnwEAA8HLpU
YuBxqDL+8To9ZLvowzmxkJavhGCgWHR8oxqQL0De5Uvypf7Yb8Y7Dizue4LavvrL8GNezM/sZyTS
bIQ6IA/iHF6gAij5daLoadn/yM5IvQRxSXcoq+fiQSOvqL81T8slPku5mx7LF5YIBVS6t28FszlD
oZ7rY/gy+5IfPA/FWoPx+nAe2WstUZ1YXtW39ll9hufuMo9C/u4+DaxUnTueMXOxbYz3iFX4iASc
fc9vrF20x4gxsuzD5RVT3hdDcvl/FXg76AlsM79UqTq7lbV6mvjsuLXQyq6UPBwH2TV7Hs/Ln+1B
5YjcgUKLja6ORQoCplR51a79fmL474aBuBqw+bm8pBflPcJX1rCKfpEQ69nlx/N4jW/7kYqv/mwO
+Qs/kae7bqtfeK7kXf7pP0ZWykejrIvEGtZCNW0Ef48+3N2pN+09vBXP7YOqe8Nng0Ptk4/ofCav
FkQcnpWVn+u/kkv1aVzyA0nyNTfFeqSRyYIl7omTj2earmac9GV85NumlEjwdlcuPv2ba0f7qN+n
l1H3zO8aF9c1e9L20ov9PeygsUjyZfjKvfIrc1Px69Xvis/PAuG7bVQHzUUEjhsGroYEb7pc8ZQY
ExQ0zv9HEw8uYBf4Q1kIfIDWe2mO0cv0O1Fhf0g/Jc0KFO00mTA8yVr7e22Ujh9ccupJOvP32Wf6
03wqj4Ti4taGn4s9frL6jjEvZfXxdr7H0TU+GCqBbww11eIjYPPrSm+mJ4TB0Tf7wF+qfcSImvoC
VRDcJcjaHGJ9v1VyN4GFx7yguTp/LmDNPL1D6nGXFtnF6xYvuE6fEo1aw8ZpXiPVT0cfyyIeKGOB
5TxMw+O6kd/Ct/Yms1TO9YR45k6v45vyBXnCJmWR9h94PhFp98U3UgZnJodAM4gO4yL5RzZpL66D
LHuwPqdWYAUsgCdggXuuKBYi+6ZphW7ArONT3MXYmEyBLRAjQYCIu3gLbni8aSm1vavgLMVfOonp
ElxD/ENwagpmidXjikuPr5b3ni2t68NhImYrZNAMHy6BN3Th0PtrWMOruwOvaEbCEbzlORPF7Maw
QYSEZOu7JmxyPIGigs/5Vak5nIV0XbOoX3DCzqgNvBS+J5RizsHjlrPLtKyWRk1uVeKaOhddmgOV
8sS4VaiBb2GOQO0Ob81LcpPh+8h2oj4E9cSCKiP87k/kYHxAkDY/WF0nuGL1RTrVT82jdqaF8fYv
Tt6BoEJ1p4thdBMO6+YlvgI5WYQSnDCgAJUgQoBz4yt8C2pO+FUcw3ebm6QT0m+jfVAckcDTS54y
PHCrmohPoXyYcrbJfDUsDiuwdy7GSXZZeDWNO4in1N2oZnxS+PWCaHSMlb7h+M3k48tsMRDznKD1
HUH9wt01UL8/Lo5Y3ioTUgRJ39NuJQ2Rs6vchpflVt34LZ0P0rnYOGyvCs4a1fxDx4kMrwm8Q6ii
qeKnSvYjP/Nm6Zs2cEuULBYf/mJkJeq0V/nRJqwEGu9rPYpu88160h+gU1h5rD/9xinjgEFuzRXU
g12BPzgf8NBKn5AoDqJO8IvBur1V8Fxg0y8TVYN+qFFQb6atwIhCc0j+G7+k99Ol/cAUMkJ53+JL
frEOBOn99J/kdb45obNLHhZ8oetFDhk9tW7UuEjm0C4BvIzbgbp+1ivrjY+0Ld7Y5PX7zOxfe5Pb
bmm7vUFmGI+ASpOnELz3r/OlgrBZ/6MeQtbtzsuD+i7dWLbGB+6+CRx1zV6XC0L3hr6Gi3m11tIf
ksWmf5W5ze/SOXpqf+yDc4Qd0DfoWJAnNfCOapvlyb5JfYhdjIDBOX9jtdEvr8AdiAX7MozuvwhN
OGaa5A+U12216grrzf2J0uPwL36aI40CZ+kQPZBwQDtvvWOswy47Kg+8UO1WQ6pzEOGhOVdHC5L9
9I+w+r+hake2FYPYWpW5J/z7f3NIDlo1LOYQV0e8WdRxpbHBP6VmHngs3/HeEa5sd350jJulvIST
n0Mc4hkatnnp64tvQwgaq9iBHS9jao7qa/rd3HsBXT5wchrHpFdcu0FY7F/Ee1hJYB9IA9hSbcwE
isfjyl4IpEY/TMR6LuMkWSsIL+CoTf18QNMBIfo1XSjc5/5wKT6LCzbDW/NY0gMbe/Kpqjdp47eg
z3TrmM+J9LZEuy66N4muYVxQ8oS7ucOD42wQ45TCR6rNv/vWw5wSwkXkIoECBASTYtcIhVZmGGOO
ntHnd40mJEQ3mdxSEng02ECSKOH4SLKQ/8Gvqsp/JwOsVbXFJCeakm0Vy+pfxWmnVmoSK0p5zBRI
RYG+1QDfyKGC7Hw09vIotEBMzsaBoDwkP/BMVg0BilB85zBDWt6N7QbwBy+vaILztNJX+N/CeVee
bWxhAux4l2CQCXwKjNQRGu1ghJzyfW1vZZ0oFpm/PrqcSlp0X5Z387DRAMa0gnNIjb6c+fxZY9A4
ecDtVqIwNjZF5BvBUx0es0GsprTO7yV/WjZ2uKny85g8RHPnF5qPtADPpb6ZkB/5fandLzT5EPDd
+RqpkiZHJGPlhJqyDL2m9qNgkzibhJnFEjo3qXo+vjp7EMssxsYz6ELDHBh6heMpxr1R3k/8mume
QEA1egww4GsQEGzzsaGJWGmA7b9J+D69qT1z43cyIrqx4aaiuObAtn6aCiXbx9CltP6cCHxniD9L
eC+TeB16EEradLRorVgcf1Lu4nAvS/d9eohZmVjxkDQszySldnlcrTMhnJkAvWjxxoZVhVtVqSH5
KF7Y7iTIe3z6mFHONn75wM9I9Jz4EUd13DS2bxNvYW9sxU9rHz2Qk3Bi38A0asjAWzT4YcBIJRC5
egrNn1J22wve6RJNGMUP7jwW6h/G0VKF3fCD8HJxS/p2i39zo4NdriNBgfLmHw6Tvw26fxYvRmvW
rm6SCPOXdbSwxtEsIqk8LvbZRk2JMbC0BhV4dTaUq2nveuuMcyVKGCGA2czgif3DJ/iL2zH+fALb
klXVNDXT/kNa/dtpVmS888GSy6NNWhlygzU/mt2hZYOYdAfFR4lBA/arNd2k4qfW+i2OhSZ+kNLn
rrjN8/cY/oOf1lz369+kheXIumGbGgkx1vqB/+0DJfMoG1Jll8eYYA5V8yuj8nPtpN+X+JN76p/E
8pwSGDO/LEl6GEyU6l72ZorQeoi2Kvq143yqEKYWR8A8fZQ04CijW0bA0lbBcKW7o6k+anhmsoVa
el9Hb3LT+07N+sYWlHaEBEkhbUe0gaeIqcA3Vrdi7EsdXK6kL31Idzt6UtZ391qF6xOnUMMu6+1j
W2Oa7DmhVyc1dH7Gmb46/XJj3Maq+sH6VB0o4dC8K8vlqctgTmCi/vdL/bvD4F+EHc/OUFTMG6bz
F9NolwOtvJZUPHXTZoGSL/ZquFFqX47u81DM4y4Y2M04WYZTGSBLbOduu/opuJ3eDXR8kJh2VxNB
Tt9BeFhWY9BOiv0h2P3DB/3r8P6PD/qXQd2ppjLR5rB8kvSX2jkExDNUL7a0w0SWqR6SLvVD9NkR
3oEhSkNvFAjP+Eu18QUewn5MnIcOHXcWWreaALitFGDk//6Q2l+b9P99SNtUNVVRCRH462k6UmC1
5qCXT7BltM3FxsmcRBuRGkljYXZMySeh34fAZl+eoNHvFrRvlpKDwYB8HQQcsE2ya4Y7kytz2QWT
n2wLpoyrG9jfdD6Eqk8FTevS//7cf+i9f9tJ//G5/3q4sWkFmlSp5RO0q6pupgsZms8WvrNrhwPQ
naN/OM3++4PCf28Zsuoojv3XVTwSA1Ya5lw+DTL1bBjo31pH11UUlYcG+4iDjhRyVRiWfn7gArQD
5kY7tmu1uMF5e1KPvVOZ/Yg6UbcBj7VXDaY34Amup2lXaObD0ncH7D+5imUqSIJ9Yc4nXXubzOBl
TLjK9e6fHqLz35aoDbdqqjTtwN3/1YhfpYlSyEtTrtwE+r1mYRBGNsdTEowvrYqqhCjZUbdJ5rcu
vQ1okOkM5qrI5slrT+1uSywLFfJk+VlOs3EsrJ/WgH+kWlSjXUVsGlWTZT9ViI2R+SoNDyZCEqSD
DDcilVcjGHwde4cy0EJZqve586hJxb4DVvfGR4ahdMQ5bGiFSC2VupWaLJP8upqf5hHmKWRAEiyu
vZ3G/QQBBmRp51IU9m9Y+06yn0gOiu4d+jHVSkzoq1g8KEyMBc0P30wMsYKzhW3hjt1POaOhHEKI
LvlxRF2Lk+8sfgqosOXQppWgxmzGZtTszeI86pRwuYnbPVst7qlQ42dnTr2foV6wEhEumVr4rQ92
917ZJJE1n5pcYjR3xISPT5GRLpv9TL1fR9z+2WWg25TcYgnjWz+96v1+UY4DPBE4WgoCN2optK2N
Zf5o+XFqLgpq32TRDt+uJTOjd81WTNVjZ13b+d3Uf6KEME28QsnYuXr/LgN59PjFNogumVf9kbhQ
Xu68TN6Y3oqVu3Z1eD4btiq1j85C68D8GhG6WT0nNqryWuXSxaW/h2Tg1ienPoy0EwX8auqjFG6z
nvY2JEBOWnKmPTnVqzy9SrRczvq5oncw688GHFyfvAR65FbpqyI/lRVNiMkhc17TbOOEAGoYz6Yi
EPitwfVn1pBbnJDOysGNN7RrJ9uPy75bTv/7KEHv+S+3MtWOagC1HY0///+3cjoMXW5OeXlM0rMz
yS9yoYvWsDBKoHdTtIb2PrMgfFNIzdjc0InscQk9FKgH9F2b2Vbpaw9vt6lR5qrxfQfHpkrzgwQE
C+T5oYGfWf8D037Xh/m+BqQiaNAcgu/I4o2nsF+zsh8N6Bo8nEYv70u+dTql0Ej7avlCYqR/gEYW
lcEAwLkIi7Vm/WbZzc6+JAyBTgdLTndBlGAQOlfaW4zD1ZHVu+CttN9nVoGSUygwBoCDeyJjoSJY
eXWCISp1Teh1FAPZfFXL96I6k9bYjQ80BWT6Z8n48LDbWg5pLyNefYeRayMBywnH2PiYGoTLl7YY
MR46Mm2wBLqObCmiVNSznnTQShaWWlSSsr+L7MCXpUFU8bmjryAov/UKvZ2433ifsf31oXtLNR4r
nSQdZYDlDC9tScd1CmtSRvcRPkzFvEvqax7yH6XQKTnGwfQrLplABMZpV5O8/L7gGqI/YXxiwoqw
CIKjZElHx9UlhGx51zvweL1zp5kZp24jFgMGDR+/MtlXdcHNQO0R6COXGSpLtJy6tsHM/Jnb2H7a
a46tLliVy/6x4pTsawNKEK8NmNYe04fFKsWcRg9SQGgf+C6I0SokPNdTxDljpgE2ckyFdYfJeSth
n6xLbLzgMt3GOirluFC75xRdsYlT30gp54Lg3rBwbmWFBxboF/iPho7dwasc7RBQxFpM7sBmbjTP
dnRNOReceL5vEJYMcqTs3LuGNNJ0BHepuH2m3NcoEgwsYk30pLTkiBYvc73cWSkTWVdKJ0q9pXss
SmwanIKK8pBzWEzYtY2coEYoGRoMekoXs6qfwSXY/Jys9WX9M7UpKmj0aRs6i0417SeLomEPke6a
0uIA07ZFzq0w0+TUUMcH9EhUsgpvvfwCLRE9ysm+ly3MM8qA60l2q/BVIQx4dn5VUgTXijeeqUxN
vOsywZFUTBZOAotKq8sld8wJVY8vMcJVf0dXBTWHU15L42TjOW+x8x5LaxCJBotOBz+7QGNcGq3N
2PcVxfYreiEKSD2HyQ7mr+Ng4HSYYoqctzxGAUYli8j98dPE0IJTI1ZJzU17uA98fSNqsNNhfQR7
r7C6XE0Uys6ofnVI1gFKr8BVGN05sXSPt35135daRqOYuq0lBB2JREGUhLhyE9g6vZm28lemk5E2
Lpc80XAx3kIZAzWVaIAeuLZoMMyVH7Y+k4gJC+3k2sFpbbtpYWUxGzREZQffGul/bJIukFnTPOz4
ZawXP6HiKqdjhgLS6TwYs8HIn8yUf8mepgydXIHp/yg7r962mSgN/yICYidvJXZ1d/tGsJ2EnaJI
iu3X7zMOdvHFCWwsDDuWrEhDTjtzzltU9ETki3O93CuXHgnzS1SWnaPFMy51i7LeFVl7p82XQNZR
GpXCi+0sgK4CzJcSrOwoIZfTY8ZYUXjWiKFrM5hPeDsnCHZOeyUmGn5jolRQOkjy6fMxZyFQkzEU
U128RxbXQN8BYjJpyrOX2hXVJvKlJbxD/QKJSHd0DRxnyviQlBV369Wqo7QBRMro/np7gOT4z+3B
hlmrmOZC1T6xbvtR6dreqkB4ZMGATj4FC4NCY7NT+g27vHYNOzWUrefTDwtQMMqewLp0h5q7gaJn
93gtd3Wxt+xNUe5VnHi5rXN3mxqPI9LPWnDGsRdOUL6iUNA3fmquKsU1yy35MFL5PerhyBAOJI1X
pAV6aIkkpB/nyZmKmyylju8tUEzl9AAzCww3pd7EVXDW62F/QCZw81sJ1NcULMq1iaivvLbNjQmt
cIwagDReNvktatq1IxEYHQacThh46royHzv9turdTAqa8W46XaEzPC+YPWa9OVNnqp/zdlsZu4UR
yRgLXsO0ClLLq/K1poDSJNVW+1/3A6va3/2AJNtioasLDd1Z5VNusqrVc1sqeX0syudZ+VkAtGvG
W7Pemudts1gbp81g3/ZddDW8QrvvlTfLPPSNO+e4NYSH63Ds5Dc738NrlFCFceuOOxY05+eTRnLF
x92TChq0II1qSParwRPLcCAnxfVGp5cKk9z3YW5883o4Y/AG7FZ5RamC2owmHfIBDkpYdw63gVhx
QFKMIXqJTBQ683VmH+MkQlfhknsajpNaOA6/yJy3IJjMZUEaBjypAh/D66DAnV1IJYyBy9mDVVWQ
bspdWwae75TmiqxY+7NA0O/qGFRwei+20YOH4tMj9+9cEITPHVAJKqxV4I9zpOU+IAKZZDORMNqO
IP0PNgel03NPlf9Sj9SDgTjObxJJpkHkofhJ/SgZvGoA9eGwRGDfAlYEAISWcEEONSYdmiUbcub1
WHSjPEJkCx6XVF3mTPCtPqpGebdn2reCsAGXZW3wesOHyNh9VKaGQZzUpyToDT83HCgercgNA4ZK
qMPFqyJbLiynIg/JTAsIvpr5FkDkCM3eM1C4tFxqUKTS+keTM5ZGhLqyTjsD2HWBhqebx94IjQVM
ZbwWjADFj/NQyjYNSEHZAZYwmcv0LX0dScNB6IRSSV1SX5pX8UYqYGBRGlY3wwiZQ2wY1DjyKZSb
qLGDPnWb1DUDBpFRuYbl6Ei8lEFi+pblzlpYNf6ArK/kmBdYv8B4HQW7Gjs4kYpNKK9E8QfeJ7eZ
dquaYrkk6nGl4SzAXyyWtrYiV9bf4bAWr7i5jLGuWxIeUJUj2KjgT+CIjm4QC/Xkajg2QJYldaMD
LwvU+jAkrI1gddddyvLiyXMYt2E1u60VSJWvWcGYbm2qIlCIC1/hp41hXHRONqCHKasgAnPuD+V1
l5IhMaJT4tnyWhojTfdV+lJ3RjB10n12fedgJxd+jl8G9tkoVTbkSJcEuU8UAFn80f2g2NtwqACV
ju6TKh4WpVMJKhIw1tX5HTymSElREjqiY5KAX2ALemAAwlo43YKlBJEIknNE4nn+CSk8zbyL4cfd
Cl0eWCjDinw3P23V6cnIDht2PGh+HfNXcqioGKnHyVUVtcL0ujJHF8BhNZHrWlJihv3Q5WSVl8C1
qs6hTEWYCpyfooxWu1LmVrozWBGQ6w64pJtIZPgdidw/u/UED9XnvilmhIoKBTQVBuuVhPDqbPon
YNEAsznfzLc2dRwpAiULSw6g7AyMMlmb/EQlErMs3WnzFcfoxXUtp0Fvb+Ta4w3l7ayu5WINJ48C
U4JRR7mWx8DM3eEcDmYksXxLS5qbFGTV/YrK4XlFL9kDGO+g25tPYDwG4iWOFyvTGSEko+qruLKo
f1FzpF5VYUQ7kmReUvOkOkadq7CZhEt4j9mrELihEg/IhqzfBoIURDGKaPOrFA0QAanWvNA6BhDv
Qgw8WkJ3CCSHDq95ZcIxxP6VlOTbjJ/lLl8szydgu1QQVpdH9F1gClj3p2P6RqLBfp4EaJqICClA
3bNgmE4r487CPb6Xcbra0ksLrHNxddFDZZcBXDyvpHGFrcZTPHkNDCNOsRiyXlm8dk1zP1DbRBDh
nO9P8+aUFQDQfWu+UYztNT8WVD+uPdKU1i5tN1PBQct9BoezYpND6vFquJpOHE1OxwANECho/wiE
LNChDOyQigKa0i0poSbSz0X/o1k8fL3BqZ+SMSJbbaHvqNvkNW0Z+fA/j6EkksdUHhvUK3QBZZ92
8/qEEC+1W8HI8YSeAl5rMLta5JMIhaCzvBQPFj3wyHJtIPOLd+5JKKi1MDfQnBrDvr4xhkOnrhU0
SSa/Q4hpR0F9/k6NVP9HjETbSY2RSaRO9TmxPU2TWXTWmbbjt0wNWAKwtZpnPEZ2WeufIOcDaLfC
THEUSiaEbhyqDC9LHYivQsspd6qg34HV3eMYeYGsvIJ4Sbm80pcVh2N7CUGH0jVBH/DyjP6hNoXh
WOt0Z1cBhq26jeqx/kjJL0Zl+ti8U5r5VsVW/kdB4b+XaX0KBUco00ZBwuUI8wz4DYkXqu0OaRwA
QpeHmZh5sZqfOccj5dWBwEFECy2ZWXBAqIWjffyDPbw1OUIyv+6L1oFDDbxtATrecjKyDoMDIKIl
CbSW0EHG9Kh2GJoVUEASPDK5Hj+H/Jdsp24zYEUiRb3DsXo4uUmBNAGZndWI4IM4S1KYEvAlPPKi
eWsfJHJvGLOtQAaibgDPg/KCetqSuuENZwpnCMOAJ+Ac8jb8kqmcAjAyXEUMOEd5VUC8+SrWNNhN
sK5ffeBkNg/hjAF2Z4KkINodQIkEFWyfiwuEdCcFrAhWoxKNKX+Ze8qL7Jk6EFQFvQ63nx0JsZ1b
8wXdLTSwpp3QcGF6bsEZTpyliFvu4gbwqgvISbmfXk4PLWR0a7XAhxQbJirzoO2QFoFCBAUKSi9V
8fNafgdgg44DzJTinbad2IVIYhaedHG418Yi4KxnormtuyOMFWIdXIgYOVSVKZ+hjFQ/6ZTSwNdu
CcSgPUNB1ynwBuYbIBuQUqBqjAoG6dLeGXcDGzh4DhhfFIOxQOsitmSgIwo4j1/jr+YBFMyVh1Ct
AGsWnihMbPI7FYw0twdxUfTQyBbtqwcQSyA6zqH2ZJ8eT9Z9nN1THARFxYZVlS5QG6UAxrGqSTYD
BmGivy1Qt9xYz4vnC1gduIpVSMoAGNSI9AGELaIKOPeoc7CdgE6AxshuFo6oUY/UtsAlr64vXNKA
kCZuuAguSYC9/AZgJaQjsAyoyeWr6SdwN4vM3K38WG7Vo/oLDbACSvEDdYDL+0D7ftWvIGkurJFs
7ICCoIRR6cXgA545tUeIBKgQr8D8aLngFVpkxxMnxofBdgeVUxwMfR8odFpu0gupKCo5S1Ac1eSP
45109mR0HWWXmRA/LxLvWjvtj9EffeUJZyr2dgnI2LySWq/Fpw7Pdur28Gmpdcds7BtOkKDhQZNB
jul1Mpwr+JDt2bPOXjU7+obYanycfhj7+SE9TO/ZA6zHK8Mani5WHTF32wXBcca3xYrswSVIQomN
0j+IIUVBtSasfxJE8NyJ1Li1REOQVBaUj1giz78cZghuLrEBEBCoKLysRErFEOXlnXElHFqOryxf
GUR88DiH2nI4QsrzqkEXGQ11jJgHFjzOLw7NPzUB8RObMkdh+YEVEEQJn82nmoevtyL5H2j+P9a5
T0cto27ycSZJeEy7G6X+eSFCr8NxvonjKKl+ZXJ47VfJut1TzU0QztL3eb79ugmfy3y/d0NTUSge
IyfGge/P3VAmrVKNZSK0F8sb4JQWxSnWUsCPs98ZpP0D1fYaeGdEf6QThZpCiQogeYtz/ZSN21Pj
y/nDqY4mLYDsM2KIAxiPs9brNw39557wn4aKe/mfmm5y1Xr7vDgBDEPpDpDkrMZBXz/BAQB3l8n7
s5kd5XMD+571dYagWNivKfMScZ1Ttde1aKFgtkYdzSRVrJxkxB9YKrrz4qWYjGCwYy8heNaa2enr
+EnhFCTN/TfVLfkfhWlrQQ7cWKgLoaL5aWPrE8tOMpuNDVwIixBOLpC7WWiX6fEK0JCiJCqMQJ2X
8jcEDF0Mpf8U8j76WSapohtCL4xS1J+3T9HndES8k6FGMhiNuEtI3WJROeW4ZQ0qx9BS1hOxuC1o
qkJwo/frwTeKQ9fdmuZLrbyl8pOZ36EMUyPoBuEx2RpSdGqOlxJ9Qr/bIodkaT6UuzRfmaxvaVSZ
K8lcN9Z6LKglBca0OZ+D2XKTNIrzvcL5PFtX0nf14I9E0d+XahLciTusmiKI+s9IaTR1TmpZqo4o
xbgofu5mdILjwAwSTr8colwNsXZJcdE5wSnsjZDCz1/kdXs/rytw+JeX/Kiu7wC23J1vAHE6REi7
ho3ll7TvNudddjB89DBWZCqWbP/I774BxcRutTlcKqc5pBhnc8Z5KRyYlL4amGv7TftZAdnFE24t
B1DlnHbFZopEPBqZLq6s6zwAZ3WKyhsrglzLIQAoKsjVAiKD/pQczq+LbfsAreemDo1ISGUg0iUU
KalqNG/2Dex/k8TQhiAVRGW9NIQyLKBIx3xAwGmpru4XG+ANoYWfHtIe6+Fu2mQ3VwzNoIxH7CgN
5qEyjjCY8QWWN/rdDlu11bTsth2bPcZ80cKBlwkjcHnd91jANavSsQL5HrDgfN9ECuK8aLjfpnvg
MVZgBBePn7j6KUtdOCq65Bn4HYkrtIPTJ6h6yx2Kv6BksM5Q8UTojvo9Z7bXHIoSGwplzSCAZeFP
ASv5sAwQDg4hAN0DoFpeg2F5cm0ypSBw4j0VTScj9Cq+yYR9wFb+GkcaHBrTNiyLmvSf42hS+z5N
p+x85JBktJSf75I2RPtMLjYXuJiGdyEoPgNn9gzZKzFQL2C/rS7XiJADMmU9CdULjsQkdWV0BJF3
xjT+ioDPSupd1BlkrDRRFxA8fjfHPe+0+nrJVP855/9zAZ9OOuBF5Fi3Wdt10KisdTjyybg+AJOl
iunEcB7r3Vx6tu2dMOKZhIDpJXMHNF1TPOvBqqaamK7d6KpqFLN/CgVTZ7qDi48eANJeX7f344Z+
dcM/acfPTWcYp5b2JihoIIFMFAspuPI0kLl46TBxUBSGWw4KNyL2o5pEqEFbF7f6trqRAT9SQ8mF
uK+OB5H5zeL9rw1I0UxNU0m4W7L2CVTUnE6lpBVtdWzgrqJXEJ45smoIOE0BjFyRtP36dvzz84De
KOpCMWzb+nQ3qvnUT9JYVcczlJfiZw7ZR0/dRLmv49ltcMOGqPn1J+piRH/uAMUgJLHJ/4Lj+rQ9
6UOvK5wuqyNiachbjfjQCcIHy3yebk0FUY4azGlfHrIESlCtpU4xlK5yfe57hA1MDh5Gs0K03ATv
r5Isz9uNCra8Iv5tOBBRr5U1sLXanb2YbloyxtnE0QGektyuZa6v6Cj+o01wgaQp48E8srVzkF20
bzELY/lzHjw4Z6hzLksIljkFQaiEEuNhOj/W1eq0kG4mTrp6v1fqIOH76/vzr8zBf2/Pp3At7i61
VchZdVTVHwvz6URadxz3Y01yOQ6//qiPuOtTV1AjVwUSRkVH9bOGalnMF2zx6urYRvp7I72O5g3Z
T4nAisSxiYAh6YqbWn8mWKYZl+8AS/8KTW3MMCwdxq0sa58hsbZqzWV56cqjnOjIHJrQ3czVrFCw
TR+p34/Dzk6eL0pzbKGXT8qPWffmku1/Xun1N7GL/Ak8JWIXch3ggQiaNNvSPwEH2myK57ylLZKc
QCRnT6mOQ+6X+U/kL2tfRktrDC6cAGtJJ8X8zbz/S+v34+NtZFAXFv4gxG9/7gNGO80Gwl7lcah/
TPpdIYgUNsoBBTjGApDStUqIkHFlrFhOF/pTgYdzV/hnioUN2IvWMTHx+3p4qGImfh4ehk4kaWmg
lgGR/9mmojglo17G5ZGhUQyL+yvFcOaBVcavtmCIomcj0GTWvjffG1LatTfG8HWUpzrDX3FBgZxR
q8YYbS3qTTWgnlUriKvlVKpqRweJbnXZQZIpbb6e7UVEAfzrC1D+UWWyQYsuDE01GWQfEM7/BGko
sY2zrhkFkTAmUMexdXMOmK2LlGhrCFrYeHvZSrvTXbqxt1jS/YJvcuFQC5SXbIKNeXASfd2kf/az
QK9aAFlJD36OG61Er/VTpxRiejPEew2jWVjuebJL4h+TgqrUYG3VK/JhcK2K2Wc14DxkvseWwNcW
SfZNAGL9Y/+2xfSjRUj8Qvn+s5PVUdYmexyBB5Zug3PV6RbSMukhIFqyHaRUaetVjDpOjgQT555A
wnEHdxEJEJXQNpVAaGQc8VGdEcykGGVOBWVoDuQb/RyAGqLOjXC2PDtQk69tMBRevdgmpK00dHFC
6+KS8+47bKrX6DBMoMh1x8BUjdwxnn2kEHhlFyi9B+soRbCcc9ev3eVNQ27obTrmv6bIfC9qD30R
Ul4SNIUnIh5JdRao2Woe5HywMonuJCjoqNTnv9k+Pxjlf04RlJvB9HPkYXxRz/zz7iXFLCuXOaU7
rwmch84xSLPIsekJBc5hDvt4J9tH3aT+Zt3Z/W7obvQZj7DFnQJlqm/OwTl5ME6ng6Xn3NefnKCC
Bi2/gfLQ1yPvH5Em4EBVxVPBtDUFObw/m5qVSQsioM+P4z4NEMyG+QyaewnigD68gkn9UUCrPICq
pxanvpU+laqn/qbeZZCS2oOIvxdv7WPG4fbH+Q0UQvPTxP8EucLvMtAfQNXPd1Uh/FkIezEVt6Q/
m7oY9SLpiqY4no31RV0XYA9SyBETRaazGY7qUzpipGI+Dmcybs23qOS/p4S8wBRVtUUQpqsfx9z/
LBu2XSeTPGo5siWbduzXQO+B01Y1RFNOUEJAVYJOMC3IixuhrdwVw1srbQcVr4WGkB1kQYvWKjx9
tHYK45uAW/7n3TE0WoZHhm7ZHzP6P82bcxW10W7Kj1rLwdNYJ333kiAasSD/d6W2HRflTfVDNrNt
oUOfSi7yMoFRemGZkc6L1dUAYQQGLJ3QNxsAwGB1DAiougohM16e9quSQqUJdKdJNVjmqCzxFjFq
kHKyy568QQpKKYiloG9IwdYvhGaAoxEwUdyfMjr5fbeFfz9aaEvzkWy6aO7cjUqCsqLszUkDOAZI
+6grL5ON2V2le9fMH+OJqiiCp8rpcEpfjHcJz4crpRKx6fXUEa389To196k5gjSJ1wnk+rS/rSMO
OwlaSDPI94mxzORKcuugzSBYNFjzKjF8vQDrHu+rFPnp6ThVaJKQYbpaHD6USfM1O94UE4I1ShNm
NFxCGSuOdwquFkmIWuU8tfiydE2z7U+Ke06UYEI3WynQzsFtutkI3BIQiSkpD4Y1fKcU/ne4LGuW
aVnocLAR42T351xoulKVbN0m7yR0OLDjsMowNhB3IIkC/hJWAVHFUrEvTp65MK2IVZI8+2GpEInf
vl5C5L8DAtoCtJjg3dJUcnl/tmUYr6Ytn5TseMlY/K++QCbONnhS2JIogS6Q8unX1ukbWZZ/7Jmy
ruloQygKoHbj8yJrloVmpfmYHePsNo1RqTnvDfS1UsrQyV7pKK6YDd4nLydx0i3nrTatW6VHgOlZ
gexg2vk3U1D9O8OGF7DODCT1YxG+fgrW5vY0tUXSZkdC1gQVZgKQA3RpWw1jffCmVb7Yxsm4aeBb
AbpSS/dymg4jJ1wZw5oMA+lcd2pEKnVNCbIrOGT73oQerig16dD6LimvD5ck9vM7oZdqdlgVoamc
1PAiGobZt9QaMYQ+LbdA2WWOgITADLRPm1iazWVSaacExHcIXproQ2xOmjEfqnOo23ed+aumeXZ7
k9Hh9cX203FXcTCVE9Q75YerVn/T5dY/7rCpaxBDFFR4VP3zqJfNqbUq05QOKB70tg8OJ6/XQhWg
cmGjVu/2eWux/iFKta6P5Oc7CtYHyJiopF/BBJDJkR0KlPH1ZqoPlMRAg8y2ryKe9gDeHfJjhPLg
3gY4RxkoujzF7rxh6uNvrEcaGbPEMW6VuyaQbihh9yvpvkNe1PQVEJ5ufXxP9u/jkXJOR+muCVvL
L15LqlOn6ISwcAWeHgCmUGSEETAka87xBSz00SluEPX+ZjD+o47JXdIsG7yzuGXapwPjqakKC/Vv
nc7KHChRF/WOxLIr6w3hFLrfUIniMrycN/V1qAjHEcSE9kcpTHIV42boEq8wPDtzv14rFDEH/hxU
GB2SHiA3SlzE4vXnWhEPetEOi0o9IJs3e3NYRmNAP6UedPYuKNboCsPyjoCtLTfXZ9O/lxwQOyY0
cjusMyf2yjdz83WbzL/XL9qkMW1t3ExgyXwKgfL5ElujlamHahPfqBhsTA+9I4cxLrbUO23bR6ID
W0zUZFAdXaoO3awMy3foVRxNw9MBEvCGpW5fri4/KYKjQp48Xt+TX8reeEKidZtFydWR7iSneOlf
qt27uh1ISLIq1SsseFwirsUSVZIIdVhneITjIDkTicj3bAvH7+tr/ccaxbXCBAGCQDSzWHyKoXTD
ntJzVqoHcfuzZ2TvMFUYgA+/z56ADBsBBV1mTOPVQpKC4jcgxweKGaR754Vrqa5uODkiWK1LNXPC
JJAaPWVBWMNbUab67qz294z/s72f9rlWiu1U0c+qqG6vB/d6H0MUfdNwxMDxCBcmJC9WVOu8aU1i
E5n5Yc3B6EFdPsDRNn98ffP+EWL92ZhPC3ySNkkPUUU9oCtMft0MWE2893N4Wt8u/v+bqmmSf5NB
jHBYxZjjz4nCqmxKOuDgQ7cxsGeN3UP8I8NO7junbgoTf01JS+WcB6dBUO1U41OKQ5YWzZSP5XzA
LsKo35vJa1HrMAMbasTL4kW5uS6ofq8UsKcILgmsD2YeIB4gMfaSP8AcbzfIvcRv2uSMBwk6C3gn
/DpAM9tL5QjcWL0bsH/KyOyGC4Q84CfAxn/uh1UMrCJb1b3bI11IpvUJgEN3ijLUXnAAAC+IcAs6
qAVgxJ/ptFVfwMhCgph3UFuA5XLYCK6AeRzlPvFITBlLCLgw/esArfjWWYTFo9kuf5bb6pYKCKqQ
FExiC/lsQELbK7F6v6UUfkUFPQP6fYTiIPcYfqGHkCDXiMwBggQudk9zExZ3qCUPO/DzBda64Yg8
gNtIK4TbduRkuk1GbR4wo9APBUAJ9kF2LL8G4QSW4TmOCgchF/WKFSZHBesZM+gXCPGVhGSfc0UK
yJ3XzWK5YxtFGkXIqq6Qh0OcRkH3dVVWXvujg9e6hFHyTDBOkdmQ1qBg6iRowVtSeaZIHAsByG53
xUqlAS6+vUyP1mVbvZ6lqIY4lAcN6hLItLgqGHGBWgwAeg138ytTmBQ2XG4kahun32G5/PXEAUb9
9xjTSLsammnaNjjrT6O5iK2i68qUMSY7C/SYs2C6kfZnGwkopFXC7qkx6clQlZ0GnSicHOFHh6bk
5a8Q23VcXF5nYL7vFlU9LOsahLLcdN5Yb/1LBzAPJec8uvwykyW8wF691Rm5ZOdJyHGEZcpsEN2B
wKfeAVq7QqHFhMU/1W5yv0BRP7xYQtkZUwKA6uclkn3dhwPLjHkNwFjBxScrdEaHvPDOSGHdAYCx
0JvFjsZvDvHNoGMmXj/JPyi4vJ4rn1oq/i9onyZO45ExGUMwoYiMwhQYVXB6K8R3qtsE1Bq0I59q
8vgmr7vBFzpH+Oo1T4ObrDJwQVC2HKjqKqqbt1PszwmIG3e0sUxBdHrZuVB/tclXu2UZ3SFKIkzp
WSnkVY72HOC/PQcaDmxUiUxpxREIPYZpC2mMbMljAQgZj49XxZFgOiw57h+wGgDhYftALx9Pax0t
OCodo+AoOPXNCQEEpwgYPl3lG/IyD+fKLzcIP3gIExLi7JNfpj8DDMEWcKNnkWX6ACnBYLJCIqzU
RWRIuwfQrFVQnVZ3nNPlGx0IaLVRb8wX5GwRCYmd07Dm1fYRPJigBWyRekcMFPsw90pdBel2sEvo
Z63OhFK7ubk9OdlbQ5z80mFB0KzQyL7t2g0q9JbADNKqAisSqgavEHK4spf+nqky4RjL7pqE+ROG
BLLbXlcoqOaHRxtNmATwsidTEh05Kyzvuch1dl3ZVDRfK7ZCpqW+Al0PU1eYMSY/Ewy62CzRijuC
rK2RsA174NQUIpHAFalxsFqkmuZvdqKP+fJnGGXpOnsDcblJrcT6FJv3RZurZBamQ3KKFFj+nYw4
kIVsGjY1nLALhLRLVNvx+kVELQEOrpDLR9g/tTUfANOk/jKRkciAFC/ab46m/wgxROZeI3GuYGUG
E/7PncscT0qiXK3xkPZIoD6ZI4ie3JfviKkJInQX1qS6KssVUB+H9B11y4baOBxNtGAgmsFDAG2G
msHdoSUGh2uMPPAJE4MlLEuqs3C5x+zh6wUKosffC5Rhkndlo9XYcc1PcemclM11VObxoAii0mC3
u7MiRE/OhijXA1TrTx58oiz3ugx4egBcDLB9/2MqXGyg0Oq8aMv6zKQFhi6A67mxKoH2f0gkzdnR
Nj2j8vQaKyXZvQgnFV9VAyNDEBvLhHXfrXEiIZ+K4RPcdjDhKE3BAJFrFyYaoY598U+jDzPtCnGM
shcaGCdkVJaoX5MvVx/6023bBjGVsCw0YocE+4nlqA2R162RZkKWAtKQjgD6+MLCJ8MVylAlCNLG
r4ZgHBDiCpo4lOMQZHQDVjY95LjYrvEuygcPa6ySjCRt1CDBbLQTWu9rHRPSJJIyB3gt0YF1hiMQ
ydNTAwoHDFgrh2PxZvXw95FQdxp0q9ldZGHwaAIUY8vt3SZb98Px0q67noxoYE3O172q/F004xhO
FGWQlrBl7QOt8Z+UWNZKlBTmZjxUrXuG454e4xo8FrEMosWPeBzIO9i1wyFDIP5+eC832aslO1Up
8HpI5J1vzWesJRGGB3GWt8k3RzQKaiK0+jSNUeChvkSu3TL/Silq6ikb56STDxf3dJ+F4OmiChfe
KZL2v3/LQvQiI0wFwnjXbJpNz1dyaDbpTnyVO/Eo+WHvx7thW3sC8oG6yzaOuoC8sYsoMPLiB5EH
XwIwwVpDfF+2+bYPrDDfpsd5jbfJHhTy4bwtt/FxXMPyDfsA1CX/WmHJa0f8xbPbPJKJP9bmW81b
gFWkJIKG7VIBRWJ60Jk+vjWALZROen/4ZdDmZlPcscd3YevP66tfdOEAmsMihy/gpNWP4d6KurAJ
u7D4kQZxIL67MA10T/xGtjzMnsVjUHi8ogt1nqH+v0kDK1IexKPfz4nXi9cStvKc6Ym/iHfJnlPe
U7xXHGi8h3j178dpgEDox2PTE5/7+zPBp/Ps7zZgQeGJbytqQvGd8g7iL7TgQby7+Dze9eN38Ym/
2yBea0TxDVHL77dU3I+//G6T+P9WJH6K1/WbmFZYUbnjUze/nxGPRctgacfBefnrdFP39b5Bg+mE
zHkO/6A63ZsIKJr73svCaoPvBb66noz2o8dhbN36XO6N4kITiuTg6ifTGsr9joClD8t7wE90+dWv
uWiLQXZCTeEmvuEfGhzfdJt8J75PR1CVu5zRZUVEN6/9AasmOjoOgERTfew4JycH8bpyBzK6wRLh
mPL67E7ap7v4pubv9l7a5zvx2+9H8Y14vfg08bz4i3iUMqqlfUYEceSHGNPiHWqem6alEiGcz1Cv
N7wFf7D5WkRPyKN9zAkxL1BQjsQc6XiOCc7jztN840X83nF+7zzxdXaJYzyAo4F9WAQKMCM9MrzS
i/eGm20SF5w56lGXWwhMSCRuKxA9xMBK0Pmll0XZSzUG6i0iXatpne6LbYFNwFZr1/YPemJrhtc1
Yi1h4kNKesR1gBvYgNUSXdmFdZgchGnDQYxcRJ0j2PIh+j/bentdi5FQhZcAJXA8Pk3mbh5d/ZKR
Cu/csx/VQA0yZmdmYQQZH89beX3ZyoG8ziMkFnhZTBeJOYeOMX169fEri8QSEB9PoRFiZOpePfEF
dyBsgvpNTPyS0ua4TvbS7sLUvmxn3vkUEom6qn/1kDXky3RR8w7HtcxYYa6fmOZi/Iu5cWaEiD6t
N52DWYrbouN2DYptuyZb4tl79h/39+1IfMNFa8QlleAofrURvUY5d1N5VtgFXdAHMxdy9cXigXcF
fV9vLu5Ef4rXpbtqozUA6v+3s8/ucJxuRMeCP6HrRceL737DmI+y/emQ7MX1xIzxZH/ZJrczV8mt
4/7x8HRA5UHaiavCSYqP71gCRUPETys8b1PuHCqsYH4Wrn6LPwX9aTCA+EQCbobi6E1cEeJhXG3i
z88Go6rzmvDKbdTc383iKiiipVyNtJ+fFF8M35z5LWZ3HPwewAvmoxH9fh3SXM9iNRlexYoiViKx
di3umbzA9Yp9fBRTVnQ63zwzr9UAg+WfLd0iOlx0fu31B07LfC5jjGMT6ymzt+dbjK/fq9t4lxK0
Mko0t2L1FpOZweVIj5WnBnkkfl59tg9HdEcaED74rA5Mai3KkV7ei12pYmCLUSBGaXyMjyW3bIHg
BYNgimo2IpaCj7ksZqlGh9c04fdyJi5ffPplK95ffLrYL8Y7sVzHtKPm89VAtItsE12fHGLakx67
QHOGA0GQk0ZmQIno95pvcAc7sfPxJVYT0VSWDzEoxbbZM+UbL2NOtmsztA/g88ScjffX9e+vNhD2
7Qo8lt8fLQfiRmhucsB196Pbh6PofurS6ywq3AadvmpbMGN5y6ANxMgWa03JDqzz/y7sneX2vFXZ
qfqNESHiFjOc/1yEIKfSKoNRLN5ajC98Ui6MoCSMHz70lMV19xuxSYntquaN0f7yWtEvZC6iZE8d
bCv25GTPN8NbTHUxCugPdnwxaU1X2qWAPU9h+rH/227sF49isIu/itt59Waf0jPrn+S3G81pn82X
s18cTkex9nNf+Xix84kBIhMdiLhATJDUbwJzhVZQkPq2a9CKft2vxU/xrvDfNucNinAkbLzU74PT
QaxSok8X96JXxcAWY4Gkjhj9DBZ2SdF/YpcREYAVif1UzAILLeHfi/7HFOdmkfLzxG3LHw2mpLj7
4hYicOx09JdY/8U8E/9H8fVQd8wQg/jgGuAPwf1lzeG2o3CX7sUQENPW/lFs0329HdaQznwxrMUF
i2HVb0SQJNZZcZNLdLc/rlIsheJy5nX/f/dSLMm/1xax1dL39+JNTCIMMR97nOi5gx/zNtuft1B8
icIglliHcksIxgRPI1YrppEItcQAwqDPP69wtGHdDEkAuKej2H+RB79pni+v7J1co8XeBvaTZRAd
TSgwdJm9F5ud4XJpiS/ujrhEJkCIoN7Hrqj4DWuRWMrMTbymsMoyIGIqkHNiiRDNFqNNTAExS8Vu
IvYSMSvFyjCuUz/1z9tsLx7zLPNV/I0WBwwKd/BE99vHbJft5Kj1hgM6jg7/A8VuAMM32l3xhmvJ
x4orBq+4cqIQTx0cOULGEK1Q8SFWCJed2yBWa3H7zx9jvPVFzIVrC1uZ7LOlrVo2tIVnfmxWpxDG
KnEuZxofHv1GOpoR9Em/DWVEPpEwdMnehJ2vOL1/vW1eOp/qbhY1PsLUgH/1KNuR/0A2Pw8R+WFy
yLzt1RPThKl0rznzjenqrphGYgKJXRHNBfJ3v78A3vJsQ7AtpuOFBUCspaL5Yl/9339ZuNep7ogu
TriFYpkT0S0iCFwj2++4TKOP3Rs/4Y/+1t1iJ65B/BRNxG9wdwklX6XJ14PKVWme6k63sytH3Ea/
9RCn8aeD7hp3Yg0Q36cf/0PYeTY1jnxd/BOpSjm8tWVLsnEgGAbeqIBhlKxkZX3659f27vPfZbd2
igE8OEhqdd++4dxzEg/yqqu5AM6k+ZDGcH9p/OVei0cgShAZF45TuUoD8OU4KOLei2sQOwFZlKvb
K1YuvETc9eGhPwpzJ3wNsQnUmLz0URiBGCdlvl67mP7CYb95I7fXiblSYvmxV2JFCLsinBgeMREQ
Ezikwp4dxKneNuQWGyOsVbt1MIH1SdhXsQ5bP/zZsgKFA2MHElrtrEYmZ7XKgvrO2KBxqmyio5gA
GgNz+SCUwQdQtprLHcAQJh0ukXZ1daijcoSLbzIxTeYXLhHDRIwzchjhO9VuEiB2sqELhUEnUF6p
uI6qf9klj+ev6FF+w7X2Sxd9u1XLBiEjB1/s5K3spxvxP9mv+F+1Q6wpOci+mImtV0GynqXvof5s
oWJNq9s6Y2bXLqLaKzEtZT4y5s3pRjoi4cBOg9fKh6h+zmwu3f5eW9E+wqnQnrWJN+xP7EoDr6h2
0zY7FDvpGD3yVyhnVyj74MSiNMW5m+Dry/Vw4ENwfBFN9lAw9i8ez/M7v36Lvw6H/j72VTf2bwuo
XCNqwusp8BTqq5H07rQW0fGmvtM8MepZ0HEN80bzADPxF80Tfxd3RPxOAulNLCnxmJ1nM7C45s30
KVzN/32J1Suc1NsrxeITjqh8cHZ/LklkL3iFdBIL9IIlaFiiw9rAVb0tVuG06q76qLvOqWY3Ehbh
f98dr6xd4/pa1NoehIMLQwKvuH2zbnj2//9WYL2wXaQKxPoWS+r2JSaL2ADtJ2MFNe4fC01YOvFF
tucl8sQrxOwRFkNsujercXuFOJiY2uIzsuvPhEk4vYrXUft8oXEFb9RaCUNIthOykUAVK1iYRTug
7LazVmgMYYGui+MPz1XsHuK7+Oh9disi/13IHyBo5E2gGPlGjQXPfyse5jwJsgfnm4XEl1h0vAlQ
1x87+p+7eo9676JllHAXRQrhT1+zeQNec3Uhhd+p+eIZsaaF2cg9Gv1X2bXZJNvcft9sufgpVryw
9LxuNX2JdxYYC/G5Ir4URqk/Cl9G+DnCDhDGMCxiYMSgCTMDp/RWrF+xgo1V7lUf7MEbrm97GxbT
NRk+8e7ci1jIrGk69ynongOKMVghjC0fJGw03udW3HQUrHkG9UNP2SRBxL6EYDtGR2yQ4tLqnYiL
GjpohF24rCQPKpFFvxmO4h4IH0E4R7c7fX3EmIbEWq3PPbzGUnmguvkjDSQ4kBaNJEhjsYTLQEwg
/CnxIghA7qJjHTSB6FsRS9V4FiAe/hP7+ho+hfi5e60wZ8LX0jznLQkMRmFm97ytOFbjZvoxezZ8
/0ySoLkTn9awZzSBsQEhSaL1tirLO+1mDDBcNOj4Z8CvC4Q3MTHCWtFJA1t8vxZurnCSxVe6a5fq
ZxaEB21z3hsb8ZHig28H6DhU7Btsu03Q3ZUsDWmVHekcFRvqtOZq1gaGueFFt/PR1xZGle8Geq+l
son3BmtbrG9xb4XrINYu9oD9bN5DegGZ9upF7PLDUax2sdZxMtZisVzvNbuD+BL/u/m5YoyEbYr3
3Z04VsmYogfO7mn+gBiWNh7Mi5hEwijdhlMMpHiMM0P7Ce8sg3hf39VsKOSla24PGFN24g2Kt0th
9UqeybF7N/snzthaXdclqgmsUOEik2Jjtf7vJ6tTOBC3n7ezve7QrEamNVvQA3r2K7HriH1HHJzx
5Bb9coJhG+7hyBcbgXBmynV/rzO0VEMUQCa0OvwxbmRvKbAiosc8EeZGODDC4NDFzNh1P/D2r2cq
ziPftT42js2HcxVubcsySrzxQRjnjAkmzDqDf/P4L+y9Ysr/6V8I0yYWgYG3YbrXWechEcuxbv6H
OKNbSkFc0LC+bqb8TdhoES+I+5PuxaQx1/pabDexL75GBEphuo8C9UlG3uCP4RN31g7+GC3x8DZ8
f9ovbj40WNuSKxJPXT0td1zURKjCmRE/hYVKVk/CKRe+rfgtwifhh0MWzvRJaHQlgWAG0klcQbVK
S6FId3Vj/zdorO5jeogPhgepjnBvSHcuv4Q9Fy4E/vyINh/lXW/e3xzh24y8bRBiRMROpONuxptp
C58DoyWSNHAJXGezeGRsyrVMhQS7LLzN2/4inhY3TRiALEiZ2DXB2800shx+dAxwB/pwmaBVwDwW
91AMMjRFB+ES14H42eEkWRukARj8ksfdHSR8K/XxtmmPDw6TY3oNg+IAOk5Y95APFV+iaiPcImvJ
wamT8k7hsMSgf5WVeCxSZcK3AIj1cDNiJi6qcFnFPI197CaaGLSVO5QA3Lr3mg72ASyB5Fmbm48r
XPALS1LMFLEGxdyQvMub+BAmPU4KTYAuNovVLD7U5DKuZodlYmz2woCISS/GSQzq+HDb8nNCAcmj
ZRz2kLUe8QqCEuE3iAHSOOKfXsRtDUMCvrp5GBMm72ZdsQHY2vruvA8PlAVRAzye9zwQXo/wzTU8
M+H+CddPmNGLh94uEba4cHGmYm7njRs/XARB0BJnnhOWCMJvoYoIVsQygBmWaqUwlJAfYq7o8uMC
xVCk+/KuuW4R3Z3qppvWEx9ZBzdTDlpwg59JPCucwD9/FjuIsEJX/FmEujLndXNOzQ/h+AkXVbyY
JkZsi8hpiUSmyHCQy/O7rfN6FtVSYWnqY72uj/odt6wlcMKX5V2NL3Ih2Qv8BWwTIuaU1mD0r3nW
yjUIKoTvKp4Rv0W+rPatJyNAz+/6LmktHbWlebAPpo9lC2Xq4su2W+SqH4VLwFEpJEGtC7mM9ZR/
2A9F+KCPd1LymRpuKhSz3uTzPcVo56k4f/b1e9JtbZz03k1qZBw3RuaqKAJFfn55GQ4W7vD8CSCw
L6jmUs1/LWkMFQ41ahhgxhdihxAOMv2HPyquULjwUqC3izV9aNLCCboPsrQAYaQg/orWt6HqfEBG
jhivVvz6QtLkgOM9+XDKMJ48HPyqXjyz93ucag/aZIL0kCAg5n4VHrJORKO3SaN+qB8Xnml5E2ae
PDSHh0a2E/w3znMlL8OXFjY3FA9yGrEAirwJwk4X4cPDY0o8IFz4bD2f4IYjSJmYg2gg/xL3PQVN
V/+El/UA1Y9rINbCMhJr9Sze5pof97KfHX7RXL2rvKxYrM9eceqYHLB3fdDhiufCdXnoPBqueCjS
3ecTmknMkvyDfMMDeDFu+Ie90l7RTfVF8gWUjVt+XN0I4UJYgb2sPyiaX2eNxSywjtKT+J8RWG58
stzUS3fIbKdv1zloBZaYQV+wG/FIfKUeI3pN6XEffIteBI7p8ATpHiojHLa5vrPxwweH8+y2fPvd
B6i7HToaUsBNAdHGX8W8PX/di8l+3klB8wJNxfXlUiC9isOQmD90vnTk7WLb3XLYV/Fh4gBnr35B
K4EhuF7UCgDATnl1fjLFvzRxEnxBF5MvtgYXW/M/ML2IDOjXRVBfxwVapMMgklMf5CddiAbFWIp8
lbRmQt0+wyKNLr2KpWVwuSjB/Dx7HJ8B48gfnJnP6TANfeuV82u24mzMlfUqlpp4DbeFcxC3SASQ
tDelC/xPho6AUQqMV4lpm3IzmYn2HQVbGSAqM1cm0cg84N5vMyBdrjAmlEMCROqXt4kgBSa8Iwzi
eUcVHPlBMc6cGOLPVEXEn/noL+t4fXW2FE8zmrSQvEguK4nxbhenYZvgEXd+9fV2jVgPEiQbBL63
+BmhMHgI7tGGXJPeuiaj1NUBPOIP6UBZfa8ctGN6398jYAs5Vf8lgmHteX4msj0I0yaiWhHXXos3
V8soTuw2KlYg7klKmtC6OlWcLqi6g0SKWNg+MXAi6r7NU/GTwdsTiYtJEEjMZ8MFwhatRRO4dUw3
+TWSJpp2hRWe+Ahomwm9F4+QqzOd+VR7Ze5jz14hD0EmE3AYWV9yzx6A4yeRYhGVD+kgqmQiASky
29QP+b5W0oIm80Ve+1bwdSiqiceiqelwuesIuEmr0nbfwSi3RVNJvhepZWGNzZVYwuL+RYeErz83
CIWcEfFBIKz/sL3OoetC6LaYdek4MffFRYsq2HUd8CiE3BVGLj6MhngxH6Rj+KCxAouludKYdtrT
fxfubf1f8GJgEenPQzAFWYnvzSyT2sx6T5/eEaR7/p4gjaVIO2kqnuqzvZYKWk/JodECCUfMTmtW
0ri+0JcH90ddQJZVu7kDmTEt47032l8J6mcvFZjCeZ8OAHYkfHbq+jlIwfF5mEFm0C/x6cCedfbo
FRZ9HSNKPwvADWRYk4+MZgrZNWXBdaSnNAPnAWLgcg3DdxWo0Us+WvDNwe+0rVTSmRHs5wEa290F
DFMLBQzggyqo1X0Iy1eD5yMIkn1kvG2ge2iq9L5jCoVQ24RVMigd6DmWDUJyaQCpYaVSYUHN2J3R
FmO/QBuMsDVaif5jgBfTxoGhrl8N1FqQYQFaTgfGD/gB0hYUimsi3PvYIzmG6m66hLMcfCTyVDI4
RVRGwEpCO5bTZchG5kvxGphvThq8v49w5Ki6yNsiL90ouU8nZ11Bvd+dORTN+wjFm3S876bLfjSC
c76rTE+i7/N8n44/w+QzcZ7V3le0Q9UetXpt5L6CeI0k+AsNadVTHHUOXXqCzcOG6C1c69K9aZ0U
q0K1Br7g8UUOD0Nzn5/vxneNynq7SZxDWbzq2pdD93dRfZbh4W5IT3P1E6Z2TUJsCYDWUW42Nt2c
CIeHm95+7MeDnaDLfJ8JngRKe15Runq6AredO7sq2unhDvyMYroRcM3BgzoI9iUD2Bpdjmkw9ye4
n/LUbeWlHq1syDXhMITosFkB6+xiN7yIIKH+1N4gBR4MdmsEAty+WjpvoD2FZt8qnV2oDnVQO0gB
q2BP4DJzNfyOfg3vpxptoHOKBj8ZfAtgaHlX648de3ybFshQ4wpJzylKyfToIVWDZfk564ZrN+sK
NQs4q0puomfDIW7CN/qjneFagBJ6ejoLhveHfLxvpa09Bo3xaMs/mux5AEnkCNGdhuJV9EuDodSO
N2BlM/A86x7HoAPGA7dqgBpsaK9oYtGqTS3/UOx7K36trA34/BaEHzlc8AdCsv65d+7b0ucaoOkU
VP8FjVdiSs2GZxr7qH6I5+fLfJfRpDUEWbpFkn2G5SdaIbLnJOthWCU1/Km+ZN/LxhFq+dl6AvjV
4cNrnp08D8ldj+M+ro3JzQlTyeJ0x6FftdkOWJamvCv9s62s4eMdWyGjKUBVCpGx33b7btycZe8C
I7G9m8e7M+JO0JD1PZfqD9o+U9Zygc+ZQmirn7X1oDmHSoWIFXVI0M1Cgu8DOvK9cm/sQa/pX+ML
nGDSs7YvXPTTzo/nbbOjLRLVPW3XvMqBjKNBRA1XI3rGJ/vnhVef4Mvqf0nv+iH5MZPqpxsFvxf2
RUC6TE7ktCCePNIzRzt3Xh5mSDHDLPMnHdLFYdqd6xXTBXJQQNCC7HShQB10GWhsZfWEw/2FSis+
IbjGI6hQy+gWegDYC5Zb4GHTT+UNjD7JH/NAD4qpr4xfOW1Qw3BI4CmmXausQGZpOt3N1lssxLGW
VomMOdogK2sg7AoBvkrIEertNh2QF+8vgTzrnq6fRsh05csGufUElohaO3XoXg7RXRaVqLSu4dQs
6CZpnpsScvYWinO4Fnej6JSc/dp5LqP3StlV8b0KXXhLH0KTWyyJZqVXjdtY8DzLYL19+MGlDVRd
MzpzWPbcn3NfS/xJXdAJrd9ZX6RvYEQ+mLIbQbwBvTfkDJ/G8+gNT8q79a49T4Tb1sm8U+/wSQPV
px9jq73P7+i70rgAKZdUrFBbGvolTGYaLU2bJaMApTlygD7zZx9+ZkfzB2PIwIegKpEewd/BrXlM
K8KOQIZaTl4XPtwA5LLKO0Jd6sbNtsCVNFcoJx9rDMF8wnCFD/3ENnJAB6mZ19B+ccsU+EhzpQiA
5tYt2nvoJEJJCUQdYLu8CF+no7MnPws8HNQazG/c2RRpbUylJgQHpWV0r2zVIKH2ZfrNsTm2oKqf
os8E3P1XpNCPe97Z+/akbxFqheQWN/6oe6U9b9KxWhrQ8GXml2oH80fFMN/DXjcdtJ15dyEbFD9K
u5Y03SvQUeTp8ldqTs/OV3tCTzD5IdHz+84YZj/Dz/qJvqbuYNbeBbxkBGKW5jH6tTuBD7xQe1Vj
LxzqTdY8IrsVJtgYBBGWeIS0DE8oqzZLtmkkMib6TMjlpK4MzyJI40lQHKJCBPyeUzXaxRm0N6Jm
4O2Be48LRV4YH9JHKNiWLwgd8rGw2uAW0mgtlDcHaGTpXxgXjS7onR1ilQL5Zv1X46D6MUse8H10
iIvZeMonGIXIiBWQtikjmRNUwrL6vDZ6XyM0hFq0QKJlp0o/uvSymli9sfaQZy+lei9Lj0ixObLi
VvS0h9rFVUEQac2bbt/TiIv4xRLAZHS+v2TI3AG+R6eZMehXI0sMWTCzWMWwIqE0EuNLAi1PHyXk
S+oBTLuhfxQo7yQLhCKbA1D1GjKpbl9brxEjXcMS7cNk2yprpYey3k3WDq0xFYTX+CsuxKBDsQtL
3BJfG59SQDdk30woU91EP2hSMGJq9aCFbop/A+LUS+RKEBNpef3wBEBUs0nqenW7NeuV2WztjL71
u2Z24549x+sbOCd/R3txZdX4houkxVuhhVK0+dGb9XcIsabWnTok+XhUPmmkDU+ZXS9Clks0Qj2w
VsLloOEpQKS8Br9Zqshvr8+/sj7QO/aEXYs8GtxIrEqYglqcqsX8S7AXxrh2kLpAnOQLFiSQ8gK0
6irkP6sVfC8qlTqQUqE7VJuu2TIytebT2M5bhhCRQJc+NPhv1Rfz9N/+ruL8CxDUkmUYIAxd1+nD
1/9+wVnThNJsK8NRMgO14Kff0WJQPU81ZwXcTDX8oprfjDJdOpedrce71rQ8x8ldfdwpkqsaLoB3
LRe8jqwChGHzaBV2q651sU6FAU1sUA3HIXpsIj9WFvLktYBK9E5f5BDcGzye8Hvk7PMCRFl/N9Oj
2peLSXts9JcIXFbq9fqBTb6Lgmh40sERlA95/6pLPhueMd1ZzlM10VkYnClqD092c2grz4SLvEA+
ZdVSr1Y2OhTNmV83AYV/1fJHCZLylybcoR5Dl0GHyqfwEAOD6W/5oeUnGvyle+O8gW2pxrWl+zyC
tWEBANkiCxou7Xod9acZAI4OW8jOyN9bbQ+wOKr8LFnn2Ar8+GgZFbukDBrd7xKcs/Xk3NftcoDg
caRVeQP0ec628NlDIZjOmy500WoVhJDwAQHU5t6na5lCeQbVt6vRoacHET53DrB9U1/QWBFh7VCv
onAtWxuYAY0hgHEOVskRBNe4QskAfHsXTAJrD0UvqrZurG8bxy9pJTwHZYMT4ykMCTyn8A6B3KS2
g4pSsjagWZe8EnAE6T97fc5cw4B+Y8UUTT47zQUQP6lszSv4quseKcelRut5so77ldX9joDon12S
QmbP0hFls2Elu4ZsfwFTq8pkFroiAcdK6M6iOZnb60JlQLARZr4qMpsww8FK48Nvn9U4AJ5J2jMh
S4ViClV0w1MMLy59a3LryE9DpIFWLWXefhUqa0tZ0brSvsQf+NEOPrnlQrlSz9xFCPy9Am0RDQC3
m9WujcBjI9g3NRxfgPmImcFXD/kP8d64iL/IVVgtbb5r1jl3ykk9HYe32lgwpfEmVPgo/BBQjTRN
r3+zkP8N0f23UfrWTJeU5eWSqMV4bCN3hPR2FPsbtJHQ0hLFQn9bZnhua1lfwDdFv46usV/B5raU
ag8idjR6UFOjNXfwzcjHy83UNST85bDCp1NbGpVc+JKbQTT0oOncV678ShRAfAcNS2Qt0ZRuJm+G
rwHxlEJYA/j4LdYC0JjQLaqNXN6ZfZCk9LR6Tkjwue6Q0EHZlM40Ut/zoniehAS4Wi4g/kWLmVaW
H7qbPsywXcBpPsLzg96uixdNmwBJkdFL1e1AMEBqg6J3t4VzHY2IEMJFEvvqmj0FajRJRSRg5SAw
pa5llu/kWV8mbQGzZ6orGN3D0JVSjxCb/jD4lEmXhZUHGbjyVcF7iwtnrVHvc2RIXVeD/Bsgvv2v
1vcvU/ub9Y16TQ87ORmPeQ6J/pK2vRaOeMIfeOZB6eh+C+mDRI8DkjLuWLnNF61/KRVIxDzQfGOv
ZejCJX9EmyFhqifrufYg8SYWobtQNUQjVp25kCEhS44sHFZcFq1arbLQkBLZQdoIW+2ZsLBa0V+I
LHr4I3u9bIp71J5CVw6XSb2iswIzM8d+B412v45H30abIQrY3NmjDYg3iO5C/0JQA5P0G32CGMpY
GKONNtyH3bGWtpfUo/0yr71K/12zxb90nGMgbFWn3cKEP+w7V1VfS/RhnOXheB5rphThqT3u3vLJ
PVvvVl4gYYBcc8qlSEfSKhEu3asMUScSGtnZc7LTLo5hUyQDOuD6aq0/4I5Wfj8oEKlCYG2RBCIk
qLMzVtVZQMsB2TVEQg0BJ28q6ADW7roSgk2pQRn1URvZHIXDSxCmwGVJ42Bz/uzSn0O27ZKfPWVG
E2evUj40EkFW/0uh7S05wMUwUCTS1z0t33gU6F4O20J5Lch/w4ei03E6E1c+2s3GlClD3IXd0zx/
1PqeOxizptEjNjynX5vQK9sLmJehYYxQIzHIS1C52Cf5GjJjG/wD+dMBuoBgmj4v6Sc9NU7/JOu7
Ln2y1Xd2pjMvILdbatsMrLq5OufwWgc4dRARX4iiKUmdD8llZZuerAdyfu8MO4m1inaxucTs0Qtd
84zvxBs6eywSTio+wX6QH+jrG0IP0uJydq3E6/q1SoZI22rJvkdJXA1hnRictRTfDyUgkujHUMVb
u4tzWJ2WMRSTNvR56D27piqolDG7hAQQmoKxeBdeKmqC0sIa0OZazF9i50S7BKY6GvTw2UmvMRFo
S4Qh13bzxM3Jf9OiKG11Fg0l83bLSZ9VHLAvraWN0cshkQL7BkCkc3FupQLdvYWePKnKSekDlVi+
3PATXkvIZtg3z1TQECaBTL1ddchyMOJfhG0woqEDMCpbjJDRkhH7DbmBov2TIoh2I7ry8OA0FHG/
t75lMP4WeX4ejrVDS0G7Se3RVYnTO+3eGbWDbpGV6KHalQZ6sdL3ptACZ1TXju6cxktyb/fY5fGk
U6+o5zJQEKrP+7f6yj5erQk2HESJnQg9MnyMi3M+jUYM1VEDppa2Xqc3cMXPW0096kSZJRnMQWjC
5m9Gj8Jz0s7LCkmLPFZWocOKGeEd1lQ9aHJEh/NyF5FfjMZ8PSAvhtgQxPIjoVnTHTMVPAAx/tTb
u+RyeY7UY2eGdNtba4TRlsnaKvNVIvRZZppB9PPmmnqFYjEUjPiQZJ7Zu+0KErv8rVR/QQDpFuOE
U0P/ACcU2cWPs74ZouPU2ss2R7Eq69mQwIwk7+H01ZrhpoI/24hlQmLymLB8tfq+oLmzCKXVhCOP
MIGn0OSlx46bEMb386aRnuahXMYkcSQchQbCPIPHIW5THa8uMDym9TNklGva6Qa2NbgDCo0Np39L
Rat2SgqJ1lQSRpJyr0anetDvjOSRqA5oGLouDXOprvZjhxgGlum/3Yh/IeWirxNdcOhXZPjpvlPs
WXmehlI590er3dREJnZMZqye9g1xLB1t4LLMYzxC4k9j4ZtW7OLLZia12REnRnGP+Da1CsQeJath
LXf+BfmuGdhwG+0b/ZeK9RzKCSG6aTtp5stkamhI05My1F40Ngvj3AW1qa0j6/5ixr/ZJpR/2Wvh
DTRUi3ZL01Dlb53g0xg10WjV7VGx3yf4dmv7iD5fYPXPmfrrQl9/hXABdV39lNPAXBDL/ffY/pPV
xoFCDHFXQ5HZpa6dtX9xY9MhysoLRD1HXfZaadfDF0M6hc7ddiQh4v33wZR/GgSOhugmohnQ6EFb
8/e4LtGr0D430fVoxLFK+eZUytLpfo0awRm8rcxv20yWc2P/5jpFl+3fQ2gHGWr6b20dwljN+sb/
ogzVeIbx4UJO/KuXSdqeft81+29X99djiCrOX8ayKKSq0Hv7IqZp1W/UuvbISF3w7tXmvo0CW/lo
UsWdzOR3lvaf7bp/v7pv4wpli201cNngZhd4olTeO1B19luHHJfwFgx8zhiLRNax1bM1hkczKL/T
RZLiRhjSK9xQywmHTrfu//uWf+s5hSDOhlqFTmJIDmBi078Rlgw2qsU1dMLH5vIRNzuhA6t173V+
QgLxv4+kfSuS/eNQ3+hIsnNsDEZdCvIodT2gfZuTwYCE4tmaJtSBlNWlsrbnnF4qDHpdwDJQbWKL
DF97ulyEtMawkIMIztuYdsOpdE6OGq4lmmEnRFmLCLLm89mtMD9aQeVSEIxf8HioS1mt/Jvo8ju1
ihB7tqDMEgz1jq7B+vr3qRSHQ9OeCys/ROVz3xkU5E6xQhhCe3/CKJLfOj8ksDRkJ73+zWT6HrOJ
Y1NrZKlAX8a+fe0N/8s01rT+HMdtnh9mZK3sUzvtFdqGoDQpy30n+1L7Inovp6exQPoO+WE26dqX
xjcb5Ku80p1FI+8hM5mTvVn8Zlx00Xf+l2X8x7kh2wxxBjyS5re+9D7LclkZ0/yQdo+t/VYPsLPP
lBvHZ/iL1YScLHQEaMU2mRsSwkF+OOXrythk4yMCsKFQlPM0+VCAaQZ81SPovqtrf6Bu2XkkYCpa
fgnp7DVN36ODqOiDJa9l+nPMfXE5RQbMZYeq900qZLgqJB2krez8htVL+ceSoTMbqgC4qnS2BlhC
/n7veympYKhEKSGT3wqmLswCsNzCtQBdwFlHjArfF0pFCbcxBKwayc8htRL8GTe5gJNp86Xd1r9h
ZP2Xc4LEwDZhA4BvGC36v5+TZcRJCBdldrg4myI7IeUm4Znjvia4nv+9jq/38O/3GNpGDWl2Swh0
8/33Y2lKElrxJGeHekX5hrrIHeXifbaddnCCQDRgw2U47OUIBRQ85oVcL8pNeY9W2E5zzy7lGqDs
tTtLd8pbsb2szMcZIqfVeXEHw40rLy472l3eRlEL6OlImD7kl/hteIFdikTKtvoChgSMAve9zRbt
F4LAYJJeSMmnJyAtwX9fq/ZtW2I+6wSHipCRMkSs+G1bgilQJ41Uo94F805kPE0jGoCooTfaoSvu
4bAhfO2p+GgkndGcxneep58TLVHjUz9+lgTK7fRpnD1LJgwH1HK2f2jju4KsaVTBBvo8j4GN52mb
DxFyRMrHKIGHRRhTe/nNhXxLh4kLsSCi487BV24a3ynZITioesig0oMqv+b2j0tXu3BSLtqR6Mt6
d+zz0prQKRjlRc8WMMJIIqNlh/yXN+WkcgxAlF2EpBchYuOWF1o7SnQOUo3kCeBB8kQN+lbb2T6M
Qqtz3ei/UV/RvjlC1wsgVFdZeSLh/J34VcqbpoouWnKITeoHKbwonpOulekuN7aDshshtbscu8nL
e5Kmi+k9BGEebYrOQ222rPfE7zBaaIJ7Paiok2CKmvkUxj9t9aVMcN6m/QggRdXu+hrrKe2K6KlK
EM5GeUA5/8Zh/k7fcb0YXDpuCcyntvY999C2VlomdZccaq2kmvLZyT/67BRVCMzScyrttR6CJMiD
qlcjh+eJShyedJ4/x1Twif51mlilnVIdW5GIblXvXKNv/cPukF17zTFFYU2Levz633PI/Oc94HQ1
09JhWYbj2zK+WRlHlnSt1aT2SFR4N5yHt3mod+2s7M/6Q15rqBM170ZHO3Rf+z3MRB1sHcPllwX5
ECwmi4bi18USrFlpx1Z5rKgOFugeW3RvqW+6/FayidtzdUrNr2FAfpR9/kx5IEXapzgVDqI1FH3H
XZSgVcXktdL3bAQusExRQZAKsaDqFdUmHZXGVAWV0TxAd7x0wv61bWFFwYeNGjmop3I3DZBlIdAV
QlxSA17v3szw11mBHwx9r6kjgxfRMuD8Gkk6tlBftRL4YWUK6HeEHkQazEUW/iJFB8f8vabJ4Kh3
MdWtjub9yqKA+KvD9yAi2LVIasuUtsGE6N291IV+SQYoRFI4K/NtV6MsY6aU0AhfqSuM03TXUVm1
QdFWEmvOIirFy3EUlK8uPwwqnwkkd2SK0KPv03QdcrTSk+CV05SKaAnWzmXXQBPF7tr0EMaST22M
HyAI2p1pArHKhrtWMo59H6KMACTT6Z8tZSOZj+cKlRb4myR0pKzqMy+fBjqTRmLXmmJ9+pxCFTil
4Dov9x05wVnZKLkHqSQaGFK9iRMdIjXE4Ivzu+nUhwo5WeOU0PmnolkWPlUVId5MRfJdXL4W0i6a
PdeiIVSPfKR1F8pEpnW8D8OvnBrmIlbqu4msKwcVWteXvdGZi84yFjG/C81BIB0MZrEz5NnXJprO
1V0OTXZlx0t5Am4rVShr12vTksDdsul2XonU9BxNXzOin3nVQhw2W4BOm/Qzyhv0JQfC8GFcx+VB
LuCLm7Q7Aa2wa5RjqMmEtOnrbh9Vnt28SdzPajYQClkxy+9yOG8cuUEkbCZ6oW9PphSj0cjPRlgN
b4lzUjXyr6m8ixVtX5MyquNmpUn1oZnNVcXW1ZRAd3tDWfXU0m0JbBUEZ7JDQkLdDyb33orAOSUT
pNx5tYrIi8dttowU+C+lcPAv2TkgOn5keWTxtM7m+3zcV6DAlHFpXKzFpb8cgA61/eANjnJXarOX
Al5aQjG8kmIgtWsZopOe4lttCOI8VHFUGNq0/u1cvjeU3yI8mqTN4ZBCsH6koGcP68E4kaOa058x
wIo4e57iN9UWgcMIB1Fq6O4478ppjwecWLszzHk93MbmpfMGNVzFRrjJgJbnxVvBDO4vBXoZJMdy
1Ogsptl0X2W0QBawhsFapFcPswWN2WX8GGj5M04ONd9w+qzqr4uNZGz8XlQmai0IBVF47VQHJNMy
l+uNGc0PMfKAg+FVkNBrp2HOHlsZuaGp9DW9X4syf+VgGmJP1c6APuBnSACH0Pc6208W3FiyHe1F
RgsRcBYcu3NHObyI1Pskj5CA2cKWW6YfY9YsooYEarnVLKY5vSZ54VItBk4AyZ2cw8WRTOvQpH6B
iG5E0jJHEq8hmWkAfGdkKrm+m8lHpXBoZhBhkWc2OsronSeDLh0LZIZwjTsNMLizKy4PYt3qG+Xc
gmCS4eRTEGdFHgmrUALDNna68pwoyuLMJWTQjc1n9ABhOUcWxSQyElFUKpG1pE/STCimps8atKpt
jW4zSZiaZNZleogVwFfYCItXTT0wbmXaYya1kYI06n1xBJ71gpEHNdS+X0BqcFwiWBM4HhHlorF7
t4l0WLT26rnbh3G4nqRfrOoacodkyA55XWy71LrPjIceVs8I2iLC3oIor8zmQFKFCA/pFsikenkH
0ZZ8Psm58QKYR2M+yTnCqFFK5S5C0xIEBUWXVpvec7l7xlMmp3suPvXxVzyhqR1/NQDmJFNndd83
JOaAG3SSQr1SceMOIsW02Zwj9BeLu7h/EimyKnsuJTflVliD9ZJl+lpWPmzwCykARy21FlUOMxtz
Zy7edTn6FaOv3SfHNNW/cu65PGu7kEzJGXLDIjHvLBBeFh9WdW8ZdXnyKD2EiL2AT3T6qxmRxovd
hKxoozKiDyCVkun5MoBiOQ/UgoGoAW1kJY0K7FdIkqXcVCN57pAPDqnC0H5HlM9EPzmCTREhRXLP
Z0cKmK6kYM2lplGTG3c5O1cd0jRmxlsiZXnug8chfMJLWYf1pmXniFgSxeUSxD2Uj8TZzlMKQK6P
qSRRs16WHeTOZMLbt05pEYpji7EcWH/AevbxSZeGTYMuuFQjkQSwynBif+iUnxKqxeFsuUv1nDzL
bN2Gs6r7rZNGv4yKusDU30/yHDjIwl+iFoVCFUDB/xF2Zk2Kcl2b/isdfW60IKB0dPfBBkTAAZz1
hEjTEcUJEOXX97Wt9/viKeuJyiIrsyrTFNisveZ132y2y1HtPGq1RQVFrF41LBIjur6QiaiEdDkb
2ty8IJIsgZopT67cPTdCy+fIZKPpFSlUVlxerpkeofKAufD8GhvnvGeOm4CKFc2UDucL3ar11nGz
N2qLc1ZQrzvCCqGQ9Y8njVsMpatoMfFlmL5BO0C1T76Amu5Uj91CIStN5EUFUAkbihoaAGlcyGOS
StEyuOqwAZd7uiXVf2TvPk+Hzd8dsnf08VskJv2xpgZXXV2l7eTdpvGPTACeOjQvsZmF+6tK3EkJ
MFOiZpY4jUNsySaMe4M6VpzYUqNc1eu4dSm9FtmQq/LVOGUiPjUpxN9XxfNl5fnkEd+5/q+/X6Qu
w8E/L5KEAIDFxKbNj6zbNTWueVHGWZiqr3arRZNay7CupaTkpBVDe8KnAov8+bBWzvHIqJ+2FXku
umcCqSmPrX2Arz66M15GDr9h4Isd6ie3bhyH5/ttAkGgnWV+o1Vz5HNXkiRoVc0T8NkMf8RzFSeb
rrM9lCPb5hWUZPpBqRLdMGEQf8i9WZk1e//s5QQ+siRcLEvmJ5kln8fUo4/gkrTiEKOmPx5uDNWS
lFAdXMcYlpAnTSlatrqUhx9inXdS93PJ6Ksh8JSfSZz9HmHXTkl2P6Y8V6W4BfXUTenevF4Obka3
2YP26ZzhzmxHWx9DA+yMxrNr1FHI+Z12gX1E4avNjdDNVT6n++QHvMQ/U18InaaT9miSfQKD8CP8
L8E0v6RYifBufuVnfXI8lfM0fvV06AQKjQ4IxRg1aFTTb9MqbY1eZ5rA/y5S/yr3msEV6A2uhJb7
39cnuSnpnbYk5D6Hhzlvsucb1HuyA11SvZiJA3VHSXOqnO92M8tGz8NxhMQ38dEMc3KCgnF3Zs4G
g7e/nDvFsYiep90PhYN3LPT5DPU6sJLNegM2yeZHrKTd8mN2PnCNBzhl4pNPSdkrYFGR0h5ne1OY
SOCFzvcmfWx0lrJTd7J1aoehr/tPDff8OcWXte5aOqz0nnLfBaq+eORRkw5rmae9SQOUgo3RkO0U
7GBSqNl5Z+/ts9lwbgdAymlTOT9zhOWYRdKbSXcnH9OTFicwag8mNbqse903UwqNBUmLPDg/F7Vm
mFUn8E/JTZcI2+mQu3uaVl+X5lCrDsMSCKVXrv0UEssU+O/rRSQMmrmMLRGtT112yLL7TsvzLLya
QICq9E+eqCTHbNE7ALoKzVhnjE1+1KkEMuNBL86NlufnFb7aBvnhfAyKaf7EKX7Yebkb7/Vk1siU
yUN7/pTj/FOhkfMyeK48WfiPPpvf8qql3hra/R4SpRW3+uiqY0Bqcf+WSWfq3M5VhmKvevdQf7UL
mtRfF9pECkdNWrZSlUCRA/px7baSsqvhRhhHnnGKHyXV3vPqP6qqX57q00KPRbz72gFRmzaXNZ61
eXwi7BfonJntP9xPZGpKJAiXdFzfN8LLvtYpaqCaA9ZGrTGpPdeNoqefmk6mMSxcGMuDIUmDi+Hf
d+O/KAS5HmQDwCHlr/FRIjNP+j6/aemv4kYtpozbAOEPF0qjLt8gGaZhjcyjU6M4hvf1c2HhX0TH
rBuQYxkq6oBM3e/qoMyqvHjVtVtYy/xWPlSqwNj7retXSr9ETsGR0bL7HmiO8+R2GWZJkBv+69y+
wPPRHBowIoJgwrzA9UtnyA/SBCgmUaBJQGvIvU63v1NmW/UGYGmgGuMf1k5qgQ+p/+3SP3LJmaoa
j4Op3MJLNWgYX2dmD+6+ngen+ldW+ve6e6zaMRDXz0jl9K2ouk2Ki5cnP+W0/8iugbNeN6ATUHET
FeNdu/mHJ6G1robxeHAdT23YiGlC+2ow7KsRgMRD6dnnz0Gh0/x9hMZR8ARPrOLTz4GAMvzi9YNE
vfX356pI4iIg5Q2z+Qe54kPb3fIsed3CA6kLbW3eIRggpQj0EEgczRqACHdax4TOyAbUifBSmLOy
EdK+qT7GYNAWrwgKcs+YP892080Tz6RhJ+mY4C6ebIKTWLeKYwATrI4SXSd9XhEzBskW3CYrPVIB
JZ7sl68HOerOMRnriQ0Lj00zE+jfeQ3nqW1M0kZnR4OxAmqxnSQ2Pcl7pu6TDjA7tNYzQHSmBUso
DZHqP1i/d1fGH6ujqS2lASMcmfiP2tPlWV2Opzi7hRUttElXr7erna2XAUkwFbzqb43MGIDbdZse
vAKdolpG01bGJ6Rq3z3tQziNmzXKL+3zq0v3VvMAR+R1cgLS+sjUzuTKJLdOL5/1MMQ17p8uQbqn
FBeQkiwudDkN1SITJXuKak2y/Pt+MP7MjCKIYMtSBG7UMe6fFehja0cy/pTeQmY0OFa96VGM/G1s
TZvMw05xdgQt0g6emKS3EEtsv0MJRjztJ/zDmrUsHb2tdBV4gyWr8E1o1tM7klR3aG+zVKvRhjvK
aY50qhdNUsYmiUPxcg3GHWkpsEpB+6N9tg72C7pd8MasWEwYkLIbIrJ8N5xdBYMNnUR+czoP6Mqw
5JxuJD+1257d7tlgGtgHqJbOVsmI4gTAZecxpHXRAh9frM9WsE7FPFij1vt5m7hOBCTteB/IpNoP
zlMDGLXyaNZvn9pLUKtgYGaey6lvlAA4txluqd4BptOrvhn72QXG1ByAqommtRsrmoSddHJuN4fx
mIySGCtALjOj6x6czH0CPrOLziMAH4C0AdyBjosemCWM7O/7aTd3Htb3A+wScAhczVZcxgb965Te
XWCraOK17wETHUcw5CQKmBzi4V1I4cZThmSKZXpyit55ULpV9xzePZXHoIORUxN1B+rJdiZMHgWR
s6236458PEwrWtQDQYSUPwPheK2BRif/d3BSi8hZbI4Wvq97cW8u7QAtcbYJ1q2d2NCvFxwCZuaA
pNWsATOSLP9+XDqQ6nhK++Wk/Stfb/Jd+doC+1AZxMu4t5doxRFsJSWp30mdaVbegrfKB83ZFcVG
o1eN2Fak0Wuy/zbr4razmNCUQ5rCFSU4bsX41GkFzJdAv7xbFBLBDawFMBmCuhe3IRcRMxV0Uowu
0BgXCrSghDP5MyAhWZiSLsG40sMnGyxJ9UFQComDCaKHNqBRb56GzNLR95+BSM0LNrf1DWJfohmy
+d+HPc2UFuk64tp0Tb8TAdydvD+E3d3cB4jFkmhVR68Fq4+vL6uLc+1kC0yg0r/wnafT9LNuaW8T
5+pTrQ5OnRfgDDHCRrv6mFZn/q/NH1NKBxBRXcZn31yYIcPfjM4aw8PsFTW7+0ltTJEhYu76Njo7
0Fv30oEGExlTB6PDqBk2PK3Pi9sqwGA1+wyErdZnow3yuda7dPYefGbtS/BgDls0bTnSbo4Bqu29
OgyYBzBY27qlduiIY7tMqCuNIUi4dOruid48yHTk3yJQg5o3gtM4ot2rsx5ZGzJG4mydrOlgGWyn
Jwsofbazbq/pv6agyFvK7cqkKVsaUsIATAWkkryo3bLoPEDienPFM7tHEckT06UugHt2Qd5zRs6i
LtbTbdR5dazJdmvl1qgUUWc9tyHa5rJ5zUuMztaWogtbeML8D3dGY6jVichRwY1T/KD/m1K//6H/
6TrA1dEVhcD/d3en9WQOcpcltxBXmnKEvzuo1q5Zd3bM3hVNEiDaeaTQXqWCl91sDe9MUjypMkDa
Qd+YDB3j6pkzO/HwY9xOhZne23GqMJ6j616L3pvGAbGtGBvYgY13ujgaLDuFcl0+SsNVUt840Kx3
mFwaDPY4D2J06W2ejptXi8HdUrW1F+hn9LxpZm417pQiasfgycDkRa2cE0MxMv2lIJZ1TqyCMPK6
xGQeeS6Z1WRu5fVkOLIEwKWZDWhwumCdasBrNLmw2n3yomnyhGufH/z9Dth5Ey7ZkmCPVm2ZFTL1
R/h3i/Tu5PhcbVVRCHjpkKFS92ltD7eyVl3ia3hXtjojpA0c8isUfMzLFq2pLsGLGlwWEBi9Oh68
cYUkhcGWv1/Fv4QcJp5Zi/46TaEdTP39kZ8zor9DQ4cE7BJVWkyubQfMls8eN9NtcUqtHH7Dv5/y
j04ODHGLRjDcaRjMIMz7/ZS17NYyb5eK+86jY9KnESO7uzS6//0snx1n5DY4jUHTgiqr03+0oD7S
6/lhqsYlbO6Gl+v6DB2Zmk3w784nv3GzTgeyMU/Ksz84Gn+el1Y+qGJ5sHXK+q3Pka3X4XwoYRq9
hMd4dN27StWmaUZ/fe/r8HGfRbMR3C1wW/5+t396Nx9n/VjU3etVv+i1+iXc3+3k4Oh3+0RpJh0y
Bo8RNfWBqQUNZmwf4BKlnlr2Hsx74b3U4SqGzYNqXY9A6pHQZRDmrbNTvZOTvWx1Il6GUPzvl/tH
UCCvlvhWpeJOFvcT1SDLbyZEsLdLWGVRlZEBeOygi1jdGWEp6fLPX97fz/fnXvs44YeY55Vei4si
u4QtQDuehR/nNXHGtdH15Z5KIIWe4tCXlY+q19otpUrIaN77+0X8dNMy2PxHJJTe61WswCgeNvRt
9UhpradX8CgOTBAncAT+JP9/xK4ft/yhXvRE2z2Vy0WusaOmNkXzK3SoR5vUHkl/JouoCVwrcTN6
Pz7ez95WWjxlLwhsDnXYKAn+PgL36mXQFqIeLyF12owe+epx6WTUuvJnE+IrWVNoVJqvo2fvfFej
vvB4/tC39O4v/E29qtQITF2Fv70BceMfsXvzrpT0A6bh8S4yXZwKZq+sNLULugcoVTwhXEYELOrk
O7iF9nYTuMLXosIrgV8HwJJpwqRkg35RAZsI/dgmv93VoxTXHYRtLDBVOjkYSI0RfiJaC5ZmWEj6
X7iWyCe9mvRnCYZ2GuO/i5H6Lw8WMhnSRKbU3PTw/i5HifK4UOY7n8JbtUxoVGhBskI1H+lt35lG
JoUNdTj5ntiYUlMx78zoZG4OCTqQAfArrVp3hhl6h8xVdqr992v7I+mAITNI4Mr0ckvOEf1+aUxR
arVbcTqFT4USC6zwOAvV7SUMYoTa9u/n+jch++1kHxkOozhqkKXXjiEjMypqQwVDlwKR1kOwk7oH
WGRFOwv/2RVPUpp35+/n/8OMfdyrXIt/bOfrLr6V1+vuFJqthtjTd0D6U0rzq/5DnePPpL08k2y9
U+o6vWLvhfjHmfZqkuUFrWLkISpSlKpbmA+xaip7eAGyXh3mSJ1C+R3Mglf+pTC0s4/BX6U1hiEG
W9Gao5uReTutszsCR0/ny9/Xge7QD4lkh1ODMWTSvFlnWFn52O5m6wI9cZIW46B3I16azwk91z0g
ijJrQDGNeBmgp4NYDQbR9iX2HKO92B5HFL9tE3KUwXI1XlEdt8YXqxIwwvF6RQDUSWg9Xg1kbKaI
MeHZ0HWdGcFb2G2J2exphfOLSEXvwknZio4M05aH/7wyXHQX2DsHkFLnLLpd190wFDmgKkSgR4Do
VAJWKDEYDJbLJb+3zASx5PDZ8QbjJZEfQLBgtxPh3nj9gzBtE9vDITeykukDeZ/ymDfFdBqAxv8Q
1PfVbTl9eqvxmCjbHXo7MZZ3pYgB90H0+V+Hw73sxDB1ebvx+yUIKWcYp9z+U+ycMb9aYzVEUxCL
ROv1ejotSAtMOeFyeRMDmGx4szFQKg7ImqZVs+jislJrE87c7myxCHf8uBLvALZuze/2nB6C0UGE
J+EOacXh+p8VnI2a+O7Oum7Od93xilSGMLhckYzYPB1FeB4jl0BCghAtUaGtHYi2J7j7UrcGsxt5
ErfmDKsVSH7cIa0FtjZZcU4+uFDoX+22SfZAzl8Sno9XrJzJmecs93wecVtBEJTWHLQMa/6ygmAq
46uTtS4Fn5ChgIwvoU8pRiP7wq+mjnyE9pBJWmv4FMP385PJmraJtmWSVADVC5t3O16nG37oIzXy
NZlYrRgSngK2bx37JPY6DHAy9eaPE9ZRStrq8F4TGe1fPcYuHaai7HuX4BAOczvhqjukLEGGu4k7
4eOdywD84mptKe5FrxXjtBrKvidh8cCYaokrYaFaB/7DIvDbvv80vS1h5X8O5iXtJGJEkhuO4Csk
KfRGIbRecKG+Zq+ZuqqFxJU+uBb2OukhBPJf24MdydCzs+3wvtEUsZhPSfo05R5YDnoHMRwPpSx4
gxW5TG50vbPXUbBmmQun1356+3Uc9UjWyzs+OIg/eS6MlfVoB0GE1eMAV1FMJuzR7Tba8hhA/mEF
TTJCNTFm2VnZ8QDZlI9rGqmOJ5eYJfy1IbiaI3EtIepLbBsi6M0H5M544Azgi97TXgZRZ+vvxRfp
C3HmdCyk2EYR97fmDQtrfbd5j//eX4huxfZLLTYYD5g80nBAiQsxGniIwGY84M3lkYqpbvMOiE4h
uOzSonDnqy6tKdxhnQwdiC2WfMJEmXynKajn2OmU3Fj72S6t3H75WGuhDGjCdZ5872Vt+y+bh8kh
P7/sq/iajLajVhQ87bTfY911EPeOYjrqnC1CdhYEEB0rQqxFNNp2ANLzCEoBfBRLkzMi2VHWicg8
cjarmgMibtWtM9clr2wlVxctwFqqfONlwcLcJlHOKq+3UcDmP/bndYtH3R6sBiTzenPDzW00wngl
taNcH5Yn46H2lvP5fLBBizgMFFsb92i5Y6nm5J2/rAQZP0EaI9+eZ0+GMwmftlwTvmtV7FpoXVGm
PDbuBKk72DWWSC5j7pniOBwk7RMt15kFEJhVg/FT/jYX2rKm8k/K7zOPz0/Gs3PHhEu4cLk3qXm9
Gu9quKxch/SfmJXtY/ckZifxzWdgs1tkPBmseF8WoOC73rfI7Icv819HD3X1FoUOmq7lvW9vs3Fn
huiexbeLUnWGKbrwyJGiIzgjPBJ0xXs1K0ZaUK3oWxT+AB1qykcil8Nw5Y2S3l3OD5rouvJxd3nD
cIZ0oe+5CYySSDn7hUsladaWf3nVl+ku3KQddrvOgkZlj848i2iJ48QzANdGlE7L5TRst8reuZfv
VrdyH/wUpC8+z86iNaA5vYuNYT+OQ4AoOJDyzTh23zLOXpOqnOe9khYUkEUe/3wOSB7X1110QxYh
Y+sPC9sQs6H871strtB5iji3+Q12OIJ64SK4DNVZoa5XS3QAIvKw2ZFMZvKg6g49z/CakbJ/uWJj
WsOZ0//qL7rdhTsLH+I7lWrlZg29EIpn8eR5uG7oepgwrmvAnmQN6RoVyWw3doffcHsKwIB4phuP
VStZs9YgJvks05Ps+35px6LsKtbNk3pg0a0sPhZsNEOw2jt88YurOkp7tW/XR3HXYNBexB0dM75v
VyIphfc2KCu5n8+e3Bu/9tDbgorQZXG6npta7mzWVfwmZjEXsy4PTbHeJ5wAcLppbGmiwop6MyVq
9GobMIYtqiye6rGZmIkGeDj2FEFWy0wsaRNL94oZTVuOaY1Z6PGgEqe3LWYR+PPeYUhWDdvI5uBX
xjsHoWMClzXOeMQ7LkxK2AQdmPeklhz1+93uTHo/B4Ewdxd9mrwEwysW7TTkDC3U8dfXLyXUEupc
QivRyau7M4BKLhLOXMLvPv2HX4HwZeV+3Dl38H+5jSt4SPDCczPXoHh4RyCaAcs79HY3cehVimPy
8AwLoyot6gExknKSOZhuFPXYxS9ARCnUI6vy/hDRX57LjG/PZu/fk14UwomY/VLZ5Ngkn3n70Gdv
OSuKJh2Qxo7W5hog6aDZ2YU9yx33P1qbtUIqcdp+GZEBQlm6JAU68IiQzRtWPng/Bb8j5VtjfZbI
sjR2F3YY14MJQAivnXiRRfDDKaLqAAHGR2wjdZqNbqCtl780T9ns6Q2elfThpCqjhmvP58vVCtRs
9+6x/NydFyLVDNyLsfT3sC6/bosGATvYOYcAv+EwPIVXiHyAHqM3ymt28FMj9h2mMeQBSh1i2O7s
G9AEtmtd+m14Mh3+piJgy3H1y+VggJ6+WQOEpwrQpaTnbyIMN0NWlT3F7Lg1KBaGDah5+4W2cJx+
d9jlvUdd4aJsTNcEMBrAwvbLMzq0luMmbbuzbIS571PRiK6AfxqEosHeiaLpfC7Nu5+Ivo/vjecl
HS5doKmltZ72j94Mldfvqzs0IvbeCdbbvVSE4Ht3GbuBz4Y+AVftgibSPYTkZvtUxd1HP7G2i0Vp
O48+Lr3PCfzJKBEWvdz0WUT3Xu5ilbeTiT/xkfiaPRp9Naz+iwDh4pAvvzidTp99zw6gwBGG3dsI
tg6sXyrWUXS2RltrNOm/PdRuFygtIErBQShmgKJGEW97mtRy+30fyCyiR3HPga6CW3gL2Hw+1UUg
vzGXhbQ6So/tVtqLQ/h0TFS97rOzvnwy+fZd+Cxcv79oUJrr97l+nW0iIZHxtqJ1hJ/Pmvlf4c1G
pRw9ax8UYTGQPh8k32ClNsOCy8786Q3oUXIt0hMoRHQW7KNwE2Lsrs7Dv+HVgYOIu4uJxoviPacE
KZV18R6O1JiLhYmOWDwdsgqo0JboLiQD8s7qqzAX20D9zGm5D24jnZrePJBWW2o+zS+mVB9Yut2Q
9tjp2ZMGSJo2WcOMJk7TdbpNQLqB8bPACB0uYrSuYvG/ft/C32NJKVusm3YH/2Q6RY52doFTs33H
bHgu0a0jvZujgFVeOmnTYG308V9f3HXvbeTAmyAMkPW3cSMYYzYHS+keSVf01/sgUwd7dHW3EaXW
tB+/uDhK311m0cUABuz39eL4cGjRnjq0de7ebflgpR/0y9kqeEegrwGSbSyyIL+0s0ApRQY+a7Kp
eS/qKWqA3G0O9h7mFwY4OV6cVrrWRxu4b6F1GEaamAs8w2mGuARr6YQCYYRrfbTvFh2EzuSOWLSO
Fquy3p4t9oI1mVCZs+6iD+A8DoLTuffk7xHGpvxSbt19VcgD3AhKQ3UqTpVTt18cT+fpPBxpNaut
6hljoNjcb3X+xbCTy9VR68HxTKxa+2qv15FccDYpj2TCe0uvEp+W+G++Xm9lCMH+inFGEQXvEEq3
tOmnYYuvoC+C2MeQkQ27KDZkgn/Qnb3NiSxXXTkVJWg37kvE29dMLsyVQ/7sLktZk69Jw/ryF33V
ZsbEZlNuLpZEuJ/WQZSnWorRz7rs8+3O3kbS7WWV2CtX0V9IMRUvb3HHtIPUhxcWggszBQElZu0x
ZJHv+1/S1KHDnpbjlN7b+B3ao69ZZndf3g1WMo2CL27KWIrQUwzezi/Rb0mUICtxxAiU96BPFlJe
pLuMbR2s5om7ns97q+E8sQLCqWg+T+zHzEvxN6dotGg9NZwpJX67l3vjQWJvahhlWQHGYeQdvAPn
XPYSe5WL4dvLwoBfoUYxqfRKk1SgkqZcxa69RaYETyFa435zof9xKSN+2LSJW10uUT7MAe/P2Vv2
JrU4BVZnMF7N5wgcijXaopCnrAdxD68nlKOgT5lxy62u1yDqEqWSMRiTx7Kludq35WmkpV1O5d7s
IA8YLuiX8RXzFe9N9J60n/W2+Y3emQYtlsFEQQbTgOXs2JEu7Dmuyt7ebIZjuapey6bvWl4XWJli
TscBf3q9cXswwI1pY/WkY/iwGc7nyDge7btdEiERSYqIFUCRx8In1n30tgxOsr5s8bfgJha1QWhD
B2VbWAtSBQKuMiTKD/DtiQ6RZKmk14oXcGJJVAjKEc+2ZHF+aWnQcsR8PUJbjBB2jMpU31zYY+zB
3KV6R9j4gFqAAJuWCSm82UjiXb9ZqdyrJU0I+2SLtSFJwUHx9L2Ttrs267KO6cgwqfgyy0pks3eO
A7DoZZO3j45wqcEGnS8iP4QVycYozZyrVQvBgMHOglbv1JC+FfZbengrkzjSJMMjP1bLOQpkMlK5
QP+L7e37nHcbSL02ZQ+M3tcT/dBjpcn82j9S3TL/1lIMzQCHBTwJ0oS/pyLv91tZ6Bn5t+O06J/h
uJ6/vpg60ilx++UUbo8bckJmG9qJ1/yyZhIMDRqYwTHSxuehNno6xegxLMbaCtRu1iuqwV9oUXef
R8mmWvzP//G//t//+X7+793mEv66rP9xLtLwwhRN9n//pyFrLX9cbVPRyGjW6+SJPxKn2r7KTnlx
KsYUlf3TWIsa3nEAdPYTXsS4B6qvU+tcvk5hSTqJxG3fe02PMOOlnbKfB2Tpw3NHsivSeYDnG137
6XgfpO3jgL5sx+w1o8f01L+EELG0DTuf7vtqV76C2axB2hXH9m2l739IgSqfk9u/nsA/7umj/Jbc
9CRNG8dinH8/VPz8JKzmtQ4w2VCCgs7dBcLyNYW4Fk/bvy3N9i7IXBq9Gf5KataBcYmSRpyHtycW
Du8LuJeG+azq6DA2Hb92gd7J6pYeHMFQ66Sdw9O7McVIcUIcutBsDR+r2qZBhia6T2XzRqRIlD00
Nd2hshctBrB3bhC0tMtZ6QGXBIMQdpVrW1PYtvLpS7UBBGT6FlwB8tjX0tNr4Htb9VSoPUa3pnq7
GtP4ddyRQKq3AJYhRXBbQTLhP3AHZxn7YAaCfvSSUE5Gq131Cu96tSBMyyyz+3fxUesfdbT3WlPO
BQ1Ga1ECMT7qH+AmVC1arbNxbQ+ynGeQ9T2B/eW+SucKfd4jPBxDBYSvVxeGL9IfaHmi/aH8Z4tc
SM1i/I2v+3ZtKH94dOOGuM/UUgLK1mA4bPEyWktDZnmAOrP1vmkZtknfELOBFs1rGMGH9bQM4dRJ
8oxQ474MTBZ8HY1I+mxJgBRC5k1Qkmgwf2dN/BEf6KMtrsSIJi9HsZwvv4+vzAvQEFL5Af6EYk9c
6StJU2OGO/QTzQu0jLw7v0Aht5gpoGTIN6S+2mPpYaQSOVb/DksW9MQCH6XFCXKUI1rvhdE8T0pM
fUn2cisNjDRTEpwfE84nAPHlz044BrA/WAm9Jk28wCau5Rs6n6tKV7tVxVwiEaI+OO0gA+mXxQ/1
689ZjvdDbQIVAsoAIC0N7eOhFmb22FdGkY2n2B+sbw2GW0q0IeU0maqUOVr0FxmcmiOjVcDEsI17
rKPM6vBghdPv+7g+/qT0JuDt4i7UhS8dwF+rJ11AlhUzWwY/1HWV5r/UP4C7AiOppTO6QLXmd/1b
Ps+3ONFq+VjpgnMI4XBK6cVWvkE7DGK8JpN2QCqJuazDJmvgt0cNZjyXTUvp1k9k08w2UwK0NB+H
iq0HyuzVBzJt7zIwHPvFNmiOG/PD9ASlb2Nw5/G+yBxevvaMCL8cBdOMpg+08WWug/GFSojbMKyC
JwaX76l9mu1nGR2C43snweJnX3W3vjx1q3mMe723qhXTiAlpv+DRpAnTSjuncJW6/Ab8V7OLm27i
s6WVViusJVYe6MMm7Mnh1QFje22EJsR1Nfy08rsZHVBmcJKaUfxtaJYW5LUpDAl+PoFk0b6M8qc4
zo32DrUFnpQ4cf+k0xZJZ4/gQnhRW7QA3pcQ4GCcmphirCWKVHeB7fNM/zUC74Kh2rackQSdgzDw
CgEFw77Y2jNrTmzNTGJ07mlkFhuiEcY/Taf8m9r550P+qKc/y9cO9H8ect26ti8+mQD5rDq6kxO9
wYXUufoGHDbNRfaTfP105o+q6vlxbSjFbleMJRkGfF3Q14KLQausewokLyRx4vDRjwOjc/qhiP5Z
evy1Lf8h2R811kesndC33HTp1GZgP3YfHLFPqjDKfQXXnjmh9hROCMjtfhp0UT+qyfLkEgWE3iSc
GpAl5Lr8o+5ZVGkZ1+pNFP1ZqISE1NmZ316A3LzKV2r4jGr9y6axQ3hNOkwr3/hm1Avs0159Ravj
ZVXsKPv+YOq1j7LvHxclG6r+cVHXU+P2OhzjbNwAYJ7oCaFnPh1A0vm+CzhP+xnuu0YvgZG+3Jrz
l1Of7oLz4rzIB2A+xGAGAvvZoSyegt2XW7WTTf/mnhTV025dZONlPgUjq/uYgAkcNkK1X42aP1jQ
f3MX/7mu+oe7eNw3G2B/Gdm4JG2AJ6ugUG8czw6o65g+LKMTeyR8zS/A3bA2V7dcxY7m3u2OilIl
UiWnk9OLiEcrg9O/W/jGv7izdDYwKkD7SKtBD9XvSxw340yv7x7ZGAxUJuxMkg5k9b9rrM+i7FUk
NEhmA2pOz1xMKLDW+9lB1AuLIedHy1oYDQtsqwoEgGF8EPg5xCiK/sNF0q7GVXy4sSagYk0Qk7S6
xr9+v8pDkarm43ZGEGj31N9BgMykt3yZTdcojKg0IJ/RkDdY9o7OCYq8A5/Po+OSrt8THzRrRMcl
OLjHpbIqCvu2SfYi3dSGrZAGe+qZkqv0QW82/mCQ+te6XZ/I4zXJyR2/P25Mxx5Fc1ZOmjN91Xgf
+ip7Yi410vRwaN26+cicyV87KyIGePIprjCAFKL1dV/8OgrmpEURvfqQCniP9SFQaZdutjXn6Eix
kNYW/EA75a90n7hsDsj7SGLcnXJetvWo+T5aA8aj+ruxQf0oYgifrzWdCWjPjM5nV/t+bLXv59b4
lqxxJ5j7YHioQeCWY5tlLkKmaEA3JGtyG5+G6fg4TsfJUPI9S6I+rV1gCGp+0jl18qiaKEe7mtz9
OEjE2bn7cM5E1+g2ekzyyXFwHO2jw0jy3bf6+94taHiFb/T0gRYRbgwKkDwiXRGln3RL/+Uq7LT9
pDUsZqRFIIeT6REgdUhGZAxcYXFxoilpkf0hDbFKlupKXdVXwCvUvDPU6b/4oLK6MMNGTcR9Tkte
cjfa0bi8j46DRKZBe1pA3+FGI1R5BZLz8ArNIs9pcIZHyPSSDZDiMKuRQOArFFtQM0n+JcNJf4gW
VUNaqr9J7ocKK/bZ9ZK1kNwLoX1FEzuI+e1dZwdftTZtdE0iQ3no3Zz8Y6/eeyBAQCrXJ/ngWbfp
aA/K3p3PN18eTBQET+/hxX7uPbuSx+nqGRDc3+Gvf2Ir5Pcu/Us/CdP+sX/Hi7l2X37dp9rq7z3p
1Zw8zVf9q3f3UJccig25FWMFChzZkjf+vwjElU6xUeSIQa/Wr/UNXHQ1NJ3GsEHJ2+SQrggNbWw9
RaxktcXEiSQPQbXbpHqBG0kpwT3Z0nnkc/s/xwh4sAV9Djhq/3UonYrzQILbASebjHgfDgjkXpag
dxvigpQzmX3wwtCWatiyE3j7xofeoZcH0HD37hBE5h1aoHjpodklwhgbpJrpG4iDA4Cd0WVgtpy8
V2EwevJ/0hca5L2YVMZTtp/L/P1lkI2uUTa4I9ZAJcj/PCe3kTHbqdZj0tx5xuqxOS3zyZWU5dO6
Ty6jdHQZgZcetAIjeLzf+MRQHCWAFjwZvFpbnZbyb/M5zmrArwhdDQAGrnck0hVOmEpCBfVAaVKD
Ch7YXNlHnwUwd3iXzt+VPA2x/yaFYEHSIqsAldz48Gq0ZnluVeDCjO9tfFK31lHdxAMqnaPlqsym
HBxgOH2AJ+RciGQypUF7JSOyGiFazak5jXdkpvdbRGcyspMNMBrBjax6Q356n2mL3SR1KbiKbx6e
FZIso2zV9SdktcnM/+oRaIiWJQ/CHgdWRkui5VsR4zQU8InOiOr6JDgXMmcJUaYNcAjR1rEt1+vV
OQxGZcfE2Yz7zYW+aCwus3TWgFrt0lF+6GH97M5/ex60iv/3gn34Yskurz/OFQtG8oZrl30NMtv/
tGW0xEQYBzhUnUqwR0RCjZTgqENZSlbvgKF518FkI0OLso6spj0JYt/F5v9P2nktt41t6/qJUIUc
bpGZJZKSLN2gFCxEksgE8fT7g7rO7jblLV6c5dBe7pYAAnOOOcIfyvBdde94MM/L9foh5VyPSeYA
UXBIeJ1N/AyRxCH5m3gIEwlienS3lsO31QBSmrIPswtU9SHrXp2m5ihUsSyd9sVS9U6/+zf5GZPz
WbQ1t0TfW00E6XuKMV3OAKgoIXDwDUPZnFE5LJEW5vAeFGZ42U5nSFyuTaYHNz7Z9yz2z0tNecR/
EkatVso408XTHle1pXFBRd25vCpPZUMvTgJ9UNrJa3awlcHWn3ogc08/X39KQ/4M9n9e/qo2LXpr
rDqVy5+Qx/arh5o8j1krvos/X+fmI72qj8xRLE155ELCQttEQbEB0s2kkNHVjQPsWiyMjcBHAtMP
oxv0Iuq5fz7Rw2moyuGSnfbaotiZPL+jfd4mv2B3T1PU2DnTLXyvH5F+CtJ9+tyuypdyzlrH6xNL
RnwQM0xw2umn5Cug8n193b3pW+U8nfg3nsr3LPHPe71qdjYtzj/RdK/HfbeKH1A8usd8z0vuYz89
2t2NRyNPQfPb24YozbPReDLXEgqCUZhZV8YngioZzq76BNucbtWXEeINKoKN3W/iF+zeNsWifoxg
OvI3EPwS55za9Zzu4A2QrDTlEj/c0LW4XtlFRhsfuCHmeGDs3rO9sEv29YfGgB9dLK+a5dFky1Ws
D3fnvXhjUf5l72mQWWXEK3U2+1cO/5+9d7LOeReLTbUv9/QA5U0bxDfLqb9fAx8Qmtksx+tqStXy
AsbxqdqLL/0dgIqi4PC+9WL/sos1+mKigdwG7Czr6rDU1Kw3CVjVfnxPnpV18oThef0wftxYrd/P
ZJryqg75axLgpMP6586SzoilGe2h2isbhabbXqSdnmzPM4qp48pwf77a3z/T/17s+sEdL0rWFkKB
YRZ24WhgzujubE83dsRf386/n0i76iuK48nMIoOLiMFhK4UKnme3IvxXpnK1xtHqFWE7QOWyQGj/
+dSwcjCTskymgzl/FcCLndEszXb9IieNmllevpLgiju/i8Xx8XXwoCPMQpzRaFAKz/pa4ui+izxS
CKCvw/PPz1j5yxuF6I70NjFBlfSvYcx/dkAvIxFYCUK9BwBcPRYfxw/Dx2sCmdPV8Hb4rZTkUeVi
nMAADKnXJkAn0B64bchvTNKZZ+akM7eSP+1bBWKyH1E4FTnoaeR/pTr/vSskqQpTqLJ9kTJnNDbJ
BwjqXfqS4hWkhYVwPzLjzTcovSa/KHv13/kL4vS5hyCZJTnVZOpAMYpsPs6R6JQl9hnrK8yK8B+h
a5hitOEbIOlwuIJpcnLyXxK7n24BJg0Y5CGI92Ti3YuGp2vdGSCrmHvckpL5OoX+WBVXn/Fqy1b9
WI5JX2aMW/Gk8ixmzKmz77bR6KTwjZelbyw69K4wntgmG1Q4xQE9PVJy+9jOOhwOXGvBe8K8MTJI
dZORAlxbHz+xMKgFr+ttC0nYAODI/UBrVxHQZtsIa3kW7SDZYtYXBwKYEvwDjg6+EsdVOdlDV2Ex
+SKDPpWcgz907kWblQ84SAt2/R7TVBmdeB273mWRLRDC5ck2m8LLd1HkDBnw1aeP9B1o8hCYL81j
GQjP0kO+uxGFvnK9qyfH6a4hBYgAtqwaU+D4z+qoIkwHdFlK9q0vOgaYmtHWH2P71/iE5R3jEJLW
t0ndM+g9B04xi4SK58BkxJMb5/xk3mKrSd9OVVNiNgFpDyoHm8i6CiJGIhntYFXCjjsR4ZWHOA5Z
6H8hYobVdW/rSxQ1W6zVX5jzDecbOcS3I/Tq6lfhRTCt87HNSmGHKgOAmAEgB/6phylz1IABdjfC
sqR9C8xcEMcFjVg2KYBdSz4njG1N89BbuwnONIHWDkCrLqB/px9nbyo5EOrxpsr6n9Lj7Q0FPIrr
NxA/+9ls+zvgf8vlUrdhYICMnWoOtCSc0QH717nir+VyvVw/7F5L21s+AUmYYLl7SvapinmDj2HZ
9Qz81hfWufOm+boJSHdqVv7z4w3QHuX8Bsge2Irt9v1uAiTWHq5bwCGnYqeF8wGY62FCTeHz3gLP
YTI28bQzfuQ+Tc2vmdrUd5oGYNMIbCJaTwCn9M10ulv9wm8VhymLrFoN+g5yZWSwfy5qQRTOB+2o
mTt04BzyzlALT4Hh5LiqYgwEwCBz9hN8a5djqf3zIXBNSdUQN+bamoWkh0IS9NUQ+s+GyvIB2EAl
mzu40QGYtjmbyDHZOJN91c/X+t68vbrWddhTewHXR67V0eeJQx3dCJ05KiLJLJYJR8PcOUiDns7f
2cV6y7F4a/IEw5gXnvim7W+lGd+3z58f/qpakApFbPBuMHc8dvqYOpXva+reuor0fdP8eZmrRF8Y
RhLNjMvAc3g0WMm4prrAg96f1+iLAoqqGRLdYuwr097/M1T+edXrUKkp6NGZEk8b/gIo/g9zbgbH
pRy8FG4+l0KwHxzwOD14eKQBKJwmNc1sgj6CewbLAqMFk9afl4Bs/eWuqOLhXk5iziA8rtb6cRxb
XT0l2s4FUiTYLxdPZslPpAKUgDnwJwrTy9vLfu8Djsr82AOGxBpJ3GA2NWvY0L4PVnqiZgEt3neB
T1SJgY7PQG9NvUE4Pg7/poGrROCYAe0nDtCwYxY84bqY6wOihSCwBVBq07S7C+w7GxjwEpmK5eB9
haazv/TWo6c56+c1BILlXZA6wdTTRsMyaNy7xgdAXNiMley7adr/lM+en8CogoaFWfZM7Hr4wtLu
QhQaAD4BsxVmXwNmG4gRGCnwZp396N7vHnZzhv6f7n3IjH2CtH5+fELJWQB2mhCgv1yXZJC/ckEI
Lz5cEIBA2KzZhCOAoEL0nRpVjx9wKy4Bo03+T+3+E5ahdoEmXl28FfjL1ej/chdu6O6cxObnhItS
wwnR+Bl+uDfyamV6h1crD6MIsjeyXuoe6epUOmhiQl5nHPfGLmcoma7LZfEc3wORruzTQ4unKD3N
B2WFLrGDnstDGjTL4zx5qTbtVvhUn3a4E2LPZgHtWyE+mD79vAiv2aFTzJMVTipRE2HKmvrVfozl
cWyaRDmSRJhztGPCOChofOHNxMLv6MD/f17vaie2xaEsGks/gmrCCsPT4QokvsaWU7yC5P5m0fGX
8+SPz3dVqqmXo1QfNK5XzshH7gETHRxxZtGpbiHWTNOb6qFcNP7ZlxnRprvjw+kpcsRF9kAaaK4v
b9FWu5E5fG/M/PnMjeme/3vOHLvRHE+sidPnuDGWqJBzBgzQIh+Fp+634gPNmasza1v9ZnH07eTv
LDyqO+P+tCeXOqN3Cqy68oegvM8ZqgK9fuuemqezYY+7G6/rL6cCPhPYneAvNYmdXLXFUOOQKrEe
jvQlhn33gunXy+EBFevA2rZgUN3+vn4BVrMB+NJ27k0wwV/fHpkta5MATnH255PS2FZaZlTHffyY
rmUvfSkXMGTWOrOknz/o17D0ep/qk08piQeaC1+l2H/eCbx4w6pjsdhX63b3Dw1oD1b0n/7wb7K0
pwDWwe9t9OvMoEoATnyzByb+JVbACDen1ENWJbyM//y0B0m+tF0mZOyNZAYEtmZO3vuXOQp0AXK4
gOSQy6EuSZZH5ubgAIPBV2YRmKTRIzJa5Gp0o48zAF4z4Z2TZFEf7eYBSEq/GJ6yjfYEPIH5TOTq
M32mztQ7/c6Euhp7COTODWeYpzNhpW8q2AxCQMtppgTpTOOXvEmXZ3/CUWtzVLTBliC0Brb05OOV
9MRwzy5WsEXvKsZxoHSBUAszw03ohQj+zy9KmvKQqxcFfBPHSHGqfYyvxOo/LwoFg2PciXkODtLa
VE8gZD9P2xippQKqTxu2Hso6WDrcgrXcuuxVbaOY+LhUFy6rz0tf29SbBoEui0fW+YNn0viXie31
758/7LVcyRSdlamGo/z/avlfZYlypDQxgsdMeEmNRv9ydNvFYYvyXjszoP3YyroPe4800SsfJ6eA
FHbE6WP8fXwpA3oSlO3VRqLzq95KX//6OHRwhbgWYmty3UA19LZRTrKa7fHQ8w4rihomkk53j7Kb
LyGXBtdi3rrAbxjmx/cgoc6+CTVw8PQTWd7rwT3Oh8FmPiSwZn5+aBxef1kieO3ggoi83SRt8ec+
Mg9Gch6SSw4aB3myueKfAyNkMHNXrgS3909Ekm7VrFIPOtc8u2PG6vUL8S69K7a0WC/PxUYJ5efD
yng6rGIPnMADxWS/abbmq/hQo1Zjl8C5UStbDzMwC6tjqKz1OwDmq8g35qcPECriEgD2Qr3PlrVv
zPoHVNIVVK0lhPpx97XROARiCwl6p4bUxNZcccz3y+zCFLELRS+fUxEA8e3wAmPUbTzj2Hdf/07m
1o2jiA7v92eF8geu6SgTaAZdzT+flaQc8GA9V/leCBkozuOGlFGG0iqQf07U1km/boScTkmPBB58
34+CwoyqdouqoZPT+poXc3mhhokHNHImzwV4zEdAHCoicSrZduTlrrqGOwyHd1Lmw/aWpYnMFGWG
xjgd/fZZCfxDgzamzgyk7hIuyIQaCTw8nJwYVpARAIVAMS9bNL/FB8uX8UYIMWz7+hYpZENO8bnw
htKs6KH67x+fteVxDxbqCApNgFRKGK0m4hnWowzNE1cFDgYLHipsasPtObtUxBfgPRCDqQFar4S3
eNlcmGP2c9SA8BifR4Bs3CQcHk877aEx7eJRAoGB1P/0u6c4OgQzGYwetHC6lvICK957cSE+HWAn
gdyAXoY+eli/9EEb1A8pgXN4aGB68dLPYCla6ouDzwwmSO6jLdNmOYyRW0ufUFRxo212U+H6L5uE
0RAZn8W5PqFz/nzxYqHXOdIg2b5/l+dqUHnw/ecWE6l2OZXeatBDPVLCicoQ+y0V0GfpZjMzoK3h
5+tz0KygEE7tjBCetDNhMSbyUOyzah0xQJQLlEIUgGawozm9O+awFw8tQPudAXSQgLGcSLwACYAG
8OKd7K5jcU3igYf1wTuB6AGPTBer9KNZ7pSh7ubeb7qW1MUTrxUuNSwNrHM50DAt9i0AyYMTUSjl
Xg7+GLSfH1OpTOPbyK94v2jRU02nTuvRqV+m1Na4OnjoBtqjN5eobxRH9Ad+nZeHpczpWC4YPIIf
jikiLsyzafmVdrPPoEoZ1OSaUy2mo44hFV+czXG4JZxFQL4YAq8yolwKVa7kaTAGdj+nv/7cTcp2
HxML6hiwLhzGxvw6h8XDrSCo/e310paSNcY5mKRZV3l903XpCc135kjvGH/ZPWXlyN4zv4Q7J5XH
A8+ogVU5uIr/tm1DAMss/jSQ5pOwQeeilPPK5G0GRDhs/WRGPQWHKUNUkK4PXaABVQBhZt7o/1i3
7vsqB4oOCC1n9PH2+mrSGxBpn52JG1zd+4SCZZeIBAogO0XWZRZMNzPJAkQBdiKwMUUP+xlPs9sl
CqU+ar2+Di4ruovCaV/juOVNvzd+T5lzZJRSAp9hBf5CgY+eM1AtHfprToCIkduc9BwnIiAdZi+f
5XeqjyDiDPtl+5NQFyieTsibpvwloIifzzBtej1XWY6mfVmFySbzd/mqbMwHJc3ES5FRlnGk2trM
Cntq3NMa5f6vvyGqHd3j1Aqj74c6g8sAk6g5TBIBWjDQ9UUsyyec2ggW+8Iqsl/LOUcOu2Aq1+kD
lrBMBVcBEZ/uROQfb2EVvg9ZTaQR//MZrmoHzbTioUgO2d6wIwpy4NjwgVTnDR2xWcfuHJwTVPaO
M2ECStAnuIDmv7Wg/tIl//MuruKcGtWMF1LuwnzQfHSs6MYiH8MrnmBO+I14d6P9m9IF3L85qW0U
jgZXNb7xQpXpw/70Qq9ykrquNSM2eKFTKj8pQXC0Asx/Y4FzQkU8jsbHbopIVDp4/YDUHxz42P7R
+ZDviZ28pjr4+HmVfa2ibzfFxIvRL2e/pV49myjPT2WWx9Mqu5AS8XbmB/se1ZsJQ2THqGGQWNL/
bIPcv3yd8D/fAMYFf3ksOnwAZRqkIu54lVY3F/1oneIMjWc2ON5GRP9/OmBfnfP1BSMNBIsk/8wq
nzrcZ/6soGs7adhGn3HYwi+PFwDp4QhgsLPUnX7G5C5USUtRZ90kDqq87qTmAICXTvjUCpvgmr9R
Z5nQnwxK7DxEl99jW9EEhJv+/v6EMtDowdbuYaOK/j900ak1Dn3EAVYPnntwpOC4KMM8mAj5OAbR
yZh+JHDZf79DhVuvXx+IpO3E7uF3xSm2E9916qJPFBLomUTeC9HYsGEyxjR2jxwfJ18GfSG7DI58
08/CAYyeh1Et/FjMs77+OX23ghFexiLBj5ngIzkX/0CZZgUKqFCNf4uvgfvwsEONhAN5Yqv8/Nq+
I87Z2cSkKTSZus4e/zN3QKv8khatku6RJEJb4THW7eSDl7G70Bh0FR4yhvONMwZHYhB+XPBlPwvL
Od319zE9Sc+k8Xu8URj+raPOjJR+6pT1Y2AwnSz/KQyxhJMGoDXpHqWW55dPxjJeSQVNAOT1GMiV
O+2uegAJjeqBCJBLe7ncJYg7Y8Rii/sajZnS7QGbyn73pjz//MTUv7R6p2KVck7BPBFZuj9vDiz5
aLR1n4IlT9fd46VAStjOyD1SuyTfzZbRffd63jYEbgzIjn73q3iSN7iSp7RlZZLwDY5S7yiDZ0Vo
VFCRR+cemruSExUOKAg8ZMhILE2kOKIwbm9Ue1+TrKs4AQQM7CFdQklH5f/Pu6/Fthq1QUz2KL9T
hb6eQZZm8NFt8T2VXPVXszm/JSt4BCq8/ltUAjogfPs/Lo87ssiY+Mvvl0h1FSRQe9ObVDvJO3Nl
bMqTfb7Mat8CYusbVCsxPV6w3QvMxwCpvUWT1HXL4H6YxK5DhWLivBVTZLyrC8JPE9raadYV8POR
DFWlQjzx504KTTkYKAppuUQMYS6v9cHHYBwKUL44OLq2zKtfk/LswcNWqVhkTHq3B6dYRDDFq/5e
Biwo2PqMf3K66Qg/5+wNZzBQoS4WGmc0mcPRO666kwtjbPAkFB5x0rHzN7Z/43Tk0Ivi92XB22wD
cQFMFbQbCdeihTMfnFHLmpu9XwKmfTrvcBURnRQmD8kQPHbTRoF4+o+0V6Dhc/OpHHgYcTnLSQty
SBcwInVHxI7IjnBzZILUlz4gbX2dBLWvv2Qzbc+qUW80Tb5wMN9eHMfKNJ3WdJAff64b00TJU4hi
eaeRp5BoHsAPOA28wgHTJyfBBUD0rGKDAmLZOm/1piUfwUBysC+dSwjB+0SMQ61bH8rtBSBvPEtB
/7UbGfI2+jiVw46tAaxlvpKEImYRKGQri5w0vlo0ilsqflK9sqWj/u58WNXqrkWGXLjRbvgO0J1W
578f8gvw95+4gyHguep0Qdr1PrwbFU+UV/01eYe5cPit3ynreNl/Hl/jZ3Wp8FJBs41nJ7lRzlnT
Sf39STNFYo7EvYhXEZlWTK4rZ1PajZvqMR7tk7CWOqdMbSbtORW97kowES5hr3rRGMrl3QUEexM7
BXBh896UFxXgThQRaao9YYcLwwFiv235I2VUihMadoDYLKM4fxpChOaHMoyLQE9CTfbUMy2MecpC
VQNFDVQhrKm0XpFnF3Twcm4M96p0dcGdjNX2HVwG3Zbh0ZL2oY51f7wEah08sJh1GBK5C0BBM5en
ah4bK73YX1oH9dX4Lvus3gmASB72c+tRFe3xAXOJfqvEs/OXLwRdFelG1P6Oyvt6tf8+1atixMrb
Q2fmmoTDjDdyMlN/whkesA7Ehs2FjAzV+PhsztpHhYGJ6liD0xxXJoqBt4SLvx8g3ArIClDgmD4h
CX2VTKeFqJZHTZd2eHMSYi+fmLGVwmutPdakDoqnAB44e8bT5UH2zoovyF7ybmb4QOI06Vx6L1ED
S94Mqn/uqfGM5YX8SfTMRVK4OiNuSLUQ2uHtPpzUUG8BvkYMvRk9ZAC2fz4Lv3dwrz7KVdYZR61i
SRkbJpkhRrXqaYc1DrMwerewPx1ML+9r4PUPtzbJ//EMVbarYhnEpOtwdOyGJh0kaWeguQjEO8ah
1QU31UGVvS9ZnUko4SGLoSGi8WcPW1gxcyXaC1TxuUfOYEKP/bDIFu8OO1O0zy1h2xfVcMSILA8k
UMmlO+RBeprh2FLDvqyDUfbTs9+g0DUEPz/Hv+555Mj/38f5agH8J/CkynCoBuApuwE9SMDuNCpM
tOB9oZ41ySo2f2XZNtLIqLvHoVXQykD/vW/uobWwM3WbeY+raV7WuDVs7d7pAAcLAfjg3CE3wWQV
62ymS6yezj3R+KKF1j8fhrkuLk547h2Fpay8S+J9Y26skrQF96xghIFkzhS6IzokKixA3W50xxbn
nzA5+WbpZbKvZAHPpcb/hf5SvtAsByNPXJsUZS7AdarQFr6vkVkQ1211F6WuWm5UbUb6mJBBVs9n
M5RTvtAFoIbx/PnkTicXSoHv7elegxukOXXLur+R834Hh3yt2n+f9lUSosZJ1oJslXb5Y/Fxauxx
Hy2Lx/yOTi/uQDcyru+AhelqKp05HZtZRbpWZT6aYpZhlSztogtgxwO9/saLDzja4r+LO4WbiG66
MF9xtlIY4ptTwpNZvp65x8g9vecfVetgvHwWHA0oB7/nCP7aSe+mlQvQT7kFZ/leZV/d71V+W6Lp
oJ5j7rfeZ6RhkT0SK2GcQ4bvXYKRUeGO4A145tLZrW1rdDLkJk+OSupCTjng/WfHNHlE9g9yYT7s
kp93y/da9+sOAfeQSvJArwfxIMzlpElaaddgfqk40MKn1R3hF4Ddq3OiF0ntCP8n8/SP9A46ZP/7
iHxX7g6aK49uB+G/dX++p++Auat7ugrqzWnCSmuNtMM1GUghcsVnWISj22SuhVALdr2/1APevc6h
8gbe7a1F/b1Fc3UDV6FYM/PCOlvcgMQAwpwAlzW0C9RtX+XXEXUmClYElyRbw+TRwiIau1f7RB2c
ug3IMSYDdBB7R+NEHN3j8caW+z8W1b+v7KpngretMeYid2dUbnR2Ybc2BzcC4Sp4heoQtTQTpXZb
MP2TEAooPVXuAf5oHCQYXYBvi5m54Ebs9eA4GyevPPly4w0a3/p0Vw/wat3Xw3nItYZbhIObwDkv
fBOnwfq+F9epsK6QE8Shpgk1MJfIAsM5AlWkefhpsf6kxDNAqORkta4MvBgVBjrwtasgGjZ6WC8L
eHnIgQAsAaWjwq3pNKZuG0FRcC6jXbPrJQdsgPECxLUs17G+bcv1UK7x2RK5l/qxamZCHmKplipL
Rb6Pqns9WuXlJlPuR5AHOncXoCaAARdi2cDLoK4isYeWoDnvxqVFmXeeEaUH0gfr1n6cltZ1xiqp
/77cq4y1O+kHPbHYjxK1Ac0t6A209Zspt4qGoNeCyZW928BHwJD6jGOMFGC7iMf8cPays1eYHrau
mIAlZ+dwayz2vVt39VqvEr/4JOuDKXBzLUYyzDOY/CAawgYZpz0hI2CAFj4Z18knD8xp7OBpRjEf
OXLmns9OCfGMlyi7pIUjEoX483RY4TpyRI6FnQbWsH58CsvM+zmgTAnMT8/0KsGp1bI8NA23ffpM
FxTF9BKiZbYugf7emgDTnPv5YvJVv6XU1VyRD1wsohyH3TuGhbyMxHlUBDy1Aj1PcoCL1xT2gOro
4/g+xp6CGQCzQx4PrslyKPXeofczRO9R2wnLk49J9glNFbpl/VSkgx1OvZyuOzMjRIsqr+d8QAPv
5J0pIhFyZ6jbz1saYtDv3mVoBEhwZB7wZz1xOkQQPnQIqEi+caac/JJrAtClTYg3keGKzIekdUvr
kw0pzSbtd2vaN9LBa3H9itFKwMBeO3nRcamgFDoE+Zl7DNNzOJly4gaIoXQVkBlqkiel2Oj4kRCm
SSjHGPdhde1mMvNUyqr7QZkf5VVlhfi6XSDwkvhC9jVWcRNQv4KxB2EvaTQZsFC109ETFFcC8IXG
Ex3YGIEqMjtbeWz2VurkmNELoZQFinIjmP09Mf93S35Vuv9JKIfhkGn49Uo70GB79Jn02j6E8YOR
2+YOWaxyXc+7N/kp/SVuf16331FoX/sNc2JTnAYG11D2y6hIwymrpd3BJCy6Ws/+cdAbEj/YSmXl
1DomXngcueWtI/ALbPV9z/x76as9g9WPWRb1tGc0Klgvq2ctg5QPFXkwnNe4aOsZMolXMLC6DUee
oO1BoXKWOCTVGpPRbJZZwclycH6lfBgs30r9jBm66V0kP9WmJEio0GtxEbJoK05Lm0wWDyEDSurR
U2XXpPkvu/QiD7V7AhMnvLT0+xsbW6dEdPp0avOVzLVTR3qOYACh0d6hC40zO51fzMMOnCUoNuqM
CsQbZ7D0fyyK/30+18w0UclkDAo54Vid6egg4SEVTi27JXZ1o6+1XqW7nebmzOstZzq6aHIBm21C
wcCo2dcaTHZmJ41d5gs0MyETAtORHeyyOf9O4kzNw4xvBaiN1tDoDIkH0KWV3bPpVuT8fFZcW3sn
R2iNvIT/xgOYRyy1dCdtHPXiEJanv0bHYn8SHX0gxcRd0iuVKQclqYlpEwDW2fcfFQaTuUPoJo0G
fpmJNs8RMzflGBiabzCRHT2EumRXKOZDsjp2y1rciPVKFqY/p/HCiNZnRmmor+kLnBkN4U6PNo0Z
cv5ic1KYzrnFRcOrAPFXeGgFqT67mPMeuANWbOjhGA4lNtmSrDonmfL9xpmKkNJfY/K/L+uqSDnG
ilqrainjlaq7ZvHZ5aFxWInCy6FfCRVM7/7ong/k2SNKIaLuK1rkGSkAzOgQGCVyNZavjg+ZERx6
14hmhWLL59zuFdqIRNK2nqt8Pch0FM9iX4DnL/rKUh5freN9ujj60nB3qe8orYXc6Zrf7YdxmJqx
YAqSdRoaIco4tOMNpjdd7eAFwURw3KehRqTFbp7ZHLWD5tOGnUJ8jCDy1kIlNQXY5ssO2k+DS9Dv
1pq87fsS3p3uxKGCtiEk+PAtSwp7l4b9Jg2Ld3Dl68MBhE79HE/fugtorgfc93kEWj3Opu5vRSEP
DHrLuh24gjCJZXf37UeKvMd5pbT37MBnkWml098N7vQ1+UJKgukPPf/RIQNMXD/znexIBwZBayhd
cN5tqX5aHawDjrdS/SyedkqzQqaKv0sULwajB4JGCaRm1bfhMZrJin9QVqfx9RBvyqOfYYwb+2K/
VBAvpVVdrxWmp83qUq+xnh77XwmTpAwzojupDS/NY6XO+3xbnn9heCxJ6yR+NOWVLs3yk0ytGFZI
VfXzzlyIUmj1wWF8VaR1rt0ryzpZjPKdUj9HMYdiGJ92uTo3m8cioSYPh2jWW2HLlx53R+2ROxxT
D4eufrg7m5zCKbvG5lvw8HjJbI0Dy/t33C+PaCBHs0hejVGgH+YxDmmpfUYNiVy4WozVRqg2nRKU
MP4Ajem+1gdaG1rqMhN3p5PHPYztTDYXRrEk8z2pcwOJoH55KWad5WAUZox+fAizNKhZVoflSdoM
/VxU74vji5quBOGBL+/Y4v1cPsx5vFYMcTdeC30gSrOBr7FC7iwtg65/05pVk07miRtCmWj9MpPc
EZD1F8C/XEDTJkFvfOrWL3ESNm9WUjsbM+SM5NWxWQ3xOmvvuaRibDv13uzfGngEzWPc+mUbNvCW
D2HV4iE144b4TnwYHhRzBgvZbytkBfA38WV2BsJSeS0OG2MgJ6FyWLW0XVERTX3coHr8qHufjELv
V4rplwraQ7XpaxiSttT2ODu7I3bmrVPhFwB+qLqrM/Qy7lNzdYhfuvP6MNw1J3rf8z69t+JfnfHe
m4tIe0yZo8hneuPCpj6sRVrwuToraKaXrsDwAM8H3dFISRpHODkaarkawdKp/EbbdORbcCOHkJLB
ADkNXAoSB0I+YGQa2sVec/D10VdVp6tCDq24ve9/0w6u2lATsBwKG2EuC/OkCLVj0AMFFMOD5gmY
au6lTxmZ0W6OfXyGu+UxyKmXjh6tpOLi0jQuqwUHIaem3P9q0ErlQK1pxXoXPBJgjDJVaf2088Q2
FIF+ICRnhiItrhpKdezodCV0fzzMXxXdl4oQy+FTH3CzVjEXNOyNgWnVK7UJI2XZK3OZVpnB8e+X
xazE0IEgI/p97I+m26hO3s5ESmDdN8TwOLwKFj6L7XEngKbgMpUjynY9Omrhn0+2mb/EsMuZNaXb
pFuqpLcNXTr/3AV6Oz8KHvo9g5s0fiXMj8fY1sbwNK77bHbMZoU8x0orGR0JBOjx08x9c/Bp48ad
oyGgIhk2A8zHAy6l1ZQpdBi3okqMFvTRKyAQYZ9ynH4mmJEC49JtM9se2lkkOQLN4dFG57RyDdxa
UFDv3QRTrDIUTLdOw6qeG2PQ8odoVp+CtgjR0E9a+yz5WUZYmq7A1/I66toxkfImPPcub0EmwS2C
5uwrJKsSWzxI30V0PRWvUrwGfJVCjoR5vM/Vksq/IB585s+emnoykU7xC8tLirWBZruEA8fxo/41
sB8lz1BdmBAHhgamRwexoivLTqGSqj0znX5PDL84upFkd4pdjm6N6zgcGPjC9AvQJWJZW57MSByz
HZRQSJp4NGAEB+9oONPYAd+NeEq5R2SomMTj60o+sD4DQkMBEt4NatqX+fEcZvLiNLrnUxhzXKa+
WGKFOTN1cnwfjWs1bAHTSPYJlKk6E07LgwXL9inJg6acF5fgnPoNQlLF2YPUAb80mtgdrN2QTgUP
Q6R/zyC69PvVYWqt2CcYcFkWagVHIKgjHHKB3ImuTG+VI2ofsWE++jVbYREtxgc2Z3NXMontkXtq
t7KvHvyKmQvuUttJ46t3Pk84a4CiYw+gtOrGdzgIt3M6BMKLfqe9kUsp5XMJXmqT8ckRKUYjM4Yy
6rGeW93PLg8XVhvKYTC0IRWjc9iH28YHRle/IAZviLPxsh9PQOPGXXrxaqiY9UxFOavyarKxzjHu
B2A2SO941r3yWe27vUbbH+3Dd32R+0ePb3Ly+e3oISwPtVZ7ZJNrQHYsZMCVx2Etw00pFrHG/HlR
bRiYYg5uCNMQo50rWwvxY+bB4NmMeUSzjwlRB5zlRZ8e2DQ818agYRqVYywcnnjUK5oedCC1ByKH
3oRmap/M1UjnKPXI2zqWcPfUn7faKcgQboQ+jT1yaYPUQYwufiYCVvVmhEoJTBTqJPGdze+oBjGZ
LEB+Yfduz6QEQCNf0R4VGH1O8y9xqY2vufSkNL7aBRdONZS9KvcIGYlh09ETk4m8XBD8YHQCAkWX
M7Lzd4Y1NECq8VHLAyP6uEjvWvE4DHB9x7k8yLZRvB8aBhFiZDeQtXMJ3SIB5CaFkyRJNxJOZWpv
/VA8XVP6u9FKukijeJI6m+6WXNsJeUDvGHD5ekc/uEnq6UePviKpjAK80HCOlt9Oj97ujs4JJ/Ha
tQSvatwI2WyUOUGCYoBbzITKzjfSTmUERanPhOrs04L9uez8wrj+dPtX/VeSZenM9Pbr9i2QwWe3
br0iokrxDiB9II1HhGqHqHekZSHYyCYDWFOdVHFZB2ckbrfdm4ni9s3W53Tln+7sqjHbVYdOkzTu
TIywGmWo4rY0Zk1nmtZENrUXPSgJVOr000kTt4Q8+lUmX0AtqE4C6IHfkbu6dWffgaVTqa6h84cq
AZ30r9bZf5sERtprVsqdJZxAAEHBUP1qXo8f4mOxN7EoLSbLMPPTksFUdf9D2Hk1t211a/gXYQa9
3BKdTaKofoOxLBu9d/z68yBXOf4yyUziKLZMkcDG3mu9bX1aX+TuKV86ClSC6QmW+uJiTkwUiQ8Z
kYUX6ag+4GmKiNsenvKf7J0X4st9QkqXl+Imo4XYU2jErz1ILr2Xb/++AMx/BCH/9mH+uMzLVpnj
IDTSPdUPM3dcPoiJXe/jX6EGDiYz6RR7vnaMpTEdOtM8uYj1qVtOWX7u8vO81yfsVH4X+zSwsRiM
4NPWdduuRYSq4aq1l16+yfKOCK+yn+OQKFytCUwmoYxIk7wdJ6qCSgl0tPaJw9KfFXYphoGSLftA
a692TiUfARPb0R9XryHRYPT52oiobXxhfRjES7U9CFtQUXHGjt66GoBt5bBBQ1xwpg6LW8LAW0Gm
+AVqQ8QnCFo3O4+8+fbvl/MvDuV/Vu3fLucfgP0sbqslJjWM5E95duTeI2HRnA8QGepIjHb+MxLs
5j+RyH/E4NGjITBBWIX4i2fpbytS1+sy63IQCkV2iu5Cpi8dWJE6+o+pcdKY0ZYHAy0vA+FQbhOa
CCqw12T/sZlI/7SWGDSqMRdcNBAp/QFoq1YSWZXJWlIZtUcK9nRQef4wMBBKJxwo4kx2Z8IPUMft
vJf3H9f+L4nHnxf/7z//D8yaKFAhajUwtAbb/rqjr+8sTVWjsXCn2Fdn9B/EJTv57wJXBro8nBfx
sZFPcxMkRmC1TqHY9eoiLADGWZCd9YRf0sybqU2DC0PMrl6lDl9oaKcLR/3Bl4kVVFZAZ6Slrsjn
hYQkn12/tPmViPF4fCjGR3W8NPVRSR7m8danyEYOSWIvutMzZSNy08LTELgm+6KE1k1goeHgL1Ya
UuYaVLoGirZjliN/OuVCmDGMvvRrTEYq3J1j1J5loXtOfUF0ZjmoCAYXTorplhHdki8x62n5C3BV
XBAjAXU3w0QyX6XByvdfs9W3RreSvLEM//2O/G8+BDvl32/IH+uyHjZjXhfWZaR42+IBfBfnmaRF
NOaI54GASE+vXE7FiOmbiAsAPMgrHw6d5aR0Xgpgh0OjB7GVTdAF9hABA7smcYt1MLTu9sT494Kh
f/jZTYdE1y1yJ9VbDOo3e8uCfPXM3h21gz45Re4ZgDiqn+Lo0I9RRUl/nvRH3XpmAciE7Q9XZr3/
+wWQ/jfwe78CO3sNlW1hcv8DjkqXppP6OYNGQYsUwvL0JChKXtMHKJO09+WdA4PYWmItPyeyV/CB
6E7VBzMNoWVvgytyeQiO3ryC6P2OOtZr4BAUp64JZnFH8dB/kQ6LpLMh2oxjgpk6LAq8DaWTv7SM
0yIenV2d+Pr2pWy8VT4N6zkRACtC2gKq0WxzTTBXBvcVtio4uXKQyMek6if439g7CeUzqrxIs7FH
XtlKRgR3+IdHUhQl5hAFxhehauNl2JCRHLYqKC8knRBBU5NaROLxrS7tOQRg3FwSxAY7edp+zGhz
ZwS+zQVgougDFX+XcqjQhNGhVofyQfjYMlfa01X1+EBQJbEE/BDhdSOOI2b2j+FSvVaf88N0XN46
okZxaEGaDUQpDYf2Fz86fiEtx3IhQ0TS+mtHNlz4beO6Ihh8xRzJVSXRZgBe8mIvKOBKUb1TsQuh
Qjd1z4RXjFrqS7J+dMbeWAw8lUwRwmDxX57Xv0S5/7Np/W2FyP9/7yYEpFZXKecAZr61aSdEE5U7
9GuV9iTby4CIwNYEFB02Zuj4OE9BV4Vaxvq2u8bNM6dj+vS3oDlkhLIb0ISmlS2yVdFPo0WlVJMO
Ft0jJy/YPVhUc1CxUyBxF/+jFlb1/Xn+38/C8Yf2WLbwbP7/z1JIyyZJG6ffLPqzdjLTEFQ1/tEb
jtEFMmMqYrfPwrR01NKNgAHJj5eOaemblVPLwdQ/DIYbSxzeIGluVZ2b3mXrpvSrSo992yBmcrWT
5wzauL2Y1lUWL0xupnl72jAvApdAU5BeZTgxMeOVSw44nnL1dwK0Jd9a4GqCWzSv6i6jdGmlS2qc
UuUmgXV0l7q9VurZGn0NxjhBImhLjEvQXHQ+nRmk9Y78IRlam2sP386UqQLcdP5E05lwBICD9A6j
NyaqDTCozWt01xyBOlwt8uPP4Z5NtkhAsunouOSkkJh+SFHw/actOkh7tWNr+6GMEOhg/JQgf6Sg
sQLWA6f4rHugmWDAcRnCAJbYIxpP2Rx58fv6nGiXaLxk2qXPrrmAbEmzSwp5tI6YfSJ7O0/vpFZx
Iuflzj0QL5YznxPMMuG17ZYQLIIXGbGkH3LdS9trYoV87JXPhRx/ceYvC0/Q5oHzAP8vl351Jg0h
pBPh5+xQAjsKGzdxMU8dYVvNoaSdTzzpJ0MKVMSVbNLMAMDjCEco2L164Kouj+NvlQRuBo18Ck8a
c9Qjmzg8WOOWfGHVFxmiRQFhHWIaIgWdmm9ioZUckygY4AuFdiBI2LxUjw86pGFthLMeZNVpgNJM
HPlH/SJ9Ih0vfdm6tP1R5OTJvbw/8vXchsYapkYoS+fW4YV6mRXCkZ4AciGfCJXqqqVhs10GzHyR
AwrS4W+D/ifzVTjIjL1YnQ18jaFrdGmRywleUNwpzoCq2YB4dWsG435DriD/z+Rg58IbujtXkvyc
vTBytMyPgHJge3GRwpebXqQfzda34kCQTlvmr1W4rrvUhYM6juyKeWCjZ45QFbYEtevXEVNYvJld
j0y2eVfcGcQDF24MiFD72+bWmMGAiYlzAdxjwhDehOtkoON7s6TnofOELQSK20qX4zP+SNG3aLse
qcBdBt2BQyjxxT6IuemlO+nIpRhNc9DRKkMQ8H6QmYzAZQeF5kB4pBpfzVDtQt305x5Uy47fOeMG
vHIIhtQdFrVYC2iBv0mv79j88QbT0K8HQ9tHDbGVIfYxMNaujoD8crXzc8sgMQbUKHvcKUgO5F+M
4Pmb0TT594xvmOL1PflEr0mkltqG8rPGCD2Jx+KwPLXFDhS2jmj6aEFa7RfUczvZJtvprrlmR7BH
80kUHSEJ64cEchWgBQytAti6Vb8GXyAvOb5Xn2Mgf40khRIT+jX4FXOufkVX+ZTn1Giu8dEGxBGz
CSAvB2Rg6g5NKQAfDNJykCe/6Aj+sotfySH66o6ryFO+39Jp9iemszDNpzmn2YOQnpLsOqqXqL9a
4ikaHvmdOPmPyljfu47/3ZdNQ1Zw0pHX9UeTR8TOKrZrJN7h36mM7rpfwNpylqlPeu3q1058VQtn
eZft7GwYwT7Uk3oUbtWWicjyEYtqw7HFnUH9JRyM6hox7JM2tzz2YU8loAIX5iQrM1tTOsmkZPUf
PbMLNNQshxKx3ehFGJF+N6/FE5i1CYDzQjo6cXte/5Z7XGSUohX6zRw/z79XYP+oeDUkC2+XISkm
Zv3/fySJRWPNnc6RZFUHBdj+nL4qbI+lm5fOolIGHHTuHU8WC4yly4QURki8lqkNg8beiGsXTcW0
89iKtYMNGgwm6349kFqf6SftxlDYAQsmMhfTBrpX8d8qh5qE5dHp/wuu+Ue53N8/zR/tpSoVxZg2
dFiNxfFhN7ID5iSUdna3PmnyTOmw/qTPkiewkIP5Xz/+H90MLCKCGAgKIYT5j1pFU/pBW1RqFZGM
ehn1/MUYyAIPCzOQhKPePCrKubBCvbmi/lJjDyWAbJ41y5vyh8k4WssZEkcXnhbCpwv074ds8CIr
7Bl8kVwm+ZjkYWmFtXBZ6wctTmxjepHb28KsJWDQ2tn4FckXAPJwzZfzNDz0xUWvj+r8H4MviG/4
hyeGKkYx0Jlj7/qr1f1bRy1luba0Yi7eiVF95OjvB09RE0SnnCOH/GSZQb4f3Uzgym1UaYn5uaDd
JxX9wRgOTRNK0yNzpY/1r/o2N2dUMeMvOsEaf13+Mr4I13EOzLDw4k9KcwFzG2w+xdo+paL+jLJd
UJX/4shsSLbge/J9sg73GGHE0xgH8a3lDHnkuGl9xrUdfoqZT30/Ixp721qfWln+2ILmS2l9afxt
Pse3MfNbm7jzmlXhSF+WEhSeGP/alrMkB9YPNvkMtIIYd4FMgOef43n4ba1uWdSH0Qia3xob6ojL
7me9nKKfVokVTxdeoDSkH6DEteBIFyv3R0jR7Xlab2ZQm58d8LF5lBov117AZMrkvPyiIxW3X1FP
H5Azh7Px2zfrw8KgoY5AjtnB+O7JLIyD+YvoFBKoX4pdfmoax/beM56QUD47/pINu1N/6vOn2UFO
5R5/ry5PIrOdLQxQ5GYtvnCKxUPxPulnFhGn6MB0jdkWpv8APGTlnwpe00RKK6s8FYSU/v/dZTCm
PtGnEt42sRsOl1V/TihAV0fPgsEI+i0YULaIAWUo8s2I5Picwonaa+9+oTO21FPXI5jwOofVdi6a
oOr9pQnV7Zgnodqc+/3kOKxQHnuH10VejRQJm+V67D9Lw25Eb4UnubN+OvPYUwNk74IWmrT01rPO
RKTtWc799dLnPtowNAkyOjDd3iUlLkJbEW5FJ24aiMN4Eytni8+IRug8eWIHpI9edxct+CMfxYL4
A84aHHACVrLs9jpt+LI4wA48HXW10+Hy+iGSunhh5sN3Scw+g3If15fuo4pPirO+IqVQdJ+0UmR5
1IJCdTO+GNWH3xB2qL0bktszZuYHOJkQIXB9gPpIcxgaT7OQ31punz+pEBOOSFv4zqmzHhi1BVrp
jsKxR4fzIyKPTcPlcyb5BQXechG5XLOnGhdMUNWGlvKQQcvdrYWMCfBVqkj1xN+A31ATxjrOD6ww
HTKc+QLKZT0X20sf6kMw/cBUVnqYdiqo7P4Qf2g/RIxcdAbHRgoRBCfDzwp1ampDO5bq2ZCPAPk4
ZFQbulXzu2sdLkUgRj6QNC9gyb62oT+95cCVui9rYQfnlx+otKGIzPG04cbvyExt36pfEHm/hLNV
ny0ysN92kodW2+7zG7a10ZOvsRdhkaXmhC511kP71sGmeGX3Hwcpyfr/tCX+ba3/QRXkbSRKabWI
93Tm3p775lGLHtr4ll/r3mssH1mylp3HLCwz2j4XnAwxkgzMRXCThP/BnU2bMdiUSjXiB9npKzem
QYugiAPDDKqE8JVFPQsgyWetuyzNA/2ZKlDtn/reS755aIBN9CxEWPWIAmoi5+9Xy0CP7mEdPYmY
DtUzDQd1QwdLTZTL8pwvz0V5U8rbUN6azm/IKHppmLa62EnkrelRacJKf8gZk1gQy2MX+sM0P876
VTGPeEC+kveCSTpe9GGwwyHAwn0AmUMoCaH1Y6ASpEbpYIUW4q3qIBFEfGrGAAPZInBUuXxWJJtF
59I2Ft96gRENRZyDEXcBd2x2gQ+i6Czxq8nmGVpkW8z9xTjiyEk619q+89azGN3G0BHTSd67jHlF
MFl+l3jGE9Xu0jgloR/wRptfvFO8w4duSzCToPjBYAmmupchvUsaVPwOOV6Cs0LxIbojZgVxQxOw
80RYdQpnev76IscHOATk5EJbuaIfI5HmGzcfIT8ozCnOz4nu4ygtMu/ZmLy+Z8+mnPa2E77Evbuj
iIaZoQGvdmWZ9QVZwL1Km+sqM286BqGpdsGMeNW/xqBR3VX0HXSzc34UIwRTz4vpp6wamgMmvs2n
pbl0YJ7RQynBTp7V2kd+xUm7RLusZFSOJpn9gFx7IXbYvuULo3o2tLXZPktTYzJu6dBX65JfxL6e
H4vELRE4XKJ77OY0HbSJkPcyOjynMgN2q7H3tsKTWT/shYk/6gdWdVocYTWMnxqhL43dkpRJ27ns
EFwz7Fhx1QWD4BV0Rl8a9qjh4FjfpuZDyms0xZ8DE24w4UcUhTzkB5DlpQtKTPOC1xlhpDuA5FJ1
eM7HvVMHLlu1nXLrGmdmBN/sU26uH5vlSIaX1ch+QwE58JGsJS6+CNF/KCRaaifG+pk5ZhT0EtCz
m84hCJG8HI3lbGjHguJbd1XD1UiEQZ9JVfVpYb1HjwCb/5fvNxWZ43kEG9dU1pPbIK1MH2JeGL6P
EBAkjJxuXK7Y12hiAQcm22IyX4zv1EalO5kwNy76DR0ZMUHZgyOj7xLtDOYmtnEjQbTA8s8PW+WA
JLBlRkCWb4WBUINCwO3s5Zek7/wAKcVwwCiQZ9D67GwRdj7aExvmbqKxi9eeWLMt1LbL3B+X6lEt
HyrmwZQBdvF6OZaZ00tO/04ZRmbChKggssvc56kRLvF5yQ/6TxBR5U1Hie7hwommEGftyCOQBNSl
7epvb8AqoMvJAT8Xffy0koSkLqek9qen8psGGz2jzExPjtvpocUC+p6ZJ6QsHFrEPPPTgeqRIln4
TaNjMjv5WcG7zI4nOZnqJzVrfR/pRmEWzyFWd+DuGkrG1lEYMEeTEWCSg796EX1pDcrRVq7pS+4X
4CMIe8gX43BW3Wo95GcujMmoBsRA4Kx2TVdGpE2GUhvIG1U3VYbDYQ5tG2E3Pg7mnQvXZOFKYM9w
XP+S5gvD00J7Z4ax9Nh2z53sV82pwUbeh00ekvRjod3oD2vqSMhNgJ/9xnLVyCOSQSBtRXRa9IQe
95IjjS59AyxKHBNm8K8x49un3BCvvqu1BwvZuyf9in+mvb8RJZN7KE0LV05OI0lL30l7yrJLUR0V
9ZiIfm5eFvUk6mHW4ee/ydOj3L2ZI2U4gLdvWJcGP0LnKctb0d30PIiyUNbQtp/i2JMln8e4ntEt
n2rjFlTVU1++z+ZNmy5x9iCa3pBAFNpj9LxMD4Z1VhoPjVPSeOlPsFI8dhGCTYAunDPEYcm4+tDE
2vkn88smeyid2gwN6bZGl028zN0tXu+b8NhHB5QqevPAMoZbxHrf0excVunJaJ7MyCf/ihjlwuab
VDyB04GcCObE3taPvj+a22Ml3zb5pg1PqvaUlXfXjCK6uvsoISZ9VtMnubt149MmXLck7KdjUt0L
KeRRy1l2+VUn/7689QNSgXvNQkcqJ7pjGu7bIf5vu+nAsGzlyP4kEYxoPA4WMdlXRfImBqaRrYU/
X/JEsHrztnZvufjUd29rcRus12W6bfo56h+34SJ253r02q9csg3Q+OaAkodtYG5J1n805uMWBQNu
kPzWKw/lf419lZV/IhdJSCGkWBUZnqr90fpu5dKu0iJs9xpF03DshIuGdQdYIrkUlg9SvEYunT2w
stp5VNoAvUDAbGfwsBIKr8qbFl/8RIyDVVIxXNoCnZyM52qwZ+IaSZqhEg1brHHvxc/tOtaHjWF4
pKdXjaOdtTPl7CI/bqyIAcJud/RtQGuIiB+4mhT3bemkWJhi3xK8ioe0sluMSSmabIYiv4MtUCpL
ZxMTV+dAMLYznmUKhIN1Qnp01OrDeqnfGUxovHTIzL8TcoKf9K/shEC7J0uL4IMUpTuKNQfLNa5h
cPDosZzBot2GNhACPfMbzJECrRzOVrxYOwK5EENI/NOwhwkM5sEagAINXhrdW0lx5kTM7mN6KoUB
KUQI+wl/xqHY2DNNAo90gYpot04iDAPWwmAlH8DSkBGC583fUG8CjhLxAILDdwxQMC+QKBGwaYPj
2mYXb4ejDtyCcBjs82ekcqCl8kF60kofJKWebVZmPzgTeYk8EDHa5ahwot8VwXYUNAp0mMv+bsGP
Qc4C7wJsU5lLv0EQSzSWFdSGi6Ztrg7o2BAPJaCzbNbm7ihAXokgFKee2CNb26UFEx+797MymGqX
s4eDEtM6MURc9dcMmJsJYned8zaGY/L7wqHAQMnPeiLYo5jckzUFwDorM4LI49EuALX/jlYRtf5P
RfbfVvkfDMpWEJzbWol4L4GWEeNoYM++QVIUJ2ewdl5d4rbAfeOs9IzVNynJkc0DYZF6r7HqD9rP
jb1dDHNGd9MgJfb6uP0mKmLlMLt3zaH7YvdBVbHDr8RFxwdQvlg7LI27iXaHB1Ohnva6XRN/mwW0
dl5SBamE6NXO3saM/pIi8AiWQ85BuhwpNDbTm42zmDEchIcFlJiKZvgCw8iQhylBq9jqsw72SQRW
6naIjoGYwzqmDuL0O0yQk+hG0djueZnjXwwVmwdO7ukLHsBUnDiG7PHe9tLlU0CLmUOFBkbliN+J
tL/eZnhyFCiG10bBTEhTeq7SsFXdMvbrM/0YnZqEFiHeNQfNxDe6GUEa+nGYwooQtCpspJOaeIy5
I7KgBIbv3ErwIKxV9aKrF606s7fhp94+ojQwcQN1p5lIyunSZKeGrqzyIK0MwvPmgylSGpH5uufn
QBwQaKKDaaenuQr0+Uwuzb+vFln+R4KdzGrDNCTm5ql/hhMnxWhGpS6I9wpkpDgQgWNNtjT4GdPD
uOa5B+2cxL6SnQvgptg1+/OAQrALoOGQ50lGqNbXhYmCzBAczmJ97a37lr601rW17vBoBWIJxDfN
1agfOuWs5Odm8iVYZzKEyAWdIH98Lb9ZEBEQOPlJSL1pQinRvWU1rTJy05sZhz1W9oeouRbSI5G2
zOZFCVLHjL8m/ifPf6+oYBcPX8FMyl7O9uem0kNDw23BXeNEQbZ3kKAEE1dkoF9+tAxCCpxlcKM8
gPSLKz+THTSCHNgTJZfs5EjYGm6qiyul2GyqEqR1C2GciTsVTIm1uz1kxoWNTJgjMbqKTm/+OPfn
xQgzI2yw8uX3bbov04m59Bmb9X47mcv2oFDF3wtAGpKLbDNx9Ds8yFT73Xop5Ac5funB+o1fXcEj
6uvGNwZcPDG8DaTHKIq19ZndcNgfOZcknZ3PUA4xwWtMlvnRv68Jr2XPspvdZKiaA4XyEHD83vGd
PXWQ5qDKd7bolBEb98hfscfu8HTHeCD2px8gbqgym2ABOtB8k8jR9EEeL4kaSsMV+cnCqVWdKGDy
6CHNzwt8qHQxiTGxqWTT6dFKsoOyvYvrOVaD+lskBIXQBrIOzGtBnijJmPVjDUEppJ86wS4MMGid
Xjtaetjg16JVbavH1Ly39bfWPOOVkvnelDnXZARJsHihaTyKxWOyPJrFYzWdhOEmbaeY4UL6s6zf
x+021ZdePcXWY27cleVRil/n7rfcPer1vZGvlhZMGqDvDfcM4Gt31OTHbLjI0gPeDl29LdIVK8ci
vtXROyaPBGHAcFPiR6P7WLtfovacM341OWE+0BIMF6FqnrB4wMdGynGxgoiZnHCtaOvlxzS7YJ0o
zROtJmCCYgVJecZ80Vc4hI9KcTbxWfTPCT6RGPLkjoskJ2JJvc3macToIUEvhlJxzpKTiHC8+hz0
37P2rOsx7CTGFujcnkHkZgK2/aJor1v1acKl4FeR1HPJ4ueN97e4eyzMJ4OYUdwZWEbM0yS8pOpx
QRWxDSj3uU/HQX7s8qeCdnA7GZMfn/hvIz8m20lgpLzsm8I177CHuS0fdwjNIuBDoC3AfVZBVpMK
itQAfny3mPlzyeRppgF54NwNnT1j3XHhMFu2CEpsBUW4YP7Bm/KXZ6Xmd2pX0PaAOnp7+RWyxNzQ
mvh85q30NvW8lsepvzCxqX2Y1x/8PAw+zBbEiGMap1y+5NM5Sa4lRhCN8vppTFAKXuT0MvXPqfbc
x89V9dnBn/XP4vpjSUuIytd+fdnir3X6iqanuv2NGblNLyO+aCBBWlPwuCLkjVvrCee4xLxca79S
snIsCJDsL8Pkd1w7+YKOdME+VPukXg3Pyz7j6JhgnIn3D88/LaNdSw8dwKSeeynkuxKsQBLMsw9a
BT+vt1dlPCLQQQPAGsf4I6vPfe1TH67tNUPpJHEO3RrpagooSl4iCf9KoBsn/rRg6VqBYPkKlnfQ
2M3NUnfl3rDqGASMV0nZvygZ+b0yu1x60IW7SbOZ/cjXF9xMkfiw4DgSr2V6ieP9sjf4cfqbzHva
7kV8rVqSbs5GdzG4AiT4Jj5xgkgcWBMb5WuoGQQbJH7LqpMvYnsV1FdTDCL0m+TLcw13u1GgAdYY
p1oKtfKziq/6eOb9bfxcE7Pyw9qciESWsFtIXFinYvlsbszIaWYTc0iwFhWfv1L0l7l9HM4Dcrof
eEF3b1hx5r0KK53zZeE+iQ9syK1wTdUbP4wXbReA8tDCpl+wxm8ggAA+9fTEu+EV2/g5G/YVVPLu
20cDDrJ9FF/JLRPMgLucYx4rAt4nL9YMIMxXMEU+izmeRylUxUBVjjrKTCRj8WmU/bn7hs9pzXcE
EOyoLBtDfVU54nLpoeY/G/kcZffdRF9N+5FFX9L4Hu263O0NCuJ1Fj/L5B2D2Ng+1t03n2FeXirs
N+b7WtF1e316qUfSjME3DDb9abtzWw8qMeA1eFje/uJIbTd8efTQ+N5m813Tfing3xI7shvF+/+m
yfsUf23bG3hVjnZjPG7NQxJfZeQr0cuWv5CwMHXP3IOSJrFBcvi+L7c+GNSz2Vyr6KVtMW6i6npK
WQXcvOJtSn9M6isrgiCGfDzLzXXrbrPxvsbvEqlZ+XlMLonwEAvX/sdMRINy08u7Hl1H5daprwC/
Xfe8YnWFgqe2W53ZctqO4Olib/i9GEb9GyhP+8alMiuE57ia4gjoF+ycFsbgehxmg6pqRj2xOBz0
5GysZG79xpqKLxUmQYB4Rt3odBQYvS+lJ72B1gAe4zLZKQDNCznkyEeS+0gIMfq3Cd+tl8setWQj
YGVmREDJu/Rb82z0p1l1al+70wUZLMXdvOljB+RXYzrirMwYoA0GSDQpbPeXyWCHCEWdTT6KhMIQ
h/OXStpu48oMj4KWAF5FnjifpjLcz1iT/hEf47U13BWYYgrbxaPHaXAug1zGPzYJG+EDopNNpUgK
ZuvYpues9Ds5GFPfmM9zemryizyDED0xCbpKH8JM+zTbT8H8KOZXo3jnn614VyT8Y2Qebk9T69Oi
We1dT32tckydTDJfnE5VFvR6MJFAjefrsUO6MB81PYxNj3B3xxJv2OUE45qZV2N4SZPXUvhZqRfR
eB2M59z6nU3fAlgZYNpAAYxAMUUYRZvxrWdfC3mX8p12gG/Vrd/J8jOJPwomk6cUFF9lRE23q3rG
D2X6Vtan7ZbSod5EFCbz3kDUtJZQHMJveXs3m5dC/1TVFuEfZc/8S0g+6vxnMv9W86vSHOP43igv
Yvo9KC+qeu/Ep0ILt+YoJr/U+LfZf1qTN3T+vNzU9iXOvuf2JZmpgvi36e8q5JEG6LaK76UJAA+0
fzGz/JCgEDMi4VBNnjmFEmgQniXe8tbc2/Vqqk81ZloJOX5S/Sa7IEL0IRxxyYLPxaNvNs9i9jlJ
zyITH6SPRPoQRBwxoHxt9x7Lv/vqY4WiIi6dtrqJb6V4NcQg751YutKVjs/WdjRGZ/tNsYr7Lt1O
lhQsGIro5Z4RaLfkdVL/gaQTqlrs7puUyLzeq5Tbmj5VIvUeaCYynIvWPC7UboetPsUcT5MfNR8K
A2PLe8zGKsF8+cZzvOy2b4Rt0fgk/BXIUo3vaYtMgEe9+IzzEMxnIN/kCVk41Bete02CH9FD09U0
gS8vyhJSjaJWqZLjSEnJpG9kZxm2dyce0Zg7JfMFEHQjhi49sK+OUYX5qVJO/EWmtTJyj3gSZgoO
qH2fCuVZ+TG+xQlOgRvayzz1N4K1dfxZOzyWIeyPz5BqwL+YfHjOn6TcXZ9BjiecM6ZDed8jL1id
pfc+KhGFOeKkAwhmxXAYffdeIomi9GdjnX7BhWBXFFevCPSnGMs7aRqzr0ihYJ6A9HDbyC0DiIh/
M8h7YcyHaZc/MS2SUFE98Z5SbLLsbZ2NO4cPNpII3u8BcREDyEAiQKsrpLPketBb+RlyZbYaROAc
nrAJvaOKjkJSoPQoFccayqU9YAoteFopJ4CKHgnFpwcK2kA+y/LB+pV+EJMxvSJEPncIgo8EViVU
U14ehbxgR5IPmJUtPvbfOKUyiKVH8WsiR5bQ/Wqf1jjOft/vYPnKWIbXAoeX4cqH+Jn4HGYH/Io5
/M8rENOAhe2AcxEOtbrkWHtuwg+QJpHdK9qTjYxH+Wt6LfGuh3isdFBDEsdQKCLPedrFZEwD0A6Q
rW20s/4zQGZKIGAwwPYyIKv3lt8ADdEdIBOrCJxk6+aI4qE7Poni7F4VADdA75ZwhMOYn5m52eMw
i+nhT5oMuYwB0MEbar4VOqbaHZrBEmoxYEcYzrIGwUIrGHRXgNpxCBtzB3Z0DKOEAcqOpngL9uPZ
B4lKsc+L13g95Ry/wmWqT8ZG6hAiAOIzMKuhlfUA+IofRn6M1isah55xVP1R2C6KQNVui9IZPB/Z
RpTB2WC9PWg6kHqwSEd0ERale+bKJKkA9ZWOQOqBxMElFeEghrV6RkqdJeHa+fXHWIcl8gyvpTHD
KYsfJfKSNVCtANsodAc2F6k9lKh8SVjNzxogDj08U6CoLMfjqtrxzxEDBU39j/k5Fvz1Ga0rxyW+
GNnBFFdraAvDFsVFiYAxqBC3of1hzoRl77vY0wi4jhHCxmsrGY72at1GvJ/ocQk8Jb+ZA0/b/4AP
xRdcoZFrAy8FS6CRgbc7aXkAYoxUxq4znICcOd3nYCVgXfZ2GoRPJLvQ14NlF6R5lL7euzp+huYg
klrNwAzmaZkMwRAbNzZwsh83OMQLRmoj/yvCbjhKvJXIHYGQbB07tw4J7JDvGJFhn7gr6x4tMzbA
d6Xa4ZSKlClYNzSZmR/3J8DoTgiW6mkcH6eaNR6oqC2Hg1xcou4+moy7uhCmWX6wT+TfuRaSgVXV
Hm8e4J829yhxNiyhtB1rhn/1LB5f3HMkPYWRosm5ab2q8CuyirdDhYOcglM9i7gcaRssNMAem02J
OJv5IBDVOKgEh2WJ4xCSC/M14oQIRTHFaM2LhNgvxiZod1W3V7Hz53v6bfLJM8bOn0znOX6NZddk
Pil3+EiJqTcoaY7q/xF2XsuJa9safiJVKYdbBXLGgO0bCrAtCQQop6c/3/S+ON1eXd27eq/cBoQ0
5hh/GhAIi4oNHjGUKElYgwf1e3dHBWqOueVvTDGq93RGmJzI18AUcifqSwIJH0G8Vek4pDnnjuWR
S32dXCvsyOb4mY3u5vDeCrM4vlA+N69QPMdKB3Iw5g4m/RJLss1oaKHimcnsinkMrHLQREPMFhhH
IXLIFEPnyKMbYyE4DmsESiLgBwnpg2h+cvcQN8XQ/a7a4RceqJz/SJExUd/cTHFjCUkGOUagaiAy
ACKMphyek3shPPERchSmLW1o3ScZ+h2czQTmwtOT+wcdz2teRBZMgIJT5DxM8bm0PZ58Ubgs+msR
s+JXNZfWVRVPJ2sKWJxIoTsxdxMcs63tgU0CPLMm1442XTVE3HQlgj4ZHGsX8yi4tgQlmCzUkWou
TWIxjWVULe/sVGgmT3kYf2H5LNACRkLzTWoZPJzg64i9bRXB6DNl2/tyFW8IiYQ5ZKncqvgKkeiD
zE8w9CIYBAvn4OUO0vY5RA28LuSC5iO2BrECWsK0TmGNMmz7rlKwoE3ycwA0FpWCKhnC641mBHYW
Go1z/ZoE1YrwJm4HFIBE6XBCcQUiCDm0nLIPk4ftNrPd6qPXYKTHHLCg4kQZFHxpIZMC13tQduvb
dfDcAicBnJ5EejuJhEBU96sbs/jnOjTPNAwd9mqaOSot60n4awfb1BRvnaRNENrCLrS9Z03Cxi3M
QFuBn4mg2yBZkJUNg1CxUnmmwcgTA18Mbh+8mHwH2Z2r8gL5MdlAnLo9D847lwAlM3oa+gLUw9Lm
NhXhK9A434FBiUYwL/qNAeJizm/lOeXuRNEj3L/fa4mPCc0Vd2GGxQVDtu4WCFjchDAHPLipMNYC
pyTfbReG6L6BqvRi0VkRiuEK1Zkk6F7yHzqRYOopd/++07cpXEntcjTyZPHbnFzoYe+XUMKkgCxD
wMmq5Nnneper3279x9hmZFDwAhNCEsSpzx/NJ0HBVMZJ5ARlOlBQgi35uzadGSnM51xTp1YzV25T
M8e2FGAAvpo+ordO4ksk0WSiNqtSmzYW+SdDzVh0CF2iiaQOTH1khzOqctSOJH2BHezZ7q/NXK9X
/HPltuLn685axioZju/sY7B9lbSTaP2I52m90TiIr5sWQLgakhFGZAWNUIQqCj9nDyI+Lb7Rw5zw
H2kQET6kB+VjavTjXCVebyLNo3KmOdsjT1W/KIuB9YaOm2MumVnY6HM/bfxuXiNZhRQSvSuBreqE
oAjaqsoZ9lHjde0UvhoP3EMZcmOTJBYTrZoDDwPduHDbRTFqn9MOFSPeuH5xey61YmMdVxpkbL7m
RKZVMZQR0cnUDdSNtc/xJZKS8TITj44awZq09iy7r40bhBj6ewCoiQF8AuwjESE4vVWjK2YMi5ca
k7xH+4F4K2nZRqAMSXcmPkAWbx4QmIrcbUkskCbWuzTvbSFszdDkJmNLSM+ZHxCnDOmRRHiSvMDZ
rpxE2AJatVtQ0TuWxLd7RD1QTnmjYTGk6XZIoxYmJWTLdx6ksTBm4S3mgvEcW5P8OrSsgCdbQTRK
4Gk5VRibnhvZWZvOWm/QkU8cTiuCYZJZrYzoTRg3YmcUF3NNXlJTcQx1EVrzlYHIB0cKSlwgK31W
JxObOA38NPJKh5rullcITOJtr6OqmTqA5M/FzR5z9VX0OWS4w8mNWmMhmavImRn1qHlyaw4KqB8m
NHIxq+k1pByuwtvLETWRdt1H4dZO1hzLJtku9sy219fbomzXpjm3biurWkbWKmnmN/3UPhkCgIMn
hTnn0ELbl0TYcwS5TrIKSrkjt3k2yIxZXI0JFiBrJZpyJDEbxNG064EMxs/juglnRfKiVMv8uXnc
Fn2zLvoNxIwYaPTxo520hGgqn0+J4ZkrhynQry3Yg02jLY/3sa6N0+41ql/MaFk1s/6+VNhXZo6a
3fUVcFXumZ7QfCDThItDWunhMyIFAAIumSANCGtcfyJwgpbzmnnxm/EVHfQXMhFklEouoSJ0Aow5
JS1XNcKL+XeaSHH+SJ3LODGxq7NT8Xvz4y9i5lg/KuXdTuVtNHttWE+mvVb7J36f2CtwYhIrQYcV
BbiOGlKcODKYbtC/U9vYkISuHZobyAXlPkkmbsOKYOJdcPHUmEG+fzeBBfSpgKC5D4v85CJwQZBN
IAbJB8KwlbPGzetooFk/xu1KsKzm5ggZkYMDGx29EjbV4pFhMmH5hHsFUYqEE50oPOj6kIORBREE
Y/PXcD1QUhJYksiv5c06/CvOGsTWwGIwR48tuN6RIk1T9f2GAYhjMCLCsmbF4sZaFEDtubWwNiir
Z/qyW4LJSfsSuqJyY5wPhnv9Mub3mbXGWGcQtpm7QB6s+XAgrrykwTTk0e4cI/dJEBVRFL4FFKV5
PTF3pC5+/5DiTfrMv6rLY28NmwsTHrYk+CckUihAaO6gnRt0q7BWyBOIf7BEUibFkOwcQBvU1jQn
HZs79jD0BAHh0+J3wGVi5qFB56ThL+gXwAJwcV3RnBDDxwBLz8IdhmKnhl9zGaWZ98jfJKyEphDJ
js6c7ricS52JPNbFpZPvwiUCRtax/P2e0//IY1ssBRBrUiwMA78Lo627pGZGA49dwu0i83vYQ10n
44am2qs611kar3gxRfeFYTkaxFffSIdGtARbQtAA4oZSSwcQ5Kl+DPIDSRlRerA8e4l4gbKM/IBm
kjM6zALLj5dSiXCMSMmBNL3q/vGTYLk6Wv3jM/0p7tP+5TP94OaTpNPbaxTL2+I6MZx5v9XI6DzG
wEjDqx4oIafkiOzOBr0f09bSiMEnA3lSY9KAuVjS+ZOxInT0xaZhIcDcUSbHdP5ILx0+GFSF+D8J
E/qs78Om8o6OW72k+Lj+4QVy/itZx70hNpjYjumwGO3Hp4ie0dVsug5LIrcIXRD3Hvjmd+IHzzuP
XMR5y3IzEVrjI2dBsUKKCZm7jw88fbAs8Bt6hkBEQP8pITm4IMhY+hDFD4ikQFfgEVtqcDffGGkD
xLYp7XDvK2mQthdsqw53KAl0wA7M96EbXuSDbblYgJFgpLS6GYjF80PB1lojbCaQFFjqu8l9umEx
KiK/eiU84+m4KPR6wmI0H/jzpnlo29ovojKNTrTLOMboOu5YpTP/diFOv2BjIdsJEOYqHpFnScV0
MJBYYqcE5I+aCp9dZBwdsfn8K2JT/a+dhItuqbLJagqN9JAfLiSnMLLG1rjoEkEU+2aTL0viX4Tc
G7+HUN+cMWWAXCKgUEQZ0QgWOuWbele+11wUUv4YSkFjvpPd/35bW+afIhMdsVvY1FRLNb6XNf9y
PDiS/ZQfmd1vuZENtuH2ZHfO0Jocyc14MouQfObl3KLA2Tkif+KEUIYGCEck2W230PVHkNIuQLhz
w7PXuIbvzBzNg49R2Nt7G91vY1R6BpaefG3dZrE2SaFspBUCW+ITbNqxZoyuClW0hpUsMGYkpxz3
RxOC0odTRM6kfN+qxAHi7m0wpZESO8yRH5/bJYLhSEwfQ9AteXjUB+aaIEyr8qRXkWKYKsKhB6uD
ejjGtoc//iSEnVNYBuXAKHEia3yNL5WQcYpiyg6wo8iMcXFdx8lC1n3tXV1l4STJhkchHoWyQZBy
MGZ4Y4nv47DXDv1YeIBJfcPtZoEc0My7eLcfS/IIOVR3GG8y9iTw9RJH4h6XVeKROS0rvn6p8rHU
BjhbjQ3CGDj++vDpeEDH79YNB/KFvRaKPIOkhpVAko7x94kOq8Q4Je7+BxDP95oBugwNctLFyp9u
yueUVpFCCTzF64Ak01+ki1skRkuy2dq58cETznF6nXXdGAsvQwwBc2ZxaPthzGIgejfbzeDJR/mE
iekBmI18t93j2Q89jpCQA+7ug+clOIDw9TcQeORZuUfWMKheTp/+Fe21dc2DuDiicGg8c5zNyQ9G
mosnn6SAsB1WqWvwRX4o+JKPVBX3PjwD1mMIYMdNfnDCJepV7E1T/epnoXcUODyRNE4+V749JEJU
IEECaRYHPM6CNZldOirqOd+JipZM3DgdGGFGor2vIlfkmizICsC0RqpXvcrmnJ1Ltrkwp98gubB3
+BBfESb/ffnaf5BvRrqNi2uhv0ispY3wdS6agE6iHtwXGPObT26Lc/uVTK0FnAK2HGikUBvwJqOP
Z7Uh10GdPEcSrkN7LGeDas9Db+/VZPxk+iVYONXctjz0pXu5feIqt5slqUGXwWMWdsJVc6QPeE0+
CHfmXXOLkgFNFCm/qa9d8jRAysFeByidrAHKfgTdmdBmUPUGwKwCmnVlqN4J5tkNXpEhGeLBazsg
gwKVPt/83a+FerHo2E1oCYN6f0kxWd8RSTIR893bNiCp/7i0r8ZrPUbuX2wwAPDGML6RHymjehrB
wEVbtcIjphgDmqAJUr879lwAy024uwX1wTrXB2lvhoGEohm5czsMJ2jzgORvUzKC7bFybkkzU4Pb
lK+KzbXluHXGRFfX8Q73iClP6Klxjdfhgs+XOSiAgl7x8EFFr8SkVsMaqpW4FG6sIRqnKRp6gUE3
w14JuC8IyNdBlwnldKVN4vg8MuVjmOz5g/HVBhearUwP6LrygPhbnoJudgT94Ji7cdhxt4mb+tlM
+AowfERLAgchJ8d4JM7E1oGYSL68qQgAPpiD1uPFM9CugS27Kjzf5PokhcXtBs+VmSwBJzXIks3t
DMXyxrhpk17yGMq+COvf66+8NRrQxncmvCkRIqm6F4IQ6RjUQelWs34i5YtoT28Yr64nUhKB15JJ
/1kBb31Le4EnIELa4T3223dIaCRZbG0QKs6WAR+x0SobpENVqOJ4aSoHU+z1lJ+gPzyaXSiTjTTW
z/yXWOj8kqULFx52jUmh8MsTMABREi0WBA6nL9IQKhzjU+zUym2U7LEM8rlFAXCVId0EWiz2J1LI
objHzvBCDB82ycwDuKlP1ZFkT/qDwDhxpeVyhJpKnTLg9eQ+v1WrZCTywgX5AnkgIi2UEzu8ZOQ2
6QCvOvZB0FN6I7d/593VGYjdEBiDq93v+Wk1yZbhUNkfjVHCj6K9ydxumzdc0cD4JHYQKOcYEOv/
QEdpjCOutgRK68YdqIMnvfPO5XFJo0roFHT1mHvlkixwRcoX44utxjuoF9KFe2jaBhLbhV/qzDl2
V+T5JUDrlHgdBTMgmn0uWDYqSx+jI/Gf32uGcrrWLWC33L+FfkOLQgBAszQJR/ZM8AF3R5oCeSNI
vrlEL+01YOPqGTQWXbejLygAXnkdYnJ0xn1NTnsAKK+z3wReBasgSBVJID2wJQGRhGfMiBRI2wmZ
3YxXf28cNFuE1/y0lTuyLZb6Wbrzv9WWvzQOjRxdr8fMQZJ9DBRzh62lv/DgkmyDUas5xZi9HFGi
UAdRE2UUNMcxT7KQkJ0pI7YUiEoOTZeRaV0B57Q7Uxl1QRM8SW9DWPPVI32IPbFgGatMCrPxyjIY
ppvGl4Nwweq0JaRou+U2JkODOheTUKhxQB5xo/lAG45bDpLaFeoRsc0jJJGJlTAB6UMMtnQw8ink
9BJB3Aux46P3iUUYkH4Ayzm8MeyyjxQzsjrHZ3lkPBkWxGRu4JBRitCkoN8iORiHL7gr+wjx4zxA
tyccBOxOCsOxDND3jg/lhs6KvKugNYAb3PacM7qQAQdv4gye6pT4C4lUjjXigK3BXYK9DZ++19jB
MZpwLU3gTjyWFDVHPFfQb9eTtbhNqKvvMEPPl3s0xINSkDDk5mvuM/0MbsmzClqbYRpFpdmwkNvY
EZmoDcTsCTjV+cn6fjGGdyxQ8Cvim6KjKXngsHGwB3mEDpxOqItG+EmTZXnm9UbGCK1AMuCLYDov
+kCP5jhbnwF2LQZJzXUuOaobGZQ/QKY9V8GrWQfNWtkQ5ocRiD/QRN2lEXpFdBimgW10YBNO5baj
fsIQ+0Sx5aEu9+/vzbuIKk7dx7J0XtSXcAXEv0tbuHE3dTVhoL5NW8ZaIiHh5PyOoJAzqMVCmdef
0upYD46b2/Z+aXfix9F3SN75/nlNR3coiMdBp/8ga+bzeiA0cvD86IgHCiFKtQ3TJdHlqIbpZ5il
lewz03zWjZLZis1RJql059jYQMhAncM/8kzjwsgIgEEunpI5uK9elDm1U/LjC+yoAuLPV+ji/kgX
FEEKwqbdFytOHNIyTHagU0ofJmqi4IHQWdhPwtuGoE+cq5g5umoRqx4QyQ7mnE10ECSB8SY9B5iu
IJ7d5iyxn2R0xRmtcy6h/6eVs/BSBaWxBR68D5op0LJpYC+exJRddBEQu+F7Pg+tIf+g7F/kbCIY
K30K1eX0wypyH/ah3TXLFGwbs0Ry3zvJB4y98o+JWtX/WEEwTuum4pi69hOZUsPI7oxW7rftkvSJ
u4+8JxrzgPazitwfJkpAKnZEgMa7BCyz/8FNxjZE5at1UYeJEZhDOfEpOcRrUlU6fD1wHeYwbHl+
4ncDlp9Uc/j3c7fAgvBV7XON38NnYoccsTrdAhFje99h0tRvQyLeaKJiGrFx6fgNx/5YescNj5Ip
caU1/TpNJKsFBxZcIoK/8XFFuUBQskw58FY8oHQ1HP8IMQ/m2+09Hj2D4twdYKPygbXtOgg4ImFc
Fs6v8Jsw6RBnaA81UsDwtKtsXW4BKL3s0C55wmhOWVw4BadT9xhKhSppmTNNbLRzijeLoAr4Qs/+
bHBrE2gF9PSV0QViPispMSkuBgOvx2NkUV1OqOebC3QxrvQ93DFv8koftC+/1MEFhXTP6lKOeD7/
5jaJR9qUMILsEr+QrZRP6h2kEzJBPjshi4oUWHv+OQGL9RoQCbsTqIb6Kmxh7JmXQM0oWz7OjOcy
rKdQ9eQw3pckUF2DhratYH0wwqqLynmeePB8kDtcUooal5Tih1C746HBSvoMiGRu+UgonBvivMlZ
IR+VNROD5pxNqW08d4nJZk+vNj0Ey3QJEDbaakfIsnw23urWjdYg/d1TIOx/P/vw9//p7PvlzhUw
yy9nXxlJRdvVJmI+tnhpRD57RGxzHzAwTAHut9TF8oVJRIeRP2V7RMrMxuh7HTc72dx8X/bkNr1B
+E34rcwYHINHZihI/TDI4U/tDTmiRny6Em8eM3BqZ2omrWd4tWijWMXHxKps2rPk9dP7HEgVsD0b
dm+hsw9vi3QKef8YKdXAbDxXROgtyiOGzO0TCmzSL0QhZgW3PlQlcdOi4NbRNnj0NOQQ05ph1vYf
o/xALHA6oXje5ojpXpKp/YFplGeIXZnU76uNzo7oPTFpOQe78RiOuQc1ekfhoOREbs9MbuFaxewo
zsghR6Odzr5PSld/qV7ROuYkxLiZ6qfMUViRkkWb02mPk6+uwevnX5eXGwksb+Hc2XF0AW1aeyK+
e057HitWpEhvprkkZqJYJg6GRxzCNxZIZ8aYldO3aWRsobOdN1Ep+f9B/Pm+JFQB4r31qHpz8gTt
geV3Bwm4kY5eZFIr8QcNjEI+DYIFOyh0uBinRkdC9acAV8gXsFrqSyUakSF5DQpsD/wcrjD51ZRo
tzr6oiTvZFYknhkknvzcdIdMAckBKpvGVUlv2vAw/P22NP5YT1VHM1jDZzn6d7395a6UKqlPig6J
KXLBC+JuQPx2yaGhLtgo9FiBktIMjzV4eLxpxZgEq1dS+WK6WfdKRoNGzJHPioayGd7XtCjdanN/
0VmKCi/wBuYKyHx1y4A0dTMSGfTWbQzP1jljeF9x9nREugkujDWph79/Mu0Pn0yTDcdRMbpoIpjl
9+etuJpXOe+f/Rb0mDcshb58YtxnzG9yV0KnKzgJnRke2wRVGMT/Nd+aL+DxCu09B7MIK8EyBivN
qYw4zTBd2CLsbcgC//5e1T9FJUC1yETHOKZpmcrPINIuzFXL5s0SlXB0vGu4sWMWJ9FM+P1FyYPy
1QJp4F4Fg9UJ7ShX3d2NdjE7o0Y6Axad0GvYL1s0CZb/POH9K8gGI2Y4hOSoXaTfrFNA227A2CHA
6nc0r/RwJdejGyVmgIg7L8cP553jsJ0S1qjYLodhP6rZ9gGR0o+cfEZmaCONIyydD6Kogrvu66Rw
wpOcrVG1BgKj4JAwyHOOBpfxmajFQ3YhyQKt3qlfYKt2TpwiVTV+nIQy69TN2i8EEKEXwWuL4oWt
2W1G5uE4ZaLS1s+xTWuBJAQOCPoeFQSKpMDZyGPOqQX3GAAWUqNH7/LVTJD7kdG1rl6rWYe2d0re
I+Kaz+Kcs9d5+dxyOz5pfp78GFq3i1g3OmF2/mbhEbzkDPLQIsmGQLL0y6xGIbIgP9zhdAGq4ZYG
OfGRX0Br2ggA0V54oHdexgU74+Nl8+e03TDp8g5eNJIeaHlHT1Jr/WRRDTiZ8wO455bP5cwRpLAB
JHiyHIKUFoQZ3HAYQMl0ZhRGDHp7ZRjknfoFTZjHWgREhAhfSMwhAqeZQPg9r0iuh479Sfuv0W6Q
0rPBa8fHZks8aiH/nm4Jd5XBQoov0hGT1+wfXjL9v+eZoAUUYnsFUQhT+PvzJd2lxuisRylCrXtH
9PfggyAvdTJoI5/VjNBt8AAEJzD+sJIz3N9Oia+O47n9QoqbxYoy6DZRkt3siTvYw7cK8Unb2xJK
ws1OlCGZisClX2CghLsxsPY7gEemm47px/rHQ/iHZ1B8IIPtVY5jygQS//6B7EcWZtFDLrfZV7Fv
TrS5n8ah+nygri1FzpL6nQ2qv1jv1IjnS3uqPpqteX5y39PCXagqmHN7nLfD+7J8Vw/Oy9+rhPnn
K/7/b/BHkdC7om7Cm4JnmwXEYtOCSB/LyVbNPBhN+BOHg1UTm3UI+AKVHNBdJC8G4AwBHAwPMGBU
ioAzl6efFcLs61I/ynxWXUBhIJNQmDIwcktKX4HOVwKmyI+KhC4Q6Ia/VU4li4zesrfba7Pt6KcU
wb0gjYIggYd5snDtk2EA3kQIaJHix/7fL4FhicyYHwgChZK0UJzduv4/hOGX8yprTFWudanbcjy1
JLDKg/L1uIZKN/gwi5CdZ2yiv4kOXz69ItXOA2z+TN7GCLy4/aB/yp+umWwBA1eVJcy62Ezihc7W
+u6LQUF5panK9s8FSSbMcrnf7bGx4SOekI1xgdSCnsiQki04PAhbcjuKAHkg8HZFEBHrMrgRKjog
bJREkWpPuzBuX49E2lS0DsYrrD0INzNK5oH8LGjtcYcDjfY2cVyeiuWm1fjT9YW9mIwfduHJ7Tth
qBo5pncmjedCSud1swXvKDaOtauw3VpDeSKxU+jQJKh0vTzclMa56sbSoJM9ZGRGPe5RhXwijys3
yCsqPN6M1EQpEn1BahYU+CjbdwHKx8Vjlhk0mCDG17caiegJ8rW+sHgwO0Tj9IWATxleZgljD9+P
DJYVufbkOpAOnCWco1X0Ehe7hzk2sgn7oExPJsT7E9iinmqH9sCyODbxvFVz64qP3cOYzAQMd6K4
tzWDtc/mAImaR2hm45FrSR97Vj/Mi/VuPYPkK9nbdCSj+gCCXE4vTCThZzKtWRjkd0SKEAk4Is3/
QLhZP8LmIM4iTqFRvLuSMZyNnw5LP7OZ5V1toAtRdZOptNDOfe0lW33M4eHMMXykUxrcdGphLjbF
htvwex99eTA/nKunrkAnip2B0Bcg/qAd8jd6iiWHAc8WfTJDXHIuz9cDnw5aMf2ijLGMp3fRW/F4
XdjxPGdQMjbOrvy66V69Zn8Jgrd88ngPt04sVqQw/fmPT76XVijsHeF2kaYZgh0eeHKTr145bAgZ
9fsFZu91uE2uQxrwIJkmIBZ7ay2jGHAJ/IjjKaBewLK7RfjZbuB5EjQOL2wxXfTs+AgAFKbyBrUE
9iffEUGcEDF00uZ1hmgOwZS9LPdE5oNnGiq7qTDjQ8A21i7O5gyuvBq7Yup8Fp252DdpyEtizc55
eIrJzRwZC5Npt19QTY4DqsyIi1ROk2n8wjdw4Asj46RAoF4EzhC8GoM5+Eb2QnPvTNI9uUREDpxV
wperwc35AOU+XvKA742W7IWRjw0OoFdAyBtOTY5Pi4U0e1ineU6KoM+h2YhM6F0plO3kD1Qze4t6
wGnAq1zEVy/PMTfD2J6ygpzMVnVhYpJZF1Npag7pwQYFufiDAop5lU/IYtqIbM+ctId5uFVW/ODG
U50BqnSie8i0Axrnq4qpgUNzAfsJQb4EEueviIlspsiQ6erZHCa4NwhyspUwMXv0COh2pxxwjKXG
iXAcZL0UWf1yHJhvJOkQ5Z5sGIvTPaFiUyaNjtaVRKCHBxeXrJIZEA2iIjS/PoKu+EJ+M/1Q+dmB
GcyFtBcpFc5mMHkUidKLvGHyYlefPQL3Qa07BdTj6kiE4kqTfi1dR6jQqrE8tYi0Zp2IV5FdaY4e
lyNRC1cfVqK+BWT/6Rj3fPUcbrVx0zEsPCbm6yOwN3+v9M4fCr3BugzVIBxaptD/OOzKqnr2j3va
bXV9mncLIr9vRPOljCFRslOKORyW7cyU9qvXkQ0386OxLZJL2CzJj+x6HFQHvQYIFBk52/K6eXzg
l5TvwPzj4/6OKi9Mh4oIyZ7aZivgTNVckD18jQadLcTEkrRt872kinSpTZW+mfEJ1XtuQ6Q9HAZe
Mh11z5Ln9oMFdEMZ52q7QrOtsKuim9BpVjVq3uE9EjrUPltYDW4IhAd7FkwZO5Cx5LUAfypJGSbL
sVoRhQwCGMXra/L9vdWku/lITo/6nsg3mjxdDnJlyupp1+qBB5PzseEuumb/aIKc/0pWhO7AdjST
A1ZzrB8oRdgmWkSLUW5rxzVh7lFWEUTzyQo3gh4hUIt3harE5EZIE3TLN2CPoopfps2eCg9PKJFl
zBVh7oXguqQ1wFKDNTGSVz74E+M9v9TKtxAo6Nj0XakWzUhEshMZ7QhMlYB8ZPQe7RcSfOcr/pC+
IrJxE5YquPQfaK0R+8qcDu/hBYES5bVgDHCQ16KqgsoQ/xrl8Q0JGqpuHRuCkHaQ5KFT6hlgHZ4I
9WyxLAfKmlmFPUAQADDIIQy32HqtEU3xr73lurhff29cfruw9o922Wz0ujfClHaZqQ78AsmcIAt9
WFnAHOQH3bvZir0RaisMm5iNc1TP/C1ILxmAGCoubN4lTggcnY4FiHIfX1iPwX4pIdxSEH0z6nGR
KJXMSqzENkjiCFAQpPRCC5naQckGGWOn/b/WiVj/nbX5cDZjtmqbhkqw5e+tc32zSyOU7uXWHgI/
h+6cPsu5QMRQRuiLAabonCrU6alQBmLoxek7GFw/rh/k3dSI5/f8pnoLjU8SHEdLG7qPL21dfx0v
9do86+fn9jr1yj3RsBvGyG7lvKsXQJxF9Ra+6INy7qy6MwVa2yk75+u5sk7KjpJsyki/vPqzXjfL
2wVw+rr7e5WyhfbpP9+q7ai6TqSnQxbF7x/8SJtatUZSbrXMb6iYaMEDmqpGnbDEVanwvk+6O2lu
IpU+ZC+5vCKun1VEd+Kw0E3mItyQxhxiSQGnOpO5c6+WEEAZkhhWIrDZHi/sLcBFSqSeqvMAja72
AKfRk5ALtBAvFqwY1pen/0QJUyChEcvecJcgxAegRd0n0qtJt1goWIeiICfDGEEiyYeBlJADB3Ya
4L/RaDHJnobE/2R7GsphnigdugXeKnUxM5sH1kqqLGkVk1eqDAYVuut/9PZ/iEZ1DFtWTW4f3aHq
/1AAhrVztHqLJ+T4WaHJIvyI/MaItsW7M4Yg5WJiVMUYQ8HgF8NMxzP8FDoZSku4Nt6TfX4qGVPw
wDPHzHhUGkYae2Qg7NnBYthnlvi1JqeIEOxr6T+K5x8gp98/wQ+lXGxldW/FWbkN7z46a5brjchS
aYWUl16azQbsIbARpPeifGaC4KaWNcjP/I4lDMXICeckJqGtFeIfOKLlAxAQbvAjR93xj8v9Bybl
9zf7Y9w9XptHana82U7onx61y/CkOW5MOcm/obF0BTQLVhvG2+6zJa8y9VWy5bJd8Ylt52J9hZdq
VW3V2XPVz4m/XyPCY5yfhFCPbyyKBHlNyLqbxNu/P3R/QNJ/f+c/WoPaSfK6b3jn8poOpAJywbFx
9+U5ajkWjLrNGwznS37ODyVexs110e7ydxopXIHfUOrf345i/igCpqLKbK+AzUasp9jqT+lqmhlG
Ed/tePVsl0K3jEn9NZcG9fFdfb8j2bQXz8dQA+w5PZH3s2pJqBixVLmvlP2eTJeCfkOjfrt3eDsw
PkqHsUGwDI+lyCstZugoN1mz0xJoD6+e5R8N+QDV84ti0lhTZnJU7OxaTQheY/3P7EgnGI/IBIU3
FqN+MitOGRk65G4UDjvFENlhDUIG5F3fyLzssGuMNdYyes/3+w4eFnNcTUguKqmJpZIK55q+tHDy
qVUsmPXfIE8RtwDdaM5Kt0AJFmwovqjm2VYwyfp4L55F8Cg3lsXh5GtkweHCO9933YcxNMlY5oCe
69vueBIY2B3PD8tkKDjd+KqvJd6fIy1SFRJvHhdrFgeWpxjZEWLGopkCmSGAsRBBmP1KUnU3htCd
EK0g9oXxmH3QDUjWgf2UDXg+Km17RlK/jj0ZoJ4stBaDO4m+nAuGryIShkpg3TSv6GolS/VYo+Oi
f0BrYeCeINfzX/vif967/7lXfpSIu57EuWJb8eoVccvYYBB9IUOjdXZOuLCfA7KpbHv4P09yuaBl
pLy/0vSATpbviAdYXfqvQqD86LTFWzKEltNRTAKjuJV/P8Pyxk6uVaHEK2Vb7Z0DfLvOXghG9Ff5
cl9BmFHzifv7+1PzMxn++1VVsCzLUNTvRv/3V72bD6NK4jBeYR6Dsew9c491M9066aTZAcWvkAzr
p94WkQrxBFHiCIGlgqbqivzHv83hmLTkpXhnC9QVrYR/XHKZ0AJY8YhVlkKyM2KdRPyArfLLHaY3
nFDdIX1nZSsWq11y3Ffm/O+f6Xtr2i/dgMnqHR0oVKaDdjTrP1eyqI6N2UtqtHpom9TEtjWtc3IV
VmxiIfhWJK0eP8mcILo1OU5TfSjtdcpuO0najVKjsNqQZa8/xmbyKh1HckRC9e0sX9dmGvz9jf73
K9cMwwG21S2H/8k/oU7iHHUpkm1YkC947W5PBH0pk9znNmgVQUIAgejyiTzsvH+8siqOlR/X6LeX
/lG8H0WcPOPYkJYtHftzmuGNsoddF8ioAaUJmWLE+vYfyAgZm2v4WlLQ8DMhyYM+Ekd2nAu5kD2h
aKXYXyBSD9bMJmOB9F7hkLJMPDE+pslsCi4GYqT6Mt3NAL0e/22FEx+0zVVttPfD241EHGRGA85i
Ixui+iwGnFrlqd/Hr9hAnxo8o4sBHFezqviYukEkrPcOGxNiwA56lBBBQYxjkO8UXKZs+0ETRORu
ebIVUFFcg4iABkykmMLEdJ7jOeSA8uuvmDq8D1fFGPZ7cYPcl4Wxc0MzcxtcJrtp7k1ZT5t7Pjur
3fsWRtUHnEGeS/xFkDHY0N3968sRHdaP74axzzYZuHkore9dhb+Aq8VDrVO5vjnLlC2T0SlHVM5q
e8l6TyWiFzFRxsZKu7M0gig0462nImGbkDFY/+Mm+U9F0kzFcMSTZFqaqSs/OsHILOObkUfOspLx
9qpU7rmZ7Q3zs9Hmdry/yTlBDhjM0s+qCirz/e8v/2NS4yn+/dV/lOhbkV/bXo+dZY7jhlXZNN4i
YShnfzxK2Hjx91f72Yd9v5xFgKNsKQZ0iiYuxi8XXet049GXT3tJMh1ysLoKSnMuPQzOUexWNKw1
uit8nemkJ0QRg2w/KbMJEeQhEUEY29SWA/wrvqMBvKfD3DSmx5qN2l02uRpdUNgklju40641ZLuX
9pPwse4Ywo7We65O+VWT+ywpnoPYVX4lDPDvH++/j7upq+LjqXgYZMX6cTHLrG2z4nqzlnF14mIe
mzUoYSS/J93k7y+k/ORvxIU0oKMcQg1tUYd/DKGPNJGuSaboyyt814rtHxVSya97HxC3DjOD0BKP
wY3tr6VYjsG6C1ShiOvpejF3gsITZNn7R2AXZO8EU2xltHyoouBSCWdGRwQB96J0g3py/1Q/0R0R
KBTZLpnMlBTmNdvwi8qPu0mkiP2VSIyzd331ODOklKsnpQp/hLCAAeglIxsBXjc/YiaNSNkjYFwI
mcA3iNCT5vYBuSeT25wOJF4mp8cC83C5LM8E/5FEzAc5riFK8U5m7nN6fO9ObP9wpliS2V78PKgZ
mp/ui14eZJCoCyoiIxyQF+B/vEpPzqdFwr2rjyGSsJgtCVQVzCvryMl6RVANkDtPPuEdemBWdheg
l8EOcCxoR6Gahn//2tQfgNP3t6YqmsV56Vj/R9mZ9iavXVH4F1nyPHwFYzMTICQhX6yMnvCIR359
H6eqlJdEQVWrtvf23msw9jn77L3Ws3B+yf8+/qKS+xxCLurGR6KpE90x7udMrhkeIsNCi80CbUb2
UJLg3OnfiLgX/K3F+XCQt984wBm/LDyMnHCgMVzC63RdCuVnPc/b7KRsTjN4E7PSoVJ2eRPvwVKN
4iGUgzI+3AlLcRq42UR/CJbpvUrPehPuCKYfG6jNortgiRDFaQ/dQj9y8t8avU1fdlHjbGeKuM+e
hF2wSWaQD8IRGZ7eW/cAKO7Oe1PG56WOg0KYn1b1THOVCVj0RTCRF3Rb706Miv6++b+sdBokUE1V
adwMzZt/770VnBvJKDV5U5BuVL/0nKBK4E8XPF4zK75RdAyv37+bCxdiZ5F1JBlsMkMP6ds6F6mS
0KZGKW6S05zRirwxhQ96+H3wjNjFT27UYj+/mqFR45BcpcgieourojaKQplvlogbEjJNcV4lKzjI
LWJKkfGFdLmxyg2r2PV3MxRVN9k9CRe5rqcUMc0lOdbEDdbTlFLOa4glW8kowv/+wdRbF7r6xdpW
iaoq4EJtB8x0aKzxTGKoO7PSp2BURgkmnhfBdJR0FtVrNVsW2TInAABpl+n0yGShaqFekojHA6E+
Dl5ium8zQBnEP3nViH4qvnQ2HdYKlhp2oRD1HAsBgWvSohtKVQamEyKyq3r693fTflYfaAm+3cSr
9TsJUYezRIgbpDq0Dn1x2tOL2A7Usan4kIWrBFL3JwRiBMcKZVtstyfXj4g5oqEs3SfqHltYhiKF
kwyI8W4qcgiQCGmwWUyhtqiwTzMnUuf+k3FUPs6PFS8vAR+POgMicd96MzPeVLS6SrfT9jJm8XXf
wKFALnOjwLnul7Lo8VV1VKwkrLE9msM69O1dyC9Z26h1JW7EB39hrnRYdSg//KWGTGdI3KAvnFMe
T9G0MZMBmPiWrjgfMrTeZhNlCecWqWtOlgpCvPie3NdZhWXYtCPmCSR10NNB2Mq86tU6ZAdsypzV
VXSe8TRfKXfnO6Qv4Rvz++SIUIY+n+jRlh0z1mkQN1FXAe+wjTvNzscnV7HV7TBW48j99++t/Pos
f7sJ6r83wbsIWWkJhbiB1ddJSzlZhJcpnZKSeQBVMMnGS6RIDKyiReMfm+rOqzEBTjt1pbTLOnYi
xqk5Fc00wr7GVH4jQOkIpgElDfEjmaPdVd0chKCpgF698Qt+7QTXb7yJTkTikeX89PWifvsFGyGy
lFRVLqSUcVxfxolL0kcBmXCgo4wwsIstc2T1wUDborAtF3g3K3oxYdLDEiN8fOTX9xkijQg5i9lM
Lw1jgEMtk9J7IooSYBRpo/s6xQedklIMbk2dycP0x+S5YFA3NH17O29uLNLXfOivJxMZINsB2XeW
pl3Va3J77s7pRbxsCEnJZ9Gxbu0A1znrA/1IPAofnvlgXMj+hcnhmECQoMJxJnfP+HbjddHPGZOL
xwoI/itiU48Ur8nlU2CQBeAAsy8dWacEP4o1vnewn5jR/clcotM9oaE8MuY+kXf2SGQow3AQF8Rs
G+0UMYnEiwugLpuobvH693P422P4/Rtf9UF7Tu2eqV0uG0+ap6GbC0uGeOmt3e+X/UinIaBaos4T
Y36pqb49L+2lRbh+Zvdj4q4xlFD8VRysYai1KLA3f38jSfpZVLFOfrva1QGq8SWvKyIY2vpKxxHH
e7wMXBOfAmoxjrWfDPcUCkzUbozZsOe9pyis6lH8Us9B2qPjUkrsTBMaMyw1wgnE35ihDTOry32E
IBbdFkwhxttUjhlCc7hi4KkIgWZCiLvIQaptWGgBaCF1WxP4IU8voaC2egxe2YDw5hNQErej4gnf
vr73wWSMNGgXYFyw7b8mSBcsm+CTqFr7BOF1czjyeMitIwaucA80EhrO6dlc5DthHj8hx/TfoufT
gXle/YVF0afCEbdvFNBRn5OVKp5W71SucuEaYNkzAuZcclQLZUrulUpl395Y2q6VWsNbZDLI0Pit
ZWaoytX996uC975KLhtFtisRTfDC1x3ZtM+EuSEnhcmyPVVotAdSrmdLr01BU8jGS4DiWW+nSG6h
/+D0INhlzFDwvw6Yfsf25ccP0emJmFgrWVwAGVgueS2mPvS8gFyJ8tCk6A4QG1jTYUGG0hqbSWvC
FHAabqK00KN7C5AlwTFwNmqaDqQhYizF8CpN2pA85aVZ3Tji/tLzYYvTKcJMy5BEnBv/rvR5owdG
J/b9hhGDRT96Y9wln7QSRrmd30Ho3nNi+SCj1Z8Xhxpm6gFMkrkZtr53dilkLyF35sZrz3V/Fm18
Kl1XsdirFG5XBamXns2Tf770m2JCSjp6r2Tev7A8iwfFs6EhYryZGo+xm0+kTxboKeb1gEHDtlsS
XUV+0Kp8LT5kaxLFx1qD7DqEpvOfOwHRUYUVmNATjJow+0DiYN2fyNbAcxHxuWMfrqZsbMzwJkyd
sUPUBCS53adKGwpekPmGP9rNP/zISV0Ah7bsiFMWxzxfKiTquv2ua2bCEIrU70xX3JGapduGw4C1
3hFiMvHpFtEufxUcHOrkZbKkGgghJhm0kGn+gQw4xFkH8WlUkWEWT843SrlfzlH84IaIopmBCDXd
1dauG5mixm3Tb/I3HLniS/aiYxujFyoB/yISYmbo01oci88YawgnxhFJW89/4cVgNkZp05J46I3k
cAoUumFgWti4d42BM2oziIoiJ0TiJwCUs5VhGmonwTQjD5H044GDsemNGZlGnmJXxoilBbEQGo2T
PIfvCIul36AFA76iSPPmE8y+z3TBrSU6tiRzQ+PawM8S402mbdrzwuhcil2GDwYquhu3SdN/njcN
DpkcwSApiJZiXu09fllFRiLxYlhTxandakN1S6HAusqzFDVrrXRJSqNr6a/Sz3zB0AeZhNA4+CGa
r6RUMuoUAZAWK4vbwqoRmdWm8hw5rrBC24gg4wwEcxBHVspIRRLHUOfTO8TnsXZHjtxM/yT2jEdf
OU8oW6ID0gAzcKh5NSqOhXHfPlikeLNZo7od7CbqizdL9yJr9VqEAo5DmreiIo9syUQ7m/qPCkxs
NhjMkjpzOSKU+REQfzWuMqQtkdWC0g5bSkjQly0DEu2INCZr4LKDwgwkFhR0DXWZ7+xPiboMWkwH
K+ZXIlTW4RPyD0dqgkoCzAPPAF4TJlVI1DjcMGQS4UV/YFsBRcwuxANC84Z/CoHCeJo0Ylbjcdji
BR/4lqU662s7IPGIfhT9xLNr5Ha4PbsKsLKhG95/IGGPP3COo0kYLC/38t7atUd037o2VgW+3Sg5
+KvQLebGrl3RKnrETPqKfEGDYcuNpN/PNgnFQRzpqANfgxrsqIPIAYV8t6w25juqxTZzuAGn85gc
VnZVBfMnMWkHRluK8kLp271qAC6NEQyUfM/wg2YIiec1dvLOTcEORXbwKqCKQcELSeUD+AKoEkx7
wdbHqEVM0QRObssgmizFvf9MJVmGvD5rDaZmRFKVTWhKkaIkHslv7OIuU8K5j11sn29VJ53nu2wW
3nUvwRpJiY4hFhzQEPNAS4g9FETLEhYh7LoIb8ye1aTshs6M0o20ub4xVvCJ1Cfa5S+s6PU9/m7X
mJO87uIz3WTHEFI59KshTVw6dMiqtvgoUQ7TIvtQZv0r6r6t+Mp5jP1eX2so7yJQdTDPsK1raGoR
SU59aafmRAaNg+foA2Wd+oqfbBiXqUcTrlu11MgViw6gx7RqCZoUhhJCyH6pzNWZsKNRF5QQa7AJ
EWk1llHlIuN4E7beE3B15YPU3HXhwP/VsFX4LszHXJyda9fXJid9cSYI4w0al3DQ34dfmAeCWf/O
mmcbRNHWsdiQMYpkmKp3efkcsBf35zsITWwDkB7vkAZsa+e0EJ/MabVKd/E9Uh11pjLzW0pbUBmX
VboFgY2emlqYV1Mj7jTixDCgNgnNiz6EWbvIyY8Z/liYJv1SEKZNP0+wiHZTAkyZg3rKa/MMjJDo
tbRYniOnbZ2+dWBeXoK5F407hFz0AQ7hHv1MdEAanL5ZSM58uzoyomnI8kOXj3r1NT10ZPiBanj2
P5saUwyC77FKvqGDPg3ZKqzjAIzwtOuwuDkljoOTe1pB1V17W3mL8R1IRPQcTfOXfi++imS9syQZ
44IBMryzNW2LGR20fg3qu99c2r0WPl+wxr7EL9jX83hCyxNk605/ql6aLfp06gMeL36m+C1gB+Uw
sUhfCod98dl/QBFuHrqnZCfPxd1p8Dif59lDDp8MQahMh9FGYWP7m2gp7mJMckzD9VXAwg9LwP8M
OKA08gJZO+/ZE678laq5gT8z9XnpzznjQV3f+QBIFu2ivbEr/Fa8m7qliLqsapaCEu/fakmsWkNp
kgjOmGK8GMjtOS+l6i7pcCkJx4CBfDCN0hsB1sbPRr1hMvmhXGX0I9KMvbpq1/WxlcbdBueGzGuh
+quugaa4j+PcVdO11u3rxIV1lKrvqNFKBoSSviPlhwZ6yn09M0wHYRMxMkzaoyjsFPnQMfYqVuWA
unO6lMicFdRHDidI4D8MpniZRsbvk0K8ry6sUDsOuPdi3ljLCsfHsPanM2vUG4ScrenhSf7ON+Zt
OAuM14ZmaiK6Lb+suj8RBwLtm/4GESp70E5JDERjJRGBBUgjWkacbkrWNF2/Y9G0xHnRPSY0/RFL
FX18ozMgiVdiuKH4Z6hK2cN4m7b29chD8YvikuYFBmW4Nw+nWbP3WJ8PcnbHRtu+nHfB22CehKTN
RphPcFEi7MInW+wv9Z1VuOrxpM68CEzJZasgeZ3UqIgd5NEaNdAQEGCwbmQQckgmclUM9IO3GMc6
npqx9UyxKIzOGqTJaXWi8bGQojF70PkOX9WkniqRTRmAbrR0LyibIQwM2N30GcTkRKH+xO38iBU+
ZRg6pgwoVZu3Fs0vf3ghdU3DdWKn4Z0gOtFHsYiVmR5uwZNEw+iBhQEfHw3InT4pP/rdjVPtz3rd
FEVm66Kq6pqofZ0yvh2hoySWArniCaU7RgVOwUGIi1ZNCpcEi3QWUGjK+NKQEE7UdNWQVare+m2/
5K//tn1M3g2FDq+kKUwor84Mle6dDNVUqBH3wqL+LGnEzWMsStJIWLD6M0h3C4y9CBReIRVmj5qd
LEgYl9eiyxHPlreYpcQd5RSFrzFC+xliS0WhR3F1ss2V6uru6R5aISZ1OrxI5IFj0P9HtN4PY++G
RqZj8j+R+Dej/tMakZVzWRJuheGlA1c7SeaUitMUj143XtZLQDH0vPHwFCCwTaeZkv9JkCFV1UDc
ERUgEa5ucxT3psazj0r+7NROGI6MAzqeZ4R06mYIBhlYEspKgarOdmUdYoYxuxYM9H17J62FbtRv
JFff54xHfQYczMGLp/69GhFbNAju8SIMeQhgmxD2yneeQ4CbXNnVq2qDNgCWLiwZfafP4d53hqeN
4PXjVDSgTqyaVXdkcbdEuzbmSBIgeLVUKR/FIzS2T+mODd94XzA7k8Jlp9817oUGQjGaQl/cavfW
raX566T68/fXmSpIssGs8er3byPTalNVrjcRMb9eJ9oGmLOhCwnpDn2nliz904pkaVAXZ81prI1E
6RFzUlucm1eJRyA4BklI7+9Zyp5rqlIp3WraM/bZSNaQy81Dqu37SD1kbYtes+fGDxnhQ1PxaLWs
tIV5yEkCTQZQc0UtZm5kGTCj8sF6XPAjAUaJ4b0QY9ZRXNcPKcmGp/ajwUqXMpGKSF4Qgs/awl79
YiooCwxGfOdDRyGdgbZaCChrkCdbaC2J6u3HJmnFEPXRHdcjoDFlPMmHHsbIBMujtccg3YF3bhsn
FMY5O0BLXvvgWSZUVhjFEAHJcwLtYeANPqLSOwOg8uFbSfgTsZM6lknwJw5TIm2FLhqXZ/Q92KFb
MB2Gj+Qg96cxagvhsj71H2pRjUKTkta3pk2g2sXlMhHzGfaEvxear9Ppjx/ZRBaDno8h4PVLXlzw
JERFUW+qjoSAB46r/iPIVn7K9lOOOUPna3LINCjWIIX05cVbpNpznb2clIPVLftqZeZb2dqYEav5
Y3+eNwoQylVULKXLU1PAUZ62Abmen1393KZPLTm1/HlhG0WL0tiQI1hKM3wpkXGjt/vleP7xvZBO
cuZUkV1dnzaTVizOcdfUG6+fxuG8paMKYpKVH0spIQPqZxI8lt5RJmIFMMdI0p5pOBmX11B97MNF
J08vlxVQZxRUhb6COAz+F1hy2U0DhtjZrgDXInzm8ZsZEvU0Ib8H4n4h33gHb34L899CxRTUXsrP
Xb3JZ/WL8JQ64NNxrX9hz6Kzi3eZQ41Z2R1xQXSYXiVgV/5c2tXO5bPe0ywMRdtkh2NaToV/rEHI
jURE/0R5Em4zQlDd9xSFfz9Tvy8c3+79VXklpXlg+EVbb9ptNIOwP+0JqaGLRPMiCEZs2kTPcLx9
F/DNzqMPNlL55nM9dB2vf38E1oYmKhY/v3U1dfLi0m/VPqs39Hh1Xv1HPJTR0/BkE7n5nD0mn5iI
VSQFeMuNHBQd2YfYegeEm+bKzerSOCqvHe97OpajwR0dPEjICbxXiu84H3HAsVwZRAmG+wlA+nWJ
SJWGLAMO07lxP392TkzQxPwb5S2vqnrVYa270L9oqVdteHFQBQlZMcovgOl8076cPnPaaG2xrSCH
4LGSRZJUzBu1wM96mQ+gU6EbqP9xKV23bk6nMil9tdqckwnaGp+LGKl7TgHy5O7fX3Z4Nn78bt8u
dfXEM0q06jjiUrLbj/UxZhpbcWGU3Linv9VX37/R1SPaZ+fOEhIuozL0M3b1Mjr8/T2uFf5Uxv/c
M/1qKC/3fUvBrVRUT+XAFB7TIhHfIItgbEAQ35Ni854RsJnxgpIlsyC6ioQqTuccfeQPn0fzSS6n
MUY+hDH0b7LpOZ9ARIirxTmddcBELcTndPeJ3oXgwgm1YGp1i5nx6y9vfAlEDMziX029b3XoufO6
SxBJ1SaHQYY+rN0SpsP225xON+YIvzTOuWHfLnXVR+30s5gLUGA3HK7lblPEU7F+VcKXlPNsJdgJ
GHqiBy/T9sRCMgtLWrq7/g1QOy0DKYBCT2DDSIaAC+p0FL82LWXR37+p/MuLKKka4i60FiKd3qsX
MWxTP1HaSwVMZcTMmijZfovinRk+VauwkZYEpbO0uinHEHKd5I3e32nnJTb0YoCeUKzFj39/pOF1
uHpdpMGMpIErxihuXX2ixKp8rc4ZstbdeaLlW3rIiqUTEo+ISbARMPx9uZ/yf4U5sM5pXacgRNoy
PC/fnodE9oyTYuW8N91GttZltPSr11LfJTCSrElBM7F1ApoLoeOFri45cI+p/rsYWTpJVk/9ZTcU
M/naI+HD9HBI4Zn1z8BuX0puqMJUSMRtHeqP0unJTJYpvkGJ1C8vApaQE7KRHRu84Z7YjRpjERUP
aveo6m/n/tE3qfKDF13HcQK2C7bksjXtpL4z41WGlrFT92a0iQjv4Gxc7elsnOs7ob4/ywkRhgvh
Vr/7t7kktwpptIIux0IUeHWrQlU565FeV4NOJprVi3yJiG5Q0DWMUywsk2Sov9Uu8ciOTMd3Hs3O
Uw7+AMdbx5sZk8wCAOhG6b21aAirUSEmolyYXRZV5JwP0is5EZOdeKclo/JT3Xdzunt2sx822OGS
o8tO3gsuGHfsn91Yca1P7xV0Wz8LQEoETOrI5HVL0y6fsdgF4jQy7MibvNF02IvTM/1jYaqqh5aN
mm4bTB7jvd+d+yEnhsE0ABn69EBBpta7OD+9ozIGlJesma/gzQqJKEDbaYNllqcVjXPVDtAPbgFI
MgxOb5SwX/Kmf98ByzKQJQylnib/4Ml0rVnQnKh4JnOAFP0jgagZ23MWvDcttEo66KfRSQEdBmDs
dP70woPqr1U2UJ8hSk1/R7dQUOvMitMb9dvPXYZPpnB6FmVdxnpwtQc04uXcmcG52rQUOKq8SgIR
KiBmyBu34Nfr8KzJ7NBowK5XaV/xy6LSjPMmJEdBT11W6tD89NIbYuEvTfSPO/3tOldLtCfWcXXK
uY5yXqnpp19MLs2qkEiLdWOGEdrJbpSV3n6k///Kq4rUPhKWS5FpP7O2f9cdSS/ODSyh8+aCrKRH
44OGawZ9pXkaxjXBGFFvVt+T4ayU4xwRFGDrmqnMRH4qyUdC9+PI+YQMzr+XQ4Ta1+svnwtZDz4p
S5c18/qYIWonsYp6vdzUc8HhlBgMvEzFlqYnJ5xjtLFTu10VbuYiGZlU2PFru7Ah9c+8WeJm4/OK
jCEHBQ9/vQSpDM/TOLJPDhNrF1y+G05yVLcsAiOJP/Luok2w5zTGX506yYSk3nHgoKSMZ0xC3G5E
V3IM+m6ST4wJLnkXHicIS2vMMYHhOs47m795XD+lL7kbO6JDB8shZ/aZ6OctQsUdCmsbFt6I2m7a
Pno7c63M4kcGJvZ7OdoP/z9pTi6xLtNq/An0ekS7ZvQpj47DrDW2g1m1bOx6H0wIwLO9SbY5TfKx
uNUnwSydeeMMKGNo08efBisyVe4tu3f7GzvUjw3x6ge5qh+tCnJM3BrlRhUpUOfFqXRkjgA5yJ0Q
jhl8zBuPwA/5CUrv4dlURc2kBXpd513qUkqtTC1Y8w5F+2IYO/NDggaZ71P69rFwMK37vy/5yzMn
iShYRYgBXPtLW/htDw6iOjq3dVZs8ujgheN2Z4iThoQOJH+RQ4Lg31f7Esb+89IPX/Db5YbF59vl
zOjUW3HI5TAf0tQ975LnZMXuAW0mR6ltYaSF8RHs4vdiqTvJXckDQq9gc/logU5wBqWVcbllP/3l
Z5Y4ECnD6Q7ArjhUat8+VC7gp2LvzTfE1Ev39JAVdDoYsjW3rp0bN0AZlrUfd4B3m9pHNnR+5n8v
ZkCSM1uPi5EURc/vE7lescOyBZ8BQICyOCkAwW3ZsC1tUoaTmvSjp/ADM+Yevcc9lu/Lk76qH9A6
BsUsAunKeFZbdjPLKWfqg3hoxFH2ATSggmei2Y0w1oliYqrJlDzdkII7QeLKe9w9ohmZe3MZh1g2
AOgIdDQnde/GNMUgqJiTGBbWHQGcOKvVETJ9WG/MrZVHZuzlAmz+IZube+XBp/hYkaCS7sQnZQ1s
05DG3jL49JbMaIt5+yAXY8SajJ/BvKT32RorGv/AmCERI3WWG+ADxJYlc0vAC34nnqcAc9V4bLTk
sbn9Prz3YYNeXsKj8dBhYYZACvdl132SgRmThoE5rYX54Cb1Ws7mMJwz2m9vGkqfEdAcFFlMvttP
cUsTuFymH5QgmHPaJ9DdG32trhiNI4s8qq84XL1DQJTca0NqD03iEl4Ajf47AskPaj9JXjCGzk4U
II6wgGUy9Vb+YhNsyCVxgG+uTnv9TlsnYD8achlQBU3bKXgrrHTKrDueGwK17MvKc+J2DKQfvDWG
8gcmt4POZcQcGvyAtSPmp11haR7YnMW4rwa8i0Dbg4BPcptOGSqWDjXhRxC+o+37+9H8se8Pr+a3
B1P+98HUc09vcRrkm1p2k1gF2TGuJFIopRvX+bnx03lAxz6IzJHyql9vyLfXLeovjXLKlHyTK++C
t/HUrR8wivE+vX7ekpetTWq6qGgJOY/+/RV/vTTLHPpMzlwGDYh/v2PRxYnnWT3f8RS4fcONR3Qg
Fp9y/nLidJCzJMXWIWWRCXDbnKX+xgL/9XZfvf24sywmHTQC+frX619v5jEHUz7ApGaswbtu+w5w
Vhs5wUSxFTuZCI/gnyYa+kaPP0++NnyEzpbszhbHwkhbaM6A7Zb4a09OZJO+xb+KcTNCojHmvUL2
Rl94vARvM1JHjxYDrprdWXUKhyO3DXme/0wnaPmIIortmD9TrmVbgYmsLjMHsfOtuuaXTe2f73x1
dsm8ttNPKQ+W9ERaDfFfCCcy0pPmdLm6D45af//Iv+xo/1zuatOuLSlMzROX8yEbEAXsLWqAAhCu
Qixx4+pWc/jLU/fjJ9VRpg6CRVOVrn7SQG7bc5Ko7B6CE6E457cAIPxmPCnT06t5j4SNRNxIZ3Lk
xLfguL/sXLJM2g3iZQiYTE//fZ5bv8uVPOLa7BfeQ8SoyBjSqqBLZ7cuNfxKP7/m/y7FQPHfS4lG
HRW5L+fg89GDjsXogVlJH7h6dsOPppq/bJF8KUuj64v1zbo29pVpUJ8Exc83EY3dIWgSLvbY1FBA
2lI9NhF6Dv9NEBki0RxVisxglRGiCBQEJOJLxUpK34YAYjRtRKHRRIF49WmgzUBICOGKJx1UZDnG
nKgDqPuEksHQqAZlm0761PWAtHV4o+0wm2D3twZkMlJ03L7tgK7nPMRebWGzMkcYrzV22GHoP9BI
iGKXh8gOkCTpUf5it5D8Vr6TxYdljFoO8dUJ1CYJTZiGpXG9rbeXJYGCqHTYomUgcSNFnZLQLkD/
mcRkSHiOyv63OblUQo4KboLPAagDDs5D44gr9YEYEg11UQILeIwaNmWcVKGaIrlyFOGUxeyN6heb
x2O+SGbwsKYacLMWGoGTfpJO+SK4kFoPBMtP0vnX2FNfpCRJDtif4gjrp6BpiMMFSSkbqDnuAaaW
LNaj5J0dCu/lEvgh0Q/MxNGczgqQ/tCo771jcpAAgZqdAzYOuJkE31i3m56A1wkSZzhsJ1IfrFEF
8wu/XWFLpcOoTUkn2OhIYUPcJKhwVOCpIm0BZj05lcS1jSUS1KRJkTnI1zAUv1kHpPEMBtkXDeTM
wshi34AMjUKL6J6NeOxQ1IuDQpq74c+UrfzeswMDVTKWaNWqRwvtI7WlMM3zeRgvQm2NYpI6tORv
It4azL32nL4K6MgK99xOc9TGuHrIf9hJ82xp3ufg70G6wiumOCWGrr/DDV6+evf9W/9Gb2qP+84/
T8KDfkcQrE1ZuxQ39VFfhqvwPlyWU/EpLR284wBOi3ukaPmuWVfukB3wZO6tFz4/0De+T9FMcOdE
mc0ns4p9GNr5QV5QGZiLeq8cTfB4dxJyLZgzwlF8NF/PdyYZQFRbIFfJYn2U3kuMdMAe6BVhFPrU
3sOA/AC4p4PAkfGN+Hi+K7fRIn+27sTXaIHQ4p0SBkUjOoz4VbrTeWdERO9YWpDydHymwgX/oIIf
5P6iSN0QeHRs1BHYNgUE4JOBHhKw6hEWMx8sXiLSS8gcWwMjhbwKUJG/DzOid7FLsjRiV6VjRFI8
dipybwdbd3dAkXdBhPVFnELmIm2MkfAecbsjWzh2TIIGrcWInhKfTHsfBjDEQb1pG/+h34mImHoE
R96Otm8997aE8zxDlGSFSB7brf9avXnILS5QSNHyRWP2IppVw4DLYEg8agF3qWjJvIWEtVTlC2Ck
lxc0ocCgQ7ziozJi539T2hFnhtsL8LTrTYQlyusARxBZSehfgXoMii0mU5zoJXIreL7uFeJGRmci
2R5PH7AWsn0/1Xd/b4RAFH5Zs+mwKODIyAfkUPnvmn1JarWNGh2pUfIuWIz69Pc4fwjAPnTnY0qx
S7dx1KIiYoEKZIvo3QhQ0j5rNhetW2ZhMinP6VhJEBgVi95SR/KgGyNsKcNUZsTRRM93oaxMLoQC
ZEUJki1eS/A7/cCztW5nMbN+Ycfo0CjX1u5MjDTPeaAiEa0lJvAnoMzvYpmS7Mq7w0Jm9XQz6MCf
SDvKnjKJgQ0M5dBgXI8wB6KRZZf6UQDlouqbuPmUonVLFjaTy0zEVhysDc5HKq87QchkiyadzFwt
5Ze0umnEuo1kXSLACHNAsI/g/9P919E7W7Tv0nqBMmmsXiK7BuGh8EJfVFTVWP3KaHCCgMNSczDQ
JPO81xZ/r/l+Lu/JKQSbksFhQHcVvJ9PkXMy04MQfIQ6htewH8tFuPYLb1patRPAKB00AhVCA0zS
UvBRKrScnxr/Q7B1NhBdDNy8A7ICryliZboEmZOHSHWjUXfGdgB4j852me1ToPMCJmxN2ifoHf9+
cFT5x3Mz9D+ZDiKwlsFqX1VsYeIpZpZgapDd7AGBTE4AC0p83UbRmLEHqWPJd1Vx1pKkgVvCxZ3b
AjACeAuFhTMrZHhE9cyQjRGKtnfkFazNPQLZiXbAKOk/YatOMJGzadJqCzecmESyfTbx699f5Jfa
DOOsxrhT5qw96PP+fQE08xL6QXYJNgb0FzLGenKm0jNRVedV59mU+IZwF6G0PTn5CZgOq0mIxPWW
pfZnUxmbhKQMpYwhAlW/1kVUFg+3liv+Jrc7deLv6ngWwoa8LAnYOoVO/hpzXrwvLHbs6eBUd8xm
zbpXCOT03JArfpWj/9ZxDH+HgtFgkP2TmnAJtcTIFRFSkLSM6eSnnDdnlnKoqknmz3RvV0u2h+aX
ANUIvSuB3awPqn6jyJOGNsf1x0AoghpNZ3UilOTfX6bp/DBNopPwNe8yJ9g/LBCvlB36ot2wFOM/
EsTF34/DL8+1RosLqj1+ahNTwdVzHRtC1bRxIKw9LZl31TzIWfZBvcXFumhXVb+j9xzCTgQD1dMY
KPV3zyDaw3Mk5aNkCynxCXeBOHLO8J0V717N9m31HmH7LC5PijhHs1lL1awk5q7P80nWmzOTmVSK
4Z0CvTg9GyRsNqdZL7AWnYD+V8GNV/enBlbVmOENYyLdUDXly0D77XAtR7Ua5ULkrRt90kB6y1aw
eFkcLfKNWmdftce/76n081wwXBD6CaIfrCtf//+3C9ZFGRdSxQVzc5ZnEsl+523Zrg3CBEnXy48+
AjU0wUgujxBfo3KpsrhDYvj7Y/xsXvApLHqYjBN5v8SrQ5/Z+thKpdBbG6T7WjaveBIszPzWUfbn
wjhcRgG3wIwU7cTVZTLl0oXob721D1yKaIzczp5j6SGRbKRHbb4iHFIO8U9IN77erz8r+kgMkJIx
RDIMH+zbXU7qk5RJSWWtCwymqPco+WHw6OEygPnr41MW35RbyuZfVk9GXd8uetUX9TI10BKhttZA
6CuoJ63rJw/DQ3UWqQamZfyoSmCz7UpeWPVzEW6Ky+7vn/Xn+ZZPwN0ebvfAibw6W9ehJHaCElvr
CBahyLpkX1RHiKdUXoUy+/tavz7JJvIeFkVLRqR6tToolXEy/ZSL6cZTRrsdg2NZTxN2r6xwWBvF
bIX9RTpBV5sk1VbI7irlqQJocbm1OA439t/FEXv0MArC2KTQJbv6tXuhay3Pi6mT34GKNYHbhBMa
vno7AjyZ5Jsqc5WPJHSMW4Pmn9ZyVmLwDxiz6Y/xLl01FPQ6vkhZqOtrIYZaCQ7aSnTnRFYXSnVb
O/tLy1SQ9tGE73RCq3ixc/FV0GV2+JCyPQoJoG2U99AL9hauugo5Xk2wXBfMkiIjJcsY52az1PnL
mguA39rnvJfhrgsC1Jr6hRs+nBPPrhnpk1TGJaFWd7mo3XidvqYa1zcYYJBu0GBgydKv6oKkFITi
Uob6mgeb2mae32GAejRetcfwmWHZRlyFi+re/IT7pw8t7Em3Dyec8qMRYzDCIbfdBEDWhLBekhjb
8wxM8g5J2AhsNCiBERAQ2ziSJ+FDAgDujyZtAPDKduneUJFcZ0zrqGn4GvxgfBvVomvy78IglaGK
OKhX18G9QaLl2pg2m2Jb7gl6q1f9gVYGmPl6az1azAU6bP6jC+UxwnUChbAjwbRF17pGNUQjmnOw
Qb/x0RxUDba1Tl+JkMbZE722Rww3R+LbcTsZz+0b7bv8oXxIH4QthW/10i7pGbyA7lY+8Zi8JO/c
jodyLh1OW1IeEAeSknZ+JE0NMuC7csSALynIV7R37Z1pTneUhlSWHlclrfN3Dkqe4WjEoyijmn6W
MMDb+ZM+x8Kd8p68yrtbI+Gf8vRBGS8R0Q27WeMNuHr3W4AEF/GUE3ZHSA+TqHLimWMJPjx1iY3L
vmlmZu1UiBdShzxKzP2oywdJOufN+j+cnddu69jWpZ+IAHO4lURRkbZsy+mGcGTOmU/fH91odFne
v43um6qDwj5bEsm1ONecY3zDJte3zogxXVY0ckwbKLbR2EK6Nnsbdx5lJcQkobHR0iSk4gk3ubzm
NCLq64Iwn2A74UiMnLaco1nnQJdgPUW78OCVG9U6JpKDiVsT7TS7CqvjoJuIcVAUPme+tCjJ7cMW
TUwby4dgZG2lF7uS5C4QlUCbaNjYtbrRvaWczN8WYlWrbFocZn81Xb+OBBcrChWTxjMoAh0nZeL7
c9iXWtgWfay4BM8zRefAMrdD58By28zh0NLZmY0HYg+ed23GpPodMJIgoSSMgysrEHymLHHDUHpN
MdKwDcBebkRfryXNpsdWxnuto3mw1sy1VNEeOfQ96bX4hDf5cKsPDx2q+OgM0cIXr/XyLvLXsow5
D4c9XSeaKjLWm8+KsZroaCrSr2UIrNdESYWFa0I6Fzl47whv5aqpHDMj4Df2ON5kzRWXTAr39XCw
mEv/peqQ573824XTUIAxEcA7RE3644iiJCN/2is1d6xDmgrLERGx0X70uOlI1gRkFpqrLCOaND1F
nQn6vwXW94xuXVF6uw9Y5ykYQkThc4YKnZE/cEDaj8qKCh3WJGRhxtHKD0dyWE2dGNaV6YbFW5nv
q3afAkKu+usRtxGQmfCjEyC0ptV6biSUwZ1E4ktHZkDK/M/EUZs/KcWTlD4LpDKNBMePs1BR3LV0
fEI8/VnmZOGxWnSOzvw5nEvWYPZK3U3lTWgcY2IfArqlJj2BnuZshVdQ6JnW2K3qFvmWgF1scSpl
/Bvum2k4JflLgZaxx6mDuGwheW+/lwk/SpL5epiyKUtz7hTotO8PuhCnSlmOqemO2qMk0zke4ZHy
hJn1rpJ3RRX98a76KYC++MCLrUkWPTHKhch01fg2TvZe/WwxE2UjVlEhhz37oq45ApVhdSelb+jS
ULAvNPSbQyLM0NM8Y6ZD//b3y/B1Zv3+3H6/DhcLvpYzP44jroORkksm0Sfj9alOjicyDYbIypw2
rJZ4uNejgZTYR6ZtGVuvfIwYslV1S5gYSGS1WUnpa609F3jqf/+GP2uZiwt38Wrk7Noqac039MmE
NJygJ1H+7r5gY81cK6LLVJDJZbxPAKNjzNgdg5NGYfIXz+hsJgUkycoMZuvkppxAbtS7BNSEKewa
/w5uO6wAHwIJspzws9EZjGNjAL7kyef+oYocX3V+/znyfJ9/XHAOMTLuqVmFPk9N/nMEyMZQqcoi
Nl2L/OWO5nu2bWVwdi3dYPxyzJ0yBQ0vxmuy5wNqqqo9pyPoS3IvFKYBlpzxu+JVUb4P84KKn6wM
3R/DlR48HYgY407FpPz7t1bkn9/aoAMDFhNbnypdnkdDS8wiY14uknwvpeG2KZRrKU22nCWXYfHS
xJUdlTjpudiTeFY7JJ4K9kMWVj2nHWgFmzDG0o4mKn+ifuu8g4ZceADPl4emOyCtz7CrRRVgdVHa
tiOTcoJXR17BVB6//5if42O8c5Imce3R4In0Eb7fgqAsSl1QVMMddCf3dzDfBvMuio89ecLNWh5u
dImhD/70dPP7J/+kH399MsU5BkmGjJeDPrEb4lYPRAMa/ZWRIvpkuV0l2L/18W4IQT8I1wOeupYh
SUDTfSh54Xq4yegyBkFg+3SeOWkt0xE4kYqETCH9pby1xEeNTeT37/o/XKX/810pTb9fpb4TilIJ
eoOEbWcsr+Pq2kvchNFW2j8I4Kb9tde4RnJtKLd/fPKPptK3q0RB9/2TJbFSmqGaDDel42yMh4mX
FcOWcedTgyniRvfdYnhKpfPvn/tT1cTwdUYfmibLEwjsxS9OLG1Qcy8wwDihfxHWSLthLJ7yBr3G
Sw63oAWeDZ0rId15wKfXPo6EexgIlE3hvSRNCjFvZYgrvea8CUCDtnE4aLznboTiMACviMN1JT/+
/q2l+Wn9vqHwrU2ODyZnXvwLF986ilJfk9lDXUv9sBa55frNe0K5r6L3ziU6OESeE86zsPSlL738
/uH/2BcgyOD3RYVhAh69VLoBj9KFwKs4geVkAH0KFWGm7UcXkq5lWbdZXVOiQXYWMkeyJEeK7zKD
hGd2Cs/fZdmzNzgFjVtyXxIZ2l4VbyLvPmyzgwo6sPMwVla8hwaEMuOiTo8trf26j3cBrPPff8iX
WPTiKtJoI8ZPmRWbtIa+P3NRHVpebQWaKz2q9+l98dgcsDTOPKyC1MtFe+Pvma7EJ+3Q3gyvuG38
5/EIKZ3x17m70+/L55rRLzJ0jAkMhd3hlf+FJVm/le848HcSxKtF+4RZ+348yPvsnjyX4iWYGHQu
eiIcKfzvmPPBdwBUOn0wC6s+ABAyu5IRQt3m98ItY3TZNcExFKeCodec2EKSL3TVG9zizOUCddG+
Dn+xtNSfq5H0UNiYGByUGS978f41gqRRFENQXctw2tQW1fWEbLVaCQTW1JvA2ljxoYD39lCgxZpu
mZQDM1eoFQjfxsIICeM1WQP2RZ9PpJjoL43KUZt18M7kv6psqCMpBitpIcIQim2GQC1/BKt/bxOT
lmGfAtp4gCtdc2aF4UF6JVZsA5jckgrUnBUCpDGvIdoaIE/wUaIq4AQAMFbaWPo6F9cFSlrisW5y
y6G0M1Wb40Mg2IIIWseejGWbLBkPZQZSyYV0V56MV85w9UcDRgQwbk/PjIkw8ZzYgMt8wcoCmJN+
TT6wggLeYIN64TYMHwwPa3Pd8B2AkjBhepWGJXlGMb9QgKC7bCvH91bYyBmXtMVKDO34DSEyjnKO
WsMdgyO4EWO0naptrO+F4jjF6w5mMThCeWlxYCB2DHUTTVHZrto/Tgj/MCfQZ/6/NxpF9fcloGSV
pFJMqS4oOFwzaDA+k3cOBcqbdz+8xntSF24MZRnApnoersDu7kLXJHkmO2fM4YGrXSeH4TF+8Y4l
eYIitA8GMTQqMoicaPiQ05T3Q4XRexE8TdsMesRHhDcRtz5HZt774bJEfUB/hetApPi7fuvd9sQa
S/fUGwih1e10X1+XT+UtE3PKYqBRC/MNLIv8SB9f4kgaLCvBJj8UjAiNKF9e6HfZKwndcIUfyzv/
UN/15JA+M3+unjvXuO+O1VmCMdJy+rrlFnKPWHgNDsgb6fr3DUb6akZd7jCzvUzDvz/zoC+aVWPt
ZVkeejJqxXqn3Eq3ypV3Du+51Dh+JQDFJE7ua1u4xY7wHN5LbyIxJPM/0LVVC+/ZuCWC6zHbxi6q
xoSjw6J+0T/513h/bO7al/ymYh8CoGTOUlS0K+FePasvSbGYoUo35osG6fQoPKgf9bPwYL1yjTVM
UVzpWepA6y88F/twG322TxzONLt+Gt9Vju7NSrmp1/3bcJqchpHrjAMqHpBW+Gf5PWE4vC7c4YUM
lBfl03/yr+UDspJ66z9VL939uKrv0sYmRgwRnvxGyf2pvyGRAPX1SMvJu5ps2k3qI6qU/M5/r7fm
RryDXrNT7PRJPAxu/u7tmVnus3OFYvuENn2jPdEIcYMzTZvoDMHkyC501t0WBblxkJ7KjbUx7sT9
u3yT27/fxJ9WJ5YI9mHO+bPTi2Pj9yXiBULP7KKTXcp0wLPiJ40QAiR5n3WaLaBPg21j0GhaTCBV
SbiagDU7A/zIaW5+mKaNtEcEJRusyRAZoxX/VDFERSvdIAfRxqJgvqO91dkBsZ+8McMLp7XfbCZx
awGGZjj+BNcbSCavBpEhMseA2GFnYChbTXaCmD6ZyX69R8i7g7sBU28ZrsCdsmlk/AUEhTzHfw1t
/nGGpAL4GgBaXJsfhwNxjILK1yS6bqkzz8PDlWjZMmG96BwJaVdWwA/EyAXjweg9y1bw3qBp60ha
kFrk68HbxH8JtKnXuBUXy20eAQB1mTUT1HXfb1VNh0Xoe24VxExCA8ttGSz7l9S7JdZvJE4Df7cF
JW5blUd4ExL4WPmOPrH4WaQHgOkFSJ6O3O4trINyB5NrEm/gBGOIR1FMt28DB1Lr1tGjxV4OksSG
OVypV6a0Tcal0X1MxvOgUTxs6tTVbhOEJFAyvDmoBY12c0LhpOkOKnDVgeydI3NiJyQfugVPtBSf
kj3PA1+ptpFlMH6PRIcADYRME3aldKXDWkBvtaFrIqFVCXY46VJMGvESUskUvSPbaa402dHpuljS
ldju6ZIpoxMazpRs4ysYKtlREddxBTLY0eh9p3f+dMiDvd9TpK5YscRvMjVpU9BKG1QedUHBb4NB
RZ0H/xjEyFF7l1C8YoP2ltnH7+vsf7h5hiyrIlNQUb1olkxG6wflUMqucUVaLCM6tIIp0rZ0Tf87
TWxFtmnKGoj3Gpt8FNibvJlJLezTNalf47QmHo8Oa65tZd3x1CVA59+/4b92c6ptUec1CSCBg+T3
xytXx0oYrZp9yNg2o1u8TRWzLAc0H+te8ffMmjL2UBJojZNBtGyM6dBp6jste8YR2eLODcXHASh6
8FAqa1rHc0n5UaMIBuxGA54Dc/aKBoWCfmsgZ1YOxIajRYlI0RxkR21pMe+NzPYEoqb2mn4ouq0O
z45ES93bK8V6VOy+2inpKwouFaBi60TShjO1pG/kjObxNp8OhuL6f4mz/1UvfrsyF3tkK1Qe9oyK
MOLURiUTu/SOIfgVsj3GdiPbRWkj+kMDFzRuQET3rbclw5yHXyD7kD4HHUl0Jyvsh8rLCKmFBWd8
gbhxTJswc5cD2UxkKzO1Ia4WIJydGKQtrTLtj3t8GWfGCI05LU0CZsS4vPCYfb/HqSX0Za/lsoty
qiOIHgpjtY6StVatEJoCkiXVPPii6rXRKitsFnXawRhdzol1iOkgBRGF0C1gAMvpklN+KdP4JTF+
JQP+JCwl/2uw/bO5NBtfaNJwiGHEfVnCycrkt1KUyMhOTpV3lCnAIBdIa8+7CdY+uvyebJs98Xj1
eA/ya7Lu6deVf5Ktfx4ZWBCcn/FdMUqgX/T9wllj6QdBZEocpBewaVRzGdy1wTKtgO6shkeEX+Zk
M0TM+rUChU47QuVTyMgKlurcWAaWDAPkKAnoLWYBKx39mpJtdPJujYoRud3vi1n+ednm70vHh9Y4
LaHLHICacWWsdYbkWuUK0BDFKi4CmoGMPLIn2jJKgFmV4FPySnmRUb5jKSX+d6XFG2h2OTmV7ESk
zTacVzjZsnoXwV/ZDPL8tH1/oX3/khfnsMyQqkpq5otaMVJbInnukFPzugWQh3CRZUL16i9yMIUt
QVHb5kVsbOzvKRFSaCIV54+LNq/jy+9D1iVRSbhAAMledI7NrIjIr2J1WPG6qREP8l7j2d73R3LV
9Xf0vMOuaD8BC2YP6YEMRt9zsl0GdI/K1dhlMLP/evD+UZ+hjiREBnQ355sfSsl8UpNGinXJrdYE
UT5TKHPamBpwv3iU1oCB6mNJwke2NQDt2M0hOiSH7L3WVqAp0xk0/EXJfCUR5pOS9kB5Rs6kcOyD
FWcIFYLxYjwYO5U6jKTXxjGM5XDjvWPgLg+xdt8S2PFRwoVBL7enLd7vOeuJo50cuqeisxVe9Hjg
l4yp4gdpcNXx/33585P58Ux64JwQ4/F93YlTHsYmyiKX5pVFlHKg3RMW3Jf3crRrTXvkd9VuNV51
zUEsn/L0oJvctXDj/4XS+ClPg0sCuEFkJ0KgRV/t+zdRhcxTEr0SXZ2mfca7mVUUUI1GbIcT+FIE
mMrEBjqeQ/MYIZUMADSU4atXIuj6/7gskkmck0ZOIVMT7eJdnap+3zSRL7mD4XT1xsuo35ClOvR1
6FOoCc4CAncjeD7PUXgr1feS+dhi1fz/2GZk6GmSOQNTQC5cvBmtKB/b0cpFN6AxVJF3PEzaogA+
qqXrujwLrQ7cs9rr5qdAIuDEdmiV3WpkQFH4hMg2dji+pRlZiTI+Vs2RRO/sd24sn/34RFhZOclX
7V938h/FPfUNJCydhFteLZelmFEXaawNPanpaJXohz4I6aI81s+k0Fe2ciaPCb3CW4LWXdOoKpGu
r5DW/BnN9bOc//41LnYbkcPzWKh8jdgNQOpuRUwfLfPdJfDbeAv/rVmSEoPoHKzhlbD+Y6/7xwvi
20W42HuTuBp03efTvWfhqngflbVPHk77LPvb8qjZuo/HfKElC2S+x3LTrOl1CNedvzaGpdc5pBep
m4xKeuc//PHF/nlZZnDyTN3TQHB8X2eNQlBWb7aTy0Fm2z8rlFB03rx1HzsB+bV31SfnGOTTgNT4
aqw45c6/IguylZflmmsGJZ5Y4Onp96/1j2End+s/X2u+nv8ZcqWVOapWXE1uIKzHzM1qu9kGDWjj
h7Hdxtgi7KRfQaH25JUF1WaN7j8wbG0l/sV8+sf08Ps3uXhupqkwmjTmAsk79ZNQJR5hDmXKRqjg
Re+H/hMRFLhMuMRVcgqHZT861XhA1jA3OD68DSOAWRCluX2+6fptY5KscRgJJWNETY5pdZTia8wZ
Ms2lze8X8V+31gQRQjuamELu7sU1DPJCH5p8dOsaZb/I0TROSSrB0d3e//5JP1W8xIXB66fQhVmA
QuBiY6p8sa3JUwc9O7uZyFdtaRrpywysSs24fwgezd7NtHKR//XKMuZfcVFFAHBgqMgP1DSa799/
pRaVo+oVnKCSa+EKYT0oqVm8Sz8KbtVS2vuAEJDZb/yTbCd3tEcL0CzYpcmUQvdNjJdS7WVwjMTD
xzsYffn7AOq8OdALxG+EC14e1qXp1I+tv+JA37WfEqUdLWxoGAuVGFULFsgVkwbNOtLXjsZrfLok
P9Cdx12SMZGf7cNYy6gLp4S6dVFvhsjhyCFjdkUMw4CeLHdG9MJGhqWA/SY5an+8wX66zecb9J+r
dLH/hHkgmzC9RrdZ07tQ+5VQrSK4h5ii6+KenMD7eBPv0mOogty2Zcwpd7QhmnDbeTbSmo6Qazr0
td0fOOBTqaK8oTVNR/ndPKfpFkbK70+U9o9iFSzZzLuSDGrES5quoJRqmrbF6JLlO57poSA4SVq3
V9yyO+rhGyzOBtCmt2t9AsJR9VybKMgwWiZ0ZhzZvzHGq5aRC8KScBmTHt3sjGRn9Zuq3zAQCaOt
WYB0PjQwWYe1QnOzgoR9wjBYRODINjQ3/GxjDoj4miNbi27MBh8Rl/ZfiTFf0+LLJ3g2jCIA0jX8
0BdbsDQYRSOT7+BWNbLWjcpjJ+jPdbApAI8WK6W8Shrw2htsyp5xDzi7Vnnx78gfIFc2h1+fvAUa
gaM4qvzqr7nWP6aDGFpJ5JIVFZELfKbv66s1aiLJTKpNoiTj8t4PP6MRc1p6kgM3yndhfZSrHVmI
Wf4iyuffnwJlXrwXlwZ1Dc1BFRYPJc/FvjIWWdZrcjW44k57VGdX5irSDv3k0AlV9oTcQi6ckRH0
NxdA3cvI7pAIUmlzfqJdrDBYfQDIXaqOWDxghR2ivdVt9ByIgS3N2CDcgeuB5amSDkyXU9r+/gO+
KsPLH4BSnE1R1Bh+Xf4APxiqLFfj0S0/4f8LV+Zze5LPMP2TFgRL/zx+FM1eK3aM/GjjKapTozB2
8sO8FwEjxY5X2NMNPfPmU4Cfwkm7gz9c7UsGxY8taiPeghUnNAjikAbY2yfzIMJNIjjah2DMe3tO
xFv7V2w2zR8v6X9I1uheSXgo6HDMx6aL9obYmn5ZDFrr+uOiNJctXvV7hKWAj7L6WB/jL3Nm8irW
O69ddC/inYW5b3TI4RAfxgZ05O8Xmy3/8nHRSUXGfs2IhGX0AyQmpbmUl7LnuUAXc7zyHGMDRzrQ
Lk3azZg9gNEZSbPUzn107Xmb5tW8bnk96Futc/zcrjEOp3upvZUVuqhXRnLo6TYQqAC33Ls3+6ek
uVVD5lTtQ1m5UkScq38llUA7OSTTG/PdVH0aNDvU11eVin0GcWea+2fJiq9k1E5jLu+qRDuPyF8F
sFkFY5kQV5ok7FrGAdY2LvdtssmVUy1eSeOtJUPHPTAdDcbbqLzLZ9DF0eicPjjWxtxBylPssitN
wRa5TM1laawkrJYwbEl0cDpoQOkmNfdINRdGddclZ19wG17//N+n56jFYrlUiXCbaKCTkbZSpIX4
HLI2AH6Ea5Hv9STp20qz5wyRyu4BF7f7WNz1yl7XXAuB6nCP9bMA26zRxUwXSMGF5pY8HpH5NG7S
imCVtAcz/66Zd6ngkNmGKMdJfTuh2RWMh7Ld0gCw9XqnD7e9v6+kq3DcK8nW9N1IziiKXieZvglS
atPYVTTCw08jfg/GFR2dgMctPRvA3dPheoB9Vgduhl045DkcxK0vHPEQGfq+kB2fnyhddbktFldB
5jDH9aKDIm5ln/blQepeMX5Fxl5Dt1cQ9/PAwpHrTQqnOXgRwEF7t3LzGAEdIWg4AEcNq+xQqItP
OnJnYtIjYxkp+9Y7qWA7lJUorMxiN1ZO42/T5qi2u6i4Fqat9VGNO9bpUFDWk1xu9+1elVcCoABt
b7R4j1epeoiKPQkJcjjS4cyXo/ampB+EswnjVdMXqwiMgMmUQVA62p2vZXHKBEid2muWuXJlo8zH
UOsY2qmHN0uAX77po6skvq+91ZhvUxoLQbMW0NaPmPCUF6y2GrEviZt7yAaOTXJtIoLXV1W5Vsm7
srbTsKqyVVyuisSRprvUPJa9U6Z3qXEVQPU34NqCuqO+1KcH5Mhd6kr0KcJDkV41yk2onwwDZ/rs
FHkVeD+H+WPRH8lDzctVIPGjbFRAUN/oAPXdOYmeg2obWVdxfUDT5YvnmrFeO950gID7RQHYyVvl
E/FvdHu3XrHDYRzYxh/OuC/317c9e0YRSmzWIMHmwM2Lbc2KgBOpzeDxtHnLFlelKhLlWiynjkeR
2y9/prJT6cei23l1e2eI0doYR9qLD+Iyw0HN0YXx3acCNq2yKD0ncaWmN52nbsJ+F0sVz7O5Mgl/
M3elri8tEder579UYoF0jBCY7GipzLE9748i8H8rri5/GVUGAy1+m8YU8vu7nJjkOs6gR7hY/7C4
borwvsGwfR0Pq2xwE3m96Qn2Ch7AE+S4xCZ0GJL5jHHMiAKaBqrT16YTqMUxC6b1BBXN754lqluN
kQUKy11mKjv9QxTMZQbw2kpPgfZZGvVS6phXGozNS5q2bFWJK+k31BOdfK9jK9X6PckbFAYLwVSu
hfYh9v3DkNSbCoYu/bPKfAFmvRgtYt+79GwGyl1rJk4DRTcc2pesLbdB/Nqy4syC3C5alvzFmmit
g6eKnoPxSB71RtHl196AmHdKZl0OWLXiqNWkVmDzHwl4Uta8agumKmlpNwaaAMBJWdHiKMe38arl
0l6FjqTiK1YPY2pguDfWenYlks/EPYYiKtSEFECwxd+vOKXA5mIX40L1jlVzrlR0DDWa5lAKnWTQ
9mFZPQiDSM4xzgwde02+VogHN/JDjg9eqK15QtEW5VLWew638bLR9cWksJFn04pJniUgqd12pB9E
wlGW6J5Cae6wm1v5i4fAospo8PbTHjY2jR0ZGkRPNCY9SsIFWVNx8RBWt+b0qkCuzl/6UNkpwzE1
nuME0X3u5iM5yNJJlk95sLkWCRHxe5iwwTIuPivSTvQu2nk8wqVk3Ig8AAFKlKR8DLKzUhPpTgQF
Dskmfqrrc5sRxtYcU4CVFb8hJHPCPFXhjRzcZsqrygEkHsN1LEY7lAoruJM+hzHhQ6JLFInScnoU
SPsKlIlDGE1oUhSGoF6O4YMpUCC1evYkEk6qcpVMqXmTZOlVYCpSifdBkLlpdaMyQelkYekp3Yb/
Sn/vkBkvemYXCkFYqWJe5cV0y/jM8MdTqOFzHVRewaOOavGxNARbkyy090tNs8fuKHLA02NO+k+a
dZ5XKZ/AZgDHaJHF6amRYWdEH2PmP4OJC5oW9tUxJ+Es0+cJRECwx0ss7UrpmMrPQp6+9l29V3K2
eu0YttZK46glTIGzHSrQu51GPdIX3LmHcZTJ/Ejod3sa73o5UhZNmR2yxCJuUL4D/xNjrklG8a0z
eycTsFcN+jqQsl1OhqskkQXFfUnzG7ImwVYI7WemsgKqZSY8WjwPxdg+VRCF2aDgn/bpczjpJ7nc
abXxlKMmBvKBA8F3S2tYQb1TjXSF+HgUVyEQUWNndEcrciFvwWMg/CWtHkQNZnXZ3bV7nxvJWoLR
wolYJcBsiZZ6DBHx+mwRHe0kixq+u7WS4JQZMd73sX/IYWADIS8mfW3mLxqN7qIEU1wadOInG3c8
b0pzk5J4UqqYt5ObITOdhPI/MM+11tqCYoI15hnmLxiSZNmMZO+SY1tY+6HaZxWRo2XjBAQNCzA8
E41ymUpaj7F6yMmatYT64M1sSicjI4RZwUJTz7moLTV6mONsax/JikBS2JknU/6Ez0VHzJuvenCa
Jov0gAkbf8wb4zMqWBqIzJlLedWJP2kUZ48GqAr8QA6XU6a7kUrduK2Oo7VmtxhQyLeomiUhvhah
buhjuZWCXdveG32xTkl/1P1km/fBfojufSW6rqmFdDrjHl1yLZzVNXPORVOkG0U4eJ2yi6hrmYYB
8uyZoVSBXXMX+4EEE2hEjbXCc2TyGhqQFXqKk4FByz5FBcvJEIluQbJ1NT0T6uQRgiHTuIrwTVt6
fq9kCDCykVoqbLfzt1bZV4sbjWozMhkTm3bYc0orxk1Sv+DUfZWQGsVTukpolncQxdSieJxvUpwK
axbh13YnEbQUs281kLASRx8JTKjO6AtCeqNavO/q4GiZ3ASL07J19HAKxrxARMtbpaK4GnpgYlAt
fJ5sLW6uQivZGPBc5o3UKA+JsZToy/x+6vgpyaZcwPc8Q6aZnfw44k1+OAqCiGxWGkOZ7DAd6+/J
UJF8QPvhEWfLKoeGofonpZIlX2uEMU16dBsp+mOdjKumK186ZHlqfdSYo7SqZIeyujF521Aw/zWT
/tmqQ24LWhRZNnXAnBf9vQaoml6qfF1AMk/Ra3RzsOxuSEVO0MgjpyevFW2LCGSwdEn+J3T+R7Nu
/nAOZzIbsYVu/qKta/WCFeJeNN1IoCfaLrQZDCN4R/J7Nat3pOHdyt/LGIZEo3D3VSeCG1HYjT4u
f79rkvrzqEhgoAx3wIIEQIbl98vQxL3UpmZnuihPUwKP0muVfVx+G3HYeToP92djoCpEW9zDA2Ji
akTyH/XY17jmohxTmLEbNLhMCZPvxZRb6QLZr3o8EZpyQzqUOGzxdnM2eOfpweZVAXWOBqfL8Djp
zy21iSKVywRXWuDVDgdLxm6nxCq2avvCEc3gCGd4vlOrwbK2Psv4fqIdzZslGKlomFoWIjl7kKn7
YaeyDGCjL/XHqXDZYRYKrzIao0SzSeVRRq4QC4od8suzI+CSrWptTdEdBFcWoOBowgfHaoGBSTu7
+tyG5rh/1MWn0Dw1yVvV9X9cKdp+P24XV4jpBDkBokqT+eJSGdQ0mVf0pssxetIlW5rKRYiaaNDO
no/ZUtynEvAQFLbkPaWUDSJy2xRCeM9piJIpy4lzzRrO2/KR4BidUJhqeK/iqzrcefmLNR2tZBcK
H3jzlrye2y5c5sFnlUG8CXAv9XMHg7SUrnQljlgF+CcS4BLyEYCxUGFEbEJ+VW8SaVq245ECgCi3
alkyS9FNMrgTewYMpvyNInSd3NqpurDyxeQwIRnu8W6Flb6R6mhjWGsvYLydC/sYI59UMG9ObtTO
I/nlXkjAeUUvGm2MADd24m08ZTgkwDoLNTkkZnLVpvpr27CZQzUzhZHA66MSuRpkYx4xoQXhDsIL
0GCxyHS7QDmac6YUlLeqVu2R+L4WHpfCe43VyxGNK5PxxVNsI4Spts+ViSBNvVUYTsVCaE/0rSni
fd0/paXBG654yGi/6RVlysT+10anWnoZYWAnwlstnsb2IMD2JojrGHIgLnEUiOYyZLo0iAXCF4Cj
0htHhAR3f7sR9L+a4D+N/TgcICozz5FBVYBC+r7me6tWrbDUDDcqH7PWyT1zW1KDx5ZqW8KjkVDt
z9CdoJoefQz2jE0jL17GsDd1ny8o7D3lD3H8zzY3nH38eVg/dYW0s8sxtyxWZSeYA+LT+eghoyVn
18n7Zm0CxWIJF7G4BEYyMacYi0NQtw6UbIk1qg5H2ey3vU+NiJAzjAjD8h5DAXck4d8dXgeydTSh
PsUU0SOIJUEs3DKsd0JwMnz9kEjCU6mc4wqIld+f5rNJmpM8px57ZOQ5z3EhtkfKzLl8JyQppsKo
5cn2qWdCng7JfPGN6Y936XwDvm2IpoSpCsaDJCOONS/n7MogN2o6aZZrJWsMAnTlEBijodCbnRwc
KC5/fwn89XEXr8KYCUPok4LgpoTPz0etNRaC0LDT6qSLq/IvyZ/y4+03/zyLQZXCPw3tUvAS6WUR
WRkJB4r0OdSktqPA0QmeoGIJ1GHlZXu2nqDfwQNuE8RuDjs1B8lCPXrNHVu6xEYWZZsOqIB5WwC7
y1nBQnVNGBXlUcq7PG52lZGsNGxPSWcs9G4OJ85Ref5+4f4R0cdPgYpPjtPXwO9rqf1nPhsPViQO
nGzcobIhpScDXbtwq3NslKt7yy8diW69Rw6pQdnO/qISuee99Pl1W1z3aKNyjsYJmuJIf/VSN8xx
2JebTlgb5uQo/Cr6kr13nXgOQytCG29HY68X71pOvDb7uAhnBRd7eM45A/aqtjbVnUJmue4QwxVQ
ODFOQaRjumRhS25PnpT3WbXDqqRSjq3t6JGVbNznmCJLv17O//Y9AjonEG1GsPS0LWdi0vJISU9W
EiaEmEw0PGzJWaG6k7LPLP3Eg72KDaL6OvLbu8YR9DuzhLAjkPiuOIb6GGnKuuM+jBNJDcMzz1Tb
HHsOiiHvC2oKMTJWTbgrUQhX7TNFoBNzvtaRuXi0hsNqpuD/fte+hg0Xy0sW5+2GnEru3lcl+5+b
5gfypFo8eC5AAz0Rbw093jLipH8xtPiwyZjv2fnXdbUppm2iPpohVqqrWLsdI9xGoJj55nGF4jy4
HuP1mKIRX6njrdmc4nZYFMygIiHjdHNKgEdr05lf+fsv+MeCRYGjQu01EM0yF/q+gYtDool9bLKB
w2yKiKBAQLlWw9eUTJv0cQpff/84kOs/NyQMXYoGGUTUqZUvh8tKGevTJBguvkkBo9U4Pg/xS1/w
diwckbUV8ISQQENcTO4MsEEr1rQ2aou0tL7EOZL3KjKMqM3rAl5Gr2wKUXWo7ZT4f3F2ZrttY9ka
fiICJDfHW82DJVu2Jce6IZxY5jzPfPrz7fQBTscOYuAA3ahGdaUkkXtY61//0G4IqSvTcOF5wWPl
ZitFwG7ECj0cFqAG4XAQNfNZznU1cBYKwFYWaBzHx8L1584A5YG3YQq4IVfPsd8Du9gZqyY01vR/
2LJZq1FWf6QGk6yCiAqw/J3ctMF8ZfFqWf4eoIJL8D3dGNajhu1gr8wnDwfOn3VnzT48h9F22l14
hRMAsK3Wd0p/YsY3uHwpymHXI1BHxrj7b2P9s9fildzpXY0tJDJvN/wFfxOI/ilDjFbfpuaqAyZG
42tvXSN+U8V4LmZYSZTe4H9899q+vjX0l8KhVJTJVuqnc93S63aY1BqRLO22/jG1O0o+fN7A5RKk
jBNCSlDobz5Urr1Pm+uPD/3UUBR6XGh68J8PVcgWBwDSzBO4ARVnJoO1rDO1OK1hHB1luVgMkPFT
TnOFKuk7f+mvPib4zP33I5BX0X9t9aLKOqvSR5yDbFyWQ7wJPFjjQLvp2KwbxUNd+dNv9b0uQGMm
nCi9xAWFBNFSEc0BlDXEnzvVGkM80S2MHGt3w165DSMoeNhJ+xHE2XbKyV71sDDpqFHYigTi1OJO
x0lGnsEYaE81gCnuhz+LgPzDfpjhpoQeheRwPz5KSL3CV7fP3qpG2ZmVv8qqm1uRmIJSOKY2Sx57
h7FUNj23BoBeos+oHvbNZeyP06F9Qvmj0NysRX8aKfdrW1tO/rOLrssOw41qHvi5Oj2kClAtbG+d
VOWipP5OKK2+efny5X55+ZxKtuTlmfZnMn+EaUzgOxg19Yxh0t1Ehq98jnp9HmyoeVH55ImbjyrT
11cZjUFaorakNfnma/ylwKCh/O1dxcpHa/nnW68rXY1Dw7GOOumnJnY5MIzdM54vVs0CZNrV5B8d
ermu+bAQ9wZg6Kn2+F1K2VfxBYsP3QwVAvUBxdwnQoMeNWBhvmcdfW/pAHw79fvIUNoPdqbVbDqO
spHhezmdcqpv1XnIe6LDl570Lp6gpaT4hgRPhkx1RNfEgSbd+ZSTHdws1Hd6/x3X5GtzifuTwVuD
aUDaMOP6Px+b0HM7zHRguFA79VxdxqTs+kR2d3AE02PfvRVMbcsOx3Im3abpr9JIBW3/mDjuhvLc
tMFz36zVOroo3utQvlrGLmMEL09Sj8ugmOp56Bebim7N5tADRdbyaCd71A4H3KCwzqb5GtHORhHJ
Bd+Rs/5yiVFNY1fAQFwziPf48+cFWRuLsDKEPA4Huiw1r2etwxBj0xnrNgCaTS40r6tvFuOXlh1v
e9iqOlpF26Fx/7QK4izRnNZOrGPiP4IxFc5Nba4KiHVVbDUsXnzLnHEi1+YNgsQCsLnA7jkqs0Uo
6yDcWPvTN99Invt/7lK+kcCvRZXG/1/KhzYcRGlmQPucd6Gy5LAjNpYp1WBdaQXQh6+6ftngKoGl
rXSq+ubjv74HPl5K3NmaFt/g0+7MXb9SfA/AlxEAkxU13QXlEg4apWFd75gcGeb13x/p/vUd/NdH
fnoHVR9BXhxa68jYpe7LzYhDrf8RMnKWc7eGeVExYCIzYmOrUDUwphMIsmKNVOrKfubu5PgoQiy6
p1nmYDzHEu1LBx/0cUWv2uDQYTB5UQC0e7tfqVZzFwPD6qq/mPRyz8b6/TLrBnucDNPccKno5OIa
+bwbCLh1xrkbOvO4fBDWo2MqyxIkuQyzTdRFe+LahuSZA/8Ycnj5A0PR4lCMN0YUWn/xYD9UWAYM
pdyCowsG5i56GyFkp3qrtDw0NRbrCv5koz7dJ9IqHAqrJcoVTa+swO0O62izWpVRkzFZgS+YFkun
y1dM7APh/tC53zoMtYqKbASwNoaU8dyaTo6262Km6GDdISizrzPhxiEaO2govgu1wXSageK3a/dr
5fvn2vlU+YZDmVrNkFvHxqa1uiU443VzUCsGyxMZTphq/HvlfCUMyt0rk275D3oI69NijfUiswgU
sI5qftFMFGnVzir3Cq0q2KQzLBofxCucF42DPZcJ4eFjQgE8UhkbHe5QwPmSMxcseu/sUf0oWB07
5VPgYrP7i0KQNzCZ+c94ao9Bjwl4NTxy9qkGFIlvdv1X/rn8JTDIwA11F6XJp8Ks5k7JBsEvYa4Z
1Ae1ch/uO5fo9eJDbgL+buss8njpIsI3MrT/Zzu+4fkmy7NhmYbJVs1OlK3/fsB//1r4RyFQRDMk
Pl86HYvPLJCaHJO0eIo7YChoA1UID6w+G1ZGC8ZTq445XX1KwZK36wkDdxdgBiMiDz5KCfWa8lle
UnUHjQTo7d9fkfvhLwemIPtOWplo6LE+LQJrTDXFbLBHLOLwonThi6zzJ3vAmf08YMYnpzcDo7yy
/xBy+COOtkN70E8z8GinwUW+QkkqHKhR1WvtiZcm6E66FAFo+l0B5+2jVckOHLWFZZp7T49XroYD
WHOQt6SufgxNudFRkbLnFYsINIOPLGQwrbrNxCUG2MLVjRtaVnaJ4u6yZKLKMA3Aj3mXFuRfMKFK
T117kaAYtbgaFLxkQtTbodvU02kKHg1mNAzri3lIoJ8SHtKYwEuKJ5uLu2urh8ZUz0wiZrlAqYDD
hJLdKjHR7Bd45jcrdVs4kFKooivGJVaDDrOqdmNZ7eb+ANehdL0n5D5xjXpXzbECzhGjy9kbmVry
r7FIlqy3ERDlN1kkmyjRGTxwiHj1EzXH3IkJ5MJWxHMJOUrueyvD08Ha9kLbpn6296GlykXa194+
HAfiqKV3dF14CIQZyf97SVj2l0sM/AoXa8e2ULtJf9Q/i4lwaLAa06qCNvQgz4ApKrexI+aJmJYO
6LIwM+Duah1W4Uor7F+F/1Yw/XLtYdHW7sMECC0q9KUeDrmkdDTaR5e9CXS2voP7SNGveJ2TE6zs
Zhdn1iLrqge/q1lbyesYgxlBtDGKaV7h8THWRIFzIwVMRQLyA0HE3mSRpufesncIAgDkb8A1nREI
CRA9y15rmC1iaB4NhB7q5NxHTI8tuNsu0/IuJT6c+TOepasw6O9sI1r2KhKwtSYUTARPmRnQ0h0G
9RTWwcohQF7A6XaaYe4kkDOVcBPyLkLZ1eoaxDKx5EfQ69v1gIVHt0jrK3TJlUcfrZwbpjTyzvUQ
ofTcM6kgeCv0P3oDxcfQ7RVAsKFH4dPGT/JH69lHa1BGlhcV4XgHzbkbCfajyB6QZyUCDKtIh4ON
mCbtaDXzq511D0rjHyYdJC4gr6okXMx2T6ZWQs3xtlpEPCjZmTn2JF2fbqY+kr9S9q2aC87vg6wc
hAFHcDhYyi2zvIUfQO1kTmKcLXzB9Slbtk32CFs8GLRV4CA8JpDCZkUPm1BhuY7YTo7nFq8qqyrv
TDzyJwEP9lhy7k7NLq+YleqnITdWbj2th5zIr3IJ248Zc7HlBkYQi0g+1w+A1mMdwK/B0DnWSdt0
+AB4+DIwwHL1n27ADW1bfGUGDxaJIlOmLoN0nDuR2GpuwuZexBnlx6RtY1pMDgWvurXe9OCM2q5S
sWsJhgXWtVsrB9sByUqSflVjCjnVwVzjKJb9rv2zZypeovPLBopnSC0IqJRg+BF5/RPA9cxsLnYA
ocWr7hJOIfm/5WPTgD5sj1kDvp/+lXv1vjLXvigXWdueZaruRE4bP7ER5GyjEK7yaSdq/s35uhDt
XhWkHkLC6FrzLcmY3EkzI2O8CzN7LfSTixtJQ2wUNY+MJ0MuaY79qcJhHDvEMXxz8IXIEpy2YXlj
F+agQaowFRpOCldLX11F0aHun6ccM+nJ0s8KBbApvT3saN0Y1rNqblR3uJN9o5dxAA46DwYqS2jt
asY+iWEe2MJ1UyxsNppVQMyXDKEU53FsKpniOHq2rxt1P8E/kr/ULvydpB84YzaPZWyOhrTcwDLv
f/drPVRz3aGDxeaj5mHbcKRKBcFbbL0z0SVX9hXMQLZimn/J7KuUteSRuZb7TI5QtJ7xiH5o5e9o
LilWA/R0EQM83P614FzhviPL7/rGhG9M2CtQpbtg2KfBU06MUCQ3cDMRJlMuDRghlaLejd3JhM6X
d5w+sC8iY1dq8CjYwwM20W25SrTkAe+vw6C5TMzQJvNWu2haGTBfKohhScC/JGl303gt3DsnbDh+
3HnZvJn+sIeQ1BTZIjDQowHWBZyEcfM04ddAyG7RYcMLwu9Da+M0+2Hx9SjMZs0Q/TQxOkkxK6Jm
CdCyT1O6rCF0hOmjmxXriSwF0J5Q1Y5hqC6CwdgGho8tBP6YKE1CnZTr/JRQd0cUzxHjrtqkiO8+
auc9id7xbRimaSHveWe8wn6Y5bgQTe2yMZRVCw3HF28S96VTXmj1ORugwTXniaJ8bLBZylOUJqRC
kdsEgm4yHAXoo5JKAM7Rai5IXABoN+xkMyj5IgBWdhhgV85DXz6nhfXiVjfwVa+AycGGLfPucfCx
qsrcuYj9DXwWAya8w7XqVEt1QLFKvmgD7IydqN7JZJJfDUIKCGqE+Dy6bbCC87iQnUjppvsR8D0c
GaS32VMSRntgThcwv8rcpTHis2pqd2r9ZkBZCusWOjObwvuNI8lK26QfkT1qkY1LEZg8Hc7PlToR
y2bq9/i/PZXt1a/NXcfQXdXbPXu/FScv05ZAvj7nhEOXm8Y3n2mCFTP0YGoDblx55anP8eqgctFL
ScObtDuHQYdRIivOHzW4w2npPbRZzxgOZXKnL+X8LosvXTYuBqYaun9Gab3r4bv0Iwir7RHhqZFz
EmKSy1nlvwn1w+f+lICGvDfllm2VH0rymNo2LlxnrVbhWpGnhQTdVhklITJwLXOZcvJWQXEKtX47
oWbyO0Kvwl1s3bCdZgGeovASM3py6hZV/snmF5qsUnAB/D7xq7C7ZZrwnQmC8ieoaHW6iZhjd22z
qKS8XzwKnVuh0+gqtu6koxYDHsihJmHlAPsQNuPeG2EE58Cl8Y4tY9M7GDkcRM9cAkPM2zJeJ/FN
y7qFy1qUT0Z+OpTBWa8S7iQgwTXkxSr2XQxrjf87Zy4vTzo3zpdZzVmPC4pup8TQoG0q9MdqPEOJ
rIdsNzJ/LcEwafc42KKRyhvfrYh/PmQ6PCTKnt8H5X2dhNm7GlbP8m9DFB5bcVcQ5mHU/aqPEE2R
p+52oJDK2gRggMoE5QMLYmVRlzuYpysncFfqGC8y2d/GxhusymOX7Puw2SpJPmfSNAu0+7iAMs2y
VaCnxH52cjngYL+t8ZSaBdawN+B+pfXG7G2o5/rSbwB8KHMZPS5VoqNKk0kdp6Lrs+Zu2uD8lEcd
F2gXKN/0EF86CMpFU5q+wTY2vhr3q+ZUMqeYsqPsHMvpSjmEazEEQ3mUwiS0vkuN+0rskZ+oEy6r
2eTwYYn+Z4Ea541fCxPNKJPJPgXcZqZS4rbgG/WO6aC8LASM1SlJVlyZHeWWXAoj9MhvSmX9c/Mk
vwi2ipiAgCx+8Q/KCyOyK7/OkF+mW9OK0eUwaNMGPF2c+8oJD2Of43rN1wk4ddL60Mbx3OeAinHD
7lBon8z0rY+2HnyIqjlRPVKQP6BPX0c/R7NcjHhQa1wiHX+sNQyUuan9OESI1OxzMuB5N7zAqVqA
rwkscGxI2RNtTDGp6zBc6cyWLIo/Gweovjp0PkF3eI2P3mzIieWBLywv8hxiOMjLmEV3mdZzSarz
sRquWJCi7Siw77RPsms3v5mlfEGt5JPD4ZbQIYM43s+Ss0q0eVWQyXKUTyw2ThTdZv0BQUcg8/32
074y4vg4enDGihoYMEyMP1dMWoa6V9V8nIbag5ooYBYsy28KddC5zgvv0+zKDRF+t1b/9jstXZW2
/fxITA7+/OBqIgSqIPrgyJkioQgHC0tRe/d5zUkG+0d8S1b86+6wsOFFTocQQDifoO5ccTzkdFV2
hDOWwBtJwNvQGmBC3x0Kcp7Ch8IPtmV1oAzgNi+Nb2AP7a+/2cFOFEAYAcJnzVhfd1XTWnF2lBV6
U7srDTDJCG9GPiwnbmXZQ0p2WkvSHQzKuR0eMDuYF0qzii3jwJGcIba2v9NGaF/7Wg4o1ZZKNnAO
9TNIXhatcEcgpEPAgYnNNpfdMdDmVkxUqPXc49SK3Mu7/fuM+DJ5wA8BcwugaBUHFA6JT9gUeKOX
TYrSHTrXOlmVte79fuMSf+RTRyb44WsO/B4NvCLu9pOPJxx2e1q6scp6rWfPNW5IVbL1UTrkeI9d
XPNpwHwwdK8j2GSsFCsHb1mlIX54DJ7aTF8ZAmcuqka9prCd0GJFm6bBYZbIWerp6Dtt6+e3LX8f
ukBXWrvytj/Pz3+HykxN3h/KzD8J4vEarZp7iBBcsfKMap26/fHfj1T7z/HwGeZHqQqohhIQgPgT
VjqVvjrpg2kdHecpVuq5OXoC0RSmO6laLqdW7GWtm3qLEgLTZAe/AsB/C7N5Ki7ZozXDOBekaPrg
EwZrjxoSrxZqGD14zFGmFJq5iUCSte6jC1xyBrGJNCQIF85dcKABJ9FAvOukxZml9aJOyaNLYnMY
9XOsOh7stHqXm10gGsyqdjcokLHx/xWrjCvSc3yJgAjvIMrXsdgHKbMx2n84XjPHLbcj5Cyms5ps
K+iwZY8saxMPJnymYlEXQSAWMSYJ59Q9YibYRR5kAGyEQ4xaiOzZ1xUAfHqiQ0yckxRkJBZ51NM4
T0DeJuvedJN3s3zubbFuK7jvCuPUIs0OVj4tK0xW0+4+S+216cf4bwPH2YdadCwzsWli947vnbYf
fcN5glDNx7nToF2RYBb8ioPAWzAulkpTr2MeWIahsG0GRIniXR+eSHvlyxAiqnhI74Z7miPHQNED
IAh4l+OoLf+wq49LfboxygK/HTJMUltCKOkyOK08EA4jzhempBbmbxK+xy9gXsPiTGBWV1QBmYkB
ui/HL5pz0OhRszcmcEDr1E/TnQK2kT6OUbn02rVhnBMD1x7T38bYZYvkpQz6c51kS+68331NA6Ho
V657K0coz1VlHAwRLupJHEqkaf2zGkCI3aXBwxTusvyur1aZv3b9t14/5CSjJ2AC99auUY9+cBow
skSFj0ms3l9bxH2RoMUmpS4RlDBoe+Qa1UW8itpT79rPKG0aC/T/jT6eZye1CG1iMWm9/hSx8+jT
TslrjGbsNwOWFeRiN5nkyp0cu4fdFRvoJcCOYWI0Er2CyiX4CZlX+Yci66Z0x/KasCWSDrEGrZzS
hPO+O4WMbAa0OAnDFJPpUeMbs5BZtod2unZe4vKnjxCg8q5x9KJM+3C4E+Kpq669ARnNxMEnK2Z7
gz+QEh1aN29MFQbxJMLHaXpSRnwbfHujgG1nAJrhWDwARum8uTTY1bSWBiaYUcGgOFz5yfjcGgOJ
9r+omqXGSGnTd+RmECxatA4lPNzfTMqTZD7XmKyploIMh4kFcK2LB95I25bp1Vp/VwcMaNt+lsgO
sAbuT7dqFG6yyP1hp9Elpk3he0SQHj0J85YvPuJlJmmUDAvEP01wUetHrLS4RR3sqPlxSFoqw8NW
Dg/O+JKQ8VciqqT6BEYP+nAV0IHJ6ktrUMkIMkTTpcN9T+xk+BsByP0323w1XHKcBfp++jQGX7Vq
74Z60Tn3Wk7IDLB47XBxELvjr2W5oofNyQSFl0dYaXW7mAKOaKmZDgG374pFkoi5HNwlSOmUNlp1
8HUakgoYwf1M3HptS/jFBvQmzpMOVza/cjpdkYXCxu3SnQh3QcrIa7wp/caDbeFyArWZtujraUGS
57xkAqRTwNaJNY8jzI6bYwmg6g/myioKfIicme3+chMPyAejlGzdk+lCXuLKasWsIhInxi+kl3GS
s0aciXnptIeW3NuYftM1OVndrdLtUuVSFT/QW48J5oWw119V/wMwrsGvClZWWZ0lvy9zdl137AiM
mRCZ4noa7ZEehYXJ9J1YYHSmpXbR1hNlED6Zun63xPMX9HnARKLDTZBpXwB2EOGdamIckDrxPnfd
hR/RRWRIt6GSZ/WL3QTbpBiO1nSWL4RjZeKA9qRY0Sg2gy1WoZ4v9bmndlvNR/LA9pKo+dgQwgr5
WUea0+hHTep9wmNFUkHJcTYiDoryZ715HMzHDNOOycgeU2MEWGsXlkUXQd5PCverw0UATlYK9m68
JB3uIcpHaJ9K1qfpdL8GX58XOh4NOPalrwbF+oQjgAXDxn3yeoGJVcpx5S/tTILa8JL84VRDzJLE
NvktI0ScLOox20fOVlUP2lgSzQhxvYRTyUNMgbDRhVE20+oCUNeAHBixNhBU2QgJhxn/zro/OPrV
tG4xnTa6SjX1Zh7wWgfc7MGjNOA/KrtkRHzp4NdhM/Ao97WBvRA31ZASAJXcV0N715CuKPoUG1KN
cTNUxjnRXQsDdzRwUAnPbkZH3yeQq3KcD2x9hswwi+ulhmS1Lft977uLJlaeu0lf5TZu0Wi/C3fZ
deRaYWzZlLDtufDdLnrVGCrkKkJI+xaRi9EnTH7CHgM4/BUQbfzCbsEjr0I+Xkevt737LHcBJJO1
hhie5ORIrKpGX/SwBrH3KxNzXZo3y7ox3VpZ6q8S42Kzvk74hvm43vU9ud3qZWDWhErp0e8ROZxV
dK5I6LWhQ5yHiTLWcDHrUinBm7DnMxDkmv5H0pBZ0r6Ew4OQnsjdYzA9W/6Vu34kbLizXk3rYfI+
MtaXWpGOREYPNlMYxCYHRJdq/KxSH6r6Q2BB6Q/QnM4ynLANrjtY4y2IY8ytUUU3G3XhKNhi7UNN
wE0aBCe1h+MV6FSX5Wq08kPcG4sO6lfZ2AR8QFmv4UClWAmk7jyTuKmuzBL3vVRe8lbnZgWvRbHY
c1uYISvt7OjrOrk43pESeGfZaD7Redocye5UrG0OXkt7Drx7xY63qvLiYIIQzFX4xirji6DZ9Mm6
TdaDs9apA3xSy2oeUDMuc+05qV06nMfe8V+qyplNY3c3Ng+joyDO9aAblUvFeAqhbHk9/j4ShOX8
llPpRtd2KY2y1lcbY1AXVFyoO9TtgD+ANj017oelnRVxzAaNDPlxn2ES7AMTF8aHMZ0nk1lBfOkd
7Jrznn8Z45c+mxEkQ0j8gG+vX579WTd0TDDxToAZPBAg75XMzf13sov98GqDUUybBO0rEFRU7GgK
AffNmUNh0Jcffn3uoA5G5Eu75sbRGHiipzI03L39vZ5oqw4HUWPMnoL2xD/bRxoB0GxKHHEIlzJk
ZHh3n2DkOT6r6AhMb18BPQ3VMMPpk8KiBQtUUvnWmfAachw1K9xVxl3uOx/wRhrjkJDVbgvORLOY
lfQpRvGIl3UFph0NL5lz08iNdvizU/NU9cOCMz5axfwSD+uahBs17p7hi+JM1XL+RtvcT3Ze6jx6
uCJ1Mz9z70pp4hQ1+LOmH2lNTARfVJetCsIZkZAeHbGlkbRo7Kl4yrdjQUI8RUKJKUMI1KpzDotA
OTStfjUYoaZF8xwwQ471a5hcMg4FnRELKQpshEbvXnpUmUB9snu6uQbL3CVJoGkXDRnHtaIt1r7F
7G9C4d5dRO6RwdU85JmL+hjJo9JBe0a2F6EdZeu94ss1t0yFjMNkTirWc8kNoiuYgJFKYAhlGXSY
KYazlLC+8qHeVvkxFUfH20TNDOQBhkdo3ozxJSnvAn1jN48hVUoF5T0ArtHgUjqWhys+w6lxmKsm
Ag1320Q3v4znIrzVHl5/kHpqfxUF7WooHcBAZ0c+Mg5kBVYiM30qX30dLGcs3qImXCn4YJWW98A8
cmMFvHDUF8QjotnflNW2rbZi2g5kQZrxTqUk9RWuCEmxCRhs63DJFffOtR4MfCimGg+rnUUahX7p
TFyKyF1SazKeQRkr8oeyYVzZEFccIIipp+VylYvxhP0iXJ5tUoml1heQNRCr6X50tgRKgPquEpDG
Qn/RYfHfIVSS00g7QD3XXDqRHzXHXbpEywnHOAmz2xW0FdQ9yxb1d20mqwF0OrqoOhnzeOgGToPp
KKixoSwmkzwKUiJK3z2r7/Ui1t+9cNoaSnV2OIAGWCFN1+2T7q3CkgNCACTZDexb3B85TTv3PrM7
G4VAvbS0CZJsjH+Kupj5sBF+54g7AYrOfKWQZQk/ZeF3He4Ot6aiIUxGNjIYfUXEudGuWQkjD97r
8ODqjWWnl8usw8keaS9BjY7R4xOoxC8OCLqOLnhqlV2OigJjB3rKAaLpsM81sQsd5VC30VGdBNPD
d8+A4kB+YCccutSnYbgG7c8Ke+vRoD5qXcBQXHv6czi9wC6xOFuc9k7VAplW0YIOpCXaBb6gt8UI
nGo+wGFp9J5dmGzqS+DH89BbhYm7LMl0HF65wqIBShQDA8u4hcgG8aMJoARg5mB8CDW9rxL4Iu5E
FhBKkCAK1kHrExaOGP3FCTB1PXjGwYlwtQwCsIz3LgUxF4Sg2z+wBVv2PqhFd2rtXymxs2CeMOoa
rK7zl4oqXbl5GSwE7zZZhGHF99yBbhnQIdbzDPcQA23F5NG3Uhh3GArCiA3Wnm3hYpqtCw12pF3g
zmDTD+E20fYBjgumch60aMdcEE2yeObBMz+rVr7iLFOPURjhJAMSROIKVc48forQsI4w4xW0jEVI
eZ+TDBE3OJ4MOvOzhpLtKfcXMbe9NQ+S99QRkF24BKNbVtEQTPs0Ocf5QdGunZw5WBauc95d5A5b
P3e2o0MQLYY95sXrhrVTLZr2J/NBbEEXLiW8C0LU/2QeOnMpMdKNbT5Ngqm5jQ+tQ05UBVlCTwjI
qtnbN8CnpU5hrE57oTjseKYajoZNX7fMKw2egLn0ymbeC6zllZuPqr9JESDuBPNNv2LbQOJJXp0L
6NXBfepckl9nBQEsSEmJhHgpLDhCcxIH4OoM0dJ+IEJzwo8iWAXmz8GEF9Ohk/jhP1bb5i4n9eVH
TcRAHn/oxtVhURrj1tQvMfsVZycYzCen+hWAEYDte2A5Hf4XoNLbKcGwnNAK7t8aL36C023mxXn1
RDJA5vvLOBDzofbAHEkIM44VTjfDwQwvNbKIoDdemvSlIpm6STeGqb+LKF9rRB3XOiYCcFBC0AV/
YGXUV1fDQ6CuzxLvgTOCpxa/QcdPdKJu7en+7WQgovSnQdvsUVyYRBYkEOcT8gyghxPAEi40+2EI
njwMqT37Y7T4C9dRFqOn5DN9r53XweuYXWIFVIjuqcHELM9uKp2CR7zjiFFG+CbYtKnRQStiQmmk
GNxxNMI4FpQ6OX4Off1R55eItL8EXyinkOEE6awgSFdpeTzYWfB8QMgG81j5t8Z+KDGvgAg5sHjK
/McknhT3JgCummdPgVHSX8aJVjB5VMqeQA8qcQzzvDfPe6rBZLFPjYGTLnmOBxCv6TiiNakgNH2H
l34lpKGbk8IfV9ckqdj4RGW20jI33bxFs5yi/0ey1WFzazS/WTRFPX0o2TXD26IaL6F2cW3BBOga
jMaJuajfY9GDsd5RoknfYI5/G/WoOLwbwjKEi4ffn0B+WGoQaiaU0KxLw973xGhQmYzrztiY0c6v
qXv2Qbizxl/ffLCUPf8BdTK6+O8P/gTn23FSpXnt5kcnOzJFluA5LPsm3Ur0LVj23lYZId6r38y2
/ori/9/nfrGJ7030f+TyFUcWaq9hOHIGE3XptlMsTdt8hY04Jq3M19yEZJLNoPsM5dc9GlJm2H3y
nb3uV5NC+RzIxBHAiNJJ/NMLKMoYgFsv8yOqyx1cTp18rz7KcaCAE7iL/SsWFi4VDsr1QbFnRf2d
Texfh0hg0RZOugwPMDj4cwk4eeu1gVVThiCL108Vul3ozgWiQyo5G2lMT2o4hXr1rfDob4uPTwTJ
ZEvw30/jK0Z3pRgHgfBEPzVhtBBFv4dnYNpAnFi11AeFDjyE70C5nY7uNwPev06UMOjUkVYbKOW+
uGWpCRi1n/3+4QqNUAbaBaCQFfEWgJwXADEDokdaxfNC+zF5DVyv/89QCfNipKgq7lUoqf98+Gng
jzQfaG9g1it2saaYW0lpkYt1FXz3rg/WJl6P2bHFYlNKwDA78pi7J260aM72SEHXffx7a/5t8A2p
10GHgwACZdCfX8lXTb93LYaKNYyVOCWFs/+oMPnlfRS2umlI6Mn83b8/86/bgLQEJllMP2QW4Z8f
GkVm0HeG+Z9p4oRFQsp9hZ9ElEmlhdPjW26Wr4zdbWwlphhfrG8Ohq+0cRaCYZgGojtb+vF++tnT
EKKd0BmkxOBYQarOzF/N5B4LU8MJBql5D8IOJJ9CmkyYDNTjSRLurLBat+IgxbvSXYFMqFYlED67
cMljHFZwrKQb3X7vzTNoq4TFPcClyQfwq6LNFIb3Abyv4GTE/Xc/6LcpwOcj1nJc4WJ7jzLd+fRM
i75s0IAqkpWKFUbJgKQhZAJhm9i5DfndbbhXMfIpchVHUY8S0F1XznkEBhfJymnCRaunSznwCar+
uQEKyoEVC8gtoxjWoXmtbY+hhUUcWbKWNnJqQbwQJiQ+A9EKcXBMW089CcEe5tBLK/K1r7ZLK6/P
UbaW/Ejpo1TLfZ+h7VqnvbFLSzir3XRJ8IEsx4Uy1fijZcsqPcvFKEl7aoooWQ3mP7IK/qABDfBS
wxVQw/AE1ksY0wpGlzb0CwPqSOXoG5hDNWC1JQ+yyVk0WHpCjJTTFMg+gRNDaKgYkEm33J0jUloB
dQMUPxCv0ofZyjLCDRC2JDzppJDnECqtEueI4AXxwDZIIZJZM5SQcghVk11qxQySIMkVkw06UgDz
30KUpGXoLLQkfPA9dY+ECEFjLLakPc4arMBhkGql9aDBlpSPHLGRZ1C81YDP0AYEYNYAJUod870O
f2d0L3o97Ty9vlM4CarWmideAwGYIg20Rn7SWDrwlK4D5mgKmSyufycJuyzSofAWmH+41Um+cYMl
a3XBs7xUkMtgAfJ7gojiCidNHXSwwnARS0qPO5K3VW3Qoxa6v6HD2bjgNYpxwKh2HvC+USCvC5vG
G2wrc5+wl4tTdU3xkljjQoPOF5N0DWOkE2+Yaa8K9zSM7yMgGyYRDCQBwflayjXQ1vCylITqw3yF
Z2cP+dIPl2o6Qv9pF55LwTag8I5vv4+iBlGmTighT8idxKufK0smd8u+GckByykhhfFQB/7C0G/E
NawdOHeS8zfkuFXgCCFL5MFghlydG7N68lziCTlmLVr9zjL2ZKbM05SHxVkgcCgY7+3qfzg7j91G
liwNv8usJ4H0ZjEbMmlFI0eVpE1CJZPe+3z6+UKzmBIliJhBo4Hb6KpLMjIj4pz//AY00LCYL9nX
E/mzueZt7Nh/yocUZhSHVkqRjZHV2GyLzNhGlvrU14/pmHazEpozVmcv/LwIF0vEXIAPz4qJIbX2
VIo5SWQvVI9/ZHhBlHBY/YXxqUL9sQkHGhtgEyhSk6xcCVKa0O/ntboJMdJQ2mYFOVMo11VMb5R0
i0S4wb9FsOVi+lSVFC0nll18BG9iAPegCPat56rqCaItOS4VZGFBsioZNussoQRjYUgVZk7ZrJV5
/jE4KG2DXCIq4v0fKNlzwmi0MEfZMSzQERY42fjd4BpKsnIUWm2j/WQ4BgvZLC5wbJSfygaLGGOH
nA+qBuOsYMmSpquMasR8gTcM2rdVLUk+2Q72Da7Ok7xHlFDk6UqQKHPmqr/fVOe8AOGCIbgWeErD
e8GN5etFBRNBNpklclFBBlf2MG0oFDjPuJog2vz+WT9WKBape6rwwLfUc5JF23X+BFrNJ5nCQDcr
t2l86JwrGn1MYn2Mvku3Q8qvXEnGLpNWFz7+58/HjxgncwSmcCG+/lgnSfSoa4b0UDcKFqg+WYZi
+N/XylKN4j9yO8yzNl9jtuFSMdXJi0DIuF2PZlJwr3A46c9CEMPYXvw9A5Z6zKWpgtkbxjsjHa93
u/EPtQ+z95qzV9kLRZ/QYhGxQAeYLWxpbSeqO2j7aFTngylh59NdeZVwEkkXqhwcU7DtlCa2TqtN
4cgvEATBKhCnMlmWFIjogbUqZEFRh5FFHx9C84VZp0zyo2Bc4kKQYNGqwTUdg+cGQ1ghicmy4oBC
7wopDxKRwMYxAlDcC7hXoD3DXNliKtCgcTH410F/hTHMjDxcohIQSiiNU8jK4VoyqMwraPoPJab0
ZcloflXDWy0fqjxxc0iQtZSfuEWcQls5Q3Msc3ObgIVgq4NXvaEwPGCOlwYZ8Gi8VDtnI4Pa6cz1
lIQQNM0GpdgZSnD1+6P/zB44rx0oSDXdMHn/dOusLq1Av+W+6lPqzuZklANzc/Ts07u470NhPg50
GO0UlADoywQMpIFY4xH5qW7h8QnCncZKcTMKQihCWjWOdsKWVhRTjpId03gl+eWV3mnrdKpohA0V
VLnZhpp/eE0AJHJbc8Mhx0JnnCuedFWOMZZvjEqTpLnuJ2MtcdJyw4iKpFRe+pFeYU3pOC8qH3BJ
W6iQJe04WWqSsRFU387SNhz1F7WqPzCwcO42IfwhUaaDs896+9A0VD+BanLQ1RvGvJkBhojBy4ug
eu+KGm8NxDu/P6DvjlAOnwn1DksojkDq5q9bEzWuPfYlDjSCI66j1mYxuEUDrkIh/hCKBLG8Jgx0
LocMvSgKxlwd8AJFWt8xJsS78PfvBBjIh569NZxUZIOKnFChvvz6pRBVj7kZYV8qaEoZwilWQ1Dj
BuaqosFrg+Q6xT9HJNg0S8GKmEithS5xK1n6QuM1M3m3qixYTwZlJDa0frelYhvjHLctQBNlawjT
aelGvIPiLoMFM3RcV0D9pbIwyKhBesIfG7gkHS+7b6yIq3eaVQzhLXKTP1kicQ/l3L/y+CaloCYz
wR3bvyo9RW6BpSt7UemRLLNtgNy70TpGYbs3jSdOIWVj2vUhgf8jiCtczZ8OVQtbq9HjwoOgGKyF
7Rg+1VJzoKuZj1y1giKR2coNziKvxQQSDgDWadOn7kfJ7YVRANaCe2aAb3W/0YxVOr4EI26Ystz+
0awU02V1jhxzw2a6h3H3JKSIYcgADpOCHIaLhKA5Q3oMdqXjQtBrvIL5viobMEDGqTbGjXa6NYto
TdWLAE6sjyinDWk8YD7/h0ntIkq7pT6mj60cvxh4BBf1RvDbx4gkadI2ASbUqMdgq9/itSUzlIGB
M4BNiXcs9rwN7E0Yf8lKsKOoMCfNWjGKoyB7ECVsL/wCotvRtlcl7p3hdHJ4flOENgViVI2LUEWZ
rT5HNH8k+2wgRIjyVh/UXR3AMkn+6gb2bhBIAKaSyXQV+hWLf4VdmQ+6gye+dmrscSM8ZxyqlUTv
V/GpauEepBjpDuVWyJ+ogRGhJp25CjT13u4iuGvFhptryDa5ps3HIL8pmmDeYkNowldG3GMDUIhL
bCCOOXXmPcST0GvXRQPr4rHCPlVlDTqsfCmX6GTasDoljQh6wxzPH7oV4A12KoRftEG48Ukz8Mdl
zItBmZK2mJOGx6GYdoLNb1EYhjEL2J+IqFDmTXvr6Qb8f76dgXpVeZCBI5x0hURy60jMXe1ma4yp
oHVlMf9VqqsY7Z+SsTKpu1WNTZzdCDGTVJUv4rhUxkUUpvhS2Ct4ExjmehIBvTiqQxb0lJO4ujyf
mQn8lRkYzMo2rjjp2yQgd167FsBDG8NRYM6B+x5vkkN1byBMM/V1vDTNCtOu94L6X+8kt8mJ4i0Y
ZtVblJ3LCCwajdFTzFA/2Saq89YGw98sTdY+5nS97dynY36kPB4QVrS+yixp6I5CQTbFKvcJipoI
tZLQ/HC4iNq2n7c4iWEwaeM1KVjHvx9nP1U/nGYUXkS5UBufQ7a1Hct1BkfxwIyfoxX+PXqEhwqf
w24eFO+d8qzq73q4SEsx3qb5v2Qq9z33kEMeLyALQIQUetk+O08tH+G0mjYYecRbhPPQ2AQpy8eO
PF+A0Y1GvmqRiwo8giq0LD1CbJmeVO8GXAAQw4z0w6hFvw6efGFxBHjw9ahHGyBThXG5KaZ6jhLJ
xLPhjxylgo7NZi/7vYnUOf3IqxMkAgt11TggfmJNunjLUlVgm5UzXKiQv1fjwhJDcMKJi+J6OUNP
DavTRp5fcnC0d7ww0Mp23el/SnHFvoCL/XDlcrWBHaPOwDeXZOWvt5vZ4bqa61NyEBeHwBIgJ9SF
shCHg6B0FlsfopTPCSUpN0IhbaBaUEhIRvkjORaM2NvfH8InKnb+EBRFEZpmsCuAq6/fKFC7Omsk
MzlkVABTZK+FgF0c3ZGQ83Jhot9SwUJypLqic/OwZo9pZWXcOIEIIiN+UtGi+tN1ih4+8E/i73Qy
kJ+C6ZHqCvBnLE8hLI8UWRQteqHsK2iYGuolgywQzjsLxcUw5Q9tH98K8aFABAY52og2NUknhsvP
vqLMuhtZIRc4EDpr+un8bSpZRNimOWqtkBJW2UfcI1oIUVTAC91wL+CJDDclieyizo5dQ4aujFKy
GeP17wvJXvrhdUZDQV4QiDBuC2eCBlnlmtcV4iQU5qZBYOxKbTgJHAfx+hK7Rfg+0s1gsd3fNZkE
E904KkpJPHG+zXZWEKztul/XI/eORB4xfKK2g14tbZSwfhrsGvXsrVk+cOmJCgGLASzqRxVT2spj
QA9xzKfWjctZbtqMUUEJ5Q+cpTaVKd20qTUHmgrL4CBANhQGn1iTAPLSWHqLoTqr2Mnh09ZHD0W3
BLuom1WkvojXsgp9QQiELlR8WmQ1SkNKDHMO2KavHLTYYaNSmN6zItzYzDstBFa9+dQP8rzGqj/M
rkawEtjXmHAi9qUFEgpjXeTD8qcn+Y/uS0uoxnvB9GzqmuCQVYhtdEr4uQbCF8UqvReGt7xXn7IJ
4O0BOpGZbBEGCeUEZ0c/HgFhhJKE2zayNoV2q0QQ7fubdHrt21fbt92i2/rZh2L5V1NaMw7edNqn
+ENRT4r8ogZbe4LqDjPYil6QSIt0SXHhhLDNMSENLXPNpCemXMM3R1QXRZQtBK0vUtJrEnbM1qFW
6V3BRJbKrYrftgC5xNKJwxV3SDfVrGXbr1p2Rx5doZ5Ex4pJvTA7ZUggMSYeec6tR+uKO1KLr9Cs
1Xr6XKaXjrxLfRjUFHRCXtvWZAEgXqmxAii4ANGW1p21HyGhliDtUOZBJfvxXokwf1FQYlfNq5Ql
xN5DuJB8fdeU6qwJMH6mV+pQvgrhOUWDFNxIEImSrmWM9Na3fMUk2nWFthPIlz+Zi4hxZyWEukW/
DsHdELYK7jDG2qsKhWGUvbTwirTOXDdgk7kTPvo4Krf2sO39cZ+o019YP2tEzP4+t3vMM83VyOzZ
qciuExs+wpvGKwcU3xgGwvskzipwhUKtg3HcQN3KmPOlCcUGSJmCrF1WEThHWzT7lBzPogyR0L2b
NJSURxIcgs5MsV0qPWLfQXHJudGlraVuHXXLP/vtVgLX1WTCfqgpx7abV4CQ/vBh0iHbyskhl9cX
QLC3Rh4wK5jyVArT6QyW0FNercrmyhso5DpiIFKKb5CfhWZ/cKfRYxiytMit5vr3s0b56ebkDlEY
f6poqM5FW0GcWH6fdvFB7m2MBoAqpXEdQ7bNwmiOQ45dJOs0RI4v7/q4f0jbcZcZA/5XzRKG7O9f
5jM35esNoqv0rBpiP/A0+Vzm4utDUull6uOpvmjTgwXXopqgaERQzCnnJvwSAwv/C5g67Hv9oKl/
EedwXgU8RmVv0XgsjaEiYuVgQh3u4VxSCtn+TmJjdLhztQctbxfQWC/gcD/Ma/jm9Jgk7eoy/sNn
d5/XdLrqZCRXJdgEaiQWtqioW5AAmv/g2k7vczub+/yvSAF9RvM6Nkx0pRup1ZbpdOeXKcKLHUiO
PnF6NqT7QDjD10++djgfqgGJNi4NsEcMCddxir6ooGf78I3jKAcXSs0fCj1+DKNXmYhcXTM+G+vX
l9sw8+v/+g/lPxWPvICmd+A+0fRGYNDOeNDSG6m+bmryUgiLg3DnyASuh390wgtNqH6yFi2l/KHv
lrF3rUSyW2MJkhMw/P94RVhK5Iw2wyTtPCE8wJEWRMWQ0GxMZLPJyCgy2NN/Zd13hXNGVXIFNLtE
cxABXNn21nlB3jSH9rKMMDqMnhLjKYWM26vXIYr/iuuhfqzRIQTROkLpkFKvGQYGofqlnaZ+u9Qx
NcSt38ZbweE/Z69IFES6MamNfxiR9RhBPpMjJjEErRoFJuoeOnC1WkcOlPAMLWrHGy9tLiyeqBvO
9xfjXdlUsJrCeUZ8xX8erEcnOsRy4R+w8piNlbLKCZzM/WyZOt6ryYmW42tIw+5571VnbWJJcvPR
WnJczsNTYuyhgWdGxCCFIq55tBP6t5ayrr3IixDF6/kXJRNPNkVW4neol0bVVvNQlvapBS8qy2Zg
Fs+plOOqAFgbTVhKrTvF2k4JNMDwyUNTaNkSo9Hswl74oczmbdPwuOOAtJBCny1Zj2OT7dWJB8Tw
UGKcUBn2HkocexwcF7mFOeJ10jL3YLLGERWyia2FE0BMp+k2kgfFutTr/LA2ZL2b2OgiBmckftaG
9ZUeTI43enuveNCkU4WzW6bjhg/deFin7X2/aYUywgfgqtqdL7821aVV+eGEEKmA9IGUl0zIP1ft
nxcpKepUTdrI20cIZbQYfZpVDWui9nzsvnJ4hnr3TAcC0hB3xnqKieEATsvoVDT9vgXxKjNuM5i2
RgtcFl9qVb9faqYOUAy2bzLBx7r263vuIFsw8AUx9wokhrpUt3L66oScur/vpx9oVHwOAfd4XTKJ
+dZ25h3RQl3gmfs8e0hUTLg2EfUgK/bQRwk2lbSc8YpeuAPHN4xxXUg9LMNm59OVZNMe5MGJL7we
33tQ8ZWIULFQfrN/RGvxz5OJKyOG+M1P14IXjyqUClMpV+R3uJjCIvm9sALi0Pq6UU3ICdia0aZY
NqESXz9OprLx9KExSK1YoYKEnOjNS4qeuH4h/LEx3gsZ6RoHS2PfCv8oQRqhwByAfnDB2ApQ/Pdv
9MPvJx5dNQkDES/A+f2QtGFuOYXMWUW3GCYrIT63bBfyjORvlbq5gDLzqL+vAM5IcFO49NHInk+l
Ok2pO51NiFbOX4q5Eu8C8s3Kyefif1UA8XY83BS0jjlkCxGrI7JtAkab2nRwBMsnOumweYPYgEyC
+stiN41cB4gyAw2tlfGs+7ie9duC4GcRhIPVHZY87Y2DpjHAgUuYKFpYz9T1rq5vh2KvFuHaBzXW
6w8Qm1Wa7FVM3GUyKQWztSG+y9jnzNJ1Hlp6kixiqk4wGAzlQargL64VHKZy20LzSHvgyGstxz8A
4WpIc5+PBSlCaO7y5zygnqXOCkTESb5KlIgWb3QFWUYd8V7xo41gEaCS7FBk9FaIdRPhU3W7UdPw
GBJvYg2AqFS4QqgeOy9K793UhrUcCfzOlol2HCJl7jXJMc2zVWi3Wz1TFwKqnjwLCjtTtFM/VmvS
H2YmQY/mWNxR0GyanNwd0WxOar0lQ2mtWa4POyOrY+Y4/tKvcVFGLMUSSkq3dGwRqRYw+Pk4pYUt
BvAZ4+sg0ZZiDN6V77LFX6RHICVd4JaSVH7YlMfiXPP5yz5+U8IiwmylG4iSpRfv0gECKX8D+9Jl
VndXGh8ZWOoJ3yC4pcd2QvRJzNFadCPC4SyiGbTI/S64mENIoKJsxdJT6Nwkodnp3xVWVIwGO2JN
ZJk7GtMv8dAhYVx4p3/YQvBzuGMoxOGIfov36IfGJszM3AvsBUWeaLCxqCZ2a2LECuXp9x2r/3CG
8HmWrsF7M02wxa9nSD9lUtd3krEv+LV+nAj3MpdTDKO/j6LRGjSgPc7YyJvaQSGb93lgoIEdG/5N
aFYDTztVSbrX/QejIQ8yrrZ27ix7Hc2vBUuZRCvRUxby3DS7GwvN/hCSQmQ8YQ9wSnGoafF17qq3
Fvs1bJFN5bZqmAY5yJhke0E+4lrW05XaMrkCcoW177cTTWJ2CfQRJ+XZSerYtGHMq6CefbM50fI4
Lvyp4C4J/0iMmxW8+6aFZrpWQQhvvyGEZ3wzww8SVnjVetxXiQ4NPuRipcePbf4WO+2Fo/SHpsYm
Bhg8TxZMNKZoXx+MofWZHEi9vdeKe1TBltksCD1Qs4aOjEAG7UQBm6DxINAntUqsjVKmfLTO4+2I
B7UQEuXtrGLlcJ52x/GmBF0L8n4lc9LFr2WgL+vmzjLurT5cRImbEkzIC53aWyW64GbgfD+lv/6U
M0TNVuvEGtTBJhbu1hyIbO0PhXKtVi8gAEZwyppkmWd4CzUNkxKMeWn4l3qL54NHchq/qUBUX/Xa
PMt2Hmp43AFD/74Vu2JEuIkaG8oql9+rkt4OyX1MEple7BUJ0hhClQxmWcY+SmoaEOhDO8Mk6M/q
XQh+s4BvkMjaMs7stUSdYGn7ztLXjo915kRUjhNdQVDwYjI7o/FBp8qLLfjyjvOqtqh3X32nwmSJ
VjOU78Shq4yuvDaVuYZ3k8Nt7Ckh2ry52uzGcE+d+6kAwHLLRZQxt2A9JIQiSQq0rbiY3VeBBBls
LeXgLlo5K8FbQiwE0cpN+QcHZOlcOGwM89t7z5PRhLe1RslCT/f1JYtDs+SrN/Z+lJStJpOfJGnz
KH3TcBuIeVLMj13CpuXxafJeauDCtNeIyzvYauiawwPBuh1Xz7Dpin4h4SLWiCeFHHrS3L4PsTHm
Ri6mQ/9uTQ29woFD2Os50ExzXXvMJpMahAtRAmGfsdHgbHjMGGL0Qb/YIht49wc0LSCWr+kwUEb9
SfWTI/tkjRZMLNNd6dfLtsA4qII+Ul9oGX8os20V8qtJafGTyYtZp3rbOpm1x+ZVyfsjKYGHzGkW
cOKwsMJzPJ+rXuCqhr9PpEeVExIphG+TZzGFOF3i+0getlZ6S2mUZ3ZxMYjn+03B9wP0YO6i4UHy
jbNcdnlel9S/FpZkYfxI92PVaz971XlGZhcuOuiOynjVa1u7sbY6YBfSMICYwWIis/K7A1nHVMmN
yXODI2WsTIDcWg7WRvYWQ3wjVjPA4yuTG7dut3Vxr1rkgL4S87HyLYW0Q46hcLpwFCufXNSvZzEU
BtuB6oQFFnSGM6aR0fht6IQSvwsxErnCDHmrV7Vket/68qGJHARFKz2jtGmWIhfC9BZVfFCpOHLt
GKE8iXjVqD/7tF0mRH4bNIucsHMjeZSVN7PCrAKyrqat7ayFZFAhatCAGg0MFqhSMnJXS7R+DcnB
sfVqlq8Jd11jy1sTTTEnL17GS+kvid9YAg5uWl1X2bNdMxGB3ab6Gah8uOCdIISn5b8HuVHQ/1Fx
99H7lPUuHjV4JngGMqWkBEmCETWS40rEWoXDqaYfGzJL22xRemSYhwbjbQ8vRnSCMGoLZgp9QNQ4
bnK5sbGTydVqHUEaGmZpAMoMXA7vdPywJn8eUIGlquvV9VJXDsNYuaYXH4G/xejnGBWvPZRJgmqW
lW7MK6Y1U0kMG4JUYbo7CQeX8HFUHktp31KlZleJ3K8NEkNVeNiTflMY2G896rUy0yF3GG3sRsgK
exItidTGb5wkDWz7GkTpFpYKDzEofMkaJ62baUgKZpliBrPJIiK1OoC8z/Cb3Br6jTlb5x3iA/xc
WrN+tiZicpPxRhpWsdAY2+NxAsurO15JnUFz/+DUxVFtu/vSzkJEjqLrT5IK5saw8OV0LyUcwBUG
lPtRbrDismYDUD+zMoLCUIRlK5BOni8QOdLZce33+Zqq4wXS0Yx0A/5AiHwLM0Ghkg+yBeq7eZ9H
S6Y8YXedlcmFcsz84UBWDahWAsekENHE//9PB+mVchXTWlr7ODa2eBIwZyImKO3fw7i+wqBQDrm4
1FNshkclFN5q8vBOIyEcv/CM8Mn4hjTayIxayICyoNrYBtq+lyK9IawXTmRdwk9Mb0qA/xw31f7E
taqgxqq8HgHljUoQPeMiJlnJFsCuZIjC37GvGXOLZJQKurScbJxmXQDLp5TNoRS7fvPoHUuQwNSE
8tDNC0w/Q3wtagyUqZa6fgWp1EILPd0P2cvv9esn7/H8tDANum4US6bFAPrrgkVVYPYpOum9U7UH
iR8tTJO9di94mNgo59q77pN6DhmmDbdVqP5Vu70YR8d0PVIpGH7DrIOPBHtU8fDC4cLzehoiggyg
mTv9O/N2mkq060JdPhUQsIstXCZhfdyknJ/QWehGWlwVEjp+YZE9MtORsH71Hlv9AYzTDZNnSsku
8pc5iQ1eiGGyRNDsU1xidcum0HoWkpVCmtaF+fxj6u8tToOaLN5w6uchlBnNucReNb6LO2z135U7
KzAtiJyD3ITWvoRgESt4Rce70b+Jg3Ur3bEtiiFAt3vIFai/VeBW4G29fxsRrZrBMjbuSiR7BdR4
S8EBFyW8Xb8awf2o3zVGMS8RCaH3HdRFwb+9D9eK9ZpMDJ/62Wi+y86pDA/TFODmNKB/22CV4GLE
slbt58ZUmKq9DDaoWnSVBy29GPY+rHNV7cL2I0QqXhHUg5dUSOlAhvCCjOpZXURLBvXu76+X/h3M
EovERQvQIhuOfLYfITD75qRyGZkT3RfoXvxoBIkrmzUOPvpqMt89PpwueeZTjwfBldktSqTbHMmU
4XMzeGyllZoj2Jl2rX9byuZco8ylQ5/140lPjx2u91zIG1X922A2EVLOmNOd7p96bmAn27VpRkYD
MQ/ZTjbwR8W3mHpQ8+4m8NDO++iRqf7+mz/5Gt+31P/+ZtEy/nMG6XbhybmXWPuEC7hKJdzZ8Fkj
/zhH5C7DV/N9c1WDmTsVpgrhbTKqi2x6kEN4Td1zqRoLh1dcq+4zKgSvMW7joHWD0Nmq4C2VtcQP
daxQusMDeu3k+xZgJfKLRRYJid22mSoMr2o2jU8Sw0HxPzKkziZuHsbobyblGa8zTX0wiMyIhwdR
RfotrCYD00cbh1B/X7QG5zXJ9VdwpoXn9FId8COtUHXJ1lzcerGCy025UZ1To5GsiuUZE3Ul6OcI
mqfkCXovDir3lborTZLNxmHRlLelJGGbsbuw1D8d9yZyHNpvMZg4b/JgQDuRlVDDKeh7Ufb7b01Z
QMZQ3BjcWEphkqEdSB4qKZvDPHQtf0WhWyYe9kzsmujKGO+s6D7MFrqyclAmDtqJkCg1OtiQlqdd
mu0a69nq3Hy4d/pXkMmweRhGGCHAhGChU7qTJAmtMmmB0rxh2sRmtLDD8KcrWhTG/HewVbrskHA9
JhhhpW8VUHz4V6E1Th5DvGFqZ40RYq8SvZoyszyOTA+hKvDns/JA0VjmWOFyoEIBGBC9cDb2+WtO
jUF8xpLAuwsryrv57d21DF1hSR2L2vjru6tgmprr2ObtM+5O+S4xt3aEv34EK3H++yf9+Oj++aQz
mBsNU2kFKZ80dVDG2fj2MaVYxSjv98/5gUnLEfTPB4kj6p/tmIyY/gadzaMjibJuIHlyhxDwqN+U
2lwFs+yqHFHGpZNPrNRvK3l28oWO3XRZwsc2WoYuvwNMfW60Dye47ZV7J3gp8VkceOOwE5sXDpY5
8h8jXYGamNbWCG5i4fI07kz/djTeelcZOeODRWTsjIhc2ismM5G6lfQbPbhS4rcs2BTNi6SBgt51
8mNlbWx8MopkRW3RN5vi4hznO+AjFtXG1lcMuTCt/LqoXlXWgyWb5r6X7wf/mr3um67vfOQRB7dO
IyrPE/vCbv9B2Si40GL+yBwSKuHZwWqN6tDqqW5CbzqlWnVX9at83PbYefUqTCyuQgO/MHiQM2gk
ITDwRWNh7aff/e9XEE3lPy+TpjWe0pZ8hRCuHgBFwmPCbKBuiZ1LEe4DiJuQqycu1BZaZ9EsklTH
uu5WEDDK9FaKX+wAQa638oKnCVn2MPgYmG3jcp23fyq8p6IBM2LvOOCpVV/yxdR+qlnY1lD86Mp1
VvLr18c4xWzVTmZ7Yyoe/PEyLKDU8Ta0HrOO6RZgFyHseD2QQUlv1OAWrCP701RQeOA8+zlrsm3S
mm7gtMe27g6QK3SMkyVqFFwD5pZuQGFCbWrQEiPy1eRn4T9Rv1tBcmP68hofYsf/I8gQp0Hvjxbk
+d93+08FBzxGhbgfx9DFK/r1F5oKQmSsu819WfU7g9n+yETCMRZqdyssOaNjl1THynmWcP7CLcv0
WrAiPM9rHDcpRXH7a4HE2K3SqzztJZDukB6TczDBb8Bblq99+ehjcQHkruU5ORA7jVBUrgq4NjUO
V1Z8T5VnsTGzZyQHc7/Ldr4Fl1GutqVz8/uv/ZRInR0y4CuqTLejUMCrZ2ebr7dha5mJBoDsrHxw
/1DeKhPBitehP7mto6DMxCjvYaLewoJ1MTGR7jCHpdJbT8WleZL2A1BpqsToQaEk3cwyz6AHzUit
XmZSsLeBT6wpgh35FGMiYrzm/f2gBK49RfNOE0Fzsyy679kJpnqXp1hXQchoUP0iWZLIevYdGbLL
UjSVdv5YOC8icdRewNlK+MM1UyjnfmgvWTh8Tp/Pl1M1HE40BZ2v8Vny/7O7lWAsg8nu1L00Xnvm
nR//ARLNVPp4Jj9Mdjpqt2pnYi2Jjs+yTpVWr7T60bDfIjrjztin2CnGePENPcbqjFVwFR1vAJD0
AgWSg985IZTy1kueEpojP3iosJMJK3WjoWt1EPcMKZrVHPNSr1t6tkco0MOFN+Z7Qe4Ymsp/4Plg
jvv5CP/5iWEjMXxMdXnf9s+2dSdDeUcB25LtWyOY0FCdqkg0GxzA6eCLOySf8yj+a2Dy+PsXcb4f
RWxQpPEm2htA+s8q+p8vUpCPUjXJNLGWMFmgQM8wKV0EQ7qM/LUPY5/Fk3Bt8nocE4fA9exg7eiQ
CDnXvWETiL7PsHYOYgfhPRJgHxjX6yoMcdnq8E4fUDhh6zPwCsWFtdYaUChrmmcen5TlgRsLrz/L
mUdDtmfmuraWcf/S+LeFfz2qfwpmfqiwwJ6x7HU5v3VYmU7mr+OuXKYUyj4wiorrUl1Gi0HIXI6O
US98EPdQec+p3xVMbSy0c+Z498Lt3cGNMRtSINqNkd958O6CoHJbG2k4TpIKUh9MvGjZMAypGDMP
dTsDShri96yFvo9u0ct9YtCLdJEW0dwHs5fHOS6/czV4EspUR6dYJPilhV6683R1q7URAzt17eF/
1EAK7fUL4lFxkn7dLKQXUiRCs7J13MvPCrhMb6uhtniA03TIVVzfhpdYu2uUbTDwCIjx+P2F+enj
TGBFh56b6bhxdvl7ZjQ1+DOPewY785yWpo/+VtFRJeokKERqySUexg/sQogqGMKLHAEY4edJ7W2q
pNMkd9OeKj1Eg2wG6nYfFu/Q782QUJK90ZEBkjyTgd2U74mRQhn5v/9oZooY0ttguhZhvl9vM6Iv
GkXrq2lvZxHhQNgU3xrDzgt35Myu4vjx9yVWfyhv+MmwuwzV4lKBgvD186Z8CJNOaifMi68x/QTj
KfE4Eo7Uc4qDyj6WD85Ve8KMMPFXeYbJjVsuhh2cV7wGi7cuf5K0j2wXRWi3CRuedeU+sk5Sua6c
F5kpOPNLKl287/AoOMF3Mgosxw9BiuBlPg4vWrr08dgyqc/3Sf6Uf9jpOgcawFe7vEI7X4xXMJ7H
CW1R5Xpvg3W0g02ebLIn9d3u910AanodTA+ldtUWy9z4Y3VLoGFclvvqWqnd6i7LN+mzXR04FTTv
3hue4vw+1a4V/clIXai57aZPidlbZIdsBP8lvHo2RHdR/t7xb7whKio216l5rTqH9iU23CB/x6hg
jB7yVezNpKexv5Oq29Hc1docvLfIXUt141Nwi862XrDH00qkDJbqjJY+lPZlN6+xJUyuZOkYESDu
cfht+W3d+Kjvw1vuO9QIjJQa9U43uEUW6t9Bfp7kY1m7DSl2/Y0d3eQkOQBhYitAPYO13mMO/F0z
MXbJvKraG7gUJgxSUPNiEdSYit2M9r5LSOKEL3vy63udr2ERInTSyY9YINmys1l/tJ1Zd2fzh8PD
kB0cqorxepgjfdQxSaxfx/LewqwiX5tPXBVlCnn8Gba92S2TVanvg2w32Luc6U+4Ls2FPf0JyqsA
JaH05kTQIK4CIP94kROegt/fa9TNgg1u7MpRGAvQnYGCwsd4c9a/v+I/nCLM6KmWcEdB53FeoejJ
EMrFVH/uaa/HCmNrxUT8btt0LmP++fuHiSPp7ITkw0AnbNSskBHOdm9ZWlLq6+xeKN0eOCmGSBgx
MIXPL53FP1ymotwSPD9R+urnhZdUqpmfhdPeYbTRGDtCR+aQ0meaf1Mq+ryqyPqWLiylIQ74s58H
aVfj+Kfmw3Lp7OfJY9lEOl4J+z4JGfdmt6hOr9DQei1GZS+F5R9tXLNHIs7JZDMzrOObu0JVlo6B
cUKDl6XFOEa5C0YAFC91FQBSBm3s1mnVMh7CU3PCpCTGM52JhS/jSSrsfumYSSHhanfZA7TLRfHA
1JlpgKtI+UbTOY9kFBP8S02Da3HYyNbNoL0W1XMhIgf01ynDNNvDHooxhxNoFMsXHvvnap8tjCMQ
FEB1nAYM5+yqUns/KlM9GPZaY7iJU75VHTwCS/bfTVyDpxI+lGDgqzUhfmXb/mGItiR8+hAx0qHs
pOevZYT3FJ0RZu++ApwcUhJQX7STMpuKQ5h6KwoRt9EQxWfvmUz7Bf8gRw3QKBKcRp00QvHPG7F2
A65xki6T+0fss/fudOmiH+FkT/KWrK+5br4a2xJPjyZUFmb3gYnV4vd98DlEOF8QeBgKLFRLXKhn
bWcSyXbaZma/z3TOjX7phw6koseO6WKYwGWYk2gwL+XatbvEHa0XkYJdaM+9+p6hx3kx/Svzvwk7
r+W2tWxdPxGqkMMtIqNIiqIk+gYlyRJyznj6/dF7X3T7nFqry716tS0zAJhzjvGPP2A3mhhY68Vf
//zZtMeR9vdnM2E/PlhDDIb+PvLmpk2iJcageqZxR6PoFthyyxmG+4P8MTiKcsbljFnwc9VM0EfU
jWB8dXgr9tgzoKA3SQkZemuTJDh0MrJf+pXTMt7M2rGb++3Dl2ciPiSm42G0VtfgieAyrk5QVvqe
JD+pjOBfUXFMZkSH2fHKF5aE+lkcJyjM6AGbTd/G5yjG4zylgoULwfAvnq7F5MsElva67GvNvzmZ
EcTy/7ssmoR1FSUQXPXHZfuP8hwrngLFyzAdVyD3QYI3/VimGdQO4xLhilmM8fnBRWHc4IZ9/TrH
oWPgSUFhZjBFyon7LKxhP3DCP+jsNVFYvUZKlnDKxNtEmZpnKjYoP4vU4TY6+hKDLzm+lrkciJis
THj6CRgNTGWxi+TlOJTjTgX4NsrcjVML/SM5wwuHPcNTlSpbawmGNEly5Ua/RBOwOqMHDsTyAt1Z
NryVJUJgjJ2nL7WkUdg4BtyKQvlmxqfjdyhIXdDxOliVuGtxt06FTqcM4tbUP0WBMWlb+kPWPBeJ
AImsC0pmLwMPbZxPtj6/G81K2EUHn20/QyC2xHcZ8Hc6sbp3lTC6ETBjX+hOl5Uu2xe+nWD2MMPL
eHGWaBfVLwaSpgmduOkSr2uTjFJOiIgMxQlJuFv75TY24qWdNYY6P2uBTZYByT7vLyUUniY5IOIG
kQhpjoeU6ZHI1qlvtOmmtR9DWTpL2AHvgM6v+OWYE+klySbV31c8jEaijiWWIr1mdQgxhx0W1OU6
6vToU2AmQwm6fQTTPmgOFYo+DBrOg5Bg8P4i0xyqBRuM9C5CWkENMkvemGBvQqoJhs4RcGWXPvXS
F79vWFgGZAxVB+OpYaigP/hy4lsXXnjvimZJypp3anxHIYpVVULbwBldnEKv51ox11rzDckbJvyj
B3cQ4ePYFu46fglEbzSNiG+rDOY0HpngC837Mn+VGUOTHAcUhFe/GLer8dNsIcTsyD2jQn0N5VPd
q7ZVHFAg1vGP3vgKbIf0VdBcofMjas0YsaIIgIqrt+wbLdSqePFirIz78EoGHioyij7N1bXjoGj+
OCM6Kl/+eX/6+2RHiAupTlHYmFSOeP2vddjMWTGMjJufGtYMAn6leE9Jpv2S2Svq9oY0xPnnN9Qf
x/Z/bIjGw35D1TRE2szPkej+NRHWW3oR9oTkMndYzHhDFojzLhbd5BjGu7LeEQdZpZ6KbDHIoVtU
O1nxhulNIJ9mcKKBg4mwGi8/VT0bg6MuT+1D5vcrrw+A7D28io04kqbukgWxN9+6dGN8RW8D6yDQ
Rm+QSDLx4wYD06dRfIp3RRPkh+4T1uNv2DXYDzRYOF2ge3T7Qj8Wxfafv732b9/+r6JmCJdVI7oy
uaCrTA/rgNEayn/PoHrvN92v/DBk2zJ/aQWnJqWw9kEjBC1YJodR2WyzK9QCY7BrLpIg44mc3jh6
G+5aBlLpypx8k58uAQ5AmKuk3Y3mmQXxEZ1LIoA21vSibCuaBHJS9jzlQ3dMlI1IQMf5n78l5e5f
x55GsagZAHUoatCpSPpfR7KQpWaoTvNynRtXMD9BWPxSPgtrjkUtAQjtSAWBQcWvAkvcpPstac3W
6i5N8aYBfuTQnlj4/mSNKNloClSDPo6nP7vPEY7oqn3SzAavnu+C8ZaI1byU3o1MgEgo280OIqgi
kx1jGDh8sH0xrXwo5R6JHWu/T0/NdG/EEe+GByCIufkoAxBlAaUWju+EgxhoZk3DtzILBzdSp3vd
m2t9V4cXpZNcMVLQSAstUZ2W12UUeZmCSjZxVU/XGvxHOzasrxD2ZKw78rzRjYig0mvR96TfCXBb
gm5tHcv4vRo/5HMuXUFwZbfJZk9V0LJK3A8LaxAM9kucu6yxvDTtT148jFACXQY0wpOtxSyA0WeH
Ehxiw0yW92xyYIiENLVP4fLRqZcSHabCTkJMgyEe1OZHhOA9YBNZ7/V5o3oi3cIqzIhUYBx1fpkE
3JA4/LWGnwvEDFG5rALkye5FVi+9KDHZ+pLHgzg+9+SBKN0lXG4CCrEZDnzr5+1dra5ZsRNIGFT3
c34ojdrL1+vSMauFyJnqrwkhTwoUz9U/CxMW84OHkN2QWeeU0Wh6qyAVr/NKpsAmxMQ/DoZmryEW
hNugdzBA3yRh4igCDd1Mzd5kpIpDMM6CxrNcXE1Uy6Jc2q3xjMuT0r+kFh7RSYGPsG8t14faRGHK
GBeHpHkEr3ym2XNDHFR+SOO9lau2Mr7H9wZ1tP7T16eZzyXXewW2v/G8ZNuBeWo4G3aPcL49TrzE
wIC2nII4CZLqmkZmkDR7Ea5SAyHJVLlJIcOib7HFvh0+wDA+d8DiqK8LdZcZFZZQB4Vq/LHYCdGW
8LM/lv1Gy28p4+3IlijCZATOuCKCvDkj6uNxUFBpHorlJg9EULfcSazF63B1tcdfSLzI3GfTp6zu
GJJM0rbWfrA3SEmHcqfS1cVfRvSUgDikSbAo90JmsnYyVn+EwKw/p7iuzx+itF1Vhg1ofUuv6pjJ
YyINRpF4MOk4O5yxuaNtQmz8bhp7c4b9gkzDj+ZbzLUt0O6+sIDX/IbdpG+tPiRi/qkrL7nx26rv
5P+wHt9YopmIuZ8ttV4h7NvuBDZPIs5jZorf1uhCQKWZzTyqrSjf6NsksatvgEzFZbJK8YxhRnYT
t8gb0zEwUYJb1+WhMXbnFZNEDu0OeTkrmDx2u/5tpCeAIogerfXZSZu0OcmWszA3nw+Fig5BtqWP
9puVw7JaT4R5yNJbjhkYsvipD9AiVV8poeTzkZyT+lry8k850VAkpUUbxPaiskOzKgftnRiMOvHL
wsNeHfpg8isfzs2wmdUTnx33E9ANYqXwgq2h4/kz0U/Emnj0s6vKyJ3YjhdZshnRxh0Uaid/HpY3
E+rOCtKV1uew02yJl9W45rFK8FY6BYrQYO5ZuMZIEGf7Xiq1M6a7SbXceo/lPJiAtmnnT6n43cuc
NYYIG/ci1MQgafsGWnbjzskbZILxKbvO0GCQoABiY8lPO+XHks9pKOnnccUK34+nDZlNaX3Al6IQ
DkKI+/NTigZRA64m5hgSuNebG+WacEthslJDCQ5SHmFEd/wIepkRWeGxcdbIE4c+QZS6chXZxh4g
nh2KB0jWmZ/jddoEUewg71g7JgenIvQwyGgI8kLwAUkUQuLix8dQPmAvM//IBjFabr5fpSD+JAan
RCSsekl865D96CLDxfVu1bSnez1S7S56NnnSk8NE6EkhvfbQB40JviQoXP1V4Z7fy/cMEdJADx1i
kxPdhvhZqSFTJ7eqfVkh9z206YzC4TtxTS1tL1vHXt+Dx1XGFi4oCblcPjq85GYsm7I7jMoL/QpM
kUTGd+RJhM8n4TsG0zJYimDgOO7LUx67I258PzD1GI728XOd3iKUsGP9gmipby4cgFMWlPf20OXs
eq66YBTkCnFgvGvliatNQ4+ze/PGW09kh9mG5OJWu/D4YuFQuHpNXeAnFoa4LqlGrDUlgrjrzifg
G8Z4hkJahJu8gSRJJ0A+lRD3I0kZRe+Ugl0/Cq9nKha2pfjU4dXebYUVaoHNUEeGcyh4sG+lE68C
12H9NmCsRh5T0fQg/K74qArEKWS8bl34Ssm85LWFHA5X9ptFRNyIsmy79JdEFl+3K3J/qkYy21/D
freUp7L91FeeDfzoRPwE+sHJf0Z999CSmZ8dRX6Yjz4sWKp1Rqh1d1D1LVJcpFWS/EIY3106kBtV
/9ZTttJp9lvrps9kZmD7plwU5SceYXwNuwR1QVL9tNB7ZGLjqpqH45Q2l5B+ubVO5rKx+oDnqS5P
OilxW9hdjbjXrHPc7hukZj3uUhj2++QwbafB8iE14MeiUEPnBJLIGOhHdpgyvh+erYwjW2QnkrAx
hHFVnWXStzBs5CFR45sij8BWrtX2HErkkiULCdQpO9CbtmKN8CTX3ATlbskv4oDTPrVceMS+b0pu
Ai30HxlpeFaGBH7irmrug8TqwpuDDgtxVEPUZ9//GrSPIZMO8XIxBdkpsABiCllDjxx3uIJh3lRo
H3meQjF/TKI7N8YRbFyO2OnGeTCJh6ho3MqPKbyM6pGX8lmN+xbIKcdxOsr8pD1NjWTXoknDu5Bf
BQ6lv8rUbToSiil6JfQqkxFzkzBfBclKOb7sq+KWMB+Emt1Lp2l9a3sauIVPTw0w8b9K8dZpGqIw
wE5OpdEkEjH5gLUC7w8PCvkY6ej60Bof6NzQWGZ0pS+j/jbN30T8zPMRKm6BaUJIWagv3yuTh2p9
hW+vAyMMT92pUp3kK8VMw5IxujG9XNmP+Vc7/DKLy2RSTWzg1xnzfYh+6ek9FXdYCRKHReL14s06
fExK0N8KfUqsRwGhKIUemNFod/PqoiKfyythpHbC3FDtKDw2OeFyGuF7xbWJzmtUH1VKh1Vwk1He
qqCSpPDlGwX4f2XJ1NRRg0DoUXKJ9NuiB/jhCrKvTMcKAwfpXYlg4+m5UycZvOqvkcY0T7MLDkim
0G+sSgjE/CVMcZrFCQB0ImnI/yFs6pdmvD1u2ppcKxZqSiiVtNwr+Ul7ZGzglCYlkVdEsZ+DJZqo
loSy8oyGLSHXXfUtTOQAbihVFj0YsGufmed2vguG6bT5a4jP1NLDWyP0oZ28fsjO2ow9J5813qnz
t9bc8LP0W4KByk+hSIjyuuRpy/my2lEjuY2csQwy2maglnkr9b9MSnKDT6JUn1V5jBU/FUcC2B9T
0G80mbYcXlTKqkg7tOabFL2tnQ0/ziBrarAxhjFqziM83Hwh++qRqz9Cftlks3OLpFTRrummOwyn
LvXFz9L0OoY4PVz76TgVky1D8sRlOJqo7VyySjMcXotjzsk08l+sxmv42kP53oXALuVnCwDSfo85
5eG2aN5A26Ry8dtsrwuQwlxldkLcgWATaxIMETrbaj2QvBGalPC1m4S2ucHbOYdj1L8N2V0k+6Xe
YGbrSuGhGq61wHgDGDq6sKfMmatL3hxUh/at2sqGTvpu5nYn4JM4v7YcnNAhRG9pd7EcGE8yc6Ew
AD42yispb/oZODftvnkLa0NYXS5tBbLD8rOEakM9qYjViOUo492qvq1Yh5JJFpIjdFyjzUQtWKKC
fKYbdCI4MVRevBUfmtnOU68+MUNGWbxm3oSjtKe8WvVBmO+q6f9zv/lHBfkfmALdJpQtSBX8r2Ya
4Bn/jSaueRxmiaUuV+1kfmTZPml8MKIhMMctsEJqqzKbld0di2MBn5klcpOwHXzFWajFkPxKDHTm
ZTfaqIrsMx8ndFwHETiS6YTrg0P+42Hd8fCjp2JubvLbZN7f5DdLIIHCiVIb9JiLWD7jK5hd9X12
5WhtGxeF9Z4qfjpNn9knarGy3WJ4CtZA4VOpQSxsYM4Nb6py+ufr8YdG+df1UKGyPWiJkLBoRP/7
elRiMje5Jc/XqfBWepNsk3ZbchFppMpor8hueR5fxhGU9RCRhaVtcAeS113OLq6AZbqT6KUKEWe+
RXYdTFETaNbrVwAvX4n9Aso8VPxmq40utW2WehWPqkTv6pu1TfxA77BrJIan8Wy2THY96SmXGPz5
1D2zThVg6yRgwY4EUbRj2O1XZoglE8vGi+pdSvSns+ytyq/0o/ypJuRbOkqG4Tn26Ng3Pa38qg8s
rHUJdHW7ThvWEM5j9c1M/DHeDeqGXZHYGUzs8nELNvnPl1dS/0JxHs+ZisMc/1FMBm9/kwXwlQWb
l+b5WirOgMmj9YA0qdPVVzF/09qL+lO3LwW0gVU4LtF7r77m3UVVLjF9KDtgAv9SOuHyiSn5qG/V
ZJcVTxobuXUR3uZ6k6s3IpmLBTfVpwceEL7o2nVadyJrFsdunRKWxIsj/+Sv4tDa5aCj+9LHD8uw
LjImc/EhJ+FxPprzi2Hd9RRvrDc06+aW7GawYks5SdkxSg5m5EnpthXOmDSO8gVG3iy8wVtT6rMp
7CSMhI338SNuzpH4VBUOOsdVeXkSo6DRvE59VbB1eMrWKyULRxY/W883TTyZ2a0Jb/y+qL52KpX6
UxVuW2XguX+eyCNmeK1vZXPXiAfCvjrjuE53Kf80JmfSjhivDumLTs4la2P81s2X0TgQLKRHd6Sx
UrRTu30oETJxNCuE540dNzcemLR6Ru2fZS8iqDk258Q+K1eeLbH7F7ksu8p/I5j/e/cZSwJiwnT8
fxRwUlvHtRHW8zUdr0Jxr5XfQgp1EbOq+KEJ/yW2XwW+AOpzqVFzCh84j7IDHS3te6RejWusrwg8
Q69CU/Mkz3jWHnJxLyOf0N/r0RaFJ0O5LULsRc1HsbwI6wGROVvaYpzN6NrPv2fzhQQird0L00GJ
T0Pyuiqnsnkj0LGYd2XPvdtG0WaRG9q5W1Q+T+u7SBhT9rBeoZiZMTg4txwpyy4CFJL98bPUf410
HvNBDml4vHAkaAI73p3V7dfmmhI7bR4zbHlajEx+xXRv4VdeXFcNid8RAFKT7hVWpKpPHbOarPaL
1j1P8uvUujktjrablrc6QgOJS/iujS6KcC3AYhTE58N+QpVubZp4jzyPPFYigEt131GhlDtF3Q0Y
EwNqhLDUtwI+KgTCTefJuqgs+HhnIRaONvWRzjTllCo+J7xWK/2BWqTk0GEzw+6fnMbwGe6sJATQ
lODcQQF7OAk3b+hjJCzZlbc0ecoWT5IYUQRSdavlN1W//8u28Wcw+/e2jEMpmwbPjQg2+t/b8iQU
UiQ35XyVAwlxzkvZumagvQsUfrvsSUDSaNNSOevmFwHRDhZsbomKzybc7VJuNZKz7PQ18YYL8FPQ
POgopJU6hHwEaKe93G2OVCwNNzSQPjNv+C5u2lu2z120C0HigZfW7nRsdnQw59ztz5gqKJtw2zgY
0mNK56eUEzaOADRCO7Bn23Jil0wFUuxv5dXwBVtDx5g52XTsApIZKepBqfmXlSDgfaGCKgT9ft1B
RbeCUcf9z6ONkYLp/n9Hg2LHb+Z1/SGz5weL8vVGNmjhswVUJ1Cz9BUDkNkT4dJYKCx89A+Eyb9S
gmqNI391Ww0nOlu7i/hiVhsMLcXB55TVnwE/hrdO2VSrKz8RlUHJllP9HsU9LMnoNEBKCfZr6g0E
LBNxDt8wiPzihP0BpSsiC7u91Ldh3+yzxG81N5E9Rkv1d4eDF/FzgDVnRt/pr/nYBqSWBPRxy95I
XQ02AQXnPt6Fnvb7X56Uv4iuf3YYzhh4rgpTfuD1/35QsNOJw1nXhmvWYOCGloCyj7mn03/0mKWQ
nudN/zaSxU3hr1nQn+pJRkOFVQuGBuof7vN/zGRH7CWmdcrGa9jfFnmrF5ss2caEsPVBuRBFrXqp
kdn1ijNX9yzVl5jwyOlqFXcMDwnBMJp3ozouBZ4HxB2Xt0ncTcXe0olLZezsItFNpN2g7UPxEkVH
aqFJh3R1UoTdEB+Bpdf0WR2xUb5PoKZUJkbhq/WP/KHXAE2nKUEVXZ3L8Cj3z2H9ama7Lt328qGO
n1tO2eEQygEArinhxQlrA1naDgJXUX82xeti0DwzMZWf6y6oGpgku3i4KtalMhoy7Z/a1IelWtE2
5kH+mCHBx/1FDCQiH2Vfnlh+J4ghEgsj9zNP2gikJhfjaaQvSLXtEGifmLpFxlnPztl87/nTdfk9
N0TLHExW5+QZy6FVN8j10vCli64asn3xfdZOY3YastdoOubGLzH5nXZv/fpVMfGIDkyNxep5De+9
+KwptxU6GTnL2kmmSwhfB7Sm8Xcvfsnw0sYnaX4dO6bbL3N2Wq2LOV+y+qDHuzo6tBGWSvsBPjki
c3k/MXKXIWrv+DXTwIQvqR6sKskQJyG/mNWzrj1V+KmXdi64WnHUIJXiRNq1thxtW9wus1OU76cZ
orHdZQGvpcabZnmxqm2Z3pucbfQSk22yUg78YqLHJdEqEotf+Si8qCi91zWkuyexPmTrjuBjTd0k
bOsZsNM2n84Rpr3Rlj8Ks/2K7aOzcvzFZP9uDYru6Ryif8eDm4azIHnBOoxnKPZi7fNZUDNiU9Fy
8zJlH3Ld86fCOvA6RhvQSooE8sS4NxCSfsjo1+tN3YBobcJpkw/7lvaqPuR0lSWRLNuCJD2WdrTF
W96IDjUC2n0uvCSwyJCFZ/so3jb6U9Q88z7JzI8zwOFrnZf8LKibBrSB1js/p8P+EX9s4JuwG/XT
pOwZ60nAIuSWMtjVnbrHvt7lN416A2K6YiE4uKns6JOnMmEQXXFi8LfhZ2A6oLoOcU7i9ulBTaxs
5PC1DExZUp9y3cR5P/ciC86Ll4Z+qDs9BXwb8BeN2u0FF2vI1Xy8+4hDfeZmo4uKnveKQ18iFMby
QhiHuPtR/3OI8L4W6tDHW5AILc4Oj3gC6RzPD9mxOG/+vAX/NzQ9GjyuLwMBy2PVrM3jpxLcaCef
i8GHNVEcAwCSUW+iI/TressPbPmOxbyRJ69ZyT7fwGhfJyS4Oz4Msx14DjAFiPvjIvCNStnhl8pl
IX5wdJE+pq23zKScODkQVk6fY/NpS8LqCUDNHOD4sncaKEkAeERMNx4/mXkWXg+T1yU78zGc+/N6
mfuQ90vvj99BrW8dsLAYoZH+onyCmkqutAlhh/eiOmUW7/J2MlgAZx8Xczrjo7XcQA8xbkYMy2tG
BiYDbgrioDEsfNzJhX6aPpnnmy1kdOGBSKQn6wD46DkcsNkZX2FEYpKNFdljqvPng/N0cObz/lw9
XpYakMkbL8gjwNXj4/BP/mgAabK8CBUkqJBMaemQIh5Onvyt46/6mLd6PAc0tnHjinDl/jxebHJc
nZSAWFT7vDNPIcEwPJe8Gz8A95wvVD3uGF8cqJPKA70Khjb4djmktPCk4IXME8E35eHViOflafrz
p+p3T08MJ2V8fBXejgfhMarDv5/88OzxeSAXL4S9l4qnLuy0ayDULmMJviTPXt56PJ8sEC6NIvBU
wbN3BJ43Apu5HLyxDKrK7BtLEmDvA8/tgwY/Y0QQtNgdVM7nhIWJ7PgWCilf2Sw38/uzMaCqMljG
TsPjiximLeYeUdqlgqWL/TAP5sG5Q3SntE3fzQ9MELgKc+Ime+IN+HutEeQ4PWoMLsFlHWbKVmiT
xgWxhx8cWCGWtzAzYiQ72SAIrFW+NWNiLiPfgVMc3wSuDGMzbgSeYSHuSpbHgJi7zcaYflHp4Wvz
uLsUWeKf00jDJwvXTeTqhNA5mOF88ozgMs2L8MsY0RZ61Hx8A56s9t62HrNeDL64klwfGNYhKj0F
6wFn/l3feQP+FvBZDj9AJakFVpjf/zZfMQNgfoU8NHFbBnHSFiI1P8Z4mX+mpPswK4p8pqn8lT/o
sy2TsZY4s+qEK6JSPgku63Y62TGXiL+ruBL1Ld77uqdiQgkMQLvPHLPfqvW+1r2jP3ygZ1s+eOUB
6tBoo131H77lod33W343xiPlg+mCUTj86n+Hr5Zshz/668xMmSbL68/d8/Dc/lY/0nv/20hsfybx
WrfrK5+Q4a8FE9DBPLFIjtwolglbIx0N1xhn7htDb7g1dUcO1cR953qx8cGFFuN3roPKytMCgTOy
3q6Jh6kMhQBrQeKsj6+EJlUTLFC7waqYQ9qy26dCQgDh1I6xDZ/yTeUCIwUMW2FcPekbFanwDwi6
fur31QHN2PoaSfbwUuNm/DTecJj2+k1o4/LASrxVm2WzHqF7s0O/pUfzLb9V4Ic2hexC7Pvv/qcD
UCiYvdvRPbozj9I+qGLMz/VbZ5CKAL12Ab9ngutiW/7MM7fXseuC8mG9FndiqvU9kb3SB4bR75AD
ppfwU/rmpxvMxk0gLiSDWF/vmPysfAJ2MRZq7goM9AjYKBjs+PrqS6Wny+wT7lAw6SWJFpwQnJ8w
Npv4wrR1KBcgIACtFX5JykfhFrDXUDDSJDPBDYHCsJtnvEia0zYcA7FwivPw0vxO3udfAGpwAgyC
35mr6HZ/mY9xssOpZ1I8QQpwIapXbzioLez3Hb8HlCnWu/I4aIG5gpO6suwaml/LweLC3wO4mxe8
WxyhDLhZMSZ/3OjQ5s0Z5HeyTWKHlG3kkbAN/Hmwe7CFl/kkRC6scayLIKclBGJ8GS/WnTuQmXbB
krPTy/xNa8tsSlQ3vehNq69IAR/XAJkPrOUCZN3cIZeh4nEaEzNCeI4PlKvB3nZsnrMZn0vy9Ege
aKtA7TcG9gLRs3KBToLiCIPswYS558JiRwVYnPtn9MUSO7362TFJB9o2Ux9HI/7FgeAJNs0fAqeE
hd8MDAF87oLAFo5u9ncBngzz7s2S/KHYA7JUpr18XgXwS05N8NpPIIHsNPcHHZCWsK7FL5RXMk40
Cmu7XTy13YgtkSjujFKDUBTi6CSccZwZgz+cSRTO7D03rBV3MWR31WG4IaxbiPsyI3b++aX9LOpX
1RAujs8M98PRDAicuNf5UhFklt2T6dXvwsXXrQDLiEW2+cx1tX/44sTPkPOMKjCQSNEFdN17Y2g5
E8zS7/V5W+l0lH3zk88M7kbS8JokfWHwMpnhtSyFp0Kb/RkeVG7fm8a1vkHMMUlA/4rtnYxxiuhU
iafpe6U5T+K1nz5Xc4+Dt6T7puoopluhoYoDnvsF+T2JQJzedOQ1YtPtzN20/HHyoGFUDJyQGkyb
HgLWEtRUldleGMFBd9gCNxqnvb1gXB4fSSbPmqDSjqqy6aqNWuNgcoyb51rZ9/EVGlMKgYtYtqXx
OoGsTlcZ3JUDnfQGqJuPndcb+EyFz5pSGvBVcF2PR5wMU6ZL3gx5CkEqDMfvyu82xet4X/+MEmpc
cdzV9ObH6AP2pA3ZN5gNf31mQSJ6tEhK/MCkupIIB3pM5pFOAKJlInkvmwoAd4Id6vFHZX2LZdYX
Rd1jc8FyG/+dgbNNRmsMZRNcmQqA7B3mqHZtPLLvcDwaJnhTr7JG1Fe4G/RNuyDR8QqG+uxkEyw0
KjoHZelZPNDyo3rqyDGnYCfeHdu2zmXLeklNxjWbKXmGpU42YmcFrfE+l8TEbaAXqTyW7UbNfAtz
isa8CRgxMEU2UVY60grIdFGphEI/nrczp7XgYNb+SKca97G8KciNMWJbFT41xce1b0ifrcWw8+61
UNAaebgp4+M5WZ+tes+sbf489RvmKAuk395voI4/XMXslHx0IAaqFDbd9ET2Tlt1ACFeqT5ZW2XE
H/nc07LRQQh3JXstp80igCd4DTjvcMzHy9Du5WIbxr5Z7cRwb1GAqHjlbPM5UAtG23uZU45Mdp79
J6YR8BVbmbAdUlRh/GOUtQcWrWEgiSqVALFrwn6kwYBoi1lI5CxMKL6aO/MnhNJM+UUWWv3Y41Ei
MbKNILSmfkMhdwtH23iFHcPfpL7uyUywFXhmVN+wLjloOCUG25gd2QTGhOR1lT54GePbpHqR7Oy9
uRsfFgaCkWOK8Kzt3MKs6PFCAgX/idcxHrY2JII+ZigjBXkT9P0pFb6N73bGYpxECq6dwyBujn/n
5nAc9hIcxtSzoPxWDvoDwustCMsCHA4HCherb7iuR2i9IQ0zTDhcwmwFjgNwzuT0qmtqEAo2auzL
gw/7mTO0/lrP0KVxlQp7tOkQcmBhoAfDRYvTwgEfImhUkvyVV0ld4rkiEzNVGC82nKWk5IxzOV+N
rXZnyAC+DVubz7IAM7FQeU9CJWSHn4tpQzAuAsSGkig5ELtlvFuXg6pu1eEJ1Mlk1QkOzoQM7ljt
7B8zABiNHtgsfRzDSBo0dnCJvoNtEY2ai67ESl1cs6wkKHsXp1O8iMzFnTiwQMa8Qd9p5YEHShk2
WksRE0B2xuVWIwvmHgkOOWjM75Cd8vgWCgjutjT8KT8l73iYwX6DbfWiyh63MC3wP78+th96Yaxu
4l0LM7j0tW99L8u4wDxWd9os/kgH90NaZAbHhH4S4UBhJ9vwVD+ZG7MNFrYY9sPurdCgvbpsniru
GHRdCV6X+zmDt+qzhQgLYw1ff2yMcLmYBBM95o2GZ0CgnLw42pSGxydkswfqyyQ4vZ4IOaT2utFv
8S8bMD3E4sBm1gKzgLdQoDdYj2qG8MvlkwFSp27Ut+WTVZrGO41/HX0uaLnAfKDKYR2FzlLRHDtk
QOJsSGwLL574uPkP2RFSJrJEyAiYOeu73wINRIcZhcfZioCupxUOfRyDnfqY34aNskVtmNmmGJgk
qOhO+aNfhwqBPEZ1NmSTYYcshCJjhfsB7eaN9RmS2SU4Atshdjhg54wmOWmyfQVcdGQKTMXBQFa6
cUXTNaCys0wsO72HaSidANnou55hOejX+gGTomYgK9isuX6muLlU0tcjW9iv3HLexLmHkyxjdJJJ
cU1TuB44HRFYScBCDw3DH4ZzEa7w2xz9s12DeYBqFMCeIfByjrfZsF+F1zXedFS22X5GfFIfuuLY
LQf2rtl87fVDId50JcCjJy/uqfIkP2vivkGW//zPiKnylxbuD3aJDxT5qzqGmfi//zdiKk2ZEMXL
OFxjyUXkHhmuFVE3uWrhMq7Ggx05CHKvPHVaWrgigGsnth5CxETANNMmcCIZsAO18efbEl7HnYm9
0JOfU7ylId45LcA8cK/IfXG7fzMG0P6Suv3fp9cl/MIfIru/IyIxbYpURa+H6/gF0DpBkI6xCrI7
y9Wu2XO0Z0QD+5tfD4gA4VXmQEsyUhIL3YLNQwNMcnQ891K3gU31i1CjH4Z953kPEWXXbaOvxheC
9Iky7YMSgsOfmhQcmfOALed/d9L0Zm3XNODWa5KfdP/C+idDgRvw1+yDdFqkRpqKBNj82xhgkOVO
FdSwvwKO9mwxjknL8SPkcO3oFHFrtt1lNyd2D6dgdSodDuUGxyIYifXX+IUH4Ar55J3GDkCYXoQm
gj2VjPbHzuNm+QPdAUkCzYJfGbfB/xB2psuJM1m3viJFaEJIf4UGxCBGY+w/BDY2IDShWVz996Sr
45wqvxXl7mq3DUJIqcyde1hr7YTYO3dt6Pv8cXhpkApn8eUTRJqU3M2Q+RLGyKtb+rl4He3vgKOx
G9b2hWoGYUcPKoovdxocXLiwqQvBqHu4OFaFST9D54KW1fZJv/jUrIAt5dBbUdEfXaY0O2JDbU8P
EgHkk99R+b294xigl8tmea/EJozYvirbmBO2ICqbEVvkED0yaqh20tsVexch7pCtxM7eigFhM9kT
oCr42Xb7g8SH9tfnog4h2lPIFvWGPxcOcjd0PyyG1SaaYYmAyGfHweK6u1PJpvuVTQTdbYRyCdvK
6fqavarbwZrU75Vw9tTjt8d4SNit6lWEbEgek0IeI98ILiQmffb872Vu/aXwPjAM2qgO6SjNf77p
AsVaNEz19F5taEkGePO2uw5p2elrlg3jo0EfNwFiO37orkmC5eCeiQJ7upe6MaoTlp3PHr0n3ybo
d0XwsDT6o4weNUxqpyoQxAXJBbDSVVs4gug3oM+I+ztKSo9jekZjbFKutqUncs/8kxVCZrK18O4c
kHt0RCff0NhZACwP2HB0J7ob6dpIF765DTarBmuz0W1UA4ElXi8O8R/AU1VxHrQe1UZt76ngJFWn
RKXKZJfF+FM3wDcD54lutADVEA0ppvCrYRx47Q+dhNW/1X9+H9xvNtTomuFDb7Jqk0QAU4Jy6Bxi
yre2zpysXRNGxZWNzDNmFkrMpJw+TYWsp60uCE+D87LaocWsHAcIXBIJhvEcl+nfj/+vVv73KxT0
698qVJp2QItikFebR4ze54gEQg2sEQ24kQI6vnSxFtdPdtNscpgpVB/sC+NXszpxA+gbQAeQEQFo
+hlzjUBja3LvNgqb9EICq+s/KBWTljhABCOo+sECqn9daL9N3W+YnLSrOwCiXDu6q8KwYSdgumyk
NTTE/kU+3d/rF+kD1iobwF6f3XFQhi86/iJBJVqKz0Vk/3s0B39bTCataNEoVjWNdfXnaLYxTRDb
jud9jYJHMQaalGVTC2mpBwWRCX3cUN5+mJO2WVg6bZmRalsOjMlFbPCTHif+5pemGwG6gND2AD9H
QAAaY12ti5Uyp/PSFZYHWUEEudfNqnmlzrrC/af3A3HCYRpND9NiZV4BH9184+EQo9Ijxmr9f9/l
d82Jr73VVNBgFoR8E8L0n3epSNKDZro37pIAEfN2RwcVhACQQZv8DjKhDSDwMbBmzQNifV/dn85b
+ss1is9SI3fEP4QPYF5y1WTMkFraAC/of3Jgvi8+RDgGmqLpQhwDH+B7b46sp5e5qffFRqGJqz3c
JNPbcza9HtXPakkP+TGiIEE8tdZ0UfelsH4C1ZYakyu1ciEc4wzWd7aNBZl3kkRENLJdfICml8ds
MVCk2Gd+BN19p3h9yYbQ2QSSl6wplvmN4qUh0FVXQJQ3lyAOoiU0Xl97u8BQw/efLGDZTMCogIu3
jU8LHvm2WbSUa6bdGGkRXw/kRZGPFP8p9SGJSy/F03XjUinYFhn2zkv8gekF14/82TZnd+ewONgT
2c79VER98ARXk+aj3zTrxk8W100N2HqaEt0+nxfai36bw676idP2n4n0634t2sboA5SIv3cwldME
QbW0Sjb1cHR4UlfnY/9JxyVmU7wcerVP4zG/mw29wTjewB8djJNRTRS7gBSG9HI5b+ckyBcZJeTL
5j6v5+XqvtKeO1z9Z5SZ/WRSzrN5tAG7tLj7zbhEUPsFpOzn8y0glKHk4OqSfViy8w4Iv6c5kwGM
uER3p8Tu3pqpNao9aR4DEt6p+9LJx4kPriPxWVcO8ieG1ywTlx3ahkMRRvT1Vp2aPNjR8vH43XJJ
booVm0LvXbQU+dipomnKlT23IPAA13v8gTGikYmKGBUyAKmIvYlKcSCvcJmAChrkHxAYtHn9AgL1
bbik8/1PnYVUsQ/97kp+PQjED3RU8ZFYH36beBVs6OguZQkuy3k6ADD1dH1F9Zp2x/eP7vn8Eb3F
b/0GTaSVQvb14/pmzs2R4mouVLrp7Y3Q/QcT85e1CyHw/1/QN0qrpQ2yGLklsRIksDbC8c43ySuQ
Uyr20ypIJjCI/KF7CA7LbC6FzVv1VozT53SSP52B7LwRuTWEqmE2BsSE0spw2Vb498I5/GkeW9/R
a99HT+wKv++hcasaeX5PNtm6DvVdE7TYk/Or9ZYvko9kRQWOqirlSiYZYre5aR9e0CAAGoQmLn2U
N0DX8k9lcg2MWb+0Vul6sDOn13eAKZN00gbl7BKqnhXkT8W8mMer4ukTzDZzr/bleQlSSx6bPJ1m
Hn2UUzPs3+K5gv2Qn1RwOvEct8NNtwq4qHRbUtqwz95tIS3pqDkReui+NEPl270u+mm9iSaS1z4P
fljoX9vef6YXYg3CGTZUeMp/DpCeVjTgGl4hFT5J70l4CeCXEX7Mum267I8PRwqiJ1jlW/q6W9ML
XRJeqeB1SC3yJKl2kq55A7txW1FuH4bXp+aZAi2AKEo3slMv6cQ4KdzCvW/v5BDvp8xTw2uIyNQU
Rz/st8lLPAY4qr/hPlerdmO+gacmJpefpZd/T9svFNG/bvTbtI3rZJi1FjfazAbebQIbiXSda07T
SbJQp1rw768bfHeAxMSj3ZjoRU2bv/9o4xS3M80xIznZFE7nmf5rMs4XSN1Sd5uovjqvHBW49WMM
utpr36Un2iS7ikvjIPs2+ri5wzEdYafpYXQdgYWY1IFsg09Z3qdPFCoDRnEMxGgUBZmLKqnXvNyn
5fNPcllfPTa/j9hvt/Dd8kQG0ZKZPZINfvtEei9hKd4AKtt50DilO9w0ZLhf1BDylF1MzSVmenT1
8/F9bzqNrfjVmF4UNgwj5/CszMkcazuKsT84mn/dp36/yG+P9aaXclPJXCQM+FEHbfJ8s0u/nytO
hWfM6N2W0kRzw+C+asN6bd+3XajP6uB8Up3eptb4wzz7j+f77cEPv1mcsoCzU7XigmbljkKZr7sk
gv3zivb2kws4cPDiXvHkKut0fKTiRfTuoKf8w7h8Uc7/+/CGJFLwBlFiEVb8N8OXD/Uq0TPmnzof
bK5HazHYE9MQ2yn7QiWicxSLzJ+bEtRNOuBaIwoPzmFbgTokHD9ppH/ICmVwAR3SSKSO3BkQl2Kk
+SXFH+jixIDFrqKCYkfj+vSwRqQOER2nvAbc/1l7AWHwTpSfIkE+7X0E+EYDJ3P/vcpUMZj/uMvv
Xhl9SG761eqSzc6YHCapgzPxAfRXcmF3hyCQHPb7xFHfyJiG2bScRj/I9g3/tr9Y+kDVaPgGQNr6
FqNllTWg5aJwk0amD6z9insEAsigiIZCGBMSiEHvVk47qV0YV/ZtMhzrCMGtEzdySNOuHqQHHXya
4ch6rXY0SbabMRgKdkUQzD70dZsY1LN2mVc9FXgcgeXEey0gk7OZkBkaxc+685hE4XV0cC7OTHWg
+rvFJFpLk2i6A9I8vk8P6x+Gffg9hcckt3CDFUT0VEWV5W+TvJWveQdJCjbXrqTCtdI2bF8qrHSY
5+/cX/sYWZYtw2kz2CkA1RAIwR6zo1O6pFW2Y6xoTe2ls2Lb+weIk9HBfk23ZMYamuf0djNLl2gI
vUnrbNU596nkqX42SebAcz7JTcC0Ldk/H+8mZRwwo8SQfDthOErkhGCUE991gyQmaCQIek4hw16l
CutYDxuMdGU4d5Pagatsq4381GxIdQRU3ENyQOL6mm2zqV9vq+YUvZATGpK//gTlcgbg8BD4DQLZ
BxRH9N4+uWPjU4VmRKT9GJWf7eeVviz4pHQqLgV4BGAN2KImAA18KsNoyX4K5cEhsal/AF8ChgOw
CIoC1KhCARtFldvO3cFUm7LOAihvYJRPy3LfraTXfk/knofVZ7+vjiS6z3t1XC6Gu04k5+BjWARS
x6gfGTQMxP5CkbVsIOiUHC2abL/oIJXBFoPR56IBDcLaxXJ/NsdqHYOvoLX79vauPN3eASpzttvL
HQzQuPocYKfAblCqPJ3vAR0HntoTTbzkcfNRA4Ta5zt5eRA4j2YuGrOOJIhA+dwYIy0xvY8fS9PV
33D9sMpkeRHeFCAHru9xTE6w6y1q49BkLojqTeR3XpD3D8KBZNSsiskT10nhlrofoJLu9VIgagQS
4fZugp+3wSzruGoUxGBZ4tRLthpe/OTtMs/GYtZnP0i0KcIV+mZs/pj0IkT8zaT2RpuXvYQHkbkg
muq16sqtXZ7M52oFRuLfS8z4i2WzFJIVZP30gaHI3/yyvkyKq5mfcVfwDw9+Ob1sCd0N+ojuSAUS
zmclC2oETAlcFwC7gsjkBj5rJNquoedDoQRy3Uv3xuw/P9FQEY1sGyryEQ2AfEeC7UpWBhhOMTLe
2ttIlkkuk8+MpvfF5TV+0oJonn5UHzVh+WVmjWlr9NRDQ7Qvr+fF8AcnlPv6y9CK1lY68imygv7d
n0N7kQdGdcmreKOZc4Xgrpnq0KSap4dCmdcrmVEacjAOwlBK7Qt4EAIkF1dUI2HZx2OysNQth5pD
9aUhvXFYWBB0oJRc5wCgLuhJl8+KtXqUm5sOHHkaX9AXAoo/6+plCY2Ysp3k5enZLo33QnL1R6gZ
e0l9kWdGjmCL15InjQLLWkiPZSEvE3WSShMw3cMaiSPYo9ND7anWFC2CByEk2J92atRw80OpCund
bDYCe5DfaHvl1IVzA7L1QbHXpCqLHO8OVuagWloCsuVriY/k9IGSdOLqAFDiMagdwwxSw+vob0bQ
nzlqTMnbgQTQWoB2qMDx9H7YWJW/uTEkOXRVHVDF0CFw/PlESsWIz1mc3DZaPXoMxzksumjdXfxb
sdRkB3UuWPUYdKCVdai9NwmQs0ArA40Sn+k8+mlcBedkfEhh2o3MD8CQw8YGI0dT0BZANYYYFO++
OwRXZFQI0UvacnrDi6dY68gMCiuoygB5s3uzVuvZTQGMM7caf3E1nMicdHCbW1qh03jFmHdg/wwd
TZHnRqMP6fJQzS/Vshpuo7cGk422L5HKeyXNyFwjaaDIQffasvsQuQIAgxs/XDTXcZMBpHGR+YeS
c5Uc6v157F7lmQmY1oBqZg8gnJNgHSXqqNfH5Xk2+CgLRF12VvQx0KaFhdbK2BwEKgqp1w11fhAF
WC0IPGo+FuVdgDEUc1sXerbKY28+tCet9wsw4+vKAl33gwOoC2v03VqZCk2PNZU6m/WVXf7NWuW6
eWgvtRVtcnoDQmiiFxFYVnjNUcBenaq2/om3crdGzbL/kELgtRlYJntAzZxG6EjO9w6tyGBkY5wp
FZLSR3Tguky25xeIX4fhBIwfOAL1mVoPyCvrA/Ncrch3DswfJqMlfPh/3co3Jyu5FVaSy+fbZogs
oLI6KKu4D5MhgLjZwdokj0UjL+MKre9RFta9n8LgRAOBu7a0GYW1q8Ywh4Nqi2itmntNuj/McvZp
0ByU44nETvjC6O1SjJemUbnRESfJkJ54k+uXK/2CULc8j7vM0U9K40Rv93cL4CoZDjpfxN4Zn2N5
WXVNgIheBTTSU5eyAiKPVDzYZDQjt4K3rM7rx5RZkRR+uXlkTjuTI0/pxjSiIQmCWgXdeLvEjdc6
KGl1XzxW1WN1p5XwcJ5HJ6mFRtksG8X79y7z1ZL4PyOL1D3uHHoqFBv+XOUJu1kuI4q3uUSzNiPh
PZaUXaSyE8Qe1aMyf8ebMWhcK3k9BeJqaKe3V/02zgzv0Lul4ipUmxqogCM686T0301cBPLaDA7L
hLWvgCSbDc9P0NOrmYLxbmmIN0rwvm6Tywl8MFj0O4Hv2R3uEYSjbQ4Kv8Um/rwWAdRZBlFWHVyE
aqHSgYruRqCkvnA5hvdAvndDXRIKlUWsGU8OBT10FjGuDhhHZaVSnSpumypbZuZTPVhfi5VRgHof
57dxf4OXT0diZlD2kd93eefc3v49soqYk/8ZWQr0wnYqKi3S/xxZKTtfUr3Kog0K+KMzvaDyFoKZ
DKX40cFTQIfDAoVo5iidDwFFqYg94sI9VMfQ03V0A3wU5dfFBUIOzPQfrs34q2347eK+LaiuKyNN
T4toA1SmUWa17A9kT0cO80GDz1Hxju6IUFUBgG9M5e50fQTR2U1nUPcu71c1GHQ+7nx7PN+XF6Y/
IGcSaB7VaguQqrF+WL4MxwlNLQSZz4LIYOKEIyxIBgHRWR4YgvFnMIl2p1AGv+xvKxDKyQXzCR+P
7kCER5DrL82kvoeQzDW6aYMwQtaTTk/wQoDa+4UFgHmKb17QA1OZn4HGDoAv+WcK0c2oq/0EwXi8
zJTDUCgbSQfoDtS3/SZ3TaS8TBs4/zBsKIPyL3HrfVu61y2eMLb+UDg0GNHCtt2CXqEq2dx353Kc
CfwgTCufImdmjulSKKH8QDdncoQItLxQ+2GaozpQv6L1QYQsd9PDYXF+AWF5xDPDluJ+M6MR9eiI
/awRQDGwamVOrXHEWYpXoFDtwaE0h1gVwUWuibiJNrNURlpentEynl0lQ0UcwDsEDKRpcPFTxH4t
aTmsZtV5lao/xLh/30l+my3fUglKr9JvTLtHm/gEaJ0ITV3TnsTa0m9L/TQSpGeoRzOe4KRtiBpw
uEENWMTgEUIwE9gE9ydS+gloA7yz9RVsL8N1PdVnP3pLnrQ1BWMCihRBlRWlG2DY+3Sl/ZCWUQRh
/T9LEjda5x1RdFKBn/y5JJtM0zri+HiDV1mhHqI4bT/aEasDQbkjHXB2aMkFza86u/I1aCMAj241
xA3x6jSUujDSocwi5NScnfS9Rj6P7RFLz/KmK+bQlzqv0l0Wja57+gFJe3xyH5FXlIdJu2jgqnwS
Lo0nD2whuD4EwQxsEw/eadlYMUEYwouLyHOJZ6+PzMdIf4wepImJIROh437WJ5ALjAw4mTtsEHiE
bYETQ88DZwA6M4V64Bqcx5zKJt2GEaHwqgpxAE9OnnVtcouDO+exQOH6ljke1pMURaWaTuouh3WV
O4TlbjoGhcPHCKWzGy1nmFu0V6zGxdZ4jIQuGpMXd8jy0W9Eug7nra5nD3OckXkb0NNmfLn4huS2
qVuT+qhceofyypm2vERmmf/rg7XhwaLQrzCoR/x+Vca1IKmoDrsKN2t2OMnI3xLDOLeh4IeYH/wX
fTiiZXD67BqUt7/ejod+hADStMcF/LhPOmRyY8e0ZknuQwuS8nFvzdqnwRsNAEWNSobvMhqSXQb4
hvDlzYnRkBz+j2kFJQlUDVLWMLBSgtgvVtoQfiz8Lmh/uadIoxb/+24nk2JwLPEQ6Zs4cHgf3pGK
4Bef44pjl9f5hVd417q7vyhRFwVzMDrfPUhd8NWgf/FBiGUcCQ3q10kgz+AN3wWljfdhbsFJg1gE
HYhfYKDxSycayI3aBwp84DQ92EaQgrLY52uvnWsgoE+NmtZ10L3ov+Mm100LVsWhnxTvwK1huLTB
GDTRvXORYTA+Wuhz77d8VFqADZ30PoaRLTuwaiiN8N1LejMESG07mn8Atfdo/LiZLBKg52B7jGAA
JwqOVheYyMre14rslMNRH3I+5WLLD7/s3MRdDKaXvYXFMPwDtMFOMJuGbZhmc5hNXGrG2U3xRGHm
QAunbojl4LTRO++f6UxSb9TrGAZT8WLGQolPA+qw72TP/OD8iDIal6CV3ToZDxAGBEkkO16pBnIy
Nq5j86MihoS60bm0zYTfomp+rc3Ro0sv4SF9rg5BFs1lRAZThJ+wyE4+mOlnj7aihjKOLmGDXhFa
lJkP0TYpoDSgtmUb5rRHt4kD4PWjYJT5MghGWtNWcNNvyVjtHKVC9AGN4KkWz5rbulHCM4WhZmTF
tNtCFS6sKy+u3dICmb85Zxvk+hoVzVAvZcAT1uNYafZXgm3U6dCJVAKThYfgpzJG81HSZ82d6GiW
3KcPFm85X2iN31TjnrYPI7jBqBvCwzxDCVE7lEXuFP6N9l3NFK+NEkeKn7pztu5ug5F8Wemm9Bpp
HQ4bAn09c4Acvsh6ARyt6PliFm6qFDutXJ31FeopXHSHMN5Hr8fkGaJjVToGuLHUua8f5Sq7oFh7
v7zdLETokBxjGubtHnlJrvGqrazSDGgFwvQbFZCbkmcuzU/WEOq7/IV7Y5GhVpfHAJfov4RpRvw2
OuK+QyO7FKtCTeEloVtLvfjawfgC4Ha10xqlqqmlz+DkUaJKEJu9eYcHHIvZXdqY+haNaUNwVcYD
Oay5NZV4bmrAJllcDgFeSjz4ODRvkKas6/qQ+Q0NHwtQSluVqXQGG2E8zi7BLvoP1cQyPg044meJ
NGM/hegXnw6f/RERxQ6+EFPjjt4HLKt7iDi/jaWxQdqNxE/Fu9sk3V3JfnvrAmB3AaJCO8sGVu9C
MuU9tCBtLCOZYonfIYwEOCN+NSOVSipZBgJk7eEn2qQRbZnzDDgjuLPwFUbUROVDvz4mvggfgb+y
//1/GQKMXb69WiSjwWibzuU0hBKm6y94oiqPheC2ME5R+or1Jk9DmGX4BqKn1pOCsUgOIduCjIJJ
RZQkEzxK1KKBL8JEk4ZjRYVIVQx2Bjwp0nDJQ3Nv1xXtW3ukHM+rC9o5pdvDNVST57SZnrOpTk4l
9uXeNdn4MjD2C7RQiSsUCv8mTQamWjM5qCu5JHlwI9om3EBkbFZAlO9J9yCJKLYwtWvpl0y7xxXZ
AvRVoTfmJ9LH6idyImShBxfMi41UyhSLYe4eYqMtIHKdkEusV2waTXALySEjuEGvYGi+TjfjPq+g
AFnHoCAHLqLl5JGi0xDmwNk7Q5RhGpCGPZ2n1YxH8slh6sNFa5AJgCNEVo5D+Qi7Kq20ebFqBPpJ
Z4pkaxoz1OF9DWYrWV8QdQBOmIzQZi2RM8NnCJk7LMLDpN2RMY9gFNI3vXIHlp/zrFIXFdxzMcpf
8AmZ9aT+YHYAIxI4xopGK+vBDPE0JjmDdd9pVHMR3biyLLttwjYLhcpEpNITMwMEHzOGKX0eP2ZV
cOPnPYTAvbyF13WylndChYUzJuvDJFtn63xr7TW89nW/63ftsd9x/SfOaO3zbXuke8u6mzkckG9R
RV2jhHIs+I1RrI/psgzTZb5EOo8x1jz4yk7vykxD1MYczdM82X04snsZoZ/hET4zy6e7Xxf5tSZC
evw6oAfZlReKVwQo6YToqAVZmITdrJs9nCYg+vYes2x9HZ/pPTX00iVDnW/zLRP08oJf0h+hX57i
l2opH6/gTF5MCdFXGxeJn0yV/hidKBjyaDXCGJx+gIAx252dnohreBm9YB4muX/KC1Ar42UV/JoK
PHTe40j8G95uwVqhyQLz6UVmrC4vVbBYUNwOqq352R4fhxYplBbGrV2D+uXriAh2fI6/mBGchkwX
r7XxGDAqL5ZX2jiLygan5HVv8PDQ2WGKFjxxBLuoRzxs7oiL4xVugVOIQ6+i0Q+n4Cdn4UV+5xhp
f/gkn7Dvd9I+WcdLSn/b27rYZuF5nIXi93x7PjOW0p7b6GYCTg65jIt7YRw4QXziMvl63uVyKLqI
ITkZn/FJLAt4wjw5QIfnKcN3y3zmKQPEv5paAiVg1gbg1F//iP8eUGM50PzkBqOTvJMu4gSkZpke
5/E9FCZS3sVccLq0bCZufJKZO0XA15NNW3IrWNcdI8S3y7t8e/iU9u2Rc/A17ZF77r9uHk83PnFf
HMh7HBu/N1t80ljwDq3A0ncKEnQPzCNmPZNCOd10s+tYrIjL6bY2J6Y8vmRCTyGC/WC4knYPrusi
SNactAjENqcNPpRiIFaq8aknPD5lDBoR6LRDqNqfXfqbISrBTgjDVHUGxG4IBxEBLzVpYZFIJQA/
Sov6M2HFFCfET0912B5ZhWwrDfrKXPPWXFUAWKqgmEkbZc8FbNOX/shYUG0i5KTUVLMEruvhop+k
QboF8vI1Fwfgb7EjPEjME6QwpMBPKBACRhfls8uo3JEfrB7eBQOTuQni6vR2S2iEtODh60JcHfwu
jRNclpP8ACQsFgdGlMnZEupdAOvDBUefGUbiyCqDu0hmweEf8Vl+4tpjvVgu+CaILWMXsTyYSdYo
x0vSPF3iMPUmGt8e4thEmAw7N0ttbdcfUVYl+BAWGYt0FafkEmBci8dtvSfHmJZL5IXAmSM5jrXH
9hP8t2HuycgFSVPD7xnUy4krquCBqwJbz+wQyWuSF6bDUinXaA9I2LJzaROuXU5EL0wNcVTlcgM5
HE9UWq2RhkG4kuCl+5SPZiD74P4hh1j/DFlgemMwoBQ8VfRLHR4Ys1nc38W5jomOWKT6Lj+hRYWt
MDzj835sHy7TMdapTzhiA9eYS+AhOS/fKx+hpOs7srJu+SktuMxkfaca2pH9J1MDsNPj97KDaSUu
lolmEEdaqEDQIcPmWXAYf/K5ATmEni3I/MxP+EdcmeKVO95g8bC/MPrHR1BspGeT2pJDmHdbK3tj
Akd9cnNxHSAAvGAg2GuGTslFj/iidIvzuY6cZmwitQmRwQFegDmgRMNPHmGJM2CS5fIR4COcjU7F
THu3Nil2+02ZcZHsBhxGfpFWlqVhc6nseOevnynHN/T4GNW0JILNKwfsLVwvF1uhlcdGlPmMqBg1
Jhh61MkrcyK7h9wys4sDOBsDwtCXJr15XMsrFrj8ssvI4BLIn2lajtAE/zVcXKHMHk4MCgYdyeCv
xPj6DHw2JG25N/2DT8RzD/UJRe0hn+TLfl0oV3mnISXxMo9sS8GX/AhB7ZHqMGnRy3aIVauWbXgP
H/QqC41JQgJs/ygdWpcgos+UYOkz8WlWyI6DP8CzOXxeTiqgBVY1nO1dM2sC/cjE467u9yVPmq/m
AuQd38SEzsJyh0jOK8GVz5DmS3IxJTs46ouzCK3/GdOd8WSNMH/5znJdLbLXmBk9q97zmQlqAkGG
4RTTwO9BRxosTLfMZL6GVcWIcpOMEzM5OhG059glYXSp8MMhwvMATcKih+nMMTBusX8dkxlT5emv
+srwW8w1OqQB49uQKVpzXmvP3fW7+sjGwp0hRFGH8k7cYIeIBVWI2HkFoDxS19JY903fY6a9YJzS
ExoOLG4uB6NHqZ4vO34ZOToX0FZPeu+Y0cxL0TscukzCTGZaxjRwtRk4voCRYP5Svy93PCBqWPn2
NqYv3hpDx2BiFJBiqke4x95gxr6ehbcwW9/WQKjplMdg/LIDXACbLK4ALhnXxYvRqTxyjsd5mhKE
Tplnh1aYAcA2edDNEHlQtocJV8D11PKYq1N3VG4xojG5G5asheKXYG9hevTh9BLP+DIxyBdhjH89
cn5vj81WL2xTGEk+hSdPlMBmS2WffNH9KwB5jO5r/YgQjwcy0wO3oE6SHRtOGuCeNSO5nv1abjxd
Uk1pIxwSRirE+OEiGS62lWguOlFwRcva2mOyG/q3PMjIim/BRPRhs2k4G/2HjtGSi2byXF7YMUNI
iZ65enjDPaznkAFFj5pVeJhgmu8T6MRLZkoa1K7xWn/ed9GSe8LAUuFjNpFQZJDx2sV4gun9Gm09
nmAgOIznm3DHAH8JGR42gs77YlseZRdxbTxoIIs4OWG2AzlpbYpZvGTM8+3lFNMxTKTS+CTnNQkB
0K5AnqOfsiC4n1+v/7+fbBP8PmcsXxlYDuT5chQ+n/D8UkfEZ2wVgeHTdnEtC7CGx3PCOnGNNLgV
K/SX4WeNcRZOxqRjQXP97MP8yTm5BH7hHwcPecJfh3HvvM5q4+N8kIfE8TgDy2qBEACTOEQd35jQ
6wLPmwM4DLeJwzDuBLb8mUNcKhKhfG7ikBkAPVBdPMo7Ho/YQqkkAyvkI1heQTgX/xgPluGxOHFV
jDxTGD+v393xlhEpmmYTbUaAC9MEHOr6UgV8kLvFsfL4MKfjBnjpEE+MzzwRZ+DC+Pk/k3DEnvFs
OA5HEOc0WSvSgo8wpTiCMImtji/Ghf2V7uQRMg9YoZi+X1d8qVFkxrUjcJgc5tC2fBYQ7Q8UVurW
PHZb4nw8Ur5E2leSzR41wpat8fd3bHsMKQuF7+YJstRwVFF04GK+atF8Ad+qVC5uCTbt+ctEgeFn
3Pgcz0EYPtDMicOtiofGwH/ZRG6AWYLJL6oxv/MW57wlQk/+13Dcw+iELWaWGrtmcR9Bb3d0B3gG
ri0Iem1/DkkP30JsPh/gw/zk1DwaJgBbGnkeXbh1vMya432x7L4cb+LMr/FhiDAxvMNVkDJm6omZ
nLGXc+nMNPFOjVqqmFHdDGA4ERiziY8JHwVn6cuREn49lXzAU0duiMvXb+jU2Q2E/6+lzoe5dR4K
jxaLzZXxulJPuKgavBMTiNn8dST2DLeRVBCTQXrHh2KwOJazcl28xif4Sn7y+6/XsTvm51mMH+fh
e5kjg3ryy3Pk6ruva2AQOY6ZzdDgIuIzslqYOQwCE5fP4t5LlAgv9LITS2vL9bi9BwYUNOCST3Ml
FAVnOv1sxETD+JBSYMtqHLwwHDVGiAvklnDg+NZfw8K18yI2CQ8hb3yaoHBYnxDofTmaYh+NhKIP
uzYf4z2uKMJQlA4TU0QmdCbmB1fFuJXH4V7s6l+2GY9TrDbS3yw0RleABUkRMB/yADeLK+CLuQgR
rLNv4QPh0ByZgenJ2JEVpWxGALZkU5EsdMFFooHnyT+xBkHbfe15PBGs1XU6HAM8A8kFqOFgM+WN
3WXfBMZnErJbMsmxT0wWkgI4V4xvTzrj2IYc2AUy+FkZzG+vTa6oI9N/APRHKYVdvZfyFwWOroEe
h6e8I+O6poYg7C/aRZWLX2NO8MAxEHgCwnTiBrKvWcHlHPKg+2Qi7w6IxhRiUfEmEQXPkAHqgsFU
GSNhJXIAwAgHkKg97K1wQ7QJgJP2WA3c+n+/Ek/gT7AfkBzhoTJMjHuv+hhH/ozpLPX1YNhFsIec
RURA9YRrpILCTdGZHocyWtfHwZ6gOPaiJVP1Bh9O1OIA+rnReapKLtVMRpBvEteiBP2R0WJ1/Ypq
8VhwrOPJwGOFQAn65NviAtWGggjeSZhxw94SLg35rAgUCvOokhYpGQAu9PCpQHFhUnzZQ00OeQJX
JVBvtPMl9noFusT8YVGYn0QKtAu6imRSX1CMtIJbA95NDk1lTskkw5RIqDYxzHL5Xh/F3y1Zt/M0
ARb59T/09xlnRosXmAsH4T0oln+4n4wLTZgxO9HabIfCkWsOTwz3JZbFZjukWTMFHiVfFFtWjyQd
+SBzuJkRqUn5QmjR0O+IOyHFwvyVuyduiT5Dr4ol5vOXx+kmdB28zocHlPwR5BXGnqfYSoj1ixQM
m7NFdPPlfmWZ3zUAoDxd9bXzG00LiirgFe6OsgNWUQUOy81cwXr4QxxsWihQXhL63cIFoQoGtB9Z
FRI8UCZ3zal3F6I0qdHgxtZm1ana3sMspFUOzl/jYByG7zBlU3JKXYDQgI2orENbkjl16ujiFrHo
zHwjjSZyl0/yU/9Ukwx9RXpwnk4PXvGp+OpSd5AX+YzC7lN+7wrarRGl2hoN3BAMpa7yctad/oVW
UBYNttLRxYE0dkNxcE4VJIKC/w5XD6fPJpXdfsSbJp/EaIzcfFLi0HzihYxsoikKV1KJNAbCJjYV
rLiiGkcTJXovunklZPtAGegfvXgJLTYqTQ31GbQrkVwTImuUzi57URJ6rRB9IWlM9RFaNq0fUXgH
xynEBFEYbDW8XkY9GctU21c1KaOShsMMssvMUQqBqSdgYxNzIQ6uUgQ6MufxhlJgIoMjOttLoKwv
5VYZmQ5Sb2jmCR36YsF91q8UeAaRR2lIP3anAXdCv80lU6LfEVVd2QAm+pF8J+jnbILU7fI6+aDd
kXMdsdVOWQrsnxFMOXLixBcklwCtBl4eXLY1VXg0s50k3L6TP7M1h/U49GjuOjaXPI1XvtVPoVrA
730RuGukcOacdGx5NwzOdSK5bIgz1gp951JxK0DNBuybW4pY2sGr1+3jCbU75OVuhjNgD9MctPeU
bSGiKRLqlH4osYE/kDfDagzEbYDEIlqfeQBnP9ccc5crYgb2ZyAuPm5ke9QnCMTulEB5GTInoIOI
uFhzFCgL/0fSfe22jgRBAP0iAcrhlUk5WLbl8CLoOijnrK/fQy/W8PpKDMPhcNhTXV01FmYG126q
Yh/l4z5UsV6LM/IDS8GNl943pLSxiQ5NC82nTZJr3/7Nf6Riqs19Pdem1ZuABWUPwlIduyPAqcsJ
p0K3LKDw1F62lGkFOatRAHay6BT62ZbX48uxt0rmVPqW8e1k7RKOPw6Nr942sfzu7ztnIVSCRNwh
gHNv8F3KhJdXgiid+cdttBF6vMwP0d5r/3d2j+/9fPpgJtnvAIcjWb4cZxTiOBcefk93piep8sBu
HOPmlbqFVXQuN44f886aZhntEHmeUambGdWKre177fVA3BrlsRAstlFhS3stni6i88fCG+IYqEdY
n1gZh7t7mG/u2NhjXb7MtyatIPMz1jl/pO+KKYHa+oZNaZinoUNTO+DqQZrr/sHpfvZWuEd+5rf6
8RQV2Wasm9tLc33BnWaKHFRfFvP+VX1auSPZvKjXFCih98h4WGlvhutCVVbw0VYJWlxEWCYnaTEO
pR7XY0rsPv39rarMP1fnnq5lHTA9UxwJqwyyyOfsjfpdLmWAI5rllWFQBkdZocqzi1PuysLCmr5j
vEazy6X0lUo1cR7GsTZb/jhKZhtVL/FMUaYQmIwn/YJrmH4/T6qVTvminDbTW545A0ZzVYOLTDil
vckDg41oYqZxZP9SuPnIpWIbWxqUVF+2qsyJAMlEkzRM//aJ5qffjqEtlJnTgWIvu9jguA0d2Ofz
KXCKvBthoFSIwiVoim0WqZIH/PSPqWxQ/u1IncIAtcBht4q7bIO/A6a/eZtpz6bSUuy4ovNXDJrI
JRj9yDTHMlXKsJBLE/vLzx314WX6mS1pXSyxULT2ljZpr1RXXp2A6Clg8MB7c8NukrqQr0oRbWIm
GY5kFxvb9+4aCQfTXNoT7LXYDGsP2yjjbpzp5+TYzlIcjNRyXTyUroLkYCYkRE6Kgxbs+dWrQgEH
HrDaOCpp1NM+q9X4octBGjIBuNo0agkq/nERTOmUbYt8QWmtYsNhby/T/RygojHqUk2y/xASyItS
+/QSOMyC7ad9bLE4keNTloWUIKFacxV0EImh88ZNLUXNSYxGT+3+wZM+a25bp0JUaSs6mEm+/F1I
odgoL+Nx7t2pL7vI0R1E8/3x/2/8LRtTbF2aIKVu/vRn8yxYrilLYXaI8Rr8U0dVy6HXTenf9VXD
XJXfjkJQ+UY2TXHWOXLE7dP1swqakr7sIo3l3kCHe1KvUaEjx5OMmz501+ctCq7Fn93z6jk3Tofl
9nUan/AIvA5fr6+L5CebSOMnXHkGl8ZeIeeCTmnj0X782/Sv+JTP5x83riw7TFJuGc0fdUywtQn/
WLc2WD3jfpw/L8+Vf7SgvUtRLUjdomsgi2X+YTt/0z0uvc3eSeVjzUselsM9NWBiLt/rIZgkOf88
3lgrLdvapCYhyXYrb8pICb20UuHsIzn7BN1i3rbgfqtVSIWmbyNSdAQGvw9N6+jnm1QGb+dk0V93
sT2iWX/+aUS6RWLgbVySHaNDFZfDl1WEORfckkfTVWySGenCoCrsaM/Amjmv1WTzfa2jhF328SbZ
hLDK4NTfZSIxxTy+xQNJ7mDz8qIur4GykKMMG3vbU5fFgSXjrIdEDLSMkUCWq0hk4CvXi49Xa88b
5yeDjEYwvonIKvu6bjVdn27Ok7nr0t8H7xyf3MGPfQtJrC+tcVYb7NXzfqyDbsoIF8npWL9louus
ifBBHXl6b+ZvDarH0yIpeioRnKCIdUUiGSI3+Xkrrz6bbzmVMbwVdnHkfrFnL5GBgcxi4PmNIHS7
0t1KqTIkgX3Lo+TjMLjPG+g/C1noSyqsLKpxUlrJrhkN8fo5v6etWJbIYnTkTLb4JyS2vKPHUusF
jgJutJc9UhLiYoW486qOWVAU0XzsVkNKvRCn/HrwyIcVFkyPOsaKAGB2S5b37n0b7yr1OWb+u4/Z
WWZMevcwW3pCQnFpKTVGrFWpz0opxyk/a2otvVzhzHXIW/66T07lpi+L0/56+4Zgs+U25NUpYVSO
Dte6grLbNzj68IHqwp3illyUlhVb5Wv/VurcDoya8BJTDROrzPKE1Snzwy37yE0atxRlsGeds7Es
OPGg+PAQH7NxLdXDjc/yJkN6v7tNctg+TfP9f0WfFFuXb5G25/bDcapzq99g8X55tO133KK7BNVC
Umk09k8Z6ComXza5ThPoW4aHyoXbVuSKZfZ1ig6wM4lRGrXVKZ/FOmlhyfk841KhZYwBjF3jFKB0
YsACUBeHqODxsl0ktqewe9cmz+Ai6BNFOSWiq30DsQb7wIP1XWPgNq8n7NLC/ERqx038KT/qabg4
qLVv3/hjjlxThJZL+uh0k1J7+3QmXx48uFalSwqQk8ZAOEvIcxjb4WYalScpX+0cA7lLDL9TqWDE
RoSDLDC+UE8vE811dBhwjxc90i92C2/f/67p4ABgGQKLwoA7mZvmqipkL88xg1aZF/tB0mqhuFPb
TNHu17yku4sTBnCxf2Ek3crYT8ak+3QeVn+q1XYN9l0W0fn//ZQ4Jt6cJXdeIaZUFSk6ETDlWcEk
2ilAcLKgzzb3wgs2e2Uz6X7bbXyaR1VsFZA1b76Bo8sPee/Vrz0rNUfRqL/kw37oeK64+Cqwvf0d
5p8k004VVnJ6mZ2blh7YF+yP04yGdGSp1Cn/eJj2+aYPXJhoWusUK/dNTtzu07+RwnCK98NShz70
xtr/1ATnDu02R3jJvd0/dV1xQora2s+98FxuziyQGYCm7T9CByppNtOYuTXvn6UO2eTb9+Vb7tSS
3QBE8+Wf1vFcH4dp6R7G0EgeaCeBZwxLCE1O6w7UytLoPBSYG8C1dWJJqqt1AFqyCN5zYjLLdmdf
5RE0PR3DH8AlVWCt94NHSi7q1DwW6kv5RpCXXClAsBrJR3qePCD74e47fWrLkOq+VatDmkDkSm6z
tmeU42G89zJyWenRwTmGw8iR3FDzR8ruhJCuuHx73E1XZfDQKro10wXvkSQiM4f0Bvt975nkpBlG
xydMRRdt6lCN4x6eh+ht+sQEYxzX2hiQtTfTDzqhCcnLs/qjVdaQTpLrGJ2rL6tdE/Fr7oXaPHLl
k5e5tePySVgj2Dmguc1aR7qobOP0csKivIuJFxW6tddaN/91T0rcofleh5nuCUWlEN+GGyE8sWTh
7I5ZWXiqRUj+MyHor/dzr4QEYaFO5sgsWAguFfFZuDZBrZtZs0+UCtcps7rWtxtal9GmAgIJV+2M
W3cOtu/zY5ya0cmuvHuUn2qTS6uGDLqP7l+Vz9JTMU8OCyATHg+UEYP8O8mpgkWEiqA7hFkKUTaO
K3RajjiVl/HIr8LjGakv2v0qgaH6RK+qSZP0Ra3jopc9YuuGFW7HxbimGlBisOxU+a85oK2/kBvP
RTMl+lVRCE3hgDgp/auc7bGmvzgLzYH807hzGL+xy13PoixA75A4nbPXOK1e2xRu74YGdOsaXd/L
1fpK6UKNHsWYQyDNrU19fU8yn9VnZWWbKpHNaCq5fUhulM2EQ852YCZm0Kef64trkbioscMjOt04
W+U9G4+nwj8FW324RWVdJxGV5xrZL9X3lLzWsYadC+EShWMdn34r3F/GcWU8SGV4VjL2LF0DuKjC
NXUYznIspOJeLm0z2iPR0wfxJQrVON5ducmFtSJ/w8RO+RooCN4QzjZ1FYnEw3LXaDuL7nxbsbau
VnzEUAFhCBSJXlZys1tHCy64FYieMIFGZrRPb6kPKodkPYvPkr3Sa0cKTbHjbfPRvBTfQThWp6W4
RhT7GF/W0T1FTbXVw2bt0N3O4g3CMh/GlCz2RMJs9ffPi2wNJWi2vCngnJbt+bHZDVx6jVaPPu0y
LfLPq1KZa+TDzIEycGR80ZROhxMMkF4oC9dNfQlMwvN2EDlOTIpKejpX/LjHOsOWeksBgp4o14J8
UeBiqNJDi3VAxo2scsMOBttpfXVMHGVMuHYb0EHOrL254+u273AOqhFZGmxfbEL1w/8NtgcLMu20
YeYeX6f1k17ko3zFd42vYFAtp0d9iBYwvafHr013m/r/n+oyAm9Ka9QSL9PrSX+qkoJu0CGyz9G8
XIpnBIRnsQ9LzLE0g7GacSzrJWtHB47oAIhGjsxlQPmr0tDYJunfm8KHLXmt+dY//W3jsVwumbJZ
qv7mLOu12G2oJY7s9hw710xrt2ptj81DteTd/H5hL0syuxqS951+U2S7ywhkmwSuX4gSelq3LMf1
u1cn2vtvYdUqkMrEzZCLLyVKMggcH/60mRXEUgnOJxp39322Mf+uar8x7gsxy7I5JW+q2GjziDfg
UQ/3KtkCSffH5pWy0ORBUox6Ubq6m8VbfFU2dNNzq3I9hwdpHd2faU3Lw3ScjrtkUS8loVL9lG1C
SHbjXuH6uhr3cg+gZXhCBvC88wuaD69KrLleMeN+hH52EhWHp8tucM603MxS5R6dCi/Hzvb+po98
qLb3OK27q56TGQnt922hw+puXxi55XuCHOYaHtICpk06osYEQPPn9CnJLd82xyQL6Nu2p8tXB7wX
f94+PsJYQiOs9145AwQDKpVB3NsF4SV+3TZbvVs8axwmSuzj+kfvGn1w1w32nXtCTvDCDY0GA6ur
FEhyDM9O70imoNT66H0cO/vmLX7rOdYm+PhQ/h4sXzL1Ve/j7R6FYNAO9KM+edsQ89y+UNMdKNmM
y8E1CnudeNGDTMbjfi4svktoBBPC4eEHQDHqdDRw4WibSan1CDtVzT12Sq1aff5i3euoq553UzCB
ydln39wFb4/4jVYxsH9AqqZHUJ7wwseHcR5lnvgaBK2x8j6r7qiqC3ZBr1XvfYRBWPf/zuTNxby1
+DEElpzh20en+sXrKUzlTwzsuFV3rlvsYYl3Qave2gUfdvzo9YLe5BKffPWaC3dB/RAsgnPnICkX
xI5I1yAaB2/nTsUeEOnhuVMIXx9xb8IJz/avnVePSlBreSBbs8Y9Si85G03eKBrqJ0eNoR2Br3Nh
axF0nCQb9Vo9164dQqjouUcoNmzVc2H45n52JnEw6YUO3OotgkFrHbXi17dxYIdbfAg+FkFwCjuX
ej0fTMLWx2uvV9RPubDnoI4f9g527/nthr5Waa3gvyHhB6eJxN1vNcGXCDoOktY/Xpsmf3oGu2EL
iKNhW9tmX8I6a/oA7hqKPoKP9VfvtXMK415LX9M5v8hEwZbVseQaK8ILVNFX1CNk/jd8HslKR9tS
g4l7nlIygCbYnpNaOa7cBrdTvVjtrcdvh3ynnO0+Fq9V77xCp3ZolCqvrAJz+ybJ6Mf2ZYamURiW
cm8EfVfLpFp6Gp9Gx2L3kn87llqL7es6Nyks/81O0erc3edeF7NzuEM6qFg6HM+/j5rJ3TjaXWR7
+CR9lTKUPHKvp0W7yNQRzeqkTL2Zz52CzXZS2BAXtkTc1wDBYuCrtKDlybwoUDsQHS9VgqmC3C9S
oNBz8t0vVYhkCYTPs9gs8LY6A/Eq0lDdwkLyoZhRxnE3U1FtI3i8kQcpEjnkOvwYH7BaoZ05SMyO
RJoYobSEWZUHecUsq2PF5NQu8NK6/UypO12X/ewlOZNHXb2UdpNS9n23HNzHH8v+dv00m7Ve1a3a
PfuPC8XiJlALyjmRYUiRnPh6kTkjLDBF+SPyu9la4qv0n2JFcBfMru/7w6xB+nxHPx7AIEn96uC7
yAaOMM+EVBVuUDphKgTIcAIcir0hIaTZPNsEgm/BoxwWAazgrnGUKj1zKQKtUgVgTfAjx8la6Zlx
hb51jiIUs8iFWwlqQDabhh7vEA07AB3Bh9VUKZgUeRXDq5ZoCTeKZbk+JS5HGwzo9YjGhM2PIR2E
dHsYuILpqgCKZR7xG+fxmf44TZsalZ4KnlONncqB6dW7Akc9qHFcqqkO532mydtUBGBuWjkyCEnb
Q0LAefNZ0mhRNhfS2z7tjfu4zIKM38DbWdunzMniPYunZzvYX5et96nIRoHV8tvq8yRpJEtlNmDT
LDVAPFmXZ0KXvgXzbJsK+LRwBdZMxXn9X59qkWMvk5Pwvrvqnt+WYATdCzQFKyr19kOk5K+37aSr
nUP/jy+Jy1sqyqGzTHcYbFwODQnXv9+ll+rwNj6dOTe45mODce2UK5nJ17GAhXyaxqn6vevcXWMd
4RMNJPO/0Kl7xZbp/eN/63NdaOPHOT2uzw0ix+WOuYFYkQM3IHSMHMWpbeMb8FX52JG6SPq3vk77
l7A5oGkcnfNxlVMMIuCO1DmqQNr1hqEbZaCkD+a06Z+6xQ97iucCjzSgPYictbj8msG46lXcKyVg
CjgI7l5Zg4Ul0LRyMaNao5fR7E+2nG5AhUnSo6MIvEa/nAsAQy7QFf6959zupKrGRB4Yswmsg9ou
2Un7MNUa80+P5+C60xtPFJoCnFA2FkfV7u3ar9wa12Ndod+6QSblDiOex0xQWqd8c+zuz2NVppcF
9a3kBlI8JXOghVUTF5BZ70SAMtfLj+s5yNQ6ecjOA1kmp1PC3eFKYUMZgVyaZSbIBziRayzJuyPU
S6qob8I7Qi74yOApfpuAK9WICeksKxUc7bDfUOZpiaras/CU9LKKXTUcf5HCKSYOCQNE3FRNej2P
q+iix7Qsdqqyh/hCuhU5mzJu5DpZrZom/iqtNrx3gQpITRDpXVtLzahp2oytcRBlHPVjiU6FS+VY
uBVolYOxJDugwGIaTVEq8RIqCAcyPeK9Rfoj2Q215t6p0M5BIEW+QQ3Z1su0UT6Ou2CtdjVVwYqX
H9tvVj5pyS+8fdaplHs3sPWnottmppMdnmlEsoiZz3qWlSLAOdMgBQMIWO+l8vts8sCTRKdP4wFR
57GzEpfcJiXM4nKy2NZP5SS/Zm9jnxkgKCUOBAcx8q49x7cZ7U7JGJSmbLKMbv9nRCRlX20XRsVT
/JhcbpFimSCzbOq5E9x0rIg4vZ5COaj9PrLURMnu2JF2tV4qWqA2sm14bivXEmks7OE7FVqS7tZK
xyd6Qcv9hx3cmtrvUfIdYoF/LWo7JrdysHpdtK1KRLSn0W1UzAcrifpVYwZfsG0V6B4zCL+hIOHC
fDxGVctDbG/LgGzDsQ+FVtlCNaQlsRm6wGsnrr7XWnkeIKIWwfulbNISc3CFQsKiISa5o9yFFjMy
UmszsgzMHTwzgkzmzNZ0UyTmR2y1IbAvE1gBfMqzP1KXqtIjtiIo3F47vlifYm9n/kwuRUNonSv1
PotRkQLV8UgyWytDZP4WCzutKHHrSywVfGV7B3VoP7Rn3Kf/f26VdiZjFRYdpGct5MByeJO4iqi5
vMIw2q16cLKEI0JBzjwABeS2d3XQOruYWsfYIm2ya7IYMTqprzsncQnn990GkmllrHCpGh2wx5BG
guX39cXSMCoEudQ1luDNKlpMNpM9jj8gtRQ7jNpzV+Uiq39d4jAPrF7sknTZl/6wtR7XXo/IdKQa
LFj1Vrr2S78qFjpWaxqtyzKKt1+sdXTdbjLHYKIFY/1Tafsua92tzaf4al1IVM6dUTn/t7zSDbrT
KY0Ii6WFKcMKHrMGaccG1ps6TPcjYc2ij9nf1w7hyq0obapLXHZpN8ipIlslGdxzBcr5dIfMFa6I
191T/H6h12OvQ6Th1o929K0WPCxxUXuxxNVV//3Tb5fglFrGlCxchc/bSFfis4xKv67edXvwCoAF
IB1EBp9TyQMQJ9t3G9hw6U694ppTWzMMfB3212061ca+clJdY83obwc8/N1h+7rpLsfT8fBo3Bbx
CfHpt/pefWdmg/trejqkbb7FW9w2QMg6Xf7uso09dtM1XQE7knaNvzae1/btlQJtAUr4tRkR95Z5
n76AQ6yCLL//NneRmyGvMGmj6ueus4MrwF9w2gCa4Th8Rs5DwM90beePe3mo15fYW+pMcljkbnEg
YhRKplJdGuYxc4Nqj351lRgjLnZxHuptS8ZHYd4GkOxcGLuAbHM87nImMg3CIyAcpj2Yx2mfXpC7
5ccqiOL7/8t7z256lEzXctVS35aebStSH1429dtuYHlrm531+B/c4Cw540DrEEhNlnu5XTPJ43f7
crS+5LSQwjTQn4WGSCcAehjvYSbQKKEulkrNK+MBt8WANmjL4dTJvjsBsOiqNMl0BZW10kJlQpbU
bgTKDLPNEITiIk+IlRYmciUks6mq29H4N7eaD3p72HMpyeqgXF2/WN3nV4lzgmlckc+vWPOqAAAD
yGiW9kTY8pGfzR/agkRhWV4txg5PAMbkWYmgV6df8OAC1a9idUjquiWielunriL7Bp0WLjuZZrFx
G6Fg1cfPhXq2WS4EheGjPm1uRgAk9yLzYPsAPk6RKrCWtxBbck+FZ8ZTZKlyrTY/skk+ybRWsVRW
eA9LtZQhRdyDSAcu1N3gqtC2Uk0WZyvuaVIhk5CR5gyz3nFP69H3hJeIa/3ScKLoKkD+QKZ1ra73
dWEKyyGXwRhhrhZI6mhw2w+Bjoc3+affukiD9VsWdHBgKkwPpeF3JwUqdL4xoeAVnJP2YAw0o/4M
LAS7AavKX25CUcFg95LyTOy2ffH+nQ0LhP4o4rsJmdit8AO6BckdSilo6CWyg/QdErDdajc4rv/Q
uNK2V51O3I7KslXNJLQ//Gj2/9gI0MS11Fr7ZvH9nhglm6HwN6oNnLMJ936qdQnmlZ8XuuzvMpgY
QlTgUmdlw7RKUshtgQunQKCUonQuHMqpQeBAgC04M22NsX1oekS/roSYOudVUi7GeXrBJrhD4nog
slWEspOq5CsFyRSonEGsjDzXpyxGXxySw7KxKiX6wAnSB+Ke/rju6x+UhtxWq3tO4ZeGto81ycH0
lF2hjf75f8P804PploGe3A1nABE6kiYpj3bv3BBAoc89nosNIDMdWqauVEwe0vkLJ3uoSz3GBgm8
VdcCZJ0Qeuua9Ef6HBgmlYbm6Krpy/+fucuwU+3ze6+5f31nQw9gOppXz8W/PQqkZv8+NE70g29t
4wi6BQi9P9erfV1yy9Uvv+lECUv7w5kBwQclS+c6UB5ub2C4Sodw6U5pkOQrjWylAaYmFAPDW54p
wESeUQMtBaXHYNOmE/BUNIpA1uBrR0hx72kdOg4Rz39p2GnRpOcGtV2INtNTCDfFT4b8e+qTQQD6
0HB4h4G3GwGW5vtKY6MsF9frwY0gmcIH4aa0uyoNToUyAYdcXSvGx9YC4asQLvDFzCmHxiVd9DZy
d05XQ783HrZKQwZBOuNm2I2kMc7vNxCW1/vzsnmhzmzBHK9+Z5ODt+NjcER/PIdb6ExNQbL5mewB
EbRoVXsugM5mnHtlS1JAn+P9ZcyBL5HuYDJ2Sj/2wawSzSVZ7uGeqczfzxZCAulWKMn+kAXJsXXM
JGMnXlkkJudTfWkulFtZNw1D1nXP005mkpFoDAstoemI9+ICy9qbWBGKKB6JFPsaLozabCEA8kOY
z6eR7PJFpiAdwhRILAsGggWbCuiA1p40qY6jCqErAiFpYDNw9dQyQ/qhb5OaZZq+jGM/JkpGJJ5z
iKqNNhYy8BZLgJEx6D3lleSl9v9POufJDqfRfADaTk/oyM7gtzEhrfTlrBIjIjXzolxEGuCLj/2s
zy1vXdfixx8OmMYot7bjCOFcHdg6OxfH18Qb8+hiKXa0nhHkB87jnEedgWmdr8+zRdeMwIKAl5jk
V971IsM7takU1fYkrhTCAYHMB/kW5D33axI6jUxgtt4UXkzNlUVT0/3ht9dipV6ycMGpha9Zi7lJ
UrlmOZC5oFnodAmsA/yW6DCs/Q1tln6aCXNnaf/tiDeKqoRFdxGTJ9ST/V349ZcIyg9QvfRb4lCC
7BgI/y+VdgrQB49sI7Pr5cinqZvkuyvPdUijdKE8M9bLxK76Tniqaza91blT+t3Nw8rv/Ns39j89
Yr+dzffeAkJ8w2NP1k3gTbJPLYzOkeMvB6wBcOdUrylAloD8C5/9IYhO1VIdffldQwXsyd48WyNv
2o8G8RRyKKfRX1yM7Lpq8EBK7Y8+ON4j6DdKYSsbXYbn76IQ8NBhCjgthUfaFBzITsHl9SCHsEwd
4WBNuyIzQhAeCwE2Pqkx4iKjWjS805L8OGQobNML7D3653ir6r3UPgDQuOOh0WXCwp+UzaN9adOJ
zZMpIdpXE2sn+aerUj7VZyWvs969Ve6e5Ew5Br7VButkEV/b9DyvzLWCI0LP8D6c1flgsV9xes4k
uYU3VHC7sKJDAAiKw+rle7lpVr5zqX90d48oLhe7Ea+E83+PwZ1mRrxaeG3I83+UyVRgTZDbwUDU
L6/7XHirxMdKkKdzKTHwjyR0Ydy47+rF9FAl5XOagm+V0ysM7YE7FnsoFAG1JQph89/97wKnX3BE
BWwWjH/mo8fX1hR6qlfwavv82/rHe3Cddq9+/569Z0Qw/eonlySFbaVqfTlSEaZ2Svb10Zi9bLDf
I3yzqErTOhOvmRUgjfQq9WUz81R5YmqEo6D+YvGtrEL55NICtKm84qQCxPL+nmwVMVsMGf3Si5aG
/fKngpJmNozc+/PLnVg75EDSNyFtl/vaTipfmf7iJf97wk++me3TcLxkX3nZvi54P48WAzSb5MHn
iN/EuHccQ4Oi5WgR3qjHX2g0FNQHtJO90l1V3m9UsiIKOTEHxdqADO6ii4P9+3gn/RGuf1b0FIp0
5p9gYCTnwK3T/qJbCM76J07Jx8WnTecatkybmTpybH+h5LJexjlDlPjZWzXUGrnnLMHMVZj7KppO
X5Tzqksp/y575+y/S1xMSKWdeh4TkXfzUmc30ZsPFIUg6sbPs6dVd1bfve/Xwa/UwejasdD6XLSo
/O8JmKE3Py3qqzoHhaDwbSEoAdzcNNu1qBpv48oXUQx2ksl0tOmcpGcF9vVHcq9vG7Of0TVeD0/f
ikU4MLfyrYXlyRd73MzUBT+iUvv4hB4rhjV0t29V1E7JbW8+gss9Xh6Vj91r2gj5ubdzeA6mowJJ
+urbJqwOr+1sY6IWKCQX/W+Dzfg8jXKPCVOfy1PWZ/Tt7Ymm4brPf4nCWYMecS6GfuzUjf8Zily6
2TeZI97zwbUDwgJhvEwHxyY7U6xpzOluVXhddh/Cc2P6fP0Hzp5+HeqZqDqsDfKNWSsz8OQPtg2a
Tv1re1bPtD1c4b29fn5e9qUuWZKG2eTUKtXHfUvNBDlxCKtrb57ugQqD4TQittD5S7tceqDd11q0
1iMluh+ZBBKoSdUvzauwr1jFkGyynb1bvfBKJKMDtTv2d63pO5QSrLxMFq19saEZ3Vrz3ua2k38D
zOqc4r9pdEjYuVLf6Gaa2NCgsMg6qX5530W/JikeNUtmNaniaHyvl/r5+iXt68UT2k+nprgzGCvP
z7dKwdPtVaaiN/a6q2/qopzOdLjCTOiWjYa0YvwaM5Pln+e5qT7hgweT5WDR4Ll06m66C0O4FKoZ
7Ypj+9LozNJnhJOUAr5vZMt+9smtDjvPRMcWY43g2vROOHfGz/lEDi2cJoCNaBaACo3lxHGMvV3T
Wy34vXTxhQKod5+RWiKcSOb8MKSEGrfuojVPcoSIOST1i245Gm8at04OdZkPXFOKiExjmo/BimfP
rnvlXdPkdQJYPiHNeNwwRIsqMZP5VSx5CM8fO7lqQlBgOSU1846kzkmtxLMQUBQmalr9pouTWTQd
LIYW497ZVszo8O/nQT4pfnkipcc+S8uo+u8AxE7zB4H3ipRJmpm1fg3Xz7Wo1ql+PoHWjB1UHBjm
LcjyERrHub5592mfkJvSB+aKQ2B6atzqt9fCX2pj1YKk7pM54Ps1w4oCSSg+v8y/N8OTsKchRo4z
XestS6Hr284YRdtzh7xpkkXTHW1mGqPXfCLMHC0H+xeA3/u+eXyBu7W5jXap58bTZ0Z2X1kHdvuR
Zo3VWU+McOnl4nxyjCrdZQcEHuBn9VVZhOvk3l60pinaUGrhzqXWo4FJ/+UusayOMTxzesi98hXd
PsthkBKXN/VM1M/eD+S0z7/LybI3bileScXoO6qbzPi0AFYv6my/8+Hhp9hYJqo5eqUnqffhuTn/
Kjbm0Ti8tp7uhkG+vakbxy+b+pzLqGngZCia48rdLN2Gp3l06mKBRllUHd52zBdOHcf9RZwMH41F
f9zMfvy8X39NuIPSoNacR+skAx1Uf/LqSb/9yLAs9kGB9auag/YxJg92CVbNkMSga1jH2X5aX2Es
rL+30baffzuEHUmiSOFiPEtWz0jgpbd9fd5d/xQ/Kq/lqCSVfezAg+8vl24q4SsYOHUnhRb+bCJ/
EwAYn2BFzdto+60WqbX5qXxUvgvf92Gt0cgVFakFqQkVC2JIamNvngqzzUq39pQm2AsCH4URSpeM
pPvzZngY5sL6g/DC9VP00jjvA5R20l4380a7JpPZva9E/IverGFKVfhyafAuPTEMKsUKbX5zv4+w
mfknOTUgozyoWK2UnytxZriul79t2yUf+VSoV+r1y795V5YjpIyQjp80GVYKO6cGutmmke9bjuS/
UnIB3GwzlGXYf2wHBYKHwbVxbGxSSKzSLXzCwLzyR5IastUt5IBf5W8jC8mncV+8tx1Yqzwvzxzd
WIxOxJPFRIYgF9eshp3AAzA66ThO4OUGOfzIYv3p8WQN0xO6ZhUdxafP+TsxfRzND1mHQ+vwWQqr
X94U35W40LrUeeIq0XrfgN+WXy7i+m18O9ctrozKSfXdwwYEXPUUczSkLZuIF8NF+/h8I68W5H4v
o+qX4VBMLsMtxnN7P8hHp9SZ4/IzV3WjwBZcgWRTTB6ftyUvy+3zlRKqLJ4nx9TePb6dG+dB4beY
VCRD65fJpXv7cUf1VFkxBjwyELm9XTul0PwocRxvhsRQhbSvZ8pOjZIMHpUYGJnv1lw+w0X72r/2
l++Pbhnf3gumdAbhKVrAUA6W2SiHcJMWaUgvfV4viazjktBh5jfzcaWn87Tsc0/vbSab3mO0jRbx
4pMZ9LVBItwkDxa5/WUbZhJM5IZGj/1gPm5W8SafHT1TK9Q37cVv8TldrlcAhdSqj+2DiplNmsU7
fGbUfWgCruSzrKuwq1DBpq6X5PKV2WkfTuGfcazcYO3asOFC4SC+IvdnWRFKaR90wK/z+NxfTqPd
LizRQVdWf6lX5b9x3Vf93ap9ub/cfkQQpn8JyYPU4mvphlYX8nuXbj+Fc0UWt+DZTFWSl/ZeRtJ/
Kv6lWtNsNCuLXeTJy/0U9NQi2X16QZe0Dt/zZzv1uPKal4dp3NOpTpbWG+b6b4YbcA0ygnZcycH0
jcYzbZT4zP1x5e1fk41h1dGxmrRUk1bBSGhfE8EdFDVNvYXu4kU+6ttSaTrHrw9vE8MqFxij5fae
KLgMuDIA2cp9cO5Pr9a4sZdFMRMavM35S3yPVo0yzo6SnZup8QPaFBuNn/6TEG+cQk8YAKZZTgS0
z6cuy8E0P54aqoJpy+3Lk9fbFVW8M/16fG6TfV+meZ1U20bWGlcmFVrnxDWs/FrfrRqeAsfhq2EK
Dqv/0AC8+G8/pRAT6eU2wvxonLqO7eq/198ygIch63ceTJzZ8V8lkCW7a5k02b37Ee2RpB9dJpJi
UmxSj0Wl7lynjQhFyq/nwXlQbHgBKK9MH5BpnhQ/JbcBNAS98voOAUDqrPatiVMelMlascctslpH
9Gjs9NBuQjHfq7n2dBhZokN+cfAs0QEEaXLJS34ky2kymr8XJq4SatO79WZysd3iW7GBTvK1GZqm
hwR4frwzJp48K03shMSrKNthUhCvB7IurUP91s3UZ42a68lGj591f19LF4KMpXainKrJeiU8nT2h
RDwfm7NG+t47vUoUdlzjP5l9K/KBFPmuW+1l+Y4UE7qY8XGA+tpmVNgSKsYHcQbe/q5VOo7KzXFj
3lVzt7NiUpD8ztfvLvIEBeD+vEwBzqdRlp7Pk5XzlujIaDVEtEND8zKXADo3b9hWkiQK+A0a2cXG
9mX5nU1Pm66uaeRO5IfTMal6E5YTnV8OT6tGpqUjvd4M2XKyM18xhTTOHmkaYT3YJ8fnTZoQvIzg
98Wv1cTLcyTF84dQmuDH7zKVp8m9c30ujE7kldbK48LLBPYwHRgKUNRtIMeqe2fBk7za5F18AhpS
PihsO85q1E1jFCVJL1lC2KfE6QO3vBrdpaJnce9BrRw4BcF5gRLvO8XkjgnlIKAueIbGi0Ct7eSi
omL929LtY9t8tGoT+fZABjw5NjBRGrWfe0diRveAkq4dYX1Y/JxGz9noMNHRmRZL9+54WOEWNMaz
knC/WK2FhZFGl+ujlGB1muA1RUrlhERivjr25MdlKP13iu8f087xHdm4WK0DRiHH3imgZRg8hCqz
aAKN0mzZH63TLS2/uyb5BKnFFPeFYMnkVCMUJaNZ1izNe9blP+b3Z/mG8hdEE6C7K4F1EkmODCAV
cJ4yJyOZIPBadd+VofiPszPrUVzbtvRfOTrPhcotxld16wFwh+nbgBdEF+4AGzfY5tfXt2Lr6u7K
2sqU6pxU7syIjAg3a8015xhjjingI9y8dNq9xTRgZKbIKoXU8eeDQGn8G2AusDjwOT4LW8RHBNUK
GEU5wn6jREKi+QMY9sQUek6L4ErEA7N7FS4gNIwi0U/HH4tOJh4oRuAu7BIbtVd+cTNwy+Vxyo1x
GXxblKl8iinjpLk6tcdwRz7hnjA1X9POugDw5wbLp8OoFUAvfExbgE4PhPyvbwU4BzwugHSajrE4
gATBDJGqJbTePDuyP0wH0OFComJkg3yvy/STMW+vJZuGPsv6x4/N4pfGKS0nuI5ci7m5rebJFbCL
sAG4BWR4PZI/8x2nyjjgqr7FEp1yhk5pWgIj3T+fw2YqnyrYdSsYGvPy7tFY7YOYDZ5TyJYJRWVf
m6H3+46Gkjs1RpzJ48o2EArCCRbk1+yLYTtWdFSGT5QN36RDbsfZBc5jDABIao/KFMgVqgZCHF8f
XAK+BcN4pfoqT4bD59kD8GtggaqA/LhHZCOV95kQS2tawwYaJuoDVrfQDqQ4LQ1QZqGpnCLYJ0xA
WvF971OBm584RFhoz6l+Uk8AbRUvOgee9ADDy/7DA+cQFRp64uzEp7pfrDDB7nosWaQaYL2s4fcU
ZJXHpdiPOafHh51BLsi6hyHlSX+Q24M5gESC3uJJiuKFvjtaZ8TaQ+P4uAZX85t7ojbtHy9cMaQv
UUiw99xxtOeFCLSSaZNWvkTThpYBlwlasIboVuYAu8leocish/mS7G160jEgpcHHBjnVxupGqr5K
FxeJx/rCtK95cnnseV7qN0+HW+9eiuOMP8ZLqkBWCeqzKVkjj4RjXADJDJHFbb6YxYeuHVzZENzx
nSEV6rBcUEqZKA4gHwcks3ixE1jTyOJ3dDKkCAhguFBUN5ywV3Q+CYVbWondT1rHAxsTONt1y5Cg
7iYihgKGAGz+oLXIergJcyRze+LRyhBRfR4YyLPpYIIHKiykRpwBQAa5SGc5QenA+fRNKPJTYOLK
yM3w5c+lyCZpKwPNJxK+J6mKrFL8cJCE8z6np45eXE56ki6yzIReWkylQZG8eNqSMGpu2BC5+huy
XMYnkpl1nfw2fXSdrBnsyRtERnJWEY0hxFqhMUPqlQmRo0SJwK4b0sZ269l8NShqPCxmx9K6CCyo
gaWgnk+Gz9FLoSue2atUbMx93uHNcNN8Pt+6KLo+jMEQtWPsxB6sl6AtOiNjGzHv9xzSKir3Wbll
MDj1dqQeQkjnvB3+Q38MnfvTLvDAdJJ8A2XpK4A8haEFIYNCk11zUTCjrz2h+nc/N146/57mOfJG
AXcozI+jYnhvIVnSMUJDOq72JJosh3LZu/RccyivOn7VT04SqgWeNMKNDU+qsychyt9DKeGENRxy
QOHihTs1VXi2zbbs3GDOSPh6nozvO/pwD4xrQLU0w+Eipze1ndJshiD1zfonAA2D5ccLZ+GZL4HU
YP3BfcHQP9b54H1QXGqUo4/syhNyCPe1jqcldmr0lnjs4M8Ex23PaAbR5X1nYVBfkaydwaiOU7L5
QGwcu67EhHaU50NlXKzS1WvfrsYFYM6ARC9fNieR55HYXzu0TNMNALaz5NUxmeBFvwyOv/3eLpp9
eIP6FvkDValqab1+z31OgdLGRANjhDQMtf1SP6EMTC6kvMD/+raefV59yS8KeLg+8g8TIETsyoIp
EUiQ6EbvP/aS6dWQPDgsrl/X9zS98lZ4Geq2mZbMk609VDYjeaPsXjNmVNpgq/nyeJZvJPlMKHqa
A2XMTIKrfjrueH3FSr3pt/xQzaJLtjieP5vjTt3ALxpbdctuXFVrzr6IrRIvKv84Zej0IVsmcwJX
dGXDhu7nxI6SqNrzU+9LbHDOtTURixh2nwZ7FN0E0yc7jbUAAsGSCrW+CogKqDThAwENTOLv3Wnt
xod6VYyfIvUgYoFsvsbRJJ49Z+WsN8KMFHBFWKWJcQ93so3d+0xHtLY/YktwPxvU7z3vjUNH42Fz
5kYLeqobl9INc8nC+XiRC898ZtSh184KiktxnIW+sXl+k1hztBxnzXdOZhvseaTNNuRlQbV80dk6
7pA8NhZpUnRttuaoHjdWNT717JKcFReFMTDU+GUHK96KG/zASaxGp/Xy6cdCD+EC5bKeHl4zQlLh
zI4Lpsd/JVyPgmuxjBVKa6m2SR9mwEhZzcMgwjlixFE7iavi3KjaHRy/nzDV1PQoROLvoyvNuisW
yEmbpZfXpbdCb0MG80jGgjjkhZmiQYmNkdFtOOCBUj+gGInWkJ/KF1EeSgsg9ELKwllGZsTXk5gg
ceEURHcksIPjpWLOKTP25u9vqEeeGVAFkTeYZ1tYSfjn+4nTkB/IGUosRtuAXgA5DTY5ZPEtLnLD
DFepH2IfzQ5sZHClxBZfQG4NSsxCxn2LKh8jMmR0mPotnzSZ09pKNw6wG8IghJhvymFAE4ozdtrJ
2HI4sULfy+CCjhVZKd8DiZUM6SlId5/EJngK2SLnAUGL78frBHdDjkonFYnDVh1F83TNQZ3f0LtS
waVr2Lp0LTp3IsEgkvwJeRA/m2f3zS0naFrJk94OYQXN1n1JLxt8zgcRDFZEPquDAZacoUhTMIhD
4EmVggEkLcjYdwutkRD/kUDwoPgDWUi+Vb7kERojmFAePT+5WFXntBRb4QFY7OJiEtFPQPf6N5fN
vcuT6El9zCuI9uWSmMGA7BFGWJtk9MGuusBtO3UQ8CxiO5/L44dr+IFfYGwLyQVnZV5ei7ereN0V
I1e/SWnMpw8jTlJOfnw/UWiusm1SCOUE3HRRjuT/kmSQZFEjsJ/Vb85cHjP3AefJY2bn6/wB8vMJ
VoNSyaoo0ggvcMUHg6MIk5Zd9aWtjrgUoQ55kNd9nO5YnxaU3ViXz7RrMUlGAZTv13ve2/7MysSS
nOg/VA/SF4xwRvLFLwSMP6Q6qgvkGCh8qMRqc0NqCC3PM2Hhop8jzxNJHI8UIA4pFMgaH8esln4f
dMG0MAQDGX07ES+/SWeeNXSlQN85yHa1zzkJOiUlSOf7MDQfTB4OovanWYC6/pygfj8nCPDLfiv1
ORahzIwr7GOXvKEe8LtJZv0go7R1hkAcMZizoqfb8pTWBkb/eFk8B1CY8lWvsUIU8D4HR3BhnQoQ
bxueuhfWIddbdxyTNj0sJq80JmOSwJSe6tYYLI0h9jPo6OCRgr4+jc/ystrfdw3j+550viGG79P2
appD4VXDE+avJpIhjGzCnbkhycY1J+Tl02XbV6cN9j4BcDWFHx4JwDgYGCBcoxSmC1MknI+1NC7K
gd7wFcPojhAEc5RhS/c7DCt63fy7hXkF+cYj/IkAn7pliDRcoT+cRmTSQow2hWmflUGCkMMnAyTs
9NegWQe/q3vMFhWpFikPaQsYD6eUABwB/p8CDuLc5JAySNmlvuGpXur2DhWSk1YYjmrUPwi0CZoc
auy1oQkRSZp7Mn3MI2hHxgAlHhpo7XtWKTrYsWcZ/gV9E++/062xSs/wK5AoGT8KcOPWBXM/k3h9
GNESirl+ydf7kK7uBxDL8T3qGzTbofdD+k2Zi6Td7KffDNK9spBYQuCYDeA3IydmgR0DyOAvwTPV
+9F3h6wZ+TlQNUWYYMsr7EarPtsg4ALyfmerXKWsX+I59v3EbvOSwWpdwdLu52x33AdWslB3OOyq
OxO53gqNwk9QNL6bEyhxPHoetF04/lyCLZN5duUkP5Bm+g8xecqcmAciSf6NmEm7mFa2x37/u0KO
S8X1JQk2rNhGPj29k8/0s1SXyv5xex0eSZ/mKBzJTAfNOml3DkaUzu/LfEqdpXE0hgdKX7chmZuV
4pIrW97VGzrBIwpDshySEk4T9LdEJrxlZNzmuB8i9rk6tPCc3OteOfGq8Bx5AVHfHk1fFW0mYmox
hlkX4GpKF8DMYPBhXA3kGDk7/SuEwVD84roe2BmIuslA/0GYzrtomj9WjTOiOMJjN52jvqCf1a6J
ttJF1YGf+09XmwlwjJ5GJErkqeqAVJLIjuCaKM959CEBJdnFAf9k3ui6msSH9wJ9hky2/d35JgYS
3QmGnKuEqPuJBIJzVTR644AeDmjTLlB4Hid0iv8VtghMnLREf1hTqP62j9CUk4mjBt2LhJoE2VeC
enZdz9JZvkGQyZJSpsoEv9KRPG7EbIJ+s8kmrd9byvOjkxDcsXeYaE5j49RCg86ZdUz1YZKV/oDD
VE8lsDRdLC9LOzPqVjmbexgynESAd2pL6U7omRJtLUgrNEG3BDzhUvwBwj9s0HZZtNaQp1W7Hnnd
Wt0/zu2iIlY4HWE39FyZ5865XOFYg7FJZ5eO+BMvsmrE5uthDsBuZ8bP2kAw803TGJYE+FhoG4l9
AgJKxcUMNaApWqp459PmXGze3utMSP2xiGfu+ev0ts1vmLgeOnTcMdG3DAHAWQFkysczEcK80aFC
mwGBl8WWiJ3LGJGPgMmv9SBeHxfNFwzkfZ0tKZWUwDle8i1bBhCSp4OQ5oFbGnn7hjNvVS7eDa0C
KLSG8GU8i4LSR4IuFbubZ+AW/uOMXpbNS21DCXVhnT/nKXLqPc6m6GQaUAZOH05czixyZFYQgl6K
Z+p09AiiI4aaBR8T4TYR4jfI0j+wU0zwwHm5MnY/E6fj2ceXd8HhSGpbTPRi0GEQL28GWJ4JyDxe
YiVEwg47HR5zcYAKK4Hdd8bSlPpMyvtwtdtq23U+K3kmTbWpOjfHkpP0Dyg6MPfWtuUErQXArWBE
qYscedm7GlMUm1ZGRywbBvYLoNwuD3RkVUghJpJYQs2mufWIkYLByA68hhf5946CmQSg3UlnEF3/
eau5YCyEIWlodUN7MnnNOOp4irk+oMh8QVPpPDvs9Mn/TibyPYC5b+MS0Stx6n7jxbftfOH9yXMl
nr9xFhK3/tgwsfY6kyYSHormDkMJ6ZaoNgNYcPnRNqwobXO/FgAlCK/gpCilfgxcoZvJUYDOyTeX
Mvz7qaE/F3SBEE4uaoLg9cNLcVB+3IhYwjjJUBJbj+mR9btqz7z7zhUrCZIMNGVkylv8N9fICDK2
Lh9hdXlIiXjh2BHIWAoOU0AOYCn2M0su75eX5Fs5BLsI6oaUgpC8CpYanT1fAALJvNx+volK1b5k
s7DRTo8vjuLjrPKwH3JfiCs7CwxLt6hCadoQybRIs0XAQOPN6jrRo2LqfYoDEkUWOcUXTUq0BXVR
AScef32fWtE5YB4o24jkf9EekBIHguh9Ua2MrXySETnAsNxHmYN1w/S9btavZeRjMW0j1qh2HFzs
sISHRrPVJTscd+2aaXuCkKOTYGVuoyvbEPLqBm9/K8bmRlndT6/rc2TcoHc4TilfCbDmN1nZJhIV
ZDhNwKRlB2ZrIADk2CJI2YQFz7QaLP/AjDUTnjmHBoY62H+Wb3Tf7UDjAoWwdMCQceZhfA6cAYRU
7rjoWsDTPagoeiaOnsKTWL7vjuB3iGeNyLggBtvjELqlk9oRw3zY5LwWmmV34sWEl3JCU+msdjtD
/CyHHdtniLUVW50hPiOIxI7W0wlm4YQ9YYz9kPxiqCxVaHeq2HDC0Z4yrdwYM6C0u5Gv0XGgrqt4
8DqHB7QUJWQQeY0ln+UzO/m4L89O5h/BPT7TF/KT890nA2gWyhVSW9pT45ITgG/QnuT2hqWLEdxQ
5VLiQ3gw9xwSYMcI7PiF3KtDVilCpBE71RFHF+xsBfVItU09IWWWcQE/YdVJJ+VULfGdXMm7eKZZ
8d786szqEZ74fno2uCyQCnmSc9RkI/AA/7HXt5Dd19AvD+8J7bTcCb/izM57lrRrd+EhWUlnyccD
BhaO1Gktb9K9Ms6XYIgcoq89LW9HP70C4hVzQjUfpvhCgEn/Ng1JCHOQQkCfkzVZ99EUUZJNTu5R
z/OP0nX3K+VclNYACevg2nyr0OlMW+04rCS+VejemUhOVcaZCkpCDQZgAQJoMD5lD51tCISimktr
6DyySWAxlgF5HwEdTCz94E8P+tChJ7r/qfvGnMXwjhn6SW6fnDtjeW6CfqOCmfMbQawzf6z4j7EO
duHmvmHc3aaDayRzE9GKga+R6cebFOGMB4IWDCU/WPGFPeAN2uVG9wXx8YwWakFPIvQKrBjarZU5
R2RT73SPl5rfOnum0cODP2/3TWfPgrODIbm3J8aBpNPPlzkWKrvOpB4/rhW8TzFXfOoZDqvIVt8W
X4zmb/zyUbQ5WGtupF24wISBffnc1H7tRjO4SV5kjFIgh/EEv1cGKwI7R+JbH4J6EtppNNUFmJbO
KIFQnYUEUTTLFIAija8w7QOkrW1pDeLK04ZyIA7xOh7794l0B3on/vFAgYkjPRI9HPbovsX6Zs6/
O37BaPW+gCBQ3D6nEGHGKNvS42QWNhUcwmsQbxTYOlYYCsOOaWrmn25TmMJ4ICHk00aFFewMRlYc
N2LDkcwAKUzfe9oPZ+jeBveDPqwJ48etmAVFBTUx9q3L8p8Jmg8bxuFL7XcGQPgYRqwBETxjoc0C
BD8Kn9Ot21mxiv6axApRJwJ07SLsO8j6lo956pkOZLmIywhIcem5vlCBIOqw6ZYSzMbd6vn67bOh
p1ffqtZrpvj6RsHLlk/TY22Rb7038YK30PoyckUyqE0O3dq49E63K/jho1+t8IYBEKnWeBWPFP99
CJkyaRXeJiLoRFs8DAa5o7l8MRqRmq4XpyIvovr4qq/l4cW1SJB8YBTpsLm9byBVxYBVVu1YcQgi
p7EV2R8CxIg0EOJ1sX30t5HN+yetyhb3RfD8ogW7wpaS8e1D2puRZL2sckPti6wqBZCC28DXTrFI
FoG61cSibZrWdNqj6Wd+1zjBLR54TkZuwephPSEQeW+4ijfpJqaYz3696nDmkzRICMEa6h+GWMLL
IpbapysmkHKL/mNbfKN7AnkaKDfNwrQKe1p+v2IxjIU0r2DwLaRfWKPa0qjrlEMMOYexh4J/SApH
8IutzKF+5oAeJ1Mge2yggsVx2M5vgGAo/NQvLRwcD3hujwsfFzhm5IFagT5DGvAtP3a0fA8X+MMK
JaQTD95Ds19v1CsKLmIec+8mjZWOASq0Ifqbgb4IOav3T8D4gT7HswctUTW+b1k8wThzzeWDTnyX
2g6OzcuWb6eaUQxgB6lsigl1yLi71vaRs6NL3gVeZ/dJ5+5Z8D3VGHEgsB6Nix7gJJY+5kDu9lsv
2gec00cLjtoYUb+IHN55zds3VH/sC8ASMshpHExNtJlOryxNAj1XPh19CqvkslqSSM7eViDeyf5h
M3+dZO+IWOSLC2BFhCODASTHEcbmPSe7AbOPOE3NEVox4O9Bukpn742J/SLF1UjZEQ+DEfGv6cOW
mKmt9WzMA/TYeu0Y3h287bKm3cA3xvnX8RDtesjc6DY+kSQny8eJY6qweghM0LHNBYUNqjF4nbpO
x9UpBnG0fHuome1m3l0CpCjLaEezeb/ofykWWXKGTSDkjGX0WT8IhwgdXMjIJQbbLy+cZt+ONC/9
iHPRAXVhd7RjZFCwExJViBV4wRyDrYzXM6SJpA9UD3cOlTUOxjrpvFNa4RLgGwFQaPUgFbIz71ER
bR/BtSN5wRXIHbJP/g6B2eFXiQ9AIByDEKmCO2tuWErsWJnhz6bmQJigIaIsY57ZILGLc2STVb8n
uMP65Q2mKB5VM+qSckOuYiCZx9/i9aL/TMhzKhaHz34j4+KT+xl/f+C3gQ3wBuKKT8ho/EdofI47
Q+xqGt2G2cBoEKVQBd5HP0dZ0CHhi9Ee3keUgNLLUlxzP1R8hMQIYs2hdo5WEBWPGSHELzdcXbxA
gGTu881jxsW4QrrxHPHnTJg8iH+H6iujemBU0gBchmJgUjrZ6L0RBwwcLyexjJ2AoOfAjGANILmc
1hVC8tpTb23pIix1YDfsnmK9b91dtpAnZK6x1brAM/INhus9QQMMrxxbRHuBb35mP+lXgFCF4Uxs
EdTDbrWLJ08ndJhguGLT2aYVOTRmT0SOCSpld7dY/Do5IV/0MIVT2tGEVg/Ij8BpjgCNKRfXcKIB
MT5cnngqwo2qBE2fY42DGYN9X75P8rfQkTJQ3mIAMepCO17iouCj8EXLD/cXuuGSuLYqHQhTeoaF
dqrH3Nd+xnES5nT6CrFD7dH0do1NYVvQNEO6+Y9Av6gsVBtIDOBSv9Xrz6lhdjm10EgX2k6OcTYt
1BfF4Zyjs5x+DpUC1D14ZjBgxax3VvyErggHtfWlQ4fRwWCjor9lsO6Kc7/NMDfxBQIABkMcOGd0
/dHyJ/7O9uF+9upGBQ2agLaryfAdDPIFAhI/FAcKx4K0QwEcwXBFNvYmYE/9Xn/DkgA2eSJEJ/kh
0cFQlq5Zi+0GkRaPUAp7BAvAtq3mSm7lU+HLCBWazXNUrGgK4UV3d6Bpzw1VGPp0yhLxwlXvSZIp
c07hDWo1rL94lIicnRJ0hcTuTVTaPkctu5PlvABORKnm0+FAXplQTdFROHs6xKdBvc6nPARH8nkW
qoUkZYOxoJVNysEJvGtF1KbfABnKsPB5EI56fbJDTYwaYJmdBY2LHjJo9HgzsmsW02MSEU4e3n5z
tAyuUvNB+uycDJDVL+BM44bu3kqHmIvbEfDwSqJVgHMxdgvvYWucUKxuj32aDirNzZE54kEDnUnn
Cx4mzTSjtRIg38E63KMY7/VzAgFNGR88m3Z5NQxWJK6tK3TiIEGSWx5ICjXE20M0MixnbsLnNyIy
sUdgnomV35iDRtHAd8wnyYppC8inwT/Y7IAYIG0+G9oxvHAh/VRK0M79wgv9BOlyxiH7WN0HW6L5
uKRY6i0NFMNn8s9oFTqmexQ4eXYDxzqSEvmtk3wjzpQHD9QfBBNykXVvypJmJNoX6aJnrpF52OL4
V/zAfu06to4Q9L6hiYio14XzmQDHkORmmR2jfmcZ/pSV1J8q3X8D+UaqwlklYmOOM6SNtDBe4PdC
Gl7sQgdhejuifEfzZzP3Y1/NiYgwBwgUOOlYfwHEL1Hf7xE1GfVNzASxvPGG+Dk8EXoOVvHmBSgC
50HOS01DcfEi4YWx4Xd6VloR2FAQKHCQDVasw5Sb6QwMDW8DLEX6MVAwt+J/eHN88xaPXDgD2SUe
gzWDoR+RGEVDylYKHVRUpPIOutwN3HSdDnl2x8y6h26MQ/nLipnszZRv6lTaPnBBWoJYsj3FRfNy
Dw+eSOIkWKbictMTRAM4X8wxggoaMP0UL0ilJ/L1yPlHsdXrj9ioKilxKbAv8BvSPOHCtEISTNKv
wWya895PyfncfBCE41LPMUOikSBzGgAW1gh3j8OMldgRfkMuKkhMcDgT0OVSi2rnJ8pBr/ILKgmW
C4U3ZxvHhQ3CYIcugLYF+z40nXpM0TlT3JdNEery/104godnqz9m31yZJCAZSltzjzqC4us4TVZc
LVXLud3V7nEpzjiJsILa0Ltvit1xGTu9Jb+jPMSWqMFSfkgizuOLIbBhF8p+DxCU3gsWZoYL0JSb
IqmNTDtCIJCNuCmsktiGLCtagij5sGTCthYuCC0u5uKYHh2Zs+KkvOKuIcBbmjLMt/tJbUmmpRHn
H6djMAXSMfmz6mrpkL9qL4cnqfBXFApvmxfA4GODbux6AIFEWUpvCN8KxDHdvfnMUJ23+PlfmffA
D/d18R/4KCD4TkYPlHHVr6kv75Xlw+8uGxbNjgeVMEggxYnZ/nT6IW3xyzddeXS7/fwk1lRDqYmV
LhwOg3P5qUc3dDqdyxOuHhseABXMe1scSWCV13nJmD8ubNh0vNiw7iWmH/Y9tozaMSW7whWCyefP
QYWznCo+S2/fox7/+1//83//r0vzH8EN25x7G6TPfz0rqqjoWRb/+W/d/Pe/sr8+7F3/899d3ZBk
WVIMTVUkRVJNzeDzl9Myegb8a/l/dPVQbrL2Fa+kReC+GTlMVVydmKbDCBrmDouR2EykK+eYU9fs
uYCuXRtb6qc67Ga+qo0xl2auCX78LxJbzQXGxkfr2lt9TgomJmgdESEq/R4swATqSw1sg3O9GZrf
HWkSn4zUv5uDhm4t4CR2OBUf52bq6u8JYYo6mVkAb7tz/f1Na+ofbrr3y01rsVyEFTfdXJhSrs4i
zFYKqyajNIrF3bww+z2XdvWHSSktwy++MvvB6ApYOL8ClcwHTYb7ktOdAY+R4HUjzMxtPbGCAMVr
mTpYAFG6Y9RE3qAsjRt1Rj4KNaGQVqTh7+9Fl/9wL+IF/+0F1lGYdeROEa8YcPWiI6G28XXvYH/1
GYVH+/WysWo+ondC5UyYLUioBt1gUF6P2/Dy6QxJ00ne32fEDd1s1mQ+4q5UsqEdEXjl2ihAPMhz
UAbZgbClWU+Snzkz2gjDINUcorw5+T2rM1E6qx33WXtQWf7vb1KRfn+Tuvj8327y8UnSuBeVrFJH
snqgspPioPrKzdh9dg9CzkwaovBvxzSgESW5KoB2uJbfX4UmlsVv9srPq/jbVbSlGkVNxaNOTsq2
98M93NfGxbxUTjzL0A1MyDFw8xjhuGyFc0aBu2/R6nIfUV+AQIL8C2W9MtYAjwxsvzwQ+WYMtzrJ
F0TI+lyRdDjMQHquO+suvUzB6ve3oOv/dAuq1OsapqkpivHLajnew8Qw4oaVb6tfH9TQZM5tP1FH
LYIAnF+ScSLMxZjkXHWxfLFB/aPF24fPOKBlw0sjEk3mBgpifYIOzv44+pSMn3JpoDr0g9F4l5Oq
yhPaEk75suurhEpphrISZqllltAh+SLTLh0Q8N/fmvGPb+e/b633yxrp1mEQBJXEuIOvF8wi6aLQ
gleIG0C4D+Ys3eb1gD7HcXehulANx0Nu66vuIgoH6ioI7d6B0dEbdZqdNbqN1QlEIkoKFjULCqKI
KSZnIqDsP2fxrPE1r9OzGSI2ZL4PuNRxWGzuudONnW6HqQADre4zaQokrkAW2n7GWBJCi2MWSLMI
eQwlRDMl4UEJE4ACmEIJQ4fPFvyBJOD3D0b9h2gnSbrclXVNlwxVEWvib8s2TYK6UgKFsnNlnLUe
XCVbfSx1KTfGlYaYcox7eMbkmcgOceHb6/FAoXh3ysOn9jTSzsDTGVCUOBWzVHJHrmZcIzA1AZH+
QEaGeP9fF9zTeoZq9jSpK0Le3y44qpK0UT9ttGqrcbc+dc6SuZVrSG6YnEelD1IM7Hrx9dWu7+Dt
OOOpkFDoEqpJXk17DBn7LvSNzixH0b9JllVTvNOVlANO6vG24Tu8Uf019SLErZ3it3B/fwOyODR/
CRQSl20qqmooiiZp//cNGM+XHvdqboD5v8vnLGmd++rRuBL2Art594va+zWjzAvaK2leb/CHny6+
+68/XTVkXrgkG7ou/3K6pe/89SgUNVnhcDw8oz4cLGlt7At4JqcNO7T+8PP+KYeQzJ7ZVbtsP9no
/nK7YdoGz6LuxSsNNSm2Cc8Bhv4a42hCLwTWMscaI8BznFuYDkw0GFbBroOLB3LPFz7d04bRJ5Jt
GhPGDxwz35R2eumJWefU79Nc3xKDFNpZ6bfHB67TpwsXwRspMgoX9iBU5RucBfqfkpS6Fw/PnYrR
uzI0wiHTwiQQYW1qfJb6OUr8DPo+XeYmFuQWWh26ATDfLwr7uZbH6chw01E2M/VZuPqA18FygeJT
EMzfqffMXFU7SVg/YETQYTRJyQnfx4QFJ0MQXPoqMaeoRijloOYSwqvwJnFC2W3ey3oFz4cYDoA7
S62oqakzFwpy7ufhXi+fzxFdWxH56jx8jsLGoglY2En2TPvJTIF6HmQeMNFd9aPnJEMDawzq3KFZ
SA3cXuq9k+FH30XBWK0HEEGksA+j34JLwbkkUzkcUbRKZ2pmyoM7XiR4r+m4tQ/4mZI+eeUOxFOa
zJQWA84vMxhGu6D405I0/+EAl0xTldgOPUWS1V/WZPu8p3UgqfGqxHcmxPbQrWi+Qnz06ku1mPzA
G8ZVIMdJEvXHF0oHPqAWrlq6ctfK4PYP9aZL0onMG78VHbcgRI5jbAae2ewVOrGE9ZaVwn5nWJ0K
2kj/ysPR4/kF0NOle6aYIF6Dy6xLD6XL3RiEC4MJT37FIGZmdTtot7UpFk/zNvN1GSwcHVS6gzdB
0lDtZK/4uBJMPtY9dKEEi5c5iC+d2s7oA5dQyvmBOnpl00+212khud6lVUQvnTTu4oeo+u+AzGTF
iJ/SmPUa6naOeVTI0nvM1BC9Rb9GlXO0ybHb0Cvufn6fodpmDG4Y+C2IIz4B6FSRhCWWoXklZqsY
UVB9njUEvy3IziKjTcx0U22sf2ZYcoW4G2l2iHIGbITyMh1KgSvFfl7NU2P8zhlf49Wt6KMCHdTv
7kc6IPNhOAErO038NrEV8mF5Tl+Nkc/1x1R+zGsaWQAEkGw2gFeTJvSSYHN/TF9HW/04mWG/g1kP
YwXJfh/HRTimZbLpWa7JfpFC5yjPFeMqlV56n7X13GydIHfSbKh+vkCzj7skc6Oc2QU8nD/Ep5+D
/9d4aJpdXeoput7rKl3i5d+Ok6J4Nap8lOPVe62OO/TMIcPvLn5kVNFG0wedqX5uvNTqXI9LE+0l
Gsrk1FzQnWRMK8Cdc8IfiWi5m8zNg/xEdN+KsVqoGwKXil8ZSUIeYCMg3OlBP0NegnE2mTFhiWLS
oMGJV9XZpDDGq3iHyOS4L2D/Z2B2x0u0N04oBUET59mi7U0Q8GFVq9deu0sEUHxPHJnG0H08yJw/
BG6FG//dg/ml9pOPjfaulW68ah30Ii7WjAsx2hB3H9D2WfWHJP6nlPzdj/slBpTdQteNSOHHTctV
vXnOpJv5FpIOXEN4nG3CFbwWJFql/1RHGf2mDXbUuGOTcjqdHR4SKyTMregZkumWLFaUKuWBlB9S
bwm2zPLGJ9WqMqTvEM/ZIKTTwJL3f3pq/5BDE8v+ez39kkMHcpOE0dOMVzHWChEAsqP33NB0FRMY
2P7Qv7fWaegsB+c3tb1qodpjWlu2J7NuVftJI/WqYCM5JF5ahzFJ9lPzomysdOdpYpFiRiBNYOlv
D1chhgs+4nmOxI6kDLeAGrGVbBX0p3sqtfjo2etn55xekxPtajQV6S9mbPs0zaFQgcFvAYmX0hqi
uYs/8mvIegJb7maWRsPqokB84hUzCfQRJiEB2LTqDgbW0jmbUECVG7CtBnnZVNBQSD2UXTozTi9h
iIPPS9cp8EGhj2wQuVB42IhAofwwJS491a2LcsW5T/i29WMCEZvoTLcSTBjgWYfD7oG074WM8/dv
558KnL+/HPWXKuCjabli3llkxeGOY/mhM81m76/OuBjJduV0vczEphpV3SCehTOIy3kNCTjv2J8h
H3tt0kkyoZSZ8HJnL+QfS0wBUIwAjzlwE+DeIJn0K0On3HJ6OVmFpB+8zNS73+JbxUzF8E9n50++
9pt9o/6SDoft5x6nFfErxLuVgGJjLLZUts+sb+BXoe0TJxg91/Xo4YdrGp63+qW7yD3ZpXaJ3HYE
F7Utx/UkYKDd0WOA1gk5X8C0Ilpg913SEOCxfjJ68sKhwjWnXAcrY58sUUnnnYHsR5AXXjzAnOzC
k8POZ1k5xQ0NInyuMZMWqBCLQzR6A577DxdSs7uVbgxrjGXcCxwGYciL3gyjN2F4xnDiwsZYFRdj
OmIQlorGX+Si91MXS8Kteso39yXtgzK+AWLivKfp+Fngo+PlBxS+1B1U0gCAxylz1eM/xMOfuuL/
fdAUxlTGZtdUfsljP4/oriTlO17JcFI0LTCGApuJ1aMfnEIafU/1TWIhMKD1sUwf/YammXtfSI5V
ox8h1bWRiqCAp7KFfA/35AkONHm+L26mPFgG+pDclJbraeYnA6GqEZXf11NxzO+XNqarGctpCUHh
c5iiH4AAgPIYxWvA3pcvX3+/TeR/qhFM/vdft/pLTRiZWlNJPW4VJoGJa2Dws1Dq6wgXm2UFc4im
CGXHro3sP/zgnojyv3vIv5zGipzlnerIBg1O78D/HO0C5rGkuRR6xm56k7KckDTl4ZRRYhnueteE
/l3aTwCpMSGjDQFyKWfuqtNm0/r/cHamvQ1iWdf9RUjMw1cbMHgeEmf4gjKCmYwZzPDr30Vaeivl
ihLp6S6VSt1VZYzh3nPP2XttY2GiDmReAG5OnpzVucKjzWoozPJRQ1o/MqKI3noMqG5qupd6WSqT
8DKK3ZvQHTPstwKyNH6W2r2QCc0Io6OthX8JdfsYR1p4Ks1tcv5Yj5FB5CvEN0nrXODEA64/T+V3
7MKjhoCcC4xbw0wR99Uwx7iCPq2ckTIZpzsEdZDeEReO8/RyPrxG6qY1nL51ytf+PYlecGPnKUNs
8tPdzumVZWkAlbOhrCeYlrCafajrM+whsGcdXIwRsnq+CywG/55k2qfntpuaTy0eyfvaGF0H2Hyy
sf/oXEUH/EWrAbD39BrjRIFYE6qjggXEUXUSvDeFoUyVAdrdJg6Xabu9ErDD/KcPfEaFan3HKCXN
60kr2A3aXTqBnZ2D6pV8EZGM6WD/Qycsxi7+PZMjU+Gh0kkQ6cBxgYnPVJ70hRjGggNer9VnjHTG
LgICI2uJpiUwd9fIM4Cv6LMuIY3e7SV4sH9sCl+L/m/P3E2ho3SCLIR1z6J+h47YegOFNtfX4u7C
j5FvwsWZ+MK1eTRc9f7MegbeMrwDWEpuNieBcUIr3Re7eF7Yf7wMP1QSNN9FTRc5GBmyNhZo3ypT
pTNFTajbr4NzHK7jbGdoTNSQbbJZCd5QONf5lXfRkDw1eoqwL0Rvf1yCPlYrN/fmX9eg/PsapFRo
tbKjI6hzUBr8kE4doGOGADvh0Xytr7ZyZ3n0KXt9SiWG7yNCYvgmHqMTppMpy70CBAoTNYcq8vsQ
8IW2Lnkn+AfDTgMPw1kge2sQo2dLssY7RDsMW+9Gad9bweDAmDA+SHqvvnjNGCU6o4pSL4uIh7d1
CTxV02N3cVgahAAOrktVqK1FYlICcs49tD8hwmicDmdmJ14oLdLraZL2yMOho6wT3dMJde1HaIp4
+B+lF+Ys7rvAxd+ATw8w7RUdExyDNZhpwjwXoeHByMW8hyNNg90LxiPzOI/zGjL65J/igc65KShB
2EH1scI5oh8wyI+IlpzYAa3wBmSv3QvjYWZ94h2TSAyvPEac7GlO82emYpqyyINlDM6P98vYptaS
uei58ITLSFmhUsPWQ9IG80NCONCEEFNLqng3r0MPcgyzISWfpnfZmjAdWSNe/drNpavPkJBBpk7N
qM9jclDOrhQ73dsoIdf+LEt+Hjz88/De7JZVl4iBpNKTZw6mHEBKI9jvXb13ursAh+1b+No75Ts2
GxPrd2/zCEVQ/yiMW1f9qKA8PpCFi+ie+iLYXjf92gjsGoK0bGNuNT8pH/iR9bHrOImwHX8wi0VI
AugOnaMwx2JKCOuTRasVWQX7xB6AzW5k9gC2uYe1MSUPUe5nFZ7gKWHaI2+1xOE+VTwGvrjtQD+q
R8W73BeLmg7R6FLB+sK2DCGUBdK4Py9xynckWjwKY2o5HId6D2iGdGJMihMWjfVpLTIRXiGswBLU
OWjPDnU5RQHRP6jFH6fYr+HCb+/pzY4dGcpQVgo7tjizsFiAdS59qmlzHbGxVKSGTvL36rlcQEeo
/GR+fa/u862x6feYSMjxbkj/FjlZ6Tzmd+mr4ciPwo4weg+L477yMX5enog2QZUSL6jTLVCCKLMX
vCPiAXdS98eSLP217NyUAWl6FXItKuND+abB73hSRrSRM3aHWP6jbIW5qHyVFA9wCYSJILkPodeZ
k27GwPn3JVD+60G+2R36thaVrOdS1GcrxHL+mUSruJldSYO01j36Wc5Eq4ra7iklLldw8QtcyzdC
JorsQTtmD79fzk/N438tyDfH5OCqWhdV4r3SNv0nCszl2J4SD6Z9RSf6BkwJ5BKiHO/P8veHHp0k
fhug3Jwzukugy2LGLkmjqws2FYAeQiSemRwi7kbdUNrMVUQsuCnZJ3Z+QubhqCvIsvzfF8yAwHR4
mJQJedAZ+c6MB2idfZBAXh6q1dXLlvqmwT+GzBzLXz/6og3mw5zbv/7AEkvZo6Ns/mJNMClOIR+y
3Psca8033nLmJXo1Q+dBog0exz9uu/jjY/Dt699sxm3RsqKNRUJL20xYi+FOTOY1qm9khCHiuknB
jhxYdggYla4a4Fpcb2AWik0DPAjkTTQjgFlL7k0yCTFRwiAm/4ZIzm41iMuISFcvq90yXRaV139y
N5lB1US4YGpvHrOUDiNAKnQBU/GIH5PcWXGlLcN7hhYnNiprwgDaOPmYTmULhYmvFjsrOQiwN5BT
swJ/+dOJQgAsXxe4qPyEsgXrOQ4qAxTchVr7GLBK71vFsTj+PnOURBeBasbJPaZdLqNrArGRBxHV
6aoY7sOFgkWGcWDimf2B5JtY8mgg/H7flfHt+s+6pqgK4gOdcse4qT9OtZWIp4HbfnoxJhh9gPvi
ZMrwnwM1K91CWeY4vqjZYRvyNS+rBhwPyvH3M8sGwEaMvuiO2K1Z3bEHYpSXzuswsvkLhKTkkyTb
7og1sL9Tvd8vXRov7b+XbjClslTJEpWbJ6ZP1TTJZUqndm+8XtAbn3aI9GFJYB/diQ9orX7/QPOH
Uxtv6D8feHOvolMj1OF4QK3fCv+8DtjG7vu5fKzx/SNZpjdBGsrYIRjesnXI8wSjGWeQ3T9d7HZF
Uj2jFDZk3FwGqjVcYGeK84mOqGyJ4bl+UJ/ErXhQoFRK6DehNsC5Lae939zJ7vBQHs73KH4Rxc71
rfqVwdjeGR/nzck1d/0ZfKO5QP+DFiielu+pH2Fzyw7lPcuDClZjH8ASgoEPskY7/tWV+xpc//Zb
3FQjUaoNvawym+82pxZyr77qWGWWFwOt/RSHXLDKEvSTF2fYyiuhnuJPqo4Jrm+ORYTIY/yHNXNv
LYwHBju5hzWrXIcQvkk4X553/Yom/hSIxdil4NzOXKByT8+MK3hPudE0ipHKlO8Vhz0HXPVTB1wM
StVL/1iwmKq+tEMEAp2nubtsTDi6w9XJ7qBfAiny8320KJ+r1+T198dF+vF48e1xuSkZUiW7XOKe
naR+xLKHjKfpJjI7v7/l5QBKVW2oUS+vtvTXLF76qb/wryf1ZntvzOsg1BZPaqlgIXSHYHYqZoEy
p9lAv0jArhK6YmfX0qTCCnAh7I3soGnJgcCEpUU8CYaraTTYA6FLJtXytHwkPzEhDIXRmMYJdpEx
c1C9oVsWjRucFqk6yyRbkUhRmZASK5o+E75cvasD52xNTp0HFEKzHDgGcT9G/5l71K2c5tF8prIr
XieX1iOYjV29yp75/WiUXum7AkteZERS0HISJ9KTuLPI90aNuCeEsBegESkKBLUJEzeEQAUx31uO
GUiQpdV5IX7SyM/QRF1XbTxN4KJBLAagx0Mj+1ni5Acab4E864JXjteR7MPcu7RuLzuZ5bU1flpH
T5d4g5Bp/vFkSOPS9J/XRZWYD1uSxsnzZiUpMrWI4oTXBQIuG4FK5pwzLsBGhcVxmWtHXV71ykwL
tzXVhuhGGVk5jnrdM9w97Vp4GRCicBTFHqvulr4A+2FOCtdOINoT7xlG+o/S8kOi0M8Opmpga8ai
l2c9SW4tXZHro3nZknE/Rrb3d5HuX1iUIriRknP52uqI6qiIAsV1x0RFHyMOogYe2yfmAeAnyeml
0pkpIx1HsITgeyqrn6owF4KDpNxlxSYod/BQsFQqrEJUFjK4/UMVHq/tRpdfw/pghF5nHRPV1+h6
Xj2juB9b4pZbZdscfcYwVwqv1B3z4gjFkmkMMtAoWJZkAeI1UFwyBYkiLE9zVE88Qr//PLL+Q5NM
QrKhmoqJgkD5aqJ9awzIZVY06pBztpKQve4uwTYwD4N536OUP3/I1/umtRVtXwnbUFzVxDvFXoDk
CAZhv66u97J56DEFH6R+m9BfRbamPYoVBJhHI3+yWPoyKC46fbXEl+VZKa2VUUZMO4zK7l7CxUUN
ASbt0Vyz2abCnJmmirdXU20ld/PgOWdopjP6epeCl7pcURA28lwy/T4/iIQYg4BhjC9tFWEuswuD
REuWDPyTeFXg4GA3R6eLL4ZUsc7WIVah66ZjxfOh3qkKgptiY5SrkkmIzDm+l3eV4PDHIG5b+ldR
v8B3aSlHDoqQUwfhRSvvqEcLXtn6OqMVwfBFh4HdbmnZGaCDENODVVWXZ4yv7NTJiyHt9WhO/83S
fDNZtDBd5MgTjOcWjFd5H3Z+hbUJvlc8O59f6NYFFt3w3NWJL0wdneEYwXgQj6M7zWKYx45rduvU
XA/iUy3Nw+rRih9045XHsCP4MaALIR2lUZTGJqS/WfknNB7GNTy1Zv9QE0RFVLXm6OXObGat5UvF
B6EZxSaRtglfpxfXPNMVh9OQTToRVoK2OJ/2MQREgIWcdM8blYwZqsV6T2WdJr4ZwwGAMjMgsx0Y
cNbDSpDuBKi7xTYpNgMUlIZ3NXyV+nuQg9K6Ox/QLuI3A/aoqfM2eSquYxa3KCA6dcv70yY1EBOH
20T3u1VpOdpwJykuzaETgmxajbWTNZATZ1Lk40+hV6IjPpb2KkR7EzPtQNtjlMChHiu7OxmkYWpf
xsDOg8iEtNAOWflg1Bw+vagc4whjww7PZAtm79cIK/KXKMogxpm2K8Gv4RJB9EVEzPuqZ/A01kLh
XrIV4QxWuv/9TVR/PBNpqiVZJjpZw7o5ExWxJQd6JJwOMnEctgQ+lrcGIRw5S7v2k7OOPB/IGyJv
/Ul4y/a8Ccbb5VOfdw+mb2SL/rF1z9CGwq/GsU8EWnpmP2HvF3bdUX8ryESb5DP5j8v+Wr7/s7x/
u+xx+f+2frSJfKrPRnA61Be/Vt9V3ZaUKVMKAIDBqim2qYkg5LOpX015Hg0PQXsfyPP0Ctb+HT8z
+bdnGKATUkzZh3sccknqhvC0TXiB5J+NMffVe31Mld3AOKd3DRCDVxOHjOGRNZcPnB3dIHQM5Ntv
yZbTEQChp4B+GAEif6kyJXWsJf77ZU2F6bGpWop482VjK5OEQmYvS/JFaK2DYRVwbqg842JTl1Wa
e9JcXXWlaq4RMYWIOl5FrzFjWF/A3YXC/gOyiM6rB8qRt6dKfZMASQinzVKO8GZx73ymW/pA/4kw
lNkl9aSK2B+HVmenz6wSgNA07KaMhxIyttxLB73KPY24EAfkFP/WSvTOgDCY5FMJFg4drRMW/NhO
roQp2on2cDYdIaAF5ecYfRFNSjNAaIgJUB6i1pmEyfIEAjXxANVgHsJeRJsPKR5En7KYVzgC6gUg
J0h7MfIihHkGEwJ9P9RLcnhkcQtbkrjGDN1I63NyztqVHiOFOnbjepodksf2VSYbKVxU5MuiPldc
PKqJtGcIzNzhf1NN4bxpRnMVbCiZQIu3jvjqYyUsEN9HOu5iELquotgGjf/mvqw2yCoD/H3QsPk3
07+rZ2jd9N7WM//yl4rd+nm//OcRuClnZKMJ81Y4j5WuoDoipiTS8kzvSvJaOtfTeWm8yWOn9Xye
aCC8L6vTvabbOTknwAiUMVimZQeBgEucO5DWzYkTkuEKONeVeJfB8zn5psJABkKITWYWiVt0MhAY
YynIgEXxJb9iDRGJCK/6E81CqF9ko6UvxbqEffJk7ASN8GBacOQV2Q2Up3h1hmrwKRN5yjBqG5nk
X1aMqN5EZo9zYaR0h9y4BTcweBvhOkBbGJ8gH8Leh4JpzGYmP6CEsOUTsl13mByjZx1jAZ4eYNaM
4uO/xhU/dki0f+7yzRnLEELhahScJyRrXiw5GWEwh3sl7QP8rRum/78vvj8JV6mC/vm8m/NLYlzD
60WlMZc/DqFTle7lM9jpL3I3VRbcktoJ5/w07yBGEFgJ5Nnw1SnnrwTEU9ROxTft0ziGmzpdqOjh
RcBxDlU6v//p8PuV6uPz9dsSdHPcsSpZy5XxzjCszM1Zv1PeO1THSFs+aVtfCMpKSQWzc+zvV4hO
iMNlCqt3OuPiRwEFYZ8/IA0vjswXLOywhGFlUAQm1ENT4jAx7DKSoeRAnqZybJt1nnwnzXndGZVz
rjRRoo3ZtPkLIbMgVUgxkmaU5iGgYwIGmN+PoVXx1aO1ihPl9+8u//jddYm90dBMQ/9q8Hzba4ZI
GHKxTulXNhPxsz+Gmpt+FPaV5svL9e7qNY/SjojI3s+4LpAj847OguwZ/h+P548d5W/XcdM3FZNL
dhaULD6c5wM2utf6Ey9J/4BDLvtDyfRzx/jbR90ogPJC7sxC5aPCo2GRFxVvIbxk02sz7ZbXuxR5
Aw4kds4JsHkSDKmbnuTX4uPyf2oV/3MdX9XLt1vfxpqKrYfroDN2eRlIpqXA2tQPwy7Bmw2GG0N6
sa+PqlusNP+P3/3Hbffbh9+URmYfSkGVckZJTV9CADQ/rcFSAQsKfGmPGJPNbYwMaYHLrHHIK/c6
z/GBNK9PUKqkKhmklP1+Sdq4AP3nNfx2STeVQBnVWpYIXFINtv/uFMNf14hLhFqYH4AUYVrmTxvL
T5dw7R5j8ueO3SNvpIBxEf/DsbuT7hTshodhYT6pTxDcyjElVnnWD3Izkd/yz27Hds5yZ6JFgFr9
FSdA+JjdLGhV0xDo9c0JtzSJsML09y/385Fd1zBtoOHXRfVm9Q3RXYdWND50kEk/8fY/Xw/6C40N
G/0r2M1u9fsHyj92Zr994M3yW5S9UMdKER+oeTtrdqI5jCmEeRqxXrqjDoSMTmQAF90RB1H7CNMQ
B3ozpsN7rTWDrZ2KTn3Z02yxQg8B81lCGPnHXflptC+J3y7yZuVtw6aMmpLVBxiU0UwIwdWaWeEX
sMAjdK/wpZKXWpm2tJtY/Lb9mmhPLQXdeiVMDhO1PP8fo7EGTmVDQWIAhocvbf+4zp97xd+uc7zZ
317VshW7MDL59YaD/pk+GRfnTJ4ZIpLYLmmxckalr9A6f5fHys/r4j/Pzc26WAiVHooJP2Mp4YcR
HiM0TKclQ5X8XmlQpqwMbGKtTSXSICYxplQ41PiDLxivcXlXbOqzLw3LTvNKBMbFokkf6FmZ0S4B
HqFvpNSusNowaHiXIvf80pBYCCn2s4X17rXhBCgFOAGCnClVn5odshn1IHlIb8IQaBj4tslgYA90
kPi00UO2E6YIecLUjoRZ027Cq80xIp+L0IvOK1UaKa4kqqi+/GTWtrglTXX4TJ5ippZYGz61Z2hW
9AF4Wamua1gs7vUeoxUBqxzBEnpY+htuxMthpIUbYxY17kNq6iFaZe+kA31yDK/i2YVJdmYHm+i8
INHWstZkVw6kpBv4Y6atsbromwBggDDhYMFZ12SW3GFQwdn5FtTkQbzF1gTZeXSGQr4e8heJPGhl
9vvbqf31dt7sQVoghL2Z8UClkl2qTtXaOlmyjHOkMUtvLBed5JMzV3g8raNtPx+5VWisUgYpU14U
kfxfqMGo2OHftd1dI7sNSrN8ylZyvTiRaGf3kBc5VTCBBWy3QETQa1NKYPmRER5pwqC0qoYyw1ej
PVNR+fF6VOihW24hu+d6cvqrKyZZf3zlWxfgxWivoSzwldXdYM66mN7opO1hIhYbkWRMVx4ASWWQ
+ADQzs1yYsHoRy6lDt7Zw5v/OXKMHRGQhO6xVV/WmRfQlCUJatYvoZ/VMzgcyACkz3w/kAFzsVk4
iK4s32MQSfQdG0dop3R7wtfrxbeCuQlXe+Q7M31C4j6Vxz4ZghjjjNGA55UdYnp5T+eRXzKCAVVh
Yjub8woFxZrIyfLuxFgis7/CFRGrxY8hiAFized0iCES1tsym6pfSrMSTTh5Q2hMqGhI01vE0bT+
LEv3BFYWFjfmgBfG9uxM4axckwmHxAVjLiugeDQ5RD6OO5bu5dKdTDgxzTNiBFm7t6jV6b+I7QJe
3YJWGS8YVWcabKsK1xyMFfMucMk2JlVYD4nPQXQxRoy8JgyVOGGWfl1OZM4/i3p+Apu2gU7F1zYf
IGded/jyqWzPc3m7XxrPY9ODChUUR2ufkSus4Bgg/D8deP0Ljr5jiUjBImlul/jnMTgHVgDyinJ1
6pe1tFBVhhW4W6eXV+aw19r+S4z1Jbb6b/Hw/9fJLwHGtxW6iPs07iJ2EuWQXh57ojEDL62ci76o
xibzWgQ1IOCHtakW2m5C2wtbwNjERFMSLsTUPyvutZwVrxZMZAnr8kqFNtL0DyGJeMX6Gq7CeCn3
2xQhMXAx0nTUWQzoKZiiAr03CCh4CR/xBpZIdYUpyp/iy6/OrBl70e+Lh/RjW0s3dap1UUftelMo
ZUokh30eUSt/Mh6TOQrTURMmkgF6gISxKvvrA388oGNGUzRdU0VLu92EWjOVJJmGlLRJ706Lyz4D
a5tPhHW40p7rebSnyUdSwr3+kD4r779/W+OncytTDuSuoqxL5lc5/+2X7S5aqlV6ix2P8FHF6c11
nLoFSSXN1AidGnBevohgZJOWzf9izvTdRZ7XiMKIeaJLngvzzo6Jlzf9kKnfSqg8Ub3TtGNa33XR
WoIIPM+97rPhZcwdfm2Rd2hw7kkyQbWyzgC0m35FN4C+mAabjZBOc1aDr6n2Sb+2xBng3Bq0JET4
Zp6GLlXISaGfPZJt28pHKkHade+BC7DuamECtumP+/NTJS/p2C1Fy1BM7UsZ8e3+9G2nqEFwPR2U
0jmDwkNEZU0KSvrzmp35DAtwJMjZeYC5dS0esQe3JIE09JQmlxmi03jauAX5rmdknwzfdviLxNw1
UX4xM9XYhSeKMst7RqZXEZ35tGk8PXiLuz3SPKY9VubAtgeIz20yR1pdCcPGuheEB9UdITHEESsM
BqEgsOrsjbso8Ji3qZmXRC44SJo0VyIlGyfRMY9MTPixypqtQJX9C+SK9e836yc1viRZPE0q92r8
778LuSFSBuXUxIxmwpkU2iFcNHl+hSIHfttTXo3e17CmEShGjg6imGN/YBsIN/+nq8BgKhoSr++t
5bKzwqZoJOt0ELzGqd+qT6y8FYP55t5aczaByAUbNB9jFjA5Pvz+4fJPFaVk/fPhNwcDlU6baLa8
zIWNe2JYglr5ZGj4eKUndCYboiEHnBo32iaL6HBCgjLX+y/BZQksMF4QHDJGrwLa/P26flzVvl/X
zVkg64pBHC7cFAg04NQ3w4ME9WV4Fh+Ev7oeX9qO292Cs7XOf0wd2crNaazHnlwW5tcPoFlUueKc
3ZatzFWADzMEuC6rF4Y07ygutKXgoGFToGrTGSTXl1MSs5lJdGSIOB1eqvf+jwbFj5N/mVd6bJ9J
qmiMldS3N/qSGHl/anmjK/jSFAg7wwm8DivwjEn6ql0o2xpq1V/ryE+dIJlJiaprmiar8s2rUcpS
ICsdnzq44jEhYu+oSUhDzV1xwFkzzZxgXm6tRf6eugweNceaCZ90x1bNLDw7xXv9rj0gR8npoHIs
kAC9xo55J0DlI1mTFdAir0NyXnjPpozop9KMEoXwW1yDB6SytB85c5fP4DVpf14m792GSG0LMbzN
n9PH1gOa/zbmVUIa/OPJ+xEoIiuKZomqJmrW11H62/2OajE28qhhBeWj7rC0cUYvlhn4ZPjpMDkZ
e9aOyomT4Domb4R6bDFKWw9oUk0ahqPnICcoaa2+MRS0VjSXL3dE3TGVhbNPE/pIJFUHU7b2rZCE
Jxnr9MlJXM3+4w0yfioMvn+Rm58wOdeGnsg1XwSZIUJ4QjOwmaU2pe6g7unwDaF9fQxwPQMf+xQ/
w0W8HfcDp5ozBWAfexI8rGyET7FrlZjdJibs/Z2JM39qrgYLst9EZFs7sibMxF2y7vz4XSeta15R
AfvJWieEN0HTPS18C1ExPJqH+NF8CZ8FuFfdrLmSPvUqPsmQD+eBhp54ksxMcpRxMGYekxcL+M9E
fzIP2J3m/Yp/igzajekD2NzoeJOW3aJVJ8ODAELRwTXH+JFOsQLUPlrEa9wdH9aeDUsCNE3X45Ph
C30eBGaKOBOe0dmZ1sTByMnhkI8hfJuj0FbYaSuJ6Bqqm5dx1DXr5uFdZWcfyQxGIseuCa5wZN2M
Toyv8DvqWqB0xc4YZvIC0I1oE930rC5gfpHN0FJnAnT3mZogI9ZskusAB4BlmKjDJJ796Zn7MpD9
Zy2jEmQbkVVVuRWDiLFVXOqCpzdHh0ioN2NClV+NuJvH4aDh2HBExlN2dEBm36HClqYhA6SJ5khM
pALCA3hCpixtJwKPgT6FIw7K2v7xaP78ZP5zkTcLbhSnuXwVeTIbB0NAjK3EbmyUwaN3BXraH5/2
U8kof7slN1uckFbnQRxf6OENtgTQAdtyCOuqP1+Ke+sPBtOP++n3D7vZt6o4bkPrylfTnwufCcAr
nG51Ej4X1TQFmcuYacdgQHQhD40Rpactq57bLIZigvjWetcdhdLdz9tJu/vjNoyv+3+eDPgVugyJ
Q9Zv17VMylQp6rkNcmpfsRX209dukX4ShPo6WDajYZidbjwFgNdt6r/kjl8nrv98+tjC1mVLAV9y
c0pR2kCV2qyiyFmc1uon9Q0pvi/1gUFjTXcpWYuzfmo8XvYd2eA45BHUqpz+94xeSSkbI+KBI0cY
auDIE4ViY0Jd8lZbK15EhP6c2wnLZCqzNl/zlbUds5bnoVvYjdPP6O78fi9/3iO+fZtx9/y2R4Tt
RTPqim9DDwZZMe+VSNY9oFMK1rfzR7LDx3IC68sAlxaCrew7A6e57LduuCXH/B5XHhYcp5vREmCs
or4DwmBOqdpkSy2AAWcbJpkoEuC0grf7C+Egj0/8bz/Gzfun9hfJyPTL6ZBpk+qzuwOI9owKgoDK
biHdIRyyu9SW5lAuyPWNyC5md0aI6Q5jYB+cvL/k6j9WYMpYebHrAjtRbxpg5y5V4uLcsSC8oHEm
m2n5fn4gLccxXxJkQ3Qa3s9rDObJxY0OZjTByDN6UFG2gjejGpOX+cmTVmOe1axfJH8UyVThP9yw
b9d3263q2tJQTwbXFy/pFWmlHzKyrDwd8JyILMvr+ocAqQsrLDSTGs74HLA64QrM6g0bvaYMej1Y
j2KqtTo4xjinoJoYrtNqX9Z+KU2QUY1DjX2+heYF4Wut4R69TtM35AjFgtuv2tU+3goKlVf4nD9V
R17gzytCnff8XXJLTnTv2C7adchSuubfltZTJFOIEi2BV9o+0aFdjpqneeQStMpQmyA6nDQUsvIu
xDFTrIX6VSPElz1PntPz4fQrbEjrqjjKHxkDhMSqcNMH9xMka6nMhourHXugaZXdX2fWeUaiUSd5
l+uCHKS8902cvgrjjEWU+hyBYxFJA42USbO1nn5/G3+cWioS7QA0IyYj5nG7+fY2qqcyrKR63PM6
16jHFkhWstR61SwNYABO5W1xnp/JoSLeOIZUONWMKcWA8tk+nFFwEEfVzszhrzXiB5SOanBNCDNV
kTr6a4zw7bLS5hqIgcZlUUph9/QKP22cEA0GCedUIgTR0yY4tSy228Ha6cgjCUnkIRAxDnj0CFto
lbKDzneAjW3Ms8uySDdYMMJuBQ3uREAnYtv4/Bw9xqw/KJEpi0EmpzZKzwZt25i5afP6ZDq+hYkS
LtuPJppjezaqaU5rly7kU5f5EQc488kq2HnGQCjsIbbxSl1VM2xtd0aBaNJB/dIkM2S6NZky9yd0
Ng0Bdohu41lvONgbIRxcqXC53MYGjSSGB2lhPeAM42sW6V2VvF1AVdK+1NenkxfSer8vu+O52Wjx
pi+WwFDC04dM0KEGNsWrIOi2u6J8iDYmqHo4Ju3uEnrR1Q0MWo+vJV8glShHp+Y7exfBX5fT0bq+
y1ef6x3/5qsT4T8tnzPTwTXGS6SqpOx4lzFik9N9s6JB3t5nCDCSKYQqLNzMe8E4hESpuhU6pwo7
hnPSpwV95I48Q1qWuT+YbkCFR2oWStHEbj4YVtRwT2TuvWPwN94leH4TO+y9M3lY0/MzYqDLPT/t
4IVgqiQ6yno3b+Ntrc2YGTX9LFMPKVFjw6PcoGfB7cdh6LVgS7Q+iuRRrzYl8bH0XbKJ9Yz6fBbv
EOVFYIvYJcN5p08V4QiNtOmOwWtTzYgegJyqKXOgQINpY/qIFKrZ7ghpG5Sh7BJmTqRH7jaWV+7Y
acQHhgGA5hEjvUi0mZnqk904axZ5tlHjx7xZiRilxvhtIPCG5MaQ4giyqBfdBx8LRbOL3kkgAiSe
MTFVfVO+5wCHETijKc0TtAESetmgr9UfDmK+Gnh0TAw4exLlyAAunumVMouhs8FSAy+Whr4GjZIp
yATIL+V0+ciRXKC5P8Er2eZ+0c3FK1ZIG/YnIijshQxrpfJeLZAUTrr6CL54F83zlQBzY45FuXiG
bDp0k4RxCOlNHOE/S5GzZf2hNBtwpwHmHIDyiLol8DpTg3OIhsAZ6/mckZekcCywpQaIKhwAfq5X
y6eXyx8GRHegiz6iKprLvUGU60Kstlk/PVNNjVgy2LbjL2WcYAbNuVM4qDHiD8MjJEy8R2W8aIhx
sUvAM6xRr4SsXcfoJSRfCIVAZfJVQx4EoKr5VHvHeRGeniR5ESd2Vh0QSca8ka40zEOJGSer9QgQ
Brf5RDeeMtqqnkHUMcaumoW87NivXuIxKrjZjhiPV04gBeuDZ8UO91MlViUvUOOvUaLhMOIOqR7Y
10qbMfLNpD0Pmkzsxjh+10jCnUvwrI2H1CMETkAGtjKBVfck9LFaFTv24rjzKvGNOAOzwN7pRykJ
ANqs0TY8HL02M3EGxIzvPOOvo8V/+1lsAaKlilh4LFO5lVEkhVQkoiVHB7mDpI2CzdoQm3gx7bZy
2Rinsh/AsibvKHM47iCs1WXisK+5+/ue9MOEX1MMRZEgFSmGZYg3FaJsJEHV9Zq6r4xiOVzylVrJ
dptUc/nE9IVq+5qq3iUkX1nJ3EtcejqG39+vQf/vMQsBnEYLwNJV+lr6TedIlfKuDDM9oDWNADJY
KsJOD7YJWVuXqXZ12+JeGC3WBR5c9TmQD0L9URfKp4VAfzh7MsIL4dxhKRomQ6CS9AjGjOimHm4q
tsmIpaavoCpCIxuCdVURNIp8SR5ftAbicGHL+vwcgBzZNfGhSLR9qU9JfMy7WZ68Ruf7OHvS0WEm
RFQ0T0H9eSU1GfaoTViPbtmCMNPkhwbwlr7UT3+dhX6ogDVN1C1DVXXkF6Zyc0zTU7lPTGEw96Wb
+oWf7VXHmmROtpM/oLyxcoOvchMK8d35gqmIpBaPY1yv2oNnuQnxT6ixXzGyObQI2xeJeAT8txNO
KFRtkxibn9N5hRM86XboI3d/SKBQrHTb9PMHhGBbSji7OJSFDZemXSUWKQcT8V67Tkvf8PJtbkdu
9EATzBc+1aUxjxbWUX/giEh3IV6jA2OaqxNYgX51ySjwnsNCrdrhwRgJ1aRpjsAfhKsVowgKYtEj
WQCQhkPuwIpCdQ9UuV1gphrzThCKQ6Vi+UaFasFBjryz5TbabHSg/9Fu/0HfQTtNUjTZQn5Ns/Xm
nUiMMNSKspL2ueCa4kwxZ3mwgflmnfYKi7blAfI4LSheTXjSppMRKA4HWp0Z1ccJfkJ1xUaeE7Xq
VsNDLPuJDHXNzfO9Kt6r8kYQ/nh//ruU0A6WOQxoqgHpTr15fQoKfumEV3Dfi76u7FqBQaE1vQxI
7B3hcj+Yx9/f1x8/jxVD4YVVaUDe9CnSuDoFpmaK+3MRQzPwz+FpUo3c8b0Q+T2IEMH//QOl8Sn/
9zmQb/jtE2/egpN06rpo4Btqhi/U+aKQObvwTgetQVojhq1ZQNUF6UnYM/WJrZamV8PB9LJW4z+m
ID99eYO7LYr/j7Tzam6bCdb0L0IVcrhFIJijGKQblihRCCRABAIg8OvPA32nam3aZdXulizZkkUi
zfT0dL+B0C0p3/2AX5LlYxgVBcLA4lqO9pr6qQejVoTZdRyJVi9MF8DZ/eHi+8f3fPGGKRuSLqvc
g+89/i9HvCqZnMrXCNnvep9R1VVoxiVSOxQWxx1iUsGQh42ai4x03z37fIh0yei1N4fm+PrDmfxZ
oKJbRwuKdUIXefBPhVorMQvl0pgUO0S/0D4f0Umhvn+M/fvjZPTmSigs3VusYTf/PrD6Zx3AkLh2
U5NpPSl/aJaE0e0hCUpRryUiWOBZoE8AWgkDCrv1AL7VB1JyFKuQlLQl0c7PN18gW6pp2c9vFOrk
YSQNbmBv6OCpLl1fo0RkHg/JnA5rBwbp6EoypBpkuAQ/i70COy08G2bXepRkXpIO03Sayvvw/sPE
/UvzyOh7xBpCpio6pt+V8V8erSxkaZXfrGqdHNH8EtmbInkTLfUQJLwpDI4CKAinCV/+fTv/eliE
WnvYgcSOT3wKGJJ40UI9qJGJZUcfIj+URr4kA6Bfhu3bBYAGD9Kof5jEf8GEEUsti2YZqq2SYj3t
fotQ0DQd1O4LecbImuhYRLZv5eqGqDe5NTZJo9xlM3bCGHVozUPWkNTp1r0bUzvFYCYGLGn1TuD3
lXwiB8Y+AGn/9E3BuA2YUezwVU9/ekJ/Tj5DNyUZkDEKb4b23eb/5Qmp1h1uSGSVL8rB2JSYHJWz
YKy/wnwPpvJrM4DSMDPXFnI1/35G38jK32f97wfuKz2/HNgUKiEIi2P5cvNgVLiXsYIdOJ2+IUXR
4XFYeLF9xXIPXpgbu4mX+wIQHVSV3XwKIW3U+rKPTdzyMU6w6FMnKH5tjrN2Jc7boTo5Ov8+278I
+nC2yKxamshCpD/jROXQEEz+t3wJsbMk7aI123uStCs8O66JE35CijnOQOVlAwyHLRCS1VB41XF1
EPBPQUWL1vl7+56+QrPL380tNWZphMjZvt6ro3bZJyPlh/qiTy9TcaO+JGdsnpxkBKYl88xhDxF6
oYCD1zAWny+YCmLRm+EDXLiYB1OPBZOfA0q+/djy7DOBP56S0vsYoGxuGObTTMqqwgoj7VG+iKv7
ofWjeTYVNumI/id9sqPDCuU349ZGMAE4B8ZETjU23/JdXz8Tx8og8ZX5cXAhQ0IIDCfIGMggygsO
dHBEKOnRBW/Q4xfq4j65TNDVPTQ7uh/UZ7uVtOrm6f6IuTAKg+513Y7us9voCEBo1r6bX+lrMyMa
0tVSMUjrW5zavhspJwj4NENfjIXCoLhs8j3gT3ao8jqdlvPuxbw5xlyqXflF3iirclpOLy/p2hwi
KDa5rszJcZ9u0y36g+r+MctmxTb0LptwrC21ZbBIz8fFY4yS7PqKd5jp9B5g+MhMZR9+LkXjkzyQ
PHUqD5vTfXvfFrN8I7tQR+7bYFMOpR92WAAS/vJwKNNasoxSgoa+ye9TiIpIc9WFunxRZzGt8KsT
LiHR0lfa4fZubxEzcmgY4iyo2EBwXGAkmPgUgLwMN5/o3s1rVwaWeUew/OpMWtBtp5pCQ6DADvy4
DaeqHzoz2a9pwd+8xgF44SK0bsNKHahePr6TB+NygOIx0RwnHJSIdHkCI5g9PqrIriba5ivr5wWz
R+oHiPZ/PYCt1m53dW8UATp73VIF5I2pIqHl+Q2QvGZDRBNbql7siu+9OhbfWtYgWSnUMTK0gT1L
GRaiXTUMHiID6KNTh53fhJ1RzsaI9jCAYx3DBvRW+u4FsrOVox1ueB/hkIgPK/cjcwBl1ol9ww7U
bZbZ1UVyDiIlGthMrhoEJw69II/ezY+j1KteAP8AoBlfxzliBWj1r6oP86M3jQThBGTXdFo8enrn
MRRqt7JERdkDbNaTw2oPATbEcalZBGjaCzYrXnvKwNPSUzh9u7ywPwDJ3esOYYRyrnH5FZEytuls
I3hBQggBCmMxXrFvT9HpTk6657uELi1i3bDGYxhtKGc5vIOO8sK5eFMpeLDq9bL4tkBDdS28pFt5
cj0Hi3Jf7h/I6e9zXhb/ECcl8y9jkr0cSTrZuqXpylPu/CjUpunkunq52IfDW26/LSTqmCCTPck+
YYZt5/bi5uBti2zSxacTJ3jU5l1CKMyn83m5XH4s91d7TwXGuwPpqNxlbTOgfLTlEd0QHKovts8f
f7THiJZv+k9oIvb6Y5m7vLq2ffizc2pfw/Py9fU9tL+Ozs70Pj+/ogE6U6vPT8X+hDs//MRKyl99
9b6uOC/6DDv7c/V59D6/Mmc+n3+tVrtDYu8mmy982uzJ4cYlffW/Fdqfmr1afa4QXLPx5LVPgn26
2bsdlpe7w9vhcNjh5mg3rGDItv/vx9H54qiV/fnD0vS9/XmK0YYKU4gNtAwM8Bu38utKehUkNdLi
6oUtMAoMoLvW6m0iuC1nintYb5/JKQTu5ycH7+2sNERJW8RNHh/p9DrVuAKUFpjY/bUYuE9pfKKM
6GKm6tUuAcVRxyIWpQmuh707VX/FR7//bQQ7B/3fXHHr8Kd2++/7Dw1HROmj8nTf9Pv3nmEW5xx9
RgRVRPttBu93KtgL7BvsxcvixNfFS+q+LEJnwc3UBos3ARP1EVdTIrLt6D6YABsMncva56nO7I13
Op3cwZs7mw1eFoN+rA1ms5m8e1vgnG0vEgbcC7TF2eLEsdyOHvApdGB+2vn3GGLgTEijPfqDs4d9
DgcPm26bHQ7w3B2sb/zOC4JkdmS/8IcA5UJBOkX2Qnf4ii7YoP+aDU4SB2Pt3aQbdM8cVJmcakZX
ges6cVX/O+Qtm5M6UawGg4K7Z8dXHGGYBuwullBgh/0wpnLLMI583LDt5Xq91t2Ps79P7WXkL5fz
1J5OCWG+bj+cPYZZF4/aOsINPfjxvVmhwtJ612aEVTfU4szuvFdesV9+TKfTzsE+cr/cf3xcmHf9
gaj2IOYWcPHQCziJ/lT6fwtesS/2SCX7kX/mXJzIWe6Zi5RASD6nGA2s+7OjpDFCQ4SPfkbW9hnF
hzVvToTl7FDymDYDMGKO5Gwz3BVDT8RgTrZxnrfRZRmqg3dUWu3+s3PQ4P/+KAd33tnwwGdwrM4n
THer/94QwKi9L74AtPAK7D9fy+nDwwJeolP+2nvY8WVcZ0AYnDL3AenbY+gOzt3Zwg8e9Mftj49z
iHNxybr5N55X2ICGTOTYft9+WzjY76/c49f5nBeNJW8+f1XG89d3xZm/c7DOO9rvhJJ+9qNTZePu
5359bUK7/9PP8GYS4AXXTgTEeOgyKI7g9j/8uqL6hlMZLrpfq69qCJyg/7Q/9fnn12fDLKXSglNg
MGiGn9VEpYbNTA3w9GOmTna7pJ9ayAbw8e0Lh3ot+tWpfbh5fV86sT8n5cQamd7VP/JJdKKMbEfu
l4gzZmtvBLePA18bnEqJfNVwtfrafDX26rO/DOqf3zGKFJa41CcLyI+Ry/WJQ+yYDiWPge4Ryj4/
sdgEpn3DtNFWAaXyXH6CT/+HiH2OYzrmHvQOVd1Qrad0Rk2z1IgT5f4y68MPV5jYk7fJfwHnMNkp
9mFCNOaH3JfPhrjMvxN7VnkE6cPu0N8vfoH44Mz6iOQW7sE99EF7dpjl/brz1scQ7uOB/7/Zb4c+
oiPs6hJ8mKenU+q+vfE7YHS9txPxZPH2dgBJa48WhIIX9NgcAgHr2WLR2aP1aJQ4L+f1+mU9ujlM
2/X31PBHS9s3nA/m7Pl89keElpHPkPZ9/2Gv12eB6iS1e3vt+0wvn9eMzvb5DLXDOS/10XqZOGde
jxqE92E5urs89/N1ZDnrpX9eri/OB3rb6/5dHvayX0R71/WXUcAJsW1yz2eWwYuzXnNg31/ywR/e
8szRz/3SSVi7EXv4a/3f0nlz+Pn6+/9eAo+9Jv+XOJzu1Pem8+lrPzt9gsh8ak/t2pnvp/0MfH39
noqAApnGntMvl3NmyHzsOePtdrvZ9OPo64sllFooy+/wU3Mrmz7L55FhaBvL75GHzSWwNWbHph94
W0Tt7O2cqbcdb0N7OP7+K7TH43nBHN6OvTGz0tuO+3dP/a+LO2b2rfrx/Mnk4hWEGvtrdXQ+V7vQ
X62czddm9bVi2TPcL47a2N+/CrYHVVYPgLU9XH1esbVc7TizSf+D3Y7Jwb9Z21es7rsDEuwO7pr9
wo5AKk4v/Sraf+OsYme1+/da/qfCU29tY5E5KRJS2eLzdku6dnluSfF9HRQKdpKP4KNTrl5u1NMO
Ic9CrkZWZy6VjAaqVfPzzMuL3LnVx6GkVD9QFemN/7m/MAwZ3KkO3JUOzlMu17RVGIa36P5SDA6o
0o5gJfnXke7T/BvV08dUmgYTaYrAr9e9GAPJxY58LnvklkPVoYjN3Oo/3yybSdXnFaXXT2u7wJ+U
5hw/+J6G3/996DOG/jdEP/+ez/3U7jORHX4DYDj6tEX1Ed3kX8JQnu34n9zLvcl9IEx29wE6rx7h
oOqfFaBIJ6c8Nj++7x4LRNYJkgDKSchMHnwfUmeHtz6vwTqbzZLkUlQcIYzFB2n699f+CliwTycS
FGCD3tvDxYR70CcyFNo4bxR2XS6l/wEefl65E523PgWRHVJeZUCbx+tDTjTsUxa+491yp8+DhfV9
cp8UkwyzKzxKglk2yYaQx1hpc9dg7QTavVHd2iGT/Tif0ThhYV6/SMzL5fV7nvbxoJ+6/vThTOET
9Yvzx376atqeOJhPp332jH5Ur4HGgsn+ZxQBdyq80kXk2uZdPz5Yr2FSD4HxOGfdPZsvfUxCH9BB
UJKvGFWdE5/Ac15aHpUIgg6Fd3dpOWdofSQhtFgcxDocdZG7Ip8FNKX+EFjCDAxfHNxGKB8CYHV7
r8yM9Tj7Xo4RiPOULYwqffLw76zPKHw4Gp8iEHb2XYIvYHcm+J2X4Fzcuh3rO3iyMYinBf3a78QC
FBr5DVsoXoLmwLJ/7379/m+Vx6JhEL9d8C8aYoSyyXCMZoVl6YNIeMSvO8abtv+QXks8JI3P8oh6
hK3PaaXiLBviwiwMfpjS31T952XNgJ+jKsxqUTGflrVGNKqwq/TyJQdXh3x/Oi+pZ1wduZ1V43Jc
kjBMpY0ajdQVvIcLvayVfhkfFKggyPQc+HIfhQ0JZ/Eqv0fBQIdFSRHJbueiYzHgyJNJK/t0Ntwc
R11vPb/oJkASJh1TFaMF5oYvzPO7GwKwKaYmTbUPCkuV6uqvqDGJhLgTivEDsOBkL5kAYgOm1Jql
vqKUfLw6+QicErozx6Gm2aLiXHeyZbeSK+CBjN19/526MFbqoj1UzaS8Qu925EXPTNMGaKOQgbFV
BSEekYz0j8MYaSOFj9uwL0IgZbaQNhnrvTAU3zDDPSib41ZZZm5We/q6lRc58nGIdS5D1UUz7keq
jmT0j+D3R8SGFaEbmmISmEi97wt8/OLXqV+KrqipcoHFfsC4MMcQ/fK5gkaqMgHTU1HJGodgoRMc
GVzrbidMeW2uUvQq/OIbenK7LpOtsqd9eN2Ewou6TY8rhKvfc0LMGeF6XtGr2CBvlnslNN2qGQbo
3zfY2TnEgXTYvobkuPUYfAsy4Gh5ueX0SJO3tiX0sYfRRz5op800/7TGzeL6lnuZu9MBMlsvaOhT
4+lXpatDXvT1+YWU8Qi8I3UewEhen4CS7FFvoyQEFLNfOQuHhvsw4W/k3kjN7w4oY+Yibc2xPpT3
GIXtUSgey1AJFlQTkgWmz/e3op3pg4bFehMPaZ9/s0K//74mk7hbdTlrln25k5E2GOn2n6kTjvs8
k+1n7ypOWunpnjC4D3jcUNWGAhFc3walY9JeDM4Cipk/ihmJfxYleL46IDAVAznKtOrvz7e8dEVo
HsuShUwYYkQGlWxauNW4ce5uOipG0fA+uo+uy3yeUxy0wd7fR8cxDiwD6NZ+41e+NIRe4TGiB5Ld
7/FQ3RhU29xvzinJYDro93OgN0mrzmRb7N8+UOq1r+99NLQgZ47kgUVc6zwR3i9jmI8+/NF5H8RD
ZZetq5fOK/mUXTjXwGqRfbf1AflQ/3QIay7PypfxCw7HzbDk4zb8MVT90fpj7PfEp567qBmG+NTA
SNsmU7Na7pAocupSGZeQCcVsHolsnIR10o51Q/HrgHb4Y5eANpDSlVB/GDpyvMjrN8ZQ7R5n5Pv+
HUH/yEI4KyD0OkJhMkmI+fTwTK1Iu7iJ27Vare86zbDmwwTDECF7efqxdfS3WwDHhmBtWgYx4SlY
l51oPTpBeKyLI54MqP1UN3OgKnNRbZwqk2aKPDPF078v8I8WTH+BkN4wFZTMXjvy99EpVLFplHfj
sQ6q9ZFMIvwIU08qt8du/f93oKeLK6rw0aQ3Lu7YLAoTdapdcQdnpDj18YdEVv6jk8o1GX1JmnZu
L2Lz1Em95nnVGHL3WJeUz7FGSqt2qndbMz2eH8XkcsQd75HTUg7xQsKcuKWCDMrAwKU109EEVXyG
WChcJnlXbrRI8PPop5sh/XSK/VD4JehL+iN8lFfxv7vxiOnqw7d+o0XtBCJwQ2nWGGeqvahj//sp
/G08/3Jr/rBUreRGV2P5seaAAE0w0bDbx6EUZhf1/UgW9O+jyf30+G1t+/1JmE+jqzBqtb3qDQ40
91OL6qry+GpTGb8R26Lt0pzjK7RYAAYRDK9rStLWda6A/lFrvhnNi1ktrzyY+BGNYinw48a0G4QO
bihtF83/w0T/9cY8Dc+sqIy8geu2ltHWhFcmCp5mCnaOfD1VpET8YX8j9+/3x52hqydqfWfafA4s
sRTpd1m6PdbK8V1Db1jom7FZir5UkZ7rKzAkaYMmpNydGYxCN5GRK7iYIXr249WRvsdcvI0yZC4+
/v3E/haCzH7WEE0l1XoeH2kWN7mRXB/rWpgVwvtD26b6+KLsdE4RdTTN+mmu/rE6KjprIhajBB9y
I/kp7F8uoNZCK+Q+lPGsjlK7VpHzoNPWFIhwIvvXXnGcZz0DzJThxq4CcgpQZIgPN5BLfW4jbGPD
xJw0RwkRPQVDcCoaEdI2yi8g1YxRZBg/NBr+xHT3vqiQhQ1NwTTOeBZzDdukLi9h3ax35sxgn2W1
A7zu9NscIx2M1m8wfva4w2rZsAKSuQpxnaKNSo0x8a+nG74Dmxo4z0qeBsuOCsVQPsTDL/D1w8ug
oulK8a5emQeWXtkJVx14LPrR5gcC1qQ4FFDAYaD4QgqBwi8cNBo4P7Re/zZvf7vAp/AUGMnNDPWy
WR+rKSYTmu5fxvmNRcjuRNtP98rsQqnvMAVN7upHFy9k4YZBXD2LBjmI63z/71H5J5/q9xv+jG5o
LPVi1nduuHRQ6MtVTofaB0h5G3ZEx0a/GxbNku0GkovUCSNQcC/ZfE9b78Ru1qvR+C38mI0P9fZs
ZK5/OLs/Ze2+T48ZIyks3dK3+O8v0fxhNlbS2/6spUUG8A9uKBzt2U3HU6TZWmgVzekfqk70bvrZ
y81ArVD1qp351r4Xi3xL7zAZGqojbqGafjTZAGWe5raOVRDBk4ZUHR+/SeCRtIvk7jcsVuDUg6Yl
6b7gPju6n4LASbG0COzmrEQ4vbuXFRYXkelBOZpQot883Gp1ebtri6RFEsUOFyT+yRRjIBdTuaZX
kGcvhoQmBBVIgaewhvOqwLu9ruSHj3GWRYXEO8a0v0XVFV/jgTUAT9+/C+xM4zauT+pSOWWnO/VM
+lmHxF/WuPE66hSjnsSlFQ2xHGNbH9T4A0hKMtsmI3gOuZcS320SfQVLGdNWai+TB6nXIibXbFA6
7aHaKJrbwiLYFGjRSLA0HMD4FahTp54L7mMhjHCHcT8lQgZVvDVqHqgK+MIyQvUdFttZGMlr67Ua
R5lbMrlWgJNWwiTYsPcfSQ7AZERM2Y0LLlj1K+YNrjn5EtA+GfKC+DqJEPZsC//RDFWaM1TiG7Lh
YGBQM6zfSM9snKbczLmZ5M1Ly8cseQyqPYRSpS201s9wGF3iY6w7V6gC2IU5/BPgOj5swg/NOO0v
sZRZ+3+G4dOsLUQluyYRszZv+8brI3UK0CKU8HYVIGi0HWm9iB6N7XQjnXQnD5zi9QZyfHx8OaKQ
NbmNlpiymfRrlsfXezq8GwMZHTWqMy9QdugPBwuD2MTFjlT7nA5zoME4pdV2s4nHhG7uWgeJrNkF
WHucfppk/UrwtGL+enXPcC5NSLE9b4tmjUArAqzzEivx3lqD2RG5OWQx+NcReXNl52/wOqrOFzub
aNxhmjnHOuhBayk/A2fOqIPkuFK40fg4vM0oGi7qQfyCMPPJ2qu7hPmJwqfPHKZ7PwUNcENXyNqL
u2Bu+vHhQQSBKk2FlArSuj50g/olpG3ChBiID8ZqCKoo3laOjL9FhRwTqJB8VdNA7Jz6sq7ejpFz
SxMPafJa95Nzg2pY61czmddugZJ0SU9p6SbFkFpWZgvXIQxkDeg6gj6a25yMHdPojOARVj/U7Lws
1e16B4ZLG+sJ3J3hfX3c41dEZneaw1EHvu+wyhTz/PXhKTOADL0niY0d7QTkPjrrg7sPiePhW369
3+/jOX6Ni2iBpYmdIVq7vNvx/PFeryumB/gMCm7nLW4J/IBaGpW+z/vqtki35upA+bqHLTAszIFB
YW2a0F5a6R56HmVvPByvmc8PT1hCSUNQ2mMu0LHLLaYUfEe6sRjNYchX+njHpXOd6tGgpHAQOEE/
uUJQONkZfh3i74MGePUAT0uCLZ0oBAMmtfjDIij9SZ0nrIOcR2MGEUwAkk/7CCW/qJJ5TZq16FyX
9JN70CJG1m4deuziC9LzVZBSaqVRPX0UwFPCDeSHNbomzBqnGzyo2SouPhOuCLbtikoBouGDVHFN
CrCeaLpSBC0broc1ySBYtsYekSiwlcodXOL2sclpjWrBtM69epPpvl5sq+tOzHCeARB9cYpNXmzr
7NsrLY8n0ThG2t5rkQyel4EXppN6eJ3U5dRciNbMMudIPkeEsmHwcvlE7Ek8tJX/GjJjtNSV3sGT
pOR4Cf/MdsouGdDb5LFFL/jgvPcAdFl0AXyS4CAQYk4qcYAqlQlbtHcFvNgIF4un+xvxvX94WxnU
02DLCINbdKpOnF2P+ymdQJ8BKay36cUvsX+LJmU2vsUNGlJo9yxgDqWOBGMnQDRupMvbjI79FPZM
AwwKcTs73pr11yP26VGyajVOuaeM2rnHQ0KpVbH/HXKUv0UcSbMMAA4SAMXvLOmXZT1V4wxkNH7u
IYASC+SQE60B0Z1lQo7xBtPtmswK6oikoy02CnYP17VbUtiOmbgqMCzTXPHx2epjY0rPwbMwKvn3
KUp/nqIBsRAaNzC53vfhqUvy0AsocFe9WgfiiH2UVs1LeRODLIr1wfWyoyOdxIcfjvnnHpJjYnDY
p+uIY3xDQn65LdbVaI+NpoCrjfLFVS39yoJjAIm/+bxg3hmFBVksoNNmVx2rQYcgA2NLy/CHyie1
acFlGpWN+kNOLv25+BnY0FOhYaaq1DGetpoNuEnMh9M76pSu/LBGIhumSsfJXRhQ2hBy/E/Tg8w+
846RspJSU7aQdW2uXhv6P+LYn07GpHkGscHUNAs0kk5T+Wl7/2gzK4qv8bRMx5lMamycipweIOWG
fz+Mp/3a94FMCvuIwkCbBsT++4HyWyIkQmREUzEepqqnI0STvV8RT5SHdbErqLv++3hP5aLv41ka
dBlLNDQu8SnF6Komza0miKbKY8+1peXk1mElPzZ/qpD87cJ+OZD6tC9kTCf5peRA4mNhBPOccZNa
2GCP75j9XZyaTPjfV/atZfNLftFfmiFKOjcRLhAWHf2l/zKsQzNQjKOuRVOI3XLj5sU5Qh6xNs6U
qhRommG7k6OVrsiYXOCyVFwGGfYyETprhXogbvLMAfAJLrjzgQXn24pwoq78C6lV/xx0COv1SqiG
/z7tv9wnQ6TOJcnfXdvnnZEaWWZZ6mU0bVCeq9u9jlGl/pqgU1coq6j0NaX+QdziiS7wfZ9knryo
M+F67tTv96kVMtG8qUo4vTSyY+HIxQ48KX9YfP8ygQyU5Zg6IrMZG7HfD9JYMtp9QRZOi+JApTe4
Lyxqvvr/ZfXz+1oUHbEBxDCA6qtP06dNlfuVxnY4lXjs8XsZfxUmJHpL87Tk9O8H9Ryqv49FdddU
FNSU6Gk/HSuXLhftounx9CrO49IX9PHVsAsSIcZMRVkSXak6/uE2Pmub/XdQReuHCL0H6VnbrLyF
t6IVtbi/QKGYWRaF81b7UON6rGNQHRwxINWAhCQSDKPW0S6XwZ2eXVTNNe01KPZVqbphXP+oHvhU
//zvvCirs2HGKY6i/+/PN34YalY0nNe1GN4UJDQhP/duxNu4dDSYd3dgy8Ys/OkhAB3njZ9nObp4
/cIliwpSX78fOI/0QuxilEbzI4lb1uBUHWJ10WyOEQJEiApL9+AsavWkdwht3mNJwIeaziilGB09
gzRHAbsqhrQK7PuRipXwfjP3bSNMmrTFFBkDmHiiZzPYkHSqKQRdrE/1sacfbVzOVySHaMWS0cuh
n97aQSAiOk3TimLsEag9fWIFO2zhAbAYoVaqWi2yeGGvF1mIrsovl/etZHXjaxYPAtVc3eIQP8OF
0iIXWh6IwRaZmNHb3kcLdJ+m0k1fdvVlpDXBTA1us8w4LrgDTtc3EWdHpnAxY4dnJaN7jSYDgsGB
1S0fN3GfBsdloKEM/SiHNfTPCyJ8ebmwurWprjIyflq85osqCK+X7E1Q/CIIFg/yfPgp71dmavUg
i79gA1+gvgoFwXoAq+qwmCOzU4zMUW7loKi/ZGH40C1PRIU3UtORHJkAdkn/GI5BjZ7FHRJawL4y
GKiV4Kg1u2hZ9xss5rOO2pi1NC5gjm8oooP/bm7IbPWmvmeto+u1kHsTq+ag1pujsC3MhL2YGU76
Vwjpw0s4Rtbd9ok1EMhawiLDL/2gBvIyRkQ3QSTiQ5KOqHK9C5o0sAcJIR07eafONyUOANrqVnn5
/SWBW3OrpEnWdhM4OEAjaOX2ZiAKqeEHFdwyQFD2OG8uR6frxnzn5QFMjZrOf3Lb9FnBTbMw9Gnx
whLuWOsisgHouv/BMXgDr3BFwfmiA0fo1uGt3LnJvXuVy8f02maA6osLT/Y+MzDGOlo/cYf/Hj5+
mS1Py31jxVF51LN4ykO6HNn+YkjVGhg/cTqyP0pqZAmKfc5e81KwfxPGGdoFrD08CrX6gTgq/W2p
69tUlIpB6cGS+33q0r4JS0mN46mhrZtE8+6NHxqza4JYnxB5TUyN6mon96F6am3LnIZspEV9ZLTj
MHqsb1Fj/1Qm/dbueA4muk6yiQYqC8hzz1LQbrUs3si+4C603QNFkYWGnEp13JGrkBVUCoUKYXaf
oxv58/34SygzNYX2liSyUNJHeLof3eN+jIIwnCLDT6f0eEFnaFkmNOcTxGjHXQiA2EB2jx7PD0vZ
X1IAs9fosRCQQtTZet51lKpUxfc2mEbXfTC+V/MiWnDRdft1acd30cH1qs4DnHVdXOnN66p+/LAH
edqC9MvHbyfwPBQqWY+rWxdMpdrXL5XDhucIfCtdcZfb8AdSqqz8uWZwtL5RAavAhCT6+43WNfPa
WRJG55qJ+/T8YdF/orfQb69ArlrR8HJbXyrtTcSK4y69EdDTliIZutJqmeyvvlVi76NRL9SXAaXa
4I4B3t399zP52x35blUj90aO8bwRENJIyPOoCaasJQl8vVTGaByXL9k3aJsZQvpDI/HPBM1UVa3X
2bGgcivK0xMQH3KediEuLTdtUtxXokxL4/Tjev3nVZlqn7lYmEBR13xeret7JSvCRRMmpAkEnIo8
OsL0xPSVx4wO/L9vIbI8fzxomNWqbuk8bOo+1tMWAO41EEmpCKdd0LjqBf2kRPTqWzxQyln8AGwf
pG6ptsMckXmxLTYYSt+6tzJBSAmchSmC4VcvtilkmKM2m1uFoMiHhCBG3miDGzK5Kddg5unwLe+d
PFj0rvn9cG+g1sbJjKhWKQbaqpeBpZMTBMpY0jT3ElLoTtSpFdHgSqVpQiZSXmAmyCgRhOEyID0I
kLVAV81RKzhK9w63HDqXMiwWq3M1i3JjlCJo2+BqdnUuGA3S8x+W1G1v5UKjsVYoNFJ4mcEiX4vq
IMqpYt8sL8eALclIB9WECQb3t4ILmGXx8KFmswQ4VpNjfWTBgguCafAonLK4Hm5GOOww4ysbZaAZ
xyH2DVg+l363v5a0X+TPkH33VRRsVky7AoDW56HZ47OWMFu7JCvtIg/lRnNKNXA67TJu63iqGMA2
JVxo6YuiDRTgGaCDC7k1haPk5ugSFzZsXCfJAKZDOiIICdEouUtIhSJALpVcls7DzMdqOObUIqWY
9FO3QOMZh7oaU8+rYQ4U5ebUeuMLj+q1KkAjtgjAsMk/KazHFeXv8mF53QXlCrREtH0uGJMcmYUC
ba1KwxT1CK6HukejQNluE9dsIygS0jAtM0jjhWc28tpsxxI93n5yyuKkkHs3ZGxrS0guYeaaOcXD
ZNIEGptHRDCTxTFaW5S/QmpqCWNCFe+jeSqbrhEDnbu9Hav7LDCzeWzS6Ei6zd3Ans84a80FbNzO
KuY1bu+xmiwqBJoD9TExjRRBBRZMnrhGf1TtqrmuYHUvyK4aDJVuXSrFLMl017rBmlOrQSjmOzGg
rMnwalJ91KWNK1qC38cYqSndY16QeSQ3tL90KkDIxQvGUtBwtBIKWzzGrsIpIRLfXpHlC8NBi5s9
xYVRWSG8Qu63Q5+Stdmnvedm5kmXYN5Zq47ijQDtrR/smExW6jhGizsOWd91nB94xl0irqMoAWva
iL54BaeYmoe7gRmNIPm3I/QH2RrH183lVjoxLl7XR/dyvIhQ4u5zZoIa7/Q+YUCvpEJgoQ5f2vrK
vBD8grmlJJ9x2WHrl2yi6Dhomtu+vqHYlx4a0j/12voiu+2u7BaB8XCsVoMaet139A5qng2Z6kV+
M4O705WpXzR+S8mTTWxLW+TYgkAEU4xB3GXXSfsECFMpvR/j+zjp0PG5vVUMzM5UvEdde+odZ2MS
4Di9jqqZGYEFUIZ1lHn3GB/Hpr8rWI3kOHQWTN8is5MgB8WW+RjOO6zQ9qgqj/P2+FnDMLy3KvJR
5h2/Z8xh4w8DNRpD8+NbNa2o55u1OrxJl/lFwY2btOHRYmgQX4ZxhfQnDqJpYHm6umoQeI0xsCXd
Q//bYn1XVfUgN49lH5zvmuzIjyuqVrBlQSATQsu8T0Pi8QWZr8sDSUNt9D+Enddy29i2Rb8IVcjh
lURgJkVS8QUlyTJyzvj6O+D74pZP2aeru33clkQAG3uvNdcMUYbCMYiwGB2reGNcKSfA8TH0MM1P
Ug73o1hs4sbY00x4ghx50yljvTft4jZkbDSVoUApkF+h4OEmFbe5a3B1TXaGOXglwXxjLRJx3m7S
STrOU3MztGyfG9BFdXSNfYVvVE9W8kio2lOdYWzMqW2JH/IkrgeKbovI4log+cCXMPgiE95I7kl5
9StC49fTKGH/EdHOhfWzL6k0y4gjY2Be4iuSKD/DtEJwr2zjSXd7Ge+1VPjsUhmYCOfmMtsVyIdl
E1Tenn0GI1VhT4XiSZ3+EIk0CLV/6XkP26K/lJBpzR+xxBx1tCDcxj2jkH63vLWdcpQE/dYROWFJ
1boVjR+d1AR4EWLnw07UxhXvbrrP8OypJ+aTzatKZKyAy+oM65b3Xaw25djsgojwjx7xqNGcDVXy
IpMhgnLWIjJq4xqAPz2Yqp0qvMopQlV12LR5A/Zl/bB6QgAxpH5to/VcXdSgw85roGXOXtoRogj7
6c2Me9KRx48uzy/wfiJhs2w9WkJkJS7xS2atoe+CMgA1y5aJnowJm2TZJV4/AHTbiLd9YiY7N/Rz
2luFkWEyYeZXqs9af53pjOtm2usoec0JQbgce4ZKgulorIZ+xJ8CHRxXGtKtWAzrOuNLSS9GK9pK
2ZPkzbuoDJCTl/aSfNJiWTcZDNsGPCaqPHLgib8LtuymYrvEfeheKhYXlOorXSe6TSEYMqpFz6D4
bDEvGlNpezMLrHJHQrJmCO+J8Bl01YeSomMzyteMNkVLxBdZdmK5ooDEMS9Uu70oZSc5EmwDWkCZ
kkgTbspIWVUqczI6zoQJYjlw+uqj/KKI+t3Ck3PmDUvjfKPit5eFMGUX5li2HAgBkaZ0xU1qca9y
thlULfmHVFQOQwROXfXBCkprZeTFMRIlIpqxk8fiSf7q4nCvJ6GtNh3x6vTDAkw4Nv1qLQ+814HS
7gu6PG4HawRLGESH1btUTtj86Q8LL5G3Jkv9WxvGu9kCr4U6J2kDKy16tTpsFaO03Yuiv/G5cX4u
8QRmW06nS1nqh0ZjZxJCJvpKOR8SvH6qWiT3lqI1myVzlZmEv1TSTaCqxhB+pfYw9y2RWEoBq0Ty
Ei2FXDbLgyw19KjRYEOU0zag8BHNqxK9WH7zQ6iKh6GqHQvvOVbUYFWHXFpqto+q1GysnHMCcOZ0
+sGhdqH5RhWQ1AeMqCTNPJNSs9qIC+0M8s5odTe/zUHcVacO1UvPF/Jtag5xQ/Mfa2qifogfk7Z3
zMJS4dj5mIvJw4b24iOZoT/32rrrIYcA95XDqwHEwjlsrOSR905Kxa2ZVk9QF6YmfKQb5SK4fQyP
raTcKXFw75Rp2/lMn8MpZcPTmQ/XAi4jhefLjI3z0p64aCOo7baZSZBp1jNhHeRgWZHdqvq9kI2t
nt1nXd2rQeTF1LyrOhO3HeD36taa5trgJo0iepQo3g5dIq38mQBAitisA6c0iDktBEb8GoL+ZN8n
8NNOCRGHppy4qW5u1LE8SqVyMzrTUxMU8WFxyAv8qgqZwo0VPVgDeRAE7OTaRG58c8j96maBcfV5
cfl7Uf+LQPafHn1JMcQzg7ZIg1v7SzP+G6yfiUMtTkVs7QNMvpsh3uJhqEzIPFPtnndEG0xH9vJA
I/g7wikgph6ONCwLlZ8tAdkUbutahwFSotlSBza5fvP3D/irM/vjA2K8w0LC9oht9r/dZavHpVAH
zIBpAIok3sokaecAVnHsRuah5kmF8XsxEVMOWYgDSRKpzJrtnBw6TkRfckttAFacdvkyQyapIwVJ
S2EPB75IETCtfEq1CVAwSZ+lAoPi3CYhafmV37K7AnHxgifxkvBT9vtoqrZJcNJGL5o+FxiyEnSb
d6eK3sELtdrfCqmFbiS1lei1wl9E9a9i89D5dxk5IEV0KLZ7WKYbI472Ui+/ikVw68FG/37XlKXn
/n7XMJE2mHxqwNvfx31BOFaCPxnmXgPew3UliGyz/jJpWigURaAywY2i50la5DhvoCNzK3ti9emz
bjWmMspSMU5HQAONV30Ap/kcAluqyf+B2A3HLn4u42AD+TotTkL4YOiIToR/5aH+gWgtxMffLmJB
eH5bm5U6VGPK9GNftFfQLGAEHb5rE/FeviUcGEPy8vfb9ucPlBloY3fFemN6oy799m8/UI7GPhg0
U9sDGVHF/GpX5/AsQqpT9S9UfUr8D9RO/gUG/fdJAQ8g4WN9A7v/YYDbN3Pmx0Vq7tsS39M6eB6Y
jEdtixMrAyqsJ1Td09THmKNLUomThtJHGQzUt25NJGQq5oQ13JiGVKbBRCo06Lao8DqMgzsb6ACl
aZ3X4T7DgTtSBqjd76UGGSZiZ6NdbiNMMI23KdRJNsG5mKl14vgFBC5/2xqISWDPpMEHm7tLBsoq
1J5m9v1Rii9D7S9H8LEMtXWRXYrRiQNc96J1LV6y5inIym0OC0OaL4wodVquUAMOwNtwTKiYG8cK
D11m8zDob/hoPbDz4gmSqeuwxIs4LLaZGlyrmrrtR1W3m2pACcIV573uTON77Vu7eXEBjZVNlwfu
TJdRAHqr4+vcwOVKIb4kRbYC5GHozdIZy9KprepoxKNXCvGxVsV9GGR09g8Bh0rfUgxjlAJMOYaE
tlg4iqXPYtleirQ8hhrmwdlm8F8aPrqGnD8UGWVG6XXWr7+wADYKuhrfDHZz0dh58Tqryk6oMkh5
FXCHyUszaPgBzyo3iG3rfQCS99vM44THuLa/Lg8sKzIHqQXknc/BfyqMCv8voheIlY6UhyozNkKR
b5OJq438e6rHG2j7PgRgZWHx/7LKxW5yWMslcsriWqZXuFRCdBX63VLGVtX78qvBWOk+pDUNEJ7E
ouJq5Iatppw2EE2yDp9UyCMNHXoErca8DPmDbL0FEi6OiynxZO2MCH8ZNv0hal1JwHpivA0h8g+c
6Mz2rbT2y6WN8UZKy8fRxzJKEW0hxZ+87U1XGAckknw3zSLHJ0S5QV1L/cb4F5rRSu/y56EY8W/t
txRsklwfmaauQvKhrVR7iOOvWWrWg9RtzPyt1cONlgeHmW4zq+NNaY13MxXdwddXWqZvW3OATdGs
aSH3VtXsdOxOl0JvqUgFDP47350C8QmU2KMy3/pE+dW1ApuSL1ejTU0idqy2r8GERQyzbFEJbSmz
LrEAr3o26Olj4Srwd8NLJGLzJLeHCe2LHopeVgSnepyPaUkiGvEnywwAx8K1xok+Se12KfNHksdb
PWKiV89ODlYj4w+Hl56Mk+0IoTUHsZJ7OzFqVlvnmGH9FfY5vqgw4urdKCanqm/cIm7dDmBB0OOt
iElmlqWewOBBVD/Gip1fkP9FJVmA8287liqxZWFMJi/5x9+25aiPktSSc31vlA+Yqak8g+0EFVdw
AfPDkpnl29+3ZfU7mspslnE6rAO2T+J2rAWB/m1f7rsklrEX1g5z0vN6vtdUuGUabgz95yBtOpCk
GlC/NreacNcxx4zn7TALTtM2P+Kpp6rzPL8jpErFY4Luy5hx/4TlV8fuaB5G+RaWdwSebjFf5Ycp
habUbgKdJKHxyeAk6KQH2kc8LbctCQz6e4nzXwusI0E1hGL892vlkv7X7aXYMZDEoe7+jrLGvYzk
JvIJ32vQLI8aMKejUHOkVYyd/+BWCjkuNHrdsBZBi8SOO1AxRizeeuh2nBoZvElmDcE0OZn8Fuf9
ZZjPaT++y7CQgLqvjbGkWkrBdpSH5zIhW2Ju/Z8LyjHTUIoj0Vr05BX9OxBg0Va3eBkGJua6pGiP
6nd/mJ5aBqJltme8FVqqO+aNO/f9ZZk2jSlldxJtu+xpWkYtbH9lxHYfun4TPsiUZ8hcLACHeIg8
Mfo5FYSKUo2bk+IsAGFrSo7SuzN2YFP105iJZQn8Bo/nMj4LoX9v05e8lVeGAlF7GrbL9RtVf9D4
da3k16XM07Vs59fTNeJfqbrOGQ8upBSrOFfDe9dOBC+iOcauCp+7bT7luHWDmc9fOe2uwZCacBjk
58bEmLXDk4sBZBTkZ44TR2p/ARf7BvLsXKnuoBdOsukBkidT8eTmsfYlL8azanlKy3eM9F2fV66o
FlfJQJmupo5IBid6kQWkasrquoiM/G6rZu8yfNalo2U8yGRUNHy2Y2iHHAF6ht12LlygunbzuPFH
35PUxOl0TPcSIVqXjIDNiq2nfajYALtEuDRsJekykG2MA9lYa60wbwMjX57amsLKDlL13EuQERcr
XPU9UbGeNCG2D/BFs85tuuYcXyuNQ1Ph4K2YluVdE4Gx4tJOjTxOSJXbY9MMr13q79q4e9R85ba0
RUqNjzX5Rkn8nGut56f1YYEYYjivCX2wGVmuKJKmKcpklRBEYfq4YFXU65mJfodAuwzQqXtTpeHT
zyCPW4kbUHArRehlWMJPm0aR3BQMX8imM/SxywjYMbDqYvDOKO4PQyM68bRJtAa3NI6aUsS7kGMv
iPP9YuK9TN91QgBa7BnGhbH59Pd3+I+xDFxIulU8InSDiPjvxEjJtEa0Mb62H9qPhb9ASQVuXVL7
LHql9B9F6/fUGBwicZYir0aVdHblP9IMs9SUJpG39hhB2wunETDebuZdIThSTmYgDIb00MEv9OcX
dWjPvdqcIQNuSlzYNZKkpuk01q7pB+wCs1sZbmPYkXCgrDOGcKXp50o+tKb1LCTiMZaxMJfB+4NR
cDrlKwNJJgzdhMjbSM5k1RCYK88YvcAUT1Ijgs61zwIJHKIJ4uAPXsWDV5qnUd5XExEpc7T9+63/
o/H5dTMYvRGTAl/NEL8NI5WYvkSMa+Lf5afFrFZV8MlHGiGJ8JFV0xvFynb9VnzDMneUnYqwENE3
0d4j7TUsr4H5U5TMMWWgaT1w0vSnoe+XTy1qI+5zufGaQRtZCYrhlv2rVB5K3KktZjP9gPDkpyw6
f7+gP2JV/v/x6qi/FqtHkbHyfw+/psxzzSiz8uhn6bqWqPtLUIHC2LAheunwc2g/C4ZdA6dgnHk1
YyNzvMDST+ghxOorKDGQirDUkJRtKRyt5NwLD4KPl2klTR7gNGicaD7PNLsyyHFiJg9Kiue+9jLr
MptPsxZmbdP45qpZSqMsO6gTu205PwG2B2VyryppV1lfRmDZlMmrsVPpoRM3K/vNJISfbf8za8zP
+qPAqnikeZ+D5qgM0d7M6/0gxpjzE1rdBs4UwYfJ0IZZloMKeoMZ8Ks14SXqKxT9waE0qNowepQe
tOKkC56ZxuuyQ1YhfI3lqS5u/XBIQ/rc4EO2HvsM33DMictRXI9D4BW9GxgPk/hax/2mHKZjZfnH
cUmrbhy/+8rqa6B6fqSB5Z0TsTpMabLVsVno8w+gf2+eY3Dj2lay4CELi7MU4+0TP/XKqalxvhqe
9DZDcJV4sZm/a4R0zgit5uBnzvREhP7w90WhfNfwLosCAS/hYDB64Vd8Z2MG1hiPYl6WRzFPngwz
szucLKjwJacoI3qA5tjAYa8VzVZY/KL2kMy7NsoPMdlVyP/adjffioGSOI1pH+l7VP0wa44Me77R
Xck4BqyjHOFaPruh/KGadgx9O9OppTFh+aA4Z7GtrZt10x+GdW2LHg49a/FKUgPV/Ht6FA7CAVNc
aTsQB82YAMcDH78Dw27w8iFW5ozT4wVrxvXkyE60lx3DJR0FqxfsaU50whKWoMV1trFoeKrvwkuw
iTb+DnjRbu39k2Hvy+18wOYCew3SsTbN+uNs/rK9873wkp0kl0Jkm+CZFNrkKRIhNa77Na5rJtL/
5+fiOG/wi97kLtIV92O8W9k62Dcn9clwow3/5mPIzvTebn95eJzwqMNkJr5MjuL+v9XMcfkjwsrf
LSYyw5OExQ47J5Yfb8dubUMXXMGEOGSn4jQBTb74nu9F1+ia3iXXBz7Ht6Y9LLZ71ovCb9CdtfCx
n7qn4t34nDGSBfHFfEl5bBF0lXSRBRisOt/zAX2F9rNJWZJoTaRQv/RG9BJ30T2OcLBJ0g9MR5F7
EnJshW7e+A8eE3rodcFaLUW7yHRiciJHHDkaAex0haVbxM9dZTkRHpiJNa8hNbkqY0MSa4o6uUsy
840u7UagNUR6zJnFIT2UUb1pquijD7sHoXhWxvKqwBxPl5QOKfKsLHkYjOgok26bqh2nROW1jM5k
U30eYoVmTrbbXtrNZXjyZSZ5WOepdFXVUyRnbGajturJgStGHMYZShgJsQNh9JzlmKHGdJflU6/5
7imeAgeqC1Ma8Vin6cvIdDAHzxOYrGHRr1bnJPAUaziMHW52uISabb7TysrTmVGlgUTnvZE1LzUZ
PVZjxczLZ7MkHDERDrL0IWGxn0tw5MdVMaWPAX3D31/kP4r9X+8xGRg0UgRT44Hx381dVAHvKzkE
EJYhkeGfGl/BuxPpIW63Be075RCjIKdiw8qi4lJw2AzIfdpC2xktI+GayJcEtSThxAnPvYFNkUzX
TEFbMvTyairx30k/SZt7gh72j13I/M4HWT48QWQQkaGeEFfw7WTS0jI1hqwvjlkAzZmAIVNd1u0c
OhSXa2MEA882nXComIkYwY+atOWKqescXwcdmeDgyMZTRYE9MHhR6zfJxJIpPomJjiekJo9uQVam
Oti5CGE0cLvQsAWpsXWYwIq4lc2nvvgcu+jaZgPPFWvB/EMhLx0B0RT7b5J/g+4jCqTSN2yP1UYk
c6UZbT05cVBYkbRSL2WdQiYZXGayByvmZFUbdKTTwZervYDALWQyRxo6RaiWq2s/frey5yDCHiR6
QVZm0zyaueyFNC8xga5xYh37ZNw20XiK5tRcVc9VPtux9i9ykfZdZrDceBXpFXQcS17EN/9dNeks
tFmat9x4QkSz+XEQK8g/kT2E5U6KySTo851gGbyJ3a2VVKJGTGZ02iqZg0tQWJuI/OjBeplUNxNv
enwfxJsSPcnJNkvCkxooTuimgb6Dc0ohhOk/3yKJn9IYAOzMVJEWzbZg9MxavxEFbILHQ1zW6zz3
LAPWJ5RPS0D0I5YXk/EdwcEHPQidsue18yNnJsNizDqnUeJzK9anISO7UBjCH6I1lP9Yon8CBxCZ
LY08DdOAjqd9Aw7EMBTUpjGyYxXVjFawD6DyDzyDWdo/XuTvNT+PZKHdUZQsWTb07v99JFqhdHIR
FOkxn08CskEqufNgQsYK13AyP0nefG16ba9Oi0A/PiqZBp0E1zSf+MCB2O+iZYg8ZQuk+sIo40cy
CXjKwZShMUb21h4rA6VjxQGc9rtANq5///z/q26G/048HCMW2F36N85iZ6SxmbRywuhchaA4nFKC
6UwxcEQqGFXvIH+cYfLEzNel3hWDzyV4QzY8GbcqRHRNC1bB/+s3Sol/uEhlWnEywhjmtGvMo88X
+Igr24j2BD5cjWha+LIwRR2L5B/X8oeUAMt8UcXQa0GnLE35tW/9BhcV+lTntPDJkSMC8GRSb9Kk
I57+kuKjTr58muCD0P1rqWnfaZ+SvCi+OMHA8mklvlvyFYlhTsRE+4dmQH8t+tdhcgxi34mDNBJ3
TvCTa1KnDVJPE9HeY+QQiI0Tz8bZN27J6DtzEOygGhRi5uSIAQcnDLo9NPpVYexnHzlhO5Nklmx9
Heq7xhiMM9nSjkW56HAkTwIRkSJn8cDENfPtTV4f+3Pn5W75ywIpxEzOvjIpOGKG5JUr8jWp1HCm
W+H+/NF5zYO0KnZLebe4BUJ8WiPqWUerc+NhrXm/hzjwYm8Z4B5+P1fHeYVeki+9u+7H2f1aeQAi
uEljyEt9yE+4YoR5De07qvDzuF+s64yTiSstzHhY4CbmmeUeRsO63FAlnuRtuzIesdZyTH7MJyad
z9b64iVLssAzNrbr1vF0GzdbEyvqZDHMxEJtr8G5w3SOGrDG+lPZJDvVQay5sp7bM2yUY+YMbx8j
TY1TYoQIqW/drOZ7Aulu3s5bzsryNX9drjKjFoQfvFyBCwuPkvKDAo6/8Ct9c7fXL/hWzuLMSXbj
G7w5LnQx+uv3X9FuMQyGzc8/F8/e5bYsf7HP8QELPumvuzZuKCHW/T7ETbvFyG/56vuVIf/40XxV
3p3x6rp6TLAYxBuu+KI63UW7ij827kkdchdD4gznUMzi+CbLt0pvlONesPpKsEfwFstfbvFyX/AH
vWIy+oWtNz86tHlgiwNd4GDgjQQbQ2O8lDNv8VRG/73Ci/TKY+IPcAGxXa1hH9of98z5iLjIO//D
VlXbfCy/nfLVlE2UuWwJ3C1+Ouam9y2NJyvsfi/573c+CT8ycPixzt3N7Q/8wLer65af5u439t7F
5PUNS+7zUvJ/wAjZVysJm1ck54ePYA93UDnkHalLZMwNGHrFVDwh5UXF5oO8Vo9ZpVFh21nOzlgL
SK4LuD25Ir+n6A5qHVqd9tZUu3oiqk2/qUOyKyeCvQHzLdIg/QE2C3MARmGy2dIVgyLKCGz784h4
WHyzfiG9xAsPePUxRzAWqQlNcJMhJR9jbgqTJb8aoLWBGMhEjWoE7EmHpLxomAvXwC/oohkyX+bo
HW1DbWzVRdupU76Xn/Bi1iViOFkCvVIN6CEK3TrPLRKdkRFzAPNR81HOBp450ryu5+Kg4ojQQKzk
/ZKfd0iPpv6zKxVXRqnS48OjivlmECHeAtbMnurTT4TWKlCNVRVg+iDdZQJLjX1Wep3MqaygVglZ
bO2hlkntqret5Ro0TMZnL5RH7BNW83SYgk+rDfZBr7l+DRO0Nl7YGDLp1OYI3FvIGDFhtwDM2pjs
AhT0EFGIBIhXiZg7quBmB4Qp9C2tQ/P60eeeWbwsdYGETrtJWzeP5IceiCLlx8R7ybfL4ac/YM8d
Kl5gEV1uKndVw5G68s+tNu2GGNGOSNs4CF4USXssbciJS28FpgcA1pYbzZwzheY1pXjtyxPz1JVV
pscwtGQPuzB/5QeONBPTN4eZ5lWtNwCuK7odRSexw0kgYj6TGyYuS7AqWRN++SJRy1a95umi7i48
GYUIQw5rMqknxViVZoGTiGT30ZOU0cs04oMGPS5VIAzMzEyVeFs27HCo56D8VW5toLvNxZWvbXMI
BZ0CcQLexGA6UkhzzYQpg4NbDZ+Bdu6xnmoNvDCz6DZF6T8QpV/w4+/zm+WcWtyLLBPfNpRv3yAy
qzbDNitr/xDWNOXBgGeICJEXYBBFsmhHFomhhmyHeMcpMLlrwx2tV9Po3TS6Y2+7lrFxMOHK9feS
DLW6mCFR0TV2bzIuK38vSwgKo276/mFNpuISfHoqXfVbXQINL0lCLfIPqIWzJtvqTAGtKNyIXXf3
kdPUPklMmeun3cecC9sqBz3IcJiJG5t6bFPXEusDNrXxJJmPaRGC3EeupHNdVQtzm0jKYdA9DH12
46gzo1vC1MSEIeunrtW2oFEYq7as+UdNTM95KngirotFuxdIvCpU/7MBcy2V5CAYodNpHNotB147
uj1d2timtlVK+wkq04pyhREGm9hwrLPPpjstCju0PMBrp4QG1YivYQb+L2K8wqA4bUtHjmvqbmi7
rhYbHrOmdcVWBYzjwP1aiRMWh+yfAI8WZ1xhBoQsOxW5tmrSrhux2cg1Z1NZKetBNFaFjAUIPGma
lWIYyLAC6kowXPHX9Z3g4/oH7DxC5uEG1B/MM3WGMeVarbcxW0frlABhXhN4gQyXkxOyIARUYUXj
1+MfW5q0dnhql1TTN1qoFC8XncJ3wSL94DTANayZl5XB2R/bLaTFraD1u3hudksXgS4oajdTY7XM
JtId44CVUppuatIixvFFTAi4Ns7A7eip5GcjX5YstLN6Wwe6I1WgLxRY5gyOi7SmsoWG3GKz93IW
tpkclKx24+ir9EWPez71dDILDVFkHK9wXBTrUk8PQy0wlceOI69OEz5FRLqspBZZfDTf2a4xFk0c
wRuVyc0UbaP3lss+pDQw/SbloFiEnkbDTSHiWhpq2zcf/eoc5LUzL/MSGs2/vxP/o1RH04SqEq0X
MLfxvVRXGIz0mhaYh2w+SqHIiLe5BDHHFIRLRR82C3cpbq2T3D4l0MbVlBgrkcGeFOO4Us1kkL6V
Ar+tudL42Amvkz5vmuQtlovPOQwfUtjRyC4faIzJ2i3dCDwGmeptnKk0iDStzdwL6uL296vCNvLP
N91UZNRSxAgiala+9Wo9PMBAEbisKolffRXp3HwR/HCdSmS6SF9lJNxg9kKEP8iZcKIfFzUpsAuo
jAvdSlCU4xB/ycrbiJtMe1QE/cVSSBluxrVeVVdWrJck6VVUmke8NAmhfzTM2k6Ah3XYtTJM+hAS
oQ+DUQoZF8BTFY3wnOTdyzzh9Vtk9yicDjXRw1P/UCUcXnF/yhnJY82EbyND5cee3NahPXY4q45v
DeCRhWNUKlwC+QJVxK6o5P3oLWqOYkfiLb5W8jaW453kZ2/hGGHKi4QD9Qnx7qOnG4e+RS054DLC
Dc8sztV+E8Wfo3IUxmmTRyog1gtC4IxGP8JYpOQziZl0REnbVfVKqXdhXJLpxIc3cW4lwdrqB0cw
lFuJUCMdYGbLoDWoWIcY7gQvwvNIWtDyeBu5e6ot4JYxWOtk64bRVw+XAlWhbabHSn9TrK/Y4j7C
5sYrKKnJr4P/XmcUP2pBpJ206Rc9SoZ9ZDQhjFAPZqjYhjq9RxplMAdlNBrXqNxFxeyWvob12E6Y
oGYLwKSi4vlck8Ax+vc19kuJ9u0wsQxFX2BzC+HULzTu98ZQLWHgt5l+ENKGpMaHuIf2Xr5L2qGC
dyQDoEX5qYMV48/BNjqloYeGjnIvND8mebxTSFwmEZZWM9lNB5oBydhSyEb2LxX1ULIQICPQFgq8
ZDY3C4G6DX8aIZkryVMFVGOop276otYUCxybiShN8SOThxdlEl1a7+RjwgypHnLHx02GWHQMK2ZI
/cW9oKITBh82VY+lWOT+/b78j4aZVEWTQaX0/7fmG54klEk/V4asHYwApWb+U5GoRo+a9KCThIRT
GsRPX/6HbPAPdShlyBI9CPt0wQ4R4bMf/PYwlDwa5zEsSC6BlNnl1jqW8C4zD6ISeVrzGWcn7lrs
L0BByd+0O8Y/TC3/B/qKfwIZekviKv8Qv103yvvchIXOdY+nXq7c/EdkWRvFD710Co7StI2Jm9LU
fa9EtiRmnp7m9oLYWKJoyxMLXN4lFJZ5+lRKZ8FnsBTdhqE6qDC4JSE/9S0J3fFeRgEhaf/YMI0/
QUC0vqjwZBY0FZK17Ke/3T9NDGKpmxX14EdQiGf8nttoZUrFpbN+msl+Tig2rXwTXfW09kxIBBH+
anDST+iWNsyzCCWHE7aT6sST4YIV4ksa32tL3gnx2mz0exz2VyEoqfPwX2d2Nxu3WWQaz5luoQ4o
sm0X4g9tYs8McwOtBAwKBY+C2xAfQoZFVbuzYsaCP8byh0QoBABfhlMUG1Szx76CSvo0vUSAEGMC
/EW1xO4pwwUvGvZ8b/bTMwSblGDVQYGFTJkvvfdC50pm6Jj5U2Qwn7UVhTPKzJ2ZHWUIoJyR2/z3
d+OXBcR/9wxuM7eYwCzkvNb3YykeRsmXslE9KFpv65CkU/UjpoQo4tSFMCeN/j4P3gYoYZzBKx9V
Wt3EMPtEe+wXb534HcRnVUChNQ24bMuE8FISHlnO+S0iwGzghiaGFzGrDgkdH+d4y2Cd3HBTTh2t
/Uxx/irMRyP6MttiI1KL/f0CvzsDgfopAJYiRjyIOkXN/IZcdn6Ma5wWWofZHLF1x2qscaS68UwS
mcqfI56dVlEhmCWVmha2sSPF3ED7I48tPFfC/e+f5k9oGzKsDCVdJGmV2eZ3cpmQ+IbaKb5xiAKf
wQHmB758DzIkwRjp9KNrgOMYH4UAHx969yyUD3BLNnGd7yJsEuysYCCvdFiHnZnYKii60IYqkx0x
5THFfRnnh4TVu5guJYNFZONbz9A7kkIK6CAGaUAqkRBkYWLYTn+QjbKLMabvP0woDuaUyy8k6WuQ
GmtlWuZPtf8ausvA2HhWn/0Z1gGTyxnHK8y3OpE8e14fobCjAQZRV/3DaebXG/6fpcnkBVKgxhSA
AQzP8b87AESrLpMMS2FUJW5brfRktFN6ebLaym6q+HPgPLNqt9JuUKyy8aEon7rwZ1m8jj4AUmSu
FhxyDC1njCccFxVXWF5ugiD9+nExUMPqmqETjKL5ljT5qz9FtDFDu14op2KBWVqPoAFspIBlggQz
aZStWUy2HhivFehrqyebGgGUD6/WEp6tobtbafhQ8Ix6htS6eAvC1474ApXzpcPRbjyEeJYmpbXD
edfRkPwYoMUl8aE6Ixqac4bVuaUfJSvbNX7nYRtgWMlj2B2YJUX5dax5aqV4oPF2O/MIHq2MnwG0
5aFMqflTPFnLnPgRGh3/ymsVz3yYfdjtkq7aTSjKQtqbZDTqf+wh8h+lLQ/KhLpBjydj2fN9Wu9n
pmJlqKoPtcooCm5nAmwp9AQ4aKhJlM7FBq9muwYYkP6PtPNabhvbuu4ToQo53CIxk0pU4A3KsmTk
nPH034C7L47lLvuv+vvoSBZJkSAIbOy91pxjQpk2p5eJNNkCPUN9Llnexq5MOaypZ5q+hp1qp75W
N38+8aTfqtfrNmLMMhVRVfXfdeiUX5Y8UpVjqL5OwSlqBU9EcBJKSAlQBvYaK0/lolCWCHV5q0oB
Vf7RV/C9Vsvbn7flPzcFUBkXZDYEmtqvxzXS0jKZ2kU5AhqiPeCE4f9D9/L3MghTDgYbDBJU7Xnn
X8a9LNYNplcV4qbaVRD5SKnozDKmZJRSgoAjzh1QW1eL8qBkqBnm7oxn3J8SzH8CPvG2OMTMe/WG
iBgp27DAfVxnaospuFE9ulEpun/eK/9xFFFqWmdp64xJo8Hx626RxDlvq7yVj8lYOCUgPX3MvUpR
9jkCs8xS32TUqAUzZ0Vj5kK2GJUBtdkPKmVJpMVZQQEBcpWbJKeg0NxwIWpVl/etUP7tWFrnTb8O
THSE1XVb+QwB4X3paieq3GWTECpHVb5PMZil6kUo8dqhghPygVnxuMk1cTvLn0FTbDLmdzUiHzlr
HqKhPIj5RCFxek5S1Z2Sv13ufj8X2TYuLxIUCDxPX5FPyP8n7jLlI8vgvkTd9VnU+6idUDYyoSs2
IokfGguXpbsZ1fXPH+FvU7aV9070tYVYT5MxXf36CYqlFYrS2MnHtPAGCzmWy9RXgIE83v/5hX6f
0X95pfUU+5/JYTDrRpVMvJJOTUD9BCClUNUES6THXi3dzdEtRfH2//miX86oNhukWpZG+TiK+5Gj
Tsz34nBiwVrX8H6BA2u7If7bBO3naPD1YGP+QiWEbFPa4l9MO4oSV0YZNPIxOI2kDEffJFoiZvUj
3hPLJVQbKtQIWFDKm0VpR6i60yvklbH6y2JifXNfN4NsCkuhLoNa76vwMCiLSYq7Amh57XB8d/lJ
zK5C+JdX+XlN/+1lJBSVFhJ8iqJfBgGtKwM1GTP5KHXOSPWyoioeCJnbKlfFuA7BzCp9vs7ZVq3A
4ibJuWaBn1edzwiA/piklY0Ae0uOWIIrNvVQK8m9Drlgp77N5sbSclb8mRsVTLC0zx7cg/yGXcbF
7fuXq+J/TDx1JiQARBmBQY19lcmmoRpNpqCJx5pyTI0VfqDvmZCmvuFlo/BE1QIWRmSdK4hYsPr+
crSuJ9uXPcnLW2hnVTB9rKN+PUXULDBp0OvisSNaPY5uedihd/LTgK3Ra1vsLoWIAshwZmHZ1lSf
kgBSsFr/7az5TTkAjYZcuZXkgu0M3N6v20Ftm+tTz26Y9BkdtLqNWrcdDarA2JK170j9Y6lGON5s
8ETJcQm5iDhJ7Y3RKWJHrWPVSPf3z3tHW4+jr3sHNTH7RkJSjPr0161SrXwO4sUQj1mgclJpO8vs
/VFEQ4pCrP1RIdAUBHkjLenFgJQd1cj7kS+oPSnOcfNpQFbGlAnEZFNQM1TQIaXSZ26tDqv5Tk9A
nqcFLIjrAq4/sVrCkpf4MozyNZpyeC9XtSEJt9JvQQi6qyv6J7UVLl0YMT5Lbi4MSN8mb0SyZcgh
paL2oS4FenLiphKJbA+IMpdnA5dg5Q9rUIguUSbN/3It+dl8+G0n6Wu3H5CpSIHk153U9szq5kES
j0yorl3a0vBTt5V+ikZEe53q5YF6yJG7LugBo+gy5HjGeulgLHBfJoJ7ymGPGuPKuPGmhuP3eGqO
koL7Qm7p7oUfSqNBd+yf+NB9zj+Psl/SyhBV1Ds+m1ewHic8FMDU6Xso011SFu+GJnsdbYclL9wy
XK5xPnidFLOAz+4LLf5mSC9/PlD+uWh93Qn4gdbeDGmEHMq/7oRYWv49jSvp2FA/CotD1e6zbjP0
NsXHGrx+4cuII+mMxMU2pNtp7IbMKVdlDKE94HncXD/05C+bLDPtDEX+q/Qa0lJKbynFyGITt98D
XBb9pjKv1ewX4aZGnaVNB6nZ5cJRH1zgrmqEhtDAD+K3wZOI+I9o7xHg8PxQWc8ShYJW2TKrrnVS
u5ZzYmxhNNlWfyKgsSigGXht4NHSmF6zp+qDxIGthaXvqt5FiVO/WledAvGL/FGqbve+vES9h64T
Wrol7MvFycmYCvbVGguHOOwh6TyBQEVzk8m2SZ+lPIzyk2FdwuViEt8ipnu60rN0r+YedkI1OmFQ
CWkIFk9Y7CZiMepvUYXZbxup35pmMzSbsXjPALtr1LAP4eTwVQPNQgbSYrjzaUhozUaNtvGykWRP
2rawM/H96MkdY1iEwLHcBtJhwLeNd6zCLr1J500tfA7KlhJRllE6J5HdGYcn2fBkjjbpvYRTpG00
KsmydBCCQ7wGgG3naaPxOUrwc+VtnnicZxZOKHpip/qkNI/y4AXkBLPy7PR9Uuzor1p0bBS3F+yl
9wvy7MHutwjC3AA+vORa36IfIr3YPPSWYl9rCPUdGor2tTgFHrhJJAkvylsU0gLmGuC0+l4bMSY4
YnIhi4Av3XoqTOCQniQdaskJocu0L3z2kuoqtqEd48aPeG75BSpPj+CqO0sd5VlXGU6U5cDBqequ
F+3pTQ+8hrXXVaa1NTqhcpVjX4/9FiwyUgWNJuARJWase4vpik/SNdPOq+3S4eKIkB7+EeV6k6TF
BdgSxPmBxEemks3BolexC0aMOI5eHuPJaZBQkcF8sXwqzT2eSs1exzBO3MKmodfLh1R3OPg0fT8R
bp06kblfF+wdHR6yl2xIU5G6k6jSIauNn9vSNyLfiJ/CwaPe0AfbJnHEArBCyh8/dQvIZzpU+p4v
Mw3dfn4d59dWr8kzvAXTa9Td8fnwhYyrVOCyOS1CCqU9ZiH0pJ3EaQo8EvMzEDVblylQcxec+cWR
lxcMSRYLkPmQVPRdXY1YSRlti3oMs2NRPIqYoATP0g8zGaW1YyWPQYMey5ODi5LZ03NF8saoIZY6
ByVWnidcYUQU9uRLZ9k+EncC0uW82TGFq1DtkPdLyiue0Ux+MsfHUfkA194ku2i5UEibeO0I8InH
V6YfkGZIjCeTG7+N1DJ3XB4SgibGrY7/FQFDyqUjPsTtwQzfetPHSyGZzwC5VdNPtHPTu0WPi2Ym
Z/G0GMdGmT8pnwOx6TdBcwjRiqI0RQIw7Ydh2wjb1ljsVjuJ07GUro3huUnpa1T+rfYSd+cG9QYp
RX8een+vADNzYJlsQGqll8/s99eRV86XEn1oJx7bgENI0/w2ljwgY7j0ZQHNyMilVBWoWwk3ujXr
v5g96MOtlu5bBq0B8bNqoG1dGmQx1zwkgCr6VlGiKLXQHQPjwHohlSKbRZ7DQqVrNlRbAgawJpuP
6l4ZMOslZPR2YJDajdjGjhHezP4e1fiWyevGMJVtk6a7roKTwG5OdJQOXf1S9qFiq0xqEq3iYFtA
edWnoNsojeJLMdcH5rXiAix0pAKS7hUJKrlhvsCbdyK2txhMsF3aW8EltB8+p0TZTGV0jCQY8wHp
DRXFOS0BjZ2TuzMLfylO/Me01ZDAu1PeA3dIPefLzMgI+ol62yQdZTo6KMdtdlqCA9Xyq/7HaByN
7jzQ1legrxabhaZCfmiXyeuCzz9//P+x8Fk3hAOAggC4afXLxNGQhrEuswXtUdTuQkA+Yk8UL53A
INAwNMe2FoExqO7bnLEKk1J8UpPZEy3oqclnKMj7RPjLJv1HicKQLSZEqiqDcRa/Ej/btsLKMmXi
sdQR4U8j1jDchaV63zEHiLj4LISoI1PU+8yNTXk3jLchOqFcMqk1Ws3nILXPZqLxGDz0woOa429G
GPnnHfdTi/vrjMVASoINDwMNit2vM5aeHp4V5TI7rn6uKUcE020Krl2NHAqp+BROnLmRV0mMcPF9
FaRrSdiLTYCCQkkJEeaP2zLiDwSQKClBJffJeIeodMfaOjbxRgEJaosAOxXjZp7sKxoaK2uq1mYH
A/9lCdCYMIfnAxH0K0ohiEW947VIxzJgy1WZPCYQWMLiR5uf9MY89e5sbXUU9engZrgi0iFCX3zq
DYqI6DvH+2bgDMl1N6S5mtbKw5Ry0WP3ZtDjNOwQuUG+Z3tj2s0U+VUKtCNWYF9koERCsEiYnZ+X
5PnPe/k/qtMEVJvMX6l3aJLy1R0wppI2B0UqHed6vkQ9GjDEHmoa+jGD5xXDhyVZjOzbaC9J+Km3
c+ANc7FDRvsAC5wEIfoDTmOWe3PszkmhPWR662fAyNdlb1NLT9Is+80UP5VtebCa4WPsaMjX9Z1Y
m/d1gVE+zr1Eu+XioZzgLg53qUVq+7pYqYhNspA3LUn8UIkFUqdTWV8LnE8lgkIW2KjpkAnSUI+7
4ByEpht/LpSQy446eRBta/NFdwqBYn8mTfscnFq/3CcGc6sxO2C481i7O2oanYJRtEmkAqXpBPC6
hFUJKBheI+c7rWl+aD2zE8TVfhFpr1GcsEQvq1OLV5LS60deB3edzNUxpNXmtEt5DfnU+vCNNyz/
ZRX6zzT915PCxMxhaiBIVlb+T8fZ/1SMADBn0xSWEDSr1NOvIVeLml1jMMAVM/Di+apDBtNZbeoc
nPFKj5AclW64qIqbEI2JsgKf0ssykLhSicDSDlJk7EeFTn5sHAZE7CrL6jhF4aY4SSOeVmFK3k1O
1OHwNoe7RM83LRSyspHZyyLzLG1fj0zax6ewVT6UeLm0xNq0mNLS/r43NLvp7ocUMrQ4UHMtrknM
SYZ7JFFnGp07QTGfprj2l6W4azLl0FPlyKh6hSRyLUm6E4SDJL33E6daGu2NxPKSPiW/SdMXmhOn
sQr9MCIVNr23JvloKfZoKds6unfLFIxKtsuxgIwlRm7sLUP3shiJ39eznfR7IOlUUUb8aGpE50e8
VWu9Nb5fy4yAknk0tG7QaLP2JGHT7k1xV6H/X8drq1L9uhOAQa0T8pnrxwC0PFB1R5nNgzrhyV9u
cgXBrhixrWOmWbugKiyL5YKP5pQkROU2u7bZzWpMH2snpXsEV3zn3yJUOSm4awrjh5kpWxgvK2UK
ZLnAEDULYLMoCas0H5kzEI8mIoTJAsS0jd1m9CUQYULrJIIz3a/HqJ5iKRrAfiQUcJsieqqQ3Go0
mXNTcEZEIhnWMxh/IbLsS5bsyo5UYoju2W1J5t2SKL5KHbTK47eeD1BMa8asBk2Sy+lvzxZc07eQ
ouXP4lQUwzAyyXC7jbTfU7hmyKprZprLQ4PJ+IWSL9277D5LP4P8dZAPq3pkvXRMCqjRoCRLbTwI
3QWMoF3oGnTc9C2HpQASWxlu5WCdV646oVgyHx3AOKsOzgrHeCwCZxdYZ/NZywO2ts84hVJfRI+d
3F8WfT7JL0Ue+BODEs3faqcBjDAUqGRwTP88oNL/ZD732ymq0OuT1r4IbOFf53uw8hpKcQPlhlP4
XP6QLo0/vOmeeBYOCjFPozPip8TlYzNmkK9EevKxOoZn9d48QYt3WYL4SJnkDetaG968jWGycfPz
4Bo8Xkb2HzmrQn5NbNI3kz87uV3a4j55wlcPYaLgXKdYQ4BSj+zephLGr3wtxE/64pUfZO7xmbSp
jW0NwsEa1wyGh+/y+sUcuOeJQPgEyARY8WFPtluaE50dveNHZP1OEk70rMJHxDw12YwzI7l3yKKR
JzDm8P3ny7JOAnNHNZOmQSXagrE+CwcEfHiFVD6Tl3e4ZVhTkFFz2SgLpw5PJAqd9d6IYhPiaBUN
7/oS/GH2PatslOc81sCfJv77+rxJnnJ6Fx9pUrZUJnAP3EA5wv5DrzCoWBahh9kKZ0uK8ty1PlMu
zuT18TSf9ErlARwBsgAbikNKioRsV5ldPATv6Ssz2BawY2QLn1wXwNDCV0hyeAj2+MHEmKckJYCp
Ca+QsrkIWNX1ZXlxXqpCYprbpI+v0OwZzTlnhA2DT6FZSJvaQFuusPO3fDd/Lnb4XqBSwyL3c2ud
/Dvb1dAdruzgBYiS/qI995fxvToNz8uz+s5LokXD7SjS6DX2zXdsu1sAASZHzVt/YM10Fo5QUh/E
B+MvTe3fZYD0XhTkySxngCSQIPrrQa719InbJhSPc0nObFoBSq380kJp0hWPOZXueL0qcbhk3bQR
rXPJ1JbrgMbUZ2XbZusyPp5OIXJOXTuXp3RIz9rcwDRV40uF5rZZ1I9ghthKWlfm4gUAir/szPym
qW9SAcNzgQy0SLhsFlhONbqSbseCZd+qLFqQYHTl9c8ntv57rZW3TDwRb9iUMfh/qemT6pukfZ6I
x0j8oSiTO7Pkbh9mMA6DiPaRcrwkllDpdksj7wQMClDK3KQQvWIQT0HzORbynuocJyJGXS5yU37T
G4Ija52OPgce2qkpDv1xKDyzGt2QlfKsb1kEhvKHWDFW1QgmhmTXZPkuidEwkvqXqRguMwjta2dB
KpO9uoK0zQ4/50Go4HDjSzbnbJ3EWuLrD7GGXzzu5wJ3iW6d5oYpr7Sna7OdYXal4yfXEWptf95x
/9EMYcchWkHHrtAA+roA1rWIyvAkLMdgGR5ViMl5GbuVHn0T8+ogFLd1woFf43sn0tPtRGSbXLF1
2ZdYrIfWZ99jsKBkQe8WXDAtuRhuZ4yQdrnmiriPp8xT01sR4rNQOVNgl9d917IsxSstk0OR5qey
/Nsw/7vgaD0B/udNfamnigAFBlmORDJpRI91gzdwiIriNk1ArAmEG4++Ib6EHOIpfmCbItDaLkHJ
LwOveTDZUE7foEMVnoSXSpcZgazPcTD26wy0LOZjnJQEIDBM3A1959azcPyRyupZ68xLNvWuHkPW
kvzC0HZ//rik3zsuvDOw8vjzVpeh8sUvnEt4L1JDWY6NRs9iuEbjDPuSOniCGptZTi1sk/HaRsst
jT0VsHS1H/7a/10vkl8uomwE/XMU45KsW196sNZQL3IlrxuBZTGfvb6y7s0peZM19J3ojgm2BhOV
Bz9KcyLbrzXfDO0t4+KBlfgvC1F1LRV82RYVqtnPA9hCzv3lxFfHYlC6IJ+OeGojdPQB2YGDehqS
4NAZkxuG2JVxClXmpzHDR2K1wwUvQmQ7W/aAUycZb6Qv0K7Cigu6FbJSBEIp2PaWdgVwFarUZWvR
q5kLKWTeKgyNw+eLySxQXzIPVHkhe6KUPyKfKRGbGqWrlIjtSpG1agPiLD2P7+CBLFVw/3woMLz9
x6CH9kLB8aFZqECNL+23pM6kPFeo8EQF/AMSQqfBQqqMKmmqdWauORe6zsrRyimvBWs+JxfEWx++
xojYt6HIpc3qP3pm9iPYbzdAyVvNOvgrsIfiZx2b10F6lhFhmEkKN7zxkokJXWTT/H9Ar6RGz1G1
k7iMDLhZZOW1BQStieVGCVvGS+iy8+Aq0ZM4sIR/FRGjaku248oa5FBgOY69YFIh3z2sX0F3EXvq
juwzpVnIsROUY11kDl3vcZmZ1Q5XIxEpwsfPQ8ZRl3YtIjsZ3N/gWrHpaMoaTfdJ3zY0X6riSSZB
sWGdWo6IrXuWjTnqKSOCsK9GD1pxP1WvawYUkTnYg5nRfG+MxkN8cglxC/u+776f1u9MA2x++Be+
btzCDTd+4hzD1Hi6lLY/e/6JB5z8EzedfO5cf3H9W2lzm88j+HL98rzeCNHpm8k8CJaWbp9OPPLf
//yYMTG2+d2XSR7a3dZn4D7CD4/RB09UnrmFp+9267PW9unGf2zo6WbZJ77WW/nGY24+m3fj1/Xh
/IS1bWcf/FRk3srJ5x0A9gi3PMnsSe7phmrbua1cEHgcp8XlZS9UiddX4P71pSBs8AK8UXo9tsSz
8/cSL1TbfHH/7F1Ogr1uDHAb+z1yLuy6d17s3WdDLhc/cnxfsv0dr809vo+39t1/3/GvJ77hfvWf
Ln5r84e3i3/D/Frbl/fWXh9+EezL+iJczp3135Fze79xC1vLbzLgk58/bj//8n19eI0vUuLj4hZ+
u8nrZvM3svfOPa19U/gMT/xbdf59fsu/gf4DdXLRnVO+fVJc/5070wMuYOZ3PB1xynxfPbls1OVd
cS9+6uHnXe/FKOzgDsaze/FXGyzvgwf5uwu3rG+NN7j+m9BKdsDOf3ryf96+e8Ln+fS0w9G52z2t
/8Pcyd6wuXv9vltvLx0fc+iOP1tsfmAf3vF76JXODovo+nc8ZLK5beHu1avKY7nzyefu1Wpbfq6m
VG4qnXC/WlRx1+42pfPE7Yn70/z6z1898IfrXz/8+3yru3b3hK91fV2cp7uH3WD7D6sxdbKxzg5b
tOQ85ml9TV6BbecXnoQn4Jd//oGv1cZOy032xnZs/vP5v9yX34QEour4KSbvEb2sZJ68WW7dT4PS
oTiHmxnrYEU1M6QGt0wg5T4V7V4QJ6eK7vOFhOIh2dYL1Y0q2AHxbH9Eikg5rtz1yR3UyAcdV6VF
CbSbR1qk5aaSA1unIBAub9Oc7fGJ+ZH0fcytrTiJflqR7x5TFGAdJqSnOfGG7DMzwvtl5KhAlCzW
N9m4ozLdlsG1WBvm02CeE+0bkAG6U2rnhlG+D5v4WMTiqevkaz6JFxr/ziBtAryhgyocxJpShPaS
mG9WFPpZxNoMeIprdT8WrafEjD2V5ruZH8Q1VYWsEGP8PhKXJs/gogfZ2ljES2Wq8DqglG3Vgqor
d3ShStvSrxvVi+aHRgU1i/DCTRR1GxrdW6wBd6q67hCY6mWqFMAfNBgmxQmjLnWMIHoxNKAvj6Ms
bi2K3QXy5HW5RPGA1WO0LTV3MREjzBjq5OQILNTmcgS1CbiVZFzFmWABWHh4AVllBTs1RggWkA+S
EFGfT1jpZSR0LT1sXdzGdZ1R/iDJRpIvaX0x84J1xJaCE1kTqi/kFYZi+G4Evz6ADDw0sa8Y5g8u
wFwCWGslkKZKuowSYVg5V4C6z7cD6XpmuBxnXXZj1LQEmbla3lwMC2LZ1J0jqSGAhNVJFPuW+d7H
ryuVsZgj1CrLY5iN94Epe2OOI1Yd/IrLEcLVSr0t7RGbCLYR3ABtSlpj42h85CAT3tq0vatWzQRY
bK0UWdLREJ3Rn8OCbEYyWiQSXMrdonTnDo90W3wv5uddzwdTSvNWsYhkMKA6NiQZkAybxuF1gCXX
Co4OkHHW7yN0xGMJOReSME64tAn3M9dSA2N0lAh3lRRs9MrY1iUw57WhP0IErmPKqn4SvQdh5adT
/RguIxfr8VKayocs0GHvymN6mPBizyz8K7rIMtmALZ8Kxbcj3hw7q9mTHIGFbjhm8JwS2BzSYE7m
zwworj6dlpEZwUeoWF5JTWIoKi+/zTLkk4GSPkfo0p2nSHgvlOpEZhCe7cBLRXJ6G4A8rJFHNLhS
vglC7L8B2j3m2cNol7SsFTHYtVLm6nCHCPJYZ+pNdKbo+B0uvF9cBKPGlR3nzwJ1p1mTSJtZz6j8
rJfvcy3YYqbsQpn0EgMFQFvOB9nqXzWiW1QOc2b2egyvC30Alr8XYaTUOCIuMZBmxWu1BUbH7Ev1
AhvkqvY1yNfgLulifgLUtS5iZzo4xE/Nchr2vcVUn/h0yXgsY5O09NdKpjZAqUJh6iIonR/ExbeS
sqMWvCgayKUoQCYNyEJHBSApBJ6o2w5s+GKiq8dRyE2rv3Oovksm1/27Pv9GdhBpYx4wprehn5+0
9BFKJHJTWJu9dKpgxfdKDUaXuvESXZcOkAyFbGi8zlRY21hjH1VJfowV8RAEJGBT5JDM2QX66ppl
j++MLAONUz+uHsJR91MDmfdieBIcHNb1YkpDvzw1Xk8rLmkrt4uMjU4T3FIylqr144Q9NiD6UGyJ
+WySYbMkIwePIFKjUsDDEEudyH48za+q0eFEomEsE8It1xclJZaxPmv1Z16PD0ZA9aaL64dG0W85
cDLO2wF8hWBtOdfvTcBo+hK5yjrElcZ5Gb6LOORF/TpPL2YFwBJMnCKvvY/QT4K7cqb2RDEJrtA4
RXAGqeK1waFmFZenIO5M0RGi/hJEd7rS+vSQxiCirI4kDBtG7IyQjmR3It8J2YESxqeyQVOe/lCl
yu6lyZ5kEniT+kjKBML9m6SXm0E6tWsYhg5VTLUXy/AqUNMKO5J1wkJZOg2e4xXyGNwrxSP4nOdR
jDEwNz4ap904vYR09HXBcpQp9mexOQZ5i4lu2GZcAwvpNo8U1rn8AFitQ/moERxSRUBIrPGky2gi
GZBpnSZWcYplwVbV12x5XfkBCsZiNd/X7TmkySykLSJZW2r3VXmNuMTW9bPSU2kW6TMMuI6mxNUM
vGJGzzl5NyOjMAQCOebF06tq01RXdD9L3V3MusbR8MIV62K21h5ft5Ptw5RztJO3GT7+ORkIUY7B
zCpbLQ7dSHru4ZUJlelEnFY0Ay89yiFq5UAHjKPSo3WLJL+dOQ4FHF7zwDL2W4lHOxA4YMLQk9Xu
bFLJl2HjSkp9meTKHaz8IoKqGqtVhiOeRVWiGQvneVTPUdQ7Gk9TltTKy5fwBW7MLM5uZtBuAQTX
IX0JY0+mzick7S6qoORRqcw0inOYJ4GuVkYL+bA+SwK8ELpOePH9rkPXwqrQDEsySU59yEClWU/i
OAIVq+xSVTey9T1JQcGh65HEW03NjDt1RBqBctT0/k05VASiNMxBpKze5bHimXHsa6P6VDWFM3B7
BRBWRFZb58+Z4hHFRg/tAX0KOg3g4ii1dMs1o9oTYulxFaePOaZd9EQ5PTjdxCZWASGPnvUJ/0My
4z6cd4YVOTFu4yWXNzjb9ahxSYRzhby+F5MPPfloQjpIAGenwO3F8Xs1c4VcZDekuNGlFloF6laW
C22HgqmMZAokZiJwDQNM0ULVkxJfiKTN2DBZ0SlBk4tCn2GpGVAnCVctK8wKPgD1WFIaXDCgLug2
R+kbDgVWbBXFXtKGguLbGA+ExWDyHmZyWWZHgfyhU1pUmIfI4C76Ekqo8qpm1woHeYgHO6BN0Ubh
pqh+mEHs9qnidvrgVNR8YbwSgerVxq6pHgyhRMCjgDJ/X/KccLTvo0r5l8wWbb43OVFyTteV4ox7
aZ3PCIe2iyBJ5Z6u7avsTlXyQ12nu6Qd9jleDQUOPoGUkuGFCMvqBw5UpO/hbtDIVcssaOzqY1+T
NdSGIL1r4h8UaTumPa48qBqSOHp9BGZOrvyow6Etk82XNnvWzUpAhypN3IbOdA0hA6YhdDAZ75QR
3slmuBGTp1SZOfKRh9SFjLsSKSjjbxydGiE8gynei3L2WNP+CXNI51XiRQkdBCyX+RDsJmW8gjfn
UDF9okQfgISMOqzv4tuMZXeiSiIB8c/0D1OKt9isonWbYWchOT5IVO/12jck2RloYYT1wN/BmIfz
oFkD/BLJnhrp3kC3mkuSq9PfGqBXLeITVRhnnYN1MeEuwSmGkSu0tzB9moJbFqROJwf7JAiuC4SG
qafIYJzyzHDH6fhzvc6gVpEdAkhtWtIHAzRE1ao/NFGAy28p6Pl2M+d5miGZDbbtmiDC/ElqyNBY
htPSULQcKxAbuj8PRCQgkVTinHfOIj9fywnqZUmfzcq16DXUFcLGtN2a4mOZPVRKi9FM8M0x2vd6
fGokvMehsQkTA5734JBQiCiAXmQtu2MuXazawI/Y8DeFnejpBwwDb0zRNHT5XYtGI5fZv534GoO+
DWjkrAf7Iqp2AbCemVStLs56Wc+bgg4hOWGa6Oucz4vSbEJpPhWUFfM23YrKozW3u7K9qZSbkHsp
j3FNr5Yt0kSOHHgb6S3LJXoq2KeZFyVJf19AMydo0uEBo1S6aWyQlqQcOwC0DZi+wXgRYya8tLCW
RGBRgshU/ZHSQ4Xfr3lDlTxqw00d7pXgpam6+7x1leXSWdKlX5hyLt9NjfMZY3PeOQXTLGx7e4uG
isKAiQ17l7FxVSo7VZEdqh41LerJoZUPLUeNQD5lxD4QhdM0MSvTYKBN5UYGIhNanODijCeOHCmC
oqoJHjV0RqMCQWoEe6T4TkQTdRoZcEAld7eiQatcV9vY0klmoVpAhs0guj1RactSOeT/kKy3bRnT
W030xp5GUFPgF+MoJOhCooO5LhVDUrqsTjytM8eASUKalYdciFxySN2pEo7KenlUSHyeV7D5c8K5
oDbJsUDqqMk6UMloY6gfk7nD7A0ReT5Ad3R0Af1hU/rxup9YzyWidRfqggt80J0w9IcQN5CVkTYF
DJywPHkBu7PE+z44WpiLqVEVNxQaVypkD00NlaXXqCwy8KvZeBoYdsSMhl4Oq5NjsW2127oGmiAI
8A6p1H2rqCcRQVR9q8tjiJCEfu2Zrkg2PZPcZfXPy3DO+5PaCZRJZYRYiXHMCVWE1pA8Th3utIJK
rixvYovZuNjk1ICi6gByIMrPbX4jG3NckKJuglYAnQoqIyruSdFyp4WFRMJKavSx3hL+tc3BR8sy
YFB0wmqHEqg4Sqm2nxRlo8e90+RHsRedqFCZk5eoDiPAH8+WReQgK4Omac+MOdIcfBdYL/eNxCWZ
TkQtQkxGGNiP+y5nvpsGfkCHAoee1w2AviLLFaLaL+PPrDXP3fzZYyxrR/zoCc9AUGkEfX8u/Cw3
Nt3C8Z+C/l0zMeJ6B7KE4zJh6cuoDPRu5IKSd1inx2IX1oX9qRUjy5jnrrhTC5k+Ue60YejG3XIP
MsVpTfre5XEqvYAALa10W1E7i+GZNcwOHoC4J1nbHbJ8D3r/VUvgABX5ORrae6YGW5ND11huEpGB
adj5ZXLU+iP2h00PAEkEjlgZ+Cyjwu0CwDSaSaBPxUcBzL5K1/1n61j/pFtUP2hz8pPT0lf9W1B2
cG9q5/8IO68dx7EDDT8RAeZwK4kUqRwr3RBdiTlnPv1+bGMBr214MdM1U9UlifHwnD8mw1uGhMyK
vyq5c6J+Lw2Tm4HI9sh7UfgMyssSOpgdZwgOkIqgyBzLei1LpE4MXYH1QnzTghI0RXBFTh2DJYsW
UwW4cv8n07mP4NEMQJUJNXck5GvpZpT3kcAr6Ld0APptwNZzedNF6Lo5N/cAyQsXwmC6KVOYkgWP
1hiQ3a3dMo1ZgHvjGmnELkvLDQi8xbAmiAzrrAL8IbTTMcJQTxhx+SZSxgJ3scZ4TGr1OJLb+ZIP
noLGoBcVO2Z4m5CilHrzVBvyriTViW+oKLmlf4xvcIE/ypd1RxCgP3Hgwf9+GHL85CbeR5zwCBwi
I8kLsbEhxpu2IO2kk3aSCJ3uy44xGQ4Kyq049LY718TzsnBRQmprBqIzLYV1G9t9mtEElzwwrWHb
E8tjqiU3Q7OVMp57UmfnweilIdl7PEeJbyAHmGieGVEQ1l5bEjw/YtVJUSLhGG7TBHa7UBi5S2C7
qS7PEXU9iVQzw9TH1DQYFY0JykeLXaTRMihr8WumaxDuO9znMddRSyuX6szwmI1FBSGPIAPiLkJe
MExJujZ6kCMlugfWfFKbUljpEjsTY/sU5Osw615a5NuxtjatNP12o+XWHSCd3N6ilujIljChlsqW
Md1bfXEWI9UdkZd2LC+1uN7NEXQRdd6WhUhK2SRNDSmDvxmpEthCwkwon2V32qdK7Ypkn+tGvLaY
seuKgBq/ftTjKdHlY6qiRZSbXVH5NDB08WkiRiTT3krjzwSG12XEgXarQqe3tjbprSbWpUOxUbx0
PV2aCTO9l4RT3u2iiVFQekkhM6nrMOTa7dARCCHS9Z5inxbzceSYSnub+i8LWURciet6zl/y3iur
5JFaytUKZSKMkHQQ/IGQbk6QDLESC5JXY+zXAcypaD5m6+hPri97usGKIP+GeT6Ooow7lvaU3hRJ
GSRfQr4P+lvenPOR1iUTEZHSeOIAxFfk+lWtycyJFyE23sRAvHZ56oBd+EZFt94m+PVHtskQXo2e
2ake2pMowYZyXwjOgJ1Bt9pD75d2zycrQKamTP0gzzt9yedSAQoFwRvD8Uwmf9n51EYvw/AH1N+b
0rIgnniYGzryrJAYttKV7pGgrUpldGGwp3VP9sWqbQeu1pViLFKDbF31PzIG/1DrrzSho/OQhjtt
PiQG9Y+k5plphY//TpL9BxOn+X8osn+hBwctmRXCTAem7dzBV1yFevURjfo6S56FsEm0D+KO/vtn
yv9uY8QTi8DIIDYVoZH0L7TcZPWA2LXCkrrXNyX00oIX0r7zRyD8u2ophbDo7UZO04NzzYcBVUhE
rAdQ05AXO7pQVyOVCoppl6hhWFWZAn6IftwMCyOpkOh1Nv+/bZb+LYcaH6+OSY2IDgkt+r8aCbtE
Jp086rqDWH/G7YKmnIvRk+enlLnLgk9CkWRkuB1R9P73w/UfXPMm6SsGH7oEzZJfBcP7T6rJkHCQ
OEj8lvKSpT+DqLWUFYHmFvMfCbdGUlCHMtMgVDmaeC4YuAWYZLkAz/r/jKF4rf6dTSZDwBJJhRZR
Nv+l3/9pW6apUOcybucDrPK5SEgCN81dVl0MHSQLX9iYC1e/7vdBlz5qQX0K52L4E8vtPUsHEInE
6XICj6xhLUWo9ARsUoHNVZ9rXzXaSK5G7DuJV4zhRRHj47Eq9138S6BESv2x3HUUxlZrEHIz7Gj6
QYxhLt60v97AGKKy2FQaMQIcppbExaAZToLpFv1Z07AdCH+GSvgoAIVk6yUfFezi2sqaWPIOcbtp
64ds3mlSJYhkK5bpWjAX92F+SxF0CcDDcyG4/hKxKQyZK8ghxMlo9/UyZiJnqbNxLw+sUeNosHXq
gnoSRmn2HgLrLpsXRROO5bqavFIiBa7f19YuQeoToGhBfgReTvpQ9k7wt95cEbbucae4qaTsOoZT
v4pcPRovpTh8BzEhgeqNnnalWAyR01oSemJSdospN/CnnTl/LHVueQ04YN6ZOu4iXD5SPu61nsUv
3QupjmdghC256Oq+UcR1KQf3eay8OA6OutbZ2Z+0ZQtGc193b3L7R2zqtRi9RgRfUBV2r1FM98ov
usc/5J/t00ZGTo1cELonHFldDk9dz93ZSrZ68qOZf7hMpKfBSuSg8dCYkKD2bImKgmZdD1AcEudG
AA+UHzNctk6cdQwC1QJKqeKT0PR1KeKvlo9J9h21B7mmSg1R0bEBF1tEgOqbYn1lnMRSyDZL/pU5
kCddof0w33QaP1gWKRiVeuM7xJqdy9j/9YTIrf6Q6Mwqh9d2viRGc4nihlw1MIDyLhCvUPDEUBXQ
r4Y+g9hVgj2Zy4O/Jw5kSh9zgy6upSxa/eoYvoEzGDC2IQ/+eHyTiLAeWK2FUvSa91xiwk4UlG0a
5c+IBjaDCM5yKThhFOPSUjNp22CFiesJ0xZ5GDN+wMzaIsxxez9+o5dsX6s89tFWGcjqj0ZYOGLS
LtGvWR25Qp7H60KK9khO1nkG+FRgd3kVFgYGEshYbrX50pJkGIuupte2Orqp5XXowSFvhqJ1kRqd
BPGiWkBTfu5l7ZdALM9Un0YanKryk9TJdV94SnevR20jcBtoI6EtOvFUCcKh0N9JkWXnTPlykhQA
pbNqZNmeKseurd/aGXpJCC7RAPBPB6OM0NfA1JQCXugl/ktgcM0k6lavvKA+pID3umo48vwHsal4
rCZ4U+7nsCcdEmzR5PHdf035dxVRPeKzks9OSgOTaSL5JBNtSQzv9RupG7aBV64GxvC5fMsXOgCA
x69BmNxZ5W9Yba9GhBeZj3JeIFsG8Z88YakXtnEIwVcUbu6jwwQiVqD4Kii93x7ex0CnP6CK6Umw
MUj/8TuG5LywA6CjAdGUXHgDa35hwsa070lgafSOfSQIeoA763psoMhCu1OrDY9Gg5gBwA8LLIHh
LjRvkXINzYgAFuklIwvJLImZln+AmPFvryRKjlOYJMnadWG9yiwyv17r6hlitZ8Hb0juy/UrBsir
2z8mhIlWVASt3uc+tCluX+CswchWcfE0c98LJfUoF9kbmmXGYwBVsvUl/drLzW8mRQfZqujN5Hpm
AZpFjZ2VDy37qVlJRtmFTcyZBOqK+FtbX3DM1vRryscavkAzkk1C7/no7zQz2Wb1vKaTfVdSbhQQ
bDwxmSYnZAsBhloHD+K0pkYexxzffvvEKKpkWjWZeY/iyC1VvD3D6CYCUq4ZTk2o9oUV4eINCBrB
zxHEIAcdu4vcLKM8RqNsbu03S8PFBzZLY5XFMpJcIgvociTr5T1Siq3JcGZOdsI6nlyTvVlo+9z/
I5lYaxQXBkA2oRsepU6NUU/k4FYdBm6sgaYI7Gl41YXwOWaCB3W1i3yaPETg5nw7EOKGnYzMd5bj
MCkzKE+uzm5SLKlkWz07lQR1jn6PMwW1Pql8JA+x2MJaOBOZGm0LPT1KDRULsTcaX6SZrGLc6SKZ
S33iUb8kkuRFSRkzxVs/KfuxfquHaNsECFDS17SKPNXXnAioo88e2hDvyQ88jgva1e4RoHGXMaSW
9qRMdj3d8HkQIJtsQ59n3EA6ImCpId+aZnk+k4oVeGL5tHpubO6it3w65fCEErByVCCHMKjxjSOn
z54ynalE7KybWNqrWnCb69npw+ozMO3zMG/9sgFjxZSLNQiIYKRjeV0q1itK0zURqi8SAZsCVF8u
bQUlWusAj62sHrTeUeL7lFyo4fzQiteazMxSdldlO27qitUW64M6ZoOmc++j0BZ4/lY8VwLSMEVO
TR4FB5YJ6JD9JSLungHbmNWxBUk5vnfW71i/6hoWuuhU6yFCp+rJ8vNCstRW6bntJ9OueVdNe8pl
uzVJ60mFcxigX5fgfNFbD8UpJg5a6iEIKrS+/HI6qNu8HfagFUf42EOTXHyI9Np/dCEk3JhtmiTb
zdjOq/LQyzspj7d6b6u57+iAHErb2jIQbJ7RkloTN96TBUj11LJ0SCMU6gxwuN75YH0kA8s/SUx5
0jHdmSWAQrINEi5Cf3gxotg1wnBjAr6kFi4fCqKmlrNf4VNAGdCcWlU7gn/6tEwS90QL72dJz85Z
LW9D2Z6Hym3at1GCsQqog721KVxXOh9mFjwjlFYXPmSwCplUYN/3mZ3o26idzhlr8fykSt6yEIx7
W+5OPOsDZVwXcN4+NvJzOrzDzon5C0+ieHwtWphGcu6CrnTkxacPuFMBJa60VzE+hXW49oMWgTLW
AVK8BpHAdoto/dIZVXeKv/T0U7YCTEL4k6frEB5jHu8dmL/QbH3lYnY4a8GmlCj3enneNUHCaprY
/wohgDImm4nsMvAFIyILHiaNKsdNbe2JQbtEfX0o8nRXWtODNN4gdVSiMvTmFaH61BJ9jlg91rCi
smLWieAGlzc00pna89gAmBb3EvkkQ30PIKGUv0IKV9HdjXQfQSzPjXxLHlPP40dzpspCvCCuoe/Q
h1CIHIp2GMZOIuh2DTdeCF9ZRDncwOiJfi+pDlmoeDXlhqLm70YaaHR4f0U/GyTnkSvCHk0ccwox
EAjMeHOFVZoxPsG89VF4IOMX5XIHJoyGvyEEVYE3TZiCc7XolBSk6DTRo3SY6oPa1uUfsfxIhHEv
CvVJ4NB2oRdgWhBlkovyixl8BeKbbOAlYmendzlSf8D2XfarVUhQAKUEqE3Ws057cq+gENVI7JgO
8gBLOH/AM3Od9fPRlL+FFsm7ofOEeRPD0amG/JSpE3giRR6KR2cuFZd/eugV9Y7clPR57OUIioRt
SBT8EDM5V4tnARRXiuqrlLtdKv6GlnjQhoryZlLECKLnup2i6MgAYeft0eLYDTO6ipd5PokDEwHm
ojnDZqYdY/0HJk9q3kQC/cwsdSs/OrfDJTHPEH8L6cMkNNOPM3oA6B5a2oxzMHySwihxH5mIn1nC
9LQStTq2c+N1Aq0Og30sv6TBBWE0/mM0l6Rh5s9R9YqPPA5tdVJ3aUHEhEVfKKi5O0+dEyTQrIMT
I/9KmayRtbzvR+1umsB2FdrZhetj+aVYT0yIaWAL5bBPAtElULTSXunKS+XgMGJJ6NHUywGkFdho
qXwUUIYt/NBACKNZGpsayDDlIRoQMG8S4jdH60Kmr2/cjMXbbBjriJl41L4plAz7tAmE4W9ifMfB
WxXlx0NBDEiSvtQF7Bmw01wRvFCyfFssIDlLnO8+wJMTA5ezMwBDl6yhwoJkFcPYC9ahs6iWIvyR
ZyLGtIWNfE4slIy9XBNoaErrziLmgDlED5irmsQizPBYWv/Ms9/Wt3ic5Y9OpDwr+VVCEy44qncR
7oNofJWl3ySLWV0dUqZpdf9pBn/GBmZ1PCcRs9hsm/LIHuGu1J7kH1YSFEmXpVNHeA7qY1p8j1xf
RdofGoDvINobQozumUlrAKlLdyrE1VLz22TbKM1XCWE0QwJaKHSepTjLlTClZyTCPPNB2uDqXCGi
2k9rIABkm5Cak5LmTj9zGiV7EN7pYoHdRcv7mne0+tlySpkZ86F629EVNg3WbsGpQU4IFsCIxaxN
79GumMrwmpI2MkvT3iIIzfhO+4YQF2nbW+Qh97dIBLYHbFQtF8kF5uNdEWUE7exMQd1kHTWxtfJt
6IimIuYZ+nCUBDR8Vyj9DajmqlzlCW3UQ/zONIhsnnFHUM0d6wCFp7o7/2hy42YaVITWI9BtxlU5
cSWUsWMmzNsXuZLG9FAtqCdPMQmXzGNTJMwjFH5NgG3DzKexQNgRocQwIROS8Q6BoTDP30bimlq+
/2tLLLsb7eGu1ig8AcY1xNQKSd9F1mBNhOA4iOnWLJ+1cJiW/VWevVV/j4ujibyBDGMYJt3u2Ufd
QY9FTy+KSyUlPP1R7y3bmFXlJVoqp8qSDOtpQ4PUXiCctxupnSc2Y8Agm/Yk36ohCrVJOipq7I7R
Jh/eer3dWE3pLjsUtc2LpcXnTiMnrO82VEIbRGtnke9Ad9hVXu6C4Z1BV0/XlhgQRm0w2L7h1znW
xU8zYpwecYf50muTAYYKuFFbu+PSrHj28/EbsyNAA3WWBSKgFV8CUnFI4wag0GfLSx6PCje0aVfN
3bCq9TIMFeNXXhirWKAdQM2QUYJUaeFFNOnAFJWDNJEzYmRPXZMjlp/1R8kcJ+VOjkumHdbs5nNA
/v2H0ILTYkXXwl2BsyMAaekm8mU1BkOl8PoZvIQYtj56yBK9BcTq175+CFsAmBhB9EygY9/e9YKf
6z5Fx3RbBKMt9e3WalqM6msEfpsyMN/r+mDBI5hyjBCF+N3sMuO8Drp8952VxlYaQLwX0T6xgybL
OAXETe3nmyBN77GGG1hS71bcXq32s/PNj0bPnkJiGqtAq9GisK6xpnhlgQq3VXYyTaoMMuNcFOlW
L+RX1fD3COA1S4Jd6i+DNZ2wfK9mk1Rag9kGnyWlIO2kctekbAtT6MRT7MYCnZ703zKvNyTKIqL3
CIhEimcEgii+RH+H8wUyghPjg/MMeASGBC9x6mDDdBmibY3RNjBkBLdM4RtjNyXM56ZEJDWj8erO
uCkG6TIDg1fA7DPaWWVrTxSJ6FrDei/ayZa/NTUBHF4+BZa6HXw8gJ3+VEd95xu1O3a0T5DdkDH2
J0OHzd+OjBh4m+5VGjyb+VvnGqoBaZKyd6waTSiZI2LYX83oUEeGS8PJiziNRxKBRmUnUKkgrhJi
eBLQBVjFjbH0rqhxSt6jblMCe7bEI5oLahuscZNQGhpaTBtSbTfr+EGmlehnLlx23nzwdWhJfXmZ
ig5dRooDGdemIuDuGrx6UqhDD9/srItx5TcnOZzBq7BIssJZV80mpZlh1DPnJurFThqZE/iD3c/i
ITPn7Sxra8EAtWkLjPgyB3Ra5htWn8CKYu2uD4oJqWUZ50bMf5OWsjQeVuo9kNAFaIgl0FMs2muw
xGnbid/kiPRQJlhC3DglzIWUEHkCi7LGLbw01A7947QBZfCcxNnJmET1N0mi8ieztfAqtTq1FQ+h
5k7pP63Gd6ArcCG3KzJ0cG4WO6295b55ScTWM+S3AgKxZzSOrHNsGo6Uf/mopobY3OKG9qKvYbwM
0tKcmmaofV/qKdoq7RvxtnlmubTGCibyLX30RuLApGCnmNZmykjZ93d6NXO7wYJkADmsMWQvF/eq
ENiNTsdO9CYJR7kv7CkP3BxBQBgyfISI/FLZ0YvUkSZ1L0biQ8WDT323kpy6LvFKLOJJanFj3v0F
fBOwrwHYyYxefRhvzXre6gxcg5cgEVyQjCnv9lNuIsbr4XiHSyRaa+t7MuDzzQTi/2vIv9WRJYWE
ON+iRKcNUGCbtozWpaEHcQ4IVOXlFSp4Zek7l45TMuJRIz7VSN4G5us96ekWPJymSg81pnE4/jMN
g5u3oM5yt9EY1tBBGjT2pTXy9GWYkPESq4gjFJ19GAhUGa6LC7xNaaQplwSoV1ldawAQq/o4qxPB
Q9/mfNXx1LeBcsqnntFh3iS5BpgM3AjQ+jYt7v1exkeMeZKQoZwOY2Ne7mnp2uM1Fg2IROtGOj9R
SZThrbVQol2bWTvbIaQG2XYsf7NrAk4HUSJ5BmlNpuxM6CI6dDBWRMqFyZ0p0unZowjKqzXmVCeG
rBt4ZDUW973iFJVy1LMan891rFriDB4lqTmFH1/mUjsbavmySCsDN8OznJYLkm6SI5BIG2o4zhnT
7FA+zqG+pgJyWxr9VsPMtcSKxxHV7+ku7Yt1rWowMvTZLKPMuxY9DMlc1VATy/pNF5NTHgnHql9k
T2L/GikoGo3uaQnhNq/ja69/WcbCu7Xcm1OAyIBFO1kaKP1q86pDTaNvjIgPl2eeDXQ6j02xLZjO
kAIdIFjJuR6ZXcLZ1/YwPY28P4faaAuVuBUEE6OpYms4biS8KZ9O5jZ/HTQVdhW+/eS/mF2OAxRK
e6XZXZy32FHwnpC2gkHkHxYUfCdYSvizeEMeNyd2Fu/JY6mrW7rT+I6/w4jieNWaX/1bVObEG/7r
BTZ/ESzGkL9+E14WblaP21Kdxs8oS0No660WO8ny1butbhkWlpXH15/FXsIXBz+Jd3N4CeaRarv8
Lf/w2f7mgY+EjfI3P38L13hWrFaLfSZaefhuls16PJZtvGFhmffL9i8/xWvDzx+LdWbZtsXD8ne7
+OulsY1/8bN4mGL4vGXT+KjlTXghzXulk57xJpyjKweJw4Fl5sYBCB32a3nx8lE3vrJ3bPqNr8ux
Wr7w7ks/3GMplmMH2LB//Gg5NMu7B/Qpoyhe9uw2Li9HXcFbFeuQjrxiu+wF38xuYCPsp01usQgt
JqFoOcTsDLvLe/KuZ44AoQHkAW1GTzwW1/oMdnjjVPNvsMf0pFKkfMSGZq0waSF37cJj7pFIv8+d
alschZNfrsrXnx+OS79a3eAjsed4q5Ww3norfrq4f348YX3jW4H9ZHd/bj/sNQV5ywn8+eHE/fw4
9PrdOL8cng2H0xldDitn3bk9OFIeW+uw6dVz3Av20q237G62XvFaz3MMUmCOWMS0Pf4pTpj09yDh
JGIPf7wvrhQuo9vN3Cy/vbyW48XFwRv/vYZuP7dlA29s2nJCuFZttm85O3wKfqeVF29uP9vlxdwK
59tju1wtt+1qddhyTYYb6hBDzgebubxoyx/ekWv+7zvwc66olb9szG05q/wa72wv3/KzGwar9XIO
+Whugv99DT/mB2yR5y+3j8fWcWBuP1xIy4lbdujvxc0FghXr9vdgDtdMiK8REsOwvUc4wAmKcUVc
HCPBcWN8jluYtPxgVKyC7LE86/21yQlCEKtN3jbE0WKcAoftCDFTSX0l4ZyEmX2bdQqzcdJE8vaW
oQgSYU969YZB51CzuhsAoWeUfEaWe1VERIBkrDd0tMWoBbzUU2cS3zDESgDaKOjyTNzx8Iyllxa/
5zAYZL5kGwXBa0+ChMRAONH8keroYcSZ5856gT50dKgFIqauyQAwWTePP2EFKUPgQquj3ImWIjvl
WEJ3iKOxkdkqDZ4v03Iv6RFSCmed9JwSTUfFSj4GUc1J08iY7TfXtENZnN+V8vY3JS6kTLWuSVxZ
ehUQSKI0jwYEix+znqFERT+4NLFZ/mlOf40hcoJ6RLi5jsc/NYGJNeuJ51ACsMGftRl5lE2DbeLe
qamTDClxHYPo3pgFb+v2Z1C/0gULnCHmRwHuqCaVqXfCuNkPgfaSK3SGdCC1Ren4SGHm7IHSbaOH
MpJzQNxwybe44yNOAvynoMVJPTqmMH4aM1JEX7n783TkN4+zn+1nROIm9eD0eWNCEODdvpSiPkVL
cYCOrVD0N/pOnz9IayHrJuU4ORJZaYPcrVtW7hhanGImHsR0ydMciJYVwP17RCuydcKfnic3meWY
CYpQNT9iAqoCx7VwTVNzYxbvyZQoVoLymUy3RcokSjWMEtCQH1JGdGvQoKLY8eb5RTf3CvGlIROm
cBW0hyb7ElCbZK2KQ3ep9CNORGq9pDKdDHQB7VZr6Rd5duVE2mqERmkKriDNK1Py1ZnpVaM7TPC1
vbVVtelogOJUrLrjyXImqUA0/zpmMdds6gU9nHYUrTqie1RHXFK8uDlCpTr4uoT7le5i3fRQ/u+H
rPN0DPrUFhrxo+tFdasAt+vxaUYbkxPw2Df3EkyyZhFbxBczk0nUMjdyI9tde02wdcfTNbcOar+D
Ct+ZXWwbkLeieRoFcn7XWR/fAPAPAYJQkBfyQ3S30gJiX3KyFyOMtTSDFYvSKO2/xzr6aIgKNQW3
B/zPF3yuPM31sJd7F4NzwsRRjpqLiC40kKyDPOPWixTWMqUEDUXhw0zy/vwkBwstjXazxtGG+NoG
VUJ+IXDBgn4tyNeswy9POBpambs9DwgpIAGSBSaJvzgTWZaBkxoA/V3+qRY5vqwJThpVcWvaxVJB
pRpSTX4Nh1h9ZYOT0rzGdej5bbXNQFFj2Vb4tlPaP1GPUBkTmBruDeuS4kfSGMKkwL+EOFsQz+2Z
VuHOocu20zi5cFAEsGlM2OUAu0LDwh35vVxeleLFxzclteUxnXNqSojE4LeZSJM4E9t+xZqpbskw
7veFNjqjPh/9DFZPNk4ske5xhW15Uh5B4sSVgbhvCclnoWFO7jhKl75UXuZgkSdgDmPVOskEXlbb
WGmOum49Vb7XIrLMqOoY+/JQOE2d3GNVPrAUP5ZE8aboqbSJItDkTYVekQf8blXjiNZ0FtJPM3wn
A5W0a3Lp0eBN2TrRMHvJ+IlEJOuYjeaPydwtqvwWyZ/A6KiX+poKtUtSY9juDOVZiN8W8UkyCk1d
PVazpzPe0TFegPmBqNZoxWO74ertKUpBF9Qpn62+Jzdyml7lKV8rFkPjj8nS3sD0BxOMWPAnqO+a
/9XGygonlUZUcGnuq7QBeH6vBMyXc+8Mf8H/TxOpKC2gtGWF/itFoMy+rVNCVfUA96jJOzpPuIJW
Bv3UIaPVhHYQk4SK6HWaw1VtKV4lJNsKcK7O0dey7aZ5LAEPNZRmHXLj+a6EhX1NgXxLxu4mT7aD
QQUTfAzrsslqVkCA5L0dcjqbBewgcXTH8gBZT6Ws+RZZCBrJUmKp3I0U1LW+q6eEadeE77J0G3Pc
YEThYhip56/kZ6jwAJOOGw9UlHzHkrLuu2tj7hBrmIhL6vBaB9ltAWP9EI+B9UNVCw8Zsgz/IhGA
APO0q03sDsHkipp6GlXF6T/8T3F2hBENHlMu8yufVxhyZ1BiPgXb0jvhqRTAMiyP2a5mFtTtMp9g
Bmf8010QqrcfKfDzZnIRT2/822/z2XwG5PaZN98GjH7Gx/ioDKtfooMIh1uZdry1Hiw3gLsihKAX
6YL3ZC0fNQaPNRGriJ1XkCDnJckq/Pn9TbdXxfZvzR+6qrrP6Lx8CMtV23iYa9NWb/zfRr2pGZmX
6HycdJtvlff6Z8cwZ0eOcBFdBJef91/Qqy0VU5+/wyrf7p7Aqm5LqvTqSYzTRuYff89SelUje8WR
z/O2UDYjV12n1jxgsU8OG40g3n6WXkId/lPbSFqPBk7GHDrv6JpcBZGyDhmi4lGxxY6lII2xQUKp
IhuaTnbABEQ1fiMegCxyV3nLmNINDsaSNGmRRoFxF90h7q9BikuU2ypBx6pfBQ4eYLsbE1JMyLCC
DSqZs6MU3GmMP7TqdGxwjYpVuCnl+TNUB1uRh5OlqDw+4qPK8JmO8KYJ/gUrvqbwAmVt4kVMdjHP
QgHGKg2ANBmO+YOfCuKB4KSCGD+NStq0QANldO+k9a2mhRWJ4b58HfRxIh92XhlM4wC76XyvXijG
g/Ud36VB2iURnBy2lSaInQG5k75gVD6Rv1NPWUnqaap2U0mnFVJXTDtXYnkYz2+aYK6aJnTSlIjL
UHciCLw8Go5tkV5xW+ZSZkv1bBsGU7kiIZ8ThysisEhFdiyR5MUDXjNgwyNUI1/qRFN1jQCN1aKJ
OFEjwUeVl/grAtgj4Zkbd6H6UY1zSTpnGv0KtfXdNdWln9rHwHpUxGNMmZ+rZe0q8mcSORF46736
qAID9GKTqXOzYtAkphS9T5r+1Kidq8baZyoWXz0AysZtsaTY1dBMqR/bXZdiOIdE0RwMMLaV9nS6
My1U0LoDwnYQOJ1pAiFAJ+jkJpXmNi9Cp/IxNsvnVv4NA+K7ax3hS3ODqSp9/V2k4bIn7Qn6YK0W
b9TXQjDhWvSyBv69xNSLKCKkFGr8QZM2Wj5qq+I8BCJTTCqIxMZpg28DAG6e2U9FwMVEqkGPOKnR
zZd6rj3I0c6wG5HWJe0uTP1JIP1c89OdqKDBf81zwo+ULLlV7G2SZMcmvhohNkpQGSNM33ATaAFi
KqCa2HITebYbcFhTy/Z1Ob6XkuikosWVDQHcYmApZuCJSzxBTs62RRL4lLvhcE2zxcgC7JsXblZC
lHaMDsC8U6KhOuK4x/p3hM179H+D7pJm0yZBOAeK8YwrxgFIDTkCQ896WPIJLDncD4Wy9zvgljF9
KwD/EavSvLaakDK0lf5SkWNdiD0rlclZroaEBiIFMCcrQi+fIwwy14DZCO78pXBcbG6j/z2pA5Ie
BVmMHegOYbE5N0AKZtv/Mq73wbaJsf3E8KF2zCzGZFGEM8UUTrJBYL72po3XSkxdjdJsoXpjUiYr
bwbykerF6LxJrzdxwnIke8BxGn59GU3Z9kva4LikXjQqvVgcj14l917TYrNb/OU0VFaomuXkU4r3
0zQHPPYIi7J7BtlEWQwEzxz33WKm2WqDuM7SGs87QfPjpxDumvFHnAUUhvpbR5jeHF8mimOLnvsC
PG0mAKtRP2Rm5kJO6jqiKoYqYzAg5IkeJNqVOw4t3tEcyTWyfiJEUOVxLpV1BJnORO9zjOZDJV7N
5q+4DEloyrOH7E11yLYofCxruXU4fFBEBgmV/Uz5F2dWNhuEVfNaxSJE/UViPpD0KOEpiXfoY1Yx
Z0masCH16smq1N1IuiqSiCqD8lXVc+wXO7odbaCurdpBSWp5SDB6Hx0ES0UdzKlo/SfOMySpq0F5
zuKHKHOG58+kWcu8f0J2FiLTSGEgCknuHQbbxLxXhsXJLMYTNppR8F8qwXqdNe1IGMIeDcIaJ5Qb
8pFQaj1GxNrDVC6a4TbpajTyySXOOwYzRv1JHCg+U89T8j+UnWdv2n64hj8Rkvd4i21szIZAxhsr
pIkB723z6c/lHunoX1I1OkqbpiTE6zeecQ8UGGNxCoGdJTg48txj6sIq+xAB2bmOyUngwZS0pMka
aalOUhslWgO0g7k37tJbQa3QiMNFJEg/oIy/e5UYuoR7ODYSmsKXj5LTA5lGCc5hWfm3+E26+LTA
qTAG+OkEP0hEiaMQ1x/iWL9lLvEiU5G5NnBM+hNanctaZja3IUPNQvosq8ZT6sAOwNiEXb2V050K
OUy6rKGJT8UONEoQVU+0LCr5B3m+byJdIxpeF7CcQ6qKht8DCh9XYGFAmwKUsfEupV9ZB1Vh9GRB
jCH/QeLzO5z84VgP13wrW/V2VzlWd/Oz+Ippw477fY4vzQqMJHTnVnHx8ToxdNbEdF5IXZnkZtL9
5B/1/eaj2IWOt4rHtAau/uFEqPUbENqoHyflnnxMoSVf7gawlBfaFbnd1e7/PnZK+aNGKwDTH4D1
I3D+z6f/5wmMMm7/AbNjiXJNDGiry8xhHKDb61OO6HYiDgzmMZZwUXarZMUS+8Nxv4HotT+P+yA/
iTy92YcSF17Rl26tyXAHuYdGbkPNR0Yi2qrifRC+SwbiYRi37BIgaRrCxT8/gm+sBs4ECXVNQdxf
VRh8f94B7abHQ2CgN4CJGo1wBLbnE2wKw68sfatoaSfJDt8ws/3hzn/XcP99XF0VVVPGDlB5UOkb
CskQ7wV3PlKSTR0L8AYouqN/UOUd2iQ3RyNjiIwUKeSvixE6XfFGU2LaDAN+ndS2lK+CIkzdQQmp
ALjhHa23YJ2UH8Qff4vjPY4QhB//7zwfqBfZPZqkmXEhcdAwSjGPPC3myB1hEAy64cXTlHjSpBMq
xN3tCa2IHwbKOO2/HV5CytA08G6SzAfzhUmc0HGbhPpSyGgsB9VsElZLmDNP0T5Bdl2rEeoodqGh
ASiU12KWL4Lkp1n6t0kCFEAQTBZIAU3FP4cI7ujNraAJuFQBJAaBPJfiMe3fsSlpNUIXxWJsYEpI
eSQNEaz6A1noO0FJw3yCESKbqiqaPIk/jx8N4QX9TV1aguy4XJ3eoCl9QgUfzw9j2gE3TH4YnNze
77cdvzDoSYKpY8srPMwKFAhu9Q3JpCWI5dAruunkpGGx8Zn4WUgsDij49koKHdW4iFiTc7u8UTsN
gU9NZa/VabGEa3qn59CXnKwCVg6hc4pREViQyewyv3oU6VptByVjhtA/kbsxV9+EV3JguujXz1tg
X12KEYwsG7mDK+xMq+fXCQfjVzC/zk1Xd2Sv92hpk/eNwi7z2EUTnSVawY7dw7QlBf+PJrCjUk/3
TWSJbVp+lQS+3wJUPHH1p0ba9K8U99KX1BKkdyBFk95NNfDs65wIFokl5A1O4pcYOHTVXSl385Xc
U4oCsOuop+EghdN4icNy50fPrA/6xK30mYGAtf7043KhfBOl1hSJwoiu6eZorG48zAN8wlI50ZB5
UdLY0yf951WnIZnCb7gNKpXWdJYjJaUY5Toq4CAWwCd00gC2beSOxbtzbe8vKFHMSgk6zW0Ao5zs
Cl3ZNJ1bShgc3EZRRcmHxAOZld3m2h5NrGqLpkI5v7ZzufoAUbTuheo4ZCgddMFOVKszQGM6zKrg
NeQdWPH+e/Z/p8lx1aogyzhFioKgmA/bRCRnkgg9RFymjXtRwQDdKYgkBlxrJlpTvyUk9UHQEi82
hzyanAcE1rRXgjL8btAJ+AzSt7u+vZpXGr+5gzjCR0nPFWuMfZ1n667EtAffvn+ftPp97iiSjsec
wdQxUd58UJbFxjWbJFksL4H1o9kIzrIS5xfh+Qp/T3YUp1WXRrlNpI0Zb5pkW+ubWLAhpps367KJ
yF7FGSEYlm9Uu+fgV1QIFlLv8hQwLvCRUUAbXgafCiZkinJ0cHttaIcXvhrZk3BeQrhIVzdfnZyQ
5Qx0/6Ydmi6xNd2faBaAwkt0AoryYyijj5f150o9Xjb+1iKBJD5/D6tUHAzUSrIEQZuZHm+MeEtt
zLmlu+KtN3dh+DwU73xuei8ARTA8NW4ZbxJ9HckzWbAnwa4q9oJMFODQrEIa9lodpWOprwTqQBo4
+plKTR/7qOI98c3Ja597I4ReeS+Kd2QwmnCe3H7V8ROS42KFVD79EGroCIOw4oiOWjwHNTz+g1gt
ht6/S0gdvFPHxhOEYibVLoQXagBbi7KGoOGEjW3MdUTbqJ9PphHGhb8y+fla26Py81KZAZCjjIzq
MvjJO1lgR3HcjoClgzRZkJtPqQOONV2auKr9qzgXS0B6s9oNm4OW23eu2NgK4BSIPBkCBx7XOmX/
3CDOq2W26Mp+BjKKuj0on2nyPEJy6q+LNxkgzLxLhZPlc03x0reWnFGaZSFI33mVzYfJQlPgic+v
pZudDeGcxLvJts+w11jI7F6jwsQmXTXGTm0dvcUZYpWh0UVFABwXR8qlhQRcaj0EC1PB3oEE2lJo
YGKHVj6TefAK0cddoTDl6ulezel4qW5/c39S7MUQ42+DCUf4cQoJqHU/LHdyXl+gCd3kJYCHPSIy
SW51AINAq+0GVHSrI8OCnUFFMMwb4hMvKO2GYmIGrUYUPop40XBvFA+gEDpAUGfWwygvDSQVA4JR
b01q0E31Kmb/XdkknXcdHeN3Ura85L7J1CNlzuRDwvX/Kia/7uDfjKds8ktKKanNgcs2lJSyqXwU
j0260s6yto6yFwqh6Usef2gqHopWkL4Mwy+V4YC4b29Qn0RygPQTnK1XM8IwKmPwVYf6MzkEiO1c
NyhgyNlSB1DDoF1Eup9ecLtDJh2DVXQU5qjL86568Hmg+EWqQAEBQAKrbwdfDsNpI8GnwHADsdpl
HfoC2P92BZcLPSIFLG02A8BLki3SW5Qx6fP+vfCJxvdYWsFplFjFFEVVYgH8M1DJboEQxKGJOevF
6uBtXGh5ombnXPsjFhTGhC8Y/SfQR3CtJHWdS+eLuEdRUm63V9WOIvcqLYpVJi1y3UctvV2gOrxq
7wgF4IA+vQd2RqlyniKvSlGkCE713b5ttKeWSU1pzCZzkwPMf2zRSxk4g0sUQWpDg2p1H5Z57tcq
y+hGU9a3ZCXBk0PVsGEUc0D0u3MH2XXq7Xe7NXbdZA8QsAc+VNJhSFk2sLO7ucOWB197RBUtgkpj
x9fVcaWmWHOdSzUsBjsGfzglp6R+rUxegW7RlAOrC2Uy6r9oK5adp5Bg3zZMsW5ReNowRU/Z698R
ZRAj+L9u7cJqoKk+yGRgC0VEbXLK7CtQWaoopUO8pM2JVOn19bcPAUHMAqofgBTcA+p9+2lRvqmo
GRGArSa1zXin8p37SrUQvL62SSkot5BRsgvU4gL+aTZrhKmXURJhjxQX8arJPElhCYc8efnFyLzD
SPU1Y2awE6EZccOYhfLsmYaAyHyo1wF8nZ+c0o3vUTfhPtQPBd8t8uPfCdR/UlNQkBjHUn1e3ubh
nn2UHhD3KgDfD5tU8BCSG9UDKm/8nE2TNbz9DJFYfI50PPhWpo76yydrfy8dGVXVxNPQknNr87WO
dj0XovMDwb65fojjf9pfF+lo5FNcWINFKjo30breXGSqquINnUfGIHjcu+KWHh1jDL5zj64Vk1xq
t/TFp4HZUFbmyXT0yNDyQFn7IMg1XdLVbTSLcqiXFLkdwcYqL74Zekp3EvmF7S46Kwjc6M4d2iwq
VSDhpR/m5Xepe5JbgRSTgE9TBNV4iKKqoer6W38nf1gbQGefm8FFRAIitHy3RYRZArijO5OnnePs
0s6G0IcBMHFCtqX7u/6FWmn/KbPD1AsR2AX0Lro6tF2LEBNmH8isjNKg6OS9m1+3cDaLH85f/L3a
P4QWpMg67sFY8cl0zv5cV7pGLo1AvkhL4wg4etbtRfKe1g5on9F6RDQTMZJZXq9iGfbSR1htKc3C
nwIln8yEYzyxwwFzrvU1c6CH1mjonpvYySlKptbV2DbuXdzTT203E3rgoAfqQ9+udRGSCg9jxqoT
ZfsJDzgI/Tb3G2UNR66Md9HFC3eGOq5crC5Kj0hPOdpQieinwD3NQHzvwn7X4MUNTIBhqBauCWZB
PnTmyZjjCKqF3pW6fKuuejp1rDXhiMSUjnBUDWCjrF74HopOk2GJiQru7KK+ofMaG09yMmcxMp2w
fRIBFMC5F4+qsuJn79SvephsmLCAnebX2GHr6VcAhS7+T9fuWYhmSOqG24FA7cTtWZQFNM0RaDuZ
eDrw0RAJs/OFrOvMvoNWG6qHo5hcmu3V0ANwm2d7wdjFNNahXhincW9jH8LYjD3l3j1d6Yor61zb
hgn8oNW4WoyrkSLs22YTApQHmNs6Jeg5cMYRBPhVfaOFRncSHlPv872Aiam+IajLJjjrGhAoW4r0
qMJh6XWB1paci4iiNaVcfElDRIgzFgO87YVpcsZU6xIe9ImHCUlHdXZVRU9EKw1CwSkRxGxsnrJm
/bDxaWM48q8B+hD7Ip5fKe2V7CxVEMCDb5aKkM4LoFVlVCyg/q7zbKBgY9DWTBfXgSZ9Yt3Row8G
dSGUfQnNVbORFJ3Rs1pO4GsbkKRTAKCp0EOGukC2lf1cj16jBqUnOUfGZ/KumkiZX0Cc6jtZFV+a
JpvfWnNxSzPbvCin+JbTIUlftclloer5R4YLXHdX/KRNDjKyYNO6l3bmRFknKPbW12qZt+KT0U5I
fz+jCM4XWIXUBDdM5xoEdNoWNGtwb0IckSJEvGuCAmeyAoZQuTCIo02IvtLtLNE1UmGd9TEEJkxe
BixTkhrlt1GZAAQwlT1ZAoEb2XexQ5rsWABZCwqf2zUdu1gBDzeOw11rsl2RDk1uFz+Ue58KKuwK
Su7ku+FgrmumZzuG2Hh3iFTI33rQQ6NlFwiQi9IiPrMrLu1REjq2KKuICRvrkEGO3ak6K2hLaqhG
5xW5hfxZNIaVEGkVXI4g4b9WvmZPKhTEG0XJiBkSCjyCIlvnKj047quCD06JbFwH5LaJi1kHCDu4
zYKQYMDYBqEGmRb5oyGZqWJxUHCLNC492A0uH3CyXm4y2vNJgrh2GW7ziuYpAA02KsEV2i/hLm1a
odTgIq6A7D2rrN3stMauFxeiruW0sio64KrRWAXiDirG00rb1PSYD+il/nts6+Pm8Di0x1VX13Hx
kL6l4HcR1AxyKOKynnWcACoh9hVaElATcx1LiBwAU15AUZQY9BMfV22A4Nl01MkFY/tcOPRgifq6
Hp1QvDWmOKuQvhNwsanC04jrBTkvBHYqmjeKPqE0qxfxM4taTBADmi31EJdCh5QyJ2KKN5myjV0t
s+itWBahq/uA0REhgd2rmo443rG9nDo3wIQHizAw9Pts1qFNjHrj4hYjcmixX3Fmw/7ft8n8XqfE
aYVEhYSfUEUXH+xK8zK4T0ahH6zAJpvrwKTABMbtgQlhu50SH2ULtXTKxuJ+KOgV0i/FpvGURsgs
Tilk5qSiB759MV0poTcP+w3lAdiioNC5F15rD19Se8xGtePlUKF3uoSKCKUnbi3F6YCY/r6lqArK
+qyZyeUU5IMwo2O+hFMelkC3xpyl/JJzDHrhETybPMLazUoc3xyZUWsNHyHJxNVWh2k4+nFYojC/
vuq+GqwnsY9+2qjJZnjAD9sx3rPUU1bvUoelIWwcVdxIMK5X6vWHCrCkfu8MKbIiCTrETkmh+vpQ
KddlOSnDvBOXYo2ypqUeAHYwBCXBlWFmibZIiMg/E3MqEMDxzz2x0saH3RbPdHEaaeONVPuFPIH4
YQnvneyPvpHx/I55KMC8NTtWi6/utF8GX+Ud5RkICDbhQXl1KHCKF7eHQF6tOqR+sgOW1vdDPScg
BQWB3AHPKTfdes6jILiS6Tr78S9J9MB5AD3IWxeObP+EOuUwjdY0zxHnuSJsOh3eTXnZ4hp1eZeQ
wyRgFCzjC/AqutYhvr7WLZ0hwtiCvaQXs0CMjJQXcD/ZUqdvO8AJrLjnxsXKvARLuUt1rsor6wXB
g4CmpTy/kk0Wz8qTYmuIDaf4nHgCPfgNYQH5C4lSeu7TOcAuYgYhtgbZgpSiNEwqnr2cuiFqxIkd
/QohP9rNMq5nExyMkYpmHRe3ya8U2RvQtVAB1owJbYaWiAqq6jK9H4cPpONQtgxfRsQp/YGpegIM
l8Ofr1biMZCO7WelzunRqydqKEDFEIKjeAJAAsa8nbwalWciYLE1OBxilqErnxDGutczRV2ixt1X
s4jsB5xkItj9e9L4jG2cj9fAqnSbwzH+oVe2NggSWOziJnklKxMNpzvwVtGnvdyhvPjVglyJN2Kw
lI9w+erWLmYU1XBB7CH75G41L5aaOK0Qk1yy+LDcS075VtVI70zB68XQWd7F3zOgH449MK7e0Sq4
L9PKY5np6imFuVK1qoX569/LzW+trcdVmc4hHQldoTWiP8wJUdYq5NErcYkFMmvJ/YMBJPnKSc2m
/QHfhgALnXmK/SWVA0v3dUZdgMCd1cwzZJa9ZiH8sAD+7s/+64zGdO4/6dpVjAY9MjE2ldxkjaYu
8ye+2heBABzGz8S6utG8WbZ78wutbvTLGaUwdxA83mbQZX/wwFL/UoxUBIOKMSJdIJOEMWD7z9nI
+kUqZNj6y6izRYjCiLbQuoHrln6mqNEY85j7NVkSqQEdKGfsWKgxMIhJMBMn+IK/g6MycCSKhcb8
OsHlworkvXyl+mQpbEsiyrcgUz11DegJ+t9V8KGakvCFO9JMTDtyLNTXDDAoAequll86VKcjHLhX
gLvFfoWZA8U1lST+nKs/haN/u3j6+Yg1GLpgaI/Gy92k6pUq08VlJ7pYZje3T34acroKfd1OMnNV
DsdCWwWT41eMa4YIUVak4VxYnfYWoQUdlj+dkfKXmjj+WzwPHEINwAYPGVzZDLlhoPWwpBdrdVR/
CnEUGrg0OyP/0mt/9L/F4DZQVhlhZncbRSy9qIQ8Wp8KFWn+8P2iSG4DPKSufEQ87YFlLCt5ZGg/
cOoDO0OA+k34pV9P14qSH+CWdHK8pEcDREcSD+cYQEktVocMQ3Mj+EoM3iEL7jC4HRLfI98srN5M
daXWpwRrDZNuq0i3A2VTzenD3T1z5Jyf6Vlq38g408ZLk13Su+AzRvdq7X5sIbETIKqZX0HoHU1w
I6BX4MNw5Wgup1pRsE8ADG8c++YExQsU3VdNHUk/as1OyFDgRvnxJFfaWFdSOoIaxPWQReqoR5Zu
3UWo+cZg5VALqiz6nBj+gagCKHtLnazRbQgVRv10S90LKM3sXZC8PIQdfMlJzoEeJsm0v4xatTux
dfEGp7oMXHVblHBU33qEVui1B6jj09nEqBYMQHVxIhotCmv2DS/sgi7KO/xqmNalQprYaNb47cqU
j8H4hog5rVK9CxxBQlBm/f9e8xg7giaqBsRAYqyHFSbNmj5GPaNHZHOqzpBJZ/V3dIqwdrEydIe6
vfYkox60rOapQ8yeTCywRui2aA7r3SJqfgiNv/siahqC7QJhnayO8+xhUCMEUnedjHBkCdvWRqIL
jTTts52zCINAk74APwLIpoZmXeck4d7Vp7rk4nWcIOph0ewEasma3L9Xv1K/O0cZibqLgtq/75so
fA+gOE96+DSlzL+oJ7Z6XUolNvZLFZfh/NQzMySe550wWRjQ34A5QJCUh+sWVe3r/Vhf37uS3kAH
UyT1B7Wxr0k5o4JLAHZh6pUxA2nydm9XeXkc7RrBt6UE8BoVJDbecS4jpWk2mV0qdE2ZG1L9JmZv
9xRnBH5TnvKoEBsIEZIQKC0U6OLUom6nxufEgGEeDZZB7wplWnzBrXE6QKPoaUgq/jhTA217ubOM
j7jrT0ymJdRkEAhWwhNqehQ2t9jd69p1U5qEunSrh8XtfmScd3hjX8xtJ9zn8InXKqsjyt5GPEHE
lQJtZqDvtBNKZFpIDDNk60gM9QwrCGV1HS3N+aEioc+wnuhI9F6vbhUPFgvO6Jws1DgXME2Tijmh
ED2EVFtUCk4A+JiJ5S3+4an+Ln/+ud8y+jRyUHQoWVW/YcTyQZLSxmiX7F3CbR7Rp/0CXFhrzAAX
epJfUkZJrWhuQpky55N8jSzFxQfVShUb36IfiyDfl/g/T+ghJClgWSA7yQkBGRB84+Z1XwAF0NUt
bm73mqIP4eDbBaehwvPhhw3mL81HTfstEUoDgha58TAVJ13YpUGitEsJQtiV4K95ZwEaaOTALkJT
sTi1gD6b7IvdI8ODUJHdm3lkrNNmxHNdReY9kReYgDlq/3WP0KIs4auz7fhoZMXUXNogddlZ6END
H26JcymFsELymWKIihFUWH2FnYK6SGLr19Ix6BEp7cgtpzsPdKuSOqcwlx3o/2uMeNjpPrxNyiPd
KGAsmNh8yQQNmvgJ3mscS6MneMdRWqQ+aGIbLLNF8FEVXk7bf3LZGcNyKBdoBMHcuZFuBkrsXfrV
iEER+13L1vLvReR3zPA43Ag2VRFMIovwb1XU/wRUWqsmwqRRmmUvfdaTVaJoNvo7ZmBfwmPMFiyx
+MdQ4ib394laLDOwldf1OJHGbaypVzUpulS4484cJPNrPc2vp3F/r2S0CJLxRguMFg2fjB9OXPge
DQGYwNsRdKMOxut3aPKfMzcLILYljqtLyOzJOwgNDAViXzeBeCCQj9zzDDHIy3agQQKoHH0BK4Ce
rqAybWXxC+5UL3Xni4eBhBJZAm+UzD9I/VSkI+CUKL2PjoeGKx4Qa5emVw8MGSMNbbYA63oaT7dN
OUfruY6Wxle0BqMLWT2nDABdAwOUyhH8btcioIn+0gsgeJk+zvLqGRAYZ6Sk5zsqBYYFUyKxpHJd
B09UsLPYoShNt5Oy9lV2MXsHIqsBV3WqwKOVLSE57nUNIN2NEcxqjf8Vq0qeqm/Xix2ZbrKMiXvh
5sfT5FX/qkR0cqemX7o0i6EeptMDgQP+B2cNRzRL9CdHYOJ1ZguvgI7Md8jmbMA+uiSQwur52GE/
ak+oT4Gszz2zWoAhQaRneIXK1szQw9Imfv2ePYUh+F3SMtSEpMhChV/3yazMsT5iEXxco2W4lQlK
ThUKOYndzKj5GPTU/IYG+AzoDanlpbURvj+XEWhvazCmvYZcjQcHIjNnVIvzN8KkNyQAK+8LWy84
K2w4U/G1b52LSSd9EQy2qVr0VwUBsoxDwnnxf0o+/hYXGEgxSSJYHZmC0EOgEmUU0sy0qulcMSRu
aM3RVVxk7K3S4r7oOWuBHiKwJZwSFJtCGMvH5aR/RU+AC7CmuqA5SpbtiAeJMs4O6s2td3EbkTb5
1f339PgLFFbjXOHLcaIIoBkPQK9cQUEuhZmwlGsLcyg6RCcUJJmztYfNwcQgQpjFa/H48236bsvL
kk09UZVUA+SlIj+UzKJWHEK8ZuolUVq+NHwZUge7beklVLwaq50PBOHnYNsuJFpoK/PNXN8OjSsu
iFGrl2Il2yZB+LR4o7zBzUVMfUA8xVFZVOYSCf6BVJ7uxO/uaGEZszCGvwvYbOx///suSt8b339e
ykO6WbW3m4k2K/rUgp+aLqY7t2Y3MXYlPjAyYQOO16iawjVXLutuFiH1dMlpqUXTCzET20p3Hawb
tXI0XP59Zso41h7WbQIEiW1GkkUUxx96f01yl6PbPaioy9JsoIU+vcPbfs3RkB0jh2RNHQrCEzyG
t9smSy28tkswFdmKEhG5guxIB7pUxhMrhqwgtDlL172+loypGm2NM7QOqKDpiq0yjRxsQOTIIan9
9zVI37sr2hjkoHbEjBJk9WE+yUMa3NW7VC1TxgZ1f1ZZw+cfdda4lSujDLUQIeA8USm6wvZ5yQH6
TW9fCuOgfgvWRBt0rujg7384r7/eW8ii+FmyKYKX/LPI0PaDHAyVUC3lw7AXODiVxMi/Ahef3p/Q
gDrqRPrBUjrIPuXSdle6ECgW/z6Jvy42GL/830k8POB7IKmKKXEStzmxQrLWZzd2M0ruFJ7rebsd
63soNZrcDJb8Cl+iqewDnyynlAddKsVOBwNqmTsXevyXYsyXrs//PsfvO7Cuof6sj518kVrVw30q
ASMOBcyw5b3x6773EoJq4vYJCbaciwgdf94mn/8+5F8AROMx0fhl61d14TFZnKB7qmT6HTxPcQHn
gIC10aE0dD+n4rENYrsmeumAR5XoOGO6hDm1VB3IDqIICaceFzw1QYB68sPT+r7c6iSwIGN0FUgv
/z7EqRXsdEjqeIfegSARproGVkXWlRq7hbchCUsKJ3zGkgF9jFDg3zdF+fYgxqMDqDBFiRHLqPlz
wF4whunLpAVAfRIPHQYML8l+eNdOYCIpfqVXO3q/f2hv+sewTj6V1wlVlHPxpj8HWNieETZkRxA+
mpf0/fL++7vdS3MoP43n4Ll4Nc6sBPHnFS4tBKiz/B683N+N52s6/fdFfIcmcxFUkPAi4DJGjOWf
F1H0d2LxLqmW7cetsnuU3l/lM20RyH3h5+d9TVV7Z771X/k7SKOdcR7lIl6r8+3T/KU//ftcfm9R
f6yuyJkpqiwwwMbGz+PKlAb1DRXlvFiuYDlPqxOtGUudlrPBRbjY2pxBAo5aIA5h8ixzExcRJ4uC
pCU6GI9amL5YwIxtGFdTYTr54eS+P2zOjS2WT4ahfKtO9NotSPMOS0qJxmvQHW/6KgBsoKFIQCYr
QxtXftpt1N9pwLcbosvkYqDG2W8ewomuAR6m3UNuyIk+oF05sFpop7rxHNMGwVfcwmksTF2AKsUk
opOZuTSX6lZba3tlvTOsCbeu8+Ol4Da+OC8Wl5U8zzzTgxO4hNDO53ZWOMP+Mr/NS3ptmnufKb4J
Jmvez68LEw+xqbDSPYh7frFG23ZxnwMMPJSbZNesZA9xQaxN2626ED1xke2GI9+jrbRTl+Yi2l02
t0NxTHbyAlCILUMxDP1oVx2bY7qhfuPhU8BHua35227bTXno+E51xG5jXnot0V2ELu005ddcDsnR
XEtbeS9t9b2+1tfG1tzXZ30frvKFyv9NXqFXTGkI4s00WI4DZGIFM2lurnFyDN/42E34sWBbrJpV
CW5tijrnKwLUNcV1Ci4OFnKevJA5KmE/II/PgcANjjVXWU9FUm9lKuMLYEyplangI/opKeqArCFr
DSNOGL8g1mM9Rr8SSj6fqbAqcFMpffMW7Fbr8fMTbyaT53eJYJowVgYeQnkV4N4IkBpfBI/3v39G
JdBoGl+m7fN4wdHxcgh3yRGB2mP4Vh3752BbLyJXsaUnHcBd6OaQGCa+ymyIHaw8NiAAZ6afr6Nt
eyr5uH8VF6f/qinRMp2+go/7F19Q+eUV5UP5uL3HJ+FF+LidAAtvgK1tJrsKkK42A/frZ3NHdU2L
fGH6qdhLukvziyctzC09tEW0aVf1CpQczPrOCxiE4QFh00O2MRbVpj8qz7ddsDf2+tbcGvvLCmrQ
slh0ngjq3hcW103q8wuOtzcgmEg/7KLD8Bxuxp/Oj/WxOBSbaEPrOdrkx/Q4PN/eskNyKA6G17vB
gjaX3WyabfIavRa/otfra/VUPYmn5Jd8QkDxl/xVvmMVyEUS8PwKfwEPonSI4oBEj4euO2WfD+2g
HAw+OgpSG5FlL8Ge5wtV6eo6vbFKo/CMiPtO313WxqH1S8+Acj8tF2iKeuYqPk3ehpd4f+Ni86PO
LJws2QE39RFgW/wW78LDeM2NL2+M1WUprJV1Qzlloa3kQ/0Sna7v4sf9JTyBC9jqS5JXaS++Fmfz
FWBgcx74QHjmgjTP5+VNON/epLNwzj+H5/wYv2nnDuOjQ7uKd/q8sSoHpdBN58vIKjDdxbm5FOe3
ZbBSduEa/b+nYBdQxtlB1z9E7whi9x/GUTten+9b8ymAV3tOzuavyS+elgVWlj+cQ5CMPTh2IHYk
cCGcCV/zZ6TjIzXEQMXMGqeDw/hwgn2wDzeT7dVW7j9sWX+h04z7BORKU1FZ/9RHOo0YhZ2uxKzF
Nvopzn0mzswPdPX9+wycQLmEwOBFXuCW83YZb2/baH/ZIgBdL/tltc63EFK2yV6UKDOQXiwHf/DD
9XUd7qM1FYV1capO8VO8LfbltlvLy2w/vv+6nmxqsio0ytfltvC7FbUsD58tV3XJt6awsKHXWoyc
8mv4wGIe/AYxAMv1l/ahvehfNGejX5MvigTm+PVoTfxlfCgv0ovwEp+0jbaJT3hZ7UHlLZJNdIDF
tmpXqa95tSt5ghfNcnfwUte0cV5zaus6C5xfP6EDxL9vwf+5tQ9lR8Q/b7WucGsv88s8XiI8ki8F
AssX+aU4NdyYHKpYvIWOsG9OA9LL+8tTSbAsuOUseDe9ZNH4KEQssatY6k9tNy0oyWiu5MZLY3fd
g+uhOf0iWeCAnNjO3KsDJdIVvWqlep3buOjA25H7iTKahY+GK8wqGzSFg637vJhn82amOiDxXJ2P
YQZwyC49OGpLcY0Vm6PTYtZPAJ0t3XrG28KJCAVk3prxgfItby69cZGM5oiOuuDXeF11776yiZZ3
H534/XV72WdPLWJU225uzIoZ0j8uC9xcZOP8d7jznYT0MIwf4scqTMQOw/tiGa0x7ZqFXujV8/Fz
4IozA0FEeGHpPJ+Po66dR4xpzaosaqXW3eodGh7XbbSVLg6kl3W2LdcTOmzOxVnUP5AWfxe/H8MQ
VQRNBoRYE8TfgfB/an4Jhq5D1TMoSkSj853YKzPz2oZTE/T8FdRXmDuCjpsg/TztWq5u4LuLdmzH
zdPyeFEOikmVbzKXOgGF490Pd1H9xuXiNlIaGmOzkc/1GDW2N5hTeSTnS5Rh97192ZbzZC1Yt6fW
huruBi74KSvaizP9ZXBkFotgvLW9TbvGQhFrjv8f1REJeftsPTgYtNm9bW461pV0PjidE+wQFLX1
jcEKMxB1DRafrZ61x5xC6RoNQ3m3YIkvCvUlBxEkXsJE8t3cICu/5q1T6oG8VqwRDuSwrX17GgNb
DBenLxTVptF00UxPq5eXXeX8+gUMnlfoe/LRWJ2F4eu0tgcrnncO3hR8wOflyCAOl8QO0w3CeBUy
hqhVWhQCre4Vrd9N6X2w/vAhWsG0nD5v0eT7HHXy7lPRIwyRzwj0b2JbXQA/9yuLKEWPrMvL7QOB
awczCvv8FrgE4i8ZF2VuMo4EanF+n+GCwplVzsvKbqb2aizYIkhnJ5zky2r1Mv5fcDitt5W9WPHu
t2L6wmWO9imd8/ayGKzGGW9ItlescAEPfgopBl2+mx3bo+6jgQQgJBu/sAqGe+ZvXk5szhbyimcq
uOOro4jgxKoX2hzb7GlkfQABmkLmYB0WrXfVen99x4xgxlozTghv4o6vIzzOT5iu8fuuxFM393gv
wczHsH2uZuM3kGWwujn0qf/h7LyWE1ezKPxEqlJCErcKRIkMtrmh3A4EIaGAJODp59v0zTHtsqtm
mPZxuzFKf1x7hS68XPeVGDlX7QDxBADO982F0GAObC7AQ2DoyCKLrUfQjOtZPT0x3mTTcxcY1GXQ
9szw2EteVN/gyKc+8iT6KTrXd23FZ/TiFzmzqh+/wOfpkMo5cVhgEUvIbwqWUHDGTXjzUrc7W0zq
gE2Op0zVziWoQjKSVnJsMQyCFe2n3ufVnRvB66uKpQIbA44JnBy0B1c2Q+3P+H2EyUMgoynhOQsQ
4kXxelnxgd2tt/yc9lY/d0l24GwaHwcM9N+WiXW87WiPO+OiqpMbKU9Q4mnBibuy5+ShkbZ98I4e
PrgMdmD/rjSli8/al1cxRr/DCwq9j52hm3dJqvBLuqZ2NwNVMOck2I2/MecEyb2xyGhIDdInvX5k
BziITIh84T5bbj1AtucDOzAVVD6+4OwI9hH/iuav6qDM6DRsFKlc+ClTKcl/9JGzx1MN2v7Rk05X
0fGlFzfe53zwefRW9EoP5Zq37ezvr90At0gqsu61t5sSH8SVVb9Uif6l3TCytdskBEIoITD7Ua+p
75p209o6J7bBOd0+d6Hp8R07DGYG+bqdrWUUYLziFpKK5UEMooN/TGhu3IqPk/cG744G+4KdLd9k
LhRo/vt6CV62HlsW/xBtO6l35S2v5Ap57z+3hLs486EhQDXEksFSoRkYjw3hoh9b2+vVPIXWMvNh
onh1R+4sS4dADRAiBWiqfEiWruHCUaVtXBmGS/603ZtPUrpv+DsPppp/83PvgEEuWOp0H6DU9i2f
uOOFErQDmz91r+4lkez95JmXPpLcoGHxYLpPNdwRd7u4dmxysHwWXhip3PuaGRLAQP/ZeNh/8YfW
2d2yrBKLLiodUeWp3Rb/yro9oAD16/P9t8wK8YInbJkCxZqA9g/YS5zk+0IlCrBFaSc49lmI6wOC
C8OElag50Hll7MqLEOoAfJqEHbiskeLBKYqn6Xg/qHtFrxgWPUiKGUI4k7pICmkqMhexl/ZYKLHm
wRMoMDusdnC16iSsImUdWXgMUB34Ev1d4pqh07v2d8NixF+Hl+5x8PcuYIUAst6ltIYJ2sHzf24b
/8rb5OpbuJMYJkMEo8XXqzet2KjM5oBtiGePQc984y0L1yXNQuPRS/MgWqpPPgPNpKaUojLrsUBk
yKgCcyq/INOp/OuNRsLO3mt7DAJ0cPghg21/29dY6MX9a0eWeKfwMNpO0MH15brxrPTNjsOuNqev
OAy2y1dUiK5gKVeAE9Qp3t/B6ueL1mRN99AhDJVVii21GhNy89eLVkl/aPaGcgqTWwRRqznAbb7G
iyzrVq0Pe0exBTCg3lPqdDpm+7fyrfZPZQUhtUp9CGsgvGng2Xw9vJEmiW2mjCg4clXq+pKML4ub
QZ1Hgo8nW3Z5bYSPvy7SQEW/u+7/HPhhX0GaZ2qeMFUN60JlpnaA6471RDNy/Pps4pOWtZ30T5hb
EvvNfvoiOk9LjyNdX2Mv1jRs14lg7xdUu3fAKo1Dnj0MQegyur3vny/pwEhgrtmOT+L3S5v6fcy+
GFILDjne1umlUOGKKf4rB5VFIGWiqnypighlAsSvLYp+ncXruWDAP0zTihRFFAQqYVGt96LQGjIg
SQps4ca0tQblufFPJ5DGW+lrhtbNLuwWkAVp113XUSks3tTAIoTtYDbd9jHBpBzq6/HVJlf5mGlB
fBtdK81FTn9hzbWNIfwqH+1ybVwiKGFnXOut4zotPnbnM/mQPu0kNlLfMuH2YGmGbXHVGl9JZTZy
o7fdwuNnwa129S2EaAMrhnRVm2q/2kQWxHc+fbKFaAsvYpca3VsFelCtSSfqYHrnifYky/vY2A5R
K7jnfR0aahWqcTkvzF2nvN48Y/t+0q1nhXLM1cCX+dZ6OzW4Y+L7VGjQnBdpQbh7xm7OcXz5BRKi
28X4qDteC6wyji/ojSi0X5CUnHJoH1hBnC89qVWY+kTR1V/2VPq3/es/7eyhf8WJU5ekVDGo4HcM
nwBzld3RJtehImfP7Bx3djcr4LntyWXe9PPdn+KID9iiKT9brZm2X6pk42iwuxOTwDQSmpWk/KWG
+A99jC6o6VSyVbWlAes+FDfbOy2NS5WYerx6WmWUNxHsxNt2Kq3h58FGBtDHsUYzDB17JhFSGA99
rs55MOzPTth5DozdIVBhopZktaloKn8+0v2jfjrUw213OPlrqqG2PtrQ+q2X3UmDrU0UBdUCaG9L
xewndsA9Z3F9cbObf7ZfNg2ZJU9Outg8H6qxka9jC1E9nHgs84oC217spGEcEfBRnIIc61yl/mVj
+69blzwLW2MOYqWFE8zDaRN1e071XD2FjjbY28+lElCF9PCn45HoKrxRm9KaMmlOUcq2pn6Jr/Ev
z+jbEVlmP6AsVddhoH8dkZWj4ahl68IaT50eSa7dFB8osTi+obDma5a4lMFEuuTLn5/Yvy44XLou
UwFiEIpnjzweNTbM/FBx6Tasoh2GO1w1zJErGGdSRWXro8kGm8L65XK/qaJ8OerD1cYIbq7FlqOa
iLjLdKDpS0gwJ+NjX0bHcp386rf0DTjw5YAPrAj1oJ629R4/tvz8igdk2Uxxe9IMZj6/UIIs7m60
X+6s/l0H/++dfejgWdXKc0fRsICjBel54SmtmdHGqDcdGZfnOF+p9kSrUQ7Rxg1oXpfQVrFlvN6w
M954LZJSdB29BP3kYsMEY1o74v4dH6f7IyK5NRI/HLR+bg3fnjIkYAfpmU0Z6uGU21uGhs2t4ZTP
HquS7SVSMsRjE2jSPx9Il+L040DBqs/WqdjiwGQ8NICmZbe2Rbs+ET1O8goCX2rkmGoHyM3bKFlg
j9L674LIo29eIpZKAWTuxrAQ2w6YwekOdlz7qiFR2WsD5/nrmeL85Y2wyV9O9ZtNrKFrkEE1w4Tu
oT6szmsLK7GS7LTQORBIirJxm35KD1XSdYZWRWnhkl4nnRvGn7DRjwV5rTmJq0vY2luebZIP9vro
oOveqTj0ipN3jomR/uV+fjfE6zq1ZxtnHNaVDwOYbTY35RKzg7DbS8iTdOBCiziBn2+F9q97AA8L
ZYzAazjxUDH+OkqR333ZpHmZhoQQXt7zQfZy65uvd3gcQphfTGTRrrOny2en2XmRTdTVpqs8G2Bt
pHV1ioUgb0ZHJTFF5V2bIxBRCxBRmOfs+ssZfF8+xQivo/1QR2U0Io3Sw/rDS/3NihQVhI7X9c7L
B6mPpxvwMSzP4QFIAF0JfwQGSMCC3iZq/+bJel5gryb8C4bEkwubILWjg/LkuGX0z6vTQn7E3HQF
BtA7xchiXyjofDGqRwYaKi+ftFYofb0bqIqUllvebrhl24Qhv1/19RA1wgtWlgcXeqJ76aqu2dPd
2Oe/T+Q6LeXvmMoM+DrUhwVpB/JvRQQkPdz7h+luistosJ/j7etnHui+xyuKx+qTOpTvz5H8+yGY
syb/v56mJRV2JC24GTy0mpMCMVW95GnIqg6MQzAFBXwS3M4jI8pvjSs2XAoQaO1rbL92E3xGSBQA
eLh+btmatimyaJ0TAMTZHybAgfLOy7PTjWctMFasgVdFXyBsrQMrVOvEM2kG8oPT642vR6Iu7htd
2AZ9gRRpI89pX4DWv+cgiOl6TOIMcxIvqk5sZ6UmYEeypW9Hppv7FOiiS+FeO8oUSj05Zj60xBms
VJ428vzgCtolD1l+TkxsUAEIVT7hQZ0z0EAWUFXwrh38YPh57aH7dAGPaDs34HXKhK5AikdeF44v
3xMzRZvaALBtveSl6V/7l9FheBhqwEhquBvqQEhUCzye2pQoP48QiZG4iSOVZS/58zP8dsEFbGDC
H9aB5NWHcTRuX7D8v9Dx9XRE9J7ZtSj3so87gRGdIo0bSABsvyR/q3nCfAcBG/Pe8U9rfRtt9j7p
sXiO2y9wIQul52DY0bgXrGXPv+zxW98N9y2LBaiJy5pNze7ruFHFpmUcT04KEEh6GC4S0lUFu/n4
k/bbtLpqVt7xP8EAGUfGnXHuCZT9his8vVj25gmVXYp17pNAWdKNzjwAzLn8bUfqO7sAtMLb3L/+
fJOtb2criDHkjlvUGf+BKOJkZ6m1xunnQQGAWQYgD6CzC5Ibaz9dCESYYaeyW1hdB+y+DM4+pDCX
xEMf5wRv39P8anRbJD0cdoA1OwJeay7A+5yEB9KepidgzktvRyoU2Qq84iCbY77tN2B9AezADhjo
mqChefspCcop4rhAMM+EzyGIhF+SryU/TTvnMW7jACc6ffjQl359DTBl4xRLd/b2ZLpvCs06Y8Aq
uJmm+/FxGcrgKYMoX7nveVew1b2rLhf5QGoAJBxMzaB4yZAHmfy9oM5JHSoFSn9pdShHrQ4v5Wzf
q/uEs4sGF0eL13N/80m2enP/y/F9Cwl7T3c+ueM20A1CXykOQOnjIf/F/AX4FYgvd/8sBNsXcJe7
QS0AZZbUBDqCayqjUxeuW3fXcXzSQSYO/8pynT5Lpql760ofBggkt0h+R2aIvzeK6gBlDX5I1AQf
JZMERVkODZ7IB7U9nZCjzQRR+x0+kkpC7V3A2jHx4F1yOnZAulTuLsIQL7HuhNoDx5UPgWHPeCDM
I4FWpa0W9/kAggijiowhGijsdgG54j5+7GaCyrIopKiwcV8t9+lJajNo+PkoeRMi9ZHKkNTwy5Ob
oF33cp/jvkrVIfUEq5yPjiPpCa9WR36VyPCZBnQNHRYQ2hnBxq16DstKT/EpC6hMTTJ7YYn3fguk
knGa4FfFz2WSiccEzSMzx7jFZ0vvftqTTXD0WtT7+xuv7Z+GOZUphcGMjw6E1xGPd0xdEkwgAxzI
6btzx8zbPjskdkpD6ZZCB+jADIjH1/tcduCutCiDdLtdyh7Io92su3x5IQyIC+BKmE6ZORsuEKjC
fQkpx4Svr6r7+S41sJoyAXpLamIG8hMQyYj9PHXwrd+e3E88yLzEf5Val0ERRz4xYUptXLlbchtg
BPqxLyPHweVtL9IHqNEMqeEwZaNBZGCnMEIlmHiFwWj0MnhfnTvvzL8MLrtA/RPP9x1CTaYxH3MM
iF9gpIfAywhFnBe5VrNJ6r7KX6TCtOHTubO+TPVJR4YuWTNseen+q7zlSc70peAUnKc5xtz34c3w
yn7GjzjEWH6CyJHPkU/acqHQce+LCJraAKI+N4oRD9T89u545gjhAzd9i/GdMvmLZv823Wj6d/jd
f0dC2UH8pwSs1qVdKGc7DeFSMrQoYzaNfcSSNJoUtLSiJir1UJV+3Hb/JL22aw2g7I1tRnGGdqlP
7vzbEMEEFUog6v5leqZyh/3o9EDE25vRvQzST+keVLep3shULBOuTtZZV8pnT/KEJt2nyW0E48xt
BwxnCd1TAuImy8JDWfrZcD6N672GjjuaV67jbT6UodLBN94vB7cxSesjDB5pE5XbmoD4TwTi/dzd
b3TeKWgy8N9/QaT+XaEzxeHhxv8h52t3Rvl/bpytF+U2v1in8Gx3oQ2m9YpdDPvOn6eqb7bzHMYx
IOgKSVc3HhboF03B4dJkB0dIVUF4q0UU4iAjqIXV07mDkyL+aD8fUp74150cumMACyZGA+Si/YAu
VUfjcro0HPFy0cF6Vi3bL+11cUCX8efnI/27iPh6pIflanWw8SU22DOWWFE4uW8arAOUt58PIlvc
r5fDmheBtw4up1qq9bCgKstTq2ltwGEQ856KpWzQj8TtRCLFJTzh54N9sy76erSH7pRutk2FFJab
p0zPzlI5tvG7MaJTZnvx1IlPH9tG/VQNWvBxcNYsl8Cmfb3Wj7a3OSH8w0i/2Q5ypKAXIyrirGuB
at90FuHHKcEYQXb+SJtli0WGvYWjlpUTHMtgscWzrW52LjGhVfwb0Mf1TET0+nbr7iy/fYCfWVud
soXKs9mGhJfV1tqoyK9f1ocAEXQrgZQWT9UUp+rE392qX/jcxr9b7q+35QGHwF7JvKiCx9V4Ud00
hVNlz8b6wcoYDNKpoqIJpRKWnw5kEaMtL2+r/Lgq7UmOFkWzDjrOMNwUaw0kfj6wicnA0/M2a87z
8HZTOxaq/YOyGVIIqKFm7s3lpiJcS0Mx1OJmN7df1unfwHtfr0gAsf90/+PGaTdZi14iNlY4S2/M
qWNN7LafFNOWDms9JNrMsn9pX98Amy2hyLG7a1E2hiL39bDpoR2fNga1teMZRWUa7fVoA0P/EKD7
3bWs3hVZj4pwuUyiNE19qPut6pdz+Fdnwi7Skrov5GXQg0ePZdwE9gSZ20mYlrjhkJtxwjeZ57i7
QaPIKP2b8FriFIUcNIfbaVypfR6x03isuv3UWhroPK/6x8nCxK0EdsAttmggEdf4wtja5xEqaF1B
FEkjWucv/fPfUZtzdxw8H0xA2X92yFV10C0dv6lwayK1VdbFzSZvqCvYmOCk5Voep26xPGkv8z0h
FoCoynakCWR2FTGrqX426dXnnRY9TaFhgeXaaHe5om2r7bdaa/L3tA2aIe5O4uf6rLy0h2BuB0q7
x8HVRo/VTHGwMtPPMzXBM9uLeJA1EZYShBXCM54etaNf3I79HZWWI70YEo3A5zfbq7G+Bb/9+abo
3/ROHRq6zZ4TnT7My6+NSrXjuFBOdSrG6Yb9R9/Ms5rudOUu4MiVYphdKAxQ0DDy5z1DhR1/7tnI
7KlbJaqJS0+LKK/Py/EtN/5UMfrh9lRtL34+ye863JeTfBhZk6pqztemAtuAuK3cPJwxsB8hh46R
8qAvis3cgQX0q0mIzEEP04cOIbVFMUG12JE/jFyZeq0LSzukopg2KgjfvkHW3tVX2RLZwbZfb5+B
Lg/b/s+X+007RYyGoZhOxAe+vw/TfrHVUP+T8xNymRhN4CaB0JGG+vNR/kXtWxwF2a8Dzw7X/IcJ
OM/QuVgH8CJStyzbO2VdcHuwRkqPlrW+/rJi+ndhwdGAW8EMRAhyZyP+Z8jcXzLzsm+fuJX6lOoY
4SGbeIke7tfL+vZAjJOgJ4CaqF++tufrTcGYX0kIeT0PMCHBOqRq92UobH7pOd8fCIIHGAJ422ON
x3LSzNKbfRoikueKqHjQw3Ei+XXc+vZBObpKGojtGOadcfqfW1cWzmWXKu1Eaotqgm3Kmso6h7up
kVFiu1qsf24Y5ndDAnUrJhhdR5/yuLrdVlXLqG9mEu5MJVIbjCviYlBeFMT8L1fsw9IjroP2xxZ/
jANE3+Nr6wB/ad/Vm66WBXmLcQ2w9dJeXHDFVj7IwKDyRZSay8NQjrkn535dI+83ISudTc9uPRsZ
MUrJeXLdrbeIrg7khOcHZN8Z5QFEDXX2UmEX+sti97t+1jKQvkmsCQv5h/m0Ug/nlBywJGxbhPiC
XJSDWotolD/fz++eH3VA5GyOWFGoD4fZV+2NQ/5eIiOsqkYZmY3KB3ekUHGkwGV2+fPhrH9X1ujW
LGn/iJW5Ljmf/7SXummyy/ZkJJjaKa5R9E7YA0E9rT0DizyQBBPNWpKPsmpYGW4Sx53KnLdhYO9G
NiGRzFtZZFW4/4y140gnGeHS3wIBa30NuwUHOxCc4FztqWoHynKyJ89i+HrLhledRXx0RON5WlQQ
kozOlYdd+ro1qJLuGRr3nJVfnmD20jnAxcKIOnbbuX/a+HrcqwZWBM5JOMl5jAnVzzfkG/pAS4ea
Y7IHIHcKoe/XG6JlhZZvY401yx75s2u8IYg7vF+X1TQp0BJt3upPZX14Nd+oJr5Zb7sPsipezF/2
O9+1AsjW1OIISKE++3ASmbF1zrdtmoQO3A8qf2qvroIdQNtxvR/np/7P14xl1L+tG8sdGgAdmXEe
G5SvV33WY6V13rXScCV7eHA4UMY7yxCmcl/Ix/D52fQD47HhBsGFrCu42Km7A4LbgB8K5EZxgH01
eEsf1IYigruaSnlBUFNUNL45jd35644dtmzHIQLyDsJWgEs24CwkpcLq4qZnAAzs4yVNU+nx1T1M
hZd1BPfB5QEwZBe12cKbM6HrEWPqY9oJ7qp3remxL1oQKSZcg/azlCSgGvJ7suHHQohXyevkrjBQ
ddcCO2v87ZmENMAlTFnv1MkLDGPuwdXT3iBdBkJMRLbN2QhZuxJxq28OBIsqewfoiipXBccVfEpQ
kQuzvwvCueleoTgKf41dmS8lrhsp8Fg6+fue/FQ4awSNh4rwmuswm5gguNlYOLBJ4KzUiGi0Tuqf
pgjlKHeB+vb+CNdcMGSsFoF5m5Ew5OSTnK6QKG+dC1d+7Ftdcnk7Iv/JA0I/x+jeVoj/uJI8yPzL
WI/gtnl6JBmmNyAQE40STLduC9xPQKT2RCEaNetSleogwaL+JC8c8aijsJjx8SDCUFDIydRWEElV
EIxP/iE4jQ+BgFYFupTtPItIDOG+yJM++/WzNB+Q866w6iHVcv5/2X3qq5QDpTIkd4q1xUrkDYIP
YYZMQ8PIBEAae8+xiEVQ14C/O0iWnK7Q+psVoedqUIdF/0q18e/HGMgo8AwK9vwaHls0M3jGtE3V
g0AFOMX+gVqjQFLyM8HIb/5pJmoUgYxzbiuceFbsAj8LjJx2kqk8A8MnyZjHJycez67BfsbIIBqB
G4RWdDL+CsYTlpQVp1jRIAvYrtIN5PPTiVyw5eWzaqTxmfKUBbXXvftnSKvF8dN9r+7wpjQ2aZMX
X1Qylker6BLcKefKEUjg41MB0EH1dT5B+uQWbnTp2UM5Z9LFOoLnU2Og3ZhcHw2tQ4ACEgap0Vpe
q3d4E0B/17hCJpWXvsw67U4+qLp4n/KHxtehGNClFMBBz74BlFZDDQS6v5dlO4KmJ4Hwc+XUhbMr
LG55mIafiGif1ynC5O0u4WwNM0oJUvC9hBV3Bs7ak26DtDmwS/Uh+FuwpwqKTQw9O/PyseibpDWx
y6FvyW1R10wzjAPvUl7BQhL0/s9KAf7FhprBwehLZ5ThRl7yBBhe3mQI+FvDlHbAs0CTsZlKjZPQ
nin4bkP/l5sIpxQFRx12Du94dFPt5I7xafIkjuEZxYY0PBkCCJWlM9UdGVYqgE85unxH8DvvavM7
5ZCG32cD0GuDxR44G2mB7xDI7/BooKA5lQrN1UvhvcIz925zfSTyPBPLfe4zk+qTQO/OiMgCyl3Z
Osc/xnyiVtzR+boLrj0ZAXFhoCEQYT4pR2qQoKUgoHwopGlpYtIU5DaxtY+kwUlZSJq/UOtlDJTb
KJUVNmkkvKjuW02HayH2pgoS2DMm7ECZ4eRFuSXpOozwMYK/Tv3n71Avn4wEmCYMN4V+Wg+lZgOP
B2CWSgcFFaaHbrKkMr+89aSyJcUruti0pC+XXbwtpJncX5SwluRLMNy1h9LRUt+URrR1m1G7I8Om
SFRyal5S5j9yUfZQLu9I5Uvafd1z+qIMOIxFB3D+g9trcOoeBFnGWT8QqJjSixRvHXc70dBFXP3D
6IJgXFuppChL+V8q+meGNRNVwF8tgIbuQioypj9JpH5EYgpyk3jp9MEbgjySm4sS4f4S8r1Uz0VA
JLcfs0Wp+knXbWatkFog3e08huQwhezEQEO21DifptT6ZFQThsN+SHE0uM8gfkJ1HZGLzL8JPY5J
C+TcO4+l40GEYfC6juQunbwPLH0oQuGdxPtEV2TTXZFBetjbMr7c3GiVocoR5ZE8/HwkVXyRB6xl
2pGyoKjpKYpx+5Lo5vJQYdkMGQWpwH7QIj7gU1hSmxpJqUPqGgKVMw+IooCWSYli60nFy2A2eILS
EYdUv90Q+J0393RKHxDseYfIb25eHQB3UqvLfYH3sXzl1ovqpgz//ivaZwR6uLxSO6M6Jt3zfT6S
etllII+Qpvm6h9qf+0a06Ui9PgvC0Bvx3tcmvPrZCN2Ol44gtk4waPF38L0RfyDMFDHAJYihfGwn
m7Hj1gHFheAvK6RBZQiXCJYAghAvD+ugPb121E6xqvmp/OZ+sV/g9YGt38IZyyUIDUEIA0JLEMp5
Q8VOPlKIBvKdkAxGoquhTiftTiwK7sSBgQbp/hpuX5AZ+exxgstA6AyUZuUxSiUDgBBt05vjLqWA
9Y6yZ+cuw1b3ldqR6i4pBA5kQGSykNGBhVLVm9N8XSp9cyog3LNew1OS0lXRlb+zYArqLr8onJgN
z23f4fekbIPFAz/kSPOqd3+/KxU3iCdQWY69rVeP9Hv1CStj3rv1YLRc3eWLdIx7Jf5ArQrHNE6T
YdnsTssx7+fzpDZJVZ43X91XLp4W58ldK31FyBtj+Q4vGcq1uU9GDI+2CES7RUMK5LcafNjSLukM
1B0TamGcp+dTT6N6h/D11CkQMJh/EGX2dFKgzGHCKq5Tdy9r++OyhmLcjd9u6/3zpXvpNu9IsNLO
tnHtVXxw8xd4dLuh0zn2jj3jNcVhMrA69oq8doRiyLKoTUIC0nUCatz6VcqlxK7PRISldYUpdOVB
/hVfHhmH4w53xE9HGS3ur+9Eu7ubJYsbgwuMEF94IXrn5SUM+J/rBe7odSC9hfB0L6GeiLcW77sy
5IgQqUSXYFIr3Hvxe/2KwJJWeYV4xMCEPIwB6vX8SkRS2Ve6+t7FZqx/KF1Mqj/RgVZha5CqPXvA
L8G2FVHrFUsx/jOwiUd3CZibyE//+ypDtXPqIyj7JLyqK+3+2jHf/rZ5DRkC7bj0j9BmiJru1nSc
pH+/AUGz+HvC3JyVkKquvvVsPfNfuor5hpwZqdnfGqgUa2nCIpe7RTpfpdmLP4cwruT6yBmZoryQ
miUIcRdzNCpyToCnKhVnqU+LpqoayDwppUb5vModHNzlL1A12gd2OF/hO9AL0ig11Gow6R6jlvLy
CqbqFCkS+d1iP4vq/q3PRBPdnsgkQRgaMaOUy2SQDy79DM+KfCavfeo7RBov1FX1egTgxOcbzvIq
W0ANWeWvuMgN1M/tTEVIsxIUG78eHU6zly0OKKjLEbtja9XumBf3jKlGe5gP2kMN/6W5PbR7fGMP
i/F5XI8PyKgHzIIRup+oGGa9DBPv57+iR7cbWvSgJ+ZdjOmU0YaSuOUpsz1RDydfmV3+JMvkI/m4
PJ2Wm0nC+KSRi1c/bden5eXPYZ6O03FrmAxU/Cl69ZhA7kGrh+3G0OnXhAkc5uXHfiqmHeWH9ufQ
EM3gqiwsLe+05r/JtPVUpG61rJanqf3U/kOiJcqk4/g432Hi0Qq07r6fhEq0G+0XOUZ05DqMlWgz
l5/gooDuuv2a9prn9hRfdJxJJ4dZOpIxuQkToupnu+E1VAakTY3yRRPGk/3kuPfQPS+ct6Pl8n9+
DV3fs0ih48lpkUySiRrmE9RMMzUsRsVIDTNm0OF5ZCbete8MnSELzGly95fIqSGjtKdoxmaDnxzW
VNDn7YmQtpwRGZbqwbNwqtiOsygZn/jamhA+iA7aNaPb2MZtxRzlf6xZG3u8mYWjw5ZJdASrfXaC
+oEJC4SK2XFpbbztGKu05gnCX+OBYKXL9gRPVUIn1ymOj1D/CrwbkvlxvcFnBO1/Osh4kVOIrx80
NYP7mIc2dgDWkFIJVJ7pYVosax7BvFhCUMCu7en61IbqNcsR0GGJgG9Ge8JBe8doM9stT78U6/5N
aYETaqsqOdPERhmOJdjgf8AjS6lTdavv0jBSB0S+PxNkw75prD0ddm6yVGa7eTbeDovFJvGvK+kk
OzgqBbug4r2cXUe3fjY3nrQ/p+U+0icIY9qRPd0vNm/IaTbPBnQk06vOPfac77shUj3+qIuSZ1Us
obQ96SN9pI4uL+1Fha2IhnHhx3Edz43++8/wyHcSxi+X+YDGpDfDqqucyyxALSLYi01w6Kcn14mS
FRF3g2e+P28DbayN1ak6tfDYuH6Wr9miWnFX3tpv5evxPZ8dJpEz3YXtXjOwBjHWOpjdRHhJcF9k
MDhOtLDVgxeGm03ZuQ3s6XahTGE2ArFMm7AKN+PNvB216TqnsM19OoziVkAsQLFSoitytfl+4cAF
GtUDfdyapiPmOWa5Qy+dtQdOx+mR1gY9ZPeLgsLRvhk4/9sIHqAjMzlkTq1xdxqkipvpbqGMs/7N
32afAlhoMANeb6FYF+BtEHLhvRgPnhqHnT15JoN6aI+27BRxR8TeoWScMCKgTi5wu4jDlBX3DouR
ZdpTov0C95qRMzzNqW2VxDxqkRneomp+mlfDeHV7TkOH4LcjWY/ENrF0241ag6Z/HCTzjAZTPVk0
l5+bhvkvrk/dgPJgC3aghS3qQ9PYN8f0ckwo+gi8csBDSRyVNkmAfcgi69fhhtlCdtWbFzugMOaj
WWd1i/h4z2OT+bIIciGf3sEVwztNlIHMnOAtEJhQaR67ROP6P5+0bX33yIg/xsTNQm6C69fXfttk
traxNKoR4kRj0mDBa/t4smLwcVjkbLWgvy6uq2RE655eKfCFxrg9N96UsYJzzKXyxGHlFrbCE3NS
jTtFDAGw3UmYN4rFaSQvZexMD4v9iFLhqhrsaBz2eLfI6RCn1wMdo1mlC2DlSTFphdeoYKAQ26Wk
dwsvfFL6ks8wBhhdwowbaVcerGF8yZ8b9savp5VY1sSvCLbG8QrXHMTlxtie42yzytmYdNGzRuWA
F5YDPX1UYnq1hYdWY/dhdZq+2cumVg9xJf58DTaGGtjFU0aox6gmrgXCLk5GT9DW6CybGXDYJMOG
hcDlewe6DqthOVQY9NVZNWiLk1YoLytyovp5E9ljuU7Mdaak1szab/vZfpbM9sOKjJBwj33WeXLB
9Ja1RU8mWdm85l1rYA4Okx0vEf5mmGnhgRWVkTG0+Q2D32sl7MuMUO7JlQQgDwQhEgeFNWkr4saQ
3sX0zxHh3QMZpUDJML/RfEFxLsO6F8MyjQO7V3bhmw4IbGPzIhJp8QPIeiaUq4s32eILwUQJQUto
z0KXRkhLg5U3CyNRdsa0UXxUpNViRqussKflDXbQ7WdDfbJZmJPsD4kONsHh/vnJmrS3bvyxeXEm
JMCKd9V+aULy07z2bP+RQe6d1E/1+T5XJB9AyvOEXf4a3ysQAfb4mGctcRhhwZHNcXltPSns7sbV
Ml5XH8m0WRbzHGOUfJSPdhhfjOownZCt7R4nqKfRYrDw2mLpk7IY2w5bveO8ZmLFjIwK+hB79Wqm
4QdUh9sZCTFFeFwkM5v1Cauyipca1fMWzygfMHqNUjigzxHegrMUicKtj/O/4rhnGi+ChRvfyLfV
6Mwvl6PTrBzRkvtJj/7xVOJY7PQt3912rT62wVGzxBh7XEI9b/nJuvzIBSZ7whhweV9mcbGxdxzv
17cnTM/GBCVyW0x3u06Wm5ckao+4d1HRq0hdKVkOKYTbxv3bIIGauu3jKqr306HeRxM+bI+UWSLN
qAcEM+YgKjnim7545icMtXsCV0b3zcsqGx3hmvZlsaQMlIEDC3GCdzCuP2RyMqXENassRt8c8whl
Gi92sgLbzerV5i1jc56z57YHpKuONm8VW/7RTR9sWaHxxhm/B6eP1RnHusFUrcL9pD668g+b8Y11
MSPeOAllSlOfs1VCisw0XdnT22A3ak/lh3l4hPDKDNiv+k0/71ywGCPQFIHU9DSGyELPvIFk0Ekt
pOviIFZH1djpWb3kzYZZilF7WI+cntMTc7Jkvh9XjAjOrGCFdeluMbrF5MfEM+c44NyhqRLagz+H
TJh81FLHjCmZx8whROAt93Mxu5qxMDwut3OF0cEh90fWb8pL86QcUJMFyuS4bL0oYTJs88ecGRMl
3EXKQglPFK+cSMYNx3svh83TfdFHUoh7YS5rE6yEmuAysshRCk1O2ng9z4pZOSkn51mzqPgve6/X
alHM8kkxsyCBT+pR/t4s9I2bT6pFPsknGcp+glX4okXn2Zl32qvL6DLasHzaDV+xHMHpYkaNVvX3
wHhjWU1m0zo64d2WDsp547hzb8ACDu4qRFfAfbOnDsWFzZ60JsZL8ssq8tudF1maBJPi5cUe7GEO
bZXxVTudqawWlGu0Dja6fQoci3aH7se2hPUkGPKmb/UZZkx2slQi2PpfeaXRZy+Z/1XfwNnjdI9g
pE7w83zZ+rfEzST/nxN8WOFUR7M0s82GE+w0g80aNgKLPqqfuPFECw27xN3E6W5nxIl3ayow8cgZ
IJWBgtktKR8deJuAfopXdRJcpw4zAC/m/FYXI3AqSic3XREVRcyS+kyX+R9h57XjOHpt4ScSQFIS
wy0zlXO6EUqqKiaJmWJ4+vNxfDOnPfDAgMfu6a6WyD/svfYKm/s8mJX/QqhgFP8PVdrfv8MfzJ3u
HVZREPMdJD6jv+Ka56rnCv7yIdOrJPOYyqXmboZaZ3JHc8Vq+/gkURt023KmDcE+0krciIOz5Eq5
hvuQrum9pvFg2Xy2n1XJgqyHBun4otHotiIVQ0whkC1K7Cfj1ejy2mSLF08NdJfkDsYDx6GZhdWP
F6OGHUyy+cD6w4IJOSRvPltLx2YlLtJVsNG4U0OO3oqD/O3WqzeObKP1fcnljyMGJy2rRN1MV/dF
8pDxgCywD+SukTfFGU33SgCpnzfMt3f3xWs+RY+Aj2QyVxdCpt9tfzFYf41n9WI8QCejrTib4umm
3Wh16bqm29ALMZIYulh5rWzve+lZw3a+vOn0a2PybABTL+EhOyVf6vONgVv7JSw+ziD6qsHKZpM5
58xyMpfnsgsihO9E5YTr0sVYxIKivt7TOWKMhLNbgGX85AzJjXKQGZsz8mp+V4W4pXFDG0gMfr+5
H2CQ/73CpX8gDyPFlBg1M/KGCfCnv1f9CSQhKYSEl4XpG+5ZLanzMXdY+83kJhig7hsGEY5U6pWo
J9iwqKbgZaioBjSsM/8jixON/CCi8Z6Cl1UzIu/+WvBAntQXBUXD5y++NqIVUX/PELrYSD4ZDDBH
4jBH2+CyODCKa9dcjOeUOosZ0eBlKmL5SN085zGpK3UVLOVVKQATjjxC1UAHl9ky3N+H8m2aMBiW
V+k8deXjxxZmdyd0J1btMC1w6qOoexKdNolF3LADpCHOGe7t0226DVgj62zdHDsuZqilRrGvj1zS
wB5cof72wG+dEeTryOzdCoAP825P1vGj3r9O9WV0nOzjhQxUdntf3pfRKekM7Yj/VsA/pH3zxDJy
N5qRo+No3mv513+4QGIMLYujQJrOZ/lGUrCtbmps9MsIRLNd5uywz7Jci0fUpsVM5bALbq9jdFR3
8i5GX8g/RPrf8Cys/s1ZWf6n1kaDhDUQsDib1T9OvVYUR8k9bofW5oXZuc4e3ORfygUubnCdLpjk
bIVjA+xTU1Ip5zdoEsyY7JE9xr6ene9XLFfjnyE64cFOZKE7JbYspXktThbAMlMB3LuluUr5x5ds
j/J8chbOBRMRWLm8VPLdM1PDR8BImJDgl5/Nornk3v9l7f/31/z/7Pzh4PwbhiHlSdJ3voJFAnNQ
RtvMZFoHFti/Um3+6qr+hjByt9FvQWtDZIbxw3+liGlELvsljjc79LL25CvzQNDQHmUnwjhXvqr/
y56WhD+U73/9hRqsW3kiKjDCpD/eYKP6ap28pHo3YjsGONqR0VaqBuEisiMyJHM17zjlsZLW4am3
Xpsph56p1pVAGUJQn5XNQjMSEMotERuplRzH3gcitoUc5kQ1SrqH84rtUWipy1jaljLa0Hhe46wn
OcQ1KfYbd1WqCNSIzEl+Xut18o1j/jv2quk3q6gNzAQv6RLX+WqX/pbwOUIdO5NutKiueMyzCIDK
cWJ4VMbn9FnihK3Rp8iGj8hmCEzvnIpRAROIg7ZuLyd+sMwQktjWa7ptHyHjpmbfuccA7yc+TXdi
7Lh8zxRiHnEFfs3TN5fSaN3T1E6pNZR2rtm0QDeRjodhzNSl5yI45og9sFhZDOH60AqmRsMIAh8U
hFWtWcY6FI1OV2witHqUmE6DoJ0IFB6Bir7veNKIFx3rCVAITxaq79s001MEdkSw0neFXbVqNESx
439bWT1VQOHemekyPWG6A7SJuJWj4Nmit5HcuPFGqVtqi/xNf/ECjiyMj7hSEKxG9lSyArvmHtNs
JpToBRvyTKTGCvttR6516JYcqsFvxUjgY1fdj0+8q8DgbmQgpm/7U9o7KrnbDU733ujB/0umbt8v
6sZCYa8uJk+tIwzAeSGEX6DIRaGvk6OiZlj0I+e9imh4MNaaxN/CGM884CyaHUDtmOjHfbEGWxYf
Pc1UvY1iWwG8lNd8uKjWP2z1EU85Qn2s6EFmjgWUq6bSmxnUntZQkVGSNGFpolHERt5i6cKhqhNC
PDqNvgpFLx7RxH0xE9LsEblsDGDxDsuG+BYQ+0zV0cHYn714vimja0XCzP6VW/JGPoyX70X/i+wb
kFEy6XU2AUSd9ITTf7lF4Di9JJL+uSAXokjbfWTYEDU2rcEe0oMefUjuUpddbJa9I54ZFmVmVhnN
TwoS/obY/DELArcmjxQ/2oRI7ZtwHD0E36siO+MkR6w1f2kzgZ/0wlKItESowVOPzq9UrTHJMBOz
RDuo2h3MGCT9VLaYzsGmGxLhNgldmK+/7uarXkktt1Iydd7RJsV6dzkmRqfdTgj4IAzDyF6Hslnm
6mLH4sG9KCWtspwM958CRHw3CwovVJ4S4e0uD4cMabIuBUYEOLVhdX0n8tyE7p5PTR7+GE4OVyx5
H6uGSTCmt8zFH9D5MK7NMGdB9P62PtB4AkPaozzqKhPHamSecz+2iHXkKwSiUYmWHzk18bygdHe0
AGStG/y6//OGmxDYEsGqETmXaCV0Zdt+ESm1dwfO6Pnuo5fLvwk5e44Xr7sOwfw9mHmEGI8boU9O
+0nRT69cL4UBAYcYFhi9qgtfmQ2aUGq4bYAxa9es3Jed8yFOK6buYmrwWnUqfLf2synJFzfCfhYD
4efsWSOE56+jnW4rPWII+OAZsKYyLPQSPW+N+ggz6Zbt8+W9Nv0xnwPHm7GhHNXK1FahM7WmDM82
+gOjMpoHvI8suCGuNtZPPkZj42e8KzY50sCtEDu8FfhpuGFApUd4ODxviiMsxp1RaPNvfiZWeVTh
Q7qBYKqwSIYpzKqo51NOAFfS6CmSZTs6aHr2wkmdooqXR3cE1yl7RGYboDUyq02sWSTS4DEG6U6z
wpirXU+yS1wspNa94dEkE97QXUv5KqGvVoxJXJjph7VmyUx0l5oePLtZvhurQEXEDAHjjFch+xvU
5lZuA1GfHMOXNYkdTiOkOHk46zH2nXy9lFnxmAhzVmxxN0MoEVOnqNgdduVjrk1sbSR5I4VTylRb
u2tXQ4iGdOkWFAs/JNI91KmTrsOxFeHvb/tvRJTIpBtUmQKUs4mrtYcrItRb4tRUVbO+2SnlqTC0
8Uws9Sh7vFp3pZ6pGNVZHhsy0mI9uiFMIPZeF86v7ppeJQKGyd21K3AOgAjnyMqcwyDAI5JsYjwH
hc3UeE5/MZAx6vULYAOmA1OKKjdwLWZIKiwUJ5GQ4BsjwdF2JUEgisWWZl+4/k3p9WbIzDZBQkZo
taEhctPAMkz18+RS3vWP4N4niIBnKmTnlwd7AcPk4Eu5W3LhFZh0vVgfJKrNehaZJtrv0K4w9lw2
mflBwIT/9Wd3t8FQhsEv3Uz7pZw+N5gARALqsw4BMfsIZgwDWZaJf357DaNlZlBFa/gj2BzvQ26L
2CAMDIkUIWrOSP/tqdRwATJ8OJvwsgJMSidPh4vDSVzMv4c70NefyfCnxBNTrjljPgbbnBbPyujO
OFUfSHtdxxCs8Mkc5KM5GAUT0AD6mMT2YuYe6rdgIzSm5EjLN18eafBX7I2O6HGLH7Z0YLVLTNTW
2QSSgAQE81nJ7yHAKvuZmlQGKpPOTZfozMLf19STX4bSgaaU68I3RszYiHuz3wfVJt7zrxyrdA/4
kWL3hywE9e+yIADVFFn4wI1gHykocfwk6Lz4oan1ovn0S71ELlEnJBH6ZlOY7e90FsxfM4JI55go
jLw37BW3BT+KoDC8lpk/066NagedMyZKIBhu/Gb8lVFREOkJjYCX4VAZ8NDlIdYrWr3t+y4lyMqQ
DxqcSqf75rRl6A73mQRkcruMI2v1eF83i8FkQnvpx01jIlorVimela1dA6sZNRgdnI+4RoB9Sb84
1cw1mPk8OMAe1T8EjV0o5SDaGtGcRwTmwOC/wMp2JpkZ2hEbsJ1/6EfC1kGZqU8yc7RvX/grhGa7
+i0ur8B8VFjH6gyzsaskxtto1tEb4MgtepK1ho/6K88HCq/2nGJTx2qAQMhjZ3fNiP6F4DWjvDM7
bl428VJaBT9kYXupSYkJXeDO03zBrDsWJw73fYZAekwW0NT8lYAhJZ2z4JewC+zTkyWxBuuI369g
owKmaH6w2yASHMG0ofFbcriaiNKxZ4iM3C3PwYyMzm5+r+xm3gz04zIw/F/cjNPrW5pVtnq30rsF
xW9wK54+p7jDIs/sjPFOau37HllC8DY3+WKa/CJ02tzxsaDkks3iVH5PqEqgSnHolU6zTwlALKzu
nHt1oE/g6uL3Z3xo4YvtyOx/ZDxLMihedudOBvf4MVijPxBqMCfGalSCzfobWMfwmnPPSXCYYHt8
Sfupk0dD/inLvDzc19pP9oWOD2a856/D0/d92TnACGA1weCH8lqRtszPE85xvyt+KopaTjROhw6G
DRSMp3hKBl6bxa3sEL9gSzsNaZlekgKQseecR2+PFr5NFWq+VlhbU4OZsH0CfETlRwP/WTl1JnEN
OdgcBt/sUAl195qughBv/YWPJHQVvhbxMVa6ARpmX2a0P7zcPnRKSpUHEr90Q1QamDjvK7BmwTa1
QTbhptw91cX/cMznSS3ZYZyDLNXRzFPzG/AgG48q6tzo/G0DUfSULKpnu2EOX2t6fChLswYTYP5a
2RhoTYkxgdxWmaI3uIj2UIQxHsbZu8/4qafe7rYvapuxnk5n4tikNzLbjfpy8Pxfg4nBrd7nECyg
CMf8TZ6mw9OgAbf6wlxPZtJy5GnfkQf3Dnbu6FDZsI1P4rn5JZB6VVPRKjRLkxR3kFh/ABYWRkL0
5Hq0o6Br5zGUZ6udUzJxmFKtT9iXlsrp+FTgXe0n8ztaSd9oYAKRU7Lynz6KdtmJLrjmYA9pTAjl
YvAOVZIJx7r7Up7qTbLaSwtJkTINww14qxrsVyiGTsOVu+jwJsmXvN50Dq8Vh/JT/SDogakD/MJC
r2zkqSZ7zRx5BcDTYEHe0eZFR8q8dfrTkxg2eDcLuJbhnu7PONUUs7/IzBCB8CSnmUvLdWsOiStf
mtnvi4Vv8bf5D0kx4Z2O+asECxYursW7l4Q1vC0f6R5xVvk5DXGN0SJcVc+xp3BnwOcew/jLdObm
fIOxHmBlDEV/DY3VUJc8CZ8tHjWGlumkFvbPE7o0O+TttovBdkYZ6cEW36pVwXDJPpHnyj8YbXBV
ydj6K/sX1KQOBq9mzqPYmky8gG+/9gtHnlMXuAQ9/2eJKIfQPMYs1mjLLcmvTjnYTYhnL30W2qcw
hKWPx/yB+LfdiESUY7T6z9F/enklI7qCpwqf2HmvNY97zH+OvFMGU/iNfmHIS8kbG6lLPxnupclD
tKDObbo9aQRwoTSXyy3fgJY0HjijHcPyXcYHGGDFDktjiIRMlxVDcY7KwC8b8ENxQ8n5mPTmfSe4
EFnIkzboCWEVEVzBpM1KsMEv2Qj0snlPZafA4d03qzbV76t87UN11rO3q8I9I1B+MhRKnCahwRlH
NKpR4ayEbQj/22I0EJvZEvsrQadIn1BCcxrTcq7bVbK9Vk49MXKoUb494f5J2OfMnmQ7mcWm/9mo
qaueu4eUwXAb6pN1gi0XAyYyY7shmwUL9UN8mTykqQPlpTYLGC+RLaCMsu/nEXyYZOe/cfItS4c/
Aqiy6b/CMUUdhwmR1eRiTlRuUIPyRJqP4I8ePtYdHxmCeGYdLSXFXsYjax4FIyHyXlkx10DPodu6
LZKWvb8e3vaQt5Gf1NuJ8mA6C803A+IxlGeehlXB/zsKfASooijeJCdbcf7tMCxzB7TkW8AqaMSo
vRq2Rn950LiIdokGmmJ3NbUlaMb9GnFDaQeHjLnrKYdtP0ak0T4JNCVtQ7YyGcb0+M64YMBgtd4O
oHJmRp/gbgIe8oZacNWu8CCwLZ7nOEHbkcW3QpKsF7yUg5Y7yt2Awy32evHbnjoKEkQpsl3x0wh/
IkWWJpRyTHEFNiXci574npc9HeGUavQ3jh9SQFP7xepcF8AVXAkE57JGU0A67klq4PlUxuvTvQdW
T0GVIk+QTNReGVTl6SITZkpv8FcxMOA9YXX7If7M7M7BZ8ZwvLMe5VeuIay2Jed9DcazJJ+XE+Jv
8UKEom6S9lFaqdfgJkLG7Pf0V1pMocaKJ6x27ATTYuM+z1bvDLOQ+NIEZIZEq/R75EwVo5/qKlXN
d7kJbhMm8aamWJyoQYyUlfj5Uz6PulkKiLBlAnimUn5n3rhZZzO/XzSaTbWs5Los6NyryQ9jTnmt
Qdwky0j/Elkglxyu56Eov5mhgvEWtvqE9tmd8oZUhpEx/ik3ko25XGxeKVybR67qUezwNCm62ffZ
Mtnyk7Nd/J3brKj8kYr4h03wzZFdxZkSW7oavFOMkmLuwPJ9QQ5SqenR4DjSE0YnJ5Lg1ug/iH39
OVF/tgT0EUywjgOjg1MI9cw8KUg4VgJ6AIPriO/dKMQStld4DIQOeO06ONKLH9NzQRPwKM8SLdny
xGXKUXVMtp9tHxpj1RSXrxukXEb+iSFCM5h3D+g4s0oz/LH52qUbBrCtLowMmes823JZjg7c2/8C
bU6GkeCfUCqu+AOsqZFJov0B2oa+pPb3z6ve4UJHGBpywi1nKTbPLuxDfdJZ/sAJWOe3zzpR3fpW
HNajM7ytHS7TmRusJ+ZIBATKbOSKO77G6Y5K5ACwDWT2pQjszg+0DHyAMdh3xedweZJBZ0DzoGSn
tjQ12jiHvak9a8UE6etm2YEe72ULu9qac9U604vohScN76RnsRlxV0V7dXuHn1BuI1OzGfC7Antq
Lf+kdPhkaLyeTCawxxF1LNzyWeHFGAqgBOhxUVrRFs2ATEvGjqpiPMgSHbMkKr2HhN8ZEooTasJd
R6U22kKmhHlcnOT980Nk5dRWqN+GXsgL+AqQZ8eMEValxPkJ8Xc5NHopIO8aRgC5G6U9RrEEZPqt
bBEXWCMgRDrlISFslntMcA4p+rB8XW7oGOCS0768WVQcmk/wOjc8U2NsGc18KxykPt0E12/nYidq
YjJXr1vY/G68Ud14Ta946bnHqXphLkIRRAbItLr4ort6NuZXdCPQ1/588afprGX3S7CP9Zypgas5
HVRIbJ6WNBzK9SRv6fn/ZS4w/Uf0/G9r7A+SVPyRu1os3zXebhzVNHYUGPYn9WKrOvfn8kfCJ161
AjrQuwmtZpndDeE7WgE/r9N44VanDzdlyIntFU7jxmcYoyJ5VE/l0MGOe3LHc0Yb0AUZWcvn6Ng9
5Dntwr9MfgnA+e+9gjvPMFzHvRMzi2EA8rcBB6E5pdTW42r3pi0VidlAifLDfZ+v0tRqBbPBa3Mp
V3YVmqVgjS6pOgd5Vi4h5dkhukhf8u+EZpGj+uWpY5siocrX2mVKOM5BOpU91p0NJutTK9o0u0a1
AKbQIyJQEyliZcSakpkkdk/SS6lnGwlQ6m1DjxumimGzjhm0cYekhsbt1Fg+Nwm0f81I7iY4W1yb
LPXPvHqo14icNZ5X5PCL0dTJMivh4EfomZgfnGIPynJCWTl7/YieHK47yY2OgROBOmLltgnp/BD/
WH+NDoraTCGtY6g2T47HZEV/4lHMzepvnhD5h/nqr77cEr+kC6/9TIoMI15cHhNM2IIta24ANdKD
6o5htPAHaeTKwAKMqEH/VqxbSCrhPo7scIjxNevSjBn7ndrGSv2F0hqkRjLlG/czbaKHitMSaZuv
x8Wqx+6ycabhHjV7ueeuZOJH6vj4X87PybB0/zg+xwKOLJJC4gTxE3/YHkw+fSumeV/teiRIOLib
+TI7K1awvg9n41d5ZElHGO7xws7VWWBI7mKcA6xpaPQQNRybcN9XJlj0Srx+FGdC5CBdtQ+9inAz
lx39pjUPnP997P/zxyagFON03MwZSf7/lfxOx8koCPNqVxZAHPK8zlNDboD5j0tmMGM3IKfoVPfr
fKmGTrBPskGzpgbPsnaVwRjpV7wDEiN5/a5OLxTEl+AWxR5sDBKZqcaBjMffnWiVn99iVt9NDMzl
xHtd/ve3wA3kH54+vyoMhpgCtt9/fA3lJQrlW/xUOy4NL7FHwJvI5cjR0sdm94u/7be2fu/Kn+Dy
gZJGJuVMXDRL6RSZ5U7tECoOqItzAp5GAgZKn/+8zt1m4sHIf78s/yeyD+C8rz0zAPGcIzrld4Zc
AgyiUeZ8TS1/hrLOypG0lXB8BJua6m3jet/Me9L6jsg+kDOl1+qHsqFYCgdsyCl67xVEL70bEqAF
PQYUYqS7Zz9NziX/BbUMUS3zTFBElBo8yh/p8S9PbvxPRxlWBZqI/wK25dM/mEJyMZ7elZQn19sa
ClT1K8epcjS18InPbHwGtiBT8ozKOD3R+mFOFw+6ci5fKwQLRRwZoXptXewmmGUNOitPudD+DLU3
QV8OoAQcr+LJyCbGUNVKT+/OCMmg1ebtQ5n3j4pwnVvtIA6OMLlNbAELSOp/irrdiLvYVeyQgdWG
2dx+ughi4xHhNoMYl4nUi+Zj43+/rGRVE/8AUQk52iI/RFTQ4yWwjt3Z9CImFLvaFi7E0H2jFeP0
AZ7FT3+NF/EMk0TNhfpf6VTvmU/wqol9cXr93Ca0Oesx8AboqN7N86kX0JWA4PgGwNcUcOh/v4rx
H5SoYbQ8/vub+GO0jMlJEI9D5rZgjp0yz+7rkhgTixZ4vLiP5wEd6GPc76LoygDiVXsi3+VFPQEH
9CAu75JV7WI7Jj1j2THKaE+l8B3Uz/rOKFjX/jXTcPg0f553f/+0f5Cf4k8j4XhWVDuh84BLImHR
TlwRbnA07xNXI7Bdf792HYKwob+slX85b5m1/9MHEElax9Jm8Or5o16Vi3cp9e+q2mFxjHcJjWSB
7LfWC8Tblr9jRAkcwsgO2baCeBV+1G5yqvbEyrOimC3OxtmMcNgJG146InM94JtK27oSHGCcY46f
KgcilZTxkMGfYrjuY6TBgOofd7rKl+jnvXLXz1P87NaMdntoxNyuk9+Wgwdw8YU0NMbDnPYLV91z
eCv2w/z1Sp86cBT85Xtb/kxxEmj1yQ+CXk+kxTs0t0lmv6fmCOeE60D0PXY/FRHo7ZmaeR6URioj
Jc5R3qIXFZwutn8UhVAQisrxjXgOu91mL+pVPqOlrqlcPYAnXSa7Ds5pMp/OInf6m/no+YofnEGC
rTI1ozdr3/l8FqAhn9hCEsJb1MXZ5CEcOHeSVTdvl2Gi84ZxCIadmW64jVKGFju2dr4B1Gai8WGA
8yLWbweLky8ID3OE9prSNlwDwLd33K3RJzK/4Fky31F1BUqIMR0Nx17DcMLDhX6H4VUfmXRUdXGW
IuNz/d9b7K+67L8WLTc0vmmiSPH2xzWhyk1WVm1a7Tjd/JQN38xzxawO+ZbzR0nNfpdJlobUApcW
LsI+MtqpnoLYtcsp1riSGeI/Ov7JAT5HRkuWAJ+29P9laY//cWv97VMOsrq/VZedFooTqeVORm5v
i8+B0wFkmWGkZ0SqnQazEBddem2ymWLi10bLxkOIQQ66BflAw+twHT7e6lY5JMfiEq97sHwybiyO
ARrk//1EFUn5Q+T3n2OLiAPUShMsHv/kNMUvrZWF+l3t1GKRdjcViXKwnsoWEOSAraDMWHXcyoId
Hl+2PcJWYJ14ABlhsLwVd51UAg2WR+Nmgum/V681mQ62iLxVgpCPHWxtCF92/tV7yzhxhCPO6fbU
a36z0mS7Q7Gsaifb8AM7tlXrTmafZvi23T7jiljFNhoxlrMyWZWoqaJlO10Fvjem4D2/ce4QWWP1
usIT+UeLcdIH0eCe0htIp5kOcloxsICT4RvljYwSbkWsJVIQC09FgYxlbGtIMvgwY2BTod07isxE
cGWNVwUG728iaGCxjBXyR2Ngmg1pyKLFMEzZFDZPh69EkhL+JQ+TTMw8g5AlbSWVgkn6kmZAxNad
nxMdRvNoAkI58qjFKnz8Th1YnZH9yMc6tDOo/1CMJ5DO6SHn6YN9mcQOHWYDGRaK+cdcet1vknlY
7fADAMXkllnVfcUtM24cno/Q/IajedLN1LsJ7FI1y+qzZvxLuTah/YfT2iC3t2t0hJlRNLYwXfWx
0ZVfE3ArTNvLY6NpeinZTTAbm7Vs2FxZ0HoBwXxwt8Kmn8mXsufPaNg3AACPkDPwx9aeKSeeDbb6
ujHQs1uBVPSlkK2gBQljO0js4Dp+BgDQR+oraDljXAJeZzQbkG1b8NB5uAPdB7WxP99JbqHywNfD
5kVQnbF8kDzE7ghjDHg4unjgrIfsEcZ6f55s+hmDB4tQBI76GA/u114l8Vs21QVReDOs9Zof7gBY
D6Rd6aAFzPVRkW3Hq5zWiWYK5iRdNnkIE68VB95HA+sk07l+KaIxUBw+7NQ3Fago9h1I8RKiYMCw
x/Z3EoMIAHv4/TDjGU9LA+8puKJGrTFQuNvMcSUwv4u6rS7JpZ7zfJoHoA8VovSQz9mRnp8M8PPn
0v2qs3JXLtUr10XG0br5PN5bDB82xUenYut+77Nkra3EXYIQIr51RzrFEilc9JV8fU6YYl+my+A8
cAnv15iil2V2rMgus0FLogOLn7s0u3wuKmqr0a6EWGoHm5fXIpW/wr2FK545tWeFHs/FzEnQZM6z
DYG698JlEEFwFMz55CBjU8hM+vgwxBUjOmp+y18YVw/mm/vuMKFFBxpTDqRurotluc83yL3J5mM4
zBj+zB1RPrh/XrdoVq6THVgl8XOX17zbdAxtH/1j+lf+O68JjSTvbuBKutqtOIFBl5gFEHDHGJFZ
Gtkvy2mrJ9DOuL4JIpL0UWAw+uN2yr7YnogoABovbwk2ec9sjl/+/WQAflxvyVcC4z+8NHNuqeZj
M34Glps84Ey0RMWfX8vqRjHvM3vY+5fk1h8jcAho2qfwNz35MGx5FJItrkanbi1d3pvshzc5vjIU
5EewxRP4AlS05N1/K4viyeMfc2kG5nCQPpFDil5+knYKeDz6r9GifAA3MiVXri/kcNmaiN0n2XOb
cF970ax+gK68sD7ZIXcDdXstBBSzKNJg7UWbHAsDPJUgDv5Co8t/YSqi9BN20bay5V/1l5ZpJZ3U
H7h4bIL20V2ljfgQ576HJMUKZ8pcuBInt9V2YDUF6qQBOpNgFA/Cm6N8DV3lMB5eubiBmLAcP2I3
d/N9vJZXfKbgiCQLZ6Zl4WneZ2DkMlQciIe6KNrTa3CsHwyXlvIyJPp8izAxuwVbKm/mAtrAldIj
CIxnNn79wHISykLPOQuu9XifG7c2RnsgPoAZooo9Gw1SbQrMOmnwMg/3mYu/K9nyJv/mfrpJM05h
8oxPS9GmDlGN0x3HkGQjHYVBJO9ijDswecwPhHhtQf48hiDtfpDiMhxs5oxzrAff7lja8XLtu6O1
fINWtE+OU4+5u55/Mc0kXTSJjeXroG4FmcTjHhg0wL3Flmdj/RcKwM4HMr+pG7yQnhqFnN4uYP0Z
HBkrERQ03mVDukemL5uvC/GZqT6Qib5CPhZic/0hGBhPUXO9dQJgVIdQ4zPuEgxk0yUJBh5ba16Z
NJJ2zcHhaPr9lGxwL7jUuOMMbOzWs/FDQ30Vb6UvNdcLFzIbzfMSTuEsoNLDPIgDu8WwGe7U+OFv
y+V9Uy7rEWELk8MLe30maBukbbCWYKK46RgqBVi2JW6zL5kp5ZvzzI72IGWTUwplEtAdL6V5Oxsv
VTzKTiUCKIboymlTLyIX8NTIDeE0nePkhcqPUDtLZgTkpt4RTa7YmeRQfgOqQyg6NHYigwHqyrKd
c4/C6SQ6pTz1WMooCsCazhNHu3iopGPh+jOIsz/+/HPGCQdEzV5CkJyH/vqxFIzTr/hZcFxkTuVY
EPAppeBF0LtMFcB8MAwWHNRdj2Hc0P+OB4LEISVftN93M9Yv0dgMseGG8ADv5gNoWwNNUJTBCEhc
3K+88GrBdgkMtIsrHA5q2I8Pm9HpargVQAxlQ3Hvf9H0RMhXOp+pvONYpG7xaDt+IDztxdi8f3TC
ihmuuv4wKZWAylCvf4asEfnBKvDxBgsc2elw+4UOLkKGOUq30Z6pacN4vpkxh0V+v4Thk1n1XOKG
t9PUZJzaA5bY3G82kxpTBf1dZfjuXCFUIAq8e8oRFeEqNR48ZIqG2YTYrBU3ebJB91caKtvy0Vzu
7ngXMHiWILE1BKiEqTVd+NuEIckjYfQCg5ggDi7P91I+4KnLz+N71gypD+z/+0qj8Z9L6C8HoWvI
A6WMUE+QbNBN+LMNiuUrHDlIqOf7etMyaK0WMKC3Ai/dCq6Ztx4jsUAhv4UjOYIHsGO2iS++L9nZ
o+mcd67vNL07jdenKnJO6SOkTYW73elM0PfLm4r9zTr8wTyo1dcsp9kL+4fQMiE4DAwgXgTzXMQa
m3h+N5/DIklWGwIdV5Mrt6c0WGPNhBObiH6CiTB3WKI/I+AIk2/5Qeyr2KbN0MHfjdzaunMw93OK
9uxjQy0dkRKSncOl9I1EEP3y3R1ZrwSgMF1y74bYLuWG6UlbXAhAV3wMnbAJK+zalXaBx00QeMt7
oYe/yQJE5kEbuo+HVvHB2fbo5yOGlA+Yj/kOHmO8Ct1wK6QgPh/981BWZTd7D1bWusoL/2vqjWQG
QgwcKnKynyXjEyhHX1PR2Vt8tEg3Xl/VzlhdnSub6/fOYWxmLtor1YPdiHOTJ96GVK9Th+zvvj72
SGS1ebqjzLjDasOi+xkv/AMV1FE+pyZErH5bmtGOH9yQ2wJK6sX+mk9OPvQZd8pOHw188IkzzujC
EVOxhp1fwn2fky2Vk5XOo7HBgrtVHFj6OrIlL2627aAvufk/IiIEh+PhY96/uDUVZUHgBS9JgHTs
iuBObyrT9m3b98RhoPxZjKjKfgVoWmyyxDj1CDbR/2Z3xkactQ4MlTtSZa7olhhFHY79YDw4JZ+h
NmAh5A9akIqJNQlb3nQgw9CJOwy4BXTFpu7Kl+RYYlng7zIvdHHcpLpzCqrF4V5S+BnfDYMsHYro
wN9kWSVm4SWibqKLK15GdREvClmnBa3Kh1k+BKoNxectOpSz0SHL1ocC2go9SfOlwE/ThmJ4vODE
4Vt9JOMVG/XIBYj20Zi/UQQJM6g0GiyaCWXkUlg1v9SPXc9Px2Ym0aeDRhVe2Muia89qc59tvyLZ
zBmgc2hVMAetjwq3aMTn4cQM96lp5QsUY77Vr/yPkfzKg7R2oumR4EqmBYeywl0HDp41wrOpvjBR
xwuMsZrTnTGw0gWMiehd37bFj3zvAQ2y/yPszJZU1bZ1/URECFLeUirWdaY3RmqaFIKAItXTn6/P
fbPPjBVr38xYa4wcJkKn99b+qt0/nG6H94kOeC0ql6W8owtInH6Tev3cMRY0j+h3/iKHOa++kClw
EaZ9M0j6QGAZBfB1z7P1zUQw+7WhTuU6Yzb4yvtM8M2nU4lmg67BXqDimUe4DtO97vDOCn3JUTxn
ZrqMNiS2irI94YrXELaIP+uYtWPMMXNIkxodj/TFZwx+vafpeUwWnRVcyLL5liavVfvzQVe4J//Q
wgj1QA1HXgeNEVvAZ8OmGpOBcW7vmr8gVs8gu+5ZsNEWpo26KF4Q1qp69dexDMyBnfxXW9EaXxfa
Vzd29HJNPxH/gkixkJqpKnnvH8OYGOiKP063kqCKsLy1pCB5z3WPTFnMWopGDr6SIqwCDYf8+8yW
VdypJo4cJfiFMN3G9tI6ROtXODqBED1+L7MBOTwiPCyZmntAkBI9CDZwP0wWdqCkK++39nlSvIWu
8CSqB1xnL1RUofdpbIJoOq/cZOfPCskKPF4AB0bDyFCmRXrxam427MLhFpke3BXLH7jM9Ktb5wTa
EkALhCadkqD1tplyDOFKfBOWBzQp5QJuyOPv54qPDhC5wjTnxUNWN2Go1UpZtvD+DKV3rP3Tea8k
dzzFGWAL8aeCcCsL9MYhhX7qYd4fNnkUlKajx3ZK5zxGls3Q8OB9/JwX5885A03xsVXEiqdPEa8r
KKXW+NTYRREfHZow/cF7feJjm4UVvo4th/FKOwl8nOyMGflk88G5RYQ9jcOS4/CAOIfsBHs4IP0g
au8VUQ6F1fzAyb6IE/touSOfbwuw6A4Ti4Rr+7ltId48wnxeV9K+uK82AWueCXa1wG8HQXHYWcgX
IL7HhKyeGvIED4ljsGH+9mtjI/0hRHb0adDznqDlEfX0xrncRid5DTLX3MlBpEdalCTYrUpbFe2O
sBvmdwDRIniD74E2lsEv9xE3imM7PXkkK+d1tA5Qs2nl8OX/2DKy7Wiuz7xl/PAOZO0YTvfmr2jD
Y0ccZ/Zrr32hSqM0BSz5H167xsxaUUr1G2u1EtURhembbQ+7ZtAB1+2aK1mm4K/JJl5Rll1cQkzG
k/qKeCIAHnAft2oX7fTtk/cFpoWBSI4WdAykIfxRcHGm11yHoD7isDxZ1GpOoHxxkEPPkHii2Db0
8hojAozdNCNLcQoT2fAfnlZF5cUgrOcEAWjgEYXHVpMtjSMcLiwQEW1Xsb6K0qX0/fn754YF2dVk
PO+SoqOcVXPkS5yb1Mj35ojyyZXmLZSnwlMY+Sz8fc3faar9OY0wW9jlgVdwozpsDI+/zyzqCfEd
c/BTW4c/wisJiGWS48MFxztsAnO8AcQ9iHWGpnrLBPRa4m1DOmytIYcDojcnoj7+sEFLM5yxYXuy
J+pXiqmL0920Q4iOp+cFBCSzOce2s6x2EK1P6k6eGh3VLPZ+HGYkoGsm1aw7jVb4rOWDs3x8jZDf
TCrFCz1HFrl/Gy9b1ou49GExhx3Hn9Af0yzvgc0oboR2YjhmBOQhvQxx+qNoT8VO1x3sSe/f3vcG
yt8n3YAtSEDIt7ojK89Dmo3CbUlthM1Tm0rfyOnnFE4GcQpC/vTZ67P43EpYe8Urfuj9j88npeL9
oUSGcItQQp8CTqD3Djlbeig4jYXU6cJ2tFLckH9hLnDEVWvAKI6cpUow8o9z2cnLC3EcpR1a68xz
KIl+ssyldWdtNDxD+obXhpwkz4Dde5K0iLKtXRV4shB0ke2MJDsY1pj8vuINuNp4r2xQtACFWGS3
ykRWEKTMcG3Y/RhZi7lQwyPgAKNipnBiOIJId43vaKs9ijgiTVKXVHHx2jS3lZCoX/+pbgBWnGfw
/uuD0R9Kg/jbXw21vTgLHaz6S6XtAqSOAjHiahSaHlsPhnL0mXsD4/RXe3yfoTD8auHrlCvoQPuV
oE9IoqZdXQBRXs6XgzUmvLr3OiZV5UvfZ0HpJJlZjI6CPy3EILsNjiMOLLIx2b/euL8Bj+Qr0+JM
GlaXTGVErf5byIISKtRsxjHbc8x7sCPGKZq1D9unBkqdAbJhB/Z1Ggg8XnRHcb4XaNQ/k1nHcBlq
ANXzczJF3oWjVmwSjLkktDEY5kmIwnVdHWoqHI2XWACPfrJ88YJ+p1McWcFrlWwuU/7+Ydfkt5D+
cTZ8ejMJS3VBCGu0ufIPNKxHA83Lop4b03IRH4RqCdsA9XpA4R8c3z9sW1S+AoTMDqNlxIhPeXKl
z2sXOQqkgBMi8S4sAREsjA8ORZKfQzGtGn4Kw+jKIo2uRjvm+NKKnG6at3O6kbpAAMS+8RtPAZwN
FcN0hb/G5goXPIXxmjvBTFUAjGYv2uOQVgV9stM39nyHv412nPluYCksmDEZsOoRu8Lxgb3tw80d
uJFs+hFbSU3+MufvaJFxovvULceeRY8GAU9Jt9DJIO6DdIF7HHCbGSgmiduJR4c4FT0biLb0mqbr
HtDWubArOsnvuHUvUA5MgiMKWsyJFUoOzl4Udbe7bvMHM9K1pCkdqXtoXZObh0LMw4OwGq8xb1L8
I7yyWBhDgFUo3RBnOJUW5HCc+qv2zS2gMN8898LqoGI+aScFVkm0TjBO8ZaGFsQAEvo5UYiCfN5N
VCcaJ+cuopzw620cYqyQ1x9vtBU6UwxHV5K4hQaTM3WBX2L1ASfB0otITdqBy5qAudRlfwlTcXlO
GRmCsQ8S5TXraPtpXXy/ozPe3ugGcOCU29L5plOZsuwRTB8AFy1HRZkLwgwgD+dBz5acs5mVE1L6
PL46O0cqccWhtJR/8bcQEHSj5Z83TChcpEs8nGQrJRQt++I95W+QC3hvY3LTlt8A7xyI/FKy6Ghl
lCuSr1W7izBELMVGt8tn7CDcMLFHacT6rp9/VCvJffRtbIjfBEzNyQ1O3Wcge1gU2ViWp3hVJh4X
XMpeR/PK/gIR8zVMUx8q3r7JAEnUACfqY7z12X1mbqm2MMlgA+6pgRqfcInG3mb7aqvch9P1MgWL
FabJl5dMgH/iHT0hJSNvQ3VkbGll32JXXr6FaO4PGZ0wOKEM2skTnLfohcO6oXU21zEmOQxkg4iw
Vb4Oka9vIejmrMo14gCfqbJ8FfKisv3Ypd4xJg9Ut160eQQJ8JOwJox27AUEKjf2Z55hIWmZXvPN
DcKJcngRhkuQ2NTg4AXs4McWKDyIkTP/SJhb1dQbj8WHlcSmNuE27yN0xF8tjKW1MTgKL6LfgFeg
EcQz0QSAlZtUOJU4RRWOIAArL2NL3CGbFaUrVtRZSnvD3suqIED94qmnz7UERpmoJB3ijiMg2sO1
aHn6vL/13y9PBkygUCHlbC9RkEibnDY0n0U+leHudaReZLukZsFgh7CQw8t/TjSieMDNqxnNIvmI
cF2oLJnHh72GG9p4yCCEn1pz5dT94MrztHspHshoUamoClgtaosgGhoHOcUIVSLE7Mg1sN0JESOl
yy3C36eF/PJDvCUph/bQvnXXGx6o99oKmi02N15SJjQhoEADA3pn2lLIDsCFUYE/cqedQjQT1+L1
TBNlT61vyKCYJoCNyeMVItNRF5Z55KjYTACTr2pYUskjOYZ//3DvTI04fJxLkwLO2ivMwDgYgbP2
WXqkOq2Txv4OH7sXJS90lpso7ppDjY19jb/tS+IxY5t0rE0XXFY1qHK1a6/5Wt4CxINoUDu4pKU4
0TxdQtIYaNte9kl8ULrUHDaOC9sNDP5NbHdrBdEiTPYcRf94icaOCUVs+DN4BSIDsVX4/cm8khjr
JjuSFzl6mDsZNIQWmmB388v6NeO4NhwSi7YstWZ5K9HGifYJrO4LhHFWOxLCT7Dha3YQODftPyHv
6hS7l8vMVDYaFtihFy8+njwhqO5nMHsPb2B3FRYBgnaJSWGEAP+TkpWXH2LkcNW+hshNTtoa1aRf
Bq/wMqEeokA91CHdFMU5lq0gd+vjMwAILTyC35Z4ywQkGgcGx9dweu2F8EoIhMwlliLckpFfZa6E
fnpDVcyDhId+LlISWgyUfaKHhq5rENc0Lm2HMrpaymw4P+nlgIuinahR2DjuVCnvU1TPYD6+2012
N/aj5g8/S7Qlqb4UxjgreCOtE6mN8Uy/cnoh/vohVyqhiNEDzf1cmXomsm8xmRSOtpN4ptOMuCPY
HnoFoallSMMqRgVMFY+6kfPcrUq3+kZKwcel8+qHPgyXCp0/eFQ27TkpoXYIZl9wL30meXzc5w84
FViqOenfU5Nn9MVixrRK4MDVuAHGByMw6SulxIRU8dDYJX8Q8to+C5B3O8xAPvKNqePXRNKTgnZX
SBS447icQ+q6YBVUHrv2ZOw3iZ9t+g0Q9DrbiI0Qxxc0t2jIO+/wIBKGlGiWO9Q0b+kG7UbkqJav
5AueOQ0xFGk5rzW3VO3RVjmKLV3oDI/xmo5J6J0YA7svwXaYvEq4NIHx7wYD+3fUO92pYXIEjczF
J0pBGAzEHs/RmtPj+SYZtZQYsN2TgWQ4MpAgM4V3G58lKGwUqiK6vZu/iPFXqQ8TmJNTTQX0+DHJ
wSkC60A2m/MSeRYG+jNmPRzz1615e1fKZOQ0BCiSmQdYy2prgyp3sVnBqIXaVzXQ/qL2IYNp/r5A
6Tufc35/OwPkmcBaa+oO3U3vLEJpDjFB7yla6ynvFgZaxKyQkR7IR0qMcGDhJ6Z21gt651XqQppy
KGDfJQF4kxGH4FLUvchNKSbtIxiR4qS5I8qtE0RZTjfL9/FwBHEKARKhXG4mCD8DdZUvGNMBChcg
6kLlzBRrIFWAS2GROuoBxMTh8pvxM4ydG/xy3ay4mRAmTrXRqC8QKQGNfZVACS1TOkomtqBf/4u/
kINYvnwlDYt+USCBEOwnJD+r8ZKjlXc+ENuYtawOHSYb1gFZGQaJIxm1IVtLcFRDjdJZszfoDkuE
/+8A3HyYsnYZFEkFHyohV9JNjFPh3D433OnJXVy4NYmQ5Kub0V9BpOYL/VW1GSYDHgfedjiEhh0l
WZIbSGuA1c5VD/lCmJPfLBdz0/88pzpJzqqX7nhw2557B9M+IUYEHGrUh89dFQs1P2FGhKAsIw/5
qa8PBAnYyp9K7DMMEj4d5foh6JFRLCc9EEkl+pTCBcPYvL0eP8eGio4bLWB231DIWJJPV9g+pum8
guxebkQUFFGFvxUKeucBNi7UYONZFAnrOTdwhUrTK7+w5JGVhP4TjB4aZUP1/DkS84A4jMJqY9GI
Uenh/+COPm+azUCHeJVwj7r1xwBEzULscH8f2tJjur4Wi38UZcYeUcgYO5mHzWCmcuRTbn1x9vVL
QH+N1MQVP4cUbNogNrVbYjGl3Wt6faHF7X+jB3kWlCtwmvvPVfJzrmhEFDWtVUT5zoNDngkvCldA
0tt4kRyY99scVeavoJwI2N5V5wkO2pBl/vLeQqUj+8oGBgyKhzoFl9jqNUOhNuH9vkCSr/reGfyL
5hNIe4g3laeGkm1crZvCZsib+PwyiTyFyd8+N6ULQMsaQ/4G3kbG4I4R1zQbvy+us/XknLaypS5d
x0FsevRlnR/57OWf8HN8nAH1cYTwievmBtfqX3zM/vX8Kk+SZT57EEYSvuiAEGFyKrlY7qJg1Z2o
K3X7iDgV2hvt3z55gS0iymPlYeD2wIbZMlsqNGIt2UpYQQSMXNsFzaOI5P49wio08NhfwxrTpG19
F5A5iiNT0wxuJlSuTrRt/NEZbLz4Y/QMh8TDlr9+n9A0a0GtpSk1cvbL1rSod43IG6Zk4zULjFsc
qKG8H3+NpxlD3XGvOqhERsSYv22dEUgz8lH4let+30+OCcPnkSaYZAtpYG2L+FyGtADEEWQHGlzN
bccTXJeFXy8vp4YHJ/gwDHP/YyCbcUa5SH8QSiwUgBwO4hlWf6o+Wwah9o/dd2wQ2OVd4Iub7/Lr
V81n7YZoIOK21xrxOTxtX3/PoI2l2YjZkq550GkkNynVdbtBVwCuykCiH91jYjlwMyZ/AIUUDlrf
EMDxug2+AiulQQhIgfHdJxgURR5ACuaE76V0H6TF2MP6UzrvnoViTYwb7MWYISxOvlSPjDSZFJZQ
95zbA+fHZDyyP0tdAiJAbXnGakmokD3glz6K8xbvb0HgZ/zN6MusIHMGetN7FP6gh8TV1MXkSZHX
OchjKt5a8KYCMarHy5pgVeOmnOscc5Cba7CdcDXhU/FwocivILKRrZnNglmT8rBV5JlUBRaAE0XJ
Ewmxjw5eqQ6p/8w3L3Ui4RtNfVJq8vDzYA8dA1QmYX/Xeyh0JFM7vZ0wpxrO4fQ+PF3ZCK8kvVi0
/rQaZJMgUhlFb1s6jZDX42BIws5Y1GTevoDVA/JIetx9/XfckQC1T9TZYIadGP9dZZ4OjoPlaMXi
eyFenHySCdkqkGz58YnqilOmXr3Tu1y6CLuRXjKKJvV7SmZe0W6qRggAyC5Bx3p+n01Mx8C9nxdX
MFGgsoG630GGhpgyh4ofjohzVZyIYuvhRSZ6XycXc45NS0E0YgImBgTDkFEDkFJjd0G2CvdLF1LZ
Tz7g55/pXIgZtJGbH9Yg4Xw/xidd4ZtkUFMPa0v6y3QJ8pH4gBUXDA69MVBmN8y0Gc/oIqHGH2HF
2Jju9JgxunA+WkRn6Z7Ap8siF52s450ITzlRjyIZueac/R/7EZLVqs3h2gifep9LonkvYXsk2Ahg
RvxCqPoiTP32u76itNx3k1seJPRnDxi6VrW1ixuzH1zbyBkX0xiZD2o4hCCdDVtPWkeJYOOFpuOz
YX9OA5lD9ypxcewi0JivdXsGaflwlzOGxNw/gbDLs7Tz5bVj8/1Qy+/Ys974h1Achp/FZc6JADJ5
rPcFlErnaEw7CRMCdsUjzVyi9lBznVtKTzf7Zv5Ua3c4BnjYqR8FjCDwHwQjf87aXJ4Pk2RB2cJo
iy80eNQD+gqV3MI8ak8bZTnzeBYrEVFNeDi/MkeMg7TIKbkpbHYC9DkjbBvPDTJx3OdeRhFU0DCL
Z8zUIZ6IcW15WLxiQbZCFMlO2C96VvFswJOHUgBCXENOv8kGdy1t2dLd5MAxRKJuvybGm72PyxJ+
fFtGhiIGMpy546Ki4kPseuRmjPcgCWWGKJdXV1+rREMqe+AjcO5+Zcd/xN2Y+1Htrp84c6f8S55I
aM4JAUCWsoSQJveDtDR5IoqbnHRk66SP/X3s9itE3Oj5pJJQrTGgXPZLL8f9bYX72wQ++GBqlNDD
sOXw/uqUgixlMMlVCeENYqmHBTIBZZ1siDfjECNDAEciEPNWu1FdgtFAaNPHzkkj8JWfbH1lTgQK
GkYenVnHQbVpiYcAfFLcD8LP4o8paNOon7DEHjOJ3eusHBRvT06iEy9LvBbpK/goPqMoeOWvj3NF
jvTDIzbrMXtsSv+96E49AJxkA32zyZVw/PUuvbF22GMW7zOV1T05aNvhRJ3Kan5Qa7FxDdfn7vym
hOIef85IYtfc0zx4hKz6vHOaSXGTtgR8gv8zUGY/H33NCd7BKdlHjA5S9w8IsKCt3GiaHuWwumFa
WbFZAn0a14wsU0Aa1t2+s4Pc0fBSzl6QBF2QKV/P0jEowL5I5VcNyHEu6Re+8L0uXB3ZH1EbzCXf
avuKXiIwT835iacMmvyrVkKU8IiEN1qQtq7Ws/edW9n+PAlIQQ9Rek29xtQWuw35p8s8CoFhXoIv
urXpLAlQpSjRhASPT+s8EPHIqDAEHyn2CCJPU3queMLexeIkIYg1cmJW6i1l8Fzu8eoj+7youyeD
ni7tRFF3dAm9AtjideMJe9pzhrLQ2grgp+PAZIJNvxtdL2Ta2zEgpa+kgYTWTJqxs7E1xuDBzOLs
Nhdz3iYh6XKPbD0euRiZhJiNSY6mc7mr4bj1H9CAGg3qkQgvco04ymfjL7Y+ZmBc23LOS1PMzUl9
yJaXCwl3zCBlAE/TC0GHuhshuSfmA1wYizNU8n3MXD1BIkS8ehxuYBExb7BrNq6OgGYF0mz5fB0w
QYyF6Lig+/fZqiE5BPHc+IsdGhc8uiEBtgNcPpzUCM1dwWOYK6krHRlS4oBwdBfuY8KSA84+gj5Q
gZW/jCngrGInVMN8VvzEDkHnBSulZG+/7HCvFtPEqe4XI0hRxzTAt5ML6lMGBLVHXWjv/3AKDRTB
wGCEvFE3w1ObLqrJjh9rnR4QEd2s5lMN98vi0CLniNGH6ZiGpuM5OW7tQrxYoNDMOxH7scp3YO4Z
homvrNrBDGAAyMK29x6zblJO0tuLQieaFMmaieFrhLdIoDk+x8BaTsqiDT9Xc8NWna1i0uWY0WSP
ptR40RD0yabYFlsyMcnZgxCampSIuc9h2t4REeu1e3+k7lgP6WBqrLz6UX6fDMZiZfOBlB/gnMx/
o2InsSwEtxVDElHnZattCSzHocT0OFnok+R9vOMwSLbk34391AiEJJbTtRD+Q25RpxVu/Gk88/Vg
fHfGoc7ksIboQoNpJ1pCXBi1NMqTBg+bocIzxPkkSQBC+AIK/bL0pjEzH76iJJOYF/f9pvnTk+nj
kbufOHPeDWfmgyLgVcSJV6uEQZhj3q1eI7ogI7y1TFg7zYcb23kxy+AFs6o2Z9lqF6pEoXehn9cB
Y42KbyETmadeJarEQvcu0qSXpHVn0CoCJkqPj29hM2c8s6Pwq4DCU4BXKuHXc9u/awYbq+5oeINc
JtlOf5Az/87np4RBbmPCIgrkvGC3/QjTH1ByV0/jls4NRDHqCPKP6VVkRkY9xnBd72GqWww71EDz
+uizGNRZRVxdk7TB+KM4ZbQZsfEMb2U2AvIeamA87XtQCTyrwhxLTUxcSMER/OmGRTw897X5CEw6
204WshwV1cQxQ8ukvbbdBQVphvHgyU3hlY+R0RhhrpwtSXUU5jXkSD2R3CU5HZx0uEjv9bMK9be1
TYvnSn+SMZxdJhHvcYUfR1aFEJ18F1JuuhZFYoRxrHx6DxpaGd0c5Vgbc8AB0HCnn/pBPPGogVa4
JLgI/iIl8hWDXCpTcR7qajQ8Gbf+oeOIV0McBbz8ajXLyWVkjPWkfRKJKH2/CKgomjzCuy9P0oYR
Y+qiusAU9K/8oOd8NWZM8g0u4ETQSTnxLFS+Hb0QD90ath/pE0qtTlLZ0LEDNXA3xeZCH1rqlBL5
kq/7rleVVjwmSQckUFKtywTB2jFfIZvomAJ5Exop/o0bNLIvYWfloE+4ka9hkinlZhjMfRwlG6Bb
8cdP4+XW1intePPbn4TZZ7XpPmLFN9NiLee690o+m67I/EYdLWtyLyr1VtKjXJh3qDLPo0AhWyP/
I8qe4fRjSw4HowlrT/3NJRSKr9k6fyPVV4IIaEnllxrMzu3HXmlB2DfvQwTQ+G4fC1F31xI+ysZw
coqtCz9uffQIkyiNwvEZpV4lYdjKyFGpmlC6EKxbj3fN8yVjRsj3Ul+FJlmmkg6qSJjjCLRp3Yln
gJxlDIStPTYVu8F7RHwzLPe73oh3psyiiWKiym6MidVSicoPdHk6PIhZPx2zWGj1QRsVQTPePze1
UkyVJHJieDHtpYTP/sfRXlBM+U7vdgOWNw2mEGWQ0k+1mEy+jfywglwrgwdJHflTWsVGcZfNka9W
aKckNJRkyRnoLRscOZ9oQM92OVkZhELVf42VwBgurlwBcUb9OjOada5ODSGVZ4EXUKYFh0TNi2Rd
KizHnw0Lb9m9ESBmlTtEVZjUnDPGunjVXgl6iGaELMThMgJnG89wBOQv6hApZSB2bY9IHYz2Xfle
S3qLPq4dXeyBqRef4WaRLVCTHFLJ9oWTmVgebDlIwt7eYM17ZNXldqTWaNfY7awnGLQc/Uj1+6Zj
PbLk2gcstlpHHy6TRB/NVERb+ZCERXfMVXKFSNC5jA+6kCsrOpspkjL2FU7bJ2JFDb1WprpalX21
See/9PTHBLV+pX8vU19G1aTRGz+W7gomIkDJCSL62d9s475P8LWq2zVTt7iOp39t7Le2O8rt5Lrp
WVMlCsJZnLrGL9HXy5a3DEKYcfa1W8t+5M5ENy/N5dpFSANVau0J87r0dIB8TuHOtLXx22KAs431
WHPM3q1mDfMa02WlHKxm+j5VGKSbBYjMg+gSaSajONggjYegsMM//fomTQulQuMX0JVZO0Xar5Oa
cQHQ8LMojBrfzO0Z9KXGw6GBisLxWpN9oYsA+XFmFnmfvxBgZeNVV8X0rS6I71gOHvYmL9zWxiUG
vJ5bbgulfVc2lkyal7VD/3CX5hmDaHgEc/oOeaNtvg/Gt+EikWZyzVTddtyUPd4J7++S7LkZllvw
+e6YVNPFmwypbXFFlu2Zy9R5P8lIwaqvBgOzEqjfEHGKWHXUHSV5s7P3RCm9flJA63mRCzn/2jTR
PzTngjRuiA84TahMoNfD55QGbJLQJjtp+BJ3IUCc2ZRMOxj9PdefI+cRwpnxsfgugX8yQhinxjcO
KEH3R8QToaFNCaWZvifxgYvo6sdWXNGFVBlcItwqMUNAw33Xe5c/9Zj/xJx6B2kuxOw943Gh0hcA
MmagcU7Yfz9hxPL3PkyLxDZNDfcd4DDqXUW2TTs4QQES8ypkN2XAs8sOLXcGGBKBE1CpyY4ISIBP
mexReyRiRbjcJzCQhxjm4SqngwzXAJZPue2bV/hYlEXElTMuI7bVSXcYU4rTizLCeCnhRIfnhX8X
MX52fQ8LYAH+XdzhBcG19ZURctIFwDCmB1C617H8hA98/avxFA0JVB+armNQE3ZEycHUgAY9G1lm
pgezIqluZO25R+OpifpGCweC50a+RfAKnoP6nlOhiJHEupgF+4TmSiZCHDty9tZMIeZTcWgN2DW7
veXTFVSbil3FK4zlHqwKTAhXFbO1FvSYo4OGstjlZ9ObRrM2iG6UXoG4dyBf2sNZBB82QtGFXfDc
qb4WGAsNJZ7DnzN3cCBmm1VM3DNPnPNu9pnEuCVQrDbMdPR6CpeKWbXsXJMRT7P1pIasG5o+wYH7
8A2znrR3lt8eBLc8j4hfMhm146Zg0B4zFQj2Jl2DLO7S3qWzmFUmBruggjpiR8ZmMcd4QsnJSYx/
ollVWwKUls1amwhcAg2KsGuIMROPkHMN5IRfT/86nivAYuRBJqSKK97isdUD6ppt6rwEM+A3qwWS
bRBu+xlCZ/qX5bi0NyPEeJRH9rCB+GgcWpje7Q4HkllN5ztHgKAPLjFxy04sLPfNYlvJlkNI1Ffx
jYov/w3LRQFFAYC+UhcIgz1pkf0gJ3F7iPs/x1tuFPsPObLsbPmbrQaBCnff/sqeB11Lix8+QKW7
dcTA9oPzzYc/RbT+7BV0i+FOGCdio8S27imRbSk5oByJzISF+3+4xYrRgSt28dHWPNQYUv2WGVsc
UgqRSuBELja+4ABq+zm9J7Pk42uuSkpkAtBpkdb6nAsWAHPWsbkVtEQM6rwskJybhgtECHmNAYVp
W4obTwrK/aMRhryGP+O/ij9iMMYzyBbW3iDtcRZjX/nOminnOBrv6E9fQA9oNvHb/Ao9vCISGly/
Pa58Du4Eoy4hgpeA4R8bDmS8KDAcMC/2Aka+fTGfZMQAn9GJF3YL4v31mhv27Omg+mNC65TTTyEt
ZpPvkeH+UVh/fmUGLTDEPhQAdSAGN/Zb/UDewumPI4NJC16/lZlTeje31rfBzgAnDEd/bdArIMm9
5X/STi8ha0sR+Tp6QikfpeRmAOTa6V03OV+Iz5lk77NFHMOr/Y7Z9vhJqv5XNO2LLx5js6EorDQR
HQ9twx7yoY9HSq8sLsuUueFRmErT4RAdWfQvoc1rmPOZOE+CpMXm4mSkSjDpTHi4ggTnB5NJ+En8
f1xsjVAD1wGOmiXny5qIcoYptjOiLP3x7XMdryyIKLgmEkgnzwPxf7SeVUClSJrAVXMc8VluCbWv
IVodH1FYnuV1Q5x4TmINo9P0pWKJS3ptHJOkI/asbwZaXPIDtbIHhkBK1NiLCOZexVCKF0e/8kUR
W1wujkKDeWisuUk7nts7jQxJUFY0H6TJrqUZpnt023iM2Zw2aENePtwz/1dztTuabtxrgZWtB+Ti
+rIEgVHWVn5y6h/aPX7ww1nxWGjvVWX5D5QD1PHdFOWm9YB5N35GEO5W6r2PvcihVJjfxkpv0Z5g
P+/EzIO3l37Bmov7nmotqZPGvFy8xSBR5FlPHp4/jjydk6CnDcHRxVwitmmO9j/y8yiLITynEhGZ
N6J/NMKY21m3fnqW6Wg/3Z9anwoTeRk/jwqcJceAUE6ObK2yxUZTRWgNiInzRleDXIopxYmsEiUo
cj0qP2OCiubyhHTmVWNU4Z6bzdJzW8WuPnZBKN2V/wgupvQHzJE7lKbriJRFZNAfFL6fK8NWsFIw
DOHOQiuu8oqlIk6ONCCGF/vnDzm8Xy8+jv3jH/m6+Q9OsZOmo40K/ECX04civ+q9iyH4drIye21e
bNAJtmSQ+VU1mo8TIMrxwcQ9TyeHj6j/y1QQlZh3ZDH0QQVrt1NIwM+qeWysZcJp9qq+oEwaESuM
slfxKWe5SCZUEeHtUHchJZJmJH3itlTH1yeTlTUG58R3A/FIH5CWib08q17oBoBuPrDSSJCPMdi2
JizkfT2riB4/XbB3srtq+Wgqr7E7nnMEeIQDPk4mu72PzqikN6dRdXISiMU6ezHWG7yPbG2GSiJk
nzL8giT7dUsLNq+uwl/FQc8BziNEiJ/RBzF7QiNko6gvtvpE+2eslAVvFmGOUwaj+gqJ8wCF51zi
mgYEgidLnskLnsYY3RmDuikvEJVQ05sT4go/e1EXqaLqaBEVpeuSBVm7EGsyzSG87YRtI4vDx0kz
iDixeW0kulLZIMnIYMqooU1TmJisUr4/479RP8/LeoECszF4rXrel+7y+h4U+fjqDcNLy58h8wsa
h0WUvVxQPfQmGD4puJjDfR4xy175efbsVivOCGgy1AeO+Zqh1pDie0USZh3d/3uEg/yfspMsRdXN
kaHKuqX8KxSjGhv149kbr62Ur6T0p81DE9PDp/N12S1L5zG69vH/kXXzrwEx/2RG/O9f+a+Ei4+i
vQ3twa9UnrM8soCMZpp1qvtFQmv737+e8h9yDU1d18d8QzAI3fhXVpvxzEfJu3q+6M/8SI4ncT7g
hO0QC0DRmCMamAY7Wtlb2N27NHypTNBB1vXxuB1qzgMq34HW9CJ20wwuUueMNWP90vudOl41TLSm
yv4/rvhfc8XE3TENhZlRCk02kUz/uuJYl/qksIpqWw5UjhVjMAbegKrCM00ZFMNylM90qlnxUknY
NMc3rUwcLcYUr+Ezqi5uBy1TPb9SPAREMIg2dIhv//0i/0NslGkYliEz2Wo8Ms1/XSN3yayKUV1t
tf6B7FulkQylB0ev1f4fa0Usv39ltvx/v+lfy/M5xM9Ikt7VtlMzvysUb8RAuqiZGFELUX7Pq/C/
fzP5Py0YUzXVsayoFqkm//pq7yFJBqNXy217OWXRss8RdnQky1P8Wk8UnoiIElTIF1irknTgFrVf
c+bg+O+XofyHO8z0MF23dMUajw1LvLb/KwUm7ZNLE/cZGaZVS47Hti/u7HgR+aPt67d4+cnn56Fu
HgbhJB12A9hs+TOrByVzn/qbBC0L1Ovy/wg7s+XEtWyLfpEi1DevoJYebLDxi8KtJJAEqBdfX0N+
qTzYYSJuxa2qk5UIIe299lpzjhlk2qaPX6ozPteDbgLuNb+EhrpftfuuPdyhwSi/LCW81iIUPFnn
6b3l60hJbRan7IgOWnAp7q8nOUhjgzgjusoax9N+apm+RYO/qDjGEWChkG9SzdWytYWq/qwpUKIk
eo/Dp4Mk4RKTGEM7Decl41iPFWkqX3NXBXgknKHdY6yLs/Odp0367bYrhEmZiipblqUPcJ5/brsS
K5lyVdvTJtXfmgZj+RCyAeznupOpJDRCaGQNuSC9rAa682mji5ADaHbn18a7JHeuRpZ/PvzWQBNU
RNCsombeLJRqkZ4sq7TyzaGdagNr2gisBCEv5poS5yWCJEkK/YKGutAuEzJeTIVxV/FaC/MjExPW
LVdDaY3RkSltHRXLjJ7h3w/qL++npSpcpWmolqF9B5r/c8PSrkoPsXg8bUwmK+dmkusTDaMeO8cl
RdgNMOvvz/ttv/rPB97ck0iTrCbuUtyTUEt5IdUr+tT+ncnCSGeGZeBk7uKxJnh/f+6v39MQeSw0
8EumevNgnPUzf7um5puQt99U15eM9HhlIQGYLHPdEeSnvz9P+vUDTVUka4xEaUW6WYeOglaVTawz
yWCaUJPuYSR2J5ZB0onu0A2Xs8gmAeh8tQILyLIBeHvQec+lM6jz47N2IQT5lM/uXNVvr7gmmaqq
09qGuHhzVd0l6vpIa/JNUryaQuyo0tnPBAhE4SvbTiifFzAaXUPV7tz+4e+92Qasfz/3ZhuoxSjJ
DlmdbxrcmdnQRwdKxgNv0Yux+jt7wC9FgymqkiaT3ihZqqgO8Ll/HupEYhoiSOZp00GcZfKFER+j
xtk1zHVyQLbbfCbNvlODJH1rsCCqXixMu5LEX6f7NMnxUCGNSNNQETZy+iwld+JdpeFZ++/N+O/l
3UAbpTRRklyNzpthrJO33chkHn4qOQmYjVvwqh/iwm/P/ctR2RGhodZQLzkzhnn2pRT9nbR66RcE
mCnqqiwOi5Ssy7clFhtYrZuGlm+eqapc0rBf8FBmqJAOj+mj5qYfyoypUo+aes3JBzfNTnuoCC5Q
VuXEsOklEAB+3dNe1jcGEQPll8YEZq99hJ/ZNHyVlJHfjj5SBGtXGimV/TZ4MhDH+CiBOJ/h4kyG
EMwxytIx/tjRXvLO33JR9DueSrdyKeANA17SgubQ9xg93CKYd2hUgX9TBJJRhsuomp48yc84mmKJ
np/WOHXQAykYmdFkDGpZhCiAhyxSlAc3qPxYTCMP3cECKwCohsGaos4gnQLhw83pMce0HEIM9DcM
08PZdUn/DsVDb49fk5XmCfMKpFBt6w+VNkqs0QSzw7z4FKc6kr2hAwqF2jsuBwq07p2+rg8lYabN
lubfS76t/cL9+73+/TekUDYMWWOFk25WVarwc1VLvNdTMoPmeBvplU9JTJmZE9HpB+XyTn6ls0j4
VjkfhNoGjvd2jEcFHgNtXHfwDmaTwHsNhihadLEOhuZAHalLQP9DI2+ajPfNyItWoKd8+E6qW0xO
RCV1r+WqXpbBZV8H5Yqe3mdFXHw9RUMVaCsL0WJ6Zy35ubKaEm838EhDhEYt3qwl2UEp007JT8Ou
emVcy1I2DHezMKCMu7tx/LKJ83GyNGyOVPOmdLOYZHUGijDk40omLOdDu4tgTObb8Lhr4U00bTyO
GYG0KnQWXRjLHXkG8PGqXvAK8SWnsde8ANOPOHq0JOAo18phJVz8/ft/F+w3S4pkwBgVuR1DrXFz
T2LJKuI6ZbexEGgcNSh29Puc1EW6ldt6iItx/UA4iYMWDYxEjzi2x7jaLkTHfE1tRqmA2DuNnpjy
emLAhoW68dWVypQgHLVLegZ2ao6HjN/TqMQYiEcDWXSB9SFCRg02UrCLrbBSq1FGzIWTPMhTFCSA
yXWbTiGC/VEP9Mb0o+cUjkZiMxfibcbkMO1xTQ6hp8cHBmzISz/+vjF8/V9WWxDgQ5A2D4wM7/u/
m0GTHE+1qvb5BlrEF71r77JjgDvoig2QB2cb72SAJvkRUwEAml6fYqhANW8S9sSMATdosrga3vBA
H7pJuyYTAE3DatDcM5x60qBS4V5je0FuiUSfOv1IfBjy275CrI8ZIjaDdGuqS1g/RBZBfaV/c0aT
tMFPTrMSLaUNAow0H2weOEn4d468ufjWh0rry6en107pvBjYXyUXuBZ0l0DZI51/QnLbeyVjJ+we
BCfXU8Et0XXHK33cE6sjjkVmCFebf7mqB8Hehvj8XAOlKDFdLuUzaiFP+MA8/Fj6BsIdJw7ECZZB
MjiKWTO7zrrg7D4iJUwzmzkWHH/ihbWgYwLNUIpXPP9s/YIHCTgTJCYU3ilLCSRmvpU8FpEVMZHz
S/8ExyAQufHxB4kv4I2gXM1SQMP16/Nzi00IrQPzI1/18MR6qI/3JipEFK7zBtfGE3G+PskCPoXh
Qi7ByIyLAMYn3gCa2O/nZ6AyzynKbJwXpnf4UCftdU4zbo4II+ycCiQKl0VcNd6JfnoVRteHIf2B
0ueprJlalXip8X7jGWJVFnx6nQwzmueDZJPlFISffItpiKkI7cpEX2cjTD37g5e8YekOgCjwLK9J
YlMxOctv4pTRGRPas12+Ue0BDuD/xuStHd3Co3cF5R4BNYHg8CGYooGm4+m/+NwRAEjTlNFC7MAP
RAWBxgclONFTYyngvILnDMqchELt4ei2Mo7Pbt5sjvxxXKOhXT+RVbHBItYNU7U1UzFAEuUU+x8f
XxPLggObtrWLrWpMz2ypDJd1fKA7yyc4RLIHw5AvYYQ67HU16n3JJr6AzweV6plzQu4RPGEpwWeB
CmyQJpp57te0G0EWaSw5VAdf4CtmLRseNvbv0Ozm2cIDqgCYhsHG2O2wOlJsY9BAfwyCSx4jJWO9
HNdzNux54xcfKUKPup83ZrYlSVRg7cL2KExjtnIe8dJBbL+C4bbQHYOcE/Avg0VadA4BBiz+JOgL
RHDuZSkEH3jkFHSc3Fs8XiOqjsv4jd91X49lgFzCTJ3ns/ixZW+U7GuQ2yJaPISeqOAIuOgUL5aZ
PxbTtB3aNvB0oKJeyy8UrliqUApRdeDrx4xJ0lFtG+MSk2imo/84PGrTCxYRXLIcO0fZGm3HYCxl
wZGdcED2OEjEFzQXHRWfA5w4R3B0TIwIIMfFmHYWfzUwY3rYFCzqavhHJfZA1SYKCWMAkCR4QiVi
6ZOH4HJ0HQO0Hr1bi4ZCCmEheWSDSD7CxInRcV/k7ShT0mWZPFgs/xXcIfR/2oiwTzvEAHCYE+XK
leR2ux24djKD0nb0rmMFjbkdn+rIM0UgXOVDEWG9V45+GlcM8XwV0YiYf2K0wCaBfTsdSH7wIg4e
GjricRc0Yin9koYcPqQmeODGFa/O8IilKOh6hwKLJ4exzp4xPKljzD1Qoi8rRrCTHsTOiRfwysIT
X2xBhuY2kuzmg1s565mVCiOyxJBAk20yboa6MaZEiZiLqdbOlGw0qjDrxrwx/HOT3WfgzODzRAs6
i/09i8sr5h0chd22GIszzLj48s4kvkVDwKFJI958k0i+HfSQgxAeUfOR2tRcXsdbeD0zU4+WqWlv
TOLusAqN2dqpDvVn0ooZOGDFZua5a2fZI0EyjGtjZLeDt5Ph7DohuVV9FFRAZA09yxw1O+O19ydQ
IP51rNvxwyeKFWYU2OjNAX7Hq8ZXiR3h8fJE1eGQ4oXq23QgZZDIBvzWxCQDZdWRvX4igbBi/ICh
6O30ZgT8JMyZrYC4cN38EPKn/hRPD1eAS5UzYDWW8SYtIUThRvFICV3X7WEeflx7qCu06Yshy95p
mbLsYT6NxBXn2EGNPRLm8vNQtV8Z2OLWsAnUwhsSuem8Y7CNX5s9jfezHpEnmBj2s0yrCoGDsRwK
pOrqlwt0QvXr4cMEJGLnq3QPcIm0U+qS/HF4IQ1fecp4BcylMSSIuuEzUrT2UdodP1RX+SKBiaB5
KK07BaVXDpGiYxBf9gRFH/xItSVcJLwvyZQDprZhtHJmOc0DbVGanCNKM4CwG7vxMn1rJbQ31mnf
xwwrzovhRKpGngk+oRjl9atqBFfoOVB1FyQ58iNQ7djMeYUPNnhJG8AxCJXR5DCax1uSg1K3sbJV
C4FQ7Cl+JYs5PCL2pc3qDXqitVzRV9VteHUPxUKSNeAs8+Os3DNw2g9ucfY2h/QLhz4xgNYTEurq
UyQbkAyQOfUXo+RhWU63PfJK3FAvMpPoy5LdwBNxDu0FJJyB7h6ZgktznjxXBkOs+iraZDTRw+IP
aiHZIEYe0wFxoi+B/cq5PEUuIxXL5u0k5w4f9BV7L8283qeCc3LPWLGjDbO9gYHKNyErMWS2PEyD
+FL9tE1cWULVOMKeijzEvsSz8CIH6jOeRM1DHSf1vEN6ELrITamArg70Jz9+sdCZhE6K5BfZjDn+
u/L77ZRgygbnWm0YH/xobFVa3yWanm1ywHNJvTlxHqMNKVcGMvX5mTHt358n/2ytmN+NFWIsFI3T
yU0JXitFyOt1yTdnHutspyfzRAwnRdU4XcHqYa3DAzp8VLnd6egZB5o9552Gol1vO5ZrgHkF/id6
wRE5uNew9v++POlnL5LL0yXDFBVR1a3bjA01OpViUh3oRZreVd3lnewW586uha8sRhNv2DHHmpZX
LFGJQb/T8tCHIvv2fGJalmbQUNX5N0Pf9p+OjNnXF1M6KNnmBJIuP5pj43qYHmNlzs8S5sdVhpYu
5iGNzgL2XIsyoSML1UybeVwNQAMa+Ra19aBu1aB2qkgp+QX574JzzaJJIzoVTfuEDM4UtVl/ca5x
vMj0bSY9nLudiR0uE2s/TyBzk3DYk44pyUGpOVcdoSqULwvnQ4FClElBmfdjKrNkL5n9DKHzIJHV
j9r6Yi6K9E0HPHmUKnjnonfie5yQWx8YIiRaYU9NIkWKjK4Ffea/fz75t5/P4qfjaG8x6ftuef1z
A8uLlOdpLmcbdK/iAftoPr3UL6rydCjZocEEoE5GrEz71kjkjY7GiFrwxEnjTMghCudkIupeXL7p
8M3Jtfv76r7PwLc/779Xd9NdvVwFOu8WVwfV3bgquB62MUjvEi81pYyyME5PCR5wWls6P2F5fbvz
+T/b/qZkSbpBJoAJxF65mbaIh7DK6vbCyw6rEI0BAqdDtGuPi9TCgjJ0rdqn4eVHWVa0bx0xU3QP
yNO8iHdWnV8vhKavaBBlY6nqTX81ppcWdnKabeQQUjIh2Cn5qNz1k3bnlt/7oJvVppe05nCpTsBo
602ZTKQDOrDsrU/zO19I/TnONGXGWMQDSJo+TFX+++a2zUW61EaUbjoSyK9jOXNEVCR4bcJNFW15
+rC96XhIhTlNbkv1cyKTwYYxMhLY8JCMaF7zhE3mKm5LkJjATzp0m+Oy4Ie5+Io+l4xpLbwZ0uVB
ObmxXNuXbteQQwfYDtilo2J0+ftpMX+5dzJbg2zSKpFNRb55WoviGppHSTlshsMjJZMiUSGM5Ktf
wXt+OL5Gb+gx9ZfTDpYBTm7rnexfyG4RUVT2Ce/Xp3xG0udCiM8lWy6w22MG7Reou3B69Itv/lna
zQ7UEN1MWmds4eA8apcqlYABwmzci9t8AlpDVTeJwFnRnbYWBqrEWb4zvsTGw+pNpYIUWyDHS4KQ
7CKH9mRokDithk9rOa9zun7noaYlk6zIssNNB8S1fZQ5Mgl3lh/pZ//elE3NlCXZkAxFt5T/PgXZ
tWei2Z2BWZ/25fGh4nuIVWGnxsaIHX5l0jdOZDLVF1cNkZ0OZl1m22CvMEe1936/n3uJQlQFMYdc
iqGYNy/7IWIVELs+26SIac8eC80F1Dezo+jinC5Pfz8s3+P6m6VNZZArkpDBaFC+XVoqtYrwIsiE
8tL2Whfv4TZ/tqD5QrzreTRaOGMlYWeLTuZkZvJ4R4OaNALjn71Y0BOgIn222+v0ipqWhYlAm6Md
wPxH48ofRnLV0+BHJGLrBAxsRHihwQmg1iMHS5HBsTKStvkatWR2RMPmQGMkJOKJU93fX1P95Z1g
NKbrGikgJgvXsIH/s7+0YntI5CRPNj2tlnwme/o62R1mAohZda0s6wkHL2/InDbXLd2x7zw7L5ub
gGIFzkHFG94snNmHJ4ySkyNe1+fL4xVtY7GoHxE6UveG+NT+vmj5l7VJlXkCFIUAE0m2bkKEjnJ9
zM6NmGzInSyVtZCFJJtSNpw2QjNJh52GVaa8jHRE+AUJuWdwMACqxI+opKtfauAC14nF+S08eCf9
zhRK+v3qaDlaFru2rsn/vaVqdW6s1uyTjYaRAzf5EbqWF6W7xlx3RD0nc5MrNKj4/r4ryvD3/nhi
2YEYOPPKit+lxD8/5ZHXI8zjDh8qoM7mMZ+ln6pGMEC/aJ4SgXC0o2/StZkdoKDuwVd3myR29BFF
2D4p59YnaiwVxScn+g1IPAgK9xaTXyplVVE1a4idGVrWNzfGZPZVhnoYb0wZYzY7pJbPT+26ojl3
vtAs5igNVfV45xH/RRuAKmSIm9LIm9J+rBtimmecByLeZG2D4ZF1Q86I3KqX5nFnDMCaYhEmh9Hj
JGua8Skj6G54eois//v3GTbM259HYd/RJUXRFeO2EE/6S1ydYr69jDyJJ4JH46xPQuu1MMFrXWa9
eOcDf/3iBqM9nVvO532/+/88EGdRFUO9U0ClsEgW18OqMfOpdTE8CQl9rr6exGbcgTpREXlIpCO0
D2FKZBVRb4cD0tzyemeAI/14AFQRXZQh8WtoRC7eHpVyS66u9TmPNhdOA+0XoTHUDqnmFWpuzyrK
iObeLfhx04dPpPQ3RIsdTLq9BYp2Sbooy9DhyBMpX/eHnWA+6YfFEVwNZwS9B6B/InN8opTbrAV1
iFok5IymwlDBokrLpY0f/34Ofq4PN9d0UyuKR/V67jSuSc2xdiuoP8liqBeF9LrJlUnZLKqQXpe5
/vtjfyz0N596UzhGYZ+j9OLeV8LkLCBJcKg3jvfm/b99Ckc9TpwUwhJT+P+ufXmShXJT8d2UugLY
wnHu4iF1tS7SnZPlz3Mt3+efT/o+lv/zcMvcwKI1EmDs10UJUPqESPa0USToj4fF9QzJZl30tMTB
Hqt3aoOfg3xV1PADKuw8/D90dP/9lomSVloep+Gad4sdx6oXsobyHaNnluJQAfsLoh5OT7YQTlj6
4OhqOHLO9zaaofj6z4pycxk3N7vTjK4o4iTEPTforSbn9JU649Q4NQjLuHqzgDHSKGuiLwON870H
Sr7z8bdSt/SqHuqi5S4UZ5o+ecLQLEslV4ibcTM0hS/PRfJ4IJ9C08qg7xcmdVB+ZiesV+d+WzGb
MoMo355qRGXSi9FLEwq5Ow/9UL785xZpJP7KoqyZukKDxripFMy21I/nJG23yQ4oODjLZkaM+Vqh
AxuQXsW8vAHl2zoYMuwKJ4+4shAlGOCYo4k+i2jSnR2QgSPm3WMBXUIzwZPwaK1PyUjx9CXQcZhR
OMbcY1DM5am6oAHLZ0DnpCyib6suaEHAxf4wgr+/2c/x5s03u9lMs+IQnory2G7Vec0oBxe4Picl
bJw/6BNCpjaqJ1K/qfNm346a92H4J2GrEhh9JPMGjg4WI/tNHDJAg9aTg8Y/zoVdPg0xS5DTKTtX
7zhTbAXUBxTQACTZAnMu/IfhP3djR4Poi3MkwE7rwnFDZy4u5eXB733hUXWFnbEJHyzvtMyejpCL
H7WVvvn7BnACufPbDs/nPytApRxqy2jjdmsshzmgevCTHbFV8+YduwRcwBfjoZlp78oy3BJZtprq
RMvhmCC/0AWrf3KIblj2kwbfAhFSMyZZx9dsJy2xL6rzIU1dwmGjuMlcDSwGp0fAbCZxRePOAXME
+mClLKIAUMQEaiRakh51SDLDUrlI54VTTZWFsjg8aQv5UfDUB8VTGABb++hB8syPyOtX1zVcB1jZ
88QVl5RDjBDwjE3EaTJT1ipUy3TKZj1Pp8qEdvjEWFuEIphYccxNP2WuCOdXuvNMGT/e6Jtn6uYw
EHVCnkbZod323rR415bRLp25zBLm5xlT2BF3pfbOvjI1OQ1QXoKYNhbJFngcSL2lbmMfWGgv0ZwU
ERJjItCJj7SXEekQRuDnoLVy35xlM9HFErwAvw9gYwhpX2OVHtrpHKCikfJIi13fCLPr4A/4koLC
7fZXFEd/Pz3f8vifCwOlCLUBFcm3sOafhyeVLznlQsT0y0l2ya57Dz1A87PwkdRO/+qrH3wZr58V
4BqwBk8mEcgyBALkVaSecacw/rmSDvddUUXWKQpU6/sU/s/F9Ef9cGkjs9lel8mC7EE/mwsOsd/A
VrSNNo8X+kybSxjcJEdcQKfDBrys9n/fEWXYtH7ckX8u4mZTU5NQraXQaLbds/CQfUErhCK8PL+f
Z8Yy2zEsJFLBeCfY11tpSKS6dcx4c2kusZaupIW1Fl6EdTnL59q4majP4gyBWHanlFd/VpA3d+pm
y8vKqD4pZ9756lukUc5R+s/PgbAxFkyNOarqnv3cubysM86DUG8zfHnNDNvTIoMR2bi2uNHhBGvz
C2MzwyXc2FPX+uTwcN0kc8AoiKNET52LL+aWfBhzHW5RNSAUsxZQkHFOKg/qXHqA8kkWWumdZ6l7
XJ/m5B/4x0Vna76+gloywSPuqewMBvbsqbWOgTo1/BXVNFnpbrEgBZ0oWZU57RneS7Zk0rfo4Jk0
M+h9sk3Ow4yxvXfYnXcCgRSHhe62QR8AWcSzaXLZGcMyGatmBIooX1bTaHKeqkEUpAtrwojMxdg3
Y91wrYnIKO8E7e2yiPcZHM8KLyczB6dbR7BrI2fgDJqrns8VV+2KLW9GYAHoLtrjayjIwTFQ6UGZ
y2gZbojUZjinrkJSC/RVPU8frm/ZZyGNj141NRbSmlg3P3ORizwygwR2L++VdTtjqLgQ5r1vTAgd
i2byUnwuWQJqiEGGdwwyQKhk0HjsQKS8N/PDWlsh1kFaFD2IU3L7ZkBh+onfERh9AEueYFRMPZxS
LBIqYVPpDCrrzvLrCat6vwYZSV6dvKmeK9iGRlBsZ4skCAkoAHXtsDXNk5nhDW21msQYNof5ZdBe
LPDMrwaSYr68PmkIFjkHjIkQWrG1vR3mwrTktpEOhnaBzLJwcnGwfhHKYK2MpenJ63RwkSIiedP2
wuPpDcwh0ZeEXjRPhS+uMHkstTV3Mri42N743yLimahzDKLL6jmdgVMBco4NigiThRV0Y5p+Qc9t
kWFUZ0STG2ARD27hW+NVaeOcBbYz0hzkiBBcFz03vZ3qi9g7bHFZaisqj3k+ZxLpYyDoVsqdE8y3
aPpmqbA4UMqSKhqWaok3tUcVKZdUuNb1tof9V1xdEFVIe2m358S0D0XDYQl9Fg1iF7CMuFc/5NlN
QTKOVTecylMedfYITKreIGNADAOl2uIvmDCXn5SPgBiidPyl3Fk9vlt2Py5b05BmixwGGQ7+t2Do
+/R40rWy3tJ0I7WnWhUEcl2fs9eCADJu79GzxhK7LSCQLyy6TN/RaClLEuuYkysO/tE7V/R9HPpx
Rbpp4lmgy/hDvll2unzsm6Le2khkJNp/0xJ7ubEZctC1IUshJaeomU3Pk25RPvy94P9WP1nG/z/8
9gRVx/qpq8RTvR2EPAxKJ/VGfxV5spCjjS1skEChnspApTzXcfRHD7SaL4O6D5ZDOsdz5d05on7P
FH7cDgMXCpYJZg7mTUV3keNTVp24InOA9V+fyk80KJRdNkW4dway/ZpPmi1S28i2tRmiK8b/tjp+
buC0iQzj83sa6Z/DXbZjDFMS3i4Vh4x1c1ZXK4ntRs3rLeKmoAkA976cLSQE1dv1CYDlyzVAhtQQ
opHjyhSfDluWKtZl/tFaIviFEce8hTYJ+2dtuClk0+tUHtTJy1odhatsvGnGtHxxs6tEW+MTepQ8
sCpjT6CCjFHY5GNtAXPtCY7DiGiyceVsh3n9Gay3o66YOAJUqObEqqziubDvn9CCjY29yoChJe6i
GDGet0klZOC+S7c0+MS3zFWcbClXIxlDOJKz0eIAfKH0Bf97m0fYWQJLfrnXndR/qS0Z/2LOUtXB
KqfevHyN1locAKuKgut49FVyk5XxhQhj52KicLQZ1iuRF/ZOffRzYpmAOVNs+yrx7s8EZpDIMck8
9FYz6zKor1DMRJ/R1nCIprEQpoCLER+y58MuRNtCnpH8fP4y1qKbra5zpbYb+OYufiwd1Bf6hMMu
I74H8rjfLpvPgUb796ul/2gB89j8+2VvHmRBuYYnrFHVtlvGQM3e45kwOzkK/Cs3X5UovAIFerO+
PRKVGE3NCfyvbGO42hQ3TAj1cAXbNJkPYMUXY2uJjrC7ehr9jNF5Z6xR8EgYFc5jstno4EYrfISn
FYAKvqv8BKW1fMqexBeqRJpZlt+8W36BgOTOJvCzu3jzHW8OC7Ge9EWklxWlGKnZDpNX8LmJV+4R
s6DGq0kruhBO9fedVbSfVSp3drC9Dk4/Bq7/XcPluD5eLgZ3FsSOz3gNCHO2bd5M0JSq/QmwfSzu
PzWndl9VzqIm+b0CmSImOqSY4IUSNQ8gc/8yFe8osX/Oi4bbYRBPj/XQNH80Ww+ldLbwdVTbBjnv
ZUzlF710fvGkoqxboRqclN7BFRYSv+lCf6zR4gwgvAkTVRXp5Kp/B0g8fpRcCZZ15YsfAyolcxNX
A5+AfNqDmDk72sB+96fTxKjn5nFuOpycEBIXTAR7IEyIMmEK/n3Dvz0zt2vyv9/rZgWsq4g+05Wf
GUWEAJuN+IMa8zYZuenoBRL9Y/2SL6MXfa8RXQFDDdsN+c378l1cgukRA5Bsrmjr/BjhxhoWJSy5
X+2sWVee+IRAjWUJjAbqsb+v2/j1Qfnn97g5zsgtZqbL9UJ5TQTXZVcBLVmeAyzw8+bttM2XMYpO
L18h3+hmxykaUOSZ2riGubPoRtpUm0YvJNJMpTXZNqPik0i6lfye7qJA2vSwQUBA+qVb27KN5mqi
s+wf3Wx8XesU88SEPdSAZM8cZA9euCjfrvtB6cuo/rNjEAPDbXVysi9tEA2HvY2ZOarufP9fSgvO
kzRNsKLpKvPLm/X2CqtLPxpxtY2+IlwboWMSaO6SDVVMa0IVgCOhOZ1cx9m+Wp+Jy9LvrIHqzzWQ
C6Dnbmm6LOI6u/kBijxJk/R4qLcENSzPtkwEpzVaXiacmEhIrGwcHOHsHcjvUkBTWDllwiiKHO9R
TTpQw7aONciRHgySU4A4BbGXerFTrzJ2s78fFe3HWILhJ+WghdyBjV69HfUqFyuUC00o2Zq0ZeeK
HK5IxWBNU9lch4XN/WT8PvqkuWZ3b8dPa8zpheQWCZ7H5wFUO8coIpA4zMwEpK0AAib9VKO/eFhf
+C4laoIlAdrKCrK7fGfd+R4b/ff9VOkdWAz3FGah2q1O4yodumsohCV4jqFuk/wjFKGYD5eLMWA8
4EiIbi8TCTC3QaTxNCO6EACYfyRKK/zQ9xFdKzFQPMOzDJ7mbtv6lA/lG1A06B1ACgEsDDVDSzoj
2vzx3/f+p4GFe//P5f+490KlRsWBe1+5SAZgXHGaIs0Jv0D3DITCT8d2S7gTYMsCA5j0BFTfosRi
A7VT95ncMDfzi4fY1jkSaZ76GNqgL4jsaEafBg8VhdWsHQpXcJ+kOiE/XZ94rw2ndKkhKBNwJROC
7HjiStjJDxd7MITl2MFQij2JpgtGiDqX4LIlkTyIz8Afu0ZwZ4395WDCTRiMy+xpg87rplxow87E
JimX23bCe8HIH9mziEAbIwI+FfuwSqbZy6BtxjXnXOgPNDSl64A0H0i64HgX5+3H37+LNuzePx6r
fy7pZncXVSCMSqMxFUP9j2U7Hr1Vg8nPqfZsow6S68btEQ2gPs4cMnXdXbjOXpHBghwOZ+lbMlPt
C0QcMnX6fAzNVn6U1v3ziTZGuIxWg9T16FrB9hLgmJsTIuWh4Tvdu7FDO+jnt7AwyKHhACdxswg2
ZSIUdd0M3wII+EgcX0acGji+w0qiRQOMOWTzRSrvRQ5aby9+eMqBNSP+dSoPBa+xQqZIQ/fsfaF3
L6fx/ATc7e9brfzsYw+//v8v8ubXtyrmol3HRbbj1hFGjwYeAuupCKqAmnCAvTNGQ0RFwtXndfxE
RGc9y/Y9eb1tgHW49Q9YLHGkkBtut/hZxM3f1/frTsKwdjjvi+hp9WHm9093MqyMJj0rRUnJxas3
LkhhnsrI4y/2ezanFp0omEvQC9Mw+fuT9e8D34/f75+Pvik+4hxPfzqwNmniET8FmOzd3HWP5IuV
tFeWsQ03fAnSodQHpxJOLQIzh4SLxOEM+SqS5W69xWRnThriwOu5NOu3ibMKlxx2iUAAUeN3xB+Z
hJolQ+oYC4vqQHbjSQBCjUb9YGdrwNrZhPnaSHjx4A4SkIFJMlylDwORG/4lLYMN4ErSYKSZBUTt
cgQORytwmRB3+9Ctsie0zlvmXpTF/WhILQqNEbFBlQ3Ly8vxXg2/OgaoCVKEaT0mmAP1GFYTMo1X
qU0h4pPNANW8WuKRml1t6x1MuTnv8FAZM/S7I5GsIdCvDsOPiQYPSiMXWfDz4OWtCx4BMK+xZG1g
YZOcOAr3rkyURRFQeVGw6DaP/qjGAYK0aXoBAIUzHR+g4l/pkVREuF6JPers06QZpG79Tid3QMU9
c6TfSspkgBHiocfW81TPMwe/CbZSpPWzD5qamxJXVUuInrjFWExMAJR7vDeMXUhysuwzZ+VnmUxl
8M1Dp/ZIjMDReVHJo4ycl84mb54ByUyDUajZtGzPHI32iFgwr9CH2ML4IqYNw/I4f1JHLNLbWUZ2
AwGnbjgi4GqS2UI62h/n0DJtUmRdePkYLd6H3is8W9oKqP+wEpsUdPsJIvbD6Cmdqvwv7OLz6B6m
4jSzpbEB6mIiBvQfFrEjItLC8TPq3iB9O5+z8ySdECr5yVRnvE1cggomFgEPwBXzaGRMGs94PeNO
4hA/zlw8A0HB0oJZ6GVYvfsZ4r2HBvHg64EGXvwiT9sHiGOLwwsf7JwecRYRgxScnq0xIt+NSG7G
imIZJxnHwO1hS3LhyCltMmiIIKZhQBb3w8l9HbwE7yxn3hBuvDhiTIBpC5GWbpu1sMZPNGTXXAsf
GZLseObK4pcFtDI/JAFKt0/P+RfDTFosE5jwtKopd9CvOzSVsUHQXYCGjO15dPhqaFTUNjxO+xLE
Pg0iflh1vl6wljv98sJNp7qDP4j78evhMpukY//C8Ed8hIAFQmwSLY2AzvZ7vuMQvwxHF3dv4hWo
oEB4V+JwDbxQPtl4DSMypqinqcQzFWIIQ6cdyNiMKbq9Sw8wGT8nxGF78Dco77sJWKoxkZKnZwa0
geblX+aI4MX90SMzh1jzo1va2qQOri9H94Mgdofgg2fC/5p5tUbwkc6PRLTVhIyVfr/hFbAN3s7D
vgiY8csO7jrVr6LB9s11vZKHsaxj7HeYNjFEdTZeySHzFPHcOwEs5+AFrxnvZutjwHvDHcPdyHkP
B5+X+dwHYAftocm7C+fl7vwYr6YfmXu0+eNnnII4bb0Qdv/b8HcPf7FJTaxPkIcMYWw91RGUG4xi
C+xn/PF6SS9nNOx16bswwpuVd6MLmFYPTJdn2bs7y/OvG9c/q/NNha8pHWP3qCppA0Nfs0MWk531
0H7B9y1oflEuu920JN5oeBI3rBw2wFGXXEKOVeSIn6eg+oCto92309FTwhD+7FQOutbDq+hG+CG/
tNXZxoprr2XCPoVJQz1HSIWPE2etu9W62GZseJ3r35vI/VR4DGXpP1/tZs5kSFmcJyV7HlXYTpFH
j1ebU+H/CDuzJVWVbQ0/kREiAnpLD9LYdzeEllUiiohi+/Tny9r7xK5pGeXFXLFmK0KSOcY//sYC
jVxsh0efRpw97O/b+d2R/T7sNJmPVuC2fDuL/Dhnj2hn2pmSnUYNxqs7kPSK9MMHQRNFD+vzXu50
ZyL7oSyR6E2wiQ4eN/3Qvw/ZcMhiuIy2H9W87p7ddxfW+N1Ki5vxvwt7uhn7nZJc28VWVFGXi040
RuITLA31lsAYsQkQRK34Zbe0MZuj84HyudbHVTD2H2/wWE3Ua3/comfIOttuznJZcItkTCqunKbx
dqxMbx6xaxA26Cz9PNRsylV7ySgZueSls7eHDWOpdB7u59nekp8SgMa0TIfRQ2Eb+aoY7iLGZSuO
DMqHcpL0zboe6aV5IpkPnVsns9B7U5ldaUoPiA4pM0j+w+riHfwNS+rN13tiq+xOj0OtecrFqttG
HHxIJiFkejJ5XIY0PY0LGPhfhIlPH1O+tf2YXgJqMtTAnDD6mC2QmfxjiUGgux7VHvp6dJ9x3Eqe
NpS9qzGHn1/vIt81xdYy2E9SQEY886Cit7zSrNxK0yl7CH3nLLvrmBtzOnBSwD4QTfneUYeYV+qL
eoeRvlABNkwxESzMlr64MYhC9ZX5LaxGOchg/V6NllVzFTS/CIhdbEw5F20hRMfiyq+4+exM585Z
f/MWvVqsUPsBmVWgD+15iUhFct1mKptSMqcAU5m1dQ6M6ujnfEg/TGsblrzEjoxefm0hjsR+BHdi
DooDYvOL+VD0FucKQ3/ak26rr83OoIaF+/dVvkDDoa/JoDLfFkFN5ammru22WtlQeaVOSApSESzR
YDeXzA1F1KG3XlQfRCACtCGflcHHnCY9AQKgz7K3JoiNyBYyLeyqc4PXyXYKUjIj0uVE1xhPPvKd
ccQ3bNxgYMC530tOpGnDOL8zpr/5SPFwohX2DNjsYtRiGD5OiSj1QSj+/pJS/RUEhA8WnE9EMYy4
nsDataKedgdtI5r7drwbPpgkVRZbCK/ReVx5OGf42B/ooZ04lacBjqPVJ1YQq1zRaVKdkYyIF811
gSAj+SL88C77ef+RWprdnlIdTolBEE+SsOzKAzjFPhkoaePdp43pboGzbdCKT3woPTPRuM6+X29g
4k/KLo61VjK4YDvzMM4Ns2VvusfxenUbb1Z1hNhYdufog4/G6PFFGUfWg5O6hjXKOpeb3lhWn7dR
fQiq8waIkl7MDXAtkpoazmFCeNB+2mkT7XpuFrl2JDloZ168kDkOPuIE+M1SI6FlwedySFto3The
CacOcbrpyB0xOy9Cuh0vZZgtRpu8aljttDFGUExRTDxgC6QeywjPiJ2ThIhiqZUuYuyZdhODWEXc
J2rx2j07m/BgNUlnM0oHy50oGa7DdSj30dWa5Fl4pLASl3mnMr7xmTVEugdG+5j5d8hvwhNdqFj3
PibnVh5uegQ39TfOg3+efNgOgYo9PBDgElSOZO0tzS8DZMYA3hc00tQ6VF519+LACbYKYL4To+89
ezA9BpQ0DU01PRTDbyy+GchmoYb7BRtIM6qZH8RXWbmNB+mb7vwF/s0jYTaLTRLcnOYzq76RZLuz
0uDIyby2W34Dk8LDAPsZBrM1nRgwvNJIny1Q/bM4PEyv/WxBfcgmcgUkLEwS1R3cBvmVK4Bx6hL1
K83aAQ4Fw79fuEZdrI/n8/HnxT5BCVs1VVu7HduKNFB07GW7GlGSdwuxuJeRinmZaQFuG/R+eSgv
p5pJx2yEcsAycgld5aGjN/n2vSarb4fdEhT9IO3eAmEfbuWubLODm4q+uk8qWkWKoBo/cog3OD7o
0rA9wfnAwWvAIDTcRgl3gQZHOLJDHA7rAFMuYqgkK2DQAaBhtC1sDTJz6xyXGMgMbzAvH27/jCnF
1cVRH6Co3+RfYrhLM8X0DuWoiUcrVbBVW7Up8jN/N8o5mzqjCSS0PTY2S1wMyKYTLUsRkKvDKTbI
DFyqaHNk49Ql1JvkSLGwDxZJJ+7GYYd0jhHya+PmI/jv9VWTFonvG5/cXUhavclslN6mRYr4zpiu
OxqaezFuvTtfQWMgxPJlcOSKcWIxdoHYj1a0+J0jk1S6li/oPSdX1vlfBjS1YDv5+5m/oG39uz6f
gLqHfLsflBbrMx8fg3XUpgg4RZIbA1V7RR84jraWW0iA16bbxvmq5sC1oCU9AXRGO7e383rni15n
m1jbbw9j8eG/12ML4QXaXzxHRT33o6S9JPXD5qwkRzqE65fo0/BB16aPYdE7E+AkqrUN+ZHnqPRv
+kSDUFv55N5GmDY3g2ZwGu7cBCZ1T2Dn79Qo8qtCAcU2ok2GdS3l+QhubZVLklat40iOq42ufRRR
GbG3OlKkWfvxDS+sJoKn3NhiDZbBbxWBBA8LFoghZol0dT4xlrCjNnHm/P1MX/AgeKY/Lu0J9spu
ibzRGuIYCOv4domFyp0abQlPrM8qfzdO4GTRxJIAnWDiUlBv7Zyyw5wXU+TSfYdQfmvmfz3GH9fz
1Og9Tvvsvk25Veevu9/oqXPInx7nwCwbEkbRHjTC7SQNpI/dcOMq+L5gZBuKTDqG+yGgu7N2KM2d
hw9eQIigGKvBXnKaJiG2Bh5E3WuHIRh/KrGTgeSfOI0VPw/WQ8WX/CSuOXs/nbdgaAGoeDXvXX/z
Lcj66+s9nbpZsZPO6/X3SiAeJNwsEgh9yRxyn0foNkxhoLnggvFc2xCmc5ikMD7YGE1z6y2AOHjD
IA5tHFzq/usIU7kbTBjIzaTQkEWBbO+sBpOgtwXDq4bhx0JRnwqs0+Emy0dx5VJM7LMN0I4LzwUQ
Hk28k1MkqoEWXj0w4jdL9D+2Br9uGlU26mtw218ep+k+0fJ2tT7BrD8GjMtmmLec6+CnBzLF4b6Y
sRIgO2pP8+gS4F0zyGLVS03GSf4N2mXRqwafKljc1r+5W+OwJH6V5Ng1LA+2VE5JToOp3L/4RUH9
to+aHwT0RbDsrIXgtRTe9aOy2KddccbWXRyQMB1fYMTi1KDskWxn1QZ4TLG7x2taqbZJsLDVsCUf
bxMguEfYnJzdFfacPakEUTgYs8Re7KwKOyB4T/jxe7U3lYT6gubLaw3DF/GbhLD0u/r7sRtey9pl
IyvqccQAhZcjKj7PSBAUVxghrXvF5yk8h9seupV46yudw+Bgb/FMaeLkx6lja3bWpbf1mVpDFCGr
1pQ6ZIAHRxQNCph1EYpfgdaKDcyFmuqEGw4wfR+uqvkINGrkpkWNDa6KsBjsFhTRqetfhR6ewGVZ
nCzXiBLLbPFPhJv+3ttTZQreAjAO5QFzQ3Y9alCso/D28Tke+RN7qspjIK4j8QnjdhkNWUmEeT5H
ueKC6Pq3zoa/dQgyp+7sPDXEoMkga9zEbBYTElyxebESR/XX7trFj40h4BHubg7lfo9b0wE+ajnG
HMbF/crC/QjjJOFztvNIJXeZ9ZnqF5G2MGKbRkIyaS2qMy6EKgnhdh1e0SbgQuSdXTybuhOVHenW
yQnEERUAyD18REJOvIqsSVBvliURrOxUpOzholTTZQgblWBfjVQPC79o33kISIAfOXXBDkIJS4wK
CKYL224tuNNY3XzUfB4Bz3F7dKdAxQ+MEeOGEQnmY/yrardtHS0ZYi4GMx1MYGc1Ef0DkNsCyGW0
DPJa/w5wpQUB2ofRRRxvjRsgwUsHK98aCU9uJgjiXj+FVLYh/pYJBxKCg7OJsdkGP+S48vGjJKl5
XqN8SsF76y72OASDPugXtmzEN6sVH0G0yJMEmzw6CdW2Zt77KXJf8WTQG1A98TY+/LsJVCJblzCP
mQe3u0ie2cVxLKcqrFE5qdhRkYlrakzpa7jKLS4WxlYYarbAfzHYpBvhBjh4xhkF1DaVRKAKFpfg
Ed9cLGUsLWoBILbFTcflamMdOm1umtZvc9ySSALCANcPY6MdK/aoz3JQeLySOJKFQxLZ17QFKPct
QqtMhYB6AneCms3PWayVnfobu+2mULR5RlQ9d5uUC7PpATYHiS3T4hw6DU8JT3blJuzrmgUX2zlR
1rER3Ry1sxO0YSrKOxOBvWVgCeQ0O3sr9wrOtcJnrIFn0tarT88BQg0qGA2hQAZazp/hGgvMg4g4
pAdomuxATJCx3MNgh2RNqq4DNzZliqBhKQdGM2+JRojohh2tcYIXIfLMuaAU5q5mi3aOZYT2vYMO
31SZ+6hQ2ID2WQwCrUJ4gjhHEksg7u1C4CPWUuonlrA9rDxgnU4e5/EVAclV71WZLrH2NvQpR/Qp
4muKxou1gwVQGxc4tc9QA+7xg2no2U2iYtKMWhHxRfChhSkg9JY3I7//8FJ+nSs/NsmnknH7uJyz
6qJwpE3TrthBLvD3tWnin/pCiaBNa/F9TOZoN/cPg21Pc3eDxFVjkGO3xS7Dn+3sB5dYWbY72nIf
lyKjSZrkvUO8naciN5n1HwL0KL0tyN/dXEC71z+ROjBml20buVoe5fRDRS8PjzzYDkTMGEdUD2gM
EnlG2FFpFkHNWodonPRLlLrMfKBb4xYD6/7ma6N7dx1cxjt+tcGLLMPOR+DZuXqNziYuOxtb8pIw
C07uwzpEMMNNFoDeYJXJOucC7x0Njn5wP3l5uqKBQh1Ae5xZGYNWBn1M5UTQy5G95e7yDJABkbXj
sJOYapShm0mZnogK5cg+cyICJCHC7Jt2zibJFguQSXpoZxeq/TsqHrKFjLPDMePUeOaZA3OF5rwy
mh16ArvGIDSxFRbVY3zl7XnwLyL2Y6HheMaLnSJXaHst65tS565jtS9jEKlGV8YojX7OLXGhUHtv
5TuiAv5rlTw1uvWHsj1eW83jiBodV0kJYVIxqllbl1nkBZkMq9kuwlOwc29hFYohFxuHcXe39t19
5zgFR+j31WA12sJGQYWI03gmJWLkfs4P93s5qjs1XWI6eRP5sukA66uAJOudXTuYcqU/lLjVsrQp
2DHgnvug3Yza9tqvOjmxoqSmwvrO+pQznRQTVrxHu+oAixdUk8xwIqIrppe5OrwTPX8zSiKjnWvE
sJov7Ckw7m+dlrcJVPvShxUIq/7jCCBsgLXIoGmYh7lsuxMAl6DeaZGTDeKXhGihO0U3tVDvuXUy
j7LOOQadgPK+p6RkRx7eA+YxWCXI1Af7z3O8jU/LzCOUd173m9E1ahNaa2hdMoKuAzjz+4kwviOY
UV22XNht9Y7mXcghxfBxLq9Sn15bxymNNVhMHu8MQn77QihNmkylKWO+LkM6eyrk96f7Jd0Vt3J0
ow9Xx+lH08gGpJfvOpJz5R14lBSOYgqvQGbCue3cebd/SS863p+X8Ax5ptucvW3DJRC/DVGAYbWJ
/cupx+4UlwOsb9exonG+/t0xKi8obHwshSUG77jdPwOH6+MlP1XSqRxhvdiRllCJhT0dkLBeUXy4
Dx3tkEG4MVMOkzG5kI/ULBagCl61uETdzIbuYCTuCBajGOIsL6px+bwvVyoTiAN+tNqqoL0Yl+71
TVn8HYbw9Cr/uHQ4g/9iBHmjaqSPW8VGPURg5qYDVjtczN6lW7/ptba96R0G5B+ngDDzO0nLS6np
wPv2EVDpCAstDUcVuzlFmATv1ITQ+NF2sFeDnnlkOJ1aD8p+zm3wGuArNs31B28IQyqV++MD2UAN
JykWPjWGFxIYETKa61IGD6bhgF4PwQolGfGD+aBhQqaPL04NngZYJhaakrntN3x1zrvbYHeRun8/
1sYvOb0C4KjKMsZt7Co4Ofx7b66HNMMy4lGOWpBKmlZjHVaVr5yszdbbDRMSW4Na7zplBKDMmVqs
11gF6bjInNbOhRqCbMUUDEt9Qzn8bbMvrgo3IAVPCYwctKcndsyl5i2/XsvR1Tov4qYFThht5o/J
BtUG4UdREvOi3UIMbiaDvcUkKYTyqgE4v7k7334RT0sH7qCGnQTeaLC7nrAv7Z6X+/pGO4xS+psz
q8XOAmokqLstP3cxlHXl6EHhvpQ6ezeBJVgKu57rw8AKOshGGGtS/tQ8VGRf23EJ71CN9h5/AZvi
gvfHPPcbC9XR4A5l7NVepW96FJ4U8LcOZHeQ0jUrjnVo4v+DTvhjA7IKr5j3Sola3gVQ0xfIFinh
7r5/oojGJbvWgwxTUZdsezfKkn0MQt7j72v9fdTq7OYH/9h/QAH/rE+wcHMoswcAm1fnQQmdh3dY
GBcniQHWAcQbZuW0SWQGIKvmrAMahDRuzHZjmpRxRRtT9eBBqPHROQ2xk2w3KfavcDUoOJgCPibY
T9qFJ40vWOXAHm3c9dT7upv4XoZU3AwCHzjouzVm7MS6Mrcrxi3j4MtO3t0aHwwP93pilSVTwtJG
WNKRSBEfyFgTQ0oKmF897DWo6HZaQKiVsAEHQC3ihPo5T4TW62qVg7S3PbEl/r0w5BdzJ4jPClkX
hE80Gs+c2FxtlHl1rYpRe7CJphfzNGrRfGYhF/CJMW0vm8KDNaRoN1Hmu85ueZisg6JLog1KZk+F
5Zf034FMr+jQP6/pmeiqJWUpXeqnYvQIqm+b5Gso2+wpbstKQPmOsOWNbU8+GRUt3qgIG1eiRbFr
7RGX0kXIAf7lgIdRj+XeV0YSGqmgGrLB/jGszd4JWF4dY2w4QBhC4NeAlvrvxiOfscRaH9NidPBI
MWCQXnyu8WWdqcO2fxQZmBCmlNnfj+37bHx+nX9+6FPp30oOVU2W+VBGW59t8sn1ckHwTU3DtOi8
yD9bw8NXdTO3M61l7XhUuPQgwVz+fRWy+JSnq0AUXsfTs02Ok6I8FRFKdrlI26Tcj1qjG+nRcPrO
4Z2EXAzWccKLsHsg1zMzk27LywOYDvB53OYA414NP4DL+ECDIPJaM1d9MzR+UWX+vLBnsE+73u5H
fA33oxpzjoaX9mowMf/+8r9dVSiecJAiIgbVG8ieuIYfENW6OGb1i7wlq8I5Y5/cvS3r2L7Tj+xH
GWGYyurN570ol/75vCdkWZPOt3p6FJ+Hd+rXGumjOsRErtSs9GTU5q0PpaYriVt/59f4Qq7T1ATu
X282pW9TwH+/aHE6aZdMSvNRvXcHMV1HoKfedwDvuMak7NynvtUkKqimn0NNtPKAUO8WGQYGKvCB
OuMimdlP5fGR/55n6+EJl+mInRIXPpTEtZX6YKoOgAMAsDYJRTHI+N7D2/r7BjZ+TzGUOmnkqnCh
qSvS9/f88cCkRC7q57SWjXbBdlHvy4gU1REMOihYUNlE4qW/HmHRQXosXka4L1TUfmFtL+qeG9We
rLxZQq3fj/TfK3p6pNI1ka73DVdUjltfWx8dR9M4fmzcFEVTzdjeGJZicXiFz9degTQF5whqb9M5
MH/Ca3/n3Vzg86BJfw+eNyBYvFunqXK2wy3UU9mtjwrnzj11cu/C5Lky5LDB22jf27AiJdLiCT3f
h5rTrKD/q3Acsk8GxN0Da7cdbG2py/wZNvod4E+1kjk7aRP+qX1Q9fOwvlTeOk0or54QLA+QDhUv
RWjUTyttuysPtetxQ3NI23f8qFGDjzS49JsoBbhBN2+esIHGoTS4988cw3uTREX0n4KOrEBm2tCh
7+JatEaCZa+Zuhp5gU971jluISOs7TRsEk8Qggfp2Z0ZMy+rVcbZHB/8tvn3ctNEX/3v5qjU2yJt
hFhG7HS+H/6P5XZUN4cqveabURa0B219mHQf+vTbfSaDnw21GH/KTmHBvFkvcNyyD3BLPJhTyGke
WAoSCuNRtl4XclAykuQlEoxYDTME0Yjc7Qvqa6H1vVlwImEdBdBW2mGCy7sY/TuL/bhpV1Z9BY5j
VExkzcJNjFGtN0K1+ma3VcU+//RVGfqT4CfCwxhxPD23dpLWNEzT8DeBZYJhH8bkirkepYtieBir
K5KWT3VAdsz1vfXOq528hwd8D98Z7KWLD2+Jx0ESnIfyAxNyPXHzoWrXK/0+U+AOOO3RCcdjnELd
O614WG8aN0IV6LsZcTOEL9x7h/Jqh1OFUftMI+nzSioAhuPdQ5gsMrZ+rI5j0hC2e0fpVncw7r+f
9IuhGJyHBmL5euPbzuvpMK7VjtKagJx0tI2yWW3QnrXg1jLQSVeNm3kY1jokQPer4G5BRs9Wddid
y1IeKJHmV7yzF+9S12+afqnzVGXcQpwqVPzdAlbrvpfOQSiwUSeiVYY66t/pPedH1BZjIGuBG10g
k8LMvr3ZLOXf7RTlICopCYtEYWDw9EjTFubS7URNRxdTtr1v35o0bi1qesGrmAGRUmzAGWCmC7ut
K+kfMI5g6AJpBEenXME7Am6DmuTLq/LNcsMN+8V6a2C221Tx21WoXv/dJ7JGejxc90o6ksCHphhf
84ZArCQ+JccYpJygF+BcsiQYdAopDUgZ8eCFcWKs+xCNL7Y0kGZltAUJJ3FgKIMwoYvXURbX/f0e
RRhDTRFae/8UrmwIojp4X+3sSjaaR1rnKMccq8SyV2RhcNi5bafpaXMRztWUiAOSQO3b1tp74PuP
D80XOlpP/mK+0pcmzQfpL4mdIwxoesD+UR0L0Csmpiu6Jjj5ZFmQ0tonFJLsjFWJHRozEdlX42+a
obufYH6KWahTwkSUkHevjqGwBrnDsPGVqGTQcrdV90TzArMtQqxGtkGH4cIHq2nDOO/xtR0SQc9Y
QhnRsaM7kgA4yXimM2GNFfZ5SCDXlTHfeVXr7caNEvxS/GaLsfPs3v/7zXnhzKVgK4Q3KQGA5A59
byw/9sgqbd+0ctNKRyqcu7sOaRNfydNCaevFV3uQL85JRHa2vgfBJWQkASrUW1frtkLt8wHswTm2
M0hzgDSk2Y8VaSqElT8IzcT95bHk6Nu0sXU7GPuGu//aDCWrCXV+mJ5s4LerSUkCB3Sb6jX8ybSx
jLkw5wsxLmTZnBlyIH7XDyCIdbOJ78nnqeogGGdjaZISNWmAO3/WbCqfAWosjEoKg0IhbK/q/dZc
WV2X5eT87khRX9QLuOiphOYC2/ECPK17+ZCQTXg+p6NmSY5RFRDqbNVvloa98bikbJlDeAW0JiIa
YQ8vKRM/JNUwxtPo1ifs4TAhfAXTuwMMfBS3G4iscJUsVYSw1PpSYd7RlrEoVPIW1JgkE6VXje/D
R1jAShq3lvclE9/UX5/1bcOC9N+h2Fe08VYaSWdv95lE7ySb2qttSG3DiqFowwn1F+K13imHdHNZ
jypUrszquxhCMPs76cx6opMFPTO6AiRX5tfBr3liz7kws1WWp/G4BhspcbYuAnOGoSQ29Ne+M7t6
iMAtGFC8bXOO1bXRtmFNMYsUs/UbXIRiBrTMLPI4Bxxzt2f9xsgvFEUY0AEzx4yBuRgIMye3/34d
XvBs8GtuN4Vdr3gv2k+brvzYKnvSF2rDLIALQNPLkyEfYWXbOB0gv2MLI07MEf5gzEA/jJY92JiM
GVM0EDFww96/67DaV+/m8S9Qe5IpCTgkprOJiU3zaeHVT9XxLKH7HR6ENhxX60ZiVZxWH42vfG+2
7UuKpQEXeMaSJavrcrgfH/2q3+7lwfFu3mBmRttZMSTmqeySdXYeXhxy3W1GMlH9zZ7yoinlWpGH
ovCFhoi35r+Hg3xoN9Pz+VobbvVxszeFg6bbcZzZ8JUcaooYqMlA8Nrdj/PAsSLDXe2BSvV3LgcN
7UU1y4VoxFwz7YCqKgrEH5vbZZdnaetyqg3rvbGGfs2ea6DL5xHxXxbnqGoXkZC1JT00bpCXe27a
+1qd8dS7mGjb6Kdruuseehs29d3oC/Ymm1kYwj/Qp5dpp+OeO6uVjLLnazvouZ2tTrgCgjAEm/Yx
OI1zXgqss8/QytXwQPaiSXIs94JcMFNDIxLN9/CIidymrECJ1sR56GqGxUmPEZVtkAPiBz3T3Its
JsxmkV4RhQdnAZo4B60+vC37/RQmtADHt2G/0cVa1J60d6bWuxmTj7qH2qGfG9VyzVxPNdsjMTuE
jo2bQ7N7cz3UGbv45rb7VHgWKoT4JkBpXshP7zMZ4vaSjz6zZdVpdD9PthJeKO0cg+GfUZt9IQKr
M1le4HrSXa8Wi0gZLZo28WvTGQbkpj8rg8j3vxjlTa66n5ujujuKGOFjdVFC1qQbxdDkoNf8WZCK
+XhQjRdYLczvenUzqjkW9ISC8bOmZFxxQJZ46a/u6tTRZD2f9MzUH+0tX207UQb3skI5x/8yDMZy
xPnasVNkzuoN8v9iXEPob4OZBY7I9XbzGdBoaWulXuXb2hD1sGTPbQAwq39zCc4xrJlx9xrmCMrl
6u/9qPEbRvn3U5+grXVeJPeTltWG44sZPgJ1HA/bkAzNoQPAG6AXuOvRqTtodAZfV/0rQ4v+9wW8
2hDBcRQNdQKu1Fjl/vsK7W6PVNs8eIViuGX4kJLScdbTj7Sbot6vAqL0cOX8IPMNUftOF6Qka6Ey
ZE4mdVil96Cw0U5DA3i3UzfFJvLU8fxzYU/gzzmp0lp548KE6ApLHmhDrcX5gfQQYtJxht6HMg+y
CUxzuy0xCdbGeyjh4OSTpMP5mSl62hNclj3MrLs+RowEISKj3f37Dr7ahFgwpPxSXUkq/q7/3sGy
hQNMsWfhmCFsUjM0UcoYZhgS/xETM2cwu0LZqXXi0GTGN+6EYRGF1MIeu+Z8fdRjDwmpWGY0oJ+6
HoDcZPqgMRn4VqAo+uw4pt6Njgv/PvTFaJ5sYKDxm95zx39/k+aLJvOfb/K0GBu3dn3d3PJNxuH0
JihW41Kfm2Gn83XAfUztfLm93tROjaW2HDJBPiN7dbqOAevIH0V1e1aH/XZdDQZ3ru3vS5PfXdpT
A3iWKmhs4iYD9v7n1uEu6z10j0I09M6OMpEn/TTu9yvuYDTKdH83L2N3bXN6s88M1rH7ZsNovigV
qZnqUHZFaY2xyL/P/d4s0nxPXz4co52el3o8hIYBET/3mXjrecgZuHao80wrR6RrRX5DB3Nb26vO
XJwwd2Mdjc3evfOFTnz2Dop7Id4QFd3/ru7p9UlP2u4iJ2uxKtv6XBwrLX+ufsZe+fngtIbFE8b2
Wi8cJOfD4ScWqY51s6yFbKGY2lm+21MtFxaOthg17NFi4PZKq4e61idG+e9n+4Jg/O+lPtdkFBtF
IdWS4ZiktgV3Urw5Hg8zN+Q7AJNjRHvOJZBsfe+kOtpC86tt9t6NGb5dVp93HAmlS5PKRsYu/GmN
1dvnXXVucR2yQJGmVwuJ/rB0hs1FfLCHuTPcWEOO5v5Nh+7Hb3jr0HGauhWU3oxX9hr7hkPlyA90
ffpECSfRyHdXxZKJ2N7paWZn89XLnK+e66PMHrjumUFXsnhzN1+AYjx4cmXwmldBzcWy/VETHVvX
Sr62lIQ3hXVpP7x4Z3ufEKMNS7cixWDzgI7Ve/MQX9WE2IVgscOAWCQPPT3Ew+WwT+pywkNszqdT
aKB6uDe5a5CZttZQZ7Clbzd68DCQeHHYw9v7+ipit/f3t/8uk389wx+XIfaRH99+dz8+1FquJkMR
U0cj6YTz22DIeXrS0SSpR523gQXmxjrBWwaDYLiHTiB9zSzKmlQXXYi7avZdN7Mec9d9c5eaYgn9
cXnP3JxrJqeSduXhpEGuT+sGRgsGHmz6JdbcISe+blMGDpc8MWq6iQVSp8+qKAJ8sPybc16NKqy3
9sbq/O4lVMTe/teVPe39StHeEVYhJ8NpeDPDOaSNeUhJ0lHR2YbbaI6zTey1qCzZdG8dTuEBKmkE
9FHdVKhRFhQFI7a3DWecvrq6iPn+frIvPJLZJf73ZFtPb2ejvLce2aXFAgvRApHLCV9QH279YR//
1Il45aJ9P8rNwcaukVYsphtvwzvEIv59k4DFGEU2SasX/ciP1ZUlreqSNblJNXcaQmDDnFz39MkM
hNgcDd6dMOrLV1mkjP/3455OmPpts5UuSeN7QxK0Y3gMXswyRhCwobFJK2t+UnHEQfCFb0atv3U8
yiFmRHSQ09j2oMbxkHCBanxcRTleNiCcPsaMXmBlpBZkQd9wIT/jWltxLJGlHL77Dq9fSLkJIQ0l
IayIp3PokqWNRD3dkqE6D292ON90ltcxzhx2ansc4cPCKMKH/sm5HcBpLdiiRlBbVwfTNX2Yu9Ha
cI/h0ffNNxXF6wX/48KeNqzymu4PGVGHrKcmYtzl1o3Vwhiudb110DkjH6gChk3Ei2t3idDQQzjI
crP4A59BsMCA6gPPixaYIiRnDcyGw91BudoVPhB/L/0XoBQALANgknTAperfc5Afy+6RlHKetdlb
jzbd6bAmqo3DcI2vyykq+40xJk1W3oNx8l1/QEwPmUeHiacS3Bu0dB8qtun7RpKaIygXOoOYuy6F
s403k6wjJbFC9Wka7pe5OhtjDI/H76qRF9Shf7/B06H0kBvnNBFHawcWnjG/eI2TnoybVrzWHScg
ckTrbTHs3SHEUZzdQoEoQZC4/KbZ+e7h/n1//72Mp/dXrV/UR7ETlcbVJ1IayOthb/sof62s2/IJ
bNIbiyOdj+Ye4jvLUvhpsw4MT/cs3dD9A612JKS4gjLeMDcHPbpZ9Ka7RbtH6IfHvOGoc7J/dd69
R9/Kzr8u/WkvkC/V8VrfcunktCsfc7vEBwtDFp1A2c9vlxmc/5hTiW3vLbXpN8zy7217eoc39UzL
NfHZlQTE0cRv4W5gq7GJwtAWJn59KPz1NhrJmxFY4N8Ipv5+A9jnf+28/17C09u6LdPDQ7pzCTn1
v3Agqi/wVGHI14ZtTim9yAhdUB3iey8mjq2Js+u2dVsJuEpdnqQAkAVmSxs9JY9etutjjIRwUVhH
KMYu/C9adcu2bbGZI0k32/MNoAXpzThZGNBxUGkjZTQmXUf3bFmQ5I+RL1uDVP/qfbX6PdfqMqBA
hMVBqEJoki1iVtS9WCz6WaSaF2bNR9Kij9gm3tU8knj0v5YGvoYqI/cGaNgTCrYp5aq4Xtpie9h7
uFGxO4Dk+sRcmpJ/W8xa0xxK/d9PRH33oU9vdH19bSTViQ8d80oL3AvI3tCmVVAyBKpb05if6fOQ
BhLADBepw1AYdj3MOD4ZS65Q9Ev4VUH9nFQIUBAom4XX0id3W3HKALeh7m188hYjxgS4rIA06He9
0zP//hYvGCYsqx+37mlDKI5akVRHdlZ5ALWuwMX15t5xL9B3bhFDOH3zceJFeX5SGmeghgcBUaHP
T2rbWu+kstwmQzhWcV81+kS5MMpaqLrPMfzWYvx3/dDCeOJ/H/f0jO5EkhSZysfRCIxJmGeha/o0
HFI3kVuuD3UdMr8BcclcNIBx/K2OFYb/5qD9/lJ/femne9wq7uf24chVjKeiXAqhOY8xVWBp2MMw
nDLVewRYny9jTLH43U5oD207nJpzUSV4/bXl6JZljKzZZBLh8EGquQUI+bAWvH0jZMNQXY3I+IpG
5ruS88XUnRvYgimh0YMiGH7adHd581yVaZoMsVwxpAHOJ8xDbgiHUjS6sTaYLvt7EEIFWfmuUzMs
1fwgaiCbgMqSIdCdCD8ahTmjF9vT2NM/nY+Pbr9y2wCLFK+ehwcUZdkimukcPWt6dO/D8Zbe597d
6Y4VJDqSHuatuvOBX9jE+RxuOC6tWddrWJ4DlV/3hgjqvQnObHrk8EiXNbzFut2gtHmswac3nCfO
HEjR+KBUf9BPVHqX5vqKiHTOwyAIHaI19Aiijj8F/3ISVcZkb/Y1a67oXHLb2uH2DX6LlMzYegzy
vB3+UW1zFzI3RGzh1lDx4C6K6ZGYVg0IKvWU2drWTP4+n2DblBTkGhLPU1l6JFxmcYYQ3NbeNPQy
ez6VvV7qf+2NzhWUfKxawi+ujlsbXi0WP11/yXqnJTLDewVxGJhYmT1D3wT4/TWxuwuCwZt3tP3q
tINoAdMZp1oSPp9ayNOtuYZ2lrSBAcTONp3PN/p8jCqt9//b3JyoopLtjgaJwpG3yXOw9Ep0VQ9Q
71x0eynOJvGneSICSKPMwbfPcAKIMno06a6BiOKbeWPitlzr8ymTB2yM2R85z3AKEn572f+RdmbL
iSvbun4iIiQhIelWLb3pjG1uCLcgBGoBNU9/vqR2nLJVLCv22tPhmm4wmcocOXK0/0+b43ZG8BXb
+CkRbzx2l/C9sPqVNRy/CxgK8Z66+wmmNxIy5jwEoO9UVHjRTvVFMOLTTyx/deRcLfwXGu8jC1W6
jOyv4TSynj4/+bPxI+EAZzkc+oMUGAnRmv85exnyoqO9pG/Gnn89Eo+mZy/yA48wILgWIlF+tM0X
Wg0tQjbrj13bybsTTYAiixYCWZQ+QpfX2IO4c+hFZdo1Cf4eYEwePsOSCd8JoBZ2tgZIZ0Aaw6YY
7303AloJiqOeQKs3YFLZ0du47OtYcou2kPQdRKTvsyK6hnr/Zofn8SXWtZ1mrvagoOTTjHbAz1Kw
5r67wcu+tvJZFxdtStGR2aJE711U3xbkD7jNt6HPx4spX8lcr0YS6WRzAXofAbElcbC0TevdMbV+
DNVwtA8xafEOlagrg34mdQ6yDVCXm8sc3I4ZjLuxb4yvXwadVqBtggCor9oO4L+X5I/xG+aMeYgO
RtJRTDhDsTbxcfxgSJEI8CbwdoTUZ0XrfEa1GQjMLUbNnfrFnxvcuDCzbRRcK+q4V6LTMYWXnmAL
sdtBYA2g6qTeSp5Ga8PKn0lJHXPrAKVs/EA7Cu3ZLbtwz6j7sQqNW7Mnb0+7c9Izgczq+RRQdp2C
Aen8VLbWkM7o3rPhfa1blv7fINDP52/cd3m0zTP5xNYXtgJApkgsPj1RIUfHestId5Rsj0grAK4g
4XahTP95lJQs3V92HdlcgdA5wK2+jmaYqwKYJgNIhf7alvXUhIPQsEKoHYdrGwOZO73bkKprqp2N
Ws86K/liEWYGXZpY4KZYbLbDN3kFBs0QnaK+GB0fKPxrP8rRrfslWKXvJF2rzLl+9bBUrbPujQnK
VYP+sgOX3bzmM5p8dT5yRJR6EPJlhBH7dcdSF/vPj7rldrpN87fHaEhocq3LJNZSkg7Pl/UmHL0J
rU2jsr0aAK+KyVEa9pgCN6JgO6dP9TfJd2nRKidCEH6bRmP74q2upsU26YhQeY8Yq+Zh5u8Wkys5
RP29Q4K7dB7A3khtLr/zeCNiwZ/lwb50LepEcipmJ5+LxeptNahHnK69zdwXum29vEzByKbkoujb
T+FgBo8lptBTbRMcUlH0rk94iHZuUgMzLCED+/nxuunjHZCa7fTcuK9O1vGb6ZCDymxbtCb0JWtJ
xKO/LlsaO24Jnt8WoXFalFrN8p6MSKmTQ0prN4CEWNgaJO7wN6a0QXE37R8IyriLbeRlJ0BviIAD
3v4+HlPtcwQHVbUwCVybPm4gkycf84437/PdkFgSeZbry8f88Mhe/374unfckB9nQfz+22WS5GVe
aRFCtPtKnrFwRHwXNx5c18/OYrW6+KvBAsonrAPJAy5qal8e9FcAML8M+6PVSflXlCAtJeNCpsKg
cUpvBJ53UZr3amhviNg/P5M1yK3EE157TDky6TROJqwzFoyP4+lUsYYkzE6eTTJ8vp/k/fxp1LI4
6r868Od8GtcfBM3B7njt6CIbRWQwtSbH90mGxQ0OBkkgDDxp0HmMsJuZjm3O+kPX6i3xWAn9EADv
zL6utJharev0b+qAefVg/wGOTSPd3JC2OsmiXqJc9dVoo9oPq9P8gHm9IM3jz8rFEz221M/33r5G
a5Ivk9FptI78qi1/cScI/3MSDcmRs2t21E9MoosSBfDuCJzlg7HGL9l7n9moXnBYXXdab5bXCb1s
ZLta9HhXKLifh+7nDBqBoOCcq9FZqvVVdLTX+JAP2N812VYtAfwBTtRiNgNNwoZVzRV1KcsK0rbl
xZqrtfWxdectJ+nfWwUvnjsFyZUkiLwam6LtOrqqH7vaap05YOMHU+lrs6lPNvZ/OMCpJcRBs/5s
hos1IEBIXZZTwglMsdbrVH9dAgMDfAghoZbr9c4JR07ENQfhOxfsP21De1U5dXp7cajORDfppgPJ
4uAJhGygw9cnil73y8/3s+W+voJIMHwhrdsZi+B1AvcGlXlcY7h3NKj+vmB3LKwfE2tW2Sgm+K0a
JSfE8R5q60F4iRz6HGu+vpXapETdqIBQrGXxJICMP34f/07S3lRkpQevgUI6As/ip+ozjH18TU+a
hmMRrHWr87CRHW8RPfmiluB5S0ATeIWF8RHgrHHrELIbupU3Jg1hL/ebvYtjNG/NPJt3dOD3Wd2i
n98U8qEXRPt4z6zq5fNzSowRn6K0Vm/ec/U14W7VgR4X8bVNPd5INuAk65x+zzHJucQ5vwu8aYid
uimrSXu8xb1rLa47GuX7+dFO3w18+ifAZmGs8mUqE+wFADPEthfUnDwdv2buq8t1uXPmO2ip8N/7
XLE4/ON8jFdbDYrVwQKVpU2X3DFlfmyF3FD85YUSn6zioUcXHmATTqHV2DzgTS8WRcdKRkkfVmNw
XzG4ZZvoKbmqjvNhHtz5qC3D0roBDaVfRaFW1YqqrVL3eRIvJhNCDiNaHbc2XI7PhAAEsErNfb6g
gTe3/JM98HDVuTyV+WizeiCeM9Pdd9glx6olMMot8AaF+VxPaVp9jkhr9ftkXtTcmgM2O8SCdMbu
+xWbwB0u9xfnQ3OoDKK543nSX6bLLwFZ25q/vEPtwZKTn78R4XTVbkNdld3gcDxdCiFnIjveEYjd
3oTihsVisfM/VWpnSIUbS5JG7pBMEZnm9e8H8J4C+DGF5g2i6YUhn5jCMx2VE9phhW1IUq0z/QwA
Jnp6qb9e7EdblF7+PvKdmMLPh2/cHMZBi6pdXmqr2J2MKtfrvK2OWD2fWw9jLCSZbViUa8z70uKD
aJVAEKJAQ2ubxd2jjt9DZMOUqLtuxBD28blMdqdE4wYdPU8kWKtt5Su1QK8DcAXZ53RymO3Z2E2o
voQzb/1KByISI1lg42D3tMZa/vX3WZdvM2qcw+BMf3LnGmsrZz2Z7D8y0Cqc59PXiFytRVr2Xd+M
c6j5pi7BI7vfFoK/k9j6OXzj6CX6JSwqheE1FoSY2gN+vjfwj5ZFuHJKV1W/LfWrqP/aED+euOEL
VumWKr5uhOZ5nsDlQHnIwpcGMyKmto234HzpznzdmkX71+r++aBiVt+UvBQUh8KUjtgKt9IPjzZ3
++00RPYX4mmn06G5Htqi0Ph3wb9ntP143Iaz1lPj3japWeHR6Ba5BgcPlGNZRCUHC22K/WgTGryI
S25pf41abCRNrGbDYvsxfEPpbKW63vUUVrtrUVeYr0vn+TJ0NpsNbj/gpzQKPH3W0xklHKT7h7Y9
WotC6mpIEI0A43J5QHliFAAUTfzSpV/Rour69yW6YbH8NseGVjrFl7pTVCf25nnDqgxmO7xLa2kv
P9ot+ZtR+NtgDUVUpKaUX6TbgpydZ8PX0QEdDr+oORhwwcysFxDsB6Kasr8czVs0cOuzNkygjtpR
T7V41sRB/D2PgPXs08e7IjPZtrD31f1f5WI21F0UhHqui9NNPgdIQGoNvcWCrAi1aPY09fo4un2i
379v512JV0yAzGWT7J4uN45aolzk46HkqF2Gaxh1qWPy0K2EGDrrJ4HK8mJYlObZ3LL2vOW03e7Q
5u52ZbpMdANuX1i0fh5z2tnzUlE6qqi/w/TGRZmQ/jR8MYMB0j5jh3Nv7L+8pDTKiFJf4uxM5GI5
v6/CPVdJ+T6TxrmvgiiKdvlenPtnbyJBicPwWLeLnuOTTWAFliC1LodUezrLj3nrVX/vqvs+fuPg
B7to15Urxu9aDr7iZkNMbTgYYIVi4bvuASt/yLPTltEi4ncV/PeRG8d5f2Rjgl0gRJx8YgzRHxYZ
lT2668JLQwUi/e9W287fQdSE2fDbzjfOtZTRVaApW7Hzk8lDBBhibntUBfhYFjYFI0s78r9aV1nI
02/y1jjOykHn/gwP2m3UycObVxJ0GnBxzwgtcZ0xaEEE92L9nxZZx//9KehpfZaNasvjmv3RhoT2
G/VSsW0tAtuyXsav3Vd7SfqobVQhtP/xcRm1Ya0o2kkzou0Oa+WWfeuQREZhU3ZruaRSUWJ4aBgp
Wsthuqu0///mMm7DTDlvj5meqAjzTZe8rQIRDFoMZu9jm7Ib3GcTGLyv+UeLOrnrsHZpywDnzQDy
vdcYd2smx5KIvCpEmScWTWuTwgZ3ULEhdE5pFK5l+/p0i0zR/CMyz5r7RGkXcj49eXTpO2eYWfw+
gSk6OUFL939XM3dV/PcZNqypTI6O+2ulqStxl20AXyKi6y7eff/lAsyORa88NQVFv91ru9OyIw7c
37VpqNpAUXeJVjPy6DmimwLZB4trhgthT6colrnTFoT7D0f874gNlapsL7vggM4XKq2yJ5s9kTgu
bR+8AN+tnOnjsuM4LQbUfxC9v4M29GiihIcjZcMqMRNqcWXhLdHDj8tGucGYkn3KkAhMHEFq3LbH
Z1UhYP8euL+jN3TpKetujUrmkU1S8ji8eGxkrbsjub+z3vbvb4tyRJsZ2nVWUQT10Lv1au3sGmjd
JSivT6Je+fhINBts7TbfRb3nu3yXgIbK1XccGDUXEnBmarWHUQ1eymB1WA6EIqKGQs7EVWc7fcAf
SIiIYK01fqHs9fdTcPPbflumhhoG6i+ii0rMZD3ZzsEQ2U432eoKa2JqQVo3eQBhafwGa8jm7YGe
ghOg2KoTAE04HmeuSxDgIx599L/6rvvUnb/0rGBF+5yP7xe/DIdj94kueGIG9FIS0ewvH8316YVu
oC/64Q7+uaA+4vfnuXUt/fI8zR5PxdiXR/VkiMuMlZ1McBeQN9UZ2zTX0AfUOqCQo38GJEGnABkI
S/DNpvvmHnWqc5yYiYQaESWik000u0ZA9YoTPWYHixX1DcPQWy5p/ZgnLdt3pw9PsBL/Hb2xffpe
6+y225rt4y6bAO1C7wLtrNbCGhMHdAk/7UEeXKLGWk73TYH/8txNKK6MEhSlOivifBFN8sUBe6id
hDiYR7XOYjDwrrOB9/SEF5Qthi/BSiQabNJ6H6IVSqMHVXSqzgnaTZ/GygP5JTzJ1lr0uyb1twXq
Nu7dgwklrByyQOtnKrRUak9JipN59LEzcNxs1xY7g/fYcgG27cwtrPNNLoxLtFeDSuwM15/nAbFL
uIpKMX+huTPwFGko2bpfgID12yJGrc/cuNn03i7SaZBUV5JPPx+mhmjt2lMlqrs+FSeEJ4S/SnfZ
3Ji2uc23Bf1NLhqX2z4/V3qeMPjz5OEyfaCNhhDkH/vdpEPdGpNooXabUNV+HjzQ8oBJ+/HfXXh/
z8WtffTb6qfBTj/Ltczqi6aQBxyIRcf2TVbeAgZYVLz3AYNsUz7i2X579saNV8DUEeoXdAERqfMD
iQJrMDNtyxdhSZoNcRqJkrR6jeJdfxu1cdPF+6503ELyiq9KeSJxdBI4kSd88jNld1NZNMehBpbO
qI2e/L4N9W2ZG/dYfuidZC1kmRORERH+KvnGW2QodaxxPH6Zvg4x31qt6Xuxme+nuqH2wkCVOsa1
UulHen5+eFitFla9sCzsJy4XBKqtrEVtWePbhf5Nnur6HJRSzc5yrdAJawyJvymR83bIKZOTyANZ
GiSvKzxlf0xF3TSzXt3j6wtpKsmpQaWyrqD/2tThUxPsA3D20XYRiJX+RQhu6eFvE4xS5VgfDdTx
BOd9Q5QMRXwl8A9PWN8aCxcDTdf/uhV/tNLU3791/8rBzRj7NnpZpPDDHFQxuueh6OAOX/i+RVUm
55wayTa06LvR128C8A+CQqTJvfLC464noqZe5CuBcBBm+7QE63/51Xbf3bdmvz1iQ6+dwZUIioIR
MwomnoURnRL7IuVPK8i7iz2bWW64wkBru0haZF1t2O65klONRJcSfgqxqMJfyU8izHzLdTwOAyd8
cOatmqxN3huaTL2m+7MUi9sLVUZPFtJ0Ahp84D8BjEHxNXU6R7sAj7blae80TP8waNSGMtt1azXo
HLu3g/YcTmsPh3FzgR1FpgSf2ooS04L073hcjcF0H4cAddC/kliXE7bFfHcGh7jNxGudU0PL1bmh
5GaOtondZ1RcPVglS0L9Qt/Eju1ibVERPLBwqUk72iTM+l8f0Hv/btneTYJ9F/mGzisKLQ92VPmh
ayfORHWPpMUBv7XNxQJgFSH9hCYR/fMkoE+qGM3nhltqdr9lGi13nNYIn0Spjp4B0wS7hrQL9lSy
pI8dnR8/chIIoojGoulrZj325/rqo688URWFkdMyjbse1N/jqDXsutg4BuEJDGWhkIkGU7hkbeDB
Xm0GO3dgaRP3KRZhSmKECYX21Cq0ubc3FfOLxr1hv33TeR0wI9Uy50oYOc9bn1uAuktAUGwKOzLa
OgEZAKN49bBf4mJ+EjfOuAW6kQMwrUdKfpn5kkFviIhiXqeP/f8ulvhtgZpG4LmbbzUZocUC4oZc
XJ8+ARwei+TUcIiAdsaiaKJlV1puIa2hJAF8zY+7CG+Sk/JMH80DefGDBzudag0++WrR61oz1Xm/
WWFDisco1hh87UR+kNJnCl3+O+MI3EgaSohs0+DNvfltl47yaYs+YRnWhT2BTol2ZejZyVYSzrUt
mwKC6imbgAjTaobft4S/Dd1QG4d6B1NRKIaGUGr4TGO+ZBPrIXsE66P9OUv6M5xjuB+tqeE9wkw9
P7T7w3d35NskGlrjVJ3iTi2e33ES2jk8UZzWHQ0oSV6caLektsIVcUBpFDgdWKEtKHh+l4n73sjf
GTSLRNJa216KRCyD82ySwYNIGJg8ckYHh9C2T3Ek5tL0VYEuECN156xbhPJ+8OvbBBqqQskruTjp
pbqqcIewkGmAHuANIQHCLiJUMZwTe21RUPf9v2+jNgKge61U9ieNUWkHecYqn3AUMP8g8168v5Ok
k+0pOUJYdeZfbUPfjTV3TSC7e4rGf42ht0GibyXzKqJ9cUW9hEgleDQtv2ElDeBd80/ji6jtKCnY
bNltIU7flCKIVgY1SkRCAGvtQWzWEDfqt2StMspgnJlDM6exQe/ZxuloXTNbKymBD69uFLq/S1gj
AtMcs1ma0NXzUpfjIhjHxWNHGxilHx2H4CTWZUvMo+kF/DNSU5KU5GpIlRKMjZTyh5Np58YovSQD
PQZir3MGUfAM0Pixcq9p7h/C4jEO3SirOHG9ra3vI7dz1Kz6+kWppL3Nzp4ag0SlWtQVp/u1dgSW
r78r6FFNdFtJL05w3dtpfH08VsMufe9l8HgMYXW7wjEbfUmpL4UHap/Og4vWdTLp5OrayyGmmVID
yjeV7Z22+X2hm0A74vlJiRtEnFRDU4Cc+qlM5eCadjtHg93tvOqF6UjJOu64x5NnRhtdwdIvZp2D
fda8PVxDkV12t9YpofmpM8oUwpxTyok7XSzW81DvzOrY3fXAtLg8nNSlrM21nmQfTusExQDxn7YI
tkcWFRtGym1mZnV3rz0pci7KQ7515MOsVkYycGRHg4HKlyytQWCko/Y8OYUtjOlyM5j858GhagD4
VFNVzWjcIoWyV9PylATjQo/n0qF0uoE0rNJxpAFlGi63wWCvw4UBUYgJ2WrvtdaiwZHH6MVgymVw
gnRjkFjXUjSXw6m8B+rhobyoiwtozafU0ouPUHo+Jk+Hp07X7pqPSujuT14vhpp601WhHOCxPFNx
LsDDSp9dOjc6/VRa9+R39QjfV0ft673FVfcP5mOyDeFjfir0q3VUvvZgN8tWXpr0fB+H2Z6Qdh7b
l0M0TnZQYGXqqLpCeyPpTue8krW8vwvrRRcEtt2ejrVr/9wBqV4toHFQrNqIbUmN+nDjzuLjUD9U
9nGb+HI2vHaS0dGE+sYAt2ib2KEBqcdxbFwXejRhNe397tQPFN3Ouo8mbAhRTR//LvANeC66W5e9
lwt4mrQSiNOOmwFjG1JV0FMtfU8hUVX3q93XVRrW3WQoq8UYEJyxdl4fg94wO/TP0osip14U77wk
qRZV1tdjWEZTye7G59DahUAeqNuluSmvj5XRfVDLem0moZMH8ACqW7e+aqy0hnjJdiL3NfM6Sq7q
EBBhTuYpPdpqffzfK0lFABEC/aeD19NE0D3naXW+9tJgfISeL5tXsY+eyMAKTefJft6qH5uVE3+k
99t4DaVsXM8h0WvGSys31FQrjaeX+OuS2eXWiU0T60xyw9LPzeGe/hL1U6xnJwT5dH6UNKs8rAsM
299VSbMx7M+cuCQgcGQpKK79qUpO25MR7tITqvQ03Z3HJ32k90JH1vzoYGsXykAfaFEAFnBYtiX+
mmS/zaFvwYxvJuG2zmJ9X0TBWJPXhy19hFI16urHfsH5Baugn15LW+8eLXCrLZRU3P1UKH24YL/X
m3OZumf1NLzuL75Rm+Nj9dA1TzakMVG2gCM+6jlF4uiptU36ZjzuleMLa5f1OIAqUMGduVnMtQDc
37CyD12tZVWbeaXbowGzrZoyGEogIDf1lCwHinxiVTUp9M85Lb6nZ7NUQT3wMloSu5Z5lS3j6tRH
T43cvHpM6w0tek5WjuqtdQE9Gsbjk+wWdYd60Q5QhofRsUpdtXeaxoAVcGIvpk+2w9nCl1m4QTwM
93Zxvi4NydepMDXE8YaMS0n6SrgdtAiNuF8a1gVMPn8fTxi733buqp2OsZYcgvEWXrjeJoVNqdu/
FH4F0Dn9F8VEu8yNy9fvo94xLyDqAWNRcGLBrNRweHvVuQh6chiMq2iayhMtcIty2DtrVt5ru2ca
Tu1t+wSCF/CklAH9QxgiUOzyy+nMoZCHSvko5Z8RVKUHcHt39uEwzKp5kbRAVDTjWv+M2TAW62vZ
K3vXPBjX6UovIVwsH0xtsU/nOpxQauUH2XQPRPqp8uV6dDKxZ54OvaEheaE826djlfRP8BrFcNqd
DOtYdi0joIP47Ch1i3DfCqubu9/t6iCpA2KkmE0MXL02LmkR6fvxvjC9C8RE+gkSg/UJGm7ts3c9
OL3dpgaLhUvpdwkQuqg5MFKnqKoKzBoYyz/FLpOLeA8XDvxI56G4XxGBNFxj0tZBBif5Y1S0GJq3
IEpjRNqHwbaUgHkwjFvd9zdB3+pGsDVPRTQ+v8vvJZ/n7UQBzeMVzHH9TXsjsnCl0vczDK3rLF90
Aytf9NYd+vzgSoYk/eXwVlMnvfeSpxO9//w6d3fG4CjZZQrAsXX+7J2sRHX2nzQC6oWlni3lDTKL
FHLVMwin8FtcqfM8tWxhs7RLCBt4h8CUKqAYo58aBzg+77RMD/NofMABfIfLXP2KJVcpXKaewfDW
9fa0xbyVbyZ4sCBOww79WS/SD/WtejMNWMfis11uem/d0tYIvy6NN2Zcna2DeI7fN5307b/bbugc
Rg3MZXahGfM/YD7o+imJuDa5B6yqtk1qOQGTfdRovdztrJ0hujGreYouv1rBztKvGB3ii+1X+uqV
NIPRQLOO3jtkhB9yzTrtbXWzW1dzWpRrC+ExHpWvLLCqL1ykS+EIxod1tcBo7NGGh1zzToktFU7x
un8PO8ssso3H+v189I4KfyS/82cFuYWLGF9iKl+0PDPJA0xYb6sL85QeL9iXbxfFS6GN/0yAr33S
a8t8lBKrW1u9rhMCvlO7RWCp78krJmuXBu3XC0jE3RusVUnXumllJ0Clo1e+0uATCiypgvnPKqFU
hdYhd5Xc7eJ3fO1fr5klLQ9f0KT49dQAH5RisqOg2gh5oYkLUGKX6VbxIr0wNqbbqigE3+HJIoZZ
7yxlKa/11+5jtdoa1unFAHgfkXyD0kDJbQj1Qndeyfbxk2jRoRjAiAi1XPEGUcQutA+f+53d4Rex
nb79Lgz3HABD79G+RorfQIgbgns8hZEScAuOzX4Fj/lhdVwdZtHqOj7MtkMNVuF40pn2wPjon6AM
jx+voxXtFPDcgLofDxQO4OAyyKbFoPTVUQLRaWcWLIs3Yxq3OP93bisQP+idwg2XulBv/NRVgaSm
W01jorvUVpVJGvrcj4oxMDttRBB3tOKPkRpLIvViIOczRjrizkUTGdJszwyHSWJ3rpNOy9XfrFMR
msMEKBukcVFo8c8tbCZ1D5r28jTuXMHO3QYfxbGHjBaujFsUZX54BdJaNq2w659BUdr6KkU8dT/U
d/MMarCgZ5G+caJS8crt48VUraCGwxsofxlfRcrdJB8fKgDLjdOglnoP+SWxL0HXvwShd9nDxQIi
aacOh5UMi7byWJ+Ok9MByG4aMEws6hOMqafwsa42xnajlRScnE1LDb3zLrN26ifBiAR9dcYu1PLK
P+abizRUcLFM0PJjvKG4Vw0uGN+donBCUNmKeMIfuPmBgz4qr0611e1O9piGia/swCipC0fblk89
82XXe5D0zA6zzAq2GKv93wUf7iPlXzUITCxGF5cfZcm3oMC3u+h8kJO6Kg3RySVahDtW2D8DJMrE
LfldomXQ5KcarJC1V3tQMHild/UU/woPgWAolzbQNk8M27BFT9/FvbilI96FrrCYmpHKrmw4HGyd
TxH+hFuDn0j0X6c29gcvLB2NjiIohQXemezFrx2gA/PbR+HjJzoycCSm14Hop+Cj/J9xIWZwMid3
VV+al57qqzByS5uLzTATSlAEUkAObwD85O/H1cU989ILLy6d3rBLKleCIF2144UKTbp4U9VX5uKR
MP/fQysHDEi0kpbOeaxADQraHrzUezAfZJrCCzdd92CdNpf68uqlbuVf4VSAUT5+0ol4793QMUb0
LyZ05AOkA7EhyQBAUIDhY14gC4CwYloHvYSpRDxO6aVrsXDR4M/i9nz8xoH4LBUgwwyfK0QdCvr3
ZIBpxg+UYf1cerRQ2mZfIIqKkhtaAgTCCoQ4HSdYCpRJ0ZqHC06qOGdJwe/niUIqbgFrsXfMJqJG
JLG/vtbwODKtHhjyKV8pwI7hLw8K9lOyayYrppmxTWJAWuldgzcQw9bv4lGChZAMunsrVqZku2Sa
pFdCAqC14hOMdyA6TFewlXen/EtH7PVJMJoboOiGtknNGb8FpSiwjbEOFYM8hKgUZFjA6PnYOpDG
fQKobNfW2xtkT8ijkFUyQp+r1Rv/cVVbArTr8/3pSXM1GvFVq2e9a+777MpcamsPEgG0KrRyQvUB
OPfWCXm7M3+GbmdHu466FkInVqm6taYS5hnX7JSQ1qtzXBl+5dYwUOTw3RtIkXi0kt/HSIIyjAbS
l3w7IjK/lb1i3SVltQdjuwbeKlxULu+HzNUcjT9NFQoh8p0r0vgQpw75uVvAcYWgA9UN48PQZCbU
XHng2KzXo/lHf+0Yut2V2cRJNg6n+5nKOxWQXmjM+I9MnaZ0+I+B/3RSWwbvmazum+mFI4G71gGD
iXWD5nem2NshuzIFcW4sAJg7LAAkW5oVeXDfsH9hn+6AoM/5LQWrDjvco7JKtTXFOi22EK6LAyQe
CMgpNlx7LgABldzdSLwTY042Nb+Q4Mphsxb1+Dirx8rrdWAQJx6EULQrruomnvqYeBc/dHO/XHad
68P54eR2HTGFK2BsMssgjwlcYEj1d3zENTUYXefPK+JhYFGeAdugI3sCrXbrJ6tskL52vQyGumAh
exLnOlM4YmILTUhyrQKIPY0PMbtksFtkeV9l60CS0TkVAlUICiBLwApJZEog9IXxg9Am4m/Mjytx
llBL4gFJAfIv/LuUxVVDDWTDg193yJYb6DiBydWhJrXy4fgSPxC46xeKVgJyg8B+QxHa/7gdOQH1
t5+JNmgVScnFObWPDvxYLEmyxAhE3uDV4yNwPcxnbK0N5fueBtliCNxOxGKkc/GTowfNO69Kltqb
9nT0Ald+kp8ga31M/RSwLnkkjy6YTX60hGgZuux+7nf74TAYdgH1zeFNDYfhMAPF5i0OLfHbaMkX
p/kRUdrDqZNDuAbR3+MRnu7ArT7FRJkq31eP3dGfnx4dMdWQxLV4zYFEmPyUpwDzHB74DO1YpPft
2E8fD3ur7stvTMY7LGWoMep+7IsqMl4JvD/M8qNwKI90CaaIcH5cwuAUw/a5m++goNnzWj5QKlA9
7dz0k08/8bR+OiRaMQzn6aQelaM93NJzps00zg+sFisHTab4FvRMlo6FHSUvPSjQU3/nxn55poTu
+lS+GS97r+OCXeJ2UEyGo6M5VIdeTFtwxacO7cwTAtg0UFz5SJ16Kn6bOhdPtwsPciHP9E1oZakc
cnKngIoNiln34lx4FcS4wAlKnuJBl+V0111IxXfw1RcP5aZ4wPeZxA70KM+KA2MRr5K8dADVQrRQ
vS44mjuK1ksKviTYZ2UIBFJP4H2OrwvKQEfivfg/F5UXzzQ7W4C7yZvLE1ipaPAHYddNV5eB6v35
uIKtlw70YfCheMHH+RWsYK8DFbLiqB7ELa4E4KHmX54L7+LJ/sXL3Pz54oUDHU7B3rvkXdfaMEtt
0xfPa/CD6FXnDyqPJwaah8euPOXdWFZesk5BqiQZ7vmu/S74qGEKcGqe4g/rtNRPJhIYv2C4YTjD
ILCjpBgjeg+vTzTZwaYeAGZ05Ktkgmn9GfEvwZLP0As9rMIT5JERiyM5GbCBCkujAB0mIMcyG9+H
Rbj9zDnAeC+v93CO7vs1rxdfdfye1/Mug3wgA455GfS8Lq/Qh/v+7uWMr7QWb1vCp7fv54OSShR9
2PFV789asT0YLe75tV5L7JTpBx81OTexNYrT8zR2WHG6uF78T8CyqnsxP0vM6ege3AMlg2eY67ak
CskKsLViphndjmJxKucqSsJVOPHwAZ2Kj+5as6/T4gHgSbdH/frOMxYgSIw+jrB0SbzvDuIv8U5i
erAZDYSkCdxK09++K3xv+hcw4dMBb2X/EYJkUb4GL4oTf4jZIihetpAAYy4ZP1hVnvScrMWGY3S7
iatyFqqZzrUccBYK3nkqxFkbGrCJpwOV1WCpZGQyQBMKG4wPLoieDz8QVTOdQWewp1Ya4GRfbF7m
q/3L8uSlnvkZwdicejErYniRW1J4o/ZPXsLrTt4BDmSIKkG35e+gFz+DxZPxzEKZCouyuN3RVycb
CwOly08Yz/oQQBEBDAv7DdXo/WFf9NDC285G88Diw4PDvb/nU+pnG+Pp7F99Io6uTJj4AbJmDkLO
canGBhJiDjtDTqRj3s4s+QhXA+vNM9fpS8wmHxCm8hWcAkQIYAK+kyGWKQZC/Lquub7MuEIDKudN
X/J0zkxJiXA8U26aoBqUU/bjWfd1fh+v4lXF2GKK3c9iD0ir2HPoqvjTP59nFEoOPRvkIpMcJXOk
VIqmbJZk5+QjUQ2DwQB4Xkk1CD2FwgrNOCcCJk9IirjhhJQRdOSeI80HKjlMV6xwDyg9cQ9e7N1T
Oftg3QSoO2+4tx6JG/CXERdaiwsi3Qn7khEVADKSDLih2ihlkSsliQ8ZHoiG3QkXorA/PROCJIFj
+D/WqFXM189vZF2BiNBGwmbTYfygvagDDiWoS3AlcnvWGIHlfBEI3I5RaZ37/panVz0XCBa79lVH
td79l9dXd/rySnTG49T0xaLt0BeCx6GyHtl460vDIugsT1jLADzaz1zk4oyFzqMAUpbtRzqS2ypZ
9EZW/+YBf1+FRm1NCb5jECWswnMywLYAS37vbP14ShPLAqhEAatYi+fiEwMb+0dYvdxbFniJwvjl
ZYCVAwpiWC+v6K3xZWVY9ZAi3cR6fBT7LMyQjiN2movV/5hvIB+gXHnrwh2IuSPcgYjtb6uvuxOy
YGupzaHrVZaBCvoZsqjNIDV2knIcl7AE3HJhPeyT0/DYVijQLOQzSLUJqmK524OOlNY04ep+c2Xj
ogizXMrUcRRgwenX/i6qFvvEKuRBHJFUJnoVnPqxrD+edZK2YWyrQKj9P8rObElxJsnCT4QZaOcW
0C4hIPe8kSVVmVoRQgvb08/n1Fx017T1b2OqyoVkkSJC4e7Hz3EvDbq+H3Dcrp+dyZ1CtkGdBeM9
yLqteYkm3esZdm8xTLxLStq3e9WqaNoHh/v7DNyqKGl7n7dteMiala61i7aUNAshyv39BKb4TzeL
3Az/Bh3/dY1/3Szd3LoP9e2oRZr5bqggUvrrtVfs2wlI/kaT3pSIYrwls36V9/qLerqtb3dC1FOz
MKc0dLBI2XebwrTvXbUoqnU7KxfnuRpcFMs9TwtnbKi4M3ar9noH6f88js9KTaBP07x8PqzaaW4f
FYc/zGZfvUnTRgKAa3Q1KYZ1/tTJhF9OqGmzTxSYtnbESExsFY5KoV8WVkc3JvOybLWnmoaO5+nF
pk1NeAeWLk5ez95W+/farTobGGXA69K9pvAYed3uPIa4WrY4ytdlma0O1Up+JTBMl1Vlj8bSMJYN
0Pkd0vZC1VfpEB50LzNcbWYfdN/o3AmGiBw7xU1nfp5v7/XbxIouZOnUftzRLNK9Hbbn++hPjtF/
nzGUXYKU/duUCSpOEhTVNcnQ6aMX5r8sS6VtDepg103UOdbLLUgJ4KhgSav0zreCwms3Z7/93fkS
3LcR50yYP0StT9OroPbPTuka9gDiUvsd/RWGqNgZwTkq4CLyJgovydaD0zn6qtqfPBX+sgZSMPjE
OY4gCfkmdUf2L6m7daHh56RFEyqmuPcMe+rWkbGlhWqxNlj6CpWHjOCwlg9oQSCOXzMkYwCibZTG
xjb35ezbSAHViLrI4gH55Il3+Jm6uW/El6DkpK0HUmEFOjGwxj6tE5MRNK5aAj8ibbsIdWI2AZOM
pfnWOEUoA3BamzgQEdSAgWHpfPnYaTBlCOpIcUuGo+GxgdhX4SRKP+f3qW06EkT2LpmSNl+cXBpj
78tEIpj5XvfmzmU3uo9oQiIM7x7m+WIW1o7qgdG5irYYXdMT/T9BQPAIS2iNRTQhDxzcwh2bpfab
5RdW8Tm8ejznSaKnR4TULPjQIqD8Dk24tXIBj0InKbM+xGRbaRPLhz1B4eVFd36vXHGghnDwdFyp
wr9RwNFY9U7FB0v4c3Jnoe6d/YL4uOc3qt5ldKa8vpUTeuQRPkmMpoaqp3uSJApvMZ1OfdOrwiK8
+rOIrNzwPK57wshorvDlHg3PMDnW5/PitL5HNC86EX7fozQ4rqv1weCGXKjv58yt6LTarQS5kkOC
WMO2bO2wUD+A1NxbUKzbKH8u1nVUs4Qn3sSz4jnEz6iMjDin2lpkxWWkbC+BFcshz1MT+Z/GKvYl
vgXGtonMZPKUxuNt0d+oUn0LGhbQJKlY0SWnWdwXDZj7ED2WPgXYo3xzjo5r2BuEelBtVibjp6Bx
GjxoDe79LfUr6I0agdfogOQ6p/chmLkqIYj4Sb2v0Gz3TAiHh0B/5astwUHuXe2Df6RSrA6zZUF3
XfpSO4U/iQtf45cDjPNrkKFqigryLD/5z8ztHdM2/CoG9/9O/YGZNFY653JatXbmUoja7TzFz1z6
/rolhpQnW/45nABv4S/jgSv4xKrd+wf6/qq8Xe+wBLz51919fEbmZ37jNV4WpV7qpM4cj6YNNd/4
TQFvb1HQ9psPjavY8juv9TrP8ql3mzsSKF/cg9esMqprX1mUrCEvd+5u5c9oOXchWiPBxjq+krXI
grktIzi3WaomDRFVd/pLhqfzDlSlk3NMabClebWN6zi4AwGBuMBzVw10V82X3U/GPPh1vSh8Rs1v
fsz47tJ7vGclp4xR60H5WUkBaErS2uUDKTi9QHn7JBp3zt6ZkZMzGAkR1YAAg8CDyGitrKAu4ejX
+MpXAiiJdSR00V3qJz9dflVR/94xa4QwOGkwHVxxXmlrvqqcKZqrqSfe8YHgV+JWlXC6ohZ0Q6hA
7EYUSptcAjriZXBAb/Spjvuh2kTRcm2mi0vOX+VnXG///tNH2i/a9RHn3lhXd1fwRObWbRl63R7Q
Qv7OXKqYMfP7LixcWtC7FceRTajhzm2fGlAqhab0gnGBS4SjC6fLm8LLYicStEX2jyLIgtxJN/Iy
cBr39Anq4dFN9RBAjDoAUuRsDangDwxZ4VfEYLo7iY9R5ZOgO0az4M68ZJRCZwqJByRAk71EEI4c
XDX1tAW0FkCHOXeM5Q+hLEqLpTk3F+cw9ekEF1fUhQ4Rbd+9ByzE8rL7x70ka36y/D6HkIjZvgQ/
Uj0gqMNWNlvZ2+68xdUrkz7uY6Ajkrv0GsU1l01qsle+b2Sbg7uvUpsd6MEvwtva+JKNio2IysVh
t0HNGpkOCOR6FmXsYpc1ec05w4ZFYEs8MLQTYGFJuB1YWBOWL50j1jRwTR10IDll1otlwy1DkibF
Q5gmrX36dWdMMj+n3/oPZU1lqVb8H7np2GsphKZWQfr0GElKoUfzGLBCGeWfvKyKWlxESsb6M/rq
3JJiqSS2oy02+ufILsFTojrMIuWptW+0aQ1gVWyHYOrzCyfRUsCXPPLvCbW7dGh63NN3TheBVtYn
FIwNLeLiSF03b/q6Dfn/pu90Gqim0TVdGhttY66Ht+JleKPKLwly66N6mey0EtHtcr5Oh9XwppfL
8z7V6YZcfBsfNU0cN+VsqW2yF3PXvvG7uZuZixnplt3tsjQ+eOp8bWzk2874KOJhX7zApzQ2vCX/
rM15TyXTdHN4Oe/Pb+c9D7ylNER+S8tFupGF8pZ+THaT9WTHCVUvBWsqnuyMCy+dr4d99QIhIV9V
MZbuo3zCSpVJzarjaZ/9S7U9UuKhoW/esgCVw5yJqfzAqO1THztJVdeJSVWQ+5tAg1s6wUr5x3TT
9Us+Y2NsureBQ36ar60P44NTV9MlozOdLIqX4oXcchHrO0OuyFwXcfcmw1DEHHKZKWQVnT81U+r6
ZrGy0ddT0vubJkwjbuQ0ythaDd/cdWyqcpd3nmy19Fnq+FAGUj6ZF8tTzF0Rz9fztezC5/CM3IEP
r5aztewNvGvKvNahup5u1DVJDOoYvikbK9LXGh+nrmWSb5s6nPppJOchT7ci4/kI93LDlzq8Uadg
6mvPRlR2/GpFQzAEqXehz32QRRl2qeAh+uGC09OgFjOTYjGakGcPwTkw4wzjdeUVqVOHit8D2l0J
/mTHGI+LPlLIxlEy3T6v2123U78qICpBE5rGpROXlViJUUu3nAvYUDKPteSaL8vXbFyasZLosRpP
+QpdkkV+S+7r+7qacJrG82w9fkw3s/VtYz2P6qIl+Q+WtJFDpYDlUC7n02X7pv2ZI6aveDE+hreW
3R3eL0vc+kg32Wf2WVJ+NJntZ29NAvDbJIdtS3GC7ukWH7fH7SU2w0NwCAT7BtWOZ2xAx7hMWFJb
WViHmCrwJE5YwIcjK7pMykTeY4yHpyPAMJ5TSAdbmD1UEZ7v9GwhPl2e8GRrI6tNY4ZkTrhB74v2
sDipMinJjSq2t40RpZGsAHMtT7lsimjKHR/rDEoWmXH5KqTLRfqkQSdN6tfuR9/KsKl8vdXsIbMb
X6YJvL1Y3apbfXt7Z7Tn2+x5vrWS7Dl7Lr94oH5V5A00Xpi/mvGcg7HfQhM/0t44MXmxxu/qdh6b
cf5aoKuXJZHJ2WTRQGnNZRM2zD4TE/kKMsKw8XSYc6HJFcrirWLNT70CYzKPz0HrQcnowu4t25YJ
vFjWjuZbm/v+FBfbO3d2Is+nrn5whZyGT1RFM8QFx2i+VakEVnqW0wY0pP8t2JgBJkbXXaIMouIK
+3vzyuDg4EmAqp2x0gdIHp7hnf4XcRWweYLfAaNw4lYbscHSoQgYm9eks+Wxoe1hTl3lNr6xIZD/
5ac2ptFsqH9NsNm1p3lNcEyOTzX9z+tgiOtgRujogiuGNZKXKqHKLrgjpxJOfKm4O6cdJs1XM5LR
9fKHPCl1G0p7cIn4AcwPtMHgXcvw4k+CjvtkWBN+HjeTn+PGJJUMd3l9PC8Pm7uxaNG0HDbV5vTc
rpt1tTlsOh5pi+WBrHLKn8tduat4gvUuPx2eSwjvi3xHM4h8B01UEm52vR6jmrR3pJ0Xo5+VNKaG
QZIxQEIkaQLLa9GPcTMEVmh4RniNjdAI9evSCM8x0HcTtBxNcI6vsRY2/GSEp+SUTJtFAUaUUGFH
HrxWiyu55mahhUNsQRECNAdVH+IhZgQZ8Yk7sy1GH/jVremzqoRlAML+0sYVu7clPTaqJRD8d5Zc
QigNt7DSvFs4DUEV6k+elSihOI7iU4Gh0ha6pQ9L+WJuamZMYyJMv3Nyd6RF/YUWlgKPA7zFl7AG
9b+FeZBvR8+CT1D6EvKVPiGGTalRnl+7TdzwnzUAvHFDbUiSDgdwuui0BemBp3SXUXukezlCT9x2
XNMV/+lpeBnibLIaXg7JISm37Xd9sSeb9qV70d4URu+Y1FsWzvYcn5Jj0n7K92yAt7s8Jufvenvg
byyt5PR0fJodl+fvHsABwHRbb4cXZW8g80sMfFEyF/ONtZ75c6+MtG0dHego865t1QQeI+HRGOTR
IVQ/dJ5UxhAl1nPOP9Z2p3AS9sEYSAxlxZAP3q2Y11rGqqpJtCvbMQBjCmfqwuQN+mC6zgmzmmie
TJL+dXw9rOfv5cZ8N9+rXfN8ee0V9/JqvueQgZ+b59PUu5zoe3V5LXbQH15vhxVaimzXv0JduNnz
5PQ6T+aJEsyTwyt96JNpQMuxJlKhtRCqzUfymimBnEL4R086TuZ/T8cHSgu19fyZ/1EeG2trnceH
Ke2rZzR8ZLPnfDcy85NmKdNPrdqdkLmMJbStlL9/QOpCpY5Lc7YvbxNtBbOreGpeGm1RA+K8TDaZ
tSgmkIxsGFRM+h0JoQmuL0Cw4fa2YfceDDrWF2+es31zCsbO2AHzrPswXY/7+gXeFacUG3Y4BsDK
iRYYQQatxQLXuNWLfCPwxYEweIjmdKB8Pq1bYuUG1tf4qr/3UFNepxbDle1mnQxcfeAR9d38Vazz
Z2trbSWmvQSEwuHEkxFpfonaUgdc8O8bbS3DUsY9y7tmzlV4HZmXBhk4B5V3SFRe/Xl4DEyPI9Tx
rPGTLi8jdG6CBZ1H54QQ56RZEUyATdSrAt3pDN94dMUG9vEf1GGywzP3Lq68KyAcR7nRaXUm6M3J
oK8tJ53tWpAg6VVSJocYj0hsgHhImj/5mn9B9Pb9O9GI7PgzyQhvK2CPCQnSAiUIRITTekD/RJdm
QYUEcTo7qyN4lPqkuIPTvN9ca6nER+/k5S5tkAO27UOieHLA3TQwIkETC4Rl2BewHAVUh1S8jLyg
W00kK/r4WrA+gSHSbbU+R81m7vDpYFgZgIiEUVRyIrhsiVpNW8It4JK4dy8chBLMK6PrmvXSeNBm
ZLINQA7rZ/DnzhH6ns4FNoBCB1uxhUQjnzxl/o42UKFNITpsQu1anKDmtlHj55tsd2YYO8ok0d6d
i659CEJuyJaLOcNeeDeyWSYQmu6fPOY6OLsWW5/YnqmYKbZODfPX8ciJ/BaZreTIV9JBVMvNnAsM
o1N49ObekU5Vpp/HdA0ITf8SFgnWs8R4ydvcvEMyDQHtnSnsJh10ZvSO4dRtBK+bJAfGink+rT8L
bxbJGmBsk3wDhwRix9U/BWNcJ8U221afNEXf3uJbfApulC5Ro8v6+jyL6nYh6JEFC+LGTjQ4NH62
537uyicadh0b+zIgO+vBwMyDOZQgGaAHVsgIuvdNaiPLcQ8OKVeC6kvS7gxypVZBpC3XSooN6yqX
gxVRZC0oHquBay2mC9MfMc3s/8CSZOkegyUDhr/wyM3JZ+eBXL3AUOCPnwIu0qN8fZJjlwYCEwpI
WBeL0r8EgzM45rNlQyz2MBdi+nte3TkjXTVz6pAVTso7lb61NYK7UL54N8GeLLBY0FUSJIIRSfpW
IQ0vP+skHSuukNy024dnR+wTZ+G274MzAZldyUBdWEoQnuEBe9Pg9AP1jzVWeEdu1Yow/x6eiJDr
ZBa2yejm75UnixvsFzcerBTqccfEHdemIzd46zyoGICL+K5ACeHF1UA55W4wgua5Mti9KnYukLP7
ki5AGvxgMFpmjB5m9unt9+/SpQHFY9Ta1T0ZHAFpDVtlofL4/rgf+Y71iablsuemlaeLYe5ZaCnA
Xx/2oWXL5KRrsrQMAVWWybze+OvUvf7KfWu5JQrDchc4WHkAgI8p7mAZTeVfKVuAEnZXvsgUloHm
nXEratwUuLHgRTBZcDKaoH8CrbfCq2t5V7elkfR5XZU0idG/Ts7Nl0OLSq//La6JZO1ZU2vJoAqo
gzuqu9Teze9LQbqmvyDBC5gj6XnJel+czAeJWwk4ZxLaaYB1BEzAORcVKp/AX6CAsBzkyYIOtPY1
gL7Bd+AWED4DpCxzU0di/dY2PwUQyPwTyEq7H9iM0N94ptQHP3spO2jvmm9FcHCl8QVslwcF5uzJ
25xWkj3njBjJA1lv2WroSsd3+AmAWDVulyw4jWeMPLuAaSJnK+yRzm5//lAp5q5wFoRfcIoGcu+n
lfbU8a5qoEDoEA7G2cYoRgWDobvKOyAnef4b7ziAk9wByFj80PZ6u4cQNZLowxtycV+4+cZw7nfs
XAqTWW4NVjlep7KymHxzNTgtSVi2+s6Ze9A92QYbbrnxRyjpwS0YWBDdr6mb/eSPddfjuZV4eicK
PrKR5K7ccPCr7EmCOnxuepjTSSKQMqxGeQM9mf1KY3MUWPjhPt3pOhfMve6X8TJ14WOz9U2c4aNz
brxX7pcRt7vm9sgluBVZjTHce7skUaI+HW22ruhEYmNwTvYZqircSltyIy1kUaEpjvYffkBcrEcY
pPeP3D15J7smQVF4AHSekOCg+kESU6Cw3ekYOOe+YluhnBcbNztWh50bZVf+jXvjp0RdJfQGE3Mg
R9UvZSfv6T6o+0pGvZIJkDkbhJ/ivaGMwOZN86WkUWQQqnWxPqwvr8f1lS3gjLGxgisY/QxoTHce
SSCumvpreC3cxwLHi98BDO9YpILhqxZfmD18nBynGe7x+8SRG/1GDTY6FqJNPnpIdeYMSYvdniWG
Xb1J3odGuaef0m8jBpLRtDUYvWcnfZFPAc7308/eZtrqhXd8O+4pkugjF5EtVfz+qWftKwZDbLrG
/HJ2pV+cliSTmHzLppFi3NsQV33hQw6rGSU4qYJ4/JJMksLlHO3rx4Rd6Rhyhic2qylXKWvh+JOP
S/ZXklrWluGhoVmUM8sdz7BiCp5xyVyeLNmRj0/j6rVb/emICHngzKY+dTsHl8xucDDaSONdG5JX
yChYErCIJPN1g20090sXl9Fu3jsen3uDc2cl19FjM49kKNlD20XvqQzjxOkZdFno/MRQTDApHVRR
98a+q01x6HUf60iESS0SAhsZI7F6CnHo4BKUOVf3/il+gOWQgb2hJGdHvIUZkTIWvgwoF9I97CSW
Eu+pJqrWCG+NUOMgCknqwEK4I3vqITnrK+IPBV+B0ChOd6cp7gQusbU2NyzMMHuSv4gDcb54U4Im
LlfcZXXDqjhRAUJOth+Ing74LEJ6ubH/H+0RC3piaJllXtHERTLFixMjDEOk4gNLWmLK2UKDofGR
GpTrUzRGsIbOWAdoIrLm5B4ov0u3XWluhy8lmU45aINs5/H1o/ck+3hhgCqyWgtZS9PFsKt+1Xb6
VttcJZdAXYPFkWqDpwVNVKldOr5RjQjfw4SR/WiQvGu434WKLOttDIVNxPtwnL+JSTsGN/slJocL
CLlb6dApTGaFja/fZ6snAkq3dXMbqjabHJJyWBGFUyU/TBoT2JxoKDp/HCbJEm7mSZS7549/kqoq
/4HzgdZElPbKFOmJ+peao+qVy808Tg/RDE4TMNyUSJXrJDVfZ+tzByaiXuz0bi4H1MwgmmYG67gN
zkNswgC5QxWklTTOsRqeQGwbAK7K3I2W/tH/U2Pl+X/UCfwLjePvMgxntVYvxws0DhgTvtDVZ2xQ
wvTsYezmkO3ntAkVQ9Fyjz4cfQIP80HD1RNS0Xg8U3v2yIwUXueT8dsZt0W5yTflM/KNSdKQfX4y
cqyDBKSIOgJrO4p86upID+3TF449NH9AAncCuw9tPc67zr6OYgdwQX5OX1R8cpOd98h9K5FiTo9X
CU2spSxI9qDMg1zMAcNH6Ebw4dnYpaNQtpqs6m/pTwehl71rhgnoIUlPX0nlPBoVSe6GCw7Evguv
FvE+5oKILaQcH3HK1S9/SfTWfbTOxb0T6RXh8Nt0zgzE4N++oC8Xi8vXI65Yt3iu7IV43nKPCPWf
+OKyfGVrQTAxQmy7JuODZS9j3dsiRhCFxMU+vkKUwJTRL5x0uozoBC77RvLr6upGkgsCxiILtaUa
Kfb5eWpfaX4tvcRV+pOLJoB2cMFkZFiBKWo8goGPVDeInaVgzyZbSSdCsg3wnuE8k3ylfyANHg2f
qjoQ+/cYDuF5M+f3VRaO5JaFC66u+q3xpUGK5xYlfGxgcvdLnVMQujU0Efjc9+f7CkoBAzvjrw18
YRWbayyrBx/cQPTHrwNxrx51H8KcF50GkDScM3PFtAhlQJrY/VGHJHKOIgEZbQOGg/zHXF1s6Oa8
UCjvByw4ZTMc6rgJu/q+2G3cb+wN5OWGVXCLpcGTUJuFOy1HTTOqhIRLAn8ZopnQzEREIkfpCKG6
FMryY9ULj7igh16xlZfJWwo5XOrePNMLCb75Qs7z8hCM1Cu5M7lRID2tekjTA2xtzgGawZ+vrXOG
Al+FxlLK4d9oPSME5YZKNuJXHoiAG6ccuZ6Wh6ZwHlf08aMFna0L3Z9pl9HU4QQIPwza2OpAbgLa
8m+T7J/kZKWzFqnE9QTZg7VJVwAB8iDouQ1vzH3OJ+GMqEs8VqornJdGtHEvl8WvuX1ezNbFcrYt
lnjIW7g4CEttstirCk9zsJXkuqS52ocNGVFIwpJwmwWnKNuUa/22mHSLNJlsERaW6+KwHAFaA0E9
9aAng6lykKmW3AZZunswiS2efPLHSKiXJzK+Js/4k4nFRye3l79JflJ374FKdhg+BVnZEZ99+jSj
PfuR10zI4kKkROxxdA1JmNukToM5gQFmaiuc6TGBeww3gGrGaoBjrNPZ8Lg6u+OTxJ6DO4p1HrAP
MHQdISHX2Gbx0QdSy41tkOX8GpZEKiqgqRzZh4DRNEtUFpcnCVY0mNSwaXaXZ2U1+sIJHf07Icw8
QCaIglO+wTkm6RwQ33DKZqBA0Y4keLnzan59XD9X0y3MYKDIZLu72+oPaDlgrZCzJbErPFyyKcQY
wsrt7DeymYQE0n4Spip046OTvgkooXjXby0ETcflaBFU4iOIfb+Fygy+X+GITR/c7H34/DMCBwcg
//NAFD4CW3R0WJ5/NG5pHyDj4qbYAz39Dk79WdpXcvFCOL4vx9VlNWMsqxUxvVAN2VovSymmKA2n
9eTCXmZBzhXtUPkiVemB9Gu3/ZY0QUl8WQL8yzE+/fl+XF2hBghZl3ySQxxjX5fMeQY8JeFc6ggZ
oli+XYO2XlRwOo7oVYKMzBcpKhPW2AwehE6GX2E2xmfJ8AupVkjFLea/ducEBQQI3KWo3US7thTM
2WRLGfhLCklSJlxOrXHn+Ix4KzU4XYg7dZIxJNCZruVyLGQeEl+gbQPc7oBDjkD4sl5Ke+pJKkQu
N8NH4RpX5+2Rn1oX3+/mFU+CnlSPIPC4emGib/hWEuodGMcUtdUJsyaAhvAcBHQS2EkirPrxGB7S
lBOSh8Uhtv6h9JL+n8SB6kxRVBNtLK0E/2JUasa9zxv9JkZffGsNX15M0IVdeU5n+NNif2anLTER
wkGZwECo3NlO3XH/kc2ykjQR2cPA+oAoD8H44WhBtpUMDMPljo/1YIFO6Azff2feWX83KfhDqf2X
s/+LK5n257w+G5y9KNPGV7EmoIWRCJhUTAmPESM2EQwzjj8ittY/rDuQlttpOUTnSHUmv6ZwOQpP
sy+7y3llOpPzQiJDnIIfoZ8Zr5Wn2MjzsQDSzgOh2vcEa8HmHfTAtYI+HkhAHrz6V6tCfQD+CbsP
TLTp8GWOdyCSKNOhQIcJ+UFdCfh7wG5hUZEFKQ+ZWUa0esYgi8NCry0WMF5L7eofQGdgKBl3EskU
V4dA4fObUPuOePQS8klMLAt9xHTeMRTa8o6qbPpp4WZcnVYUhipe0R8rPcOnmL4qyNXkHKSYdvf0
MIwAUfM9KBbfxelRPfOtx/0RLoj6EOy0SU9a6XG5oysZV1HxjPIQ3BDVu8uXxqGG1oxK2XwTpogA
zmqog5Sdgpa2ESJKEk7TibdBxEbIgaDWoy6R8q17+a/zE3SnQPWEwIfX5R3wFnTv9q2HxnHZzDC2
cnRQcJ3617DRXqD/fQqhBB3pZwVsfooREQUi5U5Jc6Yk8gcy/3Nb8W8fsps0QEWSEYUGALkMxt8Q
tkLxgT7T7aFQscTvnqSYjQ0v3wwkKV8om7quXqqX/AmOAiwEa5M/HeTR3XWKaon8MpyHyyMxDcEB
Hs097GOYiMjhoQGJisq6+MfP68DAQJQ4SldxKDbmW+vspecs1EacACE20uTVy0ULaYtnst+nr6wR
BuNBzmHshFQ0Gxa8U06zyAc7DkMtkpypY7z3ESlb+C9oLP1jzJOusCHluHrn0PCFnkU9KK4UjeSb
CL/McK9Hk/3l01h2OEtDUpOOOKF9z1fTcuG+0Sv4o0bx/jJs9SX6V9rYgFsJkNa/T16A0t5RPj2w
LBPyXhadQLOm2C/ZFw+ygh9ePIYEDKxBzHSP0/C4SonlBG6dgkWJOOP8jR3+EyY+bA4baB6KzVFf
Sw+5CqKEL9HQUI9UQQiEuMagH4GY9IdIKkYUgfmS3Td/EfiGfsb8zsbbLIz9BBguZc9Pdw02UnLV
mJ5V9n5JUInQTwAeHB4DlYOw4NVHyXfVnn1dSHzn2PKmX8x/DEcenv8I4b7mhP4wzOQFqIugyn2U
3OPYexOExJsEZmAdSfWKFgk0k/ld976kj3WS4D9m0Kxr8ZoaHhWnINvw0xkPoCadnG0m23KdbcSz
gp4ObCnaK/EkRJwkufjpsxjrG/agBo84YaFuKI8Fa+1iwRT6hnQwdv6XBjAPAIFxuoSSeqCoHijV
iZ8FVyGrts0AEPKgkMypwABE67y4BgkQPLdIBELWVxJppWtBPbKkjCGMjgRaqj/QJRPIrHRP+3HA
UGKYcDdyCrW2S4mvUdtwUgMioPvL2ZWpLwnDH56JAAPWgc1sAiA5uCL1mWIPNYE4mVQBUElDAypK
4H8DHBQ8XmC0TPBEMjaZpzqNL4EBOHOgkVcdAP/UxW/056STxefJuSRBROQiMb8Pp0ghMX5Ibh72
nfMiZw02EdSUG17KiQouWiX5Nt/KSvRyEW/Zyh6BGatGOA6CluZMvuWIG9jYgNyiXppilwUoBHLb
38DoSp/AGIdLPl3Wtwyr+JeCtgiuNvHFJ9g/HAMynwIRA8j/o4JAhCR/0dHn/2rT/xKaKPp9HC/1
tI6odINb1pFb1R+xlAhl7xvRvijBlfBOJJ8QrVCWVA91pgQ5okkV7fMB3TQ93m22N/7feR7hHYEe
RfFFqV2J0E8IiLBLiRzp70sfdeTYb29v7QJSxAJRyhovukNZBAa2kpSA5cjvJaoqZfEiCtwC6LX5
RtQeytL5+lozOjz75+f3f3cUzP+svVHolzyzVKQj878chWPT0s2hAdto3lt8P2HbV1+kxH3zqSQz
Js6B/i5q55lzw4xKyQBxGdJPqYTQwNm/suo0mAvqL3k+lbT8ww9QZJBTaMWdeO278imIdO6370d7
7l1Jy0zxpgQuAX60eRNSvJD1Z7zP+V3wWLgAN/j15LuFvU/KiUg3mDj3DenWXQnaYX6I3zkuT4jz
5ZCqAAYigT9J0PGHOXTUXw2nXm7krcV7Q1LFM4EO3sXz6d57IHASRHh3AtrIbSO1CNItivfogYG8
i0MgjggqC0o2XOG7l9hACKBeZp+9B8d5DWFu/ghG4MYsRYlPQWC7I8QVFbeCIvihBd5jOzChdULd
veOD05mDokgcLErnP+JhwRkmNrQ7Ypo/OsPzkjKBMeU8WFIKVW0PhOKHF6FxFQ+xsUTKDe+A+yFB
+uq4hGawOsYYQgija6kqYC6pBEAIi8kyVuNHvieERcD7IZUH5hQBQBdGxHsORGupft4SWpQRo6EA
pukp65aOPZDwV7AbKRuAz4DUClIqpMsZirlA9MAtFGGxfOWPtro/stRkZ7B45Ko56ya0hA5NZd6e
85YrxWxHs+hP0N4jY6eyNiURzN0jVH9W6Wcjr9RkDGwqhSYIcLedTe1HckIS7CpPun1LRoqiw1RE
gb7RVpcNRUblVQq8O7ksiipsLEL+dGVsoK5TemHCKeOeTpb+8z5Bzm/vtSXOHi6sHLiz9vW58Mrf
mae9inJDxdcVZYQ4eap3e2kgnMtP0H5DtBAc5L0QNojYOiPzdcZ3EL+J44OfSZ9Zq/6CkgeqtEYg
XvDVtLsQWAKyPAzJCUuF1wq7GEk2xGXNLuHGsLWIqENIDlSbeXz8fA9dGgYpUogj5T8pVCCAiMjX
7+FDg3GEyffnPOTMzuLcwNTfw9T3yeMhzobFvSth6psM4cW5IbVU3iWRWPxu1y2S2+mzJDlBQDjI
ZksYt31EwKtZLFHgsKNqEbLdfkqohvsyuNqbCFPxGV4kLrvtb3sBlWuwZsl+kWkFENew/Y+4LP+u
+VP+LXVQrGU43RnEmaVLwh8D6ZWwRMQmYPkmvmihqdQsSlksuScKWAnKRbhai5f0ed7SZkLcG+Fr
qfZpA2ueK5jF6rLYIOLlfB9qY9Td6XuP6PfEfxXdsuJQnJcSDA+CvcqTWoiZRA6k7UccHvL0XI6w
4eTrDZieQEKgVH0lIKphXzdataBUzptEFbR8IDk4eTZ/k1tD+LIq9hI7l9h/baeTFr9vzqzIle5L
1hEXC3khKlP8E8mBigm13k5w7/78flhBkN52gQy/6OGP+ICPcBehasMI0UanFkwe4/9I3FA+C8PK
J5JTcCfPJSN/85Q3fAwRDDNUDdHmPZ4B7MvFUIKWOF4sd+e225rYWlxQwTJ4PmZfABEyIvtH+JTa
ZO3gWaNYwzXEFfkQrLl/K8mU64AE/932zP6TNdZUfa5S8Q6r/Lc4bBimBa0YyjpKlTYwZnpSn6np
PD3aF6aDUkczdG29RiEa67LSkGGUJKVSqgb+U6FAU2zcv7sF86muko6Y0rbP1KZ/1XvqD2mVdl1d
R8ehcC7pZZVSLexWgVsZ36a6vJfsjxRh7YbtRP3OKuoMND/q/LuloNhMx6G/zhdNOroZVJ72cl0Y
YLH6yaI2mLErVJyGununwhNsAfW7aT6P13Y5O34q2W1xKinA0ZGfsxbG8bLpqqd8AAOnJhmVY+tT
HQ+5HuCzLIfp7XlQKA+Tgm/VVFS4uPMevFmNb6PUMSXOOCHwOZGuqbEDl8PqcvhM85ttnbbD7NOw
zq9V9zypPGP2PT9BQEqPXjVQH6rbHFNIVBdOycqdtjJWpWIs9Lz4/082zbVVaiurFhpV+rAyB/+i
BDxY6Vnr59cqoixs3ryo+RezTAHSQ4FlmvtFE5+GLbWTmd2J8aLp/1DgefZ/803zqWkqOkU2qSBK
se5///xbQ1HRMS+qSFVg/BzN5Ygca65SFVK92ZNGX50pUjXPPo+X7WjWH5SpOs50MO22D0732T/U
/PqrBwnozBwtJPX3OA/Vmk//Ohm1KYy+m+hllKdx3/wPZ+e127iWdesnIsC8yFuJipZUlrN9Q7j2
tplz5tP/H93AaZs2LJy+6FSo3UtcYcYxxtxLyj3HJXUXtBa/y5jZTDSHfIkUOfTLjwrXpy1HUDgp
jUqlxAyGKt7ntDiUe64Mu4wSb+m+/f6e1R/XQ0dUEYZl2EKbhZJRZ4V2NNTRQUr/NPVfiQZiJ6yF
jYLY2L8pMHzy8A/NuiK6xheKbWXtQoIA6VZXkIZJbr3yyB8V/Lt30MM1v1qHdCXtTG2rlhtFuaAn
90ONbFKRNzVd4d0rYi5+qcRlVdpeExwCkV1lHXldfe5M2GhKufYE/i2BMZ3cNvzRROaNqUNmV3ml
nIoGCFORXskDsjEtf7mJUZlGOttHXbCRX8oKaxmXi0jOrrVaRZqWfocBlBQlz0YxHC8mes29o1VH
y94g6xijbZPKy+nPg1CFa0RLTIAi6Tu4qVCJEY/x0qffj+t7VxPFObQqbd1GR//7i2jbMPHKTDYO
BVav1a7N/B9/CNeDXG4smuwFfMq481euqNCFs9e+8JBhLP8NVflBePjPkN57hChi6zs9Va3BB6xK
YKhAqy4Qe/MzZelX6Z+gzR4lAT3oEISgpsurJPEcOyq3vjH8YR7yMghohlFxFjEw5mxcywOd+UXU
7mKysN6a5DrD6q0PKLHHpxGlD4Oair2Q/SsK2iMVfyQZBcCrIYOxalsOZvlUiZRT6Wn2oJohkZMX
sLh59LYNaILfGGiHOu/vlbReDNp9qpVHu/Q2v2/w9xY3G2yyw5ZlyND/55PaBsSmtd4Q+kGWQqe2
UaqKs7VOE2Wog5UVgGEzaOlM12ogjPWf/ALfbNw0drVwIVFJcb0sKqQzR+1apN1akouV0NA5VbKV
lxy08tWSTOf334ze7NwX4gVVVTdN27SYsTJ/xIEIA7sJGgMuTrNNYu0uEAOpp8xBe/k9SCO9op0Y
btrq3kB4EdyzeI6bZVWuIzSIsj1Ye8+iYBIvx+opETSJFOoRZetIQ74Yye2TxlrVwW2GLLWVEpy0
wAzlvZKWC+QxFoGs3QZ5uXb75w7FzygDyavk67BvNrpuPTPIe+/7EBBJyazg1UPjq6akDmgObnzQ
nptrCwaeTy+GW6ltFIAFikwtSg2doRj2UT/Vrcx/TfnfbHwcxnLVpPUa8Ynn1GwWBeQuMwCojUKD
ZNEclbK3wWgfEkVdZA3V/Ep5azLarT5dnZCmszLsCsHzfXS1VXMYiHv9B/QTosF32kB9N8fC8W20
UZvxuayEM0TMBRbunVFWB9EFf7WEFqQebwof+LUHur/OLvQBtG8CFJNkgsKEcxwNuf/cBQxGKetj
buqHftD2tXbQzI2UIOoCslEPd4bxLiM3Xw+20zGiYEACv2oOY33V8Zz8Il5naYayd7BOLNsp7J5T
sR9Cr9qVjYstcHIBGUWSNi3aD6ZPVqfwgi0dsHu9ZWrblao9xRl4+ihcZ22/ctuH32+r+OZH+Tyh
qjwwlIRVTZ7pa4gh65RRbfQDvnSh5HdyEqJPEZ/8RvB7VZ6PuiiNRzmGoIECbW/lm3pQb0EOa1lC
m1o96IgMDo4Ut+uAYiCHX1sobpGONEiF528+On/pOZQRB5m4h7C83E51xjJduNW1lb5lGkyuBuCq
IS1a5ANGYyNXBNEGeKUwfjP6hzuYk8Mpj71FhMxvIrvXReM7qkvdMKbW4IJmwk9Kkb7MK9Mppccg
7RzO1FH83dje5a0TBk9uJC9FopHyUvS0xnXhr+RAZkaHtUoDEp0WBbEA2C6X2baJobUL8QoypD+Y
hUnGBGURS+jCmMF1fD/p/EG1dOTsKQAM4lRx7p1uOd0AbV/626rF3wxhhiY+pR0ND2pbEOuklVfY
u96tV8LyYcMBaM/cZSGrOYLBxTIKmApgLIMWQC6pZurt+jF99JLu2GoPbtkvYhsIJ7rugUDJhIqR
nq98WImZLDvCitGwVCVYjsAKpHTnwcKIUFCGUJBG+TKGBOIizuBmCw0ZD0VsJh0Uz4JrYbnbRqru
U1UQ9C16N7kqteQxHkXhpMq/CqIdfefviq7fVeKposzQ9YHTkFHG+rJSaZ/VyJgCVDLtpd9c94jI
RzBbLJ+iXeyvxFVulnxjuWvcdzGgzQWxNuxeLCqonQI/PyqWA0OEU8T0bb4BuLaaK380GT4t3Yqg
2Kem+KOljSPXw7Pn9+AIiuaxlV5Cr9/JGi1hvJ9qnj11XPqTkoFGMb1P7v2sQioPkhW3141AC7vO
qLePSsVGWGAfqmBhNbvYTJaB8ia3d1WMMJB6P5jb1FsPvbmI638yL3YyKVn0Zn3O+ZXlJGSieCfP
R4842+f8dj2zsIwwPuSjmx6lBpEEOGJQVpBesNCSqUt4nta4bXSbh0LhQ47vc6t4a1Ec8SJS7Ixu
dXMKjLNi/TOUb4XSLKX43gvOSRGRCiwFnYznVgfXMw2+oKx+qOxl/G+J1qE5jSLLA4fUp3st7zro
KdcD/0V+yACcjKsRIoh4iv9FVhJIKWrV6XUBsjS/S04D3/ec3RjZQvqHkua6ejUfzGLJ+Gfpz0gn
cF+ZC4waV9izgMtGW9qgabIs2wmedRfedQrMsmhnSY8yZNKMuDbnYv9B2roItwPULRt70tyl0qKW
3iLVXdQYmN46SFCScVNaEWyUoV8QdXvQHPoQziRvPjKZkVP9U1Mtas69/tekbVDFAAlcBKBK45rJ
EZuoZ0KMjd5G0B1GBjdwiCJWkPW9HlJkfavE0dHfkHx9FbnoUKfpyvXNTT5Em3LIDl3abQJ1F+kI
eHegFTJ73ymAwzR/r9Ous1qkNhW6nQr3utCdsIEZXGGMrHZX28EyNLyDwvCZ1PVWRH13vtVDmZXh
UUA6cbXyyvSQfogQOfCI6Q1ta5rZStWBlGAvJd+xypNLSBAKCLcFCHBxnXsjvqMWzyW5fCG8zYhx
K61wXcOMGjyq753/LI80f+uVb4C0zMq9FPy1dGrwcJ5MY2/oCMDk9Gf1HmjQKkne4wDqbqtvvRA1
b16mPqL4WNIVJGiM9PBeimBqt6sRSf9abReh9dTJ9dLXAZdUYuFiubWuPSZxdV/hJiL1jTq5Q2F8
0fYMVVfN2xE7LRhuo+vhyXZvI7d97gz/Y/BTEsDe5dh65WWg1ZvyN0NLPRUQTNx2ivN3/gBjRN8W
xriqTWQMzVtLi1ce2GkTM9cWzpAly3jkibrcvgHdLoplpraMkv7Yc/clL3EkG+GKkjqWMOmoigSj
MaAw6eXy2pXOMnwlrXepFNGGo/LU3+vVhvu1qMbKSRrzpCU7CVmjUJeQee82cs/8qhoVk94pfBy0
1Do5FyFMpWWe/ROifJMPtSO5ylXUo0aKxtPCbB9TA5yIbu0iF/23DnxUfAcwcjvQtWlj2D1det/5
FNty+WyFNJQbf5fRa+mr6qmNc9ST/H+qEO/Z4ys7tIWJpjrpVgznunoJs+guGluno9BeJ4gboMEp
Z/2/AgCB5K3DWr3TGroqOII62LRAeRLiys6mvheeJPlgj09hru06TK/fNasuefIBUOuZei0N3tNY
EzbTYvZcaWE0w5OuNwQs0MnlduklEWrraBggtp9WLyaMwfyNcRXruBdOTjJWQAe2CRW0VHeMVLqS
48LpyUEyvVjLqMSWMJeHEvACmIuF54KRS6E+hTdtZm8iJftT+h3EenqlhLcjvI3IIsQU/dayUf9M
tRPh4jpsu1OMBlUSlmcVhraVgmoJxCEwlho5YQEsDehz2XqrVJHJfjZK2yyzqiBKQGpbp5mXIB+I
h6kNvC8KVXIhOXWiOFn9PMbjsuhksEK3TWFsuHDLyLsP8BQqOaeE4ovee6TmcEr+adtdI84jo2Nq
2oPINOeSv7B4PSKAzG0GJ7VtNqVXLls8c2gUCzvwVjYTSmLiXB+BlLYDHRmrTpI+NUG/jHz9aPHd
mdAWHmR/v46vAiaF2epVo/3VvHfdQsNDbjcM+3IyU1tUltgaxPtJuRjrdScljomTbIYAF4dq/0Mp
DhZQHDneTSPERnEQnkWIHzqJmlx5BExNZl735PQjsuXCuLWidNmIcZ/Sjiooiw0TdUC6r7uVPtib
Iack72lL3yC6786V9RJoHLYcHqYfbMVP8Siv4gAC6Ei2dvT0bBkP0TaPiAPbbhm39Z0FESWxbzsZ
ARnx0hMZlmZ/V+jaOZPXul9eySmljASqeJrx0J/6PkS+i7EKqnHl6c12RDnCpPeWHaoERabu2NkZ
EVEBL1BiClm5zUowdRkBqRcexxS++J+w7xxJopwun1sQn751VQQmzeOnpr71+mxthP+OXnVdWdU2
KLJtmVhLydZXlmgIhSAghwg9ottghfnCcH3ik3VvnCKBDrll9gupAxzT0LYPikNlBEt/6JyL89aU
b8JgYL9VynEKpUCqMB/FiU+1KV8zhkjyO3US88/bfVggdZQYkKheWnAsab9Ma7L54G2g5l/na686
+va1lK9rSFyR4VyeJPVNiZEfZOgCGf6PgpkyC3AzUQb90HrqIY+CnZzsKQW6zTHsP6qTYM3r5B9e
QnehZqZ8W9amODeNfmFuiKqYyqwsqtZ6rDBXXjkoI+VQoBPxi9JuRIPyFb2cDtURFPZD79Hzwgup
/rfcULVUWdYAuGkG8180ZTb9x6p93fe7tjjYJWMubgr1rhwe0/JIaKOiyAppXLzozR/Tu7Xt5zrZ
VbS2cAg8JEm7LwBs0ffXnfTdbTcGwk3FWw37srsxgmMY7qvuNCpPgftcyH8D+85CngF5xfpCfju/
RdMnUFeheSA022CWydeibqCNbmRUdX4QoLNcddHnTtcs07JaqEjKuRdq2D+tpjIuRdhCNzQSoa+r
uVZfBsWQ5YcRI1dZ10r3YDDHRPVfRXBMh0vji+a5+/RxVGBojRimqjDy4utyulUake56+UEScL+o
YW57KbnKLDtZKDVgNqY8dEZzZabyNCZiXdi0iTX2waC+FZ81b10gFFQ1KGgYlFgsxpTopDo9k1rS
Prvy+cdDz3Xinsj+wq3+Vvn6+OkUkMhGZNtiYsfXn25kjZ6Cq0SqqZGaZR/0+9ZDVNgvoh3hRmV4
1xremwlkvqDzM4BRjLwljZmVm5xPsUoYavXLKqfo2uHSQprnGnxomdzENP8M4ly1F6e2/Xi4n37y
DO5ZKqkVKJ6bMV9MWTa68WRaQC80MC1Z8dypxa1mU4JD56IN1lkHjc9862EG2ZMIjYXsRYS8vULb
TLmke/nRmfjcnZo2U9N0w2Z0lsqMltm1G/zRCovOzBBokpxQDtcV0hwmDjJRnkqclwg9MpXMUcUD
4mhyQFaXoFkRQ8un1DlN+SA8L/rgLvffS8mm4nb3exnmp63TtOmwFdugyzI77cGK1JbgLDuUZL/p
sY/FpmUoqvHck1DpqXLhGerzWsR/NuS/682OKilUZD5bIzukXrDvyMbUQt4Zuj8smFs69MZVaQGa
KsLNUOd3phY++PVwXcbFTuv7K1HkL01I1pkrqxLgVls2d25nkcsOqyTTF5JqMwKLyoArreoXTwvv
mC/p5FKw683x6HvBNlDGc4dgue1dx4NC88Z9C3hYY2DuPCZZjcHf37dXnZdkP77XVGXmZmHoaKJ9
fU1N1BhmqUVAvUqxGFGcGI1u7zbNqvCCW1UprySf2lDUmluj7U+VCbBBF9t0uq+n1pP+yaVqr1jK
Q0B8Fcj50ZP/DiaYixRGbZKhEeYlrxd+8rzbNv1kSF1MgDTtqQQ5+8kpKq1ekozU/OmFhuGr5Ba7
CLvlneLnsd4l8XVP5LhQtJKSff6UK9CIhLr0I/uqI9XVddDmnbekQXJLgHeFd16STK1G3zzoXfRc
DtUlbzh3xB+/GPlc1WSn+d3TF30KSJq2i/zYLLLDaJgLnD/9HSeW6/2IgKFJDteJXeCqq5Cxno7u
yQ05Jva3Ghy/OmkVAydDxP12yuDf+VGwGFoYxvE/RaFMkfBQJ9dGWO0zc7wrFAgcorpj6g+fhbRP
KK1/3/xvsdX8U2ZesaljKvg6EaUG+TNbTT+0Nja5+dIEp6B1aTnV27YBwhnvJbpPnWWt0S5JW3lh
XA9RvpIs6cLuqtOTnNsw3WD6LNEGgc5HefHT7hZFpsmFmhLkUggNkZ+k69mgVpPa8bYuxxua2acy
B/2KHavVezdgVIgRrKTQJEcD0mqi1Bmdsmm0pCluRQeFwfZva1/9X37oNA1X16dRWKR1X6+BbSdj
o/Xs3WRXZCvdSra69RrUwlXwRP6gL1QrXPkSYiSGuonlZsnfsxSgsuVbUxSIKXXjY5Haq7F+ie1u
YU8DkS4YQO2nu0oxlp9nYg0IRmY/0kyVuswS5M3ymqqd5GTKpowAcWctU4iJ7g1AKeSEdbnKOkrC
yVnvILxF6U7CPYlwPFaZuhImc4KMt8RAnANXLGzG5uYVp7MLSKDl9DrJlUVJh6wOUIQJwA9YF93u
TzHO5y+ZX9UoyqguxNkhJjkMxjNjq4il7GEvc9S/P4ufvBQAD22yoEIwivLrpkldVmaNG7JpzHRA
f2DAvcNmybrVSEkpCv78vty8GT49ws/LzS/SQBgZu352KKJ3KoSW7mSw3+NXJDbbpdRtfl/tI1if
P7DPy82CRZzQ4BsGy0Xpquw2LkNLTelt1CjlemcVrowvIS4v1NXv607n89uyk+v69K6TuPHHuosQ
26tWzPS0+o1pvgX6/e+rfCRfs2UUWjyCse/kjLI6+7qgyeRMazDOSUXLzGumkTZEGv7aiv/2iGrU
NEBqASfRBYvdrITaLDFuQEkCXTBkr60vmIkf7tKX3zP77NAv5MSljn3I7X3MkG7rHLnv5KisGIan
3z/+hyfC1FRGhCs4JkV8oBg+bbFWBW4nNTyRENobIDu0XMEadRUjP7pLKccPhkXVQYxMtGxwAeYs
JcyrvIySFlK2CF+7ql9KJqNeGExplyWV7o2pvhsUw0Ix/LEECpDqOUD1FQtT6SUacehIGMeoN261
BGim+ZxL4QXX9sO+E6ILDQciT2MrZ2GFX8qSHjBk/JCbK9U+JIgv2PpUGUjES9F4i993Xpmu1eza
fVlu1l5Uo65N+jRgaK1PUbajjfFmT0OtV4H0lgJMVY4D3HidYUT9UTYujcz94TA+rz7Pz+vSVOqo
YXUJVlG+KaaJm8nfTCaEXQ/dejQAk/QPYX/JlHz/aiZXWxhI2TBIqz925dOFU4u+iFzTSA6pgEvM
lE4iLvrdf4p7+LHJnVxtWwvtztpbNhIQqvD6913/bji/Lj97W+2g1qJpdcY8ho9GvTdxZ6i7IfeO
ojZUL+v8+3LfrxQxn6EBeGCiJFO7Z3baBKzWjrLKlScCQUY2tc/UjyO6qwZO/VJS/9PHqTTimfmo
6pOH+GovlTAYWj9j1qNAX00jAG43SbSiyJjo5qLPNhiQ///Psyiy2RoYMGA+MwcrKYPt1m4IXMQ9
spjZb/LsMWBIavcgxTe/r/UNY6cC7fu82GTKPt2ctCBRSbwoOejyJgeAEUHzGc2NpzwU3VHKN9gt
jtCs9xreqd6n40Zcur0/HedH7qEAeZM1c/YTWkaHWqodJIdaOuLlk2FPKkq73Kw2uvgfrs7ntWaH
aWqxL0cRezsFtaw3DJsivimhqivH5tI9/cHDs7kmUCJCGBrwH8CdT5vrCU1IZcrmpugG2A92yuNk
9BU9CsaSdudsymWBbfx+pN+dD5OaGUwq0/FnUPgcwpQw1WNUbZEcRv+G7cy4q9UNFUnjkpf7wdZ+
XWl2UWUmr2uRyUpqHi97Ku6IdzZ7O2ZmT7InLKShbfIoaS5NA1QuvpMfPlTXTDAklNpIV81ZhJGU
deGKEqNXiw1Wpxg3VXBK4z241N939FvFF5DEl5Vm9k0uErcAJ8KHquc4YoqHfuaWlt6CR8GCnXuf
lm9JcuGufjc8OiYOnJ72UY/7KAZ/vj14CwB/WFW+7z8BMHbHV19ZsQz2crH5/SvV7zWar+vN3kbb
+hGZizYZOtSz6b26seWoiPbBXG2kU6r0x4YxtzRRT1PW0lEpAsez8gft4Glls5Bzd99XYLysZaan
VwJP//sv/GFDKEzq5PqA83RrDmhpy15IZm36B6951dUzA/KS7gw4toWbm+yH9v335X54vtyqT+vN
NkRNLVMCPOIfhmm8DJwm+6Xs3lXGoKUbU4NdMKFkwwvH8JGufo1gWJWx5MLQSWoNMVu1D2JbToXs
T94tUI8qiojxw5T7u8UdAgugnAFGav0ZfPjv3zv9H88XplxlE0tONaB5xB76VSdVgeofinzpZqfG
cqZgrSvOY7K/aBsvLTZ7UnXRh9XQDHyld1MHr5wlBqNNqoVs7v4XSzEV4v7fl82S76TXCiWYthQg
e1htSvMDtR6fK/3C4f1gkr4sNLOIda9ZVWawhQyP8sOb0jySpYMTvxiU/Lh9ujbh52Q6YPOaR2VS
K6qT0Z98Zg/RpTVfcJqacceJL+T4ggH84eHBtgBhahnIKuhzS2SmemhElitdiRrpj7NHXkpdeUls
STCt+d3h4vf9UBADrzFBndGb0jC/sxhPCXqgrr0qXbmMhlRGR+h/2x7dyhX+zG7eA0p9lvuuaRtq
uAtZXZiICMD8qF6cIr+QMP8QIwGeBkVHYK2Qys4jQD3xh9p3peAQjtcRLK/h1PQvRis5uBwLvQgb
JZ1y2+7jvFzG+XtsOPQjfn+bP/hafgMVeyZeG2BC503Hzqc3M/o2aVRwI5R2hSpvvq/UUxd7Dn62
Qd1JkhwteBfZKxn0Bcv77V5zy2zM0bS6Bh1jZpNqEgzwwB55jdLe8wt4RISl5FNRalywQt/tH1cN
Vit0C05eBuz/NSJ1y8SthhqrGxQPmUv44O9rDz1BgBqgR5iNjQ/SKFEP/kujvV7Y5skSfLGBMF50
AjVF4foJrP/XxdMmrjKIMIhdj8sRxKY1CZtdeZsQjw+N6THMGEWtrpF/dvPNlZAu2I9vz5rlKb1r
CnPnLFuIWTI/aFldFa4hXYEMJXaLrGIRGxvoFZ53n3oXk+UflqM+A99EUD7XxQfJ6lOEEYUVuO2o
dqd3rQ+uQ7IcpQU4d3CiJpOXvH9sAfpbe6ha25lCOCZRy/ayQmUjH+8rud1Z4dPvJ/Ch0fL1BKap
e9g1hbKRUOfJnSzSNtbL0b1qjb9dCd9VK1dGVzg1+gRGYy3wipUZrauidjRYkBAQ2CiJqfX8Rz9C
Ad0VDURE21z20rvPULAMaA5iSiPQ5mFV2Qic5oB6c/hqcJC9mwnzaAnG86rvdfiY9Mryuh13FDLu
AuueRkEPozhgIQRINDBWKqT4Xl16HfpeASXJbli6kjME8IwZ5kWlPjGQ1imegvFYGEiYXPsQR5Xh
7P4lfft9q76R8VTskW1gIEGJgxi3lK+X1Ss0kZHPu1dex4TxFJnO7DXSTjghMDkPrbLR3bXZEn/v
Q0T4U9SWjEuG4bttpN4+eQVzqvLxW2Z+vAeA7hla4U5N6rWkv0cxmn+RNUWBawhjmvGCkSr98BAR
VNYMnKL17iXq2riURX6P1ih7YKFlXi1TFb9dnDzMhsDzc/tKCH8ZCQ/yCGpazKrR1NcpE6EvJPlX
7pjdXjiG7zbjI262YCMBMNDlWXTRBKEsQiAzV+o4wmzxdqULCJaBJBnhmtrt++GFMsGEjnNd/gWk
cIK8STFaaBef9PfOM2/ZFvgpslwFAsHMgDVtbbSNsD+KB7yIwPBAuyHPrkZEsC+peJGa99hXFm7y
3GmAajGkai3R1GeqCzPLlZaxpNZRUR512QfGevP7Xn33IwS2nBNl4Y9LM7uxoKMHALBVcpiQ7xBq
+s3gMsagPg6u5/y+1IdH/GpIprVACBHJarD3pt/yybjFdhLWIXSVg/kyAp6OHW14i85tCugQfFmK
rm+pLiE/ArDamPTjG4/ZsmBD/O6S7/5+QQRZHJQ1QCgK12TmPXGdUmlGVXwolCPl4CmqHkFp0do7
2cY6MXZMtm0QSnnLjE17sT/2w8OYWicWSCUeqNDm1eigSoaqHYt4ku30aHsSQQXJTVfjv4/uP9Kz
FF5g6X0LF7mAhmnZfCpYQNijX3fecl34FEodTxUImpn/+V40qo4AMATQT/OSIZyuzfyoPy84/aBP
R11qnaooQYf2Lpj31HulCsFHEhyK8ZgX+TEpz2P40I7q+vc79tN1/rTuB+rh07pJOspKYDXxVDzz
5JccCfvgND3yiyXP7yWIaU8twGYUIi1i8PmeDvJoUmaND7VKgU5bptEL5FAroJj8ooLOBjO5vFiZ
m4zFt30F6zeJjCiWPg/FysxqAlq8LBq8slqL0ofxZl6qyf14XT6tMnuostuqgaT9537Sk8Iu1OXm
pmyu6Qc12K3fz0y5tNxsJ22ISZkk8RprBF31cbjTi4e629TavWr4KwWYftDtq5DBWfom1WBMjS9Y
CMp1lGHkSX46RbCg1i8ZiW/Vl48D/u9ez+5wX9Xggq2SaZSEIMRjhf9uSQhkMr2CrJhGlR2B3r5U
UvlI6udHPCUWHzBKJhLPdsNX8zSPINIfzOJB1jYThGJCU6jw5eT6xVTWcAKUhmmXGdL1CNab3soi
yrHSdMHG8Cc57Wm5Ojdjs67LCi2dCaUga5e256cnbsqmsDRaDWDsZn5tKHp4ry2nBmCJUszkz4YO
bUagShFlGB6cV52Y3Ly+2Fz5DrrkZD4vPbufQRFlJd00tmhE57Q5+D3MIQRMKusUD+jUpnQf5OWE
kKCKISL56AOU85V07zfn3nzJs3cDqYnxvpDumPpTe9pqjACIyltbWUnVNBKvZJZ9sSsimqQGYF9E
5BAY6BHMZ/CDt41L48JuTof6/dD/u5mzQ2/SOJNTD2PCGqgzh561VNp3DpNMowWI/fuL++nBARfW
qCsBMCKx+2qdU29MzLxOkWooJ8rbuqYFxaoEIhNuyFLrnXsJZPodzTid2X/XnMs/e5VnZ72NPIRo
lw2zBwEnmfKfwRuXPPq4+DNW56yAy9e0a48UnrQW6HmwqDUUbEjuWoSQO6akqcjlDPetQnEzuRPD
6wCz9HLP8qenbyJWTb1DAGGZpzyQheIyaidRDebdJ/uxqtZmtwdaDuFFA09N31hW738/lI9M9tsd
0HSVWJFl1Y/A/pPvchPaILLEDoXUdIS5o13Za+9p9tq0r1lkrmMJpUx1UQjEMORNZR4ZzM0Q3nKR
ZY8xna9WY94ir3CKKIR3GuSjNgJrMx9y/b1BsCArlvj+WmGwtXuwwlMMRDtDCbtn4k6CfD20Tm/R
YdB0IlAQmQRGffmYAHKPYHkbmeEocrItmSICj7qLjWfR3ZuRtgcIu6QtiA4hcl8QvEqCbq1HTEht
8imSNFl4KGA79Gzkm5S9WiNqanl8wfX/eKk/bd/MHkHU0Qtt5MwIquwGENTZjZM9AS1PKFbo+QPi
/f3EfgxoTcjpdPm528ZHiPDpxMKhlO1o5B3pdb2JHjVPA0Cx4cKoBO169SeAaK8wuLWAA6KiAXlj
1/9QSk2jy6H1j9aYIeHw5Lk+6EZ8fdJNFBHF91l8aGt9naMGbJFr5Paw0JJx0VW502rmQnSwCf3T
lJtLFMf4Xw2yzOImEuGbgmqBmTd//FRaxYVxPwFiJ7NJSSkO5UOSyeA0yOk9dDLNF9++91XSS5Lt
knEi4olCANfKX5furS91ThW126JBJlzTIURhi62X0bTWZO8WFWa5kv7AsXDGd+LAALgnyIOgOetg
mMsUKTD+004fch9hluBGKhlJB/M0TpnpjmNpwW6UBVNe2UWp31sFTIe9XK3scQcXrmrXZnkr+Wdp
3KEinSOyNsCCidBkN82NSp9AaSGw2OEyrtxtnGdLOwSsJw9LP0+OBV/XNEzK0vdgUXx5QA0TiTlm
X1Y+H4F3i45dA8PCfVFDAVwtXjR+vZiUbuL+xtXeuvSmGtAiC09jMq7S5L0AUebHAA3Y6Sozt/qt
CNBJU4ubfkCCuHmx+WdNWKamyXzoHEVQQ15mAUJ6krj2ems/pR9ZsdcjxCD6Y2AgZpoor1HTL4Q8
OtMZKrHsEAUWw5uKUV3m3XFqpXo1E3zdYO2X3co3peuK5BZUG/7FKAcnDVQnQj42Ab6W+yoDyuJF
Wcv4y3JVMsU1vZBm/pjykAdbPBMxddBmdbRR9oqR4hYKeRbkS/UFWZXbnvF5JD8lXMkNsFHH940L
+DFtKnbMbSp+hxxr0szB1X19FjDmxiZsJebymgw+6sJlkXcQ99GxV98zRJoYTKEhiKYPD2OYb83k
FKTjuq72A7iduDEXAemLaoAbCf92oe6IlOlmyY1Pjk7Dr7L0rRzYjj/eT38y6Pa+aKBgasjim/Tp
VNDOl+QXf0oAPn/QLFDoOqQBlMhFHkYrF5J+ZPe4/hdFAT483LeNo7xMvfdDaWh2XsqoBG2dNQzs
9F9lcT1oMBCafZ/Gb3Fgnks/uk0MBr2nDbTN956cvmVT5brbDfFaUe5Kwfw/qFegYovMA/8ZLwqb
+lMaPjLlw8zdbQH+3muTzdC/ZcjZDDHCrA2DdqsLyK8fanKCoouiy/TQJmTF7AoUyDHRQsijA/zE
BcgjD13S6G+djxC0HmQStZw56tigyN2RUoA8Ky9BOj5aI/PNtEj54bvopm5+AHs/+QnudtwYsRFN
fWOPMUV1Q8da2de1vwYkHba9k1YmV5JNim+s8jxB5+mdmMmNSszTjvHkzxX5nROIAnQdq2qr5B5M
4YJ+Ly0A/oLcZHe4GBPmgPc+hspVtfVKBDZBMlZI0UrpfSM958z8JO32lQfNrTaNVm9/d4g/RbGf
v3PmhGS9HuVK4Tsz5cwv/j/Szmy5cSNLw0+ECOzLLVeRIlWiSlS5dIOQXRL2fcfTz5d0jFtCYcju
Ht90290uEEAi85z//Ivan2jc4I1QBNzuv8Ufdu2hTnBOqdIxpnD16CBnL7i6sI98xBRDOWmbeVqT
DTVkm0DF/L/FkXiIcKKKtX8DSporFcHrmU5ApmM2PflQ9LqwhyGOLlUbFVPWystYCVaydWYfgM8W
w/GzjOIWljaHYDmQRkyuq8Dmm9x9IEuWyzFKIrn7WjpveWlD58QHzcE97YILxDlKDviU5KDg+oZx
0hKDsPSWO9bcG//8M6ZIax/YsqSxHbXFyWjRJq2Hwl5wyqLkUrxbTcTvM0iaCNx0YC4K26XfZm6W
lOelU3O5UP2IFc5qaINiFAW25KPUoJpI0lfW3GBip0SukpJ+8FlTr4j/s4PTjmK93Fjysy9Cg0Ju
2mI+Oi28JCczyjYUP6mM16OZrSRjl3OO+350cB9JX5f8pWVjnm7hXY98wVPvNAywX4ARnPatNTaO
gbdB/sZhWCdMEf1yKRBYWSIcJ4JWQA2Cf/7SGRqiTH/8Hd6jkaRtlotH4X6XmP49pkwbUatlzrEc
zraKS4iviWa3o1Yy7QiJCMFNPtrcmBy1Wtqn+VZUATW1izDASNqX1Dk22gl4ubT0b2oQPA/EC7KD
62wgsVYtdFNZK1GCjrdeRMo6xO3bidcSkZz1a4GvPbPSVZ3X32wKkzZUkMoUmxByf+q+DLLz3WJr
d0jqWTpScAM+0ma/QJwHOeZRnIDnTs54v+7zoVD4FJyzRRU1GKdUoZOM6/vQOqlu8Fgp5jKPkH8S
DuXLJxgeREN9txHi2zvDK14ZpImnpBlEc3CQ45vny4QsqNWuSx9KNuNB3YfMp1T8JEYnvfEtX+De
6U7mmExIOByg5E5PqCiLqyg22ckoC/HSCDG+UdfcDGdhiatQUZ5r5SPq3lBLMk+K42arJOyoFm7f
Gq6+lXPQ41f6CjOmFI9PZkfBK4uyoKr2DuZRknS2pXfqFicgdwfnRW98d2Ksa+mtxftKKPrAaHWg
dtEkhQV5tPba66OfQ0Am4i1w+NLq/3a/FgQuRsnA0tPuWh3D1JQ0LO6iBKYAS9PBMoiuqUMVrrbS
/Wj0a7ml1kWbnq1dG+MMNBM+CF+ovo1a8Afer8lpsFaSvbX0c/Yee8qh7DBwNV919Sgj5V8GvEBx
TnImoh7hcaj418DTMstqY4znmD8UAciSolnHwTGA7x5VWzWVNk535r+xfaPVH1yXQSKBABGlYCm/
eKjPObdVIbhSjwrqCvpqqQpXeHBuysT6OZTbSLdREP7QxsfQwi8UAzsvP5XmuBjkxzXaMlpiR10B
ule4gdH3GNC8g9qllcnxa3i7vjvpc00xU2tBedQMXZ5iCmprV6qittHBrLF/ydzHVDe/IXB0Vbya
mL6WOJMMivPURBbT1+aomt7DInCdVR3SCCiUl8HrmG08EpiJqYbWEpEeFPnDMtZIG+brB52s5BeT
IFE/cd5clZvJyFSTtEXcJA8FGkpWsY9uztZ3vvxq+DjXRi9iK64ShNHWLhmaja8/qj3+BhDlYfV9
06HHX38OvzPpxMHx6TlMwAHTya2w1ylnB9EKSz+D8ZyjknJY/YWooujXse5c9rH+zCKB/bLk0OjA
Q4T6sqJOiznXcRddSAERD85/LKsRPw+2uAzTQdAnJ1vY6JdRkPgVhVP9BvLd+qRFyW9AzBHYiVgh
1x/HzKrgCFVA/1CtM44TYMKnejQfyjE1QzwtaQrRFXJQ1BdeFF2kl56pEK9f7qJ4mHzwX66nfr2e
l434pWFhdwDYNwJvNYYcBHSuhUGQCBCUXRMiqGRPOVLB5si+o3XtwrSspVheEqVNHzU7B4irqSme
gwfxj1GIUg6PLT6r7FsorcxlIf0KKmySq4exDHGJT9wFToYqKXj66inKltjBNivdWWTxpiOoYfyD
r5wSiV2DbcaosKFnDAhQxRZAHV1GxTrP059+0eA9STZKe9d0ys5KsR02xt31R3RpRKePSOH7NIWV
L8SuSelM/aYoCiKgQ5O9jHgWu4QwmthyKTmOINW5Ljy8eQi3doy/Rkc+9Lp632rdxjeDFfabyyCx
1tgfVaa/Djxz5Zo15Ol2rVXdMklwdStQBJbJqsSeZcRSUrC0hlfc+3T/Zw7AN5ic6tHPDDSg9Qi0
i3BSSuge2nbdIoUWH0LMHi1eg6T7a3TkgyFH22q8cRT+rlFCPUXgDsNh6L2Gbk/KWreN8rTU+BBA
OJ0WU95838TDW0DnnoflHcO8kARtXhGoSR+0e0UiKiOBYPFRhn+WwS0yxdy+8eX3TOpbq0vLPvVK
DHe9N9/C3CpaU7uJ4yjHlNEsf9ZDcZDs+qDE4wbGOqew6CUpM4MxeNDqZKNjemL7uNGIg+76opkb
Qaqw4HRmyAa6NWPytEZNkpOuTUA38pPHZt5tffOYgDm4+NErQiaAFYBHBXn9ujMYBBp6ihXVhnlF
4MHXzzk0AklqHEre2HtKpXPSb8VADED6/3eZyd1ZXYa5dc5laNqpgbgnitubm9PsQxQqQ8sWchJI
qV/vBh65mhixEx1oiwV0jsADoUXIW2S1Fca7RBIDw6Hw1tqa24Q/X3eyKXa+FbqcWFR90rHVSYgL
V+kPKtGAzPlCWca3xAEC55juMJ+vN3lrQKZu5Hs8TiyBK+2E8g/vaFFjsWavv7hbV5q8ODDxpjFc
7oxaiacJjXhokOcc5Zt8cPGMfrsnRo/s/fjOQDP6+u7UyFf01h8jjIpIBcaIw1KTXeHrpw7UFK0d
PHSLka0A/LIqvE+a7u76rc6+RJ3tGloK4yJtUlcokW3rZssP8GxEy+mTmJ9plIeq/2BIjy1GEYrl
bq9fc37FWoKQKKg0uOJ+vevAtUM3HLPoYJOUSIS4k+88SjaDYXF54m1mOWmbsIFdtqnrl559s5+u
PFmzUhQlgS/FFA7aSa0BcffU1+DFfXqjcL15j5PVWnTOkEhxCs5JY3phyNhSvzGsfMdagrwlKvLU
8G6DdTNsV8xQP93jZE25Q1hb+O9dvkvD8UQh1hj5ndQRtOZiaaEUaxrEzjHui0yYdN5GOcT7+21V
g1VasnAqQTj09f3KTu53Zg9+kKhbrVgr40FA0SZloNCsklW2dKnCb/Zlv1tkcPhiTKqwotgOiRT+
et3GGd08DDnsIDt0T1aFrV25lBUyrQEZxeWlhB4y3lvQDQwz2IJFgwCcxJqvxUpH4Vjum/qhHh+o
UoI/W2lh43Z3fQnOIE4quBfmApAO+GvyenqFcceo8XBUGll0jS7xaEBsQqnsEnJwo3RV5846TXje
YyOk4cY+uZzramMzOi4uf0H8HjWkEzMd9cKXuGDuWmY/cBz/aPryIcWFInHT9VCJLxDOyt4K3E3A
YKfzy/UYUtLugS6eE+wjSy97qAbzW+y893iS6Wawvv6M5j5TygKQQQx9HTqLry9S9mo4S6LBhrAt
ZlNUxFYK6+sya7t+qdnP5fO1xA75qZdomkzF25GKjcWaYTkQAgH6hdA+iMEbKje3ye46RtN+bt7Z
cXRjOcxWjP+6Pm3G1+urWdB5hsSiVTDChzbh5Q8p3oYJ7atlPOLDfYF0XDt9ELM/4PReJStRJyG9
IFlGK7dg8zc26NnHjyiKWYMQwl2oEJ8eSWr6auHK7CBo4GCgMRmMLzp6+xZ5c45bqjLy/udKk+PH
S3ur9kseftSd2SVrhpX6eB68jyFCs2lhiO7Ydwo03/5PsFFXOvfDZedsm58xnoRpU1HrKzjcBnsx
J76xNMQePd3HNN1GoCAYsL85bISd3uUl7oCHlh2CuXOHa1+ZKMsEMNbqX2X9naGvYFA5ZoF4bQWP
4cYvmIEGVU2QoLGQB3CaNrpu5FluFYQUyOURjDgkNYhTUiUWlo/4uxI+NnCjblxT7M6/3bWpmmDz
YHk4AXxdkJGLh2jjs2PAqAWKr3Brx9rpAKMofq2jlYmve5F0i3DYj0worl98tl9BffnPxSelwZBK
aWAVBHSwM3rxmp8Q1z+N58jNV5wXwJiAowal7SCbi9xEVEgSCoPsTuZJ+PiSIia0TwU2mDd+19yu
/fl3TY60bLDqJB/ZtTFIH7+l/aPgpAT7IjuHxCUHgK8Xqy1qNKd71/Jmz2qGSikwv1Iz71wC2Vmn
IHks46ZIloA0/LOayBfdCO5afXgvSE+4/qMvutzf3ySuESLbwUL4/fVN2kVl5ljZU9yJeS/flleb
2xCrYCO1jjmem2ndf4xJvTa1x0H5Pvg4mDlljAkQKfC5fs/4v9chLODpYPfR5oL0YXMNhwESjJi2
x4a0FvxuCAD2nrAFCxs5A/JvjKoC4/51yWS+jqIbNeuMQgAVB4IOOka07ExTvt6XZDetVOe8jAgP
G+1kQivAYRgo0wXct1Nj57BN2+YZHCSAc8624XQnj5nA9ec7f3RQxbI1WLomT8msrmyZfi7Z4cHx
3jz1yHo1SHKNn8RYwwDE8ZoN/WukvjlgDjeuPVdjEaKjKbCvbUWfJjRYvdYaXclX6tgkp/YwrjQM
aWXY4BjFrpvmhbka1URGoXX9ynMdw+cLTwoK2ffCtoqc8NBKe5nJuOmuCvvM8cysMGr0VZzfIPvN
nkaiFDBwd+RImhQDajm0YzXouLFmDxC/XPcDaICPhzV4/c7m3+enK01KgZAwELWyCOTpC4ZJR49w
MKgDWfZUOxplAN4BUOzh8pmhcdt2ZY5hgh5QSM+RoIMdidPo06nbR55jY5kYiuoVhVpL89OwkBr7
xUq3doDpvYV265Y+bP7p/uuqk9c5qGlSBYYWCtZZphzl6AEs0VcFEHT96c7toEyHmDEinUDxN3m4
WdrUdYSs5RAeIJup4x4v0yA9YF1gsp9fv9YcI1ulvsZUCtaMzXL9+izrJoya1sDBF55X3X3AMynx
nmZDhhgFKRXepOCFibo7hXyJjiDW241oCSCiRBTISgEz8FaY+Bzd7suvmjxrXekSUhCU8OCmLzCO
1fRDVY9Z9laxlfIfosoVes8H3f0mtUdpN1byws5vOsPNFRWIuyAVIcqG9Dd5E5IsV045DqEQUwiM
ElIl3kVm8iabdGUq0HT40jft9sY7mVtpny473bUDU/fQlnXhIdHMA34HoX7G/IAEkmUpPfdMqtL4
Tcy9A414LtBJ2vKUBD4xrAI3S5h0XP9Bs+0iiSiIaCBjQ1efHI+W1InsOX6Q7T3H7YtJRgdnWa49
dwTFtAFuWQF6QCvEr0Q9JRRasRsxc9wwmARApjgVEiPLIhcn+lPzq71e0iSYwd4o4tX1nzqLJoDS
wGdiv0c3MTnxfM+uvCbiJA8E+4b4YPppLVvZTbYAcXMYylGOUYze9J2aYx+BDtGsEh/DcpmeM2YV
SnKaSeGhIHQONT8DS9ygor0AsNkSFX+PdYLTLvvsTQl+NcR1BNV/Lv758hMmn42fNHKIq3p0KO1z
0sULZj1iQ+bGYQYx6BDcv+vPe3apfrrpCWruQbbTB4mbBrxhSGPGBXE/uKpa9QLDvRsvd+5A/fyE
Jz3Q4KVyMorSUuCooyFuTzSfMIIE8g2FYWxvANOzRw2KRvSVeD8zrZsspxGv9UQL2PRhaqch3HQ4
DzXw5jHMPwTPg3Lpdg09NzbHYppQOOpR7FVU8dQ/HXBNlaR6iUv7ISIvSu2CTai/hMqjyRA906Kz
bTFEqxk2gM4UznEImTQLc8gmWTHuQRDCEGJp5kere4/ddGMwd+Wfi1mXT6iPfNLyd4EtsSw8uB4X
HgSOdznTUZQSVINU3h6JCyVtszzma511rLbuxuicszjUlcred9+C5j589eutdDC/pYh28bt3FmZz
2gnJGa0XBDFygqKlxOmsgpwVNTw1FXz4BXs5Ijq1n0qN/y99qaRpCycioyU/6U7zWjlgnPkukJuz
lD5JgXSPlfA3XalIu8lf/4vlC55LpCazFQ7Brw+6M4tCHR3q0oS8PyjFDAI5ZvWaBomf/f+71nQT
jatqMArKQQZeQPIu9s2oH6BqmcN/bIUBvKfjIoL9raPL5tR5O/UzQ4qNka0oWfuEE6SeQGkiGGNV
cuMLuQidp63T52tNzsi+jMZh8HtqFa3ZDmvNd9aWKy2Yd8AQl3ip5I1Jf7QOI/gk3uZJ/2x45osy
EDp14lRrSmOthNaqUVCByuXKa7V13rXPom0N4nzv8GV7+A9Eev5N0buNNX7DgqL3TmXRL5NK/pEK
PjPkaol8bBZsaOFTyZ8jEAgR3YDFKlkNpMKmcrz0FCamhvVM7iLTTlZ28mShKGs9BT8ZQQ99ZbQl
ae2j9ljVD70br1vdW/v+t7zNFrRra8Gmkt4lG2PbPthZ4NRiS5UgW6Ye3jA0jlmG2LW3tyOpPUWN
0R6ELu+vnLPOkhet/+6gfL++rmYHypzJ6D0Flo3+4usi9mPZSJWSKiWBX6YNxS63Sc4gX5Ftsgmt
LVWyIRwtW38XFETBuNY90ZMrRRmQ4GLGZwHzPhZUVnVy1AuScpjVd0xeRRdr5sPC1E+D5iyC/ph3
2GbLr3Lnk4aarpF141yx8Z1h1eLyx3Y4Nn8i/Ch9cxNgZNNn8k71Xlo72LlMLvriI0YwkEcv1x/A
/Mn76QFM+p4KVaEtOyxB5np2RWQb2HlG8sdSd3FTphXhOxNcj/SVCR845U3veX2ux0RcJYy/EPoi
sP76CkwfyKMuOSbsiqlQhykBHhax4W/7H7AyG2spdFdenK3RFjnacz7CsCONipmDoPv6b7a+z6x2
oQ8miS5L/XtZWcvB71ZdOjxE+rn2j5zeLdi8EuB+RYo4aCYzS16AeiH1cRYyEUdTtBRaQGK9fN7d
jac8WwxjBmeYyIsx6ZjslSoKfmXU2VSAf2Gu0HgJBdHfwrUaY3HzQnC6cVFRP/y2u3y66GTTxBI7
yJOCyrO2zuTH+P027pbZR/jNC7eO9Ac8EDRSCueweMkbYhOuX38WZWPaqDkX+AQfua8vtnHlesxb
rt9xbBKw1Jxy6FChZW1ddWs5z9AGNk5N+rH2otQHD+UY0DtGOdQkjJJB2GTvp2w1N97FhWr6+2Nh
KshPo9ycKpKTMG2KSGzw0Gw4Syj3BGXBgvEGKGw5cLiCjawHW8Pcx4730kAW8fT8jgYvZW+wmXBn
EfnklbSsXOxFQmeTuGi0xxdgmZ6MLVyaGGrGgHAJ1M82XBpavGvqBOfkZRcWZ+A5auhak9eag8UH
ZGwdxhRLAEFFkEWsXYr/gqBA2pJQeqf0EPQ7n0C+LcVFQJKPprWL9KO2V0pEahaBiJwOixT0J3Py
JTLkBOzegvdoqB+6ZKwj77UL+3spJPsEsWcfXKino+bdeOGzQwaA7H+e7OQ4C9yRMJm+YcFJR1LL
lrq+tymcgvEhIiaQrbAv3F0u4/l8Mq2eYNa1xmlQDtFzzacsRDbXV+D85kbmN2oC0X85k5q+ZvDj
FoMIn4Ix9beBQL+X6PQ0Qcdw6pGsTWHz6YFWps4vQmFu/ADxiU3XGtUvWAvwOiXppATWA7pR0gcv
uIdDIne7RxgYqR/+xrXWhrwFR6tJUqKSvH7hORjk83Un+42r+8lYeCV7avpCoQDn3LBOuv+g5O/D
LbdI0Tlcu8fJNpN5cqnHUMnEZ57GTzF6KbXdOvqNBmb2ZWKwxAmBXQlA6ORlJp5bW51E6iZoCycm
UyN2UpHtIeiJyFWAsNAwptjJdDK8ZjKZnOfrT3W2oxFNBX9R75Lk/HVHKzI892UjCw+e+52o0rwj
tRu784Winpld6XK0D8zkOQx/Xb/uXKP46bLTVRRbRgD1hVUEU8QP1ghGoLaDVmS3nBvnlAMiJ+l/
b3DKmUBB36IcaNkbwz09DRIRknRGZV8l0r2knoGWRhIr4rUDkDVa0GRTBR15s4y6B8lxiCkje7et
1oV2vv4EZkd4UL4xmKKj469J+1q4kpKNXRoeCNIUSDxjuCQaMO6J7+S23ggeEoIGDC35mt3SXNCz
+zKxCJCHjZ3llPACHpygWcrx0TJvRQ7MycBE0gAcBMjDkLUn68LyPZPYgBzIjS5z6LJTKLmEVSt7
ItpWSuN9Q/MEKS5f9ZH5KDHptd1dpkQr3LGMlAkCJYqzBT5k9ipF2doOO8R/8DHrZenYCz+0v9e6
vtaZ27o6CuLe38kkt1bltnBuubDOjj0+3ct0sfEFZq5m8JnxgY2GvtThVtruC9mKP9AHRFT8W3JO
cT0vnjOlg2J4C/qf3btwhAYtUzEINCaoKu5QQ1EV/gW/VNwjYhkY1xKUaYiD/8b4da40w5kO5yFM
+xzMQr5+0wyWmlrv+LhQgrOhgBLyNffEROYvvJ6BEait3+j75veRT9ecrGa/yLKWOF8OyuLUSj1H
PZkYxtYyhxXtWIVUpyjpc28ch7OTOmxfbAzehchuavjUG0nt+wq3WmUfiEurNnuEeIYKLaleTD1B
AZEt5I1k2otx3LTmOpZ+hqAeNC8l/Z4wciaP08q3NrHrnfWuDfbKwafALGXyi5mZ7kGcU5kUvuF9
cNfx+Eh0mggtuknYn10in25k8vxqp+srZP3cSLKujGHFXbhEqVJ2dWoKjeTl+u4zvy1CboFGJmDc
qRNEzkIdWhjCBwjau9KKFsB1SBuYldOTCFFrFT/5NMNNIZRVY/FrRL4J58c+ev2FH3/j94ij7rcj
91+/54KBfcK4hpz4pn7k96SlCqpOo9b4m8RJvgWXttPfCLl1UNnIeTKyEk7CBEVH9Uwq0/VfMvsi
8GsGK7GZlE4dkzpTCQyr4YcI2aX2YbBaIMMCV5+kqPvj5nRntsI0LF4BQzqUZFMaiyH3PjMqrqfR
nea5sStqrti9SeT4aisDM7uUv92F49qIdjGGi/xRu4iid4jPtzvX2epOsAsJTsPiZSpq81Sog6Uq
dqphbWkfln8WFjSw1xdW9DMUZsTKq0I2K7V9XksL4fAQq99t28OZQt9XbfLdHB6FwMUDYoBlL8SI
DoP+Mnxz9R9kqS8G68kPzFVq4+lhok8MUT7V5l3ggxqE76FzQSyF11DdFtuQl67HBDMT2yzpN0rZ
C0n0tzUnvDyJ3RLxOpNvLulsJ5T7gCIk9L3FdzcI163z3igowKvufuieCPVZRilnm2hxceJRC8Qr
PwqUuAbjn1Gt75z2lwKf1nwNSn2bVRKTfGfFfo/aIFsMPYmcQbTqtScDr5VoLTQlOe0TS6sdwru+
BmVisCZljz6nvUIErZPJx0aSn8bsVzDSBZmnSiEGJ1IXrf6GrwLiVmPVkvBqmumu9PNNjJxLy3/V
IW5pYL/NWZHvooy4XdXaayTXdez2ZQ/9oypvPL7LqXXt8U2AJskKB1KpWSuNvCc8BRv1jCH2NxYQ
6VMYdAc/JA3GFaOWqHyy4KXg6yTDToKTGzfqoib01/rJl7jURkJznII3fR/I2to2IK2V66gEEkmU
RcUfymx+kPA8sJau92ANPyvR09aHyvPv5bBZRGa3CZhH0oXp9bDMFwqEDLTHRdOvDE9FiflAWOOy
JmCtx/Oto9U1bsM+oiT67XlAu4NQjkIVz9Svx25mdYbViy+Z5xG6G6VjDi2KTP0IbdUbzI0AY65v
VvPH7qdrTioLU0ulXmPAJepoGlOJMRwmUEHyxr4NCiNKGYHbXb/qLL4FAfmfO530LXwHbu96MRN3
UZHyWKU8W4VDd+f0T0n1ausnW4+/ufApBqGicsiFw74qoaqu6modWx0h1FCRGFQQCYn9YnDveMeC
4aFmIoM85e03uVhn3AjiVP4QlfLcKt85BEdJX+O/45vGIkE4L8CCAacBSGALVf5la+6NO51tU4i1
gOatmvD5JpWU3Kg9gCE7BN12Rd5CUiyG4D6GcwfN8PpDnR1V0k//c63JbuR6bVfi6QUxpTxBq1sm
W3APSig2iKLdS9KCOLSlRizz9evO3aKJQwHiMwFYTg9et8bjN+jNQLQhcMSGfu/V69J8bm5NITCQ
mPlARDwcBx0KElwxv34gtTqSCIkT5MEI5QVqn1ON2Gv42fWo//wPuRdSaAszBrVcV76DycVHxbiS
+UhOxjnI+ppDWIDzQvHsMegWw9zEq3Yi+pa4JohieykC4PbHO8+XXhrEYhG2nmgR8YyJd3phU+Xj
UVQa4JNNfFfa0f2gQhWIt4NkAH6lyi5GVQ218q8C2KrDmkK1jEU1VMuKkHijosfJt11nE6tMmCSq
2yaRVxYDmxYFt/CcFlWKg6+MR8iw3OHMoGw4Uh8zCberhOwFKOW59iuGox9mCD7Onk022FDgdHWK
1Z8+mmuhdBtd/c4a7020PPyN1SzV8KHuMc71MRfCrxRulGw+9zj8K9hzCPLeSALoUJyHJl9jW0i+
EXizdRR0nEzaGC0OPx2++XW/VoJHxzx7+l4Mg+tuOUAmCT5MK30v0KECOIj5n+g/fRywbMJRJbfF
HcfdWQbwP1lFC8l7s8Y/nMfaW9fO0cNNo0gXPeJ/QT+AMse36CJEF7yMYN0jIEuQ3DbNsKx7e42H
z8Vc6EIqJ54ujt49EPkIjmopC9EXqilsLt5TPP1z3IrqmH+XcsIgsDMEggyeu59CpZq4GI4w4hWx
SvVlbomhJQL3RTPijQMA6VkvvYfpUbYGxkD2LOZC/P+hzC7q4eQEL5ryonoHx78bC4w12Kb85i2W
/9LjZgktO9M/SIRWHbT38Tnnh0rCH4d/2VCPZkSmXXXkEFijEkqZ5zuMLcVOiCkdfC4r1cA/rY0o
jvTqAZ2lsGAaKQxQhxUZoxdhLqaeSbpGkXrSkTYAh44QR9jDNPlVrCFAPLbvgBsRZSjsgQQPKdw0
fY3U+28e7EgxbWJ7HPNiSTgNLjuPI6axrfmokdaumdI6NZs/zJKLSt1BcA5N/azQ3shKs8m1kDxJ
WKKsNy04mgSIU65ZGANEg3Mfux9V91GJBGki5Q3uT2d61Ko/0G8v1HIvHliXJosEfzxLggh0sLVi
eXk4CDIh9zaMxV2O40p7zKG5w3fDB2upwVm6kE2zCNtM6GHmS2b/8sueW3kf9fcYLyCmF8VwrvlM
oz37uqkU73ncbpLmIQNnL8wb1KrZve/ThjTBFMdB0ge8Jtj7mje6vr+bH7rCm4Di7OAAEzyVjw+7
EOiXX7c+XlikNwlXEoYlacZKP8bChdkoF5r7U9W2HgiYtmXkSNlCOcl8B5Scf8gCHtU9AUXCv+X6
zj9bPKDiw3GcDRkG3eR0S3M/RN2sBgfDvCNnPmNaaeGF8OrmGf5HDG13zq2GfRby/HzNySmXSJmf
pgXXLJQt4GKT6Es4wotSBf8vj9pwyEQV6e9qLAEN786AF3mLufd/3LcOOIJ5BMIX0QJ+6jUtFciz
CzRx5NHpO0sPZ+pBfQk8Y+tzXiA/vEQCBcqNo3autWRAY+BggsaGPJmv11V1t6/IR2Zsh5mge+Qo
UYw9XzqhHlJ7o5yYX3FQ+bDPB6aX1QmAh9QE9bXRBkJZjk3JcmRKqyfsvuVezH6s1Ny29YdnfK9T
jDOpVVl+zNHdrlveiWFOUmFq0i/L7gZSdBl+TstkBhd4QGgms8OpCUTj+Y4TjijnXLZVwZZhtKIW
XJyjwivKncjIgyAl+R+wcimeOSV9pv4DcdE+c84krc6UDwI9KzMmRtIdAekIKu9rR13rdbUgeniV
4nbmD/7d9Q9m7v3BMyVDCm0BwTCTj7gMHY+ZO6pbvGEXXdltDMleCSdeDig7iVfAI9cveKkvf3tW
cJRJj4Ja+VtiH6lUuY+tUnTozT+rgT3UPUKep0CCTnfOW7jL6aoL3xPr0Y5x0U53WuwsvIbmKG/h
9wuo+Ecl/1ETxjakb0XE5A5LmYDiZUAsLMwpTNVZ9ApmqhIdJDydJhkeOrlbtokFWQKxBHUWMY1Y
jy1Ebp04RoUTIMSIMsPwkACCreHnK+jajNQJR4NMBFCd5v3GM6qdNwB1MgQTbgbXHw3cPb6W358N
vl4ayTzks012LxmHed1ucbgQ/g2p76wIw0gwCe41446qUrg8KN6Lyw/WKnr3MVgmIZikdO9jslJS
jMXSPoneRTFp4pEREJtk6t/VFPdELOMo3u5x1N+FWMJw2gra0giHxUyf0NIuqjBau761sO2XZEBm
FRUbK3pm4Yq6Bt0J0A2EeibzDDYg2svSB4WKOKod6dyVGylqoSc/Vop60E1MKDwcbLONsO8RdaOk
kEDKt8F4aKVTjYW0zlRGKeZSFgVBNohxKWAk1a+dH10wufzg22RbqyGCimGpY8aLJ5bKs08xwIaQ
LXXjuY/exB/G3+GNI5R7cvCnTuWZRVudNkoI7UWbypdG4QEuDbWAlyqMhUUxx+AEKLJU3lovWeHa
x2vv40QYE0b8DLdMeQOsiuBNyw+y32/8KFl1MSI9iB7CXkYgHz41XOfbS4NcAmA7DCdMUIOY/yVm
uqtKxaGi7UFMCxOKPzTWsA7Z88mRAf3KJiA8FwXu5RLdJoxaMLeykOW1yissJhlNYMhMRHSGVII2
8+H4hDOAgD1MmKbsbHydwsogdD/KPlwJ20HMlhdtv7O6tR4byzC50yjMQHaFpypmExWJysJZB112
Sz69/ZSn0mUuLb73QCueMFwLuaeIar6IgH6qbCHMXALERtcX+1ydQnarTscNIomX4teDI0taRx9B
kkTomVu9dL04NWrllcnQ9QvNoZHI+nGiheEIC+5C7/p0NMaM5cKmkQR3hiYmow3xyI1e44mJbouS
Xiwc1g881r8Vxy5GhNYrNC4xnrr+W2bgFA2SMRx0gq8xwZjstmClTe+I3RYyHoy1EiwHordYmf4+
R5/6bwxOxAE82VK4JPAnZiwixm7SoJapReqMIMyaigDDo4SMCD5mD+uMNcu/7gEyvHfJu3GuzLxe
4HYCeinjNE6XyeuNghH2csFlnRCKWfPYut8765i1wq/p1ihq7lpipmeYWCOCNkxuMWo0uzBKThSD
ZpKPQ3VRA3oI1pSj+Pr+81f4+WKTgidWm0i3cKi9SHbxmM6xdv0JzINIPqwhyd3KB53DUISHyj93
N1kzduW4XWpA9xaWeMAnSNVx0xbmJxkWtmxafP0s1Jtq4blxCvMnLHzES8TKZXKnnZ4gF9b4blg5
IpnPMF57iO+m5u4x7d9kEF8QSqehAjEiXdvdu+V+ZMOTk1aHnFjpQD/fNJ+cG3t++U2Th9HoBiy0
mN8kxim+Jj9TaFlwgsrEfnAon8LWXtnkF0Anw2dWHNGiG6cFu72B/R/PR9egrdgoBqZMB8YAStx6
/BbhB81h5hCXbmDcBwMPiaphpCTzpMVdEsir8QF8DZusulnY41kcSMLn1hrU/4I/zvOxiHBAIyqk
3l93VTOTzSZvbJ6PjMFQudxF0rsrzPTJ4mD8f8uubq71oYZDWIP0jqp82gOiaFdcX0anBKIFKJBx
xCN8Ze6Gu7+wAEUuXMXy2qciSCndxuy2Ldj8ezAUQ9eFBJD/+HrPalQUWjlYF4ZzLa+M+8EzdxbR
9mAelZ0ghDsZKKdN50wV7VEaqaF0GDyKShZp+9hQo1/fImZqanS6uoOLDZwmiMpff1DvWlVl9Pwg
qGLUOXjsoKfBbx1aKJKi69cS++h0e/98rQlY3mV5VkjoZsSwmAkwtywCQv4ba8wvtzR5xl6tVV6i
mCG22SJjhlsSskr8MjJpJcSs129qTnz35XKTOrjso0hzbSG+Y4ILcwdaFOekaJk4qKnfBDmP1eUw
y5KNW5XJnDTry9UnZ5enWFHouFBdYaNAN6AnYcMtmHHZ4fi98/SVI8z3yIHFGM4PdNEoiE9axyTp
+nOYPdjwkGKcB75sTWVydW84bhlCzTScM35IOBLU2YegyYY3OuvZVUQLzzYv9BjaZKs3VLfKpZgL
QdTN3BTz8/oe+BaT++s3NBd2wWQSbpBJcYAQeLKOEDRhyuFAqTA4MjS92gU5nnvcVPIgOpTadZZD
W9zhn4inv0bfomTt2sm3Te5sREIAkd+xdxirepmk5X1bBUIONmLdIV6PqOPFi2h0kUxVLQWhKGET
7BGSdXa+o/5lsnQXcoD5wV+tc0tENn9Uf7q7ybLFbb6OKsGsRJ3Kyh2yJY79zDqw+RKKcBYNEKlO
63X9qc4uk0+XnaxXAm4kM8+5LJQ7MU7AQRmKHdgapMr/ZmtzkKViaybAjsn7SxvGgbhiXGhHfBcx
nD6uyNWqwFveLJfn94FPl5s8UKW0xj5MYWzlPtF3pb0hhQEo/EQkJn29ntAyjbxj3Pcq+5eRPF1/
rr+nYhI9wDfxz91OHiwRFq4VK9DZsLpGD9sPB1qu5sMq7t0NFlB6tSzfFSwU1e7GY76kh023dSZY
kLKFHQbirK9HSJplfm14MPwsJCdS5TC6QFpYP/uJtxVbUofqDfePfi8Q1waCuOOvu6peWAGT9bwE
hA0XpFtuZJz6u/re6eUNLQf9slzoWAJ+BBnDSNxNaL4syoOUTDucAwca5pp93ZLwUwVfIwx5Df06
aWJUfg6zBn3ZU+YxqK6ibBs2yf9wdl07jiPZ8osI0IrkayatvKHKvRBVXRKd6EX79TdSg92tZmml
i8UAvT073ZVkMs05ceJEkFyEeUi7Yq7Vl+AjrHsSqnOGAPvplUhDYJRNByJ2wD5XneI+Ds4ZHNBk
ZKqImFDQwBUyjpAGhNRtnJlt/+UHn3p1Qhc5i3A16STVRwbQsKdM0O/AONTIstXxfeZvQPeBeuwc
fGvcDgko35JagNzNyk+wQAjnNeBIdciBHI1Q1ZutmCau0B+rMLeZCuDj1XJvF/78ZJObOJOT1o+h
ObSEzC42Inqt0JDEiPNPW/ZE9qN+rQ5o+EBhF/bd8Mn4e3XoQSVpzYh1WQg4M7mVpIMvEEawDNqK
8tp/ZyAY25OVradQT6mZi7hafXQLsDaBjqFDDuY/IGXw81JGY9r28UTc3bVozZLB5FZ1aAFPtk2T
qSh/+vGNTs3UJnAEA/WXQSIHHtu2RzTeBKXZNS9VpD2JHO5+hB9Ds//+I9ePmyqA5QW4A3D6AqqY
tS+IfAEpQN318Uvei/GQFoFUxMzL0Jf090AdP7bCdYRpL855gAkCtGGZahOygOjlObp/74P/HI09
zY/XCvt8lshXjJY0nzBqISBcsu4vXdr0/oJJiDCB66JAdXcnYQ9jah+/7d2QCLIWeF8mVg712b8f
oGgyPSsHrLiyeEEtX7lAQLak5czqeDRFkepVSu2odnM3Fcrb7sPaexo93D2Pfz7FZBryuOLT5sqI
3SVD2LGu0P4MWNCvPyCkBgCn7qAGeERO9ryydPeD/5iBSe1h0NF0XQkYG7SJ2XgxcOqNqc6UdRlG
95RZ8GTGf0lBVZeknsGMCMybFnI36U5BGQBnCjvQ6+ZDzeeMM4eERi1KhyFYYJlzcmwGQM8ZxevJ
92f3+vTEgbAJFgD01ABHTCEWPi1UaGjHy6qew8GpySvIWN8WPmI0BhAzNODC4x7CJrjseFi6MV+I
J0/Bbr1fT6HAtxgoHvqCpnJpCoRx1XT0I6aKwWxXopMOboRw06hgRWgFvdlizc6951vw7gzMGHaH
UHwGs7G/d8CY9EUUV/+MDcA5GAo6cCG64H2m0Qv2JvY+E3BlYAOTH4JeafnMKly8B+bBJQHyT6Ay
IvyafAaeR8WovcCmG6xv2OmFkD6HjRcsI3Tota3hda8VaGYE634QTzkoFgXI/gCJWOoN/R5UXxmu
OwYihUzok+tPu/txYKAHlz8R3Yi3Z/9xRkkjqK4NxM+X4GAumJw49H94IN2Mm9xX8nIG7psiR1sl
g3vXHEkcFCaV+JNJmStIylEjx8Ly0ezDLk9g82yGfWjaN2F8cxNBIQbmPras9ws+QqVdg4vyFhfK
pTqhoAexf3wA0J0RGjEzpQytD4gt2LkM+NdiSxR4OxoKuepVHQBpAe4WMhumMAf/y1dBLRkHI+7Q
QzFczbSb7TCsVY9QTQZPR0UbFPs9VKdyEDiQcojtOW1Bs64TWvpw60b1iu1MyIPjI7DaBprPEXCV
rBp1DZwL+s0uSMuZ4O4z7/Z7V56GdgagLzAFwur8e2GmfcpDMwSNkyIaPhrWd42kg0GRqGc92X/P
hppc7KEeKolfYShG6AZHo6GgZ4TBFlEkpHNxFvvpZ1aY7CyAKzFjW1xCZg7NFPMeP8o9IF1TYIGE
iAX7YfrSV3Hg+rCPInYaB9VW80tDQbE/zNeQqgL34qn6Gnu16dHzc8DJq0u5pnIjZKOWgc4T1smN
GinrW1GgiPb41e5O8o9Xm1y11+QKAfwMI4UgT/t+CvGAtxlI4qgIpc/Gukm6/n4tOErBxwfkgVtG
+2PT6rmeC1UG6gLEFS9AS6vrrkh3Pb4XD114lSk+gsmWxjlVUDxBpS+U+6XK+yzrU4QBYnsr3Iu0
gKGHr4TowUAnCoSgJDhOJbFsVT1arqN5guJSAmYkGs7QPAGaWIpI/YVZrjPTjoRxzP4X+x7o2P7n
zSbndatXRV93I96Mt/kmMa+h6IBAKkHXMzDE6vD4o4n3Tj9I9qLSgnQNgqOTr6YrnFI3OqgJiKsZ
6+fW/NaDqNzLLqP/s5yINRPDMwC2UPC3EXY98nQRaR2LggGd68hw+pUaR7d6HIO3njwiOwh+fesf
jziJnlBSDqtIHCJWfGKGeLhDGHE7RkUImi2tWJilDFOEvNtJMQjY+nU5DBpFXAHXGeYBzDQAxHw0
WMcCCo846xBrMbRRAzkQbSWPH/dusPdzRqcBl5pL8UXvI0COPdYZop9qheJ3pdjJKcP1lasurFkY
tS/PFCgTnp+Mz+7SB9M1JZGqONPrLsf4rOAsYjegYAZxKOSsMOIpqiOPqwW6sI9HvXuuQVwSzFym
jTWVYOaU2Qj6foe0ojIvwUigcVZyV3QTzBl1GLkurpDHI94NNCHsjBIGjzzmFx84hidfJ+kVNgoQ
hSBTzWvutK3q3lrf6axR5zGOun7V9l6GXjjpQislg9LhJoMB0JNnuRdk/XyWySlbhv4I2Te8PqJ7
FkKEIuCDLJe9IWwdRgItJFzvzVcRF0uoLO26Vv0IRxEVKJxUj5/lXryPlnhWR4FB02xawAzigYdj
rh8u4SMDGgXPd0TmYD+MhLubw+L98Wh3vjtyeQwF3QF0uE3VFWTOj7NRxTkMvi8yyn9MqpHTIGRD
k/3TouKtpXqyuBl2IDAZUSBc2iRo6ESfhwMrTseLTH0Y6bDyGDZ0W1bzOIGPUNfSOuZXGY8CWm0n
yHCA+kPmkveTMyu9AZBmdkwaFJiAShfXz0LrDGija8VZRlMEwEB8wRTgB1OFyGCiVsA5CmwHkFzh
O1nbs6w0xxKqUZp9TeC/sFOHRaDEZsEXLLNqU0jtDEYn2IM4c9MGprrNW+GhyMQUVmUB/R+6U7TV
ZhCcKvVAYVeE0YQl5Ysvfqupq2kZfCehU9HucXjJMMNEPALkLgFtohsHEDJPLahVOetwh5prF6Az
A1WqnHksB+sCDkopKDLIZ7u3uPvMPvNeeA0K3kybuS+fmBlijKivhQYfA3Ql+/FiuBfmy6AqKAjn
0KfPT3H/1pcvasTjMkkENxuaOVodmaqoOGarEaqdunrgE3wgeNmMCuYw+KxhAAjLZRgOjXRA+wGL
gNnsJ8OXLH6W+vvjB7yH8LCCNOQ2VXD+Zr9Kw1lfc71fIEaJ9yzULfoZ5BXO4JkDi5Oi3kBPCjPy
9c/pc8m6ez5AkPxBiROBEI/++cnVjkJUEPMZTuYrLKaKlDOvg2xq44p5JyMUnakdGZVh2Um5mWQ1
62uM9dwWYjgP8hCbumzyBt5Q4NfXtggdpAuWFyCiSyqyPowZklgWtqPfEuFOIzVG0IzUv8Tw+92F
l5hGxbnsoDKb+StWbFCBRSDSVtJPEG41QNQ5GNsCyMUahh60yn1LQ3Q/I1qOfJCfh4XAgXZ2YYJQ
AM959ci0psB8Y+sd2hs3D9RsF/lQdwu3fo92yZaqYOxcGXUCxZIhA5FLuLhp8NmmM6i32iCfQvA4
MXhuHkQpBdcevZbiFqgU0ivkAs0F4Qfq97kLIzD7Esk2hx/LjGLC9axNXRE/0a8ZZXSXBsqyFZU5
9jwjVhVX3WjTmI79aZbLDZS59kPSWhKCgDLXTTxCd9UwqZmBdE6CGh20wmYDTmftz4147buIuAY4
m8Cui/2Ok441pnbI+7Vf6HByKayZUsLYMLSYd4MCKicHk4OywmWfv7L6MSNKjkchCJaXWW7PtA89
iQkH+nYjgxAGOhyatIxQ0vdRcBx5qJYrMzMIiycb8l5bmMw4xdDK50VICkzqY0Iu1g3canEtF7OD
lifzq78SUxMCMVCzQQcwPDaArTOCm968th1see2yBHE/dLrsMxJ7g/W9MiahaoCDpqAajgnz5R7q
NyOavgZwHFsQ22JXRwzO0ie9RiE3xR5HQUwHATAqWnoZgNW/t6WE7giGNN6yengFJiOc3baCumUW
CRDIM2/qwl3lYEEydRIZRmCP9/+du1EGmwggCGruOKgmMESUCLU8DlfwcFEUST5Z4tdSyMVBpXGW
P4kJWOD866aCsRtjc7PTZjL1gai1fKzWt6g1zHZl/AUFVCA8zwPkm9LNdCgBpEwN6vjIHKZamDKC
zH9ONVb7uLFtsCiDOUoeuIkl1BJYF8MF2CvCZhCNGkNp1hFXG7gB07GGH1F7M25UUOBjYlFwZL3C
0hESJhHE6rDfUAksZN4IivcwCNGFnNIKNkCsdAE0QhO3PJzijbQOFiEQmiSQDFXCB8ViAawRz9Zc
sWTshaCd2eiAZ8A6u4lRXfCzjwH3AAKFms9uAl5g8CFCn0GnuVBHl9WI/Oo81F81HKyl4BPeJbjM
4us3omafjw6wZ0nQnVZg2zPvgwiNE5G6e7xm7hVHIan079mdLpqc50StG5No6Qs7IS8cGJdx8PYo
sGgFcXfQLh25SqnFmjufjHwn8flr5MkSSpow81M+Q+7ewB6sgmNuheaQGepJNWGhDTYm4KwlVx2h
TKGUqVsNKDLhbP9/uBzdySr+epbJ3RUOIzfADOgGXMDd1Sgy1aq7FeS7ZoFqKcWZNfzg9nw8Bfc2
0c+5l7DJfqT5QTdoOg819aXcRUx6CEIBfYRTX3H/pw4MEILg0McsipFTTELLIkhEhJf4zrhB0S2F
a4jxcCGihSIUBsRtjEDz8evdawz4a8xJ3lAFQ1Um0gUYmAhbCN7KEHUwijN4GywWbaAchjWGm0Tt
4LCO6xHoLGMHaCxCjdasU4gxqCOoleFfHz8cG/vXqQIOHTzh0IEPpuvfc5+mdcjNQhxggKoKLjUA
fnIZ7NSfEQX/yyT8Z6BJwnxVmmxQW5zKAIS7TkJx8CXjPhidHq3BrtqXEPQtQketIqfrseqrgYhl
/zkWsJdDBZ3RiqFmOwYSuD3zpz0SN5GB/z4Pv0QB+FrqM1VDnnllEGz9FvPxvinqVQfONYrMWbwo
EzdtL+uh1iwfJBR4zxPcsPiGKB4jA1YyfhmE0hL88yG9bhiki5Ixa5OQW5APEAtKzRHa90TA0m7P
fZe6Jc9ZXVeCql3PtbZyqtlshWYkoC3/wzeWmIELMDQIzExOGKHyCxWcSKA/IozUtwDHrtJOgGD3
42Hu3btIDv89zOTwKPQ8E8oR2xj1DwYoIbjDvKAcjhIvKqqPB7tluL8+GNqoZgh4kCZO+Y2lGmOn
VOzQwFXDid/Xi/yCDR3q/TxURNLX6VYChW5UdOgk+1A2G001bq0G5d1WUzfweGU8ArEanPGC+6+a
+9JAOYR2F4UUHZT9YLOZr9v+z4Cwd1aQhjv1iUDFqKCp0iAkl0h6BW+vBoPgcjE6SbbqCDA+iitl
o8NvQDQKPrOqxDdLHQAlLsoIaBuKf3nUEhHdzFchMIvausj+vJtlVqeN5Gmydq/zCl8d0dAMTfKo
kU0+SpdwqATzwGtLfmALGY0RIsiduOy7q43qc3hBD1L1BC+4cZp/fRwZx6wIkqGCRpq/T5WuDDpZ
u+IeaTEIZoU1izDZOHXsKNS2jALVCvBPhebI6iigZgZwxkAXAQPyrrF8QJ6WQky37wezkRzw6cQ6
RCfI6saPFMWFqFQuAzug2kbaTLHa4pnC393FDPFMHkcBqAxTkRBoaFd+yWHesFDgYAqtrCTiWb8G
F8yfHsI3m5rf8/Wf0SY7tBtw5vZsNCZFkvqQGb8Z1appyPTO0cNcdo5She5l+AJzAhEnYAhb5dCh
qWcvTJQFvBjCij+XKqV8wc1ZVwRjl4Pj/Bx7ZE/z6Gkna2qUlKC6smpD1QCYJdzFghF3+wrxU0Si
eD6sqecX990wSUFHp8J4G9B0+ntJwdNE0DPQSJY35KD71JtF6KfkAi0QNOuKaA3CaubzjyFVjKCC
KbqdoqMZ1d7H587ddQE2sayySit0+/9+DA4dGmVXAHjLmy9fgUIiI3zOFlLvPq2n3t+7P8aaXJkV
2sz764hXBmrPtfMSqG78glAFCC/KFmzbPiWO3A3F/jPk7ZF+hGJFOgalr2LITD5D+B5oO5pzuXCH
Vf94Hu/1vciQ4PnXRE5rO7meoVRxiSOmLsiyeLh+QjNWEK+ED06s84g51qKMhTIpVGrQpM22P6Je
oDaPn+TZK08WFuxgZcQ/eGV0syH45DGtuLaQLLIQ7PFQ96oGMuwMNB2uq6DnTLOMdgR8XOZyuOTA
aoPog7AVIVG/SXfo6g58MlPMGlIq6A1T949Hvrds4agG80YFtwBqsX8vW7S15w1/uYbLpBwRVw1G
Dj4rPLKhb5PB+ebxYPd49+CXy5LMZCdmuJ7/Hm3wr0EIYAWRAM7Mf9imvW+AcMYaw2bpHuxE4HFt
sBMBG3XNy1Ntr3vf9McDKBMIIKsvA1rigdSDjRkmspnVX+AfIXEyUsV+8rL3ciZmrMOq3DMmVf/3
y2LLXJX4ggga7GS0MKF/Fq+31kYL6cTTM0G59yF/jjY5f8B5HXkEedFSgpf6AEtKPXuTLyLaeqEN
hUhokOBiLLtJ5+VtZEhZuoov8pFTdNQ237mKm0Pgx+YABYnI4lnnd99fjUiwGHsdzB30rLaXswQT
iRkUBVBaAiztAx4cwcZE07QAFoEYKva1HClzzmZ+0BW2LazEI4gF7Eao8KicANEZ3ZXHxNhxMYyj
0R0ZVSrks3KjyVoA4dJKbbCZU4cHPp2cga441+hZxnH3+Pw5VZNVGMRF73cR+ACsGRvK90Jp15pk
4ILCrQCQKue8p/oGTz7PdIN31dhxfY4xx3CPSknQmeh5YDAh6hPPGs5vIsM/7mF0tcPAHLiTCBIw
FA6mm1rLQl+Qr53sFcbKWpXE2ycnzfBW1stipxodeSkdY7WyXLE1OWovM7J8He3l+9o8zg8Dcc4C
Ry60dr6fmGBM+81/PRero/24RCKVG/SubGRvYajkukQri2PplrQIyF6n2+37ZW2akF3ZHg4dcRbF
k9LYjWf1aFomwWehVE2WSi2GX61WId1YbnjYt2T7x6T0SJPNxT4vXh4fAk/HZGn2j1fGdxeELMKn
wJjR2pLpJjb2JMGsL4OtWRGKV919S0/uk6lm6K+Znpw9iR4OMldi2MparHj6thGMjbK4GOUqPIQH
l9h/tkvzPSa9fWwSeo6s3YU+/dzs7ng035MjKYrF+pIr+Nwvb2+F+xFS3cLb21eyLMhaNNaac3Do
szXGJvTXoIxrp7BefWXK4k3KQuuzPGNrLCUfOpGp9+W6tr01M2IWxJwf57vz4smoNxrdZFSGHDFH
bpgg89PCJJxEOTgRprJ3tYxFSga6sgTi7hO6Hb73+5FYkvWlLzYfLR6q/fMCyo+3QucXsVbJIp97
1v7qgIlLzWWOR93vk52rmuEr774Ku+VIl76zJfv06G4rJEc7EYolxDTLLaVwqT/EuzNn7LCr9cx6
KQu7XCgKVVyYxn1+P17NN6ecX68poy0X76mhB3r6RflRb7ggkD2IfpEFTz/qtUh7Y/PhgTqFf06z
5ZWkOZE+yHq5vlIH6uaGb+LQyRfdM+b6tN7IFjkAbx23K6gr6PSc7OdOFPOszqHab1gbmVpeZELh
aNUT2bVJ4x4PO3QTzNZPPvU0Jfs16mRHC70Uz6oQo3LOQiXg7xofLpw1TAX/bF8T11w7h90O4kCm
9iR8uneuM7UL+KEIIhQxp21IiSYGclOJkveWk8zN8Q0sY+OCc2jK8vo0e09s6E30JKX9lRDNsH3n
z9Y28RXm2vAHXZ5uTAujsr4dBwdPQc9QLqCoRzmPV8m9Mw/SHAKUMhDGQ7h4cszPsgJ83KSTvBeF
rEqY3iKoUCwYy1gbF7u/Npaqvg7XPTRHrLlzVo0nqZjEBpguU/jPsdILACBtKp15UWZJG7eB5GGR
4vN8bFwrP7pfvWtZe5VGHAmW/e4V99760zk0r1iitOeIYqBk+GzHTLJTtloYYwHGEypAD2XKx/CV
HoTgshI9ccX2DJQpSU7gx0A/Lt5bsN5YI26/lNqZs4TKPgRy39HlPhjNsl6u1/PZ0/Px1lY6mRsm
RQO6CtSWQEeeZDVyCK5M2haiF50L9MbAAMMIvdjTCdQh6KakHm5EG3Zi5jgv30RIwhCO+gYvG+oa
7AaJbNOrsSU0JIcM8sxk5Bym02xcqPKNoPDJZrt34OBpGVyE5YSK/SRej0SxFfiqFBHJvBkrjmw2
KAx2VMutve+dmvfX8i3pFtvOGqz3ZrmeO6WDym5IhtaIOQLJr2fwj8SCw8n8oVdXAAcF+A/Oncn8
9T08XEJf5L00pCl5C2bk40PwoNljfRTu6qumZO/61p/XKEIUbuA0bOjyvREJTsOQFPQQWDv9+7uy
xGf9nzfvqb+eDP2W4JUKSI9hT4Xf48l/hBpjMIY8THsEb7A7erXeVqsvz9vvrws7omTJW2uTxsSh
u53xeL9PM3ZFZbqtKHEifUQXJqDqvwdWNAgDB/EoIMYxPrCIcpsFOJRd77sn8dTUFfHXWJMbKJhd
wgH+3YLXzN9WH5sIihAnlQo2Wc4D6ji7p0HjBNP6NeAkWdDLvMnGEQNyzotKVGJBSoCym91e2may
nR+p82Q+fx9fbD6RMgIhFUBTmUJJxdiUjRZgSCazRN8Qv8l0tSl3Nd37HfGSuZtTgsPdNN9BcIrJ
Wp/HcH13nMbZPdmAyM2n6x1pOlSrdFz64K3gt39/XNFvIr3LR95b4FlgfSCVLrieQGAqtwFjCorM
K/1PcTUH0z9LyOmMGWoiBErJkCrpnZIK+EIN5JKg+0DR6+C66YyCEkJ8A3Xk0RjiBVrorErbAQiI
ER6CFDVCt5HiF80CTfsQH8TOjZB0zrY5DTn8BwQbCXpUceVCaddQBbOHLD6trgQ0Fnj3nXTZnoFL
k4MCY8y2KBpeJVfO6CxGtiM1EDpwBRUFcZrSGMq9PtXNcDR8N+Kc8QrPHysD2YODnxRjkWAlD1fj
xLcOfjK4U0gV/RN8OBPMhaPElEcMDb2fftkuxsuqlRz83IH7FtEb+C4zqog5c2dwE26tnO7dKncK
HpK4cynGn9rPWidBCW/cR/B8qxf7lMqtw62RqrmzYC5k7iXFY7/zsd0XJswcW/QHoQcN90VonODb
5XnpES1FvqFtQ8N/dyOyDzosjuaU02uNadZc4AA+e1RuHSQm/mpg+ttCoH5M9hFx9cL0MJsDmM3t
a18Cwya9A1KWb8w454S/K5hlTmOYPi/2kalk+HEQTvKp67kV+/k1/owfrwWeBAnBq0Qk1EhkwoKS
UekivLPw2juul+Cbm5fDGFn4hYQZ1kKT0/4L0ayDVoNgDibbh/JVAeyCh4/Rv2IdnNAKjQUzkuaE
hiE8uD4a9Ykr8HMCqF0vwXWirpQ75SqnHvaFNBq5BnVRmIshBiwpFpKwSHNaFhZeQEBjJUnmTPLR
KDAMJBOt8oQOT9BG0QIUkh4Naeg9oAM6IBIjtAIi8V9sjvC0pZ0fPRhzBQgwOyzCEv9bleZtqeaJ
cTEazEMuE8vz2tfQcNNjdgCFHMRPzN6ICfH8retZLaYJ3xDaXRA9wgDpik0+5kbEdZYMNoR5VTa3
7QLCLAW36OJF3TpdazYdVEnpiFKJD2QX7DUqJxZfGlt9tdRI9VkQ3tCupnI8otcc1HUZF01Tmlhp
7F/HVQhdJyieosvKQOel0ix9Ipgq2IjgQQaRkehu7gWUX3bfuZEfRPJpmpGbEWVekJjE8eqzcYf2
nzEgQ78dT8EbXoXW3/xSfXHmGWUxHOeGJj1qPojxJKmNTyGw6GC8q3a45nbvc5NLDBzR67ol9PN4
CEIS76gE9S8HP0ogIUER+zMLLLDrAc8nDYEpkeZIxeKTsyEwejikh8PMWZvv2iEjnfH+eTjkGoER
y0DaxDiLoyHWFK+PjFaz6toA/7+YWaJIQGPrWogHQcGbfOJt7Z427zYIZwvsaKK8WqfCtE2NtJ8Q
ca3I+tIbawk35RAZVJ3LgY04dY5TNhEOfEiu6A+kfQBZTyp/IYTW0cBhZGhWJuEuP0TGQVxk8xD0
OtriVMowfz1ufkiRgtoyI8fqAz9CMcI53MlRciSJb0hYnR2J0L6cmAW9npKMXGxEVuCJy+QMXPvE
f6FbwwE/Lreiw+BAU88+cy6AmuwIK4/QCo8XOxxs0AGdyHByboG/ZIfE3wPHCRNz5FABsRpy5l87
8o2uZR/CJlTZdvjzSNDw9eT9IsGCNqQGDoEO0shgNtfgyQeuDWRpjhJ/Hiqa8scSNMRqUTt1vwQV
MSVjtVEl44oflCJ6bkCXKG209JJExS+7+qsFthGfOrB4aP2Vg4RkY8aUGAgUCI0Xiqf4BmGbQBm7
I8HmXOF4ygjdOR2pF986+3NoNQBlfoS0n9E4fmHij57xSqBBSOuAPYX+rcbIYsZsibF1V3nvyAFC
7RSxx+Wouv4+MDALbesEbJYvtIGYTHCo8FCBRtIMqyew8AXx5c4XHEqzuRjTMvZ2aky+S8iit47w
7lNBP2vJKp/NecHk0YvM00igbWzLgEllPKZqANCtOtIQRTLajGq031z/KETAhhNIXhw4372ERzWC
aMSrHB/SGAKQzqWD6GZqvAwy2g45O5E+BpBkN/74iRI8eveHdCGlyxK8xtnSh/iocIhp0kYkle1E
MBsScu7jSO7mQz4JIRHAMSo7iudI4SbBrV/2uQaq7ugtlENvFRVcS2lTYMTaGi1dooJVuNpZsq5X
E4EeNPzQTftRaI5IQeKl7TYi0sKzUtsuFo1FlvBmTo2C1MshNMpl+Ml9tDTsjFfY6unk3Zdoldlm
qFjgNIVmWTvCOSPzC3gtZH2ITShHo9KOPLXD2sdawV7oFkg0Bhy+1uMXvxfCItYCqRyQAoRLJBYF
/oidBRniHrEyjgi5BEOENDMJaXXwtrloxOvOupoSdXzoDm4fj3v7ub8m/Me4kwlXG06q85AfPdlu
XkYPFhOOaM7mjTm+9QDOPwVLsTJMKFptKHCVwFVsnxQfklm7umqEjv7CL3R32D9+LMhi4H1/PRem
Ah1BMhRLp9YbIqfOal6qRu+Fc5BKML48gQ+suUnmSWLkAQU9iowuXETpaIwigNzNdQv5//5Ki3f5
JRCckswyu/AJ/v+IcFcCO0tDsSCdvkZFoF9uyvkGnUMetz512O6WjWR8XdHxFBIZyGSO6ydxl3mI
g5mryDuqE+SoR3OYNMzNyCepu7wOJrfKSLB9V+ef89Y+XLCpvzlDfz+H88vqkM2xqZ3j8bN013Nt
0bntTsR2F2T8gpMG8oIUjGs5Jar3JEn5jXMD62Oyqv+avUnOwOVj3ueXevSMN/4Mvkjh9Yb1JZsu
EDL47RrLzsAGGM/mOjdYWpitds3TNf0bqPr7KeRJ7iyEgxrM6pKt6bdFtfz4+kJs4wFp35vLxDNR
dMPVW9Bd4zTkCQIjMhDswfq52Rb82E8NB9UeEcUg700hb4K1wstHpEFctrd1ZE718n2OVuzdGcfy
9xPI5enYkz01wPZW1fpi9CSyGmi15Kk2r7zwffOV71yGPqUtWZfbbA/rKeeACXiWv/3CfCYTz1Kq
Hy+PTm9owut4eYC9K81eaecP+eiNDrGJ3ZrwWSX0eHQ653CIyRxrYf3JE/oMBJvWWlniikUIl28J
Xj4axLb+fgpBRR4pQIgc0zBa+Aag9yOZ8a2MjKaIkOXJtN/LWlG3RuIKyScgNtOslQMUP8jVZUTJ
YWaLZ6jtz0ucGb5votZFczuxpT2/bWKUC4mwht77avZHmYdOgVgIsc4qOwWHC+UWl1XnaObjA23K
O7pNxs+Hm+zI1L8KbQwdLA9muIf+LQPRSoM4zDHdt9vEhLvu1ZAB2zRvmWD7CCfOOGNA1+c02iDp
epmD5cstcVaUDvjQ3pOHu5Ni/5y5KbeC6xpYt8TJ6HXU38Ueuk6r5dUVvIsVbljKNq+p/4J8mMLc
cskHRk8/IaMKE4T3zmnx3xsiOpkZOpyNov0TzPnuzQi+PFNRgHeHOuXFoo6oyCInDp5+aIAqfUAK
z0BKs5KNysxd1YZYD8KepzcQW53TA+TnsOyA+bGHZpUghOjWH7xwKdqiqViCcernOv3ziohkGz95
y6mNyj/rYwZpAtDnoRZyk675MZwmQyUkG7PRawDqQfT+snzpJbJ4g3YtQU7hbpDD9cSWt6fcjj58
45Q5Ngp4a26ebNedp729H48Hx6dPbpKbP9yvafjxXJNNLM+SaxK22MQJMXICB+IVhISwmetP4Omq
Y+ESJqF1SugfyX59l/+Y9nYffAD0I8R8/4ze54khluYBh83umXwp5ubeN8Lhgj0P/uCvXsO6H0eo
B0WIFqPUhNiyKfqAZAwm9+Zdi5Vo8zj8Mzh+0wjeggO8ZwE2L0IIGyGiRMLgn3a188J/wDHGXqA0
lpNNC4i+tDHVLbIz74LU2gPoC13i1ca9GO4pWO0ZeLSxPkYGpOOnBOZAM1ec44ZFcEG+FAcoiMvg
mmKxzQbjz1anp31OLWvzof55K82FvvQ/XxrihKdv3dAVirD9SuLVBVG7YhTGS2u9DefVxsoO7Cdt
VXO7TCKytQFZnQroeeEStTm6R/LoAonZB3NP3YvIJ/ApIrLBftxvABLiv+6T495LHSv5AGa136sV
9b/xF3s8m7XxX5C6Ajwegdokc7QxEt9N6daXjJmhglBIEuSogJY4irwJEC4CIn+zBuAHR7+oIAWQ
d1OZm68gp7r7meHaXghoxfvaqBFC2I+IqFcCuAagzOmUfV1R8Y3cdv5aDeTV3oIVS5Ytlck4z0iT
bzJm7UQGy17CPL0y4xcoV1FhnfuoSvrLMHmLrkgF7JaWb7B+E0LSWMKuMSKRSDBVBhvL6qya/etr
Y2ml2/3JAH4QCEfDScDq56+8ZqPVHpXMf9CK0DnCUs2Exxe0r6/0eIjnyPkgXE0ze6etZQBLTnpd
Q6fQNysYS3Ngfi97CeJ0CFUCzdI9kafiOl30W3TbwkYkJi+SZEAZ+HuRNBa/z/Q9o4cTfqeQvjG/
ZdQBLv6TOteNrfRrc+qo7UDNipUhJ4FGNbsmYy0IgydjCb+NFnzlyUdhfUHFyga6Y2eRxe3Z3rSl
lU3MNWA3lHjK5RL1L8pvGsM0gYDMwQA4NwSyZc1KXo9bPHj+7PpjCPyjJ2U7+cfx1jdD0MJvaPDQ
M4uiBeKBcfmBTLI3PjzlCyAUHMCwlAFmbguHoDAWRvR9fRhX2a5DEkac3Q43IXl8790Nk8Uf8zc5
3NRYg6HtgPkb7JfVx8pKFhtAD0AgXREV3KWJkoVCU9wvjg6U4Bk9Qb4Xo4IRxSNUYdTRqZR3o9Qa
tBy6wYv9eQ168VvxpgBzSsgwD710Xa5BCcLaOkQKURbNMTLjg5/R5BQfJCCBie0vgTIHq/Drckab
YpAC/fAg1Ha+QUnrUCHyawXMewMxt3dJoQghHs/flMd0u7R+vsCk7hLIvi6MaT94wUu67t3Cq3cX
K/nG6RDXT8YCQY9VVqZr6Odok8pLnl/HpKpnA+LJ0AX4SVLV+D/CzmzJUaSJ0k8kM4Q2uA2CXRLa
l7zBpMwUq1iENvT089FzMT1lbX9ZdVflokxBEOHhcfyc4/htvOSdHRkEfV7uroU9tklfmpsFOGSN
6MxAiAYeHxhPIDV3mDo0rNFmuzon0E6IYyaH6gF/SpyHnjB+tNrf9aZ+atMaQWFNLHW3kwQD3EQZ
qkJ5Af26/INvjs/Mi+X65S/j7W7003ffQXn1YVZolFi/6rkuHrtkfhhyEYZ/P3YQE2Z/xmQTGn7j
7XLKc1x2jbCFjQu8qrEUozWaC5x0Kus9PGJEe5lQsAUal4WrGDHtUcRjFdx68vxxA6gloARDb1bP
v4LXCqI/fhT+fR1oJ/ra9oSCetJT0djSUEVCQyG8muFEPqUKtkMfvm7wZvXOIkMmT05a41yvOrdh
CCshjdiEYkSrQzg7cIT4WF9fNE9Vja9Mcapp/zCh/jIeWk/5fHAPh1voXYXiYXwCyNWzZsmHK71x
+GDKHXYPnselNTR7nLoo0xmQD30ljCtoihEppAXPxrtJlUnOs6p0UZsJdfsROIuh4h5hfXi76ETD
uPpq11cQntop3nO94KklsaXgU1pYCpJlVgBjdf8miQV+N2M3E0lo6k42EbB48d6w0tJ60eHCosmw
+SDT92HCvIMdtqekB+ZkkfN8IoWwPVIsvvju2SOUps7PZCDgwbrX/RKsbvF+buqzZl7PP5chz62D
2bvnOhA7dgPuabTmgVfyRzb7JWhs7K1Dfw1senHoeSR0x589LqXwpTTWmg+8LU7F6ia8JSeieAbA
1tWO8WIWP4iPjjlbsEmmDfZvpXZsa+Y/V0tHnpdRxzDqjQFGkmgoF5qyYWTQeTQrvV3seER9eXj/
k6Ts5Ay6W8k84lGdPnEu0W6xECIdvHdKY4UBxEqheU/MpjqUxUDp1DK8N3mXb/5vjbGNBOWbJobm
XX6sM9JtXjWmzEvnGF7Stz5y4Cd8jeZsbjFlep1qTbZmNsdfiyn4nkYou73+NK54Ue+byzcr6ncl
YkwZP2nfwv28zOv8ZU4OL/M+HTC1L6RYNUUC/FRMnLpKIiJlMzd3X+Zrh8jpHtOvzKhGtGwQ+MGU
H7M8DVnwp2dsogce6ah6jWLzxAVV5k+RhnRmkdEqmt8tddaYfUvDc01MgvEsugyX4axw79NyDlzS
7ELm95IsUY9FfdGDx4mBRLjcHxgveqVMkzkCg+7bTumP5323H4QzPeCHuKpPIsbowNhpP1ZOBkVA
IAR8nCvRoJcbAwudfEZ7bzFy3i7r09zR9qrn6osHcWpdHIhE19as1ClrC+QzvslqaNKFaXw16ZGK
swxDod7EcJlgot+tCTQ/9KrQ4eC0XZ6rjWUzwhbMSHZ9lv3NSm/dCKttN9jMiVRDrGFN+mBiRo+6
x9uvpvebvPEfl0o2g36dkSvFcCzrYg4fPO93IHK4vVnhNhv5CfHjSJeOMjVuA/G4TQvWTWap9Mzg
+RdeqxgvNL8tyjhkzeZQdarUTHuUH0iP6lLeOrc9ZKwdaP/p2eqKl2pUPgoDhrAuZSZRjwzMzEKs
cexRqvih7G2pvMIF/F3Sf31Xn8Z4C1B5dIe/55f58BrnUnwV9kRG59auHVxvkv1E9lwKweYTw8XN
K3j/0gTlEaTOizSwt7264eE2b6YvzlrzuzeUH690qzkonX0NwO+MwbrxI0t1bhODjYAyVmhi+uNO
gkqCkgtcfOZjL1wikTJv1gBCBTqPp+gF+eETPC3WBIVJ8dlzeYwoc6W+vDz0M3Y6YweyaBmI3kik
KJeH++pXXyw1fg3Npc10plCqDkpLkfl8qFIqi32vb5aWU9mNH9u1Gc7egWaGtBGYJmfiz8sodw+v
53D06T/E9WZlLwlyf9RWLx+/oqQm0dUs/AJkEspEXqVqxatSXnB+tnrrejf5piHi7OUxGxKW23d0
fnfVH0WoFq4qEGJV0RTibtRuMScZxplM9I7jeXau7rK/SKlyVDKe5tPraRIMDs3p6d6Dq/f21Z4o
t7XNPN/ERrrOJXm7jt57MfZYpgoOEongJ20sCcbXDk9QVv31vcfi/CzelWiX2WUUsNRiM3fvuYHi
wujLzqbOYCl4ejAKtK02A+sxag85FuPXgxJIpbarrdPljlLudfkMIr+hB/nDSMbWfVqpXS3h2W2w
JPIYmpDrxrOJvLHFDqzIf07LHakCG48GqQa7Ngx+4ag9tozp/ZtIG12ojbB3aZXx6aMQNW+ROYkx
9HXUr9vh/c0iixT31ZqkHuxZccK5mZgUG+qM3qaN7l/Z02essHdAC5nnXV77bCV00xsDPv/ojf0c
QTIQz4d4fk+mnx8KX8W3ZgxScT0/j/E0ac1iSh9Aq/EGCwCY0KBK1Pu5nhnCSSWSjxzO1e6Q3v+G
OJ+7g7XOTFzSQY0yUQLaiLW+wIV9HS9zc/4xKlNbp3P1YfRplLj47DQVyzEx9G/bYtidS++lhW16
AmrMIwoUxsXQj9q89h/C05fR4nYaw8FwxnvFx2Mp9u6GbtNOJJ6PvOhILxH7Qb3uRqqgg8AjyTej
E04xbiOuXx9JPOSZUlrX7pJCTjrr2hX5rRFQCi+/Mn9gjQ4kQN19aHbigOGa+c2Gb5D9VvvxEXMS
ObYfxmjzTIW2ioIh1QmzZ2UXEr3eunIjZ2w8IuM1ktTyB3uaF4ne+kk7UWb6DrE/Dg9js39k4ji0
1PxnUmRtwJE+OxFlY1UOvicPkcLx+HkJWluWQOXbePs6J6zPoVVeKfEK7WG8pvViYIQBJjt3vHAs
JYEdk/D0NUP5DoOS8m8Qn0ZfD4kD3On9lM3PNbR1exw0h8J5WCMbh2YPXabNE9oCqVFZjoKyb+TY
Uc5HT2fYNxPO3/PBIp5p5FVUamejl6PsqdOOB85kwaMvXqJ/LEtJ6kD8u32Xt47j5WNry+uUxsjH
BnkLXB74FpMu+FbfmH5IlJbmhGw4dftWwnglX30ncfRD4pBALj86uVeyQ81KwkWBEU0GuchDfH4+
wf3msMMoXuUqO2V3V9mp2UJ4Wv93whNLtK/kgpnCYAMvws7N62JsVcbuJukZ2v3g+Kv5uNV09J3N
tz1PtTBFKRNR7LINMiCpOe++W2Hb+hSDxrpj+gEFYKpMq1NzA4IMI9kkItQFotWQavD3eDqYaz/J
lumRFuL6q7kQcZUAM5BDuO6NcBWR4+/XjaiqyNq6Bh/zcXjIS2yXzoX4bl07QMJ9O3e/sYbr/ggE
omfGa2gmExHaxCF3MB35aTA+FnvVpQhvpp1EXKTzIkc3/bmMaMg1rS6jmbIonNxHmqu6Y34hMqba
w9uC2753w9mtBJg24Jd4bL8s7GOmGegKn1w3CqpFrzDzGSHb6eHpYsAFIUaxL7fIJign6N7gga23
GPxQ1Z5sPgFJdkYhn30Ap8Gf0vkEgwDQq5x0OXVxeED5eEETMnpTnHwijBIMZf5q2SlJE5LUSS7X
C+Fi9D0Jyta8Xopvvs4P6ZuMVrc1RWAx2LTLQZC748zhueWxbC4Ezpq+JEF/EWMi5U6meSkU2t75
PYuj5nUf32VxoLnlJDfGS4Io8fv+T8k+xMeGE83xXRgoZ+Fkt3ZvPRgSFjgCT3Bv68u2dcKr/+Aq
6IiZc6o1ZtGq901nsvGLQwsBf/kOQsUk26Ul/JwIiau5OXJxlKayJjlQHGjAanUV/kjGvw+xa+3Y
7c5htKNdlic6Wq4U47GjCUZXmXEf8+HuuRlN77D52l9937BpPJbP9Vs1CsBAjJnHxu0czdjdje/I
zn0aa5hDkbhwgLyb+Tpgovl1F9GW2sJwAROsjhyFNgwkOfSxFeNU9p60vW+MHj33bmvtJT7DANbN
sLTYoqBK85X3P5QoKEKjUBYVbjdWOcu2o0h8zuB9T0cHloAUxXk/E29shB6Sn2u1aY0xSWO8E2uU
WDUJdIbvkYUVfTs2mszESAd7hiee0rqF9z+I3C0zHtiufD0gYNxFlRmQnmqz3zcG50KDCGE0Lyfk
DjTz/bSwark+ZF2LOsPzK4gwJb3ZGZ6zoArEegKSW1Xyc/cr0gNNFOvs6x5ubtwr07NvUKUd7Ad7
GpG/Mpucl+vr38VrTC4wOAPjsw9lRvbuOHUs2LI0wsXzzM0rD/mCJnU3mmXDgUon1TFajukYOiF9
PzYNvbBEvhnxHOeqnar8w7R8WtW3PtUX8XY8B0a5H14eVIZZNNeWnwcagYK0YwPJmoc8mldOfxnZ
CLBuoj0QRt6X12G8Dp10r7Fksy10Y42jGTVg7sFPVWMAwSmTGXS8m3FbKFRmDrdNv3HHrcBS7yY1
wv4ydnsWKye2+26XE/WsSE7cISjgKrVfe90lPPs1JMlwNViUTj4lejZ0YwnI6/mQX1FNw+XNvT3p
Wwd9kIQ3fxrtPJdvX/sZrG5O5Q9dqlcjs/9V4RJa4WzoqD91KtsFSq6d+v2OyVsYMtH3iJzFaXy4
7YhOb+/Gek3gjlHUHq6Ly5vWgEGkCuVAVJyQ0Lj9y1iHkyb0pVlPX+xIIKmgzhCITuP1dRquqxOh
aqVNtc2LvDaFCmrp28SNe6bOiZ4UB9jXu51O+epjXKcx8EJl0B6TE06Bm47I93cfBiGMsQzlungv
HxO7akXYFx8jI0w3pJyrYv9RDDZEitEQSzuuwTpxU/oTQMI7XiEObfqrti9ogT4xommfYmY5pfNl
wK296VAtPvZ7OZ4+joM5Nhjfj8PHHgBcw/i3Xsd038KL+SnQgqdCCR21sDBV6N/8fz42eh8RvuwX
mdekI1SmfTMvnIq/mbGjDge/lXK46MPKw/IDwgCeWYjX6FTQyisELNo9wjNJJX/3FIxf7WdoxOy5
jUFl77bPQQmuQp+nVNIo+0ci+r2dx3zH10svnE5WAyDQM8t9xAybQd4c9kQ4wEiMPFMQBzhb0Eyc
NuGzsXF3RkkAYy/5Za/aJxSE3LEk1+51bxANBZkvRFEaVMKjvO+vW0LH88w3CRjP/aRww9T+1Rbh
8U0Ozbtte/P7ueOuAqzDmThqnZugaHtYzYpnKbkK5Wl+QuM3nJJz/SjAWJVgnHgFNwvjNaTWYr5S
7kU9fgqnLS0uVD0SqxQY8PBHOdgxbET6t024S4Kqb7zSOV0u7+fwZ1DKCVxE+BCM1gdnCjF+2wrt
X0hnJ6JgvKCATboEkTiq0KH8IT+axR6vh35EyLhL7je+HqLl1eAHCLH3Pg2HusClr/SJKGtx3xNd
+QY02JhelTAx4XRUZoxxzduA2FurFsGnI45CF31aadB9SLiCYhKx+3COMMrKygtsMkS9Jb42tUB1
SmudnJbXBFSC5bkZCoiehGZeRPZK0CTy8sLuP637IKqsgp18VsLNhO45oGrJ+w4FP9j81pkkXOcV
ZmdoAono9A+tt589fdwnH0mkfLR280vofSuC2PnbZDah9FbJJqIbO1uUks0JrwX2AsSsDDaYxQf0
de/YoWtuk3fpQn9mEtOJ1tzE6NxdBchmTMNRQy8dIj/7ATfO5fP1e22+fW6muyhWFjsEAvhsXpRu
w8RrX070Vf/m8MlwJ3ev7+43xOvyl4HJfkE7jKvNlL3xOIESUzOWmdfOIv+x0oZiyBvoVv8cB8lX
oplPn8koMLAwP6vx4unnljLDkbKxMqeyEq/ZwpfthbJkYLdNJq9L4KfZ2/lQbK66p594v5H31MRg
j8Ec94Simk2pi97JFzsaeyzPEWpuvGYVsPZ01KhMSqbmbf/eDzumNLODS8UE5QTPNT+3i1EjhDJg
KxLFJXPbQxhowWOarnDZSo5hKEbbmsj19QhGiXN9Wz1Pc67W6C1e6+fXlXL0Pod92RjtXgllvk16
xoNk6hwF+azhedaitxhTcFvlhr7gZXCBZvA2t90ZSjbMy3XGAaAQOn2eJM6fxYxOSHs86dLfHqbd
xoST32OfzybuoIeBjHjseRF9X/SXwe+GsLkvC6jizDyh3Gx4ndkajqrqD+lNz6E44Lvx13Afm6pf
LatZGQzpl7xX6BGE/TmTFKbyOvdij8r+eH8NroHiv+GerypMP3FctMaM7nKIrCucc2SRa8XngNJn
w7TzLfgGVqWZTL8SIINYfCKjXuuQmgPshqtfFSbWWwCDcILhMjAD5t3ir4o0YKnub5HbW0BFrb6G
5x5oaTgv7FoTWQ81uHj8DJ2kR6gzyjVMS7ily2fsKE50wCL7rPi3r2IZe8q+9bV5jyqBNnsYGOPQ
ds15bsfn0dsYn2n78fNY0CB5YJ6GU5KuoJj3T+lqxGHFSk3YtfNyA+cOvAWWCsSo8nzhACn1TFTm
03znHBSGYBFytCrOAccdEpm7U4+MRvLEjNu8S30UmNUJYHZ/HU/fFkt/2QeAHvHCuzjG/guRpUmQ
stoD683glpkrQTyn5Q3EcvdB1EwpqlfrZElcZEFijEjtl9m5e8Nozs2aeiXnXD6KHc25754mj54F
FwfsFzL6eovvcBrK1ZMKaLUbU1fdVvikifUJ2y6/EwXBxPHKGW9TBPXXpjToCODwbh7VWginK33V
m8OkXcXH/rRePhefqXK6La7mYDo0PxQWP37P6NJgGiTCyn5YNdqx0NIkOatH910qEYP99ZdUdcRQ
OKgNHBj65JusynFqjxdj5CJ7Ij9bE1kkS/L6O16oR73hNkm2o9nbJxUO3fScTFWaEYiPP15E25vz
9u6e6lIsrM6s1/A4Wo3MfFfLAih8EdmKO3TvvD9elyboW7joOh+Z7UJZaNPIjrbcl8HB3CWTNHlX
er2Pfx7HyXYcPKxxTMYRiqdJ3kJt+TCWnzPP4+YTo0MZ2eqGHMhh4xuZ+vaNFRoQxjT3m0Pvt9FF
y3n2EG30GbnZPLGHbn4hb+ltG6vYv1e1VCxmjpvuPstRIXs7dBeU75Tju9v2y1Sm53yvHvkcn9Tf
0UpzM84YZad6e8IrT+3Eu84+ZzoHQiH2VZdEoXLUo7Z5e5XPjSjuGyEDnlLwFSqAtvS7sa+2vmLP
Gv6mVjvrPo22ZCHPPSF6jfqDx+w8vmrjKchprNCeWFfi/c2fGKA2dzsVv0O5grs9fa8zL1rezpWf
2clyck6+AhL67cdnz3zYDzpIwKvrQ67knEQIz61kidbD40flE3hWmfVBulV2RC+Hiz4dWO/1czGy
APgnB46UsRGdxt7Y/liRg2vN93X+oJ21AXpGO3p5pQ3X6bO5rhSAyU2yqufN6b4Zej1xW7/d125I
+cxSTry9T2fmqWaHQEJFANrmMVP9xNe8cqWamadbWOptyb04kuXr7qDBvociJXya1MpHCCJQi+QB
xhGlJHtinMNj/VvOGNweRR6yKj90u6MP3cM4SCEPOqcc1lDDvBG5cIDpHhMnnO6TOadxg7cz3nvO
Y9kyWY6HLI3rFztYiygEEZBuPYbi6o3YnajMLBiZ4mgF9SpyXqeIHeqQOc+f4Q6KjTVxahDOwSGb
P6eZcwczrgROMDR7nyU+rQ6wurQGFENnH+QmI8ZQAwzlpMVS7fvdE735SIP4TuLf3KEHZikf23vw
+oU4L8fU9pjHELtYeMt2O9wOd29aJ0Dr2bCK74s4kRgpAQ7QyuwwsNr51Xzsnm77xdAtmNp+CUtk
YrxAipNN9vM5aYeRZrTWwP7Mb351TtEGTZWAw0FL7QSEDdDAu4Nm6EQsAsTdUd2I/bVwuly9tT5z
AGIAoOt0NIv3d6pY6CxLhsfvdXIXMpLtaD4yn95DTryaE8IweMkhBG59ptvlhky1QxHEaCR6y3Q+
DiCHDIPe7+MbXG7YF7erSS9rW3Npu0RUz+e1RYIaEedfxDJSRfsRcMAT0U/ViByx0aaaPzaAfD2v
gvHBnpAMDVWlFmT1S1tNpMIZFUyPsstBO6jgUbF8EmTp8jaxRtQZKKNdBv+sp7HgidtsnLt3K4o5
G85Vd66LckEd9YS65XMCd419/iqPNIB3hk9RLpCytO7tq/8W6jTHt48MQJc3rjo2r5YqxwfNopMT
6UfqPFxV1mvNqeaxn8/LxX1+XdTHfKXb1ekO3TTH8QDjzvsOEDJQJVddYEAHxleKas5R5qv+Lin0
cNIqrPLwOJYvYkx3AJGflbImulcCJ7TplWn14bSFH+vibhRfmjU+UGOwCFYCGFKqkGQEwP7T0qfp
tvGqw816+GQn9tBuvZ7fd3MbhQkJyfYRky5NvAHliRfyFa8M6MvUbuj/+8E8bUzFy4jLDmR7hMCV
hq4ZhYYDpQBzCw/P3eTKSjVK9757AZq95BOO+FNgOu72qHQDtEE2McHkHhLo1SN+XCqIjSY4t/5V
OJq4s8HoBsnTFCAuyNkr246bSpXLGq2eDhtQvCZxxEBfDuaUcKDPXC3dQ83kFfZV6t67y9lskPke
eOLLBfB+diwMVWr7uzHyMrch6M8z627cTuohn1erojKYVLmZm49p67ay4mPSHucze7n/wJ/s7s5n
xzwq3WgTbTgF30yvOdNwp9tBTpyaqFGBbdsjTzmo/GEgPsbggkVTfspgTrFPueholtq6pNJBKZOi
bFBOB3bk9j3Gwc7nDE08Vx7GZDlgcKzKx8brp5YxnUQFB7Q7QTCz6X1ogD1QHBPTuerwhNzoh9eP
g7v3Xhb+g6MfhQxJHyG/kR+zWuWr64I1x/RqvvNdfrrXBoDtaIzSK5/HKxghKKvuq9jpVm3oKB1Y
3l/S0h1LxA6FyYEvPl4bAFfEO2X9+A4dbmfxNCgK7p4zzruLkTHZ5R5DMQ3920qZvnctKRprfwmW
QLsVFZg9XEfZFz2ciAOjZTlNTzCJ8NB/XjKwo3kS2TpgC2U8zEBaI6SeRID4Vg73iczpTJkbxQ4I
Wmlos2d8XpKIxXxJ2SYvNchihJWxbOiKmlvpx1Bu7vNy2/GyFrKDKsz3RKZX2Y0q5b6HoQXp/Nat
9ofsvjCFnhZFdvVxmkN+qftyslWDMTHJ5CVjzgxW7eZO33gctEBrurJlsilqI8aQpgQnkS+iKggz
v0FhzvNokoW+VEvxgdSBymXXB3iPcSwX91N2N6lNYPAPl4MOM8GIRUZqa/dNVGbEKaD67snUm+eq
nRJxFBnT7YWs6C0G2yGM6JxTTU/etkkwOgIuj47pFuVTPmu7Qs+e6kTMKW41xB8ZIgDSQ79spdP7
UrpU9n0zYCPEJD+kVJH79hg+wn65eO96S9UaqvCZX5tm0bM162pV3pP0u+muFqxppVlDR/V7MrO6
a6FOPrZv9pjP5ee3AMhDXZFlxpNDztfzt9rW5+FqtNC7y+tKbfp0vAo7LRz1cP707XiFZoiOhqJ2
o0X4rcrsWM0ZM95PmeqX5DgwlWkxjzbxivXEsjuOfQVg1SmM+6zn1uvKC/cPqPrMsud8SM7C5uam
T1kZsD62b1Nfpr7ixH7oa3tweApVN1k7MDWYpi2B9kMbxym1Ipaw4j85sHF+IScOVNVU9xXLOloo
svLA9ikumzQj5UD+pZzfNsXefWWchigFrDq4bRs0o0gWvXw5PKtOf9ZSMFCNyS+9q507Z/bMGO41
MIWA8ImjNQ9zzJemfNYdiibH2Ky+KvjZaXdioPeMH8Hv+CAcFk+aehrZCMt1kVRuV+Iyh841Fu2Z
h5zPFKcTBJLrMxI1w+Nc15UGWYYD9DQmmAEhffOjw3PqjYzPjhIxJ5quMpgt1Gl7NXKnBhPzinmx
05mAKjjxVfSQxy76l1oVd1M3kq0mQQWR6EKLQB7rPL7z1CUqqN+3XfITUiYmJwJxl3DzO6ose7aV
pBwI3wN7tH1vHz249Da0LKaeVAMi3ao4AQqCLpJ59EJzMALkENh/bfo4iPON3GDhs5y07zHlXR1B
5+DCzOzvyp95JZ49M13R/Timb4AsNx+j+BjH+LSf5HJqT4zm2DMSj7PEyn4tJgaQQGMy4Vf09xah
Mz0eTShPP6dTvza8G4LQTmmyrmbxsrDDFXWPYYCM1h0sqIXw5uYSBQ6wzvb02rTTOQ5onSzHW5M6
IrSMI1ipnI5b0SKWsS+AAKjs820Ehyk0frRtx5saL6vv1D0offugYfOR7HcVhAbkJYbuoMvMJdZv
i931vHz5j3OyZu9lej4p/PXQ+do3EGpEXHAcnYTEIpNoLa11vV5fwjmLu3FyGwWc78RfF6YuEwN5
vLgwKy6ZdJ4rXHb49xKtR4vPQl3V+0s54gfWlY3YMqLqTHE7pNCYDsWyUyjeoZsikgQ4R4tabRWH
WztfVMd7z+fs7l7renzpdWYJbls/sS6c9FMIWz6/8Y5KOBbecHpTDIakDLjKHIaFvLx8aj3bSU/8
PFOYfS9n2HEr9CPpEhVsvhz/fopVo4gL4lX9bUfW+vFcXHqyaafOsr4LDKioPv/Axx65lEhTW5c1
4IHx5nRG61+v8ZtS1qFR4W2BKu6YztLIWWrEm8HTZIalQtacDNzG7y9+rrqk8DrquRNJLxF9mmTL
PDtzZZT17yiOCoNK/HZyWl86j6DcXmJnknuMVwJLI0ZOwfBANEQVbivSvCHoJWdEKPQzmf5vDqeq
/hc199+0yj+UKbVCO7grJnubfvDqCEHEL8r37gH7jkbgV3O1y8gJpWsdhl8+JPa+swn6m82GYDlb
cfDAXPWX7uOLxHhYBeTub9fCvw8C2AxPpEaUS1L/RjTGJpUZTUE6GGBTWH1cZ9LgzTH45o/dTgqN
Bh9rCX9oXqnyp1ZqxRYa6X/U+x2hnMYB3ZkK+7BwAUE/MzFus0AbPGjn9zMw5Z4zwsfe05OG9cj1
QCjmwYtF4d/Ffj+wC0EaoAFYFKv5kRVNIg7PuG8gS19re0VsGWjDNleZN7WBKTY2JmGmuV47THYi
L4SdknIixW/j0smcIdb0ZNTpd9vOiQY2DvVoB6pEiDxQUnkcOC+U0fZoMG/RzRs/TiwM07RDawqb
yERzBEAm0QCv18P9uudGa1b2q5MDvvAwmC6XI4pJ//tZ/6eY41+PWv9DkJe+6wkexvB1O5piZ8v2
xSHnDSEtw5QIkwzoWAaI7rbO7GHsdG5WK9vsVJHGWjmTDouxk4IxBpSaFYJTrk8Vf82dL/2/yPfG
/6Xs+PeV/iGHVQd5/O51fPFMsUcCejE6DndGyRc4qeHsOzm70XK10n5WTBykDvDYvmcz9Sa+gn/Y
7yuO5JRrTySoXxSIMss8ZptKcCJD83sqMheF78gwnMgiGMV28XB3tOL+m1/WoCPg/w/Kst59/1+0
98E9+gyilgHfDe2vWXH8YHwpYwRU63a2seyVaR8Hlzm9TAbwlSBatYSBLHAc/682MoP/0jP9e0T/
YODTN02p+le47v5hdvgCt9R2+beVSiFWuSD3nL696fElPbMk/gDowg4NsE37G+ceKfNfxuQP0n0W
ftpsnPJoi8Ou6lkIAgioXfmWcpOcgSusQpeniukJYk3XBU8StWKS2+0JOZM+ZiAUv1NJQYNjKFbu
3hV7qFeyWHAeIfGjjSY1vA7UokCVJgGqAmoLRh40v93rqXLh0NZZjNz2msw16/e9Z5pbbl9sEg/g
SnxPzE6A0Dfm8+3bdjotLwqdyQZajbPE8+BtewZHz/lNnK7fHDxBtmU6sLY10hh6zW1z03PWPfmz
hM3IUv59CYwpoCLLcMIKiqzn7PXP/vnzA3fCjkoJWArDIjVolgazBy8OOVr0jxQkiulP4+f2T9Np
p5ie8CcmbOmV/N9h4a+z9A+HHfriPtqy5Yn4fmC9VufEdLUF3jTrlU0ZZGJ0gdBw4B9dA1KC1Y+j
rn52f1XA/9daQQQx6Cz1OrHfH8FJbemenYyK94Z5MO3Lhw2hlWPwfY65xF87Infx48+FOdT6mqqP
Rl37zj/UfVc1Kq/KK0b5YZyvDgYYxtOkkEva8DD+9+j2//ZWf4gksvxGC5yWtxqIPi6MD5uCgdCo
NhTm5S9v9V9L69939YdCYqA8Wl25JUglnaeEyeVnps4+C7nsBffZ+UuQ7o//S2eMIRPKu84pCp3+
/x/ePll9o5+9/t6M7ZBk3cZOwtQ82ABrgF3I4ZV8mMXi1YivR4kEF3sfodjwvRN5dz+bxqYHOhuR
ZutWZiJKc74ocx/6380Ok3nWMA6UoLscAN3MSbyvTsfXh9mDcGOt2SOCvjW0R1YLYmX+XNQpTRZl
RzRUzcLKlhRRoIkO4O9QemS3vy5ipxC/qRztaaxq33noBZhwM29n2bKm5rDUjVqWaCpfh3g/FCdP
C044eyAEoQXL/OP1bBC6Q/QNFjkfmL3l0PrmJAChD1bBisYBXIYEOOaxVlsKU3bsN9P3peY2vO6s
G/tvewT9t+XfeyNewWf7nAOQwB5sflo3s3pkrc1fvMzV/558/+8Jdd//1wakPspq3GRRu3nAIKsd
3dFRe0C2MhkS/76nE2d3dwid8CKRuvybvUT/v5LLf8+QPzbAuHdXwlHC+9PWCU70KChFEMv7VXgv
fw7HxT5iYPO/VwE9Jv9zcWsT+nLq9AFU/8hoP1rWFrVyazcvxYYRpnD4uE+hz/8f0s5sSXXt6NZP
RATqxa16AaKvKoobolohJHoBgqc/32TH70VpsWuesG3vC4fDlWg2OTNHjhyJlggEMtoANKbMfoNp
i5YAiMEoROZkqYdgYzqWmM3sX5ENvTLgIEa/mrGAW3Bpgb+4tAMUhWDiNSF/0ms6LhgqZrlm5at6
YB2ofSXmKqTX4HQMNdj0yxgOrvbBoDxowcdvbbp7W430t3KsbqBGnSvByNKAG86UFkTJem/0r+aM
9430+ImKdZ53VvDZYV8BUx771Mp2lzA3PKrxV0iw+WCtAg7BVm4zF1LLgjV1ZngITzsDVTKXsjmV
cNhfCFftG6hGtVsnRvxACQN3t6G7RHrun3WnQZsgAC5vLm3ylIlJLC9tyFvqmSHFbpm7MLp2FE9z
n+KmbvTMc5LClgeTzsPGaVDRHd3ZUMmbXvT2vF12C77aXaoIOp54vmm8T2AkNl3TXQ2v0SLYuYz/
otZURkjW+PYEhg2cOQTV4GHAQYN9QNWwoO4hQr20vexDHUuZxfGRdpDzWH9Sj9iM9p+0gLzZaBJN
4e2uRFMGs8bdKrIHs3ly9t8Rd4v6a1L4yTYuaXHdR3q8cd+bLuzGNT0vaKlQ6my5U6t/9Ge4m2jd
JE4gdvDsJ5P2EBhjXkYDlYKjmaqhVgWbb4vPeIfw5EKMcxcBsuGIgMFynVFu7E52Pqzt6cpVRlmy
QSty3T34M7xP2K+m/WtndvT76azor2mYuU5VKNlCya/y0uck9cvOhmTp5M35/63aLdGrow93vtqm
PuNfwiqADgZHml+FOAzpWBo2Rmm34VLES5akOagFdNRgsPjIfGJ4mFgnp3op+jTv8oeL/tzbUvc1
SIJMxI99racPSrhWzpZcU3ea4k90+s12FRBpUf70dqglfB08iGjD7SDt9Isx5dxwMw0siOteBgUK
NuTHppsLSRjAm6dNAleIpuf3wkPoi51YBlVUeDOAkWSKmp27IMyqvPyNXqV4M6om+9fTOCPp48+A
orX5U0R2CK5Rl7FmkAIoWR6HSnc9OcL88y69ff+QLPoN38KXn2PB1s2AyLNPQGuVEoT5sepewwuo
NH2s0fZdPbu67jVGEH5g81B9pg+BGtg1ql44Y5xpO0cQ2BX1rhXzWJ/Picrhb1vB8W05yKNmcvWW
g2Nv1d65us+UoOEmhNHaPfuqX/C5inMYQRClxraiGd/+NEYLqmrpMP2CXMZ/zAEn3ctcEHc/+7LR
Tz4HMNrAr8Aw3Ev3kjnZZPG2oCgMIuDzEdmkQS/XEPUr/g8tPhJGXZ+nArg+BMPdlaDo2+eXlks5
z21S+9E7byuBkaUUHeaswanXnGQDXXPzSb7w1lRiWFgU2GLg1fQVzBN2QsiIFm81oVKC+FywbDcG
QBbgvKJGgq6eQR6Se4ip0oUCn6yb9psvJLQdEHuU006JBki77608xsC5kAaplMLDWIYKQJOfBouZ
pXu8fYs4nR5hXcf6tDUUr4saXSA9giQtntZJmSw7lxisI1k/rQIb0ennTKOktRrYUfox7zQ7WxBo
663xrXebh9Dm975WMzV3yx4luStXBsmdj3JEWcgG7QbEXrkZwu05JS0Y1WeKA+eJHhVD4LIMd90u
oZIAWpW8vtfn0j09AcySHzxXSQVnMLKeIfLsZ2p3lXlVSDRfRMsrQHR5dXfZWwsGcnjgbFFrCZBy
A3KzuofO+WUh+pLLodpdc53f+BkG65O6ditsAINu6ZPZt/ejwylcRltGpMKDg7tuHYK9GbSUZA+r
XXcX1MLW4+Mq2Dd6hwWzoj0b/qXWZpjoGsGyraNv4908KFv+/orgFudhDc0KYIpRRWXfIlbJYdYx
fWVsaTCDbL0PF7u1RtnQy5HBHF3CK4/Vd/pyOH/k+ZTGkowa3eshC9RNhPTY6asAvkMtLlp5oh+J
QQr0yQbzLz2klS3rndspWniT7L2Cr0kD4vjyntPBc2Z+D906gCEH6ESL9hY4ZOtVl7Z+cE3U/uC7
7P2MeZ7XUIE6Q4OT7SBYt2t659WkwYvDDMPtqPrSFpFoYYiOIMJttmHAovuQ8H3DXbbVS7dx8oFE
+LTTWXQenCXhq/0oI9ZbqqKRbSBDbNcy4vm+Zafa0aomM0BSuri4ZB3a7NzV7ExYqUw2bQMZyGTT
IaANVCLp7Tj1G2SiomxIQOnZnXnpgNB/IDMKowsGShbOlvEVkKtBTfzavrbhFXyw89QjXrf+OqIU
5Q6adF+ZzuAYnhwISHs3D87ja+4jIGiRGdKJoQTDHHU+45Nf5LckgJ+iPmo7v//uWgJeWPl6tT4S
tTMn7HkJRb+/ey7RLNhOL+1qcAryHmOr+vobPQ8jk7cDcnk+gxzwtQhgzwR0VwSLjy+RwRy9L4pU
uNUcZX9ezoBDQQ/xHLAWuhQ1UDQyP5Q29fjmFNogFSs6KsCvPcMX8pOUr4xhuQ92H6vpZYDX1EYN
RPIRtgO+m39enXNv436IIiBNaB28+PP1WXtW2sRndF3Q4zjQCUwQaoMYDOD4mpFHf12T4tZ0ZPva
BMAWJVVlzPC6i09j2bXPfzVnJOPf2dKtaK5ttI+Ad78HoMqjRvX7Ba7l0/nmujucFBZYtMdefN3/
+th18+QE+igEwCA3ewDchcSsJTvPtZz2tNWtubG3q0neU4dwkCPN0/3K6R6EfC8ZWphHxze6Aej4
zjtMOWl/aW1ontGL34zcD8Z9g43qUbfl8wb7H81g01UD3lO/4rS+aSSRLHSbOeckyoK8totVZCOo
dp+jAu2Sjb9Gh9PwNpEFllkGp2AnkQLWHqa3dxe2lkkfj2ZRrbR5NWm6sGDIpAsUW64BAZNrey2f
d4CSK105o7VDGCTSuasLq9w7vB9d2n7cIf2FA9P/fbdvuMRfUMLdr6ol3atNVa53a5Yd7iWRpuhY
FH2hy3jf1UO9TbwQ0CHoq/0sZkIqHDMqt1fqsccuTyroPvDj77/oMeJw94tq+U921KtivcGxGc57
bAEAvKAIEcpP3EOFr7uDXs//dZstWWl8ukHds4kCs+l+fSy8wcUrRxRafv8sVaAJ9YU2dEtRtCaK
T8ot17zLZbfGYb9bZwBEolet0Rdct9Q3X8uOBYmD+p3LTYYgihNa+lLY8lFOeW+8tsv22bjo5XyF
0xzDAyIELyPLh31HvW/v986RaO2QfO9Dkwbfiv6h3fxL+Hp3zpvzq7URx30dkAmhvNB04QME+w5M
UdhLCDFCSu21P5EGAFHKePJloxQeJvDG3Y+oOZWymjfWJ4UfQa9CTPN4gANP8sSMt3z3K5URyioa
oaJMEEsRh/Sv3TYtXmYbgRutLgBZMCAp3a6KakKxHgljA6cJr5XeB1oN+OouHbgUaucjxGD/G9AE
Dbn/mK7dn+1+c1opa0w/q24RwBVEIRz8GZiJTlfPSKALBVQG/cs/fZfG5PeN1x+BNnf29RqsttDW
4KB6Vk0EjcrT2XMbAnDKqDty1qnZO7o04Xmnl1kFDg5E5r6YIN9lpI8rl6wBuYlTsqNw/dSK4aXB
f077LU824Ud55I0NS2cApa1zRG8Fh7vrmC73R8vS5mf8HlJ7/jaYxyeuIcKgJZRwy/t9UbQHUYuJ
ImxLNxQ0/iy99qimB+WsLE5sirV2BKeaxkzyySN4OBM7+6uOGtrQJEWmScTs6K+gMiTFcHcilKqG
F7p1D3RJ7bg040OEXtPvP095gF7/+Hm1e3I0UzXdrhfV5AL78l0EgKOqTTLiQBCT2Xrw0P+wVXsH
rwyAuFgq54PoEG3vubePPtJEpYW0lwb0gUpDxgco3g+DNed3WVfWLlcwuEejBgG+D5rGkWjHGcBZ
r9ynNFgdQBclSyr+as0D/LBau4bq2m4eVq20mtC6BFRyDpuiTZCijfO6on6HzLj/lgW7l5bk/t3w
wV8M12d+aIelbe509pK0zT0mVJ2Fck/SCHY+JFs7rugg8r44XPRtPCEgMuJeUryDI/d+jAzJwX/0
mt8vg1GDcJXspBh2zsEHB3Lfba77vAvWTd+/5MF54HF/GKphtWfFXGx2Oz5bKCrwnd6LChlBFqYq
D57xH2aEX7nzG8t1am6WO57xvdd0+9foREsiRXl3KQuDZIbENbozVF3P2bZo5SLPQcwEZAly6E3I
Q4Y4/8sntTSbGdaWzvjMn5bW241qrKrGeXJC8kYAcDpJDFIz/x/V04d34o+lmptpFRRcGjssVcFy
InapjGhc6epjQnQSf9RsEWaQJBb/4tv+GK35m9xcL5rzAqN7Po+GdBaSqRLO28I/yMtlD54Vjscf
YzVfk80Xxr4Sxjjs4OhAstBAXnpZIKT3JB5GZqvmYazV+XJZtHjCWhBMNpzBEwoV7J+PqgWouewm
Pz6Q//dpCL/9PCb6dpVrzRWftqL6HudhFxaVFctkMR89zHcrqDRrDmNRFdrCMPGbJWLp74ge0B46
R+WXwlW4SP6bbOOHuZrbWCztRqMQi/hMy2iENNTXlShERTvn99165J6Y8EMwaDD2SKnPgWkdGvtz
SzXE6vHqPene69hixtzvRh6e9XsrtQtWrOfbPDOsM0nGaWqHhN0+kb7bSFCeIJWUWHt0Iu6t1W6W
kp1X15ZmisOeoAfiD4RACK5QcoP1Rwf93k7tUimtozIvtnwVQg+0Skd5AkeO0IlJBmg3wJ7J2hbQ
k3i9kKC7urTWb0aTMF14yzfQdYAe9D9EW/CpMxBSFRSeCCwZqkfJHHbi/7ostXu5tebp5nJmq4Xn
jvPE8sN2wzNiyepLVqWevjbK8/HQPGIGeQwU6DaIwbuCP49ra0bSvRb3oB5V3O1Bq3YtG9f9yTiK
PQApQUysHZQdbURLCD1n9FFIdvzhk3RvrXYrz+lhvWrtxI6jXYJWA6WcCpzsAhNTsooPv8tQSAK4
nDoznH96tWveKhYLWzlPmmER07DUa7m025MgMYREWtBWHnqBO2u1p1YpmaCsWc0zFLbjd0WtiaFC
Dn3EidZT+wePdhl4eEW0RnZIef39S01x9//aQUsl5VFxNE2rtqZ5eUbu8ng5TxCEbmvwktD2YPih
KHkuJ42xSBZ5PEjZ9kjYoXtA7NhADZJ+g6jq5PSsNZEfBrkMWr7ZtZJL8HZxdhCtqCwEVDyRTrL4
BxZ4B2Eyejgob01EYHl6Hm86dEyCIhteBpj1+3c9yvFNxn5rmqrquFa95oUaRaUp5rxkTb+XXbW9
6W2Zm5Q+icYQ2NlhV3MP4yyQkeMe7uSd1ZpPal2zwrwYWH0+dcmrY7Bw1AZkp/PvO67A7tFbWlMl
G2Us68/TaVxz1aqsqzZBo8tM8l7xevlqJYcYSj4qOkMzkMI2f98HYdHWTAaxMtfidjPvws6lphkL
dSeGT06ZHOPQ/jgJRx8ZaelL4TAhzooL15NlCQ/AsZ9Wa96luV819toeq5oznZIeK07A7FcxIq7H
zL3oc/j7mVFlX1m7C1VLOV4WJfY8aiZCd3jnBOT/WOyKKX9ICkeSV0FqUmz13cLyhBnW8XLCpMdg
3f4kjnPXDV98pz1m8pwjyYYe4Lo/V7Tm15RDvrpc8ovG68D8Cq+FyUuvD83XcWIm/vGlr83AfUP3
nl0dLhLZCv99P37ar3m6rNju9etJrDBU7L7R7UPatMNg9u4ETkiB/1W0XveuSftbutLiT/90dD9N
14Kgam7aG9MQpnkUZxe/Tzc7TcIhLcGh/0p0t3AimPOfkiV/4Nx/2q05osrWSl2ZY7cTwEyGMo7i
fRj6qdvGocOK/f0MG7IzXPNA6rpsFWklzGngi0ikzhgLo3kxpU4E3pNp6U3ZdfodnTgeseZ+7+L5
ry9Z/OLT4tF2M3onLg6lEKDnrSv5depDzwX4yazjFlM1m7VNaC1XhdVs7TVeOkalz+KYQZOjMOy+
MCx8/B11ZP5YEy7ir12/M1hb/UxZ7pnovtOQFGNWuOr3zXYSmG4cx6RhX7rTpVjn+133CSa4L57Z
oezIiyv12y+obci+qZat5Ubc8AC5fS1aDSEZ8d2jAZcc0Q0uekdHS0mWMj2gyXHw7j5d3MU712Lk
C9sqVdYacvTO6ccLuMfxyysrDRd6KB1qaUj29q83YrXRy42NvefOzOCQ2dCREGLAu5TvcSgE/9eO
unF69H1kXtuFKYfAgg/Uj18dRlvPS+bDxIvcHVzxYdR5/v1iPADAfizHDZK6Ww4Cx9MiK/l5R/c5
6aBsANUqYWZ72FXa8CSY7AAdRLSofA+HnsS47BjeMrQ746W6gR9+5hg+nw3nuXOgWSwSytAnvpp7
CCJAI4l7HnzQ2u13K7+nMrFtKCXMy+7fLc2++x3V7nTJikrsEfrTelu8cQllmEkc6izAsdtq0z/Q
kd16cat/uQK3ktud1ex8Ptr741Eo7nlTW4jl2wm0+IMTB4M57cRd/cPum/1/KNkyjyjd+Nqbc5rr
8+J85QKeh63o+TZRIOiLLqB4cHilE5f1dl+7bd8dR5+fko1XH746fy5hnZO9mzcPZblh4w3n1puC
CwqYubEOrsL/hriAjLaxthdJTrvMbt3vWbrdMnLsdqbTKdO6GRKOyxMO79WfO7w9tGP8bvIBpvvz
gtUcndpcnlVtf+CCwTtRglPcCtIhWmfwuDqL5Hdj0gtVc27KUsnThnEzJgJSEzaGO5tV8QoYaoJz
jZkO4XTp0FVcPWgXjHQbkyd6kWR/H7QZ/PjoWwh7d7SLPD0X6o6j7XUUZIodD5rm9OJWH9yv5B3g
zYlRHBi8qKn/AufjtffUlv0GVfLC3B6Cu9+gLszLZXcp2esOghozRpWYO7cfxISu3bD3inQDdDLV
4Z2RXeyHwcaf032Lbu8t79RDszjz9bBunPkMVX1yg0lAxHwIspgpqr2eKz3aMqO1kPkEEqgdFI42
q+31Azg3KzcOB+FLz3W/vzvPMkT1wUSNn3tcC5qX64ySrTDYAdyflRlGR/HX6BCg19rv7eK33il0
xcwE2BjPMtxIk9zkm4e5W+OGZqpNq9pqgHesL1+bJ7zjAVSBPqqPDOUR+Ynz6rafEBf3I5q8xVSP
z9/vmyyYuPGv7n7FbnlulYrNTiO738B3csfCUe76DgerDULf8X43+IBv9HPRaw7svD21clPjgk85
UzOLMSZOnDH/3N+9EqjL2j4eNIz+NFdzXtfCbBwqjYfx2hd9eZ2EuRAziN5xHH4gk8HIHXgJTJb5
XoZDyS16UAX+abvmy4xjc7k56+L+Lru4DfPiG05rfEEAPZkp7PJognDiF1eqa8JBxaO9Xr+19pzC
KJn3WjrjTvZg1puWdo3lUdObnPec1jQHkUhGH/TjIKaD7BsmM9KXA//llVeEFHF4dAxSBtnuP8wT
/ziWm/u/O2779HwpigPbge5twAQCN6FJN6SXc2Q7/hMzSqRRgrjEv8QoN0d/ZxHGIW1awol6Z/dZ
CPQ6DDmYJfQzvsAHPwbd12zyymH/Hx/qGz/szu5ZNZfKWWexURmOEMOJp5hlLlswajzP186g66sB
vXfeMoxkGYIicS11tsNmdT1lzRN3jCEzcI57pwEk98TqIQOSDta+DTsfhb6V5LzL3qubx7v/5Gx+
WjTmbC5jw7jcdnv2Ptn2J6OGSwyqMp7oiZzIk4Qn0lMtgtQ7q4vUKrLDVtyyxPiovATR0QWlWmpx
VScefXSBkhE2IvBu0+j4zWQmSaggczFazaM194wB1i0+WzyWDKK5+kn/NIj7pOHNOPS7jDsiNKM3
xUWNB6RJcqdksX+dfNS6HluFIh7rlfM8RSKLsVoiLYzJgOiAmfZIDCMZrUP2bmg136avVmnrcuSj
ebw8RLa6qotPJe3q+vnktVdErmyfJeGBXgNHF4wcPDbXfGaHcTx4jlJAeSLeB+NquQPhyVFbp1E6
cn9/smSx/o0CdXfCNovGTjueuU6dMuiQZyTZSHX7lfjc3O36tEfQqd/rvblSbEvivHSxJneWz8oy
PZQpKQ6gntHHgyTI2cXOOhrsfTaXdveo3fJkD5fsSt0qdHdmd0aR79Umm9upYINCrp/2k8ss0DpE
R2A6LPQm1o9uD0fS9iMPyFGy4uJV/sVp62Jd7n6ANm/u1eOeO30JOV5XESrQaHXLdcDYnG5ruH22
mXPMOylL6R+D03+eqDp3q3Wcl+nuLHAdoSrRp+ucA+YwgBsHMpZNv30wJ+xHjKDXvNfhZBnL/VIs
tRgu1ZkuF8wGQemdTryA6Kj/vh1P7NfR5uQjuia0Ez9WG+cFbK9Xbvynq99u50G77b/2ADojN/r2
hs8M6Tk6XhEifsMfZDzTNEIOhadVskl/14MVzYDdZqiUYiy7HsCu543d6mgXGqX7joDAvkbz7suH
uAYRXBJZy/WDToCf5morlaVp2ly1MMfIyYsLygzyFcRhlTIfl/F3+aTHze9YE9uVNV88AvN/fGnN
wy+3+6Kw9Y0GpwSwMQFeHoVfaOlQPSBilQfl4lNqx/+HvVrQqpXry3KVrv45/jgc0nzmegosf48o
62DVZSiQT8gSmT3ZG65ITNf8+nFvbue2ziqLQkKSpMzlPIGlvYSv4lOHsrdT8qX1kPS41ppFE1o2
cEaQXHoTPpIholt/4L8idkK/yQLavjhOsjqibE/rkehhM88uDZMP3QflxzQJqNAMUIn1riRdPXc8
HEohI8nS1iPRhr1fbeYGFqckmvEoC7+gCuhO6JLYFTASj9JJlo9e6fuDVA9Cba3SVocLJheIRrlA
VYDFKxRrTwizfrz4xNxEZLLKiNRqzXvvijRdHjSsIqlLSLRifiubiqC72yWn5F//46GtB56leTpq
jZU4RUkAAs8cM3DYK8fWp/AB7HtA0aaYStyfuPS/XNJb9nf3RuXH0lrmLYwCPp6CZwoyAJ/9ycpl
hmnLNT3Sy1cdrjslL+m9eVR8+rGxNY902v2fR+pML/4s7sNyG+ATfHFy5cHegzDkh7WaP1pdGo31
drUWYKcYTWI5wRSU1fn6eNnTAoVsJNsqdQ0PkpgfRmueaHnJGvPyn031Zgs3mKDgFF4+5xFJKgcX
YS3vu/O5WPqSfZVc03qceV5B56q27CvOXgAzqEoNmKTNCOCXrhshfIe0icTkw/XVVVPVFRgbRqu2
m81r47hbbpdc066XBO88bH1nlOrI3fhu2x3PR0N6IaVRnsxqbVf3+j7lkVmIa8pXroPJKhyNPtYd
HlPQTJxSh1ZKmcN/EMVrNMT851Nru9o4b3UlP+TiqiZb9jQU0SzP2dqBmS2emNwxnyTL+/CR+Y9N
egB+RpOnYqksNQWbxJJn+NFZ1N8GMS0ADqgHXyvUc/Z0xC4cMbhXYvz3DzbrBMcyO6aVUmIceUhH
FCrjEbNReFNdZxMQUH4/yxKlhwf47nPFL7pzTJfdeXdZttjXrTjAYj4rdIedG4QIjiHsidxfNJbe
1ofe8M5oDbzVtvbqqIp9nVKFn4dkoGRmInQW8z6EOhkSRChCwhfcssuyGsWjHPzuWJnN2pPTMCpT
uxy5QWKVLWfKaEtiZ/HIIrT+opCVriaKK2Ce6PNZdsBuscJfT8HdxwtXdrfi2+PxtEjL7B8EQGBa
O4pAyB4QKFIOckbbSOTFS6cX7alEWvGQ/mXJMfv9MsNx/fkTcn2r6FeFTSeQEoSaSYwi0mjEAe++
GW4vYowPl9nwJGZlp7vmuRqX9Wph5nw511m5fXbL/yKCwoNEC1JDqdN6mHTcLXXNae1yvaw2W74T
3IFKDI28lCVGH6GDliaxjOQu3Zz9bztbc1fFSbmorYxzBbJClyqwAyJAuBAxDtCJJ6hEOAPGb4fn
oEusEX0iEu1EiB+8Maa9I/14ySbXK/Gn9XVTaId/VhvcFIkQgpyRA1hPHHfTXJREVjfs6pfvrxfX
z6cN9V2T74dpUA4yZ4LCPzqsTouJLxRnthH4Frmo8TSmWECsTt/mkK7GqHMdfMLQlWzH48jyz+7X
y+1K9n+enECvTzc3IB90NeB70aosIlkpEiF5O+qF9fWxkZn7NQsgRrWJI3f2E5IxxRPEJi2h7spg
eggGrpsGUq8m8eT1+rqxvtpn+3bYO0cf3AnSbwC35+Wm+EZvmGS3HyGJ9170hivf+TE7XTYsbYMT
92ZWRG79xWhAFndPBZ0WHtG+JrH4iLf2w2LNbVmUntS0yXV+FqGlqK0CcAXxtoNgEEBX4QyQe/IR
qYhcwujP/w5UgCPLu6ybKt0OP91maW+0otUyVbLAqTfNRlS3YwBFQWtBOxc+otUmgo8gski+/F88
yx/LNc9inFeNrNRaKjE1012T/gRNMWf+SfYSWhZuJSNJCymLuWN3eHiPoM8gC+m/NR33VpBsTT43
/1Xk+2cx6pGvbV3L+UJtqDjzsx8QcgsMGZESX+N4e0RmksfjsTv7zxLUcdV0QfO31UyRPmjzfLyD
bKJ/aE4AzbssvQt54hvZG0eGXf/LoftjtxYg5cW50oD5+E417CR2OGXX++cQBEAZDbpCV7/3yogk
QUVt8IJJw31xqP52qn/s12KlMk+bxunKOgtlUwEyvsfYzhLuG658i5obhbDvodyZPX48/xgWG3J3
v01oUsXaxLCXUCiBNy3K627XhblF5C054Y+AVO72H2u1qKhlr7J0fWZ7O9N+HoHsCLicfTWpe4kb
JXscHscif+zVfMm1Wp7NUnwdM3kTKJnxBCHgwcAB5mDcreC9di7h70f4EU3kxzfW4p9Vke5OVRP/
0UENtH9imo3WQbkzCkkZ8dOoJVG/Rz/j3PleDs+3xsH/eZ1rPqxItbOt0gQw6cwm5I0xwOTAfRM0
aqm7FE7pt5Nbc1prpbEpFjk35zmh+YwByT0to0nAYSwiDN9LV4B2bQPOJeXraHyLtn9fcNmhqre7
lpqqL7KV+NjAe38nut64A8dxSVi/v8lYf7f2oBUJzPnPEa63s66szXY3RzVScAvROm6Twc20k7ND
gpWhMzBNmWQEccNVP4GaFhETqt32BV0SRIiRT4/GpUtcRCl9Lis6Pirx/vhlNR/Wul72ejMTPgza
htAcwHUywtcT9qSOWjikX7b9xhC98xtpdVQs68oyiAonvEYhbWDHVN3AJ8bud+F+A9Dy799XX30c
e/3nQhs1d9U6L8qNnuFAyNvxV3wnaQ1vBElN2eZpbLcRIR8LT6LEEtOPDrqpKS1a+KER63VE0Szn
xa6ZNfGUU21qfbSYbhq8o6z2z+sMxpeGTth7U72G7oyZGyfy+E/Jb3gU/d3/hpo/M/T10SSrFb9B
YEIj6rkhnGYc2f+PJ3v0Ntxbq3myyliejPyiqKAG3ix5bzBJtHImREKY7dofPBJI6o9XpBkNLxp6
kpv2MLK/N19zYo3leU6z0m3BZ2SvhefEH4KXQ/S18ClqSdb20Vtxb67myHZ2c5cbG752EZ/J1+G2
jSrGsBHuONTW4PJJSRmPqsjancl6dFVVWrbWFUxC2569L+DmMhrEwaD/1gbkG0eF+9/w+H7YFEfs
7uK29tfmRd9j07tRxZ3JaOGNQLxY2GicBtIn+JGjuP/GmleyFqk5b2oV9iBiJwjlBk5MkYPpSDck
E9yJkUq/b+UjHt2Pb6xFU6dsv9L1Iyenk2gfySLuwIoV8FPvPYDmBQAFuShEqO01/UQynPlNwF9M
JxhKIZhH7ur+42vuKjXPxm6pcl8JZo1g1ZuHfcYICD6d7g18v3xr74KIGRNDuYOWHOd6zVq7tlLV
KMTZ6gDOIxD6Hgdh/EKwBe+FBML7fc0fJor3n1pzTdfNfr1Qt3zq0U08uGyZqE4CbH6AWDPxiaIL
h1liU7a8NQfVtHMz34lv9AjZ06jyuEMUIZipGPq4RSFxvncZdvUp4+FKT1jNN+1NNV3tKr72WTRW
Jc9NsoYkoPcGwb+RGX9Rgs5dgcFE49Yrqut5//tb6iBlW1zzWE2zYTUXV/H5FNtp5xQEJyf88F0O
NLjXEHhCsuDivNZf/btNrodazXN2mR8t4ZI7SR+fTLowGgHtASBDvBh7FCxlNlsymzWHpeapZqeN
q0qPeb9gYJ2JmsquGakukoXOaUAAwNhDb87KjwbNmNNGS0XqjheOmAMzbvdeHTBXIzokSiTyDY7F
mp/71j14MCREmjNMvc3L97DNO9r9ChtosQERD+DZ9vz2moZWFZ0DZurNlC80wRqfRSK9O5KH9tbo
deeT1+vVfncqWNZWNJ2hdSd6lsKB390/U7yTY4aSKKIeuy0zCJeWItwj81B4dYDtiFt5dUSrJU+r
7LY8YlXf++N61Na4WmgsWBzUo8t8H7LbZO31J2l7xAz2gqCJYaTu261VSY6qPKzq35/ZWs6522yK
3fwgbonXT9BDcFLfuZ1ZsfljMrBPmVuS3Euj5gqry/yiFovb+m7QeugTHjPMVlDvek/w1rkk/6Pz
NWqO0Dpc9ev5IiwSGLaoc3CA6D30ndc3EY1LD6zsBNXcn5HaRWUtWVOR48Ku7E+cjzBs+7A5x9+y
jxMb9JvTqbm5w/awby6WfNwlnCaWeMoCOAtxuI/EZUbLHtcD0hpJfJ3kG01xae8u5dwC6FavtzVN
3ifXG8On5fohXuHGzhhKKycSN2DWPN3l1MzLXBcWLZKqYCYoIRD+RROPCPAl3ycJzExxiu++72qb
+lITl5ItPDgL9z3tMHRmMHihP2rcTr0yXPhjidGHONvdZbwNV7kzmlI42acqztxLvFuBWWk6oxGZ
U7fXG7vnF2RynehpzNd6n7KX5MZx/uUgmeKluTO+UBjdsbV4tEXOOp0yamcyMgdMaVmO+eflI/S1
Nj2KT/vkW3RWRM/NnpQiIglZbtr/d79htTFaabYQC0DrUEACK9w9nUM8XKB8qvN2Y+AATMmOs+xw
1ZzSrtwuckNkU1tv2oEjG9PVD52gS8pMyflZcrhk1moOSc9WyxaikCp5enIa04C8GE9Ij30kEiKV
YVVrnJLEpLgdv+1uzSeZmda4NlA0uAW80GJFnB9/QKoHb4NgJDtNsnfFrLmlnV2di+rEJ/KoCYa5
KLDGX8Lnbp0nAjB6sH7/wkd9MvfPaF0LQiutLJ/fwt3+CbCJTPyrC+nP4/PSQOZ1Jctpif/97qAW
xtLaH275wyJmEyFHVNFo446+BkyS9P3o/CJFLSXvZl2fRFtfSqMhMvCON7PDpH+dxJMbPtwIn0qK
He7YkxwamUuwapliZSvqNdeEScHTTwJOKr0JowrENg6diviExuVbruq3n9zok/mX3aOjI+kvCa0f
0rfuPGNdhka1jGaJ8rL4+A0/hULLlz4JfYyCm0pRahm4YtWiouNpu7QNERU9e0F/5f/zvA3C1y7N
+aA5BYMDfz+9D9SPlR+nt+aAlkfrcFg3seiJtpfJyrciGKxKMGsFE57XSYjeB5e1EfYqqDe4iBls
AWkoKvG/Vs0x7edZ82o2WWbu7OzcexeyBCN0vUUocYiJz7hKhSsD7qS7W3NOZ2NRqUUpnvbEo1Fg
Mvmnwa10299ShEcSL1k1x1SdDL1qZCAuz0xAdPuxyVhuqh6mN3B6TWf83Yq/o099JLlKMn9o1+Il
2zw2TU2EaSITFtMVCbVJK1hYEWjzng4JfH8/UzLQwa45KdNuroztiTMFX83rlzFsS8GJZj8hIb6h
FyVq8NKAVGzWLy+NXYucTrvWClwHq2UAbqd5YsJbCPN8xBG2OEl0YQjhBbVD+aEVSxE1mfmaz1qe
1jvDXN8WWvSPLUT4sATbMXrhC8oeZOJLP2rEw88louaSBZecLbsWQq1WGW1NGwFoeSIQP4bc3PmA
K/ThdNsqdK48GK8TFCdk/vFhlceE/dmi+GI2CUx/vkeLY3O1WhQlF5f5Aoz/I8Vxdt6LqAoLNREp
dPd4lf/Yq23yvpzbjfUBe882+aqoHTLe5QkOZhhW7LHitzexy+yR4dyPpJ3A/3KwbVtTdI0ZUDd/
cvf6qlvjYh4vR9Z5GvRJ0Ef7pkNhlm9lBF9/zYiTTzlk+Dho+4/R2xbcGTW3B4of6VmdJOh/BbhG
7tEJFOuN/o0h850lZ0n4ob+v0R9ztR095SazLa6ssOdBn6E9D5GedkXVKg9H65cS40jW0InbZNiW
s3tvoZbtbqRx3AP1MPEu/fkZtY0u94ayP25OHCxAtBEqqy86kFEvQxgw9azB4un3z/6Xd/CPvdr1
LRfFNdtrfDZPAZ7yXYl4fyd4LdsbAYaIeNV9YsjveOEL9unw83f7/+Kn/9ivXeGGutg3qoqjdXYp
ARDwxKMvmMz46QiOgXQU6r88fX/sCZdyd6qUJr2Yesb6Pt8Cm3kIt4HvvCIBD0ALviX5vscX94+9
Wpxx0qvzoqlgjwyzvx3f5CJzh7p/uPU5UH4vupQOekcMfKbDW4rFSL+3FmHY5jzfbkvhOCh40LmP
54CPZ5Le9Z54B2XP7mOP/OdzxXLcLa+9NhrG+nzzFFC2J+Kph0Ed4ytEMfRWmnuWMZil31gLMZSr
aR/0Ek9xcW/vAMcXbyHaD98AVJEI+H1Pb02Nv7iKek+QdSw1JjVgT4z9JXzcT8zCeWciYxufMaxe
qHU/iXks7sBXwlsvYm/fayuFw3gpeGLr0MsRKHSZYCrmeUsTF4njvJGB7/aAIt5Ct9b8PDHsN0Fs
jCJEXNJJznETWx5JkrNbI8lv61HzWelWLaxixxmnCTTR3RjezgjyI/XDrw1C0cBGwolUtzQUroHt
DhnM/S3ZlYfF+DvPefN0d599NHLFahw5enQpikhEaFRUHEAwdPLuLkprLqNVGP8qMyyu0P8j7cx6
WzeWLfyLBJCSKJGvHDXPHl8Ie9sWJUrUPP76+xWDczZ3h1Ff5MQJsJMAbvZUXbVq1apH01dMWFpZ
LxrVjbwcdL/rO+7h4x13YPS96l7Hvyh8tHJol67vdEH/H82nSgMwFhU0hpx86f3hfjhLhpNIzPZg
wGVLkCj+sQPdAfsH2Oy/l1wtLGru9+nJrnHAnvuLFlUZnZX/ee+F8OgJmZIJXJeW8bkOW+Jl6xZb
d7gVe2bOY/tq3MXAQMUM8XUFWJkgwQJ6Pvd1R/sfAtPfU1XsGcKlx0NzxVQ5UpQUiZJnMHHdFw6T
d2nptQLFy3h0lhRTZsfpydoeGE+q0qQu4j2jK0Wb83umdApPevrVemzNdNZTTfvP56cG0QNH6Bb5
oJBLYN64h0TwkWJdfZawdP/q1WqjWadVGCpxfz4Qq0PcvC7FkSXw7If3VhuF4IjydGBs6i6enZ4W
GSuNsQsjKktqnBfz+CjXM3Wfpecj06Q2bPL9a7TwrOAXMqKB4Nl6B7Z0L38PrAoir1bIlt528vRC
GybhTz3whJRfz3v7WLpPmm0sf5QKoyn+a3ObmrvKmtFqBJ/hTDqCDeFjn5B0oXJb8CRQSEpeYIVX
Pi6jiwnvYHDr7ZGm2gVjP+v/JE9UIT4+XOX3p/BVytNwvNyyg5G7H7hbIZnRDcwkkNfAe1r4tP/W
QWjaARV/tnG/3jJDlsFyD5RBsNM4H6NRQO0hlDctsizf/7f7WpifYvv3e+dw250Yjjwi3lUYEnTT
Y22E2CEUjtZGlycpv62FARX/dWP857FBXq1v+vg56BvKck5hrGp2L5cqfjQ7xXlF6jetnebMbhPs
govl2k97318u0G8FEA1hFqCLQ29ZYVZQcD66estnSvOq+Bm/ssSjIrseDkTac/ysDcBLH93COijv
wM5ZgE7KwbpFfWzz8H0mYoI4G/aMvjlvLMnFH2zBomkIaunIjdpTplgxVD42p+uW0QkWoVm0J9mn
K0KGvHzjVuytX3RWrBxth/5vwGdAEkg1JjUjuZjpsWFKCoNGH+9ipUPCMw8q9o/la66t3JK/bXxh
NMWYLG54t+nSNiGxbtvD9yEbfKYpEpu7x3LNferdH49YylOWPhX/mZ9iKNIqgW+yazIi09u43UOA
8PI7lPsZTWbdb9cKVhRbiIKKC5iVvVPIo1fqlNv6aNqK8Tgvjdp9dWCRJSWHnN6O470gGTm5jQDe
XeEOw0kgW9Rtag2XHJlHYyuWxDHt/X1eZWzcV1pj09p73hqGqBPBq/w1CjZt5BNfyWiz+lqnSrfd
ilFJbscmhVssPrpI8mT036sB6aOo7kNxTFpUD031Yl+6xVaMi7HdIGBoMeFKl0HP+ftA1gr0Dj8y
CnboRcJO1pdtl1qOwklTLEd1ta8foQFy0gT5X476w3WLfCdmFD3QQ4+E+tp/Gi/87pfuEld1U1bM
Bk0sU7Mie4zuSR8p5M9ZhQrIKjQgzhYX2ZsPJeVsB1+Pb1c55YVeH/Wq41imaSgHe+fEKEmYtfxw
9RsRJDGUW7jVv4x2rZ9XU99c+k2O4Z+c/lVFdaMwuHKyb7flzbxc7jJreNIhpiscNdDQoDQPlKd1
X+rerTJ5oFpxROU8n+dJ8xwvmG73lS7hO/c0oRIyaAta6r7UGFYCcaKy8RS8VKu3VZ7GK0xYOdnb
pH64mpW6Oet3k1H/PW0l3sGl5Rw/bUzJ98q9dnoctDvMOOR2U3/q+CDzfvc2ebzveaj/d6Pye9+V
s346mhejtuRLpDAw9BNvN95OyW5BUW96+H9YNFAgo7sJIQJN5ewRn+tCtlJMqLAcyqlfJudjvSn7
j4IjckWz2WRSfRNECF1UIbrCxKSxsuZBKQcWC6Mqbv+5iWLBKrM4A6Jt1yeyGYZctbr70ushhtoa
61qX5hzWB4utFr/G1q1Jo1DDRMkRNsWRDovUgA5BICbkQq4tcuSYcnMwGh38HvW33tQZtajhEj1F
eLfez5eWGFVub/67/Wpx7IGujMvjjXuAUkSuZjmERi41sTni+dahFGOnzWlqtlstgd3ejdVycWa7
8RX7PKEEPuIhur+OwRUAP4Lm2OEJ09GsdZdeLYS9prTWNFLO+j7kLdkjHflXPcYEfNd9scZXz+qj
DAZbgLfsMHcpm9Oc9HIw/feZMxVLtzqequjSVsWJeSV/L2DrnC6XpycecV41odIboRk8TRch8MiU
opQvXcHXPziKv/dcsX039K5rjsEyiDoSAR9Fi0eUvdGugLCgmXC5H1yYsGLpqqf0srGPXDL6ZPjU
/37irszdBqWxo4CmvNOF/6/OdNNs2hagjG3W1LTQZb7b1jcOx0u6KYThJ9SICVV7ZDpzPiMpMB8B
FO+xIc05oerdLo6qOMR2cjlWdil3m4v0PqwG8104M+kFDGuU5pQUtEULGjn1loNBpTNYBp3x19fr
xdv2bl4XkQupNOtgbAdPK3JmlRGZ2IM2dVR6+orfqLjQVTO1jdqcb0TVaGq52YLn9uxXVuAsGWHw
X3LQKNPNZ5nr9Ck1ePsQiq3esyvzsIofongbzUbjXtnt+ZCuINCvWRvxtcwPyXpcXXdiQPsnGv9Y
00KtddKWpJf5ssXBlTsYH+bV6taW1+b19XMoaucIqb6A8QQkK3Pht8dHozRyKQ6oXLh6pb64r1bM
9vmVycYRp/LaHja7eLJL+snK4cQAURo9SH8tuxQAgDbp3p5SeZHiRygXMY4d51A1ZMmpPeDWX2ez
Qx8+PHBL9Av1msG+83Tt89qiMKqvF5a39NHtUNyMzIrt+dWW0X2kTWikS4J6+TpcBDPUc44C9xA3
Pe22bociyGfN+utOm+JeVBbnY3acm2IQ7Chbe9JQerjyyT+w+N8NZKoJY1CkEwSVhFA3YBUO3Z95
mD1Rwqz5mtJUeXEjFLfjflmt0nMsp4H6ZfH7Zu1vkDYJ1GHheTjY/uP5l+Y9CiOq2ajVebNrJDJi
t87Z6/fhzq47PDj4eLD2O51zBCdZuOUa458rqD7YdTXPlNyujfXxJlOttFAX2/aQPKwH7UXqzmbD
Wmg8k4IJWH763IzOSH8FH7WFZ8yeYP3cWj9fms/RXYH8nhbyP+Z1Hp82NfkcWjy89teTnXsbyP2f
QMyQ/h9bl6cXnAzrq233UhraFXdBsXnmtVaZ04+SXej2653Xz+qHlKMAW7wEnLs1SqDE7Vq1qlI4
sDisYu222da2D/mwvsBCcN8RWotqUa/z0WE4LTBUhmnbDathWE3CxWoe+hQWeWOeTkfWmUU+h0A0
IXwjScAcXRg3tkiyV/U5mLILXhxTMbDz5pm2gk3GnCfkW/08oTn5ZaHxsqEecoGCsSgxJH3i9aW3
0BFDShVmisMrprWS3q7r7HgVHwcvB59K2jwkGYf8BKGNP7vH7oSG4VKykls4EvpI3bxPf+JAX2RW
BhMVv0YxtedDswZTkq8RsRe/f0PKWSLL5XTp1wbIgXitdDj11mFnSk8AjakpTfwVB1dM7fJW2djO
/cDuv9KjfLYIGNaGMY9eGJuwhD4hGf6T6cHdQGvn/5H+001fMa+VtbO9W7U9obX/fodgd0/czw24
Al424b08s+mXSXhvh0/x53SZ8jm6VchJ8ardK6xCXVJchTuQVWvx8nxiC3juX3npQvhuIb0aSdb1
X7vnN7Lgr2EGKvy9QlISavsyzEQ9hcQHUWB7abhITQZBM7pTWHv0MIfTce1CsvTm2gcPYHPuExmM
n780D4X4f4++W/FhK9Vr1aEJuDyUpBRrPkB5OwD8obgXAYix3iaW5fqKC6U4pIv11c7O86M4JYKS
b/rfhN8QEsm3sS3Ut2qegFJXrDigYoSPy+0qq++ZoeVWSVDQYO7wBLSHfYDaOiDJ6PbmPSzyE8lx
v9Wdv2hWWGMd64o1PlKRf9zVLvnJ6CMJCYbqIsKL60eoHUOcfjxeqfUvzlexjIfaZXOf37kNdI0I
YH6SiKBS8NTutH4cbfcTjRmuK3ZwsY6XDViAEl8T3saRFOvR6tZNO8T2XP9bezBwog+QFZ1PJb/5
0cFVbd48me9tJB6weY3+2rXcI+87OR9YFr++D2EdSvzJT9tEXS1t+xHZskdjKybPXJzWCypVMHmi
FOvTskpUnaO1l6s89IxQSNpf60/N1uYE+0fjKoZufjErEBLPbO05RCIbDVVMyhBtiTkPz+f2K/Mv
8hDCRvgGpifz1OwgMTIVibMpTWGCoM7JG0UTe4TqdYj6nBAkqt0WjVPiljmOpEOOIH7d8fUSXYeP
D2bOAHnw9Wpl7tJsJrWtg4mUIjlQdpCQWTrGU6gM2k4Aq7I/cZ0AAdoeT+YA9SyB3MlsmM1At4Ol
EimFS6JKpNQPiWPYd07PJjCihAbhr9ue5dbHtDkhIy2yFamXJ20hArzRoDXojZpBhow1rykFry1s
8ZfmIS312YvfpFhGx7mc9/VLbhlRrh8aAESiPQRPChF3HGRUQwgTx+PH26KzF2qp7TnbG+kZtU+Y
SiEnirzHyH0jOMRtQ6xWhwSWlqUXZ6mYw22S3Nabi9wdSPgQw8LZLsJekFraIOSKKDrtRj1Il2m4
p7qPFpjjA5V2OiS4lBlR/AzFSl7qqNTdF8yaclRJ+YBFzMIkpNLuuvSuAsrPmt2QOJ3TuEOkHdXT
n/nwK+nHANQAFOOulrheFjAXP0mxpbXdbT6vLXmopFsD3cNoTvG5boUhGjlWMOKVGkEv5scOp3Dn
u186yqT2ACom1V7Vq/Elkw+QelnrZTuEUN6eNPFhqz4pgdX4hkoiujlafEbjwVmKQa1vjvU9erOM
vPf7w0sfTkjNcDFs0H6B8ECkptPk6k7TkIaIOvpEqcaJTfa8Tk/hhgMF6U/fzVjfagcn28lTQi9G
9ECpbqdogOyfG+2ZvBNRnjeuD3T57dL4sDiwchfusXmsxebmL7+9HgGTIMflftMx4dfZo/Vth0pl
ooVK+PjKl6LixXGVw5/sqlnzUt2as+p793Xbllr3T1hXzjagvPbbCnokHb1OvbuHKilhC2Gqr3m/
S4HJ4jcop317qDWXWZrP/ZA33ukPP9GHaNE34nvfTb37YIQ8qYCnSwR4IQb9+F/nt5q7uriPV6M8
lmtajnDskVNUcxNXCCPnBs1osEisP1AJ+MCuP9tD9xd9ne8JUMULXKEBgZzZF8CQgp3k6VkvVFbq
Kha+RDmIy91tX62cM/kSYHOBZyPHYzM8aUqqs8Tlhr8wmnL6YmzRMb0x2jEUWqHwGCfuCOPfG0w7
uitevt+F0ZQzt9sa18N6vxZPkRAJTGrYx+T323U6UFYCYmWuWoQ7/lRHr5zyvi870OJwcqb+5oEU
vkE5cyvnvo73Db6B1mZ0CBxj92m6tIvE90A8k5qZwWH2IVWcCy1iUcqbsguDK9Z1sanU69aK5fZx
3gwv3qP3TIbz/iVMB5jJs8hcu5HkgzfeLtpn0NWFBvlmu7RwOT51Lu1OsI4BrC5tgoaKxrekf4tm
cRQbvLrv6jB4uQY1mpyh8Ag9EW3AIYZwPsa7hTsY3Lsrf7ZofRre8YxqRK3qDrdvQ+fgXVI/7Vit
Yzw+pO5qiuBYf+2hqSxOqMD6VR+J4ZSXs+N8e1eukoVC/Bi47/715RNntp6q7tPmDSU6+9d87b3R
KROQkqJA16PM/YUq/48EfRN343sicOJDa7Ms7yte49iijRJPVt4BUpcO5il/GQp7pjjcxgVixvLE
nkHqf6cHnxO2BViZ/CK2oXqvc42mhOZdHe+n3D39Pa6az0pru5XVqOR7gQwAZIF+o0Of6HD9TcL4
LmqJOCY0ikayaDFsdZ4+esdnqIzTHwnx9AqcmnuTZ/wK4MZmS3uVtcEySArzB+pXuEN39Cz0GMgx
tktDH1HBP7Vausxljh0+uLJ5Rr8w9G2O/GfjujRndYI8ZCA+Z7vv2WWO/AyxVgpXV/o4N2EVBnEX
0gJkhcpoenJrb/+OtmrbjWrVtGAg1fLDUviUxWp5qe/sOauAWJeECbOJrAD8M3xlyMLPz48fplLw
ujigYq7SNLOXyTphQGnPLC286HXZHtJvk3GP7gvJOqpHpN5uquO4l7vphckq1upqr7La2oqN2bM0
s+IQkkKil5Y/s17wjdEPj0McM15EgyLSaeA50YD7yuHTrEHp0St8h2KVDlujdrtmFQP0xh9ut0hJ
w9lx7/T2IVgVBe21j56Lg5sEtPl47PKAtTC2cvvrl0WMmhRjc+xhR1WDzyxvlZz4uR7RRF6szH2T
HlsbDBzRGeJ0LWpLtWmMUpTu95eo6Rw7QwnFOtgGlaV0qubhbM8jwQt7CBwCcPjapoiaZVfTOOb8
uFkdtwwoyhHiIQ6p3clbnkZvnDvAVOy3AAWPl7zcIy5MVImBD4fL9nY/cew2QZfutjSexClp9PC/
KNwSoqMQg7S84dLwozCq4ndlu+P5uDvIYX+l1QZvMQ1lA/GGGn4PfgpN8miHE3PCYk8X9Ivb8zf7
VhhaccLqFV7dzZIz1u9zuchO0oeHvX1hhVEryzxKk56TSHerdBNWnDEydLdlGjNhgaVxxsjFz9Ad
RhGOwijMavD2RmEWUBCCzrq0dK5O/mjKillbHHlT7RVnq4KStSh3IE7fP7crNOAgSX2ntWvUSFwI
8z02HW7x4AwsHgTLLlxIIURpt1/WWPmgummbTdOqIanuqCAmXP1kvjk0uefSz2uI7Nd4YksbG1Eb
e8IZlU5Xz49Pev5LHw2qGFgr3e6pwWQVpNndazfpgYbQFuLupvXcBSQSct3N68tkkkxRzydXjPv0
U2n/QBeZThdwQu25q233lQuYPPosxd4em2liGwlrwVagWke9iNFv0zuhu/QrROSAdU2EiKhUncCY
8572HY+MsgNi4goL+2lA3QGSq52Fv/rO8N2m3UoPsAyxjsZgjGQToYw/hgQDn1lbmVCWZv9jHxV7
ndCQqLESK9l9fibA4IEWhTH4nW+DjpTB60Akp8RlLg6oIpqVw3abQpFmQKrAaHnIwxCGvp++dKfQ
SLuUenTJ/ALmoQw7u8IMoox6B1gbU39yW+LGXcnREWqGEG+hJtB35YXSxDYYba/u9mhjwBEkEhep
xJ9lf5x5C39qfk+XUK+vT9Ppqr/yEv7RNjgoKzj/Y2Iy8YKrgz5HXKluWMlngdRJo4Hm56WzrZal
sYBl4fcfYykmP7Nj27bEHIAH0mpY2PXjvCOroIDuLaS0LhPJjF6ns3ep30ALituYNjUwQBlt7Y/v
UB4BM17ZxwxV7RlkVDK5SWhXKCLk3k0TFO/d5TeZSw7zYzNQFmH8Mapi//d127lVczNA2eIypFYl
HYe8Oyj6dvBuiHy4PTy0Oitc9tIysGUiN9V0HEjgf25x2kyM2GrcZdlzxCs8RDAyKdiJPJinT7nE
jhZ2LV1kGm9iYxkTH1qx/dX5db84VAx5eMgCSOU5TrSTS5Igo0AEM/4XHgUVQb9HVOzsvXlamtsj
Ix7QQX+1oyFCzSIl1HYJrqVjQ1Aj9QgPQ3Ou6yVv7B8DK5aUyuNDbWHdDKEInGjBs1m5r8/pzxrC
QFe60dlRKFxU091ORbTKzbovkvpAtDowVl6PwAojEJEKgQoMEk+Fia9ZmzJM5o9PVAzmJrUqlJWy
NtJZ4T3cb8nc5Xop634KEiF1w6yPNCc+pn5nPwaG6tK9TvMU6g6F6t3eK/vNJbb5jJPnC+y17vOi
CIFDEh4oQ+rGK0lBM23KwqtOg7Z1jnLT080tcRxjx9EH75OcfHQKEUwh9+V96fuT6EZTbvjcqaUX
y2E0WCo1/+AhBwDhMQo+BitIvy0t8a4sbPljeopzV7MPVyTKGDCl2pEzjwj9pwn1Tcz42muf3uo+
j88Ifg5aWkJAo0T6x/n6kcDlPnps38rYIX98jHLhm/MkO9wWe9Yaefbr1AFBEohr4m5bLxRoL2Y9
GmtADXkZwxGhFv7Z0VnYske6uNuqAagd5tcdzFMOOTke84WyxJFo0kE4QwoIXLWrIwaXGvXikMrV
d27J7bZvyqTJZtS9mdnCNXBJuboYHFwgMkif/vikrW8w86aAqvtWHFm90Wfbvt6v7D0VgTYlPUOr
Bxdly/PpLMK7cJMltyVH0N4QWn3TzrXRi3ppT+L57xQk1Fn1r+72iMbNtwgkDIgDOsd+6h/r7s9h
Q0cfWMz7pfv89dMJsgGhb9UXQTKIKnPav1AxPPdP3Z/pUjSmoHZSL/51zbw6vurJrYRfh27s6Ukl
JVFU4ZRhKv58zMy0ujgeYFpIuEoEhxGZtaNFFPfIcUsfJA/XAWU8jYkvQ9D/GFZxk/aV5LrcWnK0
Xt8d91OEB6Ke6dF4iGXSxGxlPJY/BlMf7MZpN08qDMYcRebAwVdaUGiLSOYvmnx+s3cRuQI260aq
+GfV978e3+WynOkfX6DYzUq6XGysJqt8oafc9ZeUD6Fav2+/VxZu5ex+StEvOPHZJWMSHYB+QQZ3
9Mg0wsYwc1GK7nxMU2hMnyfeW6utec3+4Rn5j1m3DcXQZttzstxcWSAe2P47UJkEkjhScEzZED3H
Vhb8n++abSh2dnFa7fZrhH9FaVyEIPI6RcTN4fZ8/NvmW3+sv2JL7yvHWs1J16OPusOwx+8Usp3p
MQI21fBWfltaoRpvZymL7dqzEZ183gZQL5edK60hUP1oYmH1lXyP3zdqdf+8exA64ngrrykyjdIc
ldjmF4aDh6U1jj3NGSyN8X4bONtQTGujvkg3x5Msev/dbtDKZy/hCf4Cxd3nZwY1r161BU6kQwnK
71+tQZ7Ytpt121Yu++a0vmWV80ZAItrGTxb9CYZ0DJcPIjfoZ7Tz5fZ5OcHRWWhMjSWG+2+HrTC6
cvvv1uLc3J234q6LqwbL6dq6t1BYrXv9c2+IGxPOsoSoZTKhdUUAB6lDpazovaCU3GgNBuSRzM5b
gGNPl4MVbfHQ7Vp6FkDbYytRGlhUC1+qWInsvK5AFOZLpaeqaP4TPFYg08S9HolcPHw6iWpbeub8
ykfro1z+w/5+v2cmu5NXONX8BprxcKF2Yxm/EtD5ZmRMI7JnA9jeW5AJKWz1/KQv7a0uqG3p/bBS
x6OwEIp92G2d+tngagjThcIvWNHAxrPNzoVkUoeUR/2JdAmknhmCrJRZrqLuPtTshqz2o3VRbMb+
sLk7SWMlp/ad+l58XdKc4tRLzoK3XIeJlPs+hVkr5qBWrSSpQxsiwDTDo76UcrfZ9XMy4W0aSFsD
TDFLrxVDbOguiGIY7N1uu3FOTDQlwIJFkgFax50h2NUE34v+AZzGDa0fhLBd4+VC1y6XpcQTerNr
7ncMGENVCMRx232TsuvMu7VWO0DQDxTV60MXwiYSLYl7xMXB3Umi58dblQuLP9oqxXc7bpy4uV7m
W1WPzr945ONxtw9r9Z0E8at0GgxnOT2j6b2snhtuHXq5G4E4vVNj1EfBn5KiXy9n72XrJg2ReD61
B2ipLHtdSGM6d6TcEP/eZ1V7YnvPkuPSkK9FdOlVAnli6gmiKnRVA7igzbm2mK2sYr1eMC05HleA
pY6mZdySs5wt3+dGxZ2Gt27NouwTzsoIA0caBpZrKw7GlaVeZUpMyIP9cRQTfKnerfPRyZgxPHOK
WjI6RU8mo19Bz8pplkKTGW/+VfhSWGfFnJ4y+n9WbAxbtf9K6ueTRa4NpIkI7ZGnzFRzCvNGHo9m
qRhSyzpurd2C8YCkOVfSKgcI0PSHVmt2FF4/YYG8c4kk3zqEcWjjp+7k7L4gMAaCY3/CVMQF5Y7Q
MZtn5vEtKUtM1qt1RJjhalFtYin2pV5rxLX7NTHySuKD+0kR7RaQ3Gy1J06AeKL7JJKn5ASzpzHJ
ovHzv7NwhS9QLE1ySdbmFgHHHK6AYx0uw/m75IpG1NQRaYDTYzwuYN5aZytvLvq33SmMrdiI7Wp9
v2JgxQXExsEbQWT22pLCwjYNJ+jq05ihC4KN5co3v0CMO1W32qPFz0pLNC9/6H9/i9p9Ion388yM
lwYCIZS11SAiA2zwvAQodONmdMa+7nCWAla0tXOazVrTMEy11e9im+1Xt+uJK/gsxdQ71/hIW5ge
AL0A0hwtcXogxFvXAFWQZx5RGBizz1riXpnPW/wO5VVNb7e1mda5JFSzz2lVAB2BMIOuPhIt65un
WGXxrW0adQfAlq6Yak+KxT69Zo3a6jZLeoSaJiICtx/DOz3TR2U/oq9zApD4bgTLEZUnCEzP2kAc
iMIPe2cgxdWEJNqV1iemLWn64EpWy6OPGukkToUWzdN9q2JA1lcYG83t8oaHblN7OKR/REBo4uV9
twEUdpS5C6tQxJ8f24YyXmPdrhq20UCSGDV69Waek9TerypX8jH9Wu/93ZGu8sfRJ+zi2I8AvMBX
n9anIHGf0rDV0oYIZc5WcXzldl6aG5tSuOSG70MuI/Ha+HtpN6S1zjdkGYE0eaAWfsWf+9NWlQTv
WCd4WZq5KXyCqjexMjenFON0gy/T9WfuuesSDpJLICLSvBSlAVFxKCUgys4nMzPt+CpCEji4jtQ6
rWHzxRVp6zlp+HMpcZVeVijlj39oWPK102sk5VQE1SQWP0N5lneNg3VcW3/NuF/tSMwhjl0uaDJB
Uv7lRGtki7Vn8aeofUZ6AFuz7yqBeJ0ZZI5Mh5UIxRkKeRSarWGEn10ZBwO0kvTGVyzMo1krt+w2
p57YliH77/PusU3nPMq6EaFEghIBFS64QwFFRwcBlVGSijdMNcD3w2JzqjvzG162NId5p/KF2pO4
HaEnQQSOrtvabyEL3epavuZyy+V9NGPF5tp769o4npgxWoZr8ik3L2v7IXUukSsKgu43UY30kv3w
OwLqakYXt+LR6Irbcbmfj7Gz5bBDHe3imjc6IEy5locLyDTqrdvCA9q6xNxIy2sG150vxa6djsf5
yqiw6l1cQPjJeaECNb1kh/e8cdKg8n8dUjFlc2NbPdhXOV+SM8OCwol333Y9kEZkToXkpKvJKU0V
FC5yVQFxnfiENM1ZrOfard7gnAkjvhHhaxND3rtt4FwYT2+B8EfRttcLrZbiucUvUCxaM6usNjeD
L4BtR8U8lXNQYSJYC08+qgCaTS2DD4uDKXZrQ5+pyzJmU2ukaSScYTweCQT1yLR7TwTnvmbIUpDE
JtXLD2R301DmdzvYlVq8YFO7x7B7f0W+ESBXql8+3xcLr/96CPrkY1/Q1Evbb2vqQLdBQqB5/eFe
09B2qrvSpa5C4XuUJXAcO1vZ1cYVqEgCcmnXGFkTKq2kpdheEjSt2ggyJ6ilZvHFPP79Ov9eCblx
hUiyeakZ993RvmLHDIq+lu2bd/bPC7d+g9f8F2g12ga9RfvlbZki4mLrPkA3dcV+L+rnU2of2Qpk
EuLxK32+KDhxB71apxedCauEUKp7sf/hfP+etXxUYdYLq2o2D0uL/e+TFSQ3RLGg5GlOvY8sgEOq
OW9lclu8Fr/HU0z2Oa4cs2ud/SUPBhAUwqoaofFFlCbtoNAc8f7HbVWs9C5O1oaz+2tAB6mnsD2L
R9I58iV6AxyYUkZxAQPSOZ7ahVUM9Opobuvre1MWtgvwREAAQBtF7psjJA6dbdYdXsU2N7JrxThl
HF68TCOgBR+GCgmzPUXMZLukTvxL9/rS0+PxjVEdy0O6q6+vZ7EdG3dJzBH6JB+kd2Rt49ZIRBx+
Fk1K6SqOO8/Q2O2fPsyFO4TYZHaRIHepSM3cK8mYieMRJ25wjAPBQpdID/OEB0KizSlNEMoCWi8f
5kEvotTScL88H93WXwgpDQI7DIKDT9dRt0aYeQnB5ObeIDA2kLAXo7mXtChUw+s50ZT6/uvVPHnv
9947qMxny/cGWeYDQbrntNVr9oU5+zNOoi9dlUkpoalw6k3Fys5rhuUkK24ZttWXSs5P9LMzDgQp
1qjXcHtQuoDBW91NyyefukRsCXUqzU2QQR4YOLWo6Xiunm6HQ12uXkjvDhh77dxhoHeg14JLpjPl
5f7Rf6+66gLv0/M9dWLGe+6+b9uEfcetu5m7NbQNhO0W9Crjt07d8CFsh9OxQybq8YR1V9BUDGpl
vUrs/Y3zKQmAOCIaRg2XyvfBadbRaQr8gxv8e7aKIV0l20PlmnLfif+FZ7jx4tE3BQk9MH0QF3HB
RWR4XO0/nmUp5lI8W4pFNTb39G6YYsHXlOeYvoDC4K7kv3CNbv4HPj/5lS/NqGVwR3FUxayu4vMy
2y+Y7vtstukjBg/1ntT+D3RUfetfsV6PTq5iS5HMMQ+3CtbtQIXUGcdoc/eOSfDO2JJYHqXtF0qE
MCYeWM/WvX6sJsRXuvMsrsejr1Bs7Pxkpmb9Li+JvFxYrPUTxem92H1iMPSc1y+6x1IO6IMRVfc3
Xq7TZVPim72fkp9IZjD9oZVGRvvXEayfpo1PlD/pxdE1hj1PqxecgjhdVqDlcXN9LDvSMcQXMzdC
kzF4AzfoSC2eZqplophFv0At6jmmu8bFvstbgkJ6rQdxYNjYhChzRbWBtfe+v2fp+zd+8Fu1R3HL
Cq4gON6Byi80Qc3R4qXbndprYryWLnmpe+XyrEdhMYxj83I2M046L8hrOsCOAach0dLludq8w1u6
uosnCzZNkDfgDlaAjSRYW5duFl26l88fGrNe3Prc/dJnPzQmPbcNhW+rxPX1iSQRJhbg9xPl0hmN
1MlWAbaCtGucjIbGQVWrnXbH6yk+00GUmHO7IAxDsO/dOrvvmNYN/ypBw2cIp2lmQGRGClv6QIL6
+6PTlvgB+jLBeMfzV9HYO3OUlgP+41CYEd64MYm9Md3flt6h6WrO1j9ggP81zVXFQjrVzepiimP9
18Xd9O9uhg6Se0L+HbFFTzpYjI05PiA6g7hKGsNRClEXbGX+dBR26UzbvXNzBVDgUzNEZcX1y8Tx
/XUfcKPqwxfpKUX2hOzY0tuSpPKX5Oi1kV5pFrb4FYoR3TbS5NJYsHt7anu71vRVGi9JI8nU+yZD
WIVkShTv6yQE/gGM+736itk0l83zYuNgTF67QjuE+8bt4YFao/9G2nsUuXv3OPiIu/SebX3R+uZ/
DQFUMum60jjuTyv232mJwATO8bG7AIqTzJBcFH1xluZ1zNeksONXZ36vxkdx/jHYPBRe/a1CjIOf
Rxroq7llex+/xzpfJ0dmCyPedwb8apkj9pPbeAX8o1jm4uMAAOg/HqyUTlo4SvmBLwy22K0bxi7L
g3RE7BDOhnTCLCN7tBZKaWUiWpqErh8p9R+gFuP1C0TOflebdfkHbPu/h6smL2jhS+7Owtxf1jg/
w8a39N2l6AQjg1o1rYUMjT+pi13VJkrn2qax2ktIR6kKZIKrf/i4AzdePeSC7z+B9DTGb3+81vkb
/8AHyPeiMMPGhqRaZS1Hqd+XFpKAbu0eWoEY+Q4aSprRNA9KHsgURttkcXU+t1nPDX0VgF/a39+w
cqXigV3U4l2aByUvCyuMZsVYZSvm0FYIkkWRkqKYbIqrcVgClHskqKbbPtQQ29PNU4zdo1VVjJJz
u2z353O+lXufoAykbbLvTlBdIypCigvPyg5pBEMHh97jJdbZwxyRK0z6njYsa7tk0j7pSq4qbQWG
E3d5dDPw8lU3mreJaqfIv+I1WNBS/DrlcO6zziqWSRUXPa48r1z4jkMlre2tC0sgTQYs0fzornqv
r4sJCP6EW2z7POOj01uvd6LC5qlFl9Rhx+sEby9UA47OXXRYgNc7eylKPBxdUnfzz8dLRe7+8Tbl
9NPCN1aT2um2n0ts0+/eVi6MWmvhEkz2XzN0u1/XDZ5TZNvRaXrd96Sp7IGXZRGYlFC04R1Kc9tf
UXCaVcELgkW719u0ezDtQUeaQpRDzeP0TWGRG9z8DnJzAzCDl140kZJ+KQL45Qpn5mPwIRof3IFB
ULtBWepMZW+a/ph0MrSg4IyuWe/tFuL4oZ+bk5kIZg9rV0dc15m73FctrMfqurudGilnZ0uQSUfm
NjvB14N46Gy8zl2oK5Z1s2lerocG7oIcj/rPZhCCGEDsiCLI4cFyIgUo0/lUN+4/vC3NRhPZ7mbd
UHV/dngpd3Pu3AHc5WYiekIfgCv15l40oRy1g1oqWge/vsl0CF8tHSZBBnlx/XlydfJkuWP4NytR
QxcDColZJbv/5+uy2ZtxY3Gq33GvsYaQh9dec/ANpTZqzHLGy8WNobiPTc0DW8qkoovufwdWPFb7
bjTXO9u64z/ALOUypk+TNOLGQfEh/GoLZnnQizqUxn21umUZtRqpckP+f+F40cunPqf2ToYN++sx
5OH2aN+CuMuZ3sEO1RIDSgP7woDKITutKvXGzmLAGop9QpkOP3FIk6EFmbzV5E9+NKGXLzDGQALd
uX8/B3TV1QUIpe+QZTZrRtWoV5vqPq8v58t6Wcvu8BOAbsAohToyk87Fbx+tJ1lsSR/qNrkUHyuM
qmwyhYWpYZwPnC4yxHileOMTynoJk14kHgBR0DZZl1/5twNdGFJBbRrm3Tza8fqOByOMZfLDMPMj
UGnMo/TQESXW58dGvNyBKYypxB2H26axvF9Y3C7VTqaEzsDgO/+Nh4PyNS05TreXysu+g510tNa7
O2wHJkkxwpzWk+28A/ai/RaZ3htifbCgdGeo1OX/PU31WV84x1PFPssZgn7/Dsd5geCvFIxDQPem
067/eFnz3/dgK9XnO6knzjEz/zqzojWc+dR+cGxBJvIfsRak30mKTn+QCeRv3qzWM7U49B1//C25
l/3oWwQ5K9iNvZWlc9RBmDs+YxUOFlDAkKJ5OdCc516AR0O7AzAbQ1g+WmSu1IwU1l6xW/H91pxb
C/Zc3io0ecgrQfIlzwPHJgKIQI+GKAia+RsNdIhwdUhzaZ0JPKz/GBD1saweaDd6Rz8QO8YnhGjl
ke4hCooYeRBswo5uyUt5r8URladJFNXt+Wl7xxMQRz3FncGhmZBKYVDpXHOEBQDlEchZs9vlj1Nh
sordahzTfW21w25RKynaqt+VweSbAgM0pfGL4DjqIITywKtZRYrNqDerjgrBmavNuTbPcrPF4jLm
3D3T7Q3DFZANal2gj2smWcoptQtDKi+TddmvLFMsJZwp3oT2tbuJEn/tJT5qGG34rmIxudcL4cyN
AY0qPW2v+fI7XvgIZZPXSfWcHJ3VX++x5PRIKHxPZhOC7fxmRUEHs81ffIFPLduzVm+o1JoWvkDZ
63nzls3pmMwb9Rr6n+SGry3GPrsjWifSrWKc7FwHLYwlHphmB8qdr8LQylt1qTl1a2nJ5JHgCEFR
KImmTfj3Nw6oJOpybvWXjspb1henXtx45bma7xer81XWnKQRVEEYe5jxCJwwgCiml0qXc/Q301mY
pfJcNW0pUbnlw2E5cDK5UGjPebbveN+C8vs7n0RuICwueZ9FcvLrufH02IKXJ5F+f4YKkRnrpn28
/bXPfAIPJt152t8vxENvA2C5MWdLe6s1Z0sFyQ6nqnW+N2WDQ5RFPgm9r7R+ObuLCC01PKCsz1tl
D8a+jpSZi3A8WHQVLKuvl4ssPjDyqbMLRO9GXC8EkP+PtOvajVtZtl9EgM3MVzbD5CTNKLwQkiUx
58yvv6vHOMcjeo54sTe8AQPytpvdXV1hVdWqTxROA5JMqAJPH+ffokwA/QtQqHhoD5hJwsC7pbr8
3S3VoGxgzpLcxYp1lOFIBFxvjIrhuynNOrXVI9kdMBwMTSl7lJUxAowrTIvu1dZw7Xj9hBoUaHim
fj6OoRNSDZv4WSDuVnLefsfEpMuNwKsqh4cvG1fvFGUT0DrtO44HNhU2BnUFNMcvVrnK/OP1rH98
z1m9/YSJVeeTVggxRWK8FpPamGG7R9Xs8tAasOgWCkhZoM1oeHxnjgfzrj2/XXqi/VVZLYvaC6D9
TeiAJZK5p5CHFvBAu+nZi6NsznXF33WTb5ec6PpBapVCiEPslo0le7VhyzECCTw1SN+CuG7Gfbyr
XW+Xmyj2WEo0NQmwQzajF6yO4DBkHXEOoEz4jPAdQOsLh3G2Be6u43K78EStI+RtO5Jhn6xwcQti
FeYkfmL2zQsyMWC3PaIpfMaU3AXHb9ec6PRcdHWNtBBmtMD/7j9D/x9risVeMQ/56V+L7kSrR6mf
5F12PV3UvagAFsGiwirYUCgJwWV6ZJ576G632M02/+q+ELh6UEIcrWjI+PV7lvd1oDhOmcUFHGXx
wacTUAAoB5g1sD2oTmeWSMGcFw9gJkKC6hlwKFiPj4sHCpozCzVnsDiz+uVe8Hv7rRM9J3a932Qt
9Jy+KDBbnKErgF4/T05bUlTPRhTl+Z+oDVMC81dhcucNyuAQy3x8HP1g15X0Z3U39/qUibqLG6mQ
/RoSgnHZr3BzrlOTUVn62+jO5ZTn9Mu0eaP2OUHvSuwetC8ZOCyh4u0TuoWh1bFJcx7ZmTvuiUJT
NC6u0xKigTfHCgsXIVxa4xMNCMBwUaFtA2/u0BTYGLO8gfc8nNubnii2WFI8n0RQ42oKkUSPNnC0
1gCiJz1eqWSQgTt++M6ckb9mVadG/nbdiYYrsWUvR20McAeMOgPNirE0RCb/yfl0CtDxumpfz4tF
9Y4WhMuMxpmVp4mWy9RAqTIRm0Y1A6sVsZwTZh85L+AYYfkwfvez/Kr30IfbzU40XDuOSCkMTKtC
wbHBvcgrMNo6+HHs4eM3sF+ccOMJeNlOB5ZdAd6TQrxRWwdIHF84rgHMICW6W6FjEl1S59z5+jrG
W9daz2Ur7wZ0t5870Y+yrw8RV0M/or4EyBdo/oHTs/kr0P8fH3OXwR7vD5JwPbxbeCJNazWNrocD
cI+xrSUOiE2YEwMs/9ihhKSYhdpmxF6dKDjU1Spcyl81ChxqsEcan2Jjf6ITD6UhjKz4IIaY4O38
LAhzNuBK5nez187HoE1JxLJgLn9mTw2XflqCyf03KtQuQMGM8O1AnKdPR90xWnXYJZRlHPFNSFqs
q4VmyabvaFQGUsI83AX8TBzT8eN4+flj78ZaN2KgTjy8cRDKVlXZx4L3C7lGvBFnw8pBZhXunAhM
9N9QZ+JACrxHic3DgtRh2NKVcmhNdnBlWQkk2ABnBO9u6dDt/iaqT45cvcwGiDmcaFTzsxEKmHWo
dehEIuvH98ooWwwhHEHg/Pi7E+2lfNutBMB4mJIDomtGw7RGiP2B7PmcxZuTz4l6TKNU9gnvM40B
OYHJg55YY0QbOiYZtAG2c/1llh5xzvtTJ3rRjaIx6lycSL9ncP8rhn00DpCyTwlEY85Tx4pQMIQw
BLlqY3g1IqyfRW7O8qoTRdnxrJ2DfQAoO1hGxzfR7b/Uab4IqGKcUaWZvKtmac8sOyd/E4VXdXER
xQJTQSyRBNIp1GeDfAKmd3XESG/W0DCz4oxF0Nif3yiCsdXBIivhfk0T7RxoTHoEIMzYm9BHspi/
2HvBPMYlyCr6cEWQ+E0uthPHQK4qeUCVHALq1y1uFekb+wQPA8EaxWhJIM8L82Nml+yf/Vu1/1l2
cp211nhRXGNZQCcSBUBFFgRQaHKG1mOjfll75bnGqAiwj57/HzTo7N7+Xl/lCZqPVaJck+w3pzzI
gzZEkjYw5Bl+c7BD2wZekvPJvWlot2XsfazRclGt1eVltjbxfyjQP8tPFEySyHLsi1geRDv2Ut99
HhhJ/gNGJcxJ8N1UvE7+LDXRF3wSoz3JxVKYQEdBAmDZr9BbAZyLExgoDiNPmVFxkC/HF4BZqDFI
blzql5kLvy/Wfz5jImdJzQtKq+AzCov13L0yLHiJ2sJrpx/GtZsz6919uMgKSrqCbmty9WRuLjjw
hUiQPYG1ZDFW5P11dCbGolsg9WLx6sNswQ87yL9E6mbFiVGMiVTmjUaYSLPJmWCoY8kMoC7xGnjA
08sLhiOghPIoL2eHwMwtPbGSoPJSgqhWWSsnSiURnMdmCGiMdTMOe7iM4KVZmDxopmZp6u7W/+o3
u55IclB1YZH1v88Z8RBS3rBHCzbGTATifDrwh1+cpeTG59MTrLWF3NrqyULDBqOfDJ2YdioKMsgy
pIgyZkTgXhHK7adNJL9Jc7EkrTKgL2tr4v6BWHzyy0OwOYArkX70rH1oZsm7Un5zGhMpV+rKK8IS
SwJ/iqyrf4zWM+va1yljk8eZ9ZhM/SRzUzXaRG4NblY06IMmDcNKlwmgxs+DsHwyXtjQxw8pMT5m
TdTc25oYRbEFf4FMJEh6x/jrGOqF8mFwVW0MVNVbD1/rxb/b5xTmziXeHSqdrcgI4Rix6ElDDQ3m
H2/O6B79mqchnNnjFOQulTrriwhyjTFWMIw8mtEZlMnaFp6AtWlo66OICWf2edca/5GfKcDtClVd
+TwesmzAzzFRGIXKNts5xarxy0It1+IjQBfVHHh9t2bo5qVcwe0bZallaQNiU4jRZcCMAObuLm3n
8xe6tixLZjXp5lx1wd083e2SE5XFWgbwPNn5trZqeDs4dWyzj06wRaIOrHMDSr8wHAJD++BVszFC
V1Czm3lBc/prWkISK7FUkw6ShUveYhxKtIg8gzzuHwG0LIUXfEmCuQGoM/NRT3NInp0doW/V4YwO
hgAzTksbmFZIycvlX0rCRHllMR/qUYTvKoGxic8FKuPszy4E0zF0GCPTNoKHaM9qTeZHCtzXYiK4
uuEYadKVDvlGHORRy1Uy8LgbZsje4fI64IJB4RTSBou5+e73IRfhz2oTbdL5WebLJbObIM2HWwCU
s0AXPmuusxYXspy78v8hev9dcEr1DpWZYo4r2x6U17Yw8sN7Yi1B/XM6ITu6uZYDHz0b04xWK3DP
oPJ7MZ9Eu2+c/nwE+/PbM84q8Ezw+IhLaV5YGRHEbXkaTxB3aDR9jh/6bqIQCfj/3OmVK+pmvR4Z
Cr/tsB7Dl4ElsmmNGL+C8HXjqGj4AM2lKS7n3Pz79unPqhOfqAj9OCxErAr48pVDrhCpcAdHDOUJ
tY2qpbkF76vtPwtO1EoS5dnQEXa3DLCEL3JC3/+11BJFwSEFJvbzO72forg514n/o3lJJiY5WxDB
E+4QDOi/UOyHmorFHM/77FoTndBEXtB7OV7KBXYXKCEryJIYKyoqRmYjtBklIE9cmTQhhe8W2BiH
5os9o3oGQdjm6YWBfYhTZl2n+6KiisDXBE1RlcmD4GIlk7gI63WgAylYjW+8Z0UboIOrMLqFGduH
I9wZmIEZobnb5aujfPA/SzOhunkbrRgUUi9gaUyqeU6XzKNRLu8I9T+lA6LRXxv1WJlPegQmJsyY
pmh5Bfb4Bd5DcugxDfxnibpbpnP7NZM3E5OSxCM3ssgF5dFwrjBbjy6dwwj3ir6hU/Nj9q7vv5o/
BzB5NVxRK7oYMiGGHurOeDZLh+xAAseo6ruFbx0/5mIWwoT1b9f1z5qTh9N0ZZ33bM0LD16Q96UT
PrGpASifn7nee6C1DJpSDfO3RElSpxV3tVokpOFLpoRMm9XCLE/pmtUGoEICTPwf1WrmBu88nW8L
TuSJ19S+HsGVDizXRs8h8qTeFjWpqATBrMlZTP7Ow/m22kReukoPlSjCaqAyBIUAmvRZexZA8h1j
pafDNTv08w7FO5f3bc2JwIRqGsqZiyNFwvEZ0Ml7sw1NLQQXwDLfZxSjL06o3wdHLBIS8TZj3G2p
s6r211LVf6CCZZ5NcUOZGYqvry7ezfNVMH3H6/p6eHzeoqcZT8VB+QvdIQyZ11J3zPa3tSYqWNVI
Xsgi1jKfEQ3Agp4cbUN26E3fPRxJigrF3Pz5rO/pg29LThSxxNWlUvnNVXzfkQ5QlvXik1UbIxMU
O18fl1nM6J5L9m3JSVjZ5F7Yq2yXSPUvMUMJ4qTCG7eQaz4e5zTBvZKVb6tNHMAw9PXGHa5nivnr
gKYA7i69M3AEBJU7Flci/4YynqNHUDeCuWyomJvTETP3OvUJx76WdD5ooQGR2ELmDyDoCfVjKn2C
P0aZPzZnzefudVoxlOt5UKQjtt1hVAaqG1DKgdE8B6cxFcOhO/BJKNbcNu9qpj9PZeoFBh7v+WOC
beYma54CuYmNm3XAUsTi6OM/qcfB1YK8DL1RClgeJ0o+FhN/UIWMaUL4nEiogjZDtgA3ssHr6Dya
zRfdVYY3C07eZ6wWo87H+e9wDiMml6xK5Rem0Vou8mEgdf1nyufPDievs+sVAaHz1biAo5pVfAGu
dwz4fx2GRs2txv61idH8dp6Th+lqHgZ7F1gNd2eHPgpD2DwxuvAjaNjZ/Ov9R/Fnb5OHCdlUwVCK
23uGX3DtAMCrUMDwgjLOAOMR57z3qyX+YXtXvXSjySM/quNGSFlxCcTzFUAE07Aonls4S3GBWc7L
T+ElcvRdQocDK4LhbfBhssmyrNtwVC2XNjR4nwW8mDn76bsmvmnj8VohyfiuS2EBHwHAigmKp3Lh
2s7LC30DOLGe1w93bewfUZ4i2CNpW1HUIMoIZVD7wZpqkKBgwz2YOlyBlZlV+MxVJNz3lm6WnbgT
IqcWnethWWRGELThze7RDPAL9gY0Xiu8oH+mk/4rZVMuBCFpu4ZP4L88s15AoJgYU4+ZSaz2XzAf
zFn2/3sFJreP6IqG3UiZ0opuKUu4zTWUIC4TMzgNdNKz0oJPVllGwTrtYj7kbOr2vvb9s9OJcqpD
pQ5cJJZZccl1GDNqPH5FlFWXPXSGvpwt2ruXZ/q21Yl2En0x9zwmuMwRfTxxFpQ98jxUX+KlGJef
PZV78em31SbaKXY1XWzyAs/Ett8fES+uUZbC6O8+WEHCzGJzz2OinMoKQ1SkDIfJ+nYCK0NzK0Z8
MgL+1IG5ntG899Jot3ubItCtXkZDRpgKuDYUslIUREkVBRfC4vTpbfPMZPEZRCf1EFXEn4u5T/gf
Xtl/xWcKSfPAi6KGx47X2vmyhbVBZwEasg4luDrhDM7s+F7G/duOJ1GMq9VtE6dMWjHbDaPVKbL9
T8if0UWOkrN528ak4wclOwWhx7QIBqGA9KTP8rVbHp2joA9kHP4sP3j8WX5mT5Pp/BstMKq+qg5A
iwDcmMT+XawNhIMNanRhUrqFOkupcQ9n/3akE3dIzoZQrTm2JkthjBitzuq7YOAOAdLtbyUgDmWn
Lou55ty5l3mN5242y9WgZuzqqx4At/encECGG+3HDyYqlOfC3/uLgbJZ0dCPqsjT6qA+rYg46nAy
kXpF9Qz06+PvLSIow1gTNIL+k6u8WXByleKo+aTNESFhwdrcPgIqX6JKFow6uzdQLcyoufsP42a5
yS16LtzoOMNyubl+JjYipCtCbj31zCwvzJ93d693XOZVnCWwC1UW+InzIUda3uo+DDLIck1QoV1H
N29eQNo1t7N7QNi3pSZPvk51N+VUJp8BwnrhOmURAzPpCHZgVNN/KodfeJFP2sMT75kt3QENQ3AE
HBfNDM7HbOTLlvtLI9zsfOKKjEGYi6J7faJwunCrwCDBvBcbLfyDBbp6GC3/XFx232berDqRJldT
Uk10md+F9iUEo2DtQjyGvl6WL/7Xe5wIkw6ac74TsNpFwVCI172NyNNZDoeDMa5ekANbHMeHnwXq
vha62eDEDenikIRRgCUjVsFs7zH/iDXweIA3MUtm9ftgmfszZ7P/x8v5I8oTdyTrxC6PmQVrVuhU
t5mrhxKFXxvgNWCoQJfUrOd+1+W62evEJRGFrkNkyo738jyChYUF2azXEgw7ux1rRZkxK7NPaOKW
hG0iFbyOLSKt85xvBnoR96w6H3B9YCH9AVz1V/PLaS3nSbYcirQL6FPll+Ni5pJ1Jjg3jwcDMVVJ
gv5VFFDoYyT25C13Sd6gwiqJNlKoBYbgplTTs0cEqxltQswcK2Mj9wWakSMvOsPwiuSQhVlZi1D4
qkhm1c9K4y3TGnXu0VOlistclo2WyykZtbXQ9bbbKXasYxZqWC6qzokVf11qB779qoNmqYY7r9oO
nHjhQtQDdoFNWieS4r3SFWgl9r7SwGl4K8q/PCWwGj9all5oxN5JIE4jHNEGbjV6tiUZZ6jSzgMB
aYQvkL7yEZ6k1KxJNFB5ANNE15tFOCxUotNaOSr1yssLgwtLIxNVW5dWgX6Wx9ZUGt6QlU8S5ZYa
q3bb6HY7iLTTXeqhoD1z3DCgTS8ZShvacaMYXJOYutIbo6wYOJEh6TcuObZ+akapSkXSPrH9pqOV
FKmZFLwdR6pD5NFAqzGNu3NTbwWPp2LfmZGC4haut0ccFn4sNmlktEVrkiAxOZ/fSpi5kqXZMgmr
lVgpxuDWNFQGM+ZTMxzRSThW725T0Rg3lpW+rTyq+nrETqJ8S4QzZvA6tXhugl3lxUbIFQ7b5UCa
ryYuV24rG3z2GpHSEPqjIh177RgkpzYhVtS9JFFtKOSxRyTbfPnkwifSQg7ftN7xpH7hBvhTEX+/
QeKsO7Jv6eLYIAG/jXTRbL12HyiBk0fE0ovEzGtjCByt5p2Yewq5pwqTZ/tTmsRGIm117y0a34mA
sRWRJTW6mY2YlFViqmB40cpjmIy0qnlD6lb92NhhSmiSJRe38Zw2imiIIUgJIYbgo0jefdXb+KSp
C0LAK1G/+sJDk/UG31UGHA+D13bxOZeABYwiHXG8Qmxwkm8JcWXkUnDpks6u2tTOouTgDsWqq+HL
9wGFANNAQeNoIjse/l98mNpqJtogTJX7BPuE0af4SPHMZdUl7QmtdNHim4D6NU/lUVp5Qm4HumsW
9bFStmnqGi+d8qqnqeHpLwOxiK+ZWvNVJDUtwnbP8QWtg12LEy19UKTjogKvfAs8cR/06euIQ6+5
rQ9x9oRt3x75ODL72MbszlbeceNCS1pD5zsrFeyu2RH+i5e3VTzQpMkWmfo6RLLh58pCcZfoojIb
JVjIfm4qZWlUgUdjiG0enOIE89zLoxBz73XdWRjUslBl3/pZF11Zcn9SRRM7ngJKjnofqghLQdlw
ZKRglwNN0QUvtAre6qEzG1x70nzNrDwJEn8rQQI6Gl1HV6ZwVZI3fm+HtEigenq4aTN55x5Dd5+3
K7988gSbExJDc7+azolKcAs0mQntIfbbLj7KMrf8+UMmsc1f3zExuR4mqZGyVsONrpzllmaRxXHk
AMHnoFU1VbN/Xm7qw/xeDzw0sqihggNe4/fgxpOzTOljJdyE9apvVk2wUrqj531Jer/Wodpkz4jl
gA5xY/jClvirINFXYvwOfU87SXfk5G3miya+3PWL4LxiBjquQxGv4djNTeiRVA6w/OFm4LdNSQV/
VajQ5b0jSdCyFSbceE7ZbQd5FasRnVmcuWxTAZSR4FUICkHB2Tw5/rYa0BveNeGmG4Z1ljuivC3i
E69yJh+8e/lV/eRkC6ulcgTK+jPLnmY+YYLc/t6/iJFnIo956ao+cX2SdGzqUcjCDa4jxQ10mdUp
a7169qRVKJ19fjAq7VwqnZHGqwSqK20zRzLQZ/7KdM/PX8OckL/Og5X24DZENnzpu3hIlS+OrZxc
xSOSjnXJuvfU/tVtnC5fudIM1bF8LRb4a0EFbdGKBtYgfjqmW/ZinxRNHG4014INGJ+j1OrRLK9R
3ho0U/Fohv9OzFbsCIpHA9qikXu0ZZEGJeXcfQfbh5InsgxOKmLkYF9E+7DblsMqzaiyE7bCsYmW
9WN9KB/1Q5Ls1Z7mr3xt+GdRsYSTLlNRNDyYknCti4cyNIWQhh6F3Rku1SnZ5YdcoPCNygeR0GGr
uiYQpU/vNX2XDjHA72jtvZMPtP6Qzshqo3oKHtydZ9aR1QyXVrCDS8VTwaMpxuE+6O+paIWKQzbS
uTkjLxpFFgauJdE6jh9FwYpevRPZu1+6ZrjIlvZGFR3UwSSL6uQH5ohCw9JUzpyp8Fbb0T6lvGYn
wtl/HA/uSTuOB/LCHWSyFmtzILTnFqUOgoHu+Kw2hlbSbDf0bC9K6LiHXtoHjZnuE81quJP8RFxz
FPbKwX/QQoj/Ltmmysp/kHexbkovmWCPxMojyu3EE5w/7hJti3OYLWr/RXqpMcbDMzidyuLSxRG+
oCCtP7Yn7UFq4Dw63GWIT/V7mJvux3hKDslj1VDdp+2uFGxR3eiP7vjObfXgKMH/61c6T/0nfp9k
hi/bnu7kb+mJ86h8Ch+kweF7GvkrTtqHgd2hev2QnOV1cW4PvGJXlV1oFK7hvhuW3D5+EUO7OY8V
zXVbCnfhk+LaFQRptIfA9A7jTpdX5FTUJu+t2pA23io4xtpR3w2aIR7dfflWiMYhLKiw51PKbbvG
4vfeowxf78gdw0W+io+Rb6jL/iBJDkrvwKO7qd57lKf0CQqohF/qVs8pfsz1RviUP43r8CEtVp5V
eNSzuNEsOTPknGSlhGYj77Tczju771AmTazeXQeaxWuWJO34l3HnPraDqYa0LJ4w3V3MaX+Ks5WS
QngpOebVQT0VAraLBJAiGtyuOnOn7CzjBBoz6hb1Ux/YTU/dFxkFZfxe9qkUQzbNpl3D5A57HECZ
Y4hritLLnfCRP5U8eLwe8l1xyI9tv2qekLF3a4M7QPr4TXjxiJlsisPwkB1E1UwOmmtEEu135VZs
lxExkj154X9BEiqqoWHjXQ6Rn+kHyotU3CqP5VMjGSkx6kc7G632sTqm+zCicUTTpzDeRpqlBntX
gDmyC93Qjz5U8zIu7Zg4JZyy2uxzJ87MEl9U0r42sozqGSjlPN1SIlMsLOGce5ijHAZmwlPMrcLZ
tcQKuEXXWpm3cHOj6o1hdPzn1rP81mhKo1NprRtKaXDP0tldqqodEbvW7JxYbWOP4rbJETGY6WDA
UY0TI37mzNGj3TuRqbaDfimMITfzwkb0UWJ8nS2AY6Yy+HIhwX13qa5T991dQ/6zh2DP79UVh9kn
vk0e9IfxoXhXQwQuz9BJkvKaRmYGs6NYpbfifRsAch2sRd4u6p0eWFJIcTq8FYzmyEFgpPg5ciXZ
SVT/KAzdlo/CJTKeVCkrO/YW+Hv8sWwW0tH1aT7YermoRcNvzPrc8Ub1kJ5we41v9BgNHzktd6oy
Uy8tuJsjZwT+P/FEgAHqAiJQNGJMs9xEC0gPPsJgI/tGQbblYcRrrOMVXCCY4KLc8ukxGQqjHF+D
blUBHcxXY2nFPSXF+Werd88EK0h+IxzmiY7g+LvVi0S38uNCDjZqvYIT4BfWmFlcd67hgv+80j13
73aliX3Vu1Ty0kYKNlViVdoBK8HRUbkDHC01uPy81nU669S2KuhhUgUeTEvyFB9sc9IVtYTF2PHK
yQEM8KbXYRgOLIrIf4ktQsvWM0NEck1z8YVygSDciWvXFPivka+WqDUz2tw9aOIx5yJDivhNkK3G
NDaqVDW9X1FAa5fsBBRGV2SbJscqLg05zBd6+lqpzbauwVgAJREcS30wwpxfFeD5L2APEWyGLQy7
4K6ajF/WEgqp+7eILKtg5bGoZESch8g79l7d7K2UXuH7yNXgjGShpo1diOe4Lnb4DYGaUSI8l9QE
IZ9CsZwMK6xwBR0DhMx6cOCG2ExJZ+rqsBhU0YQTuurLcyHDc0ih7RRhEQiK0YTpdvSwYQnSLr+q
XUQhcRU/InKtbLV3fr6du7GPyusS5l2JKKe+crPf+L1c68denVbBpuQvgbAdwosLpdPD+S6VY1Bt
XT4yEBUOgA5+Xvmej6cSQefR4aZLeH/fpb0Q2i7wvSbY+O4W4EsheZTA7fUteTxmw2ca/ZMoDy62
LssyplpivuX3BVtB7Bq/E68vXfTfCkOslkJ1Vg7Ki4gwefCd1P/6B3vUiY5IB6w20hTjagRX9eMk
ub6zsHL6+OhGgwFQBHoEvCxwU+SZU72nQ9SbFSehLNd1RRKpabARhGOVrgqoXwElWZWDF/Pz3q4f
P33XSPYBu9N0tH5PyxbRaT8WhesFm1zfSkq6yGrV0P2ehU7QW1o8WHJ9KRNAt6Q3PG9GWer3Yia2
LOuPROR8DTFvBLdt3Ews+DzceGJuhOWyBauwEC8L8qJ6rUHgGWQjeIT8+F2PfEvNYrPvKrMRPSvQ
SyNFdC308ZIHJqUOL63CWdwACMl3uPySa53JcDMPOJBceUYRAW8EDqj5Gs3H1xa2dadGHfVIZFSx
Z0BWa1GlVasuhfrZU9qjv0eRtxMRwSjK0vIKjAYlJQ1kSrzAFuIv0Yvp2PLU8w0oKZH8qgTRGIO3
oo0NNznEyWWEf5NyWx7usg8F1wVPY4XWx+40uh9FsWb4iBvpxtg8I1NotNVKKgOjVc8CIiVfG428
AQ9NsQxjn0ZZQYusgWJKbCh+HNaWdKI5VlYLF1sZN3V14scnV1YNXz/9LCUscv1LSJBmkwRFEXRl
2qrR80VVRh4iuUFYebEz9KuMO6fejCxOS/Su0asGPSIDu5d1TZ0YNNL6KmlkN9i4tU6loKMtp1KS
ESMvVlUS2aL7Ah3TVwh/dLPuHCC8Q2i2JF6U/Rd6bHC+KZy3s8z5gMPqdbjqI2eQPgcg0+mx8VVz
4LtVi/Zy76hDyn4+pHvm+Pbrhe+aKQ0EbSgifL2snzF+0VDlV5J+jdVnVTp9M6MH78a6mgoaZF6S
kf6czhbnopgfPU4NNlGOUCz6hFnWksgSFERf5OIDiS6HswhPAMhgUgcUuPSQBqGhl8cu3SnqkdSv
WhDaQO6qNKIqgkrOe3PLL1Aa23FbLtq6N9JKXopBS7kcwcxwRtKOSlFidUA2Ar86MkBFS3OHQ9xc
JxXGN7V2q3lW0up2Fb43rrDwC2KJIWwoQgylDN6SPKF5QGgAj9N95VTJIHxm9ZX4ILZbV/Fmjgk4
wz3R1TQiaqIqE0Vnon2jYOQu1PWggr1IxmEtZq8peejFL7hLEOWx0k0AsFCy3fjI5c2BG5uXemgR
CTSbCvohkRG7SzqgOp827VtR1IaYcPt+LCggJM3tHpIwtzjNM7ryAqn+FSLYh9egtdkj0HKuXbUZ
hrx4C0+9+BX4TUUEScC9S5kgWPvVlNAFdW8qCdQYzpXPRKPIdyHGJDSJUajHvF+5+DFxGHCjKHVu
6KOwisd4XcqGJ0f7ZMDyyUNuiIG4cTPkVjIPDv0RkHCd83aWHAOE103TXdJCp4Gn0QTpBnGMnXCd
ySkthk8P/7QmrWrlCygeF1VWz9njQEwAvSJAk7yLFgL8tcYPbQwcggYUNjzcCBwfA3SS4qym2yGr
jLbehhqxi/xSt4VTB6sOrQwwWbxwrjXRzMovbxDhcG2DorP5oFzgyAp4TmTb8UcCX0ng2mXDK2+e
Cq6FgJge5wITh8B+qk7U6iZPoo0LtEJ+/fnd3nWeNB0uLS8KAozR5OGWqFYtBDIGG1JTTKOLdkDN
otfBlR3odjhPub7BBFv751Wn9WFXZafzsojx3BK4w6fFEvroiW4k8AEDTwFXZ8Ap+6jeyiR/EQHo
h/6SICTM1gqOd51qFmYjLiRku4ot6jMNSftC/gcVoaaUrbxwPKf4oZjzVsw5ujbQKG5mfMx7NkBH
U4EsCcjz6fwkYS3UZekFUn8NAOLKybojXzE5+/lY7nk+cHx4Bf3Euorj+f5cCzygJC7hTyIrAVmR
1SN0tR87eKb/bqHJdgKJ61Whx0KA6pkgS0hvHeGj413/vNBdD+t2S/L3Lam+kqMWsMaWVKfKvtgj
j1ufyjV0SrATeh1tvik0dBwkVlwoi5+Xv2eVblef6L8kaj0prbHPvrQkYctAYfh1gMEVOaOAon9e
jdyVElHAQHUeHPHSlFdEUAuhQ38xllvWNWwMpqAk+nONJFaJjBRLl3aNS31ky/R4pSFNJDUH9JVI
Rhk2CL5Cc+Z77m5f1BEX6ZqgovXq++EPcS4pY19ejXJUgi61DWjQb3MloK4cGd6QU149K8mbpJ8D
6axBO4Kl28iJYujdMe9UC0jVzDcJdw9JQterros8iGonfk7tlpIcVbiTiKzg0Ciq7AAp0PRxJ6gH
KMQEbi2HIFeoX914lfsDQEZrSBUj4J0Q7o82bkX5S29phBxyUim0kZws+ZI6bErLoMECFy7iaPBj
abDMojukFqwOXIBQikzChUhVUgKlLiBlDmTerV4F9ZIjz6wkwIKRCsXKLHUPcY2B91QqTyOm+zMG
jIERp6mRRUMqodtqEr6KfHJVaeaVTYJjXYxAqHayXyL4daBJvUgxOl5d+U3J8BCvP7Ica9eAgzD6
8r1zKo4WPA+mv4pMsxtNc4T0i5OX8FbslDuzPLnQpUuFT6w62ZIkQjHAR9yjUrnaBWpH/Wzd6oLZ
1RplEVLnHhUduafxrFUwxkiHA4AQ/Qg45EWCMewlD2NIs9RAMlpHBmRAkExibt3V8BXFfBuHgLSL
bh15wvPQjRe14gDF077LkTs+FkVuFBvfKUTpyU/rx59F4140jSha12ToV+Gv9BUHM1QT9f84O4/m
yJElCf8imEEk1BVA6SqqbpLdvMDYgtBa49fvB77DI6trWbY7cxibFkwgkRkZ4eHuGUdHIW96/1Eu
lmJa1zZ0TJYDNb3/ejjlUnJkGxqm2SatS+uc/K3GosnEOEXHBagiDxDzI2mLL22k7I2j1ozKPc3j
K4Mu8e68mPg46FmIV/pG9UU7ABnEDyUtZA1iV/3cEBZyrvIzhj0pjvDXcmpuYhKjMsJFRv1msO6u
PMiyzb56kLMjoM46PK7sPjrm9klrVyO9bFJohxVK9aVLd1MSuGP1OOavVwa+OO2WbMu2YVim8c8l
Jmk19LLO0U9M7nunIkgmnj/HbtWvzPJt2b30qL4e9B0C/edtPwy6rL0PibBcSDHGOHzrMlwZ4yki
dVCSl1J7lbSjqB+Toln3ZerJaXroE9ulq++GmU3I6dcyvdIuSbwhMZ057I5dl1Jw1geubXCGtnHr
htiQRm6QPzZp46o/bKgx6XBfxwdybaEBqwtvyTPhuOjZQ2FrTmx4k+97AtxuoJiDUOJa+ZOexu7o
/57au6m96ST5KNnkffKV+b+YYyygg25Q0OIZ/3km6GXHbQyn4lhbj223CoZV0p0K5U4qrgx0eX99
GGk5nT7MeVx2YZ4brLBgXhDaonhdyEJG49jBnpg9KBsb9svXH/ri4bJUhoqhGIJk7fOYYGPWkFSk
GyyuspM8QYkcGX/z6coxdjFW2QoXgBOs1H+a/1oa11M6FqBi2n1u/U05y/Vs2xZvcTQ55IVXoapz
Xt9/MuYPI54FDgm/986YK95sovslVmIvzy8cFGzY2FpH2vNyVKRVuSHSwwvjshqX4hSKmps0Gz6u
yJzaPBpAQf+PGQd7BecD9Ack/DzjwUQBIaOzO8r03TIU5fQdzJcwe/h6mIt0C84GmVpFM6lX1M/j
FKI3azsEFRzVJw3QamGNSZa6oeBcMGeVvphq7fTxlDYv8AxycYL6EWWTy8EheOsgL66kVxezqw9P
dPZF8qAtAeN5ItvaBP6R9U15UpYur38V8bicR38Y7Cxc26GR1LggRMdUfcMFnZZWRUNh9kKNy01G
03Wt4a/fPy2Ax5WJV5b3OIud+qIrVHVdUcBczoYezCbp05a1TpAkgeY7V+Wxcm2naX5XoI3ZAEPY
1jdY5HuZWTitWXuhfptMnlGs9PQhkF9mgwhHa6/dytMPX+28wl5VxXOsPU3KpjdOFiBiY6MuGcK1
ng5OpOK53UfrwGg8CzaAHGAo38yOIYAfJWUj2tQduzsRp87Aqa1I68K0vzU+V5M137Ga2XST7HTy
vs8fin4/WPdgGqsm39VAY20/OHWR36jx5ISBWMmS6pj0/MwZGqGbJ8ahsP/qUegCuKntU1JLjqSy
w7qfmj96VpU5mhZ55tA6C5PEgPyo23eT/G1W1ZsyfLOSn1KYeX26Uay7BXOIs9ohtdqUZboexHhY
/mZXJW4dw/fT60M0Z3djFt7I8BJb2AiR/QfYbDkDKwnyw9C4c5Jv46hYCdiBUXfPqWxLV+rbC/EM
hFPHukQFCmAvf95dflUbkaySe+GW683hgyhsziJvig7TUO2WI+5qCL28rj6MeVadxLk8BHXMmJDk
ZPNuiV9lx13BWrq0nq3kMdMSRyN+SwdIjmM/XNm/F98ZYo8Oc9VEnHEWUaBLSVmlAv7Tq2xAttOn
oX5R5Fci2AJNR5RpV7bSheQPYo5svWvogRLOIkbdW1GfBMn7iANWpwxMUZPyqYFBlObeb0d3LPeZ
xhnZvWm5vjeMv3Aer3CFLgSuT49xtqEz2OmROf4n0Y4jcP/HInZo55D0ggFceecLJzJHsWpRCxmW
oWpnmZeqmukwVdTEHXmVtfARglcwRxA3Gjt0IqBEDeM+RV3aNw7/M1eTo8kvpV5dmf0Lb/3xQf5p
TeuTESYKByjLzYccWG6yqXaAYml9zNGvr1/78mALB48sC8+EsyxrhMFd+QYxM5lPgDktBB0Q8VQn
WEfXcSPw3H9jNC/33/GW3/+QayVV3hWhwVnUafl2pF2m9ZlHJTnFw7qYVr0S0gDOnBlCeRx/t/Lj
UL3N0U+tdYKG0ll3a21BtGgfwFWkAEi09NiFhJvgh6WUDtxmr5m48qOLnHR8KAfD8aMXAZMlpcH6
qIy2V2b3liF5apJ6TQNj7F6Opw2otDtlJXzdwrGK2FWL9RjepHLvNWW8GSx8GkPfFWG/i3N/Z8FQ
qheM6KWaAgpXbrEJ7LUmpLvRx4Z/eoSEKw3fFfOJM75eTMF04djjLQSS0XjRusdy1I5GDg2NUGrS
MQLrCWHDlKw+s9S3o07kBwKhCW7SNwj522z3uiXS1qfe+Fnd0vx3+07z6nBejg+xZO0mCV25J6XS
dah0sBnAJojztA6okkb5XurhAajNTotXlugckHI6M2ovCKOlY8oPUbrrlJdaLlda0DpV43ujv2vN
t0nILsBe3Tx1verlsM/jFz37tUDVelavW0DfJXVJ6OMFL7P2U8imNxaj+/9YqKam2CqJLP4eZwun
DyY/bSViQZJxBNb3QuxtceLN8orgS9fu6+Heq7uzZMJQLJltQRoHUHYWe/ShUXWL60OWxLnhtFuK
nqXbKtMX9HeLPKClBRnm963S7ELA8Mj3N7Mff8ssDnsLYtDcHaZx/JO0EQTbdPIScu8keCHFbbJd
R9MlNZaUf/msdbRfzlG+5NiAFYO4wCPvsxiMxnIgyS8SgLCGAufv/OC1fJT93KkE3UbxOLTDtjQA
b5qI1OpVShBj+Rm9170xxk4lOzQPxqB2cUI4aubT17N0oUYzOJOAxsXCZD3PuGalTAFnpfBo1Owd
5VRykUxsrtgB0rW246VT+NNYZyd/YeaSqnZRdNS0v2MHpVFyOYyIzUb2oCazswmKR1v7SV5LL+Pr
1+T+kkth68OLnqUAytSVZWGF0XFu7mMJJQAn/qSaa+x0d4s0JBleKYALLtgUQ8Gt1a/REP2Q87fB
d5sxdQLCAsKKujhpRu1BTXfmPPOa7oVKwY3U+psp5U4jGW7CJl40H6WEdBnOlh6t5qH3JntcqcEh
6vaWGTtxXO5iDv2isdfg7mxCh+2djpmnBD+ncWNU2yb/pqbzMfTsonekUPVK67eV99us43EzN6Ee
s+k9zE0IiHpqhrcsf+m1fk3+snSwG+W1HE7IQsJfXXVvRtSoke0q8Grb04IQ9P0jLuDreXwclOEk
2acshuA36FQ3bwHJ35JJW4m7dODodPCjBv+xY/dwId2aSKtmlbugnlAYNSJRG564+m81W/V/eqDD
u3BH5Q/k8IHqVl3R8llCXNW+pgKeot26mdytGTekkPv6W186oKCmKwpqFjKB89NXzHHAlvLDY95t
QH1RRwGQcvwTWq8ms5dSDipz0iySWZjXZ4dvYkRBP45WeIyqp9Q8wXmju5FfwzcubVJVhf1jwHeH
5n1W+BI1FTMM9fdRjPLNNO8t9c3KX65Suy81yxhDLD5etmkw1OfDfbQ7aTBnLVyAUZI3RzKeFL6i
lt9z7MnA+1pvfS8IdGXx7G+rpnIKn31U7lGsQAQIip0fKty5fLJgsXBuqch4guamsoI1CNE7uPv1
xzYufm24iHhcLMwW+SyoSENvm0XN11YCWI/pHfCPJf1NUxY73VMj9Er51ipPkjiFlOWGOQB0NqdZ
KKs2Mb26HG+U2XYLaZPmqIQy3Qv86p2/r6m3ogw27fDmP5nzYdFK0V22YMPIjUyaQgOj475BminF
WxP/WoCCBacP+70Zs42IGVQ1kcj4gbbXoE+A4Vzxm9JfHbTVrAUU0OQnjvROBH1eJe0Rqr2xtWgT
ZeWqialL3KqckeFJnpTUh7qrT00svmvTTM94dvRQX309l+/+PecnpsppyQrjiKc3+PnrG5Y1jFiV
hke5oMtOLzraz9MxuK+C0psqGO/QYXLzh08uRUGJrKyG73BVW3LxiyJzsQT3r+n/+JVOemt0+jSE
R7VyaU0CdsR5uga1cgRnakztpquPSx9F3inSNh16uBGnpZk0xBBfUUZJJDhXZmZ5839n5r/PdFZa
UC1Zud3yTHSSFgg7vQ9h+nX2k2KqrtXuB27MG76bfrhK1Cvg5nsr9ouxz82s6iDkKLIm5oMdlAY3
Vfi2ACPh34xkQZ1umqE/taG9Bf+VUpIN/w0VaE63dXgbYmWvVxZNmt5jHjv4AW1rOKG0ScrJMaH+
G5I4EO6Fv+37yElY5EO/k+KTHj4n6iKn6sCb/dJe+f52bLVtlt3LtQkfPV+FzRv1axb370zMLIKe
AkAZEBrgVEyDG02Tq5VXZuNcP7+AkwbwEA5USzRU7DPY1ejUciC7JhZSzsKxGVHylfu6eJbh2XSn
YdGBRvUefCwy9zUHErckOEKr3U6t37Hxr1fGxdD84XHOtswgT1wXp3XhUYL7DGvWfOI8J5mOrqKf
V9/8rKS3klGTyqolVZM31WstvVZT6/iUuYbeuOiw4GAzGXbyIypT+PaUGpQPBXCTPF+BMy7uUJL4
hTlpyPp5Jl9VsxzUPi9NdR2Ur4Y+PJCD+AgBDQH5zhRXxruE7xsq5CsDK1i6aP+k8kmUqJXMq8OG
Scc7U30V4bTX9JwQ9TqKytEFpA2hXtn2Fz+uqVogRxgRAlZ9jocpcjy9X053afimcgEM8EVaf2uz
vVlcszq7/IofxjrLT9PYLkQs2eFxsJ+b8lUXx2HYaOLWKu6z+S8lx1Wc/+JXZDOZFEk6ecXZetLH
epSp5N/P+jRfVIyt8krJDYhvX42g+jJX/0SxD6OdVWNZ0MxqN4nwiNZ5WyMORv9NZkAfiwxYdgtf
PxBb9VT2atM6hhJKnFB2zeylUFGly52nSb8kO4b/1q5UNV7rQejl2RuFimVvo9F3IvOhSA8i6VZt
DLNselkUyARqrUXGVcNvJe8Os1sNDUoQIaRArVQZ3XoCp1hasMTDhSaRkAVAJ8utbTWC1wz30ILk
jl5D9EQVB3LpRkl85dy9+CGWFQZGATX3HKuzO7uLy2QOj5m6WbhbyD8crXKVBIMKNP3wD76OWcYF
OBKY7L8Dnn2LpGtUI05U9m/+Zqr+pqhrl4qHZhKUtll6S4o9N346qq5syQQg7shIcKQMgWOieGn3
1AXtZm5vRmN2pOLPAMptLOI77W/U5Mh5BFpk4VJ7bzEohPq2r+dqb84nqX+yEMzCWMA4h8TR2lUx
/YvXKYKYM+0WQkCV/QjlHzLcAxLQ0X+EFJKqL8JQVml5HCv4t8Xeh4jBo5rIzZsR3Qnsd06dofyZ
1PmmxLwgb5ptVscQTGxPCV9jBhO4C5jpNbuPi/HhwzyexYdgKOmVjZzMifxdIhZHf+X+VNSnRP7z
9Re71JOBEEwnFWEIcUxeltAH0G0O1RyJ5xgeO2WpaSCZr5f6EdcCwFSMGkB3FPOOwmOhtHw99qWX
hD2z3IPLv5p6lvqYrS/StmdoM3gw8gXCXfjq9T3a+a8Heg845yGC3BOcnAOe9tvZdLYNSlO1TAgR
usHO5TYmJrUc0pWcRA/V7K9FlyIuvm/RxfNdMafQBuHo/ksKD5YCRPMnwsOJQ8mP97EquXByoLZb
bmhWN1mzDocSs4IUDudq1EB4KEKN6t5GcSKsZl0b93QmXL+v3DLFsookHeJMkL606GMsJXZAqiod
/4RAdcsW2Uu9ADM53ZsC+mK1UPX4LyhfZvrQVLezoa2N9yT6hgqc4jP1h1tfX+H/42SQB4e/sFMc
RdstnPmROiIDOahY1PAN0ylYa6npDppJi7dwiYxNa+1Bl5h1DTXQ4kSRXlW3LBH/nw+gW0hbFPQt
/5C4aFHVlZjD8FiBaMkdBHe2TQEvJ29dik5Vb5xxgOYkPbagZ2Pwdv0RLiXaqE5kock2Z/05+9FO
plEPaIkdS+s2gJml3kfpBgyuMFwBppkrC09xCdQZGP7X6+/CQoe9JsCIVMADWZwt9LywrHgsDPsw
JHtQG85D/CumdneVDnRloPOEXonLwqT4tCnpYD3f19mphuuVPF7dUWLZMWcf9OMrncv1jKYcLa2z
7EMkHfVqK5u0jEfkXVXt+uB9MzYJuWXexkq1TnGjSHOx5vKwEpV2t0plkJt8uDO60WnniUP3xgoe
NHhyPsYTfggL9ikFOJt6KPC1/93yZQD7m64ttmpztMGyQtV3sqzY5KXiJrPiJbF/0FIB8HcSJeSF
WvOPZl88FgM0Mik/pVC//s+fFGSAfpsiBCQN+Qw4MYaU7gII36LcM4ObDODC710YkcpVuPlSem4R
n1V4zUJDw3RWCegKlEA9gu2SQwZQT8YSq8IHtVVdem+sJ7RiVi07Ph23BliBz2CkL0rzmJkv+rWd
/E4oO/vwPAwyNRt0yqQl/vm8aDN1RHkHXlMskgFsdZBQbvXmFA4oBqJ9nPgnu9NXTWlt1eitIKxV
NpgN+tnupcuQN8fjlmaVKv7ysebxXkqvoXT/y3z99xHPEt7Q0Owob+DPKEa6Ln0F5xV1pQ6P5ngM
6tyJstciRoFSP4TFsNaIkZx0U/+GRQyE0cq4/3qlXDphLV2TVWAPuDzM2ecZK5RWoj1OWwtl6yzo
D7b72DwNApskNkvwinkMaWJW7Rn9ytAXQERCHSo7Q9O4AfufwFNKWVgEpP6SdTKmk1+gA3N7vJsw
nlRcDaoW7irNjzBcm9zPKFcnHgETnq+f4kISiqM+V6sJtB3LMv78/nMmYo1ufXhsSbsjcY/KFUJk
K+hON5uqXH092qVewKfhzhaontZD6rdAmnOwMqaXVNrD42HOyb1F9Ddv3oY7RD1dOnhXRZzqhajI
7QGyqeHcgSDgfKfKoVxRZFK+zqhns6D31D51RbNup0MUPE/hN7PZJo1jzXs/vfNHN++eu3hlaj/N
jsN9a063UvRtDhqnReefkgDE+C/lV4PXxSVpoWy2NAvoDTzs8ydpStOYQgD+o6XKzqy9YbQC62/Q
DKeX9xBWycMg69DJ3rSSceUwvNQvsTiGUUeaiE6Zr8+Dm7EWxbFWvleHUrdBHZm2sK5uCiWlSFrx
LMlishU+xQuhIRMkaldW5MX3p+RXZW2hEBLCPz8Cv9qKecio+qHQqPdqtqcBMeh08tAzG8JBa26Z
SzTor1Vkl97elrFpNBVZhj5+jnB0epmV4Rgw9WReOEXQGest5EkvzHyf7Bv5SVLuReh05UKrCK7y
Ny6kCMusk46YuDSp5z2MMlYUjKlSUC71vq56J5lat4kxPjCwl9h+vRf/DT82w9i4yylUdACvn6cZ
eVstJ+ogHZjjbNoT7jp7hyrp61H+faPPo5ytp7lQkqEOZgg2kytQWA4nsivwYyq5rwe6QF+EYy3T
jbFsmgLGebdEV6s4MbVOWtIrlmmb5jvcirwwbU9+YDoKMFGgcKlhcyt33wdpbUfPUDNgisbVEDly
mR9nGsFBP20mjQtqfO/r53v/dp/P5uX5DHaXreiWeD8YP9RyMuDlEMmldKAZNuWB0xsvKYI8Qc8/
wnquLKXHAEK04lIeqPZNYPMUuSlhZ1EcSxHuJg6Fccx3XBHpLlkGnHJ+xNKUiNI18YmY8JD72beN
1ke3CqwQA3+sVO12oQgeIZHhw7mq+TmJMGF3opRfxWFQXXnL889N9UCpihREx9VcFeeMd6vxZ3Pq
JOsASI1xiggPFV4/E9v3Cuvn/Nx6H8jWBTJ12RSqfnZupy32nnYtW4ciO8zdXskwXotvaHRWGYnl
NQrqEnI+frtlNG7WpdkH9slxfRaSKn8kZ6km69DDdu1l+LDXuEPXRjg7GP3UquMpYwRZHFT7CZ39
18vvfLefv8HZfNlVufCWcX2kaHYk6RYiWhSWuO9pV3LvfyRK7yOBmqL1M/BJPI9htjSMpZJ31iGI
v+Fd6cn7qdhoUraRy1dZebZjPGeScNOnO/WIY958zBeiqRVeWYnnBsZkVnwzeFGE00V5eN7TTGbT
ilK5sQ5Dra2lib4bpMo07hdpZRcaa9MCUSxijCbzFzV7EPa8aasnIdOTT5qdrYajUxj5A5rA9ppE
6Z8C7f3ZkKFwk5GqAv6dfY05F35c2JV1sKKtPKvUVY1rNt2NCZJT3PiEr1JVPDvrOWKRy/DgQ/G7
Uu/zAU4s/cV4KPZ9YL+IVN83yrZSqL1qD9bLWghpY8yPZbmyh8zp0sWm7oliRF9FzS6Khgc7mh5q
o1uF8yqxMs8KX9VS4CaTruNZX6Vx+WRk6h9m4zY2gytr40J0UHF4QLlmU6CQ33w+ciRcMy2/7MxD
nsK+Km9m/TTahRNBUjT/j+cOM/xpqLOqXtAztK2sNQ987do4Kc0NrYp02svNFb3NhY31caDz5T7S
tRzruuGdpMdilN08vLcl5BnX9AD/pK/LG0Fx5Ahh0RBfl8n9cH40mt2Mk8itg666I05SkEwEVXUo
bGCnJ1vFacV6qjH96uCcTJxi1Vs5vBGB5Rng9IdVvJoUVZF64NG6LPqex78n+fckdVc+8j88+vcH
Jf5D5F5kVueXvM+aNERY11iHsdqaUnYHK3g9kmdjV8yngIKrxOjWV2H8bVmevRpR3LQbZYJIY6HT
mRL8KJQ1JdeVCHjhyCAkLYwNziYSvLPVN81pEoiitg55XDizOp6kxVEmbXaDLZzQNByLHWPaiZfn
eL0agPL9S27gDQIihopP8cXaXutZ40b9Sxqmx1TfTAP7qw8ps597WWy1OduMGETYRbrKJH3JnnWM
EQl8AvCuL/d59MyXUQBJMDrR9Mxp5MZrDYQTYbXblZK26kZpNQqceNsQztmC2XSeBO+x3pZ6epLS
cGMs5Xrur8Zq2HM1z6qf1e8CBy0llF7Hcsal7jUw4tvEShp3VBsP+HNrBM0P2EnHr2f0n0x9+dI2
X1jRCLEKjfvPS9IvtboptIgwBkEyMzq4mTRe57/69MsMVCdt4p3fjRsm3uHSDOxur92L/r88AUUC
OR9nzrkhY9RnfPI+sA5Sswo67BNKPM/UNUZD0lOY7XScm3ATxp6vGp++fvnzqweW84WXX8w0cMay
gE8/v3wSicFOR988zHqyGyx/8ix4TVOowkN9Nhp/JyeGlwazE3c37chlwxqKA+zfSj0qnLiJYP2Z
xgFEPTAxa7z9+un+Ed3zdKQrlrVYVWr/+jL0ohkwYpHNwzDSKGhPo1V5NBHwqnNJ9lmvoTXcj6Sh
0tX6bWnFnyVLi8EI/wAoL4Xc54lhxpoOMoCxDB2GG06VqVyn7TeTbJOBVf8EtFDo1bXVeCGFYlzL
xg2TN6eA+zxuMuZllpuoKyR7n6utS8NkFrCUMOzTxwfVmtewMAl+5CVLhhjH9HNfv572CyHG4p1V
jjfIVIp8duqEpt2PWmvpB8U/YaAiIYkqxJvkdfFt+H/WgvOJySB43YVqr2nnBcWcSUUcT7p+WOKW
pfROqj0hCC4NE4YKim/si1UAjvCQ1xFA0n0GpzrAT4kpEOPD1y9+4WSnKY63DBvC1iFkfZ77wDI6
y7dN/SDib7DRSf1HfR9WT/V0DTW79JUtClaZVBxw5JyslPjDAOE/0g8+VaQShoeoL3f1LD2bwYte
8o0lrLNRl0diU/maU1vySkP+Serz+PUrvxeUZ+scEx3KWwGkZVjnSsAW8aQ24OZzGFuFLmPsAnqu
lKr4sZwvkR7QeDK5lKRW6Jc2r0uKp+rSQfdftTFcFwEXVOccKmRAbEIfjIWUzPZsFcQTZyJs1r3a
n25keC5NiSEj/oSJa1e4/1kxhqG6vWOBlUVBzP2l67Ur7Ieuib9Lk7YLbWMz4rPIJ+iKwJuCDNtU
zOLzl+VEGVkAt8vKlHLxre61VQmTPCoG0zHVaV0TqXK1OBlVd1OVxbGyXyEaIZj1lDKmKYVoSeEa
2UZaq7AxxodBCu7xXXMiXi9oeq+PsVUNEN3ewn9Pmfg5au8z+/vXc38p+DLxTLsAPRXKuU1ZXVeS
HIyDWNI7qW02Jh53Tdngg1x4U+HCf1qUsnHXOIm9USHtWT2s1aJz/fl3iUDEsdS7+KRcY6ycQ4xs
Sds2wI3kRZYhzkNQixiUMN+LA3sAcG09pvVGTq3V128vlt30eeWppC/IFIk0MuSRs0g3p3YfF2Ms
ljATj8az7Uf3RmFvTJihUSu2Q5kdLD6TmeUrWYeRHM3tWileFkZ8hadWNHht2W3YKqNmOXCujksm
FkSy10QbX8XOr9p3/uBY40r381XMohNidsvhwU+PoT6tyhTzTi1ZpXN12+ZVDrrS3o416VMz3qZd
iQHQtcbBe419/tKqiovMYpGFiEz7HGKULDZE4ffaAbUJ2EdGWz8ucDlYJHNp5FAz+V1yZ2c0nLAT
1fHkjPpT2LQnpd5rBiRPY5Mrr7VF1DBvKqy9jFY8cOkoJgjhOtGxy057bnEYuO5gyoyVjJV7O2qO
kt7ger4X2dXWw7sPxT9vJOiwC3xfFubt5zdiX/dGLmXakij7MVfgyflOs6StnmDJit+fGmLkDCRf
9nBbgnWpW9/lbHQn/y1r7aMG4zYrlEUt4FmNAXWi0v4Mw3d8aqbGAaH4PiNusITvCDX8I00Ril1j
F+vlLkikw0ihEHMvc5S7oxa8WXW6sQblUYyYDXW7OZeOGT60ujZsdI5tUoZaxZeV4WY93MSic7n8
YDUMiB1CA4znT1SCmWquwDW4UqJdOP0SVefEHsfPPDz1+uMQjXCK/y6DJHJ9U5n1ukpKT1FLN/X7
Tdf5G8TNoX3XI9RXByABIolsvUz4TowYQ0WJvUfz5Ixxu9EHbhSgCT3xglNirNpNn4PwdbAgA8MN
VHqMofkTI0OMWAdHkXZRXWx9hQcvjvjb/aJfWYTwiOzKq0R5WIAB3ay8xL4P+PNpdwqt+L78SxX2
O6KJGaqKTBE+7JM83I0DuaR9F6EjXH6p6dsbXQE/NCELdRB4u+hUWilMA8C7Cdfn1MGu/U4J5Dur
8JR0JESF2zlOf+gxRBaRuYVeru1eWoVBtBh5bEWgXYFCtGVrnC80HR8KLhJZItM5qK9XmRrNSJkP
SfPL7NrdyB23RZjRBN7bGdTBezv8Jee/VOmbbtz6Ue102S86uAhmf1cBngWZ70o0LhP9QUn2CWxg
UX+3dEihJ9Gte3NTdXejdpiCQ6Kt7GZdXrOZ+aeviXEUdz+T4Cu0qhBTnge8PEr7yFfVQ2PdhKnr
Fw9I7IzxcdTfSgUOGBBKopUcQn/Nxcol7rz4wVdY4TAjgbmxyZUdtdibmPqqf7hHy/k6IF+ozT8/
3xmeM6RSQXNYqAepfg7TepXPb/aYH1ULc2LrdjYsfARHz5RfrY4ioLvH/CHIbSe35NuexLxsVrF2
pwzPpnZf9Iexh9scbW2EuZl51eHz4mIAhSHwmOTo5lnRZtpoyiuhqAfZvOnFA02erMfUOGo3KUET
bnAR3rSYyEJ8FIhlKuMKMnMBmFsm678PsNQPH4CMXNPCUZV4AKwgIZt9z+vtwvrCKN5uYkTbkM0X
UnHvaelzP+OqjF7KMua11P2eO+GlcPnb6thM3frrr/gfKdo/+wQJ/JJSWKy3Jff88GRyOSqdkGPt
oMXTyphHt5nAWnLLbdJvhthod8kceAVdOZwnHHkcnHnchuZdFv+c7Js0vpGjytW5AaHSXD9W94OB
C06LebhZArl6bRPj25MjCS/d7JDNSPVw2E3bwbGnZ0sBkxg5hA2cDVNocqwgXVrRH3R99ZYuiqPZ
sJJwGVBlT82Ue2TFJ6mSvFyLsIBG1JY3iNuhyjQ/c7b32I7rIF3Z8FZzguWxXmiFjaS7Zo9Cg2PW
Fb5On+SPkvtupD3onEFx8hx0pRuOwmus32V+MLSnxQwtDU5T9CCZz4nAC2kBSKnv/Zs237f9sVG8
+Cm0b3qJfCsaMaLTnXhxShqeG9Q/5fCE7DkyvHj83U0w8oxno+CeoZNWVlubCaqav4b2U9cfEktf
i8XmVq5QSMZeo8i7oIo3Rm3sZCvY2bJ+xJYJUCY0Uy9pLHfIXWxc1xHy+l69S8Dk2ynBBjtx+/Rk
tM3Ol8xVkGUbyfCdGKVAlqPYzJ4LqUDAIXm6Tghs73P7Vm6ODSkObn5EOWJ0Xf7oU0zIpcxtfEzk
jZGkSXdz2LlTdjv1xkbK5VVe92vJ+o6eY0WNmf6eZt9VJfSrNeJV+cfMSwjfXBlyvK9Tf1+Pv63J
WE12deOXw60hj04aDtsiK44+1ns/yvlVr55kxavC0hX5Qz+8ZuFd3nFhT/Ro5wel90r0YyJxW8XN
FdlL7dSrok0hOH6Kn3k4OursFcmDD2ZUcOlCyLGZEMZ7YT3n5R+t2GnJoy0fA36kURyBxz2EJY20
Veo1VFDD+q6l2w6fsCBhTbTbRmyT6UgDz9WTAqunfVPt5G4fNYi4f4rQXmWNJ4E5y9rj1K5gqbt1
EUEKuptx+FePHQq2MrwviMb1FG8EpDgLaRYQkcylCuHo0fp1hHwjy5PbhJizq1h17bv8OwWLE9Yz
mjrmcnqdzF+zWHzvg1NlKDdBmjt19mxUXvpWZ9+adhsOj0a3KarbXhRYwsNk/gk/NQz/h7Pz2o0b
27r1ExFgDrckK6tKWbJ0Q9humzlnPv35lvbFb5UKKuAAG91A726TRS6uNeeYI/wxmp9NH4KUOV4a
8n0Jt3cYrdl2rjaBc4iGh9H6ZVqbGAgvTVE3OTTRcu8utDqGvg6bW1PDQuZG0QYkKX8LxL72nUTi
kyFtU/looMJ1fhmDvwwWlA0aqedJfbJsPGEei+K31B/bZdsEroF+pcKhuzuai6eDu7c3tr5Z4v8w
dHRlKIbdsP1+KwN9u3Dk473jUOjiKftFO1ZpwIN2LamHvKm3RSLdRQ1RcDW/i3eLesUdHelgyj0e
FPYKSVES02Si8HMSZzVSS49MvhN1pY2tW5jERM2PY9/TwMaHhhHKAMXLzLu7QsNkd4IrM2ieXRPC
k5/yFVAFTWK/bbP6xrCS4zjVtxHl0dxgQVycEAKiZpY8pW152LKvFN1dLXeemsruaDcPifJgqOID
xeY7ldwofhqV9DZUGYSbXiA/YC3gBkbtBdEmVORDXrBVtCXe+tA1w5Ms3RvOfFBaBSPiaCVHbyFz
dAPPtay23BlSuIo/WzlNa9l5HwfVjQpCC56c8E9vv/Pb7ZgkMVvyTDPdTQVfa1evi6ggxmTynPC+
iv9m+e+llX2mqp4VpZ5sPhGx7fGwfCPO9/gP7yz7qgH/1ykDDSWwCiwzvIcYH38+mXCQDpsGH5GD
Guk4v/9aUsgBtkolhMuIIfqhKbVdjLr7DBw7Ln62uuSh3QS95GX1V+od5QMrPz8pIUwJjAuCinGO
8dWhMiNlpuCR6/GmU5d1RIdl881G8l0GAspYizcuKoyh9ofeQIaE7wawrFO0virNq3QmY6ulwm9P
XU9yVkVhJIYDunLbPjQMv5rZ8TPA854SLiprN/MVhdQsUhaiTmSERZiYPgPxjeaEl8XjIEnrGp18
Zr332n2is2dVpKBgSMc8ks9+WcWJcYfDlhdlSGelQzXf0OxABXK7xPo9G+XGqfdBAgJCWkOQneZm
IDUiVd1CJ9pFChCb1FwIqK3Q7q1k2WdmmuNeYG/1RtoJgz61KjbjMroqnlMT9HqJY0YvsMyeyk2j
/uDQBXJ5jZBAd+lrlu/Czu/zl6F4avLmNl6erFJbF1a70vCD6eXInfnv+4z2baLsTvh8oA3DnGz1
zI01dbPkKv+3BrpNuKfzbMKZkq5aWpgX95F/XvRZ1z32y5KNiBcOpS5jVkvcRFFtpxHfK5wmgo1F
ksjAbhLG1SEKSesZDT9a1E1tRcfK8MxiH2d/K7XYCUt3tRvXSnA/5n8cndw4eeFQrdwSJx5VuVGn
13K5syh05EcZO0tKlurFyoihOw1kAWh/mnwVktbS1aCb6SYubkfVeSjS/RjedVW5krNhoyWdZyf1
JrUfcs7ApdSOMsflGG3KmeXlYHRjp2sbbb2t79J53n2/636R0Yo2hXQA3YJNrNlfhEOOnFfyLM3q
ARfoyXg2KYOMtvBi66TEzx3i/qZjoptAToGHHklPUUmdYop0GE+fNKTe72G8R/SLMQYm5KcoB7ed
lXVCUZbQzTRFwqZ8zZjnYj3+712fNS+xUwamtYzqIQKXVBR21nD0qo7eeIweMhU+b+nnDJooXNxq
aNeaxciiAEhM1UNg/Icwx+AAdWXOgFbffP9Iv2hTeaRkWzG+B/HVIV6cbXxGo85mhXDlYEDMbDdF
rK9C+YcKMXkMJreOkdtW1MZ8+fpcEGUZ+WEleUPwoPbXuHFfwf0PrBFWLYFsMGzPGqdkbmszlmTl
kNibhPdYQJDuTjWbFkqMfHn4/peLUcHnHVZczVBgXyowmc/DttQ8agJD6pUDimFB9dGLfWXuBYDr
pP16mjdNalxpgL6I0TSVa0KowYkef1n5XPNRcvzEVdcoB2s6gWCSaKZLIbbjv1sJ9l944qoqGO/3
P/TyVRF4ov+gUNHOnZrj2mRYNJaKwHIhTMORIvPqpOXbYsYpFrSWcXpoXRtTX3q+cF6ZGDkE2mMu
9/lEDQz2eqm2ZYGhzuWqiIytGMj2eHfY4ezP40syWtcesFit5y8VGQ8/1BFojH02HwqBg/o4qBUx
ouIBa8kDs2R5um8x9rKHrcMPpt9mbtamr7O8CkDpv3/YXwFqTdgFQUBzONQt8wxyDMxkwZahVQ7g
JywnZnHG1bnU11nQ52uczdnTVp6LtuyUQyvxlTAXyKdwVeAsnpzG+BA6D4YCqZQ5LYkYBnXgsrhQ
rEPidRhXxdXj97/4C+VYLGqdiZEl4wpBoXz2opm7aPHcGbJYXtQLmUO8K5AmzCc3+zUyumGJ1Q3G
ueBI07gd4sOVGxD7wvlLZwxKgq/NRobk8vNK653OzNS2UARVLZ2QNwU/pY/52NJX/o2tvfT2lSHZ
B3X87JKW8MJQOYgwQD8H/EZpXpK8nJSDDGzXCIzP2MmRSSwAPfV0nPJyPTT6M47FvVTtR6qZShqe
VVOApZ5M+l2S0SPameQm2rArYes0MLkitX/V8j9ozjAHxkC0TtfDmO0Tnmg6PIphcqsbT3H03ssT
YGr+YPKW8QwOmGnp7abJpue8q3/BtycBgHuy1J0jRSui2PFIIXzIcWfawStPXzzdL49CuGfogqMA
TeDz08/LOE+dkU9OHnqv2EnlE2R/3fBpzJmPAVXT2pGDrhdH+oLvr33hwBCSNoZUhuVAhzx78XFR
ZhOOKWzhDCJ566JKnx9gEvq0ulcJQteudnZSNkOQ9YPKNgoVgnRSRrAFuXHRz9y5l6vX73/ZF5Ml
PipLhQODYwSbtnzu+91F+djaPWu67h7UMLsv5Xkryn/FNvdNU8KUBlIvfhvmDyue7u15P0nkYRKb
GEiMGO1ttwR/ZZl4ZC350ej5MR+tU68vx2BK3jIHZnfhLUbmoz/B+jYNbsTycwS1jeGUAVMoJCrN
SOKtmscClT/AK4iZUhWG+bAo1l8peOzm5nGUNeZYYPaJvhVstt5GR47GqW3z01Bg+EgqX2EPq2SG
gMYxXjww9lxHwbS9OiC/QMjQ0NYxIEfhCDXyXJPkVFMsLU6iHIr8tjAeiAPGllzhxAlrfS+Za7v1
SjPa6MwVvn9XF8BprmwwLIehAzP6g0PzD6pZ9HOuxWNE0GRMWHdkv9HWkTsHxmQMgF50NxFYlxzt
knqblg+2+rvDTzcybFfSShyB7pApbxEu3WSdtZ2S+TY3n6nHTKKJu87P0msOu5cWMl8LFqwkvZKJ
c7aQ6wLgIu01+SAnW/rbAjv1amUPHkziYrlSX144q6jUMQ3kROQRnT+bXk4bpzG5FocDn2cfH8jW
6pvVfI0Hf2GEwVv450pnm4EUqj2mQVxpJL2IpACp8WMbiyeIKiEhksZyZwO7dIypJRpaU3sMfPp3
OSftL462BXjGSNelFb+TeeukL5rz8v0yufzUccxmKIBPm3k2YsFWsZCTRZUPlr3hkUNTowuju6uW
zfWq/mtXycNgiqsJRjyyT/Fa/lmSraKXY2uN8qF8mTS87/1Bm901BLmk+luX96JfvFJOf6ya83MA
sgwcFL5AQz33kpDKdNFyZ5EPqXOXJnuJz37JQfZnaj6JbHaG4UgadzmWA+hOi2XytUnyg+oUJ/uO
yV2/xnfrl2Smz/E4PIiqnxs1lvQEi/ZKH3mpIrYoWXQoAtwpNuafH08Tp1Gp9WzlNYBk2NtriITQ
eaieFIekIK30exOIriq879fAxU2KlkNDO8mYjbH05wvXxIXJ8BxB1UTpDcjGVZngVj8nskRLcnPh
6bb1pr1WIqn8uecvR3j/Yrgh5O7ni89p4sFaypzGQ3spUmPiNx4ZG0/yqhtVxhO1hxx5FSiQO2Z1
V5pXqKEXH/i/1z974LWYh9l2qhz67leuvjPupiIflgK851kDg5j3WTtc25cv7T0GRDWhPrS+chdt
vVmcRop5yxPgOaA2aFeSGnhOxq6hRJxxxBqj4xSi9QITs2Fv6m+ZFuCx+V9kvYftf5Z6myySK5cV
0GfoJXCIlhyPX4I4ZinZjhJJP+N85b4v3rbDfoDURjTCZ99uFuk9pE82Mjpy7N0JxTLqA4EnM1Dx
leUoHvv5siAUE60MnRqyi7PlaGfTqBC4LcPYZVDUj2spIKmhNW7qn7gkv0d1c6+MyZs9AfQydx7n
ab0EuCLlzkbsnW22/v6GLt4P3ySVKUU1x8Xnz6NvjDEwdbatIWg2C4K0+gVTLC35/6C1aiwJhqQf
3mbyObVMG3RHqduCzUqrbiu5RuyHK1iZoZO4J765tpvtpOerXNF3LVwVHZ+T73/ppZcMsdUxEVRR
r5xvBIWV2SiJHW6AfI/qBJGcA1iK7q9WrRe3HKx7GUejOeQIFlvDP0eBZgy5PnbyxwlsAgqzL9OY
Oth5KfcSWajJX65pXAO9Lp12/1717DTGBqGQ6oTxQVr+kbOVooUujr3QpqBrKsXv7x/mBUkMZPh/
fuNZRVMWhOeEhFHhA/lggeAEdIFTkPp9+hohNhYZCRHt8QB1mU5Jo2/a0xELkmp5VYF76eglihIH
LcySbUJyPj/vXg/idpJa+RAyZGlUd6EOWe4LSKPTtKL46WLmiw9TuP3+GVxcUP9c9qy86PAaaBPe
s1hQNCiI0fnZOAFn1/gN1y50tpWXkqSXmcWFFm0lU9RhYYmpQXy8HpV6aQ2xZOG+0+MBLpyBOUGT
tHOkcCW9ODTd/dgU/lDMXiAoP2CTYz0yenlCadTAc0iTn1luEYJ5yuebZri302ZFe3Jlx7z04x1B
NEF9ATXwQ3f0z8eEAjJs6iCnrsoPA9pq64jKAgVTcHUZXYDP0I5CPRTHNcycs61ZiqUcqxauBMPa
CeCYLwSKDB4U5MFqP/jHmCGoRMRrJz7kNv7Z1zIE14rpTedCiAO6fRjSK83+xTdCvy3wYkFzOltk
MkN9bWRLEzclfn7xnCdCgCg3++s0FvGhnB9OYn+EhKmQD3kOIErpYs5DP8iHTm9WQqolt/HaKKc1
ZXxfPOTJrzZKDzOZ3QIZEQWjMBK4VrpcoEUSVoH2ATxPQ2tzDm91sS5pizHJh6j+0XTxRk47aHsK
KePTqqSKC2rYgANDauaeUP0mN2cS0xTqdnFBIBmBhUC8Yt/pGEylNhzfpn1KFs21sMQS+1IOzYJa
TEseEZGmpCtkfeIKvRhT2p1QE2rQl77fLL7osIEXiNLRARfgevFxnUHttV1miT5HH82IgLBs/V6b
/prlT75l1pKWvIrdo34BuhtVeDR6439/B/qFo573inoQVxowO/lsG2mlIiscFSoQM/atBQDW9aAC
i+nrSugXZNrIFF5R90Mnxt7MMVTMnE06/k6KEuvmfVkQZ6AmJ7LCVox0qvyvlj3aubPODQl8IYPT
1K6XCLa6QvgtrmM9OKRdGLupehzgb1J884dM3Y4NWcWeLUl9nQBbSz2mhavCHpuU/xg1An9caT0u
tUn8blxT6ASZBZzDZZkupVijxdrBJHOySKbDRBSIrT0l0q1mdO7c5+u60aE1Wb5wRULuzNSZaClm
lS08FPAnt5BxK7B6aENbgyF5JhGXmCsceLS2QXqlULm0VLhhhJ7M3Siiz71uwCSWychCTchNZwq/
rNrGBHE8aD3cDxyZwCops7xwZLaI0IxxczRvvl8sF9joYhP4v3s4q2GcTB0ks2SxzGrhakyyR2n0
q6TmTEcCBDk5aqCnEnihzOmqxfTeYI9owwI72VMlhmhYdTbHMgLTsmH7QEf9/ga/WGzxPTnkIKCM
AVMBCD8rXJuoquMphWksbzAyuLHGdeh4c3Jccm+SjvGJ+DaMR3rbB3ebbuITBNYs8qkOqp0JZ2SK
wYV/BsvtSIQd7sC3OoQhpvz74j+MQvrQs3e5tE6P0StKgsHFgBPSxAo+XHVMd9boN9m2Zp33Hqid
Nvr9TZQ/Totnq37pD4xAPDXctJpHXEq8Y6ptz4ekdbUXXToG7TaiCVxcBSUBc+7Hbt2p0Ec22FIf
SrjGso/5NthZf60l/di/z/Z3RzUdvGjR8lj89XOhlMxBo1Womw49LngtY4xu2BnxY27dJ+gJ6vG/
oLoTzI+miTcVFlmK+lqQhRzt2sY6jejQtGKnhIcgSd0oBdqeNzb6ihLatAS/8z4tdlnxFqav8vJL
C/mryvjhzoaoAkbYWrZbqaNbozN0F/kld06BObgxsxTYaRIKQBiJi/GSBWgl37LkGf//LHkYx2O4
3E/yKZ92gf0sdacIFUcbg+Lf5PpGnf0mftahMGQW1O/ljzIdAvkNXSDuavWcUekfOubM+UMwPYdt
7zIIdY05WsuTtp4g3/2Z5Bs1DlY1wNWQPY2zyCXeCSNAGbJ2rh1JbCgfnNkgChN7lOJQUcJC7GS+
X2LEFD3m4ozJW7cZrdvmrlWUbYJ5n5Q+NBJg74DTYgoqa2Ami2TprdGeqmClcqIO2SqmM7ah7RRG
sldKHZf+ESuyZG3xqS1TfIxV9SZUt3P+2mhbMSZdTBZeCAFKasgPh98RTY1fQARJx+FO4tanEtqe
s0sCYx0urHsMzS272utwKhr9zY4tiG1QlCDHTtTrJOqtcnnaWOlv65r38Uc/92WtYR5FJKspRq9n
a21oWkPrYwfiAOdBEtwufCoWxzL8MAq4kan2CItuJMVtklSv7N7yDC9qYBEp3oTEGHYt1vABUkPp
dwONfMCt+soO8rXYIUuTUAWgQTaS82NhqlpNzyF6HArzF/7qbF80aUMOSSXaXC3hL9SWPAs0ukLd
guvvWW2JmWw0MLhVD1Ogw0a+R7kyk/FM1rvQpuBMpSvXMGflo+85fwUaxDfEXHgx0eJ//txB2mom
xYF6CA15V0DIRi9NR9ZSWujFbxkeUSvvRbkT9DoZ9TkGl5XfQT4bu/Djn5elcd9IjUh+KZHpSvZO
Dx5jaLVGLd06me3Z+XhqUw5HO8KBQOleeha9oxe7vom3Yk6qmuSZGBoBjdOxbaJ3O5/uWhPmOhNS
ywpWZZDc68lwrHNrlZU7K8pWNreoqT9Bq5QR7j16s8r2Q7hYwJmUa5YYehir0RlfJXK0pKEhQPzH
yJNM4my7SDeRjAk0BBxAvjyMPWvJtvJYe6aFTfRzUoUrhId+vxh+bpBZ0pnbKHpatNCf2M8FtVJH
VWlbD3LSo/oCwsKboHeyNUE43hw9VHmz0ZNT09i7FjdFxy72pFaf+qz/b+iOGfy1piShYBlW+Gn+
77bL2UOobzX5HeWdPMEBtO9H7S8mBlMd+/ZTHfwnJhMlHH7+haL5o6XtscUBsikDeLq73ihWmVnf
xnBZzLm5MWFL9fIfbU68kENFlTSPGuIpSf8EVvofcyZ/yn4mRrGpCUHgMUp24uUqqRwN3Vt3M2dr
lJMjR58mQ+jqdyG+kjUCdthD9LFE34x/l0SYV10zBLlUgNLGKPQxmMN+Ib7IWRUlesDxM/L2Q2Te
Tbeq4H5rpXalfMHl7NLXDSlB1XVGevp53xRDcYcMP8AulMq7gVT0rHofO7ZqTvvfsYLXvfGnwUVT
ma1DNLMvKhnOve1hQP9DoA2bQOpBWybIZEQInoQrhuxeL3YH2VhZtArB1L2ZkMNlYsewVlzCdBu1
R0xVcL/MTsldAqlMqqNDY3UriRwbAsNXASpO7KbhhMJyLrfhbaTeqNahTo42GkVjrskzxQ9Y+1uY
DjZZBRRMm2S42NVwal8Ibm8oKWR1QHATApk+SmQWYVy4ktgnpyxZVyVUs/zNKfeq2nqSrdxEpvNi
wx7Slz+JpRAR99vASY/iYl52kpq6UmJgzgNRuoac7vfQKqmYyrAjxDxd42Vn+lo33UROeaxVhP7I
vMMIsmpdligbgmMRUBB2iT9JCsmK5PfO713U/7fYkJOJFyoR383bKU/w5UhRdGV+JCEzyv0a0liK
mH+p/pp1Tg3JMYY5blAgZvFSR8Z2YDhA20oASIkHPg4lYYUuZLR9ZQVeZymbWEnWqnwyGWwRCb63
irvR+DUzcimgU+pYpws56FL+qTHAkwxC8fLRlaBxFtGrNG0lNfCDptkryjOR1L6g5enWys4fNG2b
jMmmV15gpXkOXMmo19atbG0GWOGNZnlVDpc+7Glehq2eZydF5xGAD6TJchcKhqo0rIo6cvU1n26y
UMbFiqsZzRV8/2JXQ09jU6VzejF9/by5z4001KoBxQ2roJHebFz1ue6Jpr1AoC9yq6pq2YWjue3T
8Vao9cUe2sf9Qfx94KaIZX0z7d9RyIq9dajc8TfIm+FK4/thMHZ+CoHeWPQylOlf5uqZzFAnC2q4
eOmM/jZ1MbxlIGFKK6d6y2uE5cOr7dxz5JoO9immJ7R+gk3YYiSR4sCPsf/GRGTSU4cvlb1SrZQF
lKzMvH4RQ6OwJAmjfmDJXMFeLs1QhBcE7DEZgxIYF5+fsYE4JLQaNhGBbhr4TQ3v7KcBzxg7CHD7
IXgRIrvv65KLxzZRszKiMKyZvvgXJtIoj33RsU3KJYxEm9Ns01tsSWO4MpzpkbPbomcVPOna8mq4
l7Oa+TkFzMyR4+QNSNyMnX7FSUyuGNR1PMg9Q5OYqDCbV17S0DkujuoVXeOiJC3ghhnFUS9rmsze
R5vvCo2fNrynY7FRW3YP5IeVoq3jcLnL5Tt5eK3s2Rf0gxyQdeTg9O0q9memE6X+e4yBEtRVj2bl
erDHBTzM+ffhnOFheso8t8TOR/TGbfcgzCgapqscKP18xC5L43ZB2uXizWhvAgSveCJ0dGE2TgFo
UYlF/P5t6ReoUB8OAfTpUCG+CKyA0+wu7nhb+LTwnUcunmjcC/OtQfKjwqHKH3g6BRT3cCNP4Ay9
vgLk0aBUU/ehJhE4mq7eZeNPaIlMQwQpdUxeKHcM4sWyeL5Njfm9YSupl3c0uyC0biKTz84jt/v/
muS3E/2Ns6fFzj0hUIn64dpxKhb6+TcMqxD4hC0HRfgZdJRZGYrarlAPiBVDByphbj1PIJJNoH6Q
z0UR27PFpxyM3Xy0Jkjs5bEIrxE/LkIjCPxg+ckY431x+i+GWc5iRkyHRI0wY8luhlnzIUp9EO2d
/J6HVsqQHtQXVWtWjN5j4ZFxLUTlYnPz722cbQzq2KRKFHIbGdKTbDB8ZAF2QcWgKMJgkdnSQD0R
LQFpam8Pwzy7BmMPHJvE3oXRf933m8m66/SR3ez++xWpXBiHCJ4JZpMye9aXmGVnqcxS5bM/VEq8
6fELj4o1dNDcUVdFa/pFYroiIZMhm5bnV44l5cMP4MtS+efqZ2OoWNOmNpBMRsD5ph9Vf6nvM10F
1oueEJgNWCWTpxL/b0t1tBe1yjexnt0NYbTG/cHq1dXUbgPaiB+hMfta5fiqRf4sSFsAXFhGB6rn
BFk2bM9emBa9Z42xAaOXAffMckHSADLGtyV0D3OEb0KEejF/ZsQY59kj68POCIil25IayYscYds4
rxZZum3xlQBen6fYK4LBx2BZsnYOvkklQ0pawwzjLbqGERa5XWkezlRZjyXBD6E3l/VutdJJcbQg
cpkWMfRKeZSL+VHIBkdFYYcuVlqabfVu2bUEMAsFD4oBvNP9cJRfTPYK8Wd0ob41QpYIbmawSi1E
6RLRnpj2+HLRrEJuW2isw/nXqI+bgR1bbIP0c5VwH1N/RrRS1aKQSj/9+X5Vqeal6p2xyAeTRsZb
82znnaNsyPSEN6cCxwtvFmYAhUAfk0r2l2wVSQ964glnqVBt9y3KBLjeG2MmhLIMPdNZD9lJtBpd
/oJJDdB+0SUon35N5ehhfgppd2wsT01ecR0TDWkp0a6sjdnh+8XGHNVPBmt66ZFUJdkJz5FQCpq1
TR6lcOYeq/pGTWS/wwwiVssfQ6LfwELGufLDey6CqqiPPv9VrJkvI5BJAP0IV2shdHcGIGloaxCm
UEVKnQl4hwEWID0PWgnUlTm80BbAUe/Hm0jzeuQ2KN9VIk1qtOOItqrpR1dM3jAUnrhEThEbzYcp
TvzGPlZWBPOPWYkoInA2aOxkNeScrLgSL8FtOCr7nMLdRo8wRfPKsvdLqsAy7u9HPVqLScugSwjq
hK1JyqwjoJsL3RmPlSlE8dnicqCtCi4ih6h52IUWbX5QaYi7YmWkyl1olx/okWIib9HwMxlVT++5
U0wYImEvU5g3DQN5QioWuFk13inRoKAWBJab/5hzu9UDctF1HDBOuvxugeUOMldPYTonge6LSUsy
M54CL7xX2udQSlmlGmQPiuRjxnfI33osO1KwLgFjxSxhsEgfh/onYe8VtkcZtDHjviot3XbovYSd
Il3qrDOGaN4EZQzH1V9pPuFzaKyFZf4vJVXwRgheOf5ls3tZzM4jO1R80VVqY/LfbPhoR7jvSY1f
FjWvws5QBOj+S2U7gdlGFf+F3rhjeirUpzA1bsLOwa0bVWWM4qylXermlca/9WvR/JAhH2qNjCwQ
NpFGD9ZqKG9LmRIqfouw4IAa6zUxAiZ76xQb/lo72yimEWDn1/LUDWaO9YIStjbu+3a+KVR5l7Xd
M8Mf2IeLrfFlqHva/0nC+m5NcAFar8JvynbVDf0hEkJyUvksnrpoAdVoXem+2obbOA5v02Va2VK+
k2QA7jw4CJ2OKB+zYmR9q7+F8wSrrgkJPZHXuHkJ4DbDRGwq533ZDFdq2EsjPPRCeAkh1YTk8tGe
/zO1jcssMBcU8Yd00NYlhAcQ09YMyVgbMe0xb9L0j5D16T/bBkYAGyyIz8LWAWhTo1xl78Pe0ld/
CM8fa2n3QZwey7zelRAJufv/zSZPcRduNUnDWHvY2NjaOQokcOHA4Tx8v/tdqjqZhegY1IBmyufN
VlmmQQfr70PkYDIrDHptG8MlYwSrpvfc8RVs8sPo6vwUFfoRLHFw18F253PnMVQxtig5BYZBTs+4
kLzJ96zYNHU8ALi+XoC/ivZYimC5ON+p7ZPhbWvjtrLLvY4Pzvc//5LggIEslA4ofEQmnw+GESTq
UFoG9CysqTxmcGEw/NCe2vkeLp8b6c8VwseKJkUpgVV6Ycj1/S1cGEhh6yzYHSZHjwHd+PMTkWHu
DGZlKwe9fokSed9E3a4KenewUIRD728HygYFxnP5X9MBNtQ1bELNN6J0leo/heyEvklJLFfYnUdg
Z9/f3wVVF/dHNw6HHKOFLxTfrAtGRLXoxyYtJ30d2XzySg5dNyVsIY86w9AGNUBb9StR1SPx9Qgj
KEpYM/K1jPYLfStzZkyLmSDK0No+Zmf/fH1japo4ZvL1QWUnnAqnR+h/fFricCyg36EEuvqJfAXc
Pl/zrCQ2mjKyu4ZrNuMrGVy4YUKvgvWDMd73T1r9WohwJeQHIB/0XJZ9RlJpbC1o1Yn6ll/H/jkV
xSqfVM9saXq7X3PGMRrkGEfFXoRCHhsnv7SirUpmNtid21Qqe+hbhd5ZUtdBlW5kwNqaDTzLQz8w
rG2MBRPv5spdf22h8M5CrCO4fyyUDzznn3eCKZAkDaJ8chiwdUxd+nC6GUxZaBvUuv7BQYrrwQ5Z
r5spI0Lnl9TeDBCrl/hvrcc/uvTE2SrX9g59y0Yemzs50rGzcLxkvNbvXcBsuFnY4ypaRYsFdPaI
F2eMJilylIM9IDzPE38wTAIph/U8aJsUf1ubBrdvZrwOZgo/6Oz1PuutHQQLbOB+CzibaJKhbnxB
FMrvrBG7XxVM3CK8anoDfl3S9D6te/J5rgFOX/dqoBMGTjhY4iUGQvZ5o8jRdxPFOSoHABLcRVZR
o/jKUGGXt8Iv6PT/Iw7jRMCtk0gnZI2ceJ8v6ISJU0xKphyIT1zJPx0TI5JS2xWO6TUsK3n0rOEl
c+oN4wNNfscPykDXUUnJ37SzV6lSrL9fahcOD27IgXyIgajIGTx7AroZ5wG4Ebx8asfF6Vam4LsY
x74gGTylNhWgmmX4SimcdfXVjLmdqiP/xjELU8DDPBBCds3d/MIZQoyL2I6gl/AJnJcEkUHzHk08
Jtj4QhAZSeGaCXLTQkOnKoM4h2+naRBtOf/CBNRzquLKqfp1CCdCWKH4Yq5u82DOtqhSU5RQWtCf
hv2DpH/UJJRyqYY1+fuUnq7/5AvfPEcVuzBKOWzdzy+YVbHRKjXkLUHGRAcaCNmnRgXE3/lMatT1
i1wzkII4Vx5TaiS8zXylC64dnhc2ZwbbCPbwWxCivbOmvG7MtJpz2Jr/87JsU9s34z5yWc5rpwKq
prcxmxfhsQmG/qe129duIsBrIloQCkyHsUmxajAjjNNso032Xi7B9A0a69av54l/p/DUuSU1k+iZ
K2/tAtVUR3mD5Qd2EeKzPrv5aU4M/j8oyuroJ/VtsRzIz3AmYcxYgQF5ZeK2vadMzwjty6rEv4U2
PPCuoj4XwCeOHRNrXMZNDHPP022yupjsvuW7akocggB3xIe0SLpv2zgbYyzUbxo2uAx74xEi1Ztk
pV475lcQx4vPAyo1oR4WDE1u5vN+s4CNl50VyOL8a+Kfto3AiRsJ+F6ayjigThSiW21AZZB5aFDR
3g5Q9ghC8ojmvLK0LtU97LQyaiMMQ3VSKj7fjRqlCOBStKiiX+5CCMHj9FJKxqZmlIPaQe2i1UTn
yeeIc4+6kSxpVevdPiMBPgniq4vlwvbP24HFr8McZF2cbX6jri55bDrT4UCl6h5nzzd692i5Pwb/
xw/DPZZu6R4gr7rLGi8K13JvFfcHPl2u49au6pF/x7/w7ot/rXRvj7eOe/v+gz9r8t/55/yPP4so
Off9V7B5j7xft7un2/fb9e7PZvPnrvU3d5u7wr3DjcjXfSgl3qv+dDe4m8j/wz+s/dj7bfrV1vah
JLs3b6fn/fOz7O/f3k7R9mfjnuSbzqvXlUur5J0y96fqepG7B0Nx92/7yI39v/w1cu/v7//ev/Sr
Hy/+f71beI9+7N8/PvrfnyQX9i+kfZyiEOZFKvnZs9TZumKtVCfh/Yn9PrKRK3+++HQ/tzlCO/h/
FzirM+KMzoKWaxJaNbFeMrPHG+Q4MPSIpr8C4hCJXx+MofK2ke8o4VsjJcDI2uJ/PMnHebLWemG9
mmmwNvTnoE2PDHRg/bDYjMirC8W3tb9Y9i5Dvu5VB8uc4VQ2eAUZWOcM+g2/KRqxdW06X5EwQmme
JRzvF1VDi1nSYE5XxmECJfvmF593klkUGTiM8kj5KoETRM5iduUSF9SRn57quaZjchI7HSyYUMJ5
t8O2VNZAxZmBAmG03clpC5+rNxNqRx0DrviBZ+1o1SopIKdNG+LWsKt7bekt+0zaAsMI4K3jbBCA
vpL++n4RXHsi6ucNpErM2sxnnsgQPIPYQJW4Kh6/cPzBvaWS5ezDzUQ766bzUDJKK+AS2FwQ/Ekz
BHrLeLYrHr7/LRc2n08XOiMljm00yJ3KhTiqACX7SUgCwEYzHPKvEeMvtEGfrnX23Ho9LK201T6+
HQg6GuZEZN4KHPP733Shavp0nbPjN/p/pJ3nctxIk66vCBHw5i9MW7LpRCP9QZAcCg3v7dWfp/jt
OSO2Oti7e2IixkgcFapQyMrKfE1nGCUM3Ekg0O0ZHHgAd9WswfH6E36el3or598VRQb6F8hQn3qc
yG2dynWzfL6rcobtNa2FaAbfKVId38/s3ArCDHToJ+k0lE6PrrKw+9zKu0lcwWAFcl8VFJVLcPZz
E/pzFPH7f1z8lrlPcaQbJ8H95VtjIHrIuvPYZW//f9M5idYSyjFymzMQLLZw3tHxGBQwqNmF/XAu
DQKT/++ynQTtrDZaEDfDtFcelofkh3GDphqI5NBDMm5IN/GPfk8b1LqE+P3UFjgNnX+MeypWk4Ou
qLSin/b4yUT6LsqedPo8A/wUoTwOXZ7v2sDmlUWWnJ1FA2du76P2dzMAxJqOfkuyalAXjYrHOk9W
OrrxSa49fP8SLrztz87hH287zxtdGux22tNxQJqDMggRgD7kxYLYufvUn6/hk539x0iFJTcWBbBp
DzFm6nfDQIdBpaEEiOMOsoYCGM504+J6UH61zXIhMzgXFP58FydBQQt7pagGBpdkgdlBVqxFkuGV
G26ByKo4J5zk9/cre2lIkaz8MV8ptvSk6/laef3wDFymTVpSJMKCAqVL84Mm0vcjnjuZ8AHBAhUI
iMGO/zqiHSujqTiMyAclgR+YUVa76K9wYZDTSm9OR3CqWwap8S/7jECo5Hw/j/N78v/N4xQqbytp
7tQSexIbuZDyH98JI1nV7yJ9+n6kS5M5OZPkthlk5JZYsZh2xJqSC/nG90OcD9r/TuZk51EQHPSw
bfjAgATN6YE88L+TMlwa5mS3VfmoINHNmlFuBpNBZ0s4fFzinJ3LFxSg+Jw9sLsoIH/dYYWTdWi5
ZNO+L/fWOwxCgra0/AoJp5c0jM5ugj+GOpmQ3sF+7nSG4g7GhFBtoULHkarPF46hs3vgj4HE7//x
nfaZ3CyGUnxeGhATm8o1hYL/xR7AKI97HnUu5VP+7Y8h4kqt7LSrJ8G8JPQxCoXmixH27Bb4d5TT
80aGIhANRvU5EcyfBAZAosOB+Mz/ZjbIp4Da0CjTnHw0/WQmamOyYMfkXpxkfJtARCiPXTi4z242
4SLzX+OcbLYKXj6qr2LVMDJ07ipuQUkhoEhC19K6REc+u9/+GO1kv4XdaMszTXHgfWsCDoU2ogHv
6GKV7fxr+ndaJ/utS0yN8i6vCVI3ADCKMKjYTcrq+5d0aTriKf7YcuOkFlNhlZ+nLaZDPRo9Eqf7
U9tc2Nvnz3XsnygYcvZAg/w60hTbjYLXEDFhQdix+GiyleCBZeP686UNAEZqzwaNLNiMSi/Et5+/
n+vZFUVgzIa8Drj0VKOgHxcSq4FXp4U7ZDrQlMLSKSvvvx/l7Hn+xygnp6vBWT4nR1YUZ9Lst+CQ
z9KH0ryN40MvXXOQXNj+F2Z1uq6NGqqjJjbkMh+4eTMrzo2L3YDzo9CzRe2EXvGpDIxll3UoRbw9
4hLqcDTdkOHSLvWjz6/dv6OcpPp9qkZW1Kfs+RZRKv2xBSRA2CDWGnQ2hR71WF0o9F2a2MnrytLC
kGvMHvZ2eSBV4Q7DaPol8NrZiVHSxEYSpy98iL5ufpQoNDNWBUcT7f5mA66LFoHUHPAaK39ebCWe
a5SiyoRCI4VunYrqyTqmph5VVSGP4iBpiYX9LmpxYMA3qHwOwa7R8QJj9f2+PxdJsC8DR0BXADrw
SRiOqsGZh0kdP7szQN4orCU2JSfkyC8ZOZ7RQRVzQ38GvSdQkdZJPcLATLOTLGMUxgh2M2xZz9Z+
toHJySCdSAVjOI3WtZojkaV49rvICe2JB7nDCBHWCoCZtLpgavaZNp/e4zScZ4FUg3CAefX1Hadq
WpSRro3oeLuaTinh9nh8TLurYsBw0qujXay+VK1fZnutWY+glnu6+be9vuuhzGUbSDEGIgCK1y1+
lK3s8LGdbhtls8jIj/mtQ6fxn7y5tnvPGBovOdjSLtlrTzbgoO9f5BmgJasLwEUYkGg4LJycPIqx
AMmO5/+8SSt5HVCzIrJw4VPRhAtfxuQe9PHF7OdTwevvBfx33JMFHNqoVyouJ/s82+nt46dtUPQo
jLOE3OfYUPhG4hCB+/VcK97FpPVsfRF8uqJAvBVKVycfaRYl4zjJjE8bqT20SNvdUFnss7Ws3EQl
EtBW7nFVqtfofeWvkPf6430UrwtoJXZ4Y5mw7n/QHIX2qSW+tv3+rZwDith/Pt3JW+nNfnRUIPT7
cd5Y+scRu4h4dDXrV2U0FIbxn4z/GZqHaqDrr73H1i89nj1bo6qfq74FKUuLgGaslUr6X+0XWjYc
rCrJ6+mXf0TUSGEr8d4oYJBQmmUDxcZPr/NtKJc+3ZrxqAcpDiXfL8nZMIdDLaAU+H46mlRfv7iq
SgqjLCeWBPcrRIct0y2Uh1m+5orj5YU3giq4HFxFIPtrmwq3YhUSO+6BJyfGoC15buFtt5+aoLVq
VwMn4NhwT8DkCS84Mx52aakGAvdFB/aIoZeG19L3c//ssf79FAIQ4NDTBjPyde6lMbSZXfUj1Gos
YYZXFAlg6e0byV5hz+GWA34lRrgegf1yJLlxNfjCEFW0IDTtPqcRTZXBKocbtgm7iCJrWa/rY+/V
2JRb4Ytmx0EClnoAdDSAkOwVbdP0h7yU/dHoMeOoVxBe1OMOtx/s6yDNa93OsN6hTl3FNOOFxRTU
risp1a7CfLmLudaK6mCN31vNojW5F/FcNMXpYnDNqXT+4/jOhVRKn6ShhbOdrZRkH8bJqi3voul3
Sg+9yvAES99wJqYCKB/aMOIVWFdq9PiJ/7GAJTQokFUWtAXsaIbb5ojpXVt7M5DSkVmG8LvjY37B
KMf4my1ByASZoCic7gAxTnaiNKiFEUbNuO9CM7CSXhTrGmDEPRxywypd+bhWGwCD2xjS6fNROci0
btq9o7dbgaAXWwhkrTtMR0THD7SK8Ame2iyYsRyKQWymRR0g0cLpu7YhUlIYcoYnHXS1Xepujf6+
unyUFP/iKvMFUhBkkKfSNxZcFuEE2GuvFNFxtafO/WtUb+2mgBt3oYP7KTr91578YxVOAriDid2k
Nd24V7qOZhYMvdFrwffW/S/bSQJFnpH3b1Y6rJYMuPmyZxOIiSmjW0zgaAfgoU6yEiTSxK3T96pX
wYMe5OU5xv5BIhl0hHNtvaD7Nwfff1DUec991388vUhw/rgK0b/qj0rLsVcCR1Y0th244PoJ68em
GbwWN+QRNVzrA9QSEGgHr63dkUJtiks6Gc5SvR6HX33lcHRdh460ikx0Bbyq/zXF8/5oqCu8vkU/
28SUL3M2abdq24xOHqg9xG9EzuIMG7Jryo0CnQ/ImySbm1hmSOLD0UMguHx8PACHgC8gMJgiu/Ia
9bPbtn9ta1rlGa1q4RY3IepLMqTXVx2NXoxAV9OCngPbZsDoR5heCpOHUsWpQ8MeaUh+wrKiRhNh
jTl29katpW33WrEOy4jP/Sw6t1J0U15VSbcRsA4KormDdwIiFBYyqKJxiVAmF3DUWIcjJMT4uZQN
iFJjkNBvG1GhEH1QWwjbECvAXxty90CpW5B4h+JANiww2mQZDn8crK02kghQGTR5kE7LhzCFJ6e0
YSlX9gf8EA/idU4pXLHcxIHamT7BvSNKek5pgJnAYInibQ2oVAZWfkR7AIaXgKqADFY8MGlD+gMy
AioXHzgju7LRI1KPPo7UePJc4XSE3Q08MQYQP9WQqqHoKFu3fZNs7eRl0I21NfzAXs22+5sZxIno
R2hAYJbuVwOTcp643fLZRpEfT63fa6QFqoYVQuu3C6ZJSPFChJZBlGu9ujed3E9reWMUpj9rna/F
/1jpB3e4UsctYV6b3ezLYbJOkBEQF0qcQ3dzrW+P6RtBXHRCcW0Kux6ODghkyXVwxyuI0+GTIz1m
guoBPyYZHmJWDxVMSr5hFahgfI/uUL526S0E4lFyIJQ+pfLWzjkQhlXYPOog4ZBc0GCLYjYWPQHM
oOpR5uEq6czAkTy70YJy9NPmoHT9lfAbNBI6/HKG8+HTEZRqtO9wC1QA+TrWL0Fdne1XonlYAx3l
NCpbB6LvsqNNniJATRGaYzzOzCvMGRCoAiRfh0FadJsS+6n/xDCgyYKAn2ZADQ7HJBTvC+C45sVi
9dlDEW3eacTxhYWql3J75L+xmV0nYbUjcPvCcrbrHrMMwTEMwu11n71Jw62FROfS4r1+OzXPaf3I
d+bUoKA3BRtKA9kfdhMhtbzPveRnZ9fbFkiMCc8XCPzcHNdKAs0+c20JTtCCaFjXro6gwcK22Lfy
R2R2eFB9aEMUzJbml1udJ696JSjkeo3Cqhsqd1BNgf1gC8Vn9/nwquGJckEXO9soKnyxY1r1OYWW
Mg+g5PtfS1ys+CwLDnNxU+7j5YplFj8H7GrE7RHq7Gpupo3aN+xFZKSixYvhP6TRLwv2lFgKgaVB
BSa8KaN+hZlABV1fCAUrFGG0lxj9korXVlVacOzjq3QI3Sq3n9AXrI7zTWNhvMb3HfOxZXLxoCbp
rzFFZMb61Yz5ygiH24I/azB/lqnsJS1AjxZXJ0iWucCCJknQZO8dGUYK+4M7hSAPXgjrZ7M1sBYO
l2+Q55b6NaqXdWItFe3DvT3h/ZV5snYzUYzspjXPTZNloM+3rB3aPZWDjMSrKYjYEyyN6jVGzhXK
m0XiGuO5OwCzyPuXClUVKixCYtWon6RG7CQxf3EnSZbHlhe7ZJL3/TQ+PST+OlodlDQAAakKt96v
06jGo6UWznHcR4flpYtRRHGVF8Cqxqa9Tu+j1+E9PVQrHFd30QbnsausBxUc1BWiM9sp2wt68u1Q
/8RYE9kYd9gUHcouK7V5iq6n3bThvnlr+utwm/hwkg4L74xZ+NqH4xs+qGfX3DS/2hvlyVlPO/2m
9tF99ZU7486601flat6kq2zDueF3d/Ht8UDACAJtPbyaK3xEN+2t8qQ8da/ljyMu2/8km8K7dBcw
xOXsuwU6KXkouYS82phwCcHCYJ4qH/kTPQMIA3VxtLRtnz8g6xzEENkEoguhEvFRpzMS0m9WC1C0
yjgM7wS5REZwu5ezLTmYSFGl1sAvKqDqZcQOvlqoC+Bca2r41I6hP3R8lUhjCMvmVvKXEE0LAnGM
WW8mPfdD/SBCFYFCRQ9YlMG7ScWjBc0Dc9pqRuSlhLlOUty5/GngVhdZpjfaF0rx52ozgA3RG8ST
SqMC+nX3tHV8dKqM6h2FEjEV8gQJVaLh50W9aJDNf70Ig6uzwaeGhDaX+ZNUOLTGodEGZ9hzjq3a
IH/uPU5et9sWqzio11w0PIhowXIV7eMNumMrxZ/8F6hVLt7X7lPohd4IjI37rBdtFh8hkGDaFn67
Rsx4Xaz6dbUCr7lRAz3Q/Pbe9IxV8TPekO/yc8ZKDiYflqM77rjKBGVg+HZgbOFQeCb/DiZ9ra/n
nbPhs9/h4ftiME4nnuDo/cg9d/uxXWd7DHzecg9rT98JsKhxY28A1tbtcXn0Jc8KdN/0m03p/fih
Bu1heiCZSpnJ4itXDhOxPYyjfk4rdTcH04oSnEvlnr9y7552vfty/FFtqy3d+80cFFtUANZ1gGye
m3jWtnd/J4gsHDeJK7vxikus+5S7b4q7it23XyyS+yJ7lovGPhg/ymsrbgwuogfer9l7Mde6J7lv
b8Cj3di9+fEWu9e1e4OKhitvnw8/pfXr6+PhdvI+4Il6+RodMB+hIn4bQukq9Ok+e5H78Q7Z0y1c
qpPPt1edu3iwS93Zf319Fr+MkpRwJnffobN59VXhjn7okiD5eAp4ys66GzzyUx+PN1dn5QQ2MFyR
3nquewtkUCwDd7+AU8N9wwJZ/Mp9t0HezP0I/R/3rX84uon70Hmv6qpxgV343BzdVkAMn5/fHU/8
oc+W92F53ke4LfnDfpDqus+AdoJiRebnaX7GX7BRvHCL+Rov8H3goQf+18wNV13AOc2oMPSY7/o5
c7eajwyjL7mS27rlWrzyd6RB3avH9/Xt0Ye4FUTBfx6doLivPc6Nh5a/Z7yViWevecdyQOHO5bFu
xQRzzzmYoCHNbbrGWCwQ02aikbv+eKbq6/5EL2dLMWn1WPrFHYxGD7POwOZ3Zh+RaU/2rZ28ktbq
ytnNV/k/1g5S8ZXMUkfeo+LtXgEuu9lm3M4PWoAU0JV6pV/ZG3PjRF51Fz5Xd8u1uUed6Ka9Wa6L
XbEz98Vdd63vm3US5D4H9u5xF8ReEDx4D8XaADTarLCg88fAXC8r5UXHsdttg5HNPHqND+BrNT7Z
O22le5AjrkiL/XkN/9pVs8DkRS33ybgd9Y2dGq66r9bzZtw4fujZAbph/rwJg3bfu0//ZF7miWPl
+xPS/jvGfY07J5dPEPj5ogzhgLEvbskI36yrbiMRH5yVtem2ABLfw1/SQ3hn7pJ/nHfSNVBfquE6
RyCzunf0lE0aIHy6PV45V+lb+Sb9Q47Sh7ydcTtdh29Ya/n1qt5Owbxy1LXxU6qv42x7NK4c52YG
qcN30uC6Nh4WPRjeWvMKRp3aczE6SOGe/CyeQDAjGrxJhgCqUsxLLfb5lbqy/Gxt7GBfrtHVeepf
ssGEj/1iwMOU7uZ6h6DT94t1xpb+62KdpBNowSiw8OJxr008FECiLmK/97ab65aHTrjw+CazhL1o
W7aHPsiA/fD8kTaZl+MuF2nzSjSouXl85pDzIKSgmuktN7GsJQhanqZeD9Jv7sKQAX0I89uU1HZE
niUCyq7hs1pzsRoxquSyKvJOJ1X9YfmZTeGF1AlhpAsn0snpl82LbkRyNO5B+QWkykLr8zDvBp+B
gUcv/N1y3xb3/uMD5i8BkSu5hyoFvyq2Py7iQcPPFts5cNxpNa1G/olIhK8Ar05dpuCJuGy5Jv+X
uGIe/dDP1/nHcdVyZml77S1bESmCNDj65Qd/MpGKFArP9XRHAYuoc40S7IqjcU3gWmX+m8rojtsH
4oknwvqyapMNXnqT7ka2K6deeLBG7sletxqvJa+846QqN/khalzkgkgqGCMkbiEF4FPH88v1+z0J
vW96OvNf/OxWnFa6xzgH7mfEPjkYrpz3wZ8964GrRND5QMaDnqNGWb3MLEIfIDVw4Le8+KnlWKPO
u862YkFF0EQf4vMcqhnwuPrPKRmvBRzc8SQCH8Ka/BwfGeefiB8D8WRYyXep+2KvxWwzX/xBP3jc
//qzUFFyW15F5N4H63txMn2830OCDpR15t6CWlrZrhLInJKP5TYRnTR3Cbi6b7Vd/MPiexKHUH0F
I959RYg/KIKg9033ncrUuuEEGIIuEOcBgT66en7H2jsQQHZxSNBx9OYVxxvxWF1p/EmTd2h2rz8L
V7qTV6OvEayPLrh23KP5KRJ/93e54rcr9zFxG+/zb6kv/rXwkEl0s21HVrKs0MRl2jbHtOIuvkDc
w6IiQ4lWkt+scz9fUQkgzqi+s6t4xHlVvIq/976xQ22dY/l9+2N7o/MaxRqKDGDy50BZQaTfvv24
D5455tx4zT90V1tba/xdebjE3UWcKOhOeJ0nu0dMvSyODxS7fGm98PwDa2OsR/85ZAEh8fjez54f
fsyCjqfSn4/uVe8/T97EaiYk96Qlz0T2C5+qfelLPSmtx/k0IGpLDJ+Iex5WrSya/CSCM7wpdyaR
FIQFdNBrGT0y8e3xi081Szru5HVypd5lV9mVtNFuxt2wMtdid759mH60Ng6dfLBwDKsCbja75Cm8
ke500pYhELMqmHLC2xv9YveY+ncoGviJp22dTe4+8ZV5uX8MuEx5qV+txQ+K5ZLJJMbV95H5s1L8
9R4jIjNZOvRWk8rcSWRW42PYp0eCVV23roGMAVXgmhYUzNs6NgIg7cCCBHJ4gP8hamop5PfKXKNe
oNpelf2ilAaEw0RZ7Ti/GdDfQJCa4e+GwJ6Z40tSxKsFTZHUWHC6v29qjUorsm20JI1dO+Q4gstr
RXmSU90LGUaCti4uTVLyJjDYat5sNM6JXujAaPcORcAu5CKdQHUoVs10JyoWzUJkM9oLHTBTtDS+
LI2mqAZUKYEm4npx2kQflRACV4GMdxQfb+s+DWZUEo73YRFLrsUFPoyOd72iPjZzsUfz7hA2yl0F
m8mihnKEA3DMX8ZjtunKu6W8Rs8iFO4lpRXEgdZJV1hwNf1rqF6VwNT04UG2obLkgUqtDcnkYKBF
a4ZvGebvEJ1XmQztcoxWRpcGToE6knJblZ2r+kVIqQiXVaqoQkMdlGpaohuZvEYDOjWqWuNI//u4
3GUW0ohSfpegqTbUt7R4bau88D393ckVKwYxQBOyhKzbyWaKx6Sarfgo7+2Kx0xei+GfY/025fvj
b9X8Bw5VovvK7fc7WPmrF/I5KNoIvCv8KOQToI86G1PfqQyaSJprtm9Uaku842z1XQBaoXHFDidd
dwE/+UkPO90dMKNg8QtxRBA+X++46pAuqV5oy75ogyw6JLCdMxQl5fRtJsVLFgrWT/gmUEoH6WZT
09LSQwyPtYv3gp15YRHO7dU/n+ak7JSoUlXok77sKSKoM7Uv5oylmADBqcN6gdgfUpzW9cfkEv5I
EenMXwsBhhDmLkas1L2+LkRrZ7IaJgwNYx0rO6XFMuJRqzZhtWoyBUni1yx5ibVqXcf3E6AIofVC
8XrEaheRlZjqxfdrof1VmoFUSJNWuB04KFydVgQmRZKTeDLnfYpbLSaP3jHOPVuOtmESuoLiboFu
t6xfTtUFShoj6HqcG9ccd+aMtkiSdI+1jaRy29lXZmFfMzsZ+0GaW+U9cii7pdZ2dRztn4qp2Qwt
fUbEU4M8Sf+x+3ClNYbfaXZQO9UTDfwLXaO/kSjMDeNA1lrIN0CJ/brYZWnpg6xa877v8aM2Q6RO
XxbslAGg0Diay2GDIbgrNznrjFShc9+rKpo3r8Lwe7kTmg09ro4XSclnth9cfLjSFmAtDYL+18cC
+hPBDrIRjS4PyHdS7QKrKKz66LRSZxVSqxTb2frfv+pzAUf4tAIth0YK+khshT96aH1YJHpuWdOn
oBrgCaENZEW/THwHIueJb08dDVcBo3PRFO3cttcVzkxh96NAWz8JO1haoL1TxMuere2JcSftCbGM
ZGiw+d5pLYgRqm8G7SXeQpyVq85EhFS7QzyCvsmMt3jnxpS3L6zImWgIM0+TsSAScVHTvq6IxDFd
Ffis7iM0tmPUHD9yKuIEQ8rGgtIqnolP78KoZ2KALoABjIllLozRr6MmOTIrx5htib17Wh6Ei2gs
966J72NFAdOYn4ZMGH6wFPZ0ENaqYJfco6H7lZZx3j+Nl1z1PkXYT8ISJUhk9hw2B3z10y8lwdbN
tqWJ91MedAv2CF+98NRr8N7oy3LTD4/JUQCNquc4J99PnevmONxr4OU07ozHGq+hBjnfpr7Sy2FX
qPm+MmK/6+hDcXlsWnPl5MtKlugy5ACtZtNCw6kTfYVcVlZCCsOKgaV0TVCrlFFEgEmyxB3CJAgJ
zVMag7xHP7Ia1SslMQgh1osu/Ugca5dkqCS3yCcBLqcD5UTv378wkdj+tTgYDykOoKszqqdWQ9an
w+611N+h8+BM6KqnsDrJz83baFyN7YUvVRwCpwPyMiDOG3wswNa+bpBybuSsNxHzomcLmacANM0N
XkitaZcO5jPhH61ivDlECqLr2slR2MnHWakdmuBsf9qHmbFOnGe6LHL1CI8aLheAS2cIRj32tNvL
bp7nPgWTMKha6LQqnItfZ+qQbThpzNJG5S3FaRwJ0k1d5Ig102Qfer9suGgtzk1S2z/Bp8OTazN2
R6F41JNWEpqo6qGxjxfy/HPrb0EGNDg2oASenhtTMzljURtwWbUnnDyR9mT52VkXQ/K5gQQuC6sd
3JU1+eRK5eSlqcxJ/xkJBEc0DZR8Az4eI9Xvt/Bfdzf0nEBWozqPcyO8w5PXLC+4zJZ5hzxcigYg
uik0dJnTRS7OuTOGUdAiQgmIxXNOzrZESWSlGmtc7ew1PebqFptkEQQ6WZxutEXjhRua/PL99M6d
LwL0paMGgIEIGNev+6gOOeHDOlzg86Z+OKBgeFxubFyaq3lcx80vSSm9eMpXmvQyOo+wcIVU02C2
Vy1avqbcgeM5OMt4//1jndndqEcI6gMiLTpp1tenGsrZTqdOXfaysH6LXGxRUUjHCTREJO5SWnHm
FTMYB4uqiN7O6Ss2HKM2oiNLMFmPaKwZ0l7h6jP/jyHZwIgRUhEHuSn/DabS7H4C0uws8OAA0t1X
x+vF9IpLejrnJ/PvKCfbCOibVUk6o5TgcQrAcmtiO1ei79/P2VGgQslMhGzMOhklt8zK6QeS8XwO
AAxxyUQVkO/8+1E+Kb0n4RxtUqIbhD6oPepJzp+YZb40kbyIGHtMym2k3khIAC7kz7J1DAYS7V6/
7+fkul0QOX4Blyia/KVl3FpOcWHO565iX55GbNo/skA8IUxjTNmUCi4yndWioPbbWk0P0qB4k7Xs
wFYty9GdjqizN9jwGLbbKAYGf/ldKE4+TfMurM+ZLIwnQlqX45Ue6Kk8QRSHCDLZyiKs5ojJbty8
2oBN6v2cXEXSjUyNH3Gg7wc9c6YLujcaInhi6oz6dRWO1mhZ2aJ9+ugh4TuQ3NgRLi3KbjY58ObA
AA32vxgSBTHSYEXmpnVy1tlh2i3wV5FQsQ9cP6rpScH68rqVrpUIeY10/f1w5676YKX/He8k+kSO
1YZgvKgvkGaqa64ZkrmLVH9K8YTEKfxWvYTnOLeomF6RSnDBQHzoZMQ4WUpoPA3SQ+EOQBgsekNZ
l1sI7uMGOM+F+Z37elUCK/JCIpl2Tg5PCyPICvInxnFs4rGkNZLs1fBaHecgVrWNGWVc7J8XMLKf
Iq6WDYqkwCRAzTZtQSu1sS98Wt8/EHnD1z2VdgpeR8cKNRo6hoN4HI7yi0fs2VHEZQrinJC7PDnK
k05ucEdD3wlcFuVEDlbYZ3F/ITE8d3QhvGjBMcCzAtfer3Mxmxw5ZAD3ewDIOYoIsDej8LVTfmE2
WBgXXuXZfWNTULXZruzZk8GqDnuXwox5k9I1+UI+2i58hkxF9QljS4qYF6/CZxKvz0IlPqmW+JeT
K5iNwHFhFinVypEGCXlkmwoJYKnfISqXD8D24pXFfTNuDE8qELjnpu7cVgvwoQT6Kv5d32/mcysg
Cqf/93lOXqqW9tSPdZ4HsLzDtQjEJ8mgQylI+EhJ/sX3ey5RY+LCuJTIqzinOe5xnopKHlhzihBC
UR1ClwSZgxJYMr5qRrhS4jt1Lr1+cC687XNlGVTBEK6XKQaKG9XXvYWpaGNEFTXIvnyXoleac+EW
mma1oSDudTMNFpMGjL4dlrdj9QDguKX/mdUOax9CPOO23F7y6TUY8vSIFt7IqlA+NUjJvz5SZDfR
kJkc0azGKP0m2fif68GQOP05xEn4T6ZGwR2WU45YHCZ7Nji5IL4dFxPBz4f9azKfVE5KX4pyequo
q6Ga27Ii3xifp/C1GFex86RVT8flqikPWrrG5piYfHlPnTvITSHfCMGMnFc/TXQWc2mHqV/2kBgS
7maAmYzb4w13GhTv2rskf/v+q/lbMpI1NTlKHQopBrfIkwMn7avK6Yxy2UtltzWQxJcGy5civArl
9p1LdLDEk1fK7Uaeh3VXAfjhzJuGfO84yzVHCxjUnBoDTia2rV3Ddaj1cWvYiOOBh4jfjG4Vpas+
bF1r3gnZ1O8fXzm36+AAEoFsHfLm6a0F2sdxXKKcqnizmTsl0El5jtvK3oWLA+3gJU4eDWS2y/i+
lX7m1D9MmmtINF94jLOvDdcPHQterqGfoeKPjLCdSj5Sa2YV28AIt322LwDT9+E9fA/IGwvmgP1y
6dWdKYIif6PSMxJazaDfvn5xg2xHuky6sB9MyQtViFLbOa/8sMy3cpZfDQvIR+uDA46UbMgyy82M
8WpB0y0hNqpGEGWPolAKcDrD1u1yRP7cO6dfEetB+dgQpGjnZDP3Y5cmUTPxFS2HFNS8XgviiPJW
Lq9IgrvZklwL6ULbSlc8qJB9x1oJRMpRpZQ8KnhuOG/xGF2HHS6DiuXHIFWPJUwD53ma7JtL71Cs
11+PCy+QrAAHKurLX9fTGtHtTq122YvTTBwhEm3AOCjMxdMiZwU/ZdCMQysXm2yYdl3MvWo5EuSN
jRLLu7y+t5VulXfOJmykfaPF17M9IbXcfpZhwpLKvn43a6CA1eWmVPFurYBDTb4gyJjU3/SFPjwg
q2N16BvHH9HgS9WdYTRB2Sfboz56ApxOPVVf+r1ggGVW48Uzq8SvzRT54h7wAOrqYZpi4hT7rKaT
/y7tG3066Ajfpy0g6M6NlsiLpd9EGqSgWz90DJ/gZhmIeIJyUJ9nJ3TLpQhkUO1SC2agxDdYXatA
yUdJucIV4rGRq0/0d9lJALST9Vy8DCot40V5rBzbU2qMPtL4PV0I0mG2sazkWR+tazOeb0M5dbvl
WIJLioPe0q7nxtlpYNszjG/kHDqdjI9Cm184MT9viN+93JOPRVcWaVa7DhHKUfcxFWtnIRk1lnFw
jO5B5TfxjML+0euafp3BrVIwfBO0pUF7JfjGtQYQHGwKYJk+CVS19Cchm1lYfpFhu8vGrKen7NId
/uw5LwKbipCmwk3k5AuK5KmaHEmZxb2OZBWrOsyH5SJ/aIbRG8oumJubGY8CcEiyvol9hBq6iQ3m
dVq5GiXwwLAPvv9OzqW1NjxvofJF1VM+yfsqne56XRufBX8g5iLxEZIK6jXay0ft+fvBziV13Gah
G9Nj+FtUQTOLZp6jaRZiSVIPiJhsHXR4BXPV9rC/Cpf77wc8W2kQpvQytzDVoK7xNQhEWSlFWVzM
e7XQgnxEKFQzAzJadD0CUY6PIeqb2oFvq7EPBUh/klphFSAU7vv64funObvWfzzMyVpPWqY1o8LD
wEwhZnP51LQ1d5UWgNTFmZ87TrhyUtwUaSVFwK8zz7REi0aLvWZxTGIL+THVn+Fkau/ppGbpGsPn
/0YD6VzUpdyJtLCQ6P/rTq8qk1bVEvsJLn+lB0WOfXkllB5E6STWDiGdi2a1gGmH9HHRp/1v2Q7y
HyFkqVJztWRKu19nbSulqs8as1aTh4iOngN5rJ7hmY1rJN9EU5NuMrSQtQl3AmNM9fX7V3zuExdS
3aq4Q2GyeNrO7lqzHEq9wmh4eOiGGjeuhftDDUkKW6gGq73nz/YVHC+l9KHMqVXvktPDnLONYGkB
U+c6dErzUkpz5tOzhN04aB1Ugf4SQcYcFia6krMdXJCyeJL6iXn/yeODOFbe47uXNr+q4T2EEUhP
mkSHGMBts0fQrCYoLCzdhaUSuehJDKcJTY5FKd4QN/ev7wqFFS1R4TEKPUhqpxNk9SyzYeepUAGf
yuZ3Uz8rILEVgxvIsqFELNGc/v4hPgFKfz2ERV+Jnids8NMNo8eVOSzVsuwhgM5yvdGS4wb/U1cs
jWPmj0dyaFiirhO7tjMJg8lV2+VXc4cPW2L/SPLogF3Q7lj8xKWx0YW1bvookTSUD0Zcb8dWvkLa
AjewO4vkbIG2wZlcevqIVTu/TjY5Wg4K84KdRK+5XLwhHr0stHHXmH/qabibyDEGXIYTow6ORstB
bqEooOI20a7V0lpJsXM7oKEiIwNQ3oneMCqqrXVhof4m9JOPIzEMe90xSVJPeeTd3BlWaHGVMaRl
bWI9ToFAVa9HKXz8P6SdZ3OjSNiufxFV5PAVJATKwZbDF8r22ASREUH8+nPht07VjGZrXO85uzuz
u7ZHDU3T/YQ73Axoetm7KoKjin+R4U55egfl0wgfrjVoS7weA1LpJKHIO7WPRRBK/36O03v912M0
qfOLqGzAnpL/XEuilAtDVhPsUdoboO2AHyD4ytQv40fAyn8kB98Mdt000aH+S68y1IZcViKGuqRP
mkLLntWiWudJ7TmDx1xljxTMfxRy+s+NhaYYudE36fdeB6uKrUvf5TWpEQenYIwzDE4pnG/k/Fsp
npq+fSW0aYKE5EFfTL624rzWjPloWp5i1q44aOcIUSaZ7vS/J/+/9papdow0OLsL7P4/J5/2d3sx
tGpcqc17W597ZcNqoG5SGvlMgi75U3P+vyr2E2RDFqcHYWrW3dlmimkhDQm4DU05QpXFWoLJ128v
iQGruLf1sbTZyrAKB99yBjTBUTPtY6NKyBH9lGj8x9IjURQpmrP6OHruLobTIJGE8oZ0oLkdptQt
+xaaL8oF+xcoI2jFAOwpp3Py9PCZgVGY2UEu2kNDG5BY498P479yaEtTGZbNjN3++4j8LXm1Squq
xCQcVrl2nC5i2hBgWU8E0CCx0/pJDna3aGbAyEA5ZEJ0RCrhsLr44Tr+Y3tHFU6mxmPQTxDvi1qN
ZVy6UIiQKro5EUU71ioVd1i+6NwwFa08KbUjGCmlOJEB1SRO+fcVfNt5320KABTAC6DwA8znfiZo
piWXykT64qIbc6VJ8L790ILsIFTKwWiR/sjxjotMcx6LCUFYCwtD/GyGWWPGu14D+zildxPhWict
683Bb6tmWyaIrVo7sYCwneuw6fLl7QLDie5Qm51lIYe+CpVoAEou32Y1QEJ850CsXJtkrQl7Kz3V
+L80guCOOLhp1u0hNyxP6DoeTxE/1tlEqL7telRl+CC88cwnVb+q9jDGbqZfFnqhHALoqWbVrWss
zmrV+CEl+Ma2/DVvMmEzM6RNDh5/vs9DE44VYXpPt//DqudXAw/7WkGEyNgjJvRo9hn23ntBLCJE
BUVswLL5JCBhFc6tSj3MW9xpuQfBMZffpvi+MkxcfQXvpgX2JBbL059ijAEHE1W9LCbfCZ2NVBuE
VyAIXqJfXLl1QgulAqlep0K0sdrrS9EIc1GqHNGErfvUYsOaZ2TAeKT+sGz+7ieQnkyeWdjEm6Rr
dzHkNVPLRBmBYCTEbEEBK+RdUrZ4rswj0e2CjV65ES2VWgExUB2INUXYOVoBy7v87DpuLV1l7UaF
tSjdulnOnmQNUFXF7sGK9Pdbpp8L6/JqBt7F8PP8SUnPOtkGbCBHhIvUXtG/EFoYzTiOoR+SN/CZ
r3ASUUvBk/FS+FY92hf5w0hvbowwhnxFwedWgHV2r+WiB1ksGl/qeLTK1Y+y0N+6z38uDZkWISVU
jeoYRfK7+qJc6pGUSchQT259l0Zxe57DoF0WKfa1KaIAxZC9mteAsI3ynSBsGiX41U6+FsX1MGiP
qQ73HOZerT11I3RwrVrrt+cIKpqeg0I05uzbN0maAUhoI8sNUQdWL9K2zZN52JaLHIe+PjFZF+Y8
q5aEurjCg8m6PU7SNdMhJxozLRVxERlsQycSI6WTmutabX/9e5WATP0r5MBEZfIQMnQNyOJ9vwAT
E6FtFfVbi1DPwieY1k5EPDZpVSi5uByu/S8xBeFlQFBO5tOETT65Zqg71wZlhFqc32KZmh7wDwoR
E7lISSGjwNYtuppIqnZQlriVW6E+xSNQxGbDW6YLKTlzOc/RvgmsFyPb6eDmIln2tKbbJ/VDr/FW
DZs89wQcaq/Km1rgesufRzqjjy+OwN6Risohq9Ap6NN9jrF5S9AQquEyoS5SahBHqZRM7tp5qjio
JCnYWkYtTGN0/LkbcHMbzCDt7K2j3iW2gp0q4yM/D8dO31Bkto0BwQb5YJbltyfwhd293tfDGSX2
IHmfil6TB4tK7n0L4Juq1DJxo5MRYhinLSIqN+mQLkcjP7ZlAAk6oEXb7QcRllHyTtUkgsBedssK
MLoES0XibbmWNtgkjW0FvkV6WXfCjSwnmtfyE0XcKQujlWZmOAqiMYN2SF2/w0yITcuWJPxhi8NE
KZuUzqPRmgns2UbSkSmZNkptTQYpksA7mwS9R/NomisZzY4wL+b6p1BdHDEJXHolwOpLx4x1t7lA
HSoSZxKzSJI3UJSTzR50/Zw1G60uTLMRrLU6dGh7TxV4UM6YGmpv/ehcRgXXBQqRnfU4eTrHU8gm
Fr5esw0STSid6gwVqiDW5FocE+pkt35e6gaghBvSRn6crq4a7uucbwqKHVcmAvZAm+GWSUg+JJzG
RkNRCWdVAVJC16wvODOjHNCLV1dQctptyq4KxIX4lSe5jbPlCNhgEkQi6rBzC0LK5VCLwCTio5Za
a3L7JKRxkBnzVpC/UezTNYdagdPObYnYTAnvg1n+0vPJEHs2MRwu4LYRWtXZvXO4GZMqS7GIKSij
OuizUuAiKJcdUfzEGRlguSe98Jzmz+ktsIWIkzmmQXd7bzs8LPmzk9xMYFXO2P2aakrqYpKuoXE6
qbfUljoTuOpafhxu3lVt5tgqoMPl1VXoDh1vAMGjSgnwwknP2nYK9auy3pBWvAku/JMpF8Ydss9e
B+avrEofOYnJSDOfCBkxvK0hmk/17AoHbCYcSYUlOvn9eOpiZ8Ryq0QNRJaSVwlSzORqNkmrpGRr
Y4saDJXiDk70AKSHY1AVGirQX4Zq+QGSQ3SA3S4idKoDwc4pH9yi41Qf7PEeS+vPsR03tyCbwSVd
j/GmQ65jkNGeOl372XSoDqhpddfaCbD1nMzApEIDD4BGHO0gPsmIgrlxLWdGnc01XKwnB9GwEPxE
hj+SzQwVg7FUtLn37lZ5k6K4CBwafqTUQNEWd630To5m6+HrdNs4ZNpdnzpXPrW8lbPpE0FQX5I3
M0tnNIntqCFppMY4fRdYkY6F5vTcJne16arGLyYaXQKBz+wuqH4MmdcWplORVJdvqspr0FYzRBFL
rFEnBY5OSpZUKacZCCD2TN+dTEvR3roaEPusbyfUTFJ2gFdASrEQxRQzW57IZH9aIddjZO9E450A
UYotLikpAZedmxnyIgOVco10lzrPShurnVzu5CjddXW5pVq6MGN1h2XWMZATQh9tl6B0FUvjQsIq
lGRj0oTlBEMKy5HMwdNi/LBzT+VNUGV3shCmv9aShiWtMhnQuRO0Jh4LT0NsqQpg1svTCd+yWUq2
KGWk/6x04bMm6wtKw7mR8Qu3HDBA5PKKaH3t1nQwYyRqxCDy9ZDAf9pjeWKK9iWEmiNq7rQ15pl5
zMCaK7Kwo5vhK0LqSLfaa7TqeTp/tCBfJ5EO92L4SjtvVK/xLLkmj1G6JZN0UfkZDRhHaIkUzQ3l
UX2mNN22rOhBsWshoxJ3ofOjQcSkaPjnWasZFBKpGBN6QBCiuHYXkV7yCGDGqIQP3To8hI8U9pJT
tmy26V5fXrbFOVkDbtxEfrq+LSPfPMjL5lw+hF7nX0+UHjfNJjuUrrYqd/lOekp25otxVH1jCxzS
o4nhib66N/3wNd0pT5JXHJRZv8HC87NaWqvc1bz8FC4h56+6VeAJh4n83PvjRvVIrzbiU7S87Khq
3DzRy9xkmXoR7V1jYSwbXzAh1ue7zBv9eid56anawHTxqnXhlptoKXtoR3rJaoBKLc11t1/rbuWa
3nXRLdAwWUaetByW9erWc8PBnrDrWHs6F64d44Wq2MZW91X/05xdubT40CwMd1x362h/XSOroz2X
D9GL4caesDMPwUY9XEZHXSb7knkstsGy9i3XWmEWwd9ajExFuLqsul28Yt788sFcdmuiiWCR7AM+
GUzCOtpGx+QYcYfBc+OrLjHecpx3Z2Oh+tlB84plNq95NOUO0+mVtsoOite8UuJeSCu6f8uMv4ul
4okkVIvYU+fiOd83R+abevtC8a4rFBIW3arZaKtxjebFGr4kiaNvrKuV5mt+8IlZnSusgDVtonWy
lvxqVa2yFRiU13bZLK21tlf2wroi5tioG+WkbqTd9ze85BFBKSfaXnxhk60v68qXZ+VSXQnLSQQm
2VpnBI74t7BRd7HfMfHNs3bQDtFW3emoiWEQ7ReuttePmj9dkLrBreT1ctaY3OlKy7VmcSja+iE7
Z3w1gIEZ28Em3AonaxdvL1txaaFf9HZ5y974wpuxK9fqsjiHb9YpfivX/0Pyt07Rg7FLfJknZuzi
s+BZJ2VHF3wdIb6xis/pevph7aNeI6ujfWBcfC7Xwab/it/CbeSPHxc8N5bjR7DRduHWOonL5PvF
0DcoiZz0TY8QnJ34+ZrL3yg78RCt+2W/lHaFl6wRVTjVbrLGKmeX8/XpQ0TeKeS3Dsk6+BRccVus
miWn49LcpOvpGUzX2C7HHZJe2UrdCKtkLR6kHRfuSadmWT7HX9IJpQJf4WvQKMzNkDqXc+rTZj23
X9KHiGzTukWUaDm4+kE46Yd8PV15+5Wdm6+S/+ZMMHbom5l8hyO5r/FG4nOCVyKEr8Q3cN9iCobn
nDNrw//FaA2dgleuEN+85+qLn+6ekT2vGYMvxWfllKz1A1S7W4r8iDrHxPyGMtKWsi/87pKH1RHL
yLMePm+Rz9pz6VfKw2Vbvd1M5/alLomiw4VMw3D6MVsW5nU8FwuHo+4pw2esYNep9D1mVvEhOsUQ
4ftDaOcEoza9XHQSQw7abEGSVCp+EXrIKY7ZvLV81BoeK3R3DU/EOTwhMCf2tDPB7/JlDP3/0LjU
D0o8MDCyufhhuSuPN9vwb+kMRc8MWjQif6f6sz9Zqf0iupIwD3b1Wz0+RJyjW6Q8YGiTXXc2zlwX
f6ztrnb1k5QtqrXZzMt+RjyS1lwFkDPbDPxwnZz7WbqaK09DQiXHadVZmMzF3p4s/z4kcOyG1/rU
B3CV12GHovZbn6Wvdm0syzdpOS6NjfV6WYe+whCJV6DAZLqNn28NfBj35q5/Nk/qjpCdHzR3xgrc
sat4BInxsnmMD+N78UiStSk2+Ulbhavav51Dr/YxnZY53+YuOrc7YZxdPhM/eM3sTfowQDDX3PrX
9HuznVQDUOBxbm+NfZtT38kIi9aYzKGAMukF8F2U90mgnX6OD71SoKNAvv2sOq/Zm7mEYfPg0hX1
+NOvCEVj6EcFwyaamCO0iG5hbKPEAQHbHR8Qs/tgD/Cv8kxeFvl8kkWYhq6ELf716Ci0m3fxEwEY
iZ+mH0ZWuEVy4Slxw3mqetRCtt9iV+l7CdsezQKI5DQKUrdq/CdrAdqlbRftmt61+dG7FSzDtfk8
zIf5mwItXHIumfPyMjqRbhfrrRgsZQudARE+fncm+BIVdAIufkDOA4Vem+zsEJaZZ9Abbc2Yya7s
bg3kW24zE864c5tdkSJgEaLo38xU2bYWZAfJsQps6ty6vaBgUfsqbZKZTEzBbofWzlx9vp5TY1U8
8Amwmfcv47zwL3uu1WCThLviGF+T9E7wUfj9DPtzloi0rL/Kc8cNEDi1SBm99X68Fxb8oQqxBOug
LJMta2ebPWT75Niu0yO8/zNb8mJcWptwXTyHi25p7qTl/yylwJN9ZQutwLuw0Rdr8dmEQJ8cy61C
BugW+9ta4BC/PCjLcpvPVS+fDxzpEQI10rz3lbkyb0/XhewVu+mIHjjq+ZkD/32oObbLTbwL5od2
Za2nDa/w6BvtLT951Kk/b5tVsyo8dav54rFkoSzF7e2AUuZB4JQSj5SHObPKjeyZCOaUj8FceLl5
sTDrOJ/y5aRh0KGAk7nqatyQyC+HRbVDc84tdqKnP13RXZmurDyg4zhdFIfaK4jewq12/HITr/Eb
X3fLbXqMf0UoUvxKt/PKV5+jo/6sLZNjvKes1K8pLPCsFYa7LvJN/2Ts08dV6wVbZR89HpJH4yXa
GKUdfRLu6cfoUT0iiONxh9GmXQHE94nLhYeJmbznfp+MF+WleRJ+tat0Y/jVU7MKtuax9yT/34UX
2JE/BINTO+K3AnevBTcRw6HwwTwU7NPF2eRgkw/1c780TrclLhfnG+eWwblVrq2dvqRt51+8jihM
nvM2ng1eH5SViB+JaT3Fu7wOT4F/2ZQr4zH2rY2yvJ7jfbgv31i5D8HH5aHwM4Q6km24txbhPntg
VR61pcLCVXfWRtxBkF+B1tzGm+EpXJr+ADuZ0DL3GjdwY5aptUGy0O/97hEUzz7YBsfmST+yaDyi
ft/cVk/DPvjsD+OOWrCrb6ON4I+VXS/aH5h09/Tm/wmlMeaEcgoS/q/qZqSmSqmlQ/igb4KDOi93
ykry4gM+3ptq03nqTNkoB2kRuI17WQ/Lwh/n18204MPT9Ej1o7pFwXjbLgvvhwc7tYl+qy1SZ4Zv
h+WGCbwMcpB+10aKxkQOYKQap+DR+Ii9JLGNuYBGPsYbbFgAoqIfKr336JDvESn0klVMgG6Y+H+u
pMpo1dHMVf2Uf2TnlB0qpnS2aHq7ccs5chtYk7K5/6J0Mig2p+sPN3yHlZiGpz+DTOI3XkGW7jpH
l6YfFbWJtFOIqg3CpbNwk76JruhuywWbxb9Hk+/K2tNojDR1b4FlAIq7Gy2JsBFW9UA9yZtJmAT9
VLtBBsdFsQYePRpit90CcRGH3pl9maERYYezYt780Fy47yP/dRl3cw6dmPZGZk2XIaLGbWfbbm3w
YgrHhR14/XPm6x+qq7rZzvJ/cjr9Br3cLbE/5uAOcpCPrRJAXlVPqM/dkPEp0OtJdw+fPlJx64J9
//R4Rh5p9u+p/3vHupv6u6o5dsi3rBoE9dQ64pJw44A0Cfij1cA52D3eVulj89PL9FfGfDfkhLT9
bZNMIjMzSZu103VNtYytjbgSMaDG49D6aay7/u9fj3Raeb+NZZXsNkZiqCfzVXLLFwORz/LJ/BU8
oO2zJuL4VS+7RXwq3qdi5Q/L+r7d+T04XfjJbACAl3mvHRBleY+Ii6yeBO/S2K8QtW4qpr+gNzjX
RNH+Gh4plv306v51BjG9v4961yPqNclMjERRT+rrdM6gTAukCDWteEPNbylEToGEwg+3+r0d3a/e
3we9q4IM2sCIF009IQ2GrGLovZaocE2Sghh02uvx/Fjbp6+vXz8JHX1vRP8a+O7EreoyS9lX1BOu
EvNob7kaBeH1iPTj7d34wZjkp8HuMeBBhL33EDG1nUQQ3qHxevWqZ+VgLTAV/yGYuMc036+e78LT
b0vXQOu/CROmVH7Vdum69qtjv7kcwleFDCC099xmvBY2LQJXN786JYfbU/VUJz8dRP/1Bv32ZO+P
PjxYheAiSOqJUp7VzBXTZ2fs3+JVuJSO5olTIVxs5Y+LbMvUY4ASbH7co/7reKCJBQaUv6Ac3SEl
y6qTAiPhEq6wxOSZYL6hkp6o6xTBQc0e6bmRV7aLIZvTnhXMbVxS8PthHv77ccBoNAGoUVq9J0sj
Np+midCqJ+nZ2Ekz9VzuKyd9kv38SzvEsa1tw0cD2rBLwjKJXC1TVMFdZLRptvywZ//XBjoR3v/v
pdy94TBU1arqB/X0fHm70n/Yk6E93Z71j+7t8vTvsb6xU3+9X7+Ndfdiyw1q1rk0TrtJvyxRlcic
khgVYe2cDoFThrNm2SATks5QD78E6B/Mbv2s/CVs6cwwHxG9netM/0VN/rms7IC1+5IspfltnbwZ
omMdjdyvVwitqeGst1DwX6SjI9fedfRanAqWHaH9v2/pv/cqRQYyZljY0n8fib+9WG1rFP0tytXT
8AyuT6BZuVCeS/wuwWNuBy9eoHTK6dvZWUyGcn3tDgldmHU2M3/g7cnm32GWRTw5xTwI+wBHuZvd
bkDIIykv/Qnmnplil2yjb4PSlvlVZo5+8drGzdDtpRO1v/GbPKOrfPuiHJWgyUuNxLCVB+MhpbKE
vBstIloeXxSXcVhYX1GoexYPIpq49ZpEo57pvCg6gBG7/7Jau/hS9pcnioSmI1PaB+RcOYiaI7dv
UrNhKo6j3x7ER20tVvZ1156ngnzqqFQVq7O0zn/hzdF/ouq+l9/YESg0DS1bPzpfJZaLjiXNDGoV
jauSCKeu2mPFZHdEduE8oWxkLsLGtVJXzmY9niJoLH4R4ZqgD8EBIbVnADpAVNzJuvklobJgp1/1
V6zSz1/VwRwLBipBlNy/yjc0EhaGk7y3hMbqLBFtXOlWXLKyEo4I0eQeT5GmU6PQrXe7myNa8Azs
+ks9Fc9mZNcGvUebFpCCTJ5l40VEeaOXprVoSnb7rLzWaLdKs9uuIdifNy8sDTV1ZHVeo9Yr0f4J
nssz7ilUQhiGTzEMB+CBRKVqcuGD54CG9TRkY9k1XdDQpqKFLDbV1ti2NLtSETufV9o8pqGBKuPU
x7OL9+xdPqaP1bv5SF124nVSkHqaWpHvlmILpR3v2n0dOzJJwAd6CUWEs4ndfRov4FDpAZ7Gz2tl
q3QzT9lLfQCHQR4uP9FKgr6Mmhj9NDrU8KnkZ/mjfhO5FJSrvgBilV/Vc/qVPqVPCMI9mas+ssWn
uuI3xac/QyqiMlmKU6EJic/Kh7ppE6d9Ct7Vq628xR2vTMIRjLYhxC6QNOp0P1wUuq7/fo//Opjg
QSrwkdADEoHPf2eTv73GnVLXo9bI6Ym3BlwD5czqg+phvaTKqDY/DPYNyPpjH2Q0FXgJ2Rg9IFBb
fwaSadNk46WJ0hPlW3ORfpQAZ5/UBx5gtw3d5FP71R/+9/f3+4h3SVFaVa0lxCH319rB4boXExt5
vuScDI5+/P8bSv7z5vLaCJJeYaiad5Dywz5t3Vi2x024U8vFv8f6cSbvEp3xqpoVBICUXkK3niRc
jeNF95KzA6gE8U0S6uv/+sC8e3h3SY5Utzcrjnh4ykdroaGqHfsSSQe6zs7N1rfjy79vcdq1/7VW
7hKcwBIzLbC4Q3oslAqyx7h10u0kT9j/tCz/Co3u7uwuvxkCJQibkaG6GSq7T7fB4SS1rcMwFw6Y
4hQz0abuZUv9T09xijF+v0f0CCdI+lSn4fyCC/3nktGqMCKCvVxO8jAf1V/mUkJ11ok1x9ioVIl2
lHBZQbA4qW+uOslFuuXfk3zPnMWDYiL/IodH1QAw4H1UaJQXs73lcXQaaeKwBzQIJqMNm86aWb6V
QqcFzff8/zSmAfhOgmuIpd/dXSPxEUhBFJ0Qm6Vg379ewFkgcWqepMdkU6iuIbo/DHn/hLlNQKqw
v1WQXBZ6X38OeU1StJY0KTyJC3T+u1ngo72YEY2c2lXyetlNBc5JkP+HYe8jk2nYydbcUgGnQjS9
2xKaNJEHoVeCIyEE4upvlpufgpfc44y8BHbwlG7G/Q9DTh/555JiSEDkMNwVFeXWuzuV4sKoBHUI
juPpu2mWvQXn5DTisJAtVDf8CH+CR9/H0d/3+NuAd++pGcm1eJX64Bif4zO9aESlA69banN1lZ1+
uLk7aP60Wv+4ubuVk19b6RKJjKVy9j8WS/E0TE0OYjZv+GH7+QbB3k0kq4XSIdwqE5mG6d397WRM
uxjUcnuxjvQRl6ObrcJdY9ghfd/4LB5Sv/PjrYbJzsvwkOzj18ux+Cx3wjNiEWAMLod0f0Er3a73
6HK8BL+CPS0/X35Wd8NR3tPGWEWrfN76MFfnumTXtAFaOhnaonqW6KLEDw2tC3R+3WZZrGbG3kAF
HmmNx2x3bex62y3C0qbS/EDt/t9z/G2P+K/7vtuTYjmuu1uUWUeoyRXxx3q8oiJi+9J7JB27p6F2
hnEjuvhBzIYN6CFhFjrQTgHMqBjaaT88hr/KiTzyPx7DFMD89hgEBVuetkytI3yc5QXkwMDkxofy
KXDzbQkww9xeqLjH52iNgIX/w2T8x4KD6qZikYvdEVXru4AlNMbRHCoWQdouah8Uz7VYgsYFz1gv
ed5PuFtF2cyivb0sFyHNtt5rjWVA1zH+6az4+8VGsU4n3YIOoYO5v3uxrVi69r0s6Eca0zh8Ahh5
yjT6fVTe8MOBIY6E3Q+p1V+lGlPmXOCVs1D0mrwl78Zs9LIcqrjSjqSq2Vt7ELZX2nHpFsOkXfjD
Hq39vZEwmDZVbJDymjK5P5/00F1aKtuSejRLJ6f5TF8bZy50DVyjnAf7GGQwstLsopMMd7uUARqm
M2EO78WGi1wDsjyqYOvZ130z3l5xxQD9k2CUZdO3pNRPU6z4iIGTKl6+1FQ3/YoSAK1ujYEK8LZk
TvydbiJ6qBOo8yfWxrRO/3ytkB8VFfoboChJVO+OAjE1bvmlFbm7V46CAV3w5osWsjHrYjfkPcN+
LXVI1mXvgqnBh74C8Kn8+vdyVv9rin+/iOm8+u1lwgaoFoeYKdY+oB7owFNdkMjDOLu+DwgjO/lD
dQaFjx2Q5YAzt7BDEe08QBPTuSA4PjrFZO01I4NqbUx457oX1Xg0TGtP8730VV5PMMuZ8b8lVrPx
/zl7dwuxLaPeUnVmL4ltT6yd/g1DkM/+8/pevgdu0DuTWmrrjPBdeuci2p17+8nz6q/eAgK2EmwJ
k1+Qbq17v/bLTWuVUcOgfVQ/mnP6EryQV2tQgER7J5JT4EJylnd6s9M28eVVNjYpEKL8jLOmef73
c/yP95JL0eB0Yt0NUv/7Of/2HKXbEF71EFqnNm7rh0h5xNwwtt7QcEWck47tBS/5zPv3oPeG0jyD
aVD2AqQOCaXuqQFXqWvzMBTyo1S8ECtPrNv+SxQXg7BoEv9G9AZ8rZ5dO0daidKqGBfh4QLpMn2D
mQOdC8m3U7lLANfBC5GpWZAnd9GmoKMarkLrNaL6pU3Iib02OVoi1p156bDMVtUPdyL/vZWyhUJy
QP0DgD+OH3++BkGdD1Ybh8XxRvNEWI+mJ8jrW/mZVrsueyyHz0rdmr9iMDcXqI7DY6se83JVG07V
bav8kIafCKTk+eO/J/g/YnEuCxtfXZyUoVCV+fOy0A4pxkqz8iNVJ0EF17mWsk0ONXX0s3LTyYsy
BLv8pgXHfw/8X/PBwaIjDExaTshzF1a1XZSJSpTmx6kWEc3j0StwHan2WTfxnhZmPw86EDCQeOb5
DTnsAX/UmXZbZOEiAK47wAWxBZgCP/EO7y2wpyX3x4XdxWBtLXUFr1x+FADUd4u23JcT0xr6xa54
AuYV5PObRkeKGnaGt3KMsdkDCGEZGiC1FcRdkejAlBPfUO3U/RgpTZvOn1u6petocOLmx5whQfDn
8yokMbN6pMmO4NbEYn617OE6ByNXAEarsXB7VESU+z2dbbQQVyk0PTxOKm8swfn4FYqcwMM7D+OC
Br+Hn3xmJPOv5JLMCtFr5Bfhx0lQBv+8PCswsvSajVBKKren1pd+/+OKAb6DboO1ROvgTadcF6Hm
WgA1TYf8r//KMyfNHHjIyofxPHR2cbZ20CqizJXkWUUfmZgXZGixuvI72p6qk3ZAr7rd9V31lVeI
J9Q39Xl9myWIFP9SH0ZgcaC3X/QXU+WgiT/jT+iam+I134VYUHVXW6ww6XZGL37V1hmdU81OEAR7
RXpEV20BNTQM0EybHyzfb+1GfLntszWeF6CEYv/2ATYpo/xcz7vS6SXbepNTR9lUHyVGqhBO4K71
s6I/6RTZ6YpDR6Hq22IIbV+94VCib0xtzaEOaaHpAuAM2yTTMYS5Nj0vVERm1eiGALkosVB7fWse
oKxrADCjWd64nQY6bd5EM45Hqpml6YRESCkI+iO7WwFvgIruFrbNSKhG4IalV+eE7yBrJL42gdUd
RbFpm9YC5UC7smapMWfyErtaxU/DC9Kx44tGGZCapPIQ4mUBTyCZY1E92q1BMdZON8NeFbn+pVDv
YuPlIuOL/cOGibbB/VLH4pF1pCrW1BVF6+rPtXTV8+rahz120Y/Rw8PknZM0/gjmkuI+IAPUotxa
tlkOoqMe+Lrez4CtvlGSxq+jsrv9c/fcYUfH+jHaxRX1iG0rzDeUkCmQybTptVO2pbVbv0jQDwKA
CyD2tooLuVB8u67x19aX7iTvkVPRDlMc7GqkFzK89y7EKNVMqnc1cLqSxixqhF35eLt9hNL72Owq
DQeGg2XGtnB50/SFiFuf4hrvTfqhCC9oaVfpXjX2Ghi0/LkUEMMhGsQlF6OouZYd2sf+MjfabdF7
OXZUmKtu4G09CMfcawExtlyJDy1lnBE9FWyEodMne9jw3UvfvLLeS0z48B82bg4aYUR6UyXr9UGl
4PFZBzPX7DbxHIJqMTgwxyQ3wTY9oq7s5bANnbEFGKjNSjp0nRvJEDSdeCPSY39sHiWM058UbH5r
qL94BK3UB+LgWfpy20AnW1qK179Ua9nPFmEIaBVU4+Wgh1834axXdvPZb6AjYs79rjwhdD3hRFA3
guLaf9Yn5QnD0Frz62qOQYO1TXcx2LydSJTlZsvLa/OKudLS2l4OSjnDjXL0m4V4W+KqCgDSxeQd
eRkHoYdiWS10IJoYK30GHF2HBE9dwLgjriSz4Smej08A/Q34Kv0Lk2tIlDHNyIMOsQMvaS/EUzdP
3Qvg72npSKtWZVVky9pyq9vSGI8YZsafmWpHIOSARjrSIj8mJ9lXd5+sqQdlXTkZpXqdhHWmtFsI
/aotvXde/ZTqS2SBrpEbC376hW7ba1jY5ehZtVuOuwFfbawV7XZ61Zt1dzDORMqTCtMMjCR9aroA
eJrbyodip8N3fwDCywkw/wn5ORy7Lk50MI/AW3r8lpJ5b0ulTSNiYeyl/ZU6/vEX3ksD8+3MIv8X
uEK8tzbNHiideChW5jHXnRJnn2XxgN0nC+ZkHuVFsqB2taNPtfkq6O0kixwpqWfwgMvw4hR4h7oq
VolwmZ/EVV3ZLXvmZ3uCiJK0M/Edef1JGsonVxwBI2+aeWHjgIk5mNu3s3A52UBukv9D2HvtOm4u
XbtXRIA5nDIrZ81wQsxIipliFK/+f+R98rm9sRpowG13eyqQrLdq1AgNa0bbBCsKFdshoDbxFEaT
90TxK8Qly8vJCuVPaImFC4Vo/3Hzcziv/t2RNmiDh8aegvsH4lnC4+1q93gxxXWH4K1YaxIec6sB
ORYhh71nzM79GWHjTGSOyHabr7mPdWlfwSd9iooCPID5/Uf7rffLOAn6IbASAnNcdfbRfbate7+a
VP1zfhDP6SYlYWtcyKGxILN6WSk2ccp8sxe0erZyqFfETJqh6Jori/Cofs2kfvNFu1nzcx5sjL7S
1r4kMEDZBN0PqIamy8P/GC6X6nv+iR2d3TDboNKNSx/1T5m7unCZuiuJDfctYAySPanZ4shnCV71
rRJyxmkCEELMeLvJj5a0uL2Nimssh18u0hcA9vQefwPx9i7h7ed2Hz+Ni/x7wOCg+BF5BHZGNlYo
DV6808ZFvhxLm5SS+YJDy+9oq8dogrslrirovJyKv/GeKHbBeSAj+9KKl+xUnWCxOo8z96Zp+flS
JG8GuB4mPemB2fO+6TYCP2itDKFgrMtLDHpxwTXXOKQAkhKrMdSJOKXYsukTUUBo4m8f9qH1FybI
P9v+fzVQz1NFpXUiB/mJA//Rd97FeTDGPL0dM44LMJTY03b9r7DSvopf45X+Tqy+Je2LQ0CfvDgL
q493njo3guR/ecZiRm7Ds0WGLTHb03N/yc9Yta8WJb53krAn7i13ISmxYUSottCOE/wdIwjk/b7z
qq8u7NG7sEBk+2nAseZiQTWWfpcP++JlC6K/zyP9D5R2dpsvTrUA+vJMJCm/JMTb/S5251PByvk4
7UeM7hwNiarLAd39BQP77+SlGGzanxaTMlMLIql/n76W+ijVRMtvx6LgVnEVyZUPBhvIsHhhY/YE
pZ6ncGthVWLHSIrEp0lGIToMOK3N/hc09tCcJYrKwoJcEHnN3Y2+UC1KVC9CceXV/N7s52sn2P97
svgP6MEb1zBVEEGkn+j7H2/cUNOYruGeHSE3PLfWdqSgO7YZtkI6m//9Wv8hij0VZP/3xf7Ajx5k
ceVS+nyxaae8jtuCKc0VFVe3NZBUiNbBw3b/hhD+6aWg/fmqfwwBxBjr6gON8HGwlt2XUB80TAUe
EAauY9ARx2svRE//ffoxQQeo98+uk1S/u71EGXiepYBZhT3h1LyU41pFDZBxKV8J75ketoCk8wHE
sm13Yv2MRKvHTUpDXD+TFoVb0PzN0uO/2O/zK2QGxBWCTAHWM/++0RI16so6yzOOG0P1MmXJ3CWK
IUYN99rtjHctc+RpUVRO9LbnoepMN3mg9f8180uO6VTmCZ1rTn+5sP+YqP67TPz7Xf1RJqaGNRo5
MBkrDdA7k5a+oo8IxJujfgyj35NX0QTR/pmlU1ul3SIe6Wzysa3KlYzDbtaXAzI2Z9wzSyfiJimW
Zr6OancavWEjkG26S2CVSw6ppwQ6U346N1M3KQY7pWOqKwlQUThqcBS8v9yxz9v/f32wP8Zb4ZEi
QRWq7Ki/68HjR9jeyV/Nt/Plb7ax/3B//9cr/QHqS4V8l4cHr5SvDQQrPVrJx3r41F76R2Cmbil+
6oiowe+xrdQXR/Nb+KGEDr8WfA3OmsSG8yD0OENTJwUE6U85sK/KYRL9ZdT4D5X2n+fp/9yCz5Ly
f6CtiAArkK8iOxILtCPKDyEKeFLi66PTLTF5jNEL45z4lyvxn1H+3zf+n4jQPBGwEtUptxiJsLhw
+4wVmmFnG74SayJeMcUfZplfjL+98POL/++FMbHxwzNSJB3r3x83VqUhVicBpTyDqbxkpq62OoGs
nHdedgFw0YLhKUxIu6MJUpsB7QXYGv7vj6/9Z0/5/PgKzo3QWp/WlX/Uaek+N3NXWOmxIPms3ogH
BXsOfgs8oKwtyvW8aOZFFeLcjDvCS+rRZEFaG+DauAmScEwZ7HZjjuc0OmtqeBUQ1fua7tVvOI9m
NeP0LuE24h46KjiGOOpXxjB2c+K3REidWfB6Irpyc8GYhLRpXPNk3v+GIf//naJktKiY5+Nxxhj7
x4dsOFd1lkm3I47j2cdtq/5WJCFzc4fVRY6XTGqTtnukq+gJx2AwQLobUcoe7l/zcp0h9g7v3BnX
4WCpdnM6Wdi2YuxIByygraSJIl5MDarIjSN3SP9Ct5OU/y8a549bBWtRggxJVjH+C/o+ulEm70RL
j/GviyOWrdn3ddmFZD7DWMtuwDD2CKdtMUuuIu7lbNk+U+sYVR6vVnLV9AXOKyY0vQande1k1GGX
r4vZU2OCW09iscrTSymthcYt46Dpj7X6rUB301Q7m3fCba0XmFy7xpnFU3Ec70dBvmpxMKns8M13
BYeGVQy3SYD8hfm2j4R/KP36NUmOPfZpS1CjOXOy4MvsPVOjrO7rfh+n35HmWoqTEFSJNKPwpNfO
+JqqNwMUxa6Ysx6It5x49XQYKNhBYLshu3m7STuvv6oBqJuKJlJy2nQnrBV7POiFlxODyjWreMF3
wIZKxqJi/ciWd2ED+y7GjCFyKoAWwpQfuLTuNGYe677LewRuuuAKU5DOS64jjvBi9TW/9qxrzEA3
2ILsJYBHeUno5syayJNZBe5i4rIX+OE0mEcIlR2c+a8A3Iq1MQg/R6jqDmS5fAryUfzhKVHdfsPj
1Ov8SbjKJPLqUURe5aAXA+NsbtlGRY1vJDVD+RhoxKw6YxBdcHGYAhnXgGqvZsvxiDMhEqT9bWVe
ZsGWiBE5DPgJZZdY9IzkWMHbqEy3vnv4Yw5+/2vO748ZmBvbkIsMn/BKoJSB1QangeXqB877Adpz
7Qhfzba+ecOiv206xW0L944F1QLRb+qKcshms019K1Q1cmrsB1WKDmYpYCNSq4ndqdcbYAi5tct7
hHuJV1GvyfNNL63gKDbJ2vMr2ZZmeRKdh5M9CW2jaOteAh1ODKXW43vjLZq/Eg546Xt9e2+vJPok
J803y2cug7WH/5gu6pKcLOTIuDx0FI17GL0TgDQSgu5XI6vaxZS4Q2+3IQ7iKnt7q0dMLo7ubARE
8+IFwLjxW4n2fCrNRVO4LACIk8d1OSBZ+irLAcWYxv6hov/TkBgOqPOgRBa7Xts0YClrbml88LTc
uQtBnjtIhNWHZ5gLzfikF+8fC/mXWwtJsxES3tX1Tv0lonkujypXMFvK5IwhAYwXIBvGol/paG7t
fpkvWMR945L7DiNIz71JwcHYb14qddGQDfjam+7EU+ExwI+HRvMfhlOFigZHZ3tHnzv5iKgL7sLy
ccKBWhN9IfrB9i0Tg4f1UiHHPbHm6Akv5jbkvnrmF+vFNnqvNcERutEW5q1obVv4BwYIRr0proZ2
5NstX/tPUTxGlkvy+8jA8JtGH7nkWsxdkuYoHXnxY7uFHVGMVyyhq94fD/wLP91LgDoHdnKz/kUj
2RrEQCdUe9BLTELaGnvuHfd/FAAkDoix8wU2BZN7uzkA0JPK8fN1gwYebaznubzkc9BeFvTLAvTS
ziarz44xEMJkoebxdNvIg7bbLQzEz+sGQifvoSHQgQoEj6ss3vHfwmEqi5fzc213b8JK3txaH7NO
S/5W5J8OZw2gMGthzl5xd+5t4zS5Z2hhg60BJJpSP5IJ7T6smtuBLZaGLXUZpGeJEPY4D58VDO80
Jk4IIkiNsU+C3h6vZVxMcAy5xoXrq48w1ZwIVXXpyhil27cPsXBLLDcOsRCm7pEykjlGsm7xt9RO
0+NaKDevICz7fs7N1O7WWnqpeYCpM238qli2EnuELjNQIUlNeOk41MJ4GRseo7EurQAtiyWQJMgK
KQjJjzox8K4B18cLb+0xQTr7MKnbDMLQP8uZhAqb4Hm+3tsPpiJeh/2JsMKwRR7OM5JMDBQKewp5
duvJ0e6QYotNhxtBiZQvukrl64TXBfJn228Q2YsUwwXoPa9QyMT7URMcXuBRPSeJqZvd2xyYEgoX
hFpAujETNcqX8rM4NEGvghomT0D+OAGTPi7sGqB1F9g92Ykc4Rjr1N3d7rpzw3BlmVhfcmc80+xj
25K2CYETBL3z5YUDyqjHRZH2VsYN2woLoaixvK38qIv9GTVivTLHD8tcpMbRxBIjywb3lhzIKJ41
T8HeQvBS+phWrWxdXwkMH3hSmcojjMF9hWKwWZnIZaB3n7P60/UPKBoJiHjnjNwhidI5FjazKB4U
J6/e9AdO9Qryw8F0e/lQy65CDOpg1/ycuwL0mq55m8EU55gIvLw+xE3evoKo0v9m76nxmbahhLE7
Fo/M1C0yvtEFDajhXYthVv/OPMqdteM5rjgU4mP1i6T33IpUl3qhpiHKWntOyZX2VDLX658blYTb
76HZ2Z0Dd4rdpHqzpHWq0/RKb/jhsbPo75/AuPg71fcw0znTWgOqhe70bFMy/ApkYT3e4Q1/XSzC
a9Yc++JShfksrPO4xp4G6zQsfMb0BX0oJkw1jG64+RvlNpFIuyd3wJ/E6/TFIlk5aRmoV8XBtLV4
hbv42y7nu+qp3W9r+BhAjNV2rknzIDDx2MBGsPYjhPZpldEKtM4kLDjJKRl4dDVho4RN4if6empc
M/dSw8v5nq5q+S3dvdaEOsA2UXPqYodJsYg1S/0iNkFj2D1Y+g3g8ulGYZgXYTppESLseUdTFEMU
l1whPwOfFgsZBxbK8nC51ftEXU8chO3sXcerxe4IZ3+vfRyQoEbYqGiskZBfJq5V70BscNA/NPbc
to5+W1A7pmgTBRkVI7sMVDBf9WbYoCvZUfycC7jp5SB/6xj/M2dQ1rgccEUxV4HwL3AwgRdOy9w6
F5KvzC6NX7aaFvUbbQCuY8mdPw2bxhcxurjN3ixu0wTTRve+oIEHLh/UbwuePYQZ/Mo8gQ2qvlLG
VYKz5SD4ifkh02/CSb1EP30DgFqFQu7flSczCBG5MjrFSnQUtzjibg3MWILw2v21kgJF8azeE8sn
9DxUjgSDA7dLgmB8+OWPA9HYoG/A4ZjjG279quwrjZXFesA16ZVFzcjOZNGajrkU2rCZCJ+nWfOs
XczHcsDfEJYqvFcX4cK4F2Tuqdmyxxm791AN5pNyrm/XNFmqBMofEEzUmtOsqJZdG8btJ7Yy3bZW
tkhA0rtbzDtDDwXRvTMRf1GbK0+xRY4QDgIfH5TWm09x5caudDLTZecyLOl1MOHmXD2/lUdYVIHW
8PSgRVhqKYmvC0B3qL3auqwRnxTHhxgmwjLPuZyEmvQZ+IpXxggJUof4Tcd4HtpyExA3RYuSoel0
xAOd31oGV4RgmZ25YyfyWX4b3R/YDSF7L4Pq4Wp7fEGablX/9MmbAjUNK+3hNCgYPvl1t5P2NwZ9
hCkuwFGKSYWjnAGRU+WbmSG+X7m1OtY2o8u+jlYyU0LV9KXyCJkHYk9/KAbfMK9p5TCXkWomsoi/
0uQ03Fb7O5s/+ps2TLlwvib9tNd53TxVsB3KI66HBx89zfc4EPbmS0/ClHjUhtCUHPYMxkJnPxEt
k+lFkdZa+xYXQQ+zke+sm3xZDO6A+YSQYLVpfavmOZ9fhWrzEJ+6KY5t+cr12Y4YGQxPWIJHHDtJ
jg82FBpwEMexHZOz7AmCq+CC4pL3nqkLkYDercqjLn5MO1MKuA2rF2uRmGthYi3klOjjNmrr0NjV
t4BuFp8/h40K5cXEP6LVD1myozeMWOxYIYDBHaus8Y5Bhj293ZV1//v8LN0OscmzQK/IEta3zCjj
anxmwonFwqLXikglOfX31YA1lMFC19RskVVvFLYdy2EhEHqvkTyoToYElEt1/5n68/22V8twNq6s
jut0L7W7BDOJbqdnr05Tsr6ipiY+/x+k9ReOkGK44ufAQNo+s7andVkcDfmUSn5bdc4stq4RHR/V
S82Oqt+yDahI42HcW98vULjo3IDdUb+Ix6nxMRzMN62Jhy0XkntE/Yh3T49zsIoSKZGPQ1C9kGWv
+rwz22F+EUFn+8rDi/WWb3uWLyykxmf37fBLhk9Gk+hogz1I18eRIA81B9d/VunsY4J+8IXi1ly2
3u1DxfzMxQUVFUzQTUBVTv2jyE70EvsJeAy+UbWjSx5FQeiC1njDjiNB4c2uQzww2KRLNE5bYHDT
p+ObosCiy/AaKKR3dj+109T4Xmlr5geSW3g4xdnD53AjOxyOuiNemkCjOz8yfzSld9sK3fMPquY7
OdN6nkqnxUmENdN9T4iXPV8wCjsZv9rl5peXbgos0W88jVGEDWaN/aSLp5QaRDiDXm//hD/S9Syb
c7EgvcZlvMbI1FF20LdAUxO3eCrKdFynu02kPRtnNffEh4e4RKnen3YG9Q6Ru/ghIkUL4uh0a7a4
/zf+3drM1S5tXf7OvfOSdcY+YDRPen/JCYq9h6LlkIuDK6WNUVMKyrM3wblC92pI2DRhyrBPhWUa
4xuDTYOweCQ+BUEXVnq3wj6/eSluZ2YepVhLqpc3i5oMecW+GctJw9bUv4kXDjOhCVWYgxUytCAp
1zfJEVtHVYCzcLKFGsGZgfW/J9TvA6z0+uUAvARboi6OfbnQpG8ZE2FteUfrLXnNyyNml8Wyh6kF
3kNfsDNdlhZupzx0gEqsxrQ0UKtlwjrYuk7YPWMhx8D8Sf3ZFy+CsGjG1v7VRS/p3x7GGY5nzviC
uNSQMGqeHOv7ETnMlycV9z9sNHG61PpNg4XLbf9odUrYhGOxLwjBNAV43cuGLfA0F/DaSjxeUBc+
mlNsvfG+OAB08UKPw1PK1Z4Hr5gx7K/9RmaiU3eMgtTx9DKGJ5wnapQmC2E/KmE9La0hzLpVBJbC
Qg+6gGnnB7aBz9k6PiNsy9m1r81ukVzYNspwY1/E1OFPMzd/rwY/KiDmuEPsTl+PAyvkSVorPs6m
KatR5iavr4OBhHKgi4SRdQ7N/iiE4nvR2+64ihMfDKvoPU60bPTN1BngfasUaM2LfugWVzLNvEtB
Uc4GGB6DZFC+s1V10wvHoiGvuBgUbFKH7WTxWuDFyeq99vG/jX1DcVmBIHAFvLTwZBybyZ2i36Fa
N+bZMjy5Wt7UmMiF85RuYd/1PsBO1QQS/ovp6gaXR0FFOh606Ie6NhOAYPojkD2Z5KSMfJJC1Y1Y
0y51NqKb3KsP7DSNkT7Xa6ANiU6hLlzMIVXD1pm8mkD8HMsQQgvC4h2ft0zd/Of2inhQ23NBmqx0
onZvMom4Ogrc+dXgyKqWvbqJPMmgur/FlGkt9uIEhsno6heL8QvImubyN0czWLkaJkAcHl3ps0uw
oDm4nEhMAlm6AICU0s9oPpQZWEqu7m/pqanvoGK9PeGWPB4sVy0Xcb/v+32xKhLoPSuRRjTCj4bS
WQZsAVuuxeM5NoilxxDYAl1UK+l1LH51Gt9rPF3AJIZXSfQhS7xqZqhMwC5CAkfOryKccd35NX6q
VTeJtRtUb6yvOkZrO2pG3x6lZoOJXPFLTrBmXormimdzIm5jaG6YUukrNQ/xqa33YnUq/xH9ggXK
0kZHrEXh0qLglm6YycYjzJYWyMIdVB3wKoBuFpUrsBiTyVpfjeYr3LJScaXmcLcCVs987NmeRdcg
HzH6RxCrXTNYNn65V2dKadDSAJ7zn7Fc8Ag22abV3fkrZe/EBILHeH1mkhQ9VMnca4pDT1KpuEyZ
eH91u5IaE0wMLi9mu86kJdgPdNXio0QwmyyGh9+KT35SPp/a4X38jQzndZC+I4+ggfgEMke6x8PZ
1LWd+2wkFvLIQ28DUBQzPYpfCFu8ianOumZ/3hci9NbzJLm94abfwBHLhtMq8cpqp6JlNYUXyQjp
VZM1WT2lubYUW1oA3RLXd1Ko/TX+D4h/J2kP2DbhZEhzzWjwPc4hwQh3/Zveujx3CaEkz845eWxT
7uPKz3wA+UuGI++l3lhur7sAmPKlPn0WG/zl5NGRdVxjOeaXXE3MCBgoummFySo3QW0dLS4NOB2Q
bHXHjoy0a/VbNgBL6NtxkvaAoACWpQWwo8FhiMVd6hqv88KCm0Q9/BjIhXCVaHMT8LAOmFWL6jf7
MN+BpekVE4JHf7VbyValJEJtp7Svg/KNEjYy4de8tP2R262Zw440HSydsvVj+EDtzHTQ3kp/Yqb+
HaXzuJyEgzW9PulxyJVJRBuvN8Bv2XAZaQaNBCTnUYQwRUXrZDy2Ofhtub1161xfF6ovV/uEZfro
cmoxLIvqro7pu2AABdPtNNJxz1RaWC7pz5wfBfU4/qpXRlhZ9umQ9QPwsvB82scU17jmIB8NaXX7
tNoA0ArD7ttWWafj3vBXPYXTrLx+JYTG4w7PyU1at4NiAi0Dj0m3Bih9lQNrJ1OXAb0G4zdTDl3h
Dwuy3Q5QHzNynC41dXDF1hV/Uo4L6DBeY3iW+abTjWS3bd3tLRTal4rpyi61cFRWsoGbdmST2pdq
u0R467RAnGjbwTQ97SDLOFZJDVynVXNbdtaXGZ+1eIWTraxEbkbwI5OiLTAdw2VJFbTuOrp+Nz09
lFeM8ManFJkWOyrtIr/GefCccYGdpT0hiuKv0L1y/94tW7sv0nzdJZ4IosrL2FiXnuk55Nl7ZKH8
cEjqKxmp6MpLT8dE4Gv8gC4G+RjraPszDrnfEho2W2YXfspYW1zxIOafmnyEfxwtaR8/Jfy4kPRt
cd7hcEC5P3xPstfHu/zmCuRT3dw79y5kIWxJY8uJCU1+cHhQurhHsHtsnFJf5D7qEsHrbt4EZTcL
5PJoVV6jAJQM+PSJi34BJ/GMWfq+QiGeJatoYPiDvpiFd0CTt6yFgwgtEeX6He1ktHkkl2RuPT0R
SQZcSUfLohV6ycW3qVy2gwHR7/2hbAkQMUvBrvAc5dSa3STxI41AWBdjLMMxodXpoZgfSey9ZZ9N
1VOIAANohUCZzehH4vwqcyPQzca1APTuj3X3CbAfPV4rOPj84HSlROhZAm3ANkf4JRkeZjSsiAGg
vfZazAys+ajyb02G0NN4bwLYYCYMxx5bihsWAGw+s+KgZplnZlelfYnl19KHo2le2RKU4PbWCfBA
BERjTXDCRn3Lsfii4DnLAC6oKPQpVUEpe5xwl/gW1qf4HUCrZiFoBSIABuXS6Bb0JLUeTN9+t58W
HBPlfdfOQQNCvnwUW0G51vOpIWjI+NExeNPcpLeNVe4z5u44ZWTiviviF7fG42t6XnB/YE+QEFFk
p5avPL7o9Aqejcwpb760zWl/sN38gcoZQpqpEG1ADFw1AWuMW32Jl0brJKXD5oEyGQ0OMfGW5Wbp
Z7zIU1/OXDEjoXSpmZARYrtIlhXcQO8uuNBLYTSPMc6Q6/SxFjmUnqoHV3yb7yCqoq2022GFy4Ez
qIs2CS3YfLddeiNkIehWlnSR9GWOR+0ADGXHGy50Urwqmw704ROjNHMvv5lvVuQqxaZNr3Xq1F7y
RrSCGJbfTFDX9hYW8gaHX8GFaNMOG3XweslXb+4cWBOuIvYcPPZ1OL8YNN64d8K4JI73rdHDqcQL
ZmPkgSW8Rv6+UPAkd+/UxMLiE5Z2b/4M8yK5Vq/GphsC8ov5RII3rAgQ3s9hq9oyBAJIlqEKvYzL
DZvAHuxuNTIkt3ZAQE3qkrgBkOBnfEseANOFpMpE25hnY6M0CJEco/tozR1W1ZQxgi+9bIP3Cw8s
I9ob7ntRA1jhKtWW0jVIQYx/zPkW9BvGD5OIDZouv2zdTF7g4t/Sx4VNkAtnzN+nFeyBNl7KOKO+
yb1HfhHwIr6IkmfiCs/ozC7MsQBhJN6cgZ1UuxCvzRFkjJiXTl1ILwmf9mgdC5QOCafcbV/d3ztl
B6KeKS/z8ctgrYDva4sJ7M/ttm7dm8eSARCPW9BcSrWb7/hCWpTlXkZpbU6Rr1ab6aDl7vgqwJfU
K9C0EPwYpWUofY7Pb8s848AqRV6+gh5fZpsicTEYsJVo3VaXuiAgForjDg9RKvGAc4MeZqMdre8q
sSOhdbzpIP6LKmD441fzc7/5M4jOdwuHXHzeH17VuTWxNFCMagiG8GeGHupsqA/0BXbd/7YdTPbV
oOzq+aiVGPvjn8ECxnyLB4qlr+7vnwWIl9RtW7qXx9NagQeobFcFD4YoreON4BytApHowtLP4M6s
/FFMGm5nrVTx2hqLDPEd+F2JBm5zxwY38x/guo/yrTO3Bq07jADDOkUg8rUtffBXIStnn/p+RhK4
eIAe1dhlA1Srqtv2C2l+o/zea0cdVlxiSTsUQpAy1wxnNT8ODNHx6ODLLsNHy6NVo2i29jnK/kzT
RY91SfXdeLxJu+Tc3S6K6oFwZR+is6v3usMCYzR/qm6nbG9OUH1VAgRQWtf3uvu4ReHdOE/YsEGU
qHYmC/Q38SUPgKPN/ttK3dtrBw2NDgBjmNiNF7Poyb3LHkUmFYVtUPTeYLRbumLr9dlaeQonRKYV
+Efnh7XElqnpD5OyiIMHyDnFC+ECOUQjLBz3FnvzQZmY5jnQB1Z7CpaynnwW8TCPw1Q8RPlH37Hb
5m9QrXK4Avgt5tqmCzvDHxFIumjh77RctQPhDI60yUVAxXKk6WOBjZFM81WtS0AVLUh2Bmtp0qS+
0MCWD8cEO5Cwm569+x3MycD3W7azpwrmiJCi13967YdjMrl/WwfhEJ9HtAz6qVjjBVMYF33eN3jO
tuDVIA1Ud7YridcJnmMth2IJa1bPR0+znCx7E3BfExgQgrKhgXBPNxewaZ4wDjEhDxy17E4XwYPw
Wqe/3cbI9r8lHaTz0K/G/cJ47EF3rDt/qLxiPzabVHprWkT51NJTpB2zwWn2FUa6zVM6xIdxelzR
Gd5ctJjGuClOKiuwHW5Ax6wgzahZQnpWQCAcA9Y9lC1yLiJYD9pWuYXDEe5tmIZ3Oz122UICw2nO
jf5lNrETKeXCAGTXopeODQpBz7bOdrPao196MHrB0iGFYaV+qXBn5m1E1EQC3VXaC/VVIFdz9ria
eOB4t/OAHlx6Uljrqyiv7+SpPGnZfbzKtUOswWeN7tCWLBYv244tlgYpznosdLJXrkLNCcR6eN+x
G5ZcqfyupUVBcHrDYQGjdqPTDQi4JhEl7nY0kXXQjTfnNueewNZZmXcJ0xy4g9F+VvoXizRHfCaD
LCUpSEDNMSO6I1P4qvSgl+zkSf8IDGEvFK3d5TY5wl8ad5igc1fCPlHZayTpS4XB63Bq3BavoCxm
/6X697IJa20lUmftyH9Ym/TuR5TN7PdxWwNksmQGtPxSHt7tu14K06EkkwnRzlqq9jlOaiLjcVKf
ms4VvzPudhlUp4ZXrGspj2MC098W3wzwyOcckLlEc0WKCx2z4GExSz+d1sbDbUg3Zoun3whc2+Qv
Rn8lF7KgFCb60iJTrPzoMWRvJbrlhYX2KK7Wg0LGi49lOIbOZs97AP2FSQ/xJZI5xMCNBvQd8U+b
ruirtfhtwOerpdnuNCJEseEd4JDy8P7TeJjnn9v0CnpqfMRor7Yf6qr9TMhLKjZUsYvddOQkreHF
46iRySzy8LhRy8OtPADmKlHqysAaWCbB13PF+RTp37fCZ4TVgefPyJUiQKLKQ3BC0nL0xnz4rJG2
8Jtb3nBoF/2b+K3jREw3xMt9jKzvI/vhpzj4EHuSf8Tj4hk75+v1WtgyYm4I2rU+euFrzXgAdBjo
rzgz30D/4Mv4de6WYEUY56LxDI3jw/DojyFus0PEvMwQ1uiuku4yNXvF8jQgV3Hd71UfIvb0jotS
0qwTrKVw8ssWbY/tblO8SWloPLn+/J9C9auhx5r3RoMn1M6K8K3Pp5Nk7uRofWNIkj9YLzX3F1QT
xVkZw7y8KtgAk+MRYwPFmQzwELQvhXl4qLs8CQUNDGaLRAPRzGqs8WvfV61TTkuG7YJmP1YpWQwy
7zn6aAgst/cn940ThoWP7DUBDaxMFsi2W5hZyBhJf5gIF0wjLB+SwuNqRp5VPN/caJxvVSij7IBW
Fm+nwc06p7r5g/Jyu+scHBsl2Tb6sqULekCDui9uUjAYQaMtDdZrkLBqT0hWgnGVKniDm289JXGV
UGz1O85UB8OlOP+ZOHDVQDa2D9XvzKfF/J7tBzAHC9wg7ihpLDJNpEZ+BlfEb3u76eFOa2/RZQKK
AKxKY6cW7IcjZwtAh846dsM5qXzWLCxPG+1dEWvIJa542+n0srjI1178paIFAi52YMmnLtsi8pqC
dgAO9cZdeXeSJyOcC6bzdeCRbvmPE+3vDXAWWYxIUyKf4Fv0jy+0MP1Ju/vtWXZ16DvQO1K8v9Zl
CFezgsaFG3b/WLU71fKL7Ax41iKmcqtsbeEWj0hz3nsVG7BykevBLH6aGQRARzJ8up8CjXK/xVYh
i34Ug+B3wDZXqLeQ/XHay/Ek88Q1FBfAbRSxKWLAvTa+FVD+sUy/bcp5l2G1P1oXBUK+AjAGiWpy
7xo2A7pL97IexP/H0XktN4ptYfiJqBKIpFuiUI6W7BvKoUUQOcPTz8fcTZ3TMy3LsPdaf8TVSNxk
iOsfGp7TzA1usr+v4fHg0LGMIgxZenpnS9fiILPDntLWjYh13TQTLydVJf903Qvzbfsb1UTRmU3x
WOo36ZTVr6XM/isYfPyFbKknemOiAbuwar/zW5XS8/eVPZL2ID5GxBGsukxnVeCyZQxxT2PrQQE/
DRkgLT7M6AqXod7q5K1iaHPL5bVjoPvHsq2ssXPlb0cjKLr8kpfX1UiPGBeyqu1aBDBg7z8KW8W6
Da2QFbv6qWFcOVWbCBsU70043+kNV41wjNAUAM9oR022Xt3lwAtew42LIMPr6iWxom/U6tbZU2gO
F5Hhqj7FPEvuMOtg05Kfyo4xsZTDY4XKgXxt3uHgit9KBEZ5+Q57e5yvwxfGzMgTqgNuvVcfwSxv
+Nlk4QK24p8A2Vk1ClJ6k+Sak3jAlRlgQrIAIlvpR0r3A30zic22NCe3jy6KN9DwBRRj6WrelO/6
/mPovEx0SozwOIVS8JIPYUtD7/zjGhjE7uBJcKk0OaIpjArKSw9psG0lE64S5Er5xndaV+zv0P9m
f1KvPavDp1+tR/nSvu9KftDe15GhEQCWEiCMLknNqj2+QaavKlKPltkZjh6rSwDnv+zMKPr347F4
lNWpfCNdQaaEttjp9xqGPvke47PMv/zgtdzyC/32aywsqUVqoRBTh2WW3xPKb6cDp0ebJx/qnq1i
vYqcKobePcystOhqtCvIex0h7WSunujn0OOPyRoVKlUbya4H+uQTy18BU+LVmx6stIXyNcyADtGm
mTfQBABKCOCAhfO31NeEVca1MxVm2lP0dFML7J86SkFz3h4o2jhofGoKmnC1BMIVrAPglR8x1a3s
cyFBQW+n+JhR/ZmaqHiwBoy8cSOismL+Md4IuvHGFIt/inYRqpuun0b1wZos4Y2MIcKNXFyn6qew
ZI66VwNkL8GKKOAiM1RMHKSKB2oUrtbt/8eeODqL8QuZzjK4dNo661y4OaFzFcB1pIXJBmhWFnbw
kCDBNdGNs5LmvQ65IqR/GBjCZi0HPMEmHWeIL/qrD+cMCCMqH/oCLSntDsbX+AI4fn/AxaHvUo79
yM2QMUUhZvlNQPFYu47Lz5mjyi2oW4QNi+/38gjlEDwEwJ/dmzFTGE8BWghyvsW/dAn9YE1/IOxb
/mrBmJoT3Ma2/ajfZGrswmpf//P1nbZcU0KMpJttHXOszrqe2PJ0BjqjDzIhB21hoaMLg+0qvEjB
fkHLxJnLIEEqPjJkbCoaCCuMLEprZmCdKam2U7MReUzczN/E+nc/7jWjuNZnzRltOljQ/Bb1Wl3e
hMUpPKkjA6KVMva27a7MXhlJWQSfzkkpRho83+J+Wn7M8ke4MP1KDwDlgzi9jbGbkxyg3GF4SwSX
2Wt8oYmVxDNZmVTcBC7yQG23ZCZQLb7tGR2uKYUxZr8yrW39VnJl/QCPoMfr4I0h55po6xysohRs
ahoDFpkR/+tW4l3JscFs0vE8Tigz2U15Hfveax4pOtMZXS/3q5+Wr0Ca3b0IgP8vebsv4u1spGH8
K92m/aeS2lEfqx+f9dE3m2S/6M6Ixx+AkVKOj6y0RdWVsXD67y16Ht4sHrUON4aMmOyBt9Vvjhpk
G+cK21wuIw+1OMIb7LzjU1A2Sr3lYvTFbZ3DwpnBBjiPc7sdkYu/ehV5iELrShR4dNkaecvjQs+b
/zH81fe+X6d7vMO6rTU4qRr91kDOgi2m+5vjS06rHep9Jq2pBA+Q+svsgRMdOOzVMnz8GxkFXaXi
SL4VU10Z3Xv2iiJ+KKyMxf6zfU7sAb1TEHTK0qPmt8hjbx3q3cCKHiES3UTerg7sUvpXUHjBCxB5
/GEZEJ37X9gvXWFcoxO6ifTGX/Nd8d50QBDVa2I68DsrXUF/kwOKdc+3u3n0rHqD42IncwMHq2Pv
k4D/puvxWiKyaki1qahVQ2TOXhMQzvAkRoh1XpSQB1Nk+NMinyBtgBm/+HrLEEhvDPxmpJq4taOv
jJ6ZuzQ66o6vI9l2dqFa9S3Ot8l7U5KXJKEPJE0A/bLIhsLpq9+BFcXVdsoPzWggaZYUyhgeLal7
BWxVllegkjv9SurqQH0IUhvlp9CvJK0qGGMZMKfESID/Gt/gugTW1ytbize1hZspje4alUelpcK7
x9cKalZSw3uqUvHVUmPJ7QJ5URDdkfNdTyr4rLjOtuCggWQh4eQgCfMN6SR2rdHJkN/zRX8fEcZX
MJ5xD8TOhEeGa0Jp0juwVsnb9Pv8RjNjQ/aPqdGhgoRtVZ+WCzPS7CDj4BxxfXwCF4jnB4NOjrMy
gLCfPF/7KcpfFf9lhn6HIT4M9nOXssjXOndO0tEohLeCqUteGUl9ULtrsbip6LjDNt68tQ8FTLgO
mGBXjr/680WgtX6XLT0/pAqdwfXQTcl6cZqmn2r4VcQ7FvuVffR6Vi06LGeRK0TbuOEuor8S+TwO
dxQRtN13u4YGIQR7kn0MzqD37b45hdbiI+ehMvlElLgKNP40SDe89puKA0OgCmiw2lnhzW/N8mlR
2lQhLuvaTTeJAzAdrFe/CDOU8SptFCyJ9LsZ4S9kA66Cy3BMBreDHZm33zn1IrZQy+Lrt2GRMFXn
pm5aRfnkaiaq9ZDwqDiafISoiezeldjMg2/5XG/U5Tq315Cp/UdzZMvkw2x5SbckS2u8waQvNEjV
yfDA6JU/l4ALK1eh/WRxA2tbWKE7bnOiAZKNAJLrV54e0kG3QOqF3hnBPcWdZXAEDGPAGlAIJZga
8fYguw0dwCz+uoVynkYEDPTUb2IKuzzlJwk+6uUmodjUWmz64YhQXXTEW/u2mVuaPzwZwfwz53sg
kQn5myWttmwO/YOka12wuZ/IvnRzbUv/mamDM6rG+IJJClIb+SHddKDB4Jg8mMyn/1okE3uudfKU
nfjZYS7n9d4hSZvMeL65jfiZBhv6sIzCoTeUa3Ku7FFdckwoikoHC8272G1D2dLNFp98wjzNgs+J
j6U2RUeIhBQ6PD79aE4SWBHIq0GGSvfb2hgHoCHT0iQfRZ3W07PEJtHEXyl6RzxS/B+xz83ZGuwf
zuK9WRAHf62ZyJf+JpkOovxvqeJH4A8Ui4OY4v/8Hj86vORqjwfUwcTFtP4X2NHbBmk/5/wXFuuI
sSAksiA2lruxOqjVIWIMSv6fR0S09/zljeCw2mX8lg/w57RWj6OZ7fjHDpNWg9iIrOuQVxuqzz/A
3KB8yl+dE09O1zz76avgkm+5kQuey4E9J8AB4VO93Pb3fSASfUGMc73jwaxxRZCFWOk/y46uoXon
86qaFRU5EUIyjo4AJbV4gl0uyI99IYWdSDXiR0fd0AR294lnoWm9FX86yP7tFZ3It0sIeeN/p1yX
0E3JsCWLJtK3Edf1wkNP9ko8akRlBdTjUHJkrp7hXy/uSVgOiCMhqZbq4T/wGZ7INlwnBBamXiAh
ygL8Z7s8Jgua3dFUPTSF0ON7pl9y0MT2np4DBOwrB+1sGz4EtJNtX5kFG4NVHKOzVN7BvRroKbRx
iq2ihB2nU7v8t0y3MW0vX2n36E86K3rkLlvnLXAXscat5euUHbKFKwEXVVfYBC5ogusGdrA0Rsph
rcbLoBIiaKvDhq0xS+DSeezjH0DvKPoTiY/x0nBd+FYbu5XsilOOfH4d/xC7k9W7ipmq/I0zmuf4
UlPZ7rKPYbGwQH4nnrS8trv6QsZ/Oh70Zc09sg6KM4Bs3sD7D1+r5CW6s8MWvW2i9narrntUDIq/
A/pNIR6Dd2aV4duJuluLNbb9Vw4b9BNtvpvQlaks5eksMNgWhbf0XSxRKklh1afQOQGVghGYI2cb
heEYc58JxDclrM/OB+uxuBNCxYKwURyY5Oy57OylhzwNgqeFAY/b18rfYlSdKjcPvX7fl4ZXwQlU
Gf3ShPe4UuD07xMICYgimoaAIq6cvKovBbNbuYH0WuYW+si7RPYsxFJODjhAG+EIko5kwQ2rIzxi
sO0Hqx6+G98nEhtTxtKt3tk+IpOCA18nJYRi+BZxiqYhsziv6GRb1GhFMdNPAbMyVmLmXHWrKH+l
RN0iw7/f3qVkPSYbEWif9nmDRe398KsfHSqSBrPvhttcbPF8SJsiZ/hHCzC+5msUeAYtXYjkREyc
vHbwEjWkogdAp8vge1iheRiPJeY2gPW4W27rCgkNVPvi3IP1Yl1R4cI5tA0dKZ9KImzA7jR0e6lD
fI3kuBjkrQa6Suc2Rcn40Ag8XstoPaSPIWS0LHilM3shumqBSO8wfkhYsnBP04dS3ePVlzSs9X7+
1iJhYerLzTvdVtWmXNKVLUAPUv2XzL+/AxqgloJy8uxpfwNBDzJrbt4b355KxSJbArGqOV2QxKd6
6E+rY0avMN6/zOquSu8AUSCIQcM2QjQiTBoezFyxspebIyw+/lSnULdJ9gfGi4nGRz0/LddJe/Jb
SDNmNay8KRsDgkztE76Fzxnzc+2jT1i0YiTfIdxCIhZWuKYI9Fkn3ymsYOKsGOEEu8w+KbEzBwop
3gSQvZrFMZnsejeJrtDd0blKcKRepW67j6xnvaZqnQwy6RXyDCP1YLIRJy+iehM+KwQditEBZacM
Tm4ixQejCKAtREufmfn7Z9HabQKYKR0Z05RL8UNhVQAnL1vpv7xETPVPH85yHNkS83vSOdx4bXJh
Ju07r/pRhcvIQfchoAuV4dTDffYN8JXCxA+LPeh8RewebdApgl/zrfySsT8FjFZkA4dbPsCK71sx
RqYIDIjMrIvfHtauAyJvxM1IdZXghpzjgxvtxxwxj1NtAReqYaeu/lQSWV/CPv5WuU3an/iQHQCw
QHR1ket6oEAd5FK6omrQXH+7IL/nq/7T52j/fmV8t9U6TN3B8FWbjsn6H5olQlZN8Emv8K81oAo6
YEYNOp6R0Fn156qzMvzywwbXg+TpRn8tih3+shWe8eLQgltqlixsxJ5cEGTt4pnQtbom9/m7Wp5D
qsGVQsQcashLlNB7+bfIA6eGJx4RrDw2PWrvAsYk5cwVlWelRteKbgmfsasmhUbFE6TnN61MUTA1
rjbW5+WUmJyRBf/7aEnCrwgqycYaApHV6c9QudHwk9TuKv4M0J7/Wzkx3Z1kPK3FdUCDaHhVOy/d
f+k5R5g7sH39DA+BPVuKXWCQUP9ULuLChrfFlG7DSo8WIrK/7AdAqAwIX+IZ5AU0/FtT2NC8k2gT
x9ieGkwDd7//HP9Fifs+11imik239v/es0LkN80ucOuiGd3r1T9xQfzwCg4RajqhOhQzDt2N7V1X
baY99SQW9sw6XwJT+ydY5L5nUOqm2oGq/fjDo5i5tdI/9igyRofoO8SQzUY6km1VzpwaA2N8XUJq
pM+mLixVfLu8Zv5VvUYU8Tbf4zHO1nnsQl8W0EPLAdUOYk+pRnc3sxxd+op4VLKljM7yEGIsNRet
qR6R8hFWwRQTA76Ed/6B1DYVcZin0dQ6HkcH0Vk1P/cQSFCrTDm1KjMWmcnirvfuG9OK9x4DcwqP
3CYD/AJuEqYpYgcdobmvDsH8vfOmzb/Q+Qpk/udlyXgUydCAANCMBnmvFI+bVCDErPvzkc0ANHcf
I+wP8BzWOQbdub4Vf0jzQlykTdJWXIjo650SL/oKCBLGm+TbYJ/F647TjEOyY/08CngRspy/KtHX
kbjrCkwmFBkKdz28q6y1y/gB2JJlBxDCJP949x1Qwr9EvAkBqJfNRazsaTta5fza4+TZIOPGmxL/
RHjef2If6SXCaSdZ3pVknyc/2mXSDE3ZkPaQYbSIbhN8T4Cv0dAtd+SLafdydVxGK1PJDr66ptI8
4aAGOK3XmbiRhHPETDOQBkaOvOx2hheMz7lcPH5q9QmmXJ33hpUtY3SO+EVbUXlWW6Mzp7MM++rn
tzdhUwGqGXTDe13wBqTCSN4AArPkHMY3mKq0Pc75Yv8kFpv7Cs07j+WqfMTTT6vtQNlxBC+tAfME
3btTdBwoXsVh8r6N2S6RPfjzBY8R+mLlwCGMLCb3dMlQDbOy1Z1vjbrNfzgvPWE4tqW1PMTxLNKJ
wg9kD9G+aE/YFnyC+i8jFiRgAGINY3T4S6ywk9HGW/kk38b0CF5EPc4Ky5sRzJXeyB92ycfqGy80
Zoa1g6SHzRe0pi/PKQWU1OzyzfxLn6RBbY+BjeP8dShRngkf3Aq6dOAjT9pcjdKGd25Y7dBSJT+y
6gcEhvLLJiljQub1FarPby5o7R4fagni5dUcYvRbx7y2mPs0EjPJODEoDCKqMfzmhG0QpZx1XO02
eV0u0H1yuBeuZBnxYYkXzBM+uJ/o9zXTawGc5fqPD7Zn7NtcmRzSw2AF0C4RO5IDXi81buQ9Uvx+
dIjl9vtZ7lpMU3i4DgNyBwKCE5O1hPZRnsPr0lS5JYpDU+3Go8E9RlhT4mbJqwAbMimE4U4KQBKh
7+1TKJ5LtO9n2Lp6+xdBCDjVpkgx7dtjvwngFPCBatx12AY9Jkt/N2x/FdUZHYp/1uxv/Mft3/aX
a2LusjVpr+NyaOzVuSCsNtpq6OOOmmZ96hDni5P/GUDzWmh1yEtrzEc6OqNkvYWNv8TjdQzri0+h
MRXGxAsp3LsEx4DQUxKcIr1DmH1UzANJY0Q1YTGkTKG0e2nOlmTwSrnzcd8xk5s7IfKggIhW7bI/
eNA49lbxOvwAfI7N1b6l5Gk17hVAnW512H2OEDc8sUPmAkNy/ik7Pl2Ic+S54lrX2aOBV6k4IGjM
5HsJoGYNEouxMc7iFEPVXXkApv3QBQf8S6Or2xr/EA4RzPTOkcfCXBeVi2oSnP4W4ek4Ihte+raK
8gVf/U+MaA/Y54z+TcEj8NPRrdqtL9Lgqh7ng4aYCRKQryDY6ZUnYrHxN2xl0q/5PRDZ03gMy+nK
e8MY4FoG2sFKzXdkw0bx+zR5JT6BXWTkx+uWJunddICs9wHbz0Vl7AQ0HDOsSZ2P0+fOCIBma28M
rweENYsjYS3/Vg/UZtol7K0UvvwDHE/3sLfIXvPTUkoP7OvAzt2bxil5H9t2raB8W9hL0sC54Y3P
wSX6bCQd1S3Xvp1+NozXlwnL5RHGO/gjEGM/XSCLOFS+T3NcuC1++YggvZXtBvfsgYhJeeQmDzII
brEOsLFTwq06KWjoco+4SidOpMycxf9ZcYyZ0k0WDBWQszaqn7fbftYOGSSpwwmE55gPfwbARvrU
mqgO3kSfmqS3QuFtxcOcr8jIhZBNcRMbZhDHz2Tz24wGU7bQQAl73zAPmWaGdqXb+Ju4DBPw8isA
UMNjSvjfvvqub8nZv+jEbs52tyFc67/pH9IPs6Ygo4Lw5S+wSS9tF5sE8eNVsmxmds2FgPnO3psd
ZU6Ci2+IqnAvuvFuMWHiB2e208jLQz0vOQmHKK6Y1GtbA9ATEwdN6SxSDeWKf8MB2AqXn+KCYPKo
xodBQ4wDrr6TYiLuh0OjOn1kjV56IoglnFcopBwKaJ0VIujWCSK2YMJ0tktjwF1nRoPBuumru46f
hyNqnLVlBL1qBFSY7+VFK4mDpHlQaE6x+N01d94XzRxbO21v6UBHiKHOZdA9GYhKuEFotJIZ8ulP
BTcCUGx3IjYTU1qPZCDYIw6DxvabjT5rNvN/qzs/sH9jSguPxUtvjfj7oI4Ojc3KvTojTio/edPg
2lAMiJsF1CchdPMKaXOAZ7TQ7PjVsPoD+g/korA6Hbj25R6oFaEStVwjlIjF9BhRocKfBMw0uHpY
DDk+JjYM6WbUT+2C8Gyt6ySOKAcgj7fDtQdeoMZuyzUwC5uN+Id4gPmxR4chuG1rVRmtxlNrrV6s
+xGaFc5U9Ni8PPGzko+NUuAw87iPauEfevj3v5LogJK/fTSW+/dO00kONUSwahgBpAWfXIKQCgoD
KYknOdmKCL34ZTBeASXzOKsNb4cTYU9W7BphCaIMtl5k7KdqZTa100ofPb7YObTBW/zlu7yFvHBq
RGnXkt7zyFuI11Q+cbwjjKRw1uRjM8SYDboFTGvdAU2vCCZiUVT2O3pmbFwXa5YPRLc3pk9Wt9Zp
wSHWzYdoc0yFJCdSSPaBoHvSLCHeq/oe7SyPcb66wEKMnLXrYV9wMq3jgxRYiJ3S0kJmmyxu/JtL
DuepccbRYZPhB2X8lDnXwnBffLDsaZbfmJn8ZFozB3Fd3tDcoEczxpMPN9fD3LjhNdLtFYITwZQQ
UEBYXwJvDOwMh9YaCZESP8Xoxi+MnWKFiDuer0yXyQRuGQwNnNw5SDsqIlBWGDQm6S4bL5siGRRO
gl3zqdH6Tg5vbjVUBzK6Ek/NgrEyT6wqLKMky6y7nINN7zbzg/0LIrseYVBJOPQtrsNhtIIvhg1I
VOiOcsP/EehvS19SIkYmwfaieg3s+k36pDgbNc5narrYChBvcesiyCBJVA6PLQ8f+DFQKs3lBzCS
7z+iDMzMGC3/uMJwSuWb1x/Ln3pEhWOuPiMHZsFI1kFg454zrrqd7XGuJubCaNzUyyPj112U2Ch2
CSiKDfOFqrjeaQSH3cG4OXYpWyH9h64hS/yq7F2fONOh/UUoQZ1sZSJbqbUN8B3PHRMQaztrSfax
U/nLBDz0+yfYlMHBw0B2Xqm4C3DH7yCKiA7eCNgX3ApVYMPgNIn8qoyws6Qt6K8r7kWMO99EBWD1
VjYyENpNIbj1sSLia5hNqRbqnB0h1tmHjtDSUYkI0nZvnjsQgnP/dtAoFzBnR+T8dnVJf3JHoYHW
iTmiUChbK0564uz4QjbNF9QQxUZPrHjyZ3AiQQxsbrnlDFqeIcdWPZ0tvYdxgPTV7btwoMVjLIO6
I9EpCJ1v0SWI05YAao/ZV3MLE+cmhMoWyGNJReV29dk0fA/qFgp/bitt8JLqns5+Uq7pAm5sShgQ
C5TGn3Qp662wWQr2e4Vwy0y2ykWQ0L6a2r2wWd1A8ojzVGxUdmSsGAMsizdthnPs6NaF7OQPyjmA
xv/Yt8lgcghIsgRnZeFc7VAJ4CA31UOEN9tRzws0eh/FhpQaJjiCJq7IQOSjdIPeeKRoyVHgwrqE
dtz8EIKZQk2uaQexUZNYdfY9/sV48b+RKLPebmGkDCLfBALQUqvGSQATlcTPYVOqduqQoIrms8v+
LbNNfNFgMpASupCncLregF0WgbFHrgmCbK7kb0SaboTWcU4Dd6U/nfBuAhxcvrWe4ZvsGGZ6jDb5
N2ne4VYFvdN5KShzNMIjo9Hqve8/eV6RqNTXwoW5Zds5xHsmZKDco89FZ4n2tEm+QbRkkcRUA+J1
UXkzE29M33I7AxyI97J/6oNjdS3U7A1sIS9Sgb0gQCdiZZr1Db2ENY36CEN7MfrwC2t+AK+Xu/nu
xAPNv/Vm0EZdjlNhfqJkD4EkGCqBzizM3UZGAAjt5E5fyrmL1yShkxh84RRiFTZkwWPPVXdsPEtC
loQL8jhsAq+FVQrWNKyFf0iN4oVxEfHB77L3mh4I9FnjH+gVxL255vZ2kDi1R2ZpcgjAHZwBymHg
o6D+ys1q9JBoclER2IaLA9sFUKli7MRN8YWJi0Bf/crtAzw4vIBWFbQpYACmVNlT+w3UxUUC/wBV
rFmtYvN1FTx3KkpII1wjCOpPOKlmZXTvnvQPsJ4DodUWMlMESTM+RhyIIRFzwNPm2D1Fzc2G/8O6
/aR0N+e/u8Wzuqj8BVB1hFKOJ84i0ltGa+EEmYngC6oQwN0VZL5lYo9PxDm3FpBw78AWzbHKofEg
e2W+Lp9ttuPcLkfSf3uns32HD4B2OFjzJQsMXMw4iUogOmsh53k2IlG6lt2eG7T33XZYHSL6158D
ajhH/2WC4vRyhS8NtrzR4QSI2dgCgqwWPGdXTMYMNMBgIrCW/qqZAJlVyazAhIpoAt0hbx+icnKL
xG+tdaYdpqQGCyVmDQg7fGJW9cgAAQBRCNFApLn4tzwU3YeQP1IS7/fQuot+Vuj7qBoKhFAtkd0u
wrDPajiOkD+IGEkY0yj1SVHJg5nte6w/LhfYjDxwqjJc0EHOBViWz/Gvt+TKTqYj0c7aOSdjQTd3
wCG6A2IzTPPNjn9A/5fqKLlmJFPAJIhKp34yPgISF4izyfyWuj0NIEm+6U/dKwQ+H2kYYopk0Cpx
sWkYfYx6YU0m6ZASCPSKbcHFJ7QVGJPXC92At1At2gNgOTqEQVb1UgkMb1lNLVkyw6XXbXpYDyp+
yc2LDOFfYwd/qWxx4A7mkiuKz8KU5q95Stn/0TUDxTpxZRLiFG7rm3xDiYHhxVjNF4/mkqvvyhYn
BzeGTz6I5o5OiwoK17rxGE8h8weJqJBvvQcSdMpZUrMd58Ib00nnTDjqFD7EAC7y7MBK01k6nkVz
8SovA5cj+xYbn9X+Eo+M04CDCiSELrCt7uWdzbZ2ra3dYJY7MoaNcLkGVwA8ZjjR+CsYm0n+49GW
N2DFRI4zovvBXUwImPMY88Nhx9TLb35yIxMMOaTvyX3DbIk2UGYo2sQocQFyQVSIRtR+y++AnzPm
O6roR6ws4N4lUQmwvIttX0KiwZnJdDYAVJdWM+2nQ2cu/kqgMJCuzmNzU3dIKdg+V/tuEydXPuN0
Vnfz8/CdBraPWkLz4MWYmzhVImE9hZ94MLutflqoJyxgOfG82OxRqhl4QKLA3UWhreGWYsUWPngh
3/caTtgWGIWWbvwdTkbFO4uNis+01b4Rw+i/qz3Pf4NypH0qrn/sDqPvTLZ6BdEZTyJYKrEgHSJH
xEJ8C8aIoZr5eI9k4sGJi0GHR2k2uWzE15g6NicFT2NliXirAwsYLX6vBxaC344bU/D4WudRnj3t
a6U8EeWAGS7+IPDetBShboSTc+Jr3yO5cVT6B3gsEFZ5PDoTLpHlBTU+PjJhZQr/eOUyvlWuGpCG
adrHwR5SMQf1J4uLWC0EGQgmUIszLwQzj5BHa59BGSUnQ3rxEj5KXCDsduIWvEC5TKGTyfs6M3uU
DmQZ7MTxWAuOT08uNDM3CTKaIKvdIGcM6pAM8VMj5Q10j23AJNKT4ciQmIVCEsAdhEEdyDFOTA58
GFGcDO3HgIsMnL/9xvuXEA3C9pSDePj4HIlz512zq/Xkcg4O6hMwUmGV5mTD1y9aHKnDh5ya/Y12
cCaoAZlNT95j+8vmwIWSE26GiWohfqCMDYmffIFWS7+kDeLD5A9sOT2Yvsqn8I10vDBnGSsGUKAE
EpRnMOYK8MF+xMYnfPXyHys/7O0rexSd0/DtcDPwc7vZi1xobuZ0cmgpGCIPmCtjVv/AHHHC7cf5
Lv3OUwXncuOy1kyvgufhGX8oX+JXn3xLfzOEi8S1uyHUKQnLjHZvwaiBs7O1jkFi9U0dNDucSxLq
1FnLvQT+paFlFf/vk47NekVmxIkv5hT+aIf3xsuwrNmE1a1moaiFZY0BAV/ihP0KkQNabQwI/Vrx
0EAweX4W98pF083HUjbYgb4YMjpuNH8D6YCvF+8dFuXPebFlpmChPvp/l/DRrccvCHLW/s38a/5l
0qt3HBTWCEwC+aa4PHnjsyYOxcXfey/DtQz84f+xfiLb4CnNLsGv/lPcJXWjXkYm0ujG+Md/jCfM
L60h245OYEvEAHFbg9SOpOTRSzxs/KM2o6vMr/+ybbNBUwSSdlRvwZt7X7PLXXVQwHl24JFUzzzL
W7xdSPboHXJLeIU6UvfL7G+aS9h3TX0J2IwBS3zWWaBdVEvhlkdUETe88dlqiwK48U2kVVS9+4SZ
nHi4eEnBNsJXzbxLdoh/AdDA0Rt8TaVNWN0PZ1iqmEAc06GBWbaAs6vtv+kiRg+J5M+YHeiCh3Jf
7vML2fFm7i5O6OTGz1kItQDDYYk0HovnDM5ChW2TL5G5+74io88q52xR2Q492MALoF4TIMbdoI7+
Wzz5juZvnQeXARqR4CWnkHI34BdyodD6HrecR8+RgIB8h2eTgufhBebHlUgBjyDs6tU37zXyvJH/
Chpx5locPuGBi2BQuQSP+YivaltnF9qDGAPrHa+BeJHlE4M2Y5aCgtP2j+UJp9aSEfwMWbAQ/mLK
pLUv9Rc71/SCe+VfClHH8kM58YvzmvE6ZD2v4cAsAEoEQ7H8lW1bh+0k0i6AeMUZbck1ceW1tMN/
RCjBp586WrRmJgy3y81cM2WKxCkiRwCi44G5vM3TPFypaxZp/ZRu5JLYoPyr2/5D14mafh6fgP57
E9225I0nYtTzA0hD/XZKEPUW8fBc/Ads10zkoJA2zOXUE57LmfBoCrQmLdEzX/GRsjtYB1AzpNmD
sfjdCcCOHzwiUBoOXkLUxx7W2Pp3Mfd0WWplI/4YogfiwEl2gHtHOAwbdbHICir/igeyinGtcgLe
+BtFNzn0lDyZoDfmGyngBiEJuFR0S2/dgfzvYtPvIk8/JUfSRPcl8rR/wcrWP5PkrJ5mrGI+T99c
n7ydk35Dhf3ZfupXwgbKX8AtSXC7Eb8mcyUICM8P9fapu/wKK7Ri4Ls42hmNeLb3xA8ULCyfS55I
G21HeBS4sRmBAq/X3fm7Dn7xCThNakVkHKw83uO23oBq8nCkzHUPXm+okcUpIhdsPkDVXbNm8MGb
fYq8DAXHnesn+f/U4jfCZuFSlbO0Ub2w+cuw935tC6/pjSPCze4rT75E2B9vymc7QxAoQiH3YKRf
0SnNP0GnmebprUkRTm7bHarzQr7Vof3mayUF2fLpkvvkFCA56drAxMJkXKYPwJSDmjpJSl6VnRxy
DE4zXsTPUqKSOHOKUlfVi9ZQX7KU3DpD/UvFrXKYzjFIEgoyEfAWCBEAa9dIe6DuQT8E0g5ENG89
7mGI/Jh3HSRTcNU1Ce+HKLfqn+wr2xSXYbKZsoMbhED4MSPX8IA66I92aWdES3H5ujGrNi/gIywU
8+lKuB2K2swaJPddHIfpuGg2vfKbpeh758fJPwRc3Rzov1r8YFDngOD8QZLMssdpJ3LlINPT3R4L
PJdUtRbuQffgH9EecQZAVUTgcY0p9aSirv4yiBniIonPEUmU0nFbPdP30uUYJD9GOigwJvELfxN3
VuwFXDjfEXvWp7JRn11q5bsdCGRDtKMY77v4PAnP7EckXaA+tMNmwI7wUwcWHwuSIbZW8W0V9oaw
9N5338e3afUC0osK/JNPC3nFK/SI8MY4DGFW9JMoZm9chVN8pveGOhwPsCrOD5jSV8JO1Y8d6cbV
/LV8Hsiii0gJH+jJKfW5cAPAQiP1WR7J9WEHXC/eX/A3iGGVeC+6LhCeAeMNjbf/j7Dz2m1ezdL0
rTT6eIhhFMnB9ByIFMWgnCz7hJBlm0ESc9TVz8Oao+pu1ACFDdT+/21L5BfWWm8Kdfex031Jo1Wo
X5ScFG9M1q2k8QRi+GbzJzU5XOIE/E56/RrqgXJlZm6FNycTQPmMv93lv8MflJQBN4MULaq5kbl+
+AvT4+PY5QI2SlTYdFFsk+zUI6lW8/2j9585dgGbYY/n9uyoLSELOrHmhBLfp0NlY34kHkuwtmHR
Po/9RADLpo6NkVjzx4Sdnzg0Nx0GWvca6aC2YnlF7P40jvCbxugQVw5zTwrRAwtW+9L1TShby3Eb
MbMGb2DEUkEeTGwR5JHSPVoRhJ6nZxPaN/2K+Jk6MSaUYgA3nEkATVtU2wbVSXU1w9Vbw6Mb1T0b
PvKRrqgn4JPOffX7FtLNaPe7cVvQyAyYMsYiGOij8uDklVa+Iv6nABgJZpV/B3TvtUOLF9ng8KwK
hgMwcO/y1kgWT82P9c/W9LOGzDp8FOZPTDCYbzC7ocOXDr/FhLBrB3UHDQC2gPippsS/ZZdI+WWz
du91le1oE6l7Oz4ubJbpTNOw1qFKcJmqc5HirIMENIX85TIHfjfA1Uv59GQ6dW8Ww+PIiAPVH9Rt
gnyaTZkGzXsardTJUhu2WBoI1QEBCJ6II+TWqf4H0UZgU2KqhtfYjZapKS4Nf0n6owcfpMoyE/rX
6UIdHSXb5KyGqLw+GaPESMUD3DgnTzgQUOjqIDXvx8djuHK7MtfWNGfKgxT/ItbC+FhFBqsL3hAe
Nj2lvg2fZFwwauqscStksCDmvGcmRa+ZSzeiZMGTYgUfP2Zr8MB51Nc2wZOee+OL1p55Z7IjUnDm
IKzEMxrHOVb0qP4KHTFVOmmLsGfHOfKdTXvM0GFeucGEDfdXt1hBjg9XPHMZlAWnjS/zYZeNm8Bl
EFfJ4MhoVGsv538e/ceB0corunEvcwhO05QK6QfKWSy8KGuft2FRw4sYTb6dvKyeSyZSyRNXOtwD
y0DLlpLPBBYzrwFtFoZYIeXGvIi8lOvn6eu3XP5m5tUeVbx3sAWOPDl4OEddx0ZSwoOBEV2IDavh
Kz0+G1vj2zShKgCgaNR2mzTa8pNn4v017ELTfVWf/UnG6Sn9eaqB/3AMPIxMxBC8ftDLhG16M8X1
UqHN/ZhuNqfZDOvj0fgW+k++ONfTA5Jfoi/BltXpydJ/ouYGBgNhrP6Ac7R5r99NaMY4MkxW7KnX
aAENYMtFPMFH0lox7C7+E9+/vYgMiwYknLCwuPtOZH7Eiypc0K0Cpwr0DwXOvRRvS9pkkXwnlGoL
td+UOnFUn+z4NyLUJ0fLCm0bHoMIpeaq+p0g+GZRwP1rPmRe/PtXf99EJsD1ScJi7W39o/fGkgnF
vW5Hzy/meOnb6+FMFvJSwlSru+ni2lwyKgnjdu5vUpy1Q0cOvWaPNYq2kd8rvdqh00OU+gbIaQka
IyyMQ135G/EHQ6mGmZ9mPbZwMm2iu96eciN13A4k3vHrMDtIylVUrb7xkIBu4/c+fNyYz6sNqaNM
0llI/UKNVtrTG+oLhI8a4NN4WMZr75sRJKajWHivLiiMgAwlNO1zGYiNyxCuQW1nlJT8mwm2fuXk
rq1E2Djvtd7QckWL9kq3nxcnM9u0o1PWnvb712hWkJ6xIUaDD7sOH/+Xfmnkz3HcvHB1uWh/2m9z
5hyAkou9xg5NSPYhhATs7bQ8WTTZjyr/NemHHB+i8PzMf/0QyLMn5EEHvgmhWNptiHOa1zwX5k7y
BtBp6wm7kVfM/AqHSqJKqt1TXLRbcf5csH6zpTvDA3qPN57m1e7DmUF7OgDlpiRtQsVgVd+FPU+8
dTizF8iAUPYo+hU4jpGJy8wXYgMh5ysBnPGMyL62TLfB8AxP1mE45/W+wBsKjwcU3PiRvur5nYO5
XrW6S6n9vIVIacMl09aEpB2EzpEFsoDiH23gbI9hamxOHI0hxMqLQfYSoW9e+M/eJ9dPWnxCNQA7
Y73KtgCZnq6yWCukip54VS1EcvpNYHkc7Qy3u9E4YBGFfq7H019EU/GFaoLHB3n+iDobS5XceR2V
nAYZggTBcHhkNOFmcl5lgPT67PCcrlwFhQwWWToHiPFiBEnaiiNPrId5pavs+KVR7x7frMsacvVw
bFWHBYpzYCEGSfoxmuDN1jgFz+LyGdQ1vAEmjpqra3ZNbV1Zz0MlfDzzXYf4ooPbmeBRvIGOIt4b
X8PuAeIqhqLw6IDrMHO2cWZ9XqloCszL+cMRXjA25L/8isou4EMxviM82f1TvE7jGp0aKigRHGX8
Rah72RIMdbkRhdsbs6Vhk54ViGtggRYrlJnea2LPX/W9Evf4BAOyGe7rByZyMCJ2ZQIpBuG5sb/o
jA3rgjUkGI8ySc8WyXcBeLmqmcBkuw7G4Y3+wM8h7JECZes4u/LXZvueoRms0cRpilUfUGMHhEzL
yZaM7tIMptRNVjZaOSYPoAmsq3P/bWp2ur4I7b4OKInr3Y1k89kCaMHr/ngs8Vlw7AdZIrn9qhbZ
L+aZBoL2KiOA4x+TrhieMBHWixfKnjkt5Yy497mp7RKVYez78CwOMxQJgbx5AtDv+rmJRrpaavZs
xFEBEQ8iEBweUjxqdshRcBDeMy8F398i0lsUOP0u+4CcPhM7Fdf8be0MXLdbQmhjwLnubP2zd5E2
r9tTFMLzngM3BYCNGTNQajXXkHEbOAPYXoBRMnERI6BJHBNakmck21ghDmQzusldh8vMUpyYMHiL
Qd2KkQkUcH+Z5qtLAzMUdAjqNsWanRebbh7YXM3Zlh/UmNuusYVPaFER/rIahlccWQ1TckcX5hjP
4+fQkzDapRe55W4jYLDlDCng9cBcsRF0p/wOY64Ok30FKoQEmzJtnlxfUFiExfCyDRgNtuFm+Baj
HyUd4Emgiz2se1eOHTDjt9e9IUO6E9mL1hSPUudJVirRjUwoFnLE53RhXX/o4DwgLtEQ6Mvehrya
Ushd9NvL/KyEpXo49554F76SeEWH1msLlnIZ492/gndHWoaDubX2IiEHurD9cnLDo+MSkVQHEBrr
9giCNYPgB8n0XijO7FsiMhJ85lrf0wvj2seJkjhuHFXYcilEqFFmywKSe4UPG/EgjEwhQXauBFBC
7FvQx9snQ2+FAmyBoJcNU9yx3UxJWfFbt/4m3qNyGliLCD5mdZDiW4UdbsSsYzjFhNmm2D4EBrNA
ImIgr6hTBot2xoXnwWCo9mKXoQQvJuj5xZBcFb8HzcIr+fMRryIJOcJVXZeLyhZWXbeKZ1BHqMPA
aHzhU2fCTSKtzYbJrPcuu5INQ+evYxsvtBZ2edg1D43NKQWJm0X8cORVHsFDRttLubJrxWWOFJ1h
EocJoKmn7eJVm01ZM9d0haE//yWmakxKoeNyfnI03JlUShcx3GU95hdsgNCfsTfyH6ICLfw9+2iv
5h+luH+FH31zmyF9ef2ig1CXxSp9rGp6E2Mtc4ZSX+9M2WqoS1iRX6/ncQj9ZvgQNYQnVjDBwJWD
trVhg2k7PkDkPM+4TJTqOpn5cirNoWwwF1ANVxA2so19CZkPDUfhXoAgodjqRl1rgF7vZRtEhoWj
4VzecMqPnSN0+5hIlnr0CukvQf1p4kM/W5jKvcLrLnJznNvNg/E+zxbSbtRW1LaQKGE1BNlSLiFB
6rhyxZFPeLQ6YNhbIrC/RH/t9CB8PDXGD4xwY4BrbDOsgkY3/6qb3/BNS7h4RoididnYVA/sKnZ5
i9nISDSolyAkFOGZoeAlyGTiT52axw6VGW4HTe50eNSY5VcLZ0WFZfv2bQH7liWOuXVEARfvVWDR
Gu9FOvwoPGUwJCl1pA3aWG7fCFwySMnAoGiPcV/eweiB15OzXn8fBa9wUWtLOGFdu4WXkbQ7TgZT
3RQ4puELyYO+a71t/k3KXghr+ZZvqsKtZ9xc9C4/sMTbZVTOOocKwyksVL/y2bpC0Nhu2MVa5425
P1ChQZTIbylODBC9sKrtldv48YT1QiVB8KwOhRCIB0kRUpLyKHjNb6+eZb7yOwLkEFyhOJf1UXt+
aw3hxDDkq3NEOTPruengBYOWIPsb/RxuGTpN080IKsDDpbDbXYJ+nu/hSPiKMb/lo2trFowlR18Z
kxaEE16InYllky6a+uAkkSMPDI2ZSBHeDDnlmz0GlelEwS22y8eVCrn+pswQc8yck6NccwN/G80m
Ix8x+kmOHFJ1kH/LwMrcC8XgQW57dbsCE8j8/WMMl4fmpnvSP9TjS7xncCN12Jj2+DjFz7v0vMcv
iphT/f5Jv0gPoq4An/pwq18KC8IUOzKCyTTHxfaBk7Wyr96fUYvIufsepDXNpLSsW38mwCDet7lL
2o2wnaiACBs/xCcZDzdIXyyAN8Sk39pVJuPsktvS5lZlw3EPsD1Iuu6xsaa9tGMRFrT53ciknLny
C7mQJ31BR9KwRq3nJLMbd3n2AytlgFdP+zGHm1p/AiM2zcrI94wFHq09BJMcYnKKY7gh4+sxYbSw
HcPFG6GdDcQLd/kfuOvwNbSQXrDpfZIvXSP3XObsZtLb8YR8LBqwmEWSOnm65xDdK/rCXImg0UE8
s+Lf2WYK9eLR9j9snZqcOSzamSz1F23HtQqdpsNAKUQPd2HzxR6nKQcp4swS1gUkuaBpAzVGoXBL
d4WHuDJezHA+NC3AIy0wMFElE+1HQ4K4JPHGnKPbtmj/h2tSWykTC/uNTXM9J06DrnM+wK/bmZEb
5r62S9NNXh5/sDTnRm5lPuVpFBfpZIUwXHvRlSFUL3PIGO1UeWJdobSIu5YKtO+IXpvyTnakHKb1
IsL4SVn068fa+ES4FbUou8kFudbZsiMI4gkLGENn5uE2bZPGEF9y5I0KLXXXeeFjScgBIww4iMdi
yoSoQveFd7GPUv9GLorqdhjkE4z1yoIBf7t6UVM+k7fSYyILI7HpP7glHvWBewB2UYO4doqOyegZ
pNaVfnRAdkSv0BqS71IjuacUfxpYXUxYzewsKkgLXiifcIJnIM77oB60ZG2KO3hc2+cKfUNxa7fZ
WoQsmt9mG1eK73nmdRApsbOEg/OXXbP4YCgnhaFnDYfCj9IjITyx8NW+XUxStOQ26D84lnyjlG5+
+vHrmZxLkelHEKbHCHloui04nvoL9CvqT2yaFPjHMGsAtMEbMhp/jygV+kwmRMoi5IwAOnmh4p9C
Z1gmVAWpCzencLANBDhOmCu7MAsl3iGM8xVvAf8QCSmMvhPTi6Kc+03GxBtXEnJEeB3xOf9oIHPG
8DcWj2/+OyaaNlNBENcK+GCBsrN7WAMtHNBH5si/hPfdZXWKrqjND9IcCAKMxi81PWYrArDGAAjC
Ectv3ZyHwznmUDUXyN+e+/oBy5O+dG6PwdRW41wACJaeU3rtCv/dPStA7Kdimx6Th/zUdp0wD2hd
IsTUZ11BzDAv7nmggNuymuXQUsRfuGvcQzQDy7ac0RM5hLRE7y/MQeSlEK/Sp9PvaVew+X8Qm3bC
q/mRcbRa7bdmS+hLdi2W5jZlCmZP6XyPmivHWJvy0YJnGOFoN+UC9KIVagHhZ1rukDNcKdLckG6C
YivGOpSxEL9SV6vqmipYRZOCM7g9cKgInfdcGxj6U+mQRYFj0dM3L9TC/dyl5+R9H7H+bxlwreVN
0p1jfsGpsW0VfeQ60xfp+qf1dUeFaIspOsFpkGCoXlMrtrHczTk69xpV0ds+vdwQnkuyjvE0Va1x
sFGYvhyeGurTx8Yx9jq2qTDb6iWJUKEKe4jinoYqge/IlzG7D4LmWCfRRpNp+Yp556kXE/JSSWX3
rtaPm5DNL4JDhAqP3hW26f1RznN8x13jy/iCo0UVXLCkUITNWwjaVMCAOg98QZbxb0DA+Kcy50xS
1+qy8rofsTiEGJH+1rOdRq7QE/sXv0gBSexGXRGRiD1IfsmbQ31pCYI7YT2vFHsFdyRglBdtOi7u
RK4xQERTvHxvpdTuPlEskMW1fnWhA11ull4jiqIkPPH+mt7H36Dd9XvTpUFm3rUMyJRQgQWKxawM
huILP7f6RroOhk6oxZfazigdoV+OJEbgdU6dOZfuPWz0SzaRLZasbmIUNDLpK57aqvhMP0Nf9dkr
KmgeVa7uCCQiSnDFwVWBFmfnd7gWlxl0Lcy/91RuYbp+hMG0TvrmXH8XQPJp+Ce32KF9Pfq7TiAJ
LQrJPZss+hvOITe7M5IkNEBTW1B1tuk2IRZ2cpMho4F7EgcNyjT8YHZEDSK7RXSvo8WB3P7BnJaO
1TWaYzvzE+OkNFuiZh7iqRSuCRUbM2rqijJFvcS1toDKWpqfAwrTnHpqPWpr0AzqS+6VZ+3X35Rt
5INAhNnYJCPA4kbHJl5ZF8f32yEw522b0zSfq8MhlCOnXy8XOPCYu4xOhI5iHm4KY6XFfNzn90PG
FOZxxVcgRVIfOsdqzbfrp650p3JEFmwPuu2xOlTrIfboaenX1alUs3+gjc+w1f4tHptLhk6WkvnZ
cU24e04XrP5mG4X8IhQQoHZYLtrRJs+DobmmUBzB2aAAoksk5AJc/SCPHoZMyIItzbCfaxWKLy2+
D41z6nU6e0CcojHXvaLVpV0elIDo+lizfzgmCWPAW/imtO67QnJvxfAc0WhcK0+/jweaf0bcK25j
Zjnc2GnMqHEBE58DpFuic5c58iUn1212KUbTEgRYAlrAx7BfWQwRq4oju0b+ge5khIIJ+0vZjDBK
pGvU7US/8bSrlNP9KyBiLZ5cRMUQ1IIPBj+uRwl9klLuP4ETlIimPFmTuohPuQJ7RsZOA+TUKYxl
gOsUAU+1/8qDAupLxRzRHSCBJvRVk/uGcMel6fne9eYx2WT1un94GuPUt6PSJgEn4q18JRuaa59E
Rwhthyb0CyqTmW2uos5hqKO6NM7WwGbVb1w+PFgq7f6HCWz7XhEcowkevYsCKhWVU2htvjAmu8OI
l8YkPt6ElaOXtuon+kb8I2ug/OPioqM3mXtfEL6/f0iAHYmbwUcAH9Ps/ri08O1WnN+/9B0sc0JB
RIuomXn+4hT4chzMxBC+10Dl/mkG/9YLeC24e79XTJsErhrmPzXV9145ceVJPzAzs2uXb3MeT1ct
MYbTmuUDr2lPyeaKw8X6OkTuqWFXuOTZwf2hTScOQPyriB9H7bEyqV1Ht7w8JZIb7Y4GCgvAuY5F
zkYGVr0kNwI8KuJvyoARznKYLnZ6adHX4ZNN5hWyTziI0kIHtQiS4hxBXwChE3+IwYETtBO0BQL3
KykqBvyzflUy6O/BdeCFAQcwkzeA1G1xBPPfvlJfjxZjtlEEaOwMjGFdElYpa0GDhQFBCKXsirk/
MqqVl3wTTE9VkgCZcD6aQ7G6Ci3tDIEa8uUNEeoUtisHByDq+Z523s7OqoQoD9s4ayKacIo+aL2h
pjKjKTicLW745NhSHFnlVa+cx2fsK6eU4SIFERRh4nICSd2M+9TLWoupNPC4jUl92vg51mj6Av/J
BrDP1QmJ5wpn06Idzr6qe4S1cYXbACEiRxnUhjnrF3yOZQLOuyTtbeLJeCIhH/qmoutFCw3iCXuM
YB1k6i/orI0duIrADAXVDU6aUxfPcKr8xsnS5SBgL4ZfOOKRQqejf2aayLSqkzCUdprYD/stk+U2
tKbzOHLb4TCODEgohKa8GFz24e1gJpiCjdHDeiVR9g1WJXb1WwFUueRvlujz56glVyjMmQKPe65Y
VZ8KtdTPZtQ/cN0h5wztYuRwXPJHueL1IuMgE1qTPrmrYPiyJ1uGbuSLlR8bS730ysuYYJ5i3olh
xPmLTTXHJZ21iQ2Cj6QFG57IhPXsxbiXUU9NNQNmDmbtU32Nlq1ikTc3t8qR5EgT+e9HcX6AJxgK
M0eGALpDriFDHKxhpheGecEyEj852WroJT3oAVOIueLRrRLamoMXLLBpkyinONI3mFXo9viNGTRT
+tQhxxf3pKn8U9GQrDj124s6lTYUd1GCsumIsyB1TxoFBYPolqkhvEAv/Uy3I8Md8kn6nuQheqpF
9oPZ19tNaK1hK5IvOOfEfYE7ZzgqOMktG5y2XgmBCSzLaLJcK1tmTWyi3lKRSjpDvCCf9iBiWSzt
HuIUNc3NgyOMIc3/wn+oSEqV1mkOD3pkgdXyYihdsThmBh78S+lIVmVPgtwkaXg38MCtqnJfjGQH
ZcWXo9Z4o7aMv8hpstWXK75sijWsYzhZpOU/yP8j1N+BvY3ZC2ZUS4rfUrC0Hxx9KJvLl2f/9HDW
be4p0EIgwGaZxTbnen3J52Fm138NQ00kXrQ/CFGn+jopPkITnyNep60G2KH0wd7MnBYnCNxMrOiP
2Sygovl54c/7FYV79NrDptNtZhbkZaVkBa3YGtJWYrIOsAtRAYaESFSK+gVM9aJyVBaj4kotgm+a
W4djnhGg9oltVesnSPISkrS5WaBoZUG8E+bO5MxTL8BxOP41RyJ4hrkmC0n3xAO2T1z3DOIejqq4
4rDl7SsvbBzsJnWqE3ZR5jd0KfgsrfvYl3glnSTh1o68fyI2Fs9r/L5SJ3GuSMTgWOZRAr4ylvwU
LB4FDjtCgXgLjBg4DWJjERKpQUpB6b0JHaNWjy3sBKGTMtE76Lt4nDIgxXjLNJXnSzvK2wUzbD/E
dsfKRlWP9bojfUa5y1CHiomqbfa4QsUZEeKtKb7jfoH2MmW+lUzJX0xe2282fLuQeqs6szf7qYho
OheIIoJDPinzFrJp1x9/TN/1DE9ebstpVvIuv2iu/4plckwouB9cKvPEEU9Cf2MwaUZrXfazhc1/
1Y0nxB7KgvgeZuIaSqAZunSCh+dTfhWc2sIRTiX+1nQymp8LAbu+Yv6/5NrrM58va4eHJ85DRwlK
M3sAv7/GBujkh2ANEZ/BZpVF55DAdI3bK2mjZI6+FNTl5BR65QjAdiSQk0tXA5pF/HifRrsjyOyU
wc3MBku1BypSj5Y0KBeCLW4YmPrqGd+j/ADexENYeEgn2r2I0wzyEly3aH1MqjyXoQhl8V5Aj1Lb
Koy9zxATtSC5mju8Mekx/77+cYclG4YbuMXkOLo+59/rzpN/E3CZCzv8i9ztbjjxGid5svPYCo9F
/RHxUZwUqMGcr3Gdgc0wWm8nUff4IFsoU0JGiQ7lrOiP+wRnP8jC8mc8RYN7YrRmrlunx1FdSxDD
QUKf51rzBOwqgW1eNtTWMvPiwXvvQubzKPw9EfgLL1rm6gF7lQHOuodhxAei5374U50lMac6haAW
0Jzu70dgkp2Ngaj9xN2vdiEvvsYADOc5YB5hVV8zzB0Q8u3i5Z/ExSJBFifnFJ/0SjkwRyIHXf0Z
/RGPNTLCCNy6l69f4nOj2uFspteJS5fnxf+tVIv85eb7AHMab9zcfSteQV0X+15PiBOUsGozVGti
eGTF6WnIP+EV01bcCAfSSJpS8Y/AoD1o117o9+zNaP745gScYel3HbbKuGtAVr/ZBESlsjuN55Jv
zigKlBvq5ms+HpR6EcIaQ0YPWDMffSzrp27sizaiwmcYKcZZoW35bfXdq7C+xUUJtQErYuAdu9tS
NFLbyHjHv71W3vamDR4uvFa03bCWaMs0WDoncAKQdyIkbLBqiVEafxaeI6y/gZW98Jz8mRhl3KmJ
WRFPr4SZjFDBhI8e0K1DIMMuEJ7XBzwAg1xWSCQHRbEqDzPPj8zGNje8CMjHcofJjOIqhqME2af2
WBGP037NsHrTHFIw38QxkNeHdTRF0/bNFYUKF5EpBk0c4z5PAY+0ZKpjr2SRtZMZKwQDFzCFiIm9
VNriF0Z5yGJ4tvgrpqen/JfBSh2pHrkWxznhll1CUvH8DVYWx0CmXPf20Fry7a0eRv/FhrrFK/y7
GcxoHY2QRUE5n92emDFPbhiQVwpmwpen+aFpwbs9m9wojX7iUYcY9DBoseV85UGdgRUFebRXST8H
JweREyyqnjmhOk99HeGz0y8lfFzdLdJEr3L73fOGthP4YcGJ/lZsgywBh9F6KOHc5oiVSbg296aF
xeENhjq6Vx77Dke8aoXZCSw6unRUpuH2ydJ6czLvuFSpiQYEcir+Ta+l3N0GwZffIBRYahFPzASZ
WK/ighcjLr+Yy4XrlqKQuov0vhL7rTygMiaXjNJHKD3utxkWgtjOcuOX6wKOnD5zS+x7+YOz4LJZ
iyu3CeLFFWc0mN48d015Y2yo6vHYpHF5HKnLunYfq4vQOEZVAhPyXDY78JqRLnnYVZPB2faZiY6g
Y77hS/FFSMiBBcdsJ8UjF2KFb952sB0JAOtqJtRVrxTulgP2g3cdUZb8MBgOT6Ki4SI6TwRTGgGC
H4TGvWENNNB/rrotG87YXcIcD/dJfan9KpeX9w4X8S3bGBCgHnPQg2755oSek7HcOdQLAC8JAv8A
AgPRrDGIPhNgiB0RE15oA5GNr41u+fGip7bLFxRj43CG1+TJX5V+4fp5RbZKyG1lQZ3oiMR+7HC3
oBOacdWQPgHzRqVhklF3TQmTKsraZSzb/YWJtL4tsaPgiXsFoshlgZAd//nYUVCXMiVDNwqZS7eb
K8eWxPgFbizCrMZF26hfoM8H2vYhugx9mI0TGvluXVve47kGGikbWAr5EZhQvdN+xMd6GuyHDgej
fezAkdnSFCyuYlmvn9bdh9Z7wvmhy/sqiVSH8OkTYM81SiFiCXcmWZ1xzo2jcqSQN98I3OdieFXa
fdW6abf4gby0fcCumab0fXt+k0pHzImxYaDMndv9dr+hhU+zQsA5ERFz87MbfQkjS/0TY+rMD63g
ec6HC4B7ynv7REGV3EG6aL4iFPM1Ov5l+908v6lo6Gl5Z3lQiRcmLNKTHv6mXuX4gChMgVsAssR0
L7J7Sh1Mp0QCAhhHQ16OW1ve6KsYE/MXrpMb8YBylMaY8qQL3XFP/garXLY4FA0BFBg1lgPdimsN
60SOaa32MHxW20MR3zRYyRxL8bmm3AZqMNvpMhUwciA9qrOAdrDW3xXvjfJ0VLIdtp2CCYdF31jn
Hxm9HiUWrXx4EDX4Kw4AEVzj5euP4yu5Qbj60+/CVvQDjnD9/DS3s2rFhwufSxnqM50JX3HvGjO7
iA90ca/Hlc7J/BxdqzjjqAhBqrBdLMJ1pKi/4l5sDmLqaQz3Y6LXT1RL07L+ezjAUiEugmgH3niw
fsDjgZDVcSpRAgGTp82yR8p9yo1PCjwBJvWAsz7pBdWWEGieKpXkkzQwSxqCrl/mC+0H7KtW8LWr
NylHCTUluCp2qMytWNQAsiYFvkMbjxwTPc8Nk296WYpOesrAWKhUB+pN6FbAFzVm3yQlmXywyUSW
ZqV98xpA01bSi6pxDYw5PslymlfXJ1FSlByKTawbjKNii575RZAyf4NB5qbfaz9tQAcrBjB+7b93
s6Yt+i4rzKnWI7k3NreLhojYG0euZfoyyiQ4B+z5CrC/g/0N1ZLYG3u05D3jchkNOBHVyvZhgIWR
h/DJQaV4mbE1V/C2X/hX048SxpguTLwcmGN3vpnRDFH5WOOHBrqMVepjRa3YrChgSNrln3nPE2SG
MEEFnMx0yC/mSv2qMv8UZSPLrsT0rMgbSjev0mEVn6fho0hpskdJ/3CyvXKOgIbyv9f9KTsZb7ln
kax5USrXPMORLUVsddJBtDSHFGQQjxw2NpfhVdnGwCXjOuK0NP407jHqdpQC8W7UPyto5j99NYVK
Zmt2o0GsMU5LIagvbqsRy6IDevVN9cTllS1K1apuI8C2Bi3wGBIJAVwLdphaNikcWMrwrdxyO5TM
zXazws23E1sC6sVfihUhon+KBePPSPyRlF71x1iXWGyb9ghKcIIjl6CawW7hqAOAaJHvuhwZqd9G
q6Td46cCBSTF0w+tDz6qLlsBfxGLmbf+0yLPSsAuYEWSZ+Gobrpu0bp267f0g+OE7jGBKpa5xogi
dhr1SNEJxeRFN7agliVRvou8xEEdlARjs9E5lNNxyd1jPg/SZwOnKylwc+LVz5M4dZ+/4mP/LFZ1
CsxmI2e/IyCLaFHwksLQHGpgjAziI8Q6/Xv2gAzHviLgVPmCQlT0HphyP1vOup3WraXkMd1TkPA1
sl0hX7I+hUOioIApEAR4fHjurmmsiPlkH+SmrUGuWbTaKiUX02YsxiT1Q3SQMPIB2GYKIYtWs9Zv
hDj9KIAp9zq25Tt0w75eqPdB2BkAtRiS0ECyncqrVKxN7BhiqylPBhLINNp0MRJqt4JoCl3/axqP
NnZyfNi4BOhrU/voBpexmaE7OqEgzIoebsRBuEsS+DbMbGytnFfxWvkl1Ck/lfH2DYxHyjyM4QvP
S0f7MZXTu0Gnk2YUPYFuwG2AeRZom+TQzHBuItpbM2Fr408VEgBjcH3PaohkIDHoAB34FHJNCs1X
t5mxu/lB53E4MH57KbeWsk/bAV4myVbt/rR2osI7AhnPOx4+VhDoYj+jb4rG2uc4kJPPFieS8Trj
VHGxzHomhBkwevINfR5LDvOKFj4+adMcCq8td5NpCydmlw/ZBTIMqR6Pb/Mwm/mcsbqf+g2erJmr
n8IDMRUSPCYfUrLP8w5v9JLJBxAiA/izgSLPNr6JT0fIcskYhQfwIFrNx1u3sAHjAfHDzYSgfEse
OdGA7ymW+IbTB/j0pamffgk7AhQyZVO9BixYIgBwZMGcHJT3qOEer6upfugUQEK6fOMNQDZ6EbQm
b3awtTM8JFq48aI8QfccbkqVGFeC9SKLcUA/N91//7f/+X/+9334X9FvvsufY5Rn/5a1pI0mWVP/
x79Lyr//W/H//rX38x//PtMMRTdU2ZBMzdRmiqyr/Pn9dkiyaPrb/yMTSr0MszQ6BF/9Xj0TBPDG
tWLxgh3MzVxPRhL/+jfK4n/zG2czTdZxPJTE2Wz2z7+xzLtHXhbE8pLlqtz10qWBySArNEeZg6/9
6apJCLgpvozv9rnX7Tc7aFM5//pTaNJ//RSmroq6opszyTRm8j9/CqXI3opcxsIe/foJ3QkxFVa7
T7tNSMjBHu25sMmGu9L/qOUXKk6MAZrxgMoEA4bR8XuPeRT8U2TLV5llsYbAksBvjmwmvhqscBR5
+4lReEGhFPTJiekhqW/mp4JwWSHEEq9Cul3vX38p1fzvvhQPVdUMQ1HN//ylkpkxM8yXEO5bX2bQ
QY57d+xgUO+5tqGIbAUQvOUbg4zZfHZxXuewXZDLlHtYJBp4b+xIdBxcI0O5rc5h7sJ0vryJxmQx
wFFYbGYOCgYUdE0wMlhoHoHQU9ouSb4iSvV16OvgX38fSfsv38cQFUXSZU3lJUnqf1oqbT/q1Svq
zD0duweh89VPnih4B97ybSc7DJunqtwLf/8/v/e/bgp+r6loumyaoqnr+j8vjkdT52IzRiYQgqRa
U9oig5B13yyyWwSqvkmufP+qtP/1r1Wmr/PPe9EQVUnUNdmYidJM+k+/VjKyd1qFurEvF3Z1Vxq/
DHHcm2w+zz1zeXLJv/EetA4wKZ3Crachrp1emt7uR8QnSDVHDdMf84IbvKg73bWo7BmeCABQAhpH
kbnYv/7A6rRJ/tMHlkz5/xJ2pj1uYlsX/kVIzMNXMxnPdtlVdn2xagoYzGBm+PXvQ670Kl2JEumq
b6c7ncIGztln77WexbUaiixPf/ff76mN8+QmZqqxp7OSdYtudEMqu9qPNDc7WrUbowzxTWLhMHLQ
jCQ/VNyhnEVr0zmYeDjZh2io+g0qafqyPggFDAYWBh7Kqo7I82ckVv0UmTKft14FdY+19+3vn0H6
w5f+n8/w7UvXqltnpg1BXgY++4GClfx3gur7FaM5sBWOfCl0SnB0Nqt2L/zjlqt/eNJkUdZ0XWT1
VTVrWix/WX4t+RoKqdWyjx4RRekTfl+Ccc60RGJ4+STxtCHzd0iLouOtvgEsRy6/IEYP+B9RLUBJ
2OU5BtOIO/ZMtubtD2CRuFpv2JAFnzbm5DhYK8KMycjixtiJUvwf3+Dvq475n88wLbW/fIZMUrRY
SjpjPxpzQqWG2CcU0ZLgqz0xVTmRM0MlhIIfSWGsLEsOEmgC2TqTf1yILP7hXv7nSr4t6gXxkqLQ
jzyPEybEo1qKUGhzDKA7w+Sq3DJcJpKHWcEtW8AiMHLeIpvUKYD/9epdfG1xoCPvX5AkRFNLG55z
KO/v1g5qnl6RFDWX3xEc/Gyhc9TFSWBjYQm9bDfFLs2uexykEDUG9PgrPQmIoeAuWteAIcDlHpGC
5CSsmyT9SPMrPk+Ls8rCaL+Alwwcz8x1YgT4kbRqRcytzBekA4ZYMJ+/9vSuR8TX6lZgzsC/eex0
0nVxLRDUHEaLwvhptSiPmKau6NSphkictzEsd0AgWDcRJ61DuHHMjYSFgN83dXZ16ubiDlTeqxl8
4cLskO59aqeM+U17wmosLIB7IqGctQdBI2gaxvOafLZ20/ttMjPfo1cB3daKLvwLCZJYV78GOqPI
fyV7pMvBvsjZs7SBK8+W5F1D29vRcaMsDTmFrfQlO045h5RF/VsdS/8uLy1EjW5XbyyIZXyC8w0g
er4bjgK+ksVPPo56bk+h0yx1b7JDEXHOOPs5QiVp2vESIWv4LiTLu29aRLOkyKoomLrl8JiOum3m
/f3BV6al4dvyJ4uWqpiiqIqS9XN5/OXBT6POSAptMPZRgDJE7wlUsvMTuejNl/EePQJLcNQ2MNT1
9aIJ9rhsczgrnsbSwgN4vI80VaECgf/fYdobgV5geYo/oyXhqcUk3LU+lV1H9V79a9WZirrvFy4r
ps7mpkqKKn5bdUKz6dRQ7/R9tLIQuKcuFXBoLNNNNKUw7YthmSyZGdiWKz5h6cyVw0jzA88PIe8b
egIz00O7nK/sjMSBN+CjPlYWdOZ7dmTaHVK/GJnF1DPxFYFMumT3EVZ//+7136tIU5ZVWZJ1izLS
0L8tOpImtlxQo+/HfJ+dB7oaTP9olsdzFJ1VIMoLMhEYnDsEk0kPjGXEYszqfnWlakuWNx20l036
hCKxQ9XvJGt9Nt2MBEZ8yS/mGKIKmlJ1Zt35fhBB0F7Gr7FbN92uunpM1PRwRb5ltUSpMm7Th4+Y
mkRbIgCQRYFjxEikbTnSU/Izm/n7J9fMP908TVYV1VR0KrqpaPrlqWuELL3lY6nvRf+cHCSizGb6
1y2FjwfMtlvLzN3O3brykRVwWAb+iuLhki0fTseBFRdwdQEpKAfExxuufGy8dMUNTB1ieleX0+1j
PJXrlFMfrT8EDlcsW0QB0t7jiO4wkfjEQbRj0nfdoCD7Rz0h/16Um7xIkq4pqipJsjl99F8+mihm
j3smR+p+Ukn9nF2UARFuY7hUrrOs88L8gHJb7ojLdqGkEqqsX/dGP8930LDiwtOjf7zi/7yiae/7
9YqGVGuJ0VZx/jG6dmtpJwhAa+ZdGCBoVsAA8NQM9NQdjWRqPDl0ZcE+ETN5yWVsmwHD/b/f/59V
4LeX1+BLkjWKRFHX1G/3vx4JbMnbQtsjS0BbNZK2iWgLZgsTpMHJ5skKd3W3KjCo6TYzdgyLf7+C
P30phmgpBiWfwYnx+/IxhIouXjNB3acbCwgKwkHHAjh1qmilwnbehSvKu/ljXBEIXS7SzMN9NS+j
+eD//UL+VDD/50K+LQJqa4iKroQaBbPuJ+DRkWk0tnRUm21Ci/9JN2ChisMOZEYxy1W8E4HO0Wtw
QMR5xlp2WujyDDQ3OK/DrQrjZvBKOuH7Hk2wZWfxMnz/+yVrxh9eX0OSREuUTJXCU/r2REUPwVCV
stb2xBMhmqhMwARn4bqIM2z/LzQvaVQiOCR5TVHZID3qFYbprX4qpWdYeVeZL5YNUD1QyD1+0Eas
O8Ync5o4d8yI525RfojxS4ZNYUCsiRBhGR604UUX3Pq4lZx6275IeFlvi3wifgf5OodPJJ7T1zvy
79u+ic5hsURlYfqNvM+Mj76lWXLmH7S1iw4nDbeU+HTBw+qz1AFaMnlRAVQWj+04MLQRNgIo53Bn
3EQP1YoqTJ9Hlns7ivw7v9ci9KlPZ8jabwMoWYJ/1qP8AzhxwKz9QzZPwHh0nKQUW7ZavosmXvPp
x1CBMSdC4lFPFVqqrtGFhZtpsjgpZ3eWRDA9bm7ZFbs1gSMp4Xo4Lwh5oT/lx5io/Oqz1dEfgXKe
tOAY21AxeXQw57hGObczpBID82naekVjlrwwsFGirzdzrrlIzeaMpCW4QCKdMT1U3LGAtrG1aGoi
OEGJU8/JD6UBjkiAuMtS2UleTNzJitLc2GbkMYOwIb0E6+ysPtNrOIvEQaOnaemFkbK0zL+y9Eyu
BxTApAvix4IIlBgsDw2G7lCrhAivrI94H5G78Zn5z8mP/px1oNcZUJOEEO5ljEPtCq+Gn7TvknCK
d9FnCQ9QJ/zoCsB1FYZbbZ4vqi+9P27ZKsdlvVVeOnReT3x3hjijhxQ3yyuXwOFLfW1ruuKLZH0g
JYeXWjZcuHYTzk483d95r67CD/4atV9yeoDUOdlkriW2F0hzU4aJrcGooLmZv44UhBxXrH1k4JRw
c5zq0OHoRgKzIuMQOY4zSuzXbJlQ1d1yX/GxU7tp/Lp6V7MjabPctdwHdQJsKz0DqrFcy3ImGPGN
XRcS5AQhDDOvPqnMtoBMPhY6JQoyyYqWLZ3Wcancl/pcmlR0s4yRAorJwQP+w5GqDUTNlo/jJuLB
9dUV3h00T3R9UWJ76ZkciOhHGqBFhCCP72VO3zgFG4Hh6VrNJXkxPNadxR22+z22dz0oOG6bXqjb
3aVUmTk7INlKzBG01hIfrMPXEHRHliJ8kvCiTSbBjQ0uBLNRXmwVWDsRkZSLiqABi6BPcpSKyyjs
DKb5zXUBiKZtPFWFaHYNF8zSzY5r8og9Fn24MHWxJGsg5siNhtHECbvQW8/QX0JEBjcOCjWGkEXv
To1xuvRIMk46sAlhMTgu88uNvB03N58AjRxD7PrSPifnq4qfBj0RgZ1PmH6YIdJ2KdY0gcxsz31U
CD0A5T6DIBQimmYcWB+427IMrQGGOhFigHeT9zu+3hfsqUaQp+tYo0E91bjqip8+1BN8Ycs8Axn3
DQuA7Ob0fTOPIRRKOv7+YSwYIA06ujdfRjVTSZ/t60S2ICBFXtccuWhtVWAPhy/JQr0+MeV+9mkk
omcyf1iiga/w5m1Qw6WO9TVUL0K7xubw1P+oD+0X0N/2VUOZvirWzVzZTbO94AR4gz8qXw2wMh5B
Ga6FcT4dY2O8XQeCb3qfVnn4olSL7IwiSwtGoJzym0r51wnnSscOEu9qcaldelrkzDEcswIoCtvD
l2WHSiFa0K9/FItkXCmAW6k4j62xbIIr7G/yytzrYaBzaPyjoFH/sP1YokbDQaGzpmnyt+pBSaqk
qvWHwt6tv6V45NbQYx6tKzEEYL1Y3SqsJy52WGSej0VKj++xRUm1LVGMgScVdjXKj8UlOhgj6s26
eL+S5zhTX+jRg0xbh0/xvEM6wY3cohv8RFp2rWbsVwZit+FfpdAfzvv/+TDTv/+lOlNVfWyklA8j
+jrhyaRA76Sz/nXdNUSxwpf/AXLKQuB5NOfhP85Q0h9q1f/87G99o27sbkpb419EN644xMT3MyhA
yqJY4PFn+lpf/lE5/PkHcmSzRNrWpvmtcMijW/4Y27uyn/xjmgeDVL6tYukEALO7ZDGH5Dl59ZIy
VzUUj5+I37rrAfsPQTc6i5l+gl6Yr2qMIuHcbC5gecOzjtU1dGFbCOEiFtHlBDycvJU8sma/4nRl
ZW88piMYYqTk2SWUFl3D23kajGN6P4/NOuZF+Nc54GcN9K3E5bv9/4/6vStWNvUjjppM2VMOCWQe
fCEaK2p4xLbGRY4fj3gXpgcwTi+T2lDdRjAZtNhRpVOSnP/+tf9hXGGCMNYZV5iGrhk/e9S/PGPZ
VeviUOBrr1wHw3cKEQu/Bn6gcQX98gg3bxY915jzarINX5XRJpncGQ5/vwpzei1/+0Z+uYpvT3r3
sBLzCtVsj4gZRfW57p+ur9pj3mGggvwwQLEVVtFt+bPBwtxcT+cIIMxyZaGwR2UDF5UFtLG1YXN9
fKCDx/Fp+pyCZYRsM0jknOiunpA8QRgDirabUOxsDB/GuvhBqkKJuoP0YuCmQ7ZN+C2607AtmCRZ
7STw5VTOMGRhOC31nQ6kfdul2867XbeyOgUFhbeD7BS+fhCWWs9s2B5J041t9PShvE/oSbmfuF9Y
pE0MgB9//+pk+Q9fnQINRzYNRZJ+e2/GQqfmVjPOS64MVA15nSG+Cxu6ais5oO2VwPVLjm83kmjo
FsDTvnkaE7ztWG8f/+qV/lxe/3sfaVeYhmVohibJhjR1Zn55mkpNu4nKVdf2xfmB5ZH8z+Dqo0Bk
2LromVmuSc4BQfmiE42zJUqnJGsCGwWqflTNDuJZ8x9rqPaHpqmlcBJhXmSKumxqyn8vaSiTER8H
h+4UiqPgkpCLeBq5J3J82s7jlbAQmLF2z/GJWoqZHYx71WZeOR6vC1J1Svd/v4GIdL1Dd+KKWI2Y
RWDq++pIa0BQ1tNzmaUHfgcNVn7HjWkv9m/UPoemdxBWk3WbbnBsN361hlhbbkl8XkwaFBQbiv08
HKYWEgTiZbp/nKBJGVlwiBn/M9bHkU82XmULCvmSs5AdDXMJETRbxG053cpjiCGIsS22u0m/6OrS
Qs2WW2yD4KlA/gICgntxdQiBpnNH1hhRXUq5jNMg0pYEG5CSGBJyMs3y5wNOcMlu5dOdVZ4C/Sl9
w/Maiw69JYOtnTeRYDlyPwhlg/RQOzUqA/PI0QugLPmDhKa0NC5nIoQyY0W21sPn/8Ue0uFxZM6b
n8aCxJ1sAl9zGTEQlvAiKBhuNjqev5hzQotvOilO9+6ZUv0K9RR9Nlq0gbiy+a3ALT61ulp8f8my
glpEu9lY8E8UwOkNQeMkbK+QuRdIGjDL5QuDxDd9MfkpyaTX18R2COhzdR+SdDNBO+vKj4mn07fg
5WptawLp1dYmh3zVsYYVd4IPn3dBBFoCGfWFjIuupFreGeWSoSK16YPOJkcJlpfLA1RtAPkzR8io
2WEZ4BSdYN3ojyN81fGux+H7XmaHO8wiCE4RIiC7A7RFeDqKfwjoDCQNm/9IAOI9bgR2eIsQCZfe
c3b3sTrwAt8YycuEW81UIgNUm9/ziPwHwauY00YHWczj4aacdGk732yFP2EMCLWJ0RTQQu8JSwQP
KZU8p2C8vErcqRHBO36YgjtV6E5jWe03LBqQxBTdwT8two0AtnJdCswblEBDG9K78OtAU3WPOfg/
SPItgZTVIYF0d7QAI4I2oOyv7UgKEqwfgGx0m/pPLJihBUyhbs+3pyma7wHJyiXyjGmYojnEI0jF
qsxoxTkDUQ4c0pHZjFPWkYKq7gvuKqgMFW8qRlYJyhAnAMRpOYfXL4NHNyFux0FniN/jvh6mJL8F
jpob3nTkj9hN0IMwXHrHQiBmARZj/BLDeHjc91zgxN2IPqcqgCPHjRnEEjcRwlCMRNPmAikVizQj
wHrRF/u69yDRyWvkbMbNjZWNHm0xaHe6kyVoLV2k/DpeFeBvFVmztkJDcZj+uVQGeHbL0ukvHDkg
EUE3QOWDxAf/Ar2uyQqUeUkW3OMN0o8rDh2J1vJmyAnwXN2xPKhzqXdyYQFZQRGwkKBzxyE/qxY4
uXsM0aCZIJFHuPmgJXr468JoK+sOD5oEE4lGgebjueGiMTsUIT8NdioRRxwCrnz9NoIXFuL6awJ1
fiLPskIPTD+9pQQACySlPXK4EvbkMMPDx/7Kp1A+9df0jZV0+uLecV89tihT6Ax3pod7HX1fVS0t
zs5Yq5uNxZi754SMvMjjC1YHp2b3ZneiuwhKESeQOMHNeEq4FDR+f98opT+UOuwCMpUOXStRkuVv
FWYT1lezbUdlj+uvPXMn0Eqj7McyUGkeH0LUzhlOrAT7HPPpeIXyXbzD0Zv1Hwib24/izBwaFyjB
wdPBVJixBJDRzLgtDe0UzVzhtUh+cONZHnpBkqnHZqM0nLhWNKHgv6rw50iD6t0SlAPbXjH7KQfn
BWPBSgcmXXM69Z3Pqxcv74f0g/ecOIiaFtTgWVfXwJxbufCtq2ZOe4cWN6sqHaQEhqXlKKgbDljV
SeONePRQ55MWTvVW2iGON0ZmpIYXrsmdAfs+pTiiu7I5t8RMltaYlmgtgPVQ8yDiKP3Fu4WkCSPL
g+RVw+bxvk/+mI2IMB+kERkfKEGEIGrdmnndixL9o1kuqb+Nn1RRkXRDRjBg0izXv90uQ+86uRRV
unTSSi7s4dl8iz+kF9ZaNrX8hfeap8z4RA+OFOAM6+uBeR+wLzJVdhgsNJMgE+NC85W8hqHNOq+R
jXOdyadCsNm2BwENnNskG+G+pldVDX6ebEZjYuKq2JhuflW5qLh0MOtwwlA5wsZi5qMSnA0qOh4/
rvVW0xddcWI3yJQgFcCBUIHaqN+kZA5mMpamu0MDr8NBiCEw9qOrk+b8526u22MyXVDxwtQCAT6R
jdB2RNS+GA7n44sc2hlxmY2DjM5QEfKjs5o1UF3Q0YX2DbemvOTuSByGeBBRFjHY12fpG3fjGk2m
rYc6advxkfIQQRU02SdJwc79+OFJHfsLoBoqRcLjXSTuGK0G00auTQAlDpnJasi2RMQloDgaATHm
IlpZmS0fUoK8UZUi80SvAJaVHeBfVSQ3+XtNy61XJNXSVFXjaCJ+KyOrobkpzCTlvb7GuE2hhMZd
C514xXQViAIcAFBM4n4KoQVWD3mvtqfZJPpd0SG+ll/qhTckvgy4riUvdma8cBeYTN8vrLSd6oGz
UPeZGfArpVuG0LlIXUZdQhtpWBaqjXulgfF8TEka+YFRlkrsf8WA/oOlUKUcY43bV8+3FBsaDpRZ
K9hJ4pbvVD/ECD/xBxXnvplSBKWPhPxK6ruXqg8AmPPwihTiIbkQi/wLVjdEV4JlCWoBOI+UVyfB
dFanMySL1xcWTt7TgsRtjAWr8FSwa4H2NphySQNdLAFxzCdLO+0o9cZBjVKUS63WV2VWTNF90eFO
IbnsVilicmLhUfuwfiEvR3G/lc+3J1aErJ+h74dA2lm+iZcgchQm1vcpI5BLI2PhUfuAy7lEIjvR
XCNqtrAkzpSvkO39Om3P6AgH5aQLy7vmgMrieW0bzDHYjFy4UOj8WDrif6zn1vT+/+esMT0khs5S
blHVo9D5b2EfWUJWloUm7QXqVL5w5Ylnd3J/0GYnlNSb3K8EGYoUe9Ps4HG1LcUhC+UKYUKawdDj
kaAc/yzO8pomGV1x/mMsf2w+Wew+UBrcwct7PCLjT7erEDndoXvNE4eilHKoq537FS06woIZVGVa
2/2IgtIlfQZ9HX3GlLeydRq2TGq7OeQUcbqfj6NyoMpmm6DIpBbuyAiCVa8yS/BYOfjK72RA7Po3
YIP4Iylw+BECTTsUDydSHIlW+oBZ+ZYTRtzM5NJvX+P9gwpjxnbu/n3PROX0+5esappEu0JUONJ9
b1VYRST3acOXjPtei8gsfLmpgSXNuldaLxyeojvwXCKNp/UBkYCBRAZgCLl4dKItIgnnmuhYpX9F
aETdEDrkqjDozB+rrFkSUEGng10sRClKAqdu8+0NEd56bMsA9XyRXm1EC3p6xflZuLxiHP7clauH
OKw15iwL9HeQxJoU5qqHdhi4DS2+B1aMd3WrvLLMx0/iD4vwXBRWFwYlLfFx0oy1nMNChUK6Qygf
YIslEuZmi8zYEJeDNwDlaLppQmIgaofpfvORTsm0tHBzZ0Q9syHwGgpARnCoc2bhryTDUjikzIF4
1xYE/hVU23jyNOxDcyPzKdYjbdZ2LhURinrOfABx74NPK4oCrUZQ61B63184et0px2O6zRC/HbID
pFlE07K1eZBuH5yUkiOdP/5o6j3ij6lE4LdD2+dfR886NiB/UPHRugUKHA5v5vyu+EOAjnl6g19J
oKfLa0oO6wPbg76MDjKDM5w5WLBxt420TJ5gGI9dwLqknYzYh3+CTjfhlKfM0zwAQXK9zdkGStQG
1Cd32g7Ta/NTtD41bDQ8LLXNYTghaZdfkjon+bcflNqhTCrctIDzR0rNrPxk05p+n+TiUxiYeQDE
YflDZRTOKsFmAaGK//tDrUy7x7eFg23FEk3VEnVDlL91BMK2YXLSVDzTIKXAJT91qFjhTJNM7MCH
xeIwEZ9wDQ5rdcdySwC5dPggiZEQKXqgRenFmIVskR33g/Vb3/a+cpmu3UAR8vdrZXL628VKCuJQ
VYFvLZvKzxnxLx2VKCryri+NYd8teLZriMfGHCgq7S4m4yGKcZSapmceozPe7UEKqE91u/qSnIxh
m4OX1/yKxpX0WNxoHZxApEscyneIKhkwCRukBlNMYh88ThHVPu5BZrJI9NfZMafVt6IUopT0peP4
PtTk2eOsd+uX4bapqIk0fucG1yGzKRBOT6LkXluIdLDsokOc+TlHrW3x/IB+6zBuwpcRol63cckh
OXOAm0gn3bOhF/aoiK/LmjMgpBxCFEN/M5DG5LOHPAMZwK8JAx41vhpgqgbJOPVtySDk/VV97V9L
3h9qD0kxFF3WFUlUZPNnWfrLFy4m8e1676/DXiSSAN5gOJu2emWyskLPiLEPEXwLevY+V851TUru
QRPWCHRS/NahX/RPEf1DGUgT8UyLzkc4x4tDktn1iGAUVqa0FjSTr/gjLdbpY09oNnFJLCIaYcoP
v4Ajwi42la7zFFa8vAKs2S8hefPGXyH6dfEbTg0L0n8/A/+1AcpV4koTApxU4VZS/vWy/NZeREFl
qFNnWJRVw9K+zQGyu6EVgy4O+ySes8CH9zkWqJ5vYW9wt2BI4O9NZd+60dxitR1FyEHnFYHlD046
1iYNlwwS8XChZyON6YWjthHspznU31+U37W603VqummYlsrwR/+mlTBUSW/EWzPsa8PnTdAGBnqL
WPu6M9+vmePdp7PXjA4pxX8EH+Expz0kDY6goPwBg8vZxkOpR7aFnB3Fxzk1fRbuVtnfM1+B4UdE
bbVmDMdBSnwHhgURCndUkxDzeeHcysQREMDfP5PERvv72495QePUKiH5kqVvS1XVCUaaVb20l/cY
j5vGy2EkdWv6cTFiQEw9hk0MB86JRWHOKPpu80E/Ekk8yxclEtQtrSK0occrT5ovXMItQtmC2fm6
Zyrp1Brmaw6sc4AwMxP5cu0gq3KiQPVprCEduzrbnTbnbJ6+JZZzWyR+vrY6viZ7nE9cNmmrOOTo
LhSsW4AMaDnNCPRIFlyeNK/J55M9+dloZtI2vqTzESjaGq8Bol9qKE7Su5Huo9+uaLqa/v3jAfc+
wBBa3FzQ4/pS0D40Ir9EGqAXenpE9JmQ4WBPKPP4iUO0RcyiLw87AVgV1V8UtMn8Fh1INo/VberT
6qWQLpBxMeFnLRqmCfby5irvGYUVwfFAljNjFo8rxE51jmeduMydBimSI5GRnspdpR2N+KDpP0x2
qN7hasWA/JWxXqTqJT7Tl83eaa86YjmvB2fMgh4XX0IWrn1TzkJyMFNgLvPhB0hpDG0Qduz6pZ8r
L9WUQoWJn6736FiVTXXJ06MzNQ0kCRkpjWK+fF3dCW685TyQ97hvPTW3rcne6oQtodgeMhRrAJhg
ZHP90XnKU4KL/45Wwm66bYIImUImvIMTdzNlTnNWAwGQHC3rIuJTra6rFptEd4o+h4cXSoGi2rpu
fxnqPHksYybSCsSNXQEqdXZvP/XjY6U3L/19TjeIpKUuOdXPm8HLV2gXWJiPaeTiaYn5FdnQSrW5
3wK6oIR4xbSdY31BbPedwmkwvEJ+a8GozchMxHIyb5cS4Yb66y38MkDfEL1Xt941oL1Cz1aqlomf
8VDRZ0FRLC+Fl2QIHnRcmJJ5nOctWoretd83INT4Y97potxOj5BH32mMABG+8EpPFayYK/UfBj1Q
wNZTF52sG87lcsiRb6uY+7zFbeZipOdAgDrE5KEmS5niBCsqSXjanmawPe7rJbFeqU3K3sMWNhSs
vshU/kOn1qlmrRxQAmbkfq3pTivMnA4tV5/45lHfkV615J2IsHTPr8gx+GvQvteAfk8gCHDAb24L
QkXMHQ1vIq95R3DALkWLo7m0lImP73NKXdcUQPOjlwVRSBm7yqHXVk/VlI8rbCL2Kc7sKCKRDIGk
2t/2923DtxRB2KIn9fO08WVhxyQEjbpayZ3pmFmjEHEJPJkp9/WYw4iJ2k3cRzQanHTPwKbp9zfF
i3uPpNiWDvxrcd9r72RHSGREdC7JfFoO+clp+KjTaSr2BhCMWONvkFQ25HyZO3w6bbMxRrpeZQK+
zO7ZNa08EApOFMJFAdAHlx/Ds3/XTywfvA/E7w30fJ90VFy3Mz1HHHicyYmZpgcQLmPo/aB+aUEB
HEUVaHk5PV6AfIabhp9y6xKYOQifo3Es3zUN+zwNGBQeC/SwpA4zPafJwe/8qqEN21REx5KWEZGz
Hc3HBPF3+XTXSzuHdAnqFn4ET8m982JmAGMe6D1d0ELnYALjBMRIy0hUQkij4WD9zKcIMYkzQTNF
Zra45QZ0056uupbw0tMBL6jVmslOBTs/fmxaM7Wzhg75c8t5CSC98tmph0Fko8pOpfoq1Zui9EO8
/vX8sdA4551L4emOHi1GYi07w1mSt/l10aAMJtwY5j3DSaL8EN/BPv8R09bkmUduNlPxn8L7CvRz
SJ5HO6s13PhPBOx25C348uhx6DRkGN6fBf0cqjBj3zCsxKnhd9FBoM5iQfEKXjwSX6ugghjhDc5q
WLGzcmTepu+Pl0YESUW/dyUBanlHmmmiCZvxVcCv/wIS7mME5VBDHtIXlslLzx+5GmHpnDIbSw9t
LDgRiNY4imPq5ziQrbRtFtzeYKyY+9smOsriWjnDHPnB9vWI5yaZ9EQMgAtycS1qsa+pkNKV3e1d
lgOOiQpNcOX0SA5yvcBEWtjkQoIstZ7opDFxiDYV6Y/2JQ2MH/0aP0mHOAUm0yc3BfZ0+WaS+DV6
w/1UkJnN7lCoyytl/u3qoRnglBI1l5L2yhf9cZFwHz4vIm2DhCsTPo/FqQJoLVGzjrkkbIS4du+O
mEAiPWkuM23XIIp5QNsMa2sBi1jBY7JixAvrvvOlnRTvNPqJs/YCCFYCR6owYJnnw1ZhzZH5umlw
tgK2t2RfqJtaRnCmOrAo+8GnJyH6EUJ25ioEUw4bawsgcKxexTzoIn9QXO05E3byqg+fMJAjh0A3
VO9JXOjaRbkx5zeaOYAKZhEG1G7bFx7NQuoHmSWmFDztmOZOGfuYGITiDSYl2KdbiamEvRQGC3mx
q+u6PEcT4OkUeo/C0cFVLrsgxexzgH7FQOfUMqne0vMWlrhnMYbDhVsmFmQd+NRsXcs5EQrF13RJ
9zWmGvheQtARg+Lm79x782CI3uPxVOZMRmfVU1hADOJRCx2xjmZAJKJ1hhjtcSF0snvSLvjfhak3
kJ9in1YUEv57eeqGlcBM/OZqQSMsp2eUUxyEWZmdBOAwdBIUZNxIWIRfIXgsR+TUYtqNq9be45lW
JAwwIAq3bbs2+Yx0pXNGcMzbc1CEWwwZEDYmSJLR5bMC4qthPhev2caNl60uwbuwgRgziAANZUDU
4edZu5Gc6HrmkogQ0O7Dwu8gfq1PRHD396X4AvzMJ1MEuKEUDI8X1QIiW6+tH/oZEalbAMDDVdIE
WuEpGEzWlmPd/McLn4Ffpcvq8wqLf5JzL4CoOEXo1zStlMACGMUZkk4pXp15SFo0OAJ53gqfVre4
WV7CcBIqAMz5Tplzt+DgtdWr1kGE+DGlNcHX77BXejzg4gvJPBChYDiC8N/02Fd4xTNu0SfDpHbd
WF5oLCo0zIwWzGYjKifGnkL+jCcuY11h49XcJjyxqyG5BuDHvs+p3NgpyhO9A07owi7aD9fjg874
Da0gJuP0Kb7ZX5lDPCZftCrNhILVR8PSs5x8HOjS4Ju9R8uXuxJEmUvzY0Th5RYLFBmh1xzh4TMP
J3ucfhrtFPPJDA9WujO7YtYz6Ke/etHRU4P4V23OcXG0TYcd8WSQBpkbTaaEWbYv97hdaHraED2A
8DODnJfIxjpH/7we0Z6EC2PS35ILcSG/onHDTf+R+WzsFceQC4LM/raUWBwscG5rYHXCPMcf/25w
565TBoVYzIV4BgWCaI54hgpogiYoPL2r8ivb64e88SrR/6GeT0o8Z/ZM/wLxHaIDvqftVTphXY/m
JDf5o/Fk1mSkbnbjjH2qIYXEZojFg0BhjMGHsHf6lnid5hPqe4LXRaI7Zu8h0mjSHxGSdICs573t
kydEBjbwIcTEO6DVE4GWCbKEpelTtNUFdHmfmYy4yH+QMxYAT0GwjQOL0eScP/bBarHASYkTHiH0
mtYZpOvXUFg0soOQMQ4SlaBidgKezcRjnyVvolgKvV367M1gizY4E7BuiK6x0Hxp3SMm349PltPN
hmXZw5XweelO7Ogl3OIZPSpHWRA9MCKZP412hB7SqU8pxaabv9C6uh6YDJvFInwCVIcZlbsa4N3W
Ovfm1O3l7ibBbccUuxQ+HtUy3Iq42J17uWyIrh8CahgCXxg7aQqgn31hQBq3ceQXM5Ks2esgOp/I
huB5JqzQfCfXoaLvTiTjJ3TIUWKpENp57qWB8FZ5NcQ/ZAPSG4e1/gS2nZFOnCyZYL2JcNjfQfdi
gStnbCU4qugi0ijmxwmMDyh9GDD4N9V/8ILBEeK459cEGLyiPaArPuBgcsJ33hs2puTxAeKMFnlt
zBkatbNxzUsG4bBCM27wJ5HT4JXCc5qTuXcBQJEHIk/rQ5m3zB+A4hpOaU2oXrzLvCm0g9b3eq3v
wRRscMNJXkvOwZucfN55XVGwibswXkJFQPqA8hTkLbD+fDtt8lLohD9qYt4tZ6gO4TNUH1U/cp4u
ToPuM0e4mZcE/UHoRwHUsTC2SQIrbCiO+zQh3d1+vMYfXe90zN1TFPSNAcpwSQNLBtqRLGjI3ENg
SYfr4Dzew0t86O8uc+obCTyslf2iUcmvwI7W4n2MN6SBdLPxpKmL+0JiDqu98EQRYeuMKg5k5mcT
2fERX/odz8kbgXf8GNtCCs8UyHtukmO+rXZsewxuREJ9qi0KYt45l/Ab/keqEWKQcbZgu9J9Kyg0
+76+u1rl0dAhEEsBUI9Y+359AUCM1vIpqX+Elqeu4Si65TnO/yGQ+kM3VJItpieqJsuaSp+EFsQv
/S6509Oixue8x3eAvyt5qRl9lwFQS+wUzLJeaHlzeAkXdELxWsUv8lH+JPIS2JbqjovwiCjlCaJF
BBeVrzf9UQ2TduLvrRD5N10v7R2M8oauKJbKMOKbrrcT48hUNGHchyoGjueoCkzkHg0REUQFoMwO
JsnPuGpNj6D20Oixxnm14TAIJ0u4Od7kHfI7dopGccavm3gwr8sh3qfF09+v8/eZ1H8v85uOMU7K
RBerSNwDm1iUR8vLUJdmC/lDai5//0mYAX/vDSky3kDkmxZihu+gieb2uIpGw42Dxses5P9IO4/l
1tWr2z4RqpBDl0RiFklRqcNSBJGIHJ/+Duy/4b15VFLjdmxX+dgiCeDDCnOO+RUgOGmr5yD5YI0Y
SXPRXHfEKuHyh/7ugPrtRDQiDooekcl+SWbNc0AavOCAgBWlXflxFlB2HXp7cJQSKBHgQml6vLHn
1xV5Bd7AVpThOHNQ/EW6qxpPnFQR45bj2WYcZT5IldO3c2FKqFDYVMeLngCoCIhS9WURPCFd77EP
60BSE1cjjo4zglJTcMRN4ZH7HigrWVqFgx8LXzlqemQTVbTqV2rnF2Rsae3dyGTFhEYDqpa7DTs+
jhRJ3/HqWvXou7fi9SDLror6vd0OhD6Fm75cdfJ2DN34s6N7ThlLQi9y4lP0VZfrAXocq3smrYKf
wyTPj7LzAioYIdVcOIiKfWa2YrNxs9SVJnoNrlAHPytaObw9rvjRVcu6pJ/zNXXVc46SCvloWM41
ZOgAtRWXiBcTp9rpH9dgHxTJspu2gVHlKnx3/eJkBkWLcdDHu4vOOog4yUVlwbvUfEKw6LKuNYUb
tNMNQUL8Uo8py8s5MRIoCMZ3+p2J1K9trOu6YSdnrqkdr8uemjDzJGNdqL6FhhV1NG0IzUmCMlRW
PRqYQSptsECWtIIzNTHxalvXwQPyhzEruYCN9FX8flUaasXJJxB7PewCFtGr+K5wr8nWuBxDwRvW
LIFbT4SxY58Zfl18jc3DsMYfjUALJ0SAv/odiTM6GjUC779ml0DA1G8YDeW7FcnfD8LNiLps0rAD
dzLuC+vRgrGeAAVZWwC/l0xM4k3+yJb1Ut/FmwZT0h33QeaNZK66+EXii23WFNxB8JaRxuwiy6K/
qIhBrH8ZpEMp+e55BVBiAIVB7XIrcO+VMlY0ZeRjDmxWstezArtwlVM7iKkxL0FVZdtK38uISntS
AMBX5kRrEJKkbqwP6RLOr+0zbE51WjDjaRrfyknDcZIw07DYUdjOHMwBdoLNfLPyxvLYNTsV2Jgx
K/pl2Ty0vN2l6Ij+VO08wuoJZIxXuQb85L5myFa/adwd7wylLivkAVx5pI8ozV7FM5vwec/sAI0p
60yqZwIXzrNX/UIIczBn+ggYilQABbbPPeo1mozxyGqWXkildGAu7aMzK1HOQTK60hIi1TjbMUwh
H9whjiOt2ukQn0K74esVbtiv8eX/fFx+v0jjJTKN01nuwKT49z1XjdoYZEnFHG8yT3gmqszKB1vG
mgD5OL82aWvd5HwibWxdC+iCyWOjqs/Xl2AN4+AZuABPeLqp6l0cb8u3a+5oPI7Mh2LwA+BjHZX3
jrbvEvfK2IdNF1OtHRIBsVlU2fpccdYdaoRM5icDmHBwTeBlLyFGKdizyWv92CSvDBAHwFdIsJwz
I0kYf3dp7Zx3QXAXqCDeXZkWZafi7CrKBWzMniIln3ersr2PNmGEWgMMmgjpkEiNpSov8L5DpM6n
tvcBdUSVLbOJDufIdEbNfjBdHWaPBc/vnoCGml4fMmT9ZHH1Ztf3rxysdLXV7n7DgnyjKsCWr6qy
qIFkkuDQ/HsthiHU1EQOxj1EcM7bM4CJaF3zvmTfTIW1C+j+ibbEDpZtcSJfIPc86/Cx34muUCX2
DL+IzYxv9iz/fKCbPYukVbpcKPG4ly9Tzl1dMVbkZgilpUwsobC1pqXHwEAAha/lXo7RW8Aorqaz
7bejuR0+DOfARcGAX/UEuM+y2mveSZxGbs1YpkchSDwUukENVtFbPqwZBaf3IuEd0SKMXzIsa9xB
1dXt3stt9ixcPiR04N2cQVopu7Qnw4ClbiQiY8ZuC9xZmb4WRH0bz6jg9AMTOwrVXjoGJgxnv/LD
+pfH59szVtVUjQdINXVUef9esRCrtnKupD9rwDxxx5KLtooGUlY2Qu1fzfdIngcWMdXkzs7jZh4A
W9eXA1rG8yNKBG06NUYAgbWjW28hWaj1HDmyEvhhtO9U7+eHHRnQN2etamqqgpVcwcZ9Uy6KmS4V
pa4Ne4u1bbdsG0+MNnh8zvmctgk4xKx8b5+aRqWaYPqJp2gmMSvivYeGH1Zm4hvKWrEhOs8ZBOQC
/QivdRfDpXzq9Gd2K0nhjPqS7Y2FFhvg9gknrvIoN3YxMx/+ZBMJD4yr5FlBFb3LEhc3p7FZs2ri
NgH1b5+JNEFNAeJuSoyfM0enncxZP0WQ4fAvcuam10cWUJczUVm4TBnkhNBwqR7Ou4r5rlitC3Mb
sxBYJ91mUpMUXkmrqN5dLURN2g7+cnEwwa8wSzmw5GLj0kS2SYgOs7nWR6/GTkyZpuNkJSlLgjdY
xzFeLn2qPpJRKnnZs5yz++MIPpz4uRZJsoNT2LoujYs7RCvcCUNydw6XEZWMTKRNQADCpiruppwk
/bw14GPWFuFsGTrW3sl5fbW0gWfwrRBRFfgofXjCHB5kH9DckwZl3UxmiKogcFK2xMDCXPFVdD8w
5phlGiR8ByhVoNW0p75fNZcNIgimoGWDXxuRa/9wOSpcoe5+kNiZr2rxFNCslKgiFjJqOXXVuQ0a
Gr48R+xC8hr9VJw9KI+di/0vIyfGLkoni3ewV0pxVxZ4Bxlx1YeYMODmtSBv7UlkCzxGS4nVA3ss
0U6vb1q+bPqFhBF0pVUrwmp0+kbLbTKu5q5qFxlUeNaXV3dUNozP6pl8VIINqMRQWYuaE7ftnLkO
lCQ0F6+pCfXIOScub8xu0XcOuL1En8uPNIhp6KHqLXuidjw8Nee3UnsGa14TMhkknsT4OaOqVva9
vCnI4cAx8NCa6/J0QeBWxM/95bHlGhESbQbcK68RN/QYL0w/tvknExaHDVGEkD+Y2HqIz5hGpbug
WeFthtA3pltTsIMzMlOAaFhezhhBw2mk0SmfaF2t/kWC4Hx+Ha/bafWgQK9fOAIftJQXuI8lhvRM
qD286scueyErUH/DGxDmfoE1ql4kL3hhGQUTxNfnVDSPenwvh24ZQlq90ipX0T2Drp+PCm06uP4V
A/EqsizJBFnAgXFbFkT92AdB3uHVZir5ZY/u9V64eIbGaGlrmV4RbiRqxFcNwwi7o2hlbFNpFbMf
vAtQwCkHIN6ItXix+wjZgHpfM06bh6xYhKZXM6eSl5TTiLDemtIbhBXqyAp2a33xK+s+Hg84xUjh
LZmCcG5ffZiIhboAZ/vzt5S/qz11mBqoJTnDAWv8e3xfzcgcQCVyHvK3ebi5GPc8vOz4oIKRxgJE
ywZMzk1KFYxBKCU++K47JuMyPk7DJigTU4Lbz5/KmEqu29/eQLEhUgSI/Pmbt64lqE2ldvz2huFZ
hmemnkqUE9Hp9JEYO1cnsjrx6IAdH8xH/WWgmQ883KhBe0AzwCFlmJ6Iepo2FJjug8UZRKPLmUQ9
SbM7ZkvrwLGsG+s4WEiU+9Wnibm89WtUq+z65sMzCzynWDfCkjFBna30cnMVFxcY9hmZUOuOaXHs
X4o5LZrMnC/uJxe+5MjEUHrnleyz/hhxGWvjXnyTV8MbENnxF2WLMv0K//mVLGkCGpmqjjTp32sX
6YKgDEI97CUCfZrWRoKVA+x5s7ZXsnfxmSOKamy9X3SfsbSKsKxjU7t+IShvucwPLLaYT6nUs5u8
R7p3F7af3GkcCORjWM8M+36+quY37RgTGhl+ig6i0RBvdPtlUwSVpTKqMU+XRUDzPZMKEiTn/JC2
ePbP+KCc+LJhPBBKu5AgElZIbJw/q5HN8RIpmqeB4mX3fH0fTgqpf8/QcZJ4Lkinq/5SvAsnamdV
/Yxrn6qicL/YkNVP8rwDme0TXlbTxQTiHWjrDMb2eXt+CubKq46FKaKRHcoNbXa9Zcp7YhuZuZrk
8zLNurtyw3D6Wa8mkwvJPyrAUo9fqX+urF/Aj/Qc/72mqiSDSZElQ6F2uvmNpE6NqjTgN6rdMnUN
F9hOu2jd9GzXLtI9mVQIwiOQXM7GD7ValW63hPp91x1Qze0Y1OHAiUlzMsDOoL+mUGACZMq7qobQ
A9Dxjkg27aiTK8EKR3NHARngkswG0Q4BscsM1mG39gIV59tUqlhenwLEX5gMyHtorJcZdY2B2AEN
ZvAksUdh1v6I9AA0Q+Y1n5p8MB4nYtJi7B64dggUMPxftjErVnC30RxRogqTCRrDC+HTLIhZpy+4
R5GfetGqjh0kNmzIkNKLq96rv/reabJZ/xDl82QPfLSwm8E1TPtqOcVdsc7ez/dJ6LIbwrRkkx6M
YeiFP6MC97owpXJ0X1uaIOwXADDww5lnkCh3vcWbPmIZvSkIY89dq1iOBYjybt9w48/ZDw1em9uo
azTTLZjsgM/VXswPObabzyS+1xKvNMm0ml3wQtiWg6QBjQoKXc4BV1PtU7IEGZP6bFH0bCa9wJt5
LgyYJ9xb1xViSulgzhKfYT8Dqy/tMyPdYvbeafPoMfHh9GFOmw1vF+PIJhTdy6kia9h41ApiqVYs
4JleL0KPX56WTvXrbM4COXRJqXXSdywEd4xl0ZjMjBP56h1ZtLYsIAWELelaGHIqJmJUJw3UFK5i
s+0ezy09HWKiR2Ir8b/bJCfuO/JDDlE/r4ql4IoPwUHdNG9sj3gwVL8RPEohl/VM7uAGghbPtK18
Kd46fBTMhD6zGC0f8+uSgBreK0ybfj5J2O5+95ggOkR7LpuyIt8cfZfhLDI4ZJx6DjZy5kiEtGrO
5Z4c2Kt5YqqPC01lPUZhz1BzIGrmfGY2CIF6E5VPGe+24crufZaUGp+U8CFUlE/hOEdzENmZI38x
rSSZgolmefGA7l+nbKWljFOOBWtOWa65Qb6lOG1JbCc164wAPXbP6iP1XgTwf6fGD4x75xj3mQgU
tN7zznpo660q8coqHYs8TUjaa52VBLGc+OY/TH5U4Ula6ppT3WPkG9i/rQpu1OcYjk+0GLRDpTkt
82mb25qukOuGPIBhrDa8wCxpizstxdgHRnRzkdH/P+nWDjn6IK81w1ZE/B/EjDmnApz12ZZDW5AB
jLZ3lNzZL6eY8t0hJotQNjTqJsqnmyYrCM0OebI+7ukG2+BAqYkz/0nYxeAcX4dkwVR+TPcXFA/m
UqOTAfTkpNlaZV18P5JOfMJH2hfzVNomDGYTXGfdhmQwIr9/vo/+60pXJWYN//ugN7dRE/RmqioM
COGfs0pxyPbBK2G4BnM/6GLXHTI3nSRHfi2OAcfq/fQo2M3j5dMK76zJ2pA5P38k6U/FdfNWB+83
EXhVVVQx8P/7Vtfzvuj7YRj3FZtNNJe0pMnFSVeXE+J3jYIxf5DM9xSKJwuzybXWL/B0X+90FkXJ
vL3Y56/y6qpfzANIjlJZ9hpP5vhSFvfyV9J6/C9GMr539EpEKS40XgSwkEJigexc2GvmVhfBuC3O
7S4jT82OcSfLPs9wQQBlPJs95+iRoGuReqb26O9sgSSlhiAg1/osjVUU7s/Cph93SeKHwjKS/ci8
lzzjEDqMudQdSefX+sFcZSiAFMuJ34V4S9iSnvtsjEPdaY5I7YdDmG7gP+IaSAiISkj+6Ym1XP78
S383CkA+q0qGBFRE+r+54F/7rcZUOlEU83GfMvHDEUWS5V2KRXBHgm1I/M26fH5i4E/y4Ve7oP3s
ZwP6WhsYU030yjzpic2iQ0Zs+PB8zVe0hOOcyMn3iikrDJIVb5mfPzHi/m+OPRnRv05ZjAfyT8/y
10euxihqTSEb97g7QeYu1fjxYi4ynE47E6ELB1TX+wLu7/L+qj709wEMJBisrL5D+vGlRChNOLtq
H9FdAJFzJmENMUfPVGeSussfAXAZ4qzcRU/I8nb95aBZMx4FYThKFsWP/pA6kkgsySpNHB7uS8JE
eFkRDZ29ME73R2PTAydrdc94Y9HUpxvmzbwoFZbF6JTMheHKpx5lyXHKQm42kw2gu29JtSPb6+pq
XIWHEq/hu05cL4pIdkxA0OfxR1jvA2akdiI41j642MlDuAA8iD+hxFi+rO6vq8qOXuv4mFNKbvVZ
fnXS+yJ1swAuyMJ8H815YtB3T0u+rj6eAbS+46AvIXhvZQBJ1hKNh+ZhbRuegH2WW3gf1Q55IgoZ
vs2FHBh0uG5xPzoOZaS15RFc4ptPKJsBHtgZSxJeupjC5uEub3Z9tja3aIQ/Yqa2K7xNqs+IPYx2
UfyOKCrWUCGJ6toaOeXcqQwX7fObLjtkBorJJhZsQFWVV/d7IT+ph27YoCO/fAYdYfR3TMa40spv
cn75m8GYKkNVFBWRVa/2xyP9163VXtPzJRrDcW+8X7mnR1fXHsn+Cv1I8IxgrRJBXHgpeRc0VyI7
nacQrOgLbCdQ/oO1NxqbD0uKKkNn3kozafHzvf9f+idHtY5HW+VIVCQYqP8ei22qmr1UK8NeF70z
wbxI2cSrZ/ja7hIfesUJ+72MtSTcqJmH7YnZDAgvGwu3PnpVyjpucm/pLWGM7DdXlrYqhlVV+wh1
EEY2lIYGwg+WcxbrOtCmoS2/LTGjVQ94GuMPMXUZdbSxp4LUlX30Av14h5ZHZYqHN3cm4f1rEYz9
/KX/y0y8+dI3fbBU5OI4lOqwx12CHoPEdojIOfcqPJrQT51kwSReMLzzSHfsXJ6h4yQoizCms+gF
amfa3P5eJzhCRW3DxLpW4JIAN2aYhQrDC1fGjoY5UgiVtoutBVBkWFPM8MhesQGwiCEbimx0gAuJ
y2+i5r5BCN87FXCITCzx9fcGVdHgcgZ2gJNbhDMgEBCSVhvtQZJdE0NYjmYOaBzYB9ITvar1CmOT
PZdcFvT6v7zRvy09/r5NphP0r9v4eg27tIqY72rtShOQ66yyr4i10iE2CLWfq0i8cj/I3hjZI5PO
Age8Xp8u5SeB4Du0puSf5S4RW9TWEG8D2IZv8psSOcH7GP1SJknf9O84UhRaYm5r9n83vd6g6sW5
yeVhT85eTvI4QtvUbRi+ZOhI7VabfnFNZ9qJefSXCYv0XS/+v78NWevf38nM4jQ6B9Pf3tasfzZT
O4Gf/4lYOZgBv3T+30lJ/s8ppIpggNTbJUGvsCJog2rYq5sCX13h9NiDCFqIFvIcUTGjW8wjQOAj
lKNLtOMEJY4HeJjTf0GSFu8ATsmBmgGya9C5/Ae5XyPhQllZokGzj2yPf370/pwnt2WYbqlcFSIR
DE25qWHFc6Nd2jxjrwEzapvXDj6hGnvrRjadtl4pij/mEwhAe612peIO91fEbSuJJSswFVTK2i93
9n+5a9NZ8NcHuqlV+2toasH0gerCJjBcuUy2gQtraRxfDmlIR/RHP/8G/yXu8icJ1GAQp+iqYeg3
N8lZTDrJVGOOn0UrraFoUcAP2wyZ0o4FJ5ofPKYyPZKxQv35VBTLZv7zJ/hO3TPFedBCIPDBkHnz
iIyNeb2IajDsh68LU51Jlusq5kHsJreOsNLBxtgaCr5xdq6e5SMxM0O9PL/HTxL4HfRwSCEkR1BQ
TYPSPOVgIj5++YTfdaJ/fUL15je6JoDSRvMy7EHDQkAhkReqAANJ7MrWW7wphXm2h4oJFglEaFQl
84CUPqhDs4CIQ0Zt99NEyWFzd65+2V2q373T8Yap3L2yJU9z1H8f8rTRIylstX4PGlx/iC6rfp0R
VTHuAsb7ikBi415CGox/na6gvb7IfUJE28VuOfZN/pFrsg7UeyFZh8UDkZKMB7i9ZSxYS0LuYDwb
ObvIJbnUagm6d2v56FByxAb4lzhegUKn9+H4cGZxm76dWX8o9LqCr0Xb3CAKgFGujWCRkG5kJwpe
UiavzZW8X+Qifpe9EyRH9jMti4xZnF/JNj9qYo7yfdjcN0jb2boFR5QKZM5uwsSJNEBOOyNn1HM/
ChBCF7zWotAR0zsDNAbsyVdJ863x3ULhYtmJaAOAYp0L6uNyDJpntDkWymzep6mXQ8ORli365ivS
cybHd9crHJ1030L/VO/VfBuJRyC7wsWBY5w/gxA21eOAvgGKFLEpQftGxV324Hm3cY8awO79mqxv
cM0MoV8uyJpBl8y1Jx5kKI7Vedugki4vs3Y4tsVGbU4QjF2wYeYrS5f0AiINayeEV4gsz9iTunAV
xk5kgkJdUO5H5C6UXlQeQQ1gljNfi2IbGV5swunDt3ZG8SRfD0ENwMih2IZNItC8sh67Dk5mTotH
Y9tspPQkdzvddMqE4hlLD+wTWXukBSYSCBVWuFYDuw8fO/z946ZzK+WLvITBVvBNpPxGA/0ETjlU
Uku1WSj9u4w/PF8WyM8bfXYFHy4+ZVCOkx1b0ga/GkYtuVnjo2FRnPoqkMP4AAcDFSeuNoxn4WCL
R4YXFZUm6DNgFu96TRaoA/2ph90PHXjJu+E+2gZ3Y7BXJJK+Zyayh5NTz5uj6BuU9HMMNAqDMqaE
p7Myv27pf0/FgHJfQmlF5NNrPqKaWXRHxiKo6nnbiuJBiJBqZxKvmcs8hrAbIk1bKFi/wsbry3k/
A20G+tbJkJhh5mM6+doy0Ru3ZbFV2eg62hKiFmSXR/UxNV1wV4GNoD/YEdaLOYF47olJg+p8WUc4
d+fXiqny5bOCGqK5uMyRC1uo1R/5NGp8j2p/0i8306kR7q7qVkKwyEoMx7TYPxgo9HPvak6zQTl9
SUGP5OpSe233l3xeHYFw1C+iTzVjTPhj4ocPgmGL5oIGlug2UffU5hE/P4ZcAdDB8JkP+CS3NV60
rcDwFVNEm69R/NLUouKkHyx8/hV1DqJU0U/Uo44B8lgjiSmsRRjaXfLcoRilz8HjAMfqitgMurJI
VVrTAbHszXjOScaN3I4tgAFCYZZFJ9YS+YMy7Awyqd2ez6miP6YWKoA82DgUuvxZHo+oiYwNWlwG
lD8f5P/NkKLrgcAPCRA2uWLdAmKlsxa1sVz209zF3CuNVwCOJM0bOzvD1HROOE3P+JhqeI00Eqze
pmLlQrL5R8s/Iq+ldZj6xmPR32MnQ6oFqQWkLERBeVnHj1r5HoyPKViK7AuMiIwhK7tP70D2golH
KDWYS45NfBlM+q/R28/fTdK/GRwgCJU1kXglZGZ/Go2/ymLeT03WNvRIZ3Kj1EOT2o20KMhTwuAD
NoDZyysVKLmjpbSdaBolHBrX2J0V4vFwS85oMAZjCiNQX0TYxNgxbHYIo3WvnhiddKhB4V6AXfeT
2h8QlLnUFbP+aViSzLzlhiw8XZi8dvBMWx89DFIDN7yLXrMIg+TpWh2FkI4DekzwoBHqwHAr2+rL
jJ118VBjQ8PoglUNFwLmu4lkWXG6M2otjmLkxfiSk0VC4F8CL5qIatYVTonXEntpvA17DwMu/niU
HY5c7EdmB8wLVEcDH6DCY3yrw/s6dxrsXh0azHKeDxtNKGftSdGOVrItFbiDYBRnYrGHt82KhHa9
gJ+2lNVknjVfSrcXaYzhFvQQldLuk9X0WfWoTRmDEmWKawegOO9Blm0Xxh9ruBs8V2yiwPOZJEY1
7xUBZeoMEMia5QemIQ3yyBV+97EhFCVw9UciAc236qMboBliJnKHygbApPHsEanb/VJq6t9oqjUe
gz+iHstU/7CU/7pbelUZpFaU+30MW7X0r2k71zUQIgXzwQHo0KpNXoR83xncRZvheqxxPq6tyhlK
F6FIwjISvzHYEPZPzTrGp3E5IptTBpyr82vuD9bEXe8BFt1JAIh0/4zMn2dIR3H7aamE/93FKWib
wZG+gEMnvnR9jOltaWCBJJQz2FtJ/gk3pVkz3gGAYrSngM4XogS4J2aetd+Vjrhq2wXZoj8/Sjwy
FE03jQHhMbKKMsDkYboF34Sy3BWx0PX7+omg3BhSuchycXGhVil4Nrg5u0NS+cxer2zXoMdp9YL9
BBIWBLYsu1bEspKlrH9qBCDMiw35ACB+tBnudsSWcYlkkJVKs7KYLuAqsrNtOrFEuMONj6w7RKSe
4qjWHQojs8Zli63L119rGIKzuuQVBOJxskCb0QqrrHJ2RaysbMM5UK+UQHKxrVKf1aK4AeirrABY
GsPkakk/c5J8a5uV14JJCYtwNUeMTeQkYFA4ZZPcqUTdzODzNX2SAA7QipU+U90Yv62FB2zezznZ
ESyTfEzBuxODZUFmJ0sK5kXo06pZw/i5h54L7kKk+Oht6SF2xbfqTWI5Q6oK6laBkKlkieyNZBag
+PkUzS1Qx7F/7JzIfwWZ+niQF9W7xG5XWjT1EsOroru88E1YsSza/QFVu3Sox5kgLQDOK6GPxDx8
JjelvCzwjJ1XauWPL7xUthdlDr6gm4lPYjZLEsA3UCxnvLSiPVYzvJEDYaSQ6jF2HEXF7/RNgDIr
dLvd68gK50mZL1nGoPTB32/3W9A9n3r6OsXPZLa5oCtBibccQIzN2RiLd5xbyHbmGClJuZYB0Me7
kmSBdCf1W9zSR5z3KLd8iKSeTFRFvmw5dVBk82jY5ZccTsazgUrdw/M1nshazPxiJu61hQHp7enn
G12Sv7vPiWezgE9oiqXfzJ5QyYVFFY79Xo+WCQiP1BGeYigZWKJ1eKLb+mG4x2/2//lXb+Y3SFW6
KK35q7wMMsC6r4mGCssxj+1XwOrR0u6M30YhUw/5nwf6ry960+lLQZB2TSv2e55gAbvis6nPzuxa
sT6hzmLlvWdMXjMmd1kY4j5Ya5BXH7Pol6/+hy700+e4afCb2krbQuKrK4OblOiicBZOgxLkOOZr
vzhHHiUwsJeG5faz5hBWWmDzdWtSOEZHvO/N9a+BWX/2qP9+JvpGopbkaXyjUx3x2/31Juis7koU
T9DsZQ/Oacla2yRU97klegnaHG/wx6Z3tW3FYnltJHZHgPuG8nmaYpNnTgFLeAKWTgup3S/12jfD
CTLIJObBxLhSsRk3zW0rRYGml129B30THHPrnk80ccEEn04OzZBbvwiIKi8+L2LlDgtejTzil7v1
v++Cfz/Dza5OLaSzJCl8hsE4lguAP9YqnCPshgeV76/qL3eq8d87lS9KkQqPXTVg4d9cjaKPdXO0
jHpPWGOyJswOYIH2fq2fBnEziR+xvvW1p4hu4wfChL0tmYbbhk0iS3MBYuUp4UGEBF0pFFCnYS/n
HrO2wcWYZe5VOn0yN9jBaTZVFWmoAFP61EtlYi0mzJih0rXXVMDOpVyl0R3r61lhZ2t2J4RpafMr
GkosoyykXyOnyvyGXAJzJq7zh7NPz9hYn8YJwQAYzRPL7J7/37h+qprlgFIjmrfPP18ba/oxbm5d
VrsI+9HwMXS8Pb8kqRMGM5fqvVYua+r48049Y/5hleNZA5iqQ/FwzXfmHp4AKtSI0D/sEoDWuI49
FW9VkT64BIZSEuEXzVmd4UlSZbd/M0NPOJ2NxdmnhDwnB+CsFJnlG3iPBI3F1tiwiBfSbb+MspXx
UE6eG4O32idftDZWcWALXtA49UPTLPPMSxfjPBtcasGBPz4JU9jaI50MFbiNmjvRHlcBa5YTi4iW
rWzuyOWh28kz0lmgvM1j3gLqwSJVvFmikAUYRyNRPUJ96p9ZZf/8q34zkJPZmRoSdDT8Kop5c1jG
QZGPpp5Xe3EpxOuom2UouFCBLBRUQZ8Em1rVXaU+ihLeLienLABo8dHmxBHNUW4SnLMJ37rLrsxP
urpB4Dh+/PwBgR99c90VpupozFQZLNXNe6vtoq5Oa6HaU2exFEl1OJokuvNA5BdbkOwJrocwZK4D
pw68gtH7QL7adoh85B6kAuq9o+fTpLN8vuCFHSGpn+WpEgpeqnCe4nTL52ADxdfxLX0JrDn/K4B3
oT4LSuiZDm0wlhEszZF4l+lPF+UhvBBr8iAnxxCxRm55lxqWIaQdJuDOtfLbyocr2nYg59BFV34W
LvthTc8yiSIku5DXlrgMI0/sPdTCZukQy8IS3voqqCNhBRN9ls0v/aI0JzxBkwCumrXEQD7hRC4E
5rImwBpkm829cEJwzy40LNm9Lo0RZhLBShstXFg1JTulpYc2VSvfkngp636ebQ2FrmSGIjlOyVmY
NziWiUPpmEPNuz2e0OLxAj4Ys09vQxAtqkVRgm720QEn7jlwChaq8ToeHo32VQENT2AoMwcY+srE
P01hHBAqhaOOUSmIBMn5+VZQvzsBwONpJoGBEoP8qcL56+VlGZmcNL1U7cOvhlGeNkPJm3a29W49
4Vqv9gFADsImsbcpJN4OLIAelLW+zO8RlGNOIrHqPCf6CjENP2FxsfX3lhiucY4OR4OyiHF3nIGc
uK7z94lN8QajBHAy5Jr79jelyjdq5MmIq+BSwuuK0+KmLlIGQ0hEva/wiDkN8PDAxlBf4GgFXtrO
u7NTqw6RF0LstvyHiiGvUzIou3ohWYFXB/pThfWTdTbuTycS7GjH7clBdl7HkosQfeCVZWUQMxnU
OWfDJ4ZqukGEJXCOrRpwBM7wMF17x7Rc0K7TH2/JobYLOnXjt9fq9Oq+Pbr//rI3h0xRFWl8jsYK
GZqjRyhg3PIZVV9wYoPvKhpWoJkhedIAowhveoO2WvulGPtmYzX93rxpedEiQb6F/WGszXNr7Coi
ThvAgzPBNzfYRdbpoURV4XKPfOgPmFqKOT/UVr5TF4izlgxaxy+CBtbhXfnKc2HKnH6gP/pT9ctK
7c8x9t/f6H8f8Kb0aJKqrIOQD8hjOHJ9wOJTnZFAVLjFhbQBVI3OyJaNjrv2dQi/D2emfuAbIpd+
TmU+Jcwrka3WTH3Aa8LsOeyc8vlq+kXPztwpGXLkyDQmPjVMqMsXrTanhhX7Be/B0gtRKQywCSGa
sv2FtcKcA2uCJTiNhU7axajatJBVPPjABmy0Yp595Oyje5ucZr3yLgDUkUWoC2A8gbAK5FMI9pqc
rd8u5TfTDC6lLsqoaY2pa7/ZIRWaGEvyua72eo0PcuKP6sMiwfCL426KkHGzaFHzryZ6qTnzJxiy
qZ85PFa8OLCVUFXx5jAGVydToYezMfGkdThYjMH+KCiHmZFAWXA4QYTKR2lwoSzq4RnNu96LIZrS
YBe2zvAYDVa0RhdlTTY8F9QST5oMWLDhbWSLnDDFniiiJNin+kHEbodXImXuSvcx5c/XJ/3w8xGp
TEfgzV3EWaJOpb1EVWndFNEU/npVFUrBGrji4tgRrc0BH4DmGoItFU5dHwNrWjSU41pMY8be7awX
AXDMq0XYcEIKW3r18yoDjyrABRf8JNnmp+Nw+G0VaE039D8flSKOi2jg8jfQFd6egNeIW35Qcmlv
BHaWzGBx5Avz1YAcCwRrJjUVW0mhWF52VeYmHyC8DTAQ+RrqV39eeVCraZseoiORr8whNmx1AK6R
173gPBxn2opBAUp4+2oLZJutCsbxKwWSzNkLlfsIVeIxuWPtBTN8aXYnNDHcSQmgJPv8Un/geTLr
DYJbwBuMp4yFgax5oqTPO5vqem2dt+Hw2EMzPHu51SJEhZ/nskagn7McthOy/qDwJGEP7Fxkq8H4
oRP3cFlKBesV1SbjcmJDDACOSHaom8XPd8Gf5NT//LTseonYkkysIDd9hZAWUmfGqbQ/n+SzI2+w
5gprmA0+6RTVIXKL6D0BYw5jBZqV4Aaf8p256FdwznbM+ODAPpSKfT0ac9DjqcVshf0d3BESKICZ
UBIujDtujusyRkjF+GUa4/6ipdCm99+/X8FSJguEIaGb599v1rB5EeZdoMfdPmRkciIip4hWZ+Vo
CStxA5dpUJ/D1wbJf/Ggw9f5f6SdZ0/r2rq2f5El9/I1lSQkwQFC+WJRJu69+9efy7x6dcAgoqUj
bU1trcnEbYxnPOUu0fUrpALJ2VjlYmhXukvmPiuRwAVr3mxVxFFEIiKeodEtIEd0GVuYuOK1lR/k
4V3yt4m4hYLvEB8aYl9i7Ah4PHh/i+Ohl1+rnEj3Qfvk3nrClSddyMF/4EYsw9SlcRxP6W3Qpp1s
WqOWlcDS8ZbinAd7l3nCoolbOs1zk9m8FONytu5j2+/V65J1U1YXBss/WkPTG5icPWInWHHXm96p
6w9ihvPDErSklFdL2vmdvG2GpwRgoIjmwsvfK/UHCOLzyib6uzoqvDrmViyDLymdKvS+0LeGd4Lg
WIYPbbos9L0UJfMQ7ph8Vv2lYOULQ1j/fd1p7Pm8rDVSkzXAZ7Btvl828xppcC0FRGS1TSy7jl4t
9xjJ64pGiKc8/PeLybpuKYRjA4eLSfZjAWu32k72TkWzI+AgyBEzJkTKN9p63f7va/36Kb9ebLL1
qzoT0yBEyW+cTtYncchwjvgIHUTjk5OjFsxa+7nRvvBmc/3SxceF+nXTjq8VHpBijF0NgLiTUi2O
taH22gqZcXRbpXCOu00ABG9MYYRgmSDOm8I6NyHhIFFo4agyMMmU41HOzwInnnfnC29jvODPGyK/
VigX6C5NUoWixNS+HrihkM5zUdlFd2ZhoQ7Wpnvoi6q3c6yXDG/afGnCFfn76uMv/+PiUwRmXsVl
ZRmld6IUNZQz3x3pSy3fhcrZAcnWXnrYKUp/fPuKOM4w2EwjqPj7olaSMOlkJ/dOjv8QFx+N8oIo
SpVhfeO+NMVZoaFODj5HFu7v5xzX7/Q5KWRoZamQDs3poLWOY9nxDMU9RcUxw3emXnvt09+X+AFv
+3y2L9eYPFvm9W0RKKqLhfAJnLTAUmLSwSYScbFIPJu13IsX6s3fVvO4Z0UqNE4haXLNUo5Mz2ng
O6i0haj/QfDinQNe4JL99+cynL5BXQOji/Q2/cUpcJDkSBgcoXRPgUmXqqxmNRKcnXYfldVeDkyg
2vuKiWeJWJhFUSoi2Yhg9EJMn7sGynPvrs0UpdvkOdUvfNvfAuX/3tkPh3Qz9tzMLSs4HyTauOT8
/9jV0efKL1zrt/et62SESBwxihPH3PbLWdAKVSEVbuieiFt+tIalxdnDTrn4UL++77HlhXDAmIJO
fQHMQnWHTo24kr9pIGdpsLIRyfWdfGEZzxJZj6BvB3Vdt1gev4jNWonOVQg+3DZidcEtZV5xoUD9
LVh8vaXJiWRmjtWLYuyeBOtFjLdi9lKaN1Vy0F0ygOYYIPD295b6bC5PF52BGailj7JShjQ59DWn
yBSn0kaOCIDwYZb4p7Cp504Pw33b15Qs+SJD0CIYmNWhsdPj7E5nt+2XllnMI/A8PeRbCCFwpH3t
KgG5Z5Abpc22BQBnVagwGQOdZ8SMQBEFj0WDn07PQQt/Ae0219/R+vz7mX5bQV8faRLuNUvtOzc0
BTsbKH/Q4tup1TaDbpSc/r7QuPX/eHfT0G4khu6CaxfsVt4GxQNBAeC81q3/vspn5PzrMmPE/7Ij
wiSUsipUBfvzwyANQOhLs/W4TgVtWPoxB2qDm0+4cfAKlCrAKcZTUDF3zehh3pvWsdWOfn/qgp3g
IHMVsZyZJGsj8PPt73v9NUJbisK5b+HTAzbl+73matfKnhNxr2q7SCty2TnrSCyOIlKdmAW0xr+L
gfNHb5hjgYU7MtJEiYPPmiQcee9qbaJZjj0MNyntdvVGcvajNCPYMucWsQWjPXggtLBnRDpRhXYC
7D+kUNgH3k0x+g7mz1ajr/piRCzAHcQgS2xnUrbkpunO5mDgUaQVMefKt9nIkOj2+Lhowb+OFkv1
NjC9c09ecc6MgwYwzUBmCFtEXN7504TMmZzIgS686V/OeQPk7JgvGwrApkmoQL+m9LIkc+wUBxp/
3WS04lt/1hfNVSA9aSECGM8qLYtWLjcXLj1+xMmCNJTRh4nSXSR+Tt6335lS2vWJY8Pqini9KO4z
1zyCGW7aBbDhurIz+SEdLiyuX/Y1l1XILVUDbZppBh0qaSeEiu/YrnBwxibdcHCc1yBaYkr39xNe
utLkzO8aq868JHBsUYRMhE1OcXRHgjhFfiv81xp3XL2AsRHUYehJ0jzezJftPThZJNTC+DaTY2YE
+zxxVhXkWkFnPgcaPkMevXDFuVB3oIZi2BbhKlBPqmL7oDLxRC7ieyerN6HlXOUe6PmVTujDwR63
VXmth+NCfMBlGgo0gyTTuG9rfx0qyKD4FfB8IpZiDwA4YwUDyAZ5qHTdtxZdLWFR9VTcqcWUoUE3
GmOrxK67YyM09I7OMdYQYWacAnRbXE+7cDD9VsIYGpR5nXkPa02fRBIqNqtxvdKxA8wiQI0qe0o0
Cf89YY3SP8LWgSnNzHQhKReu/EOAYfwg1IPYoKAUQjo22Vlq4nbUEnwQdcgRogedsBWMZ1k5Kc2q
ZRSkbFMzBcqBUBDgH7+Yq8GNah5rtF1WASp6Uos4AaB2hvqoFo9EMMgQDCo+GsB1jeOtknbuw6mB
Xr8eYG3/vXZ/SSEM3I7IazBFIWedLKcgqqBwlrJlJ8Fz2YA2dR7b9kmVHlL/FGTYg146bn8kh6ZI
0grXRGM6BwZxkkFkTtdG3sDxRFKuJOXi/2WHDYRf8gArvLA1fwAEIG5oRDwkqZDA5P9NLmclieon
JScM66LvQduj8+tA3wYY1KDeBd/Lt6mwzGbuZR8a8AY1HO1SP+LYTi/Non7ECe4F9ISkwLkxdXi9
37duXOVa5JaGY/PMeDlEHvoWc48cUrlkU/SZh32LuVzKkCmnQe7BtdEnIUlqS2zZPMexHbFdiDjA
Nsz2ycLkxF2wNEthT0KKLH7bn4biqFln0UNWDcJ5KS0M+keFfPv3Ovvt2b/e0GSduaHnpk0qOHbb
jZMpB7GffFehM5hf+OI/1OPGL/71SpMvXrR+Oigaj07e4zfPOuCZQjBXkYQ+e/qigE53HQB14TLC
hM8a3U6FceehKShadvMPOHipogWDyIa28AFX/P0egBJPj8PP+xurCLo6dCknx2HSQcPPzEKwJUIE
rGNSaLeFrNhgJ62chTzHFmUlCa8mNsWR7+OEYffaowubJMze2gaAn79zrXxNFbdrUXHOs35rJHt1
eO5A4FTC3i0/Kufec+tZIt0aqLH2HcFjuGcCyCsB+6uP8qmIJDRbxXkJ0dKR1X2lHbzhvsXMrAKh
WyBpEND+ScKzXL6WyRZV1F7eJvCN6vTQoOGqGa+9ZrOqpMS2BhAL8b+q26qgEh14s43zJlFvyskO
LSHXTrRjiuqb3+0Vk2KBMqFBVr6JFh3tdr19kSQZGDF9cDyE3fZNtCCZ0FeOj9DDHDIkq8YIBfxe
LwCPREu9rW6ocIxmbTXiPruN0YrTY1Q3rKNJSu2jVhSLr3rdzWpm4+3AA3hzhX0Ghz1JYZzkpHB4
Wgzqakxt3TY6WMJ90aITBMDN8QH3usBZSNCGAx+JyjJn1qD5y9qAyNyuQwwHx9vJQ3TQ5w3dVa37
8NAHSCGGVcIOoAPiWaK1wmYYy4VDKOJQFuavA/IkYbJPdVjtZbQILeonOM4dOJAU7ZTGxKMIk3QJ
PxW+WKS/5v0LSzaPkgXQtJWl7QXS+SItlgMOCTF3wccM3IOkeeuOOVyLuURi/ov4vUXn4RdPiYrx
CQ0B7CEfrdHDPscmQYlsCY3E3OxWksa9p0A9qa96Z62F9NNSfaao4UIKjhU+r6ZFYyGHGx488Kti
E8NyvZsJIJQbj4/GZNyL4cYRQQu0o9oAGikkFe0kpiDT0uSaNlZnVgtRwbgxRr4dTp9k7Xocj2s8
uGk3JY7azY4d5olJll05IbhVvCA1XADcBJoAtSTCu6Yg3YWiwZrZlKzt0K/WfDFo+7iin00V0jVM
DVdBoBjKrktDPHhwYgZuFqMoXBQS49mV90qG9819TG4taslNU+jHAkTq4Ohg/Hz05uKbVMuWrVRc
y059TbNiwMBC0LYKYndm5WIIjkC81SPnwkyDjx7zMVyp3BaGuhSxb5KErUh7MjNdUlr/yi8erHAB
YTh+Z2S/LsDvUg/Ups0BE2gSbvP5wtE2ZrEXa3zktKsKPHguvetofKQlDjTKMoj1ZcjEvafd0Hzg
K2sx5MWSb5sgaS9vjHkZ64uMVrS/E9zuRoq3GZ1K9IZWoQ8+BFJ2/ZARG0y0RtPMRH1vWFR4jcJ9
gojRd+U7Rbv8QQ8oaF/cnsYr789vxsQcxTslXxbJlp3kiPKCUNKU2TGAe2nJz8QFjg1V26O+LoRr
EAKJZqwq/Df98ChFxYptQ2OWJmkuwIlv94kJPhVgthjhwDGuFGhJvlYsVOdFp3ZSPWsTsZ79EfNL
EdhnKaR9lECEZzp2Yw9YCVEPQCSiYWKtd3Q4+gW96QKi7DjuGP9Na76oTOqEeEdI0iRxK/q2obyY
6BdY6UEEbpJAA9Rj+U6ARiBkZ2jdmY7mGpKEDmQbEMw6a7cFba1ZTDcRcbUeNCDKcfwqFRXF2X0/
6HZoPHuGRVvtNidgCBIwTTYFmqvXLpJ/sgb4HysQxV+XzPCkjoCmmMvUeomB7eoeJB9QXT0TJhE7
0Je+HYldMc1WyKzgeYWmZMesQuWkAfE2vLvaOhmwXNqu2Aqtce78RxOwxZDnRyN9UbNbXnIU/pPS
5spgjCkrxSpqOnhz1XWGbEwUpLPYwG5AVJl4kmuZdqsYCynKri31gaIhkjJGz2gbrfhFoQXrOLDA
7jDCaU6MIK6CdqRcBYz33zkqLL4Dmzgc/V/ghAQJ0nQg/NUBxshwXyh2Bgc2xi1UL2yxmsuGbSGs
H3ATJhGdEcCmACxS6M6qNIkqqKoZI3BoS3mIAipG5o+KYQ810scQLxjHBbzQhCmqDw+KjUVjekDa
RvLUq8j7gAi5ULzoCrDn+CMOJnY4w6qhtm3ASBvl0QQZGxBlKFWkj6g+EEZookvicxS/Ij6LqA/2
HHz/JpJ3mRXtaHFLqr+uoGzxZVwT5zzvLdTx+sb7S1UQ8WS2VbgfEbLohSbxPPqVNTb/yn5honVM
N9lhdGiKF7WhP7O1H9kcmmkqI00ab+IkpdGioqLkEUlpaOgqmNuFGLKnvrWOTabvPK4ewj2I0y2j
b63xT4r4Lo+FRoemdbUO4QNwiKBlx3h61LPWmWCS+Y6HTGXpr0ED0SRFVUB8lUJ9ExLfLaefN/6u
GFVctJkvATRO9kF9yIZTnmwtGs4eUDVfvquBmoZE2Bb8e5aa+0zQd7lAZxTcDucz0nu+vEIgteZL
exFVKQ9AKqJIiNmW+FxG1bLVvXfulIZi33dwdMR1QM7SMFQz2seiXbuY75p9eWX6o/nrFeEdOSl/
S/xXrOpKcR4LL1oKzs7wi6vWeRsnRVhLxHwKRAA2achIHW8HYnWdvg2dgpPjhwdNF17m+BLGUz+t
97KGJWLzko2IWZgKtdkcM/IfP26IsSiWVS9aJ587dOfkuJx3XbeJ6KnnqbGL36qs/bAyfvkwEpCF
pdY/pR7m5J4Dvix8SOQbzisCIY9BICXprqTnxM926mhe2C8cfNAGs13SD6R5MzptKNKx917yRIRD
eBrgYzkxQqzASfnnAelaDqYm5FxWBixItHKpZmhehNK+rSiti3BnRLCYCtQEFoHnowej7qkQFpxH
ildvzAxBWICNKhyctlBQjN33ZBOoIK3+znR/NvfGRFdDw06j+gaiPSl3+liPm6YtcOEgIyTzRA0u
1OZaXs1mbb3NIRJK878vOe6DH/uESo+eLQ1Fazp86QXRHdqWJgAdVgo9igwuyNFGN/di2/hH4czT
maIIbIa2GmWs9r2Yawwp6wstoqFWnThw9OCQYJXOB+PQY+Qdwhz4++F+q6BA4SuA8E2NGDC5YN6I
Uq85GoYNzZxtoZC6Ucb56n3lnP6+0s9myvhsSNEzloP5AUvv+7N1WquZrjxY47ORQ3IEuwGa5GzE
5pWzVMDHLdqbp8y4RMP49aV+ufD491+aW4puCqXZq5bdts+yeltawLEo1LCUxbAKbFkXXkIxjNXW
dMnQjKAbrDI9giP//Ypq58d5m6Ndw9x1RvvfKocFiu2Oe6UBm6xtckDqIvoSyb116Yv+9rTgCUzi
OhBDFHe+X7vJvSArkU6zaTVLFX6cqPHaBUw5CLGdTVH+92cda/4fj/rlcpMFNBR6JqrtWOS6Igk5
AkvOfRKQ3wSP/7cLTZoPkRlqaUk/2O7cMX0jsAEcqC49zi9vbwS/wNkBJmFZ+uRxqmYQ/d5jA1JA
y4B7kxO+iuw/y/sIa4QBLjVef3TQTc5eelYahFDdJIH8/rXMypFqM6DLW+sIfgD4HgzyWXmfKdoh
TSDNla7dBOK6cLACY/eXIt3QjskfR09OA0LGFTER8ebKiNjGiHmOgLBh+pj5eLtzmFRoGhw08HWN
gvlVsG16OGsGNHqs0Dg6c4iECZF0LI1aeHgR4gLEtsJ1OKTLrZ7AmKeFpiXc3EFxhquwbm/HXo7A
FjJQCnAaPC205X/+1rwVQGPEJZEJ7GQND1YgDDFACttvX+CKuuJOqF7N7BLR55fgp9PHUjRMiFQC
0yQwCFIcZ5LqIDGlnBls5+WRLx1DyvKOfz/PDxgc7SMaoXRmZLBw9JEnVwL+A+0zIPblNI68UX3A
O3om2uZNsDIK0H4t0DW8oRO0wHW6L0D9Q9WY55azUrMWgP59pdenzk1v3cbWBupk0KM+MOAhrhaD
tFaSs1afXZK2nl/TBzKdqXmIeGbtikvXuh+lHw2smmEHyBSsSZkgVCEvG1xQjds+v43Sk1xK3Nm/
vx/8B8vLYhYmmXD8RPhUGiDA7+ubDoMVy2op2+LYfBg+aEwudYB0fowYGtIAaVmzlVldUoUfnAPr
N5uP9X9CXBww6THWCVblkt/Pql7hp/27xDyn5O1sxSpzDmquMF+MLxz5v2QZ3297EsAtZIVoWWSy
DVCqbYB+qR86i75S0YHA1qZ9qSi8S9P++21JP6MBa0MlAzCoW8Yg9P1tMdBMeSm6ZIf1KaIYHUil
RPLQbJm6b713ynAka8392Ce4cOXxgb6Hca6sW9StDBtgZU7iEAkrQUiJZbsmaPj1KaFxCUoHEE2r
vfKniIJKgq4WR0l58W3/PC4lHXjLiNpR0eX+1E/4ckDLody2jZFLttm+6P6jJx9yA0U/emuqMirO
b6rwAExqQPY3VXFH0C6gxcyfgYAbQAaIoZ5o8f4n2zNMosJ3NUG0pZos6BA714b7XDVrB/pI994z
mGrKBT5VafOiJjdlv2z6k1H9S+OXoliryq5K9rp6y0/DonDzG7N7lltAoOZGEhZx9Bryd2cKoDjY
t+FZ1a9RChDSbRfTfhJnLeJgHSBLJVsqkk0dG/TXmraNg+sOSdCRZHiSqL7LfaLvKn0XxFtXe0fj
T0HCgIFxWs0B4AzOtSahV7BWnU2Z7C3loWivvPBDqo5VefQlGr8oSo62o+GsNvd9faiFx7T+JyWn
pLwPJBjYGR0Bwy6sbeKf2+z2wgL7mScgHQG4GljRuLq1cQ18+cb5EJaOYCiiHVNruHguVwxoUZap
bd8F4t69BtI2908CVtuhdu2Jz5W/RQxbTd4u3MhvK90EkkYwZtgpflqcfbkRCpcA5mXHt/ZeYrQ1
4/s6wHi1eQO6VNhFBRnuLoaQNLz+feFfQ6Ep6yo0G3MEm4+L8MuFRb6Aq2KIZleBdm2iJcjk/AoU
pto8i+GrgrBBCRbRRzc4p1MX0b3Xigfej9GcHZpcqgi5gU7W4OLYCueyEv4NPkdEz5yBTVHQldSC
ZPH3Tf8y8gHLICFZQnUAZ2U6VxCzpGsVOnx2IXcLg4aSH2xlfNWZvCwtOnz1wewOBQ363tmX/otP
2zW3noN+Sx+WoYwuR/P/fkfjnJrxItwCTpdJbuAUlpq6rS/aZrxrGEeMLj4Zc9mNK65Rly2D60Zd
ydU+r+0u3CaqjVeVly7TdJM37xfu5YcMFscbEQPQ0liQIlg2uZlBDEneMle0kY5sXdvyT5H5rniv
jXWfIrHNLM59kpJ61op4CPyrChsMeF7eZ80hu/FwraW5INtBemyia1mx6Y2mzZOGFrqUPGpMGhoN
bc98lxR3xnDTQpTW7LClm4hHFmvHhB5j3Jr+WwkVspWRUqiefOmfyCwjiBEZdEG2Nu/t4M47fHt6
LNGE4cWAIenfBQ52KQuvfTa9txJV2ag/xzgqmm9q9tG17SwzfEYV931Gh+Ja0Wyd1NArD7l8xit8
gKouYRAuefsovrGKc5WjtQJxHNpga7wV5m2LegPEw+6K+j8abCFEGYuchVvsgptBP4TafSgvUbGu
6fsYGx2fPyD9UfjaVzfevwYrobR7Z+qJOkGwsCJa0qOZvP5c0LvHbVSgaLPQLy0PnfA+Sn+VaP4E
3V5S8cE4du1Twz9xBagvPkLUAFL+/uw/GwLkMoDVRtU4WTOm6Na6EWTDdUuMm2Q257wEWSOfh2jJ
1PFigfBL1TyiiujRcT4bMCgmKywWDTPP5Hiw0/7K80nUnZfcvxIeKnIAL7jVK/ySr3IVRbRLM8+f
pRBAJhm1FsoOuhHiJGKbll95puQNdtDuyAgiyxYljDlPzFeBT+Hg9fdb/QkxM5E9oWKFcE+g4ZyY
xMegD+WSMAMGHjmkmQDfE79c/se8CQ9a6IUjtxOb9AWoSPeuwg3ZmuNRRc0Jiq+9A1oczUvo3kgr
DP/9k9O6UPkOgDJMqJLf721QjSZT8hLZmvZlqMb2QadtW+UDq1i/uVBR/6AjEVQsDknL4KVbBoXB
94vVvR7Wg1S1NhbqCUPlq/QVeN1n83SmkIu+Wg/9M6MW9blCWhNGyRsy+/09wXn0DkAVMFrStGYm
EjzCy5SRwxJmijGrHlQAPSdU3zwkbJEPgl3FCA4rKRiyHRbfM/mpfjOiWejPhHvsBboXkDzmI/uH
+KKSGUWz6hy/M2dQ0CybCfRwY3QHIeWjZuw+ikj16KOLsPtkka6fY7rIz8Fz8g+AivFeiowzoJrn
t2j54m+w1+niPtSY+N6FR+WpeeIHQnOW32LC8arc/b22pE8Y5CS/hd1FOTlS0ZDWmRy+pQeq1nXi
1k6sGXK3Hnw0b7EwjuZzDq3Km1OOIPH02NyFW+3Kn70qV8Ic1dq35KY+x6f41J6UnXM2z7xk5bG6
gyx/P9yVL/IL/yF46s/9y3N6Gu5yKhtp46zdU26354HB9rNvm+/ZLmIiS4WDDyRSKwTjR58ZtTLH
Tk+J8KlajE1YMsZP7m+7cEceN3J0i6yfwc1HKAb5mJjhK1pqzow/mSRjzojvOcl4ReJgzWLSBcbs
A79mIeOq085RbQCPxzKgEa/y93MJvlQ1kr7QYYURydtu1FF+GkEYSLc15DU4i8JMxiLc4IuFImrk
F07vX0KnhSw+1FfiClQj+fvSVlrRyRNFa2yd+UGzUZxR6Cd7cR6c6pKCxmci9/2Ty2MAo6eJGxtV
xaRh1AumlDgNYVrNz2qvMtLAgbmImDS+mW2wY85lAVdpWhqfySh7fQJis+xhlYY0GsIYAJxnIUXU
rBTWLTjjLAhWWYakILq+LtJ8sXWqEG7woA9bxkObPRrFMLfCs983Dz3qjn6R45eWXjPIIXWjw2nm
297IT26CGdiFmPETRz5Ky4F8AsIKPIdj6fuL9Yw8i9rR1ii02N/ioQmaoy49MtSUc8RSvB6aZb/p
xFcX6qCrYlo9yPvKh3cdwC9v47smHDZ0xvBdqcPF37vv50eXuTGJdE006YhOmx9V7gqBFlkdSMYN
WdS8Rqg3a+/lPF0l0uNwiZVrjoto8uGpZBWspcdzU5uWk6YrlFHfSq0NMnldYIGSU4zlaM/VwHS6
xrBdZQNWBjxKeV9Hj0NRXhs1AobqCWrcvpNCiJl4xEdItjWPbiGtMKsJC/nU68zzgxpXPHcxYkRK
CjcP0XQ3bMB3vDuF+i9V/G2ACHwlnkoLjWoUrKLbXkivkxwLu/KExZsznDgCUTpKFo33OGSHbBsZ
Lh46jJGb7rFzLb4DgzK8zmRJ2blevfeaeuWW6a4Q34awBQjxmCCU1JTSlYjkh+9emUgwmmqLefqw
aS2SIyw7W0d5pma48lBcSVB1qIv8RlJyBL4xb4mtXTEY4IgrVAHlXS4ap3aI139/d2VsGkw+BH0M
ih1E3zURHervi9JxHAWULszJCnUDq4HBiQONJhJwWQEm+nJtL94kMa4QYr5WuncMipCZJA7Bl6Q9
QrMTdYqt0A1XERhYpmgqyCVLeDDEYAOcamkJ5Y3vIz2eOKcWf4B0xB8r/YWY9Ynp/fEYI6GJvohJ
T32yt1AzFSLFTDvbaHdNPGcuIxGanTEJ9Y8Gnjuk8IMy07W1W+7MJTP0mHP373f5C+QQcYYRcwcw
lEPss4XxtXpMWss3Ag6wvrxWPAa1JvHGfHZk0u4lOcQV2fdGEtd0/1d61y0A+c4yZTcIAuw6B0m3
zYUb+tmr+n5Dk49rZKWi15BD7TxeywTyuLyneMnSjZMcW3T+3SIlGcnnbLa/r/yTLmISzekmIhQz
ZuDTeJLk/iBnqtfYBkecZRqbQrDg0S9NBQsT7U5vbTU+tPWLgeh8PjyjRanIb6UsYrCIUSb3CIM4
1skhvfS+B1AWDuWC9i2QeaY0GSq6nn+Vp9fgDZDMQjkzkveDqwFfkB+TkZ6vblSvXZaglf5+MOmz
mp6sNJOQpYM2hjknT8vJPjGHxleExnZSCPHpUwJfcWCB+3hgBpWwyMs3JsbcKGUNoJqQ7nByU/ji
MqB5g1wJErVHHbTDqOGIjgcWPQnyHYL7VFlXzrmvsWv03YOWpzsRx0/hDlKAU6EM2BlIS63IkBZa
1swyyMdWfDLDj4IsxDDhGmjYdror6OlRcG2U25K9WEVPFpT0yI0o+hCa9sCOYRmjwveggM2disLo
3u8Qb8KMIvbeA6Nd5HG2kAVxbbr9WtCfAqgBklzM84B1jBcnETcGr9I0/azp3gQkLnO0fFUAzBLC
ASHmA4KWLFIxX5lHBY3BzojWBD5CuepukuFN8LWtka2DBtY9p7Jfe1d9jY2yjFXSvZI8tBIm0Lsy
127Duwy5sQ7REWUw5k761CKJZAqrTnkqwXMDqR27uwa/WenlK7knyTY2OVLQvlkBKftQ9IbWzWvH
ndLdpsw2ZrUhzJ3uJpdQgDnHiDPW9WOM/L4c3mcO0JM2xDXdu9C5/BSa+bFiqEok2I6crNOzDi/D
cGC81Nhu8Sb01W0TO1tF9G9867poPPZisogU6yYXshOGAMi4FUdLyheKFKxqTpi6itY91ZV/ber3
BZmkCldW9JYKAs0p2EmaxbMct3YCSkHWHqYntQOtiOpgqNE4sBOwi1m8TgTEPLRiqcTmUlUHvLnD
mdkrYI2850Qxn3LgK6pX4CsDfxE5J7UwZrEGQytfYovtd88Vh1YeGCDIqOqadpXkh8hs1i6ODz16
kMmwTA+ZFaxktd9aKdKRrrzgA4XJXaqp8xqFoL4qAH4UgCR7GtX5PLSyeeJjvfeRiW9m4s9R2chL
PuvytgM1r+sozQAnCjbjR5aBXLRsBz96lqrswvmh/Owuy+jcofYPdXOcg0x663XE6KfNNDqdUBVJ
z1REXnBF6z1bkZFp1NW5mTCWLq5DapKYA0/DDLDZ5RzU4x4oETiosvhQ1zQ68vshcfJZKvQ2cGRq
gndLXGvpORklOEeLpfhmpBEiPenEm6p9ykjvHDPbNfSw5fr974D12bSdrr7RSpOu7jjFnMYrJ/G7
wpOy2nbTm8rKUCRBytwscd8ZdVlmiLb1FK6DtmhoNkfhqtUfKD9bzC37IvrMWuAyLnQlus4GvNQa
q0fs+0oVQpxItH9RuQJkf3CU68FS5k5MQ88RFwH+cfU2AntSidkcUWU96udDdzf0xkrKSOW8D1lG
PRvhOfSJWL8xizOMu2VJ6eRm7HPVwGo51VaWBIJ9HUcXJ/Bjgf7ztcDUlT/7vNPxZSlpKdOOpLZb
X19ptbgb0Lb1Um8VBRiu0bCN21c919edtIukGAAfBXtwG7fA2lSMZeSnwVUBptU4z4DeU2/k+iCA
C8ubXdJEaw/YcCjeggSO5Ot+iK8VVV6bogP2lnmusbIIwWy0KxdZeG3It21zLNctdbkBGdKFG6JX
Cln+NZweNIRUxEYxiK2dTJ75GkN11OKEHrupldTqWHoN1/B6QAqDrVkhPhfiadItke9zpZ1Wv1vW
oXcPtXQP4mFemUdBsPMWzNasx7zVMDZy/hphV0BIHfD/I/7m4ptBomoYx9LbxJjVNeZe5AiQnJxi
mFqVbgMNHpCaqYY5ciWpM9cwD4l3oWAac7a/PtEkp4thEkm54NW2579W3lGJD4J/4RK/lD0mWB56
dohKUJFNat1BL42wL4zKLodnK3vM8qXS3FdmOiPqUWP/vRU/UUjTB6IRjaqOQfZA0v091/Zzs4vD
oK3tyMR1IF7JMSmAD0gP7Pk5RijTdOk/ZPekS5Y3rLsWQXb0hhwCTPKf7Wcsc3SFIGOWRgQhtd/3
m3ErP21cKapsgNcjhwl1fDNCgnDbmSdTOxgCnguOcjXeQBNrz0V8+vtt/PLqLd1izsR7Z9Y0neeZ
VaNZlQMF0M3OUU/jRsaIgrfvSw/jSfPfL2aM5y+HsALnadJa0qRBCkUrQNJBeDbMK6dguq+NWviu
e6/SXfr7ap/Z7eRDW1QCJI+gRrDzm7RlB91IEgb9lS3AB4W/kWq2pqXkUO4sB22UMg8sjBcatjFq
gHUIklZEnzBBbHAY5rnvryJKltpBQQr1J68G+hmUmwpLNJceU1QO15WMb6N4b4lnI8aFzLrQi/sF
C4G+o4JmFkxZRQQZ8X1x6EMQyTBlgXIaxzaE1z7KWoHgrDQfjra21BHxKdRiLlTAUTClEnNWi7WN
zUdZSvdmOqz1GvFmdPQGd7hP83pTpaPpufGvSs9O1B8MtXpvnRdfeNWrAdNheZ5ExnJQDy7cOInx
gV1FGyCOsOTkncV7k5KQqHuTU6M7ElbY2TOjuZlrehcK4l8SAVAm9CaQPoZnOeUIt3SYk8gsSrsq
N4z1dWoQvGVibyeLl2rv34pWrgPWhLobotqUH2uV+A7prVLakaTPBvTD9BzxfTz06mRFkeaWWNdq
BzdQZ5kDwILXYnnQddNlElxCw/1SKX67lfG4/FK6AvwrSlrryGZyXlk9TCjg7eoreWOeaZsmHdC9
pKyWd1L99Pdm+SFrOwYiU1JpPaAnynxusjedWHdBNaDTaFXi2ZOuG2DVnYtipD4Dd3RTuShocSD+
D2fntds4tq3rJyLAHG4ZFCxbsuTsG6LsdjHnzKffH30OcMqyYeFsNBpYC10oUuTknGP84w9zrhHb
ysxhGCATS45PpVIhWHmLy2VJ0GxU9lS9V+K9lmlebCwZSaQDzO8YSh/kZt5ow1OvIQcWK9XFYIYR
RkT12XkdrPZmvk9FnCmrwOvDeTXLmGj2xUavKfiSyg0SVJqjHUOEkQFmTRIgjTJygv4p0IONxKRn
SB2gO+RlJQKadAkQTb0ymFcYSztSXTs14MPYF+7UbmN0TXogHgyx8wZ1nyIq8eWeAhqcuUpsEUVo
JnB+I0QPSeEZ4AP5lumNYPfqdGET/nkJ/vPwzxCC3PCDQpegRLTGQyTsJQoMmbkcmSjW22itNPNF
YMhtDA+FknqVcXPnJ9aF3XLBeM83S7SKFmcwfkeGeXYQtVZKCGtRNYh22fBgrBH3HgpYul1YaD8Q
hlhocFqRwcgKkKP8dY2XikLuiNLjmSi8ajWWtfclXr8dCGEdJ25AZsRy0loM939f4T8BvxaoKjsK
Y0IN24OvF64NMwzTyaiPSXvd0BmJ9YPIrlj3WzGALGBR7o6SY/R7Mqip1lqBrS9999UJ8OpO7Pbg
sqzaS4LE7wewAosZ2Incx0UruryXfz55ucUdqFel+uhbeyI3iCY5StrOmjtnJAHPupTN9/n3fX3P
y/VosBa+oMj++vV6WiP5fRWJ9XEp+FtzdEc/X/l94gV8SnoVuEQYDCUBIuPrGPwn48ccINTKOqcw
tNUYP4hDdSfBb5Ky6iEJ/msr+MFYjKQTQaRQIOlQPAuLA/lh6fYbBIVD1bimCynAHpuRZB3Ba7RT
Csx6HQYZwC4hl0Q2DUgbRWDuoantQR/uYlFijECiIr4XzMIx/22KDy0zVhyFFkOIOI1IOlEd/SK2
ZPEAvj0g8EtNZGDNOPfsAelqnw5JXtfHYSIgiEVgke5g7rsMD5VAWMEmvViSfj/teCe8fXB4Gca+
enbON1ZjTIaZ10ezOVXtfB1TXxQ1MjpFvMv9Sza2P644qIYQVRg1sLy+rgAr6IVRw4bkmCV387jr
qoeA7X7eBu1Nq1w40X6owfhp8GGAHxkmfiOspV2Ul5Na1gsDAOsEyqjZhd1705f1PpY6PMlT2pa9
YRxVdEo9fr9aaZBE5FaluU54yaZGPj0vmRLAxhSOKa51kHCyWPo7NmxK5cHLoieNJBrkDl7UNc//
3/vGUp1Tf2FXApp6PmQuqI71MQ3RVI2UhMl1CqZMHxf2z8CmgDR0d/uuGVBxRbZIEgBZHTn5csnW
qhtbwAVRI7DhEqj8OeM/X6bYLdDFwL/k5s620VTvWtHIjOpoWvsGG7QCtEk2bwtjD/amk9BBAQNt
Ztr1uC9irGytZKI0xVUt4BPbBnAFsUbS9vGl/f2nG2Mzg5m5LC+oY2cHSZj5wGlTUh3T1lqFg4nk
H6pejWWwj/iEmCDgJjCgawAaa9o2IbFpM19WfqVwQCskcdWMg0qOg1naiXgr95eGbD+ctpCLKfUY
sNEbILH4+gHIdZZnUt1XRxEPflyB7ixjek4wiK2IZlLn23T2sV7GsR/bo+Y2kRoav7S8KobhRg01
98Ly+t5fczfLt88WAK/yszD75wCwpKiTLSzdYWmtSwItDDIs++hFAESM0R2JwBqrBTzV/i7awRxm
Jza6NhT7C/fxw7bA6GkxMoPDhjj+bFvIDC2s0hi1uxXwUTFEB7CUwnUyBStWkdT91cPOQTDm+OqH
Sg63kZLFJZEjRMDdFDuzITCVuzSa/mFnXOZhJgnsFnlg56dj54etNft+uTycwVScbngJTcaijVNd
rIB+vBbAI4gb5Fa8OL4ui14VpBTGb3lkvJlayPWilzjeqs39SPbZ7w/7x2f9z6XOnnWkKoFMZb2k
KGJERCahsKutPUNOgx4rVC+82h+4d4AqzItxVISwybH/9ZcNUiEbWbGERZX/xVa7L/wJ6xN/XY24
UmvqAUXFRmylEz70siI4czzjWFVBwJicJiGdB5eDGAmJVj6kPZWQQlwarnKlWwcmhi4CgbCZl0vl
Q0S18PuD+oHUtdw6lEoQGyZZ+lnRlqOATVOOhaVoiyYQoupvO7xKfLiNSNZ7SlqEsS7T97qgemkv
1MTfTV6Zjf979bN+zFKHoRAkrt4OuTMHD6kVrGQQ1ow0nEwGKob7pycHkQjHZU0WpbS9jGNIP26p
i/ICe2hVJkzj7CFoia8NqWyVR7V+rynKxcmgMnyFrwcnBuN5QSFRYGQ4FTkdhlhSVO8MchOZJ2xS
vIFaHK/KAQNr6utorlZ6doihyIxQZXPA8xJLYeZ8DfGe+uSlOBcYFZRrYMqola8WBEELo22WS6/i
pLs5YYsMNVJk0FrPzDzzHaUPHLkNj+n8nmJSRM+cMdnQaera4KjEIfb1D/k+HF/NHuopA5ExpIkR
r0IN3+VYsS1ltzxF1S2UHpuLwc6LCSiOQbIjAu2GTef08BGKqr6qCIuYYzdiOh8R8zt2eHIbxbNu
fMTyTicLGICyrTyhe0OAiyif4Rv9vP7eQgCqh2KdcvioEXlfdflolG8hhf+CrRB7nGCrrMHpKdjD
FhJAJaLE1glCTraZTyg0EdtqrHtiDpPoMZWzh8TsPBEOet96I8VrYB1DpVrnYfCokzm7+NnsDAIW
dPUwAB39/ll8b9YUWQcxBbHTNYRrZyeYH4lIy4uuPKbWwzKwjMkdRT4Hue3363yXWcBCgYpiAdrB
TEB39XXn8M0CcGTkuyPnA1bUW1y9hDnuI+XIaAF+z00d/deSzRDl29+v/G2H5MIwOUFeIJAi8Dyr
wo2UgXIkoGJOJg8Rf6bdW9ZLYD5o8zHvX36/1vK0vpRSZ9c6a8FivcbrtxebY4GDVAXTx7DeBPG9
S7wQsKdP0w2Az++X/N4FL9eEvQg+ycOF4fX1wUok2LX60gXHDe4EnUdGHOJDCAFgXMuMVEq9+dK0
5fs5cHbR5UH8U2qkutoFoJ7N0Uy2jQjs4vnh1ur3Zvw+bsLpPaoxOGbsFunCSvOoWUsiiMQHqTlQ
buBENar7pPSaihyyxFH9a+V2NDwaot+fzbfF/fUurbPTKpLkQiKTHX2I6XCjGSHBrfzc4q/w+3Xk
Zdv89t7/3zs4V1wJ8JY7ZQEZK+G674htGQK3bFx21XyZMwkigzDDK3PB1SmuLcb/WVQ6eDwMCFCG
5JVXpTUQBSBGiLlkT0hYRtwLJDxHfr/Tb5XJ2RORv743SZEiXxR4b7nqUac58fMCB7HJXWSEfVcx
fF4KHaEKl5nUsbMTD8wm6dUlWkj3GSrXynWciWvGZDqk6Yi5ody9mAJZ0rK1FqHnZeEeYhphoJ7h
S1jR7Ca/XItg0L8/gJ92Awy/se2SQXDYE74+gB5jDc6FHFzUx5eoNJfFukB/SjbZMzTni32r9tMj
//eKZ9+nktWJVTRZc+zl+qMNSP4k/baOCdaY7wtOjaLDjQ8ilQ5eHsbqSvBfmMbvik4kIw4ajfrm
awlH4bFhhqeLpFolGr570QavDQNPjIqWzdDfk3Q9j6+CYd4l00qo3xK9d2VwpkjYLKfsJP8XBW9+
v4T9KE5BZ8Ax02nDH2E2j2NTeYkUndAlSpAU4qJhCviHRRnJ7V2KHVEtkkw8ULf8F7Ikpbxa//5W
vmX7YM+tGpTm2LfCqBTPmVaJGMZFVsn1MQ2WOV3yWG7JDmntumLuyUTFVUCwWpLhkFU40BkjEyMf
t4wdEV5F6qaZi+keslz/zjhaR/z/HfHK9I6MmUPComG3UXcmdvwA81a7JUk+Xyd3g7rVsY2g07+U
/fd5ap7vB//+nLN3nkd5MlQpP2fylPeIJHXZw3PUVY/D4rti6w70FaqqbfVX2XQn8S8EoOJkvQ0f
pmP8t2QXfMj3zTteNiNkHzq2zm4Ke64RJ5Eabcvv/h0pksU95EJMR//uCbYg9af06uHCdvHTBgrk
olq4m7GHfZIN/9nm/UCMqnToarD1re8Htsg9BNYqgu/x+wL4sTz490pnvX4ppEaf12ONxfJhZHJf
6xipSdlaqK+bmiTjXVlcyxCSxOH6wpV/2rv/vfLZlijrAYuy4zdGJorsT1BhqlbWDmjTxkHW7x0Y
y8MTdocI1i7UCz/tRsB0SJkM5MjMbr/uRjB9gnycZ9bJeKAvZT4VRocEuJNLxvmFX/rjxXSKPUnX
sRnXzzbkOcylSZ35of60TMJSniYid7AcurGLhMGfdj2GwQv1//MIOH+qcon6MwoJXOrWSXTMlQdw
wUh9My7BV5/eCuffGvrRxb0DEwFa/K/PMByEcJjShPqnEHdt+BY17SrV9MOsvaoR2Hx13WubKi4e
Sibg1WCsIFRFQBEVRkXa/D4bL0EC6YeKlxQOdomHhfMzMEsqJuOqSt8LCI8JPlFQcZyRgKQ0IKC+
bTwTniVzKcVcFR9FQronfn/hXYaNVb+VcJ9LcARogRUxLAqRFIBvvQu+/DQH6FhMdJaMP/PcMxiN
Z/CL1TrbSwNWfgOhj9apjL1EyTgbSF4aXwTzFkWS3TDNaBd4cCT1bMZdBuZPlSTXNXbkfaM5hcQf
CCqgceWSP/mPp/m/T/msisZzGDfqzgLsT7ZT/VAwvIoSxZNJw9Mh5cJMXYWEEsNA2C/cQCa7emye
xAX0D5KD0Km7tEpuymL1v/h6kTBTYMBPxSpm+br/2aHaUcRmQGanVeOrItkO6s4MNW+hHsQJHhI0
YbsQ/6lytXT3EBF/v/yPq/yfq5+tPT+cra7OIa3m6imBIpSjp1l8X/3V/+ZSrG0NHBQHZNShy638
80MzCGoBJuv1sW3XU0Fw60ox9zInhHThNzEv4a86+6K4Dm4mgHiQ6M5rpEAAIW/HtD4qeGeaaY/Q
eRVo7VMc/snJyFTYkH1y86SOjMPhjVHKepjvI9F3rUl/Z2QbhkxVOJ5z8qIR0aljdYdDikeHqc/H
BDsnGuXPPwN0sPyFGc7lC51pTDbD06ILAam1Q8oTzj3/sVLiP7068ydje9J2Oh/0QtPSKKSrVT33
K0EfHuBfbfj7m3rfycRo9iYTW9IiYzMBUwBgWDgZQqTaonpvDOE2DHryjIxtYeFMLtX7hWeZTcp/
ejztFrs+WepXAVAkznUYnELdIIyxf9bLHX+pm8OtM8LmZBDNI8MBjqFS9aZuJ1Bpw+ChButadJ9B
K9m4xKLAVO1hNFZ9YW7FMr5SIzjsOMWZRFnSqFmasIsNOB+Mx0HSnBoqSzuBX8MQyWTdq6y3kDRg
ygXc0aAQgcc3D3OnXi3TcKW/axdGSnSY40f4Rik83zCC6BBf5231dxmCiIl1kuIGQ/yUJN0Idtof
yxidUiLCVZpuzJHot2gdSrXDNojn2X+CfrdAw3PQ7/qWtNNyP6M6s5TV8GR2sl1FAlKa+iqDNQex
jKHKJ6rXCiSj557EuLwd6Qb7cTXrz1mh447BwxiE96Jm3k+R0uq9LSonkszZdtsWS+me2htl9qwC
IoGiAAxX8i0Thcwo0Xoe+6LbRsF1GTwrfGJzE+OGh60GGq4eAzfOZD9gwNPLa8gNiRytZc338uK6
q/Jrro8fKirX8lWqeshXB808Ga3X1sWVhTNQl1o2CTTg4MjxBgN7ya3UoWSGQWRi0sIulnJJTY42
1q2G2WGfmJ6Wnn7fRL6ltlH8fvnezqrFKlJ8RcUM9JhJL2GTXqVEH2v+1bhqNpV53/Pqe3qEsJHs
tkRlhg9wL7jNeKc1bwt8EmEzgwmb0thyvK6YgDKHo2uYYSwAOcKTxtwQ/agcT3+16lTF/sKB/P0n
/HQ8AClaEvgq+wn50l93p7YMrFHO5Oo4qfpW7quN3mpHIaantx4UqnDdTB4kbGv7DDsmBRPZKXFC
2MESvGOzQx3EzDzJCHpWrEu47w/1nYYWjWgiiDkcEGeVZUIcuJQNYnUM4nJbIogpAaR1IXOqwXQN
mqEx53bncdUBPi7D4GAIPS15//0JfcJM3zbVf27jrCCKJTGv52iqjkLHoNLys6euGlZIg1Dvx2K1
WwilQWcidjI3I8JtXBS2lfVSsTOlwuz2aWGXAcHlfKxIuloTU2T43MG2kSgMus41FOGEhdvVUoZo
df1hso0tKEzfRN6Aq8fIlK4lRjI4SP4+K0Vv8hM3B5KFwCUYYAB05KQcLmxiyDWM2mInHZG4Qt5p
DKbnY3/LfEbCGD4QZQ/1gNLtfcQeShO5TSFjMBrYyYQzew57tINUqk2uCoya6F4fRCuJ70jKlJsp
H1wleRdE800zvR7amckrqC7jjT9Uu5TP9JIki8kM6c4/Kr2BCyrV1dFg30GRAk7tWTI+peq8NirZ
qThn1AljQwxajY+he84DloWabgIwVmnIt8H0HmjDpXrlB4SQLwTehMyKFFFjfv1QeEp9izcxyyB6
CENsJ8wcshMiUkD/XKRtjeX7uR69tgxJzyjR/PdbzA4YtJakfCo4SmMMymOPoLmSn9U4vy/T75RW
9iJmmeriGLdwFs6AvaGa8qStuD/qdoiVInWewm44Do0rPEqkE9e94UA/9k1gecuBVlujKxvjd7C8
32/lh97z3zs5pzJYZZdUeCVWR13fqfgZDIcpeLi8c30+8fMPk3ngEisMQxL26tc3opc+EWH+wBvB
70O1SaBs80WqXZZo4tg9bestSF0m4CrqRajhnT1CuXZVy9U0R5c801yVwYbD2IrcXFjF6aqanTlj
uGljG9GBMsVotu2KKMqaZuAqnleYyCx/ACyA3j5jO3aVxiN0tJbdrLH1wpGeOGim2BWlXSt5RglD
36GgqnoGo5twdoE/iPLKqGoHr8cJ+E0FYX2SBXLPdzMISLgiJ7OMVoS9Nv0N/5vw6ZZwE86G3JEW
JwnOUGfJQ2b2EjuK5IWHESm6uI0f4xNem7ldJ27DX4CH/MovvUnypNyp6EjQpqh8NLjHrPvYXeTN
+LbiYMm1uWXJwRWCP99CZ2jxB3UzGtnehZEXEGKvIJZ30bdDTa7uM2vdG24pLKrrkg1H9wAzGAWU
IQS7a/xb/chVyk8FNux4tIumbcirrtzM4EN8DIBoR+yz8KsBOg5jT6ydOXfoMCJrBVaVXYo7kH4C
vfHSYX4sLxNEAMyvKyVts2JOJFaK0a77jlQo4jhgcLIhovumCrJNguwSZnew6l2WD8atZeTxn9D7
m507aNgZYfa+Unl0RMyobi04moBy2J17J5JvOhxTLKi4cGadIcfmE8ajy4WIq7UCb1YconXYkqsG
I2Nbrdj9ca0hD9imJNJpQHNgRQddbKBTzHhl6Y7DSml3g7xiEhbwgh5T6SbBI6TYRe2SCo0po7mr
tO2cuJjcMNfL+bb5AdVVPW4FzRWgREae3noKUp5HP7nO5XVFdxV644xvmaPQ1jrjA1tX+JAzvB1s
Rl0RIaH87xdC7hU81u1SdRXFLnNHe+la23wTmJ0Rgzp7yugOzOLwUercsHeTu1reTvcBeb2SYwUb
zhQf+7JLqUqfI+rz7x3VFmRgUBBdOZ+X8LkLYS0XsCQmZzS3ykRlbsfXtXDlmtJVqXpz4AqWXd9m
m4qn5VbG8vWU2CcHNq7lsrTDUDoJtsEIh2BjltcqGUyxzVJdwLp0I1vbglxYqvl8DQkuiF3wBPne
vw+uWw8QMoGOBnTZooJ31GptkZesbol6bw1v4gg9LEv9SZ3+C/Qb4/73LfX7DJzdnfnbQhJZesjz
va6dRiPU/ao6ltYb7OBFmFkZPQzweoX4cmFNCuImGqdtgYHPxDH0+/V/aJe5PERNxNaYjRjLlv9P
DzsQEKXhtFot04cRq4pQ2Q7FQRbvVPMCsPZd/7WA+6quSuKCW6KH+HopMZvUQUqy8ti/K3dMqJJp
PenMHR2IKMVSxLvZfXEwyM3I2KBR9noNFu/E9Y5XbbZNhh2aPr9x053MAZiv+TyM3GGBU4DX+Unw
t2b4ZBhrQVi3yW13UZX6Uwv+7+2fVS9h0ontmOeQFR61Z+s5G+Em3+COrXZ2+kjzig+a74jdqo5d
4UKJ8i0rfWlHMIMxUfEu2510BkrOUqaJszCUR5d2aIIoVNqQdDLLoQThAU5EZS9OrpxZdvMyNpir
u3wmabVOhI0hOvVfhPCquQ1QHBWO0R26Q4t0IFkX6rpAhqqsC2UTixc6kJ9GcNzugv+R3SMBB319
4dGsyFPa0TEisVqpHZsOfIUIippC4Stwas81aicG9+SG4KXz3qKAsKrUQZVBwl6B73iM2nW1eBT4
IwKOZvTUloYPE6tLRK2fFieIMy4zaJQ4Rs6jbHI/q83cknm7maeSeyHeBv5+GjGX9KZ0r4ZbXV81
xCjgkjHvzeROlthJ7I6xweCwn+iEuNXQ3FcVAjEaJ5zA5QyWACWH04Trbl7J0UnCQf2anjeSHaIz
DPf3L1laGrqzXdTQGaEhjeeHAL99fdx1mQJ7zHxftfKfiAbaOCrMljqk2/7kr/LwOq6Ga+DlKcRK
W7iZlWfp4hD60wHo202gdLIo3xRZOV+pZA1EqmH1sJFqrCMQVWzn1uPp6F0HxNJBW/yLi/80bKTp
2io3dbNLCDKuH6DfodGbssde2wblqqzWsU9Yljt9+Oi+0fRM6xEf1J4AdzsYNyTMtMUmsTycR7T5
Wh4OWruJo7VQHdT0FtomYQVd+jQn163O2efK0k1RfoTCIQ2vC+y6+3dNvC5fQmxHxVNJzLm2j4TH
iDddPeCREieHsdzwcSnBzpdvsvbRj27EP5m5G8JnnMgsfW0VG6ihKg1TuxEJdg/XmPkR4A1U0pza
23bemdAL8BKVPFXx2pToDHdO3RwJNEPU5hC1riVviOqwPD5VMd4PzSs6o5xEBki0CgXZ4vKUhF6N
QX4KKYlNDnoMjibbipgX1fOfdO216G4T5SHvDma9Ru2+RJJhj5fbE3a0pkdWtjB5g7mdm1XUbvxs
VenbMt0REKC+yYUXs3AbCo9dP619dROzXLHRTbeyv860xxoCCIYCzQpRFOncuurlHKXdld/CmDqA
FGHWXgZ3yJLg90TxagwJ43qttA3sX78FKXP0eDXnJEzca9K2hYmp08wDm3u9tu/Tx6La+Ok1/FmM
D2N9pTfb5L1wExwmTZeTqKf3K5Zr5B9gnn5JoMEt8D+GaWOwHbp9fkO9q7+lD5CXXKmiStW5INy1
+VTn15N5x4mWx+t6WtcyORR3WryXksdauyuMK2LSfv/4Pg3C/1n3kFlg7LBJs9ex4cGm+frxzQLY
jkbc70G9Kl6NVfySb9uVFq/HWyIy5MfiVX2chu24kU4I8QkvXDcrtt8PBhP9Zj4hRcs+JiajzJ4R
Ro8YvTmCsoWWBEpZpkh8j710JZOM4duQfeHdGrPT/mWPBAV9trbmdF29FV66DV+sLW0CpX/6MRz8
59SjHvJq6piTTM/tdUdtJa/DtYotABDsRtyMqt1sGM9sZQ+dKy6yZIgYnggIe/z9EZ1PYP/vI2Kq
vJBjsBFbDth/So1IT7LZMLPx4K+ndJOvZv7VPeXFp9shdMFWV6nXbVRqa0997O+aD/8lpc36UF3B
cMaTeqfe8/XgsccHEgUMBm1+1vP8mn7g1covFvqbJrPLce3fgKSa6+GkrvkvAeSNze8/5dyF5NtP
OauaQgLfUqFJxkNATyDdy80JhSe2Gx0wivmiy/uRkc9UlAQH3sZwBNLortFwPL+dLpUlyrKwvi08
CZ6RTOwZ+p6zWylKa+xGKx7JGbNHUg7A9yd7WQx4e+mv4qlf5dtow9EpveUr82+eOBaJ8jYeaBXN
7J31KoU0TI70t/0TvYDVZ6vuXnuU6ZbWutftLqmhzju2z0e3TEw0wrtANKyz3j4Ig6rsIjZsiyow
fBmOxavuBZvpodnPsAnAJbGQcTHTqN1KdjXiPG+zlfUirgkH2RYs50sV+PmR9X/uCDoa4lWc/9Vz
H8OQ+jiohXk4BI/MTK7ktXzStnwG6iNsAI+OZKP5GIkxUPMCjGKv0KHFJ2KFTMEBpDMbu44Yjdh8
VIb9+zo7Nxb4vDVA0sUEj+dlqGfQFHRueZqFoD8Y8qPancrWwxjC59MXjv7wUiFjFk71glikMpoA
+tAbKb2pq7Wankb5IYP8qQo5VoHId7RbJburtZ0wkFV240crbb5S5J1ZbDvdszoXMZJcQiUgyKL4
Q+1QKA/+9D4NH3Xnjhxr85VfbHx81a7K/qXbROrBT2789rZfOB8XdlMC0n9Y1bqlI9ABMIRBf1bw
xqYx5JXkd4eaOUIGuOKgxmUEQ5tvrvP/VA8zPe1dexrd9nk8dPetO75rd9l++qO/ZK/jIfpD2uIf
XDFndzoOf4a/QuAq05Mg3CRTiv/3JnuN5vU8u0K7JxM5+mg6V60xnNt0bBzzPvyDTdez9IgMP/3j
v6vvw7N6l//pj+Xr8Ca9iKfhOL7wlT3NL9mb9iJTqBQuAaHVW/bEMnofD8lT9zYc6lP+J36cbvX7
+QQa9DKStmxT1vZv5VvywXZfv8kv5VP+pN+b99Otyr/T7bD88xz+EV7nPf8c5bvpUD6NR27rsXmO
H43X4Va9G26Z490t/6S74Nr3t9bDcFt64eP03ll2x5/rnhtz3f61MhfTY6PcmfzQYhtV6/4lae38
NX0loC2ntlhMWlZ+fqUDOMc3KRYLiyxuDWH29/Usf07+/92t5KW9X4pDGn3N1M9zBcpO0MSuVZJ9
Y91OPZi03r+W0khkFSJR0ZnF0OnlD/i4ZGMO5K4MthZ8zEj2q+G9p+WKEqxM43pyCgaM9ZWspm5A
8G8Sk+0SHwvoioi10Q8M1rs635D9O0mVp8LXSauSoKTdmD0JwdUw3YjIbVvx1spMGNYy5rQKRiQH
QtH0OruOsFsQj34oX2nVa5u8+qA80hQwrOpdrZ63DRi9FOiUbFjD6OJVoU/rPnuIYzKOA4aw2SYr
QCuDN7NWvPo5yTih8IlVcRBCeYLWrY7Sqxb5XGHeMUfCTXig24/zOyl+lWeZDuIl1fJ9Dl+sqfqY
EDtxnSoZpLL6JqmxsvVatBJpB0/3xSA8TYwX13j1Wdeypzy5mSbxoA0LuRXgr8HFjShGwb/upOKv
YGq7wcpeouBUS1hTCLdyO6D/ltalhStMz5deNpyey6S07Ilha2hv5QIULQ3LB3mI97T2B8MnejVR
IaRb+T6bmjcV5F4mYU0lJK8UgNxyBWkzGI501PIckrairfFctyGv/xFknZJDl+7FtLkW22iLW43o
W06olKenPDceA4t88LolURtv0zzZyDOGN7LISKS0Z8W0Y03/QAFpB6LuFJmwreWjrA4IFIn3mxi0
XFcE/cXx6GVDz/ArsRsYLgZBr8OkcSKHmFvD6Wx31ZCsx0h3hc667sZ3PZsfMWzY97pMNWJetWPn
Kv6HqNRrywRcLrzlVaiBuqJKavvYybLxtdTmrT+AyybxtijwWZauG+rQRaV8jNW9Or5PKq6xpJAG
9SpJk6tlEf/+UX2i7r99U2cVgM7rlkJNSvZqY5GQlwTveTOuRg3ine8/qd1HPECempb8NHzcB/Sb
CZC2b1WrSGMCL/ynFuk67bDTmUfMAXmloU4OUmDYGucCbN1r4bUyuutYLh7n3GJNjeIVDAL4uz1U
R90J8UVV+HpLUxChoPjPlprexUuDEDFvlyDrxFl3cSs5OyE+dxKaTCw0sd2h8f1aTTZRNsdi2CV7
Kzs0JALq4k0ns+bbG2v4oOo/oQGySzqgXrpP0fZB0pvuxGJZMvSmOukKN6X89Pur0M5acJ2bUnHa
lGV2Nww+z0dJKnwmaGVRssdjkx2qNrZpXsD/KbEefRv861p9V95D5S/zB1axnctowaPpoPeBV4G3
qrA6MnCwYeaAAq/PYBgV4nzo1OCmwKIg0DE0wwA3rvTbFrtavXqd4UFU5Y2QFwC0Iblla6OgsGbS
kQq3BnT3XtCcKR1viOl00+JpmKAx4cgpJQxC0tBLOntSWjdgAKvEMW77BGvSdrFJ/v5o9LMp2+ej
ITSKYa/x6fxwVvf1hp8Lej5D1DIxZtIb0kawP/C3IyGBA43gle6ZJIkaSepq2LfKiJLH7FVsX9Va
tbc9qj0pLr3+SfDTfW365HHi34iTmykleKIpMUjxnTaepjE9xCpB8TqpHzlj7noWt8WMA1q+ys1o
1VQgI+p8SCGwlnrqKgGz3mC4MbQXq2sPU/4cyPlB5EzRlOLUBNgChdleFv+MNV5+Srieey/zd3XT
vCnW34oNZdCDJdtesKcQkjTHexqPW5zdnDB2J+OlK2pXAhcIUEf+/ki/Fa6sNs5QRIUIRTGeEs+K
JDXP68TM23BvDoiZmcEYLLZYJ1B2vrKm93nwN5PAec8+bpmI/s1y5Zvzscw+pDRxB+M0C/sYtKP2
ZS/v9M1fYuJDvTgpRrQ1Oh+c6mGO+n3TXgKdcZz4/vUiUoaEvtQBzPnOesEm1ocur+VwjygKxR9T
if7OnEeyKR+xO0S6TivQPaiauDXV51khoTbMPIWV4IsWMljpZKq7FrvfcKy2GGsRO6+5Eq46Ib5t
gay6KtoOHTlQZyI4yrcJvkb1MYiyNb27O8bGKgSHGzLrlqCgp2ast0PE2CzMbo1J+lAa/VD10w2v
++7UDxZOHREb3mirrfYycpI3ynXE/5WrwOn4LCOC0Kryhcox0mF2X+ki3Wl0D/Bq6C9YWdkNm+UU
qfDJX5f1NtWeAUM8FLN7LKKylLmtme4ScJ5hmwrXhroaIAJ0xUNdwUAU31S521lZ9db22W2S64BF
Pr5mJLWqWFQTJG+rD4JM8OhjEpTOQAnBWEtu1YcpUTjraOkTgLX6TcQHkCPsmVfuFkxOTenJmkZn
LO5MQjli677SX2Rhk3NA/B3iB6nT3bEsnEySHH2qtiqJgPbAtytk1SFNGajO1qaVxy2WkThCeLFl
eXVsdnZMRHAy6zstltZWKq1taFv70kzXgogCZ9Y2PoOvrtL4Q8Y2NEKctBuAKYkAdiRnasFh/z+E
vceSpFzWpnsrbf8cO2hxrPsMAAfX4R46YoKFBBytxdX3Q9oZfOmZllFmVRVVX2aA45u911qv4nsx
Sm+6zC+K0tyWteYCAaJeeWguZ43YTFlsOazglJP8YHU4Tmv0k+JwOzUnOVcKOzWGzQCFrc0xKp4h
hgarpsdLsteV8yiUMSkf8DWjYy34dd7sNRNbtLDzonJPvuCQnnso9YhFvSjJ3daiSr/8cHxdk6uX
7VBfHN41Efm5hTXE78eXgQl32XQG+cKY7w0VJR7F7ewzAQy6A6P6THFjVXM74QcU5npK/MeFr6qF
LgpiqWvN8DgFK2It7hanZ7WE/8f0DFpK5mTgpqLqzkyh8hmh7Cw75k+e+tfayz/u4goLGqNBLGH7
hceqxAniQQoOunTxy2qrmNmKiEdUB6WTwr0r3Kb2/71vXk9Mrh/91ajOjCNhnijUGdKcCYsXiZ+a
XR75osr6yZHj17z7qjj77XtejsX/DL2EOrfC5d/HvDzo7a0sPCHN5apl6Rc1+bSXhzj/wQzzune+
+ny/POD/c0mx02W5ynm2FCFZfDiMgdtmPof7vx/jNbxz/R3+Erb+5zpDN+AWSpTscYIjjVdhgtJN
oKnRhcBR5UOFNLR+NYgK0Na1XJIBjOtssClU3SEy0rrA6Lmv4y0miNZXBixV0Df8+w6vsdU/7vCq
RjTGDlvGnrUuhUQ9e1R/ZEXA2d4Yyo2aP8zh+ZKDNVc0xw//vrS2/Op/fO+/Ht5/H45+qSy9FMJj
g5A5uBfEW3N6MCvPUO963nTKhRKEpLz0Xi32L5k+3tbjRD4q/qi03iAJ4uQFmmpDRjBCgm8JAcdf
AWF8twF2nEu8lpNwpxetZwrFnaGB6BGYPsOEuRwEyp8if21MNG241hoNtHVd4ltQY5wTmRlb9/qS
jNC8WrAFkvVY+uDLIpBXJdld9zTQTavyT9XKsqP964ksJcF/noggCJXUIkA8hiONJH5bnd/IZ1F+
UaJpJSH2NmjgyPkJoLyFI/EOE2NKtiQz9HFf5DxPM2VlWlAqc41OMz9o2W2Vb/Tkhzn1Ndf616ph
8IRIDv2CpBhXZZU+c8ZSJmAQrHNiNJrdi19YbXtME6RkcoTS74OTmWOykT1ht+WI+qYemJr8OAX7
c6PCqUAH77UYATI2vzojQqsqw6msy2PabpvpoYUoOVRf7FrGUDlpDp/mocPKuUzJmgA2wEt+SDXO
xENJZA36anwk/72q/3Jq/TJQ0A1NxEWa8dzv36GMbevlQh1+BNTVFKr18JVENLqO1wAg3qJlmYjh
wjruR4rIH4vn9wtfL56+K9usTMqj2cG03grJN3YZQ/nDlvbHXF9mCAxnFgAY3TWz6avPpxpdqk7W
JT9q426EF4ZpjrBTg9uL+hoHayP3L+N6ZqvCH/Ti9eoTesh+8OefkPNfNkS/vyuGwi6N8k41ZOxW
rjauJlQCXUum7NgybZIM/KTjcqPTzRXjaz8C4UovsyiTCQjdHigkk5JV339FtbmLsGFa3q5Lck7l
+yzYSAyBk1T0uuS1zbeFxJBEuL80vil8TVigNcHgpBSj8vL35q9qzHeTkbhTeln/sHaW1+b3z7Sw
K/GNwYCEI+raCuUyI4HpB0U46MhCeqzapNpuB39oD3XbQp8CFW6dH/vOa2Mw3uYlX2PhGsuQKJRr
Nb0pjXMrRoVw6DKI84gVB1JECLeLoabPau6kYkQD6Mr0w6P4kKSMOm5nkiUVVnlR3zfmcG+Y7hC4
/34c8lJnXT8OTEolg1QOrI3+KAAZkjZGELMdmjDqaPrNsfa0dqu1dOKd4dUYMDeg1vpJ74CNDaxR
IOQ5nKDooKzhDaq+bRVPi51dqoh2mvs9VjZidegXl53kh5rp2uqJUERifHHqMCzuF5TzqmgK5tEU
unRsD1NLQnv7jIlg2qyT9JENFNabidCERML6dYkEgCjrNMizjCL1StJyZo1JJwzuSQdqGjfDtJ+n
Uwz2ns8IjHF2z9cqpHltIimbc0k2y58e9h876XL3FiZsEo+c1+pq+4itPjcHCFSHORPWKjaZkglH
sNiFuhvAt1Qv30nymLAyLgIGkNONOk0rYwKGh/0VfqZFxVRUgSy9KQXyZaTMmWPsoAxw9nmJpIDn
kN2mA1O0n+Lp/zg0ddoDcQndJhSKIOyrx34pxEwcYqE9XIzPDMFpVj7PP4kd/tzVf11Eh3Er8T3L
1z48TRLPISEV7QHHAgISStkVcwOBzFm2ctjPb1072rg0dmLyw3lyTfxbVpWE7BGgh1cA/vVVdRyl
8QiqmbaHLD+qExlXeeD3fboaG5T6SKzjAX4q5ckFLc9MvTBgFlLfB0VoZ6po54NETDuu9zOSya+o
ZMZj2Dn44YWCpzVeBfOuUd1L+lypTOMGO6FX16ZzN9+VdOiRMqxy8FgDYsYE7bVu9U0/QX7XxDVp
Qb0ZQclLIVd2ftev6+ChxUN6ungqwIsQ2dFwnhH5GT3vpCDvRmvYG+NBiNRTkdWrOnur9Ncftow/
dtDlaZHetFh5LgOfq8UglO1wEYaKCSd7RMtIVRVoHMEl6rFbE2ObKR8i7E4ZRBVhjDnC7/kSDQrA
6LkIDqZ4N1bvlbBVWNz/vjO4tr/vZnSHYPpwvDDcYsNVf9Gr/lPcNVLdWVWmxmd87PPyfqfip1/6
E7FNlSPOq1SDsIlg3NHFVazzIjkoXbWwswkTnc0Hc7zp1dssBH6MDpdsIfWpySZQvfK+aezoM5lX
E0beM3qotSXhpL4wWLHG7SZHamHwQjF2SqxxWSTm2lLJiFjVs2fOzDZequJUXDbJ9HoJmO75lbGr
cl8kGrA5TMldLB7i6jMxdk3h68auKI9Jcay+52BrQIms7qf0rp9hs9yKOHwboKi7Qn9W6gOSSz04
WuPdhHORdRwNXwkOqsFIaSUvWo5jON+ExVcQnCJ2SZ2/tVNYv8JqBIkTthl8mN6vVTg2pEm6FPYl
mdZwHpF7YWT6bKX4d9h6Bo8H80y7rQ8hqRHzhj/YaLs2XHUmhjWbriLAgwWLmMgxHWkzowOLPegw
OOry93mSSgyDqjlANuaoY0cjQUej+dxl5Anma0BPmHeEvc68IMJquA22/A+Do9ltX6DPTKBqmI7L
S+YrD7RTtqR69ROO8XDyfaH1ZYZy1cHM/UACC95HwUMgb3PrHaC6OCJASLdW/ECfM0yb4Esg37Fd
1zriDi+QNlxQTe5a8iRqjx00r24CxCysjMat6oVGZUh47aFCdGGCipdVRbANlOsLtCwfnKOVyeKA
rWsLT8u6EXE+tqtsXUSEAnmxsmRQZiSy6G6p7Otp17ypiE8Xk32/ytfQ05MUo+pbQ+DGAB3V0rGC
AzEV/bNkQpRv8DkQtrG4lsadWp5aeO89ojO8cB2h3uTNiqw0ufZGQsnAIr8xGg807yJja2dLn/LR
Enf9xU9hthlbUV2H4j7Tb+TkXotPRYkL03YuHjJ5rZh+eo8HToSIXtw01dEwN7G8bQV/VKAv8ZLD
HMdwqdwIl12Rb6wXJMoSASTWGo+9vPQECddOV3yFyget0GA1uBNpbPIhltZafRDTdTAecoKF8lUk
nkRGkX1SEHG2w4Q/mV0x4LcSLrwmLZ2YyAWgSx0mqiR1Qaw7FnAJOheNG8i4FgInJrjUbsT6CXa0
rqJ5ci6kGMgrQ7gVi604fjTtMQ/XceQ1qB0QxTDaLXyVddn4/X3+OZU74l57Bb+qk6TSdq6RfEHH
lyQcrjxF2VATYA+1hmhB7gaaC+0Ja18EF2G4Tfp1g/mV6mPnqwpr2Hd9sKziPr4RLx8ZgAZOiOXe
yJ/1aN1xt1OLkdhTjLeMdbbSe1JJmgwlLCT9W9h7QrUdo/dZPkHwk1Fg4qUlHi3EA29zs+vVmwqC
IrIJod2pA0wafHBW7exxe9LgBQVzwfu8O7b9SSEhN96WDenHpHhA8iRWzVVRnffb4RZJeSvQDkF3
ZEi6w8Y4m7ZT6VnDN8zFyABgdz0BIRZahMTVNfcy+PLDsCQm2xqRgAu9sX3iO8WHhh2r6tzZwlfD
bz6yYWfGr5F0Vqt1bp3A8UgH18YV2VXVoknYRTIgF1vUNqjXjXgqrIU6qMp7PXUgEMIIFIsXo3wU
85tJ3nfsvZJbxpugXs3aTkIQKxGtt63z45S9zNK9lX0mZCaYvqR6/BDlfnQ77EPV4feKNcmkLkZy
GHlNuJqyZcQry3IvsZc8sNeIQIAM8ZLdTKLKsEorhAooMXwc/sRmJXeESy9TRybeiFRequkulbcU
sy3aNepQDCdCV8WBywgHZyl5xdhEnI8NRPlRUwK0vJZ6QaLI/ai/5OKbiR1HIODac8cianSczBDt
ezxIvHA7ywl0pws3RXJE8c/YfRK96RP4WU+9uAGl2VIGGKiSKVNJ1zKeDVIuK4cMDxWsSUcjsTXz
Ta0ehfYmS+4z/dApBPccRstBUjcMXl8fzXAH5pjHh+DyEJpYacebRGAzwdw0rg8BlhYKKgs7/EDU
J8bYT58HstDanZS9F9Z5EF6q/NBNKD/aJ1ni6K72EcobwY2UQ8W0NNhUIvFBHp4zQ7viB/wKeDsb
1Ql1wuNhqsJ2XfUT3raeMrjmOsftuqB9gAq5UgbHKj1EuqhxefZd6pkffYokf3m7TQ3p8jpU8bpY
D8GLnD+b2TndqtNjJ+4740bATKo6mSTX8JOkUKsJd7H2ZSAdlqF1ayacsuR16iq+msdC3rfNLUT0
kZe0c3sMg5sb03gzrUMogqOEK8FAOuXwJaPNj0U3wu+VA2vGc4it0DYkr7zs5mirDAc2QEu5k8q3
IbiHpGppd21/kxmHtLqNDb89GyiBM1fWVo3lD8ENa2nOyXcidGctZ94kuTEnCyuFIh2iVLC1VC8K
jnV8yJK3OmWUsFV4pVoGpKThORHJlZ+oolKKlmwryNseBKCAm7LPwlc18KTorFXHDn7Ys5FtpQpU
mXGEscusd6XxlGQNA9WY1xjTEbPCfcEBDJ4I2FHeOtJs5G2wg7wp9l6U7noEQarb4bwFTpf/NMq4
zhdYSjJwNfBBSjMdf82rMZaWqtVUKFZ8NqS92ngG5A4vERYBAYBI+G7VK+Ejw9qxWcsny7ZGL5Lc
xnoiK9xWrTvTGefTcg6Da6reBFoiHEL1CaYgnBxCrWJfUdZoHldCsUmwjqyfEo4ohDWmo1Su0aKY
9tstHtCoFdg8h4tbhsDfbmSseoXG2pOatUUSUrkV6TgiLw7JDnRbhDjdCfKrUfn6qXut5ZVErLVb
qSB9j+0TYCFNl6zaPfGh8J7H165fjfxtbBNzBxVe12zJdtZsUTig28VAGLSs9xkUxdJqfNBOk/o1
F3shQWrrFicMcycnvSXAWSnJqfSlwsve+ZCvk87d3Ij85SNSdQRsAVRS0wNODmj9nK7zTdyp0Ueb
a+3U+8rKeBiZyBZOf76Yu1ZzVTAnhEzsaazq8aHO3QTO7mMgYNr7Q2vOXOrP4tuEdQxPUeG/+Rf/
/D/Fd9EGplhXRny20NCi5cXjEZeNyLmwI9OUf1U4HPKWopvQHYbw3Zv2XifO/BQvbv5sl/S/KzA7
tmm5pfXbQz3HEZOzFvylz9e0zAIGCJrf5Lc0WNXWgNKQ7NpyJVkurt5xQnkGpX5VfdE+SbjFohGD
ecfeZ9cvVuAs5ztUcTJ4yTIk5YBnbkHvJ1HOCfDpr5hqMcOwY70/4EJbbA0ysnteWKfBiGUmTWwV
LYOEDQl7AHVLSYerFEOTxsO3H0fL7Mxgge6ANr2WbVTNmUFAsF1jqoX4bsmTX+3C2/EpfK0eezZy
SGduJLuIzdLIJX+3HtjTFhVpCFOJdAiCCND1c84g8GDhPYmCTUMp30Fk0Rq7PFG7kYuJjpOjwTYR
heAbha8k2QEr8tX21h0/IhDkS1gYrYfhW3+Nd/hKfdC3Ri90ANWXeq+sp2/1O76N3/Lc5onBWuMH
8+IWICkJj4dDxKOuKbaNM5jYLSEeWZkqagdX/BLeB+7pVZhsvQPvdqcX2uBKIODCBnVGscn+IwOa
85/dCjvTmCKawR/JyJVzAWAbPSPl3EDguhKXBor3EOanc0mWE1I23TIjK8ElDzAVXJHShMj0wEW5
ajCoKxzyfCfzq+pt4Vubbab0wht0xR24bIMaHt4wUj0MDiwnf4RcXHzSpQoP/Ssqu+meOwxZi1hn
fbEjN6mjQEv/JBMvlt2QDRz7HtGB5Y7IGcnP5S27w5yrRNZULrJECfAicJuLByiIHzj0RS4Kckmi
EiNQMXDg/PS3WonE3i459GeaG0Z7Dm4ZnC3AKTTOhQm32Bc57loX2tn0HnyM5AL3mBBxYGC9aiuf
nJQaLhzYMxMU/Dk1Tk1IRODiWEJucnnE6asybdJScuz02c4DxhCcN8iHXfzw+3l59nLMUMjFk2W5
ZFw/cqMR/IY9Ew3EoAHMR9j82G4AcV6c8UsjcBjJbmIDgqBOCPI1hFLe5+admZpGxDcS58Qjjdp4
EXbtg/pu7fXt8I7XdwVdjfaPvg3iULpUKyEQuovAX4OUaOfvFIQYTwv2cKc+82cQF8KzyVULJTl0
Yjc9mI0ztpGHmrUSz+3FjeJjlpyREicTGkpbn/ZhAnDlFuRFWl5L+DyWS1gmoTLWFo1kM21gv3/H
9/CKMEing+WjFDyuHPMVe6ZoJuf1c27dIlt1JQ3UUoxoxg9DiF8jyP9MVCGTQwQzJQwvSJuy/pj0
isWQS3N+yW7IGfwqZ8FrFjuUZ50z2hhlbyblAWN89BP4YLKi0w6RXJfbAYwMlaaf1PRB3xeTp0w3
iqWuF4bQhFtWiwZY6L4XxkZl9oCGzw2nmYBslEiDtd4V67ICnNIgqxf7xnwi3lgRogNu204z7hqx
IpYdhQP2vWIjbJT6Lei+0zrE8WCwFfag//lf/8//978/xv83/GJSkU5hkf+vvMtORZy3zf/5n2vM
8/9/CmAYC8lW/8M6PsrTqiBjJcP3lncT0Z0RI40hXg63fhvJwiZoyMvrtyYN/UBjpjWi9+9buD6O
lu8BU31k+0yEuIkr8EIa4zafdO7ASGiU9lK7sqQVj7Zrn2UUKMr635e7ZjT8+sSLntRSNLxEZPXq
erM6NJehlVJ8TJENYCFmVulB4WRJm2kf5Q9lch90G326QA4bDxHLYRAjbxp/8HK7RhqW+5AkciU0
ycA8jpyD349hfRKx4YBDdJOPgis0l9XImZ9f0j0GxDrCG1yOa+nW07t3EbE4J7ktGw/LrJwqE65s
p3M8/HxXV0PDX3elYmNHAYiHo3Ud/90R7JSZaZDexPPGkiVnwNBEnLe0PhFc5V6ipIWr+ONo92/r
EGYX3wYu26aGPfnvT6Oc5VGsaRduuuBUKYIvSuxwWC9bbM2kl15IINcDItoiToXmLpMeflgVf/vc
cM2xj0A3oaKH/P36ER5TjHDD9EYyHvrqHjpErWECTdq0QQhW+FwJRDv8BB0v+ODVFoShDaaMOItT
el/jo/GcWYaYxNlNqNCQ+pJ4rNp30WGzGR8XstsiXpre8ugu/Ylw8JeX7rcrXz3ugtg7Czf/7KbF
RKr4gmESYmEuo6W8Ib+QD/vvx/u3yyFyksivZ+arqFeX6zRCY8qaVVXgw1Hdc7la2CFUI6Oaervu
bv59OR7gn08WaGLJ0QMuQw5zhcwmppZIVgbHn+RcR/Ut9B/Sc9F53ZaxzCnt7fm5KRjquVRvizU5
xHl/OieNPfLHL7Aa3FLdmF808S9twmno5k9SsRq39ITUKpX1CAlVeAdUF7AmEyXfaNZjdQ8LHA+M
4Tlt3Hh8Iy1cf8Q0ZBZh89zAYYQdsBYZuu0k+XHEJACfn+JtarwygN1gGzv2/nT6HNrXtthgSgh/
VVB9E8kM5e6bfLExDxpcioZiwqQnuBnJLz6K0VsF71X5jsJDQB0W9me8iqtwbY23eXOMknOUn/TN
nB769zB7p/JO+sOF4vGp7LzxnJE6nToYFat37S5MfKBVrcDumOrQx+hJsFZ4Jgwnqh8kHn7XOtLA
vMqFhZMh+8hvUuup6Fda5bcUoORUDlCCY1xm7apf6y8I7KH9rSH5heqtfJ+2t8tIESKz7mpoV4/x
ZpCPjJjVZ+ENryTBxsxtuikYD4h+n6yxWuMP8+sHtzkVrmjPTA5rP9+iRUqUpVho1D2RMC35X4Fz
IbuX4wuF2HybZM9QfAHYnqPNomN8ruulC0jh+U6HRbpUbKSbBBRyPkme/JbsupXlCvfdhDTkZhCd
drjTcb23dZKMmfUVN9EmWeSl1bS+6E5mbgX3Tta305nuAFQhojMqXeiNmBO9Nuhji/2sAKGjtH8t
Lh7x64zFYV74xc1CTHlYsFgSnh03xUjiRU0ZOq2xFRYWGdmoAE/Ymp3txGn/OFy2dbdJmSQGGLP4
k188tYkfBE75Qf6M4jFwDcRVKOxbwc7eUFH08Fcd68US6DFwrqPsMlZatMPgo1Vt6YG5+L63jto3
oD1Vq7HJ2lNWbq1oHzCRO8b6D92meYVbL+cJAg1AMGAoGXfHq2az0huz1sXpcl4s5HDLNlzGeaji
seNBm72TfeuZerB+now7YnxnegxzY3nNYUMz1Qxu/dRcyErdirAq4/48VqQXaNuAzF+3uvjZQD4Y
Kg9sVg5Y7RYysIVNbPYzGdNkp4o0LCiovXa7NPz1ioULVZnFXptOvtKf2nDbFdvoYPJcojXwCaXy
AlYsZw1WKuptCfTPYH+dvJuXA7NYzNBtWKJ4tRxDF7McPHv7y6pojvrFqUhGbn7Yx/6ybSo8QcVg
yzQJqVmoe//p1MupbiMJNuDZQpj1GXn44Q2ujBqFEcdPytC/1SO/XewKLhwizNUl0QjP4URJcpQU
J5H9TN7WmwlTeKZh7zglNrlnvRJCIz93xm1Hy/jF9/rvzfvawGpZMlhXaGg0WDey9oeKEYet2oiH
y1nYRXBz7yHiMhoWGSK4E9lGNFOBzSAOq5onoURC9+/Lm4tI8upQ/u3yV/Vhj8pCD6P2cmZyoN3A
Dq7vo09ALWYjakqINy6Obt/6OBUxcAVOaTBgGn3hXj9mNJcl/9cyixi+yxNyr+Q1hGkurXRWe7im
JdaGLy1mOgEwAdPYwbggMj3j2MZezKxV81Em5RTcAz0Ru6mdPc+3l29LsxlY1rfZZ4DP5gbo2HSg
8hzgp9BsXhIgES+cXS7O+Cmiz3yFH1fOTDWWkWn/mr/mowPuieIQiB7g8N+P7FpU/Mc3dnXaNoUk
FcQmLN+YflZNh3aFOQXw1zPzvVxbCbabe/E5eEke5JN0bkhqtsXTcFJe9Rv9bvRBlcR9vW3upe9h
D/L1zNbFZ5MGzPJ+Wl3LMv7X13tVijSY0utd1l3OoKHlyfIg9X5l2xC50x0dT/t4Watrc5cSkm4n
79r9v5+U9MeYlcWNZFjFmJVXGlfuqzpzmkYBwaMMlTRcjRr51phdzLTa84ZxFAR8rd8SRR/6EjRT
S7/te/TEDK46p6oPFVWMTB8wmb6J3f7qNcm2HZyfYifPMA4Ofe3GUONZpPGD8lzGxi5UX0A8BssZ
wwc8KJ2GhD9ON+bW3+ZLw1FQ5U5/0t8k4QbtENhS0K+M5g5ygFx6OshFckiZkQ2aE1uPjfU9GCu9
8ABYcaRqt7h9mQ0HCpjFsG2iR4OXwq1nP/W7d73YTuvAeNXKW6U/BMKO85g5Sp1/dNqjkm7rjPnS
Sigfg7vIvBMeg3Xa2tBntgkcuXmPc6mNK1aEf9gXH/9kvrDj18m648mkW2I7eXNOhbY6FRu0jIlr
WevUZHjEEXu4PA1ulLuK0wL7cuqLaPrC+RFxGqOpxomnr854NUuq+nUPhAGGKZc+6Sz9/KO/yV+6
CpXGGmNjeCvIzq4F2aoRRTRL4TmpcbJZCaGfCg+59UDnaeZ3UA/k8oMBHFNVRgnKbSuEuLLV7kV8
BWJh1GjE7r8X4N/X33/u6Gp3mwJj7mIhC8HAPgCgpQ8BMGt2um9OuYsj9atoFTBqhW/8PHvpZ6C5
w3jfWHtASKaY4WUnp6mtdlSGbjX65ibNVsa4GosjhmBOvmUAJjP2jodlgIaNDBFWOSU/dk2XlaC4
ZvxDN//rfbl6nfE4llVtqS8ItLqqLzIpb2SpCsPzDCXiAqfGm8uDhSZIn1+i6dRptqv78W1LiiiT
W2VjhIwuH3QwP+2gYLqLyhrTwNGrAf+piS7zAdVl+jZRGq777zZbzavRZ5wn7tCxh9qrMvY/7J7X
gsxl91w6XxWuDhN5DEZ/P+WTJJ1aPZHoewWSM8CFHbbywA9Du/WSwAnO0r6+wWaMQvyIMiWMN8sX
1/SOFvgxQqDRMbRD06+6F6h2plPWH1kPPSRgfGA4EQMO0Mb+lqG1p1de+Jg+hD8cmdqyaK6+BEti
M9Op9KDEXjt1KmE3Yxo6RWdFeG2xvp1TT59JRYEwtW+IjflMmDVbLrPmvNnV2YFG3tJ8UBqw3Wny
6blIm9aHFemas+AEL+xCQuQp1nLeI/YaJwc0jEI6BSkR7axyL5UHnqlrq8TaFrWvDVTOa2Q/QoiP
zGqctqCA9cUf+scIjCb5QTHxl/OO7ZtmFpuFhSh6TbOLMiMLhmy0iLzxsc+4yO4AgWUwEPDaMbsq
pabpJrd5y3DTfkY71V02ESDgWjmOqTuV99bDiEYc6ZRKDvJzdg+iae500W26HZNiJfzCCkZW1vIF
b0DxhxPwD/wHX9CFIQjPFfTHkK/NErJiLEtiTY1TFSBff2cvivDVYbw8rUVsSzetusbVWhk+Lox/
wJQRz9vqDYzYwp70D2EG1vBZXbwt9UHhPlV/fGm7H15sKNR/LCpshFV2Tpz+ZLLqrnYqdRZqXapD
45QLGA94mXEvTwdAGrb5Sd5SAT8BAjOzlNf0V1H9XBRH5rIheGp17qnSzXXBOedIAckApwzzuJ6u
n/7hkm+Cfh1rdofbJjyYBi2atpaewpVOe/hJqhnO43tjWoXa1ygelJ5LmT4salXGhoCsoxxPL7aH
D/1y1CJPpLIRttpKvZcwVDviqECpCr8B3HNi1ZMCNu4DCfW40z5G6zjwL5NTnyvtTWm9DpMlDFhq
t7ZWxWaq1gy8EEezewJPMIQRlbWiQUHANR07i21BnswXXmj4c8hP8OcXn3XtUFluEK9TFV7Na8m+
dpol3r5b6cbwdR2XS1cRl2k8uACOj7toJfwwyLz2QmP/4mtiWGjI7AFITK8OuZBkBz1B63gCEaZf
GPXbVP9uFCBdwg5gAwGO3OJFHG5vq0Nt2pG5NXIgI5yqjnP+HQWrYM0mVSebfHhITvP4VlJ/aTgS
mc2bsS/7VUBq21YPdsZP6bfy0kD9vnFpGrlpGE8wd1bIUft961XEvjBaY4LXY6O5fh7jfXas5O28
D6jjexiT98NLFHkXKotiz2egRsGpgYA868XoV5yWykaSj/ItA2Jj8++T+m+P9bd7u2r+6qoIzIwR
8QmzGLj7zVoCxKYoHQ6MW4RpL+2ElUWUT+REKR60N038ENyQsze46VYTvzScvuAwuGD1BcjR3vQL
GmBSRb3CZd5UOYrpvH3/+57/Mltfnqe5iFBwyMFZ7vfnWYqEE/aXTj5R7whQRo6IyMcPikzI++oe
j9LMll40WGg/xtz8eQT9fuWrutrEP2CI5kE+AdnER3MLkxG73gaeylPzlcqr0oQsAtu1TM5QT1p4
23l66IS1LNx+YdQD4SK5AWCx4+ilxiTgEyt5vBqfYVa94QAqbdtXLDdWzP1O4g5vGGIqvFHZQbQh
o+ls3NGNnZVN8MbGM8FFgPCmHfJ5qz8xJWCwAJ3g30+ayuZvS1cmnpWc2IXtfbU9Tsocd0Lfyqfq
rTy9ZqtqGzOZ6jem8nThisWw0nvCPY559x3Hp6j/lhmfsOvBdxa7DUB2Dq671jACE30pgj4Nmda+
nEVARV/0rQ64ut0b7Vr+BsZUks5JvtNP81G7F01HX6FqAY810p34BOGKUaE9qGfVl+4GhnSWnR6s
veyD+9enGZWok37RES8J5tB1dmPoBvMqhvUmeCP8+MLTXPMVioYy7cSG3B420FLYCeygDbBZ2GVO
OjyO4QudFawo0SlGL6DCu4wdmDsoCQDu9KFHeBjgBmnMB2lyKhVTRc94Ec+yP0x2/yFCYoSkvw/d
4gmOc1M/9Yw8L27g1zfSGvIg5i02pDLlZdYd8R5FDPFeN6i2Q8zkxFXKvFHqD9MyJdLu8WG/eMNj
s40e4k63C+1VxyXnYsMQj1ciF9wzIyI0KljYD+p6iUS/u2AsU7y1xCNkX820RT8yYYBnKy4MlTL+
MBjMQjuh4BmIozG2Rr+umruAnDU7G/acf5AEOvx63ekIOjIYd/A7A8eU19lTuZgsd3v9PYKwJe5k
NkrYg73X7aRPWkSX/QPeqr70YRmEkud/r0Qwur+tRF73BbrRqSquuv9RFvtGDhX5pJECid30zXN0
n34kh6YErsKMjWjpTVi8J4vVje5VTQ7i8EZWGg2XCwkyOYf0nHawjsGkz5kC+OuYhS176K3FcxLe
Jnxe1FRw9MunhvAB3LJnPKj3tYbPYAkt5AylRD3p+33/rT9XrqkTkWGXHmtJfCCIuMSy4pQ+ZY61
CpvXwK13pI6N59bGMTteNZicUGYZtuq2+LFvmXpnX3qy4lVRCLhYdl3sN7BeEiXGEq5yA2u6okh1
JsaL2I/N701mJ8KqZOkxXV0P3Od+nndVuZv3DGUfwocCe4Jy+d0wjfR7fX5mCq+xEMY1I3NijelL
bvo5sWMcQDpHCV9mFYNEv3wPfaTvzTMWEhAEWruTHCN+TPgzIrycoDmCPSTzfprecauRTsw1bVbc
vkDQsxP0c49Bz2x3rkg/BgFF1O1M8jA4wDQcye1YbkZobr+YldNlF0cyfMt1JOzkcNO/Z77iG7ot
prcZlDaGqsY2w1pYWhXGXt3IAPw1RB2+QqhTa+yvIYI9GPjwfkLP0d4L9biMutbCWjySdkDiCrZJ
K+QoltPMNjRff7FCd5rjMLhC/tDFNxCmIo6FbgWb/C7ehrwr+/YpcBUowggymH+Xpvd/CTuv5UbV
bQs/EVXkcIsEyjlaN5QlWwSBQCQBT38+el+ctby6umuv2tXVwbbgD3OOOcL7ORd3iGjmzQE3qgak
bZ1dIJQCJOSG2xpO8xr5L/eZ4VzSEzN5ag/hY0OSDARBwCT+iTrWV7BSgTGbaN9Ay8VkdZhMgnFW
r1osLQssI5ZkMMHsxFt5TurC2zCGiN6UYvcAdEiHkuhU2ho7zhwrbNPJ4Je40qWxHO2eToxF+9U3
xxp03teSmto/EkjWYO2qDJvz8yxVe6VfLNU333jLZk9wKH0PMkLshMFzJiiHyBXgDu2FaCxNP6i/
94mbWcck/Ag2IVxzQnAdZRsNIaTqE3GVSdOIgCxkaa8RA6JyVvlTontxSpWgoE4bldnakdoRe8Em
sElFCJ2X5hb6UApBV8Z1uPaViwCPKJll1peezB7PkaY6YrCg+2TqpWMfbg7LwCEYKmmH8IsUBBZ4
UqkOqR87/OXaZdOsLOepjtt6EniIBwmxebxx3iKNV26XmVoN3v6tgnQ7PxElGqQ4J32oUP88W7dV
m9A/tTg/aUJgHxHP8uS8s3CRL85+tJXxKYMm4UbYkae4PnDEyxJDMdYYA7M4OoK4At/DRAqXYQ31
0IDXDV8KN5yEOE7TJo0h18kBOPT5wOknEfJyRojn9j2L3+NUmHlbszc9JqrnQUl0KDjda9ZaAI+r
xHS6gFrEo7qV6fxtT+PBlPolC77KcoVHHiypB+yxjZlO03T6EM6WiR2nssrrifZFzS6ir5M5SGp8
0ZARtOKhTDc5GFpEA6GuX+ro+brAHn/bTXhsQdmMwED7NiC0qMmp+g32rgozjaLFE5CKzNTKvUeH
1+k9frPSJPTpY+GraUYwZgqM54wvnwigMlw3eNHH0Sz4Vvxxw4/KV/0I261Q/A1L6qu5H9UzBj2g
mBBp8Fb51Wj+YzyRiKUUxgTUrKFp3NvPeHjBlcK0vuV6TIgap0L+kc8jLuJkLMyrYuZRJQPS8C6Z
ojxmMcakDptV0PqKNq+WrwOj13JMtIGqDPEqwQksXCsDMXF1YahoQ3hah4p90uz7cHllXRXrP99l
ag/+/uET/STBBqVk1u/Ml9cN8slMmkvSt6UxbVC3IYxHZD5CMW3a5RNVhAqUqBDg+B5iQBoh+BiG
jksEONAFCCuzVSJiG/Vc8Gk061S8d81jh0OZWzbRtCpYwWAxo0j6pBdK5gmZTQOvnSfPiaLP4f+w
Rf/80X46S/Rdmk6nwzAJ23hC7X8UyGJHrZh3nrTGIFlB8uK8b+m8jV1xrp+owv783X7/IDEY7S1L
TNR6fXP/j6WRKY2sehUPslZQWVG7iBFN3lS+l8QW3AkQyx7z4PEprPIhMx5LGEOmg24Nn43MgwIL
hA/PpZ4D8M1wQ3VBIJIJsaExJlRuq8xjND3SSA1GejdLPmi29wq+5BWTu1NESMHfjDX/Bzb8Z2FA
EkN7SHwEsuR/f55AbpOsUi1pXbAIcUb3nEbkhNxZFoTUY9nO8CHRsWwT1kID906Fz4oAxUXYlBFy
jmmQhZ+1NdWRiudT1OKxMEUB9Jw890jDQm+JfEOMpo9491LP6O0IUMWhFoOuePLSXbRZ3VqbBN2Z
38e+0yzc5KjsGg4tplCF0xE6MvaOLU5EO/37uVbUr+DjormPehiVg9ZhElNjZ9jM6+SzbS65uCZA
q2OQ5egFc1GUSXYN55v6oT2BWWlwEt9uWcPwm7QdrSUTf3v1cLqTR+55uQhO9FMvPKTZyw0gJRzN
NwOb7rkgzIa8BE+9Cf4qoOa5thnvzSJfgkNZgh0KEzvfJRqpGPACKP2jcVsu3trtPW8WcrnstE3Q
bsqLxUTDG+HwXE0eFZqh8BPxCJxNc2BA8QVEJ4lo5AFrMAiOB53hQlMAvBI2PhbPc7j8i4LmM7Wl
KVKNFA/k11BDvT2NpNVLcqPlq6Ndw9NSN+x2T66dI/Hj2C8+TISVBc+Nko/LKPddRRrl2exVjRr9
/KCJ7Z6o+/bCQW7m73KNnqrKV6Y/r6GODDs83pGhvTCcnIt2qk6kdlSd/ryxfoeK4YEl6hy6uCqA
P/57IRaCKaddyEIskxWu7YzZXosuH+fNzNTcd3tp5ggmknQewmgWclfoUCqNFRHMDjGj25Z/2ej/
Sy38uTOkHrrGAYMQx58GvXIgxp3eGtJaWJFLxllYmTvvScxeL09CHpixwQe0KbKDAEx+TNEWPLYs
vhZe8XPtQz895dwI0Uqk8csd3OhqwjMNfBPsZl6Eu3rP1nkcI32sndFUaQgP5GHRfL5guXyGj1OX
D1t9xtALz/z8xn6U4xzW1MwYNzsKWjpT9W5EyKScQN/qUxyYnxT8Y1FhyoJ6d+gNsxL2ceWWKlrF
oSnPhXCcP6bkq8SJLfqHrLsk6Ueq3dAHqOturCCZTLGALRmXsLc+4/Jq2nwJ34ZHRdACJ0K3Dovp
i95bW0wCfLMhvX/HmAIb86e1UbQFS1fYdtjjjtAkvsMps+A3zTus+GpgacO+3kdst2qmEKzd6Coi
koMB+z4SCvrgRYdb05vG0E4Cm5dPiYrgqWigfSA/TufEMXbIYqx24FjTx5oxQG90NUGZZDEuT8wQ
RI7ZokodOpMy8LWFJnwH0Uxvx5l8lCOMjS5gN9otmz/nGGfsc6B1FGmnQvzKgDSKmVCNoeOSscL8
W0CtmZwxTpeXnfht0mt+NQQpyTNlUrvPeZpzytT+mIysP28E6TfQHRsBQlkvbjbwvfj3RpADWdYy
hhHrtCW49YzlYfVgdKoPLsnGi4byXoS4EM4Vz8mytfL9N9ckWflvrdBvwN5vQ9Rwcfw5eRIaBPKB
himsfMEhDI8Zg3sI+UHiSLdnzrDTfh1RkX1KtY0cnaoy+nrfGe71WUAxNmR9wlS5Vg84+PiPr06m
KagwH30Oq66PJGJyUHyW8vBF/brOV/o3BTVkNWkvIQ972obbfGkE/eDmQa0+wAshvqnfygzKPbWR
Pngxixg2td3rJpjxDWr0yfkQ+1q+N9IFMBrKYQInGSP3YoQd/FeL+ZDtbwgkwrntdahhFmTD9MDq
FSlH8TKNoDDb6qd6R0Iso1ymYbnle+Mqgy73CYyDOhvAFRfxgk36NALSFwfvtUDHcEIIUdyUdiCe
fRaR/VpXe2wD8HhIbdp8SALHmP9Vw8o80BGYyPEGyAy50TvPIQYBgjxn+JPJNpcUPQkubeSLXhhT
FvFCK4fYLDTvCW02JTltq3FXpqgaGC1vO0e9Qg4DJsIGKRyUsGh7OBRvvUGNSy+oFy/Cc6yLjIj5
nh1p0AiRHiQkJAzehh18086oQGHf3UH71j7jwo51EjTt+P6YlE6z7N74aSK9HqDcIUizIQKEkFPP
lpznRb/mB10Zx4vAgkcWOdDEkm6oMYCk2+H7o5psUQvZAcV7YNMyAItqX92XV9hVB3A6QIgkwhHB
pfhD/Cvfx/wvbsPuYWjH6K73DPrpciG/KoOwuEpcYwNV5oQCDPLCaVuCdmzt63XSdCexSC1kpjh6
xq4hDXuROo9w3sSwEeyKOhKRPnUNMBxdfUo/r6wsKKsPW75i+g2pkK25p/FW9rpjwCi2sdfzUftQ
USPJGWUTWUejb2NJkx4QyJCZiA9mh+CiGUhX722be49bmOy6FpGCza/jK0eXgqEfZxyrFjPSahg+
+rg3vFwfDVNRHF0xZrF702y+gEIvegE053AtbAry4s7yHz5mk1Ab6tGQeuVdDtU9psWs3mcLnjZg
SbAwUKcm1ioEWwBTYT3jke8ycFqYXBXMy7aUAikaWPboLeFAZZ2KU7Ju36oj8JmZHZE03TMc+C5c
IAOgGHAKdCDxNvxgvXSoW2y0fixHE7YoUCXj8TFlsb6BioA6+fvFggjsXTbSPuIzyyS/FRP1llNq
uekkHtcN8zenJtmEh3IgzM1jSIT+H6ijcmptQAPpWcMcDCPq/4g6L7xLt2Dy3ofrdq7S/P+F4Yst
NwfuvwuBfy+nHyWy9YrCyH9SXEYK1skDORmLMTWRHUYDSkmcxiQqghkvAZYtp2FI+cznxYES+Ax7
Rqy7y163UiAZvLeEVOPTQePqPwYRTeWW/qE8s6SiveZqp9jEgNI16dR31Xe28qtLe+CwKhnP/FoN
CjJ1p2OXyvhl2uoFJs9amHsH/xNMBurc+8Q0MRtEgRPyiljyyfDMeqbQbhlcrPDM9YwBDYl6B7sh
QPB10a6vrXXuiDu2JqU14fh+i2MU+LMcsbHIsay4WDrw1Tn30a+wJ55zqQVKIgvcrs+UaulRvaOg
OWgntFX6J6k/8r3ryW3h1JsIR+NgfqGkkydMc6LWiVunoPWV+pOVYpQzkLBj4VP4Fun2FduIpixB
lpXVK7Rs5E/Jnllty/7C/c0fWiT1SsOGy9myn+A8Luc3JzIOKDluvYZdXWq88m3L6CMU6gTSWM9C
IaIo2RhLD5A8BEN8LCjxs53Zwj8kxlk/lrvmGq/ylfyJZt27Y4CxCS/yR3wSDng+z+cQqIg1alfa
BgdBiUqH0Dy72xBuJ13QerW79IS2r3OiZpju2SLIknPyEBDT9NuDQ/KJZ0c9QB1FYEyJAIbUaXSo
g/qCDckUNRN1LEe9bLpIlALZfV17Ct6HudFNGAQIb22wLJ9bAAACnYAyfmPvygosB2TJKNTFN2id
2QYxZ7nt3XHqgXXEzwnSaOpyZnup7fhfPDrhEqYYytrFh/iFAEsW3XZlbZiBUFup5E0AJdZumA4C
arqPDh2kYPMrOgs41G/HZN5hus/r6wwMrSzfgGwjVG8dJhvvYafZqNzfaAbZmNCpqRL25uw15nzH
f+215kJs7sb0Pec3XfOU7IOjsDCm5gyTv3RlnvOjfs6Wcj1Q8XcixdJGn/uhvEfw+Et6QVIxvtpt
8B0ccjfFtsHuRdzVhLEAQw/gYqJmqfy8GRx8efi4+av0quPEjVcGLwagHBUMCx4FUDxINYLu8Alz
gMGyl83llf3N1vQ3RAqorX0OjoIqACzpRxEHCpnqupeIwAQDfwsPydgR5adO26MHgsrwOLjJbFE7
/hA/Hz07DL7W6AX+P+kFjEQrYhdT26yhdq841p2pVL6tl+FZ+ShmEY/gzzUnBI/fnHEKXm/8tJCO
4Cb8u+i0Yk1Lzfghrp9znlM2UVbRHl6o/kl4zEG8N89Vfva+oekFh2YdcW6wO9VBXI88CoCKDMxB
0MzepK3OSTFbck9ZLvZJ0q26yzgKJQP52p5ETIkWwpxxUjxHY26t1MapOBBgzlOqxAP/jlDXa3r/
lxL9LXfmlWPzpdnvFPb5696sH1dlx73M++Qohs/MpoClokl2c6NS9S7SroAImjvSa9jX53fksFR0
yq5bcQCCLzDhI+6gOPKDBgQ8cfPiGz7Ia/KqhlBgObnboq8yqwUdy/vDW0P5QSYQkfAOS/dQXmvy
j4fCVl9TMhq0SXB2LtaphFJ99ymgQH75Jgn1RH8XMBSAo4jdB8/KI+TYNj/52tq8PYqMcu+keESC
K14SJgPkdJTzdEvxmtyjObeB+XTCcPAw+yfLRxN21d1DoN+6QB5nTuL++M3HKmgDs6VbBgEEVf1H
aOFwii1/H2aBV7RCKQbCMqf2SKbIGQeI+J5wHofPGuMHJMsDjsHXqy9+IUkywABBS0ooZcyXHS4H
3J/40zZlot6nzhL9JXBSAW4fY9S0B8oSmHM1HGCUr+hM6R1JH+hnmzZICMfvd/shvykd8GXW5rWO
qgMbnUFGhYS1g4OoWWHaAkjGYAxhQDHGlvS5Dyka7vjXbFQOI3jHvBMgdbBkWJTU7te+infyMSOG
pi+jAbB7/e3jI+849IfPzyJ2qVQ4oWsQFc8uJsb0xdGzAYX/X72C0QH4AdyUhz9Cxq+hxTz78+Jc
3fDRDoFzHQySXBHrvzkQH2VzC1MoH7/eds5E4itAQ3roMNRx+IpUbog7zBCxslsadloOaZ7JsdCs
GSp+8sxoqPPMQTOSef0TyVioYw2uAPC3gfVSP2mKUetHI0TOhjIRkWRlTiLPAKmAnHF/eWqjQICo
5EQU+t6QX+OqH06VE4p1ZaaQYrvhAWfGIjhjIpN/MdjQyMf8LKD3gU0lQ5I6YK8YsLzHEsYGEkMr
BGdgYU6bIHIf4XcjAdHXdrtMXp+8cjhA2ck6cFdGyTBWXWRBFngC2phk6O14tiEZ5KB68DbY74JD
2CraGQg+Le8x3nVcBa1TMlvCBIW4Gn/U4H7U2kSvxEt9wltF5M1Dw/eE6S5Tl+oMIl5jVQD5Z19f
O2aBKZ50PK6B+NFf33vr0oCpUFPdanGi3OlJHh9PZPUjzaFkpjSOTLtGRpPZ4ooYbdzEgQQuEcWA
z+XFa+vbLD4GwWIAfVBdeFUyNapGOvkA6XLED/GYG4Dy1BKXp5Nfyo2JqIZYSVouyh58UBLHgqFI
2i+sFGnB8RyuZdTtoIQL9fpgMMds9j0IvptohgmXOHtuym8469qOsa9UjpgHctxgtLfCPCg/hMKQ
+lb4MNkzV5yv2QsmUN+8PIOkzMvXQl4IX3gM8ve7D/5hwfPLeto4RkMBRVY7BArGMYMOEXq818zp
TgJswOHlr9KK1EW7uGrCCKj12fuhOg9qOYTPbCFoSpv37v0lfZcbygPO5St/CA8UBTD/tVdlnZ4a
rtSreDVP9cgCJIRBvIgvVCYIsOnkYkJlyflh+vLuvypiZ3hDBKYg2tZwLvyi/Fc+nwX6dvhkxIJy
NQz7wqge8MTIXMx1N13HvXi8d06lnrt1sNmA/Mw7QjDloizYQVFpM95V9yY9vm0cQ/IF9s2RtRZ6
vbrfX9dHE4zVNgEk6TjgLuGDdwAHItuX/NECw4GTODOB3SYvrggWMwsecysAJbqhaBzsKaqAgihW
gefvHmUsrUyM5ZZdTEFejNcwv8W8uy8uIh588C3IA4LuY/7BKI7moTFM7t0XN2JvUnyjfsNVCZ7J
FFNRLsNRNoqnwQbjKDgXujUS3sO0mFCk5Uh6mqHBH2Jzz/pthvI8ygfS69c7WGd6nzMt7jJgB15L
byMUIaOnBcetZsSzBOXKLvKMERzfl6ffLAHzPNP2z9KBD41YHqUYAyYcqtCmTQT4X2BwKx44E0DY
vnPZbeeAWj7dVfYXrSl1wm/KCETPhH9ougn/7AftTLLKNk8lo1t7B4ET8Qx6WRz7oKnt49OEOsPC
4v7mYLjlZ+HrcW0hV4ez8GoSBEBQJxr86KDt09amt+BhtxuyrGL7LMzClT4LZoS+nxgXTBCn8dvl
R/0R9k1VTItvU4jwexiocQtzyySI9bDWo+bDvIGRKhYvHFlMYfoWLfvydFurmRpjH0gCSv97XH/U
Y1zYUtCTW7mUODypGei0ZHzVQGj2iGPYwUcGf15L7DnLh9tLUvD7YQ5vU+TxM6SA9KgZC/u9BXSy
rtz4huVyWBPs1h/oNnYiFXnX10SaVbwoVm1pM+FWOrvm2ofRIo0qxhp8Dq5I7CF6DyrrQk+eetNu
yRVk8SIRTl4j/GkyG7b/UlqKE4SWrrk25yA49Z1zSuF2/dWlJIB3i3fmFt+wQaxtxbHLDYvqADGs
LZJm4DB3aM/PO7+N1BE64ySccGMG2/LTmhbr5yY/KJwH+DNwGnl96LDx+XBxmsgu+L10Aw2e0Jc8
hv60gtM9S0MH+ib+TrscTra0psaDS29LmGbgOLV7rViMkwiFZA898Pg20pI7HloiHwoyq7dHSHMx
5+awnnib56Qa6RN/Yu6ki7WxRqz+dBVvLDDoHu7K4A19etz/1DAmDbb9JEFLG8ab7ju8idxu/G1R
dvxykF+0bwIGZtXO2xanFp9YphnfwQKeraH9hTcq/a6YVtH9QxfsCYO/EN5/zAg1s00b3cQ3KJ77
W8GWZnRUCZ8MG7ORv3fqY+K+x9aE0Adov3+bW/wa5f6EK1TEiaSJACPLP+eh70Z9VO8XrUcwFzpy
DIdYxygY1wVDCgJwXC58Og4DIJbKnMXNZQ237w0dwc4p6RlL4lQGMOgNMR6kOAk4ZL86oy8FM8hC
RH1QOoK/HHGcwchRQxrqLakcm8Cpk0FNhjuWQLodZqOisIUTtrLWFhpUDkXI7+EnHx4wCXP8x+5j
uhD1WbBwjymp32vxxlUdXF8WRzZVua2cku/nDHxU2BRnTkR9lx9pxgE/589pvCnlmTjm4mup0L9x
L8GExKftL+wH6c9UW5CQuHpwLRkyvWKJ4Kxc5tgJc0FVMggdGfd2dYWIoOxV6ncFrW2/oduTduDW
w6iAL1j36VgDOnmO6xikrxkKG1xGXlgi0w39rRH73QH6/y/vJ4XdNASzkx+8PGX3q1l1X0vOtmAN
mmPtI8B+dZvPMV6ceNtgEX4yj4OvNSNitv6mHuNGCyBuDlLcKfeU9Bw+oJfW1eAnLYaaOnh+gI0E
Kw6K/XMsbfxJGw/aFRkfu+qm7hgPerfXmqJGVgeviXgrbqgv0C1rjs67BnKakyAH9hKuTfLVhjn4
FbctNL/GJoJx++dnofW42n8WstLrizC0wPj9x2D//XqnjQxReM0p3FJJYhDxyyKUtibAOuc5o/Hr
Id1V8VnII1o4kBJfmdKjUM36VKjfygmjIM5XoA1SBT/8hbbE8DLiyKRwN2Fwk2ApUBw5rYmp0kAc
CqhwifptD1kyfXwleO2sdTe6VGkPbqenaDH8m4EAtix//pjSD0ZBJ2v181UKCLZ33c1/jvwjFKZq
qsRYmveFXwC+1PNWaarchuamcHQ27ry9szDyfYKX5B0lYm9zaozpHMV7gTEXPqKBY53ZkNkXhqAY
S70uAgE8tLePQXmi44u/EmzURz2qbAyiuzjBIGdGB0wXem7DAVz2/l/nH92WjTdutlW2KO949Tzj
abLvOEYCBnxAyMMerRBwhXRikcO0G8SO9oGEe1we+XOwsE5wKMqVe/2pzsObH9mU1unqMay/sZHH
jKgfer/lOeUg++pscekOvVO6K2kkAfE26vLPy0rtWZv/WVbIcFUMFFRdNn7UKOSwWV0RcTorqHxT
mweXtS7yC9xxmR/xzMVBuNSn9Sxw0/7OpMdNF5hrvezn9XnqsyfDSTcKVPd5Z/QPcNZsCrfJBubu
geVK4DCpSV7O+2rVPUEah5/o/RdPO/m/ChLC3v7xEX4w6J+tYbyyuu7W+Q0+un963qSdOLVc3wlc
deK5dOAUFsWHvjI2FSjc3/Ai7Tdrts/Y1fRfLi+i/uMZlpkhpEWGyUDGNPqcPsZK4IAJZDhOhI6G
CSxQ6Ad62ReGxb/sIDIolByf3PIehdI07ibvGzWutVhTxgRXflqoo5DvQsABjiR/hBskfCsaFNwy
ucFX8CDsUIPU6tADRqXrV/gcug8IWiRgR3+hSxm/ecA6XjEYtiCCUrFNYQ394wZnfSRG8KSO7Sxb
3SR3b2GsWBJzkjaW5aQ9Wmf5rk8ZLUZr7dbcOIgnz7VxFu+KS9h7jTL1M/igDhSPOGfKKC7s15I2
f6mM7WCYO8WQTHqKLnpaEBdvpa8SgGKSaCePfQDmQGdEJsCdIkdqbRKhZXaMP6wv8De7A9TtbsG9
R7n0l1GH9ZsT918f+wcHw4+jOlEypvyP5esTu1rKPg7PS7w2eyitO3v3bA/9AqhMvmNqW+h2zkGc
0+WmRyZlHEiAX41scwVF9UDvViA61OISP35nvzF++jTGMOWf4K6n/nJXJyQKI/Oj1kCD0m0ZVEF5
9/HPGuSfNOZVvheYVYDTURdv8mu2S+iCZ9hK1m+C5Oz3B/xBmiLmk6lCDw+d3gYjhQmBcpPMUBXb
tx71wZxDNrBLpTTBPXoYZsQc2XAmfXAtrFgtCBv2C3wlHTCaIo3I+4sS8hdT/N9nDl7g3GOirFlk
Hfza0P9YT0RqPl+ZJ4trbJSfH/CD1Imv2pXLoYdNjADgPjU+8r+pdH8Vmv/5tpphYAdlGv0s9N/L
OI8MS9DiRlzTpzT5ZhGv0UKDWpSz97qe0le27qOcKB0K/ENTTf580OLK/5+Tlk9NDdwrkAhKEftu
8R+fmhQ+oa6MVlzHgEAAiBGNhs5g5yQ/5zXyvBme23MDzNNbaw1RbSo+zkP5QmlelCgE9IP8wJrF
UTFfvUjZwsQ7fK4TD480aeAHE2nsPYmTQxjdKrP3a5YBw0FdHydjSbn62aja6sGiNq4pg0xf/Myz
TZpv+X9NoN8O1uYFn3L/XpILt4+gAoBO57SKg1AdMQQCstg/wA5w5svKMRi1T/7a7Xl+p9NXtMuf
c4MxUbjsd+EwA9IJx0IzJRWlQkClndAjSVA0jHFpXZOlVg0iZQ4EJOpkD4cuovaunnnJKHyCKh1e
n3A8DP56Pn6kM4WJkDX2gl0tDP12jI0WzO+Uod0LEW+x15ObLq687qJ3A+SlbTOxoJ03Qynfh/j6
+mdPBBQlzkxeFFsR0OtdHHP6DWjOS4EpWQUSAeIh5CAlCSbemHw/fRLpJOA9PmSsjhXpST/tT3RC
fo2OGkGeUlOMwsF3xAjROvlVPzCZhCGcZfnoSXdfOhp64oJzKtW7p1ZEnsvwG3roUkkm3qR9YP6A
Ma4LrcdDAZosHt9StLKMKbnT7bdVnChPunFzxRu6978+vZrx+71/ULLrjxu5Hn48gkukQCUQHgcp
W4VbC0RSxD2C0uiJ+3JvOvj5ZCLIA2VYgZVuFVlkITDuLhXHb+hHCVAv7o/jK3+NY+sTuIdVhWWS
OH2AC/cQTp04b6VwFBmus4+LheaK1ZxGCW/i0FUdzrCKFiOcc41VR05DbPMYGFD4ZguF6S+btzIY
yjNfyoEwafSf1+IgOsKKogIMkHlAdUgPmIzKH4+5eG7eQ0IcKH0UoAIYTmjxCrgosNj7Wb2+pwNr
dnzT8DlSN+k9CQYVAAY+T5kD9AfrsRRcS3AxlkVIg9O4v8qmHGrdd/aywxNYlRdOGqSTypAX3kjT
HkrIHYsCOndVKIlboovD6vMhfpTPjze27wkuaCoWf10414H6DBOuOgubi37wwnsIbEWvjEFYZZhv
M/JlbTBGfaXtMPQxDobDyIjVcIghTlDqBEusNXHobtN9AgJZvxRbUEvGiJ8vlMUFNBwRr9vKF3ug
PntMX1k4EvRuSYfYxTzz98xCbdTbWvJXim5tMGKEB+WG5kramCqAeB8BsvDULZKpVPkWys8ATF/D
8AAPpqnyGr0pNNXnp7ZMk22W7dLI0dcEM5bemitBENaNsM5DXCuVuektWgN9yFpDOTvU2RBv7TnR
HieT2uYxftOokpQQSRuDvCEXyLvcwpTBbJpi5olBJ/Bsi6t2UL4IFgOK12Y4Q0maqyhTsl4MsRl0
A7EShm/WRBJs8fcMmoOq6rYYYCuLHC8RCOfNkB30vIloYkS7RtpkgBdvgXfgf4ZJ36U8Ic2mbFGt
3KKE8RZkztnGRQFh05HRq+eqWBUUDpGKRI43ecwnC30qCqfX8YkZdO/W4jeEOYzQLJnxMpgnGEa4
j9VjF3VTiC1oBXz3y5g8wlU1BQQtm1P2PqnwEujmj8QkTTKURPsuhvRgQm/BRAEPqYBs1FG+9sjS
HZFdOJOngn4FckihKr6afTKNw9HDd/HykGlJan/pKR8UN4UDgXfvcQdu1V1669zHEnEGG4UO3DAX
lY6pkqOPGNNBqqSf01w8Re/CLcMtcodpbasiCpnW0NPrKeQEA12FiJqZSgTKQxDN6X2MM1erE86a
WSp/ockN6kNswD2ku8NPTP0qkY/lN9E8xPWBTPCIIygYAsiZ86hcS+Aifjkyo4sWIeAlJwPFm0Cw
MrygLGpszyM2T0QLf/XlBmuctfU6JtkHO03P5UmRpPZDu8mrWLm81bV00t+bAH3/mWbCWDIme2Vz
PNcSotNQNhb1glEQAy74PEbPExr1LYU+yzm13vHl4aF/hYo8Thn0CRLBClPUGErmlI+F8drFeLoW
O1RP3ji/6wjsF3L68Q7e2L8tHyAY+GkFayzghA/MwYrnOYR/1cYvzP+Wfv5RieuT9bqCXecbpjcB
rzMa+eYoI5JCParMEZ+zoFuwAatgCIuZS2SfksKV8Ak7RtVTXwsGOVaq5Oo9B9i2jWts3A9iSlrt
AMc98nI0dYhQynge4mgkBLPom3G9/0akhJOacAW4IAiVopZYehzI2SMNyajcL8ooDEfk27sP7fOt
HCyG52029ctm2F5lbcLAwcOslyGRtddoIfCJQZ5pi+qEMJsqmWMk5C8iZeP43lUwZ365sybYDlSS
A71iVLRD/40qcU1chW/MNHNURePc2kq9VwsomHIC8Ce3ooG3VQFJfwvSzPMZCLQIb/xV1c2NN59t
XOgLqoa8O9fRTAWgpxt5AiWtQsiIiON05lTdBMEDMpg4v7zNDUVOB0jVEdi8zuSZBsf24dbe7c+F
l9R3X/8p+/5Rd/Vl/j/rLjkuijh6UW0iN9PsJlt0t3hi3GT/HAmfnFWa06doyxA8wHUiWlfnzz+B
/t9GgsrPlPooI1GVAUH//RNEqpW+lJSfwDuKh16xW7rq0RuRWKcxx2Qbh5+tR0AQBJN1qTo683jW
xQNfgac5iUDs962wpHrTR9ntzoLBpTvCIX4QInFuylE+lxnqMAUwVgwKMmwUhjjOQAH75oYSCOZF
hMRtzrAkGahc7haSti63ZSoXEVcUAcXfs7eaaw6NsjG6C1IqHRgTJCAbqFfxfcz/Rgj5n1XIz5fS
+2/K6MhxEpF/MCxyQcjaOATZ8x5j1VpWMGIcvLp1yCjdmPTXZm3sA5zfUD5WLonQlGdkmDDBwKyG
OgDkByjBe069b0qf+N7CpoM8PWnfCY3NruyUIa4XdT6pWg4g1A/JdwD4ozvpJ8gYhZJsztJlo3wH
6jGhFopXPWzaZ4+L4kiGIUmvWY+Ms4eVXXzntpenlcN1IiweHWRZDAZL9ro3hUtQz6p6E2KjnaLV
jGYEqcfhBHo2DmKSdeqq1jVEJ7gSBKXiQYjclTkhNmFPBOiGWwAy+uGSSxj5YbTt7rIyUBhs2XlF
zvEMDnAp2vArFMKLctyc/AqPJVcTnJfx5Z1NpFXNjLnxoznj5c3IAysD61NVtqY5CjIsDsCT52Y0
V/vqNF+0sJU3UnbnIi0LNy7cDp/o/AQknNEp8CIEtxKmEWaTSIccvZq1Mwm/6+ZO6u57jssY/5pR
WjOQ59CuqlFI3wsXL0i+wMwZ+sozYqphi3vyGDNkOL1jCCiP4C9uefJ/KeEm/jPIjcgNlDTlJ2Sl
Vm8tfnUhQQSkEiY8yT6FABxfx+xAc7THvEawCMyWLcmAlvOzQeeNEJ5cC3CJpwOIoHO9au5rrTDD
t8YJjX399ec9L/1uz0O2ZWmLqqpI2g/MJFTlBAVg3a6bZNWiGElHAu6ar5PvTx4dsyr4Wog14R+8
YJZduwqpYfaX4ccvX9kfm0yXYFuRS4phh/jTd7YslNQv87RdvyEypNnayDc6Hhehh4N5fInBpqSt
ZNqk2ljKJCFCNr6Y+RDTOeN1D5prYUa2pkOmCRZSPOnk119+vl9Y7p9+vh8d8aOuC4ClV7sumdrV
2H2tw8pkQLgW/NP/cXZeu5UbW7d+IgLM4ba1clRuSTdER+ac+fT/V/LBtkQtLOL4RrbVcLNYrJpx
zDFcMaNJfWLu9Chfm7LMrsumJUgOZe0ffOsHd5CE2hD1CZvSDicIceRx3UAJby1Reoc40s0fdWaJ
tnVzoDuSg4O+fi4uEFnxeAhrEZCFCuof6NmHx2v9YBTWmA63PlOuJFC2epYBkRirAHhli8a9ctN6
B6OnA46CiAsenoncowKlGr2LodW/FZAbwJEmHyO0ndoHbXjsgnvmaOuYuVsQ1w8Nbk5BiosJG2/V
hSs1OUJU6ld8dMijonzGu12q5nx8o+kM4KBVapeS+tza5WqUjkP/GHl/zOZoW8wYr8AfFqgk0R5h
yLrHml3fzy/NRZuRJGba4TqSEbpwJkcoiYqmMqw6PgPoqRzkpAM4HO7UEF03Esj21EOndf2JX8o4
70/UZTGVImRUJhe7lYbIM6uCJ8p3pn439odRxnFAZb4u5yqvXw8rMYMsg5g0eRimTv0cOSh13kG2
EsVn1YQz4884PHjyugpv1f4Is7IeLGoqw7hppSfZljDQsyu48LqfViD6Bx/Oay2FqilVrCCFoUFx
7x252di4xYKhfDtCLG3f1kcL2HFYGIRwDFPR4lWPASyuanjOCntR0vO8/glmt2Xy1Ucp0dK6hMW7
FLH7poKQroTCQ9+14y8ozFu4vHMmYxg2pUPHZIdFZeH6ElSx859s1/uXEUK8isGw7fuff9gXg1Hs
2nL8+FxJB5OCadrRtnVIWbu1ljGP0yabtN1Z3l4q116wKfqF7R8h/y4YDSirddMhW4GSDBR2C1kC
Hz334S5+N9U0uRes8Avd/iB5il25bBHKPqA/VRVdQ8H87dAkCV6vb8aFS6gqoGUd28bPaM7klGaO
m8mq70VnPz/b0dKD9ISjCeMSRGJrmP1LcNDXn6hcej0x38xolqJpX4i/pSHPpVw2w7OUaxA1kyub
9xRFA//Or8FVUuOU7HMN90Nwtmx62UBt+j5by661DgSSuKbT9ff6mr7EJY5w9HAUUmAWjaBpWbtN
vTQw+jo824O0s1UJpXBzF/soYCU/6L7twyhf1Uyk6IwUyGm6/tX4wyFTtX3FAImeJgdZeW2gXePc
ki0iGCE1Ry9Q91G489V9qL75gBWvr3m6jf8s2dEM5GQNxZ4ilJqwNNwkKSDDVu807TfNH6ZaHyrl
Qem9Jff3+tOmgdv70+BrV+Glo5k0PSehEeTloDADyhtZDrKPxxCmRdB2BrXQ64/Sp25ePEuFSxli
eBnYuTY5k4Zc+mqrd+FZN4aFVG6UsdgGBSRu/rAdMnNhRa+KSZd4UL5V3mtBoFqW51ahSQWVu9W/
hSA0DdrcNmiftAe73P0q8F5l5914zWNVnGXlu8TUjQOyq1N+5Mxd9tVbQqGyK1t6vjXNUStbo/UQ
R+tApxnd2Uf4bsoyeYkYaLOKH9ffWJl2IadvPLHUkub0gUSv7tzTvhVzfuF91ZyRNqgARjNrERjP
wiImM42N6eV/f6ylOSbEnBYgm0nzsyh6ta3UNjynOUDQR2RdMTSBc98jNNJVD/QSrr/nNJ1/f57D
KDJPtOggTZ6XFp1WN1Ycno1i21Gg7Q+KuZ89ql9czD+PQSnNIFSE4WDiYiITdQM947UILMYK+w28
/RSCaUQ3RDduWo4G3g5yrKq5LfUWmqw5F3PpbqrOvysQGcYHD2MHnZLaFStoVTgymJM3vnPmiDTC
cAdp4PVd/SLMMX3fybZanj64gS4+43jrKKgHRMBal136o1ReA8+9aYpHGglK99iacwAxcRU/ulLx
aLiSEeM2TNGbm2x1bZZZJkEVA6UKdQoZOdriUQ3uIuWlSBHmYKdbZEM7E4Li7BgYM/rJyiVTwQJo
2yvIxKASNNlonzn7XvMD2IlkWA2gKs6pQtPnyS1/13fKUQJCnqRru7GZFncXyeDcjEC+W6CzQcIY
dEHuoKDa+UfTHwqCsbSnSpcdRxDYaQMdswSQv0VF1I3OuU7fe6kh+GaoYOF536KhYWXT+wdNpjMm
7zu3QgPGLCCHVAC0wskw+G9RCZYSFo+k/92kCIvCHxz+9KjGcuuf/LpfW66ygq50R/xbOq9uzyhU
ox/a5hlTBq3jtxaW4QD1Qr9hplfRUP/SDlGWbBt3WHdmtQwzkMedjNircXLBkKOQVFurgCgmQYRR
M0n/QbCPKJXUlFMC1bwdArgW7O8encwWCagi1BdK2NAs3Foo/ISwwrqVtHAKWogqOtj44OCV2Cwl
1WqMn63q7fg9YQk/G/fX0Jzr6oFOSZdC1dmcS2YRuoH5XbTYC8BIfeTQCVLo4wCGdhqEnKH+1CyY
mlRYrvKDCsofNWAUriHU9f9kY7IJDfMxM/NjRm++A+xtxf7G1+47yBsywTXPltpxt9KZ00ptZvAQ
SFYHWP/SJ/ErVfppKBv87sw9u2AuqXs5jmOaOnzA08OuaJ4UyRZ9BSHEVIV/vVhbF56zbSzlaHow
3BXxArEsKOsG9y7RYea4D4D4NV6KcidcWkC6OoDTEhog/2FlgtfNIKbSLeK4z/bGyQzDRRwgOBvK
M1wPNza8tabmvsAmA1/RuBwHEGGus7VLZ9VS9u9t+5sZPHnhgEjszk1uk/jBcncVI5UzK7vg2XQT
gI+jkON9HR8rCr2R9IE9wzA45LjE+yXumdPUcZyRzuHS4AG4GdcfrF0IWKCCAaeAo1GxERPLZLpW
qhip659NRCRdMMO9x7QiCHn4opoEZAeYrqLOV5x4qirOsmf41Ve+291bkzAk4p0VKpdWXiJ0yWQl
pf2QzkbNgGNDiXNIUQymzWj75W2lHH75lDvqsD0a2d8Bk1E1L3mW7NL2u07RWJ/hNr7gXHQySgTB
NFh7iP8+f2x90D3NaC1fJJbY+X+ue+g+0K2Pg+fr23jJt3x62CQWq4Yx7epMPIyej+KCy/deSueN
m09HXGLmsnrmbi9KPutcGnTJj+sO5xnlLcsSSfvnF+0UvSNqkfxzrR4s5IiZ2UHlLJcXQQaz57GR
Uf5QmOId1572w+p3BgP+M69/6cp/XMLk9ePei9taCQMR9uYwJOA0quwPHPat3EJpANzdjU+xV6z5
Cn51skrrpFbHHnVQu7O3FRNIFR3lNjNmbvzcuiYXPk1KODxrLyCHekmsF8K2XtvI1rMEwkta4M9m
9mEKI8PP6w4SMYKViqP3Xg78ENAEslJRkOM26dXBYBpG2icUC/zuV4OaOsrdPipC1szZUy/kAZ8e
Ovn+RmO06Cjx0IE4IgETXNHnHkPRgUcFCqBR9FYAPXDHZhFG0Y0J2UBgIt2k+WudSSwbmaMIdHiu
vubKWw3R0Qh8vWZwph+fZLWYiYUufpIPWzQ5KoOlWbHiOv65VA+RdAqUFz4JITz5IBHF/Ccxv4Ze
7A64PsFwAiRqYuDooPeFEETD+TJAp90WI+4WsHA1/kxbVHbr2wjGMi94Gvp0abcPafazA6pVFuhY
jTPW9ktJhfNhyBha0auzIF0Rm/PhfMRGV8swy/hnn9a/cI8moO1ycIDmUzQX7WLtj2EdVU1dGs1T
GGWMd3JskgclQMCAGgpMW/m6IMNOUwYmKqYuoTq8fogv2E10CMRJZpAZUo1JK081cyPL9NE/c4OR
BWubW4xIYP3KovnA+NLZpWqv2ja5ufhAYjEfNsSIQhkAQ+Of0/hpJPqGnXM0UjpTt13wZrYMp0An
NKYb3T3mxfc22/VNxWjKOZBgY8JTdX8idGFSR1oA44hATkqMntiGN2NHvlSA3z+cpsFOTM6tQg/7
eZ2VKueDb8n+OQu+k9cH5YlYT7PpQCvfk/G2zv4EaPpm31W4Dmcl/S5+EZOC/ntdAda7zw/Xcsdr
rS730flCuGcje394pBRt+CJpM+M1L3kTg3Ls/x42edO48FrfrHmYDMRTPirybZufi2SXtYu8A/ID
NEA6Ai6yuLPYUNZw/fh9aZm8b7WjGASQNldkKkkQkIR3jdphIBC5quxNU96QkHIGMdoRMCDhQ5uZ
ss2lwhYHEP+J2TZNR584Cjk1LS+Me6wEQzpJ8hOybUHKjAGnDj040Q+DuoJ/isSAMi+uF2jLqtmK
4DDsBf3CLhHpDxJnEm04dxtFd3X0Jnm/cvklJRKfDbIvHYmP651YtcCJVc2pW2x++0R/OTXOwtNb
Gw2luLkpv0tlF0OhyMT2QL74hdsgG8u8M8ktxJFoiSayEabRP/jxAGHo2HqBOYhjwNtePwkXPIWh
aKbKUdSZrZp2Bhwtr2LNSYip6O3VKFm2QtpRtZ7xVBwCMBrXn/cFRiFOnkKllV6EqsCGJVzJB2Ok
EiVnTU8319XQGfjtwvZLJEXQYDJa3KU/icZVolw9APUGDd34FHh0j4+KNxdGXPDonxYyacCkoez5
aecTlCcnEU4RTCrkIBnELnqCDWSEMgbSpTE2aEqiIyJnb8XsRRQ3fVK0MBTclaLACmZRDPq8HW4Z
qaUiO54I6hwTNgMG+CjSRPaS0rcMvMJmmsLKbrF89dyFvPjtDZ5JlZmZg/f7+uFTZEXuZZ2rQ76o
3bcgRTqUJRuIGt2tKxfoxr6XkK9//otX6sMjJ67I7ZPGCyMyGqHb2hE9gR1iCoZ6n7md31xhUL5u
rmnbyDXLgnPw8+b6o2ZprW8wYJn8FT4F9xUikVN2a5p7DZB0DnnQMhQLQkOCX2zOoV0IixwVOlMi
Ig020Kl6V9cCAa1DHC8Pr/tiJSt3jvqnMmEKN/cxRcBEZ0rKlJcw25ZxcWPrv4PEO9nSk81gzPWd
/zLewsX7uJgpesjKTKuKq5o5NTjuDr3X3fulDvHEnraSr4xLK6R0I6/QWK3bewIgIWXsIT1CwAAW
lLCR1Nho7q6v6pLZY1VIOVMyo5f+jnn6cAaLwMvRA8HstVAm1cHCrp45+xzBGpZZFK7F7UecTn6Z
ea749JOj4SCiTE4ny5bGDft8NKImjDV3TD1R/m2tX7RDk3GnUijbe4BuUmjC3pgh4FREuQgBTGMm
SjUvXD4Hal3lPdShVDZxhuPotWpeyN5ZBYav/fGUI9pDWXTkFErhmpl5H7H3gXGNHnw/elnhLsj3
HZX/gjUzseuAYlah6kSzFXqxHYXlOEdMZR2KCh2EVnQNvX6rg/0KIcc8Vfa2aZEIhOJzXRd731xF
3t6HfDDYSsVKC+/Ccu86kCK+8eaSXwOh6pECWffVcwru+uyZR3yBpmwM9zSgO6rCn2k95aaA5VKc
rPQz1HV+edM4qzhcXv9YX8sn7waSvYK+0Ubg5/O3arTGM5VWkU4EK4y/1PoZ22g7ZyS2rj/o6zf5
9KD3IeAPh9HyjayEXkg6Ca3v4hsDAAkTmFiNZOU789riM++lTUJOuWYqNQhFg89dUT/h46Fjnlov
cGZef6+vVvfze03CTb9px3Ac2UAVVrHxLEM65W799K/zZ7YBMLeFk2Ndtq4eOC5bSD+bgukw7ipI
RbLmSHLe5XiVdCbVvZA1iJdD/EnWkYMHIPn5dAS2Mqq2pEunbATZGIAMb0ktoXQFuqiaWxE+1dH3
FEo5Gi3UB65v7YVImsfTiqSwxzCSYk9eOLWTMowVgJX0rUYGNVGjJ0oMIZKt3ZME5zKOna7AjDW/
eHQ+PHUSNuTB2BdZxDYTRQUeiL1omUdH2skrqtPX3/DiF6VNxWgn9I9fKs1h01UEKeyvnZyY2Ckg
LNB3bvsoupaat41n+igX34zoUDVJVfnHJDNO5TAuDYOzSjCaxb8Uf4UX0PrjfEnvax2JFJyGDeVz
gf6bMrJGquUT/nL9emIf3YF9GYCUvyILTyHIQaD0hkAfi3x9Oy9UMT8/VmzAByMjZ2ru1Jl4QfWg
QWVRH+lT1PIf0RTEtDXO2gJu3Vkx5ISP15/9nkF/9noUAoj03wEPolDz+dleHXqBWzvSKWFmy/gF
S6Iur83ieQTkL2ewl+iHKvquhIexvPPHB1qVgQmV541evtjSW1r8MvP8WyXD1s/4oIH8ZApQlqkM
HEWM3rm/gWUs1x9cHRjg/38whYoeLQVwWpbC0ZhYS7WL3LQNR+mEBYuA6Gyp4mewMJC6Bu/RclHA
dsMgCBlakd3V3gArCgHObFT3NXQQcn6UH3VkDEwm8D5vogL4IPMD7t7Yr0Az0di13YfRARpwMBB3
qM74VCe7TbVd0e7p5UGjcP0zfqHCoJvLzaCla8PF6qAG+XkFfRQUneKUgLlBDOlUtARkzQkgvnbg
06KlUTe3hHKWX35T5ZMr0gqKCZ6xJJ4BiHUTwRlm6PCLYZ5mlnZxc9CqhfjeVCnATb5S0Tq+oRc5
9j8rF0X902K4xoLMqCTDMhjA6CuUDYqbQSmONeN9IsgUK5HznQlvwPXF2F/jb/bpw2Im+wSyykC1
ryBw6B6G5GGsHoMCWbiDEyCoaj9WSGvYrUfBEiS4Xj/k8D1V7pLxgpL2YE8H0YWNLIEyMIdmqTeK
O3QQb5pBEAiDi1BQ0em1naeYB6ZpYvBCtnweKpCDuaBdgk09q5dV/eTrfzK6s4Ot3KtQ5zDlzYAh
qNQAVgmrOsaGeoMPObl2tFYhKYBZwXbSU59CUahlxyaxftrSDyPweQT0wkzDYBpaBlf66qlFpEnr
mSeD3Metkpt7J/a3A1jFIjxI6UMFPV4M136UPhYEaQa94QEovJY/9+aqgpa0QLM62kY1xAWwvfsG
NFiooSg/pfin3jxf/xoXQn2+BlhV0wYzi+GdfI3EH3MHjTrK0SFEnY+EOwNd6Q6Jaep79Izonfho
FcqVOncoL8U/mihOGw5tKhAfn+/LqDpAeavwPYDE6goQ5LhE53cJrPdAF5DqQwPuIvPyBUvpENQI
OLKOXS1AXy8740fhzESa71K+U0uM04EV0hJy99bEC1R+kbqpxT1h2oDF9PlOS48JU9NbVb2z3VvN
OiawcDGHNTI4DufvKL3ByhhS0h7kV0demYwDhQpaLzC+0Cbf+9ZWc+9BVdjyoxEfuuT72P+WIPVi
n0WiUN9l0bNRfa+To+a82tWbEgE/gmdX38oDuqTqb1uoGIzLwvvROWcjQt96b6G2qP8m1AaVqms/
KME1ufytMP9W9s4YCAEOhr1IQKaPe6nbqodCW4zJjiCr7mfypYunB7oSxSLIo2Y+FY1VaK8WhpIS
5oUbRlBbvk1DnxNPtEZhyJC3Hvwz7v3Mmb0U/Hx8qvjzD8561BPfyV3OrItCULFV9EUI9XIJ9IBi
0SEBd4/QhfLkN7ddsy2lQ26fVGjMvD2DVKk65wIvxUZUiWhraDieL8A31W7Voe988hPCS4kRHNfJ
mVI4agANqBfSigwd4wYCQUrlxC69MHmMb7c7Uveunwu8RYw5PcLU8iySWEt1/pnN+bA3gVLmaiwp
7qkqVyW0RRw5NfgduH9baLfwgZG6MIujKFx5u1I/9Z0zkxd+mcQXfpCOvu0QxDHGIU9C/zKNDRlU
h3SyDIYxBn0hey9Or5LOnuPwRRQ0yOSxLE4bQDUD8iN9s6RnWxCIkC0//Zez4pgQVNG64JhO7Js1
9LbZq457oqBIazLMX0f3jthOyd7C4FUYlxKJcYeE21dBtDJdDgwGeGaWmjcRxJC+Hd0MNINmliUS
kOlnEuGCYVuQBRBST46wEUZaUVvuSbGe0gYqGGwuPXR2BgwY9xjbZmiw9mQb9macK7NeOrIfnz5J
VLLIV3snNl2RnTWm/lttN0QmEdia2f7CpUeZsmO9gwh1UM+fXzStaSBpSo4gW/arKH4n/sZttirD
asRg1/f0Qi1NtG/+fdTEeie96kFEXLmn0T5COmqvCeQjhB2Q1yogoO6h7B6RMQVGrtGnD+VN6sGd
EaIaUj8l6s+YMG2UpMXf68u6ZKyQUTV1EC6ADb/QDRfK4FYjG3BUzE1u3TfdhnwGltDIfZrd7Us+
9ePDJqddlqOhavzEFXlvOz47UKTyriLLz45yFs2d4gtxJbMutAuoETIxMQ0eDLO03aLH2KAtUFED
6tZRcUBSGfMfgLSyt2m8VJX7hpF5a8mAbqnNMBy9F+Qm94igRSN+kbE28jQxtb3RTmJ7dE9yfnLX
WUNViKSfIR/0c2Os8I4Jgh4OlNc8+C7Lz+7K1H9W8t/C3SXJq12vqaqaxStmmRKZL21Ce62kKxv6
lAoh1PAgv1XKTaHOmcgLt//TqifxuFmgtWPovStqZ3Lxi7CiKJ88f6eCA6u+mfVLB5s8yoXKnk27
fhwvpSl0GMkCqO3isszJhRxUr+ojcAgn+c3zX8gtI2WbQmJefI+YCjXktaVuuwIyjqU4Nvq2k3/K
BuPgG09f29pc3n3BXX1azeTOtlZQFx0QjlNsrymlUvHNtLUMcSfKzPkSDLcsnflGsCCl3dIIZkpw
F1AJNFmAQ6IAT7H7S2JUdnVn0AJyT4QRYQftFfVZSKBl91TE3+H4qbtTs3bTZms2d7gsbhH9zDFe
4sj4T+yG71PSYgB6rihwwWwqpsb4gywE3hV94kR9yzVjo2/wD+wBCCLq3zwQ5FA7C0X+Mm6Bw/70
rEk4lZVBF8UtzwKXAm/i6J4XufFM6MJDD2r1QgQlUKYid2USCuyr90fgK73h5/WjefGddUZNbNmk
oPwO2PsQumiF6mfuiPEiNwPqSs2OIVqr+Tm7uV/mN9/fmAY7dQuo0UxN2LUPT+qqQS7jpnRPoLVM
S5yt8hvtZAIVgFvAG3LlRy+kQd2tqDM7erN0Fdhh0Jq6/sZfuPOnC5lcRrtIFT8fcVmcv9w929lt
Ji3LdDUamyRbNvk+H1f8S3JXP4LbdtWdP+6HbElFigad0egLp6OC6jFvWoPfNplCWeRIqKJpbsNf
uJHte1LIWtrYxm7stoF9B7JYexys1fX3uABmEc3Kfzd0co0l8JGhX1Jbxe9gJ2iNAKvv6537jq/P
0NkUKt0woi2lbInqBw4CQ2cpECFsaFeQkqfojDA8H99hha8v7oIDZm1M74iCNFmuMMYfPnZbjUZt
0UIQe8zuUpniZIFNjFUBep9NIi/ASMRe/Pu8SXClmczqRSPPE6cKuAKM3Lw53Nm00hXSaL9BMAZM
qa8lOxqsg96te8DZs6nA3HtPDnncdEMg+ayDajSHG+tK0lmbd/+vCj5vSC7e3w8vPjnMWtT7QSxz
mLN48U9Dg0CH7ulsO+MdGzX1+vTGLWIqalqaPglz0sFxh5bG+KkNZNRKIH3UzMUYrA0PjlMkSEDN
0CPq92ELBwBEIxb0LVAOK+soPQfeWoHnx73RFQoKO9s8dwHD42gxwAHXhR106RAQj7+uH8JLBWaC
QIVOmViw9X5qPpxCvfQyzVcwbtRZmKTDurZg1XErnfsDqHW1Tm/C7ohS4oyJuRARfnru5BT0FMWM
KEndU93vic8yeN9JMjAVFA88TuLMa14o35N3Ahdx6GsbjGZ9vmx6VIN59UL31ECbZa6UeqlaS649
NQtq0Qlv7CyuP/LSC1o8SEPJA3M+xaeFiSE5fs3GjvYPwmtgtngNfCWQpFmcjCp2a3rwcBoqEokM
7X7Jri3JcCKp8t1TXy5j+0w8lNQHMRkakcxm7aERA32IG2/52bl/4/6gwmFYuT9G+Qh/H5xPpOBl
fULpVNcOqtLtdElbXt8Q5eI3MMANOXwI50sC7itOmA2D4pwY1Qi0V1zpWMNlvcFlcBupTYnc9voz
LwZSxOAI1DKqzQ5N7n40NHlk2ZJzkoctbpRdaeHsgF1NEUqphOJ4VQmO3jh4tLOjku3l4SF0v9MD
pzTla6s6PEn1maD7+rouFahEbvC/dU0cU14r+ujgnd5bcs5JLU5kKNTc6H2C8ywpByewMpoz/vBS
DeTTYyfhmwVeqY9LtmPol8hxgyNgRlg4wGhnEmmmW5C/lrGjYw5frFosMZFec/vfwmthJtGHkzkI
U0PpKhrz7P7o0MyuiRMgCYd1lMom6D4SotoRkY4Gmbg9ouFp/aqybi81rzPfQHz7L5cGuA+dSqho
vzQPO82Q3F7GBJG+w9+HVk6NJNGpjBrIWpZS/xs3QXe2zX4ZUrwW/ZGxQW6bQtEsxvOisXAYhkV6
lYBgyi4SlqY0WAPmKfd+2ColWPjKVyLG41YY+u3Miws39OXFPzxtcvhGy+46WcJaUHiiyFNmdzJj
Y5gnuIUdyv1OIbqJxsLO/8uxt4GLmjohD9Zqeh2bqJAjoM7MGxTfRCdVjI4xza9uE1jNuoGBu3UG
UUk4Ywfe85LJK8MowECHwXcGxTp9ZRcXCKecC5X3kTGYIH+GEJNCuKluLUS72ie02Zr2KUd820Uo
WLvnz8DSYCAUUo5umZs7KcFY7TW48SzQ4ZTO3W3mfCvDTcOopAGfS5eca/uBQNIxdshWjsYxQTUr
WAzGBupYST6OSExDA9TWcCctQ+iomr8EJzOvql041nBTaKBDmeOnazDpOAZ6WXiWZzhYlBFOIYNB
s98d3ELJ8CM3BHypae9x89DBFvEyjV7JqFMkI3ccNaJeDxpoWMbdOwJ0RDG0CqaJY5LA0cJIuX5w
2vGGrgJ0v9CYrUL5Lobdil6XH8zpYl/AfoomDHh3JjfEoMDkk0la7wyhUzsnmzynhZI4yvMVbrRz
nZWjJWvPyvBSjNjDyieV4zEznjFXchyvTDtZBohNz1ybC/7r04ImxlOHIrwM0urdZnNzbGU9dE9a
sQSFLDXBTQzJ7Rxg5OK3tGV4WywqL9SSPocto1aHaSQeKZt71zhx5DT1KNdzBuFCtUOVbZHfYpNh
VJhER5WhDTTHM2GOVwLNJDAxxOWkJJ33IJpdLu1gHi7GqwchIekFoBAfr+/vBRv4aRGT/EQtCwKm
gHfVmCOvCJ6BAynNSgffy7TdbLB+yQXTBqAvT7Gb8qc9KXbVaVpYnhU6AlqBGQI/bXKxx+iF4Q7R
6zajIxSm33zn/vp7XkrEVDjoxZg1sxzOe0j+IeTOUqUMYe1z3pPS9G9kyAuFGqi9sHKgfDeZrNyk
bbkGxyuWEWOUZWZcZxZxIWKEPoNkhdP13hL5fLJ6tbLs0GMRJEU+bJWjLa3cCi5AIaAav2U9aI0/
ojnsJOU3ixuYkftbKA7Nf4hLh5yOnMVgoGyj2TE5fY6iDbJLpwT49D1tBwuMrdeHW4DNgOhpseoD
olnqCT4PMaQMPhor+kSxJ4CpbGZXvi6FSQPGjXFQ3AZnWt5yYiWugzTlvo1L6o+x+9R3t6F/kAGr
ZAdi5C55i/SDlOz6cdcbJ0oYeJDri3gPfj77qs+LEAn0h/Mh2YNZxmqB4XNvqRQztuBHBxhE9eI5
r7dhuXS9Xz7cEfHwCyIpWrQtG+HbOwq1WbhvIU22lzSpq+inMmxb93ukPQfUEHXnifTDag6m9DMr
d+p4qLqVEZ4I8Lrg0fEYJ0pvSj/6lmVIiZGdVjNF8QvlLYA4bCoVXo2mw5S1ISezTLLSIxEPRUW7
sRa9I4ZJWH6OiEXDPMkeK+omK+rzHWSixcypv+AbP69g4lPSUQndUSb+Haud7C5tiNFRDYJd4we+
Mnoz3yLkSs+CJ/she0LEl2IQKj8/q+6b88NkvP1O6xbNLaTm2lMEgdu72o1yC8YWEuFX9V53Z5LI
CwE7U8BiCovQBd7C6RSMlaGUIPmWc+p6stRDbNxr7g8nR43vjpxO95+J2prgqc9OQEGhH2J+k0xW
7uuZhbxzI34+lJ8XMrHObu7Xth2Yzim0zyPbQkkQ7MEA/hRyfmcvSmlI5unMukAgBtH2Qz68Od0T
6RTIaNNgM1+Tcc6SCsswXRREPIpmkNoB1ph8zrq0hsI18VsmaIcAnYhkC5G5q68KNCzL/nf2hDnv
vbuoh3W7ninSXyiS0h/98PRJPKAVEPVnBsYiyU8yHR7Uth1v76SrVju48VbXH2TrRSdtkJWARNL+
FrT3dr/t1oNx6kOkbwUMoNbOBb/x91byPUJYGqbZFp0tE9DLKSxPLTy8zZrRfVqAm7qOUVV7GGYv
5lfXy5sILgwxsEzpamqB08bz8xCLE1U/8EYmeEbYC7bM9rg9M3RPAXRXBnQNSzV7cX9CYiTBfFwj
tezNQVUvOEeW4qCtAUqAFse0KsoUoZPpNlGADj4iPavZHjqrxN/imq0Bml7IaleD/heAktIs2n7O
QMhfcyPBkQdqRHZUKkX6xPjWqtHmdibZp54ySv+meD9o3CXFKgFSxTJGE/JexUMi9q5F/yiHg33g
g2GMAT4aKcNXCNeNiGxU8VLp7lTPYh7v6HmvjCCiL1MiVhdb9/Jz0/yinC4km5zzS19tantXgifq
QKvcReFL15015TYe9rK1QAatlIm5il0S7+0esT2UTvoEzn4D93AsG+B58aGybhmPYNb/W+fexuUW
JlEcmGT97OmemXcRhEfcv9DmE25Ax7rFyoVBDrgz3UQub5xQEXqM3mwR7LXHsZBuUl9MCzjFjtyn
k6By5zVuU+/R9E4+U4/fcDc0YtxcTA88R/2aefOFGt9zpkmO8EpBtAbpwlgBHHKe/2h7D4mHto22
ruJNpKyBMlmojZtrah/4tK7f1fpr5d2q0o7cd/B+D8OL+GVydGzo9I3byr1PWnZ9jZUh6nb0bVOv
MIUp8ksgUsld8M8iIYjCReb/pcRPPk9Nf8yQQwGJvNKd50Le42OQtqKs31VbTlFSI20FFzEc2Wtw
QTQnjHxFHE8HJoLOPdskzmZwNlL87EmP1XgPSXR0x0y04/3Ou0ct/ul7/jfGPpwMpldG4Z5o4eqt
iFAo4vObASE4Q0bmCaCp84cfyMpB4IMDJtMaiiOiGZAUY7+t/lsgH/xuw2SHJQRY1ogctM1Ws+AL
vw8chvXvCZBoN0rarlbg8QiQJlyZ/d5S17QoQO3U3caKiCX3Ub0LqsXorQRss2Nm4zbNHlLjlhXj
VsXdKW6ofPL/hsrZjZ7KeMOe8A1hfXEzKoiCVTDUv/fRnr/ZsMVgTesfPala8TBYQcodSB3LbG/Y
L/auVdc4bSRjSHgpMtrSM6Us3zyKyYtq60pPioTMR0yr/a7MwrWdqOucw8ruEkAF1r4dv9MYB5QG
DUTFBzdOeXDX+1smUDRY9YK3CgkCVT3zLjmkt92RoQdoE67HXRd9LfBuh3QAjJ3pTK6+M3TZULfE
oRQImCiu9F0wHGVvpyQbP934wUqOVy1dsEUiLaCl34fJT9rPM4v4Gpdjf/63COaNPgd/zSA10Zjq
9ol7yf0HKezEd1yIRtrI4TpHfypdt84NyM0gOoPTaKUZE3jRAn9cwSQvCjynVoKBFSBTIC6ptbHc
bcD8JVK5wdYPt0m14WhpMP1DQlTOZdkXNwC9EjGOrwJfm3jVNCkUs6RSJiqjdnNwsxvPOWjEW/ay
axB43yDszpEL9b2p3NCUC8oZv35hRoR0W5Vhi7MZO/2C3SjNTDGHyrBPhsWtXYwNIN+d4myK4DnX
tiH8atrBi+57ZZ9KM7H/7LMnm9/UhWgAs/ltfoe3r/OzaLP6m38MMDvPaBYnEDsOtPA/HD16JLBi
2VRlefXPR6/NuzRzena+0Fe0SWnx0ilpqzUnX2XssdzTF2Voi5uOUeDiAp+5voKLERXjpUxuiVgE
9MznFWhqWzaFWtsnDXA1784qQvU2AK/YLUvlvtSeKNcDksOqky3k/VmX7iJCzewZVGc/3vAzyn4g
t4m4la0jF7uXiE5lxDdeCuWXWX1Dw16PEEL0QhiyoptC2QHLz8OTY/+5/iqXPyRIYc4P4PYvlc7a
9usBYnD7hBTt4N252s7oVng77jGin5XzhLOJultMoNPOgFcuND0AdMkowL4TVsP//nkbJd+oY8Aj
1imD39teO/Ua0mo0MtTum9yvE2/DqRZqH/Vj3GxG5o/+ZtXOGu4HQKopQqXQ5i7deuZov89qT4P1
j6uaHG2tSHM/9xzrVKKNXFfrJDiX1dF19uhOlPXO1tZSgji8LeDWfg9jWLNwwNtLzoZOjZjGFdl4
tJIztF0t/MqhitdyfmchlaogNR7tdLh/zUeKr014AiwUy6/ELBiMiLZmvbHTu6D9P9LOa7ltrcvW
T4Qq5HCLxExR2dINS8EGiUTk9PT9Lbmrf5tmiX36lLa991YCsLDCnGOOOQYOMdMuUu4m5yntbiRt
i/FUK4fUYpvpBgcTmFdjjpwofqbGFnkdYVX5/cRQ/4UYeDkqwI8Q2NBoNP775UyNwv5e1fb2hH1t
BuhEa8jhvafvLcFu/nTAJ5HZaWrbOg5Gw2O3Y49lr9dXJQYmsFymGWeg0S86fHPt4jkyXtvup6w+
fn+fF5N1m/sTsmFA9ueVs9GIrLQdKltU62oNzwmkFZCmOdweMaVQgB+06ca0odd9tNPPUma9qjQH
h1fu4lJm8uddnO0I9XiY9pB62IvpJWr1DVWastiV0mee3Cj0QCEcmnT38fE5VeaavVLszs3iuVpv
y5EA+1q+KZLcf6bwH2NydjZJ9lFD4ba0tzKaPo7+IadLVZmn/c78ik1Jiylgp+nCSbdJcpc01+aO
WCL/XF80AiMBjJbRF7zxBzI0OmmlJaZqIVy+IoSmQAE2VTtrzHvjHaKUaESSkVXGioTtZAaCW8N0
YUHbGoYHfnotXVJFYnh+Q1QZYCrRL05j3BkqQK/j/pgWmrVNItF6wL5Sy69kI1Z6g2gO1WRCzJJE
Jp9B1qI+ktqioiDINXjMHXEQ3MGsJsSL4yt4hXntzkSY8cdQ2cMhnwglLHKLZYJUgRS/gTqRMIJb
A2Hq8UslLbQGiwKEzsrVWH1q9UOLe0+al14JG2HsN3K8kitfPt3Y5h090Flzs6f/ZMiXWrtLitbt
+2VtP8lHisZhw9Gz/0UplRCYrjwdmmlP3r5S1IeDddvY+LjM9G43tL52ZDywSP2M3/RNZc5bmWWl
HP26fNq3v/bO8wGvqkP/sG+fatwGneztypq6NjRih/pjaAycSeRjzyxiQGR7O3Jj8oJEipoVXDpa
+mlKoPyLqMbBuPZaLqXXqF4ioKx/0RvPDgFp37Yj6hZcuyieHfnJlJf7cWGZ73qHjouGVbr62BxW
FRu/zMGt7hOvKOdjPLPaVZ89pSXbYY1ecCF52ZB7Ofkuxkt5teshzsj3ebFUmruMLDt3yHb2tMCs
cnubqE8VBh375xJ8L0IQyK5mU/pe4MBC+IeD6rtqf0b9E06+eOFVGIyiqaJhk5Iav+r6bqpJk5Vn
wwqEvKZkP2XxfVvelPsZSAX3eY2//HUG/LOskGq0VQe5d1TY/35D9pAd+uzY82508tUX5C+AQui8
ZM03SMXpeHHbb9rpgW5CDkuHsQhOxZuIk5vtYCy70w4AjrPwZD2pADjWc129ESeR4h5a3CRPNOYq
O9EFYwQo4SW1X8r3o/UK04Hk9spsu/jG/3iWs6zqqEwNHX4dCU0UQHPrIlFWOvbzvpkJnh3+M2VA
Xkcv6PcXvkDGsgi7/mcQzzsv031sJtbEIHJVqZsd+5csWSGp6lDUGAfoxbOT6Y6I4B1HL4U3qmvP
x552cLyx1owNSTx3RpaMpRSbKPme1QMa4LneP0Ag+f5mLxQ7/77Zs3VxOvT2VHfDV9KlTeG+fEyh
XBUwO7vuE/0RdhXuaY+jNpX5Ln9rtC3N8YV8Jfe5dNwKtTzk2VAi0c4PmCZp9uPBYcyoOCiJLsrz
ImBNayhCBCwPV576wtwg0yDLs9HgJVg9e+peqcfyFItYSApi65daJy44POnmb22nHtGV4TWbMNXq
/2+X5hCFxqxDi9T/XmIHo6uqKOIoz1XhmocPbFB2LyooTPVrVNcQ31DWRs/s+oIQJ8/Z4uahkdOi
SA/f47z815XdMZIkdiV4n9ARGeIxFmvBw2IBIURU5sb40fyAJ+ZIcLRGysrGtSj0UnpCWyWVT7h/
bMRfXK0/zoB+iOLG6E9fN5FYPxj8zlng9JYX/vEV2EaI7kpJ7zEO/weBCWQY/7j22VtPcrVFjFxs
y/Gyz+5J6bhggdZhcd1KQuwu/wz2H9cSM/CP56wTs1XriEa7HDPE9JXBxvaSy0XFi74PT/r8yoy+
cLbybCZzmqGF4Hi+2x2Mvld00j5N+5JW3o2GsdFqSbS7QEMuabcuMmeRDrarYjJ4ypGQOlzb+cQA
/vvQ/3MT1lmKoR2sJurV1KZ54d2iKz+33KKlkUu6a6JtP86qbhf3P031uABCJmY8IS3+dspo8p1c
7TDOjzLbjEzDcl9fubULdFPePS1eZEC0pGvn6oJ1UyV4dvA+cHntFGyAV2C/7Muk87TlsM9Sk0Tn
Nrq/8l4uZF1clw5djlQbOsXZnOtaOzbbA3OOvhtgNa25nSSQY1+4o04r0j6gg30zl40594BcPejW
VdbbBUEFHp593sGhyRLFjb8nYyyZao0Ggr2NnoYvaGlv/EjkTYSjWlWJVhvVpPfdeQH87rqjuwBX
p44LK7wpGjdRfgK+HJIZTUGEy0iS691PiZ7oPHmCwrqfnk4hUgrkhleG7uKUtiwhuITrCMXIv++a
YS3rcooZOtw190vADPi6RyApbIHk1Wi9Y0APWYgWYym6BsmKXfifmWyTJpMuEzaeJ8ty1Sr6qbIt
0fgs2p4kqozzOLkx9BuVmHAfoCwEGAgKLWDua5e/uHkgmyA4ErQknbPynDqLWzvhyeGHsXPA3oYX
jfwYGxVn4VWxD/Pi09IbC1+YUbXO1e76xnHGruB6NIo5NR3aGzDQMhUIedO6lGwENwckKbU3VI4Q
zZgOgBtL5J8sZwbcTlWkUnboSwi2EFqA+cJqNk40AzGDSzPV90wxai6UZ+jWHsdtJc9o4SYIjNFX
61ZdumPyo/pK+aDW76oBO7sN3wNnGII0c4zCCjhk97s7YriF8lacVnbhExtJ3YbSBXOAfrXv59+F
9klWzR+jcjb/VH1vTdDD7W0bRPmMsk6WisoPdQZeCAUVUcjY3+VtKKQo6WK2MaY8BSiEpd1tjcn3
lfVwgUooMm+EAUQrM0D02RYvOxknmHSwtxXuwNjoNjXB685EFU6ek7nZ401+DIBQk+adRmhPTecm
Wp3jZqyeTkbhCXPfPKj276XmojikRgGjLCxvJ/WBSP/mSG+gsiSB59XI9QOKC81xcFUaMyGgFKSE
OBPeUm1ittcY3VPtp0IEO+DQPXw/8Bf3avRmHcIzUWI3zs7ONkkKdvIIBGjYZQqFKOTG5ggH1S9k
h5SM2C+5m9NV7ZZLUaEG9I5wC52A8ldTzx9ndiSxTx9LQAXa6CvVpzRJpyTcZDIGzgjbmfH0JzW4
fuFLOx1Nmw58Q0EV/edw6qzBOqEmIwITiDccTlO3hFjTfxFByIoL9VbsNqhf6IvvB/sS9C3aBFQb
SVkHFP4s5RuHpqqrZrS21G4hp3MHnELHDJ9ZEx1CFN0lPWAfULNZVQd7mfKrhf+rD1/bbheT/I5t
npnfpf0aJ7Z6FFq0VN5EsxiTacp+jdkLtPaEZkYYSwB6R//ohEZ+RzKjXJO/ti7tY38+y9kKaXrN
npKUF3hoBRGJjVvT7hL3KRnvqCmxpZU7tlPSVVQ0uWkJvs9Yuof8BztTbiDXm4GtYAKiPTL4PHRh
fNKaglwO9SeD8KRfgfiXUJRAlCg3o1Am2+sIFq6p713BjJo0MlwVO2WM2ZWhZIuLXVaUKJxIP3Hw
BgMaok8Fl52SJnv0FvuhdRlv9rKsfqi6V+IAqSZEG27o2Y4jNMLtNbtcWZv08JzQiUZe1WFoV3ku
ubRqXW0Ouxig45hHEyr9RNRkzuZDNmZlEh9ba8vu7oxbSOEgNJTUEZgmWqFa2zUh8QA6Fllx5dQ1
xI56fuqi70oJhr54hIPO45Th4AzWXra2Wf550h7ghfT13TGdSe3t6fhDKpattszGxb5a4htu5PPp
aLhN/qNwPgyQ9Fq/hzhiNFv6SZJxZ2XvymlNnYPUivdnYtz21edD1Z3au4C3IwGZgpzpVsAEOMQP
ZXYjVU/66BuoghvFh06ya275Ra0a4dW7USbcTB9tQUBpN4fhVrcEB+Ha9nd5FOCK46wFD+WclthF
VYr4KLr4bEOQMfScwnNoU6KGhLw6HXbIiaCghtXSYZEVCypyZbO9Sgb8avn8513YZGhCi4t96exd
2KU8WLnMPJigFkEGtBZS7x7iQD3O03QdJ4pLeQ5mYFs+YvKIZfZrJyNHyB3Ga4gSQ707xj/a4yzd
h4UeZvtHCven7HY6/BrwRqyTl/ZQ+oP6Q9KfS2eVRwCTuXtlb7u0oYumbmH4pYgS0N8R5Gmv0XmY
nSwBZwEsNIgiR4+spdmhS4MoXqBOSXVXjt+Rw4pPO3mCnrKhIHOKAko5ZfJEAMPmL01zOBtsa2Uk
SsEcm0SexGLj8DnFs7a8ljNcOg4gAgj5GIEiWWfn3zFKraqvMrDK1GcXgquI+g8ULbAYQFLYDjAw
mMVwFa/C15e4CIqQv5ZFDU+INPw9ZIq4rhVxbQIJ0Fm6NJrsgRIoIyFKQy9Fc9eUT0q5hSWB4ySB
P3AQ0d73b+5C/yy0c+Mr9BaGg85Z7NXKzhTvO93c5trk53XhWtG7+VQff8jTUju+OHgSG/qrfJQ9
mexNn7EZmDt842XA1yBz6F9pd405l+y5nhpUu05XptalCB2bQTotsbiGz3w2THFfnOrjQTWFYAFB
Onoo9A5BVKcMwzyvrwkxXYDHYOH/53JnyPmYD5kpEapukX0HeB3kO06rY7LmWhwp34/9pe2HPdii
Sig46l8HxB9RUD4doyZRUlN0LLL7E2KirESPBtDl/9+FzlZnlVR5VTVc6HAQ+ThyOATViGin10SF
L55ppFEcaMTzsAzPZlNvTUqmJ4kJs0RzxwS3ZyJbIgHht0RHCpkv9k+iz0oYLTlm+7+Qsr+0pv+8
hbNj1TmeVHZTHtY23FaZWdGW5xXYjOlr+qqD74A2Zu8hIQwC8P04X2g4gFWCdDGkQvBV1KT/XtN9
k0hxdCLEIyCCWQG/HRgc9lqNtCMepiehN9pdZXVcYjTS8oRUA9QO4trzPprWlgpDyhpLMBpTahr4
idP0x7ADstJ7ZSc+BTvseCL4emxtNnYjRTm4pX0ITRV4wWpdefxhnh4r4WfZ/joUlbvff+r7u7RF
r8ajWdGifbCaQ8BwfiqDF+ERXPuJvSEd5NC3DMy6A4pLhE1Lwk9oTNToAXxgp9Net3eWBDSUv8kx
4ZXkZWgrAbR0+GyF2Pl3RKkV1yoenXYB8VkLlRRT2NnvRt5+8hAJgZ1EipDHLvkX743NwCbypbyV
7tFwmhnU+Q9z67hij4TbRfFUNFUY+zuzqxE6hBzYbBvcimHYDku5WUXolRUh0SJGilfrEpf4VX+9
j7Mp2GanvCr2JZEd0eUQRmZ4oFJI5qyuihZB0TlJzljP6RpT1PB6Rf3CvsLlyV4FDOao56qefVxA
b0oKa4twg1TdJsg5VB4gHDQziG6EDEY22+sBIp16HIomMDuwzDWV2iur4fJ92FSOvzTlz3uOsig1
zSHnhKMzF69Iq5kpD7ZBJD6jRR66J6b0kuH20WziEFSDo+JhTwYH8Pvb+MJwzuIrhuM/t3G2+5V6
3qZJT2xC7Rp4qYgCeqBAmxiX3rxniaB8RwTC9sQw6UKLBF6lT0OwoXlEBDRlwYMV3SJADjTqQ9+F
9ErwCw+e54A0JSQ+TyuYmtnJJYmFmDJlUDYXAI5ASQw2i4fSjixvmf0U7GFwshVAsGMOiGYIRMVP
GxYTmwNf5W8gwC71uI8MNCwTt8tMhojIDFa6FzRxIJASh7IIYG4gYM8LZBJfD1Eu1DHonyI4wTwH
ut45LphWutWYIj42xw0REs2ETGK4wodsQ82I9/hbEl2DrFKEZJuAMt+/uwtd7xZdEYJ2wPHooPX6
94ZaJ06VSxlTKGJ/ae5Q+au9ylwQJgFUOPYDmoacKZZ+AzMI5jgUdoY4HmYQB6MRZlG/GApoN+jr
C/DqqhL5BUkj7g+pZ5lKgED1zuZWM8jkD+XR2jbRm5qPbnV8xVwN7DJtA1P6rFTNnexQmRbFOHhj
IQTwDtIT9sWOts2yTXK6kthd3HoU4A349VjacWN/D5hhJ0OadgdAhukee9rOP/iyIqwPN1W8aKuF
NNySAneHeVMDYl2pLV6KaeGikQg4CDCAK52lMqaUxiRalkm0Sia9Q48FctppCppOyPJ25T307pIM
gDUT03YbQkBgukNb/n7aXGI2/XUfZ3G90xvHKeu4D1Jrg94/FKOPPoL+o+nVNJmRdQCADlFY9zOm
SJIjsnll17kYCpioY5MNofxifGXgfwR3xilSLUk2aSATh+uC44xogPkLusZEJXolLyav+P7BvzCD
873OpPsK11yRSZ7jW6exHftKYT5Oce3n8uTLBYSLsYHSuRL2V/bwhSz1mJZxR8cW3yZ4TtXpoa7e
cWhV8pvDV7qZyBzvqoJFsYBf2uYHh5bC8a2nd3Ieokroa9LgGbHiswgBpan5x/qa/5j2Hm3QoGh0
pUXDM/Q8npZgQDE2lKFqHHwIBoeVOlU4nc274uCZ0i2gAYV4mDv8PVa37CpIkBERYK/G3FDIYtPq
lQ4LhvIqJP+VQPw7ZPQg05qPeOR5PS/Pjao0DNCHU/pLgES2+JMjUuDW7Zue3BuU+WiysNRf1tFV
GFEMsuif4MTQSub2TLSOJxu0Uh3Y6xwRWOpNz0RdxEFEQyK+4qmZ65wG0n41VCtE4DT1RiVEOW2N
/JPhgk1E5C+V78B4wpGUzYyWBvtwB8aH/hibKzs8b5DIRtCbCh9kGGouyWA71gE9dMAsfeWhu8nJ
QWgzGhvrtOF4ICzStGf49lEfwmRu26fv5xtOtuwn/4yeQ2JG6qhqhnO23wzpiA9YLVbaKM4j+Gow
erX9kvBbFkp2wrO1eDmVn5TC26b1IkgXlkJjQIIW6dxwHkG+ouq9Nm+t1IP0qxvo0SiPqXwr9U9g
g3lxo0WziAaKcnzl/QvnW/F7ymhwaW8RxI/9Kp/uuDCAKtoKMS7VjREQfbPkYe8V1bIv7qCqsQ2B
MuJB4BzuhNQ6oCuTvrc9S3VT242Sd1vfUQjROc2GFf1AB9k34pDyYVvcUs7Ui8KNoS+oQsZAe6JJ
SfCooqDQHyhJyLEgv1Hc13FT5a2e0JkU3lnqLwNjW7gI7gzOjh61btlRAUxU9ARqdz9UblbdCui/
QsSwfKogptTrcQwPW4o2YCG/cwbADyI0CNmUjTr1F/NAT8RUQPe3VN72XRgpuxb/DmcngJ8IpY97
/qbaA6uUiPjaS78U2JHoqKYB7RkWyVlOvsd7Y4ogwIpTGepxMnmptqYmLGqcKBZTwBG5RxwyiIp1
h2o8DV7EokgyIHDNK8QDWAjNU22kBexgLfg1zFTmNXq6k3qv0/VPKEShqhdNJ3yeBIGDhLdbGB/W
8dHR7wxqW03visIqTVcg5+z0HTab2hbYl9NH2Fc5ys+4WVLQJHhjQR7Gd6Jv/iPqN0JpmlUPFy1g
agB1kOsIITMWpkiNsU3IZ5J1f3hXC5dvx2cM+/amDfgiGkZMFPo1eP0Am3zGqe94e3WTBwB1Dl6X
0bLQLayU7+v0jbdOHY5OIEiGEO9Z81D8NeaDCAEn2noWtOnyuDp913p4Oj0J9JmYDrwHAWxiQwaB
EqjzE6Ye+zlZFFONQpJOfx43if0KMSYbCC1DhPIg2FQMdWsTfVSvZFnfv/kvZ5Xz1Y4pFdwWhHYx
1zg7V63T0DapMQLGKDstkb3Kknwlyzwrb5etas4Tu/aoXrbw3wWHuIKJYU7FvMDWWkPeXCrTrZqW
i2NjuNGmGe8K7bWrkqe9/RGD9eM/51qtExyinyUac/XL93d/cdai1UR2jjWrrJ9BO1pRynaRy2z0
WD/t2QyFs9Vvm8fvL2SI+f/vMP3nSuJO/jj7x1Mb95PTm1tKlEZa+1l8W2TrRF3kahHog2gnXLd1
EsT1jay90oMIPbXOjVup6Nxevq2GjNRUFSUTeiE5blsY43tVCMbS/VfSYCcHp6O8UhMaD5QxkKUG
Hr3lxScEqatZOtEFodLOXnThQamDvi/mXRcFZjWE+70OyGd4sf5g2T/MTglT+K5HeGCYQXl7I/XK
ugtZ996p+XGQb0rj4GFZdQUnuQCy4W32n/E5i+rTKTpmTsmbgKohMBIMe7941f8bepAiTqB/XgaZ
A94IcBv+sYGf6lI/1v1gfpm6FeYBvtVswrY79/EC36NrgjkSvXDfT4FLxT6VB6TBBdgSaY8zJKjc
d3Lu9K25TbPYb8nmMjikhv2eJi3G64eZw0I2tSSMYuznsdgSr/vguPuRkPXkdvkyP+rBdFSEJmQD
VZUtyoQXesJ4YKyrAO6Jp3X7uaT9QK/TVxwAmfhlKmg7dISESjq3AffgAAdH+5FIU+7jK7jsxXf4
xwOeZT5VqjiJpdcmkSYdXL+m4S41Vliz0Nl3NUa7eC0EFE3iD1jF51mWNKUIxIyxuWWfLzEzYOPm
euO0tY4t6PSVd3ftamenm2z3aWObAIjk3XGyrithKQxtGnd6L9Jev58ol6enqIIjloD967mIHAmT
ZB0S8WxjmNJIit1bsmuIRxohladUk3u9A/HSE6J9QQeWo5In/DuefXfcH0qTFFRU9fJmRXFG7ReE
tTLdKZDnqDty5vbaHLIHIhhJfd+2O2FIdpUKcPFeaHdggXKm2MbZQnGatNcrZOFECWafzSZ1rewx
1fQl8LF0S0Mv0ReVIQ7NNLplJkuHedaH8fKqmt8lgi4mszLxDO8CvbDzw80s4qLNMrDrwgMon5AK
i1aqGorj3FxW5QwcE8AN75QFxyzxLvFLf6018UK5Q0UwXoDIaKbJ59hd4shjmeUyQkCnHSlzdpwf
a6L+9q4fnhte16hlVxYySemFHdK2ESIWOvXkzeLrfx5XXUNAN/Ca6yB6sm46fwysUAkNN/nVBo5b
BvosX3TrMeh8eyZ78WJcykvLHfz9LJqnu+ROCQd+RvY0lxb+xWkO1WW4UW70jfxKL9b7dK/ddx8V
1ZqlsqjC/aYL60BzM7fyoZ/OOn/gY6N6o6fODN/wp3t70/0AGfTEn8ZffY7u4+cnv5crWHwo4U34
AIHR5Zc8kxl5RPruW+Qh8ud5vQv3M6R9LEBKemYGNHcvfeRrvdJb3P1MPN2fKdvjpplXqwfaqn2s
NNzOXdxEb3T1uGASnuU2IRIEAabHrsKtycEDimBc7vXg3byqnuTG/iJ8P7rh3eLnz9jPQ8jT3sE7
ecjnuncHPwriEGg5iH3Jc7wD3wAtwY9euxXs+DkhvN/5NHm7YszSxejJ/Mraq12JD8uVvRvV6710
fXpSvc5XZ10YL1ZDiESWr4SIArijV/hlUAdgTDMxfjKjCNSySBd4qATJXR9Yrj6r1vHDMPKDxioJ
YBNtOxd7l+A4a+bNyvbtxX43zGFQzEAbV83K3EWb/dr0M88VSkVAxJ9YyOswwN6Nu+L5+Eio3T13
ey/aVPOfkau4UdC5H46XzHZ7v3E/Sl/31Z25yzbTMxoGWeSVVKuDh9fR02fwtsI+0L2a1zC4+gs9
n5thNTAgJy9lqOixuhmeo5+m5mL3W6yODFy0aFzTbdw9gxff2LtidfeBx4X7SNucG/kYo3poe86g
dQa3B9ezw96HTODFS/l5nMfB3n3bu6qPh6mvzbRbZ/NcBJjJulqgzvW5vjr5CBK6WC648mK4Q3+D
ikGm+2IUjCBb2/fdErUBH5bQwnqNFpB8N4BGy2lZ+sps2h7X2mzybHcMzR99iMh/IPux+5a7vS/T
RJ4s0qdsTWLhkobPpl+cweFL8fU8YozjMHJ/Nu7gPbd+7g5BHybraA2OyQct8bNkgWWAJ4coYATK
Uvy6MSwXZkgvyPK04DFC8ahyqHi00PDZIYg81UePwEu9230Q+b8ejVkdGktnlq2LVQ4IbfGN9UJe
lyHS+HOa+eeHIA4S/8AfNAhZdqlnBpZP/hwMXhZaYN3ep7M+zaU5apWh7XVh5Zub6ClekDn5YvVq
ruEDh3go3HrIxi00L/LS4LDsV/VKW8BkCM2gClVmJ/Lqq3KuLcaZsdgHzuIY1vN2bu1SL51FfjrL
N4dlxW85uOIrqbckKnNR3/HKFer9bsev7/3I82Q+2XNjlQelwK+8hIEYfdXnjc/izTinY2jmLJJQ
Xcnuy+R1wcje0K6kBQTSB7aQoF2pd5xxs8J3fNK1RX8N+vuijZxHnDBKAP5Q3BUsqb/303Ioq7qR
CCAsai7712Pzk3oQuXHvovrgKqyqlLpLBTEQEZHxEa5nzo553K9Vtv1ufTp8ZBUyr7ZfZh92ZbvO
gGGKc1qZ3X2ZtX6i05FkgIlJT2ZJf4uFwGI2eLY9XTkZLmKYcCDhBVJdtPj77wcxqqmYlEhgmJgO
69GznUooW5A5r1GWJFhvmkctDxPYKFeCokupmqPTQYsdHyR7+WwEtazcE19yCqbFSyWvaJfJMWQ9
PnXjXVLfDOOmlz6OjeMeNcuNWtVtrJmp3Vj9qiqvxWcXcjmU8KHq4nVIRe08Vur1yFSzeDK2eRMH
hf0pkUEk40Om3NBsEE0zSbVIzk6eUz3F5snNq19S+ZbCxfl+SC5VQv66j7Oo9EjTvBJXzJBCzCH9
rlZuZElxx/J+j1WhcFg79dAIpRb62hfZtJ5AQA75fVaz/8osmdjyihQJm9Tx4iaGYZQF8j6sq8xv
RbOUJV17iyJ0O1sH3LKYQFCroAWdpcFNE0tj2/WEj3gB7mdq9NPOn5vuZ0y/U0uT2sGVE+AVR3Kn
5P1qZHkhqtEgdUNGAKkS0sB/T95SQmio6BqWlHEPRREaZaEKu43afjgeH75/Oxeitr+udRZBSUZ9
GjOpY6EoT0ox73u/ngJUPtxIoxOtm2lKf2VwvxoEzwcX91uEHGyqC4Z2tjabxsnMI9nDtrfun450
3NLQ3ro6x3+00ft5HM1QOU1zzTOqmTy+plLilzaSCNjudc/9uKnNVWv4De2QDVuJPpdg7iTDD9Oi
YNRtFAf5R1pk+/g+Sj8gPEvWz32h4vz7qjYbhf7YDnr2fFTgRhfI51ehLC0rDqEmwObDjbPVqcf0
rnEdKawAq6f7iUIQjoQVtHQF9GKCYOAZ/UOqu+nEsWi4etl7mfUC1pXJYWWtUxJcegG8qfN1t8E9
FnjN9CPdy6MrcMSlHAz6HT1EdEkJGsVZDqLFgF1xtNcxKfxJ0A0RZ6T+gS4h6JCc/ZAyZigQ1vdz
RhUZ8vkbxCCWy8oGNZvzLrEoj3S9ik19m8H1HW3mTLxoTGgZo6/tPxRl9A5dz5PnbqZoAfUkkGuv
slP6aVRvb/+M1DTI4oNfqKx543lSXrvkqWl9O7v9/k6/fNG/u9Oz8Zmo72tVzPg4VVAatuCXkKR1
5YNafipgk86HNq1N41nvXqiISzh5UOaHvQ+3uk93bX5HMTxGvaF1wUFhxHRUPgesVGdFtsnaV2X6
2eqdZzJd6v0BVbf0VouMFemvGb3GtiI+Q6fmw2CESo96r7Os27mNhG2zGut74GGcrCt58dvO93Ba
Z9pCHReFcP70YYhQlaaL0tJ3FBmcwxouPa22AM8afNTTvCxngOQUTeBCwMagywGvCmxbPBuczhzv
wN1FCRnzlfmAuaI1O11TmVMvnHZskMISBJlOWz/3BKmt03G04wTJuHp5iNm0A2cM6zFoIq89hgcV
qS0vVd18T1swxAUv+2hB+SRKd0tb0BLCYmRH904I+doP6Al6MfyFpLyG2l08gv68zzMAtR/qttMn
tpyDgUUKLZVuAudh8gBJqMabqAfvpnJm27Monh3AqT+PSNHDtz75kRnID6riQ3Lvhnu1c5U+uDJH
Ly2mP8bwbLfvkqqh3psZWxo9YTp1mpAKA46aJqrx/+8AkSYICUJKjx6Gc++pQx7ZJ/vIOEyY8oDJ
Omkdgg/RVtNFUaAnV5YfmiGXHk6wMEQTLVwIcfz8kaCfrEbGWcvWt6veuyUGH/xQIk20XJJzkmES
vUXr1aTqZK1kjEh8u5Qq3fdXQjX3hn9k78fq/v6X/5m5q9fNk+yp5JyWa86qH8rCcvPFyV0tIcOT
TmBhQeB9P1+J3y6Szcz99JHM3O1J/W1P/H/h3/YuBqMkqQ2IwOozJulIvV+59yk+L/m3TyI/xWFg
1vj89rXsDV85b+OTL/DRkjGQ06PA4N4HXfD7wi2Z2p6EjCykBwjoQBfQqnVVDyQgnj2t7t9eHvla
RoYsEAPHfeVfIZfxKr/lR2xuISFDKMmOxnAIxKO8pG5OtIrC/8zwfvXcufhOkTSLrF73WpJo46YN
sjf8Sbhl8Rg96YXIolq3DubLwn37FZP4NH771HA9GcFifszcAHH8d0YuexPvpCcdg86+VDxpNpK6
oVrgqu6SsRGvBoD+/sTrsWcH8vwjTyVSYoFlyJ5D1q96J7L6nu8UiIv4/IlX9/7++rpIlruPHeoE
3rpzD/6H7uruS/DxrM2wYQ4jTyEF/djRvgIGky/AafxkOzHa6lLgCoOf+iLBJj4NTN/yjh4Jf5CG
cSgFYOABAtcfIs0WGf8wP80ABLYS+MdzN882IAR8siRXPQAHRMtDuPdPs2Ow938eQTgwtg0PfCkh
oafXYykJfWOuQLk2wAXTJawg0cU5e/cs8t4+jHayT6DOo/Rrm/8/rZ9Lf7aDtuNDuydvFimvyAH5
hrAgBxUTIvIaUmuR4b1NAb0va7Qgtsgnu8/POVM1/vqo3CAInNl2+7J368XoI/WwYZied6a73t0N
ruOZ7kQGic60u12CL7gpH7b73DNVnJmxNEkw8cbhhxHGYkoOAVo0az1UAtV94xIyH4/b5ZYMHs9c
l9SV1Pf3BzAZsNPnr+/3s9/UoX8OXUt4B9FEDgnqDGDfm1kXt4Wjbw3myARiJiYtkvqgPWL+FztE
o3nDzXryFT7eH3AsC95Z9RA6/XeVaUbXO5gUfA7gpZJvPvFHIFpHvvJBXxmjK2YP0IUn1vzL9nn3
UHvvJ++uYYqtU7cCsxhZlooHUXc98V3YSzNS1B+8Opw8jbz/MfF/Ua30/PkvMJglCEjh3e+929XI
umSRk6Y/sqhZfNgSM6t/3AIRFNsE+Aa9SiZ+H4Q/Vo/bl7d7mQVDMu8+XRlKkS2ejSQGqaQhNiQP
Qdb6e/uMs1QubEmDx0edGdDJWVCbprMqUkIapeJilTjzrJjn8ezKhS/kjhDqsXgDaifEc87SArvj
xK8pE20pdqOdQ9hEay16Jsh2IqOJdg41YeiP9Ltp8qIoPPqWrtzBhdDirzs4OzmIMafaHvWvyA0C
CZqH4A6/vXIRBpUjuh7mTrWSyhDmASPBcQ1xYLhKUf7+PnCG+fsVSMfSOugUQNAWnsHiz/FbHYXs
KxxC+k3pOu0c4U9DaOf8QotTthALwzXm2gu5EHL/MRyOfMZPK9O8q7Va00XDjyD4my7sHVpLxyGs
W0/aQGrOB8/aWXhQX3sXXxnZ+TREZQuzINI1DWrY32PQOLHhTJOqb2E/tFkA60wYw8oz+Cj4/ako
DLPzoMVXP5TtfNSpu97t+2dTWmTsR9Wy6z+q6bZEwyEXjX8ovbS+ar1H0iqla/KqN8PFNwaRUBTc
EMnVz+626hFKp1aib2mTZNFUPW3D9xPKnyRwjNYgFEjhT2MBXaQBNHCoGxRDYPxdmcGmiCr/GbY/
buQM+DAKeRyiiBuBXpT1RCLJOot+qPB/jofBjU4/VfTs6WpgVIUg7F5QjBGjhYOeHzqS73fyFEMB
oDyVIi2h2Az1GIykLN4StHfGe9R/I4Ta6LASch3SOkkXRSN6gXhymHFMFThUcK2gG6HMPY33lIJG
sCjtjW1ErT/oVE6LH5Ky5qWis9v04UTXkIy3BuY6ok+L+jmt7CgDOvBhQEFV2uSMsG1mmMjLt+Qy
cIz4HtxppzE4rSGYQENyvHVW4kyzgwRkOjhU3kIaR6GVnUKV/4uyM21OlNv+9ieiikEQ3jJP4jwk
b6iYAWVQERHx0z8XfV48d6e7OvWvU3Xu7iQdFTZ7r/WbVtITbYCdosMlvtHun9poimMWRQlKYyba
cTuwNxLZquK+GMx3h4Dotv4eoqYpChf1GA85uhIq1gfqM8nU9RUomtaK3mX8kslbqlnWF28XExxv
lWCC9O7DY9wixHi2dp5oxzW/C7keMpVB4smouZqMKU+SJ7wYdLogbcGL20Dod0Y3p6vSyml2no/P
KM8DEldwWz7PVl/Na2mBvTHVX/giuhW9nMM6jrTVz0MZ/rKQAEtE/FYiTx/M5+/Pn9xnfZGWOV2+
ENe3/bi2ryoaMMEZspyfJATX6DLsY+XejLuv0VczPkU3Rz+NQSVP4c8VjQcYkwyjyyXjT8WhIgqK
3p3lRIi68HA2s02RB91X96Xs9FBaMf05Uraape5yzu+aE/68OFYUU62Xzw7WI9DCIRMrGL8rbuWD
BVuHVX5H7WQeVtniFguG2X31vblT3olO8C8zhAGVJSphjfTIPEb3WY0bJk7n+qTrzfHOoKUOiSEa
WYjodCCG1Dwnt6CbDCVe5SgsZypU0clnhtt45EYG9eTZWDxbUzk4ehm8yMXpbCPE/b5i8DYtutha
17dxaT68C+VFSU2HERFWQ5kUQb5o7caVvCxubGKSr9CKX4e3u9PI9nguDJwFlQEa+aHOKM13AHz3
sBF3R5k4Zyqzs2xe3k7I+BM1PPjnj0tjhsQmfBjzSqVklHfl0xkxZehgt8EoTveKdYhu8yvW+s5W
KesvlhDcrNNbG9OMnu2hT8gT5Ysvhc2UCUH2OdimU8FjQsK8jzIbZCss7+Y9PianFWhz6oySx0tp
ZduOCLL3U3zNnMe7Pr/vnlPDBksNLiFa42W6gCk2MRxHnWm10eGnffEPeBPQDxO5qGPeI8Hxu8Ck
v5008dYQZEZ56DwCJbosM0f+xRrVLmyHmS+GWkp3nssfduThkPxtQ/72yt9OBk3Ob3J+rZ8JSXrB
Xg8Kq6T3+YJG+gkh+6Pv/fZK37Z+EXkZw955JdXcP/yMHkMPRoEcZIGwvjlJ42NvctVZ5hKjS2cH
2uP/8Fn/KB2/vYNhT/lP533pCrl/ZlzlG83eaXaBtQNFN7t4ILp+Gs0+/gNGVhFUqjL5BEM0LoXh
76+ml+fq/HygAUKh78rhJbgHhF+4u87KJ41fRRxJ7i3uN6mnz1PvCUM/fGRtIiyFab0R0ZWR2R+L
TmNl0KYPaGrDlZ3D7OizN9hbw7s45ZboHad5rWkE8WrRuklc2NIUXZ3couQ4qyE+DxvEereTB9n4
pf1iC+up7vaV1cxKR4Ro+/dV/uUj+baikPaoTDdEnIfj5NtVVnt8En0r99xn3QOH7h1QguAK7NAl
yqBGYKFBxluEmU8LR4kJHLCFae+0G9mRXAl6uIJlr62Rlc9UKPiBMB45TK0lM94c/uHRGztXONQU
8vf22kNTdnGq0IZcFkVqVi8QcWI8PLcfCuDCzf740nz1rY9PiWhfuPgX+9+fWP7LM4RbhKNhpHAQ
ofT4/U4/TkonXqp7nxzQBJrKrljkq3bziG+zxqo8zS7NbHac6fTd5Pd5SMTM/7u1hsXGBGqcv790
2+q3kjxVi055XJo+kSdnVMhf1MPyBcXFma7MHYClfQZEkNJk52FdWpJHXeOcwoMzDqQfALVfHdjv
CwB70YBsDaPcB4jr98txT3NSRlX1nvSW5NZWGuQuGkZToZelX2A9M/T6Q9hn5nEtTHQI8v4DNQI9
bL5QHAWQiL7U7+GTGz/bKKbwUa6NmbD6CQEd/UoU/PZGFV2VVYO4BjxRv5Sf/9kPmpF0041nfUfH
a17iw6y39HUTtlEddfM6UkxGjyZ9GF083OqIZG67kgwFpmgPKB14z/QaX1fpFy1YrIWZzwyzueo/
yLi1yykhwTT3RmmNQkZT2hw1b9dYcitkKKQbh4qPornqiJ0xq5A8/lWTPFf1vPmswpFziS+BFCtR
ti4mpV2utLByDtMUOIZ0kKiwulkV38OTi1XTkqdlJE6JWC43pzd0nxaHt8s5RR3y0nOL31eSP+g5
JKtnQKR7iNRPheOdqtJmQsGyfphP37CUBeMfJpeoRKJmlXuGFDnG63GizfQPNhXrGY4nJ2QmKEJa
U0kAiaJ8d7LH2+P8HlWfo5dDY/UvJMdOznNGU5XMJF4Wn7ftDd7Iqshwzs0sXg1Y1mh4ho/mcSIt
Po8hczxrDw/V0nDQUCwFR4YfNvUXlCaP/XhhJI/9tbGMxX178y/+1edyIPg0OcJj3WuS/lU7W806
fWkmCu5RD2GEaFL3Hb18K06pBseOQrE+G8RBUqIsrpUpTqEtxHdKgvmRiiU10WBMCg54XXaY/WCe
txLzKEA4JKA/Ak5t6I0J939SbWv37fZFDcPYzQWSsrByGaGx2KaIOsbhOGSYnXt5Pbwadh0JscjJ
Ysv+V7q4TgS7CbUM29qmBcTzMOXqhnVVTJFodie5WnOKksXpXTWlZWEuL6bijaYUVEHqSx7q6+CE
rqOLcP1alT1CiXG0r44GtHLzDGpe6+AV+zuUVgdsMw7yiRpojgoC6bcRyRd+RuXTBaUjIJA4eCnT
ogw7XbcAXy8XZ9C+lG8P5gkSkGIP6gzcpSOXrDcS2gNGGcRL+V2YXxKFCW+ry9N5Oow5PZjPtWHP
ntYtGbkP5CwiFACZj47ufxmxbl0Xo0iMkH14V2+4IGrwJbuXpOWnHLIXJii5mlC4WYwTn5ALFXf+
xbsCGGKjYaeKHw4xKTbgbpg+HHnebGRPDLtQ8AkWJ0blbN6GUuURHyNUYKa+zpG42NlCReMle2eX
wPmZgZvHbHD6eKNYQxhTWof4KZmj1xJZNCKTsT3+wUbxPx/uvzaTb8depYllytTqe3LbneLu67kr
EoEyX3DGDvC9m7ELqD6I+UwIEA57dSQtO+s5lYJzdP7KKvupWM/d8DGY3jxPX3RbWylJau8vq6N/
mOneLbgthb3in60nl9S5RYLVz0ZmN/ibTPb5A7A/aXj+ODPV5FaZyqRxDYu/aUEaj17SVQ0eW1np
TG0sJtZGlObeexpcfQdC9H0U8G3vACIsLGj27NTVgmfUTK7Lg3v3H5l5XhfIpOQlyck8YCNbfFEb
U54VHtNWJ4ctiHIgzZuXe9jvhPmY7uH6dfkae4LXrv43+YFsCYfA25nyUdBMYrtlB5Wty672m30K
yTw5bqWAnnPaoPo5u2ie9+TGvRirO0OWQn3dgl1a6xEPCHG0tjKTJ6pdBapneNeknlZLxroYtH7s
F7k9fmFCTwc/boKVzXBYIVXi4TvE65d0CcVlXrzWV4N/lwGKNlR0fyyBMapmNDYghN/zEoqxcb62
Sn5PRq/a/Om2zIQRCreEk/kgNtMi4MUugWtLk2FgnCNrbV2MXHki+PeXERTJ7eW4bXDcoXzT/JPX
7JUg/ey9h2Q/p+nYUqbk3q4G8PfxbtC3v4rzYtM6epiGOOlTT93d48pXovq1nhN7txY167E3FoUH
Ruw/XP01/VSWxSZbVCiATR3ImILrjvCrjirOqnFEOpV7ex8vv0b7jAek9wY9XmoZ7PkUcEqArKsw
T5MUsJzV7GpzVIuc0aKnr7Ff1T4zyU/BIRwHxgdsrLhttkhq53eIp4PZhsq0DJQd02j2YNcJ84XC
YnGM0O0D3ToP+wxo9vqYZYnmlRwVd9d47zcKhAfkVthujn5FJAnP0zGsQsxBhXV8LT7Vs331iTBZ
lVHhVZNxogf0/MEJbeBwCKPdpANV5srCADg/mizSSebJZEtlzjM8xxj6YnV+d7RlERAO79axMCGY
zS/faGs5QWXkgMfZwxI/sk/ctxayPX5J3MRgdasqPt7NhqmiRKuZ4u7y1th6zGSzQFogOnSrSeqP
J2V0cbA7x3d/tBRe67jboU+Mz27lVnY9TU3OYRIZntBgyYkGc2YAW+qzBn2PW8GNiDsD+onVbq5v
rcvZyON89bvZdavyptWJZh6omnRrhgMtxU73xuEEh/M+WtIevwrr1lVpshF2fo6mXBirpzQQXsWd
vHvWlsy/iQ4Qf+tm9djobjvDkkC2+TU5v7TLYkpmk4OHalPZYkTGZcRsCpYwy5h77TxdEVlxR5dG
zneIA8IebZkvxbb974fqV+H67ZkiZE2nQkOxRQTJt201V7rRxchvbcKZduEmjKy7YNcMFboxHyuo
v+o34/1xt7I8VAEJZOIekRleyG41H2QsiknDLlThnBkmFuZbuZpC6l4Ij34woc81TpuR5o8PVltZ
8jN6SEFz3+WGrRjxie2OJ6DCXBYQ6oB7VkWaKlPLuAowTGf9+3P+gSLhv2LIOt0/+ib+M3z/P6Xo
USzvJ+12aZOCkyAWai+vvPvTzKUfTN3D5fp+Of/7Ot9gM/JsH6eu5XWerXkT7Z7J7ql5+RGa/7PT
5uPAANCUDLHJ3+muY5ad7q16apPLwz0//frs6Zk1kty76F1TR2HGB9pUquj/e2YL15HsUVh3g4gD
1fjWdHfHq6LWGEmSTLcK3c4y94ALiiMY167gPCklbpYkuv++eb9cxb9fVZiAwaivMvZYJXX197vX
5vnzoapdm7SW/iocTA19Y2k+Jbs1kvbqnvmzzVw1AihozTSvghzwZULgu7Wyffh3JoUQE2petiJ6
6a8enlKjSD0lDByzB6ZXDUvzIIK5aa059si4ZksQJkjEHEjQiHCEFShdj3lmPn49bbr4at006+Y1
0+SOkPjg/DTl4y/QxsB84L4aEw6mMPnv98/bK/Xjfj2c24RABHfEcLmwSoSpDES46ukoBEtlYARq
Rmr50750R2t1f5ge1yJVTduaj7lmP0JjLs1T37v4ta1MxGlrd7GGovm5BqNI4GijfC18jBYX+/Z+
c0eTzhztO5jltzzkSsVUPRToUep8SEtlmVOrC57yJVJlN1FOcXy0263A9vTDGf8/seq3W03tB4kL
qgP6/D1h63TOJO2kEZWXD/J8dP1R1Dno9NhH75TbA0kv2QqWgNZi+qCbetMdVoPVyp0MlO3wR742
Uc3J057WFmlU5nQy7Ty3NmmVmZ1lMkY2KLzB2jCgPuEVGLQ04+3DgsJ9j6X5Ewl4OqVadqFpoLl7
dOJlOHIHmTpcOaeIFrHLTYcGuotGSQ2u9u/lTmTHH7sIw+D/cxG+7SJF24zrZ9HckrsLDYnZ4hoX
/i3eQy44U/7/PiucYt5PJJ/oOP9pC9hunexVe6nWBU3tc0H9GDQuUyyc27aYjBeMO/JpZPkaAoaR
rcVHPqMwH5kP6tTnRvVOET1ifH9jcCsIyk7wTs4T9nv9mBCtZ/erbNlF0gsFE/6RU8z0dp/CxVbN
jWCz0bnKL/sJBLWH65cKK/eIEPFodiwpILsiOG8xCvlESOBK0SnInjPOPu/6wz7xF2iM66YpMiJo
YklxwP3+3LQPSUrbnvQiFb2JiEVmEB5gpbBya9dizNHnOcIb79ffmGLGGzemMnDOxpgyJThBEzID
HnHoZAabRXiwMV+AlTHM5/2ZoL2E4z8Gj3A0bWwkGjZaAPg8wHJkAU4dwxmgplHD4b/rM+g2YX4I
ZLAY6LSHH/9eJL9Qnu8PCtYr9kVgKWKsvq2Rs/EUT0etbZPRBEkObwfEVfeYuYo6Xsps/VV5Jx25
fku/cNRPb5Ec3MLR8jg5U5335pOEIYtkp/kgUqk81KSHPV3I6OMUSa+SV6xulkJiHTnJ9tWr3ItX
Tspd65+BWmZaojn//jDcnD9XPEN9OU+wcg02gG/4mlikxY0c+WtCLXt7l97lsFz1lK2DXkl0BrGP
Gpwdwe95/gunHuQ/Jtq+oVhfninGcxCh2pJ8VDfB0dyPzSk4LUqdNdWwagq+Ckw6jjJKWwlJSOYf
LCUSHWUodz3cAZW30r3aPLiZd8Thk/NTTxdBFfCiUgEKMWYq0gOOEh/lz8VJY8F5+C3QCGkb1202
0WxC7yzx5eIr4CdLBpLyMKGLUSf4W1DqqGiHivgACyPiwuj3HcYMOCSfiC9HPIMePTftSraVg5/u
dVfwUBjMq+kpRFrlnbxiOXg4HtOGsnBYtjw7E51akWt1d3nIzK+MnuvoQsUHOnqrq234zxd90Zny
tjOFmPLKHBCKw3xEs35Y12d79BP9wH36yy0kFBGAdHBm/jEgqzhTNJQGt5BZwz1JMtMGII/leEUx
h/D2XITSUgzVd8SZcm9tCvAQ0CNPmN5Vp3nLiAowyU29zPRNHXZrMGpXwmxGCBtYNcEnVm5fpvky
pan3AbakqAjxjS2z+eVmDmYrnxO+3F+jUQAOhQTbyqcQ8Zx+NBS4lXZMgoHGumzGED3vp02ZSE6+
0BSrjjn1tWUNC2Z37PhIl4sVgkzd1100BeDNaLoW6XtqLg0MMakD7Asg/pKgYfwYRYPmqoryT9XW
RCt9018Rc+9ztk5g9j2kl/KhrP79sIyHZ+Hbk49M//9f6G+1LDMJSRS6c6H1ifjVWx8ivh8QVIvY
bKiAc3L0TzMaVaDpt8MH7KVRugx8Oq2us3OIsw3R2Wh6ju94xgb6IzPTmBB9H8+Tdfo6k5uBjtw2
+EVHUyVrd37a4Pbq0aMBHn+eXqWjhSzZxrE0I3sruL4LPqKKwV3Y+5U9//dnZcbKX5YVZvQhnG0A
keGBf9/T67uuPsZS3iSqZHaspbiureJNmQpROiHo2EFhMQEeBakcmQfarQ9MBHgUg1usTpX389cl
Rt8ZdUkaHhcssgHWgh+oTAyH79LqOr24QMrdondI90mAN9QB28BweLCK+X68OwW9c51pVg2Xq80O
y7tkFZ9FbebT8xy2eXkL2HsLtGZv/VfzJskUHARJMwbOesrmfUXN1m4E8L6ELLnZ6aN5i8Cst8TR
Ftyzg3cIMM+2A7GMiVS2SfEOGftu8rvGttjZPdQGSSyYt56OHGqT8fQGwJHA49GdWdjZl3DZzL2J
x9PnTlZdZadOVfPrbN/nACPW/T2dlITMtEQYcGwjvaC2pXixnzPmCQIQPOFQxElt3mwtZNl8gJ8v
cMIQIAtC3EwqDMRelplZdF2mG8lvwBmnIyARqCenAYd9TpF5mCBIGqLNUyAsR2G3aRNxzTU1XCVS
ohNoZnRcMz0wqdbV+hYdpnfQYsF67jPN6gFWGPRlCpyyDQrWinEzlG337RjEXNqnNkX4aw6UMn1Y
o8BYSHvEBvjR7HHCzr3WEWMe4xv7tjY7o8CUkk/JH/gt4sN2I1r5G7j1pAifq85T9oZzhK47rk6b
z0HoxwEAiPl69sDIXx/+cztE2eLmW1xcKR5HNRvP4m7VIIxkEcyFuYIqpjTvzgx2fqD9b7POO7wb
IltRFo5e9JfqU6FgxLpamHpnjlGrsgHnGET8B15QNee8XdXwz5L7tC9LZkaElyWk4yJn01k8F1qg
BaNVvQNBH88PbyWb2LV1y7N9poYgCcPWlnJwcUirtI8ekItTTku2zNdfB9hhWa2VESf5EW/bzFgM
gkVykXjWx0TB2Qe3VemE8KfyiGSfT59/ycvqqyvYNPOcLHnJdQzlgOqgA7gch7hDe6CT1B6IlAfo
vzYr9wKQOpsFV/UY5ksDDubO3TIqvn1YEqV5dAa6QH6EKmPFCKWfPEi5QVr8iHWCNMHS3Qpw47N4
rUOiT5BD1Nzg254Lps1w2obgooOwBCx0fbSKmOQCzdbI9jU5ZuEeGFT1aHDQijMjSVf8YmYfhJnD
PPJJsc7dyju40CP74wIYdzF0QHcA2Wby8HlftVnNscWC1bIBhv0EStcZsa7qAXHqZ+pi9NHsxGlF
FUf9djYFfKetpS3R/SZkchXmFVBjaRgWDRbzYUQwWoq+U4K7b/Banu2ecjB1lYk6f8y3SnhItKl+
szT4iw7L7F01U/8yNlVnNL2j+sYlO398lW+gSihrYH4at+us0d0/7QVHis5r8uuPHILlVNQdhPk+
2h+Peg06q5nUnopvWlgoPEzvi5J2yNiJTjoXTE5Mn9tx3V6jZ3Jv3Tu3ZpfG/MGSXx6wZF4OrSXP
yD9p3hVEMvYFLK54ySMZ5cVGBnIs1+e9TKwCZvHqZi51mj2qkAmZ9PN62+1PNX8tXhB8WENZIR/N
NZLvyh7bhyO41VraMHPRzicndpo+TnfqV+n3gYwo/asJtoP6oeHiTu5fJ9qtBy3YMejPzO5G+UKJ
vRwVrjqnpmZdfgmvyryIu9mFYHGMWAW4e+NeMGGzhgVEz72r7xAjT9+r8AHJdjLb1QsA3+vTWuuL
m8sw7cE5H9DIzQQvnb5czQZivovreNyb9eqCJx4FtDa9IV82vrKX2BuhwGdVVMEIbJkC/uzWK05X
Dx6NfCGUzSc056egeestagGrTGbbJn5s2oBtjIKU5FJwdi3pTNRe0WVicOf9UyhG0ucRcK9fAD7D
Wp1tIi09Bgp6sAgvQlDOGZEI3dmaJaXeoM7ow4u9lBwxLh1IMAeGz1KnBRceVxdl79j+oMRbtmEH
Vn+hD4MT2kGn8j4TzXwRt7f1ABNnogmwzUvS0n8SjH6a8/l9VC5D6YgLKj6sqgWaKKBe5p3A6zln
XkhYHT7HnSXM0sVxeubfMy5+KSybKwj0IN1PYZqDznqtXlsPyO/DMDfjXz0ClSw1qL5AOwf/Irg9
XJq8IJLJPXjyBPQUl/SX6NEvs3ba7WBcoELcHCaP9w9q4kA0Pwbcc+R98KnpWfg8XKPwQXPZmwpF
B4lJbu58VeZzJ71fYhSIHHqwQO86pv+bK0PMBJl7WwPgHLx1ZrdnfAaPhPngHpMPNR9tAkYCrhMV
szb5gOoEx0TktBvyBa6sYHBMRwpwkXkFLnk4xnzNIrLbt7uNZf620P36pZ51q2aJKmpyGS4/l77z
gVNOloI5m9xeL0feo7lMTJ/ROLTe8IJ+HZztrw1REZsnn6hKMJYc7Ycn+7f5QH7iDtmO4AgxiZnX
MB8Eq7FEKAG1OyjFOVB5lhT0/bekApli0PySxVH6lwQV4tYv7EdyT4oX0HTWhjqlHuRhdbqARFT7
gejTZiFk08fY+bqYIPdKckfHrlotLgKF1Y43orOJKIBfdygEJ1kwaN2xSs1Kv1vd5rlzAk+R6Ke5
+RMkb40zbz4eCbUvT3rq1A5NdQnbeHQv9sfNm8teNFCCtJSkAn5dJVvzFAQmOFOG8kPdFPwcd3UK
P4m13bAFypLh+ShjpPqxGp+mzWvmN959ek6azfwLtpPrK7CuiyU6VSILCreDTP6qopbWDpGrp75Y
xfLK90YZ9vVDmOOhOTuQYWb6qk0M//FO3SS5ANequ+OVvPHLnRWCqZILmu26AFX+YHWRvUuc+QWS
ImjQDxmNIykXmDd9zdspPAsdWQiDl0dfqyt2POcyPzl6xfaXk8DHwhLjjtwIAleMWcPTQMTBmF6O
IO1PVpeZz9Apg0Sx5tsIPg19XUzHMxGCj96qkgHtD6uP0pfWcpSHpTPsK2SExL+2kc/L+j6XWTe9
GSZXXsS5muH6+ZazADImc7LjDl3igQcnXK6HLICPwWnk872jmxQct/qsIg6RjfYY5JvnkD0QVtMD
8BfnIO402I9VRVk4MRBe0LWVgT5h35ll9sgnvBcASF+MZwWf6e4cFgeaqcx6fuavirU+edqvrYw9
8WjL0bApjfyGd0/I3/b2WdjIT46Td+jDpYI7QiL1AA3ROyCbffOY6cI7GOIYMnIVOutBLnB8isnC
5DMMuydTvqLK/sq93k8dfj80dx9jK0FBgiGJbenIApI9aXcNqNNpPic7Un4/y0keog2IyJF93RRc
SF6oE81+L+SDuVewWSvGTOZ+FjhvV1oyRGSwtcGsneZgW0xUwO5037XmcToHhQi18GEDO9OEwDJq
r6y9mJTIQVTHfvI6mt9teolAhPMbfFOddd7mn4ZiXicn77x/cnRQvLkseVs0gRP5tDKCCUoakj7J
hGC3AF/7uoR86DsvTfojH4teGvpylx/NzdVj0MXa8CFRQmyL8/XwsZmZ5CnTTW+auU9SAoCX9jqc
Cig0rfP+xkCXYbe9JyJnC9tAQT/67w5N+ZPxYDYm2p+BESB0WPuG3BS53OaK1F+TLkS8Y+xkp58Q
aQifWKIqqVxYRcG8fpQu5bUWA4K8ZR/n1WXT7sbz4+z8oslIH5iK4Imi2SGk0ZCccmj9oB8Y/akh
+/1tfoMG80s5ygyCVBMRJa/u0TZlR4se+YEHqvCrt8tKdAYSYUyjl6iLEz5irEEDDzh9DlY166SE
KtFjjuzy5/A2ua+Pdrd8Tq5exsMFuqL+oPOSx397zyrDpBk4hSMfzdfvrW95yoephdk1KZAt01VG
PSpSMRlOSZI5bzG0ZrBJ5yoH8rCsnp3J2ojUgCPL0UKY7PB2sXtCgqiWJi1e6Xn/2a6hfJ20N8nr
LjnHRax8JAQda5rmo89xG6uR4mevAMxONeDlOZFFnddgujFp30RK/QpkzcLD9lqsSXjAwVaaWzV8
Oi/c2CD327h3RbvDh559jjlRiG4lnWQKhPNGnKjLgBAXmSXYGoCQf/4UFhT3xeToaUE2pwppP7PX
lIZlNEM6TQIOAUDbExwMjkfyBznAwp4tvvPPRJlsr/4ss5Tws1inwG1HNxuZUmVqDF+PgAFuZvlG
ANoEudiYZhDAE3kgpcBxpXo4Dqinzst2VXw8GDy/yvjf0+mDU8j9JTKHaowLyRCCREuM4DLhzJhR
BCTa/vBa4sJkChfwLsexN6cAHgyEtUNJ6In+x430F2EQ6KxFED7GfYTXUFzdvKObOphVUEec5uJ+
VJmMYco5dVrr+VJxxvHhDVdmMyLBZ2QKUiSMYxQAUc2X7r7d7FWm3gZDFViwhzSrsdcETUAxbN/W
5Vz00UzlEWaI4OIpfILbjxkVf4rxVYLHGHI2HkJsVWZH/r4i8+yuye14XLMGJYrrDrTx65ByqLbe
0CeOzCIbopP2GqIwdZHGYiBYl0h1+kHNxE0ZOke08Gc6wTuSW7qyBXcaCFqz0dPq7j3xzlbnFUhw
H9EdF+JnOzlb7yyomN6fNg8JLvGzaTA0cyysPVlLg5D95DO7Myhm1QtB3Y6+y33Zp3Lmygp2hf8/
uq/Vs3UDaAgE4iHBT6mU7DFOy4QCDpsAp/KgIuSGqLPxR+6hmCnX8oI7w3wu3KX+g7B9r4wJ/VrI
YeM0+8OZ4/rfe+n/ZuV9g/a4vozlVJlzRcbysNn+h6ZmPK5sNJ1eUwugSFoN4Mzto/MMt1iQ+ehX
9PPNbrh+JTDMYym+PYLrdOwjaXpl9pYNEuYN4l6C/+ZdAo5hcx3NkbkAEu9G5nFOcl0Fup0G6Qud
sVtMXvIFN82S7K42y2nBM8l13Q6SpnuoEcgFhp7vB1xbXFY0TkgFCxrfKlgipwCGGJQX2VpKKo8f
pWm7+u/HVWkajo7aLEacdDSLWR9X7hG5/1B9YzUKhUiZgkhNvlDckZnl0nG/XcJyTlbOerDpclbR
fS5PYRcgoM2Aq/hpgO1yIkeM09D3988nzWXtaPvyE+XfaMGgARVJC0cwvcICFRBS02heTFv/EHcW
pR9zrF84KN+fu9G8QJ7pItZzxm/8ZtPwtTmPT5hHOmVa5uY/zAz6pUP/455qoJdjRjsMGYK/31O5
ul+7i6rUv8SZzONwh5nr1JgA31CchkmP0LPqeSaY1yGbo01PY4p0Rwer3bNrd5+rZs2TUn+yAd7Y
VK/7ByZrwprqDyF8vnX09jbiyqUcb3VzvBmqx8vDJFZq20cGnZw6I7aZBkJ0xx75XkuV4u/m5KYE
JgKheYEuQrNncJX/vZz/xgjog9+CGYJoS0bfHZ0j41RkWn284gdgPt3mcXCaOSdSDXKCRg7dG/v5
UBIIExnb96xeIn2skaN/cqKyGf6knP9z/gCzyzAHEzNKegRBTd/uxPXa6wxPPdeJwmoXBdmpHncz
F5gy0wnzrEXY3R40v9KyM/utXdf6QrnlXlUdPvvnLSyf6nhQaqXXq9X2DDlj1tEPF0z8o5ga3qFB
bgFDk1QGbX3zcBj3u3JT9KJOtLW6zONsI8SPWbkrmSjLk7Q5f4EZJJcAeUlQRMfoyXP8iC7uxT3h
2Suidv1AKZjG6SpdQUSlM3HWrGGnAqZh8I2W+hN7WTRiQ3mglq4TIISxXTfCL+kWLsXwGApbUhSJ
3SPzDpjtAe1VoI9WXDWAAZ5SMZ1iOTTczDlFhG5EKhpawEkaK9rZJ5vAGKO7AcKpeyXBZ+TXQ0gd
AqTePp634IhPirPCLvFakSwAqVPgNtBn5xLrkUHfSHflUJO4QmTYBlJb+GK0tghYaa0P85ZG4OiK
xMcHIhJ2kgsDNagigtMSIWAwuH0PwefgaD3kGdHjeLYgg+TVcy4G+V6LSSePsw9918dlcuaHWszM
LToWhu38CmOjRvex53gkzCHpHTCU2m+R4EphNruiBIMzoheiecQWF7VR7nU+A6giPal+kBFJf7Ae
REwyoEjVCIRSCP/9Vq6OM7XWb8WjTgyfnMLPK0l+LxrC5CaWnGuo7QX7+fLvxaf84R/69pLfRDZX
XRu3z6Kvk3Q9mh/fqjeIjZpgJpzsq3pxhm3TSB9Q5jwdKVq3m5MaXJHzjEk9XNY2NsCcKW5y0EEK
lh/aDOkPgvjbu/tmepAaaXQ8N7y7QwD7szvNbiuS3Pan6BlKX6T8rQh7AWqSF/++Kn9/XY3+RuTR
ZOzhtxvRH+SrpvbdcCJr3viXpY/IxUMK+EdeIgU4g1M6Eyio+sk/If31hvznpb/dkFt16itGO3JD
ILoyH3hrUUYEHtoJe3U0Xv37k/4aoffbOTVcYaZrMg8Dnw3eot/PqZzAmio3jvgeTTQRGFzqTZGI
Dl5HotLU7UkHqQfXlxJxWgSHxfM8U3rn+f9IO88e1ZF0j38iSzjg8BbbZJObhn6D6IAT2NgGG/Pp
7696Vnf7+LTg6s6uNDurGZ2iyhWe8A8HtsTkTDzsbwVm5gWtIddc0Omd32igQyeiu2QRut40MMXh
a46qyTPMkFiHHz+cTyOwMoIsjnSABRPszx8uGbedJu0K2bsOL47gXYowiXIyigvwC588as2T+ddo
jUckO5mnUqkZTV6SHgxp/rhEtmhi1FRGFDiQ5rMRG2ngXyM2gu40q/hsJSPm3VHhZkiS9GbteU7u
/3gHyE8WUm3km+ktKnRE6FhIlxhF0CS5nok0SH8JQ2h/Pxmvcck1J9Y8W5frydrdzVxme6MWQ+8H
8W+USGhKTKCbEbo/G7EZkfw1YuNI3S9qLV2Ni+xdnLtTQsamS6lQcAflQ2dh1wfVSqfgOqb5Qj24
7lGCgef27Gc8XejGZXaXUz1OIxY6hz5XkUrxGtPugZEiImLLebzO39/twQH5brH/yCoUvax9NWTW
CTf2WOBD4jVmEXzbhOo/asTfmjsFkJi4T08TWsOuX7oncIB7+UAIn3VFCP74RzWDsb8+ReO62eFP
7Oc6H1+c2kIwOYAmtDwD5rwG+lIWAaG40h0N1Of/Z2zUwxHNNCCPNs2l45uVH091JnuosXvpyQlW
wSxZFTDLQgDtknc5dgCfB4uEQmv+PM1rvGX/TL3dAveno0mI8OmfF1ZwOfrBJY7F1LW5v3dOk3QS
g88TCW+wpy1LZRTARu/xrJVf75E2xuWYKCPsojfuyaquLL9dRbJ360pTi8RD8Dw6gkZZOukkW7Ad
aF8AmnR3U3Oj0Cd6GtY04tv/zPy/P6FxeapBFsahzk8oOX90jifmZ4C25Sph559tcyIBLTy9t1rP
Prj669X2Y+6NO/RyUUOtyllyeZoh4+R78geJ/AF8hSg3r6LZHZGpm13M67f7INp1d7PdJ6A4hfUh
bZ3dAAdwO0UUrpZJX1spAwMIA5y9IRWOiYQdLLzZHUqENN9vC1rFpUcdR3mvCkC0FBXSPm0O2jH+
VCGupebDY05hPd6UPeyHeTSUTjpDDMtrwUkvnHtuo7JMWxnfpx71niHqn/F41xetWIVNImSy/S9l
Fr1ygB0TOGICfQLcGeJPZLIAYUB6+fQrrE+JwrY5uXjFkobt9Eo/+Lv1JDnqCo3cCU915PADKUZZ
452F6PjjTWca4tH4cfmQz4iwgnwGOKZhUNn4c7PfTqpWlG2iGPzZaaXlK6MPGZPqD+jRAmUotMTG
mn0apguUcSt3nfTkr3pwcmgGnqE75ONdLzpDv6kPyeq4urpzOnCdgtoZakgJZZsSLKo11hFQ03vt
jxwsjLzkioPBGKCr8N0vowOAkc5mKbN4pEmUzD8FaBWvyYlMi+2EqBgCY/RUaAwKjWdtkb1GPWkE
Z8pR94K3GHnxq7oTZD+7GvRJg6YBksiQij4QQh/T2kWteanQneTc0KCJEHAuu4CzIONSVnXfcCtf
mvS/4AJAu6b/BjRunA3br7SyL1zBAF3oTECsgnsVObe5MktG+pJiT7d37CbdBYAjtZ8CiigcC/Lo
HYLkGgXxQeuMhm7nQ+6TQb0Aq/BANNJRAHk0wAbUeKWY009GgA/0ZbBXD9eBiiY3toBA2GX34o3x
WUNuYo4VFQA6ZQDmBAj42V0BTlobnvSC/90KTGNvliF2pmyla/cyCum2h1yVGtmAAI8IDLVQvVKO
SJoJa+bu3e+0tgE67/TCppbAmbnqPNvMSM+AoeaIp1cAlIF2grwp3ehdntznx7W2NJdtJDeG1gJy
+joByem/KJ8FBNATFEQB8hnLoLGJE4qu2OkcD74ZPz2dU7+irGUJgPcLVcdpPW0tLwLoB+wS4BC6
5DDaYevB6tFXFK5AfeK1PtWBoJS1DcRzN77PI8dcJ1u1fxv5LzdAFP1k6g9hBFWJfe8djx0MKyWv
jUZ52T+7FsQV94Ostt1tgyZtb8ih3crDkwGAQtt9lfhpAIZvIFJDsuLtxY5Gpxk0+uMewOcZzlDO
KgbwDy59Qac1ADTQ4aXLy4FeJusBfVZkrof07G6IC/ILIeaJ6rsMyCOwrXc0abxkdAX1Aq93kG6u
7Ay1V4GpENU3oeG242vOdrMz01zJjtH1h7UQbKfcfoezfAWREzpJu5OAhS0dtZcOcLGzdefs1jD+
4YBOQkrktJo6Emn0UOtHwxoFeDfnsXYTm44fheYvCX3/TOi+0E3TwccvMlJ/t+QPBw7pJr1JRU7w
3qZvaAyuHNrKhSmPmcBb3LkaHWlFOVYaaEAG4LIOTfxROjkkOVFmLel0I+fUPdRzqW9M14dqJVH7
N10Q3AH968RNcEumlSg50qpPlxPmM5SzlPbDh1jZ0G73yj1sM14W2f46Ol/oUBwUMvaEe0DpYmk8
bIELONnVNIYtO4CNDGRcaL20p5ePGEk2WqrDnRdOkJHwSuQQaFeODZp7+9vq3EU+icun4JYq+v5y
yGBrMKKZm4xvgDG0Re506ZJAGiU/pIwJERdcTKd9YP0utGrr4WE/7AJOzuGJzcNFZVOOTT1n4LQm
CGrR1K4BqotemDzLuM8EtF7vUbpW7eLQMu11QlxOL1geAllEmswZvRn8oaBQ+uBFOlyQXX2INiK8
5OhFQVjx9Qx71xoKeQQohGBQuBAEGtmfFiN5huwauq2DAtghBCLKonHXhO0OggJVh7wnzUS7BFi/
C8/z8kGlB9pfb3vAeqSvH4FUq10F/CwXCExjl5sZicXdHGuFD0H7r4ATgEjo+Et1BjDE5tYeZfbb
1b3B3sw3O/Q5xG4CBtZrd/pt20B1MOxq7+evesRLZQcgP/Q+ze9uSgEUTJ9LbWl6RszveqiHpi2Y
CbdpoDFENgVd9XmkeSyUACucMwAF8M1J1Okey4NgrL2tTRdQy9R8IRnd7HrnwakzLyeqS43p64gY
ATXT5Ry4x0hgKJGjhPyTd+ixKuNkKLqwGbRp9MhoB895LF6vIGA6Rl8gSAEE0xRfq27AT8Gcma7c
4/dUaQQyfz2njQ6BlJ5LOc8u2cTEjQOYRAz9g3l7tw7teL1/d4+Ls/2CBmT3hY3/ZPS/iSmNx7wR
Qurt6pRfc0ZPBlBlN+WA95NLye4h/TQ+YjoDpOpJKUyXG3Hr95StFvL2kH7b+JGJNPJH+kKVdLfT
rSSbQKUFS45P17jsmh4xwOlQfpz2OaHVjkMewggGQjAwVoHUYZumJ1fgg3bEsYsMgce7CC+sFQbC
9AOKNZ6V6+xgLZEUEXuIrurm/mF8bGJnfYL3O0VGoYfMCHpOBCYnEMfk3m4wBnRdd45jsCK2PBby
Hz5s0+LVXxbvRHWgrtYEDjavhE5lHcwi0YS1ssZSPxpIAJLRpAA7XPQ2xqx+Pb7VfYwjAIVxkrNX
CYFW2j6gICBZccVeaYy+p6/+NJ6GUGf8d5NuiGaA8tBqR/0s0PmELWxf1kvDuc2EP0T7kxMLUhjk
wtIktVA/866xbGcc0POS2K+DPvZ5g3YBnhfmRN3ethef9LbdmZ46Cbgoy2mvwFEFlY0JzfY6ZN+D
0SoOG/OOwszc7J6BKx47XFAYxowOfhfQw9tUAFpPiwTMzJn5SdP3tDeNZi13QQj88YG2sR3MMpaD
VwicuWheFT3vH8CGINogPEGEBKFbGJ7QdT/BRy/6UNPHLe48xa6/3riQnXfNRZUee4ot8YyJ6wjd
AyxGFiHYU23mi0iGOMOGjWHxwMDnC2lpS2gwQMpftWZf7wnbRyi2iKoWSTcA4ALUHbJgkJnjXuzF
PZ3QIR5UY1QN4859LoCBcXerDFYYuPSMuUqTGz5xZ1E4CEc4yV4BVLRuUTDuvQuOAkpC/LFCk4Bw
HNJNYEJfaBGlZx/tt4VM21LIjJ7hRgsN1bRHdWx9JoSgEDHTDm30PJfRMoV2FAtMK8hWPOTnx1cQ
+hCty6HlRUCQF22kNdRea+AjQABo7ABUEoMa2kJ0kAk3gQ2mXWDH6BYRVdPpI+ACp7tEDsYj5Xfv
r3rVoTmeEcGtymHK5bY5ThAH6/pbQGagilS3bY+TkfRVfZir70rApz5CWELI5x73R5Mc9UyRfgki
874AMHyfQxAA1aktb8Ma8DB+L8OC/gA+bLR/M9scqHewmwzeU1byJHfPh7YHhjbZ2fT8v4iDxlXm
FNjzfWS5U17GBTRgQliXrtgNEdVkovcR96aj2HbP4JXB3/SEXBh2MZvzAtsnwAYKwdOHCOW3BNS9
EqJNMonxUV6BRXoBhAyBIR1IPZ+4ZXT3lK4138e8bVdwQxpodiCHoqmOxrITr1RQateOPJ0jmk53
XdDzfccJABOZC4k+iN/1uzDffBqVGSjCKwAxxKe4VT5DyvSTlJPb3p7tnPJwzTMeYIrGkeXNsiPU
OZYTtUegA+8S2yTUnekt67l9O3eePBSNIoO4NYUDh0o1V9Ph5DRSbUtTlIuVnShcu4BdjqtkdccP
3T5u8Zco7Fk0KeG7dnVIHhhFsYYSy6EK2DjKzN8BwufjHyT/kgjyg0gBFWHVBZ33z2vcSIrAjIso
m4hym+xMZ8cJDjXXJ/P+dRgMLAAooNbEi9Gorclq6ySHOWXsNxpgbDmNFueQvPtJW7dZVPte35/j
NF6lUFcD+R4xDn6yC2V938D54WYXF445MFzJRdmZA4cCIMkKMr/+ElAkRkLEmVt/aWHt9WR9xfo1
Em1hKow1WasNQKPVSLTl+uzXrbMOKrQHl22S3vk9EpB0igNry0PXu39YgiidRb1n9cxmWfWftfgx
dCMoqbWbVue6eqY5QyaBXra1wJQKxQgKFdAeIurxoqJFNc9+AZILCwF8g5u+Js+MPmRFfN5Hq9CI
UFqlda3N0DhDiyR+RYh9bmD0QWg8PXGdBGhAH8cUBtLDDXDdCwiqzRGNRC5hhKG7EMfmPNNc0u+1
TQNWINpPhxD9CfSnZALaK8FlQGGMas4IfGCHy22LNeXwHXAJ2R5QN0L+pHuaGLxpoPc723L9epqf
XgwoufnoMqy2xVbrmNNJ1Q+dCany/IbzMwty8Csbh1JZd1TdSXCQqvuQDrhGb4Etn1xzmVo8bzVW
ViCrpkQWXFbAJHKI0a0OwBYqTUeg5+q2/QlNE8WiQUEwZnR4zaVnO+23q+XnTmtcLf5Nb2W7gJ0W
7s1eMnsHXjbTCLiFNr1zHApi9Ctae+7jDW7+EvqCnsAitK0jgAfc8M8LpH2jfpmUSP+WHyiI4b4F
/lOENMA6aYYspZH5dt4EA6kvf2reDce1Ndyq1tyaWst8TL3TmIaTfADYD3s75Dv7hQf26JN8GTgG
uRVVIEG0BgdDTl183V5hzgzQcZ9GZReKaBJ7wbtqdKrKlnmRQY8T/JWdtjJsBY6yiVwg2aCwq2kN
89MQaeiSj5PF9vVig8LIXh+vxt+aCNzvCre4ZWAr/bd5vZZEZ6uQZZQ9p2DfJ4hb7WuBcAFed123
hihRXWkstNzEAQi4L1dAHZBe97j8D9ZUdcztsRvPYWCB66dyEb/IsJT0MWGTtmwtzRUOIb3o2hXu
a1RoQQjkGlJW7dzWliiAVNFKN8hqTzxfM22UuLtX3LdGltaJhlQTVbi6j6f73cT781xzo4lXA48i
VSMX+PPjtySsr4xrcsax2s2P3Wwd0YAOPKMUZZLgYp/e3rUYbNndUa/dFt6TmNKj6iB77bvbxg72
MspoDEq2THq3c85l33hGYjbEjd/8iToihW2SFFqR363kH3lKkQbh9X67pOLqmWt22Ol/o33VpQ9R
EBIECUcKtiFmm5k94BuAZLMvcwv1hcD0BBgSs3bUiKCJ3UbKp7k9j3ISCrjFp5f8Hd4VnTi1F0DP
nEGXqR0NYwTn8qWMQJ7fJVqPdX/SQ6dcqPshzYBmky0w6RQRKMy50ih/2nnV/r5sycvojRu8quIv
jSfnco1KUzmdgeljDeFPqj3QzqJToT356Y9kAIHD4iWZ6nssHsGLbeHRARPHHdCYx6vW5j5Upqhs
Tm49Q5CKWmn/6JE3U6cg658h44VxAQy9Jwen/fc18uePbjxWilVerd0lTVGoLakoV2uBcwCgCv84
2r6DNxwapLQvx6U6wr1BABmpp4VfGfz/V2mNjS6qgB/BombxQQaPL1/WLAE/lr+dERTIOrFkoyyF
eX3H+DwJfQjQKfCpKD08PhHf191f2w2VflTHxX+0xom4ZVkg3fQihQYsb27QTjv3wW1QvWXkb1uL
qnHi5LQNSHXoWYRdqHgmG4W9z9X1VfTkUTm68iSaA8iQ76kXwo233GuFQAYc18v7fbFzlEE1o64F
gxOq2YbKrCvtL2s0jM6LehzBLQQrG7PjPGtAabB8u012gCIu4tar+vV73M2WdyQQFBfCxiu1PKpN
rT6GAmiXGCIMaK8oO0Hip9k8U2ekuzn7ePJ4ndS/4yK+9491agSEfpWG8i7lWLaRMD5cunm3GEJG
UURBIOzrEASZFHB8ZBPQPIJvfnZMp57p43TVGkMR0lFN0UAzw/eGwXT07RympXPTmUpNYenZTfd9
TTz6ro3A8orwTnIGjTZRIBIYBCxyp8DaHpuRi9GlXos8CR3Zi5d4phs9g/iaf0fpgM9Anll4aXCo
lcbpkO7JVU6lLJ0cB9Gq4LrShrW7AvkG9h2NEGjWHpENoG5Y+MsVvET3uASY2qeVQTOGvy71Lapg
pGQYfQ5O0291KwSPi4HsmaDXx4LMZAyCXrjQbcW9rPy+sdlUoyOFyfbJuUyoE6KZi5jtWqYx/Ska
Y0I6kfoJvA/+IOofT/vBImBpLDmSqhYNYc0SdsaNe0xppZl/PhnHiYHeO5bjXtyP18am6HEMePFQ
3YOtKA2zVdTHi0l/skO/U5JHwzfWvFbKe1YpOsOjRkPSudaKyQnRrMCuWt7u6ATVKKyckH7pxnq/
D657a7NbZ18aXF2pd2+5J3SAqSMLbRu06sDOw3E+IPJR5Q4C4OkGC9vlCXKtPtVzoSJemvYNt5aj
Y35ev2Q07NjOYn6Q/o/7V75SQjUW4plTfiHWWo3P/sfjM/kLtIn87MeCN6L0MA1OqnpjwdGdRJH4
01xDN9ccoip+uI5LZSeD6FvY/3LYRuCqG6WvHwuGvXSrw7V3v3RaON9K1H0Qb24TpmEs4apPcTV/
axiA6cSWxpCFvgHmeY2rWtaucmjl5XGigseelRj7AU1amxACTFgK+DIHdo3BBm0ki2KbEM/4pOgM
yUdaafMW5FoKntkkmiGEe3HCt2SA4DwaKP4wRvOHYGFFfCbdMfbspGi+28Gn9RpqnbvoLh7Nro/5
GdRgSApb/j1M5xftDBh3RBPl9bg6OgVtMZQRJjHqbPjBkjQEXm5XRq/aUE72WjA6TtsMedzKsban
pQFFC4IFiDcNvlw5rjz1SoiRXvtXyGkOj2cMJdxtbeoucln7alxTyxFg8WNnt8m2qj84ZS7sNxl3
IGIf6kZ6J+kGpDS9wMO4Am4VEr2Rd5veJv5Kw8ptYfGGvRg3O5gbzz6O9Vd1mdY0Fx44EFnR0Zxq
bEUrbsV1fvejyelAJ3dlTBXaRYjY8hFwiTuYO9GkYH5lV+j/f7SGiAjNwON2YaPLPLrGtP2BvEa0
Irqzg/dsU31EJ2cHIUFI6NdOhtbSBS7/bkn/8APaOUkLqzG+CT75P1QI2oRI444ri5Ydukr36XV4
+wDGSudDCPHj4EwTaFl2+VWdfYi/wAuSCD5y1+O70HW9cKPeoJs9C7nNZ0vTOC4Y8KEp70co/jPP
YqG8wJqQtupMmYhmuacjeXigtoz4hz5PqfV93MbnWRXaGeLJ2rrdx5QAHDoi1bcNmVBBrQdvJoCs
6cv1xQC+XMxJwb6bsEFXfQ049MDpzK2K5VTSKV4Q3MBqOnN206JrUrmi7G5QfAaK5l1mFPTjUQXf
gXtyvxuiEQaWxuKLoNtgl6sA5YYhvKdkmvZonlIGmmZjVHusieEaoklMHbx/wwtdbGqb2ijSD8ab
hjoWoq/0XEN6UYko5452ju5Um7Lu3N7pjnb2CKdR2Ef20qPNvUMUDPG5nmCfD49ANba62tE/z+5W
6++L7jasOsb6AlUWENk2ZD+U6wShXpqWOopqUa9gZ0AR0roFXUsVoIeB3O9LPD3Oo7dTl5761Ho5
rlv8o7ALua4n6DMi9z+6KANTlnBusACzd0KrZeLpC0qPH5ypJEXcoxy0UT5BH/rCX+4fQdnZUTbH
jzoG3ASIEG1L+ooY6iwDzucmOyisJOXLyObjAm/t1a/UL51wJXnRGvniGV6PILJlXagg9+jDbvxV
MTjgUrm+dpb3derolEB6UBhfdtNQw9itogDvEmYhFXd9x338e6sKWuLjW11/tk0bhUX1aLaq9B5H
E/8ACZkSORuJiskbBPeZRsF/jVE9Ve61so8X/iginKLPimIpZIgLTGgYJatvop+TIB5kuKqXfZQI
93htrxzKk3Ag9P5ejoi/FWAdzOUdfMeCR5KOPiVjIv7kZbcgAQvJGvqPpwa+uBmZkEZqMrwRQzMt
xNSbkcmtLQWKJQdIvmiGvUPUS6OWTWl5iLTPYmONjcExRXMZP4ep7rWGwswOIiO7OXCQ6u0QZndD
5GioTZUd9QOuVrbOBzmo+dZC8dTljiONqzdl6AuaeqcJV7nWBo4oHA96N6h13F0IRghLtQXxmA4q
NJ9iTgPrbqR8XXuq4/clVBl5usBRfcoIqmV1x5qGC2kDbCfNbTgKxM4vMoSA0/7Oj0JZTe+WgytS
5h3+0Q7KoTbkubuAjaD0rKYcA3YLzctjL0BDX6i50uBz206rFw3qw66nr7WX4/buMCQ8wl72Aj8B
44P2Rh8mCFfzpOROBIcAzYS9Pj8DpTgvjwi8C3XafASYYSl8+CjDobpAmQRvNqT7ndv7zqF2u2x9
aB/6JvykhsA3x9Seoh7qivMAhZFsnM5LiqrbGKIhsa8EK4Ps0HCtl+g+wLoFWfHu8T1/b0UOqJKw
FwKxUSdF1QE3rbKflFW1aaFSSQIPUgjr+EW0TtbEZC1UKQss/8yPCDUWuij07M78cchjcPhXNHTH
+aIYtOmw7GDM4XUDgFMH/jPKXSo1EzXvkJClA5DboDVfcD/9qBwZunTVhyo4iOjvzRGHhxgIf5s9
y+SQVUfmD6mKV+4R+lcIM6RTuiVwLKqBMTwDf4xXcdkxP2JASwsEyrqzk50sYYkEFM+O3fsIRRLP
HBue5fHv5a70UtGSQjoAfHrd2d9BYasnN9nnexaT/6KSt5IQpdmiv/wWx7ZK4XN46QFBskF2EPdz
Ay0nIPptpR9OIy9FLAkfcSC40Zc6u2/JEpc6ECzhA3T7SMbJIF4IL8q2/H3Kdbz+qAmOhDC6Sknh
hbqbNTAnoSPc7ecVGo4KWIZ4qqBt2fdp1b3p7/WrNSDkM1iaGTAJfRLLLkLX/LT0SSf7O434I85v
HOZGnJ+bmRacy3swweCOQEKaciNzIpGycP2Dvw738oYyZWqCQUFwXpDx6ClgWPpmdcX/KMD/YLnd
u+ZwReVycF8oS+PNnMLH46UqaD9m3g2+HuVLgFd8BiL9zslDBW9Qd68AhARhVdQpDTQmhCi9we0n
rwXvXod3g3fjGYX6iUhDOjELtU8WCZiI/SsN391I6yvvOi2vZyX7v5sHUFxQdaVbZWAnjfbfn5U9
RZOkRGqVqJeByk5WMSZNmZdML8udbqcIMzE5D8WCiT+rA7cM+xbASbA0r/cnDaq/S4yWolFf5OfQ
NlOUb1XWH/U7fsYlutyOIIKRjxwgw2XTJk3eRc1zVoEIx33ZIWXYzaqqJx/CWdsnYxgKfYUlsAPF
Vj8pZJypfq4evwLyd+vmz43zxy/7Ttp//LJTFp1NuUx3njQSemQX5O4GFA0JqOd3p96f+q22qPWo
rwUKdmX3mLnZS/lKzcBCww5KZeQgSxV/8fv9N3SoqMKhd4RSp9qhfRvQl5DdeyqUl0zErdIvA5nx
KcJVUPExF30JgyH1b9BmtQ2qrRrHiX1BP4g+rmc51hi/gwgQEQFNOpW9wO/U4wIRi+MwpXmivgRI
L9B2EooywUvQMxwO1xXFIPSuw3f+hkpQirPCSlqlpENAwhBoeTFmd5C3W1EoEkNE+gzMA3Ae6Cei
TPR4fb8ZmI+WVwQYP5Z3VxltYojT7huKjlgWVUFewo05j/s3XF0z7/SS9I15/XE8ENw6Pp3LenD9
tGYwK59SvwzxpDd/jSIo1pwHKvutRtQdVff42IYl6OW8q3NFcs3DfXxVsDOrXIARQxAlEIBUHuyU
5uL89iEt6cIQh32ZnzvAkdYCnXY0Sa8ORTv+PzLmU4F81d7LnjU8Tq5oVfLshWPcSJD9qDrBKwpR
CP2hVJ1MJlzV10E9EPhhpP299j7eYJEl2BCAtJmv71CUBWxT9B5/hUaZTkDDRdPWUoS6dKvdtG0+
R5Jc11aieheiVnb2mkjaX7XxGrt/PR6p+b2bQ7UbN44lX2spU0+qJ+UDFCpkgqKbfcJoVR/KR0R4
ej7+DygNn+374fIlJDrcFMUDPF5wvTVs8ffQEsb5W3kRDiFwxdXIefwbn6xGu7El5bxKo3t0Vr10
jQAD3DsSFlQzKMo8yfLkRvT812I0ahNBS9rtyoSRrgd/cR+UeBqblD7zdatPqe3fzapZivWrluxf
UhaedsBafgcgQya7m0JAlp8l9iJv/3GM/ppXo4waBBqM7Ir9ZJp2mzvxcDsAzzgq3X83pUaAvmsl
auifGIasKS87rXM3RZFxgmIoPYzHQzXRd39NqRE/WBfDLE9iShpEmfCNAgSp7RnhGKIzFKlegq+i
XyHy9vp43F/3IvYAoiqsCRXOP6/Ha5Tl2jWKVc8iPAbhiXep3Lns61X0QiHo8Vi/UaM0TK1gxeia
SH0at5/Rqo5nOQ5U3BbdUz++M1wHWsJHdrIpBVVTYKxPjlozx/pnWUmuwMmgu2C2GvMziyqxTmak
eseTDUaGfobZQRawdE1cUnajYkpL6smY2q+788eYjZOQ6LvbpdQYU6UYqDgaegmkVKcBb65y7uJh
K4Ofp4QX2ymCwmh5bJDlDBHvjB0lciVc6+KRSSoAA0LqVLDljv2cziB6LqUbI5dwczU8ui+jyB9a
4aQE2gQwj7juTqKle6SD1gbcMaYgmdkJ1K70+fgz/rJl2lzoaFMDwFHglP65ZU7G/VRbgUGGOQ2w
l/HutJURSYrtug8g4fFYTcSP+H5/DNZYyyKp46RMTMWrSQ2OzvmzBe5vX9Y2ODK5QGDi8XhiBzYu
lj+Ga14s952VXSRd8fQXvFB9VJ9eIQckN4qoT2b2bKTG3XIt/Lumh4xknm0Ue4Tr6CdmGqBsaTU+
ntSzD9a4WuRavyntjKEqpN6u9gVMvUsO0Ppo78/Zk7F+O+OsIM7OCkAluk2ND2aGftuMfBVRQBS+
BeWQzoYdjrOZ0Oh7xjn77bX/Y7TG9zonaaG0w7bi5Rtqy6JSMaXeTjnXNeKxMM4rO7Ngry/Po3Mf
4CK8N0rvK3kYI+ZOrQc8JTylx6vd7PH9Z8v+dwUaX1bzyzjKEn4TOl+oTgy1Xnc6Xd06swz+DYXO
PY2uJ0OKaf69bf87ZOMLK1VYJlHGkPqJVe92pz4TP3aUzeWQDoR035PxxJ/3aDxxA/4IqoMqMtN0
x0eGVOEKy4ZjN7W/KuBLon3JVf6tVvZ40Gaj5Z91bSsghGSjhWiW8uegVVjn16ucKwglow0NDnoN
DBxGo4O9DMLAEUWgCmLDFNSISnECBQOqqCGiuzcwvb5N68IJvKNAeuKghZjWuff4B8q/fgW8JIVT
OLlus55nFLGayOeCixF4DhTILwnZ6RlVYKfsCRKHj8GE/WTMXyK8duvHmI0vH6uKKqs1Y9JWcAIk
Ny4joCWTGGbIs7HM3+cHCd+UAZ8C9vzzA9TXXA6CMuOwgUOH1YwlF7UV0k/7Ory6NItcrBbwWD7O
JIwYV3ja7wHYt0N67+5umG9v1O9KeB0lCKV9rXZrxLv0lbgdKD3WWEah6tnJD6CW6X+gUA46DisD
2iAymSnntoSzLM1BKFwHl0XZQ+RPiFQaM2DApk0T15yqdvnWQlCrXwDJkMand4QPaTZtc0/6hJHp
VEHnDKr+8Tf47XpVsMEEiQtDUm/eeHquGLdr3hKfoBSfoJv0YbBh/vV4mO/oqHnofo4jPs/PQ3e+
qH5p3BVv8+69q85qtVj0Xqn6ZN0ldIJnoz2bVeMWU6+K4pcnXMzh7g/j0Xvs+i5q4pSeY4iKgqJH
l2ISK5ANnr1XT2fa2NTRRTVKueZ6Ec4OBRKDp/77qje7gVHfJ8z4Ys+fzbdZIPq+XX6ubuNKU6uL
0i7OmuKdgPuWgUPrD2RhhW0IODks0RDfpeRmryiZOq/B5IgmBPYBCFcBExF0rn/5sRtnzbzqPNsl
S4D6Ld6fPh01EL+Tk/1BcZpQj0qf2c0hbcWvj0dWfrtRfi6E2Bg/tlma6ql2TvjwEEuhIb1LmOuA
hfU7C0J1R1ij5JQTj5DRPv/th2+WC41YS7TgyEeQp7v5cXZda0PBgGLRRW2mtSnGp9UFMlf17M3+
LU/Abvp/D7HWyMmvqm8ot5iRbxshY1YjTywhUVvjEoLvw24efZ6OZCyuT8R+APMEMgZa80QbmpjR
TS6fmouPoHKzsxcVDecRpOd1xFVXdPKoi6cTDnt22XlFxw6IFRVr7it81YMFuASnpjbPBcmi3r7u
tjRPJjeUd/KeCSomHeByN8U5T7rAhZF7AsoxL4eG3a5hPdwhjkB3GPrwNN6O85BGSjU0AMsGvQyp
PMH2zdf7pJdToEPvmgr5oBxeMOnLlvp71cfB4vHekX+LC36uYvOJPl3jkxyxiloPUUv8dXQATqvF
hfYBSE3O7f9BcEFlPzavRRUQmIykEnJkaqPgE95yLdRuteLdx6hfUpDs4ueNgs95UswSXPXK7ZNJ
iqP3aMDmVpG0+tRqcw+PNrghuDFsxxuwiNCGYoMVOjatUAt7n09G/W1pf06zsbRlKVf3VGOa0aye
iArxbVwhzEcX3kagaZB1iyVSvE+IEL89Aj8HFWv/4y443k3wuhGDoi4mBDRs9lvn2n8WTyriGz1a
0sbTFoat6KTnLCkeX/m2ZSu2WNfBzELoJ+kg7HmxMbbGoIAe0r9c18Y7d72YpdI+fg+Nl7o8Pnen
i557nlwWw/7nkybRb0UerL1x9xNiuihONT5ilsqFrvnVP6HCnfRI29cT8RmxbaEmQSW37D3NoX/9
iD8GbXzELLkX5/R+EWGpOr1xJfGQD2CQP5vcrx/xxziNj3g6gSyUxeTQU7YvM8FSE4agosD85Js9
G6nxzdrlTr4UASNhAka+c6RjKnm77/3xeKRfj/qPKTUCEVVPL2Emlq6GrGj0w69iUPbCJ9N59n0a
kcdNqRTjfvxeN+ZC/8UFkzoW2iCPJ/NsnEZIgcliLsfZVXwfqO0EctyTXMrPWMzPhhH//MedYeRF
tfNThrm6Fn6qmDzAZtm5zxD5v9W2f56l7zvlxzh+O1RbKZQRctByWsxVtLraw12n7CVv4fTxyj0d
q3Hlx0WIUxERIppCMS7BEUsnVMjwxfSk1b8cq3FH+NJOjvP29/pJWLCchuR04BhOmDpwgp8MJk7K
XxevMJwCGUt/Vm/siepmhlFV+opX0G0C6j83+m3Msc+Hagy45yO3FYwAnowp9vOjMRsbRAtPt0KL
gn/y+OCzxL8H1VqnNVM+dh84eHQFpd9yqvmTcX+9Nf47V0P88x8b5no1W8eLzlxFtnqcCmkiDTqF
0Oh5MpLYDg9maDS2S1XvLOt0ZoYZPF9rQlsZIzEhd2U5z5gCvz6dWruFXDMUDQhUjdU8xVpYmaUk
e0C/SnJmR1mrl0G7v5sJ+SB/B5YLHsNCyG2dvfCjxP7iyWy1X2ZLv6Ul+pnUIr57nj/WNVGPJ0mq
5X/Evq7D9hRpQG4XaNLDnVANhQz3ZMTf1leX6eXLJnrKZvMZ1YrcMtKkQluO6k8ADjBCiYYawps/
NZ6M9dsL8HOoxuNZtdXy7Pul7BVDMS1Mk5jS9f+zYX6OIpb4xxIqsRWaZcyEKN8fjJHQOETsFIho
hLbU48X7Nb/7OVbj8bxI10rnPvtevK68ROi7ByACiAn95H7EZjV6x4lItaFOfoPPHo//a6b1c/zG
m2rlqnxL7sxVPEM4Uq/EbIUeFrMV0KVnV5y4L5uH8aeCZOM+Le91cTq20ONT0Rm4jcFdgwi72TmC
VFSEntJlnw3X2DBHKQwu0h1BR5QXplQqsRMR940AxwVOXYE5KT5ku+R1v3KvV444mE9W+LeL7ueM
G7spTQLt3BbSi2+ABLo8HjzAmN5g1/pkoN9ej58DNbZSvQuja6oxV/AqoJSwC5gHUwWt3giElxDL
lFbPxvyupj36nI3tc0/kMD4KHUt9fh/fcPyDAg+wS3+pwTGC1fbR5rEwJKh6pgNE3sCzC2JEBb4T
YyhjKDLDcAbYCtzZ05ft13sJvJMpXB0UU298+7K6a0VQmq3/Ie3Mlhtl0nV9RUQwC07RLECjJds6
ITwV8yhASFe/HtwHbcsOa6+1o/rv6q7qdkJmkvkN79D34CAau2gnM/l9YAr5987k/3aL6r3iNTx4
GXT7bdQY1HkdJwORMAsfm6H81EvP/b2+v94tX8e4iQ4CJQ/Eqv4co3Y6jOK3fbgdsJEHOLgJ+2Ap
DfP3vhiEm/T23vC/Rl1fh7+52i7GxRwU7efw8ayAMnnCXSZ+6k2x7pX/fq3dfxnrNjhoo3Muaz5j
UW2b0YYb9eDwwpaorpYr6jX3dSp/OygGkkHvHblySb1FpF3iLj1dtVLkEuMgbOEu94Ge8XZ13zd/
r+Nvd9iXkW4RZhRkNL8xGEmEGt0r2p6c8+zeDN4b5CbmqcxYC9Fm6Cewb0NkM3GUTe8N8mt38eur
3Bzm57hSVZliO4c5nmrjGD02zK+R8Jn3Adb/5Rv7OtrN91wZLQtnMnH/aa3Ic9wOHv9em1+vw69j
3BzWoZhcwmt46rfBdYTYBEuEG8U8HFJermgi3Ovi/NZR16npKIaOzQfQw5sD9KQizeophej6SOSY
mEfBxO1BuHdH6j/Pm5P620A3J1Rz6S5ecGGgbvKfQ4PQgvLR3VP3l+vu2zg3p5QSpYpYZqxSO+pf
KRwXNoaiTjW9F9ffe6Gb8yiL1cD3k/6LZeP1kqBQaEfN6l4F/t4K3Wa2RdYOTpHyue06RLiQsKTE
p6Itejc2ujN1n7Hil7hTUFpC937qUA3mjfyx7yZbjCXujvTL6fB1jeSb7xYFm17omr1woSggDOV5
gQrcvfX57XRgFC5FGYcV8YedcJJmqXKNEk4HlG/beX/UYWBA9oVz7/0r45cD/NtoN/tOlb3LKTNi
kUgPV8cx9GxQ+9ksmMkjkPf3grpfYotvo91svlMWqaEW8G49l8PDYhWxTSRDemX8e8fevXnUbzLl
c6JkkeYzVr/R+9y8QDL6OiY+90fd8//+AARGhMWYqIEoAqb9Pfcp2zysAy3sA5l0iSfCpK+uQN5E
gQNWFd4m1p0Bf92LXwa8iVq7WMKypQ1g3276letRKoh7beI9sjZuYeMaDmsC4ZX7X8GvB8iXkW+O
3sJsK6mOos81nIfEy4NNQofi3hv2P+bHwftlmJuDNzKVMMqvvgjTuVfKDOx7G6T/AX8NcLPz4fca
eiQzg32Dq7Bl9KXu3vS/Hk1fXuJmvxuBfPXrjDE6WE/9OCVmUwb1i3svc2c73PaPWs2Xy/TMoqDR
g3Qq8gA4oN+7deVfUqWvu1y5CY8Gcd4mlzOvEx9A6aUlYDYr3PY9HP0BSh2XSUivI1wHdrAs/hmA
upNZT68T8bD6/9v/t2or6skTQuwARJzy8J7qZtorKtdoUuPPR/8Kxbt14qrwyyAUTO5tzTs75xYr
kXlRp1xEtqaCXiNms0vc6P9PJ+V/d84njujLpXZJNOOUtozRn5SgaeFwiU+UM8m470zl798zRi66
CqpV/kxgvozUeixo3I8Ea5pTxFuHQ2MizoLx3yv2+/f832FuLs+BF5peLAjXT4wP6gVow8z+HuH3
kAPhJYTVkIWQb72J5ItuGKWiMwQdlTMlof6OBmcQbE53RMNvKRAGAmY0vsh6BgC5ZHDa3897Ma0v
ReYLrVtjIhLOi9INET2PHDW3Oxk722FK/08bNcUkKnrCeZS5V5wFy7EHgx/VdqQisN9WljHUSGSh
ETucQlrbxOWnK/k+w+cxm/gbdBEWpwn2Q/3lRcMcf84jNZ84HeL0g2mmB7tPsYLUEqBbF4ieNDBG
D3TST+HYLC0PxwLMTc7zAPvpYCbyPULExtNIB6I5xNbzDIZXv7N1sau6PVn7yVF6gggl3V4A6vvk
pKSLXVIYrQt1cfhUjkcH9EZtG7mvyEHpHEwGOK8JEJWJDB0S8zOUNha149I4RTHVejoPbQFrbIxJ
RwfF4lSGpmPZNpIIw41i2e8H+zCyAezwk237UI1szNisJ/vw9GTb3eTpMszw6dUsd8Af55brPrn8
U8wROp7AxhxucRIGy/BpVjS6TgfHMwLezhiOvwUDu7CsoTWGUUbc9Yjz+Zi2xXr6OMe6aT1FUGYI
xdlae6AQtkNzPBiP529vPhp+WKyArXmrF9K0GSEDib15+VYgWW6OETgj+gXzgnInWn/jZR/NjZen
Of9hWcFCHC+Xw9kO+PSnxmFGEoh0MvrCGSxm25/0s3fnU/lZlvhco97HT0X2AUm+72tU12aWt57J
Bp7obveWH/yt+XZ+8SijqmMEP510i/UA0mFDdMa5SWKUInvLyQtYSa4xdKWr0TuyTcBUvQ3iZU/F
gwLxr7fugNE7kofua8nvZIMzubct5QzDi3skLCNCo+IhBVbBItD5RyS+V9C0pj3NInwwpxeo5jlG
WND/unHDfD3XBwnuJ6YDdBU7SJoXSmHiGhRJhcWvCJIH0R6Y60ZoJaBQokU2xTnxjj3rf0x6vsUL
mOMNNEkSdVmDgPfDksNXvYsq1g1phjq9YkT+r/ynrAq0SKqRvunr6oPejWY/gDRM3zjbFavuXT9c
nXjbHAS8eCExbtqczZ7yeTsSFHhcu7bXp6icYzv4nh/qNwwvEktlO1eWvFGnA1zOsG4dkTo9i/MY
s0oUTWl7v5v5uEaElkKsnb32Yvbogj5LMONyB31WVJ4w/Yqtga0fTGPWbBUU0h/Nx/yIBWa0kqnq
7fFMnGtu77FszELo+pd53Y29p2DbQYc9VKBBpgUu1sGicuXTMDvmq5PcC8V1R6mbVUdpH1SW0ZvR
QKnbS1iR4chGXnx5qFDLwnj7zu3xE5TTz74uwTSXQGuYxm2822AzVftF4xYQbnFAhlf8ICEC48I4
HsvnXltdfEOWALfwcHq5V8VTfx5p34e/+VzCVDkFXZk3rgzTAYrxgxSCQ6AmjtTWRv6nQ1dYadRs
l9KxRgbXf4BU7cJJVB80F2bewowsbGpOE0iMsjzSllE4atWJdxoa8jDhlHpGsQJs72v2JB7re1Qt
rc8+fmzdL5N3c1tJZ6mRKWs1NEgpNIfjqwPCdS3ADPfH6EgEq5OLFO/MWyQPiGHANMet1PFW5iJ8
TpbmJgXURXMDSt5p1Jed9Vm4MwjpIC/wT5+UViOpYk+jwvHubbF+7QU/cBO5d2pBcv35JpBvqFfJ
aLqJqCx+P7bO5rlt1SBqSFcL5J+KB3Ny3iOuVxcjUxqjkNV8qIyP7OQz3HudEjl7cjA6wVjOrXM6
bt8GGab3lgaUOcHKcdyIQ/2K9Qa/o2aDyC0n0xJ9e8HiXzgEyOaonGU0QK5WB93vNX9VnrEBLV/N
ddCMEm2Egh223Wk8rD7OM+OIVIVvF6u4GQU7CQmqjFN9g+adf0w/hGKctJMsmyNyA4EmkYt5/Ri7
KuJG6EajC2hMVEw+OTGjt/Q8jzFr8Od5PDX1RSlPTtpSzbeJNtcNJytmWTz00acD41dCtx2VG42/
ARyeDE1gXOiVOWLvi5cSOuhYMaNtOqYMgxQoCQIOHE0+HcA1WDRL3ymVysIemSV2APBY9DyZJmVa
reKxhw1T9V48Z+8pgW5oeZgxhqiVm0/tqJsoc2FST8RF9CAeMZgJxGW6lLHyVIaCafWavnLPDELY
Q0Sz+S2YhwfkSeXNGSI98tkYpupg7A7h8qoy9VW7jLgSoPTyv2519AWQGXg+HTocIVVXdQMncGDl
teAVnoJ15YjCWOidcfKXVu4vqgsqp0ovpwuzfFoc+raFTwSo80d1bWHinFqIQviLwoCGnANy/FCw
9ImHojwpkwNqRUXRk5euIb4JKrxuaZbAbUIKXD674UbJ5+LZhXcls+qoZkN0wl4XWrEwq2xvYjzj
BLJWtiqKEudh8hqRgXBxvoZM4bzxF+k+/fA/6nDSIvIA7jKcoM8QNqvyA4Yh2zY8trg08IFZxSRe
FKsTvHr7ykd5PBkIYmf5PN4wbCED2TzpSINiqzkr2WSjchpNpMd40XDd8rz8iGkGmaALkLQwX8/H
M4ZVc9QbZyIL6Fzn+ouJ+2VzBNS5KjfKTIV1Xy4qrmB2pgWjK5nghg1L36SYujYHvTLTKUcvyWK6
rsioo0L32MtZbuKNWFriedxgzdKPVmHpXg99NFw+ms1lWQdWVVjqno1Rs4lAfpSjcjAssSvBuhSQ
Ob01RvNH/D8UeI8NYrBDnfPbsNoYMDyX2HCAGIcwvDDT+Uwj4K3tZHV9Pe1jOGMTLjNWTb9MebyI
Y1TiFczXhhk4Rm/CIwYPaEAwPSv8nh9T9j0bYuMf+YHdLNpdH1F8LF3+rVZnvPaZZwFruusM1NX4
IdrjeQ+jTXN44OjNxNJhGi5iBMVfFRG5QYmmClGQgb7tkCWUHg1cipg0+3WAfSgCu2MR1YMFko3l
Ih7nm6vVuM3xckxn+kexbt9PS/mlkWYiKggPKSazJRYn1jUc6dm4NEbCk9SfI8ZH0fLpuwWKIvK0
hByES++QrTFqQJuEmnXMni/j4v205cS7PsjjXB9drpbBN7/2WNf5yZV5MwQOMUAJZn7HGox5yjMK
RdhJv3aPvdpiNWVez03vw16sBuWYiQyqBWtHs8wMRhWVRyhIBoqT5pYvye9TFih8Iw/j4nzGDjcA
DUc2X66vjUxl5p/HLTVLDFxwzcPJHQsI8P3yJDEnA2kY1cME8PAHUzxgsUbJjiPySqDT/5ONQjse
K7aKqqabjvOFeOCsCtYDdcwpgr3lqlirMAstFIuX9ZxZmIS4y7TIzFnJhRa8tsSJPXY7GwtMFaWT
dogeCWZ5BCvE554TYga/lgjh5fnpSTqenshDC86kXch8y1YgL+oLOF/lZFkRfayH/EldNRPD4bvG
tWcno9S8OiPO7BSpJWbDUh1lInpR7YkorZj5a8zan5r1ZT44XECzah/1sNhUJ8Kk08qwO7da1Mde
irbYBBvzWdOGCtOykR/rzorM8Smwur3K3l9oL7ixb7xiBMAhHfID8N46SIfLAxAOPhUKbh0KKccG
KZN8GD75TzHxEPBL5KCZpjczGHKEok2j9lrvH9ejPhksEltAb6ODNZbhY35xmh2iKksT0T2kNtgc
71JfG4023pZYdW2w4ScAVuNhWQ+ljxKBnf3FWNRb0SmfT2vtUDHZh3CtrpJl+tDMzw9VhjI9QY63
kifNahjuNAIAiKkEEMHy8mRiTkCEiZeOjAqUqaMU0E1EhMC5p9EGGkWbaBxiWqViQqQsyjVnM9hn
cFR2NZ1FLqqfswNS0kOA6VRbChfRGHlUWOfJWzxMHotZjevYhVxAGZcT/LnH3TSdZMNqiwj15mwj
6dBOBESUW4Lwy+zCsW9fbPH1yrHPQTzBh3vaIPVSDXMyCSDei7gBioObCiUsVEGn4Y6ltJwIWzRC
Y5INW3YGH55drmRsX1S7V1niG9xLfGlcUhuQbuVqSYSEbD9R1EydhM+nB1pHjjzC+52/xKxmc8Em
V3nGF2Ou0yRbzs628N689oEFhQCk+rfpLmcA/THfkdYc62Oz03sNY5GoAuVccUjeHz9fX/znHHGK
0XWfT6QP0b5+JIvrx2nX7pNZgeUsyurG7LSrp5dZ5SJsR6h55ocL/iz5wNGaP7lgiPwR7+qPmrO0
tIKPkMZQihpzsBewpxlYJ9yT0UfD3p6j8SN9LpaDj5QLSUWXxgq0keGNrh/ek9oistoLJHVWp42u
OF9xU7zVydhIhzIxiDIyYaLWExTGtH2RjZjPCtQTYlDm8OzBJraEYtLhE/PIjjuvzu/IAl0Q4z+c
HoptOmn3OCzPLnb0gdBeX8j3lglqEavuPK64hQDgcJxvOjcJZwoB68vgczVOGFNtsYo6z/WZqVsp
nNhnbAWa+UKGodVLCX2E+NxRMMknOX6atVvAspplCKkexVkNx+H6QknTFhbofI5VDH8YWzvjoUC6
kX2ku2IPWJ4zDt1aQkHoWf4wOTYYzptOcUxX7Yf3WB8rdKKSRfyUA3I3P1jByFbVofZioEMrvMvS
uHk1iQuRKkeRe5evs3G3b/Wh+niiZvJa+8OgG7aYyB/Tt/QN4W52MZqwmEkgF4XKV2cNovcuHhmP
7Ue0SCfBUXxUH9G51fs2AFPDYRGi37zz3yCQ1RtlXyy8VxzNd8I8c6u9tC+KYT1NjpWbsik/WMZ9
e2ze62131D2LSpMIVUq0xAeKkJv47co7F/t0ovUys7gX5KPyMfhIPsJJb8Xh2ddDf8Rkm5xgIp4y
uDEhGmRPv9bTohvmq3DX8IvPjI8FbC2Q/AcWpT0YMTxbHpFvbmWeZ23PMR+fVswsr8TB/dhvj5kH
6MqftJQiCiu6wte8tDRmm5E4eWSmxgUJSAgtXiAxfs2rqWSM2bv4f3+g/TQpJwpnhTiJwHVHvdKj
jEC4gtAUUlO4Zwcf5qhD9fW9YamDj9ggXiXZGyeONEcmm7zDQG3fq5B0OkPqG1/7OwuzPmlOPOsG
0N032IspaPBJY2/bUvV4yKb+CjFyvmW7d+uDvjmuJufeBQfjwG6EsDte5X2tRUMPGxkjdp08o3M+
5iMM3BBVvderMZaX4SFDi0k+eq65MhZP/qbHeNQr34a0OL9KVowMbq/snOwRXWs/lLnJ2uSrix2u
RCI4nHyem9f08bK9bDy3uqfNe+ttQFlUBUyAQZKETgo+zTdFXvU8KPPSLGp6brjiUBuqsY+Vsa7t
CWdIv6wH4xP8Wp3KlodzWDiC13OnsmX8aIX0z0Cbos8SDYSVb1JESb90JI88w3Wl/yOoIjQiMMYO
TR4329Mxm4RjgxIoudBD70dPFBkfzx+Ihtn5NnobPBbRpMmH5ZGQWPyQ82Gz6R4uL3Q6WnB2kdqL
SfpMMPEEYkbDwhtR8Kln5pIyTDztHiCNPuaOz7hPES4D5MGspDrDdGYJJ5Qww/DRIMUdfpLO8R6E
MQ+6PJ8rUyUlrCRGFZb+vgAFHiLiM5i2Y8xe0aub6hNhwpk0NjfSJgEhIOGsmTrhg3aEGfwsbbiC
XwW0oLelnS3SEdfm/vxI1LxWt8VH9xFt2A3Pyk7dKCtlnXy0rmFH22Abt1YUz7JDNEt3wrP57G1P
j4ErOPJS3Zz/IcnnbzGoWF222qirR+Z79uS/tE/yBpTuAHE7J5im1D335xow2gn14c5FfCdxGzqP
KGU/qvYeE/tdzIL7ozNXLiKbxtbb/r3ovy05orV4b8lIpbL5vlcFrrJ6HeRydHKL/LlR8D4S52fy
fhhb8VKt138P9qP7w/6i1W8ovQKIiA3598FOqa/mmR8zGFnriWvFawDnzSoMLrGG+nssvh1+2k3p
RoNmgwCspii6+QOFHZhK3RbByTXV91qonFOfFVcFx91rGiDPaawHgmflqjgys1V6OUrGKpBl63TR
1nrkZk4hpO4glCeS1G6Ahk30eDATh1mKZ6aqrOTrSyl0HLAcZ3Fly/ppGp+Tueib8y4r3/NsUXO/
yjFk+NY5od9rFHMDQSG5LSwzQ0qvgIJT4h0YIf1bospZ0q4KCzIQQIsCNtlsDoPqwinRpufaNfzc
9aVmKiswqZFVb/Bt9BHXDdJs12qXRTtAjVZFtks1LN1ExKhFXjHhOwmVdV4bM5kKxFl/PbXtOvEu
th8VlA3qQy6fH5LkOhRPlaOmL/X5w2vHLYGKKhNRl2DGr2RiilsIyrgpg0lFxdYMAHhWg6HUkS/h
6RgEihWXM/kaz5MrxQEFv8UwHcFrGQ9K7KXJhnXBQHhfGFZENlD7yeMfpQpx4LiA0dgOa9VfJeFl
fE710WDA/0ygRn6VnFBqZ5fTZd4Z2hzDIzs4z4TyNIoEc9gKbwO1nUSZE7f6yJeiV098Fs+9PUXL
IIFSjZMM/+/KQwl2C6JhK13aSatTLIy1payiY6+Hw/osYbXgr5CJudMa/KkC0esNmzqC46Y4gITf
f3hfeoN52EXpWfIvbvEEeW516SFDH6ROOPp29HnB5U/QSseG/O9t//MeuRn3poOkpKl+GgTBBZWE
EyYq5T+sbJbtQ71OF+nssvfHVM0wx10jJueyEjIXam7f0zZVfnx735/iFsKUlJUSxhfevh55G+Ht
6lz1sRSCEu7ZEL2Fyok+3CQhaVr7NqWKT5zsShNn0ay9Wgnk0cOnOTv3Rk2RFMUSAoh7WO2fOJeb
p7y57/ysqVvZ5CmDtYK356z+RznCrd0euvz/QED5gQG4Ge7mik8K2dQFleG8D2PTAflE3MBW6Pls
hKO/ll4QNFiGj3/vh1vjEgNvxa/78HO/fNmH/kmU23O/Eg1U6sFKaKdYdhB6HctknLwZL2pnIanj
R5CoQHAvIVHZ5iTELj2a9BZXha0+iDvTNVbyAK3wbFlOSA9XBH4eit29rbc0NzbtKAR2HZBcQ74C
0g6Qf5np6Egls26pEiasyM0lNIYRwlgHS+MtfwaQzn2Li/VaNyYR1+bf7y2JPwAkvDiKc9qgF6PB
PKu/jL68eIZUhe/lbUfPFLlv6njvB7e1tnQ1qfaOj8DhR9VkhxHBO3a1WLYOKWc4FE5IjU5oXJ+Q
qgQLvOgh9K3F3KBZDwUWYQpcgMvRB/E2rTlhKa8l6zkdjp0L3Pjt+uXxYr1Nx7sx5fDJ7t/+uW/Q
Ocw3Hc5HqoCgLa8YGcL45p8Shnc6eiM9Hmp3Wslmv3e/3X6fr6+LPdITG6HP8+nL66u5rDeJd+rc
UWkJxMbG0F6l41fBWolD+32BrylGls7yX9a7dtnq4oDWAhZa/P3J+lg7jziSdxYiZPzqGxuUNiew
i6gE1WOSdOTQKSeirN3znnkzemEIZ/c2siIVm/EUMs64svoOR4jT79PAOuz3m2z4rxj+6+sQf6/1
J0vt9l0VEfUNQ1EGvSve96VWNLks4qTs3L5pjeoPtPMT1Xp5fFkqo+sTf+yeLB53+zBBkNJ6xfLD
f3/7cLLxcvjmoCGyg0AP5iwdPvLk5CwjMiYyl/6d4IdxFFj7Bejp2CKrubCgkfXvHjLml4MbIL+I
GjQIDLS1Pvs3XxbMFAbRWROuiUtnn0Pxsteow+HwpNj5NOXhBmPfif7VpFheilPzZU77JN5xkf09
mdqPII0mLemHiFmGYvZ+TN8nM42vUVkOmsTFmDm3DFwDXS75KzZa5gg71ZqqBDXxTbi8bDsqVxYO
O3E6MukTwM4WnwwaTJqrSWOctqmVwrDbB8/Bu/YWvJd7rCHNOc46IfHvjAKZllgNauL/fHEkffiU
cIOx3vY1EyTvkcFKrla1T19TeUZloD3Gd2idP5t7QKBBixKPAnxBz+Zm31xOUlv7/iCiQXKGt+Zt
aE72zu12sQs3GmL9+cJruBc8R36u9cVpf+7mg8fmiJxbycFA32CwbBfGylulGE075NFXGsEJqXG2
kO1ib6DRvEoWLapDMj6VwlaZI0jjry5ULOplCMbqzqn3U6JHx4QCBgqxdW8NebuJfDMc+GEs4gbq
pstsRQPiHI9LV7LLvWR3j5LduP1/o2gfJA8gaHwDWjP2r6fRBW+kfN9X/LNHw0mRKnb8NTHqxZGd
XpRs0U2NR7LTrM/4F/5aX1U2zqyu7yQHc8PLU67Hx1kpUcw1lrkdORJi7HYESxY58m6ln8jGkR1d
UAXdcegvBRs599Su0el2uhWuYnYUcfL+vZvVn7v5+4T03ekvX5U+8LU8Da6h6y87ByEbipCIYJZ7
ujPhMVhJXHaabNHXs6MGsSacV51GItum7p6tGreVhtr2AmbFd7QNiAlHnVH3TLphFo+jvRFLVrjq
f1HD89G0RlXqzgt8IqO/n206+QuAZlEa6CQzN0FDnQaD0s+70DUo4RKodM7VwexsQ26y5SWorvuO
vgrXONhMKORRTDXXyvoehuPztvzrMW7mMYoL3aj1c+j2n8l5rOQWonXBQ+CYjrZGHV9wTovgwVs0
Lq0/YeurVvFaiBYitNWjAkAldATybGOmzy5zw5j3E0mNCo3iO0g2/WfkqauyisakOECNCcuf7wue
5LKqXOQmcM2duWphiJ1PfSdqkS+Ml9C+OmqC0Ye+MfCBzw/NoRfWoT+46sJJmW377yOKJ/TkslWJ
OhXJsANELHyInWyr2hQqk036JiwCW6dFu61ws6HOniyoWuYrsvU5HLOLIywMyhYIKA8cakd24Q7W
9/r5Wr/sN+vx7TVv0ouBF5xwzWsDwjphVS69Q0+CzXYm8v5gEdbhlu49PqH1JLRzjDeilfIq0/Hj
5Ma1YwXUZiu4zbyb9uVtTOVXxsSzlZcMW9VmeJ7zlVd7TrCFtk9A3EyrPbJZ0VBc/h/Sle/LdZOu
dAPxKmcF72HuhFX1jm0z51C4zLfn6fWxssVVyu7mIFrI1EpmMh0dN3GLe8qk5g+YBxBOAOi6oWIs
y/l5kwkAWwqzQPJ8Lj1sYTbSU3OIt/GsLix5H+Gndp5A5bbLZbA+L8SlMlfmg5W5qh96NQDJ5mvk
b5U3aWXOUiimjjlDO/zFhKPkb3uUrzx+rXYiyk12hsGCty7ssnjIHcHtFt5O2mhukfZNssFYVfgd
UWe0njYFdiALkEQrGkoZC5CuqAEnM2SfMuSownVIT8RcAHZ4aoxFvqMxc+Wrc41tX4QS7gBIfupj
9TOE7S7KrRpU89uM7oy0jyicVd+9bBK+c9xZXN+tbK6LnbcQTuPsoZunG2EpbbHEwUFkVR3O6NIk
wXwQ2frdjfNLfv39eW5WrJF0KSsuPA8uF2sjnmGKtwpW6lx3/Ln/EC37jgVF+wrnlL+vlJ9QbmZC
xeu4F/CmVvp5B3+5UpAhSo1LWvhs2czhFMQKw7ezd3NScGbQtRW2tZ3NfIfComNE0Ae1mJRItuNV
tJfuVNR+XZavD3MD7tKS1lDaEw8D7HDWw8nbefEc4z4ZrWJ34KqmJfS/rQJ6iQNomuiak5IvIcyS
uN0LPyTxl+sWmzVJ7nG9eEbe6kmYg/BsSlnsw8+TcDzaFMLiIi+agyrOywRnvvxFNpeQ3cxZs+A2
c2R8ylyD0ADQi8NKpsNymawpF8wHdukGZBcbbTZAJsdbRFiZHD695tMlmoIpCIVgF+9DV9rWiwgA
zAIN7YO3Sw6hg5HLojo0TrUslOm5dzPUV8E/zzG3xGxQPT63rjcrZt6MQnIwjPGvcbDe9CzdmCVb
f23w8HyY12lw6J2biFE2bCkHagAN8QVtlKKzVFu2SxECWLJQX++xEn7d319n8uZg1C+NVhlmxC4D
SYG5LTLxbryHQN7DmYNl6SRLYYGiA1fvnU/9ExB4e7d8GXrQZ9ZfNrimayhKagwtE+UXa3NSy0MN
wwTbp86fDuya7x+AxFJhy5WLBn1vTsCcgAmVr7mPIZPd6FbrXHCJkrtZTHyJojXmurQZH9V19Jiu
acun68GidHAfW+drcyEsGnxMaIeTBFTbFO8tjKga7LjYHRPz0C4r2r/ZAnRAaYngXynwg+Ru5n1I
kcrjCGDFNlxlx+LKiZmvejuCv7969Wc+jaKnLEuayAmoIzf2fVIGxfV0bQQmBbNCdion+xJQINF0
tKtp+B9j7gABbJIrzsUnAgPKww/GSm8sk52jTl7KCcpBhIiprTSAuM8LOiKuyMmIr8Tfj/pptn67
fsjvajA8JU0Tb+G2TdMlAv6hgoOJRK+3WUxKnKsrewqIDiG9K1oLxCuTyjXXg/nfY/9Ee3I4fh37
ZtuGTaNGTcPY/hJsWbzN6E83i2jtAdHvb790US5OuN2Zk9YBwQMKURg2OIJcyU2CFczN3sRgXl53
EXC4WenRaj49KBhzpatyVyg2RHOOrr8f+rcYm4c2RXiDGDGp4s3ahmUZSZeMtcVtlfA2R19Ns2NX
W5o5uNTK9t0rLjyUtDhAK/rWOf3rexEd1NtfQrqvT3ET6RtaUHlGwdkpnKbXtUHyfBl22KoB4esD
iyu4SyiaS35t45f0JfIsMpdiDT4xNYfCKt5WlAmoyCxP4AKTh4vo5i/m7vokrALHf8GA5cnjrWhB
XZ/8pbwBsxk4FbmO22IlxSG3OE/Prr85s10FcNjmUkhc8sEtcSVrtCffjW3tSsmrskNg5vG6JPZV
Dr4310BWcXIjBPBSZ/YjxyV+GzkZiedenoJDcggulgrGzBbnHp23RF5wvsoV5m/VodVtbSP0nm3Z
TDgqNT85f1cdsA6InINrCOz8wZgQ/9nKc24TeVXcBP/+3gC/ZYnaQKIAYCKEbwxugxsl1duuLBSh
v4Ic1COwCEmXoLe8EshnSqpfuuaSVEtdeyRgJbYN4r9St6L3ay9AwTHATeRC2na4b9UrsRmBNPCL
bkonpZvCHzEmuWKJtJL7LLE63/niP5/v5ovXe8fwQb+BkeC5ObH9oj7Xg0CiSM5NtQrW7Rx/4w0d
IwLCWT/pOJYDPpJtf+UtORfu3BjKL4cj42PvY2iI4P5o7JmnxihKrxWcZqG7wg6jI4PL3XQuU2XV
kzpL8orDgIrPCM++vbAs7HrRcWkPysjqD//Tuz4jvdoHd/QLP+sdNxNjSChS0oAZYHk7uKnwBIJH
Sq3pHjG5v9T8MbUsAANbzMTNyWnZR435wqQkAyJTALSpAG4L/l3x6cMjIFWc3kyJS/7qAB0Tmbx7
jOW7z3eTrXa6CCh7MMCjZZE4Bk1HfGmWJhr/5arsekhp7OLt+Xnrw1egXuLoWEEvhE2yjIwRCJhJ
DaKvHJtrb0ko4AFb+PvT+G1r9dpSsJJ6f4gftdXrtfICnTaaEznhUpvQvKf8V11H9Wv1WDz6Di4f
dr2nYZz48+uzvr+nDflTDBhVMtlUjU/wOpnZTT1SMOWqlJPac3yYAslQX3goPS9SqlowsyALXd5i
B4HUZHvetVt5cOfT+inZyPA9NVmjuIwzz20fLwMw0Qhd5DmXANQ46qL9PSVUw9ObAJzrRSc3w6vZ
fL+bGf/yTVGY7Kv3hB2Q8m5u0qbN60i++AStgErXGK7H8fTkCgOQt+gAO304Gs10LsRIxdkRbNPO
I6T/e/V/yqL0b//fh7g9WBq9uxZEgv3qx8vqWTEfzgVULx2IwFzHBIUKjmeO7hVxfp/0L8PeXMhp
3BRZJQom5oHpMseAcycBi0W4BMPQdwkdH4BKlIe1kfae3Ovc/pbf0bJV4XeZA2ARtzLuWd6JepNr
hoPFYB/HUgIP1ga2YWRXlE45sWhqz02EgOEVIcyAaRnGLKpNYh6zGXCLvLMI/cX//RBDZpUd0F9R
pq6JN1+A10gnL04K5I5K2uBUdFTVktWRxGNcJxLd5BGoMKMY3xn2ZwPt+7A3qaXsZW0VnhhWxM8L
t3R1FwFTOI3DdijBfOnmZj36e8h+S/94UVwjeiSKIaIx/z3G9pMk9KREvjpBMBIPaPlyJp+yiYDZ
IYoe8p1S4U+ypTHQTN3QVFUzkNAT+3n/kufEQRnKXhvFjiE+GNRWTtS1sQZOFVuP3rqkHpq4WF4v
C79dxhWRoJfdaVz9jNT7J4BCSMRMn1aSb/Z5ZUDTr5WAA6zDvCBbX+Kn0SmnPI+sPRgI/bo36p5q
WiB/u+qNYy4gyvWxXLTDRussRSyGReFN/l6FvnT4bRVuHupmWjo5UwJB5aFiipxqgzTIZRG2Myno
xufcpZrzvx6OQ45mk/I/pJ3XctxIEq6fCBHw5rY9my16J94gSBl47/H05yvOxiwb3dE4e87GrDQz
GqlQVVlp//xTo1prO5NMZly2dqniCBxoCAsJqvTXTF86OC35Ghzv5bXU00Zn3DvRe2zKtgIq6CvP
/e3O87gwqj5AxIJy0TuL+FDWV4nubdUAbG8nSLw9687VmlWb/AjMYZlY+S4r699WfBiytVSrV7bU
7ke3X5XWQzxcl1d6cTO2xUpMOK1WbrQ3cvuqo6kH+CTVXtHs1hd3iZ/eGgz6an5J5pYYaSeZD+64
tKQfKkQy8SuD0iOgQkb47qTB3mQMYPFU1Q+qd98Yw1YPmfCGqq8eavcHfzMwSzsJDyFoRQfkPX2G
43oIk22v5aArWqaH0xjAr0TNp8nB8lFhu0ygY+uslV192qCK5KuRkB4szjKgzii7127+y1TvE36j
n9LIZD87vkFLkbEeNHdjeTeW/BkmV4bxVg2vZU80H33o+l/ZekiCbtXCFZ8/6XWxaagC69Y6Hxe4
ZHCtuewzp0270NYjFH+glEJA6GJ/Nx1IJ3QJttsZaQbITG9Z+TD5DslBsupNfOMZD8yECHTGX1c0
eTHlfFsxMpU2e2ZYOhtwBT6hdxpfZXRcVM5CoysA9KBTeK9GelcFwHxWNfaSag09hCO9avDg0bxR
Xbv9YxjR4VY8pIzctvNVH0Ej2X9I6ZY/tZHl6wbL1siPultcWem6MaVfHUFT6S3ZBR/NDiwmcfIk
KvoT64ap6y+N85nWyZvdK3SMLPKRBrnHcdzy4QUD1qMrXf1V0SZDH5cPqJ0Z6Tieo/rudem2t8JV
ZoGbXMndzdjdBwDCEvPHsMhb9qNLqzq8S2kJGe2F38xUQc+gYHgSRO2ybsk2g9InpZ1ujC01S9rx
MCj7BrfG28rkcoZVwjhCeznUS/da0fahPWdfhDY/0jPiKX5bd6Lt6ao07UFvxsM7Q4lomFGfNWOn
jCusTOjeRP2m/CNw88qynqu1K6e+lViaKqmMbynauI81v+r2fqr3wq/3l476YjCXx75HVBAinexR
ts0bZpHMlPLOWjd4AXWwjyz8BVj5pnqquK7MBI1/COt9zQiUdi13C48OaNolyA71M8udmjdxvt/W
mxiX3owKqzaw30617eQn3r6fbhhRkDDsG+/J7W+G6irem+YP1bqf0bNn75ZZjyqzaUTX8eRuraSJ
zVROSeSCsqFVIL5C/bR0a4evQSRtOHY/eEjzqyh7pi6/KhwGH9Q0b+VLqSXyp/7WL3nNPHTrVikZ
VjjzgeeF/tsHTpwbrZeqwG8SsqrylpNxtzU5R3cVZjvVpWkV3ONa0xcDs8Ivn8xpN7a4lW8LTyJS
07VKR845mSh67Ottra78bptSlezqDZqK/lZYsgLKFhr/xYNs7TVrPY82F9s7eXvfvmISd/qBMpae
HY2HOnzHpmi07dLtM/6hUXtlgMeiq75+GIZ+SwlFM+iOusJC6eEjAFa+h84UGXwzr2VsAGkuFJ3m
tdXMQYk3ePKJDg44o4Y0VdcnOY1RyZxC8vhEuzpga2taK/F7JSZpOzTFiiHOdCwRIOcre45C5kzQ
yyV9W3vydIxm0AvfCXmqEHfqa7kCJkYnYepc0YaHnhiNa4wAximO9sJEtYzz8GnaAhPXX+VzYyhP
HDIhMg5EE7qOiracSSRYB6bpa1XMfIt46RvrzN8Z1j1mz6yWmTt37OckQyeFhG9EHdSY0iHhhUDz
rLB13h7CaTaHIb/GGXTrj6LaICV0W1sN5crgkJDrb2jcS99mrv7MN5BMgv7E0hTCgCkEycvashpM
rn7M6T9SXis8Fp3A0zbTpSTQBKW/rGHIiO8Gnmx0HVbysgrnvPPTYycjTEKQKp9D2n8a+atKomt5
VZDvwxg/0IgeX5Ow3P/vkz/pxidPTwgC+44CD/uxMRqMIZIcx6K2xIl3j6MATq3pPPWNbVa+41D9
43Iso/qHZN4xqfbyaX+VA44emlhflAo0iCJMwt7j9TX4bONm8JmOSUNxvyIrH8S7VHvBo837jZls
I5hX4+syvDWNJfa5KdHV27BCsa/z7uXLqXpRqqeBth0cwcxfq/7HOF7p/jNvowlWw5XbgVWrQiZ/
Xaf1sGrGF1eZ12qnFu9rJw5BBEaHvyahhCR3WtWM0tdJshMcdk/ex4xu/EdxJPU2ojO4CJfojVF7
vHyO51cXgTrzjeFin1aIyjBq9M53hkM33tokYo3aXvJY+JfLsbqLqlVCcyRtVp2/lMfVrE4/dWrE
7h08KgIbKDecicKU3KJKzdiEo9ReElto1zmcR1QHlHLZaEtsapevDCoaM9s+SRNMlp2Ir4Hz2HMX
wwE7gixgw3J/E4KbGpY6fC90KDc/Z5Y8qTJPlpy4b6OZkCep7UFILOcY+isGynLbrE0rUbAtnIeS
5kzyBjjf3HXa/lDdQ67Pbf3ERE2+Y+I5J1mk1mHEd1Q2iYr6wXG2rnFT6askeLbcm0qh0ecvJzD7
Zk9cycnC+vGTDZ22N2PVGA65t8Ii8GTT+jpKHwINqpGrNpsrKZ5fD9uDeEM5/YVC+Oa6tukYGnKl
cMfwtVl7YgV0kghsHt3xoPozCYjTIJ3tqQwTAGZiA4mdGry8BoLaeNrXS6JqrPmbAiYFAjz6B/6Q
6zK67WWJOre//y5IKuj4POEm0uVhYEF0XgWqW8fdWaO8vHTDo5kVnNMU49cGMbBkPAzSPxNF5flp
L7c958liOSmCQSQc6J2HrSsH/AoHprJEW3nJuKjA1en7dHwi5DS1fpFqb9kI7dmjoheLpjvk9W1M
iSn7mI1XTpO/xIOiGVE3LZs+qmk6rgi6oA7ToT/k/uqtKe9AQzGlgA6lO2ZuN92iV7dlnKxM7w5v
fV6fCSGe2KWj5Sd2KYS2X1V8uT+YPb2vTIwGsBLSWFyXi7j9g3oph3gpDs69aeKDY9yQKrssFqcl
2ckJTJz1pLLI/eicQK2D+xg3+Oh9tUIkjXFTdxtSP5iZsL4yxyUmxhlWurn7x1qbfBH2cFRuNTtf
0LNt3RlzZb+v2R4nJ0T3HjRkhk1SayK2vlx1pp5wQngOZQWTEzkt6Tc/xuWVRHtirv9WFAiF6MDi
4w29ZEDzG3khIjJ+RMb4XMQKF0MZmsUoVcvODBcoEURfdn6U0M5x0otBuhqc26IWWR12F8VLXkci
evZBFZRfcUDPPMSEOdYfhDPDVRqYSyd/AOZ8+T7O6H1I9f+734mpyeuwiruO6yB+5OA5b/aA8z3r
cc8tNDEwMAu3Q+10vYgOeaKZt0f71NBPzO3onNE+2tLEhJiBH3iu3/cHAxqWK+NXcW/hVCMxjDKl
7nCPp335DE+BRUKmvx3ixHa4XePYecfeOMRiXPv1k2hIdT+QbU7T0nHP4C/hudXb8qaFGQPHIb6v
wT1c/pAT9/rrO/A7CW5U7YTq0G8zNymMludtIU8rnMzB29PBSODbJDN14NOo+3ixaVTTKF3imxKb
VqNHdJe8jSji23tohPxw6RiLxNsOzhbhrkaRVySozD7/v7b7VUL/ZkL9oHXaJOCiMTFyfIUO8XDK
SmFiZt/JGXPGFf97tNMugDEZVSfN2W0wrD8rOI3cVRlDFrQ2Ge3UzjzKr2jsRAvhdTKDURXUlRNj
ZuulW2YMdRE741VmtrvsAuMOtqnOkhe5JhQN2pqMSmlsuN3UfaydxzJ8zdMXoTIBm3RM1oHURt93
xp8UUIm1DiDwTh5MOgPDW6pNI0Rq/NTiBuwu38vZs/r29eLXv91LXgRpSBDaH5BBkbDHYf96fUKt
YNXmTMo53wZc1r+nZU90tp4EsV/0rFclax+lTEYYdmPgMLABwr3WrGadxdPOIiH835acqE3H8FtH
G1gSdNbSkO+4JykzrpL4SjjrcLJrfzP/obQeW+vJSW8k/dqke9bQtna5w3vG3UBVYN/dylw0ZjAj
P+dPBJQGIusQADuTz1PVeqydWO0PCVNPh0diiH4xKMxzoN6l7f0Y6qY5f++0wCyOhMSSqvJMyFFO
bj0KM0dNI5QPxhI2CuvNarYDHACR9gPiWQ9RiN8NeJbKZCd4UbacwWWxO4U1iC+A5fWrbw0G4cmr
yd24kytTyAHhYLfSPWy3v26ZVA0/UQsCjNnW4YHngjpSyl+FuxMOcPOQQjHZzaSKv0LTkycMkpl+
KLgO+abjR6D3vS15Ch+DZnTTcY3OoMbUaOZKqmE4UVPKsCtTvgrdrWwW6yq5UdLyhjqLRZnEsRNe
+XNhiswYHxnRaiPIfhjZjdDo1+PwpFsmzMjsBIVXQdFa/AmopUNlEt0m3VsWJJsSrK+hP/WNutfs
5U88jXJ8H/JkGes/+X1O8ynOYS6C+wpcLm18InvVGI55LaOVsYRoKiqA/KhYe6G1WpFsIwGITvOS
KxjjcPGM7m8v8XXi72vricdTUiKTe1x4d2nJb/kQi5CXgPOyuJwirBAX8Zel4+0Bx5mIS5SGqQev
NeSn3kpybvNmrxjUv5a9ubbtQ2DeGaqonfB4zJjcvnEjd/fCnOd/yM9Su8nc68DZmAMF7eQVOwcH
lSjI2RQWu42vP/rOy+UvFh80PdnvHzx5YbU89lLbN/0hGq9ac13me7vY0bwPtUEZzoRvmggFLixm
TOS3DdJGS10WI1E9kpUkILZdbZv7N9yTWt8ilSTWORI44ig8iOxMUTxIOtXXN0yQn1wFxtqC+jbc
1tkhtR6T/C0w9w2Mr1DKSrCqufjxSwMaaflHCBHInCCeVUjU3ihYK4bJFL/J/dp2orhjWUI9WWyo
R+CeI4UVvIcWwkSZ1xE2ArJYtftLOGg6d7MlkS+wwckhAoEFekHVCKjXsRKwC8bQZR2H2MJixijc
mhLnU6bfp8ahjD+MbNcYSz6iZMgWrv6grGr1XqsEAIV0VmUtHHr/ammuYHLOPqOm//0qcfXf7LNk
1lbQev9o6tL6HJ1dFb7YwaEYHit3Q+H6stiedci/rzcJ+cLaKnxN5xRQhfgDPCjZ3/GSyGwSFTGf
9//GRJ+LN74vKn792yaNyBqDzqj7Q6a98YotZ4lbiPtBWH95e+dPk+kopPhFi+/kjquIYc79kGF1
6g/ErG5FwamCWigEOi+8j8vLGSJ8OZWp/643uT2jU+Ogpwv9kPYbA5bE1P5d9Pejt8X1IbePmMvR
NfDlBko8M1jgmTjOM4+0aT9ztyLavOMPWDp9soLhkC7k6hHd60mQrt3yYwjDYLcdSOs6W8rxsfxc
wf+m7dJ2A7+oO+BaLfJ4XWfD1vKzZQKwMpAhdpH3CR3I/CLmSIGhtlIedrU+gyo/a+EtFDYpWWBG
ujPZu+OlMflYJAkLz1n3xONPLVxuANdIir76usjtmxTZ4aHkO3u43CCDfIKx5PIlnNUtDjhCm9lY
jsOgzmPp6tNc0/IiI1c03DhBijtBVSUV1UYO8x9vV1N2N5704Ve/RmfpzoQ+Z0/i+wdMrGzWZ+aY
B3wA3paXrpU3u/hdZduiWxfJDayWHUXPYQ0LY9cBkXms9ScO5BECtpmDEOtMpdHhLoB6QQ3B/44P
wvcyKXPzuDt4+LPhoWLuJC6JssncnTRcAUQJGYw8W2o+9wYc/G8euCqbVPKOV5UkyIdkK+pEXl44
d1El6HvgEYZJjX9UoMoh7jywZckuVlS9L+/6y3k72fV/158WUvVi6NNBDrqDkeVCsVsu7hQhPuRb
iECYPuktfHT5VdyYnyOIVoOX46+wNZgYWSQnYakNjQWdT3ZPDiiDLrJrd2185SYigDXUH37x24TP
Wp758nMJSAeHFMyjQ8JUcya62A+zvk90i9a2aP8fbRVfQz+GRQdF5GpL/0Eat5kquDYBB10+tzOq
8mjxiU52ysgoDc/j2tItviAmoGr/k9zD5FWzaET1VDiP1pt4AKlfqYpbOK2oOTfZ7yFZS9UV+mw0
9gQCZXZdQ6P7czYDdWJ6bIuT1QmCaHw5tfqZV2pVZeThQYOHP7tW45dQ3TFOWJYfLp+nuKwjMWQh
UWK0WYUE2tS9iPLKDGQnjg6Cm8mTt874MFifFaxml9c5tyExkQWMjYY7NRX3UM8kf9T18ODJ+DEd
DHPyspE+ymDfzqn4Ex9XbAlYuE2NmPh1GstXBgCFsRvDQ2EZy0zbW+5Vp9NyaKy1eOvMJVrObowg
gAkKFDeBER3rkTQo/CK2O/B8w9qGVE8yQabilJFJCv9nTBg7A5VJYAw4ivS/0GnfHJJWMeq0KsEY
JtKrqPfqMVxZ28Z9kdXHMoLXxR+WYbgPSFYW6Zy9+po2cyQqMBbBhQTrAX8jGGyOV6fxlvbHTKGF
0F2jsKC6lYdVFHQLp7/pHcgEZWkzOrdkZkX6OYFX26mu8ZtysGpyuHXVreH+NOqdRDTtr6TqfoBY
nLkM+R9HXubNdUtPLi2kTJzhj9DUTxHt6TD2entfWdThLQDG1t7HEv0WAOBwAr2tYBnTije7fcHZ
ta0GDohtFT4STPBK9cpbjeOrRzcLFg5NFehvuaoJyKXhXJH06m7dcVvbP4CWw5wPQYKyzgCccrJ1
oK+zcT/WYF+Z6BFvBwuEVHxtd8ZyjD4yENCcgMhB+1BMxNdG90Yq39P3fl9tZDDqVFkVdRuWAkeZ
CCZhK35VijsUsxw0i8CTNzqzRYZXsF5F7W8I6Vsf+GQLozTAnkgzacQCE2mBwAMkWaFr3kNoT+DN
YbYhbRXtbQWtMrUmc4C3K4Wn298liUjnicoqmXdBUwt8ya6uo+hWLQQnKBS8BGOLlv5DR7p7zUGY
8jMoSH6T4V3JuYCuxKBZtDJZtNBtBtijVts2v6mSGwWs/M4bxVvT/GtmQMZuFVXkDhwYCAZnp2vP
lxXGOf+IHguhnGgFEmRtx+I2Rs6gOWHaHSILAMRzadVLKnH/Opo5fDWd2B85i8F8qOz9bK3rnK35
/gUTtzyxJIPAgy/gXEkPMyvnU6CMvmqs86mnE03MqzLopKEqDzndycS9wGr1Wq5wSHBMbVoKjdda
eU6/hijgEBAQcAud/QOILWsPzTMuiaLMxFlnd0wUAi8X5cWT9FeiFiVoVqkVqIFRP5AO/yfziveR
Qx5F6WzmkoWTO9UpxrcFJ15YVTt5FxosiO/HCyWYEIMhINqEY+lLlGcdr3OhJNNWUKM0xIFfm066
KnPwQ7jk7X8CaoIdvG5GVnC1knENgIsHNF+1PTET3O73VSdmooL7RGozVq3CV7fXNgM9v6Xw9Otm
82s0qV4+Jk+yAvqZoGNck/6h3EL4PnPe4tFMz/v7Z0zOO9WCrq8CHd/NXgLxdVRI79dhvuaCiXlQ
Tyyf+rvGerq88Lk0xvf9T2EwfSZjO2yMB6qYrJ4RjAIhDyYHBbvNHZFB+CfyCcdbKaXVoGU4CbGn
1oMkbPYZIaZO+pccz9yRnBPBb0cyTXTHwPhxtbT2gNUAPhWUd2SnOA9ZWaXJoxG8zRawz2GSjg5D
PVZtZJgHU3MRBgNOO+48NUxyzOsR3k0QM+FzO97mjBr5qJUdqvbyTZxL7LM4BFuGSFrqX90v35yI
Joil3LNl3jgXrt4j/zRVkKcklRI4Ip8L0v3ykqcMxl/C/++S00beQdC7QKWEE12+2bV1U9nMLRFk
ReYbdtyJNpK0HbUbDLoi/aBfmkQh5tUpfgxp9+7Fu1LpF6V7G0PdmoYdrsNVaSsHJvJu0FOUzWtn
QTjgx88khfm9fdYu1OFjiO9EGsVZiPJ5Hderiga5zvptDq9Vi6NUClXeOvHW7PapbW9G7CX33psk
XVYao6wddP5zZkM1c+iHlTI4og7lgXpMyd46gXNfkyAh49a2H5qxsYal6HhwHJzOdisptzEoiFhj
okq3cVqZPhRmLdCB0C89cycaHLqg2prtHRqO7gF6ELIQ8MRsm9pZ8bYscDsw8ekwgBzLWmMqXWFE
yJrigG8HV78I+qvCfnHTW/SM3L3MKplTnK647m9LTpRMm+SxG428dXhE6motw3eQLG/lP8Wzy4DJ
n/DzFtoyGjYKM+na92cXFr106QQzWa7zr+y/nzHFYYyx1HiqUDnMI6Nm4NhMkqn6pc9k7UbcFr5M
oyzoKZi3MSKJdKJmmahm4bYwSH5KYZe5rVlZTHY6BMGV463gXDD/yPqqpX2juXJpEyOY9FcMB1B3
NbT75UygYAoFcrw+zJvE53wCLbonSa6YsK7zuxxm0GEjG29mWe9Sy18K11q97+GVE1ZPYjxhCaJV
bt8HqIC83Th89sPnqO0M5pTgxDbRlhk1jrGVjGBZGcvWhoBqPLjFwY5+4Rvq3XWJmnZlWFdKADcb
BLscCFjNX+LVrQL5rlDzNX6v571QuVVKfYWLCXu/KcFnFfrwlr+XyqEJ33gB1Ntx4pOmW1L4yMOt
wMu17h85mOWgPnkSRFAEu/TQKjLY2mnmTXek2A7lLjm09i1FnY3jOWu2X1Z3EqTLQRejiT3qfuaM
RJ54eGJdMT/SJMllKdPORrNx4lpqMrrFh6XI4zc3Y35jNjMZztPnN1lm4jgn45hbepwnh8Zdp+Za
wk12pT+DZnB50GSq8YJQAlsjA2a59yGBtEBKPrXNT218s8C2DdWjMkdofvoYJx818aVrV9Kd2kyh
mfhNH5MPv99wyMItxq9hwrS8YlxIqzD2b9mG68vW5zSQYGkSVSZdRcxLhUD/WAP2lRWNkK8kB/oy
E9neWg2jhoi4Qu3ZlaS1HFKdo5Gg2Ixm+cNP/CV+ytIfmLZG8fTytwhle/QuxaeQ5VThEqWkPjWE
cKK7vcI8dNFVqZD3qwgQmY6WHOqap7e9vNipp4tbQ0cTWQnFwtH98gS+WXqpkZqKGD0+hOYuyX6b
FnVb33nP8m2qrAtCa7z9v/6YMGhjJo44beQBPWkxrQDqV9KrZGGOz9zs/dpTHJG/6kWmImxutLSk
1egx8smgKT+84cWHvaEg/u+0cc6lE8I0Oeaj1ScGKOkqA9Lxf1avBoHdKseHbHgTuZm6WdOrO1T3
XqUsG8DKmOYaWpfLZ3+K7uAAyKnhXtGsgBIWOujb2QOocCPDTsPDGNHCXDAsTGVoRzwseohTr1vr
j509kLXpGZ8bl48lI6raFJ+ET23Layu7qcy/DrOterf/7VdQlSvWphyqGYV0SrGDI8j8STqtxdBf
7YSWMXRMb5So2yVDsDYbbZv66VWouFcqmXDf36xda1xxXCHcT4m8L2Rz13hiJlOw9RnzOw6QHATF
SkptZoS6zl1ezViyMw/m6AMncmRXipZDrQqFC/lXW3qwoaVvH+xi75p7E8fi8q2dUxVHy00EJzTK
IFUtlst7Br/pDNhNfxRUeQ2qHkWzqyDI6RkS1HRMBfKf0pGEk/rejuFzkM71uZwEjEdXA3HmsQCZ
UWe22JHgIPe3QfwaUyXLmaYCry9bv7zts4esylgm5IC2rklJzDa7tkwMPaAlkcBsnYyAKhjT3G1N
J10M/v/LlX5bbaKOrc4xs0E3goNlPLgMwhEgtGjXZ9swe8gYFXB5b+eOkS5+EC8OeEb+f3yMRj9U
pjQOQsJ3scCAFPvWfOrVfTnMRDmn8HH8a0XRFKCTPCbIUY6XcsIyzWQtSnC64jXu39omqaEn9Spt
REHvo4ko00if/pD8GEf9ofN2XWMfMtiV46BbSmr7lih/pPqB6uR9HFc3pr4rsmKhJhF8l8gXjLkz
7/+MvPPJPH0AV/B6wNF9/MkSkGAqPdijMqMCFd+Pgb+ujXTdGs+FnW1I0JoakUJxrcjY57ihoc5p
CcDsv5dv6RT+Ks6OtBcoBzDTdOocf4gddiaKkg/Ja1F7axdDKS8Vh1lK8P5joUge1yAzkeBVF900
orLErMXG7NeCbUEXCW9vNjklZOPYjBx/1ER2ern0G2fAcRgy2lYS+Nn4khZW2SS+KdPdyFgNuwJP
ORJLFLxN6eHyqWinwkvExv04lqPS5PFF6/bNiFh1S5HYNuKDn3k/JYXeXNF3kcmLIX9wbEjIYgh+
3BrandBKry1URFxDqITTDshgbRQwsdApL2UyjGLQZzfKWi1/2BmH+hkPa98OVrLvwRHQ0g71WnXQ
JpN0Ltv6Nc+yLZQHt0YCkIyBhU5qrlQlyGc8lFPFc7y/ifjlcl5I1BcZQ1WvadtZmMlnGD+iClqZ
SaHVjFNy7jQ1BWPMPB3qF/JEzQnn205G3CF8EgfaGhS6zbRMvbmJgqfLN3fq6UN4L1oHoSUUTZtT
5d3KY93kCe9K2nvJTRxi5dWtzoH/7+tQSJAJ8ugw06a5nF6LalUbAsE/tS7re/hAbOOBDV1e5dzB
fVtl6rUGSaSraR0m4GD2XlQuvfq2SJ5TRH62dicM7PTJQe6DvIOFB6YxMQ6dmWe+XLsx1bQdRa4M
oob4TfeeS+2+dl+k/929sHROjmBZhc2blp9jtcMDh1230+JDO7x65YcLlwy4jw50WaB/aHOQD/Gn
TTcHn4PNe9ZYcVoDLfo8zxpZZ3NxslXwwePqRfLvLl/WGa8ff04RGU1GBmiYouM9kd3VvcrtY2Ff
bQM4DswXOL54cT0kSE6prcXNDVSBSAvMxDfnJMXAtyXJBbsbdE3Ha49e6Tiow/hQK3AJGBbkIIx8
sLeIZOj976ZdOK48M/ZIr82UgCkZ9NBvFYWNljtgeaop7bjkldWu7aLZXD7VcxuDH0IXjVcw133Z
r2+aeKzqxK6GKj4kzSf11tp8QiKN8Fc6J5GnqBwsIex3/KAL6zPdleaXgeu3rJTCIwnVkKPWK552
Du/LwECWjryhJTEbKwCkBOqtEew/kj5cU9tGY1aht8nVduZazwkubYZ0/SsCDv5Fe/5t95anlX3d
ePHBSJhtqr8KBqbZmPGcMYBHThekdrrMfLBj2VEjO/BSzWF2nHHtG95CY2QioAdsFVvzw1+XL1RI
4vQtWoKimSSdKhqsj1cbijSoQssC92DjUYNrZ9bW+vISZzckWOIEhFvlMo+XsOBoi9xajQ6B8Za3
ezd64Q1GIsE+7r05HX32injwKE0Tbo6pbunKQGdkhhIdEuZ/1eZfT4zVtYyZLZ1if5BOm24SaAAM
jRLCRD8PWuuEXTnCiggzV4I7pETyrcBZBOMzSsYdGCGcZ5vAb7dy+KFX93K5hzLq8sGeeYwGDa8g
EGipJr8xuTs5igYzCzPuroThiKwGp9sNWxAlVm7MxEamuKWJoJDBpSCqsFs8h8mO/dI2oiyIooM3
MjI8BHTfmvDejvJGidSd7DPMdPAy5oEyiDt46g2wHyQOh+SXzSAx4qdmuGs2rcVgguYAX5EabssU
/tKQr+VZR725ktPrERBrPt6E4r/3jY0HbXOoOlciX1CG2coL9LtO9bbC/wxNWnKYfpFS2hhgt5KZ
J8ZQlhRzQivTsrG6TYKSkGnUpRYy0pnpBNsxq5k/aqfbJOoZ8BaE9lajSbl25bUnJop245XmJyvP
Y161P5dl0M/e17cjFL/+TX1kVaOpfsF91aO2ypyb0Io3qiRv0aVmk69cQaCf6WC/P7yioggVr8zQ
XQccANxvAuSiuvayD3cj88VDI2fierEb+g+50tZ2a25dvtyEGdQPtJ2lwvgkN0vXZsQkaBytzl5G
kzmzzAUXpwLUHZT1D93DeYYpEjjLQXK8K+Ea5678Fnv1crCilckcXKkPZtToaekNiBBFfpDcKkBH
OCyOD8KvQtM1Qik8tNKH7jNg2ei3QJMwJbmf7bS1YRPuofYuP5czeuj7qlPVMBZEwD0DHg+dugcu
lPXOOnWu8eAM3O3Amtnkucsm5SUzpEigoaYuQBVqflPWvJdKgYe7+PC1WyW/8fNoDQPYjPt7JsuG
UaLIIgMqwxWYNrl5sl72bgSqrAzypfVLzX/LyT6MpJUiLyJJZWx7s4UvZKfUwb0K1rhY0pLrpKtO
bde9ynwZZqMmpnkrDl42/g7++6xZO21m4dLRmcIdc5g8qE8UiKzEdosvCPKNfJJv+3vNAUkipVe5
EcNm9Iw9RQCqQt5q+EuSteu94cMks2Yw85gmh0ANDqnP3PCsuC6Gcq/bYKbLtQMnWZZnQGBi75HS
5Rb/+LLcnHNFiBXpfKCWpAuQ7LG4qkqr+gxrCw9y/CeE2J0c+lIyXtpCvtUSenJglA7UPOCl8ODK
+6K+J3uha6/ElllLc/w2GGas9jlR/v5FE82PTVDMsQckrDtMG6Bok239hpEqjLAd+3slcWcin68E
yFT740wTBcgirzPN6YxFlpdlDLqvd+q1Kbs3g5/u+7z5YTO4XknWODI/zJx5tKV6pacBpT5GFIng
UpGjlRboG1V7laGY96XV30Aa9wOkwUoBBs6xr3U7ui0Ty14gwDcFsDAfaH1cXWlZ/pKY/UKKtA20
XKtwNjsvRO5kV8KXI0UPfelX+fCbQtb1onecqAkPIiMmKShlLWVmKoSe2bs2vLT53ikf6+KxsqqF
KqmUxPWV27vbcHwOjO1lKTt3pVRlcFz4HjAJk5Ah7XBZ68pkRnb5Kxjv/eYGL8kNHpT4JSofL691
bt8OfNMMuxUaeBqW9/Dvd245RIfc/hS5E8nbCCPhMlno8kJnwlgS60SxIq3Fz5NNqY1mdW6VRAd5
LzMWx0+fGeCK0oWnVXcDpvFdXm66L2h1VNLFjiBEkuGkmqQbGi8n/ywYGiNm0AAqIIfrwtQ5c1NT
zT5dZeLPlkUCPqlnFXpkAWolEWwDcENS359pq5ue3nShSQRruo7d2gYLMVwrqsDRbr30oP3N37th
Zciby2c3lb/pYtqxknNNtbFISFOCk1889b6xV56P7ooXSv/c5TPe5NwRTuQitsrIlsRiUrPt830J
B5J9NYK0nGM1PHHUv7bl6BrFPyIcaKSOt0WXq2c1Lhkox9pmAD5/VRXjMNJPaj3+x3Db/x2A2XCc
T5dP86un77tqma4rRPWbavFsafRhAiLzBZL3Rf4rWAx+ZeaCQcdge/kr/Fm9u+Zy+EO+zw6Bg+hP
zrvJIM83d6P+gvAi5EECTHiRb9PX8T763d2Of+o/yrPzQm/Zo/np/Exe6zf5r0+S+F7GIf4DlZTz
e24n594UYGfoO4Bk0vk3eVN9KOtSoFBFL5196a/H9CkEYU3/xeUDOyfr35eZPKrQSKpskFkmtrdF
PK6jNltqxdZG9D0mTaQRfPPlzEPWzu8NzmoQng4V2onM646c50PDJbW/zL+3BnSDm9xfFO/Zu/5o
PnUf4e/6MXsfP5UHLue5+9X+zT+in+on4Gj7NX/np+rTB8fEyM0/4TO9uFiR35fP5QudMxEkDp8S
sggz0aWTb2wDT4ojhaci/wWx4NP9/6EKaQKrHCy8j/6XWSLVEgMsfXfbP+ZMs2TMRvk2PBg/m7/y
0nsYPto769Mn8PlUf5pP6s/xpniT3sf74c0wFgrgiA/rb/BTTMD9CauH+2t4IoX6M/3DWEvlJfht
vzl0f3/U9+WD/aQ+5h/WU3evetBfL4pX5efl/X4Rx5/sl4YassUYQ2067aQsczybtkoOjAPJQYVD
6TPQ6g5j8nUrMZ2efjsrXkRluWgjc2V4oMRjd633PyBlAsH2ZJMK6jN9g1uUAW1rgBYYo780+2Fh
ds7Xbw7sJ4upWPpzUDGSkBlK0b4I6cllWAFlFkl116YA7afvtaVvvHIZpFQb8oJyL//WVTYyE/OS
GCh+tmr7B9jTmDOewq1oif69aw2edQe9mUTPnvecqvtO//1/ODvPptaZbVv/IlUph69KDtiAyfiL
CtYykpWtLP36+4h9Tx3w4uK6u/zCS1i4pVb37BnGHKM1/2pq69aK6ou0amtQ2AU5JZwqWhqAG7tk
8AJtZYSm2xytC6cIWJ4zNwdbBMKHNhoN95XC0rz3vtgiVQ+O0XBsso2CiK7oBGi4Fvb+qnLdwmvt
v0wu/9uZztOVhhSvcl+5o2PYho3wsNPz1fbm5v3hIURVl4Ddmz8y9IZrJ3d9ULK+ZL/PSruB2yKO
l7spL0DxtmSvOvR8CPjt69zWFirfDHeqW3oIz7+I/ujOUsOlra1L2wlspCw2oqt4sttdh87MG42O
LXqFdu78RTbkItf2D+cdk0Lai7oS/TifnCxfJqVtjsrUjCeS+f2j/jQJ7xi3YUaBNfv54U4hisPS
vRxdGyh+o/8y6a/0/AvVYwAuvUiZJ4rgYBpiiDW1m7S9UdOtNKxLyc8lNx4umCp1PuvPtwV99Trs
eXQowXL2/RkGx7GotJyiaiUkK6LX6Zh7AFjkGpvQKcuA9ocUITEl6p+SePKkblHPsjbiHhKmlUoB
tnOnOFy09JYr5Y0xGG49Ps732wmvQb+j2byHCXBOTcDHp3JCJeK9qgHT0Esn1VRYqGUP3lE/iFJX
bEK6VdAppSM3M80HvdQvOHLEVj/drw5qEIl68CPnWdCxTybt1LNmu8RctsXH0A12IqULubqGKwR4
eBUvx4wGnKBfxkLtq90+6Ey3RZ89kUJ/UDW7NMSlECorApobJVFpkAnvIvFDqcExGJlbjeJjVIye
aLRQ2YOA7W9FgJqteVwFcr0x9OMW4ttlZsl/Grh3m8Z8qpRHOY4cmdhVRrRNOGSBaofDUiz9SiVk
Jgs3I0Hq/cTGYq8fJ3lBTzbsOl7KI7CMekmDvQ1/mzDcnvrOPwrwuh//9DqciA0N1UI32vVUEkUe
Jqv/qwYhKPwD2Z8seCpkP5P3QBLbNvLpaaSYvaxIf4fGMp2W//lMj4bS6Fs1KOiCqVGIVoRnKWI5
UH6oioOYPirHg4XqXJZ1d1kkro1+2Yn1Mmtlzwju22S+em05hj14/MIpxm5nxZkXpsmiTU0gYtAz
1zaJUdrOI9cCwTqVdP0oR2/eFcd8i7+dS9vgT8K53dWJrVg0N08lZKgL/EjDCFeRdSsNuw7q0Oaj
n3I3B4+XZLvUAA0aWmDcEZTL2PBCt8vVzMU85z2K19ERmvXIGU3JlTdj03lLWHkqa7QncwsBVDFM
y7bJ3KC6uBQ/80L/bD0QEyaNXeQ+z+ulwmBOp8DES2hD3S5C6db40yhIpUmQNsbGnxpydiGCs2IW
hRrGtR6+dO1LU6wCA9E/ogOrNh3OJ0h77WHS7OZU2aLCxqtMWotLbuJ0rcqKL+cfAcr2ulRfj/I6
EXN3Ah8pUImTr7vX6LRVpTVn0qgYvtlaL1NE5lPVeB8t9FlyY1t7DzqmIOwhhqmKpZ7uj+m+17Gh
ET3c2UdulE7SeKOyoZAgz0cfcnUmSVhJSJ1R26fDrjJv6wZPK009KVsf1YNq0QkcZFsRys5COTTZ
oo89BSog8kvmsMisyRnofr0d61dNfgzrZZ+m9MdQnwEKtB1hwi0TWPbLVRwR/snJrSn1kCaJSxNh
V5mH9xJ28NCJ8apQYltFhbE2H1ORjpATAqYypOvMQaJABMadmkHhRbnsacKBCHyY6utjuZPK0C8M
qkBqvE0wa4Leu0GtLD93aIOyfLAvksIjFsz7RwNXoc+w2FQAO+0uD+8kxXTioVqWee5q5ZjgDxyX
Qp8s5RPSqMbJ+d29+acqOZ/FpOkkpNQAvtKc+d2ONwmGK4qtdIMjbQD4htErHHYAUQ3hlpbFpMvc
MUciIb6E9qVK94NJpQpjwNfMNbCQvw8dxaLWpxooitkJAMB/JTujp/iKrztoFqIj7KVu5KBH7Iue
5OrO4HY+9qnxG1/cl39MJ1ogtX5aCn60kO/qZbSgz/Fe9zTcCHkxIdwGH+9CXyh/UNdzeweJAmfw
wVR4gz/48+cWsXoUFBfisjqEPhPvaLgZI6MZfunXu9I333K3dnQHwBAv2ZFcxZU91dOhuE6uRNwR
zjEfrYHNvuYPe09fHOkJt6c/47rz5Z286B0AYm5S2cWV6ezixdNpuWuVVWu7CbwLrrUJnMBRgAI7
p6uAK4gdw6Up0xPc0A24vnQRL9ChuLNc6xbGYT/w2ufQzRc4eB689OXi6AP+WQmv0T7xj7zyRbu0
XvulxRsI/Hm/DG94Kw+RFF4Ydsf0TD7ku+lWglLBK13j6MHmYyP2CZlU4AqO4BjX5irjMzq7r+Jr
/AzbvIO36h35neBkC+Eu8rNFcJsdQi/2ed1EfuiFXsrXKV9F7vxdsY1N3DRUDd3CQbTBCdckQNzm
PdsGLrLrr5nzgNq6A8LFnj+/IxPkCTZw82syhy4k6sz8CSiMw6Q7sDt9PoQaXy52B/sgP2TOAY4e
W1lC/YkHqDr7l57VNC+Y053EmrJsy249kUd35EKCVeQLTsJ9CFzdsGyW+gp/YVW+d0vB0116TZ3k
MXYTL2do0Rvf5nGr2/mh19fzBSnu7FHGPqS9fGSPghe4gcvd4nEenXwJAyB+5XR9OPx5fXwsXLaQ
C3mkHTqjG9iKozkNH/XD4OFvOvPn+G5y6g2d60hNCovSzu1N52C0nNyev0FTaX1yUfzgsBGfCJXc
Res3Ho3nT63f/pFvWn/Y4cP6J1da1P54AzVPjlMLQsOTFpXX+7XbeNrCWCSr8WX054Egz7hvvMHp
/YGvO2/0R3/mSLcnh6CAF1UCd1qAROAnr2+Pb5H9KHIT4Jf8zpvfjTQ9/5S/dCUPwvtNtc7cx24P
e4gz3kvbAZdZ4aU9CWuAWBsJEc3JMXkDibukQQefW/TJa/L96EIgdS3sBs9ktMmBUHulcvuwE/O1
yRS8IjTrVzbsJ5+v0oHKidcj5xYvRBDYFrBU85znNSw6AKmIGE6s8sIr+Bx42quxyhfpLpq3lW/9
351Quiev89Vt7ck7WpYwHqVLb/PnDmFnsns4/x1euHq8UnamedH+zvHy+Wk+iwCa5lx7Apzx3Qqa
UaRVejJjrSQ3+2hewreaz8Xz6X3+uivs4aX96F7Cp+5P+CTeBeB/98V7+RLsFaLsHJLZj+hFeJYf
uxv10O6629Cwoz/io/qU1cTm+d/uFuWUhMsnNoAZlgQh3vMrdBbIHUqU80M7f5Zf83dyUH8lY6Yf
lGE4vUuf82f6s6zn8r2xA79+Ya09DFjkNxD400f1Zr4kf6c34SN77W/6exK37+M7QWl/ozyREjp5
/b30FMBxKj4Ez6fIlt/VxoZmmiQFZkt8HwqnOkT7/FAd+O149/u59okf/WdaSeCgE0XlXT8viNfV
mOpCCaan+Di+CX/at+hV/VA/SHfJT8P9+MitjbE933P0NnyYL7iIgk3eL33LXtv76TDfDeBp4e94
d5kr47x2PR+6igS7gyiq8Oqdw5sokp9Kui7SjShuw/pxONbPx/ZtMGof9xIZUSV2T5nph1D91Oo+
YTJhP/bGafKOORqG8MzP+QESyWWA5hJpgmg6kGKWJaBLOLo6WZNqzjML5FN6aaE2QFUGuJP72wg5
QFnNl7Nn16mRo4gfsfXYNLjVozOdMhcBpetBnBxcatMMEOOUF3UKnYA2uMfsjRD1WqXQnQiHAFdL
a3iXttl0Srmq4z86l22sZJ2GguQ2yPdm6uvDlRX/vbdLcXBGQqZIIFBtmo01bUcNYaXM3OpET3Wz
kMQFYplOeExdpF1xwYv1iW7ALLU8Qxy946Q8d+PoCZoMsqalJtejQHbRHfohCp8ppsksGkS1wAq+
78ZUqE61EfX5ZpxEVySoKsM3KUeu+WAUmC6Q7ZNMX4KIfCs62MMiT9fESYPmSoawNO9O+u73dfxT
nP3tgubM9Ze0gGyGdXiqlHwzr4IoekuHcjH1w1Iw2mVIV+JDLmHPWRk0uy2QxCUAPuFOQCwQC15e
Hj10WPUWBalqcOWj8RycBHc4IcZaIjElbqcUeRISdrfqSG8vPqfFnwsI1pLgyAZr1RaQFo+dH5Lr
a6zI6/VmWUzTVSIOH7143Crskd/v+J/qJpsDIg3kBEnxUt80zzILutCMQ1h3+SZPjoscwTG1CL1G
j+AdIu8qPUry5FQSErFIW02ScBVDzNAmJZrbBy3N3eFPXBwXtZxcuK5PQ3xmUSBKmRvwoQLAbz33
lDNRaKOpzjeCYEG/FS5blgjxe4bjksYO3TTjuIi1PRqgTkwMNNcqhJKftpotInsVR9vu9CTmu4vJ
mB+nTIeVhr4DlDehKvu+SHrhVGmnKsk3mSzanUh2VHuUGjr3SwIObHqDaJAupTdzGpAVq007kd+a
cEUYBQTG4clvdEeLL9Gn/ZAzofgFTwR22OKhnj1JVR4zIQ6EbIMNoqOAoIKMyHSJ7PHSKPL3m7dA
c0n1xCiZtNZqGnwfiexF7ULW8od6APdhiApgI6T3xLOcZXMsxKE/BtnmJO0065Hbma1kBzca0XRL
a3J4CZXyw31R4Bdn5om5KnrOh5DRshjmsvU/s2eSTSOE1oRLNu/SOGfr+phqg6YIjMMJMi/ibtta
K6u/YMh+mD8mDkUekr70+ylnS1SL6+6ETmi2GSqPKSSjIH6UVwYtbxG65smF9ORP9/SJV0R5HkCc
cbYmaFvQ8lids5NkZLR6S00vDlu/Cg6/G6sfjgtygjQwzrI7Mny839feSRn1aSxZFSK09VR454fU
Rk8UD6N0oSaXAHb/YFawjUwdoMUZVmMAVf4+3iCEpjT1dMieJKgBZgs9Ez3DFCEW94b1CE0IUnTx
gzIdSAb2MdoetO6GCmp90oyqAutupsK9KD4PIbS99klrbNLOXkH7gijGXj9JvlWQ7NIt//eJkn9w
cyF/AhdsSCT+zfN+H0WvChUI3WeFVURQuhjUHTv301qZ5UceVI4pv7RxS3tnt6tqPH8ld/KZSJfs
TJei8nm8bdRXHaacVrTIeeZQkAp0wJkX1s4/zTfzJH82CdIyNBfhziYZtEmphpOUbaQTLMLXYwxP
L+Fh8Nh0t4rxIMXEltW2Nv0hNpwsYRq76/QSyOcz8XJ23Hy7irNCcdEkIog3JqyJyBBMpIoITDrS
eu3tCYUCsvK+okT2UD+PTWoX5UgB4C1MB7sInrTBO5VUMqb7rH4spbUEkCIqTfuk94hXLlONUyLw
2+Ghuen1+wRGF2A2TlhsovruaLyX6QqfeiuMICdfa7LHEpWWZqlQ3+rZTwmUTDXAyNoK7JKxZaFc
WZ3BASJDwnwnVXdttjsqaLRNeNUxrAuMNdYXzuOfDMrXpzSbgC+OUQqgTbVOtOiK5RUqoTWaJ1F1
b6KUHpF2h52+2v++hH+yKV8HPPPEujZHQ0dhwKjeFgm8IM6cXA4vIBE+Pczz505OV6bGQIGVKtn3
+4or+RRaxw40h3BbJM+y4Yofk3gPZt8aNpEG3/JpMYW7sf3Qg1WhN87bRTTEP0K78w7Ay9Ek+MRU
UfpU0vgyt9aEW5bFLbWoEylB2wLGdSSLi8CKl1AT7Mdkq5IATxLhip3QTtaVAVAvpUReGSSU4XBQ
EH7WT89at/r9IfxkcNH9ovaMHB9F8rOnbg4iQpUBVbIo2M5AM4ve3AnKsXStgtjLLkFr5k32z8P4
MtzZM1dSIZZPaoUpqHe5Tn7nuD0Wlw7gn1YyiXzOEB649g9TnT4mmVrF3JMQvgXRx1yyaRURqqG1
avwdScCCnr5gjnmQP90ZHTbQ1aGSh3zd92VmmnFdJAYnJKXzx/agftQE8Pp+Otr1IUVYZ28913y0
h2KvP9B0DAlrfRgPJ2qwB+09JC8NTCuzs317N8NJtIfiuXqRn7p761l8DV4fwC1kJ+jLbFoAE5rX
3uf3IKOVz6kI47ni1wM91/wU9DZvJ+y7HW7bQ/9gPM0RODB5EklP09vplZTvY/Cuv5vPpA+Mh+ql
fx/vIFN/IJUQvg5vI0r2pBDKQ0a27F19Dt6ze/2ZAg8h/nu3a+/Hd3L5rGSY143XeE4+8Kvf1+VP
MAF9ZiuVZVWDI0w8829UZG/Ez14sZnC4b3fCs/oEhE3dn96sZ+RwRubglZqD/hS/Vq/xS7+PXuo9
6O9BfcuJtU728UAqRrobdsZevxf2RGXia/WuP0RPGOG/w76+7/blnkbA9JAe6MbM993BRBOXlAvo
9Pv2dv4V3zR2dZCf1XdqweUJIEjy0e1gqfNk0ka/3/Q/uOlPO0GrBgc7ZWDqUd8XkTyOaZ7JdIWV
1k0C0ltN3JKiGPUW2VyZzX2gbwP57fdB1Tlq+GdP/u+gnxf1xTjRDpNFSmqmM2MVUkskMo53leYd
C1fUQJzaIMxB9VPLSMhlHhdiDiW9XfeeGq4tL1l0REQZ/fv3deuIw3Wr2IZjLstxESZ+tDev+91g
3ai74SarHSlcMoVj7ciXCL/k2TP87S7OYiMxN/vCyrmL6MFIfAoUeBN2JjnI7dFKPsLCle1EQvdq
heZtUvjQusRP1qL+qz9Hiada7u+z+tlL/s/1AEgjwtVmL+3MsCpZJh1jGd3uGGKgyj5CQUS2Xvbz
2sEehbFjkqVWFpoPOUq0GB9PFA8p0UDoFL1RxzN611pHhq1z8Oq+EDoFEIvGTSmuwWBj05sr9Ih2
XABpfaIMfrvqM/t8PAZJW/Rk+eLWOUkLHr1QzLrVp5MfpY7+pIlu7oM0Uu5C0vjKNh5dugdOgT3l
i26HgsXvs/gTum/uEaNLTEYznVaCsw0RgaLpDVBjcvGU53uhV1ep1EFktO9OhykC9lMvcpJyZAEo
Eoen934cL1zDJwDrnzn5cg1nT7IvrbrRasrD4lG3LR01Tq12BvlpGmHabN+qaivpXi7KdgrJi5KQ
0RIMYIDsGrm3hePVFHtDvR7j5bZCG12JSDsl+xnOkFMMJpFuPRZV5ubG2/y3VUstOaMoZNZ+SOd3
Ze1TMomwkfpGf9Cn3ZDgEOSaDX+yryU7K5ucKAntitVuXevl7jTmXthrdmtAuqQemnGLco47gxXg
Ks/qfR1/CLNJEQovD8trxE82cQ6wqdDsGYPXigdFA5V4es9rfzId2ppolluVgBUvPNofzc6XaT1b
amoaVa2mE8BWRLCAIOJ2N9TQlwYwd7ZPI7nbk/Io1Y8XI+f5jc+fJzS2KuVZtP04sr+vKa0163ga
eZ5SgzLl7jPEtFbKsL3o9/3k7dCuOXfF0VdFm8j3kYxBL6pUxicgJUzETHowO/037i0cO4DK+VCx
NGdjUOmWaoUjIx5jPx+uJ2sWRgM6gYYzhdu1go3R7LR+r9O3IBNRFCHFHG0vZo1+PLvI5YkG0p/W
rKfz/ULEIijCRBbp54QlFzcG7a7wuOO2y4YannwLJ6hdXLz9H6cY3i/K+Cad4ed8Cpmqo5HbC9x+
5I0LASfnY7rKZPq/PhEB6Xokrrq/rw7K39/Xr/bjMqLKD2RWmxsszxyUCkJ5OT0pnNUvHadlbVs3
QBkg/OH4lDYhMKbUI9XuZMM9pHp67KXv0uJE5e51AhQnuq+lzX9vsm0ur1GjtV+r+Zv+5v5+rsV9
fDx9RN5HucUCu4WAMJg7vf5+B2h78Ej+2QmQp9EhAXkSqZ3vj2wqolLKA26hmm6t8Yom/60SXg1E
odZWrTFgRwFbBQW79TrmzQZeBvQEbHHci6ZxVYgalMUjpIOvk9DafU+VIt7Lhh9C43EcOjcd+5V8
3InJZINNXFGE2JTZdDPjoKqp9RPNsjsA06FA4NdKbPxVDBfIeLBUen2OFAw6WPJDL2lLp9CowlmQ
UFxZt9A6TDlaXm5FfTUub722p6apV+5QyPbQ67Y0/O2bharc0ugEcswdjda2wqM7gBlo4RnJkMuJ
o1XfWjauQHGYwVmClJLS0byUfA9vM51ajOyTGZAEGBBrgUqPTF4wE/rlN2YZee1kegZoISlNXKku
1yPACVF28kzyVXEjaq3TStRhoz9s3QcxxI/SLxEe0lh74fGdmRcx71J1GuV085QBNtgbM7YTAOj8
/8x+eslXlr0/2e9zxX7frQy/8zP7hn8LNMHbCSu6/57LxWj/7e3Wrny8Iv6M4BTEQH47egNYEVov
nZvTIvUfeIa83qvX5lbbGD6AUP4Do+DOUAQCDztyTVe76+xw8QdObBAK3dVg3x0AFQxgCeZ/MdkP
g317ff26uhvsP429MW3n+vbOD+27u4Yvcdf82PY2R2dxXNyBLb2VV7X/rNsLZ23ar2+xrTmsKPvx
c3dw1aM919DfTMr6OHM2RfXIvpft9bU977LX186LPsSV6j4XsX37XFMcf54r4Dkv0Yc909t4qpvy
t/8phKNC4JTOuKSmvert3g7d1IkXLYVqefFUYF0S+2VfUA7H/2CmYHennP3379XT7mqeZtzmT8iF
zowxjU9PT7u/H6mzV9x947pXf8kr2ZFHrd0Tr+aBSMZRGE+duRL++8b+NLX/7OtP/nI6pCkWnJni
Lq6jQYrx4nT0LUoYYxyqszk82jft9ag+KOCTbW0jLSd1UaEMktrtQ5ot6T8FdJ0Gt3pOkdPJt0Lu
p+G6vxouGJ6fQmXoKqEXoCaoG59O6JeAI7FyodZ6iBs4gIe/ab2QdScBKG3eT3ur+f/mvZ2Dqq/D
nW0TraeRTgUZtQFRS4oD+CRYsRg1TQEU0UJQ7GNwCYTw486k3qZqmm7p8N99N6yWUdWGOHQgsXAZ
G+sDfCsk92sYV6Gsd4UAPJO4rcm66vlWb9iy+aK+JDqpzH7pP6sAlq+5+KpwUJ35zm03hiKpHQ4o
c2E16MstJX3ZGctA3Y7yMhtXuuzDu3tc9PdDSnnT7eiOCHbpe8Hc1IuhwCe1jy8wVenZnare0e0Y
UOKXwMlD5+bE9Ccbeyv01AJKisXvS/gnGB1Ne/978WdOt6xkmtRkXLwO0AohWKV/CY9/TPMuD66V
0S5LYsnRzi7RX/w/xqWPaBZwJ/V1diQKVRRItVp9rk315JxIqhj5XO5gzYC2BPDf6/sg2/0Xt2uK
0qyCMbMlamfPSupg9CqqAj4R/F55XGXWSyOo4DTvZmx2NT7SG6Mkt91p+fvA5rwSzxfJ14HP5jnu
ZUUPR+63rko/Hl6l7DUadUdpErgrX61qV5dPxAOColMsAw3R6hQ58mVevPE7wdgXdXgn93h2xVvX
70/9tpX2M2ZdNcoVMduRMveQlc5Q6VdA1sl8kJ6Ktqq4kLO1phVOQtViPJT60bWSfZPrV4ne+Qlq
r/WwVuODpIBcAPBV73u42h6qD0tc4+Aq5XWf3tG2axsKmNfyBd7kMuhdk55+K1zn2sNpxlk24lXR
npAZvhnCXRK1tqkvwXwNSAlqgG7KvqaMH3q0pm5EdVmmoSMFEZQVOsWb3G8p5jSCtvp9xv9hjJzN
0dcZP4t7ghqF0kzNmXFm9ugN6U7IdsyNpG1z+bUBGZs8hdNBuJQI/8lf/Tru2aHQlkdBSeUs3cjy
DsA5eQgFQLLg6pda8n4q7H+7w9n+f7HvVlkkqpCxmCd5E5sHQ4MEVSHPifrESBoSPlCnC8GUDYTT
ROyIAB5HmjG0v/IxWWa5sD3Gvth9BJYbEUH/Pv0/nT1kheedRn6NzOL3a+Mntd5JnD1yishGBroD
CHa5iIXbSN7q4V7XLlQ5fpx2UkCIyWOCOQ2+D5hW0G20AUQi9L3l9I4nC2iRQ/Xy8/0xAIMlyETV
XYRYxjib9oYaR2ym863Ju+OwZT0R8YunLUvqFG6QxVWiC13j0k9FyC9DnvcOJsppgCqSozVBqFpC
Ac1XgMaVbzAPnMBAoqgG+DAFQe5ll3hgfpxXlTL+zAQDsc1Zvl1HWqQ0q/lu5+wHTlX8dOxnkPV/
t3FAU8sc6HTonXOPaZlVlTTew50Ffjffgorvs30O/OJSD9C8A/+xxf870DnqRE+jSanLEsuQfQIH
wg/wc2K9w/b/V2ORVidwpedT+YfD0azLo9wljCXUcyc1VqgqvbkKC1ewegHq8aNB+DrY2emWD0cx
nWRMHnkQidwUeREYaQ2nK+JlVFjeHEZKHBpC+0GbtRqHTt/SqTa+DqSk++K4wjmSaLElNYRK7gW2
vJ9m/evFnW3QoR+0XirwNARpbqtAc8crKQOQExsK1vUF+/NjMZx2eagWkKuWcNK/24PMVNqsMpgL
oIqE2Ux2Rql57ukwQaJI2q7rHuP2cRr3RxocBbcjOr34RH6+CoAccOnBVwM27/tViGIolFqVwtAW
l/C0n7xJrf1WXA/B49zgoQe6/R/Q4JsJHAdujCVrgw5Gzv3f7fGPGV6wTIQBADjJpJxNv0jOqIHg
PdnI2X2Q/xECm7Z0gIApsYhlnaAucKglNMf1vRXfRvHT78P/dBxA4SbBskSKnq++z0OftQVMY0Ky
GZpFiKclI35MHmPaYkhE0SUM+n28n5Bl8zD/M+B5j0YLj4vWo8FEvRXC/I2KPAq9PXNqltZCdWm+
1q/Th1y7YfIo5xI5hUeeykjOt7gUpPx46zN1/tylAi/YWf4qPhV1QPIn2RjNujle4+ya5SM3P562
eAUUa36/8x+2GfBDsqBzjzOYujPHutaqKpIzSMJwewZ2Nw2J1rDPqh2DGZcsqfZDAPZttLP1XRhW
HIFhhmMN6J7uze1YYnv0AZrRWpnnJcUplKeiNQbpeCygztEWc+8dDmmBaEvRG15OXSuevVfjUMIm
L2qvUXT9me867SwEscB0KTqhUORpEuLNdF/RR8e9WGhZtT2uS13QNbbLDN4SEBMFdSVSVkfl5MOm
VwoCnFfeZJaOGe7HZnCTSFmLBKhzDaCRPpKT7t3//gA+EWFnx8u3OTk7MctKOZlWo0FAQukoGiPP
OgJ2pw5d9pataX+HtoN3do/+esVOSNMAKe2rmnqdYNybSg1/KPmym1lyRHMUcGbx38F0A/WmMRfJ
00CPw4gs4a1w/PP7df9w0H+77PlRf/Emi5L+vDKZeJTqK/GFAiYFGkT6J+lo+n2kT5/h3xkiIQGZ
OfWBT36vL0OFlS5HxO3JxlR9YLtmtk70ZxTSkqNbUP1K3OFeUj3zqdj1QEJJk+ZbVb4exTljIpIf
i5BBWcsaZbzAKd51kyjIljrbJHn2IpjOWBJiL36/5p/CCabnf6/5zK2Pq0mUBYNr1k9PYbDpO9Jh
cu5zmh+tR4oaQ0+cnry2XUja/4L1/Cla/jb4mfk0cp1WONArGG/L6Wg2JlA2k8ecE23eNHG+CE7r
eWP8/4sdEEZ9HfqTn+PLsxIqU+xPJkOP4pY93VSLuaef9v6hXfN5bmFkz8nTQSkPnWI4Mj+4yD7y
gw0lj4Uxg/kQtOJ5nieTSr1p0S/d5O0Clxvl4CFwxdBTDPSr933g/hcPG4JaLBfwSFoMz2y21Uta
PtC0jPNgsAcRvG5ppBP3oKSPkrLWqQfCnSBUiSskTxGm5L8ZHwgfeTvKWcZ5jacOwRHVTfOZHVHM
1VHecr+mttE3QvbxH3qXXPbDC0TqTCh7/HxjAnUVqVHggrOmvtsA0DaCHJc4+0F+XObVS6Udd2N+
ZYX1TXfaNQIKzEe3bwGDT5Stt3m3lnLRGyjQdqXgKTI8DvmwHKjLWv3MHFRTfd+CeApD7W/a54uR
SnKYF54SPESFcnfSlJUQiR6iDytV3pqjtO6A+4f1BwXU+dmCCkzjAkLsk39qdUcsUFrUZ7DeArJN
Ow3f6UahdUO1FVIUYnEnCcVKUvadSFUEuJM8PE5dsqiVHWSgXqkeQtCnzbSMOG+OwSbN5CV6BX5M
VNyAHVDpCskL5JLjd84rsOm3rYLlFm6t1NqeGqxLrq0Ldhlh0IwVE/Snxqo2faT4yTRuT8TdjUir
CywfDZ3mqeB1lC76HEoZhD/KTPABydpNXQN+PDomEXHVHPLswzwVqzCmEpCs6cOtpDcN4brqESUA
AqBi1ZJX1sq5ZViSHwP90TRXhbBlBHMmcIxtRQFHqwyOEYcwXzDBdH/MffmFSJflMXI0pK9JP62h
U0v6Q6rSG0epKMo6iuuUYLpt2ShAUilJy4s02VUgI7VcWSjaQ8tDrWDEoazlVr3hNPFBoH+H6neb
Gy9pMtw1JpALcg60NJdiBgBDdJIMoFSnCjY0gd6sAtGsCnM4nJTEtcbSjyb6ZAyEWnIaENY6GLj+
OKxHjuRaGu0guRATfRLp/rOkocyWUS1CKvYcFItBV0bNqEmSmNvhtDNl5FoGe/YlYO4nLyQSE41/
E5PlJK1B/5B2bLWENQhfWhdfcM5+smPql4s5C9D6to/745wFDPrH9rgeIVc41tu03pOYZluLpwun
1k/O4Nfxzpx+OjmE1iD+2LQgh1oYYz0iXRZS0C5681Ju9UfjQV2ahmmkZGmO/m48prou1UgkwMNc
sX8YjH6WuenFbLdReRijRdVvNQQ+wzsWHYCSsr/wsH+83S9XcHZG63luDeZIzAfv1szpMZK9PtFx
5VoN0uPJhVOZKP4Hc0kegWWFQBltcWfTK/ZhF0gTmICabtpFchffDpviLlwGi+JaRaRsgwbUKlw2
q+i1hrHSblbBGj2k4g4SMv3DXAdrCoBP1QNUULeUMuF1v60e0ls0Hd/KVb46Xo8fxRudgF6+Kq6D
RbWalc823aZ/K+4Utu5mftXXUmBTCL+SNvqTsmmvj3wVXh1BuDr9dZrTfSzV7rAaVsZSW6qP4zam
uXbR3GbLaTWtsmW27BfwoKySq2l1vBpW7WRXf0GihVfdqlvhml43D+Lb/N2wQlvrur0u6C2/S9ba
IroOb2FBPVF/hn7mtJJOTr2yPuqVsUbkdGOts7/1KlpGVD/gpSEJsZQ8dHT9lh+ebtsHYa1fVYvC
H7bqMrrSFuYKTeW1se6e/g9nZ7bcNpKt6ydCBObhlqNIibbpMlW2bhCqsoR5nvH0+0vWid0UhEPs
rq6LruiOUBJA5so1/IO0Lw7er+4p/T5c/xC+Os/DU/I7+k2ry39glWP6vThUB4z+nttn7LvdlSX+
p2/pd2Ur7QGAfdGO6K5I5/gLf+wHcAzniEaZWB45sPxL+QVc0Igx4LH+Iv7pfgyH8EF+UvknfrB3
8YMBJr1ZmY/mg/mgP9IyV1aw5vbqAzJG/MtJfxT/xMf2oj5g6MCsZxeelxQj53DVdLI1zKdRqxFi
4R+PVVgEnVIqANyY4tX2hWvXivO1hmiUzT4woEHXJ/L1FvaWFTrrFBc6sjEr9s70mBbykrkjDlaU
gZuGhM4nEyIlii3PU+lDcoxjbEagQ6dbQqra7zP3J4BYI91kxrYdXnP1q4v5b7S9/wvmWlwWIDUa
y/R5QfxMjrg1NEEeV/TTyEcs94VOr1DC7i6V/a3okVb6kkhfKXYJcy7VIHyWOHpT4ZEgohEPx8XE
dC7i8HWQmVQVJovTRDFqXN12/OD6QqjvxXihfWdVvG4Wo9tctLHxlzMserEGpLmPG8F3Db0NIuIr
W4D8SAxXr13YpHm//5JnF2KSaQtFJxnt748LmYmnmwm8myeuDLHPKDZK+WABpxyXyqq5C9H+RwEf
jwE8xT4upTtpjahKTSU4nrL02bL38LwL75iEZFv0DJamBMocLxXglAxTBrkiB2P3jyua0A17RVTn
GDnsWlRWcws2MeqzrsOjZoKZY2mraDiHrblLaggrerAO41MfxruuOHcNW682D0kPlcBIjqJAGGt7
zUxxE6FMlqKz6lKWMQNwY0zxinWDeo9Elcv2iOrsm1y9gSKjDXuusSpVaElUUfSnrjHlk3Ct8wqw
MeVKBZcqVNc6q/4aO6j32MPBgMPcN/JpoOHROo+IfQ+ibWucXd04JcgsVE6+7lJg4nCuv9ADxOfi
eWiGtVn+igxIldnJiNoN/gera7+X/iMN0J6U3M7sVcuIOn4Z4DTjbPpNiDl72s6CGZGqCTAha20q
bwrXKowrB/yiKisH1MhxGpLXurbnQufPu6j3KPxya8z2kYchDNMRzV7HNDXkNjzE2WvfWltxGSeo
18guwTaKt8Gg7yNyMpFyOZ65LmNmWJqxCdlwuaLtRozBPKlbj2ik4f9Z17sCfGfJxNijMtOr7MGg
Ig3t9in2Ie2g0DRq9R/xwECy0g8Y3uxbOf6aq6g3I3rnB9FOxRGmk8/NsVbRTEIkx6/ss8W3vn+O
5nquQGppQxKvYEJe9+JN7dynrutraXQdgjEsErp4ht5Da4b35L+zIbLuzIhKfJWB4a1sHpxqYSw2
R4mxYWNC+0VSgCR4csKGujDDWFgttHr01WHwFtXfTRwzXdPbyLBQJOTzPBpshJMKMrJdIWLDaYik
Hy0yn22KNyffqqmZzzNUvv+C5sDbtizYapT0uvXpMHp0Kp1M4sfJ0T5Jy52A+rKvocIKOJiafoXZ
KlD5hZ/tJTjAzA4VXwyfhKJaxjDaBLuGYlfQbEcGyjkSEOPKzH73xQ/fwEbO6jeDfBbyWpYQG+hP
QvXI2VQKZj1LoUUV8XdSaaDKLUAFyA8jNTm5qPM0zHU9sGlSUGI5BLAk83YKMA4+fdmALCchVtKD
pL4EBmbZxnDIA/1H+udV7gzNIH6hxWUFwTlO0L6hjyI6C4VkrYsMfRP52FJz3v8AM5Ee7XjccRyi
vPlJK1lR6jguPbrk7EWifAHomtJAN15UY6E6mF3JQR6QyxJDiSl8Vh6kuqxwPmDmtuf+Yg5GCzxT
vi3eknPjWZwpURkT3W8NItrHAO95ul8OBg3wpH/hzVMHiB4VCYEoscGzOPrG6BbQwXOVwIdFJ1cm
V4ZJFsDjkcab5jp8UuU9puN+ubF+hPo2Szb57+4NYRN4RFq9bdUNTs9qdyiljZ3+NcKQDIUlkUNm
64NQ2DE2X+fVKnz1s41Ui05wjetjtofJ2aL6jlFBPhyxcMNvUs+PWf4AdEf+U6IHXi+c0ZkbGjkJ
mFa0aTFRmQ5Sag1Z7yil7xmghlgFRyuimZLQxYigoxypIjX92/1NORc2wVJBtwWhg7vq1F+gk5Jw
kGKGCrJb79ySYw8QdYiEqnG6seHxRc1Z6OIVuD+7uva1Si5C0q6KxqU+4NyRhsWOkyX71kLi8uNe
CoJu6AJLjp4kCgVq2tj74hB1BIevYnrDTee9WMZLBYeepFNrjUdxs7oVAJf+XxwgAR1GgFnWcRyb
RJfBC/LBMGjPM1thkEzfmREuQmf/qvmJoxRUTpsiHnNhsSNubi1F77JM7dEaB1RP3DzWzSP8qK58
aZGw1H+OKsigrVXtF2H8sx+eKwr9eANtzk8zyliV9MLF6wH2O93VDC03Uz+JPlkToMXFf3MViHwl
M9K1GgiinL9GEXYRiXBtCk1D+bXGAOhPz+g6Xbx5BWKu7OdSHj2NQq5PtR89iuJCR07Vb8gC1/DU
8xSYni/mpr+CxNuE5lsIfs1LD2VtPYVqfrBobZGAxeRCImEakSASyZDQCyTl2CdNsqnq1wDPF5Hs
iNie5KeI0i7GY0vs5/unam4sBSCH3BdNCzKCaSKg2lHgRXEcQWDQNra1g8i7MZQ3cqV1JD+EyNWY
To5N4pvmp5vSA35rqasoeKvaH2P0h2/80tOXMn1TlaeRIY1mVTQ6+42rmasYeGedhKu2fTEYbVag
m5dAVZo4aZ++CGYnSPoDFrTtSRrTNG2YSZlwzQnrXy7iTAA+5Wr4KnfMxso3l65sFZcrj5aPjQJm
ET1XUGnGkHwixIJbRZ1NQd5s9I5/xhJ+MHX4I5Pjbe+h3DhGylr3nVVm4V0QnkRrX8CiMPIO2Pj3
P8McIgCbcIerCQtGLDDERXmztdoEM22rNEJRQtc6BCH3gpq/oq7cZOM3Z/gUCtJfRLeafKDP30gK
tXjJU2X2pMF8lE3wEYABpnSOznO6yra08CmQOUXpqke59SLaHV+hMK/T/F2SDwQX0tEaj85FMMJc
XL1dfhLMotTyJD9Q8a0RPWcUpX2uaKGYy4Cl6fWVaIxq4bgZBAbR+EEjQzIvfYK2nZec+2UxSXE9
T3eXhk62pllCmvQqX3HzUSRVHzOcysMnv8m3dv+a+3sNUb7iQrWWcxQ14yw+STt2W1/TV2hk9N5C
0T13z97+hMkGD0O5tWu3x+C6PMrqkWBi5hf8EKLoQriVuoXrZHY58CiYNQudsaleVFtWcuta3LHk
lZCzSP7C6t2Jj+CtskIwkO9ve/HrP71gYZsL+AOFJGdyp1RWrpt1jTtaXv8EeiJpD1X0YtM0dLbc
8ffXms0ASfz+WUxI0Xw8YrHj45gl8WyucqzIUzzjhwFIr99ZGMGZuxFlqWSJFzuX3wr0oaKh2QbY
Z5J1VrXSJ0XGA4YBc7ALQBOmoojz2vpCqjl/dG9WmqSa+ogaCqKkIpPegndH1IHEBLWvnrOiVxca
3gLp3hBaIG2t/08ZgniBn7/mfx520kPBksa3Q4mHjaEN1a9qIQzTyA3Buias23YXRPLuf9SrNe2n
NU2dPhue0khGTUIGHF+pj2QybNcxdj5ddGsYmZIJiK3slfueO7TjeMag5xGpWyNz5XWHrtv7wsIk
Ohu4xbPlGB5D2BvHaFU1L8wlNO8kpG8LbNG8VRI8G7iBUQF50j6t/45wumjLBxtoCcdidLV1Zr0p
BOMMXwWwNFoW7tt+4fvObqSb55xsJLcsyrRlWPZUV8fApSnQnsgiYJgmnrfwTucwDXhcwQ8BmIQ6
2BSkm7qqO4y2zmx/eMHwVWoPuvWz007EPkRbqorpFNrHzcFY5BvP7SCd5N4GEUhb+8qVvwm4WuAk
TIZIsGj6JQh7IdYmF+s6QZMjWnch1lDZdrF5PBfzcMDElR4FDiaBk5MTGLJSt15BKQPxgrYQ0VWk
64Lj4B/FSGpZfn0ubREpJIUMFSl4go+hyE4ax05UO3yyfEiZ6wh5X/MQ5Dg4rjXvZ0w7C078ktqS
NhdtgZwiH2XpcH+MyR5SML5uopq3a9HJCWPEYYGAm7mFFvWLowLjVROkWABTZIesefM05CcQQUi6
bjfGKDHwl5lOelv6b8wO6bMgJxm0r0Y6HCK+UuHt0b12LTj/6oNOd7AYn/PQX+njbx+GEZe16iUP
ZaI9hAO6u73EHh4O98PB0hNOPmWaFd0gD+m1ccH8g3Y44ZZUiRbPMgRGhJZp6KE7ZcO2BMLHhfLx
I9ZlKfVSSu6JbwaTRWR91Z4s5I2pC1N40YzMadWKxH4R4z+HY7QNVka8SbNNzJ8/rp2rWqSVEoZ0
4iKjoyxJF7p3+EYIFXTGDSmSttm7oRyUt7S6xPpZG35l1guS6oBU7r/zueMjBDNwvQdLL0/FdfRR
DwveD3u5PvJLHO9LmohBC/PVjK436On7682h3nn2/11wCj1CPyoLXY9nZ/KVu2TDAJ8670ywyIsj
njYZU2znLxteZNxuF5efPUW3y4uzfROjMI632jFlecGzycxmI35D7L6nRvEIAqxGxJPXkOX2MccY
XauuVhJYW9COkJS9F6IG7PdH8Iuu3W7AzBPdUo4TTAEG/oN78UbqleRVKcHtj9sksERfyj772a+0
O7vpc1+je60uBf3ZixSdDPCh1PdknJMdVQWG5EkWn9GvESRFPoR5QDf8Yigs/k0J5bU5/JKyaqfE
+o7sYlCcqwFMmYQPjiY4QUA+6GLLSC+CLB2oIIgMzCHAULNHWwV4J3MI43eqvjQA0J3B2mEM01XW
qQi0NRiZoETCCzUTptkC7QxMReVvDgxYsrLHAXApN5vDgOBmBtqQ1AEY2XTnulGVmplvUXM5F5Mh
Ddmu6Cbno3J4QtMVJB16/XGA2A2KwUJm9CLjO4ELwhj8G2gXv0WnowS0TKbz/XFXdZ4eJ03F6wfX
hfY/ZymvtkzpAcmqzDhk+h2IbnfHYvE4zd1FtytPboUscAsfD9HwKRlPubRx+S69I8xbN+T9NHNi
adU731Mp3S6c47nLnvfONWgxUvw0s9VkLzZzh2pPsQF3MWsARwiejW/PPSIQSvD8EP1dWFXs42nU
BpshrnskPNVphRM3bg1+mOMrxnSjNTLs28Ro8MJQj5NiB5aK4K3hNVTUgEzhl4sRgZSGx9xYsgyY
TbRMJjC0pEWyNZ2oNrIs2eY4hE8po7CKbr6EzYyiv/nd0TXAcyQv9MEHu95kSrgVv+f+u7jC6z+9
C+wQmQHRQqGZ+3HTVUkQuSpeGyLdYk9v1KFGPiJ5iDHdUgsDf5XLiFlCUr4F0rCuu58l0k4i3Fnu
YezGh8Du17ENbYEag+uW5qMtaow236YMK1tOOVXRAeEUKSx2VcDQsy0fmShxKXf4V5qoRAmbJpOw
0XNvjSUGAcS40N1LXbehBI3jfqtVl7TVV1iT0okpBG1345jRl5z+DNDp0yi9COGXXn3T7HcrMOmm
6Ztx2AMMXCgg55ILGiP/+7YmyYUppWOW2goHRTnWNChgePEsjWTjh7UPioXjMXetoltCdDKZgTGY
/vhtQi91+wDxyyeqFvxfKiCKwVaKBGQKNgYsy/t7YQ5LTCKh0UfWsG0ir/m4XtS7Y5tJwXU9o7JP
xB7OAtMYL7iQSviI4XMQyIj/zbrMQZiGAt0gHH9ct9fzyuoKcZtbFyW8tPLO6N/o5MfoqDLRIwun
jyvsaRbWnY0+N+tOAq4Xhn6cuESf9O9W/66VhwwdbKxfENwpH4j2y1ODuf0D4FA4/WHXierHxyft
YquyGqSVn8SsIAUM2yND5dJFtsGyZo21ER4sRD8zeQUqgmfzOkZKS/Y3jNB5B5YQg15qL81+dia0
oi2Cnu0naK9VBWHgy2H4lA/DWhSWIoeNz9RA/BL6fGL4DKVCkr7ff/+qOC3T2EOywVQU4IroNX18
G6mM3Vbtm8GTDnq2CaUdQkzNS6xj7oYzFNEk6lBVRfNdPzXVsPaqemdF72Imrpb4QHkNtjuYxQbH
sN/KoP9l/ZB1741UL1wYc2oODG6RS+CncmlM8TVjEPQNRqtMH2IQx8fULveukkOg0TbUxC4YWedR
Ho66eWjaYgP3WcDvY8ytpPcsOtgxvuNr4RgYblTlS3hOsA3QMHPx65UTPPvl5f57Fcd0+lqJGEwi
IKHiBz3Z1o7fqsVg0YOhj4xM9VidIUzKKhtuCXM123FyGMcwBeQOowP/8QsWWeHh7MMUjI4Tcw7U
hgwX1RIIhaF+ITI6vAfYbORNXKLRG7e5cBW8/7hzIxlHVsFaCVlksLziur/JxjMnk8Oigoeg08nx
VPAAlr9zQJ8QLa+CMS23jtE/DsUlTWIhGCaciGyCS1LjL7JvA1vEOVPGjgRMTNq8AzSguQJb7oDw
wdqK44dOfTNIFsSUib9f1rsYlA/8+850/3uk6oenmRwKXYla1zeZqv4DYCMb4k6lnoncwyJOdeaC
cdgjOiREgGOfEqEm8RO7DxmIl6jlMHTvscry4Ixsyb4o1q1m4dnmTjwLEvuQlMSIeeq0aeemZxou
o0pE5rsgR+w12hXuH4iQH5scg0ZlQFB+m8jA1HXCT7cdcGRBIWR8Taqf7fhgjRjaIAqZaN3faji+
15aw14oOXfJvBrwoxdIr0THWhiQ6Ke1z2Aehp3d0MkktoKqTjiOskMNJw+6y649qjmJIuzJy2iME
c6iiJMo2tYOy0NBA3fvzgeanQFiVNVB+5nTCpSu1Gmt5Q3cK6IBn7YryUhtvAVcFGxXyTe8FX33M
I+hAgG2CvekcOYzB8Kurui9iZqXo4YNi8Rjpuxe8V+iChcwlZTxKoCaFDBYBCsL1VfpuQxIl+7Sj
0r2A4zc9PZ/gOUM/rEwuAr1C2mcBfzPrZ6g2OUYNIgHk9EA0QuoE/Ctcp+RC/7QacDG0LsbYbrIk
2cg5jhv9Hhi9B+3OtlI0NuJDxeB0xO4uKl/K4U04Fdd7s3r0OwJIaO0UUF0J4BhDhZWRvkZ1sR4V
nKn0F3LjHda1kMAiwzz28iUaz7n+HgF2SML6m5PGOwPLwqTDmBGHdAzftCraUM45ygUlCmIRWhmV
cxCYGpGHDr26N0pF+Fn7kg2BKIPMhFhVYm7EAMoqrVMdKZiWvgZvcfdcxOXOD6y94gPeUZqfba0z
iwNjxL0k/tsq8YmEbMEFamf6yqnDi0zNTCtwpTCHFAg1aMirHLfTzCseUwFDCtMHY/C+hLH7RcJ/
yJR+j8HvSgM/gMWAlV/MJN5KA6NtQ/t2P4LOZQAMf6GgCj0+MaT4GEFTKUwgvpf0XEHpIvIIf07a
8ml1nOm6Pd4DI3asS27scxCvD6tOkul6rAarxnhWJNMMKrDDljCD5BVn0HFhwXrJhu0gBSmb7gef
C266kj0ToKruhKoZUj4x0osd7nv06qGcQJZ8UUvK41OOhaiOy6y6RXnxamQbpSdX0OFCVlq6gGbu
W6FLQO7K8BZmloiyN/dP2tD9GkLeXs7+bUhUV36xd73X5eGo+A6Tm/12pSlhGPvwdDSyjDc2nrSr
WjT9CvJzGkeJsjHkI1xYOkREK8Ci9/fI7FXBHYsvgIWHzLRRopUlEO8A6Ic7bAXyFw3NPIfDceaq
ICWNl/jDc0xQhgDAp2XQuNTHk2Kkbm2zrnSedSywq1K7TWgpf6sDCm+t8RzClkqT+ls00jYSInQM
hyXctmDKl3EJ/sXbI6W3dbovZfGHYoyrxh8e0IamsUNG6XXPg/8SjMm7Bz3UhBE6tgfEJzDskdZ5
B+KxfnVN+7+vHT88kKgNbrZJnI2xHdQhTM14m2MDBAvGcjYi4+DuWJxozDUW4LiDTjIcKlakuD8u
N+CAUTkAl5/S6h+XZkgA2XHw3tkvOng31d5BmczyrYR89H+/Vxh30sniwzFqmCwN2NGKdKO9JqBc
m2CSxD0DKAnWd6BfuCfvrzf/rDcLTtJQriEgoiF3Nd5PAthXXvBfaLQTT0u4oNWgIe4Q5tFmsRU8
14WnffifZ52ETn9wdTMdeFbEJGjaMXhYlTFwJOkxM9e29iWxnlifuCMUBKgpJX3jIcATnAUbdhFt
eG0JTCMExxPJOWoq6szJJkPgpzN8g5gqXHp9CwscliGy2h2OggDTBP7cUdZaxHCAwClIwy6GPsi0
y2a5i8C/MCgWsFMHjV8BXgNqvW+g8pUVoqVjuRfOG6hQqFxuzDn16uRXHUYkYOyMN1/JdxkZNgOT
VYXWE/8v3zrvH4P82xXUxGUmefpDNjwOzl/CO8tDe6F7YcBGmT/qP1MX2M31zejhWscR+P4+mQM6
8bH+83YmkXoM3M7SfN6OAG1FxJKojr/pYpQKkFzc6dR/Oy9MjpiP2bwqkqUgMh/K2NtVBVY/arRV
ZSAp8otwp6YSwOH65AYoCgrxELLAQSn3cE/a9lR2Z7ihGCst9kzFZr7ziaeXgNNJTeR0bHYP47Re
J5g0yYOUgK8v9rhrcMHJhzaFuxoey6Jf2+HSEHH+uKlCTpd0FGexycU9JMOgB051lezwEeikRMfy
DVU/kgVBM2Ur0LOhMbfMf567a5WbpSe1XurUSd6kLG2PwPKPnDgKNQe1bpAw9zeLqLM+veablSZ1
WBhmraV1IA6hoWxq7fJPYRSVS3I0My0hhmbirHIsLBjlkzjtxmULQfJKYE9B/v0TsMARQTddJCXN
zTugIwppKgjkYFEm4UqPmrYdWm5VTCB+Kb6MWra8DUz7AHtfYM4QR1k7lOgDfVhgyw+NTnZKalXI
xYpWkOa/ioN8/03PpRa3v2myncwgD9VWZiYdNs4mBLZfnxl5sJeyVNpiSKIucV/n+jkf3sJkFylF
n6dByowYuG41ZPtWEjw5uu5Z9gU8lWhvjyqii2jm5k18ZKCbeUe9x5ftEdFzgQwQgyx//BoNiJ/H
x6TfS7BkyKCvbIK6viy3OZbe0mQ/ph6u6X3Nb/5/6ECBMWbvU7DUtrHjNS3KV86uCBQDXWKLGvha
zN8kLDqzea8u2Su8DnjtcHeR4gPIQ4KNrAoKB/e3wRw4y0E/W0MGSAeMqk5OQublel937IPoHRh5
WSPPGq31ZsvdQOIw5MW6W4Kwzx6+myUnx8HDwalrW5YMqndct+kkpOleRYkmg/y1EFCuv/9TRLlZ
bLLPYynA9FDjfaYYLRK/yNFB9DEoJlNhw9Pv5BVrFKR8VjGASt4Vr8Tk6K0GvmrnJ9JEqUQc6iy6
DAvvfq6yAMZvozUJXZFp1McoZNI0HQqH3SWgsgbYVpgYjb63Ai6yU6yKZEoEJ4lGQAjzq0E27P4v
mA3sNz9gsr0VXQu8QeEHCHdK9UKjjY5CPu6N5nx/odliF6QYMw4KXTBGk8+AE16uOoPD8F49U2b6
XOigwCBMivfLgNX9JaQL7i86e5QYsNFsQ5r9U4tdrnq79lTGzPRVuuzaN+mbZ25oWb1kyDAtYTjn
z5KYMUBNELjoyVlCyq3HZZ2HFBi39AQID+YU7uzIv4uRriukOu4/4hwmA2U+GggIz0MPnVaIntGW
vlHK4ZMERB/4oZCedzexdXa7c+c/o+qgVmdV/g2HKFxi2cxmdhrtE/YJr/cTmsqJxzgwSg6y32Kk
bWAh14JDorllvokMhSkmbSRs7HgLo+49FcKKHk0PeGuldmSgJzAqXoauiP1H5mIYBN+NASJoDIOx
E0dOdM8GLMfq4PciimiOucwvF3NFNh8U5snH6r0yggYKimhU8Y01z2Zu72hwjBhppDDsBPhCNKGi
5NXRpUfcSWh0mHTtDOPXYKDxn4qSSsiUmKBL7n/VuWN5+9MmAbIokZ2NIEaKESRXMxdAkqDIRZLO
sbm/1OyevV1rcjDzwlYlrYOGIIeHLH2oEK50tnp/xMWPFpQGBTRcunJEVJmGZNrREDmY6SLNOok6
ZDlqbiguSAASeKfZxz68FtIfT34BiYBeCXD/E/wdUatQs1HC9qaOFi4yIUtbePb8wLB1YNfQXyEU
fwzBaSuHSW1zZOny2r3I/QQYERcw9VSAO1DkVyTOuAtr2pMIfd1/+bPf+WbxyXfWwtAgKaJbwOLM
jIRaG92CjJvfW/zQs1OA2yedfOg+5xWnHdFQMLjo2lY+shPRUXgmSs1aw1cvQYhRAv6haHvwarWL
Pb1B/2+vqRcmgGKWlau4AZRn0TltXWfdQwsgkN5/KXNRW7QwQMIztYBy9vGLjGMrpa7iX+uc+iny
zmBjELIXBDf7L2R07682uxcdxqAMQiFDXtulN+lWoyUjIUwcNeUkoMvUNd1lqJauotkvfbPMZMub
EYIR0sBD0f0pvK+j8squHtwfy12ZmfE6EJv/PJD4JTcPBK06s+OQPeUHW0F3x1tN9d5AvXEJtby+
Aaqxcrn/Emdv99tFJw0QR46rOBQBizR5HIGf4+YjxhMW5eKzkH9oXoBENoteyv+fhUETaaRPdF8m
7zUJcsWIbBbOgGK2R7m/YNrEpYMWGYNHVyDHw5VwL1944Pltg+QG2GXFhkr+8S1HiO74vQNqrJHR
ylt532HwrMsGXX+gbPoJ2Bjjg38ab222DTE17LtfjNDu/wwQy6wzDaW6IJOjjCbMRidNv3wMy1TF
xvPJybtV0n9t0AO5+jFVUb9V+1fTyDdEM+R7lVZ5FWIE2ZhtuVoz5Ywag5ADExKsGmOSEYgPg6F/
lJCMID109ZNVPqRGiDbXH7G6GdJtYNEAPgttD7TQr1IUXM75gYSOO7RJ0PhAxXtba4iwKOO+YJpo
dV+pWTxpbTQPobnum00X/jJ+hQdHW3vNkwsrGwUibEFpXKlbzzjV8YuuXKLU/TNwrbXfyphiY2ZB
f5jWhuRZ4A3eIAYEdNmE9ABhU60udNIkouaADBqhVGCYlIoub0nGrxxFWM0pajuZPpt6Ku2LUKTU
rG9S2TA7xKlmPAkJAKgDEVgMrAlINkhTxYsRrbqs+21/kRFG6ChBCz/fFeyn2HuB3Q5MCJmEC6z8
9di/1X2zk/xi4ymPQEXj6Kclu1vje1j4x0o7om6pQ5OogPTI/iE0ojXNc3A9fw7hN9X7aiuPts7s
Re5wf3HIpp5iLVtrobSRTfiXfxjuxknkH7b7UIQboe0Vs8OGoVuFkuahWiWGfDUuB4KPmYLktPHf
sT0EHdYYtctwFcz84BkP6sgIclv1O+Y64jlS4n7f/YzNvfq7AA2TBpDzAtG9peohagRQ3gW3FyjL
yhScDaxyAAmWWMsVvLUzh9vEqgDNWLIFTzrn7UZEajYZqqoBz6ujfEbfv8uhZK4L86waJ3Jh/gY9
acfyNk0W7VJHzJXowVAMuP6mMEDlbHoTnbbsp1TsW6Te0vxPu0UXAgc4EGkB2gEPfOk4+pKid+G+
StAPe+Q7Rsq4le2saFJ9TX54mNP8Jf2SH6Of7t8KCFcSvWCFQNJYweWnNVvsfcvYpdQCpB9C6q4J
L2XgXTU2KLiLpt+IHkw7mBstwi1+uAgtD7n9gZLrozu8D1jqcl/gwpYB0IVbJDoQZaxvEv01KIOd
XiUbjc6mGCimeFTnAzUlCsucPpepmwb2UsCN7keFOUoj0mpXjCX4UgYRH4NTnIcARwQwPMm+Kfb3
0nX2Okp9KF+s9eCvPsIE4FeOBix7ItuExSGJ63WCe/PCz5i7yFGQAXBAho144uRS6Aetr0E3h4I5
4+V8Gfwrgz/tkxq7MG33ufmj2znVU6xbT1fQx8gB4qZ/ZYspUrMzu7f7P2g2VlKDIkcPSAeyy8fX
4imZX2o9sZKan7YDEnnpW6EsFvXi7X4KyTfLTN5+L2uul7hQTATWhdt4n5BB6zDlAYI+XuNYgKQH
WHNbai5G8nr/IWcTWjjioDx03jvT5Y9P6UcNCTcoClH0qpfYcihYYOp3D9qAas1aQkiMw5f1HPtI
Xefqf68q7ghkCxAozEvpsH5cfrTCGgvn4UqnRWJdMCKScxGugNTS01h4VtEf+fSqeUQYotB56Od+
XMxRBhwERVNBqFirQg6VbJWvSyymdSKI6nR0rokjAA3ZztYKUojhovH9dbR273dMdvqgjJKdSfyO
0awfIQ1bqPuIVqY1pEfFH7f6CJLcRD1ncAAplGAQL6kVfi1SlOXkdstIh656osncgv2mB1crD0uH
UZQSn36igF8DAhLsFfEqb9JCpZbSris4jKSFVYCxdfgWu/lj2tZHC9VjeQTeIxc7tzjSiomQWCqy
xV7F7Oe6+Q2TrZn5QZ8mHb/hH51/um/g+ESVRTu1j9+5cwxkM+kJEDC4f5nYqqOzFBznX4RowiN1
DH5gcjybJCubKBAsEmzRRDuXmj8hJPs0JlBiDKjwJXXYekhcoBlRKGcFN9KFfSsOweePAQbWYcjO
dGuSPRaqRT3fAGhGDMcNuZTSo9O9QUmhH2ZU76IHl68bdQSadbm/9FwdAqj5ansHb2g690CLQMrr
0bxyhjib6B0huJ+hRB48319oNthSUzGuItZ+QrgPJKJZ3bAQ31pHjTk+075YRNFebYk+vcmbZSZv
0jSkNo8HllG8reeZOwfiU9sBpP+nV2NZ5y6wf4R9iLB7jxWfcxQXuG6/I5+B/UwwIs7VCKcjdFy9
XPnuoPVQq18p+OPyLQWoOLgH03qrlOzBtRtBjCB3DulQpM3Gkb6jYjd0CqyhXSfDuIpRWgA5jf4t
/NA2OpLRCK2bINMY5VhHDWvh0C9XYwPd1YI/NeqrVrI2HXh9EZXqVsaj1P3HGwj5W+7MnHR++Cvm
BsnIbbSgOYa+sUdSfoc2aR35Yt53/8PNoUsdYG+M1wGX0heZnFI573K1KMFnO85VVLhWhAYU5sfU
ORgfIVr0IJQaMpR+sxqha+Mgkh6U9O//DnX2oOLR6HCZ8VOupc9NxML4PVY8GY4ElfnY19uvkCaO
wDNRN+NIoT1zJNhLfvQgKMYGADnrnDJUjzxnq/k64mmQnrxu49v6Y7YDWH9eRMvMHSahgAEK18IA
VJ7E1ELTXZOLFOqQe2qEV7214dwC4Vwmz8wdJ0NDg0UlZmAMPolanR1HVWhkfBR5o8Xr1njLGuWR
UL9Pziq2ufnXsNim6h4J4jhHXrjzHrv2S+co2/tfZc5ggM/xnx8yud81B+GPWOaHmBEghu7VHKHv
OP4as41Hp8XaI2FjCxCfHYKhNb9GTbeRUPwwUa+rKpmaL992Sr6PkIPjrJRqv/asZ5EWCUQVOtLd
kZJC3ANR38Hy61eanuwEg5LplOILa7Bg5bYJGtXJ3sirh0DIAjbvFLlqJCScdDCLW8FfcxAmokSo
AAv0eInYvrSyfX+XuTjBdR2faVwPcfN0//3M5bwYy6A8CS8Vk5HJd6r6yqyDAFQ/JGqcX7YkI7gs
ZejwedUpgq23qNg42wK5XXLyRfSobJwARoNIghQ754GPNOwowIzmAkQtMN86AzrJy/0HnZ1p84xo
RApGxSdJ9rLX7R7wBYMH7xVypOj8U87awfPAyy7AajfBF7SURdNUSKeBaub3ycapkH4wY1/4MSLM
T68BBKHgCpD6Al+bxKxYTsw+dOsrM3XU3rPkPZBfWumXaOCDLMcCGCC3gwCpBDiEC/dfYfLJuQXL
RBB5PrE4Q8ntFD3gXIw2NjLkDtmLSDDEgB9h8PxEK4ppMb0LOCVkOIuxSKSYn96A0I4T9pefFerl
klraRR7zCVNp4mIAMJnLnaOEpRpX1v33PbsYODeTHB9s4pQzKY2BHKIpea0xDGTLkegGgwIy+/+A
Xp8Nsg6cfUbTMtZBk6rNagMl8JP0mrEACSBE0OhwyrdFfMLs0b1ZaHJ0VWyIbM9JwicPoXouYziR
wDyfG+lVbb7FS7fsXC5Mcf6/jzU5tV4/2G0BhffJAk3NfiEZRnmo7PaAPTL/jBrGFQE9JFtwDT5g
KfYNPNj73/FaIE13DTxIofFFxfpJIhySu214AS/X7fWHEawc8cqAFFiNMq6urvqi1oj3d+sBkmDU
HYU1UttLK81OH9T0bPRHs32jr9wlaFYyQmdClg4YYZxssGzKeGyKRR+hudT59hdPSi0PHFJjJ3C5
qA7MgPYMgHf40ez11NjVPsQXEjEhzaGPSNwvvK/Z3MhECg8ZXmpr/Vp83+Qkku/5XlKzejBs251o
GsbodEWlvsHfjgssL54bx12V6XGsX0Yd7ah+4ejNUUeFJJJO9m4buFdPNo6a6iWMbHyiSTqcPP0e
05ijXspM/XehNXjbNxuhwdVKwwqP5F1GheO39roqdAFcaSqYb116SMhbW0zFnI3iPVsoYQi3arOm
rxlqO+9vgY9F/cxswdsUf8b2D8DhiETBA6DTq78xvcFE6DUJ6PrZNBbbNUMy8jW6dKAbY+uxDI4m
7AGtx9MyyjY6VnUSHI7Rt3ZW4YoSz3e+xYPyECtyJCZKwGgi3VtIVua0VnlXlFgOLR/+Iw7hzefS
rMY24pB3JXCZgGYPkuX+Etamofk1zx+A8wnwXBNJWyUi+8Aukw4vurp8v7wLD2P1JngDyzKfs1Ao
AjWZLX0LKvLJLlaCLlFLGw5eENm7BPWaIG52odUfpXBY+1AZurbbJMFA2ZDvWrxOGvWgON+cfJs7
P1qoCvVfmf2WIPegWGuLmqXF88KCs2uTilvQRX22pEP/wyyWdOvm4jF730IzTUz8p8Pbpo1hLxlO
8ARtkD4GMdJ0Lp76ja7d/eA0d8kAlgMGxYwYPPqktMNVJ6paywr+h7PzWo4b2dL1EyEC3tyiHE2R
VFEi1eINgjKE9x5PP19yz5muAhHE2brpaKk6OoFEmmV+cyzz+w7fDYwHESB8RyVxyHw+1tLZfz7W
bKF07WAnvsZY9ENElf8/EgD0YkW6JuZzVdVxeRr/fbtZxBLlvuWHI0uTFiwRC95vrEQhr/ZXl7VJ
esJ5oQrJlNlIYwASv5K18IhyHPdajZozzESycc4mMMB/MZFng4nXPttxaomzfd0boZAIoYQDUpTv
RrFVL07U00Ug+Pl4i9N4Nt5sI3Wa5Dl6JV6uvpFp/iSovN4JqNwatmdtILGCzl4MulrTDCY7tkk2
GGaCVHxi3StQ5NcgsIvl+7MPNocaJ6WXp1LFYqQv1XcJ1aEvevRVcJfHqN2D7unNYRuickPXiRhf
IKB7GGOrDPHFDfjv3M57i50ajhE7kw04vRChaMYdyRltXC781eBrMYs5f+nZtZbESloVnlg4sNFB
LIG+AfQYUDQN6q90c+kuwb43pD+frx9t5bvaogpx9l1NTE7VVJzEjuy7g/an0YQM5A4jNFBlrun0
W7NQIGOVe1npuLjQZ+h+ZOYb+cYm9mivY7rRPhsVwG+Ve7jYvytYBSjE0wWDc5f5N1H6Ku6fMiWi
8n4W3TOMsI1qIICsuGbcC3qEkRTbz19sEddzPqGz47MPvP99sRIJg5KeFd3d0C0o7HYHCjvVnbUy
4tpMzs7QpJxipojl0oSvcIDB7pJ9ELWuF0OWIA7nrzY70TDUDLJYZdOLGDDbBZXj1sNOKPBKD/2x
4n5fvYwW0fd0+7FwBLAEo2h20ChJPvIDm/I/+RXQdIgdws8R2yDupXFAETk4FM5R1BpWPuXi7US4
gCIF5Xva/JdrNIl7eKYaEK1+2IEsZHLpOVNRZTv2uiRmGkU6BH6AW8AiFiWo6tBqkDeNF+GSNWb1
/vMnWjwZ6CFyfcH8VufezkPrKWmp+LGouirNjvK1LUQrTpq5X9X+XeT6kGPaaCWIhtKcvSwpadvn
AXVAvralvnEoUmvk1UDxdqDvoAcLvAfhq+6hz9Q8F8qJTgKkU7rO6/L9IgucZ0w8A9R7Ufcj17/8
FnLcpKA/aa9xwfEtSD2Qh4Y3utNKynLSM65WFKsAmH4+44toxfNxZ+fjWNSt5vVUZSFbSSjhjuWb
INuPibSp1YCT604AFy39Rg2fpM5yCxvJRIBeoE8RWEegd+Tngoa/tu6Ot7QfgfPJOvGFhcjG7NnU
0R7GwujfU3Q5x/8GJeXwRo0OJmLV0R8wTi1X1ecTstjnxOEFyB4qFoZuzDZFmfl1bnYMOg0xZXKL
vjqOQrSvJrREdHnn4WdKsaAnpBrRQggG5XZay5+X9sH5M8wOonZq7SbXWlBA5Dr9uAGpVphEPE92
9sIe/Ks3FvVfBJTgpM+OoCIq9dyTKfGwC6iJ08t26azQyCByFHQoEja+djp86XASEdDZlfGXjiFU
77ASo51DX2B2o4yNgyaaXFGQb16BsfnptOuIOyS53AiXFSU7Ue0iCSZG1yQDDT58zcxn3Il24CME
VkfHHG9Vn3N5IZw91mwhGDG5iuWJKryPRraDKgHuQoOQIKT9Igpg1m9d/s1DwQNcraC8pzsfzgNO
ZRW4NxS3eTqe5/AY4pFSmFw/mlDZsRbejV1xFCiSlDZuMjVXkle6gqVSkcw1A2rKUyceSbRNAvtt
5SuJzTZ/IPYiWDCQ7xY28ZcHVGuYmZ/0HbW56GaQxE3cBnfoWo0y1okY3dqFsLjjbKz7taGXzkaI
ypzVGIMiKzwb2qqmPtPt4P1spKGdkzfl9Zc0h06w16UHGTtKoFi+vBJ4LK3L82FnuzD2KUBIA8OC
BWuab+PwA+G2ZHS75GAaz8qqg8tSoHM+nvj9LGR0Ji/uAmSMWHCPVavg3n6ghyxQZjY4P1yt2QNZ
a21ENqcg4d7415n96ozI9Ps7z/628sE/9smowrMhVeEBhtrxbFsaoVIEnWgN6ZHQbU0T55VK+KYb
tOuCcgx1lw3Fd1kBgNKXu6bFMwCN+88f4uMnEM/g2FRbMCoAe3Q5JW1QRjl4p/faKdMB91i2j3L4
EwDZBEY4WuOpL0S3DIheu1DKNoBfzgasHC9sU4MQsAgfaf04GJsWXHQ33Pxs89R6maTrz19xeUgC
Eei9VN3MufGGhMMpdY+eCBDLOejOtBEEqgnCBXWCSk9vNE1abywslIp407NhZwGHIg+SxPJ+H3ZE
meWnpyOZHOyN8kXOnwWl3S+tZ5gfDk5BwqDbnPS9BNDErrBK8G8KbzpKFLNoXRM0Ye61a3ERHfF3
/dL/xK9MWrkmFvq2PDCXhEI7hHBtLsxQSUnvlHYTCoNPGaPvNAjfrTmIEunI4MqDrTQ6TVSIY6W4
sgCoqs6DpibgS0tXKHFNuCCFeY/Iyx8V9G5rJu6Y9kQyp7/5ov8+6TzRbjXdN6SYJ037J4ChYffi
Ie/J16QgqcPwQ4ZktRqzUHK/mJ55Vi1FspxJRRW+60SZP+ieRe0pGv/I1GVCjAxpiLaS4wJh0oN7
lrPAH9JYJtGn3vAfRV1RRmEVcJ3ljwOQXsvK8Td7Ev6yKzP08TLhYW36Loh0msiUzbLjutYG3x6K
8Jh4L7BQ2swhcd0C58rbA1HH0LzRjDGmp1WNpIUytxgZOWpAMsSVzuxUq3KrCdOmDblIx/sE9gsK
oGz0IIUB3t4k2JOZMK71OLxToawgBNwTdQrELtmniMHF7oTu/5qNxnUZQIv60033eg/fPN/YPyJc
wcH/CXp9q/c/9NJ66B2cfQBxeg3sbWrq/jvimKAFbRrubrXUtnokXwmvHQ/kYPVnHP5YwoPAMA/N
o4CE6J26b63+ijUTZxKSkoLgSCEgxastTraiKbBWbvsYgF7O0uwYNECX5AhrhEK2ioYVsSDPBimb
cjo8wr9aDP9+ktk9W8MAM6OewQD5cwCiw8W/CJ0m+lWyJvTiBo9mg8quWdMQWDx8AfgJ6VCQKaAL
Ly+YIlRz9Ns47xHMFLOe/8FiCT9WZYvtC2vQrlfyi6WZJeG2kaKidaDMARdGOjRx2TEgvYVNqh5S
mtuiVxDibU2RVl+5XT7GFKgAnQ0nNuJZTBGWhWKOGsOJJjnABCHKme/C+jqJ1tBn71rulxEiYznQ
MOmI0IOYq1XEuudnrRyFx06DW+qkpxH3awsRlyCuD3Z85bXhldmAjw67Rxy6huzeTIL7qk+3IPKB
7/8ZUhRFhjvZHDZCntTm0Bx/6Ck4KqrlhlRAMIkwQHxpzWab5ci/pPE2lZ50AMdWEpxijLgFGhIG
nWLW9/Xk3AtrQd9fLZwsHF9CY5guK71jVAVmGVNgS5M2oI8MO+JbUNTbYgCT2f0iDtoM0ZUu84dr
W803/lZqVz7oQu8J6zmU8QCnCU+X98Lj2ReNVb0vmjSuRMEIHred3VepfBsU7Y1ZPo8RfcI3LYqh
/eOspJyc6bXrnoRwH+B4gvPxyvwLvRaeCJ9SAw1M1BTnJSwkCNTaprtxrINxrwBcD3GxGzUkn3Za
/gxcjdsGKKoUeU+lvupw87FIQAULs1TU3bAy/UD6A8zVB1Ogl0cmA75IQ1OLil1LBYeAjRIBtpRt
t3Z/fcxIgJ7TY3/XcsV7dHaLyNVYKLmHZ2Kv2GiAxQ9y0R0igLbcXxpqJ0ilTW9y/5xaa/XXBQc6
hsYayQGBD9Z0HpZnthNSH4hK/DEwUbXlfazmbl5pexr8LTyb1LiXA/W5VtK9bWwLLM6l/Lqvhuva
knaFr+/UWrsqC4L3LLnP2/6X7Keu5kG9kbWbsMa7lGrjfTnuu97bB7LypfSA76rfG9k6qsG96VO0
PkX5I5ZLSAx221JLH4XDJ80ZsL1AUfz4UDT1pijsh6oZvk1F8Hvlwlg4Q6F4ivIMM0GlZnaojV1Z
FEZp464Q+DcT17QWKW5IAkLYdR2Gyk3uvxoOSK22FlqzjaIhi4MaBhI0dRpvFM/Zm+l9H377/Lne
OX2zAxDKL7qiQnGXzTmDlDiNQmrWOoUgb/VotuRWQeXsV6nY3yeb2hVKfWZDm8WHht8QfChf+6jA
MaJwByZPba9HI70K+uZQGfWNFhTXaHs8KJW3FVhapbqiAsuCVpDAQ2LxOvOka2D+chl8D1NpDxE7
aDpQ6ms31nsZeP5aALvxREBNADmB2XSbSulZTTYVx0BSro2qvDb6ZxPBdKlQ3bB8MdTxIXfiW2lw
NnJtH/qo3mm6Sj8g2vhPVYGYamvd+qV2lWrBdaBo6Lxabm87+87Wt4p6XcokGdOdMmmHyMSiSlFu
sxylaTW5SbLbifZ+7d+Atgpz484blA1+bVhuZjDGMMUBCTvG+xQaFmhjZmeMkUv03sw+dVvDQui9
3d/iBLxJveYoZfJeiyukQ5PXYRyhiPXAYCVpa3r0STTyHazNSCWC8VjF7Q6K/9q5sXRYnU/lLO6N
Uj02faDgMJTpo+cPgX6oamvjf6GUzvPDTGpWdaBFCDP7fPAYQYQL+qaG+8tlCDBE1pjKVZAf2QaK
6nIoaEekn+xoR03RV936N2dEauNmDLXsdhy3n++KpRDrfPw57zZXw8oukGDEROiRuqLV5leV/pJZ
t511a5uoocNQ8Pd/MyiHg+moGByisnn50rXXT2WMBMYxsQ9CdN8yDn13krgUKR0g0CCq1Z6/pqUk
ItUPU3026myqMVXJ26iwsiP1EsJWqLjAqGkvfP5y4v/yySjW7JgZPE2qu97Mjq2OsP+hdpBWFXps
vgTg/GDka3O5cNmBj8NLkH8S3M1NEv3R81CqUbOj4z8a+pNhvDTKa5k/TXDjxmZD79RyAugv4cpu
WVy4VH1U5MuRrHn34T2LdOykKqzaV7LjmO8c/Y5367LXz6dyITwWjkigK8E9YXgyO9r0oUN/qyoz
EUyV6CNFWCK5av7Qef81fhdBTvQWVToLBG36bKAkU1Iv6RiI+qUX7yDDklZB0xeAfoQfLCCkn7/Z
0lKk3/uOFRaF9VmEkkaSLBcaA4pKDpohnX4QNmEAZf9mHBELAag30Oy43Gh+YE4B9piMU++m9iYs
nsia1tP2hSXPvvq/UWZvEwOyjqo8z4QAyohMkr/ux7UQVCA4Ldof8HcoNIkJPVttMaKLWpNFmYgj
JSjtwMzSg9JgFBL/06/RZRa2sCmuU02II8GonM3aSB0taj3eB0zo4LyML1kJbD3Djw8aaXu72k5Y
WA0X483mLwgNM20wHDtS6gBZRb0eRuzYP3++FhZaJqxwNpRioTKF2ddsmMKBgWQ1aXbsi/tSuS5P
0mvzjBdHfUp+onKkm8+taCmunBPqwkFxMaz4/ezTjdZUODiysrlwbqtfw/AOuxPJfvTi2/Qf2UNQ
dqMRH3QIgrhghsrioQ3u6+wao5DqOjnE4c5CTVh2EyCO6crDLTT4L+dktq7qoY+9qkoyoYtLaYNq
ZTC8dW3tSnjg6Ga9V7uD8MoY5Vc9W4O1Lq0zzk+aqBzdfJDZ4JNcdVIT9Kwz9Vpqv8qIj6Aw6J/6
+uSEf6JpBe62uAB0AWRgSLxvzNl4Wd6F6jDqnAa/4OErnoutLvTI6CH5qZNRTDuYTBmFyDXlr4Vz
nK4Ub8iRR3o0z8dSpHYG1h1XhXwaM2LCcteqoicNeztaWeVLc3o+1my1yUZVgxxnrCnZtNmuCbd9
TKHBFW4OyU4ZV8pjYspmt/3Fq82m1OkCx8kVjoqcrVtXbtreTelNBUzo8827No6Y4vNN5Ptdh7AC
e3fYcTeZeCQq16uoi7VRZnGZPQ2OWfWMIo8UxQ/0EWIKfcka7nJtGPENz14mlX2ti8R64L7gvKOi
R+7kqyvRwwJsG7sbekUWxSAqD++h79kwoaeVk5S12VHy7nwqw7py3Rl3BfRz/4eOtMybo9yYw5cq
uZ/al3xYiSmWh6dsSUcUl2FqipdvieC2rKQFp7rCnaVnb4OnbAOpdePI3Gbds5e2W6kesW+fMAS8
iXUIJDEK86vM9PdL/sMa5drkkKGQSrR2+SCBqZaFZMfcnfKzqOVHYN70FOR/8DhIOaT81B3GfNvF
xRWyQGaBUlro7cLip+nvh+Jl+BEDdDAimcWNKMjobykXxcYRCGQ0FbuIAgX8Dbf5VbQn3fyhOpmL
S/SOehdBgav3j102btB7KtBrT4JvhPdJkblJGu+94beCH3cYnzq12mm/4vg6sa/AATY1sgrjQahi
6NNDrX1r7CeM4XdJc1PRGLFH/4vcKDsju3MQtC+R+EMiuy//YE/qFqjADri9AJfgbfwx39SKuZ0M
k+Nc3sSd5gZfxN/KefdaSdamjt4QtDBN6598OphD86Nq661dPTLWYKIPaBU3WW+4aTyiffFUJo/A
aI362u4tF7oGeAM1fVSMU10bCHmC10YWJs2YEfMmHvJtXt6N9W6IBjdBbgS6t3NqbEg67aEusm09
nuBqlSZW5gX8gbTE3A4BGe+6Cm30OdKrFkWuAbRTK29a5a2I6HnI3dYfo72KLlNClVV26r01hVdK
420ibdqrCA9r2g1QODn47mdARpA4QbRSjaL31rSQcR+Mm6Dzd2Cdbkt8Ugxr3FYS8hfZH2P8TQG6
68L9iEOba0yF5Ipi3VSoMMTzTVWqeB/C7Us79OIBnA/KlS4l+z6bTrXU/1S6/k1o7wTBW8/AEPFy
kepT1UzV7lZNol1NKKUO+vXvodnCZShMfU/QrSMZFP/B7lv3/klNbzug9fEXByiQe9g3VOb41Jeb
wBx0r5MbNsFkj2jO3Omg6MDxpeXKJbsQqJJLUIdRkJfjqp2lEnUxKl1p+Rw6U87Klo+gY8DDxJAs
8J2/Lf8iqcVEwGBnE+F/xAHkzqh1vUxgDCmU/B3aIRjv1Y7T4omNtiF9GDq84DwuZy9OUrP3p5AY
zj4EEp0Q2rmoHXAQ/MVX+neceTXCb1vVbkveJk6x9wxu2FhgeVb58As0RqIf8AOkrfAZEDK8fJ/W
Dqum1exUNLVQ4kWdO61dZAmUnzgQAqNDKs10I7S6+eEXEbmy8daqTQsOkJfPMLsfgD7rVjha6bEs
YRZpzS89p5f3mle/1ebZMF+txt8M2jHOmXHUrNKT0Zpi4hvOa6HNo4Mzfm+9KQ9d/UvBDdO4RhQ8
7t02OlRa49Y/ouSqzk+R9aXsD9SM9a8DfZte2ybe9x7j2Nh5cbzALaVho2nUMVdJ5UvLBotF+iHI
0yNjNXtFnd1tsR/TY1ppu44i66SgnpS9YE4iVeqT3n8vFEwB0ApC1QgkOwpMWMFgwPldXyMvLl7H
4inohHAI4F90+cmNYYhSSVbTo34Xda7+5kEmHwkOD0Hmpv+0oas617JHrdIFvPP5qhYX7PwCPh9a
TNNZIDJYk+ohuMrQqrBNJeTBn5T+xzoqbm2k2VUfT5Hi6yET3liHAQier1FuPQRezT2xUZND19+P
mCxXm4grvceEqZmabdn37phPW89JV2RhFjOO8zefBZSK0486Ko7pUdM2DVJdKIxIP71+02LnQuFj
wBlqV39t9df8538/5Ug7kulgcgc0dzbl+ehRuurI67iCxJQnp8A6CWEr0Hefj7R04AMPAieBaCGg
idmB75u1PIa2kyI/D1TgewoeNaNAUW3MOtivWoMsjgYQyTId5vVDyqjQsgKPxYSKq4VIqSh2Dje6
MOPwQJ+udf8XhsOYnCOf3qFAQM2m0UyVaLDSOsGfNTwE9pWAunHF6GgvZLBTV20RF7I3xoMfJ9s6
5vLzTNHMlDJT0PY4dhYB0nPiXQ9FiRTbySHYMP2XdYS/OIJme9Oi7s5glgMzb66QM2HiJPVJnuD+
iTpYfQee1TdRqlXtnQwLttoIG0Zoi12WIo5duJ1A3oTPn68hdaGIe/EUs3kuMYDX44ynoBwdT1eF
tsHITtjkMslNHKGAdpf6m7qk+pltodgLw8Lw5KVQMw919FQi4gbodI2T9K5b8HFyWFCic6yAGrg8
uGo/Lidj0NLjOGj3KnROuphVSnPJAIJhS19so95MdbmNeUwBT4pMNOQIgvudksnAcps7M7oXZf04
um+88pD6MEmTurwKpvhVUqg+pV/9wr+L5QrRQQjRd8/WWkt+cQnrKJFxCjhCt/HyHSzVy81UllNR
OeyVF7nGL2EHVwwrVqEt+PmHXFy/Z4PNJqwtlK6dCk56tmaMD0tj8L7h3VBl22Skx35Y3aEL1TWM
DNCCpLVPuXJeI6fbMLZazevpcrgXBw8EpJSu3OfvtYRrsOjgI/hMBCgD872cRVOOsyTT0uRIZliH
WD9iXOzKr4GPZZcbw3jWrrL8KlT2k3/Xoamqb1C/0b2tzvnUXq08zMItd/Ews1mWdKoH0cTDeODB
aEBuiy/lqUTLiTuGnNqVWzf8UjzqgetLW5tA0l+ZjuUHsAlpdNxf6BlczkaYWIPuDwHHoqaCxk83
rG9aBUV1XwTRylhLHTrQSEJuRkMB5oMUgl41qdL4DIa8Sp7tnIAT35VeI2qm6Wb8hmj1yvSK4He+
688HnH3rBhGs1p/85Bgbt3pq7yflDx2RckBITX0CDSXo3tLg7c3khaRt8tfEqRdn9+yFZ58XC8gG
JT/GF0x7PMtcYUlHxKQklGTj0+dvu7Rjz192lglIQ6QNuJKzlhA1nlwUEBDX9JINIpJVjpTQytdc
Ho6Yl0OCe24uPK2XqZHklYfTSbsRuqytdgI2DSyAyP5VlY9V5m8/f8EFjiWWEiLt/d8hZ2/YmE7s
tKmDYZME41z5hrlgCBS3w/KkkTeWfDBL9Toe2SbdWtK99razfYJAXmuXqQQisg/3tWTseVeiX8i6
llbtC0gT6FmtvK64KuerF56Mjk+qRkQ2L6qnWeyneWAww9bBj8CV5P1eyNI7xCyieASJzsHcDgYV
FRWSSyDsm8A7Ol3xxVwNDhcfxiKhxdpSw9djlnTYtjDaqITZ37jDuYeBxc2zOszSjuEgorxBmZFR
ZuEDSsdZErZ1cewyAyF9QccJ0LX/DxF1ZX6X7lORM6vCAYArVfx+lsz4SpCP4VAUx1qy0XNqDgI4
E/hPef46RKj/Bjh2Zq9TXWz5G5G/Y85H8TUz2y3Rmw5ENk6alWt3KbmzdUJirkFMVJjsy4ca22Qw
JzUvjn4CHUwPKPQrG+InmrkmUCOzvwmNYKvp4zYhGhFkXaji9HRW5kacTLO1x41gQsQxgBgBQbx8
jDbyAT82ZSHAFL2Ef5WEKFbsllXr2u1Dqnd7wHZ+Hu1C/CWntdbHO4JpPjz9PfxLqWjYH5KeiTtR
Kjw1P5aD/XWs4mefc6XTHC5Ac69RNEzz73Xwzcgl2wXVjNgL54CQrysk7ZBykTT5G2Lhe2sUSBTH
lRAPNcDwgCmQKUboJbdc8IoKD7z+0AwPEZbRjuNvbeSejfgtUO9yISajWXvkuTYWSlya5x1MPnfM
f/X5XC/sLCwcRHldF5p1czSXJHu1xjWcH4Ehe9ULKQI7K0M/4/Nh3mEM8zmF7opeo8jxPgivJJ7Z
+Z6W58eW/KDsfunYGOmedug41YJpn4f6wUSFIym+1xKmNsZBUfINLc+t7yETQ+6gI6wjJEWGU0JH
00PbA75D+1Q6lCH5yR6C65VHXggJKbUgoYc5CDJdjjgtznYo93dX5HWSH4kMd0PbA7PrVISZAxa9
/1D6xTaN471EMTnFL7WXXtLOoPiFGwOt2UrZBZiD5hM8d30XYVLHbge36W0UgL9wYR5LzboCn7wS
dbyndh8n+t+nnp0rTd+reafx1BTlH5JSxQDiNY7gdxeHtnS2OkSEJn6IuwdqzW7S4RbVqTfC2M+v
7wPKSngDCwqJgBvHFMoaXzr4vrKtiR2C7PHzKV44b+HZUVuAl03Ibc6uVGtIx0G3qlyUQ1GnQpxh
bHc2arPqGoBj4Qa9GGl2osh9VsKHKHNxm0XqG6VyxC7g+ybDSwIvYlg5SBcOd4YjxCfXE8Yys4uk
8tPIxN6R1S7fjEwvJTn9AORxbG9A730+iUtJr82W4qbGwAbbnFlJ3rEHs5aGLD/qnbrpcMW2dxN6
1CM1hk4N9iqUDDkZ93Z0H/Pa7JXE6jad8jLgEQ5AQshop3GPFzq6gmGEiO1af34p68EmjjI+CmsU
kub1S2do7CkcWJOalH7x6IxISCCl8XQvOlPCnEXsk9FCaZ1ujJy/OH0KgHdXORgzs81r7WlybiT7
zoY0//nkLX2o8yebBRa6XQ+ZoUXMHWV/9U4dTtz5CJWP1o368/Ohlk7a86Fma0KTFZpSbZwfBYKd
s806CUpS9/b5KEtbiv2kYcwDt/tDSqUaySDjgZwfA+cJpBLnuUmNG2qCnq+su6WiJCPwSSkFqwb1
psvzERyuWaS9DeyiPg6wEfTppraJUGgloq1g1v+QWuGrTbQimmoZ0cRfvKpAPqoKewzY1OX4plwr
XagzodC56eVjJUkYinbWajdlCd2CmNu/I80yuVpWi8L0JJpewSOiPFWhwEfCk+BhepYr5W5E/tkO
C/xGgeuSJ//3r0kVj/sZtAmuuLN1M3RV52Q1wEQOkjJ+HlphCSIcoZFy/ZuR2KKwLmDEauIQPbvw
9DxQCH9lwBEKMLrCNfDBggHuP62GWEurlNTi/400jzqArEpdnzMSQp8Q+GgFk5dStlpdpO91m/l1
SJdCJ+0Xmu7zkVJJD2rb4tNljbat7a+OjY7Dg4pPglL+DCYqAB2qd9FvKYSKDDuqUd1Of1CkbWwP
V4mXucGob7T6Pm3hAfwuoB6wazF38E2K/8qxN6HBtLnbkAKSoxChyHR7w5VQZHGrnb/FbAFWVY+9
/MhWi3USATTjXkU8PAGU6VEr8LGdb5u7DAXXEavDsSEDXysmsNz4+h9mUqjXiiYUchWzy9rR4rAu
NAC5Rj7sozbYGWO5dSLNpSp3aJvm6LTSJqRsH6ftXrWz7YTAybPlPOhluIubGrxftM9iZTNW1ra2
dsYw7WL/qwwIPjMqmJsnSVICN5bozsH9TkOEUNMnxL63I1KwvF8zxlc0QVy6XhTTD7He3tLNg41B
lXTajs5ONkZspuJ90O8bVUdUt97WunIbFe0x5oOnqSpsbVLQjnlW7qxWcpUXvaHPF9iu1t1P5kGZ
fjelRE2+dpXB3ilYifh1fz0SEBXNd7pPmyaYXNWuD47/0hPjyTWXV5B/gdEn4qkY1jCOu25vtP+U
FZEpSHDkARNc3QrH30vJacLWQDuY2jZVv4dfMG8sSPQIjbYtgARUF/u02MSht0+YyDyuUba8B2oK
/Tjm/+PV3tWUK7vK/mJlrDpxdXeNdIi57jHm80nPhfkSmUUto54LQKJAjH1qnasKbUfdVPBYj69j
ud0X+N2hJ277L6PvuOBldXxMme4EIW3DQwL2RGnAxUvOM8lKtXFXqt13IoSr0tF2lhmvNbjEXTFb
XEgeYLyN/QHAgjkutURjvAxrMEYQQ3Zp6LzmYeB2Jfll8I8SW8Bmdk3kXwkR2hiyw2rKuRAfIscj
C1ILyFiu6cujr2gy03FGoFS2OANuGkye4RCTeXPWxgMrcVUMcyG7YERuTVHAIumebSetTeJcMeis
FfY1Hylx0q2pnwb7hAiwkroOPJOcuyRMESwPb/Dbg3FW7mzKxJ8f+u/Nhw9Tf/Ygs9DYDBJzkAKw
AkZAhlNWOJukWHfiYdqEV45Ml/dP3Mmiqx8mzVU2NDcsyLA9FXG1S5KYog++g81LFXj7dvhjFK9x
0D18/owL1wVNJTIwnJq4A+e9waiIlMDrQAeSJyAWgVITnG5VvleNNSDr0jo4H2n2VVS10AE0gO1V
glcyJV1+6YenaBzdSlGBOr2sxxYLx+rFu82mX5Zs2QsnVl5qpZshV/eprbjVOG460ScCHeWZknDJ
YVN3iJB8PrEL4S9oF4TOhQwx5Z55+KsURlZafHtCKBGHW2p9LWTqsgMikZJpffl8uKVEgOqaagkR
Hp2cb/ay+hiFo2qBfxnlO9rJEaTVPnusGurTsinkr1H8uOX4ttSdJl9rzd72YVha/r5qZG7qiC6Z
/P8hZbC4vjj+3iVf0OWafXXDLiopawAbwbLcdsG9F27kKbhvNA973Wmr9ofEcQ7ehI08ZDuOBA3Z
A+IiXar3Ou8QStpKbLsgYwiph1qJUMbBAmiucTqqTS5LMOWOKHSJghdg/chQjgiFi/i6gypeNs5W
ZjqgvOayLVzJShMV2thee5TFRUIVTAjTwEd8d5E4Cwsbw28yewTxEdJHiIs3rXH2kFXEesE2pi0a
lwqh+FPZICjvPDWOTgmk3YcD1gfZjZAfSLvnlZUkot75qUWa838PJS6Us4dSwsYkMKaBbxTqjs1K
SxKEWJg++sCqrEko0xaFhN91Qy+Ck2sjNAbItnKW3eePspR/O1SIKFWCBadDMHsUO4EoPqhTeiyc
u0Q3XScEIhhdD3kEvu8ERDVANdjmOuOj6arpimcS3l6eFx6kcRtSI/TcvgFj4Wm7xllJCJdiR0fY
tCO6QmKIOcXlTBVx2qMTLOd05v/Y1iaK6Xk31LbBH4S0wibjxuhizU2Q+xryA+WJdb0Zsa3nH8vG
jRvpAZisVNgvH6FB3cxvxiYXKBLauVu/MInBCiyrYSd6b+D6nFzb2RaC1BFa/362JcKR14gbS+v4
36dw5Fm+qI+oVTpGnROoCixLWD957/c7eYdJcPX5qvg4GGwkWpo4J2O/gezC5SunUh/YWduk/+vW
k7MJuLZArort4K1uB00cUZdTfDnebBEmtZ60al+zHypnG5vRZpCz64C+rUdKng7JRslyrN/SjZ88
m8OpkSh5UJIuy++Vrm2R39yYEl5wVPmsXub6j7dWBE41+tJP2b4tEEmF756aLfXBXwA33TwNDkMY
UxflMCgRcFPoTjXTbYOxKWdEFxibJhzuCXdvCr0jTZHcKHRu6uo+soevZazs8yB6tXt0pHVWf+pv
O6HxpeduLbNvWtXNlWsY1lvyAtV59A8hyE+t+N1gC4CS324qko2s9K7UDK7QcruDkrxJtOhRh6TQ
Bhbvj36U1bkG+57rUxsTNiGWVkR2KbaIlMJ8LMPBM28bCw8lUJgNFBkouTuOMIxrkZFh+76Fvrot
EsMNEvDusajls1WsjCc9+PVXL/jhqztBCkfGxdc4gCi2lCo8ZQxx6jtVprkPggG2fhfvVEwQrXJw
mzLZ216zC3UN5U39URA1S3TYG+GwZW99FDJGzXJVSd4m4bMIeVMr3+Cts9NxhMhIYgbE2WFZow3+
+aL9eA+KRWQi+QBVEBzEbJ8GURR2Ay5Tx0J7lsM7AiAmgvslIPv9fKSPcdbFSHPxII8P7sOITo9O
VG+icNdP3/zh1Le7wU9ZjTdA+P/7AQWxDmse8FfcHJf7cZIix6hkXs1Qnm0JyXX9Oe8L13F62kp3
WXGwohULno83FJy3sxFnsU4HY8Ly8oLJbMkitWhL3ZOFKIrqn7/aArLhcqRZFFc3talVU8lZk3hu
hkpAxT5tHWuraQcOUnHiWN5baq4pxL9fHfNDx0Cmg4QJ1iyh+eWkyoBME84WcE3yyXJz1jjgi50o
QJj95BptuU073S3t+LsuJw91qroAsa4U6yuNxLY8NYFJgPeCsdNhaMN9PJTYYPxRNcSHOIN8S90H
FUBH43oEWU8LEsBWUWtHSumk8caIcn/jds4PTw6urEn/mpcAV2iotGGx02JjF+JTg93HoWU2AMV6
yusUrdz97wbxH2YAvCKpCTYuZK6XM2ANgzFlQ5oeh7RzWz3bNm1071sd9f72R1AdZL39J2pCdGDs
LVJG6Ptoh9obN5L5rJsxlgvTI5FKRNkAuUXI1CVkalwDJgSPNPL75JvWvQlL70bO8Y1ytoEnuyoa
uUwgd0kmGxtRF8jq2h2d4ovwvZZD9UAGRb1rIG04xdOdUf+ws8A1AJhoRu4CC3R9FJz+ZhH+OxPz
amw5xD2GJ0F6DH6XfnorR895aImzFL9EIyl30AOFa+jKqEvnCLvZQjySePmD0FCtDrLZaFJy9CGl
VOFrSSrd1P5ew2y1Sup97XtunWZbCcdd+i81yg3dFWGOF+6DdtxGzbjz2Bf+VKycNwsBPJvyf0g7
r+W4kWxdPxEi4M1tAWVpixIpijcItkTCe4+nP1+y99lDQRXEiTlXPd09rSwAmSuX+c2nX7a4kOkZ
z12f8D5m2mJYpKkdEK+HBKkes2ZhLtp/G4kTo14p07h2tyn3k12t5e8fHi9/7VFaduIlCU1LEag+
pcpNlJnl4BhgzqonJ38BpuMaz4N/K4Ch8484uErk0TWtdpcTiykwInYf5mr7Mis88T7L/jE6NsD7
kSDoNoqqXPFVyyq9khLsmo/VnN8paF2oE+ZapLVff+ELg2Peo/1RnBoyvMdFGDV6bl0Q1kCfhxz8
Zkw8CK7RZjpWGYSg9DmmR6f2ED7rdDC81FRdpWy3cvHqa99yWb1TwVJqbP26vB4KGKgB0iiC9lwU
iNo4qZK5WT7/nMvHxF9VgLu0O7EOgK6JY6Joqf/55mvbqeqot0GAkZAJrS8B2qFlok3VlioS2OTo
tys366XE8/Oai4vO9JXBijSLNRGzljwURcLm1u9EYi/V9srXuZQwfF5s8XGQmZuy0DRTMT4jpebQ
c8kxUxRXztf74NJtCvWQZoWmg1PQFlVMZPhF56s6j6UI5zrhBY3kU0/P9et1Lr6+T+ssAnogWXUy
dRyWujlhhs4HSzI06+CZoTO/ajcrNsDyaH56quV0QhviQeUWTD/mxDKOybtW+sURBGffOlcMflwu
BNypVwcwF5g7FhxitAF18DV/Q2yYV6Rd50ygIaVwlyCpwy7JSDWRHc3csLa3mbRHbQN/QpRu1bgG
ZtMdRRfG795bMEBfv/WL+4j2k6PKlvO3uFbcBnXVDuDjU3qP7Fpa/FVCQU9YWonLFxQkeXBD0U20
NpgIqYsPnOuVlIdaTTTEcX0MjWtH7bc1nDw50AF4RCepGD01NrZyn7mpiRi5iQ16vPGtxKWTQL6C
6IqbJ+F9Xw1XSSbj5XgTTv6dlbbnsAvuLWviru2OueGvdckvvSa6QQ6zSJQH/nIO8+s84lVp4jU9
oOPIibPS5GjHVz7FQeifqyQW9TwqhvxMYSllMpXsk3sN0PR63nnxYkGaDfkNqF/w5hYXS95reteZ
nEmtPDPqCVPZpWgX3kn6mBzoeXsqgZeIIKYRk1l54hIRNx+5nw8CIC9ewWLAf7XoQ2Brh2ENlNet
0r5gH8p54wgKeywn3qzzFYxL75JeMrYuiNwxV12ErroIq3nWZ/aB+Vxr1S2y3DqwZ40ZSm6/BZrz
UJT10cRo0Y8B7kyhV7U7xumxGOAAlwGpMsEZbWjYJldCwdswyyvLJwj6TkNH510IpZEgbAKbajWz
9nXIg5C3yYLDC3ZN83fKwJBH8vfJvrBwGC+xIbHt3RD1J2cOcfNOgIXL1sMwBwiHupmiQK97mQzc
z785UEuZCfS4YMSZI+xv8vAMjkWHKK0Jl/Xwttr1TYp4/UZ8ei01xbDuiFCdMObJshtZv7XGFzHb
KfRjGsov2OfGyCNJYYXCjpdVuReF+M7zGDoMCpQ0WusHQ4tvFOwnNUiRPLiW+pPo4aiQDuL5hkIq
lgyXl5kq9h3dsBpV1rA0Dy3EwIYiOPbDXRk0rkBuKtFZYKUmP/DUNn3q1Bo1xeteetB0ry3l3SgZ
1ylnzqQlLZp2jS3fOkqKahj1eHmKomjfMWlLkzcjk6918Q7kU1UqW1Lr8Hs+565GH4lZzsQrtfLq
m6w+UsoqxZOW9lsndejRpUdywkHrd3UGYe79UMXqodPaQ1IEV70i3+Vx8NA6zY8KIYtUwVs6dSep
+/517LvQFGeu4eCvJeCGIgT+mSVoaeOrvSqzEymaIqjsDvqsHX0UJX9vHfCfU72JYttLpLey+GEZ
xY0AmpmoRPfvWmrfTVZMStO4ga6u5BKXzogjfCrAg9Le/Gg6fcocFcmsTSfnkuA1milU/+Ed3FD/
YUqw8hIu3e+fl1ocR4splFx04jhWT//O4PQJ0cGN2ORNnHk2RRCXcTm/jBqkeHBDlXlsUsYkazXd
xXJa6NuhBaXBAVtqT0ZDZee1iAwALgBaN/P8LKnwT4Dro14WTfpebXxE6dZmT6sLL3Icvxgqv7fZ
CKjw/o+xHMETlUWoyHQoZtgvc/TPyosXjchlCvL5aRf3YZ2MbZ6Jpw2VJ+GXRFsW20Lx2qfK3pDp
g4ZCh3BTIzTw/7f0MvtpwBbqSs/SiXwM/NtMfRGBtRlucqc8knLNfnScyspdlZG+GPzFvJf+LBxA
muJ/HrlUn+bOitnYQf1m+NHzPBg/VB5SHYujsBTHIucoDU/zjLV4/iSat2PcbDRuVCJeU7zPfeGJ
aqn9uOtuSuAWRf1O5ngvcL4tWEsJJb/sQUrLYwtlVLhMRWwYJqc4PyYI43ga5hMkEmZYX0uRgfB8
chwKGoNqchpjpivAH8o4ObsGUdmRbzPtbWTfU+zPabITg/8wv0uyN2EUGMz+YeXTXEpMP7+gRUtJ
iWpTKfTu4wwASpcBQGSB71myO3Q3yGw4db4J5MQTU5VVX/ILthCWiDr/+3kWiUWfGUPfB8NH3AGn
KbIbzsPkkyXkrwJ1TgsowFuQ/paPaAWTOHHFWZICN7d6/PpVXKrhPv8WESM/xUBVqyY/SUaIjYrQ
2CMEitqD+TOGWqI3261xRS8GXQVdIbRORGK1KOAaOZQkOWjTaxxN2+xGtZ64Vx0ElMdupXuFv+/F
w/+ftRbnwLTTYfYt8u48eB3I0xR5+yaMiDM0Zr2BW0/wAPrwobcf56zBCUHaOvZv/p9DnW2a6rqq
H9ty9mRIahGJROrjx5jsJRUnd7FTVTevlA3Z9h6HwAPVYaK+j7PhCsA2OEs6vmAu0dPdZHQ+hlBF
WuisSZgOA3wQSiOKcTOm74K2VLXxptrE+iNfvi+mjT1U+5rorxQMiqcNHlLqzLZosr04LCqKSBYa
+EBeTfu1o2uv39gsISrG+K0c2h0Q7bBSREN9sinvkF0xyoM6Ps3DUWSmKclPi9fIYJ/FlKRttX8I
wAKdytxA0TJ+z5mCuih+iCybHAScnBa9ieQxUXD2xjcKcismkxgp0XrEcknkOtp0VpxrQfDMqcSB
DM3BSy3/FtY7RhSgDa0ebMA9JE38l2WTHfl5QWGQt0Wo/SL86Xi5s9a4u9hgoTuBPRfgfDR+Fhvc
luO+aEsOm02TIoy2du+7MyhDWYY7bA6PAuMx1sipMHeeJLiAobEdrXJXahmqMtaJlDacHy0+SORD
MrP5+C1SJykkTcm4UpBw3DhT+bwOjLxUqkNElWXyd8CRS8omDM0BpkjEQemE3BvfGLAU0AUqBwzf
V1Khi/nJp8UWp9Lumsnvyzi9xoBg0xiV12UuJUu0Vp9ewJoS+z4ttDiSVosfSefA2mulG04hznMw
C0To05AAxqODe1EaaRGTmotG+9fBbu0pF2G/qqUsNjKeUnLE4gLSxvxq1XH8Yoj79IyL+J6R7Ofd
wJejbVS3Z+zgONYZvPs1U50Pv56/sptPKy02d+/HtCUD3qbsFyFYzm9F7m86hHf0/kkQrrLa3skj
vdhA2+mO5NVRI2oGsX/qLt4Bi4nm+kpOUDnnyqVeStEyZIozDci8NpztV2gTmUGDOTvb0u9ECjZD
/aRg224mmZhd5mRwwBHulcoUgya7re7Jo+MajWYD1nkExqffBUARKwNvBvlsACfhlO1IHgRwOyS4
8T9pFoqwRPYrCr48YlgZnTCxSBHHkQ2gBPzLSH8sGFRCyBLDl1QMfLDqNfQNjmqtXn30Zuk4lnW8
oR9/Sgnr5ozc8vzSjRnmDh2oFglXRejnlbz7el+tHdVlZtsmoy874UfjAszINO0ZhouH+lAz/nqt
i20Jx0adGn1GbO2Xo766n+xpxuYAiSL8XLByB2wkwmfWWpuISQSlrEkvlrOUUodGeKagweOhl+Cp
VFFJiO0bKWCZPKFAJ+p/MbsRwN+gex1zeSsCmXCHcRgiqg0lMC4W4wq2/mKX6vMzLKJAWvS9bOXw
WycdbmmAPR/br+54HvXdMH7y6mwMpWUoRnLH5K14rdIHBKd3JaBTCgZKxaA8W/4t8BKvG0DVIrpo
Vy0yYvot+ZoOBOXrt25erCMEplsAPCgWF3VEafQSrSB+sRXDdaofxlDfzFp21dj3VBaq9Jz40lHC
2cwMAkaEQJVr3EEZ4pHZhkp0a+s/EzM8DNwwdX4cTHNfSpsRud3JcI5S+jy3r4Z6pHcR7jTaJngq
qMrBYNgp2YFbmG/p9GgU+qHLdXDrtmsYv8z4p6gemCYLYL6unOWai+1QdrAI81/zvbhL+a4IMCgH
IMa7RkHR35k3rQOkoC43gQGQV6NrwSX39cu6gMkhyJNVCtqTBahKvMxPSeWYhzIBHH0OdCqy5klM
WWZ0JEv7JFFKiJtWVAr96IUJFvbgE8SDrPyGi7H+028QJcCn39AGjRH0No1QttlGU2cXZkNjqG4B
oY3YX09vNJu6sBV47lNP0k3FAi5YzBg7uzyu/BrR5FgEam5yBbF/5sgYdS5unpoiNI7GnF+j/Tbu
RCJFpQUvQI7LQ9a62NGvKX5d+gh/LLm8hUw7LyT8AUTyS6CH0Kwa4uU/ZWRAlBb/5vhZ6HhZ927l
+cqJuRSnWN9AvRsIMLj6xQdInd6QLDkj8RoTdOgQ/SPDVd8FQkUk1Wi0izNMHm3k96FVe1HhuPo4
eLQnCaBt0gKKRxonNoVpl8G/pGsq7gyf79nF9XfAVhW1u3MCRYJg+tr+uXCJ8/NxFxeMTh5i8frq
UZGiauYSj0EEm9nWHrgj72ntFkmxHemNa+qNeHkJeBYp9kDLYPrZBQ4w58fViv4CCI9bXkHpRpA1
VeXDteDTbk6GIQS4y0VfFt1Jh7TdELFjJd8XyjmigHDGeCfntDfoqYLsNrS9k0PsZZ8Z00+fA+cY
mBNDNiAN0ZrH/wcCxcUd/ukXLt5XlWZlA2U4ueZTh/JDGP3sC2lHegD+LELJb+ievK8P1YUT/sc7
WSQ/g9TKczryhUqfUQcFyJC9lPXjurbG2kKL6z0FNiYnFgvBjyJnhHFAuRCead5//UD/6lP/FSY+
vcTFLUNDe4RFxy2jKb+lEvQwWhaN9T3Ow7veqI5aqmwM29rM7TfACJsK0ge+36bmatl3k+xmsm5D
E4kc53nWn7C3QAP2OUxjpHrTg9NkP2z1pVKrrRYAT2T6neexa2D+CKcCzAB/+Na3QteA7W1Jb0LH
p5WA1tTylsJ0qrhdSDg67UaFiJMlbwVpOhx/5suhO8TFXtHdoC5vyesDKwJJTM/I1J+zcnyoJ3+D
4RXoWvjsgsmTnobxlHL0SxgfXPageByaUFBpd3n4zoA16wTfLeVUm7SVaOoPqrVLrZZ5ASEsexfx
XFTA/DF09keY1bL+lvqAccLK2MiFwnm8CQCjxiQGaIgg+vKgpcSYftg0DL8E6IYs1Gjvu9ijSV7w
3IMybq1xo+VA9dzJjk526yENti2i5zG4F607SkHSych8M5utFdzEGlGBeZl9rmpMHREsrTF2RE2h
qG+y6Em0dWQ5fk/HhxwCi0PhKGry0hJuRo/ksaGYvGbnJnpVwVrz50fqa2jlrtU6GxthQwajXa+/
DKh6pgSZUnoI0NM0O6gLES4dRbzrq96L5nlvFd8kozpUIoHSHwMaB1PQeqaNrmrzqPmPEGAs/mZW
9R0NbmQfTfXXlF/hdLCprdFVBmxHp7eVzXwxIGh4jAoSCE5Si/gvDSCdjIY8FbxklZ98JzqKXgYT
WDTS+eJSiVVIY+y+XvZCP4tOPk6TGmWmaOv/ee2P1ii3WcGqhCEAD0V2D83PgmAv+PbJlmf/er0P
pOtfRxYRTxXwiewQo/9csK1x7JgdMxHFnmjMkFuQ/PsC1ui/U12K7kbCxIM54NcrX0qiedT/rLyo
2XPAYmY9sDKwwiy/x2scrP2+TBqstrpz4F/POpM6Ghf6aNxk83NfmwhLhQjdWp5IuDojxhPyRSSp
ViQfweRjdGNiIfIxTNWQTKqraq/cf/2zL96ruoYzJ2ZPcDIW90RPh6ZvFHRmmmyby7eWgYiOdJdb
txRvX690oSoDs/6flRb3Q9ZVNjbd3JkWlhdAeijGxpPPtIk5GbPZrxe7nG59Wm1xSdiVFKZ1wmod
Uwb4uoH8ApYjjB8s/1hMQsxmpH00B6PAf3JNrSwvttlf2/DT8oubY4L6NTk116/UbEFYdBp+RDQl
oWGr867DhLylxx/v6eVBN/967Q9wyt9rY3rKdcxxNxZHQC+UEp8nbq0CjcFs+p4yCXZaFaPREO4d
w104qGoNbRoEZDThAAfvxGqQT8Wbm8lBZWObN+pcL2CYi46Z2LQrJgSfM7dwwLcNyfVYaccx3trJ
s07KRXGx86ff8QSl0tk0EHi1va0Nrhp/V/xgg4jvWjJ4MapAf/i/T7g4alPUOKld8nExAyVxV5Jy
a2PyOByb5IrJSBNZcJo4PhEYl9ETivUKmWydQhefTqLxCD30v7FWJyn89KsWVbTlJI3SRBylKN9G
7ZM8AgdH3yy6iZOtcz/qV+t0rounF9gvCTFMJ2Wp/GCkagNVjBfhF/J1nOeE9F/o92E2G+gncUeC
z6jVbOug/pwesko+MMWNQZ9T38hKcPh651084Z9+zeKEO9ocRRKOy//DQogIWdzd5DKcr1XA8+UT
bqAEzNSUymBJaRzTSJFkvNhE6zLoZje3XtKkZUpL7YhgPG2UZqT+Jy2xaF6EWQ0deCXmmxeP+aff
sPjkWR+DyjD5DTCl6cmJm6Z5MRS2o1TsmBZUab9T+nfiTxKiA5ccRKmJ9oge+w99D4pDtVBGia7y
+wwlq5hmELkdreWU79W2jBVmyyUfCumDj2eKna6qNgP85Lp8M05zbu+MNHQRqamnRx3GQoPHAKOp
Ph49uoYyfl7C/wRUjB8mB9qdjozqXvIEeyAnWxzxGoJZSQZA9uwUr4WBXrke32n9Ic3T/dd74wPp
9FdUMvF1pIizgBUtzqzdzJpSG2oC2h9OBfJdCHeATpmAZwDBoPs8dzt8Y4USQDFqBwY3/LVkAvok
nCpHeGA8KUSJsQTce9bL1FMhzDnAR2Q1fy6LadcxW6nsYAcjcPP1j7+4seEz4e0Mbc9ZRtTK6OXU
78ePpKLRzlMgpq0Mq0kXKda/XuvyvkY6AFQpdJ6/rB9lSbJrXdK4OoLXGhfTmbw+Q4SZsoDB00TS
PxQ3EyQQkgUJeb/VfvnlHIrFTdQ2hKPvYlfH1VxEZjAn13YJksa+5zhROJL2i3GzqPfHad+jBLA+
ZLngoE0MtXUNZRm0Pmir/pm+JZPT+oCEhA5ce4Vm/la1unfKVZSut5E8P1uwUHraRlkQ34uqowEj
KIoAmldKOJ2KbtoNH/DBJwobS+qvE5TrY7j7zMVM840pWhj5rt2r/80O+fS7F6+sqRLTbmrxyhhR
59Ij4lsh25YDKXoQNG9XNsmF/ifvyRI8Wq6cv5Do9tC3cuL0VKYEFHZJk0Jd0G/yLvPoNMfl+0R0
SePmRPq4svTFO+fT0ov0gsjWqBOzN2F/C2aF2o3BZzQ/0ucQ1WEb50fR84bWDnKHh+9s4XX+0qTs
nVUm2tp7WOyXvBwSaR4a7lx5rz376Tfaiqn+GCI+UCo3Gh7TldO5+UqK9WG/+lcwA8dCPLAEf2nx
DtQqc4Z54vUT9ws58JJXOw6P0zw++mB3ZNN3a1uC6rUX7kRzcqN01hF8w4aiQBl/a3gSOlTPgsUa
KrVXOvO3Nid1chLsrL+Nm+AgWehSoKgQhKfQOolkRpsdhOX5D6ItTSaynijLDwX20RbqFfxBIukB
kekNpuE60qPTaw8hCYDN8FCA6+g1tJIbTADQkzdGFD7tZ/4CA93798oRPdfRfKnxnNWsD8D4B9Yu
fC2so0Cc1MqrYV4F91weIToNzn5oaCLmGv7idfiYp/5bofpbAZIr1WA7JNUuzBDPzf4pU8uNAu0u
hHhD9lGuSq1e6gcxejFwRCRgALb9M2Y4Wuu3kuC0i8lLX3kDdFgsobLuRZvhBgcjxh2ejrO3ND6V
0bNclK6a9bhEd+hCdyuB4BKsijwMqC+9QQeJh0VBJfmBM+cVlhU+vfRuz340lSstPzb2I+Y/c/W4
Kib8ARFb7kYFHLPIhyFcLOP1kEyDZGQQygFB6kFwnc/Ttdy1920lb1VjB8JjZ9b4dg62p0rDNfIu
O7q6WYubKs0iAWwQG8jMXun9cLcYbFQm3L4TfzRcZh0hDzRf7BqI4twdW/BxpW5fBahj+np9jXLi
USCERMalWv6hC7UVQYaL7VY0pmTw06ic/eXPHM6ykE+0s2sLExxbbm7BbzmRTOmMkknALIHsvvHf
jWBTt68iXcAoW4hwF8gKw4PEn3L4rlSWm3EZ2ExCI5Kkr6PipaD4+Rcuys3Ix1Nx1tHcnustDuRs
MaYJiAuvSslfot6i6Y2kAebuYssvdrtdNHNhSqyEs07n3Kb4A4bPBvOb4ncppRs1fzf55M4/snxn
AdycU15N+2jzgcnFlfExUmNotNeS9j0LPSfdz5OnmefR/KkglWiU90We7bL2XMCgU1E19/6L9/Tp
1xt/ntVc7xs7VWD3myjYIhpDwEELQvJW39OllO3za1ocw66aOjPWWAh3Pgx7wPbQ5pTmPW2Ndca5
CPfLA4iuhaMItjmWlIsuF/DNRAybcMxQTlQituURfxymvkLJNNyo821noFsenknVv36fuBuurL24
ihrAU+XcszY3oLAxsLNbK3gRiztyuaWpq6T5TSu/Ae0Wv2q0Trp9XZbRMR7Nqym/5f3AIQBzKt+E
JFdAUBWlZodg+2Sjw9tDVZD6b7r+M6U6cYarMd1V9JPn7930EzcSXd/o1VWDz+d0A5B0pqnLkCPe
BuiwDS4Y8tHaS8ouixGkPsn1QU8e4rSHpa14gMd3VV7eNgbiiBSjvi9vu4K5OMHEKIafJhgqfnEM
fMvvzX0Qnc3uHHXSnVIEQNPPanVIuGqA64jn60H9pygeMcGGYqEUL5KKuTI93g17a/C9Xtk4zTbt
N6Z5pdkHFOXZFv5wFmqqdYEUzqa33ClKPU3eWoWHE0s67uD+AAbPszMVXEbXkr8xRzLOBPk17dGg
cxSeAQDJ9QnmDC4v4iqd3gie8CtbadsEexorkYrAgKeqrm4cjfSphVA5xbZLRetRx2XByY8hdN4O
eFZXxbl+CsyHGsI1yp+ZEuwT8yGFNpw4j2N1AtawTavU1fJ3JzkoH+TlptoyicvPSvPUtjtcwzNI
adZ9xiC68vf54Nq+6HEhaJ+xKdTpijLdHUtiZX0P2l2iAR5KGX8HccChorJdoUavMGDQ010UXPlE
lbByI2efGzuDBxmvkurAKNmGsBfv8HewrMBl2GMYEwJSD9OYb5O0RBjyt274W78J3HLwxpqOF4zV
WpXPLbxzqZq8RoJOoieneJuivwRivtrK412Wnf0RmBu2ZTBgfP9BG695er8F5cU/K3vlnBHD1Qz6
IvNL/edQxYcSDIWuPyq891FXDirtrrYx7qGkfn3eLlZnmgarG966JUMN+zOAhcE0GrmP/EbobCxn
I3o8kDCQWndVbHvrjQXwTtspj+ARVla+1MD/vPIi8PcIbkRU0Wi0GBC8z7O/S6oNzQ4b9rzqjm+r
evmXnxWKgDACsrAqF6Hn05QzVGvcigbB9M4YG24d68VCZt1qz7V5w2VS4YJbOm6uHCiuGiic/80D
UwbSxNQ+isHF8qNWZbENpd3A08w+cgR7BQTzZngOGq8HFersVlYUt89fcfzTiotYqk3yQC+cFadz
2G/acAsmtS0RssBxDHc0t3wKAaiOWOltBHtmWPvE4s//av3F5iqtoJ38sCGWF1eK6sn4ipZeaQDl
OqIKltteDcta94pVcMLagy/2FqI76phLfOkKmPP4zfLvNAqX8mpiejZsVd2TA8bq6kugPmFiAsda
ipq1aevF/f3p5S9Sgz7M9VYSLx8om4YgR4k+nqfhy5OeunpbqrtpjQJx8eq0ENHBUow+oiN+0af9
XaDpncUOKg19Iwj/jDixN5qHu9A8fL2xVPHh/v6w/1lpkSB0vtIks1BnMFoNAPmPpDUPZvI0pcdx
enegzTH6deSbqdhMFbF0uDeVn/g86cxIspupPmk5SFk4AWPz1lW48j1+/fsuKLFjZGNhGUMWLXPc
F99fK/OOWheBjOAVzv70Wr0oDSEYJ0RnM2eIhGxA9unlqSoOebcSUi818z+vvfjuc1YH+FXwFRgR
1hhg/aaopRn600HXOljZZB8m0H9/iP886CItNKZUrm3QP4Q0CH9cxPrZ6Oka9ptsGnaT443d5E3E
0xjA/4g6Yp3tAln3ZuuhQvaSLYiwgQeHFgUj56rCdbPV7wbsRHK4qgaGbxTZTXvny15sjI8Gip+T
j13mo6g+hCG5gCAa27onNZLPhTG8WlGxSct+kzraXRbt8DpzLZO6f6CXqeFIOW8aOqGGJpFUJaep
/T7Ujfv11zcv5sp0MqgcBUN3KYfoV2ZSOk0i/MfwsyRThQtAzdAFDW9lXxp7WdmZ0sOkXkmKm5LH
KD0k933KQD7ZlmHhwm3VVC+vnU3MZBzNPJ2kis8Y0y80r2N/o+j1Vqjbda1XNMHZCXu36T2lTdwp
8XTztst+IcJmHIYSoR4oWIjap16SuU2208qrznkfDETXpTezPk36W2cX31JArEMP6LV4qsyb2QQ9
zwx1roNrnb45ucfQI/GmjvtIyU+G0Xl1eOqMlcJUufjmmDILAwcsy4zFmK9Ui7ZtcglOautqQKW7
PfPm3HxEHEwUXeW1RSeITAv3TOW+Kc6040nFMoCz6Ll//RUvQblxr/zf37L0yhxm1fA1krXr9pcG
4Fc+IGdE+twMW/N3+h4rN2UTbhhFfb3spdOLIjPVqI3kFxHuzxjqyCmIB8HJr6Ifo4Y4/fAKXAxG
tdGCqSyhLq8seOmV6xZrKRZ2QvrSI05K0960SgtwL+qMTM0xzai2sbzHJm4d53XpTvq82CIDCrKw
k/RKKA6oZ3V4UNNjH4Je6bmM74qaM+nEB2pY+LCyDfc4+F7pjHkouxv7lIGSbkLfncJ9jLnC16/9
Yo/+8y8Tr+nz3TUimpXEvIa+YIDu+vXbmAlNuqLbj0/kiRs5P9Om/3rVtXe/2O7SEOlyn/M6sJlu
LO5K0Ob5HmAMuXu4JlewstiSr2f3fWEhKwQpLL/larCILPRURA2jGd9Xt9XFvh2IJuRR2VVMehYb
OZd0089nmFdMb0UTcyKnR4wVjaC9nt9k1kvfr1x8lx7QQsuItgHga9qFf37CXpe1wM+V9Bqkos+k
hRQElTxKOxBXVb3y6S6d08+LLVLLudCStjZhe9KRpj4FelGbZ1Krct6P/c3qx7sk1kTDjlkZaCOw
JfZfGc/UxZUC3hchnRtFC76pIMcbUNNDuTf63kPScag1FLFe5ljdA7e6QZr0tgG4JoETkpFwd1Be
6dVhp9fNoQpeaaZxeTahTdePYqu/JZD6drxJ0sCtUrS1iLONj7I3ommwBfXQg6JA/VdY2ESfFe1b
Rc+6Dr/14RFSdx4etfG7VPu3c3ybV/7KlapfyuQ/P/7i2+rSnOaWKR4/u1UIDWRXm0T9Oae7oLzS
m12qea0Dq7h89yuXsphhPIALful9IE0uuW9dHhvGvtnwMzGsE3wgz1f6HVWXql1Le7W8Y5i/ddrU
rXykDeo3uaQgl3+ZP4b5Wph7FfIvLdkG6XdJHzZROa7IjV0SHBJIcuFOrjF/X2aMURIrrd2CKQ9g
+4cbZxZovTd+4iTvrPa6kd8a+cGYTop0SHyPLoRSr1y+H/Kty1yOOZSCIAQ+l4iE/3l+NLOQZjPA
fnG29r6+K5sD1Cwpf6n6me7Arw4jioj2SoCotn1mO+K3WRzN8nFKbofqtclgpkiPRX7q0JvTGi6s
bTnsrQCJ5E1JntMiI+jiVlJRATpdeW/WP2lyiEROQlILZKjb8lVkv9yZQLWYHmMFEOxrCDZquPKo
F4OTjXCKzr0nuKqLaF8GVQhkAPC4ThM7OAtHLKncZrnroL1gCw8VEAdr+h+Xz7CNPjatKKgW6jIk
GjUK/Q4hsSHBG7hioTBJeenGTDtdZZoPPi8pSe/99J+kT26MWNrJwcPgw2K6nTDSySBJJqm8MaUd
skQe5NPjzLkv52NDay06tNNRyxgWVtuqeE3eUoaX9dTAd8NJvHfH4HEIj5G20wBLqaJBFB3UcjpE
M1Ae7TEVlGXQPewQeJkvIVeej3lT9o0gI5zi5zLeNdN3W72KrReJEisQCqRIlgff1eEnPj/biEGB
bN0Xqryd0gd7sA9me+7hvnWU/dkcg1b9pTenwMqfHPx+mulZM8J9gMZDg6qTfTvq2fdOynEku5YG
3Nm8KdsNGR6LzjFFp6U3t1MOi6t4oDGFaOvGwYzeB19nJb+ETKROb3Y2bwlxJynOt9W+Gd0ev2h6
ZuZ8HpyewQ2BbNj2sSs72DIi8Hjv01+toOWgMtkH3zvY3Q62KnqGS2XLaBA8Z09HSHrF+7Sezo4e
e5l1MpJf9RzTfjy09cTcy2U+OZaPjnnv64esqHbOmzBKTWTZZ5hXPZZVQGeQKGpQ3JQj8vix7csr
IfLiUAeMAzIUJpKlVJ5/Hl+D48vXTgUffx9IWynY+8Euimo3at6jHC2wO7/z1OHgN54T3BTSjUzz
KRxqt7VcXXtNjD1YSiNfsWj50L9YRBVVFkQuUgFT3F9//qxKGdsiqYFUBSCuQ2RCxm9Zs9NCD60g
8V3emDLB/ESVBKbvHDP6upqbXf+qz1eqjEHXymu6VJr/8XuWN4mu1EkjfB31l5wZAnzC2u3esjdD
IPbg1m2GcJs8p503r8l1X6ookOIQ/AZNFsjNRboXlH0xOx1Rh8NCL37UXDr/LF+CK4L0EV2P8gEm
cbNWkK4tvNQoMZxyKnIn4fZ81OqjZf/DFJUsH61wzn7cP6STN5sQoddKKPFt//r2JneJgSkfWL7F
jWLHRT7pHeuqN7Xq0dhNTYZ4HpkFTRCQ5DW7UVmpZy5/YJvIjmwvenn2YlFLn+BuyVZyrdxhFEp/
t8DOMjT38Y/g+/yu964aXhftD+pXe3VzXUhTGMYJE2yTHu9fEX4oFaeOYiCLFcTPBjMm6AZb2OIf
ZYvXmjs6nQHZ6SoNXFwdyzf9eeFFHybGtgLyEAtryYsf/6ilu0K5o2IceiCMm2TyzIgBTOhOw43+
fZ7PebHrsvM03M/6ubWeNd/tjiM82BmDFGYLK9/kQmNQJS/H/QaVHOhhi1+Xpb5R9D5YtbYR8m/M
xJjtkICuZuUXd/qHCpkMf1Qo8vwZbSCKGoAbAXuBnShrT1E3/pOCPkCOAo5rWB4V9NjC/t58Xchd
Kh/Vz+sugm8Y9KbSCJCZAQFSc3v8VSJIgS4zKaW9DnJ3sDfy6na79F5BREDgAl0mqFN/Pm0825Pd
1cBmeK8B1m+qfODqtgEXqzBnBB9Th1KMOi4qJPFJl8dtw3UW8nM0w5vWXNoudW9UVXATAElj//gX
etaaUOSsAA8Nllva+wGGqLGTuCWFweqN9egb97F0Vf+jnaHfG/Nem/ZRvR/yw8rHEB95eRh4GQog
FqED9Bc/s26q3s/xG52Qh3b2sv5dDo8+icsPDAJ0/bpmFGg8li+TvdJF+GiWfLXy8nLpmsYZuyq5
9sEaGaoXM+QToV29Q8aGROwGF/NqAGm514ctuPC6uNGzZFuEb6F5l1LEdP5LBxKQBkgRh1emf/N/
SDvP5biNdV1fEaqQw98ZTOCQQ5GShpLmD4qySeSccfX7aa5TNgnhEGevU7arZFNWA40OX3hDVAAK
+93xxyGIoV4aCLbMnO8d5GZbS65VXMzqtokeVqZw6eQG+sLkgSwlRp6trIIIanCsLL4za4L20bwN
rL8zM3YF+iPX8HG8tDEMvaa4Nco1r/KlXAgTellXNWzxdPQhPi7rTB6EHnLKJiZkkGttJ4OlwlBj
q4cvduM/DFp8kq07IMiwulAMzkp8HPE3JXTTyuvnM7GQ5yMBL1sapyui83/kZcNI0bUM2dj2DTqw
mvdLB6pav4mjJQAkV1tHbwyR+RoSxWNMXRDy/oMA36FCANmAOo3CnQxpfIN8KuC7ewWL0pbMKO7M
faLEWIuXh2jIT3pLPt/ptxVkOn62KRzq/YHhxuqwNYZwU9Xfh+mHZ/yURpQTuvxkTlgzhbdOKsrL
Jck+yuUIhTfhFqNaIeFvALbXX+r6hOZLn6Ic21wj9EgxTeJedYvypCMAbaJwlz/36fSid87O748B
2mdVe42rH/Xk7fre3HPmTHWyQXBI9KJLSzjNx8CMIGlCUNGbwoXJs5eK8YBUSqdXgK0fEauLhMpu
c3K66SiwzdS9HQVohCxGDnGmeGPjqRdhpUSBzqBzaGG/E6TwfISOEJ0VIN5yVO4ox4yw3AAuTtSy
2VOWwN8W0w4zye9+Ue4GmBZIMuLjbW1L2KNBjsZAFd70aUpyS6nRLtAqbeGYD49FaEM8UrdTZ8G+
u02wziotEqlM2nQ9xslXmzzX5hsJcTpNqt2pSc5c9331pWHiI2SDlRi1dK6kUiu241ScCxPLabya
lEcbyqIh3fPtD2F+40wy/MA+3MjFjyBrb5IQ1Lv1ZZBoq3y+upfwwSrwcRjbLHEkwGf31hC0qty3
1MxSuTtrNhHTdOqUbGukJamifmvLsBifpSjZoygKnC3omk2bOJskGYU0IlmTszNEgAPjXjclqkZf
/NzGLADdL1iK2a9eG1zDLjZKvXbnLpT7iO6E8a3MKfEHMLC1usApk/5Nb02AZmlNQPYsgVaT6lYr
acPyYLrAKKgEd3NIINdpnoQG2p3ERlT8GvMMN2Ear0KZfBWEKyZ9dgJQmRDFPgpCtjpXy41CU0vH
iUyufvXU09CdgLmSq3VoZdHLeVH/kv1bGcFyKrj+miawCMU+G3t29gY2wM4qYez/U0EFeqz3Qjvl
f18/ff+O89SgVdl34GlJC4t7GdcAhMIoxpGUU5REw2+zauq6ECEbuq3iQA6SlPLA7Go2pyxCahPO
AcVA1kpZndF4+nw3Lc6dY4o6nga84y1Df9dDQOVKD2PVfhMby8qTkZ9AqEJO/XyUhaVoYPPwzyiz
FyHA7bw64H4ARQKGY4yeJCBn9cq9txBaMgpe4hrm0jLVto93sD/2YZGJ1oSSPVoIrYwV6MgbGdJI
qq+8kGItLHiVhhdFC2pxFOTExL6buBbKikIITX4Kt0q4t+eGsouV7At9Csp0e8Nrbj38d1op2maI
9ETd9w4zZ6/61lXPSed61ou64XQCqi8MnQUfVcDjO460HkjNOdTzQ4AOTwQAbuxu+FM1bcBzKXWF
ZiL32ptdCESMhAsE3lHa3WXyD36bD+ubztBxNFABexZUxybbcCLiEAASX6FtLUHEos3tGc99S9nT
sLd68Cv1pC22tFBkz91Ar78AeZZsE+lMvnqnWNIhgP4M2G8YCkE+gXECU2eInsy23HjjK1Ido+7f
pRVuI1V4sCNCv/BXOzZuFID88r5klCnSTH+wpFtff5KKeivTIe+RfS1oDgdyfEIimYAIQ7CNWlPH
la2AjnK1jbdeMm2yInxoCusmoJ3c1V+9CmL8YaqfzcFEueSqNfmjHoATiXfZEG05qB6g4d1PTrfJ
YdtbtUpYEiKssmtU52ip2Lt718Sr9jqUqX60DjmXhmNgOtc9KE0LeK25Za9TQr96fScko6YUj6Wq
v9cGDXw9PIZKvWn114luqiePx3Zq3CE1Dvujk5C4vDhm5wbJjym/V1oEXgANBPW0EQYgcGhi701l
Ukityv4O/rfN5FBJpJcWAS2i46Qn1ypVXLs8BqbzNfTKU72q7bxwugh0OnLSAvNBA/fjCvZTQzJT
XG3uiuzLULf3uTGS6/NmZbrJ/NJFn9snwNCibBv1RAzc5Pf9lH/Df2jlplpMRSFl26RiPI4xrzLR
lXaM0qGMb9NKCC3BYlNOqZHvO1WnBCuayAbBSOVYtxNGHZ8fTkvhMoKEsJwMQxa6KB/noW7svOMD
vckfola0CfDNhBvMJ8ioPCOEnqIT8PmQSwq84NhldOUpM0EVmFUYA43Sqm+Kih4QdcDIuNIKf9UO
Apwh/40no+k0KBH8IhxErMNwKnbVm6knIrxCKtAcQYB1KyWPxYl491Cz8zMKoppGPoRljp/CoX/E
rSO9QHODSIh48jpweeHA1qAuYcJp4cXJSfpx5j2z9K0KQ2Wh9lsZ/VGov3UOlqyN6v2lwBKRNbBu
IF69k8/9N4DrRWlcSFMAo3EqDPoo/liC2dLBVqlVVFSZQ8QZ2hy9CAURSMwO7Ma6qfNgBUW0MFc8
OjZnmkWBiPrBx0fHJHyozJKKHUkGRByEixCU44JGJQ2C2apI39JwbzEjBl+mrcxvmyDNiyQsqNWA
YKM1uFXIJWS0y8HrTwkWRq86UlOfr9G31s4srNLejym+3rsbrlQz354yiK0Va2GEKa8PIzKUz52l
bdR+pyFLnFt0Kct7cQY3W6B6dYLkBvobxHyarX2nXMZVEYhmTVRgdBofzLGGEcMHwg7l88ddCGTo
21vsJQJsGFmztVQgblQPLcRjD4CGvJdlUEO/R3lliyyh+BCMEgm+4TDSHA8bpb2RRRP8dzXBRS9A
LGxIDnJ838jZl8nq94KHPsG7yyTkRf1TZCGkBjqqJAvTehwKJ6nYbnPd+GbaqpCRzQLzpgqHL5m0
5nCw1FxB2orKPYebBrhxvp0Lq1VzmegRNANbWWgKC8k5WGBe+ooKApdaS5ZXtfdW+4CQild+V3PM
P5ECl35p+UCsQnORnSa8Vj7/WEsb//2jzXZP12Sd5ARQPDn3aCYIS2nA88QQSLZ8PtISgFn4d6Bs
Cz1e0eY+u3k1dqYaUG8UomMhevtIMaA0JqImSgdFdjtW34FdhtEvK35BZGdl+KWN+354ERm/20Td
WPsJCgpvfPiAGGMcvyA7fpNGf2WoMBb1k9B2hUZMpg9JXljz9NJtTwnEKNN9TBCroXIriLafP9dS
i4tpIQfFRMHAAGOWRPv4UVuFSt1zss+Bc4GuSqVCqBOiTYftDu1Q45H0Why5Etr0gvWb+8+Yc7Sy
dSwlag/wEXVuynbQ13AFC6E1oC5aghhOIKg47wqGmO8oMHiphcpnHFCQvCTTArCCGxfBU5Y0yF9f
Kb/AKH3jQOOQ+vnsLHw0Tln8JSihMUfGrJJYDmkZRp4n/EefqwpFYGLvg47wxd3j2PwXZUudnBmP
OJh7+h8QoMDpOdIsiG2k6Xp7cZAaKqdrWrz2HUIhiptXNzKy3dShPn/JhQPzw7izPRj3GQbKngmX
gJY+7Q1SWWxoRL3r83FEGDm7Rj6MM1tpmefI5pjiK8tN2dC0/n/J/JbAEYBQoAWaGGzw3WbZmOp1
Pel5kGHn8EimU0KYbwGnhekzBQ+8oiUiC9WzVtbJUtyqAx4nPRfqijQRPu5uJF4S3aD8cBe/5hSZ
pw3qkE66kZ7tdovCVnKF5fv5bC5x/z4MOXtTSeknq66YTrheI1yvOD4p5bWhSD8JD3vEIryyAeHw
aPrm3kQ6K80Bzb2d/TB0TwaFSjhLVWbvkjh4w7trv+JO3Qu6ToMtcj9JW36fGqKFyblvUCFN+L+p
i66ujCXeGlhzilPUzTFFmUNaIkPSorHBsrRHTky5ioU4JIBEMlS684M+PSckWkOBk1U+bgWdrc/i
TSziPeVHZ4eu7j9F1W9FuivKCGCg4WpGC95yV7TXIZYQWY0gL8mURXeS+p3bRW3uB1pIU6zcJsHf
InCUi1R41n3+jZZWPKkM65FcBm/32SeqktCMDAsmhQncOdp58WW1FLU8BPhXVQXv+4cPol1qkT/I
aXqnIJYsuFOUbQ//zVv8M8ScGdGFhpGNghlB9xMRVFSgV0VnV97CmWVBVh12U2PzFgyRw4HDZStf
idMXIg0qaP++xSwIkmtFGZsKVgM7AnFkqvUj2qL+6yoBdOnOsLlMZZv1bDvzjK6hVwx7loFqTBiF
WTXQ95yshj6i9IBICJHx59/nLcWYH6zvR5y9WhNWka40HSMWT7WKOZBhHu26PHpaT50tOca29zOq
W1eOtbPl/U4Vz/VgTU4aAX0MiFY6GZAWZYi+RRvsBd4/KvZtpxx8KlbOSTAfjKm9tyvpHqakQq/C
GJ3blMNAqZGW9sNtp9fbSgfgzYkDuxazgghYtLguYcaNv1TcimAzKkJllCwJiwo0BFQ0rI1zF5yD
Ij3EeXjSkfnvB2hsU37wIfQNuXxPAH6TeNHWt5ptXMOnU3wd3WrEbsz+tvZ0oo9sZ8Fnt3wKzIrm
hlFHfnqZ6F/aoMDo+dyXuncIrXOpXSS6RRWRbkh443XlSbavEYrG1rXUr2j3oCA1waA72DQAIu/V
T16BPK7cFEvBOOvw3+Uxu23LClerbmB5KCjA0UQ5Okq2q4XhbqCdRPt04CMBRkumc+29RJzbtvFK
xfZc69Gu4eciDql2RpQdUUfZ9bK2crEsbhRgL0TK/IVI4MerTHLGsfBtVpMWPEug18m3RTggJ5dV
nPXiZDh4inFpYlXtvNVW3wXFudRnVtrQwYlN/UHQjIe8/ipoIyaoVQwrTxnKFJMsesqWq6CRFxjX
Nh53DpC+FMdwVgvQ9tLXRKIdAxlM/dWepjh75rvr/TPOrnYZ+6qgUUWXSTlV6SUPXhUdn/cj5xRY
r6L9DQLdQXf280299BXejzq7OjIlrxpfVTEDrM7a9MK5a0CST66iSPu/HolSj2LBVxe9oTnwgcpg
k5UJ3SHH/wrJkK4kKQiqSqu34VIGJupqAMiosf3ZhwoQyOhCb3wbyaLcapf+bqJ6GnZX4fwRh08F
YiZR9VN8V6W+0Hj9/FWXEDYGrSkbzzXDcQx7tvmsxqwzuyNMk1X8zbJLV52ldotc7/Aj+IZoCp7A
txPVgjVUx1Lb4/24s9A3zibHAmHzFvpKEMRoEX2zv3P2USL6/BUX1g0AewB6uiYT/s5DjiDNkhQ7
Ia657B5z6zoU/hR+D4F/jXuzhJghU1HIAbHgI+idFVoUpauc9O3S9vYDmsvwUhGCecOwv1DChJ6t
PA7UpTzzQuEnb7gJgesTju8/f+WF4OGf5wDsMYd7VJQQ7CrFClq2btv8Do6G363lZmJhzA4BxsD8
UOWkovUwSwRtM1bQ1mGMyIGawVLdOjbiASi9DgBJNiWUQZCp5aYlb+8i9/MXXFo9mIIx17S0wKHN
BtfrqqYpTHQUl08I+kWmv/cRh6dMwfJJY2XlQHjDmf3xstS0yFiwv6VB/fEGSM2oyMoOCmDYY3nd
aLctyf8A12mwyvvcu+/Ahg2Sqm0ahUgbXIBAx1adRcET8WKgGNpPLHn2BQ4RSeWfiY03qh7vwiE+
O+2rKj1WurdN89Ft2XGhaqB8UH7RK/tOJ0ZHI/9Hr0D9RElJHjNkWqL7LkNsmF5VQ4E1+KohFTHh
w5eOq8LiYiY/e/PZ3VfqZdOqCW9e5vcC6pzl+kYeD52MK6LoA0Tx67rl1NL6pVNJaKrAOfoj+bH6
SVM7m6O++xnXeAqARUCp81Qp28naVAlaCJsJG26kiQNEYH843z9fXeImmb8zxz4CMqAouIVnX1uX
8j6xKk7lCTPq+lKZFFZOJhHS58MsZeaixfHPOLO5jRBzA/MIgYBSH2obfY+TTHYDNKAZL5n/zU5/
+sZ/0QdWEeSiHuyA4XVmr5YnUpP0Ha8WeacCh0jrDJayNl5W9ScXYn7wsv8ONHs3w8evEJgFXZww
dctDP57o4OEXj+Z2SDTjKSsX2VLCzIBAgXUhyQd88uMW9aW8jDWvh2u6mcYHebzmGMEIcZSCQnyB
nnxSX6fhng7sj0AinKKfW8ZPuWkcOjy4NfYrwXlsC92CetO3v4oY/wqawYjwtgffws3yV9N+lWv2
KjQJtTvk44vUNvspznH7fE0oBqdrL7VURDEICwC50kkn8JxlgZpZjBQR6aSPRFrBLtBc5Lw2RX7q
7QMDypIr05Vs17QlFj8etc83k3LF1Gf3mBe39DRMXM+oMsajDe72AhgnroM9KG9O2EotV/bCkjcQ
b+pQ47MxA/4DbNqHVm1aA4ywzu0CwFY4PLpGcdLCvd02G3mKd60CvaZG1apJN5NJ0b7DpSuxDpr+
gKRUY/9dU9kq6l0kkat0b3WRmszG13p0RtMd6DbBC7KwDVPT4saeTBcmLpW90Bggan/XWS6iBtd2
36P6u51CJkDAwxeGLsFjmj2lMf8jKonSC+g6q38xYZMoMvYb/SFsrcdxkI5Z0xyyDvGWWNm31PTu
wuCvMYT0fmd0VzojcNulZzF3QS3fSHV3203ll7xFBMj2tiXio435WNaUc1oNQQdY9c0VaMhWCHa2
/N5iI1T8IA218inx1wKypTAJZKQGPJQb9Y8kRy0SWS4rllpjX+g7lCDL36TBbgRx/PODb+l8pS4o
7lPdEPS4j1s1tRzJl4XZCWVPWJ1pe4bSuQrfWWIO8B7/DjPbPFlg1ajblShqR2DmY+8sLmc+ITDI
CCKKpDyyro36NbfrvVO9UBmz8ZX7/FWXbrL3zzA7lcBfRZU/8QxTe4IwS4F3NYlY/HC0BBx8P8C0
vrXl3mWM5CoqktYMQV7UIOkrhukvgg0klytvs3Qu0OH7Z6hZ0C5PilpaI0ONE6Q05QxNFgY6ng+/
h+nYoei2SoRYCj80Dd1CmJQob8izpE8vY2PMQbDdVcSYU4grSNa5vVJsk2m6QdK40q9VbR7G1D4K
WSaHTVpjFVMoX6oxPsIu9TIEh5+q2tk5Zbqyjhc/7ruHE1/m3cyHcl6mccYxSY8efgCzEXQr9/US
GgJ5n38nYHaP1jRF/0MUJtc2e05DKQF8KqNFddOHj3jWu47xRbfh0sluXDtA0PFN6pITakt4Wox4
n2kcgKuoNfGl5yGSZhga7h9U99W30Obdq9M81ZLWBw/hM+v+lLiZtFYXWn51qoVvSQZqkbNvr1Zy
p+cjIBywtWp3iVLppii/15hqTX2wZZlbo5voSKqCXoq9UymdkrE8AeglJhy2vRRyh2CZJ6U3n+/p
pUY3x9a/Dzb77kFUOo0uDKMAOtbTjhtlhMnb4F+3zZrdOJ2M9GcxfpnKe+8bMauGmHi0C7utBH15
ctMbx/ymf4W9v3KHLh6r7x5rtlQmJ+tNsMhvoFaULUKQMWD81uPWxWVPa5STlU6/qc/OVbnL83jM
QCR10hlQJGOsFtj/L9/+3zFm5yYC9hYMUU4aCrgOQjRVjnAphrd59qQ0w76OZMCF5yCqgJHtapgT
kQ6u2U5uDQkrAe0s3EHL2MYkdaVltzzJog4l6BR/pNa26SmB7kD6o+LImc77kxsA0f98iS2d6bTG
hagYkC99XpVJ00hOioJRyLpoypf4j+hv+nSCu/75UEtfkxoUtRiEpemXiJ+/28mR70gyHf83lKtR
n+mYWMav/78hZhs5tBN7qCKGYM5YmAwhBY+fD4GY6MKJZEDFhJ8IrYNffHyPUh4KxwETfFfi9xrJ
1VefY4F6WcLl78MtCGy0WL+Vzo6SAasomQzXA86RPUlee6eVxtOgPnVluS/S/FQKQ3qAqP0oHGBA
8AyPXWFfaMWkBrl9fQnAQAramwLHQb9Rq3qfV4AmbBlh9mjvDCA8J2QBsTnSNgwW6P7v1IEji71E
hb8mJF3YHHbruGEByvVst+cOdF8vMZRnudSnrIE8X//ZGC9Yqjt+cJzq3blHaa2EGZOTzYiGYDfg
udt12wgug3jMBNDcZD7LrBFkFml/KTgkyqCTnKl7kHEF8zGup1/RtME2pFruDf59FyBKExs3mWI/
oMqd4fs5Pg5V8NbAyLPM1XrnqNVAa8tHWsZjeWnlYt/V9X5Q6p2m78cYSQlLfRKVipw8HbTR1sZM
KA/KjXgSuc+3DpORmn/JLbSNNLzpoum7uKdEwWPiuSP5EIZopUg/TfmWbbdpDQ39xxbN8viYD6J1
DIUh3DVIF4HW0dB4t1GbNPvfXtRsMQZ9MekvO4Bi4/JvnqxS/urz316SHSsz+uLAhE8ppiKC6WDt
oE7FvoG8EvjmSQpsZhSNeLRyhDqVfmZ5Qm/c6QnaapZ6VMPXkdKkmMMCHWBhGVGkr4Nt7BWYMFWn
HOuuQPOq3+i+AQJZ3nWGffA8CynQRzRcKee7eCS1sQwvxjiNWI3of2f6wQQST/1kEGDn8gTLyfe1
W3j8XfYsBHhFRyZJ04OpIg2OtLx57St/C5zKpdhVTeZedEVqOIHi5q2RtRzU7Egp3GHOAqGFxdGP
6AX6YADjdmb/UqcXk9hWda6VR6X3Mlpwv5r0iGhDRdY0UeDaZAZdLGQJehmJ1vRehnjDbRYH6oG0
g4VIl063kmPV1pghTvu++VFg8ETE04b6U9pOrqHwEfpHT5MxRH2u+SRh81egSHsVmQAnRb2Uvj/N
CR5UtHMKymIFxZw2B6w4tlvA9Tkilrr6oPo26VB4EMNppFmD5Lj90Uh+VwCgewtp1AZPoB55xfRV
RH15/ExYTE9bBSBbu0mbH4XCEiYQ02PdvZBG2RlIQCPdKf7PTFZOYn7k4AcgmSTwj+j1BfyHFBqh
ov0Q1YkhrjYVfWP6eZqQIgCd5uPbOcjdtgmeJOQZth4yLAOPA5cGgDrL27qmvrNSul66bISiM3Vr
/sHt4uOZ1uqdlZkOORlpLWczl83kP65iDZYum/ejzOIGbTTaIswp1fCd9XJLSXK4Q2DVXAuXF98G
TLUIG4R/wyzt69XIAwpIhQYMLWkYpyBXJ9Kzn98Ei2+jWrAcEPuyzHnzJgzj2JZMKlyBIkhL17E7
O5xxKK6s6l8tDgUt3WQ4nC/mKEK9tKJCE2bdTbu1wzMoMa42yISUgz5/p8U72rBlUi+yc2fegJSr
NHPKroW9UQt1IjQmWbqfD7HE0jSg+SLuhCefaJd8XGsDPvfINMPgIZDtQ5RaEY9Ft2u4+PgDIRqS
1XSFQLxNz4ZW7fP0EQ2N1RldjPuosVM41PHWgMr28Sk8TQt1JcXz2hDwer3figZo9SZyjHgwtUrb
KA6pSWQLD1cPQrGE6MO2GIWFCQ93wFmO+2ytAbBYSzBsFi4mFsAY5jGvpRVjXRhAaGl0mtmBmYlG
VG7qA+hm/oXvLh4EeeQqO4lHGKjlrnygpQCHrjCgGYB/SBLMtk9mWHHU9aA1IbKY0wWfOtwNHTgw
UfuINmdQvGDdTZnOpI+og1hC3wlJPfEgqIRxs0wrgeMS3ApGG6gOQLRvGL2P3wqQteQFFSumcH5H
yC6idZ3mv+uQQ9H6buHjXWH+WNcX1IkIbQqSEVCcSvGAHcGmRUshxU1LszzX7DB1LWXMIHy4NXeN
kwOE+11Gzj4JvKM//t07uHJ5OykkqX0aW2mvedlKwL3UdzdADEHE0ikhm3Ph4qZyvD4shRMfWXXw
DANf0IoK97vN1QBEA5AXfJR6PLTmA3B2iBck2Xm6LfjYIHP58To+d/GLqyameRoCGByaHydYVTNH
KieTJJu4Cb+87EC3RyeGdPoXig0VjxWnz5SnBQqNhRcSh0LZ5WxgD3fVygmx+DQ6YgAWPBCwabP1
N1jo/9YajISsekRwRPB44d/af62/91LRxwI2SNUHpNgfck6m5OjhkICuh5rJG+MQxV2RFmfhv1Cc
uuBJJQ5b2V0iaZ0XNBCAw4MRvg+B+myuuzYLBsreEMO9q9YREFyg4uDW9qIZmBOea6c9aBHqUmt+
RkvGT0zpvwPP8i+5kltdV7HGaZIMJTJtY+oHI/7dq2ePr6pHtw26ZvhaZdIJbXngFqp623eEpKdU
+amH4bbpfhsGnh39T89rt9N4UTiJlG/epKODDq9qdAejXrlkly6k9w89y+i4o1IFsSl2S/baqwpx
E/Cxvz//JIvr7d3EzK6CqCocrXbExLRbCMEiaeGAwIob1k9uhivH69Jd/v6NxNO8S4PlZvJ8WHdv
tj3keRjLoGLEmW6vffClGqpls39AEmGVNQfDTYk6SHlRiIV2gqroj0jQAfG3n7r6uTDdHPPVz+dx
EeLxfsRZLcVgeYWWDmYcMRMaOhjcNCSO5XTwVJ9jYjvS1gVg7/TWbj2sWNzLtiDqOuTkXJ8f53Vq
g2wgL313cTbpmRJdT8pUn0vnMfNXvuRiDAFpirDZhrr7hx1ZX6ux10z5m+mRWdS3DrQNIHyaWe8l
qsjeNH3DzlsDqOd36XEgP1W0X3xtAZirgVIZJFVctCedNGTlUyzuG0SzeDiTa2bepPQsSbGxuobc
IX3LqmPcPMVVAK+LFJpKVvIFYbZBP9SQiuJaczPnLkFCbhjWdAIWt9a7x9A+fpQqaiUl9JED4WIR
DufElGwtKFrwxzhhV156cQm8G222BIxCRT29T9laLDQLmwxRFoCIHhKkUDnzOcyhhq02KxZjNuvd
uLOTtXWaoMTk9G3peSjQ4XirChtCSggGY+bRJkyuMPdYhz75eLWG7l/eeO8eYHZK+m0wyigaxHcd
tRP5gLEho/8z19TAIA8iMLr+5mJH/3GZvRt4dnTWlQ+fOY7e7FVBntYtWdAXR4vdybkfjbtWfqEZ
jvlauAYvWFpYNA8NoZNN23rer56UpDEk4z/0FKGEVp5sgK/ZgXb5UF5W1tXSke0oGMdQjRU10tlb
xkUY94BuojvJvIQpbnKGdiPDMI/8bcDRMl2xaMVKUadJICiR/Bq6dY4jl1cMt9YY7gZlXDlrl94f
RBScB+yHgNPNSuNSrSVJ5fFIJOxYGosbXBRUpQedBid96c9n4O3wnH/n98PNTnbVivXJQLvwLkqN
w+TQewiPuC9mwa3mIcoZ7Almu+JIgjLkG07/JL+jopmp7hTIRK33dQCDwUP0RzvkPdbeb6x4+9oN
nTsB20plVI3Ua6g9qvEPz/LRC7i+6EMhLmFFGbY6OZpdq6hU9vdpjNVsvIH7TugcETO3GbIv+iWi
UCc4bCo6K0bRucJZs6uoflU3hbHjOgLA4LYFxc9ui/uaqr9iXTHlMiIt7li5dv9jAD+C78vrkPL8
1AEpqXmobFbJg98UB8BHg3QVbldY5CQRzizWhSMsLqWducr7XETs8GFZdCiaI+kzm/AsoFCTRUN0
VwryMTKY8Qupl+13dxtabFO5LkIBpG1hM4sMi1UuI6owL2iUBepCb1xTCtSqnZ4sO96MirLLjzI1
4AqIsB3kbuBhmg0xpLvmw7hP1egwpdKu78KdkgW/Gs3Z547sNv3PbFRvmulHpLZHva5vKd9SX/7K
35iauonDl0qSY6OW+0iZKECarqeO1M3KRwk5yTLbgqEQSqRFmiBuwMcc1elxih0UPyHJjNoGU+kb
A6F6am+iBWsfB0CAUhhsh+4yShRGqSvmkoEIfd5BQtJp0+QbU0EiCH4fKFfHN0nqhx2FQoqJVilv
ATs7DblPCv2Fd7Lhn6v19yq5L79IfUvVdfoSAICL/St9byl74oSlyC2Mi0DTs/d8AVrB/ihCZlfP
foWyQhEcXe7+RIlwLLRbm4uoy8dN1OxDm3J0ZqL0tYb2Wjyt3n3G2WkVeFrqG5L6HyvG6aVLL2hp
CqRXa64kaov3DmgAncvPcmQyto/XexroY+wAzrxLX5u/Ou1uTI6sUoRTtW3gIGjhhhzKL5+fRYv9
F8iSkNWp3qAzNksPi6rgqwhXVLE+JeliOZfxYilfFWxIkQzA/rK1DtF0ng4OR4IlJ275rcwVdJJe
CmqoK08jIpg/TsZ3TzM7iB1vSvzAgBSu5Ru85L+EEFw301c6iOpferiJf+LPXa0Z1LxBiT8bdXY8
SJVtCtXl+C5RXyHs75p0S5l5ig6osWYaTvescb9XHg1cSb3sye+LB5tNa+TSzkfTJE5PvY4nV/K9
NbdAwH2l3Trmq4yII3TTILlB0Ain43MCSlBDDKNQMQX7yw/T3yUw9VKJzkoIxYVSNh3T0vldWeYN
xxjNU++MNiPmNUFcXdB2xwRq2DbpQXDfRAle7L3OGw+wPwZKfxQz2HqgjNJeuzcSqGDqBXEFwNlq
X95EPowkRT2IJ6D+CYb5UmFRxkFchzg7W8pOiANDbv8vFzb1ByGrTfdZE7nVuySt8c3CDDVhNIw2
mVtS5wJfXG39YZuGwssZEr4tbQtpZTUt3ur/DjvHK8WpEstaxLBQcKxSvYFFKeFRQeo0+OG5N1YC
GxjzS6uXPaQppIi2Mydmqy3evaoNM9qGx6P35lfacnJn7EMNHR1wqHBvkcvCAkUCR2ZxGQ6Vm1YT
bHRkpB6BqNXgRCI8ki5le+0R4SnjQ8y2zIDHZDE9HPMxD8aDFzvHIi/xTn1huxxi/0eE6HJhVcCc
za+RqaHGIj+IZ8AH6FBFlyDdN/YRDqJ2P44Y8RA/Sbq9f+Ma+nscMkVfR7bPXv5Mo0r1WSC14E6I
9SjJuJvBTTauItdMmwfqxypLiO6LGmE5X2uPWpyyBC1s015tQ3cprSJXrgVCJd6Vcjo4yFzSo8MC
gHKKG1P34o8Ccb9tlEOuY6QnwHJAvJKniOJcHw1kVjjc2sFZS/RNYgVboQ+UyQ9BQhdXvsr4tsm4
fmaT5QpvwGKk7N0gAngoUIwzCEiUvaq5uZG6aGvANqHmlUWi/pv35sEwvlKcwr6tTnb06MfskFTY
2uyiHqNYF4WaatopvIzxNQdIB4pxPxnjTddAdsDABpQgLHcq8be0lO8NyfumJDmdrqtJM4leZ5dh
ihLcJ5GxUbyfVYzMnE7bM5Rv8NqasNSR5K9hKtT81UPXQPPpqctzxGVfDMxIhXEpKuQQvqDAmQ9R
is8h0j94O8cjKV+AYdRg7kfP2FOmcPtQu4mUDW2GjQEkr1WAHV7DbCBIg/SuXkUsiFgSdTjmJMtp
laN+EKrdHrXzg8WmI/ff9nCKhd00whZxMKDr1LuBn2OEd4e5wqYCR8r554WnrB6gt/jb1AJ1Syeh
P7YIQVS8nJdhwkvnE13vRyVm0aYX24lvQFNurXSi6HmBibAx0VPmUg+snoD/JbMVeqeXNPs59Ud/
us28+773obWebbLZ/LUtz2XcbqIRckuhIhmFiChVtFw6FYbxYA6WGzS2i8DgRGCsREgQagh/C5FG
22WbW3QtI/NFJK0q8jcpYoNT+EvPv7bRS46VfVPThLgv1adQNty8O8XVryJATPJUQRdmtXT9lRiE
rK80vwNdtegZGCYmq+EBOMaN7pmbbKfJzPV5DK5F8Cq38q4sOxTIrxmxDExFzTL2Q6RsKy9xe7nf
1sNTYkpnTCVoeCPaB/UwGa5Cqkn80qEjK6qkDrKK5uCG/qHWYigZmKCoVxqHwK7RvgpyyUW7h76o
n10inzN0MNHIB+3KTCKxPv5K/fvKR1iH5uqznsj7ESsZye/EBiaYGpNzTue1w55osm8DFTGmAvph
h89KT6dB728ThCh7j/UI4oPXYqsrEeU7+yGljZpcfM211EOWEHrW13EEQdbcO7Tog8q7nTx2m1N8
F4uz8J9b1Eoy60xAIQyiZWLBxiGv0XI8QXZFdKcasJQJpGQlcxM0yGlY1XAj2j7fcYH1KV8UkSgb
Se7gFuZlMhzy3MXSowLhYaBUcq1t0Nx01+MC7z50WUVXwoyrUze5mYFZtarvA1iaZOuiXtEn6lHo
keX2i0iCsv620yZ23Qv5E0mnPzyCTuE+xfzFHo9iyQKPmPJbAvKz3mYH8uat8BBOuxM5+lFjB4cC
ej5iqRk8B5ZKTerrYFwqjd4IE+z49TZPTIL49gb5d7u+sbjzYupEY/4ilSeOqyR8otWTc0Moihsp
ORCS+EZvHDfJ/D2X06AbGxOMczKFR9GzK05OFt6FbpIA7GAXFWl/RC8psKhA71M9x9jvKa5RUZdP
GBvglKTc4Bfl/A9p57XbOBKl4SciwBxuqSxbzrLbviGcxJwzn36/MhYztlqwsLOYwaT2dJHFCif8
AVSEmqCfOQ2XAtuiQbdpPRn4BJ2mephXtboTcnL052bmOBNa+xrHXjOUG2DxkU2WUt3aeXUTEruf
RzGdqKqaMOWFUR0XNQzzn5HBYPhtXgZ2JIrFPrx8pkZknWDTxMfjvKBh+XuIeSIoYETcU4XpsgJ9
7ueIpu3ZmRYT63EZgxrx6uhVGE5ww7b5cHW2BXxqOJCQxPOUjulPiF//Fvp0miTB1UW4VvEXtP6q
/hDFtwjDCPzFuQTiS5HyKI41FUgUOHjqkLu+nC++DRaVpTf5nRZdAsK7tADNJFQjHbNfTlO2Bv4e
9eVW9D9LeA9jiSLZTpzK5F30Vbhz2JCRwMUXJszhvnKFdE75QFRpc5/witgZxxt2QTQqa46+Cq9T
yYfYo3AKyd3SJAhhUXM0ICUFHj84E859scP+fj2RwQMrVmVZhF/fX2/s8iIIsZVt8m6ZAx5FeYl0
pfTMq4xrka8JfSRqIgjc9qzRpUWL48VoJGuvWIFsoVPE1YyB8V5IJxu3KUyMiDNhDP11lnUcgObC
MIZFADuAcL1bZiIuAa5CEBGrAm611wDplNSiCSH76sUC0xt6u0yfcGZztt2wGNtmQazuVs1l0LwV
oTMT4RvlykDGbU5Z6LK3SPxtEBRzsb0NP59JIzIXxTj/fZV/bZy/5oqCnmWrFrGXfbSxUseuK9M0
oksFO10zqV2fg1zvAWMDLR4ncx3E2iynCQpXlOcwt4AvsaOdenB2EwcgUrkiaCCb+BR9cQe+eVMO
Z/biidzaxNr+n4c8qmerSoSQlGFSCaRLhyAOUso1B2hoQUc8p9d5Krv+MdjRxg98NZZbhRmpBrC9
wWsrAdgCuNS2aHdF2iqO99F0a9KYB99GPPofsnvGJ4+C5oR6zFfZ+9vqrausLmqxORHEN5FMwoBL
3zZflrMK0S0WFM2Oi8c6J3pxSlyY7rhhfEFdNFiXP7dN0RS6PaRjdOlJNylqCeZtbxgw1vZoMFGF
IcY1N7L1CqlxLa4vR0VcFEkV2TBWbMNFIW9a+DVIEYjgTlymAp1JR31EfCYVvwXyA90hA9zx+xo+
dTcotgDRc3gSVx19MMOcRjmYWB0wFgJ/P5gvOXFRSOTm1tKswtr6v4yHFJ3FfsEy8qj8UgyRaYL2
+xovsz+pfIytgIfY/kuVUPo492FOQXfQj/13wKO7ITcnzR8tPbokFxaUlgI8CpLOzQW6EoOP2+QC
+V2mNml3XnvQwguZkOv3dz59TnBXoJCApIh8LHJsDVJZWbEcXcbTTqQwoq3kjQ8cFAm12XDa91bp
5l536VkdK7RZNlGyVil8iHDd1CBWVff8WZFBgCqCjoMU/u+PeKofBEjr30c8qh6EoS8EVdg49GIg
05G8pdi2tAMymgQx3F7I43TmcwhnkAn9SlCk/sxJdaqC/P0hjmsJIFllxDYV7p56y3qcAhiJKzDs
AIEBclTkR9Rkzry4ysY8PsOhFMNeVoUO/bEnZFI4VRfFjGlPuxj7YITvkbDI2xWGXaHyScJACywj
/pbl1zNDizPh76FBrMHWluFrH+09tMWVvE3oUAT0CixbQ0J5Wki2htMTnkYKm7GYC0HqccDIgoxz
6Pp5k1ozRGs3Hj92vg77VTz565EABlJdEbIHx4D3VCuLLm1bTOWrRVrVFwGMOhqDpHmK/0jiy53M
Rc3U1IDKmJgANfkM1DX4srMtwlMXF9/kn2c5OlIHQ8+9Xm4i0ZrHQpxEEWE5H/m284vgVAApuJW4
2UCah7jx8/SG0JIpUsVQThEscwHBKqcZmDoRuakEJyhfiXO8thFaIaFMXiZS4CE5iNpgxscapmmu
Tuf45Scn4N+nOiby+xLfqC1qLjOHNCzYVkhEyjs0m6Rz3san3p/7kmAdSV8AtUdT3SWh3xkxUrYy
ysgZ0VW2QU1G0h/KPp2fvaVPrfvvox3dAZkq+XYYJPDWggVikjQBRdUbh7cz++tEb938Ps7R0e+p
1VCZGePQHPGQX/Fm6rWxn0x37JZNM/fOgf7OvdfRKtKRZUwboWVfjguaiyCSuWCU4tyxoZw4NvAd
F2L5MGDgIf9crM6Q+X7ShAyT3+SoiY7WpYelbJqCKZzVuFpK8y59i/qH/zKdJqEN4rVo2B4nPqlk
KLSloLVF0R6BV7egnBiiZFrFzkoqUZ6U0QtPkeI8ZyYm5u34UMIehAwPniPSIUffMY8kP9MjgXsF
ga+xHaN+mV1zFEmZsqBE6uRnpvjcgEcfMigHua8LwJv/W29EI0VkdgILJJSmkg4Qf/D4+/Se2uz/
vKTQJfn5VU1rbGs1YgsCT4wA2NU7AhQBIkzLM5iT0yPhN6Nh9AIF9Wj9mGU8qGFP5ZgrVh92IkOT
4V6QUnbd7e8vdYqjj5Tdv2MdbfW0DnNPslgzg+Nq121+QGxRIIPZ80KrSgRg1E+j/+cbHi2Y0TOp
QScAkuEg5SKpMndfCSUqgITVv7/iiXYEMv58MJxEoaMds9EcPW8syqW0I3SBNC6C26n7v9Pqfgxx
FCfQuvbQR2IIzks+GLdgoMKJOvz+IiejVAwJQLwxGo3RoxVYVY2hJCrDSOtKOVBHsZq1UkOcxTiW
dBtrcjhQlYH/Y7ZW9RuQKwCUcj0HyeLK5qbsto3zp6JiShXt90c7tWK/P5k4Eb9ldakTFco00rDE
PBW0fWvcAMfCOvrsQMqXCczxWfN9KBEufhvKi30fCiNnja1s0TbQfZBQAfZmeb4ZaNBrGJTSAAyb
i1zFZuGVIqxd0SfH8DWmzMCJaFSDa/WPRQks2UeNzF/YobmFwJ/ZzjKkRhAW00xI4qiUF1MtvyJL
xkAD3Zq9p2xDuVqJ4kp+Z/bV3Fdv2ZVxZkEwmyCPTS69Uz9OKCa0FNLDmVrf9eVnS2W25t/Ktpj5
DZ2koli1U45he32TyhlmaN3TKN8mSrHo8vbrg/Z44enRton7G3t4656Rp771tlqgXxSpvrT1eh4Y
14X0ALGa2mxSL8deX1Xyow1kUDRaDfgjYlhRUChj6cGPpns9Rc5Hq9fKMG4GOjl1TYMnlSjIFmu/
eB30Ztso71o2XKWyjyepg7IElXD100OhM4o/JQn2m3+YeD0A0Ns4ncWTf9PRM6X+w76i6F/bH1go
oVoSbC2aP302g8dW439MLXPs0i8AE61bjeJSm1vPQbv3w37upO2NOOXQuboTtknB9OlU+ZZW3YRN
YTzkc1HLR46AFkG6Ygwke+cR6I66v4FO0hJ2x9NNLGHlOe2U1WTSfitoDsobXtXNpjfxTIRlGUcN
UdRCvSBbUbJpxnW2HJL2boT3CGQjAzvpECX69kH0ElHJBLAT7BLaeVVn30yUyf1McXtjuKz0Z4ep
Tjpq2SOf34xCjP00GGPFOokbty5ogjO4YFpVDg1EvT3493rR3oDeeAnBdP2+A0+JsQm3kn8Oh6Mq
ktkpRj01AjNQOVhRSIsa9iFYQeNFjhGiJoEJi4dcR/v7ll3ZhGe0nU/pTpuUXSkagN1QEOv9uS/t
WFZqJwKCHGCeSg8D0/qQPmfj7VN0yfu94Jk0xhJCE7XVLKcdQHLi3GSFNZuITcDvunJuMJHnKk6n
gsxvD3bMPBl7T+9akwezMlc1LszHxACzsNBIlN5VdWHm89+/xFcl6a8TCnEiUkYyNPRgfs5EoNSD
PlYMqIBTM+kpB3o3F1IspmfPQevQ8Vwl0St94wsNkK7XbghMZ14ADRbNMw5OvwdUZnRuSSGkkOOZ
De+TWxlYUACcDEcErWgvffqwWTnNobWG5gSCKkHBU17onbRRMPwcm1XuUKuWMOeWd1mG4hQnz1U+
IKupFjtKuMsE/xQvANZiforDUEjw2rhy9t0+Qf4Q9UVXpS1VZwAuJCoflIF/n6hTlwagsC9/YPCW
x6VAo9M1OFso7pPKCheCLL0N4zcVkhj1i9+HOhnmIMcFpAiauDDo+PlNhjTtRjXGCxErFMV4lUnR
pgPF7QkPKxWrX+ePaW3hLvw+rAjUjlcCeA/kQZEBE2nrz1EnpwxitQXLTb6BVAwKk363+k/Rx/dR
jsLFYkBQtWoKCCfNNsR1hCAnQx/o7N178nvxKhATMZXRv0hI327eobaCKK9p4hAlcvPQGoYLq3iX
5yk0J0dCRwnzJc4Ugu6f86blYW6XuEpcZv4dSFivuhMGYIAyAsSEhFxeTpkVnNicMx2WmEkHz+dX
zubBJ5/DxPURqXgTu7WjM83I+04aDSm67ByqksM2VQ+A7U3rvMzjqYTG+nekY3apBLfbkicfG5D8
MaP9DJpVJMSwp+mco9V1Fn98ckBwoGgaY55gH0vTyHEzhoNMxVNNFkQxCTc8QOtcql3BNwUvlaLU
+vtuOHlFoTzxz5hiur8tIJkysFrUjFmXlkuzI4bFLzTLTNAldfT1niMq4ZBqVegNib0yuUB/f4Zz
r32UeKSjFSiU1CNAOVdkcFSQhJo8JgCCiQ3EwIDJ//uIpwgdwn/Whm0Im4OE7udbF37lOz5NHqGz
U/SDaxcHpJLRapz54SGbdnlQCR6LZGA4jkMrLVgxAciDdea+rys3xtpDNBXPPJbGsMdnE41YCzww
VX64oT8fyzfbbjLAugkWRUEzT4Tt6bhBLAJBAzowA3kCPlaz0otgk2/Ds09w6nD8/gBHx1aIUjDq
HTyAiBYmotepjMW3L+kD/f6upz66aJ+gxEy5CXXTn6/aINIohT2IUlIGOqVavSPfbINH09mb/gtY
kt+HO1kl/z7e0dTGaidRQmM8S4TRZBPgyCjQA/6y0iuCSYyobs6OenI6v73k0XR6IZ4+XgIFtArv
BNzJ2KU0t89eAifnUlAENLok1A2O0q+wR7l/FHMZ9/TqAmnb4m9D4O+N8QVN8bATEJ6LMxMqJuyv
tYo8oiDF40J7fB+MbaroTQN5U5Z3ghZBksdlgIAW0iOUfUpnV4DfzjeonkMNoTcBROb3Rzg5u5hB
QQTDGRC+xs8lVFhSj4Agr93JSI3HCwhAAmt6Vjj/9Nr5NpCY/29nZCY1RRa05PjQB109OwhlLjgY
VQg38gW3NL9c0Mf/f73ccXA0BQ6t946XI48UL4flLlCps7UmMUd/f8V/5vCYXpL76pioOFBfCsUJ
o0Dcpf6kBCukwLFOXZztLJ75ZsdLVc/6EF0uVg0dMyCOdvhIb4L5+33yToaWOHiiOkBbgrz3qPah
yK2dUAvGcKeFdbkdLH+pIdEZlAuss2Qg/5N1E1r28mx76uR8fhv4aCt28mhUxUTGR3fY7dWVjdRl
KXDOnnmHxtrvr2meioW+5ANsbLiEz/vPhakaeZfZCXRus3zU63jekvkGZefqEsq6DxKyo/KIFku7
TaIW3PhzoR9iqnvC3KMsFljTRpWyrOsSJgXGeOFH4JVzwEeC07i0cu1C/HBtxAtuycY58MkKueRK
lq7xFG0Q9BCuaEJlMlWtVexUX2FKE9YXCH9nVjFvS1aS/SGuKXgURRreCGibhziicBTIbYQsq8dx
+BxaTEccFI7aA94kXuMvJz1edSXwObpWmlE/lsvaSBZCWKbGtO/3WTyZJaMYYIhOJuHA1/b/tr0t
x9emKYd6TJEl8Gktg+NNh4UPIDIqiICCg0rSaLFcAkR8EsE14H4O5SVFK8V8SmhlwalfCqwazfAz
DydW6l8b1CK4FxgJE5j6z0+c9qpJ9bDlCmlnMQBbNKBC90LCsB6hpiugxsEf+TmjcENieAEkoKwh
ey49G6WcTX3uzD8ZnwiukoqEGBS5o2AxbZw2C0dyAJxlMxaRYP3qfrtUzeHLMeZ/G8/MYcANq1TF
Y6ntf5+QkwcI2jUEDVCF/uqn1JmcRzZRCYQI6mipIMPRdnbCc5Cuk4c+V5shI1wCXu2YJIVIYdJM
ElTLwnotI6S46luSYapRbqHciqaGnd6eDRhO3eTQ774EYEiIj+kILWIcY4hj7GUM/LWwGtcf1+Q4
LRtSQt9LUA3PRg+njqxvYx6XRqLQNKmUMaadrSbMYUH3dos6Xaoq9uZn9tqpr4dxk22KfJWsX/z6
t60WKF2LKAZszlYWjCrw/U1+8DAq+X2RqKeCE1icX+IbwFiMo9Agkrq+8GWS/IISJwDiZb24R+vD
mzbTHw84rLVL6vnwgBucrczjcOELJbVFMy1A9Jf6wgQML0q+K0M6c62fnGw65mQfQl31uGGl5WZd
yCPMZalGz+wWSg71S8p/ODFwEP4+CycnmzmW0TkVsvZHk4CoWRy3RYShdbypu2c/X1bJuleaM5N9
chiD3iY7RRdqvz+/qZlZhlcb7EjcEAxnH0dXgrNx1sfkZM7GbS6OH/graIT+HAfpqtqaer7pmAKz
8u5DCA7hZdvP9WgzShhszaIEuvl9pN2205UnLX1vpeGlNUHs3KLs/vvkquLgPT6Y/30c5fhLNlKt
NEVIhcfzHUSfw71WejM6G8hpcode2pgfAuoTTNm+I5VOzbnBPViXL6ZzaDk3R0NdDyM4tUJFHzFF
9raiy66D19zF/ZmV8CW19NfDYv1KucQ0DFA7P+eunuwqR+KE8mcnzf0U2xsJJeysxh2gXdbOMDPQ
5ZNTujZVtqLsMcsvsIxErU1H8NWa64E3U6RHVQ6EseWVKsmuXg2zoMu2zhC6kaG52qAsq7B3je6j
a9Cga6CG+cUG8+XOyeZlLUOdnFgf9W1rDUsPokFFrSi0/WsJE6Qay+Oss5bO1J+5L8jlRRT018tb
Mp5nCEaokNF+vrwEZFDVipoYV8WsjqOcw8eAOh2E8hyww8Iru4veo7Xaz9LI3qoeaJkgXqpYSbfK
ajTGeamN8wzQWQFHC6UfQIjwAeRPMprBaC7UsFkTTiV57EbSp16W10LgygF/rHraqlYgvNYv6qTN
hl50iUDvG9kmooESx9FbwkWOUdQys3Ffi1CWRMUGtT5pEQ/ORodAlXbOdVLdqvCDggz+gfmCKus6
sZaNCcUA+DO4ELdWs/moY2OU3oddNRf3seoXt8kwipOW9GUu9JXFQatbswJQP3TB0tJdQclBfIef
sYhiaKJrnnbNHtxGU7cMFEgoL2hBVYa27dDM0iSMtftyJ5W7RjVnuRvn8aPoclpglQ3rttK1BfAn
i3RlwHJWALVl30Ot1nInTLpU+zB1+kaqinkH/Fk0l3wrQHBomIm40Ac1JXn+vBY8lmHXIl1JCxNq
iHQhJdF6yJ+l6DXPqiUNjVlj3HVVOsOX7SIBNq7JwaYYG21hU7qKYwmjFKI0faMNtQtVVIazQ8kk
7wwXNg7SOGtkFOYWwihGm710UfpYFrjCXlvQIEOaRUoizVrlMATBLDDrKwFY8uR2l4wp0ofZYyaI
HDbqjm3+IGnzFid5QReva3VeqXeWnm0Ue12NF3q978FSQ75IG3VbdsOsGD9TcaWPgHop67d8wkLa
C5r1iCglkiJtiSV4d1eiMQBwCdizDXll0h+u9I0HRAQE+oKH0lJtORLyCakwbZp5VgLMfTfUrFaJ
2FVe+OmsVD/9YRNEIBArGqo7KUjWnIVG/ZHyWwKdF1KR4BNFDC902UfrdYgPBhFuPmjrXIqwi39N
dzEgvtZh50rSssISKs6Ly7x7/cJtJ9yosOKUZIMqXg5lzmENJ89TcDcBjUiFQyP0G1WGQ4kEJRXT
kD4iPVUFXriHd+IYZ+sg2wVVCfVmvNMi51LIT4INcFvtFlqqbqRPZgB9epc0W9/L9wnMgUrGUUHd
O9OrUO8UmhC9A+r31haKkFsUt0JSjHKWI64K98WzLmLY18L3iM1L8Vbg7FkxPgEqDHcu3Z6lOi1b
qHEA8/Ei5/fUbhMiId/tW8L+++TaoKVDfmyO8nxS1RVK9ow+yuC92FkpZ5nIZ8wari2Idrp6oO9p
zSxsSIqpml2ohXeIjUsAD6Q406Zp9vQ9qJP/KfJwHpFX5DRk6cAJV0ghdhoQUnvSPOmhQ+ELJ/6T
L0Im8x5BORqx3GmaK9INQ8GRGjVCUhK/MyEg6phKNVB8rk39bWTpSfjcpwhXVv0VZVUr7ufQzCAY
eP1tmVpPKpSbuvVxNmBh6/pSlZLnJhX2VJZcQP2jOUwrSyn8pZ7vfM6ZoQ6RwS6vIuu2HJO5yPng
TkZFTCtlz45pNSh87G/x5q1TXUqVUJ8yQTttwnY72Gia+eZslAIMfe5G9ZIjoY/2knTfE8pXSr4K
+Ak642ZluQksL2FmN6waZ5jznTlh6D43UBP5hiy8zloJhVEPHeOR4w4+UrONn6pmXpb3tYNft/48
GDgI4f2GADGF5DDeId+yaKViruTDkuBoTpfmxcSPoq3KdW3u9Ea7Fc8u0AQ+jFVJlFsbUBzqmorB
mL7okbxGjmQJUYedg4EM4EZLSm+CnqWvJ0jQ0ReB/4zZnajZx32xGCQ0kYzWRa73MQZJoPWQiVAq
FavXhK+HCBxzTnFnMJNNqtP/Gl8grszDHluHciEN4RZbiRrGqjduOy9ak4YUaAOHnbGOzc8poj0g
TAjlx8RpluDVr0GhKPYLdg9+a8xbk/giWqsNtFJWq1nc0uTVi2id4nWXhfYcgdQg30wUCvpYmwf8
F0+vZjqJjih3QZtB/YgVt8/AkUy0BFFFENMu0JvdYF9Xk4c+oQGIbR9G1kL1MnQzVLCnDyarg2Kg
0e57O50ngwFdDnTCPQbMVjFB0HHDiiih3Yf0Rf0tKsEYIrnCYEXDf1COt9jPub4c3NBuygk5oiBa
SpI+H3L6+yj8NXm1nvINrJm+8mZi38WKvjU1lkRoXXhENJlRU/AZVib6vj3usKn2oaUfk+SsbdV4
sksg4tmsB7sRONlOypy1k/tzJwh29mitvaS7HrjmSnbCWPXXTYS8Txy8QVaPEsKX5lWWXGiqWoFR
wU2izQvIsIr3WsT7HNktP2tc81l+z+vbutkk6iYguwCwiS4UNnP4dhW4hehbsbmB783L8SHPiQZD
cy4n8sxI0pswjeZeMr4oQTWvNN2ttHqRFN712Fr3spSv0wkFivKqL5uZDSPVUneT8SyXz1ODQWSb
z9pcEFqhrMV7r3rOUpArEIt1EoKsNJZlaBEJDmjvDWsHfymnsF1xtCbJczddKflz5nG4NDZmISxC
XXHHmuJnvDObR/xv3WJ4K9kVsrdKrWtJ+HokROLjR8bZl1miBDUtR5pmjhHNjXhcxjeJmbtKGl54
Dp1xM5sDpwP+W6xqFaQBBXgZwKmqZ3A6C26FAN59vCqENeOkuLmD7ezo9kE7L4gmVMtZ2F65UjR/
ZzSQZSIEX+xF4feLXC62Wd5zGsfbhJHC6Gnybt/qvKvcoYUzAttUAmOT9FehOi0rHCq1qd/UMMqG
yMA7zZs5QTJPERbWbY+15s3G4j4AIGQ3kI7RlWjSDn3e/mZQKwSC2TWzFl7ChHVmgTRe6LaTspTY
OT5sGny9QYgtgEajXKElS3MMLzQrdX3rQiofPHVldTfj4FzmQQx/eomSl0sJe6k4n/EQ3OSjtlT4
acXMZp7uc3aubY7CvFSXsjfMS6Y4Mgw8v0CVl8bKRvY4sm4C4AiKPM+wDNdyg+jeQ2xFuptCvMQA
dVQZzr7tHyNJ/lh5nrl2DLYweOwiaTVW4VI280035Wurjma2kqwB0rgVjkBSBQWtvO2D0i0Ced0o
7VLGLNuypmUWZdx4HYfZU1dt9foqrIN1EKGsRzzYgRlChOYhid8cPIPVXls46W6s7iTjLUOerFzm
hbyrNex2mkXkvTjKPfzwXr+qM8TAFS7DUEV+/7k3npTgWpXvhzAjvCl81yhRZYKPBblOpJ2mhZBM
ukhz4lyFNWej5NqtYB3OJz9cFbZ83dneYshQQaeoSN+ni/2ZBSZ2VPlsOlSjP4EDody4yo1Vz6zr
2D3odQNcLNjHuKBEHpD1HkLu9YCCM3O3aVIu5mwptQ9IZXqZMsdjd1tJOvIYyKi+EqyhOEDOR2CP
CrmCVRX7KwIRVTd7O14pSIU3bTRvzEudv6XIkvYfdvenGVcJpJVSfZCUa69ZaW3olvihN222luW3
TvljtGurhVJvz/OsuVGGVc/Klkg6KkWf5/2Su6j3XeW+3iKVdBv0s/BpuFHu8zcUvF+jw3AHr1R/
kO/Ve/le2sPbvkWz7D7j2gpdZXRDzx1eq1ftwBH3MO3Np+a2e50O/c14zfq2Dsqj9VjdOY/d7bBv
b9g53Wtz57/39/lz/9A/4NIXfwyviKJw+CAR4LLxu1dloaaz4dV/7u+9t/DP9Km/2U85M0A0t2/v
jc/2pn8YH5R9+Efbl8+wuu239l7ZN5/hM2f2vvjMPqtP6TmA0vHZ3PUP4XPz2j4Yj/W99xS9ZJ+s
TFRCyjf+Uv1R7oPP/k1Fgu4wPOQv9ScHSoS121P1p37T7waQux/lm/EcQTN8m6CY4iP+4Xw4has9
K8/9rfIefLA19/pe3be38iFa6GsedvisASy9RZ8Tkgzv/QERrCaEh+xK7+NhPAAflN6Hd+9P99q9
9szlgYniRbW9/TR82k9cQdZD+FS8j3fNc/HHf2w4dXIyX5f/912l3Q/HH076m/lmPbev2YfPh3yR
9+jMP3XX0pvK8xQfNp8xzNyMCYkz3kP6UFN3uOEbX8eH8lDxiXi0iDO4IuAVT+e8TxDnEal5JYMx
xL/oh/7AYJDfkw+L/4Fgj9P5PX6F7S398Q4KB4WKcJPLPyQP62qlrmfNZ4HneeD2b8wWN3T6VB6I
iq336MZbta/8JH/WrxIFgWfvQIEt+YieQ8Kix1H8IkR+bvi34sV69B03fJ/2HpNiPlnIp+2192Yu
XQQr8UezrP5Uf4wCIFA9p1xIuIdLumFfSXgCZQUYLMu4r7W9qCEiPK92xDgvffuom94sSqMbkeKX
uNlYuCGUHNJyc2F7WJWnizh3ZglWCrUnz3w2b1bnwFLthY6xrbdxACS7BOfa6M1Akbm5n3N3tmjt
kzOnhyl9sklG6KtO8m2fPntDPReVrq45CKdI4KggLGfUo0VULWCKnl6+972xFt3lDB19gDGUjgGk
LkpCKeIHKQbvyUTmIBBQhBUBe5q3a5G7Irrro2/mJFs0FRIOrKAoMZSuXKWsFxIRpRD0h0pE5BiM
+gpV34XwCfMRBCA2pyVNsBfS9gF3P5H+2juJ9ExALak1iuQb7wVRbDKrxRBtRUuDF9SMB1nzFkEE
gSrZxYZg0FWCyCQcGukwER9XKZIK2I4JaYUwuzF8DZDvLKH2phQrE+jIEG9ppKv2Nkk+TEASeRnN
YJ7SH22F1ENfoMqPlwHiD20wzFOOurp7yRDySP3ZxJfEBi1M7+z6BQWZ3LJxtNjZpXwXt9U7Zpcq
FsSuZoYPCZL6zPTkp3PCS/JD2dPvRcMGbHyaQP9LXqpBnnsy7huKEEj00TcQ5z4dEjpSCqJn+aAu
07BcGPmhJynTyKRRsNOydYY6mcCCCv89IbFUJzvf8+bVuE809pSOsAG5o53Wq5hsnD63YF8joRxw
idl5CvncfESjSY0Aut5T/QncQucKI/ySlX6G+YakfQogj0i8hnEFnArDhg4DiMpADB1aGF+M29Y1
4S/V/iphqoX3pww48kwJ82RhzJYFy5nKoGodFcYyXa0ssyIejKf96G8cdiLF8n5YJ/M/XvMah+to
xLH3KlC2VE5q7dNXL4epJSJeSL0xS7QzeNWTlWTbEuqLyLuCKfhZqLO6vpT9IqBKae2phdD48JDO
OGuFo5x+73/HEW2ub12IMWbdtSOguZSNRLGKiluPAxC8Kms+PYLKZIX+PtWnCrBUIIHhKjqgNTzq
fg5Zy36OLV8PSZOZ1IQuc5cSnGM15T/p2nXSbkpS5VFbq772kE8PGRjrpgEU33IDdPeaHS+15HOY
WxKZhRduQJEbNk6R9ixPvaXqW2gGvarjVYSkihk7VzEiLYr1lLdPeZEDfI5nqW0v+7whKHIWQ/Uy
GArg04DMXJ2Fxf3vr3uiL/3jbY+ali0NrmKUukhQSejyC6NV38VoAh7u7wOdaKegKKHKoPR0MJ3H
iLlqtCxkN2Feoo6ZeBsKF5wKaFgg298XZ/gUX6CwozqyhSII+jiaqSEHfNRt72lyFIrG8qwn5zqW
ulmQ5he5MWJ8X2Eoq+QcnYi4t8l1GKgIUSagerVFNPG1B/Z7NXVz2f9oAatQWMF5keqZUiJlkS/T
TKaAdztE6ZPXt5vGRsbGwanFs5ejjjwU9r1NqSz9eo4n75VKpddVtW7vgbjsNPvGKpJ16934/njt
TcqipswL0mkXV+dAKSe/q9CNBPEDOfy4/1v6kpnHeFQIVQTCbs5VdFA4vc7CZ09+VxM8KzYYtHqP
gXCBTsJnTBCrIXXReMUfieLP2KJcFR70+L8som+DHTWwct/sG0y+abpmiybq5yi9oORoI48hsPDS
OfGAE6ccmDfMvjQFoWx0u38eBYY0lGPcQ+a3zYseSoZ0w4mDZtbvO+OUtoIF9+/rYwGF0Y/eylfG
WDJ7wU1vX/3wVsiQmMS7KJgKYYWw6DYpkmFWmi1CxVrivtwFNsfgVrZH10BMRKTnvP/gEISr4ILK
FtG+4VIUu0XLH84rGGOTwv9wFqt38ut/e/QjmEEctLmf+WBSzbFEmOSFuh6iG6VyqwSvvrwiVMgy
FxJFT4sAjfWZlK7ERUGkhKbS2X1/Sofyx0wefTAH5kAW0Hr/gsiCVYzQGhPYXIWZytHbaswnloxq
7UVg1ThXGPm5IBmhfCeF/Jqi7XJW8v1Ug5sWqAbqDRgGDivHzVAEQ4gGBWa26y4U+yDQooO9C7Nk
HdZ4SeUvItppq0c7yLAVN12pULDTuCEeofH2QkPEC8z7GoAvlT2BqxFGUpqEeAFaFgQfvy/GU3gs
kP5ocsBrNIFtHx2dQy6Fo9+hcitSnRcZMbdORMr1+6DuVFS3Lr3oXHBzAkqBlYhJ6xtsMx4nR3cQ
ZJi6GEJ44EIwSoC/REMOygUy9RXYBu8OQUCKVpCoVGJWZAMlousu1HaEX1Y+7+Q3TVsRJsysrN+J
vSHcDw2Y+0kzzCCESEX1hXKR+h20Vis6R8Q+9/xHwZkSSh4zWn7doU1x7SkIjuX4fcHGxCrLv0jO
OQR+zcjx/fZ9xo5ODDv16mQqi6/THSZ2a+oXpX7lzVFb9a5EAM9RRd9Io9gnBQeJUtjvq+TU7fJ9
/KNtr/ato3jijem/MD6oZ9o1MZvtLIfglOLOj8VxtKXtIfI1lSL/ZaMAa0PvT9nUCNVjt0pTWjjp
0UcjU0qidHF28NOvCboHGxbD+otIIUVSojsdrzm020g0xALSt+HMXH7Bk/76mADJiVfguIAP/HnL
+HCdiAV4w8S/E93exNMuxDUKel+BQVR6a7ld1zZttHwVcoY2+nMjTzePA5Zwv3/Wk+cnnCuYvgC2
HERzfj5KqKXSpKR5dJmb0UyU+J37yELICY0Q2LLbslEvULQRzKiUzoBVzKyIPgGak5HxrAmhPM/Y
/P5I6qk7+PsjqT8fya7iYBxCvkHtXBV+MpeIyoOsvjMB2vbLBOBCPc82jiMtlfa+Uyw3Jh2k5VVQ
wv/UtQZp2IL75g3MB7Z/B6QWxTqVqj1S0r8/qiYe5a8PKTDWaNTiXnXs1OX5qBrg24lcFsjV0thi
1ATXRyCum9J6M8toi1LdKg/yVYR3KRBzQ/fmglqoO+9OnW7i0VzYHaBXY4M4tY6KmEOCKzTIaJxV
S5O0MnvPR6Af5K8xfbeKvDNJ+pvf3+MU0QR0JQ6/NvQWIRnyc8rzxEhNrwsJe/6HtPNajhtp0vYV
IQLenLala4pNiZTEE4RmRMK7hsfV75Oc/99pQh3E7rdzMDEaiSqgUJWVlfkatNHEZ1LXrT3Ye5O2
fxkwsZRSpL1En06wyL2wg01tu/AUEjX/nM1/n2L24U+R2cAfit+lWsTO05GJUl9IZk90/6oXusDI
jaIO7yLkydbIsiM39oWHuPxJbQ9veqiIf1CYYrAETqr4kZDsivTG1A8l6y82KfHS4h/2vnEX+PaN
mR/wAFwY+/IE/PfY85O4jMfY9YPwfTk57LGx6A8uQsBOAgiDNdViFhKpV8DiBnXc+eOr3hlvBrZo
y4HhUiDUYSxAJ4Odqs9F81rKURUNfVYE/onYKyR7lN4o0NiQlBfe+tJhiv+bKoUFlTNmdrR0U65r
bQNczNaPhX2jlw8x3ZpJpyN48DedcVVRUFWDvW2u82AVKtsQUQL1yxjcmcXCNfLiW589yiwwZ0BO
i8ngUbjatCh6c4nqVR07hf2isNylKHf+1jIrZ3WOorY7I6wZKumQR8LkyQMKhKXpErzsYnp3NtBc
BMGmv1REHQM1wa8C8ID1CFahDq7MZ5E+ih41OgCquvRRZabme9ngJkU1Bf6oPke/e34D2sfliDOp
2ebuyvW/276PhOS0aSbahtQ6qmBbqfUG1++V542b0d8EAFyy4QVOkzEchqhYSDsvba/zZ5pFuSRV
IH1PZJ1ycX33Cli+j0it6I/3FkE00GyMNRfutELbj04qliBounhfTO5qUfqMPC3tvivmO8YYLx9v
/JD/X21d7ek/2EuGJpZt6Dc6xlz2yab1XmUDxZ0IVVSaBoW+SwGWiDMwHDoa+WLB0J4USiSvp4Qe
MihInFiRX5IyZtxfO0O9Lhezx4sZz9lzzZdDU1VeXuqICdZU1oNfgJBv1BZcOvAvdKccKsZWcjTY
ZynCs7igcp19Sls62Qles2+fT5J+KcRz6YaUoSPkqs1rRXbWlaUaU++zhfXb4AThPeljsotoqUh/
IqJLY6XBfeCiVz3ciFfzY5fEt2PmbRGhlkNRxMpaleJv8GRP0/Ui2/RSGZRL9r/POFurYWvmsW9Q
PNMxMcoV2rtolm4Akjn0AxCw5pLzP7DFk3vXH6v3bFSZubOgZKPjG9gFuxbHv3fv560V7AEZOvcT
EhY3gBXITfDz2FBUMo3959/lvc76x+gGegjAiCnkWbM7Tl5oqttYXETR6PDDlN6oBkoEMfLyMGgN
WBJ8LBoavx0OAApeM5r52MDkdx1uIQb6cnDyWUWnKduKynUS5LeisQE0YQIZhWr9Nh7e6FkIL4wq
HPxNA5iWzY0RryQRsLVOwIL1YZXRhaq6+BscHPK6MaHG8tsy6A4jSzE4zT4D6NbzDKj3XidgcoGD
tc29rNq6jb59PimXTiTjbE5mh6NmqJZVd6wDuSVnYDcNEcSP+tdFQYqLSSBOj5pD1VYqARI+zz7+
4IyelUY5098/4T85pBhAP+MrIvACYH6ijeNkv7gahMhYd8rx8xe1Lq49eDSQNwic2nuV/mx4o/GS
zDLc6N1R5ABQA8tZ/co1bTACwyHB8SnF4igqYmwxQZZM+Z6KUxzVWzCyTUPPXLUPWm+tkoEi7bs1
aofthcBEKRrU5LRd94TQkAjgpTYEDuvQONNdTxFBMls9BJZAJkWRSrcO3MtEIHHUiUCosvfmGj3F
h1St706VubGV6UaZ2useWxkPtpFLJy+hKTVG3mYsrsFtLEzNpQzJOJsambqzqVGcwBZqBtFT2xtY
M1QFGLYMMZYYI/hw3eBG3Gchxq/GKu1538Fdp6O7lSpTDdIKIDDlcdH5i42fAMtX6enVpoIqVzkk
zEWIeEDo3ErWpVusbUoIQtV0YcOm22YYrjPExik4ClzcYRdYP7FklFuxzNeAI4+2P6WPbQA0TAOL
AiO+8XFa6N4gxQ8q4o4D9Rhrh24uv1BpbJO0u8DtF7O3y0HTdh0EKMkl3blItze6kdbqnH6lV2ND
jqBb6a1UZ0/Y9NqXk/2DY3NdLQmmXEwrzkad7ZsuLnK1DThOXOUh9Xcg6BYFzi7ZhjomZqUqZGx4
8Y6kHWcrAFEMp7NwS77DrcFGZklHYCQ2k01d+tveULc1gE8NieYhmuCg7fXmBQTio+8XVM4oEWEU
o+cr30vX6Ans/NzahDHuM86rA/g1CW/ElM/h5OUyjynTjZ4uOSobF9p6QvWEPs/2Nv5Q5S3Vxh2K
YCLJBwdZxhVkuWzjmeM1ELFVE++iBDsBat66GwItcDfMYkGGJE59RObBxinRPWIIrTpP3AFdq9pl
ON4EP/AG2/t2RCP6lNMxjzBFQSqhY3UtKTFfIpUgUQN8DcdqlthczqOHxp3geMThqHkgybQXNX6u
w2BToXpdoNFkOvGmMoPN+FydnmQ/hngh+Riy9uCERe20w3wLgZukAmaKvDdYytDQO4rlbNfo+fOY
cSlknD/s7CRHScWaaG+L+u0LKsgYnCL7hWeOFh3RYJ/6hdT68uRA4nCwVRYX19l4SVPk0A9Vvm92
75u7YgL5dgjdR6P/EfVfigQAJqjGexYunC+wLUga0WslnVG29NrS8WiazapV/gp8HJE4az+fjYs1
RQptVNvkUmsas3TK1/po1BQeDzN6yPBjgZGJK+rJnglMGKyj+QpMrD7tSypdC2NfuhKcjz2bmswu
+zHIGbugSYI1FO5vK4SmpGDsA07SnipCZgLx1hUjFWxG+oVbrXYpQlmU2Q26goimzOOiOSgoHci1
VrgvNiephYyS13VfQvb90D5H9U2Y7cUTTfZbhiGK6brPRvK33zULz3Kxumdjo0EMoFWJxsQskkVJ
50RGEwmOoBjsvfe32WTXiKZa4mFxzcQUB9cgAbPqXendUegNZEdnb6V5EPFmokEDHoMEFFMSRTN2
drXVxm9plS98N/PSFjp/0tmpG7rV2GiAwe9ocmaOx9LENy7qdjAZ8AWq9yfl9C1vE4FHp1V23eCy
1NGRwLtGjOtpSFTI22WYUKK1KyrkhDOx4C3Uao1iPS8aN7fDd+9vtbyXFwOqA5nGxRugPXbQPzyK
rbhspZaO2vpRLV5COkAhhbgmiLEEWmFOE43xtoO81kUov/y1sGxlS8yzcWTAiNoqEhLUOD9+qEFP
81PTD9HdyX0SNaFceUoxeiDocY/Fm0CtjyZ1VfLBhYEv7ZfzgWcrRNdDJxw6BjZzBso53w6EL4p/
smOCN0YHWcwkEccc5XVh8IsfXRNhHSqAYAlmzbDRDDvodh3lPwWYE+i8bo3pNURBTNgjgERkkKzA
BBqCXMTG6gBhw6AaWb8SPNi5FfXohUe6VCmiOqvbOmcn6miz/EIZDDfER/q9IplS+aw1B4DaGghV
wqK32yPYNbFYQU0kgYnjvokZgkaQRc524VkuVXWA5pBdAUyifzerj8XD0EddTCABr2dDUYF+1OPF
Rbl4JXYPn7/4xcEQ7ZTDlnu6PVsHXaipCcR7jhQ2noM3DWO5MLuEVwdnJFuq5l+Kkhxf/z3ebL+3
EBS6XsbTB/iie9b3ovbFpdscqBdE2R1o6zRdPu4pNytOVmX2LG39ILwR/9UO9nKPj5yFXXRx0ZyN
NLs3dql6qixwVHemuofeN8ZSMSiT/X/wic5Gma2HBjXHIGrI6qig4J+VJJyr4DpPB8H5Oe64/ny4
i1dUbBYQcmfumMPZVsjsSY88OB+iGwvpiBSjOuE89O7EBCzkRHMQf60w3Sf07hYXyMUmLFoe8Kih
/+t/sKkLJYMLUJKFo7YBz2IdwxoQ/0sOiCl2NglsKEF/Gk9xcROk3QMYUPwuF+ZA4u48LqOIAU4N
uUQMLmZfNii6EvZWHIm8v9BEdfOG+7GcN+wPQhH+D0Nyb46wfvq3hbEvZPGuRmOERArnT7qGH9dv
Di7QLTP4bghe0AVOlXylPYLNowLi+z/B48MA+nzIdzWY2et+GFIC9tnNh+abX9suwC4dBulpenVP
j1yRkGsNoX1ecYNYvcQIqwaBTcW4XMUpVrbdazscFYg64W7gUgSybtUSnsLhS6w9NpGyqby3vv6N
U4kNNA1H+AgTaT/C0VaDyfiMZmSKpoR9739P4hI2DYZnmJnApqJgHj5lQSd45UHf+NGxLpK1Uj7o
k7KJutcKUVsYKb7lQK7y70Y84MIAEMpTCEKAo4MGCoZjmyr6pYPPxxKlvgYUiw7/oGAm5X89QZ2I
y7uFKfxzwTCDXG1RXLAQAZAFdTaDbRkavRYiyueAi0EeCY/uEmfGGujxQjiQpffHtwLwBpjSYGXq
s4gdT1NJf8p718grphdAf+MArwne2JIe9qVaIUHg36FmwVr1UbNNW0ydwunB814i68eUPzlA0dt9
jtXgpBxGpV0FSA8Y8WZsHr3pu326G9InN/ihjf2qb9VNle/h6pr5YwotyflRuVJsjZ30ChlxVIAT
hLqsbNuXX9R6701Hzf86Vh7UR/C+Od7VUMuMI4DslTVNK3e655kgDPytsClq661C6scOhp3pP6Th
75N+0DJ9KRxeSNE+TMIsHCZZ6U0+w8p27DI84rY59Ix8zaFiKxvYALq/gYDy+XK6VGX5MOrsENNU
3XaCkq/seCubqAfvnDoqadnYruvf4jcLBO3zMS9BdBGIA0tli8jEH+3Iqe3Kse1HaUe2oN/YRVcT
qmXGc9F8HU+37SmE4AlP8msIotYKKH0dBh9O1r2BpEap3EWljn/u48n/2RT3iDFF/XrQf1DeC1Lu
qvqqDfZBsG0dkLDYgUKL02tSzL2eHwERKPaN4n7V4EigXa3SiFWy/2SLnr3ebEoVKniTH/6jLYiW
M+kuOFn0lRcNaS7hZJlIgXtwURd114/BAGnoevR8ilXifhrwoRz/ZVJEL/qmoJToKd46sl4yHxbt
6RhTmZBIZyODUL/UgbUn/xb7shFOp2u2QkAuQOKHSGSIf4h0RVLwbAXFwQ5iqk/nPMOEOl9JwkwZ
dmjeKgIxCYIKydrjRyP9ADskI7trgt+ds6Xh8/nSuRiTzl54dn44yqkD9sLKMWHHImxV7mnii4lx
vwAGuVRjoIGN1wjgNJucdRaS0Cv3Cz1naqEOwiOdJth4GOdZxZoRIQPjh4nYHnZdAXWh//1LkiED
3bDx3sEb7eNXPcVq5QWxHkq3nuD1T3OTblpWLwx0yU6Huuq/I81WqmemVpRaRijinHIfovN7xdm7
0xSCHxDLEJBjWrkbMf5xy8MUZ3cm/wkidbTQJPM5H9Wlt79UfOKh0At20C7yYEt8fP0isJwINmx4
ZyTqdmjw0LQ5ojVEoQeU/qN1Ic6VyFaIaa0DAicpDxgwQRY62T0U9A4T336nbmIIWF1KzY5MgD4f
begTLq6ff6lLKazrWlg9G+DLnD/8iIoh9dRKtXhWBOd9Pf8qiN/EoGdlIiGKUgH5JDe5DPBuXGW3
LjtjdJuFrOryZzx7itlnDGoK5V3BZxRsPqxLLd0EzoPPhkyH31qHzgV2jPCgh6eIWmGXT+AbHxX1
R0pO3+WPn8/JhYseUwL0FCaxyKjNYhKFjjGqPB4GWyQSewoNBV660NzTF21YuBddCgfnY83Cga+3
WYu5R3hHYQG01gCLODjiuLJoQHSp6Hb+VnPpLiTplCgp7PBuoGOo7xVcpxOzRKKGirZxAFnyjmW9
IWOvkRROfZOytfl+uf18di/Z1JOw06CQAjw1wNnuCNrab5tTz/SWx7A9gra5TixlZXRvJ9V4zMKv
tQPK/Vdf/60N1UY19n5sQIqAknXTdPuTKPDCT8NxuhAZJ3pyjWuv43G6MvFz9gf9vomslQ5BNfE2
evPsoiYSP2Acu/I5BtLhwVfdjQHx0z/VVykVf6RAyYNjnAQi+zWnyiX1/j7EDc3Fl/vFVA7eyfg2
atVtgGFchRElDZZHu7gxjOZWAHAN/Ho6TiHGs3nmHjQEBNS0ffATc2dZP53BOw7AGoxyumnt6tEp
dtb0FNPV65LsxvPDTdq5qxxvus/n+eLRysWMrW2iegoF42MUiiMVte9aDe9EnAjfeuSKqQEi/NPq
+VWcWtf0vTkJG+1qmLic4dctpVgDfGfnXfexjRAAWjW7GtPADM+OtRlpX4QL3HF0KsO1WykARoYV
UnAlTMPiikrPFFd3WYdth7cupt+tV0KtLjY2vUgrMr4HxGSFQ33Ku00zEGHoV3MI9a7+5fNX1/5B
bM9T//PDb3YCGX0GGL7j8MtQZOBajCSlw5kvbmtUxXQSRFocpNcJbG7ffpKgB95wg52lOINzn+5h
TZUtvg9Z94h+yDuQOfgV0euSg1Sut+KSrSUb0QcuemdLP8hJ3sRPNYd+cLBoWzpMMrB8SBTwUUZa
QTe2c4SgMNVH6VcWMYUjddh2DWL27EbQZH08IReb7gKsMkBuSsUxgUBen9wbW3lNzKOkSeKZVObj
1oxe5X0c9EeknWMUwbe6N69LM1hLpqQHTwqtICqTXKzInqxhP0TRGtHkxD9mu+70gqJpXT5nqOJQ
OLVqjNn4OsAbOUvBl+FlTe7HHKGHsHnfO9O0FjtefkZmR8WlAG2YrEWyhzAcI18y6Tkp/6tJWV9F
BQIawaQClYPhusnMrXa6Tajve6zGgQbonkXzpTHxRVB/OXV6kzr1XhR1KjrcGFfGzQ1BkGuh+D03
EbsNVYscZSQ6AshRpGCDdSp9ab6lF75CRd4ff+v2LR7kfEnKf8j0lLDrm9MtkaQLi5Vdadt0fADq
vAJssFZQkUlyB97VsdWnrc2HGCsi48/OblZK/7ejIHvC7xs23izVmxiw07tyhvJA9TW39NVEh0iM
A+s02PrdkeT1PufACjjzRc1q7Mu1wV5BulAxD0k1rawaoyR1rYvMUH9o65e+RxCqvwXSMBTZHUio
/jEnvf/Kkg1gqlp4/3xLx+9J+ZD7PNMJjVNOY5l3ai25eBaTD8iUifd3/aRQySchHiPAVa56a5M7
1xaMMBAGWM7ZyVsXqu9NzaIc93xjQhgoyG0ARFkpdmH2KAVm8TiXD56jyV/Rq2U19zRiCNQT0oBF
zsZhOyO6virwlbEfAqPatup1aF6F9de4BvqwzaiPxgrUT+UZmy/papnlUYW1hARV0t+E6ouPjU+e
l7cZch1R9S73tgoi9wAdWTAw0bCt7a8KrVS6UXGqbYtq2sbgxiQ4gZMp2vHGUzB0dXERAK8OOqjo
j+IoKPsmLMnogU3ZbBx4HDt2n9CXHdRlcLn0UI+whtsSHI/FH5AEom/e5Jd+uc/Sd152wqzIJpOd
jlwEOyVCl8EvmgclurWbB5ICtWxXiYljjEf4X5soGEa+s7FBaPF35MGNIQrxQIVfaxc7Jy4stX2k
qVQxjmwUtqMCAXwCtAyy3+YV4SVTLyNBpw8FDbJXnI2YnCssfiPjuxZ7Kqeg0JJ8r2RHbqQHdmYI
2YpLhHwGKgXseYR1uBMGyCwRoELwyu+qq/VTetpnIQ121M8ad4PvGdVKab51XrGJ0SDLhuYuRhUq
r5UHvRr3pVleE3DUGJGL5ob+6hd7/MnaQs41QLC318hjEQFyWOe8ld87N2jh67jGAWG+6nHVHFpr
he0qj6pkIRo3wR4FEtAv6IsUHrocovYm2lE5XCR0wD2PtLLVb6YAGRzE/NFtQhBN2oEtEA+/PQD1
/6Y7DydaCdmIBmCInUT/QttHjFwpdAZszxjZsaqNNrSEyrAgQiCapuM+r70KXAT8kOLLykhYi3TO
lJ8JG8NJCqyGDgLLMTw8VLKXMsE5Cjo9GpZPcejSDqbLUh34Mkqk30Gvh2n2E5jKCKGMEhp6Q51N
oxJiSCQMBZl4hMJU2CgIrE9c6cVBRrMriLf2zqrsW/wDGvMFKnHv95u+2Co4DFXptSKUnb7dp9Sn
7E6ln7bRkd75xy+yswJ+HrUNlBR1BWonJC0d8a2KIfgWJZTRgs6+B/KnBhHEhV3KXA6difc3q7AP
vMk5MjDXu1JCXZivAPybMrudtH7LwlP98AoROcA0lDdxpQWvVlkbCjeihAZRH/b+riQc4N2kccXi
N9jWDtkVHcSJGxQZFHZh0gphe5Mo60R64dG7cSHdRa0GI/bOG6tr7uDRc5H7W4I8cEY95iQLnsW6
XvrdwS8MwbZ6zJUH5TeNVK3Axa7Zsw9LSCjhN+A9bv86+jstfovZqMMIH9qdVnWlHppcP7Dz7B50
QbbFsqoA2WGFCAMiUGlviqJ+0Hr4iA4qU/Y6pTdAu7CzgUMMh8ZkBSU26O5gjXBiNb6a6VojGpay
gJncIC1kpiLJJOminuA7CcOK5GlN0mywVmmsQnvq4tcIuRkahIoAsRo8KssdTYRN+Ejmu/dYGy/t
6O0a7UuRl2tFO+aG9i6pZqPv6BF3+eugh7C4QcRIwlTnCMOw8usUDePqKE+I4sI6752rON8OWooB
Uf6IeIF42XKTdPW3qqSzS2EZTG3L2hErgTo74LWlTL/IRNdMddrhmcVZQtNSBXCYGAWy3vwSTSxp
HINFpue2kpQA6sFEjTsgj+TnNC7yyIIR8upk2lSWcY2+hrQ6wqjc6e51mry+Sx5T2yR8tBDTKcfH
ibuj2uDp2a72kSRTXzJ6uGF0N8UA3aKtHD0AOyVCWVQo0ulR765V9aAHKOWUT/BGSc2SF0wKouq5
qotrwp7hDTsaPVJflYwD6BcpUw1Lzxep1D7eaJguNcQPeRzhLEqEJFEvvWgPNA1utQf7MmYmuV0W
aGthsrGTtmkCL77eT0jZxc1TFTxJmqsVmZSg8rK+C+wr4DWEAO6E4l4cPNu0QTGNTrgkp168CTg3
gsxZDc7r4ABkUID01nuBt/UBBsP2OwgUqO67YoEA107ZPmyKJ1lWkXn6QhfFy677Q+XGm6QAgNLp
O8fO9shXcM6x1Rx21UBKHuKaSZ7Zu38DKYsriOyksL/JZa3pBfdrBMg56H+F9Q4hq2m8AdlCSj8k
3qrvV0m0ynyizKp22rULs4fuIm+DRQHar6s4+9WpyjbzWlL2tdb/nRr2vnXqnRSLajLlxLAeBGio
AAKVxSHG6Yl9ULODeL+M6CQGKotpRObDOLgmlyb+XH1Mf7oFmc3VFH85KZGA05KMc23K151+46Hz
aDeEMM71Nv3FO9FKDjAVG9OnpvWpBBorxFR6slhWuXQqklc5uFs8SznLOI9FowYgjaje3QbVixpy
cnLWuAeLFlhcX2sZWkkoG/MH0jBdZUSvNrqXYKUBNbTGfJeevuYcExzHBHMTU5d6+BX/Nr5Hpf2U
t+Z1TDR/tzR32KovYkapceskZhI6T178Rde59TXPmtNvBNXL1VrpnssCZprpbACS3Bn1sCKDBBJK
WJV92Xav9CPY7eJLHisPlObGId9KqkBJyIZTno/BFUrqK+90RKqBXjsQDz4VVVKkUM1T8tWhUqQV
6cFFfAWEipGau2l4AvZB3S9Jg6fi5LI0XrVIv+JY5RyX8OE0SLswOePgrtonzjFAtvxWj9awReiv
bghWRPgOdbNv9wnSXcjSCMQSQB1W6gQMvhShTG4yvTWshInDo0vRICxxHHxq9P47GF190ve+mm7H
IXtwdNZdvOq4bCE7gORhcxtGX5G72JySBx4cTE3uRGSt0XVRIXscvJWoYEHuTK30mz3dBaBJ+/zb
6alRVi5XHi1KtqgU31snBaUxgA/WTq/2AKoEhjd2xc7A+Ka9DdqriftreJ8EkDZ3xEyr2fVYDwZ3
UbxO0jerV1euhcZgeaQWrBR3khOzocWIHQRuhNylS5MmRzeyIfEr6Po7/ReCEguwS8ODxEsBnwj4
xQCN3PYPBVo9NQxmlhfRBYs21r9giAhvPyXbdP1iiyQ8C5xGMUC4ODf2CkUA0rOxOxLl5WbIQZmQ
8ee8bhcDz6NWIzAPkr/TaUI2OwCqGKK/uU+MdVM8syCjJnuUW4hhKkgGojzoPpD/9GRjPKrsU/oZ
O6KH0qrrdjoBoqY03j3ZY3APih96qSTEuWtdx0jOWtmvE7f/IS62hQIoDZSg5yCvKRlHe0CbDlHA
4LqJftGdatUfrVVvRrVccRVh7yioiNN5yrZunK45bUv31ftina65jLZDdi9XcI515CdDfBOcU70j
kUyHvcQUP39mOXJP97LhuajD9ciIcBqS5Ff2s3R/VbR3UIkE8U87m3xZAOCcMVARXcSiihtOc4iz
m94CTpfhrMc2NLHsc1BQQu3SYQUgnoqMIfq8e+QVkHK5r8y/Ts5J6jVyBsYZwgFbP38RaJf0PVjj
avok8b0MivXVfYYIlmhZxEhbiHgTMse6GJgDBDG5yTh76chztdUtYg1rbHLzw2m8ScOl7vulDjgA
AHybQRLaePp8LPL4ZeoamgsevyUbrp5J61lthBdSYlIRKudrkGkL1RVpHPxZW/l3zHljoS5gDHfA
moVYSjoW9zdWJ2buBS1klE1EteSf3j/lUtu/pujx+RNcKtDqfCcHtoyFv8O8uBMUjle2FHfkgIUW
UB7p+XNwcXbr5ZIEx8X+4vlos9o0UM1ArSJGoxzMumaKBd2sOxTTwi0BTpD5YhX7+TteLImfDyuV
47M2eQ6zXLEMZlmYFnXHlkYDykY72dpot35FxS5lvVK9I0C1gbcBK00FV4Mo0wyb0H37/HGWpnxW
E69YxH6Nn+UdjTkunoZ1gG8v16JyTcT9fKzLMw64DNKFC7ZmTmOG/q37hcgxSG4GmMWchCnBbA89
kQsrUnTalga9VIjXdargKN9jNzG3CsyNtvc0O6Mvp3L9RCvtQHbHYTDmSzgyfWEod4bpS7S2VYoW
lrakwOzVgVOco+7EXE7DSUTUwLKM/VNyj4RxCCwb/LaFvgRZbE9O5jW//e5HZua7mNY/SD9Dk1oq
Sp3oLvs/pVSx8D0uPjBbzVBR5XD/wBmN8YRsaAYHeew25umh6zCZWvnW3n9tsCDNOQ2xrr1i50sv
lpSgSa/q7M4Y98Yi/OZC6CHIGQJa01zsKj5uCqohXp4DdcIL9kA1CRYQRxZd6bRdCnLShZgHOQPs
AGVifKHAm34cyUUlb/QaAOtySxfW9fiqBc9U8pBqYceRm8p0U2riMF6Ybgkofw5tYEVig1tB0ujj
0HE1GkYRwzvXT38Zer1L0mQzhbdag2iyQRlQW5MyqNTX1IdyclZT1a7i4DpXr3SARwvPcinWQ5Sk
wm7ToDcNWRpnUaiq6woCngMIEel+qagNrEKDoE4uGqG/PukPbkWRqLixB2641UMTUhOSO+TnD3IB
B8vCUzGAtywdI7nZnIQ9ITjLPe6L4WMcbUmrEVbnJoQtOk3B5RAkR8gf3wDOn2GgQADkeHau2lXo
IghjR7ghi4px0rNFEUSMnhGnbwbKUv5rVz6QyHIZ5tih3LPsoipL7LNnmL1zbkZRM9jMPfVG8gkq
IDgx0yHEHIMi8IEqiFwfFiPhxal2PWKhBnyOas7HT955zRANDsS3FK1P60paHh4l2B/cFqmtRL2+
8GkvRRdk/GCxgFUwkP34OF4MazsyRvgIAe2nk3JLj4lut0iol98/X0QXIRGyoWjtwirkn49DFQ0u
Sp0L3pWsZVJRlN6jKiZwCEnA0VwEQAyXjIr38PvzkS/NqakDXFdhHNHPnW2jQS1VM8P+RI5P6C8Z
QGmyfGk7xjfUZaTG9fmAlyb1fMDZeW0UiM+XGUhYcmyyc1d5ZTDN2iy6UC0NNG9ga1aY2x0DTe6B
1IhzWoR4AgnK/6c3mpscUkIIh2EAQQykjh4V259aE9O3yJlfeCNrFvlzaGn5aDIQ2BxGAbJBGgA8
ZxG/eymnOvtGlhxBZ7F1iPywzkMWxT8oGTgZpBw9LO7/EelG1vY8mhC/sQp25Ch/z0rORkMDrITO
ymg0J+kmEEHb7H3tC0a3bjdcHtHq/PybXXzDszFnq1A1ozy3ToypSmlcsa7/wZxGY7hKF5bHxaFM
lXjl8HZANz5O5tiGfhJlDEWwZHmAcKD2Aa6UU/o/WyFnY81uBG4SJX6AJtBd2e5pjHGzp6nKBXRx
oMsB6x2azxdDtmK2FjUFHIqXg/AmK6WHRztFlr52ICPG7kHKvSXFQnYBh8Hnn+4iMMjCX9ORox9p
qNm3m/wo5yKXszqpOAjhkSRIume2Xt6I/lVqX1l0q9uW5RQhgkWe7HfPnz/Epa14/gyz4JJ53jTZ
TsGePx3J+ATXyV7seRhnCUZ6cShsHWGT6BaQxNlm9IM+acARAyR7NximZyGEJ6D7i8T2S2eBZXO2
QiQBAf0HaeAUDvlYAcTB3cYFnQifhwK4kxz1ChYcgy4vI8lW5nvfAs1kkNC45LSzc88c014/mSTw
NIFrtJTZGlSFPJXEhfZPIiUhZAOyo1/WP6TIkSyq6riX3hq3aEjDIPU9CPUf96diZD2CeRGnPG2w
thy2xmkTl7QVrXVUn9ZtRc1AvbEpZKb6G9CcW8pBea9QidOOCj0EpbFB44B4Hh9pEJopzW+gztIh
xBiQmodFFak2XSBsqCtP076c3LVRjFudy5EUpFKaydMv7AMclKEp6fRVjGlVtQ/oUJ9gLYcIpJdI
ridvhT3tMRMgCXhIY3SncXoAOLVTsHQImh8WVZYoNW61MLotopzmF044OVoAf2GVtMooztqQgeP2
L6P8O4aIRcPbysAvQaXsjzpFKYjymg4EAnTQVGLTqP9UKSue0NbsPGc9XPlgXaUt03mveZ9vNM1a
nairGCIvhwNM4pQLSsqXFHmAK+qse/D4Os6mHz8Nb1LqSuYAvkN9h94Uj6vYNBbbZ3KGzjgUjrYb
EPs0FvSlLi6Js3FlS56dSIGFu40y/rMRCG6DSErlyNyhepKgoLFfrBtdIsx8eNNZTAvL+P+9qYlC
+fjk6y8ekGBCKs0cKla9/uowOn1DaMlen1yZS1WGS/p2H/Cqs2RX97Um9EsNUJZ+pLLB6QE4lso0
3VTuz6xjPJeK+kUkkAe0ylX4GG8YxRrRK8y/z4PrJUSgh74GZQ3hMEFp+zj/7nAqvTQt31G6afCS
4aULAm9TrODsW19o21ARFmHS6KAV/hYIDm3RhUf486orBzaFS25ZwMDN2amdtSUcTtPilq3eeMEj
VV+RB4IcItJmtSr37QA4nZWPSJw/USAxzSeffvnIFWjhUWSojzHy46PMdkHWmXar+DalBQAPxUtA
7xBAJtdc7UTifIjVfeBe40Aq5nCox1rTkb996ZPIlH/2ELMtYZSuoqKG8s5Y4Tk4ZFcnIB3tmw1O
DVlj6L+7k3YQKSJxWpqgIosizcJUSCz+7Clm28Tzcvc0mQbIcfwL+khybSoOWHYVpyNlcB2gSE9v
YTEhviArgdwLh4QuIvOkHbMVqdlNH5kTYr5d069a+x7buZ1if4ESkyX32YhkPqgbOhJt8K1UNlZz
HyaPabtLQc5F9YNnXnn5lak+oCcy+BguTPsBXM7w5oRXRh7twiAEiLFYH/4zjPHQGup8HK0uePvZ
wrG0rFPNCbJEriM3YiNnYh0ysFrp9HfN2eKvk/y5a2677/5Vzm3TGY9p+avy71uo18ch/Lrw8S4t
ofPHmS2hU5hqlMggGAQTp+o6RnTS2CrdvfhiwGhXtr21pWJk9NdleNUumfZeqN3KbFjQlakduNRv
PwaVkBxtNA1Ek5Aq0swa38M9UJeB5SL3wvQF9RUAWQvv/OfdhkF1quX8G1PuOd8gjmubhBydqLAh
m8GN/j6zHwSx7UNuAGB6bJu3hSEvTvPZkLOvDv8XFocn0lQqTe8bHTK86NsArHFhsNCHpv1CvBK5
ZMGYZPkG5d+FZ/jzziOvbaFbTIEKDugsrRuiGBBgxTMo/feT8xQY6nXpolNyGABbGNdu+GwFdKud
pyzdodl10o6t9uAXX5JhV5n7zx/m4i7QKcwZNoUjuMQfv7vdOIBhLVRSAWZwtNrTMRAELJOA1w4Z
bWUvfPSLL48kmbjUUqd9V3g5yx7GKprcckIeiquRCRQOgpQI+4BJpY/8vycWM9PQTKR2A9F3vsft
wCzcsqA7QD+T8mOQAP9YJz4a0dtyibjzTkuch9/zwWY7OIzjXld8+gN4zAeFtg2nZqvQd01V8Ng4
AKPQfjL42uHajZ5tbB3FLFjsQWWXYe2QD+2OBrLBCSYHxehlGNPqV4rq7D7/5hdslj9Oy+yjx6aH
bZrDtODohY2mVx5aD1mEL9xnYndlYFUSlBjo3GQB2KurbgKwilA+UBN14wS7tNsuPI9c0v6YOdoU
QtwwWYqzS5xd921T4ZR7Z+jrqdnbuFkV2QoH3YnadHyler+4Pk7pFuTr5yPLbv9zYBsGC1QrYEKz
gQ0n9CtU3zkxn9p79yH6Niw0BZYGkBve2WovU8MoeTX6b544V+TWPtbBsz59/hqysj57jdn566bT
KU0DGQXrHZi5wZX+uwhuh6Va3tLbzNI+3TIbMmGmq3gMjuaX08308/MXuRiNuM78/+8hD3A+XUlf
pJW8CNcqXE4qHPNuy+SaKxVMnnIhX1qatdl+TYtAC+ycwaD0FfoekVzS91C7Rljz//ZWs+3mGm2b
uSg/ihZwificqJZi3YIACYQL8C8gMD8f8FJO7JxN4+wwd3IH00KVATvlANQfV5ZFNMHC5M27DSew
V20eM0SSYny5btIv8fC3jRPeomPQ0kizCkTfqF5ka4xko2+BG2a9J6HuQspJC7eaiycTOBoboxlS
kvlRiEhI5Oht9L4eMNSY2hvqDCTQODRDAfn8C124vBOCOXFNh26lR3/h40qfsgoUxoleuWNgaLa2
6r0JDTKtKUwcMusOI+VmvEFO4PNhL84lwAvMQv6Lsy9bjhvHtv2VinpnH04gwROnO+LmqFSmZE2W
Zb8gVLJFcB4AcPr6u6iq051CJZP35kuFy7KIcWPYWANFyXT8+VF8ZZYgVkhHmXag3YGMhqEXMqDl
GuCb8wV9SJDoS9J4kMSqCkKl+5GmPCrJSG0vKUSNox27GYCjb4GkAXsXDA/nV90BCtfCHscDOroF
YVKOmclRmrrzrTuJC9LoWe7Bvt2kN1VOdoH62omHTI2Ph07TbUoJXBQMnllm3NbBNjTM7SizjPd/
6HJaFUDu8FxpMhDrYzDirF+ssvAGFuxI5B5aKI8COi8XjIV/pFB6A1wu6f0bkPdGRVZcVPGoBGzx
qve6lSV+Jc3j6NKL1FNXwwMTsFo2Utn6amkB3w+n4tFv7K/rLav8nRhhuwzKc+RLlgULB4+tuHOO
tz2IqS0pA44uJ/7GAFFrdCDOcVOtuhyaqMtMQpQpzxZ4kamhQi/t8ur8oJxIS2NI4FA1SqNC84No
k65pVAhZU6zfTvfYpNCLj0ZzE8Jw/AVe+jliXyoQRAQwg1k2s9jOlq2tSY2TZ9h/DST6g+uRe5V7
X03/jkAr15Zgq2zHezFehT30NVIWMw0/Ne+PGq6vVtSgAm66CG1QJBMAkX1we9NrqJE37payjwMZ
ByoPUGzgOYHFgbSkq15pdpvj1HO+Lqe2OIQftP7xVouDt3b4j2mVDGUcYm32t8ibIImFLAXuWMB4
F/mP2RwyFGUQ03+LxKMCtfVTGAH0LTwMeur4N0P3OBKnRfMWQUKalqD1GHDlDoCds55HhXqf7diQ
3GThQx/AwDDD6m5uxj/ivpSod7zSuIg2E8lYAuIx1uAwML5EcByQQNHB5050dAX2DuyZ1Ua57grZ
EMhT4+3PSKF6HJvQHvVWBP6oLV3FSMPKtag24CJRftVEo0w/TAhxUM66K7u+FWKTASCtlla/kdHD
S2ov6FXYwFJpa/Ada0O4nL2Y2aiJMuzgWe1APCBrrYUrtgr2zYHxiDQ08L7PED4Fpyi/gqqgMMxN
+ZIG8DlGpK0ZJn8D69h0HzaPRfvs0dvAijeVA7r3wG+R2zaTJ+XRHyawokEMH4PSX7QApVNgYgv5
vYfNoVnAwN29zsWz2Q1wg4er5VBtgkW+VLA4rUUFHRj+andqEfUw/oX2W2t7u8Bs1nDAi/IaGNtw
l0C4Ot1WBcC89bWZLRPjOgH/0Rf3GYFwBPxL6wSUGZDcICPsghMZQse4Qa7AA1svuh2Qb64cQN5B
uBNQRIwffLD2Zf+YWshKvhggbqkYYn3fUgI3qDyGIfhLFxK4KN4SeGDWbgESzV3kAdZsL/rou2J7
Ur90wS5tHmP3Jwu/M+OOJAdZf+f8jxqwLuTEM77um2faGmDFj1bXi176sNR8qvwR8Ap4srhjAspe
1hXtnuxk22Ko7Rjz4ycg28vUeg/dLyOYtmpwCQcQijxGcbzFIXBhh5DGNN3rGFekMTIL3KNa6dxX
2cYxD7F5X3bxDvcJCG8A2QyaGFJ/FUQg2+Z+dDrpoyFHNnpbpQFoBEO1hsnhyCjFrXwVVv4yCuke
kicfb2Q9Fc84JMENxk8g3gwGA7L4rQ/KXSXuEv6Ujhcf93V0BEn6Q4WtpqpXXrwDfdD5ntm3CZZt
AwlgCyK6G+A9XHKj2MqIoewD+sjIyPRuCucpQoJaLCMo54Mnb2/zn4aN5b6G41YOUoJvr8K9EYwY
aDx+WNaB489wH4YUUU/j+9BbeqyGQY+/VKbaDxHoXz5FNgAcTWfY1oW6a7wfyMIbUBAEKXUZD3CC
dr+P2DMYwGAb9bBlBsAZknsvhWk6DAmKV+ySLqgV8BfFqrRocMcLgmYLXWvkLpYddbYhOFSgB0N3
/ktlwdSSmdsBUD5ID0Gv4boeX3sMuRESCU5s534JHRQYppbAHGeCLTPsJS2r7gWNr8BMWvYxUNEV
9vVf1bjdZO+QBVy1YbEdFeRbtweb7BGlyRo4SAz5aJGaoykqhpBy+wfSpzGYYSMYmL+4TnGXQtIg
sp4bBs0Ba4B+DP0gMFsgiTGV3zIZr3C1W+Qgh+TRSy0i+NwvQ2MBde4yXnbFqnvo8aYDNxJQekNI
4K7E8NPrf3bNDUZRQLmEr8Q1kGK2uXLJuhOvTbvrx1Uj7BeufYf3dySXx5RRs+fIbdfePRR8lk25
DYI1mLOc7RP+qxHmU1Sl39ICHD4BNTPoLitQJT+SLPLL6EBHspUHySHiwo2blFse9NvYa5ETk6ua
BG9wivdKdi2Nqwr6U7Bmy5L+zqkKgCiwxIH0XGLwgRAXKRDREEBN7n2OiUZhHE2gmGF/tdtwZRgl
YJ/xrq03cc1xOPmhsLjWkPwNwDU2wEcdsxRYrE2wpQo86JX7DmQyX23xYzfa9chBgQPo7cAlC8DH
AH8AcLZw06QPmLIZ8vysv2oqWLHvInmg/Rf3R0qWVbCp6mtawvDdvAZvFI/6OCnlyb6zNtQDnn5p
foNqJYdPfHkFRGDewhc4uC7wGtd/Az4dZwQgfloruXZAH46NaHt+L/7I//xtb8Qch1sIxRuyfuTn
dkmi3MVmPCpTOg54a3CTtu7HTWxQFRCe3sLhr2OOJsCqahdgFjxDyRuyPiOjJ1WDXMBVrycEcbHi
tyUxV6m/Dzoo5THofdd85vBw8hwDfyXIB0PaHC/Rn8/vuC9SWWeA00m+xkWfhddIjNgVhnamZ07d
hSCF8u+CtJOiE8a9bykU9Cdq58NZAcoJ/ipP8MRZzeQvTh8O4VGLG4mDy79+PiNhIDMwlaKDYaxs
G/5Hy6pdhzgS+FAvwWnl2mOLr+WsG9p49Pnb8B8Vqx2NFNipWc8ptOKR9K538lE4G38AHgRXk4cG
KjR7WFmcn3InE+30qEwt5WSnXkZaBXQgBf+m2IfxssGClC1CnG3U1kugMrM6X6Q918zxhHh0F0tZ
VUqzx2AGYltk+9HX0Mh/CGzSVvOe5jvQKJD7KD4AMeSQhWLZil3gbPJkZXfuzoF7M38HD/t8tU4e
hAGoGJVhgS0wtY4QyL/kpQRGBnZ0i1HwNkPGPcJV5KtfD8sx+36+vJOxc1Se1gsJgx6PC4rSOKVx
18Dmh3QPsi+zsWM5c03T8nGk52YbOxjj8k11KygGcVClOa61wESwDWXryobuABhccJfApXTNsM3h
wrAVGSy3xVv+NMo7pKNhNtby19zfgcOG4RCvrXtlg/kE96KNPVwN5KEBk5r8MrAkdcn32l5XoBZB
0d9eMnmL2/Yy5vlVEXyz7ByCCM3GhDm6hI0OIHKxf1NAQ6vE6cU07JUIk+sARgQNHJNBqYzCdN3a
Xxu+hUQaMdqNH9/DxmlNSbcjnbnMwgNtnnE0WVJQgJR1HTjFithyPXBki4MfIShPoHOOkpIdSGZl
bG8DLwHxDXoX7XUPR4Vx++4dusVp3Ux3OVQiSrgSFOGadzCRN/AghH8P0kAZ03XPkxcLZ1MCY58S
Z3CY40ItEVQ0x70bGmPbQxl9NOhgaAwczsGxq0ooIQcPIX+tcECvRLkYjUTb2P1B6/bJFTc42Ccl
e4E4UxPGb2DK73yD31SR82IXzqpU9yHUDCiww5HjX0kkLGywAqU0Fx1csatwhesaSGZS0pmF9wR+
C3d0EgBo5EE8GMCbz8HqibJsnMpFWOAYFUAJre+3kLoZO7K8xttYAFgXXMNw84oKMo8itk+9yWE/
dKkNWhK0ebUwgY6DBaoFwnJMVoIv4I/8OBPyyQlZwKZupGoGeDOwmbGPTPCGKIWsPsQh/rQ+KeWd
HRkLEwwj7Exw7ZxZPk/uS0e10yKrhGqrx13UzhBrxBUygcgeAOkAS1OQ0M4vGKeyqNiP8HQEgS3H
+di0jpZNJmDia4yvJAR6fgGgVX3yavRzUmincuoU4C5IEuLQDEjF5/GmbmwAeYRSWL9GFhCDjHQt
DZ7Ot+Xk4ndUitZvblFKlzQoBYvfSF0pr6m8BvQxCOdSLWN9/7anQr8IU9fHm6L+kEzlAN9NAswa
Ui2D8+6Z23G/Qdb2z+lr+19xkk/IAXoDF+giAxYDL9gRhjCmubRW0kLYbSVxjIDyD9Z3ZFNxYjHr
a/b/b5L9uSDtISQwOADpFg4O4JaND6fRNdRQWfIVy8n5cTs1349bpK0GnHi9A6oigKTIjpk39ANi
hMgCf222rJM56ePCxkl0NOF9VwTQmUKrYJyE1JQDFxwQgAGTBQkbd0cv/ZEXEJWq5qbMqUA7Llc7
bJahzKxswLAlKluMgsgOHJtGIRezu8fDPK61rHbHBBkSJEi24jaL/4K9cb6rrVORCMuo8SgSmMTx
tdNgbmc1I+MBwWisFZUOIKUBWHJ/tM1rhnYjR9BwiEv58IPJ3gfnB1PZMxQgK9zBRmzT+dqcClgQ
6XA1AbMCzDZtWXB4LQyYyMI1QELW6gcGQSFfaN3NJghPQNtGLNl/StKCZiiiohbFGDT5cw+KHpXk
Ht5qdvEMk7crLBYKvP0OnvNF+DpQYw/+fu8nq0ZBdyK+BvoUF+bzbT+5B0H4kuLdgMLywtFGIhRD
NfQ2yAlYQ/Ck1FklHtOh2JRwgPyG20yRF0hGOG7zYeg8MOQgUgbPDQNJPGhTLRLjzbE/aukifzRT
uVOn6QB60aCyUSjY6+rEFbOcbJQaPDgvAtqG3EJSApeGkWhld9nCS7cdeXCq78CfYcnL3ZvxOhhY
EF9K81vBxKI2qpXhonr3VvvnrPmvt+6/w1/F3Z/rrPjX/+D/36D2VEchl9r//msLoGH5ittx+tvq
Vb7+tv4Zyf8Zv/Dv3/j8+//6P0rI+jXFdfo3ePb9elW/Fe+/PUp8QsjoTei/++lTKPyvyo1lffqf
dS4j2d+rX3X/8EuoVH4Ui2aM//L/9Ye//fr4ylNf/vrn72+FyuX4tTAq8t//+tHu5z9/B5P6aBA/
Wv3n792+Zvi9ByWi17/9+1+vQv7zd8Pygn8AzT2K2I4ZADgk/P5b+2v8kYUfuFDWBHLPAfPogz+Z
I/fA//k7tf4Blp9pAasAiiEeC/FLolDjj1zrH4DR4IkN0uoufjFwf//fhn8av/+M52+5yu6AOZYC
ZY63oP9spwYU8vAaiTdC7XYEiSwRJ8LFY2RLVcjWRVTbwl2rxAzTbyzsbGizeNx/BYqtivB+7Qe1
0SzF4AoXfPw8d9I/wo603kGUbtq9HXXfX7U8rtW4JJyqlBaXQPpKr/DL/JB6dfKdmDXcFbvi7vzH
P+8G/2mx9jDi1TbvbDwLHlKharEKwy5YOtyqrVUsXLY5X8hEC8zx5na0xRUGZbbo7ezAseUg18Ml
glG0FcP8+S9tHI976PNe8u9G6M+6ma8g15Qn2UFQla15Gg7bCJrflQtrIruqZrpqqhRto25qP46H
NssAyreBpCzsezMkeK7ucheagMXT+bZMDIg5ln7UV3nRFs6AU+shjiPInBs2LAuuWOtA1pUT4der
88VMNUY7S9VRYA5Vy9NDave59ejDZDTbMhv8lgyKcp6ZI7HsGXExs8FORZZOSRXEqPOQF+zQiNBz
66UnhiHbSgYY8ZeYVzG8BwIBWRmgrxyR8R3+tQdhFt9gPYBqBPKB/cr0mt5dFUrVxJ/Z/E7PTDwO
fu7tzmcidjLa7UMr6p7dbPCLK4syQnfnu/nzweKvmen+jUPZxoonlLegjRT7rqKLuLvjJQgcBGmu
buZEd7IMcEO1NlhR1ZldnClgdW4oXdd4Cpf5doA9levOPSifnJUoQzssurRygprmEI1C+qN16M7D
lhokUFU/308nxwHf12IrjYosNSrkH/zCWsguvRqoMxO2U1XXAipzi7YVCapOu6/U3GfhbT53dJqq
tRZEZLCVLVr0fGc89c6zPecIPI7c31Z89MZY3tEa0MHytLLDRK2D7rZSDxW944AGugKpQ/c2z74x
aHWf7/epztEOvDJIwZ8XmJ/mgFeWb279kmJfu+zb9udWlMqL+2DsnWz4EaTWoit/lsqd+fjnq9pf
gYUu0jbFsuVxkDKMap3jleyFkbva/y6cdwKpHn9O4f/kIolCtM2RG5B6zcoCkRWaW8MGDau3V5XK
8L7SvVzUSfoCpLK6dFyYE66b6p6yX1RcRfGMwO9E7akWs6GM3NBqxpj12NdUlg8WeGAhaVdmGXy/
rPZa2HIGgN2QoQiJHGCYPZT9ro+DmSGeqr8WuMhz4V5oRWodumpty59QPH90m2BjpPT+supr8TuI
xpdOwiT0bJsb0asXKg3oC84BYSYWZj0xUqS45fEUAdAazRXMyTZE/MyocTVIf1302fayRmgh3NZO
U1guSrHt+saH+adsy00Or5zzn59Y46gWxb2ThA2lQ7uGaQ/yrw0S1HPW7lMDrMdw5StiQPwbmsT3
jZC46pI1deHAlyWb85WfWN508Zg4KA2zaxBddVNt2qFftzlkgaQx8/mJdVqXwVHS9wZgu9p1mnX7
mkMxm0ArladLLrq1QhpX4rHYr9PV+dZMDIVu/wHrNgYcYazWJoGOFu0gjj60cTsjhT6xovpaLLfK
yDKYlSdvOEtAgI+A6pkIEDsT+QIu/K7z22hVev7MrjwRGx+690db3MDdIgBlWq5J8KWCJpTbm1ep
3OSug8d6cmGHafFNm7YNFKSm17VZ2UiPQ4uZ+skcvHNqOMa/P2pCBIpuH1BgqQo7eqsG566FcO5l
I63FNAGvL+s9VFyC2lW1ahU6c74bU7XW4tlXFiCidYlPc3PtkH4Hr6v9+VpPRJueyosyiL7agsp1
Xct3lRbfkPUD46OZoeBOfV7bjUnGAHEj6BRRPPtVNzLWmPvjfNUnesXTztC08kug2bhaxxD/I74B
CjKd2camPq1tw6wliiaQ9l47/gCQB0ylijmAwtSntZB1ez8yamfcIQHJddhwk9Ry5mI0sTbrNGcf
+1Zppuhsbh/y0ZOawrHtLodr1PkOnxhMndffwVCmrUoc+CWDR4QvByg0Wa0ABSw215cVMfbaUXxC
mqfvRe1hOuKJdJF6UDttowAQwmimjybWMP0RyWwQlbZA9wfFfRsskesC3vmBu3hu5jPdNDUMWrRG
fRW2podlEqyJJUjBLzTjP1UMITGlyplmTA2Ftg2rRGYkFhjqkkDkF4jASF7xXFw4ClrUwr4pq4VC
ZPGhWCV9vGTDvppdgyfqTrS4bX0HuEAT06iq3auUBXcQxYLknno+P4UmAkyHbscMiMnSI1DpV+my
DNRKGeXqsk9rsdv0RWPQEkcTPwNT4SuYzP1TVXRGMnP6n9jOyTijjma/XzHcNBPsTlaHNx1ADxrl
vNOi33CbJ/AAs9cR3NxnBlnD2fz7OkbG8TkqzRUxFSnBSVoWfF2Vbwmz1xSwCAPWMQEgqsg3L0u7
gH1hsjvffxORobOfpW3Ffg1O6dpr4XjWL0HGWjJvC2Ho89+fGnptCwZCo5Sxb0fw5yghihv2ZCes
au5uPLF0EC2uMTKdGbQYnYq514ZpbaKy2oSQIU9H05Hk5XwbpuaAFtk2J0kRer6E3JrT7PE8/GAG
KWCkfXHXRHBTsA0TzOuOyJnVaqrPtFhvVQxsWzHOAteDSSbfiMr8dr4pE5/+8Ps+mmBIw9uNXVtY
CGkNV4nwD0kddlm1XW2HBs6E1CpBlJPBA/+8XyVwnzxf7Ykbgi5lRr268YKe5D9NGV2Z6i2vm3XQ
y6uiyLfdANuatIBSsD1zAJsqTYv5NMFjC5gHaEgdbBznSzccnBJqOci5C7X2QO8JwqvzDZuYWroW
RWiUEVROUVSf7bn73qZ3XvisqifHvXe8mRvJ1JiPf3805pT4qYQXcPazcDl8gVQPbENmvl/WAC2+
CcmhV0lduTbd/tpWACTDFoFBB0cAyV4GZMkB6Tpf1MRS5WrBHmWV6kyKJFtWsFcbp8svMNuzoEyI
fMxAvHhmxZoqRot2J24CN2pUs7aC+ooM1s4ezC8EHgJpwmaOyVNFaAGeZhVgeUGf/5QkF4uwTp7K
oHmHTuCmtsnMwv6hmXUi+/mB8zsa9rSDKKFTiHY9kj1K92cCXXlIWi4a+qsJ4a8BULII4L6CTPFQ
Og8FXNHCLxRYVSRJtw61Vi30+2L4W/YmrGOe7ZquXcjhZkSu8K4MONo3H7LrhJv3UTb3jjDRMX9z
wbPrMLVlj7Mmy/aCkEOff/WAtYPd5PtFk8jRzguZkzpt02HH6EIr3cQRS5a9A95QC0ujZZAH3vNl
5YwtPOp9wAKSPghKBDY8kvG+vAiH3EBHw1nHhdre+UImIluXoChJobKhRCElSeDnWvE/WNR4Mx8f
zxyn5o+2bPDWy1uT983abM13x38C7+2By2B9vupTX9fWDVmZlAMn0awLS+GpzGzhOi2HYhE7tbe6
rAhtvXCVlZg87Bo4c8NarUy3GYuvmpBddo/WcR6D6HKg79oGACoYZffyOjSTpanymeeoqQ7S1ggr
95CYT9FBAjJKC4fGcBuogp/uIMOZ/pnY5j6EcY6maG/grTpu4Pxp1xsOPxOnY1+U/E7iHYNQAoHh
DpnLoU8VpR0N4NdeASPvYk2FhA6t+21d5XeB0zypAQ8mrHpLK/8QcLK5aOR12cnStFx4nnsNMqLJ
SPyJQFoCm8NR/kxsTASeLs0R1OVgQTC8WQ8qqL42tPCCBwn2Z/ZyvgHjKnEi9uxxUhwNzWAEhEge
tmt4CSDbYRcb2QVXAxC0ynDimR1iYobpXr0JFOuqLsAMa+B77Oyp8aNXd+fr746z9FQDtPC2LQtP
hS6+PRzSVbSOFrun7lA+hftqyzdwqv/64NyaX6zr9bDOl+/m4vGx3iYbvnjEH5PVFbu9Sm9g+bWA
KtzMnJi4KtjaajDYg8WVBG1x8K9V2i0l2QOWXgXtglQz2/rUrNBODh0w6xAaRKMreKt5RnrdQ+L0
fIdOjZW2GggrTxOSofYmUtZV068DcLkzN7rs8x+aK0fzzQ0ah6kEZx7u/ShT0CoeOvH9opp/IPiO
Pm2WHfygbdmse9O/FurKhXud64YzozrR5R+GBkdf90hW9DLtozfVw4PdjhIFDUNjpupTHx+j8/jj
tGSwX2vGBZJFsFBXNreusoILcyZMJkb1QzrwqIDBy0uO2167rpbRDtKRM6vT1Ge14AuNYRBpE7V4
T99EEM638lUTzVR54sKiQ7tgH9pFNhX8rRUezozRlccIzHvJzqbp90I+Dbk7cwubaoUWTVTVUco5
a3DvimwFx0N4UrxXvKqcdVa280vVyZWKUq2YlsROKwlSXw2FvaRXrfrwwpeNDy3Eo+GtKCsDmNo3
SFmb+HaGm0uSvF0WVtqCoKLeExB0bdcAb67dt2qm0yemvA4x6yxuiK6ExO7Q+nSZyuxLVIB6fFGd
dXxZgVunXyCNtRauDdnSsjMWrdem4JPGlxahHe8tOkRBQZEmrU2wjmH/C6kL1byfr/8Y9yc2NR1T
ZvT9kANijTcf3JKAlsiLb3F1F2X3l31+DISj6VKGFeNujc/bCg8nBohGdwVcHk17ef77U2M7/v3R
91tgbIAYxPfzHISGxFtW/dwzxNSntRVHRl1quAzdLsGi8uDvWTQzE3JiFdCJdhDdgApZiy8jBwfx
gCUFwW8wfl3WI1rsNwZga0mMl+DUZYvCtTdmNzNVpjpEC8+YQyIvk+jrwi4PqbLhkTWXsT19loZC
zedhhGM90Nocn66y/ajZS4Dp99znhm5gRY7J0rkzS/3pNsAU53NBQAkbXVah68eVsbTAl6bV6nzH
n44kquPUaqsP7NYSYh1k/TqN4ILWqHLl5v7Gzpw5qayp+o+FH813T9ldkY+ja0h/xXww6YqLIhXS
a5+/TAx4xZb2GEmIT+Xu46zH3MQFdmbST3XP2KLjmldx0bWiFsCiFHDdxmNbfyfD+1LkMyvx6V2c
Blq8BlYZRVGBBhj9ncM2XO4z9hNrmePdzU6f05ELvZjPjagVhN3qDN0vh28CD+Wh/zNhl93tqY5b
q+HSkw5+JdYdrIp89xqJI2QbZ5aFqZprweulgR2z8s8IQ+U7E4NgzdzsJr6tA9Wy1qxju0BQCdJc
B22KJadY5UO7OR9YE3P+b2C1Nu+AqDchQU6aH6x0RsjzzKScqrm2taYD8avIxUGpVTCALKAm3ntL
gqTWZTXXojXva+43HJ8nIDA5Cjbic6Dp0zc/SscGHUVTERgOFWE4rHni+BC38MW+7SAvE9biuh0g
4xUVc/vgVFFa4Gbt4PRBipljErzB95sQahGYPYCKLIjz7bKO0mJXeX4SF6Hb45YJL3gvu/LzcGbF
n6q+FrJhharD9fnPdS3KvqngF42+jtRmb6aEkyub/zfrQKsOfLfpiuRQZOI2N+tgabWluVJh1y9p
bvLVBX2EYrSGpIMpoJKT0r3R828tLEgXoYeyLvu4dmpgfo/ud8E1tzks5aM2SW4CHCAuiWBUXVt8
0k7YlcU43cPerEeWgkLuKDWsOYTOySiGcLF2ejB9xpvCj52DsH1SvTlc9rC+dmIrgXxqkFeNvKiX
QAb/HHUShscmrKKgoZc0SbOQjGflKndKc87a7uRSh5aMk/gorO2OdqlVwh3Q9yEov6J+KY2V6XRz
x+XTU9UO9AUpZy6zrBKKKAIEkqyIyMqRxktoBwySCO1MjmFqPLTFKRtTFnnb+vvcK4uV21fVClIP
5SpK87k70cmoRkdpi1IJMaE6cqz0EKQ1gUBu8xTIpnxJQtWuirLY2EUHpaZLYgPWWp8HxeRl4uSk
Sw+lgUtGUCThSx42czztqSHRwrq0HSDJlZkecic010YnIJ8FQvUyLDycIMM+m4nBqUHRIryxwqFg
RePvbZe7EA4QyZYBIrP2UxVd8iiLQdHCXML5LgVgIT8EeRs/QteRf1FN8nh+FDS3hf9lctn6McAm
UphmF/CDLEuD+hA88ApvY/AhaJ9q34+lg4tJZVhPvHVC+Z40gprfxQChMmiqSWU/1pXjUncRGRB6
+B6lBtQAIYNVD9YdlLFzlW/PV3Sio3VJT0Ap7JQalbmHxuE7DMvCR0O6L76MhwsL0II4SJKGGbA4
2neJYR0aO223cWJZD0lqhJeNpH68wDMuZ35c2/s+c8SuNpBOpok9R/CeWOV08PvQ2klutbk8OKZ0
FhyiDi9kgC3hTLyevAj48Nn8HK+VxyoqXT+FdlFjEbZkLKMMxwrOcA3jZs6a16BPk+6nDQVsdxi1
Nquers+P/kQ465j4oPYMYdipOkAmt1wUioa/yjK4d4QPVw4P2tmXFaNFsyMKsGNZpg5QX2FLr7Gy
BfUGuauS6rtRS3bZhqeD5MEuDblpZs2+HXDp3FU+iBfVAs6Sdk4uK0IHyhtDXXVeWrM9KL/9sgAs
5iFjfj2HkpyYazowHgyvuqOGEezjDs/IoFsoqO5kLUtnbhAT461D43tbhgoKCZjLkobyubLclG+5
3XjUX5M2p/lr0cLA3ZoZ94nFRcfGt55iuEY3zT6LRfk0GAQCiAwqRlGaBTML7VSLxqKPziAUJlFe
ZVbD3g1AmOqI3SyxtapVDlP3nsAm/fwMnmqJtoNzgjNyXrvRTVllXw3lPsHIvYb2j3kZjRVSZp/b
MURZn5lFGN80UfSNpjCUJ+WwGOXllm0t5vw6puaXtn2zQhpcZSE/xJ0nDlZtF9d+beZzZ4+Jc46O
mw85lnqnNsyHBDZGNIf7RcvZT+VUBszdc5zeIHN3fjxO4zR929d279auOAvzIr5JI/PZTXxIE9xG
PqRIweyBgGnmP1uJs4A7bbGoFKyKzxc7Mdt0dH0WD3lihymHADYjCxVLKGUFsHvpy+4KrzLD5nwx
E8Ok6woCTj5UsZfaD2bWpXciK/k3P4jNmaic+vo4ekchk7ZhWDutw+HZAQQCBPOSqNz6nS3nemmq
gLH3jgoInbByJImcfWEE+Q+7yUdDnNCwZw7sU4OghTznPofAB+cHxTNjayWNA2SujLZSOeG6LYrL
VhZvbN1RK1hQm4Ph5Pwma2p31Xcl/C1CIPxpIpdN5V/EhYLFiBb4ccAlhJCK5IZyAdvB2Im+9Tj5
zqxbU32lBTwnnV+HlIU32BAhy5an+8IKjE3rhd8z5fvL8/N1qhRtfwdhzIDIkFPAEET5wTXGBaqy
XZ+i4I0L1cmYLwbcb916BpkzNcG04LfBK3Yr1wpvmjawIfdDrX0KqY3N+dZMfF2H4lPfggQVt80H
yJ13r2YQRBZEhP1ZOvFEb+lYfIqnN+ZZJcYEp6KlyZJvdhJ7+7zMXmQMOebzrZjYsXStT05LH7js
OLzBoY7D99W0oIgp3GVs9cX6fBGadc2/Lzk6NL8DxRoC9Z27z1kROFDCUIkthnXakqD3r4TsigKv
I5aTqB9dKHJx5bIYUhaQuhY+IOKgyBhkS70krSJoB0Nar4W3WUajahXTtHfA0W8r/9VsRdt/8Svi
OddBliZQw41bU137kGIIIBVOpGtBdJraefSTlbmiM/CyiXHSpfSsFNet3sQ62TZQG5dWeQPLxnRV
O7DFMyIaXDbddACyUHmtQpKUD0JF+aJgfvfotzCdPz9GE5PZ1VaxyhIsiFKzeLDdpjjQOKfrzAIN
+fzXJy4vuswUyzvRNIZL9zyAKRXcrY1AkJ3j5G3ynrU+4d87koZ+sR1ikvsQNSYFqIwzhY8Js789
Bvu2TtVIXIc2ttekN1VTABybPiQmW/aGaq7dVL6kjrn1FSxEcybmjudTMaV1ZuvEvmf0UXhTmMbX
SPThyna4v4Sq4JyF8lQJ2m6QeCL30jYwDor1A5DiRrxihoi3cT2omS1hqtu0LcFVwu2ysk9vhLTe
gTANF2ZpLFRbtQsX5pxwYDG3QNKB6mJAx/v8PJmYhbq5dgtn2CYClufg1jJ9cDvHahaNr4rLrjW6
SbidEDcKeBjegGpabJnh3yVGiTReVgBBMbbwfCsmBkenbrQQERsYfFMPbVnU2UvAnaS5DeKwqPiy
q0LWmDMFTYXV+PdHRw+KcYdyTpjdjOdoFVpfWNjkgFIqSEsHz12D5EMw/s35Zk2c2nVqR1W2WYu3
JQPO5yBUeZUkS2gMA/YQU3NpIu0Ap9z+9XxZExNBZxAkEJb3nXgoHygRHL50giHJwcxu5mg7NULa
QSQxfKtwyqp8YLg472wI8OTLUsTZoqth9zAzOlOFaKePpHVIwZHr3vu9k7pLWIgmxdbMeMohMcdi
Z3VRV+nsgZaJgQSph65KCmSHiyYsdiIn0eNln9fmmG2LJEnSsn5woVK3gximTJb/l7Mr65GTB7a/
CAnM/gq9TM+SSTp7XqwsX4wxYIzBLL/+ns6VribO0Fz1U0YtxcYul5eqU+cAX4cSt+vtr6wqG+bP
wkB6c+VND2YhoENPhiQPUaWNcs+BZ/UQfG1w8G9saSsW8S8n+At/CUoE0VDXps512jiHi+8XmT+x
8jQFJv55fTxrfVx+f9FHrULZgWqRPy4GMYwPXkoTAP6rhiS4tDQ9ltv1flY8xL/8/qIf6scpx8Lt
ztwh8951XF/lbVmD+/96+2vj8P9uf0ZwcaiIWHBnm6H5UaQ9KsWMzvFyFxsrd60L8ncXJCxG3JzS
4TzPlDzUMaXfRD/7912BTXpjea1Nk+XpfJiKsIs9yDoly7yTsXGg9FbfBFWO/1GZdAPp9DPT0f2U
jgkKO7CER5U7HYSRmkz3LKSnmNfRoneqi1z533XTrJzMdjkAd6pimvgSvlucqRimgzfOFWgTqjKO
i8sb16Gp2hHAz5fhTk88CVGKuixT/BziPI+2uIL+oM9fuVf9oZh+sQK5iKnkEIR5cINRNePOH0fm
SGR3VMMAiXN7ChWehJHxYanGvlSZSKOpg9aeXzk98ryU9ckIBXbaLE5m5gZkmEfouHhQpaEDryAf
FJXNUIEjdVTpx25IowFAc6h0F3XmjClNh4wQpwyPehrSsL8zEY2bOq8qXZdOLkTg8q/XJ3xlEf0p
3Hox0noUCV1YhRvkFBQI5A7xXQJihg03WHk/2DUQMkKR0xwl4oljOR1mEh8SU0CVDbdUY8aP14ew
ss3adRA86qhDJ4kh1IbkrO6Ko0QaK2fu/HtCl03sBBuH69ryvLj7i9kK4qZvZYv7tkRtOsTT2vtB
4lCVAteES1dkrr4uU9Fkhi6/r49uzUCX3190KX0FLM0yOg80QcL3JD2TkM++ioNmY7dd2apsNtaG
uG4fzHMIqcPR5FIAVXAQdHZLYM19421sVmtGsjZEbWYsdRMUjyEVHMvb7RKla3Bop+FwSE0Zuv+B
0ycpQKnBRt/Z2iMtZub/e5//UXZ4MX24xYVMdLN+ZGkj434npArD4uBwH/R6vBaDf1+ADNIb9p7L
xkG8WTpZQjt26BSvvoQx0eHOm3TD0o0l9Pp0g+j0b3uCIYBJ6QT941BqhVyXUOEXRitVQUqiKDf8
7vVFAwrgvzuZW28hnLXdA+rbzL7F1vQTQsLj2+tL8vUhkD/kwy/m1PWqhXt0aB8Lr0TROUSF+mPd
RVMISsR2k85/Ze+wy0HALYlAZjOmD12NWkl9FyeRGt6LAsIEX2Q6RL3Mo2IJKgRbgn6I2qyvymAe
MuXi4jucyDxF9P3cmim8q+fFVd1xpm0rvkyiEW2fRW7nJftllknvHq7Py8oat6tM8BqmqVHN8oyj
S8jgvhcdRPugkwfcibhngZNUxU4ZPGuCvNNBoreCj6+aO3Ttx19NSJkUiTfcRZ5HPkdSIUnqaHJT
ACV07UefS5dmDBCVugOh1/ehwXWpGKBtfX3SVr7dLtgfF4FDM9UT5NvGLySSKIVKt3BGry4hfPjF
UC8WKqpda12R1txp56J54ZUUOmsuSs/9tmrysDfqpjpV9GR5tWqaIRRcqHsWUw6GiZS/QTAbUh0K
IL/bJsry6QhwQafuFnnik/w6BnC0vp/Jxq60ZoXL7y9mah7iCbSg7XRSEyQMo6Ho9qXTmA0br9nB
unAPqWAavAzmNFTVWZEI1IW+Ko50Uk9Q8O42QiBrY7COGBqiNLXhznKKIG8Ali0w76dluwGweNW3
YWDrsk2DCTi7qjZ38F83E2TIZ+M+q2SB+iV7nib3eJuVrZf1UPC0nXQ1nYKWi53LgjRv1BZB9MoM
2e9pVrVVvHDmPbicPrF4jrIOVbEbRl5r3HpNq04wzy+c4a5GjUqmAebJQ6N/3DQt9lNah0SqwQ3M
iTWL6I6D11DvIWQFqW/Jp0AC1HLgS5UXrlfheEraGhp0zAV5GBj63e7LbQOwvHdogt4z1TzCe7kC
vSaCWm0Q3zj1lveSdhKhocN0moEZy1kr9CF0arO7/ukr3utb3gv8TYG0CRlPbiHVUeo5eaK9BDTD
o+Wu8NstiMzaArL8l5iYg2MGEoGRRhnlQAbI6UXDxvy/emeBfS3/BS9+7Dc95l8HzH0gBhi6oa9L
JGCSrcfO2vdbrot0/OCBhUefBLgq8zEu3V0z3hQ1vOhr/L1Bi94DGArS7hD19LS3tHvdgEbHfQK1
o9eS3zdZ2n4MqmUQuMH042lk5XNUJG/BFfqR1M0nx61/Xu9iZZLsF+EIimKRBgJL1Xjkjg7gWXNj
xFevt37Za/55t2OWLC92QYJetmLsT5Ap29d1AhombNQTnp0O/7AQmi/QSb7e1dpALIdGZczYzqBz
PIEQsHoUEvwI4zj7N7Z+6fXFeYy1BGz6WEynoYWCVuIy1KVX/KbaXEyT7dE+153jT/1JJkmai54/
z07U5yGPP1yfnBVvs+vcoZaB93Ha65M7g02IVVD2iLoq2kdTX208W1d2JfthNzrdJOfRRSLKYd+Y
0Hj0tzS9a4d4PPZcDYfrI1nrxnJq3TtkQEEnNj9dY75KL/qkowHi5KXSx1YKFF1d7+jV0ELo2s+d
OvBpWIQ4gC4l9vGDGsrljYvXS4pgW1RWudQNclR1UkPJIk6HEsSEk946QFbsZb9cgkh0XDI1nmoo
L2RMeKBPautPjULy4Prw1nq43KteLGjmcxnjyYYyXhZUH5KJpu/Gpm73RiBfvTGFK7b6I0/0og8A
swkZwRB8GiVwV5QO7+XcjCAuS56KRN2Ef4ShLMfHlY82vSuRW+mm4ZELpH9BqdMh3n59plY2Frse
PxireA5GHCM0glBU7St2cqCgfb3xtSmyPB9oxBiUpRCnrLtpPsgF8oR/7oG16BikzcPz9W7WrE3+
tjYeXZNP3BDWTiTonYgS3V44SbkLkaDe2CLX+rBP9GIuBsgF6xNPkdYnRfp29vrwTTHeRDgNQ1uu
L3jkN6go7DgI19g3GqXNMTRJlZuodnfX52nFHHale1CQ0JFFq8H8VEHEMumHQ93SbudOOBJHMvUb
/azMlV30rkrIVk5c69Mw9U6ua53sB6OrU9eifOv6UFaOXtdycBB7QbO8HfpTDUhCrvql2lHIAmbR
NCx5rKNToToGKhn8dL3DFT+xC+FlFztNkFb6FPiLyKF28plwqLlfb3zNMJaTAzCke+E244lpsmTQ
1KlQ3gzDMO6BPd0otr/ez9ogLr+/2LKGoB8paRdzkg7EKrkblvuQlVuKEGujsLydVAYVMDMZ7nhX
Lk+khSJBDaL2vSfD9K2P5+CH66NYs73l7sk0SS7SYX4YNUqRGwmEnTkwYz42asg9Kc4gGXl7vau1
CbO8fhYOKUzY4yju2WfWldAED4EQua1xy+PnJVgmBja8E9jwmowBRw8il2ZL5uLVTw/+0XbhUvgV
lbM5IYkUH9QcQ/O6u+35jdYvtnmxktzS9SsIWWG3cpsK2qGXZD8PzNb1ZO3jLfceOS1RJ1Ob0xwF
+g0NoShuJh7e3TDx+PjLAn7x8XXbet00Xl43yQyzIpGTNQwC79dbf3X3Q+uWMyP7GkCGqMTEQzEj
r8uA5bTtm/00F7+u97A2O5ffX3w/p8p1SrYsSNKY92Jxl2yS4RYUZu3zLS8GuXCNouQZk4P5D1Hx
XHV7YACHrCpUdMs+hCmyPBgaVdQbqDcd6xqZyhboGse7icEIbdsuK0vwgKvCnESLa1kygltPjFuY
hLWZt1w2GX3utIKYkwsh1byLp2U/C3drA11p3S6UZ3Tp2IxySJ5FKSA0Y9sXWZ32729aNXaBHDb+
wC25mk+gFgn2vMfROCv/v+uNv7r3B6ld1YYwJSJwcrismlGVOeFeeZwb7eTKjfrPcXLrtmYntCJO
IGQBbAAH/jRi+cB0fOdPm3DANRNYzis7iJyHHpYk9jVlskiRz6hD+Xp9klZcyy5s03Mdx3Hf4Nt5
D19KDNDIdXJJwsdNektkEYaw3LeWtWLGuxhCSq/fkbjDzlMiBn7bECzPJW2tG9wb5pNS8Yda9mEm
3LTIG835xt7w6ssUA7D8V7aTZ9wEgV2dsm8kYPI77RpP7wZaJQyUopTd0YrESz5opPtzJ/XrjTW8
Zh7LuV0UvZaUgalxiCaZu2PiA9xamp0J562b8crysqvZgqanTicI59loim+cMADlwCG9YZy11q1D
OXHdpuyrZT5K5tFdsDhFv/eTniwbpllxcruYTTq6SlCaOR/rwXtOWn6nIFwfGQlfpOXh+gJb6+Py
+4uzbU5k2PqOwgzRtBYZb5uvCe4t7wJh3hmKP653c7lI/BO6C9L4sgZedKNIuLBGp/ORt3GcBa37
fTa+8ySDurmHgj0o++GhG329el9FXxdzvehLdAFL04XOR2b4swii0yWfwxAalHGwn5n/HySwNgQZ
1rqyvB/c0N7s+NF81EqAo917VsAAzUgXDTz8gJrdQ99taaqsLTZrJwhGnhRkDucjTeAtc9nzXVeO
G1O24op2XRtRWsxFtUAMgzXUzzX1e3KoGTQsJ4+148abfm0IlsMzaILrqeoBkk4qdlAO+Q+3cX1b
43blWlIuyxJ4aFyFyF7jLP+CM73Lb1q+dr0abcIFUI7BLzI3jR6D8AMfhvfzoE6GjQdAgjaUIFac
MbKu4SRElTxgOe6RSCTZkjp8kH3wwAdkMhxvq4h4rRPL40kn5g5F0VijqjonfPo4ynEn2vBx2y1W
DG1LxsyBRrAplN5R+dG3iOOZEvuATV23xcpatcvWZOClANZ33jGpUQObuRx1bBlH/jnMQyctbiIL
ClK7bA0wjiRhUDC947F5T+row9JuedvKZhjZrlwqEPyjgvBOl9MuEOLDJdkcpD+qtP4aE7Ph02tG
8P7eBoe4axs5me6uNshJqlFiEbFoIz6/cmuILFcGiBESQHFU3ol6PBAE5fQSnSMhDrzEI4Cbd3XS
PDiLOVy3+Up3dsUao7XDmG5Jkal5YtmfZ4wkufSdr/O0PF922xY7b3xbQi5I7RI2MfVDhwro8o54
jQFdSvErJuXWi3XFMnblWhTP4+S3HraqNvXPlLL42UmU2dir1lq3/HsYgPUM5hq1FdX0jnix+ZJW
Jvhy3RB/MLKvHOR2TRIzVIu2K+onJbwjgfxZBsBKtOcMMNkE5giK8kOiQSiEUFS3G5M+h4LCjwkU
9XeT2Uwmr+wB4WXsL494QhYnxuXoSYiYfQRNHsqUG+guBW3jb0BC1rqwjnYiEuZShooeUfcmV+Ml
xp1Eft67cbm/PpkrO7EtLTOjRhBEllH1NEwVVIaB6fpM2o5mMzZ7tltiyraCU2s9WXsBi1MwYcQF
e+Jy+IEKxvkr4obzrqnZt2mc56/Xx7Oyr9lANaVD6kCJusZ4mp0SZj+EyAckU9SCZAoBE4PipY39
Z8U6NmgtCMGRWqSpeGTeUnzgVJP9uIz+rmj5r+uDWbna2cg1AUxQeWGnfBpDUj4lbuh8ZXKp/ENT
jdE3ZsD02PV++ODELogsrve5Nirr/B/ZgDhZkIjHujD6KJyyPNVOHe4S6NXftqxtKBvroxYwZ8Ke
EKF0geOJohxK7JB+IrelbgLE/P92TuYgGFc4XDzVAgEtWo0y1wUAbQi2lBv37pX1bBd9kj4Qo1uH
SA9XfXJkIj4h5oQIe1fSfdtEH24zh7UFDGFL3dalsL4WF27/Rf9gRXAflpsUTSseY1eLQWymQkSt
rZ5cgugHTx1Iu9GCX/YCLwcYyvf3TdkON7FjwDLWNjCDWdtzoxGW8SdPZSjKhxSX8bpoC9a7Zhfr
WhBpluCrI/HE+OzglYq0bB2lpMi7Sqb3KNH2tmJ3KzNng92CqUtRI48ToFx69FLM79n0QSPbBrJU
v/SfPJc4W2JNKyeqLRmTyDJVrKdDkXGIZmIxX4pIPXG+aZXZ4DdVi8nrS26KTIS4zyrpszyR0/e2
I+NtVwIb/jaVVeTVkajvRFyejJYTroPxVkZ7ZdOyFWLqKYlnBoRskY2efEtEyxBpC85tsHnar83/
5fcXpz1nkF9CUmvE6zTwfgPJYHK/drfAvStr1gbAiVh7qGxMqztQHn+jY3yQBUokegMxJnN33cRr
A7Au/LpjTDh13MLEBfW+D7Nxol3bg2Vzd1sHlmOrqYvpnPjVXWSib14g20yUxcfrba/Nj+XTfJqw
kQivuiMueMMjcwcq9eekSe4kSTbm53WymyD9B/+G81wSnLOPIhh3I0famvP2kYalyHDvn7Kud7Ji
6J7Kfv4O/OyWtt/K0rURcWRpWnDThRfHXiAs4IrxnWzb+JyS4L/rk7dieRsQl5QtIDClqu7mary8
V7opayv56bbGLxZ74RdiVhLZwBSfjwt3ecJFCwIuGMNtrV8m7UXrAGii5rD8Mzl04Y9zgIxm4zob
37429ZZPMw4J38kk+HbUeoT5EFQDQGQdyYsJdfq3jcA6vxVUpZN+xmUk08qLsj8vBA+r6LbWLacW
lVeUOrm0HoHgNE8Er7J02ar4X5sfy6OTWhdT4hJsGQwwsQyAniWXHGWs7ai2RLdXPPvfSh+nqxsP
EJVMkeo8gmWcl+GHEuDKstrCCq04gA18cxntR+EUGEctljnDjRBnp9kCjq/Mko1s06IjBcF+hxG0
esxQgdOiBAQJkp6gjuW6ndf6sC7ldeXxpewvsxSBZPnOXeivpJzoDqWb0eF6F2uTZDmy0g7nFVPo
Qixx+EDrMjq1AMAcrze/Ymcb04YSBmNw/3KOQVN94AQKBzH9JEV4agGiu97F2iRZ7qxLWXXJWGEE
ugY+gYORdU9RzA+em5nubuvDcudAp37Yt0EDQzAa/6yLwFfHqdbhuOtrifLl27qx/JroqGviqMBQ
aIR9T6fDl0R55k0I1O7GxrQ2W5Zzg1NYdg543Q5eEd75ZsihVbbzii2w1tpysk5syA/SgYJO7aAi
fUc0AmNO4scbVlhp3Aa1JXWAbJcvMD1JADU6xkWflbzgG7O/1vzlOf7i1FEuBJACgqkhUiKM3ztN
1qGK7MaPt3w56COF+sB5PgyJAWVGf5TFlmbGik1twBoF8THVE8O8kAApLknc34Mw1S5mvNtYNmtz
c+n6xdw4XlX4gFguh4ap3RK4eUzHjXjKWtOX3180PdQCKB2/Xw61Lw7TpE+z2lKcXtl9XMtta7+n
Sdcty8GX09FZHrWu9hciqOYmQokgtZnYAU4j3VjDqGGkD9yLjypebpxxy1EDHoEI31fLoaTAbpKv
abR1vr9euoyvtpzUEIjvJQrGnMpDug+yKPPz+L7M2M4J83HjYv36ovxHyCWkjeOl7rAcaNqfw9E5
g6Hk4DvdRsDvddP+I9+SJhSQE6dbLgoTx8kdj0oM94WuM9HVG2V/ayOwPLbtJ0ILLZdDFPnBzqkR
9W+nwMsaEaQbRr409W9IO7HhaQpcrVCdTdGFFDoLeMn3ZKroXkPTYQ8U8jePVGwjw/e6n/0j60L6
rijqEGvV8HkfGQUw+9busGYMy4UDSERS12mXg4Kw1n6ZaHVsY6TDSOfQbGJ0ixRvbQiWPyMB43Jv
XrCHLh+FD5FsKTZWa7piCPL3JgQ+Hd9E1eWAlwsrH6BJOXzl8yAhmivZM6PzbzkAGhIV7nNR+WID
wbO2wiwflzyKE7dw0KtbI+zOO+85AgRmv3hbAtZrC8xy9T6ZIeYem/mASllEWpm3a7o2a9x4P9bB
uRhuqiH2ffsImspYTIWg+lx40T5t+qcy2ArsvWp0NG0dPSRC7b0cXDSNFTUgmcOKLQTVq/OPpq11
q+cqUlRM3Vku/ME34ye+1DQjyXDLjQLtW+t16lRShEPSnVPgA6onL1VkOIPAr90KE7/qeOjAWrZK
NX499U13jtroDE2CLyPK0pDv+AJ49scb7qTowlqjrB880Gi66szD8c3YI73mVNGpLzZvpGv2tZao
7qqyqhETPk99raAHhziF9sTGMfF64/8KggyNU4+z7M4aGuRZpcdviNFuMQy8Pvv/iIC0tEyhGDmi
ca3mo+Om8m4meriHfhNgMkHZ7W8xwT9aIIkTGcKCRJ2TVlUmX8KGTfkIfpWfAVdE76738upW4f+j
CFJgdaUykMNZOuLN5PkPHJUPtVKniZEHn2y9yte6sdyZ6bDkXusHZ9OFIMSTX6uxu2+Rx/Vqj+3C
TabZ1337H12QiuhC67Gczh5Ld6w3maolODK3Tu615i3X1iEqkXrE2M5M49FJZ6SBA+TrkT6p+OG6
QdaWl+XcYSn7ARx+6tzG6sGN6p91Ix9jkNZjjX283sXaKCznjqrKJ0FZTOfBeRu5bVZeXrj9Vnh7
zfkszx7BQyjqSE/nP3XLKgSDODABGwyyK43bCOpw8BuvabBteJ5DWUZ0YD5qv9QbG8fKzPwDoY7a
HmQVjTorJj8xWf1M+uZYeEbedDQQG0Vd18iC95qSs/AoCpqqoACMYLP1y5P1n3ulT2zodFO1hosu
8c9sqD5USBIb1Fv6Id+LNrlzENEe/Pp8fQm9enNCV5cJfPF8w4VyBi0DIefS/V90DMpm8rILvukI
sMd0eEd580nCv2/r7rIcXnQ3giCgBd2Tfx5MdZ4r6Of66jHu9RswT+R/RuYNBw3S9evdra0yy80B
FEz7xdAWN4QW4ytiLt8tOmy32KvWlpnl4z0yhUBBk/bci/jXKNNfpEbYgSdi64xa68Dy8EB3vmo6
D/vUgrIXClqRvmhyHCZbhPQr+7ktDNJ7YdG2bqnOvdd/gTT9fbnUR8k9ljWtvo9ZuhHzXunHxlM7
wJT5RmGmJFDPPov3NUK5cRXeh2H8/+hmxeC2SghrHBoTApbTqsNu3g9um5fzsrUjrljDhlVzagzI
nEcJv0RkfdK0ycAaxQ+LB265m1asrQsSGMcPpnFsz6Xofpim73eQRKPZ9cZXjiQbSz1HoW+kaIYz
RzKOYC9Px/F9G9Rfquam3IZPbAg1rebeG0Mpz066gNvKq7sHt+Y34ebRuuXPtAppD2jDcCZD+F+o
ey7eDYucxdvr87O2SC13pihGB1h+aM7SpHeXC/OgxCGqME9J+xj403SjHSyvjqqmnku19Gcw6C9T
VoFS8ptYhjJClrdMPugqLT5cH9GaP1hnuPZAABYUcjmbGfJqYJ1NoPxY3HiLspHTM1BbdK4aeY4c
f8x5tLgf3aAOsg76rT+uD2DF5Wz8NIDYOkybsjl7fjnkUBgCqz2pKCDObAsQsuIVNnY6XKBi4Ydd
c0a4GA94/YPH4S5Ow8PlpXTbKC5dvzj2ihm3Mxy09XnEfbCU6h4QpMchDm88h2zYdBkvY9CUtD77
S83zuBnAlmaKds+Uvqny2cez/e8hMOO00D/CLLXMedsrDRg+k488EHqHxM2n6/O0ZgrLv/kQuZok
bXN2CejSppS1QOcyuhco0NyRAXqEt3mgDaQGRpvhchtXZ+rKT34y3FF3eH+5h3S93DpaV3wvsrxc
EdZGTYT8aCT6MfP8pN4Fg7MFBV6bKsuzgwp6rgCz8TM23OeSdaciXD67UbBvyy2RyRXfs7HTUbuk
WkPZ6QxFZv8zWE15noJq9ydq2eTuusHXurCSNlBHKXUUk+Icxv7D6E0ix606cxL8cb2DFSPYiOlR
MAO6yKU4T65/36Tmeymmj9ebToI/t5dXLuq2ykdYdNBqU47ZT2JeeLlzfG8O36sU9MvDbgyTuISy
UwOIdp03oZ92oACWYxFMkEev25hkiAxAcjlTSgasyMCb3fcqZ4DCFvN+UlSyOZNQgadHpw7G2NvJ
ISLsHIVVB1vUeo68H/OMs+SX64elw54bNrZOv+OtnqIvUatr9W2WfERqaW6Xiv4kAuQ796ofJzZm
hY+A1j1ESROOBLgJW9bmHIpakwthuNnb95KI+1FFYY0PVRCt/UicoVFd5jt+iKIMMQQTcbNpmC9w
49iLU4pLUeJdRGFL5FjN254zp/EzECo2ySNNorn/5A8eRIKE15X56Lj8V1kvcpxyESeVHwOe3zre
ETTA1HFPdeR37LnEJ3ULwI2yET+7sSIEcqphYpbuTbOoyHdyL9WVI/ZJ1bd8ybwByOi3eJ3Rqctq
pK9DyOBAHyAoM1GHIb4jrkXzBeLxDm6ikbPw+Mu4BKMJ31W9D4mJvI1AXu/tIpp4s8k8Bqr2737f
8+5NO1WN0+aCBJeKVjJ5S/ypMb4ITF4uwsTvddpM7Jsbylg1+8qvAQPOi6qTbrA3nKW13gVhK1Sd
eelgLkVz42A8mqWdtwB5NZKxiI4FuOeR0C2LUokIeZGUCJKFzRJGPyRD/UKdXaKRNeiuMaZqufdB
DNThzI2Cwn8o+sV5SpMpLTMCOD/NOlDQpGcFQpfwLtWBG/wedFKUP1OdzF11aEtfapElUORmfr6A
l2H5WfrG5R/BgsZp/2ASf4wBMcd/QgnkEJlRq3th/CDoD5DIYhAQmUWRzFU2T+nPuOvNDH3vsR/H
8iDDuSBdlgY+HuFzYBbDshKryf3WQOIylXkVJCH7FbsBH9mehamI3jieIFX14IYiDL87Duu98uAM
rU+/tc1SxH7WeXou3tMFn/KxJeWin0EPLOWTjgKpi0NnOtTpXXRADc9JsiA1kI1OPXd7g+ib9wxk
acHFvgF2MqqBm5Wd6ncxxAnM+zhcZFFkXhua+ccMgtyOP2IjGtLHOYwjOu06VP/2HuQG4hhRTta3
TVhlseSQLt374JyYlsdUQkjqxyAiVLjkTSKT5bFtofr9DXKLbLmv3UVDY6psRz/4knqOSJIDFC2i
5fc4N9FwClzVx9NukkMxfEANu598hWhLYYKHNnKjIkapaNcEyEHPLX0iAY3bZx/Lyjst4MgzbyLd
OuaoxrDoH8pydsxwcNzZbx6XcR75RzWS2flEKViiu6xDvC4LgS2DDlE5KjLetyyM63KXeKEOPsk5
GfSXuAsdCmoEohv6Pg1nv/sxOTETaQaRBF/eSZoSPB1bFHL0kKLtvDEAoqwt1NsuTVKOsorKb+ED
oAqEOmiWVqSv9/Uwl+JXiRqfGqI+Sjb9+4YMg3dRkm7FoQr7of0+Fb2eHyCzgn92AdPzdF8L4flf
wdaX8jOigdrZVRA2SdnBM2aJ3hpv5MHH1Fvq6b7EPgiycuDgXfe7EWJC1jgBB5Ru4P4AdyHgNKEC
F6XXtJ8Q4HI8T71HDdgiynz2vRE3TSENNE2nAOywTQ6lU3hmIMERO/5kJavqi2TUxBI3Y+M0qIeQ
z6plAAYY1/kZVrQ3Hzvh0+hTb1In2XUjdTk+V/D3cdcBJboU7SLfjjrw7rs+VCnUbHnQsxp0XqDL
/DhVYiRvB9DwSJEZFPc5P1Hk7vVQfwqq1ESIOCmff/MqIZ1nOqcM/AMVEp5G5bwqJx9a0w7W0Fsn
AiTVybBplulvvy4r/x0rYlezzIHarrxP4kHJ/0jVV/Jz3OPzfkPFR83fSI/TiezrnollHw8OGJHn
EPvxnLcgg+s/G7/k/UF5YRNMOdVa9+dJoBJQZknhACqReajElm+x3SjxBpG+YnnnJtqvC1Qjzs30
m/Ge440e1Kj+OZquk9BUgWG1A2h5X9b99ygxZn5GKS4292yCZF6MpTKziu+8pvDa+06DDJ9mxWLa
6FcDim415mFR6PGZsSiojii9I+kbtTCn/uzzySve9LpROtekmhKTc47o7HsHMNrlwZd1XXwFLUra
f/G4E6Z34TKy0cvMQiMdHDpnqaO3pHUTr8omQ4WgD7ikcP68tE3iBjvh8w4eEURB5KJmBe8taNBw
HE4QBihlYkSGeM2lTjr2UTIjjwyns2rv8AJEtfFHWoJOSjzN8BRWPuoCwjzTA8hYL6TrpG0bhpMm
ZSHX972jUtIcgGlutcqggjp0X9O5c5032C0xltytlHR+1nVDUHgWyyYUGfXLrj4u4KZtAd4qeOv9
gv/6bZSVxDEkW3Bv+eoVdSzvMf1p2OasIypKDvOQpMsnEQNvNGc45wOcO0VY/A9F17IdJw4Fv4hz
EBIItkA/3H60HTu2Jxsdx0kAIYSQEAi+fqo3s8mcxO4GqW5V3aouVJHQDCcnIymrpwSOs1O+m7yr
9YxNY34pxhWcWyX5HHdxaQsYAy+SMx59eFiwbjqdStnLtgG7HoP1GR1PksQrfwkO1SdDaWMA2b3E
NuAeTiHt5/SIs77dfhXD2NKqyLq1Wy5KNh0GTTbnOOlrkd4SVAu5JvkPQcOyTuWMGKOAKBTb8jCU
Q9ZwvO0bnHEhg6eTFWYqHY3YNF485ks1Ag0FMz8EmEjTvTRNvq70iC9z889tC6rkd5shJSYvabso
JHhHWPGseZ/CoH1AwbIfTikX2vwOIZmYOVgd7wMWTKOexMemi/f/cpEsXwl+UdKW7UbCMtUD5VmS
HCf8scwqzeOW/YA7nYzDqY1WmZ3QBzsND8Kopr02OAXGGOJm2Dak0PtuNA+yE02wVURVY1AjQ3Gg
55tvFqhwUSTHWsfjNn4yQwMc9oW38TlO2+xCIGcWRalzyRZgT2/0qsoF0HHYKxEEEgmqIJeFN3eL
xLphW2V08uQJSWRJdsK1khY1QGcQtIZD2YtnIsfArn0BoNrXRTA9+y6ksN1Lo1AJtZUty1dU300x
/1hD0mWvep7a/T+6I3keDWFG8sDquRESVrA899veInoy0+PjTgjTX5xP2DkoRxZNuS95s6B9pFxW
Q+bH0MTusnRhxms6QHpeokolEY6WEsAEF+lBNKlM9CH2PG7+LrZIp7eh7SU7o9UJq+t3ieQk3456
VshxPs6Sy+h3sxTD1hwb1m9iRffeJMVjBPCg/7rNJMaVU48+x6VOUoRYJlXRRWMOyTOLsFHs/K2+
C5/0msE1nPghfdRAZPMfvmgg4pIviA6Oz/uSDu2/YW+100CxJIZRnUjUtYQHxUNDDyanxrGa45gK
6ylF+RhqFwbhchzmc5atcXoX1i7RTwrG3uhHottOfWwyENhQNEL4s6wOW+812otw4IbpIY7RCvoS
TWq/b2OXG1RLWXyfPxa/58NDM0usRtRYWDK0v0Ohy0yHU9wiBcFc2qYw5rdlCcbBWq4FQbJlkWvu
7cXiP/1SWY1vZjwrmVC2AxJkc7IcorhpTXZSnfbeHABnnFkwFfjU9qcUF4pafuRbZpPiUFDP+vNW
bGzWF0i8pt0r3ZCi9Uchtq8IIUFVZnqNjWfA63R5yfUs2Vwm862+D3HbSPrxNaEdBhmwHuis6Kr9
BoS6Wu4idq6c4aZp++Pe5+h3Pfa+AzooZ73uQgEBLRn8QEBJtv2zp9Y4PIR+2IqPBBBweE9uCXzx
GdiDrsuhXbpl6st5VWyH97LlCAK6y22Dse2uR262IUefOsoNVkGieVpekL5FdwYOUWk3lvh9lo6V
mqY0yDKNUpffa4CPpcW3gpKCZ65Xl37sxBh8nTGf1r+tbBK1YXwrTHrcwOZlAIE9XtVvN6+8+2rR
ENPmZSY7S/Eyk9XkU4V8ny7/Nij+oy95uwPC1ehXidJ30qAj/Vl69KleTRs39NOj+mD40Tsvkhgu
kzXHYNbtNs17mK0hLmYlSu9UBHiRr0WelB597wmvZ9H1CkHY2rq1qdHEnkN5TJdxHso5RIt7Ulkg
CrEsasyGFywMsqiF/WpB02KdBNx8+gDnlMcwtXW4iZJaIbgqP4nUcST9KxHzvai89lv2ueBk2P9T
02z8x4LQaVQLujDo+Kds+wKromizAhGMdJu1wZ2+LZvv7xuudvaPxp51Y7nj7R+nKgwEve2HhSN8
pS9RxyMMe6bwGBYrctuHduvLMYPnFR9mGIveVFnXjOEPy7oobs87WoBxO41FGse8xO+OXs8SPv5U
EtxVWHn4nmbhyAuZRRPBrY4zuWYKKSXlIJMGjcioRw6TrQu0wAZdDli0TpsD4Fu3f697h1aoKsMo
Mt4jq7IT9jspbItyVXRD6y2udOgC5q6t6zumyxncwVQ8tRC33MUwPGlYlvNZR95isg0OlTMDzxSm
aQC64U+EnKEEpTR22VRaWaQAyRy4YLT5m8TVIU1lWjwkNxZidflJ5xMeK9mOXfpfvNoxed6JwnRA
4TP3oeTFouYnzbRNnrzFzsiMRDYUpTy27bbF9ZZiWRgOzVSl5r4IiFswSALqwAcDR1Eqvyfu8CTe
Fgj1dpWTVwB2HstZ0S+MRGOO4rjGepT9roLtH/2So5C5HMwkNSy9q5zdR8KQJulLtjY5hjA1ZQqh
ZGNMZPQrH6LM/0ITVDQmTx2Z++gpQi0ZKh4QVhFPGuVqgdImLZd4/ek7T/grVqvkupQGvXv7C57O
Fee7RCQEM2Uuc3AJ9yZBSxM76mwYoqhc7Zr9FVGvMRNgspm3ymLREwESCZgginFrjZwuKrrtISiY
G8nWr4Bvg8l9jRq8fL5XfFaTO2g/eTRHCZt0a1ptYzvm8mEYlhwZZWhRm5vxMApMZbe2833ulmoF
BUPTE01jvEwlwUtG/mRRxOVcmY1P0SmTy7j9hMnXA+IAOGItZtua7nXIU3QOI59HeCDmdV0L+qdp
sPP12eFh6f6KUY1bAHCfnL1Kh+PmZ7H6fX+DWVugLql1O+H3Q8Jmh0EmImP2A6XyOsauqWtbhZGe
+AYTVUPHafvIA96Dx2zWMV6rgCfL/kA4Kmt0FcyUzQ9zE5nmxCMx0KF00ovunDYQOK9qn6KAGtQ4
x8tb0RGmeVJiABn6p5kh4gc1bIgI3x40mZME4eOgAU7UjsJKZC7LJHtlbbuLK51xVLY1+ndRYVAq
dDQigHcn2Wymj7FBwu1eETRiL/QEazEaBBMdB0RUoXtnGX+smC2EvcxzWMDVKsGtKn0a9vGyZyja
TcuGrIi8LzPSC2BUDjdHBsy1u9wdE4IkPuyQmnibUAQB8Sr+HFMkau8IZ9ZUtKUuWCtQiigwmlKw
/0B3r44PWs1oOt7H4TeJTYEVHUnwIdkyRCxhaXU7Y6wvZdPj6ccPBWpurNiNMWJlU7gpecc7aHvY
gMUcIXJ44uM2ZZUFdoWaERDffB2BFzpknJAQ8wZzVhchlHwC1Oy/N5zj+2XUUy+vbcYI1vsXhd1r
fHGeARsKW0zH3Ccpec5vIBu1e7nX7SfszWLMr3Ehtmw+mMh0ITpZMhTddkEqcSuTw2zTOR2OCRz+
WTgxT/0GAgnD5zAiC1Qsmb4bCJJqKvzv7U9AaVxO1WTGdsoPaxglJSeOsSOV5x0rqHAADblHTG0d
gieYc9uGGPQyAkP6+U3jLY/1e2xCXuCqSkGhTnfSgKFrzhHW0YJ9nTEYPs8BCxrXDO9NO1YUqVuS
1ZmLl/ZrtCAMsx+sGIPGfMg7tEBlTe4F1JRW+ju3wCB5WOnWK+xcjG1ygIVFZuhwbvC9DKUeJwNd
jUkX/Yewh+SYZ+51TeIgKkl7Rf9grX31ruxsC/xYcoN1Jn23tBYTMk75eVTPiDbKuq9JL8pcMjxE
YqoEij7woiFLepotfi8NmvE4EixV/rdaYBr881jNBkuZJw2JXtelaZcMsvfslClhr5D0iLtPC3P2
MQZK8YbFyDC+YRFy7r+hMiK+C4T7NM//+rlP8IMoJNq+TSqN3T1PcfMVB+hW8CgehrFPwlOCmxdv
V1HMM0NXF+40tR0EjQNtjiNGOblXxehJ86XWKM3xcYx71tk7/MA4RStUbm3JRTLUFRxSJnXyum4F
HCFVcCn4LiqSFi8flu/47xjhAGgDw46ZZj8Ba1cE0YzUUXvMwexl0M+mfTyZPtopuDcEXqI+U2EA
wuiUzMAuA6aK6TqrjqU4DAlnzRFUAwS3Cl8OQ4FXFofiR4zBuftOBhycP6ZoHra55JgI2kcWbTR7
N1oUzZ+pRwsOvDHKrwtC4ECPFC8gXKLlAw+r3l6BoGn+GCK3jw/By/DVL7jIRTnJZS8Omwe9hxAd
Iov4sQFCic8N5dvypfoU90+C/WpRF7IvTI39/UmimndrGWLxMZ8sTRVAo6hnqGJdHj6aFBMOMraU
CeJpDFsSDhkbeIyxLdeqwWLZmG32n7ddBuK46LrsK94tcpoSHCJ+q25Vw9l6EQmXHVTCRc75BTc/
eR303PDagfjbyskCA6NrHLtrB4ps1+hIYh/zKtIYJh8E1gmnC55Zf6Q76fCxNDcqvGVbdmNErUXJ
EUYOBFeDyHclSci4VfiFBzDkqNKUh6KI9k8hdP8LWQ/4ono/sei+n2iR4aJPIheXytC8L1VhHdgw
lFjfbczy64rZ8Z4yhENglQuzBBNeX5qBcVYmqZ1/ZWvIf4p9SD4wm2ffabxvW13Ey3K2yiXHxN/K
4+RI9ClTRgxVwFE/n5AUzmN8om37Dh5/ex2GdNoqMdnkl003hBGl3j8gySF30J4D60srArUVNCV/
JAAix5YO5mkXpqeHVabrX7mnrHhVANvZDyqAAu+WyRAJSnx0y0E3RrrapMJ8zUgQvyvoRoF9RY98
xLXZCzSlLaP+DU4nnb9b5W/SpwUDfAR9aEzd42UBBVGs03hCg2RhT/vWkh1teVFL62YbKTsnM8Hz
VnjRxhe8dh5wNqUyqcU86U+VbnFzGvce4R06G1kpURNv62Rrtm8b4u1CWQYssC8KlfV69dO1IAjU
LqNmTN/HzmW/dTQrgjffMVk1uEP4wfes+0xVnI/gVxqs2s9kyoenKfZFVFPX9M/95txSBZb29LGw
Jn2NUUm7lzH66vUZGIU+CtskvyXJceS1y4C8B4cXuOx4noDpSqM95WcUMWt9tqCMpgNexIzUxban
Tyh4c9lTumD9sUoHlQbIMla/Gr3JrkQWndQlhTX1EslZgrVWgH6AHWH86cOArxNE64AmpS7I9A68
tpCVQoooWuCQZzlVxPsmOvCk8f/YPnp7XRFYa6rWIm8Hc8jGaptvDnWdiHL8IIbPe70PBJrfjGGm
rxCkNbUPGSkCPc0UwPtUpL0L4GX4HtUMSXCBlRiIW5gH4z1AqVi2Nr0HXemhEOUxeQW8xX1m8HkB
YbbdnpzZje04aIzwTy5No7hG466GcoP4Il+GeJH7OUSg/iqRrPju4QuAJRfEvvtCzyw4laZbEnWE
wJi6uwWdxv/AxxXyssjYurNtJkxSmksZHpvo9lGBtbA9skk1OyM4Q/QV5wu/UpbKH31oBn9MBomn
lqMXKcOJl6EpbAEyZaVa2WKrTW9RqHEI4P/Btoca/zq+tW85y9xUoybVUmwaYg2rKmjXpUe5pmGr
pqho2CVHNMEDc3hQzi0QzvTimE2fFPrssuO68+Jl8LaFOpINgPdF5/8jEvb2Kp3W7t7cWulOasXN
f9mDz26XeOrMYcaNXVQsTryuxI6821L1MydPud52sK0zpgPc0EQs72sxtjGmh3FNwbmpaQJ3YXb5
wgZsb5eogkyeWkhmd1ugm62nom9vOldEfoHLte05y3JHDqyfQocPD7dciSgE+kYWQd8a047Lw9rO
LKAjhtjpRKC5vsHurK951qbZc0NXvNoGfgt5mDEF4h+fEFhyMgrVsLrZs/0qlMLvDczk3pI1oF7b
mlyQDz8U5C8KuLPfocsQGAEqo03kdc47Kw5gPLq46oDzScWmgbJKT9h/uye9nrsLmMxV/OctEtHK
3QD4vzlG+3/KL9zUmu+pRwqLZbia5iw1SDRbXAuDlEwUXvl1j9lbylqop4h4j+f3NeIrLk0DZ1x/
kYZvEPVZa0gFX97c1vPctKpMOKTOGr9lvP016Kne7wFFkukZfXYIMZTW3fbZQGAj7s43w5cIOJxP
IEssQesKFPHSoMFze8gC5XM14M7mSIA1oIuKZhLoeATa284FBWtWWtpC9EAfefo0UJznGMBvBz9u
x3Q4q4EFf9fE/WZqcTu8Dg7r+b/Mnvf/dUB59k9vkD9zRthwfN3DhB8rGYPYy33K6ZXMS49aXvgY
HhgDxkzc4rIjIKj8DGPrryMLyyeZc40ZuohGQPMlUHbKsDr0d3A995W3yyxLJETBodDAqFxZJB9e
SLdFKHlxmC5Q9EPdhaWQsY4zyrb+zCRhWIxPk2zXp8mSNAAIioVc5qFRfxQMTC8EqIiV8VQQcnQ5
hN37BC6kuwbTuP4eJ0jrmKvT5N7J1f3YHGhMbLHtRYZcvq6IfzO/JPaToddAHWG6ywFSJkUfEW83
t0eNCyiqbT9P6gCBFddgPPe4uQHa4NCBfhC+0WOMcWXEkY85abbR8KfXaz78GYaOukM/6K0iokhf
ejcMtIy6YdQ/VtLb7NSvayYfxQSF/BRBqmjPwVuRnacMk2uV7PHGKzXH8zWObT+dkxZ+AzSW4JN7
3GTCx/NA/c7urHD4Ky0vElkjJCeJH2i0SI6npYFZwHmuhto3aPt+ED1gC1Jso76Thz4F2X8CHsm6
qklSdNBEnXbPeb/23wTzW37ZgnC06kY4V4D6tzY8IsgGJCpMDhmOSkGK4uoAw9XbMuQdtgt40cph
PXXb7gtbsSTl+8nDNTf9TggvzAk8Mtl/jUHi4XFbYbbS2Nw9dLiHkOVmrfjVQa+4xmAaUNy6e1wX
C1IspwOWqVuJeXIqsHkjO6h0c0WaVmwQafSke5zL2LMc/81dMs7Fya/K2888b3tnPjfPEEt4DSlW
CNaHWcWxkXBeFxiG6F/b5thabaEMILRKobpsWw8rHweO+J+OTdSjlHaLunBdR6XJU5eSnFR+glXo
j/IF4Y8YtHsA+jwHsZ1tEcrnUBXuFlOm8RC1V9hHogKLMGDPKtlrDOo5UDWvgWhUUs/hZnnH1Nu8
m0TYUK+qAH+XFYLhSm9ICyI4IVTfZ7SFoyBu+4jVyZQ7ey52Wzwjp2DnJ7Hs7inBM98e0mA2MJdN
HLHKQxsBwehRs11C7scuJSTgdKjckjl/Jor347OG330uc1qM7xj3w5XvZPqDu4B9xgVSm18Gk2E+
V/Ns4M7VGzXXBZGCHq4Wks54XpDSWI6yb6ODHWYORL+E+b0HkkUGBNowMnSc6TxCzyhV7NbhlTR1
g1q4y3hD1PftDu2qUjw1r0BcQhyGxPLh08/5jKs0F9kr3C/JsxsjRQ9q5DxBG4Xpiqk9Egh7uH+d
1A8ScnHAada6+Op10g+vbu/GO1gl1HAdHLfdpZgEmI81HcR6ho2T6Mph32ChFVwLfjmQ3CauRDQx
nDPANslewyyCt2IYQInXgKgK0IpnVB5kljXqce5yGEWWJcZVaJoO0bCuoclY3hil/s40KC4vFb4y
eWAz8nxry5CEdWi0JPqcUfhT7ncp7Sv4y/zfJlXx0C+xQsdK6OL4WfY8+8AKvunfcwhUfyUyoh4X
06JzfsJbHD9GBDGbrjT4RUAAiMS97VAbcviaNro/6MHiWOUiGHcaENDgwTB0a/6pjGX7L80FKiMr
POaN5tWauGY/JHZurgP6bbvxsHbRoK+IL5dNXXAT8bsknr36i0lyKa5bTGeAinXGGQf9mPlXeBpa
9T5zDquHhmMHYc5blyZYpe2Kdx0PhXmE8ht+tTZa9qOLsib8NBtZ+999MagY5PTEI9jCkEyXE1fF
Q5K/W4OqWlXlCSFf2Sr1FehvnU9grFDHl2SBR7wedjEtUHAL1u3XAM03QyqS9xA3w9qu9Lwizmu8
w0iDjoud8bY7up5OyZ2I6UpPAcU/qAeGGtOeJpUD/CWry2hpxryTIBigsh/YGtumVqCyf/qGNPwO
IixtagS1LZ/ZtPBvnEgJAK7No/ngLH64Ko7MfAevwYAGplQfHOZVccAUYoq7KKCt89TCDOPGavG5
hAcOtg81PTnD/V4jPN76h3xCiFBXWqCw7kH7ZpIHY6PGHlK0vM3PK2jr5mvA4BhdI9HdWMMRNNTr
FKZwHyWreepgyvrCslecV+O6wm+9ODbPoKX3hV42Kvb5Tim/80fcVvjTzHM8SDsQ4SML23DtDd/F
wQ/CvsSsLy5JyIe8pjImtGJayO2ZWTH+3PGpdNVqmrY21IE/joDzflOA5jPZYeb/6vBUjueAiVod
EGVuv4Z8ZW8whtgH2GqLfwVp5jeEx2YvBt6Z10ENOoLVy8afmQT2BXPb738w3UFdwFTXPq/KZM8M
o/g/oaRuwIEP5n3ruiL/KzF109OkU04qyIoYxEE3N39WvYGG9AbZJEZbvt5IdP20Q3/+A5ctQBta
StZ67GNMGAv8Onc5IMWxmeBkOKMrfIdgEVw2xvS4JmGcrlzmbqGggQvOz3nH1gOBSBsqCDvTiINl
h3AVA3lh4tpUf0SKknufc7Z9NAXet5uft6lntUAiMHJ2JxR3yR7R69O61gUL/Uu+TeIFR2p0v2RC
fiusKN2xOYBlndcmFvAHQ9XboPffmRiorFaxk/Qyj84ul8ZzL89h7+El6dCt4824/gRhzQ4zoSMD
z+x9/OE7HJitDPx7XpglR2xvY2rpdwpwDZiY7ueYUR1XBCRiUbPYwKLRwE4PHWRpgAKgs7B3jFs3
Mpih3fAgCtpkFZ64HO6XNpgDRVIipGBwIk9p19nl0AD8IYuJqzE9Wqq9vAzL3D20DumgxyZSKAcF
AwuGv7X7Vu8mabZDn3V9A/E+29MzOKvxHR5CCnZ79UOMmMx+3U/Ea/tg1hsGBOcIO57KMS6RCM3Z
Va4y5K2MSGtMD7Pg7bMrlmap8IO1cRnHcEAzszZ/esCp6ARkraaHMdPJWm8sKFrDnta9QsuW18Tk
un2CiIyOQ9tNVBxhjEJqa+DGj2ffAwg2OxEg9idgmbyY2zfL8eAlotiehvUW5wg6nZ8TE8M23siW
vqh0WS6ISyZviSPJemhdBC0BbpUYE5ezQ0Upa/uSOq8eigGxa6V3TSPPYD+b+I7xbB0qhSa/nzgZ
OXT4XQKHgpTSII+D/MLXDDabxwhejYMH0DAjx0OnI43e7xt/WdNpDWsFmaAg1dDp9HGOE15iHz6c
8ZWC/UIJy1WuoBCWqOGYJEAEsHLYOxvdhFK+YsjFCHkr+ABuh3h98vCF4N6aIk3qZqdr/4ZQCPVH
c9u+9PHEDokG8V1NocDvO/bIXwtDZOvZyvUnhgVtK9HtkESjXvb/gI5dfjfD6WZrYxN5CsXA/3Zx
nqszGnfdAa+wwPiB3E9XiwHVaodCEWfKBDcm8H+CEFIyQHmrYzU0d04wHKxxjlPo0ouV5heQhemj
S4b+O8qKyUGRinHCgO2M5lL03f44tHxx5eaydqlBI+LboXYvHvKU0tNQhO2QthIwuV2brC1Z4cxT
33Doa7zzH55aDA46jX4EweO3bc36S9fq4p0R8EwA2Gw7cCHsWq2bpT+6vgdUNBqGPri9svwJ6TLJ
70Eonvzqpdii5jhI0hfnpqFL9OIbOFSroUdCOaZ2sK3H1K0wQGZD16HeFXfucgL5gpHLUYOimAyC
8lTjCCP+AcYw2GnSLrdfxPVgBTHV0moaJ2h5nc8zdb/ogkOh1Xz8tQpK71LIgy3uR7iUymTEG+Bg
KqH1Cp/F/SBTA0fNkHYPIN/Nt79F2ItI8/92CbkFzKtph+NGUshYWa5EjgppEEUnVED0n8h4TPOq
j03/04JTuMUjQYguHVqR2CuI6PTepLzjFYvwniAjSOKX0AMkumMn4IK5ixsMjZj8ON3/4XAz8seW
6jirmcjl+gCBabCnBc7K0mbI2jzBaO27O7FZtzy6qG0ofMEEW5eMsPUvRUDQZZvC/Cvv3fbRTgFb
N3jWE3FkxdL/051fszKynX91WzLyY7vIrsDTETUvqufTcsZQ55IayQaenr1TK3JRhPJjbUCGebjN
0fuK+LNQHHOwknAYorW45B4nhQBZ/LvAZ9TXattXZCAM8EoRJYenfHHDqxeMf9IFEbplA4itKjjC
U3v0ZsVHi4aZQlcgmui/fAEXDp4h276LrfEfXRzkN3JYkgm2KY2hwDRiuQxCLvpoZkcCakTUzTPU
wWT9BIMFrQhPJ35usF79wtYoc8CtCchl4xFUs+Czul/yQn9Y6ngxlnSL5+W7xYuxHfkYZfx8s0bc
Bw4daRT4wSPkhMLTqxrYv/kt0nqVa3/xVBTwi/PkRYw8uTcjerUoMnEOjEGFXzUcq57dfmiIzfFc
sQUjR9eFBI5eOEAxjUtUdBYS12bUtSeoHRzQPLSSIfcXDoVsmtL1WRS7/j3PPei7qPBsgezC5l8U
3jZ2MuizwTykhuywRDw95Pv+b09XApUT/Yn87sZsqRq709EdxmPY+L1dcTlCvkue4NrPfsG/bPjR
QhB4XaKQ/MIzwK5pPLXvLknFAluBAycJRAvHEE7h+cOR2H4mc7zpWkHsr2euwMRQ2A5R0dmLw1IQ
uG9sjH2ZKnOtglF67cmvsZXWPxmBqRG0DYrqqyLZ10Nu8E+D3M3o73432+vOcbTiOMU3uaVk+Yxg
qTyBOw9QLpPtATUy5l6m6W08GNj4NYa5/dsj6uGXncE3liSD0F1u3Wh9paaIIDYUCuyxhQHnJ/Ln
vT0mcWK2M0yq7D9siPQI9YN9ZQZErIHhkGoDqrvT9TBJgmbQ3qcEn9uW4sobmvl3EhiMoFu8CVv5
ZNhfMCDZewci+D7dbkc+9mPrBZopbF75WDdqBhe+TJP70W+ku4eTx+ZV5CY1HrCtDTiYFViwWBLo
nDo1SD2FbaytVo/w5Mm45oBPuTOVtrPFEzqO7F9MTZrVmG0KsNMkNWeiE2oPicf6ZLmykH6moc3+
rgjzeHNJ8P9h66J7ulk41nKgejquoMwCpMiEfCkChydyY4vnUXFTCbLj6Jr69DwYmBmCsgK4wgPy
KbnRSyoL946DeaeIKObi1ICUuIOAv0LnhVtqg0mzI+8rhVGlFpGXuKr4hjCJHGftXwfL2Fy6eYJX
azExOHTNbjIBXFtmKFmrx99siTP/yGehnrDJInDOR5n9i9SQTv+GDcXZcod7X1YC/9rjJpw4REpG
R9/npJ7yDKHzMN0WJ+xegGXoRsfeim4AqSmwT2BLB1PMwZJhhDYD2CAq0eNvD9uEHQ2z9UANhhr/
sCCFUZfp3tqlIgNCrKsetx1kdt79z9G5LceJLFH0i4jgWhSvfe+W1LpLll8IayxDcSuggAK+/qw+
TxMTY3vkbqjK3Ln2zuENgbf4IzwwecZaaPND4jaXse2QEjj/rqUkctdpVo7+IVsQBAtmRvu2qoZ3
5Zf6LldN+pSARLw5QG88eG5bH0bYxUenqRjROENxsq1viLAQ4rtLbnJ1KmYopGaa71Xgc9wteTmc
pMTNQDr4HEPT4IY58cra4C4be+/Hbeg1Nj3nTrPPAx9BcoA7Z+toj07qiZJFYouVZ4pXU+8Fr53Z
lE40/Q2dFQZCdGTCS6cfv2yXef52GblBPdpr7p+p2rtahqQiD/MpYvWcgy6Yld6WOAZ/P1GD/xfF
g/OTcGEF7IkrSrltkPnsFssSkzqX5L1+M5UdRAu+KvNeVKGK9o71K7beCyf7YZSS/QtV5b7kKQ33
la6EV0p2E6dCLmhIieK039yn3nEKuvAX93tYnDv+Zu+ggMWvLl3KZwLhW+doqll8V5I+lu2+LpJm
Usv/5hobzWGOxuJ7sAshdAy6HjztqvygnBmde14xTO6yaA7OynLubBKOpe26WH3qR999JJp77Ldx
PXcnA5pW4ZDVmburJDX02RB5edFzJe9cGJb3PMION3a16nFYznnOrLtyf00GxKMNrL83th7vAnfR
73Az1VdeRtNTZVrkRnxWJ3iN2/4o5jMAm6PGpFUSMdOPQ3KfeoFMj5rJdQfRXbtgU9LlM82BQ2va
nTJttmDCxud9HxjbhA3tMpnKobfLyzzZzaNFN0gnzbNnOUYHORYPjPacb9Vbc8PLB/+Bg13uuijo
zqZ2Vm9r56H8p/08+zvUstr7gnKcfgzF2HJTIDHE5pRALx4Qap0LshSsC/NxxydFoem++jVDF6wz
N0z2a5IYYOQlRfnWBODIs48FisMLpfONMnswQCEJcMWaFlJespJqifHZOO4yMax/CTIDjBKrDrds
Nxafkyfohvng7EPl5vGjmzZAcAxDkFkCqodyE42xLo5OB2d4N8SMSEHmmRb6DgtOMTINA4kMQSSe
u7ruAtwdeHLcIbDhqQo7U1M1qL6ZD4PmncWVGdno0k16fV6DwH8O0EEO5FFH+X5p4NE3C2XazUuh
C9RTgpzuaTCy/lfXDQEbhNjg6n0aCsqUnzBm+uKwd5X4v8Qf3qhZ53u50JFj30O1CmivqoOKAwel
pOHzDdfJvkco0oA32L2GbZU63ne4JCzGzIXz1f3f6hLEigdzdOk6mL14VfbOPZV8KLXgsmE4pp04
30ZlcQOPOHeD4QGeCu0Rhn1UuKuMlPvYZEq+gS3n5mm1jM1ngpRmSBjV2ZbqLy5V22+7uuNriyc7
Pfl5Wr/myI7Pce3qXV0n+qUiynOL6yLTJ/r+iUB+GX27ZTt5d1EcDvn7jNHiHXk8Fvt67eipRyeJ
/DNx4x6eP0QzPVMDZGnuXUI1DOLMsTzharQtW+DdDYZZb1435aLjF9yBVfAYrVw+9b635bzzIKtY
k5t347PIgG2Jdike535uHzA8cOGlQNFcbrnUeySwoH+GX4jLAItBmSb33mqddE+0rPaKR8pcKqhi
tTTKSYqwuW2Q25KN5vOvtgY2y9ulY+WPx7oMV4Vtc7Tl0ZloBE8jkwmfuWoBXdFpz2Rbh4qu2K7Z
Wg8HIDONxadrkr3wi87ljffcswpF88yPj8I8rODbm7xx+QFSn90WsQnlr2j1aKC1qRj/T32cS85k
N/2daIcWs57Xq2kcc3GGxH4XvYLwIZl0IVYIFkORo8EvATT2Y/Us24Db3J3b8REz2TIihJDDdmwT
nEQbLw5wa4MXiJ8sd5lQRDrv78Qk/8+SYIjaRs3IHw4jMSW7PiBDYNO7PMn7BM9aBxJSppLRnN8A
H9Jst5ugWhSMHmjFO2bDCiWa+lIz/OXTuxNeE/9H9kp1okjtHj1ncpge3d7ihmLXPYUOW9P3jgjG
vWnxaBzKLMDwGnMVppc8d+0BYIHpmiP9Z2P94FExVDyopeRR8bx2vYKT9XecsNm5KZma7CrtDsj/
PXDs1m2d6jCxyvyIZOQfFuTyq5CozMHIkVPFUJuPXR5Yh7HYxNj5tRr5gy9mltUbZnByYta1iPJT
ztfzhm1UXk0XMVWrQXnu5yjRb7EtzHVsxwJ4Lg35NoKGj8GpmBlvGHkOuxSMi/qPe63gNJtJ8nel
YM8B1fW9YjL4qZGDniRMLIwmBeHZsJsmAGVEzyX7OP+MySh+8LLI/woKL/tIBmgb6l++7LyK8q+Z
J/4eSWH+PfEEeDt/mgZwUcZf2FF40lmarJT/LaN8ufh9guYHXge1242a2QBynfdhUol9vwz1Ew+V
vLNVql4VLqZjsnbMdEa/xZLJPJ1BbTti79wyv4/+Ed5Zw61ORXLfZplzJB9j/oTOoDSbfPm1uHRc
m1y3THV4HrxvxwzMQdNgGn6boU0uNg/EYzyq+qSzOX1EZk7uYcSip3pMakoW7EoFSnTvHNo6VK9D
L+vH3mnTY4mf699A6ngMGaL6fVwgutd4JRt4AReWyARsycVMPP8n/Z5nqWxwUO3twKYSZiTZtmZK
c8A3XJZfYegP5sW4A9IRbqHq5IkxBS0Ew92YXAbjLhzqCOqgrDK51/hzfiJm7eCcGK8ODa4D3vNy
farBb68V3fCWlpVXWwc+O6tVElU/uLogDvq+OhNH2RylULBDhgVNnQsWd2odP/vyh+o2ugluxZdl
jk9TkLP0AT4yu3MzY/44SuoaVMh1HyOMU0enxNyw86alLP6EohjOZcZ6R5QWilQuI2DAbRRgEzhU
yFwfUz1jFZel8DeB8vA39nh5kwtqweq9eNKfA06alvoSMYme0dcrAdx1WBXTBi9lPu2NO3oJo68u
qL6KIrBMsoXA0haLJdGHUrPM+aAXTK7buo/KPzCorMiUBIabnZD5+OkwEI2vN0GGwznpZLyjmx+C
fTxMs2T9LaCLN82GaR+3YPKvs04/n0QukNEFjrNN4fRYkNdSqfiUOLnC85rIvLqaOqLwD4Uk1mnt
bwhoFo9yOpMcX7ingen0pcRO8axFF01MwfuVw9mT8m8haM1IMy8pFcquyNLTSGuMNp4K8O2ocMGG
Gmy8D+Dr4V+nzBJ1XeM6TfbeGAVcUgm87QbWu6MR6oj0f1CRG9W4XoT9ji0Di11tqgzXAFREf5hu
RQHspeUzJqwBEWuixAs2uBa8XbzWEhf1NNkfbsZpumcC4H3ES0QHVUCCOLSQacHCTpO8zbJx6Uhp
ULAZLOGHaDDtMj/C3XlsGkIyOhNavPtLSWcRTm26l2WB0W4t57BG5EhcYNRAOulrnZP9Y1e2E8Gu
RYjiUNrTdolz80Z5mM9HqNfgmC0tTrUFieKR04dFCE0WpywD1C6Pm81mZLUMSD5nOFMU1Q6Fv+/x
NuucnX3ZiGlJJlVxx+CYiU4DAR1vWAcsTtPa3cRO79a2dBANW+3aoNsGJAb8OLIv5WO+JGu16+Z4
eFyAj6+i7fzl2BkEzamD1OdsnNN677e46Laj7WHTs9ZLoZz4ox+QBukNVx9XfU3Kn4M9TbFj0J96
wfPeLdlWURV5e2Q30rYBPpof26I8t9Txv9nh0p1sEg7/pJxajhfg3T8dlijx7Ou2/qnTcfnCAlC3
x3AJNNvWuqodr33W4F7Kq3iX+LF5sIPFG5mn9N7OUoRxts2KyuWACXgVDhx0M0oTouaZElWH3w0r
A//iOmHGxyWd8EGXfXsdJRtCJ+mxGXjmuuG4RZYIt8Y1ZfQLSicKxE4L1ekKuWPIb67JpSNgsgmq
ufsadG4GfCOBFx4zbEjqA8sCY3Z10ZwpjfcAVFb12T20BVIg38E433YU1EG9lfif/w2wJ+lJk7r5
Eied6G4US1+7fJN6xFIZp2Pwb/Kn8r3rfNQ6s676Ll2JvvY3bCaIufvywTl7uR9LLHND+ZuMPKZW
Y1IWhxUf+9hQVpdM5pdCpJ9zUxsZ7fxK+oekDpcH0U+V+wHwK8K/mFp9k+4ASO385hSljX6Ihpm4
gOgIcdpu6tgJYkpPlhZu6gUjJbRLKboDOQ6Je4EjVOqAppgxA5zdG8OztvofHW1sH3Gse91O56m5
uJHPvZpKP3ipFmIPNhg+Oh4T4hCPRYWqKv2y+MXTjwLuY9f/wvl6e6U9yT1pVNX9vRHRLzWJm6ye
YVANU1yHgOIekZ/AH31CPGrSjKzslMZq79SHyxzvPAcad4vdDOZM15zhId3bIvZcclPjbzs3LKK9
xwCyem5uNHe5xTk/uncLWbd/4MArvSthpeUVJ6asdhr/I7vG6nLMXxLA5o4zN0UGzmUIWddUQGwE
ImAO3+Gn5f+VwK7cc2W0D8m0+PVBK9yJm76f+IISDO8floQW3EiKb7pFK7+3llKIGSz2oVNdOJ56
UVMii7dkKLzuWqL7grjwL9eYvTj3oXAQVYIsLzXSCcXyFsRluqYkGIj/7FhRCkwNBEinZJ0w2y4E
0gIwwIX//0ojkkjYVXZp6UuML3PZERBifqJZE87QRr3pjjn3LMNEOBNzpwteNgZS9NV6g1xK49gV
Q7mfatyeb4PTstsIvzr802atGxHeLlHrzdneCQbTflNvIqZuWM6H/41LPkBu1F5WmtcCQ5G5Ry9C
811iKYr7Dq5mwmUSmOkVenYVuymmt9tVIBv9lvtpnp6ytU3oE5gEth8j2MWL5+lK7EdTqPk4Ru30
GIU+Cd5EErR+tRUMhfo7z40hbBi9KXp9D05032H2ZOjbmuCJBIrlDLHdQrfiWr/4uoKj6Je2O7py
9d45iPv6yyU+ZdpWAqnrHIdwTmeSIOqCqide4ruFXr3l/S2z/ncCiHMauGDTUzOySRI/JjtRrpwM
BoTOsL+ueF6ckEaqC6ZzLPSg73MW2I0/CHSh+K2jXufIFpX+bhini91qzFg8N/gzGfVosWbHKtKu
vua1OyH2kRAn5i/e6jEOt2T8YtUYCAgZfnJCn+x3pQYo2Y3fdKr5lTco7E9omIt7yP1giWCVo9ah
Ugt7eWSWFTM2CWNrcF653iSrF0941ertIoEl+lwnDDKei1J5LCq1IROPkOu8ufgMo+I/dENzOKDB
amAlLo9yzCLSXZomXOCib53H1qZkjy1b1aF+kFYQtOGJfSQBETLwo/2/EKknSplkcazeupciDk4u
/pT2W/KWmLuC6IKQuRBDmS/irHzUeV8aYnwatpvW9aYKrSWgJWvG6qkVuG3PKItRfR2WOZLevnBg
cRXAzJfOQaC3Sxat5TlNJKNypmTJvwornri3kFUErzjdYIPfLbO5Ww85rWGY7nXXJYc560R6mUJv
ILCDQUl+7wyDyX9W+AB/4dumhP/KME/XwAfAc/X7QF5Z8RH3gS8/C9IjgnSjUo7HDz9rRDHuy9Jf
B0adhpWT9kwYg7+YUxGosS/Q9koZOfvOispLX1ReWA+HnVc17QOhM/g8bs/OYI8Z2bt5XLA61LX5
ngUHRXZaOjKz5G5u8StvJN0V1Havu/BQevW6btlOG7bcd3UkXRcP/7wkH/3k51/LmsXFXTJQxpPG
Qc3cHqup4wmfEH3MuWjM7JDB28zp+43N8vbEP+TZS1h4zBd2aR82qA+uGw7xxY9H7NybHgxgeO9B
lIYTE3lU89RqJ/x07QiCkS3E5LO6zE/q/cyIcniFuI6b57brh+AOYoyVqIzZl/KQO75Uz3wm6xMW
tlDtU8yLy6FglvcSLXGktqousVgS6RAQc9IbSmKvYkzH7D/JTi2Srj2kUVyiNEdzcqpnZwBKIWfJ
w8PWDvVnbPnBKQYb10vOTDWy/GhkYlNYeISxq6hQpa59QPjTg2/KpTq58Efro1W51v3Oi2Kd7VVF
8sVJCZXyV5/mZGqfoN6Klsfcu02vp2Vd002Iosq/QCmbkMPa6aOlPDZxiH+e+IKaARHaCuNIzuvI
U0cxRMZILkFBQ7w3DWgS/xi08Hr8Zb3fDic7tkn5ECWtFUBOdd/H28kItd5PTTqvDpqyyyw1FTdt
itE08Gm8BOhsDTuzjhl7fH/aFd8oDuIpjR/6tmZO1Cg4PJ6qDuJpSTzKZgz8rzhG+njjOxpQn6nc
/GSb2y49QmrWh7iDR9+YOLb6kI6z++gy7lz3CYYT6qU+eGz6MljObh3jKZ9HXzHbCiYmi56TuH/8
Ju2hCVTQyM2C1lbsVd3h2hTEnGx0NGTvBS8dCZWif3EIO/vjUWtx6hQuEG08lt2+6Seux6Xiot32
ZmHEVnRDfgy0H3p7sgRQ7wg7UOU1HckPP3g6pI3zWDJyCOOqeGXEAxcdJYEVWNmm6rNYmhH0xSKb
bPKxpzNiSRojO+5C/z+68vHepDExCMvsIebGVZt8ZA206DbJZ8jRdZ1DdzPmWfvSRQnUYUKOFuVl
bRHFOtHXHpdrmu9VjsuCsFKIK5z02P+Kifn7LWBt3VZl7/zpnAowy4ba+SPndVQXj4nKSv65wrqB
7Yw494kYMbA20hyWW9Nsk8bFCb8wBAkTdYMMmJikm4Jc0XeCpvD3Nm7hTafMad1Thfb0ejsX7xbD
ItVN5oJrvjAS0mdRZXSIVAxY1JIoCr1NymT/nVl4fdVQCuW+HG3bo6C3FdFMvc/vJidzB5sVXWPl
IlAB13L0NXm0qaYxO6tBr9e5hGjcWICeBKSTlRI4K2fX6D/CKQeXvQ/WHeYHEw0x6xTH0SR7hmy5
OdqCW7A6WjzBSYt73UO5Kokz6ZNzFK1StdSXjUqf3cXv1LAdF5D2w0orUs3MWYdlOCJrlO5B9pGx
X2knsuBiGMBOhzyZbULhM07qMiQ1/rcSPZqRZN38EDIVgBFgKrtP8zn+YoOd801RxmcycYdUu6XD
Esks/VYxK+tTNKXpTOOxrETS8YAZpz+GAhT8UgWOVO/t3CXM0WSDUatzxtyeMQPzTORkUZ1zS1EL
0gYPsQndwvxCT6SoDleq3JOKPTLnWu4Yb0cvwq1iSavQ11XrzK9fgFLwpU1u52bVtl5dT7LPNG9m
n/BhgBPmZFBE+S/2k4z5QypuU9h9aXTCkEl6yMyYRaCk85KeLsTtRGOMFGFPQYCTN3hGRRrXjzUe
hYaeYXGO2GF+qZcTeFZfHqK4kx5q86jx0MZWef3LVOLJqBafCs0yxri2oELlbtJZrEgDm+DKusUF
i4CEpVuLbMY8D3SPagm/gJ0/gZwinMsh8NgmbonM26hsFeOdgtr8ABrPzVWPs50PSSVr+2ppfe+b
IlvNNu4KnBiKWKNkU/pTZ+6I9sFMV6euHI6xGBzzmYUdHwEMbRgAGAdBZC55MGKQmIZ6pXzmLQYB
Kp12/m1nIJG7tFP+ss95Hps3WVGj7RVcDoaG0Al/4eLgg4vXpoKZEx4EX50Mrv4a5kLcG+Gr6dg4
1qjjMKLHP3L0GHferkO1YJwFX6ghisNEHDzl3zabu2P2dxlSoc78astan5EsjnseHN0yds21fwxJ
6Bu+DGjGP0eizDLtX/DIp5TfX2tPcBV4Tdx4J9Ut5fruFnpZt9PgiAg7TO6kCfdTqNltnrXTBRvO
4l5WSMuPcOhVvjUJIsSpwiwsST1iG1KQjeMv1E56jr52ogZ7atFWh9XX03xcqq7FqTMlr33jMc4b
0dAKUrOY0JKWlHefDFjDf6sEIt0aMa0YEbvp5uL0GX0sqVi+amtJfEHpg2/Lb9JbXIaN3PlrFjZ4
UZVUf9Dx/Gcx5/Fwf9OgDKq87mHJiRhez5gzgyOeXucHm5137kg6tQ+ER2D2Nho41PgrUiOcEHpm
UYJUF8FY60PIVP5iigy6Oqoy21zTQeuGuqnC2ZXETcylOs5UTFDS1Kdjb1BK0HAFyVd007eYHg7B
B3RWfJMoj3w5CX5ye+bd9qOvVMNLbOI0AFBDXeJK6+kefxk6IpwZqIvZZh0aKtturvmP3LfFtM1a
3V5xIusPz4mW18YR3u/Cifz/4git7ccRKpnOBf07vj/s4qX9Tm1FOaIHQr6Ot+AVtcNPmMDUVh6t
29JD6ZxKB917o0Bxj3OOrofGZu+i1akflRNjIJ1dWQZHn9AxeBY2I4GaRm6Yohjf9suFpCydxzrM
3H1R+uIT9zUhnQwWWaWbqjo55IwK/A2NKgdhQc3/hjY5naJiVT+LVPo5JnbogYjS5Z9TUBexnhDx
cTvdDHCbPAtJIfCHMiUZksiXB7lG64vXdc5PkDss9Zx1lDxnUI3vYqw48pmPZ/s+E/5/OdPldcNP
fZuOkv5wvzK2pgPhFqTsVcWp9XND9EGX7d0y4GJs18w8J34aPPZ4Ue4U7kC0w6Jiyqvawa93glTN
p5tGC7jihy6S1sCcPJlhI4MM+cZpIAaJhcqqD8H7PZyRvxgBD2T/wFUU8qqFoLstTSTPpdbA/UXj
vozYqpY9wYi3UgbXrto2dUqGg0eIJQEo9pc1LFqAGiHlDMwyFzNPU5W/B4FXzBhfFBpclbsY2pss
eg9b0h42YZu5v4JOj/4BdG8ZN2QHQ/MSVBftum7s1GbwGB+2fZs+Kn7HPp0b6Gn+XJ+HL2Kp+oWf
f/4d9qb8yIFGGdav0UxR0kuXeJu5JznypFURhzuqQt3fpWPGjydI9ZEHUY/WuZUKCIUNXParThjK
o8SWL3yamFvaxAneCRGadllYg2GYXJT+X61vQ/mVWMED4YkFIE988zUGhA68kNdAD0JS4RI4RORW
ycFFlSddZuXT+fCxJrOxIWtrCTsbVVewH4z85Gf5wyONlSqPw1KWBQo7XcgVU8gccRzr9sUdiITa
GqJg722xJP5+jVmKsldD4LqcyXAA6PS3c7/y+7o9hLbrm6diIDD1QnRiNqKKcKUA8khqdzdYVLWb
2IB2y+YrUEXFGhPNKmku04RkzQMOc/kGg+UGQDfaZiezAgaRyUrGBHUseNy2C1xzraEsSVNDRwm2
/Kyp/Yv4Gs/HpmPJUExn7qTedLRTyER8k4m6/T8PyPRNbkLGuN4fZ6Sk2EdlbIfTwvgXP8vk1+IA
sBy9wm5H+cEqkv0OyDlZRydpoC4/evxD83SsZdfTqgk/+DeyyuE5EiLVO8A2mV8mK7PhxSmy4ixs
xIiNQbX99nllk00H4fu8Sr946IlI/st/bpZd7914tg7wgIdhwhG4wThcVk/QhCp9Yz6GzZc/0qme
LSkg8RE+lf1r9DgFZGIRCCIP5wqCIK2MOaYDiUU70m+cb5KAsU95jbS/I4I13ZVZ1tJkj25e48qe
sDj8bkKaDb4whWncDnOM21/CVHC6gM/B6FP7ihI6HP1xAM4kC0Rnu0myJBIks4FOCtlV35xHAhQA
32Amoh2Jul78LpuI4RBky7sgWfiQYfTM9pi1sXbrFMvCkWhHnAFVyp1L3ZU8xfgniKFFpaSA9ax/
YodvMx6TkvCmW1XCt1Si7l79soONWETlvFBnpvGlBosMzkJm9NONNkpf6jHGm5mlKVfKplS+IAdo
rLqKz7h3ly9i9ZITOS4LYXG8srjWB5fgKo2vALeHrvKHHnUGIdZI4d2rtUNYdQfoEWZTmNyANyPG
B13cojE5JAIsm3ipkdVTULK3GbnhKIesccF48f7tU5ENbzGhQlvTp11LDnDFV5jUSfSR+6b4rlcG
dlbLSh5L1ngTTSbC+rUbVfWmQ2PH/7J6Cbo/UF50YT3mO7Pherp5dVIzD8cVc7d+lEif+p7czvG+
Z163xz1Vx0fbxTd+YfBbn2TfRjwjcleMjOoCKzykwhTtR36J3pbTmH5aucpzt95QhI7IogMzq0Ce
ysxGTDr9fu1fSdfN5AEHd1eQcVqDTg3ZsKpNOC7mycDKcQvw4VA48IQdo9likG9aRvIMvX1GNmPu
9n9uuwNPEnoKGICMnmALdYneMfbF8t+8Ymw/d+DRDMMIozyi97ZP0ijb3N809nkrFQ7tLfbiSD4W
kmzfQ4wGMhzSqfU+hLcUx8IPtHcPLySR/eua8phtgqY8AK+wscSLUJD/A32gJMa5Ip7oh6ub+8It
motspUWuZqPl5D7l7jIeReAiKuigLtUeiatx7maQ8TsPvflpMU3U/DW2sclOuFHWfDm5xYcixzI6
kyjLM95MQ9McIyyR6p7cNiY05Arp312eumdIJfAVBpZlsG0d7XWHxXjgQRJesdwxaAZ7XP2xfcjM
jX3Mlen6p9CWTOdx+CX4/7TM37IICR/fAvTYfoEPDM+c8OE/2fkCBhY7CKnL8+yCw9M5wfCXPRji
OpdH1GIiKzZZHmQfgKHFdEyw89x8pHFjTnWUtR3Zf4HoxV+fgosc0Lr33vAQhG8gElRetHFZcI0c
Eri2TEQw6yYtVr27yYxmOhRqBXfTsXGLc6tCh9FdUGAMyHjaJ+w0S+jgy8pomWbje9VVWFYhH6q2
KMSOVavUZr2ni5OK8uovoi+K00jCPMBR0dPLO0HifzZrAuk4Udk/2jK6TWLH0H333QEfRzqlxOjq
Is0ewgSJ5XskvCo5MiGnVB1LWIOLJo/gjhAZJlaxaPrxpINVkm0YuQW2rmWmhGfPJesjyMr0CUQI
24TBd88i4miDxY7NSzAFJm8OYHddtSXJgUCM2c2HPy1mevlIfJkYHuHm3D3TDjo2QRw6enI3N3uL
0xQPYlfFd4koFRcJCZkYn0o6m9veFf95KePUu8ssK9/PJCXerDI0gwIz2iBufHRNBo9YcgVGPMQ4
oo22PyRhh2+d8HFelFmIbzvniP6lopDju2rbtdmVY8qVh40OVBZUMZt2S4FhhTWY9I926qrhXCgS
ALdl0aK9pH6kGI+0ruwPDhMavuh6rs5ZsALEEZW6kC1YxvF+SRtCPtOBLORtGnCjEDhVU2L5Oit/
x1gt2TkLJP/kInlCg2Lv2hIEgBekMxTgW1154zENS/9pYmDGKmnCSkiJnrEmb6IUIoGPx0CtN8k8
Pbe4K6AgRqIdNoKo5gz+j+DCPRsw6Xtp552aBIEhfkGfoYRglX2156YHoPFZSPHpYQ9xNmWbyr+3
K9LdhOEknkjPEfdYgLF/xQ2xNVCKNywUThQCuziWsQZupn4Kg70RLk2BcBuQBC6iSh/ceZjyveum
pDIz/8z7Q5112aNFN3jO2tS+qXilOA2nsb1av5cPyuN0gA7MCEwI/FsgBioqyxhgvtXVnwjUOxBu
6f+R2UQ4uOqc7LVugUworn3+oAUiSTxEK6PdhcnrHrY3rU6cn2V7Ff4q37OyDr7CHpKMMMHlpqHR
6J26ggEQ0b9zjEOkz/hArMU1s7XVNFxTzykQqojYPiMVRe0+9RgYARLZBJdziEuB+i/AdsYp9MCX
Vn0p48PT4N+Tktd88h84MrCXkbQOVRNpvoUQAqfeYsq6Ga3yhm23GR5K0KNbMIwl7nJGrZzzz2WK
IwyrhgNiq+YWwpjKmUqJ8axhINuoYssmXnnWQcU5GGUjdEONRexHED2U7Mci4IgeozV5VXrIX2oC
9T4TAqODjerjGxawxurXuN7CHPyh59fKXjbf7kSKAr83+ZBljNvA7cW9ZEr0O13DJNjdBKF+q2Mi
dTdRxxS2gwV6pcoX7V415PnvaGXz53TME0Cw1mj/lah1R53IuwFcI66YTjkTTnhSriJZgCl99ZcE
iJXIGEZDv12TgH2YWqpXje39d80Clu4kgbERpRGRzK6MClAFLdCqNiIeB0ismrm+YotYgpgt+4wh
XQSj7NSAbvi6eMvNMlYYh1QAhJERQN3RxXE9lOvCKVcTaM4F3UVRfRSLyV90X82PKFUTRyJBTWjT
wMHjLJhBSEqkAlsX4WtQiDdXYNprM+9DdO9gLzIGprvbPrgvigvOdoYZ2IA1x/Kz9aFFAR75aboM
aKjmztFbRHqekw5U6LeTLLQTyrFgaPhNFMDfov/L+r7JCMEK/RNBwwiBKRNlVkdEQ9nul1Yv/3Um
ARFUZGcCrbs+4ARKAU1a0vV3qpf0h7Jyhi+CZ3nAy8ghMC7Kb3g6SDc+Mpof3BIgi3/9VYiVEy5s
P0eD5sXPiTi5Y67CQKQbevc9LcPi28dtrTfWU4XHxiIrLhmW2fUoedowxDotCfNzCZHk0oh0yKjK
aY5zYCEaYYnJN2FX2pRfrJ5NvBmLIcwPuYF/2xuvScoNs96peoB+B5LsV/iuk0+Gsb2QPV6aQ2Zq
i3V4Fe5yDn0XWw80DRIJf7nwfxyd2ZKcuBZFv4gIIUCI15wzq7Jmjy+Ey67LPAoxff1d9FNHdLTb
dmWCjvbZe+0ecyjIJjOAEf8dZyN/FzE0vB6HaERAJzzVXWFvYiFsBrU+dAlTzolL1xR/a4cFaJVe
NyXQDUSPumnGYLrOE+8HLpz8GRmi9VXn2AQOXcMNBuHDaYF3JFvdTUiTz1WkmpFvAFwJkwdrJu5C
PavssQmtR+l0y6S0MDPmD5g4+oXHM8/g/3M1CLCOYL8pHuWcFfX3jE8he/bZxPWvrSqQLiGsarlP
EsY1bipBq7oHFUThaJEzoXRefR/26433TJ2+8BjMPW93ZsM9XKQ+eqbjAmcDVk8jLpT9tlm/B+un
gPzEE58ml8IJuATr7i963xRtY6TkMvTj1vIbADdJ0+miB7e24mBFNazDxQcxGvKuSTcSSRyHI1fB
ntKJp4balQXtMZqKg/bY6ttjhZGo7x5pnCrit2nhy/psXQP7OEsjZGBcoBz+1yFnrfKUwHxXDxOy
tHMEqsT1hlmk6M/WhZ3XAC+epjq5FT6PoI8qghf6JFzbEYoljMjq/cawhAdqLxX5X6JIOdvY/pJM
uMt/VvjzEqImvZAXcD1dXx0EVQfNP7EK9APJa7L42cmaHfQRU5zm7w4AvZdPQTWQMlUrzqx9FVR2
5WCdQeicuD5JB8+i7cgLWn5yhD4jrFb4eWAo8V31MSwzPIwjHz/Uo4jrB14PoPj4NTfMi0rcSjxK
IzP2B/1cp+FuABwVfxZ6++dBeoWuSW9Qw57j9ynaKvgtHJgzNETAzz+MKmMNkBUj32O4U9K7d+0I
/DcprOPuZI76jAtSwap8iOci0I8hrnRY9M3gAyWZlB/SFDOUefAbNle0GTLxuhEg9hZsbIQZ2/ra
13wAm8GjkTEfErGk65gFbXs31XYz163ljrsUogb854apGr8Dmh2rl4ntdvG/BJ0FUWWZi/XZ70AP
X5ZWYr5mcSf1nUA97xFRA9F6TQZYcS+ArCpsrqKv/buBcO5cR8wH0Irh5fvvyu/c5SWRPnKbgIRT
YKjuhnbn40/rLjE8KCRlouTzKRlzL/1oqkTVv7VoFz89Fp3LkAqPELcIvqfoUaYNTIJRAJ8KuRT0
e76sS3udQ1ogdosTjulhcmkqhPPgt/8sj+ke98s0/uTsBJYUpXqogDfM3FR30A0JLWVwoOOrrVHk
0NC1t/zDTi5Se0AC6gQUq83UPayNqs49GdyEtXY9vVkPR/8+80TxDRGfAYM+MAIksZI4lUEulIjS
g9IHdkNO84+ccDB+oGR4SCbYn9gzFXGw0Oob8KGLz0FVyv4xo9eAQ6YrdKjOcnXXAcyW9PQz6zSX
sVJOxfi9yuu2+IE84pC9zx3sKEeFo4PsgtWJam5yDoaVRDSKCmK4JQx+a1Gdi9MUEtJJIaxNBz8H
0PeTQoghvowgJrmGVpq7LBCxvutOXZgApie4m3APxzLOlg/5OGWmWBgSyVAxsNRFYx80t/ol5gE3
oHiYyqKaHl4NyMdAMJwwIIyHbrGePMfziPq0ZDKZfiyEd8ECJlmX/CXzlSc3EqNErbQfs5ABg8os
AjWeyArAhuTOumhzIHJZHg4NBJSKk7Sg8GNHusubrzAdA+e7rDNc7hn3eG/Ya2rvV/YKho1FagVn
FcbMnmEE2wXYT6n7CMxZ6C6vhlQ4G0On4XCSNMg1XyJ3bHDjpdY9O1uiTWQbtaMvtgEebCxhusqt
hc9GWhRF8gYroK2/aL7BsbiwyRSv3HaxW/rhPOcnTAejf1tY4dfkwrZtNhoA1wheivoMRGwoEu5l
iw54azfqWvH8Ep72Pfczq4QQT8lonV2YRdXwc4GgQEEWmYfc4ysJG/0L352Jb8xUS/Mkmwmrz2np
cZ7wxW34ib7BCJMBrSBlemrANo4XRAM+8T0+YGwD1k0a/Wr4aetw5zGUDqxuPdwN/rwmM1zCMUMl
6SLutLvOY8Z+aItotoe2FGqpj+jQw3Kg0QilCsVlbl8yW62VeaRZQdnXbKrGqNyz5YassZvbhPWJ
COwML3YlNZG+W5Sg9l9lYlxx4CVE3L9Q6bAx/PBcQjx1NKsvIkAcuzDckCmSDPwk1J+Mvb7Urumf
Vn/lXSJBai4Xm7ekt4UKhhcfaKF4MFz+e5Lduu/uDYn7TzvAhbkmXFX6T7P2nv7RSCo7DxpErnlY
Rjycr651dA1Sw18/iKZ77nHS3eLeqhSYwE/ptvH8nFqQJKee4IEwGJwkL9OlWYb+YoEGuWA3BnIc
cWxNcdcLs8MDRaaEYDpr2uz35LRO8UPpxXH+N2Ur0zCLS14FEkJRsFN97usB3yYL4OMaYIu/ct5t
WZbcFF+gmYAo5Ks4SmqOmvdOruP6BOw6q/BO1Dry8BiRDSsvoKT4v0FbMr878N8sfMocvdWEXDe5
f4jSN0dU8hgocYr8ffeTpbOnaQiCd6ZqyG9C8ifcax4NuVcrSsxeJljVDxMonOxV1UhqPxkUyw2s
5bXdSSDweIA6U+5PgFPa5QzYCY8cF2wfL/7I/XneRbmHe6oo+og7jzCdgwAyN8Sqofd5AQ9/vrxX
Iq+cZ98ZG/3ouwhjvP5pM8h3jHO1/Ya3q0Cc3iCxWBiwehA1WsLXLI/D6YHogryT4AIGAnlFklZB
R+I9lYh8xIumRGL9D6w04XBeXA0u16e3jklzzLroWWmftBGKSjh95OzL1PYIeWoH+T/eFgDR8ulH
ycidtwl5NRcwYvvjNEqoJD4LqIhLAeLuqSd7vJJF306GzafvnMDkUdFy4Oktl3fFLyNgxZtjvTnS
EkUwFIE7fxJHFqyEJ3bFlxUbJ5oK8X17iJsl079Uwqbu5IJ8CU5zzLbtoFXUb3ukqM0eDOCT8LPx
cwgS3EHpabqR/vMx701wzZ0j8WH34LTB0J1aQ+wZOg+w8mvVxahnPrQmu5sw3P3ooq6hxIzWmqPC
3FxzdntZ+yeeqHlZcB3iv+drRHBy9hEns6nEiDNAijpwxaokGEQgwmdkmLk9UwPAG42GNMd75PvK
SzipO+Xf1diyVYtJtotbE7Kss7MT06U0unomMZtkzpPUFbYkKE3RcCbCBHHaN2FnXnWGhenB2sFN
GRgi95NbQeF+abdo3B8TeViK4kQJ6rNasAAdq6pASBI1fq/HbJoAocUe08xdVTmaGYf7LMjxePDz
YGC7eDebJQ8PnfK64YYDuflrKihIrBGTZsGkJnnZtGuRkhqSIgjAkkEypxBpzfynAGDdeiUfoLM7
i5eiO2j8Dnh+1UoIgWC5yC4uWLHyzIWDpCY35Nl1frC2GMrfAjiluk6silhHCfTUb63jYhFPZtPP
z/AHgnfT1pM6IqzN1UcMJZidQdVyhJhxZG5UfhJhpSgbQ9KmRgz8rtdUBkR8wqRurghJ5XJTDL3T
lfds3r1w7+DCngy4/GLSXOE7zUlcwbFlQaSI0UYPnchZxegiWbw/Nhiq+qLrOecSG24Y30Uw72gu
04LFop64mJqIaNaBDXopLxCdi/ROJj42r3YcKPA+Ir5xii5ly67Crqwp+SwdHAIVJlZ1YVtb2l/K
YZX2Ty6a7znLxIYWnhozIBT9bLL1iZOdmA9xhCbidyModLYV/+ZLwW8JL4vVPKixisAJs8LmJsfp
SjzKr+jwuUjtQWLounD1/w7WJRiQtD3gr2aJBgrbupWvTEgv+x2X1CJeB5Dmv/E6GnM0/cIEQssT
BqHd4tnJPZT4pzSWmXXGE9us+XPjjtzQFm8i2mtZzlU8Ddr9xFi8GfcaOJYM1JVy271xvPiZVaFg
0woNuD/rZfLmJ5YISlwsfhl7KGaykXe/7kR5xs4untkbJcFDmreMuhkXyn/TvJleeVt79mexmlw/
w4RFZkfNITov8FjVTPaGQ6eyNs8+s7izj5NqiKD0uVnDh8LdnHjgVxgBla4A7BVuszXCNAN6OG6W
LAaltkXt6D5ELskozDLH5r/rtZ+yMN9Pju9/WKX4TyCVmm9JnifOexdITj1i5ApRGJda+zi7w9ze
srGngQ4+l2gc9r3ldv5kM5o40JfSAw2GYmeMOArsLrzNcx3pPbNvPGDSnMwfD3tMyEUs55AtvVL+
jDj8SWrTTfWD4R6cj41HKIk6aUk5hWKKACUNRI1sTrvGjneZYrTBBj+8MPGQlWKe8tRRjj5UaAov
uez2jEj2TtsDe7GkwScF9Ceext/Si4ftEZnN8EGfTynec0UM5EfRDuFAVSM7cEp9YodVAUJiVDyT
W9hA1HNS3lcw7OeoiVP1EMmI6X302MO8160KPKb3gbUtjy1fHGQ5lFcYli79noir8YNh4l1vjcrV
F+EaCJ2qD3L9gOk0/YqJ+6UnvwhdQWtPzbeky3vhX8nIusHrUkEb+1Hwxx6fynGWzW2O5dr9EGTa
NP1G0GT3GSjdgM4IxZ7QDCXNZeyNF4ejkLBGdjCC7CUsK8Q1hC0sXO8sZzQPXVCX65Nk0A/OxkqM
RRKLOUYxhDv8/AoaQ1WVkf4uutXpxmNjYlU/U5/Vu/9Gb6rX+zikgQdlqbX0NnHpG77cdYZ8Z7EE
e0+opTW36mLyK2zcbLwBPdjOMvQ3QTcvzyZbtkAGzH/qembRVU8g9lGQlrCBXs97M1h++7OPbK9h
kJanjoZPvVP1GIoLN1xvqwAIMgxagw9DPMwS/39s+pRPAzLASCCokMu4ALlwan/iiRGEMsQczJck
VNNHVRM0hPwopWEwrLKTxyxSnEnAbpIT8uof1l7B8Fxwc3X2DIK8huCUSnnuFlYxm9CDtq1p5vgP
rU0aQvuy/5k4OBnSPRaIWDxkph7Ha40H0b5UoxOUD7RdIeUIN+nQmDIlg+i+TavJnZcJidukByx1
yXJKAC5NNRZAZ9vYffcBKQ6077b4XQ9QkubmCcfkWuJCXiP/PZPjVF6JluJWRe/3DOVRQriKFOeY
5uHfwsfJf+MoZHFDQkp9Cd1OXxm0/fKppUPAP1Iekb8rvJvpByp4U5yS0o/TZ03jRsMczMzkfzeK
hqL3gv3Np3VdzxSsGSvXOcbc2IEi1CLJnl3V877IjNhqAnKhortg08+nxW82vE4YrOZPZRCyeDpi
KmHfmpiJba/ppXFPmiqR9o2LEJlc7EHZoLEzey5QCA9h4n+jx8YKZdmlx6UFHDWzoYty/bYg6YMu
93jfFgabUtLTtZzt8BKyAGIxDtxJRm4KwSPk9vRGwDBtLgRpiMIOczC2vxbUTo3DimTYejBTPogH
oQxMdnwuiAygPrdXubsNxFmYjvbAp7CwRcBHG75VjrudqtbzxhuhUl4Vk1f46cXLodq+i6VVIFwb
wI3QnKGt/RMTowQbgxWynk9SvTxOSTW579GiEAB9vFXBs1f5vLsmzMbhKS9nNFjhdQhLZWy1IDRZ
LOiZRsbBjW0J+QkfPwKllUtvk+deKV7JALyW8IzmXrkckoGp0uOkEub3zg8RZQaPGPQBXpEQh0qZ
7TjXgDS7g7vQ67JjDw6Ab5e2I7EZDul8fYal68/O3roUGTxVCg9Oe+b/vQSPOJmX9W2TI/leVSEd
AXZsIYUjOOkl3RFP4OxRRTJPl4Xlp3nsnaByX2WwqBzEQBKyWlKNAHtP/d7wYuHBlI9y1AU7NwL7
CpcMLxaiaSYP5xu/VxjddFTE3W0g1vLmQeJ3zl5WxCeUWcCCPj+96EssblsfBOrahKdlVI9UlZBf
MWKbyObKQaFsB3zQ5eyN3c2mDS8T9uf5HR1ho6jJzqLpg5su1FFhQdmM9x12dayY6BRNu+F8JSVZ
mCbCnIVHk2WQzafBNfkLQyR52Kwap5yTloiYf8pa31YHkAgpDiTVtsNvqyO/dY9dZuvjMsbMtng4
IYvDlE+a4lCk1Zz8aHo5OK85pDzvQjoOJVdMhP4PGa5fkpkFdFmWdR7Ht7R5OV6nubX4EjPoBr8t
mfmO35+lPaLnunqRdypgcOFE5tVH6nGJxqo5TnQrETdzokK82ymM7G/RFOrFasAA78yRfvoUYi+e
3UtdsQ9+Zq6x5mffoZteCo03ETcdo9F+Bi0ku0PZ5xtYQUxLfl+5aCzgMLgLXNJRc9ucvBEStaHG
ij7JvCQZ7JPNRAJRwNGTCqr9J/BS05yt4Bt/rthZLm+cKvhxMLf1wT0rK5JgYwVArluaaaEYJilZ
r2aWLBkez2jVD7FPoOw88dfOrmweSdVOekIdYCGeer94aoP4lUWUTwie/J1575oIInHm+uzPnWL2
Au6prV6exBp72XuyvbyPsBh0cY99UJO3jRKNa0KHwMAhPOfBWQ4Q1qgKWLX/Qoml/B1lcdN+NAMg
jpO1Moxe4pkk645bfjrwmbNQPCUV5IHX3hKnPkZ1gVCri9H9wxIZ+ynJJ+x0E1yK8qpn42V33LAE
ngvfn9THOMeT/1xKbLNuPzrrOepmjnDRGftQuzOuNVRbZOfZzxnRyXRWA5Bub6TqIpSQkT2acnGu
09+osV7IBswKVVf/dbrMPQrSONKqi0eoZa9adAYtpWUUUmQIZlKgnsT4fWD8HRuciBU+nX3HT77f
J3xScHkGUivwfjEhSehMAdQ50vux/Du6TuO/8LoANSvglWbHLjRBd8QxYeQRFF/bP+hckSVlLuPg
pV6P5qmdgdFCh3BKA/3ZzBvYuWiCko6OKedjYDlpNYVMVVeeZBfE2d+qR2WbQhgpN8WL+hnYDl8f
u3UVfQQBZaYAt9kcTldBtwLTBIXo7U+FnDd90S/DpqjvcVEde2H5JjA0OImlyNKwAvPpis3eMGeo
7DvaXsMXa7JwqnI8VelP0QLlgMTIQBcabMVbDGVhn2iBDb3XnLoBmo4ESkxwM2hf7SB5UXEQNByh
PanXJeETaeGOHxVW1SY7TwhjmB/WOeybu2tdGz11dGfEd+iAcNEyAraYYsKxF8cQcn4FTbzI1QtU
mSU4s8mGqV9B2mD3HzQCwFPehTDMkNT/u/c4kpi2biQDHZBdTyBwO5Otqu++Zf/g/egKB4Z167GV
lG6FinaMCxzy0KFCzUG4YJWTtHO4nX2vMN9nH6YAfg9FB7X1GdAC65XdlpnHAMxSWR5GX83A0bCh
/PAsDzDDTxE+09WQu2eWGPAKJrflDhOQ/CEX6DBYfYDiwR4r+7Hy72IKJoqWgrZs3R2qA08W7W9c
Yiz1saAROqayC3Jv9CiYPacfOHV4daPvEOEHmuI9ayJGa4c5MKAADrfbCDiLVxY8rKHyaEfnfRIK
WrsRyxIxxIQum1KAx1iFw/w+kioPf5h0W4WnFKF8Vz5x8sM6pQ5rrZA2ugMaOT6BQPr9cGsbbxYt
xomV72XSYSA54MDx5HPoBjIYd0CdKaXkStf3l8KHYvC4RqWBgAaB8jj7PUIY3rqQej/oA9ji10XU
wRGkAKLszFo5wWiwPf+XZDTCuVrhZo9INIhNWb+63aPOq+Evp1fpvngsZmjkLTOv/C+1TYc4tmDa
47jnuYSgWSNGlhQ/ND7WjjmEj+AoEX2WT1A/Kn8wTO0MWXqTQk0o3fgfmwHENXDjyB49/ZZZmg5k
qedOvcaZA/7zIpTPh82zU/K1iUe/vIVYB9w9NySyeVxck/4ShrlCyyYskiTdxU+N1w8vGygtuMd6
y+0Bd23qL4VlRDw4ztRdGhhx6f+SpZIWBjchjnaLjbjj7yEC77l3sTjbK3LSAAdfz0ECXGR0S/WW
5PC/s53WzsBsms6bqqwWpH06f5SJdwZI9uZXrnx+7FU/8we7q7VvkvZEchVloWsD3llZqvU3Yi2+
ro/RrFAFa8mY+InHRcpvnh9ye1hHWzioqn6PMw3KblhRIhCntPxQXZWo72XMLnvcUy2FwN3FlT89
j9hNq+tMUa/z3bUldpvGrgSOTMiZ80qYiIWIUGP1pdrtpKsX1N6jGhGdzkMDzozNW+0Vr/iX+aaz
wicOP1JLsH5SAkptyzLn008aKOPisWwmHid/SuPwI4qCzPswZQ3cA1yF+4FLw4l+dk07fBSkXlnq
OhWrvKjy2JQNa95cEtEimerZL+obZbH4qrgv4a5GlWK/hro0u4csozGIN04ZcDtuupWYA3OGk5gP
zGp93dAh4LOGY4tK6uPcjGNvXwAqhfweRefLX0FOZ9luoBIU1QLvf/NE61BJoF1q4itQ0yCDUgkt
CMDiDIm1ah+GimsAu2e5NfSyy2L/aplOAMk6WFNi1urtvonWBK8Ue+XmVgzN6OHCWaDgHSvVRtEL
3x7mfBOOnTyHaDbTSXFCQAeNOosHgGJc8S3LJ9l8GmwBWKoU2fmPJq8oUI59HNIHanOReBfHime8
vOvoorOx7TnS5A28rZaC87ZzHfyqiksle9+owK1TsUBd05MAIx2x+shV/a3J0/xnalDYCGQ6UC+Z
xgcI3p9E7N3i99KytfsR6QkI7aEu6RSW8CqpCSIvTwfddELu9uYHnZmovfJ2xGh/myfXfIOht1Q0
hPnOSkFC1wRe2ewTxCEMIbi9V0HzdzKBDUpt4QLHA2PfQhmP/CYhAjqn3O3gJXEIxqx8lteEjNL6
qwoKknKCdffKVICyQ4gqDf5DQlpwpb94R5ZMHgAtVvFUIzBhy2c6KbmJgVDDPkQ5E48Owk7u/eRr
PCZfCWvPdl9MxIF+IFS6yxUM7OrsVVybFFf1loHgRdlPf5hbQKTQgiPzmQLBmlnuK+KvQCkQ6y6m
eRbkwEEVbtmXAKrNiLPBkAJm8CGWUe8oF8qm/7kQcOrjEEwUL+9w6WzoXCbi+og5jh0DnN812efK
r75sUmNKy9FHw0uNa/ofzk8AZ3TimJeA+V2+OJJw6/O2qhx3dIpiHRSYw5+8rKGQJ5lkln3nUa1y
cD6BxNqKyXghNEA7QoNFaawNZVqI0eivMSF4mtFm5yHEfM1DP/vyNeP05bHsmUqPYw8K9IEf9Wz/
JUTympvv80hAAZTcJOhCRIlZ4k1W4kRMPfAv7HSFb/iEUySxaT/GVg531q1de0kh31FhLDtkYIIV
sbrFvChYgRuQ3OR96fAmLrzo9Uz7C6v+zGY04/WkXc2jjSYHXX8OfP3IFofkVVZTnbEbgzHv3/BQ
YoyLskT+Fh4mI/51bRXdbpuguVLCCtGZZPWDMyTY6JI053dyo9GybSp9FhiBrmFxcd5tUgYh3hBC
ZRFMz6x8GKeqHljSnut0oQ9JQlAHLvIwtP+kQ3LimjlZBFG50oBlsP2x+LoW5MogCtqmkZ/K61FV
zpKCl+TudD1WJlNJHlP0dV6kOFUyeWuGWQefXaUGUUAYLyJSNdy92B/vzNzE+YWWLvJT9PDxPkA2
QVfmaOZqNg0jzsGkJc54aVqKTtcTVxpsGLEB5fzijKEy1IdhnRqjm184kyCbbsow4z5Nznjxd15V
hRGpGiYEtQu3wCB6BwUOKbYjaJz6NulgK7fAgiSHGsbNiukLoxsQrXfV9ki7hyjmFnujq81bcH2h
BcxQyNjwp/+jYLhWyWVCwYKMhBNFuUeChitTjzc1cfZtBlWlubXz45Ts5ttkpZ0xE11Zf9iEc5St
ImibpHsOCqgLX4qBly1Vjhy43T+jVkfc1OsYkC+3NvszHUn73sthacvomI3x9tYIs57q3G4GlEb5
WGvni6hNMFJO5HvzcGmpNlLOISHPVIFvzrtufWEE85w/KuhramcSeE0l0geeeBw5bejOoCsbQ3nU
WjQeX+iJa0L6h6UKkNPdkspJ/IgHuDyQQhuLUakY++U9h0TcPGZBRzBO6XC7u1aGBX7AnSbeRtO6
EM5nwMNCZw8BXGxYYLnfVU9VPcsl6w1H7qHmzKegf4WDW3V/lJ75P7Lv/OJhdvSZFvbs7+oV252l
E8gaYq6Kk+tjf+2HAbcu9Ythe+cYDcFmAMJ+C8rNskvunjVWthXziaDTZxQj79HkXf4TjBYmui4e
caih56/mmSKqsNmneElu8G9XoCj0XFKkh51Cs8MpEbK5qNtNBwpreL171r6UZYxpG/CLGZjMq1so
uG4HS+V4a/c4xSYBknMOJdvkyOsj8v/hOrBMcrc4mA8TBV5C5xJx4KIyudw4GMveQ4LV64GFE8jz
PAzd+DqxYUmPEl2QGrxesI5o0pR2M3baifsRsxBk1bg2a/iU9LjEoXdP4Yi5z8nl3wJ1k24dxvPX
WBRRc3F8mkuPAdli97Sgv8kPMcXLd8LlLI/SpSfT0yzC3ZaAs5tbIGBjxyIp0h+JyUz2YHGC6NfK
eEv92JVL0D92Y56qfYG7tTxUfhplN6XXIGOftoZ/OaAdRDYn9uurKPuNGFVu4IPY68qPZHUM4w3/
+UwYamN4ZAdYpVHLhYCFakwCLEBSp9cAMXflzvcPSBRSkZ9jok2GAMs3nCEkTVF0UFptgkj6SAIC
cEAc1epPEnbdGdrI1H72sxs88B13evSxwTMHsxJCOHHkjuAiyLKt1Z3kA9+ltp1BK/bkKaCF5jnl
X7GYnbvft3N6xSDV6kd80HwUeIaHvwRCzSct3by3qtVh2ybXKMyuOgUk/+TXqEJ7CB/6zIKXv7Xm
S/Xc1Er6+2bQOHoQ96W5gLm05ksxxVjY2yG+4J8jptfvkGKZC6tx4ESi+hzIBqNr+By0WUbFGTAR
/ojLNLJYkgyP8JWdWbVfjecO1ffCl/IXGLjmQpKgaF8X6/beZ4KjaSDwUIkYFQsXdoG6Sa993h+7
Ui7ZQU3Z8DspOHrOwmvDt4lz8tXGirDIhiWemGHX8lcTByZHrK0C77UAds7LvJ1D/UtmgDZ+Qd3s
2Ew4yNKSTqnWw4Sd5LwZKzcm1NyFFvf2ZCII2okPmoybOS7f/66iKEYYbjvf1NW/Ng5QVUDPTm+u
L9I37L1MC50GQX7c/IPdrQxwVeIh3Tb1TbG1BRDuxk9RdmFK/P0/WOfa92iPB3bKuCr6iBzcp6C9
FNtDwy5efG7csYlqgoj6I+HzFon6jb6UFwlTFM949wyFIRlfcjRNujApdbXmCgWhSx+w88xkMNfK
Z66EOUOTRoErZhj2aZK73kvGD2/ERS1xaxyWHibGX9Lv4/yemLXNXF4Npc7/mCWekR7YVlY+Kamg
mMPfm6+BMxccga6utTMn1CxGKnQeIHLwcJLvJxjxKSVMrZ/s5BvnKtGYPXbbwmhLtV+SOjzvg7y4
eKHvNZvM4CUgUt+fhyqH3ploZNRAe4m4gtGv0wO5LHyBGvYwsYFCK/SfiFV036NRXcyQc5EBsQlW
XdKscVhK6gMQl5NiOoVuJbsTjjX7izN54yIuKU+dNfaXlj3f9HkDsj6isiQkhFf2j9V5DVM/urox
T+Jjzrus+dW2AdlJjUkreEpwbNzCNBNvtHj58qi80v1aaM/Qr0Ou+GQFBNptTsjYxi2xh+oYkpTb
9Bf6BTn3eXQkUaHslJZsNnUfZvWd2UPe5xCk4HaSsejHzc/5UkcEYLCu8xL2/YrVDj5i22X9OWzr
6N8cEoI7NK4ieb2u68BFZFTmT9gieWMLZ9l8yDGU3LM2Blc7RVuMIMTXcQKrxOyLuY09hlrcjqLj
sm0KvqXsb3aSaaGGarLtn6a06EJOooYxr2m2d0Li4fXGnTU989+abzrO0wvIQtO+hyk5NVD+1Nzw
U2mKqcMqPtHdu3Zc0HfNCHY/iGdWCsLtfIImjhO+YNvE2xqMPLKPiR9w0YhUmnAF7MOhYz6Cjv1h
MSz2NxYMY4QN3wmQ/FmwxciFMSbOjs62lHK2Iy5qnKgaaInPPdmuXNvwg+XU3I8DHb/7lEVVfauG
RH724BX6E7Y26x85sbhTYh6FfMr7LqyZTdJIDnofFaP23/IqAh5pYjImd5rjo/Dopy5REWvxagmo
GsAIYHEV14Bs7YA/J3OGU9BuCWPL2q25AG8bouBlMNL3XdpgA5CMB9bFFpKyT0Bwz8sh6a9MVnQx
mk7Gn6xtmFp3eIsr8+BhNak2bnNv4ye33qSjJZ3pv8KvO0GwBxUTRMS2fMBWD2ZNuc/ARoA2iR9t
3MCA0cpoJfHsdiduRMU3F9tTeBNGZNPF76rlveBnGrF5m3up8l1vzOBeWUJiNLsQmGzph6kmfnHA
/ESOkYluOdLcF/d38DNl+c2pE07YVoepe5jXbKI+mpVN+UjCFv8Wp8o0u2/CjoSDKB9rTMIn1iIN
PZNX9KKviCE6jfYqWMroKfODGiQnZdMm27kY3rzkEvtsbI6xYXq7Iwb6/dsqLLRU1vIt7xwygryt
OtgI+kFFTk7Vsjdsk3rFbM9NRSQF0sLBEpyLQeY1qey+KqbgcjhrmPl0k5NyWw/d4GluG9RskwOF
yTNXd772jJkqczFV6cpw1sP7qEz9iC4zjq+0GtMhyRnHH5puCy4r6Q5zBMX04I07939JmeXmLzMk
C16WtoXHLlFn4jOsmpiG6BHn6UMyhGTmMzNyyUpCCS4Tkdjxy98VoAn/uGg8AuEh8UQyvsmMHP+9
w/65/ObQbZ803AmWurpW75Nj9d0g1F3QajAMFFQ7iUdML0H2MAcwaV7gBan8krbTFj32giE7ViH/
Qqg8GRFq2MHdKqyf8P1yGH7YFKo5/OwGVssNnVGbK0N5mDVQ84lP7IoeIgU1iZSD0M3eMCyx86Kh
toZ0uYezor7mQMB1pjwj+1X7Y2D22ELl8LCGIbHlIGR9yYHbMmk2LuknTjv2qFVBtgVmI9m/xg6Z
B+mB9s/Ml/gPu3FCRLLCw2VFaXNB5pHIO1ULeu02eyV13Jvpj6GLMp2NzbQutEcoj0DI3tfeFv/t
0F+qbEArr0Z/+RXpzdWWl8VW6dglFEeO1D2Iy8JZZshUS5KfOgzYjnhiu+yjr0w/6yYn9V8PGKLg
w6E67IQe3flNYLCsXzLAYtM/8lrYYQr4tv0vUolbUwoLGuypy2a+wGQt71neFoZOoBVSMekL4JXG
VADvrGVbuph4ekC6ZunA7Em3RZWuvcumr6HKN6Fl4Skgb1Gd2/9EShFEiWNP3M0TusuXGpVZkBO3
B5Dt0fDHL1j//J+zM1muG9my7K88i3HBCj0cafVycPuOPS8pagKjJAp943AADuDra+HlJEIZksxi
SpkuedG4Hz9n77Uxs6ecawHa6n6xHVSWb9DkhxzbOvqeNFPzEDD5jXaJl/vBfoiMyd+ns8D2MvGm
vi8GwfhsyqUsC62y+4w7kgkIsCz3m1MaQZWvCCdq7Qvbr1ndYLCcRtQ+c2J9IOHV1xTNSr7mQnGG
F77PPmQafZhdmKuoD8o9rrfwcafWJQv6OnaKUhFob9SPk20xOWxzq/3kpxkTfXcyAfB6ZfOMtUkr
tEkJoyyfyQsIPouDCtSq0HvKPM04jqaY+IRCqhB3ZWrY91iqZY/4xgS5mEJQ7IbdlAQBe7UXVp+g
7dQPmi41FTvQmOdYa9S1tFr0zi1r5JGlCh13h1WnOsiyzfonaZINZnYWPIBZJJoZxn/CQ3MLDQpR
ZrZ8ocVCAiTe56hML4M3q0fBQ4qdjW1A7CqTRhBUF2ceNgRvc1SoUxIJJ9QXfbTmqA+06+xzRiJh
g/a7YHTldfYdiaZVdsmtxc0eoNxiYN0hruW+g9GdsEnRc99XIxY4MH8ajblbGi7lIjmXw8ry0uCu
n0q0TEBysydCeOiNaiuBnaZbxHL7tILG8xUyKdJ6jI+4dFOU+AzFIfAirTRD9ZLSPoDdQ5p9hPOU
iA2XnbhmZhpVzrH2Rxy4DlqqdVx0gXG7eHqzPd8jhikGWwEfAHBp3nQaqcF3BlGtcTCVbxpbMzDZ
yde2ZFpwJaUoad/Mlo7/1TdM+IQr3pe6AAlfiDqOHuhcIWCFB1R57JvFaPVQtXIVf594HAKxScin
cOILjRFX3+Kpo6uDxL+CpIkDzz+bWQrHBw0agQGPjGmzpDoyJS6a2wghw/BEV6VrSSxulqIOzOzo
nF3BJBYBnWTyesR0Tz2BotgybomrMPrF5m4VLh8Jh23aiGQwh3stASZ+eHYPxZvbbiF8VNbEbomB
3Tem/pEV1mzlyu9aO0UIKVj97j1CJRRFGZqxr5ZsIjk9KzHh0l8NjS19KiWK/qsRJ0n6GGPjpram
c43KAz6Il1wwgpbjqYNRB3EXGUKqEc67RTStq9GzZ/qHQ2VeqIwZpwI2C9rDzIB5emTgTj6rdGCL
rTVRIWCX4TbmGhGkPZlrwHKoSszIw3eJ2Gz0d8uHQsfzQ+09WmaKcLWH5OFdptFw7c+O3UyvadFZ
+YHiLyN6gIOgV59nv22Tc9fAjiCEoWyqMwYmmHCW3Y/6e04SerWBcENbxJ1pyJSIFhfZ2+LL6OcC
mTHcIipsMxTo+mJHI77qZeufZBhyNgq8cpI3+Fmylg2EAgUNYQsGjxFzs2QFRmH7kCDqxoWUl/Gu
xqSLLo4Q68UI1TlF+MkmdcepWKJm6oLWSqKDmCrzUyrcoiJuGcbiizsX+jICobKXBoHXfnjQjfh+
+LiZ73gm3nJgnna8w34HwGIVjLzX2Pazr2zSQREsBolgwEtDN56ximuT447c0hFZgAyWtSt6qJIp
6LaWkbt5ToRNu+TRSdMKXllvrV01Nk1/W4U1JxXHMZC9Qk7CAU5EPLNIuk4L48ossHBAwKaKUTQM
6RoRLiu3tKrp8iaAOj6XyWKxLSps1OBMx4TotoqwdZBFYelddLvgfmLOqMyVIxpLe+AQVvjE5YRm
0kyCwF9VuqLdOCnjvm0/C/TjJYhsY1Xi91DQi2iV7IySQwfYYvMJZizq/7wdzWkXY5KlIx7kXn8O
8wmn8xBp+YA7be5vcHHZnxyTbWrlorI7W3FWY5oSFt5gMZjuK/ugZVOnEMhsUSNjCuJ3SjOSDKnG
Ubb3PibMj5mRgAMnnRHYTezRULxNB/iPm8hjkLbKEP2GoK5cSx6KZsgWtBFJjyvbdtQHT6yXPoKg
neWnfOAAe4CqgNQJmxUvN01kmv64Y6S7117WUGTUjtfAo0XZDswFkkTqwAAQVXivVGsVe+QOdnmn
yeL0XkxSPSQbfc4MGviHIRgvMyyI5YtUaYuysXMDgreZpWC4zm3kd30a2MVp7lBL7wqLKubRDjXC
owTuqLyowQdSaBsQPU4OAmB5nhPTsreJy8bwQbu5Mz3wms3sfZsYJCQPtP1cljavTIGo5E067ICU
BC0Gx6FdAk3ridxcvCDJiVAWCpjJU/D56f2xbvRmWLHlJm1Gf9fnW+3yuaSHwNono1u0OGzFzJ0m
dUHRhN0SGNiYYgpoqc1Q7kzBOoLMZZLOADyankGB5jH1wh4cbah69pk5iVEISccM3nuq8WbhygEp
CZiyr8hiJ2aN4yvII/w5bN6o4hapMyg7eUpT0tsuppdBJulxdadEg2r+lTWFuYAMOU9v8rYInHXc
Op29M5VDUiYQ7xlNamnT+sDzuYgToMCY9Gq+kL3MqwUX3nuxDdu7neaCK0ZUBi0p+C9m90INzPFb
xgLMDxa0odsvjIW3yLWSD54vakuBuP7ddjL9KNqaR0T2C1uKRjHh7ZoGCDszSk1j1YO3zde5HDnS
IkNDbAJX/T9nzAWgU6YmMqMaYT9f1vZ4MEzCg1i5Frz4KoHe9xXwIwOXHLTbp4L+gIHIM8vpRHg0
uNZuU7efhZLZiQlcYmzAu/kkwzqKSTOL4iSZGsIDoj874bTZAH2jh+abM+JHOvixeI2Fr0493tbp
HAMM/op0Hk91Gjk5G54krWzR+uGuUDYRahtE9jRcNcTKh8gCiLFFrdY0mzi3OXGVNMiJUCmz4DlF
fCs26K7w7kW2Mj7zBcXVDmEXIARmH0PXlMrqjLkPYR/aVLgXyKD4C/POoONqeeql1B46PdQyUJGB
1/pfTLNULqYqWuTuMSwcbg0Cr7I8taTIgnOwGvg+WEiJ1iD2ZDkoA6JeKQ0zldYQivgTh2ZK+zoi
CnUH6RpRsBlNcXCbO+Ak1kBLCe6C4lucbSgE6gjYnzYAiTfDAI4XoSS2z/BEJcpmGxkG9kFTuFS2
UiNvXDEkUOS7tbnJMIJPJ7E+k/ToWOgeGnOkblJ2E16gK9qvRt9gFQwoodx702bgvjHtJvEe/AFc
CYS4BWgypdgTMHouQUkgpscLVIsCo0qHtsd3JsyAFGr5faRToCPIHlwk2fhKtyBl+Bpqore+4awy
jZe4Az+wzFonhluLxE/aBScnuj/ulsA/DZ6diKzuKJBAkzffD7CfsPBQdUts0vaTm+WUzNEoiZ6L
EIt9iSvbOPOeYM1Hw+w/+NbIAbGWKXruFGoa3btKV+49+xBVpI/0N4B12eDzUJXldSuef5Uc28Qz
4vMUKuJ3cs0g45IgOYKGge4sXtPTtz5PeCg2ivYhreI2wzonxsXwwzqPJW9i+uBe+9Ro9DVPQ+hq
WYj8tyQR8YgNdClDyLegrkQBxTpK1mkNYBFG0tcc6WC5nofavao4C+23oMI8cRYM555oF+S7KszY
h4WAQbjKnax0jzI0YRXYqHq5u3GIjDmaa/2YuTYtflMl1naaxnbk6kcQzYB44JpBLzmOr51c4IdR
w7AKAdOs/L1LQg7VHhZ7HB+jVt6aJnPBXVbF4iQCdvVQxQjrdlK3gGtcEiYcXqwiInYDzg1e4V1G
W0G80iQi5QCMAhBlZWBU2TBO9A7oKBpkzYkrnzBIsbPbXKj8qSfebUl5Ghfwjpbz9wgzAkFsfZ8T
SQ3hbt/XMxL5LETDfSJQUh3y4j/eO5dYAlTaDQI73EJ+xwpC3OWR0D4ciQZTDnKNfTJqb2OQc5IT
ZdadNPIDjgS5Je4LhhEdYA3feZOWE99GQZ88WypQCOEcaBWL17EfmdfX2RfpSrJ2vdEoxQqLR8sS
PlphXTFgzv070c1Ws2olw4FjpIzwHqkHyTMFJc2TjkHdrPshMATRLeweVFBRuMeZirOcyB2mZzne
MuQe1YQAN/BDSz/OtB9ho3Q97Pug7awRIJArkKse/KhAZhXksr2EKM76O3sauTgQItJtYKNQ2vX0
eN1b/ISDsbOVlY6MsrIBEZILk5usrc7+jKlGR/SpiyBbN/W4vD8ADggMJkFMo+2mMb/zHArNJpuY
3AKn4VGRfjO+e2SGEKlTpOgnwgJfPLHWQ2GsyMtl8vE/2eYAs/DjRCThZSsQUdaLamt5N5QlIhUs
iY65pQdRKRBHQ0NuHiEX32LRG/2xHnyWXTxtzEfG2qO8rgHgwM6qB56NDCcOi3Ialiw5BvyGiV3v
7FQVh0tEP0a3CWnOz0fB8P6jHXuEv03HbHw3Zqnlrx38Ta/BNEBNgXdv1d/CJqtouxJNG7wGeEv4
RG4SHT24flECDxCm6bHMXJMQwN6ow509ebJH5ZWiPlxHeNrVyUi6hm0JAFSHbhTLLy6NMvJcRJuO
CgiLsdMWVHDOEZTmJFM6q7lOEQg+ZCwo/u6NHH/Fl9GawuI9Jc+PBiwdW1I7/UQl8lgid7dPhTAG
pqeKqI38TjXOYk4fExAXpzEOOjvfoPr2acE4s1PsU/DSZJIqjPkKdSAPDi1+Znw5x9v8hNcSQEDZ
6JRLSfY4wUgxUazzQbVZ28A9IolI30NoQKrhmYtjbmKB1HtIj8UzVDtEIUIZSJrcaXB5l5FSJKeU
QcBIelFLY8GkXB0vdU91uq3RhtmPbt4h66KfyRjeZXF6KfGxYoHKPJ+xu+/1xVNFF758NkgsGD/7
2E9fa9yiMw9cq0E1kKCB3DLr5VdZmaPDnpm2sUWbisBjFrMZisH3UupOAy6eCiRjR79xB4JEuTVt
+9pHs+mL1ZKO3JjrAAO9uYYAJ6i2235gpIzyAcItGIL4GnWDsmjkOHLOTzwLzl0ZV7prbzCf8nz5
HssLtY3UAlE6o+yYlDxqEmDqVY1edVOCS92ZCCBf0NwRxtQqWx4zl2ZTgbU0LpznHORz9bkOQ4J7
wWVmlzrxDSawEreR7Uj/1At7tMqD6yhiAQj/oXu0jatgjo9OMxqgLuvMKd+la8pgxxk4TL+gqqIZ
TRq80zxWXufG14LVSr8VbUCjhOl550M07ZDledekgO4DEXApVkVv8vsjyfn2O12y0FXUFF1Dx0PO
TEm/9wNHCeAKCrkiKA3HnSEwpkMu/ae+xQTHTj2AWaafHCYTkG9hd0Q8BF35qc+goZx5ikaVopmq
ieRai4LS9cRkfGk/xp5FeIcsQoskmzBmApBahCnf9WMvAPL0vdRXpBKFMWEB4Pkx1qhSssWGA8tJ
9IecvsvEwMOrfaK55lawPA3mhNlL465UL0wbauMalCIoH3swAg42HruLc8Y9KDzorcbwW2ysUhEy
6Qyf9H3vu35IDBIng3o8MmDTqYkITqXNG2A5mv8okercfDSa0mq9VS3K1nib49by7fXsTzEWDTJ3
sATwwtSVsyOVzKvaja1sUT0YhF3UkAkssr2w4BRGxMtagIxnWBcFtEq3M14NOe3IzEEPc5ltwf+a
BMh5d1NElVeiwkIVPXqrDg+FmW6SxMvestKcYf1wiH+KsySd0EN19ZtkimE7FyJYhXUqG4uAoIpn
9ZIn6G1XJmczC91qgJUUXApA25WSYS73nO+GOtwm6cwIc21JG3PAtnFQ0D10LeL+W1ruHTlKeJX0
8BU8pTN9rXxCVS9ULnP43RZwYNcdsQztueHYaeLAYd09pbiMwMEGlBU8NvgeLyV61uZWEdPS7rT0
NHM/1cjH0B1I3lYQxgKMPBVkwjXIxwlLUYqM/WpFbfsdB3jiPox2NiPoVOZU3EXlTF68G/tGhm2H
fMhDQjuXSPRZlxejMspvRDOpYk9urungo/MCsms1nar7AYl9fBglu0i1zmxYrbeeov0naSWXid1s
Otc33gmWtojSabmET4SiU6yt0TqipxdYhSECI8YWO6RMQfaFQZtX3NAnMjHy0SSnIijjjGRymtwg
QInpYqrSqmj8IDKvwHlfUDLN9ipzCElBNjnYpDq7MZ3DNUOm9mqmo+YZHNgiaFkxmrzNRQt7JcBv
4RwxgE7cck0cFIWUCtvvQ5mND7nDmDhg7myJfsuENwyJtCCQKbrDR9QGn7HSSVB3kSjeCRqKFD3t
2Aj1U8Zz5fEwmcakV93YDj60a27XKhxQxF/cYI7krZ6Y4l2GvnRgTIKxDz5S5nDOczNSp6BLjWB0
hBlmmHAdGoFEsRh7/l3YDnUAymw0iNEIuwakmuWZ+06FNTFdY0I7p01JmF7Gi41NUU5ezzLeyePc
QBViE/qzCqBzIjnKEvfU6Ep8iXCZZmurNQc0a8pCvJylhrsxrTz8VM024ihET5G3ErRA9R4xH3mu
pme4z0CMxBOmgo5WO5t1Y7r6vQEDnGxmoicggfR+7p4G5GKSlhxrNft9jTAU26z9zKow3ThCwyLM
AO0ScVzCw8Hsk/U3DIDKN7rTRgzSQWJmAOBZfkc+MJ1rKYZdyrnntY/T+p6kb283UAvcWAh3bw2/
CF8iT49vPYclh1AAWAo0l/L0MtIkfhcsb6D7IzMWB8N2a7zbZCvSNDNiM6D6haSxnnXbfQmqRixs
TUFniSNPs+OdI/ytYFL8AXms/WwX0vHXQZrkj4uK4YngXvsJHdiITSyNzRMwJzY05AQcquouvi0q
Rdawo5C2c54E/pNqVAuanIXvdhM4ZwgsBX64NoZFrqb2OybS8Ux5T87LrAhroPqpxg/D6mN/65Z0
PGFK4Pl5Jus7nLATIRzhk3lH8PdUWclj7yR0VhbVLyfxirACriVf+zogcAEf43jys5V48lrGED2o
a7z4poswih/GivzALUViTtpbH8NfNUJG0kNu6zt808wjhfTrdWkUnnk7tynYjFWFhmW+ThRmdroe
5NwCDFego9Yy8cNvXoM5YZOwwp2LQtJ/rFsUZuuiAW1aCg9JZe17HEyZ2ensrYrs5D22vfxSOgRt
rNswaJoDE5gSF11QJnsZLMNOuqKNfwgzU/s7Unvy4DWx+/KAhpPtHexZ8D0mIo3TaA7DfcNUJh4Y
Rw2zvvdto8BzHw/uEXxQPELE9CpzVdFuZzeFRRdgabNGTIGlrcn9jHzlk9BhJ+kWUEWJBSwS9aUp
zclZ0z0o3U1YVJ48MhXAsoIzjOZxNUnQgdg6C4uxaCTmTUh7rlgPWW7dkFk/bgJolKx5fiHUcUan
93mA9OJtyHpnlanbIFIYtXTyrLFHFZueSWx9DfwBiVOv+J1fgZvnmLxUHoh7xJHusCGNPnAPfpEJ
Y2vkqmOAnmFwXnRG5IkQjeMC1SbD2sFhWMaqjpy9FMFQnikdLBelklEIjh3BlPNZ/xljuFZZfGJG
D7tBVyWIa1NhFHAMV121V/jhSnS++c2BOPRuZJYBUSR2vHewsT2YmhkdInPSonwLhIUeGRMhpscB
CSpcdUgIWENh8BCd3TfywfM6elZ11TMuDm1xGtupc09RjuJzG3ouRU1mo8HawmHomPxa6NeYh0nD
vcsbbX9R2u+qC+YblV5r2RlvlmE19cn3xvKWMxWDevzC5B3B7nCRcXEoI4SunkikaTuHRGzCCIwr
+pr262RTixNda5jxxW4Fy95oyDGlpkK5irbHKN9NmYc59SvHOZiXTFPlNi05lG8ZzJZXYSWSd5Bw
pEswNmPMSSJhce506geEOxdgmX2cog+q75NTnXNq2xhdmF0RNLRXj+PayeQIpA8hAU1YjVBCRHAS
GzN5DitM0l8xfVTjTRUzPKOf6+XRZrTnAnlREts8M3HXIPtJkJxblyx0subaNVY53uCErdVzntUO
NuUmaUSxYrAra5SK4NX31Ofk37Ibe97ZDwwsmTHd3eodCVVuPIvUgY2hGxKNsH3j0lyDByCdUIRV
xwIJVbykizdWZpiBdc/MecOKzPUHlVfrS2omZbG1kqI2mP94JsIBYzSiG7IJDHefIgEFw5lOMLTI
1qRrVzHCCY7LobN9y7CphC7uVDcqjzlsZeBjJqbOtYYiwbPDfRpuiAFK7TeNA1KNa+A+qUdOLSqN
V9OikbZpStjFz8bMQeUlxK7OMDbXUfDGhZEuHSKiQQ5OOMbTldFXqHeKMRoYLYTj9h7DcoZFN6aW
vsHgUgWHWVNirHU9eKy7lCRYN4I6yKKdcrvM3fdjaIgrTm7Uwis67DojPzbyXkmJsojIYT8KNpmm
R4mRmRhLYE9xmCerAkkWYZkBpn7KxtAGCUFS+WYyxzi9hPSbqq2NgaI+kBiqivsg8AWfoGsZOA90
qScEa3YOd+CtsQMpOfxP9bimJqmra6H6oj+x2pXlexLVhrvLysxuvQ2CnQz7WWTW7V2Bzc++HwNr
6m+GOqnLO1wIwcykJ5sYHHICCNFSmDI8dQUTpteJjE97y/SAvGve9njaERpsV8+IFe0J6Cfb9NVG
NptM69J1CbqnwioY4vopUjI2q8rFK4qJ9VpgRfI+rC6pgvuFWzZtp7nhMm0qaNousqMJBerGGxIZ
bBmDlAVat5hp53YE0bUwU1r5kPD2OruSZYjSELn5d5/Qnm5r6KRh8ze94PM4BuWTx0wn2xWB6IdN
n+ZI9Xw/oYPoaaixtAAndB1jHcpPc+kHdKDcQOGvynVPGgdNV/DT2FfyTaiDNrqVSejeyoyzxbaU
xvSFFA+HCiLrOxxM/ohJfkNqaY5rhgnfSrNOIzG1Q/ulxXCKKb2kBsRnQceedhP2rbVJpsVdQz24
CGAS9WqScEO3l5HMuWEjGujOW+qbo7Wlj7GTdRDh01ANB9NmzA1tICYjO2iIBoRrxwwBOmbNUsPr
w+TUHEMfbdYU0mnVvMZkEMVtzvyMtBIazczC6kMTkjgJR4ReIgYSCEjbrkzDdjsVBOMeoQNTdyeu
MqN1a9Dl2RKzIdFEOgzZzkTOSTSQtOuJMC+XgST1c7Bmyj2IlXKKNN4Bu8PY76G1IhJsOd6uuKeu
2CkvaMlObtgiVvBW7dcgohmzzURlwDFkuIRWqaM3tlZCsgHbmVs4J56x+nVIi2lPC9vvtw3O1Gw7
q8J0D6xbJmopjk53Vh2Ba56nzJ6h7UXtS+C2anqRSB4HUtoNPX1NdUaFP9c+XBquqh4PhJgkt5Bi
rOaR8xNgcTHJyTmyZcQO4xsBmoTBrKp7e4XGW+pbhJt2ffA9mDmg8kh32UU6pDaUbWnjsGmVkd6k
Bg6KNbP2KjwkRjvVONUaAiZXIh1EcoYznyFx6Ps6Qbvgxl+AALg2cFmdnDMN0fJ2Jplzvgl13/l3
cBLnHpwmTJ+NZxj+ewCuNl55bUqFY9WyyA/5xACL7EWVLT9J29sMufSJF6v/HIcY/Xjah/xTE+ci
uQMFEOZH8u/aeVdKL3gE56PHLVlLuIJYIXV9nemOIiLCa5zjNGf14Ajoj4jcCFjlRniZ8epD5WvO
GIej6uyXaTZyRVALoMTuOrp9YRX5ULRkv535GCI2APoam94AWHP1bdzhEJ1Q6e+4Y+185RQf2hti
KqqGh0hO7wioiLb068QCPA9+v7wf+tZrLpn2dXZpRU684owhs96Gc9WD0aSU/QpRCtl9Vfbt++w1
ethGxEAPfLG05EWbnQpz+jBPO79L3GDbTgKaTUG6qPPseIBTvlmNiRCWeWqm72ciS6aNMbhOs5ct
Xau9KNixVqyVPdErkyPEprZLHdCFHipC0GtWkx1ZHc1TPtndd+zfUAKx/vl3kUSRhAKuR1ivfTD9
xwxRjz4YwkiTzUA3tf9W0l2HNZ8wBAdaotto79Djtjao6uGzF1MQPse9gXbTBslRnIbS6KojM/fW
3DBCNoYdmiz6gp6X1M2lxJRx8EgkFBTxAGRQYGIZ0jZjWGDgH1bD0VeCFLt1mHnvJ1HW/btX9gWS
k0F8Fg0Zpm1ly72nKuM6OFIgWQG5/likU3PnkYfB+w4Jb8srQXBOGNQfHfG7Cw/NQpJXRJFBqR/Y
Dw09gnfFGribEZufPHNo6nvqB+vWjYzA3TtBzmHNAZ75UbZJiABvVifM2j5wRHvctIxgn1jO7H2a
GFa5xaXvb4HmlnuYC9NDM5gONrIKVJ+j/C9064anJiHk/Yg1y/s6sRqfQ2s0jrKL5s/QVqG91iKQ
a0xN9CcVEZiHrIWLtDP70fXYPczA2TRVop7qZPRPSmG3XufNgBQ1Zcz8YABqceCbZv4eZVS6rSzi
RkFx+zvCIhDYlOFwQtXamxzRGz+9BQTdp8fKdgOeBgIb170B1a/J0uiYqHkiSRPR3wpnbfqpzTLQ
rrpxODIbKWrvFWBzVPOechI0GLw8A0mtDHrptHb6FXpxIkmlTbCjG75l60MtvfYxih1GCvAMoWTQ
ESD0T+KCuhlJv5DNCvtr/40UsgCgtILYD33BVDcGnQS18ZhI4B7O8ongUFnNFHdq8rATwTXpd9hV
J6DjjnVHgz+8JDkOaMyD81ugJ+dKgitCB46XLoBJPCtnrnGSHknVyzDiMU5kWTX4LFPa5tuIl9M8
gFBcaiP6fh1ztqEGDtDlwI14EGN1gL4z68tUOVm9BkyDbwOiK+OlozlmNEcoFsti3/mlcw+3BK7p
UMi9pVV7hkjn7DEhOXcCNtdLLonqIBqk3VHxq8e4qFq1F2kI56Ll4MYqLNyuPds5oly6KKgsVk4q
DEYjNUiATTXkE52HuPXsDUl7kLQay/U1GmdcDS9xAS9bSl0+1ZOyb+jrtfjEIdq86FnWRJdJwWBQ
IGa2mJP4Q1UfBA6tcFsQPQxrE9AJge6DkpSFlW7YuKMQLj3hwNxCRDDMg0n/iLZxM2c3/dLtYReg
oyS5avC1YEo8QAIeD21j6U+MWeECzpH5nhIlcYzcyTvgbKqOmIeyaRvEONM2upiN/OhSNJefDQmp
cedUuUZ5SWCouzabsIXcyqmPU0E1WNk2zhidHZDIk+uUiRIsPk3F0hI+dMuqxX87pI5B6qrUNXe7
41RHjuU87tM2HxRS7HSOzrgM5vAaCqKWniXrLWWBp8jVnDIRFReo9T25LUzi6eYZZMWYgfA2lmjS
LxnP5jmIO/eMuhrGdet492i4RgozftbUQ4HQU1oYmhuZ0ZPs+2/a4kUNq1ZOB8dfxsotbAiiUvE4
cuIfo5nAakTP+6Gdsc82JGpFd3UDjgtCThZ/h8Sq7iuXjhcJzWl7GrrxCfRM5t6aRYYlZGR9J5vB
mVOAT1CLNplL0tSug80LE4EOiIZ2ZwzqhNDOUsUKhwSG47SpZl5Vh1lOClKXOW9/nQzGUGwIFujA
dJ/BM7EIBQwJAU52AsivHd2hDJ+NcWMgsez3s2PknAwNrwnLZ7SfVtptSmV6Qu0AE5K4inEPYYru
6vtAYVDRlSFhSZK0CCVsW3acgbtNas2G54IPU26jNgbH9L6+EHE8F1eCkY3mddJq4K9qOtsdT56l
mIYeWxkw6tkIyCDtO5LHAY9eTeoxEwUd4yLjJcf/HW88utfLI+cHHcMqGI/T2gjd8FEQqEFdADvC
mE4+e3b+wQB0CqBEaxeTHGeIIpgeI+k59vGPf/3f//5/X8f/ij/o8oFhq6t/VX15j4S3U//+I/zj
X83//PT47d9/GMQeBK5Llyng51/fH1POx//+w/o/Ce0ckcDUXuysNMl3SSY8OnKhDCC0yqQyvwOH
EG26a/i/7OSMV8poX0hwm/Lw6z/B8n/yNyw//9PfUMEB7yj8SExFijZ8QuTItGrlNXC5650T0U48
ulnDZnfRBVX8Qm1Ms+yk+qFtriyb4CBWUzekism0Fv131nM9fnN8p2TXySeEtxCtRmuwVr/+g92f
/L3eX/9eFnFJ9rqTPOZqgsg6tQlvjx/W/uWfff7ye/90PRib9rJpw/yJFgZIXUujR6/qBEj/P/t8
+6+fL8nBGAvyOS7ojyZ7k/tetICTOn3/689frsPfPVPWXz+/R7QbpklaPMVp7PHiOkjM4iGm1mxx
PZx//UuWB/Tvfon511+iwX+IStC3pseTboikBILqLYinepx2tpC3uU+z49e/y/rJW2IuP//THfHs
hO50HZLcWVau4+28Pu26+8imiBRHBpfDZMB5LFhsMYp6TblnZFC53zqAUfYN6t4mQG6XhnR2i4Ap
fLUZMhPo/9osRWy9gDnRqIio3jOvP00o/Y38tioc56Pu0j7xTr/+Fj95bE3x1y9BHELYz52TPZE3
hNizl6jczsFo6PA378VP3mPzh7VkCjJLMThML15cu9s6UK9ostPN3LtPNUya39yMn32NH1YL06oU
KtE+PBsMYvecgRoH65+ykt+8HT/7Fj+83XEo6g7JVXLpIqiBgR89iNm1yO7Nj47FwO7XN8P62ddY
fv6nRyp2sBnBVrDOSLJdwqEBHlTMqWojCImLHIAcbDTybWXtiPucqyuE8hQBjUyTeTBXVqDD4lpG
Mq6aLbAtgwH5HNh0NsvOzMzf/JF/fyks8cMNBWiawU4qyVQFFU4vF+uB5+6ciUM+Cp1uggi8dkzH
K3+zcPzsmjh/vSYZ1Szt+mq6oB5gqo2gkZENGMSXX1/znywZ5g/rHmSvcaZlMV6IVArvuqZ5Gpzh
o0UMsKPbVK8Dx/zNlvb3Fw552V+/SNqA4yB/OwGVS4IPfHJOi3uPfjFGD6ccRucwo2hMxt+8eD9Z
cM0f1kJ6or2VQg45t4hdvDWzUnQ3TDQF89t6lr/b9/7++lnhD6ugGY85GXRJcI6tZJwXzgeJV984
PgUjw6GQ7O6jINBMPwwWrabkNw/h3z8UVvjDsuVLCk1cqMljuqinXtNWtcmj29bjP9ptrfCHh7zs
RUdJE4VnCLLtkxc547Ut4udfP3J/f2escHlA/vSWQ7SXBWeW8NwGxrT3UwXIwK2f6GO1v7k8y2X4
3/ugFf6wXE0kKnQ41sqzgSwounEIV2neE4SQ/YiI0WoQRZRhmAyrZIiF+1olRCrrf/TcWeEPa1gi
3HGclGOdNamprGS0i8MVbp5UPmVYBIfdry/i379NMF/+ehG70BJOEXOHXImDiqb1VWTd80xHEAlB
/vTPfskPi4Nn2dx1nObnSaC4e7G1gxQEpXA5V29MxkNnC3gaENBvbpvzsy/1wxKBtAQpU2pmJ8Qn
3fjRiAiGsqjhYz/B4ld0qQfTR0NDoC/wBJDDnE1JHxsb7b6XbmfTbc7wEboPA2T34WVOhkyQoUzP
g5SFahr1/+fsPJbbZrp2e0WoQmwAUyaJpCRLcpI1QVm2X+SccfVnwf9E7k8gTtEjlwZodtgdn72e
fBcR+iI+xh3Clm1SgrV3tiTzOePTOBmB+amaSTDAsttaYWXhSnsGlHohgtoHjTs6/a234q7jCbYa
lOwHtzFtYZH063FA40LVsbcolRzOCZqvme0LtIs2f5nagutACI+i6gA+ZaJbCVNjnsw+GOiONNhQ
1g1u7zvVHTlxgJRmlGEYPvBOOqb3kKfsERMdJA7GHVmrNsBrpTewYeSh0Sna5xoGYvZSD52m9i+D
SFrT3CrkKGZP4ZirYbsRZH6YexY2juVtaZFmj6jS4OYxHlKkaryTDvd52ig0bhKqw+e0s1X4ZzDQ
8wR+SVU10B55H+fmOBgiUqcypaZ591PYZDZQYx1zl2l/eahq85j8oClcab6PsVFANBaXZwVtDcBp
qLE5plgVp+291RcFXsk5o2L4GXM1XgSbQGjCfKjGpA5vdd1rkYUiYR5fvcgijWblVy3M0468OthJ
Dco9FLSo6t+Hox1qN1nbohG+XOul78vrAA4KZZ1q4klXLD/lpdDub4zeANx7+fsLU7UjzTKQT9xe
L9rmLkuC8Ct3ctnW7DwITxzBiyvrIE0yCALx87L06swiMCi/c51z0k9RNOXvy3VYWKEdaVIBMx4N
VaCMZ480OedewWe1fhS4pZNTWLi1RRoy2rUSKRES03Sl4ZY6RhqNEJiSLkU2eBfk8ejDuEEiUN8h
EfTLlbl5oQRbGlokhChVP8X13eiW2ucGdCVucVls/brcakufl0ZW5BSm4ZBmcGdV2vemyOqHySIB
7LqPS9sLMqE08lYn5xQipfvu8civbybsqMzr1mB7Xl/e7TC0wB7V2TH8PKSjnz1aHYnhuBH6Me+L
PdnGyc/r6iHtM1Teyz2cfvJzP/UxKYEYeYlHZGxBdX+5gIX4s+feeVeRngyAgpsv/04UpY8o025C
brgVbv22HW6jxXXTlC2HOfksNZJY7xndcFTveZkl89VwNEwvLtdjYWG3pRhXbcsJi1CJ7gDovXA7
qe6nBDkYlMYTy8h0vFzKUmtJkS44GiL6xgWzTLE0S70Oa6EJeWAeY8B3uYiFnaUtxbUJLFD3q7o5
Bz4sUW1XKr7m/EqB8LkWt3Ou293Cos1Gbt14F/vWYmSB7fflshdC0pAiHl+UGL2fGZ3xcE6mG7gV
wZeaW8lsd8X3ydyRvu+xGcaxwdcOpI2Q1+f73HNHcXzNNM/XpQkFskiCt2wykcrc/Rh5gBL1ykz4
4eDiy9JsooFHi3CDxdDQyvOXUrEP2tC9gMn8AiTh4XLbLJUx//1dIJZtg9NHZI6HiNzKTIkOaJdJ
tR+/o/+/uVzEh91LNaTJxHGjHtxgMPGc7d+Q+fGEF8tKfH8YGHxamkbwlIVp7IuR57KvidrsIvVk
hyt3jks/W5o7yPmPeI0KEHtCLy5vRIrMBnuTlVHzYbzxy6WJA3FjnHZjot/woHPrR/YztsO3etV8
jprwk9Gap6joV4b/UhdLs4ft+hasThppNp/YlGl/7Ccwmj3Pbbr133V9LE0fwsiCii+Oh7jJw188
2FaYqqdFsTIBLvSFvCeA9AgIhcfRQ25OP1HpTEAmjX5lEH24jzIdWwpgt0os9Lb2eGhiJj4QI5jy
RvWPJq5BNCtxt9GLKrluUNlSSKM685TSDdQD1nWKClwAktJpAi9SrYyrhYiQdwjocgJgCVAnQy6b
T7kOPYas6XDPHVu6Mi0tdcZc9LspI7ZSI4K2oB6cBkyaOhQOgPo+v7KF5lLffT306zHHroMW6goP
wHs4/DQEbwpXjVN5QxBnpPNbKuYqG9E7yr3jDcleH5BmX/78UutLUR1OGRhkTAIOqdpAZi287AZb
B23TeaujdakIKZrHQBkKWG3qAd7KV8yEvpR18zkr+6fLNVjqXDmQTYB9pVGrB7109EeBpgvYClni
9jVrvUn+07/d24p0NKzZwGkjarhEp9qL8YduJ83OH6+qgZDCGadVG2cvnQFkTPhewgI/oivPVnp4
YTIVUgDjQoOuCfNn0sLtLzVL/+H/Yoy7ecROkbhuwhNz8e+ioI/yAuxcTy/H6s8yC34Dvwuv7AIp
fnvuPYaqYZBygYTDBDpTUg25QLzc/AvjU0jxi41VD38t5euJB55Ci7/4ARuuqkDucbmEhSEqpIV5
KpUgFVWoHaYCPE1H0tu+0o1gf/nrS79fCuEyTuETIrI5qOiJb3R8P7lxcWq8yItoZQwtVUAK4bCG
yA6+QMUHHnyIGQ31T6vSSc66XIOlz0shjDLfqnpLcc66O7rf8hzb5o1WG+518WVJEexBCevx2nTP
dUumg262Piz09c8vtL8lha+q4JBiBZF9NrVetCeUxBhwRq2uDodGw2XqmpO66VhSHJOLFcY4S9vn
Vi309qDbkG62NczgH5c7YakaUgC3caebsFKcczyKZ68jNxCQUHmozLJY2bkvlTD//d0UoTad641g
6sg2ZaPiZD48xCYURyMlB/K6Sswj7F0RpaKjjrQC5+zjdHTbDhD+8ctAtWqm6u5yEQvzqSUFMzzB
CYXXzMbR7C9YDpzCuHrrJvM8RGtb7YV4sKSI7pH1Jt4Q9+c0jkB7CJs7saQY9NvLNVj6vBTNYI1s
IJOhc4YjDf4uscCi++Lm8seXOlmKZR0GiA+eDW/rJP82po561Nv2Ychg310uYOHXm1I094NIS2QO
/dmzFA3gW1htyCv295e/vtC7phTMMXLNAS4Y5mJmcRIKc2mpIUosnHskjd51K44phTI+uF2Z+Q4r
johIqvRS61vVVfpDFkGIvFyPpVaSorku+6Rxw9Y4mGrx+Hc5Rti3Ml3PLf0/9/smGZr/BlnI7TD8
mb47j1HbfnbIvTy3ZOUAf5pu4CCFx76rnXv8sZ6q2vl9uT5L/TLX811g98lY5Gwx9IOThwV6qRZf
s2JQASdmwY1lR7Z/ZcNJ4S2aQe1JpDMOfZxj71mWu6rh2fByLZZ6Rf+3FrATQQNZwXBWgymunmvY
RSRoAqgt9JXwWypBiu3QNhEnBjG5px0eP1CwCzFtQe6tib8WwtuUwru2kjYm/Wq6qdM8P8w3PI4e
5IeC/1xuooUC5Ks17HziDoQexstDDsSPZ7ujOeblzsXa9MoipBhH+0DWoJ0j4QhaePkuObdI8tmc
peM1WiYYt1KAty78SC9We7CVCl2Ly6urnkFDVdl/17XSHCbvwgGXMPLqnI5pagax1R6nhTkb8BxU
pbqy31jqCCnKEbxqJB6WBqt1hH6wi9PDqGjfA1aj/XWVkGJaD2xDqDUnE17+Yf3qk8nGTAEKKjag
H21lZbpaCAlDiui8mMnrMRsbk2yNH17alUcSa4af11VCCunRKweoV3R16cDvgGv6BGjF2gBp9r9d
V4IU0jmSPDJgHfvsReIVdTH4lBxLmMmwr7xv+/um/W40QbMSPBEzm0IAeApTNgV50B3spH8iKfD7
5Vos9IIuLdskapFXHyXO2fF87xa4Hw5MEyz7y1+fA+uDJUmXQhogTexy6KEGOPRseNao0V4IfZfV
Bvm5oCBhDMFdu1zYUlWk6DaFSnIBLrJn0maGCL15g6OoxbZ5TdC5VIAU3V4HudpRk/4ch2RJbZ2+
Uc4RBNt4JSIWQluXQtuMJxCC0FX+bvVz1u57bbJeSWqNrtth6nPF3g0o8mk1G+NvDrym/tN3Ju0T
HDNv5Ti39OuleIbFxeHf5rrEGdM7MrpHIJPGsEdIkVxZghTTgDlI9bBt9WBUCodp2CM7bg4/ez7g
q+uGkBTTviA/AfqQecDn+TW1QOXgC+OsjM+lBpLWaDLVmjGZTIRwugEOnZcy7HX8iaQlkiimxrqu
Dn/VyO86uZzIbe+cab6ZZArcilBoO0RK4cogXQgCTQrpsWwFF3t2j+Ip50Wv15syhMLQUN5VfSDn
FvDwlYZmWlk35I6FzT7NlDz95RYqKbErJczx+sGs9Dej4F0LmR1adsA0zNxJY+1ITLobJ/GIA46z
UTB5vq4aUjB7GMDApiATa0NOc7KtXW7HAuFVu8ufXxhMfwXC7+oQD1jjwQ+eP1+M2KrUwwh9AsSE
lTfWSjstlSFFtG/ikA4Iqj+TXAcsD3LxrrbH5FYp/bWd91JXSCGNZhranUfG8dhon5ALP5MBDA3T
IL2tWhtQS9WQghrWSjMn0HbnOo6xjmiUmRcbNptOqdeKWAoKKbT7IodKTV772U9F8sMsTQ1KgYUb
4UpvL3xfziTIO9KS2afa55K0Fgs8azOEn6YWlP7KY8nCQi2r/LEXbEy1Kjgx1gnmgSOTXgvp5pa0
3XYfGXpyWyCQe7k8duep4oP4kxX/OSQVkoN69VwKx3gmE7bbtgazlOrp/d5vcSrBrZicDK258i5Z
nYffu2jJvZ5U0LHi9BI39aPaVg7l4PJTk223puBY6iMp4FuedbXIVKxzGzjJ1s9bD8pBZ69MJ0sd
NJf6rgbkZtt5E7lA+ksz/wqt6bOI+Lg/n+tHNwcviVfHdXGvSnFvFtYALUalrEGp4q8i07FC92pN
hwxMz9VrevelFpOCP9QxVleLTpz9uoCV1Gf1DZaA7f7yKFv6uhT2JNX3feNgazDG4lVXoTmQEuHc
XP74wpwia+dhPAZD7+TijLUOJGAdzECsN+qhM3gnvVzEx7/flnXzfVgUCWng6lm35xfe1kohQINa
WKvC0vfn6Hw3orCt0WY8mziHnL82IEuVY2X41+2kbFkfjw84Hi0aKZc5poXW81BaafKAZj4vV2as
j3vAljXyEG1g71StdfBA2p2B4Xe3vRvq9xZe31ddF9iySB6bJgHSLBFnXdFxcSxjFce9SHOcq27F
bVkIXwetP45prMJ36KJbbBe4ZjTDNrrvAkiFVw4jKZhbkdtMs6GAvhm6m5iU+aPdFVfp4kzMCv4d
RGOkNEpQ1+Jc93r/R2/6DtGP56pX9oAUw/CBDdCqSneGyUKePOi6jT6uXiovDSFp1Z463D3cwjcO
WQ71p7aVYKuPcDibZljZiy+UIAvGHPAQIioyccaDHEAVGuQbb15RjdRwjldNE7JqrMz0VLXTFthR
K+r7ukg7RF6ktl7++lIFpDN1q1uFn3m1dQ4HUBxeV9VfMaEZ9xhyOCtFLMxDjrQ2j1bbkVQfW2eA
1zfY2cLXiCvrqtMKie3/jk+zrJo0gQh5rqHDl5sc0CdmkWWXrNzGLf34+e/vJlH2REkLpYzWr3Pr
VCowgMiy7q/89VLsqu5gOFlhWucSQxOQS7q5h+ZRrqxhS79dil1EgZpXdI511rnUux+hfd05lvl8
eeAsfVyK3DDB3GJwcFgC5mU/q2Od3HV23z1d/vrSsJQi159A6eh5Ng96HOi2per7Z5d39i0U8isn
Tlkq5vjQrTGcYkuch7/1uK5vgOhG18iWOT1Ji29ZuV7BVZJ+wAobZ4ERoxqvMlSuyKrr7lft/1GI
6eDC3cYmrko7/qo7gGGhso3q2pnn4x0paLR/h36NHUCdYERwzotChUvp3gPtSX6MRvO5UgN7x+tP
ujKNLgwmW4riHCqs34WqedZ1ywSL00+6cbTDwgz3l8fTUgHz39+FcYptauul+nQmqZZdlg6gUjkZ
oIOy62JNlouVjmk0IOPNM0ge7C1qewb/J3U0rQTEUgWkWI7NGlshXwXtHobuFzEa7W82Ea27MhEt
xJstRbOGl4GFskQ9TzXwcc9Pn8FBejBVhpV4WPr9UkDPlmfOWDTauYXv89JDBoLRaIdrJ5qFz8ti
sTJLTEe3tImdVoZdll8glt0VQWel1y1islYMlFncRGlhnU1UGqONZwPEn+vEgLYsFQsNgdlE7TF4
CKlNHeWzyRR+m5qbKNdN17JMLAfdXDU60JfyLzwUDRFO1p0IDO26CBNSCPdeY8S20mlnBwvxbc4F
9CYzrjyO2bJWDMBQYAVjYp6h3FjYy2O2quFYvvn/OE4uhIAsFsPPyAJFrlEEtMdHb5q8GxUz20Nm
+8XKIFoqQgri3NFh2qexfhhxClHIxsM0EtAGzKbwJSDnMry2M6RwFjCDzdLqhrODv4j/kAqUrBtW
u8x9uTyfzmvA/97w2EIKZyfUHEx5Qu7DPP81tArgyk4/vDYFbglVFsf/XS5mXi0/KEZWkEF2V0sD
t8CDg8uCmfYHHHrGbWx2T38fynR12pD2uRIiC70j68kE+Ag3tmzzXMNOwtyMh8S4s4zthCXg18v1
WZimZC2ZCBozyl0NJVYDjiQNIFMB9Ft5i1v6/dJ67UN09nDew6xK8Zt9XCChcKNx3GnXvhzb1lz0
+2V0QEo8Dq55RtYF89kd4q2w02g79MjWrmuiueneFdGavgW33p7O2BzmTyO7v19Wc6UEwZZFZLqJ
OyIazencZ7ZzJAMlPOed96NyqMnl37/UC1KM6w4WC2U4aAd/5EQ4NgDM/mpzkoGz4eUilkaRFN1e
YLDT7qPpXKa5ad/lDtTCJxAhpL9eV4AU3erUFKla4VuPRccnU8ECFp1dvXLkX5g6ZB1ZaI2aricO
RHxwJjuyguHejmmFdwukCiP11rAUC60kK8rShOfExlG1g2eP7CnZEIxbzR2rP5fbaKGfZS2ZDtF8
FLFLP3viWZ1ljh1dv1VWlVdLv18KZ6GkgTpp9LJpKP0OXlX/aRZqfLvu50uRjFOZ6RYYyB4QkNcH
T03KQ+dPPxGKWiuXX0u/f/77u0AOAcoL8GXagR4GlGmPzrkr42klBhZWBlM6OY8IuqvO772zWWv/
jcL6A5fvZxu1D55f9DB/jRO40rXd5VJfSzENTLBVzWAaz4UGOwGS8RRk48a02xkZ3rS2snYkXYoN
KbJ9kWNRkGnzoPJfobgrB5GAdUz87vOgr2rJltpOCu/aRG+MSto752b3osa//IzXIO5bd3jMHjRQ
dNsh7dd0fR+2Hcljkv6EG5PI533UeQaKic0fRh+3bE0MvJ5X7zmWipjr+W6kocE3Y8j07nOJvTK2
AfYMiCffNdC6NenlUhHzGfldET7eU+S8mja0Ge4pYzcD/wz0fRvN/7sckR/GCw0lx3s6oA8R2DfA
GWkfo6FNmq3S9ulVm0++P1ftXRXCGagdDQ75gwmqAR/M5VY1OYY1kENX1r4PBxZFSCGfBt3oGzT6
GY28+7nBdCH8peYYxhyUBquQ/8zBC6ZfU2Xl/j17UXHVOzblSpNBb3TY3nWqfnIrxT6NPWKwwh2D
Y5P1ysprxNzR/7MTpQh5ChB+pQ5dk5002xi2I1KtBKfIHRZG49bw+0NsdWunwaWBIE0CsTphOs9Y
e9LNRvmTJ1X/Ve8ATlweZksjWQp+McBuiawmvassN4o+RzHOz9/xi1Mhxk5NgDnv5XL+yjk+aDF5
7w5oIDVKPMzOTYV7+5+uxV39THq18EhpxJLg0QLTrePrTHIONhsa3uDdN0zvzPyT5WUhDqJxL8ro
0WlCXxyHCKL8fyVWKYW5jYokb++jyq0mDxMRoeJZdvlXL7SOIU0lapVaRTlo/QnfCZ4At5mIcYPY
8HreAf/ALsG65j6EyyCpoBpnCrysbJOtA84yx7iGHLjB0AxX4atqIh81VAFQP4X69tya/Th8GdUy
c298LxucfRRjyHy5lIWxakmTVskLV5wwnz+h1crvRs2tnrKkqA/XfV2asoQzkVs4Ff4dTqxV+r0d
I1u9UbEz7K8sQJqwVK0lxaPq9ecUriKsXmyQxGHw6zXV9gIhktTZfyddR1Eiy7TIUWqmqDPJZ29V
MWGKgy5iJwxr0rY96Nwh2IJkQiirwEqub3JVbTIGg6HMBDUPS7Jm61STwAhsNDJ/W1gek9G3MjYr
t/9S5LanhBstaVSu0wKV16JHbGZN+FuXe0Gbf+wHkWxIExIGaLhumr11qkMvtz71FidN/DdTGOM3
sadU3MjXLuYE0559sF3jLpEVIyRlR++xS7Gscij2Y6hlyosVNIoJ9hvqbPd8+dctRKycs8O7Q9ul
tud/TmNXuTcdN3zwnbp6wVhq/HW5iIW535LqXwyGrVS+D+naTutt7AXACcTQn4wy7/YuvmP4Uend
9nJhS/WR5mdzwpNk6jCtw7WcaQ9TVwN3jXg4paa6ejZaKEQ+gzmiVHvMA+PPZVbGmDFjg42a3TIC
vCQtjLVX1oCF2UE+guHxHeDtkiknDVyHhq1S2rb72lXx27ncWPM088HIlA9hucorZetFyimpjIm4
0P7gdlGeeHyBbpXmayK2BSonfPJ/w1iA3K+sseG6q3FzCyjaiB8MDpCtrd3peji5tzhbu6oPkDyO
Ay7QIaARki2JM2KH4Rg2EtuALHWyjgZXHxwMb8EsxDsLRJiRfL6qMWRdaFtmo1NFpXjgMqbBYLvR
936PDM4Q/Ve3ICPvcjFLY2f++7t9pLDwGPDDJvnscX8V7lKwardqkpNIEMVVsHa8W9hKmtLMXNSa
5utKWJzsoIhdB0AueRHPtcAHL930WPqFb9jDhePBzgNcH5h5IvwxNVPHsnSj++0UveD9qfWHacrD
zt/5ulb3uwAPDCfdYHXkTXtsF9uxucOtpR6ajcojcvE4FU7YJremGdSRd4q8VmT/WWXoObsuQaTz
E6KNjhcGhrRZIDAvdor0AJaoBypitqn2NeG+J/FuFLsvs6fBRHGQbNHOWuXBAedu6TdNl/b973ww
dc950Jw+zZ44tIAE34s61sI/4aSqmr4roD6kL1y9BI3YD0UdBG8RmcvqE7D4Mvpt2GTPHGHJmSmS
oRz38Me+a2wl2xXcruSAUv0yu3EaEIHcZKZ4tjwUwArL7wCBHGNrgZIvsUDEgzW4zUJXs6pNEuaW
fpqm1nMf4DcV5rjtW6PF69YoW4wDz3kdlsUrRlSec1M2pmZ+twfDy5pdj+8ePmM0AByexMSG6nug
YPt3UlUsnFQyiKDGnBsg8c4D4FPDOzSl2tTf69iJckwE8P5BEwpGqu92tRErOh2sQncot/bQkGqo
+Yky3eNXHwVil6Zd0TxxigwzQJZwvw13gzmTQJWlksYXrYy/hZlLTiRSXe5xarMYzw7y6npP3mZm
7DwbN+jLQbQwcf3FP74LIr+rvNbItOJzG1r+lsxQ/TZ1eFTCDbfDUoj0x8vlLASrIQVrE2exMmGd
enJ1pxCHiGcg9yXjCbTfm1OUXIXisDVDita8CEWepH3xXGZGDNQqA7G+Cf1Qebtcjb9Mzw8mejmX
CI/QGl/VNH3GCtTunGMaJ3Wsv+YixvZklzlq1nOG6NWyzCueL1vcyHGTRCqGV1NdxjeI1XBU3oyx
M0SYCnuOc2qK2Mkfcd3AdqZmDdE2+DlFxj2n7zY4pPhIeC8FhLkn00va6Wzz7o2gFUgvTikhbyuf
Q3v09a+qNvrDvZdhVhBgNhkXVrAxTTy/dmEJeH/Y5lbn669jy4UqMKyO18m+svGJnw2Bigq/P7ep
vplzhT6bKSiwF3wczRRObwM6fIuzJkzoI7s7EZ0NCDQ+9kH52MNnrAMcgXDZqLps2vWsRY2/r4Uy
Tzn12DTFxnMFbi34kLQRBim62pQ4jCkRTm0GmVknuC9Vx0sdqcNfsTXM/QZ1wjQYz/iHqP5NEUdT
tsOqjif5HUmzFiZBlULqzcZPudI7mXbhGtnRc9I0Hjbkk0HlL5MixM26chpNedCTSgdzZqaiSaEi
cL1RKGfV1DxSOxzgKgC2BO55z33XZ8kf9smZ+0jGlXB+9eWo2g2t6Wr4IQvVLAGf+rEBL60ucGTJ
b0IcNYuvNhsjbdwFTmzH1t5LoEnUt8i04S9YxSjyPUrdrq03U29hT33XNfj4FI9aU5HUgy+IZncr
YfZhZq6tybeRc3dPUROop6bjEe8Uuf0oXhhfQQqwBBcQZxONKiZu274ZOXxvMocTbrI3sibJHi+H
yMKMZer/LstwFUhmBSJ/FgUOacA1IMEORa6WK1Vc+r60CcY0KcZ3r5/OyLk8e+vpSsTzhuatvZss
fV/a94aGqZshpolPJMXh7Q5ADhPvIq7T7PZyAy30kSE1kB4pgaUzOz2HEVMuHinuNtbd+3hCyqIa
bb31zFzZapX2yQ1XsziWCpVqNYD48zFyC+4Ct6sfdL1MMSmOldbHSdgMLdO5xQ/Q9MJd1Rc1N0i6
mPRBwDd0Uz9YudNYaFk5AxArpVzH/iPCF7YOmrsIM5H52bFsx/3lll04H8lJgG4UDhjrQrOO0HiI
P0mjWeGPAhfF7FtVWyIamTA7u2Sdg26e/bxc6FKt5h/zbgVtlK73MTR0zlM1OLNMLFOsTat63jXC
P1vTpS1/nQw1Ft1a/ZljhIP9UOCLraKJ3lvZAfxt/g+WNDkZkEncyvDGFU95gwGfdd8GdqPZ+KPq
mLbscbeBD3qrumatAMfB8gvHxX4Ykdql2CVZONFZcJfI/gI/HN60WoER4y7D/rbDRdXAQfeG25PO
fks6ayi6jcdC4kYbjG3Vl4EFKIj3mRVgO3tgLUAZtdHrtKm3josRd4sn3EACW+zZtXY0Mz0K9wG5
QuopV8lSwUetnuxppR0WNvpyyiKQisLOMNR8ErHDct16OQmxG0eocBc3jj614UmoMQ6jR6Xmfums
ccLHZPHyIFrYhunGv4PIs5PM4b2o/ox3a7PFibA5jnbq7zXBnTi0l2ylnKXBKs09YiwbCyVm9Tmu
B1bEoHDvFLfQV17almohTc2Oz2oSKaF4EH6hHHgn+uI13MnEVZhgZp59u66tpKnMa8MBGJEqHkpj
yLeYheP9qdfqHn7ZkQvZNWzWh01lYQv5b5eIHkKT7mXlfVrpgXEKG+56905hjWsX00sFzH9/N3G0
CQJt7src77gqWnM2nfZWpuW49la49HlpSHUF02GbFO733LeSWxd32199oBgrc/mH6wmtIw2ktAPq
b9RpegqzAoSMPzz1xj1OPUen7b+yt1N3QVvdK1OwsmjOrf4/kxTlSUOrddUUx7/QfjE5D504AsY7
nN/7bxV2ASsbi6UipHGFMU6jBmpuv+DwZt4Wk5sctFJhA1xka28eH5PRrf/huoo6iAJyhZITaR67
sLX+OFHx2DqPwJxObD+/qpF1rNmK5Zlzq1v+JpnSH5ejZqF2snq/69uydXHHeON9yG3wGk+LPYeN
aBdajaLsLheyMOZk/KuKi3yr1a54ITtR/4VFZf/JsJ1Va52lOkhLIWYVYSViw/6exdWvQPeDXZnZ
bzYZyFf+/rngdyFpxqlgFYqc717kt9/bQr2p8rj4cl3jzI327uNtk7F06k78iumwcdSGtkhn+1Fv
bXAtNb4U8CFZmsIe2+QVEQvvqm3X7JIsuGrbzciVAl5rrSqesjF55YoWIwItqHkWq8aVhtfmOP4g
vmUyfBjAEm4VN35V6wQDZT/bVl1/i59FsDGm4avS4VlV2YcuEHcRs0xTrq0m2hzeH5UshX2D80Lb
DmXyit7rleP9raOan4IqO8XcXG6Qdhx63BYrNf3l88fLQ2FpHpAl/1yx6ZGmJPFrana3vKW0Gyvl
Bk3RsTtGI0m66PAz6OYbcT/gmpDZIfHag9D7tZfqhflbTguIhDfAddPj17ap7v2i3baJAJXmJ99M
7nwsbZi2czuTnnvNqm1hxSuNfm0o2sQozXvfVL7lSf6IBlHfezoafpNk3MvtuhACcqaA6hd+GKpp
dipLoW6EV/YbsIJXvSJQBWl2UDQPCahGp4Uulzt+pTiPGP2tcWS0hdlNBszH5TSqXNvEr2OBp/k8
HLJiOGR9d/gbE1lkbKuCeIhq0W+Tqbu1eTznavcHKttdT/bjxgKGfbkhl36LNJdo5N8VipqKN58B
GG9xE2eaqrVG+9nn+Vqm8VIh0pSCEU+mO31p3NeNgxNy6LfbcDLUo53m19ye0mPSrsFzKszrc1e/
x2XktWTv+5Ck5K5d10bSxAGFVLcdrMLf6I8+OI0QQw6BEpj6Pmjx2V3ZlSwMaVm2pJKZW9qTZx51
LXlWK4TGjW+pV358Pgu9W5I41OGHhYHVkVXO5Kwz/oy9Rln5+EL3yskEJa9ugwLZ6YgutNjWkfKt
F1BJM31VqbRUgrQf6CNHgKyhBN0ovA0JLyTcs+pVadys1OHDQ6HlyFqlkpc11NjCPJZKdRTmSe/F
l9zGPNDzPyH3+NQV5srj9od3F5Q09/+7rmhzYbbFaJlHlfmxhqRLuHlb7lS/ekL/0zra9vKondvm
g+VOlii1RtRZrZ3qP4UheGtFq1tstMg3tyaa8K8eiQArO/algvR/KxRUpdFwVItfh6pND+0ENKBz
8nZT6mwdpnGNC7g0BqQQb2quZKdipBjLH29FmBx6MRT3HlyulTGwVBEpztUubexG6OpbEviWu6kS
MDo1N/1bgavSJ+HgOnu5axaqIguVemMYS3/qkte4q7rb0mjtWx1f9o1dr1JQFmYTWe3jctlYWjHL
PpbL/jc1rpSz1XdXzlWy1Idb0567qkZ945q7OQoG72kOkutaRwr2EEMJ1TOz5BUT4uR5qMbwKCor
2V5fwtwv70KQt+TArislek0HKDQh59dxHMojxkTaynq0EOSWFOR43wR91Joc9If4MIwmObythuW2
ffQmpdiUVv/zcmMt9bO0fusWLhON1rpvYdhpN2WpqNk2QwS3lvK5MC/KYpcmdkIvNgz3rcGE5TC/
8m6yTHFOjlFB8JtGbzfG3bRlMOiHyzVaCg4pzmNInA6YdPOn4wrxvRh7zBw9lhMnSdZMXZaKkALd
G0ZXCwiJN2UQ2c1gKO6+MrJsTy3WRMgL/SLrXUhor8t20pzvneLHnzS/qdXNxL8rz4Cy0GVMIMU1
qNHf6GztphaZ/Sy0ds15ZenXz8P6XYAg3etyDf7QnaMlwxenVPOUK95VaetC+8viFiXufUMJp+hV
naxPqgk6IoDycNStyvxyeRAtVUCKcB1+P8S+UXuDgvY2dU6/bVjYV0boQnDLShFTVTvfdiLzDte0
316ub9Wa6xU9xiyqq/1XVy3Xom+pGlJ0986IYQMv9z8SrQ2zQ4qyadpNhmOu1GSpI6Slm/ftEdmH
r7zVbuWePJuNbWloqb/pglUS7lIZUjy7XWQWUdkrbwVQ1E/ge5ONBnvgXgdlsbJwLzWTFM9iNDMn
7Gvvzem65NkZLOe3EgxrQux53flgIyVzavswszVlmpS3sqvbQ1CUx6rhYNYr7ECBZq0JJ5aKkbbo
USeSsI5q5S2wVX3r1Zm1q90424X1/82vVyFoLEcWmuRqYTZJrQ0/2qiuVAw0I69+UgZjFVO30OGy
0qTvKoQBYay8Ydr5BLIhuh8CpdqNauusbG0X+lvWmJSNYbVF3pvHfpzqn1APnPmR5ioOHg00l/pu
8ou0yU6HyfHewprHDUvr62/tUEHgx0Jt5VpoqQJSXDtZq7smZvfkdFhef6NC+vrDY1x4zUsiNZDC
uh1xKBuHwP9VRUb4ghRS3DQVNvCX59al/pUCuh8wC9dzy4o22OBqxrZUYm6XyDs8ogVZs7pYaiE5
pDuzzoXf4V86slvjTlDB2OFesdt8WnuWWdjayK/UsW/reV7FNkUUk/69KwEN5bV156Mhu+37zP+d
Z/+Ps2trrhNntr+IKiFAiFf2xXbsXHyZSXZeqMQzAwIECBAgfv23yHlxFLM5xdPMuGrQ1qW7pe7V
a+XRh0BUG5n5lVScXbU2gKsB1xyaC3JJ7KFp3JweVD7rB611Kx5khVTQOZ2jCkia3iQtO5YFGKk2
nOTKtlErpgs1dQ2ftbmoHse66pIvDnR477NBbI2wsmd/FLAB78lU6WHP0go0m4RDIwY5rI1DvbZd
y7zemKXuk4kBXAqb0WHpz8di4fIrvKm8HUsoGAUQKQOkb6iCM1Cvg3O6ftjX9myZ65tRTR1VmvRi
vkBM+Ozw+SZoL6Xf3KER+QwRyg9e8KJos5EaWAkBdnFYCRJ0YzOkrynPozOJghMZo+GjrOoHiEKU
x+tTWjsIlneIpkSoIpiTn4MLzWQQojbmOPWARYEuT+7C7AacWk4i0ug4kGwyF/TVBLEDFuW4WlJP
lPY7r8DUchGGzEU1+66D1KUDGRnqjcXfjGBK15dp5TTb4GZovXK3KKLkp0qcuTjPGabQe1kwbJys
lW2wWW/lnKa5S1MP3DCAEp7Q41CetEQWYDDy9foU1oawTB49hKRt89r5mbOe/zUtrxs/RM4kzfx9
gczmvVVF0qEXEhCzWDTeKPtDonuAOgYvcLwtPeQVE/yVRn9jgsVUAJnRBPQBQL0vNS2ANUAZHVhP
D+pHqNzU0DY5iFDdzXLKvu5bOcvsO+Rie2i9RT957jiXRf+lK5P6RSm5q/E24L9aX97MSuYpG03T
8js9VceiC04K8KIY/RDnOcz2ZVJ+FaXejMG5zF1gSJOvIfLvxxQ6DoeWgFyyUiLcaSWWndeqDvva
S+gd2hEabAUurGG4yQy94hB/lfLeTIBQ7nYFyBhfjQiHL4MOvWM++t9lOkA/IBo3I9eKodhkuF4N
PLijHP6zrYApbfwcRysN02OWsZfrB2rFm/zBhpv3U2CMRyEKv5A0UDD29XTz7bD2dcvQIQjhIJ+o
WR7XBWgyRoLQyPlWwWptdZbdebMLqg87Fs00+bnYQVHhuZ7K4KEXKOtdX5y1AZa/vxkAODRCoNBJ
71Kg64++g/ZTYAWP0Vw8XR9gbX2Wv78ZgMqpK0FM4vwUI8qhR/SU5c1druduS+BibQDrQq+Nh56C
JQ1XVIHn/OBT2U33Ke7Eu5j1Ak6soF2TofAKVD8u7eSNN3NR0lsn35IlXI7JOy9cYhkxS3Koi1UD
fRBV97EYUFQZa5QaWdKfPCe4a7vQ2/dys0luKa7bUVY74hsVOTDvdTqDuixK9Ohv3BLf34g/KG6L
XBjwiXXNpZjC+nuYFnMPLGg1btUI3j+qYWS90qVIXPAWOOEdCQtxSjyg3ngJFc3t5PT7m/EHzW1h
akEiFLvuRuhnHJG9pzEUTNHvPaK+PaLxBCj1LeWXtdWyLLvgVKegYk5fkS9zojOQn0H2MKPfZ6u3
cAV08QfhLTgARhevRX633J9BmfxBJ2BlF82DRAnbaHUn/f55QIdVm/Db68b+/kPhDw5cNfq4ZEZd
+go9UpCm4X0cV6P41FVz9ySTtjrNubgdKjT0bLys1lbRMn4fYWrohOR3/uwyKPKKLm6KTSqQta9b
lq8cXwuQgNDLUheGVnh/EH65tT9rH7csXykivHBgyHWUXD7jNl2dXM9LH6/vxJqx2Df0CgozbZQB
BVy48w9AXZKjr/nHOd2E8q38fpsNl5nOm4Rw3IuiKj+ga4x9QPeRf9r1+20oXT0DTJmjteYunYDd
Zw46GnWOLO+cRf/sG8EK3GbSWQX1JWxuEb74XYHmZQjCnpR0zXnfCJaJI00tGBK7SPEKILkdU94s
x99J8n2R6T0+XO22dafzGD3i7b/pVAo/OkSgyDXT8foclt/6Z3wKbSl15Ufom2cjvdQ9+odwjU1i
4xP+l9fOP3LlNbtwHiG37DhFF26RCCNewa3EYmSV+bGpQI9YmSLduRuWMUfEr3vRSnopvTm7kaZo
T2Fb85Nsxi3NszWTsExa1uhfBbds9joWVD37bQluxyGpzd31vVixaW7Z9AhSDUnqxLtbTmxHyH9+
EGWHKIDTuz7AymbbiLlx8tEXIFp6abX3vUdf2MEPwOpYQovwWLabDJhrw1iBXECn0gPTn/imkuoi
qzG/1S39Cnmy8jbQpdjY75XNsMFwSwMZ71TE85jwoOPfJRTKi69J1m1dnVeCnQ2EM7xaGn9b4FZI
+KJwcbzjMkKfUQ4n6AzTX0u76gE9dPXP67uzNqHlWLy5SQMmbdoobcVrVDTqGHh+eyzzvN4I3Wub
soz65uujXxqw+0kfQoB4CIgm4f8lwoF6dQR2h0x3W1woK3csmzt3DgSIYCJRX5piug1L9TMVA64/
xXQewO10UGG1rw4chpbBK8IGNC/Q+qLbCShvtITH3dxudQGuzcOy9SyiLGdiEK+qaQoRkyIYT40X
ZIdQ5dEnV4TOqevTZF84DC3TBzlYG8Ffwz8WRXBLU6jtQjCoOzeQddkw/hXvYoPgCvROzhTv+gvA
fFN+7mRQ3oT5lENyg9Jw69azNopl+2Pm5kkx5uEd7YMaV+xS30OVAdVbAc30XXbyByYucILAVdK7
oAE4jFMHGglB0Yvjvq8v9vPGTjjurtQTiX8JgPrQPzxCh+BDABLLTV64tSVa/v5mBOLxrMpCsAOD
iajK/BhK1P+X5Otus7lsN56DK2jwP1h2C64D3RZFdWlL96s/8P6M3jAQeSVQwAtTILtG17v3SrxI
Xa/WzzWrzBmip//sW0Yr4OORjj6JsZcXU9XZMefqQxDRrR7FFU/5B39XMZokm0J2J9Pmb9WCwX+I
pm5j4da2xzJ85UwqDxoopgLkJWM6yOS0oAdLEFjtyuz+wberMxSLGk+wi0KHxAH1Yu8DGqB3XlJs
BFzXgo+iFFV1SUjf3qM9VT3vbmEIbfBbCeHPqkKt7QJgqgEEcZhHNOfLdJfkchDa8DfOeWWCmeSv
iVshIcxUOVQgYAfd5/VzubK7NsfVqIQnkfwKL36ZoLscTLHB0pFP6nxjgJWzabPqTg2oNxzQmFy4
dlFsdDyHgcsAlPI31yew9v3l72+8h3TMZMYc/olyz5NnCgR1fhM6xJ+/7hvAstzAq/Dsi4ocnW5q
us3csEejY9ZvnP2VsGqD3nRYFKAtCYtX8KCSJBahh6ojD+sh7kCcIg9OCBn7YVF13Bf2bL6nqDOc
FbIuXgcQ+MfQ+Jtjr6RznIwQNb2+YitXq8AK3mmfhlD1Y8GFMKf5WLZp6H/UUWv8IxgihuxQSndQ
G+u3cn5t8Bsgg0NYuJjOklmMh5H9Y4QP4mYqn65PZuV82eg3gg4A8Pl7+atC4kodAM9IpqMnauhg
Xx9gbQbLyXhzgJvGAUlbRtnFw2RO1NfPY5SqGz60O7fcxsD5jT/ieuYVr3Wa/CNreFbmeN+HFNfP
61NYW6Nlam+mQJOinEEmKEC2qoP6pi4DUO+E4DfYebW1YXAeB7cug5jVK0kM+eAAFPzI5zrf02IM
DnTLwlPVhJ6CislrjYP5aHIFO5R5BYKUNLtRXb5Lbgrj0N+XKcDzzzhB6V9kk6XtsUu1W99NKq2L
fa7Kt0I1dcHjNgdZ/grWk/RU+XUD7RoDOpDr27x2Ui27DuoKbASyZZfE6/iT6ktaxdnEx+96MGZr
kPdLsKENgWOu8sISNGp3Y1a+gGnkbmlZIEX9RY3hF93rT7z7WKXj4/UprZxcmxLTqdoQkgUmew3a
gFSxGMoBRDd8DPa5QhsBB6qLPhhcv3ylhnaf6pEBMgiSfwklkp+5M5DTvmlYl/R89PwCXtW7/CqN
tiaaPug+HTaeymuLZJk3HN/klSwvXnko5vnQTd08xakoo30+3EbBpQRSKVNZeBdvQBysB30uM6nj
sNwUens3yvp/HCqFh2krTTfeFCpvY+pUf6uuf14u/OgBP0Ria6XetRCMY732TCI93ZQsSWPiVPTe
zwN6imZvvItAgnazY68xhhUvTOVnFBwC9AyZjbvEY8ldNgZ0Axb07lbj49ZBkkOV+OAk9e6Jofyj
/HXbbEqefbn+2981bnzeOklpCQY29BFgfRRDfaYg5kTabIhlRUG4wIYjkcHBSaPh3iEQpbw+6LvX
EQy6zPVNdGJgs+/EkNCzVJCY49J8EEEuzuNc3VQuNJ+uj7K29VYQgYxUHurBp6AcKU117MP5X+3P
TkxC2oR74ixmYgWQUYCneZwnc58EbvdXHRbmzs2Cfsv1rm2+FT7wdukmgRh1D3YHFFK6ULrFyREQ
w9zYibUBrAAikkV4oQRfHp7iLj9oIKnVgcswf72+Byvft2GWkIWRQzhU3j16FujBgPPvTFhVb8SK
lXNkYyoVVP7wdq+9+5RV6Vmja/fIU3CMCx/qv2Hq/nd9EisHyQZP0rbTJXEhrpZOVXWo0+oVgsbq
6BHoa14fYW2ZLCNPlS6Q+Gq8+0TrnzQfzWkg1S5aYz+0mX90JUfVZo57LxM5fxp9UfxXUqM2SgJr
P335+xtbNjrgFUTn8dPL+m+42+A4R0m6EefWVt4yYQOIH4fCnHdf58lH9PSiyYkpesiRvN+ADKyN
YBkwhPNqV0I+7byMkC6/vBmC7xPv6D4PYWMh0zB0sCcC/lsN3oORkGUBbd248+BY9luk05x5oDM6
S/SSorm60LGXQl5h17G0UZAovfEiiiJ6z7qqPRUiBJ6cNnpj6VdOjo2BpGzkk3AnetZFBJUtGsqQ
HBxVTNHG4qzEtl9U8W+OJtjHqebgxsHBHz5Jz/sKlrcUWuDZ7UKH4PcJj2XZBbGbhBvRdOU02YhI
qSAhVWV5dG98RvOj7Lzhrp4hlBQPebilaLM2yPL3N9PSuWCjA77YFG+iwotFP4a3Qrr1MRikOl/f
+bUxbKsm6PrzWs5uVI0EYM1xpFTKIDQ7b7Z1r9wAbQyknv3KTNKlZyD9n33hepD+YQhsddiCnr/G
pAZvMFs6T2ujWXY+0opUCVTizgxfZwP9ypSXHtLCfwoysGB4Cd/qR1o7dVbM5iWbgUnVEbTKguCe
RJk4qA7n2/DyqSiDpwUj+5NpFLZA0b5xSVwJhDZUUkV947ZlFUEoS7Mvcu7r4pgkszmDJ18l54z0
W6ChlYNhgyXB9wzcTp26ZwGC4DlOXQgpxKya1cM0p/Xf10/fynRsvKQpccuVRNKzGqrpR4gw8Knh
odfejyk0Pj6Ovgw2bhArPohYV3c0L3MxTR5aFfyMP6Sgrn0Ai/K369NY+/gyvTeGChojmtUTJKHQ
MB19QL+Jc0jAtLERWFZONLHcQKG5YzqCcyaEaUswZJbiC0dxmcSEZuRJElVnB+3QyDten87a1ls+
gY4UVqmwK3qskVxHPnrkTn8feqb+6/oIawtmhXvqUyDWM4hcFQH0L4H18NznqY/CfmMGa9+3nEAy
NEM91Cq650HW/M27MP8v19S7uf7r19bHMnw6IW2RwG+mcZro7AaEu68sRGPU1E5b3AFrE7DCvZYL
GzEP8dIkWQcmbL859Hh9bMTL97/OosWjvTmv4LUeCqLn+Yz0m/445BFXsfKSfbbGbPQkYJ5gVMwQ
72HK4CuuhaHOV7RW1t2uCwWLLGOuUQ9PIP3E75OucL6ywgemvuWo717f319R/A8kks8iy54ZB619
z8dMxFK7n2nS/0TPE/jAQ/+7L+V4TDh9BhPyswFb8sJuM4fVTcTdCPxuqUG//HDOsvJp+ef1H7S2
X5YHMKjbTWkz4/fUKWWxbEl9BPv7vpsri5Zh3xwH7qSDLhH57zsty5hmIPTIYPob7uv9MMl+UW+/
/XqEBqRG0PCe+ZU8Mz3c1mjohLo3GJFk0J/A0v4wzC8Qi98SmH4/qjCbzNBP0qgYcLE/d5mf/2B+
9g+YBYJ4ZOX04PRyi1Hyff0SHBPLD7AkGjMyZfye4doJHsvuSLuQgPah/cgMuhaw0t9NGbzg/wRH
rRjymwFichlgsZWA9uj1s7E2WctTSAhTdCAV8s4Qctb3KhcwZTnXr/OkmlOYuznb5zRsEGbXEGQf
azXfALTzVQcgMq1SsZUoWjnhNgYTAnukoyUIAeNfV/eE9+boFHyrLPa+x2bcdhjdPKCWYGBADIzM
N2KuLqoo2Um0/vdd28CX7XlzytUEVPACdhcx2M9viMsvZsA1II/Ak5OprUastXlYjsBB2NdqmFsR
QzxWxH4J1r6pevX4ZhvWynGyQZiMt6U/IWri47yoj7L1BgggJB/HYEgeQ7fYWK61iVgXAB42ftW0
y3JpUyAN7IvbqSUPeQj1uOsbsnairCuAbEgbQRUCIyz+W4Bh/IBXxi5WcR89gr9vdx3Ns4tekGW7
+2Q8So9DT2IONlZn7bdbNk35NIGOIMHXhWDyYzH1UPbVm2XPlc/b2EsQI0+FNpBmxxN5Ure4awOx
3QwbN+2VE2RTEdKyIwl05fwzK/AYQq7uRoX1GIN29Qv0dk/Xd/f9OzGzEZfKVAmpSumfTcFAkNkJ
NCMHT6BbfyxK5zJkwcY4a5OxzLr2qDOF/TJO031UxXDyIXqjJvWxHzfRcGvbYRk1K7OapOPon2mS
5KcEhDKHtnf+vr5QaxNYBn3jl3RHUrcpjX+u/fnHmFWvy0sYYgKfvWY87hvCsmUJpR50789Yo4Gf
E5DEAgJQP8xN2Bymovt5fZC1RbLMmeWK6qH2/TNOV3rsFl1lKNtvLNLaxy1rHkc5ztCQ8s9p2zcn
8LL/w0GdvrE8ax+3jFl6reNoIArOAs3FsQAcB/oXW+wGK3ZgIylHSGBox3H8s+LNQ5v0h2KqvyxM
3Wpof0Yz4umu5WdWdQ2USbqUHMdIkwpCHaX50UBXeefHrejsc7hSkgU4QAQ/mGj/yR0QNvf9csuC
KaFBhQJzLeKEAETnz0gLBdVOT20TCvrjAOWHuXCQahL4uqZIMSFJ3m/8+LXtXc7UW+vNfEeKjsF6
g/GRAW4VE1m8AGpwSxt5CPvNeLYSj20aQVNpJ9EKThvEhST2iQPKGLBVHHOjd+VImA2UTBn0IubB
eCA8KF+KWg6xUwJqtW+TLQPWrZeWI4N3EMSAQx5URLcecfYVJxizLBhluTShs4LvcVzvCBDXi2S4
PLZ9tKclxWc2TnIs1AQCqNk7q6pxcZKC72aW9UM2Ts7N9QVaOUg2VtJAckuIinkwMf5lhPvv1Hj0
y+lHgVaL0t0i9VvxdTZkkiXaGWYQap5R+vu7A63VoWwhNn19Dmsftyy5zgNTT4rCS1dAEmg8uHHl
2iTEXrEAGyw5BqwPugBRuEug9oMQlvMebF9zae7awcn6jQvF2iQsixbQZvFJ53tn2gQjeGHC/rCz
zwznyIrEzKl0N/mTf+aZiR4gczc/jipt4ylvg33Xahs0KQrVuQ3U284M1HQHE2Ve3BG+YQdri2OZ
cZFNZY7ElHdOgiY5aSU1GMKr133Hx7JiCRXKGXEGH3eKLjYtCEsq1/zY9XEbC9mFxoiuG7DyrL6R
Al0Gk4+m4X0ft4IvQztyBEpzxMcIFCKFBvGCcUS7cSJXXIOtdWlY2SkshncuOic9amPSO8jfpEeo
nNWPCa4RwwDinX0zsUyYtYWvB6/3zwkU6T8Rjl5d1aits7liwv7y9zfRMipVUwST652hjwY9VRbi
YUZxmx6DbBddjI+I8vsQBBXwEuzW3ln2qDCi6ycF1waUD/ctj2W/YqhaBX0g7wxCxh4vJmw0qZzL
vo/T3396R/yS0paggchU4/OYpVUMtt2dF0Qb/2gYqDUB/4bsT4g+eXfsaZwJdIte/+1rO2vZbpo7
gPiMHLYbIvcBfSbzgSx3UD+fN4CoK67Hxj5SSHIGfE7g14b6Ahrw7hB0mwnWFROzsWnUL9nojg1M
rGZPAg3eSdZAfYh9Sfv8Bc1WG3nrlVWy4WkijLohETg+usQq6QmNzLySr3kJ3srr+7C2Spb9djmh
Fa5a3jkdyY9uzqtDmKNrZ9/HLfNNdTrRqk69cy3Gb6OYWfz/uOCu/fLl7298Qxr5WQpqMaCSevBT
pUX1ypXcQvWsLbxlt3zIPK+tDEVQxyOAQC4pVh3qvs642Qq09vst6yVTN7UpiYoMNScaHCBMmd1U
g/l339JbgbdOxmD0mqpMY3TaAzi3qO7Ct4kNv7Ycj3fqKZ5lvroRpqzKYSkoDs+0ah6SpnhKkEWp
+JZ3e1+CA6ALq6ZFoC05y36Y0eGCTsz0JXVEyF61HormPz9NvPwQBkn+akD2N38xlZcNUwxxUR7m
n4vazUV26CNVGHWIGmIivYGvXdk2G7hGwjwXndNi5hCHPMgAChbeuCm3vfb1xd+8PdRhiw6+wHfP
irQfi3L0jhMS5+ddZ8Lm+RMhyQmLAIYDauoF5f/ylHl43e77uGXrCZ0IQ/eve15eU9QNgOLTs765
/vEVc7Sl31qBRmLp4xrZ1+MYq7EPYtnhuleQbD5eH2Jt5S2LR0YYD86odc8caTUvDYID6Bd2lmep
Zeu1zKpaQEb0XIBWL2Z+Q09NkqYbUWLtp1u2rgeWjWgVcc9pDsC96UBO4GabrfDLnfQdU7fp+up0
ENhI7Z51ZM7+CWXsR523H0OUi/ouDiMn2zhBK5tsQ9Z4FI1DNwBzkSbp97oH6cjoQZS8VSzaGGFl
oWzY2vLsb2rFkXpPcdczI62P+bxPjw4wVct2O69SbrLga0YNxKMLXtspKrd6uNd+uhWnJWSJKakk
TlBXf0k9NDvkTiLurp/9FW9uM/Xpfsod8HBi5QuQThhVPHUVmMi8LvpYNmSLIH5tCsvf3/i2hEGc
uxUKo1Dm/+WjAf6et9M+gAizMWlGu8PQoefoTOQwnn8tfyP7n9cXaO2nW/YrezwSwI+Crc3c7kDa
2j/NZl/HFw6OZb+ponPedb17ZrV6KBgEZl3wHR33/XQrUnfgcDaDhHMgEM88QM2n+TSH1NuIhiv3
YBtTVs+un7SQAIWWJCByPrtjnKCcTP+FRtdTacJ9kctGlUlcxRrqL64BbRo6D8tDM2025a+cfhtI
lpaTSyG6GyET7n42rjzQQn+qO3673cqycn6IZb0cNaeiahss0zzOuMP3vZ8dy6gZn65v8toUrODL
hEzbCSCvc93hiifL4RMN55slo1yW4VaFbm0Sy9/f2C/0s5PESQwCgUO6TxCHapbODJQoNjZ5xf8T
KwKD0KonFdj4zkDrlAe1ULSJhP47Jf6WmtLaCJYZC5amaF7xXCSMqhbQTqR9XQD2ofOxUeZd2wfL
kuvJTMhzVRjA10GcRuyhdoczFcgJcm+Kr2/22j5YFk2aFmCTAllTEkVg8R7EPyqEHMb1j78f7QMb
SDaWILrhPa5BfhV8INAVTie8eOoacChd3/d58L0yu2hOQTdkZcFo2vdaeYqdRcgbdxGJVYUXxUVA
oZmA8lSjNlIB7+97YKPLKJc1dQh8IKQl/hKBZh8idDxUwtkKoO9vSWDDyzhY7WeQz2CARkTfeFBn
X9FctJUFWPu6Zd10KPNooPi6mUQdF1EzHLaRCWtrY1t1MVZj6jRABafAJQokbI/SXVR7op19FIGN
F9M6m0kiCxh25I8HkKC4IH0e9gErQfTxu1tKZI9GwWGEzbW5+FJ3C/W7Rt30uj28b9GBjQiTxO+7
BAoCZ0KCe47HLQTKH5dq+34zsOyZt7ODGaTINSDbH6cG7OvdMDyWE66n1yfxPl2LD3Xe39dIZPPY
6TELzpRCGzxyLnoOz6wBcG9xT5F7yIPgKZ/9D30GEEQDMuDrA6+cXBsElpjeKRroJp9H42DTG6A6
s0b8s+/j1n07Ub7jlDJAPFpe4mKE8AYQvM2Gl12xCxv+NUAhsAzmJT3DGcpfA5fO/VApSIAuV+Pr
M1gbwzJsETWdG2i0AJU5eYGUC6j4muqupdW+KmpgY7/G3On6CP2gZz8r5SEZSx27tJS313/++5c/
8HH+fqrqDpVsYMv88+jqQ2ogw9ANS4sG/eIQvKq2w+raMbJNHD3StahUc1PMBbklGbpZwynbosJe
2wUraANiNLaBo2Acxay6m9qh2QvpWiYeSp11u6TXYIKWlWs+RZIlc3BOvLF+MCxq57giMt2CyK6s
kQ0BqzM+1KhCwg3OpjoZXGkKsYlaWPu4Falr9HsTJ8P9m7YaNUIafhnnza6bFRdrI78M2gITmpXN
jfa9r0k9958VcrvHtpdxRqKtOs/KLtuEe6LxPdkTAQh7lD1pgSI5BXDHCUh6um4Na2tkGXPHdFi1
SYdKeRf821XDN7oIAF3/9ru3stC1Exdjw7yumTv13PVFmR7BKBuqe04V6SRUKInXfvPR/i1PqhMN
n+I5CPvueH3od6eFoS0vS71gHNMpa5+pW0X/sW4y4bECgcFWd9fa95dT8eZV0WES2ZBT/piWIb8r
ap18ntt99Tf8emtTxhBMjqKr1LMIhvRu7DJ1U7Kp23OvxNeXOb357WPbjwA48Qz8rIH3mYLwAqqE
DuJQBebI1+vr/+65xRiWk+XIsjt9J/Inpuv+u4lmf4b4kGv+64mf8j2BCINYDpYWtA8rp54eR1Y3
IXTvWyhnQIEibY4lotSuZzyGsTwta2aC9pQpe6KVH3xCycCQ2IOi8sv1pfq1q3+kKvF9y8dyPcko
g0zx56Qn0N+pp8Q15A4Uwz2KBSOgCM2Dyln3UpsmmQAjdutuOoZSV+UUa5J7LEB5bSblDaptc62g
su2VaGydZzwgPmZ+3xfTRt5kxaDtvAkPQOSL4Jw+6RpKlqlIv7JpqE5+NLI4qSEm0tYBhAY2C+nv
hurQtRMoI27ezghDfjIBqFO6BOFZVD6wqW5fHygYQuKh3JfPwmCWy2C6aJBRhFmA8LqCfkWJvskY
YJwm2jiua6tn+wyJHjBVeeTReAIXEEB5qy6LTnDA6NKIswEdqPw8ikkJeqhYggabvMposYuGEvOz
nIrWUDQGjM59RK9YOX0yI9jwj57jef5tVQai3JOVxTCWdzERkisjbj3PxAjnIkVg0KkhRh5+qM3c
krhCumHLC6+dD8vLQAMx7KAN5j+iBQanwnfIHfDRP+t8pI98HP7qe1zdN6x0xePbkgg6nxsmZRU+
ylqm9TcUQrv6QDyU1DtAFEs6DEcuU2Ieqa4heXfIEq+o/Buscp8ffc6q4hta8Yfu7EUCUNwDp2gH
/BBQCKdtoJZWfO4fugo1z5qurtznImyGGFJf5oTS0BSDaHormbY2hOWqhJ8N6MSY6+ekHJ07A0Fs
+Cv09d22AsJ711f6/TGQDfo9PGFZy6ZL8uZZ0LQ7kgaOtpmQWM7dzZrN+3tJ7BQOb4feG2hEnzWc
+6MOQPSVO5v0F2sTsB0JhM/7fAzMM3pYxElMNQNbpkxPeSi3eBJWYgaxUzcoLLszH1C9lh0q/ck4
0MPCNyASckPowlqO/+DOAJyKQnRAXD/KzPv317/oBKE+J8lhhi/dsI53L8MhpMJ+37MaTUBukkXm
OdGgHOaj/iYBYoxV5odxFOw8fpCRt4YRJVhTFaPPRAIfn6Z99AD1U3YcVFdutHSubZ7lUpIAUXYM
QvnMK0WO0BCDewTvCh48Q2LElija2npZN5e6jMJ5TN3kGfwNXndkJnJo3HUg8omLMOv0CW/2bKsN
dm1K1v3FN7OqA1Ylz6wfP7EaddbEQfzsK9bdXjfZ9/0wiSy3ICO/KZTWybP2a3GWS/I+rXpyWsop
swI3+Byarfa/ldnYSaGauxObizR5Rjf6D+XPyU00oEe0iiBodn02K97BTv/IJnINFJST58Q4vhun
EvK0h6iI8n5judamYDkIaJMwFibYkF/FLRmgZGDQC32Y201B9rUhrLsGj2YiI1pFz4lUDvpPUZbm
VYtUOPhPNmaxcob5MvSbZ4TmA9IA6Gd9ZHKqvpGi4CqKkasRUXrooSlDLuCN9qutbODajCzbB64v
aIepLl7qZEHMLO5Fh3kLqrBxi0LvffmYEHjJ36dEpVMOBiKmL6lqm5ekVlN7IzRx8gN4VWon9iT8
jC5L8sDBtYx7zUAEFPQat9xY07VJWn4hGSDpAuC6eJG+X96j7P+Fd426LaNdwmCYoeULpHDMHLlU
vPC2aONa8+xD7lVb3HdrlmP5Ad/pEIgif3pCmbz5R2m//wp/mu3iIQ+JnSwCD81kkkCYp7oz03cu
6ubU+l32ssvs7X5BPspZ04bKlyQs8iLu5zrp4rrui9P176/srZ0w0qnXmwjIuZcRvbjlIR1nhBMm
59aNs9bVWyTnK3tgZ4zAiWrSslTRExC24VHxqLqNmN53xyThMrk3Rs/cBHcxqb0njRaLn9B07m5Q
fGvrOJ/SeuMFQX8R6/75IiahZevcK4UzCs6ejOt2+UPtj1V1I0QGCdnTkOIYfM+Jq4rP4KSfyruC
9aGAsnTiRPokDDjzTklaePkNcXw/OvoTGjZiLvyU3YkpAyoS1YoAspS5CpzPeNBGUYp2yigf0UQ7
G9nfuQo0+izumqQ7RXIWUA4r0JAXm5A6CTCDfXgZXGBAbnkOSIjxio4+jEHuJ2dkg8bkoFSnmheV
ZwWoDMacmDYWqO0Uce2Vg7oz/kiaVyTAquoEdAlqh2iNZKiviylCY0xaTPe4yvevJgllcpcGc3nh
nvDcE2miLjgz9JCFB1DU1O4DZ1nySDM06t6AfRDC1Lgkh/86feqP0KIXTfFVe10V3SCx7eMyGE2K
fR41+I5+yqj3DQjvmURw63KUNE/SrTx5MNPyVoMOIjuwHn2TRybC+lW2cmo+KIfiQcXDtn1gUgUf
O6z49NyB761VJ5o0mDU4Qcv8M9fJ7BwZum/N5X+cXVmTmzi7/kVUCSGEuAW8tHtf0p3ODdWTTgQI
EEKI7defx3POxXf8xe2q1NzMTCXGFtKrd3kWXlNd77SiDR03EFrIhyW1pnViqxzru30OjohL6CIx
uYN1nlx+6KgdwwcemPWRa9gibWVj+mong5LOmyUOw3WrFArLRKm6kuisQ6UwYzG1NBHz2nsHJaD1
GQ0JKRZTbte460C4P7I6roZqXm4n1EZs26DzHHfg75jVgDFXURKtGY1qMKpcFYTNTshAjlvVzM3s
0gaOiiYATE2P7GZm8NfYmFXrj2ieR743lOAYtyGBygFlyBR2Rauq5n4Ri/im/ArA5zkou9+CDCv2
BN73m9evgXedN+O6fmgXle5Kw1hYvVjw9t11Kcfcw44YlrexcOunW9XAktybQZEei7UVySSY9y5Z
X3b32inTpbzzymoDzc6puQEeQY5ZNww1Sco51F3GTUjjVM8uDnZFVM7XDE3qIO2pZZtiieb4Zmrr
cskCALfJB4dcH2Bz8HBWB1xKhqSzcXr62ZHBDqnEmAHtH2iuq12weqX9qUlpPuPA0dRrwrIBK1BG
y/3kDyFPwXSMUPxUqBbhoD55eda7Fj/xyIz3E5Djmz5ZBtnEKev1mFYN52bMYHFY9NtwhAEQEPAj
WiKLx7t3GxxlKVc31A8gr7btd9n5A9mDWgmjRW5WTHMI+Lle0hagTCWSe1OceBZVwkZ3DdQJFtJ3
v32E9ldRk6k4QC1rLbMchKtPBfJzccjtWjypqGz7pJt4T687uEOQlMGWskxbteDx0nAl07bAn89K
wbqgSQB/tYd+Kgt1Zxp4m5G5jEd8IQitX/f10FabsVFOXS2SLmQ7o617K4y3lnvAQ4MGZ6yp15tO
eS2jiXI6Dr73ceiPiWqY6m5A/jLP3urDxwdbvi0wMfTgj1E3pH4zjZxlAqwU3KLjwg3RFcyd0FPI
Sxo2iS/hpLFRFo5xaeCAe9oaL7avddnPPM3BZY4zSTixqedPzH1HY9gfXn1H67ep9OUrmFsQklqm
o0hnAUameVn8OqjQV2iXw1xZ+oZ+Zr0ikYA49zXc93J+4RI4d1uepGJ56KCQPRvxxEJlpw2nHmSl
VDVBuTyO/EZkX1/K527Lk4SrUaSH5VoVPNnSbxrw7EoYGPHWPf/dx5+kWyyKRMGKIX7Ka7DsYIAo
7kLPH/9yjU7SLVsJjvFrWzxD96XMbO6xvXBQs4G99l85jUbAWf//+94GzgdKoSqe837yd+RYcXdL
8Jc5/Smbm0QOnmpMB08zqCnPgXPeboiDsU1dMci/K+hPrXE4zK86otrgaQxp1+1wpvxINQ9es66X
LKPPbCJ+UmzN4+Cjf7qKp4AO08F5Q3kzDbm70Fs5LvUfkqFTarfipJxUN4unZe3GjJaP4PfhamjJ
mkywEEomUm3aAGITIKL+5SNP8y/rU9h8OfFEGOjeePGLA8HMWUDaEOKWFKElg6i5TotpugSIOXPg
T5nfGJTrQZZ+9NSEqnQbbqcWZttC4i4Yu9Zd6lSde1cnB54EsMhqKxHhwBfUQpoZdht7D5jDSzpI
5x5wcuQXkfv5IHT0JJsOsvvWBp7ORmLXz78KKackcAbyCFdLHT3lkSg7EHBWAIdhaRxegnecaeac
ksBzIqKISelepjGsN1AToD+mZdaPloIYAZCmZ7IxjMoLLIAzr/2UEA7ucK5ziBC/TCHoKK4YRxwg
2STw0r1kGSn+fIBOyeAQ9jFxNAbuRcD7AsKYrEvKqbc7NoD8X0DNLpunjtz7XM5/+aNOAgJZ5r5q
y9K9LIV2ybLgkECLP0iK42O/3gZnui//RROv5cLqUONHNayGdll/2wgT7XNqbmv2t4cyPAkEdGpK
HsIn66X0AfISYWAP/jzerTgu2de/40x0O6WKS16zMKqd/0RxwwAVILqUmCUpQX+EsTggRYK5R7FA
p11eUjk498iTEKDrtnWdKf/vkSRYP47waTkgqv77RNaDqt74oKtjn1+IqGeiwqnljgzrNu9hyPWi
eUmXw6LK0m6aEWOBCw84d45OcgFYS4h5qqvxRY5qXVJZhbM8rDPMm3ceplaXRPTOPOaUXw41+FJW
oh1eSCHkq4nC7n1ZhXdo1za+MGQ+s1Snbjs+6iTu6SV8jKdglXd0RfKeVh6cozZfb7kz8eCUaD61
3cznGFJ/ZED+7Zlix/tmzNQUvwYtv2k78LWHrr4kF/FnGGNETr13yGT71brQvNhl6ie4fwQRksHe
E2SBW9tqeWYK+Gk+T+M4iA8hAhreK/ADwbmSQOeKJGKWefdf//gz0f2Um+4awG7K3GGEUqzBVTPa
W4bSFiJrfnkNEuIDMtYLc7xzy3wSO8Cn7/xqaCja6FakVJobqbGyNKS/ZJun6Hjd9uSS2Ne5fXlS
LmgoS8w1xmAvgqj80Q0mes/jeLn1JhpeyOXPPeIkbEALjfpR5KYX68rqjjgLeADx4b+ARElfkiA6
14I+5a+XI1LVCBL0L2tkXlcwwRMOHsYtbcHYRIL/wuI8GWZs17haw7sBlLav98WZ+4SdxA+o+XlG
N+jmq57C2gUGpWrNOGg/GF5DKtukntKMP3z9sDNb45TkbvzWy9eoJs96btrM+RQOsoBXE98DMIxi
WOlN4dNMwEX7+nlnIv4p7x2GRejaoBH3TNoSSP3Kg7s2PvzfGaXtwB6HzuOmoBPc+45b9OuH/lmW
MyKnNHhL89H2bTy/YO6vWpKi07YAHVi2YcxsEg8O9XkuBxLEGSYN/noDl00t39EVo951rWNdjFmV
m2qJNguHM9gjpFGR63397f5FBP+hrAhOchSwztdGFTJ+cqMs7YsIuFffQja6iG5XG6LTgO5H4/9A
L9ZETTZ15bjmH2rs8UUOY5Uja1bUOb5mU9VCwgFIkBjLGjb6Az6O5fRWdnEnbdpOBqZglvctnAJC
F0sgmKSe0PQ48CY4jqprmEp6V2UDa1GS8b4r0W3LFUHjRA6Fp0OoQMmR1Rm8pZfx27wqNMZyma/m
JS/q2maaOA212Ep5OJDGh1nlp/JqSLsneYjKwUMTqKLxM7ixEM9NgAs7qou0oj+SEiCaG1yhqqXm
YyIi73DqhqXLyLpS1idUkIg80wVvauNUlC/RnoO1SrcKJna+3SgQk3t82bwQrcqaitPpkUbRTCEe
Bnkd+63xhcQEEejQVbzwoxn3S1SowHuzvJKVSpsW5iFt4kxNB5dUZAy7x7wFdiAG32AYg+s5gjro
99ICAgrrAKMKvveioVB8zxcPE8msHAEPxTfNPeivoj0Vox/aGzgcLZkZp0beo6krKcsgpNLQTFk2
hM3W5yQwO9zl1Mo04NDDvdLVMI82GVo3RxAajjufAbkgpp5vQFAn+a+vd92ZKHNq/sNJxyZ0Gdrn
RShIQCGMkXbwgFBxzx0cVy/s7TMZxKnbD2n4UlHYET+TECoLCaP10MDXt1fxhaN97mec3DbQtAsh
nLugZQEM3LqvF6970M3S3OhiruZ9JeCx/vWCnfspJ5eOWpYWVBfAEdiMjvZGqsh4h7ELRn7hAX+8
1SD5dBIGDKvZakvYFGDEgKXyILiAWj9I4stdnj/+Bjzi+Oj/mBlZtKFVSAjZksmr/HSp2rpIuhK8
ywu577kHHP//fzxATJjnMB8EaaXIR6PQ/ArNX/IH2Sm/D37BzPT8+O2HKt+rvJ22q7ukinlu9U9e
LwtmVoQ+BNcoXvSmETP5thaTl0QrrS8Uin9M+LD6J/0ICnMI6yGSg2ZftQlfIfrS91cl0zd8aK8h
g/T49U7945nAc04SiFUqjulUCd2ygj6tc5Mt2tzmBdnJ+FKz9s+rFZwiw3gYca56aJYJV+7NSu47
12arxzZf/4JzH3/MVv5jG7GqoK3HQRyfWqiWoSMPgzCR65dwUuXfRCYWnFL6MBowxRoHQNs7QR+X
KV9+Y57dXaic/vyqg1NQWLl2pOjAMYfBib0trdgekdCwsUTnsE8Cd0n8+c/HLTgFe6mWe3QEcHTL
HOhRmqIRucKJ868Oc3CK8RJtgPL8KDWpusL7kDTuMd1g0BD/+iWf+/Knobuz7Qz1BwhnAVMh0KTZ
FLCP3X/94X8+A8EpqQ80n4WFBEOWyF/vmVMvsPs8iC68msLg9etHnNukJ8fZDOGqYdcMa7COMVgk
Ba2tDqyKdJT1VYNZ0dePObdMJ6d5Cge65nDM2VJWfkJSvkla+At8/dlnVukUwSUw9gtlMf3vNiVE
76A5uTUBfwjWS7n3mVU6hXBpHwDxqadgkFlZ3cG83n81oqebSo31pSb5uZ9xPIX/ES6omaoGLkgQ
04qmR+g4WbCZj7/iqKv/9UKdeQmnZD5WYqApHKQgRd2su0bP8XNR59Hf0ewwofz/P6DsDUi5eYFg
VBlMf6PPcG3/bpeeMvh4D4tkDNRBDo30u45wykQJ+ls8g6f79dqce8Mn55iZSkexxHWTL90N7/3d
pNi1HcWFk3xu6U8uZsyGvBHAcrbti3hKdAgtuXyMLxminwnUpygsOba2mUpw4bEqO1d0N3RBp7GJ
25tjlB6HvruwSuf26MkxdkXlpmjBMZa+9y1vNf9ogClJZrTYNuhy/p2YaPBfwKycRm6AE822DIM3
zG0/vWq6kFaceRGnqCzoZcFQc4CL40SIShmDYnXkl+2Fy+bMizjFZA1+U6rpqGhp4vI9ntX9tL6o
WNy6vHJwNPCvvt6sZ17DKSaLw5KpnDtQTuHQu5vr6FdA5I8hLz6H5pIu+blfcnKYJUdCTY+/BPnQ
TRCDUEmLzyP+tmt4Vv1tjnSKzGpq0CrGSIZbVIYFgE4YnsB/TGZ9HRSbrxfr3Bs/OdlzMfsa7X+2
BXho3eROfjaRKrZff/iZsBGdnGua6xpb6CiC3kZ3ahKfdKm2cWxfvv74c9/95HaeyDgUIkDY0MBg
JE5C7nb2LnJQzr3jk9MMXQufrmhtbGG68R6W9rhbOXQQEm70fUz+Tm8kOJ35d0iK4ihGdKqK+hns
a+DWkMKIgrx9vUhn3sHpRL6ZCgfyJyQuydBgxJtrsRuC/raO6ktmgmdew+lAns5TC9Oqo/VrS1eA
i8Ae6Uj7/vXXP/fhJycNzV9AXuzKt8RBlkOChOb37Nffffbxmf+RU6wKtubE76BeGpJ/cp/+miLr
p19/9rllPzlXQETmZYU7DWn7sgPt+o0a6CzCz9a7EEzPRLlTZXVl+qi17Kg9bNxHAzIsqKV3ee3u
xoL/XUbET87X0XthshqOXgzZS5az8KX2L87ozn3/k+PlSjrpoIAo8EDcjSHLdvVzOG/51bZW6kL8
OXOE/2u47g24WXQPFGcXQVGv2QrRqZRScxV70cM6/p3KfXA6Vp9o2Y+2RerIFhVlwozQ0Ywufbgf
/NvD/q/uMQtOkTvo6TYstBADTFAMRj8bv+Eqo3YS09ZWS/3ASeM9CdJEPVTw3bhA4nKBhNQ0DPMP
9HnJtyEyFP8teFhtaHDsPWIl1mHrAFgeoHRXN1uAQ/GOO+i2WyaKJp3Czv0mbQwIDywT2evSWn1T
Vu3YJlMBxhvwp/xgQNN5hCJCG2+0jzLeKLBcWA29fDWCOp9GQujvQd0BXyoCkvTeHKuEE+dudKzI
d0pLvZ+aWl/B242ZnYrD6Vsfd/ROGNZ9tvjFXgZF52JKas2r4FFSEeTw+JzzIGOhHM1PG7dO/hK0
zYtUQoJ7STB6ANTbKkAIYRsCbZGN5KPb9dZFT2vQdi8NJc2tYXF3KNt2vnal8P/hClNWTWq1lXAm
ChIDEGFKIOPZJVSOQGGqSKO5abvuiMrpFmgPyNGXBBBWiKEQoLSGDaBn1XdXO/csaQOlMDYpkfI6
rAEyLNe1xLw99gDopWOeqZmPd7KCZtzGALEIikVD2Xoveob19WD5APxaqOYXOQTDTyCbMS1XHSgS
qRwr6IBbpDev8J4quiRvJv4h2ni95h6j+Q84afXqlhZgNKDtNIYbOWFpMXBnweEIQj3AW5BiGOOz
78RfqNl2BQYSSwBhxaxu1344NGStr8CapCmPlbzWtGMu40M5jQlkbqTeycYWaiOtheUp/hwmBBzT
i/waNJFq71UjENhEEv0KnUMMxBeG7BtNpLlhqe8tbfjaB0bSxMxywLryus0M/PWWJJ5i8Du07A0I
j2jOJRYoyyYRfgQlQK+j8HLz5+5WL07sSt9GEqO5CWKW1oTxY1NplDxEDXhLLZOsShWgQctTuejp
aXH4YouJynUPJnluboVGwyalc1m0GeQqHOR7oxpTGFIu8lNzCpGBiOYAFA9Fs617/JNiJKMwPGAk
2hPqrUGCVTWZrbSjGRnmwb9qRwvMtVpZ9dOD+qtMqO3wJbUf+x+E5eybxNHsE6h+BYcaCPh5PwtK
ybOyQRBsHDYf35CRKnYl1qEMNrb3pvuS1yDA54Go3wqvjap97Bb23fThvLdhLz+hZMu7J4oeyxON
qskmtq4d+akhfAMwOURRhmRZPfHbiAD/amQkU9GZ/sb62F3NyrzbIvL1LyCt3Y817+sbAIHFbuIB
vn8vYZ5JByxQ0leDfkSmUoTX8b8j7LUb2sMQNOxTmKOHS8/E9YI5T+a3nc5TaYbpm6z6+kHKkf8z
KF7Kg1+O/s7JxrlsMkMdpCBho5OVwxAWyTqgQWsS21j89lZTu4wB/NY81jCwB+AXf+kaAtH0DsGg
3MaUjldkFu0VW7XdorEbwJ2xKPLdBKmnhPbDAlCLPzbPjZ3CpBQqR7cdcF1+6LSt/YeyH3oFN8IO
YaDMQiX78q5jDTfX0mj3u6koWEgqmMMia2jlZBIMcrz31bCUmczVsl5B+sdK2CHEU7+TCzjKSQ6c
8qHkA1Yr0BDjyrQSR/ufqhyejCEcQL6wHV5lOABNVgn1bRQqav/phMLej+JGil20TGY/61WUVVos
vllTgphyC6D6uitotUjoe1MIGqcLfLx+WSC4/6FxrB8cYMYPDQ72kyjAAE+Ud9x+UzWq37lGiCUk
KOQWY7waXxN76YVDhPcfZ5dqB/Sq3efw6soIhWXyK+5lcDnggjmGWXNkYNzmiGsva3DcM13et0dc
1VKtVz3mSfOOVT2xt5gEACZtYf9isgIerwb6iATtDc+1ZP6lyim4BxZ9gHpOGy/RTo5ivBMynOCR
aA0mhxi53QdFzksoNAFVA+iTaBeMGrE5SOh7cdpAfeIZhorjmJQDtX3SQnf0JtZsvOIrJC8cKZst
WkS6z+IQ1AZwdFn91pZr2G2mjmKgbjrred/KuLLuPhh8QPo1+tokJQ3oFWBXDHEGeO8w3ebShrc1
QsC3BdCed4d7bwfYIpD1POpswrq5fphKTW8ZZ/YJHHPQKTBvLl6UZMGOT6V551XPH3F1AX6x+B7U
aVc5v+QgxoAXETUE4Jd/dQBmBg+hO1DW9VolwlVkfaEALnGDYJQfHyX9qv3JuIfbM1pmylNS50eI
/yKCe7TWML7HCNt7orzOyZX1ogmkF6gWmnor4CHTbTVmw3Wm7egXt1wC0tDUhBLwLTyBWFpG463y
A7QyKZh+dt/Ffa23aMEXb/aIoHJ7FvdL+Y4cE7p7NSDv4RVoiF301EUd5rVKHtFjeY2tT4vQ4NRE
Vn1rmaF3qmjqByhus29uwjps2rLw538W6LJdA5MDQYLYRJ2bIN1jhuZdYvf434wv8K00ODO/0Lfv
f3k5TjbgPXDlogtGzoFy3QapC+TbJaqjawBOerwyOhYZJvjjHafBEiWaVI1/B0KQD7Ns7UIK33kF
S5dcjt7TUgEXdN2rhf+woVd+p2OLWXMH5eJPHi/t97ioQKq0gKUvaeRyumxnn9Nr4c3eO3yvcBwb
7sL+WsDDcIKE1ahvBkPcZyebhaYh6TBkRiq1kjQnCIc15vP3cIU2MC3zFloliAfHoTmuNT/Fuh+5
SzQPnqZ1xmXEdahCJNmWf8BD0j1HFntukWAkJNDkqK483G1Xk2b2IwyBhkmnHMiNKm/IkHZrKDLe
NaAXFFHMt11swESpgnxoURVASUr3GrdnHBe4qmVMgquhZBhy+n0LLFLpOGb06DWAFC0byX9NOYII
Usjc3jYwdn2CTpT+vUgEi2CGdeAWRCVur9cFANWlxEWUTIG0Mlkj6CRDtpTyH1DfMt01G2u8t8mJ
xUsB0gQ5PulpzQlPIdJuCpUQghssmV2JVUcIUe0tQhI82KAz0sJB2Cu9GFpqcY1AfmshUz9kQWTx
Sn2M9ee7MeYgqA34imu2kpaL59ovzWGa+/ERSgkryVYM9uwORr/2Va0j6xKNAA6gIeyiNiocfZXG
cVeleiRsewTJ/AjV2tytrKxvMJ8t06nhxQCggMeWRAYVSB3ccOPtjzwjnfDZDVUyovtdpAqrqpLa
zgHNWtHm9aansaFXbcTE1TzMy3tUd8ubDiufZ7JyJpO4HFmR5JXsayDSWrPFynnXTazj+ZojQgLe
MS9IwQ0GEPe0KBEnFTJOtXF1ILC2kuNyK+Zr6oIF6Ku2/uy8gD5YILkPUMUkN7Mo/IPRVVekCKLV
LfQR6ofYmwLQ7MhqAvD4cT1PeV2wJKgtAvgYAnqctjD8/iFLHoOGDdpqnY5Q4wHagQYImqRnWIwI
KjmA1hhPvsMcQns7oJglS0Qzym9D4RdPcGpWjxGirYNG64oeOkENs6Z5x0CUWnwBTkvIuy61ucg/
aDe6d56b+kMQ3d2Z3OEKlYYgsNgasv7bYQFDBsn4+mEW00Zp6XtIFB0u8gPNCXA9JQG/C3XFcSMJ
r2/MvZgbZZIxNMUjVUX5UMljIQMbI1wF0DMUbcqC4xQHqhd1uG+XKG8SiIxhFN8iyfxh5op/sLaf
voWgdG8VYC4fFOqknw14klsegHcPSSfkxsWqv00OdHsvWoYEZL74vSwi9YhiWaaVi4FfkxQ6AyOw
9SmMMDm4Td6KtcanIUGHfgtOCEhvr2UN+Ihux/kfFDQB0L9CoaRomJe/SahBf9ARKMo9D5ABg0lU
lchqbIfJvkNbBz+motXPwuKr6m5YrioFlrZaO/Dj8gUYbxnqaQvkyfAmZh2+ug5lIHg+3jVD7bb3
TdXciVBWz7Ie9JL1KGBTNC/c80ThCATVDryzFtJYLvdFVpZDeBuVcOpIFzOPB9tovQ005CDLHv4j
4DDkWTm3K5xgOqjX9zA+mDPY8/ivBfqXCSqH6baY6FqmfYA5i8bU9KVbwdIRFAHvONXOuBjw121A
wP5CV5LeLR7wHiBhGP7AXIMoA0rnuoPpJJ02rrX2DhoYcwUfxxCAChLDgtIFcf+oTIRDH3Zrc0uE
w6JrWZO9as38mgM/dGXiPsyWTkI2wYvHW6PgSW2oNgdkLSqFUtf62Avo48GFSf3we5LvAOXEaucR
Oghgw+rMuNa9Ad7T3+Q+qirJSfTEulb95MCexWkx+OYKxDJ+0Ea3h57o5Y3inYITKdZrYA/ye8eh
sDQAFpeiNVRlsmtbSMKDbk9K6d4psibAA10HDSpu87XeMABh3g3uvSrrYftAs8oWZapNPRwgLtve
omOM7eYW4MOSpkV80CGKWsX1/Brn4bGBHNRYvxkcxmsWWOej+w7DrUZVfOeTCeJkLfgf77zkJPGR
7z9Ik4sEkyQ0TwgRVwuMYKAerQB6lxztuDSnQnCUVXSq98tAx+8mMu5TT41FCi6bfKM67DEGMnaQ
AeHV3eaYZz+AqveDagmroKjO5d5p3aCMnqPgHqezihNKUbM0XWMfJR/qG9zIwQ1fwvFqwPF5HplE
eMZErQiysgtXjCpiMJiBI4fGms1wP3gu3KFcIl6ygKSlSVIXpAxeVLF4BhTWipT71je8/TEwtJ12
0vOskkjupii6QvmLaoNDf3vOxCzJd4UhxZXNoU8LJQRa/UOJbXGlraP/NPg5mRNPzTegOsYWHUqD
nYo8C15pDoKmAsJMQ++hWDa4C5luhqmBhk/FECLWvH5r5mCuf7vJB/XXEI367lgMVQl1ptB71sPC
/BC0FIctJkfSZVXENkerW+BFmZZLdsi1j1qF9tbPf+UdVeHORU3BUwHWaL8PwNvUmadd0B4kdDz2
HjwHjgKrTQkh/7E7ZpMhcm1riSueYWpZoSytW6nKZ2DAi3KEA0Iee7+hVTgWm5L5Cnt0QOGRLMVU
Bq+hhxDAWoK7EeUo8EY6yrFM+VJU/KGhA1IvhF4XHhhCl0WIhlRgpkKPPjKtIv4B3xmUzSmWHzkX
1aiLriGU48kHZBdxxHGB+vrbOCpgCRWfI3ugnEb+ldU+EhqhWqczOPBM3i2HowX6VdCgjHc9JX20
n4Q/RAdWrr34BqHiY6wsJH0uoeV2dOupcbXDGwgrkM/IiLc5dkUNo9Zowtr5DUrPPIomgEG7WLVv
qsx1dxuLfnqCLzaSc4jUdHR3DHRmb4th8rZQSFEymxa1PJdrgLSfU8b1hq8QQMVngWW/Y8hZemBE
ROxB/g/bOwnaon5aBqQ477SOVvHQ9GH7QeMKx0Ejby/SsnBVsW3AuidIMxA+7xrWgFs9++2EecfA
6S0UqOrxDcepKTaNJbza45whDV5sC9RXGfNR7dpJ84elA6wUOkEoQ/OphOxCTZpjvVHqNt94fIDl
dGK6aYAJAFww5AyllHCie4bZpc2aRo3TDx9vZUwp7/VPuhaN/xEUwcSuWRMU8PXMA4pJtHe1jijx
ruzEAIlZelSo8NIuCIT/wW9K0LYGl1oNYqdBn86QZ87k0zVDpDeyEQgbQPLyOq0CivR06NEFSCD4
KVqeOC5qSBNDDDnlIHndWVd1r2yw6E+JEIFZuH7ST0tJxAtAlSItUWDvSF6SfakVvzoSWtFidhKd
ojzn/bipx1re+7lXF5tqbuWnhcQrPGPLeRbxAfxmMInaut+gysAJFCpEQTqC4ZTakcQ3IcCtFVL9
oiqu8iEIQd5GgulvphXREJfjiqYDzc3wInu9fk6EyteITUPm2dDdBETJ7SBK/7Ei8Fs4uBaKk05G
kDzkDjjdZfRnuPGVMbCUyEqDRARhkLIWd1s+I+gkuQoHldYR7MqKClYlkFMAt7u6dki9653wCaKo
ndE3RJ0CM/FYzXHi1s6VGxsiKbWI2hAPwlj0AbVueDeaQFxJaA8gbKAa8IWnUX31tk+drnxUY/xI
JScRzxMMG/DLcoeTT9kc3pakQovBN2JDZjL/AK62+shn9FNjsC1uVng0Fdt/Ld7tGqKSbGrDbxwl
+mcBhbobf269dR+gV/1TdAKlU4TctYYyzDZmEdw0esdqnAIasjohHorZa7a4AkIxVKbAywfoPcJs
XMR6fWAQuO2zfMzRa7G16L9DuIptTF1wCA6XaIOD52otOqZR+I1ZRNZFjARoADoetNei1SuIcdfD
ggaAMPW49/QxA5l6Zbczuhp7XOLd3WCqGLL94+Bd20ICkjVHNWo0iXjw0nZ4xzG6mxtEo/ExRyjn
u2KA3V5TS3dcSVzKXhfBgGcA48oKdJ+SaZXABy9NEX/SfI0fRN/WT2xiKGk5uo9931Tf85X7P1zX
osBHOx91Mu6/5YB+BfA1cunR8DChQU3Ocjtt/dFG7zJWC4YBA/IE1COvHQdnCLkChI+gCYi+Is64
vPcgY/FSCohhTmzOC2gNB3L6x5cypmmAbOXbEIf2lrIof4PhfZDyqSYwXLAEA4Sc5e0uh/VWGjQU
pHR77K+rUgc6dUOA8OsCjwFNPhTJDAjBYxQuqk2Bmgo73GUSmXYw/A9n59EcJ7OF4V9EFbGB7SRl
25LGQd5QtvyZnDO//j74buS2GKrYqbSgp8PpcM4bcg9H1zpWvCP+Pazp0tWg2GpJpH9HJCP42iJ+
4e91hSr4bqh5tZlxH1zZVg55PJtayDqdTur7GI+RijolVdSCrFdtdSfEaJ19io6DfpicpM+PFjIz
430Kc0XZV9QGKrTuFC05UUQZnoUa29UNhuYoQsDeV5WbEsdccmW96n7prbhLv4QQyuIXhFuVU6wV
6GMMSZx+qBNfQG6m3tEnIe/+xhibj6GfO3ulsgDT+2Ecvw6IoexFizJAgKZZfghc3hDQWuJT204Z
9EhLcz7rTS96SL/cSXYtshHIURpF8MhemTfHaZha9eg1ej5ee9znJo7xqmO/NSZe0vER1QHbOlu1
5pc3HPKoW2RNWGZzdnrw2DQ683OTxdV4UuKRVEOkI7I6F3jIxGTaLAOcuabxEZE783PtmdypS9tJ
j5XjExPA6Iudr7qZf0SM0OYMD+f0kRiD8tafqin6XSeT5u8Lp+clTGJOq384bVP/UF2/vUNYonyB
E85hmxYj72WriNqv7WDVvHia9leKce1r6HnJh3oiiTsMXBi5sKsxPcCNOp9IJA0aimPK6Ljqx0BV
GuOetGT4ocyRQCHdNSBVknFgaSp/4TBdf6rGnpVoa+K752ic9UjNuL8CALKnnNzmQx/NVwrDTD8r
NffOXdm1zh3rtoeXghEOl1Z9/J3hXMfKsy3KMZw8+Xc2fO41pdUmZ8XnyDnw2lKe8iojd1f1NbUm
Ky/b+xpfEmc/os6mUGsvimMZozuxz+NcfWr9qHjK+iz6ZpiV/kEv8BrZJ7hLPwdsHsUZAX5I2A0X
t/Y6iJC9afwGOtucsYnq45gY46MoYpLMqWOpN7OZ1xdPsbTvFP+mp751oTiWfh4fGi4fxnWGUsU5
KHuRkCbMGsQHh8ZQmxuU2+rQOpTTaL+gas65hqMGJjBhpHcl92jDYYR4AR7A8Ydc7LXKru5MX2+v
SmWkFGFS7g8OcahH/fWYGhwNBTvirs0K/HV9xZzuIPvY5oHMlDLuKgtjLtRVot8GVZkvo0BrZhfG
NS7yGZevF5xJLYjtpg5fzeYVez0GaXSdmngzkDGybigMwZco0eb52EadkZ4CpUJ3RbEh51xREOF1
VECrW3NyWEAbyORlvC3HCWo0eFU7p76GiUYzhcZKxf5dHpZpWHMl/A3cQHVrlRsI4t/JhBaQYSen
mBTe7K6QWoYNUao7KdukJGhMwk30mIKOaWQgtd/zMqUWZfTjS9LaPMYvAxwW6vcyWdnMMKJg6q0T
plS/eQcfeqX+ZrbO9Xr5fmk2JAwFDwBQpDEqTbU3fOZeW+y7ZtU8fgkbIGGTUMKZ/GhA4QkI0fe0
jWfbJS4n8LN2thh/9HZ4vDxQS72QUBR1kCV14eOrkebhIfbqr3ZjbmG+M8kShmJU2zLsBhd1JQ/s
RzofMZwlDUUYgCArq3YByPIPB9kSSVJ0gGQolbVH0XPqh1OPDuSMRrs8QgtLSeYg50hdBDlUWbxr
2ENSN32Zkb3UIO+0tn2+3MbCLMg05DH0vagpiOxwsu1drfIEEKm6QvNd+rgU2Z1lodRVkkXmfdfs
c1RibsOKlM22ny6FcqpSV9e0wTqpfnjtDVwch4yE/+WPL03v3KU3mxKDXJM7MsTJIxOxy12YMLXS
fCs8Ma3AMZcGR4pitQD8VzemwMfcTXZx38V7I4s+X/75S0tHimKSHtWAsqTgaNd4hJpcsgF5uqO5
K6Az7i83stQDOYKL2EmynPJlWHs/So+8tJWoGxkYMhW4VqJMFAAATnk3fm67eXaH0to2uzL1N21x
O1YFjKeZfxF7UXYgZ9LtLLPNjpfHZmECZLLv6Na27ufV/3++w842I8PDNr8vgtzbtgXJ1N6+Ts1i
TDkH4nQmVbmM0djj8K4kq2KkS92QIrjWCtuKoL/O9c9P3Tgcqir+ZYJW5cq05r6ycOLIdEyvtrXa
KzvszOsEdwN979jeFw/uCuIIBTv5ymgtrFaZjxmbjhOFMawnz+yU/6zYzV71zN+kmWqyLv/eL+qg
C0C/zAPljlSrsvuZdJZZ3afLy2npx0vxrHPNr7DL4Mh3E3JRKkcyacyf2z4uxbFnjLzCU6IhtDAP
jMntH7T50N/2dekwrlO/xfKEr6v18OgXcBjsCpr95Y8vbNOyz3XoNsGE0ZBxKsGn7MgVNPsSPOZQ
8sflFhZWp+xZ3XfRpPrJaJ0q0d9NBmkezmH04vewtq8SZSNYWJ+bf3PeGCL3eydQIC6mAIgoQ5Q7
Hk9rX18aJimMw6qwQFWO7p/NdAacp7b2tcm3zrE+t/vm14eJ3ZGKmZwTr8Fv0EgSihD2mhrFwh4k
G1iPpBMDNLn4eJbej2F5L+abUMHDPlUfL0/y0vhI0YsFqDs6QClP5EiTA0DYfhd7aPBRklnDJS9E
sGxjbXZqa5PWNU7wOEEqVmG9C8xNuhmmoUsRTGY6chzwjKfQcMgpI7+vBtfYfn1ah9suvNJkK2sK
oNQHTVTId4WvfPKc4l5Vsk+BYf4q3Oyg+hEZOW8l5hbGSnazZmcjzVpXnDC+FgbXFJjq0yTi8+XJ
Xvr63MM3i9Vvxmz2pnF4eIwzGBGf6Yw85Gnb16VAjhpEgkpz4LdrVdwdC1S/jnagrpikLuxGmhTI
eg1oAtkIaB1p6pzQa302hvZzURlHkmffE8NeOW/elwvC+kyOaD0PYpzdaKhTyMrF41XfpKei1P77
f2PFfW/0B2eKPhoE4pRuozXIrlBpVJIvTCyHYxTJz7ajJqyNcb6NTyf7QYXCKyZkJCG6u5RxKQvZ
h8Jvw8O2mZfOaGec1XJrIjxUm589KqQHzdlKC5DtnxCItorAEsYpKrt4pzltsncs88kPDGxszTU9
lqXQkM5qKytEPiEye8I15rMo2QbBHa0ZsS18/B/fJl9tsM+0Zu3oxqI+xHuh6zcy9GSTJoG/zdTU
Pn64g30OIU7upx4gzaaZlU2Z8t4i4+61mDWWhbkLAdVv37tVKaQjykbp1BszUwtoeVilV02ZhYAM
9FubutnKRWnhEJXlL0iH2wDePRP4vfG1nG/Vcy4Bo91DMOhftw3TPPFvNlaVEqnntilAIABiRy6U
/ZURr/ZgaflIZ3RkpF1pllPNOGXNp8GYhnu9ytf8fpa+LgWv1+CBMpotXy8146s+VtVdp4AL2DYy
0vmsjirC9Ch9Y4iKE90Npbnw0Fqe+uXy5xdOBVn1wox6ZaKcTFJzclGtRGr7MFr4n6Fm+hOVpx7j
0mLt6fz+QAGj/nuSeyqdIOhM2vIT3ThkvuMeedueL/fk/WWqy55ISRI2QU35i9Mzcf6zgaHth9gA
0Sy+C8VYOUTfv8rosv5Fo/rT5AplbqSL46OO9AzVSu8D4DYfMPrs6kbi30ziTYcaZ8vfQwbmBasd
oRRcnYBR7cMRuxjeupuEf01dVsIYSmwAm6wpQU2i1GfusDysQMgPQfH58qQsTfn8/zdx7XR4pGNF
wHg1sywaVU5Q8dm0kiR8X2yO3y8FtuePPECrec6xFz9SLdqnvXOqNfPODtJPLjfNbnxwCnEHNWlT
7g2Prb97pGs+0uEqOFHAAfkVlRM4IYY1Hi+P19L6kqLd6yoeXA62ejtfB1SmKT8JmIMyFHdaUM4o
Jf0KsM23y40tTY50ZGOL0NlKFFe/1LQddlbAKVVSYN+0cemySoZZQiBIuq76lbmds++0/CdcVuOw
6afL+higiwKMw5wSOdz+m+mAp4tcsEaXP/7+k053pHs4qTGwroamvIZNlF9FLRbUth1710Ghu2uX
5Hm5/Ms/1B0psJNqLJVSdXw4Jb32W5ldztIwOZXWnJ7JUZLVIxLSo9kce6fZu4Hx1Z0KrPD0fEVr
Z2HyZfGMLordfoQg8ns+Xvbg58CaRHG4cu15/1jRZf2MfICMoFp6+Aqh8pCQUWEpfKBkc571IdY7
sdSMFP9x27sunkbq7zasb0alfVYV5yEcW/wb0v2krLqSLw2WFPTYfATUhKrxJ6JpPlV8l7tPhYXE
5fW2cHLJahpJbk7h2MTmaz15aNshXAdxDQxz8FFYbr7SyFIXpGAv1FGESK9YPxMVGHpfZa+ILUQr
4biwbcn6GTkOH7Xb6srPseB+brXaXunSJ9fKgx3la8BdQbevTXMtsbbQF1lTwx/KKkjxqnz1YtgJ
Sv8DOe962zjJihp5istyDM3nVWA21xdDvW/A4K6ExdIPl6JedUxHD3GUelWNAq3I+VfjBbfJOckE
SfH30RSWpabobme8BkFKDnDGWaNtsbJjLf30+f9vTvIsGsaxG/npExlk+wBM33URfMvqcBM1Xrel
WG6FUGwdG+BXZ9SMG1CziNUB6992Gsm6GahaGb7lKulvJ3ALLmgg/2xt40FqS6d2Grm4/piV+gqh
u/mRCK34UAfCWbG7Xkio6LYUukMXmNMQePFv12keuAU9oHfUHf4gEWGshfi3eQ/WUD20pV/uhsD6
XnbutgUrS2mIMTPVfnTET78O4U5EIDfCFjb85Y1vYU3JJHwEUTO4rJ35U8kjE9n0rNtDflu5HC59
XDrFAXhPzpgX5k+q9x0CbwPOOlW48g5Y+rgUyDo6gWVb5f7vMQbju0vHRP9qJE1wtW1gpEhuXHUc
valyccJKs103WBpo+/B128elSDYC4WIDJMTPACLw7o8VdVoO08qczo+5dy42QgrjKZrwboQl9rOm
urLLHPs/oQ0QW4z0Rcfb5XqqxI03TQDm+0HfFtyycEeRI+XQCX14LTDbARnqT+VNVfGCvTxgC6eb
LNqBnLqRm6oi/ptzimGY7UsEKLO+f4gwhk2a4hZo+8ouu3Chkc0xSqdorajum9c8Dr5XkA2TrDki
OvvkkhAey27lmbFww5VVPOzK8Ke+T5tXFwm12wqyxZU/CXA6SgeK4/KoLbUxj+abA0OxVBJSdj+Q
zcl2VTszIb/r47bDQkaViTYI/aIthqOG5IQPPx330cs/eyGyZUiZIuzeGtF5O2rxR606NdGXDd9F
TFs6I0AER0DRw/y5Nmzth8/Tonqyi7LtVkbk3eHm+9IhoVO/VM3CKh/NRAVCXXZFF31wkwS1tMme
UbyXu/HuXdVW5aop1NB2wLMpOPdZ3e0dgO5wABAKCeZ8NejKtYz4uzFHO9LqKf0hjpx28s9eqTR7
APB3s0VIrIK3IEsyi4cgLp2C+r3crXd3LZqTDosWj6i+VNPh2fFwLVDzujhi5TM7seevKF9QN9fG
4sXrDPUGUsnGRucxfhMhaRN6XRBq/fNoZ9V+VpQWGBi0Rn5fY6q4hxUDBDi/pZqyopG/1Mt57bxp
0DdaW/Wrun/u25mPQoN5gtSBj6hhn/jAt2xtb2NTYuW8Py4P7MKylCuweZl2VRbZ4dkLffuU+p56
CzatPUJUULZkZJg76cTxwpQ2Ur1/Tp0muu6htH3AjmItI7M0ZvrfY4bCbeLUldM/q2H+ipjlnzkS
A1UCtUleeUKdrNl1Alejw+URW4owaaOoofiGZe+kZypk0Y0ZQCLxisq/SSxqKpA+1tpZijBpw1BJ
gFOHK5pnAaXlp5/BwfFKHiSpDg4IULF+2wfqdWYQcZc79u7ZZqtyaVYflSDzJjM75z3ZX56j6DHM
8awCg9xXgvSj25J5vtzYwrrTpP0jR3bA5gYyfPScKTmowYD+tem9JM4qinOpO9KW4elp0jroFn0E
Ih5kP30VADwQTstD3LGvQfdjDAEiYyYCOo7prwziu8cTgyjvGVE31FHoFOdec8S+hwf1OI0skcuj
tvR1aYNQS7L9EPUwswqa4gPEs/CUIGW8hqNaGrK52Tf7D27hDbp2Qfk8alN3209MeTlZ2VVdK/lu
EO2zi8vKysaz1BVpV4hhCRgR7ojPntW4X9IJkua+czE6OFweqoUw1aR9YeyCLDK6OD97kCjVa7Rm
ahQbRj2toEUizQJnGVvkoc1XnjNLC1raFvow89oST7tzPOZ1vscRRPkZGmb8K1PhZlzu09KYSVuC
F1ohqgd1+dwbXaTuWxvVkp+BWw3D+XIDCwtAruO2IhAQOYrk7OeIoaZZOwJAhHAwu2gh8QPjXQtW
rxALIybXdZ267ZSqTdynUW2UPUdaeYUQDZm7AF3fy/1ZGDC5uhubKqXKzEgoG7fiMU3ttruyw9La
9A60VbnAq/pwBDXUtc7xYMJAxL0yOWJW0q8V7ZeGSIr3cfL7BNBYdAbJkmmHvHKgQpOWBkUxZAiV
rGzGS9M+D9+buPdRiEd6xfIfnXJK7lNHhxg01/BRfkE+Ksm/ZBmSo5enZCEuZbsDVSH9q1U9IhV1
gFBVjxSbd2uNue3fjTEZoEPQ6ZpzfbmxpfmXNgEsajHdyoX9KTV7i9QM1rg6sIeVaFmaHTnkm7AW
U+BH59YOBYIgpAzzQbjXMN6clZlZGi0p4h3XGEVhivA8KrZz6NG5LGe3MtMiP2b4qCdsGCfhypXf
FukT1Wi94Izvgj5ej6ixxA+Gg2fSyqy/OxE0IB33ZoxwVVr14bmF+35VD1FzY6ERs3KWvDsRfF06
6ltR1nrKBfbMOwWxQr1rrX1q9FZwrAoMZbeN0TxFb4IkRq6lN5tBeeae0pUQiyPIeNit+8fL3393
qumEFOsOYmRt4oR8vxMwEmpTu3GgSuaUlcs+/nm5kXcjnUbm+XnTCafUJqe2/OpcW01kZ8d6csv2
JOouEzDh8AcfPxqx4nT/tY4CN29lfpZmXzrrxyxr2hFhh6dZai7b+zoQulhM6VpifWn+pTBHCllL
I6pl5xIKmLqLg9ww90hBueJ2yoZo5YRf6oUU7mLqTZiOpfMEWsUI9k6ZQvEcFR7wl+dm6ftSrPd9
Vo2BPdlPObihj3E1+Ca22xXF/8vffz9PLVy54ht3gNhU7Ds+oSMUaVeF69ljiJ18USr1Dgyo697r
SHh237SxHNuvphp2RoNTZtG0MQzG0ffOkauYa8bJC/39p0bcIeMYJ4nxrM9iYI4ajLcab+7D5d4u
fV3aE2KU5NIMBdBnM0rHfYl1xn1hbXvTMpTSZuDhbWXVvW8881CHG+/EQ/SgF3H27fKPX1jQcvE3
NK3eRAxRf0YFdaof0MPzon0aZljmOXX6ermRhQ3nnxpwMlk52iQG1tuwtduhUJECKh8gv2a3moGW
xLZmpOAXPrmSAojBpzAp1eRYm3GufdUjF8IuMg/o9HVJ65dbqubMi7wTGEpd5CnzEqPB8s3Ja/ju
nTrz1C93ZmlVSXtAI7BensbW/+35LWqpthla3/Cpdtb8mpa+L+0BqGrGSh0l4VNoct6nofUd6sDa
k2hhVclVYL+p0kAvjOB5HEjEjIY3iH2IxnB9bDQ09DaNkFz7BTGBXUnatWdywF128oKq+W5WWhFt
IYAKV67/is5D66bV3OcWfeF7ePTad4Hqy9FCWfLzti5IwZ2nWBKFCNZAba/LQ8jN6Khpa84lfzJr
/xRg6MA8O2+O4FHLcabEp+wTSpRY67T9wJFVW0kYv6BFaEcPftAhNhRwY0IcUTTOXvVnxYe8mzr1
Zoop0FzZCW/KNjXiAhkW3tEfgaQUysFvK56FTlu3Y7pDY7Ao8Nbs7Pgq9EqDXJVfDRjUGzNdFhUd
S/9uVwG0/G2jNi/pN/2Ki3KIg8jzn9B6Ge5bRFluC2tNE3/h3iIXn/HWmUUzfH8ur6L7nogDhtFf
xo7bXp1kn7RZcORyN5aCRNpB6rxI3QCwxNkvhqnHhhVVkF1pahbg3Xxcc5dZ2HvlinSLILKGKLb/
0I+Zf5rtoVMvMHa1lpWHSVdetvVF2k3MXAu1IhksOB0tigZuwt2rMfqPgyjWbq0Lw/VPAboJJz9N
bOtT7+vRgzoh1iPKzNmXebjmabYwVv9UoR1vKgq0mR7+hKPftd9Mn+cP8s72LkD07nB5sBa2Xtk1
wum0cowsXXmknJ6ON21cpic0gcUafmJhCcueEaWAShHD+zqjQTfehIH7yZ+lbdFUbu/qojttTa4K
V8hbTFTovWpYzVkEod2iUZch16ObRs82aZXRJh4vzUgRX9umgsVD5jzVSajeCadzzoG16nX2pzL2
zkYpV6rjLhsMKiLu46jb6RSfUF8Ymmuyq4qL2LqZOB90fRaSFrEh0ruYndG6RvMWDcZ9j8XFl9A1
A5u4MhHnbjMDvV8xjpZv7vMiQQwR/VfhOEcz88fGP2VDGN76iTNCGvYp6N/xAGqrW98d8rsgCOpp
Z4kOTTVkjKzIeMDyVFWLQ583fX4Kba8OkDNyU+uD7zQIKF1ekQuxZUmXDSep/NII7fjJ05Eu2uWj
ETcIEhl4uiMghV7+5WYWFr4sqeBlVUdJsgifeKEX8TXKBFp/pSho0Wz6viynMCoJxc8wL1ApS0xk
b9uSy0ZSAT9cuXIsbRDylk0hxrKGoH7CLsh6yL0EsW9H/ZKb0RmA0tojdmE2ZJRBnPgBWsCj94jp
RIK0IOqJ330RF+6HqqiHbUkGGV9QoxxZA1OpnrzcRvXGVqwfmdLm2+5OMqzAayIVmU8jfvLx/UZ4
M0ZfzBqS68r314ClS4tJSvR4SkOhFkOOJ1+E7gfRo1RqBWiOXl5KC3uoDCvws9AIQVH5T1j8FOA7
w2TqjK85euIWCZnK0D+OIwZJL4MJw2kTMlO4MuKg54LRI2IY02iGEKuXJbgiJD344G0B8o9wjT4g
lR/g6CCixLdu4/+r9jet9t/lUVuID1m3Ro+VrLd7333URPCZwqFyb2ua/0EzjQRf7TzQ1kJknuR3
dmzL+PsKCMxbsRUMpJ6EY3U36M/fjCaEqj5Bil83khez6U5RRT1hW7+kuFebzitGTOWf0jpE9xm9
ckREm/KmHqiVQ19d86taWNOyWEvZKfaU9HqGDiYWLw9jQ4L8sQCiNW5bALJSCwrnSmW0o/toOgl2
LrmopmGXhYD+Nw2UOS+MN1dzFC3RrSyH/Cmv4dz2Ph46qM9d1zplvciGzHC5maVxkq4dTjAI6Cpm
+tS6qn7d4p9yjybc07aPz42+6YOHUqfoUO978tOUym07SxFTKrje9nV55ZLs9BUEwZ9MzwvvVG76
N7kbnbd9XFqnCNUlmh7Y1W+Ev9JfrYrm2pWWO1w+tn1fuif0WA4ZIZWocwv7CcEl1E/NOzfMuPdc
bmDh6JMFW0I8hjI3qvzPNTL0B8fGkPePFYmNEvXKGb6wdmTZFsSjm6izBu1ROGmt7RgjFGfd1Ph6
uQdLn5eOJVVREU1WlOBzqfXiPvepNbYt9kzbvj4fV2/WZsy9ZgQqq5wdvQqunLxC93cS3mp+e2ED
N6T4zYsKKfpkKp88zAIwODcjFO5zQ4/CLxZe8e2uIV9YrQTawmTLmi1jUGWB0trOY1k56TPn0vfY
MsLnSR1/XB6tpQakSI4nHogsf/2xtdEKLzM8DBElNU/kRNZArgsHkSzZIsIgcHH7U9AIdNw9DIcj
62m4z5FbvSrtoN4h9Oieir5fI0C/i0Ki8CqFeIzEJ2/sCLntePhcJsDCdh4aVg9xb9xOhbKbTOTV
DXdCnr7ihrESl0vdlAJ/1KsYHnrRnRG2zfCUKe561fnVUpcEYxu3uwgyD8YvGwsUMoTRtEC5h0nd
nYUGDdW3hgbqUPDr8qpYiFAZuKiniqqhOmo8mjEClycx5iK9Shwr/rLt+9IOUI3DVMdxG31GATy0
H1ol88pvfqHYXbptNmSMYq0ZbdjjunJWS+vOt4LrOEa6T3D7ghrMSatkQuyHOWW1rUfSrjD6lSeK
KrUe0xLDE9TY9A+aIJi2fX2O3jd7mu4JlK1J4D3FzmAUvD5dW2ndY4YeaJRtbEPaCcJaU9mTFa5U
uIichJW3OI+uuYC/Tz4Vrow79KfCHDoyuQ8gWm5Hs7g3sf/O/fyTDwktnSGUoz59tFCcoRbhr3Rp
YXOTtWDSQeBGFU3mY5tkOAw2QGZEV44nW4/WbosLj6B/FGEw08GgvVee1LKqTxhCKTsn55kbD059
7BXvJaJutwI4W+qOlEHMkS83O7upnsAsex/xbIh/I6JbPiuqoq/J5yxNlAw89BH79mrVbM96r32s
y9i6/oMI8q3xx4iTwT01BXa3rAD34Jq3ipd92rTEZQyimMxaxeNHe/SNAsgWtXGte7IS9HpX8LwL
e5om3QvQmx9qH0OnR7w/wuokZlLWUW0dfSW/u/R9aQfo8X1R/KzVH9WhRnEcisDkXkGrbH9fHqCF
2ZeVYkoTGeyKUt1jbgXTgKWTT+LDiTV4D5VlxGsEqncXtGXLp3WKXAIeUoFxk0/TD3+wnnwdnW1n
umpn1yh3DQw0j8o/r1Oakc7otqIqpXdW8IqnS/psORNOGb74ogzINuAxsyWDQyvSmWxOFb4eQW29
+KAm8QrpsUTAcg5xt8PlSXl30mlACskyUdoSPfzkpQL+d4M/lf7qesE2Wohly+cwUhnWmChZhT8b
s5EXWf0pQw5tAni/sqe8e2uhBekkdjAOx4pZiV4FgAQDD70meFS0+DUP0I7DPVW7QUfcwrYlNFeq
wgsLTD6Z1cQ2MBTTxI0e22c/DKKbcZwdh3rhvcAZil4n2yi2xDy9k2JSy0WSg5EAej4Gao0dLOI+
uyZr14JlYfplPTb8OBKBAHr6qkV++dEjS27uRJuXW7YUfv7c7JtjX6gjAi9JmbxSONKwR8WfVDll
SlxuAdHwfePv73fKGHAJS8wXaoVMQyDi34VeliuD/+6GxdelEK89z8EtL4xf2cW17tjgIlvBmIDa
/KR3w9oULGwk8gEs7AGr1FYgJt7jcaXt3XHK+xid96AELh8Hk2ZiejAVqu+uhMzSpEsxj6jZVGIe
Hb5Gnjdb/rlNWV4J3v3NYdOmIh/Bed3kqIA00WvZl1NBVrjpT62vgDq5/P2FiZGP2sp2M3vCC+gF
ZwDlxuKFBNzMz4ovjjOs1THc9/d3+bRtQ0S/1GSISTNW7u28e5k6ZmxNLo65AV8H67gfYZfdKf1a
fXVhWmSwv1kA9tcEl62xyr9gvwFgywXpEm8ctHkw38Qi7gXWNKpT/Go01rmqo+LoudEJG7y19+PC
QpYl2cgCgwIc8vTVdHU8IjLrq+1WxdcEebh9hnPbadvkSzHPST5k/WimL4ZhfWWT1+/whAJ60k/j
1eUWFjZ4GexfukRkVXHouji/ZMfGGin2NYjp51kuevwtyTl3WYQo/OX2liZeOuTTQMOXEDfnV93I
QgXNtuamM1CEX5n4pc9L4a5zOGHzVIsXc9Cij37eBGclR9Ni04+XQf4mRRnqJZ5xEzpYvtZ15t42
XoJ5+rbPy8d7QqK5LnRxk/rFF73mZWX7gbvy8YV9RAb0m0bGbbHghr4j2rVbz7HJSB7JjjX9cMjC
2fFnWy+kY9yf2latW2Hd9Aj/3QrczYp9koxikwi5ZcuibW45ggXAQ/RVrdX8GtpT8in3neh30iBc
ebkLS2M1r6432we8PuxdtCl4jdSyLh9bkYAF8PxZ82nn6ZGxFnxL7UjhXTcjxktlmL3WqvoDpJH7
xdXF2Qj64OvljixsU6r+d0cqVQnaNq/C1wBFvStToIjtqXBMW5GDJc/iNe7sQtipUlRDtQj6Kmic
F1Fo4lbgs8muYbr4P23rhxTWVY47n46kz4tuA8cZU6wAUcjCeqqtMCrqq+b6cjvvTwgo77/Hq1aS
xExy13qZUj24qrv43KmAczLAkMfLLbw/UuAs/27Bw//JKZVKw5y7y3Pu1BTiikMTwG9eqyX+OYT+
fa4BlJPayD2laJQ8eQGMTE0s9x7GEYqqN+V36Lc1O15XiNZwpvtV9mlWbG7N6Cnr3GsAIl/M2trY
VWkjUC3f9kJslW+ENub3OGZgWFN5zbSWMHoflY03zDyLb8I0LLrMcNJR3GBbPD2YRQMDMg96FET6
SImNfRD2Wok5LNYsOwM34QkICuMQ2A31zshJ9WGlp++HmZC5ATHWhQ790x5wyIn3aA5PV7jNZfsp
dX8pRettegGQK/+7v7UBtViLYvEywC9DMUu0ys+qUjflXBhOabNQrJ4dyGyy177VZ5dxdwhF+72e
5gLQygE6z8x7K1PaJ1olRj9DmNlrVth3Wa2PhyxzGDabiufKVrEUYNJWUTdqYauFF7+UGs4IfhOd
rWjVImHh4zIPoKTY5jjhaN14aobTXwMMRBS4yV/eGxaWkQzr18cagmrO6AhT+8jttbwq+7rE7NnO
bnWrbZ2VO9/CLMgqcF0AUhoePjpZo1JgU46fbpup1CXGEFOuy31ZGikp+H3DjKYIstULBrFdf8AK
NChwnHOmp23fl2K/NooI/ljlvPQe5DEMI0Nlr+ToK61cJN9/EgkZ4i/QDSQ/PJH4iMz6c9pnQ/Wj
7QZs16xxSBF5tkdV3+PCim/VNHXV8LGIMrtdgRstjZ4U6WpuKMpocgtvDTv+LLo+HK6iTkvdlZX2
/q1fyGB/NEb6sM9U68Y3sW9uTb85l0n6VHNBOERuXp8UT8F/5fJULS1rKeiRddXUaVLmoUR1NQyL
+9CPq+NIflpJyk2CnxZy7tLmGGL5BW2Ja6c9/kh53+81H5O3TV2Q8f8J5liRO3XOixFZ6jHrEvMY
sAejZIdFZ11q7cpBsjAv/1AAvC7B8TnJX+th+uGl+NupulnfNl1qH0bFSx+Mxg9XUnsLu4BMB3DI
KdSKMDlN6iK4SvDRuEoasCEJFi0rM7+wjG1pEyh4C6Rdn1kv+NGR2EmCKrzleYAkyOVpWeqCvAko
ZixsnMBfend69k3tOygjTNjUbQ8yYc/9enPBKCvUjrH/EC/YLXSHVs15EFvOSsZtaXCkGK973HvT
YTJf/piiC8TIdm2zTYDMYhT+/ukDdqSOGVXz0FAaPrm16aWfvNKL45XE2nxhfecol3H4AYaybT5a
4gW22C8QzJh4dhG2k/kt7PQjBrD6DnWZceNKkqIbv1s8bxUtf81cDVfRvjAN5VOqqV386/JSWpgN
GY0fqwiH6Unx/0R3nmcUIAoeA2Lb75eR+I5i1WEqWvFiFYloSHj6Sn6oesXcOEAyBr/NoKZGjpG/
qixVXFv75FeqW/bLttGRAhkjiCnDjVncgL0q9qMHdcCN0zUlnYUDQgbdd42aoh7fsuul+oQza4MV
rNFjiZvPr9TaS79t64UUzrrdRa3IeC/EXejuygGVNjxxtMPlry/1QornEk6K1lu2daOrxW2cVSVG
EC2O9M6DW67KbC41IoW1iWIvIlW1fVOahbdTI5xHQND/8jA/2oPcX9EAXNhXZcC2KiqM4gfNvqmj
8bOKhMHOG8oHN2isjeEghbOnlWmcFp19Q5ru94gG8C4QazSxhUiWodo55rtDltbe13aiWBmWQWMg
0jb2ny9P88LYWNIDnr2xDXDw874i+B48YgiMMILVNMmO1MT0eLmNpS7M14M3506KxWmO7zIe20WO
rbkXiME/avA/v1z+/lIf5tX15vuI8gZeoUc8nCPz65/5RXP2V9SGazaWC8tUxmWHRYySqkPZMPX/
x9mVNcmpM8tfRIQQQojXXmZrj6d77PFyXhTj5YAQIEDsv/5m+3uZIw/NjX5zTDhQa6lSqSor85w6
K/okjw8BSETmG17SMvzoKxLrlWfx0mwcs675gBw8irmPvFb1ho5gxecgkwdt3FXktiF30dnMBhRI
TgFCOH+2W3qWuvCj/pruP3zcMekOPBUhkjXJt5SG+Q702ejAz2ko1n780vI44TdjTVYRI8KDhRr4
Da+pfhA1T3aoJK/FYUvn1TFnmjJVG2vpYwfEzoa21r8F//oaT9nCBNwuGCtCqK/IiT5iAi0qbLKc
j93QDBnEDyGGfZVJuEh1k2R+MoHe895UZ58Ksbrb2R8UFJajeXd5iIVV+gurPqP/KVaD9xWi0vKp
Uin66kWzpma29HXHpm0ntIyV9L4i4PbuZxMdkKMIV2LVpS04//2Nw0i0nMg08+ge0Otqqwx6RpVk
nxsfdBTXLc55Wm9GMGDq7AuL+Es1/pM8k2WhLHTl25A5VzOnlKboIAxxn2mPb0xfogXsauQCZ44J
lxqECXnWeV+bXhW3ncrqGxLaT5dX5g9m6J1ImzkGrDrUawrFArRsN7gw40dTku5WgptnyApzA7q2
73RE4yiX/GaMyG07pGiCBgPNbk6g4DX6fbmvimYl7l86Co6tE6tlZ/u0+BVrjwIni8xENDRs76nV
4urCEC6i3YqAVWMV619TlvkgUmv7j3ib1fk296+TjoJElHONQ9AkEqpJ0FTQFBko6QP5BTeT2Ek2
B89+yj9f3ryFi9BVIy0AL4eWQ8rvwab8WECRjICXYpNU8vvsXdfNg7k4pi+LqAmbtKx+2kj6oIfh
5sukOzJsPG+UoPNvZ7O9PJ0FJ+Mi3Os4z8Z2Ro8EhVoVgBp4EM8FIqDLX/8jOfbOSQ8cJyAprkFb
keCeyQjt/CpGp2OyrSPRKjicGCROXyhJamUOTTLVzQGCJXJKN0ZHwI/scgElvh+8jot8AiH20JJ4
L3XY8xVDXJq840XSKIfiVVDIX1mmQWA0dHn3PZqzZMWwlj7vOBFQ0rHK6I4dCki/NLsuHRt/k3jU
XpfvceF1tQGCiPg5O4jIEyVAr003m8+2ywcdbWY9QTL38jYuTcTxEJZEYRHQkh3qIhzvhjwadiq9
Sgsv5C7IDjAlJTXL2IHP+bNqaH+PIucavm7hl7v4us42vC1sXAHL44EwluFAlbdpIXz1fHlpFpIm
LpyOzYKBMryfUIRHZul4Ls1ZReTT1OtnEweQrzCzyjdRdZ3CJtbL8Q0dp/XcTNr/HfqS3gCSGt7l
ZXoVFSW+7sQFgT+XQRNz+nuyXTJ8jBONDuu5qxp9d3nBlnbk/Pe3YUFWQpOooPRnl7Kab6gwkd2g
B4athB0LV40LqusqW02kqvyfgOmiNSv3vF3j+cEuHIZ8xa6XhnDsGml21FZa4f9sC2KQN6kiGm4r
r7EP1FPlinH/Of/vuE4XWReZsA8QfUNpfNR9A3LpzlRyj92vTbVBX5tvvtu+yHL/6xTQcQj3gLAY
kt3SEkJGeBCABYXcISWPzjdWNsPvYmRG7xLdRvML9XsvOIAWqvURWPag96ZsagDRq8EQgM+jBIv0
0xYwq7wYtqBhTuWMokjTJIcOFNMcdKFmQOPLbUhlM/U3VrCc3wy2Grwb38t4sHJYzmf6nTVwQVkK
tyCamiU9QCebP0wKVxS6fNIHtLPvvXoV57s0jHMPtFHAOCD17W/A+cEuA7rnId5Mswaz6BaySiI+
MlpUX64yABefpVOBgklEggOVoT/d6lhbta0KMDqshPZ/vvTeqjnhJRqoO/ib2WYbEw1G13syZDWc
0FTUgQh2QQBZuG9dg4eLutNx3o30hvQmTdg9D9uGdweB3DVXu2DM0wzUpyZV4uaKyfPY3VADJLqG
Yhg7ia6nH0ElA5oMDkrvy19/dx/xdWcfYRgAY0Rj+lyA6GzTZZbvZRr9gw6K9LnMQZZ+eZh3XRiG
ceyfwb/AuGqwH7Tn/EeiCYhRIAtcVSvFwncdDAZwN3AAX1QZEvNcCznc2iT+JRmoh+eB/HvdDJwL
Hey8fppOHTlNCZniO0FIwO7aAbqT28sDLMzAxdVNeZ0llKJjKmlSD9hT4EJ121CzieqCfLs8xsI2
uJy5YIAbRmhAmBcVxWzeyDhV4aYPVx8t75buQPrp5OwmTVptkiD8qVD/aIobLwK+Md9oXXfiIQ6n
SH7zrUDX332t4pivMZMtHGKXR9cyxdq2KqOTKEk7sk1Zp37+M/IZCb4PjIL0NuxoSleumaWNOv/9
zXWMIglHdns0L0iV5Dul0uSAAlmwncW4VhZbGsK58fm5akvKcTyhyaj4H/GslZN8HWU03F53FBzD
V35jeIAkzKkbB2q+Fizs41MSm2ClkWVpCo7FU06gRlZk5DTQdGrvFItt+oWIOWj21SzFtGL3S1vv
2L0ZBQ8HK/SLkoIeWOl9MR4aS0F1Xd9EQL6u+K+lYRzrZ6rtO50H9AQK9RkC4UkifRJvRCNas1O8
tz3y6304XQWo58LF4NGeMbxI/PxlkHkTbbsuD80hxx7ple2P3wsTMMA5OH9ziEHX6JdUFtWL6LVX
bIbITigT8C57lHORPqRDlz1nVoWlRXcga7y7obVrHXvvHw3hQvNqQ1Cr1UqeTFZ8BlFWcp8i3zXH
JL8mBsLkzrv4ZnJ0oNSi4cg/CVHoG/TQyd3Q4SwkCVOferqmC3Zeq7+CBgzjOAJli6L2q6F8nhD1
3E3j2Fu70R5DWyi6UzguO61Y+nFKi05tMqh8hmtokvf9uHCxdpiQmqMkaYCK6UDzNwFj8CvqwTx1
TbiOmTnOQaqMhqwMwHkOUo4PzLZluCVxFN+lQd+JFZtamoTjIQiPK99XbXDiBUxnXwPQWu8b1NNX
/PTS9jiuoQAiKYfOEtqDcxDEJ+i22IjQ29hGJ1Aq0f2uKvguxyWxMp+lY+34CNnMmY3nJgEhfQc4
PIMk0L3QFjc44OxrwO+FRXPBd104G3Ql6/lEiR/QPSdhwOYt3g9RscbJ934wDBIzxzfwFm9c4VuJ
znBQVT8LlKaBg0oUYhJExF3rFw/gnqPx78bOabqlbdinOwjrCHUPVC3rdmEhq/QriNbi9uaa20q4
aD3BxybsJA58x7zmxEbTDZucCr2GyVxaVsdjJEFNmrhq4lNtm9rb1SIBRbMeE3KVpiXW1PEVoKiN
M0/VzQuVHX/oJkiLzbUZf1xenoWj5wL1LCuqDv0p6BROmKXbBG8SsyFtDcK3UPBkvO6EC8ctoNzU
GT9NwpOdkzL6IE3l/R4K35eHcGR27a2wNBnHLyQ1yHqm3GAUmo5PiQKT3AQe1Nu29leKpUu77XgG
yFA2zLKEneo2oNMemehi3PA08Fe24/1oQbgwvE4GSaT9rHkhxPZ3NlVIlIZeuiVDmOyatM9XYqyF
ebiIPAmqlTJNfczDqxW9UWrq+X02nmnGLp+r9+N54ULx6iaAfmkQtS90sM0BgvFIooN+PaS45uZ4
PqUIGIfbijMwS183ovOCgHxAlMnQJs+d57NvDKQkG9TdkIQhfrlTsgInFPoiV6a3tH6O1eMOlWTw
CTsNuR9NOyl0YHYySvh116jL1YuHDvSLCfjmeGGaLZZsujNjnmx73N8rQyxN4fz3N6EO74qYM/jZ
F7D5+g9gHvUAjwyC665QlzdXmywYUjaWH5DyhwgOWm3vixyFNWho072I+NnhN+OmheDgyit4gbZT
uJg97kHvK4pEhdCm8c58ndmUvnTdiCYGXldCQj+7qB+g0aA+tuhNeZxbdU9TEtd7L0M5aQMK1mQv
Kj/fIkGl97TtzWcaC+Ry+AB4dzE0SKECDxPX4EXv+XwDIugWnKZepiKwAlMUvr0hioI74PGD9ONo
hG4fSZ8x8x0tjVMNZcsMndm31UCVXIlXlzbR8Uc6qpGYo6p/GTwvPoEacEjvvcYb6Up6a8EfuQqz
puyjPCtpeNI0J8/TAEyITq14RL5O/380IRfGcfGDKsgTGduyfyEMmjkTt3edgdpYMIN2AwRUx8su
YuF+cGGEGsyQRYvI+0Tx2u9vlLb1tO0SBK0bf/bClQfS0lwcR9SBIhWg1xr1Fc8rnoacB7eagQHZ
Uo271dfDWjlxaTqOEyKQ7Q7ySdGTsU3oPZGI2WijIVZY3bJRDGtdXQtnzMUX2hb5MDn35Yehyqct
mMK7fWvXmEGXPu54IXCFjyPPu+BkOtbdqmpqm/2IhH+wv7zlS993Ag9KRTJbv+9f5KxRRpYeGBo9
Ha4yYS3tgRNy0KZokwGyay/ooQqmG8rjZgCFsxjNlzlIanu6bhqOnXd9XZksEfEJyezi0ASD+pqz
xq6c2PPJfOc56pK/cpaDz7io9DNI28eNmYebM8nsTdL17e4sNhkEiqw4rIX1cuGFXRLQLp7a/sWM
LfTsQUY9eHi9p8l1hHsQpPrvtQZ6IEZH0MY8syTi/1DB0fAdj3O61mOwNAHHuieZlEyJVD/rMM83
Z1GJGwkK4E2bzlchtsBY6tg1rRDe2wLsOlNkio/TjF55wLZM/KFpqfnn8oFacFIuxHCq2jJqTIf4
jPtPSvnFo0U5bZsH0Eby0T9z3f3hMsCSuKfhaLHdLB0MqMgE9aqvFhKT0y0UQNW0BZSYhGt9rgup
KRf5UoyBn4et7J5p06BDNGTDtg7D32ctUy4qtalN1OymsLsDj/LPq9bRBcLUU4TmBlWOz0OdUou8
eIvuJm5zbXdW8WnceknqrbELLp0915kJX+RVlc2nRHQy37MITWFkognZJUipr8RRS4M4Hm2qQEBO
yIwHreyRJgiGj1Pe5PfVvKp0sHT2HGeWZHRCR5bMPhkO2OlwBt5tqszPDwogtsfZX+evXJqLk1jB
SGDkSJGQtC1EMQEOuDPIEt17s1iT3VwY4S90ZagyyL6AtNJmTTrueQRNSVRSfe92hs58d92euPBK
PGzzyPphcCJhGIJrkYcHPUbjp8Sm+ubyQV64KF14JVfVqMHLnMBvlhrCHR4JknELMBCZ1nCuC9eM
ywYMGgBfmIT6r2pCCzfkQgqubrLON+G2r3mDpuqQyBSguCK5MhvOztv25pGjA1GDPRD13wIJ/n/A
ED63X1IQGOmViHJp1ZzwRY9jKuNKBAcJKH4+bKCLLYMPlMRjtOJBlw6YY/PDwLVOq2E+kSgzbJc0
A/04mETxndZsjVhoaRqOzQtDRjTkoVMT7cphuzHodOL3jZJpu7/udDkmL/I0TknVJR9EFuUQIQdi
otiO0IFa2YcFl+ISBXc9dGNV1MhDTVkOSYZhN43C32nknG68cE24amGZXDgirYaiFRbZHzNW2TdC
cPejc2vtQb6w0y4OMTOtJGyuxlPv5XaLnp5m3wHe9KS87uflXVga4fz3N9ZQN41XlkqhrSYDEF8A
xrbVTd586IX8cnmEpRVy7IGkaVizMqteLMyh2+l85l8Ng2bwSt5l6YZ3rEFDzkECPkFOLOuaDzyI
AGMfTDd6v0UPvjvE9igXajyC4l6nGxuVifraxqaGbPt1E3QshbKuazwwjJ+6Gf5sI2QbfdW2FytF
yfcxnFz8BTNE800/BtI7Qc4860BjnxP7L0tD290lw6zDf4oJSbp9N4cTQpygirzoiCKFJ3Zhk6U+
gjcGwq69RBoeLaNRX6X9yswX2DKFy//HvMFkhPbD83AWgC3ihu9JHO4NdOHrOPhtNLBCImN8W5Hu
Uy79NXqtBdt2MYtcR0xMdmpPhfIgQyLifEuCnuxrQclmDNZ4gJeGcR4ORam9up4sytqm6uoTrViu
bpOEN2QPEHIZP84eQqCVfV6wExfJKGgFvoiEideWe80mPM8p6uVaCLdw0bqoRRKYNAioF70WJpC3
SY4yGVBmNH2GXlL6HFkzfa09n79eNokFr+KiGAHcmOO4GMhJpz65SUJ4xSFTyU3mDWvQ5j88eu+8
UF12wGJE1bzoY3ESXpZOXyRP+8zfBB2KdBYZ8qnWD1VUduF3jmXUNwr5D3VPPFt3H2WuALTboA/S
06ASzeZRQpVRlUW1UUhljbcCcB8/3w1NHkLCFVCt4EsdaBRHhV9N6Q8KQCPq3CIaaz7eeBP4t1Zy
pEuHwHFmNuM1xGnL6VnWFIKrRGVq3FVmivnKY3tpAMdZeWE82IKE7Fc61SUIrtH/o+jGAGzQrvWo
Lx0152LXuh8HY6PxGfTMn2zOY8hjZc1e0XDnxxAMLuVqbX7pnDnBPPPmRFLfRq+N7uZbNGigMpuY
+7hdY1BdKl+6ZIQ6Rt+sgMzisw38fwei7iQRBJSdkAUHjWq2qXv2KKHBUo3888zq8UMYR9m+ydfo
QhdckEtWiEYHEXjCjgdwRgZW7xNJGigMCtS3kxfZSW98nWm3hrNZGs3JZHReXVgvatir7pHXQ3S2
zT0Z71XWHOshvooEgKNp8b8xh8b7qG0DlBmSHE8Xo7z5ru/6+ddVvsclCh4G6CyL0mevBMql+ynv
95KiwNCX6rqCn4uhBMEYnUH+Fr4OEFyWWzHXbfUJ8CBGVipxS7vgOIGmnCPqzzN89fl2s1Gdb9Jc
1pvUQ30xF90aVHvBF7g4SiNkJfK5jU8yi8VnMFqNZlOiSrbShrlgnC6KsjMDPouMy2stbYjI3vsF
zqxgn3RBvr281UsTcMxf5VnQp6pQJ1B2Zz+mHjkqC3626y5kF0OphPITgHCmZ+ZTEDfKoeu6HXi5
8zVMycLPdwGUwDQjxQqqzlddNc2HdhLdXW1N8uXy4iycIhc+CdHLTkdtbg9Dl4QVmqkTu1OTKqBX
F6FZPyiRKbo80kIE7iImazKhDTMQ3hFNnvkWfY3ThpXhnhoMNvkgx+NeYjdjRbcRK/uVQZcW73zq
3jxc4m4ScYZQ+3VMm3783FQCeDlCUtwDl2e1cI2R88BvBkBCQI8DH/VrzHJIrFfDx0jqbFP2SBtZ
w4++0c+XR1paP8febSZMno++PKKHH5gvrfdF3n+U4D/bigAV0Rk6TGPRPM64u1csZ8E2XRrDOsl7
AuwShkxC8kLiMoXU5GSOKMSvmf/SBjlhAER5ZjUNSXYyTVN9FqZIP8/jtMZHu/R1x/SJ6AakPGhy
InBYwb7uFdeHtg1Dvbu8Ke+bT+SCJnOTgv1jZOyVo+thl4kGBNQ1tMFt5T1yQPZXNuL9eUQudJJr
NHN1iRKvkO3OP8Ad8A//Dxn397c5csGRrIO8bpmO7YFCAK19EFC8f2CNhOVLv4u8m8tLtTSH8xK+
sRQT+UGCNoruQCOSJnhjD1Pt7YFRYvNKxmtpMxxjP+vrDVGLCkudIAVST/wfxQFNKiSee2U9nK6b
x3l+b+Zhi17Xo5TpcwJto3saN9mPuOnUyq2+tBeOlRs2culHkTxBpZb1ZGt8AtzTJslELvz7lGXx
mnGfn6d/v4wil3YwSShBA4nMT9h9e5PE8WMnjpagXeePSyaEVdu+1Z+vWzXHzm0swKACTPGJZgZ9
v4qOuCDBEp2VK5u/tHCOqfN0GiWYGQc0pyLJYE18l/CqvkM3xloRZeEAuzhI7fsR5OKS/MTjjN8W
rKfHRunrLhIQof/3WNE87iq0b+qTNh1gw9gOkwyngUPrztL4CzoojlfthItrRPsIA3ys7U7sTKqB
gmS5iwgIFS9/feFUCdfKM/D3jYlXAtcfP/IexCDA0dzWmf0hJlxSZipvw7JZ2fOlHXEMXupIVr6o
upehJybb8BH31KEFrDJaeWgvzcaxdXC1NUGby/ZklM83bESkIkCRMAVduTdRBr4+qAVmlq5JMSyk
yiIX7liD0CPJVGMPqkGWbGLo9ug6ae8UpUAk4n081Uruk3LK92C/MVsA+9bYoBbHpv89gapJQSVQ
1OrEfXE8C3xLz2RbBt2LHS+yBnSF8xMoGM0WGi7ZzqurfuV2W1plxzeATJgVchLpiVH+QTepv+W5
+GwI0lrKR6v7OEmAShHsXD6iixN1XIUtWzSKgN/vSWcTAeAvz0t5O8RlpV9rwKj7QzGD9H9fhRQt
lLQg3A63tNMNBGjTiNTdiqks/Q4XSwnkZJuBQcfiyKrpduxMttPU/1d63X6KoiNjgJVNoIICOQJg
ZFEer5jN+zErkG3/3WiKlruYzFN6MgNkB4b5cyEi1LlB3fjnqpResbu80gsXskt1WEdxK5hGEb8F
avuY8qa+nXKE+7g+y19jktb7y+Ms+H6X71BOnSG13/SvdYhmwoJAvSoZwg/gpfRX9mrB07iwSugQ
CxAo19WTDVuS79pByK8tL7wflyew9HnHz/Aq4zknWX3QialDDRo/dFxvitCi4nhzeYgFI3NxlQxo
yrHzOnk0VcXAhNFtbQIGCTGV9c4z3XbW5gim0zWFz6UtcZ0JTy0F51JzIGEKQTMSeGVwL+IpbL82
neiDldf3+4+iyGVDrJOG+BBJK048aO6lBuTV9D8RYhy6bEg2f7yHT7p9cw5rLq/j0pl2nIeyoizE
3JRPtECxntxr9GBosH2jMxmKZpC5URFYMkA/stZutjBFF+EokZ3uJ7zEXiQPvlIRRN9FFSBl1Rm1
gR09QE/z0xiGyAOX47Wxjgt4JHHCEg443QkSEQ27JVVuixu/mdm3y6u44IJc2kTGoDrv17V+sQ2I
jayPzLpHxjsZIjZsyUNYijUpjwXT4k5AMk2j0kWp8hP6H/LPUBHgp7KMf12extLHnQBENSXvS06z
J43mQwRqdUKjm5mObba7PMCCGfHzwP95bGhoNI40P0lPptBorIs8ezIN0r0ABccJ4VdJL/CIO+8O
bUVkiY9l6rIIcjAKJ45sJlCVHUIPPNWXZ7OQJ4+44xUopy2w7605DAPYMk0MTXcFMPRWkeEjICkl
3jlATQ8FQSGStdmtaT+3pnn0+usK8ZHLsOhNHm3LrIn+CWIoic9Kp7cVqoQrvmFptxzfYMNGoFep
LF4SNqLrq56DXVc34aPPEvN6eQkXvIELgwThg0W6QXtHDg2nrZLtD5uNuwIhNU2a+6GJfMAwCySg
UFy9POLCGXdxkUUm0ikE2e8/XKbM3nMGUb2dnoph+HJ5gIVVC88+4s0ZpwNEdoweJHhlFWinaFTN
Jxt3CLfQDbrmtpfWzXEDoNwJegbVxmMyQl8X1PrHKbWA+oEeFmXA+V9GkyfaJr/ymf2+blrn6b6Z
VuzzRo1Von/Ufjvs54ADvWIpQvlo8FYC56VJOd4hIeilHykDI2+rDJoNxA1gXe1GgQUSL2x+7Cpy
67f6uT+/Ii/PasmE/+ZkBHCV+c30q5B18gRO/mRbkNTcJh6Q6kXVqh0UZdHWUA3y1hsKurUWyGlp
4+8RMNorbnHpTDp+ROqaBCorplfQYZkXORTYPBaVt5fnuHQgnfdIAiYiENYW6Q+0E3Q3SLiXe6ZV
uykpDPq6IRxPEeZ1VGYg1vqRIk5Vfi9v2wgca3aU1crZWJiEiy8ENcxARjRmHQVoA29JV0wPBToa
N20LWrrLk1gIKV1woU2CqE+rJDoaaJigGaL8gwBHMxNeyAYawjZk+6v9kIszHEIbQFaHpj8sOnj3
JK+rjxmFVsPluSycKBdiOKB530eHXnNkUErJwfCb+xYP3VRemRhxAYVQwKxiZLejow34h2GWj4Jm
aG09r5OYw/sxJE//DzNd2v3zNN84Hx7NJmf1UB2JD7R8cb7COXo9Nt5ZaeC6FXMihq4Hc+Q0eu3R
1Lm575AYI5sQvHD/Xv780gwcE5/S0vNCndijtkhEI8feP1ITfh5x5lZi0KXj65i5BHQR9NpEHOk4
wl920WdO7I8C/LXbCWCNPy+i8ZzuuTyhpRPmmDzQiy2gQmZ+bT0i9IHk/YiKUWKmKF2JDRaWzEWx
0wIpxFZWxf9iA0TuO8hDTfu2XmNVXJiCi1m3ESSok9DER0DTfdD/BeIeZK1kxZ0s/XwnDhiKYCjA
bVMcC54X6rbwKhhId6YOfw6DvLiKsZ1HLloSV2GJ8LecjlMUfJUpHbbohbqu4BS5RI2C1GOWcDsd
6yz71XFoCwCOseZCzrHKOxl7l6YR8r9cN940HSWYex5IBBRmUuT8OCWd2Qbd6hN3aZtdy7ZD24U6
Ho/WN168IWMc/KttSVfyb0ufdyxbaB1qb+j1j5GNr5mmza4aETZctrLzYXlvjRyjtqxLuUKsd7Qx
7qOa6GIDeK/5kBhBtmetrUbIfiUyXjqwjkXLWNfDWLH22AVz/8BmCqxNMOoHLyFXsZ5DTeIc+b3x
47rFWQptM2CI0s4bMJiYYqMHvxs/gavQVJ8vr9rCTFwCRjlDGKGIFagCPOyEUCiZblqqAbKnXvnj
8hgL2+4iF2Ul0daIVrcjjXvzwQyjfW1rcR230F8ixmh9aoyPPNbRzOBwrAU/jgqmffmnLxieC1Ss
TZaBjCvvj/VZfqqm6J8rzrdpCnm/TTYnaxCJpW04L92b3T4/UhjVojvWMvw9QEh1w/r2G5I7a5iq
pYk4lp0CPApOkin5MeYwB0AiIPdcBc8ko+pggmilhrm0046BF2CqUoCo1sdi7u+Ij975UK1JJCx9
27FvVjX+ILwe384Hiuw4yh9oaFlL8y6EBNSxaD2ncwberuLn+ZczFT5kBb31NPvwZ6BZ9N9qkEqu
nKqFqbigQTn4uT8UukbIaesdPT/aZJx/v3xklz5+nuGbo8QLEJFFYGU81L433JJ5CD/FDcjVr/u6
c1VT4Ma7Ji7qo2l86ApaM/pgmYBEw0pad+nXn8/vm1+vxyptoLtW/SPgSw9J483PQbvaerXwbHax
fwSOIUvLofrHtHoA2S90Qrjf7GN/nCp+09Eyag+C9FN7I3ueh8OZNxr8YZtARK28an+APf/vDFkK
euiqrekrWoDlJikl37XZdfywHKWb/35deSYYuVDh04T2rALtUR6yKZVtWHZVMMvdInIqmJ2CvPZf
M/C4kiPJhuDDPOOuerl8wJa26Hww3hyAYJCaB12jf1aJD5AThEVuLP9cjN2nbABDi0an604R9Xka
6+uclstK2YHSHfwpQv8E3i7Y1OBmuMF7cy2Pu3SgHZeouzBLO8uiJ5r2Htsi6QmlVgYShrvL67UQ
9rgoSgMGWZJ6VfQkCoBSuiR//hPZIr0l98XcfroeBvGnmvlma8BZ07cQw54PpIrv6gjws7hc5QZd
WCcXTckhyYFXUsWfbBVI/dj5fhei5k2CqwSheOSiKUHMmyuVddAutkm7lwCH/sCFUq098hYu2L/g
lIqAUbOdu59ouK03tYr0Vp/jg4wJCmWFJr3OAbtgSpKCGbCYevXUWaLTR9PxON+PslfZ/vKBWprI
OUR5s8vDzMGz3sz6CEgYuhPPl3gXgEFqigACCCJyf3mYpf127NwwLx09CynpAtox0WOC/Fd3Q4s8
V9ddssSJeAqbcAPZKfUElSgYXteFMdnNPpmKlYVamoFj2YXtGJGC5EeVGH5vmZ98CdMsWkORn+Oa
d94zrsIzQSXMD1okp8kQKf+7gVBh91s1Y2Xv0jAHd9Awd5G8mwM2eI+qyrx/RgOjuSnA4fs1GXq0
MUJHqu4rlCN8EuwGlfjzw4SOJPxbc6b2U9+i72tGLtnbgmjSdI9o88irW5kWqoLozhTE297jefkY
KsFwg1Ra2PSJIsEsbggzvf9YhFHGv7HgT1lKxGWM/4XESR0/AVfYIEmgRVXdgd2v1De1zaQ9wRwG
saOzz/RvgyVE7GNj8NYjOdIn8oeXFb5YA7YsHWUnqGN5K+LZxPpIIejxuW7O6NlKf2ajNS9D1K/c
WAtojr80rBuQa0eZr7yfbZX7e2Kp3DVj+ymE6vQmRb5hCzSq3Y7eFG/juNxRdBeuXMZnm/z7jPyl
bT2AxR59HpigKXX4v4Ab5E89GptWk1fvr+Ff0tZFKlpwdkbpjyTkz36biy3YaKGSmZn4RlVirYC2
NMz572+8TmyzkpUD1jDyGnD1n0FPvrIbrri/M0mxVjdZGsZxbnzsmj6lZjw0fZdt49R8iDRDxRFq
XwVjK57n/Sv5L3HqXCADD+o6+XOO5V3sefWmHYJt3rQf0fSGV0u8xkG/tP2OixsAbJ8YkplPIJ2P
xR50GZV+ErUa9AlE6Uped3X+pVNt2zSBdmY/oEtajNtKJiOkOcnXay4CsGn/d+dH34KQ01P6xzyZ
oNjSPis+hqYTv677vOsDqpEVkaTqZQKjdvUg4oH6+67yshVWlHdvgZC7QREdu1RKEAje25k/yxbc
ZGFRZSsnaeHjblAUgel5qItCf0PQ/aMLocSQg2Phyo87TwVLOwY2DVI81HmTbS0kdjeQO1/JkC39
8rNtvLFnCLeCmxYcl/fDDFY96TOxg/rjWlpm6euOt5hy0sDKOD8YK5MddGfmzTCw58sn5l2rCkFq
+t+frllXwqZ5jc7k6ihHdPLlyAmAyS2+cuHPs3qzNl7hA3k4+PS3TfqefphKFdL7GG2o89q98K6b
g0qIc+gHJCNzoQd+INAygCqst1VV90lp/2vppysPj4VlcpMYXEB5obY1P0wGpDkCDFB2SOpb/yxV
dnkjFnbZ7W1U9f9x9mVLcuLQtl9EhBBCiFfIqbImuwa7ql4Iu22LSYhJEuLrz8LnpU/eLtcNv7kd
7kxSaEt7WMPqqyWGu4QCRJp9m2bIje5VKZPugzf93hdcbFIeV3izfJ7/gRljoveV6jp/Ajt1+cuz
4WKbNspaLBOn19MKZHflnIcE8Ictvfee/mKf1okxDtrm+mWFmJ+dAVMeRT1/sPbvvN3L7JkhbbJQ
EBBXdJi/SwWfSlGwh1ihM/znl/veF9D/GwQ0UsjK2cjhq4o7UVfupVHwLYrj6fvffcHFvaJVly5d
S9szAIlyT8LmySjIxsDc4m9aVTgnLoJMhlU5z0S2Z++CcEdGoKIVhB7//PT//XLjS3oRLWqqAGBT
Z1GATzZwQORmBxm9P3/6fy9+fMkqqmZMS3RT05/abxo6dfxJxGnwZXRh/cHzv/cNl6FlpNXrkJTn
aZnLJ9ikwYFpJDY12cjc337JRXwBmY1OZGsLuAxuetvwoEHDbkEcwHrrgzh47z1sv+9fZzXvC4xW
E9acXYpW7eSBTF+xaf/8Gt778O3v//XhEAJewtAt+qzhirRnqITzyS3f/vzh772Bi+TQE7cGk/Ly
bCj6jEJiGMksiBhLB722P3/Fe89/EcNazN0AOV6EGAhYmQ79r76PPxIff+/5L+KXRnE3oJ0JM6HN
AZMaFIpGJXNu649cVt77hosAJhG6y7yrkQBZ/YWG/IlyAzWUCMCwP6/PO19w2er1A5qJ3WyGs6+7
BmINGDZzaKFmtcZO/fNXvPMKLvu9Cp1FACfr/jwoC6HVbZ4N0n/3l59+EcUVRHB975PqTGj/6ffq
LwxWvH/36BfRqwbBFkvi9ky8O3BgufOwHMQHOdZ7S7/9/b9Cy5Rrb4jv1NkwAORMM8dZUUOANgzs
X01x4vhSB124YQpdGLXnaYTdA6Dh971Fyfp3i3MRvWpVykTa9meaJklWRKbdrfwjLOx7i0P/7+JM
RRM0rcTiwHhjxN2L212q+CbaDqA/P/5733ARvFNaO7QgZoXj375Ix9hhuxoX8mHy894XXMTu5NUK
aMgC+aASZRflT4S5YjcXENf48y94J7AuKTpS076XTvdnE27E+KSPd2O7PP/5w995+kseDpjPfQJ0
N5bH41gWQvp8nYDftMOHFqXvPf9F6HLI/ysdNOrcCH00sot37SbD+3fPfxG6shDWBQKvl9bmOzcI
qa2dNm6345+/4L2n3xbuX+ELm1GzzuUwnHmnDc59Ip5HxcXLnz/9veXfvvVfnz5UAMuOc1CezSIO
dDt0GtId64+3/3uPfxG9QhgYWxfb+4V/E9I3RBjOn0nxD9b/vc+/CGBXG/BQeIrPd/ofTMJo3vsP
+wLvrc5F7FaQ6QICb+7O0tsX1pBfTQSToy6CvO+fl/+9p7+IXQqAZRzULe7dZjibGaboYOkku7/6
8EvSjKEOZlOW1WcWAbSbSdYN9mtUdwH9qKv8zuNfMmQKC4c8Y3A0R64P8oQn8vMyo7z+8/O/s/qX
/BjZQBkUiofqrGJQQDdk9+/4QkHw8HdfcBG7JIUsAqxn+zMPkRdqbKQz68VtSPVHu3P7pP+nKw1d
7O2n/Su8HMbpyxDK6uxTwCt/K8AD8jodUhzTrflQgvq9ldrez7++ZuIzAXMIJYbTwmGkMb8wKLRH
AXTe/rxS21H5X7/jIoorrfSMo0ed/TTcGEebM9luMk/ScVdDwQwS8FrZv9y3FyGtQTNEC0jgtUj7
OIRuRZ3xoc/ze0t1EdK6MnNUBxS/ZCtVzTze8s1JuuDdX9XCKIYv3oXBpGpwvDu7oO/3vy+DFLOl
P7+HdwLukvkyLEMLubu0ObME3CH4bMPrFOX83334RRfUJHGNKmxoz4LwaINWptC27D5CS7yz8JcM
lwKmrXFnwNUbIlv9XniJYRkgmx/pf723NhfRbIqUudI3Gi4/yBOhzj2cQFsf/25TXkp+qw6w05SL
5lyQ5EkCNpuXevkrD0qIEG8/6V/xO6ywXikX2Z1NAUKTHvSngkidyfKjtXlv8S/id3AMQE2oyJ4x
B0aC3o/o/kxQFA+pGv7uKosvopb4ck0b5ChY/k1ocsuEEvyQv9uaF1GLIX/VeMz3YKzrdf77TMA9
9uXvPvwiYmXfw5+haLvzpoD2+9WG/MPk+Z2Vv6SgAIDWAWhFhzMNITmqqsXvfDQ/zk0VZX9+/Hfu
mEsGirIKrU8KyG0hoU8JCoI60EYGD2KJb+bhQ1DxO+F1ST0p4o2fBtmXs6mB/4TrWvOcdB+6n4f/
23H7jzvmkn0iHFBBc4cyA3pI+g2u7UP/aHBvfjErC4M9taL5ISdZdwe6sOk0zZWpi2zlqwCLEf4y
pN1bEc4L39Olb8sM4pD9vjJYm6yGA2t1oC5tKITlywqjadlSdR/C1a0/azf0zUlIGE+AB+eoZ3Jf
4YmF+qr82C0NhOX8YrKmwyMe3FjMdAds2WbBRlhVHlgi6ztdERBeoUex9geI89NbaCmrWzrq4Txh
+u2uHfLsK9dAuz1XZVDvYa3Vv6L8tC9El+UKucI1/AZhhfJzQkl0D3mdcOdTGj34UkO/OiqqR2k7
cjKRUvg2GEHkzhrw27o6IFnQV/ULY218oiJQkMUqZnMAsHIlaPMW7Cn0LjmJzrqD1bH6yRX8PCBu
I+wRMgg1zQeI0/yCnLF3OY/hf7sv0mW6Mw3dVqwsyKYg1LEfk2biNgVCtM/SdBy6Kx2vyxuX0nxF
IcQ/mzDlBx8zs4fDMd4BtDTmpwHaVlEmOhgw7CXfCmD4cn/2KQxcN4PijfqsViiXrFC4aNOORxng
Ee5Jlp08UBqtMwyuoW9fFph5FGIKlt2QbBS7pqI2kxHeO6TXK/i68eqabhCEjERdwjCYHc2BDAN8
XTb53c+yJ8xnEOfvD4qu/m2cGObCzjQVEkBuEaLpjNNx6qcQ7psSCpUETrOouYplvte9F1ecogRT
cxrRXZPAXPc4LYI9M+6g1iw5ZJ1gwJMwkEJM3Z6GVLMXDZWSNZN2CdkBmhLma4pVCE8ozsHytMRP
YO+1fZyJoAzFNTStpufGpMEr6kq5EzBq1tcdTPh2DoZQr2qaw58yDBd5HiC60+1aPUBpNdJQnb9p
YUk2ZmQS60MdBym0ZNsuPi08aH40w2BezQqCYGEcOCSmX7p9q9vgYMgEF1CzimdtNvUYEobIK5yL
21MwW2xVU68ANqyi8eEZXDdxO3nCoKS/YiT1CY4DfLySrQz9CfqOxU8dhNtcKp2LaEcHMekjT3BY
VEsKPLoYanebpOgT5aMuxN1AZjxLANNqndW+By7HjwkshWiDkUvu17T8NCkW2mya6QyDKWKTf7qV
Yjn9UE5sF5VuIFkx+6a/IlUIKE9K5+KWg73aZGqVK80omKDzfuhhMr5j3sXLaQohI7av40J0twFz
fQ1L2QqxDTRP6M/gTZDntnLVtKcNjoMcjnj4c9UCc1mFwlA8xoDgfSDTUKrPtZeqeA1r00X5MJKC
5WgS6umk+AS+Dls2jVPoaz9CKgaU/tQWaNxWSA1ZRppadN9hO9VXuUDVOjb5XEHp5hQmfVHeqh7s
BqS+8wgjjCKO5AOsW8mUy2aEaJgZQ2i3KdS5aiOb/vY3mZY0ozZ2yT6Ben63T+GnPh5BNcdaiHgE
laEoEiKPYoVF89GBcKKzFcZKx6gGITfjEAA/rUPR9YdgiOHzEbsOvFk8LHSxoKonFbN5wXhB7yoF
dYeczCOk9pIoarpn3/YwhgKsrI7XjLczGI8gg4SQRwfcKjWQGqzm7s7FqkKZSwt+Zqkx/WMVoTEG
nrtb5lNLXB/eLB5erfABs3HtqiyZfTy+CiMpMBaKBvQfCV2gBfNVDxnxjDeyS194qjvUICTQgr80
OPTsjfTrZPZBVXNxtZS67vw+TmC2bbOVhkvwhmYr7mKEOXfuBjixmR5ktS7sukobSPnvnWVtYzOK
5beHYC1G8q3B/MD+aGRbDmf092tNMxfUrp0yb11ncGsYyR9JNIOUqTwZy1O1+jZFi3ts1itoTAFp
R1U9mbxM4L56sCHsuHOgVCcO5fHY8dcKvMe7xm3mfo0dhvEaBddvjFYCGwxlg2HZxzhgHXywqnbY
lWyQ9hMvEwVnrMrDbyC0CTTkiC3g1CFB5D6wsF+PZYJt8M33q7FXLvWDOaDiKciVI2Ud7Qnc2OZr
1UEudze3c5RAPsPSkXwK1yL1X+oROLtjCkn4atmn8BadPiVSDBFOxDGyuFuDviDX8Jcf019lHKjo
U1HIlP8iXASwqbBlqQ4Oni71LoFWoj3Wi+buKihV2K2Io2Ydf3qZJvIZ3abGHWD8If2e0LpymfCy
Nk8To+UTRluePM+p2jSrU1PTqcsF5SvQkbwyaZxVcQNBQ9QSQ5LHkGyYXa6aULkniKir7lRNkBda
dq6luoUf5DKUzX5WPC2/yVThAklcUZGcDylNniFjCWcYb1cEfeFl0B+JjUcCDZWw73dez+2TjQoR
3/KhKfmpHk1X7kxaL9FR4mDxt26o9XiThHBmzbFj26tGh0MP6ib6YDUEkWOUmYTh5MvroRoAgIM2
u4SNQDPQq75ibICkSWgdZBOJqg+6SwL/UCqgL66gtR1+o3yK+ZpBjqsdn9e6dtM1naAgvgusxZPE
TbSOKtPLkN60jZBuz0c4LtSg+tuiQ6y1EyNQfZf1doRF/QTRBzm5uVngkDQEy6E1Nl2vY+Hr7+VM
iviogJqY9uFiodbPltIOe14t6/TK5zCBpvto2/Q7S/s0dDtVJ5ZDcsYk0WGMpqI9WdYpiOvwOPbf
Bh6u6d7M65Sw3Iuu9+O+4Vq5c+ui1P3SZI5uLGRewtsCm1pewWGxfMUSLlV0rAp4Ky6HgTnXRhnq
mHgRR+jcrMnnKgEJ+itNuhaicYRJqJvXAeqQHRMyMPfCtV23I2lPe9RVcwA0ZtO4Wt8IZHbQSKx5
lO5pJ2Byi2Dt6uVIVFhACYh3MxQYJPKkEc/br2P7k1HgpiFyU/a+emVo7QyQT4CPWGYCPrs34Tmy
Cx6nKpR4RpbYo6941DxKlNPDHeedZNfTAvmPMENc9cN3UnTzP7FcBfukpCrpgYQ8gKqN3kiy+6Fs
4zrKdBQQfyp4b9LdtG4H6VAZRq8W2DT6bIDNTHpqGaYMh2GZdXpnKrh2FeADdcRf8YZIWEcynaCi
bBfnX6CrCIs1JDg9gSr7utjk+wxhY1wSZa8lZBNUGs9TTmplxEGXRXzNRMeCE6vbRexgDzuFwNKv
LtzRIixxD4Bo2GQF6KTQKaPjcGhxw0RZaeGKvReEdeyRKF1Od0OkF5fCgUXr7+CVp+VVpFj7MBUQ
9btRmIfzKwHya3xt3KaK6IGKgPoTrI4wlUcfsBihSjEGA5w9YH15HwZRVLz1E8HunHg5uj2gstDu
omnfPi2xjW9lUGqrM90j97meS49Ldwlqmt4FE/TxXNQzdTKAoNADTdGZhpGyU3UKbTsMyHDQNE3b
NAaqa7CJmbN0iZboUBHjGRRbnOh8uZN9rdgr+OVd+LzaMgCqpW6C+hNkTvruesCixV8mmGnWOovW
roCtcU+RJ7mOJusRJ7EnWaKbDqEHJTI8HU0CyU+yasPgmwugn3pOaFWdFwD/fZe1I3D0OTMVNOMz
Q5ehEPkAwkx1lVYwPslWMi7xMyrNqDjM9UrJPjGxflNi7OU3UUJWDWcq0oAdtGu7bswEXLeeTNlV
IJEpWOP+VFU0il+u59CIDlsbqyyACUx9k04lb3Mdz3LZV9AeKA/IbSf1yisWl3uFOCc/ITsBvWfc
gau8pW00odc8FTDxlDXeEGjr3The+YkCs0c7tSaPNIzE+F2UEbT8osK07Iox6GIcRKvh+cW0n4db
Gpfc/QS5VECacRzMsG+7xdrjoJ2qnqHUE8nDEBE67UA3nqavYBAV8hSEJRIhHtsRxQdEDNh4GESF
TPTI2Ly8jSPu4O/StpHkmS0FHJSQ5s/yyZmU9Q9Roub1Om3HSR6WdkZGgp9UsMcYCT/B4bUESEuI
h5b80YVJ9VisGwgcGHCEFGujSr8YOYtBZCXXUbXvfCV+Shc6pGZQLBxzD6n40WSUoX46xPAlMU/V
gMsml/Xci5sU677KDPBfaGg3xpXHyJf9dBM169DtSxuRPAxi3I/ZkPpx3TMc2WtGC+siKPelUuXN
3KE2JfHoTD4uMEDGnbtaBUu1GqmWQbIS7qaYDvI6hpUDmmRl48hVDNjaD2DN8X5SNgfNPnCjDzPn
O6R4IzL6dQ9Pzv4r+IC0PhoUxqC9OCSJLkhWxBwOIUiAwYkuvCmIEc++7nEqTqZr51y0qlfXHEX4
AdZ/VuUoiqbvsh4ZOzXhlI5NhhuQfbGhmO3dMvP2a0oSuJjDCyd6SKwYNWoQbW7qcqHFdRiOsI6d
E2abo5ISJ4RTSZqzcgPVKKhujAdm4WuAiivVmDbhU/PBk6XPPWZEQMeMBNWGH0YQIIhxyYOATXez
LyBFwj4haUBEE1biYgYwPgFUqq3xZ42aBbQJwbhYP3sdVg0O8DHepbJI5l26lGn3ZLWOv+hoRqGi
O4aLAEroNjjIhNo7Ad0bv8MzVo+wnJ2++ZDpT8aSjeFTLk17p4Oh/Ir700wvTsCtMkua7d92A9NH
5Mdy/KwCGM3f6bVPBqT51TAcyq5okCAC/okTuSsi1EkYz663azPVbsO/J+HOer7CVH1CAA+sdej5
FVWYF9iGetcsa9ftmwpX38vcc93da/iClLlBaSXuugSKBiRoPKxPQoecPCr9VOUsEfwrHYHm+I6g
gwqvY3100/RRfRukdBF70yDb2iPKEJ1rB5zQ79tc7MdgcT8Ltd0SxTyA9sVxPw+5CZay2mmX4jEN
mzbzv3k2Pwo4RE+42ywc1IUcQ5EpSSD8nimYEaq9tPFa7EWICsroCCrmGEjoUGUylJw/TKjeRL5G
axsdljRFewX2n80pYh5RRcGzuYIpJ5aBeDn56zklw5WBz7DNiq5BaltEkZ0OxKXzsAdyvHxtukD9
xDXbDLse1qpLhuIEhVfb4fh9g23W3OyTxDoEegzvpAjJ1ZVGMVLl6L6wESY/ZIYkUTBjO039gpuK
tRD5PzRFuM3kphBa37GH2uU6NAEk4XuyhmWmxYqNX1VLKQ4e4YhoXCbE5NClxc8hXRbIm3f9hC1X
jvhZcaKRDLhAoaobsVfx56RHGt31Y3RTIAm6TivgU0Ga9+0pNWClZDSEvW48lmuSN36u78HxTIpz
AWmwYcdUjHBCXhw2uYxG/l3HpDZo1Suowowt/KcPqVpDe3LR7CBsi4tlP3VriBrFqiFAnttiU7LF
THiQqIRtuYeH+Ukq61QO8TNY1rfASakjlGvtiysj7BM69ot6gmwuygUpmCyPkm9+dnwQcINzHm2a
p4GP/EaGbqzPFWwe+sxUFsmvdzWuq2pGe0lRj3ZfJ4D9oYnn52YqanhPa/SfrFAwHNuYgUHRwhgi
gGEBTkDah1227eUvHqnkDkqnKCwCzqazsVA4ToFSet2i5NoNlt7BVhztJaBdwAdqBUxvdjqga5Az
ILC/E+D5FviNlFV3rckKTnDa+emOEfAFdh75b3PfFBJ7Amkhna5Y2UdDLmGPvYdds916mFgNeJeu
t0jqwZzpGld+ldTKL009tFCx4dtNkk7NM8hHwwnKGvbTCuPuqyFgNkZWUAbkGpYhvN9zFEtnvkD1
4brDNYtrq4hsS9EHg2MGZOZxM98kJIpuI5CYnwa1Qjmx9FX7o038+BOhktQ3pQf/IJt8OWxvAUmd
XBbo+zW9l1+gsVJ/h8WleWzk4PSBz4H7NnQ4M2HlKtT9FAyrzfuAyVyEFPtRG0rHPBFqhfSBS4DC
LjcBgZKpR8iTq3tVjukXgt7H2aYl3kiH3PMk0aVD36QJ/b4DvyzZMRYtb+0U1Eh+dJtA+00WcKjl
gBfjkjM1uec2KYOsq8j0wDGzuXG8gKGzS6PqjsUiqXZrs+1KDtHtfVpAyuAcoQRDG0W4b+XSj9ce
Vh9n8LlmvcOG4T9n0J7tDkz+aV+zBdDozkZ9XpQTzgpg2dBeAeuwPvUER4WYInz2UvL+lQJ/POVp
4Yc1JxQChvnqU9fgFgjK3KUEXawGGOV/4H5s7wjm3AdtEdNhZ2iO0xMOy4uS+ihC2L4gPt1zCxW1
KmtCvqosRiv0CwEG/CEq+XSuUkiUZ11L5p2fVfMm5kX99L5af42Lq78RtOyQqOGgypuCIqQKgLNu
fv/z1S/Lm0ib5btyFTr7nrljvzp5hYVPTjYZjMv4WAffodykHzRN651zOJV2oFSjZ8A8UrUdvCtE
tzdLo+4mEZUy08nUnQWb0UWdutT97PsyeIOos7mWKKk7oP+ku2MLYc+uDPE8iG0LH6rSjC+8XAaS
OzRvHGRdhuQhHqw9ozDhX9EqaM4mSMgX/Ij4WNXJ8g/tR3UHeRM0xQhplyePPiU9NVNafGMoi9us
gvnqU8M6/ZnBDeilcBqnBnKc7RqEzjj4015ETTbIJUlvZNvC3ypHtwzBuEInot7pECVjNuCEnrNi
pK3OFpKgyb7aFf3KyZv1B86n4jhGCWU5JhTmukoWeuixX8p7osQsbqGVr5HEkFZYTN7Q4+5S3T60
tOfj9WD4+NNAwTLXfez7HS/auob2fONe0GrB5g+TAmV8E0zTJ8IDaIWabuEQwqT2U5SwzZkspEgp
Da5BnQfpEN1UKRPXaULMD7Td5y99X0UlupNxcmxBgEYTTIdYTIuuX15YJFa986WCIVQlxVF0TX0l
AQoqdoorNPlFX5LrYKxgmAkzp+Ie3WSO6y0psRzJxqMomhVVqBuj+ujnVASHVgEokFF0Yzy442X9
mARVFGSgZ+Fgn8cF07s1xX2GvyYPQUdSkYMMgwV3rEnvakCppp1s0+URe7o54DaYr+C9pjLbiQJ9
ts5jw4C0iOpJxIG3OSOyRyFT1G8JpgQR9o6QzxwOEVewpCtUPnbN0Od4KcURNZm6xQ3cz0DHhemn
QeCLrpWd47zE0YsMIFjqI6XOPUBK3Z6qEUcU7ml2CKsUkpwDF92c0RWnXsvL+YlorBc89PrggQA/
e0JzEQ1enKjRL/TW51diDdJBOGmi7zpZuR770IFN6hKHo3DsB48zYOEqyvzcCIfegHK36MAOh9Cn
Is7UsvWLE2qG02JBxc9ky6rHTseVywH3qO8n9D7zWaDirWw35luGcMVrbmM0xgJ4LpXhLzFMiAIK
cqLatzEu9KPwQbkfkREHx86kWFIVJOK5KGq8bdlNaBSnZdoW+H968G1lAmgHCAPk1NdT/b1qU/T9
6pKgvQeDjqdaY0qhU3jPl2HYPBNGWLqDDHX7gN+8/oI3cSCzLpToVocGgYSpWXRvxgEJAMNFg73A
qf+lYzc9APXRXcUK9wFI++KX4bL9wbvWPWwZyQlvAbirJEhPvC2DhyDpm/5GMoWEVQZpPz5ADEdv
CouL369inR7QZ0Ye3QElkceLDg4M0nNdBuYCWO495YCqjgEMMnISi/jRU4xGRhDs743X6tC6jn/r
2ph+xl5G+6ENKoy38OgPYOeieVpFKYg4dYDs1E+WuGxeIJCxI85CX6JdcBVHMfRx0IdN5RdecsyU
BEYw96KKquvSKPajSKrgjapZ3gs6oX8Cir4OnxcCk6ZTPM1wdKYFesCFofoTZtHlT4RQvQ8i5Jaj
5WFxJTW6Qp9ViNZNhuFcAdW5Sc30E4P6zzW8sLDFg3DbKNBfrcejijtkW9qV6Q+4eNc4PSltagyO
YhwxfpjIfTqW6HbrcJwO3RhPZ3h8NxNaI9OcXKHWRUeDBGH/FQ5kttwDvZQgD7TD42yX5NTSBgVF
uEzkBraWoTj1Cr5GPsDGJD2peUaMMulGfWuat9EycZWKCgUVBCyJvIpqzp6M8f3rUkPun9M0rB4g
Qwj7u0b1w2MngAZNh3ZYlqwG1dbuCs7JuQvATfIG6uMNkCqg5LJ53S0TbBpXtJH7YwPbyT1LMeF7
XFGw32P6URxx++JIEMEyTNc2kMl8xs3s7svJdfsC/XwNXoAIIHHvfJFmDHgYnrWwkm3zamZhnWsH
J/Q94aH/YV06fjY9xl1i4vpNTxpeoWAco2hEhfsAbLi440h3bpmu9BVqdxPvOtQ4GvUYRWlf2VTd
r7Yqo109BOt1sja4xfqx2JSb4hlXg0SvMw3nYclHGtHPtK/GPS0NjAJBfAdVXG2FOSJfgw4GP1PU
NmXzZpft2murCe1CNL34NwiVVncrpuPRDrdYI3fgbep/ZI18NVgqJKNpGTdfMH1BdSFtjdx3SSTL
KtSCbg/ETnPgpQ6+t9pM8z4lEVuzXsZAMWhnIXci0DzNYgmllUMoS37UUbv+GKHtN5wC6CDC9S9U
xR7S7izMgoTP5UHgcr8bYjk2eworxQmWVw1aEapT9Uk0df1CA67/CeAaOeZibOWhGKOB7HyhE3Nt
lrV/bQz+GzlTdfd7SopEq3zSID7iEgVWFgT+xN4lFe+/Uol+RZmK6dRJV3lUq7w9Yauh2Nv69CAp
NR39PqYW49slscl0aCGUXe3LRIO8X6GsyeXIxEsgioidrI10c1JA77RZwAD2y4ekmNus70paPQQF
o5jLYN5Uo+kY4X0MPixxrCnywBR0VTJAVdsHC2uFuyhA5zGbwVa0mQ2b9YfGFnP3dC0IZKhC9ZWg
Vn2Mk2T60ge9MFmZiDIA7rQO1qza7h+Mvtv9hPOk3ZFpMUcMbaZnR7rhOMY9pgsSvgLHMUC23faL
f4VNSwiBDImRVzZVs79SAHO8Ubzkh6j1mPgyGelrC8UhsquWJjggo8RwHx10vMYhtnf9JmUFkN/v
QUCz6DV6kzVObLh81uYXkqdBftMQvDrMnNDg2NSrvl6Cyv/jYPnH9lCVsUWdTVyw02yhl4J8LYWo
2pSUb7BX6tKjtHjgXqvgAaX+ipLUKzQgBgdpK9xExR61WP9VrqrCBZsaDKaHxKpHX8XTKZzq8hXt
6eERx4l863mIiSjmbOXPEq6najcldRvlFcaF93ruCNSowcd9xcjenzFq1/D5DSMrjuhbxn4XtIDp
tFmx8OZZSDKcVDGhWcdd4NxpqsM1IyWqlmyyDJtBe4qrrwWvfSeXaehPU0+E3S2Gkh5N7bSqs3Ti
AK9ApXy5t3XZN7cKTsv1U1DGoTtiENo+sFIO4rH0AQaGyoTt16ZusSGRFBf84OZgJte06pt4hzER
vW0r+B9dQdWqMC/4iHA+RT6RK+YyBFANEhet+JLM3fKjS5ouD3pey32hHaZM8BAv0jt0YmiXp7Oh
X7t1Je2rRutIn6D2u1a7wK+YHSOktTuibkI/Bh3ySt7B1w3nCapOjP7T0rN+zvoVu/ETgBbmNTYQ
xgCnbTDMfABLfw9stKGp/gWIo6TjvjdG/i/jSaMZc1qhm/d3WD52AbcTzah5GBX63KBRfoCrPU6h
MsFR+8Hnv4f5ukDb0aLti6nuQYfcUL9VNMT5QOfHEAoFH2C+3lufC7CdUTEcNdHMOUOwbtDXHqAH
gjYG4ETdX76BC8Sdxk0qUIBpyKSAEbb9hCSpff5nyNp7j3+BuKvg/hoohgVidXWPi23K/j+Qmhtc
9T9wZJcKsMj+qhT1DnBkMSEHOpTdjDsMBky0jLQCae5/ODuT7kZ9p21/Is4BMQi22I5jO4mTdNLT
htPpQQySGMX06d+bft5FWr/I/I83XnghQFKVhqq6rzHFbo7iDCLdzAuuy1DUZWHtbMSWfwwF8mZR
ozeUQbWhfA23ZphQrlbBkjgtksPykh2xMAQbZKB9g8957NywXhkQ0wO03FlgtLEjRMXcEeWiwRMk
YqZdaYfuHyBtwxXFU9Mjlv/fmTTiA72LUCLKeN0Kd/UeQkgE8pH/Q6G2YVbp0rDFGC3hNgqj8HDQ
fQ2sPveeHGsuV2pUDYmWrm7WtUirsKHOyXZx0XFrI+oqHCR7gUkVSwBbp5+4apmRjHjZSEwdptk4
7slxgKVItcfe6Twt9WJqzp//h8I60wM0E7cHC8jZwLIO3oSa/MEDeoJY9VtUiDW6k+kJmp3XFCfs
wOfI5Eego4xbK5ObnqnobsxL/nK5mwyjrqvDetiTs6Jk/EiiMTiGLcc2egwUVSumYRh1XRaWFYj3
BZ2HGy3fisEikxt7gJiZrHEhjlVkf/krDD2lC8MCeMTqaUTyeu1UyGZxIa3UPE4D7uLodm5xMlnL
Yzc8SJf0YF4XRVZXT3eeDbQtySHQAooOvHuOrdHlbzH0mI6DtVsoF9SStMc6AhghpAK3nAIJVZ56
oOLacl9dliHILQC3c4qnlPmvcMEqOB6OJZc/wdBLRPOHTInaLkdRHm0sJtiBym9QhoGzWi17NM3a
5cHvvGHZuf6YOgxbkGTGIrVUHAnh/r7u7ZeHvmsc0fjUqS0Jb45aBZz9E8hXQ2W6Wa2o/Fjny/eJ
5gprr3BrL5E91lj2nfnZ2fNfmLD/INniE7Jhv7E6vZXDBOD6mtqqaUQ0bxj0zKmYheKULCr77VIn
LZC9edvDJ6/4W9OQaO6wUCDUyE70qFRMsFEjkMMq4pTZ5PbyqJja15yhnfAAYVrHOxHAuJTVvpVE
rmw+DJ2jC9AgDpU4dZO7p6kNyWM4IzHrZCMUhqv0zse92+UPMNi1LkITkhSA3NwlpyJ17BukhjEf
8UEyNONTV1cldN6pXVZr1Yumb9L2PPWIywfCLHKaXBROgAmXPiXYRDfdqnS5YUAczcjrJIOj6qAR
hws0FyJrSBtIefd2ubM+FG/1fV1fN8Dh36r8rDuqqIEox7htSfiLWe7zEDGoKlsxLsKOnOCZl59n
+pjl/3c2j6yeqZ28sjsOEQc9agS41uJr8hCmxnVzZ30yR+3UHdsQRdo1riC3vFgVKDB5k7+YnXfv
Dvx6PgQ0U0eE5hBNgD9HQPzT0lkqLXrcHYvPyB+9paHcy+bKI6auFus1ykU+H8EVYMg7aBZAVgbJ
GOLm8nAYCiZ1LTTcvEXSSkZ80jw8QDcdt/dyQePR+h5ndyt2VqtkDccdXRhNjJXizMd3LBpdCpXi
kHhQO9HXBxs8+RGnQzpZ3y5/lWEe/Ec4FjF/26qc7uhl02uNCpxtN3VX8b19X5eNRQg9o24m1TEc
oVlDVPPGXVRfXH5zgzfRtWKZHSQWUt3VsaDWZ8Qikc3eAm8yJtdWreqceGRB2SXSO9uj8IKXwAEr
FjHrK0UAdAXUAnlzAffc9jikoIHZYfTZXV/NTX2jLUzlkOS9a4Xw61yFe5RdJ8gtAFiRFyNbOTp9
PHE8XcOprrte1fXUHhkv6LZMEOpetgiXx9bU+GIZ79xH1loSQSDeHVmqICgtk2/WehH9x53j6Vz4
MKqzwIsspIMsCGeXAzzc5S8U9forO3/T22ur0JCG/7/3VZj9KmEFm9RdPYCZGl++6l3XsCUfJ5Ep
nEM0chCXrG9tEXkr/W7qmuWh7xovcJ2p+IxYWOLCY6eAIgNF+saRpL0ya0wP0JcdwF0qMJHJic38
pbWr6QCwz2fHoe2KNJepe8i/X2AjI7cdQt4e7RkeQQXIaayWIb5uXmobSmgPQWE4KbBqKvYdqt58
g/DCdao4XqQZbQN52hyCxNlvicAlpADtc1smayxhQ7/oak1Ipw/m5Yr4VJaY/FCVzPwuRqqf93K5
ZwwDq0s12WHVz14wuSeRglYrFiHAaYJU0zilv657grZ79BCMoY2s3ZM9t16+EXkx1JvCh0oBEpQm
VJldfoypozTjnfjEIGA1kJMqkOqEZKNv/0Nhr6nxpffe2VeIlBpbInzLEA22+QGZTShUQbQTpQyX
3/7vXue/V6WertvUBGHddz1BgLpI0+exqos4hzImcpUPc5tyXChnt1xA6Bj1bDXiT7giqPthxX2Y
Pk+zbr8YQ1oQZP8iXbrthtMc5uANWMu19u/L3/fxJgxy2loH9lZjtSlFB/oO5QfuW78at/rsZ3Ow
QW3dV+GS4+UnLeP9UUdqpt7zPgeKuOuQPaEWqEwnedwhrHOwhX9nI6Himj7ziK5CgOR6x2HhOO4a
Pxniknc/BlywrUyHDz8CjS8D9W6+TQOJVA+c3c4KbqdhN/ZZ3DSfy+Hn5T76cLzRvDbeSkCxnTgo
ZFOsOiCO+8ZquuLH/17G/af/0bY20iJ0IBEA/ecdjeXdsIvibtvumu20wZFuG26r3UOwTbcvP73Y
2UAgZTvu2KaJh/hzuTIwpr7TJkAzoV6VDOi7ojzhpiJW9HMavGRqzd1/6DHxgbq7T8OZIF8RA1+W
Z67kEfkfX4hMv1weG8Pr6yoFnLO6z6GysouUxMYvQXUO7x5g8NtZirWbVMME0IUK0lYA4m1jkEYb
5oEiyipusjXSrKlxzeFDGSXKwmDGwDKE1ilCPmQNq2Xoe12YwLJkGwVSjSh8qtQWuZr8qRwUuUVx
rHuN//CIDsZMG2wTUHE3ojL5p0wfyuoeBRfYyq7MTlPnLP+/s2wIxjCaVS3MY5yQnMfG32Riyfby
3DF1j2bXEoyithWYOw6yZYKsj108A7dOu8vNm95dM22iRoA9GJq36pey/+KR18vtfgzxRZ9rJuvl
CjKUFCY1fJYv9s45kTzmXzzorm/5PaiCb5efY3p/zXKtXk5e6yMxnObVplcSuRVrXWPoeT3S2TdF
GcwSXzCKV8hfxGn51oSfr3ptPZ4JPfQqo34/7ryq7v+EUJyWGz+X2EVdbt/07pq9uooU9jiU4w7Z
WbGI/vhQpEzyNQSNodN1vuWixNVxH5NG0gPAkHFhP19+7Y+3TB7R4ZZNgxIxRAFhqSjjfPPvH8dN
t/9U3JRbRVe6xvTyy//vrLVFChCnI7pGhnnMohIZllfaqh7CnBmqCdUkYUwopx0O2VAh/S+98r01
S0XpKzJS6dJ4jqKV78GVGwdXM9Rm8MOEMXivlN6m03NkrXjFj+8dMZaaaaL2NKrKFPbjQkw3U+K5
cMaXvvUPISE/nULdzMr95LTzprW8+PL8MSy0erRSei7LUPAJs8q/9A7KP4pdngVIwr3O2+jRyjno
CpcNHN4mRZX7qclXovcfbqVR6ayZa4n0LAmRhXEXTNnvQfjPqA7ccWt68IrkoHBEv9w9hqmvx92m
CsXii27GjnR32Xjk2XXrK1m80DuTmqIa9XlUjDvboztS0Q3iw03ct/ITCmGHlbE1vbxmt5GDKOSA
MqZdPkWvS6wKc6qWK8Zlmqx6yE1C2wRFzHA8QZvEIByjHFnEKOKKXa86WF547CjfNSPd1OkaCdI0
6JpBW67MkKKID6KMoyDAiaFJkKUhxPLOA326POKGdYBoxu0Ano4kYhjEOAwx5DAPfgBRgkysnAxM
Y6KZeBQ6VS6QvLfD/QLKB5GVaLsr7sPw5nrQDedUZEVxvHnY3XnDE5RwqmRl8TV4CT3SFqCmM+Et
mnYzspu7ZgMVCgjEFNuUyJVHGDrG0Qw6RZ6zXzmYTqHE2vtnuEpEEEIqyye9szRbCulDEwX7cArO
lZt8orxY6XDTK2tGPIYQ5fddOAfKEzCk+g1Y2SvWZWp6+f/dW6PuKQgVxTSp+HeneR79Fbdpatf9
t92loGLsluln+/UOda9bq7gqXIKO1oxTQY+rEQkG0FHZPuoLpGquqUyapp9mk6M3tcg8QUejCu/G
q3DR0P7w7HQztd1Kf5tsRzPL2ssEcaGbspPu78r/XvDv1VXgXY/o8bCmzyXAK0uXWwlEDuvtyNYo
LKbNnx7/kkMhvMSCQ0QS+baSnyFydFPJYCN9+JV7bkEAPay2c30aomp72T8aZpAeFRuZEwprwjD7
FtLOXdSxdmsxMVPTmqkmjotAWwhTRU101jw1dHfdK2t2OnhzqsIZ7UaWi1L2OmbiGooMxnb5kndm
CrYUCgAI/CLIf3y8QyrCdW+smamPunrRQ18CtzcPRG2z4Pm6djUbLSCFGeIYNexq+zbrMdlvLrdr
Orvq8cAB84vkDA1PR/Gg9tn9b+fJ3xytRyCg4svPMDgBnelCcI85eyF2ksH4HQoeO2T8xJSeRurv
Lz/g4+nn6DFBF+EjAtUmSLe4KNkGEZCmazQOsnTwf+8DHZ3qwiHN0EIHDv2zQU3KJt1CTOk+vYEK
2st0vnP37maTxp9uUZjoPZ/Yl+s+SFtS/Ub1lFL0GG8PdLgbw2uovB4UFP+d9WqESGtUwKOhquwA
V3BMUBJy3StrprpcJfPOS4adyylKYIYtDdZOVx/PHyfSbLWBqbaQTB92qEG8DwX9InOwElG5QbJ5
zSF/vIw4kWa3bl36noIs1G6CFgXKOe8hRbUh1dqlrmmGauY7NEUK2V8sqxMk+CC10Ra7gZXl9rq+
11bZgCe0cV10EFSbGOokZ//TdQ1ri6sY6qYdyIxBjWQc0lvg1VemyzKTPzArPS6o5ixUVYmWx645
tqg9xE3F64iTIG7pfvpLDPXyF/zdLX70oPDfKR/xyi04RAF3wVN1UxzZd/rQx3vr1T2WN/kxfC5P
t/7L5WcZBjnUrLYvqFs1Eo+qxa5CNcKaezPMzVCzWglVmNBqoJo0oMIXgpObPP3agaB3+a1NrWuG
CxoizaHwhusz/zkrftbZsy2+Xtf00lHvFtk5aEPb4Wi6j5DrVf/wUD+urmKdeU6oWawlm6iSEXyZ
5cldD4nKfFKbML3uuOfoEb/OcQtRN1gXKxU+UFfs3J6u9LhpnmjmKgZkWuUJfA0ZIbFXeTHyLVfM
6u+57qPprlks6kwzn1nolebrsEm+F7fdLXAKu2gzPzyKO3Hnb57o4Zd4uzzAf0+oHzxOB7qMkHGS
9nLase+hyvNIIPLwaEMb8QZV+G9/kgd5X91bh/yebpMfa6gIw3Kgc14Us6AMAy2sXQTfgSizHcXc
r6DXsRwClBhXzoiLg/jo0zRrrqJkQDU29PZ5+MrqOxGiHr1+SpzXbNj79dotnsk/Uc24rai0aTtB
q4+hxtr35wNK6fdkho4shNCikJwrGHwd9U9uOt5BueBEoNc2y3IjJdkFBfDhk7W7PJqmjtU8QelA
cstK8CpEveYMYs2PzH6sszX2tqE/NWcAcEuOrUE97AB/2EXBcIOj8spQmV5ccwVdzjNU+A3YIEBW
YFtb7lYU4mmojmMATejLnWNwk1RbwRVUTyzonWKcrOAOJc11XCbiBD79VQcHh2pOAVXM1OIDfGUY
QpNh77Or7isdqjuEluAIC+WtXZ9uSXZbsh85xLXWUs4MvaKDYVyUipbQ6R1Ae05Q4Vydh5LcgBC5
v9zpBhvUqTCod2/DBJIqu77fOGBWR3c+FAyD9gSNqmBY2RQbtiI6HKafiXDmfOn5vHskVfcy196+
Kd17oC1vy9rZXv4WU1dphl7xFrwrBEx36XQS9C6bb7J8xbRMTS//v1tnC+iPIcNnhNMPfR4LBMBu
6FSDgRUU/Oby2xvWrECzXmwCJ7uHitoOWgnUvYcM7uV2Ta+umW6VS1RLL3ub0Xueos9DfV9bKxZl
alqzWJd7HQdzadi17Z3lHnjyyK+7GXICzVhR5dRCRwRvPY3byLprr4uuOzrxJRuBHfSWXiauFwfJ
TxpcdXsIVMK/M4SHpQ9pCDTsZxZ0ojscQa7czfiL7b6bfAKKrUM/omlv2nH3bPOr7tuRuPdvu6iM
yx3o/2MDxsSNEzrHGUn7lyedweJ9zRThZRPPilJc0pCnfD5AC8YKv9Hh1VFrt8CGuadnV3UlRRHv
gM2DtMuvXjY/IKXyjyrGK4dTs0bPTxZrxAeQJNmkQYJC3mZlB2nqG80gRVFAXJFXOJihwhmJp17c
1STOevUw5PV28oK1MJRh0dYTraAYm4MmXOBBObnJ+LQPglcnmzdqLeZkcFm+ZqQlYBpFFmBiglX8
GUADCZ3ay/PHNLramprYjqBWgzXVKekv6KQxyGJDs2x0FH+9/ARD5+hZVEFveZCawRNmyGDsLMHV
rTUXzTZgku3SUQTXuXU9kYpMeSvrAhtnh2wgihatsQwNC7eOeBmcWaYe9LGhVQ+xsCzO2Kbzh31J
6hi6lo99vnIAMcxWPaGqK6ooy1L0ExXTg28l94xWkG6PHqFHe4tS0ZXHGKaSnlTluZFoakfhHqSO
vkP2BOLOYZit7CxNjS//v3OgZU2gl+vDmHsn3UDJN+7mFT9nmKeeZsvJmI2MjkG/q9zYzZ1t1H9r
IBd4eYqaXpv8+9oVlGQSMuK1y3SEUF8R4zLnupY1w+2VD3SOt3g3eWrVbTOudPSy2H1wovM0sy0F
qXpegUBAJORu57sUV3F5DzVjVW85+cSdJz6uyWoYDFhPqHKazh3CBN/g0wHKciBlFS8RJNDX0m/+
Vv998DF6VhVvRBSl3dL9n9/aTfj4PD3u6f0d5I3iT9ZhNRPBMIV0vQiQie3RxQjvUB5N2s8DgYLn
VcIgnqOnVlXcLxM3Q9uFfWDjMV07uRtmpp5Y5Yyu6/MZ7bbNTyCJ4r65iq6MN9ZMFQo8Fq7LBM6w
AtpMdITyUnmdJ9bzqVxc4P7fS0/TeZaHeS0f1DSAmplCKKbPbArbTKYnWnaoiTzQNrzOB+j5VB3E
Eq0I0noI0af9IwhFn1wgIFY2OaY318yVjoPLoQSFZNnqsbBui/SZy+erPIyeO4UJYbt1jaYr7670
nxN13SDqOVNQk00kpNxx2dxm0GhLdkiz315+ZYPz0tOmGqV4WkBRFVfxubrpFhnx0YGEYewPibzh
jNhbFwHkx6Iq3K0ER+OayilIjS8O7t3q5OSWX3gJhjhxxacyjNptQANvC3DayjAblnA9ocoaeTiG
aYkHtA1qp8v2G6qpFSQY0vnYTQk0PEXtr3yMwTMQzX6TsBA26pHwrPCh7c5hurLQmtrVFlownFxB
FI6ass32Vl7tQRFbmVIGK/gbl3zX/4ULSAX0KbDX9P4EFFAXVOXyr5fnlOm1tYVW4aoRu2RMV+7J
P1BFHH8J25nfLjdueHG9itWPnKIZSlR/QPE6bL/70/cwfLnctOG99Zh1yUGaE7WDMHh3C503e/p1
uV3TK2sepxJFJ5rA7ncqP3Tqd45b8/7pctMfv7Kth6hDpOEmqLsddvl8AxHRpNpd0W4Q6LEhvwvC
ECAz94eDE+a5CiCZe9dBXn3tRmIx8/9sM9D+0lXvph+beA4Fy0RA/TGKNhZIehtZZmD2FTVEWaAU
fPkzPux5PGbptnePSewuaBur888FZPw3ILX4cYmqpz0P7RUTNX2IZqLYB0PfN5LyB214gNsmaDy2
AbTX88r5XlTIiLn8IR+OMz6E/PshSMllQdOl/hlMhqiI7aqFcG9up/7t5fZNHaWZLGp30qGlmfzB
kuC56xLvBnqGN5VqnZV+Mj1AswE1ObIrHe6dId3+PNig00J2Md9BuFWt3Ld+eDYMAj1mlEbRxACT
kj9kmg/PuV38ch0O/WWAz+SeNZO3a2kzbVkpxpX70Q+XGDxxeZN3s0uMoY1a4lm8hQ2oDsz+M7nz
sCmK8D4D5DRWQJpcN4/p8gbvnyRmsG7yjpyHEGKVAzQ8Y0SFwSauxtfLE8D0Ldp63ExglULjSbzJ
CIw8W0LSdgTCEaQCJKi1PSayO4IzevlhhtlMl0ny7nOAzJLZ4FL/2IIW02xYBQGIzezNq2kXpgdo
dj+MEWvUqNI3J5LPI0ZuS/OxvfLtNZMHl8IZkDbN3tKxs+Jxzt2zVYGgfl3faJbucQnWFBvtM/Gq
FoK9eZa2r3kHKaPrTF2PCDExZXVKlfXD54TsVEWGDTL4irgb+pWtl8HW9dgQSVQpA2Ton0sbeHnI
To+RexOUDNGVUabt2h2/YZD1IJHiAkg5pcYz470Ui/xB48DacaF1zbYOfAzNvoMRwqVjr6Yz6GkP
JAegNweb7JoNGBrXTLode7snnSD/tzSh8PA26xTU26Uz4Vh/eS4ZBiLQjLrt8jSrqsk7g00BGXSe
fKtt5wsKc/P95QeYhkAzZObnlmqaAlQLXCU2t3UPgdwNRM9BZbj8ANMXaIZcOEg6iMBiOhcDEhqA
wB2AQrAHRKrBPrj8iI9D5RgJzZ4z2/FBQ+gxXaWg7NyO4NB9BmteDo9j6I4QH57AHxOPokXu7L2A
DrT8MlRp4IebACg1gazj0KFfI0CC+zc7GNUot73tp9kXERIo2MZO2E5kTXTR1OWaf8jAy0XTy0Jq
c1QPgwJ76rPG213uDFPr2j4A7N8aRUe2+OF46k6kEYSaCaB71zWu7QEEsUee4Er+bIOvth1ED2CT
BDV3LfnL8PJ6NAoMSeKPheOdVTU8QG+K3PvFwK6JG0ELQ3MGFlLLy2lqxI80y8SmWnDAcZR0ENe/
3DmGmf6fuJSwXJKRyD6zaYzInZcpwm8g0h9lMq6sFsiKy8/58MCP79B8QsaoQnWXIMc2hcopmL33
IfXvCqDNUX0CLBCY7BR/NG346/IDTR+2/P9usQ/nyAXHahrOSdOTDRhGe9TZWwcHGeorrtQ07sv/
754A3GHvF5U9nD0XerrB7DvbMQxernt9zTsAT49jxVBj5z2UcrBjlrtOq8CNaUEVgqJSXa3FlRcz
+OBMpEeuZG7Dt0zT9BO6EwVEWh03U2kWiyzJ8+iUBlFWPA8uqOvVtrGKSJ2nskQG66YEV9x5LBOs
h8M2UiQHKLmZ2wTQkdbuo3vKSoW6f6/ysmqPGnTqPPW5a3mfGqxB5Gwj7AcFvmwGP5zHjAXlebLc
egGeFTgTDDGIxxJYUdCm8zcpwe1goKScRdCQDABOdHk8Oyi6AwsPYNTvI0Jjat7g7NjOYwyCRxnt
fbef6Ke+tll7X83StfONH+WiegJMRTgPWZLV/MbNElL/CSNH5T9ClwAwmiSQv/s11FnEd4EF+e/o
G/OtEbQynFJQqLiHEKwXRAcbmd8ox7s83ib70DxgSbAPrVg6/+RDX0B0O3oRdQ9RP9vZUxf5ho7M
f7Es6UBoqu2VCbz4kI9GXnOMbRpiVQr9+UxqlBQcChKCR+lVffAd7MfZ77c+Dcqo2YVAI8jbyArq
tes/g+noAcGhrQQLahYcs0nO9wOICQcy+GvhOoPp62HAjATpAH2R+VxyPzyIPp0fvK51D6NvsbXA
8seVBkGgxwSnqp0o8TNytPPslpQtcgUH8OyS/skL/EPbi58sCG8Lt3+dAmdjNf4zBHjXRA3J37Dv
B2OnhwpLOpecIRfqe2bPYXJMQe1tX3Ark1p8F3rW4O/rtuUAkIkhqE9JyMGu4H4hwwzIoWR69AFR
bO6iogGuweoTlE6SAF4AIVkB0fdhdAV7JS2dpyNrGCR3AyVpdhI21A4pcKoimwA2glx8sS27Npxf
s0kAEiw6cPcgzwBWws+IQVD/2KQtojfBiJQbsNaaiFo3tqIMcSpcvmC6JYMLaFmhCN5jHqU/uLu8
YL34YyvZ5OC9lBlAvgQkBfmUFKHdPQ8AWA33RdDjGFED5DW9FQ7Ww4e5g6rUK0hTzfy1JrMz3UPA
qpK/24zA62wAIB18H7zYVAKDiBoLaZ2nJiTWpxRyMt6zWwcMN6ldXrhPJQDZHghJHfkExPiQg1HW
ISwe2II4L+kwZtnn1Cpa5y4aeBq9VoMF4J0CcRLoKNVkyd4Pphn0KQfUxvAQ4Lfeu33qBtsqjKZw
h2Rf1SApzoIMcIQtDyTxFFf5A7UJBFYVklvGrWgd68Baayp+BxUBhCgok1adgQOM3LuS2H14A+yW
W+8lgLPsrgdXy6/iwoWew+1IyshCLqnrt29y5F4FGhOuh9pdD98WHvI6L6Z71tNe3skZmLA4cIcu
2Ssgd8o/qPnpwwx12EPf7AEkLh4bCaGMO2UBxgMwI3bc9qajgLW4wPsJmbxJkET9J7sbZkCEEp7l
4Q0ECgsadyJMvHZXJaNXzmBU0b54oZ7v+k+IiQoWbmSfT/1jn/qQcNpA8x5ck20wZ4n8WfcCpxKw
TbwFeB9F9Pfkj4Q9DX7uu0cwz/I3zCMAZzvFqH3ukyyYuxvMzt5tv5Wpkt6XPBX5vM9A/Bw2uHnv
oOVdlVGFoCgriffSlZGTbN2J12CFcOiR7Xowou19OLROeQDSF/CKto/qqsW9RNfczcQaHWgbcA4A
10ZCxrQ+NhNJzqOSLWQTU9bXxzwAR+ImUU6ZbBq7QATJn/rwK0CwQbcNRgYQWArd4eAWl5qwOVFC
hf0LowEQKdJigm1DBlIoCqK6zr0dWsnbm8AtoW0Tlzgt7IAPBiKzdkFE3hQBrfIDFLBBRI46F5Sf
No+kOgGXXjX7AJnYZOc7U1ifeJNVLwFbUF0Lc+pni8V6eMLFYZqJeAbhHRMKOoTBcWQFVUfACAcb
OE/bXgBqZI7knooqqO5LYJ4YGPS0JqCTktHy6xMsrR42mHUVeU4mtxyeqBO4SGL2ZKRwT5GBCKg2
aerZryGqL/CPsgDwGCEj3EcWuqQiyY0jreAHT/qe31OfJNVr4Vd+BP6PitRDKXjHP1nEw4ouvCwX
Z171JXnAvn6OPtX2KPN93qWs+Q76WQUKdA9u2/CHu4SnLwLqu/PRHkCejzMach/JzoDt7Rg6mGxT
DgbkHnBlFmxBJinTN+YCYLODSQXZ0YbshrVpUeIC8UdvgPpj4cgAMK6ZL1HwunaaP1FRddZxtIEH
Qe57ZtEUWtjVkB6BrHGtR0W9vLuVZS6r7AZ3wWnzLbAApn+xwj5D2lpDgBjjbv91Fg1NsngATSgB
nlaqdus4djp+RWsKFfkeipyL8KZPGU5h2yiZwdq7vPEwLcXaPnmgyegSljZnMQ9gayK7qCg3kDUo
/lzXvrZLrgPfkqKzrRcU/TXdSXDAaDfgdAOqet0DtJ0yc4K8HQCTO/ttMNXwOTInR6vNkzU1GWdp
6aO1Vjv7grXNwTYMkR8t8yYmE7w2y9iXzMasicq7VqW3ngfBAbhVBQo6/ZW56jbNy5PlhyujZNrS
aNtDLynsGgv9ePYcXEjgFscCZBM6rZ0Cme+6ftR2g7UiEAwN0vmsMha9wq+HHNybAqjby+0vJ70P
elHPIcGiD4C4yvtzMOJiVBVpu22Bit0KW9WHseg/XX6MYSOtZ5LYvuXkHnQSTqED+WIvGl9BT3+s
2/TXsh9jHsMNp3qQBPuUyw80DI2eU1IC2xDkuNk8F1Ud7gIKn0G6YdrlAtL7lx9h6rrl/3cnzYzM
kiCZtj/PM0T0qPC3WcfVTe6ipsK21m77DXfxeqIJQpCgMaXl+OLJsC9iBV12MOrtcD8UDXtinP4a
KX28/EUGr6OnnniAAY9pXahz2HclAMyB75HFeEPbXSvhNE0EzS8IfIXrgu92tO3szCpUU5XeyStY
FKsU/AKZwHhA0WqwU7/8TaaJoLmJspujvgUy+1w3Sb4rIUoSAx8J5cgxWrkM+ljrBIczzQ2gblQk
FfRMToHAgUPlAIBNrD4GXNQ3LPXviI/6+3paNIrT8JFjA7tivKbO1JxD4aLWngMj84DtWyRuXAuj
Bb0TS1bebVuWHkKdOOzPOEMyLzqMCQELrvKQVRquvIBhwug5LoPPSyspGg5IgDMU+8QF7/TgppSv
hVdMfatnuwhsP2VBR+cIVbLdlA0PioaPCpmkQ+jf/T3PKei4jY7YUJKvBVgN/arnweDWsJ+t0uYn
hkkq2gYoRR/i2AAKg58s/BdvDu/zCI+L5JoCrMHM9RSYrELGTTctPUkdnOF6B2digRXFj4Pcd767
5Yy0ZatnoMNetgvT0Gk7jJIlllMzpLwvuq3ZhqU2GNKOzIo1DUjTA5b/37tHavUcNxTqReEW2QJO
swpw7eQQa8XDm9p3/22/ICXD3fQ0w7DxzkkTOluc4NYSu01TQHMbdeAByZwE01nQBFmocU1wu37b
KxpEoAHy3hsPSSLzyI/tYWj8r5msOBRIc7WwJC+PkMFz6VpDYc4nfyhofx7a2d4BY+dvw0aiSCki
a0XdpkdoDmSw3dmGVueAe2agp3Ecz1Vl4fLAB5LjF41oUq3sNw3TW1cfguKp4ylHqHMyhuGrbXX8
LhRJCHVjIJZxR8FPDgU6+3LHmR623Ky9m3lAHqNWBBiGk6oivlmQBhm2fXUt8g10wB770lt5kKH7
dFUiVnNoDFdYWxaYAcKc0Qb1nNBvQKLJyhww+b+/cap331IULnWqLrOP3nJSZmH/dYKvA1IWDBt2
Cw7lLXDWCyc+uncSuXL7bDAtnQbiJQI3V2yszwkSNKZNMVuFu0mhGTuvPGAZiQ92nY7mG0SrrLQM
neLULhEN28OJFCM04TyFOBMCZmlwV7nlVRmTAShX/84HUc297fV1dkK0DOzyoizAhPf7hn67PN8M
G8G/l5Hvxmiog7ynddadAQ6dcUaPVEJDAiaEj4uFgZAk629kODO5GqVc7POj/tN2HEUbWn0mZXEq
AYS5TSBLqyL6yPxyX8xgW5a4JYmxPWxiUJ9fm3EtemOaF5q7CEDTSCOqEL3x2EwyVI8VtV9u5wYH
59+X+9LwCF0PSRQ+2CaewljVXbtHym9xM+ZgIV/XuuYZPNoluB+QmNh8njcACM+47wO597rWF3/0
bh5kFW64AQKC3Jw9pS8FOL3fKBA91613OhOkjApkHXQ9Wg9rO7aBhNzNadOsRDpM/b64uHfvzqTA
FGaMn0RUBRRkPYtUJ1xgAQZ/XedoJj8ogGm9Zs5PmcKlbhzaNSZu4U/Z9nL7Bl+sA9YKu6BF4LQ9
oOjIAWVpVtenCZa5s1ovWitlMqwser6pmhnP+OilrwV2o0XtnWwHu8CJzmcOjzxn16YV6dmn0CiG
nGHbw0EmtnUqfLe6h9D8GvLO9BmaHdslI0FUzemrCMJHRr1TXfkUjGN2Tgv5rSsHtjJnPx4UX89I
HYrED5ooQoBQgAhP/GHelGOTxjKCAsA14+7r2kmBQtFUDq26M2mruyyo31ouHzEVgquM2teJKtnw
/0h7tx45eSZa+BchGWPA3NJN95ySnhwmk+TGSvJMwJzPYH79XuT9PmnijJst9k2k9Ei2KbvKZXvV
Wv3kZG42Xhid/CYkal5V4CkuvPd8AMDv2mSAn401gwvw+0weCvrcBU8DyfcMntl62iUBpxCKokSu
TeRvfwiWsA+yjT38zYiBtrVYChWssoJSGMYtcshMP+b2Rs7z5upEw+vvr0IRCp8TvHmipjLObziq
ZZn85Rb3Vfm1jKsNm7+5Y6ML7eom73KkABPGXuE5gU13tvqW+rcAWexZ92h/9YdXn7C0frqkFO2L
9dUlnRCuZ9wA7DpaoXktllZZIx13Am9MziDCXc9njrKvHe6EprVcyeM4SnO8AkRIGrLkP+q9QKB8
wyqmiaV/W0Vl3aymGVUYvfXOhYpHbtVHqR4DwEuzYjld/wDTstRSo9lKkiHI6RiRzo+qGlPaTste
f9J8tQZlmmhyfAEe79gj7bvp3Pf+tIVZWpfHP2kds/XkZ05iiplEzUHNlgNeBs9jwo/KdTZWvcH+
Oh9knnj+QG1QmEBlbRSfFzs/dM27gkP4e4v/0dSF5ru1t9SBO6xVE/WHLD/PoPQK2BKq3jo45Uaq
YrKS5rzM82lZASkGnt/3VeceiuTspVsYCFPj6++vPNceF7zCNu4UDTx5t+TZOcv57cS3cD2GwKNT
QkI4ENqpMVZnkDanmY53jl+F8OQj9PZudzmAngglZR37o4NZxqExC+LQlluKGG8PnuhbLWuxeJIZ
hl/8H0H6UKqfSfkyzufr437b8kTfaAO6kIkWiJnLNB9rZAqE++sVWHS9+bfjAtFpCa3ZzVWKF/VI
Cct7dJzeD+Pcnn9db900eG3ZsKSd8PAK04ztuxjETUnwIKrnfW1r0R4aQEmF9yUEnXI68SE/jgM/
8t7biMomw2gRP7BmCdVVNG+Dr56/r+ONbdxkEj3ac68mrES7fp482TmHyGP5ULF0IwqYhq3FeTwj
V8JbF6PtxQ9+Mx5bwX9cN7ipaS3KqxpsQFOwoGkkTNQVYTyXG7uTwSg6JWHd4UjV1hJzGc/Hwe5+
estyG8xsowjF1LyWk1W4BRhjD1QFlH3r7R8F7gXSLT3dP9nFv7sTvO/v0MiKmJClF9Z/qvAIkATW
l7TGNUfuO/eDwi+Z5d7KrvpW+jw5BNPi3SHx8nFhTi5lUz3Oc5XuSmuJXpDmS+o3wQyerLpuoxhi
3Tgt7ZwgzZEtuaTjuM596ncn6jVg+apOSvr7gpxegzYvXlmyfARfEE2ffJVzFLn536rO3uIEMKxd
nbFQoLqOjQz7l0/+83t5GPutOmzT2tL8uaFWEbhrreXopuEijnFchm76eN3lDFsL17w5WIC2KQGf
igInADAkP/uBd5bJ+JBPuxAJjHDNqxs7AzYIp7mITwxpJ312e/7h+ugNRterzZDrK1lBESCye/tY
B97RBf/I9aYNVtfLypjDpxnMfWOknDtIsIdO8zDMP6+3bRq25tCK+R6Ui9fqWT6+69zixxKIjWOE
qel1nl+lUeCPF7ywsZkr7zTWn7Lx974ha+4J1TJrdka0awfnIfuppq3qGNOA199fDdgFsaeF+g6Q
TLanVl6GaiMbMyxsX9td2QzySo53y8hnNlS0GRJVgP6+89bOb1hK88/X7WJaJppzzn45CqUw/J5+
Edk9BdqaNfvyD71GzHZLNyA9HKcdQXpYuNEU2O/EZqG1aeiaX0pvykCSPhS/2AgcT8aKXzIDiT/Y
o/eNXy8NC4Y4H5z1sB8077y6DJcAei0b7rlurG/siXpVmN90mZV52Ikcez7ZA0C1nIpD5XdDCK3m
E7CL38aUp9H1WTYsJr1MzB39rqIz+BlsMMBX4eymzRw2UwVqEzefT4EY9mbjerVYNhHbmSA3GyVu
F7o0OHesP/TA3l//EoO7eetieOVuqnVcB+oYcAsnP/G5ALtPbO0LazqNoGqspMvX+cYrfdk90+zp
+pjXsb0115orN3GazP56sOKDdadmAEn4GB/GpPxvX/u6DxdL11EFPwPQN6yW8ovH24Nf7aPnIzqf
YEX7oK8A+Y6msopwVgk7Yp+uj9w0m5oLt94CCL+FprPBDxMfaNJuC8dlaFov4+pxRnbHDhmtzVXY
tNOxY1t8AKamtWQ5g5RyXDjIxSpcIUfTqCjYTRK6kRMYfFUv4fIh/8KGEXoBUzw9TF525gno50Yb
1YDxVh78JkiBEb18y+qhyWUprMiSvwNc9NQ5v9rkrvW/2FA/qKd7srUFvP0MjZ40f50kX1oGgfWX
JMH7bIBn9S6O5QGVj2VYUn+5STPLBpCbHkZB8zPoRLbeOk2ztP7+KlK0omAUfOe4tGpPXvkx33dN
QnR9V+H1de57aJd56QH4zZu5pMfr7mAIFHrtFkRDk4oJLCynvZmCh3b6ZfOtU5jJHFqijAv9HJhx
sMRxSGSGowS2P7O7T9cH/nb5DKZZc+Q0b4AbR0lt1A7WL1o5qMhAddvQ/+g9vJiLARyQVThAj7jH
uZ61fXoYBm/j7GpwGL36SGWg5Ckb9O2K+Ib7zmOGe/NeZDfF4m9cSRiMp5cgBUOTisbDxDTFdM4p
CQHMC6+bztS0lkv3PlnmPEHwls6dhwsgR+6j7iN6TVE/cjpnKJnEQ+YH0X0V1QZ4xWRvzaWzlKEo
Y8FK6sflyRLkscyPYBtLebcv72KrqV55bsfyDqQuyFbkckPdR+LftFuE0wYP00kH/Zr7AJLK4hcK
Cr07lOlhSlcYTDF6O+MO03bjCTDY3FqXo28lZ2h9H+Iy2LC8afSaD3uukzmJhAeNMSo9hvectGHg
bmSkpmnVXDgRVeO7FabVTp/64G6aPiegsxbTy651ruPFy4CmBVn520V131nffbYxbINNdIB4A8R0
GyDORxJ0Jl3conKnCPOtu0iDUXQ0OLEFaZr1pBt4PwPryYUwVTnmB6f6sc8qa7+vlnpMhi5GHQU2
e/sdw507UGH74ooO/3a7GWh/hpYRDOumWMDsvVnfb7K55qBJ2yGn7WGVLO/Csb4p5bNK9l0A6FSD
Y1xCuXXdSWoUrxYPnh1dt7RpzJpburhVlr4Ffw8cCLdeVPMh2QoqhhCuw7iLSSVDnIg+EtYCQsc+
+YoS8q23T9MK1NwyKOIEbIBwSxCCotJ+zuOTsL0lzGIXoH7WbjFCGOyjI7JT2hFRcTlEQVffADp4
C4HYqFZk3w6qw7Gh3uyRWfp9BG2z2yVFlWq3Cz3FiA66xmNwqtQIC1HLv7cTYOhdZwOhb5hZHVyd
JSgc80Q8RGIqQg4ei1H6+/xTZxacu8yBRbDOxYCKTUnqEVXF9Sb8fV3Wb5w5dTLBHvWFqPVDxiJt
qw+XXLoPCR+rxzJQ7xQr7QOoup762naP1eS5qBBDpWqqCA27YNnCoBqspwM9gjiz607A5Qb7thLv
nC3uIVO7WspEZqDBW8n7KGmzg5T1AajJ4/UoYWpai8edy3LHH8ohghbzs41zdYhL/a+72taVbYNs
LjLq47CrlFPf1/1sf60tZu971tKpGFtRuvPkVRj50oZ+MB/ygW0sVVNo0NIOwNSttunXo/Tkfss7
dZNKXOuonRmwjmPiretWo4/mfXEB4u4Qz9nO2VyPv69212wca6Iq+Bgwa0tUwpOPQbepwWMwi47V
6fIGrsOtIVpUHBL5vrRvgmHno4mO1OlQ2N0kNAGchsjvg599Bdz06LDE3XgJW33ljfigw3UCK2/t
FhRkQAJNLxzVEOdCUXbIwdoS8Wz5rDq32ejK5FPazouam7TrAq9H4XgfTf5wrpBF7XKpPwKmryfY
ahYHRC3rsyVuNVEXz7ZUSwzb7p/7jFcto4zaSarM7SOZfZqXB6D3Qh8Sbe5GJm+wiQ7YsfKqL12O
5mcQCR+soJtPIJpLoutmMQz+H7yOhG5mGUPgoZ6rYy8/2skzHsqO7s4jDtECcN17INtbBQMTCB8n
YLWxvI2jn8kuWvz104qCSy4e8bLkB8caxLUoMLf703W7GBY9WT351aRmWIZTBjYIiK54Z4D2zqi8
P/c5qtfT5ejgLu96N6aPWH9/1U07xWAqWHn/bevSkRhy4rvonRjRITopjamdeymSNAvgAlDhhKKc
T3nd/bdv5JqrZnOOPO3PyG3QD9xXWzR1JotoO4hfkLmel2WIEjICztjXYTOKfZXIrg7QIZZkcTzQ
/oJUwDplgfgi5l6dJoWS/HIbz/tmuPfcQFs8chmbESxCw0VS2YRq6X5ScDk8BonjfLxufVMP2rpZ
2UHAdcPSe9bKyb1LVR7/dKvZWb7Vi+WkGw+Lb1/J4kO054jKUVM90hYgbvA3IA9sBGAQOQSZYuvL
ZHWrGsBivZuo/18ZB++CtPt5/fPeXAToV1tcTZKiJrOr5X0z1U0TSmCXVeiD4GQL3brev/+zp6ED
bZVxAQYRMoj4qWCViDJr/DqhYmtyl9+NTV+aCRcDaxn/vq/RzmUitmTvZ1n5OXPZPcdcRX4wko0I
YlgJOtpnICKWqZpQXB/XXzpw3ISUpB9LgcnZNXq+mvBViKoE+GXsgsVPw1A0d1k+OUdpWbvOkiC5
0/aHoY1B8d4146ULUMXSCJQdqrxPz2Bc2YIbGxaTjuRhKP2aC0ztUzf4QQoJF+K+V+PMn/bZZ52Y
V/bxxs63IckDFvaK188kJksRgsBoM6U2DV9zdQAG0iEex/hJevl8DxAIwnnJg43D9pv7P+yveTjr
nHEs83QAY2fT0S/Ak8/lg01xpKETkMEn/CndYgI09aV5dRyozkkdtTxxFD4faZpWIbV7eQTzID/2
DqQI982I5tyD1fuYdDahion8rjJIXDhgbdtIUU3+pjkzB/VX4RV8usxQE7mxxtEJJYoKnwOG8pbr
4zd0oUN9pgQxYgZK7KnxFgXCB0bvsU19stVOcmxXR/x0eZCQ3HPnz3yYQJ2aZdRWNwWr/W+9oAnd
yFzffurxXJ1FOga/EOnqQT0pqJrHhwHEjAri6d0gwkzRmp4KEANl5xrw0PnM2mIhd9WcZ/GRWXU1
4b0vxtMTnmq8rWzX4Eu6SCmHGIMNeqvhgmKk+ACRzfJsgU19Y94Mm4rOMi2CBMWlIGr6TJ2qOfHY
vcsIXvAnsfyeauGBL+1zgqqKjd5Mq0SLC53rS7ssLHyLwuNV0xN3BnNHz5/qeQCR2/WlaPokLTyI
YR6BosAnyQbvsVleP0r54U8lV5el5UFl4L0Bmb5/vN6d6Zvo37FUtHUpwDbWXoQ1l5FUuEbLBqu7
daZlOF/vwhCEdKSRKJzKs+I+vs98F7fSdvKdtOgBWHE7TOt8SxXOtNK0MOE51jCzGTQntFhhEB0Y
uOp1c7v+EYbWdbhRlw0LGKkS6N43KE6o0ix/dIUlvl9v3WAiHXCk/LIZG9zvXrphSM6dJYOQ4s76
UNkz/ZAIUKdc78f0Fdrer5oZ+sdFNV6yFZVVNQU5js7mDJi+Yv391b5MUCo72JxYd8Qr45XA8yNv
yuQcK6sCnGCTBMjgITrKqLGEqngzznfTCH4mKMGfWMBvOILpYQ3aIBT9aWXqx3WLGfxDhx0Bvjok
gauwW3dleQDQlESATKMEu162oPpvHnzB1qt5fGUldHTsZLhMQeofCRP/BZWfR3MunQNqsbMwIHIr
CzdNkebuSvWqxwsuFgCTU2uHxWRDCIgWI2tBogdGbCDpCMXt9+N185kWnJYYqGGwvAoVvBfIdDjn
oR7y517600ZkMbWuubyMU2vsGw7WhJVGoUvxyFjVy+/rQzeYSscodUtrg69ZoPQ4KPFwWfQuzsWI
J2uy74OuObrejWGB6aTTYumDYlGtDU640bptCu/Iq7I5TjYIcK73YPoQzeljm1s0V8IGnxkA3ioj
y+HPSZKXs3sfzM0WbZAp+dCBS6oBw6zfl+pOee53CWMdFHiUT9PyWYK6TbTk3JCe3tDSAV2DxR4s
MBSCv35nEqqjmZqszLNSUQI2kvxjUcnm1Mb2FrTxTVCWB5LSv2MbuFradOE2KFqb6uzlnB8nvzrL
zvFDFeDBf7LFN9Txn7ZP5KarAB3LpPxGoEsOc8b2OQ6Cdx6zL7LvbrPAffA68J7w0bkHHO0DSAzT
nYtFCxB48Sa4l3cBhUzBUlSMoFEA97Z13/vFAJpK6W1cdJiWvR4Y/ImpMSMEmGzfD9kyHelqS6ir
HPetei02ZN7sTXaFDgQtBxTzo/QsSwN+8uPy1yKK7nS9G0Pw1vFNPMCWE8fL/x+Ceu8hk4x9Jjly
NWBMbgBst75d78oQ7XScUzbSkjrtQC4gWXAePE8lH+sOqc711v+86LxxQaOTLE8x72tHtP5nENPa
S3Uc+mysjykIx0Jp52XzvRmwv98MVR1XX4e2Z81H4ZJJgU1VDTnJb/GsHng8gqiCY33i/kzYe+4p
Wky4DM0G8nvEIa6E3EzKvbY9BB1ukmmIEvYqIWCSxG3yzkxQV4eEjA7Jk5qIOzVU6pcEwXYWTsuY
brw7G5auDt5Q8ezGBIoVF+rI+uNU148FoDmnLFH5xhWBYaZ1xj7pZAz7pQQhvTXOP5sksGiYFLjw
uD7Vpg/QEg6xgG64yp36ongW35MWJ3XZ1PLBX6DZdL0Lwxfo8DZwnDpp7jVQDVnKOQ4z8BVL0EJN
ZbSv/fXTXqeaAiSNc1nTS1G7rTqxaeziz9Aqr+KNF1uDjXSY21A6SWoLAb52O/8Yr1IkUzp+mPs5
34hPpg60SYhrjyxO2oo78J2REwiY6aHwhjj0eb/zHlEHu+GmgeOymiyXrqdgKueT9Q3vWskWDYhp
jrUQ3uCZQw526V4mqNWCaZTw3/Y00w0fMGy4uuQuT8GMRr3MvXSZe7/SA2JHd8KiBY0yKKItiLx9
dhBU+gEMcdfXlGFGdBBcNgfz/7RFChf0ZXQZPg3ETx4Dq/U2FtUfJoo3YqyOhxPcakC7DfrBCplx
gQJ3uuS4Cwdl7xEVJkn2ntSpvKvBYK0OE1lKfoPiZmK9BzWo9531sVV/rixVZF8bMTXDl64Myumr
BA1L884ppmXz6dZkCi1lVIsYQZHCxHuHQGrteWmVBzqHygJp9696oT3fAsKZOtLSDW/ygUCndfO/
NKAZAD8ECPTm/yISmXrQVimfgaZuK9pAVk89CdxNnjKpnHMNsrXP+9aNlmlIPtYWje364gmsm1WV
IJOANUAlY0uCwPANOvwroz2DJjSpLrgsplHRY0EyHLQPaUy3xH4NhwQdAlYtbcHy2bcv8RjUh0qh
4UJ6bshs71NSka1qG0PM0OFghIsYZHqdfRFCxbd8mLEtgLWl35gK01esv7/aFsAo7oEfWNEL81sO
MH2qDiweyMnnJTmWoEHaCBWGrE/Hh8nRtjy/c3CkcpYMCg5oeMCDHfhni+XH2Nfqth83I6Fp9ldb
vvqoho3FVDsBZr9c8ltiD86t5NgpRgjGbSR/pmnRNiPwEZIhE3l7mcCn7oAp3gKBBfW77um6ixiu
bHT8k7KkaFWeQwmtnCFChIKib9Ap+O71rncKmurLDAqNu8SCpsP1/kzfozm9ErHrSFshw1mUfIC0
Kc4yPl5Xnvc1r3l8oYap9ZWoL5UnAVbFljTjxfl624Yl/A+5U9Z3Qo046cVZnp1IRlLQqo3sIw7W
PPKLbPNawLCsdADgNKdBXHaxfWn4mFdH6G3kPnTPpc3DWawydfu+R9tKGMBM2MclvSgygPYWqqyN
33bnrifs5I6LuyFIaJhxnfuJkSCfQQltXypRDL+neHagJELkFkLWZKz191c+2LkjLjEdSHepFEeY
ISi8H72Pea8zr9s4Vhhiig4qY4NPqqlG7OIuspsW14tydYj1ROyv/6sz3M1fnxPT12juLnyABnvw
nGPt4lTP12tgFxOzLKjRud6DaTq0fZ2xsq0JHrn+aMHyZBAXR+GffY1r3s2KIh3mAlKpsXRaFZGk
iP9LgyYpNsxjGrzm3uDP8vOmxWRP1B4/EGi1fRsTZNDXR28wvo4uY4twutIqnIsUk30Woy2dLylN
A/9o1Y4cz9d7MXyDjjIrIE6jFKj77mRC0p9Z3irIqfCm3QBYGBarDjIjU4/1k7g4f5XYxxvbhiik
qmL/JCZQpB0dHDhu0hEw8tO+z9E29qIslxYMSw44eUvyVcTt7B1cktKtNyqTuTT/huAyKxqHIi9J
+uI9mdo5PQFiyLZwPYaorjNE0WYqSE5r53/PCOAZ+8z5PD2tJ5gFmkkbz7+mXjS/rnoxQTMocS7g
pgeGIGvLmd4JN7VfgljRGzdL8+nzvgnRHHxSfJVR69PnuBQQerbAAiP8ZOuZwuQjmodTlL/6sqoQ
zSXrfnQWLV5UzoBQy7N2ww1NK1h3cqvBdaDoyksDQZz6HmpaDioJfHDdv0jQ65dg3JeJQ8HrsIB3
67jHakxnzuQOiMiqgNiXrKqrU1EDfBu6Fue/rzf/ttnw6vX3LkVbb4qbCWLFf+48M47j1BjLG0gP
NafrPbztJ0yn8xJlr6ostuWz4IkPomK8iDuHIUmtLTyy6RPWpf1qox3GshcFH7EL9qiEnTIrvqG9
VYd906Qbe9PbXsJ0rOBU5lD0yW3sfnimmKYAWkuVumW++FZDS3pX/GXBasBX39GB7DoZybRcOF4Q
wSDuWA4e8qpStRtL6e31y3SgIB2oX0IJFcVda0YypZ3zsKbUrMBjq+3isaqfNqnXTZOiOXtVeX1u
EZDy/1F1VRDe/HO/PeRs1/s308GB0F9LmhIlMRfutOOfqxdlT/RU4zUMws9iIxU1LV7N5YskW9Ik
s7C2/EHdisRbRJhXcbAF3TC0rwMDG1GLGLB0aCEGSfBeqmr41DferuoXj/2DCrRsLtohS59VIKZz
JkHjf4KUGnTVdrm2jgtsqiTJoUWG2ARym+FpQDUuQC2518fD1309aL5NAzlWPjKH5xgXSncoeyxr
ZLWk+nW9eYNf83X1vnI5iCbmPk2C5eI4sxctzfxjIj0Yc3BqPrtQwNm3inSyry7F61Hb5vZFFQ14
kCrmgR1wtjrAra5/h2kZabt4V9ppYVt1/wwJZX7vebT9kLKdgB/GNV+WdrvgntntnruimL8whtsE
OlfuIe/rjSzEEC24tnnLprADhrTzIlUtQBrCH6clbs6+722pnJh60ByZjjmL6dDwu6ru6qhpym+0
SNrI4Vsr1dCBjgeEpCbnmS/aZ5Fb9lGAACOe03J9DNu3PehwwClpBbiW6uEZ19e5PFRyDAbob5Lg
8foaMn3Aumu88gU1SD8dHdI+gxqW3uDS4IGXVf4wK/ZyvYM1pfj3JhucYn93MPG0mejYoQNcFt2y
irrJ+2nM3eQznXDLfSxcRfwnPmdWeU5asnWR9Kd46K1+1w9+9WHQXB3bvHSyH5QtZX8SHuB/lyaR
2didSYDzYAMNqMkCeXXdpl7nnHrfHtgPzgowroV+Rwi/dwvf6bekr0yWXr341YBoPc3ESu3hGdqQ
3hRWss4/QhhTfK+XZp/UBdPpxjgn0MGcbHLJ2qWBUI1ElcmhpLb94/pkGiKOr8WEac7bBgql4zNb
qu4ROsSzC10pMFtvXM4YchUdAajGwk7aZq2Vo6lM7qp8VLV3B4VgFzWcCS06+mALlzJ1ElC7hfj1
vs/SwsQwJj1lkg3PXctRQUsEauxjx+t3lV56ADT/PfWeV2LQRYtpwa1vNpXdCYQbv7E449OuD9Bh
gagOLnCxxZofcTHkH/vWKp8Edp+NjcywcnXeMRnUkPgN5v4ZyYbkJ2X70GX1Sot8qTufbOA8DFPv
aXGCDQpqp6D7eW5WfCkIBLrTkADGikv/UwVy11BWwy7qJwde8fd82FXv2C2AdJHdurd199j46Z6J
cFDd9nfLU8z4iOL1PrLn9Gbp7VPPNi5S3pwEtKwd2USRB2mQoGisKUSY4MiDQoBQJFvva296NprX
9gHLTyHB48glkqV73wT2J5d35+uLc53BfyIxmtZmtpik11lV00U4ZeaiDFlyz3kRVsVOy2iRfioS
lCpAXTiyKQRy+xfuvIzFsrH2TXZZf38VtcUY03hGpUWEOqFDN3aH2P9vn1m07K10LQg9NGAlgCF8
5yUtPoyui+b3JFewuhaqy0VUcxZYPXRKHl0I4abNI6y0YRXTYtQyN4gWE6f2QDOBxufMO9j0rgRZ
7nXDmEyueadY5i6gPXyo90QY+N4xGLfGbViKeiBOxFAkFsFS6fizI06KPUJ1XRYfrg/c1LrmohPD
qGWMgS/2i11+rYt72GUfQtbhehSui5GyscV6KcvujBT5uLkS3wy9aFlzUFtOXozyiz9Wma27Nbj8
b+zJroJg9KC5aJX1jUU7LMYydQ/LAIbccpcOIJrWHLRznKFycizFqXlBReJxxv349ek0rEMdbk3G
TIGjAtPJlg8FE2FbD9H1lg3u42m+OeNBSAYTWh6xwon10kE1LO73hUOd6DF3S9RxzZhN+CbJrbC2
v867aJpgbM01GU1STxYOdHTjdnoSbYzDcm6Vy4dqDORWebTB7jqeemjU7GW2pSDwoL6Ww3hb+fXG
VmRqWvPQxRm9ccTzWMRAwANE0icJmsTrc2pqWttAE7ftC+XBPSmalnly2o5apqY1/yzjvqrbhsLq
XfW1n5IPy7IVEA0rUYdCQ0QOMN4U3tMvz07/gk2CYa/YZ5H1c15tnWA6cicpAxXlxXLrO/FTWbYb
yaJp2NreiUM3I4nv1FGBSpU45DkdxgffrqzigJo2yzte/wJDQP+HyREC9bYqEbb68R7e1IIspaxe
hl1s1g53tV00zoXdyBlhYKbNn6i4nbaYRq456oy6Y7BkYV6x0eXzM3eex2EJN/ciQ/M6mLmTAQH9
EJrHdpGPIkTpa7hYL4G/dbtvWPI6hLkE8qP0GBx1TbtwVRfW7hYkx9S05qgggQcNlIDVsWGUcQtq
pXYjurx51eFwHcvqBZ7nQ4G5j7i86e6q6oWkfWjh5YaKE6xzfU2uw3wjm2arS7z2qh4yxN4AyyiC
Yin7se0f/fLRTZ/tXXS++AzNb1PUgNqzlGB6cYbZOdgQB7lpVkT5RlwwLR7NeWNnqeyeT11UVNDM
zpvIqX+XfPjkNRuh2DQP2vYKYoesQuhZj0r3U3W/lF8ZMl947v/DVsg05+3bYlReg222dPtbEbSX
sZaHQdSP16d5PTC+Nc2aA7f5NIw8Qehp8t94CuQhXLgUjwDfHerGek/dOtrMzgzRVMezIsD5+ayw
dUHSLVyDHDJL33m+/iGG2daRrHgrxyWbg8YHpwyxxTD2H8IQ6zfcweDNOrXj3PRBWRSrO6Aa5cig
BxgKF3UC1wdvan39qFfOVga+KsB1MUQt8Q6Ku0cVb13em+yi+zErRomKEJDADM88jcMJR1Zo6oXb
PZgGr/mxnfWkHLt18Cr4E6H3N625cIlbGQ4CFSz+rA4rT61I6+i6yQ3xzdGc17ZKN059NI0z8Tj+
XncXBDec0XANddzXhea6IKb8/65ScPIubByNiw9W/oKzGim/Xu/BZHrNe22eUY/WuDUgtTM/eV22
/MSFrLscrjdvCHA6zFdaWR4TBhvhAxL4bKL4Dc6ysFMg/Zsg+X29G0Nc0KG+UzkU41B0Kmrsb3Qc
AQuqV4GGfb6lI3z7QjSQIfWGX3VZVh+y0pqfq9LJNxD0hhnQOR+HJHZ8Ag3VqB4SPkeNb3XjidsN
yHCvG8fUgea/ORkCzlx00NI+8qQKoWFzc71pQ2jQWR8zDDIu80FFSyWfB4dcEjGePZnctMku3huH
6yyGaULbnlCMfpj9gyOacwE/uz5606rRHBjS63yZx0ZFJQjEA7AAunV7zCa2sfZNdtecty6hIgvx
LxU5wXzseHkYUP28b+Sa19ZkyQORwCiVO95ldX2c4/kDxdv/ruZ1wK6TylFY2ayiaUqar02ftuOn
Yuy94J6itK0/Xu/FYB+dErAfhAz61INiEPJDVi2o0p53foA2s6gNlhZVzhINrYOa2Znxg0fKOKrS
Sm1MgSGy6VSAvLJkzOay/4ULhRuRNA897d/j0msK7cV9KewFgoaQNbtuKsNK1dkBx4bKGe/zHfJ1
dtOKFm+Ry2lIt8qcDc3r+M2Mk3Sue6ePAiHCRj4WpDl4e0/XOm6zL6oELKdzF8XEvluK4rfXL7u4
eB2ugzbBaDQuUDrposRKHuQq3JaVQNjssrouZL60w1QNAxpPe/cYg4W/9PKnvK0/X2/etP7XlfUq
ZRtINoupU1UUN8imuI+C59hiH683bojMujZxU6SgwgHhGchJ3Piedk0AKQT3rujr+gnY9Q0LGVIg
HaKukC4HY1viAqy3QybbUKlzmy8HKrKwtjY+xWSnddW+stOMutxcdgWiUePeK7IcgePZiBNvF6Q7
oO75u22rKedlmKWK3NEeb3o0znr7DBzrCXS5t1kRHyqPdZfJ/UL3qdtizWrf43lLXpEB/iAzXNVW
H5APJQ6QGOqweftpMJmOzZWLqubAHjtkvVaE0IEQu4s9F6N3NIslRaWcHE5RIpl25fBoZc7GXZlp
1FrUTlCA4ow9MLFtO3/qGHkXiI0lZPAGXaWegu4XJ2CYHNcQKOQ94u1NzGPUNRtHR9PItf3Y7hva
pS2M4pfuM2qMwhqq4xtr9O2x+zrANs7TrCUW2sbtGFZLPFVhgNwQaW60J1T4OsTWs4JqLtbBW+qx
HoHOemyCu7rbevYwjX+NHa/cdxGDW0N/uosERh3I+OCDI9G6Q8X5xk78dhCC3uLfHbTxkhTueksj
3RMwZhEU5kIckSy8xclJbBjp7Rn2dYRtW2S+TZOhi+Y+fZ81Voj9+PG6/U1Nr7+/MlBrLV0lWzSt
wMqXYsTE3brnW0PKv3czvo6oTezBc9Vcd1FWQJTKP5XVc1JsrHnTvGreirA4JsHU4dwS3OGUesTd
HkIY7XZV9Di+DqB1U7frVdli3Tg9uE+8WzZlF+A5dx27/EBzWW/CZRJiWRdNeMvmLAhn5+v/4ew7
liTVuW6fiAjhBExJU6a9zeqeEN2n6wghBAgBAp7+LvpO6tMpJX/kpAY1QCmzZfZe5vp8OgbGxswm
yRRPJt1QBIafuin3cHOIV7gRVns5Z8eKt3Gz6zqNjefjt3ultyW2A/+MCmDeA2+xW5V39cIK2wlC
jgFt8cTg5FM83m3bDl7tc/zltkGygtaopoVYND6PTacuyoPxzyGJjgyoi+sNOJa+DZ0NTa89n0gs
T1+fU/mlY+aODTedVIkNmO0SWHtEosRuALO3GIZBYR+fr//u198Via2lSdrMEMmYPun637ht7jC9
TLwxwR/Rm4d4T8TKNTpW8AJyEUP9d/3bilzaXELydTcb49jQbLSsySCkkkZpf4q66GgCeG/w6Hh9
dFyftqI24hK6QCTpT11U3XtmOQ/ZnvCiY0hsQBQEgsICm4I+xfPwKAn7MMDcB+6wP2765TYqSnHY
S4siw5Mdww3tgTdxuuzEkuuXW6HaN2JqtcIvT1pe3weZ9GEdOusjIG/LTqHCMe42MmrCWq/jodB/
MV0mYO+6+rYED/T+//f4i5eIz7KiKG+R2uQqFD9b6DPcNuhbd14crQsv9NrEYX+aJt3lWkIWRnTZ
bQmexMawarowEKl09CNtO0gCE7w+43Xvye8acStCvbgY/LKboh91Vrc5lOnhNNvT77eNi5Wa0ulI
66kcox+VLtVhiM0TGKf/3PZtK0RF77GO1yr6kRRZmmsQF3JIgkw7lz3HsNi4KNH1JUUlxfvpxQ18
RzjeNV23i0p2RJKNTm3bboA7lvR+po1P85HP62FuoVcOgNreueTqgBWsFGjntgjo8g/AReqe0rT7
qiUbPt80+DZAKisTn+vGRD88As+mtB+fAvCado5U10+3IlUy0WiAR5bfGw4rb2JtcrDt9/Zf19e3
/7+IVcDdeQJIVPnTjD3dJOj8DJCgdlU7Z7bjQmODpAoFwHnEMvlPs4F1IN+FZ1TydmBaHGZ/j2ft
WkBW1IZzPQFpLrqfMRA2D+laZPdIvatjBNmi4/UpdjVhxW6qVFf3knQ/W1Z/VeGU/BMH83IMl4zv
nCfbUnzl1WBjpzTc1kSHsvE/U037t6bKovMMocDcmzgE+nohyzyt6Ol6dxzTYmOolqoHnp2gsbml
l35o4Ekdv9UsfpuoGyHDiS1IuXpqgvz5XP0Ku2V6GGELcPbF+O16BxzrNrYCujF1Jmuh2a+B0QHy
kH2cQ6Kc7cy26+vbsL2ICpMGmoY99jsS1V8XHphDaZD/vf7THXdNG1NF6FhDcbzsn7CMvsy9PIRp
d0K+DWnC6jMsBg7SC2+c5q1/L/qBHW6GvkyinqJMi3xa/LeVhyQbUdUB97mdDSp7feH+R16Srj6y
nSFKFia89BLS57Cn4l7OhIcVOzxBS+fBVHukW0eY2Jirphy5t+IO+hRM9Ognw33G+c94CE/aFPfZ
1O08J10rwIr3blg7TiAl+ATa4rGGi3sepdUemN7VB+uwhg5wwYAECp5Crz7gMPpoyvgUCP+iEIke
5JpvWmg2Cgt5Ez8Ab7R7ysr0mQfdWz60b8a2f6do8Cyq8l63e1V5x/Zo47FoT0a86nXzawCnNL6b
jUq/6Xk04kgDOfKdleZqxQr6RIIFEuOI+hGHMK2RYSw+KYLnt0lIswOLd8y7jdHqoRCQYYtvfvWw
QjuMcWtyUrJkZ0YcE2+Ds6aQhSgHs+YXgQorrE1IPqYQ98q68bcQ1X1UNbeBZBMbpJVJ5eGAGoef
mV+0R9bDeJB1e4e6I4Gf2Aa7SCIsQ1ZX9S8xQJubLN8Ya++2lbWtKrZUX5OYn3nB4VUf35Y5sjUI
UTGO68oE8heLg+EYAnrwMQUZfmfaXSvLCnfwNDtCiq776UcyymNZpweB/CDsFca9O/TrjMMQPhb/
uxmTRhIAPaLs55zWZxo9dn34b0GTj2VA70tsZkEnD4rHF14Mn/o4vb++CTgWtA3eUgnXSba12tey
y+uqayCzChGz61933CNs9Ba8H4GVKYL1B487FjxDrLW8REnZqgMfuHqMaAvRwduasoJfCY25mdvi
BzKSMoEmmz+3S94GtejeDlObtuTAUTbckQZyRKot/Rr1ifKmJSx+A8Nejwety89wFeLHirTlt17V
pjxofzcv52ptW5YvzmlmoKDl9WP/T+mZ++06xrzpk9LqXUW+dlgi10fQtRS2/79oRUgv8aQ/ZL+B
KogPkVfyUyxw6b/t6+H/ft3MsZK6jUCcMeIJ0lPgSVYo8V3/uGuArBu+AVhe+VmW/mYRfWs882k0
03sw/u7hP/Rpk/++3oxrOVvbwDRkiSjSNb2QaLloOPDmKus/hdxjR1UXO9Pwt8z5yk0/tDYCCe3C
sYsK7/fst35dHXoImfnkoFJRwXA+WmbZ+GcdQ03tS1Qob4FNDfCeXt6nvcnCbzpZGnX2x2ESJg/B
hmjDNzwkIsN2lcbc/3rLWFDbyKvTTclMWNbHjk7fIy/5OlH9qddQfWXLTdadIbWrDQIiMCjKyvoo
Pei35wISNgfKYfe4M5+OFW8D4SpVQMkoFua3P/f0btO4uEs6bm7bkWz8WziQFK6+6/K7jmBCB15q
dZf0cXiXThK43Fnx8/WZcPXC2vmyNRZBwen8mwaU5GGQhYclqm/D2SU2Eq4AwMXjuhKXwIgwp0nd
H5pJ7kloOw5WW+Cyr+ZMTlPl/QyXSp0X6ArlhmfRfeqve0HrGp7t/y+2NVIVmT/q2vwm0PU6RjH0
FSZDd64dr3sRhImNhOOzHmJUHv3L2EfmELDmHEfEz3uRHmapvjX9+qaYGiBVGnIKo+jojcsfXOl3
pt51abAFL9MxreuRTPHvwkvOeIF89Gl0KrPlgzTkQzpWp2Tk99ujsabkwwwbk+tLzjVt1kbYVtEm
yO6331VfDcOhLD26nqUM8MiDJk2z0zvXzFkbIcVboQllTL9NZRlXB5ix9fMh9oZ2Z/IcL1MbUTeu
JJHBrLJvXkTfML54gE54yBNAXY6uH/qIftaivBd6Pl4fNUd/bCXMtmI+ExHaU2lC8qVs46PHGN95
PDjyBja4KIxYWAclS7+ZtdHJs67SZfphYIdYnXGaFD7PJSy51voM29l1eUqzyexZzb26HCBQsP3/
RYhp5JSzVGTJIwlLcVQGAtqGw5hgLnalJF8dOzSx/f9FEwGdZZEmRfuB93qKT7ps+wp4iP5GKdfI
zkSm2TgMVUzkhehMP6JIUb8f/F09s1dvDvj51gVl8dJuHmjJL6ks0/BeBIKL91Ej0/gdBR77zxwM
u5uCazbs4OSVnEjNh0sxz/UD3cTeGdFzHoo2u+U9hO5YkTmCgaO6ddQXVcBVI4U55R1EFsrDjANv
J/hfvdLRyE5BQmIg8DyxKcsMfJXvAgWB7a8iAfrvTPpO6u9jr0QJsclYTLsYW8cqs3OS6TSVa0WZ
vFS0Kh7qLvRPRKXfr4e/Yw3YOUkNnZZ2obW8aLaGD4qMX8wmU8HXcT0kZbqXnHQ1s/3/RaTweBh9
yYEoYUOwzjkJZ5Ucoii9H6rmR7yU6rY1YOcp4aTKShyp7UWBaAe/uJE9xD1qM2V5oyJ1ZJvhKF0P
fh36zf8XfxzxZkbRpy9zPPVvU4CM7OwkjC9AVht4cxEQ2KF5BPXPb2lY4LKso9Lzd85L15xY4W88
0YCTPPaXv1JV3IizEB5/UKwzQF8B3Hh9hTki32aEQtEmHUQxNJeIt+yswXE9jhMMXTO9a9/iihAr
8iO1QDBTFOqyBPHyg7Vz+g77157so6MDdkqSTIupx7hpsHX1HIpq/pq3UcnOMeu9nWPS0QE7FUmC
AfaKWnQXATxmDebRAjRQGJHbFF4j296GdgTaLQ1pL8uMWyZpUWyiVH6/aYLt9OMSJFknwwCjr+F6
5W0a2msABnOoRb2zVF1TsP3/xfZRzMhq1JRDkqyHLyQ2KHMWvSBHpFb2KhyuKdj+/6IJPi9NPI99
d4m8NPgkomx900Yi2NG3dn3dSjQUcSf5sOrmQiRFDVoVXnxHjezn0/U5cH3fiuWIh9RvoDV0CTyI
yVMZ+r97caPke2TzQpkveDD4UXsxtAa3rBjgl5QPWS/2xIscW5GdZhQ1DmuZLdUFJGZzt3jIL4+Z
Su4Do96tUJU43jRKdl4xlaI0GVRiP0Qt/wChvv6I0vGNoqd2WnEsdZsgV4o36eDpe1MOPclhHgGZ
x+s/3jFGNiuUDCXFji3UB5W1b4wHGrZOza++aj/Oetcj03HBsVOIAY1M1upWXkRZFfdyE47UIAKc
CgGwdZLGn/taiPNtHbKCWjQxn5N0ri4RqZcD4AF/yFguj9XAP/yVyrreimPr+I+dFGo8ZTkMClq0
qTkunjeE93CWnwDDgbPAniWTqxUrvimZqwG6zVjAsU4PRiXm2OIIzzsK67XrHXGEuE0iTQVuAX4E
CVSOuqV/Nl7qw1IAyrF7lSpXA9YVnQ26rGd/VbDHhCsqkfHbfkIJ5vqvd61e64gmMlx9Iam4LBtK
JsDh/45vVoic1WMObNQeWvTV5zON7OyZ8lFonYBH/SI3HtRB6nVFbTpGOcnDpaBLiuowVqG+b6vy
Q9nTr9d75wgbO6sGFsi8iIzg6bE0KCJBZveNAQkOdVK8c5bOWz5Bj/Im+S50cfsRL06qgI6pqGcu
f43rlNyTSaIS37b1Tlccq8BOrcmqVe3ckuoCG4koPnDdwSO1CEga7+xjrgassE8XBiWMVNWXJRSq
+cAKjxQP2RSFe6airsnYGn4xPiT2Pb+gUl5SnIB3AtsJ9kdxHgNenIAb+lPXuy9oV1+ssB9bsmZV
xCAE74XzTxj+6UOUkVtFCu1EGtTlsZLHoH8sivY7rxTPgwjK0EM31TtQJ1cHrJjn85g0flHqx0J3
bwyDt28MHvzOTLsmwo75ACgwFNr8CxyV1lywqs/eEg6L8lDHpzVtsscqmIrbTDUjO3G2rEZNnihr
3CFKM+WqmKInOY/pmzn2yufrce4YLjtZBmcPlsis4pcWD/z4CKn2pcrTVc8/r3/fcYzY6bJAtRKi
heWE2Gjkmarpva6Uuk8WgK6vt+DqwbY/vwyOGpWaDDyhR+b59Q9atlGfl4OQO+UFx5T7VnBDyRdK
sKI1l1Hw9m5Z6NeWzOIwzlV/kIKpfIJu2s7adQ3W1sUXXWFCd/NUTPLC62Jdf5GxT+RDmuqYf5kr
PdS/bxsxK8aBqarTBaSwRw4nZ+6b5VgpOCJe/7irD8H/9kEGIRKT00IuSsHRJVXlXS3qzz1HCuZ6
A675tgJcA3Y0G5OwC1nSZoVWfhT4xRtCPG52ivWuLlhRnvoyGFmRTRc+LMmPYJDTcVGKPs4T7HWu
d8LRhM06pguSrHhmrl9g8vHuLyhvbiBo3FTYS6634Bgmm3kMV+a5Z7Dp2t5nI0AtmBh5TJkYf1z/
viMubPYxPMx0zWsmfrVJ9qc08dt0s4SXvv/HD6Yvvj/s8WxdHbHiuy0XtiT9IC5R2Y36cytFAL38
qh7lv9d74pqL7f8vom4kY5qtgV6/bBVtCCfXwBQ0wOchSbVTAXF1Yfv/ixaKQC4R7HFLFLMVlPLH
mE6HLgBZ6sa5tgK64DVNUpA6L6riNboQiu+oxt96aBMrpM24LmXcDssXqehPFTS4PmXIvtxlZJx2
spyuEbKCWpUg6VKfLl9YuorgEBG++I+h9Ce6E9OuBqyYVuMMdlGGBnhb67wYSXtcF0p33gKvfz20
eapF2Hn+0AzzpQhbkApIn2R9juf+bWYRoU1TBaQWgh1zxC6yXvAG0MXI17uynJI9sR1XB7Yof7FC
ifJIldF1+QLhSPleriz6g3uOfL4lwkKbpYoyedLKsV++BCseL6k3D0epWYgiOh7i15twdcAK4pYs
bQB+BLu0gddVB+Atx3MwDzdup6FtAINECOkHZcb3hcQ+LT3NjythfGf5b7/yP1gUGtpcVWNWn0Bs
f3yvy+IdrRMIGW+MVQ1S6fXhef0RGdowEpngZTXSZHgP1TWdp16QPjRZqFXepbM8tdn4Kdbjcm5F
9mEYit1i6bZHv9YvK6zluDRt5TH/Qg28I4JuqY8KKplv2qz6GtcF2Rk+1+RbwU1N6leIC1wJtqKi
bhlSejBMo7+vD55jdmxSK8rjquBqKZ+YCse7lplPKYfGdKqL79cbcPx+m9NaFE3RIYFK8azYbjRp
NyXJw5rO43q+rQErvBVrY5JOXnERSUejdyM8TdmvTPVpu7O9uoZoWwAv9o/FBOUMLacBCxh0sAUC
9/nfe9M07CbXXE1s/3/RxNhPxIMV63JhisL4zoRj750I4W0g816xXSsMx5q1+a2yDiO/6ZL1YpA4
uAMR4wcXa/sRjhPfvBpppOsz8vr1KbSpriPUyv0lMuUTnWLAfBjl/oGN3vAj6nV0UmRQDwKXktsC
xHaJSaFTnaG4U+B8GsRPHoMAl0Nid7273hnX+rXCfIQDvVeXEY6/bvDTwwL3w+FYNWu6U2twTb0V
30XTeV6puvJJQl8RRVekcLNWfakGGe9EoKMFmwAL/djIpEM8vl+LXsXHqBtp8dsU2ssOBI/8/s9N
A2UTYVNCgJ71JXsipKPqCw8SVf2oTReXtwW6bRAQtMNskAUun4KE6SPzK3IEKuvb9V/viAybCKt6
yPTgSGWXhTY/FNDybYPSZ5TVEZxYkBu83opjMdmcWL72A6/73vuuma7CU4sK7gRQEnx5j9cbeBXB
QwEB/9+NJCLYQNaxKL5E2v+Xe0hLICX4divdw/TpfgEb9OxH/c7SdfUm/N/GlqqoB0mq8JJ6Y5mP
LHqePaDvrvfE9XHrYi585Sel34QXNvnrH+jV6EfhFXuoN9fXragmBUqRAJ8N76VM0m8w+xrCQ1MV
3R4mwDUPVlQDSuyjgCvKr63XRrngUGjy+pzNyAyNeNGcGq+8n+ppD6DoCHGbPUt9Fmco2wcXreUA
VHRoTpHkdV51u3gdx4jZFFpdd4Ho26H8yjsqHqXuvYd+afcoqK4OWIe4kGDETLAIfAIOub0PipE+
hsVKkK3je2kJR4TbFFom4EERh4v3nVVT/7aFKMCxyMx8v/QGmN3U28kduHqy/f/FUS5Gb4SnxhBd
oFQXyzxlEiaw7UCb3Avj9Ol6cDhOWBvKVnDpm2AtgWZqa34ilHV5bIL4vEImfFbszp+Kvdu1a9is
IBdjNJvJYGaowq7rV1N14DRM77wYpFG/241317hZ8R5p+GPVRcufILkEldulGE8rRUYhy6I/1wfN
1YIV8wox2ZIgG9+3Go+A1EvMhwlqWvka1evH25qwwl6Ci9LDLzm+BBUqwHemXNbxsECMrDtU9brn
6e6YEhvXttQ9+DCzXz71StanEKvhuIDpHI/jckhQsdm5+TjGy0ayAS4HG6dS86ew7fkJhmXpG8/E
n/GW2wPPv87yoqGNZwvqrFPx3OI81NNTECCBDjmXd8CVAgw4QzdPjV780DD/X58F8t2gYWN+faIc
u1m8De2LKE2TIItJLab3hQkD8Mhgkg4BrfUWVQ10y9oDVNWvjHisAl8VAJ6yLqdjVQ177jR/Vfhe
eXnamDY5UgDcDQiJfy3/TLKSU9SL8Mfak/ADPGP5YzRVa50XxaIeINMFeGWh9C9S+vWJxTXcV3VV
f/UN/QoVDVitZMy7DZcT2lg4k/n+uJY+vQR4WECZAz5gIh/wptnbxV0TZ20TfBhoDUfn4T0NYUnO
stCfcj+Bf9qNC8PaJGRcMgh/9vxJoqEk12u4QmCrU2bnBui4GMTWDkGhiQQMbxhcWE3ImYWlf6B9
P4H8MwQH1ZR/RjCOD3gilTtR7BgwGw/nczaE6VRVMAOqYpS/wrER0E2CovtOjxxnkY2GE6Co9BOL
kH4xANwV8fiFVY3+CFrjp2ZJ2HHNCrLTlKsv2094EbUkUXUZw3P0idRY8wmDGdmBAw+7tx+5vm/t
CiPSgiadE+97Ktu7KIqn96tXZJ9u2nJsZq7WYyUz3o3vI88P76ZkfPo7PLd9fOvRi5GJqkovLJ2D
Cwq4HyReqneNbm+rSoU2F1fUrfHkgpggk8ffyDT5OHatt1MXdI25FdCCSagUYhO+6GGCB5Hp+7fV
zPbM7B1nmI2F40jHUtZm8TtYqDXtvyyLReqfM819sZxnCDDSG98rNihuSAWXXVaEv6DhHN/HZYkb
n/b67jYv39BGw8FSgPWtroOLIPH8U1XblurPntz7/Y5LxX8AcakpyjbDe6tNGeH3khkoHlB/XYeH
wUtEdSxNyvZ0nB2TbqPjeBoUSDM23jfZUbgKkbqb1/ss6ERwvB4PrpuFDY0bKx0HK52Xd5r6wz/c
tCqUuS6XYEHqfM3aCUToDLt6OqQhw0WjS7PMOwrkECtzmJoq2dseHSswtO4CRbaoNjKTf5F9U1dH
GFeOj3MNaaZDVtBg58Lhmjwr/EcTyYFjTGGdC0Yp46b0TwYlzHyQ0AHJu4XoPe8U19RZ7wFN5Ewz
KCRceCaj5G1UofZxWuZp3SMhvTpgcWRbYzLSCzriGsHyJhMfADqqH+vU/xYNzXK+vjhe7UIc2Qmx
CDAEfw5qtKBF1h3GNGiP8SbSedvnt6P/xV7cZM0Axqw/sLxnEGviXcdOBPTbGz9vHYK0Hka2Qk0X
lJx+/gb/l+U4gNW7MzaO0bfzYFMljV/NMb6eyfFdWQr89nZ5P/voxG3DYwVEhQuQYRlS6ihjwAT5
pFKvHD5HQRDJPdiMqxNWOEivpR2vagq+L5RhYr9ipzUJa7hcBd4tuS+sISsMBj1AHkCBj5UXaTTf
VytRX3A7ETuD5OqBdSo2kT8z+D+HSGWrKeI5Kt7vdODFz6sf7O34rjCwrrp16q2pkVVS5oM/PM1C
e+9KJtmOvIHr69ZFd2ynfvAgclAC28X/jBUg9CFr0tvGx054tWVYJcGY4ut8BX2sKRU5aSlakTNa
R3ucG0cf7JxXgWeW8ssZO2g81/NbD6q7H+EdddO9Ko5sP02NShIEE7oUnfDrz35aFhUEO+NoL6nm
+vnbafFiIwKzt09NGwZYRHqiJ3i0qHzob6tM4udva/fF55cmLFVjpgiqYeWWhTLiKwmWemeGXT9+
+/+Lr2caQiWCJPjxYRP88tJCHrup3EOVOOLLpmqKuKKp7Dv89kgB7ci2cjdn/cPA1J75gqsDVgjP
aRN1Q6S347df43z0m/Twf7DEdn3eit5iHglX4bYBJSv4WbxI/SOEv/YQ4K4BssOX9K03ML/4UyI3
ixok9BjrERpVqhz0zmvO0YSdxmpHHVRInhR/gHIcjolfVOcEGeW7qB2DndPMMUh2CitUg8fHkSDC
Al1/7MIwvoOaxZ5QmOvr1kms+AL3gqDHIgpJ+lbWY3OMVlTVrp+Tr76r48hOUYVJiJJpMuLrFXS7
wFR4x3T0ZvSgGQR69p2ke5Q/Vze2+XkRaWxYYebH/u7UGx4+m+byjmoYnlzvh2uat2ZffF7xuiaC
LDjKArXR2aq6PWPjbs+x3itEuZqwDuMUHB5fNKN5XAwOg7GIfhImp3zVw01pIUyGFcxJVE3Aqhbo
BG2xUHM2CX3c5Jw+Xx8k1xxY0cxMsvhgEBZ/JE++mgrETjh47cF8XR+3YhkywmvMBViQ+eThjkUY
dNPyoK5Bebr+67cD5T8JyTiyc0zRPEEeqemix7bj9wA15nJsvpM2fqhVcLmtCetSnbLELFlYog/p
oNVxZNnHTJTDr6DpAxiIePHOS8oxVjb3EuL36QJpHrTzV4igC3wkV8tmjxrp+rx1JJNC+SZS25ah
+w1M4kHJsEtuw5NiIqxQBhdEtpBznh6DMFbLASi38kdUG1Ps7Emun7/9/0UsB4sofFBM8PNrKATk
TWfqE1jbe6Q5RxzbiSbZZ5oG/RI9krWnH+Xoi28SiqUhuGx84XfXV5KrD1Yo8wJ3XDHX5tEskf4l
orDWh143y85CdfXBimRRroqmepoe+TBDSEpDqddw7+zF4uttv9+KZoFCQhavMnhspyQ7MFYuB091
y046zvHz7TQT9ONoWevBPFI2fUlb1KuR0X0fzqAFXP/5rgbsQM5AA4CTB5boAp1hvZqV5x0D7rCi
5Z5wumOK7fQSJrPIqpJMj9JoBtlLwJ7b+SaZwDiyM0tgRIQU1kjTIyvo56AOwRul8pbiMb69DdqL
+ErHsuQQNCrOGs63d4i09I6T6nNcDXt8LsdWbRMsl6Dzy9GHHbDm5mxK+lZ1Eh5IyFWU8c5Z9mqJ
A52wTuOWTqsXagb+03Yc9IH4gPr020ZOJ5AC7oC0OfdreX99Nblm2grmWODd7cFul+d+W536If2a
eNltl8fQiuREUmibGm8pgdsAWCCrGyQrxLzDvXHFgRXGKYXWNpCXawn3Ut7kUV3cU9xacqja74Sy
4wJpkyvJOOh1aH38/t5fPslouvdIfVZCfKaTekCC9HR9Dhw9semUOu6qYGgNeuLNPjvE1WIOQkX0
0MiV7twwHPNssygb2UxdZFrvzwKFOvhPjOpxgMnX0209sE5lJbsAzCowAfJWorBUNEbflZP2PpuJ
3navsFXKIuqFkJZMMUh9F5NTnAFky0oZ7KwmR8zZhp2yhpYebBbxeeWPJxl4/pHzT4yU94lu4tzr
4jfAAO5s4a7JsAJ8VKCVb8owCAxQ0L9JWG2e6Sr3lMNd69aKaRyXfAEayPsTzbOXZ6Qaz77q1Z1h
5hsp++Cjj7fc9Yl3NWWFeAx0SwxSKCZ+ggbaN71AA2Ng5XxMdRkcpkm1Z6bMHo7f1ZoV8iEFL2qp
C7S2LmAtLexnSQXsMarPcxAC7tvdlpu0uZUlmwaDgodgOWnJc4vYOUzVrWlDm1VJFugM4A++PoyL
d8jWojvsYwod55PNqUR9PEqGjQKKMgPJOeoX0MUuATtDIUAdNz0DvrNtOVax7XE4ThWkM8AGeWYj
CR9K+EvCWGH14uG2Les/5MpZp+AjRP4jxBk+qAAyz0ODc+r6wnXsuba/4TgBD9lXrHxGFq6460ZZ
5aJM6RklrT0ladf4WFHOyRS1OsJFzZgUjOO0XN93Jtozd3N1wArywou8MFFz+Zwu/XTgCsDkpRMi
7+M9vxLHlmgbuUZQxwpD0KNZPhfxpanCQ9GioB9OIAckX4e4+b7v4+oaKyuy1yTYEjWUPZeLVg/Y
cfmXNmzKz9cn2/F1m1C5lHVXoAiPCFaQjFcsB1py7bJ8LbyM3pautymVUUUBIqUTeQQg/Y0ZQHfc
ZCl3VqurA9uG+OJai+sZbHrYAnpgDY5UVA/IBVEkLW8bHvv0nlS6tjPS2qgKjHcmgV+GxwTZuWE6
Fqrt6pnWiTfjMPBZnoLY8JbyaIEmdBJC3sunWu1dcFzNbEP3YoiADQE4O2qqZy2b5rDJexVxRh6b
GZit24bJimdw4Axrm6F5HiHtlY/NEJwm2N8cb/u6Fc9Ed0iMLWP1rHrISkFbqn6Y9K4gnWsBWed0
6hPISIekeV7GtT7OSbh8opW3JxLqGnsreiE4nLZB1fqbO1hw3HJXkKy9zGbcQ+W/fqj9h0IZCLjW
DSwVz8NapHmPJM2bnkZvaOFPH+ECBc7p9Ul4vSP/oVJSKA93kRL+I9NYRJC04SecaEjfm5vQzXGY
WZEc+cogO+aRxzFYGrhWe+s9C8PHONsV0XT1wYpmr52Gakjq+rmtinfweqCHfvH/zcARvSkOQtvx
c6E6jL1MtM94tLS/5LCE6i5ZSHKTuBCGyIpkNQVpzFjSPMti4kfeIs4S1RZ3aaPkTRe8/1AqN2hl
y6Aj9Ry17d0698Xp/1DV+PtO/2829z98SuHXPaAz0fzYKvzwc9iiQF/loI4Z5P2YgGLmo2xms36G
cm8NEyozzfXyGKpk6LsT9/nIgpMPfSIR35ks7eAqxDiEg/rDBICd+jWNolvfx6ifo1pOKl8/Gljo
PbEKxMm8rWUcdkc/C6T3g6/g0QZj7X2uiGrEkw/cg98+ElwHy7tALBO82Evgh+P0BB07AHpzGRi/
+1pX6zxmueyHrDoPfZb4Oy9qx9q0yZIjrzSE7dvmmUNi8MAzP/ioKrPkQwuBpJtC2KZLjoCaauU1
PuRjR3pawrj08saPuncY313S++vbaZhaURwPJgvYQqbnNY2LowmL783C9/A7ro9bAbw0zUTbuPIf
YbH+fgQf79AAe7fz9HTNwPb/F8ekSIQi0A73/1YaVNgUOSXIZSTQV7s+/n8fSa+sfpsiGSatRyRR
NcurbIH7C88+knIm56oe3ikGutaI9XYMVTmdprib81it7AECkOvBo+WHBt7sB8AkwawT6cmv6TGc
4s+6npZHH1in4/Uf6RoF6yjnMDdPsRCn57kZi7yb5/QuKCeWT6S8ibUdhzarsoCQytR6o3yOAIft
s4nmFQFUPAl3tW1cnbDO9Nlf5r5jyfhch5K95xLh660lfZx0ctvNMLTF/5dxmets7f1HLuvP9K88
XmO+XZ8DxzLPrEsDnBDnrF20eAaPcsEbdYooP1cV0N3/j7Mr6Y6TZ7q/iHOEEEJse/JsJ05MOt5w
MjiMQogZfv13O9/Gj2I17+ltL1BrqFKp6ta9K8QalqDBxMEJWSauUyr11g/ldOcn1Z2P1va7oMzz
LYgX5cpZsszDBMMJYO0ClSB6RsrgU3x6pob1ZZTbvmf2hFKQIFRocRze2iCvNtqX+bajq00clhNk
NoSypmPDAKKONzaIestAHQYc9Knf+KLeXPx9w5UFAzSOiIj7t9obPSAUpsdy1O12Xmfxs03h9Ps7
fxZLlrQjaEfeZhBqvDhVQL+FMsV5clgJMNP5o/px3umfplBRtPPidpN6K2KUTnkMCoZ0lvwWNe0a
zVzdl3Ai/e/zY9mOk+GaQMfak8TV8m1ijbirgb0jW4RYY7C/7PvGOyMeEt+njuzfmjkDQwhj6fRr
yWvvogKMFxhOiTShl8eird4m17tL07g8VBUogCgu+fP/37bhhttgVFU5iGyqtyKLf4N9btnwk2Tl
pakIKJ7890RlA2F1wFr5lgu/uvJ9Qm7QQVtenf/7lu01EXGuTtuij2f5pjqo+9FwqPZTEq8xvp7+
4wd37z+AuDhAC0mIu1IQsBVl9Z1Mga+UzQ3P82dV+zfD8tWbL6sdeWZD6JwOMsUzuHnLBAg8aoj8
Va339bJ1Muy6JUER8gHbDCbq58ArfoOlYMXCLCfI7P3MhCfnqZ3kW+C0w19gKJete4X22TXefNsI
hg0jq4ESYZM1b7Lgakc0SthDk+2CZv5xfnUsV5spZZAo3cyIZps3MmRPkCt+9sfu8aRO6PjsElYI
H3zK/zUDIVRQNRnVb16AfioaJgRvDf+yCoj3j3iBS5Ucp6V/oy6l33gRzp+XZNZfzi+PZf1NYNwE
+TkWJr5+y4Yx2/GUR2EAZRgeJ2swFIuhmbg4YKVAA4Lb4M1JnWvccceybK8ReD30bX+9+Or35HX/
Az7L4jXMNs9lqWs+x758K4J8elpqEvobnY11uj2/YLbvG/c0bxSHUluv31TY1hD2mItt4TpixWXb
vm7YMu+cehFNouAnnHzPcE6LbagWvtYSaPv+6fd3MYCYKrIkcV69KVw1FBosG1+tsnraPm7YsiZh
E7tpN99m0LIFEYEDvZ10rYvWdlCNy7gmYslRCKzelooVW5I5ZFuM5S8k3S9i+vM9U46gaytVlAvT
b1PRqet4KZ6hE16upHZta2PcxYkrglbpAc/5Cd0IfQhycSdf1aWyfN0ExeH1O5GFlPrNDXn1E4T+
YbnxeiTWLzrzZtvlCHkRsLc01VtaZS89FATvWje/qCnP90wU3Dx5beCBYuwt8DK6CfpCXYVoBr/M
XE0JgpgkXTKngX6bXf9t7NitztYANJZQ9x8AnANxiX4O9ZtM1Pee1benEnhLhs+Bqj+BbWXl5NiG
MUyWVCH6Pzyp3/TiJ1uesm9F2R0Jh7AIK4bPg5/vL9tl03yX3p+GsaTZJguz32OBXOimHsZ8DQdv
O6SGBYsUmUonS8Sh8Jr2IPyOHLwMkhmX/XvjEqay6cNgDuo3pKLJXdOW8kGlzN1d9nXDfKdMk9Hv
/fINUTSIWwbeV6h4591lQLt/Oi77IiCDBg3ym4AMinyQZOTtXTqFxeeL/r/ZcRkvtRhqFQeHLAWb
Nldpf+WU5M/5j1tOqAmBG/kyTK070zteBV9BBXOIs+E6K5qfPHC39Uguew+YYLjcLVWiaqd9K7Og
ADAdDbD5Vs0SNbLz87Ac0H8QcUwglKvAAzKDBK3ogt/ILK+VJT8MQ/HWM8IGFrc+B9179qt39Z6H
8rv0uz0AfVeD166sj20II3ZIizYkNQ7RL/BZ7jgE9FhRfEXieAuemLVg7sMlwjROv7+LH6C+G1fJ
OLEXAvzKlrsy6jxk2y9Yf3zccECx8JH8rGf2UpdYFKrRbQitrJVkt+2fG96nQY2+7qZlfOlr/0eq
sgIJfG8NTGz7uOF85NTWwKTR8UWjoo0SRbeJ50slLf+2Hb9bc7+HCEqyDONLGqOiNyREbfNEr7FH
Wf66WfDXU3DqlyPjy+T2w04Q9uRPyxqf64e4CC8wK/0KKsoCXI/jS9N2X7q6iUQNUceJUCi59I9V
gURd4gNUfNH5MamUUWrLEsl5EaGZF51DqeMs7TZ0MvXjsu8bNuzVLoi10JH88pdKI+Vxu5mz4eX8
xz+Mb7FUhvUOjd91wdLKXQfk6lcobhS7ADqgV53+c34A20affn93jJyldmc+gL9HsqXYLiGqZBsw
fge/Lvu8Ybzd0FK3KiX+vxPc1PWgnnKIw6/kp23nyDDevgUtUJ1ruVuEC+2ZpN6qGPrfIg69/YxO
d4/23oOWIN6/bDKGPS9un+aLg/Fql3UH5dDmTnD/UpMzggk0A4JPvBrlbhyK/Ryq66m56A2DhJyR
katEzcQIxd5dhh7whOhf3ixWTv/HB5Sb3MmuQ8scPAfhy1gH3u2kRrBX+8TbtgxijeeX/WMmBfz9
U4Tx7oyKpAZfWi2DnwppXKe6YsQJdLUdWzcVn3ym8iLZ5l1LqnGDaKbSUImpklz2UJsOai8/THLx
+NqVbZuwYe5LFZSQR8NaDjrcBcI7OMmB+Gv8L7avG/YOpfJhzohb7hiULpI9ZE7yT7JZpk950xPn
onPMTXyAAkCjdkPAWKBOURymvPC/TTlfbs5vl20Khsm7qCaoLK7KXaIZNomFbFMu8TOt2UpEYxvA
MBRZcoi7DRkEtYPMf6zzYtixuUOXK+nXNApsR86ss+cuKt6TI5KoYahQ5/sEj//a26BPMVTbxi0z
Le8Cx6nrbFekTbnU20ShxLHtZ+b49bYA4lVcuF1mQZ4ADtyDj4a9sHauQcdb6yXot1APKkl0fss+
vgS4WY1nruum+SjFy4JOMEg+y/BLlcRiBRlu+7phMWCVHSj0sZNItf204YA8I9XN3i7764bBjEAh
6nbImyiOtQz2ozueaApcrz+c//7pT/5TEPC4WYyfy1ZNLQ2KX8Qp0NfBi1ER0JimBMwtKKyXrLyu
fOiWrIAgTy7tg+HMpHEHGLby3N6PeF0+Jwx8REMlP6G8VG8cPn+V47DiA6wn3DDTbsy6hKW9/lG1
/eNU+wAXZtd1UoIbvbpLgmkTQIg7DT/VXbCSEP/4uuZmQZ9S4pGcKv1DcjzOELBeTaO844m4QXfj
p5NKtafZSrODbduMqzqeCRcTFJB+kHm+4/XyIEBqHbjZF0jHrgxhO9aGGwq7KWA+DCcKUtSTO0XG
XVdkaxeB5etmUZyIpgMgXCCIyeIhhXuBjvg2gBRWv9YGZxvBsByKEya6se6igsox3WauN7SbkvZr
shwfZvjRWXAa9/2tHYjUS4POeUmoFzwG6LTfQKhD7eTs/wESIt7SBdrhswBuD02XwUqw8Lc36gML
MmlRTjwKIas6tYvncUjjSDIWP4HrpYDbcWR3ko7IatU42W4mft7IHQge+vHHOKVO5mO1R7dz7/qu
XppXmVaz+3McKt5tApCsHNuCpk6yURUEqYAUQ6d94UGYXg7icaIhLeSuhKjAANWcoank91AkgI3t
HVplaroWg2DZF8CH5hzEiA0Uml+DXHgwshMbVLd1iiYN9caBZDvSwOnM46lYw/ba3IpxVrlDWqYq
Hw5eVPd52uPWh+mlSGBBLBgkTSnQvuf9peVUmZUjQcVQFg0VL3Au4YYuw7zxHfA/nv+65eo3q0YL
hdNqZk+8hP386NbBDZzUA/foioeyeA2zSlTzJGMdK8ZoJPPVUhb8Dn3d7R4MC/OBBf7KKLYlOo3+
zjAk77oEBI8korJ3tmoRwCco//X8Ctk+blj1kLhpib86RgiOw0MzNPNm9LxxxedZ1t9E07Sp5KOe
/PgFGeHptZyd3PnSDt2pfSkHQ8F8UVaGm7AaCaakHoITSURc8mcuHRCE+qvsT7Y5GMuvOJt5kafO
ixi8Wn0iS1eIrw24A4I/9dyQdiVBb9mIwHicci8PHdH0wXXzi3wa9ud312LHJjgkaRpVOaBVe1UT
vyH9L5Df7GpHXYk+R4d6uhKE2Dy34S1YB9JUEof85dShm03owm7B6dan1TaFObceUvTobj7weO19
apmWiRiZ8zwHuaCTRwLTihVadcX4ZQnKT6LJD72c1t5utnFOkck7yxu1x2owIvdR67l/WsXvfY5U
iu8+JWP1qUyGywJeE0TSk4FXTqyzKMnA5r9APbLO+Bry0nKuTMwInrLTMKFK8lKGqPVQlhebmYmv
58+XxTZMQiWV+3xs/Cp8bRLvbk6yt9On66H/ctnnT3N6t/7QBZBtC56gV6LVFc0+nzLejXthzGcy
KvEJYbJKi/A1rsWBZVmzgerEb1+KT0u6qrljW37DrMcSsPEkH/0IercBfcMLYPavAxdF25XbwRIl
m9TKatATgao77qCKP0/cuzvZeOlCMS1zHgd/vkqataEsu21SJWs1O4sK+imiCwVXaB5D1zHbgN24
i7+EUFD3r85vu21KxpqF85iKmnpjVDrDTnXBvSjVp9yZnqohvD49afpWr6yeZXvMan3GiRC9ZlNE
NNqoK0ir/g/FAts8DL8Yy1A7U+lMkRDD8jtw1PST+Ono3QnZguBkihH2QH7qtJQzcI6XXYZmFT8L
Z2T5Icn4GhB0Jwaga9vkVbpWo7CEPGYRX4NnZsjQ2f4aiv5QBdOOFOGDkD2Y3S8qBHrcLOWf1F6q
Ya6maNLdzYllYGnk8+m55xLAQMs1sgHLrfVPTV/wygXiyns93VonBw8Vw25TOEt/VTXqKu/dV2/y
2aFu13IPluvELPULPTLe9SN5RZ/NI/X5Tk8c6EB5e5pY0l+k/4P1M7wm4IgAVA5kjJLFSXYxU84W
6Lu18qbtABh5ADaP8cRUE0agzAC43tnqXt1N1fiYpXTF/v82vH7wJmOGA4i9eA6rvgwjd5o2p0M2
qvHohsnTkHm3NMHC5eq283N08kh5oLFeKRDY5mZkAYoUrD1FjXHboTkUhOxawm4TX72yNZI6i78x
OZfHFLqx2VgO0ZCFkco16OlIcFGHsgfP8d/rsp3GIA0AZ46IIHxzojFJISG3IdO0kry3/Huz/u82
bRA44MmMOnDBowJE2+sM6pwrwarlevkHAFA4fkl4NkRuWYFVhMivSQGgJe7j89eKZXfNyv9Y48mu
qqSL9FQcUDl5PJVZW+k/zyiEbs6PYVuh09zeRSzoP1esYEEbEab7u7Qg5TNy/+NKoGibgWHZaJuj
4HAtROQ2/v3i4OCUM32WXv0dl/7hshkY9u2jsxQcNX0QeU5ZbzJITmyAE/15/uMWD+gZhu2yNq+U
77bRxHREmf92MmbhtwhMO/9/yFbatsEwZEhcllUa8/Y1m/gr5dBU9si0hvm2nVPjWhe8EHQetB+p
0odQcwGc2bFOnOQbDZ1pe36hLBMwmXBcN5vaAaF1pDXK6KjxiC2Nx5Ww2vZx41lDhl6HjCdNRIr5
hbj1sPXi6SKOTI+bvDe0HcUstWyicSBAWNaJuhnG6lcVxxdpWmOEk3W8s7ExWQiY30kTBQ1a13o3
VZtidNItQ3fThctvmLEYM+qVpd9E3tQnh2FU7Wef0OKyoNOkvmnGCoAG0ABGadH55QYN4nrZzlCy
fDt/eCyRDTVMuC2IN09Z00SwNDDuTz+E72wyVe2EV10FeXB/ijf6Uu0uG84w6tZHX2Yeeh3utOxb
HSdPbothhuRaOvlBqvzZ6f27ulhDslt8CDVsO+YkIIThgJ3cuCfqq7kc9rEvbhbpfXU7tZK6shmJ
YeUjqADKQXMvykC0vmUL+l5SKsrLDphJeKNQzVB+GnhR0bYzvR1kq90t+ohruTKAxUmZnDc6L93E
0W4dAXDw0LuK74da13uPDZ/P77plfUzamwoMH22iMICjB3WTuAkuizxers9/3bLJJtANALFk0qeL
4nSe2iEpNmU77U4HCjTy9Qbl+ZvzA1muVJPzptSA2bLMr6PTe4YGw5fQz547XaCN+9Kw0oS7sWSW
Xi8GN+KiuSnnuNpUPHvqkB+72KebqLdZNQzQ6taNxDjnT22YZPtKsDXFUtsqGSbeM9GHnMUkymIw
cbB+3FGpH/qluusCspJFtB0ow65db1lAZJG6URmjTXkziqW8Bn7V+XF+oy1O0cS/ZajIM95QErXw
RlCje1KTGjYKcRPaAXZu7b96efeYg9Bkc35AiwWakLhMFILQ3idRP/jecwgareVaBa47HMA9rtZA
9RZDMbFx6E7hXjpN9DuSTIehCA5Kj59PlY6ppre9kM/nJ2NJZZigODEWoPfvsXq9Lp9nsJ1tpBcc
vKB9OOVlcBtfBXyty822cMb9no0hurjjln6npL6lI/+aL/yG4TlwfiofnjPumTEoE16Zyrx0ItpV
8CmxMwTXua5jcjj//Q//Pr5vnOMkqbN0RHfJEcUI566lSL91TeDstab1Jc4dQxh3E+OkgQCrEF8F
d8UD8SqOp3HcgSMZlID9RfA1FMWM52TZD31D/aA4xj1rD9Ttsr3joUh3fpks22ByMBJHEajENwXU
EyWJUQ5ayn4T6PCiTnr8+5PBvIsSaRZ6fCIKqi8uwGx3aG308qtk7B29ckXZJmAcU0iwUBYzT90y
d/TuM8XU8/8gLvmhweHvn07X+78/xDVvMwHhMFaBeLxm8yGQXbWPB0i/KA1th4JB6Teka8kpy7E1
g9Ik98OCD1P8AhbOJrvra+lnm9kDj9FnZ4bbX9l22zBGbKriMovRPKCgCx+oVwKd34ekk959Aub+
FU9vG4L+d+nyZU6wGVN+dBJWf1V9UF4lCVnkJm/ylbvqw/sQu2PYuNAOr7WblcdsAv/8LKGBTVqw
/enB/VaiPn+ZnVPDzmeis4YxXR5Bi3qiEpTVLhPl935xLxzBjENH0JMIqev8WHZgRjx1q3lU8O0C
ZYzzZm7ZDDMOFcwXXRIM+dHNBOtvFw5g3Bb4AhXvuZMt04rTtWyIGY2CvDUs3Y6rWyrn8S6p5bTn
/SzuYsh77zWvVh4FttkYNg8xrrrNeJgfKSHVjexzsh+WZrhO3G5NYsU2k9PQ7wzfyWe3YK5THIV/
Sq6i53WbDwOamgfvT9g0awgP20xOXu3dMJQuwZQOS3kUeUYHuF+4x21N/PKuJqAvOr/5FhdpBqV6
0RmZaAxVUTo4NzPvv7RUpJe8ornnGmZOGU3z2GmC+2Sum67eJHkPEsPWKRd3zVnZ/r9h5nLw4j5x
OtxR6J7zNmXXIDCFNEG7xnNh8fJmUArZ2BjCrot8ZB7Q9L34lOXqDpjoa1XG3xlUoTaei8zGRbth
BqQFcxJ3qlv5SMtObLM2SZ4AoFt7IlgOlBmIThC0YONUyiOAwt016Kaye9q734Rb/zz/920DGBd6
5SzL6AyTPLok/VbLxYEyEMIq4OjoSuXsw1ga5HyGddNB5GVcMXnMZveq6UFeJeruJidfRxbcN+Dw
2pyfiW0cw8S7UVZhXSl5REfm9EPPrdjmRTlsy2mm35AaGPdFm17UDoVJGYYuiJuoEh0VxwbpjGHj
5a7zlhW5czg/F9uuGPd5S+fAA2RbHpkzQvpgAtchQctzCH2c8wPYFsswczL33hSyxvsBcAyoNbz6
vsnQu1S6oLUJk696zNdQJR9DXLFUhrnrIKekB/wv0h66q0nfqOJQlNKbD6NKwg3kb4NfDaAngKgB
X11scj04aG69DJuM8c3r3vH7Kl6S/nGmot+P3eA9uf5SvJxfyI93ippNHYr7uUwSRx6Xk2xdUHbZ
xsE7YtP77poAkG2Ik5t7d6lAbaYpgybuH3kP9ofZJ08kCZLrSoiL9M04NVs75NI2bcPz6qhUl35W
LkjCGZDi51foY3dPQ8P+WRk6XQki1kc6gxEI8NN+dL1mo1wO6tTLhjit3LsVCrKcpFUq5LFHg+5b
moPTyAGTxUp96O/T7J/CKZbHMPZY1MtYBpr8oJCBVjt0HIVLuwkHsYh5IybB1LFLM9V6W7AUVIpu
6vRE2pdLPwGq4sTQnB54o+MxuNEq1cV4D01e5v+RYcOAYAWspEm/ZRRaLZ91jVrd58BpqD6EeTs+
jTlULMBF7uSJfzUguCuXK5xjEAqgikS8otiVwzJqjaRXBT7jjfJxp1fPZdWBnvsXKLA0S1d8hm0j
Dack59aZxjSUx7mDVqvP23kve+/5/BaeTsNHa2w4pMwZfD6kSxUpATIqmqMAup0RJ2zKmoDYug1X
BW5t5mT4oxjMkl2IemI0e/wrgpFgk+gB/UN6TZf9Y99KTUa4GTSZVOVt+T1J5AxSAOkcRreoIW8y
LyEQ3rz9Vas+uSTVyqnZI8PmOkxqkqtID/7bnPqv8YCW1G3nNQ9ORwD3Pr8/ls0321+UDza+mesi
klTk+7Ge+WaqvbUau+3rp6V8Z8BkCcAc28syGmf4/iJU06vTzOrl/H+3bIgwPBApicd7PqqIVRAS
kKT9GaP1+ie4cdn+ZLG7oGb01/mxbDMxXBEf6Ox04SKPCXiDAyj8DnL+wjP0DK3Em5bja7bCUHia
MHa9PGICqhrEQyAbn5hcwnn1SNmGMAw9yzs3y70qvP+r5A5V90eRpdXOCVaDZtsIhrWzUlDAw4g8
+sHcHwL0Ll4DGQ95ApUGu8s2wjDzPkDHbgg8yH2RxNd0wIO15GGz8nHbiTJiCpARuEi0JHVEZ1CG
Fdp/JiCjmzZxAVjQwvN5u/Rj2l1me2YXii4oKHJ5Sx64T2LyTDtwqO+F4wxqf36tLM7XBJTPsi55
1/R1lDnuEw39Um0Ap4k3FbLe5eBfKPdNTUR5kiGx6sSeuFdpu3xCMRAahgGJh5WXhuVUmTSNWQfC
rIIWKqJ40e/Hht8XJEdyR7LX8+tkMe7gNPA7N8VdtL6iDaGIEuJUYjP2nOpdruO1HJvt+6ff332f
6maJxykrIt0X2adZg0xjmzctIFPn/79tgQzDjgeInNUsrCLekfKGj+D3lC0eLSVc4vkRbDMwDbtO
U7cjaQjBMye7Qy+w892rBm/lrrN93bDpNikc2XinCCTwYpDQdl3cbag/jSt2YPu+YdZKZcQf0BQU
CRbi+ahBu9Bs50leVIwDxMLI/QclbdGu5MqjN+tfnHjhRjjlSpRqsWGTkTEukxkSVVpFbT3p68R3
boQzqb27eI9cpFfnt9dygExMvWBOMQJCVkV6FPJLny7FZ8YAgB8G8fv8CJYtMIH1bOCzKtKkQp1H
iz3Ly/pxGAu98v8/zgxRE1kv+hqZWbdkD5mfZs6GJp0Ib/HbUqFRrUid9uC6RVPsuT8243fqdQVZ
wyja9uc04Xe2zcJRsKSe1DGRSDh3NDyodBp2HaB5W6gak8vCg3/g923byGHJ2QMJafmdNPxG6KX+
3UDK47LbyCRtjLkK5yYkacSQXQlBYNNO073HZHwRHRusxLDyXoZd5vkDQx/K2LM9iOZDsVWiWSsx
2Q6xYeVzwgE56QJ1zBy8p1HYn7dgEHduljhbEwuxbLbZf5cViRMvi06jFsJ0ez2MCdwUaR/Ao/+p
QrPI4SJjMRvxWjHGPVFeGiW8rW6155PbsEJke/7rlnUy+/BmnWdONXLvgZWB9yQAfz8Igor7piqr
X+eHsMRRprZx60KQVk2DOo6gF3rSAdU3ZKz1tYpb9eqQ4qvfMLJybi2275+m+c4ABUXPp8iH8J4K
dXcKCnWt7vpZO9sE7+/N5PRfgAJVF26NYe5jPhVxpdws0nmg5muN3OT4Iw/jsFhBVZ/ujA8ezGbb
CE0qX7YQ64mKEGyR2WcV+PeqqYZrENN8b4oZCG//PuCrR9rimE3lY8aKrun8hEVSdPn13/BQFMsa
Q5zNYAybn5e8kEFI1FEFtVttAL9/c0e9XIWuoPeU9SuXpO1IG6bPdTyB1j+ujq0PWsN9nSbN3pFy
imJdibWWbssgZqtI69Aexyr3o1Yq2W5Z2roQkpvQB733SofJ6/O2Y9kQs2ekCIJYoWvOB5QubXe6
rN2rfFm83fmvWyzTbBehoZZYrFlFwPJUt30mhk9c19GIasH3TLjtg7tka5w7ls03e0YSHng6zof0
lmR83IsmrB9ap1k+0SnOT10d4uX8nGwrZniABDJ1AKm0KkLBsRL7hHBI/nLVxcnKolls0uwRSSS8
ZdqHbhQ7wYEN0EmQglzxqnlQeXUlKNyMjx9yKGRfNiMjoNfuoKvWX7xILQxpdSaQ7P68ALPSXXjI
jHh+dnWRTcBbRWKeyBHXJBgnQxHOdMUp22zFsPukEOCHZ74foQFGjju1zBB/mbtQT3vIh85ryGPb
MIbdU1mCCS/O6ygmTred3VIfxMCevR4o7fM7YTnDZpdI4UMKURWwlxmNzbe8KlDmGoLpS0ygdQBh
jjWyS9s4p9vt3S2moDc21U1Z/z9GoufqOxgEl+sKrJGbsSi+Xzabk1d4N4ooncanpQAYXxTFL5nD
wYwQV/nTZw3d5v0ajMFiL//0juTBuFQldSOZ8FfI3yLICB8KWIcsUbIj3h06Yp7LQK1cmZZTYHJI
crdc0toPka2PJ3+bM4I26iL4DYa9P+eXzeJgTFFlVUzAuTLARVvah/ccNGJfUl87a3kg2/83rF32
kHqE7FB9bLM0eaAZm26qupFPGbzOikOxDWHYe+s7caPmgkez0xavfEj4lXSg8b6ZqpzfnF8l2xE2
bB7EIP08p1N1TGbOv4U5YV9VA/ZEPhbjTw8udOWxZztdhtHHzQmsDcKuSLnJawbUIxgCNzMc2iFr
0t+nMElU4qGLAWg5PzHL9pvQPp1BcsPzkWemvh+WOwq0uLwFOYO8rOpMTXTfGKiWoBO1OnJkQeY7
6HLV+VZnviy+XTYDw+6BHJprHZY84nNYbuPE8dGxydcKmbb1OR2Id15FuqFq0ACQ3bY+rtxsglxw
mQHkdf6/W46Vie0jUok+IbI+qmykj5kg8qmknIAJeG421VR9Pj/MXyTMB4G3CenjFVh2UL6ujySs
fmXx+Gmc5M1YoBHq1FBN9PxjLAv08SlypQEGEWEKhpnVNinbLA0fACGwpB8XvJhmMs2HLKvvua+H
WyQ2DsHFBWFquAEQ56BKm9bZ7cyr73Hf3kDb4yIafU5NlJ8vgiVTkNo45h77M/RZB2qe1cKC7YgZ
Ns/aypnzSqioT9oAUp1yhvG5U8V+n999y/dNZF87SA9MdOggG9EDeoCo4nwVuP3xso8bd/sM9diy
YaKMWErip6xZ5MMk+NfLPm6YNgh1Z664Ux//ImNAk1RtPCbWcMGWe8PsLOFQvm0nnVZH3Xm4LZy0
8jZxOkIuLKOhWrFwm+mZbSXgEE1YIGQRjW5TcX/Pa5RC7tES1wTX4IQAwxi6ZYjf5pu2lU0dbKCm
4MR7YOXa/D5p2oo8D2WaOl9G0EOtBf2nBfzAH5h9KKhaA7bo1NVReEXsXXFd+c2hjeuu3U09De+d
XoOEkHBEaed30oKoAY3ef/1oApUIKUv4AOjRLhuSBvybA03xEvRYbN57oj/+TaJo1uVXklf8Pu7a
NfIW20YbniGN0YhIkrQ+BuA9virngB2qIt5APH0lkLZZmBEd6NKf3ElSdRQpBck98AxfSS3dNbie
7f8bDsJf/KZCeq46guCrflRDVX5XaIbSDah0zm+PxUObgEBa+d3se72MwCJK99Qtn6Ve5n3RwYNO
Rb72aD45hQ+OnYkMhDiYQDSb6iNf/OJWneiaqRugNO+0xz5j/b6V8Tat1th0LKfcbFVheihCSI3W
Ecwv2PESUC5ZaLElA6BISx1eVz04us6voOUI/IMY1OgnCHwl0RZTOQeKLMSvJXFRcLvs86ej8S4M
SfnYKyDA1dHzAw+yOrPzwNBWtHJ+LQfMRAZC0xRxziSqYzx6nbcFR2XIPy+At0CVFN1qa3ZoWyPD
B8RIjrJK9DTqx5O6bAJgKPoq+cokbF83rJz5tCgLBQHkMUekNmIqzl0QelKuPDNs3zeMvAASPimB
kT+OIvytXZUDeVg8n99em/0ZFk6nRtNl8tyoxzP/FjR1bf+M05t6tzFzRRstGSjZzg/18TRcE/zH
yqz1dQwC2D4opjtyqk5u63jo1oDMH0/FNWmdST75ZeoSYD0a7t/FXV/AHDJvqL9PJY3bz5MCWuoi
q3BNDCAv0dNVTXkNxxjHTwBoVhGi537lQP3tkv7XXUHq5r9G149FVlXQm7iXBe2epIO8+zV0akLv
KUXnP/vTV3zyl6tJtnP/rR8T7vnXlLL2J8cKOOG27+Rc/onjYFqyrdBhwV5o6OKm5XmaznvHoaP6
zFGQmqp9r4e4d7Efc6a+yKkf66+em6BJd5MtXt3cUvBeBv9H2rf2VooD2/4iJAzGwFf2K0kn6U4/
kp35gqZfBgw2D4OBX38Xfe+VMu6wOdpnpJFGGQlvP6pcrlq11sbE1o6A5UzA0dPSqUfGsvGNd+hq
wp+JW/GNjpi1ry9/f+OqcgEiy1I35BkIJv8EgqaSnfEan8lGxPn+E5nElhcx4SQGCHfE9x0B6s5Q
ZCxNnH2MoESVNAqUzmKObpa2YO1uKfOsTclyLR2yFhlziuas4qb5mDZd8DCBx3B/2SLf977EVnrl
aSd8mgbe8xT5BX1kLDX8BvItxId8uGw2tmVtFMvFzI7p8Arn4TOySc6RE+MecDCHW16UZsO1rAxh
w/ogphIBlMPqh4HhmTzI7FdlQHCLsHarDPr+jU5sRJ8bA/RLqwmpnqDwk2ju3XMXpfzoUdPfpoFT
3+kQCseX92Vl121u6yBzQTrrIkgmIyrRN1BDDNmXomvq8XDdAJZ/cQOXC1Bs1qAYRidDIiqdfXVU
1ciNCaxYSrTs0xtLhHxCZ8DSBveYMr0TA/2Qu+FwoIzqGy9XuGfqD/UEHepZe1eJbAIatSzmmzHR
Z5xKMobkGVzQKgKJoRy/X16ttdNl2X3gVyBE9PGCaMBZ8ho50biTnlLJ3Bj/5+Uh1nbctvMSzRed
RBzkuSQqfis/Yv1TA1LLrStlbQArhkhlXYCygnvoK5i8FK3zHW4Gp8qKjVrh2vctIwdXpD/oUdZn
xPKDtw9JGFRfHD+9soBHbFgfSwXAXmqY/2/0MGURO5pys6K6ssU2po8VRoZVHSAOVcZk+xHUyUks
5qw9gGiZbwQNK09RYiP6ROODSka03QN0hF0IO6PskXu4CIXv9ycI0ck9TdsxgUypepoIeZHTpm74
ikXaaL+ZVdrVUKQ4m4aIr6mMq4clyYvb5ZMEp1Ni0iDeQcoGfNpGoq/pqmNtQwCNqFJwUCn2rDSq
fQdBcyIO7dhGp8vfXwn5bL7uvoi9kJk8hDyj/8KN+1vFPj1WUt2HSJpuZBDWzoZl/uDoj12dwxuD
P5jv0JQR7zwd13c1p1vzeJ9tjhGbeZe7bjeKrJmehQux6aZi+5R4BppgOAAiD0kyed4v4/p3PrQo
dYmnpEzBWHV5FVds12bozQEmhrhghwwJD2Wwy/2SOIesQSn7ygEs5wBWkDmGqAYcaARAZYLDX8BF
uNVW09yaYdlQQSj7othjcLr9qXf35dK0WMVou4id4ANkoeZkcNX0xZD0daHt/B+kflfOho0j9Ewz
DAOaSc7T5FQfXTWoIqn7iIZgBWyyK8NmG0iIpx/p4wJJ9F506MdlDb8t4nrcKPStbL8NIqxUX9UQ
VO8eQMdFwZlcQXstgQxwsGE/7+deiA0jbBgHZlD23YNCsTIRZf2JEzfd94V8VeC+PZo5MPu633rR
rk1n+fubOMD13CbVFQ5bLBv5sY2y+kcBvMrhsq2sTcZyBkBcdoXbe93DwthJaZ7dGK8/LxXYRYNi
6qD4PNZbaaS10+X9dyp5lDmporiVpki5H/sO6K6ortwPld9ttTaurZYVFxSj9BH9AUrkBTUpk9nt
byHgPv++vFprX7cMXyODxxeG47PrgD2u61PnxifT1m9f8f42bhAZFyXQW9M9gC2i2AEv8nPh5OSe
Psd8s1C2sgc2anAS3Qy43QCmIRmoPbBvdeIVyKA7Aq0wV63SX9DBFOIJTgH/m9ddf+xLNLAuruq6
j1uhfjM0raDaqx57P/9JJ3TBNP0WQnvFGGyQIB7zDVSGw+m+CzVUclrW3XBT/VCco1xSAkMby9G7
GZbQ4vJk1ga0bNujEUaqJyQjTfR5HkSTdA26YqMpznY1iGzRSjTsg3nr9b02nGXsPWCWGe5qdWZe
/nNSXaLAV8/weTye7lKn2rfjFpJ75X1pAwYrMLE1YUyqxyUqS2MgrMGDsYA7+sx72YZArYSBNtc0
mUpWhT6cI4UIKZg7BcIxRRMnjl6bGkyGxoujowcGOI9HW1DSFScQWE5AOXEuU63bhz/usjd4oaOs
ebx8IlbWzYYPAsuha6+U3QO6Y+IkH0HEOHXhMeW1SYiW+2KTpW3lMNgIwkUpsamQybifWqCiVGme
mi776aryRzrqLxIno6RbrTNrYy2zfXOHNVq1Qx7AIxSzug/S0ezaKnqmzDspWnw0s0axFpXy65bQ
8hCuj1R4A/Lvh6pO+wOkyn51Afjt3L5pbnTsomx1na46Izb7dN+345RXFTydu3C4hdV0Vw/dlmzs
2qpZ3iEVQ9ihW3W6b2gf4CyAFmdJPSwGq1KfgQiUQtJti91w5VhTyznkU1QvfGS4fZaLoenl3jT9
Fr/r2setm18VWgLwAVKOSXjpCf28Q5JlKO9c3vFlZ99JL1Pr0gdNGkjFU4a4Ig+bA2G82WlQDcCd
6a5KqsKQ5+sGsk2ftg43seke3C6KdxBxO/7/Wzp3i8+Xx1i5oG0sIVgRItE1y1JJUMIxIYc9ix2Z
1J7O99cNsRy4N+aYktS0enDah0rVrNzx1iw5f/T8NxOfN9rx/tSj39kUm3p6ahuy0Mq2DxAK9Pqj
qzJZ3VVmJnjnjR24Jr6hob5A3ZrlDvjPE95xWvxwG+7qZ9Akp026d0Gg0x4qNYXOrkhHZPWvm7/l
IZgjgimjpno0k64PDcgmuC/rw7WsE8TGGgLRjJKNEwNpjocoGlvB/vVLjoH5dvn3r5z3v5CGLgRo
sILy7GS+C72w9Eefue7XYcbreqzrfuMhteJ/fMsjpK7ojAYDwdmNhvOI/O0unkeR70TN0vq41OxA
PBZ1uzKr5/p4eWorjsJmEgS7EbZcIMKGvEp3F01pOicIyZqt3MDa09qmEhRQopeOwANhAXBBUvyc
FewDiMa8h96YCaljvLXDKfgMWbnxJgQx1UaotzYxy3WIuGycXg/VY4TcS0IJAkzwM2wY28rHbeyh
YSWPy9qXZ9QL4ydN08hJAj9H5u+qXbGhh0FTc535Qp6HUgb7XGTqJhJQKb789ZUgzqYVbB0qXAnG
0DOXqt859cyRMox+LvfckibK2nj3J0RQ1L0yhrP5rhknXtz6rTxDTS7feQZgqzIELvy6CS2u/Y1/
bbQXFHPF4/sojH9CIvQ3tEOnHyn4JfdUzuWpiNBpNHUzf8jgKDasde0MLH9/Myhab4PR1Uychzxt
/1Fhq3WissC/uTynlWvpLwLsODIUeO3s0WTl1yVaVMDQ3jvcCzac8trvt0KEqGxlNKQ5zliHBhMw
5ZPvwLZsdWSt/XwrRPCgS0tSp88eUVP9Bj6G+qDqQt9CRDA6X7dAloGHhukoVWCgcnzi5y8NRd/f
98nt+Hif9l1KP101jI1BnHIjJRh78LAaRJcACNb2yLxDxZFIUf++PMbKVtgEg1WYOlHm9uI8+6m4
MxFJb9nsol3/us9br4FKVzwKQ4l7Rbg0BquuzMtvDBoJ17GsEhuPWDldVRJosT0CoBEdKpKnhxiv
6cu/fsVb2TDETgapQoWhuVsyZjxPHwzj8ZEiU3tC8v6TRq/Jbvlfsrk2Y2+DDAFaN7HKw+qMVowi
yZ26TIBlQTqYlVsh9Ip9/IUqDKYU8vbwHt2ib0+cov2F1HKwY+gdvvJUWQYeKoobCpHfeWhNwL9F
7gAuzl1VBjx8urw1a5OwjLyLSjFqEM6d0+XB5PXtA6KW6gE9OVdRmzPyJ6p442RVBTHRWhNxRs66
2+ezUukOfWTF9yjMuvMieCWvixdsIKEAQ5vS41idQcHh7wyZsfO8jthGGm1lqWwAITgLQ8iEsvLs
jk3Ek4mjtasOS2fXKqf6dXk7VtyIjRoMGYeCpJwWNhz+GXDU+eTD8jeuC/b+m8+GCeaN7nUGbrGz
0OyzEGh9nFARvpW4merQVxvedm0Ky/K93e9m7BmvwI02FsNPQdMk3GwlWNuBZcg3n64RDfLSgPd0
ZGDBAaxX3brpBEQv4oIrz5AVwEPylukuzOA3agJC0ibo2LATU7XFPrU2BcuiXaFKMdOwBJYy6A6B
1/qv9YwOm7Fu5MaturYBlklTUWUVBHNwTqvxWyuGYNfjmXi6fEDXypQ2O2A+g75YthyVQjjsiEHE
E+DmRM9tcxpZ5R3m5Y1A6X7ooeWiA5yvrLryFe7a+MGZSp8QlEnPgx/ofUbSEL1JXRXKBHis6qr1
c20QoYebvJY6FWcRmuaLyNASvpMi22Rmj941Q9cGDjpzC67DVqoz6Zwf3cIRtQjXLZmp5X2o5lwk
mV9fB68Fdva/NgO2iEgWmVueDSX+fja9YQkUFNsEyO56wzO+f+Lc2DL5jgD1Bk15QFd8JEYTz9Pl
S1jXatpfPnTvG41r8wkql/ahz9Ty9Gg1Ev6qrW9UFJAbiEGYrWfu2iCW5U+hkd1c0ezR7aFfn3pg
0UtdF+rlVG6RKq8NYRm/itwZHcFwwN6AbrEyCO+1ptOJzJsqwWs7Ydl+kRcs91HNPZfIRJwkHuVd
3m1hBdc+boXrnDmU6h45lLyXr5EJzcdYQIHv8h6vfNzG7ykwOcW+L+EYneIG0ttqHzRhf7j88ZWF
/wu6J8KqSH08NIIRGQrhlfuiFocCJJEbJ/T9CNe14XpV1EfIM6NLYpECpjmkApfEkhrT51Q3t1PQ
3yz6p3DL08aD4P273LUp+qoAwBdkVHHLyuiXmVuR1LXL92h0gZJT0G64wpXUj2uj+FIihACnCSwP
IUM/AlAZKUmTHBim54ar+1kgdkANBJDe9j7Ugh+v27DllLy56RX2i3QY5NzpZtiZgrjPpVsU0W6g
aOHfWMP3C0duZFl8VTOdN6VfnTtg7f6Yo18O3R3xoyZpM/qpKcbi5rr5WJbPncnPNf597GIwbHdj
aPYmrtn3QnDvSmyZG1nGr1j8/+xzaRIIdfF5XKpE6eyUD07cVf8GTgjEohqcJGsy99nE3VVSYgy6
jv/drsDJSjIgv3oOKUnRQdpHrN3jEUk/X16+FedgI/9c7QQwYLDRiyJXtzParF9p4Af/Xv76ivHa
yL/O4bMyHMm0pT7e1BmUBqOfujUTUNz5j6L7MeXiZ9nkW/3ca7OxHvOm94GHcBCvVCC6D5NasDo9
gm7TGTcO9toA1p2vALSj4IapzpFux3tIEaCsmzU6rPeXF2zt+4ubfWOdvhpQmqTIRtRuw04Bz5ub
0Cs3knIrVmkD+iD+oQI21yjmpCM5oWujIweAXXxQZnVdmFRVl+/jZhORuRKNhZYTiGuvFlE6SmTP
y5/egvTMpzk9DTAhd3qBolwDPQK2dRGtTc7yA9QnTEJqTTxylFudHsC+yRP/VBItj+roGUNI+jDi
IevWO9TMiKYbF+DKjtnkR6rr4rJXJr5Ns9F8joCKvyeN/n7VcbCBC5MAC6aJ/fi2IiN7EsLzf48D
SgGXv762ZJZXE26TNT1rSnCqBvFwO4naOdJwFEgiTIrcg9HryQcR3XULFVqeTM45GlFRAj3Ligzn
aBaVn0wqLq96grs2SjHv4xaaoI54nGY6vQJICrkTlmdVvKv53D2SUHd6YyZrd7cNTKxCmuvYD/lD
p3C9mRiN4wsX+hQ1QaKK8d9p7st9PsgPRIvPBNCpy/u1ctRspKLpsqJvmwA5qzIMmgOf+7i8aRzZ
hF8vD7BisTZYUYBNx3WIyx9coAYPZv66zMpjzXejIUVUDc0tkdfRc7o2cLHkDKrflazOXgHxqarx
2KchvbJfwWXLEr7xoxMKBAMkxstz2071axOFLj25rlt0+8srtfjjv+vJrs1tGA2ymgZfQwxjQpZV
huUn9KK6tziWW3Hv6iGzHJrrgK69jTN5rsAUtsvQ6lHI8TdSftUxl3H+UEJrsCvNPk7z8d8Q79zL
M1tJQ7g25yHpJ8qC3sMV15DfLTB/NPiaLn2RvAUaDIAWsVvQWSRUd1UhftYGsl6Xh14735aHyOsU
Jzrg5TkDd8YhHcPsEyDt6nT56ytxvQ1ojAgzaewUYOZHvh96OLwEfVTTnMC3+Fxndb8RX69MwoY0
pjIFqQxZ3itVXKM9cKmw9eV1iVjXRjOmWdo4CDqqM+ulQN49Dk/KELbx21fs3+ZABGGBoIhwELZn
6cOf7NMSr1UZ/wmFjqRnZZWUQeZvbPfaCbcRjlADl3OrSnmWGEFp9cNEWZukQEAMQ1cfgMvZO3z8
No/Oq/Hd60LSwPIMMs9lAR4xaLPw4L4R6kPhK+clHOtyP7vZTatac8w06IhpTNyNC+Pdo+czd/Ei
b7xRPQkQ8fmN92omdpvR/HNP2Key8XZm0BstQu/e5RjCmlZc6zCLUiHB9FfdV8o8Ih36YabxQ26a
BwBrNm7Zd083hrFiumaK2axrZ37ulKc+gGgsOhU632piXpuE5fLqOjUVl2hixpP+GPHRPRTN+LQI
T2YpYHJ5oJ8u+4J33TemYUU+adsOYESk8zOEbYoEej3klA79vHOMZJ8uD7G2UpYzU5UwoMPR8zPN
h/kTaC+c29rx+5+Xv/7+BAI7XRsHjqhRtZyf24DHOLhdeuiLoTn2k7eVGnx/AoGdrG1i0K5P04St
HtB477EyP1ZBYK7xxn5gp2qhIgIh8dKdnyGG9rlpAS7rKViKjPnpz9UG9nJtkRZzfGt2kPIhsu7n
5zTm5CBTZiAmHupFlPeqvkhMw7LsaOyBFVGOeh6nQD8UeYNssxEb8fnaDix/f/P7TWWGyQEOEm2x
nUkU7Z9y3t5ePkDvm1pgt1sju0ioa/LoVWv5WTCkSj3vHxMv0Lj5N2icNtzS2hZYFg2O3jByehG9
gm//I4mnj2FgnuZukwH6fc8a2E3WDd56Efed8DUc2GFRQa8B4Y20PKGCtXFS11bKMmSqs4Fmucuf
Z19/AbttDX7jcsgPc+8kvJ83RlmZiJ2k7RdZMpBp8WcKWrVkmUkXDE9ogv4oh3jjPK3MxM7V8ko1
wAhjDH+iv5ch4DfQKB7cLnLx2/K+K8fWztiGpHKjBtf5aUxCdfDl8fKJfTc48QM7LwsAAOt4HPiv
JsyB0v7qQe9+ObAKuz3MX+tIXcMIgoEsm266PCgCwfzX1LA9JAo+bZvD2i5bFh0FNGKyxxzAwb6X
Bo0uXZd4Y7D3MczlZVobwrqhQSzJ0PwXe6+zgFhm/jQFbULwCib++fIAKyYdWSY9hqrM/bRMv7Ex
vq0RWZBoukM25zrHZKdahQPgElbJ+7NE+P2LLHwwsIcCmuQl20L5rZ1Ry6j70hRCGu6/5sL7OCkg
mp0AseflFXo36wnmnuXvb/y25/p1BUai8bXAozZGPQqU9Cc8qm4L6Fxn8adGy13VhtfALTHaYi9v
RjN1MQ5ZQ6tXrx4yeudJX8svRVyQLRLplRNlN1ZLRw1ZHGftqyPr3Mt3hVeM86lqaFsXSHoTo0By
0Ltp8eu65Vt+x5sJgd+Pd2Uzta8mTncl/HrrQOu+mpIxH/ZAgh2GHn/fPAorfsVuo2ZF3QYQJ6hf
YziSZacETpqaRrRqD0eJ2LOIo5vLM1sbyjJ/TnoGzpGoflWYzTI7nG9phn08iuNIqh3hbH95pBVX
b+deoaJoFuXR+tUw8zR54RE8J0cfTKAV/Z7l3u66USxX0LmLAHPj1q/Ird22ONVznR9pHT2E2gUd
11ZFbm3ZrGg9Btq3aKAu9goZmmQZasJaiSHd6bi9LfP+mDrXrpvlFxTa5w3w2Oo1ntU+49+8sr0F
rA6plx/FlG0cgxX/YKcqgep2dRqX6jUFb7nx1CmdaDKUaq9TkyzzieAzCszv8i6tLJ+drTTNSEnQ
Vuq106BE8OUeybadgQ25CzP0/yZWsjOUfTR4IUHE9Cxd74YDQrJQ0bTZsEer36FzrqqS+IGdpyxR
uKCl58dnUPTpf7McdR5wBFHZbKzYisezc5MdUrYdtEGLV4FrunPpHXfkJ02Gx7jair9XblE7Qdmb
0MnzgWSvqdfmSZSpU+fFz9CC25jCHzjmXxlKrJH/Xy/q4rM5cTrn7NEZ6J5k8DhIwnYaMIZe7Vvp
8bHZ+fOs2Ge4ilp+qDxZxOhN9EjvxAlTTdCUNxAH7MuHwulSc6bZVOnbUbFhq1y3Ygg2jDv1ANfy
c4+/SJTC0drv/bGEmJeHvm5n8NeYoy9/ZP1WV9nKvtpcstWsGeOdLI+KxGDpBANeHxSHFF1rA4+H
625/m1R2SuOKoMTJX4BRvmmo3DN619Ryn3U8AWf618JFWp1sPBtW4hhbQL4SccaZLpyvjLtwINIo
U+3LenCvdIg2wjuiXgsW5th5bgSqt3DpS9g9zfrgGb3rveh42UetzMNW8pFx73dOKL0zi2taIwtH
Atwk80i29LpWLkQ7q63itilIFrggpMxTyONSZ5xMm9BxLMBmFrRMJpXv6SbejSGvmo0MxNq0rOsE
uQdet1M8nkXJ/eCeFoxUXwd3nrvrgj87qd0EgGrKbKjPXlarf3tc7f/wYaTfrtoVO5fNhhbt8mXQ
nVUtS76fs4Z0p14XwRY1y8qu2Olsg7RYGEN6/exAi3smZEcYPaRwskHlfZBs2DhdK87WzmvP1M/m
sB3as5/KvP/XM6Ageor8yBX/6BHI4C+Xl2ttNsvwbwJXL+JpDDZjCCL46sMSQCDXvANL04clgtju
jV3xmnYGu8qioZqhHHReTHK5zxezzLvhsQJ2OnUJmvXFESz2G9HKSvhgF7iFJOHEIpDIeqn+Xvnh
cYmPu4YeFhIlzr9Rb9rgsluxFrvaHYP8I02Nn5/jsou/dqbKvio2q8+Xd2fF+dvd+TXnM4Ofyc4O
1m0vxno+1jG58QSd991cbxWx1s6aZfIN4A35VInsLHvWzaBQQJvu3YAuEAHaP50FG1iOlWHs1vyR
k5m6pI1eRBg/9EV5zMLw1WTN7eXFWtmKv/rxlYucY9ZEL0Xnjd0r7rQySzQ44JxPlwdY2Q1b1KdX
UHHqvTx8merugYeo8MT8ZpxpUrCtxtSVg2tr+YSzAvFYLdkLYZk6gq/STdIGbFwUkbWHq2uve6Sd
m7raEipaWzTL/iEnMLPeSYOXYdDmMUur/qVk4ybR09qWL8O+cS8qKigdWjBWhLwz7Yl2bkg+xGTo
5kPGRrFF97g2Cytw5B50oVy10DeL8cnrGrOUSc1GcLS27daLEcTnc6AKyDZzxHbLRqi2Pw80vGvT
eCPlvDaE9VrsvdGJqSv0S1rlzgvxFE/946iKKQBTFZ5BrvkkYtfZWq6VXbHb08CnHXmii7IDALxZ
Yoz8gYYsyFDiPy5byoq7J8tt82bbSSl7F5S0znNRyg+ZIbsSv13k/a4X/YFU1SmVD02lrwso7G61
UpW8qKHXeMQDsVdHrriUhyEwY7xxSa5tj+UfVecFjA5ucRDtEH1KU0/u0jQnd40W1ZFL6v++vGwr
4/zFXMBiD+RyEDoTXfm1axQYdz11l47Nwzyif+LyICu24i+u583eeHlZcC8zGcAKeMU16F7abW/8
2setjWeQ94VgCCsO0TB9y3vkCkpPb6Vu1pZn+fubXz6SqWnaEVYOXO6+Q7DgUv5xKWm4sf963eJY
7tCHvLyvgrx8wYXL/i1Mnr3oRYFuw5WsLc/y9zczwOXkzNHUi5ewR+/6UZbgjQVxn8+3bvK1JbIc
Ye+QOs67QrwozV+aMfvJCvfkz/TO38wErTgPm2AAjFqqoD4rXgQoYx/oDAK/vZABnZIhJ80Ww93a
RCyPOKA6rKeRlcdcZU9e5n6CNtBBkPEuGviWY1/bDcusq3mUBI0j5bEWvknQ6WqS2XeLjb1eWSeb
UmCEiAAtZFoeR94G3wME9P3BEEO/UsjybqklrEzB5hVAb3TBKuRIjzOKVzui8vE0m3F4umwNK48D
m1cAnAWTguJ4eUw9vDslQIOnTFJIX48834eym5AwNcF1fslmFAgbLsHxoMrj1BZfAjjVgyIdPV2e
ydo6WXbtQrm7CYIa61TQj9lUs90ogZe57uOWVeu+4bkaBXbaNN5tP+EOYqBnvO4c2e3SMuibMZgQ
LTfhPO7IQKujC5ru0xTwLQ7DFWOz26PR1chqfwrLI8/a8BYILf/Uldq9Qd9NDRGg+kqjtnukYxGh
9dCJBJLFc+/fkXB2ohsa9GzHaZq9dhAUpd8v78nalLz/elpSD76BWFl57PrI/DOg9+FRxoFxdlE5
e08zd+ItVfgVI/mDSXzj08O8nPvZ64pj25riofWqzzkrD2lDs5NTgxo8DLd6p98Hn/nBn7+/GQqV
mFbFQxU+e3hBF8i7EjgSDgRYMDsn+LJTT/pjM5ibIdqCiq/Mzu6ibquyopS0xTGcixuX8yMu4Sxh
afcREfdpLsKt5O/aQFZYUjM+eFNTFwuY40vZ63E3hX6288E5xkCieUw124Kprg21/P3NMga9w7Tj
cxxD0f/ClS8SSBx9SMP0BoxDJAkz/fXyIVwbaDmcbwZioyH+qIU4gnv4C9SmfxXEOXeDd/InqPT6
bfH78jgrr0Ybq+egA03FSIUDCT+LRPrzsxnK2zoYbiI1fEOHwZPOg+PlsVY8qQ3aS1tThm0biqP2
43Th9S6K7lCWnhwO1w1ghTAK6n8eNoc9gzZ8p1vx2ov8yv2wnEIJPkXJHVUcUZp7QK9+nvRx9agr
HxpqIk+CXGxkCtYWyYpe8kEX7hg5qCUZQZ0d6JmLB0UKs0XevnawrMgldBtdm85FeVSlpznoBG7o
4aDG+XaOBLjb8qs4cXxqY/YGXGh9PhoM1Pr5K/OH+bWLgnirSe39daI2Xg9yWA5o1LziqFnXkyTy
0ImQTHk/ZledVmpD9hxfIgKDoR0dU0x7BgahI67na3++Zd8OZ0M6cQ1b4Jn76mvl3znuLLfI0t+P
IKkN1OuLXKd5NqCooJ3HoNTdLsjQZe+lWyiJteVf/v7GPzlTz8IMRYajjtrvgdD+P6GboUnwsiG/
75WoDddzfOE6XYO1D3B1jMJ7RALtk+fKX5XDb3QXHIZJzRsh2PsGQWPLsr3AMWzys+IYuen9mCHx
N2Tzs5/X4JUhbmKuDCSBp/7vknm5JliyvDhmWdjvK+HPR6b1Fq/e2oZYdh0HLJpdAkc+95VMb+aM
O4+VHoAEvbwly8H8u8BKbcQeRFdyOlfwS5PIwiMv2U3gyps2EvV+1mIjmbWyFzZkT4O1MAiDojiy
akaKJNZHONbTQJG45PV4dqG8vnHC1qaz/II357fJjfCmQGDXHfJhnMN/AjrcVHI8olS9kbNeG8Iy
cQPsuKACBwtEY/dIKSXp5PDdSOPDOIVfLu/Kip3/Bd4jHvr/UPtGj0zZHsDtDioDsBrcQ8d7i4lw
bRqWpWvIhCtoFhTHuJVgPcI0YlDwTP1dMOdXpd+p3T+tZSSqnuNy7YBtOMgi0geazi+Xl2jFMGwA
Xzd6JBrcNDvOeR9+VHEx3zT57G2h39Y+b1l1tnR18QnLUwtg6zsz8J27iapf217LqFM/j0Pf4AgJ
me143X0DX/wByigbFaiVrbWRewP0pbMcXSjHzvG/5z57BlWbVyY1ISppqGm25LPXxrECdKZnvw8p
pkHD4SGT88fK1ZgGOWsQaV3e5RXPYYOM2FSGPCry/Njr+WFARwvYJMkDUC2HlFUw8C0w08p22+gi
P/CC0keb+jEPDEAODjO3blmFG16J/nkcveNmbfRhMFZcVy7JvyEdTaPbMI/n/KSV9H7FAQm+qMrx
vW+szed2rwainBYJ3yIfPpM4b82HdnJzfnSKQvzDJP7ZgaSli76ULMjdux6P9fSfsJ+ydK8rB//J
oRrDE6pUztBXx/0jC4Fm43041ft2hh7FfphYH+0qQccw8XSAjE3WOi4/tV6EuBdwKoaWMpDKoamJ
Sac+RukQ5jvwHwYCxD2CkGNAuIIkA8Qq/b0Gfd5PVPCjV28qSJUMadudZ4qS1K5x/fGmjAzafrk3
lbtIzfVj6Qyk3I9xDx6CnTuXbrsPJLBDwRDNOjFTNDm3HE332RdPBBTlCN45JClBSu8nXRl3T7No
qPrupQPk+0jhKXrkk69/SKFxUXYTmuT2KlryRV4IrMqO1eHkJdxvK/LYZClYxaahipzP2eDNwYeW
EDHsaBGlIL4pi376AH8uP86BAxby3FBGx0cWthPtd0Hp1NMuYuDwO871OIiTM/Amukl121K8Gd28
5J/CuqXjL29qBXnqZp8HzQ577u8Kt+zvKWe038et24PsFTBDk6s53mML4vApqKH3u6/xkqcPfsN8
elOAQwyQApZFunitZkeQR6Ahwe87T4AagEhOReYDCvbZCHC0gLhrqwYOcRMUcsbER5EKq5ZFBTDy
ZZjn4WlWobxzSaoGmgSgylK/0atqnCSPc1wAFSlU8Ajq4CC8iSQfqlMEtJWWSeE32OXAFwTxpgmz
GNbX1fXoJIVbLxrBHq99tzo67ZSxj87AoueYewxxUFh0ejf5njOhaJlPPwxpoLEyOd1tMfLu08wD
08CvonktAXOPLhIndMRniTAadc2MttkNj0H7ckSrewt+a6D9/fzfrPAH9jJpkza//w9n39Ycp850
/Yc+qsRJwC0zY8/YHsd24niyb6gcdkCAEOIkxK9/F9k3fhQzfMVNKjVJSejQUqt79VrVAJrWf6dS
ErEbSwK8a6CZ2956boflDPA2HWKt1dTeprXXDicGNdevFgJo1Uvl+5O9E7RWXrkfIqvtHySQOhQM
Jh42UOc6zk/qUtBjkTzoMT0qq9IYNavihxVJ9uCFWo8PMhq8PIb4JhJMogjbZI+NDqdfVvqf2s31
z4q6fnkv6SjVDhGovD8R4Bjz23IKoJ5MRifrYi4FjA96sOD6iIaU1bumzsL+1e0LiLROUDp+Kfk4
ZntBAucAztDwcwXVifGI25V+hxK1/xgM3UCO9mgFBCTaKnxNW+J/nXTtJ1+UisopLoK6+9TpoGF3
SL3a/aFyKns4urJL7HtVZKH90MHJLC5jAHDZ3ipGWZzBW5n1By9rhP6CWH7XPFoZJBn3yOGSS1MT
rz3UHLrmsYMqH/IMCRfdx5YzhO6tT8YKPJo2lFp3OvS8Jm49GrGYdWWQ3XtZUp9RBtw+tYmIfiVB
3ow73CaNvsls3iAVldcvyQRVy12BkPxrCm0qEJW1lucfgkokzZOt/dAadwHKyPuXnkEBtYi1P0ZN
HcMaKwhHR10TYvVzzuJsYpDF6eoWnzE6Aw4Sq7X9cwsyiWfWZpF9a9kdBWV+Wky/WkxmF+cocST7
THQRjal0UKMqvUQ/2bbjyj1KS3m7p7q18p2rEJ+ILS6iL2PTd9+HSCvZxuCe8kcceCnLduBQnHUA
O/c35qFrD0NaudGNn47M30NTb5p2ni2wd7IWxJd93ERlWfzC4dWUO9oS8EFT8Nr4se/VxQTOwihz
5XEAg8fwSXkATRYxxPTIdIAaLi0LsMaJln4iaS+Hz2GZBd9wEWDfAdTKxoex5226ayKhkieIbwHW
0U8Zr3ad5Do6RCVHUoIFoBbfFUHreIjn+0Vy3zmjk96iiotUd0C1QR8bVWKA/eJSaW8s2vuJjhuv
b50bUPOA3igroREKSScEijlzXOs2R/w1xAkpwLDquRyE9VmatV1c1qwkTtzW4QBhAVv4CFwkGc5a
L0eucNo1g+O3HJdF1v2GwbYtGMwT+s0KKNEHB2SFX3rcJm/w+kX5GHntRJ4V4u3+SY2jqMExk0BH
qq482pw0h+jyObMap79N7bT3Dwgg9tZN5EAv5CUYLNndR3LKAREL3erBLx2dIGlcuuExLWRQP3td
Iu03b9ZacIAi8eIyFJrEFY1GBznzdAS4KC0CHBWZCJwb4CdY9+KlHhjVLOaOzi1qDYQ8WdC6AphG
lQVo21vwsYdJbNdByE4lquNS+GhDOvZokEGCWmdtUO0JGOfKl4n4qsaVWg1+jGASdpeOZPCzGvIS
ACae1BLAkxoe2WGYJvzPBIe/ONYOANqHqoUE8W7Ix0zesTypf2fRBExHUTeyePVzXr/YXcr/bewO
h7yACF34rR+j7m3EyQCCKgDKh1NZCr8ddqjFoeI8KoQfwl1UZfKzl0dl8oYk1lQd5nyvVgC4F0X6
gqqzhN4NbR/wQ5L2uJ2bEqoIBzdDg3dYf96ewyyy7tzMDdODr+z2ZyYYor5x2zQs2qEsHALfTjSH
OnJG/ezWTWUf1LjXPIv9tFOw2BwiexJflCejGsmoPE/vPFKka8TTC776X6p4tQc8JYUzHaRZf58m
JEKmv6DPqpXuzXUnd8H5NGs3/LQbRW/jKeOXQiNYK4pXt6z5SspuaQBzr++exDqXxHaA5bppp6zN
dlAC7tShKzOrwJUw8LW0wNIgjCBtkvtdmSN4hIrn/s2p0mYPvuM1yPPSGIxgDnPoUOQIyN5YgpTH
yHV+89axDjnXmwjFXM8UuOM25VXVutkNkX1+lFC82ilEOE9uytZia0vPJePVl4UAiRcj3hhd4JFT
0eGIhWKCc0vnmpNsrPTthu2EMn3j6WoTSwi3G8ENwAhvAYWXfY2Que0HazLaH641ejBGUic6qT0k
FC6Z6+BGx3FbqZjJbFPAHywAM4jo3ZalcNGndgCFRl1luFrbpGqG59Z2kcK4PkUf7id0YLxcwRQm
m5YxDnrh2v48BaN+1ZyAoEhX9Ur95YerjS6MSFSbBPDhMqe8QKiCsV3ZIg0IBeL+FYUenrX3PSf8
sm0w8xe8ny1eEyeo7PSsM40wJycJuVN4o+Q7qyzTNfrLD2O3GM88le964Sl49eoKzJFDz+DtgNuv
9Ioqtv3pjUbyh2fnB9teEzda2GDe/Pu7zmgZQmCwLvkFCjTNTvr9cOeW4zblHGT6/7f1AgJt/TgE
/plWM2Sr5WrPSrhz15dj6duNs4qAcCBgSCaemdX6+3aQEOvEU28llLC0DIZxh3gjhx0A8+eCJb9Q
uA9NNZ/e9C0Y3Lx6eB4S9Rqsy34ubWLD0Fuls06hguY/9m/QRXW7jEPFEsobZVyMzFqxx4U5M2Fu
fVnTKY+q4r9+CLhW9zPX7fUFWTB2E96mHauxcagXF12pRzcM6J5mTfepz9t6SywSdCKGrZMSeekQ
wO+LDoLhSQYgv8w9rPu27zfsW9rg4omqKb+09SiPZWHjFQrxryPn7r/Xe1iafsO28w5krUyDNtn2
nfAxb2kHFlTciPRwvf2lFZj7fWfOiDlOfteL7JwDJ+be1Ki+yp8HMLDUN3gxTmtc9UvDMOy6dQVS
6whrXMKmaGKEkSBSWtutuwalW2rfsOwWMZF0rMBc7nkqe0bDJYn5pPTP67O01Lxh2sLmKKdE+vbk
gKI7ZkNbHfKZx25b64YpFxUvOLK5+QWVFyg0BVbEDp/SSuk14NnCWWGi2xKm0zFkkDuAuFQal6Rz
bmyHT48zfTw8kXKbrZn4NiIbVeMJnV8U971XXkdB/W+tbdBxX5+npWEYtszAIpjJqmAX2qF+lWFT
7QF+L0+hVapT4dR+vXKSL3VkmjWp4XZkil2A5s13CWv8nWzwOptKyC46Fd9U/kSJYxi3LvsJsmd5
cmrxAr9FfCP5HiRVtvK6WBqFYdqeVbru6KHahUT2bz5YkRUL6b3kuIx2Njy2dmW2FozDLLJEQEe5
FWDEF97ixbkTflcVN1GioLFwfd1n3/KvCD2myTBuhI9EzhHHu9jTUCooXA/9U1Ur+QlxW+ufGrGQ
twA8PGSPOiJ1IDhitpn9X5WWxcRLHbXZRYyl+61FGP5r0KTF/vqwlubNMHsw7qNspCpweThj+YDM
d2LHtBNrehQLJ7tZWAmqqxJBYzCW+9UoHkFcyu+cLAh3IhnWsJRLXRi+etvTuub9FJ0cXScxr/x/
2OgGMeQRflyfooUt/FdpwsAGjXgOuwSQLnPCxHIQgbHfwFrEThKFF1+vd7OwEmZNAuVWNLiDlV0Q
HrmBxHV4O/hCrzhQS5NkGLko626ygjy/CFUE+wqH4k3T05dx8NdyWEs9zMN6d4eT1E9BBTZklzDz
ygPttLNPBlrskeepD9dnaGkhjPs7VG1qu33L/hD36YiEr6SZQ+JQKNiTDnLj22zCNkx9Fh/RkOGO
TmRKfgFiqnfTCDb264NYWmbjFvdSTpg1JdlFgoPwuR0Vtfcd3GW27R43EZ9p1zbItIM+1fayaI+4
UZPGKinWClsWPt9Ed/YTih2w1tmF1mP3qcyK8KIQOliTT1ni5TRFcjg8nH7UzXBmrWYPM6F2SlBx
1GfVjkAFPkbQJYuJqMoHjyPxbhEkGcEfv2ltTPUcu5rstCtLdgFejT4lpBZ8JzPHWjlIluZu3tfv
TMTxKE86MP9dAJyqo9tq6pvuoaYOMj/bvt+w8jkSE7ESa69bf0RqrBFA9k22XqMomX2cD+5AE8mp
U92jffhWXPnFa4X3xkOnqxeKFMqj4rx8jSJv41IYtt7zzMvdKSsu0AuIqh2zw1Qdol6srcXHyGhK
iGHknLqJVXeIVzi9+FqDgWzM6NNoF/4+mFUWUEF3i0jMgw2x4Xj7DjOs3wVEe64rwF2S++XJsiWy
IIPflyuHy8IJaYrr8MgPKHJcuENIE93pbNa0p4PYIdutbggL16qSPjzswcs4O0nvdnIvIuV6np+D
1hjpgnR+QgGH9inSSIqsDOXDvYYujGt9HKTIrEGhC628WFT8HsQcyL46nYVTgCILETgMma0NloPe
DK/eTdgUDEmXXZD5RblEaQl7PIUN9zeFx9CBafsozXclaiYfxKQ4KCZKHYsguFfe57liO/Zy1t9X
HerNr49nafaMk4CFKkvTCFdlZ43WzkLhJGnd+hw2Xr0TTvWUg2lqJZD58ZGNoc3H3bvNMHVWEclK
8UsAhvh4KpzvUdQ/Zw7/4ovEiWldfZXtzHwiyicdOHeqtrYcEujZOCRQR9mhQMTNLk7ttY8iGygy
Zb5eox9dmkTjiPC0S6RXYmB/il5xaQNq4Thib43Td01FESMpw/fXF2yerL+OVgzFOBgQOwA/F9Th
/8i1j6Vge8Qo1nbDUuOGkw+ueE+F+QA+ZQl+pBYCHnXlr+m6fhhxBIGqcRZIjlpny9fRWeTJGQLq
ByYki8XgzuQQ90FKH8ouuLk+S0t7zUSKghLcT3tQIN3NHMPeAHQlkEqfe47Sbd1hj1FUl0xB9sme
hRjyUH+fCbyv970wiSbhI+EeSqwjDfU7pBsnQIESPsZ54akVk/3wgYl5NE4IzaOxzAHe+cNIzkg9
0xo63PtXVf2lR/XnzP0Uj7275motjcc4IoIEzGkAAP7Xnz1O4Z4gErpynn58vWI0c6/vDgUHUchc
8768lF3zUOEyJUBfxVAd/l1bRQhhN/tT7SFhNxNaNm6+CXKIbo0TATCPlgypE56SGl4PS4Ibr0Cg
1bFwMv2RCb2+F+Y5+sBa/wKX+m3FR5Y3jyEiGE9IRYNfMWeVNcUWbTzreL2XpRUyzoSkzoa8kCI6
Kw7rAtcJcr95tb/e+IeuAmbKOBNklXSuZYnwBAmjIdxTIFiPqRe2BzbAm3M6Ej1d72hhFCbaNGmr
hjsSoq2yD60zZGrUSx4xtmI1S60bbgK3Ag+wTwgsNGVqvQBawEfUGfnjGj/0wkqbwEwVCBsEwmN4
UjL7xxsg+AXknrODB7/22lzqwbD7ZCITsgJlcoYUZT7sZB7Cy2HDODxVwi63bSUTQkAjVKlXjlUi
zJPY064MKD8DDh0MKy+PpUHMy/PO3EVd1P3gyPAkRPrGIC21b6PhFXWhzcp2XerAMGzQqNh9qZPg
VCQN0JhOdPaqIDr+fzzMFwwiMG77NBkHF5Hd4Fx0Ac4PiBfrUaan0E++5UJ/v24MS50YJg18ZZWA
xrRHnmnMY2SYwAiu6ouMqHuwI8gYX+9mySoM49aAvoUTMHyPXIPNKAmr22DzyWFirgkAfh4gbcGJ
DFV+Ydwu36YISpeScyCGJl3ItTNq6RYxYdckYeDpgGrcxbL0c1PI9hkUfcmnoiZTHHSsjgvklj83
g87PCS9+MbomXLcwgSbFowdOqx74sOERqLvo+Q+RZRwA3LuJ29GPTG5HhMrGFuSF9OxFM3S0aoGQ
7DJ+s2n5TWZHMYWAxg1J+wOPma6ICfQ0v7Fym4IJPt4wdt5Ip02VHh41BV1HK6GaA96FNUDV0tQb
lt63rlSkpMMjJFlrUNmXeR4D/jxcrs/NglNvcvBBw5tPE03Vo+qBLocr1+wEqh9uwYd9wjspi7cf
7SYdH3MzT1dD1T6i0vZXqKFuyJohBZvwqiLo0mSZhh7RPoFCj3oE4PTYFim7m3plrchgLBxWJu1e
ijcJr9hIznoaGDCGmb1jBLBKiEi0j+vx9YUxmPx7PEuELpypeXRklAAaNmagirBHUApcX/GFq+Mv
+j0KdrKs9+xzIsP2B6kAzHR6xT8PWaFXztuld4nJvUdLmheDSO1zGxI2DJ+KUrvJvY26JhSp2lM0
hF3MeuQRjsrDmeyi5AkEpcATE2sI2Z0Xgb8HKFAQv68t3tKo59/f3cjJNIadpRv77IThU9hCm6fP
muhzQ1W7cpctrdv8+7sehA3aDeqX9plUdrfnERTAM79nK2V0S60bxwCYJCPeNggAMuXIU6oSqL6z
au19stS6cdn3owpRC8H1o0KZwn3pKLHzAzztr++4pdaNW94rwLqZNqy4eBYUftpQuidrfnVva92w
edkQ6MXXJf0xFnzc5ZMbHDPwlK98+9Kda4LrwKJfJsnAAa5DUBTp4pc+baOvfkcBz069IK7K6Awo
OGgXtF/fgTvmx6ZhmZi7luqEccqwYavGgrw8cT9pZb9db3zBGky0nagbRgqNM4blI8Roi/E1TYLp
vqfFsDJvSz3Mh+g7a1Aegf2PlJ56OnwmUSFvWc2TuAK6feUcWwgQmAi70oP2c5lH1vcMULubHMJ7
bLTvm2JCBgxX2g5BxV9WUN4TUm9cknl/vxuT44FFhge1c4ZGG1DZiS9oep85sllDzCzcMCbSjk02
uKAbh5z/ePVM0S9A6DeQAU9/TYNeo0hcWhrD2BVSVcgf5Dicy1p/TvtEfSHIYXVxw5EiWbkCljox
bN6hFpxuuyPnhEGzzJmfQKxwyalM7GHbS9ozDF+0VRuloUvOnqVe+wEhjXLcpvwNpRwjjEeavIOC
W9idw5YCUxtGiAbFgWOtybIs7F4TZTcw8G+nriouaRM68eiWIgZdwa9EtD90lrpxalkgxyX+vUXz
TbBwjGn2Ad/tXxlZReczbC/oVAX7P2viNZV3sN12EzU1ujDMXiQ+yoDtnpyp52UvkjrWWRTVGuhk
YVO58+/vBgCFUpm7fdKdcU55vxh4NJ5kRrNgN2Z1+eX60Tgb8wexLNcwctplQVN1GIEMUI8FOtez
AC36flvjxi3OlUbpAuCPZxZx5x/aqmC4rzTKYlbOxIUDxKSWY0ERRVbmUhQvMRnrCNFRYknrvgJd
FEq2VqNlS5NkWLdoIW5Iu5ogjTKUD5DDFc9BiHKmbVe6a1h2yD1eu4rQUyJ9FA+lgOxW3Tb+Rj8y
kXcExYeDH1VofUiss5audUZY3v+8aYkNwN31Nhb2uUkb52jLd4MAAtl47ntx4dngxk/sdFcqZF+v
d7Hk15hscdD5zfWYjOyHsqqfbMxErCAv98WZY1SVhMKta0VNXEuEDofE9u/dDH9c73thl5oQO5Su
5RN3Lf/EO/ctVePrn0AinlK/R59bN9c7WdiijmHHs5pMHwQZPbVemv5D9SR+RpmTvWxr3TBkWRFe
ZdPk/HfOIY1nnT14HSuLs3A5mOA6Z9Sl1SvtncKRngpr+k1s/pOEityAPPKuC8VDbnfy6OJftg3H
sGcNTmwkj4l/SmgujsguO4/AsvAVPpOl7Wya8yg4ySfCfhTlAGQ/ylEt1ItWbvFlGvgq1H9hwU1s
HcgsGKorMvaDMtq+IhHl/CyBQ1yJGC+MwWT8TZJAu8wCE50IE7VHRJHEXunRXQSazW0ukwmsCyNV
JznKbE/wZ1A2KjpU1YJfyEa1f7gW7lkyexNWJ1O7RpR1niWCIAb0/1CIinqquTxCV42Ke2wuVXQX
eKLqoRjKr9c32NL0zb+/u7lTMMblArV0J1rWX9vAynYQRfjaDDTaOHmGuZM2HO1yhNyWSHB2ObT6
mhCOYmOyqjq4tL8MkwfGR5SKtNkPRGfyHwCFa3CE+AFfYSFZmiHnf2fISbwBcMHJx4MJdaLzAIjM
q13eZmsI6qUBGEbulVJAQNjFFPF2hNgLL6ouHofeXzm1ZjfyA8/pz5Z7t8ZdIAmod/riB20dh+wt
b0zHWYEmulhR1t6GYxEEO0vo101byoTeFSG0Vt3MEY/wRfqYFOqZuKQ82HPVzbYejGSahmxOlBST
ePTC/iKVmnYRH3UMfdE1h3ZhSUyEHdE9yaTmACg5CO4iBpaeOnC47bd9/3z/vluQyM1FYSN+eBmS
Od8LCoE4L236jPQjf7vexdIADLvmKINRE6q4f3DHz166uv4ZNMma3MFS4/Pv774/JHnpCF+JR+JA
dA5U+NXeSiZ3ZXaWWjfs2fGBiWCjzC4FmJ2OAVwgiUOpBDPGtqkxDBrq846QQQ4EMMgsjmHPAkAw
eLJJ2cKPTDVj0YGWoUeY+01U4ysp8IiXtLq3LACla6t1DtsGYVzdFnNyLVDd/hZojz0UZWdBPSmL
Vkz44yUITdycLisyDUMUvYH+RB0skJE9KYenpy3fHpqQuZBmaUNKL3qboYwaUdkdpcOa4vu8wf8+
7CC5buzNApzRI1QG3nptdTvk9J/KxgcWKujGleN0ttKPejCsl0lNHG8YgjdWBF8UcyfEBLD5PY4e
xiqjK0/Gj9cAKej/HQhCflXU6MY/aQtaGSyi3Q66pGvcyx8PwjYBSqittQY5pempH31QGEC4NzoE
tgCXiYJ+5cmnZOX6XBqGsR66rV3IYjn+iULj+6jHzCmOVUdItHGajNWwUQJtQwAVpVo+aGAeQQGC
DMaUbwMk2CaDHQdyPxnB43OCi1E3r243cfE8WK5tbTuObBOBRGuJGHKa+PfSskPwB+FICXfI5MPZ
2GJutok1gvCJnfd41h15niP20AsWQyD217bGjcO0xWOVUDsa05hDKHSfeGV/gwfL722tG56RbEFp
UqZOf9/X6rEQLEel/rYKPN82kUWoL1cpygfx6alixb4HmxAC1NW3TZ9uwomUm7gt+Ov9E1zsdJ8U
KGwuCd8GnLD/kpkdwxYwBsc6Em0jQJzUfvXd6QD42fbxhtFOsvJt2jWYmgna5DdFAODbJMimGk7f
NrlISG3JtgSJTwqiL+IdxilRt36JSMe2rzd8HxH1ZZFIYR01CN0eITHoxdRqgpUH58KBFsy/v3N+
ilFg5lWT5jEfWqhEoNgjK+F9Xv/2j68v25SKRU1VODQJvp1ElfD2YeNqskuKXN5kwFhu68OwWRaO
ULBPSiBP+zpXl4kFateElXWOpPh6vYulSTIM14kKZckpAYhATEgtji2INUqY7v5680uzZHg/IuF2
mGQumm8Zsv0JALxhH5LdjOS93sO80/++5G0TPCRdFQTdlNN7zu1bxaydRj0RoPDheUpR55N3/Sac
h21Chwq3s/wQpRZHIv37giS7cFKvDEkzu6v2gZOsLMh8HX40HsOiey2KxAsieZdG9EE5w01P/b0O
pk+5t9bFwpqbWCHt0lbrGjLkcHzB/kSg8JjGltWuaTsttW+YdT/ZUrZdoe5DDUSV6mHWeTZ937be
c6fvrBrs3AMoEjt1L4vwpqVf2pw+0AJ5PjBONuPGnDjAjP/bjfYzDTo3EPsJOYDyoi+TeLOrZUKG
wDYhwIEZgjWQqzwC23hrFYduKjYV9uMCMIxaeyJC9WTrH4syBy+BYPVvX2T92/UVWFpew6ZTFACO
IgzknejQequ8e+Jaa1fCgjmbEKFC9pDmZBUYwAHJPDq6eEmTMo+J8E9B69110Wq0c+FoMlFCfTMA
22vl6t4j9RMNvXBfKFbGwPBsUgMEq6phyo4eWhfUht0tqPIfNMrodlOzStKxsAomQIgXeKJakx2c
ZBs9OX0nT6Dr7FcO1aW5MSw4CbPJpnVGTihOTveotIcMVVy1HRMPLjgB6203tCnJmeQcqnZZjQny
/X+Lwk/3GX7Y5hr5hgWHTEAob5DJ0SsoYJZOAuGro+NylbxusgNTd7PgGiS1ZecfGQPmaudZYFQN
LWtbptM2WbVETSJEbzz/mOopKuIa9U/n0t6YZ7ZNSi3NfT9taNrcORPIP1KnGWPfgadxfW4WNpCJ
+Un6knFIHAVQdytBNskjHBkxKhmc+7ojY72yxAt3pYnwYZ1sAIcZulviT8XO8737hNIpQZ1OmO7t
KdG/r49mwdZMsI8kIK+cZF7cUQuxXsXYJ11UG/epqbeZgGaf+Ek53heFVHxHmppGry6kT8GLvO3z
DWsOQ2kVWqQhi2mUQ7t+UM+6HtZ0D5YmZ/793YWsQKeq6i6lRzr6WXJbgQzqdkwI3cTl49t/QXpK
bE2w8NJj6s912x4OCNrwr8FE6co2WhqB6Wbzaqgnu8c2codLgYr0/cDlWiHDwoXmGXexpFmfDiyn
f9xGHfSg0uxpJ/VOls2PyEMZ587SZHJX1vpPvOMD/9HE9Kho8McQ1RlHVemGx0jhemU8jgN1wWoJ
RuE9z5rpOa/rEFS1qfQ9EGDnqDmzamzwW7cKtXoOmtH7XUnfAZNY2WRN7E+j/ibtihSPCcNfUzhE
LrDOk4SDpB3/MwN3tzgUdR4lxzzH899hNKxeSO3SH0JAQfjGg0DGNwRO2GMiq5k/moF6ARlAp+uf
LBU536jqUD0yCRStoDqfuhEgQxVpz8OUifSghDehXonSCvRjcepXTrqXtCsYnox11rQO9D0thRQ8
UoxSHTEWL/uku6gvgASqVB+glG+08G+HMB959cWbehl9oSREDEdxCbJx7k3gvXVyKCFggzVRC/Jf
hjgPfgABNgNLyxNtMvzMgSR8mQoI7DyVILOG0IAs8v6LtAc3fPQK1xGxDRT1+ElP4VB/CyorYPu0
QPHVAVjkzt0FYTX+EMznKMVj8i3LQKh9pzhVxR7hAVDwOomFYrPBlRnfcWvoexDEZshtxH1Ci9cy
6ESy68Mwcw4lyexwF3jc61ZgsgtnqgmAccosr4pJBUdFI/CMzzvViXzPjjPUvvnABGwrRrNdwzCS
Ia96cG4Ex6IA2XpoAT1Z0Xy6vX7mLVxAJvoMSafcSgJKjwnJ2FMCGcqkG4u72m9WFF+XOjBSW0IW
fQOiZHpkWLJdC1eM7sPaP3VjrrL99UEsHEwm3MxLKtXYjaIQmoieQjl0+5oih7at8XkDvDu3BfTJ
A0+U/W3howBKUUSOkA7c5kCaOLPEA5N4Pvr0WPTFFwWteC8OfE72LoS71p4KS7Mz//5uACjPHSIJ
dr2jR1Aixoo+9i1vrQh5aXkN77HwRDbhzuxvmUXLN8Y96wytgeCbH0myYmlLXRjvKFGKYQynmfve
R8K9bVDOygRLDh3kag/X13jejB9cBn8BtQYvUg1DF543vkJpQR3AsNiRf0iDS05gtwK2Tm+yws3J
j+s9LiyKAd76f6FMUAoI/+s/q/Y6/d3L1mC3S20b7ynEgcESAX0DFIMT4u6R29FxpiAefP3TF9bD
xHOJwQv9NknTO6JUIWMPmn8XnXj9ASQY5cY+5r7f7Vnp1LZI2wxDoEAPxEIk5z/vW0n6FajQ0iQZ
ViEn2eVyaMKjbhFTpcjqOJ+sdLCzlXNvqX3DMGbynD7vxujYNuIn0cChBCpaowFZatzwxLQlqI86
Njz8I1uoDBS/PvhTimYcu+fri7zUg3Hr9DxlLgsCj/1xg1XmvVgU8altjRsWTRI6+0FTeGQWAf+S
pDaQtXnRViuMAQs71ARoOX7jNb5F8PEAgH115mA21Dy+ArazMaptgrTSzmkjz85wKcyRoz5FKJU0
rIu3B/1NkFbfk6jMMg0dkbqC7EKQylhA02zbEpjorLDP4UfZjrrXdXvuI0R14GV0++vruzT/hvUm
UgpUn9vqnpf0HzGCcRB6KcE3tylWWY8X3C9TBzcMQUSMzEV0YvPszJgcFYnkk06htppZ7eH6QBas
wFTBpX0TBQHJwT+N5wLEJoJuZzUbcV7Qp/jfQw4BtMrpbdHf9gF4vGiK1oNSPF3/9KU1MAwYan6V
BY7/8ITYnRsnPahBeAXKs9JdLUdd6sIwY5Hmssjq0IZ0SOaBS6unSLHlt3nYOx4EBSxIkWwLgJkI
LNILmWYc2z9m4ww3H1vxUCHJsM0JNrnPGCisEXHU4o4SpHydlsub1IMXmQerFHoLO8nEX6nJrmU0
QWFKhw094JVTHyKHfrm+1kuNGy5qGIlO95mVnRPARc8gEo2e63zqtgEeTMlax4fSUhaVOE37zrL3
TjaWe+AqNy7tPKZ3N70jEHLBm9U7panb3wIBlB6HbJMmKkSYjUtYOxOoe1HQCip86v/rFYC3l3W1
Vnm2NO2G/bKBR2HbtN6phwtxbkVIJeQ11NZ5Nyw4HFE3I9ifj3fct4Q0cldxtcbbumC8JmMZiWqt
kiyqERdvMD0l72MNLtVDLXt9s2VbEhN01ebzu94tapye6ELWKClAuO7r9cY//n5iYq7gPzsNMBD1
yUExZD/k9tci1P3tQCdwBG3rwvCjUwFZiJCk9SlFkHmP4AOgrCpvoGcFl/R6Fx9fY8RkJ1Mp8X3Z
efWptUu960nS7LmEVFzng3UYvATWy/V+Pt6qxNSn5U6g24jw+lTI+kklgJXm7qo3urQUhgkXwoK6
mZPX4CBBHlNIvDkKAVWwJirWCCmWvt8wZAWiTuj3QEFG1NDe6efsVqeGTU8BEhl2LGxXB3BB07ui
tKod9cURAc41/rmlLzesmEZ90ASOAzsbevIpLHrISNkTJNe2LaxxB5PCnlWNYWOeU0NRDZxcuqnV
yu5c+HYTsceTLLAa0WF3RoS+Qcq3+z1w1a2Juy81b4SGCMtRRFHYBGcD4jakBAi9c1YjE0utG9YL
2r3SCdoerYsKgbOktPzbehiqw6aJN1nDqOA+zyJXs5h49u8UqJCXweZ0xXtbOBdMlB5kcGjILKs8
zWiNQojbBJsHBZxn1w5/bRvAPG/vLt6UpwirVLI58RGlb+GEF2pWWGu0QR9HVIiJ0ZMg0tOC/x9n
19LcNs5sfxGrSPC9pURKsuI4sRNPJhtUJpOPTxAk+ADIX3+PcjcexBCruEmlvAAooLvRaJw+R5aP
ZduWWT8PQQpKGVQL4gBEiLcSHXB7/uMcbQJATfutefEQVpYsV6+51A3/SWpsdDyPW/gx035oXkxd
sHuM0HNBEt1D7i6aEB/ytlweWDy+uBNuOPs2RXPnemmhKbjC48C1h95ckEaBJ3oSq9rItm7G/2eh
y9ZBfJFfRWEDOUwI7DVo/xnCW7j+RL3iBaQY1vNc4kFw1y/RAX05yNq5LXvEjmqtHjlV/OvqWGht
3je85t3UCrqxpG4DInA3ApqyKz8I6T/fH9xwoOlwPknHjsXQ+LtwtboXyUTwqYz94Qs4KIfT/SkM
1qrzgtnCkV4H8QXIF5RPPaQGs65xSLZvcM21ubVObtA6zWWZJP8wSRT053wfasnWAX1LE6wolcrp
LG0UDPrJ/xKvbCulNoQNnQuM+XEFppt+PkEi/q+yGi5ov77WzvSZ2dDnQ09AU88brmDaZN2l0d8N
4oZpOi/rRP7qAU5sbolF8ffYtNav+xthmkNzZ9oPiLCzmIBNkBloBccv0N7+FDab54TBjHRUXwQx
UXRy5fUlt9H6ETRow+4putHuf75p9NsuvTki8Iw3r6O05gt61YcjqyL/NLebaaNpdM2FufA49EjD
6VJylD88qFil6E3bosU3jX6L5G++nUM5vRf+UqJNz3plblMn21hK09i37X4z9hS7XT6OssTdw5Kn
ssG6uPNW8DEcNTrJV9R1nZzVWF7AHsvoVfrQHKVAqCngBw6TsGpuH/K12UzyDEeCjuArQ+CVAsXl
6ZZqcLDG2lZ0HkL2Scz1l3GcXvbZknY8l6VHAUoNpzOxqnbMuAugyCmW9pR/uz+Bad00f/aK0emi
2saGB6H39fczUeCyPF2Ub1/ALx/vO3kCzaenIIK4MjKby5JbVYo8o4eW9yYgyGBaf+D6HHvwoH4w
nSc1WR6A0hCbRSmtWDa2wRCRdDSfLNsBT/FqvvTg98sTas1LCo1pdXZsb4vg1jSH5tgAs9KCBNVy
+Z371T0KpoAy/DtwyKre32vTKmnOjVJpAbo6NZ+8arTw9q8gcHr0Q/A475xA8/BhDgg4FZv5vNTB
9z6S6F1u1Nf7H29antuPehM9OOidZjsCiyJ4WMjT78S7J/1jRai9L27rkL6JSScX1TpfcHerEjmi
9xkI5l1CF76t4/l4ISLAYXx8v8yL76AKa5NbqLi/OKad1bwYT06gYfV9dfkNT1+6FqiNfnY3GvXe
TS9cT2eXjHMv6MexLbJFQIyWBvEFreiPrWsfRVQI9PmAExKolY0nwHcjEmbTrLS2ypWtc19kZROE
x8VuPtqQlDr6RXep1l2NM5hEs9RChQ0g6rzIgqkqknCu2yxYpyHbsR0YXbPVXkQQZVyXMsML7Hh2
G8a6KYlaAMG2HqJMi+T+1xvU1FNgrGj51Y/URycaL6EzgAS2f8QW7Slg40doR49XgRPb7YYyW7lF
T5XrNeei2hQYeNdiMbpmsRGKbdTLF4gEO7z+URQ3umiIKftbveGm8bXzBjI+Y++SmwCu9NBRxMBD
FCbCb5pd7cmu98eRo4bAASasyKjrFh8BWas+WmVRbrzFGj5fP3DWYpbu1GDxcfqvILaC8kaXWGvM
dr2F4/O106aJl2H1oViS8djyINudB0cVxrvK5Bhd82Gag1qA+12ZKWvgh9gdux9dGIBQ3SebGhjv
ZmCYQ3NhNLWDzBycpZnqiqe18LoED/znMp8eqjB66tddrZ+YR3Nm5kLxpOvtImuhEX+g9siTeoh2
lUgwuubIc1ksRQcp6wyAwadClc8K7RsJmm+zym93XfsxiebKyxLXAQoYRSbBxgXxDm8B8TvfOB1M
+6B5suQojoSrnWd0kMOVUXqyBvqIztUxGWlXoxe02wirhnNIB5UX9jT1IUPMUF59AV3GB29NeVR/
r8ruMnbTQXTtz/sB3DCTDjDv7AJ9+jfnZkN8iePvkD++glz2MIQqdaM6K6vp8/2Z3k1rIEJz+4I3
aQ366kF/BOHETIWhD34DxCo8+LO04gBU35/C9GM0V59pD7bzXGEK7j2znhxc1h9U55zXtcya5TEc
/I0M6taT/kedDD9Gc/uwoH1RDhNiYrtCVt49qLJ+GmmUjYP3sZ7JGYKKz41fvNz/YYYgqTNM5pVb
UGhGIcaPBWqWVod2xoRbVuCf709gMG1dt5lAxLIB3NhKLav4UbVx6syeSkIQyR6qbnioPL4B1jP9
Ei0KKLSSApDBrNQBY00qAda70Nxanu//DJONae5PLNLbHYE1q27gzcWxlEDp2o8lEL4Ed9jj/WlM
P0ILBFUucq/EY1xa3HhX7Yh0R7/K1cbohoxHR57znEtwpSAJ5ZUYT3Nno7JfyurrgirLQXlhfdr1
K3RoLwRryTg4kqad07QvPbqpD3lVig3kqmGNdFrJqQg9UJoICtmK8OCpcUpckNduOLphiXRAL0qA
KB93Xp55fcEfkJpbak7GWTV4qUYNm42JW7L6+7510ny9nroCAGgcv4wi2XrtI5DWfCxcCBxt/BrT
Umnn+wqGSlYTYqVNzpvPwE46mRhqf+dG3GZ9E3crPtqWotiIHAKZH9ZloQc5yfbr/cV5n8bLhQr0
f4evKa7BgyfsV+lBtP5Iw6mxhmzMoQbWp4WDRiuWDTPuHUVC2gYN0qegY6COTgNIFXj+wWGgR9n4
qYYopmPux5BGI2s4TSENzz5YfuF9XIs8SnNP0ENLAnUg4E/e56Y67j4YXZEXnW2loI9Xx9Vv6ElU
vXycPOhd5jyg6f0VNlmHlt8XscjZXPU0bYuaZzNximQel63Ab4iYOrLZAS+4GhWsIxLSusixGw5u
lHtHz3G2+D4MzqpDmcO+iRzXHmiqJDvPo9cnq5qep9GpE2txf+xaJZ2ocpjLmKAPlabr6rQZSH7X
p9b36o3z1/QTtBDg+ICNLAp7PZVRkEBnmn5eo0AcCCv4SSxztZFhGvZa56OklkVngie+tB8bCoYy
t03yuN1FQ+R6OhFl6XcupKykldY08D/7NtRUPBptFRpMlqQFArD51chTWtipiK2jQm/54xrQ+qMa
vF2lVfwA7Xj3y8YOvAGb7Lde84nGoYO3AToc9pmQdqpHVRWP/i0M2xavUuVaDt5K8ijbN7rmxnEs
Qv8GQU0bROO/Jr8cL3lddhtnuWHxdUTzunoC5GcVTUnttmd07BZnMlfyXI3NznNEhzR7IlopCWp6
8wFcFYoZbZz5Wu9COrmeDmcufCkrtKFR0OYpcEsNzZkN/AL9+V+jo7ZKk4a0XUc1B9UQFZVSkN+d
p0MXTBkoih9qUZ9rPme4daUh/Dkut54QDe7s3HbrzdEL1hQ1AQWA82juyFE5XnWMLGer3dJw2ukQ
53YJwXLIMHpux5c+mr5EFatSFiyJEo5zsInaIgAz/Q7NtfN1bUUe5DS1Sd4eculaidOBnvW+Z5h+
h+bV8AdWo1JMU8+tf3R9VycgVvp7dt0T2gv+6UpvqzhgiOK/NULebAfIInglCSIUzABMb01Uf+iG
aLjYuOimTuHkO4tCOv8k9BZFLFsrTmkpygMwoNV58Vv3UDB7C/FsWDQd8dxY6E2FoqaV8rn4RIYl
wmWt/jsuxnMQUJ706EjdyE5NM2n3dsfzmW/5Dk1lPpbj97gFK/wDq4TXXpqZ+odF9hauwZHc12ft
ejoWug3yZRyYstJwcNRPFjrdZxqpXVBHjK6d5R2kQ4U7xnEKzor4kGP0I6kqsXG/NZQgdDA0YBXF
arsco5P6pR5UmXaSAZYwyzNUX362YQPJr3ZLPd5g0bruM84pd5JRHyPhLWi2AO+SQRVvOMvc6g99
vmxpo5vm0QIASu2+aAISgPOPwjsv1FrRXJsN7kYF3nB86ZrPpKbxTBnGz8mjJT9USKr8T/eji2lo
7VRv7IaClwdDFznO9JRYEJJqt2SdTYNrhzpUqnkpRnSshtVXW51U/9Mtd323q4OjG8UG38kxdOB9
sdXHqT/b+5IFV4dGk1A0HY198B9WwZi1AYkP1USgdiblvlKyq5NS9iuMhTRhnOKtMTwGbbgeprUP
T/f39P3zyNVR0bjDKQXlxDiVMbgEk3Fc4gTCAuL1/vDvWzso6/57bI/UaQDLWYLj6I9poJoTWugO
Ym0hElZvJPrvG46rSzMDPjbHLVGwSrdNJ6c9EI9kjMwbw5sWSPNXS4LewXJlcIRQ9mHMv80ov9xf
m/dPA1fHQrdRzzpS48NpBN5xjqzGhrDwzDPaOAmerTemMa2P5rV5Acq82sYPcItT2I2HWFRJ4Gxd
Vd5XBXPdWPNbD6lTQ4Pb8PNLu1yHPE9pE714+f9CL0ODdZoz69jm9OjxrWcog1HpWOmaBG44g2b8
GKNL3G5XiOs2h3Yg12rdikaGXdcpTsnkMQaRM0QjFuEJ7bMKt+AOpo+/WcObzKlHA2BnD1gvPryC
G/wQxgduPSGzPd63KtP4t7+/HR8EhlCOx5dHqAhNfvgQ5tGhU+Dm3+S3M1iUjpiuV69cod0aHPtl
echdeoTHnarC3egRMPiFTmpa2JCbYRVWKHedhxa9Gj4ISUJHPIqlzUBpsc+xddg0hzKCGG5brOh6
DNRffN1SOjGtj5aFu0Ug2oFOWB/nsW9+Ll6euHxXccaNNG/mfc+cxcfYwhmSDkWNot5YdpPhaI6M
7K0diW1DJnnML/CwjOLyBrjgkz9V/7tvm4aF+QMSHbXzQjk+fqhf2PR95h+j9vO+obXUmgfjXE4D
hi7AxTLFr2H8Mqu/749tCAa6PvLgOeAPXG6frb4OU5SoZtqokxhM/Q/0c4mLOdAeCAb9v/P6DfBD
NPZkobdkUVxszGHYVx3+vEbVTGobdr4K/lB454j8CoP2mDvP91fHtKm3VXsTcPhkhbUd4jc4UKoP
rM+Kfyz4rq5g19UR0DPUz+NZDBg8KA6L+Nbv4s/CwJqPRk69+jRC3gOJlOKhWBpycguR/9q3JpqX
Vr3fSL/Fms/sb9COJcrvDl60AfMwLbjmqFUgckgsY8EjALcSpHQXES4PDd8yd8P4OtA5t3Gm16CR
OXbh1y56aO3xaHu7+tVdkMz/11qILVqkNvAlarfHovl7BUXTtMUtYvpy7Wxdu0IFgGkjmW2mf1CF
+Lf0hxvwovyya1t1lFlY1tVYxgKuZGWD46Yhv4EVt4r7hjCjw8tY50QkRvfOkfRXK8yI2jBG07ia
g3o5AJZhiXH7Zfg8ds4ntDyl9xfENLSWHLsjHjzqBkMzO34s+vgAYeN9Vq4jyca5nea4xFq73qvA
A4o/ZFO8BaAxGYrmnzFUar2oum2k+wrptoQ1WdS3GwHXNLjmny7aDoFj6gNkvde8XRMwP+AhYmNw
w4rrCLLSj6Q/LHD+GFI7ZYsuqaGQP+7vpuHDdfzY5PoV7gn48FC9xHF5VuUjJXm2b3DNN0VoQSKg
wuBuUJ+a5bWpH1Yabtih6ctvZ9+bM2ioRhHmUO48itsdcD7TNT7KYMMSTUt+m/TN4MU8+pUbYXDW
Nmc1lxnxt1zecDbrMLFxjEM84GHoyn2tWh/C8lUyhM9R7xzvr/r7NTRXR4rJtikmaM9gSy37sfFR
pMOVqVNCJKgUg0Olq/8J7S0yJNMuaGdqXuIVhjt1nAY2owcwhVVJVIbzKa6XrYelGGv+J1jI1RlI
57XtZNEx7IXIwggg3HY6+vHfdfFj6eykGNWh3FVHc3XcmKoir2ZrDXuV/UWiNTCv1jaVoUNO97fG
kPvpcLHBFWD596sAYPonFqmLLz/J4Rtvf0hnOt+fwrAhOk4s8FhYxR6mGKqLv75K95m3W5dwg2Xp
BKSBGkMvtjA2X6yHyHoFL3/SdP805Xy0x0Nd7wJ2A/P7X+eDWGvVSIZp5uJHyKPk5twVruRs6ygw
uKCOB8MjH9LLAoTmbO6Owo4/rst8Kdbguef91/vbYAggOiKsB5JidKwiTlneqCdFm/HTpNYNoIZp
j7UjOBBrH9QFHpRkPnXTsbeEX6f94kTq6MTVVgezaZU018YjaGeRpYA+cr4Mp1IF1dlfcpLYzFoz
fMEWlY7JqrSDOZSNHYatG6VlH3yv11idKjLPhzlkqTOxMvEgvHEdXGejBmDyQe2oRt8GDz2Qk6ZQ
Mzznlf8zkuu3vB1Oqyc/xvVmj4thk3R8WF0FZQj25zBdxoIfysgWx7CdebLMSFZ3GdkfILFbJ1vX
NmEao+HhAXT93gUC6rvaE13cl/7rhiXYhyi6H4LUDhf7440beDr3TRzvw87gXvDf8YVbyqbP3eAI
zqdDZQVANpNTUw/7jnCd+zGwxeDEYeOlJBBTZjMeP3Towv+1b+lvfv8mQSgbUccEHZtp1DiufLA7
taLk6UJ8bMNMDQFEB4ZxWwXA3ks/5WQdj2hw9a+hAE3E/c83+JwO9SJDUSiPzX66NM5pod9Kzq9l
6B/BAHwFyfGH2a922qjm3XkQcQtKiH76W9fGy+MhDdtdej8wUc2XHb9Tw0BiL/XABxxnUTu16hE3
4ybYiLSGGKjjuyZUyGRDXC8dqvBiB+wnCdeTw5ynbclW0xS3LXpjSVPkiAical4agRuenu15Eh8W
p7GeV0LcJ1Cjd975/qabZtIceqoCVYkVq8Wd8ino6qzm6Dae1uq5uv1n3ySaVy/dXHceW7y0n9Bo
ZE8vVIafKl4+FXhM3pjD4Bs6zisnROF1hngpuDXmT6XXQw8gV3hBuf8TTMNrvg1eBWeMQgxPGjr8
U4Ma6hs0z+LX+6ObdkE7vBlYGmZUz7w0+E0K7YD0mojOAp24G42HIqrx776ZtAN8jNd5ZblgL0hs
H4fRf6A+GmlZyz+AU2Xj/mg4TYnm3kNE6TKFir1EdfGdsu7BmYcXFDSeHcCBHB994ft+i+bpEfAz
Q4PmrBeQPH2wB9xjsN8nZxw+1WLcqIYb9l1Hgdk18rUp4CTtmVs/9MK1EyvHsXH/FxjyAR0ABkhv
3pDZH59Xb1VfViTNaWU17BE3qGZf0VoHgTGuBFpHo/G5xuvYebEIlMYDXGPu/wDDVuvoLynmsKzG
lqTQ04mT3LF/SJwS0zQ3R+AKU6Xs0/2JTCt1+/ubiDiO9ujw0hmf4wlK3NbctIcF6lMXF8L02f0p
TFutubjnjovXhY16LmLU8+Y5cg5zXE37zjyd15LavRwqKfEDfBUkqIJ0SRyRv+5/uiF+6LSW3Iuj
3F5Bum5Py1fbLs6ymj+DX/lSNHu/X3NqwgQoXtHW/My78rzELU2avNpCd5mWXvPkMV8V7Rw6P3eW
nR/YVAvQlxZb/a4G29GBXVRGdImcfnguyERT3s4taOnFmrnLZgHH8AP+oLMEmZmy5TQ8e9aHif4K
tx7jTOPe/O6t2bdeFRVtFz7nsfM/CFe0aaXCLT6t9xsNfNfVLJ6H87yCT2P45c/8+0h8+5+6CmUa
gMQ/iXx/vVZj0JwC68cseZ25Vf79vrm++6swr3bcgRQY3Lpg4fsVhxbJqGdBGFtMX+8P/q4vYHDt
hOM+dCtiFtS/Sj4An+QIL3GjnlyX3H7CTZhtRIt3jQrT6P4gIm+uw7L/5TCOrADCer2/VMchprue
jzGD5hQW8VFWr+f+F4sGKIuE6Mh5iEHoNCZh1U0b5a33cRu+q2ez1bICRpl7Qw6oySisE1rJhuir
glR88C3uFDLCeZpZsf7V9U3Q5vB6h5LmUMsOLx5J3oWl3zxDvkJVZCMlNays3txAVF6HQTnUv3I0
BByiJn7EQ9FwsDYJDwwWojc2xL3LnYC29a8axLzR13CoQ7QGhEtEym+/KVEpSMHkl/vmaLB1HbiK
Rm8vZtPoXaMBlHjQaH+lIvy0a2w9sAUSxVuxOIAp2g45g6ymOs35lpqdaRtuq/cm9PSW9Iha+fJA
b2ylYOL8N6+gpVZAvH7X1+sZe7QoZLde3v+CpqNzqMo5RwfjlnSqaY+10MbaYpyKthx+QUDVGQ6B
VSjn6Pq9qo91zx37OMY5+WffD9HCWQQK+zZW/fLQ24Gd9BXacNFwuBHODPajN2i0gbSH2J3HX6iI
DMPDFAU5yyK3Hqx039drgaxnfUUWp8U+owU2kVR+DWJrC+X6bn6I6KLFMDI1kWoC5V3lElwWhx24
M2dlEXzpi/CTivItNJXBWPU0vQTUye+8Adf9vImzEp0yB9tDntVBXeX+Mplm0K7kNu1dmnM/zhiX
H3sHjN7DUH1pVbULaua7eqK+1K6EaMjsXPucvw7gd0t8vnlVMliRnqdzxRC9Q3x93o3RiTnD8NFn
ACTcXxvT6Lc1exMq6mAGk7eKgPqrlPgQFB5/HvmwxdtncGW9KaO2gkqOaoWEcNd2LCElGNdAjy3S
XrEpc6atkGGwVT1DRzEQlCL+uFypO1LrOBHQSkvIYP01BDFophd3yVVSkGqLR9b0u7REJaDR0tMp
dK75RPiVBYXPkg7SQN9tNrtP6xx0G6Zr2h7dw7m9LBZAdFcSl/8Co7ke2hGX5ft7b/ALPfOt89Iu
CxZ0Dx5e6tHJ4q7WVbYCMr1uE7Jf9ycx/AK9fWEpGVMxyoZZDS0jCGmBtjbc/xNuG/TGfJdBTk7H
Fc16NA0nkeNfFyR2aGTa4pczfb7mH9SxuaRDR0E/VSPJSu2qmqu/VO9Pw9YNymBMetsCA9kbWNYn
+8p6NAKjYbtMBzwtQFYP8rCu8prTvp3Qz7qQoSNiJFEWibg7gChlyvwi3nqmNhmT7hLSgpq1oMuV
V+R/YGNZflcRGtVswZRNE2iuYIOyjoZ9tTxM4N8DAaL/LClyy91Jjc7xXlpuh0SSQe5RgKcQZIvO
EdW2n/cX//2vJ3oDQzdaVjcBg1AmYahuDG9LdG1ayQ8BWj2O9+d431aJ3skA+hUyNl2MOQhpPs2y
rsC6S7be7d83U6I3MdB5GMTq9/mJyehTDpGkWz4QeVVKoirb9wM0b2b+IECDPFpZVHqrdSC9WG8s
QtPWQ7FpgTRn9nDXyYdFTB+gvrwc28h/LoLNPOb9MwivFP8NReDtKDup7OlDHofdY8BBEEiamyF5
AmpMA7C+TYhZ962U5ss2KWkMuRs/h/g80o3fAuuMiH/2ja75su2PNRtJh9HrIooubqHyA3o3tyCz
Jl/QPDkavQnyjqx/QLf9kklWioSR0f8YrjulaIje0kCarnJH4bnXgAwI3UqQQwth9fvLY/h+vXkh
KOk0VtANy4jbj/Vj4PWTSCMAdZyPtpLzFq+KaRotbfXogqZ0y8bdpOifaAjiQAmSjc7rNuoH7wJx
fBLdDPnN2RlQCsKWApLeiew7cIE5YJ68SatNlfhHSu/5tmDd1B6tdUu95PfN5w/sD6bUHFxK7lLe
5euVQGtnBSl4JaCzuyCwWweLlrQ4RLmbR6hkFMtPNqxzmwzTUvMH7kPDNeO4ItgvkxPb7i+Xhr6f
zs2olidISa/8X+QZXZ/U0y3T5N2opoStKHYe5rzv1RGimkXzOItgdnadp0TvoWBWj9oLHtVxcYEF
ByWJjnCaalcphegtFLwRjUvWsDxNds9r2DDaf0d17G3uNAexuC35331rNgRFvYmCliA0LXPLyiYe
fhnyABzh48v9oQ0hMdLiCPMbaI7YeX6K+glvrk1ZnMs65EdZ4Q2AgdH42eWQWL4/mel3aFEFyAP0
DaB1MgNbRHCS6FL4Eje9fN43unYbLh0a+SqPrWzhbZ1AebpPrJ0cp0RvqvDisSST9HHuzd2cgMP2
b1kiqoO3Zc9Lkk90enkpVlCDgiErY+XoH/sK1zAv9zYe1Q27rPdWMA6Nr3ENLTT2TCnqfx9y6T0w
2fxNLXZU1RZ9gCEc6o0WfSGFqxwkB7ZCQ5EHVENwu2SXudgD0cAi3SZ+Ew9LS0WjdIr2irRjOdYM
StCQ9Nio95m+XssOajEAgL9IgM5H+q+80YIzy/3e3bhydxmo3mYRBXY74SW6OpFhiA54OHGOkEze
OCpMX685shRL3jnoAsxojcJ8PavPubXitUHtIkLD2mvOKzu7BYwvZle6QADDA+/a/z8l7VsbzXmj
wZ/LpunZFQpRXRLhhTbJl+rL/cFvZ9c7Z5rea1HWEB5x3crKpKu+3ipMN0bwCWhEW6kf96cwhDa9
46IMc9K7OajOJncs/aQO/Lj82vm19Db69E0TaKmAjAo5e1Kyqz2QNbEHaFeKYCs+mAbXDv06JDYP
1MyuUF3jJ7sc7bSQdbZvaTSnnVwcu2C5K/OkXKbqn1z4Hzr0++967SI6oS+o1IAGKxx29URVfQRy
xLr4UI077vt2LYnv/WgYWBghcEI+4+CxRnxwljnfgN0afFbvvoBkJRTFXJddgxkBYboxTAK6KFLH
HrfIMExTaF7rDVQuvnLb0+DAbFiYg8GULP8bu9LdiGqGHFWnj0ejRFeCs+x2cPFXKWkOrn0XRE3F
bCWUgW4QWqjD2Z3A2e0I4W8sneFE0zs0oGXvj8OsOK66zglEwg9czhku1y8W0iPLnj/v2n+9WYM3
K5UVX/lJQi/5wOx1SREH9x35OtEv5bndol2Dn0g4v0yggTyIQG3VAgwurfP8Rqh4c0c5/IT/jSi7
hf9acyE29tw0uObSdo7wdtMivDK+8MOioEqwreNkMFm9XYPwHEJREh5d0pInU4Dzl4RumPgTdBrv
b6tpCs2tB+n0FlIwfuoFagC/xSuDcnoJRV5uYI9M9qkdx2BVaZpgifkp8OazDUYgOk8vaJ09e7U8
FnLfKx/ROzWmXnQ+gLbrAxuRENECccOmu7o3fQAU/pttsT4O7Z7U68PgBehpgFSvRfNunwnpjRkQ
yWQrLrbdSU70MbJAAeSOa7BzcO1ezkjhFyMSiVNQdNXBjuLXYt2schqMX+/JGCYxzmS0youM2/Yw
LRBSb+og2jBNQ66it2IEbGwAT43LC426Dz3u9tPcvtZddHbCfksGz2D+ejcG6O5V7TiyO9mx9SoV
Ml2+lk0SlrtQwj7RezFqv3VslnvY3KZ6sm8P22K/5WjOu1QzhVx13ENHepiy2u6iU9PPL/cjg2n5
Nb9lswrLpQrFg5xsnp9oOSCbo8XAZHsRbT4N4mL53bhPtJ142vEcxPPKR8AxHqZaLeSMWAf68rau
3V29o9gJzYeHMULyq8IOFZx2SuwA6nT96n+5v1gGT9AbLhbSClquBHa0KiupVwQHy/c2IqhpcM2H
F6uJ+qBn4ipVMyaLXT+zud5ihTENrmXTXhwiSbTs/srjyMvy3MlfBZm3UKEGI9L7LAJJoqazVnHl
EgnKYuPCB0Qf5EoP8e1ev2/xtTMY3ORdoMQorjWS9hNToNlmbNxCrxnOLx28Vkc1LVnTlZdbiKi9
4DIEX9CCAY0g95ewt+qnpm3QXDl3fcKZEOI6LDCgyWnyp26k9oYFGcLcH1i1lVf+LAqBW81cHuux
fGKodx1QRf12fwtME2jeC0VtWCmez67eaBHk7nUenGxR5P+i16PZKHmY5tAc2BtdHF+QnLx44Ms8
8qh4AnHRX31QPd//DYaN1hFqkde0U1wqZBDz8CgBikuk7T6Ipk6hBv045lu1IcNW67izxQtJjicp
caVeH6TSG+kTdOm8LbS6YZl01BkR4QBauUlcbY9/+o1WH1T8OheoI9xfJ9P333z9bekpJNB0iVtx
7SMk6+3gnAR6wE77Br/9qjeD84lDvoC6iHUzoKA1VXGdCFU5W0Ah08ff/v5mfDyF+2J2q+FaV1bX
JgEpymxce4Ad932/5sd2B13Gmk7rQ8nxXNSHzTMQ68uGGxuiqY7RYiGVcFl4ma38Z/S2ZDiSL2Hz
E6/wW3dYk/VojtyXtC6X0RFXsvJXjifaD6WPm6srN1+7TG6muXHUORBsI764TkAqJNiQl9vTyQOE
cA7IluIPKJDszO50tBaIOBSAYTM8erAr4ItFUlt4hd99L9D7KoK+cQI5D/0p4KIaT22Ze/9TvT1t
wQgMG65jteqhbaewkevD4gMxAunqb5MgYI6KX23ub4RVg0fokC0wMNh4gHKLCxUzOSwjmOxmJvrj
Ln/4g0e3pyMvprW4yCZsTrnnyaM7buG7DaakI7Zk3ak6lqS4MEiKsrWnCVLi88DGb9MEo13reF+N
RYds5SOHIm1dVI940XrNQ+8KRvGTVPNXGlcZgAAb05i2Qku5eT320Rp1/YmgFTVhgf20baqmtdIc
m4YuFwsYyB5q8DvKpHOKyDpIVY3oAAvK/CO3yukaktXZktwxRJI/AMlWLQecqRBtLKGWduOaddGx
szrDR77YE/m8y750aDK1ahH57jg8EHcBXQKoNz9BdYPt2xAddCZjOg5hJ50Lb+N/fyfd3VxuQakM
u62DzYa2q4UPtWD0djYoCdPA6pZDUYGo9/7SGDZAZ8v1nEgscTDh45ehP5IhtJOgsPkx4tFWt6LB
qHTKXFvOtijtwbnQsbqRH1Unb1ibNRGQizr4rWzaxAkrke77QbeFfHN2B1ABq6x5IBdwcyPPv8HB
JtkvWeWV5cYUpj3Rjm/Gomao5ehcInTF5s9BM7bxqYSU1k7UkE6Xywjpx6gH+30UWOWVogni5K90
q+vS9Pn/R9qXNtmJa1v+lRf1nfuQkAR0vLofgMPJOZ1pl6cvhIc0gwABYv71vXBV97Vlc07H6YiK
inDaKaFhS1t7r72WYeSt4ExkyFxfiy0ayRRrQt86lxXcuYxMyJmoQK6a1Im4zfma3uMd14RQbCqj
yqrFXd8hZH96mX8/CGKiz6BdVtoFKTM8tEhn3yuxiBe5+Hr567L2jee0V/RrAZxnczN1/n3SQlLZ
z1oeXdb4Zik/7FFLFvVszyu77nSyymhpAYkM/K53P51u/3up3a8ZPGIS6Fbwn+xhxhKzBhBV28lI
WIF0PdpepgogGIj+eiEIIBzQfOZvGO/mwLOd2xFq32ee27/fB8Tk2NXDSkH54C83kztk0NSEKA1q
MUXmvHDcWKeHubcHtp//MI2ioHPpq9a59no+PqX5yOcrS9LOusiTJr5h54vIoO7r8P6WdjXCWhro
q84Kl8RqGQ8sb3YGVMhOUD+/7F1AfONqxwm8FrYP3ry8AyRDOFA4c2ny9rLZMsxetNDKYlrz2yEl
jzJDkJEr5FAua9zw1xeV0XoSit86I30ZvUEGUpWvT7f9260EfUdjmfO20J0eUx4PbDgginM3OOpO
0FeZ5Gcuwd9uJPRgLDScmnUuS4vEPOFjODmZG8EnUZdcF2jdWFVhqVUsqPhBoQxy9QvClwHkQV9O
T85vL1c0bqxqjrshW6eSxDJPnS8g6CQhtHFEIHDlPlI6VfcdRZDidGfb4ffLsYLOjFVOoKJKSVIT
KMzKOMHDfpmRcvLWKR6IeKV5VkegkT/z5OC/78xEIVRqXAonT0Gb3YPipZpxBCP2/lDW1XSmh525
M0EIYoXaXsUR1/d4/UUOYCjqumtPbuS4/cHJ/avTs7azu0zRYU08oX3EsmPNwD6dlOptRbqLNH8g
T7oZzQ9noLfWjg80JYuhqMKv0mqiX9wynS85M9D6tjY/tE4hHlladkPifELZ3cSQGgVzxrl6/b2J
MQxbpIwqh2c0TvkyQ8TLEeCpX8+cGnuNGzadphxCEMi6xm0hXsB7qmOfn60C2tubhkmr0csHZ+Yk
ti3Jr1SpiiDP5PTsZ3NxPL1rdk49U1ZYZbKDY7mwWA8t9W9tT9WtCHTbVCuoJXJUcuZhQzjr4tP9
7Q3JsG1R1zQTVUfiKt0wLQCgBt44y7DJYOKnu9hZEhOEMK2o8da1ZDjI1/zOKy3/qU/ORn73Wjc8
tiZHIKrJBho3vT0GS467LRm9c9JUO9Njgg9ESvpm5BTTg7TrDabKDRhxWFzQ3I1OT89eF4YpIyrB
5speCMTJIcuJyjIVDXOdHko2ncPn7HWx/fwHe3bXQrYl6Afi0V+eJDhvRDm9UQ77cHoEe0uw/fyH
5tN8sNqJNTS2S72+EqpKH8EAfC7Hste6YdGs7lMbZLo0Vo0tw8RDfnfwzoYB91o3TRpwCWIluKWl
0iPQhsBozNtVfdnMGNd0S1ZQDKuCxCyDtwjneAobij10uvW9ZTVsl6lNk1G3JJ4I8kKtrseI2VMf
NbI9J72708Uv+IMcb908A70JNudHDRauyF427hOoa4SnB7GzACYvZGXTeijKpTmqoingPnpp5DoA
8J9ufe/7jSeXSla3raZqc13YFLJMf0h9vwh83ManO9hxJkwgQttxPkBkF/dN1wxPcuYOcDhTKevA
hfzniyeEd7OKNY1Od7c3nu3nP5iakK5GtSY2VNIC/0x1CSFWDa0Ush0bl3WxLdQPXUwJoQKZWRyo
LNF33HVfGNgQgCDAzjrdw9bSb/xJZli07CVXtoQDAC7WMaxk64V8Xi5CLUHt3LBoKeoln7Ukcbvg
RksdENSNdf7og4f7zKba+37DqpdKzjMb4R5V7Zpep4KUh8qDy3F6drZz/3ezY1j1MCc9ikrgbQMv
KA+eL9RbMQCln2U9OTaTvRxO97MzChOW0Kz9UGo4FDHo4f1Yu9NfpHLZhY0bt3LViaTtCLx4Wgyf
VVaP4ZyhRvCyLzeMGlk0NRcNZog6PEU8A63z/CK4IeTsjesYUubIp2QTibEQZUgHewIDk3Xmptwx
X5P7MR07PmT59uUrqrmoW8yf3GVyrq20Oacdtres289/MN8KhPlWn+PZgQplP5Bl2xw62TVn1nXn
uDNZc+wlc+2lwLtzIv5VkjU3ua7auOv6O5TD0HBdvK+XrbFpxb3Ty6UqmmNa9DqJWqTSyvtG1at1
YQeGEbOJVk3n4mZoy9IJ0jSFpJvtlhduUcOIqd0iFtcBOgkOwC8IgYG5SJzNku4ssQlGsKEDueI5
4KCIwZlCVL5/sGzUIV008SYCIe9l6qbNgMOtGj5rUtTRPPJzsL29Lzcsd+o7urbN5MRVWZThJJIP
5Zyfc4d29iY1LHeqlyWHGC5cuYTdwhtCdVMzgiYsrYKNPnTOmzMBwr1RbNb9g4lBx3CZOwuPAtFa
5Kgp8oquuEjxmAGL9nPjqiHz4tAaoMCe2Afgqf0ra7LGS5JWaN28ev0KjM+DhKvezCwYtLLC2mrP
BTJ3ri4Tg5C0Y2kNtpN8y/n0wNbqi27rV4TUb7ukfnXZ9jTMdmrBF8lQevRN1PnXqenf9wPQvJe1
bRitFMrxaJH9c68MCqnCbs7OYZ13do0JOBCel6egT7XjSSM0zvzUDxAYej796Tszb4INPJ8uLLHw
6cLyXlE1r+GkvKtSdVPQI2x6upOd28tEHFChsrWic3NsE9cFPKZJD2k3ybBr24sgAYybgAPo2YOM
0pPA4xe1myCF4eLJ4Xatc+EQDNNlSaYEmDD8b5Vcl0B2MF0594hxeVDAPT1LO8eQCTyoVshiZGMH
uKedftQcmECSPQpVPE/5GJ8no9zbToYl0wQyg9iw6jhYoED0yumJNuAyOD2GvcbN27cqauJWvh17
HHWcKIWBEEB6EcwKa2yacKlp2hUuok0+WKQbr4icuTnnoOztUcOGKxdMch3r0LgonQ9adKieVrxz
Nlk7zpsz5rYTETeRBXnO/M7SfXPU9RTbZIpyG5gPh98NoAufh/FhpucyqztLYcIMWNk5GfgR/1ln
BR7JClQJlxWGMdThG9fNlCq8A3r/m4IfHXguqKS89Rx8aGcxTJSBSPqSjSAijyVkaO7yXt2y2mZx
O6K+6vRG3evBsOfURsFZ3cAKJneDPxPwCDNn8u5LuxVPp7vYsWeT1YbZdcWQKGqOgH56IdxQ6JUl
1fBhIMBZMw8lGSgCTy6qGcJ6GGYNNuGkSbPt9eqgt0q0POyGc5iovdkyzNoGEtoBsbr3rc2Bh5Ib
NGJxSBqO1qX2ZxvGLREf13ZXNUc2jFOcjmBJGnxUN3OM9cI1N0x8yqaymlFvdsTNP4p7FPJCuFzO
hJO7ZtHDudCXDwv49R3OTKhBmlYS4LS2PoK41YsyDyzhamx0rCjXz8M0PlC3HW+GAfntqkwvkppi
4Mz92R5bvqq/Uy+icbzbZMzUVUrrNgJH5kVlP+jCMPnU8XXhIwJ2XLhlX9tkdo7ny1h/v8WYCUFo
cWlISIA0R8hlpWHi++q5dj0nXPPsHHjs9wbJTIwBXlOAog0J3lY1R0Hj8B5ewhRttysfki4iKJs9
s9N+f/ayX5hwOGg+Vg9e1dIARUHFyFECRPMzdAO/v0SYiTNIhmrYiILq48arq6zlky7lm4G011vF
cpaRx24d49Nn2N6qGIafpF7JgHxrjslIaJzPKB4Y5dy+tijouU53sTdXhuFX/ax8d+zr41S1PIuQ
knb6w9q7QPyf7mBvDIbZ22P3j4ubEqc8tuNEYzKPDyAb1c+ne9jZWCYdDkSW6tlplR2nbHrynPRd
1clnkYjY08nbMTmnPLHXjWHiel1hfAJFj3LpoVmLqlwteiuYGoRqMnta4syR+WUL/ws1TttI0Kfi
ENuAqVBiHw4NmB3dBgZzes52lt0kwgGOyZobOtoIl5EjTawvjg1+n8va3nbCD+9sxJlqmampPg6t
Sh/TUrO/mmzjkrus+W1IPzSvkgyIFd7YMU1wWH3JU9Qx36W6L8/pme/sWJOQxlu6VDcjFhpCSBPw
ld6rPHc7KNbP5/z03z/7mMlLAwRAWtYuXOkNxiDyMt6wx4yUX2oci6dnaa8Lw66FNXAgZ3FK5V35
TBP7WKnhoEr2vG2ky7owLJv5oyfX1bVjpYou0D2qURLs2fdruiSR39rlmQN3Z6+a7DR5t7KWtbj4
Uj/lV5aq6tCyzuJdd1bbpKYRKMxVa4uUg8wLGaUj7uuBz/NVJlr7zOt1bwDGzd2CFNRXgAQcFyQF
Egp8aKHKi0QRGTNpaWjW1mWaV/VR6kZ9XjwXwkfelBwdlcroooX+hZgGeRhCE14fGcr5k9V+9LR3
1Y0MUsCXxSgQQPnZqEXXQAkHwYNj3i8LeCI6HqZjsr4HDDx7c3oUe6tguOh4J2UgrcII5Niksa3a
5BH1QpdFQFDv9fMAFPFVQscc3m2lPiRp1gadss4Y2t6XG7Zcpa0PIogUbQtkHgpH1lGjunNTv9e6
acYd2OR8JD2PFThFp+ul1aQOJcg07OiiiTehYfao5n4EMfQ3QZpZgXqyhbNfzOAsO93+zsVsAsMQ
qoCzN4v6WFH3oLqk/DvGZW8xLuEmIpDtOaW8nVPVBIcti858lO2o45rdlXkReQ6YapzF/ljn7rvT
o9lZDhMiRiHnU9uZBXvuc2QpaVp3oQV1vHPUBHtDMG7nttFCF6PbZQGUginmq3irMv2W6iW0LZud
WZMdJ9kkrpFdWef5mNVHr8lkNOmsREzcuq1cEBXQjZx1kO4rIdKvpydtb1CGbadDvvLJsqojb/Mq
nJsklJkzHRDOAQwR2+14WTeGkYNEa3QTaVfHiUGcNJteewW7Fcl6XNNzTFd7IzFsfZBDO6ekBrXG
4s2gj5hDOXA7Kjt/CFqRjYfLRmIYvca5ql2JjZwOQMNBDPyY0PYeT9hH62zMf2coJoBsmYDvt8Dr
HjMv/bjVAgopgahJuwCyCW9Oj2PHWkwKmwXhFlvNrTqqJX2XaEAStmLKM5O017hxb2uUufQV1XBw
/FVDVQaFNk1+Nh6y1/o2bT/4sZW70s7zcB8pNr73ZgR1ah+Ub5fNi2HlFYECSDUgnorKMNQIeQjl
qBwMBqdb3zlxTRIbldJsXZ0t3M+np6VTY7S957envK8TaCWcBeNun/ubYA437BqCY3M2AiUbrylq
JHvrQzuPoAuV/bna2L1FMCyaNe2QsR77hyb9Z6rBX9AVZD0zTXtfb9hyAiigp6ZqiwE3Y0R7Xb/P
0yKP/eRS39hksZkKlFZbpQDQS2ZVgpAm5HSDthsKLz691DsT9AuSrHGgL73gck0rKJ4E9uKm4GaD
TtRlyUdmAslsUK8ioukgZ4HXYixmwE0U0PyxwuOdl/rz6WHsLIVJayMgMcCKxgewJR1edAuuKE+P
T3xwkjMGt9eBYc1bkhC0eD2GkY5zIGx9L+HoRCW5ENPHTF4bxeggZdpXR9H1VmjbrPzgIeUf5Dw9
SzSwt9rbz384k2qLJelU4ak1pzPl152/NnlQ+sV0GcCImRgy4YJqN5sKBzCXJQd3JorcZ1dcRMHK
mIkhg/iBnXqkT1O82uccYuvIrNX2ZSwJaN6wZ6vOxAQhZpIFS8reEaBmQ2oR/8wO2pt740pWKL9y
dEdsKJL7VRdkolOxIyHneNoCdpo3cWMLBO5pqreZJ0XXwoOpxqsV6kznPIqdO8EUD2Y1SPfouIKG
ckZaBw4M9Um42EU8Q7qFL+5l55GpIjxNEMwBKWLybehhZ2xKx3CVcGEumyTDii05D4I4qGoHhjKq
kyqWznoR+oSZGLJBVY5NOjSNyyCgsj7OZ8PEe0trWC2t16SqPdySaU9eiWWrQ9P+hY9/EzrmLaUL
2WbAJPWgjp2kV2DStIONWpcXZyEcO6enSWbD2rEFmShfY7GgfmHqYLIiBT7W0dk5n2WvC8N4vaTu
bWfSa5y5Y/tmrSBWlPrZW3esrcs2j5mTtZEdl3xdN5RIJ4pPWxS6cufy3WVb0zgeIA+VARFd2XFe
9p/1jILAPrusPhfn5pZM++HcBx1IW8kKGRMIQYKUgiKk7bb2OSdrs57feHEmNm2YKUJU8KHj1PWa
cEN3JYvKA1Vkjy40HE7Pz14nhrOOYk8QizI46/nGP1whqLr5i2K7AmZ6Tkp0x9JMrJpHrBpUxFgE
u63KQEsQxru1ujAX84uqWa5a6GAxRLYtDZT4SlU0dtPT6fnZ+3TjkEhkmlqZh7B5mi8WgCdQuKrB
x3rZ3jcBaoPuCW8LG5/e+a/k7JKAg0L8wsbpz7sTkeW2BOEhgOdNLqMc4ozHzDmrQ7u3cYyDAdpM
CU9L14kh+XGbputNS9xXEx3/uvjSMqXMUsEARpA5HpKYokCOSLEVdtkeT6/szslmItSkKKCZtCL/
NeUgs289FIv3rnx2kcS4zDUxYWp0qWoxDwmBAAJ/VhnAAWOL8Mrpz9/ZmCY8zfMYqmymLUww+F8X
B/pxRCJ8elnj26L/cLBBlXxoVmFTYD6BBtCdVeAJD67Ay1rfVuSH1iunmIss3/BWW63wdjAnlvIu
nHTDYCX0zcEZjhK/dCXt6xx1oo9izM6dyXuz7vz86TagWyXPHSwpErQ3Cxign2fAJq5PT8zeljQs
dso9264ld2JloTBo6RU59hsB9FqKc2n4vQGYZmt7HoDInR1Db/O1KoGEgeM2nTGpvcaNyzaBfN7M
OpwJUJVyHp1ZLqHD5bmUzU7rJgxN5+C3KXpgtQtazuHqDjFoUC9iq2DMBJ7Bu9dUFSisbCWD6rjQ
pA1w6rTu39vyv7/M/yt9Ua/+vrf1v/8Hf/6imqXLIZps/PHfb1SF//5n+53/+29+/o1/H1/Uw6fq
RZv/6KffQbv/9Bt96j/99IdD3SPl8zS8dMvziwak7Xv7+MLtX/6//uV/vXxv5c3SvPz5xxc11P3W
Wpqr+o9//ur6659/bKH2//6x+X/+bvv+P/84fBk+fVWd+Qsvn3T/5x+Wy/8FAgiAcih3GHH9Lckx
vXz/K5/8y6PcpzaxgQuy2fZX9aZJ8ecf5F8bltv2EdezPRe/CCvUatj+yuL/sgl+Cy15yL6ggNf7
4/9820+L85/F+q96qF6pvO71n3/8bIhQOXFd28X/wHUP8XTbxKeNSIssYGZwo2SW452zTEXc2NV6
BC7u3C393Z37j5u39QX9G4fbUFEQKCg0ybkZyiVVxkoSUdUOt8vY8xuQX0FjCVzjQbO0d2smoGA+
Zc94GmpwYLvfmtn7gIQcMHligmpKeWtbwK32ySSCIhvSwPKhu+Y7+mOeyy+JRiI+r/I5dKcueco8
R0eZTyWB45oUgVXZL+CaGZ5/WO1/ZvTHGdz8R2NUBCrZnudznxDf5JrNE5FhrRY3miabX+WLPx/s
llsyKAignf1q9S9ce9mZlPEv6+aBAJPjtOQO9xkxPQeVTi13+xrr1hMZr6riIWRIkLZRwjucHqBB
P8NBdYHoG7fh7HNsVdfMhC9la2dzN2CEieziEZIwB0su65UeK3G3LH4Rpe7Mrmamh3d5uZSQEunA
uKP87BMtcvfcPjImnLso4iICg/epcEBmYN4hVOZ4OVh21DngVqKTHiObi/ZDm3fqZiBD+TjX5TkZ
B6NTnwtXYNsS6sHR9oj5EF0mey14NruRJybxsnakv1NMtZHIFomHROF5QVeeXWVz6v/uVtgu9paH
A8JcZhfKLN5QKnqAmuAUs1HrAwIR3i1KeNurYeFADPDx21jY5LqCLFrsW9Q64o0/h9TW07l49W8m
waVi2w1EMA///ewbLFleSeJIN/Idqo66bIYQb6qvWdJN18maHLOMRqf33va+/MG4tvHjgKIUklw4
9Fyzx95i4+T5BYnksEyvXD914nXQeYSq32s2dtZnWbfj50GjBrjvVvvt6d4NI/u7dwgKMjyihRC+
cdvD959Lpy+8CNg+twyadpquAX5M6KGrvTk7M9bfzK5HsLlcaObipDRJ9GwyNgWvGjfqknZ97JCo
vINSRtDUOsCLr/pMcZTFpwf4u/3loUuYuABhEzXpKRaZK75WWFHLJvkL4wu5qXhd3FgDG7/Uzepd
jX7V3gIe2113Ey3BGogt2I5N92Z1UnGmiol8j1Ub6/3T9xi2Xear2uRY7UhPVbCS+g4QIh06UCuc
xjnKVO0HnUappUNf5zUFWrcLpmo5TP4jSJvr5W09HIl83zT2Q+XVMfQIrotF6cC3svd9irhyNx/q
TZEa1iMt++Dq9RtD4VTefJrL10PfBxkZEZv/xOwrJKxCZasDauZClVRfoK4XtbV/D0nfY+68QS4+
TgeIuE0N2Nfc6srKxghcvzEr2oM3EJA/ldcjU6EFPKNQ4tDi21qpb22ib1OmvmSgDgN53gKa++ST
k/fXWV2Oh6ajVsC77BECZF/nOZtDbdM+KBjKw/WUdKFaPXlI7CWs0wVpHe9W4gdRln2rHDdY1uJY
LPmxZ8kjDOtYFOqGVOra3giOW3Jk5VMBAGdtDYdirg6rO4eI2sU5sFqtrw999m6wkoCTNwPoCedu
juqxAhW/DNYaaNxkDfSqo6RVj9i/YaXkXVdWUd5Yh0bRZ6BSH1VR3o1gCVvmso1kWdyqEUW3nR1Q
7GdwsLuHWunQ6qpolOqqk+4xX4eDzV0vWNwm7NLu7eQgVpkkH9PuSz3/5aQvemkCBFeeBuk8IpHy
zsI/wMA+eGMqQ7esDkoCvY8XSzksgRZpFuH6PXPJk+/u8S87U+DywVnEKVyzn88+ltVqyiElG2kk
BUHlclVn1ddF09t1qEW0ldXQ1PpaUPvWrXlA/OzYJyzKMwbsW30o6ceU9WGeg0egzUM+1iFYQg7T
+Gz16W2isjgf3/TDO8gQxiBpjfKR3vQodBT9l8K/FX5UTEPIfTtS2V0y38n0ULVj3LjuoWtvPXYv
gGcQ48duqWIH/O5W5wcUzDJODhhhHU3N22S+UjSN0kZfj4088lzG4+DH9uR+K+YbhJT+SlGTXuce
gwAJV0d3kc3B9qqXZSJfJMlwx3nDm5FnX1LVPgyLHyn1IQP/0WAtAaKaUQdViKKF1+MNj1K3AWnY
XTcBwThYQef6KoDAw73TFFmwzskdQKyBmw3HgqkDjP6mhCRshf3m6emuzaUKwGr3FV51FvhNH8/T
O1RvHybsWRDZ1Fd1qu7FDMhQ5rVBlSev8p4+AVf4YvnN1VxYx9On5M/XgIBXt/k+8HuEgBPLHeMa
WKSlFm8q/WghQwumRXd4LjbzsfFWuz7dleP9DIzh253jQ+LNpx40kOgveryFa3sDdraHpRJOULVE
RzmZdSCaCf5xfd9b8hpKVZGXW8fEad5DE/3LlLivE6f4q5O1dcis5FE5FqDtfArcCT5o0yRPtOqx
3VqbBNTBQWqJI6nZGyBmD6XtlYdBV08rln0tJ2h5jRNOFvpMJ7Dl2euVvdrPvhviMDss7ZsmFYGD
KG3e35OJIaccrRrkhzPBNiBh5/dhoSAi5902Ig8ItUKXtddue5M5zjEBSKJNytcN6Z+L9sVxH8sR
kK/iqsHRW+MSl+Wrzo2d5KbohoD3T6t4xyQJe9m8zhfxXlXfEje91rgaE6+DweRXqO6/74l1X/k8
TmUeehJnTAUR3TELfZ5Hvu8GdYFjuLICV+ioXIYIRv5K1H0E7YablPIlGLm4kcMa2nPyUPbFxljy
kPsae326p6w/2slwKNf8nZUu72mdXiVyQh66jtcqu5Kqf85xPUKJDpVcSQIKshXfTqanciifwfg+
x5kl7WDyyeep53e6zO5wpL72+34KbMaevUEc1rmdoiIHd27NpyRMWfraWuRbsd5axVXvSytM6vVb
1lsfJf9KpuuseucLK9DVcqcGJ1r7u35YbomH8SD34rSwSasJc9pdCbt4xWX7ES5bvPrJYeHLDQUR
SJdcq/ktyx455tL5y6v7h7qQA+ouGhIs1luaHArrbVHxhwnoOScR75pkVcE8ACDmzP37tdYh8oUB
SnaCsfEy6HbzZ7CLYOfwK9RhHmdWXBEcMTrRV3mFu3SOKnEUtQU4/vC2a9+AKexuSefDkpVv8kTj
ojv0/HH1rYfF5mFGlmvtQYWkEVdzqfHs6IKk/CRrD/G0LlgT+ChPWXe/ut9o+SYh2RHhwqOYkH7C
bwivj1LZBukwBKvTX7OcPUx5+752hrBtrECIBziTRQB20DJY0288x+1n46Otv/gwR13jBawsrxq/
C9PGiUrPv8pWFozWHLhFGpRLEqK09Vp1ZZhr64as7/ByOib6a1G9x5wFrTXFhHysWx7Ttg1oQ595
Wz8NC7lHgD3KGj/mFdbZG+DPv+GkjWf6FiXogWqXcGAUkObnqtHRnLYhpGVvC8IPSO280q2OfJLc
cekEEJYPZyJClJddQ2H0lcaGWK370XegyfrBEl/zIY+lNx4mcdCTH/SCRmSwo4yifGfIoinlU1iW
+kWtH6pyAMHrm2651zhrOIWb5YzB2KPumPMPyFZFfv7AIQS61vBIxyxI2HBs+jTwRPoajGwRuHmj
0l8fhPRCZ4C34X4CpzUqG0XISjcARCqY568rke9SG2KrKcfhISJayQcnTwLI/B2SBRtpdg5D1101
dvqc2BxLIyuUtKk0WF1+hPt9I5LqvcWXhwSZ8KKwDuPAA7DuRzP4rjHrePCz8uAQgIEs2rywQl+x
YsIijeowLZkEZgGKtdqLKRseiky81Ot4N2MeiuWej/qK99kNd5q/CmJHTdWBn8XFxhWHTItHGORL
2SbXYk6PpfZh0VOKXdvwj1NT9CE4ne9qrG1B3JANfTi7w+tNezuo+fxmybN47roj7pm3Y5sGBJeX
ByUxDYR5VE8Wi6ToqqBs/TOP9+8Alv/4LcJBHZ5AwZTvIepi+4hS/Oy3oN7JQy2lb4MVsUX2dBG9
bnA6p1IEFUSd6uu8HL27tPGqqFinAYc5DoeGld4r3FR9NOI8+agsXr0bSQ7JvjYnnxp3HsE1XHR4
gScaXoKuDkWzVh8U0ai9HoesBKcXDlkoxTI6HTJu6w3jZx+c1kJYyS5nEo4E6s31ApLyfrHnkA82
Sr0sQt+UdrPAKPIQmZEYcmLTu9UTCCJAVAkaF9RXr2uLJwVUg/AsHMp8vnKtzEUZX9m94AAdkOlg
GkiP0xfzd/L6/8zj3/cyHAAfoSvHIdwsjBn6dp5kiUBZX4zjY0qhW+SwOXtsHaEiu13b41is8jAR
oMR6pEOuUs9x4xLSIocKBWEAOfa5eJQl5rQfGDuTC/geCDA/z2dQK8Pr0eXCdE/BU8VzdyzwNE/t
4XbQGpx2FV8PKM12Qq9O6pvCrebQUb3zPFCKIvzVyeOkH1+yzO7uFwTgY5db7nWaywpHZUpv1pUO
RzmVqxMkxTC9Btf+eubB95vnvf+fr3ZNmunGBaC/z/DkTao5uelH3snQayH1PS4Jg+OSs+K6KDPN
Ah8qM3h2d7l15o3/6yd4Nhj+fApfiyLBvb3Kf0jVZO2mugpajsgvhuZRS3CGZjxVkZMy+8YltHwi
rVO+t4pZH2nenOMc+dndg3kSQl17e/S7zEHE1/At/bLxLJTxbvFXf4363vaeM1ao27Z2l8Ai3+y0
SEJiee3V6f38m36Z53iCuCi49IWZG6yshLFUWSIqc+o9tB4fP7oMDueQrjhsQeZ/06yZCkfAp9//
f/VshrQ8FNtbCijvCORC6lpQqz6A6ZbcjJYPbQ1UHBC8Habsi+Pm8t2ZrrfZ/I+VfJ9tDoVDRilh
iHubifQKauKT8HAQ+aChkCI/WM2bEgxvVtrHpStuOE2u6n69pmp5LLsCQXV50JX/atGfc6Qe7aV/
nFsdb/RdpGnDXMh7x02izvYOfUKOYKM4Jt2DM9SxrG8SKLCLCmxxeThDnBjP1+OaiDuvmWMBH3PN
1nd6ZLGf69jh1q0PPiGLLJCa+FrkT8pCGDWnD361XPuAbtqO/7AkOBTh/0BX4Y7o6ZA7xe00WgHS
vKgx/MazPEx6/7ZHGnwaWJiB2BSvqEK117RdvQBViHBk+8D24i7nR1mwO7u9E10JHuPqRnbDnZu7
H8XMEL8m73Lq30DbPljtJuwH9/XplfgezPrfhH3Zjqy6tuwXIRkwGL/SZVuZWX3zgqqbBmMMGEz3
9TfqvJ2tq7MfljSlNatmJs3wGBExIv6PO/GfeCo8tysPggk891BqI/+C+gusfVbvSJC++BP6gu+C
xZnSAJTYflDLgJT2rn7+vz/Ffwx2fy8fI0CR/2q6x8l/6k9q1iAZzgGIXvtOj8BEZLk4pecBWO2C
/3IO/3++sB9EQQgQl4L5CP9zVyp0/NmfXMbSjg7mJrVWGM9pgPyyfvKM3M9aU9xt/x9wqWE5Rkow
L+GhWv+bdyXIq//9DlCPBJ5PQ5xhBD3BfxS8VuHZEMA6UzAl/p1cx/EFnsM6nqK2uXOxo/lfKs3/
iAD+163+e92AFjPmcvBM/ykSUPCYKdAIe+hDZy9TY1fH+Ih1jgXZ4neQhpUYbkh9V0rp7QphJUSs
Tj3RLBia9o2MWSjuDOuD2Dbbgxe46CRNZnz736QAof8/2S7/+6P66JXAqnngOwBy/wd3PEZNz9rG
wjPUV8sBWSMwCSDwN+SZWax+3Fa1/aBZj3YwrJNpy7rgaihtgY/NbeAlpJoVXAXUNj2RalqqpJ9N
azAtc/3SIN5lTaauGF4H48FDH57MP5HtmY1LK3kX45BC12qWhiM0j/taYrzy/a9wFPWTpqr4roYt
2GEy9R4QKrE9Sy3ck26LSieL37I65i0erGoV82stmuroWza8AkqGtxuLIB5V7tx+O91clLGtKDUx
7X2fJyPSHPp4nEU5YWhFfgdDVtZjxDtQbAFOvh+6dLWIJ+FuJ+G47X6Vc3GBq4X7RQenztbBl59R
F9FnTwbrw9j5/mml0QgkqDf8YfVp/RySQme98Mmuo6F7mKpqeW1BQ5/XImqvg4vITFuUIoNVPrws
1oUnRYELEBON65zwWSM1bazat7Jr9J1BFT/PtW5TXbsyj9youx8pb2nsDKXR6Go9GcuNjfdjtWi6
Z1bXZ1fPbM43/OskwQQbPYoWm7VNV7hjXCyE/PTKN+REg27AchBROSSA6r7wBnOxtIRxWhA0Z2pr
feh0w+4gTUeIooO52aoFb2jHhhUx62WQ4vtXfhp2UVveO7OHZBTGXT0eWNljVcR6dOjqO23h+JbC
MhN2M8Ab3GJ5h5502qoYDtrjWJy9wg8/wUgJ/80TgUt5hr4RIG1T8WI+aL/sEUPvts5P2ZJNx45s
LbYrEDb+zV3bfWBfy5niavARItx1YfA7QsHxaaaQysQsQXFpzVK9+Ir+IdDRBjV6PVI8h3zi+xDP
TeoZSO5HhL2c4HNOMqPmeq8aS/bb4Ht3TtM5xy1gw0GhW8hKj4pj2RmYBBSmfgqpN3y6pRZxNzgG
LZSpdkFvm/20+iIrMBUcizC093zqWDz1zLwV1nNPJePQhQlnKPJgC+S9z4AbTus3DZxwPcANhHz8
xZInzdJ30LFOS4CmcPYxAlccX9NWNXu33gBVDJui04LI7yPs3CI/7dHRpk7oTLn2lLeTdTTsLV3G
HFTtfPaV8nD7Aiz3hh06EYWWaKt48+GXWJKpRmyiDXxcHwfpwYCuckbo3qMZR2pj5y7dlm3MEZ2q
EELchgcYpdgnubTzrVpwOVRdFS9NXXgn2bd+YrrZnDVS4eu4NHZ7sjPvvhZHRGOM5lBBPI6WpU7t
5q/IbhR4wEmH6O14HYDqMsgB9j28MmCy6jUPqsFzFtvOZfHoMPpMJtd/M+sQnfs66r6GmhVgjUYH
siBSdey0GeM+TQP+QmzbqX2ykMPvGhbaZx+9yJkZjx0VXo6HdiLDw4itOSQTC7XeINh298HWs0tZ
8kEkikbLI1xyzLmBNPdcDltzxFuFB5j+4V8knMbHbh2Hq0LEQMZKYLtVqR2ABmUdTrEtuqGNW1M6
H5Px1HX6+9dDeAqlFmYT6ey5OAzEAISkWtw9bRz6OtdSvIM4me60Q9Yg1iMIFm+283Hrw+bdYGWR
x70fzNO5KP3wRBDzglZinnatHsvUhX4lV23TJNiScDB5W61OM3PcJXZFAdgee2IDpK0w/nmoaw6q
ggcLeQ823z+XJNLnsnGCJ1VIcZhbR/8Y4BN1wiN/O7e4MQ/t0MiXotY2FRrbVCmkn0TGrOv1lwqa
Gfe6aFluNlCk/bag5apIcG59WNpCpyuCrwkm6k9zsOLMWYbuDvKJ4Wbo6B4lGBLwGWSaXgBJOwei
iXfq63Bt4qjYrILSAX4p9Vx0t4Xp5cr6FobFONnnhBMDdn77c5rV3RWRyg1m0GBMIaQzD0MT+RBc
gVDGwYptcydA93/q1Bg2iFIN7F3QL+6T33EsqDAsfegYXUr9zx2tn49G23yevKaPKzwTeUCKiabI
V5kxI0bCy0gpu9PK1q2Ml9CT92LWIQ41f6MXkHLji48/rjH4YvfYSbO9jC4+uQw2BZoEYNAMQG4t
LrpY2gX7wIH8XuENA9632JYzQHGsd7l0gsNRVW8O8N0iAGgQSp4vuFOPxNH9LVrm8dqX3fYy+Cvn
cTu4gMK1O99sVK4y9tBj4Qp2DYYN4TqonRQEnrBTtOOVW98Rp2jSLRL9QXpixhlPWWIqZFDVqjNA
e3iE3I+eRudQtG5Scx2cp7GKdtXgsvtoc82x7rEnjXMvyKqgCH+2spgekLou8mnq+JHDbzUhm1c/
l9jdfa4XXV9deLdkCM9bgbWOyytebVB1siCZxZ5Hsk1RdPBsyJJVb/QtMF334BHjpLaa9GWmFcTG
hUv/gDbhvWDztEu8McSVMaajH1DglqnHBozTZVdZwOwLsEOFO5AtM7lbBqBWgfoMm+gqQgmWUN8o
cTJ3wvHrVQBKHyZKkgFEwcz3GKNzLOOfygC/AhV+xClVf/wRdEBuUixc47hbkr46Egtz1+tGEes8
PjAJe8oXr7Ywpjr7iMb2D5qe+XAD5knUk0eyYbkBDSTrT90/LiQPq1TbkxbHDgQQvLkS4ewpfe/8
ZzH89l2igDKJ9VrYG1VHR8PThcTMPQfumCKIItlgGCTcs7v91sF3u516dpDlF7rHZB6WA3IYkiEk
mRt2qRJglcLhVVB0FNfZHxPAObsRUlOJ/QJv2esGQDCO/VRzNmQaleoyD/69U9EEgTZZ6at7wpDk
BqazIpdafNSFn+LBTlkzJgo+VnS8bgqvetEkg06EPA5iylrtpWQ5Ss/NIlqheLmJ54HpMAaX881T
zwokrfpjwel+5hcrA9yAOglqVHv4360BrsrsfG9oqxHu91v6S4zD9dejMpWQb9u1yIR3P5dfRf2E
cj6hpcOvizJoaHPmBC/cwaA/Tydoh25V2MaeEgDm37oyzOva3vmjuVs0Q8i7jF3ZJHOXWdvhO1CU
rDsy149NVKVluMUe7o0hzetarInnqjPCpU9INr4Eg3rg0C2M83AvgZRuxXz1neVUDwXO/G2BKUjS
o4Ffe3vuWhbXzUdTDU9NY14lsh4mCksJMuLHXowc/Bj2rGexgZEu/6mtv+hxwrOJIouUDkIucKkB
Tuw/Km53HH53qkTx2doUoRoZxEk7j3ip0/Z513xJcxPNi4t+AVbZubZf6E6zKPyxtbgLQPUHaOrH
Gcv16y+tbyu5li3IoJXHDKEdsO472mKJpQCuPYO7ccNDEWwj0IMLvGYQx44jBQEljarvy2GMx15f
Qlk+uY1gicR75lf9be38RGrnQrZTg/F2c5pcV23aBkHaFc5uUcF8R3EqKeFndKi/y77JrTPmQsqD
wRXrVRQXG8oYSmHFby4fdgUHCu324ALeWHc/IMSOgFoIAEVHbYD4KQ1NOUnaGtSlYZfNkthfojgM
/NMIdqTrPjnmjtpHVVpYjGk5sdO1JTDirqYbPnLs9K+V/GHkZ6nUDqgtLkCfz9ECIlfdpgWo9TLv
QOpmG++u/h85MKwi9sprSRFIhmy9XbV0d41B+qSYMNUPCRXY4KFrWikb+/Nfp/EMYOJ+3MCItCwl
ZMVm8rSfnUezztimIDAFF6AhRTboJ/ROYB3adG73zjjuGdmpeokN0GSkAySu2Xb+POJ4orjmPGVY
O96cY13+bu4Fbiv7OgIp/89WL4wdGxACFjfOO3XyDMvohNZvzYpx+Nmfi3wIM65R/d6rkUKg72TQ
pOEwBBeKcyGKENI6EouXZj0zuMAqbcCoeE8ja3LP5bFYTh6dY2fCJS76DDlICbTyifmrFkSBonvh
sPjEo1XCORmCcViv3vfTUzO+wEE5VQHPOIIl5gLsPVXn0nP3vfHiph4Sb4IRm6L5jJ4fg0Y2TMaP
PQcgbgN5HicjON4lyrtwQEev4364CaNThQ8i3V8BsTir0rZTGKcDaKRljM4yWdW/ptuQHncy5NWN
7nmDXDGrYY+Ip/UnIufCfkK1HbZ3szg5vY3daMdkk4dmijuZFV6FLy1SMu1Lt4pxcnHvLWoyB2Ai
QrVjMML5guWJQO5t8zb5mVsci+UFHG3m6vul+ujbg64nPGpYzuyzyr5pJGDUWKCZ5bXnp5rvBeoB
ZvI6OEk5XLw+jWR1baOrDJ+8cUWS8ANR7y0oZ1KehH5ccciLmafzWO8E5teazX8oXLoxL/MhT3CK
MZvLKjaov62Lsy7AFzHgs8BGMa/JKj7iGYS5E2YeO8WhfNfMBemB/8D/eY1IQnFRqj0B1gf5je2l
0Sasw/JV3ydhyZKiemTlk1APzH1Q5NYqQB09xCOwTsTlWSAEKbY5afmFOS/OuGbIPzyV7tOsVexo
gg7mZ/Z/G+EloJrgUocKMj65pI61eO6nf6Y5MzDnpuUx6bu44082qE7gmmPmvykDMyGbS35HfOdI
RZ9OsJ2cmznmCGloNqyBCP/QtdueQtfBzf1Kyyxk5SO10JRUQeY5UcbFt25OCw8OBbCFRT0p+2vl
nLlV9dhUZ6xjx0sHun3Qu0EMx2nmuL7fvYiSZV4zxxDIVeZkWH7Kbsbk9bkZ1PPyTL0LAT86r98N
2YsCZq5oMJdCxAgQTSz53DCJdSgRLWEJKziCALaMBs/KBDGnWN/i9c6HCirySkT33Xqw5sJFJJf2
dlr7uybk0LB4cdTSWzMcfV/HNaSJYF9g0x+DMcoi9rtwKCreyBxBddInrXdAbCNkVX5WRP8q48Rt
+zx2bzT6nYsvbOnDKibE5kmQqu0OzES/RM+T+1GOYzITwK9/99HfV5JBX/wUtK9+iRXFbsUSJOhM
mDi4kqcdpgrEU6cFRor5x4b//nhuoJ5e8bk0eFzYQ+/964o3wDTJysAAN829tXgQmbh6as1YV6PW
Iaxw9hN0wceyepHRl/F5OlgvcRnMLSAqsoQm7mRxo/VfyckdXDPwlaiuxdks/0QV5JPzVDbQSKN/
os4PbT8K+dBM9zU2KhsnjNHO7CPPZHRzUuJuuTY/0PXCQXsHcj91/b0DlS0YTbk8j+O2GzG0hMOW
SRtCinKaFCY7hlQosm85SlXwTdgHrc7bIhC6CAERF1ntoi3CxykTu9x52svQK+028s6C7wjRZJbz
tEAB8VCWqjLMWvugthdnAO1uZZeGBp3mMiDSWGKS+etN3JwDVRP9gySAfkwT3v9NX/22Hvvw1jgy
p6GTY2c93cSTGnTqReTSb1MqO4aAwDaFPuXZrxc8ECrz2nc2/BrV32O9BqqBJpGOOWzoUBp+CCNc
VArJnziXmKEgzQSkhb2ezhMgKue9lA9ciQSWCHntstdFfQi47OvtMbDedeJj2k/onoBwyInnWPlF
BDCUT96WcRDSUG8dNTimZrsTGkfM/GL7K6aRHJr9rCNZ2f3o3n8tW/O2dgeLS6+DMdkGnnhDcyeJ
TVvnvJSPCxTxTQmi+8lvjwIdRos80g3kKtNg4BWuGuzDXXkS1XQnqkersGpvGT8H/DsolnShW24L
DudCANH3zhbsg3Y7lPJmhgMVMJHAxKc88sIXeZlGODEE7gX2azd38RITsudZ0tgdoA6C4QSxA9p4
G3tmyd3Vi0VjUtCQuSrFrokgM1nHewzWuQBJPFfjSa0041Bd1FX/sQRLXhEapBOpXsK6+Hb713W5
un9t7/i96OOsfxjkxjAOSqlX4Xmc2IcLWVQ7fzZ8hIfotgOmGGPB624txoPc3FM7B2joq2JnTZMD
Hdg7YXgG5B7PBGemYmlfTdAjjNsRsNSxL6cDFzekMuZBHZ39oEWQV3tRpv1rvNFgR0/QMe5UKPeR
6x79tkgVXQ9zA0MevubO0O6Je2bDhP+NTdBoiiFhjQPopVUJqRzdUoWjcjBffV3g7tZ74d8Brc8m
cjEb7lGNt9oxCYEIlqGaQgJ87AfIPic0aO62D0qVBsFZIWRMoNltKbremp9U8yAAlbX8qCjLLMUR
ppAAhyMZsjXXihxOZwLbtX2KtNMt3uz72P0gxkInvG2APY5/eVxQ9iGvpkmECRPS0v0m8Sp6N8f9
HsYd5Ar5JnW2Tn2u1xA1d0H52XYSVCF0qAnFge5hFaH22Q4izB0HCmXaNgfvCWTbi9twyipW7Ry5
ZTB3ThZrrzj8Lk3QYZHBz0uOn/PCw0inFLPv2bL5lYrt1keFD0WQeybr8rK6v9Dm8KSmmqe8s3cs
6i+AMRMWfvgKb0CDI2SKrtMofmw779RMHqYI7icbbsNi806+hiqCj9wsoXPFCViNw2czdCMMu5xf
JHEkHDeoMOx5agIPKNGk4kCjHK8sehVt+eRsP4a9yBV6yfFauXI3jyzziu/GkGfPnaJYNS2Fiqdw
M/SRn9jjCa6RDnEve7bssTnxTzoQ/ThlPA7vDgWtHX4rzIPQFKgEHi0B2jFybga+Uy2779QS86GG
uM0/1OSECMR47PitxCNaLPgaZgyGGNLg06qrJ2CaOz64Ma8YQCoFVXzY5jNy6EDCvMNK/WvWLj4Z
oKBhHEF5i1tTBkfu1mTvuB9+wG4O+ohlqxDIvOTEjFU2A4Dpy+1WQ9WjRJi0CDpYKxlPbncsJvkW
dtU7nHKyCvpoOKE2MdKg0hUnoTsDXhbVkHCo3/pqP1j/pxohTavEiMdrgxrbZkg9vQs6B2Ke7adC
2xSM/KiHFqxlBV3vR8gWPEThvofpnDbFhS49MhyK4zzfBu3fS6ffI0tgQcEzp2WZAaxinkLaYhg1
Sd2Hl1F8RbbJvP4HoqpzyKbEa4eYQnYlg2hP5s8FGgmNXnFD4cahcl+ij2bOler+2I44nmUUA8M8
9ML+NEW3XzEieYs5yaK6q/pw36nyGK3RmS+tQRc/dkfdWvQfk60S027QG83hQc1VjoYlL/Bm1j2Z
Do3GmpMCeMccmazOlhvmXnnkihziM3NuS7/csWg+a8kOqDOxF0yZpuspAteQOyJ8K4nejyNoN5ik
VEBqdDnioW70Fwk999FveBMjDvDYA5jrgLYizgFaLViezObqs7r9cZfRR9AM/4QsVF62tVU/tsBl
lhFEyg6srSDXGX/awMGRW5p7+NkeGq/xkxqhK/Ozp0M/h+IZr1njU4CZqAbEX+3OE5WDHy/LZzvJ
Z7zU0+8SVK3FfB+0Z6Fm/0Kh3H7UouA3WzvRu1d3sPbHas0IfST77AvvxYZ9zrrmWqwkL6yLt4QX
aF2n1Tk4HRoXX01Qn5Z/XAAY/stKlcZXl+ZRhJN/HVggT24XFQnh/c2rljUWkvIEzmmPJQU4hNel
h/iluhhRvNfcw8tNCah5mDQgFdVlnxPnHOCETLChWsUIokZPX5Ml81fWAtYp6dn3WJFgdfsJpqbZ
TEecevV2KnWoc5RP/bBCRRJXkFUH/nytw+g0VJZmNTifr47/YUuiPlYTewknjbdFdGDzNVJ4leD+
8yzQmXilHRKkr/BkkDhq5x5gL+CRzlPDuVJq3VlIRXOQY+cwso/+Yj50s/0M2xQmmxz3NRN3QrbX
ioVpK8f+nm52BcZWAhneSJ0GJRVJF8rDqsomRVj1+va3ehIviAyNTV3UeLchtplCmMKEvEMCgsLh
U2PQyF1F4W1o28RHJSvCLZeuCU/zYjDrrVjeI2p6gF30HRzxcjMXjw0NX+c2vDRrmS0SSenSe4fd
c4R4UpylPZzUkGcSHRQvnkM9kH2HUd7R6ncitQR0CHbFbBj/Sbg+W8cLsnL1xnSxGLHNcJrCCqXL
zZhlly7qboQ6Kls7p0pk1MHIyRlxPizwMZ5nu6X1aH7qMfq7lGZKO9n8jD15jlhhMqgsu7TD1W+k
YPuoh+K35fSt1+2Zl/jLvFIs70R1z0pEEaAUVQRQDJKVTpSBWHAq5adWyxm6qxCA/yrJY2Tkcmoi
yB6JmbzDtjbd1YGGOxkxZaZBxAAy6xaiRP336NRgg2PHDHuBSRCshRuLDspvwFqo/CDyVmiwpAcL
lAzIM8lr6lZp1GkAeG0Tr1D8x2TS47dvN50FsOdgCpPgouTPMnu63ZcroS8BR/7Z3EGOdN+WM++T
vp2qD6P7TqDJoJ5KF7NFK4KtmgEAVyj0mrpTiCmtofLXkCUAqFGq/pHNEdVnWHb6e4rYsHvXlFOH
2Veg1mgVzdEn7zAloNPigmUK6xEAfodoug5ms6kWIL+lP+n3ueLBD7YKsJmwdW3uAYYmOTOTi6pJ
MAWlG45AoFzjSM9DG+H9nUK/OkXy79T74wzlxxQ0FGw5GLH9Aqc8DUkmdaEZYRggC1+lf1LEFGTY
qabKoiXrX4zqjqsXYJOnfnQD2DibOhxPXc3xIhT14zpZJBHR1F2DvKnDw9Yv2VLjUKu0vlCjzxhs
L3ADutWhPYM5+ezm7hYI5+Is7QlUWh3PtszAJe+qdslxm/9JSBpthdFo7MUb3DUCoHBEYOoGGNHw
6V1E235y1Cscqv4e1jzwhoySHxh9/oRBeaIN9oEcUR5GJpy4JF6TE1iAY9mk4mlYb3nLHAycTS1Q
DfWxG9StFQ0mGD8LYKi4FtAhT9MpWv+5QYOdJ/dWSx8jGAUGEI4vEm7Q56n31r3Po2/49nxWWALy
OqyetANAAOOdwBzFdEH7VQ3vY00/l9Eekcd4wRKR/axlpW4CO6+IGWaTh/GhmWKNOak2yxukWMZk
A4vw25zArHi6x2gvAQ4fnXXysIXVBgmEuyd/XfNq0wrAPgizqnUf16Fzkm7R3+0K6b4LIEiHbEsU
9iVgpGavGoAntOgjJDMoU5e+6b0ujujWPUrAD4CHJXeOA4/utt5gMbX+F0mTU2xH5k5RnYkcwkfg
IG3u9jZMbYHWRQUhijpAKihZbIZioa7OjI0Uv1t3JvI+2Ninjs+yCMMFg0KkIxF6pxKf0pIvzuYy
rovmHW3VTUYMmaE19Ousjy4jXXZm/ZUGWNKfVH823VkbfqHtdBnX8kChOE0ZgQ9gM7hpUYAJr4sL
h5FoPK7ssXfkdZghHva6j6jS6NdcGUDvXRiQKmT4dELSS8DpXYltN/HYje6LQDoXNsEEzBcLg52q
brDxgDDxvx/aPny5DlDXV0AtsUH9qutuXyKA8aCC2mRFUwRYx/ZBVvP66kxTLtoGFyJqltwLaUoi
QNOgeqCWLKh8J9UA/DwEdE9PPodZR+LV5loW8/biN579MX5HPNBONsNAf2gj/w4GMEjwhpxcTGxf
jBRst3qGhXHeLNtp9u5de18ASPMd8jCLBaicnzHo8IA47nsWPZIeMvXpqgXZa2yisc2eFo3zSrkC
+I4z/XX/YG/yAJ5RjyXB2VBDUYBTDxKXpQ2heQdVnUU4T7eyeoQWGUtVgQvVRi0wkTqfkbbsuY7E
/RToh66CUJvTJbduAVLG5uHiZlg9ySZPxazGYTfb6+i0HxgpUX+bQwliWC8f2HKHRG/GSAz008oD
jMnvqX5GaUyQcnIRE6QqZVDxA5HFniNBJ56q+mq6/lTRCWth4YEv0Q4d570GzLiqKZ0bpO0Q5/g3
QmETM3HCAqcYMBRprkPBAVy1L8NS5SW23BtzUgZExeg92LI7Lc2GXrMrTtWiYjKMORm287BQlNhl
H2I5z4mCd1tMyNY7B9j7172TNJKmAfYgPWx2y2rDkoqXIjEjn9udE36QqH5DNYa0ELQQlNusfp7r
4ULBb+tnRAI1tkUTHOUSOq9VrpDT7DXm52CMUnf+jMi75Fm1vSrzPnpP3N/3G/Y6jhxn9bwexOxB
E7JHBlZCsaZh4AA4NjIZ6BTDLS6S4ODMV6tXcNIQzmlo2JZr3T5PKHUN/6UhZI2Y8jiWGKP5MA8Q
wWBChaVOLPnH9Jdojc7H59eIXRg9W7Mr7YPrHRwwmigaszrDbwDLzSfQVRx4XWne+ujdbPcT1jDG
CfjX1GFd5W3g2FQxOx9NBnZr46j/8foJr+t9S54XDJRkHjBmB0famqODa20GbMyvj3x7iqo+NfJv
eepQj2gQzSflT8GsEx/YCXJ0E7fEy9qgX1VDVmOppnkM/GfiY6KDdT7gGfUYsGNo7/rlEP2tO/Y3
SNZTMcON0c9xaGL2XBKHYt1GM/DuJfpUvFGPQ1Uk7WhiAk65fp2969jOufKPUwPqBLvrpXwraidV
449CO+CD6odRZVftHaDxDXiH1uBmFnq/bp+c3EDQ7JwFU/RBAJCLymMIeo/+a/mBA0Ifpn9s2EHW
vYf1X+ziqtRYL0U/qRJso8QNIbBK0FkHKCe6SDH9/fI0EodaJdHcp9QBpAXMDB0Wbm47/7QLRGfR
eym/phAtPbheVZ8bhSVaB0AhiACsEk2PAKNjFQHqBtlGZ6ChUEjo2U0riI5YY4HLDBkDDzbimwBN
iJv+ru3fDfYwsHGUdsB5/QpoEdC3CdPg36Cg1RkrM/FUf3hTdKx0nYl1gVUQcGy+geDfm/BSBS++
s+/lmDogevmfBe3TEL749UVBKha+ROtOb3jE0MYsSE6iuHRYYeRzTDckI9jqXw9If8TrPpaHuX7T
69eGIuK2Ogn6nS+Plu/a8LNywmNIXLwGexcrGp7/XNKTDYEflCR27K12eA5sGPBpHdelxJl6RebI
pzQ7brIubF6C/g5NT+42JNG1yqqJAGeW6JXzevBRBv4fRee13aYSheEnYi16uRVIQt2W5HrDclyo
Q4cBnj6f7nJOEseWxMzef9VWjYLuvf+nNfxkC8WvnUFZVYv/4hTN+W5wX13PQGeyidQbEgE/s829
Z33U8d2otWdV960yDupFP3fjuKZ3GFj9W62E7zhlmKnZtnd8Q29WBrI3HQ1kUPbTCUN6zLDMoVoW
QNbVOJ7UBtvrMpJ28IBju53BhI708cRGE8yJDAsJdzxxdDRLdRjNfm/KUu5E29x05CAWJ05TPR7y
llfmk8GJ5Mxd0lW+C1up51t9Zv93vjPZhECNysxI2OE5jLAqIxpJE61be5nbMnggxWM62Tw8dgn0
/Zy3T6Kp9gWHqMTHXWNrHJJ5zaO8RvKxzsc26CwUFu6/B/StdW8up3jbnWIMFa4ayuoLQHJvunud
kyxnRtKtpyLdlhhXevXLmT41Wd4MZw5AnDbtQ/rVxlszdTZaNAcKI7wmPjw+nCjM/CIdiTXpt5o7
B7iqtygDua4dX9CYxm1qdW+eNz3VHAu8OJccGZY+ZMEkkD3AL3Q1PAROTiJSYBdnPwJFpmlybRfW
0zD/a/FyVlO0SroupIR8E00QhFN3TuoLZEYrn3rn2SJg1hTrEi9a4bJB3aoZNI5DtgXf1iZvJdAk
0vOyAa4IYlo5qkJb1fpR79lHXqX6nEfuim10pZi7nGA+xN98G0h6v7oM9ciMMFNyKarf3RAq+Ye9
HCeYs/LGkyj6cVcJzF3z25C/9nZNsLTix+mph0qKgLsb6Tvev1H55z2ebzjp6k0p3Y2l4GzKniXE
92S9ONPaREZlGBmGuk9NF36CexQ6pzG2E0B4byRrdVqCzrmaMfHq5SZpd83QBiXhgVUMhPkptbem
aM+0Wq4iToL5aSH80lM+MVT7Ursnyo/R/rUo4rp06yzPBYtVMdphOQFM6G0QN0SGV8O+Q3dduXuE
HIHq/FjxjuUQmn/bQKdXUKA9gj+j2bYDtKF3TtKN2lwbEG9r+k5RtbRvZeGslQk+uv2JFvfQAt9a
WIzQ2rCQrSplU2YA4TXc+wL5cgcBRhCYBA7nnZbwEkSnsXADB+61ZiHX7Hw3DuXTnBpgZqbfImc2
h48GhsFWrH2pHjS+qci62gmsOyTvX5kgiBCh3r3l+XOknZMeEKv/52LTB2SLFu9JCDArEUehsOVe
sGRXavduyPyJMBk278gvGA9Ws8CkV+k8aU6oGfbNdqUGacusCHdX5dcyyTYzFJBbKFs5S6JoFFT7
nPK3tjy7xmvSiVXbbsrxaUz3QiPot/nolhfHuBbWa1/8Q75gJiftcer2n1MxneP8G0cU7TcfdkOi
EO5bHVGOYa9s1htuaJkfq347RqCT2kpOL7JEqCOSLQlJvJ4Xb7lxk9Dld64bfYW/5m7E3QqZ6T7v
8fbHO9QK/uj4CRd0u055LzodaTi5ExiVISzOOe4S83sxkpVFDK6BnZO3ZEkMP1ZtMBFu5mptZS22
ez14zBR1h5AcV6spOdR/SvV17J+EfR6Hy6h8izxM21/Tm/26vYyOu1bHz8U8VfXVXa4Snhck2ISA
Anf3s2+2O9925xBAk42Kk4loE4ujpw8WTYNnfradfcSeb/HIHMwWD3U9PhEeFXSu6mvzmUFBy47U
KrnapiwaPxOnOt9P9vOoI7FactaZzZD/OPVLo+51CUoY+WXdvor5kz7hja4/A3zYsHhdcyjbLHg0
DZTRj9KcctVZdcm+i5Rb3R6qweOzphM+EVZ1vnEfSzRXVWcVWO9gSoevTherKe3fFvgDYRxx/lLE
e2mNyR/zKEgaL5gAJbqs4sg7RKnYluLT1ZV1ZzzUGP1KY2DGybldCGGoHJXPQLaJlnSt2/eHIogy
6EemM8YswSBbEDch1WAGQRMJGOXY7RNBloP15Ganyf7puoJbVfGTErnloLMhtowIP54+bciMW4/1
DhUu0+2tAT0fEvB5jR4S9Pklo5ubXU3j1XSAqOwNjixU/RwD1Dq+u8YWO6wv3WTbq6zKb6kX77J0
xIB8cCAtynoPDItl/FJOc8Clwx7CCNrsW4ZWyrv8UfIgd0RloM2OSTihcGupz3l6RiUZjnYZ6vHk
m9bWSOlpyhJ4ES7L/tyBstreblCwyL9FxaZxjyl/vVU/H37fQX9p2K6WT+bwtuK7e+GEzVgy7eln
SDajF4dJvMfpCJZ4cxzigfwRylxH2tMuH06OPxYhqFKtMbtthHvSIdjjkXlaz6G4p1XchHbW+A4q
Zx7t0KwnQKObYrNiRkGl4r2q34fC8kUUXexWf8+r06KKda8Zm6HBuZTaG1Vf9+2n0nDiSutgjXwV
BYWjFVkSxQayb4TJUHvj4vclmo62LQ8YAjaJ3oWJwnhRDF+ZmGgeX8ptqVaDX+IGEyYudTBWCyWh
DZZUGMZOdeVPE6HsmLNoWyQY/8m+kHjaUGBHXlCmNLEaZvUhS1NnJiXI3gEGXmeeJZkFuxcromKN
/XnXtHMUBWYrmCrS5ttVHdP3puUqRIKkIfnLTO1Mn031jLxNCZfSPZLAfLUF8InAQD8hCJj0ckNV
bvmQ5V2XUjnNpJOURXWVJDft0sUOPbv1La0IU56BpBJBt3ivcvaOoK5ux/mWorKySzyj/YVc2C30
AkfUhMO7Iqd3EnsFNSJEGeSg3E4SPyze0rJ3V6o4FAVhII0WbZxSKxjBvF+HTqvOExtayk+tyYvc
Nee0KkJAqF3Hc5JW5hs+patV8Ox04snTGM289gSdTFJBfI46RJZU0/jxZHDBLzXblkFJjOXcRco5
qfOqo3pBY+X9Gl2171XJUbN89rm8aqMiACQJAHD/LVjnemhll6fQ4AfwaiJzxMoat6Lkmr70+Ycl
EG/Wfsb7EA0D8s4F1Zm+GkYD9m/XJ3Sx7WdZBGKJtzKxA7Myv9RMIGVK1719MPWWZZOxhaAMSBCm
vDYDPfA5YXB3ZWYZuGMUAPAV+qZQ8faAfC+w9asJhubhQejuC2i4nODKcmJ+IkwL/R83IwSNMj1V
OnaHltMfltL9RAE/osrj1pp7C3rfr+unFp8N+fxQuLgCjZXSF6tEW+uj8BtOZHKAHmV4n+gZ1fmM
HsVyv6zST+K/rtkL+Zr2nKfnzjqRTFMlJ7nskGU2+b0G4py33ggi3DXbAoQJeUU7XIr+Peo2ef8g
mjagYH25Twrm82vJ8RVfhzHU6VhE2CgudnRSfwQ6tfmZKHIEhdIOU/fYdYcEAQ2JEV1GEELA+dJZ
zy7BQnxr7rxi5IlhVhCdLvMRXQjM3mLvARdIX4+LZ+IgZHPo8t08XlX5r2nOMRE49Yal0PsulCBF
62+TAJEuP7WGgji/jsYzH1loU12/O+QuMAo9OpL7KtC1oP7kfxGMM2DkZ/POPif5Uhp7NdlKe5uz
AdtNi9KNDzWD/r31djpQ2hBQT4FmVRlvxvBliO8hOS8VX4BFh7LMLDATLZj/pHXXvJdl3C42Ayrn
/aCDRu1sVE+e96ebYVWFpXFjRReCJWojHGvdcz3EH51+rsVv2wGifZQeKl9V8XUTUc2ujL4G9LfZ
D5aPwrzNz1ERrdUUsah8UpAqFqCdXwZlUSRz8C2N6rKykHhaRCmk05+bzsiREQVMvmdYqxRtnWFc
TVZbrdEhOzWmx7VucFWvM4m+Bd3cXPpp+W0KHpripFl7PKhRFnSviLG8CWXBV0X0VU9OTR+CnOjV
ec7CRdlZBX+X/WriBl5lCPzH/uANFADEG+S67KSk58XIPsofViip1oHWhoWyoX1Abd6IhiIsJgE3
kCxmhF7Xvpp/Oo7v9WdZ6cEoPjPjoVF+duNQU0+NXOX1T5KSoDWFnfvDj4UH4RHtW+zsauc1n0Z3
HtSz2gVWwT+Vrbv6yalPKfkLuv0JSuP275gwKnRiCkD1qeVChTPAyZdwFJB4wh2B8mBcXCR5R5qC
AWaU4WKXz1wY8DEIdQ3X8RvvFDGA/0JjHAwo16FcuzSLLKoH4HxvEohT5gp32ZliP2QcmfonOARx
MIsTIiNZHrd0/WxpgaZDG4QN2RPAwaTiCKci8vKlsz8McIPW2k/xWg6IZa4ZeRItQp12FbOVyKMu
3mOOvtnduxDP8rCon4t1X/pLhooDUC4PKQwpkGamcO99cSq8W2Eg0mCa47/BSDL9lGcAMW1ALhck
VzyEXgfaR8yWHVrmBjpWLY5avmfKcaKjQJBXZccIZMZdlVqQTNsy+qvhRmvE7khRPft7dFGCs6JH
H9UstmR9+X3hE3KCWzHI+veq/siQ0y3RURv/KdJEZnPMUTRZ44fQ1kW9cXDOPY4az7fnvyXeJOWp
hDc2fjLWlKneUaVIH9bacDdYaqK0XwF++nrzrM63ZOajndIgA+Kr57889lOLCeLHZDBP2vuEOrQv
RlT/hxx4Of2ggGQFPNAVn42zhpMsH8vq2jqqJYDda+XW+BGwIoHr5B7G6pDi3ZWOMhtjjNvUW3vC
TBCaUYigQyvX5JwBZZ7b9L0eL84noUJZfx2IaCOEo60Pqb1Fe5tzeVTtLTfW1E0SYu6IE/K2Sq4f
QsF2oxmoYc51d8LpFeS5zjIS9vJv4FPTnB7NCzn+Qrdz1vX8PXcKt00VCKUK2ngmjiTUeyaTU1cD
nhWkmXyahRUAv1g2o+LMOcVzyZXw5mV7uBZrPAqT59Imr+SJXdjEuLpsXaQjEmmatassXhHtlGjh
BJDKJu1Ybwnz0VyHVobUGI2z7J/y+V+ErKgjvTUfsA1N3jZvyJ4So883hgCROBtXBo2wnltXvi0A
ZHVWcA/gtkVHNPYA1yMcaGlhGFYcxMzG2o3Mi90/jO6WEbpFs6fgHsf8sI6nIjDaco/lBwa2Ub+d
Rh4Kqz55Igms4YAhRdY/GVwy4gXSpdaoVhAT3fG0hR3oP0HsQBbmymjCwlZ2uedEq2ERuP+HTRJH
9w7llK4h2+Mi10ghnIY2FBiB1cKAxmZehSavUxX4vvXHgQiD1n7VDes3Evoqm4+JhScnJXaAYJRM
uxVZsl5wYcPdguZmMugL7scBa4C31wH2awsAIrY3vVXCjLw5bhSknH85p7dr5yfHkXuIx01Zatsy
H65z9hGp7wi+LhlIS44CX2Y1I0tHSJ16sgGttWJnSIkgAey9uqqUmOQunFjk15H0mWXRyb+r0ZaQ
e4UcFqlP8Avn2CZGy3DXcQd9Qhpo5C/GL2tg3olDyvkpeM5tqwhi9VMVP4vqri3AxRkd7qTcZSpX
6bAg9lsOLU/T4CAJzfKtquBpsbN/ici3Zn2I1e+F4dFzbO4bMncIc7MfSV2qhdzSQcO6lxpHn06G
gfM7ZvWLW4gNdRo7Bp+1Tg6aIT/0VlsvwGaKRMIID5qz89D2Z4IyEZwZ1iaSHhVWqTDSm5XJb/yr
4UIEi6cCO3pNERCaKtk4enYYhFyefq1N9+pO9VvndvuJYKFyUE9dvASjg2m/PMoObR7pVQ3CHg/v
Qy63VhyHuJNpFqdmkNSnBjOpigGkM/LfCQ4p6xlOpbqt2E0V7WrVxSaNjk3znNZXoaGnn6k3GctL
kgzkJiakRnwl7kDN+qfZ2ce8lDRvclhLmrLLGRPDshNsIx5pN6M3rqP8MbSqoVEvvht52wlNRZ4b
h0K2LD4FLl7tmBPqlKrxwwS9GjCnVc3DIALwR/iUwu6vpnT9sakvS3Q2RjazQsv+KemI/Fps+QOX
3HrtEiscOhjDXq7RZaAIpS1SMn3LO58up/5FZGiDULssNFqbI8NSz95wdfVvrYpQB7Bae0m0mxMe
ILIlIIgZ8GIf0XeE9TfdmIa5gtDDMT+taiKpVKZnaqAmtH/6vwTRetPg4GgJuixhuIAp6djg5Xzq
vXvk+LFzL3nP0dVvhzI+FEn5bOcd9yLKJ2KWtCIJJsYhXX7IYT2ru4VseMoWXBemwfE2sxv7CiWh
Tc00kJ1nAtQU4RD1VIexRAJovJjtYbbCiQPPZCfMTfAEFfpiyoDXYGByOBCJmiuGM8Ic3GVqqKow
rAA6tftuNtFTIooQZz3yXQBZrd+YA6yQPZ6jh1SeSAbPgwXFkDXG6qtV2b4LppRHX0pzrYpXZ2ip
tq72mWYGRscnv27XutWsG7a1xDQ+ytK56R6cl+SUi50vO2XXrpj0YxPMMd9KjuYcaT3FeSQBxttc
TbeFkpxMA6okY3nOm+S1Vs39Y021i5Oh3zFr8nD0W1OHUIswos4f6dIHKRivCfA0pmj0j6XMdsNI
NMEjy6CJ+tBAhe8k9rSyUrmmYY25rw5Ghlii7beL/uKm/J5tWfe8ZhkAdSBXekdYR4iCHKADKJsi
QZ8KxydZGe+qCRCBOGdLWWxYJJwsGB8UNO9t86nPyb7mUHSYIIDxmWDj0EnUYCqte/wI8SGvNaFY
z00JBtM63lAZYrtmIvZOpCr7lkRlhPQjk+3M783wGvnOHrT1zL8lChVEHPaO8kUHa6A9zhtT9GAL
yceSO6jYnJtmO6GtcIY73sQfGAk5A/abBlzpml9W9bO0IpQ6ChpovoOIAK4k+TAL9T2W0Qv5NH7a
pjtPi58Wl11/aWKsiN2ls4ZjAX1BZRzHkji1tX3UOH66lJnDQjjJuzon8UlRs50EOaJp9KQZ/S0B
c8TNs9WJnFGjZKsn2mWoom2Hms3s9F0WS2L6ksNYw3wmzBRd+lG4PGLiOyLLTSaEWNvtKS3bc+S0
D0XvXXV5wLJhJUnUsoYPD8MSksDQ0qD/3HhTQ91NwllZprlyhqcMX2Ql5tOctXvbTl7SMj22dudr
naQfmieEuleycYNYwdeSL0fBjSqGsO25LNOrMTfE5xA4ixfemrcLNO/c8nzJfu1i54rkvHXGJOB+
e7LKaGv2/dHC3TaVH/GSANoLBhuxU3XUF14SjNAiJXyNnc1n/vixN/O75urngZzcyrO4DdSNlkzr
blEY63NAznjvlOd2yFaJHW3KmgjfpWObNJGHmhJuoU+znZk7/0gLOknJfFmN/d3Uhu3SKFezAU+R
VveuWxwcc1mCDJr4eHUKbwnQoYmvqFOMj/P4XffNGChmzcRslH9DPhLgXtAOBTkNFObWaHqQOzul
mf4a1VjvARO1PUZj5abms/bcOY+LzoIEICHp5BiAZhVKVN05GYqyrJURtlNJ56/SQEfD4l4b3536
sKOq1muRF5dUbZEQe+To6wpEo6RK1qPp/FwojefXpYGxeGg/XNt9xLyOwIIMHV797VUz2tfRQ960
qH9OpKg+XhfsaTMElzKBEihJ7ux7SKOiGk2/HMFo7QVhDFnt7iM2zYXdiv5ZU/PduXZoZMpTwQTV
JsN+bj17FXfuW5blZyA9P+kxGjvpR1xo2wSivLOVu4tDfBU5Wr7uZXad6w4aCAul0xVHaWyd6LXv
63VU/hgNHH8XqHjojTgORqUl3drjc0dWBJIBq2G8mLOTdBacCsnn4+M7TwQ6VfbDrRA0uIenDIlN
6a1F9jtOeiCmNvTmu143T1o+PHfNV+Lcc21i20ADgZnRsdPbwt+vRwwC7t5q9nMGBGP/aXqooo71
ktC0PgUhQ2M13HXkvZp177SZ4XadTH/pwgGMabevt3o28qxOSeMPHfPhspAfw4z6lKekItZyLcaq
Zv6b/1C/A8l8STe9Ce1kmnuhovFkkqsQcS5Gf1hGCOMiW2ueTRLJzfNwA6frGB8LXfA48t6GFo1y
+1K1z9FIsOu7kpgYPhBxF4dCx75K0E6t+ulMxkDp4+4fNzb9kopjoBz88cRXkd5VHoY83inZg1ts
rqOWXKCOTjoJv0bfvU3TgdA+jAX05mnlJuXnV6xLlHI88mNZ5nviNOupa7eOChhfyrvJYDCkHuwD
9y34RqKmJ4xUWFuf6yn70jk+Cnw+Uw7zz2gmHaBQD94RBicjIGjGNLZMN5sZC6kzTj3YSgi9bWe/
I04NppFP+vzpxJuZuGP7y20Olp75eausqJVAhfJKuiWcx05bmLzYhqOoCpLeeVWKdpvZ2JtBNQei
CBHQ8v852kYbL2prIGC8xXIJAGrCqYRuiaL7INAbcF6LQjlYHsg05pc6pl9elscltfcp5ph2RD3F
CTYvykWwQGhYtMeDwrSc6LdCeY/Mt/HhDHpOFx00GCQk9QuBP5ow+gGT/uPA1qaaGfjhNv6aZfne
Iowgwxii+COvkg/A7EPcQe3XKpXbtDbwGNi3yZLrHmMViURffT79TV6PQ8zYsUSt+SJPEarrjZhb
YLM6eptH+1/OXb8ajP5Psr05hcqNWBr5un6Q41a2vCU6b+u5H3SCPubWf+gotE49jaQOUEV7mdFR
tK2y9xYoPAW37Mg06Koo8bHeYSdePcSmpTgS93nqK/OmAEpMFFsnQMdybE59WZ3F2B2zaPQHRvtZ
+VCIlG5yqLwnqf4WnM7j+JtjVhfLqwnKPzgnK7eeeysOOl3h5QcIXSVmykqVnzpygbUuAVP61lEX
SclEZydU7jStuBtgj6WLdXycdiqmIZ6+gDFr4zC8jAz+AzhPBpw5V9OecIiNF+tcsEiDKjygfJ30
ybGmC00zt9Iw4C/Bdl27XNmEKQzEvjWadWwrYHSGpBm4gY+t2Q57xEn7ePRQV5WbpkemwDOayuxg
mOo7QUrvMXz2iPNCT2jgs51D46ZbiS3ASUh7yeJtxHDbVDzpyLvoz+OpCSUrTiVUCnrVnQrAUOkA
gHUuSUuKwXWVO77m98kG1NQXeC+ktOMaO8R75WRvldc8Ry0/UmMPr43DLQLLkMDGuXc0tec6fawo
xhBtItrdth276mPVPBMci0Xdy7+nRbwPkc5wttwnL/cJI5HB0OWVP+eDcSLEQz1L0V7t3n1dFOMs
nSYOB2KJ1l0uP7A3PBQ5G7csf+OyA35ewBwVxtyCDHo1kbAN5BRdNEpCthpVRvh66n/54PWrsWWJ
15b8qnrTm5DmdbIfOQWtsVWIXx1EvjYUfTrXk3iKeoywieG9DprqPTml/WLm4jvPgEVIIulglaH6
DYp4fE2+VCDfnHDahCEG/H34l+XTue8wj/WFE6KdxHGc7CMTzx76fFK8If5TzHcvaFyPGqxUrwLs
m3zi50PFD4OsW7Tj1VQmP4ZEA3FVrdTX4De6PsQOTlDNwuGmFKANle8N1UfXl+e4+JIArP2c7SdP
WXEsiowCHCGjberiiIU1aRS7XTHJh+kkED1Z29YENHRzgSGCwA6NvnK03yx7Kw9yztPjXV3n60ZP
t1rtHbpWvdL+R1qPfI+8ctN5X/lINlnUY3+tdm0J5Q42ZegTX4KxhV+3E1lUMvpb2vk7VbfzIk6P
aoKRLc1oKPC5zHzusB6WeNpYGztxFyPZuwpyoJb87rH7Qa/cFJzIIg+k027S0oRCQeyryIsmCABI
IuXomt5x6Qhr1JD9Fcz+2WbMote8S0My9n2JrcLhQ9JT4TZbLuuMeqBOmMQOuZ9dF+dV4hekEtAR
CE4QH0b18si0l8SKg9R2vBuP6DAbEgk54sT9IZJ2PXAeiziB28C2CRYk6GGxkAYQVscHG9aelKrO
uIsKCFP7rdQigFXfmuK7sYZtFfWfrfdO3MJm6E8FtND04Gmi18UmWgFAU0AE6fy6BxK1jOc6i/dk
+j8qKjBUJ5ec9q8R6Js8V6ZJlICWuusqNJ8pI0fSM2d9C6QdSOeDPiGlOuXdrtUTOH8zRuH4iJLG
OaoTbkleEqAxN0ft+YqxSRECZXzINM16kvBRmoIenJe+nqJdKdQ9+MGV8qFLm6Okx8GVE8crWmvH
PZ/XhPkszNk9iteO+Gw85ReYT9STfGdJf7HUkw6hs0Terwd8Who8mTysmaJs+z57yrA259W75OKd
9IM5iEusQn0b+mFOJ7y5hOQ2IMVWv57FPa6vCk0vydSvGno2VHRL7uDsE90N3DkKLTA/KIMing8T
wFEGWjDNROS4JvMN+FtBfh7AhceEz0B8HAf34PR/2vSbsL5UkruU+HY094LuKTeJubOhKMrR75Xs
SB+sr9NAFbfaHr/Qm54y45kOjmNWkkdjle5d2xRiJHbwKjewOu4yqfgPld3UNjsSPLvkk/5ynJnj
rePjp/bdLaahouHP2/q5IoApKiDOu/EteXw5bH4ZPhNHWIQws3LE2mXy1EtcIggdaj+PCB3z+vXo
QUlYRJJGWqgROuYiKYnLKDBwLzuKvaJ+bFMreRhhWLDB7D1NEpANaAkRSrj4ZkYMYUby1roegQ60
6DRvTvxFLBAkxmuOzb1XKU2GmUZh1fJi6o/tC78aAbmMuLHvkszXSd4p0jEsV187QOYtL0vBpK8Y
C86EaAM1zMvLaJ5cO71hEAd8SGa/Jw+iazbRSFCM+juhVCDsea059SpClFwASejoMhapcwRARUKK
LOnVgfVo2rOnUFzRzNtikXuJU8eGjyntFgbjiOfxX9x2x7gascYYJC4Vu8ZN3rHxxb6OXHhxyf/X
U7g+CXZvsUOQZf9aMNFaah32trWKFwRwneYbyHkSwI2JAIclJ+ncxNkTu3+Kqf72ijjbln6n4O2s
yvRauNELodO+AW7l6NjvTe1FScuPQhuCvqX+ZDZ3qvJdY7XFzMP6ARHZmtPRQjtCti7BnymlHAMS
8mzeNAlARAwynGXW80IkC1b3nt2cgQXXAgk/RL3G5nS1QfIT2Hkx5jupPuTo9qmYH6lpXnNPDV4b
C8MvBGWU2+ss7ff5rJ7I83JcoqYIRUdQ6L6JYcKd+NmXyLgUZ508KncRO9V/g3tr5R2SFwldh4EI
PTPROal2BDqMH/II4NY6DaIqlPrTQ2jbIW3MBgzDH15V+ZNgoMepnF5UzwO3T4DmNIYqLmN2iUKj
KCJ95W/14z+TOHU3JdsUlY72obkKAiFWTLRyybDB3oA+8kiRB+TsJxkXQaMjP67yTSbSkyRKYMpe
q7FBo8AsTXVnlIAEIUw2+Yh6ZOW/JO6zM3AYojtEddMgsPIAhKnSWbmodajRClER14CgqcsVclBJ
TeB4YZCgtW1tm3Cn9ltRfHX22eQdRD4V99eIh7AhSoOxZP5OJKUmj7oX9QVn7XVpvkvk6lZT+LaC
WzffziR8kbX+iDjfKjwl7iYX19Tl2awJ8nUTSn7SJ118gaUYxU6lqdypioPCdjaTwJy4M9K8vY6h
Vf1NKbzgxTEewRA5n08QpsWAV3bEQUrFZwddm9rdiqLVmFx7O0yi33L8wOaysNVr5pmDplxeMxgj
GhTEh+YAXFBK19/t9rUhcyy9WvKKR2PsrlRN9QoW3/YFM5ZncmUjkOCmG1lIxR+lN9DdqRs6JdId
YCgw67m+i+Q1GxG8gtgg/TCtr4Uw4zkcnCMQU11ma6KwHhFJ2nJSdZMI/BdC9OLVWCDOHiM2CdBw
Dh2Vmww7QY1ur+0urmn5aqnz5bDnx3e7uCnxVY/OKYkr3T8Lt7x4sTi0RjsOnOHFcAKD92cGIsJT
7Qv2htykBorWAeYQg+R71KSefRdYSU2UrpBRwaQ8YY4Jc8Yibc62LV9t7hFdfHBchiJ/j1uoRNIS
6vGNcc7OcDMwxg9nu/YNGJNuuObTpzl/R/NuNNB6h3P64iVIkPuNQIUs5uvDlpUouyw6FTj+5Ymm
0H4KxYKvfUVzBGlTi8e+e83TgyG/SNIw5qvhvVU8kPXR5fAVyrUgdVO9uMBvHjno6U5FvxHDfpJ3
VQRyAU2YWG/qz3Twjja6wAxhnAHC4SpbFQE3AQCwSIeeCT/NNrb93FRIWLnKFhj67qHEUlYlckuL
yKd511hbevNWBST7zPBbndWZdCTybmxkg6+9p6FaxHe3EH9XX534Fz9UixI65wlHu8axpbI143rl
U7RXHkc4ssn+po3XCAMs5iMC1YDdSfnZQe6QpCPJDXyjVwVxjbN8m/LUmIcFFZheA7gY1Fttokzd
qAOYD7AOBVYPET3ZTzPqVoe0WzUcWK9dae7mObT0V0s7zvWtKM4mpsFMsA5sZvGLMt9LX4V8qttz
7LokiuyNmVGXEZ+sxuU6uJ8TudwOQ4q+E82+NKqNMu0rlHHeuzM/8lHJThuvBhDJ8DOMf0jDNgYo
sYv0TmAr5a1CSPlQRRQrXc9uBg3dRtO9jK25thPnOP3n7Mx2Wze2rvtEBEhWsbu1+l6y3Ei+Idyy
73s+/TeYc/EnTpAA/wFyk+yzZYvFqlVrzTkmnRbQz9tJW8J6yJLxVprGKYWHwYj6tRQG6Tb625QL
IJVoN9gT4qU+9wFkI5fX5zHhgZkoKnSM70DMUP0zGcYfNlMUhbd+XwhvPgRs47fBxyLTUAJeRrqD
Hiq6sr7ENOBGkIAJr10W7cZ0qlMuwunwmZ776Emhcp4ClzQu+H4S8oo+iPFZ0vRrfcCw2sLruk3g
7RXGR+l4q/OPVsNxFF4zzI5Reffb90rZBAzOjIIpoTExaU5je1NsvBIa7In8oFOLQVxF/NwvVKua
V9m+zb5SlEDOaM5L/9WJC672r+34MOj5MUtZjwYGbfuMQ8hiZK1GQB/2KYezPxIGQ2oJz2swX5J0
0/s4pZNN2D/V4mY2yiUkHCZBBtHIt3TkdOd1i3SPiDMLLzeQqa1AjCq/ze4uyOeiQQbgKkLDvU/r
d8/jy8XYFbTVQTfhpCkH3KletxalyWgStOw58DRkXjSE7ZOP0jVyJAfdzdM5TgKdawDXK0JILJUO
hFFfC5kvJNNgnWS0Gg1FMOzE1FaOOdA/p3SVlO6AnxPHRc6be7fttzJcBdFVwIDOaDurxmOBJDjl
SdAxm3sRshc6HcoO5zYXTe5nSJss51kM0SwT24ZBZDLdwClrJKR3WSQYMZobY8x55eHa4LvMMmc2
yItAFZPgMYJ0v9UjdIy4F6z4u0zyjV+4e4Dr20g/KsqPKo4Vk0eT24mWLelsWK7Hv3EwNG1TJKrd
xGlmxK8OLeJDdvsBP/9r4Szd3FuU1rmvEc/US7vfxALZU7hkLojU/9lzbl1VzJOcPZzflOjLmd63
tNmcpT+x8lKEtHp9D4U10wJ2w66bmbjw65yiBRBDxU5aopiOzWRuBqfcbnYt1Tskq9UYUrtIAmbz
jGEa2A5qrD7zH7T8Cvdq59UrYfPUSzTmDiZxrFoY9px4ANslNnCidj0gP8WvF4xX2GsnvTeyCgyl
i7qOzmRwzYbgXdMgXjg0gOyZjwfKUS4ePkxDLw49/aO8ueSw+2guCsWYZYa5AIuZkkwVInTLA2cR
YfVSGPkWSJS7ccegYN7Y5WoqexKamyNbtsQioDEnMSePDXFBxg9FH1ipAjNnfHVJNozB6IQhGd3s
4bq/95t4KTRlawtzIckElBOFqtDmuK7XuGIZ6Y1wu5GORUjpyYEm9PwAN2pRoD/wG3fukllbIugk
E0rTAsS+KJ4ada/Wt5ROgRo+B9pGiZncxmwzNFMq46PDoyergjjYQ2bxhQkM06CuGItrY7jI8Hd2
/E2dFa6yIts1Bef5oH8VRXcCx43gkFI56C/JYIOTwbtGFsDOi5WFJfJZBfjQ604xS0t6yobKaBsA
OmG7WruavZXuHhrvevA2uG4ZCmgQHeuZVIaL3qnLOnVmJQ+uSLilqV6ULVzTWpku9ZzzoUf99xjS
x0K6E2cM+AJhwXsaERIFqas8QmNlpiJMHQ2w61LKeWRLdilzB084yk5pAlzt+UA3M/LKe8zNb1dm
tntsLZE+NlEWErcg3RegcO2HmhUWUFTV8pkB8BbnaqjNJEzEUzIGMRWX5ME4hIGyF2YMU+KBbsDg
G3BB03xZxsOXxs75lLbwAWp1PIA8+rKtESCrLTdtxEpXWuIwQ38a7IdhED1oikIuVKA45hF/GQI6
I5DMfBWMXhTWFBVJORhocpH11CPS9DAoO1TMrftkp2qyqpuJv5WGIbtEV2YHSxMBkzbfnTWEoaL4
d4PtUBdA+SWMH1PlFHWwOixFEkDqCydutJ5W5TLXde+k0np9cINCcSerujP3LU+uJGbFO/miKUqV
3qAH04fFY6DYy6yIj7lWwBIHSIKXtcjP0M53GnlRjo/oyDNxbkQ/Vsi2tqzs2pzlid5+2EkN0VUR
3nC087xlCpDG1VqQ8U3HQ2LFzr3Bg5DDhQGA6BiRbylcA0W/8NYMEhK4U3U1PPbO0K/wQCaPRdU0
uwx/7UlJtGnMlnPkh1WhHqmdcFhAGFkodTqim8n8bVnEwUEzB2gNGIzTpe7zXaUh6faAkfJrkQqe
kVEiJk5d48JvDPQvAiyFf8yZZqyt7M5u30+HYYbcErsHsVdDmzG5DJvR/KSjarUPli3pIbdQqCVd
gqhhhNUyDOSA74NtqKiQZDMv855Cg+Yry4JB4/+oabngtlnY+Sv2Fn8uk8Zd9XbGyDVw1KMnyV4Y
B5k8+kptM8qocoetvzUOwlcUsJEt7dZ4CDkKG7cGwFo7VQ3nxvb8FkWtb73mNBadh8pOwg2PwXtS
3dwmndSKMWJYNjW8o1ZWvRxUR2kXnpPQE4WobO6lr2NyatNoVZLNc47o+G7/PdtD/1vWiyTLwdHo
Q1i6yv9+ZTlIDdNfNBLuIXv3lloszCqsvoam2XhEdDtxubREsxB4L6s6WSaVD9wHjxSCEui2B4va
Qa2oo8m5rvv8CmTzpUcX9+8/5N+zOKSKCsyUlmXqUui/fsYkdUcrawHuuzXdCLdzcKKxS5FUjtIS
2M1/RHH8Le/EULGJCkeoRMdrQpt+nD9lHblj4o02O9AcyZV/idmHN6k6za/Rdiz//TfT5O+Ykemz
hKZpqmUKoRnTz/Knz0rVwUpwaJJmHDST1Qcj9jIb8Q2kULF5EUFsESgZLRN9SpFOW6xvhkJ4jR8k
C2lNPeessWemlnn/8SX87Ttnt1VN2+JoNnXywn595xryAbW2yJxKMpCPTIlh2NSPUexh6UTG8h/B
XNqUWPyXSJFfH/cr0VhMuWRRQC8VFrwNtCntwLmxH+GTWgR2cWGLwqPdPUZAEYSw2T6lRMycMjL4
9ycy5br86QeZUkylbkjyJhyqcOP3WiOKpPSNIbXxEOQeNyRyrZdhiIWwwMR90DO/fMwrnte/f+of
wWO/P5a8dtWBoyCJbP+VP0ff3DZCr3LmI57ZEeO1qa28Qt2khgulHxKCWWwMs/tQYjDttrEpXfHU
9/V29MaT13s3bQoxDBoAAc2yAI3DZXRNSget5wv3uSdbTZfSHbdF3tyN/qoRTxiE9BuMZaVPiDg4
uLQGISmTSkq2AqFNbJPzguqD/KElryXDVOZCAKCm4DazV+ZAunoH+LB8SJD+V9kVCMrSqq81uvOI
rn+h5wuDJkoWXyxnbnfZqY2farY32m7zJGF+oj0WzZlb9VZ119Xk8BxzJpmnngYsccohrt0QplDI
sCU+N+lOI2EDsGbbnQMa+X2WL3rFnpt5sxHuTuU9CfDIgYg8NNnGN3eMRGhCN9llZKLSq7woKHo0
HZGUZaiPDiqRVrT7jL3s35/k75X8xwKSqsFOZWtsWH+88X96o1Xo8jYrFnpqqtOLV1Hhwl0IF32e
xgtFwsKSXRHuWqsfEBHqCIOqHsmicBAlxW39H1vnH5vV74X15x/n1wbD2tDiJEQZi3bPos8r22U5
MLtzmcR/lHGgLBybjmDZQLrXafDswRqTo5Z8JXmo4dxG0F8o2KiBRnG8+Zb7H9/Xr33mf18XcU/k
PalkCf1e+E1Ea1Y2OdMK1aD5GBRcQeoqRq6gCHJe81aE//GGi79m2f0vqFiQXKSR9ked4Ii/7rmx
EmiVTKAi9qVdXnUf2ETr9so+M2Fb167hnNzCqclRzVCSBAqpsqMTmvB/XP0SEbeAl5A5oFXUFuqX
kBt91g9LJWxrpLL2SKVfDqtWioKeJRxFPwppmCp2d0p9nQaBLatd1bXdevQjPH21pYC4goIr8qla
sKjM9G5EvpfK4i3nPk5+RvFdFSZGzX7a/odhoMWcxP+xUP7pS5EaXwYhizq55NNz+tOybcKe8k64
hNo4iRcSEh7Gd2kAvWzjnvxQz5qih11ZwJWWwGvapvyPI2BaiL8WqiGxx0rdMkyDF+ivP8BQKgz4
i8m2aKbaDpQIhA+F1F1ZRurm399R+58+6v8lVf9ec7pt4uSrImfu4I3SFDj52qgeRhG/1zXhCJ6B
aCIMx/f/j0/90zf8601UotE06sS0GMIZ2Ny1ictSu9FCwhpaibSaAuZUePwCI9y/f7LU/uFUM9iM
LNs0DXQt4teSD3vdlxJZGTKvDM9eNis15P+XYmC5aWDqUpoxHY3z/hY3Du2aM5q3hx7vBjyPmVkq
yxAmB3tn4teztKK1W0fhRc20i8xFRU+WdPUSuGlj/6HdcmeiJvBe/2pwdQRJRpfpaOpsweGTHnyE
tBVc8Mi9tSVHe971F6OpHsJKnSkGzYYJJfJSDClJwjk8GjKyVYBlluSmT/4MbXWmFqLm/x8M+ckr
1Ysuq3U48IfjPF/V3CYNv517wofA99wW3TLCVEvmikkvBvoRE2BUP0AjPjr/u9IADopXSa5G+eQp
d4/ufCzOwl413jVDzZxaJ6cideoQMPrNcIAz2XeZnZKtAFYJ/gydbYXS3p7kF06/6asfuJDryscV
WIx7yyieEpsfeyg/yyQ8JCmNb1DAsivR6DLkE1Z1p60IWucd/fhGzYxdX/n7SHArz0iJyHymyNY1
glsVD/GjGiUPLSHRVQ8nxtMWQa+jZsWRV9NOiLJ7NEmNnWbrZjV9imauQTWWgLz1zF6NZC24jrHV
a/u5bLR72sabmk6bJSry1rjHtlywzMfcrKAPh3M9ebVymwQZ+uDZ2zBMUrJXU/9ybZcZxMYBvxqm
XKe6lZK9G9VLXFS7psf3RdlKuM5qAF5tRgxCmWkNVXAuVfK324JuFZE1gQ7+5jGp+00nUYDXy5ac
IaDCJextAcyCPIQUaXs27EiHnGnejaAnlO79KqZiSbQJz0wwFa2mOHoyuOX5OQNJBCx2W+7IrqQj
2UEga1bMEnt1QOu8prVo8wc6OdHRwnlgnVQYXrX1BwnKhv9f1yY42E1mfncEVo/oIOpXa/jQeLhq
+RyCuh66bQiswdEw0K18xlA2+QVp8pm3QOLpf4wgBoCoL4rhy6FyzfDYWuO7BWFbIT4tpg05GCd+
bsXYJVjNaadisiS5aYj2zvAJEDoaVrnKO4a5nI2WAm0uHXxhV0EKgfAvmHVncYiGAaNPlyBvwIWW
YdaycFuAiswnIaP/M5DLIzqe+JOlJvsI9cOsIyeGdPdiazK/0SpI9AQXye9AOY724wh3wZl069Bp
GKUyC1GqHd4C39vUtCujcm4E94bcBWzJlQ6S/CSzmdo/BkxQJEjR/CeXP4OhnQLctLVrnmrQC56y
6JFVDfFmVGjoU67n6mcX0jgrog+a5nMNcIfTprcAJPM4IvEDV0Q0hZiGNAW1ZYWHs34a45D4hGCW
++e2ELdB2UcuyQtPubZSXEig9d637v2AdKWcmeY7rJZZMsG0u09yuvAkFMOuwMHqXHAiFdmlNGMY
6EuLv33EH4F2ZmAbAXn40JTGzAwLxEkov4kOMV0MzzerXzXxuBwkldH4OFIQ23aMX+Y+yHJeV9gx
mX37JgK52p0pGZ4yHAXVMM3HKtp0BslQpNqn1VX5HiwcCmKuJaihg48RXXXP5E+zd7x102Kpgxvj
FJ/EZPO5Ki5DfgzrQ4RUWta0yHuQCK/YidZuOF4UZ9yHFibyeVmn5HI4LGrGEINTrhJAMf5/VEv/
UM9KoUndEZwbqs3N6K/ncpuPJH1TI84tzWgIDw/pkofl5E0RQVAs7IhBtUJ5gtxCkdvBpADG/uv5
N7xzHsKKOtP+o1L4x8PMsekJSEfalvhVKci+kEMbUGHrttodUswlz0YXdzthB9geq5zF6UXy8d/P
0L/XqbrQdLKAuR1qhAH/ug+3lCYO9b49V8GQrtwpzrCrtY9QFcYm8NvPf/80bpx//y35QJPkYS6i
WEF+V6noHoaEFpJLACLjimBcjj75DjiNJah+7ncRr3qzkRCjkZ4VpLXvc924U9pvTUroZEC17G5q
rALw0fQQPyqdRS/ZTDB7L+3XuQ37HCeeiT+px4mR4at20SEU44LwR0wdZHwgZ8z2dXCOEcFrKARy
6Eoe8i0tW/gSi3Wg78zJDE3hgD1ikFdSU9mD2L1hqxQMu1VGFnb4rSmHDkw3qGJ4Cw4yf1w7SHUi
+oeqJFjIRViMukJMIxmcwhyzUr/5PrR2VMaO+RPBVqhj5rut+ly4vFmczE5MoeY+ZhQmnRCzWl0V
Rbmt6nBZqP7czOqZnU2+S+gRezd+NkuAW4y9LbIa2e3IEOQbzPgm0I0DGAjBAIRMkxkAe3T4dEwY
sucKdJvklDpJdDh2CzIMBOPMeNK65fj4nyEVqIrD5ssJNGg0U9MlkJYZYQ4OWQkOX+RWQ7Kjqdqy
5ZBDGw7loprFBFGVqbpIK3sjmAGHzINyf6sa+yD7tomoSLAneiaWGgAz/T733rX4WcOLTo5YF9WM
LF/h0RTdITYLHq3Ad9RNvisTSldhdvtee+zrH2LA7LBDjBEB4tGIFEWEOsxSZP4y/JyALREnucNg
zUpRsIQo1RhsCJPZ9URbP9kJQAe4gjaE4SYFCR8gG2G46XnIwLtbylFtKEuBUYwUuoVtsYHKZWr3
a3TKQFzeB7TaxPaBxR+oKBv9mCY409WV6U2U2CV5wrNCe/S9W+AcahVHFK70EA1Mx59u858xORMw
P7N5zfT+s0gvUelPyF9cW2+6JRAB62QMLKkTmd8D7ll64iv2v1PvXXassAgMysrA/hjuzLCCUo8M
DsOdyq9MKuBD3b8P9rPbQ2wnDqNFWjOIhwwtiMFPEEkQpsNJMkIWROKM6bfOQNqd/N4ftfoam1va
7Ll5CdqTgew8MmdMzoCb07Z7SNwCUNFHQHE8fGq03tNrpd17BCO+hab8XZjPDv6phFIW58OI7zms
4WfkC8SRSoi/tiwpHJ5xTAKtOal4LnCGIPnWwDmsmmwRti+Wu1Lta4w6C/GRHYHxCw5J9Vbmz6hf
SpO/jtHlNIaujBySJvpoVIh2gl4Tzl32MxRr3TgCrFURoQbDpudNr8oPt3uxsVXEP753zHDeW/4C
GYCHYwHXVVK+KEYI9UZAhEFuaDyQE/QQItMd49swqmg0iDiB1RxRKNhGz79m4S6r7B0BRmivBV0O
GEcWSEs9dudEN6N+3mfMFUPjYMXXIWaEzkC6616bLIPQf0LaNTebdpZ17aIVuyohcQ11iu/SssKy
ilI/PupNQbblIwfQQ+cccirEok+WOXI588bwNVVsYupwYBvbDJFLHj4Fmon1fKZR0g4yxWf6IfU3
nwGLnqFQRZ4zRSuQq17Ww6bTd3pwqMDFtDFdIjxy1BhxomG1WhfiI6PKchVzpudY+lNcHTrKAXQw
w7VSF6rxIcXRmsR04YKaJEZ5XRtn3qYHNYPWmeMGUl5h0xsIbxjfG9WbimLG8l8qXOXIHGghrIbm
J/KZek/4PDZGN4FkeA+rkR0Ejor7ENU/LuumIbkmH188ZJKTjDM61N5ewPWM0ZGIFCLsCtKgah8t
/o4MhaXyrpob0d/c8pVUcQSUDslOBKAyv2hX6XAu7BsNl1DEGE3JslEaPJ/tg4ugUygaz3ITaHIb
VGcC8JYtQ5qmcnYGcyRHW1o66R68rhS7Hcx45d6GPwKqfYG3GnFn3l/7/oiIHXMlyBJrbrZn5MN4
RNl2YXHgX59pBheDjIkeXmc1d7Z5y0Q/QMSAS1qW47Ju602rIhKEldsHktIJbjKc8eZRRxURqrsw
/jDgUzAG/5a2QJtxGbvuOCIq90GyN5NUB52YnKgyKoxl56NilFzALJPqk2Qbtx3lWTP154ZLnF83
DxZkYNe6seJ1fyCxkVaifCqBxZQOMnuFSX3LIuadGbUfwPaHUuAP7MtpLItUzzioNWQHnbsiRZLm
RzsxMk/UWh4barcIGjwz16CMn7Q+WeOKI0p+n/G3q5hbeQxqS8IAShDyKis6thY3OL0+NNPd5h3w
DRINmdKxyqCsTLi4B2kCtfS2w6RfgC3t8N95kPxouBgJnbD4h8asMq+V1Zh8WO2rhmShrVjUiMHY
60X3I/q9Z3wGPWzai+bO6nBjU9QaPvFF+krgaJSc8GiWslJDXwRVkaGFl+zVFmm9dZIJNNlgJrlp
9XW4cJTPtL5pJK3RB/ANqD8oyMP2R+0FLFaGx5xCXAZiLufmB6FzpTgrU2GAz2SMQGVzVg7Kl6Kt
Gh055GNUwZMNkNVdSHQZx7WZv0TayeCNFea6JXBtKouKp159tVoOEe9oDDQq4vHkel8uh70wKrxA
tBnc6iw08qBBBrYuIroIf1ADw4vdQoeDw1YfderGGx89yTmGZKt5rc0KCzgWWoQlhibOgxieO/gv
6tvgYVGrXnOzPluovnJ93Hrhm5bnG850+huYe4m2xo7Z/PgaO5ddIoPKZbTT3ejQTrlebtp8hxhT
6lzMDajqhYOvqn1SNPfcJNc6Trl8wYZCjQXaouFWQQzuQ4idu1uV6nnABBmL2Yg6HJNycpbVsjK2
IftGEWCPU1ClI4DiXuC+o0dB3PxD1hCxy9BRarwqdhChCdz46jIFbOcsOoRP0aL1X4Hwc8ivfORK
bLvSuzv5BVfKstMhtyAl9+G8+DGbhvveAY+uJO78KtjW3nOcIVFmWzEye5NoT1Za4s3MZiG2hzJ1
n2QJLKlV1nmGnIozjLRL7pmvgXU0EETX+CRyax3pG/ozrnvr5YeIDyUw6LHjQCLUllG0H4I1nJo5
uLtShJ0tKjwpSBGt1oz0aXCRmXjThq30PyZ/K3b13SDm0mg3qrUWyq1jiuRD2tHou0YZ5aDEIpAu
aqaaObUuMoXtkP60vgPTo0DTAvySi5+KLtGbh4zpcYRhyY8IVqHX0FKjEr9mxDtHAKIekIzGCMlo
npg9OT/RsvbAfznzbCjmYcueopyl/dk1NoDZacEdx37hd0Au0ozOCndVwpbjuxfcA+VHgfQXEhzq
nMjsNepvt3wOvHMzvVGch1q1SiYZCJRq3IefrbOpnKMY6VwhoyGGI0VjY+OfVft9GPyUBa6qTVbs
3b7gjdoMbOwGoUIYRAPKH33g5r8aQh9Z4cYN3UWLWitqjHdEE+RNfQuEgsgpxcrV0zWYW3gi6CJ7
by2G71p4u7FOL6EHKkcLuxct65BYdMskIgizpBVGsGpFduMaKzHmXiyL8mvM1yaxc4NX73XOSjXE
IYXuB1gW085oD7myJDcaCXTlfzXxcxI/uf6Xm09Mb4LDD11ovNDI3aVF/BJRZziTH6dFIGq+esM1
LJ7T8urXhLa9DXpG5sq4iFWKXsNd0hMckX3pDkYTLG4lzHlNfUsGotrYZQ2hL5oJLaXzd2XveYL3
NlYXORsOIy5gYSA3JjSXkuW0hCaFZXCjj/pg66hyJ7wBQuwSoZnRAChAFxH43R5M9S6uNoRZ4fQW
zsXtwDiOG43EoXKwjybVmeqjUY2rU+Sn/KqPPezhhPmd2n/G9lEP3mufZdY8gVxG8f3equ+Vny+L
Bukr4m9h+o8jt7K6KGdCc+huPhr2W0eqg6LyqGnFPmoGe8Ey0s9hTgtjntGTOLIL9ClyhqWG3dBZ
oZsqDeZsZ2KUDAu4DuKg9yh/EvZMgSAr5jigLNq4ZHznsMbYPAyAQ1ASzFn84RcvlfXF4DpAtEO0
lb5zuiOJD4V7RQ/uEWyJxjQx98HEVtqHrMp8XKNW41CbGfFMtDfV3Ou0Jt33WN2l0R49BK+Q38Kh
rl4bc1vXt9F6BC4p0+NEFyUSTGT3AAiBerdbuiZn/FO59TGk1zg6GYAs2NjYC5WXIFtxchpTiOJZ
l0+mBndiy6tB9lOgL91olZPgO+qI/PZ2sZb2RkXDkvSLWN593hH1CUUfCZ/41YHCBNZHOWwqL0On
sSJmguAFVWxx/HrI73x/mTG9pk73kUjCyYhfAUPGxi2GG1BalwGvpr5ya8rLeYELU2MbyVhD+WDM
u+pFlOSrbXJsuiT2dO6raFZucWzFs+jOEY3D8Vz5yypB96lCz12l5rcu7nG8sWE4cQ8zvlnZgnmj
IM2LrazuClRGc4T6hJVwzbn2WO+RyFZc8g8K7HzymuUJ23/2xEfCYsqHBw0dbEFDkxCBnPVtLGQP
22shU6jYmEIPNiwgNtj+gEDLRZrESV0fwVG4HOega6i5yFSHttxJ4KOvjb4etHlKHmC3qfsfP1gQ
kBraXH+1cG47d9O08Nfda3frJZSR+NtWtSQlciUaDiUibV9MgIhnKz/wIg35vuI8hxWv8wlzv6JM
ISp5yy1cKOCPN2zQymsIyiRTvtxuYYxHt3xThzt3PK5FjSCJZGf2Vzy1rnFso7VFpzvaVuHcGy+V
Cvbhgy4+h3r/1o1XTTyJYDsRJFJS398Q1cbxyv1uWEmA/zCK4HIDea+1d2rTwd7YFbPKSxVubU1B
vsd5CKCM293Sdein34iqq0gSouoQBhd/EE8L7QvRjBu9eu1zFk+zw50OIamNX2ALxj4H8ZoZ22Bc
objl9boc9mPzUnK39pd2Bnv7j+4xTwrnXjcfUY8izxQm/PCbA+vO3UvQkXJZQH+aG+g7CW8gxUhG
I3hxmPqQDV55wbsaFpy3I6/MbMAaTVOSC+DAHmcfAjB/b2o3C/UorbZoFdpPXnG1gyVMQVVb5wPe
ioWCmD3dqvoFJFllUV1DAddX0IjliAj1oXmWck68zRDAA43WOthSLWKcQ2CReUk6MghoJcXgUfSZ
jSqfXSVGV9zPIsq1Nj/GwwY/X5vs3IFMpYU2oLabDeUGMJlhH0UC3oj50Hgqp5td9GrjckRu3fdX
dVxxecp1TMt/RHZ2YEwxhMfPblYsDO3RyeaUZiauwLi+6OkqMC6mTbbxIlG2aUcPwNtV8sukBm7f
iU/m2/qoxUtIBGC1o2jNnHuf/SFl1WMiwclH4HEBeuNq0e41GNtJAB4GQ+KLFT6XLQUJd8wTPeCC
7HEVBg/Xg7bfsZejuJhKUVW5cM+3zUNePGfpQXgnJT66fsyN7iumxKZ7FVrrIp8uCw8p4ZzKmQLd
D76lu3Ji4gHWIe+Q8oRsvTbDudbRGfb2ob0I0dvX3SvzKSwec7Z6QuXguZJgazYTH2YEASkqZVEY
ry03umEBUkvYW0/y/qPdmAVMSCLcJ92ODh29vqTcJJNgnlPA/1aLq49kOnkBvGYPcxv0ClRkmtAR
6IAFbwClBemBock/LI6i3trN3Gu42a/9DmxG/sCYDjwIoSXcIJdKvsqB5lHlofRK1oX7angspYXk
9o6mkh67uve0lUBAzm1Zrhz7QQeC/1mKY6YOD6BkwCmX9w5sCBKCs8NlyFoi7+/iXW+vGb+VdCnx
Ecbbrlr05UsafznISrkU9KgZl76z5Ryf0weFhWAOFymffAAnw42KUrMRZN0AYpGaQiqmKjaB89xj
HNX3RveOAceky40Ii1U4Q9rLhpVEh467ZZBtTf3JdJ6GDE30Fk1kq7xpcm8EzzK7cnIkwTrkF+Ls
KA9O+yGIsIJt1TfrXDlVwckoLkW+Q70PvLavZ1OtVs5KiiKrmfnNNUD2bpvbUNJAmiXWwSq3uXWw
nfJBt3ZpcjOipcYJhnOc9iTuUntNHvRDo56wz1KUyWhrcIyPCLAlenLyfQFLOWdpftYhO/d5yg+2
8e0Nx04+WXLRT97g5KMEhWvsRqhlycrlYiFvbX+16UX2lyHGeLe2kZR3C9KsNZZMmb7ZxryiFVmv
ePiyIBmKS3P3mdHZovbuP+KEkM67lr7nwVcwvFGJF8kxmxbvHmdVCZU7IVUZ6Kdcu+pGqyBJsjsZ
y6HcyuK1G+aq/pHkhCPGy6p6CYItE6XM3IT2DsjX5Jl016PGQIjuJcFdeBipbHDQttx2zDfXg7M8
F+PN0K4uVhKN92UdwOvGr+prH66+mvLiulWn4PPdMuLrlTe4YQCs+Imc/FaZu9Z8tJT74H9W0X4S
kpICVa9K7WjpSzKJXHOLgmFkzKZsDf5rcxzFXO9XXEXKj9LHNriSBl/wHHP8eMLTD+qkYW6ET0rt
rrXxmFhLzF2M8NFhL53svW02obMZEnrbb4xhKH5q61hqt8w86NVRpYEP2yTwnljqxLro7DIpY/Q0
fSTJXO2x4k6E6SB/aJt1VryICe7NWtC8NyQIvn/s6PvE2bxOBG2LVV9hNU4wZ2py47D+zWqe9pL7
/6rMGC7nq5G1F5uMj2emezflqVO3HR9ijdsY3ZrT3clYS/rnyFnK9sUzdqn10ajPot9Z2Tux43PP
6cCGzkZz1fYn6XqA958z84f9gLJdtLSVcGcM14a7taWeTJPS4qa2xdbou4ULGyalZiYyqH/Wlb3u
TByumfLqdVQkG097ruqPxLv6VP6AdovkGiXQF15qIFJkiKFJc2DpCxD4BK4YBDcS60tsOrs/wmTa
OG7+XHE3HyBqr6Oca/i6hjyW0YCsyRIFS7Bwup0Eaz7eRlwWmVw2Ond3VAS5iUthXRtUE9NMhLU0
sPkILiLtlr53q9+zEHQTjCeCJWnNg61I50UFMwZpI0+kMDY07qYxdoX2GAmzbUFsBfOwq+yANvCq
qb/j8BF1BloVy3/APO+OjFjXubnR1VUYb9yaqM/nMTrjBI1x7eXh0cs/5bhOML83/kfT/2gjPIVi
lmv7vHji/jHSyawF4QIP49Td2yBxj4n1DXYJSVbgPfQVAVemtgCy4UAcz11u1ycQhJyLnXEkKbXF
iJzvu/giW6Dm8wlBx3RVpfjVy0ebwXRIOhIKh3kfoRqfMXaPuqVCByLPTnWw9RGQQ8yDIamgl2Nd
cU+pVgFZtFAm/XVKCoO5YHICoA8MwtZqjp7gBFq53tpEkAX3oD/zK1k4ROnwldUtNL6ChCNk3qhz
jXg37V55l659J2dwIbnok1aVFZckWWbYEPv8J2TSbikrD+ZvR3MZg1t4597ARXhksO3vquxsN2fP
22beyoFpZxDz2P4fZ+e1HDeWbdtf6ajniz7YADbMjdP9IKZPkklPSi8IOsG7DY+vvwPqvl1kSiLP
qacKFclEwm2z1pxjLubw8PyuoMI6yxAd3CfwjSwL5iCDeXJf8fA7q8reKxfUA5jbddwtKXFMtfWF
iEvcwooVULbTy3XuLmEGwooCDoydEsvQt0qCDNll6sbjWfTdL/PVaka0l8MXis6lOGvbezLArkEg
IR9ZmtUN9hvijWgQ3xnGo6S4Z9409o4pcyZuaLS68BKytuMRPVDyD6M10hluRqBvzXov7Y0mXycU
AzzuwZcg3eEszMe9TSRcvsnyPZgyRQ6T84SnDlMQlX2XZepQj7iZWfAsPSBpULR6eWkStFL0tEVO
muCihLAh0PpsMN9Jl6CQjVXsG3Ob03IseCDBdDp0d1x1biEFndsgiXuGUMgCcZSnt0a3IqT1S21/
j8hJHoj6BSWjnVpWdZIbO8M9U2Ijqfn1Kz0/UKApmShbRqbc3CMdVbX5NQYXpKOT9a8sau15dAvt
ICs2gSlXxsSG+RAFlyEVaWDBRbhPsPBpDNL4iyhZEpJVFDvCejEHLUCzuzXcOfLSFwLZCp74jr1U
eeGzBiUyvd2lDl4+rI7WlmhdMgG/BPK6BeXvlDvwgbPbnTpMH5NkCvaHqmjpnukZO/XXruX3vrrs
Y/PmNoeuXiC6qPR95jNsMNngjgpoiOVBRdmgXXjhd13c+tO5pT8k5IA4RHOnbgg2zl0UUbgUQYsD
/rqNrkVLjBygfxW/thXG5ICQ7rY7DylRqNxd80hMCdx4QBFOBeb7zCSkpMJCslDj7WgeVHBVGGt2
aXF1x2Otu49Bu5PzFp7+Prvi4InYxZPAZoRrS1be6MM0pi3/PqgvdONqkA+mcdk2Ae2wCUt0vNBq
BsvpgH8fLHMefQuowfnafqp425sAv7V51kcPTXVG8rJqrhOxr6LvjXPVgDJ26boQSGy/Ujj5MdFh
V4cPw0xDRrgNuBbeo17cBOosrV8q75EhYiQRBoAmRlaLJuwt9SNz4oD5qoRXat4Q80OCRzS+lpA8
xWmssPKUbHccEHuSSZ+y0CFip16atFZfWWhgf1g4xndy6XK43UA9vkCjgJGGNWmZWAeBfDtsydqU
r0Xnk5ntXTqmfV2MW90Oz5PCWpfNrjcgNKTMI3qA5ahiNRN5WXebkRXK7MFtfM58gdG47KBvjE37
NNo+ChKFPPNUhAFkVaNn0WjPbVm3BjdVFAWhdFIEOmS8yiY1Ju2T7sLVOvRSo/CKneo6e9+yz2hn
r3q6Nr0LkqSIekxNHkeLsJacxoykrm6ekEJIdYsNvlNVrwAR2x32LyaxBt05eCGLNAZYMZDMbkhW
po0fjYshNi3mrsJBrNOsBns8t0qqpPmhNtZ6eKvRoMvzmbly4nrpUrKjdyJ7o6e0JuT3NH0O0dyn
2EriL24K/wNklhnRaCNJy2spPTXok1IKZRiLFnYN2E5DUWMi23kanP3IWCmUtzdbV2d/hFkN27jW
yiUsrpYiWSAoNtKDpjEsR7S2AAtTztJ1732cEzL2NnH0HGn1hqd0mU1EsnOymL/YfJPMV6wKUz41
Ecun4NwpaO2Yzabx72i05Sf/BwMyej0H7b6ALBEClZDL7nKqHz1t430mlxazUvO9TPa9LORIjhMS
x6WnPvVvN9aGZW6MDX47+HBhYgIIGeHxlFFtPTgab0w6hOy8YgV0wqjLeoPJebb6N0KdfSxX+Vm7
y5dybQeQlG7jIzqSl3qek7skAbqLrkZy15leTT5MXq7pGMtPdMpHhhn04hzKM6kMOdLCozNre9/o
lC3iLpLSKrRFELmsFbxGIxSl7L99fEJilvMcX2bUPrpu6g6yaP3oMoNxmRCHl9qis/Gar9oq14IT
pWVtsh4sEV4pWnSXDoLpU1un0Uw0dr7QszR48pzI+ES++4ura+mWZxjSMD1HOrOF680ph3iao6pE
eoRex4MhOU3QU8ioSy1L//LJeXu/kB29O9iRzkkHLOa5zZxdNFD3F51H/ExgEvM2EMX47GCGjduM
WCZYNkXTvNajItM0OO1Se2lDYfE7i5XVQIeTnqmjnA18y3NCU2e/I+NkGxMq0PXARPKA4KUmXchA
7tyMtServgnoa/YsqEtNsoXl+2zbVJd9SfxUQDxp0j3bLO+iJlrLoFjb1B68TK16vQD7CkUMdqyA
iKeZN0RZUto9VzFfHFV93c5FKCwvAZVXxQbegCgC2cuuQC/fJLJigd6vO7FtmI1n22isHqAj8ebj
dCNOSc8Ac9I4jOD91QTh5J69zo2zTs2xnvc6Ws2YLWZYR6she3AwCFhDfZKww7TpMU0SLQrLyhKF
SfxslXKZER4nRLzX6P3ZZCeYw0XkhWeuTpGLpbztUUGQFrYcOCj40hfw+gCqsEujyeqi/opcbdn6
r6avL4cMvShlXmqqUC7oIRVwhEBFNwwQA6WbUn2zwmFeWlHXGNi07iU9KkMixWkOBjDhpV5jM0T2
3zsAORRyRwP2VzajLmnfwYakBKKSivISTSDTXAas/4Yoe0HZtTScU53Yd31SdwVg5C+aDsQXIN+c
RmACVwnYqYjePldMX2w6s8u8Gg6GGLlFyZyGkwEJIA75ZopIUnvMO28jVQ9TJTutdQrpFC591XOa
zkWG4qVJm8e0FXO3fqG6eAm5IGxB/XCPDdZoTdae68150zcoxtAD8uaG2GryB/y+C6ONlkhmV4JL
ZbrGKqYqnbJmAEgHu5FEGnGVqo3GI5jQRixKVvazmZ/wiE9er1+MXugHXZTBGH9dXRxJF1lhdW5U
MlCq0nfZfcdk5yqMlnDVAGg0k2hYh8NGruSoXyU5TIWuAQopLXT3uIaSlTcG9aZ0rOTu42/muL8a
ZfCAStuUqDXwoL0fZTT2pwXdOtJNY7ltfdoBnXlqD6h17pCAwqBAsXRpUHogAE+z0HgM2MzNkpRP
VPqgU1I4y+CliWaoxMah9VvPXRUTD3CF5vVeM+50Y+uXwCrGE09tw6jeGIRY5AqAwJPOonAanzwS
qFFCiTxbEwJGfhLM4zn80p8vEnEVmJAR12s7Kr8BVnHWY2ysSfSV+XlBpASKw5r/dt22gwyRE+/Q
5Poq4JPIVWf59qQ1bC/SRdPZK0fRqqD6LeuDJpwVSw0fbKlJISRB0DOzOJwZlNXqO4rQzQDICIZ1
jjxR6quZg1/OPugIRTbNjwrAWCHbkz6kihYh9qmGCzTnXfqk/Ln7mi86Rf+3vRgL/AUpMpPg0h1P
zY6c9wnyAL+UzgkTWPBi/CFFuRdwGvAOlUO4c4Bi9ZZ50tcoFWa8sg+X/UtYQGw34aZ61NC2YlwT
u2nKK+ziVN6vHXxCIdu14Gs5eMuquq6cQ03iStR/twFjF7RbTf+bm5V7DeFfGVq3seXQa4VFY5ub
lgLwkJ8BMwxNutNkBWTWU2ywK4G7lBfefm7VQlMP8LFTeCBF58zoV8VwqQ3OpmzvXPiogRwWub4h
gSSj0e0IwFDOtqvOFI4ihDEsD1w6ozSMJqDsi8DeaxIvNH7B0JzryKNnL0zxEnrseKfgIqehUrS3
YR6wa7VQVrMBRk3ewk/GinUZVt8Sdoypc15oe5Fs2vCbBRTHKVjDut9qyl2WLra1dK7C/KocR2hY
OUZTf1vWh7JUt9wRP3vQ0mXuXvZes3e9leKKux0yIfvCRxfk0cVyTr3XFJhjkQD2CpekSm9KBHqM
woHEeo5loB2u5kjhEl0NggwLljyKMhd1SUOTkL0Z7QHvKjbYho8HD51njbPKtW8boobx2JqsQRHh
VbvSpkbZDxXkPgJ6i4H8SS2RNFvJCxm4x3a4b3WB0jnY2khk7B6snTk3htLvmKFPMvsqtdGE4rBR
CPmEWFlUsP30q+FsLQNXDEWdTSOIJiP3JR0lbzLvS3yAhs7z9iUzrzHM6MF3ly4ww47ZmSiPrrzp
K0WyiaZVy3bF1Rc65lQiqUz5YlovZGJvbeDm7Hmh2X8BWfIlAlonaJO6vf/g1fXCMqNVrAjKpC7X
SuZ+WEuKMQBbiL2vU6x08G17tY2cTURWuc76wa2QE7rEkVFtcUFV+4wp9x1lghhBcCoOZf5CwPQJ
mRJqXAboItGPhPFABCuy14uB4FWJ+SZPUIZ4s+qUXU95M1TXGduMwfjaZhj/WlwAwj8o8OM51WLJ
0yrhl0GyDdBNyuRx0i8s8sd8EyR6iwcBAuCq7h+xlXT1QXRIh2hBjQtFDkFB+SivKZTnzFIPBUI+
wZJIQ2uT4V52945/6OurOZJdUMKY1U+BBVOlYxcMRDuyF4nU10b5pNyEEEOxmL0zns9zRQs4zL4m
yYWB7Aw1Ix6WZhNWsOQUQVw0PgCYEjyqZ/TWzVOML33n0gn86uTPAKI0a0tIRwJgK0DOVtHFUNAW
QCQw28p2HxjJHFb/RWmPFooDNeyZkIDC4VvVqf2HtyYWEU2chNnawpTcnI8I0gsHHbj+OIongcDY
a8+S6DTPd2LAb4u80eDBFbtUSzcqq6gKw6aYrG04IDysxlUinNtoUOepuJkhojAwl2StIP2lwjMC
MLFQIMLnMQIw+IZC4Pu9pgAE4RgJ6qpMziXiMNydFE96Xj8kI6hkOJ1APzdtuC/qJgRe3LGUS9d5
vzdsepQT8VCrkCJ94KDhQhnQpcu4fRljeiuYTncQZclMGgIKDZRW6Rq56zBfD8DKLctGtb7NtK0V
nGvTbYlGPLKuCCr0UUBROccuZm7DFoLWiIiqOFXVVlEcG+3wLEUT0qEx0MoA4fPXeEg3GF7q9guB
x9TrYHEQdb+SRoAx21iKCsgvLB3rtkTbFOb09eHc4lfL+7OJfKog3TjYRrkVdnlO6g7bb9TrdLer
jhS8lixoF/Fc/JwRERSxprB8RO10u9P4RQ/3BdWmDLcq9qFFGUT0CHHJUclv4oMPlUODqGIEz13X
7CL1ENPKcue1KHKtmXiVPruhsbFYJafUUmKB42giZRdBXIJHCYgA7+wVK5MBgkdhUwEskVJf4rQ+
ITNiNfcQJstDX2rMjEOmoZOAfcVYMKvB3BQxsysiHJ0qKanbxS5or2qaFzrGvrJ5rarb0CBvJHw1
Am/jTorawFeR3YNn1vTvfXnR2xdN8iDAvrQtyXfAYfEG0S4IZsQmsrqIuB6/O+n88zDcCpIAg37H
FIeaaMiWXX1N4XikEAOdJ+J+Wbp52Xrl2jGfE0XrQiCfAXgW7yIWYqokICC570BihD4iIJ4AW6nb
UYQneXXfdbcm13syPcQEJGFUmzb4brn7yP9OCEOWPoaAYieYwq1gootvAxbKzeyg55nEiJk4NMpb
RFPiMjQExM+rosDlj5gszcgdnQ0+pGsVmmTyfRR04fH8LFP/QlB2rymqp+V5zR0xkCLA7vWjea1x
GhZkKkVUqCJyNkEadWbENoc+AYEimp5ulbhOoY37GNcGGM89FGh84s1AsHlGgs68t7GMHSHlXxJ9
X7P+wZFoDWIXxtjX7RsPpeoctGCOrF8NHmKZDYtJu8/0lmgYNRskeSDoBZY7WxaQBkLAThTr8jsA
2YROAAcdr9pWx0d02spnLyZZFs8lQRMieYJ+W9cd79R+Gm8QwgJ9PtfTGJNFs0eqtR1DF7wXCSIi
2laJ9uR3EWN1/9gX3YvRn+YucCzrBd1bhjQ/YKntUk4UZxETwjBuAT5h/kL/FCqynx33qafFg1tz
Ob18vLb+2W6Mp9nUbWxDns6y/8hanXXdVDl6xcLOTigJxcK9qIO05qLm8WmkJgLeAlFsilIzP6G7
/GxawrtlzAUjXXdc0zzabnR+W8F2glYxqh4Bh86EJ0P0aVJ56aaITXv18Zn+vL3heAjkKFM4hmlb
x3sIPHVBnQHPyJlJ8AbpNlXjnMHs48MY+i8PxE7FcmxKQI48KjhRoo+tjlQZgq5Z6NvTriTiUg/x
DzvuHlUV5ly5SSL/uUnDjR2Pd3Zw6aXd18CmbyU1cW7q1cIK5uD2DitU8GIaEvBfTV2C+mXfNped
dK/KqMNYR/3VskYkjyAeTeXAcqyeamS6SV2cDQTRBm160NAodGxPagAKXlAuc20muWYnuWyeo5AX
OGjXIZktrkOATj5RTu6IOEYBrdFRF4A8tUy7QQS6UT3/Vf1AMCndoWDuYl01BVrj7qFp6bdkvv2U
J7SnmGUmO9oAd7YBypFQOQ3Rc0i7nSuB2TFkXks39WDdmRFLfJtMwPQCLuramGbar3ORl80ha84p
aKvA3yVuvGUa29Rdv20RhBeWBWZ9TFYOXt8phlOUGLQz2vPOGK5hxt7XNQS+yWMlOwLXRzbQTO3e
sWPqCcmLW+E562ZEQOpN60pPzzNWdRVZ04kscD2ya5L0PKGP1erVN9JFSjHYAOXUMXj73kUMv9Ug
jMfRtS9afScxZhl6Cq5slVR3YeU8+RN9/DRZ2DS6R3bqmb8phfbNEvGGmKmbEBObnyC67SGK9N6p
Ug9+++SgYQYpstaDs0LDOwXtDBf3hH/HZ+60SZ8kjWhlJ8l1S1OdUSb8nmb2Pgu4EqR49+Gz7tKh
8zYkSJ1GbDBLYny04n6Kk+coVehpN4VW7Xvx7Mc0U2p9Y+TRpUYTtXS6pfK2Dfe6rV9H4nP7ed2H
BFE5t/SQNhO1j9o08E7YwEIeMpDHZt6eyPI2aO77xKEli47EBi2HCsdrna+tg3OnBFGboq/NjfIB
C9W+4iHzKKklGYw47eHjd+7nuiCv9ps3bn4j3xQho6DrnDqq0ZHNaWWCfdyFrlf2XdcNyCl6jJrn
ESyPcfnxYa2fBk8HECkpVz+GlJnW8f64eVcAEOgjE8pGE1zqKabkICrqrcbu7DAlUb/o4oILOrAn
9z1UFqalgI4VaWus27x14pMx1LottVwyFBPT2niDWzxMUSv3hdHEd44R5vcySu3XvChSqgWWDrtg
7Nl2nTSOLa5KdyQsz9KH/WD2zZWWUXwo2hxzVdE2zC1aG4JRdsisahOr25dlO+3doipvw7Boz9K2
YZ9USnXRwGx7ZSyY/AWlBNrpbl6hpzIzfeNqDUg6QCjlZd2WHkrYNH/xR5V9UqYng4+r9b6sbYHP
EkAgTDAb3nFZu6i1oa1a6nQt5WxItLPL5qSlH2xp7XYsInrsAxGblwObKxCVY0NgCz1QhxUF+p62
eo7RpPnoOjQsgQ0W5YwuDQoioT2N6K1Y07rqgMbkJCFqvkQ/39L+nZ3pJLz3Kbuy8xiFlIuFXGAK
N0mF9IjKZUp6lK26M8dpT6LpCUM7MLjvkpdjPFUWUu9XLcCQVpN45COGI7051K4qJEiSfVTZNycZ
uZZDSLsqrk/ysV7m+b4y7FmP646PXndvwkdUFqPJAErRvDAJSiaz2KHzVpCkrDo6KcmVb3TA6uir
mvxv4Lk4a8LvBs6qmhqjZ0eUBwjnc5cu20RyFMEqCxJKghGR0qrxT0tN2zsVjUBUQNbULYoJ9l2H
xSR6TRrcRTihtJfYYKzFrAgf/1LXzobwPqra00nCi8QO5xr8AFktZIs03Dat2isH+wXlcsf01o4H
lUA8D9pDzlJKo1Li59oNRZiFRWU+BkiPTDDNi0ULerakTBcZ3TpMSRtlldOVlE6pinfqZaqNqyKj
6OqBUlUnU9hv/NY+QcSPrSncZ/DQ6wqxBoqUOWwgr28d8a1qXkrKZp3N82Jc51SQigRDhH1bwySc
Crlkx2vy8IgBjh36CUmerWugqoyod18j2D4J6/PCu6W2klYX8VzbwdE0UvU+s8Nda1S40NTCoMLe
+f1ZPZ7XzneN6rKpk6O6icjt1Kul433Dl5FhVQhd9nsMoBpleo8p0CSnJqPg6M8wjuLOq8AL5wEB
3Y+maa074t7zZlh0EnwwPFkb8TgSMxtxpNeOW4aAczzYrP2TyxGhogTEWZ918RobUVhcEnt14lbf
ZIvbbNIYG8TZHGWtvikcs8pd0+3Q7JXsr/VqF7H7iHZ+jsT8fHSeKUH2FgbD6cLXNrolvtFTPBOq
XNWM212FpmYWTaOXN1pcBrfORPpn19AYrUixYFfmBeYZkMRdO3nn1vg9pw7Zl/mhtR5Gda1N7J8G
ib84PrNR3NTOVxmQAp1jhpqD/mis4rKlK0JFqm0AiZB9YJcCDQE6ObhbuQtza2OZUNTZ1tROetZG
qN3CFAAX9mkqah+P5cavVm2gnkAVMqKbPzXV8iAzVJt1EHCo6lgoYBk5QitWp2Pv9zcCxsoGKZl3
luQzxsuY6cCJ0a5aW2h4WYz+xMoc3vfS61d1IqqzYrTjR4ZnVpmjHx+sUW+ZQ5tkBIA8SjZgY9kR
vNRZ7q4cOvnZ1PSLsVQajmPrngGuyD7qlE1aMRn0W0H3yaFeFlPHvjHAsPXxRftFJ9KiIk9f1QU9
oLv2XLd/M/E6bhkb3gig0eY5oWfjmLcDmrKNFxVQLTLThezepMuqscDueLi+h1i1F5Wp5OXH3+RX
mwnaBpZ0afOawOref5G46eoWIJRDMlWcXfZV2hJvm4EOs3WfubBoP9lMGD+3ui3z7QGPlhwDG0/X
SyZnkbDS4rZLuU6tSTtJ6Uyc6X7D2ixDVqVXyNedsZdYG3VkKhnE1XZGBOREbiJJg0tUli7corJG
Qq40AlfqOVix1ptFHIlm9nYXp8BstbvKmsQnZ/Grq+a6IJdc4Zg0ZI+uGm3xUkMr4S1szWHN2zl8
w3nnAq8nT1FSw3n95Ig/N3JsUB0EDwqTeQye1vv7xIWQBQoPOrhkIVJrIBHiJG9qyq2N0u//t8+E
a1qGwenBy7TtH7fwzcOpE2USUKqZaciEl5bSjBDNl3N7UyG0rGzzs778T5cTHqVhWES0WCxfdPfo
5LqO2J7eZLqptbTHMx9W8swoY/2iH8Pkq6l8y0UZjOQGE4gWACQwB6ptY2TsojTpgJvpyFpTr3e/
EkPNukfItIKoSBfhE8bYT+tlRwpcvbbNNxUOV+j9XTBzz+ysmP5X7fvZFVtO48oPxvFK2iW+ZSq8
Z9qgaS8f3w5xRHP1BEcFWulCPnFmlcTRUT2pV1HDo7hsspB8YpVoz0UOtHWZGbqHTZE0U4NNyrot
NLAFheE/m4EU5x9/i5/vkQQla5k2CWus+4/JJVomm7ooWbIbtq+dAawzUJhpV3D+yD2sCvGJIuTX
h3NcfZ5U2Kcf1QLKsnLQlU1iaTXFuvLTaNfb0bCkJEKcrtCWH5/cj5rJuyW0w9kJF2Sr5Fk07SM1
RjpzhakoGEh/h45lkZorusJRD9KFXdD1tU1LvhhYp0aGhhDUGZqeVd04dS1yzdzY5rGnnqWXs5uh
8k3l1e6QCeRVGZ0E+D1XgAC9K2WPmYYrOWwOo0kvUamM7k2H98GebIlt2dcpo2fR06QIagzjPsUT
Ai2F2TtfEow7LY3A5RMcsCkkYBaZCSRs6m6HvvHucHY2ycnH1+Xn0ZrrYjMUgApydEHV6f0DXxNk
S4shsJfRlKFMaipK1mxvRvOlJ5/5UvQe/tZqpO2lMolBAb8mMroaH7VXj1VNA7X36fsFAwHBBltb
kaTVk9XN8ukiLmYpqEYwHrvmJt0FhcguRWmWROY1oWUQM1Egef34jN4/V65lMeFaUkLMo3PFUHr0
XGl61QauYr4LJC4LbapW2Vg060T5iO80ipgfH+794ujnwx3NdmWohhawOoHVxGlfiUy3d03mR1//
90eRHoIsm4nccuXRdARZ3GOPAjNBK1z8sfRUKDk3zicvyRHW+F8n4wAcREJC8c52jq7dkLpu1yXQ
g0s37TaaEz1x92lJZRTK+8KvNlnJ28nRzxE8skSTaDWqQMvWCuIlXBI2hikP0ydCql/cUWmh5zIh
XkNkP+Y+ikAAmq86ermEq97aKeAVEl5jQVAGOXRsQDznkx23mJ/6P0eLHxcCmRqdeEvY0Jyso+td
tCghgPmhDQz96SmbS3xh6DzZmqyvY4vWcDnkyA3qxlrHwxQvEuHFC9IrUAZrnbr9+Ob/+ttIiik0
MXTXco++jR1FVLMMDJPU9vMlyVbWSdDg1tJT1PaNSAghH3RPHESsA0Gr3NpcCoKAKwIgYUpU1Fw/
GTXeV3f+fXk8JgrpCBa4P9Rob9YPg9PXviold4Q9GH2W+BvL/v5+1FlNRKbrL1OnlYvGDZJPXm4h
56nw7Z2hdgz9FboW0FHkhPpRYSlunF4wkdrLoVMRymhSsPSqds9LU+ZLmEjNSRV70bIYEzLSxpRQ
GE9XxramGEpLjQLeYxIOZCqVJZTDKcTkKxLXRB0Ndv52KuvybrTt4cWXjX7aOqa2coYeWx4R7fY5
jX2USAquDx0vyoGNZzeHZnTMvWg6A4cK9VNXp4IZYlFckVvUnzPvt19R/XvovYp65wZ0RK0kFptK
w/yYJUaCQJ2qJfGOYuUKGa8MEh1K7FzwH5NRxzTZsRKOnYbd6tTE+Mcri3UadB2aAygbUsiLcOm9
+0JNpJjYeXDnakZ5R/E9vqXTV61l3k98jFJlfR4JIAtaJbStmQ3tfhJKDRvPc+cMD6kGnanOd4F+
jL5DisY4XthV1WyAWsXhJmZyo72ue/m6y8vhIQnMehPEqNtT0CUIWAzf2g+5it11qpPZE0UOM4Vw
eCPWyQBOdKpb00LURd93a41TcJb6IbZfOikJu+pYPqjh2QwNtQWqEZGdYCgEXSAglIGiuc+dDLeu
oYwTPzaKu3b06MjpjkEMZiVwJmbGrL8rBsQXQ5tJ7Av+WCEyK0huLTpPp2ibpcSb+uhKYL2wXa/1
geigwIS1jDUnmEh8jKtkX8UmNcQ0GlcNlSQyMpN+A5Sx3VZG6F6plOpMESAvkO4gd7U7jkQveuS/
psFsMmZZQMsAkBo9veylTFv9m2/ERIJoDgkuaRH3aH5CuXYGUmRPQlNQXU/msINyatoDmZCEBvQB
+MIxV8geibrEjDNoNuy1yr8N0hSVdM/arEG8LoqG/Yjl3htkdTgn8RSKaq3Vnn+fxZFxHQ2F88lQ
fLStdZl82DhbNM91z5Mm68T3y4WoHbscXzICRKANHW1iZ+RiabEsQYj0DfRAn9aiPUrje2/51h26
Hwd5+kBoReEQzvjxyDi/7EeDge3anu5ZjEOGMI4WdVkC6CdRqHCSAHJmF2dd+UWCW7boc4/Tjgmu
OigI7Ye+b/GI1amPofvjr2AeTxVMx7olbUMKdolIj4+adX2sySioNG+Z+y78FG+nRUxKZDxjVc5Q
dumXUzKsk7GFROCsC48MbpirvkOg0A/1arH0IvytKQIrTK9lDJ+TlAvSHbC1UpKy7X2JoJEYVoYW
YjTwpXQFcY3Zl7lG6yBUYdX+r03Qfz0P/zd4LS7+dQXrf/43/34uylFFQdgc/fOfZ9GzKurie/Pf
85/959fe/9E/D+Vrft2o19fm7LE8/s13f8jn//v4i8fm8d0/AMBFzXjZvqrx6rVu0+bHQfim82/+
T3/4t9cfn3Izlq//+OOZSn4zfxo9hfyPf/9o+/KPP2YM5n+9/fh//+z8MePPCJjMH49//fWxbv7x
hzCtv7M1g3Bt2K6UlMP++Fv/Ov/EMf/OLAhaUpc2oCuKBX/8LS9UE/7jD8mPbP5SZ3+j09Hl4DXd
BX4i3L+DlBbsh+mC/vH/v9C7O/Pnnfpb3mYXRcRmnxN49wZoBuxKQg/0H/2XNzMwe4KMUoIXXFRq
1ktSJF8VfTN+srh9P9n++elHzzTbVV8NjRZc+B6gjDRv8ZQqhngVq3T15gr/+4T+JycwL/renEDS
yQG5snAPiZoSbNFE67W+VX4yXr1fOv55AvOJvfn0wDESW5aedSh9aL9gp88KMyY/0v4eWOJfb8u7
l+XtGfzuGEdDYZi1denogzzQ4vru2/UtZLkl64C7KR0/qdf87i4frccJSLWjyjLw+GjBpojG0z4R
i4+v/+++/TysvblCkzL7RGL9OWi6PkdsYlrsyuuArprw/U/0DL/7+kfr1r6wvdjpoFIOZgn+Om/c
geQ3erHVJyfxu+f0aPxXSWCLiv3+YZ5AzZzuvB9L2rLG88cX6TcnYM7zz5uLlPleWfsD179IgvYL
4Z4YOXX1mbz8d58+r7LffLqeaFppy95EXVhR1qld0AZQNj7+6u+X6v95A441JI5mjO4gUuOAceo5
FOkqI8jQbHNwjiipB29bwiH7+FC/O4+jV7kRCoS9nxuHIgSbGIXVQ9kbxurjD//NLTaP3uSinSgD
+iEfrjVAT2Hdom+cCly+MPT+2iHm83p7H2yWbgCbjQMOk00YRDezlBxl/yd34neX5+glLsdCpXnp
ZhfBhHA9RIezs4f8s5Hud59+9B5LM7X1xtTSCyJmkKdlOuTvKpPVX/zyR6+wNCsEBJ0KL4K2QiPt
FzbpcLrxFz/96P3VWj+XjkpRipshGsd+sonkrHpJmsPHt/Y3o9xx6YBqgsXiuanQStIcTIKdWzGD
6UMlQbRkf/EgR+9xS+opmZRhdajb4jGFARElxsoKJO4CL/lsvpyn3j+XvP95n42jKTmAhFbETeke
onwim282ypvjKgjMHVY3yNLik532b54n4+hlZlnVVEXplofIcPRbK4mgRiX+7ce34zcv87wgevum
tagZpZYN5QGpRI0iIFUEAyHrS+Kk+eyJ/TEy/OpKzWf25nWuzJ7FWpaVh0ZfWblaqMw71z2wbw7w
ZtWeddb4Lc++SkBjfkw8xOSAHnq1UbP6YQ81h+xRTElFjhf2BvgK4FQTwhb/aNtwRS13UeWrLL8F
dObGPnu/VW+HjxpEamJabeeqNz5ZXxztuf685UcDB1YDu2wHvzj0VXild+FDZ9AwxOUaDfqEyUru
LKjLQVADaitg5Zc5/ba/dqOORhWTGjnZ8rVzCAo08M7oQT2OQjgDKgs/eWt+96AdjSymX3WhPw5z
wMOwxTL16Pruzcff/ncffTSsmH1Idaqy7ENre+Fa1p63bnWSKz/+9N88xOJoUVCMplGZYjAOlWOc
2X56KorxLjA+swz/5suLo9EkpzljTHpcHGwnhGozUfm/V35Z/bXJ+tjK5vZpWqlKOIc+o+oRtReG
8P/ihTkaOnwryhENjs6hotFF3SQc7kJ2x8ukmpKXj6/97y7O0QBCHlPpm6p2D0Ezhf62i+JhfNFF
brmfdKd+d3PnA78ZPHSnCxSJnvmhMUiEpD4HQI4kR5CN+me6it8d4ui17osI8L8xGQcVOqs4UNuu
70+Tzrj8+BL9Zsr7UUx+cwZdb6ZhoFWgR43/x9mVNTmuMstfpAjtgldvvVrunp79RXHOnBm0Cwkh
IX79TU98caOHMVaEH+0HEFBVQJGVOQJuAhwVcUAzCiA3iVeig20VDNet27ZpF93Rk3R9SMV5Lgf8
HpRt1wdgmx/De5HiDlENhNYnd7inXXlfhNkbkLq3bXBmAjmTMM6RRckJwALkz8LcnekGEsXD2/XP
t8y/a/hvMFJwVeMN5VSKKHuKeNFCFgbk9hHS+C8z12LFkS3TZOadSOhNUe+W9BQK6J8Gyc4tqqdk
qleeQixrbAqLea2Iqrwe6GmA6vL3thjBlN0E1W03QxPQ2PgZztsB9hdS9Y+9333nfr6yvrZ5MTw4
AP4yBEULOQ3Dwp6JWjROAOX0BTlzub++xLa5MTy4ylEK3OqAnEoUf9M9leTMb4bT7Hi4rQNj+41c
PCYy7ka4OOcu+NHwzJZP8f1tjRveO0DGjPthSU4ZtO0EmaGCla3dOm0zY/huG+DpPUtEfOJ1BBB3
iwx+PtGvN3w4pFWMjTeseBUUo+uhJjYHU3kwAo3TQaLxttYNv9WgUF1md/JOdQ1mHyfXkABixUpQ
vmiU+HTj9B5MHnf8rPBP8TzMqHgdwVgdAEMoKIq+bvt+Y/dtc+UnkwclJ1bV44PUHRBXsWhfrrdu
G8D5/3e7SslkWA0RWg+y6UPcoOAKVe/3eD5aCTcXoyYmyPBaNwqBhSiRruj5+BJ0JO26/NldCKjw
QU90fQwXjRN9GG47TVFIO9bjWAgN7xi1zCP5AbHIZG0FbHNkeC2EcZQKmqg+CTZI8OLOYCmO2/al
mKAJfX0Iti4M33XZQmmDZ+ZTjUfHMkCNcU1B9wCS+uvt26bI8F+vr8CBEMb1iQHLechbSCzkmVh7
PvbPn/nX1SymJllBhqpYxyFJfeqXh/OD7QaXLjzC770Q1cdlCQo1/yFuQP3pP7hR2smHCaSpCj/U
8gwRWpBOApjrNvcJygxZUTw0Yi3NdHbES19meL9XelBQR7LgVAUupHSqfeWeJIoDOHTxpnpNbday
fMQIA07MoyQb0cu5Lq9LHgEVxpvCyp5qa9wIAB7xmwaosPqUjP1THeAx6qw+1egVD7WYBjl3+y4C
NLppxJiA6hJ70ifQOnqgSwFn7U12R86dvmu8IkPpDotfn1TYQr05CBc8kKJC+7bWDccXNalqqE9n
p0xxlHG4TnafNIqu7Kc20zHcPpGxt3hFoU9NghJOEvMWlQn0O81RISg5QAodHopXRnI2x0tmavo/
mNL8HrXTp2GCKh48LNoveNu862p/Rj0KCkUZ4w04bdjay69t2Y2IMHNvChUUSk94/IckF7jYAPyK
2p83rUxibOmUgMGxBmkLLitnxqJs/OiWYmVdLP6QGC4tGdDfrUCCwZ2BOe6qCA/1UEhO2VyJlT3X
QOj8L0UTo3zyT7uFnm5V6TmrTrwEUmAWn8a6/8+BwhWCloy/DHjz7DToMXuglZHZlDdOm+HqWsxe
XHKZnQBLRcUOabIm3rthw/P99XU5z/8FO8Mb5R/+6EZ6lkG2VCdfzj6wNWA5lz6ysh2eKXegn4a8
xSLiPXj0DlULPt/rvVoOAYkRBejSZzwM/fKEmskCtMH9oa3mryyX+Rbp1BUXshi0iXFzPFKBl0VW
p4VxqH6NEAiaxkitGJ2tdSMYuHmIqqPOSU5akOabjjo8TEVInc0rC2Nr3wgAQ5b5VYaCSRSBgjQA
FHmoL1/BAduaNjy96nu3d9VYnRipdzIPf6pMfLm+sJamz4/n78N7A7w3mz2hT2GNSiuUq2ylbNZy
lQaK+v+dMDYcPdcOuN0aUcIbPuPkADzti0YUURn4BfhxWdynWv5YTcvaxmK4vA9hTH8OsgzyVKjF
ByIJTKh9tJYcsrVueLZK1MSxB6qT54LWcS6ift8kfA1RaXFrE2deaN0qJEJRc9MG0Qv1KvAaQNkc
+fcJHGbDW1vXqBUbwIw7LlAJu774lv0xPg/13d4OyJsABiUuTgvHI7MPmYWq3CA+cpB+6CVYcYzL
2XLA941Nnuu66hkBI6wkunj2Izm/okig+1dOXgOe/AjVeTO4+eO78w4zBN3RK5y76yO0LJr5Rum5
spKTWJxUsf6oJCRIePzrpqZjI54keqrrpWH+qVAccrxeMW170suVpbEEXLM2CEI2VQ4omzppvnxl
bAY9O6d3PaX7QI0fr4/gvGVc2EpM4D3PHV1kDkMfgoi9D2T51kOQ32qJS+T1Ls6OfqELs9g4hw7L
rIH8R/FrLh8ATMv2eijkfikbfcAzBuR6/Eyh4r9zb0kyxSis+tOmqRMtYS9cfdJt/uTH/Kvn9ye6
3BiKIzPGgA9sAsBuPA0gCv2cZd1uAOR2ZUFss2WEGFrHkoRJP5466UEEnjtnlvAYCmFT6d1B3KM/
lKgC3eAJovt0fX0s/vEb0/suAgyq85slSsQpJ6hVLphQz1CZylfuxLbWz/+/az1nkwAyvgcnWMYk
pJF6En+TnINv6qavD4z2mR+MSwfC0jQC48SWaOcZ0gafb2rbLIKJEeCzceiGU4gzCfRzk7aV0AHH
A9PKx1u8LzLiB5IgnPUL8NF+D+VXBhIeaOQ6UO+77fuN40hQxrHO8Zx+Uh5Ugqtkcnd9NK3BAyw7
R2ScSMpqJiVrPJJC3rHQD1EE+R7vzZk+zIVaCd2WCGhSn8Rd6M2sBwuCLkHcrbMX+luTPpebVj5c
nyOLv5lQvQJ4p0nnLZYAyu5J7b9GGJHIAdYYO/ownRlGVRaerndmcYbQiBxhmyHxGgRO6kRgehVi
20Gs4LamjbjRBhRkDdi/03wKHlWygHtzrQDF9tVn633nwoXMmOqQ9IakmsJ7kocC6nJlgS0OcEZn
vm/aQS3BLAftQDCv2LtxcYBQ508OabDbJsU4dbhlDHh+7mJSHAhRoEbE2YwNyCyvt25xALMmtPaD
Ih6qyElFoY9+2d1r7aL4FUoWM/tWSLUSQW1OYHhxJFEMmQjppB73QTo+gAYccgo+Hvk2PjRCro/F
tsaGM08TLVi3hA7IHudP4BzdMuh13NS0CdPzWZlNC64BaU86XIOjh7Jpv11v2mI+Jm91DFaduAV7
byqAc2fyozd+FmApvt64ZXlNjN7kSRpN5HxupPUBZJFgFMs2AJQg8cnFrduX4bYTiYZFZ/Atfwxf
z7RDJAE56/UB2GbHsP6I9ksztdgaO5SfA6qgXlqEHNRyrYRO2wQZu1etlnO5MBYWAMMPWkKbJiMP
fcteRjHfsSkZV8Zhsc3AcAAUqLIqdpWTAhW7xaYDEua1u4Ftigyzj7NhqPyS0lRNoNFDLYK7F7X3
rY/64rYQZGLcqiboe1nMsKJO3ceRs4ult2KglnnxjWMuSsSDwgndLB2TFgouzral/kq2wbK0Jp7N
144vIoqvPof8pf2vxikdmztvHnVU3103T9vnG6Y/VzOTQzY56VJ2qBY/myYBa+b1xm1pBxPMFlYs
Gqc5odhZ1GumvB30u/Ng3IMq4z6K1CuD0M0SSXCNzCv5Mducncf5bpvsGXAEXVNCjAZ0pV07ffVk
8ClMCATklxC6It3++tAs+4FJD4BikXlMIj2cPAHYdhnkUImQJQStG9Yex3EltFrORX9VHg8jVLxV
M5zyJH6ifv1TeAEkmtzHRok7MhYf5nlcGZCtK8O/I+z3ngcBmdPcOmkxoRobcmxQknhGydY9hboH
yghX9iLb3Bn+DhpdT09Fwk9VFb6wtn6lDUlbBv2/pZ5X+rDYwV8ItCrLVOWDbYiCUH+nSQPx8wXk
nPXcHRiON9IF2/J1U7C4kIlGq10/mHUDbCsQb/J1rFhfAgLfObc9/ICixDDpCUUTfU+HkzP0P/SC
lzav1jf6i4l1412ikE/u+QlsHe3XAcq59Zm7dI7CR0dS/QwaCMSE6xNlMTHPiDUZHgkXd8KaBGA+
u68rSFdhleQRxYRqt5TxeIhGDuIwPdyEtYipZ0xdwyuHgVSAn0QDUvd94aDyclOjZo+vDMm29ka4
KcgyJc7gYHeP2JciqhlkNEHVfH2+bI0bRwcIVPaoxezbkxd10D0HQcYzb6fs5Xrrv+HKF1JCJgou
KSMn0DqDt9Mvqn2lFSRtkZhD1SXUjP/F00zvvQHHy5wID879d5zZd35TQJ3gLaogmz79cz7vKQFd
aJQ9+RFKUp2PMXiPwG3obuMcLExr10PbRBixCXXIEXIAjJ0K7VEEJDJDE7pce7W1hQojHPkxyxzw
602nkcE4XDBmO9WdkO1n0FMco6H8dH2+LVHPBNUxFCA0gV8KiAYVT7PwPjh6fpto9QRaje/Xu7DM
k4mrm9uxdNtmECeQpfhQdoUUWh20/97W+Hn63u2sI0qMw75sxMll8gckt168ur7xu43AICUSMABu
i1PYkOKVUDBvYrmT3fUPt6yvCaTrxISJAKkikl8CvKRuE0K8dNYglc4agmqoDvXw8xR+ud6bbQ3O
/7+bpo579TKcXyc4cfimCcFVTLJwjVLjHLgu+KwpR+R5EIH0l345AS/8cQCpm+zLrYzlf9c/3maj
/p8f7+R0iOYRuzH4e++SsXk6O7wi4uiBbHRlOQwmjf9/izJ5o6K+z2NvKvJTnZ0oraEI7YBy+kfR
QPwYlPmVt3WKeAMuQPD9bLN2hr5zAGLstUu2bYyGu4+NT6cJrGynMpQviTNCVSp+Qdn61xhEu9en
8bLFgT73z2lUvUxYqRya9v5ymAf1oZzBMF+Uj2ON+gByY7qJUOPuAfpvWUiO2o28gK0tIyo5CgqC
keujuGxrfzNYBEspxqEdTxoC0l7AIX0JhSPvtgQ+oYbTtwyEu23gdCfQw9TQmOdQsYYw3MrGbPt4
ww2DMMIhM9YtwHj9i4zbz1QHD7gpv16fm8tG9BcRVIeZr7wSW7M7xz956zGUAGHfFNAig4DAanb3
/LV/uzv5TXr6LphEVEVxtjjtqckC936eWb5tHMZWclq21o1ttfXiGaVMoBeM2wlnfFDfT03T3l2f
IVvjhpuV9SSAxOPlqUri4K5wCBRd8mgNuGJp3UTJNQLFcPOUlyc37MhhoFMNdYlpZae22A4x3Krp
OpK33Vhgp+tPzshRLTuBzVOvRAfbt5+jxrtFBdkfARDNLQAArh9UEX7TTr9WGPD7ZHvBYojhVajp
qgcNJSZwrsTbhkYbCBH6UKp3SAGCdEgRcZDY18Gedp/HBqSZqB1o+gflgZm32F9f+d/ooUvfcJ7X
dwP0IYIB4rwJr9kQPK37h1IdggxKN5BIwI8pbfsHsKQExcvYHRc2p3hfgBJstZkcaGhmoJxpfkgw
zPrF0RmXrVfJjUze2PjWjvnB75NNUECtZtqA3UcO491YftPh13n+NmSvqvlWtG8EqtdoGp0t3leN
6zl6g7rzNvf0Xo0xaJqCLQWoe6k+Ln6+BwjtMAzZhwDk40hOPOoM2m3Boaz7jeoPo6o2TPATBrHQ
ETy2j5nzS02nxX8eA7kF4cluCoH6yoeHSh1Aubo4/Miq5OhAiBxACMiB/P7oAYzn1+f3993s0vye
Devd/NKmaBzQNhenMB/uMgykSSCRECy7UH8ZXSgDdf84ECDCF2PxNbRqA+jR+96PeYRAUiY3AVtL
Cto8xbihgDa7coKiK05ghXag/uGO0B4VwPShSntltJa91KRFFAFHPV3g5igFgnxLBhAG2KQ2OQme
szI5emwNHGEbihEMZQxKbFTds1O19Hh2CmpI0CTqYUhA2HZ93Ww9GBHRheZNMgnNTlMIW6im4o0o
BqWIjn6+3oElsJhIQaBm/bKNMISCBvU9A+cU+CB5uLveuuXzTawgGHkkNBDmLIVwIpRAoqoC6TCk
tatK3HY0IyZUMGmcbnHAcJnmnbqTVQHBdue5ruZjEvv766OwbNyJER8dJjQIhjqaxpl73wI15CXT
Y95AvHgSH653YZuo8//v3BNStMvERUFSaGiCtD1/Qszx7h1wcN9mSCYGEAIGTeUtXZLGIUKgmF/9
anlr5/9R3FhJO2zfbzg1l+DPynyWpBX4uDa9ghAU3rsQy5KVs9nlPBBJ/D8nCFgXGnbKyVJngno7
a/SPqtX3k3cmApaPrQj/ZWORrXRmcwrDr3nYAiQpKshVJ4p8l4UAkRaBndGVxbDkuEliuHUHXi8+
Q7QjHXt6AA7ln6onT27l/2rAGd/iaQlQ5+wYLsNeVvTXdROzWLEJFsxyUTozlGxSvP9D9Nl5SEYH
Wt3LveDhyuHwfFe5sMmYiEEfz6hlPENZ2K/p1gnif8YSCsV6eehZexAO6LyBeP5C5mG4zTNj41gk
hVvCR6o5nQX9Af7QOxJDVnUhw2vRB2vub7Ht2HB/ravM7cj5zDGTp0EB7h7Hby5eba6vi6358//v
XL+nZRtOzAOn3eLSU7KUbb0r2pyCVo+NibcyUzaTM+GCS09IB4jrmE5g5YO05YEv2V02dg95JyGp
Pj9Vir+NOaoqkzU6MYsbmdBB1Gu6te6DMQ0cHOqCQP+EJtiN1mzEA6injKg+8Me0LvJ7UQIaUAbR
awNi1IFMh+srY/t+Iwz05RRM4J8a07kZ77V0PshMfrjetOWEYqL3IqdnoLpUUI/rum000u8IbtBY
9w+1H74A2/fxejcW2/oLwReQUEHcaExZ2x7ihn4FqcZrXHS7681bgrIJ1yvENKosoSKdqvnDVNb/
+XF9oNVyn/P6HgLOG4i4r0yYbSSGp1MvkLpiiUjHIPwku+HBrfNtMjUr2URL5IoMH68QknjTZSJt
Wk+BSRLUur1a6HYG795+zuVPbAnZk4qTCPJaXbUSLy2DCoxe+5qBQNHVY9rq+jHSoANj8Qz55aL+
dn2BbB2c/38XWxbXGefa93iKF/8Hh1KJujaIx426vnEEZ9d514Ezl8uAeylPeea333wt5xTiP8Vj
EhXtiqdfHkNoQnVzABy539buUYImfKscBcHkwoWa9doh9bKbhyZadx78vldRpo98yXG9nbtFPY0g
CFnxQVvzxl7fQImAhLPrHiPJw3IvehHITSL7tX3d0r7p43WHREarmXtkIqdix/FGs9wXPFZrZD+2
DozURqfDPJA0W44hpDrEdgSpen0HZpSsubtupZYOTHBdG8ZkZl6rj1NU/5BB/k+v1pAutqYNDwMS
cB6IFvrYiD54pD6DFLsTqN31D7eYpokn7kcPTKuK6mPZtngaGGN/G+i+vs9bLVe6sAzADEyIOiMX
AsbZlk4Bfcgg3qI+4uf17/fOx/O/D2yg9/7TfSEyThcUBOpjEYWQmclA/tx1S7tTcyzuietCRw3i
SZsBcke7OYOe6zhU8ZOU/sA2yFcsOxkFkAm//jW2oZ7/fxdL3IaFoGNO9JEwCh6mEVr1jyWSizel
0EITE8z11BekBOCv8giIglGtFoZQF53Lm+g7wKJsfH8oYwYGNaWOIIZGoJrn5klBnmB/2+wYBx7m
D7mYwBF2rCHG2/vh954ji3O9bUu9XWjyoDPIFEGnAjHEBYcN5PnUsQiTfQFh4PM2C8UlsYGQ3uOc
ZG+sco6s5FsK4dXrvdvW3QiQMwTHIQkX6OOYx9O04yC9d9My5v60MnVna75g5SYY2ckdWokFPuR4
1TNy1/d1WHQb4DBXBmBr3wiQdNFjXtBOH+tK/2qQdihU+EuQ6OX6/NiaP///zi9qV9c88nN8PqM9
KiC74VD6hX7zR2iM3daFYboyA/M0z7g+4rlGH6BWyQ+y9p39NC4/r/dgWeTwHIHeDQI8ZD7I5tFD
1kOep3IavqkYZLOut26bIsM53KbitA9Rky3xOAe15CHcQPdu2jay6lam6LxjXDIi4zIwT03ni7pS
R8eXaqd0fcgTP4IguTwW1LtxJzRcYQlyyPvljTpWSkDMISi8+zGMxArOzbIGJp7XdYYmc1WtjliL
Yw+X36lQjCvzY2vccAJoOztUaDIfIVrGXkcg6u5Ak7/mYrbWjeO/07rZktfxcuwH5fyrgzb7AoyR
s2I+ttaNU0IXkbDxHbIcA5YEUDRWw5b2/ZomiK11w3+dsg5RLdBPxxA8fQenqeNdV3hrdmkx/cBw
LBbqwG/zEYsKAjKyH5Y4eQ38XH0TIFxeu+jZhmD4VwbRBj6FBQQcAWiH1B2UtuN+TY/R1rjhWWzM
RacEk8eu9PlLF6n8CGe+rbIXYhd/Bp4gnOs4K/rxSOaOHQqY/73XKHd/U+AxQcIo418KUAiJI8Sd
HpCRfIbMzM5ZqhVyCEvQ+QsoHFB/1F0ojqLK/psL/jFqw4cgFClt1efrI7B1YXhW2KhkynDHOkqI
McZ5+DoPy6YH7/U435arCU3uSweCzyMGIo6ovXvqkiUt/HLLx/gBDHZrYsiXUxGhiRoGq38Z+Si8
O8qpXg6ir1roLeX+A6iww2ewYUUovCu8bxB9VofrE3fZbANqmK2TAJilYl0fg5Lnh3wcyZ3mxVrp
jm1Zzr2+2y/ryQO7PBDDx0ATCHnyEl6dz3zX1yPZVwN04q+P4rzMF7Y1E5Nc05ErPQbD0e9Kcl+6
OtrUkHy4W4J4ABW+PLZQ57zelSVSmcDkJe5AK6+b4Vjl0885w0kWTXfxuHK+t82YsR5BW3miS8L+
uKjwDfX8ZwFrwTdAy33vALO/PobLiw41nz+XZawmOoEWUUDqlQMRNjnV4RwaV1q3zNBfAGSAKzMH
QjdHn8q9M7KnmmkCbQLgwW76fBN27AVLnZAGnw+JNp7CpnGOZyCFud765SQadN7+nJxAVI5i4zwc
+6T7VAGWDUTYKamquyIuD1rh3QmSYJEaX693Z1kLExqcBHWnKeSjjy2pfvAB4mI0gQTWbY2fl+id
/yVikLGYYtSdl4lzj5MquwvPWqS3tW54d+B4LIv9okfxmQtILAMPLgL9jY0bJwLFWYhn3L4/8jEr
nqGZE5ebpAr7f65/u81I/T9nZoHMT0Rm1R8D4ecgo2PQCD/4FNn4DTjFMr2yADZjMtx5oRpaNoTy
Y0dgoMMCYeJkGaGD5IztsdIDPfg10TsXOeG9qijZ3TY6w8FlFnQVyFD5EdJwEL6uwl/Ki07BqtST
JUqZiF53lqDEqkd+1C3fOHN8SBb+XwC2WzDdrhwaLH5hInqTLvJ72oYdugj3vurTrMm/3DQ7Jjnm
opBHrjywf7gzeStC/wMR879FfxOHaBya5JgDT8hS1jM/zox/U6ToIcQdrlGAWOzWhPTyQDg0ihU/
Smf29zmv1AZ88eGhA5PQivFcnnmo1P7pGmPhTj2dg+ZYEfDqREsFlbAkCFY8wjaAc6/vQlIVddnv
u8RRO7EL3YH6pQIx2V71y7fbVtcIHFWpallD/eg41UG+oYLvvc7Fy3d/4+7pGqGD8wWS9gU4Qrqo
oPfjCO14Fq2xU9umxwgYOLSInBRRc6TUOSihIUVff2jc24CPoWusrV+jQixLdHssY/K9QZXapp+L
D9cn/nJQgEytsbLxWbJFLN0RdXQfozp+KsICxFAAOoBJfWVzvnxADkzcb5dpwAeFwnHVzX2Urzfu
l05BNjxJUDkDtT480PaJ/Fwv3loN0uUFgcbgn6OiSoZujRfBY8yWDLEO8DJnzCJo6i1ru7RtUOcJ
fecS4L1YIJBB2yPS5PdQHPuQaP0tctjHpQAKry92uP19ur5GFt82K6r80s8LIMjqoyiEt28HpMWB
NKxX9mzbXBm+zTJflaJe6qPTV8+QZQQxCXsIPLayJdjmyfBsXWqSDRLNK+QLtkmm9FGIxj9oF8C7
Is7bDZS24zQbbku245r658JAPA1ApqxDmil0Pg5Qk9sE1LkpjQXVqD/bBrl6DLYlItIzReAGgnwF
1FGXZGUlLp87SGSshAaf1jwVkUiHBKhXb9ixXkPUO9KbpGuf6VLV20mKfQ8C9lsMC9rRfw7HI1NV
NpD0S6GJSTeKq3JDxmpNDsA2HGMhkDzUwGGUXdov9xnuEYusd7QqgFK9D7wjCbrNsKwY2WUb/ktM
tST5CK8ourTo/B2X/yRYnQUqdbdNkxF/JW0gpDyi9aplbJM5SOwOsWKH661fdhBiPhHQyA/7sVRt
mo9B9F8oavmfT+bl2EC/8IeXtOB+DBz+VfRa3XYHgPzon+suqczlpP32DCuC7qbLupHvWTsFa/o7
lyMWNOr/7IAjc1AV4TykSavLZNN1rS+P8ezE5Ov1SbN0YL7baiLcJeiDNh1F/gSnSFvi3sS3QkIj
sKM+UkxRHLXpAPzrLxlOrdy4hTuunGNtX26EEF+xoHag55NOvNLdNhhU+8tzk+DDbRNjxBBP4xpB
srlLo3rqPjs8i4FTb/yVMmWbrRrrGjS9oDlUMNOI+YcidA8LLmMMfMVk8O9ybLCEjCvwDltXRvTA
W3bCQS8nET2+Qz7oc0lfEK02mX4lOdm25ZrqoyV0mLrAGpT+DvSHZYqwpIQ4FEm+aRf3ttARGqFD
ta4Mh7mQKZQP+k0bulvIQ6ztF5ZPNx9Vyjhhs99mAKI5VfKjjGv1sgxeCrTqx+vGZOvAiBOEQVXB
d+EKBZiIN77T76TnHGMdPdzWvnFMiyEnXKDasE3FUFAc08S0GWPXe2hzN1nZsS+fb8lvrc93x7Ss
gVK7gB5tqvIs2NBSko07gi9xA+4AZz+Qga89BFoc22QcWQJksmc28zQaul9RJL6pplyjlbEthGFG
ncwXkpRaQJC4PCxCfGI9vy+ycsXXLJ9uPiWQJmpkqRs0P5Uf6TTcRdFt5AkQ4vhzJ4iQKEOlbIUA
XTrJdlLTV+aQncrmZoOM2f1NdmQyj+TlOPUtclrpMrjPRVx9OOeIBo+s3d9tCFbzGUFLpnMnYD22
GyY21Vkepcvmz7Poti3zoHPk622o+p9RwrYttIFvix7mywIIO0Yomzg8LUKGRF0V05BBmhlwxNsm
zkwJNQl1yhnk4sDOu2nbdW+gjXrjzrzi3xa7MtNBQTA1Ol/qIQ0jupdx9VR37X83LbmZDkocCFxG
ousBXc7JsxBgmIDOdX4MgmzNoc8m+vf7BPHPo3oXOrRQPV7vmj5tkp7tXEcF24riXbMKePF1CoHM
ZCWdH8vZzddozc+B71KXxv46lBOUiVH2nfoN8Dtf3BySnuAyHnu3PdY5RLM/d93gO/V+gZJz56yc
QC3RxXwdkX7SLVz5PM0i+lCO9SFqvPtBic/Xl8piBb+lA97NI0TApiB3eJ964KrlD+NULO0ITrWh
4GR7Uxdm+t9HDiE6C86lrIubN9fP5wdfT7ehq4Ap/dMQStLOGaB8fVqWzKP7niiH3MkOx9mV64tl
kzIfX9yu84BxCvrUB59qrZo7T7gZGPMIgmRTfLttjoxI3Dt+I0nl96lbOM4XqbowBdnMWv2FZZHN
F5E4AUNBAKxTGixZt3GZ2MdOeRvQgJi8KDMBCfAovT6dyu7RVf4Hv+3v6sRZQWDbvt109MlZtD8u
fVovJd0lLg78QS3WZB5trRs+7caRzPsWufC4jMTGZ9FD4nQrlwmL55qcKJAnaqZsynrce3N/lyWQ
XCJn0Y0l892728zGyG36dR26UK/r07wHN9ydYqSlj0lDxrVCGtsYDO+KwdtQuUFSpcgIpDxunmpS
L8B9Ttltu6iZ2o+11wFfD/ddXKBNJ/rsSHGbT5mJ/UrF0E+VtE8dXJ4fkzBDZi4pl7ebpt417HKY
pQJXE0NWI1DFphnHfFt2yYrpWMzSpObIZA7a8ApJDdp21bZZaL4tnNWQaVlUM92e46l1QOX/kKLu
a/lWtwK7cj/o4Mc46/bj9emhlzdLk5ijpTzwgM9HQKvZMyia2q07ku9OD9nuYH6SvdrFWfdauzfu
Y2YaXrBKBQLcoGmVDQcvZt+7fPr3+lAuL0ZiZuFZl5NJQPg61ZXYEdodQGBy0xEvMZPvjEHlqYsG
nvZ9ATI2QEe2EYQQ00bp2xwsMbPtfULANK84R2W88yhqdTcMeuVmcvkMlpisG0HetJy6mHOlkT30
vJnv5yap76ADQna+78stnn3BsNnLYWW+Lu/FiZlsD6Muz6safsF4gGQfLGhc5mjDunLXj7ex1yWm
NlY9VIWaHZxeqaoP4E5nG8DD32Z33NaA32w8r30gzvz1unFd9sXEFMlCri8s8qxBlndI/gNvWrmB
kpjeRbG7MmU26/X/PB8B3JYtLnjk0jzgM7Cp3c+8RK76+tfbGjf3n5I6vV/JLhUeeLvaye8PneDt
7nrrtrkxNh/tNrWcBTLgQab2uAzd87b8V9TTTbnExOT9QPVNQSs11WkzFeIZJ/d4m8zhuJKNs3y8
SfzBeKZmUNd2OLdEOxHWzzzqXp12jUHL4gmmtJXOu6gMybl50R1kXH8vC/dUE+JtZVndOEHnvt/d
Dfp57DNZ8S71RbFr6fjcqH4l82MxHFPdKujcxJkLBL5uFBVIRZwXknXz4brd2Bo////uu8UwZ7QJ
3DbtvHbYJ1yDSW8Ct9xtrRtHRlZ6nEcV8m6KtL9wCLhv+9vEnxKTn6KJyqkGlIKnCdXewc0CEJcQ
vpZts1mk4awFUCV0VOeHBelsaM3OKU/+XATDp+sTc/l+nJgoh6Wv5qAE82PaxQMSPHlK/fawgOG3
7rwPiscrTLaWYZjMFODoIYLE2HXcqf0xjN1dC1IsEoQr8dLWPDGMJx8g90ORKSyDZTOp71X0eWBr
SWGL15qkFHkx6diJEO2lSD5Pk3oCQ/cnPnv3/NZN2SSlqAoYkddO57TUeOfy+iMNx8e4matNEUwP
TSzvonYNjGpZcVO2KuMza3lR1GkvwQrkJ/eDL8oNLcof4MR/DuRaGYrFoU2SCjL6lc/auE35BKb6
TVlMJd52ZbZ2+7aNw3BpqhJolw1JnZKO4Mm7lP86pDyBfeYn7YN0nKeVqGezLWMvxssbnaHFWadt
Le6cMHuYZf5M82Al7tmGYTj4kOt28d3zi7HL9yPrXtpyPKDw5VtA+SNl/u66n9uM2NiWh5HRkfEF
r1iLKB+mLJfgBhjyh9Ct3lAr9H+cXdlupLoW/SIkm8GGV6gpVUklnXTS6X5BPZwGDDZgZr7+rjpP
Ob6hkOopUikyYHtv29truHHjaupSiJJ0Yz3EJU4p2XyfDZWGKKpo/7n+EQtVY+jx/DfOS1SjJUrD
5VnnyYNn9/WmwUCMhbjTtXwB7Ww/juxQl84uaPuV1LUwQKYsBZ0sirNEUp0L5R8Sl75BfOnAyfgM
usC2CtKVb1uYZqYwRQfN0cTKs/Q88Olb44k9jngvLSRwrnfdUvOX3z8sr51iXg+ZyOoMNuZ2mJ3v
zJVfGmqtnCqWmjdW76ztBQjFSMBTEb/DyeyVY5tf2beh5aAX99+3b3Kbc28qqrNfdG/DbP9MHBk5
xF3Z9i2kKpOV7vS+05a6rM5dlT4Laz71Tb2m1bPUthHfTpUPgJfL6qziJPhlj471Onii+ee2YTXC
2utnmTXcR5lHAc1555c0HnceqAwQzMxFI5+uP2bhI0yHnBk4Thcg/+JiyfIjseQvJeOV/LfUtNE/
kwt8a9yNxXlg8Fdy3Czf+y4kem57caN/Mg5Wd9/w5JyXdnknweAFxN9dy3YLqcEEmjBu9UMBLOFZ
d5ruc9g/72s5in3OXWsD9gUkcpgjt9c/ZcG8jZsYE6tU4FqgKHzOFM+fcNsa32fFpLZO4vqbrgPU
BMVuHnlq0DvAm+TGZrK7T8vpJlN0qGNcykYfcojvdYlrEXURoChJqILeAzH6Rh8XwM7/23pQZYnO
GIJQWFYdVmMBNTtnpzwIw9r0fmqtlX5cmnCXwfzwFX0A9S+S5NV5gGJWKKrRCqeLltn1UVpYZ02K
fyEUsN88V+epY6/xxHce3AlLqTZxgJvM255xScIfvqAsex7YIL/hcsN+KwcdDtjsjBJyYLO3dmBa
mNomco4LOnRl4sEJltbvqaIPPZnPQZxFIxuf07paWTeWBsNI7D2JPTq1kzyPoJaEOU47Ybc+GJcO
+f/LP25imrqUy4pUSp3ntjj2aZbAqpofCxiNXB+Ihbc3gU3TxFkbS5wq47no9xWZyN71s+623OUa
wwwyjLLh9yzOLtEO6mbyV+Kt3SMv9czliz5MoXkubCh4p/l5smYOe/EuTNL2J0xpvtzWM8a4QlBB
t4VEpYPDoCJsnLKIZLxqRbMQZKblE4yeIPuRooxfASYeoh70U1vVHXxvZKjs/qY7LG7CmBrAN2w7
TdSZ93nrblB/z+YQ+2b5flsX/d/SlHeTW1AJyGD2ksTtpgIcdWXqLHSQiWPKu5nlg93KM2wft60S
T2DgPAUjS0MyrYk4LT3DyNe0stQkuS3PwRTs0iDYeMLfC80eMjofrnfRwiw1vZ8YF5cDnivPBZNP
WVraw74BBWr6WsJ3If52/SELQWzqNrn9QDsC1Nc561rqhan0afll4KxYKyouPMDE0hQKxltuyfKz
bH1/o1t57KcsW1kLLr39SYozcTQwCAI6Z+zluWpx021ZWADKQo0PSav8sMfOAAIgVhkFhXsbvx6y
CP9NHVnmYCkrhYSlD/O+D6k7HRNr7u+uj8bC95g2sRD1yWRfW/Lc4tajs+P3viru+snadJU4i1ac
qqy+zbeFmxovLZmZK1yscQXxnIsfbRjMAdtd/5CFUf8/wG7fMqstG2C1/T7dE9stNn3huSvDvtS6
UZSotc2cTlWoZwb5sKGBEJt+atY8JZfiztiTuw7OQ55Ata4JyFOaFI8sqVlYF87met98fs/ITRq/
QhaFsgHBvtkG+CfG9KT912ZqdnU1hLpQ+zFP7gkE568/buFzTDAeegelD4nah5bem+wSKDK6IoTV
28omZql9IxOSvtIWKxVulXmZb+EBr4+yUk6kO1L+vv4JC2FhIqcAk9eStKw4p6I4alt9A4DpgZD+
O3VQj0yHV5mK7W2PMpbuAfiyUalBnq2pfE9medegkipcec/o+OI2CrpV5f76oxZmsQmTSke3134s
rQeI+ow96Axg4oQSutkr82yp14x5DO4750ojOU5zuQVkcj/U5Cnu9TYtrJPjeVscmFYAR0ufYqzm
U6UDj8QYoDyJ34MkuA9Uu3ZhtzC/TDCTjAMbFRu/OINv/1uI/C6J9bPAJ9w0CiaPvO9xO+upGs2r
TFjhnDRBCODfdBs3gptQMoZewa1UUJwJty8qjINLQnS8rldy4VL3XDYoH/ayFhFEDAzdo+v6d+1D
ndS/nFNy8Xq9f5bav/z+of1Rddnk5CgAu1zugomFM7xpQqXdn9fbX9hI/WuT8qH9YLJr0FbRPrP7
l0q593Y1vtWtfZeVUE67/oyF6fmvZtyHZ9R0HrM0y/Kz6gJcrJEi3/jDjdqq3ARNobZYQsg5w3Yz
7aEV3FVdiHvCNbDgUv8bUezDMkxL7Yt/i09IPjvCwN13shvPoP8Wmz/0TUdFmpdJkp+FX8JeWtEY
QhZ6bbu08PYmILjufduiLXKQM6SbFPbnIRM4tIxsVSB/YWxNTLCXpvXARoxtQHw3ZKp8bxJv5YS7
9PZmsaQvh6qop/xc5TQFPyWXkTXMIzYbdrayCHyepKkJpvB9HpRp3dgnv+1hbJzB9CFw9o5V/7Qb
+yDK4kEka+qXn4caNZmMM+143E3xeCoEb79xhu1NAxeab+lYURnBzgykm1sCjpqCMja8vWRaaPtk
WcOvPCmOjTO/3da0sdQkgy7FXFj2qdSo/ZR0cHazIP1KNv18NlETYBHgrOIwsD5OtZOCT0/gTJLb
sthcf/eFATABFv7g5GD5tjByGMYonvzf9jz+6Sy9Jy70bK8/4/M5S02Uhcpg+9Ml3D618XDsZP3Q
DDRqM/f9tuYvn/YhXcjOAYsAS/IpGd0D6b2HbJIPyaxXJs5SD12+6kPzwQTwV14zdiq64OvQxjuM
wNYNBCjqfnfjGF/G/sMzellx6PUN/ERT50mz+cWbbsMrUN/YPVaOKrRQwYhoVvxxhl8wiTQUDvsw
8FDuWPmApSE2jj+MThTQKxfR5dXfIXXwnHrtK2zMd7cNsbHilGPuQ7AiZqe54Y9Vi4peXHobVyWH
6+0vjbERwRY0zKjjFs4pcPiX3gn2eo7fbY8dYll/uf6IhTA2AReAjFmVC6bQKS+pHQa2/Tct3JUp
utT2JZN/mD6u30O8T1XjiQyXjJ02fKPnfFgZ24VLXmriLUihEpbFPl6d5j9bvx7Dvu6/Zp11qBOO
+jN4Wtq/6x3ngAT/+3p3LUwoE4ABGQgJI+1yPHk2y3ZuacFhN0ZBBaZe3cqgLz3CCGyB21BHlSMS
q1YvQJn9IJ73nRf8+/UvWBoUI6aTAgxhq+nsUzf2J9oOh2meV8Z7YbpyI6br2WNTMPX2CaoW4y4Z
gCpPW8k3djOmEYFD2Y09ZEQ1cE7NCMWS8VRNoxfFOWuAgbHpzueOtfKIpU8xIrueAwhbMTWe4qyC
SIYnrI2PqtyW6KrcqMa/7daXmp4gtMlkQ2U9ndqUuqHKkiFUZLW8uzCVTJRFK0DWLdNsPEk2iFPK
bH1wBOTdxmZYKzAtPcKI8dblbTGkpXMiJD13uF8CnWkTxOz5+mxdap7/N4UEmpT2xKzh5PUkOAbp
1B9sT4kTbeL2tiRuAiqAD60YhN+HEwr53rHQTbqBBiuYFq72Nte/4vM6FmVGSNPArdyACefEir3s
dQRLoS2Ha0VOfueBFfFmDzWt649aCG/T8aMZOGRkGjmdctV38N7l2cFygjVO6VLrRoTLjLC6mfAh
WQJVX8JrK8otX668+0LQ/R+8ovawfXExEqTry03Ddb2hWadPQRmMm5K0a1vXpUllBDfvh9QpcEeG
/JG0u4IJ9w0SQvOzM61i2Zc6yli5SasLC5pc9HS5vBFhDVXHH7PNxpXj1r/8q/8v51Pzij2o7RnF
Ek5PuI+QND8McBSxi28wFtkW+mKVZG8leetVvdVAnde+DeBbFSbgeud87ZC08I3mRXxh9VZTK5ee
JjWNL5mdB5HLsrXNw+InGqHf2zCtczI0HztfyPhbSS903GeZ0Kgv2y0Ip5rj2DFFiV+E+FY+ebum
fKi84e16JC3MEvOGXmdeFeh2GE+pdIpnMusWpcGsvxu4A7LR9WcsdaGRGPjUEQ7H8eEkrQrOXF2b
/CPTVK58wVLrl98/7L+m1imnXLtInl7/bAnrJw+ym8CO1NSvqVk6eJXCyqIGP3J6dz+r/oScsHYx
eVk+PpvfxhIPjK5bA9bRn0DJefKIVGHbse1M7Eds+H52TpeFDc1WarJLI23kA48XBMDsuj/BVdoO
pcfKTWwF1oZVN9YeqWfkAxBNKvgI+f2p1bSB7lL6a9Bq3/jO6/WJtNBfJsLIKXjstEQOpyAt9p27
m0t+wh/NYERJSydM1pSDF+aUCS7y7BhAmJr2p6ArU9y/6HiTjt4a3XSpdSPmBQGLSsE2/AQ32/xU
sfg7rlzH2446JgpDj9AmKLD9OYmsKe988H6+uVj415AwC7grauIwxqbA3WoFBdTGxr0khcTyPcUp
N8IGD8rHgc1eq7pA4bAaREQApU/CmcI522IsWInKpe4zAt5qrSn2AAc/WZ1/GOcyCQNnWvPXXIgS
U8y/mciQK8X6Ewg1Xtg2Vh42WXlH6+K244OJ1qhKD8TibOhPmd1tHUkeiQVPocI7jt14E+mFmliN
HhEo86HuTgEfi60sSRFBe2uNwLbUQ0aQy64sJOm74aQI72ECK8TeaWhxx9PxNrA8NQEb0NYbGHfq
AXnRxjW+7OD946t45Ui9kEUcYzNfxr1o27brTxIQzoq3XxJSnqSTvbUWHASz4A7ArjXrgIXNnonZ
6JouKAuIaZ+Kgg5QeQ0EVLxd/tCODColY+uvDPnCoJiwDfgDp0OfJM0JNjpn5dh/K1iVAeD57Xri
XQg5E4cAQ2/B6hxRUXKe7ipddtGwLtS91LoR0K0M2riN4/ZkubiWtivVH/LWu42RRE3oQRCkYEYU
M/bBqmzCeUyHzdyOa/fDS+9uLOHpWMYO18jl0Odx0zBTM8xeaL1K1bqsCZ9sEUzVn8vug8Wt6E/M
LX9JOcpQM7qXcHphMf2TOPlKyWfpO4yoBsjYZh6xhxOOJzRqtDdsvNj7e9P0MSEHpKSOpAOGIBCu
DYl3xSKYGLGVjLrw6qYEEM17KEcFWA/6uFF3gSXJqakHsrv+7guRZeKVhs6hvIEJIDboO5uzeZfN
EJbExerP29q/ZI4P29cgB2DPIhlCKxnvodS3G2Ry5vNt3Flq4pMQWJ3KBbq+hCnQtrF7N8rd2Lqx
643IdVUmB0Gc9sT9AeKRfRXKZPJW8vTSuJrHcK8DAlYF3cnFfdSpZN60scCwPFzv96XWjcD1XBcI
2DZrTwJix7sGlwD7rFgFDC+sMaYmjUoUGevZb0810CPbLO5lpOeLQznu4tUIuVjdcBYBuLm6L7sE
6ieJwhSRmXsHp3EQcU5Zz2dnjz2gg0pbKb6kmlp7lgFbJCzV3sNGqNebFJd/Gz04t93rUhOUwbtS
Vcyl7ckW7UGDpVfr8nHi6cqmdmEZNUEZ3STdooSb5KmkAP8CBXmYpP+sM/vR8qrbJoQJzMiyPiPw
osLGDOUf8IXt8fvY9dXr9em2kEZM/Rp4kdtwC+5x+ip6EsGBYtzgtzq0fGeNf7H0iMvvHzKJPXgQ
OLaJPkncgVqgTI6e/+QIdVtJ3QRmZG5R2aRFOT1jYCIAEV/s3ItewvX+WQhHE5JBfCJbKDICvhUo
qGI2tvytVbCmAbPUuhHsftB2pd3iIB/Uovs9NNV8Z8ta3F1/96XZaZysA9L7FoT+UBqgWSQq/Uvw
5iWbxA8NDkd4/RlLX2Csz9DPDSxcLmCDp2odCnt8TK3ptplvgjJKmPoNaYslqK59uMcxR/VhB3/m
X9dffWELYyIycpaltAr4cGqVy0PwBKEfX3hl2BT2N87d6eD15Qp4ayEETNU2JarM6+KmOXnTLrbG
kBdF81MXMbltl2RK/fA0SHvZodAsIbGkWPBQZ563MsKfvzs327YCmzpcgD5ltXR8aoEE3FYF65+7
ka7p/S094vL7hwxRjXRCJh2A7XGacWvPpb9N7KG5awRZE7z4fJ5yU1PIntVgN1SBSpHXcJYobBgf
hFMh4zU8w+eziZu6QsUFHgPsrTj3gzdvuMum7egp7wtMKQG6t3UTqQIg7FumLjdlhhzOk7nnHcDq
VfzAyBCKREa1KmD1UjxDzHJlD7jUaUYCqTzVNf7YZ+eaVl/BQfmrW7ryBUtNG3njYrYOxqXOz2mX
9bs4hkA+S3H5c71/Pp9QzNQVGrDBsFiPOdtWwT+9rbeZGxwL0t0G1GOmuNCk3KCYoB56tt3y5MyW
Hc4NbpSuv/znM4mZskIEVEi7GoC79jJwE7VD77AjPHV5vJ/h49BxvdJJnw8BMzWGSDKVfT2CtwHB
0H/gtNA9DkqsVXWXGjdCuqZ5zWvu5ZCuA5drHt5FsCoPujS6l2d+SBdT6haTXbk59MGarWu7x9hJ
vvf5mmTB0qsb+3vecbutqyCHrBNyxCCHBpwAcmuvG0u+50F0L0ha4AA9CGtagSLbQKbVytxZ6hoj
YmPZ8NTu7fwMduabDwgDz+P3puBP16fmUtcYUTuVqfDFPOdn4C+aKI9h99B6N7ooMRPUBrk6xSaB
ZWCwnfZlml3yjdpDsXLPsPDuJqgt8JRKwfWQUIio+gcm/e5LMpTttLJMLjV/ieYPk5KCujM2HeT8
KAkg6dc+1N2wxo9eGFXfOIvDbMuGZig6pu7IO6Q+75jyvpL2NkdFeFT+99UHCoqh5Ik41yqXoWg0
NGvTnyxPdzfNGv/SZR+6Ro9+0yIJizMYGMV0gq1l6p+Q/4fbkHLAPf73Ab5jjVBHGYFsdlmykRpH
/UTA1OH66y/1vhGxYzlXQVFcUpkbs42CPtqhD+I/8PH4e9sDjKCVdVDIyRvzc+vPOxiPs9AZAXkF
d+S29o2o7fwyq7KZIGpHTbcuSpHb3C7dTa9WfegWZr8JZGOJ9jyPpUDHF/Y8h0mQef+AeCjW6tVL
7V/qGR+mkKUCh0HiJz/rCUgdSCGV4RzUKwO8sOCaUDbVeK52NYDxLE++0Ll6qcsObPDxUNXZiwyK
L9eHYQEyx0z4Wj/g2JXpBnue1o/mQm97zX/1uthZcZCG1ML2PR1/cVixhyMc8K4/dWH2mkJCfenP
TGedPDcxoRs3rZyNhmMIJIuGtYLY5+dMZmoIDf1c2dllL0dSDxv35gRJi61lJ0+1WuOYLj3CiHAO
i9FhQFUZXLTEe/aDqYxckiX7IU295wmknpVUtdRbRqyX7pRpV4BlQwuwDOiou6hhuCvByZYn48p8
W3qIEe/A6dFGuhXYoLZ+S4n+m4BaP3i3XYqAofffWOHYH2V1hqNO0Azdpm66LOp898aXN1FtovA7
rGwY7JFY8yEmHTm2XQViZlyuAXsXBtvUD3Ja2xNT0UL7imYHP2Df/dx6zBSDUTFdW1IXEoqpF5TY
PE3QM/k5EW6K4ZUz/45qSfpyPeoueen/q57MhLWlJC7q3tPyXCfdW+ATK+ptW5wa+BBGhZp78Brr
YV94Q3BbmJsgN28aRCccKC5O2k2e5i7PvkCcL9/YQdOs7C2XhsVcxtmsikKC4aNrvmFN+uDxbtMI
6wkWrTd+hRHm/ZxbKYPwzhlb2GEjPFfeeTRIgQVZVb5cGngjwh09eFYBNb1z3PIy4qqT0ST8NdGP
hdBmRmgHMD2BtgzyR8/bLJLe9LNvlIosp3u/PrGWXt8IbiWnIvDjGYPg9yKyWGtFEB9dA/4sDLEJ
bCNQes0la8U5TXgbZQNxQjeO33A7AFEt6qzsRxbWWxO6pqHT5yoxgAoYxNuaVxvq6HuVz3nYyWDL
63Kl/rnQV56xJZ8m6g82J+LsiBqxl7lVNJF0zYz63yL/JzFuQtREoTnXuMI9lxBCmlOyHWw4u9Fn
xZ5T+GJY1S8B4D2vgtPoDAfSfZ2FG7Xpt6rMD3IcIlG3+8n9cdO8MB3auAZEzic4tDYoVx+DjBeP
TRo0K8vi0rwwQn/qp7RqCMQR/MTf5XBL8G2A8PP2AAn/zW0fYIR+N5SMCEdAMjYutRfVrCZeNLva
uc3NjLnGNyS6F5VTQZ8gdqsNZ2qXOWvCW0sT2sgp2TzOxGLjhfeNGlaKuiKxM7H3mE9HFfZ23+4s
u5+nbTE7bRLf2GNGrklnVk4yxzKZUHYnUnpPA7nClV9YvkzA3ABLH2ZRXZy7mOSR9rN2UzvCD+2C
1tugZQlgFmkSVR1YMTcNvwmhs51Gj3mG4R+mIAtjXFOeRjgo3pYJTNycxV0wCUUFguTQ0APzErV1
+zJ7uu3djTwjazh91DiAnqdG3skggENipdd0TS/T85MsY+Lmen+GEc6EUm+TT87BT/gcjq0st7e9
+mUd+3CuSqcKupwltkGiHO5cOh46snZsXnpxI6A9i3Ph1Hhx7eR/GogMSrq6CV3IRyZYjcIatq9l
iddmyWHu9LFk2Z6N4kHcaD2FO+L/9gwBtCL3IHIF+4osjeBG3kdwO2rvAsi1fL2t8421nLTSc6Ae
lZ/zhiVvgDgHRQjTrna+LUGYcDVGY2CDszg7S8tKVNRPuiEh8WKSruwIF/KeiVjzHTmwxsvF2U/j
+9JLn6xG3ld2sRddt5uHGzO3CVYLnAIraxtDWcYGtz+POxmm/XzjXYEJUVMdyQmOG5cNYYnKhZsd
A57/zdQaW2BhS2hi1NJq7LyE8+ycQj3Kdso/Q5KoEPddK2vzv1fRn2QIUyAnSyHeVXDEsD9lwC+N
QxhX2Fc1/XkO4h8XZbvOKr6B47mZZn5fUTtyO/pX2ms2vQvBaALZuDPPQaHr/OxYnv+T5iouNnCF
dh7F3PnfY1Z2axfaCynFNLUbgBBP0KY4z7buwqlsg3tWtXwFq7jUuhHxvZCDFaRedk5sP5URACn6
x1xM7dqRc6Gf/qVafMi1nh3oGX7f2TnmVRLVXvMHaqyPfpn+ShhfWbgXvsEEQ/De6cekC7Kz59ji
4DFoMlqO/HNLviJm43Nb+fNYzdZRwxT2cfJiegAVf+3a6/NXJybSYioB1epS6sPPrJUPYo67g2WX
a3SZzzufmOIXMp3cWuSzf9Tu2Eel8ByISlZwGIZIPsSMmpX19PNgJ/+i0z+MsSo1zYcJj6GDfqtm
71tD581YrxqlLbVvLBlTwhvK2eQfm3zUEGG0JpjG5zqsc7pCbgo+3W8QE3TR6Cm1aTL6R1L4O78H
s2my9XvhWHM0xtPXHKCMSDIMf1xOK8vIwkeZQAy/pUXtE5DbbVffYSP1OnFPbgpv7ldGZWFqmfAL
HxIP8OCJ2bFtiLNvi5m+eo6zljeWXv8y5T6MeV1RKx9Two5i7v3Qzad8B6hw8bWHsuK3myLP9FtC
hq3hIY+DXel5iffWU6CFn1gu6RpZaekbjHlVEtLGSgbzERo0lhsVOo1/t7WEc46GlOxNGjFeYN5j
CRfXwglQN8emnP9Az8gNy36AFUC1JsD16WfgAZffPwyFVZcXIIm2jwi5LZafY8aafVkWN2VXYoJI
LGLZyoqZd4TM8nttlS+0uQ0hREz4CMURxQHgE3SLxE8Odqv3Mzj1UcICdWOUGYdU5UOLn9ejdwRl
FEaKPJiysOsT9TZktr+SPD7tf0ZMayoUbrMxw37nqLwpP3ZMpSdmaf8wxXm8AqX6NJYxxJffPwyx
YyU5HH+Ffeyz2TkiUSlM0WC+pZO8wASOeGlP3b7OvWPdOP4XG8WUp6xsva1QWn+5IZbxiMuZ+8MH
QOAM/Nq59o5D4AcbmG7Xj/XMy7VdxqdHdzRvHEYJnfNWDIodHX/o+QvIp373yqCUULZxHvzRnOnk
QTmV/gon0bj9ettHGTlQtbkqsjqejwMdYVAVzPaxiuN5Zcz/hcz/3xYXH2XEtaN7nTUsx0cJqwvt
yj/6KvsV5/rYO0yhRum3kZp+JsWchCSPXzML3EH4vP1UBT1PQxJDPBdQEdmGIxpJkBRiX7zytn1r
WfAtTeKf8QClp0Q65ZGnuj2MNbBC2OUorLGwEr+tk4ypm8LToYZ7Gzs2YyyHu2KaOnnnoop4Uw0N
3eT8d2qxJqmHOef06CUVOCXKwzFM+HZyS40RzRsZpOsmmmQddTG0UmaRfblWDl1eNL+u98+n2QPt
GxtwTfqJ9YDnQSVbiahE5fwkprbZei5JVx6xkD0CY52jaT2lcyvdo13EFO5/AzsAO1CvpL+F1k0A
y1Qyh8Ch1jmqGfD6UJdzECWDb79e7x+KRPDp9gzpz8gec9VURWZn5Eh02uznNPd2WEd/Y0C2JHf9
HSbWXyhO3pUBF2HZ1BIOA8lbUTrvM5Vfgjx/b7j3K6Xxdwg4ig1L6+Os2F0WBwU06flj0Lfk7Ab+
vSa4vA86iiqfM9BtWaVPuHH9PgZDGfkD/UdwlF4miZBKyrIKYUO4pWL8R1NvkzfVplTqvRynF0ax
ya6J+8arMonKeHwYChZJ10Km8N+6NP6idJWEILa+qgYSO0W5hYPLK03LLyTxs+2lHe7wfRWTTTbn
m5R2X6qp+ml5vML9Cv8pQULPSXX0eXaCD+UeYN5D3eivaeseO+7VYUC6nc6A/i9xKE7TTe5Ve87S
SIF+CLbPyXVJEEqWOeHlvVNvnmE+EHghzAJ4mECYPAQX+n7IoKSSxSjm5o9dx44ZUNo5jMhz23uM
68kNgeTaZ7lz3xVeGIv52DN/G3vz1h+Su5TpY6qnY2mTOxDi3qBJFRa6g1sUC4Xlvo49+ynj5gzD
uvPgVk+aJnE0J/MT3OUOmRrSKMjk76BId5fuFYoWW7f2X3FAhaednYutB4JII8fHANETJZn93RV6
MzXzbszdk9+73yuUcT1/eJZ2/17n4Pn5Hg+HhOiIxHO/KWX189LTvRieAKrDeaLIvjZu+UKAUoB6
0wFmiluW5H3YDPmh8/x4V5b1oyTkLPT0B9P0Ic3dDoAG+89FCtjxhrDgwVtf19AHynZ1Xm+9GHIV
dP7jZ8muTCwnqvCjjK0TEBchjYs4TLoeFylTDrmJTL84CvyXeaZnS9BXbINYCAbYnzod7LD07e89
T+Uj4e09pU1/zxz7lQTC2kKoqEFDkxWKlLFdnzlfapU90SmD00Jie4de2tYWpMR+IyqabXJpV09V
zN0QxmlgveiKJ3usAFnEq6H9iguJO6mVfk4b8HnBlHh0h/GprqviWLQKJhgNabYtrBgxxuq7n3G2
t2YGLg2EnJk1FSGR4odXtP4O7q4bNba7sbM3jMoXAJSmUNSVHZWV8yeQYhtM5Emw+Bk36f+4Fu4l
fWCgQ2AFdjlWCAXtMisX7T6eLCfsEnUgM1AwUw5NOV2Sk9P3B9hGRgGzUAUKLPUDIhWvsNzKQxrE
+8nib2CXfoOloLvnQu6BvgJBmeevxOremqLeDzDtC+1JPAvQAzazDtoI8/a+s+0f04U6z/N7JxMR
DZptXsxkmwH3H9UBOcSQ6gurPIOrhqo3hdvgmo3l97L1JJjWlhfalI4bz69SXEnR50rGkMjnVdix
9gh9qhxYrUSGtGVHvNt7wVJZh/ZA8Jqyn6KMJKEQ6om07dmehb0ZefWnItkLyGNxmAkHWsRN9ph3
DjAtLby4OgYAFZ/s+Fij2rIRDQELv8r3BA7EcBT/NdXzFNmeP0W4Ss3DsZnsO4lMGdrz8Pcy8Xp/
fEn7/jlOhmPZJchngn0F5cvazF18sGr+F9LI7UYLuGsAOhR6vn0Eberdq+PTKIM3LthWxOWrBZlh
cKo3SB1FmI9VcxFRhkSGumeIRPAY/FCr/g/+/Z8MQICI1EkF3aZafwsglxfitA2hfN4iVcx+EI5T
B0/X9FS1o7/1Su9AQReBxExWb1whfzCZ5ps2r/Zl4tehY7Gdtpzd0DQbh8fIFjR0BnmwkvpuinUR
Jg00ouYJVbTKAnR8Skl6sfrMD3r2HgY62aHFhDimDmxTW94dgzaIVO1DAJBGulINpIarjTWrL2ou
f3A5vdiZPhBH/4+jK9myE1eCX8Q5CISALcOda57s2nBc7jISGkAIEPD1L+ptetHdLtflolRmRGQE
KKLVE1PsLItKi3zXIpsYDAWm5mQy/Wtu+ClNp2dAL6rASF7GtB0LKfbklEf2O3TQki5w/ajbn5Kf
+sui11uroWIxUN9k7TLdJclwy7ixD7vIr/HYVohMqqEPS8soJ3fNGueVjehcGBn+ieL9EwRKqZUX
RWJyjRNMfmHpbT2ikQQLq1e4rmWcVixbHiY2hKgM+VO6ijuX2wudw9PaKV40eq5bZZ+Fkk+96vIj
ZLYZ9Oo78hJEhkRudYKyEV42vmYEHnpb+hA3TVcw5ZYyy+SfNHZ9OUsVFSqekyoY9v8wCeti2tZL
1u/npGM4/0ZMyMmG5Gg0QVRBgzmd5Ta2z2BExTHRuBPE4OvWNjVZtnMmwvGRubhybKPPVO7FSLBW
j8WA7mNuJE4OMaRo8MWFaXzf5ukbdr3vY0Co0BiSDoE00152ypJz3yR/PQx6C+5kelimZCmyZHoX
GwLHQrvm1RCnGm6rWhRqmX+Fdo4KzlHHNjmMZbzuAlek/I4ChPgmIdlOFMmuZxWvrCSdq22byVMc
BrqeAk8qN0ZxtWFj8rjtAKzjIH1AqHZ0RYOAo4dYxii+21xbJbNjJdR+1y63Fhnf+RdEqmecvEsA
zEAuKfuLGDNae703j3qCfTsZlv4UeYIQuCW2Hwtb7K01tq+xBIW3tQuDQo7h8NaEbKgylooCQrJu
LyQs2sciWOg+VUwOMD8OU9iORQ1MSPpuvt80xopFUtQsDU1+5fDjZQ2NvtPYLe3ah9Hvy2GYpvVM
sMFiSiX18o4A665qxowolAmNAB4Ds/ba551941mKDjSgrIpFNMH1cuqB0Xf6klC7f3iQEYcIw1TJ
uQsQZtYFrJCxRlnrB9nrwq+UfndNC4/j1CTV0KfbufOhfGo6Nz9pLOyYGkFD5oVCQn1AkPD0OKgF
61kBsdN/1JHugw1MbkWcqu28idlHVchD2lQ5N1gmaWchntZ+PU5xOp2o2UyZEA8r0I5KhguJrrXa
+Pjems5cE9X5UzNEzXcQL/23aGDrhP0m2NLvdp37gguaVq1rd+gOhUW4uewt2wpi0+nok9je8izo
agf398IFy1RzwZIDHww5TOhYL/Bd7up0b5o72ZGkJhg/jrCSNH/oQoMHn1N3nw8gbyA9jBFkG+41
T8lzs9OsGFoe/6Yqix4xyCVluDRoU3HanrA94PPC21C9evSnJUEo+I9JW/SOgOK1GvuJoFmK95o1
e4ZNyMjfNtuJrznnrlSL+EOW4Wls+z9UEHzvXAQlhgp0bOv25c3sD0qx+Nh6+ZJhm7cAVKs+IJhQ
h3AXWzlko6w6vfC2YH4kDx4WEkckNskC5Q/ADN1Y2bqmfYlT60uYWnN5VZFBcNSGMMViX8KtEkH+
0LW9qGK1oSdeZ3YgkP2dEYKni4Vv0btQE7sZOGOW0Wi/4z06I6aBP44UKyWtS1/mbfhiw5pfM+uj
Es38hi59Zf/giaSLFu1Y0Ujo1y3Wd4vON3jpTByjVgbhXbz1QQFprD1MjVPvMVSSlxHrkdchjyMM
5/YhiOhUQEs5n7XGTrFtfO6ruG0SHF/dX7Bpqv5xJNMXG9/4wa4K7rVWnPF7NcW4Lfo9brb8US0m
K1EYaQlnPn2E80Z8B7eH5UORibS1SHOYoMw/FMGCMKcD0pZIuWeCgcNDkmXiDK4YeIxXrhlBt0BH
WEjl5jK2OcpsNE+fbhy6Mt/lCgcrrqs27fWnzNO/mUvX0vfbgj8V493fKT2zbX3Yti15pXi/YF/j
OmyZ9uoYe/Y0yOk15NNUhHvUvmMrH5dSK7/wRsIpJErUJZLBfWr2pp4WbO9QxFrhOXFN4eAz0ZOE
Tckppm4rVTOKizMJPPz6JC4tfslSEReWLFzNVWGxCxOXnCplocDbJjVWicXCriI0LaUYCSxhaFdG
Mfr0dc3YKdLLF8Vy7JE04+PmgIlK1Uf1AC0SGq/lY+u6pFBZmh4myJjmBL39IMauSrQyNew823PG
ojfJ4yv60gF1Z2hKk3r7R5vkK+ychP8cjD/bIfuNjxjcL+O4Ha1bnzH/uoKHoSpg3PzUU3DcFAja
cZLcf0/zEtR2pp/Ljuu+XUL/mq12gMgPXnYASVQV89U/k72JqyiF3Fv/vPwy5mmxD1NcINFkKZ2J
1nLNRqA/uPf7WzZsqF86FPl9E07rMeTuszHKFspRWU56oBjtyGALZLjSEo1hXwZ48y/JGPFqbiz9
TptxOO4CPfXaoTWzo54OBgGZJxI03UHDE7RyGsl0dO0yFMqI1t08QaqyRV/IlYCJSu+nmxKjqFbO
EjwZ+T2vuEdsZG9yx8lNo/mlE2gnxmFqT15KdfZ68RUdkl+J0SNOG3ZHhsJiJDQV/ou7ka5Rp6hV
b23TY200IkuaHhEnmHxNGOtvw7b0TzNbW7T4kh0iHgfnBLEZ6P04r9HFfYf6hybK272ae8rPmyd/
u2AgtYZysNLdklz61f0y1CfYkCf3C96FqwZFVvRQVxywCN7hTUqRXZbsf4YtI1UjUJRUI8SBYYCu
mJ+WawQC5EklY1oy1yRI25xa5EiFAED8EhzHWbJbMkWIK9iD/dHgSqxk1C3/OintQ4dX9t4FsM0r
hsaSmxwISnWSfGjX9zBPjDGDmzU+knX4NU9uukrV8psi4/ypYz8Csuvz52DCz5zY+MUQdFfOPda2
QtThwmR+/Z2xpvnFQog9bd+J2sf8ueeRrjDxv/fDOhRrD2Sgl9umHmen2l8IEqXxwbUw7zaYNhrd
igJbTgv5w00sLOwL0DwHYx1N2DD8tPmq2b8g30cNzCHzwV/8t0489YP2oyvCEfrxE7U6D2/7tqHo
J0uS18PCWDG18fxrC4bxbjb9fgcUGB2q6WR6i8BdPJBmM3cxggvbOp/ZcCGDYw8QrrXsoPKJoJqh
q51225d7Tli5pNbWcbgE/4YF4u8Z49fLOs3heMqD9Wd5ECoHOP4TT4s1Fuhf/bRjWMfuw0GMc/MA
w3JKiyzlmBVwwyLH2o1LWPdNlP1OksaONwQSRN9eMn8gYlu/VL7iZ/mO7zXB0uJQxLqfh2If4+kw
S+/R3c7qPOGjNqWL5vAgseEFPDJjlVg9QIt0SkoXZDie4DBrjviPCjOzQf2mrujhO/4URR6b62Cn
jivPhtO+dc0lGEf9zBjJLaokj8PCxszrohFsfOM52z5nXK5w9xpC4Aph2o1F2qbrnYUjZBmTnkG1
FsikCicR8GIaOqxjRNj0K3sxwVKtb/bvEHPhibSt/s1D13dFmtF9PQVqmippsqmmaB2REzQE3YLB
BLI/vSAFuI26MCsko8F0bXOLOSThdPwORf83jF17oPn2b4Mn+VkE/fac8YEthzF1wX/Y6IzQdG1d
C2gbWsK/lLDswUZ5MhaZ7cXHviExYN5n9d5hCr8z3dhIRDfgylr3nJ+nphWl80tSCAEzJzrHOKbw
1rxLne+POFvw5pFpe1EuTAu26uZuZf0Ku4pozm9bi9a3BXhTyRYjRBtumJ/SYI7KFQ+zpCah1QSn
GWiw8SVddrhOPi4khkdIanhlIkOgjfLzEe2cwy8R90c/AVPshkVU3qsOjXZuYeyJCVDdwCQCEglk
v5RTK8lnPnJ17pBwh+6rwWUP+VD/3C95/pwlxBxV5PtDSqO8RlkfjkjnIkWYme0vlam80pSITynH
vJzGEYO8b9TyvKktK0B0iCumeHQV0CzUJE/1RW3D+p9FV/ecy2a52zYTIGTXiTsUihio0TZcmUHG
0SCG5TSjHhaz6PonHjh1sWEWHOaNS1P5sZXxA+zkYBrQIi3C8e2/MAoMMqGz6KgtWZ/ykGanrI9+
DY4baKi7Bco04S4yXoA2tMCoRj6IyxoJf/N9oy7ohNyTg+NlxaKgLUa+9G9Rv6jn1sbm7HaTV8rr
6TjmQfyAicBXYTr2n3pAEzS4GZYR4/yYbADIhKRjOTtN/mqEQ5Vkx/VOOmGKfp6ye6ZheteMNKjN
jkogNM+LH7+xg913f8C2Aq4MrQHcKSB1gomgImTZS4FOG6jPPgKHSEUtSerrTswfFlXmId5Hd4xa
F1SGxf+5JcfNEXiwMTxQyWESPLqZJGe2ABz782pM0Y1H4p9fp7DQmYRKeg34eYjWDMgfWpv7Dnqh
g+atr5Ep+jvUpHukS0AKhs3QB0J9f4WH+V9MrH2BjbC0Dme+AXwK32ENLT8J1T3IxrZ/Qb1wT0Jw
/rhM0XBp0j34UGyi3xlJyWMLF0Uw9Sh9kXP+lxIKJRk9zgFcjMZ81+T3+a6QerVaDKI5otlCxO4U
s6L+BQF6SR37Cf6+7Tp+hjvnH63fgpvaku0aQXJe8M0khc2R4ZyAAyj0TL/70ZpjOGPooc7CuzzT
ETwCaXi02B6HP2HvvzD2AWS2UxNDQEp6frLTCKhS0ObULnFwdGG/VBDvTQeBVx/IJXlnYs3vtjl+
0gPf0fMuS/QwR8NWBA00ZotUqkQLA9FflOyosiutwq5ZywDl+owJ3JYmIr/cpMMCjfWH3DsM0aPm
v9FgTqUeZnu1cIW8jojlrfFuethvUHdtA05rFyQcB4Xu6A18+DjkjBx2Gc0H03KBG7y3uP8ByN8g
fJ5rXPPJ2xZ0Oe76NTq3G5618eGC/wXz9h7p15iu9ogY066iInAlXDLCW4gwXVHCKG29d/Ga4K7s
aLXSif28hQkgUTQkAzy8imXu8yJs7XrQK6BnNtn5lqeNr6OmE48B3JhN0e0B/70sMy4jNvN6j9sc
WJMZAN0rRg8w0PUl6xPAKH3qKtJqpoElRvxzGCT/ixEE4Q7pglweTIu+XjqM41HMccsZmOpHWFVC
3yj4f2MTzI+xAC/ithVRyWLjD/ECA3C0S+wZREz2HbZ4vQd8Y4USSX9pkD33Bw0AO5pUrReRxsyB
eTHrVxTq4WWbRv9ufdzyIh50eE47A9bDA/keVLu+DqNH7OVo0kNutXyO5l0eUMXR9PZo0E/4RLxu
gEbdDa3pv0MwbMWGnubD0Nm+dRnJHj0zAEHUuqiqWRLY6CG97DQ3e/g7FR4fa5EbAZuQw4ylZrkw
l3QY9EM8o3QUpN39W9Ao+W/p4M5CRT69yJa7oqEjryC5HooJgVKvi5vEXUwS9QHduKt/XCV+rmjX
NYcfYc5rnkzqJkAjn0ybR+j5kNVWZ7vEg8C2+WqDxFTD5LHQlASwcvATroIp1enH0snt2MbMHkPb
xI+DjtnZd5nsii3M+DWXAugFn0ljXgLY1ZlKxAl5xWn2xxV7w6ayrJu3A00z3PBbMp9+fiBoCY3X
pJnGZyI5KoVvyRE0g3jUCe8v46x1NU+6oB2RZ5HH09WzfT3QbUq+O+zt3g+kx3iwrf6fpjG5wI1i
8YWewDqcBQmAo80No7e8H5cytQbKazVCDKOdGlkZZ3363Kd/N7Ju96pJsjKTKLLY44PNszRdleoI
1tyOXrE4/BBr50COuQ6nAerhfT2uE706GV9VoF7EzKdCAuAGEHwf0+ZVN/Iw9eklnWkPAHN8tVil
LICM4VKigIZxRc1ybcukbT8jNORoMveSZMlvmYYHntJXmWylWYKPHMccnZc4exZcKLowYPyXfAaX
5dJDnJHLPszhz2RY6hwzN+pHG4ISnZamUmK+jQ6+Jbhuje2wWqBaWivQASVtoiKZCc7hWLV2eFdW
lnD1xDiNQaTrlr9jHP8aFbswCyvXMCw3OX1MnT33drxLiSz90h3wvlVUrec5C15Ej43BmMjjHoVo
nEi9dZhXxXLJDTg0lp1/oOJV2q9gML6I5fg7yJuTM7Ie7XpJjX5cd34wiz03vntwNGBlZByI4+BX
T5vbkrJLo4dnmFs8RF5awIfiKtfwA4DYv0boh4wG/9pxQ2PF0QqNDjA8tBilIVN2nlN/l8JP4cr6
KMYe1PxHg1Zws4bhZLJDGNqc0RifKUr/7PVzvgc3OEfU2ul3G2eXOU9f9MxyvEvqTxeAHs3i9yaQ
JUuwftZgET6P+X4EgI19lMSUck/SEgo1VWA/NCgIC+76ZsDesWbHEJfrmNA337Rn59t/lBpEpy11
mIAIg6xXl8m4HkWeHP2Y3pQc+LH34pZl2Z9ITF8pTuIJDfqIcMDxPrbYgNn7UtvpbJEDC6SZoX/N
PPZpsw79TeyruYU3OizZ/2ttZMC+YuJcG96BJtnfsLc4nNDSNVguxB90Q3CbmHniAz/kY/YFm279
Pe76T4p/HIO1/0ozOHQk8efYj7eflwAS+kO2obnfYf+79PeBBTeUi/6fiekJVetvsK4Y3OHK3Odh
jb+ynnCIGo4OSoNdARGSHXooEHi+nrCnVhHePW9zjv0urI0kQzWTsCL4gIaRMpKkkjvGGoKeCVQV
3GEViFVKcU5bsM3B1Fxj7z45Ng6RcB8/wgHXgKJF7xeiciqMCXNugKdKgpY+++tGclJ4CEJikN35
eZ6HyooYJutd3NcEK14HJGFsB5HYAeJV/d6z9pFJcFzeRBlGU98c+6n/vQZRg0e3vuJaQ/yUhS19
mCZzGTrzMgwuOCaRH6owQ34gaYk7z5MKQYer56iXrMbhPhM1NwdGnaghwGfPbTK8AIgWpUwZcibm
JAKGg/cID8xccMLmAot7cdmIbavmBQGO7ZqWPMz+bMv6lLr1sPbRrRUh2nUWgL635drGVQiLrwIi
QOwv0bB2SQM7wvilz+i3Dpa7IIDABPoAuOx6GNQ1p7RJ+RlfWAhaD/BhK4DhI8m9LxYXggvv++Q4
Je1j32WXKKYvrp0esyS6Ju36Ee7kRkVWOTS1gPT4jHS3EEirzpI/EV9tteM2+MInuolovVv9Vkfp
cHT7dL81DphQGwVlMIpvmmK6YeabOPsH+cbodDnRR+ipXNkDhysG3h9zcIWCDV+LaZ7DJmMgwaI7
s7gHsjF+0t7+G7Y8qrq1B+OqQxTT8TnMxrPT7IZDO5UDcK8WwEc+3DE581u29k+dnAEUzGY6kwXm
XrtrjkBj7XEO5vT/LzEAh/c9dtdFkysJYTseZ0B1J1CmG9r40U7fZoWP3Ub+qDiqQ53hMiQ/eyHw
xSqGDBo6IsIrN32tpbstpJWvfl1c5VGn/I8gN7Uv7GdxtlVfUxZCvBlFd9Iw9EL+GUqUA4mCJ0rV
NTf29zyou8y0ZwQHsGM0ZoDeGzlUCIpB4gYdLnw2twbYxsOe8nKKs7Ld1VAtQRQWSxee1wYpF7hy
BEBE7DOAiyyScSjjRLsaBhxiA/Brtorhb1u1hgg6bW/bNh3lbH6JqPliPSDBEcFEiT0KD2B4m/K2
mA2NK6G3dw4KAzhUnaxkBmOEodQjrhVoAZHXZh7e5L6jk+/DKjOqK3zmH7Gng8lqvdNhc/axewRh
i/t/z1BW8cBUnyCOcPVLDbL3IWv1yzSoR9urF46k1iKJJlascFkBWqK/+2nZKvSP19Q5WjOhSbFa
/bJLHRRepvsRDWj6qFIKMs+Zeu1Ql6gCB9RBpFaIgY8lKtu1mUQN6i1aCyRS/h77VZxABsNFldfI
Zr5KTN2FnxJVCrG/ELGD0mifnCW/fbgFpRX8kGly1+b+zCw/QeAIcwh35D+/qsrJJzoatBLiZRNo
B+Bk35ZrQG9dHh0SudiL31qIGwSoP5ng5uz25CkbbDU2w29NU/n/b8tCg1S2SYcNQtU+6pRO5zEf
H9J9vMM8spe9Yj86/7CIF1ROfJafR+2ucbo92VZ9IAJmLgIYt8NiM8BhbUDCBjYrLSS+JSB+fY4W
mSGBKGN3KTdYRs1jLMchnLrgqjNl1iZAjGCdncADLGgOZISQc4z9u5iX12DoD6bZSSGCBa2FWv4L
ePorzQGXjr0AJKwT4EtxMtcz3XI0/vZvuIIWwLfxrtiaAR4BwetX9l+TtmUrp0OswNPQvMaUddfa
8SkQGl217l+bHLcNSeXfNIU+PM8pvEtmJLhqcct3dFFojVUptflL8u3ZtigQZvsacvo0k+BTLtAx
xNlztrEe/eZ2z7UYQQpMoM2ReIq2vT9BSHic2natsqxntVX7v5xPP/DcGbrJI1vme75saZlH8znF
mUjU5ooh7PZScf8fluF/yPL4k2ptyhQry49stf8CHbRnK/v85GOkbC5oATujn4DwjAVQ4Uva7G9s
Ge4pXvwm97buslBA8jJ9rBsoIzrFb7PEEVF4h4pmIeEpxyVfkTB92sMAzHv4AlL8mA/du+w09BGc
32NXG2MzS/5gcfYsx+gZaUZfuSRvCnUrXrI3ti4vcOK6oJTi8suAxy10ODTT9t8kwjveL89xkwBJ
g4xo9OlDZAGeI/wBk1CPJldaNFZDYN5+1nP/2ClBHMsWRXU+2jeWk5+hmaQvkx77MgltVGabbh/D
ud2qHdmElQrBpmwhxmEZthCKmRZEPUDilx2asHqFycNZ86y7JGtyyJDtWQQmHksSsKjyXCI3ZVJN
7Wz6GEPDXCL4DTybpR8aosG7GNhjwQAXYzqQwMnRQWXoxecK2zzIWpYM8TH4rck9j+kAUj9uOFbg
fPpMCZy4cBdEBHAqQXueQbm2p2x8wgQFTWyS5JW0Jv69c6hScuGH3yuEwa/QtcgYeF2wgj41WIHh
wz78B2GZ/gCw1dSp6tu6Zf2rbLLfO367cg+pfwBEIavV2eEiI1RqJzRUWXbGOlvfQiawhZCSeFzE
gqzPBODPownwIfqme0v0cr/YLHhkIzq3Hq8vKBFXQoDeHBBQlp2WlvAawROqgrgovUjcOPSwYEu3
UlD1lpC2BM9hC7gRUQg5zgw8WcLFDwfgKgPsHPFIQW2NJ3Sw7KXVdrzAMoYc2Zhul9Fo/9xtKAlo
fLYSVvH+FWE8+w22lvs7WtyHoQVgEGssFtIchDyFD8Wxx5T3ygK4acAW6zFX4XtvbXuzSMgAzzTJ
hxGQJRaI5hTkm1/YUbcDhq2Rfvlpfe417Y5Liq6OWDojjrWTyBZrOLTR5F8sRgM2YgFiEg5doTn6
gBTB1KVY1Ffo7W0Xu8cMtgDfUsFw7tGx3yUN3Nw7zOUnw1IgN1ZNUOBIqNKmNjgSWDijJgXPjQXx
BWzjZhv6FHHy37hu69MocnvgyxQ+hfuM+QNCg9rEiTl0IbgqnaAnGpRrH0eouM+Cm+Yz8515JaGB
oizp26Myzp76CemE4YRtJrRNcy0cNkN0HtAjPIZkyTsyQ8YFfsh0vT0qOAoXSQqyVbgOSh7E6z4b
Q3eQP24CMUKT7rE1LJKF9vt8aJIwBCiZW3y5Xbj+auJ9wpMB++/QC9fwQF4+cY1QXGPqPdFwJ1Yb
JkuMVS8NsqoK+H1ZLCbp7gZKCk5mUXi1DTgy4xy+JBs3K0gXEdwFumkuqqG+WvGFF/CBIQeCbJKD
M9ivljl/69X0XztZUokBQgC7RwtUNM14AFgrCzXJCbOMFZii0HxOORRnS4pxqXHR3yyVcREl8SsN
J6AOCVbwXGaTCkr/5ty41gFeBqoIZbWqVkOGCvI1+SyXYCyM2W1JsOdd2hksJYjq7U4inehxiEFa
dRuUEYrnP0kmeCwuXkS5afCD/aqe+6aFymsdthNpou5Co5niIgKMV6zQEfHSiQlKqnEcA3joNiPU
NxP+xTlyJn/K2+TBN8320P28y7uFY+bSQGy4ElDb1L8HfnzLiUCs6U5hO8fzq+yGc2d2o894Vdav
LOrw2w9m3j/71iafoYDlZpWmK91+VhyB8oDLT1zdW3B2hfEA0RDFNhSG0RAa7yhN0goaGKgEgi1U
HUDHrcevbxj091BYsq6CzSa20SCLgwzW582kjkDNkqTE2eqShyANIBcE8vqj4Mya9Ika3P8QTUx/
JYMqCQ8MUQUV7gg3QbG+O1coSmbE2pq5bSsyCJYVu1Kcl8PI8Ay2cRSfNpmtA2Erp/gMZiO6xOh0
1jqn4QyP8kFbANdRB+q9o2saQ5bFAo0xMae8ElBU/Yr3RX3OKnYztBR8SsHFOrqeBKLU3tfV/Vz6
ZtDdCehnFNyyhELvhz+iAnz+HvMaUW36BWozKZcxyRFZRPFY6nynW/sUkRU9nxQSggM4L3F0V7CX
oadUpsAyUCVATeIrw3iYUCbjM6Cm9mkjYfCIXf8Rzf04sqF2alEXFkssEC4gFt5SPMz1BhtzlRVZ
hve3mDF86yLgWJCu5jgm/A7qo+w+MbA5L+Y5bJ9HnpOrTyTQ/2TbelE2XaJ+tUqZ9xAKG1aQYYKL
1rwOw/AI9939Kwlm3JqEQxN/hqhkoxhLoBgrpZk7JCVHWZDjUswghYht4C7BDNy4DFo+5gARNquO
u7YcO3apZwOuLLnZH/cbSO5Ad2DKpGwBJ0Vs+xDSaYQ60jP9plLiHneA9uAqRTd+dCuw7gsPAujp
XNhIBOmYncfAYvGQqsT55HuT7T5U+Rht/5keJFRhOLEvbhtTyPkoXJCKxWAiw/iNi5pMpgvLgceA
fMW6ZLxqsZdH0cjA36FkQENQ3MMo7W5ovoFEUebd7zZVKPPghnYoTTYc4wOPAtyyXZxwjNNZ1Lzr
nYzAqrpuCy5BFEEkFA884CXDhqku+5ky5NyPTDWHVS8QTdAciriYAu6/GxmPcVhsCAgbAmfiqplG
eB4QqqO/pdOWuZPCBkx7GNG828KzmcJaW6U/SyNjBOooywMMA93SJaTKtYeoofcpvAP8weckn4E5
gSer5ywDiN4kGB7KBNF2vh7T1nVl0vnlt/0fR+e1JCmSRNEvwgwViNcktaqsqiz5gpVqtIYg4Ovn
MC+729YzvdWZEOF+/dzrsrA+ce3P/nExJTWBzfP9PTGnjalJU91/skVhvpZDnv6ifALXJZPPrCKB
b6ao8xYutdJHuiOrHEukkjy193jL7WJNDwu5Yyd9cZ+cxrGY/UljoPVpc52JkGIe4lRzv6MUFd1q
2WbFBpR4nn/Y9ZlaG3dw3HckXtFvWJ/N02OPqbNzGeckexMSdlwjJ4zzlqc0eSk8wjwD30vls1/h
oYMIReBmeOppu4zx3UPFRsw0mJLEndY5N9/XbBApFsSECNobL9cyn2OvFoRfqmE60NTy8ZX5AomH
akiPHX/3+Tik7ZAzDjYgOEBm5ntnItDvplBbZrt6o4og9bu9KEGn9obbmIxvjZmDyfSm8iNlB068
NhjBNvu4n/nWHXsc3EBYtfFcmKEZw3FKRvqc1pa3HlTngOfYHa4B1AWGTpktEYr9YSp/zDy2Ydet
yqIwGa3sG7k2/srQfSHEUP/NdVHAU8JyWm10DLuBGEHU7RbTaG4TNWeGbT+cIYUaA0vWIO5DV1b2
yl9at20L2dM+MIOsQUxd6o+VL2tPrPxc00sGPbZf0HRg0LArjbPbiDt0XgFQgOyk9IIc594yMxBS
3WJZuBarBd+1dGQt/oSnyhs8kpiTgeOdEiZ8CGXD4WI6RX0PHas7GF7FRGzks/3y23K6NplWf82+
SNtgmmxlBvmQCSKbIom45E2MYJAlQhBbrbKNeVVlVlOurVrkak1AM2ifJL8juoWFbjhXYbQm6Eru
aNFjWPYALVVq2ju0QIiWSLfIgZIsQuhXTS181urJIlylVg8HOgx8AOVptNtLKdxjz4J7qEMETB94
aSmrYuTF9hTP45c757/ZwG3RL9R+WORMZi3nBtfOOCXNfyptetZSaiqZcKR5jclUSs6fdMY3rvlA
Sf88JGW5ZnK2zdntuikLMJ9uvtCInpk8HWaDlemZsbN1x0ErS3/dUr+MvXEoIjKsFvsB41/IQ4Me
NPv2tH758uy96kxel/4LkB5eooC8UEzeXXMaGYH2YGB6dxKES9eJvDdjehmt8oPy9ub5o7n1R16J
LLPdbQd+BPEJ7EwwX6fd9c7akCNzM0R/rQbr6lBxMMJr6HiA7BTPUoQnR7eao4ViEDAU67ZydE46
x2bAkPHaJiG8TtyDKRchKldSPUN4XMkxv4/xsEvjsV8zUKOnnbx+j6VpWpndfLTi+KNP3Q+9zK9e
U+49rbqW2uSs+O4/UIn2oZHTUYTIa+Hwwo2SrmECVOAN2bqthzVNHTS1YoVqkhc3M2ENM5Tt0egm
eTBB27O02/cesLJXH8bMv6Pvo176/tbu033cVk8Gy5UDV2fDKOcRVqXoibz3ilzVrA1ik047S9Fa
m0HbWNZcULgllBRcOpboH61QHrvItTbtUP8VxIfzhP9FQr5Jp4GATgBFGjNkGB2dKQheTT7boTf+
mYIhRwGYVmeHEhLUnvTX5XGEfek3fJbPo8sP2ViqDyxGLuuohQiKoMbbzHheHCpt5r9b9JXbPq2+
Ex4P8ItsOw38s/PQHHJA7KhlWjfO+XaMOwnik/zGRNDac3HBZgnBpb3EyfSTG9bR4xuk5SUXtaUW
W8Wuc8KBcZW0pKy+LPapq/+buom4YmnsFC1dMDVaux61hQvT7wKqLbJ05t39cJ1BVevcs1az3X2m
LpMndsVt3QwCmq7paKuRkpgH1EFMqAfrezQctMK6eAFseQM7rnaNpj33Hb6JxTcVEDXcbJmcg+r1
8hwm0IlmpQ2Bk4xvQ5rektxD1zUgmcxW7ptR7JIKwcJzFwg32lhwm4uko9iKxDxfOMVexwfkwe8Z
KLFpJrM/6mvgCJDv7oOVV1QgJhSMmgRL1cXTrPJj6Lm30hVkS/anlvuGEX/9kGtxQzE6P+de8ehZ
4mRLGJ7QMQU8+XjkW3uNe4buxkQcXgGdjgNgSvqPaBDTynUXn5mon5YHghrx3hv0R9HQ7ZxMG5h3
sipBq4cOUD67V2VUbUO7O/UDL2AuXbVClN1QpsarwrB2Ya+eHeYNB06KuxL2Q56RiTHF5SrT5L/l
YwE1R9Plet/QQLPIVG6ZVF9RsZ5tPX4yR/nuEthQMfippuqjHZqL7eVH3DOBD2qw1uT8j5nFIbPs
x7Huh02cZ8dxGPVdUkpsjShSEyOwzsg+y97867WUHxzbZJxHe2OwbpntfxOfsWbkCqGUfFiz8TrY
47lFI1/XtbwQ5fFuCYhlkW77vPuJITiXjzVMooPKPS2A5YqhnfsPaRVPLtO1FTD+isE7yJtH69oV
/3LBuMIcoxd9EUGNWF4FodqOo07OQI0Vlls3kT+mDCnKtCjaNAUitPQQq7CCHNLeOQxqWmYt12kR
OKg/7kOZPCRpt9ZptDdWXY+reY4ugyqTjWnP1wghtevwUEbtR4khkN3Ab4mcHzORFtwEiyoAQ5yZ
ey1Jn1hYmS6E2WZQ8T4u3BOl8pInorOrePR/h1Q7sbXsAjLWbpCYDpgDmO3i9P7285AmdVLdH5s0
672RRvnBj1Wx1qVvbWyLC4zC9wWsN7Dr9FR56sVbJgdVejL96hSb3Zcbp/+a2NzYjblZfiAfpTYX
2h5cd17ZZkWFK6557gYFb7tq/IvGvExMIIpGXn7ooDv1GD8X0rnUjbNpRfRcGcU9VIB4XnKwjXFb
NkxTsqVsTf0bKd7bJBV4vPNsr3A7yUqi5mJwWJlO85FmKbhNejb5HbemdebcePUqEyXQblf4k45T
ZfzZIS+SqLddpp9FWa1lFUMM9QekOaq5iD696b6SnPUiUkSrYqp3LX9DMSGem9Ts7KA98EM6+DCq
/WDJ8+T7j3UDtun7LOXp238MwZ5qrgGc1S95y7i16x0b4Vas3YrHkp6Ibq08x7FbbNg1gu+mVHbQ
RUhgjh++Ye9aKxyVrNmkn+lDfDS8D317xIOUbL25zOhpm2Otxyi6uTBBZnzMOsZp6qpbSO8Ua8k7
/oszqBCDN+XdHEI01wi227ZkUF1EeCJceUh9tdGy8RZl6pbUAsaoP6a+c4ZLRCuJon91wQiAb/zF
nPyfSJjbuaFOwAFR1eKS1DnHNy7K2ob8QUos8RNMXvXotNbrMBEcbvvPqUdZX/D1L+/fWFg7mzeH
3eHHoqlOJNIEItcusVbv2NJ4CscOy1/fIGM6eb7hzylWhQQiNWPxkBj8bUU1Fmu8P+2+z9J3spHU
SsTMyqLOHjedqnYGwRVbS9j4omTzTDO7J4+b08otkU7h5sPxMQ+LnSGHPRtlgQMHosjLK46aj3zw
Dqpqnv2Jm3iw0Jf94b1z/H+aIdQG0+pTbocHT5QXw+OUCH0kUW2KHynKCLF2NqwjeKZJX9u2Vq3Z
wJo+tw1Tkgqv5UL4LydGHe06YtXcJtssvw5rh9DHIvyMY6faRzxwjuOd8GftOILOyqiZjFQv6Uj1
ySflkQDWxu1DVemHwfKebTZmoFrspsReW950y8XwIGrOHFS0Me0faX3e/b747hL9ltjdpWlxrrpF
Fqi+3Vbj9JTymGk8Lb639FV8m5RcvyqL952GE8nOCoKDnFQdgRP/JBgFZrRdPZrLWdOkn4apXmrk
ynWDXQK8mEqpcqMHTYX3mmKlzh0/qLIy2RJnuUY+zj9KyCxLTH+uXviBm8R/Veyded7PAxrINSpt
7zTZZvqpBnRQVz71rbyFMUu6HL1+bfL6VaVauCljPM4yvphUz4U/ndBf0crqc+bUuCC97AyrsUl7
7Ck9smacYrGHXdA8KivPnXh7C22nF8WuwJBbDCkidrnWxprGTPpoQooaoNjFJRw331Q+FFtlR2dd
ZLwhJGZ1yWNFXYQJLN750sY7rdxjbTdToPXdLlPjxk6ApWjproPu7GqHCKxI/tOpwGg+x3ilaTnU
V4b1Qn3YRV1srMbtNj2JBvhu3B+QvEuRe9956O5if94bbcam9mZrMidb0fdwFitg9H7dL5T3TE9T
xPrnLNppGxvM5AvrZtGDhJ7xMff6UXbattD6pzm11gRLU5Xo9qEMjcfU4UDKw/Q3Ids2KrRHv5jp
Uar4gRHsXvbD0azFh8t3G3SWCGw32mqJs1n+6TpiyluRLQxCBoaYMugN12NfwFhMG6fINqMsopUW
uZsYH+NYtGs0HMhEKsRcqssApT/YxXEu5EtjtykCYHibkLXK/t2L8s9w6m8U8elCPewE4w5IKiTG
OTzH6fjndWI/crgTlH3WwYnAX/vymCrPh90TO13TnxouUwD/h2luto5XoJ+5eOTL8qkzojcd3ArL
cCsgoXkW3aCNk93y5s2tttUqHm7sw+s0yna+gbzZd/UOr8dj6DeBUEkA8L6xeg8k2ntE2P6cE+3Z
pUOT9Lr8JBt7CjG9IzRUMttC9G2sllAC/XWOzSBhiIl8oe+qVAPsLvfjUvf6nLtWn4Pd+E9YMQJX
QTYKadkbkWSXKa9hIhqIQqRpM+MX1fyehs0685rdRD7E3OBumgUWqZrXE//Ir89zmFMBF4ORwzii
PLOaBmz1L4vbNwaIWkDHDthZ02GByMl4Iad87ear5iSrMhgFDUrlzq+Fhu+rtK8elTlrYnb455+V
Hm1Ds+F7nv2/UNPuqQk0AYJkl8h8jnrus2pnCbVGlV5rubkZDX3Xut6m0dM1aVGBGqBaqcDXkUz2
ZHicO1MPmig8a2l1betuF4Uos0l1pMK+NlYBrOMfl4cWEgcRXj6yu+NYt/3OSjr8U2rT9ebE1D/a
yW58mVK5h/RvIL+GQE35CU/wwhLgdR6BRK2NipN9K+q7j6d7mp0jt/faJ7B4hQMJg0J8UKaNWdUr
GQnzxgv11JCzGPEdib7iFIg3LiB5jfw4ukOyGjkaEm71pkZ+FFXnBGOO5zjV2J5X74Ty9JWy6vVy
46jBWudd90zA884LzbuY0zsqULq1DAv9mcgUtKjkOAl9DWDu458rr34uyRbozLfF/Boq905m0p5o
o107M9dMOCO5wIwNpBeBBxatwmKw6kcjQLVJV/6oiDKbHgwZnpJ2vId9dEE8GAM9zj6IXvromIO7
Tk0cv/NaZZ3C4CeNgEebWPtxOLAp4eQySGT72Zl53jmLhgfupbc6969p62zGuNz6hvuORH2edfOI
jPqtF9l+FO280LS7mUI2bK0/Lw1RMYfuIYlZEQZ92g1etwFDaIK2wFCONsx+T3BE+PTl8Gw6HslR
YhtDBi0xMofmUo3kxEjPV2WmNa8ipSyS3AsVxcId9cFYFufQl4DwPnrCgIJnr1OqzKBW6cHsc9RH
G+ZWd6/JXG/KRsBG8j6bvJ4mDY/h5NDU95YTdkVBNQS+ui2CgetjBy/mJxaVrL34cfkocNaOgAna
gymjLa6QAWAEv4HoP6uQyDvMBULnnDfd6rcT1SFp2KnYOFvXciiF55VnyHvoMfawagYZBnZru993
aDqELkC8RRs8Q68cdm5q3Kcej5PZH7xGP/mVgyHNcta6Ge7Rw9lq0eAt7GKnpwbkOpzCrafN8FHO
eaJn76sLc/CMTKXxzIxhT27FAKY1fjhW+NL41Q7fA7EO6c5M5NcScK4oMbQs2hVZtTIS57tiNbpd
/CzVhEgF3hMvPnocdTyYN1HckOcZFPctkEq/Z2yMpsnhxe8v+XzF8i/xa0p7baXhahQAJssHH07z
rbY91nHBc9aLQKmPau1mxb/abTeqmwEAc2dtaq8J5Pw5kcWPZA/QUfnuRuuwvPZvE0pqYcv0GAkr
o2R19rRPUWDNjzYfCjGc7aYj8/fEKl+MrkiCqQ1kX/mB0Wn6qk2zl2bC0K69VmBE6D4ugCHiD3Dh
EzTzNqvVV+HGdPHgJatIsJ0mTt1LbPFIltWxt5oTlr9VY0ePNn8pHvhj2YJwSba9LPddxlMMH/jX
83EJlCsbWEW29ns78FqVer0htPo0czTxWT/oeYy4m39RHL+SN+nDxppfOgVRm280vCt1pOEK1k9c
v7uYV7n2YS7rog8Ma0Qmh8Piy7Ir4xgmNiz9cIvbdNvNYuNp9mZ52yy9Jz+GVH6nfPCj8lNvcU8t
/2LaayNN7i8fzHco3PPMC6/53QPpHkz9zE1EhkQkWurDeoPfIjCld9LgVKLRZNF5fkzmLx6Epcf6
WO6+Mnb2bak/6Xn17Jr2KmEOv4Rf6DkKTGMS7yXXScNmgLZNeTRU+qpqeWgWYD0G+QUVOGLh7tlu
OnHio40tnvvcg1Vz/r9ClxM0V3UTuAhrRcG1aepHRc8atGNSrBK9/lJ5c8oLi/gjhq4ri++t8srv
rHT/FR7G5JQBEHCzs5JhzDAZWhfeZ9bDamvVSpwseOddWU3Aww5UnsIbwb1qPevVdGnzDhrFK1iO
0ujlq+aMTxQx3Ro/0pYlF+nKYmjNlHTudh0wDLbXaW/OWr+u+pp2mhzGSRr09ZoOqTmDkDCFRKRy
7IMR+V8LsC1SVe/zWpU7VKLXNu0+INh2kMEUQPrKG6JAT2hyihm3Dq4SqwA4K5h7BKU/LeEhkGUd
WFWSNJeO3adBYxFXMiryUfLhwaagGUf53Ccdoo6i3Jj9+1Q2LxmrfWAi95gQf6xw3BZCbJlhE+Bk
0J8O8XcRz9s2p8TM9bPE2xiEOgviZTJeBASsZ2pPBaanQJX2XXHwTzTzTV7RvTHkwUhU8nxXe09H
aS4MsUonOlVfa9of/nzibDg4KNixULCh/ODjElL0D6uUwgZ/yROxpF8KgxWFjXVlgK6tEkkw0RT/
Sgvd2Ui+ZV6+TW5PmIPZ7ROjfWTrEmi2ezesWMDuRnuoZcrCEh3GNPNzNXVA1u38ICAO59l5Nm3W
euIxWem1B0bRUxdi/4Lf5QHEaMpb1uen1KvfskoTh1Ib3psCZ3s/0upgdDgbnBMYmtJzSw3jzcNO
adVW6727yoenJmWr5GC+l270EmIvY4DnEMeTYadtZPqXOurT5Gn0RfynSWez9Clc36gB8Zpe/aHq
Zoo+nName0MeTrBB9GBKVGQIxlnZuavO9uhnB/O7wLfAHtTTaCUQ7tyhFuxRGQ9nyMJd4TkfnZPj
k6yAWgcbm75JS5PW/Dc/9Fjvm7ok52hISSUyl5N/fkYplWtEwzfdn7qt2zE7b9VWNqZxqWYcw1aL
Oc+JWCiCNMJ4pCvPg0yHQ1jl/mo5meoSLtnq7o6DLJNFpbsSeLbX0I4h/5fhA70HdGlGqaVRdhFF
DAKk62sUlHQzu9ol5OadImPtzHG9ScUMc8bH0judDUKj0pOtQavpGXiY7c/pqRkA1CZnxCaq2x90
CAhPWvKr5/kJ7/kpSpNPXbHvIsnOBuuBuRqbfeLZoJXRmz1A3foai2OKzHzABr3DJuYz5nLfWYl8
sPIZWiZRNPjTQ9mhcWM4YXHC3VYFOWnaj84Lxph2b0n5IjhRFEd9pCwMesa8KapkM7R6A45eH1yz
ONYjvveYfCEUyZ3p6Te3r54htl9rG00ed8oljPo/L8mOk0JW5Z94sXLrbJL1UlLH0AdF5Lf4THFC
dbLRAyZ3Rr4lv0cSMZDGOZKp767n3rKDMerXi8ooJu8Wtjo1fV+1G9CwX6eVlKwlECrc882dy3va
919iFhJQByfBssqsqoY/es4diRKbPjX2SxnSu+E3T8smFuKkNC0w1UhM4/Jc+cL/Sj3upyJ6LtAz
TD8/5E528KvwOJp47UhbgzQ+GoNzyHLrOjU4fbG/k3zClGKyIvKI8yAd6ns7j0RwuWdCy6LAybyB
SnLsAs0tbkXcwPim/R3/MiLoWO6iOtWAZXvYIlhH2vv0Z2n+nNp96pFc4lzdnZE/n/MJQuDPTUEk
HaBMhvt0yqT08IIfyQ6CxPGde1QzkZyti7DHUznZD6p2Hw2T/SvecB8j/z3slKQZa89JQ+m0fLzm
wrJI6u3YYx2lVR+Wn568imiVmARcLcFQ6IbW0Kw7pmgmRW8M1WXwjVZqfu7j+moMJMsR1RTSjygv
2TJrKjbz6B+o9B6rpPrQfe8SGTCGWqv/X1wSAREkffNQes1+6Y8mqnSb2bcI67teA5cKFpKF1rQn
+es4utXZbhA6qcY73zzzzpdX00Kwa+s53ukt7Hhn8DaHpLltbHuomeo02dpo2/LBg43et4kktEf0
/QY003wglDzaVXoan1WYuk8miUqwucb8mrZUyBjG9INUeLq3nqFFPyQQYKyrhJetGzV6bzHOEx6W
aCivpeKwUVN9EENFmpKcdKKa/KXbqdiXOweyNt4dTviVI8V1sEyS1Rai0lR/cQXSU3MpLDKAprcQ
iNQmMxkpvPVMv01OMD1Sf743ISN3v04fHkNfcy+Y95mIAcysUxL8m0ENz0TcLoWe9cV2pOexIDys
amIOqnyyj3nSJ/8af4T9oGQIlnGao+shKDuzkXmke2DNuDPuFdQHU5v4GwBXniwyU1clzf9sF6fG
J4Mo6aKdNpGoNdBkL78Tdf07f2EG4rl3zLPwB7Hj3R/tfYXSStxdra2qkcKoCKOLr5N5UOUf6Zhg
lPPqcGWSsySH+st37VPS8QzjCwFKjafXRvVyO2nTZ6/yPUl4J4YSDy4se2x7f9KrP/JqfCCx72+R
uoUvX/HLUynWxBTI7gW+I9pT3VF09sxDYxW/Ycp/BRwk2c4uYJUzAs/G7ifkorM6Ri6R6H4wRDIZ
RK4rjWd8+Iexda7YhCDT2i2m+zOE0PD/lU4u0T1OwstYkc/aJqM6+3a9d0ey6qBnHiNfnXU02awe
PvVBfXFUeVunS25AB+cQEiq2FnPAtK6a6cJgsAzgkL5NmT6J3gXgmMyOLB53A1bwGGr6sENI/Rhn
60QOCSZGHEDrzhqTNXlGm37mosfR+CmK9NKDVQTSShj0Df4Nkv4xSgUT+zEryUiURyeeoBJIGlin
mvxQIaa21PN/SxWOzPabBQGnaPPd9jnv/ZJ3ITdAAmmsa7cjTLBv8NBybK8cGPSNXSUFcEiN4uE0
wxOFmbHTvP7RFlQCoUFOJZEHfKMWoR7SFrdJ6gwEqHgBTY91nr8pLSJJcI78Q+rm7bmqMO5Yk7nY
0/sJ8cv4F9bdZzeb3uOYFhdcrt7RmZaGDvY36JouIfmqYoTJSHnlz6OivBk72k/30LY2oRp18Vxk
7bcEW4NovUIqXpD2c1yuIHX2zPwwBpVeR3NRH7QxG35MfdZ3zhx5u6HUjd8hagt/FYcQnbqpkDK8
llFDDhJbNX5xS5xC3/ll9V5VpNsh+FL1ZuT2sHN9WhVWVqy4jcjnCaO1zISxczPz1aD7fdUnHkMN
C0rsGPfB6P8KRF3OvDK6Vh0GkKrUXixp6f9cdjD+WJAEkCaE3ZOXxorJlsp07+qKAshznmLFcTkO
NhEesTEdJCFEK34PJ5fWkf2ThY9WkRLso7K7ySyMkrEc14JRVzxJZjaThTys8V0NczGcEzSa++B4
auuVjnfWc4zPkTU1lL/iONs53dPQEyvqMb29ZI332EiDWIcUitusckzLIgmJpiyNEJiquSQZhfI8
2CTlzVV45WXJGD5Pz+VErR616heZh9nJWPnP+MOZTbU+toeMpVt/xOG/9rK9YXi81cAP5Dvl8BCS
JCldMerw++QlbCJSQnpqja63i41PLDlhRygI5AGPuz4pXTpK/znRgdE7V0aXSlafeWf9szyPmNah
BrXXzW5VuHXzbKXDhwLScOxoPxhzwelBQU9XfsrkbK7GKnkYKyz3csRcjme22PZ2RJ6W0zHLyJw2
GJUya9LC+Dcqo4Mmi8QBVfg2RsIGoS7vFktoA7+gtcd+VIPzx9mFMbx16kbTevdd6KPYrD/AU+xN
pNSvk5HfllB/ZBPTOTWV2cc0TC+mOdxclxgpp83q97ZIq3NjwWtXfsSIrWSOmTUnE1T+gJJ2M3sv
3YW1dZJx1YWc5fg0mgEuxyhFBsUKtCHMKScDd26OetkDeGvNeXBTwZRJfCm6qqtgWZ3mgVtrUb6r
wdlWWDj/9UPzZ8huR7pHTbRZfjPzhPbPIEdW/c4cDfQiI60nKWPcSyvBVC4a0uco7x661rypnEtE
DKgaWByrwHfKTyumzbX7/jFuemLcyr8+0v+AN70NCg65cEL7Ldr5UcvTS52TGrL8jyIpqQUp50gS
eqTugQl2LewSHNSOWDIMzI43g71qcECkq1FvfPpFj7jI2qTAzdlqRNJNc7LiRKw9fFZNOu37CJqL
hEW8KGFP8bevomqnq9YtQCv8p8RvkwMaU7xosnng+p7x5Xuz9thBsB3dyYvdNQmVcx80ipOKfhrk
jpSZdq1Dgp8KDSPPFPtJ4EFWnMoyZzqgbKfHYirZYpHgL2LPmXW2InJxd/MY1Y9jk+afeasbTNwA
OJkG666e8edNWK58Q8MPz8SrfNc1Jz+mZqX+iNvCrduj6Ls0v2SlPdla3dytAlZ0Zo/8uvWN7DZ2
tWw4+X1iZM1ex9kWDkzTnMQ5tparv0o5SaB4nPR8zWo4AnuXu34K9VNmecmDZGfQLu/F/NQnvyF/
mxzmJze/hNT6H6Fa5jmeGZVwAYPedPgTTCBg4egm7anBf3hZ/gRFmIAWSzmS5Ecgz1u+GEHxKxEt
eEUJoWcyRikOqAIZa3wbHt+C2B7u9Sopr3jYX4TssGtnMoc/K7VoK+Owmjdw8ONbhfRWQuQHMvc5
X8iecv6pWveuseoxNMJ8ef90IqaqgPzKfJVyjJACnIzdhZWoA0khoR6ReYMoohUAs07r11+yQZ8z
Irpql7CmWw9hACEm9Ldq0lSErmfrpy6U+YuetoxqYjGFzExHqDfclyFxCmx/eKunRD/ECjtkNbOo
GHe47u9TFggcSE+Qe0E4PJKuaQAnGaG/xtzoHQmCVoS2tPo5khNetz52/4axMxccerJd7j3N/Od0
DcdzklU420aaup4Q6sxM1BNzV8wFNebfacLwpUFAMdbCwPAU58gRk+YjEwjhPsI4Upt6RmwT2Imd
re3imVLeqADT3co3AaP0P1IU8WAw8RNoVjU3k4UX4GSjAKY065g7x87tHzKG7lUl621ZAIfU4zwd
JVGoKz5V/2meQ8BWzuU95nb3c6xV+DD4Y3Uo0L6CMOy43q2hVkdznKOjjqvu2x4jlAKrVPtZL9zA
nVk2Gide+DSlTnLB8TofTfxgJ6ucEsLm+ikOMjNGpQarfMe2S+y2Yf72NZzmui0bc5/74YBBwSVP
OdU0gLEpC5dotO4dnyJ6oEUXGfTs6dv69ZhdYp6iC4bBkBbLq+ytW8BcSmzpKOZ+MV2E5RBO5FK4
Hy0bM/kji5oI64/roSGV17K/5dxph2pq/Kc8l3LLhxESztQ74uANE5BMWBnJUQjmkUGIpYxI8GLM
4U6zPP2SWjlhTSIUMFBjHW8mIXWGUBoSgG/OA1wCSNo2hn27CrfgfkgQJF8SeknSMXUiNz076789
2dDOF7pLjaMmF51UllrxWoex5q0otdiTMKWmfPAGmYSHoYBGgiyDb2rJNMISDyp76MskV9ehSUJB
SqWjYnyjts+QqQQ1TTRvIZDEgvq3U4imieqQYsOaNYNFMZyONPSphyrGkljp1CnTf2VhO85xkDIN
l2cx2whlGeGHgTb7ziZs/FldZ7SNpxBsNzD1SQepiJJqOySuqnc6R+a6jjoE55CjqZa1fBJCOq+F
p5VPpadld99ClgGkKHelkvan3uTWqk7TdNeyPOoqiHreRBJNqhTMdq1IUbfwUDrvI1F792Imy07O
IVkxsnG/KvDnaFUOXS2I5JitftdzMRKmYHjpOrWadiM8OtSwTpvwwRUsn5N6TM5I59vE8zbuFMA8
LCsQ/BTPCs76HnSMA43NkjjwPFG/mZZT/MfReW05qmRB9ItYC0jsq4S8VKXy5oXVVd0XbxLIxHz9
bObpzlxbBiUn40TseC25+BC2r4meaYscCNGA62SEJi5FuDGdnOudrUhbkODzQKTo4aywscMCM9Uv
xJrgX2M69RMwW2geNO7dREiar5Sq2LDuErvWD8ytzhq58aQlDyKNzXdCKfOBH+bK/2DA7yoMMtsY
uvuGXClyQu73HErhvy4OAZmip26U0RW3oSPv+dhwe703nqfnXU5BykZDUN+LxPXuduuNn8wg5VNo
QU0nwaxfGhx+7IN9sq5pg41jT2alzHY+NsoDzCzrO+HsuSU16UTPbTqUVOhF3w4eokiwxj+PDtT0
3kTDT9FnGaLb4G74Or/ZfWAQhbeqi+Vm3lNXaKhJRCMPYsSkgd4E8YKhoDsVmeG8pJOoL2ZvlnuH
/dJ7WxYZrvdMVYcmQ9lxDKO7GkTqik1Yk5obycb/83wj/E+pBrIJ6amQisEGAj8B6Ej79FEJvvCd
BVvtbsG/QQecUi3Ywp6CviijwSnFX1+ZxjNZBnDuuaeizEQq9VA6/GOQtCSlXbeSPI9E4pyFq42r
GDb2OK7tCIgeBmYpxTGdMG9KE06KI4lo2ggKe5t0b5QuFrwCs9WH0U/K34yX0t7tOOwzOFdbz2/A
lfkEHwyCpIBG684Io95ms0V8RUQywEUWpwU7FNtB2FhXMN7UKLAuo9uR5Uv7TxGq5m72fqqOgdfO
95nCzmOhcWYcgxyiHlB61oiWhpuwjDExTm9s+gMYtXHXZEn2GGed/Q8EB0HSPHOeA3NJnkADSCKZ
bXlwR99AOVbTcKQbEngdzbsBro5BG3QneMvwI8RQVHvJpdjB3aj8Mz7E+rr4Papv60FFzyVbODkP
58HNuLoJlnGZ6/zMxTicoHIxjrssG6mccY+OM7AfbgGqFvlSHoxxbWJliXkvZ3JvW17sa15xCl9k
E37neHJXz4n5kqOpgMKoF3YMenKjrDe8B5kT5OeXDOhFLXYk8tjHJ6v/OSosz9qwzCt+XPMzn31Q
kFxBmfvqnFvBJiPMvfdKQ0a2W4VRlqz7/jHx3ubYU6/OuLyJyixunTEObLn8cte7eYBSBHw0Srug
fw3zgH1P0Kg0ghI4PtaTQXTHuqyzCrLo+DnQSoXbDwuDxW0k7wDV0SMwGysAh3jWZD7X2bswg10H
+T6sW2jgMYg/51c2HTeuAOdeFQdM0uuGO0/fHSNHkBSY3HOeNV5cSWPuvUUR3/cV19k6Qn8k2pM4
MuK52mOVZPUXCv5TaMZOrz5tlvs8qvAZ++JPnkzfiraH2R2tjbuYG4MpgUouHFtENrVJ57IAv6U8
M9Jpd0+T7OqyecIezTvmhfwI2DRry+dta/v+MSzk2Tf6p6GL+XHBIJkNboPdvujlTxsmd8GWaRY9
WbJgWw7NbyZIW7Xpd+wElC7oJUrJZ3BUcXmKqTHwgKGQ0Yx67qZVA0e6nOyXuWc1Hk8WEbXkhU3b
cSnCmjcjXRRyOjX0RigrxfC+7EyKKxIeytK9kPPd6yS7mNN8WUpeAYDWySHeu+A2ZVQn6J8avvUy
pXfLkrhwuqupPlT1wRXlUmZhlGfsQCv/vAhMhXmFFA+kD8suQrBU82olHl+Naeai0Uh7P+c9SRao
rZulc7tT5wbOI5eCEhByooLt3Ij2Oi0UgxRs2zRDJJ5YlaTB41JLhJmkcsp9YhvWvrfMJUKLAtbW
+9Zf13Wae24x1ZrNOpYSHN3oBA7GUA/5pexLeh3gtxIDhmcB/oqcdJfJ+Q66Lj8GbtAT78nj59Yz
JbeyDGtT0YKxEGrGKsone9P2bf9ZuTQ2DEy7J7sa5ls5NsMfz0EuLkWxPC2e0UCddh1KAEykldkw
5UPiVu1VU670NIGuwtU2oNQMNQZt4TXFG9Z3QFresrylTqPwXU3yMdFefiBYF+8Nw5DHAQjGpqwh
EnYrAaJ1hY0dts7/ZVU57NFd523QUz+XDzDdYzHyChMkTxecDw6kWOVv2Kl9m77mkAXYXeyNfsHp
oePePBeUfewAvYk9tVRrd4BoTkGrBgKRnXUAD2sg2pFGSh1YeinY94sXABfy/Mo9d0mdmETJwZXn
rh8e07Ks9rVA9FZj2D67ozfx6cgT9xuyAX0hdlU63+jsVgSOLGEhC+JucZx/7ejqI6CSYIv+Tdij
8vDbhPXIe3toohEGJdQT30NUmYgE4lXFhumn+z5PWEw2bOIOLvjVDWMVpBKnHjaGr760je5kkHjb
BVlD8hucCSM+TxacTsPasvtN96rKAUlW5DrzGg20NNQIc4JMWxN3xSkQHYyM0ksYbLJsWjCtT4QZ
hmRZdsL0+xNBaf9GTZX3mauq/FPz/O+rgS1ohqH7fQwQt/iOl88Y4jcZ6GYEap3N7U4vxk/TlQUn
R/9rQRuIcnLasN9t3FBlf6/qwNq1HYbYsKFDvDXYKQtl/aAS9ltcwv1uEX51CkoPg0rXelGA2fUB
GG5+dCaTWhEzM4k7V/UHkSvxNLQj2iin7GkoBZhog+1VFabxxeS1+EflptyWM5YFnMlA0oPcbfEC
AwlO8Nxserc3L7HDqGdkJfapuW2fGl3a793A68KOsduJzPxrtm397MJdoxqm9Kn00Om28RwTqd3U
r2wR+pPJopj6AC6f2i2avW06BvcGwEp+0mKADF21V/OoI5OY3VWQY4wSRchQ8ya5kPXHjjcQrbQs
UC0ydcYbT3PJdqag0oII0njuRVr9Qsyr7qMWcmtPicfg4saHIlXT85IVgFDGJI2mpsZKKfBPVUFb
byeHyUykXb2LG5/QrNmZL83U5sTzldQXEpYYzWqi4TDz9EH1lAUNyhE7nbCztZU18xfYry+zt9zt
ojD+hn3ZH8ZMDteeXpg9O0rzIc5L/NvcDi4ADnDouGwPQhWqB+5zzquNAXiXph2OxpJfRmfp5Nuo
6vp9GhL9AMjRem5a3gq+EMRpbeITD8OsnYi8rfFcxzKIHJHi2gtB5JExIfXhdow3rTGfBFpuZMll
Os9l1oByxZ6jk+GzCAfpQvRl85IFGA75TcbOzioKTaTO0M2GAvXiwR6G6lbGfb2eks2ha7PVhWJ1
2zCmOKcKRuY8Yk3Ns+DXehvnVP3rTJdnHRt49e6ZyL+DHgDEYLvYkiSxQWwuXQe3yrTf2HCLfaLE
H8EQdx4A+16I+ZMMMoATGDXkQxBo5a42WsJILkmcLAsYHapjI2OuKfh9GStJSexi3e1RlAgUvybD
tPcS+1IE85/Z49sSAYNs7fzmgXp3+EHFjdo6gGogCe4WdtsUex1kXMH9cQ/r/w6DjA+jd8y876bz
6VVtvxBekHixm8zSfMPvEVVxuO2b29ToXQt4ABu/X2RgcSSpMo3iN9+MpYJeEEaEbRBhxGVCHwIT
sJl59XkBOn058cHQj+sfxYwnOMMnndtCHQCV4kwV1dlMsjcty1uZYLiybfMroSZIxc414w3TQAZa
OjRSF2evYe7KfooKOLebRHTXliNbhfoFksdehDVOZ2rf0/Jl5h8oCnW2HKbXpg/HTU/gXGYZ7gAX
gcDo7vjZlgk21ehiCoovMEq2CCxbxumHzLC/TJszH6+vl3dEUcjGMulycFJEJn8LKZDp6C+azF1u
lfsYxGVkmM0LaxVW1tAclAON6CaF2trZTQ7BATQiql/4EguFvbk42RmM/B4fDdjwvqeYryHNtz5C
GcFWq8p+DAiVUYhbPImX30zD7A+d7QTtGMUA84YqiIktkeVC2VpAJw79+7jcPRhN7Dc/jIqXQ/WQ
W+POcuJ3W7OJWYqj4ZhHaSZnIwuPciJHMQDzQZB+oaRHn/ij66vPkt9xxVcba6z2RQYIb33uEma/
3DVhHYWkgvyLM897xgAMq79D/NPaH80yReBx8VOt/uj8Py++Y1m64imk2MMEHoknxbftDU9R6QL1
7UZ5WUx0tRW8CuiQWBMsMKgYm9Dhm0hyohN6txDQXB/DzPRfpnzaF+K5hNuZ8YQHVn8K5vxPUJmw
tJlZRw7Ej7n5YyTdZrI+CxRKk18uLTNXj6IBcIWYZxPEHs4e10guA+veWVdQYDm5caeJ7K55NqZa
XPkv+fzVwVg2ocTNPGryuzZVCvhCR0zZfrgDJb3zwD14aX4LyJOjlkBCdmMT5VCtscR2HypMEnnT
vwWqfOEVt2uU3kkSOkvSPIRa4rGQPBxr8j4oHkhUMawXWzb/Q/4VG1Y0y9kE4clVYoQ3NtzHMXtP
R0Uzg/hLUPEE1eMjaHObc8bk6fcjEw9RgwWcD+wYiKNfqqfV/5aOGFQXMHRls8+N6WAlAo8A7TOT
WJFJxnZMg69ilN+NNF6FNQ+7UXnv6xOJ8EjCk791FtajAIYLY/0QevnZVIF7kpihunJ+Uf5Ln36Y
UCQ2KbllSw4f1trAOcF1S3COPWq5Ilj66o1aXEoCMmo3k5U5SAgxjBYPm93ow5afW85aojKTiTWV
BIe/n/gYE4ufL9lIhpVmFQa0MH6CampcnN6moUeEjz0UocDJeaTynEpt560vkodZ497hLbCv8wrT
bfXQrs+nNOIr9zArqh3O2ElMhMYIIXW5ewoV9d+9xL7qcl9ZHwR78R7LZfqkAvDorIaeUgBiMAa5
WoXKFeiB84fY5vo05Pl4cDVUJFCf5aJu0vXx0kxsRlsc71HTpPgvu4q1UaWab9WF9hPj83xMba8m
Xpj1VzPRFdMbVzMr5FaReFDDw/hlYE5qF+T5FV4KZ4MEDGZzMba8YR3rPaV6hj5SZcy70k6A5gE3
pxgQ+37jqTcwPFdo3md7SWCJdgc1AyPR4ox9ixEtGFDcyommP1LUCMLIjtxyeOD1Y5WVH9DTwMxn
fb2vcs7BKjWYn+VTOJO5r4BARIKwzNZjb3xoE/fW9evcnuJN4Cf+mijyAlR0MbcM26xpflNroj8C
AZBnT4/hnp8NwWStDv6AN9CuvCf6k7nXQcimQgaTfZrkZ6I/L9QYbCj8e2kSuqhoA8CN8c8y8M9n
srjxXiGwaF87D+g2oBCbBYWHu5KbMuUHaM/BgAVv8dgYcEFVbm5sPZLlVOtMX2zkfzyf2sQYBAbN
d82wDda3Y4NrcUNFzT/Fp1+4yHShscalLBzY4c6YJAeF3k/JiJ1Ie+gn6TsEAmM7VTkPdPcVo/mD
ADo3M+ZMBUSv4zxQhX+h8OBQOOk1MeNHlJ1nLppIZ4HdRKpIbsnk7QPZfyw5PzE9D1hhxmYnOTEa
s853RJp/YYhc2VdEC7/CjqoT9J1zOfVon/bFYpSGPvQpCsaOyryMISV8tIehhRElogcCp22d3bxR
f4SLSZvSIHiEKAzMK1zrBtJirtgerKgXd4I/wKk2WRQRTH2fbPsgfLGBIXc5PZph2Ce7hlMDjkfI
G72daHGyEKbn5GX9JkDyr46m8XcW5oWrOY9iCdGA0XY6cVsEB9AEB1urp1hP14ovv+4oTMItHSXB
+JINxjNomSxy4hluw8gcayT2pnIA4xnkOsMGf37toq9w5iVAnbkkk7ivUdDCmNaJDkMGDUXg5nNi
tNt+cUjE61flo6LWHD5aA9EKvUe3YM8EdJBPdqOBzCXcOtrutW3Bti6J8RpIDGUuTgmdjNSxFPo3
89j0m1a4o0eP6hQPYm1cyRvKKGjRGUOtjLODY1hPVAS+pSv3itfdIW0xB1eW3EKxHNhEqZvAxu6Z
XIhkN+4nUF/CMD4dNWM9H/xDySs05W7TaXQMW+Cplgkhjr64m2gxFSdcTts77ZsHFFSKR5s3VkdH
R9W/QaAuPvdwbYXrqMcRwP1dbN3eL/A9Ohee2oquv/pe4ebYjssob0E32jstSbn3ttWhDIp5F6xe
wyBMPrUxP8x1wFpq+dfaXAinZakeJK5Bh/mwIBVJ6+Gd2nZYJh3hLl4frZf/oVmh/1a4vS9JM391
lKveUdh9UpPWg+0N97zqvLND19JXlY3xq107YJrCBOtmgm8HUDjfUcyA5NgpNIAYd64KBryO6T2e
wXYrNnOBQ/DFwBrEctlSGQbVMHieEyq5FoI8Oz9Q1kZSPgY9mRt5CgW8u7mVJ/dsXBoA7vwTlLKe
SycH5eRQPikkH8zlUlqAqCVOtU2YkmqqHNahNWGbIFiJd4xviMfSxhcIInF9e7DNwxADeEfbwzZe
RtDIQQVcw7QfNGuyXcxvhM7OLYaaHRfCdEMTKqsNrxZ7pwj/w3LpbxNH1KwE5iv6xFuymPQZLTXf
kUsmBHLEZ0N6oBvEewcCIUt6hcO8+htn4w8HUnp3U/vZk+E7VbDP6NBHz7PFfgmBY+tUvKSxBRrA
imQonkrILKw0jo4MwZXi3p0xFQ5JbGxKSo0OIOCNW22riRwWnmuLUABPp5bZHXVDRd1U45Ng2WCD
xKeGBYk4TA4LP3YR4qHPcWttXTf4xj//Grj9UzV7H6v4m9DQWEGJJ5oNwzOviluFeC6z5Zzxtbli
fNWZNjeQQChjMbOVP2HdZ2dFf4XDR12ECWIbVqph5IWXo4uKIj+AHUKFr+EkaLI0AUb4usnOIhbM
4ukbmoJHLnY2d4MZ+DCU6md7doFRGPApBlOx4AC8xC+2eoE7XsO0mlhNN3xau/QYT86p7TOuDcG8
Mwen3qF5P2WWfMKPHJxCPQJ7kWBLgKDwO8p+syX+rkP3Wwa4xaW8jW19dyZ9TTwcfo4uj8livfiB
rf6IzHmFpLdbfaRu0A4nlEJuBcGDrubnsaPN1qLeTszGTxf3+ikUQRKNRvHQFt2TX/og9w1uTbSv
5MZTXprjJmMHGxYl90/aLA8L2H/HGB8K12yPvc2aK/v/3zTT2OkmeXfi6OZKkB09nWFNVhi0xNI3
USWD/DipFcZdsidtk2lHlQPikepZkE7En+gKVurdT7MeQKIPdr1+t8bwAyPWbm7it0ZiGeRcf/dE
dccGcO7T5KTy6YZv/TIv4QObgj+i4cOhtLNfqvkDY8uPibyxZzv/gKgXEe122VXl0HAw5QWFtStA
3C6Oe0651fZ4a7OaIQZFnLXu1gkF1DVupRndLu4qbVjCeu165i1JOWq4RHXhhmvf9YEYfh3NXk7/
GT1HtpvgHzPZxSSL/0qI8T9fMMuLeMsTd/ZLTPhQ6O5G7nEVNqAFTqyzUOFTkAMmu1WvL9jEO5+0
PJ3Nie32EhT7MOUuHaobGt0tLNJTYC9c7zEAJ2qGPubQBpXov6gykBayF8cpLhhLvlOiS1HT1Z9y
gv/ELaCqGlgotmSbJ8DV8ooAg/Gf2dB/tQlLb95OJt791gUr71W+eUzmgYKEZXCPg7M22nsW1BsK
pDBflTWCgka7L0N2TU1j7G3yF3vWkRiLGGEfGqM2AZzEkOm8eNWlhDnjfmAXnI2mBBNb21yVJT/2
GtvQyfv/NTX3AxZwrK8+7QIAbgJyDkdGOKonbGDVA1v2hMhUV3V730v6oy78nCwUDL7tGGfmT+c2
RMdUanh33u71Z10XPuYLXHGKUnLMNCugqWmoQc4dt99ORejsCUcCUqXGZeL3wmuhXRyY83Gstniy
cU2KAn3LhcvtWb4qtykul10RmulD2k8Wyt9gP8usMw6pymCKe5N/cjUA+WpmPkx14J/HeMAx1Jjl
1YT/c+S4EbvYC/E66aU54O2odhhZ3etSGzBKHMGwNK6bCANQP22v/n6pUwDsTtf1Ef/6lvregASj
a2cXqnLGiA4P5Il+cgl9pM1nO0jOPpDbzNLKOLv5TNnyQJvGWtV8cLsE3LMfABryVOWxs1z0wfBY
9wIwx3HIZnqf1ulybwY+ecpIcISGrvE0CM4kpJuO58kadiEstV0l2YxpCw2dLUS6s4WmmFNwUIsR
tIiVlx7xMkeCeunyx1HqvzbYAp6u3Dt6iRE7UQ/h8sVbCQoS6sHGQLnbqbnUl9axg2tljBgvyqB+
nJZ6PcYdRI10CVog56BWN1xT8s/J64MDZ81wmPNw2Sksm7Dz2fRZOe9Sv4vLQ2KG/1zeR2tit+Zj
6cPmwA8+ww9J/zjsJjZtJ65mLACgscvi09SwhJjiXbGuu4aQC7B7qlDMDI47CJK3Kuh/B25EeALC
/0TSwl/1uqMXel/DmJ+HsThngmZzRNG9QEcLqw4qZ9rfcU3s3BGXLvwK6h4tIjWxnX1W3eBs6rjf
BSAaC8O+O0r+XeyOjDOJhs24hhPbeA3JQNzjMSYzAtjPNN1LATYH+25GV7v6EniF10BX1GWLcza1
z0yn1Nus1IQDmbYaI702/tpx07Lq4meBZTUqZ1L9ayCjgduL+/4MXzzqXOdjkvl2tJaXzG4gDqQH
m0ILqdjWut0rdOd/ysUblUquoMM6lVTJ1ZvDa0FXqNUatzFfZcTqKqz41LfNT9qPEu9kdZ6z/D7l
qKKd9wyr6XFU1le/TM9Ke8T7uZQWFCsNmTdu3N74swZT/Dl7sVGDUtE8Fovz6LcuXpniayCZNxjB
wenlg41mJ8HO0BWVXmeIS7wbiQtm7Vam8sn1xEOrLbLrdvHZFyyOAEDBMLyiBb6acIH90fY3dpke
Fnc8jwUMAXNpWC4a3SnpxLNd23t/KW7r/3cz7pM26PtiTFCS5lsSUJyCu/qnVP0+8cfH0DRvXtvx
GLRfcmWcDNX0HlT62oR9uNYfmUDW6/DANgRNbCAjqZYzPrczphKWzfqbpMi+LqsTFpsH6ZkHgd14
H4qK9XP1iK370Ube8jAV4RWDn9Mk+ZOTefdeLnfr/8GX8YHyzu7S5yrkomtcGUfJFkt0uP+zPDKJ
jajDxu+U3uvi0vvBB4/dEz2E7Jzw08VyeEnmwv9GfGEXlRblbcSnFSiwbrH0vqzGOtn1DB7KYlrZ
kJAKXj1iOXxxELaXynvoWc/ROJLAect571l18/8frcIw6NglsBGYUSNFlGnGjFONM5sxfwFSMMBt
E4zdjNYDe1ckc6tkFZs44ZONgkZRKz3jfk5nOAxY16iJkBKq9aoJu4vBiJLQ2oPhUl3wHSAADeM3
JJMXUJm0ensxx/FqZGlNsbeYP6DER2NGNVhYVp+68bd2oA8lRJGVnhWQvXXbnxG/HMxniLnJsF2V
5qIP7Ku2Taj+dOWuwkKXmMXWdebpMEygKQjBZiib2pl3NVTKjrmG8CaVGki5QMihvp5ZMXyFkwGn
iiRyW+x4wexzAfw6xk4Ti7NFZzt79fNgUD4yO2KjEHlKVl8XmVi7Tqcf1ElvZzAHvBN4JShufdba
Kv6m2iUgtM1u1nKLfxNPc8xBPFhgyMoKaaYRr5UFnraa6+Mah6gmD+t+uvaeyAxOw0gzUKUZH5ii
uAgY67Rp1l92ld9dVsUEMNleuRgLu4I1WexXtyYlG7QMZw3fhql6AZpbQtQQDiGjuL12xGaWKft1
m+qyaiTLbN8Iizz9f5EMLncnev/RDOnjToilhLrLDpiu90vMu1Oianb2EpkxXu8h4+aPNOS2IA4A
xmxji3CCY8cvYTnv3HZ57CoNh7OcoCGuJuXloRFJhKvwe8H7Ikqy6hWBAc2gUFbvtS7P69eVxin4
n3fE6xuvkCgoi7cYs34yQe5yAqY4UP78+dxlNjCde1Gthb8o/UF4CKrhodD1Q2IH3HkBRxj5yWzW
2+q84422kw5xVgSr/3NprCIaTJ9Jne5cDD6xeS2sAfqOkRQUdnRRThRCipCeXHa/eZpF9hJjjAyO
SeEfXa5KCVZw+l1XP7r3FGjzLIvgqXWtPYEi3K62IBbhDE+tTXV9bl16CkSXIT2Vsc3OjS5DwMvj
I54WWBFlsHUqbolpOH/k+YTM6wYXHwfYZm6d95rcz2auiE2KeWsR316fUPIGW8XXP4IsNBuSNjzZ
8bjsyuS94UWnbXdn87HlooshuHovHeKkBW4YqyshxgcHzwqcYzCkYACdDlMCwZeU8ctsxQko1D0F
BDv2wZfGDcT99pWCqLXyniOZEvnJ+wBh/OhV7V8oeASLedzXj0pleyTXaciOydnQwqSrZnk0s/Uc
C5Z91RnVX1JtBn8vObA8wwfbIsx7E82ScDsLpgfhRHJA9qO/BGmmCv92Zs+WPftX0yiJiudtyeOf
KhPUL7v9eGO1IGxbF202EE/K6Z+tTlw6MofIJnjbu4IN/nINu9bZZzwU3dC8IpntnZBJaWkIdzjY
hQCibcch+wgc0li+ds84psBw46TgotFyixjfYoe7KvOiw9EDjGXoTmzi9uZYf2CCAOCVU4I8xvmf
yc94nAZ6zlhIcrjj1Jdl9gIj4VhR7QpcLHiLU3m1KBMp/MqDEj/88ZUmzAzVfSeshO9yqv/14ezS
vzOmUS0K0uEE0/djOD7JGoWF8Wh9xfIpln+g713tan4rTO8euMi26MElzHN+5q7VvIVDfB2X6ku5
5rRZM8BTktIS4jyGCFRDYD33vUenfOid2qFeqUwTve3YyQx9B2Tz3HT93wZh1ODtuaGs+qVZiyeN
4KHK/UOz8CZtS/vJlcNj2KafExrs0cM2f0ehcPH4QtcMBRFyH9lz4sSrJAuHan4wxgWvRuwL1GSc
YHXzJ/HzQylZNEK/xQxOfhJFuKmtUyiBqQd1+DZg2t54/tqN1Jvtkx1k8UNikJHk1j/ddMsFaqjc
yMZANGJ74YmrGSv9OGKI2LKwPjZOghMFS4dGwgCGkU3O0V/HwLGrE9yWPjs22piuaOP2oRzT9Jnd
z8K4H7jFI6gqFzUZ8FLti/mTiy2NHemQjC/2aCPD6graSdvm0Dvg8LJzNUaaBN3+ZnbLl/RwrE5T
IaAM8A6jkurEQwHEqP1kyLfZftjGfhrRYA02bEFYHFJ//lKyxQY7jq/sN94MP01Av0BD1Vz32tHn
upgY+IC8h5LG1I0x1D+240faFIgQ/aMOMzapZCwE12pknIeslbe2pynBUw8h4sqGMfBoK/2EA7fZ
KiIMfjfWUYelgpHkb9GTWWXCwwn1PFTV2QD1T7wo9V4Gx+BHXdmzeF7wFFywbs0rbcp5axMI4R36
y1Hxvf5zGpe1lspDVu24KfH7u5iuuGfm0KMr90Bavf4OqET48ComFqR50lsfTaUJ0vQpQmZJ1SnB
G++vTJLnGtYAyMkfDxJY5bHpzaY7BqOVKDXd6Ad9J977TOnocwchIIlpG7Sa4NHrLYtOAMW1Hpjr
I9qkdVczTURZs7rb8ODKUQd8smZsG/zL8Oaf1GIcqehEwqNnW+b93uqg/QtcNXg12HKFDfpEfwyW
8SYZwA1uWVwDNXdWlrv0kvMKqjW0CjGcHEaV3u5+iWVQatMeE6O4jlz3ueBfg5Ug0uCJqgbmm0RB
lRkxYV1HWfRsW5iVyAhNRze24ueYMBN3C7p9vObS2It/mNt8H2gMeWUo8simezBt3fNQ9emvs9An
b8/yxaZxOutWOQQ9eeDyEjXsWDHUB80vZ8g7Gw/MRZZYLnOH1WeuS70HGhxbTErtOetnoEs1gMSu
PDVuGBJkqFs8s51RvK/gCfZgOCY1z4WZZ3BSCK/BJcY17QDlZtDLNN0zzP/wFHdinr8ct7lyvB1D
+r9hcp38Jb/rMtvnSj2SnIr81NZnsNkSuiv8oKx0dzl98xFUFGODJJHyumdfwq3e5srBFHG0Jta9
7jTf+wTNKS8xaLNeYQfTOwmpbo0P45ZNt9Fpite0ztldefp3weRzRI9aFePm0YyHkz10f5M+ewkk
Uwm2mH2Jyb/gvxw63Un71RML3dNc4SYYddF/B/ToMTtCpRtZ7Wo7ItHw2DtrNVyGKhdcGyf/VEZz
c8eMn6e3j0vx6Vb9y7zyf2KOepAHUTFOj05iHME5XMDSHfxeX/qpOCL2vg4JTj1oTiVstZWQPfar
aTRjYG44p1eZrsnfuJ2T9Qq2SwWeY6D9zmIor9q1d4BdmlbAgobr0jS7zkOgK7o3WlUiK/f/s4SL
9Xu5Gj1Zq6xgm5YXNV4MiixIM1IzQltGlVKM0fO2FyYPgRNpbOeNWPk7tUPelSgnDln3n7SGcW2f
pXAJm9OG4N7IhTVYE46tT0mVvGd8hbaHv9fHqztNiKp1N258QMSLDZY2A6wahjDiYzX+Stk+4pPy
ooUActePB6oeGIlWaavNk50XMMOOIz8VYzyAV/5YfTLT3D+0zlBtpTfsJgdPUEpCfCMm+9hRt1EY
xdFckDLlamFYjtomweiuDJNEkpuoAc61rHP7zGDHIZyr5KFcmdlRYEIDC8lJsNnfzjC/K9Z5Ykwu
bNIO1oqDL0lLHUhw0N3QArgAokwBy3pCeB1mVSZPXDD9I3RsOtH8KdjlFBGSsNwIpekpyoL/sPYw
o88pyVq5XLVAgu2EZK9dWveJO1O+9CMxWZAihWucUr9bf/DiUw5QWCy+vVTtRgeSEdD43IVaYC8M
S/HnbI8PwiVjtH5NHt/q0pLLTw34Sfadp1htMGkBM6pCgptVDw4B9dyIu9eFUs6DncSwcJKePVXF
jy2Z/pNkGrvOPXSKhjoiepCoj/iKd6kZ/pAh+uDgxkeneVu2GKLa/7F0HluNJEsYfqI6p7zZynsk
BAjY1KGhu7z39fT3C+aueqYbpDKZkWF+4yLwEfSvhqM9OfX4WjK5ssbxvUg4unLv4UI8Qyv+ntbU
kINJDqtXUKaauJqfwxEpm2logfXMVfetIoL9kWWGd0h7Pdhok/fl5M13AfKPgoiQ1nfJfjaLIx4+
PIx4A5sWHqzzpHFniT5fJ6TzYkWlJ9t/y93ETEPzZoZLnp/TKtwXTsJRNAfXSK1HNOq7o7zKCbRW
Pv+ag7N69XOZzVuPzeipDjSh5hnhQGZcyiZRZVhm+LjWBfvZF2skRTWRXG0fKNa/Iyh2og2EL0U2
7oLOOtbYMelZtLZM5S0w4q1siMEDkEPUA41wtvP5HZVfdlGnb73RA++iXSZZW6y6FBScS56RNcVj
lOqiKlzODJw/lWjeMYgDWeuu6hYd1XuFBGyUAdo8uxD/hwJDh9z4RFDtqPfmNe/2HVsn24PnBIiC
RWwdLSHoLyvtPg5carSXRWxqgLPV6VIwwjD/xeW9iaNjQgc0pg5NkGRx/ZIVBaKL7/YN5DMsneQD
sC0sRr6ca8ghwfWXyN8JsN0lI4NfycjcuYDbX+agyBLaLhGbxm6JcMxgLQALpNKEueTGZdY5Q1po
eO1GU7K92UzrsvpIAI4PAAwc7W2wH435zfdpZbmZBlrDXCvblm41ig8gYei92CdcCNZmjHkwWAh+
w0JS24lRk6E77RjRsrdUMBD9MlIz9O3uXLDtXxqEJuCylHQiLRwEsUexgyW3w4XCyOuo3Nr+Jyge
CTJ8/FGg48MvzqMGCBJenI2irvM85T9cegpQi9k1KjauYHCWljYuZm52ojB26YhW+aZzmr/Ixuvw
H/O9BgFKFniHFaARBOdQqj5nn+fx1kA4Oarwz7SuoUfrPvo2YY7BICNYF90+J47JJyoKJK3a/gr8
nQf9ddT3UeBQMYWAoChstTtPYYRxHuKE1SdnhySR3w5YtRkRmn/giaKiCbv9fcjHVd2VOJP+nRmX
uJmzmJBas4cPjxnvOBGQ/nthLBo1M7fyUjqOLJYkkNvnmayksr+w6XR5ENleghC/UJH7K6iByasP
4tdcn//yt3qlXwymAZ2Z7GYwa7rwtrBPd09D8yOqUzZCNhbnvU2NNqE17BoYSUordjrIk5HF5JUP
DQAZAp7yPewGVm+GhDb4g0Xv6IsxQWdhYrbGFIOngGfY1i0mmA73YfwOcxRxc3vFGlT65zqjdSIL
ED8ddRMXEETaTQUFA6+RFbfr6yaox4wW8qthvVrg0uz6y0VpTSP96JX3OGBIqO+q+XVAmxIU3T5E
SaQtEJfRTw7yxWZKeoUp3v8vtB83cfiHVT8RoNG/UDxPVFpoCFAx2chHoFln2G+MgeU3zM5gRgG6
EyMUFCoPXPPsxC+m6+9gXCFesbeU6DjjqU5CIOdRFRpbDfgvXyqwVSg+eGRgrxSEd76sbl1aT4iu
MYrld9sGLCn5tx7CLNCKlVl/xcyKWNNcn7x12lqwdbO9RqBg9n6qYZ/gPLZTnPGQV5gsNpQUgsvp
EMDRpz+ejahwAAne+2FPtfn02dAIT+IHjzaZm12lxSutm+QKg1HdJ9pzyNpw3HLNUGQtW7XtvYOZ
PuLmwurkKlA3O3MBst1k8Q7PuDwd+QvG7cuS7TUSDlw1pI33UiARy29EqCb1w4Nsl2rUXYedvWBh
8eB08t0cKYACE475ilkLPOhyWsz2CxicfsaI2EGYDVT2bG7Y5SnhkthQmd/y5b2Aj0RTg+8d858G
hR5QAgjsqscUVctab55SHgjj4gdvAwzN2oB4xiKPvlrQKIWDxJf25GV3rj2EkoOB6Xq2/b0T5c0F
HZktc+pqwXOhVKe519pPRZx84avHWCmgwsTH4w2c2n4CQyfRGEbfgfqT83j+mAx7x6NMDPWUS32Z
0Zj20SQ3Av+dgUkddZcSDG+ozCsrs/a8C57WFGmHALijT7yOunRFCxg6fEfh/MbNTzzawX3Hl2Yx
UpwyxtoArV5N/q3Gg7Xvw13ASaLSVBzQtZ1GckC2XF5+I7m3wD947emcILw36MMmwpotz6pLzp3x
IW+hb7ODq2PzTOIWNeE1LPCZyxVmNdycWh4luLc1AArw0G2lorJrbBVL35tj/hRMhgRGpWvfGP0D
oYtoWEOWCpJ1ZxUrFgmyFWvd2mP7iBNH9sWb/5U26/ZD1DogjNE4ZBf1BPzwRVetF5u/4VKdUhz1
snduIuJ6+BmvRs4UFKtjN6gc2ceR+igEvjtQExUYbjrtJkGnOBqTdeQ9ggjz6Q4jopnuBkiCLZ1o
mmU+WpcIrQbIK0oqK/uhQEyIhVrpxbV3EQ0FTCXHCkzcpdluOHESD5SiDQRQZ3rbbkomVyXHx9jf
GQecoiZdKM0DSyKJE9nedq21QxphhJceBY0ahGpueGJddORfZcHgL79A34gdujLtt5QEvhV4MaTO
NC6+FeY8NQ1oR+u2rA3gO252nyCKEMjCUNui2rfyfYfUt1phybUyFO97Dkz8q2jY5GQHUZrttKq8
yQ8UXbUg4tpqsk2AcftPCUw2F5Ir5eOeSfKuqxHq1IqzSWXAyTlCX5ZzgivVKB5c9Dp6AVzjIzV0
TBYSe/6HLtMxSnNkCG1lQ6zOIu1V99uHVahH5MpfCj15TMb0zKPSfG051v6HbI1uIplmq41MuYK8
euo0+wXtpWVbPnUVW4ppreQxPNlMBTvCbyPDwhSL3FWNyfLbO/roF4722YGCojCGRBS10vc0HFGd
zZbpLB7Uf7GywiKPWatywg5hF3FAjzb0v0vvzus+PvXToeqRjqu1TdXt1VK7ySLpULcCTYmEHqd2
s8DGZccjkDN6oNJSypvsnLl6p/GEfAD6yT0YhDixdhrORQU9xTTR94o/r3TYF2aH/7RLfJmm6dDN
9T8TLPQyrOtvTL12deo+a6110ZvpGHjKCv10zFZRQXGG5osx1CUZyz+ljyBygbNppatXJPV6qgmY
SmSlI37qZgwz258GfgTFrz6aQFlZJ13HiBQHpoMyJe+qF+xV3zoUvf6a2PpT6DvWwkiQWDGz/WBP
R/S+93Nb7L0seuCZuMXDZwfj/xoh05F7yTcdW96VZrxneXNEIHxb+/7eIALQM9uGiH0sYD0tRzd5
0syMm6IVbHlIv+SCtmNxNCbyftY0/hlUdo5pboJ+xlMj3DrmzFr29Q0qeata6w5OFYzoIaFwwXGY
jpVG9YR55eAp48IJy5/MyY6WUr+MGdZArln9GXgUcaSujRZv7ah5qqqMdkN/Vse4Xyp6u6WRuVdx
TbcrbRsIWxK2z3OSg0vMJ3c3Z9o9RaVZkssBDByDnh0U5q3B+s06GLUUyHY+XKz6S8ElOtKv7G1V
P/vqa03cZMtKOA4JWpDKW5+p+ZtWvavsmkKlT7wx2ursACLChQmMJlH1rBXgyc6kypLTNP2Pmsxr
DsGepeUS5xl4EH1egdFsVcwKzG96OIscwGNOk6Nqz67/E7YPTj7OP9kxE4MkFRn4NrlhTcoYThzo
IId4nwYTe/H6c8bwmcCZkZoSgenMMRu4ZMZXiWpMWocwtp6a5CZnDAtejg6l6D7n8CXhi/lUIrEs
tZDuKQilzdy/B8ksVY50BxuOynH4gDrD0IuhZNwtA83eDtgBaOM7FypPh1DoOCjoo5onmTUXrrQv
DR2eCpRO8W5CyY5Bg6dI9AK/Xs4Nc3x9T46BSwGZvaqmR6smlczeRgRlDJPcMZzPNpnFSFeB6Fzo
0NyqhgmMupNoi9HYSmvfchAyk/VD0K4cLpNNKk8mwomZRulJYejAe6MjRUeJc5aEjk/uOVFl6jGD
/FdmELwqrBRgASQOpn6Q7x8gLvYjkdV75JRJugFKgs/gMnyGP3pz85IWeYc3NuvKC+Ytzy/HaqP9
h7UUIDApr3r33SK59zM0XjD7kTQzbZD0JrBm9h851igYWDz8KFDjRZ4F0IB4KJW/CvQr74QjFMw0
VA9O/ieHeiOKQ5R8vv/7bMnb5PdmINPFCB6e0ki333ia/LSXfnch4CRSr463hIjuMu6+WRhGzERS
32cJRrU2M8YLSwAiu+wtif66vqO9f+TFtNpDhkkVBWQVcWpxJy4SeZ3ynljJxs2uWvbPIzPnM8Pw
PjOTBxKwoEuGr6u201mVGcq2rAK3nwkmp55zyycJh3y+7eIzW4KquVLRF9JpJIYvbJO4QdYfVWCw
tDvmVysX1dMBM7AhgaecQ6FAO6OHqBJfFbrYXKOkhbQ7d1HaHiQrzfL4Mg7x2vF/ChURNJwjgDoF
Q3nusJNlDexwr7xUrUj448UKzoCjopifk5jFZj90NYBVN40rCRMGXBUZl63C0Npxk5rNDJQN0EXN
QXzgATYfqXn95CL1CxKIS7Sm1on15NjehxSHY4Z+gRKKMzgkgpfBeTB7Qlwhe2AjmW6zwli27u/5
J/tKRYNXdZVF6ID4zSfQ1VxbPMVvEjFA/y9j54/ZuReKXMbXcFfKp5ggkMlSJyCM6VeAin0dZIdE
DsU6eyD2Ax6PWRwrMT5TenitfvZsfRNzt0rlw5khZRr8JSveaz1gfUhTaAOck2Qx+rso/DPIu3bf
xNIZkXzWTuAspSQM3XydR93CS2w4W9ldo8uGLs2V8TpgLoJTsq6q32fg8fh9RBI1lyxkXzMJWEjB
r1PMwMWYM/PWdfZNjgmtHc9OGu4AERxC7oQGg+SzluMgNMLAmtxRDLut8WgiyQki7zLGIOYjfUML
bOVwVXG1542yDwlaUlQTWSS8+72/lP8dyGkSCgqvO4zIrnIV/DS6Ziv5tmS0l9Qe3CPE6991iDTe
qvXKdUT6EtF7kMAvUbdLmv2vmLC6KcxvLW+WM8dYiJcAUSZT/7+SZemxoFjkXq2uCcu8adnQo7+q
KHNN/mSfhsj76gAhGqYgvWFdvFZaRh5PQX6opHM9EyT4K/bGTMLGWY4SAtBYsteGTqCdtDu/f5Ya
wGUnIsFxJVfie3jfRQSOMLtL8M1ZI7X2SNhdEdtHFnuiPhF7eFCyUPlp29CBSQgl5KPt/lp0VWTz
qjoGR1h1FJFIH2xKWlxSckqmTnNUHiHh0PZ/WItT/zD6VznZasTCQ5JoApsPH54LihrmziTqv22R
9GMaSDJEAV67S6cQc1rUPN6KYIAugoZeWr/OzLJaWuwgkKUVoFEbyxnoopvBJcvyjWXMDeiJSyeY
cdW8OawTeEvjuq5BeEfRWd5SnTo7+TPNk1Viwdx41yACSnNF3i8nPhUabY76C9nmpVeiOkjDwwYi
2e2lyZES6VTcAiQIGtbeKIwNKPl12H/OtoPgGnwvigiOhah7QQ0ZJIizGwfcuRGcjWngyZlXcqiD
YKVSSJEouNluu015E/JAuJHK/Oh06BLEaC+5hMm7/JdUKOiTk+Je5JH49vPIIS0HBjcrR/dEisua
+B3c5daSlWfnd2p8wz6PDv/U/WVKtNWK5qKRCSlJKMuSM1ZWg1xuTW4+6hFz0HjNeyKSKgPNNDZr
T2Ict3wQml3I3UrgoNsWAPQ3zia7iU1Fg9JB/dOfbg1C9dwH66EIv2a0dAZTXWmclKQCzFCAgW8o
1JNkI5fPCszD9GJar5njLXiPOW26KgY4LGdfnaylQyPvT9aonATSZKMRyE9KE08WMSsbksmaZuPv
iSRwXd6VTfnchcpReoVcikFJ2hfpin4UEwlyUmOpKwba+OwXzoJIx+bh4YVvfPT/E7DOy6UT1eAx
ZPHCSNDBeu0iEJMOYGyyG8knqOJNPsZHYaaJH3IYMG0Am3OtC2SeiFR6mkOm+nZxNUs4pjlTXdQw
JcnA2mrHc7Mo7qhdWraNdJtKWmbd3uyJ28FWRBWQ+b96us3QDw4bqTVLC8dRaVDJwUqcPXHc0CRN
GrxXsnVpg7/i0+VchaeyYLAOtQNpZJ6/nE+Gr00vEht5gXCItRUO03j3pMaHm5Lp2H6F33mWng19
nEH25/lLg+YE8i4ewNN+rRr60gu6qzHoT24Dm19w1pbLqeE1hYtwC/k4JJAC24dF3EWwSEFduSX4
qNZBSsKFnWKlKDr5UfjSU1I4aX4dvKQHTOnG98m2pzdX73PMEZ3igptos7Pr6onkkCZQ1N66LCD0
RqQL1bRBgXodJ9l5qmmrCFkCeT2mUtY9S6P9AGJn0edMZiSBkwU1Ws1hRuKRSGLPyodNFdzo7WtS
OjwIMY3TtyXdob7OyHwAwUXDRAMDcUtfH1aOidcaLlNFQGMwnJ9TNYezgP6PFbRXacwPzA+0UdkS
3K4dMmR235xlt0nhCP7+n0YRIkPG/35+Omhx8qQqwwsEJgSMuvrN87yP3oXRZNPlD+tvKbQUzT/a
cXQAmE8jwdiObXIKKuc1RxdjqVoXtdFOKOXvR7qao40Bw1jtLZoOYA8vgVN8lObw8JrwEMT9SlJ/
KVpSEi3Xaa71hB5COyoHhCa28pdTqeEWZGv3MKIZVNvNNWT2ItGIdPhoE55t7LafGT7fFJUeC2EB
KB7CqmFRAV0Z44WmIl+RJHW2nFJE4qHDQAUMI8SJqWz4BhvRtBl0LW4929FlDJgPI1rxgfUyVNVT
62FeO6c3ZNcO8lqLYQZbaorKYH8utezC2OaCJzc2Qv3e6Mdo6wcqLIiKZNYyhQ1pxeaZI2hctXat
35Ise+qLBkGKjKJ5Snr3liha+R2ggQ3LXqHLSU8O6cOEQjak254i5YbCN6pSqaashxARKyUtIA+a
b00U3wdyDxUAFVQZ+JvRiMkmTQrIDJesIXGTpuNY54AeaLZMFHCtq+/KFHfOhDcpZ2Xh6OCU/PL5
t0zTRlkrS79B2okc61kOva73aJL1VDhgM6BTDxPCrWYeaCyzqVkXCbSWimJSt9V5jYPRzVD6Bz6p
4KdTFOM0EjH0lKC019mJi+t3Q2vS8QjAc3QVrsJpighNAG9dAbGnpd4aqWrEpKhO4+mPCXCfURlG
XEhl3FoziO4TpJipVE5NBqpQo3F7NTx/7SnFdupC+1oyrlyqWWWBQrc9jIVchoyYNPYDnuvFYM8M
YdSL6vbP/dC9yji/z61b10CoHtEEJqllhofdDJK591rvhHzSzVgX6Shj+i7Lg2RlMNofL9IzqAjg
240HCm0EUTys0bmUmNm5CCE32coDu+ZDC5JDSdqNQ34bqLKjacCBVojy3UtB1o0WL3QZ4Jg9OAqD
VFjv3ulUc+7zoPuvCCAs82yoqMwwchjYxoMf0PR6S00XWXixIW7OqlFo4oISXZO/Ees1Dd1RMWQz
EOwq1nJGk9+QjKxDUsMetgwJkRnLwAeWK2igucE6goBc5yO4c32lW+UrRX1eoQY1qsqb2o2rwvuW
C1ODt5Ksj5N0CF+kG4CQCGYUzd+eOi7PLUhnIXZ8YJmmJmaFGPuCAxTvZ5AmDS6NEDBBjrZ435EC
p+61A/aDYC0FXLFQQ5tVtGHUDP4JiU6UIJM5e85FSj7nDJGPdlmWLaY43KaMgKAAHSrmUX7zcFAc
MSmQpdEoPTF+QvIkk1mBfAEm46eRl1EinCD/TB5Cjt12rwXP0EGrKe1DyDch1hjNssonOgm8Bh9/
NvpxBbcc0n1rYjLS/GfwbzoyARVT3WVNNc8ZmAjxDGSQzIptstU6UZ5JBGxVQfHuNkHlreMSG8Ma
RzRvYdH+IUHp7Yd8MrlDD3gUMy1OV2xdCoBglFLyp3TnSzwVZbhLChtilzCGLzQkFdIs+cege5ED
RZae2uID90L2IOd2LGcybL9ehf+WJ7vMB4fvaDsaBgcL9RjHbo9gY9843McqOPOhLbM4WRuJO23Q
KGRGj5N7PL0hNLziC+Wm7AxZFTJRKZ/CLiPDl37EXTjbo38drPErsADDIh4VsdAaa9oydUxM9Wqq
nJNOtTHBZqOXtO04oFN6FHzGSAfDaGEvZDTfPFHmHv/iYPyRltq5q5NXxevfqITGFK8cjPFYy3ym
Bze0QzODTjr9zm7NXfC6wSsuUTp801naUibIJatxvwV/AnKQI7d3WizIqcHah4OqfsCJWqJcAbnk
4TPQIHmXLSuN5zwdfxcAzREPMAGPlqa52Revku5kzvuo+meILqe0KPdogqzk+VtKs84SxOl5kHRS
1vKkvDLfB3A0pS5rIElmULasHj16Bb72HcLtwiv+2agBLlorfZpJzm0mphYtTCQoNATpkxlAcPgC
iwhcitt/krDJd0UI9S0LzAxMvsRBiEAqA7ZswCKtKmcHj3InE4iAY66Gret3oB0hekoKUCAlAutq
qRJ5sSi0V6Idn3sKrIH8VGeH3itOQKwvY5j81pOAJtYNS7Sm2Rk4J7ACpLYjfbEa3OvE65NtJutN
RmwR57NMQiUAVeg1d12D5TyNP6syt64O/zXtvhNnvMsTkZAlkU4FXqORJ9MmSzRnSzovv96XzaHx
2xONJdmTdpmwoc2NDLvL8sGYwnPy17pHuSkO704+AxLBQ7zuG/kcWShN9KcelTMRcy4ndsotcRq6
y3Rk07VT8NyY9PJmA/oEJf2KgAXKvyp6/MSM2rMzYErIMjuYNNME4bbn/AfNBM6vt57169Msk+Fc
oiEmgMcx3JZ8o/KPklen7oCuCh212IB6gNYJ4wqPqEPQrH0EgENo5k3mPE0czlGFXEBeHVIUAW0t
paUF75jsSDYDG4+yiaCLGxMZH+2g0GnuIJNFDBxtiGkB+o3O8s+Md7ldHJCWAN8PD4jwVKj+no0h
DxjNIuyJUTQuy2gXI3iXEakLw9kNmvUnT5HLrYhOMK0Jn3ENdmu2f6oKU4A+3NLE2rjs8KkoEPOr
77Fur9F5B9jjVdYaj3DG98ZnFVp4USi70q0/Fbu+awNSXWCcysl6U/T5n8jwhFr/5gzhWiN2xaV+
qzB+R4ECZ41wShDRNbq95eMnXa2knZrb3WZKVaC7Jcy1FJaNVmzURL1p5kyhYZ0YtOCCXu5TArRO
qtUY0TvlkuOra0XVdnHVInMmgWYKtnLmwpXZVsjgEdB3Tm9+hyqVBquwIDownvs93gSgNTaKuXF5
xusy9PYuO9mLoxGcG+JenMGR+F269mYwq4Nio44sZYwESplKy9EsW6EirWqKASMWY1dNYPUHPji3
Px2R/hq9+EdWTtGjJjMUlYOF5bBwB+sOzCBSYuPWBJ90bNcNGii0FXYGgn+nyB8+Ojc/+QHI8grV
mqbuzlnjLuUlNXm8I6BINiJNGczdNqwbjC4lKFAUBpCs7NQ84pOxlfO1wKwU8LrypZU5Pdm8pD3s
gXjT6OgpdIIbL3m1c7jBHDpSsbKOwNQgEA7OyHBXagBylP+uzWrTsMXoakKUi5ZyZqKn9iEzdUkx
ZWAhe7enHYHyxCbnv0vvOzZ1BJHwWexv0sbjpVuOjz0fE1QWa2QZT3ITbXx2UDgtK+OilBcz4eNB
GtBbiEO9XY22dYuUHPnQ4qYxtbC1flwN0igHe0jL0AcOJneq6f0xm+C+6cZedcgUTaQwY5eBvMGB
OEA15EkAIWY/msFn1OMUORnGhsAfTTmwine5rCmBxUKBkLQq0JdSIE05dVqLhhgixYuavrZED9qJ
kkNLOPN5E75d4dNBXLTmE2OXieaz5CpWx1SYhoyYS7jRV9+jsJj7Ccorqvdi6yANgtzdlF33D+NV
hHVrnHw1G7wx9gQZdF00nUo6sQzz173qrEvWYlJElNOQAz/HIjafO9AtLT0l6L5AqWfsnlAN5OWl
MdN7HCXDYDqYMdeL/IqpdudJ5wAq8UPZ5oJeLTpNGMcBznN+856UGEBbjrYNk+biAOQZQWw4zXRK
cXWcycg5wQ+DlUKhsZl+2pEJRQ0sI9EQD4ENR519MKL0J3e9bo2Cfot0BGzLBiCI15lbu4uye6g6
KN+CBU+ZBx/1SdFAgIA/VLo70kZLtYd60nYInNdR+1Nx7HA+PKtm+rdKRnDBOCE0BpRao7zXhvlQ
svTiqxYPCqg5ns9at4F/mvB68uhmNs2ua7BG8uqHEWEOUtcGBm6zurLRf0RqGCMc3wxAYGjek4Es
uhypNQXHtsq79moS7ybfSpYz8tCLasSaETZfEfT4l3pPGrWLyiFuCjZDL7yzzrq2ieOW2R8iD8KQ
q79YeXmia8UJ4tOqVONBIyzP9iItvX5VGMCGlbnZ51rzjvD5Xk5yQ+2fSFKOgT1u6SEtGzO7/YJ7
kbedA/vIyBuRsZkUu+tWxD38tzow2hMuH6ax7Y2MCIv2Coux658VrfvIYTZaA93mLNq45M0YTB1Z
rRvNYXaJuJPv5Tur6z7AE8I2mY+9G/0zQ9qFcJrYPfScuYrCFK+IKSYNa/VPIM7AEUDyWwOwA1kv
herSC6k+cGGAYJiD3ov/FsVwN0hr4LGs5A2EqD0bY/BVZQBwreoWhyYIq+HRT54DGg6Wqc4luRaL
INQgDDJP68tghsaDYSzMYcjpp7lxviZHP3ZJek10nh69jgV5xE/nQcBKyzuyxB9SAtSxRgU1o6TI
3o/Ef8ZxDrI5PfwxTT9/I2NC7Im6P8Z0ocdGoEzG36WvpeadZbcuFP8eGOHVwJ+oqlE9l8lWi1c3
PjT7jO8OyBiC3vhORiDKWU2IRNSY2V296iwc1ypJmFN955kFojD1vFSrYTOT7frpsB7VcgvyH7kx
Bhkz2BR42w8pWcKYUtSKdgFEK5uF5LKtaoVSL59f3cpZoafpLyI3/Y7B0/il/5MjE1YgZauR0Y59
/VJVwVVBsptmOvkOsaf9TWZmUgorfLMioD/qeHXKiCx/0zQDreN2DQ/9ltHy1zG7r3Fo95sVTT54
5HRY6rVuw5xO/6JNjvmPuko8RGSSnK5B0y98II2okPFGEcJRwFsLAAJ+DWJ78VLX3vO+OpmMcpxW
BY/sTedhzKFTafs2chCFCAtEHgvjolfDXxYfbx7RNGeC3EdfI1iHSXh1GFJ2VcWUBXAB1Qz67/7C
VnqGPdQ+6JyvVV6x2Rv/gGCzg00YLxPjv8I2toWN52XEmwkGIVy5SLl4CGhMkf+hJQrUCP3DqYYd
cstLVBauFTwOu0cRw/PJLDvAqw1pbe129F1DiwJgep8xc+qdzttWMvWiSYBe/19K3Ahh4upBs3jl
YzTEY/f7adWMtJNI/22OTB3Yhu3sRPGakRgaazYgk+boI1hR2+6iotryre3ALCUDRyzfy/3iHL3S
VHsxdp/iYLY01foR2FgjeqCP5Gcd/xKxjQy1fSIHgDR8HPnbimMMndRVV4co01RoNbsZLH4gwqm7
G01/HTiv2jjSHOx+Mkp0v1Kf09h+7gPalbiOhpWxrmodtbrgy0MNBssGf1F2tE1oo9PyjXskatDZ
X05YFzoOWjCBuTAhd0QcZhEsy8SwcC6hPC5sdIQnjFWSZB1OaJ0XdNZZkxRnNV0Af0gwK6Y1TRVU
U8HW9Snp2m2nWO/YUALUOPAkldH8B48ZzHF/ioNu2yj1YXDo/8sMiEMHEAV/SDHCHz3tenIg13BR
hHCXaK8gGRigGzWvZwEJW/EKKTikjZKVh3ic5CnEx4pGAXKjZFWcZDxIjhpkcLCIIqkKy7yjK4ek
AsWJzhxItmmPmb0kB0UToUOWds45KXsa5S5aSFZ+gmjBg9ReyhaVRUoJUyfP9X80hIOV2HovScBV
QEm5ObQE82mjT+OR9vbGtmNcORu0HMi9x+Hqlc3VrRlc17670jh/W4TzkT7RnjSRIenGhk50ujaY
2JW0QtKsPbXIfrYKJW09VfvKa3aDixbdoNH6A5TKZJ5rdn8i4F2aGt14VDJRyMrpY+6VXYOOKMfu
tPRwhY3j+upCW1/w4LA8+JiZLFQfPJ0gRqvagPsF6JMMj0ntxuSs49GRxL4UFLrjiFJFrlbpsnIw
OqiyV32KThKi4Ok+R8Q4P7YXyRyc5DBwR/NkpuEhNo0D+LFtWhvJtsdioVNc2IpstHb0dhPtMyQ7
d0aXgsHiSI0FJ6e6I2ckBUnt3FpAAch5XTVQZJYyPsdM1pNO+7aaee01w8XhcG5dUsOo2vt0FYI6
Zq5OIeV2p4kHYwc1qheQjeOoPfk2uAjwsxqiNDHZz9gVa2UcMjY8GNFqj84+BBYEYrq9Mw4IlpG5
5t3RsvxVn2KK1wVYymiHytTfOE3fPU5c17VPTefsK+ce6sgMpbQpQCod3JhTtAxJN3313dBhZXnp
iZe8tXWcA+CGraqpPqvUta1mMTcb8MoC9k+TicdJ7IzBhrCpo9z7HGnqsEwHTTupPPQ2QyiMjADF
uyVtga+srBaSbksSoXba3oC0hQwVJ4zyZ+yAqUDewdoD1Fk4LsAeHPBZ2E4imRu8NeO07WfIFSUb
Ve2zR4PmLvyJVcq66kGMtRqcAKaaXdtsMqzPnKr5KAs0lnTAOQDJeWuZtkanXxpz3xlisU3ff83p
pwFfVqKA5fcfyWzcAtd4D9r4hY2jUTLkFoavU5m+wh2NV3b5MG0qPd3UX+DcLU0t2gxkHLwHWgEI
stDapPPmBMmxn5CVQqUMCoPjjw9eGssd7Y21yl1IXeBRPsDNPfIDNO4sQrNPRzT37bVaG+gTmOc8
mG4afZNrwY1NkwsOy3lPiulYdGX3HVZADnBd25p0K6XFohhWRFqMSDxH4Wq2w+LkUdovswHmh/2G
fgtpFahcVXsvVaWGw4LsDFMCKXgUq7grZNfM7oPyT99O+cY2LKROnBw7TGW6w+DhZBv/aJ1W4LOY
fFZAQEPAAR3FYd3/yLZCsn+TEO+A9k+mZ4ti1keVVLuK+NGZ0l/Qs/EZUz2snstWNG9ZYebc/VUG
beUaztasnGNNCMnY4IsMiAOmHsQ8vS3a38QWZzzY/qP9lFTKX2xy/hhO/hUP6fdI2afX5jIBPzMb
dEi8FAVFXqHTofsQKEiI0PSjmBp9h55dapKjhdM+I5N7Lo1meq57fe0MmrmZgvhJQYkK5eURxrG+
9nrjJAbpifMH78MvHSHMVUr1vcIWXN3hstfueheSiA7a/7OPtOhTN7t4P8+xgkakzajBwfKb9TYo
81NicuK2v2BdIAwuLCl3AEsYzBglBiiRASUbUKzoBtH6inFetojdsvbVJNgjWUlfGJNW3TkHNuw7
/+oryFsio1J49Uc5oqxe2Xm/Hv0bin1AtRl2oJH5QBT7W22qY+6Ux6oabqNLQqNRpa+han+bKH7X
I7MxzRi4FeQAFAXQqWtawwZ/pj8RcGqUiU9h74VPZF1beFXfVm3F267LkRmgc+07Xb5Ew/oIsWiP
0Bw9BpZCA0h1Eyj5mrAz0iOr93jQ4CTVuqxZ5BMWLWBHHUxTMKaccdppmNI9hmQ3feB4sobaIX8x
RTSVLSwZj2O6qMgp+SXuO1wp0vSzchD1VufnrkVJIXfoMHR5XGKGN17G0j2Us94zqFKNZWrlL4mH
HqINnfS5yjiR1cZ+GSGipHp7zy3rT9SX/cb3fWYJEbrV7bM8c5gf4nlZ/4+jM9uOFMei6BexFrPg
NebJjvAQnl5YmU6bGQQS49fXpp66qzrbGQ6QdHXvOft0xEAZH6TtUfxEwOBJkCF+xqwQhNvUzdjX
47i1NoZSYuMXFWc11FxIH+iu2cBaR3+NvkSSwJ7rD8iOA6YMBaZfXTW7Ei8aEhGgF6b82/oNeGtW
6tgU6Psl7HOaZV+VO95y8LTJwPhP9Sz0SC8HR2rsZ9pVjx4MfFTgWH1Zf/Y4IpKfBrpq4T0KwnEd
JQGIm9YIjzHo9G3TDymQHNpHU9jdbC84zUX+YLkdDUi4mimjYkxV4XYIAEoDs5DTRXZsn2DQ70bC
YjXJ2x01JgntkZcRBB+ymJ/SIt2MXf4p6uzZHlARV81PHOiNLOtL5cK8m0b/wDPIaOmDP4UMf4ad
ucnHpf6yYWzi8WLKl6ws0Sdv4ZTxEWNmHTy9uuGWWO986PEojlCsRECsuIXHb6bo9pwDSL+zi9f4
uwwjnkcjvRunU5CHdDfmk9+We9PJv4oB7L7pFQfMrVsYEbs6896htTNRn4vXvKpIVqueYOvv5zT4
E5n6MNfTd2xYp9LLt3K08EAh1nODezph36FcaqRZr4cgVrtoql5mQSvNa+KfIhWwGw0L4USt3iIb
g2Ltn5n12AfX6zDz1z4Hvqa2nlObSnhQ7QODuZfCG7Ffed1tIpMAYTAvp0W0XxMMbPIy39Xt/C8c
Fw0Zoxi4mW624e57zgzFXBhmpq0cdq8JYqCiXZx747Wzu/ckkjiWiteiqasTDUsusLRsBhMrH5rr
fuNEI9adZhd5xLXRcMRaSMd4HWv32C1/iGHzRrpcD0ZJByu3cjhXdf3ZjVkFltc8LHFZJxNF7pfg
KwmFwvVG/gepYSw+gL2u6l8MQhEEfK2VgFvrm9Mdb/3Vtrwb2dxc3/hCdrHTMVCOhx8xgV90Wr4c
TIR7J+ICpBz/q5jdhznjHW1zRqSgns4xiXmPPSok1M7s0GKcL+nErpZaxrkdnJdJ5N+ishB9x4jL
xhYYbY9pDSQzdsg+7w9Z5Fu7EKPGd6w0+nvXUsSrz/Rfg1H8MmF7tUm6PXK9llw82Zj7KATjU9PM
IohmQ+6hudKVGDZJD97aGz8mXVn7tnYZUrNi8eAj4g4cqXk1g6OCrJam8obcMdt51bTEqbsELGMf
teYJOxaJbUSp1QKrpcG0EKbag+6J2WyJ0cm1+Cmy6Fd09jFw1T+zYITJqSeilP5FHvdPPVBHg0yZ
lYnTM437ZEsG5LOuzL2H9n6jS9SWOZpPPPOcijh7OtqEQx1mJ3I30os0KZZjwgk3iQh/cwBeXkMF
OuGlh62Cl5RA3Jslm0ff9F5clfLF1ZgYC9+nOV67yUFNLBjpkADMpZAdNArNg05qRhYROdh6hPsm
Wctks6Lkj6PoLILyTcRgzloPgO4QPMvG/mcHfnibw9R5VEW3zDz0YyOdmzfO9Y7e1a2GwbyKQ7rv
7D6RQ1uyE7FP7FeAshsuGU5/SYaQ+Dcmw+siQMCqUq372KVanyB3z6P43ynpSwuK+Gy+RdWMl4Ti
nLs3kxxq3VjJaoH+rpWewtVsQEouTPsm66VaScth5Qr3NjrJZzZ2+yhU01pV+lkSKnP2ip6DO5DD
SocTREgV4Olono3Q/TFE++T4zrX2uHbVgH1Wjh7Vijrh4gz+Yc4Q4o0y3o+yRizuTPD6gxDOivD2
msNCApn8XxUFhNTQxr7R0wXC3MXXgJIqjavYHdZEnBxnhJBuAK2tZWvGcrpWKgVYU0MWIkyPAX07
/J2CfpdEMePP9FRhyHY9mG1W5m6IOryGibnr++JzmTIa1LyF5yraX+MmqP2bMLk6WUJ53yIxXvPS
5HgAwGUyaHHDkPcH8m8VkSXu/ZjZ+JMbdN5SwqIS8QLH5ZmWitwaIsseEYPBRW24bbrYClVOZEi5
R29zdDw2p0gTsl2vpzAtTmPtsVIwxh+DnmLfqdnSeDWSD2JIam5IzLZDp7cOFI4Rd/v8M3Vp+QmR
HRmNr4TTv4SlPEczjvbcIdmz1B9D5NO4tAmZL3T8pyCbtCsdEtnqZ44IPlZfngemCKtK5Vf4iNz2
CuscGmTlhuF3lYK/TukAGUtpo0DTlaVBwz2cP00HdCReiEUryUy1XXAUiFJ8+70MalKT+w2CME4+
ebbK6qzr6tbaHobHwNBAsUPrVMjqwWJ07ZKBuw0Iu6EMVZfWYeDjM0d22uw220Rl84piIW5+y2F8
IFnx1QJRWWQGU9yY4i8ojOzVSm0aFCWrtD7TOAk0TQaHMAqFwgN9E2WpPkf5Ygqtn5hEAlIbuRMP
l1Z6vyLuBSdL85I61UzSD5tuB299ar0zhQvHGzLfmojPlQgwRubEXEmRbwuLO4JlkqvQtDkwK5e7
BdAQE6UmPGmtAeOZRfxF7+HMQfVbO5pLcnlKjOZp+ekFiRb+4D/GrjqlCeWXQ5fJHU2EH+UxB1gd
zRN+EEbRldE+uXJ6aZbfZ/m/aic39EKPJuTBRhVrcGQ0tvc6phA9mLg8sfO8YSpD1zPgOB0PRe1t
vDg82Tn7k0Z4JDNmR0r9LimQW5t0nTb+loh8cs6g1SiaG049tFxDsU9jssaWXYSE2FVdJvdBlddK
2H/qvCXNvN2O2PFJ6ilwefXfEArQVYTzsc+ny2ItWX575QcnURrvHmGY/z/WjHO1jkW3xjrLgWFR
pnvVxrAnuknqQRvexamDh3kA4FX5w8aRnvzHvNO++6kGuFGM3h54mjzRukKlmGl8AU3W77LeCS5d
1kPomkpmmJEazYI2M/FzmzTS9j73QVmDSwDHZwmuWBbkN0VHnWDXgCjiLP+t8O+T09a4l64iA9xy
W5hJo/FlzvSxcit0N6HVQpnIesaC9ozwOnEJDXAA4HaJvsd9GMF4pAvZmsNPOQT5aUxdnBOVNrZ2
lfdra7baDSik/m+cVwH8pGIwTgFCpmBVYKzYl/1Acqft1rQfUHmZpBo/hZnInlORQikBBdyfxFCJ
u1Q0SIeoxZ6dyGhCu9/J+ACqst45PlOGwk3SE5cyjNFDb92MiaE0eEXu360/3e3Ssw8qZR9FCKBf
bUYydUulapaalh1x7om8etEPgCSMVO2JuInOZa0CzXeslQHUclQPg30cx2RrZBnBNIvGD4eGt6oN
47V2P/VYf1Tl5/I/QC89Lv9LkSSAiQz/Xocg6xAUMaVccApFVS4uSPDUfyQT/hRAcM4/1sNb4354
ktS3PvobLLP/ChGnuxnRsVSnMGt/YgLGLZ4eVvJlF0mcU9ieFw/N8k8SNYaD5s5HDRZGSCb9XVnd
NbQOZYQ75FAGXrtKPuCZGaiE5+SYQ2mpImuHa2oa7iMYJV//EhTL3eSjA3cj0I0PNAxc69myERD7
L2Nn7Ivk17dIIna+PFQDtqVwmB2Dptn6KqIbgraptfGsNPQs6PcP4nX5gPxyVtH+Tar2jOhEkwGS
IfJNCvBjQbSq3Q807RYfvqQZFhAujjol1dBaFBVwTboEfwuJZmvyJF+GgsRdhYXdLD5NtHU8nZyz
pEyS17KjEx2gF4ieJn5FWGi88qxxPIYOmKLyK4Qci3kIXFmODnaRYGEq/3QskgSrk82XyBcnAveZ
n2m3AGMnkLIBjDGn2fMH+sHa51O4aOCWD8V/dC505u7EpoRb82jn/vIDTLn4yjzGIe1JqPpmU1m2
OUJDcMNb1fAv+r8jMTrL11eRcNCUPyjH7Yn+JSMwcqc4GyFkSLreixhheA8WpVWy9JB5oDwi/hkD
GqUhhfP8F0/kgcvFevHDLF4r6vLHpHrO/OqZ29oRRignjTz1jT5Ouj9gOPg7pslhrNwdT1UZFzt8
rUdgAtWpVhW+IMau/qtOQHk9zgPGdLHjE/LLLicOoV47y2HaA8TKpl8BTgfptRZrWL5ryZeMAW5y
yvWyUDz7XzC4L3wjFYcujaJ1YnbXwfkXVAY6mWY7mJCWq5M53EoGH/w5TmviFCQ3xA4TIg13N7dR
h4b1vhehyXT86NBCq/lr6lRzY38KDeBQVO8kumUvrgHfvU4ZuFwVJ5VNW5LXiEWXtsjwIwBS3H/N
zwqzk2H9lMHNy8t1ROemtyzgKlVz6LUucRvhfa38ZlgHMY3PUKZ49b5sfsdlcZudu7GIPiZddQWE
ad2WP8tvZxEl1yAkL0B6nrQqdzr86kq5sXHku4Qy1GW+l2RudeQD8LLwfILWeIzN+/Izl/+AmOAq
f0/GMthh1LeMCZKOh2gtq0tV8BSsn4aSavkcy+YC0u+T/UEvn7iR9n1O4J024skcmbjPLxhZLZe+
LwqBQE5Hxf8zb+v98tfwnJfNhT9EVzud2j2NUzJd2+W15mkQBgl7zDxkDgwZzRm4/MaqBoAr33sZ
7YWTXPgRcxXhGSRKpX3rZETTZ7e8sIE1Iww8YTOi9/6zrIfUSkbAV9HzEo93mGH2qxwjANzM2tim
ucsdTcYfi/Asyc29CVPPHGucOrxbTi/34yx/rGx+S9Pu75QgBXbIl4Gi7H0ZpHSCMz2obt4aVXFN
JxHucQ675FTaIX4SvDSJD86b9EizCc+VbPwTQ7HtgqDxiM8w6/mN0oNV3fFj0aQQ1os+P6K52TX3
tDTRAZGeETjMECr7Q0V4unKafpGJmtQZ0Ijrc8pJj7YC/oDzbxrRGcrgmGQs+8n+mzndLQd6XeYZ
Dgimj1Z3JTBj5dgdbW44X5MFF1P+9h56F2NogathLB6Fzw2zjM6tpTcEve8GNCS+6P4gc0nOnZ9x
8OQ+VgW+foJPuULsRydjVubVdypkpu3NTN+DPC/dlFx4u4unuI+kc7a1EgERrdHefu4DBszFxsHc
WjamdTJqKBXG+NcFE8/R9JYQ3RjpClkTbKWQjCfiDJK1NWJphlp5ItH7ZBI6OdMrNR0oSRO0MgM4
smQxyfnSaeOV8xjWC2Xm0B/lFB+GNt52Ek9kM14sg0G9oQ6yJ185FOPenaU4D9QxKnXNp4rRyZQZ
nE8o8aLmSRnJv05T+iwHaU3DGRHaqUjYjvKOGQmji8yfz3Od7uexOAk9vzgzUCkvui2h6xV438ZI
IYnQyAvQmBsz+F12d5cvZqC3dLCUBU0LwB+e1erT40PPcE1CL1ynU3ee53w7mXAQA92+OK5H+6Sb
/uAp+baTgPGPXkMEPo5ee229/FHE1l327dZkUswowcbCxEkRVK9B2L+6ZX/OkLCbBqMKTE0rFZlP
sTUcex4lSMJ1lRL+a4J5MlX241jVWcQNAZaoHuuoGnaN8akhiqJz8t6bhl3ALMwOf0/Hf50lNRlN
bZfsXUDk9IXB0+a7geuvT4B0OJFG2TFn6COOQNB9rxnw3zH0nrhg/Q4iW1x6Ycv1Kzs3ybsfRcha
2+I56tqjzrtHZaWHtrU3ZucceezYcXArjdHZ6NuLFgjrsH4eopyOwYAxgqe2i+UiJ8/ehJWcZyMO
sA2n1SXsZAEijoSsdnmXjbJsDqHt/dVu8BDHxGikCplkxoTQmagMtcbmY3jcXUoeo+0NT7VGkefV
Bx7XHW49yNux3Sgh91gGVj1VaxOjvGqG9lzl7OFxRXcYJ7mJesXaUnhsXSfjuqE90CL61RpGYn2G
X+mYrwaULHe29uhY9DohdaeFjLourAk79FSe53G44oWGTmcUyUc41UAc9D6aFvFGA+UOA8iAvM0h
otd7E456coiFPUkYs6L3m0NOXBH2f4goNix6xnoBbD2n/KBhvdOp/HaHCKwpiz5iMACysiV3pPQQ
/JSofMkO9lIbIW7yEDD0yjNbYj/GYdcg2SPsh64A1o0sIqPEmYJnL1XtHqkZ765P+jzysBxv5Zxc
rYDKcfKgN/XbJhyffSlvBW+K1b13qv7Ix+kQe8AiqdNg0wTHbBheBVJZPBPXPvO4otDZmv1NJ0e4
5YCPYQuN/HvteKfQHk5tnl76bpHrB2TbI031h+Dgef2ms2jNOqlxiiyXdE6jPpWhvZ9853vyOhCV
WfaXuzFqzq6/TrH3L/SJYOoHAHeB7fCa2NHNL933TjO4By64ZYRxULX3nNvjPk2CFzcZzmPEeMw0
X5M22pGs/QB2kM4BvUSJ6q+3Geov71BcNj+DRWR0U2xMDevYjlChwqJrUafGEw6X+qjb5uL401Po
i4fZ7Z50Er6FtIiLOjz17NpDmt0NxCUm1Q5hv9RNFqrYBPvdDNjQb7o3lGenhu6238VrAjmYvTnn
mS1y7eZOsOP5GCuLjA58KwRIeR0a9zH/LUtJx8JI/jJm+BLS7g6Sa2rvAJXgRwUEZLJxIp82Nlls
XYj4ZVCS0/vp5DduG/0oEuY6BHPdw0X1D36xfk0B2K9ME2SNk7sAhCQXxEgOx9ZQ57pFcTilDZMK
Tyjc50sClI6+vSmiDGS2jkMHD3KzJJfMougfpjGTm6gtf61m+Dem8oJ1lISVsYet6wcTRdj/GQpb
13aGf67nehsedowpdfZeKmGgcnVb5s+OVqRttrT5mmne0ez0ATv2zbZv0B43g2CIk5HRahpCbzsC
1rdwCeZrXBhMFDuZUOF3/XtRSOMcS84QpcKjltFZqWYfSEXimberIjZXpJAflQYzo+mSOSx0siUO
BMOc8IKdZeEjOBiyfeayJ9hu0+xDmH2gcQzCO0oPPWfqvxZMGLSoPuMWO2XlWk+zzHEr2hCLXRcu
DQ1aywE3Z1ewhqeAa36Sh89tXqMqqmu4o6q+pnblIr6bcVYVX/PUsbKCyN5bqm62ce4/E5QGuMNs
V0ad/bGhIYBw6qAcTa2iNdIyywaI7tgasvDSfh/1uSzdq63MfyXMgDgoH+IM2jFDgmEtNRlBLeMK
s6X4KKdzE7VnDI/I39CttfuBHPdtqzvMr5F/YWWjpSP0qNYfoQifayQVOi+v6Ace5ipnOq6aBGFV
YPyb1fghWITYdbd+URND2mFyaYg8FeXCI1cfrgw8huPqxj184T880Cl4MloCvdkS8XjctIExfp4/
aX4/KhNiUU2a0XoebKyQidrZfGI9gXgloeFkdJhLHUhiIhZk9uJ9QAPyXQrOigA5FS/7H5m4f5Ke
iW4hu6eWDLy0H36UZTzWuul4fd2YRjxoxYBhJSOCqsAFSTSSD+Av1+1j2NDhcSCkdOYG//d2wbX7
c7mO8Z1GWnyRFH5qbAZeSRTwKkJiB826Jzr+PEF5W64/biDfskLBJyFQqO/pLRf5jkaR2o+DNFA+
QGn0DedoqIZQCIoPigmKD9xq0g22JQOgNC8Ze9HMtPK7Q5lJ+tgjBe/8TvLz56CiT+GX5aGba4ar
IxPtgnaYLwIOlvAtGqvvDGFlWPV0OLLX0VDcocWh0NDCa4O4Ibob0vFIHCajhomPeG4XelVXuJdo
6Iq9w14Nn8P4Aind7ZyUvsNk0+IFaPza5M5O+LSFvTInnLfddwORq054zM1pE0zdaytGxgfVc2IR
41AqstvnNrsXBtvlAFUD7D+LWpARqmpk8T7AFBfRYh+QdunYvrtndPRsmHrnZX28j6j50G1NG22Y
z6ppl35Af4id+SFN6htJBq/kS9zSQl1FlD/bBNl2NUaTmSaoMXX8/SZkoYBnR44kXMHh5Hi4FZfI
AcDtW4Dd1MHljMuyQ6uLRpBOWZ+NF/CdXyHfgXKLz3pWV9ssvk0o0CCN4etZCSczNFKDcdnAgJEp
h4HfyxPt0SRu+K/A0stCHFDMW+2jzYc0E3JlFw2JSJ5jlrtiqTjsONJTh5waNTItrBspHkA3rw9L
BGkaWs/CHU9pHO4MJqxHk3s6/tG7ZnPyCdfpc3LORo8QRStE+uweOm/+dREf8+rSl3Z9ZH8LYsIp
zlWa/PM8/Ay1l0/IwxwaeviutM2u2fd0s70ADw1xFghCEQ/xecwpfij9/GgmtPxBJVm85taBzjT9
+pHpEHkeK6UiLEIDvhQRgQ8tiODE/PA2Gph+6mE/1SwJFtiUtljQ7JfCoASaO4BP1izWZZnR5HN6
8qHqgfknAoDGXnM2bEoL+G4Q64MwOnfr+ki50YQRuKP8xRwp3rksMNQZ/NOAm7EaCkY+BX5KSt6D
0Y+fgakZvQoTgfnwoBO9Zfy/s1wSxHvFGBaxU26+dSUym3TJn5u9T53rCq0ckimDfOApu8Wwv+Ol
jgwzY9y4QfqalMEVe8ZT6db8RoEL5XPkZjxVdNbBFup1SOXlzk26nmKTs9FozI1oAMDX4LYPSbmA
fB1kI5yGvkdsrNH40cG0xuIv1yX8Y6Rwsuu6BuCOGMekaR2VcnYl6xWkIbHTINk6rNpJOl0Mp72W
lfnSTDRK5ug4JuKQiOKAUuAFjSc3DodkYJJZd4pbFRJ6tfUAHQd1sNMNqkw1kMib9A95PL8m/KJO
l5xlu+hQMKMlLi2OCW3pbN15G9dpW246R5GROA7v5cwiIQUiU84hdLqtRUXRzfEVcHjz0qNmwCoE
A3nhcsUxbhQFjCBr6rNc3FlOVGynlgmZlzu3wrCOqRchMxLHMYtWTjjtpGkaTApdzKB4VCj7GWVl
abqfJsz9We2MOHqyx+XlrHOf1B9aUROKzaxApLj8lwmxuMlDRBx2dgZGL2Uc7JxWBRvVz4emmx5R
4WpSv9we2Uh7ZibxLxDpZ1EivalG45BRxeGwdejE09KL01wRchtA/miNdBvH6EnjTDGwh266tYYi
45IvX0x2RJe0hCxvRvr7C35ZasfdhrFgXlHROTHLeeL7HF+ydHoJ05gR9HBvq+DVmfvzCHeSQ8o5
29TBjeH++KTRA2ei1susZqU09zGVsC+F3p/CQrjS2eZj4VpbQRsf8voqRLulSvyvmuNM9s9MzGG/
hpcgDNABWbu0t/ZjRC6aXzcwOH1jQHIeF2cxGAyxWiYn5exzaSzVm6pMALIBkvAxqr8y4vCGMXvq
udAs2TxXxyU3mPwQYP9NIn5o5P0mS6Mn4G/Nq/if0WFaVM41ZC1mwXw3g9p+rDI6/Aw2qkV6QaJz
gQIwZ9QoE/GbTvRU68W66tVvDB2APwpNBwgAG7zq3WyWO1G0t9r3mEBBkuB6hO7G75/hY79D9ie6
xnxzFeu3AXFcjlR6c/zsyPHk1pm9yaPc+5Q+dVnczg+2i46xtpPzqIs3TWLbOu7ZApoAV7zVVOEx
ElKe5zykvcYUZKUEcWPWuIRZGCvaCoDKbYFttS5/KYWfHao7vAL8cmHFoBZv2pJGhie/ir3yLInm
YXmOgCosbFXEsvbkiWfKA+9msjHMjMW6jklDZxODmkAeN6hYQCCzM3A5uBZG75+4gn35zmABvrDo
Mo8Nm6aWqGxhIvmzc2+4p/jxuPe1u49RDOOWYt+cw5rbvnPMJJ0J7eXnnOdYNPEHY0m6h3Kmczso
2EGcBg5b5lZl7Yc7Eq3LPlRAIy3Tvd9OLVm4Gou1JYDczphpivAw+NlBZuJNwwmPCrrzNlj+Tb+g
pu14vNv2TAaLFbfDc8FuyU2/30ZIhL2+J5zRgu5dpz88imdsQM7ZdM0jwhokDwCin2VdUJm08TG2
ogjsG4mrssnNw5AHP11oCUZnM71wIoNR2/rHuLKubaBOWqIwjSQhq2HfnsMeBW+WFzP5MwhV7eFo
0QCLmpTubjT8lsEQ7nPW+RzmUP7858hmVII8gemKQj8jjMXuywUZoP+ZjKKjZwpCRdDjoECCOkWo
ZdTpl4BLJYmkHUpX88Txvuti1G5GMq3zBEZ076bfAkXeSuEsHhdiRZuH9DwNUDxgcgoyqlaFr25+
Ye7puODM88zflnxOO/Nw/Pl3NF5HZuQBbxcX/Dx1GADNxckISQaK5vRqgdrgz6JFIybWY2ulRVEd
ux7Hll2ycnTwHiXlbYqKHfqfsx0nuzSvL7NAo1nOLpzhFglm5/SvXoKMPWotf8PkugBixXYh+E5+
S2OSHFPcmNPFLt2W+th5BLT3DvnPtfUYFylR9CanD/LZgipi7zMTPbamxEDdjg+mG8PAWq6NWeK9
Eqq7r+3w2sTFY0ceAMwRGgC9D1qsYjC2N1gom6bsAzKpFJmBPtnQKvWORdrcxs79LRGfJ82jQyQj
shiaGi53f47DEDlz30UbgjzWS1JXKuWLrENOzcW5GaSkFlvhp9d96JK5rDcwB8UaHt8NapK2BS4w
ij1hQed0dtZlNtJSju+oJjdD0L6PWXkuxyDbDy3hjd1P2XNwLNu4/TNRyfkxgw1ps1yq+tLRLxUM
LOYyW6UpHIombP94kXlozXwbhuWBfHZgIFZHjlPpQC0gIrwSdHgNpFkGsjfQVdTIhPiAHbEeMAc1
q6LmX9fVkrjgT79NjdpeldnjTJcqzI2vwINwuuC+eTu2drkM2qJrHMc3KvWXyqDfQNsYP65V3C0G
mqQuPbXLe+RghiaTMM/rNYmmfxus5m+0Su9WwoIXPkwW2/rGanXusIPN3tK6p2CJA0AiSPwMjfgY
dYuPJIFIEh9WVzvR/ndQY8PSBxzYgRl2GTUEs9qAUHlqXLWXorz48fxbYC1jqmkwiAiop4k5C3Lv
jR1cNPl2YCIcTsnj8l0mMryMSbyd9L2JydxCWwlk7KmYyWnpkls1T+BWLOh7S31SlBaQgIGpAVpS
zJP9LZzkuFNJ/ZtHJauQ2N2OqSjBUF327S4CTXbJqAUCk30iTT3XsbsVFPrLpd5KjI1jMaYicoVk
8b25aP9xaMYFDW00e40+d5PxjkpkK1pMxw2yIoeES2Oma9OrExGnO4yGb3BFDpYZoUzA24hLs9aA
PtG8QlN3H5cXcqowilOTlYa5H4bwJ5eKOTAdhcR5LkNUDykofr6aJAn3StvoiXEU5dgFh0mcx2zc
scL+VX3M8c/NpiQ82Bcm4XkI7lagHtAt8aL0pYUlbHFo061UhmKOMLkviZE8G0EDnqcJe27sFkPW
WgA9ikxaJiHThmRq0KgCj0JltumwoLG495NTfVUme5cvjSvqlrcO7sKmnNr0ArE7xaDf7GcRotAJ
5nkTl9bzJKvHAbzrQLaJB/zSxnO4pjEKrcCG54MAyypSgLrCYENEgbd2yU3fENnqHXqXtPfWQkGI
cvLLmqIHbSa0vuvKfEoAqyCtIjOkAv5P5X4FXUuWhFlFG1e09woslglTWN97mtCCT4slC/fS8KDy
cB3VQ/qJhAHJKkqFBHXEyrN97v5s2N6yNWhQddJ9GStkz6OACly9+4Q1ELfM/Qa4BnIghuYbOvCM
wxyGKXV8zc3XMSKXYhy2ZL7dMvpOLBPsGvk1iZFy1TQP7eKvVOS9F3jrzSI7ZFn9p5is5xgFBJJ5
5uBLE7wVS9tieIlLBndsjne37aB7iov0J3ptCBnYi7Ip3PGF7XP7p6WU1071gTuBPjNJw/z4QxPa
l3n8hgy4qszX0NCAkX7nVG0mN7o3BLlw0X600ojipKVBGb+xiezxMmDf9x6cAIIsXSjGH8mqnlpS
6MW2ZCSb80a2Dlf56OJg5F+uXoEEMohexA2GxczwNozeua6gNsb9sIvUC7QoKL1x8lglzQ1FJHP/
GlUyRpCxd17DNmR67x6WbwTl3KlglXlQP7153imOPsYPXCp5nEOK7mYEq5Mg41rb6LHXmfQXSjhd
A7oZu0IYb7g0rx06KO7n+Jq9S5QZCzuBnckQfFRaCjSkBF+3o1BIVF8qVf+sAIunNEAignk+hVA+
zkFQM7+M/X0Tkdduk4iLGL0MjB298YcmMU+RIi6hJ1S5bu9YamkgBAfASFCJvScx+hevAu1Yzmm5
d+b2Kzf95j43pH37Jp4zKugCOAu9ZjsF59Ioe8Omd6hs5vdtK/o1p/k3EOOvlok1jljnmns2sSkk
6KksPiNCv7pV8dZoX63sbKLbrrtmKz3jIcO22ACHoptL83oU0drQDv2/iG0yVtme83RTF3Knfd/c
2xGbLC45p2vlzoskRSsPzK8dCba8/Qxi6w+Y1O0YhwQdhU9ZNARY0qeVKvq9Vw17FOJrODcM7HDU
2f3dwdOSAtFTmbw5HcIQg2tydAnIphWJdaqq8ajgHfIqMKkauMzm8wNT9XVDyq3iZxQoTZXdf9Al
3ktJMo4t4tekGB88bgGBIhdncbtHlyqKDt1yUBko/xrjnIjh2GBg5JXM4L65Yf7Hnt/NBolbb3Oz
qncoiVYx4RZJQ7Mx/ord/F81Zr8YHlaEPRMwW+fLRijfg2JZfWR04ozKri1iWD9VsGTMU14yYOjd
P366wCKTBk9agc0QMmq5rWWECVthUuDI3c5FcVXmxLieEHJFN7/LoVBAx7GOBDeOZP30AoEdEBsz
+6NsUJIGNf9UJWe8B2flxd+xZ+y6BhV5jgFLD0RSV5qyerpoOV5lZB49fLANBIJ1wRyezffCHYus
Ae1tc+rfsSxuFhtQ0uVvA6tjFYjsMe7tP4RjRSvNdli28MqyCQ096UI5X037twO0tfgruOhw6S1c
s1yiUV7Z73nIYZPACgFX2HFsI2079IBoPP66tvduy6tPS/YJUw054GgyCDRbV9K6O4TrzFNMnxb8
ALNwKzWHrSNSYktate0c+26VzmGeO/YsIkTMivSNqpn+SHsmza9/8tDqLX1gWn/TuudFWPnLsJJm
6HOms1/JQ9tgH7ZWQVC8xgo/HmAPegB8FuEpYtP+4+g8uiPFwSj6izhHiCDY2hVcLodydveGY7u7
RQaRBPz6ucxqFjM9bVeB9IX37mP/czWyWTad989WPEBNjViUoe5rHiBpnzZ632RoXVEqhkSCpOqM
vhxfO4Nw6p3IjKgS8HawsCmvHbahy+R+FZhgNz6pLs2/ISKklQVWMHgArAlOUSMO3ugwr/FtxtZ5
ZrOchBnblLh9c/FHQoH0lfgcnHA/avnP89N/AfGGJ6iUd2rGud4YJrLbAQ9gHnu53ZlovM+JQXG6
+QYzL8k/tj/WZXdLiL3cg6gbxZbnFXxXCpdGje5ZpT4zed4nd6REtgbUC8Ll7ctY3Cf2few9QN/n
4J7ilcKF1W9OQkC0Bn+yElLh1k7QqR0BXJ3Iu+NtlT/Ksb/iNjp2W+x91QGlo7Az+a8pH/YF65lB
J3uZ+A9zuby7QbxDun27TU1jXEViHGgpEj7gQZAzRe9f+zH3ZUEF0POKOMc4j2G91BzC2kfHboL4
3lT6aZXhG6i2Yzow2Zv9+gNbCl9asJZ0ofXHgv+P8e8dW/FzQukYwTvGwwxChZRwUSFHtSOFTTZ8
KuuXBznWKNe4pawtUdnkwtnJNPhazAIMKrEwmYvHaKkfE/a9diDlU/CuRJXoX5uopHCR4U0+2iN7
y4ClKDotj/wbs4hXQ+xuyRd6UD72O7StexIEYyB8/HcjfBOYsczSku4t4y8fIC5XarDHtG/Wo89I
A4dIz5dpLaUQDL/F3OW+RFwSrD9b2ci46yHi4ornFrBz/4SU40JM4k/gxNdRVv1IxzzSLHp9+UNQ
x4cfRPsmrd6MGZODmW1/ctLxkpv0sixsWIwlf7GGgO7Et1FPSnI/AxWnS/+cAlxNOcgo221qzvkR
R8WNwuZ2FYzON+FANFsBM5HVoAac2PRD5hhqfyeH/gXSD2krcr4xpf5lQ3CZWUtMi/NXxubGG9uT
21UB+Mc1gUOYHZKNPtG30xZ/TqYr7CuYOQR1DnX7lZmivBqWhVtz/HaT6KlnH3KV1OTQFvBLUTyR
HmUQP6tSv5IRMFzPWCadgQG0Ow2IURPnOWRps5WPDFP9X1iL94lrOMwi2MQ1CvXa6l/BRoAqohk3
egr+0zm7on/Q3vyyvfapn/8ySXBJIn9vw4xbBDddEANKKUzMWOnbKYAeZjh6u6T+JcLly2b0CF72
5OKtQqHEMtklXvpGuQAWF+YVMvZ+w2b/2dJgt9erS8kNszQPbnHcGqmtgWloiQ99EvxyyJhpPJyZ
acQrSj91tDGvZZeQoYFg4CGxCoQedwdk7OVN9xw7hMlGSGagxXbt2UOYjaMru2CyOcfcu141MC7k
AUPAFoGqJ4rTRe6Pru7KnxBh8s9CMHALpoKmpD1FQ/QvWZjmjDwcASl1Y+DeJ1n9Oovul1OFR3+s
eKwDbsxoPopkJjpueC+98sSyursOvdq7m5H/QRHGR75AOKC1Z77fVaAF2xF1ZFQ4uyLsn916fKM/
eu4g8YkKkEm2CfB5TUI2GcX/Q+NsP9UVyBvfmeH+sWDreISJn44QShli2Tvn1gmiM5F1440w3aUM
dfkYMvhPPaSShFReS41xAhIghljZXRWwtba44XQC59Gn3h3+YwWMaMRsTF7r9XZMVhjTFNnUWTE9
MIZ+bUqCL+Oad8GN4iPS1yMQ13Prul9iVg9CNEzrBuYonYcHeDYvIZ+qxm29CXd8Aq+GD5p+DunR
hb+WoyllvneRhPagYgFRmzZfiarP4ZDSvzfN88CIMFo1DPqBqxPtVCr/jkr+3UrPzk8epIMaMOkg
u7n6VjTTH7cH5d8wrLe+JsjM3MiqUSen6Hh6yj9qIJ46LbFcVpJXptvBhPrxjPcrzoSC0WEvoGX+
SL/6chNw/byNCGyYzjseC0G6SmtDJBjx1aC4aLZDHY3VP8iEOIIhjkLLkG9baTVX4X2wSYhAe+GU
CfaNCXcqoZVvcFiMXn5fxfFBL+2JYb69IgyHpMYCZG++uGzVpbxlTggceYsXI8gbed5V6CG9nA2V
/DCwIZTF8DoFiBf96U0k/SO5vDfbAzzGktEopWRgOaQIIfVkYHZ5zGvSTwv4CBHtor7/tGP3o73y
jx0xIogQSpUY7+JNB+TMWXZXesMdAEacZeTGMCBFAEffm07U640M/riC+jg32TcgKn60LvqoQpba
YjGoVSJw4HxwE3MUFvwaoCGTkYaj9NojY/bKX1a2KvGLG1YvaoyQNevwaRTIcad+hp2EyDNGAn/t
cxDXljTkZrko4IdpUCLmS2+9pTxzHsP+9pJnH/7ddeAPDSdY/DIyEasIINklTn4M+xXFSf4QN/ay
prTSidQfo2+JVGGnBMKke0dR+4qF6bFq53M+oaUJ/YXRNVrkzueAS5aT0xmNBheJWJlSr/ip895D
DbrKwuE3unww+NZHQGqPcktYGaK7liojgYqw1Y0Oy90mxwdbDr94VlDhEBDILmAt4MHUYsSS5l2Y
n38UMTbAJeiIi06Kx3lSxLsjNyydlwIhrF8LgBAuYabj9VJ5TxMSKJ26877uFVQPwR9rJtxNpKKz
4mtR51k2BJs90tsXdPS7TMk3ZCAJ9DUq2mSKxzPBk+NNJJezGwffC7xMGzLiHTFddbyc84hyMR/e
goKFph0KQKh6fmI4/tFMRGm4JSqxuexZ8Ev/WCfNpwHslIaMNiI4/9B8rsGZXy82ZU3Bno6Jxr1n
1Ve8No9IugAXKe91+616FKZXRWDQPyekWXgs1fL7IYqZHpabruNW8TlcWeSfV75dbpbUPSFxaa8y
A05jbR+RvUckqMW7bC0uvZs+bNI4qdKHvmcSTaGAzeashUtwVbCUNx2QCRQEVO31pgvmRzqbrnsV
AIY4OolPIM6h5vtzhfzhvTqVs3PZVhQ9nAyDkCBeWF06EEO7nMJ4yKOL3O6B6Xdcz89iXB/DZYkh
+UFByOt3gckYmsWj28b385ISQcHhUMtio8bi3qZ+YA0Vv3DH32ANJ6G9/K2QfonMHhi8XrCgIv7J
7sQcwYMhoIvFyUyuwTaW2xpbhiHnsa8uNcPGmjN6O6uTDvOetN920rc+mjPsVftlUzYu5Y8X5fsp
XndpUV8chX+vgsLPKPF3nJYIDrR6K3JG4Gb7SnDwvZgVy48qGFAkEGhi49zotT15QX9QlBSVEic7
VEDzKsyTHJWSm6uVAadfe6nb4DUYos+xNf+2M3JkJLhNWVnx3g2ImLxuIJmClZvyQLSkdMSxlg9R
nD7NJrixLaJ8PaONkupZBMl3YpuXrtffQnps33mevCa+qXzrX6u4KoBHgHaYuol8rClifQA/KDcV
2CT5wOPLwAl3vDeRsTVgtMCNcQkZ87OTBau4VQm2NT2b6WE8NFV1agXFUz4CAzB9cr+1nX6WNHtt
xJ0YWYFvGVTSjVAp4ZfF18wtUxDilMEZgCDwJJR5KksaRe2eedc4UDK9yzwYnb0nD9gYsbEwJ0jr
8K8/Qwnd/k2UF4fEif6uGW10oO0pNtFjyjfczNwVyGVewiG6rZL0vcVcX48eqi9oIbO4Z6Rxu/jF
SZZs5XAQCDZczDJutn/ns7GaFmQjoT7GFutxv55q9MPKG98iP36fOTCosV+nhkK4pCRMDP1q7LxP
20xiar71+uXUWH6UZgljHtsxf8zZbqxF+EMuNn/uXjZxQuoNtnAtnpdwOWSMyIB18Nsgvo/FTNgZ
fkuUIJimU652oHY1ezdtp7uVQqlIWTkghul5PFbGkW6N440RlohDquru3GfNk+nUQxCugHu905YP
u72ODEKOxeg9lKMAlrldigG/VvGANgiMaeXeQc29K4jxAkue71teKLTjGO/G3HuYbPnS4Dy8AjxK
3OdgXmqZ3G+dUDRPBxMSUCCCHSud3zW4sJmTgSvqvU7UlWjZaNrCXCKSdtMs+YAdQppH8jyo6Sni
fwCS/GXuNqcbLM8rsz1IaapxkpISkMTZQwqSZetG6m7+Wev5e6DuVdtj3o1vDKRJUQAQ0w4NhXV+
11I5MYT48XMXx5WqjmFYfmYte5nUO/fWkg0WXKYBqZwZLx2UGJS7e4fwhAlvY1OO+yg3Z0fxO6Zx
czAE1aC1CvdsgzBEiug2WboYIW73XHjchYK2IXQhBQTET8OWnxDRrx2h4AymvvrBe2eIxpidw36x
w4uLbRUUR/bcMKriTOWhqAFetO0zuj1QsQ7obMY1Qp23ArruxO0yzHddT0qCNMBKsMdeLdD1y35+
zUr71efIxsPArW+DLPq/rPi74FRUHtkiBW9LIO3diAOSOoHPonHvRUsnbkez3LalS2fLzxVz9Wof
aJwr7xbHnsUwvsfGHqMMmik3AFkpfNdBEZxqfujtQfYG/VyuOXfl+mfyykMsNXIeM35sP2zG6xeM
omKKy6oAhy6uAe8mapMvY7BWJcgLo7qi14CWeIXv6/C/71IPJXZoX396mX6YtfkZXW9f+v2HdMmx
drq+uc90kdKc1PZUxeH30hvGApbA4mA8WyRqxpnuqTdv+44CJlibdwQVx37DqdXDI2ccrgiLW50Z
L5Tlqb2Pg+whcAySmx74rINpaQ+aYqZQGyz1TvaD7Ivra3iIA/W5Zg6YnK65XpX+OxaK7doA5Ekt
N4Okndq636x2rmsvupW+vJEpW1HTHKSZX/os5pCe6SmXTTXhOvFdb6K9N+I/W1tJw0v0Nnu37lJX
mAZr9DaBbl7WOb3tx+azMeNn3fXO1ZyOQP5cT7KMHuqHYU0LENs+68VRP2Vu88ICjhmC/QwDcSki
VICQ6e/TuXrMBvU6AmChSZcoL3iXpsC89LXeks76f2XsH/MIf1yCejP2lTrWgHFzcjN3Am/sIRnE
kyCQVq4ojhHcMMZ3mksfUN8AnENO3lTQ7YcbknWy3er7dMRVEO1kyFC0LfMZ9ygIOTfJ8CHPZBrA
brOrdxz7+obalMBBipmufZzQShHh0t8vBVl6s9hhZALk5/2WS3mXeiBa/BadwTwwOVJMN9bIvqJ1
DJ681pOsflrq32G9zVAkY33TZxmyIDWOfExQhZbwN8eYdbFGEb+6WXkNFvhbId0cx+QTeyi6ETYy
jV/fTyK4C7h6Zha1UVzwXa6PQc/asG0InpyoxdDMwdtPnzsOhH5Vr4SZnlSHeH/hpGV/SAijfzsJ
eWT7/DtBN0Z8xlFYrtHCUqYSrIf8yht25EzejcWwn1bUzDFnyAg0CxoBOCEgazV6FQFyXYAP8H2s
tFYM1cFrOZfqtXscVjqZaM7+GeO8tlFxZzxRM91CCMDuIREziZIlwEEJcwpnmK19mEaU6DPvDLK7
zr3KVQq/xZFHwczCVuwgNKEJ5B2mqBSLgSTpFIsAhyZncbXi3lu+ah/tnJNvYg5+pCvXhcgE58vp
5cXyNhOz8Ba5qb7PnE5dKTk+aPhOWJiC8aCgBQW5hHpMDjiLgNL3nwNuJR0k+BzKdxWqP3VMe0xJ
OxV5C9uDb6edFWB7e2ny8TEIakQC3XL2pDmM40K4Mlq/IN3ngyarrYHZ4U09rk2PfaezpukdDu+H
ctnAWCOry8ygeYv/r0Ksx4HV+vKl6YoXZS2z/oAJm29whIzVSmoldNT/D1CvEnfWEx/GotDzZ86t
qQ/qM7O6e6fQP3KgKc40wzspALZnzNjK2D30kqiezmInLQBuXYcpRi29mHnTCKQXDgO7C72eFiv9
EFn9GPrpbVd532gZEFKMGIR9ofWtNd1wxEq6E7FiZg499SEnoJz86AGoEqRE3MfVEB51TWwmE/dm
X4MKu8zCix58zAMMwFBhHZuy34AYaXWYatoLTDgvHsdeH8g3fxBfLE4wkhRuu/c8Dg32qC9ZKSNc
nC5L+hleKkKmm6GBN7+CYYiZvTU43Lt4n0qia6H9703avmVd+Fg23QUvZMD7h050yYdbvwqfe36D
SbScoctNyKtSEA4xKrRHJBFFC4wNLffeLHc2LhkaitO2ORx8eURxcB/jvNZ2foRe9wRMeFO0NtgT
sIlUhJZrrMe5C4SUEKIGZS6aCk9jQkJOiD8CHhLCOCLP6/eRK3fXMFgIHXUQcbBzMvNCtfLDUPCb
wSJvfr3Z5EoG3sscfwhMtNchAGmg/eAguzE6VE72rUW9BUc0LKf1F6L/cwqIBbNleG9zf9/iya0G
Zhvp4J095OxVkt/5RYnJb36PTHMK6IixsBIPItgldKTreLwQk1A/q9tWrC3i79g0H4kn70O7flb8
BZXvFntyVomei8D5Uq2lc3zvMzecWTv1hX+BInZsEx/MtYM6ablDqcZuHvFnM8DYVtJ02M+pR6GN
NLx6bRlR9vsyYOMzn1mSXWfl+Mrvc67W8nkq+3dyXG9VtxB8w1kcu9UPFG9u4vDW6/S5nboLNBFA
tlF1ytm4PCkftUy3xAElOtw7ye8t+jZm8s+6EGNWxXtQHJGY33RhfV7GlRa2bxlSM/JkQOgfuLM/
PYSVReW8ryvw0XneEqPqbD7Ha/Eph2TYe1P6kkbZqQ/npyT0n0ZvOScjDiwnZhLaGCIQZ4eoi1gg
OInsQx0Up3acCBO1xF7PDV43IaWGrx2jFtpUgguYJYzWDgGOqJG2L73elb5JT3ke3nn+eGiz+qmP
8KPLSfxJ1vkmboPfXsw2uh3o4xE8vGRz/iGJzO0kC7TWDq+BjRmDVv6XFeLkEI3uzeqv24wPzqB+
rKiORdDdLc1A9AvbfBYEFwMu6toH83YftZGgHOseA9b9PLgkAlVFioVYi9Pcq4OsO3lopoUteTWX
dxY99GTCF52Pd6uhC12a6n7jZ+qgPa1NdRMWGZRZL99t6FInly+hQ5iFO4WEi3N+6yRg+ItIGvXf
q6yGH/xE7XXqhj9NjJChASoCuOcQJsFjS7JWrJg+pV4Iuyf58Uv7t5F0HX1s3ypKrrgS6ghjJt+X
MX1wlmd/WmU54qfnsCWWpUDBOEIiQnEd3QyTf1enVMu1v2EI9ZdtUpzHLJea6YnR3p/WS5zrwrRf
9Yzc0iVHSIe6eOtsS4fGhpBYTD6pQDNTa+XeVqqAncJQPZi2uWfUfGR+eAoClk+Rr2+QlCfbhvLZ
8iEaOd343njbxYmzI2oJ6YgHaLLtPvGGvU24UkD9tRDtxHojIS1srsmdEXgKr2MAF/XAtRkP+Udd
+vdln3kgElqoQk59Dvi4MUKewy7Ek7ZE3/E6HL0WopNeaFRTQJud2z0FFKtocgqk5D2HmY4/mizS
L5ls/4xJcK/s8Hto/UdZMXGqADQdmnH5/4MJNMqSYck+18H8DPiaHDWdbDz9Juzw5PbLAxfBjuPk
WPAJDlUJoAGd+0MDNckH+Pzp1epS2RI/YjUCBpM/SUbWXGTPTcaKqTKPfgUltQ0e1sD/4zowdpNs
OIdbTGzV/EH+j8upbW7GihKaRK+z6yq2Z033rj0ysQl6OkiMI3OtfkK5AlAywe9YMLSGiXSwDcEd
wEgv3vafxCgtl+Jvj3kHPyzwQmNTuy87+77Gm/K/m2/Rk1678/SWq+G0IkpPqwY9yXzd5UScIOmg
Aqo4Sie12r1c8heQht5Vx6SVmSmj0hR1uYrVFgIeXS8dCCbByz0xLm+bp9mOz9t/AGzrFS0XMQQo
LllH7moO1yQy+zEPb9JpfFljfavidM9OJtmlA+TSPHWpoTIy/JBdsbQxzodXLKBeIUwjGfDTbeGJ
rwLd3FGj3PLrHhpTgAAcgyUzs0m/cleASfS1Qq+VobRGVui5Bz+sG39vIkcUBOItbbJ3ggVGf+4S
mxaUbnbUOKGcDxIT8uAXEqSqQqhbVAU4GrjZjr/n8MyaV3dQQ/KIVZC+dUpSVRMeV+a6ZRQk4vxx
VGKbG6BDz9IzSMet7SXCVv8pkM54fJ5JHjgw5GzYvvRN5ld3CgkLKkmdrUbwgpH3hjO/a8keY6Wu
sHP7RR+nXGy+YsMxFcO8w7vDGIuD3xRoaFZZ7ASpcSXecN2094mVcbPrehrZneNU6E+Mwqe7S6Y5
H29NForsy8i2VBuWI2BxUOhliJ+Tkg/xz6hDKMq4OzbbcpLUDpHxRas38VBcM7TZlaXNhwe9ROhX
/Yx+jdW7n6u7JJrNG6xd3//xU7cIvgKRtstZJkGCd7+dakUKkIbxR8yat0kZTV/M1y5STeS8dpYF
aJPC4qKx7C9fifYKuDvcCQGTtrFStwDwlUMwXiiim1zqyWWC31V6WYDTjvx2eSZmxAPww+eb2m14
omnHo/4pSYyX/IrqDtoX06ARQW3LkrojSxfpG3oeNpE8IUTFlIwfupaTqS5qvKm1MxnuU9A7xRWM
ClLZi9qBS7VXIYPBv01ax/MuDD3fPUy6pcKOsTz6LwOG5Zrhdh9j9utKMKfHxc0i8owbXTOkROJQ
/EzaqdA0xHJEgAhUQpn4oSgcPqKwTIXDFBm2GAyyPogYfZbD8KZEH9iHrnXm+I4NacajPZnCXa+D
iN9yQ+MOTvKr1z1PxtcSsTw118aQXP+TUYBcWd7EtNPK5PshG3rYNBHfxdTisugdjpCiLLes3apw
8D4vAYiFS1viIvtpodCzTtaLu2mh4kCsLua5UNfcCDN6mKHYYIKV+CuTBBnHtS62h+2oIkBlcJFY
U+JGmPtZg65wAv7KDPx6R6bA9eIwYmTtVtnQ+ZHe5AZ3HSKQ1r7Au1RLu22WPUyyviTY/W0d60Bi
iliUmD6nkfP9Y+j9EGNUXziErPaaDwir2yysI3el6xPDc216ajsMLLJZBb9qji/e4alpWvkaLu7Q
P6/RFHczksJw7h/wwjr6TTRAbm54h2dgyBoiTYJiko3jHOwqj48aHFflUsBTQqVqVVee7VZUmni0
ag7oqAGKYsmCMW38O8OIvGKyTm3yiEO87t6HqnHRHAxut5hnpWMZffnD2A1UkoTBIfNZhZtvdLdU
NP3vvGPs8D2vY0/UguTmtIdA1qNcWC0jP/vRWNqidzdtq/yTgt61F6TrJkluKdTxlOpU9SzH7CBL
hz8yI2Dtr8Yg0TG0uMFnvzlnRVfHB5XFYnpZAk/SOnNaLX63T6KkmtFpMC9PiXxAnVEw+M1IGj+N
FnLpSMtisM4zQeaPj8ATRV/AVet00rDnn+t4ehuT2R+eiprZmUe1RQ4iSX7DLP0YZ03jk7SYORPe
tas8XSvm7cPEWKwg9VEUksw1TwIV2aHcSDcnJmeNhjAcoP+bdiWCZTBnpkgr7IA9G953pI6efbJy
CTauMmK6iIm563jMhqFr1c5nNLtjckxIsd++cVt7c3GbO/wupJ+0zQSpiiNkY9KA2Oqd4DKoWLfo
4VDXQqqTfd9/pAKcG85dsJjqp9KhsBgVdOCRn6VF3mcHejpOftJxawvURZglYXwRV+A8EIVMbmeJ
ocm9zHVOfeliE9lHo4FRDkmPqdEN84q077dt9mAYNuaRQm4dLBhih9T3+5+hsEl9GcSkUJRJ4c9I
aKsA13R8zaEz1K9tHiz1M3FXxWJOTd8ahs/LRplafNEzhtFxXT/WTHAAC85mVOF5wESLyTeK3AjT
UxL7LFev3D5cw46whcgf4Ho2Amok+r2cQYjjj/BPD51fpFtf6mZbLjU9YovPwetkmFRYqUFaEibD
In5x977LsF1xHuSg4oEcTsORFR6799CbkoR9sMOkeJtE57N6wm8loKrMZapJEzRDsUzHnvaU63EV
jT8EV/DCPWpcw7WybR5zhZv8yu2kE4C8bNM+qnaDdoVA6WUW+C43LdG4wXIolkQF7YNVuqS5nqog
0O31PIqlNTuDssEuRyez8fh3xtKgmNdjL8uXFzHPKHHO3hQCo744adOV5px4SjfdoS8ZAN0XncCe
c+xJpgr+wRYTgXtGQ2YzQNORE/jVvXGDKCAYZgZYdBhklUXufnXDumY8n0Kc2ZJxpS61uRiTLHDA
DzH2snpCtxbC80chaUdmchQH68DPTAnY0kuNkQdTCMJpLr4dgMbqAWP6HD3PTovSFXwOJQSbE8eO
iXd0Az+lo5bIa6fsaSIth3du3eyjk4t9tJp04qGuy1XvFONRcrZrhoBxHlG8Q7hCWnvFyjvNMRAg
XF6a3ST7Lv2X+lanDED6rGWcVWlMV4zRalNJdY2BVTsjE5gp69nAdY3HUqjrZ8B8e7afhb70Y1mj
9GykaG25C43T1AF6x5JHvHBIX4FsP1nSV1FRVLBtYwoC/1g1hPpkRIga0T4AncqyPdzyniaBrFmg
4XnsevPXPKTd+F3AEd3SUkLqL3gA2TqAyFdLmveflWr0+hc3VLLlLvXp7ERHhAGs1YFGYZJsWUXj
j/wnZNTXJ2UXrMo7L4T60XCC1a3zMTc1CTJMS8oGBn3cYruKHbDV7qHs8WHfTnoNOswXDlzn1Wgd
/LgxITl7MA4RwC6fvJA5jDQUB57vts4umQgq8YFbYcEEycZ+lc+prL1Fnfokh5iBUc0dO6KFZ4zX
89HBr9geu3FoiJen4Bs4ioOpUc0jsso0+c1BAsKHIMWyj7899oOYhtSS/e0GZxowePKKB+s5ZPvR
RX+wISSsxCCykjWD0rhMYFyVKm7T96wdR2BKdRhGlizFUAuLHsPx8z7Frrv0GNfMWHbZk0nSbP0e
QuNH6xHTkesrTF4ubvIdjOWUNYVMWs9/RKeeldOeCq5BkgrSXBI7m6Z2ZELQA2okHrxNsDKMQY8w
umPINdwIzfbLOSVz1SDnSCczJP8yBANKXk0chsDfmJB5KTPxKLGH1oyDl5101wZquqEe8Bxx7UMu
H+7rjC3KbjAwkMoT5theXSQ03umXEUaRZ1tk2r47AiYdScLSTmm193qlUMzHZorekhqI6e888zU3
Eu45TfxvWynQQozFm4aLG2zPGP3E1tUFQsOYkSq1FzRUdsa4gzjJSEc1PuPlKvnfChQ2uaoeA2yW
zUfeuYPrM7/Y5r7X2eIqQtcU5UUKHmstRofSA1eIjq/5B8tnJIVLxAGBYswhJiy2rAnpbUYh5pcZ
Xiinf5vUSf5C0NOsWpbWy9gjwnUDo5p9o4Jq+kO5pbPPys3r9XvEKoSgr1ExzxmTNu31dyC808Qj
tjN3lIDdFqGLOi1lQkBnHpGpyeKYQRfJw5JwsOWXg69QhsAkWZYz/l/zQFfgSuH+IEcO6mq8uHRz
CgGdSH35Rckqq39JB+QKJjkv+oykWosE+9qIkZHFJIvZAcGW5TspvCMFpz/9zSc0QRNDbT6pX6tn
+oOHaBT0OTGP7q+AnUVHT2bimC3KjGPdf3dcRcd37SZBgYA6BZkC82fEYhhxesVFi1W1hMsACXZs
2ip54Ls2ZXlNwnfCsiqcl6r+mzNtBD5BKcGMaJLCQ/q7ZrNsGaossUtvOSPL5K1Y+CzRTOIIjjJy
fju5VrdLtUbDbeQB5br4cE7wIekKEdBD6ixgZay3CizpOV36MtDdNW1gTi7KeviPvqQ4w/fqyEne
jqFpN4/67DMYBwdT1ZB20qGuNi9RuGCTkOXAY7Pjk7DhF/eLJlRYLJU/3pdr6GM3Supi+5ZzP1my
CYBTDh0N1QLdSA9ergSDlyW6/Rv2ToK9dnS31D2/qhvNhgyPHH6kLFo2C2KWxY25arO+Ll0KMsqY
8DyD1jH5WRY8kYjXPTah+K9r1FPfOoL9QxaSn4bmm4/XTngZmKEWt6nWK0gbH18lXAQ250My8pRK
OoMDvw2vAa88Ibjhnh9NFA+lKVovumkmHKZvEbZzDJxmiFzv91KEgpqsV7kLwXPOZcrcpbYc7m6L
bfY675PlUcPUSXvQaR2CbsIZUSqRfJ8SCRdFMYOPm6oDfW6uIpQQW565BJn8Zmk0V/p2SHZxA3Nq
0U5AqgOhZoxfegTDy13dkM0FI6JPEEWi/q7r4QlQSEROhMucnyecOamOz36Y5+lx6f1o+dtGaqM9
8Kbl8U2RtXmE+ljPedHchokIxX3Yd0Cerpkt2hzIGJvdKrmq+mpy/mC5FhyATZr7hOfQrTSgVxIi
InBs5zka5aupSa2HzNrjr8fkAH3xAfQ5JWCY0qNecj0l9VPKoGr+whm/tTaJDQVRiSpr1oXSnsTR
6JtAiWl4Yv/RGuJWq6Uqd7rL0CZe8UUU+cyuqqzjP5OsRqxSLFVkBbd4YsxzablKPLVNV0b9t7Um
8z/nCfTEgjV9sssvdKdJ9FYE66BQJLQirEI+dm3CRxJ/Z/VrqbN+AeJCld/5vzgxEzgD9GReODJ8
qnQfA3CMWYoE3gSa9koR2Dj/FGFBe3pPIM/aIuddVGz/cvYQkgZFMNc/pU0yCqooSArVvhD2kPp/
psQ3JQkazkRDHulIiMe4V9HkQIaMNHnttfDbTjDVR4IP/6gIpk2TAvpls2+D/WfMs6IKUhRRI4iC
QXhrT7Hh9FyeKMVIwr5SQSlyBnpBOFfp9eAuFXd2qoRBqFYKbc1LTs9a8HEe2I/9x9l59EiOZFv6
rzz0eoihNCMH82YRLugy3EOLDREqqbXmr5/P8m26Cl3VQC8a1UhkukdQmF2795zvkAPiekShB4iL
Q4uG91Nj9vEIPN0Bkv+q2Qz4R8zgWVeHfqkZWXmxgySp7pomm2s/0qMWGks5wKOiQrNLUNgzs/9z
XjUtVpIJ+TNuvhRvYv1Vs9kmt9ixK50qsKyN+WqbImF4QFevbUjbJG0DhUyGaoWwV7OywzsmJ8L5
pYVdH0tynFzOVei7inGsN6Vhi6lahx0OEBpbrZaTFc64mnH3Wq/YKXBAjhli7rzP9OjYhZEZYeCN
cGuS+Tc+ipQT7QoNZVr4kBXJX1kW2XurKS6pM+k4VfHJ8qRl7Z0iwp9KoJDWrxLSMSgOaKNA+J9o
1eADyOLvrIFKWRHOYBGnXGRnw8ytw8xY+IwRHh62SKnHrVRkJ6pBca1jvPtG0ETqtjol3c6uEWdp
d2CpF0m87I01NcW1z2GwViFHBLwyuPJqN8NBgssN4EVnZ9M2NiayBGtnvth2YamGIM3B1obaooug
3bdqX19HNDoudRWRUCHNidvQHboAHwEnpmWdliURuJXdWaQos6jsw8zMfkVOHG0tD1ZsE3TdrRgD
3jaOAfVXS8/eHzjYf2QtQ21YspIRkYkFPdvotevdZr8tXEUu7gZhTIe8zsVnO3LuLUOmChxPojVQ
G/TlfayfGoChZ9comw8TYwGdn2wYAl4GEzcfs2B6xiNdCy8qAaE2cfs20t16XOjmbcAGZXsOpTVE
9z7p1kgLszsb8RpMTfw7fp5kT2UzB1vHmbq9BeYa1lKOipVB+yVqOXgSCRTtkAMx9dWxt5GTrZ9s
FhcaWpm1pbCeNnGydOcqaTHczi5zrahun4FaWVe7Rr0TDEayQkCFM2nQKhJo7QZmFawX1RP+0ZY8
9+dlmBCJ5sQkyCnU7vlnNv0CFYKQnqMU0YFuv8Y5qhU5wgtCZbdvPTCYuMNdwiTMITnVXYmv22PQ
xMJBpOuiEjlDpE4g9hkdY/+0fjsue6rQ0jHXIFQ3dik5W5bYzt5QEx+jJcJOJaf3yHHvh4ajRmRz
jgUVLONjbOW7ABwig1WcduVjCfhAya0HvTljGn4rM4K8MrfYq3loX2cECTvwCCG9TZTgAfGdcZDu
AtqGfQJ6BA8G0ApuL2OStKgukgjo3hCcJd2OA/18ikMGlNoAT7whCRFIQDDfxQ6OMFCsbsTvULW+
PSyq5KN1FCxA/wzxbdQLfj6Gw4AGe1tggdPWeT+fbSwqS0xOMXswkl6fI8q9PsN6aDzNd2YbsM+4
ToL6V1NgDgxI3SDyA3ddujzaseer5HYzISjMJhHPoWPTRSMiYU4iUXrqInPTpdWOVf3BYL4CD4QY
pY7p9riRmrkhj01FXY9nQy+vaTOtU16SWf+Jl48oR2AG9oN86XVkFBuzTp8K5l+omGeyjk24ltbO
8Qo/4M7SoNuW5ncYoMc09LVZMnXPQEdWaBmXN9bjdR43t7JHGVED9S5JTFEGL91wdxxKOfbKfsbB
jo+uehlVCUwQO6YXBABTc7V1fEtI8dayy3YzSHrgTwoSZ1oPUKSIP1ySF43wYA5gKzZfn2QDvzEY
2ddKHFR9lub7GDmbpHH3KRlNukkM1LTovJTe9D1Ima+61jnzMJ5jMRKIap4MneihZfFZB0/W5B1N
zbhVGs0wYyeBDnOUHf4Zk+TzzsUnVSzihczbt6YlWRmsRDDj3Ldeyjne2VPnd3Cj8z7xUbtSaTiP
Fhj+cjSfjbB4Yv0FJVwTvDK/YvTeB56+GSyJ8pFHmZYYKjPkzRoMKFgDI9wrIxxXC72v3jZfyz59
zD33Uf1FJc91cwnNx8IIn66jyd7RUabz80H8xrrKP8jm3GnAj3MoIyGzRXT8oI/jjbD0m8pDsCD7
+yX9SDTzAJfSr/Lpm4biDoLfXV8+La6+6fLxGBXxPmDkTLh24DprEczHiWnUJKxXT6k1jULeDCGB
Vp6gwh80WvfNmz57Z6ytx9iovppqROTnqHCLk6j4ZQR/eYpMku0iJlPLrlhI6SRnOtNzcn5g3I3c
M2P8Fij/K2KHspziEdWqlWKl7si3cEj8xCCNsz3e5U6O6HH6KOeMBW9YNfXko/i6xnhOLaAMPI0V
WTxG8zqoq84CBCIOdH5Jv8BgJJwGhy4mCjFNngtkB047XWjy3eu6c+vl7qattY0zE8mNgJGey6pL
Kl8N/S1AHbroL8jIPgiHIblP+hXv2oS8L6KrlhWsaLk8xbxUCsEAqxw9q3d26RLb1qcCA9mWt0b7
vPaahOllcxtivo2tEjI/EsfiWx+XrZc6dwY0eBG7yF679cBVS8pPYt2PYY+/gkkDnb2TaLJVA0uo
lvMhTGI/ItFCSTWhMp7pQ970QvMtB+RdCccc7VoVu75aMCaW7zr9ZbUtjmKbRQVtOs8KjQkmEnX6
2Jj12SFDR9OdHY2stVqaaxK16W/OXX+Z4aZasdjqgwEwuljzph7Kuvz9fMUwQphmvarfvUcOp4Am
ACjJlmZtZHUwA7FqyvjRAFWuT6yTmAsN5XzlLVXXPJnqE7U4PFdvL2PnnnP33mJZ4LyARHI+F4ZQ
RMY1OnvOSsYGWcsav8+ePu+uCbX3MfTWSYVZibUPvPlj4CRYT/RVTx6vYVYHg9OSx8AJpFX/iWrw
6MbGy4JdlB9SkZq42TPn8nLPernJyA/Cmnfgem+llhLIC0rddXzmeMjrJTi3ibkDI9acsxG3Clzw
vZgsdAbGLpQhaFs8DXxexyJHZt/R0U1Ah4SNMjtU92QGGaFub80A1lQI44TZhP3FVHcv3M8FC0uN
1aWi5c8nPIp4uLP76KHW3VMRwrhnJE/5cDO4I6PlwF80VpuJqSsQFpxHe3301ur/u0Ny0FlIWlFt
cZ+3dC2myFqlNsd/1BTuBIcI7xrCEbQJxcrSnuET3Mra9dWaptastHIhXaFkZQunGODbvRcpx03D
aSN1F0WAecuDbp0hF8x4P80e7CTLh9qttPJT1Q9pB31rLJpDaFi7Gq+lutaWBcoxgVw4muW9IRsM
KInuG/Q2b3obJ3TNphbWiGXMuEKtOTqPecagphfnoZ23coEYXSc9nlrDXg9xwO43V9Gu7vqnhF/G
zeaNk3O3NO3eJUN9sXLf9sxzDh7bAW5vyluaROuC2iKGhu246FzR7vbgNbQk9w1CgVXdkefxivYl
IE/TH+fiWLTOSr1wszZjb4zo0SVRyIFkFpIOu3drV5avFARF2p7dMcBdhe+bXXka5v04lAd0mM+a
+RlQN7eNwYaKNamkkYNdUAzzQcEIyhG/b50x6GS1tnhomiknkx0pFd9NhcwijDB0zLwPhwCEm4Eb
Sz7MmZEPo5mzoGD1omFbCfuodpcu7tV4H78Tbf4OXTp6wEITd/Nso0eK9/Zsv5ZNeJfhJ104TcRD
flgkNQpGgaOO1D1pEJurrw6D8JVh585AmUk7KnnLdM9Xu8qEWcBM2lNXqpW83jjRu5YlZ5OXXNG4
6Zquld9I/W7quScrz3eTByY8W8HDWTj9o7rCzFrOlr1cqPf9ttDek44M2xxGfuuW91Ho3SvTsHp0
GSHdtOQgGB65fLLaqtW0ZIWHTX0rgWao3yxa3HhVZwygamOfEbhhp9M78iBel45NjV7MCDArB21q
sCQV+jMmsgupv9u0xdiIhl2H8qgVEJ+t+aHrZhxDxbmuICQGqbFNsavoPRYDLHaMOfpNBtzHaskR
JyJN+e4mB6EoVaQDPmeUw6ZFgiUzb1+6wx1Qn+0YEsXhwuusnHWNClFVtIEtdnrEmRzzkrHUa+Uf
ciIcjHp1WhJCksvsMHP5NUFHmHJhpBOHIII0YoxOZBK4ceTBe+tO7kijWN2XqBs4HXLV1ccZKGvm
AXOvE3mHvBoeWpdoDsoozQFUGZSfFYVu08q7OI4f1OqgNk3H8q4NV61C9EEX5toO1robh4NHxTEw
9qAHiIDDPRC9TAGVPgHX3hOZDE19WTu9tZ3MAKQfDChCDKbJPOaKa4KEnvH/dsYX73CgQ6LK0tds
Yu53FWQH7sI1UVB981ttwaAgdsqBSBzm71p7rotTPcBRYMVlknWTTTAXVbmN6S1gW1/y7s1me2r6
+NznyJN4pKAMwpZUpIjUl3kP6j7ZJ3l61JDf11RsjvVJHjtET3HbIGJKsvJcFW99F2CqkJx7Sdgh
Fn2bR8tb7QbbmXXTy9uNTitHlTtq3awShd0GRsC2Tt4chAx07oN7O6SUyZ61qpfZ9yLtoUmTs1hi
AolI0mpkAiSPgG8sUBnrUjBZx5ktbMIXqIwUMkwOJDodLHc8xKNq5ITML2n/ojq4zVR9RzShKn9s
rzuqm6wMi3E6+RDSViG9XLVQZnl918Tja7B4G5T6B7YcsifNjwGCQe8Ot2Vg7dW+3GXZC+IARX1g
SvKg6hKoH78aeqj9SKE5t9Adiyedut/WnjOXaxJBXHdsWMDDs1rIKhAuQ8fsgU8EU6VusOi8k1pZ
GJUeaM386GjZ0B5s1V6KXYi4E5KsOeEg0Tzl0fAxCHP0JRiUPsveNEWM4SlltrpXRww3L7dT2iEz
logFgR1bxcT0FlkMB07i7rdNilEFoBPRjgSiwGQrQ7B3FcMQcECc092gOFQl/lfdOneUBIwTYXPH
3/ZgUEG1dCIXn7UgpIiE27SVvXVoeqWOR+oNPu9OLf59Sboq/1VHyz5cjiVaSgjAv1+XmLBnkKlH
9VozHd4z00QzZGJMbOyHgO296WbCdLyNqthn4EgGq4x63+lKXQ1cwDetx65m5Zh/gnYb1t12wAFJ
73Ldt+5pcM8NpynlkwwbWtrkq4kaSX2afrpQNm1Z+ga0T0OSIDHdZsJ5mBaxr3l/c53wkCXfuoO1
iYSzVQc+e55WJqe0vEuPDVMkl7MdI8P9NGBEwrRnF4ies4L+c7j14vqiASdQO1oHvLjnF5b5rSoD
E57TBMWeoGLMek6thLWu2ZZXFUu+kca/GGZu1carnhaZQDLkrnboGtUzGrfPTt5tcocjZiThlFtr
9Xkm5wjBKamucWfyjqJEP6VTcEaszftd7Dw50CSzdwL7IAO4kyQTycsea6hP6lFg0PGilouUt1/q
d6VqtgXdFvK6qn6GZthqhoHLmegVxF6EzHTuuSKZpazbL6JJKWocPwZiE/XLkTfGb+mH1gi7ZUDr
hOWDmmBbRNOtgh8UlFyZlu10x0FTbm3U3yN8dx2i59cF6sH8ol4JvkTvzIOZ15TiwBF4ufBOX9JI
g06erARD5wJrrAqKBbFCYlip8eAI9rLlifrbyMYrJGSOeMXaqhLmiNFaEPxG74xYYQWSUTyqSAk5
7Ek+qXUtj70dzzIPghsY720xXvPOOTsJipfyrMpctY0yGMWOC75SXWmqwwUmHKYnGjDHMp35LaTF
MxnMn9hZDm6EhynnWvJwqF+XfXzvjO4trTqAmSYBh+pOZz8jjZfMYMVu7sti3GiLcdK9O6OIfSpC
Hj9Ch8A4/i5S2kmQU/tlUfJrza1aO/tO3C9GslFVv8aSWPEEVs343HCKIChsR+qmH5neI2Ev/NQm
7yZbIRdZrcsmBw8CLNShRrTzmzpkavn8oD5KvXSqMgooWQp6a6qcogJMYyBntTQZSLS3HFK2TTIy
XA0YbGThIafl07j5hXEppim51tMPhO8HNqaYQ68m7SMCj7M6HnkmMbsiX1sK9oqQeFmMH5tTPArj
L1trV1wVLyt2ank1luZM3g5Lo9fs2aAPMXst1HuGsI3vkg2Ut/qrjSXaYxX0wLVEzJhvHNppDsCp
qvCYHy3ml/CW+wQdjmwYfJTnyNSuEXzE2KnvczZbhkN7dR8Yh76ngUOyTnSYzORNwtDIkAgyQPYD
qkTlDOepE2dWoc0c5q+q58DhOTK8o54EJ7UgqCVYlw69x+rqBAmZKCx5tao6gmVLJyGDL6gaDAwj
fJwuO9BO+yScXy1C2hgZXRiH3qsDWJVxZuW+UCRsTbOmMZVebK9A3uRyVphuxnx+6Uz04LQ0pny5
RPnwSVKv342I9CKZH22vpA5zDoWlHWv2W6+u19ESv6hqCsEK6J0u/306RherTu4Cu8JNGQ9+X+Z3
xAHf8+eC60U32huG08jP1PN9aHfuLa/eunREeCZAC+7SDKoh9gBAecAUluArUVZwXtC2oSil4G7y
NGV+7OR3kvlI7Rj6KXK8HVIbBl3RWY/Dc98Vn/SjdqL+nzZFwCKpzFuqJ9gu7o/gRFHpHVV0dqFQ
/zGn4GC4DMRjSnyvba9VVRtwzeUhbZZrbg7GWq23pdt/GWF8RplysOAUBJ58EGV/aAP0SuBT/YQe
BL3FtZVrF9VaVAVgNuQ7pjagNCbaakEA/9msw1tCuL/cgNE9ElwW1fa5jpjldC1jSX2yLqpTY7TO
WpVTmGBJRLHYCvPdYpTo7jACW56FmaAGR54cA3qZN7TQNzOLx1yaxIul7wyADq7b3zNaunF16672
NHb19nfB1kMXbmT4rNZCU29evBJfNp2nkUNgBH9GFSCR5Vz6oPpWx/CR/ZJRzdXs+lsodySt8Z7n
WbkhqGWNPvTQpgz9Xa2wGCV1L6o8tjLzgmDxxOJxnsbku9CiC0SME1/n0yl6Y3i5FrQQgAp9S05f
tjm+F05E6K1u/5qT9s7lPS4ss9th/iSrkMhY/C2nTs9fihGfpiN3dTpfnHpmNyF123N4DoPs90VD
nHc0KmfvkVOqx0dHyrs2EUctHZ4QY56ZyH6MoHJ/n7lHDGOEkLFdqGLg90YNx5M4+aveVUcASvOW
hKcnSILPAr3gqjeXe7qM61SzsL6lR6MhEpPOvMkZukNaqNoflhWRwJntBg60Ct2aUnL3HVB3TTWh
2KmiZPwyOvLiVD+P9R/MQerRy6sclOOzfvRCnDUSOcyN5Tg4b4P7uMLP2lH/JDUiVw14be5sDSPc
tBWSFZd/gwT32rbzIwFmPDUUqnIqkzvNw38D8eLc9ApX4thfsWbv2j7AN+lpN1gGT2VRnIIpeR0H
iEUdMwXb5WPLiGwn60iJv8fi83sxEdjk1Uso6vhJnaiy0bwPeVrymjwK5tTXrh8fgfkKxP3treop
YZ+iR8DRVJ2NkLIyV9HvwcHxtuQL/XW2AEdA6HPZl6u++OEA8ak1RCSVxfswJzvIeFBza4aXHkA9
rOjHUVinhsWsN1t5U2H7BKJZ+WE3/GiifYq97hQI69ahFTS63nbmTCcz6w4nnY/+c6OenFICabZb
ebb0WW7G0vguRXqXxM2683KTpNPlYtFGHKOQyVy9VWcbSOxvsTMQ/83B1bbTj2Lq15JW5zh4nAnt
Q2RViB9zICYGXGuqERu1oaFCxw0TxyNUEBhVxJPP8cskTIMc7eKlTpAKIUD4RLt1bFtur5sm5AMN
+aubaUc8Nc9jSNKX0CAzOe3oqyAFCETWfYBGyGjipwkt30040iUhRQQXTt8lqzrCC5mXbcBZ0SMa
2Eh+Fi97yYrxLXeE6mkAlW2ZLgM/jjkd2T+uTWifNhGcE5ffhYOuHUXDkyATBQUMniT0HTcxkgEc
btgiivbUzgzb0LeBXqzLt1m0SKXz51I0CIlGhpiFbiIVrclhW6KMWEyX6bxa46XwnoTTJLs6XjBL
ow5i5CF0dXJ2vB9Z4QyJXIw17fxhcaZCnOww3dA3cli25mzfS6N9Vf0wVRTbiGip6IeTDeJVK4Y1
crfDTEKZ9FJ/YjNj5EyziOOwajFPdcHSxmMhiZQ27D1EazjPHZ8qEdtkJkC0InyB1euHjj6vYyd/
bfrsWQyk45JOgA0e4YpoIKOwfhJO4fO/1yTy/KYBXJmyJWrMFEJgXy6WFiwwzNJTtIcMg90WqDcN
Is5h/OwkcOaPpWH5s3QfvYHOs4fH1cjhqkjzzoJLjiZzR0YOncucy95ybikibG0ZJEBJyFy2dHii
+gMakWBtFjWCt7TjyBD5RJmTE0TCDRP+/BHxjG+wVdBM4HujtcvwrS8oo8rkNMvqapK30xEgkA4O
NCTczQsNds4wpcVoL2AvNrOT2u7jcbwQRSJvUKDvB/6BZ1nFRivRk9MuzrGObdW+GgYwjJLOG7eq
zFIdMbwUe/QLp1DT/Kmkozh5OWjXaD+6A29FutOzaWdRWqtv5Okj2spJry3ldKnNWPm8Q0+PIwiL
r8wS59CedrYzPNu99THlkPS9HIEwJUjvhecQJ7Pys0Y34YJXO9c5YwvJCq+GTmC8SALf5SSXBSNS
N8VhGrC3rFqHaasyqvP0vJAcc52TIVqXovLVPzRy8y0Bl7UvdPfgQZ6gE59cQiruwKVsdQUUAppT
ieBoQyubLMR6NVTKZshqBN2mXrmt0ZwgGT/3jdf7BaAy3N7RkTiK7IZMo9fYCHI2QCazLR4+egkA
w+tt0vYFYrCkOhlzE+4QUdb3HAwSP48jqrQ+OvdWdWj1+BfrklAd5PbejcWmHYxhF2W5PBh2+9wB
e4Yeoh1kRhCbKePbIox/jEE8LLoG9gFvtyIpEnfzVgRVBrGwPg2aCf69laQt8iaf6T5uI1nfam10
pxAhjZu9wfnfxfV4n4HMIBTwUtvBR2lyIiaUCsVzoD+nrvU4ZwT/9ZPkGGaQAqLew8QsgcUsO+Ix
EeVIqEGY91eTDuGUeuaROHVCEDje6t1yNzrelUKCjrBtfy+1cvr3xX0T9z9tNPr9Aow4dlxrnXnL
eFWz5Cakn+3QRei5JZj2m0F8cD/fsh7YbArYiwMvGe3aBwfjrStaUhEp/bf2HFzrJTolcX3HorQ3
qvbaM+lS/VvJPCjSs8InMuBWMxdGgmZGsHhyYU8FJDtBme3oIBrm3dx1XzgVAJVYP3odndoEjKIV
W0x5rWyNSg/FjctSEy3mjshztg9GNyRrPNB2A6ZIDlKK1XhywVjSoNhpxE/P7XzAvrFSRzL1pAzD
vA3ChvKFxFojw7E+c1CYI/2h0sAMOJz21FgEfU9xQ2DRXc5oHHfF0xxi0GazT0ZmiXma1btWgev7
An2eOYbbfIjOqZlu8qZ/K4rsi5/soRGUIWSQ3JqODuq3W7dd/StJSEKic2BM6R7e9SUdLBKnKuqM
1ECqNxfS8msNTbJW7vV5usfHj16fX9UhtzeoDw7/nVRaUWP62GQ4ig67aaHNxktsj+DaolkDL5qe
ZBFRnnRf1cg4t40jQ2lnEBFAeGOYV3TuNSj0c2N1T3nPWAK5/qvmUAtPjMkN9mzcFP5Q4GS0u13h
Iauae/wMCMOsiyGMCJB8uHcpWkYTZFrrekSi9vtE1RjqR4vakP6ZykeA0bYLSDxa1WGqGnzePcGO
26gEyiE5XeQJ4V1pDthlTFj3cGBsisi+Y21lFClVHBcGAXhGbUzKQatziC3kB7JIfDXeZ0oraI5E
cDMV6mkYAbWKYSJOw86qveB3Nle6m9f7ANHWM/IIgubH6GDaKX5t/TWek28ttWlqpMbPkGRIzzSH
XJN6Nm/iig6zlrObqTc8NaOrZVo7s6JNYbgTnTg9JbwC7GtEo9yw7qtEfHRT/ckA9jUe6IKju7zE
oRQ32Hed02AUdBhVZ4mAQTJv6ueywTliuD2LgY2eoAMuJurufTGt6AZp0EEj0rAwozuSeO9pUgQY
W2IHCItWcwhPftQGSthczjgko4tWVbnfzdnWaZ2Bmer4JKCcrFInqVeBgAdsSKzbqIG+C9t9bamk
gz4/M+B8QzaH1V7Ut5TAdw2MQ7oJWqeYRIjDVA27NPN7aIhF9anvBk6a0UCx6YhxXA99f9uZ/cUs
B4hwuE5xpT1ylfdmXD9NmaSjMxBS5ul0i2kwZrrxYreIiDvGGZ6EAYrGUFIOFS+JbB44qfsCB+xA
rzuIA+YCWvbcmPF9pCX7PvbuZ6Zac6RtWo3zX6PZrO0wTJnqQYmpcIEltrO3yVAOWSGKWn/IOrRm
wSDvst45g7i9Fl5z0LRozzD1vBCzpKQft5Can3EuAfwJynMAVpPsMLEyf6ekxRuzpxOF+O41aZ0d
uuvbopCwwsqPhfW/F/rb6Lh0/vQTG+mPI/rHmKnCTYzBYDDFzLxC3AZZ7E8JY2ZZQ+BgXJZkAMPK
9qlp7F+/nzU3qzedWUqw4Pp1sqyDNzBaQAU7rMTQEmqYBBj/ivekTw55pp1KaSBDWPB19FlOByIq
N3DWixuOtpecmBCUz9OjQWr6jT6G3/VEtKvVZSssZ/zKuvYs0iJZZ7P1ERPlfHZpFMJ+2IVY96ei
RC+CId1vZD9sB+zdZYhiVpgm8YpFcWxL91dR0LjL00Gn66vj2IKPWaJg8ZLxcaysye8N6znPsu/K
BOncObLgwXaZfjXRBh+Y4KpLtMaTC9J/6F8ZBZxSae7nOblS9ERXZL097uD+zQim726qtkark/1c
7FlWD9oIdgm5CkC1amKDKlrymkaJYpNA0um5h5BxE+WG/VnJKbsUUYh5elx4s10N8qGLCuBKTIB7
iBwwh4sCvYs0owXpjinxRVlDSNdSO1vSGZqPsZqtXwnsmGMT19ljBlniVOPnStc2iDqUyQHLdGv0
3FInZepBHE2yPBZkzW26PiSMBNLQVxOrNMkqduY3Ny0rpDDobxwCOCDdh+TfuA4yMBkED6z7o0qC
0C4siOMb0ToMsHmbX23LLg9zvYSPmgQfYNYaiP0ILiYUnIRRaA2eGqWuVz53ZdPdGP2gvc6tcHwS
BEPf4Se5iTyx52bctl4Os1SgNUGnj88Q5gOzbCo8e5m/Im9knm/AYH2hk+o7Xvyu18HP5E4gmziS
YaTeRHguDaM/hqzS2BufS4YLydheII7WrObJzO7ZwMGIGT+Ouw4vLrSDrajTS2Hr+i4U7QdW9q+E
FjmG1CtJwM/0/t5dbbqjTNgNhvaheeZjn2Onq1rXOZpLl9/nGPJu+enih6Ed7gnxAs+YEV2QAQzz
BL71yhieeEHyXUPFgH2A0pSGEdF4gUmOhReDuKQT61Gf3+g2rFcok3eehZe8rCzL5/8wyEu9j46Y
4nU29i8ozxBEieXWtZu3hCelG9KXmW4Z/rdnc8Dra+Z+7RZ+5oh312VNFApNRTsekBEaz4xBAxPr
YUHFzYZARq8wiQpg2uw680kmnDQtoW+mKrmdTHhZ1Yh/KBncS+cQjUxqUBpxnK2dXBwKU+eELQqI
MqI4hXFTk6YqVf/OqmG20poNQVHHJCgj7/k2eo8dXV7HrCa4wD7rQYjNDl0KRBTjRrT6Pc8JpvrU
2ciFQx8kKTqgCecuaUk/ZiIRJMuhacVDXBWnQa/XLiivyGU50pvhAdSiz6q0z5zqMRfF+zx1915k
vnX4oOCWGAe3bc/0Ku+I994HXKvRBWgy5Nl0dch+ooou7JuJnvnOHY21w8SLnonjAx5hVtngK9Fz
7dx55WuBaqPDQBCQDrzUyKcqhx8Hr3ynuUSp8dfh6a8kIE8rs06yDJ7B3O6qOGZNyeZLloonGUaX
not0A5BjgUZDABmGbuTJ2qPeO48iAnzKMefJGXR3K7SaQGv+QeU9lnUPNKaqmZLPW7ezGAzR4kiz
89TqF4zcvlG6JwaadP9d/VcitN2EMgyRJI8wyjuav9TEtCGr3jl6WeBhlog2WAUvrlb+FJq9nBKn
6NdpRzvE7faABnxHDsDccGUzC6nx4AXNq9TsV3sev7yOYbtRAM5uFPe9o0Xv6usE6ijGapW4Vj7q
RbQz52UHCejOQAi+Ig7punRQTRg5FTcooKkO3bqC9+hgM8zju9lGuRiFLb3X+azVDlxPrfnOBHLG
Md9lAhMhnTcUTnrwZjejT8/2laX0EmkDwrWAC6eZDxqg7Jl0u5KURIDyx9lmBK+mzLaR6BwGkz3P
DdORLmAshPKwGOFxWLRSwTNmzDuQkgm6UIXJhJGA7CR8iicmvXHfnECBn3t3wWzdYYdtS8YwcfMO
xWlZFZP7ZprioSLa8gbzwFXhfapZx4ubb0YXF4GsaPLOgvgPz6dT8BTncMAQdBMdoDHPcrmwcQrp
tHTfcUKTiVG1bwBDjmk6PBZxjLI0Orq1+elO7Wuhy0ce4ZchZ4xlBxLlrMbKMMvL/1xQk1tQLIVi
lzw28yh3mPXkWhpwXye7eQ/aAilAMuoI9ioGKlglWRi1l7mxNDIDwO24ATDOf/zX//5///dr+j/h
T3ktsxkU8n8VfX4t46Jr//sfzj/+izg29af77//+h2Ziv7Mdx3Mlf/71cY+Hk79k/K8uHPUlJ9H+
4DTnSFRnj+Fr3Rkff//p9l98uvXHT6cjLThk1+ahxXpNNBzlFsa9m//sw80/fvji0SMc58pkhJS8
VaK770tx/M8+2vjjR8etDWolI4bSw2azi0qr2FlY1Dd//+nq2v6ra67/8dM1I4eInTawrjOAIwPn
dD1tN5MQKHID5okYnP7+i/7i8kvvj18UaoEeJE1qHsK2v+SjfU6a8j+7QtL940eDVezNqYrMg51R
OraBttcyYpX+/ucW//oCyT89lAJsU2KarnEo8+CzMvtNRN+ArstO4gT5N9/xV9dGffc/Pfipxqvm
WbI/QK3NQPQSZcpy/vc//1+8VFL9+T99tmUBUzGxzSjI+w8RI9Z6mTM45qxs/t9/g7qD/+IRkuq3
+qdvGHSmFkVfGocscs+WsewrezxZMqCZXtKbinZq1cOOuP/7r/uLJ1b+6T1musDZOHZU2wsc/Ayh
lWN8o9Xo1HNii6KHv/+av7onf3qjGwMbqJ7I6mDppaOvYcMWiBmzRa7/s8//02ttS4fpS9lUB2Gk
v7ICtB2xg//mZzfUD/mvbsmf3uop7V36GMQ7O8l0dPMOVVcLCn88FXW2qs0Eddfgs3ccMg0Fb8A8
Ik/ZSP6j30z8+U2vLTrWMp0PKGEu4LZhRVftv/nN/uLmiz+96l7alcK24hkdLYiNplg3Ha6nLN3U
5NM51//sF/jTK68PnNEtK5wPkved4Iom3nYukc9//+l/8UKKP73sEiZYbbbadJDhHPudY8WrwVqs
/ex1/5+zK2mOU9fCv4gqJCQB2548NW3HznSzoZKbhHkGAfr17yNv01exoKqX9kJC0jlHaukbho3Y
MnWh53zfuLiPG8bHAUURJGVIasz0E6i42cYSmzrQUh4rrJrW9iUO9z2uH+Eq2kFz2u0v61NkyD2h
pbjnhFnXk07CHA0Y1smf4FmnYKKy3rrp47XMTiSBrghr8PG9FQVuz6tTMsfNXdvhgHpbF1pyZ17a
N9zphse0hqJnL8m9wBNGUWeP6+2bJkjL79SfinZsyfAo+Axqn8wtKKJBu3K9dWLIMq5lcAthLpit
qP4xLvCwGZ4WYE9aAPk7HqpSHcE4BPYLkKXsVLvp3urVHvEAdho0aBNAXenBBkpx/VsMI+Vawntg
E8K/RRRQWbNfHRui2ay67UDItTS3os7LZNQ2j3jpmY74OQXDLmfeSnPDrsi1NIfUMQ+lAFm6D0Mg
lBM830URpMVAqoNaEDB51fjNcuCpTjPP31g402RpeQ9vLEV5NtSPsDZ1dxWHgqs3Qon2tqVYer3a
5z3iAuvqYk+PSuXtWA9YXVEW/n69dWPQaUlfdkymBMoZjwR2tdX83cPpf8B5Cz+lHrz4A+365zAO
qlkdmgTCFe4DlCEOBZDRXVTfdw57YHj3W/8WQ4XgWoUYIO1YDBJ7c6qaIPPyBxmS13pRiF1vn5mC
Q6sPHrVtZ0559bgQOG2IeJbD3O8hz9d6z/7Ma5iAMAGJAVwxRxkcikGWh3qlykGIf4BKDfSnS5nh
ZgA+Zr8ohF5AOWl+C8CYcKnnRzkvw1PmhQ5eu5LBTz/2CrvOwzyqqfsEqX0bd3cQlSogc+7j2RDP
jrT20ctcSh+a3lyl0x3ozKy5AwCdA4s5OT8gsZSIl6qu8Sg81VV9Bz2/BE8iIyR2JXgaNnVh/QY9
Mbhk9vG03EvmEahiGfwhgCT+AuRbkgD2O8LCMIITAhhj0V7ZQ9l/m0qaAuCq1MhCcFxjSGzBUnhu
5PeigcAELMxK4JDWZ/7dlYUAnlY4IXAdTor7uLXq+jfYIT/OGb8kufO83vyS3H+du4SgWuEsRV1N
PaXJpWsBf25hBybYSwEkac/iW44P6EIriLTG8gKRk15GSCNPuFEC440BOtberw/BMENUq4p8SGTp
DzS9WAV0kjOHvMKJKgGq1f263gFZgvy9SdIqY6oE0AMCAiO1T8B54za5dCDT/XRDIY/1AKii70bt
vg2hTLCHEBnd97SpgcvCpez6J7xbJzGHWp2EsiHyu04gcQIaqUXhG0bzh9ua1ookRJE82Ig46QXK
2RCQks4AOBOdjuutv1s38OFajczh6YiHWywOXg2Ap6TNz6hMfuTJAozmX0YlQHawv815/nm9P1Mw
aIUwHuWMxyRc8rKWh85hqh2Z4k6/YOLYyG4UG92Y1kMrhyOtaWsNMyYNfkgqa8E6hHnxxsZialxL
+SKCcxZUxJLLpPxPdQfELee026jkhgkiWsK7M8T606KHU1YDH73RhhOXX4p/x0aIjR6WrHgnW4iW
7x5pwfhh2f9LClS2Ptitv8ORAZqoqNk3LfOfLflqZyehMw0et5ILVNoAKC/bE+S/noFQ/HBb+8vY
rtofRqagjxGi/YQ/2r7/q5qse44N47bmtayQEI+ly8PQZcCxByxDRx3oEILRJ7vstN6FaRW0RLA5
GV0eYoa8ZDhNtTw6qfMPDOsDEZKNrckQp3/K5dUkwa5rhoo17Pr4AGn/isFqfaPimj5eywAnFFxB
uzu+KGfcjzmI18ubxTjBZmKwbuvD1hKhnvICj+KwEeuLhQPRQ2JSDBNeRywQdsKMjxt3fUvYv5MO
tp4O3dhYLjTgAijNNXdQmUxgaw3LCOBGi1fX4/0h8Us4OCvoJ60vvWFdbG1DBJWR41coswI8lb1F
Hm61/eb1tqa1vMiykpaCTaBq4eB0aBo8qlRJ9W29ccOq29omBzU0X0Bj0ApQSr8WkNcA27x6iQfr
M4i2G4ltmpvl/1cx69Scpo3TWvA/mMNFT4xAAIqQG2dey2vID2VTO5dW4DYQMs7xlgAPT7/bOKsZ
SretpTSH0ifc5qb4Ar3aU9FICXar/KigkLs+/0t8vBep2qaWKUdkTdzGFx63j9DegVY1DIIXoyuf
fMaF9Wm9G9MSaMnNisaJJB3jC8Xryb3s7OHgcW/amKT3W4cd4H8XuCoaVdgEg+grAAMHG68mEHzi
G4Xb1LqWzEy1eU0h7Q1RBkChYTlT4LVWhBuXJO8vMPe1xIVKJsHLc2oFUQazegTSSw0NocMw2xvp
+36GcV9L38iFQlrUu2GQRfWLVQ5PFuxdmYggVGFHG1P0fhQB//vfBYhhAxX5cYzXRJJ9maIYlOIa
ajclwAswnazbjVcCUzdaIk+Dgl0TNNkuoDTf1w7op938FJXFBLzxgpjyks+3hCv3tZz28IxZVkmd
XMZxhJmw43SA5hH7xtnSchqvcB5nIGVeouZHz3/OyQ9KAtJ7B4hy3vb9WlZbBJLPLX76XnAKPkNh
4B40r42PN/ww4r6WyrV0C+ASrfgCBp17xM9I/0jsRJ4K0D8eM5hnAilhNy9tDpC745bpUbjIx0GC
rXbT4FwtoHlUNiLqo+iSNSR/gLQrh8IA6K3rrRvyUX+Jglx3BoMS3wrwgC+AhS88eAIW46GmQGSv
d2EoKJ5WrnoncuJ4juIL5CfAKANjFxYsvNmo6Ms0/F3RuaeVq1mUZAIuKbqI3HuUeNmH5A8NSAr6
NcCvt41AK1oWQfhCpja+eHZSQ81nAbYvrxDrrRuWwNMWGLAISPtYDAsMEZBKvtZs2DOIaK63bpp9
rVZBzcWdRpCQLnECuAduf744cXNeb3uZ4/fmfunz6qRhN9UAr1K0PXH4DvLxnxo1EIIscPl0x89A
qzy5C150vTPTQjv/7WwYRZwxb4gukQ+51gFlFk5YkHSyUlhrjn6rbss3TytX6VhYU8ba6OLOBA9N
kMreM8/+tD4I02polSqDbGBEoaYNm+9c7Kwa0jdDD/+/9dZNkaTVKmLRui0mTFEPbXd7Hr5Q7EeS
8a83Nf8XWqDyiwakFSuArFGKu8a6AAku9s8J1G8fbutCy2aPlO1Y2DK6lED4Kie5yASCHdR6XW/e
ELA6bqDCyRJsJQ9n+0L9LmGY6KTkZ875qVDgRcMKyFHjRs0wrIX+AA/ipT9mhAJ41uK1SWbRqZ6r
J8gsf75tKFo6APXlC0hSRBeHQz7CZg+hgkAJpuwNgOD7DLqJETDp630ZotbVUoIOBPamoGABADRD
K1bee1ACva1pPSGcqE4heIEfRO30VcGX9tRDm3njd6npu7V8gHK+HLMYYgkuuHH7Giq+UPKHpen6
pxtWWH9Sd/uEAcs3WAE0349e5n6BOjRQfXBGXW/f8PX6s3pBs7m169EK7MlyP8FPgL2AP2nNG80b
6qnQNrU5GV3Qd60wqPxI7SFhbh99b6gO8LyHqGCVHm8bhba7gVXtFVaN8/gsCogApXAmlPANui18
xLI2VzvQAOfXJB+QZSDIhFDPtNV0gsciULLrX29YY6a1D8y33QKU7QfAKr65ITSThilowItZb95Q
j9iy9FefL4VD8XTaw0+9gPMEXtAmqPnAsucQ5fAA7Lx7KCdsVNZlWd/Zq5nz365ESjsHLBo/6Cjc
saD4JGM76OFqV1jh3WBZP28bkVYqGhsEtG52vEDYNfgIrvfYzP6zKOFBA0z7CUbKd8reWn1TCGvT
NwKqD7VaFS7yDkEGXaYwARiaUFitTltXvYZ502EPoChQmJ1YXsBStkdOgmfCoKyDJ+k4jF/EBOLs
+syZBqPNnIIodjINcxiAxnMqo/QAB8Wv0M0LSrxYb8SbIZyFVm2rsun91Hb8IKzdM0m7Ex3Du6ZU
n9aHYGpeq7c99AOsQqQQp8HW14KRoiCO1PgxkPKDdNhGiC2r+04k60AIH5DLNqbED2Q+9fvKbX95
FShk60MwNa4dQBxc5pPBhZJQCLtocSCxM4UggdTV5/X2DVOk4xtIy6BvBmfsIMvwnBbC/eheFaCG
2KTLN3Y9Q8TqIAeK3z9J2ws/qHP/4kfJMW/A4gER9GU5GSSd82F9KKapWoZ4VbxmnoArlA9h0DWE
wbm+ZBFIdh0c4zcGYpqrpeOrDlK/tkQVwlpVwSUEwLIMulh4+tpNkRR3t41Bq4pgvsCALoa2N8zN
XlvL/jozvnFoMuSzjlcYlczmFILyAR4170OX/ai88EHB1RlaXp/Wv940QVo6Wyngr5Af8AOQ3U4O
aToI1kFHEvVioyaZllhLaKVCWjl1hRWIQQxs6zwKak62HuYNn/8HiHG1vgA3l5lMU5Rv211YZbas
oJCZLFL2DgQlxo2iZ9pktVmKk6aDfpjnQZ28FsBwuA8QLcQuRB+tKDopvwMObGtHMg1JKx+hgIS5
gFdqkDlp5jxJqJEKXP3WYfwIf2CwNW5aeLak/tXMTVZeQ/zaW1TA6pelooBTSl6aXL2ut29Yd7bE
9FX7OLNBvclFYEU41+5IIsWug9r4RlQZChTTooo5cIqrcFGLSSr24Gp+pSp6Ww5ZKh0vcdFtlFrD
IBzt3slrYQoatw2OIsu+B+2dTtAdpLTcj+uTZIgrR1trQPtyCGXjqCPt/GfYCsgAQinSI/k5a8Yf
HJbPTV1u1CnTNaSjrTjE8ZSdt4UXUIjeN05xlH19tKAaMRP2ibT9QaUAWoONkuDkiFfjjX4NRczR
AqGbFIA5XYY5lNUP8N4E5DGxocztCcoAL+vzaFqnJZeugk34PiQgPM8NPDDEjnGu7jhru8N646YB
LJ1eNe6P0QgNmRqx1kA4baBvNWS6d0R0zaHl7O22TrRdhEk6TYA0eAGsaTl4tWC7OnMynaY2AZse
Wisb922mmdKOiEVtU9qxYQmCAZcKTdPIn8pizT/rwzA1rxVKCXEyyqLaDQSgDZCA/jz59ca7p6Eu
6hAvz4UJUgwaV1CmUMgbneZljkB7hbzq+qcbllnHeAmw1/oCYMgAimKPNKNPFkp8Wbmv0CHd2M8N
s6NjvIQb93hFol4wTOXwzakG8pKE8xaCzFBMdISXgMelmjIMIPG7DxlU+GAr9ZvW1euS0yA7XKBv
euNAtJyGVi6tQ3jjBPAohN9UXDxFaUE2NlvDQusorhEWSRQaSG7QcIgl4KEqB/kOUAP+1kFtq9/Y
QUxrsfz/KqvzBDcVIAm6QcYT/kGFhOxzC78114PJ1LqWzp7KGyhyyaUgwR4yKafdENXxcb3xpWC/
8+uFajms4IhThB4UBX0ceg48JndQXvlZlP1ppCU0YorX9X5MC6Elc1rFLbyIawH/eeg95QLOH/YI
Wxb8BFjvwDQQbReHrYzMoDqIDlL7ze1Bjs686Mei/TtCa6TiUGtd78iwHDqcKxu6Bi5hggcZQ4kF
2yR9tZuy2nhkNcyTDuWCRg6lfVa5QQfzbSi/8a74B/a21U8wgfotvpppCMscXsXr4NkdDBodHrDc
ghQsMDiQHc7tjZAiy5S/E1NEy+gM1neTNzZuAFPaJ+jK/Y4Hb0/TEdKu4tWdnEBlUAsbJEQb6p/r
i7Icot7rcpnO6xHJikazcnlQN/A1D4cKmuIJLGOVy0CctQl7ItmIB3HQwo5lPsYbQWcok2SZ4Ktu
cxq3NgizyB5YSryBiA1zlll1/W7yBvvBDrOfdUemo8L7zdZp1bB2OiSlCjOYcImCByIvQdiCTG0H
g3fo5myEtykAtWoTw72Qcs+G84qjhlcQNawfPofWVlR6zkYXplmj/521BAa3CG4mAjxB9Efgs+79
vniemXty4Oy4Z2H/APb/bTvAX5A5aHzOUkFLV8LPoJg4pDDq52hgH9cDz7Acf3LgOgIgHdqQnvLA
7mZIXNHZeej4WB/WWzecI3TEXJapHlrzMxb7E4hgHcRiYgDyvOID98eNi1jDeutgOWk5EK4oGA9g
2dTvuOd2JzVDyTTzAChYH4VhjnR0HExRobBFEFLjVEBBj1By8oeIbUSTaQBatUlkwiiEQVCPLetj
WEG5eqZ3VWjf+PF6ZfEhLZxBhDvoBDxg6ziHBmUOieL1qTF9/DJlV+HTNn1cy0rxAC5z9iGmzHnw
xxEm0E4oN7owzb6W0BxiLnMiJg6MC66t4Og47esIUgLrAzBsu7a2r+eU+HyC1U3QAM0JQcfALqEp
Bs+3YLnFAMJy4/Ltz+bxToW3tf0dvJO2IlmJjmAQQ+I8u1dd+QlyFhFKE8TGovwuqed9OwwCRlTd
HQemFEi6E4H4uGzj16LzF327m4IOcl7/XTd4uOEprOQ0gMCGBQ3PqnjIPQivNEU3fVif2fdDg/lL
9bwKDZdmSU9DSoO5r39Rxp5D6KhNTXfTryv2F/Kt60VNPEUDmyXjP6Obd1+mQsof6x//ftAxHfYG
PPrYAMTNgimC0GsBbC+8ehp1U9AxHfDG7MwmvLBYIHq1aAG5i9jaL6+FXUVot/+68xayzjSM5f9X
a+C0yivssYHTSTL2C0H2UZTqpnsGpqPcoBGYdxaPedBbBezeR5Hfw7NKntYXwBQ9+h4btyHhKVov
sQi5xFVvNv4eyvLbevOmidHSfuAc4SMqHoS29atN038yyt/WmzZ9uZboYQzToRZ+tnjHrj7ROb94
RELakdx2D8f+wn+pMC7h906DqVwMO+M4eSp9iHCvf71hYnT8Vx7Go5uymgaQqRp2Wcv6XUbzX+uN
v8/ZF0xXP6ETfExh+0wCYLblwavwIpRkhw7MJNaDetNQ2POJk5LVl1m6p3nKH0UBh5T13t8/jDAd
GCYlVcBaVwxPm/mHtu+PPk1+VtA68gGo2+jDsPje8v+rhKsH/DSHxTIQcwwOJdkEMoIAKRAmGs7W
lYBphbSchnNUPXJLQtMbwul3TlvCyA2VY2O3NQ1A220VhCbazod0SSzITyfJz5ar/sV9++v6Gpia
19K6TSrPx/U3CSA5Mv5jU6wCtFq9bxA8lLcQ6xFjWmq31BMtTjw0SGz7IMrM3ufIkY3pMcWQltxV
PyZQ6yqdoFWQuoMNMkzjcU8MRhGE3296jWB/4cIkxHuAuiWBDYgK7qKfYtv6BPWdjSEY4kdXkqFy
TMOoGYEZxi8XaOCV410Ey+SN47ipde2nedn4iT8zTIpn4xmlmMrvaVpvTIypbe2kXAEdAK5mQ3Bz
wX8BKvdaVGxjuzE1reVtSUe3BpGB4mJ+huBnYv2qhy3SkyHmdeia17YyccaZBg7s7Q5gCHeHlsHi
NYmb2x4Wma4XAxprBJH8yAl8B77ijfgm0/7LesaaZkbL2NppUar7kQZVN+V4VGy83TzZw8a8G/LJ
1ZJ1Bhmv9b2cBtyLik91EbnwKeTDmXHawvKx+n3bILS0VU3uzmk1UEAtYddadg6Bu/fmjyDDFOnI
takZu7xQBEWth+pQO8Mq1e/TjRkyNa4do5kDRf60abAh41rt6A+yhjlf+eumefkLtGa34MhDqiXo
Injrxmx4kNP8+ba2lyW/2grjOilcOGMgW/2EwW7P7nY88m+7xWQ6Ug2/kyOWDMuvZelwmEHw3+Vi
YrT+6csn/v1bjYllLa4+XcIVQaiUgpYPHYKH3qm+cc8f4E/WJHs72XpLM9QFHQoVdVESxaS2A14C
DpU4JzbAriHe0k95v3lHZ1rYhRhIBDPgAL/zMiiGpY9u0TwqKM5uzJKhA/0gyvtYTAD91sEoRPfB
6mDw2oQ2h+kOTBvWF+L94Hf002jqpTBg8hK48vot+Pn+4Dwkk602fpObWtf2qjqSaoQ/YxkUCgZ0
PfncW9VNWevoZ824slU/2lkRTLRIgrmScDFZ3L/Wp8XwfO3ox8w0g+JuOHV1kKT5l4TAF72L/w1V
BfnS7HvGGHipDLYpiz86B2Nr3Ehp04preeEljmvNuCsIuiyB2m3f+T8kIFjPHU5zG0MzrYl2/hyB
nrUlD/H4jqPiF19IxC68E2q6EVHv3/c4Oh3BhvUcDrheFYyVl+2tJH6LivYxgSY868k5l0280dH7
NcTRj6FW7uczhX1LIOGcsXPz9jTb9IBfhp+HiW6loGG29KOi59qA+HO/CtoktKBWC11b2W29SBlG
oB8UsxbuDnRM6iCbQ8iMEz5DtJnhEbIc6kM3SH7TM7yjswh66jodtADzQMFRr4GJ88Dqk2PD3Om2
mNIpXy1Ou3KuyzzIc/vO7eVbLcNP65lomqMlU652irHzaOZUI8xawfnbtTO/5Fz5eKGNn3tvCzVi
WmUt7apR2l1dOXnAaQn9drgJdgjdMe0/rg/C1L6Wc8WQZ3jyFYt27ij3QzZ3uFbob1K3Eo7OdkDY
4O58pnmQQa73rkr76t7tNvlqpm/XDpAssbhf9F0ZxGGTTMCGpcVJVjmkXdfnxlDyXO3kyLsKFumN
LAPfg7Gs6Dt2dPDb7J7kya/1Hgwj0E+PLOIkx4NjEZAq/yEcYu0ohz/mbY1rp8eelSPtQjRezpX1
wGcOWXS4cG38IDNMjn58RDD6U2/XZTAlsIC0qya/AxurPUdhOW/MvyHBdCXBwnedYuxIEfC6fyA4
pE4s/NFN/oFNxUb4m0ax/P8qh2HhMydW0eWBFNGvYpgPREn4hjQbpwzDjqMfJru07toGtNcgtAY4
8mXnSuDZk8Ooqh3/DXvxYX2lTaPQkpj0kYiiqS5wMwFKRePfL1s/kI0bS22KUvrfSRoaq1PRoj4K
ajm03IdinqG4mFdbWCzDLOngVRiRwEA2U0lg4R3yDgACdSQDRE5cuH1/rAYre4Rt1Nb5yTAYuvz/
asVjOSYW7kyjoGl9iLxbxWOYQF19fSEMjeukAFlAGDynOHdHkI54GnIYVfkhu/FYIbR6JL1SiQmy
4cGUdr8SiqfnFsr8MBDxZXHTFY6jEwIamdJ4mGsUbKj5H/hymi9LHh1vmh5d7HAqc7x4ZhgAJHu9
A4wB3GMGROTGWcKQBTofAAYkDYh1A7bKKb04cjrCE+a73/bfb/v4pUpdBQ6MmeM+Ksc8qIqnYgYj
p4jHeqPSGTKAa2UoKZUNifw6C6qE7a3YOcSpe4plhK0GJkzsNqkoh2uxP8xDimMjSYOyiaHY3lQT
/CP70/r8GKo114qQBXO9IXNhfwnLhmLPu+ac57CNn61PEVEbD9qmJdYqkaugrDYokgQD3IM4/MDB
JrrrxbwBYDKkL9cOFFYfJnXnjklQJO5Q76hIZH5IPVZusd9Nc6RlsO/6AuZ6sIuP8uJQFi1syyo7
2SvJYD40u1t0SsM4mLbzwzl3jpKph1I+RLQWWxBxaFO7uFtfaFPrSxBfJUIf5h6YxfCFLfn8UAxZ
e7Qzl93YuJZlczdOdVeIKIC66HPNh/sQdi+3VWedgUjE1Icsd6IghRDkvgQUDr4EsCVfnxZDbOoE
xMyVopR4vg1CJ4djIrmfaH2A28LbevOmWdfSyx1ymF/XWRTkGf8UdnBTc8qv602bvlzLKrgF1/jB
AkJKPnr37cweXEfCctH6d715A6bOYVpatUKFsouaKJBk/paV3U4J2Ex33+v5k9XAAbZk+yGGGAT+
u96jaUBamsHiqKnDyrLOQAYcxqJ7cGCrEc3lxqnOsBQ6G4Jaoz1JD81DKTTddXEMn0ULjifrH29q
XUtemCHCuSqF7xqPS/utnMf2PmyTrTO1qXUteS1LDlVCfevM7fIlYVMQDt5x/cOXJv6+OXV0gkNU
4iI5mqh1tiDFv689+GIVWfqRW7BypLCnO0RDuHHgNY1iWfirEkSHMSr6OoY3HbPD594tqkc86JYb
511DlXaWXq9any13JHPFoyBxkwYWWtNXVrs/00YeyCA2XioNIepo6RwnSLnCwQiIKNNqN0Gx+62H
IJjaxQqivOsrYpomLbGzbpYeGUbrHI1qGA8xdoLw4LHe3ZgoU/taYsNPqfQxRwimyM3hfFuADjJE
H9c/3jRDWhKTSZJo6gbrDOOZ05LEXRy9uMOwcdI1RKtOc4jDihd1jUXuqmrY2dAb2vlW/nVQULN2
Q9gtAUO4kdGGkeh0B+Z0AsaO0GJP3aF9hrpRfDcmyjpxObDv65NlWIm/OA/h4Jd931nnciIdbIS6
aZfVW5Al0/dre3IM0+HEihvrrLL4yYFsep61d5Xd3Hao03kOod87aSFT/6x8gfetEO4p6UWl823V
WteUtcd5ErLExsns+RGew78Lv63269NuqBQ6A4HSqUtEE1vneS4PFskeoRAJe6Wmf+q9cqPWmWZf
S7IBz8Ujj8bwDIefhywSd3CNP82ABqwPwRQ5Wpp1sev0MnKwmSn4LXp4l7q3HNhF3tS6TjiAMm3R
4FLCPzdt1B6m0G9hmhZvtf6HWfDOlqMzDliOqIQRZBTgh80JUjrwFs2OuX8fDvaurZqdDD8QL9vN
NUzN5TfPGR59Fh1C95l6cGD9LsJTAvmG24aq7ayOXze41Sn9sxfOX/o4fMEOuYFYM4SATkpgfZ/A
hYqH5zSu+kev8Htgp+L+vi/jrZ+GhkgmS9dXe14OjpGIMuQ44aONH4e1U4fs2RJlTt5UCTurUxrC
nX19qkzjWWLxqrOaxR1pHCc851P5AMPUB5V2cLnM7m5rXttbo8aBR17hh2fl5qcOpnUeL/6xrfb3
evM+vvK9oNN21Rq2vRmE/cJzKYBuTYtkuB+w1e5meDnD3xjRjQvFFN4Bnr3HS93W1cyfG6q/+6U6
bldy1nkl78LzBDfEonlt56+hTA6QwT9Z0jpA3mYf8/iUTPVhwlG6AA2B57DAPRWgQLRzYMff4C0u
4fMawRRO9a8dCHhDfBiZPKzPjKGW6HyFbqpb3jARnklj30HC523ESXwjvUwBqtWpROQAFcvWOws1
f3T8CB6RVhc0bPySLteR6wMwBKbOWcgLT6gkhNEHgHyvMvUuZW+fs1FtbBfLEf7vFXR0vkIocUeS
+5137rMWACb5lE7dcwQChkwBZIgd5wid6h/rQzGshU5c8Cq3sok1+OcwDcOHOFXq6yijaeOuzbAa
9vL/qwwWheyGoomRYpA5asoIP+Syc1I4X8Np2tiYTF1oFWlUviSZJbxz5Q0Poxc/NUnBT1EpHkco
Vd9WiWytEnEbF4ZZrLwzSH7HqG7mQx7Z+YF44RbFw7QOejGqkt6KoV2xeHXCH771Yf478df1RTb9
tNYZVVz1IBbYfXj2Ivsrie3yHFvhb8hbtnu79sNDBI1emNizMsgZax/7yM83UsUUy9qxJMcdzeTW
dniWVH4i9IWPbxAmBUSmfLE6coR90kZHpgnUEh9QHNbGCcrt3Pvdfgrjdj87uDlen8H3M57qTAUP
9gsNWFVYntJjh9GDlAVVIr4HDnOLYfvnnP932lOdrsCLSQAOhUNQX6YQNm1h6jrt6Rhk9l3ESli9
ZEc/DiZ3qdWJ/+Y4P6x+3oeO3NfFM2viXav8PY6ZO9rYj+DCkwYLWzSH3Plgjc+t48G16J+ObMlc
vu9UA5MPLbm72h2ABOc4kFcf5wZPqpflM6XIjwNcZKsxvyccKhbxl3nuXt1W3OFeDT83oksKYtTy
ff5WeNN3CybVyRIRDHMWgwb/7HjZAz7FDasDUx9yVGTGvmSkO2FHI5E68AJW9PATXg+KP+f391ZM
KwtDPLXZXGDFMlDG3fkC7ABRzSHD+PLp5MZk16v81AzhTiVHP3IOpM0gbSlOXRUkzXRJSr4vsCvh
T3+2jhl5tbONy7o//Mz3vk0rKHUEDVJLEf885m8z3LFI2+6gi7OvlDrkotphz0+zEzyY75aTAXdO
DYR1Z3/j18j72Uj9ZaWuCr9rteXAxuVAXzrFbnD8bBe7cJNdn3hj6GlVxcuIKptU+QCSfYdHUmyT
Pcm+h92dcE6wXj439Wspw50sf/VekMfZoZ5x9i/3iDro7W7czThLb+9NsVZyLNJEDjSYlqM8nhds
ssMH+IAvluNy3felIsmjm10WbyZAtI+FAiF8OrX8qw+tB0z/HJ7xawNrT7Kvk8t3Kvw5NaekgbKI
9O6W48QSRKWCRjBbQmQ7cA2ro8PyktnpJquPXCD3q3u/zrp96sVbqmqmxrWLyc5LwVxLInGG1dHz
MMsTjYbbqrDODZniRFSCx7C3B8Fh5xfuhQxdILqtH4qmT9cqWk1iAvmVVJyz7jNwEc8ZtIHXI9bU
8rKvXOVD0YGt6cI66pwng9z5VDzYrHxZb/v9LRY3gFrbvqLEm2txdvq7yXN3Inb3zRw04bfGkbjX
tk639aNVlCkkRWkTzD7v/W/20AwH4bmXPM8D26YhnMnFo0XxHrbem2nGtAqSF5ARbedCnEWSWkgg
FzSQHko7t7WuFZABTubQc+I40EEzIz8mmSohlZi1Q70RqqbP12pDSLtibKnjntMeQltWiMdZ34PM
9Prnv3/opTqob6xLENbJDHfievx3CsE1meovDja4Ogo3VtswAB3aV8LeQxBstWeLpc1pYAxW9bFw
DusDMJyndEBfFqdVR6KInxvJ3nKvfLNBeQBQa+NHgal5LZFhLVHFGQyv8FsDpmxWf09C9uhPW04y
prnRstka8AjLLYavr6bkEDfQ4vMyb0sm1tT68v+rWuH7kSi8LsHHS/FLevCiY85t0vaATf63bZVn
pJklcJkJq62d5zcpbof6rZ9JprDUc5Y6bZVLxMxid9M9QJbAiw6gP83xboHmXMbadrfu0UxLrGWw
43qOGP2cnyeyw6981e7AsFoPTtMCaLkroqHiaY6mbSHGnS17XCLM+WG9ccN361i+sGukbfkhPed1
dVaJfCZ5cRfxLYF4U/Pa7psktOrbeWDnbhCH2R/eCnRDwuimpyKqw/m8ZB4EfHOcsy1LvrPKMnD6
VNw4NVrWYrYTOCE69Fwnw4F2wzFU7MTaYqN5w7LqfJC+5nXH65mepRJH1bKHGFIZty3q0uVVynYM
bku9HztnXguosMJ/Y1+ouoDBI82P612Yvl7L3AbvlnnPLHqG8/eDIt3jdlEwxYyWtlU6AvUBjV3E
Sf8EEPSrT9WOjfHGPev7T2hUR7sRbOL+JGdyhunc54zHTyVjx5w096MXHa2cbRzHTROkZa3Nk7qu
CZlhRzKz/ZTY8T6jNtnYDg2D0BFvllNTi4nYPs9h9aEERDOc0wCXKAeuhoeyuvGEq0PfuqZxcjYo
hfSV6smCUC3cHdroUMMocqO6GZghVAfA8XxS8VBTdSbzvE9imOPG7sMfkb62z/bCgkEQrV/bsL8T
LHzjlrtxTjUskK6S27ZtmUReo84xSZOPEOSa6S4sclYdbsoQHR2ncPcLHYV5Os+p/zbN1l0jtpy4
Tau/DOkqv0NaANgKu41z1TXHsmIPWVh+9u0w2VlRVe3d4dZtTYfH2T5eh4BhHs++4x56r8PRqxY/
gVjc4oYbkl0Xye3dWWVwBPwfc1+y5LiOZfkrZW9dfAWAIEi2VeaC1OSSfI55Q/OI8OBMgAQHgP/U
i/6G+rE+8pfdGcEMubp81WZhCpe7BJIA7sUF7rnnoJeGeoqcPrwNlb3FOcDD66Nwrv3FujxXQHqB
hNocgZEDmobI8jiUSu/cjFW71y9xbiItLN1xkcZG2t0gf9BzbJu7cWWq7BIB/ZnWlzBjhzgVU5ZM
RyH98j013GsiAaq7t62gS9BdkpUtuKf0dOxDR18REfKDaN1L3Onnbv40gX+aqOE88Ix7Cl0DjQpR
ONsT5d3rvX5mYJcMtSAIlZX00OuuI8FV2YpYWvrV9Ye3xexL2F1byQKUnpU5ijS8tdS56yHVUvfm
UsB4rmtOv/+pawo2tB2YAM0RLA+nhC54SKzA5vVtvbNYnmsS0kCVwXgUQbPq8u62KZPVlBQXYCjn
bn6xRI+tGyYKYtzHjOBMFdVEKAFJB30hfDkTty+Rd6IZdM8V6Y7G05uMkms6GKQ67G2WtW/KTbMl
AzHjnhgrCG8fi6FPY6PILvVzFqUJvZBqOtNDS7Td2PLeMOt0R+7INOZpcO8U2bx+fXTPNb6Iqluf
1+BclPpYDsNXiFOlUSBwava2xhc264QjQYUPGm+b8Umyvo6cbHwTaIYtwXZVCdVcuEZ9bEqcBBct
Fqx+hutvLmUBfp/lZu7JW/xkVRWHQHmTpBpW5ZOYF9A71fyBJuFdTuSR+/WmAJAjqpy3ceCzf0Hd
maZOuxFPFM5+vqFu7exQsNm/zc6WeDtTgtIGMKDuqIm+E5x+o8F4//ownzmmcxcmPCO7Zg0qS49J
Pa5Co3aDx1ek1VsXxuYS1CN0l+oEztjzy4H1T4OCozms8kHdHUlXHJvU2wxUxWMzfAZD5cfXn+ac
RSzWYJy+d+XU4xLMz64hCHbbluZtrnQJuRu8JFOAaeLuMxPuegM6ic7h4M0tObkQzZ+5+yXUroLm
QKtA6X4sqFc9MpVXu1PC5G0GvUTZmULIyksddRwsfUgbs+ud6fObup2dRvynkeUEAgSVTNUR0IZh
nWeaRQ7s4MKNn1nilxC7eVYtMlnIn+gu+wLhriyixLwLZXbBBM7My2VRlZ+EYQOJU3mEsj1waptu
MGthkh1irrc56iWKD76mRErWNEeOHMdR0VIfCK29CzuYc/2zMGE1zafC40kdsyBMIl9ZCH04X9zR
vnF0F7FzmZVe2xreHCtiyvWQzXyb+mP5xt5fmGwCyWsgO1h7nFQf5S7qtryjb/PD3L7NqpYovmbk
rEB6psGpa4ZyD8hPabHzqEgvHaqfy7gtgXx+GYIUnPa4QsaiKkB5QLKxVRb39tMYuhEv957zgehv
bcPipOi2FARDMt+q3IvBtBAFpFlXGhBkc9VlU4wZ6LokEkMa40O8zla9ecJPTloAPfeAfuGX0rFn
Zs5SWp559Vy4wq+Ofufg7vw6EjABBcLNC6Z7Zoe6xP4ldq7o7IT1EZiOjWyTDXfMhnntFZ1lnIf0
05v8zxL/J1Iyt3kva2QOB3c3aG9VJXN4Yf6ccQ9LqmHP5iFL+r6G40eENUhxVUz+FyuSzwEpL/m4
cx3l/upB4ZoDJYcCTzDUzy4t7qwD/bgQdlAJF0QSANdfGJIzVHYgff31UqNRWS183Rwdc0OIt/cV
i8z0Mtlq7wMPzXpq7l0hkSEdIxw1v7EbF14E6LogLEzZHG1aI71Li1RswLJb9M+toZP6Btb7S2Ui
Z0ZsSY1ahAnygWnpg0BkfOc3yX0o/ZuOdtcg139jInDJiuqD4kxlXioOfR+SuIP0UVykINt8fUL/
3jDpEi3Z1znpWjHYA+DTOGuZJF9rKXZTot60raVL5FDnOUWlfeoeJs//rASNZWKPXtNfWJJ+H8nQ
JWioIIPKQN7jHhxHrLkht2LML9VHnWv7NOo/BRt0TgMhmoAduq5t1yaYy02I6Xqh539viODQ/bX1
0dXwWOAbPYBGDUVM7dcud2LQ4Kz1QD5AKP7r2wb49HA/PUTRiKRxpWCHXCUWxfXTweeQIincS+cW
Z2h72ZIfmwxgIW1zLHuzyKPTogFkjZ9FZVvGbhvEXn09uR+YW2xHTrc5SaPCFlGHFaqSNiKXuLR+
P5HZEpOaMb+wFNTpR+0466QIP3lFtxrn7NtbupEtMak1n01Li9Aeynpfte5DZ+a1O8pLoJHfTwa2
hKHmbjC6SenYg+6Cfclruc4H1DCIir73UHSDKsyMXsgTnLvUYlaHYIkdB1rMh55sSlsdQW+46a0T
WfKVpvz5bd21mNwDT1rkysr5IBSU09wmJdfg46w2KZPlmywf8MZfJzaRoLmwtp4PWidtbKqp2mqf
FxeCxd/bPiPLZXJKHMS4vT14qeKHqSrTyGZsuHAsca71xcqIbFMQqNoD8RSOu/dhqShUyGa7er3z
f986WNd/7RkXNBQ1C6D9O+RWRzr1rtqSXZg9v9/F0197nf27W1vWKSHkYVQljVwA6hjBYcq/Z/0p
jdZ6EEFPaB9TAdYIrxou+MpzT7QYjaQRxCtRDnFoSn9eEYlkUK0Tu329v35vEXSJDg5JWKNa2A4H
2rtulFU82Da2pGu/7sjOD5z6wbw1b0+XIYNrw1FSUM0crKbJbZU73Y71HOUFbXmpBuBcby02Oobw
YXRCOhwgBD2Ukefmw1dRuO2FFeX3zYPi+9fpBb2SYAKoTx/AeRlEkjqgAEjsJXbd34dUZBkvCFE7
Yynn7oDKDgvBcll0hzIZnK0bZO2KCi4ubDZ/P+pkGTk40mmGOUinA/iVVRErPk3bbBzBaB9OcuWE
cv7YBu3bTt/JEiwMdgSFQdF038iJrbIBirRKjhcOl889ysLgO5zot2Ye6Z75NzYkq8p3b09AaHcU
X4L0EnPFqbV/hXuS8DQffookJshWAlKEq4y9iRK//IICEOkFP143wjNpWbIkSxedCxlDiuYVP5W+
Z5GpvW0+DREozyK36o/tCS21y9LxSsur1y96biov/HBj53GUPhsP4TxBGsNFke6hLf1L5R/nml/s
RGyei9Tnoj3wRtV13HYBM0DHJsOFcT9nKwtDLx1Iy5vaHQ+yTjcAVX4fCIs81u6qRr5pHSRLqGxW
dxQqqxrmWIfOvIEIjhniJEV9wZtcO1nyV/plVQ9QLh0PU8Zui6r/IJL26fXRPdM9S7hsCY28vrF6
PDjUXJdGznEzd5/c1BySMn18/RpnjGLJYlm0Mxg4eT8egomuPauOtRfGiHTeFCiQJYvl5AEz0ITt
ePA8577PzX1lugsbszNO419gs02W4CS1Gw+CJd9V1l/nFfyrZ65SUx+KKl+/3kFnbCBYLN0jZanw
QE4CBn75COWMPEsuOPBzLS+Mt4KY69AHGd3XYX2bJmbt1uHb/MKSmTKhrqkam9I9MNYVQg1vN4v6
QqLuTDESCZZWG+o54wkaL5LKgCAsezcNZtUrNwqDKRp0vnEcFevObMrqkrDxmb5aAmYF7SwBUVJ5
GAgoqnUbhJuC1Wb1+hifMbQlVnZO/cKlMj+1TtagDVtpEj7PObkLWPK2zThZImbdgTgq8UOyB/HW
Y8id9/5QXohpw98vbEvyy1yKqQEIFEVDhUpuMrcRqEptn5omb1e2rfPVVDUG/rXwt9Uw2AtXPTck
i0Xb7UkjZx8iRpUudoATrFCi/f718TjX9On3P63UutSiANsd3SdUvOvd6jC47BJ86ozDWyJoC8dY
T6AAbO8W5qvow6Osm2vbJZd4Xc4NxsKqnUSJtEnRLXVP72WnbgGEvyH1GMNYVmUNKrTSbNNM+hfm
7rm4Y8mvDhcCzRSGB+pByjWT+i5RXQqtgnA7u2LLG+/jVPl3vC7jbDZbBjHntw3Swg10SSKLNvHI
3nDnKevtdrDh9k1NLzG2Ieis6qBE07zgHbICFLSu9tvrbZ8Zf7GAAsiOjwjQONmXEnS0nvvAcuej
SNSF5OeZVWkJsC1dBW6FwCX7kRebznRw7OlOZznkvuQ1uG/v3vYUJ0/2k4XkEwN+t8NTKBTSeFl6
CIoh6rR34SnOGOASatuNrgNOHDQfztmKZ+RKlpdwHr/fgJMlVyapGzZWFB3UkA/I/gyZjaR9X0DH
PIE2c1dcGOZzT7BYtkEN4LQI9zGFuvKDQ4Mf7TRdCMvOzaCFhTOLkrEuR+dkdbNuUz/OCGTvSrF+
fWjP3fki6E7tkHlcdfWhHx2wBAKPu54zXVxwF+daX1gttNzFNJQF20MaOYv8NMziiqbDhdbPdM0S
ZZtlDNrRkHDeh0PyWbDywTX9VvrmQjR5xrcu0bVD0E7GHTF3elTT1Tdj/+j0YENIPmInl+XfoBd/
wQGdseIlxLaWWajHCbNHtOJKhd7ehv1+qMInQuhjEFRvs+IlojZ0FHSLxSAPzAtHZPmcct23U7gm
Dr0Emj9jbktQbZUaTqB0jyeptiIha5q2B3SdLHJIcm6MGi4dEJwb+tOE+8kjBcGcF7Kcy0OISmUc
jwefg1Hv1GTettwsgbVFzkTipDW21wn4OFFW8+QWxSW5z3M3vzDppjBJHoxOcYBSKU0+gVvJXBKx
OxNbegtz9pkERYlB05PSexfJXI+McetMSGpfmKxnTNpbmLQXCMgjt8O816h/W1Eti6tyDtwLS8GZ
rlnCaY3DysSjYXEYh+IaMl4/ZpRZRiS/xP9w5u6XeNqez6WfJ0Vz6FhdZ5Gt0kpHKWDIH97kTvnJ
xH+al5BwHqeS6OqgoGW3K12wMosxvVRCfmZ0l6Bak5Y69HQpD5BA+sIK894tvDuFqmHjm93bHuA0
MD8/gAOMPUSWZqRtAB21bCQRg9rK2xpfWO3cyhHbgnre+8m8bk1xHwA+Hb3e9hknyhdLcAtdws6i
HOEQ0OR95ZFD3UMmwbLgpsu8d6Sq3+ZF+cJ4iQ4CCXI3tke1hf+14aXee13hs4gUOA19/VnOzdKF
FYOAB16NdtWhawAnB7uU2Sg/vMS8dq71hQWbyiEdTX3YQC2Pkskfda0/venGl7DaCThIANZDefBQ
ww64pfFjpqc3EQMS97To/DQ1AxSS8WB2m4Nk/Dt0SXYsJ29semG2HTgwEmqG5jDNClj7spq2AFdd
KtM5Y7ZLWK3fe4Ux2BUfGqPll1DW5KCdAazVURUKB/yGIDwI32ZiS4Stmw0o0kA37YdEryoUnEag
Cvcu2NgZ7/wvaFo3tx6fUJMVDOAt6IFOAElDif9fnz3nml+YcDFzsLFQiUwch/eMgObnBcgfW7+q
8qiFl/YvTNNzF1rYsA/mnKFRWh78EFhOCIZlqyzx7OeC9Zc2/qdJ+Zvj/yWoNtF5WbQaXSXq7yEq
Wjt/M5KNNEWc6jHiw6USjjNuz10Yc96PEJdKcR23bq5wka7ZiOmTqJzrLP3++rCc8RdLhG0ImpzZ
Qh3kICZ153nZfeB4l7z2mZFYQmtl6VGbeE55QFp0xzIa54J9msM3LvdLbG3pO6xKApYdeq8ZUdpd
iDX4pS5pMp2x6yW8tmbGbxQIAQ5VketrbcZ+JYBpj4Q3/9AJxENe7/9zfXT6/U9+z4X2fJhkYX5g
Rf/ZB1GO34utmt9WUECWMNuEGLeugAo+lGr6MWGtnCm/cGh+buYsDFqNoB128jw/YBzufIeUkV+b
S0ec53p/YcQ19Jx4oob8QK15lmN3FbBhizXiRgGQ+XrPn7v/xTqc8YL6Tj05e1XkOPgYcrqiylzi
+Tw3rgvTTfvasenco3UPSoVNt/bdYc2rYff6zZ/pnyW+Nq8yXqYSe++MpentqIpN7iVRr/rs6Fq1
ef0iZ3poCbHVjq1EFozZAap5H4amZVHX9ZeWm3ONL1blITEe97lKDw3LzMppsmuWtvOFtexc95x+
/7NVNSlPochO947fPbCJ1THpfR0lTR5nU3AJinFmjJcI2MadhHRwRnuYTV7hmBQcwJIlQQSt68eX
EfiPb+Z/pM/y7q81Rf/9P/H+m1S2g5Rfv3j79+2zvHmqn/V/nr71fz/163f+/k7W+Lf8yC/fQLv/
uO7qqX/65c266fPe3g/PnX141kPVv7SOOzx98v/1j//2/NLKO6ue//bHNzk0IBl4eE5z2fzxjz9d
ff/bH6fD8v/4ufl//O30iH/7Y93nUv3X/3xafuP5Sfd/+4P7f4YBCFPCkLpAZZNTkmV6Pv3FZX+G
oe8HPvc9L/DCUxjZyK7P/vYH5X8GeI8iSgIOGs5PkGIth9Of3D/d0OeQtffxB88V1P3j/9zZL0Pz
z6H6t2ao72Te9BrffqmR+2dY4DOGwjvXYxTySyJg3rLKvaggedoLk4F+h+nwXZjatrcRVFG1eMwU
ATGva0rfdvEJqpA7KyefCtauwwYMcp/d1C3LFam6oFwXVZpAaSZjgdO8Nw5yoiciONPtUnAIC3Bp
NYTc8rIauxiyNIbedMqt2KooE+3cTkBCFNf5HGjvZnRaln60w8AdN67rVATzKh1VBbLybmCa0Whi
TPv51qVegrSq1zIn47d+Q7lZYS/nqYhI33LyWISjm72DCGtTzPumBFEd6Is9ryw43zZgkiLD/eiD
QTWJ29HJivDGq7nTqUe3ZABbfm9An1gBW636IdBqHchkEPZmQGI36/cJsrD2UwplE72pUQmrDlPX
agiAZVOXxp4LPpEh6gWkzO7CjoGhdxCd7HYO73h9lzlMouEaxECgMjWmKIokAtGb9FZzOKv+S2hC
N7GxnCA6vAszp6x3rWU+9AsKj01rnnbG3wwpmCIhX9dI4LArSJ+ka8V0tYJARo4K2pwn4wHIjKze
WM7Ud38EA/uOpGlDPqZIYfFI0bHWHyelijlm0N4JbwUBUOAqk9oL9jXzuupxHGY/W/MidzPwDQcN
W096mICSnrDHElXcUSeTKdwInaZ1Dolk5y7zIE8j186LKAfL8snb5OCqVciLOnK4SgpQdz4DA+FO
X/qJzkLFQS9n2cUt4CPiwRVZwdalhIy93Tq9SewNWNMApIym1hcCXWTGyUXZWVCON1lbp0kMqY4M
pzOTZ4kTk05U4U3Va1RvlyIMymfm1IGJXVBuJuD8LZK7GlJtX/xZ8Gdh6lGiGAy0zWsMzRh+5iM6
ItbhjAZRlTw2ILyuNUAmKpMofivTrEUFRiAaFG97zefWEFRp9E5q602lc1qtTQj4PCKxUfgR6rVo
ieWuqtVVxnMumjVw7d2AIpmJySxGvs9C6qXzdbpOGgdDDpQemJAHabB3zUPNx0cy10kmP0pZzVUE
Wy/HSAL59OyonjpXBiPeRCWArqgFS0zFNh6kRYvvAeLx4G6gHRx93/VOEqkh6dla5kWa3wRV26Y/
rLI62M5MTWJjbZpw7AkUG4JbCEZOeR3lST6jFr6jrgSyR4e9jPvRtuaLm06TLKMWfs/b4kSD+6vc
dRX5UI6NfYbZB2MsAwo92cJ2qRljkTnY2nhFitr9oLC5FhEA3xkjEfVNOK14UlY9tOTDoPbjOkda
EkodXi7fEeZStaqnnumtwhy1N2lW+1xGbgCKzjzyTzzwU2lFt6pdYElXLQN/sY204oBkO61IXHiD
oUNUTPJRbUOOk6ooh78BsdVcefhCkqbjjrdVlz7lVe6xTw2klPt0Dfc83gdCsiKPm3SkNNIh9dNt
74Wp/ILH6sWTGCZd7wtNQF0dgQSmy9Y158bOa0cIANJWiSe+VaV/7RPpJt9CVxkap7lyxo0spSg2
eoSEO+Z/FmyKakizdZEN6FmPWAMyRskQBHhjmJVrr1BAGfgzoE/HDAkHejMAWinuELb57bVvK0ki
znT3fqwF7Tez5jPdNBAtTOKAtEZv8jQv3XUQpCBJyebWqEjXNkFNM837Kp6Dyn7IUTvXxVMTzNUK
upKYXa1uoFWZpRV5h6Nn6q2GoZPJ1oa8U9dexfvyVnUMECwD0HAb9wGFz4aYcGi3TOja32h/wBNT
kAdFQTMkc1R2bK7foeC5Sze17CpyG/bZTG4VCtsleCc7Pe47C23ch1kj/Fn3Y0iTK26k5UdKeQiG
CcFl+mFSLocadZE1yZbVyvme2dxWLdYfWTb7AKQXqo1Sof1qVRbOj2ZOe/MJoGBldwEFhdq6t5aR
ldW+MbtisL7caqCjsL+v3LYnsU48r/GjmhaqveKynSfwuJVjt/dI5vYHW6EgEKUdxSdjSb+mNeuu
xYBFb1sLGRTfSr/r/a0K53ZeFSmYJCK3Lctiaz3kcZwIdIthNUa698NyK3FYVTw6WprWP/o8Eeau
aqog2ZGxDTwWN6MaQvmu5sMEbryABcDrI5iDwUY+hzjnNU4RUJubiKalq0zR9P0kmgY8rLIsnhhI
yLsI6w3MI+IiyMNV32gNotEaosPIhNCyuW9Kh4IguO/ksCmkSp/IzEQdndRL+ZV0kc3YBMad/jq4
/G8Fitf5t05q+aNfhoG/xI236rl57Lvn5/76SS0/+f9hwMhOhXKvRIxaPf3X//olYHz5xj8ixj9d
EB9yRI2AygaEn2AAf0WMyNf+SX1gawkiPx5SdgJD/CNk5O6fvu8Tzxf89N9LnPmPkJH5fwrCCVgN
Ed4RF5WL/52QkbMX7Nc/Y0ZP+DAtiiDUpwwxB1zwrzsWsIzgUKkaf+So/N9QliXAe3pdPJKqf2jC
J8jXTI+5t7F907xnWNIa3t3rvPdW0s37tXLMfFN68E+rOa+/aZHYPUhdmqvBoybObCZvMoSKRQMk
QThM7ibjjziEdvctgY7lkEdDnvbRgAjo2hvz9j2lDZjgHffj4FCGOWvKVSlMsCrzijyxElS+0C34
XI2OA/7aJEr71l13JGDvOfXUeiy8cgvi9RbkEcJEI874IiQPS7gojgw0/2a61t4l2qO3qbwZasfc
jX39oQwCve9nhExtSsCYUalpxQqWI1vRPHQuKY+2QlFLrbryCIxKILGgaFAh381d4K57v6hXBiwD
SYRF2d33w2c/8cr7sXTna2w2k24t0+T7eGpfUBneIoj6RgZ/utLQJY2afOwPdTvlO8LrYd2HfnHV
+FO/GjVRK0dSwG2Lsdhy1KDEL98PGvkd5enD1cstq6I86KwzOwf1DDviIjgZVF/ekJLJderktzgs
sTdZkbJdaJMkAntaeAXJNVluCsUBuPB9B+g96+xfflKnt4ZxYIlcDa7kpguK1ew4LGq1Q9YqaOwN
Yjl707uBvcFuA+qdaR1zDdrNuB3uyl5sctQ8fJrmHDVI9exuh6khDzwFS1tNxojM1r3D7sJ7tPnQ
x2Zo+53nDtlj7UzmGsjNu6ro6VYPCnOK0xRh9swT0FDhBSLo3sqCRrGa7kkzg8E2L/nHoJiQoNcg
L2bBu8IBXScLGN/myvs05Z95smK2q7/11ATRX7fphsOxhVRe7BAhj4TbcINa4XztJUASAOkptpYW
+p7lIok9KFCt07pka+HkQfwyim7YBLd/PU0Q1tlVRXVz13c+CslbHKAJDQq5yE+SXdgOSNeBpB/o
ebyowqObv24BER7I6AuH7wtjUyDcxuFh4lcNCjGdFMImUe6oTcMd+hUq3FcQeOpvM8Ovsdtx9gkX
ZIcjzixK2aRv89OLz8OIDRXmYMBRnGjywu4xnYoV2DOTSDYTvfPa68pm/Hun/RHVx4dkaov3ogXF
Wq21ixihikC9X3/jzVbJmkcEgnCHuWyau9CnzaofuYMO5yxbB5nGA9LvHmnzY+oONSoixbD/q0eA
6F+PEE+5n2WLg2PE/5F1y8+TVwUfnBHLnDMG35paBTd/vcNp2C6Y5gR60dJB7Ag9PVCZ+bGf0/cl
oLddlLXUO2gbzut0LPq1z7p8RbyZPE7T5McIV1/ehKdfj4TmK6ce6DGHtFAb0nfgsXo3UASRkuns
Dq5afQ4G8QWgZHkPIbkfgRmLaDy980psfJ2inHZ/PWpQpR+0GfTty0uo/Du/s4/U9QH7QUXffVIN
38PCQYireLODuFR3X6m+jeaVUzruzq3b5k7qgq/nsaxXThcWWzPLMX75pOMk3ipPU7tiZStvxkSs
wRwWW9/vn4PmR5Z6Oo1QbYM90Th9sdNcxFrQ5CFvYLeiMu5xouojhqiCauuQrIhQ8itcCw6kv1YZ
tp5+23QrKcAEzbrGfe/0/nfsxNp1rk483KNg74cq+S5q2q8Ut+bO5+0B7HLhTd5S1MVUxFvXoTd9
HPrpJpmyO5FTeW2o8R7LdPphse/Azh2IcVkhyTTS2b/1gjBYp0O+GhiK7Q24sa6JmkA//jJxEPrl
R431IfZNl11NnYhSkjV3/tTdoNfmAxzlB6dIETul4sqRhu47TeQqqeYM0pOdeJRJ9cmUZbnuMutc
2yZwEKRliEKJCupV6oldAckerDRDPFaThTwWzj7yvAh3Xsb07axme5gbclB92kEWqv8BdVF933kB
/N2L956aVO8Q7+84SmvuhjZr3mF/5UVdeYuKq3xrB5tvOM/VR5QPtTHwX3rHwJ9C26ADDRheAO8I
tiH52JDVwMWN1emUxS628Hs5uls4kCsw/erbIpz1bQdUQuRLr9sMYgA0XoHIrS29MgI/gryZhmZA
HJ6weNKpeKw79d6r+3GvTEUjv7dt/HL3aQ8AFM54eMyzMkcBGwqIr3wz30PQBXyw0tWrAPuY6z5k
KETh8vZl8gXNepZwyTTVX0Em9DFtmdrz0PHieeLdEQB9DbPO8hg5YmCjnf7BncghKFEdsrVwjVEp
Zf2lqJprRO/8x9B3EMj9VvvOGBuWByulfbtRHa0wg0GZ7AbG2bSI8d+roMMDQWtmKPLurncp/Gug
7CfJ7TtsT200VsN0nU252ZV0lCsXxst95u912+lbzy3tlUPTz0bd49RhuAGdm741Y+WAgkF02ybx
0QPSmHsQKkMnze/kjT29eLNTHa1rt/3cux/A4P1E1dx+Inw8IAGOEh3HFPtS+fRQGhccrqYsVunc
2scpIzdliF1a5GLv+x2CCySTZJOxmm116Xk3YFTYa7uefDf76AWyOGB3b2IHXOxwc3o8BpVKVv4U
ujs5N80uEXX72Qwjg8pd8E3mqn765YcU0tgYXdZtQ89pksj2K9Yl4ybMZB0XJz8PcJq+HTFFjsD0
o3TUspXIErEtkKI9dqZwQR/BpqdMfBmQ8UwnKT6FxkEoxDRQogU+mVdTceV2I181/gi9IcYyBHDG
xTTv2s/IstexY3OozCXYMeaF+55WnYqMsFfY57EtqnKLh5eX068KG7RXjuruw66ZNzj6/hQM8k5B
zipz8/HdUI/juy4Qt2AOC2+SpGRxV/kKsMni4PdO/8irub9F9UwBcYIOTPVZO8UkU/OdxYn8iDPj
B9bwJ9hWKPY4UdNX2ETTHeLTEDEPJzs+9GpdIqSAotbE4rFO+Ap6EP51mI+oGPXUuxQnM6sXf5d1
qVxlZbp98cz05J77q1kP1wUwkB+RRhri2bL5PmQ23/bIpgZleZWFzH+f9/rAnaR7SoYmibHnY8c5
macjCLbXJpVAiPk+FMNmdwbhlPNlxildNDqJ+N61YwzEAfaLE7TtS68R1/+bqStZjpTnlk9EBLPE
lrFml+12e9gQ7m4bEJMkBEI8/Z9V/iLu3RCucnfZZpDOycyTOSoXzfrM+St12Pvi44EItOfkKzPi
na32saGI4w77liM3g38JsnivzYwpLEeXTuaGwn91PMeKB1ipHKcgyMZQ0syuaufJopPzxBVLNSIo
rl5TLUUzmzpdjUa1DG+7FILP+nnTmHUHCrmfGb+QlgW/6eh3MfyaWOzBcfMpHCYkRLQuwgx8b89r
e6cnMn2uCAbwKr+usPDL3A+XeFWd82/B2+O81I8wmhvicpPtAbgRRs/XfnpsSlEWCqBRpsej10Q2
QyN7tJvanMGy0Rwvgvu7i3W4bydkdvuMrTDH7WfiJ84AjV+FqKaTIFTD36uqscJPG+bShuW8TnKE
BHryinXEKRR0fe+Ic9sRwrY5DNV4um8V1hKGJ/T0YVG6FiqnWS0P2BZEOi0uYtiYcPddBO3iNgBP
6P1oK4YoWq9rJEhmocC8+PAyvpCw1vGioZxpeyfYmYjOZxXAr2GcNvZIsCOk3TqPL7CWCyArkJj8
rG03UY4fHOotPNyL5vvBqBYJIIjFy9dgyTq1jfGsAx+bQWTngRr8SxR4PFcOxcIzVornlZ5OG3aD
f7cv1plNb2FgPUvf+13WLNz7ZTc9QEkIkxVpTynpBoWig7UnhUardRT7t03qu625+hVib4sxxGti
BgT9TF3eF1Bm/ffV7cLqDflF9/f/718469GXlO6l58xPtQ+CYRxWfkHRx1Ntj9mIxbKCjUCP+JB6
S0CdzLv7/uRC4h1HDCeNDF6djrzm6JIMH1EyLFXqaAHhQjOdgno8/NQJYgEehzojbi1h/k4RUmju
bUOwRUHKmHyBzxd27VsXytbh24HFGGQWHioFghBX5HEsv9DLLL9c2xSAtN0r5PeJCm9Rr7dLOVBG
4XhC2wTrPsYN69P9oBa3Psnb4f+9B8x617T9G1AYmfi4FQ/aknsSivG83fpIIMCnZXLaU2cisAQr
Lmjo9uPlfqAVqzMbk5N1J/rkvn/9bGK3PavpkcNi3aDzFAtgYvy1OjANC/1ysr2z2Eb/fH9Z4wHL
xDjFIC/cIoLmf+fXUfWrKaO/Q92QfYifmjcwyhoddLmSq1sR1DZFZ8v+FfDoQVTC+WPTicSuLj95
WzcPS0SnDEQJyeZyWJ5Nx7aHwJU7lKGzapxfVmf6p74a8p/C8faKtGNOEb9YjFwFSTDP6jqvVXOS
vTlJM4UiA7qZmZrvZbfwI1sswpJF7kZQB48thGe7kgZ1MrvedGnXIPupvG7XcJDq5607mtD35VhY
YQuflapzUm/2qqeq6j+WVX3gwumTpRr5XHqR2oXEVYm/zvJ5c0L5TNWcsBlkKMqg8cm2McwP31or
X6GBSigQx0eFgD0fJii/EBnkoCWw035d5tMS4j+Fq54K0WHIvGZ9lRiUoJhAXvk76VrzIKYtzDVy
J4uZWMcOVoO5vTbivfe8fQlt+/MS9disg3asrtbYdRkjVcXQ6C7y0nkOGGA3+Ft2t9TWlqiXYRiw
tlvfDLPVb4vYitmNgIs09bqncPQdN7s6zs6M23pSSMOLFl5nddMPbzCVvPi2mw4ebHlh5EfgbIsK
2usaTK1xR+f3mrsWYKFgy2lji1hEsVmhfTCu9WWqqivsYBly40xommeZGqLZA1sUPci17ONhc006
eRvyadZ1Sjym0fBNNVTjQouumD0x56qOMU87PSLubHmwWI/FMASkb93SbZ6GcPkMXfbYbPOc9MDY
SQTE2ubdkFDnmVqYPaycF9s1PFYoo+Pgm1RryurqFZqI556xFx6UfyrqZl4I6gvhwicBXD9perT7
/vRU+XEwuW2C+Z8jqylPYcmE3Vs+TTVU1KE22cIzZrUX1WxeTBcbNNCc1VwcJmUXRjLAS5qC3ZDh
rt/oB1uQtcnoiz0GT1SCbWpQkpel/DUujXu0yu1UEqDQUs8mIRAhjDySAIDMlNrRBK5uZQWmWrEX
48wcI8R5qmUs3zuwSeGwfaOT8NMRgDhoNfOn7EM37SfXj9smIudNo5tVHonBE7uJVy3NuRN/nabv
z7akWBHMB7G0dwrtzU40O8213ccbv0RuHWUDhQjPBG5ROhviL1vPj/XqPkIXeYHQ6eaeAJcZPudD
Dzhq6J3E8lYNi2U2pch1YCkw52E3KnEJWSDikFJ/5wrT7ZqZhzErnSfAKrg7yvC17mr0/M6k9mTQ
1vPktx/NVmMKy2y/K9pgVRnavCRWdZipVe3sIRF9CRag4s7DYtmfU9DrfcTDfG6Xal8ajV1iZPOZ
VlbRiqqAUV59irChnOAtf4C7C99rPICQrUxp39pxDXAs8/+CagSlMoE0DrHbKTNdvPAXXFqG4+yC
BSM2SOpwyrY5eoyAhP+bxodus2Iym/BhuEVKgl/cTpYbJD7UPBCy+/tuAJAiK5UwZ6YJ8zDVyzwE
RagV6ZSOHU9+atHNfaK3lNxhGU0y83XvB+guUQT2qUf1YYnEkJUjXDbabmrjZqGPXdONIEfaYWeQ
ABg02xOooTLuy5KlQu4DUsvUtbotFqv7GvV98KulW5D7sqtiEfljImswgML00VnFQdTwQyXC8bBh
Kj+L1q7HX+LUO2BXKEO84dEy6zd6jG/G1ibbIph3wjaaAQOCKUSJNcjRcx5Zgh/rqjoKBpa4KTMQ
/SL2HN+JI8HRiZjxQobgsHAHvH+JnpaXBcrh5rFrD9MQDXvbnvt4AvSQ1IBAYt1iOEIo7ReSL6hw
Rns8w1nfXnA9RM+3A3VwRrYZWVQj/LY7onfSDfDWvDbgYi2dGGbG/VLKwqbk26uAHDbMYQVxbD9z
1/qNU/XtvpTbeJVwcH2ihiVd0BdMUwhdWsAdDEAfgTQI9HzG5dgmWMoPayAzEHVDBhoIWhjb203Q
nHVaHSNlpZ0tTAJ/H6ADdg08eXCeV0ggyqiZnge3+RjruttHExmAPA3OKyitXTS1B7ca3fO88Ae7
sq+EuP9sHuSW6C/GKJ14LZTmw9A/LU0z57MlhsNWQTLQW1OdAnQDhEwAZXn9ciBEXyrVnVqvDPZW
RAsvdPUhqupiYzPKILr8xRaFoQ3tPgTr9Ex14xwHxjO/Jmo3kI8Gw6o7nBMneWpGc0AKkvXR6wnn
FyTyWksRu5MNtMKE5LDY+g2IfZci1ubdsok48iB2lqjLPQd6OeELH0Xl2OLDD9PmXka5vUWdeinb
5vt2DtKItK/GNd/C9upc1KQtTKceKmN9I1eCnaFAYjEHsHVeKvcxQOsBHMRqxiZzuiG6cCzK8NYc
UoCd3R5o7N4bhcS1910MdGps6opWT/7VIGEmbxpeF1wRCgO84AE6AJbokVoF5scQ8uyMPEGMapCs
2wOd3Oiw1tOz5HzL6+h37bgXCfFD0pMa3Cf51c79P7b4sTeyKR5c3AZycmQKNSU4Zj0UAAdITDvc
mmRqUC6ONths97XezKtUtEnJEB0rb4A1Fuu/txmBSXIEKq2ERD/ogjac23kDtra48WRoCRy6sw6j
5jvQ+nPWavM9QpUFPLDJDBmunWddmCmdYl0hdKVNZqNwPTRYs6xtESn4RJ5rYdPMLfmHJ/0JnWr/
1LEJYG7pUiwr6E41MmXGUZg30y9x7XsNhN1bs19hvhr3tbz2HTPFNvinRYcPmNCeD06wdyXBPjk7
AmWxHGIl/DW2ZPsPeP2EPc9rc75RlEzw+7g2w3JBrfun35YEFRpy3qKH9lZLNVbnJGJaqqMdgDXc
yoXn3jak2NahIbA74N0yir169E+maW+wCEmlo5EtNgvrYSG/oHvvMgiDXvBxr0M3yL2DMget4epk
3La9uOEhMH9UzomrdBeboIvShgx/sKR8CiMKVF1jSo03JxYWFFDSy9fmiy9NcLN7kFy0ihHcw6qA
lGj8EAjjK9G0IauqfXjoZAs0v+3yrhULMhLU49aBaujlhFuffoBlG+Oq8b+qFbPmdYNpNag1rhUd
18Q07nuITQzYzs3ctqJDDNXJKxsjrxD8RfAx+G1z9eUBG8tlKQrPl/PDyAc/xzn7EhtQnLF8s7UT
7fGQvISOGA8cw2WJF4opQWFNkxL8Voupp4MY+9ybuY9lQsFMFEZ6qb9MKgm21skjlZchvCGJA22W
5wb/qABI7rlfYeD8nd0VAASgnKw1zUsZegclNxpPbWmDrVneoXFBlVu1PRI85dmg/YOz60PUeyoX
ZWdSM7cfWJr+UVI5kDS1T2CtZbYhgxwe3UNFEBRoZgRGNvP2MlUIduPhox4IGp7eAuIaqjEul6rJ
+6RmTjwqLbOZdvQQUEQpY88Agom0xz3iKWJY+SxPTf3FeIrOge7qcFVZI/tkK+n7UgM54CsAPyzL
HYo4vuDZKFNYTtX7TVr2Hi4AgIOWrkCP9uC0OtrTxs2prOcCqEKFkEUVogY2OsdvVV59MhW+FU4F
yK40qkNUdqXdvmjvyhs2HwYeDLvamUCgsRKp25DPEzInJvT8Dz/s17ipvL8MapQEs42Xps9L3Qtw
R6zMenCKMCRWXYxM4Y8QhWcCsRRLSYM/mQc29Lx0snK+rn7eOnbhz+O+qcmG5gSgt2+vseqHBwOy
KukXZcUqQmwLeF7gRR4iPNFBBKOo46mkSBqfv6A8CNOxHodsmYNTbbDxhovWCdySTiEXp7Xv9uGN
SkI3fWZh+cdjADA7iIAf7aY71IH0Yu4aPEf9sgsnwDJgT/i5hDYOz55+3zbVZaMDL97KN2NMRPVJ
GMFSghm/0pm60+JAchN0NZbQvs46SYDg8U1BuuwLoPLR+zqWywOu5imSIomwHoIxCwqKMaYDXJUD
ZEb2+8huo70hrE3K8VpWS4ehhfHBC1Zx8YmdWmXn4dGOTNLNI1KToXdik7g2K895ayigAimxoyLe
1ASmhhapeiot+tetbPgTD4DYOpQ8pBRzAhngo1VTYJkQbiRskm1aysjF/wvW2A0sfINAycc1QAil
zdutVuqnmieWVhCu+eI60Oo2v2FUjEBDqIACJwlxLQtRRVnkApTj1KSoU/09QU8tF0N3VfunDjeZ
gz0AYovEhb7xLrD/Iom1BhhoGSCXmUP27m2kxVgLnli0iL1XRTFFTxmXmJs6+G4EtL9nB7eu0Lm4
sBMOpNXil7BZsfUtGMLwVdred8eqpJX+denGHqU6u9SNBQ4d+ATnPagWB/RjIJ7hatLHdrftHclf
LRRIMYbJ/XQfOtZ3bdYBpcKCtZDWdeoG0z/HiClr+rI52NLPvMg2J/DIAG3W0j1iWnk9adeaEbWF
jRF2A9hzcYA3iz5WUbXb/Hbcj1b/en97Za2P2c3lpYEb8tWTRuVBSdGDDOB97++NtAh52JVxHaBg
sGwVQBwXroltnMRgkg8mOGBpgq1G34pXmPFuoSz129SauvF8P8AD+90e4RFnVy4vRipwA8++/dSH
/oR554H/vCTuul09UFxjo69bR93XcCNDBvwCCJZdjqi6yJK1tA7jzoWaUQ0N2OcePRWqzENJ0Wf3
fAFOZ2HF8RnkB92o++O2aRCttU2rY39jeBa+tqdtKOc9dzq0X/4mTzxgDl7SfGb+AEufGuP1quPx
to3eLVOsPMpxASXMq+zn4yIFVUG7NjIz0ES+Euh2KwbC2al96Bpof/XboY8jy3MTitAqRAkvJJEN
nGSa8qu/MdD1DQ3w/e3D7Q2BKikwGfi/IF9Lwd8Bd1toejx99qY+u8nU3wfdPLV9tBwF5OToPgL2
BHjzMZTSOxGk9D3RDSZjimi/PfsLM9dOzu98lcEzHBXEk1t+3eQZoSLNA9dGPlbWLmShk2NPL3MC
yda7NGYfjGSGV8id+Jk3lHbetFuNW11RVGe1wzECYazoGPpNvHD0a/dDPdNjhQiN6YYRVW5YHWyP
KIS9qLfKrvo/2q8Tu3P9l1LNGV9pedNwIM958Pc/sClcibBdQYiJ4pmc2e1AraU7iorvIJcjR3ez
mxj+HP6zddNq6KbcLdYsT+bGgEWVD0cBwRKmb/Yzt7vw/hEuEtdzZ0EPVOGGvOgR/vfbBjkqJIhu
FkSSgImCo6RNl16imqE6KVGzlLkbCecwTphbvx/aauM8BnrVpZOoXQDTgAJSHxD1afWgiEih42pi
B1IGoC4g0KH9GnY9FCaXARLaixFuiG6SY+W7yQqMEdBHhPM/r7F0TgFPqMHtTh0pvYsTbv6lWYs+
gEV5WgcrWonJNCkjPErvn3g/WIA9U15KFFrC6UqQhpF9iqy+xS3DjqtJGQTEZ1+5cz6GvYf4edql
NYZJn1mjkJBz/3QVoXMNJgdqyNJ5rsoS2IBNNj9F5bHGITLej/ff95ZZlf2gS53f9cn9vNu38z7l
s/G2pPb5cbQn1OY3XcgG3DEk9noYIJA7o9HB1tWVuTaDeOATC6EAGG7QdIu/GykKWR3skMStn8WA
OftIi4cycpaYIRAbFquYlYynpW+hQtV/IwaW29ghntZqio4+xL4x/BmWg5Dd32qWfBfc8NwVPi5J
JEyYD8EkH2eYoZRqCM5TBz3qz5/ewdg3qdH3H7kdvt2fhlYFDaYNIMaootk5eq3vYLXEV7xeTT5H
M/xtJuRWtP7f+0/x0VGfK7IfbiojcRMdoalpTxhBevpZLZVtn3rTt/hl9X+HCvp5NjrsaJkN32xb
lCoQ/qHsqsbzJAFU/3zFKu8wky67X4P77XK/ECM0E4mNDDQntVv0cQLA3NDebkdITQE80i0Jh4bm
96dQBcGG/dhR7oOs++9QcP9Cb4dFoIgKKVNgzLxHK4j0rg/b+Qh2DOi2671S7UNT6s3+uZ/8L9cO
1gIMQbODAToBoddaZ9TrNQJGASwhQM0qAOSat0EOJ+pZEK1PNEw5G0PoHkg2dTb4MyhnELONmwNo
Htj9A0P7MndT+NApAIEKjA7OkZ3Wyg53DhdrPrC+wEo1fA6ETuglJQopYL0Y1TdtDmnbeKCWtfsB
blGOnpQGR3NfdtHQtYefb1C5frVW3RdBX6m0Ux00TPBJrKPRv07YaAI2PS7LxncQxUV4NtsuqcZ+
RgRE6MVQ29g7pBe7GcUNGUekD1G14fblkLvtF7ep90LR4TLf6P9mmCFbD6xEQfleWH5DXyC7eII8
ov/LtzH7WeSWUrxpDEpkoWev++mus/jZTCZfVAdHRCts8FwfW83sIv0UajMJido/Vj7XU6l2GtEU
OdxRx709osNWS12h2Lohz+YGfq8IqkwpAgcfx70I7flsGYO1UTTmR8d210LxZfXTRYp00VCLhTXI
nLuIgBO7hKEMlmewkV+Vt1qvP488XYesZuyfrkbzYYcYoNxKtCk/LE8EF/rkrmrybpzW4nnXtl5O
Ni4o61rr1b1zQWE9/LMIzwNid08uMu1fbq8qTBTEbAkgvQHx9lJWMq/DaES1vq2A0tdzEFph3g0D
PUKcmC7+4kJbSx7uuyVkLPn9v/GerYW9Ahg0NwXLfcfUt69EDyQWbo8qHlbdpP7quR9IgsjgUlH8
nHTtodK7LxH3B8aBkj2mlpjjDlkCKPCxu9wPG8YL0mXGthE2ywZvTZsXGFBwXla3f6pavvxFEtNT
tQKJc7cB3JifzI5q815F+OG3JWiLenix+piicCbdFqU/6p/CzEwAwVUbmgIn8Y8/gdWwIa1yOhbs
Z+nL35rURdOCLLxh+65k1zCosI9PEldBOs+AL3/+5LoK9c6dzefPWuYEZo/Ncoh/loJuVjuMU8TM
L72kpLx7H5vlcTOz/ou2Off8eX25q4rWTFF+UGDR/soGqgIKhf+CK7KYPZayaK+ncAMjXH47FVwn
A2KhUOlBOgfSQHq4oAug0YJkeL3UGfQp0HAqCwV8BLU7lpzFHBwPzfEqrOZX4+lCoXHOHHoYQFif
ZoXY+rKTz5brQK4G7z0HEC3WXuUPdaG3M8OmxKw6J8qTB8thaLlXtGxY/LEABxpCp0rkzu32alZI
iRiJ9k7v0WSuveigfD0WZQtFDEbIrazyAqgoA4q8dm1tydiXW06FbRcTfKeUGP/c6SRovpcUqTzZ
2ozorSBLxwZCGd/RpSXP0mN/JkuK57bjQ75KL9c3vRXE759tE3onjP88u10Djthe5GNr6i5hviXz
3lJvQnV6NwC7BjP1hgmLFaWVanfD7WVX62cD9OV8/x3aMHzDiEV7HGj4fie6faTGnREgA359bD5H
3zdvmH5Ys5aVn3emLkSNni6coosAjnTVUhMIfgAyNIIIUKqlTMFVgG+oHEx8QWoAsQ4FZh47BEqI
YAz+09A5ICIBZbk7qzd/0Il70KDNau95GuukXGEtti1QEdpRvgWhxvWBZbJVbTsrAN4lhUczzAl0
OFRYosrKjNm9JGhot+Y+022iBOyp0c9htiK6/CyWNSS+uvsFRAIo2q1KHYdtAnuP9Q0OynWu+TJe
yj/4rZ2Dmerl4a54ZMyHyglMT8GAWJ0j1kOo58Pe0iJ19RCO/l8HyMcrMBN/LzWFfxONDrMVevvG
tX9rnz4528z+WX31wsuw+90PiHYntOti20EAi+dGO5sN/L8qyHeVvNrmtdSseQvAEzk3TSCyPKxY
G3dPFv8GgGkfY/goh7GaRCkhPc+0diyIKbrLnfi7H5rbecTHH2TZlKkzdtdQzc3BVyXW/Ma81Fu/
fdrQ3sSzZfuxgcghB/g4PIWz/jVtNn93eHeZEN2RUg003rmJB9e5BWfeBjGtm+bZLzfwl7WqCmCR
25HRcEooIfwq9fu91YD4eb4OiN+70mq7DZzUzgmR386pt+y/+i61i/qxUKaiZ8jhyNlVLjkLgkIy
nF2SmHleDiuZu2xeHwaJXtgrQbCjUl6Butx0kRXDuAV1HkrSJ8SU31XlQdVgUfc6l5h2sfsqlqMC
MwLpTWn3blyT+vfkOy6ciwGhyGh+9G50FQFHP0lrhvZy+QLNbtliuCwVRysCU0BMHO29inTXoHoK
nQjALLidkuqrE87b89rlgQUvGE9N6Ugs8jB1WFohosk1ALusn0ZgGYBfMFA+FZNpwcqAytR+gCYb
bDmknl2TdqGAs2UZfUIZvcZrFB77vqO7EJSoxc9DDVhAkb2JtAs8qz0PjR0HIUZfevQhLY3OuNM8
xDMphToUOnro67AahuPOH4C/RPW1a5idrBQCLvSon6oKy7T2XUzgym8xzlFhs/JUrVVqQWkHDzLo
isAc/Ak3q0CUHtmxaQFGW9P3GeXrfoW5qOst8QC9aAyxLN8N3pLVFQEiqXiVKD7fTKOh8wBxlmLe
7BmxfwdUzw+GuIcFWkR7a1YAep9T3/gHSKcLp6NTUdqYnlFAnmOn7U+YP40h/vu6pRdAIb+FiYj4
kokMf9sXddw5rhznqiJzIRq9f+BbS6Exq5hU0Mr54jw9+6677nGt3kXglLG/SLanXO/nJbCeuFXd
9NmvfcAsBGU7O2RmY4wdQ9RMbgk4nT0p588eg4TxEjoYNxBa7iXU9oC66W2ZBgrCt6+qkyax3d6L
AVftwL3IVApg17xuctPazr4jImG992x2WNCXZOimcm9501+kBlY7JjGZVDLgD4vTXkate0hm0ABy
SLe0Z+dQe6IqwJhCvhLLz6Aj6nJIrfFchwlMOdbYwL58Xuyg8CEwWYDXwNhq/dyEnTSCYQJNo8Yt
cXfHNjVHKR0/YxQXmHHAflhHgTZC1sxw3uPVnhFx7vHrsskOlwbDEPbtpt1wimoxJi4TJ1NHz+Hg
i2SYrQxdETRL9fahwv68amdOHEiRXCssPBS+KxFXYxfAsYyNIUUForHqoMWMwGJc0HPUu74XAcDG
F43hh6Sf8LNGKqFU9kApUBWe3zjGfAH3zB8QrZRw4CXoRGSQ2lZI90NZH3TiUFHuAliPeaHfP6JN
z/wBc3BLO5isjgBJ6y5vdQvVDKYvISwMfjeGf8KfC2oF0Kxqmv51VXgCUVFCeQ7HfxuGdYcGXk6R
irKVVW/I7IbemizfUEQ/qgHEYVXNILstrAXY2FAFsT8iEG/HbQnfGb5T0wZTjIRFGYb8zHGeHn0M
pU2h2XFYpzAvKMwSQkVcgjfS88uy2SJFen3ubFjvItFuQCwjgxHV4EujYsJATPcUkKAqNHFFovv5
VQX+y8wEnrLbttHCi3WtQrGDyjTpBHq3mVaJ8OYAAJMH2XMQflIm4NUagW1xdOx4k4ADAeJMlvFT
y61o4V8JhTx14rbt/HigJsMT0O5Kx6S4/nyxUyDBADFoJ4uqshJ/cApkGVgHMwZf27bl7gheGYvO
Vktw9Jsx6DAaLxuhTgBF3mH6PKoyn7e/Z9xImYBWnASdl+KO/u1zLE/tiPHQebDxPPikgHDs0qpW
ZBbmwHNSQ0gv7SC9v4Ic+0EIMOzuOEEn1fogMF1g7sG8Q6mxh734p22D6xu2EsW0h7kW2HF6v7bp
V1iBwBoEzYFMq5uydkzMFu7X0I9y2SXtH12pcwkRw9EJ1TnS8mlc7OHwqLqtuYLGfuZ1iZpK1CeU
M3Bx3co/9gw00olkYrRcEsga5lgrgJOS+idvQAdN/R6hWqH7uzYYsdxWDR0aBTcwL9g1H6yp/QA1
jZu91yKVCEhD8MUHhK9YOqdaIJdnfm42KePWja6+dL5ghIvIo6i54v5uM8LHt7qG2g9SrQMloBVg
uDW+6zVKRNN/494xiZLAGRmmZ4IZntbb0B3wvF5Hpw/zTTyM3bRkDRqyGKzoBpZJHWHh6KJTAQUF
Kgtv+qdNmjbGfhDu6Wyd/IZBsID2JqFrtcUNsDwzllYGwu8df1aP/DUwOWM0PJvSHiGCC5JJRyTr
Gaz2Ad5bx3D4DYkmyUSPx9JlVR4Ka0sHpkg21McFnzPNEHDCO9Jb2qeVI4XJcwHkTO6Q89IGXg3f
hRT+bjRWFwb1LKLrsDUJzNXjEOw4AitidIphAjvfKRY1vzXFCsC77F6gRGAohaqnDvsS9kh7S0cs
EaE7JKOYdCIQWpcQgOoEY7occ+U5RGBzwjfoUCYr7SMI+EBkPpKq+1wX+9PT0klL/xSIykptSI73
JLIOys7GIFKZRW2AqQ5ICAuTxCiRR4WEedWASW6gjDPvYAZjB6LAYlqwC9Mm5yu85SXVYEm/VQAu
FFO8Dv4phRKd1km5tgc0mVPSNts/wqv2YRoltlIJEyvTiKOKMLI7l5fRrf7H3Jksx41sW/ZXymqO
awDcHc00+pbBnhQnMEpKou97fH0tBLMsJdVLyd4b1SSSpJgkIwJwP3723us8ghcjoR46N7q5a3T1
UfdBvx5lv2aSRooXzHyoO/s0G9p2KcfKSOAjyXynWhTdWOAzEitRoXQ4OecdEQ9L28E3UkyUQvKW
+QDZuolQXb2cyYdk0sXW0zRmTOWCy6SdfVmShUwY9cZu6dIYt0GcNcR89E1WV/tMDtm+7rtv0vfS
rZRrmZobmNh/xY4ZEqzCWs3af2PzEmVMm5gGN10BiCo30Pf7ZdVEe44BGsWTma+aexgBj57evzQp
6UCdO3gl8SvAuuA75ETbInrMRN3vU+grcWs+oPcYq7qmHsSHtrD6FjsQvF5tTF8Jw31Pq6BZ2pjD
AJ0FS9pJJAk4pZAcjvBcvCQGRINp9nqlAk3HsJ1t2nqHpojtjRYS5UfBM6oeG0p6aPBlNG1Qr1A1
uRlhiSz8agpXpmm85yp9rjI86yMmrypyt44a7H3aYkZ2CW7rOSRhTNS1GPd4m4PNWJ6tQe14nzGQ
FN4Jr/BEDWvcTjUwmSLsVn2dTd89Qlo4QJ9iwCDbpj7lkeqWDBzr8dlxmVil4W202d+dPdcefrMo
fvEreXG8lNmJptwBFXnSRtpNpOLeOrdY1VrwxXDUnR0IbVmoYtm2wapLkoabJezYh/kzHJvYo6OF
u8TFZDf5WLYpn4JIf2dhr+gCPbnCJRww9PdWzjmQq2ZcWDGBwB7pcWGkqbhHRolH7c4YPORk7862
10HcpQujbNK1MBIUn+Gptmr/1rHEpa0ZxKuCZ2I1y0SQ+ddDB18Pqv9m9FHD6vx7azJg2pjou/LP
Ydn2q6xLxqWctDNhOIcVScHcH8Kj7k+n2jQ3qQ5oo4yGd9vMEQcdi/9Lw2aWxxd3/JK48pKYbo3j
XQ+XKbbALUjpN1Y7VFGtTw5VrL+hXLSrvJonApZ0Q8Zw2uRBsiZs/5QShHVU15ySlhWNzq5c4Te0
eDVpyjipdQdY5DSgUTNZ64vQC2frTxP6lcJ0h+WeRSlo1pULYAFy7LrI67Pn4M+wtP7dTIMjLWlj
YRaOMxtB14I8y55A40X42niIx+6u11FX8VdTitLeWHjzUgQUpVyXqPB6eVskJr8oNjKc0B3ShT8t
jaE0z2HM2XE0mKWda/KmyNL+VKH4silNQRSvBjv/rjm831nCqPbYp+kM7P6QAldd4xAcwLfa+VIU
+btUXs3LhpLoF+J+0INvngcMXY+baRdqMqX1sy8klrpJhbynxG0XvQabJO8AGhplS0QlZmpqqbYs
WWRuJSlDybBthxHWi1AWqPyzL3rSbjKONLuxxP1pvgzFwKXd9wtZuyFHMjGukjQ012HooZu6u8Dr
TuFUvnhxxHypbmavSGrquceDcncrRucojdbF/iIuzgDhyupGTKj2x+B2Je4hVquptwA6kexaRIGx
6SbszpleUmu5OSlUFfU7964uZ3YN/2fOnL81N0CbDDGSBq4mE2jRpkTu9ANuf8mBzQVnc9Tmh546
ifHrJMH24fdwapArjaFawWc5YheRm9EdWbNTbPbYZrADRv3WwrmwDFIPV5HDuD1EDQJiTLNg5Stb
ko8Sw0fYlOzQCYVIu0poz2Ea2nNeYxY7knHdymwxTIded6q9a7YsiewOKQtOkPXfAOfOi84hajJj
kU4o5SRBTw4hP4uzQGdAKe2MIVkJm6F/pfTJNbofw+Cu+4E71Rn7peWKJ12Yw2pswkc15o9eLbe0
GHdJTYYyo4bM/H3ZusehVxFmlanfaKj/AidE2HsXH3zBUPlvEyfmtkjPZcA3hPkcdClxLnmvbATx
Mikqmg1acTByuRwsr7sdm4JKeKgx9rAFcj1vaV0lq9x0rF313HLGcTJNRxryvFWSdZhXsSWvM89g
NaLTguzbWoRE+q9Ri9hvTozCEoW3NmcDPQMdG37bg22QIx6HIFoP2q3GGXMxGT6kaugZnDQYYmAq
LnYoHuXCfjc4ni0IpVvHtj04gtGLWWS9Vi7D2lRJNBuXAurMgvlkxWYUROE5OfjrKGMl9MNkDyQl
WphO85Y1zZOd2nN/r682nehevaJ5tUOrYXwJEE3RMfJDe+9Mq8UZhmBmL8sRXTAaTVbwjtR3QW9y
k3UthhCpnI0n8FLDjcY4+WFSOCzyRKbHeS0+DmlAiVk8BPPhvCGIXpr+dAuENTn1urYzx1Y/tphY
Px+KwTxiOMJWkZqMP07fvZpsJ6fHY2b1auERpF93Qebs4sm6Jevx1ReWs0z86lIBCVykemKtA3aA
uBq2XUXfznDuXTmdabcGe9X48cpIJAldZ4yXY5eOZ2qadbbsAnbJrovd1QhQe5VnMTiNwNvkYZou
tIAGYzJ0lJ+VQ4lQ4+mq6ppuZ/3NjfEKlLT3FrXZ7fDtf+vmWrrSilfPLbRjaOcEVV26S7IVS1Nl
DXqNv+pKep7onUujrlvaU6O3bkyNArCezp2DlCs4laq8fg69yV+64iEa5V0dZU/26MAhgZRgx6ba
TOPw1EUEP7tGH1dSpfWy4FhiNFZL+iL4S2RhuqYl1t/gVrhDqkroprr0SW1xRngZaQRM/Iqsfaw9
f534WX3J3OFr3CX21snrYZWX3Td00cFxsk3bhvpaGooegpHj8AnTvU9iaUHMqNwH4XfYT6smCPVt
mub22sp2MTvDOq/x1Qgtjs9BtApHWhujm9yFHQYwXZY43avHuimdiysGdiFONG7VrUl23hsI6JgK
NimCbjw29Ai5z2gJYBpvzOGoPJ9rk7uC2H+I0yDE8mhIzsvFYzxU6K2JBXILvdC1h3jhWYN/SXBR
UsJVhHDj5K/WnOptHkXTvlPdxmrkyS3Ch6oYwlVZGI9Bs8ma/k6LbhDLSwrV8t6Nk6eovgX9lN4W
Le8pV8laM7L4lfm4fznSprpOSWIwh3mZBX6FKTAp17nH2sLWDY1F5cNCjv2LNtbTRqUJ7wGxJxQe
IDxhJtYhI4I3wWh9qOChCc8w6/+SplphSi3JUTiKvl71NMHfme9StuAI5BbF4IZqu9l7tfNKJJsd
BWvozLVvjb46RPq2ibSaJKjR4jTK3sXUUVmPbnsuTCg3mH0Wvg0Iw5vaO84pYWlNeAr4MZlB+eep
7GNKSHBHoXMyu/wV9AUGVF/DJcg3TzRD3VbugEGRmut94xl6lLnxRjUtG5nvq9R708TEDRrTu8zo
nXsPXZ+Zh14gfYtlqcZxNwSBtbRK1ku3vfc8b9pWKpvRWGW5YUcgnfRXaK2nyiCIrfE3AfUw163E
7tWRte8D6GLtPjmMhXUbFsmzLVS5i93sLWH2/EIT5D1jP2zXduuzYHVHveX0QHv+axi0O9zw2Sqf
kF09pLgxLUm6st6t8ziQWEbi71PlYwLtSe6aLfcDimh1Tw7UX3Km3U1DNj6l+UD+Th8+rFAzzrEj
u43mOT4yTS6pdzjCDVHvrlQ8GTsjdt8HtDlKEzqquseo7jEk6mtW+iU5eHln33UDiIMEF1DU0oFs
B8hexiHoOV3pWt2ufPtLOLTfavGWI/12Yb8aUtr8bKLbvnC/NG5BuOKpN5zxMMBjSlP3MrAxLsJa
Ylx4jtoeedvYDYhvBvuXPc08NfGeQDFppjJZ1ohcjhDbdCBjB3fsFjzNGSl0wVxxTAcxR+WJ7sCY
4kqE0VXREMIM+XXIHoza9G7xHs4NX6weRSZWYair46xOI2IHl8J0jp6SH1yP5WOQN81WCc5ekZjO
yKo5fKzAVu+Vip+jaln1E7PAMpHs+ihZJ/w1hBrabFf0jY1ByKzorNI71CvOlLy0zxzeDKLW1aIs
8QHLGmNcLKldUJdvG5OskCnEARDStG8HFxQucT+nANTQ8YPsbdnqj9OQ3LMGlyR1rIAZ0b5+RGb8
GDCMMpZY24Ib5I1irQ0menV9zajqSEB9cjP/1Eq8wKk3b+hTt+1w45fUskabF/TVocV5fnCQnXbi
8Ls1LXNhYLPegZFSyyL0+5Wr7GYbjDwditp9I6lhEldfp+awrj3TfiIL4GGihAZN0rrlHzzu2tkM
emOSntv4IARdd28WltiA/oo2ZTXto6F2yLEsaDV9rWtOwQ561qLyBGOqcvaW1Oai6MxNKYn7VfWi
VaOzrBVRCJXUCWTAaNzZFqNn0YFG2jW8nVqZvGDZ3HJ80RZhhK9VujWludbnSEnBSndpBLqi2eoa
PUZtLO6gI56TgFqiTZ70kefdTQ9l1G3ltNGI0S1FOjyZY57MzAKi/ABu+oCOQmdxJWLeJZDTvuDi
n53L5VuI9EH205Z7ZZUPpfYIm+FVk94zaAiSIIp1MI8fYNkZLKk+PRMAlCjvITyAiZkBWXknPe09
E1oNUca5MUUKEy2CbpaVcbMk2UaYvXTY90uxrYvwveO10uwaF3RyC1hsbZTBjdNkOHS96c3eF71z
KZKqJy3FzezkPk0tS257kdRLzXSiJf3ZbUkhtbSb7r31m4m9tydSI/J82YvgyY/Htx6TMdcoX2k4
itWa89H8VaWc7QfhvqKDfiElnQpq/2yy3vAIrx2XFkTFbrvL4hvN51XBnLfQw/K75UJ9UXnxSJj2
GTWI1gUtWy7KYclhZuvVo+Tc5vDOFdglrvFQmyZUFrlyf02Msg1pdMPaIdjFkf1c0yqgDehF8S7o
rYPR2PXRr7z08Ikk0tiDGRETr1PSwiQzRhS460OFGuESa9uxJXA670frWKpWe6Z9fmaVj+6wxXEy
wDGOl0QnLhxiGJ8pCyJwmTFDDoGprvJBqYjtYohvhBKKTaPX1x38Pi40+qc5TLOdD0l433RMJzdn
v8b1U4kgRF8k1h58yH6tqRGZqLX0bOT6cKxTGW9sZfqs2VxKFX7vPYoktx6u8lQU8i2fRLsKTaM7
owH728gjljeZ9f3UsJZbWUELyfHMlSIRTufFxm8JJnEWmTZZ1Y53Qx1+xVYX3rZRUy3dLLVPg6ej
2DtLDdbsgWEw3eVTOpZFdONRQx1DwbYSTf341prNTS2yTWy7xn0gSZvM61Z5FasbxW+MixAvTzWS
bJzlZz/snsEyYfOegosIiKmwHhVr1jJ4MH65CDO1qfHxlUk3vuWykCsRRujwYQTyY0r5VMQf9PbS
x2ttmhe1CcQqYNh7qbqdPmbRykoniSGQtpGVfjM95ADdR+Zzs3PZOmo/v0hc3dX+CkgKDkaUxotx
jpdnXrli/yNtP3+k5dPJHmqavWn4hcRqf0BywjAcTxfP8cY3D4PXyuo/lJWqE0i9bB+0Q7ovBx9W
oi1JOtZ0qswST+sEMBIPgFG3+0/oCvWsvrIEYpARuOGlnANYXcTJdtK8/H7suCkqjGjviU49KCNn
vJ38Qzcr7TTLVRe1Z8PRUPlmu2lrcCnbBebXz5+tcZqkl3gKDfOt7Ubr1tU76+AFjBYoMp7AD9i3
v3G8P+J3zZ+Zz58kNSWVUpbUTcP+dWxaCTi8N4X7l+FKVsjROuSBgWybqWMfSWvfTcmXCFhXYQbi
McKys1bYqYCL+JQln66bq9soJQtP9HA4RQ7ymV2LaF+WeXDHnb4YIaWsHO+OvEMP0zID1dmq9A/T
icwZQP4zEs5yXFNYyjUs3XZAzP0EsXasjs05n/DKlRZAgkrfmml5HzTaugBZt6aFVe5nu76e+49O
2fozBuxjUJTNI8xUsmgBh0wMD5BcWcc7inwIBWxrlnnRGO47BL72B9y2/TPMm9fesqVQusNEZLwG
9q+j4kFrU+iVYca889l6K1OZbuMyzbZ1Qj8/JgL0pWrMvTNqgkR57O+zyYjPeV/TJ50Kk4wt7Zpt
bhUDlsnEO/g2/Y5MGQ+1HR2ggI6vWP5wQzrm0Z3d19eHgmFvlueXq9TxvANbX3dDaoCuqOHQCrLp
CcCWqFbhNFkrx44fAkiMa1daUIhnJ4qM0F50F9RQI/VTPT9cP7Ia8SaAXMDekTSdQIedaUW3y7rJ
h+3oAbfKKJwn+tO3KKqkIqBSb3014V+QtvOagTFdaFpwKW2tepnXoKAu8oem1o5eEuLXtCJCRXri
0qmo5U0c9MNuGKhliwI/GB5b7kTzma62dsSwE913ltnc5pRBsRDVH+6Z68jtny41x3YEF5sU/EeC
O/z5UqNiDOh6aTBF2OLDvNw3xeQ/jI1VncNivBC0WJiBZqVbU2PMvag44hQ6ItsVIAcmQj34jkc/
W9bkTqZi28/UJsYy4AVCEtxfP22tgnRgMcMc9Oa+bJN4rwUawRj6ofdlaMTLyDadrXQqtgZp9OvO
pe9b1sTryiF4qKvpwRrt+FyFCmfrxPl1tmhCvS72wkXEC91MnSyAnTQD/ct1uR7toVtZk5EcJQic
BUpleFRS+uvRc+n4OnV6xJSxixPdfnYg5+0qJ+GyTTtyQUGi0dVNYCDBOOmCz89VKU5R2aIIEHt7
qKyw3E2d8zKk7t3Vh3p9wF58B34N14707LWXUmp6Y9A+5Rped2Hpw1NTGbdeKTi2DymuDWnSkxm9
mIB0htgRk6Y4+dGkVkGmijfUnFWRueqbM7v0YEdHS6sjhtZZkMNzkumEJhL3PIXZV0rqePf313Lf
+sPYLuv/WZDcmYSpXMehlFZwK36+SrTA4kBkAKkhm+puajzWEBmteqMpurwdsx13zYRpx7cZYuj0
tXt2Rdw+iJHFaOQKEwssbiAau4L0rYPhz55HLmjiqWvD5q7VxuAyqVebaOR9GdGU872Q6qvi2BMZ
d3rdpIBztOSj6JMPt5jOODO1o2o5yg4Vikgx9dq+iES9LgI81lcYy1Tj5OwNsY3CLln3fjJeHKJE
YeXkD9eHvG1BhuB+ejQLapZxGGA307ldwj3GwTmvBYOo8E1NUbrvlfEXNOP6i5YHOLTz5sUH8AeD
IVU0EPXkGSzkuITkKbe/39LkPO3ip9vTZfl3dSVcly2N1/7nF16IsVUkq5KF7bikTayiiMES5enO
Fms97d8iPZ5g6QX6Mspy6+QVHgiNrH6vZFzdVDqOrgiDHQauHNkGrwU9Tts/18q+9eNouI8iI2at
5lwrK8KeMzWQxdVmkNfw5Wq+vj54LU310PC/OiNzVwjAueYTJKANAry+1Ot2WHrQIWlkpBVuJMxm
veynk8EplzqYfkyQ3/hC/9MwQkP/9cUBU6rQFxyF60jCHp/3pB9mPdSQ6QqvjGFk2EGw1UZf3wGi
odwOit2VOOWQF7Q4ctPqs5cq08UT720ds+d81ieFUS49eu8PqQh7LAqqOk7tAKTf7l+U5SOugIAy
jldCYNtYf3GAghSd1gczNeonLdObw0BICdKZv49qb1wbcS6ASfTpJsfKSPc4fCX5FEB6MtsVLcb0
bPYO/XOZp+ew9ehzTvTD3dEN9nWQ+TTBnXStUZ88c+5wVxCHVoMe9+cuEQ1nYte6Q3fETcMryipq
npySWdn4/6nrOm9aKfyjqyuhLFHQKYkKYNvOwBLFhUHnszP05VwkCPBdl3Ai2B0nZb8x5k+vX3PQ
fXZaGYJ4JHbhlxEsWGVN67ZxF1hh5Vf4umtOqyDqB0OtUZ58HAuDMR5LSyNp5wT9YYw4FqrGko+V
qG7Cooai2dpveFE+Mi8q7nSNUw2TYBfhFVKqEYBHzaYNbk23JCnjeyZlRvd4H78DZwyP18985sH8
4c4yxLyz/XhrcdGwkCnKLFPp0tR/mdMCC3RK3KCMFyQY5faKN2WQnXfEszkt+bsdFCW7P+aqRdaQ
eZO9x5385ufBW6dUdYfc40FiaCCcpZO7Eg1eSTaOYVtVenscms4+TMA3dwWYeMdo5F1vNfEir0r/
FJQiRYGZ3dStk6Oqfbl+xWaVP6oUGtX10zGMqouWe/pXN26hskfFppaMMQsHwzg4XIlbMap6rl3Q
YQxC1Y5luSAamn0bBNm3urfuZWHfsGNPxytJqNNt9rXIhcJY9tPO9TrQvRokxjgP8Eq0B0So4mso
aXQFdNGeSULni1CfLuQsvJPs3MfPHIyGZ/HzousNLHQMudCA8GXxuOppcR/0rMwedMv4GrR28HWC
2hOOjIz2q/EVqSZbi9qwdmh8q6S2UV4DvTfXCf+wDNpGR4IfASwOdQTepSSwmkA1QxbUmPd33aHD
HDdnaRvlxcUpOsfyehxhy7EEt3K98q/LP1MV6iMHphnbMtyiU9TLKWnl5vppN2OHMWrcQb0/XZ2+
Yrb76qscRuBZZIXLKyiJqYVucwHNOq6ItObPriJiPZM6SRJzrrdqbX09dtaltRwTbQR7lay6aOAV
NTV8B2zzLxFN7RW+RG8LLZOls430eov+Ni2nup++JMlwsUQvP2BuLQ32uD9U5YacL+KfL3JpszdL
3bWpVS31S3k3+YOR2qXBKSCKY1iDZbKKuKWeB0CeC88e/e9Aawg4t7a/sEFFoqXXZLXN8s60jMtg
GtFTO14aIH6XQmdC+xQAIUGkpfXsW2Ib5/g0GtgLwKCBkCDoYo5U0FlRLKZgbSe6eWyiaFlOOvFA
2+6gyIQhlSZiRWTW6rZTdvtU5Pminol8ieGqc9Nz2QncQVH2WCDN3tuD8XlHNMHQ3H6eFipXg/zf
k5jWhTy0pQgeLAPrJ3j2g9E3XbOwwig9ZV/sJgjO14crh1M1VEncUjpdM7IMursIsrZ4Gempb1Kb
a0jafvESN9aj5RIHCyS8vg5jxkILLUZ29AjO15AQf1exUgy4Xl+d8teH3lc2JRBzAa6f+sYQY5XH
eqfg1zH8N0lWeincc41lFZeOEx/oQjBCZQ4TuEmNs6rq4PAoNNcZA2w35MzHrLNvtHBELwIfhh57
99meMMbunGrvg1TjTumxg6Pf9C5VatnLxCkDCBj4IXLDSLYOiEo4B9EMPMV0amcPYdvr4JdEvu2p
tqllETTqWfJmQa4OFOvyHkjJCmOa+WQK27+pLAxwcfWZ/MQ69+oMQ3JkZoux1kf9SwhK7ob5qDVo
awPqada77c5hYv2KBcm6w0+NtqfKbesx12Rr0rzvcLjjsbvBEK79YSzWdbTcP1e8beqWiSZpyXlp
1yXAmp+LgqA3xlHGzOkAH7VJTLWzY1wH+XQfsOcUoFp3Bb1huptEZAdnb8g82jX+rRCon17wHOCc
juCpjUZ2tPtWPHpJduP6zvpzqzTwWxk1dIaBiCmYAvB4BTVnSw93bzXZ5vflnzvX1T89Ge5aS7E/
CddSvFgMNfqxwplQVWkj1dHCDTUso3hPXhicxcyfOQZiFiyX/gwDC0U5Qapot7IvCbTMhya9KDE1
1v3BQPIlYcAJ209dPAlXqCE53XA/AbfFYji+dDbshCQgdC2s76QVUJ+j8u3zO62u0RD4tAKQYrtJ
DK+CQFKakA27aX1NG4wDd07LVhLOdqcwNE6iTLCEXWONNm7HY6WMrdLd6FSHEHiZq6IxfBaGpI/a
+UhHxV43QyxPzvCQjIg5UcaVozXqgThLfzauUO0y+SC1SZ6rT3MwAyUJDG51SodxOuCiyW+0ftsF
DXDbHHaF4a9q043PY403gPNms856Za4D5pKwLn8PmJL0jAWq22mu2k+gv5dDVIgXFxTdEjd3dujT
bHmtT6InX3n9bmDqB7c7eccy0b+BXXOPhIdCKKfx7TUox6hRfxFVvtpdPy3gp/3hwnZ+7m7ZZKSE
MBzHQCAW+KDEXA3/UO2qwIKNbzXf85mNOU5zAt68vjaFmEnTLC+LQve124gjFiY782wTs76X2IyX
UcdQ0itFWxvp4s7UtcwesIG3BDUGoXnMZyTdIAJg2n3bbEv6gZsoo5QgpOAtk6jq8MTLcQGzo7sd
29mkiiplUFztKffA63itOOQxnsLrJYF57J8YXpUl/rYbyS2Yjiy+zEY9pk2CQ9T7NTfYdDDdlI42
X4TkD9BVty2MEqZZziGkE2bqjKO+WGXFUG+TIa3vogmYMgNS4BxfA9NWcbGQluGXlkChwx7QTsSU
1D6580amPnlCX1x7NXj1x1Nopo896ZeD1uVonvNHfm/JldW2+f3ksOVkJ9OqHfBOPuQXfzo23rR0
QlgfifER1KqlrItoxuPycj1m3FSPv7/nr8N0f7zneZ8dnaLUBqxsKMf5pS4FtWYnKk++D+ZzL+zu
8yTD4btYsad2OwYAVpd04mDRxsGzbQY7kI/jm9HBVWii289Log/JlkRNR+040paSFq9DJ8ovpUeb
IE0qMjKjXXzBGglb/q5K7eQd/823yXLiBy3p4kMxKLGGkbH0WXG/+n4/LGPByYiTHXPTs5U2Cf98
fWDaTnAGOv77V4ED2C9LH60t0PiGwFhswMyzf+mB0vILORrTv+yrFNecQeUYdeb0rhJo7J7/lmX6
tEmj5GWseG8Ig8mNbZKAhRPNYKk2yGEXULroAldYiBb+XmZbUHxn4dTVFxWwOyWJBEoaFK9FwIY8
puF4e31wcIIeZMAo9Ikp7mlOKJAP9Jr6u7H81/mT6f9+lWqvJjL90mdVjK8GzBXpyXJ5LUjCuT6x
pPaIOJffgCpJUegmTFv0CzeT72+5oxwkPDjIGXZK3D7AtIKoxbEIVTh/H1MMJmQgq7NvuQs5yzhN
F762g4oJfhTf+jJrL7bQ7hHr41M2eK/dxFiQhPf3LEOt3SYNOzuh0Xpx7U6FKVOw6lh8F+YE5MQi
uI2bkl58lO+I38qX0hOQ8iwSS1VVQbn3WvXUBRLwXwQVnYTpzrReaDh8r+YYXCGagj0kI1kdVjCV
cBceGJV9Jfy7xfLaJ+saIbfX216OjblL5pYdwv/nNyny4Ae/nUNhUXbbjH/jkRkvgXEJbufOGDCP
DL3319CkuzohkVpV4DZIRddHMT9wOq+PJHBUr8dHWq/m7vOEYnq5vU0za3wKrXTlRd3mM2/rV3F/
f810ToO6uIO48cI4O3eV752ZIkIfMkGk/vwZ8WBf9DSqYOK/FHjdX/DLnLELahsMpsUaikbwFeJF
4dY0mccSR5SfUYC1jyb92qc0CIjWt86ukGSVXZF1t0VujUDcEnkoLKvdm7JHZ+H8kutTss3awF9q
lf2Y5WN+J0TSbHL0+V2amw/pmGt3qrExG5XNedaooP/G7kETOsrNIJqb3MaSOE1tswZFKldqhM8K
5SdZNVVr4/0O8wODZSgILduHsUmAV1Oafi6yUn8GT9HvVGcn36wMC/lVGfP0by1wTRiJcbNLy2ln
CjWeGRfs3fg9/E+pfLHNGIp1kIxfmvwu/9awbBFMGJ8l9fFNDdtsh91lm/kj4aPSFS8JLPN1WZfo
mhbEjJFThTG8jKNXQVik/hCdFoEkpANViuojM3k5tAw4iC8kPMd8g7/0qz9FN2Bwm1Ot9GYbk9nd
eK3f72oVNbtu1PH9lPXet+Lh3IewaRojuRcQ/sBz2feVtPvVFdgaqXQ8fNKOpaOzMDj9OfP0ez8K
3b9px6ZKlsRJ80fGFC7buE/Wfu9OzzWdfdrRcA2ZXUbshHjzADMMAOGD3snm7roI/rdGOj3+l2M9
f5rn9K9Tn/4/nOVkGL+d/rnPvofvP47+vH7/5yQn1/6P1A3KH2nYvC00/P73/+qvsz8t5z8kdpjx
xDlXCD6kfZ3l19mfQv1H6YaLiqakcFkj+ae/BzlZ/7EtnS86zC+QhuW65n9rkNNP2xUJdkbWWkI6
v1Torhl2oHIHSlgFq5WbcBxfAtMabn6/H/68G/7z4385v0e2Fo/9kNnrqqaMOtRwBEAn6lX91lUE
NDCZ9V5Fad7AX/z9b/yvRtvOT+iXfddNp9hpY8ahpFVnRBfziu0MmPNnLESi7OoPWud8HPun2vnn
if3S2K4t3Yp6H4tKMBbwIouQFQNnEBDB3z+Nf3vhfjkG2i5QB1pdFubtQp4tV7Od+0bLjPE04kEZ
tpo9Weg99I3uf/8L/+0J/SKRFI5edHDLrDUOd3ugp9mycsi6DcI/SHY/nwP+ecV+qf+dcOr1phVq
zXDBPHrywkAwJEF3YwbZVKJ0MEfLWiXDw++fj/FzC+mf38ed8+N5o7DTOlb1qDjc+jiyHBQ67EYM
JqOToX1pW2uIVrgfBnP2FGknM9YdkSxhNZrp6fd/wr89418rYTAdXaJ6te4dEm2iyj8CuBWl3hEx
H/w/aFz/8r7ZrCo/Pk16z1bvjA0corG2X/2qwsYo9OQPp7d/eQrzvOIff3riRKFVi4peuQjDv3SG
953qWtrElRTIL9lk4+b3r9W/vV32LytFjteiKAMqR833goU3WM8mNQP9AZfwnMvMi9ZvERislnNY
StSt6Va//83/9gLOT/2Hc2nFOJOiMEtOb7k2TevKqCJ/VTCh2f8f/oJflgpz8BEfk4gBTTp+aeKy
MbLDgBXG+x/+gvmZ/fAMzGjUsrwutC3Fl23dNrnzfzg7sx43fTaKfyIksM12m4QwmX1pO9O5QZ0u
7GAbjIFP/55U70Xq/xCk3FUj1Q62H6/n+Z0ZeQUWg1bnfBMtTEZHB+zTCrrAVrYeXQQQFGPIvoKt
AOxpjs6qdQEsL3zXMuyBZ7pS3VKPGDNFiIM49rFTEreQsdR7ZEsiTWTMkT4Vn/+ehTXCN6YGylpQ
GLjlx30P0dUVTNMaO5qRJTFGPO8hZ7isGiP+8RqDEwnwBTEn5fyllHgmFhykjg4y0IeLqjjuKU57
Rpdj4GjbDSFvAMCbQaJYHvUlWCxKN0D+5flaFjrEvMbLkKpTBj6yy2TFpoMFkBEI7Q4SAy8r3gz9
BGkBaCGw6nyBhF+7GNl3D897KwvPQm97RoCrwW/hW+khcx0q9C9jqXHiQQ4UuIeO4he2kBHjKkfm
NiiiEIF0Q5lHuAfEJWFn46i10kZLH2HEeAl4EbTnxy4QkgI8neEpJoLVj+qvgRBvxIVtZUS6TyY8
b0FQEydTPd8RONbewziP3k2DW122JfSM6AYvEqo6lSL4mFMryOQ9zZ8kKCrlDa6BQ/u6tzJc6kwp
bnMv26z9lYecTJD+hCazbddHRhC6Kc7cCUjPZsQd4EqkLyyTnhHpYz4JryfSjx2c93xYBSo4k/NQ
JXgYqgkSsQvFZL5S2cJs7BoxP6VFCukExppbD9zfA8Bh6dsKTjnDrk2hTIFGfPDtWzzaOuP38xF6
LPqT3a5rbgOQk+C3s05inEIy575N2dz97Aj0C0gZlK33VBZAW2Keq3C4tQvCydvEQuo+na9+Yf4x
XwFhJIHtb2klMSzi8OLKKtyTez7fnS99aevhGhOEO/RwYyEijCmS4vGsBjRTH8F/pwIFrZtU+sot
qGSvGK5X3fsRJ7jmjvhBULwFEGa4KwG+9I3GDBI0hctbnbOY+0kHo9Y5/A0ItBYrE9TCCHWN+aOS
1HOmsfCPzCUdp5MuIjxINwDvt3M8Aj6/cm5Z+gxjAoHFPEiORQo9oT0X7xB6Wo/JUKUr09NS6cbc
AS10U1iWH8ZupUFYUU5Qz0d68bT2WrEUW8bOAKnOsEUZZQC4lE7IgYH4Qb4JTpFY1sDdpEYSp8fT
n7yeO7LSMwszu2vMHVTD3bsEuTX2kE6vNjPU36D8lqn4DcWx5ivDa6EWZkwaM5uRyuvhcAD79jLy
egDQGp6SXebwC7dtzJgkvCS0m0KMM6x3wXonuTcA+u36+/NRutD1ptDTc2wIPbFAxPBVBo++B5Ij
mWAadVnpxhSAU1QbODlCgXTIIQfp7xWEY7nSw0s//dgnJ8uP44HrP1bpHOe+NT/poSF0N6QWhLKX
/fhjvSfl48q95+Bkz7GFnJeDhSeDPc4D7MKmMSKa8sGFHTRK7xMCm9Aaq9lkQ4h3/rcvTb5/FYQn
Pz4AeQnpqOhXsER3VKsrmGne1XX6xsLyBXiI2Cq9vc/HLcwhDufrXAhyZgR5YVvS1kmHzubFdxuK
cjwk4qmiYlzAfzAFhr6vVqpaCjsjuJvEzebZweOuttzfON6Ww571JW/iXvveShMuDK+/D3InLUgH
f2iQGqtjigB/RiomMs8Y+BPnG+sYvZ8s/dSIatCiKNSQno4dJkSEAHxHLu+t5uAbUpa8de2RzpUU
K4NtoWv+it5OvsXp6yoJ4GcTw5nSgtqMujBSJVclV3gHaSXoO2O18mFLzWaEPFZ86JYdZKshHS5x
ttIl4GVkIx7WzjfcQtfT499PPgX5yV1pwXgGKVsECFPPA8K1bqsbPHY1V+erWPqE499PqsDFrQXc
LtT4Eq8I3UviIDHhloOd9ft8+UufYIR+CVSLSAdkIY4pyOvVNH8BpjHcVAkeD87XsPQF5N8vAESv
xJ10AjxfhcRT2uH5SoR43zlf+sKm53h5fto+FCYTJCmCIeKN9T0F33IzwJoGzG+Ad5Bjeb6SpU8w
QhxAWmlZnff/T2AEPm9I1lr7hIXSibFuU+SbqSBzhijUUP1AVQAA3MUN9FeMdDKASnvgSdWhdNjO
I3mQT48p9+5VAEqhBwHbSjcsfcMx2E9qyQCIaG1i4w4H6MiWNkGUMDBuL2r+v0lVJ4XDJbYK8hSF
Bx20xzPLJjx1edn1+dIX5iNiBPEIrH4CbAJ+OpFXLJQvYw/qDF4O9wNnr50PL6zLKjq23cln1Bkn
TUttBaKrG+vOvi9K8eiOxUdG6ZWX1yu3xUvLLTFCuptlz9tMqyjNnT1NxtugDK+sSmy90rpKpQ14
Bnuqc3cnEnbhp5F/P81OXEmnzOqjETaIrC7iANhnyHnyH6x0XvxwvGyH+Dcr7aQJRReOBTbpKio8
cPi9AgZUShJ/5SsW5kJihLlPCyvF03MftTAG2qcWUCkAAftAyKbVymBbiBPHiPVRMdIwPwTWwpEt
UrDg21Jt5zHz/d1Fg8wx1nIigERTPB1it5z4cyhdb8+RenYcz87GlhCv1lNQx+crW/oaI+odqHBl
O9bw7ki66josOuDTymKKzpe+0B1miqGSCSjOk6viPqTvnTUe1dLwnALP67LyzcDvJjBdJquP88y6
x6z7HTn8TyWvV240FlYm59hoJ2M1zPPadxpk/ePpE9AhndoQqGTPQ5BehyW8SC/7CCPYmxI0cJBC
VIzMszshwRXEZdRD742vl5VvRDZesjXvsEePiAT2qEteIKB9JW59c774pcnKMdbvINephS3CFAMZ
bcfQb8ltmZRI7UWOQ5S2BWhqUNBtmexhVJHP6Y4dcx3OV77UQ0a8D6mrshIlxwAqwDFlqhpYfoRA
jx/VT3AvUSsnhIV6bCPolaiIXSUttK958VDWsGJErkdMOfGA3Qv/XPQxthH4SQDQ+pBLFesB6EtH
zgCDIN/NJ/wRBq2XrcS2EfBhA/E9t+o+hjH9b0+BU40Jx388/wUL8W4fm+8kYEhPetnLHLPJoO+d
Ln0Ax+aGq/H5suKNcJ9ZGxZJVqrYliCNkLaNEt2+VyK48Ocb8c40g+cDcgrjwNKPJQygdXHUNLGV
lWNpEBmB3uoEti007bH0WU+DDYoN3CFw0mwhm7VpsxISx4785Cj4N5/tpA8ch3MfuCwLu8XhpgcK
GsKpr4nv7FIh7hURK3uUpa42ot7KcOSA45iKwT2K5mSOCNS8Cdzjznf1wrpk5k0hBQnZG3jkgOn8
cCU1uWHuSi98/sOR8vjvGOUT0sZajsMrHMMOvGuvamwXZqZWpsPPfziEP/8Wn1f9mCmFH05ayOPx
hBz+vqRFaGgEbhUWsOQr0a9OG/wgiQBHx7/ohIosgH9/sxJDOU7IHIunrnC+zBBRwpwHIPfzP/zz
AUnDY0ecDMgAQitkr4Z97CQPADbFbV/dBGC6+7b9RABpu6wWI3ZT0qdAG9tWhPn4aXbgRGd7P8CT
BPnGhmejVV00MOnfZIqTr8GoF1DnY0/gzhAp47VPbNng65XZ2VlqLGI0FsC9IAsN8A7ZB/F4yN4Y
qN3ZJn0HK2N6GCKg2gBDfZJfE7CRVha3pYgwQhnJtIKJbAJhRaR3vZ2/u2lXbVor+TjfNUvlG4u0
xjviNDUJPFuQMpvjjWOXWMUzDAemlb5fqCAwQloqZeN5FRUElfsY8OYDso27wAsvWhbof9R3SH+y
BZA+EYCwjyMpP5AQf9f57krxCzNGYAS2o3Of0tHp41BTdu+BLniFxBtvJfo+X3SoqbTLOgY0Lsg+
EYVyd1Mr9eHD9TNsrK8OoDYXdsCxY06CYgRdTpchJhDo+HW+RarY1IOnI4FtAn6hW9vtLfWzEeNc
1zBngUVfnDL+w9LDK5L43uykWtnuLxVvrM+wobKlR9FUyFvCq8hxSbYqbMepmvuV3liqwghvmQ0+
bv9HnChIdgtP6/ci13dJE3w9H2lLQ8mIZDit2Qww5y6eBL2TBbhKOQvWkpqXfrsRxiqV0LeqAYct
FxRLWx4CL4gq5OBf9NtNiZx0YR0Kg5cuJsQlME+m7+EItuT5whd+u6mQA0a8wMVTD5LwNNxkFdKI
dPsghnolhBeCzJTFIcuogGLYknGpk+cs8K6rwv7S4udvRSLm6Pw3LFVirNKtq5sQ5m8yFmEOAnUI
P6kg/e619S8LFozn6zgKpj/ZPVITBaE46coMSMoYsIm47iD+dR0A11nt/qLauQUpLdw1aXbA40y5
1WAg7HKbvzCrF3GdgJ59/mcsdZcR6KBDY8ZlCt2VkYeud5+BvPnShfTbZcUbgd5rpFVwDyneiQVf
HeLeARtzsOu167uFNdw3gnxIAmTCVkzGuj9CDka6HZLuKaVSITktBxdDrswmC+FuKuRy+Mt2ciy7
OIS5ccmm+zq4cJfsG8GuLUkq6FZknNWDq8BM94o7AW7SRgMyMV3WzaYuzi2bsSlbFw019Y8WJtkq
Y3BEKr+c7+aF5jEFcSOEsJWHuwfMKEN3VU820E6wRV9p/IUxanLAUhhXYC9DZFwx51UXxTPU+xGz
+MoYXfrxRrRno+CltDMk8pMcWGtStiHgHHhCLld+/7Gg/54TgQH7d81mWZoG8HGX8TxaT3lNvlSC
P45NG4+NWpmxlpro+G0n24IqdwVuBFBFlwx3AjytVo1Xfb72sLZUvBHGVTAltRgmGUvq/7SHo/t0
QPonJ9X5ypq0VIMRycSH+9KQY4AqDZ6dqODtKpB9B83/yslrqQJjwa7HxOrHLsMnMNBbka/5kGT2
QybDX+dDYKl8I4x7yZRiIXoAE+rNMJGbMmviIxzxfPELY8gUuYVAHh3dimTclPk3qM2fwVV88Yb0
gYu1d4mlKozzNB75pY099xEdWmzdssKxXQCtVd9qGUTnv2KhkUzhGq5d+8TTlgBnOXj14Bk14ekf
LLm3y4o3IjkZGZzd4asQe2grpKmlepO68HFSoJldVsPxw07irKeFsIo2FHEZjl/HcX6SpATwKvx6
vvhjuH4yU5iqNBvGSFPj2iIOgsoDWbcQiLSxrV/OF+8co+mz8o04Lgo4D8B4HD9f8K+zXz/KQNzl
VvdBhaUju/W+5j5R20ZQFxR/H8C2sIdxiygu/D4jyofC9ZI6oCKeQ3geHWl5g4YB0vmvW2o8I8KV
1cCTbWzFEd2XwZDeB6uD/4bfablyn7VUgRHibGrtEK/mIp541/PYcQRMpmDAIS57xKHU6B7oRyYE
Q8Xjyiveh7F5CJ30OvHzy8LDJA4MuDAbKwJOiKuSuAura78N4zkIV6aoheYxJXVTqVQAwDksBF14
yu+QcAvXPRX6Wq508MIEZQrqnBqAEB1aHBxa/Qv3rrejBwy+cIp7W9p8f34ULUxRpq7O90GOswc4
CNNSfnXzyd3YHtx8wVy88AjPjFmqr6A8BdcW13Lz3Pwe5hGuuzMpf5Sg3azpSJa+4vj3k3lqzKUn
9YimarOi3YD+uIMl2fNYOReJhSg7joGT8kHo0LXlKx7LJuBXU2d3e1212cpavTSSjDiA/wadeKWP
He3Or3YLg3hkg/M1bcFS8cYsRLFGuPBT5HEIGO/RWytATrKbtN7aGXhpoBozEd52y7bhA48DvykQ
aX0sZfC1bZofbsou3BX/RUWddIFf1gQie4lhxPqXHNSYrJ9f4aQSn4+DhUYyVXRpMoHcXaUi9pvw
vWk1mE1g9KxE8lLhxlZD1JMfWKrmyHmw5LvlOeSgYMF42fAxRXO877MCrgewkwb/EffR9k5Wnhdd
1i5G9MrJgmIEQA/4gfQ93ErdQ9msSvCO16ifrM+mRk7kI8SlAXwoimLKra+pPzsCRlwtMPXPnq2o
vLGyxLO3KvEBboafp88PIiQe3zpMucFBCVICv8rCRE8xspSo3mk9FfLHGHh1sQOjFzRWuEU1xaEG
dAOp+iPS+wDLKzL3kXYl3o1DSrzh3e7LMn8JE2Bqr4Dx9IMdjDDsaa/H0Mkjz6Vd8330GUsee+ZZ
xYeNJH31q2r8DPeQZS/qew8XHECa54U/3fQUmPhIczlOOxh/hO5zCJeGCYLlRMi904CKeYVL5Dm9
0uEAxjDIXZ590OALhofWp2HyrMYxc25skdgwKIRzTNBc2J3HEXoSRfXI4DmtsCZaeLnftLrBZerU
bs+PlYVZ2NTbuQOEPk5d8JiA8bNJrLDcjGPxCxnsK9PwUgXGjkTacPsp8Q6Jq5Wi2LSYBKi23r1i
DWKzUL6ptiuQAT00vo3xaNshlMdWtUc6YH7VUhA8zrfRwlRgSu4yL7dVA0JP7OOZ5zCDEYPTn2TP
50tfuCAixo2/rNNhGOBIHgejLLYQ7hY32PLOkRglOUw0F7fKsS96p0WY/DuURJP3SAoK0VjI2oYN
nIAzIbwXAJhe+Zil3jj+/WSs2rkETCHgbSx74abAjLrtgUAc/B33I+WFOwdiBITT5M5sUYxZL61d
uN5bOf/NVTb+8i180u58tyx1urHA97XQiZX16BZW/YF2+tq14M1wvuyFxZcYqztXsJEVkw9WSdl6
Xxpeq7dyttpfNZyGvk8tbf+cr2dpaBmL/OCKmQ4Kr6uVCGGjStPcx+uh5ZFb2A8DND/kljttRsTL
j/MVLjWaEeyaN5VjjykW/KB9V63ScZ6D4XNR4abWjvvgcs4pljU6Ha0alONh5dT2ZZsJU2inbSTj
uzluvJq2qq6zAP7AfdnZ3y777UaQwwYsLZO2xbmmUf511lD7HYfcaSWsF5rdVNb5I4A5dYfNXJlU
1UE1QYH39H5NgrgwWh0jpgmtVJgfj3xBHVyzit9jG/RO8+mb6uG0dln7HL/sZN5wpDOqEYdjIJUb
+jtDQsHvuVZ1vxJwSw1kBDOgcU0BG0uc+zx/sA6gVzlbG3aR7orOY0H2Rv/eZpz8fiRDJ4lXBU0M
xVZfPubNBM5W4jeE73TXWl/Srr63Ah/mPV6P9eQ68CaYi2SW67YrY2Bh5v2PG4KfY/NeS/wCsF5v
U9uBDXQfFl9YkJH9+U5aqsKYtrqCNS1rnDrGmgXP3vkm8UicqbX71YVOso3ZKh3xyuPJtonDwmKA
GmawmeX8wrOIqSHSpZcHQ0nhQtx2eTwBKPulLdhwlfmquQxkgx3Tv6OYhSMSoBu7xkahAYE2DGCt
Tl7ENH893wGftxA8J/8tX/ImhQlCjhZimb4NetioIBbJ4yWlU1O6KX2K/XuBnb2eBCxlrLrALTSc
IHm1Mn4+//kAuv778z2bzjgQYtlLqAQpt4TdFa7ZRtGvPagvVGAKM2dbSSTzkyYG1jLHRlYXmuGS
EBzplWlqKQKMDvC6GRFGUEGX5m9dD+77rF6R0vPzoh4w5ZhwdJv6UM1NzGXTbceU/gFdb+23LzXO
cXo/maJSAeuPrvTreLAZKLXlNSHdyh5/YYWwj811UnRtWXaqwTiKZw1pNHAccZORJy8DrzElF419
GBv/W0efVTJ1kIgZh25Agc0YgKFPZbOyQHzescTU04Ua3snawepf0AxJxCE8f+ZD1hew3tFHPOaf
SzqYmNo6AJMSYFZThJhnWXwzNmGgt6Vlh+3ufAVL3/Gfnsg7MYQ5vFMq9Vy1zg6A8+fUSaLzxf+d
C/57+gfN/t9eAB6lD2yYKSKbu9sFVnjlADMoWB3ZoF+Kdty3LrubaPLHbgWIu2s3GkufZazfTREE
VgktZdTNgDTSsk/3sE3hL03mrgGQl6owFrcqbxwFO9wK5tEJ3ztdXsUcxu9xn7vBhZ1jLHB8tmo7
qZsqhi3Uz1ZUN8SC2ndK5pXL/6VPMOZXNYHtpCb8cGz6g2yLTHT+nvuufIDrQDtcNAUSU14HNFIC
42FZxbP0P1z46rRZ9sKLaWUndRxInwwwU17HBhtP6UgpRWJ0C6K2BGb9i6/6NSXD5yciYsrrctI1
TZYcu4AWCXIPuLiesv6t0LSNqtLyNkkDv+3zwfL5rAiDaSNWSKHGWeJTsLu9K3L48cCtBCl7DshY
AP2sHSaXWuw4Gk4m3xDuRDBlwJYfEHpngjkYtK+bwCPAUp7/joVhZXqeBMDAc2yf8R2ZN+2ckrKH
jhO5nQEiuLDXjfievBx39VpYu9QBuBYOuI59Twh31zI2/l5nfTasjOj2GJzIgUDFsEKWQ418UmHD
8YiB/YhEFQdmwhnsSrsd3t/tMi5kEiCvqgiy9tVxkf0G+2e+rX1mPfvpGOCxCObrIJ/6WWhVb7wl
jt5rrjNAeN1i/EkBEr4ZeNFfT3kGDmwCA9dwDrM829h1zuYvQFpPxZNMsnl6gNkszNQKDhfSHa2t
rLujLZVgggIoO6xsKxY68K+R2skIsZPQTwkXZdSNtPR2EwCiwZ+O8bm/yjVyvlY68e9R+ZNG/isj
O6kHVplJJmnDgKkIfpNKu79AFoHHR5KEz203vFFdfFdc3ntynuIxG9SVaPryuYSUPVJ1Zm/GCbYM
TqWGbUXZE6TpZFOE5Vp220IzBMb0686eIMfs/ihN8B43hGV4q72ivoIra/F6WagYM3BmFXSY4UkO
A2f3W5eAlUvEU2lNl0WiqYrEmX6qYadcxnSGpWhFji6g/Vso1s6QC7OjKYwElahO524scWvTVARp
VJPso3CCJGU318Kar32krgeHLrSKy0QjxBRLOiKEteLglrjchjsvA/Z2n4p673nQFvTIFFtZGhfm
YhPtnR0t9KikZSx4mgOZCvc5vK9d86bZe7pbe/1dGGGmXtKxYVpdSlXGXqXyF0j32UOQpeOPsXDW
TCeWPsSYKaHlSNXggc6T5nj/2CsXTiW6QEJDXs8B2QbD6hPVwp0GMZWLaYZ7pURWZWzXf5LgDTLu
qJ/pH9ie7UbJD6UTRNAo3cNCZOWC7/OnJWIqGK2RO7gyacp4bqyrzMl2YAVt7N7ezqKH+1MdkUrs
x+DS3jKC1adJGcyVH+4A7vH7A/xQ3H0bhJBKeCBZ2ysjb2FM/EfWiLK9HBSZ3dgqfju2OYM9RNs8
VjgBrOwrF3YAprQRtDeRw0cFl36+2+892KaBuG2vXWoslW5cXQ45LnSpcrLYm2iwlzncvIoq/XN+
wlwq3Ngj2R53qsqvkp0zwMYJBvOs9VYafqnoY4ecrEZHomqH7KJkN88MKV04MTgiPv+rl/r0WOVp
0SAd5h0ouLsyJzcy669C8SiLy1Zrz4hw6DxtH0Mm2fFCi2vkTxb7MbeeU7ipXvbrjb1Q4vpg2lIL
diYKMOSg4d2GWrYbVVb2+3wNS1OHSe8DIVgmLjA9cdPI3yQXb8ifvAfy4UmOdJ9Y3sM4ZMMGWUa/
a/h0nq90YWY0gX4pQPPWQODaVsEycD+0yXjtwChu09HUgRGNG1w2S5kyR2uCDx2rZQ4SKb2RlN0l
A0wqKKx9KUU2O7/FuIMxHSwKz3/Xwjg2QX5jYQvV0Tbc4bbD0vvmmFkDFmYw7y4r34jvDFJiATO0
EE/d3m06uPvJFd8vK9qI7ikbR/j1YcdVweIHTdJgKq/c5/OFL6wWrhHfAzI45jZtk13N/W+J9rfW
8BZ073Cc2NGGPA9wz83rNbnMUicYET+DptUNPc9xN5rauz6b1J9ENuGaLnBhQnGNmA8hR2d+6Ya7
gLUz2fROJvZW6/xRsFhcc2hb+gQj7JXXJDB3piFy4ufNWD45sFQ83xMLmk3iGjtrBtdbgOTSLHbg
tTzc1GVR0x++N0IGAoWEvM4mF6pjC6h1oIjn0Q6fdC9bEflIHO5/ZLOWLO6xc5YrbyFLn2qs7KMl
YB5P+uNxUvbpoRyaOt8XfsWty2LS1BE2ed57gZP5OxXOlnsdlA0sqUB5Rxb9+SZd2ImbOkLZlwr2
mlxFCvavsKwfHvOkvi8T+du19V6JtRTThUnTlBJiy+hSTmvUw2ExP0JoUBZpA2s866pm/opwfqkS
YxqAlQnrkh6VDEqXG6t27smcH6bZeQ2d7uf5Bluqw5gNWKZAj1FIVijIvG+a+bFLh6O9729c9nyc
r2JhVJmCwraEcZJNkz4aSFZvAssCcWdk9v6y0o0pIA2m0mYWBawGCcRwK5XpfeXT/tv50hcmGBPZ
BwslTh1P9FFvd80m9xKozvrQ2WYBW0vTWmoeYxLIpXZavJ33UQIqw1eeSxDHYBjtr+y5jk8sn1wu
mFrC2c1gRaMGgKAlBqjqQM+33TuSB1cNZ1dNGrxm/lpy48KnmMJCpKfTmQZuF+WhU+9dG06huH9e
4ycuxLaJ56OaUJjO9l0k2jRyHfeeUUjBw078UQ7y6Yrp1/k+X6rn+PeTXarSAkA7f+qiBJ40uZc+
1n52U3HxwLrp5ZiwtDL9L9VjhLdbKs+iAj2jHedB4okbT8TPlbbKjd8kuylfEy8t9YoR4tbMawGT
JnCwkGu1C5FvuMUkv8aEW4gQeqz1pLVmpMYk+SC7yOfkI6/YE1Acf1qeruwal368Ed5ZndVty5mK
3DDzNxaB4ZQzJ210vqsXZj9TNl/BUhY5YTiewTtIZdEk1QROrKrzej95pJJ7JjlZQ/Ev9bcR6PDw
TZhT4FNgKPET7gJ3uM98G4ib4vYhOPBxLRNj6aOMVZxnid/D1FlFVo3bLuHq+5GPaltmwVUAqd9F
LWfKB0s432fBTGQU8BH+v8WABUqKYRP05LGrk5UH0oXBZSoIQ7Ao+hoWztFQKvgaZgHZ5JZf3aaT
oy+LQlNGONXU82apZeTgLmCDFISfMytu6zR70N7w4QgYAJ9vsYXuNzWEc1azucV1chSGldiUFr+u
S7tAFlP64PfVH1hbrxzgF/rfBPk1/uT3fpDwKC8HOIUyF3aXM282cI+VGznaK7GzEJmmmjBhrJJO
4aGaXmTbKoVnq6oLtdJaf/Fgn6xbJr1POdOcKJni5gSqYb/Ea+xE92Xa6i0AxrdaI6u9tMZXl40H
pFvfhzkTewBa5cYR7r53R/vC8UH+nd8SiqoUdOFRJvo/Hg1y4Pb4SyqcOw6EoScuow4QE+mHJxU8
XExhuGeWuwkH62dbNV/Oj7yFLYDJ8ysd4iQlFf5eeKreMqGbTQh75Kukq9XNMKfqGzThJC7rJNuf
r3FhbJiSQ6eCFnMGZW8/J2PlbuHB1rc3nlM1wcrEsFTB8VNPVh1YviucVXi4D7Igajt44toXbij/
QmVOigZqD87DBEUPhMRz3u9Cv9td1izHiD0pGuY1eZL5As1yRJIFKZKPaqH8lZG6MFmaekPggZAm
Ao/e3Yh8APfoMyn5ow2b6ct+/LErTn68DefjmdY124Efsh9d8sCa/Ol80QszlqkCbLgjYOfY+nhT
aIq3SlR4F5ydGQplR1wzAEVeLqvHWIFzq+Qs0Im3r7nVXSGtd2p+E4Xcl6u0nnV212NnsXq49/7e
bH0yhZm6LX8iSTMUooqybtTNuHWqvCLwo3SRmtRtZOU6GAWZQPLbNpPQ1rANLecJu3Sbs4RASdbD
BHbTVtzL6j130qIEj1UknQOHzdwT75RqSDNxiC76cjPJVEuNrIycOjdhBr+qe/gea8c7jOA+CKi6
XM2rrwzpObBKdBo5bgYC9yTwimxwSWlR2wJ+sU4vRr6fZg7XxN0kBg3LOha22MgneWttRj8ormlJ
+y30APyrC2fcTVXN8rtsZ/YHdgXI8PZnYfk3IHTD9rjAUfJoYTw67TVwZNk11559NzVwwN42Uz7i
UFWHtdXFjZuw/F0HDreum6Zgqdr4rcyvIT/0Yt2wKlY23HRJN+EZrcyhvZ+DrIRpRU1BrIWrZr3H
7alKt8Wo071rzWyTwzi7ysL5LUMiwGvjyG0wpvvKaw5tIN3jEA7ptoIJ8bhLElpv4aYabAJlbyuP
RZSE+QHgqyEOmo7sIUvdldz9xeV0myHHZuv44x3VYu+2SDlIBh1PQxULEoqdPUhnmwf+trMLvMVN
1XPmka0Uv0h3U7RabNqx2zLAk+EBdwMyLFwR9qHI4k5U1+P0DLLNtnEKZJPc1C1WNBCps3KTKwAt
dYuVQQHdXb4zGJGWxO62qlObrvtIMafXEv9L9A+SzR+e+tU5xS/YOXxQ6wNpU3dwAr8fA77hZbOd
tL3vK7QVwGEKmiT+Pgy/cGLzxmdNXiSs5cFTgoNrfsgJWozLDfxZu5Dvsrm7DYZvOs3u0eZ3SBo5
uGP9IcvO3dQdlmY55Rs3nx+RvSI2R9n8todgY6za/Bk6XxC+Eq+9GkMkIo/W0N07fc+2AU3a+4yk
SQwBNq02XlnJA+MunXYYm8hhTgvs+nDJJ/spRMN3fDfNIrxH09objVUF34B3ybZlP+lEDl0zvhSF
8jZSu9e1rG6TiW39gt4PWbW3p+COJMN3OaRfi2z4DaJDBWQ23yHnrkRGq0Zaq5W9kin9ovru0Z0x
5ISgmwCPUFFTZR/t7P5wGuuVhQxew+Fd5efbdtI3yh53mUW+auqB/VxPW9vO7MgX2VsAYA5Soncl
6e+rvMS4qIefli66DZzXIpaLXaJe6iDF/myfcnCfBhe57RO9svPuWxk6LzSnO8YlTGVb/kxngGzD
8c4lr47n7+HlEI2Fe9sQHw81LPw66OoutKtn+K++T8V4W/lB5PIBLhtiZ9UlLvQP1Av3luPcV1nN
Qdju7jvgh7JO7tLMPrR2cQWgRZTDEBf2uzFoJTdp1mxE4dyItH9AolC6a/M2ggvuAUaK27zMvyPc
4NudPKTp9JrY3Q4+etvZ+R5O4WM5jHvL8zfQ020nrKeYBjNI3hr8uwjDe/g5b7jWG6d5YG171c+w
SSx5BA3zo+qsvfL4fYohlfMmgulPpGFU4XRhsZOqekhzeaWq3773k9DyG9Kk4iYPkJyDXVnpXpOk
23qSvZI8w4kx29D6wMP8hQTkYHO43aQ4tsAUISZMFjvk+t0Sau9L+AltRI4+DaSubjsN93NFgo/J
KfbB0D5ShZw9PtAPoLJxiRV8EM7v56OXxjhcp05zO4X5XsKgYFPbjT7OGF9gxPXY6PkqTWAPPEKs
kU1I40N2J7bLJEwjZvuPWI3AhNEu3bTU5XtP2cmVn8FJNPSQq8G7GmYE1YxBoXYDzqa70YNJfNqD
L6csxr7PZdK8wDIu5JumH+ckUoo0X1SB95wNpDT+Yw9f55fif5x9WZPcOJL0Xxnrd86CxEV8tj0P
JPOqrKz7kl5oKqnECzxBEiB//eepmd2Varq71tasX9SZlWQygUCEh4e7cyqMpG2m+8YvlqTPW/z8
1aDjscCY9ZJ+48swxA3kRkSM907t/Vwv3g3zJ+gmF30L/nTp+djXNTGYjs/DSu4KRvNnVsNOJA64
amFakGvZR4Lj4TwpC6/TCEMJ0BEvSiZrTNR36RiFdJwe2Dw3T7XKoHHrM4TUZIWcWhvBmLveCEMK
DWuKYR2PA0D+mxTSuHSzpOATXfBW6C8hms4voQSK1Q4DvWJs9E6Ba1mcWo0UZe5d1myNmwZvU/sK
hBm++tWu9vj4hXrg8sqFFZ8g4wvvYtBt25e2yafz1D+L83ltLlN4EsdLXTeHPMAnJoHTpDlQ3U88
qVMonB5EuczqsqtTv3oTHjfTnV/W7N5lCgSMQHuaRmPndV+My92XNA2ap7AaCcJExw4OfckTBP0W
t+lw6r8tupv9pDedOmGm7aWqlXccJUwAN6PpObbYDB/oRJsQE5jgYtEL5rd8m45TM2xLPSrE8il4
KoKw/LSmeYtto3Fg3o/GtIdR+sX9sHLyNcsgQAHHp9zRy7lW/fesNpRsYAk1fcIkmHsrYKGdpDar
klU39DB4gl1VhQtgQj6zDr8jbfeZT5arAr/i5wp8HcjGjcPVDB/RrymxI7tZG612BgfTTc1EfwfN
juZ+qft+zyY1YA8yETbx2ApgaKkbyD5tXXhY88yPZlaHzwU+CrtUDsgbmFkfDXgN5UUYCHnoy75I
4IvzefCZaTaVo4W4a9VQfDpbrAURAe4IZ+tggvu0MsFhNPBzuJ6gNOwSPeMg7hfWYn8x1eBgWpi+
Fq41Gw8uZre55falDn33yAyRD+3o1xdA2Pm2aBq768a82EKBO9grLpcrBMz5i5i9wcCKwpZJNY7h
nmW4p2UBf+1siBwrFcIGfMFIwCJKEHolniLih+ctMY65+XFwflMmbbnwGa0Wqejlms81j+XKqu+W
+PUNL80CbfQ5PzbWyhdJszr2cviCg2ZJY8v9BlfpcYKhwspDuIVWFGpZb3yFWnMeQ45cQonD9v0w
XBUh8128NgNC7+I07e6gEuK8GNNz/evk5pDQCLlj+DIoxZ51kZL81MOsOMOALrzdXhvoUsMXPYOP
dhySzJ8PlSsCvnENEpw0ciuMRfYOs83LZsWUFkzGZ9fdcPB/TeQ76cwSCw6lsC1k0tHNzCuSZZHs
cpt+11io1ouIXnWfQXdSTvO0WeoOkN9BMztOw6YLoMZSawv2kcoRIG4KSI7VcSUqtRXQ4YFRurP1
EMPozjNz3HdePkWM8SBAwtvQu6Isg8+aZvccKkHxmPVeioKuT+/hazXPEaepQOyzsn5wLsgaJIBh
lvWHLAVDdxU5RwKTeoW/kXwZvZggxdZH2tChSyZEwbsGfvTFpS0rHiu3umFbL65bYlgME+8LEp5p
OZE6U8FOhVwGZYwJkYZdhtKq6W2a4Jp4bysPw0fWN6O6aALrDwzUHUgor/Ec1Ko4Fnqq5G3LYNrb
Rl07TubSzsFyQowJl21QlL7e2KL21EU/We4lcJek5M72uYWSGR72pw5QXYgcMZgJrNZG+gjjgHKO
s4paoOe6Lr9k7kwWtBKk5R2r+6aNCmhmrRFpguaZVEgtEpen/RLX2q08MQwJY02QyIOe2RTqSkGz
bkmatOPrqRzgt3Uzl8xNG7bAFHsTYjE6PHOXuU1Vh4tMckuHat+k0PhNlrYp3jCCNZX7rvbL/hm/
zQLtGPhJTjEtcjLFKTb8HJPeQkgtIwYJlg9qIHi0MJ6s0EOcRbrFuK80Z0P4lh5ZMIZ632Doakpg
z7ayK3g7yldtGgSfbinzdtN0wqujucMY+tbaeebgi1TV+KUPDOlIlFnqK5jlcKG/FkMPZSO4qdRL
c4+J7HY5WVmYMO6D1mNwBsx9dSgwqT08VCtM0eOz9mjzOvlNPxyyKlivMG6UAbliafVAwqLL71SH
sY8bYpsVxm7p5PjIEoPV619k/VDSbxXIPfmxFD1ddp2oZ29PqLPLY8koCz6BoszUN99W6ZXfzt4F
OEbrV6V9iAlYjA5nhKUgTcGk217Axm9e99AUpS8aABla2LD6EreNdHq9yoqun/ZFCubQTUDIqp7K
bDE+P3uFyiBupV85EZVEmSpStTDzhQ/LxRZRvBMoJNFNYuqqaQtEk9jrFhIiW8eSQnrbgte7SqgE
XJbtsgb3uSODiTF/wtZNg8MzxEbCVedjURmVJjgi0zzG5BcEvUuv7vwLclbK2Xdl2S1Pea7KLs4a
KBiUUbUMndzpsmPdwejajMk8iRAJog6pzFeYxsAj9itHlHqRoUN0QPEAlmJAe+GOIJlKqBSOevU2
S1GzhwyS+xTA+AJmSIoIJFHqZsTFGR7w9AT1T45zCpCHLsD0qVb0Xi3kVuzDAq/wIUXlPkrXRP7a
WdBvrUiLtYpKfBA2kJ1myp/gajigwoWdc1XdlWQyPrx9u3NYm7x+JNOWqyAdvxBvDEoXjZb11dE6
k+U6crAGVntIIgDXcpAOyq44Yqa+U9lkxcky6syt0VjXh3lcrdpNNaSGk94G6XJJYS16A5XRzDy0
XZcCZF7QtKTQzMAB/DUvWC2O69yG5AqQwJBuG+YF/UWfTUyHKKP0aMvIOhpidRdZoa99ihnugwMh
bzi1VowFJqDheYlMVi1RbwflH3yqzHjNTe81X4LChfpSaGqAOjR5rfNvnR2G9nJCx1yDub1k61Pq
+eV4q6ua51cYCivpAdIqQp+mIYAH8qaaiBaYM/Bo+rbCw8Wh3hjm6XWGOXOB9CD0WXmRl+NyXiY1
DbIIZPKZbEwHGYxoHpcmuG88FV7QoKb9AQ3COTiRroC1cjz4XoXTF1R2m/S1hEgV3C/sG0rGGhER
JpFjF9WYYaaIq0Wgv1ZB3dpb1oVw5czCQvv3HNA0+Y4tkwcH7jHUZ+OAyPCahaCMl5Gs2qp4ncGd
9XC40b5yNja9ZMPB92ayvkKXOB8PaZePwXWzWuPv4HHrbmQ7NgcDhHm+RPom8s90bkX6TAZOx2fi
FrBX4RHuTXjolmYrsI5u7SAlGuXCXwcS9U3j1dehHFf3zYM7IQUfwW8wzJqkqim4jqXNJnEs0iZY
XqtBdtnFSEMMDwB8gypqlOG3qraNLrLwjY9T6j+guknddkYaNN8Q3wu9B2KCML3oa10OJ1Xwak3k
nJPmVmNOHvk96Fzw9YiMwDhAeCrXSRIbQbJTr0lryep4HBqFeQHnpx45jKkhtUZjioRwWA9xws6o
dGHwhnyQArJi+4xb0ewdyKUsEXnuVUlDwi591aKzqEGpI3WPGrLPAxXB5sF1IMqJUVRgApWdf+R+
weZrvyHQ/V67PFQPrgsgJxX6VT4+eLQNsewk8cBFK0ReQniW0xWAViXNeux023oOqAsfNNooWVXi
DZyZ4TQWA+7lTP6rslMPt93uAUlDkHURK6VRF9BBK0d0p5tzJMgG4FQihhGioJuBpEEXw4tiqp7L
Cr3x+rKZ0mFREQmx8J46bDT6NJTDQgG2EJwJNJaatuQZGkmLpkk2Sg7kSIpZYzqCkA6AkzcP9byr
HHbDJ04GO28DWWk/xilr3IXXZmO54UD5LxVSGTtG1G/q+SLUNizauBY1+mkWLKQxoaHvT3vPLCs/
ovUm+SOhqptINOnUn+8gW1uOdWwNlEMumdefffHQYRTLc2WRBdm4TnWJDh1dYGq+w8mNA6cZ0QC4
7gOR0lNOM2VvfHi4lyBqcJNrEB0oAqqJ5qarsq0qc0T3Niiz8XNaazOWW143RdlEKaRpUISGbd3w
NtJ5uTTwYjeiCiMxMtuTmBnhGT+qV8C5qNmryZfP6VrT8AKne02u4Jtjxm3d8qnCbxKAY3UvKZHB
6+RNSCAjtgyk+abmPCybuCxRy6YRrx3kMeIGUrf8ywBiBrNRSj0KjAq3wao8wkDdpA9yJXnxDV6q
Z0Z8PoacN5E2yAPQfaVls25zf+X+Fia0RXlrvVBpGMuJQZGYmnkZn1D+rtMVJmyon/jKcXXwMYDr
vhcY5aqvg1K1AsoplWHupem8tBu22Lt6PVIAsyNywpAP30WKmUhI1o3Yp/u8kdY/taUXkifXeko+
VbxSB9ZODYznais/5ajE5y/V0BQyKV3LMVzjhrVENi1TQKfpNFdwXxsmB8ABK/hZWKgTP4UWW/Ul
7EAZ1YkHBHiE+4bSs70Fl7Nqn9YZUrHRiPmDOlYp1cHVAnSXtMjyIHe9DUtXZHdZDUD1ODop6oOr
Sd4DvxU1KhkW1FnwKGy2dCxS1ZIyHjmjtVVISboq3Q0B7ULM/JRm8uN17vATJJhwdN6xa3jZx8vc
nQ8Hvwhy+shF2Opih3milGXRzAvdJ66sK3Hgw5jTTZ+vyg5JD8C7ziKKgXOooJdBBo5t17ZmuxAp
mm2DWvYrxCe9C4SEMv3a1FWeb9Z+SV0YNXJo9JMS0q8PS9unl20WoOrCS3dDsKBNicoG6PLtorWO
BvjXRxghziagiaQegs2QoUa66DsHo2eAGgFatOM0WnMbUCCJ+XHpFC1gPYkfML0woRpKGcOGSJot
vDdc/lrg8gQq9ME0pXc2h0Eimsm27C8woNQte6gv0kfaYMD0xHirs89TT7r6aaBhuW6dItWUZIpJ
ciABwFWY8eZ+cVWYoYfoNinb/DRIPw2uMVLmYy6WtAh6cG5aS8xPRNWUs4xusHx5cHBpQMQLJyWM
UzNBlumKVMx5L60/zn0ROwlw87v1O73Aj2fWLN9JO/P8xdm5Xy+rvK3GxHcdmBhRLYqpMHFWVJZd
YFtYsekxwKrjuZUOB2ub+kXSw2eEfXZBW0+xbQe4VSAoYzw+yhHE84d57cPpKYXCTfjWjrmt8LHI
FsirR7umXWLVovpagA7DZxvMiDODW5Vu8E6YmjEAgbuh7eqXcG1pfp2iQ68eZdO6tICXA0f7IXF2
RPzcQ85oqnetzmEztXTZam9LSgJ1i7mwtd2jkSTlpzBXWV1sPNFX6dGunmjzTbVktp43HvTwxeVo
MUsRbhFslnWICdf1cChLzNRFC+wQ75eQw5AhaqyY5KNXzsZusxRzcbc2nJrqUwCBKxWnRa6r6x6O
teEj8MoMy4jbNUQumqK2creiHL3hvjOUNt95Y+B34vxMkxgU/9qUEdKmtPm2goQmLptVlsH3Qa8T
hpQJrG+eWOWm9nIJbO0/zrOoyMXajW7cdy24lFjfHeu7IypOKIxTTabsKVjTxmyalMD5cwLkEdww
FIOtjICvUHnEGO/SbS2FcuQ2b2Fr1UfeHDbNAd0dgVyBz2hJyYjptCoOpRnF8nWeVSFM1Erj/AfP
ZO20z5mVoBugthdYyk2epfuFNbLE2eZBV+0Rsi6qAcbNWXXR5tTNwJ+wsx5VSHTdxZ4SJGsOaFjU
KfDrRY0XaUEljejKMZ6Yp4CdbzlpO2T3fVinFIgCD2QBr2FWlU2wMeB5Gn6lJ2KVPS0qQ4Nva3Jo
A7Itl4V2z169YMgxyv2RttMW2dWMA7ldhV99znOjS/TE54xWp3JJs+x6qX1jF4DaUJKAKVaFhFai
HdWqRWzUsGYaTRWkDGDzALhtOwDseVdiDh651BRea6VKKw9o2XWtiFdaysEk2awmskQA9sKp3FjJ
pvABk5N1jWN2YFP11HnomtwgORj623Io0/DNH4Wa73lVUP6Y+7whD90yVf5dSMbAc5CbhPjHK/QU
U+cwcVjjgIOBKXYZTQgXY3i03ewy7OcqFJc+W4v+lnQTtHo0gpXdaG10j+KRkJTEVdNN5rgU4VKe
ZACo+zblnXXPy9TlJbAmwwCnTXUI9MqMmDSqOZHzw6pB9IzPZAx+medsJd9C/8w92+fg/UqAieky
AEDWHnpKYTB1+54WnG0DmIDZV2UsK7djo1J27NNqBsDcUcPtfAAsnqlivwjC02iEyryPWgAA2BAP
nclcPOgFoxBYHOhdXQDkZdNpgcB/k103oI1Vl5Cin8KnfvAhDcZcvbSbfhpHu4EeUtNsmmohl8Be
yV2JWKEjNaDJlBS+5z7X3ojS1VmUk6iLRfCWemt2T4HuwYxgqYFLqeLOy1g9o6QIAos+WuPTKECf
sjlmBZ/RJVP9An2qiVU7i3Xeo88CMvIFUjuqj0sQVuYCQZgiNoo0GBOxWDQyXdB5qPB0xnlSnbO9
myFAzLlSqGPVTVeTIp2RUEHeNbteeSaH+hIaJGKBTUFHlpXEMDMQ3mNgM/faaawzEecjjqErj5NQ
xyHSgDZBL8amkSeLDj4U53WKIA5J/8uwzVd6Dj4hUuypJIC7BYRSY6LwHWEa0ohvs1YZuUXuzvKt
RvPoWWkM1V1ngLraLUebwyZAihv0FYelYRF06YMAeo1pALg5asH874AU8MJH1q6dlZ8Vz6v1EYAI
ihmzgNDJFmXnh8yn3dmlp71RmcI9MVNKe1Wusgn3FJzc4godbFnFc4Pb2a3UpGZXlbLnl5XA94mo
RZJ3lze+t0RpvRqyR1O3g01SYRoZZdral85jqT5Vfeo/D1oK1G+l8fqoDNIpuPbbkejLfshZc9MS
KssdJtAGwL41cNGrVOU0jQdTtN23CurHqIwcRAT2bV9UmKToe285Adfq9E6OGRc3nkOqEfNeWnRR
KErQLmk5VKFjEOhqzG+m1EcQrri4Z50knwAn1iUyvE6kkbZIl5PJA6UvmquK4IidV1XGGJFf7lnY
9m28SrpWcWqQH0ULVik5LCrlz4DpIS6RMw85PNJv39vySiA5I70/vzTSID/MOzQ2ZCTMkuMkNnXJ
g93UutbeV1CEyaJCa0hTsh7F1jbH0Iu85U2YeztoQ2K/Fq6EY/Ja0OJ1XZ3rNijTUhJxDEqRfaPH
bv2KsFWmsWD4xhtkdmo+QiDMDzZZBQPAU9oa/H9v6etPYhlNtUk59o0mNWBYUBwI2q7S89AXzQ18
nwnyR7XBseFkAvnbCWl1P7ITfrUqj2uczN+Y9qG4iz4lvNNLwasghibd0sQIbyloVTXy+jgI5FBe
LIpP8ruzfXCcRC5xrjQFIADQPhZxG86IhknPbJAnIfCF+cidcFliWiS+m3Yp2JFBbR6oWdWu0wlq
1HAKmSgRLTD4oOrDWDdrbXHDKEkP0tfCRRLpuXnAwROUST4Iza67AT2PWCuwXElU4w8IwHlDH1Yz
MBnXQW2zPW898hrq1nzCWUD9LdPoC8cQJJyqDR2z7jg5cAySdvScjoFFqGs062ovsv5avk2dbOuo
yjt0ele0Tb/BasTWiRQGUmHxiLSTYHYfqcQuVxLaoO1sCFp2nuzJHa0xbgTeCu/R3/cHAiMwbaEu
cTkFYiFgGSH8bdiazjqh4+izZOiH8fOYp1W5pRRRcSeFF3zLHcxh0H62RpS7aURtGUNMQOnjAC1m
TBRb0JSSLJu8YFNbu6JAQ6l3xKTs3B78zFteh4YhDViWvkSHGm3W/BoxXmcXrZ/jaLN+UMvEo2gy
RSJ0esR6kY279mwBpbLaq9CTg5fZfFIDBALrZMjLYf2cywpz+FAneBOZAx0g6kHKrWMfZMzxywTw
Lzxr2MASxMHdAVzvaUZ3DHLj2fAwV4qIi7RaW+A/a+3FQ2nkDNQ9pOIePG5gai08hhsYx/Th2rlP
nsO5FHnIIc0SZaIw6aXrTN89uR5c7zAC0K/sxq85SstoCMVaeCiaAa+UEcdhPK4RAGNTNxF4KxM4
1pZMba82jWMi/2T4tIBT2fqtX/SQfEB4XpMhQ3Mtha2MnD0/GWhezcsHDLkfzN4/4Ey9l6ISyOPq
tjF6M26zPQife7UNnsgmEDHbBDvkfBGLwNXdVckcp8fgGO5R8G3Y1y7GCodm3Adktz/h0r13EeWa
zs4Y3EaavZAQDyA/zmhB/TUN7c+4re/1qlpItau0kHLrY59tBHqlcLdpC7Qn4csV5Z4wz2jT+ofQ
76cNsgYUJQ1o6BZqK20k0UnfjxWIsBBm+/iezuzwP3rw77iJkDiF+d8Ckiiq4sBs9Riy/KbFAYGK
NkAKH1nVr3wPVUPIwM1jJqcYkG+uYoBk7UcW8H9CBHwviJW5dURvfJDbFtFYJ0Uu3Emm4CngPGZ7
NEVF+H+ThHgvizX0ZjGMUrFds7yX91CAKevErwHj7quiHewHI1x/wlN9ry4IELJXtQ34VoRZkIyQ
ytr0RVf8H7/EO25yN/DZQEyFb2dZA9H1n8I+qyPZLR/MA/7ZLnjHlxx7SEp0WYrRVngjRSB3HVJV
XkEr6SMpgT97PO9GFUbwgtGlE3wbsn4DejBoAWDcf7DN/vjD/feqgqmbC6jAFWBVAUiNwmFOI4T0
+YMI8Wef/o6BHFQdRcsZzyZYaxHJUcF/dm0/IKr+8ayA/15WTQx+bTEQgmWTSxV8M01xPuvFAvUg
H+kCWHwT5gn2mA7k3dVfB6U/+z7v9n8eZlZCO4pv4aLNn1k/mKvSFx/56fr0D8MLdMB/ZQ/LcqFi
XjK2ncq0lxtDetXGEEHn1TdRNzho0z7MxqhSnQmuvbxYy0++WUkKJZiSZseclV32wHBbRcLy1nrZ
P3/G//jq/l/21t78M8KZf/wn/v217ZahyPLx3T//8dDW+O8/z3/z3+/59S/+sXtrr77Ub+b9m375
G3zuv66bfBm//PKPTTMW43I7vQ3L3ZuZ9Pjj83GH53f+b1/829uPT3lYurfff/sK0HY8f1qGLvlv
/3rp8O333wSiwX/8/PH/eu18/7//9ql4ncbi/fvfvpjx998Y/TvwDBVKIUmoQnaetLNvP17x/y6l
T9GMUKEKOBS7f/tb0yKr/v03P/g7XuEh8anPgZyfL2/a6cdL5O/KByFSMV/6Pgswiv9f9/XLD/M/
P9Tfmqm+AaFsNL//Fvwgsv/PEQX3S4XrMxFwAb4Qle+1b3BnljZOLDBH127Xe+G8DzPGFJANXTx2
ugY3Ulqyr01DmmipJJSVYMKXg3KdlYesw7RSQn02ommo/PCtWJGTlp2dwUq0kN7TVdsn/oqU7zin
WUAvAtk2+wqqhHeLxwLkS8GIMk9JAULRCMZysqB3cwUNZBhecqbdnQclwZM3ElUkYBlPB1YCp9ij
gAHHDBwfpIwpqyDfAQKubkSiwel7dmhP38yGDZEpDVouxF+jcqDpI9AcKB6GQgsUaoOMp76swejD
uexPet4RGlCw5ZFHKIK4rCF2H4GJyKBAikpz1pLkEea0xlOObgYEaFRzOwMcuAkyvFBNBeq5VIER
IdgSz5aDWtNhFBH4Gf3qKaiNot5poykHgB4PIXPNJmUDP/EV5Gq/vHWTqgCzUNA5zuW74q1/QiMK
0j0YZ3lc4FCybdAnC+IuWM1unKfxqmzbAlRZW4DRZmaIHrrg5GD5uOWQwI4UOo/bZugrERGVehdl
X2b3XQhNnSN0iKsDipx1v8BtAHKZ3ZSMHC2VENyMuErXfLugMZJgqFxcat54rxMYtjbqZ5I/9CwE
yaDQmbsdKlm9BWIV8dyP5XGF3MK2bEx/27Uk2zRZmQOmgvovJDB6j2uUFksPprIG6b3MUjMjGQTZ
KgKIWO5tKPkx5IUqwCNcMBcB8lNCVjpsLJq36BEWlHyH7EUP4BY1fFTMwqA75BGNPrGBlxH4hPDu
e875uYERCqcf5tTv8g2sFAQcA7HWi0udZmLatCD5eBfD2s7XPYeEURao6a5w/lkVD1NQu8Bqtg1B
1b/pqQct/ALF96BminR/oq0u42AK5u2Ix1S+oMDBn42S+neTKBqQIrrutkNH6hZkn+7kk5YfXUPm
uII3WVKorrxeS399m7t+PQXVIO45XOO+SLhcvoK26B6bcOi+w1RsfW1795bVElyjpUT/BnMGN2Mq
8yeie/NSGVhM1Csk3TbLyAy/Aya+qksfcwYx2rRBuOdBxiz070UJu751ne0mc7Iv97OyTQhGUQue
icdKUOgnNFNYZM64GJpxtT4QoPhhhCU8ggirihwLCUrYyws6cCLf9AYa6ztdYIY7smcmBWatwIxA
X1QFMYa7IepGsCizXd21mYce7Yxh9WCSavyiQfi60r2zb61TS3YF6L7/YPLlncCeRJAjIuQEhA/E
tgCB8tfzsUKTeQyKOYgE2yIfKm/Nfor5dS+PRb+RCb/2vg6XxRMCV74Jd16kE7f3d1NzbUA2Sb6C
eeaDusy2ZI8q/e6nk+FfEfjniPvu0P73m3uX6wzwuxnCDDfHTlA86GMRI4KhAOMgJscYydx+JJn+
TgrvX1eUfkBCSYMAof7Xx1HXJTTtCHidXh6x2/xhTUxcn8in4ZmSuH/hu2BLN92pehVZVL3+9df9
tfj4r2szwdD8EkS9NydnoQduKSRxMFqeX4aN+gaxuPsiBJI2Dh9I/v2qwfLvlzonYz/NVIEhU0xo
gOPB7rJ9s533dGcOcHrc//U3+jFA9fOJ+WN1hT73heA4MH+svp+uo2cPDEuHr2Qv1i3mAHcq7jb1
IYvRRU8+mgT/8GrIBH7+Vhx7LAxLXE1eY7IphudKmqCsvcLkwqO+/chw/Q+3DlgaIQAMSfm/GVbx
BU1LqPeeHyL4qLqLpsdy6+/z5Gsf5wlwki1QqB6QaUzjOsFwEDzfq/tgXyRwXj6Q/Rh3cROnH9QF
P5bo+2f+8229W8KpVTkI1bitcdsdRGxOkL2K37yrvIrVnb+vT1hQmzTK4vFEjvwG3PDXek2+fbDC
zlvzr+7iXVovdQshtQIrTIU7EE73fffaOR2RdCv9ebt8NO32Y0z1r673Lo7ZxRXAK1wQJd1LsJuT
NVkf6N6L9XOezJG4zi6nhMb8CVTObfiRDNA7QOWf+0khIQyoChA83rvsceB0wEgRNsbEbhiiVAjr
nFMVuxiDIXF7b/cfeYL+CMzvvjCIIkQSzoQPEerzFv9pa6FJpdAT6MGW2PhbtCkv+mU3vfWned97
wKoEYjL8f0GpCB4/VJP+g0j187Xfa3uYgIYDbXHtYCd2gJYT0Mn3WFoxCHxmizmB7Xpa9vkHaMCP
SfX3XxnJWAAaO4YdiTzXeD99Ze6HEOaD7iGG0aL8sOyWGDnPqdx6G7hC3Zi4TMIDhAeR3UZtAlQ3
fmz27aH/VGw/2mS/1sc/fm/58528i59kTX2kmLiTNVN8Dz/QNJ5YF6DJXtebCvnMVQ3x1Oivo+kf
XpQS5fNzeQRG6a9fHyzWgWvQsKLmB1O6hlwWOeT8As0x8M7Ew19f7d+qnR+x+5wY8AADieL9mkZP
Dl3K/8/eeSzHkWXZ9l967mmuxdRF6AAQ0MDEDQRB11r717/lzGx7RBDN6OxRD3pSVlVJ5g1XV5yz
99od80jkzzKed+WmFRLLzqfZQZ7kgeqrbZDCM1bD6yqeVqp6W9Hd9vV7az7oyfh84fd8cfkwmmTD
MiTDoO139sKPvqqj2vs53WqKU1zpTvHqb/tvizjqYKwVD8dGa+NpFdxL24LPdah/HreiKqxjpmzo
2lm5iIaSIgqVzvuu56463CuRD31AvvB8L41y9nxzJENKCqHTDowgcFKfWLIkGfpTO6nK7Z9v5k86
ym+fEisyZ21N18Xzbd+osFdVOt6lwend5ip1MYQ5RBhsUr4mlugH7Wp+6vi26P6soKitfLu6Edlx
QVl3fS+5jo+xxppm3RcXFo6fHv3ffpoqyYswUaQGcLZ+mYWRJmbOTzOPKhY6DGd7aZM/pfFGOiXb
ZT5N3O6J88uKB30fPP35zvwEiPw2PJJwNMkWwOLzvDw/AJaiWCwkjSc6FIBe8H5Gm/5G2WdrXbGT
o+CgDHUmN92U62ojuOK+uebEEZ70jb6/vKv5Yqtm6Lx3fI4kcannXz3SsLDAqYPTSAZrpInZ93IS
cDkWj4j3VrSdbq28+2hRRf35Rny1+TZNk0qHpYqiLp9XO9qxVuNUGBVuhHA9ut16ZoLvVvEVYgWH
xKjtn8f7XP/7+Y19Gu5sry/z1GW9Y7ghfRQqmXKDvvrzCF98X1SCFJPZzFjKQmcvFph638SXrtpo
D2xdt2w/aZxavsQl+Wob+mmcs61PZSKz7hvGaWq2gAUm5rFaL7FtQAwceVjr7asFh1SIWkdhBhf8
9NKj+2J9tlQOc4rBtaIDPpuv+rSaeJf4BfnQX6OQpBwDRLnTV7GGKA27dt5VO6gK25hCp1QLuOAk
2zeYdORub9WGJzTm+s83/6vlhJlbpwIr6paEjf3z6oUZMk0jXKN27Uqrdpt5W9TJ5Erao5d7kYuQ
Apvnhb3wF0sGY2IzkUSVMtl5OXsYRdSay5jg5lZmRYraqhEPGM1onicXxvrq7TJk1ga2JyJ8+rPN
ydI91PlacFGpuVvg6a0k4zo3LmU5fXlJKuVM06RLpKtni8Qi9cr0UOY2YmrPAyxTQeXp7ERKtLpC
einf68vHxhejmbIsLlSFs8vCwSiaijWpdrdj16Hv8pV/g+UntZW1V2xBRe723YVT4+8zgSRrGngN
PlGTF2W5Bb9s8zrMRjJyM0LCrQ3KJUdSYvfPL+Pvz4oRKOJKhmJQZz5PrirxKpCwCms2kREmD3gS
cSiHzb8jdy5T2udhzs6j2C3GQKCfimV52KkmJqTo/c8X8uWtYjIzWQDYkJ5jApO0nOnVD5JtAO8L
ptGOEuV/cq841YiaxFlDOZ81ZTqU+MQ6nLIBdBdMbQRS3il4Af58JV9UXiRZF5dJS7RkKmhn80Oe
xB1AW8ZpvNGV3MiLkRDYlDKjE8qY9eRmmOoc33fiNUyOS6Mvn83nVf/T6OczJgpSjDoGo2v24Bmr
5gNekY0nwI1f438/E34e6+wTljPd79B6LmP1brRRsKO5/Z3vUhV81215la2K/ubSqF+98rpmKKap
G+xklbOPKm0UeOl1yjRfUYcM/BWiSUeIgwtvyxfncC7OWtzGkKNoypyNkwkx+k4RyMB06p/1tbQS
7AYTkt3bPtsH8nnyJ2RRp+nQfMc8O2ybTXZpA/nVs6RNg0Acq4gha8tH88v8QRsAaXJbL3WZdise
A0/4eQ5vbur1panq9yoH+wmTQ5KmaJby+8eBO6GIDO5qkOxGvX+pJOt2BprrB9HWJ+pIjS5FyX2x
Lfs85NnuYpyCdFQtVMitC53ZRZkCAY+XVVzlXngKLh51v3hxuES2w5JCChutts93E/1cWRBTKdml
lWy54WyC9Z1piReECj9hYGdfIIH31FA4blJSO9/290OdZ/7IrF955El7iRdSjXe18FqHGeMtn38E
dWSX7RXJxrN2r91gO/k5B/2rXuwxeq+R5v1ozzutn5qz1+VHftfWHx/t8a08/5P/C3uyeOR/mY6X
nu+npuy2qd8+0l+bsj//wt9dWUX7SzfZPvFJmfyHtGw5/u7KKupfIBBU1OuSrrA5kFng/unKKspf
soV2FHe5qHHCXP7SP11Z2fpLZYdEi9PiXKNblvxvurKqeL7ZRSwmLiuHLrK5NBnx8wtaImevqomE
2UCpgZBhLE1+jMKI8VUXxGcS6OZ5K7TWmCNhiJvZzej136oAHt6QmOCBROtkhnYL6uKmJkHFEWtT
umKn2n+zwqnfyqXWb7SmDdwpyUaFYBU9WmFcsQw7lwJpg1m72UmRbmmUgKHNBY02lx55OP7LHOpJ
AbvIV0t6rVUF+UppG9nzC6EqVn3SlhtMzM1Lx+cUgWdsezdXFIyVYu5PrlVBDkmMVNsM8YAkKjAz
Fxwl30FVli/MwtkKk02zrcSpfYtyv9KxK4Vh6EamSVSZGYi7niLOQW07rV4XQxwasBdG7b0eBdzU
KMGJsp85/QH3ykTagh1OX6rFs0oHspyLriPctZCuE3mSWYV1f+g/yqbzC/SgCrCUUqjhLbGSFVu/
IaB1w1UoAU6uFHVtThGnuOkJF6IsV3YqpYNSVaJ1pOhBupWqHMX0qMy043AP7pp2Md/g5nfkvuxo
lIIDs9vCJAtCacorI7aw8LSxlT/Ls+m/DGndLE31esAGhjSVyBvR4OYieb9pWmmkwI0SGmGj2STf
rZLVwI7qtDk0ukLXikeH0RawhUBPa65yO8w0TCuoRRX2tVMSaADTZv0264rouhNSfWPSmb2K60xi
OzIYT6mstCsj6EUOE7J1H7dcrK2N00cfJHjzWsuYDvAAUH8KKWo5LS7Jp/PLjHahLr8gmrYOhhDU
t+R15oRSQSu4t9C7rfKZe+kOcay+jBERmFagfvhBId4WfpGtTWHSV40szNc9+rcThji5sZMYg8Qw
N3Fpx5PcHoRWiO5o/7+0gjhtyH61PKETu4+y8L8vlpCjOFbayVewK1Wq1NmlAmJAm9LitvfrcO0T
3CfZFoJ+V0U95rW+JtnFBJ+tzkCZlJLynY8wtxM9UO1g7GO7BBEO9qJ9tCRsOUHmB/ZQQ0Cqlahz
sTqltlyHT4S+f+8wLpDDleybro8hNYVXUeqPMHl8KndZdzdpwn2fxni8WmhhfAeID/qq2PVmqrE1
wpyYoA1y4jzU7aozNLs0I8Elw8GkxK2MNrahJzAqtVuSFuQUmvkNSxKfK+xDp5v6zBbm5hv42Pe8
ixI+qRkNRRMYJ7pxAbBaClmNtI9L657PUMHhKr/EGq4rBE8NUo4k9EqJcoEu96itNXEn5Qn/XmHo
HJSDtS209eAgK6ttLWBdqoPgm9wIH3UHgiLih/JiUaGpRH+8nzGm2XEUPbQpYehNHbebvkkiuiTh
6GJ+yFetGgV2OCbGAfc8gLG2guMhknyVY6G0sTbOTt0rKqeWPDqaOPkdivHVrSL65V5DVL/ia5Dc
vKgAj4hNtgrhU7hypIMU06ibDlP91InWcI0NCr9VEj2HEerltExjG0GfkHhTLr4qSVOvsPjDw4s4
zjuJFs4edTli2IKhfI9rujrQuXRgUP7Ii9FVALomJa/x0PedHQTGy6QUA8l5vnoV+rqB9iQaNvIc
zO+pWjNNwfVzpzYm+yMomgM8mx/zZBAipKrxcREBuFkXLMlSmr7yc73dSUoxYf3r3kdTxNkehAKJ
8lMJGkdPuk3WLi5+9BNQZ3lHdqi9/O8mtlW2okIXOUpYa0+gmjqIccGA5gTblNel4rgNxfDBQsoB
UBA3zxjWRmdncV7iLNAqB9MCRBH+xTYi9B/U3XxPCPm9KYqXEwqyuyzDpmtjqMV8OmHxUq6CSlSc
kmisQ6XKaCokOdSfsn5M9vJgBXttnmkqS2PrJcqYuLJRRg/wDipHTtLMwXVl2A3Gga0q4QmfEDgg
WMksvquBf4GQRa9lbOaHxXAzoYyOw9MsgzTZhIUPk8le1KXlShYSdX5XkCokTiFpxW0XYG50Grm3
6o+Ix+HpvXFDGThaWf4U7PSMAEoBT6qTK5OC0SZI7WaR/XGGTZ6iphSPfUI8KSdzjUtXk+l+sBTf
9LC80inHUYTmArejOxownnZoCmQbP4X+Dg0Cf3op4512YmmYlWt46gS85Gj8JYf4snGHxEeMb6sy
n47VJMhabcs5Ekfoiphedxhh8xjrSiBHxRqCghI79WAGo8v3YWlOjAbmNquUPNsUMNLDR9LcVGYn
uUfJBN+NDprukMNmyq5eVtLs4N9ScGtlPeBF3exjL8bDe6kY9FtDkE0Juxu0bBI7Z/23qm1J1pcv
J0rt8KK54lt93e8J1/1IDniPqXfla1++UDU536drjMOJRyFlz6TXrp9tg7LCUqA8KKNTWA1H6CFE
F2pNwHT4Ai6dsD5rtTlSLaVoU6IrRCNm+W+ft1x1K7eaMcyYtdbGM+lim3RfbLtrwb3UZ/utlspI
S61WNyy6L8QonZ0+2iwYY0XQ0NwfpVW5GjfBtnOX5jWrq3uxCvD7PdQMGl7UHxBgGPJ5rQO/9QCn
NB25LmVVuuZ6aT0Y3rzrd70HsW0z7E3nl432f0fjslzhr2OenedwcpLVaTKm+doWNiuAnZxIOrWr
2v156LnYzPqtwXI+4tkRvZNSDdRBNjr9SlpF+2aNS8OtHOCI31pPXeFm2KCxc5YiPzzQP1/uecHq
fOyzKn8hkIQY1FytmClH6J3bOnv88wg/6ba/HiTPhzgrJPlhrya9//Mhji5NrbW5HVbNNt1dVLcs
L9/5SDraU87+HHUoVn7+DPq4lmPMXqPTeJOHCdYuV9kaLvlNDjLob3XHpYr28uP/NOTZxWFTI9oI
940z7SI67iqXhrrlonDnJ0T9D+Och3PJLCt10TLO4AzeUsLxEcq1tu/K3jCiw6qcbI1YFWVL1GEy
slNKZSnLoV0gIb3wzvxWg16eKEdFSvkm5QGyAj7f51mBVDCJ9XKfpZXuRN7wlq+StfVqOPOirVmV
nEn+9XT6acyfb9kvRaQkE8dO/jmmL69knidyUpgsl3pSv5Vz6IZwaRrHaMPkTToXfUkV3O/ORwPb
eMqKrTXm0m+J844lEASUB4E3aS/dzt8PzJ+HPKuPDdk8pwETHUNqnSPX7NV4wLGbOa0NPvB1wsfp
4NKaNtWFm/rFk/w89NkiFTZWO7JcLkNHt7JXgMnwyKLwxEO9jtzkSV2nR2n75wnh90n985hnE6yp
ZZacqIwZGc+W+QSmNepWfx7iyzu6VBqprQK1P+9tYeAdxgAGtWOJLm7kvrHn6ipJLuhffp87uRAW
QtQ+Bq3S8xU+7bR2QKMODk94Go27qr2wrH91o2SJtoWqWBIyk7O1Fo1DZYiBPzmAuOxaOOnB4Kbh
hVfg0iBnLx/n3krLl1sFCcYW4Ab4mu4I1eufH8gX+wZdx+5KLZEHQin4bMoo48JsgK7MzrRun+tt
t15WN/l6cIctMhHvz6N99fjpV9FmtCh2mcbZNUmz0AVCoMwQRslUMaa9MAhP8xyyoCv3fx5KOi9u
L/PFr2Mt9/eXeWkBn4ZlK89sUfDQ7okWXo9sTaivuBe/1t/Xt89jnX05c9BHqlQxFh4g8CV2zv4L
oJUzPuqr/5GA8/ziznYmklHVUovTwVFPk4eTeqfR+SEMksu7LKy49NTOVm8T6OBALvrs5DNkG0l9
aI30NbDGHQrKC5u85W37vJqSf4xsC1Gxxmx/bvqbsgkkshyJTHvZVbfuN4D4Du1FCcXP5spv4xiL
BwaJA1v0s7c+6ydMv0MtOosib5HAVmvTHcJtvArW2nr2lJlZtnsKvUvdJemrm8kaRgHWkuhPaGdP
LhnnSVcNWNvq2uro9zj49miDO6YbNB6nSv8dEPnK90zAkxdu7lfT4q9Dnz1HGSDk6DcMnQk3lfBu
DJc+uUsDnN3VdirmIAObyGcgwTpHJpXe9YiRIDE4EtqCQ4hQ/sJn/vsJizfm/9/P8/0XVozEqtKf
9xNBm90cjeVL8MT9pbnry5lyERfRGlRMqtRnT25UK6PFTM9ncJCdxu6OgrfoVidXQlB3ScL55Xbn
19HOHlacVFHQQQTgPekPoWN8U3tPdxu32vr7IrdNwzYuNJa+eHoWbUgKgRgd0CqcTZj5UAO6MgfR
KUfI992bVmn//gX8NMLZNAmrw2qHmRECqmiJdTsMzxfehi8m4k8jnD2jnvplopOgxIlNdJbemDo4
lte4wrpe5w/ayz877v9rhP3HshH4r82JlFKb7i1/+9QJ42/83QijcYXPEAuBoiFPkFHg/GcjTLL+
slD9aNQp8I6o4hIa9U8jTJAMrIswppgX1UVtYvLP/umECbL+FzJmSkX8JYOdAwku/8KgyHbj0zrD
IWJpOy1GR0pB1BR+qj5/2RwMZhuIcJCxTBPnIjtTUAJxsqG9ZQ9+FTeIvIRJLFC+WVpjdjdDSRna
1SphktyCmBdUoIgzxGMGQdzckhA0oG7sMhhiHYBE414OqBw+S/pQzbuok8ZmA2Mlzg+FNpjfJ9BH
oA/BasOhU99UnXMNFVWox06k6bPmRDjZHnEYi/UxrPSsAYPUo/HAalbsxIGVc20OUVg6cs7Obu+3
Bo0YuU79Ghjj3FUryo0Uw9UQBDvzhAWZPq70AvOkpU2aF0gEssDE7bBZqWIiPHQBuMBtL40BBPCq
ql+soZk+JCMNX0atyCqYd5XJZ8SilT835TzIV7HYjYJnjBTZPG6yOK1ziDujU9KumlbZPPW1Q+7q
nNlotAfTbRRaRDAqctGgWKmMBL2oc4vJIa6kuyboxmI7GHGhe6SD9kSgFYu4V88t5Z4g3bJ/kpuK
sIuuGHKP8AKGoNom/migXT4Z0kC0iTnVPu59pTWtTdJ2ovkBgyo13qI00/KDoQ1D/4Yvj3aE2Vty
+FGHWZdPTgy3nx/ZJrQnvjUwR/s1zLEAgkcmmDE5AZUkK/02LEH3AGuT/L7aamEb1ysYiWN4Shsj
717Qx0L/mlT5xcr7WSP4BrCZ15WiVG5kWl3zJspJtbj2WX3pHCi5NjePsSjP7z7kWPQeQkdDTW/L
xHQoyUSPVdhMG0AT9G5ITx2pJhRz1TjmEEidK2dtnhJAObXyEfz4LHAz4mYFZaW9n9IekCHi6OmV
f5z/GGVjek8g50QbIiSGzIvnRm+ugy6XQycAcJLbyFOSm96YIL8KSPWBsrcyk+ZoSHCrUvC2lCwa
zX+h5C/6T1XeJpUXmbORXClGRpM4UQrZBJMRTg+S2Fp08Yau5JyqVnr9EVsCxoqUVJvykRZsKVN+
IHyDg1knF9xRGmikd+VDEa0kQQro28xpVuwGCGL9Y9YvAM45lWNzBycAg6Yotq42jt8Ij5nN7zC4
CYJI4fQk1xHJO/mW9mNG0gpfC5zNbDJ6Os8IS2C5KEHMO77gRoMfWRXhj5VaSYRfXE1Bsk1yQ6td
KE/Cwyj6UIK0HOiz0ubhczQEiuDIMZio0tGCkNietoIJuNalyIq9KK8i9UYiQgeCXaNo474agIuv
jRRosCNQ+Y2gBk4cRta1DuJwVZKJo68Epe7D6xIGVHOfhvVMLs9Is/l2bOK63LB5VBOqm7kltK6P
jdrw5H6Uyu2oF230CudYGbdTorezw5PsVLcL8+YV9hL9NCPLiBBN+jgIt4Y6z/JNKwk6oj0TZ6x4
Q5qDmAMY5mft9FLoy5eqz3z5KjL4KG1ARtp4mAO5ITUyiSBxEgyeTc/NmBmgWwtZwDvvdJDdhL1Z
B3G/J7ulkHejUgqvc873s+NhSInNudgU3cIEtOiWUAN2ErR1OqRJ2IgkvUyotwMMGfVEV01S/HIt
i/NijswyvfaKOE+GnQS62rLjsEkmW7UykPBio5nVHVZldFlTO8t3Q+z7UI2YQzIb6yikNkCKyfwe
ByJGWyuxNGGNVi2OjxHAPsuZoiGdvKxbeniRyGBgc5Mk2GR5VRXHoi/RF5MtVIYbnLrFCMgsFOY3
q4tUfdiRDR7lkZfDGssrYkWiwtfdsTGqQCK1M6ODLd5lDSxtyRNI3Jw63pqcDnbAStL05qNchZOx
H/WU2WvqtCg7+cAGP0DHUYCtGoEWbdSNKI5h5EmiQ1lxDhzSnOjfS7wDyYqMAOEHhnzjdsji6p7F
DT2CQSpb5VShCjRR6atwtLWwC8QjncdGcBsjUl7RZqisLFGsKXetksBoqKvyoVXoeYCrE+p+n4ql
HrkkwYBtU3Te7lWipxHE3bQuTMdvY9XcWAmpOKtBK7DM2fJk9RmaB3GWvBn0wbwGWpfJ6xARrLWP
2BC8FUnekxtThso/fYD/23L9x6K/+6+3XE7RIEa6jd4/bbqWv/P3pksw5b80CIgYcmUIY2gX+Ud/
y48E0/gLraiuSfShKA2zs/9PJoT0l7xYJkAhKBLbNYu/88+eS0N8xEHHWmgOBFUR1P4vdlxnjjSE
TRT9oPErCucnBLLnhyeBjYmYTlayEprCOgjJSu8zaS+q+kGBhYm7ZPLK1BzsCLTcAb7lQr7T70No
ood+Go7+GKhb2ahuZCJaNkgmnqYKzKFulqS+ZadRM4m3mDAPEJy2h0B+Hcy68Gx8/+WGf9WCQob/
eeOoocIyNSxeFK/oWbLJ+1xV0osqbYgVkL1yIJnHDxKc6dLkVgC4N+Mg3+RypO6CQFqHeCiObZmp
XiWN8D2b9DkWew3CAggIDOw7qq07OnmkJY+SRcSCnjiynP5IZKHap75u63UiOlHYYIZVrb1lRc9C
HEmumNNmm4L+mIUz6Q1NsiEhbS8GdzCATdtactZieC3XUVdrDmAFymw1oQddajodNDaHfJJkbaLN
gHj6LUrqH4RnvIeKFDhaGnzH8f/c6Z3ghUPAVDQm5e0UTtdmKp1IuBGucw3JBzCNb2qhNs9wPR60
Z0sX9DdhFjaRpDIFB4viRcYVzjbCQzFWHUwVWYz+TUl0ZRVC53ePSGrElRZMOna8OTgMevIQVcpj
ESaMzCrJ+k4lRlf3kC9qZmzEjiGZFFaCS9MQ1iNzl5eoA8vmYKytKFoXuQbloprvRz0PINQXIZHN
/SaZl6gqa3S6AGiRxeLk0qj1AmCQoMqnaNVT+nSULnxqzTlyyyxkzhr1t3rpKdAld8sxeVeF3tiY
267FgcHPORqDKXnV0D6xNjmmNSW3ykFus3XnA/Yld2ffCYRtIVy6Viz/xh9hlkolERyQCUhwiwFz
DzPJPWUp2aYAXlfuLJCUYXmtzV1rG9PQrolScK26OzR+8tAY2SEhwRDewUEfBNFVhqd5EDruL6wx
EdqpnU0I/0viOenWE1g5tBGbLpMdd6mGsWexk1uhZEIwThFmhKriCGkPlpj0dKdvFRai4iUBO8Em
1kyPeqxuhCS/CaXOchQBALFJOqGjwrGXsq7bRuwX3GDJXQt7MdtpWgJpJceh4ke7Jlbng4Qez4aP
1F9HU63bGieIPC2jG3YRq0ZIao+zS7sueqV60VtxhVVkCUP1DURmpAvIGdzhJEMRPM8xr3LxMcjZ
QyIU1WP7Q0OOpVrKjVJIzuTDau2yAARli0pP5rzmGXlqJrYZ+dlOkrJ8N8Munz2x6PNd12UiwofU
nWBLuwW8aFtrx0UgxFbNU1CsRJIf7itRWtNoXwKATHeSYESa6rGBQ3tV14GxhZxsZtU16WPJepqU
QzFHL3Tlj5WkP0aN9OAr7asuXwlQAeM+A3Si3Ot1epx0x1Cm7dDva9AaTqdBDglj9UhRlePVSIjJ
OFkro6sf/Vx9K1XxoSnz78g5A7srT03cb6JWepbl8qbpmoegxS5fpi1MS38LwVZyYrHRNwvNneS0
yq7D4WGoBg5MM5+BBbkDD7Q36cZhgAmBGRVZ9ElEqFxHOjMX+zI1aY9QXk9jlFQOy8HakKNtW0wH
No8AmNViLwLOZKaSn3DAaLagNLfN3E0gQfJ3I5iQIDp9lT/WmXAaxteqxi0CTIU9WLMjpoZUG2y/
4CTtVJFFZxThpEtScVuEsFFnmrMBX+GY+9K2COs1fHLNEcPZcPzsOVD4cEPZfA+yV/Yn65pQDieW
X8jIsMVgoiEv4wbQ2nwzW8aNnuk5R2Hf87tqM6bSPgNMghHotR/K66zW3bApsfTX8Rp5jD0TpUa+
HrIycJj3o2D0NqmXI2aGDmq7zvxjg+Ml/2FclcwYRH2W32o9PIRyjf5gMr4N4+IYm+j8lqQdEOH3
jXCHV8QZ70UW7406BadayNKShQW2RqtJ1RHlox5qN4LfXSlRXq6KyijtSGleKhGxW9Vlvhegg/Vi
ZqFiEpQ9kNRqUzet6ULPnFUYW3KT3wqY2r25EFLn58ooabJCHhd1u8JkqxiXUbseZ9WZ1XbcpVGB
Hlagfdnr7bgJFaPlj1UmAVNCsCpKJClFOzPi0N9R3ySBcGqsA3hQMEVjyJoahE45zZ7UZ4YdFZ3h
lWUJmiKcaDZEafgqD+pzK0j1XZF0o60XTCS1MH9P4onZtE7CuwgA5pq4RWEzG2pxkhNqH9D4lZXe
BMEWy8wui9PklMjpNmjKkdTKNFsZXA0s8JAAFkhU08jnWEaY5y3lgUd2X5rSDR+TcgArtJ21Sbkh
EX6TVaV0Aqhdux0zuy3kvbILak3wBF9RnuD7QvOdo50C1wMqLwVpX4Ae45tAUNmd3IdWDskl6rGZ
1KChmqQcrtWy7Wz4vslrUMepI8zZdOx6BJORmlsOfEcEL3k5XWuloqx4h/tjyil8Y7TRvJc603Di
xAKfavrJbZAEzE6lFH5rVaQAaiH2t2UqzjvyGlsvIG/BnZNC2EGov+rMrL4lEjfnSxXuZ6vZzoM/
P07+nHImFs2rURUorAQVmob0RtDq9iYaFNxuqqZvJD2ujnoWXbd9EdzERCUafibdEhdgQMcnXcmP
v89mIZ44HMu3IvZHsgu8UQjR06Rlc51VeNerDh0jMWXhrjbpQVPS8hQxGlyjluoTaSemSzoXFf3s
pKazus/npOS9MovrbCbuDdfauq/V+lEE+CRMBiRsImJG1Wy39RAi9/JjsquMDMN8c0phTYVmva+r
h5zcGCpqfN5NrrAAEOTlteOwKpIl41JOfHvOEk82+vslKUWrgWLn/BEMfYfZJ9lmLsgZEHsamjHx
m6vWHEBb9Yc2BEwet5zKRJWcWITsnDz9O/DUG2ImNjEgEDtLBdbfK71qDnogEgqQbMIOhStST4c0
ysw1zSNkhZYqCtuOqXhB2bYadNMjHFhawWFdc02LVNiiSDTaPDOiNgLtRhvjbWWgdQWyTcxMP9oT
wmzWX+NbI3eHuJyPgSx9M0mwcazye55X1PsR5rgJql5pRIQXay0SdqypcQ8yPpdTwj0pRKjDvMRx
hq4PfAwqadTjgw+h/1Sc3tjnQGSJHZ06Uaumjx1herMf30lJ3mLmZSsCcB/1ghqQBDJjW2wML4gC
r5PqKzC4h7oaMSP14reyUn6o5H3ZVDZ96Efplnf0vgp7to7m4NZjf09xaaPO6JDJrC6I3oGqFa7N
uHGIJgQgLABqApqrIbEzN0Fr3aLbvctKik1L3ohTCplDoNtODs2tAF3Wwan73e+b74ki584ckwdD
5tBxkow3gs0EW5Db0jGThLzb5nUm62WOr8f8IyN2oe5K3YH/+5ApxcGMk01BNgpw4WnVaSVrjB6/
G1VD2ohk3M8ye91ikpyxpctYFo+p6mdEp8aQ3rQTvP9NPVVPU1NmJGtqFCSCN+OWTHuAdZgY1lHr
v+X9eDeK7baqH0mqfY9Sfkxijfccd8A+Tdd8tS3AqjhRj1rT3VCBwxcfxK0TzbDl9IgJIuBoLUCR
HhHEjwsAqC+fxCaKvLCgiCv68Qm0Vy9Wj7NhrbuUn4tBurXJvZJsJZ43ktDyv1CdO7M+QT4LmFfS
ds0pka1XwmY5icVT2QR4YMPssSSzzgaHDc6gnW51VTvFEz+yt1YVgduaUNfLjnynqM2OHR5mY8lU
eWv4JRhUlF1p4TA0kh++32DQ9pMDnVXZybaERUC9n7O3QohEm1w9znFTuWUCRHOwonSl8if5P4ib
fofgbGzLQKauYd4r0zjfRAmrPug0Mrj7GD1PlRzZObK0deDKx+YgGlV6GvpAXEnQkd2GLPB927NE
+xnBN63SBx6lYLCThbKZKXJKBjInK7eqQyKK3Ukq0mO4YAb9Un1Og0LfEt0xuzCzledEmNeEyD5F
6VweB0oWN6WmPBUHKnP+E6Ws4EgnXlnywnwq9r4E8SxeGVm4DXuy69q87UsnGwlJNNTxKoOoXUOL
Pvm53+2srI1IyhaskzWj80fVP63FUs1XKCorFP+zdQpgV52YV0vO/pG2HuTpQ9f9fq1NwSEwZDqM
g3o1MWeb01Dd1f1H2pnNFgNB5oQ0JYyguRP9Ob+3bsc6+U5vL7maEkt4MMzqHiRiu6ai/BRQ+9/V
6Ll3vCQfeZr7m2GI4ttAZnNOCgrU3qyL6cXx//Wh4prkGI8piRrQ/eF4R63oksiwsWKlJDFrmVCK
+aCk86afrCcilFqCk+fsaBbmtTE3JyKu3xvCc+wqG17KXGSJnP8fd+fR3jaWreu/cob3DtAPcpgS
IMEkKku2J/uRHBA3cv719wVd3WW7q7u67uicM6FFUjRFENh7rfUlO4wW0dASLepHEqGQpUVpf2GK
tGvmsQwIYRFbwlhpUJPiXBFk6EPLzw/EmzCQandSaT6UY02oHmN7fAGU1zrr+206VDQbhrcneV2x
IUYRrbzTBqcKKiUlfmitjjRbZyGWmXnK9JTd2ZouJMv6c9wnYSHaB4XTaKOkXOIZXnuPVLy2PSYh
7m8G5+ia5Toc2lgz4T7HT2m1hWid7LpIXpy8m+5mMTDr7Eti/bCXCK4vLYqqCNL+G/O+iH3sgSzU
JFQdxSDFp7ipYq/HB45qLTH74cCX7gj9M9cdrgMVg+EWH8ddlBU3bqoipiiKOyRF/kDQ4z1rZ+HX
S0bwUY4pyMZZ5BSkmSMxWXnJoikcilTeiEKjeJSN8AXEni9wxR3Y+TMZGWbcnpAL4XQg+VzqPQcD
o76WUYaBgoKR35zi2KfLcFBs4zCMrsXUXDMujakSMaTfeusIpptKOqi5uUVfEd1gbymxOzEyPWxN
xSZXoSJTRpQzja3hbG1CYYMh1T4AePEbBSR5cCwvdOsY84pZvhdV86WsrVMMAPJh7Vel46KBHTwi
OTmKU5WIMwGHt2CF2pMmJe+S7lC9L8e5j4admO/yyLsbyB0/CUJPdgsJU+hZw+tXP84FAaLgMoFb
N1+KJYFzGmdeOGUayrAuppQUDTorVoDFRDHUd7h4ZxWf/fv3aFAMyMnJTqk1xgEBzn6it9Q8VMJ4
1aOqcIdkFzXO3fVhPCRaP1uUezzcTd8zOL9cLxsCbcjQsIgKcUtuEVVMQraP9kWZsN+xUifd2YT+
zAPO/XggIu1Cjwd0MV30JffODKYJeMRtUVWeGuvJogL3o9qjLclVe2tEdfz9nGtN1zp0VOeo0oVf
qt0SUBzm26p3p61N2NR+zAlnolRg9lRP8ePYJGysM3MpYr1eiF2iRKjzD6bUqQZRESWpKQJ0Ox1J
DSYpr1rt3Az1fGQeXoe90XUHaxnEnbO2BpMsPjOO1M7EwhehQemsivbWsykYLMYB6/d1cIYSI0fy
7ILaM16qMnaOo5bvB4p01Gz6scgi98OcN/u2s7Sn2UMMpjngESMTfHKigCt71bg410vTKUHnYlWs
9hywetclQRKocGpE7Uddlz/a8lstPPd8vcg1yzo3hszOKYMxC0HrXW16rxXptoZS9Y9xxfXfkD7i
N5PERXuMhxtSgiGJGcjiPBP9G2uJfVCU4uv177eE1t4ribWV8kM50fOQqdBvNLN/xOZbOffrtQP+
CaWoYFnCjdL0JxHzd1rwwNCXbBRlTUMTeMC2WJlvEm95UoYR29DS2pa6gUsXjhiJ0qVnAvCiOnAH
wzg0PU5s4EQGYyAOolS995zkQBIFrQAZiHfLEi4pB3rzVCqPCPOiraOSB1uLfjs4ZosLak63Xd0b
Iu5PZJZ+6TpTPVfRlsbD9St8hC4EvlZhp82Or7fRQ1erSWgt9iMcLbmf1qPsoghVcu3Qiurz9dhz
nr0ifTHuSTlduzOxAdJI7vR6pPn0AleQZJMTpR4Ocr5EnvYtJqpkR+KaS26oNHDzLFT+vJbscFci
igSEIZY9VCmi740FE4iCTG422q2uLUVo5Ut3EVP2pJfgPWUy90FbVUBwtQy1vi18JeqicNEmMJAG
stqQZ+c47bw7Gmg6kXLv9AnjhnXdxp/65Lox7ZqFWnUSkeknXg9QlwqEnpEjHvRW3eRiESdDJ8I2
leKQudSi3VjLz+TDu8bFiEV69q76feLuGMewwhu1VXNVMySr83cXN9/bcs7DGUvbDQjyfKpJKmf4
awDFYykbXFcJCqzqYzaYJ7B5QrbsxDvny7e8MdRzZkUfoDYhBSN+9VQNgxs4c1n6KiigH+dD4RM9
Xvpjl+EVOBlvhsjBdjHe7Ro9OhNOsu+YV94jMkXdNd1d1/W8c7YNcd4hm0wVFESZojQdO//6hV6v
GIW6Oh2zB7URXjgPaR4aavpsqMwno4ZUIzUu7rCRzYJqvcis3jsTUpdtPUlBytzVPCzJdGtlLefB
0N+TCiz9OtX3FhK8UBW2FWixUjACyxyC+FQCwQYlPRB7PDJMMJrAlXG/tQhp2dhx0p7H3trGHdAx
w0uDzheTlW0Nlhlcr0bZD+zj9jQHSlrsmREOPnGOQAKafAc4z3Cs74Grs7F61Z2jWO2Xza5NH8d3
w8SmtUf7+iSMN62ziPtItfYw2uZHZ6zaY8dGupnieS+Yd7Gwc4Ink8H61TtNOETVe7YM2o27lscD
0k2Gkod8XY/0BdC+o/f/fkSVfgQX6EaEcWtJoaT9GEaz62EXTfBHNVnt8fpBXDJdQi7OW80e2o+k
NjJP9fRmy84UBYCR2jFtEgYvgAanGo4/Mzk1fkTevCYHl9VxGjGUUziSG9Vpykun5PUuFewUiqEc
pnRxT4SIEi+UN7btp6SRb4SlEzYnJ5Lk3fGm9MZ8t8ih9wfb7PdZ1Bs+I7Iwb5zsVmGteFCq5iZj
1Dg0xnhuorXDp73300bV95xGfD9J+4pP1PTkHcS6ZkWmdleXAXmd4hI7LCYMZG4T3XGOpAs/GPgj
X4sXQkw+0qj3J2b+5JRV8bAt0V3esyQc8Pbu7+LxKaoM9YWRGS4Z2JlvrJzcqrxNoTaMX5em1Feh
t3pXrL4+kae8ZDBPNnB61PIhng2m71Yv9oCcn6IxCxJlmO70tKZzthkwt3D8j9cNXyvrMNWS+CZ5
N7y+uCytS6njKPlGMWt5LFSmMx6kFtLOlWKXM4o/eqRpEw7EKJ217lMF7YyQNLwkoWv4tjbnOzgC
ebDUY3GRqD21WjuTPPolh5q0I7eKEVIsXMS1/C3rvmGgbwydON/lcuKbag2+9Mb2Cd8qA3SgL00D
NVS5KROtuu+U6kk6KeFI2UhA5EyAU5VpvAnuytKvUDAza2e4TBz4CQ5Es4fPdXstPOfUa08AKFQC
+FoNtvKp7YoLJoVqcD3NCevzzt5aPOLi3ByUiPmqq1QvqbsAukSiI0s93SvTXH9Oc7Z1R9fPzPjF
M6GMFxY4+aCUNG/k/CFyzcQHhu9M9HM9MIbGvijteF8wk5KM90/LMn2OR085JKpHO6yVRBeJlHqD
+FeyyjXrxL7bbOpFxvvWMhlgEo5D5dw592mVMUws7ctgvKLU7O5FmX2JRuCZVsP95lpiaF5EymjN
mzEAuLvOUDulOHiJN4TKmqdsZZpDLncVONnC3Fg1hq0jigfpjWfFsuRO9tOtNtBHizp6vS7NXV0x
M0EST2Ac05bKavERcba17rQ3CgYIzJAIEh2m5NaszelumuSI/X0B6yB1NiSzmDfgCQNz8VQN0lkr
/bpKj9e/rLIi8wXm1WM0RncRQ80TiD2dHxTGfoz8a6mUYRGbm1500+3M9VwxP4G9nad28U55RfRg
Fc+nzAMMWZyqupNDdsxtQ96NGbhXh8yxqIn9Lc0Zw++kotC2QF5wW7BCqWOrwEUUMla+kUv3JbNR
1F7rrRFWlqPUyaXAqNMvE1rXtjjR6Rkkv3FeDq0IpdFnmxHyW9bInUXEMiQgdQEFnDFY1byWgWVc
7d3xxYZpEG8IzNiWfVvuxhxP0NYpGZrAS5vDvNaa87V4dwC6d5O7Je8NQrY1L4Eu5AkzA4OusP1m
lIu+703ngbyu+kAyzhyYpO2FU5L4hWjEycGsbkx6iEkMBX3IDs8tkRUBywcw6HqtKVoZB6CUgnGD
HYXXGh4QT2WCgpD9TOB8f2jSGAdtJUcBrFkvBv1yMMmu2ffWJ6Y51nO5YhNYMAxoaJ36MNAMhTnJ
nQeXYq9HeXvwZNbfmGpt+tZ6EbTZ8Ei3b2DrMN6b5Xyv5F71EcLQo0oo4masHTyPU2Kz2evjfQ8X
aEP3dC1xCSAGzZ0vRjUgQNTJCr8uWphViFPhc9pA3Pgz/dMvTjMWOBdWViakANPA1Iwm4mewG8tW
G4Wg62w1coWmSZvuGmADy07uY3u2gmstGhnebaY6TiBHWJPFuiEPaxFz/RtxiyLrWmmicAK/Yhpp
HO2F2NxOPozAUld0/i8RQ57+PCDkX/rW/Dd0o4F08W8YIYc2f2v/yy8/l+1//Z/T1695UkT/90dG
7vry7+QQD/4sBA9cBTF7wn9mJcR+54bwDA97hDd6KmHh2M38gxyiaNrf6Mx1nE0QeFuOh8Tm74Rc
wkSwfofLCxfCwa+El/0VesjPLH4XBr9ucpatRqYqLJRfzfN6KhzE5ZYemkt+qur+SF7AuaNYXFQH
yL6EltmE42j5ndkdjQzCmMLIKDH3RSG20rSCppPJRgetEmkdkim6j+o/NZT6gz/SI2QWAsh6TWDx
9vPlMLo1+ElhG/iIxDdD19yX0htIFFTehkF8qMuP3vAUt6DSpESOf6JFvEpkf1esXI8QhwX/CJRz
BL7ovzDbgbNH2DW1GdK1vw8zA2Uj2bikCmB7YG5ct4g3djLAM54CUd1Cfftk8wvFMsFkcMRZgRy2
wfjgzq1UwAgcCl1F2TOn3GQqZImsEl+dDKvYIQpUu7qnKP04J9RQvpaSTDgOfFDm+udGV5JNTHm2
FHTgjkdsU0HIHuzkWViPVl8E0ul3QtxbzfRQpyTwehUCaYpqAVGk9t5y3gDWzku0HqJioZODRevc
RSJ/bi3lLQXRFbmEx0g6zA/Xxh+Rd35RhH0/hIyaLBWTRuhIV1L4D6TvJstmha7MDAtMdMhDf3By
XG5khB4ZuBWUxViz7c3PkDN9Fu0YriqJ3TPAObYM72SXR4Eoyvv148+TuCGacD+Y3WWpa+ZaciTn
uP5SLc5Xt+aIYjm+mr58dSLA4ijXPxrG85JE7xQrL9fDuay7Rzm4b5GrnNW6flmxyqQeTjh+BXYn
72pHhovbhrCh0TIYL64juRTiVwJR6dibgxPhbDu3904TvWs63yjF6X6RXQhVAx8fWb/MvF8xe+em
qohl0W7GBGPKJbslUpCUcQD0ydzFoK/mzF9gH1pFQvgU21l+HThCVtMeI90K5j0huF/VQV6AcHxV
mCgSy7AxylB/p4ncLsSl5PWJeeP1ArS4Wtc3Ipj7sl6lSmwFXV+GlcSB2uuQ/nEGOcOFFOrX9aWq
0b7AC3YqoA9R3kxRcq/gopLMXg0Tvr6fvSbURudE6jcXm9Lc//Vd419uCT9Zmf0v21tWit6/Zhtu
yjwZkp+ohusLfqMaWs41f8pbpRrIOa76id+ohrb3NzzMkHdAkzNNC1Hp7/sJT9kYcHq4AJgWFK+V
Xff3DUXX/0ZkFY6I5F9AAllf9xc2FATFPxH1bFQHGm8Os5l8EM9xr/GVP1zs7jg0+mgAgg59M0Xb
VHVcSEoCQ5f+pogSfXxS9GxWjzC1FTDeuFxjM0vNnN8tgm/e8WIRzqdO61LAJU9ROt+wmZDjWVV0
NqYMc2l86nAWexdjO3U7taqyHker1LMA7RQVfbpGZr1yqXO38/xlqoBqrcawoA7D8XYYE0Wm29z3
3PlSxU5f7sXQWCXOR3FiOoyiZDTIHehO5JBVKoW3r0zSuJF1AA6iBDNwEDuRxG7K3awoZKx4srBM
Mkg7q/BVLMiq/ZC3UEcIRfLA0TGybJpzbESt/UzrqRXjpiO6riAiQI8sldTcTsGmnChirJD6SRT6
Za7sUbvpwMyTm0IdZXYYWl3WxJ0qpYVkZYixGzNp6zR37m/czoztO2fuPLfcpq2u4ogR9fWUtJ+T
cuisdB85fevpd7EZKSNC+rFTNRhjjcWkv2zzvApdg45820EI9e4gJ2jw2LNe91bOFJd+SZBUxXbE
l73RoAVgtNRx/vlGspBnbCdEV236KHPadlvC5FbaFyObhzbQexHBizHo346ZQFcHurW05QG6OoNO
WAZL1ClbgqSmZa+OtY6YBO09kav832MdNTtjtm/iRMAKGPGRqm/JT8eYaFNms4fxXS322qDFS9jM
/SjvSANsBnzpXaPynVHrZmyGJBIL3idO0ycONay6jKligpxjXB3sJtuqYNuPeKj0hra+dha3We/y
3GhkKWx6+nqeRBgDDo7gKNpmQ0fjXcIQlGEUF9NTW2cV7INpzGCdR0NPk0MRAYNzrg2vflWItk0O
Skwv7xc2/+dhKhdkDVNtLjIcSdJpWbwX6c5EGRkC4qaFC1TS1vnRmOwqjX3TAoYHuy7ULPkYVSZG
rLKvjTjE2zCdnwYiLqqNGFfuvKz6LDstpYhfywSvqxBfTEci+5lJkLQLu/kIMjiR/D1owydrTL0F
2+9Jg51oJ+bNYM1Fv7FaoXysTJyMMPvT5zjA+8V+AKvCs0oWheOeGsh7Bm7chj4EJJp0h9rLiJrL
x2HOPxbNsMSh6hllvJOO10IJgHZcBSlTi/dYM8yUnDHEzHC38DYO874XnxaBh989DAf3ea76qHmL
SWxTzlR3/VuCURdg6uyQup4Z7uSGBbZBX6FZZQ+iqivylAVUxs3QILjZugKrozBFdPS2EFuV5pva
tvi+If2BuwPbad8MxcAmZJ4kS4nEk8nz4fZY3q7C7hlygD2vPosiyZtdD3b3REpejoEQwWtIXId5
Gc7M9oq31qxTPNbyCYdFlXRqByczTkIUPJBEXCrnW7UxTGgF3dx4QW47bU+wVqaO50HmET7OcooM
QHTPXRmn45LvTNrQL1aUQsqI6AkAJe1mMPGGmjpvPytt/CjVKlM2i6q1b4h6vOwRi217OuSz2+O/
plldEgx4pAsQAPrXb6kk6jFgglVn2wGzBiIBYDqQbO1A2gmYy1jtc113KTbzRewxalOVBHMIBe4P
4R1OLXxvxMolnNR4BTgSltDjIM162Xpmbel7cs6LaBu3goVD5+IVmzgb8fgmQ9xTAuy+YJpDxJyY
YaSzUPeKpdaJr8DrLvyqiEWFQWU8x3smVhjyAYYrj+CU9qs3igh6rmihnTn2bH8TGiaUvkiG3F0/
ph3d4luVxYdRzKtb3wSJ4wDjrkXVnQi+w2qcUYk1KbZrR0atxbK1asCInaEo2OG1aTlMvm6MBTQc
MRTvvR5xBYIVthhyJXO2bGTvuOLYaNWA0+GUZnhWtjlR3kqDwue8KKobn6JxNOuL3WGZCS1Dy7/U
c790NzUBK8qRgz7ibJXU9nQcpWv3x27O6AA2UuHEO2FKSIiabelueQcXIYFGVk1NczDVomCBtYH8
trleQyd2hl6fg6TKBay9Phq/RV6Uk0Ovd0MO12IexXZZnGIIuiomPE6rbA5lRjE9hMLpWnwQJPSy
DaI2kvcyUU+3U7LoT5HdMh1uGvhipTY8kDmQwFXuFXlOWntScRFkrOTjtmga8PimQf1c6pGS+giP
nIRH5jb9OllRlDMLr6Iv5aD26WZyXDnulwrtTO7h48YWoncK1orsnMZSQ0UFvE6Z8Uo40wxX4rl4
UquCxRpxGYwOthsc79QRitWmklI3fFiRsblt4oRDaoGNJmR36xzYTgrZnqfOFf3XnL8oeyYBWsVW
0Bu11dVx6uQjCKN0z1jFS/nWcnjnjTOxKm0EDNfpKUOO1LzNHLrklLJMV0ETTzClSG4Z77EZj5n2
mAK8PaqqIfeppcHrItOCwQpvzixvkfipHUCq1L42tiTVvZztyNtOqMHqsPM0jEm3LmAsgYCq6cXj
o5llMLwvJEM66l2SOmrvmxChe+A4MN17tGzsP/Dv5mKLJHSEDOX1XnNSEG27PquUKQ9Kw6a0RSrE
xAczyqJ4TGpPWXC6BBhogiJWjTegijzmIA4q5JiugGY4lU5fbXSdtEzwLwsC6sweMN2wkSbTMTEw
JL1RgBLSUzS48ltnwhMFBremx25qFPPk5mXRbWAVZ/hplIpCnnhTo2Foy2KGC9ezbMOvLwvSogW2
ZOj9AEByf4qpYLZZ66juc0az3t10fVHpO6esuvyhHiLnNc7KQjyCw0CBSHIdwnSu1VHyAWQbpsYS
QTXlXOtBCNWuLJBdRakShziZTtGy6UesIDHoaUgwPaeelCi2Vh6Cmtgdc/1IX3GK2YJ5vunU0R0f
IjlTL7SUc/pnt0JovEsGu9VTZMiicHck7Q3TTeXwRT+6KNcILipKAI8M0rVHSei06zS8HFjmcopB
wD6kZnA7p6FfXiBMa963wiAPEkVrKVt3x4C/aD40ozl900YxkBHj2Sx57VIziS+rJY0f2tFUx6DN
K9XbDlYeO77JjemXddcQkdkKLT1hm2r2YZ62yQfObozyhAHmhewud3y4MTBWCnXK8s9mp8pqKwxm
MkE212a3dctKFWQ/tWoPfd3xBm2HUG/S7ty5XD98X+Rt7ucN5INLZU6TtRWVA62znmZivgsSlzJ/
IaRX3eZtB2DIOKoTJ0XOpvhim4uNuRbgI6TVURTIB80R+yk3Mg0Pl9VJn/eaW1pi28LWz2nplRFv
1KWb+u6D07g9DkSRmRh7ncxp2ETj6Ca7iX1R5oGaRU79MjYj3rGbpehMgHtkdY79UkrYXxvK+Xw5
R3mu9o8q2uRkV+GVeor5Tpd9p1kY4KZCbSOSOzpb286izgZcIg2yO4bRhomkm7rxOiq8wLcnBZaB
zsKlh7naaZ6fk2pU4sy7GDL/Pkb6SzPS/6zb/Z9m3O3+23Y2fJPvP3ez6+//1s1qxt+udgOMHulk
SYhjsPdbN6sxHdVxrENqYYHhajb6uL9L5wyeskB2kdTh78jY8h/NLP8hrEDilElH8gioJJ75L/Sy
hkrL/IMrztrB4pVFC4vpGY4xzB9/HjzGw9LZTZXft6rxNI7xsmlA+TZejYi71inZdY3AQORZH1U2
8KyBYb2KEjID+CUbyneiUF4nVb+o7kxShNU962YLMUmhHUKhMDjITzA03bq1vo+tCC4yJz1C0WFj
KSjNqWeyjZUIDGpl8l7bFQTTGc/XsivrDb3hI2rUL7TCtKARo8KmMaAluO8Q+N6zLCNueXyzTRAl
F4IrMvt9baWiqG5NLem8Jzl1hh9ZgL1+KTXzRPKyGiZpYT5x5USbyfK0996AaBibeX87tr3qk6xb
vNrI3cHyFaW6V6rUO1T0tx9FZ9i3I5pgv84T8JKSUCafLLiKOZIYLjExswtt+WCu4bPzsgTYeKeU
INaEuVs89iP0AifZJVQY2qoFS7aZ50TP8YDiyGtgh1UuBuJIn8Sjls4kWSWCIUpQK2kX7ZPasj6U
dma9a17FXwmkmW2MKVXC2qiRtw9RE05T5J1knj33TM/ONHRT6DhTfusWS434Q/diomKVxXpx5lp7
TZzK6DZuX0Lai9VUfadPxQtaV4p7O2GHiHBS6Tee1+ApYC5u9tYV/NGbqqRo3yR2NZ9gJMHFjmxd
vQzR1N1GbTSc7KmcgplgARgzlpK8lrz5XsMo9mjWs3OT6J04eMj/N7aal3sPm6aAcfMzAdnxwQVS
+zjq+Mlu+mnUSB0x5HJjtirWyQ0eGM6QjofSYcHcWDT7DEBHxd0hRYYKas31XRu3NjNM1XpC2z4c
hpKbOmLs39M9ByIa+4Qz1lReR/jgh9l0xiC17O4WBw+8meLJDnp1yY+FJZ3Kb2GFHNwmHuBjwN6P
wXBDmzKa7ykmezsHxzvo7ZLdoC2h1pMWOigguNNip+nHOpmV16rVtKDH1HaLtShHdS7zOGgt63UU
uvKK4HsQUDkXrMEruzyY+hzdTa6NBmrJRbtxSSG/G2lGXue0dh5FHouP0pitj4ZXWBXkN3s4eItK
ELVD4cmgeQFv3OSmMeMAOYzTN8dtnIvB6YTzCK9BfZSa00ecdvEt4NOYNFSeNcA0cgjUttVlm1GQ
34l5MhhJVW44q4D6u9GIMRZnUmBt2JqiwPMyzJDBBS9SR2oEdX4wP2fEgBfB2GYKu1ox7YZSw1AE
O/ZzCiwTGLWcMB8wukdWIvgncHK2SCtwBU2d+dlt1PhElra1S5qquFMNqd/2VStusnJy7nLIgtsy
Nz81s4PlOs5CgPVJlxzHBn9k1xGpMM9pHpk7apC9QMCuHRc9L6i4nWwDXbXeV32vHYy2kGHXOFBu
FAN+xCyXD1MyXjBVbzidorrYKrQfXxUn+WCq+csYuyerk99K6pCNIbjKmy49qX0XzBam3nNRMJ1I
hqOOz/4RowzybWvVeDSqjIPu1qmftVUZougcd1oZdftyNtTPLV7Et6Ys1Es/WdC63UocM/h5yGLk
O5jF11jzEMavHEnqumErB60M7THXyUkATM9M9b5XJ+bhhVqdV/8+LNHn2tu1djffEdeUb/J04vDA
G64gIgWNMyTbPFlFCDmKRDVynG9xC4CNcLPd/jDA/SMA5A+2EfIkCBUzbYja6q8gm+jmoSEr8R6f
MeYQu2Wf+fkGD0tz1/0HUZC/eOxcd62f3o6t80cDPi4Uc8yi5Z4eDJXlh/nB+EzcJUOnbRp4225r
HRkwuC3dO/ZgTfhnTms/W/z889v/smminStNm087DV5QdebW6Q5wvlhwD0OPAAEYD+5n+O8P8fqR
fgDp1o36p4+8DqV/GDo3pcSaXpvvDecWajjy9OjPvsOfx9r//Kl+gQEFHuTFwKda0yhZo0y/+Fjj
SOr5bZB9cdPneL+mff+Z99mffS5w5R8/V5zMXWTGy32abKFp+iTC/39g9/8761Jw7R/OoX8KlNli
6vAF/P65SPjnR/D++sLfKlQb+N4BncfTdLXTWg0cvheomqNj02A6FKEWbtwk9/2jPnU0TLiYLdgG
Abg6r/gNadFcqAA66CdLOZUrMcB/qTj9xcCdqBv+99XCHUjaptL9FWjJtbQptDGzvtZGeWMVqvE8
1bC9KmR1IeQp/ZkZlR7IpfHC67Oqq1Bdrc/qTWF8fxZzod+e/aPX/v7Lf/RazXtLIsg80VDVjA+4
gUxZV5vf73tw1U7OevPLY2m0QJv6/qCC6A8ByT6iYDz/fpNX3o93E1MqpzLbe/DYX6MK0SHxu+jp
17s1YRBbynMn1O3ahHBK0Vt0I4xcqs443pZOQ0rsMs6frIr0ADq9V6qyneWlHdkiqrOYwZVyzIYh
cICAfGxXHuweEVHP/X4/ExozUBJFQK/IonUIv+0aA0asOy7aCdGzU+8009VO1/sYFt0qpUDFl6HR
m1OzOKfAKXCMuYnF5PgQI03/lyeud683dtKU54yZbwu9gB+rvQeL8nx9Dm63gloZFQH8umFHSo17
SdsGAUsl3Avb2LBbJujYjWdhA6SFZQvU66m1ctflJYk9pEPQSQ/lZVhvGNVy4+A6BSIEOtWNETMj
U0K7rOrIC5lQXbSoWy5RpZiPWpm0uCKJaNdMjfVIgsl4E1UMk6UkHy5WreEhy9L2OCGlZPr+gPtI
98DnGPZFAkns+tj1Zr1WaAfS6HC9ay969PDvXnT9j3KSjshQwrVsIlCE7qifT6Ob/XhzfazSnemH
J66P0X48//adQyOf0fab2pjfNkgmH4VQLEQutoZcx44fp3YmTRCAMUh1XCHqrDNOKOr6I0OSYe9q
sPLQltrbwl3KB31yiW1Xsvg1y51iM07ecKqKGhsmHXVJOrbpy/Un7A5++6kdleT7Y7//xAhK36d5
bEOdbhJUGIUVemTwMTta7yORs8JIetF+0KjYgVlq5EVj/OhMGRL8BsAxmlT3oWoH2JqKTL/E04it
aSw/dfga4bEFmGh1ujgTRmUGlCRiV/YmvMlqHbjDDiKuxhPlrsr18sJkvrxcCc3zymqunZHsDI8A
oOsTjTvjaXF9Wok7YLu6+uz0EJpF/kmHj4Fq3asVNBD5p6KAUOeXzqIccaL7xOXJB/rH3aYwm/t2
OWjGIk+L1Rk1hggmLPgiz6Kgy8pua4wL7eb64Pfn01Z7t+m29o60km0ZKzbaKSV1Q0v5rHSwqjNH
GBdJwJKbOvnyMuQjbndYerpYd+LfACe5munFyWHyFmv6flOYAa9IfnwkmoAbkKyHgiCRO2pEf6IN
CZkQJfeEHenYXjTyczJG+yntp1erbS5OUYfQR8XpesOqJ07Wuo5c7xI7xGLy+32+wFsUhAz5Gy09
d4Mmb+LGXClX1vIBw7Az00n7S5wsj+ZiJa/QQ8etaqF8KJdG3iQg799/lewwOglZvv6wF/5RyfqL
Daq5EtMYsUAl8AhAY6P5pYh0NJn0sR27XzM7yQ8JxFnY9qAVx7UlO3ao+gCN1h9/vf/rr/5w/59+
/PW17bxkvtJN5tY0FvW5r6OH2pqnW4mL1jPaJCb/En3dLHAj5Gu+3mg2iZ9CQWlU5N33x6VeInS7
Puuur5gUnCmuv/f7y/7xit8ft0j+wbjxP3uPumhg8I/FI/E3gMxDOd4nOki/sGNcVfAUfMNA4hhN
RvQiPSU5mK6QqNbc6m04IU3O3lpZYuqclO4ea7L2RYEDJMmWGpfukRF3cafYnfWAJuMmmp3+w2xZ
8X6xbRPgp+s/FANzCwkt91bChN6DzPw/ys5ju3EkWNPvMnucA28Ws6EVvUSV7AanVQbeezz9fEhW
i5K6p+veDQ4yMgCpSiSQGfEbBXYboC6nHPzX1q1Q+pPlft+m9nCfRMWtNcUru/eXcjK6myIw0ieU
oeYi3jihtcLnSIXzFfmvSn3qht56ZsUr3YDi0Jci7LXQEGm9Pnj0LXe0CqIFOh7Bq6b+yfyWEtun
9TyfPssC8KfirY5ZDErv0/yH9fwYanaFm17wgza8Rt+OV1coR+OrLo/mvBtU1gy5q51RI+RVng2v
cuyg0e7V1X6k2nv2Pelp4AvLzjcLF0MMYbrUZKxt4J9dzkQMUNptBAyB1vmnuMjtGxMhDJF3nQ7N
4pZ2C//j/3I7EZOrcJ37zR3i19myb5puL4Pt2EelDecPmebn2gxP1vTlNlzjtjB1+Umkqr7+O7Ud
1Q+peM1bPzAluYUrqzyxr8po9Ck+LatpZwBFQhopDdhNt5mItl2oQ02YzmhcRxjuNv7vs8+zX/Ok
nhJ8lHHF5zzYCMpWLRt9DmNa3kvD+PEAxHATaiZchc/xa27k5vJeDE0j29d94t4E0QCG5ZpyvVbE
jCw9oQLY34hLxaSIf70sceSzFKndos9Q7R7j4RsvzxADRaV8NgcY4EFtd29eXh9GdDjR5sKlIgiw
2ZolcGZqwynPCHfBDTTSByXsw5Pqy+rD+2icKAxBUDyobRKeBKFhmhMjlTfVNfN/dN04/YT3u1x/
Hp5al5/+Pnf9edPcdfT+mxkpNP4oh/woSDOIV8B0NNQMAKjuHURMnF0PkZjwYh2mR/8779+SKe26
f8B+Gp+3zTp7J0RYdagok+u4jdv75y9y3gzIgkia/UPyYsWQZgZq/Uux/8gm/IcqfRODCL87I5e+
5YGZ3QfDXyje7Nwq9A6miWjJ/H2YuwD2WVO5l1knsMo7xxsQZ5NujLFQ95oeezd4gUGNmc5oPf8+
E7HrLEglADLveeKsC7qzAl9531kOq1dd7Vd1UVanaPR+H8RE1jg924m/YyJl5PE8FxO5EffGrJyu
gwL7+zYiWyQ6gJdm//2utqbSw7X4If6Pp+4JvRCKINPG8vP/ce8HkuqXmvQjCOX7eiztO3vS3qwi
UDPiqcmy63uTavYdy8vgULzHbeIAPn7H2zGAZ1Kow7RM+95bgfMhX8Q1z/oeu38FpXN26nhsZjxA
lb37/mS4nE0xeayoNgUIOTkoj5I4PSDEtDiIb7Q4E4msQKBWQy9vZiJ4uTkyMRPv3pcXUsbGo4iR
uUlbJ90V08YD+0p5TdM7WIihnNrxXa2El1E2ZWgutm5Bn2S7wHhF9HgOV8zYxUVdnTq1y+c14qTf
C/5EoWv2rxQqQxBEf2eYxg+kR9APNTeWpkWIc5h88K7jXPvDisv8518RqUf2h+rkKY8xyJcSlme0
gST3vvbDSBGKQ4hE2TfvB7MK+F8UY0EgNkEk4IxXba+hIuXrRVtEW47A8I9SEOnHCOvDUPOrgz40
OroPHEQ8CPUYS1JFn3+ZELM9eCCYrMGybhDC3SC1ZsVHtNzCRaAmzyALlY2RGdWp6pvqpE1nU5yi
33BzyUXbhmJuE+1avVUfRjVzbi0r2JVdrj2ADbRvp7mCFu91rppG9JG/ZRlSsQjeFpsK8e+dOAu7
4fdZ/H52nb2eeWhZozcBY+G/v2H2P55ihopDHvLn2CDxKNO+fMNqE/s/RCHc79GQLjAmNsF80zna
jTIbF1Oxk50YFpDUAZuG4yIbWRqD1mL6S2Jo+5Y1v6SLpH5KEpnXdHFLMRS3tHPjhKVrsgqwoj0G
OrIBoNTi5pjDVSMydtpwjESYxpq78joZHiNfQUqS7/PUsTDKtOIIqnYwHC/Tv++C3xo0gzKBCe8t
c1r0tMulptwrYVZMEmacikMlxe4u8ZZiIHd6uf+QfE0bphnsX50dHK4gz7mdCF1O3SbgwWpp7gpV
7uxQpemwylnFzCyqEQcREweDvRaaDFOO3Vn7HBLxxvRr/3fsmug79e87iJiTG872vz8AyLX+4xmL
b7OpmwaVYOqB+kRR+bAg9S3fjUMcvn5ENfhFito5Gir+IB1iu7iF5N1uxOgSQu6LVnHaDKjV2xOs
QIynbDEfRsGw7axyM6S2dNASHwId0gsfbiMmRG5AMX9RZ0Az3LzEnzIbpRdQbecsL+kCUiEbUKHH
zFW77dW0eO1AsGCOlMr36Phh45hJ7gGKbrhRg7TY2KaPpR2rpqXSheW9lqThfKh873W6ox9hrcQd
dbRVzzZepGtdynGgnZj3tOnXBUT65wDR6uUoWchEx6Z7KzKgNnfHOAzBaIvn1SRw0OuNvLfEQ6sr
cEY2QMcg9PH3zDUxU5t4oXmCUq9Vd06fQWlAKEMvHP9e7Rooxo5drUQs7X5noPodLZTePRdTAcEY
/XSlui6ycdNQxILYSlaFw+LfEiUHHEt/j1O26nciUcQkJwwXoxJWd2Lieq9EVC5SFRBmJdW0aP1l
UdvpsfF6CiLTmaUm2TE3UmMHcGn5JS4yxOR0pUi9XmRMV5bTle+3FRkiLtLUoL/cVoS+XP75tpWT
/WHRhuvD10/7RBRg+8X+nw+oZn/5tHvOGBpOXktvURUtAdyxLZZKGx3SrOkX4h1xfZfYrdMf7VcR
QFiRVPFOGRKtoP80/s4XMXHlGIz9sf3OB2m66/SWutzr8/0vPxSo3C+LB1zUJ9VdMh1a6+wjcX97
WflNyz+24NcIIKLoNg/3OoDdnqfQXYSF8T0tb29RoZy79lAVuEfwJdyZhVqgPcQs9ErjfroAp9rq
cgEVVy4AcRVXaMqLFarkRM2CN0R2I4bY7eAIECvZjTwV033371lReb/Oisq7mEX38x/XKpGcPmQg
CDdj3v9yBxUc+yTzIA6S1/4Y4ZZP7r8p3WcmGztuN6Fa/kqUKr2NcTJY9LTo+ZckWdqsQg3Zn2lV
E2LXPB/UwTgVg9zsrAqkO9Bu77WypHnp+trzOLqosxUZ2PUGGbu89O9bYOWI1PVLB7zDSYT6oM9Y
ZCF01xkhj7gGx20HKN9qkrybGxNvvEDM+kSX3TlBpJ7UysZ4c53oI0c/FBIU2intGhc3aeq0/TBB
rXCcabLEYiNw9XHXlgXVjYg1eZhnt7Jkfq8Hq38e2ixdQaAd1maeD89uk53MBohf5P/JCM763MnU
LXyiZF2HMoM5zwQ1+lIDQ0KCDnwx9m99SaUffbVeSmem3hsH1ml3mZFgTYCY5S+t9Z3diMr0PWXb
6gZpKBAt01Ac2vybCdTjLAaghkB9AptciaEP+/LghcadGDWA6e7bwP0VxUWzU1spP1Jb1S91rgG/
4azrpJ2oYV1qVbHt+CsfwZX5NU8TVSyncZeFYyykeCsWYYnDfifK0RoQ667s8xDF/2RRW5jAQ987
aHF2L4r74pBHya3XIvcoRqA8+2WMue/y0g0IS/OanykAD1oWqFs97LWFOANpb38rhnLfTXUaEdeH
SN86yHR/w0f9a1zrZN6GIe4NnYLV3x9WcsoXOuf0N0VSHZYOBCVdQ5Lzy98UrFUFd8/M3qoBOZzU
dUsEnJpjCPBxmPWp3x+8rOxx9+YMLf1qY5bVkb1GZWxF8jRMOhfgvKOdYzm2Dk4WJDe54/jbWuqS
gxWOgN4R+LhnHeUg9Rskf1lJv4tAbvB+BSNrtZH6wxogNaWycQQinR8o4qdUuOyBvhIvJCTWbRux
qSG9TcFqONa4RqBWnfmtGgU/1TSoEV1HGWicFlrXgxBusSf1lmusBTEmYzGDXISjAN53vfqcteYG
tv5Novbakxb6GRpCurExkNJ5qk1776pOfkbysDuHoD55BEaPuXWyrDHa86tEe3EmDvaIlQTimPUu
q2KMiKfZ0mnpEKmevL5s6Wg8fYtBreBb8PcmUOwbr8PrnvA9V4REhikBbTXaelPl3rC7HsYWoFUS
JzdJUqs3mublxew6exlbPg0rE51aI+z002h2iyZNioM2jUSo5q2zk+v+IEY8Y37H20wOVkMoYyv4
HhMp9HBelWbAkZgab/kWanK67FCN2WipyfYrHzygSKk2p3Y57LIBhUMFawkRz1w32wyQkZZU5vwX
DenBWWIqzgR7Me8UvX5Ardh/gUJLt9Lp3XUqWTC0YOGM3Qz0vjLs2r4z71MtCx7qbCUKT3qliIGo
H+m+7U8zYhBPaZMKwFTXEmlesCpCx/8DMkKTaWl/qj8o07PRgh9tqyDIYBp+Xhv3sCngZ43aWwIA
HvMT2d6Lg2Sj2VgMMdqu7zHdBwwzUymEX3JSoLx7vnnGe4bI/TIU+YY8gO+BnreyivoeRbRhG04I
QXEYDIz9dFYi15AZVEj5FWp6U6iZfknzNVSaTbkCVT/FtC5SFkbhFCvZsXFR6qtko/SF860wJXlp
ajkd3WmYj3qJvRHatWIYDin9QLDsaNYz24DpQylUP4hR5I8ZdLPLhSKSmO2NG4aQrZ3geygn6S4x
KTo3OsAj0QIbpvXnlxg0PhYjn/OuMQnWxuzSa/tyHfyzYWcAFZyNkvfSREn0WLWgyhQVATKAdO7B
HOV2ERuR/CKP3kZWGvPH59TI4u2D/pF7MIq2RX6p79bA/ZAFz1r/aE+HQqacC3Fjjq2AfzSNAqS9
mBXjzu6PrPV1SAsqiuki5rSGfyylCD4n3I/lh+sKSbXWsQ0OAMnj+KSN9SuSq/JjaLJM0xMKN2JY
5h1UrMhPl2II3T9Yanbnri/JsevP1bgtd2LoScWzhSPLyfRK5dGP8HDSjJ+N29BMxC7jfjCK4JCb
yrN4i4kQvbkd25vgZGWOtfci/awPGX1OsR5XkhHld4WK4HWhfl2Vi1m1oCz4ZbkuuXK26ZXA3iJF
ytOnboZwWwT6xu9l1AlVm47gUO206eAleUXDkLMxizKeds7iGhJnIk1kiKE4yLVV7TAUqNZ03ScT
iMZeq66lLbMsCJ7NDEnIYBzGQwRO99EZThDAg2fZNdwdxId0Loaqk+iQreRkI4ZZne5a4IHnsAxf
3Mr8K0KbbuGZbr8FJ5s81H68K+N2eBXxYIqruvyvcYtnzzbAUX0m2qG96URLMRQ9UdENFRPXtuk1
BqHqJh/ljQT4+uDCE17x8kP4fBpeD8770JWBZhuFHqzFrMfWd7hkl4UaHsZgA2NQO4ROWCy9Xk+x
GtXsQ88ubAadq3hh3zhi+2G6O7C07kPeuHzZg+JFjyR9HapxDX1Dzl8KVT8EvNnvbd13Lpcj9fCP
y5MGFtwUZ6mkI5gR7oMCEt4V/qBlSIiFiaVtRYyVgHKqRoW/A6CJIbXquTGySoTdF52s5gEld+i3
QpgUOle26AOpXLYhDSwRAyxMB8N6cPCi+JiWGs9Rx85n5ueSc6cP55HiXgYdJZUgaGnBysCD4152
0M5lspiwD25rnv5QPTGm+hh1Oi9LNz/+7/+h/E/BCoiUKWNFbxrsKj+/IaxESmENtflr7urtPGH9
tZPbAE6NFigcL+cm3MEdKrIymHAT4R4xdUkQU5dDaeTrsAsQe8IOZt0maXxpJ+TT0OazuRRbLjcz
83UmVRDlJiiUCVH2MgspMbtz+KoK/ILAM4gzVIkfSqsJNtf4FQoB/v0yKfIFJuKa5sjdA/Zu5wzv
hRHtTlTy+6XVgqJVlZjvVJBIVDjK4RkKTz9zqPEeI6e7pEmj1R6SHgVmseBhdSGvXPDPl/6YiF1X
Ql+q7dfkL8upL8PrnXlPBZcK+/Wmao9GuxbayMzWR9GXTILuTpGi7klHU3mph3G9d6QI7yBv8JeS
FCbPlVYeg4o2TSMKxCn6j2eXd+lMyevipBusfTtV3vLWHp61ykhuqqGk6zMNRZoKlGmfK/DI8NyC
y0CR/vb6WfaG5KFF0217+TBrZt7fgHxGE336uItDPZ35ZvbQdJm8vcavueKely+NZGSX+4UYz8yr
EQ18NqmYx0TgYvrKcJa5Y4RncVCT4HVM9GEnRm6n2Ldu9CwG4hof1eCNVjvoTk7X/Nt9+jSS/7DE
MibU4JcvkAahG9IFtodTEfrLriXqI7hrfpa/1r6abKlC+wehR9ZXQ4KGjOMsjMpIq4UI/tv0Rb0s
N16qSs93YqNZO6fG9NqzGEQlblCqa/u46bAJlfpGOchuf75scqNI/llkFpZQpW3cDIoRYH/RG5AE
nMYDxJ5DlS0H86YIm6eArc8yCwDE1+OIQKreIX+IxOCTnerhVsSE4Fw4SPSJ3AJDP4oHI3K3E9YO
bFPX5jwBswxGboqS4p2NG4L4pRKVyoMcmf5S7JbdrPHvaGSji+119yKjhEM3z9I424hhYZn2FnIy
H7HpH4WOpT4rYH+i5YaBIby3Rc1q6Qhjgxp6UVNVV3y5m1SG6znUtBTKxDRVSfIrsH/9ZnA8nP88
7C4ywMALD/b82beqFrGkWMFkYmgX/XQWTrHMtdWDJJbtVqQ4vCMDWumxf2v4Km2T6VBNXUIRZ9N3
K0bobC7pYzs77ESs21FqX8Sjo8q8cdWi179Wys7bNXVobvzUvavjvjoIyBquk9HGd0qMAqZHujhI
iXsXIcxwEKNrhoC8iave7yEygknDFJI+lgafAWCqUvmH2v3xJSyGVqv6B0pVYnB9ZIrno5hzmx/X
h6U4K5AbqOyJCsnLKsctYI8trb9l3wgYBtXng6xkgGXsuKfeh3pcLxvhY+Pr7Sypi+yvIqlvHTwD
fpn1W5sOCNtJCgrhIAh/VLXymppO+uJFJiri1Lu3ucqGWkUW+zCooXWY3D0PgXHRobizMQoaF/4U
ExOpDa+eNWCL6DcbcOTS52mreutraa5P41XmtAc+BXe25+vf309iL7xEwr9PpqlasU6S30bwOGL7
IPlVM87gN8JhRXycrQhBB6uJcVHUMETTzgru0B80trmMgJTf1HI8r3QDJw85wqhoWhzw9ClxDzjF
kr0uALHtr88/zEnNFes9+KtivdCSjX/X0kKacTORMb+R/6y4evPWBCYq3Qq1fvh31daScyRQSloI
mItifEhG1iiYE5ZldMB9CncOFzexqLDUjWRnvHRtx9jl7Fx35XQQw+uhLOR1p8X+5hpqzKhba0MZ
jI9KWTWYPQGi1WX/qNKNvO3pst7aEtYkSj9aa7STJRdTk7Bd4cSLc9E0rU+JQe+H7Dw8GplFuLaD
2Jlpreasw7gct1hPYUwa1coKMw0+PEifIbboWk+FZXzvET36mcNIshxgfLPRG26kouzfIgkshdpU
7mKgKD6z2wxDHQhDjqqaGM3axX0WNsFSRl1jJSa1oIZmIDkrMSlCnpJK6Log9ySGElrLO8OD35d0
EfIFYxc/xLjDHkZ04Re5AR53VUDeWgZYtuz8mFaijOwDy7TpVATFIZqmL2eyamSzPKXVeM0RQx63
5trW+4lV6KsWHlNlsPWD8Bm6mXNyi8Q5tdMZhEU8WJArQRGEYQeH6MYtPWnG7sWaTMR4rNj98Kyq
NE566ymH7YxYAXKVMP4xFdDD8RHxMZkPrhqexcHDw9gt3FuJovMZ/Zt+pwzl63VeK3V72eW9CteL
a1QZ7YqsR+MYlbEBzRCMQ4fOy/+qjcRcOKaa7YNOto6KAomST0ry/V8yck/GDjPXnzW2Z2eP+qc2
FTjEKDS8D6NpjpUGLecpM1Ok5XU0zQ2mGf1MKOLu4qwJbxswc5fvG06D6bqnEnpZrgvgcVpNUvcA
9lzEVgfcuR4NFPPLcmy/uVLVnhEe2sRxJj3qKU6uhYbJVzdlhTmONWHh50sxi9l0tcALC3RxDhBE
3FrN4hgn2+bD5qDtWoS+3PD3bxB6GgwtKPGYZtnavh/Vc5NY+BGlQxAj70GnDx5hdRYH2mXHPkfU
vEYN3hCgirKiH+wHOA5gziHvL0H48dm6VemkuRjKLkZTYm+m4j+XowoAFFbqTqG/EZFr+JrqQ7ZG
gZ/8OFH6KVW2JGeNP5Oh3wSZrCKHoFUz0KXxzwpwmZIhdJfYAR2Cun4wYgfIvoLgZ58rys6SZlBB
WSRKiwvQJA62jjm2D/Cyym2LUNs1rvdaeMjG7C3xEu3My2cux5rzTVRaMhvdkqDLz2IUutaz0rru
pS6jUgRFzVU4+1C0ab0aepI0xmuRG2hmvQ4DS12Iu5lDOWwtVULZHy2SFWQzZE5Uh1YhztF7Waez
UuJhifZq7b/x3bvDKcJ70DVeYLmaaAgRZMVhmDpc7KbXVSkFP6wYr2kewc092lLSuvEHrKYDsz3H
o93MREqIbwEYNfkVaSz+Iq0PeE1N2j/UwPV/WUxasmVhO6rzwoBb/Xk3pk3KKXBl49cgiGZmWzS3
CnaD5wgfhm1eodMEoqY+i1hu4aaMBVGzFkMxMWrW16t6SbkZMqeW7g2zRV1wbvcosM5wMHg/obWe
3Gmypy6pRtERtrS62okDchPFKjPkv0ZJqnapZ/UTK1+tdvJ0ECliqKc114nT68UfrhH36Yfy5Q+7
V9Hbzz7uXi3eQ7B/wEGDTP3H/1dVypXfIcL7orYp2sQeAlvoCFkHZTqIs9yPea0Hcn1GLDzciFgw
LSq6wmCCPkC1xokknIlgEwX2AYkTax9BOAVN7rEZNZXTl7NWjdVLrH8/+9/ndWq5qg1vXIs+pQEg
eObrFNbEtlgMPT2MdqKpKYaR3ocfhmL2mny9tkZCcfYl+Tr0qpIfFGNiKPeKtbezLDvZQ4RPHM19
caBer80TiPdrCrD+fTw66cm0tLmuysVbiWLkDIxyfQdPQ73JIzaRPmpe7As0KMV9a/7AkKzir/3D
jBoJ9ec+3OYKj2Qzr3LkOeP02Rt45EvQAtdimPbWNwmK9F2K9yNNZO0I6z95DuKsusEHBaqBGIZQ
1U3EhQ5d2A6PWvozTMb0ucPtcafp9vTJ5tYwDYJFZsvVVswOOhapfloCGJV7thP8BuJmchJ4K/Eb
XIa68y3DAfYOSnBxrlrjiHOesTSMMNg0wCNx9LIMWhq5i0bMhJGNiuCNL8dLYGfwZ+VQ25iB4q8q
IyxfbetNqi3/7cuFWDc9/ffnXzU/y6/CZLNMU7VAPhmqrOq2wMZ8wL6MGk9NyTGTR7NnLfKoo72/
qnwUllZYqjZtgzCIqbk7vy3ufExo12Ik4nTWcBO5jmHTUHkHBoYTEpo2A5ans9TXs2RuqY0ys9yx
2mitgYIpcge3mdnMvTIeziKUZn27aqW0RviODDGhq869WTbAPqeQBTlnX/njgxiJQ+8qOeQuqioo
4TnLUIW3hIT25DTpjss+BMbHItOfl3Id7w3ACE99ACrBToYHkHTepsApZu63rVFPaJhxruoWfgTT
N/vylRdfZWxQ17pe7rxGVmcGr6U12mrVSRj6iUMe6epMj434w4Q/pYgrrOkKkZfm5huu7Cb8mRx+
XOs1NKecqNjV72elmBFjGr22Pbdt63ufOwC+p0Spl4+1bN5+qQOI4TUWDLMRENNeRDJeR4dryaBW
vYIum6vPfKRttzBApEcvdF91nv0nMWrqU6xn9kOCMvidbPkn2k7SowoBdyfLeoATVyM9QlIK1pgh
ogEDcvIMASc986wO7yr+IH4kG/dSyKHwO+yB87DYiViSO+usTiY/v7zdSa7U7KRsaHdOrNoYwryP
xdk1x56yxZBt39GnyKy2Sn9z2cT5FC+2CI49CBiFAE6IM91vUCTMHJDmQ85mz6OUfM0z8KebVVI4
sjxQ9JMSYEZhlpNn0zQUBxmLwVOq53cT2nQ7lEaA62AbuYeydRGg+JQWFggSXthx8uhiilWV/kkc
UhzEjvZwKwZUAyk7U1l+zBp13KQjKgczMWMFU/NJVyjbTpc6fJh2dh0eeOKECAhgMJF18a0Y5WaE
Sj51SDEShySmxTXCr2J5Qb446LnPWh4VoyRq/UNaDj8qt8Xi08xtMcqDUHsIpfHDiJ7bZVQlqvqA
DtuHOSRkVdyE5QTVLHPcGrhJb8VZ3fXj5UzE4GGi+tlhqRg0cbG1DDvf4irs0m6zGlRPLueKDk8R
b9J0ZtHz3tjFMGz6pIn3qu3Cx5MG94jo47iUaHWesyTHgy7164fUKCzUEOlb9G3wM2Q/+d1IFT7O
PZomYYBcRxuw6ajKcmZFXoJ+XNzsk0Ky30y/+oWUoP2cOpkz03MlechgiWHwCBnpvx+o2lfmro2Y
jMzmkYcqD1Omv8CrItP1066orAe8yuWZePV2eVPM4y6Mt6J83UswVXNZjrfi1StmE3ToLrOyEv+e
vV4rZlWj3zRqlt/92/XiduICXwVhbOBqMezSAs+ltPZTLMA+0QfMBjg4m2GMES9FLDvEnUFX0Sdm
v9w95CXGcujUdw86m/YGrCM+giddD/Kn0Q7GbW9lU0eWIZVCeWl72sBDkqGJHCnt7Lo4jLWSPRkG
XgxDEa8bo3aWXu3jp2xXxdpoVfOhGY2z2AgO9ejPbADP92FnYF3gycXaq0PrQWq1cwBV6sYzfP1G
64utjDbZiyEBG0e1XTnoWqqix6IaSycz28ekMh9Flfs9NanS36lYfyqXVNvpn7IulxYwJq2DbkNL
Xigx3Kkwa3a147OmawbPPqi0YA9ajeqOmoxnky/lm6wVPy0EU160PEEkJnHHJ1hrUCJNs33oLUgY
iaM293GYTub1FClkqW6RAPL1U5pK7QpcqH9EVENe941eYzyuWzeq1Dtbx7aSrSZlPaaPnbyziyJD
nAQyoBNkwbrpc+uYhxjumvYw3qqgQmkBds05DRGyw4i2/laVKnt5Ne0eeXBpsybpledgslmpEIt5
tcbxmX9J+Z0FwMFCse+n0SUrvcn8rUfT5qbo+Oe0ehqfhmwo7tK8eOtDTXlRPF3GDVcptlEFEVKJ
kcGc4ggMWWt0GVDn9iz5xfeMGz+2/W9dc+r5cm9GZwhvcqjSMKXQ6KSpheF7gTs3FoM/hwLZwMZs
8geUfryVauDHXBepd7A9I1nGMq4gUWc+ds7Y/JSicNU0hr4yM9yOBvY080yLmnOS4XOsNXK7Q4Ey
4oHo5aum9PP7arIEiX0teTOKcaXkZb2LsiCeW2j07Wj8W5eDGJoU3FiDGP5CTCiW0iEEN+XIScip
SLqcOtPlWj2muyj4cBuRjHdtN7fkLN6oklPhBCyXR1cO1G1jYrXlgVr8BuARWT1cWH9q/gs69+P3
lBfzvC9T+U4tRkyWQt2+0SVPvUW9jK9eYRVvlVfOxTWpbf9qVDl7yBM9WjV89HaGBjNbUvBVVhS/
pxxdyrwWw2TL0/Ae9zNWH9NBA5pzEvGyGe+voWucruS9GCHOA7UlDqrLPf6/MXET8RP6Nn5ONGAC
ZoC2OmQh71vTFtWxTuxbVQr9byJkGvW2opl8kqeQ7ZQJBMpAXovJ0LAT4GQ0A8TQUQfqceZat2Rc
bqu+XUKvO+KKWZ/MWqrvcVvZeXFEGUvBCxonG23ZTlUtqNP48KlOdSo0rblXG+9DWjOAtEycJy1C
BCenTIcRDZh1tbDLfW+AXRMHMUyigb+fYaQLykfarYuCDTbPW6i51CtFCLG7V2RO69+x0eSLDgyg
WIpZVhn57r/fJ9QZPneHbAgjiKWptFb5ciqK/AWAU2hpMmZhqj7Q/6QZs+JZm2+70V6b1N3uiulF
PjrOGtrm79E0dx1NcyKznl7r/afMf14nMqvpnu8/4f26IJJwiyjTcYbKP+0Ut+lorzh7uWrBTNrm
cBQRcRgARa0lnIxmXyYqM2YXIArFtp1gglqmWz8yALJPLTe+4NnRKN0bMRIHffJw5UFRzhXD7yIQ
iDb6pY49rH18s0bTsuEANs7JGgIXzcvwLkhDOk5TSJxJAe2axhsl3hh/T1DdKldp4g1HXJuWOhJS
eAOxYB0S5EIxly2AnaTGva+E8o71A17LifpWUuf9Fij2zxHB5IdSabvVgDH5VnEj44jcE8Y3sVdt
8qxzllSjYBbVxtnKk/x+cnCMEjN7MtMuxNuN2qAY9uAVeWrhQl32af40jCoiusrWxCvnKMVpsqAm
pcI2ydAgVjojO3pYlykVkNFKkjYsJeplm0CCXaO69pehZt1sQMN6SWXafmhy9azRbP2etLRQ+gxG
ANAgE+FyOun/kkF1M1vUrqKuIfIoqzGvaWqoSXJgD5wvk1xOHnmX/YAn4P5U1ZembqrbGGaxfuPi
lMDWCZcm1YqN26utGph741nOpZXfG8l3RYp/Z/Dby9uJOri0TNpXVY7Hp59ELMEnyC8l9QbtSvbK
ag7IBcxpINnd7gKRw2fR2wdDv+9lr0BlnC5Kjdkqiz50uqKhU395in6kzBy9IT2MCh9Q2CfkIxFv
7+Lo29AGysLlH4O8loP3N9Dxg+EnA15yQFmGoPV3bm9kN5md2QfKjfEqLJEE4C+GKINGQ3nwErNa
sQYfDxpm7uD3MizZZGl4jnreAXnvUDN3y0MP22Ym4jpCsQusYEmbHlx90X9Ik6MCW7vpCSYNKXer
jd9peGqwcnd+8WqPnnT+CxFRKF885A6WsWn7+zosymOsRO4cXVL1TUF5xJPN74GMffNYRw7IKEfd
VnWJhKapFk/ItB4TMzK/Y6T1M5W68ptVFPmflr7CquVDLY1HlYPMtzrJKso4EUxGOR95NHWP8xfG
vcMDaB3nXOqPttbw4EUuY2u0DoyBOCpeEgTnZ6ZUN6e2K7S7XlWQ1iAejYhZD90CO1V7ruV9tBEb
ETEMKuPjUMyaWb0rghwfaDveu0rQIZbX5+e4jMp5T7XjBRG9u0Dgch17kxtW8asy87+0IbafJOiH
8wSN3w3Nn191Xck7CVHxRd7kA8YA6blCMei+nOI+YPwF4qfDa7svQjc7dZMRq9jRZ9Eor7oxQ592
etmKugANrh61v9zYmLGl12sjwyO7MLQQj0z0ZIFCZvQq7RS7Q1FMtzplAVq63Vth6rFAkvtuL8au
l3V7rzcauhK4zP4/2s5ruXVcW9dPxCrmcKscnT093TesGZlzAMmn3x8ht+Xl1d17rdrn3LAIYACU
ZYkCx/jDpwEZYpc2U2Rg69XDOnOH59a07ySSUGIPYbmnp7lLgTRwH5ZOisQE7vJQY9Wz67TV2lHn
hyFVxWXei4afbQSrEuuC345bPcS+q3xFUACnxrjW7ibI6tz/NXJx79MjH8yYnM47d5luW4H5u476
h8kYg9vO9MXOiYb8toFWsCgCO/9a11G7wUk92yq4nn0NHfu1801xF1VT9OhB6ZTdo5e7O8QTkPiZ
J+UjT3+mXvsnM1Tbl6jYmYafffWK0j5SJcY4cW4OyvgI2+w2ngWB8tq/cWKregpEmx6FZvQr2R/k
wS2guurJaMdV7k3aQk3Ljdm2bMHZyZ8Aj388XPtUpxVrs8CVXYZcB2QTpKhYw9BDMF4042rQs/Te
q3JvzXZD5Ycy6tHgzKpTUI3FHmve7JCBXDgafEF3mMx2aIRk2kYNergU8ZRhGBMPD2nq+cvSzZvn
pEVlfNC07quK3uIii0fjm47ZdhuWxa+6xMA68X1M6qyta4FFXRijv+iSIMI5o6AIg2j4jy6IHo1+
yuPfmEyyXZ3rZ0NDXcDvknt1bhVudPC5v93LMSo6lzFjJsW/j8ma3L/P85I6XPWIfF/YA54Z4QxS
eOFOIjDhxhqHAiPKhaQatIGjbEyUnoG68onsHj012LOND35DVNtjhRO9kgtBLlMZEuyOUuOgIm2z
yWLdeXRrqtgR0iy/YnvJt9/5WWuVupj0XHlwtanYtmwGDkOAXFJQsd+s9HR8LargiG9ke27UxED1
n/wAic/gN5DTLDeN30rZvhYUl1+cLilXldtNt4ZTjrvJ0Mu94XfmJlHS8IhSSrRJw0Y7GrUWnVU0
lteAvpIXQ6Rf0AHofoFy2XSJGX5DvlrjyXAM7yBGcKep8nAX1L1x74QJErOjbn13xB9smaEbpLkh
zpGkKdjIIB/n+qSYWQpyAETQ25mpjQP6BgVy0aNl3/Wifa1Lb/jau+O4cXKTXOMMxGo1c6V2ivc0
pqI6wWuKlmprRl+7IgauxsdjJ5veVJ+7JhAPtd+296JIHvU5yiuMdJe1mEbJKJJ3ZD6V8Eduie6G
egJvRQkZ6QqSmqLRodIckct/B1uNXb9SkJy6lV1O7kS7GjdWagXGMU0GCBeB423NsuHOoKbKqtG6
DnnawV6odS/+aIPyPubTESxKZY3iLfaLeVweR6MPvreTBuk8iMxndbq5bAyU5Ac36i9+axovZatN
uy7Lw7Vseh7+q4rCN+0yyp8l8sC++ed9uv2JVedCOzFIEOsg+DVP/TeGtyYmKNJ2pTxhqoFjn28Y
y7Ga+lsVi5dDI2p/Azm4ePILtiWmnjk/S3CBQcuX+Bo7wuLdj8kN2wLCsX1/KiscDMvCsK/hmYoi
lVw6hd94uMTOS6OLiVaN3+rLC1E7nzog9Wl6bMn4/qpb7TB0RfJH2/QYM7dxfmcmtb4reO7YBYUW
3wVwpJe2UgR/ZDCyAzblclIvnIQsKDiNCdyEPt8JSiuLnhyMUPS5Oh8iePWUIN4vmQly7L2F58Ln
sXkeKBdn9c//ACBznx+UYJwYKFGoNk5HSKt8gtGRvvFN4ITOk0Fpd5V0Y1K+pJa/AGKWbAGKNUdX
FTCR5WndUY7EhKc5XkZyc/SWslOkDZXIaXSXAVL5G9VG6P8dDiPPPmFiPjWFsEaUDVrb3EGWQhuo
w8pyoJ726Gg6m063746aUjmnNrH7dYPswzNSJQHatLzhWXlCUsP6KSdlSsQkJ+42iMO+TWqSgK9l
6BrPTlqy1U9vdb0Mf3ZCrF38ZsJFhcg5NpL5L9h935zWnr56Wtss4bJYD+qII2iRRPa5jU0FQ4dE
3SdqEp5xyS425jSb74bml9AnoZYCsjmRovOO4EPjjZJN4imHE8dvpRh/+cCbW5MPCHg88B59/CwS
z1pHXv02iUR4dJnEY2v1PglzVpACNVJddapHl0nxfKX5selyJUSCxROW1pRIAABte9PL1jnAzujL
1Abf4IRpp9nB5zChUM1mlyxj47OXbYYh2MkcZGXgPm9Vo3fJQSIvtZifN59L5GWFCn4TpwP7a9n/
bmace9u1w6Ymn7LDSNOZuysjLu4CM/mKKL2PPBrM9KbRX5AxRPx37pIH2fSydEPiPT596jcbXV92
majX+fiQdAai0bMAIhUQqPPz2fUg+5AFL3dJfuIO5fY8t6mPeTIDjlPfOmkzBdWxwdPqeG2d9Bnx
LEfHTrVOtfcY1EOz17PEeEkmb0ORzn5UBye8r/GmSGcSWGE23k7LEnulTLqxVjr0gIqyzneC/PtK
fmsxm8p3HnYzl6Yczexy72vjFmuM39b8aDYA1N+QxrHpoqnE2rkC//ngFz+N0VFO2B87Z7nBDbUN
ZhjV+bLn1V27ncjOYypEcprtTIK6m8AWnkpJCLqarRpPmcEKtnp4whcpe8QX6WP/xFPfgDz14xxv
dZn3auqndAThn7VwbPEIW5vyFUVZuWfr766E0as7e7L4B2Qou2dt655bfFqelTZYy+dMDJHKfUZ+
eCkSvXsch7Dclq4Rb2Sh0E8yY5ElpndKeMte8viuVLXxC+izp8u+HayXsZoMRd2wN3YOmd8pZ7dv
ebyM2+qr1SZ3wZzr7OPyYOMh9iqSIQYo7kW3lR8hBa40zTbCZeEhzVN94YJVQe19YybN7xyuw2te
4PfMUzve728nivK55+NQDnohXnyMyavWeVUh98mSA9iXuUbkkG6dP055Q8lIx1BzI0d7aJJVMX53
nUU+8qzu8+9cQiVob9LISU6dVSCn7DTOa4fhdpO22o+s6NSFpyXTfcomCSCg7W7SSHjPWds/yYg6
i3hgjdLntkyrbefm0V7DNv6hm5NvMsJBd6C0+vFcck9bYSDR3NbzQaiQadQw01YuTjI819sxnY5t
LNPOiZ+zIbox9LS6kz8+BS0mlHfyYzyPXVutEXxovc/zfT6I//zj411knv/l2dee4TZUfjDvgzP3
WafHsJQGI7BhfJq8Q61oottHGEEtPc/sV30R20dJjJBnQefzAIRsdbSKseQCS9b7my5HkgZyCjx8
chNHfK5dqufqU+Ik3trmVrUdzTbe2H5OVniGFkuQcTwrFbUF2jkVhLUIwZ2jzZ31i2N6X3I30W9l
Sw2GhZHHeOOQtdHsHAekYvZIyh3rFcb1Tweg3H3pNcpNMvXDIoNhdjN6Cj4gyXAftn0D+a/7aaFU
+1qTWQO70I8vsdFFy6hO75IxEDdFDAs9ct3ipvYcfxdrotnXPJ1mPEOux67qHwddnU5p1P2hTXr/
OFa5vozbPtjYHlWFkt+6n56NZjXv3S7RYmVX+e33sUYHLjOzkvcjMFZC8+pvGt/2XC+dFxO/ki10
4HxrV2WHeXJ5ToHyvqYZ0uszwFBtUZcaRRHeOXF1jy9IvB+GyD76OVwUeeDnE4RiUSG3NvOEZl5V
/1vo/N5SoYkq7yvOTghtGmp9dDHhI6lu81PaRePasIZqUye+eVtzd8JorHI3rgBRsIC1jaJQlzgP
rq/eGsDgvmkAZnDALvKF75QlDzzjplDdl9DK+++ui6tnJepmHePttbVrVVtyBxAv3uwUVuMD8yOA
Dl8HlQgXnfHU56b32+qVex6Kd7gDuqvRgbEwJvqyxVhxIbLQ3SZm6x2LoRl2tqsc/KnI19oIix3v
woUKuvplyjvk6sHFbQq/4wk8b2/1EvxeA+jwe5eIO5di6y9KTuRsHG8Z+KG7QS6oPaTAYiTbj4A/
aYE53mnQFtLTEITxvTxUlaodlQQI39yVKEq9jDLXWpdWgWGqM8I/EOXXwS3vKjsvn0DlPmm1l94i
oqQ+F4r2pQg050aPy+Y8WvUdRAAg/Vkc8wj3K1a7/KRGwQNWkOM+wITPhIhdmCeFBLS3nkI7exU2
WeOyU+uNbCqjfeuWPB7aei9uOhsnwkDJ81dTiaNVrXbhUfe6MzBNF/xz9qZ6FXqcVWg2JWUYbLNR
vPVLek1CEpN0zRwi2yhh/aE4Rb5CRvyZykh+W6XxM7uT5gZrYb5Jk9AOQjT9F9XlTg00PNuSJPnJ
7664z9zeOA+Ds7NSM4yWyKKR0DOBoM+D6uiL+35wnEM5Jd+pMRIhUEjYexGaWZd2hCLuYoQ1ufCH
vF+XZJa/sI3p1kDv+Vmbm7ZhY3bkad0+R595E3nluBRtoyB2ZBv58XLqmB2PSey43KWYe5OAHyhX
V5ahuClF6B3yZryrMOm4dXHE5elzjb3Lz0Jo7PDi9rswrf5uarNyqRcuPm3R61TzPYx50hm7uPkt
zEfhOuK5SULvVPkT3OEqhVaRdJBIYm7pSPj5O1VEGWYT3NNxCSzv8vnMMbW7jJv+UXbJwb5ocFkU
RrCUTcBN2Y2i1d8TSsJF41hPdaL2e9HY9VI2nSiYyLwl32Ilt5/QFhYPWVcs07lVFjA2o6Dv1oM6
KKdpPoAmezvD6AI3jND+du26hl1jPRjFlDa4+vtMx26OoHh/V37pHoaqifdu53tQQodsF5lagHdw
1GzD2khuKCWOG6M0qtsJA4u1lyHtIURw5/HLvCuyIjuiR9weQr7+uy4q3JOBUupGH9XpdqjaYu2D
+3jopgTpaVOoT2V6X9cWqAN3yu7RtY4xVcbGJg689naMuoi8V1q/6n5+xiTZ+YXL477T8uaPuO6M
JUi97M6g7LoDSKXuerwnl1WhQ7cji7rXcPpA0E+ZfzJEhReFoX3DoWWtq7X9yy2zR409xLIhK3gn
DGWNuEj524RUFnIvfA16XqEIk+LOyqNuV4/tjctXaZvortgOFlgZ1XHJLWCA+KJazXfdzuLfuX0G
pYnAAl/mO5va86sTYi5X9VrzgNxLt6nStjhh2330YmqCfqA0dzCMumXeUAmoimEZYkX4Sw15zPJy
9iS2a+Yb6IXFcZoM66yDI1mFntC+mmI8kwNxKVR6GrfsTaPa1bcotKa1cNXqQJrSecgb8QtuBTdK
qvY8ETf2fdZ08dGIAlTmsn68ybz58cWyvsdaGUDLaDHNCtsOIxW2SAh03XegdH94wOQWWp6ND2Nm
ChDmtbqp8757IT1BgYQIHM8AmFZFdq+LpgAH0OxUJ0j3zuTZe22KixP/y2S2LLFvPbPyVhHequtu
iL3diOHhKS+B4w+R5z9ZptncOfVwSGCmCkMsjIpyL/Y16TlCRnFLBbldS3BXwHu5skVU7SX0q0PY
HKSI26JpBPSr6dxFh6bpk6r2+YPqF6RMW+to1XjpGWYv9piOBOvJ1fJXiBi/qLoMd5UHtaMwwp/R
fM+1Eg+XUgX7IJ087Ohhkd1H/bgd+iR/CHSBeWvRNT9szA1RKdZ+KZQsKjVynivVnNaalry6Y12u
sKXz7rL5AMFeLPSYD6pvK7qyIBGkrabaKdehX3t3MhCLM3Prxqa3uPYh7AW/xeLGMq8iw1L8Pu/c
y9qXxVJbw0H2dujF9DIqQbh2izI/KwEJQPiB7J97Iz15sfeHkxjeOTJ4vg6bx8kwoqU+6QjWerDc
a//geK52xs7YWE7oawM9QRTfSxt9n/fpeIsT4Xgb7fIxyzc8HEe7kieFlWl3+gtyp9+Mehh+U5+b
QCqzUeFpu1bSbNG0XrEW5L65XabBdFBSbtSmYt0P3Ed26qjEq7SytWc7Dpydnyg5Ups531ct/Qpm
Jl1hg86GSy3H0+SDHskMy9nEtjGgB5QUG1cdnVNRdV2PklL3aBVOtpN914PWuH+GNK5OXs0B/sVu
BEXCpnlxG4GPvWNGX/DYxZQys4y7xAt5RAULAZ57GxsTFAEICeB7kPMUeiUWU9SeRW3wCEiG6jGj
zrSAlD3sZZ+WGfain1pIxYp7FxuR84taFC4Iy9YP3IfAYJcc6eo3VVHGA8jT6WAqbAQXPtrJ0Tin
JipFsBFMvipNlL4KNQSwDhxoBi67JMDDA6j0HlE/w14mg1uvbTD0VhhRkAywB1XLId9HU873oVSV
VeVMOqU9z38YHUwI7eAMNzoIEQdSSLAk3dbX6uKefBqUZKXK4bG10MZtdk1Qautnuxjj80Beg1RI
Wz8nZeHeeIn5xOfHfpqwy5xVY/5kiDuzWsyVClbxFLeqegrAkiAuB+Kq8W/a8ods2GGorgtHJCvH
qae7BGmshaG1A8wEY7q79KH2sdVTF+zFHCIHeFpAI0VBA4aeUsTJUrVyNsCzRiB+uNWp69K3sxTL
nzWykRYyXwI7UhlzOeVOxOcqVfsNkvnI4lnSghZqd6Z5/lke+Bh4+w6mFQ5N09mqbX4Asvi+rZSE
rz+3RXawzr02DYij8M7srdpy7mVf6xYHPWmmXRG7OgJTMLu61KYKP6B9iMsqXJLxhqqTcaeOI4bL
fhjch7zq7eiM6U7h0bLSgwk22jinEG5BsK56SzX5mQa56ZU6XJzYfO0h9Z3D/udoFBRau7HceC6J
W6yJnUPjN+zF5jMtQT7n0inb8tA6N1R5x03fRe2atCklihImpFDSV6xtkz8wE5gVUZT2C/d7bdnG
fvAIFiVam3Ht32IIdR6i5BsPVxTguxrwPlZaR9mUB+HpoGotj+wAvDaG9MGxD7lYKfgl3RnNQ2Q2
EBtVG+kVnzcYSQSUk1X8zPa+rQv4G5oSLcuJfICZWOkqmhTjXh4qfGaxGrW7jRaob31123UUbPRq
P6S1eYkTmnZDQc8+JcVsrhzPOHFHMw9tRKYFJ53iSQvt5kE0YqEi0PpkOv3aS1Tlft6o+12jvRgg
Vk8kCPxL08ITdhljrrXJ9BLPsbzHAaNE/h/nxjSlFlv8cP24wDlAiAPftYgnZnO4t1DSWI5eOm0t
z3ePSa18CeMieRAwJM2ubp4CXGmfCtBIOL5pN2Wg1E+egQl3j0Y1d1iauLD4W60nNeO3/o1VAKqC
uuXf5LH9U5um+CXI4nofqSEVIS9IXmzYMmtTNNFOjsKIQLoxNEvQK4xiM4FWcaI8qq6pPvD7AYyF
7sHp4S2Ghb2wedA8Ogp2qGVvGTvLaNIVKiI2jKmkQbAJ9Bg8cPs5I5WAf4WrrsjrMzqq2rYs+HlX
EscixRIi3whMdC3n6l4fbEut7NaXuR2gM37tyfPNwezwmk0xgYyXo0lP7s8cp+rSBKbFD9Y4qBsZ
nIuU+uZgIt45X1cNknxddyTGLnOHwV85FLS3MtjoW31Vh65/GU3tpkPfIqt2l7kRzrlVT0lI/gnJ
FCpLKqzJFjOenYVn6W2P9P0mi6by5CZH0CfRk9Ise00VT4rm9E9ZPXyBReWdCzMfdlUPeVMxBnHb
tUjQRb0Hd0iJ7Etfq32rJvTULl09YgU3JsVmXy3RuY15YgZoHh5cvGJv5Ro5VrponuTR1s2xCndy
wRYvclbAp9NjEED8hvX2Iyc59a0sQ30BysO6zXwr3kWDe2jbCbE+K3nu1CR4gY+sH7CwQI3ZG4KX
OmnbDbn2cSNHAQ80S2qE3kGOFmb9mDVFfxdErvGl+9ZUWbDTw0JdlcKqUQyx61UDb3XbxBQ58bRA
BskrcQdZx5bz52k6n5paVunLDwEfTs1MKzfJSPogsB58SJhfbP68R88Exjt4wReDT9u9n+LuMLcU
S5i3cTA+yFY85Shg5uKHbNX80dC3o4pyaxV+mWq0g9yBGp1cNW4nY+ODTFnFtmLc4gT+djCVvaOI
4PbazYa/PGAG/iyDrv2p2WnrcKRS/GmgCGJ1UfmwBa7BMoR8BM866JiJ98v5PQ+MVq1pz/DhN5Fo
x1d3sv3V1AJqHrVcPas66S6w0ysXrRf473W4jGYSvDzgq/R2lhqWy9c75zfcwRlFjmrvZ/iEYwPd
Qyj5NCCD5ajolODDKGSfgBK2aMhKkHu9rNo07iJtJoB7HaRiEizjlB+QC3s7xGwVDul8kGfXgWvc
deBT3H8Qcl1+AhCfLOT613myeY25Xuk/CPm01HXu377Kv73a9RVcQz4t3+DS/Pby//ZK12WuIZ+W
uYb8d+/H3y7zz1eS0+T7ofVjtenC6EF2XV/Gtfm3l/jbkOvAp7f8v1/q+md8WuqvXumnkL+62qe+
/4ev9G+X+udXirxDze7QKJaogLC1w7o2P8jDP7Q/DFGKYlaeum+zLu3OTIrLKpf2ZcKHaX95Bdkp
l/o46+9f0fWq1xiVuvO0vo58XOn/en0eZnj0FmbM7vx6xcuql+tcr/ux9/963csVP/4l8uotHAir
Ehikv7/711f1qe/a/PxC/3aKHPjw0q9LyJF0vuinPjnwH/T9ByH//VJg6vFUxeFnYcZjg8Vq6Kxr
EPFL2Qz7WTLAzBuQO4yC0bKWauX6K8VtCrzRG0z9mtpjRzkPy8BhDMDEAV45QVKvsXrFswnPWoaD
fm2aqXcG8wuDTnb1k5ceK49dYKmX+lYfDWdlUlRawvtbUmYAekly+ngxc5O+btLSDc4ekp7y1Bqm
RFlejd50523itetqBef7RozKcZN+86NG2ZtIPi/zLEu21KTIR6lZ8QAqc2dWeXuD2FL+oJB9OVle
eyfHZFTFN3fj2fWwghaeP8gwPcFKLCTZcpAhOj7z937O1pRVZUBaFmC4zBiw4HwROfAfXl13+zvH
0n2SqH9xZW9EeUn3vwe5QQYud8V5Aok1Lmy0P86yjdlkiJOt9zZ8HTDfQ2xTIaQYCCnE2zQ5Vx5k
nPe+ilUl4aYwIe9qJYwWo46pAshTeSBLiEjptf0hKHHdM+jLcfthDsjTP8M/9CKumLrLwVAFMn1I
uOPyZt/0WuTcyLMU74q+z7vzp342RNGK/SmfoU8ThjY89UmAWsOfa8gIeSh5vEUFyu631z55FqZO
v4MG+etTv1ykbNxjXU72QQ7KLicVm0wdxb4Cbw9mkjohRk4Wb5GzzO3au/TLQdkvz64H4HX2UTYn
KYAnT12KKX4dv82V0xoz8leRUbd4nmXDBghAv4ziSfcW6Os1d4tKI0mCqZHCpxYINWk7e9jEXtHe
iUBt72qtdA5O7z7Jrms/8ltPVta6PGsQKg8ZcOSNbQb9cpxnyr7LNeRK1055HdcJxst15IBaTl+z
om62kqYrz9CBun/j636i7iLC5+EAL7m8l3PJ2ZXsXWRhQTu0Kw9dTqye64PaGkaKrnmVNQelUmzO
fUWt/+W81YxaXcpwv6374dhqur0Imj5bNbHxxp1OlM5zyW7Ajr4ejLJBrJNsvuz6EPKZeS3Hg9iF
jv0h1FB8IadLIjbyBTjSdxHGaeSsTQOidJO69jGcQRE4RKp/ZAXqQLORwjUitDUN0WCRLfX9J9BP
kgE+38hOZ3YLhf9qkQBZFe/YIDSNjrkdUDmaM4B8Ux4iqqgIV/4pkIcge4avXNtfRPNKqSc9x7VU
wy5xQC3EGtWTBum4srmfFQo2UVvHqxCp93AJUjAHDpLFK+F79X0pxvpe9mlzXwepGzsccrQb2ZbD
n9YZ1Pi26fxg39uNOPWq1Z88QYV4IdsxKvRHV78pumLIV5cBkk/gAQan+x5ibkPhXu/RXw7K1XWF
Lo/f1vrUF87r+frNp25bjZStog/33btL6IfflTcX0dqfluQQtA+/MJefHUqAx0uMbH+YefmREX6k
LgNAT0sYfujjKlRMszTCxh538nw2lZOH9P1slKZy17Yc7kVymfGpXzZ5gu63IP+/NqJzpwWJT1hT
HiTmzIyU8/WQ+81b0wzaRQdM5CQHZf9lbg8bZxlM9bS+TiOr7q/6stKWF7VbE8IhNCiBGKBpRBEg
YK1aK07zaoxdFhza3BGnPM55MI2aah9PabVPjNRVH4RF7kAd3HwpY7C4F6dEUhVGD2R0R9WNPOSN
7HJDvViyGRXIgzSami093UaveHCmHT9z2i1kVv1WnmX4gOpT1J2v/TrWbadMt9AuItRTAdUutKG0
tg4vG4ofndcDaT3+ElDfq0hBxPoyHJkeUpXvV5PRzXzJoVAoyXC16wsI67w59Y15udqH/jytQMfg
iycmfT+lUbUlT60+el2GUKXi2z91zGvCLhPf3TYXyxpS/53/HhsZzvQpVjhfay6TVugpBxolgK5B
HC31GtJJebAz0GsSl+HKjshIgnR46ysgVhVDhcHKPOMyWa4jwjmpV4XuoplHanTMtJVc0R7CnQz5
PGVeG2pthOo7M+RoYVWrVHecwb4Fs56v3QahYf519k87hCeiJdW30I7R9bCa9LaqE7x/MTPcWPBc
nmSslGv511i1nyzKNEAfFL1WFo7GT5LkDDS4HkCGSWjOMGLVQFdNjkq2gRx1XIAOclTOLTrqkKpn
mF699FlnaVInX9SznxT5ejLwFfipa1OOVrMTlRzNCjyUahNAU6Oh8ut1C9NPIepQTL2VZ9eBa184
j4Lg0LZ2DFtBxsmDQI35MgB34+dEhW8SgiLqdYK8xKeV5CVG1E5QhGZhGXy9djq/KNBXzbkC1mQ4
Zrm2R+B4kT3Er/CgMD9SXwPeAIqFEVLDotNeK0sDZFWOj2Mh4OcpSUolPNBenVx1KH6q/jlIJxUD
RD6w83S5at7m9X4g3/ufreoPOtoYioKbFZvHvSVca6v5Pcxs8FkL9MP6U6RHwUtYTvugItvfuvH0
VFTFcpiF0eDPFTd6h2tQMEdBWmTvbOMxI0e9RK/4U1hSjsolYeWJkxyNTPXDkvmYUyhmDbctflJS
SKkweAUIeqd7UBEc33duaG/wOrK/KFN0I3+HrxEpwM99GTnWJmwsRJdN1KnEop6saiv3yVMcGUfT
yZef9sqQKtmBT6pqHK34bfStT45ETf1hZBz4+VlctuoUfHZG0TwmWhTinZGiomM2h1YVirh5b1IU
Dc7yMOXOHnJ0ebYVXAlZqNg1mhs9yIMHwKNMwOLJFtoW+rky26PRmxjAZGM2bLNO9NxkmTDx/X9w
srRdzvZL2wIpOkxiWvVQtp1zliGj7osb25221wm6PSU77qCw6uUEqMzWskU+/RJzue6U3JZFEV4W
MZB3vA1HCp/yVTjA8LFt962FjJUHINLpCmyT2Jjz8pPilssBV4RHJV2pMcYpRdeIxzGo9WUkML6V
fQOI2xOoqJ/erPcqu6rCRCooU8/O3CVAp2+S2mYXOTdLHvoeDOurHJPhZgyP1Mug7LSqbx7GzH9F
O0QcvSAQx9EfQKHLU3ng9q4o+Fq8B3yOqt5HZIxs+kUbVAvZRuosWuvW1F/WvMZkRTz6y+tsua5V
j2+v47KEbJeZ86SKOth+CrEblV/UwHsOrRonlc4zD26vRGAHJ5VTebi25biMlMMOUllvkbJtXyMv
QzKUgsS41AJ0RmSQXEOeXS+JN4FiLP/yajKSZ9QQ1UGQiareDLcOAoOreNCStWz2Xkhfbwy3vTs5
C4EGxebTgC/SnyH1lv3n/mI4hGWmHeu8Tm3sVFhkcB/1sRQ3gR60gJMyZ+PxZHmPqH298OtJ7GVT
HpLOfVDNPj7JVhXH2n1nDascA6HbYm55ZhDcQ8y8TqlQ4Th3nbXzx2aKll7XojLgZd806N/REo2X
ia+IjtifnD5feDBDsWmiDJxSVS+B94j72lHDR4gA4Cr9R3kwYrsFQWT5h3TucxuAqtOkYO4yN6nW
d7d5oB8q03uboPdAGCx85GQXVLRs7Uw9srFzPNjb/NQXzu9rPNRA4F025mZzQNVX4zLow3Enm1Nb
doDR7Ggpm4qbGg95+SVL0reroYpUkb60nb2Rtgmom8IgaePOLn1oicb8ZXGwQmIdf765LyosQMTX
trk3IMqh1U+APwfIKNmUByOyY3A0RbD6NHBt4t1ibkLLBiP4xdBcfHJGI8AqxaXYNKBjbwF8XLWi
mTZU4ZGud6PwXo3cRTyW2b+NyrkmljwyNjXc4FHOh9z/eb6MCBGnvURcr/B+fTl4XQNQMFq+gNA9
pP43VoiGV1JjGLmwIe+cXaVdw8wIEBKwxI+6jYNDPGOsFzK6syNnOYbGcCcPLaqp59JvkLVvx7vc
huSRxX62la8JiWksGaz6dGm5lNEaxRoWiXw73kflq8v+YjQlJfZhbjfPFfNbl6uJtaNWHcBwSqHe
JGV9AC6IthQA2IchXKbRXPCfewo19g72kP+WQ5eg2u/WaeVG6+ucQBTpYuyDt3XkAGLG/x/XuV57
+N9fT9dP6tKwUCirUss4FY2+7WPd2re+wX4r7XvjNFYsw9YrNU6pbcSHAQowroDGSXYJOXqJkeEV
pJy11npwSeYpMlKuLZvKgHvEqgoQfGqTalzLTjl8uaIMHyAhrSFf1YvIjZK3u3Q5gvNZlKYx7vDE
WON+F5lLkhrmIaoyC+g29/w24CcPiwnanry/y3FyOaO7Lqu23b3ta/wh2pPlU274ggS3bpe6m6Fo
DbSO/+xT5wH872Dm1PqlP0d5ByPfOQQH86+9bpV7OV92yQkaH58VnxRkUeb5ckD0mXuy9VHZxNkA
n0OUJ7AS1WnSrPL0V005IENGVK3teoJa+7/HypXSKPjm2Cii1fZjqRjKUp6ZgFYuZ/ncV6YK5n/v
o/8chx2oAiqYZKabrj9pY8mmDoxXySMAs/M+TnbJQx32wQcb7hRoQeobyLZl/8PamzW3rTPRor+I
VQQ4v0qkZlmWndiJX1iZNucRnMBffxaa3pbjZH/3nqrzwiK6G6DiSCTRvXqt6MycqH5Gr/HKNAtg
nCfTAIA5fTSUOSz67CCxl17T0GrQeg+OJA0A5rl65gxJeGSBQDiqgvFGv6wx453mPnXixwjNSs84
ZPjZmniPgcKFXUDvbVvVzoMIbWin3oZoDtkPEQhNtprwFm8EsrJrapvWCRTh0/0MmhRLGv0RJGjy
PjRxEIkGFuwm4b4z1Lh5TamdnWb3dQLNooNr5MtUGtH8ycrSwAGUxq/dJkeus5fbiiXGtUajVdDX
yJOZlgVJPWULNbNb15UtlhBySCywAjNbeai5/NVHFjsgNWxcQWp60NNYP7O+c5N19SzRK3btlEv2
nXZm9rTrDMdLIPJcyEOm8X+WSBPNWkCnm9Warnn7MHkEru8UsJgaGPYj2fPO69YNJD62y1K3D0Nu
+oCpky8f5LZc9cy8zNmXKY9AmICNnaF2lm6iDTtA/dG3pWFLv7oZmZyBu6X9IoUD841IkNYvMbcl
bo6b7bYM1H7S1YzfKbTupyek0J7RUKl96ippbaverHdd0eafwOT3nQP4+OP3gCmB4EUbIS1DVEBS
R5+MASIvIgPUY9vw7aZ4PzTVkILJS8G3IXk/zK1swNM7YKzXY28Z5yIDHmgK3S/At7LwEDHQpaOJ
Byxfba1JpGlS84zcrnGmaDF1ftYa47Hq/skryzzEoHg6opMU/1WNBp1KdIZWLUjEYIUa/XRESoi8
UoXQGR1agSapxfNxbCedcbCHH5A0s9EXreJoORojidSjFbo5pDICXXuUDQXaoHEwZhZru6lBwn7G
c2Q9WE3p/pPnZnEEGrhG6jMpiqMAImqdOSFb0yTh5l6Q9H2Cd6vS0cwzpHrRtT5KdAAqnXs1BGuU
vHhx2ENK3nv1WvrQXmdIA5zRgPeMXWf1pS/SecWqJHzue8CR2FDJ57BJrJXXifI5dCA7WFWRBxUF
oa00Cz27vYGOJpQNvAODFvPSp22mabgMGVE9gK3m3fDmpb66/79z8zxK1s6ILXmnuj+NHvAYo00Y
3hU852wrthOUz4Bil6gZHseoCcg2AXI5+4tbTSmGigWtWsFEQ1fgMd4GbqvVO9CnuEGGtt2vPEuf
BFoMrvrQ8MtYNPmK7GUxmH6hA0buKVAv2p/xasa+hHPTHfAHEFAqKbKv6G4TKxF54R2wgPNDrXVX
ske8aDZ5aFpIjOEiieg2vQk4UQeezefkxYjT6ec4R5ArwG3tOtTdvIP6SbPTzSJ6wHYQGHq7tH8m
L7wD/wlFgt5MXu0UtDCvb9bgm0TnEzQdfVBY5OiBypE1alUPHxnRapAHUjr5GWg851I2mrbWIgtP
s7ezqESqlGzJ29nNu5ylU3XuS5BjJZF9jfH2usd30bijA5rYzTsrDaHaCOXA1QcHDWUaXuu6cPcU
e4sAzzsyYRYwp0MePYDcr3xkbZ4GoQ7YfyXQOJZqdb22Bif/0U3pejbl9BJBXSyY2+x9hFAlkv8Z
QTxReZqsiySGmmikoeGjBNXmFuw2BX5Fmh5fQrXhELHn+JYOTrBFMjymzYmjtiHkDyP0N2iJdfTA
Gdr7nnKQ18td/Gjy9iy1ukVTiNrTvJum1kYNeDqK9twpqV0+IOFrNF79IAFM3I+uxjfTXGtPyGAt
EQaaflaFBPGQnaIlqkR9mCm+dYhAf0PpmR3BrNs9gEdR3oH7fGeU+NhrvZLVxpJ89CmWDoaefwOF
HTvSqOmTGT2Vww587uIem8v1MLcoS4YQcyOh3E4gD1cZyI7MopOfHV761AINelRshyGn4lOXs8sd
tnJtWz+jQXGdx2zQHpNQygCs+5WNThnQ4tIhtnX9oFnqAKx5gbsIToGtNTlaCvrvBe6NqBQoD4Wr
nvb/Oi0jiEC2aIdF32sjp2ui7tcg+7JQw8ktbOvRuFD+msOu3NwkPWfgbqHu10ArUDo7sn9U/aSQ
MjWmYy5jczWDhcOnQHLclqKzKBPb9G2pD2GZe9E8VohkC8oVnvpdYfldZ5f3Vp1jo2lm6bblXe4L
nmCnqedonO916Iya7fexLrwNH/QZUgTQpybtarJ13jCvJ20SV3L8p01Xc9Hhh9bUWwxNyVsxrns5
MZ8KjzeC6KVs+a6OGUO9aBOO42eqWi7uhTv6z/OlvGkakKRbOKf7qrc3Q9V/dhMf5Jcri0/5eZTD
EAeZhlZPp/xjmKku43JEhi4fui2N3kI7dR+jm9mbnVakEdkp4i2e7KYSSHqLp0tSqPdiNyBgqhVr
NR2qOrQDMbTz6majM8WfeeaVBxpbirFc8BKiX/91XueOaAqiyDFrovM0Zk5QNdn7mNuKHYjXtqhG
/YRegn1oGutu+XvQEKxXaIvGH+D2L0KVbQkjk1s6uJ+/TV2G5PlgQ8b3Wxi1zYrxUQ9EhzsbsQvU
wvgJQP1wiQAtBoaVrYiDQERNcTJN8IRSFE1yogHsC4rK/M9JncjOr6USljAofZsl2t3qTEJDCvLM
q6y2pzONI8jjbAaJUiLZNBXzPhBd1wHuVs4ym9zICTNUFpF/A/baAPFQ+stE5W2vldK4p8PcDY7v
jCIKbrYW7XUoIerRqih1E9tiSLWPSjiMDshWg2+1Rc67nEIwOCqpsNjODIhRv1DAO3M/sA3obIs1
2W5rICcH3JNwnGUNctgl8848wqumulT/dj2ggPLNPJvjRwfeOX6g9Drsb4s3Hn4Gtdnjy+fxHRiU
QAmjRFtBatheDV6hz9oxL6KECj20JdurCiATBdAhdd6bKFRNBFjZWib+vtZt+d/XklX3xUtSdnB5
vHJsSzzQIWUVFO9Z2L/q2nQVSJH47Jn7Xs+7h2EovPuhiFWOCloyYwR91VBH9DJG4gq1+JK9Rjto
x7mvsJX5GH27Hs3Q1fpkk+bk3U9Yn0Z9zZ6TIn6essS5TiNe95rMiPc0pNYdb3aO6EITZ+rhKVIv
uqbsSAMKisFMj15G81Oi+n7Ijuhwmw1ATbUWmsHWPaTzfCbwy6EZFIMO5NdL3ZZSl3KQxIXsNj4M
66r4Grbo81Nr6Oi8Oo24TOGpypYelptIjwGyAE7/Pi6Gu3bO5ZFMdKjB6rSF7DUHmSPCkHkEl3yK
ON0CeCDTnObQTGbqQEkYsts72kpk9IijUzqAwzH0O8bYirYpZKNtCZ3dbLcZH2y0gImq30p3qz6I
0QAKyBD4wt6RhqFZ1Nm3en5c6MTQ7vpKGFbJNrAsDorMAeKCGw39k5tWFUjnrC42aDPINo2qpt68
MuI/JgYEDUp6yRp9Sk7wASZPQ/LWKDku3htMnuD0qNLGy9wPjmUp5c1mfJOhbYjsFrqIoGn0NNdg
6goZGP3dgVlPYc9fIMhUXsjZd3wFkjz+qSla70HyeEvmuIAQnzGiD3fiif00VbrYl3qd+eS1IqEF
kZeijqYuEEL7eLnAsuTkfLgAionvLpC4wt2kbQLUK9pcupMVZ2sMkXahYWEB0CcZX+fZcACBp3vq
Q5n4wkqS7w0aOWYO/lMIwZmbkVc2SC2q7POktVcKAIDSAdlFZFxuMyEPGH9vGDbBXmh+yefC2kDc
BV8rC6z1+VSAH0ZhVgYFdrkdyFZCeAX0tuX2ZveSdtw0AEoizwVxsA9TaagRmFLNRZ8u9KLeFpYP
aYIvk9VHbb3qlT4FHeyqR6KKTtsUEKxOHW5ussk5iv15RCKIHB+XWNapWxSKkYX2Dd7ap9th7Adx
GGpAl97sEdBIJ2MC0Z7/7ylaDodZvIupumTaZp33fYim6g5cyfzcahsagBoaMs82XscXe1NsyU4W
OuvUnDET/Ix3m5s5gqAkOO1QZP1t0Xfr3ey/LRpBEGsoReI6a47OKbWnoA2IFbr2dpqyl2WLQoUT
dfiw/0Cj8BeIfgFPq5zAl/FNkk7IFv8e66jVmjh5WXZA5F32M0Mz+gA0ucfUKBqkdMr2UeRo4NO1
Gc0oReOAR7hxPkkbnekgrPkHEnbuZ4b7J3J4LDzNadseuQEgJPSLjEf8zcdVrHX6T627kM6XmmM1
/HVOyLTwJKIE0txZJQM2yrUsKuyKkdF+6XB/Xg0gcbm0YgCdhx5h9xUX84twwP0Avki5zgW4HJ1R
Vj4qKukF0ONpb7tS23JHVFeXeQ12PujDMjzQLSvyMJmM99Mg+JcPk1jXamBbNatr14L3wJXc2Zuj
JwuoTuAFEv1BrbPJrNJ4ytrpLpdu/iMzMnRS4u3tAfyaLXpMERFruvHUjsMd5c/+FvG2xn9GoInN
XZfoAvbdPvsMXorinoAOfaCjuvVkSdGiASz+RICKKtbtwwSOrQXmUNQGoJ5Qw9gYE9irevDtbmuj
HNZVZUJtWyEh0jJZFqX5nU+LSqAlaVHCUKCx01kW7ZnsgxSiJYAW4zVFd8b7SG/KE7QNsAOBONky
JJF64o1lMCF3AoYV9bpDdmVqU7080RJv65AJgp5rJ9UY/syg77cBekTjFUg+otNs8+wilJBeH8fl
jz4GYqrzvBc566GfY6O1RFidPqxigHQ8IO02tkjRQPWWTwUdgLhUdc7ggIycpPzpzWiBBxsylxq2
LjQbRZtmxcH5oB7Ike1X04z0miyKS1GDS5R0zfsmnQCo+tPR2hr2EsoRIaO2zMgGD99i5YjS2jxx
AzzE5wmpqqISunh8ze+MhlNsJhSoSe/ODwepf+uyZyiFgoNoiPV14sn5jgHfdEIDOyjCXgPKIQna
XAOeT0vdrez6jaV3ztGWoeX4SJdkmxJEikAZQWOe3InGnWOCfw/oh6BXmaP1bp9zNLHTvwww68AA
+v+5n8D0cbODGycw8yx+/ku8rew88SogGwW4yCrQe+RZi1+pyknSWHejdoWysQVBO+QuvJpNK9Mu
OkjGNsazQOWl7ZCERHLgLm77ekUsm+BZAaWVBr5DGpq2+b8nNcwEOK+UZySpKtDfqoMGnkrAC6Gf
0c3/2pQjhUwZFGFGwJ50O5BgN66Z25xSIeU1VodysgJRV2B3VyM6APBvJgIvncriFb1+6VErphEo
HcHHAWQfJJGj482UTm1xHAf9K5noYPdetXd13i0zRdLG+7K1fkGipz+C+xMyRv2UDRAHrfo1iNAt
1JjGGvl2ZSQPRdLZEk5jMyp+lbmuAy+TTSdsmVjQzMO4IqwlG9F9g/dyeGhMMXRGB7CkgbcgO93M
oO9N+1Xd968TWgGJ7WbWLxl3IGWkdZ6De7LG8Zfr2zCQTeT6aWbIT2KIkUe1vCvXgeWKpxrsoTbT
juScR11HQyWE1snrgv5pB9HqcE1eF4+asy2db+gslp8scEE/Qg6gatu2X1etdmlGcItRZGWhO7uR
pb6ndXiLn46wRhmQl4t+PDD0u4INE58IOI70PuX1gZalCCAhQdinNQ80SkoQUWLL2ZxoNeSsepDY
NxI0Wjb0Rk3o4VlswDZsjvnnEM2sKHgkoImCEuluxBd5b4BG94yubNya26j+1IAcY6WPUGar8EcL
kfCJIBckfD1Kp10flQBcqJwqttNsnSRxA1Y8DAtexcYKaIbsjIcS+FpqE802mun4aZeydR4WvwXG
DkQAwqbY6GUDFWBVgtNUCS5UpbkcOSBvmLo7MpHTFiCw0T1z3FAEOeweRE40n2y3RZjVA6Nb9Hdk
14U2QpIGmlno12entm/KXR2H13DWTFB/EaVVVHAQWTFwpM5h+qPAsxzkKsoTCw+n0ILJNja0g1dk
hBoWwul0CQV1ZRn0PcpSkKf2Pe85rjp5uaUApGaiLSBMtB0lDsiRCHOCELZofdxgjXty5Fyg5l2x
ZxBk5Aenqkrc+Dy+NYveu6s76BoUVgJBhXCe13rrpM/d6FYrZy7Cb43b3I0jEvKraX6pseHDX7Xq
0EEyNL8ys3iyxqx86TX816J/WX7GfqDw4zIX136okBAwLXZ242neycjpD43ujVDl5X9cuZrM91e2
1JW1uL6rZYU8S5W/oGj//spDnz2ldaGv09IcLnNSbkBiBjbu2dS2ZiW1b8aI77nXZ/wRdCBuAIp/
74Se/+GAOjrbGmOq32cgNFs7oqm/WKJ/VqBtzP8H1EaodM7ZN41p+nM0OJnP8aO/j/JQ26J/Oz0k
WSrOU5fOgeXN1ScnDkEYHZvsO4Q0Xj8Gw8fQwij63htIAn74GHL2/vgYielWv32MFi82ZwPvyet+
wu+5GSFfgSJE8QlUsNXV6HBbUSPT03EAlq90ZHlHJrxtCd8TRr+lIU2PZ2CVaNgZ0zIdfd2OWKup
aAxAjzlIkZ3ZTPzBiK3HsGLFFVstABM66xF6AtbjEKkkDESQjmRro0ihfhXXFUiOH4EwKq52+Dod
kmCoJyYWsglmr5/6znw9CHWWAf5uawPQpWpkJ8OM3EpuIHGqPCDngWoP0/c6WCp90nUwGbILKIHM
J7DBQlNP/0FmqItCKkZFkU4NRZWzlKe60a94bwnXSV2DD1OOZnsaFMsKHXg3DHg/Bhl0AvrH/c0B
aQRE62/RcmqDqgt3kOvs1wbyZ3sq3uUZuK/AMOGCDBU4a/KC89rbU+Gv4DPkeF3Qy9phGCzAgXmM
41UYju62Slhr+KT3zpQRmgruloTdpYOeeDojLweL26pT3qYDdqYfu2pfgiTsMsfGJ04stWokbf0T
UdiST41uPhWpv0X+Pg8Cw0tkbbQGGskACwtHSwZZBw4legVc3gbJOCU1dELUyyKVyumwRJudgS5f
lOZvB09qMpA13n7H2N6lpmYApJDIFwC7/Dr3smeZtDVa/WAnbtos8cBk0eSL3ZWKYcwN5Yuy3+IZ
N3/h9W3EPQy5l0kxttOhyzi6RcY+QboNtps3UnGF080AO9BuscyL+C5ieHB13YhOC+lMXzwvjPzJ
KPiBqjtOdT/PUjx/iBqdVNUWDzl28FcN/2m9YaNw4SaO6btljAKnEmYdDTFdG4n/UiprDBx7Niqv
TYbmXHNTNx7BshNoeN5AM8XqT1qO/Rop1fCc4XWOx2giUjo2kH0pAU2PxZG8XW4dJGgrHqIoNmkN
Mg+QFj3FBdagJQ3kwYBHyopVEVcZFKz6+LGWTQP6HQCVGiOJHysQ94OsxV3PE9hn140xQNMwDJ1N
Y9qv3gzbappKpr/NVxHkdNBgF1jQpEHvQOt0tfqniIXA3KnM5oR/ilg4y3Urbk/knVVlnLyojiM4
Br/5zUu/JhrGDn8/92/B9FvDXS07jccycaZ1aXvaJy2Sf5zJib/axrezD3FaCi33SbTTVpSZcYwn
F6Q76ksLHMSDrCf5aA2dcax7mUPVEF/OFnTfBnYv7+z0ZQ7/jR9TcIHOQzXaelDbDhJEIDE5ziLm
R8k724ckvLEi283xtyFyCbxZ0byb2yhn2+9iKGR/cDC1fo4nrt+5BiS+NBZf6FBU+Sf0rzpAPP5r
ojPwunlrcMrnQUV6mWSsUwHaFNsFBdrv0UkMsHtuf7+ZDRkltysUTvV6BccCdkuxxnlrHsV5QDNu
wbZWPEZjsdc0sGyieyldNcWUbjqofEJLzuX7btabO11VerW48I56D4iBqvTiSSseBHJOkFlooNuq
IshRCHPP0EO2TEJ7ce8LiJtJNod3kCPtVlru1V+7GuVIixfxsQiH+hl6ZIu9lVApgiCRGTRZ23yt
8a7KWFU9GGUItqJCAmms7IOajg6o6Da9geTqY2T3TxC5qHxo72WPo450C52RbVQ2qWx09v8mTquQ
Xih1cE1PU8zWnjGDbl/d0aztPMjui8ljeZQ6MMtkzfKCracRd5Q6NqBfEfQzSLA9iPBoIMjbtCJl
WxK6mB3jzmKV/pAVU3afCP6TzBTlJq6+LU1TflFRuudsjQJ4mEozH/GuWR6ZhZsA6vHWI9mqOPYn
NDleDcuwHlMINfsOUNdbiqAJpkS6UwnAPpJNTRhssLcueQCXRwlAfFkA1u74GXDpdh8OLQ9ilfpy
YLc66729wrboRcX/zT7OOdRnm3AVT3F/l5Wju8n4UAVVGRefQWNo7KBL6a3jsCs+j3GLpmUnclaa
h2E6h0hK1KDHpGBmgM9nKMY7cmZ1Oj9kICGL8Oo0QmfLL6KKf+L9mFxHpxt3Q2a7OtJwdneo8bDM
VyOLwr1pbJklxPCTHFoFuqtjwafusIRDtg96MxChAnqqAQvLXE93ZlL1z51vT+b4rGuig+DUlK9o
GNW9YpjUIAOrvFAlrSGugFYWGhYTFMwia3xEZdq7ur19JjP+umAoigByr7MWS7pQQSsgBLMjr8Pk
S2jKbpPl2N/dHrfIjuRylSBDAi2Ad49hetreHr7hFKim3ncB5ItJgQXOGTIvy7OaJnLkoBOQIZ1M
sLtjD8nGzaCqbEU/dQ/JHG66Po4uZOp1F3rHcfuTfGS6TbrZfp/UTXNzZP34k+L/byclPdBiYHvA
R+uFizypM128NALUoxaj0XyXbXTUUrxtPpZhV30qs/Afpt66GqdNVi5eJs+gEzSWof37kLy3YGSs
xPk2HDN0nLE8anxP24em6iyeDHe+xyiiPuPhryPDKcvVmNvNAyAhfG0VMb+6nMkNZKXbE4jghsMo
IJbjOa64IL9s+BoAE5/nBkIasmra724T7wUD3nZVAc4NfgIIhRbGdyjvxF9s7vB1hnLbsuSgKdpH
p3xdcpwBWOpH63VJtJSfInx3k06MX7SKD6BmxJlED94KOgfjl1LgmnQ2Kttf4ypjBk2sB8LS9dQV
8Ya0wUKkVc62A4qLBsTJAQ3bvoVQOBQ5SSmMNMPqgjvnNztJi9lIYOBhnKV4Fzy7JWSDVzgxQzx/
VpDqWE7eu/5HjA7Az2GYE2MT9Ubvx7MT7hPPk18cyFn3Y1U/CVal5xwM0asJuh5fKCxJMm0PjmDo
bJrOquaDt0szHm5jNCv6aEw2g2Ss8X9d53PvG1UO3Q8ay87sQStimsEEUSHogtpzYOjOFlimn6El
oz3x1gN01V3o7M1+M5F9ttgSTxT3ZLIUYGSCHU/VaE92MpHz/9P+YX18x999nt/Xp8/pEaLjbe2R
WxsPXW0bptkmvpD/HgYQ2UreX/oyA+97M7ooXZTp99ZwwiwAth35n7YHyYiasMQYcwqhl9SBKkyK
u/SfS90sb8st01NQ+tpTAYVwpYZgVpb6Fol67TE335CNtBN6MJ/ejbm+MgYOXmw8Sg0zYnuURvUF
Nza6ubmyhNufHbDMf04a4/UBnNavYQuMTIV5XdWfwRpif87+DZu76Y/Vfg+j6VUY4b/YxrffmLEx
hgLTpastaNIbjXNNRGJegfYc0T+ML3qln/IOzBYUKUyj29m24YIrkWNTouLbOQHVYdyC65ZipGbZ
q1YATcdRY1li1BXAvmy9u4LuL+H5GM4n0EbcUzQtO3m4bxlLcUgX02FygFoxQ63Y5dDBfNJrlCRC
J4zONATV37YtuuRRgyLdYyENX6oe1yw3OLqeRLWi4TwzYwcyZn3x5lMMIMxUljvy0pIxBDfONFRL
yhycfLRkCXqdvI+6sxWFoEXRPCQr4jWnvIk6iLYATBxycCfKpfRRPUMTL4k2NGRZPB65Ds2ioYnL
TxHqRo9mvqRSKKBtQPl8my5Eo689pw9YZ0ClMEq969SgVY0rtdB6HEA74XQAGvcD2B/+jBjd7thO
eNR/iAByCmlxVfL4yxoO9u/+lBjQh8c7S8EDIHGQUrENE8dZ0e4PqbYhIv3FtvhBqg+S/aYFC6xV
amxrNSaqEhyspqiDNSeHhiiZLENC2BCmJh6txXTD1LxNIrQORb2ZaEShbxM52hFOcYRW6pRXlz7P
jpAfdB4BDXYeHc6f0MbVnkES60CyvHED5LengJydo3lniZRVp5xkKsv8rnJyDlZazM4SKw3QUt9u
aLqrC4adaPt9ma0mQUpjC3h/ck8m3R3wUgXi5y19gmlw+2MMPeAVeWkNjhpcqfPhSqax1tBBNDrZ
jj4C1LWbg8VtHQCQfz8RSH+g+qU9kKXTC6g+zd/DNBn2lIATIMjdzk1fLwm8MTG6Ozxor+SkLxmq
sRB9T+MrfcHirEPbx+/TRVHXfmxz0DeXmbtP8BwAdtfdd15TfLJ4Wn4q8J5kTNl0iRoD33GLm2uL
x2JHTiCk550BooQ1TXibjvtVARJX6QSuXaV3hvFIoAmOh5APSO8M9h3w3WcNisrtOCXfQYP7ze6h
7wOiEW9fxFBjdPKcvWAi+WmirDXXt1KAZkpf01O+txQEn2mN3KEszhT0QlxRF7ZWYd3mGxesBSNk
kL70WWKA7TRHBSNXSlJKykXZgazl7+y/x6NmeOZeG/d7tC5PgLBmQCqozN+HHGDtJPXaSFDQuDne
JQtbygQ6I1g1ywT38GGowKUxhleoeIVXm6HKgtdjbztAxvYKjgDk/G20fo2ud6IIHqbsfuq/zdKy
0nXuxbaiD/8VOqOdri3FDtyqJSmW1qAlraaFZp+6QjNwJG97qHeHA5re1M4O9yUbMn5Rt6dhy3U/
Bivs5wQ7D7y2/BlGj4rBgoK2V3R/DWvUagRkfgtT+5hlNbLTRbXeFLeL0mr9AEblIRsBnIAw2bab
s+wIXbD8WDDN3EqgEC7xWAHGXjH3sQ+Rum64VX3lSfw1icf6V5NC7y5zpnhlTIBAt3H1q/ear1KL
y69FU6aQxsmcR8nxY661OL9AoOL1Kg2b3l/FNpM0QB2sBf3xS2Por6wxUJoej8BsEUfMOzO0IRda
mb/ZaJKi4HAjBokNzw1y5N4eIRJTHSyUbCDMY5mPZIvEl240h4eR4XHgWZAdbmdwYd3iIX0FSKPQ
8Zbasva6HJ6HboZoaWXeW3KyD4Z6WbWB3diwTKYoY8/igmL7BLTr78ZFPJ6MhopMA/MwCdf9WWX6
SQfLye3Esdli8f49+S2mSj35lHTNC70j09syvSjLAWLzItT3ZB899xIbLrAP+fy1jyA7cEvvUhpY
2U0OsXPTjjbUeSDHpzqCUgWkIpifoM4Iybl0vjNCoa8pwPKesq4x13GJZvVWRPlazHq0mRPLvNOA
uF0OzOPxyRNmMBQh0lvkoJARckvrEj+yDdkG9P/5upVEEKbrxWUYQRfSWdm0qUqBv19TaUhACnnA
S6P8AvZcBxKVlnbo1ZDzTeNNznMN8pqj5UK9L1ba0ayYnXUvQOE/O1oJJqz6Vy0N7UWduFn9esLA
j5sJCIJYDNXFkuXsqXG7zo97YV5GBm2BrE2KAwoGYHQIZy+oOVQRUhaW67wG+U6k5OlKdda7QHsD
yIOxzlD0SyedBf8dQ4F0SFOwncQq+rYYncXFt7LsPGy3jBNtOYcqnu+5Np9IhixLubxXPtphkq/l
+Laozemb73/NAx8KWO4n86WFLMMKxEfxY2yE7ka6wNiMoDE889RLgr4R7KnS+m9FNUHNPAEPHt7q
foDu2VhNapLG/50E8O10RkNPCmZNTX+ap2mZBFnVZVJbIaEFuIkWDtkxaSxtnc9jukbOKTtG4QSS
dvJ0YSpfT8k1ZzoSKFYxH4wJBbRStVVWGhrBEwbhdWiBJScvBIOGVoj2QTPTel3VIn6RxXhxLPR6
rYbx2yDc7hdapv6JXct9cnIDPMzuZF4yR8+g+yTiA/6y9TmTBg+E6TqPPBXPSRhtZ1U/osNYSQ/Y
mhh94zTODZSLM2s6MKpAvYt5c8duLA806nQoznfSm7cECaom6JQPLTJ6C0JIwYdAyfJ3m7DBQEGi
1BRMcdPbXEId0XoU95/rWS3e0d2sO4F/A+0puqP5twzLYOqfwJIOzI1K0pQmQIGVZYOqTKGj1YEm
hdB2Cm62OfXumPbSYNt9SFyvxi5Z1yb8DSN/GU5jYV/kWKTo3E08pAtAnJSoAznAZBeuDKuMt++i
8bbstzIfzrdgy1HE3ln9+C4MQu5JMFlFCy7wZxDEeGdR1Zax6pAP2HtG+FxzHt5JgX2LD/j9xjbA
QLaEoOdqXqVJqOHuIgsfeCKIGtzuTxPPa5BZB3Rj6shuyt68K/Ou8EcVTJ4wRwVupQsABFOxBH+4
+dHqBTcYyBbRlq7YDm1FjxjxEn2ZdKoT8eHNRcaRpSZQfcBmqCmkgfcuLh5YFfsUaCUM7UFG7Rh7
bo6LbVnBkPWuhUybGa+KuoDcBGPmfZLNzc5KunxfGpa8zBCChEZc2nydIPfoaJH2yx2bnV1x56Vz
imlNkwo7bXZjzsA84vXyYmDJZVKh22e6I5hlt0OOyF4mhcC13XupDDgU+laF6lSwVacCHeqpWSNp
5Z0Nc2TA1aitPbg2YtBfofUAhIyvcdg1gblE1A3w5kj5rN4m61UybqGPBnljlHMuwAxPlyIbmzO3
oVAveGFDfAcUKHrSykPl6Vca2cpEZ+AtyXe9rdoT1FRahBylFmUbvQb8zgnb8nUVL887n/fIpCbM
DZOgNLHRnDIOQsLbpVBbwqcBgmZHq00y3YVpKu4ESBUC1x2TgH5RlfpZ6Un5CCU3fqJRG3rduWx6
8P7BRwev0cfABuIiSCvv1YbO1WtYae7yW0RXbXmuZ+NC8fRTBHm8CKJ4bILbQmMo7g3IFp9pHSSH
Qb8hnRRJJlCq1Ir/imXJP2JMnXtrgHi3CMFaT3ZhW86atYwf26icPvM03nbSZV/zkUHJumzllsIy
lNBzho19Ow/88F/LzlyrV/YIGi5atgjH8mAQLLDVemOHrsEwKKy52xALGQ1T5NbfDWM1JMoyvW3C
4OYNRyQl9PKfCI+FzwM0hQ4iw7+ShmaMbHllu2hEUN7UUhyRcQ1cohrqKbCHQtH00xAlg+Sc1V22
DCM56ueo1n4tK6HicZdG5TcaRcKy7oZOf3Lmef7claK7aNAR+z+sfdly3LCS7K+cOM/DGK4gOTFz
H3rf1dotvzAsy+YCElzB7etvoiiLso9nJm7EfWEQhQLYajVJoCork/oiw4quVepfqK8HcvFaDRY4
A3BFMGqUt1hg7QIQrDzG2qgBUzRsqC9rTeOOgTCQxklHVvdDEy+prxjD+IFlPwv88rZdAqy7DER7
32WCg5YrbY9MkTsBNmztEtMuoKUDvqjJBdU0peU4t9RKRGoCAxgbG2q2BjDcgvsXatEggQX6AgGC
9khNmtL15K3Lk4dB0Z6kbcXvNBW1FUVkb7HAaCF3ExX7HrX7F3JBUia6QINiPw9oslrfohAACAo1
CR1kFtfTJGFWtnsL0OUFGCZ8pLILtkhKH2jmwra1hak5EUS2an9lyzG4FmkeXFEtme5iyBstdPIp
TZTZiUJeqJcO5DwchB+y6+TEKzxcKvwGpnm5D6Yk3eHhbh40X0uoyxgJKGx9LpwVCq6AIfFD3Tw6
+HI+1gJZFwOtTe1Pb/8+HtK1dBEELxp9m8i03TFUC92HkfMWJWP2Xeg+Mgdu/piBLu1vDrxyH/0h
LyYHvHjbXTFg06VmSLFZunPBI7OIGTTthREWZzfVrGez3oxBFj8XZV9e+jgETluZpeiiLQdwfINk
lPU8D3pvYrWeIJI1jvlxejP2po97JI5ylPdBHunTQQYAvEXtAJVfdFTq3UpnkHl3L9jwxFbvr8ji
mybWOTzPt0EqoIbn2D5kXdN67dRm8lhnWArGTdi85YhVaaZt/6yRxircIXlxGgQ1UuCzsdOW2B5i
+X0wigrFdmp4ALGbafjo6dUjUh7tOkmx2q8UFoIpfERd2XhduvJCLVcHm8LY8HppDAbwHapXet17
bxiiXL50ciCm1NCP8b7Xi43ug8E0BoU1YgEohG9VjUpqgVYFN8g98vYeuKKwF2hdU/8quwfqD8Dt
tjItfzzSwFQNbKi4ZewfyjQeDq4qqygbT1wcdUbNkAW4T4P2ZIzQ2gYLB/gZy7w7kRt5jFqYbxsJ
stg9wEdy6TlZiYznoE21AUGa5IvY0Lur0XrFBdgXDWhWpE5ZV+T4fRZKnPTXCCvk/i0IAcFhntrf
3dqrj/RyklXsXyCDtm0ivOmXlRm2GzDpVat5qacGsC5tjmTqQNO30T0LIGmER+uE9V+DtNiDeEf7
YTjGCcKl40sNZoGli3r/G/BmaTtH6u0O5aVAbapBroO6xUQv92Mf5TdjYIsFH0R0TlVVKo8Bj+4g
CTS1PuxO7Yh6lXXZQVjgUpxJZgALha6PJl2wq+riQB0pfl7rPLWR4zcDKLlKfTiXYEh7lj+LzpDP
odmH4MgFK5pf+tZzDf6vTWJ0/YacwNr6PsZkpf1sfLfDdNeVIr6VpRXdm5kFYHyqg76qSuL7tM6r
E544L9Q5RlFxBkX1WfQsPVkDT1dQxoXAomr6Em/ABZ3SIdASPMJUz9Bz9LgQ7lRCPWxNxtZ5BSQu
vbUHt7ykwI8umtbXv0RVr63y0hR7anJkLKCO2T1yQ23BgLNdRGCG+RIkZQ9she7t3chLjqg6ZUss
hxaS1/XTmIXRWdcGHwS6gAFASLZZabkXHnLVVG61ctPDMjojXglNtLBCMgworBWobKIDNT/cDDUb
wGLgRiNQwVi9orIDDFtF/s1niKmriHmiVx2QVtK79L7IT6iIY6sPD6QkUAKQdN2SKY+gAaU8eUCT
KP8Wlu9zkIcGxTlwEYEjGQ8k/a5BMm09lqgB6fPSuEMpvXGX1v6mQpTyhjyyOLGAOPD7BaJT4Nl1
EzYu8LQZ9uRsWyjMrocKmCsMpRGVmhPhyGpt592YLQumbfrWeTGhqbXnoGNaNIoZxhmD4khNiNRY
j46s35thP8SbGKXKq76s2a4QEAyjvTrDX72r8y5e0UaeeqlJu/XZ2W664IigTrKgrFZjN6AKTkS7
iStPA0g5k4fatryjDtTWlB3jASi5emRYaQDZKXVWDX28HYABmmaaB/w5JyJFUCVc8QjLHjMF0C3K
Wn71Od5o/ejeloGACRiCY296X2dTmzBIIthZtwybVCZLN8rqVaI1fDO1i3BUnOWxtZ/aRoCXb5mL
C02RZ4xfh15if6gGA283zZ+ixBYkdf0hjY9Z2PETVjvvh9FLAPb5sx3lRXvMqiPZaUQT+BZoVHWi
mrEurgKbj20AwWAXtZRWoJkLsjmqA//+fCkAilrPNCB0hjA60qhA2kVxdj86g/PQ14DJDPGNrDXn
gSyWNu5BHyGvtTK1ll4ukkK6R/IQyEisqhpKaJVWMayoUCpZl+CQoqERpGQPKMbyF9RESaxx+V+u
5FqlvMaAuFTIwvsydVApPZbZsVGHuLfQlkOUATM0Zkc6o+7clj3Iia0evI0fY0Jyp37yLMYCfD5/
nlK/VrXlGlJa8dZOQ74i3fB9pqrDCvxOVmald2cJAP7ZSVO+SnXTOvYs/1EHXJ6MTr4fwsSWJ7Ix
D/x6jp0eqXNUHhJsDYijfbhQT48KOlA6g1ct027nNNXYutFRH8qX+qOy3EaagUyUpqKD1oCiUnlR
i1xp4Bg108Apo/Vrrnn63+ci+8cV57nMX1ekmU0hrCNqsfH4xMOo5Ki8JQSv99HEdsd8TBo8VuZe
LCc+N6kXCfEoNauz7WjduTfrYI9X26ExEyB2yDadegCo7BPDOJCNDoIVqGdWB5QZgKT0OWqwgwBv
V+0Ojxrg916iPRdNmb8Ky3v28EN4BRX0dAI86XTyW5ce9O4TpDIOqluokf/LFP/ffSABhiov8Hev
Hek4p7Jn9oKIHrIojTYVdGondgjLhbJLUejOpcGf/GR6D/FoWs9/GxR4ZjWxQ/zroD4prOfQsuNT
J1B8KTOtv9Khid0UWpnL2TIiEHdlsVqQ80iJvuqKzVIUxtaIsUdlnTF8GprKpRaUeTBN2Rrg6tB7
FZRQV1AxvWsZRMaWByCCJZuNDOWialwBalBRrFvU1O8Dt06fBm3citIEqFXZdYv7s70L83e7C8a2
fQl83ZOTYw/5YZ/9f7fnJerXKHs1Jb5U9gqUl9BkHqZkWQna2pP0q4c5f5a2ZrltHa9fzvmzDilM
RGFjbzMnxaQdvqSh3R/JNNmjZR6gooxybqMW8FNkFQ/zpSUeONuyjIblPE0VtJ+npo7BSKepaSId
VM5XyczlaKBCsGYjAoMpICmXtGBsqVV1hjqAPrhMPXhCDXvUtTxmykZ+lRlAQREIki3NMI2lCT5m
6cDug4ImNenHAcvTaabZNM9ZxnyL9417pE7gwO4SJ5WnFmX8qz5zseJWC5lp5YEXXzHYSM0qkwee
6V2eDqDqUk1arjgiRK6tC/iRbMwDwQFA4TfUObmpeRlS4ZvZJsyf87Ta4H2elgb5GoJZSVdz7KOw
DKJpWzBaUycdmo9pgxpbhaHAqqpvNGdfNFjZ0XrGC4GDoCatZ6jJvLZDIRJSE3OTelHLhvuFn7wQ
u54WFcTboB+/+Q22RKGrtycQimONR21XGemMDnEgIBHLqy0NDcCyjteGGkLteYYgB8G/1VZ3f9in
mT9dZEj9eOF6otsgxNHueze8N+1W/+pCiNUPnPh7JpN2WfWJd4Hgb3MCjQfKCYfc/2aUZ3JwoEq8
zF1wypd9UZwFdERW1MG2FjSmXqHsXK5Y2cVnPwqzSzQCe4DUVvydmQ9tYYzfLBSlr6BjK9SyOdgi
RYzYQw3hTrxzh6+ZbteLmFvhVQhmX6gDWwDUVqgODSV2U0ehgX85MFFH0ZcH14hAregoCFRfd3dk
6xoHKLuhHe5KRAY3Vqh1N0EamTdGpd/WalGbIJVEra7Roo0GxnwoAqOgJXRd84Coyp6KWuZCF2pC
3dk5gPx86iR/stNhQGrp4MRs96ddTQt2aO2QG83uk/9H/QwfteiIgpyp84/hqN5F/ljvpo8319uQ
GyCR4jgW6Xae1gSm/px43bLU6v7MGBI6PTD5N22A1zUKzeK7mvuA/eZQbOgrXywN2yie3bpCGV9X
pV89DyiArhPffQ7yJMHkT2mLFeeZC/3QOySDEuxS0npZ+FbwE6kzwLhT/trHb6jRKx9tKYd1hEfj
qdRFfjSQXd2Mno1FJcgHFmHmNd8tM1xqY5r9BAf3k3QG+9nXegT3EXm/ME3X97mN0n0Xe7LbRHjt
smt04+tgt/uOGelP3R0PcvDLrwBtQqAL7IeurBdR1473uimSbWCX/FC6Nb+xvShcGX7bfQWSfjsU
PP2hD9EXmSbDU9v1A3afhjj5hrRPuLPztdu6+bMrEQ5UrlYz7mPXi45lFTvLIkwkKLCd+hh7xnjf
1MY9eDqcr9BohppTYDcn6IcVd6BpeyU7/hhEZdqyOwvQ1t1WdQQgdeytNB/FdSDADC9aJuJzaUTY
7FtW+1o5a5bE4jvANZDJUg5mzYYtaiijdWJycUXxi7jmAQq8EHAoEK93sqsB7TVvUWT4xGN6QybU
cGnITHe+FS16Ld+FWpNsOgX6wL9auzW9NF4gbNwdLPXemzoCVAuMQX6lVsSC/JyZ0XkelOZ46w9R
DBLPj4kEEsYr3EzJRiOICBbU7xOTjxsZ9SLzqu9E9jYqPs6Cy+HYZAvhKMq3ifhtOpIPHT61iz4c
jzWwrtLwDpCwWTgMLB55al0mzMIIaQwEB5INYRxCYdZnFGg8USeZWGScTat996+BcEeaLHSOWuU5
S6KjsPPqSx7bxp2JoNnpL/a2FJ/tidl8cdL63b8EAGhJ7BX43Xzxg8S860NUU02RLBG09Tu/K5Ig
J5eBG5QwCVSqloF/oakacE8E9hVfTP7YQpJp16CEe9MMlvFlxIM3lG70ilcY6FNqrp0G6Yw3UKn2
QJSBgmQ1Ejnd/LFXI+scgaGQFdNIcnACFIHRSAuIihuZQHTc/TWSrqm7gCjSSCfy9C81wEfkgJUe
ai/CdRZW9h0Q4skG/wz/1PEYfMMQr95ZtVUgLxBZUAuXOvSoLdCrWib/DumizVC4Y4iaxGgNji7j
e2KjshCI2eTJGfVu5ZudeZN3obZtx7Y5sLIZTsizQ3zczcu7Eo95lOe14gXLiIeAA9y7iO5GWYEx
rHALpSpiv9SaLpZ/+2yjtP7ls4WF/umzxZoGkV1V+0WlW1FfZ8vaiprDVJylmkDNNwcq+6pN7Q51
JPW+6DjvFoisgkKOwnVe5ZZrKwZjwGRkSNuuvT7SFkhjC+xaG3fTQ8xsGfUBvnUy1nmMd3TonEal
4tWrg5C6u6lDiJ27Rb+1elccNEBCzh2T/ZnO6CCTHAxlAWOruaMsg9e41oNFVrn9xkpCa++5RXTn
DaqkbQDVL5AnJ5R4Fs/kMdiWifym9Yjqn24JPfbw0ONRYs1p/U8x/umUnEY4UQrATWJn0/URtv1g
oxsQ3HVcDzUoQbouFay4tupmYTRABraABT0wBxBpm49fyC3QQXPqFAUicC32GnHcNJdGubUhavnU
8L+59bjztwJQRMhYufKxyrItSrmR18OdtzGdaNxmqtmlxTKBbsgzF6V+4CaD7Lg26i+60/8YEt+7
ItHc34BNGxXryt8yfLaspYvMlZo2k2JL/kPivk+bI268GzNUtoNaGwy7Gw+YsSWyi/GetrbULPQk
2U8bX9WLio34UxOxzHiflDoy0SWqSz0Croax0y4Mo3XWvvD1k0NoV7wkWrZBecb1/YpQpzmGDeI0
6Wg2JxSZgF4iA1H1CQKdgbkJCxSV527fbaifDpobf0tYYW57YUrUsOAQi7A953WZo5Q/dcAg47F+
QcY4r999LCblsqhrZH+VN3VIN+zBfwmlBV4geQutdXmWXQAwIfSllk0OicaOA82P1D1OsfJqNmB8
axYeQpP9goyV6qEzD0iZfV66N7O9MExQf0y90loZBYCGPVYGDl7jx5puNNxC0bnhNu45Oo28+8JK
EyicIW5OB+So0g4h3V/tBvxCArz+ZPk0ktojjw1oli9prnkMhIQQilcHM3Ottd2nLL2AHqzZ6OAC
vxRGYJ11+WgouBcdyExnY9RZS5YMYh1jpeJiDxJ4pzHMluTCyTb4ooJ+T2Sv5xmqWH/E7iQCTZ8n
xUKDKtnBVwc6C7nTCDApMBixn/PXZG3GygZ8V3k5rg2l83rYkQ+ZbCf/NZqmnNvkQ808zxx7Ofcw
w81XBoOgZNUhYdSJ+P2QIBpZoV4e7bT3ShAOhT8mW0o95O5Ubr5pM+0nRSA/BSl5HEPlJwJ5egM0
+wl7x8/RzD+CmzTYc8JHLdaegIK2zqYGfsDOigYoxQ/JuRxSAe4lqd2iCM1clk1kIsaThgswRoq3
PuRrgBQFsB8xhGucIPohk/I1D1nzpRqQt9dYpN9hweOBe7LW8X/M+R4vrRYsOBWq+V2+Zni54n5w
BL6LpBtO06lmSe1gVFhTCV6ikkj10IF1QGYNoMXrsRtsYhNFe6DDeAHw8hZindW9Nxb+CcWC1ZLs
mgT5Yl5F5Q0PrPHqOz3WL2pABK4AZIxy52ijvvjByyGn2+niMczHatGDke9Eh6HTspOuDrONmrKT
9dJJzU0+AhDeifpcszB/9IGCvau9YKmbVQRcy6piIn10+iZ/ROQV8MZC3pFjmKcXoKS8G2pVSfXW
i3KYJoFeHWhV0wj3oZozVxtaPIi6PTXT0RlXwALZW2o2XoH0IALcG2oOcVBjN1Z5K0tdFFyh8R7Z
DWtJvcjEa4cyB70F9Xqsjc9NgxUq9eq9Wd0gZHBLnVi6xovCGfRdpmnWCLZlXqEgozo0WBwglJTx
4IzfVnCmM60rvoAvu9uZRu6MC7MMWgTgBzDBGxk2hhmUmdUZHUKoAhyCGIe5+Te/eRiNIBcaNjf/
36eaL/nHVH98gvkaf/hRh1t3ct8a90EEkWUNKiH5gk7nA4g/nFVuFf0CQgnpce5wY1DSl3n2awi1
525PzTg36ezPC6QNMpKGC5bD/3maqPz4YHQV+iSTcb4qGVlV2vmC2cbtKGPs3dSHmIdQc3KhUxpS
FMkzlDfLvWbF+bWBNKSDVNBJKMZOOhSDAxSIFhTLwbTebR2dJXyjQdToPKg7ANhoWW8qyVEr8TGW
RuQJ0HK9a55n+6ijdntM8SSiq84dA+h1Otbxi/AirMxl1LI1L2J/OV3xY2JEqVC4DQ7vjq6dSoFd
cmkkq2kqGhzJl9TtoptpqlQaxTqKtXJy8TX/YoGEaAuGCXlgUpeH6cxN2/ezv9jIpfdsN8WNjXF0
EB9ns42paeZZqWO2lWAJXSY27njQu/l3ReuCmyoCkzo1A4f7d9KEhHbHzZtIeZSQV9tFjdMuqbO0
Pf8uR7wlKzv9PA3qJJQCUcSDyBcgokLW4sazrAtoUsq3YnQuGtOLN1u6l8jFiYDFC5L65MYpuJl8
Pdi7Vf9IgHSCoYcKi45IwGSfTeRB9qwcb1BlvtAHbAhSJ7mCQM++TeLEveCBtKYWHbQRbM6p1by1
Q8iR6WuAyCv8sl56LACLgZuFxyq11X6+ZC/NxxlPjHcbnbWpzV6iaEgXep65L1NvuNUN/55LyW8d
x+G34L1mp7oZj2SCOAS/bQDEvwnwLINqXh8uya1tbyOQMV3Jiw5NVe+4lXdnavVxwm8rkT/nrgCT
hpqZTH0NzgqmmeF+trW5VS29ROdbcqGOVGYoushRxEM2mjMqIScaNjZfzVcNXWlteQ8G6nm+0ErN
vWv0wGsZHj5wko/e0WbNLQ2jPwm4iBJKpcWn2Y0SNLzJ9BHmP4FjR9mB/esym0RQXXvfjU7zJ5Nu
EC8M0CSiJhVfGPnWrAoWmsbcT39VaQaAkZqgqyIXOvgjOEBqozamv4omdVsfontZJpfzZfVGeDut
BG59/kvbqtUOutd9mb84BEjB+y/T/fzpeuH4N3n4QnNN/0O/L1TUdbiZmmNhH8Cw0alimm7vmhBJ
0PKs/5bUzYOZZvwhgWTjwdV1IHSVHXp2lpY3lxHrcIA/vXrTgMpo72WF/ShBdEdOOjONZcP06hxb
jrbSnDxbSAjw3be98dQ1gzh3qsUKf9wAKwLm5NI37ivWV1cPpFeNx417MrUGqL3CLIyPZOvbsNhl
ca4vpwGOGd73xiaQ0gATJyB6WFe3yZ4mBycuPyAqYiyoSQN8/Fg0ZvS3ZGpHhBLTvq22NDmqTbJT
Yokf1EkfV4uNI1K44c109cbqgDaL2Zom81zeXXS7uJA/Hfwk+ZZz1zhRq8fycBu4Zgs6EfxBo9aH
t0CqrKiTTDkkMhd2FfQHavKxsHZujGAdudBH6FAZp4/3ZNBcaLz45ajv6AOA1kM/hLLHVhJ7qi5+
1mOrvR1tV16LsXsLOt//Amn3YQ1FwGEX9mhGUluBdAsYzcT3T0WVQYEPFdRfwFNogxI3a45FGwO6
Zt5O5hYKfLIswReCGM3yfccNCrXdhNObsfkcqY9jK4rFJ6CeldQQEzesOw0fuwiDZ8pfh7p4lbXM
Hwok2XayhsQPorT+g3Kg1DbWgK92/VVDkPM1cQCA5J39k1vpTZMO5otMmgF6oKa4ZVbcbr3S7A9B
yTjiFFwHa6DdP/AByrgCAp3f1XBolNo/Ywx3MwSD8RMNNoGV4qeR6ihJUHXksaeB2cLgKD5Lo/4J
GhXgcoZ9dutU9Xnqu0gjIqA2uTHU3pMbqiPeZxuU2zxbnHwPiOgAkscDaL5R3qEtsuEtcyOgS33z
GbLDJUCJRrar+4Y/la19cgsjekU9T7osAI++SNfUz7kxILVmDfHrx8guhRgFjcxZCNi2ZekrLUmQ
IApF+kRnImR8Ouv+YvubX6gbOp6bRfopz6YxaziCGWz3Kas35dic4V5zRran9NrU6yJLtna0EmUm
Hzk6cqZZ0rLekb1P0oUYkdi9FG1RbBnoB57NrJj4rFjqGWtuedUeKCSI86b5xGeFtTTsSQMCbdPX
npS/hzgZqtQAU3CGHDzKZtGZa4WdX0bMBw92GfH/pt0tE7kIYhkcfQ7ZEUBleH7JRgcJF6NbUQfy
hPklhoagtUrGfgUMVXCc3YLBiTZDmLrL3kY1ZwegxlFmbfsQdaZYg6Ws30zNEURsNqvwkUy3fZCd
MYLANT1RJx06F4RhKOq6pRbN1nPjfTbb6N5nCy0t3LRSNIh4eSZfEGcW5IdOnWdUF2rVelrvEj+r
ltSkA4K8IOYM64td+gBsKo8aBGJLW0mJkO0vc0weasDvc/ztKlYJ7deiBfdkNNjFvcaNI3EzBFAn
3XHUWq17dVNAoy9WsejupoRo973djUcd4q9rPBzdY1SH0bLxRvtU89x60kGXPtHWSZEfwEJZrEKg
5r6QW5CW9snQw61n5i2K6tkr3TF1DeGKEjGL20bXm2MTtt5KD3n8KrNzXlr+15aDdnVsxvigZ6m4
VwOpv+I5NHRMwIWsmLM9TzEPq032FiLgE0VN94psabdsbT+6cs8wIOY6gmXUykeIKPN3XweKLBJy
jGJlIHnagqEX3B+2vurpzMJWtRPSQ7gAZ1OvOrOib07TQ8XdQ5mQOoAUU4bbGoDerdPYSMpKPIka
LCPA7++OWx/PmdvSRWpd8aVN/4yoGVY1Q9CV/pdp1Ca3UJZTGlxXx9edrym4diGm2H01x15fSp50
0NILu13DWm2nI9N506EkfIm83PhS9v2JOLR9AfbOOO++6mUKOUjUX2hdkj0IlN6jdBtnYVVANhSP
5Actke+2uZfOhK7X605UYAay8aBEiUZ2oI8csDQ9sbL6Nn1i9aewAmRf5JFFcgfFguTRz4pTnmv+
QwLCpwOeKOou7Iavyp7qeFuYUWQfmAuqlN/tIxIZi9yoyx0ef/0ZC/7+PDqsgz60nW+5WcSLUu+T
YUE9bhSPi6Z0om3eDdA106CD4PkqqKWas83l6bADtq26bdWhBrE+shewUZM6Zlteu/WmDMx2SSg3
wrthD3zr2izYE75ttmtuMm51YIcXKdG0zspWvlXdIrdWr4XE0yPUDPNGcEdbx+osZMP7Gdn+1gtg
KehzgJXcJvj1HDykDjb16BaPVSXeLEQZ3+Ky3iAQ1301soCvgJ8aLtLzENkz8nojUpctTTFqi8DL
jJNHjAgUKKa2g4gc1jnhgUx0cFUUmc6QpoCWazFCiBbg1U3iSlQrq4I7AnGRDQQA0L+x2BmBnPzi
q8evkOaLOTb6LrEdPJILred7W9fwlig5NNDbOrQhpmMkbwHuCs9kzrfCj5KV4TjZxee6d4zGvF73
UkjUeqNeHGqeb3ad/RzytnnworjZBkGe7cPMgVKamow8RguK63HtfENoP1kF7ihWru4NO1AIEkad
Dr4Q5TpwHXNNzQ7Fe3fs3cG2nC3LMsDFh+Z+FAFK+3mc7ZHTQIEhFB5uoQzybivdsxYkexGx9d80
KwILr1rVOapUvCsifQXIYqfdI7qGb6GLw2JFtf8cqasdcr0mXmFQeQKRYnUbIRgz2ahJHUC3Nztr
qbkgQGjt1nxEGXh7sM1CcVN7CB9WkIaYmwwEivherXNihUBIe8xfcsUwDqnWJ1ZX4b3rNOmpHXiw
JEZv9ssucys95ZaSZ0IEfg0u3xSihMUCt63xCr4NCcy/mV5dyQZwveAfkTpxe697FQiH1KN2iN59
2wiMxpYpo7vIAHm1DJDIwt5w/GrrUObp5fAMuZh3OwExwJE52cl/FEmwDrURNQZNw3d2F0cbJDmQ
1/NGPBeRKwe7DYpCeJruDJ41X8gjamJ7m0Ccb4HFVracqOcbTe+3f20T8TzyZaiScTx/ZzJQw0Ws
hvoZfaWy+tykXkT8uz19/2Xc/UvvH2Nn51ZNVXqa3I7heOgGJF0hhV4ee0QANqIyrHsBSBhkjsX4
lgc3Rd8FP6yx/Gk5nvcoUwM7y7APTkCBV9MYmRXaWgyoVKL7TR/saptoUY7Yk1oDSbXg6dQh9Udr
qevf5prpua66AJnEPish7mOj8rpjWQ2B4kG+V2LPftBkwNq8zR5tvdbxO+0qcNNk1iZ1AC6OeVmc
UQQv1oA9lU+Va3yn0kaNfcdji7/NY/R4jFZa4LxIhn8mVa0BYVxu5qZf9+UG8sjRJnXD8OQMKL1y
+mdCv+d5C2m6KBgunu11J1NiIxOXgfGt5pOD1d/rvbFAtqAEQgS3RI4VJsLCdnEiGZpMNR3VpF6r
RW0n9WKvaD5S79/GchYhc5EJEKhq4oJlAtaVEKA1y947llLHUlPZu4qBMGBoXkrp5dZPyV3vDnq0
KzDchtltFKoCBhmfwNTt2N8FaohXoNWwb7QCqn+D5vLHMM2rNZSkxjNKvtIDKzjbjkVuXa2kcJat
w6KX1hR3WZrbP1HYD3yjL9+i8tdwN5KAb7TcBJE/3hXgR/ARivGzk9O0AdAD/RPd/mQ3bcG2blFN
6kP+YGZX1HYfhYAw0ixIlBVRs3VkBDLcEYJEc4dR2BD80K5gsAETVQHUPoIri9KJuyM1myF/b1Lp
Id4On3uH35vUm+goD/tvx+YjMDqlyFagtj05tSv2vlpgAY0IRTavzKIztemgXIJ8FPuEu/HJwOKT
+AwS2f0InDy6sq637/SRX4gMwRKdtQVsNNmQ15CNP1ClF16xtp28yGwOFrz6FF5q5foxF/grJi9R
F2wjvdpaI0IJgHBf6c+xBW443NfBrYhq8HHj4X9GjQxyUEEbIejSWecRUHGII9bWXZPXzTI3RP8l
8a1vre/yH2bZYLjKQzlpia2Szt+YD6HVPnR0CLKFuKfDGtwo3YA0SWvE58DQvqVaYE8LypYb2SlP
om+0TKMNgocq14VntfxAizXfxm8QxfDFmti8iNdL9kF61iq8KhTzF9mbXqK0Q9ntzlvOrmSHTGeK
F4NfLkDYO25RNJM9u5AXF4YXvWYByqBdcLFdkjTqLh4KqAE1aKLXBNIAjg7uDdONg+3vI7kRj1eR
Wc8CK5szKJjEGateccYOJNk5vfbkWXF8tJJ4E5pZeZ+mSXtl3AWgpYMyaI+Yy7IKdH1HvVrrNKcw
9L5OvfrA3moUfxyxOMKuhdkaJC8RISNfOoC4buN0QruhVlz6bPXPf/z7//nP7/1/hD/yK2CkYS7+
IWR2zWPR1P/1T6b/8x/FZN6//dc/bd+zPMexwWHh+GAfYcxD//dvd0iCw9v4t6gB3xjUiMx7u87r
+8ZcQYAge0tEEKI2LSwRuvXtneUrVgVU0t81fEAZrpTuG1LnSJ+L7622mvaxYRfxIypWtpxWWJ3j
tDtAzZz0wsYo23rEKwe5VHsRDWW8nVQGedz81kYd8SUCEGZeZiTcSVbIxmQQCAEzER1CHny2kXOZ
pSsdv/ED5ImBnlUHR2T92VKHPmmqTY6HHhiZfvWmlfwCMv1s57Q6VuxOxirgkbx2cqGx5EwTQE1B
X/zPX71t/utXz5jN8MtyHOSgmf37Vw96vFzrapfdN1087JAEDoGaMsZ1ZmvlS8WRNFHLiW5EHXTp
2dWVPBhqnlCqrQMm9nevSgTaIfu/jH3Zctw21+0TsQoAJ+C2mz0PklqSZfmGZScx53nm0/8Lm0pa
cXLynVSKRYykW90ksPcaQvlpnoFpmQ1z7GBWbBxtuwnf06gWXmwmw8WFJeapKqGTMSE39WWG6DM+
Xud33RX608B4667Mh9NIkE5n+pnxenrowtg8WpbAMxeUBvd/fC+V+euHYzFEffHpWICGOLZj//3D
GWRSSUDn8+dlke6UNnj5hfUFGYriCY6y/ROo+q/0OIya3NjSI4+KuhfgWvnTVMKrWITqO2LA3cax
sxyqaXgwhXkDswbbbr+Krr64eo2Il+Itj1nxZhslLIPKAV2nwjo17mNoFPUjgPZbJOzt50Kr6VfQ
toXcQeKfqA6SYcmuLaH/SK00oI7Gra11+RE1g2ttHVng7ZnZGsGp+DC7OVT7/RyUx9GHZoY5JPW6
8cEiDNtneNfbz7/0tfhj44iDhHPHL0t7cpgTna2OupHs5+Y+ADtpQNADy1925lb0Rz2o7KXVB0QK
y9qOIQCGQhY5/aoH9fCYqTJ/ER2vtwafiw210uhhSJfRBcR7H5Z4o1UKthFWm3wSl+9bVz+Vebul
hkqw8H98Iyz1t2+EzZjk+N+GY7YLGrJr6p/TpycVnixigpRM8GzjFQX7ODZeBw55ZeIZRtUXrhrx
nRZhltGP58D2x6sRKizRjBpWkHFyIVfZxSWWzGMXe1g6rVVZlqtWu71FAAHCe6eKYS6TVCcaRA1U
/H/WLZMFLPF3TSOBsplMme7dYeYnZkl+ojNrTMxqlUcT0FZIFLG9JePDvfkffZYKq+52/+PZ8/fH
vv4wIQDlWMyRSkCITjl//zCTsGY8zZh/c8dmQio2UysO/sKjiAwF0HfGN32q8veC2Rta61KPug7B
0husAQq3EJ5FGrGU4B735b5BnkE/Z2v9dP10AMno0nfwckMHqobHB4JOPEQ4LZjzdZ1wyLsKlj1x
lUQrCrZQA8uMjwZkZyJECSDrblhdvo7LElo2vkqfHOBc/vtTUe4/vmKm5TLb5QKSu8wyf/lUsKKy
grxNnRuDXe7F1IYZkDZJAGHTLrekiRo4ceyN5VPkzKn3SXq5gKEBySVTHfTzQIyVkJInaWXfnYCD
G53Wa+rYgBZ31qwJCljYkOeAFXJwsjViMA52ble6b/dejQN0mstg3Tjo0FDpxxDFiIxgT8VO1w0S
DKVwMv9RR/1KHWpaOut+VDc1Ektty3ivtbz3yg1m6xmPYfiKiCCGUpdTHaglquCx5dew4aLWT72V
1TQwyLXUOeyE/gpM3/B1KrexaOZ9bgOooutZMTp4RiCoCNUU7Pgh2C8Bxrflqm/U+Cw0gaQEERmp
W+yUdEm3DRMclNIWYTlYhIVBDnnngfsHmHuX166NIDM/t/5JZu7XNO/aG1UVeHV5KXIYWypSA09B
oWL8+39/R4T9j5+Ogt+G4jAXULaFXbhu//QcmhTD624yq1sYch11zt/ipo5+5ANAh/7osEdkfiLA
8wAAhr5e+KOEIgby+/57ibTSFr6pUMlwnejl7yNV3TNsYKazyowIHFdosThDXCMmBblaKspo3oRl
Nz/3oQtVkSDfRtoRryyM4gKZWEBNdRE7jHYvXa1yo4tZDfHRStrjnoogGn1MSUVYIW8iQM020sS3
nBhBkS+aTTQ77SfqNdjiWBnV9UIcQqBqPqQWqG4L9drOICQBJzC+UK/hNlc8+Kb9iXpdBmOz6Yas
Wy5B15lAzAHuWyTuuxBu9+QIFTwkPfivI0g872Yn4BTOWHYGQsF94UF18MOSv0NVpN3imervqFsc
Q/+8RK5raCXwTj12EFTvWO33+7RmMCMCrIfTtGVXBAjFl+ems2bgRmHdOFV9+ALNdQv4HETrarc5
TA0yAqAVuGuoX0S/Y/mUr7K58l+Tfhaeb4zpQw5s6L4renGgmewWGcD7TAPLgpsqR5CT4ZPV++Na
wDQOwWlwk6U+UL1dt9Omsc1uzZ35o44aqN+IUSZj5jKHjHYwsWoeZIAISm512TcIwB/JGbKN25M9
zuodIEZnHbtTCP4E7FPdtub7MULAngvTxB3I7JuMmmPj568gMyQPDI/DpwkbI3hewODaLvoX5LkC
2NkFxUuRzQ1sAsp+R0WnSrtD0wM4TkWYMJuPTcO2cWcWT4iwc69gqXsTVZE+sMrd8Wl0b1Q1Rn7r
+cKft6auE1bVwLlj6e4PaX4VZX6gYC1Mg6BumDoHChiFlCHTde3oAhvdMxDCsViSkG57N3L+FNU2
gnpFczD9uvrZi+S7Gc8SnNfGX2Obbj1W3Gx2VtoYwAPNkGsAi3NbRl1x+7d50uQwZmW1Q8Ci31Q9
LPHyqLyVmo0CGCRckjURJTcKmDY2aY6fFOroYMM4gPo6M55SMqqQkx+nr7IovHkqptc4AUFDVg5H
rgU7dqxuLRA0CrxItbihnZYeiEXjcajbGhm4oR+SSxMX1brhTD1BnzTcmbKM4DhTTOdEIDoPSKL7
7AgkCpwilD/AqdqkWWD9DDp16ltkZGg44ADqyQrCaAdA07z97yeh+evbEqsGi5kMLwaHc45nyt8f
hAhDVa0YjR6G8Rwh1sFHeokoA5CbelRhx/eQCkNEhOp6eEeFbf8yt04Fwxuo5DtuyZ/iPsd6YKiy
3wp8KwEus97uPYDhD5Co9qO9qyVWSGelg8gq9j+92pCoSqcNbOkMFo4wxl0HTZMt6wgT6ON1Z03J
tQtb8UgNDBmQx//+GPiv61L9MdgM6wb9n+PQDvvT+8AdR+C8JeuuH5h2V2kmKX7yDM7HEPFCGMAU
M/Qy7z/6NDA9azSrXx8GNKJMAfKnX39YQs8OmbJ4/d+3bPFf1jkul1xK/OUkHh7WP3aeYJpyGA1G
8XVZ0M++W0MJPYi+ISac6qA81HaSXaV8tvuzmt7xNQeU6p/VAXQbl2pmdtE3WG3cezdx63p2VOXQ
aNpQmDNzVfQqbGi5FOlmChsIByPl4eUJD29GUH2cwQjB8oYONI884JY36bN7vxwWef9jO077h3sk
xMY7HdtgCxsL01EWQ/nvX+dhmseonu1kP/mgetlrE6Ys/QyrbRcLTQSQ3NswDzDU1YSToUseAXqr
v9x7+IY1Iz8kxtUQ+HBtFKAyROMIK6cQAtMp3jlggRbhs82y6jjoVirSIUAieHLG4BxaDF5Vf43P
BzsBT5jzH2w4/fd3QOjowt//ufjxShcqIZZwXXCy/v7PBdUim5DJCvYLh8ss10tEBrF9dRFBjsQl
NFRqfUjmoIEOOOr7KQenDQLVq8SBimPQ9RDmYy7C1oEwdxO0nEPsF0Dd/VS+txMnTNb/49uMP5Kp
owGf/jE2E/iXKGUKRHgsKX+NYjG4+hZuFDa7tEusYwe78DWQQkCwDXbwNcoUJPAAPJduDaakNUYr
qgcCyN1CixEJ6CgPvypWpDA7sp0rR87hNUNelLrlhZ2fghBhFyoWNmSpm3hgEHWMsFoe2/KIjNkP
gK3in1l5xaIRb6Q8MJGR8uW7lhpeIzLY3Sw/bbcZq6pzm/buEUnkYdfW1vwIbnbg4VEu3vQ8fetH
P+f5Yx5hQOnRQTKxLK88CPECgYJkfwXQ/iKDpDgK/Lq5Dg91UKAKustsvNbQ3bhSL6qm4tRV8x7s
5+9UT1XUSIepr3yPY9m/Xq5AlY2esuFjv+ryPNhR3aeLSbfddVPcnD7VZX2enVtWefZQwW+ShtCl
bJC/diKts8911Mew60J7oPUIWPzzrmFFjT2hZGqHlVZ1CBhUEFMwx+DiyMHPlGnuge0n7HNcCoTr
E+5DJq8z+hOVC1kE6zbgEVa30yb1GweuanMyrSGgjDeK02bPbhe6l9nyHxwrRElXdanPV03LbHiF
2BnyN4F1Mqzs573HYLOfEMF28Wi3EqwXMRKJOPfQurBZpjmUngjC6RAt6OwL9bDSKtkjNo4AtG6k
OjOxNghdhY/LlTI1bbNpmr1ljggr3niOH9x6FzUJlOL0ONHIfMMVdzfLDIVfPZnwt7xP6vI58kD0
LHc0qzWX/jVKg6O0mV2sQQeEI0XpT/uULddpA986w7rljbrTPCPS+qsWQppHKvqhtDRrB7hOfQt0
qALoaaSOONOoQAbGvi7xN6G7ojpTgI6AXPeV+kdWBHEOn4cefTbT6H8ziyY6S2jD4RnTb0VoWTcI
PVo3c4YUFvwk1KZ17DBfj0aygmNL9kRdgDEwQWGDG2kkRLERsdXuVA814Sb9ng5puh1nKzpYhii/
pLOPBYibfgcCsvGcthAnuI6ON6Pvf/DKT74DF4WlRN7yqwxU8oDVqbOihtwZf/aVazxFfpGc56ZN
PboAIuMnqeGMRT9dIdUHGfsRfwq6SOq/FKUyob46pru0HNSusYzyK6y31xOr/a1IG1BLFdI4Rnsa
4gq5hw7BwDWeLvGBJy4DxxofGSKPbFWOEavWPh5iPg/yJ2rlTtR7Dnb+OyqGhgKeCcary1Q1vsMV
YjRXqTr2DEOMaOsLBPKoWOU1ewClcb/0bUfws2EVUGz9xvyNZnNL19jBZNdeYxfOn4UxWrfMPFHb
UpODCZEB8bbcqjTa/Ig9C6xW9J2bKfZXEBEBbajBSxPx2I971jHRGMm6Hd1HVzDrbFr5xz0PjnwA
nDhf7ll/HbbQNig2dNXUBoJ9dl1k0vUF9IHuG/HmYbmv/7pnGjQ2xj/uOUhqCPYj7/bQ5uN2MBJ7
19XqUCI3Bw5aVwLYYfRYWtDplHY1YKvIiZSRa+8VtUijAFsxT2HrtvRsQeqIbRnAtU3jQvQcAxDV
Wz+Sb4kZwkia6hjkRcMznS61ZS/YClA7PzcSL4zwAjCT57ipwOeoofKGJUj6DN5l+lxlcKQc1BN1
AGjA3DBQqTZULFkibhhMHWkIHMCkN4RDvqW6RiJZ3EVrWKFOh6JP1x/DMG8TtsDldBV0t0WfPrPA
bh8m7uzuPbJq6vDP7Io9zdXNrbrgE8n7dVWWJ+pHQ+tghB0bG5sD1eUjG86TFb/P1dwdpFmlHiK7
8c5qR/vIkjy7BGONlfro+Xl5kEkBeyuWZ6s0LKc/wnmb5m7zc0rn37CDFl9kgeRCXPs5MOEQvpsb
CxtL0QZPow8dmbwX2TfBJXLFGATALHY6rfge2yaE+Ns5u9GVx6mwj3E8OgdIA+5K6UBeSMzuqY3D
P8xBVEiTGhC3dKR9ifDW2FplwMGmg2X2lFRqzXxgHoxmU1kQ5kiBsvguA3aFhLZOfyJqI0d8yDGA
AmEkit+NLvitgrPrV2dkydoaJv+5gT6lBxsGBtrH/HFtsPjL4y/XjbpAPoEPAdpcGA5fgBIGwZkD
UfC368GiG3y+oim3aiqhYA71820NDRDPT2Ghk/ccC+6p599BzFv5vWjeVQOqfQjVuD1DLOOLspxj
lelZa8XXcobRkTn2/CGPEuRyaCRikX5YTc++4uXRhZn0hgZk+W4WsfwGakkKg5yhOQCmL19m5TxS
++zEiOnyariGJcLzYDfC71xfKVMBhL4s9wU/u/YwsjDZVqL2v/n1dhloyn4jurk4coYIF0z+vi43
AtTsysjxwSXYEFwE8jfrQk8I4NKxiLr8yyzDaS9ABd9mbde9J+W0og6GCX4evPuyE8SXqpuSMJ+i
SzU2yNsNVg2PATAQZwcKmB41GHazVXhqvnXStHYSUqW7MBmNt8LCX15fExJ3lTeHMkUKF4gfeCRX
y8dVwFh9BbxLcHMMONT42kSYRtQxED8IJL23sxPsxrms93Ahmb7MBXxW9AedZNBVgABmdnFmQwGC
F4vVjFfSK5JVr9UEB48IeIJ9ESSwDVsS38h+29BOQDzLQepSC8FQAw/cZ2OEOad+m9ZGbN9KfZAp
1naVGRsben1GqkeD/C10xmZ5oZZZNO8K6P6saRD16oHenbCcvFDJGTsF140Br+GiEDssc/kRDKqV
C1TMa2oZxlMSlCfu98Hb6Bb4cED2XGKRdc0Bc2LZuKFWJwtSz0Dq7kDBRyBJf6alZFcq6RkFUBSv
uZ4R8nQQVkf80q5w3T/J4mkIv0mQQs7AnspzZ/dYnfbVKPaD2z0I3QCuG0hkn5qNsdzjoe8c5jKG
hx1wWfLs2+LP0yl04LIzj78H/NtgBRD77voMQTBlJuvQDdu1xDtyV5nMStawY9yJXprXBnyT21yz
8GJm7OGjc24g4Td2mbeUBeKFYGhWLZxu9GRNDh9SFj+lkUpvSI0j4B+qPzonRZvoZLYRbYOvGV2o
sYrfurLlGyDR2QZ4ZxNKXE78lgaGs8kMVcDYBsVqgCS7HyblmYqjKfbAoGEVVfj2cz6Xm2LKk7cg
rJHJ0KZeWEgnb3BLkLua+R+tcTomHhSbpgO19sz9bhVh/UBDjWAzmwyMhbQqHxF8eaXrZLlVHemm
Mj0/KOP/flPUmiH6SDdlQOETi4Wk2vnTzM6E8lzwnrqYIwG+8rGTWcQCqMsiI/AJGRoYPgLsupNL
YgL3iZZONGekO9lZNntVG2ywpV8DlhQ/Awcyv5pAuyct2MFUYkOBJRrU2KkkuXkwZ5YspbSczmZQ
DI/U5rfqAXpd8oFKImDPFaQllxJQlW/d6PIrteVB9oOHdrSohjM4zCM3Yg2X5RKsTlf4bfhn0gaH
wGq9ytUEQIi+Ob8roFnAU3mi1hzv+RXPLORpqBX+7/hNpUDadgF7dVyVrjN2aZ06OSA1VrzMjhvv
EoNxj4pBytqLrP2vLnMifIvhUxpMUBujRtbiUoXZqGPeGMXLmPTFNo8RoqfWwTezczPhibaMbaGT
ItMX6prlkCpHoB4Ld33RsBv6DRwfUmTfMZGCAsMR6P+0HpprasJaIE0y7iG/3lztCj6/AOXgNA6B
sZjg2LBdKqtQoalq+GOc9dYBoYcJlnB6DgYgSGZmX+shPIwzMOoQR8yfuRqyaxWFV2ZwowBYdMaG
jZuwE9KtdtS0J38C4szPquKZ6mB09c3OBIBYuipSA0zj9UZoogkmDtaCKBo8fTF+5IBO+SHMHalI
I0S5DZOe3aiGh1jrTXaabKktnJLhEWGQpTv1GEYYXnclIklUlAh7Qri/v83u+A1SOe2ZqlsDsEZ8
QfsjFYOmssA0Al2AinQYavFitml6oSupGfSKCG8vUJZwo3RgtgfvDQ9flPRxsEa2MVnXb/CkqbZ5
W7geDewLbtyGP5Z/bVOp2ZtANgcsD7PMsSkekjTeiXDKn6m7nSMxK9gsPm5fBhb2QPabSuA3tQZf
FHz8YA1nJyh7u6b5mLgamW3I472KzpLR3QLJN16otFTBcANpw3HcgVD7MRw6/yag41O/htLBISxH
d5Na4DlMQME+9rHMloPfSG244B9VV0BmJmsgdzeO+Uc/U3XDtnNh7KfCMvKGJOAX5LPbC5CAmZeM
afibf6Aw872dWf1/ttN4vJozbP7SYossl+tVSBGduhbcfHJHvxdJROdeBHUI8jO6M2iK6Izl9+u9
lcY2gGV6tWLjQSKD9dCY/CelhB0ZQqKtrp0dpYSxartMMCK4tViFUi8/dl+nAXrFQTao7eKhJPhr
30Xtk7JU9ZSa6RdCwpRxILduWapth1cnUrKryQGtEiTjYnfX2UqNOjuH2LYkSRSWQAH92YU0tpIx
rDxI4YybaSiSaeWq/BG6h/GBAFJLHcGknLFtvMXcDZ7fAIiUIxTQHSbxoUFIOZwtQHZzEGeg+2e+
UissxmBwDF+HNBmC7RggTlcaA9Q0uSjYJUzUhiM79mjqwwT1i8cgK39Mok6OVKJ62YmPoVRHB+YY
ozdh0/Zgm9A6jiBOfZrcpn+xk67ZtFXYbAddtAzuHpw4iNbUWlixeqhq60iNVFX2vadMxp+oBL8c
yPNOWXGCB/vn2RjfRkHtPMEpu70ZyaUT+fDEtf35kCGFrvyWraiN6pzAgI1VNCAgpPtTnUoubd2J
cx9n1/tAZxrZioq/DDRzG2lxDAIfbECYYv64Eg2Is9zfF0LK9JpjnQDRBY4QVuDuDSMXp9wfnH+c
YYW/5a4P9FeL6BEiaYhSaBYC4AFD1dtnKnWjYZ9gjPGdSnQA5H9ax3A635nZAKHuXga3HvFUPZim
8aPW0L/uyOubBKrbesY2tO3zMBjhzQkBkkpzeEDOXwT9k2LIWntW6EhIoOLjo0Nc16fUNI0LlaYB
PNpx4F+oVLtDf64LOe9SZM7OURDCUVIfkr/O7Eh1uzap3qlHyquPHlSc0nRtW2UMW0KrhQQtSEAz
LGtXCmrZ16FK1QPTDZluKCyAWSEIC5p+MagHkI0/RoDt+nMuBeg6dnroNUTB5LP1ZEH9chbNLdMw
BReP9n1TIoxCHahu0GJABrCwy6CmMKwnV21z9+LY49pJRASwdG5d6TCoETZs8NDd9jBUwoYeDaHU
QOdJt1jgL44mQmrUj1oBLnzp4cq2J2WtXDmwRHHkiYS1FIfG/ooaqKxbDT/4DZhP8O9DeAnlahDP
97PAmEKv1HVGgFYrUZ9b7/3Gwj7D7OZHOAzVO4KzSIfgz39F3lXcKmQjqb6GBz3CZk25Z2NUvYfY
JmVj6XzpOyx4IMGJLbeuvw/P4VJzqgHNfmwFFGtm+Di9YSMBAXR9Vus6OqM6aqV+Q1+Hv7ZKNXyM
LWq/XqshFDtjNkGSa0OIJEGJ/wgAyoaq7vV0VjhtcOmk1eyUncwvVupfDJh0/K5PAJkc6ASm8EuN
W8PJd7Ei9/GX6OIuPBo1f0x97CEi+svRaaNmmPXIaUCABH9TRx+owZxFeFR/jpD4l14XKpAL4xZg
PMzZE8XY7gZZ8Rf8KY3dkAa5R8W0AdLYRthmRcVmTLBNw0ohqCPRrU1DbIchjoEdwlAFhOOqwi/v
ZLQmf6GJ67hCYFUXQwcTqxyxdh8RXugET/IRAmObMhTjVWlyUDLCIpTZgdeD9YRUtt9a5hsUwyBp
mGTlmqvUejOcHNFaI6/Ac6vMt7ps3ifbTB8DxD9f/mWQwSfm5YVwLjlstQ0jTrBW8oIAqEv8YryI
TobZwxvL2TumY28zQ+S7CRhvxMfx8qWi2VjYWemXLxVb+Kmu5yysnqYptY4iVcYaMlDTVwbRpHXf
2dkZIZf+DZi03IJnAvUKS8sA3UyNX5WEaC8En7Kz2RvUiwb/Wy/TABck506IaEjSv1nGhWYo2+7j
slT85bLo1aRDsa2MgXvIH2bX+yE2oQdXssu9JuN4j6+AyVrXtV2eqQHuIvkV5PfuzCDs+zXP8FvG
e+YVLmHOPpsqe5sg8/m1rxsv1Zil2IWJQVC28hxDCfZh7GF5voCZMNKv4+Q1rdqPkdzPlpHUIf1r
ZCUycxlJaCdYTD5NRbuP4FXxvcl3IwSrftZwolxVZe+82lDp2BT9EF3qykhOtTGKrbKd4hmRFuS2
3N76rZu7FY1Kium9C+forUUw3gOqLLyGFlKr3Eb8DiTY5BY3frgOsrT6EQ0SKg/InCU+3qhG2Xyd
I1VBs6UJHyAX2R9kXbxj0Z951WghFgXjJeg9TfIbFpzA1HbRT210koD19p5n3F37hR098tYXeykT
Z1+YHEki4O9h0zuM75ZTwMYG71Zu+O8dXggdt9XVr3jx0oNCsC7hEbLnqiheGFJVoHuqeV1aYfky
TAN7aOGWiN9d8UI97FHug3lKH6nKqVWzjqUMD9R/Dnp7V2U89agVQfz2Cnm0J7oUVclw9GC10z1R
qQ1NBb4RfExo7iiqja0DT2VIw+JmnMAsAIItv1HfscjqaxbZYHxHhgkznSh7Qejq2qd58c2MgJG2
IOlzrKUEtnYGqaPhxbfJn6Dm2Vn4UsDL42vJflB3gwObNEos7KkIXQa3aIf3wuyqPZz1mi1Vw8fU
a604A5ciE4dChNWGJu0N+1jgx/ji5C0oeaZ1AIYsuSWFBd8eC+Duxu3hT1X0Pl6FFd7ViCbfyhYo
o3DqQfLKh2TtBHW3h4qXgQSpLv9/Dl6m0lf71wl4ABfQuC2gvqIVG1ow+6Fn8RpziJF1vLRXVJ/z
cfbKYDCXbnU+furWyvRzNweLpQPDOvkyRWQJjiTi71HSqlXjcvgltLP1xuC8m0MP+gtjKnxwnCpc
zfohivVBv1PgZmyo6FQ28vAIFJyp6JuvfeC0X0Kztq5jFiRIY2Ky3rFBJu4gcRj3Kwc5/9/AZveY
yBGcALDpFHOlvlkm3ORgnchuEGvpt2PSGidfVd0J5G65NaPSeIonCL6F4Hh/s/vuKmj8nEAGaojq
38scFhWj2w5QaIX3cOmr/OqWU3eAjPW0j/2mfcgmA6rCsCL5ggTRH1nchz8DtreFifuouHiVqRzh
RoPfnqFJZnFc8R2YAd2xDWe4tfa5vYmg/fnC9IMCu/fxh+E00LJGTAx+kf0+MZm/n4w68NpGmK95
1Mp9WSEIQcUJkLJ9YiTxUoTJqbkXqkmW4hDgV5rB+sxjRWy9pmxEttzMc7xfUWzteETRKZbOLtLV
+wpGikurUwft3kVEaBkbFi7WeWkIq0E9tnSQPWkmDvtHfVeg92SwjTP6pTWzQSTtJIMKpW5Vqoz2
ATempTVVvrELes6W1jmN/R1S7CBj6JlrF4kQWIKbS6vN4fRsCwiO01RhxMwda6GjSkW82/hu7hrI
Fuix+TjMO2H7ME3R1+W9GHewbwNVa2oOjSzbvT/lr/AeGscVWJbNhQ74836cxeaD28zj+dce1C0E
5XWFRF66o2JTwmQ4D22YJmn7yMwS8qLmFjij0n/Ay9d0IY7iRNsqgPgpVVI/OgRF/MONgCylEjU6
BvQnu2zYxnr8vWucIhaVxsiF3evorBXsReSwNL3P3cCZ9SRD+9hEPt541M2PwbmtoJXj0cQ8w8Nn
FYE9noFlfbpfzC9gP1IZxWOCDfmn64PC0UDkKI831Pd+MVckB1s25fle3wVGdoR29Re68n3uKBdy
jcAYX+Zwn32Xgyqq7VboYERwWgkVXLInzSr7szpNQ7tdUVnAKuOvUxupNOi3QHLANDKPAWBxXk6p
a1umxips4cdHLf8xXZtGO+EHSC3oS056HifosCuisjUZEhIjSmx4LLE2gw6uGrg6VAG+5VR07MTF
viksLsxWwZcaHm5Uz0dpHqqaYRkL8NVX3oAK5jSAOwPlbL1miAZQfZKp8TCHI8iBNDlseZAjAa4Q
MRAsaDlSAXQo21ida32gYtva1Zb5IIpT3VBVSFIjx1+umGAWIlOxe4nd1r0kaeN1ypxPeAlbiI3p
Bsd3+w0CX3ivJDnW2dSRWngE20bdO9Rj7/V0pnz+MYyKy9g6sI9WAc3VH1Xa7KZJGGdAGlJpZRc6
TFYEwSp9oDOqi5Aw8oCDrte/NEBqHAREPZY6x0a/m1hZHH+ppx40FGlyf1tjubxc8d8uRmN5rX4g
gKgjcwj9poM/bZm2R5z0Abiuj0NJBoopaCUHJ2Cbmor3PoMZsDVTxrATjRuvbG5HMJSug4NbZulu
CIP0S+QnT0QpmRs/xtei/dxDAYz+3z18o2q9aW4hD6ugIKq6FsGrNsjPgrkby4TX7r3KTWOII9zL
9xG1SLq9WVQX0GOyM9Uvnd2JuV6fwdHO7rr2EVrzYLZYcOwYETtRSPfV7h62VMWqmuz2caks82YH
QJ8WckVdoQ9NnUYb7LGZR9MsDdyFf0wCNe2ZaRsn7e00GhNbp6nfre91sQxddykX5N10b+Iccqor
GkmVn9qp3DTQwvhlun/tOOo7oBY60IwOlx919yJ+dXixUx+ZV3CE2SYgoHkKGZdxVQZTeRnhxojM
TlGxUwVuCjNDFKml8xvReUFbg1uJv/KWKp3a0aYgkxl7SQ3tU3NoblXE8CwRkXuQKkG4ZKiTJyG/
UhvVAHEa711EHtf3OseGj0eUg03HE7u+hcAK3IobdadDaios25l0l2tQnRWyGKIhYbMXhRz2PGPA
wGRZekEwLr00iH3sQ6hAVH7BB3x3JY7UQn2A5WyBx+6h46x7UwO4k3xb9CYkw7JUHAs76ZsXP4Ph
r13BCk/J4Dmzo/GdZ8Cs13bWIg9dwZQuDQCQyJvpOFUg1WPhGDxCSBMGjQYYmAm2zqshs6bfQbRf
g4QyBKu0G4A1MhUwSxYEBdKoezF8JPF6s4Z0hwvpbZYm8cHQ6y5wl4qNOU7jS9kATB45UNbnMjks
M8HoFMEVH4KPHX5+aZZf/TmDiGpbnkxbII/rTmmJ7NCfZTqjQxM1xd5qTIg9BcHF+euA0Bq47yMe
a1kkxY7J5p0a7/W/9J3HKtTYtn+d4z40TGR/hCffhua+19PZvW4uZXSOIJut7+CXK93r6GaSGdLL
Ei6Ef3WVuRXtKieH0FZgNxcIw8Ko3g3M7SizZlPHM/D72ZNyQeQ0ila+lLl4LGG/9MCQSH1pOj6v
ZrdNT/2QqZfZ7xoPcRcXnwFarWZwtiaW/xuhi0p76c4GIDg0U9zXHL4x4XdqtCEVdPPxc8Ga+1wn
dgkbtgA/dXiv4+hrOVtkoIBloDKdQiZ9OALRqnkfo3rNfPh8p+NwpRKonM9ZzoaHpRRaCGz9H2Xn
sdy4knXrJ0IEvJkC9JRo5EqqCaIsEt67fPr7ATrdOtHxT+4EwUyAEEWTZu1l3On22bKdQy5L9b62
vBSExMY3oDCcb/DPkQ2PnbyuBx0i7LYIDRWKAn1Fbf5zooFRSeSK62471eptFP7LGUxV/IgR6vB1
hxqfgGsSiX2RxYTR//fOiOO9bWHAvvQI4UTulJtbvMfsWwfp5maWTnKYTQdl2VBBLVkOBqjIY070
vB6yG2FVSl9vRHujkRPLU1rrtUls6n5jx8jVife59YQmJcr0oMbzuMlBtn7iwlNr9s8Gp72Nmub6
g6FUzmUeKKutJ2rU5uR2qh/DaKHhlN0fBFnufm678pQT1oAJ4NfDBHr2ibJuK4Mk0stTp9lkd01K
eCTSAcwZQaVtNdWLGKCBM8M3R8C96iVngbNviMLerGdzxIWPzZi/AUZnXdCP0nf7uH2qlqIqLjPS
txxSHIfIIxQAhRSxIn2hnlotlJ+HtBj/3fypSDvH6FeJzqBC6FKWR6Esxb+a64n/6cuW6yq3IIJ2
fYomuy1ji3VooANNQlDxmHOxdYTaoIqNk7tmNShh6rb+2Q72izepxkvaT+Yhdcxwl1VD+E1BRjBB
pflZSyxHi2HuLomaG48T1c6gbqbiOsVCbfdRhBKtgOWFH8YYHrU2JSuy1cObvhzYNdWXcRGyJcD9
WziwLNLbkdQYTq6XMUX/Ab5OTus91oOwY0jg0Q5ZKrw0YUqyzbEyNI35u1FVOG1SSCcVqk/28QAj
PBwscUnwcbiUtcDztQ1tkAiaXyfE0szNDuqTQQjT1wnFtupHBeKmUxc45xat825EIV7LonHONsLi
b2P/0166QzKgjv0CDlIlqH0YzNFBQ+uKA9aokI5qKw+Ih83tGOUUfpYTa9961tLY5mLWzjXQYesA
D0JfyaVz9ToY4q5jxj/VOXtq61p5qaB2HVpp6rusLpT3wlKC9YKZhO1NX6fmw/rMsICqs0avEDPy
lGsq9d1/oiA6K2O2S41rYlv6FURy3EW5QoLIf/vWR00i6mCBM3azNw9oCNkZDfPk8sXkuevBajL9
4pUva8MoGSD8HNLfcSqd304z9+mWdXe2NVHwbb6eVS/Pj4xq8Ns5dPbrifWlhHAfiPCJMJlfUrEd
pPhK34q3mcz361BpkU9BH8C5kfPeqVtnu17mhpQIbNNj3l3O/n8/yxri+rUnfEkx9OGGOdFwQ42A
1YdBTjKVpIev/j4uKBRL6bId5LL1RJqp6gMQ63F90trP/4vpQzcuEJdjXKl2g7CPrv1NtdT31VQn
8fb4Djh/lKjFvl9zqzenVezN4MGvMyLRHVsSow4ws4yrVbX/PJt39B328F8j6v9wu+jx0+dvdQB0
FmsaYZHiFIcEen5ZA64numG6FlmqbvRMgwzcuo+zhqva6kiVDPo+UmP3cW2t/UvXepUnRbj/LPzq
RQnhz7TFczXr4V3JnyAJI3lZDpJIpk1ST/FubUIXXWKU63lfJxJjS7d/aLVuvloyx8iSqnuApEoe
15OxM807UpiL7XqWvNvpnBfk8KxnmxxHrxke13py7UJpAdXWnK9rywrBGML2IWR7U+ibJW86W+I0
BgilmwxCerA2v/KqP4Nu1va0XNPWShesmdaq405oo7X52XWx7dQVgkxZ8spnBVUPm4npdV5aa5eq
62/YxGaP6/UtX9k9MfHMOssVLjSi+yBMAHxu5iGmwGQDpphOjI4eX4jHYgk4MfpU2X1WbVaPZvxI
XUrd8ILGO7Z2Ogtbn3HzPjVDBblST4M5n8nbUwZSAvr3qLO8W3qyGWzuDtrubJ6ptma5szdB13eu
49k7s8zeq6RSIOnbSiAoTx4oxx4xAo7vXsjgrqFR/O4CdJsdDs2abhp4XJjTZX2kWNCN6goDR93m
Y02UMSe+vVpMj70A/IlZGigW5IwpeVRD0o7b0Ny4pQ6Kmy5M8oMz3WdvWRF5WPtG/H0sMObyZOiN
DF71GJU39hknfv+TD43tV4nF3lOlGtExcvMPb4h+iCTy9mGseYc0VMC22A4zS8Z8i+SrFc/Z3l7Y
DG47HZOm4n/FP8eNiSk2LX/GTupWoUTcCWwP0hD2ea299Ib23dN011dhhG3MPgTtVBy/MSgQqTPE
nzHqg2Hk1wNKUJA51RHbhWeIevM8Fftz6oS+LgUCIAoRW0jPDsLTamo3VDq249gzL6tZcp6gLfqi
7B574PgIxP53ahVYzNZGt41Krd5VnZL7ownBVM+GAF9JiE7xh2b38kdX93vyC4+ttK5G1ahnr4Xb
yuQ0bL24KXwtnv+G/Y+mwH2Zve8frLB5L9oPXAb3iVd8G3LIJHrVI8Utn3TYav7YEC6vK9+iIg2s
pmZaqTvix4T5Iyve8f3aGbwzhUdo3uS0f1SWCRvLfEMNUJ+gHLM7IezFN5MByEBRxkCXRQbByvqu
x7qE8M2a0otLEXDBB2LSbVUwwc45YVN1lV5iG2a1jKjbWSkZBVPZ72GL/lDGonjpw781Frp7RGiv
Cugo6wR5qSYApDxeDKemjMlDOhtV0y/wMflPZI0rE/ACFMnxT5ZEzUWbDcLQspd+GLRXwzkNMCgD
JRQvGrqQTYmzwWZiDADxNI/Ei19MOZ1KoZLEleaXsSPzSUMis5UpHwaF3mEfwyc9xdHRq7utoxOe
GJYNETnmeO+1uGHx2dX72MZ0cBj6G9SPjdnMIyxk86SVruKrcZzDtOufHVlSsJxLuenDojmJZDw2
PdxcrJYozUJfV3r1MI5ozEqzgPgKrwvbeqr9sUOESkWZqOtJixtIZYhD++I60JxJzRF9be+7PsY7
M1YDGwakwHrhICU6BpMIIF8LC+3EttwNxl5h6R42RzBs36y7GRaHeko8gT68rmN9W891e+pTjNOv
68Ma3Vvm/+uc1FU6itIe9q3aH8sKoAt2JM9a76Ktpz9vEJERlIS6n09y3CP2KFA7m41P1PuEj4Zs
T8KL9Z3Vq1dVr+oTRHLJLyx2iUthf7xpZ0gmvT7/Ya6ykclI796KxU2elYHP7BedbB1zhSIKwsoh
gypzfz+R5/SRuGzgZqeO/UL/qdvOswh7X6emd4zQqm6dZPhVtXw8wpO3yrQx8K3wbqYCXxaLSfbg
XZssjfEPJnjVFi9FLOtt1kNEbvo/uYNnCURdB9vUqtpKJXavQxMec+kqzyEGv+EcnzWjfy2srtzh
XPLRFZmydcKWDw9jR9x/hkfVFgMlfArVWls+t/HwPWrMDifD2N6nNgWVaux34dAUAa83Pef5tPdi
3pC8wrNFz63hsS55s7RMvOQjdX29ZusSin2a5DsJoHywRfuQ5yXWPmn5OlZqIJZsGHIqiYkiM42K
ZrrryvChqXCVSPkxqtpwq0LtPdYdoJq2OavsN4JeDsMW5aJ1UnRFgNmn5jETmFw0Xf1XaGXpk0lt
qM1fXHoSfzITosnbjMDU6N4VhnbAobeJemuDA3LptM9qJt5qU419z5jY+rr5JXbsaNcYI/7CEdzU
xsuPusYiIXXT967xpN+n7hw47UPVZb5rz7YvvILA97xydyXlnksPZbGJ2u5SWD1oLnYkmKmhw+qE
iidl27+C6Se+GKx3o4xQZAE5XYXqHcYMzxO3PZXK/Mdz8L+yvA9rzIn/NMZjQeXJjwXlYibnKZgt
6Hyl7rkBMPR0YOeVUV3DzSbL63MydozB7mTuCM/Q/X5J+jQy7Q1B9wR3tXkwZ9fbJNVAdkaKOFWM
yXk9DMJKzlRHz1ne2EiH7Rwa7/DspggsQJb83Fb8vmv+Job1Zo3zr0bvqIHF5gNk7HOFCtGZwRFN
2603+CB8awkb3TpF9oKtuHWZmO79rsmaQxW1+S2f4eEpcX8XvfTNPs+2OYu6jY4wC1OshIQvbYRL
m9tBr5GsXOvCwBDITQ9N7kYPxNKEuP0Y8Vl6uXUMWamdRJxqp2Q0UGjGhTyXSToeCkyQH6CGG3tN
iPlxiPOIxSyyVugx9W4YCUak1qRtqyR1bnkXxduoeax7ZD2msCmmEgCJdwZL4qIm5zDG/DdYWJBB
l6rUzU0o8ZYQ1otteMQFSlG/tu1hUGzyBorEfe0o2geNY/W47cd4DPfQgIyZSCYs8tVvsmbnpNVD
+a7U1ES9tJuOlWVaGySvrd8xXL5PFkqfGF3LO7LiDnIy3Ad4qqT+9cJ4ZwIjWRGp1vtk9z0ZvkIl
W9MiPwNc5D3CEMVnWB/fwdPZsKX18K554eDnsKTePQsrJEu6zXtUMkTgY1i/IyGbMNXG4i1SjBOB
g/oF/0kPQMIJN2szEVK/FAoqoil+l11aBeiSTDjdUberzYlJ1jRPsc2eOIzM4dJh4npp+V/Pk9vs
IJyxV2YC2lRejtQyc6xH1togSt5NkY3y0qW8ZaMZDDavEouhFCvvacQjGVOYPjIWFBQ3H6hR0H4j
EvTsydQCG8r4TlWVluCU9oc7ZJSY8QZB418+U9OZdwN+IhuYQnZAGpbhD5qRXWtrdPxZpMY2BQL2
DWvY62XqkUmejDtZXYa0ng99m4QXyf+iJPYDnMXXLA7FDSC19/GkYspqFPWKFTqOfoW82ebMhF02
cwCQALsO524KU+xk1SHpA8QM3c5YQlD7IglQxKdXe+zLoydJWsXakQyWSn4v+5KckVLua1L5tnPl
vUEO3vTNmCB84fcfShi/c+0K/hUbbgiBw52Ere3Y2zCNIz/MAFrbBh8cwcNdkiAZEiEeX9qY3Wwl
vejL0B1lAFd23jebHu9QBR82Jm6B8AFAAC/W0Ap6L3d8NS8pRDI9dEloP42VB6hu5bu2Nyp/LAE1
Si9yNykBcH5LZXnbxpW9md1mOGHUYT8mQkv40kl4Cy1wmWYyoBYsoa9OmTwURg1J13iYsabbDtac
nNF21HsW/hav7IpvWn3QcMwQShueO36qmENVv0xH9gSxCeswYEUTxwkQ8uxo264Ly30ZiSwwk9fW
1upbNE+6D6L2ndGbCvMo5lNh+cM8VH7cRsrVrtr+MtmT4heU6x9bMYoAz2b+cdU7xURvFCUwT9o1
N9BuyA09xJ+ywYGysAjQdjQNZ3o8L31MaV1VSy/IG3d8JaZL11JtJEbRO0WhS2Jq7j5i5L4fIiXz
B1e9mgA6W8OeZ1/rlFPnla9C2M5D0Sl/mokParI049Gs6mLbzunv1oC/02AqTnLOreyb5CEbxslX
ktnxJ1IGOuZ9XCGYVlQ7PxHkHW7nkPQgMaCU7sOQ0DWsO4Sj/DEnczybIfStqYqDuJ+soBV8T/pK
z0+KGJCAGgCj81Qe3XkgGcQt6wc8xy5qw5bKgCpiEImoE7kBWZYVmcjtczN5JLpMLJ60Zmj3iGy3
8aQgWauFPORW1kKtrF66trwrKoQ3DLbbvdO2H5rI9MBoNJNfWMaPzzOvsp9Qycno6EakFi2YaD/E
6RY7aFbwkTZvVHYflReLExolleqV/N62Blw5lgUbfhRoKMhZD+Q0kT7Uex9ZWJh+5wxgHdg0TRne
0K19pVQ6XSZIhngWtbvMjd4czGq2k6eTZiqyrZwim83wwBs0DGJnR6G6FU72RiDQtKmBzLZYrqrb
LIZNWCoRRit69VBM+GG1IVNUbpuG72AJt1OSwQm6POkCEcZ7MLjslGK9a6u6fWaN/0DYZYeNeXIz
NE3ZV/yQ/HC+ZRA4xjwR95b9bGRRaDZc6iYCXUlXt+xY1UZnpc/OrjKiaZ9XtrZJINj4wsVONrlG
YrJY3rRDkMOQ3FhOeo89cbYtt9l2WORSt87V3YAc7yAd1UPxi8kJYzhSmiHNdz3G77K3S+y8ErIY
8FPfhbO6bR238ZErZ7vQsxhJQhFtcXn60PDd2dZ9Oz5rObBQjvqm1nWivjyPzFID4686TKYN4Y/P
fFQuGIv7A/gz2wmFpIvZ2DgZHJkIUA62vtOQaNJgaKeHOTSfSbzF4DPoXAMFbiCk9q4JBpYUu9rC
wbzGCQJ2eNk91RkSLoNCoEfNv5lg0GeTOfsqK2mzJxqM8ecnNgvjWSTZXQlrGQyqFj6K1viwTerw
cqhOSZ+KYzEzXJsKdK6SakblnB12mUhPz2TvbjRS6IK61nBEKkOkcyE8pbQ9dXoByWvK8HSMaj/E
YHWvKuxZhtpqPg+WhAVhljnRSLZ1D71U7tBoEoaRIkjtpcJOfcoTiABefSTysj9NoxhO66OvQ2Sb
/SlPoE6hqWGmdoDb4bfv5yJz93y41cnI1Opkg3ftOlleZsx+T1giyVOSs2nz0CUF693cjmJAn037
mgIjNjRn0AvXB+q/CM1rTmldvDVuDoBSmGNzkHHOFtlD1exmM7bE/XwajR4vc6clC9fW8ty3LNxZ
9MI8DsoSiFftp1kWJ2aRgk3QFG6tvnyzY1gB3RCV3B+opSVnNzfLQInLmL2UG57WA8tX1qFxerGA
3XehojYn2Tf4ZY3WvmE4PDVqCncxZlnq1035kqTdr7Yr+s/3an20vk2xtPA+n0Pp4vzSi324pFGu
+4z1kbs0l2g+Pu9NUxUTL5qDPYXjyY5eETVVDHRbDat/dhdUZT0neTOKqNCCVq3TY9dJCu5yo43p
XVO8hDR7/jGKbxY2lDhBsIJv2zAMGKSWF1Bfh7K9pArDBRa6QZzOYe7HahjuZVYfxrbGWKEgFTGJ
j2OHLlFhsQYNdjJO6yvAzIO6sCNfKdtV5FUYrgzWh60WV2x/Q8OPO0iUWIUg/34pC4+t1WiC1xBI
dYLooJ8EGvOgctCx1T9dmf0Ed3F5Z0M85Abdctkd0yYDixjUWBzXz6rSp/LULIe1uR5MzDz4mi8f
5f91OiSI/l9Xj47X7uZRAC4We60aA8KWP9ic9EFr4gq3tRUTg5EiPQx17lHU4YKoIv+7dBPM0me/
8Rr4mcKpodxxGGD87ebfgkwJKoCTpnQPYdbHx0zJsXO/9sQE7vp4uBdh9ZAyDpxwySYhrcp/YCcX
AZS3yLR6Mmalfm3xhgcOV9ytkzaKDzGackKUyKewzgvGbpnvtDG6O1TFwvyZ3PXXRnWN/bDABKpl
5acpwiayafTzrBFts0eI4Dz3Db9hb3DhS+bli7fKIIkfKCKElMN4VEo75afjzhcxY8hmOUrLqgmc
0cO8oR6yU6gKfLk7hWUVYqwzb80RLxjF8iVVZ1+ZIGm5hu6nXmQ+43hUVFV68kr5mw+bfBpIq0dz
LMjW1JNuE1Mi08fOu4xCGntA5QrVWJCwhdhYTVte1RxR48A2KhBZlfh9FpVXK6HijJEVpv3FHqG9
3FCF8bgKw2djwtmWjBvdlek7rP/mHBaJGRCJXGxaRdYPKcYZhlYqbxXD7M6ZGveYkUt0JzuTmrQl
u19TKvaO7Mie78xnxxHlnp9AcQjB0d/KIsQxIVF+9KFZBdjTDjBGRXZRVPY9rTdsqywWP6IqfgVJ
CkjgNj+GSNwxRHX+5AI8jXlBLxT7moUsX4ooqf1GJbbNbO2fIPMuWABjlKN2/QGw5InSIBqXvkZo
BVqyKaM2Peo4zm+c3JQHXEzlXlI62MDSNDZS6doty8dNWY3JXq0XvMMDkSpAWjvR2xeI/sQViuGp
QE9iJGX8ESqVjRKcYoL+nFZquYhX4q1q2PKpHdWPrtXei7GrcSdHMEm1nzoMWS2Jm3j4AI3FBs/l
9C6SNEfcms4MUttuzrNznVfj2VrQuxmq72g09cEbGuWV6Out8AwgVRR7m7DPtlOURK8wBX8KgqYe
zUZXXgzVUojPUMet2+cwG60y3mXN5H404NeN58Ktb8P5DPAZbTITO6WBCvIBR/6Ni5P7j9YbjcBJ
He3KDsA4NlXc7lu0Z8+x2aF6pxL+p8E+2PKS3w2BxKynNePulVm1ZI+YB88YxN2oQ6ANRRS/suoP
tgIxNdK48mVje8+wjcNdFDsIhmtJxpZM5RWI4fesd0c5i+55bDv33mNsERfwmQmabvY4gTMcrfXv
jBd7WmveKbW0zP9qf55er1w71/Z6WC//evZX3/95i/W0LcN1nMesTDlGIJ+oP5ZQ48+H5Ujc8dpe
H63zzRCrXLS2//Xw6/zX5WvfevifvvU+a9+sdcXGUKvJZ2+X4f1WFBWT6vJQdVjCAKf+p9cYTBYE
y/lMgbK7JY/tn/bnUz+PYqYMqFjKLkpFfVoP1TLNjmaJ+djaNtv5P23cq1lFDslDOevRk6Wp/Bzc
3AggEUVPa1+V24zuiTnu1771oKJNV+MxfPjsyu30FjGMfT2pI7nxaOLm/9m3niha2VDfWbyOl5t/
9iVK62vaoB6/+thxBpjZG9fSzLRt7FbR3qqwGi+V2rqolalewtyLmfqm7kfjam85RORnXVWmkwxF
vrUJILqXs2T7FM0+Fm/lRwzjYp8QAHmgMIJqGXUiIXsbTfeGzdBkYClh8WiXQ/tgJtneZY49k+TJ
Ekmm2RHl2D5ly38usGzdY+7yWjSZc0F+qG4Vtl0MK5H9OHZTwgpffUyn7oQZSn4mvVcQqQORGxaV
3BqeZhN6kuMfV8ofwsF2kjfaewbQfyy6Rv3Ab63YiNEutqrUbpSbe7aYPTaNZToFLe6Ge7MpqfSo
GDJpOkI5lt6bdBjU19oZIYx26aKmAEnKyIcigioy3pPqt9H2LTtlCI19ZL3J0aw2Odq5pyzGpKCa
yp9g+fN57Woivb94WX5cW+sBoXC0a5F+b9br176u1189a2ge1tYQl5IK0/TYdbMHT60TmzJPx6dC
hAUy2HjcKtE4Pq19ccliF3LUZW15pHKe4zr/gw3NPxfICatqUEk4KMs91kOu/41HS9zX23iVjI8q
0YX+1wVDT9yDqTTZce2r+d0+dEp48Vpq+HO5wS8xumkyVwnxTOed40YLPMGwvfZFVnzPCyqoa5dV
DrBus/LXOq6vXfEo50CtNH2/NpO5LZ9mUPHPOxREYOsQlVbO60pyhQ56S6rEOSQt4yuWLf8h3X5e
0krW51r47av/f68D4i+gQxr6br3f14WDFj9PVOPY2eRjgINT+YhloHk0psU/p44nf+1bD0Oplo/d
cogSBTqnPsvF8wlpzn9PfF2spdI5VLp6++paH81ZWD5+9blJ/kf1GlY/Tez5btMmj6VOyVgQ1vv5
6KvPVjpIBI13Wq9QqDB9XlZEdXZQdMgwnY7reFKZhKGoefcaAQRtQ9YMu7WpiTInDaFHd+1Y7asI
w4Xks2CFy8XxKPJDIgSk6qU5ir4iMRieCVZN7L2E/Wp4Gfy20gRhXpomRfWD3sLc78befp2KZjwI
hRXbejab2vTQNdW8iUy08kNnO6ewYVFip6BzqqIJTNIy+8UZCrZgnnhbW1aupc9LnWBtxW5ovxim
hUtSl9/XrrKPWE3klXxYmzCmzIAMx48an4eNPtXeixUPCpZgsbK1PM990VgaHdSCRd3aLLF6wX+N
Rc56scFwcUPBcF5PhjA6Xr7pfK2HYJwNfldVdVOXm6Ydy93O84qH9UJiiVnTzT3JSAQX+mvfyMyz
FS0uVB77ey+uBkQ0THnTOrGtc5OrOyFw51LG6QbkIoFh6/LgZO1OOEMG9zOK9wVuIS/ReK+qJt95
CsHQ2bj4Xo72MyCBRfFX67clrKxXJR1ApzL1Wx+lzO5zkb9a2jSzzmeUIzQmYy1uOGcZI3fGRzR7
HZSJYosXvmEHTQTHhPmz15v7tVVXY/PiGEdGx3hrk2XpwAo6ObruId9KsaIuQvHaTiBZWU1JChmN
ftCKyAkENYEF5XOCAabLNs7MfgeMtWBjLsv5/HnujSIw9Tw6ePoG81H3Zi95MOtBzw6GqVyNovnW
6wpRPG49X3nR2HCUE3h1xt5FMZBFJhSPg8iukBrqeAjimlX+6IrhFoa1+kKS4cq48RvTC59zcK20
Zq2uKjXvz6zBLloO6yOxrDHs0nyMiij77NKmMD4pxvCUtNmvynaNQ0uMxUVY+MPNLHHPeZ2/s/Zu
f7mmuAxTrv0hZmOXeq3FZunaztJnQV5Qw+466BJW6nuYK3+LFv61KBo/Ihvj1UzaYwyR95eWYwyn
3DJiTJ50uzzjzFvsSg2ctlCSYuuOSUXRO/7Goq/eDy5CBtF5An/6tLuZQ9kABNjxr0b8UCNp771W
W9j5hbuZVTDCIhElwdkuoK0KM9aW+l0mY/Ey9smiLszEaW1mNX6jkCYeUN7bt7CfqUP1Y41Ww5hu
cWMu+rKk3cEKTg5tjUeIpRQH4p4Iccjs5gDo12zNRVbOztx4YunPn5fUIClQbCBBbROFQj9FrcxP
9C4GvLF9U7+TOvgUSUYgg6F2F4V6Sdp3AetL0apX3enwrM2Lu8Vu7XWQrnbvWn23nsP61Dv3ZGj7
k/27Z3B+NYXjPecV9vxEZLwOljGTok0I83JuwggOrJlU06Wl4rf4VA8g90troFj8VJDEu7bwA66e
Wi/dibCyXruyJmy3yPfrud6z1LsTNofPVmXW926UR1NNVWwt9ENaZ/KSL4dOHc8y6XTgGlpV3w67
wVVsvIx0+zLpmsOed859EB08A9ZOYzmTWMwx85yfc72xL+qocTacO7k143jAsHZpr6fWAwVMYp6G
y9r4vFVetxZF1RIYNR/FYRxyYMlWEJjmWo1AMIRz2Noslz9AEcDm2QvtmaoFdCKaU6dztXRVeezF
/PLZXM9oTTWcYiu95NnwbpZJecxBvC7DUP9zwAHT2ZIrVwf/c2JUvelR56V8XdsZjmb47aTVPgRy
rEWWu8QdYNCkJxgGmGF0NVJ32okBMaWWqdGVXxIiAXuQ88OSYbT2rde5RANd16ZbmzcUd6AMy/O/
+mXdYl/U2Aq+jFHDUi7UNmIOBYpTDkXSFRCMkViOWUUReemLTUZPjIAi6Bx295JbxWsV1uKytjxv
DhdqJYnky8mxS5S9MtoJG+mif1HtQn+0yf2AMdJBeuGKGloqm+PntSEaakz41cuHtal1UDkQ42X7
tVnNRXIMRw/m8PJMbDzzqxzjzz+8dtnWHMRNFj2tLSsfgVhHPFHWZkz2+9Y2FyB6ebqwreqEFsP2
12amO9atQYK7ttbX10X6IbPz5ra+9nzheU1WopCnubzuhVg061q1XZsV4fJ8NQvSbtbXZufYICUY
QS2t9W5xONyyCoiXwjKlNUsr1ECp2+ZkUywASJ5rxmqzbA+qTWUoIvzz1ZnK2U+iyPkBgfjc8IhM
On5PrSX/glu8zSChH1WPXISivHgm55upnqWhT0ZndYHBkR2q0g5PnSHFOQyV+EAdsjiUmHhe9Tx5
y7Bn+93NzpM5k9fuuNXvIi9tIpfT6aRVhBq7CewbsJ/495FCfAuCz8ZAi9zkkk1FAhMnis6USPfJ
JF9sWRg+dpzQN6rMfuxkX0o/rzW+3vxShyy/rgfFtrMraCgW2eEPB4fHYEhRoLtjTT0tqgcIV1DP
0dCpeGz2qFi8bjpDlpfHpq1/EpupHC0tn1+svuZrN9008uDfyF37VUg3oECPc3cV7oQt/tR9nl7j
JMa3NnOUHTJ99a2yEo1Fa7fTXN1+Ffaeklj2zZBy3BlKnGxdJTtHiveL5bp6Mpv4jxmXP/tJmJR3
auegwRilyuYSnIXR2NQkGQ5MiB88YaTfR4pE2Wy5UJFqipUOP+y0nryNLigv1RABnspyDyKfUPIj
9LwrEsJfcCemSqB9q2XkHSyPyifE92xbC+wxTQey0ggXvm2H8MH67qL6voyF9mSo7Qkheu1ThYp2
agkiZmF3CfAygfeqrM0bx7hO03edxBPjXna2e5jzHvvDCYJyE4AzKgdNoa6GpqneoZ3XsQcJjdMv
qB7qJQMB2+CvZG8Ku1hyZOWR6RGLTTv6qHO3eZY6kzZd+tWhcA+52xEgphwUcxIPk5f8mgtCF6cR
71yiFv9KZDBVp3ukAUZtYA2iu1O81fZWbYlTZBWg8nHlbqJCNd5gfv4craT6a+KCSS3oT9z3NeJv
AVhfVphDjF3vq5jUHUnuG5/UUotvNSyVtbUeaqvTdgjnAceWK9ZDWOkwXSbvHCJWecJGRYP2lxzg
RmwTshiug2aqzzOl1a2nU+temxZGipc8wQt+OTnALnweDcTYkz08rF0G6oO98/8YO6/lyHEtXT8R
I+jNbfpMpbxU7oZRXYbeez79fFzZe7NGp/vE3CAIQ6ZEgiCA9ZvIrnaNm2ivXm+0oDwBEC05KdIM
C8G3Nk0ucsLy9TkbfJmZu0SnQvMXtc+ye518IK1mVD5LDk+qYJ+6PhY6S+XIyoZ4dXuRnKdr3Wuk
pCAEHCTppUzHI+Tce7kNi4YTJGFScuDVwF50OSFwlWmfVIkKGoEWzKrjp04n+rBUKksyDmz8KZAG
ztKCre7h4heoQK2XDNz0gvhqcvubs2gotpE3vU4x2x2TpemvjY81Wl6HlzQL+dIVbfzbbm10pZk7
vTih/ZIOP0s8cd/Y09xOhjViTZIbb+VY/ggThCakji1adYs4pXcCMWq+2Rp+hkrvDXtpmxt6cKmw
qdlK7aAS6cF+3Tr65hPf+xIwTD1lFy9kBgEVLXqRBHGUYl8lfrFP/lumT1G2CSoP8W5bj16mYATl
5Xtof5vHNIyMV7fojNdkVhj0wbScJRsrXnfWZuAh0kQbbOOVD9jkZNGtfd4QRh5RaT3Zy+lVUB+A
u/sIosNtq5TOeZEkiRtGu2YYz04QOy8t2ugPY6xAM9cBoBVmADsaR5qjNGZHMHxGS441jd/mW1C/
zZ4bNO4BNv99vbr7XWSKv4fZDzAK25QXuHQ6FndNd8tKWWvWu1rjeyY5TEyL41wBsLtldZ+z5uzo
A9x4lKLRmAnndbGKrUcVvErZNPsXLefFkFzdKv2pteqCFvyoJL09PZaAQ+5vRbAgcbQavI3h5NGT
4/Kat2hn2ZNubojtEik2huBFEk8Nj2phzA+SG323eYhq91joaZRs52bZBa4rZyO1RcRXPrV0ts6a
JD6sZYaX/PJUlY9eXzbPWgSr7JeDt+jYqC+S0I9Q8OiJVq9lvjm815E6XlH0UV/6wI+vtWZ/WRsk
rFNQ3mia41rmYlfWjreLNv2AYAUyQltrtKerHsVP7ehlD3wDswdC6JceEsRFchhl2upGDr00fNFa
sz3/USanWU3xV936wU4rqwyQT+48S+LW7BI6EAJgqFNWqgogXWIx9bBL4Ki+1rFfvvpJyfaaF0dH
KcuinL3KGIh5mBfldqp8dUPf98/S2DTwaC1QKTZM4D+lih1WyjC7D7qofq3n8qVlo/Aevdf6tUgQ
uTVDxd+q0EHxehjunM7suQFUhsCndgRSQUppdv2qTnX82MTuWSqlCJ8xjc37xjtr01A+TOZ4Z9dh
z/McjPfGHMqLN9YdqKApyO7roNzn5V5Rh3LXNE6906xgBnjkNwdTMZz7PoGiEfd+stiP7fFx+9wY
fgEfvr/6ZX9v9QGK7SExKXgJf/ldfLBCBA8Si5VOwQzAK7XqNEb2z9nNQbDVZ7UPYE4oIZhutdd3
LXOQbcPsI/fwF9KzzQxKeDtGCkRSn6+5RPvAx8CuN8Ggq8pwATHxrtVOdAz4ILDBrQJJB6Tc9/qd
OqM112qKQXABdpKrHNNR/8S6i8EG9MKuNNSHrEvPmFEr16orocf2g3vOeghwhvEeN0PM8s9lnQza
M+tD93XOLO0yEdFmv6NlM9EoNlk+tXCmNuqIky7qxIRvJ9wAvLJPNu3MN5LF8L3aP2th4z0tInwT
JAZ7qkx4j4FxNZtYPSgYo2yK6NM8z29EhHZRq5WHwm7duz7DDYaNAA7XZBpQgLeN6g7Rss8gLEZc
6Nr+UDohPq667j/0+U8uE16QWzE26D4PW8c0iNwWinbNmKtm1qg+GylXHqpsvrMQnA1CQCKZguVi
osPJm5JTow31pe78eo995LBrHCe4pm4979RW/xyM+AeAmOr2wQxFQ53LZwv4x3Olm+9KHFWnDLXG
KzKJ4Er4puzTxmmvZVGwS6IP8LdmfxtUU38FSHDqagQZ2zrZ5nV59LLRO+fGVO1S5g0srcxwY+Cm
ta377mRVCyIw6LS9OdjJAYDwX0g1fV/MRE8mUfItd6vfAofrtqizsYNHv7EbBbhe0rZ3Gik6CcC1
0JJgxd4ZfO0NG7aN+leV6BO8OrO+GwAanJVlw8NonmVGrS3TaqYodKOOOEgaIsySJ0hGREOrvuvZ
995WHtIUni/iKNs0fga9/Ht2jepC/E3lS5jUaK6pl6motBcThodJtyfca9dDAv7GqbZGHkbXLq+C
SzAyw8g03t8pxJcn7Urk9oal95YZW1ZOjyaFE71j1MsEM2EP1a7q+hja01+uqbrX0U3aLVuBbchW
6A3sgLcasSXbOQd9iCNEAJlGyzEtK+plp+QzRIB8O8TRzyYrccmOzBPf8j4BsYK8VX3ghv6uUyxi
RrbhiT5gytFW1hMbI/omBl228+Pm1XMbOGZug/ubahTnsGYcjBVzOw99sy079gTq/AlNU/XaR5F2
bZfEMTGsdCBhpvkm1AN/b3Yg9UJNZ4WiOB1jr9XsgyRxt4CyDlER/FSIPKDEEKEoxFbGj94ayk8t
suZ8tE9djo2d48Jp0gNiIOoIPdVjenwfNAB55mdWJO2WuGdVmg/Ymmcb3ADe01gN+XnHWiDUuwly
8ePoscFe691EVDh4QViFz2dbgVDy1Q4cvhlfR5CXG2yzmFWwKOwSFQ6P2bJ5PafBwfYW9dmq/xm4
foZAmQG80dVTQAxmDvDQP4YzVo06hPlNp0Flan8NkAYjYL/7xgPOV9sOu87OxsxbdYvQdLFXiw6E
cqdgwKKpCvKR6MUEgU9goXRfp2p6GUO7ubLVmG3nbkIULWsfYS+/sNPcbCz05M/epIMC1X3r7Nju
RfF776IkvnuxFpxOFXffG9e7lhHDrNkoDGNpVZ1mFJawUP02AEQ9Vl33De8DA06wHeyVMpnuB7yK
rg6bx8VCIA5S/TV13DvwDxOz7NHnDg7fRlbt7G4EwJfieK8bnb9pCkgUWVyxUdEGJlG30jpVblVs
rMRuj0DXC0BxngXoho/BATLzxckJSukFmltIx76WVueyy1NouySOj+XUmse+rrwvqfcGl6lTW//H
bNc7OO98S70FIqP8iIx+m1tZcNHHAH/ESm12rNS9Uw/w7GiBAwV3QkhK8Vm8dRDuHatg00M1d8wZ
773RGp7SAY0ihxxiMsm+NYO3PFPsuzWphsK5ZW1m/me7hiKGzdeD5TN39AYLHKObAfSsPO/gB763
DT3U1zSGvi1L5o2uBryKvmnczXVM2JTZx8801/d5kEwXdUa+CaGoZy0OflmLQxRUnSu6xdIZWZ3x
IV6SRTzHzEftqpp1+zz07fTQxsvITc4rg/a5jpjqVnV6LANHDbepw2MEE3ZWWtYfXZ8y87CiT0mq
o3NoFk+WMdqHMY9Yfy+J797PXgcPrdXifdM9p06TXEKWB5fUd6KdUUAAgI0d3Vm2+awHBuwNb6RH
Yfc4gLhify/eD0r9PGNQycYei7NuETjTspNgwOwlIg1VGFiiaS1eVyAw/5soHfGiHm3TwsMuwwiR
1PJLkBpj5rVss+DX4CB7vgQClFnf6z62rhhuwZHADNSDYx30oLGmYJhYcfqcy9bIFUHpMx21uGvM
6UkN5xFqh2/vRlRpttOSRaZg2vYmD8tMXYBmTpjCK+mQnpw10EWeWdyByDgNE4wU4EoPndk9Ky3+
T7kZJzsdE815K5i5cCHwW+DP9s4w5XAKZvdhTDWNqWCXPXqE5i5xU32agRu947UB2rD4Hg5R+q7m
uMR47U+38OncskvgLFsF9ayz0knpUI7naveSTHzCAFh5ys6X1miAY69WSqoA9vRBCkx1bl7kMrhW
vkV1kJ+zuGTIHjtnh2E38BBCCoDginlboJgWOYXNe2FvTYa8+0GD0lsDFMB/bTgkDb+H5Ih/H7PB
ekrm8FOIFBzio4cJa7md44wQ3Be8EQDtXaLxdNH/TZVt2te/Wde0d+2QHeux5jMJKjBxsLRWE0hC
LTzOuj474dciL43PSMijyDm+6ElgndJBeZnZBFjoreqxMhfjgfib2hmn2BtDovU7L569cxhZDzGh
tG2qI6vUqjnCfwaIcfvONfXpqqXx26iySg2rABnFEMrwYtJU+ejaJA2/BxTo000BIsjq7mAT8AbL
Vdo34Yh0+t0NjvYKbNdFGluZWAiYjNPagqvP077ZFantPcECcB7V6W0GwfdkAEaw86A5VHHyuWRi
gHxlBLSyJJgq2TnVM+Z8ZQZAU1GOSeeGzJ+MFPiLtcuDzthWZdGfYEcUb51ZN6cRtshWsnriNOCN
awu/UKW5Z7rM/9N29k4vg5+TrUzHIk7nO4Q/nvoZsLfp2sljgJTLY9BoNZFhpDCd3kn3Vm1XxxIa
uBHAzlASJOYy/ryFqeEOSAU7IUHGItg485jtWUU/GuxzMIrvsuyxCwGLfc/tN0zL2nO2YGbKBVcX
grA4m85jtOBGa2NSzwAjwgVJKsmkR58UxfD38X+LpFyaZ8trV1/KgPvqtdDpNlmRkgrQs9FBTmt1
Fez8w4Qj5MkK3+IGpID/OjZBegig89qtAbdoGF8RKkfdEM+7m66GYIQEN5SZLBjc2EHJexHckIrO
TyFJjn9NbhNcwGVZ857JKn+JHMobbVVwyU5ymMzsIMHC4t8b6gK0r9vqKAiVynFaIIXMZbNL0QO3
Dhq8HvxNomjLPgKlAVisPVGVr46S7xI1wCH3p9kPoJiXG9csV5SjFZ9oa4k67wWqKIXjnE3ZSVpG
TsudQRYx+Pv8drmItNJCddrYTpbu5K9M0JomAIvw2eLqdwwa9SgKI463heQ+nMFw/uiW5zeakXPK
UaOWGLAkidx/OYxZIhPSwvhOsllWHcNS0fGfWf6mHNxngHfGSX5S/gycl8OoGhAn6au9V5Y/5bx0
DOCYL4/x9oSlUPBSuU/UxVpIo2vZWOrdEakVPJkAfdywv9IboN0SoR6ndNyrev1d8MCSDMCouxp+
HfupSI5k1WBjRlQ5KWO82+wl6H3DeYVq8K2Hubj3mpAnaiMhemiT5lWevZ24jwP7Poe5NhjWrSFC
b4+pO+Gt4pI6LP/aEM229aGBHdaBUDfBTh6XPA05KvH4TDZyKL3ACnWfuHK38Yo+v+Dr6IE+k8Ml
gYhA31COFV7vjC1DMgNEAOaM1TBGoH8cytkOjhQgkV0jv9wO57QHDWVHJ/m9sWnYo252cZt8nkf9
Infudpeglm4KK512cq/lriRtwfq/1RBfWTAA8kzkDDmSslt3kLwkRopjSNOFQDQRfRy6F3nwt64p
t2btDVJTs/O5qcCw7+RWyB+p9zX3pw0KfcsOOrNcq/qrXWxDkLu83V8zd/oZ4JVxyJgN0OtetSpv
YdqGh3yG6Nzq04u+DB3y2c5i2znOwQwSGDu+jQqdEyXcBj0hK8mL/+eH//gb5BDbK8jueqjfWt6e
HmoyOJT2hr6TIUC+7x1y4ycbQNb4ksLlvd3cG5zij7fmD1DFxztoEMYrIliTc3Mwwlyb97EbflO6
TN2vd5hB8KI7LpTudXBR+6cME8uD/C29Xz2m9qwe0Gjs522Thdd20BVgHss4tLzWcqYc/WuZ15Uz
wgFhspOe0MfpgSkMS5elI+gj0k4mHOu1+ywN7GqmgalvByTYTtKDx84aTlNusSyp9rkzYHzkLuDK
f/1du0jPfghW2MsN4AoLIGXte3N87+oLgNEo7HqRt2F4W4Zl6UmSXcsKdn+WEcnSZ2fvO9UAZiV9
cgKFMVLaS7K+rX900duh1M+VN5y8xtxKT7idgq3AUfnUNgQIZCxkwd4cUeg+r2/42pelTLLB0gvV
vj80gPSOoRMdpM6Uzi4t1vM/dkHJy1OTo9s5kr8dfqiX7IeyW7ctK9v+e+jBVo4Af2qeA7hymxR4
TJECcuttEM7Lh0P3IJoGOgvVST/gQ0GcnnmBPPHB1jEGdR7zuX12mBuwPrzq7FjMaoHHdvKcA0oZ
6u7OWrCq81g+54PbHUxzZirR6OpODQr2bnoEZjYEeA/CO5jyxS7SnId6F0Tlo4N58frg5Vcle3ud
1rwUrt3kwynFkLanHvtB6YyS1MtwLUd6An3JjOE8yd2XixTgGScwK3S73odWv5W3BFY7pXL4R+ng
Gl9yCxElWbdMuAbvIdV9tYVLEXLDulhJz+yDQw2JF3zDmOjvUQ/cHRmTvdxjSeSxx8v0BKFc1shT
+lc+6RcvNrKDOo93iVkiUOZ1JxlkNEbtFs5uiXruLiyC2xfAaH9Cys/OckF58nLESN8ubBg7Gn7O
g/eEWZx7wyz7if3q43l2yKVHrIOBqqnOmfPWv09vR23XTxDv17tYZg4jabJ8ZjI3s3a+BV1ISCXw
Ar6ASzaYiXvIj0oTYmtQTgx0UUbN2t90zGSyBV63Ok6uc54A5hDPPUKPRKM4srcZjmG32dVtFRVp
QUHMTddugzBc6ofaSIyDXF/+Lt+OxnOrP85G3h5U03iWp7o+WjnKu+5HbEzRZiwKlP6hkP+9QFsH
DkW+/ZK/TexYnpY40rB8AOO/1zI7h53f5sM9guzmCWhadRHWzhB11YW+8LsMs+z2fOVJrGPM+mD4
QP9KoWeak1fvLAjSyGI4Bg4nBS+Bywi+QyFwX3LL5MlItw5U9h4t4MF+gW/IfwdzabCO6OuTvHXo
Zbxfb8JaK0fS5P9/KeZqI+yl+3Wolz9Gsre5+JqXo1vhHGH7wYQWYQaZ6CqdfVLxWJQm8rO3KZcc
4rDJq3Y7JK79N6z+9qGUv/OPWcbt3DJ3t8ACrgQEscfgQy/zV4IjbF3LazIXyMFsg8n8htYK+8lh
n5yKJgzVvTS/HfrLFzQCDNIF6W0eJz1VZnRrspZNc0bIQUMpUgMmtkzC5N9ZkxtKUvJ/zGVvf305
jzBx7scCXbee4wZ4+sEmSjVv0estCEL95cofYtYX3dXVs0zLZFInR5LcLr1MCyVLIAjN6wACyNpY
mqxZOVqT9TGuZetvfDg3yt87hDoYwxgzZeDsAALkJ8nLm8cdT1jGL/W3P34utWITKYP6xzRSHuGt
583fA4j2Z+muEUq6gKaXZxB2HZIb0lP++VDOvg1VgHKak1umu49UkACmyLqE+8AJEYKH1K4V6xpQ
KiRZ20l28H8MWp2fb3/90pNvZI/1nbnNZ26dWUo9Pe+In/z3vZOjWys5/JiXk25X/aPVxx/4eJai
Edho7TdtRmpWxpV19iDn/lPZ2kRqb/NsOVwTeR5rVo7kvH+96h/LGWktDT/81D+Vfbjqh18KlgEf
o7m6C2H0La84Hs7EKqr5tlaVF14StlIgZ0IjYvG+bLOtyVo2Z3iCQr+jTdUaHN4ayXArF1+b/lEj
h74ZgBAiBH/r0fKyyHuyvizrS/WvZetp8t5Ju38q+79eyp/zhdxfxKD9xp2LQxvT2mUuLB+uNbmt
ZNf8H3sV/9T8Q9ltPbFc9vYLcp0PbW6/MCTeVVOG32rnhVsZGmQNKkfrN1rGkDUrR+uEbG38oexD
Vtr5PYIB/Q+tRhIhKWyIfLycxN6Z3koXvh1KqeRntrJZVmdVdtC94nUd3gFTQRtf88q80MglLyM/
c6GAHSUrs9zb1pEfWO28leGB3X8kWRuUgf+mq90GDVtlD0FGl6KcIWEi/rb7p+F27QqOLPrXNms3
WMs+dBfJSu0YNClbFi5Mr0GdzV3n6Om8lfVvAsCA7aJkfAvaITrc3ni5KWtyG1bXvNyuf81Kxfrq
SjZgI+Xv4VvyH64gZXOWgJ3QEl6jdbC/Taxv9fJ81jMbvEpYvGVni40RY9kh+WPluDaTcyWRicGa
laMP7WQQXcv++Mel5sMpg1cp+9m4BxX4VEOlwDVAWrBTbmggOZYPV4kjXvsqQ5efJVl2kjtTJn2e
nWbV2TSZY53kZV+f6O3d/2Mz84+pwtpUjuTxRkXPjt6t0W2TK3cQPTHiCJkUHa3sYfZKwjGouWjT
g7yit31K6QHjrMfNF3mR/97VqtVgj3U2oZOG4GCeZ+cEiWBY4pDWJKkbopWbNe9bgYL+WWhtykV3
2JktDMgYkNedD0vXgqOp+3fC2bYIAEQq2jVyV+W51BlUJr0q3soYnonwyfXlAc8tojvtbT/zw+2X
m/rHI7otXW93XdYscnh7zSOCk7NnTnu5y/KzayJ/wJqVG/uh7Laqk5qPZM61pVSv/5IehvrWxlpv
g40hVnFB7n/qing8GggB7nUYs2ShniFAWpzxmaTW0omdGQ4yPUut5wHz1JME76Y6eI207Kgt11CT
Orsvg7rdSKu5y8aTMpfmTu0zQHrDUGyaiFddEi9zza3tAfDUwBRd08Q9qFFo5XskgzBcZmW/Z1cS
1PDknBs9aB7hZBFrRjQW4nnm4F4Uq9fUH98WRPtLgAzsC/ybeodq3IgqB1kpyxA8yhLCE/WICkRs
V+lL7DkoC5rd/RSjheAAWzjoxPaPnuXPT2nV/IDveOpNrfw05iauWqn/LS+Zktf4wF/8QAUpnjVv
vTdb3z1264ns+gEBB61FHWcYNkFT15/rGUwvS/LyXVdTe4uiDvCqCNkutVhsAUy2kufcqtBvUtVd
hUQwylAlOG6MGKuHcalhKwkzgQFHgTDRjk1hlw/zlFQPciRJVhQOumd5jrAwm/BWEQe7skJ+yJ+G
rybBs2OrLlJ+mVoZ2JGgxLFbNoA3rs/KLS5iVK9VCJ+Gj5GoioLhrs0KMEFeO7Aebgr3AlKD8JrH
ZnuL6tfUT9HTsCQQXaInX02+IaupnKWozDDpRncRVa4C4TPDIlrjBE8NathPKpHQp1TRtO00jgEr
CCpi2wNaldrcyxxLUTxkN9MwdA9a0nmP85LUGbA9m74Fu5oWa0WoZ+lWKx1c0QaiM+aE2dw46ujC
+L+mJJofbjnQHCj/OvS59fwqsrxHVGaibRW2G3RPjb2jWeZumpocjTfA9IWhmRfbAeoMrFXb6bae
tBus4JHBwAG89MLyWkG1uzZLsmbpn8ekYA91QNrIhptW6pd8NlNjq5mGdpGkmIL/FBZ9pWwnD5a7
F6ZsNiNq8Nb7AEZde+y/JkP+xSCUDi4cuj/vlgmfGWQiaIWiQiWmn38R7vwc5on+dWoS0AoI4rwF
YwbsGh2sx1kjlmxNiXVXuXl/0fu4PaVpXDzwCDQo/6360owKnStLzXvV6N9qVIPu3Sh5HOyqgfqq
1C9xT+DIQexxL1mpIBT6jvx6vq/HTY9xx2ZamsdaiilfDJZrOY8INkWOAu2WMWP3x8lW/s1JZ/NO
LlU3pvbgeOEJchhOnRmyaAc+ONVu/QvaIPkdhnNyu25tzO1j07X7XEXWZutjsdwH2StGhTOb9kXD
Wtk27yBaNC9wz/sHto7PksNot33BtA4yVDYi1rS0kDLHKD+elLhvqoseF66BALWh/bBjsRwqMOiu
6Kf113pgW7lMUTuRCgclizMymAloNm6FbirtEbFNbStZuT1Zqi6fKgdM2HJ/7HEE6FItE734aI+/
b/9OmuT+0S5qOGfL/UN1GkReNnn409NnxsFEOUUOJamCGYb7mpfeNrZISP5RKNVS00Hu2A2PAGdA
4AXDBlwXlgplxaCk11/qOghPvT0EaLyH1beyPEh9PIT1IdVRbapmxWHDWnFxC2c/8NwEUXDtlmRI
0D1xDf/4R0Xfp9jJfAp8O95DYYjvyjHDw3BJ5EjKTFbZWDbYKKrFWtTgN/gvDeWUW+v17G7EHPD/
ckrqDuArVO348TJtVyBy+zw+lCq7gdsPf520lh+ZilJvrmm78CgIO5pWCwMWRcr7aElyBCbuJTv5
PoqFkT9AXldjNteX6lJFuXyzNpIjHPTu+PB1xJE5OXbZVQnLysMTY1KUi/PJAoqPspTUfjhVsvLD
LaqjJwch8Nup8mt/nJHp5r4rAWh8rFj+qqmMITs+z4X9JcWeFOTS7KZ37VSld+4YATjRUN7sMuKM
KtGKfVKE2qtahsPV1eu/8lBTXwe7UF/1sH7oGGAfiE3DdEF0kK9fb6D/5dStfmcDLfnkZlyKYE55
n6Jm8CmqlM/wkYNHqTTL4N4vYvtJ6kAK71MIdS/50nKsPyWDZr5pflS8a8lZmvDNyV7VpoF++RDW
6XTtAy29H5cEcT992JhJzaHdzBvGbNB4S1baQDQlkOO7v9RkwL3UZe8S5lL6KfNqdLQ1o91K1uib
4WTgmrorTQtF/I1tdf0LNlZIF1mjvo8gVH5qemwRVPh6x4Vf+QkoWLmzM988jVhmPpX2+AaEpvtq
ld9nt3E/W4rbXrIyQjrJ1ruvzQyQQnWs/AkRHbR0w/534NjtVyBb+m6OcRG3G/9NA3yGhm07gPfk
KA7b/Yw1LHzh/xRBi/y78kOZbjmgYrP5Wg5evcevrURhzineMsWyL03aTWhu98WbDmP6Bev3jVQq
wNjeQGB8hsmr3kuR7TfEF9yhPEp2RE3irHlTspVsHbvm00yUTnJyxW5Q71W03nQY0XfBNINLKKzQ
uKvRioEWXfuosNn5PZvucbcDi4esJ9Ky+8ofnIvU9K3v7U1tsOh3uJ3MPiMPgjHRp16t+i0cn+gi
WSdSbWAKUX8nWRsjInwgdf8q2VmZvrt88x8kN/XZE+N1/mTE4Hv8MTiF0aA8p1mr3kc+NOLQx65q
yKsngD57ZCf659Jr35O4Ve8AKwzPut7yqsSoyleJe5UGUo4u4qFU6uxBiiQxUTmKbAgMdadjuFrg
HpvZwbM0j6GjPeXmc9MUB7dzKwwL6z0y5uWdPTnFXdRBllvEgss7RSVpuspFZladdrHXIzpuR81j
qDlYgU/WGwph6VfVqrw9upnlSbJwdIDU68Wn0hyRpDR6sARLM62f/A2afqBq8hF3ZbUFKF6lX0FR
Z0fo+M5BJ/bx1baMu9xVrFczzJz7MrEAWCzN2kn9NYGWPPNp0+6Z1mm4EXHkLsmspf6WHbwG/O5/
ytYmcmQp7a+q17XjP52vtwBgOjt+rMe5eRiVCrh04SJ9B6rL5Ev0K1f9d3Mc7E+NM6IPlOvFNQsN
G2XjKgURN8yf+8p9lqajkV7ryPC+1E2u7tw6tu7T0sOApa5RS0EX9h060g8F8at9XGxdYENXteSl
csf4e6cBELMMt3n0zC64KLaTHKM0VF9RVak3cnln/qKWXvOjI24EjMiM0WGcjBN7tiWqu6X17Nlo
jvO6OwhbavkmyeoCZVw0qq4lY+rVLsNd7+vxpUac/O+KWxupLtdSeCSAn5Hx36lzoMY7qQ/BPV7l
arHjUmhX0AkrxzzfslKte1oyHni1o1vLQNOfLTOxjqo9wN1eL2E55p0NvPzihJayT7VCx5ZqcE4W
eN8zXjfNVTNM52An2fQ04eOy61u1eedtVIH+uM435s7PaPMovxvvzR0SpqRjYR2eX+22MH/ASUQs
0mScp/fx0maJA0klmPd1VdUPsd7WJ9Oohkvkthbuvn6JLUHnoI8FWJWBD2amXiKL5ff+1zgY35PI
VH4pIC1vP5TlGlJxhfVzSofvoaI4XzS7yVA71ubX0EYbnClK8AiF2j1mi6i4qvjpXZ/G1pHtgPTR
hQoExrmx2D9jILP9OfzKAPwN8qHyUw/wQQadxAybSXgSuOavDGVkvevfAqw5mval78Aso1PcvHkt
a8Kur7RHcBsd8BwcluBdOTs213z/pOsGHlSjs0gaqClucVqX3cmR49SEAJFAuO8SZF3wr3nRnMF7
y1PvizbFyr3Zex73APneOkzri2Q7A+W53Im7sx73CFNpzMvOXQnUrWhc7z2AkL6phlC976vSf4/q
+atuBfqD5OYFAe7o1qM09TTnLtIs/0lyYR8c27RMX8xC99/9mVhiYTWvpeE47/5x9DPna8yn8tiO
ant02iH4VujHeqjtbyWILCxzqvo0BEPxBZu7bW9F7gvryCsmD8VD7SuI5weQN7o+1Da3sqUiKog4
46y7MFnGI2JHEy8RwmtGZPwSu0MLMbXQCbr3tUFj1MausjvrMGAp+NAtCR1j2jV4I+8kKxUEbIuH
ZsZtC8vqO8BO/HLQVaAbMBzdsHdXPBhLYiPFe+cqxn3uVPMLuwBfujKavk3RAvRo4XOgA4XkXqp/
iedh+jbWkbUdl/JoKf/f7V0kl9b2vutzHeBp2yZwEXz7z/XX8n+7/v9uL7+rVwPMbc/cm7kVbwcW
7M/lMNXPumPqR3spQy6jfpaKnMXvrUyaIBTZPJdL2Ydz+XIiZ6V4x1jnmyiJtbAtvapRD/SM7O8y
FftoLzcPazOpHGPP29Q1fIOgfFSy1oIwCedr1Ooh2Du867seHZtdNmrFoySjyfMq+k/6RmuqvR4m
6jWoIOIxSEkGhXb12i6JZG1DgXR/y2fVrme5htbjf2qlfM3KGVKGtt1dHgFoW4tuV1rzKYPePLqP
Jbfre4/9B4pk3tcEPhOdqszPng+XVB+dl8nuve8GAnTsFnrDo+W6GI4m6K0UqRoRfYVNDPH43JTK
wdC9+TOKDMOx46oiePoJWtZZfiPMgPP1VWvd44TtPfidRqBruTbmFY86d+0d3IiF64BhHPSmHS96
HaLZvRjuiKPOzVzHCgvIuSy+pEKSHq3uvQvICiZ675zN1CwR12n958xJlGcEorudfvKwEUvmGU0X
A+0YRMgdc8MUBF5MPNZHpcr6I4s/ZPGN35XZfkNiZPgcxTjBJ13bP0ZNr53UuM3O/piaD2Gg44mh
lPOnNEx/AzrMfnNyiB38RTFN1LGw/n3GT+ZojF3wUBVN81wsiaEyPQwL5BKXBoa+UJEaIBtWWz5o
Kbx4JJPV/eAV3YO0l2YYPO0xjZwwQEOcJlk82YHM4yXbJ88BYh34qjXpE6JDGERYGKMZnToe8EGr
H6ygS44V1Jr7JINUYYzmfHVckMWw4+07Jxuic4GU8Z1nRtaZbY/i4k3zcMmqcTwralTeZUaBsY/f
R9ek8ZF4Ghz3mpQTXq81myRRl/iHuG1VHBjU+uB6xQjRFdFlBKD6J+IT5T6Nne7ZR+0J3WCwg4w4
oIGqvn+dO6x+MHce3yILeeTO3PTd/zB2Hsu1QsuW/SIiMAvXBbY3ko68OoTMEd57vr4G6NbVqRev
UR0Ctx0bkysz55ghSamgkB8batBuOMra02hZsLzhnj7jPdM7VTSNFx8fKhDUeepVUxhBwoIfx7MJ
wYefzh9JY218/MheqF43cG2iRWs/R/f0kn5Hhjx/SIn2QeIXebkekCgPLHWbtTyc/UHs+uUdrBj/
DvrASiweRgZUxgSkkxaTj4K+RLUT7za9BgwBs+EEG3W8rTFSX2j8M9C1+mLrUwcKmSuAkVG5zxoF
kAzwvvEaQ2shKB/3uZCiB1+yzaupoKZdjeBD0SO50/1h36fD9CIMxk6KEjxYBVeKMuUF2AB5fIlo
ANwE5dDv11epcXKotUE55qYyeOQSiyOKoJih6tIZrNsYcvit87NKTAAR113WuX9WGsuWdeX/3PK7
+5itfEI+4Pd91nVVZaFDo4DnZjgGXvWyxcqxlbqnDgPL4+jLGfgKDkkGb5u85YDSY1mEaGdvprbA
53JZVMWEaEnoxWFd9NNacVAnxg4mD4jkDJNBwTJR8xC/p1JM5Wm0kwoHC+bWye8+69y6Dqdx9m5U
WpSGnG6s/4/XzQCjSgTq/897r4v/fLSJj8CBSMj5Z93vS9bPH6NyPmbpSzOF4QP3XN8pYlM/qD7a
ij7X7mXb9HfaEErunPM3m3YR3xpVsV+X1hcJzb5vu8y+6Lq0B100X+2uQVLY5u1zP5qVow1m8N4G
0gOCIvtLKMo2t7gdwAF3AyVXI3YAyttl8TfJjBvoIPFHFdUxj52mfVns7t1E78oLee6TDMT9glCg
uuRKFW7Bmc5OIuTq8rth3UqA9Z/9BJY8RWu6cvdEiwzOzcs7rC9Zd/xd7I3RdMyhpmb53w/5H28t
jQl6IdV/SulRBZi5fMjvG6yL6SDvKX7FR88aJPPcjQEGRFiH4vgi9SESEtW8FZAcb1NjufsqBR0G
IrR+1qH0xVIptfYmqYKLKWNcEsug/n8Wl3U4dQ+XaJms62jBVDb4olEFWbb+blj3W9dVtZxtxYAr
wLrYGlq+icDCeF08kd6v6o8I4YJdyPWrEkzI3/pyejJLBu311Pj3+Zz3Hq1i/Z3axdAwzTG7sTSg
KjEQt8uk98O+oKsWgmNEzz62VQc9tWGCLHfxwZSja57K1TZjrHsrw9olY0D2OtVricR6kT3y7UKX
nLf1nBgQUPRZiDc8RV/8JjU+S90/yiQyA0g46JqSOiGUfizK1gDfR5KBgkb3PU722c/z4lNr4ndJ
kKXmbkkDPV1Dut7jhiVALeggPbM5Gx79emhgmjOAWLeOZliewgwp4Lo1x8Lz7Pdz46xb4zTM8LyE
KbdunVojvdaSeEuWd6Likd+kdXW/bouFRc4J0BIxeXRTtrJ0jXESYj7Q5+hmnVsncha8zqpcHX5X
rXO4oYZejI/Pz6t+t8pmZu5iClHOus5sQnCTVoPuFDio+7vf7+fIQ3ZpRGEc/Vll3znGlQol0v2Y
2CUlIp/iiZIqJ9vqlJOMjgrNeqTs0hlUzLphnYwW1CBXWvapJWmqtr+vUXzps5xLyHb/fZt/dtHN
GA3Z+ua/79Zj0+H25lR6P++7bvbTmI/4Z8/ZkCQXOyzhaYaNEGx5e2mokQiiYP3nheuGn49cv2CY
yf7WFuLpZ522foPfD5/shFPQNzv50ISt97/+pt+9//O+ylcWwG34+Q7LUVjn/vmyy5f7+U7rlp8P
7crsJgbsilR8p7eWfCqW3dYdfFGT5lln1y3rZFoP/zorrA50w/BhUxG6SN2wJdrATm1sLk0SVW6N
gUUQITULmvxdL5oJhh49jb18MEJ/3pl295e23MlLASvK0WevJlhHCgM/Chs+mD10hzBtv+rMt7fE
TCcLhGlUqZGnGNOCsrU/DQmL7LhzpJobOaBZAQ7fsskxNrhbWXXyxDhzjwjvUTS97fRcdnA9pofa
r2gu7h6VYOTNkPlBxE6uvdyczRj9ZUXXEwmdTUp2qxDqe1gMZ4mq51RgiTiBYCiXgl8hUXRI0Pvu
0REzTLWTUyQpd3WbSLdyzJC3xM/otvJPglgEe7ll1TD2yKTS5PKzTsHExZmLITv8viogk+dlNcgl
fFOl23UDGrT3dkZxVbU9Us75vqnum1QMtwOBUGvWsNBzhuTDTMsI8LKYLxI8SiUmKzjkYHtQdSZk
h3Z0RqSmwqbfUE+vvTLiALZMptS/qwd0/FlxMoNBp+ufSUG22EVjNm7VAtbYui6HwLCbcVkjYfp/
13UzgQRIU3VX4aJXWLp/ky0TcBR2aVa3rQGuKW3h4ozEMLfzMolSrdxbkzk56yJ3EO02hkaBYKj5
WfW7vjHEc6S32nFdZUmVCpdsnLELbYrNum6daKqvUiaC2bju8s8GiHna1Px88LpaVwvqu1ORH9YP
Xtf54eAYdqt57VRTsV6+5LoxSuT8pBsACJdVOmn1q2lK3hCE8V1RbgoEwbetokR31My/x6jyD4Oi
XQCRp+cRs6rbdWLNsP7BWunb33Xp1OeYuEHmT2QplpA0+hqe190x0RP9lmS//vPaLjI2c+HjfhS2
DS5aFoM2P8VjaNZLa/ezjENSta2LVLj0+bI9LHX1tATPcWPdzDbRQT9X1IqqTtzadiLd6NEpWBa0
KP7PZNTr146s5XES6TIsRO+D+x+NGb/7jQmUo3Tm1ru+kSkXBt4V0S2Gd921LCbv54yayyig17h1
oCI3N0WdBXeCJNmdGhf3pR+Mp3W3dUJIpjrYApX7dXHdV4Gy7ukVnePrq9Z1KCpSJAnJhTHc6Npy
YN+muWbfwuWej5rWvQV+DSVkWa+aWY+TVOz4sYXyf90NAuaByn14Wfcg8ruVI0U7RTPnXzFF7V4K
bOMWsah5i4NYtVFCCy+DcTZv1w1KC9xTLinOrIvrBoAp4lqlBIw4b0iQY8OWUrKmuX3E/Tfp9fPv
viG5U8zMGnOXqlW8tSY6JsBZhnclaggPe5Zko5mQ0VyzrfytZmuQw+G33IF6ju5E26AN1RLyByP5
UEtLMRVavEzWCbHLjFsWbp7qPBJtlAF2eBJmIf5C6vMBD/9nblmEr/ect3j54a1h03+3WKv4mEMf
1znsmjPq18d2UQl1SwvjOrdOhrVRcpkwqKVxcl0Jurbb2SoV7zEG+FJMD+FP49XS5y0TdtcvsjqT
ZmkZxS7Ch98JMTJSh3U5W1UPvciexSI86hYlTb18BbyJUB4Zq/5IrwC7QYMkKQB397hO1KodZwyO
6oW/8d9ZNbU/o0SFgdHkYB/XzX0/oxBdZ2OwMyD/k5gyB+B8inZQ9n6OmDVhQZLAGYktgxLiehR/
NgN7OS1ZmR3sE+wOUJghXxAbadIkJHbd36kTXz60iLSodiP2X56u3Af4Oh6Lrn8xOaynCDuwbauI
t3AS9mZcumoT3qawT9xxss36e3+P9jq3/gPUsMKNCDhWEi5pJ7lTvToJxL7FqO1oaEV5MBgkJFVc
O5Lc7QZhPKb8al0fUegj6pD5hzkFlJqY3AJIP0u6F9eImBdRWr50XJvLn7XOZUAbNhVYEJ67vXJs
IFsElUGhSysh8SXpeP7nwCBR5rgZdgNC0VRcScp88v0k3KpQ/xRZKG00/VwM9XhsQmP4mWgiGo++
uhy5bHrLFLU6IvmtjnZeAR1fZ3PL7pXNOrtar65z6yQx/YpuJxsaxtI7Xyx2LKVWIdAh6PhfT6zS
NvNDlAECWDSiy89cJ+sP/l3sMg2yjIJvpr9omOalR3E9HMWqOV1n25mEV56Zk/f7z6zn6e/iOmcr
A/ZWCHi5eRdwAploS9vf70TvRLjrhH5Klt779TxYJ9GyOFDi2M5Rc15Xlb6OuUNgEY2stgb96mhg
SD3/b18Uf1KlqXEf1XI0YItq7GfW7NThkAD5QiTPMV34EJXAxmCdrItxBIVYiaTvmpByOGEM2Tpz
Y/a4okjxeDKtwtOw6WqLcXKCDGvdEH9qT7YqRjGq7O/I/XzZ6figlAtYl3gE39gCwzmk9BOl842a
9ehGk0tWVKEDo4xC6VyGZ4NemEvgdy719sYZpuyaKTwicrvSPRvK6kmuWpdbRkkJncxiWXUHcAPL
0HaW71Dfq/t5wEHIsPCkNZ/bus23giIMXexdjxdLE2yjFiNKkTtSn1EfoU3Q44HLTSO+EapiuJMy
SRtfarGF6dUt7H/wdPOjJtJDXpbk77AkihrxWg0VnoVTugW/FG10hH5F253DoJYdHo4ok8Oi8BoE
GWF3BvxKP0lMSVeSKb0GMUkVtFQuULZoO1SLR3Sr0YVLioLitDuX6oC/sdV4JYiKxiLX2I/fjcmB
sXobqxReP/f2OZiS2I0w2PLzWIZrikVppJCu7mXAt1oMHR/TzKr/jn0U2TKdVO4469bOh3Ujle2+
VUMOAhy6SBgcaRGiFW8GQV/M8GRbS+oSI0jisebL5NG93FsUBXaMaRzyZKdJE0JgiX7/bpB2RBSz
S/3xjeA53FgT+v1SMhLYRLTpWDOxp0CbY4FHo32THx7k9rRPrLsRBNKeiqd8ppkW9wwLBwY5548u
Uemime8CgMFWYMl4bXUC5hSqp1D6bn28ZerxspxBamy0lzSc/+psdPOGB2XFIFsy/Wuhdp9VBh1J
5RJ1laHHrGkaqDeGJo45ciw8EqLnImlwwDXQiaHg9lLSCZpAFD4ncuoa7YIUgbXsjGr77PO88KC8
Ovgy4w+aUcKx+CyjsiOYEHPv0pUzQfTSL10lbbOg8e8miOtzZX2UKa56gRy8T720bS0GgoPSe0sA
2BtaeKJXbqvb4ZcEh9UpRryJlXF+sSsSFiQgFemviUUiXCMtOmgKmTw7lu8gLliuNqWeH/YPk2Jt
McKlfSSkFUsSMtVWRkhS8plUSredq7HzpjAtt5L1FEp57uhx5m/qNCc/0+db3ZCK8xzyhkNLZjBS
lJtgjFvQlNOhk98Z+YeuPZn9pqvvmwSr1hq/LvL5G8MuX5W2B88CIMnSMD1u+yc6cjVgR3Ho4uKZ
OUSDijvDX3VsDFOddhozJzbDvS4k2elBdhmxeAIkVgmaJMF8pcRHlezlMe4rFsRQWen2ihbobJue
A7t/94OqBupUfMXzy6wmwNfS8JPm3Mxr1EcsFB97+iWpukBLHU42yNSlttGOneWRaxunziRlRhOw
4avfpG9AmBiv8aBfi5GifWqfhcpumTJcNJnon3t6vOlxHW7L5uzPHQay+bTDntfAXTYP99MHztnk
qx+SvHtTOgzl5Xa6FTGRfzcvuN6CRCDW6BT6BHfoHMhkR88wYMOAc8Ktiw4gWPzec5CcusQUWNKk
QzkSZIVCqdx2x7GXvdQk4Y+lwEkrt3Wm+3d4G7YbSjuxO1bmozFmnpZ33AgkMLRp+oLHfeopNgXv
pm4jp2myZ/pFETm2jKHHJMIvie5No8ZIePGJpTN63DRS+gTM/w50muU0z70Bga6KEnT3w8GK1K9C
Sr6ySP1sKg2zwBoyv8wYigz3Lh+6aWtlFAsihV52K6WPKJyCF4Us6JgB+xum4l6Oq2u1JKryaSnE
/tUaE+uFgS8c0irb9MKBe1dvRslY5M7lTR/GTlQYZEuWRt0qGA+FwkMho0fIAN4H64W7phG4sXKo
s+jGpBHDKdPimiXFd6aZh6oy3puIgdcobkMrzTwhp3saVcgH+S1+LYOPrt4aji1uZgGoaq+iA33T
aTFEnqFPPEPCjV6V2smR9Hz0fE36tCAbhX5PI3qkbQSmUmprGrtprB+weaMMnYkdWYCdPpPJDPPH
fJS3AlfvrRUa9A/TsxLpnGZS8WLLRXzs3SC0FobYn14LoY2nT9Pcph78mYewnj+L0XhWi+muN1w1
M6qtEYyXGTRnYkCea/CfVAzjUoCxtooGzmChUlETzSHxfdq0jd0QSZ4V4XX/OkXlmx2kD0bZnUeD
nkZ5eArbdN/Qg5OMnBNx22xBsoGm6c8h4EAa2gCj1anuJSUjcKn2tJrrE6q8nu6rphhI4k4w4+BD
Aw3AuyLQ36Z2fMObOnPMVHpsLEA2baS+NlnyOYDT06rxFX3ZX9p26YvVdnMfHTqRPUzIyN1ULv6U
HfDyCA5Tn9BRzfG4F5iI7QrKAPT8aeSOmnlHARKYWnMIuu4OTyM8BC3y40Nr/m1EA5qCJywe21i9
5wLkLwBlRxIDlpdyDrYpPattfpeA5nGUedA3wrZ3o2EfXrMGQB+0oUMx6i28/YRm+Yn2iBAfTdzY
T5hiFFd0w7TwmWDTVa7I0iezQ1a41T/lrD0n8vDS8aUY+j1HNGFA+kyf7Fo6cee7p7msdLrO5NAH
VwVn+kJXd2087MfC3zb7Zsi3DYeFmwQjf2qHo0NtLyL+H0ABm+U1Iku1b/FTkxuMxUb7nBSwPjst
oZ6Sb4eIq3ew/L9pioVyQn9aPtbPRteeVbu97azUxc/hrmyDNz1j3IiEDOuGIX010dTDJy16l9IM
Lg8C68+Zc4OKANj4nLChVgYimnFjaTINxt1OMM442IyWi+yK9WhNHBDJ5Kq4XLpnoyWpPKfW6MDh
uUnjsXEqEyKgLGg40rLgoTDSv2U71k7WpoNX2R2OkYgO61A+9LL9x9QIIqcQcnYe9CetIcouO/+t
a7nu5k7dGsC8zaa/aGTvIKckHog7Q0qphlY+KFF6p0DuPsMgpNEpIIWmkTuse42DbHIYsTyZuaEr
mdeppo3g37KcPh4yL7tvMhhRfSLJW1WD2dDU0R8M4Fsftj0POCLJO/tLHrvurAAiYzSm7y2/fZDE
BHbT7t5EC2l8kiL6Xrq3urG3QQ9StInwKLYT20tJEdQUOFIa471clrh4CMIqEbtVQEagk+WMjHWy
z+beOmAy+WxGwHt4gnd9+aW0xMbTwOVZwNeJo7OQChzmBhiKMadLFf1RuP14qJPoasK/Z46qcxAV
35iMho5QOspK2qPfWBiV5B8K5DprrlFJKDiC+ZGFP2d+6YLqZBAsBm1+7W2KhviLgLq6ICB6ItZ+
sihauHqweEWo4+ekMwJIrH68WjaPGmPyEqtbHAZ5mhsYSMUNHNXqOVErro7BNepZvtH7bCQYTxNH
WMRgRkrfRhB99+Sz25NeLIQsfYT3Ng6PejFsFFUfCawwzYhM2A5GdysNY3mIpORWCwjI8aTNVT3f
aWSmqmoeCGjDfodIW2uMzCMh9GiEwQd8K9ipCT17oVJxBXDSSN8k/d6jIjn4hjbiDNxSrbxmJRgz
EPfCSem23c96UHsNREx7iN141i91Z9Ob2v3VpSNWy+cIY9acJDTAR3rvknKDlPE27oXYynn1CmTh
2OUzxOdiQTS/VQLj6tFWEOsX4WMpTCIheqAskgROJQfEnUUEZpIW9Nza0bSkYw1pDm5sIO4xJlQh
+nvcgYDshwnPdkPdCm16UGXjXMVcgSFHOBGYSlCV/Kubfu+lLcThbBMqxi4yxrd5PNI585jSkerg
C1JtMoXjhJX4FSUGbSMz43UDrVI7LSl4/VmCzLf0trnQQ17U5iQpWwPDI8fWpXtRiG0P4Ha5SRUO
HFSkUBMN1LuFLof7R8KNTdJOoANf+1D7UA1p2vpqDywZCSlEQ4anaQrejohQtzn7CwntAIEJtokh
+hVi/DYKYSQl2rdmtLljjKT7dahJ3DdJIergBVX5LrJkFaqc6SW4nDqSzVli6uo7CZe/eCiXpz6h
aq1SuJ+wKkpU5Q/AvsyjVQYBpaZ4clLoyws2ETliT1Up7FvJTuhwaZVx3JtKbxEHxKULaq6BntK+
xEoFjro9SRFnW1ELp0nLxzjNkSMZR8CY3lwQPw+tjasvSQrHSMPdgOM41M75atDCXoqvSbE/y2yO
PRrZSk7T7s7Mh1ezGT4hie7naXINVXkrxkiHljyA6EV84Y+1Dp9kyF3qIHIp7vvEvOsaC1lGnF16
q6OAUskUsu3XWG9xtM+0B7/90wkZVDcMURzEcNyRTd8bw/yS6uIsFINLN2jxc6KOUcvmTcmooy/y
wQsj+RbDkUe1xxXT7vJtEE5/Ql/v6QU07yioYOAS+zCb5xfL/mMZEk0i6sLiy9rRbduYAJsAE3xd
4MVq4U1QbLE5d/q6o94Q7qQyv+TpI9g8m2Knv+ecdOsy1DZjrDAS6xV2VaN8I6mG5lrHJgDYSdKP
3gW8we2OnpPc3AyV/CKlKaWWTt35I8y90ccMLwWDVpmdG/TtZ1jReq9rB+KLJk8JMAbT0YkqGX0N
N3JyIJLWoQ6nuFRFtqsUvcHH4IeQ2pLr05ubV5riWlb8NZnhS0idcpq6zJV62ICxrU4Hc3ouRJRu
fHWXCgrSOTpUNKjBxsAHphDdS5IHS4aakb8f86/ZRu3yQKBWUitkWvGrk3YxItLJSB7Hkae3jqv3
thwIOXqjpUzYUB4OMYm2TRuG8lfp45GRhOW1DcKthpHI1p7GU5moH6mEYDeMIb8vvKGq/aQj6ZGC
eLGV6FFxKq74jS2ZjA1tLqVhaK75tLWhAE8T6Xb6uSrPTwLobAWywAolQkpVK27Q/qU+uZAo+ir8
9CybElDzuMRZyNcpPUXNPgSw4dC0ZDp1oX4NGtip9FExzHwXFMqbqUh7cx7Jn9h082jlV1GAOoXX
/QVv5p2IethWanidQQ5D9k0SFzdYKATzTR1i4Xo78jTlUkRwmL/TEkPrd/+Nv+XVt7FYjrhHKRid
Z735ZCvjaaqBkcCZw0teq2/6Wrzn/FkgUe6ixFZ30mK5HJbTOdVlqO9R3m2jiHGaTOxflsMT1yht
IDTVL7dDY1MH047XUQXvAsC34QFbocdEUSUPB6zdE0JS3xkqn+6hL3t8riztmdz2g5l1RJs0puoz
HWdYVyOdOKWJzTCVW5SvEfBybdJkS663qmmveZUN9a1S6KXK6JkgYfun4OA5+aDdSWlCylBoLz11
SyUYeg/3n4WnYgfnUBcPwWzslZQAXQSY8nF3IgKAtMcY1lJht1adRqMxJGESVrd2GNyVf7nx+lR+
BpSVY9jfpYKRmlGjp4kHbFGE/BLWGDVMaoEf1PAAgDTd0sN1G5v9mbICQj8pvYo0aD0GgedhIbdO
2r3yHuTWu9k1T43MiZnoT3hf3KtG7okAn0IsgKGAYyQ7HZuaqwVZFx3i+0aTX7pW/5DMnrwynW6N
hnddLJOMiXn+m3OkoZjoD1V3TSo44NwAaINb4M3Kq78MXi0pOM+QCkFqnxPVmEncNZ9lNW4rU3pK
sSR2zFAb3KEg8JZ1uhl8zhaimC4vbKTiQnZ0kR4Lv/3IBRKKsJuBUtL+VHf3ZipOWmY0rip1xFQ5
7fcygOoxliRPLP68na1skIJjRR8Xn2EW7gFXHOso3MqJ/hVaNXmqmiogTqpYKUY7dSqviYGhaF2l
h7LHMrWTyw1d4e+J0tAuquLQrUebOKHwHLf0v/k54GB9w1c4deGNGeU0CQ/nXFLgOxlK6CB69Aft
j98iofD97zmXHlSshEajCB+k5A1mYq7PqisFMt1Yg3qdYI95Wqt8ml17UO3ovhiorKMA/Gr95WCH
6duk9M9Jjq4atwXoVwW/ORquUzJcipj2PD94J4R4x1g1dMyi3+rl9NaViy5P5kEuZTYdgXMBe1yl
247YfMlUjjuqeKGnTaRm5UjFAF4lmxC+2TqOFEmTn7MUO6VC/5NZg6CCLr3OwXCWKxDSdn5RuYUL
09q1RWG52QDkLm830RC9RGkt3O9KLz91Lf3wy5JeS7W4y6A1tmbGzcWocVvSW/B4pzkfNj7+8XQ5
odVWyhM6o3tV6mlOR/mLymI/DWAJQ7xB41gmqdflPWcjPeez0DyZmioMrgAtSD64stvOY4xTYpRs
58A8oaB8N0T1ls7zTQ/ni7KaceEKeTYSaG1S59l5QQ+mFezUOnbNoaPhWMItKp6viJeOUGvnXaVr
Gx28Ac8fBT/K1LVUrq5+lvs9ng5Q9GkDH60OyDo/qtTsP6NJ8sYkn+JoRHScxflFS586kXgYqN7W
YfsS9pTAl1NwnrCYorFE3gYGJwr6ieuc+jsy4i++2V7J3N74gPIZJaBDSytlgwvRKRXZfRuqr9lo
CAZ6IWEteirLhvIkWh6MeXS/tgoEMkkZksflntHYPabaL2UbfzL6fUAF2h7A5uOpPPseupcXvTzX
pf9KeEA/RkiI4pOoP0sUcmoFs5Vu0pONlal7uoxI68WTRshQBfhDSufCLKUrY83nMSO3O3fmFr/s
3Ct0Y2BMP9rbbAZFM4s02ef1JS8kCgS8wcZKpE/Gvc6EFkJEvrUfZwndZAayEpOsYLSCYx8NDBoh
J1Dbl9wy1rEtnvTd1GTKUUqpYFUoEahEmAzUrFBGnqHspsmuDsjjIqee8GAaFS37I00N0HgzaXbr
4s86MPQx12WT+p6JhAMQf6nyrGoxGzezAi+Dxf1pfLFEBIwbAwvDHCe3sqdDYSJJR+T0ZpBHVgT9
p6bWSXt+z3ZWCFQ74ZPpA2LP0OZpTutm1xOh1wPPsL4mARm19/gLv3dtuii7ePrM0nAQSm/vTP/b
xLPTnVLlnT4ynjUN7W6xLAJ8jtNXqQOoWmiE9sag/PVzi4uGCDvz/Q8tFp1LisjywAYIWwPiLOf8
JoPbklUdo2EJ2ULpFJr08PnmZ2irn31D+/bETdjv/AMkZgDpZKxaW322E6Df+racpEu1fFy0VGA0
g/apAfK9bT3BzwN7mOMsMeduP8XnWTb+ZOVNGYveidPhPg+oPqeWdahLQUrTvElU1OSm9VWPOhD/
oLqd9PQuXkoHtpSRNhzrk5CDwW1qjSvCxgUeVdkRf4zcq4JqpIbfegTXA5e1dsh7gaGOzuhtrwWh
ADZBZ4dsQCRQzBImaqKZEBqDehPr5U0d9y9jthgtjnG/87Xse4jm5tJC2ghIb8s6I2UtsHnAThr1
AU3b2KH8Ek3mxQ6+1UajJlvjh2Yx4CwjK+f2GN9nw5OvRdCFLMZoYaAFDhJrZ2xhOYzF6Fp2zNjZ
1AeHmuoujmTlObG5W8OOZXRLimXM8IdSopPoyL4Yvbgyxn4w5Oy5yax0I9UiotEieIExgoTdUneo
mWSXRg9ug0vToYntEJlDklSdu6Q9N72KWF3lP1aXaussYQypJ8kOI1NepZ40amFb2TLeZ5T82UCq
0u8proBQQeJOxX1oR8ZwEr5LVp5abmIYCoqm/kFJAQLKGsiXvihpqyJhpZdfSVzBfsmHfTqRZ1ZS
3T6o4tBmbedMAYWpZib5ZJrJe0eSj6dNITk5TQ9NWoSHIO6XAFp91ZG4OGQrA3AnY30rZxmFFVX/
KJbSk/9WkWFxlUQidm3PDTlL2mTrY4A0sCMYufMNzsq8INnZyehO+muPvs6lR6Xc2LkOJX2i7GEs
jjVdRcYvmruBehknDGSEZFeHUCoI75yxTrq7Cs90r8HeaAHyn8jLXwK9ctOOvM0IUUMZSGsSS5WH
uK8gfvBECCvhu1UXyZd2kLcZMaUzmSinoxnHciHf2KXQdkLuqi2EyMNcxaZjJPkmVDFsmQMeDkEg
mtNAvj2xaHCPk/HJyGkyldtHqmb8//lM6w8ZWT9q4mNakFZn3AqnNjawXum3sBigSFR5dG5N6qdV
TdK+1EYJUSw8yNTONnOr8TAemhcQPZtcX+LPAmnc3B/0hDtpGhVPuTFre1Mt6GYWxXQUzVITqmmn
wX6DHj4zqYlrU/zE0W5sRMhpIQ0CAXZDIpALjWGWoT9laZ25ppL7LsiVnF5OVK9l7GLZlgOAWi7J
m3TkI5KJS1hLa90VQix+CtVZF/Fza3BsfaU19nGU0MDEZY/M56k2+MWVzkeiJyITExjc1ijJGFb/
rNs6jcVJdgb1OZ6C4k4mhcIZlTs+/8omTBpw303NcI/PVsppi9FIT9WZKMuk1rMxrLJw46DfCwbu
2AtnWKx2It9RLNZgxGzt/lKEmLeglX2XDdH+yVR/08fTszaguuzN/rHx0XrSBlTvcoxouEW3N2M0
s5P0LXAJIq0TfJSa0Xmm1R0DaqgkDm0VMEowkTY3yi/4zRyiKb7t5U7CfNpCAdNb2G7kCBOqkn5a
lQyditlIh8Nmzpms++DWuJBQ/ZcXMbXcbsZcPQAqKWbCCp1zTpTK1xjo77L63Y/zF+gZzC0AhevV
7dwYMmQcnzy0/w58i1cL1djKKQoKSobQaxpEJuQ9pKG/DtSYDVx84rDfNKH0atfC2nRKjeFalBQX
Kn/mJp0t3PEENR3KXq6sEOkwzkHcS8TKuHYH2Ee4MDESj8f2Idb86Wj4MrUNhj4ipyXHDIpxK8GC
pw/5vpVSeVtbtzAuCAzl6akflf3cyGSFx/qx7amIGEPrqkHeuONgKwSK6cy3Dy5h838YO6/luJVs
Tb9Kx74e9AGQsCdO90X5Yll6STcISqTgvcc7zVPMi82HpLa4pe7pmAgGAmmQVaxCJTLX+k3zObFI
kYnvehdeHXb7bIJ5KnbdANSI7UA7kIAOXIU1+66CN37x8SNRcsysMXda9bXyWuXdZ+Hj65V4p7gF
W2m0r71DQL+ICMGDrnxoCArg9+ai+5tZBD/EY+exPYxQb1hD0HlRZvZaYI+Hwca6II2iW8UoUM83
R265qcgXOVCUldax57NnTfy6yN5U0X9tOpUVi9XvNOae7Sy63efJV7AbuFeifkq+l52xbld3/EcR
d1UQEX4xk22ABC5gw1WsRLtUxdC58sS1rN3oJq+5t0W58vmQF2PhAg8kCa6VrrkOmr4/F85agJ5d
OYOB20b7Mo75hSdsxCpYLIwC+lyVZ+BAis0YzYTdhn0Hpm0A5KfiNYJkxVYhutdV11sGJaHXIDdD
zgicJH7eXjILZq7yjVh7/0Xxd2RfVaSdjHNXk2abhuybbc/aLAZbo6oGWNfxrWjqtPXdqb6E88Ek
+paCpL2RVVZSYmVE5KGILf7berag8YZdCvwRTK7OXIqxuqO4qPhX3bgqSuZhr9AeojaMuA/U5xp5
iZWm6/bSFzvHssyVMbnPfhgYsNyIaed12q8rj41M2sODiBbVkJf7cqgfOruYtnokwnVXJecByBi5
Y7JzokrKLT8ejI2dNkZHeCBXSyaOJRxzLCx9ZCqIDq9FVbfnrnDukowPNJuSRVpo1blxmwIP743D
Q98p0GRpSG+gOnapvJEgP2HGJhi+9q2GirhNWj5qtSdhgSws6i9FiZILjC6WQunarexLSkZsVUxG
vWTRuvagDnakWNHMmY02+reoGlee1TXYF97EVTtsEP4Gueid3ck/+RZ7FbZlm1gvgmWvxMRjtP5G
w3+ARc7wxpSLeJTtXDVR3ZZtTBjG8p+SkfynwXPJR0G6UsbvA/7BkSe0c2iKbtVkqb9REpwRSs35
bptgNNPmaWg6b2Egg7y0R3Vp1yPzs5hejcHZVQKb7Oi7bXGDTmnyrRzg1qp2w9pPwcQoG/1DL4rH
KgZM0XBz6fUDPI6DW4Hw8b1g7YUVKh6tvrBd49vMOGEhjjpJ7epi6en2UQd5nZB/WXe+tXeB/NxA
VHzUZptxv1DItud8ALbxWieQLeER5QRfN4PnIGoTJQ+uRZ5at/EoQgvkxsrHSyfIHpiG9zm4gkBh
Vll6/bRudaD7XXUa2zjZAsvYj513wS4E6guxiFgbgOrYjOmP43OamW/VNJwMo72wSkW2ODjEHj24
OxUAQfUmNlru7nl1Rh7lYkWBwXK2TomciF1pNnttwAc9He6VcdJOLVggHRzwJg93acUSt3HFmx6L
dpFZ9bOSNxNxrpiHAZ+bDjOzBPRUOcGhIZdGzO1FN5rmqGEWGwXOuFGaxl3VU750jYC7JbxNUGZY
+sz1ebVFVmkPZpJHeazq8PuLL4mFnZg3CBynlTffbF9iI/7aVMHE3a9v+5LvxQgxL8RvfWNN9Rdf
EISMoplOH5FBE3g86bnjLw0kyogwkLE1+Zi7qtsAfGKGvYma6JHv/87+WhWVu/KJFxCmJehfu+pC
6dlWmf7bUA93tW6/FUnz7Iz1PVkIb6lHCjr5NsZZLopSpcd2wNBm9A55VAXXYMsAko3lgbNo06lk
y6+SdbY9cUAo7avm9c6yzMCJzdmsrIGez04tWWG7s+8GC/GHm1GMW5tfUObn25SJ27OUT6INvyNu
lhF5LodtrgJrg/4eVG+ZXT/jM0U0OssvpbHRPJ6czOmoK7u71OhQP86+6rEDNn1Yt04IpE41CnwZ
4J0Ws/2MMgKw87RXW38joemsg8k9DUDSVpmGNALQ67BUwfS6wc1gTtoiCoNTkSu4Vor0aMFWi7My
3Tajqa6BzZmsLvplm1lbrR981MaKEguW8k5nYBTW+PnHxk3FptSH0Ym7YwDx2i0bZvjtWERvQV7O
olPNXmQK/zeunIZFFIflLZuw2QNt7J+0KXAPRDaWQ433uGOG2nqws4egqK6ixQgCmWreRrjqU7Cu
DtFy+N7myYrZCpWky5fhqGJcJeIjmnq3wL8R/RsKMlYDSYwBcyeQU9uyUYp1X1yaSdUOWdpt+kzx
V2XMoqyod3mmsW4lJhxmId/ekK2dYDqFKROQF5TZWi2aG9/BuN1XsV0AcaS5Sr12EwW6cvcpGap1
1dUsARr/qmgs+vssf/VJ6JURZpSur4QrZdRfrKa8GGqzS91kXDca692kiS3iQQKyUIIii9dfG198
LYyDL5g18Qm0SYd9d8E45IYJzb1z3/BIeSH4ZZTOExmU7YANHJyWg2BTGvgsIwZfv0BYuQS9egn7
FrSHti/8JN1ohAes1LoOujtDeViOFiVGiiNY16LSn+shfABhyXIUHSqz6SBqZNY5m8S9J6I7gzll
49jtNq6mrVtoNx5PcsiiyzYnQYY15TqKiEbi2BmF1UIvB7ECRknJ8VnsFOBi6pSoOVzuMA+2Y6dt
7KZhVUKw0cWzYFEoydEYqlcv6l7jmlxFNC208i4p25YfDZQ/L/+kB9ZrOJhvbZej16+vhJoUW8Tv
yZeNCCuU7Nqt4CshWRL2RVYRPFMuIp8eAtN+iuxhp+piXwYsVZVGPyK/A93DAKPT8kA0a6ddHL9r
hrIu1YIHBtIQnWtszJInrNp/rTJkA+OvhjDwYYv3BHVvLZtIXNLkz5PnrqpxMrZBoz26+LCWpfs5
aGdEfBgclR4gBUA7XCDS4Wim+J7mOgHu1HlUUXFrvfyC4FEH8qq7LztiMY0PGTa3rRPEMQztvOIu
hciwcKfxmLXuKpxMXJToQsbkKNBJIc3qbEynuhNm+lLVeJUpqo3WPoA0tXtwDcLLwoVWYDr3faOx
YDNXTLlkoNFIAIZrPMYYdEI3QV7MFNVLprYrBZRqiWvoEOoXS7PxDEU3MCLm3hbebn7kkRd4nrLY
XBhBBjcdqo9XmrelqM9mNThLco1suzGtWyiluCatVa8zMD29A/JxaA56SzbYJ51SKd9QcsDqkdjq
oq9QkASXqtt8tT358iTR2Jfae0LwzI2hVvBcm7at1j6lKiEwVJFmRvpWgdhduxaLEhaKPWyVOQ2I
nlSI7ITqjwQHWP169ZfS0TZtZRxb20YPpcAZMmbORtDCzglots2pL4zmpOVheyIAMZHW65Ud8JF+
USvFsE9ro7iLDCW+Y1s9n8uKvIb/iE4Rj03LQwvSC3xtWZlqvf3RTEdl6NbYGpYXWQUcgDyEaXz+
GCTq/Yh53BnW5lQXd8RhyjvgYveFiniHrBLYu55LV929d5h7JRiYbni3wepjIALpsPR7XdnLfoCt
h9uhxL5+HlUe4JbsAgiVpK15Z7KutupmCcLORMblz7okdJYaoj4X2QPtrhG0S0RA24z7izF0Pw7s
7W4dI+tvfqs3WBsgpdOT0Pqzv1ZaqFgYR/Kk+vmjOsFa7eyDMJKDyvokH7GeCswre5FNoZfeNcLT
86H0AE7lRd/cyKLl5vHsATetwyFqH9zKTw56SSwx8/uWJ0fj3OKBsEyg3zTLzB5OvcrkKy8dK7de
+oD19rIYJW60hdhgrN4H9r3+iFchQbP5ZasE1blYe+8qX8pxi2eyLsZJvlIfYtk4eY5PQILufVum
O7bTylIWQ5inp97VH9NS4X2o6kWUWn0vx9G4klBGVR7lQGYGqK/MXG8jW5vIXI5gemHVJPmtPJhJ
WW3iip8WUllBsGytHK2LPq2XshlEc37LC4a7Cg9mZvG5TxpOAagrklof48T1OLAfyLYEKfRN04jw
Qog92OT9kFxJwc/IgaK4RaLOXuV+2N3FSGqualQV7seqtJYe7JsH1l7V0u+t5Kkh+sbvzuyfgwk9
Ozsx7U/ZYGaLRGnzL0ZVvGEqC12yyp6dLkq/DUUGbTASr9kEkD1x8u/NwIoiJadChiNfdmrBxDGp
V29gRbOojkSrgOSmqNAYVgT8AGtiljsdvad8G5ALeSMRcRDNVL4mlX1rg/D/GvbRZycLqheVPQGr
t9r9rJO7XcRRMm7CwscaxdXKW8zk0dVMbKag2XBZ1vlxAaVyUlj8dGV5Kxs0X7OZJLxiLYuyoQoJ
DkV+orDcYaj3foU/rC0gZitZbOYBclt31t3goKj38zXwes6BT5NHM/syD5ZTZasbRWioEM995Pgu
OcHtUJrd+1uVDVnttdusJqclu8jxB0UF598F5PvzEjwbjPTd1MXYRZICveAWlO7a0oywBC2CEz8z
Zd0oQ3SPiEG4rDSz+ZImylk3i94nR3w7OV7wvUzNFwDe7nNv6Q4WyA202d5OiKq45UHJcnGw9d7Z
sHnt+P2nOnlx0X3qve6TmSPlEphr2AN8QVM83WZ2YX0eLD1f+n4/3blamG9cK0VuJ627G9D9zhbX
Zu+CrWm9EmWsPoEojBBMCq6lGt9lk66fRZEitCCsntQEucA2DsozNw6JIj+PzzFbp61Aa+EUx0ay
bUtUUpKMBFca9+MpNkWzFRmogswg+d8aWnrS2lHfomzjnzRXt7b8UOxjHEMEyJlw+ZXdZIBOtgXU
/p0wo+CW1QhLOs22vvnJDboS1mvDPnxRN/54J7uG5qQQlfmz69DVv3UV0JzvVDy+t11jMvu28T3o
qeiI99m299A2RW2ZcIasI+C57cqiD9Y9dqGrolLJ+nn9barXOCtH3rTWw6m/lQfsZe2lQE5iI4va
3E/rYOL6ojC3BVMbxt0RsWxUffy9HpbD+3VBRFDZ0b3qhiT464SbH0JVRPrB+l+bwkX2Bp4Su0Fn
l+OiAsayhwwML+FWoCq8ArQzrGVdnzveLat7MPoobpITop+ss3ux6kfkmWSpD7z0jETZTpbkQPDT
3F2Eex5wZsaQB9MwPYyb+Q191IHnrEjlWvq+/dmP/MdKR9ruIqsK18mQdKt2eYWF+pAkzUrVe9AV
BFCajRIZfHfYQQZr2IjwMZUpJpal1xebxwJAgLmS2GS8fC/XZYUAH3Hc956yiHA+oab58DGEbMhN
v7lYpNTRnHaQgenri+aN6k4G7jMl4U1wY/4/Kn3TUneKRohfXig7yoNsgIdKOni+eJoK4OOxa+39
eQNaBpU4d8R/Ln5aAmtBNfALUcOaJI+ZX/UCoQpzgo+TtyQchZ29ZXru3oY+xBu3JJ4u61PbvUfu
Q7135+VuWUKLUYKW/ll+yAtUocwRt2lvzMq1rG8DdkR9WzyTxbERJxqwV41IXaYmlrNa0CuH2uZu
WsjTZsS5NBs6pMxN5SCrqiimVZbfT2XtR3vnQlxLUuX7b/Wy+FudqTvaPi3jde8QQ8X3ajwE+vjj
oKr1bdjyv04GePE0sM1PWgT5QC3i4gtJu1fTKKwXxc6eGk1r9oYljK2jRcHaTQWqH2jAPxm5RvoM
hkemO8ynvoYuU5WEzzheYmrMhAkqQ1nXYjw4qGx5YyRWoMKZ/7LhPJZl+jYWiHq2tf7JN2sVBGnu
sGPvlZv+eadrHbKiKqn7hdoLf+elGVvrBmqXo6cvhat9xp9cuUMwOz9kOjKDoT0BSBjaTZkWyXOn
kkQblUTbKFC4vljekgHSdfvcVX5xo5VVslEhiO3z1k+fnHHcE4zMXrRe5LCePO+QBl105xn+d/ly
k+7wDZZDfrHztDt7PlmGYb5gfh8gKMlpRWADM8s3tshJfo2QJD3Jg8iG9lQaLfBa00HiQGGXXgKQ
PAk9NIaF7AOXcz4Fpg0Hzjj8KP4cQnZPi+I5TZN89zF0IoAFG0rXrNsSasAwTHt0W9yzLGUxBDS7
Q/ZeFqMKFAvw1H3v1GebhGCzr4mAgA5Tw2VeKtXz2JFXjTKj/GxP5K3DIalf8iR9BubRf8Oi+dSy
Hn2rOwtKVubjYJ9Pi9yBJrBQ2MjP4WjXh9+SDiBkHN+Y6fYpPPEGnvIsLpfbJQpzulYsQqylt7L4
0RAnSooPMjjLjnD3JXxSOmzEBYLUR8cKSndTF0B8+8Gq94Fob2RJHmQXc+4ni+XMLjJ6n3hZY9+G
g6rsMwdeVwpLnV16h4iCDvlqFc7Nsk+leOoySYiJVqZJHx6r39jSKzfvl+hasqx037y8d+Z7Oms4
S5iVad9CGGKQn6/xfn3vpRV3Fq9RAyk4DEXTb5YNOOw7P06zO2/ecoRqBVbnZ51Tt80qJgQGdAdJ
OJgr+rVSHedY6lF1hMvyzJ7YfFChVaE3Zl2L2kZSNgJPbnMjHmWjiar9ChxIsVMLcIJNJ4ptZoN3
TRrhP4Zebq+LDnEEPRrgUUHvxDyng+o2pNbDlICycXNfeduQX/Peso4lqaga8yFlrDUA2fg4mCJY
FVECgQikwD3RzPXAWFdhCvN+qjwCp7bODhOSHXtzRN2F0UQL2WoLMp1jY3tH0vMIjIZhci5qqzrb
INZIoVfh19JOb6osMp8qUdhwKnzkQKY0fC4UAghzB/vXK8ml1gTVneAreJH3Ky1mrGUx1vqV3BIR
d7tMHvoEhhICnuFt5HnoRmlNTooksbf9aOmHiGcEcJi0JaMd5Ufmt2Y7pqp9Nvh81nYci9s8wf4u
VBX7YZgli9DjXZSl4Wzr1pvGRTp7MLT2qJ1IdSYELlHdmqsyEPynYj6892sqI8fbQvlxhWxpxhGH
5N7wsCCE3E6Oew0isb2zRBvcFxaaFSFCb2tZlAc6GLbV3rGyn1lACA99dJB1dNAMwoFEQPq957YG
zrSdf7CypDr1QZ+u4zRpnvQw+ia/ak18D80+eI24VwmmjxhdzNc4SBUdjPmaxCamUEVG/TSJOX3Q
e29G9n5N5ibaQnfSH9eUFriUOMkOUKrcg9aM7oGUJ/mtXichUUaZv4l5NlS4YdOUyabfT1kEi5XS
hptkKNMWkwIDHh+uuoua/x6VZ3zURx8RhoWpOhyzueLj0CQhBsCgXh8miLTrdsBxvQ4HccwzPV6H
ZqQ8Q5K/9NyFr2bYXY26F8/wFjLS4vW/dPXS9iKXrkYwXAs3/NH1t1GNScVjPS9jwogvepWJR9Wr
ige/+0sh7F60ztLfWzT3Ly2/X1O4Rb+tKw8QylR2OIvX6sAzFsY/CVHVWMvTWEMQIJwPhRuhMOlc
VHS7DlU879fkaYYGrYKn6q+1sowyfHUzCULW7qjcZKZ/gDJibBNSxTdk5ZUbWQ/xneCprNTSwUEX
ee5N0s/NFrJXa2mtuZMdalkrT+WhdExyZXYbLQqUM370ly2j5n9p3So4jMzzV5+fxi4ZCMxpaZld
vUzLrvKMVehTQzL15qN+8Hxt5wgS9/LSX/uCNv3Rt0G7d4HGQYvssOOf5MFE6JP7KDXWdpmiXdK0
cL/l6UefeiTd8Xsf2WypJmItHcYyITBD/0FB/P2QZY1KfHo+1RUQX/JMHmqfZxfwpGDxUdfpzlie
PsqxNcWbKEXHTF4MxRGlpt/GIVxJkqauLaYrhxzZX8Zg4WQvs3FQwdcUcLWQ6+vc8IqQQXb11SC7
lslowxH3xMod9fSvDbumQ8Dvo7YQwl6RaRUreaE8IK2cXetdNfeUFXUPPsxiybGFp5HiNPM8kW48
YYZQLmQRKlO+rQVKS7KoG1BGFbiaR1kMrXDFA1J/KFxdv8ap8SCr+xDt1sbAQy4as/G51kj1soWw
97JVMdULTprTLUbZxn2dTe9Du4nRHvqoLdBT4iIyHuMaXSH2o/Pb0hLUBHNTEeceX6Vn3cOZ5F/f
rTG/W5ZhwYZM0vD88W7lkDHvNq0RaC5h6W+lEnrK42LT5D646Fks/V0dfdZT/yiWdQATzQVCI1tl
wzQkzOyynKjZ50RLsp0sjWl5YKqE4pNoazdirQstMAyvaLsNq5p49nqo7REoU5AuPYQKzjlLIayT
PJP0Q4V8luz9fqEtArDTpTP7eoRXU6nDK3gzn61Ffxvjf3FEQP7QKoPzrOq8/OgOsI5c91p28WM9
V2cuPJsqJp3etLHzPDQiWhKID4+ytbEiPDHG+MnXQE83BhY7Q684zxWksU1WRcNGXqXrPeHINorO
rpK4T1N0lC/pKJ16ROmVDOD8Ul4UkcitMmUri2M8fp7wnUXDqi4eat9by5d0G3Jj2oTzddsl+pMB
aywOnVOTCDIeqgq5GCOrE07Z9qkvTXIvkWZ54EKN+3FMDOSGfjYPChiGj0umaRqZRJHYN3m0ChPW
SdDd+0Hb3WO0ROgwARzq+RSRvMFAph9fPnporffYRyI5yf64ntRb0UG0lMVqHnDO4s5jyWv6KjWX
aIq4W1eY26Ydq8uQwbdnAQDUvlL4taqIZLbC8l+D2zbo8lc8nFJwgv7sNWDAtp0aB6J/Hz2aVv3V
FUr2Gns68Ber/CR0s1w3KBMeiUZap2LSSjyQXPtLpJQr2bV0yPPpvercTQnecKMa8iQxq/5uKtxu
IV/PgqSYdFb54hVAFZVyYDGmxOahhlS5zkPLeQY4cJJdm0j/3DkqHETd0nhTRHTk/5B7fbm02Uf9
+T/E7KHe/4c8ZU0l/4cK1tBjmJVfge92G6+MjU2ixtMOcEC60hH2eJTFroqzlR6o+qPR1D9aJ9cX
fymqsV7uSBqlG9jO5EmEEj2p+KSv1FGtzoDh+32pxfUO2WR0RJUwWdno5n0ax+4ZCLTx3akPdaJM
b03JNIEIeQShnKsn16vONfHMvEVwoRfZS5+WwRa9rBT5u6QvjkTmsIyaz34rtog8YzNsNEv2AfQu
y36EHYENtNek1jnRxNoblPBI2shZJsRd17K+dHSwQBCds6Mw83Xe9FhG+C1XCDfE+MUdnPcB+r2w
DVy1tNlez7bVo2GABZ1LZeSD4smr8b2xqwJtXVUdigRzg+wiW91Ozw8kEFDRj0hQoQS2SSrfPBnE
N0/WfJDFIOmtw4S5pCzJetlDS8kfkfSxUabOIqjv87V9jsdRYKabANebpRRgh+n6WCD0fx/6ACZr
DZyFFEK3p/rRcp34nnR68F5fJPay1fT6C2obsM27V9TGeYYBf7n1C8Pb+UgHbZ0gye7jniRHo6jd
q+jVJQLQ7YuKatMKGUftjHQqDmhtEm6GUqmfKlV79Ku4R1IHo6wxc5/NCA+VSLPjY1uUPR4gYkS1
f/Sv7DEgY2f+LbTy/ij0xro154Ohg1s089sxCq1ZUaw9AcE8wP8Da1kZcbXXJ5YVH/3bug43asOW
TdbJy7oAFP4YtulWFmWDGlZvyNabNx/dbJBUdp2nF8ib1m1SevXF6ZTlRweUZViaReO3j2FqYZfb
ZoLUJy+SDW0bDqs4CTwoFwwk67QmGzC7DtO9LHa5Z22ysAANoeKN4/rms8OW7tC7gABksR7HYI1S
jbqTRTvOHxvSXVfIVN49DPVN3bTmczH6ENjcO22IjBOpCyT4ffU7MCx1G1UFWxpZJw9hmNVHOFfQ
lumrTrnYeFNV7Jsu+wwWGOq56+krTXWiu37MzKuhf22JLUCcwa5ij4wZlNe5Ma/y+E41QnWlkh1a
y7r3Bq/4LEZdO8gSUorm1c2+yu6yJjQ1dc+i9a/jREmugopolHVldx1E0qb+7MOheh+DzQVw7XL6
DPnFWVYumemI1L82T0Aheq/3HyXPey/JuWpA5eKjrful9PM6Ocn97CmvI+fU3+s9uep5AvzZ8/31
5rZZcOffXOcOPuhHv9/7/RifYDbGJzP27tp07HbIscSnj3p59l5XDiTMepANdP+ozipm+oUs11P3
LfEB5uPPcPJSMz/JM3moyxFNFT1pMRD7s8HT1HD4S9mww12u+ulN1OND+T7MxwhdrYxrLZq1++bx
5UGOxaKgW/zxt//65/98G/7bf8uveTL6efY32IrXHD2t+h9/WNoffyveq/ev//jDBt3oWq7h6EJV
IZGamkX7t5e7MPPprf2vTG0CLxoK95sa6ab1ZfAG+Arz1qtbVWWjPprguh9HCGicy80acTF3uOhW
DFMc6MVnb14yB/MyOp0X1NDMHlxCfzexXGtnetfxgAFeK7vIg5OWzjKrwPuWCyXsXRYqmAQkGz+K
jXM1meL9kE7a2WBqvSE3zGeNWpJxBpVfbBXNbxcf/WQDOTcMNPMQyeQiJChqZrsyc/qTmaXDSZ6J
n2dzD5RTMpZx4E4DtiYnT9f2Tdjmt0UIlNYzxr+U3Ezdm4E7bv7zJ2+6v3/ytiEsy3BcUzi2Lhzn
108+NEdwfH5ov1bYuJ4sPc3PfasmZ9wt5nPY2zX5jbmmXJsjzmTANgakQ+bDj+qocpENLGvvpJDc
XKWGaiJ4M9S3bmhXSChQN3iWCZxU7QJYfX+Wi7b6ViZVi/tM8FQC17+EZMOfVP0piZv2UUCauovB
cstap22ik+ZBMZTFRCOpMggF8fz5GhPuwdpP6gryfms+gbVIlpOdJQfZmuXxX8Yfir+Mrwh137cV
REtPw/XU8xrEOuruRPT5P3/QrviXD9rSVO5z23A0KF+G8esH3TqZw4LVz96IiPToxfD5yU/YT10+
VBMpC4h9qOXJz/ijuc+RRa2z7Oa9X1C3MIXREb0JjKk6EtaBDxtzw6XW2GKaOVd2zowflqeeZ8yn
tv6jV2Fab13Juqv0C3ePZpVYd04zvTTNYqyJh08YxGzUVG/3bWo4D6anXWV7yi6HiLlewOT0rHOF
vPGy7pzpxavjh4EY8wNzwG8DJsAP7lRXADRcDgm6pZM5XDvbDo5tX5xkCZHA8fqjvrvi84wCX1dk
3qITKD8CcxErz/jowqWNkb1fqitGtZpYn+zyCJRHgHQIEvbhcKd65cM4aBoGbx2xJKeZ/xdf+WTb
67E11c8q6v87wELWe9Eaw3MGh/VeOJgEhbmZYpjK1f9u1PnySqCFIG+N//pl+qvldPgtL8Yq9IPm
t+I/t2/5+SV9q/9nvupnr1+v+edDnvL3H7ucwm9VXoMk+L3XL+Py6j/e3eqlefmlsM6asBlv27dq
vHur26T5cxqfe/7/Nv7tTY7yMBZv//jjW96SFmU0dFqyP340zdO+Ztp/+Q3N4/9onD+Jf/xxekn+
z//+l/5vL3Xzjz+Mv+uWZasuzDKTG0jTeaD0b3OLoul/1w1Vh7iL9Jdla/OMlqF8FvzjD938O88X
1QIxDIZQtR2uqiHp0KSpf9eg46qu6+g6B9X8489//Mfz6/0b+/fPM935dVp1IIzxzvCHtfilm7Yw
fnugOZrS4I5SbwzEws1dm2uDsk7NKPFYyIauf+e5Rare2VYw1WvweVb+mlY+NmyzVlJwK4ZCt08s
dOFrTWarD1+w083c2x7usb8CPdutR0N32l2IIJF7U3Vx1COlBTpn2bN01A5iyoPiUyyUgJQsCxxI
Gw2P1xqGbqmZ8atDLqYEgYcqP1p2E/4m8Sb3rT58RmGmK0HJs7M/+KjvqHdem0z5Zy2vJuTr3Ci2
oH0Etb8Fy/DUg+HeNrWHHKXQvtZDVCPP4eRjfI76PhlBuut5jdCJ3zOhDgLaQIQQpEDltJ/QwgEW
JJSBreWMvDg0LlTMLwZq0NN2glehfBocLLP8Rajl03jKyzZFAkEvUsHPs1ZyttSgAtxlZI+h8zha
qt+dUyNt2Tt4hMC3w2gI/+qwMdO2XmFE4rnFYmbCS8TXgwj6adR4O7tsbPGVTEls7FIcbbKXIG7d
8dhC0q2ecqhk+iHGGSz5Yke5Nt53Dp81sEvPQsm/Kl0/HZeZ7buIwoWtmWjsU6c2JSrJ9o3t7ZCq
mb7oikToPnSgGCrgVky2KNlJ1toUi11t5xGiDbaOF9q+UEEifrOgoZb+EtiGUu6nUmuIqiHf2Aeb
EIA4sp6OQEttAR48z7otlmRezhQIcTkXC3wei1nCQfdsuMEd0aGV3XaZuo6mtPUbMMx13zx0Qxur
Z6RnoCrD/qud+FWQthmjBVw3EjwqjyE3w5U2bKuN2xdEOk2SzcjTLgsRIed5nHKTGxlhDiPw0Fwg
FAU4JjWn/KqS9zL3RgM95aY3rXAiD2VjizM0pdvXK4M0EjIJIaJdgJ5zoIkXOOpT9OxVtsiAVrqR
dtP2beIA6M9514j52EN8b+p9V9y1DfyOTd+0MM2IAbg9YuMhcSAM/6KZQVKDh+guFV63w9l2BkiP
PNet7juKs0I5tipbLIifngIkXesgpLSocFSbDGDoGAE4ChQ0pmYGSw+p4xNArUrzr0EbWEl9FC2P
yNGH7BUGHpvfWlG0pr90epZm9rTEMy4QMENMdvXqvaqzWVaH/YgWUL82cOZFgztlO/bV0GzLe/G1
3B87xPvHuNpZuTXt+2iyoMz3KBeuYHFgIoohNvKgDt/K8OIYHRK0uhGrOeTptnVrsNDETm5Dgu1a
83+pO5PluJE2yz6R/4YZ7stGIOYgg6NIaQOjpCTmeXAAT98H3V1l9VtbL2rZi1xlKhVkAO7fcO+5
IasoPCwLqWYalM1MV8UPs6BBLxYiBP8phCyGQ9eCk3w1S1HYsJ9XOzH+kKpcqyMB03lBLKps1WeD
6aH4nlJpiLu/xPhbVncpSgbHhZU/AekV+CexsZvWb9lucVtL1MUjXkbPl+9jNhX2mzPN1gxZjr+m
ClUmG/EwJ7WVvQrwLPh35skrbuQOaONv2lq1o9hG59l0YRDcpKEXcQQ9kDdnT3SPFHoP6NRMgfCJ
oQIEGxj010p7TXEep8kcw9UoUX0FlbDojLZJbnysQE+c1hXSy7QjCMPpUVcJz/mwwCIuH7I3U3k3
WSgUH2jStHzN0IPCzm29Uiw3zjtjSk+4hjCZgfoypxcTFGTD3t0gRJiErKF/YG6Xq/vg+WP3hUfO
Y5mwNBVmto2XKB4s0a/+zdZSzKfI5V18Kh14HRAOCNUALab7Jn6mlpv8vxrhPACtpFa4AxWUygPY
cMs7IeAjVCOtnWKgsiXRhJ/K1PkjL8hSnke7mTSYSFHNejfYdo0j2tBIHd1MZ/PJTPxxefKLds4A
PWG3fsRNp/NfTGi3LUuckkZxn7JqTHcQQ+C7V34H3LO1csu9z15Rok6Ef+ke++2rH3URs3uy8XTs
pj6T9oPjTa17KVx7Ha7F2i8wNFx2v/cFy0J8auAscGyzNBTzRa8Exe3/+xXT/7PS+bcC6t78U70O
3T//DA9fzf8PNRFtwX92zv9XSfQ/RiLu069/K4r4A/+7JjL9fyEO8y2EfLZtuNQ4/1ETqX+xxgdc
C/GAmkl5BtXK/ymJHPUvw/RZhtkMgSmWfPc/SyLH+5dNReQYtmn7luEb9n+nJLJt1/r3DgjTgaH4
O2zbUgDRbH/rkP5Lkw8ibyBZYM7Q1eYlVJuqPDTTjD+QyV4dlfN1nrO9dD+sGVZJhKYnXkAmAnOP
JmhTnued6gLukM/QDH+QHS5x/8suE+foNDzGG2pcsrz0/c2e4pvJzuQ02aCJZyeO7jEUhmFMJfAN
6wcX9ZsBnAJUSLcDekso3gC/V8NU2pS4o05T6Grp8+SUz/O6oOG3kIfm6XijkvmKuGl3liY1nFD0
X5KcvqDXbba7bjXpU1maINwkQPARyzlr0nyXd5V7nPN3EQ0dkESTRJHxg8ToLsDm8i0tzu/Mi4fz
UN8rptKENpvQCD2sw5E6uym0MmVz32Naxk3vKGjs/pCcZgPrgII2Y4520MXv/b4xZfqCAhBIxD0p
0VA3yvMCBbQkcNo9iQItIKL1hdXQg+clcBAI0wY/cDTj/NMEIRbYA9lwUPUEacaul0Vh7hbYE0xY
oojvDmkHRN81XjFTr6G/cNrkZLhujA2TxRghwPrmNjC6hI0GeDBG/BUYGuoYZvjQDd2eZRCSbu2p
0NOgaSqceCGxB3jHk/psDXD/uIgCc0yrU6pzkph9Yk6awthNlELIaKOjQw4t5i1EqutQQ4KXkGSN
EvGYvd7SRJhhOfytigW+4yC+7TUGWTmPIM3yHC/IovCR2bV1A4Gz0OpkMlzj6k+aQvtcctxTUWKG
rgJX08EMw3mFrRjLKKa9+dJmsBImWBJnlRrvdgkij/0W0zV24QycSr4hZe0kColgohA/Tn0vToZU
p87aYqvw863sUdhelAGREfXgkAc19dieMynI5i6nwGOg9Wgm2dscqZdy8F/8hHCDogaZJPl5QCmf
RjYsFsFAk+/uGvClfAd+H0yx/8xqQh3sNbrUNlq7ng4PUUjVYUNSKlwKmA5lRUC2LeGYe/k/kaWW
sxm3LT72lEACs+6PTJsh36mYcF9ySAU/fdANkG2xRT8Z9qwP2iLKy8kJGZ6lQku9Qd7GzQhE7ZZg
XiUdFf2KupH96u9Bv3VBBiAlnOcuOUQmpPmlB23pE9ExEvtwaVNrAmg4eSF2P2w4loVZGuMc+wNM
RSkE5REnqZPX4kU5YBcWDyKHC3MeaE5H1Eebhaik4KJnjBfkFB9KY1bBjM1eyAUdzShBsrq6CMAr
FLM0ma4D4MNxCGiAAtkanpk3wKjMs3Awiz7sUvuPZVVonTymshhcT2tL1QwY3zOVFwho1E9oG0sm
RRqjcQF2dITmBxZ8Qh+to6tqBicg9arf04Fi81qbsNdRfcR0CtVrSHcSm9wSNS/zCsHeM/L3jK+P
FX0KdsNIn3FqQ68csDWp1cA3VfMnvPwxpjGZcaTCjmWTLCQMp6SS+MIQVOegqnYZUqd9zTHoubEV
Ln4DdBz/WtCmtruvovyThfVXorZcOrv8W6ROBdc98XdzhgV1VDBObHXJNpcfMC5zl3ndJZHEpMyT
cccG8TIBh8MRqvHe+tFDm32g8sIcl2Xnxkr+2h7IRQJZgrXhcS3bIXDdqdnhe3gDPwa/i6MBzxSe
kFR6jybDwcM46FAOlLmVylNSGzOEqDYCz5jXSJJeRDeRfUXZUFwwtFpmfhhbDTKYiBGf8LFrPS0H
fkh9RiV+Z5etbBrWmR16YHaKaTWY0iPXwkeRWzYUXPzOrArDyp6/xkiqzf3sB6CcP1rCc8zJYpBl
JC/zSO+Um3F6I0g+cptLDk2qMiwPX7iA3NSlh36qaIxbMjjAlFZhGY/WZY66qyFZfRgc0lJ2EqB6
9uS2ujz6FaGhRYpip8Cw6yWJe/KrDGOibT5EfmMHveN/mLUvjqpOoA+y39x5TUm/j9sZeEtnRqei
zWP+jflQZo0dMtbbeEv3zmPxKCQMowWIViftixQo6Q2wuKyLsh1A6/5H6n24cHdwJiJqN9rqPA1b
yLoaDsMS39plSEMr21RaDBRG232pp/bbQHEdpsO2zCyM24SODMYBqQyz+F27aoHtzlGaDUezcVkH
uT0PkhqfsvF/PVnFxbDdi2WAzq665S6wo7Aoxqfdguxf9CkS62MMdhFv3o0eerwAj+BxtawycP2Z
CI3M5RkqFGZMePEcDAAL5gKXTbccWts+Wq7Iw97ws4MKBnNA4jwv+3Xx47Pq0bPWdnnndZDEaNvf
0Fma3SjMn0me6tB2sGT0zTNB3XssqzBAbZai8aKPFD7HvAVZhhdVhoz6vQDOQs1B/5mmDhyJqcN6
lzITNERCRkpmB2mWlOdmhS/MwUEpgqOMqKWgGo1r0vzU40xIoHsya9A7JW1uP0pFAw7rm5acBMSs
CXRRvxtmVx3IsSc/Jk1fkrrKLgvm6INrJkCI0+NAzkK4puBweVjNDjgba41nQGdKzOveqeOnuCWm
xK1DsxzfnSYiHDnJjwBLf9ubFDtqof7l8Uh+ydQSJdlAIInzmXQr9+Yr/50qC0bGxxIpyNx8Awl1
RGPAcAMlT2XmftkufB8ZjV9+D1u8krdZ+v1pdggLbTejojwXNmqxtP2aEuvW43h+IuXwNtTmx9Jl
au9OjGqqXJ6bafD3OTRku66wtwzEN7G+I8ZAhzoC0OFCbMkX2QSdE3EmOQUtBqmVDGHvszWOu3LA
JDllYc45GC5oak4D/uFJe090iXI3pKQk2YtPDvHSbaFX1mHGQ4xqO+xms9iPMagcPVrpWUw+1lw0
Th083FPkyx/Gh/SK9DRpLU8YdbaNOWinFPEL6WZhquMfXUTMRFaSz6ej5Sc1DPORLTKkydKPlRqo
jxeYnOjQcTfwwVNCl+CMQ1xBjRJrDX57eTf6vttrIzZAFzylGdt65nmbDVV/rroEO5KzeVJtMzws
GvcvpnUw7may3FYesMUi6ortjNhrF3e5nfFeamc0buWceSfbLOMHJALXrihAbAC5b7sEbkNcwhZY
2dgvSYXpXjjTESLBhki2To5Tk68HGTWcOB5oIuCY9cu40+u486zI3SUNREQrBtYHf3vnjA6YyCr+
MVTG+2D8QF8aX2b/DIU1I0602BK0e6CLQ3OezSwOZjPfFZXnXsw+hstdN291TwXfdJIm3xQRMc6m
xe3r+2ExYUj3jaPw1A8V678Cz72TYaZIPPM4zQBXGbtwgayVfc3EBivw5PpoQfMJxNDfhUFEQ9kf
ymPEl3Pvo/6ORrcgOaLMj32Yxn1x7keW+I3ECgyi3jMcxOzeVzkYjP2ISbUSVrkKFA/GbsQ2ESEC
nfth0C9z11ZPLrL+nduYJAKtSOimKhgIqV7d4qOuIkF1CgnAQBpEBMN0VPF88FW92dBYK5ZQzteM
SRHgULly1Np96+zEFn6ek91OZ8DwKSrL+QRCbzkYNpoI+Bmx8K+J5uSIBJe/GffWpTBwbbBsGajJ
CEmpwtyZOR2zLoHkwPHI3pL4tYRwNul3f3LW7mj4Vn2vaBVSz4chwr8qNRnwBZznY4aGE/YBBbFg
teLZnCWErjqabPusubAHi89ajScBIGjX+WBWjIFfWjLLfU+BvOdNyZgwJ5+1cfZKWR2GHtg+0bjf
GQOFIB3m/OzLSu2d2fp2CZ0K/KlegqHLb8y24LuMBucyWPsi5s0GthzYOYJfQkY/jWlD1AAo8sf6
LvpkPKbZ+gbYSBLIpXAOLdll2H4LKkmJfIv8a+7Ux7giLaC1/wwCtTt6zTAq+by+UB9ONvzOW25D
bZ4IatAnu4y+tzqbHfJ3UYmEs8ZJN94a+IrEckNfnUY7mqHykEDgImRYBzzgqLEo5UC9JY78YRGP
BG7CuzAXIy68mejYsIqmutqXDsKwRdlPufhmHfJrbuNzRn/AKDc92o3N8OjaLkCeZXkr6ik/zcDb
+HXWV1lVx7JDKj3YzpegQ94jvTn7Wewceu3crTJ+sX3qWQwuJGToL2CW3xI4aZ6S/1Z0DH5ZupvB
iO9uV2EbptUqdhhKnCNz0SSY8QUHnmBA1i42l8T6q5hw8DmiYP/FoBUCV66z9jzlMjpmDW9ZF72L
3sn3g87IVXuY8jELq86YdgzK90yA1a6y25ee0gfEPjHmiS1P2mIP5/lcwR0AYeOnzTqS/6xZwwki
OAtI9x9UPPy9AOUC19T+wdIEiim9wqxCLx+U+E3OhGOPOzxFL0ya9dWlrY0ZkR2YaG/un/U8x9nf
jukY/BBrApwB3pBYK7LYE9IZgHTYmN45gvm/TfAk4+G5s3HiRdIhXsJ7jJXPmNLuQnQQEDM5MHby
jdNQhVXic+GsLuVn3gkcEzjwfXiReiJ8GGFY2PcAnCqvo3nrOvhzC11xNhn5tfNcB0ja/HdJmLh6
k/VoDi7Bys1wsKZ4euqp8O/t9GYS9JOamXjTPFB7J836wLHnP6MvH5k4P/Vg2N3HdRzmC7EPfK2w
p2+Wn3KCRvrFFsa7HAhL7lIdkDlGOhXHWTSdBNHz+87tXruCl0eW8k/td1QFxTs6Xs6bfsuK531o
UXrC4ZZJCKhTwhKAcePMJMsAWGPuXK1oomcshiKsUzLOpGN/YZxFNKVPbgKED+ddgCXm0BV8qeUm
4vOX++gKPzQXoiZ7t7ggWQHUUDGvruMou1qwC/Eyh/TsKyMLelfh9pfZqpoLBC5YHjhbA9MnpKOz
rfFI3fbqRQpoEOlclHLIfcz8J+u95jySHLHP0jcIe+ToDvbrFl4amyVkUgQCmIBz8OpVf0JvcEmM
xnxI5ps/l+Ixfsj8ho8D0xyoiSLngBW27nzzkF7WaLB50YfnNgUVNCzeoQHQwVhU9Rx0+QNJ5iRc
8Z0zPWrPxl80VSnCkOtiJZD2pTjhUQa2YoKgcVxNZMv2pXgpJjPGUNthTQ0vc0IiKGeIDwIhlbDy
NpoO87Z3hy8BWzP3P0D/wQ3xTbZFdQJ4QBkmcSwkdus52VdUXIekIsGksXG3yJudWT/ApQsyd6Jj
N1KLT61Hd5CpG73IuecbOHjAxSBLc0uZZLOtfksrwVLHsp1fDQgaUzDIZXkAmWwDSHdg/lbuO8wg
JHcSiwaSMwqLVjg7ZsmfRGrG7BLS7CQn8mzi6IzCUbjOSagITFb/3YvhwWFCz7umad9qoEJ++Uiy
64ObtueCTA2UsJz6zjrSBDX0Uln0GbNTDFBSLbtJLygljeqcLeJaeOprLMYHhslAUeb5MhZ8ZHDt
CePOwDK7j/JcR9j9PSH/2UIPiFklLY9Gb1cbDF1KhzVGY8ahyhn/uWq69qSNBRmRRNLMyXFjJL1r
e+tEe/8+wjDu0xMea4jYzKdxX/jPHm6NnuMqLDJRHtauvRNBw3lkUAn75mzt3XgGKAJyt1WbXCrh
R9vw0yLpJrg/5ssg4RzApP+d59ZMBAFRhXluvlbPGdK9oPazXwrWaCKM57qSLhoErHZVJH9CN1wO
I3dctHR6T5PYh9WssMp3xVVDu4uUz/ekvC/XPWt7/CXH5FRV47tHG0Klll5YTJ4xBUJMaQJHlToc
e95YzRWfmx7RD3ZNd2j/LWmk6E3SdfhkXgQE2IA/kc0XPt4BRTcLRUfSFc+/5aIVt4e3dwfYBwnP
Eo1WEInCCquJk5fgJ3jM/oMQLlseN7/zvKoQfzs4Tm+XiNE6QoL9XPrke/EGgl9E8ZcI84/RaMeL
K91v4fgXwfgNVvpnTiBvUKyYZnuBG3FWihVyI0GkqMg9OONwLUFUB2V63bCWQTy1j1PSsnkEx3GQ
Ho74MgeoUnDBGmOcMsnLX/x4dsg4iy92zrwQctt0N6iOAe0dwMZ2O9MFBejM1CeZB3gNxsXL6Mf3
StLJNWzwgglF8i5LDMC8MqIed8Jp84w20vjK8LSA0OORzKNdD0kOMcKbL9jOacKfaWNIYxgq6i1p
XYecFZJYYNPmbgKqhPjpScEOm01CXPWf/MkCgvfJ5nDnJS8246jNAx+FLVs6Fp176vv8PC7RD0dz
MhAdehZVvoAdQyauDBJKwSKtAGfyhOvsg6zHZ+ThBPBJWWMF9M46Yd7MRVdeJ8UizKwB+U5FBdFI
/RpX/pt1/GO0/Q8Lff0FMNPIbK81t9fTS/76fvU6ifU33tcy9KA/TqTjjgi1vJuBTe4IsyPCIQhN
kQr/wVDfc4HtLRbWZwMcoy4ESUt+68CB5NmTGpksWtkRGQSb4e7mM2olcDMBhkuIA1aZlalKtZ6G
0WQ7qyGpdmfeYmhAQv7k4+ChIDbJMutjHVGo4xbc+2DX7Nz7qyDAJT2pTSjyAjxoI1MJF96d1tch
5vPZpryZTlaGRsvTjL3iz1pzIKXW4O5SzcVpLn/zeG12qrVfzBiAIQ7Cb7BFS6gtAEap7x51tVyQ
s7ZHcwIDm69b7qF0+T9i8ptd8Zas9kO8ZWc1hUmJp/4u8aasmqBxaQIaW9iMkB0Z9yaGfi66zkIm
3JdBWTufkvHCIzGEt2EzFDPRGfeKpBeT0WDvTu2lHEGSDOQzEtj9DOiBSJ72l8eMXvxA1aGExnjG
GvDUVwBX06dJDAR3xtFjFmXvcckYtSBQ3eZDMAP/jEEfwLn+7bfLT7IQaQ3y6D33fsBqoHw3yCUr
3PRWDulzPxKFMVkG00ggkJWYScWyyUYhPSmgyONt1dZvkCdRYjNdGdgVlIbYJich8vr3bCQT0dK5
s4vI1U4sMhIsI4zLnuE0SgbCTXTM6MJ8bgbjL1LVXelYAMOr9KnOjoNYb8tkvCRdBHKw/ugdtwhR
Mhg7NuQh4qxTXHfxubFrYtBYdzO0tXhe2PjgrrgS0SjenILkJMLnSGRhJjV5bwWfshgX/wDhxQ7m
pP9F4C/9gw+8qlZ0NmDTta3W66KjC9cpJ4PGLoqyLj/kxOws3QeWdPMC0SEwTCt9FpWHy4nkpWr7
fl1Lcfjhit8iQyXARuxZPlSz5AENzotFvCqzicQAx1CeyUjeZ6P7LF/n2tzw3uJLCqJczeWXmy3X
kkPHzZOjS8qbqqDzKPWqgXO1K4ApU58ai+6fStQenWPO6KbOCTasvfaxT0KURf9s58/afhc11gJd
uiwmaEiZu5xds7ta3Fmmre41kSueWN+00ZXgtIfDzD9u78b7PvXQqzzqmuMhL49imerXoSKyZ4IM
HMbxY5GcdFEyeWEZjHjou5DLRtL2bukAx5xOs7ilkh9VDyeJxunur6hzJyX3sTYsTOJ2f8q4P1jF
D6+VZYUrk7WjveyFx29e2EsSRuRznxd195yRJJ/MGw8OlokXRFSC8yU+tQx+gykg6qS69iSRXSdq
9TkjRnC0FzLfGWaooT3nRvm+Rob/IivnpXPjeE/M3VPLkPxSpGCvxrKvjom/PirgCQzW/Z8WDMGH
DihC5yYPVWVjPJcsRFh5/9Swglr3yMFCCG4BF6aUfE3G8oYu3f6IXAYh3gQwBIbnrh+Nk6eT16jd
Qk079+43MRn2FkQuZ3ya+9HbKyK6hx6yQwRE9hj/ZOKfkFoRMUNk1zDm8+/Eab/JXzKIgIPrGukP
2fWhbOx/ZEXOmKz4/K0Z79YxeYyzYoR2mp3ZNZm3dR5++j2ZvhpxZxGTmSWj2+pj9RKiuVtZeWKm
YTLxZGvXOd2O+dpykkleE7Yy33vURBvr4tiYIJfLzI22kenbXKnkqZk5YmZu9BNDbXR2S+Aw0H1p
BaGZqHFcw+INza8xTRsLWE/tx7x08X10MHZTWCruExg97voixlajnH23SJOrfluv2idN7CZbp3en
EF8LKw9zLP8RkX8mZvyEeNRxWXEcDUNrfNvUVE3xKc7wq+N9PvpuuMqR+e2E86TleZ3Ydv0mwsXx
ryKnlqttTV7FZr5asZY16VYbOYp7cg61oKTUXG8hl9HTlBGGRPNl/8zGm0/iBSjg8rkpNYZ6QtkA
Pw4smj1MgzJ58BfvpRhFt6+HmIt7QGwztsRO5wNzSVN8V2P9pYzFOnnTuiPeAkh8lrc3p0SLnjnO
e2QMHqOZTJ6cMrV3bTKtge1Zf2DKT/u0ANwjYohJhj+j4TN81nuwe4vSlHtlosrK+l7vGSGD4W3g
wARzwadsPDa0q26ns+3mXzjF8eh2R9NU835mKE+o89eEJIsZTLttGbIPi9E67ilAkshfd5wrpAPE
xp+l9o9Nhrim72wAzLV7a12CK4wC/xDRfQ/gLNKzk9qnwVUtzhB+Eu4qEYpoGyeAtpc5bJjadE4O
i3oCzw5tG6WPEakH4D3fTFd+uHF7M7uGEbCV3dmfEYsWly+DazyCa/Vu3awvnPldKCfTDRnXflWe
RuaF/rd2knvJd7rHS52xSo4/24EYiDZygkiJM6lAj+UiGaaL/kZ7mZ7TmBHIaLg/tckT3EFfbSMS
2tq8+OLdwUo7cqVocwMG1H+dusXm4lb3hI9V8/ynlgUnaVx5w72bSvop9MhBafxfsSZqO7VZEUTY
8qu0s/ayJUPZ1FC3KjN9RacBcFElPGYj2BqkqNw8fn92C+dcuTAmHEUEQvHCuuJDDdYaJjMjN3+N
LZZojL1bk9izRFg0OxXD2qRE+4UCflt2UCZxS5Nx3uXWnk20ceDQP5mmfbP6uX8G9PSPeu6Su4qn
tyqlvzDy7BfvwrSb/PRVpLA/194jLNR9RtJF/8IzasMoCwwLbD6rv49JStj/M8PQmO2Bk6SK7qEu
2LD33jNliKkr8yDd/BPSO8NMRXm22OuBotq/e8r6ZJeo9gN8GrtIX0Y3G/fjCKG5tdbsUi3GmRHj
cpvsmLxaQdaUkYDqVqo9yVn87BTnRMfWipAbQyJNT54NJthPqabYy4Hw71JepV2afKd6/TVEKEm0
tH+hpx9vni8o7uLqayKnY094BlujFaUEE5H+rLkkwYbCZG//rEqmp0JNt1Q0bsCGMiCuz/5UPBmE
yP5IOhrRVOk2TBu/38epU3D+QoyUrOT90Qi1R3dAIOuhrLDVZEn8067PQGrfaGMunrz3KRyOoSFC
LlmWA/k+fyuDUixz2jawnYwM36lmpJfMxAp6QE5y0XLRJdHN4u6Ca7aHBElVy2oaGHNylVQxyukB
ekBE2kWLuaMtmqm6FoJ55iF0MhpPv/UOkgDc3DfORWtnxzFvXrsI7nW3kSqNUQVALN1TwswswLEB
rdxa3uzMNHd8vrLwiEas/6Dne6sSKlkqHZySGdWJUxHluCrjtfeosnuwQFNaM8PtCodtiDUHeck8
z3Dd8iK9ugubmR14MYj3tWPsCFBoPy/w6JMsqfdbfFEGMDwa/vZlHWgop8xHKKyadk73ObirsB0Y
uwPGZ25EIBibyuIc5Y13tGa26lhzKa/DMRsMJCXpK+rm9ehl/ZFm0DpxFSLaI+nXy0PHia+L+zwO
pT51Xc6VU/XpTgyEVlPIoTJOkjWw1GgcijheDyaqyqITJlE4gjzRsjkJXf2ZZ0HuJ+GOoBTh5vcj
4SmJy0p8qaAuGArlNIJzJj+bMgKZJj8kzXVVNX8UUSZhQnIMsyEERQR4M0+GcoxkIejNpT8M2+4x
T0InIhSA2QnPp6TcAPHZxCgRIsf80Hk0BA16BGiJMbGf7lKFIv9n8EzYCZDZ2e/9jlaeyblen2tW
PIEeXPNhzpdnPNkU5NdkBhiJ4pKJifeSQsGeonzzrpsXa7hUa4Yrv8BHA7AlZ+/Y0q4XcXmXlf8X
QQ9RXNEHqmN+a6O4SFIxg2oZnEM7ngdkw5fBYmRsT+vEgk41KGhmQgfM+L5YUXIGBbJfOqqiGccV
i7GvKRPM/0uSui2fecM4pzvkxEERN6R8MmTqSxiTWNd+qy0Vm3C4B7EVJYWeb4SE/VmrGrILRg1+
alolFvx0leKRr6C9op12eNJQFfOqT+sFsFRFZcuZDAp637fRV7qSkD7oB82iLFQTy9m8XH7H0fwx
+eR4WKo8JU0z7utsEsFsGePemmcrSAp7PCoYxgGbvHHX188dYBHmd/VldZ30OBebZmRCqNNkvrWb
ao4poGE8R0ScwINlOxQDqes/Em4DmM4ZW07bzp7Lh3q3EIfwCpj6qc/jmTkH8+WZpyD3WYezxbTT
Aoah9j5jDL1B0XRoANaMtDaamqZCORNbI1nk45dicxN25O3xdHblWcXUVX3hhYtKUXzrptq3FjPt
FxX1/Wvdvs+NIBM7uWH+X/fAOaq4uQNOcI+jGL+ZWbX7FflrWNsU2nlmHbIlwp/gbEFv+p38RiZF
KD5a1iJTg54egYgMs3zZsDu0EEnyaXlud/ULbnygvEBikyNycJ7ACr1oK8r9Mv0wi2jY0Q4Peznz
iGdm6p7RR1z8I7hMyrF45SFNJQPiQb7AG3qxCQXKYNKDETPTvYO6hkmgzzl1aBNx6nChPaiaAaWH
tgo+9LMeGhZUJpMeOgUmLBtCIyLD1WTdB0GeraDNFlIQ6bdvRZMH7FWL0FBxtW8WFLcMu5gWd2FH
tKqRvWQZYSKGYz5Ynjj47Mt305rFe5XyNSP0O4LKeJ5S3THBgH+TJsvV5AAy6/aaj+tD3BFmuIyF
f3ETt2HbUby0GB1D2a4EQ1YLdM9kD0rglszafURj6FREtunCeNWj0jf2qGd0lUMwkj+C3JdpTJet
DysmqO2qm3Y+Bx8cO7mLBr3vB+MC74oEGMoHFBXbmjKb9tKMEJ3QX/ngw3bN9go5JhM14eZIMpP0
tyr9H5Hum0BEkrpF1FcjLl6bJv5eRrhWkNMsrNlQx6IRFQlfrCR67RcqrT9CdF9Oyy/ZqGyuyrxj
q2PXXwair9khFtWKG5SB7j+9nRNVVVs98XrFM7aR9IhbmHkCHfgAzNKfv2tcqQElL5jzQbBJrdvl
AEjPCTCsMOBIVMKc5jK5sNwisnqQ6vPlZzWBS+XLMk3HXBWHQme/Z6cn5DCF9N2jC6VeRaBPnrDt
TZfWTX6keR9d8+zRmBzKXi8jadgknzPznEeLtQqBJql51cZE1dZPcKhh0LlAT9jgYl2o1bzTNoPl
yEMuB4EQginTLqLdALB23Lxe82619O9V6b6O3XjyY58sIYLrd5mt1T43kbmMW2hTefBUQ0x1hHEY
/VhzTMiQ6S2bMNec70CaCe6Tlny7xrMvmUGsIt8mK2hmRE3sHxMSFltLIHvjQ4aR1GvIcoDbV5Hn
1iZsdZnax4eM8BWWueMx85b8OnL7TQ5iumggB7ZJrIzeB2QcsaWYJtHCAsieQ9cxnLAeviZtPip8
LYjO7JPlTfF+8hjtOXDfcXrG7xUB1553caO6OU5QmcN0xFFEls9eyNW8ZSATRg8udCf5U4QU0/rZ
1uMIShAIDmLPwf7ptcXFRQOM9OvPYhhib5Tz0aic6NJQvPnewYmPrTe8MrqtPiyTOTIqy17G/bnP
x1fEjgdLRiXiJu+DJ6DfJfn6F/TSkx+Pf/FHsXswjOQ8+1e4ORlJwzvhhIUB3RGVjEF9oEH9+Tz1
CV0irLjAdNY8KMvyAxPIhZ+CTbl0MHHRAMLDu0nC1akJppCtyV1gyeAPpLdesmyRZMHBQDhFcfY7
WwmrAzR9rOqF6jwjIc7LbWqZJlwbX51T8GZMu7nvq0ShHKXP2HVMhMLeaed9sTULoFkoVdkled3c
7+sOeTKeNmbkdfFsITFbk6WFftacFt6HkykXjg+4UwPUzIbWG93GttTyv/IOM3+7oldgyUsvXRq/
PQolUSWhIeCqA8n6YkCqr0n3UjB3dv8nd2e2WzeSZe1X6QcoJoJkMBi8PTyzpKPRtqQbQoPNeZ75
9P3RmagcUJU/Cj8aaHRduFBl2T5DMCL23mt9q43UvlsiCDCzewxNYqmMnmNcBtB0FpV4B+Fd6Tki
0C/Xd25lwWkADQf8sL5ejGQ3OzdBtgA0qqLDokwbKS11NXKGfleF0bmFAegby/wl02OzG7ijceBa
mOWGVSoRu29V2vEtRMN5pO+N76N2KCqtcdtWzGk7VV5bswRPVrfprhf+FJJKGy+PWWmQmm4i9ybT
cGOS2LTvONNhjquDa8p8h7iWhKE8uFnHrG7Z+gq5yLJw7Z7W46w0iv6pWqeRGPs2xOk2W65/9w7n
91bQgmb0EJOBFhmXAtXe0R4Q9DnZe5euV1I1df7kBVB4uMb5lsQQVDndspUmDxbj423DPQcP99Fo
hvvcc3+sv5ElWDXSof+OXSaFz4pfPbLGr96COmSJw21XpPZhyTgwqhQpE8/3VpP3o3VO1rP9HSnt
ciimCcGM+5aYXBHoV0NnKhxEdNhGtmpVBenIu9Af97N0TAnLtNHWM3okyNki38BW8fBsJhVBORjF
iIERvgjM67aEaYeRZd6kNYEydMoyOls29ljeh2aQUcCeEQw+l7mFB4JaetMH4ms8TUSu1dRf4VSc
7LmiUnUsUtZxNlNFhTeZbrP9aMqnIEbhuoQkf7QEp9FdL1GEWja9BWefcm3mftleqjBn0hK4EPaL
c4qTRWr1GDZiRwbcZcYIRk+17plpk8uJuBTEqOTN5Va1L6Uwt7WhD1ycXVSU2WdsHjKrSU8dbkOc
OMhrl2k6ENM46jWP2+th/9vC2AvXPE7FIA520j2poGKjqJMj4aCUnCF0YVwxVAaSwy8H2hOJ9mo2
e+vo4oZJnISZORfQTdR41jZiFjV5FqkyQ/foTCRezej/97ZDJpPGGVDWDTT2YfiGBusYUsAtLZEg
am7o25pbZpum8ZEWitAlK/xK3HNzD+myc4Z2a9BFJv4NX2msgdIFwtpWxsAhYObtuQ3s3VwwnxyQ
Wuw761KmbnjN8r0vnJTYmUipLUApGOiFdax6JsjMFj4Cj14ktbhHLKaqb7jOIoVIMEiMdoq1h4gK
gpAZqSkdQgWRW7JL0b9000fiPsghfyUh2To4YcEk37jv+Qa3yD4Xn+Jl3vKsW0of44zK1sWB6mlS
LUL4OxybAcoRgjJsNGQNDLFgqC59PpAKERjRIbSJ0OLVQ9EmHofQgQcOsWxXKVxgYXWC3X6O3DXD
JHluLHNEtEOUUFLPTOZp7UL0EWprAU3sYooSlBHQW9S0x0bqlz0issqx7sn3w4IwfLUYen/7CZjz
QLvOjFDXizStd/WtX+UBS3Miy/taDi1xObZlEU5D671pBfm8gtnLiFcNWe4LdcYnWR3VCWxGmwjr
S1AwhI7zKUWCsmy9vmcSHaEy4BBZ0wXJiCMIUvmtV87HMUQ+OAlkxRSQ15gu5YbZnXG2i9SlAeo9
FgaRglV9oq4zeUnjJ4JnBGH9zpw1TVNaQkVb7q3Zwt2Swrm2nbvKKHYZcBjCVZ5s9DMbs50IGuu4
GboYdrhVNQWixw7x0irxIbjirkF57FsZz5Ki45E77EwdssswGV87UBUH10bBhc4XakZPJLgh75Kq
tk6TBc42Dcho7Iv2URT9t8b5SCNY5zShjX2ZvaVkDNG3qA94UK9jz2vOsZhoY4XzjTmF76ZIr4My
SndUCu+5BskzGv1JtRNhPzOExMDLcr9M6dUsKcdm2ZDfkVqowlOTrSBX1ksPXYDEVnTUJWncTvJa
AjDyU5wGqPcQ3HYLSWRaB+hIcV6S7WTT8d9XnXXVLF96G0OJQSoRrejL2Ol8j9PjYgoTwXqhvydj
Hx20RRm9LMhgIsvLtp3RXKmR0RcDeHhC5ScIo4KCDxOjQ8OQbu5ibZ2sialVJfl7U3A722QOMxpy
mvYrtyXryB5I5BbIs5Tj2W7awQ9MArh4KKnV411EtJPfm8uTRS7RZsIY7hMmDSA1Hj5oYjm7jNBT
IHWrX6B5Y/4tUPO/ZUum7sciP+lhGTlKaO32ffpOuhdyEiN6caZ7EUnrRPMbWwyHLUfKFSusuqV5
+lXZ6tmyrNtY1y8x+OnHVHnwIXjGDi2R7qP5LcTXS9OTMinQe2LSJFhYr9mPCfpxb2bqEbTjdEPh
EFG2xrG6cQMAPR4xa4cpLocticl94OSnmi4DyQvJMUUkPo0tq5rA4p1Dn3LbLbAdqM/InaQYoqte
sCCr7mLkXMhMQUqyp7Gw54EdH2p76qlviEui30kDdmgtHngDfK7i0y1GOsgL0ndcI9OhXVsc3tLl
+3C2iXiUbKZlZiHsk+Oq40YHPLmtu6UULmklvatMqp1RxDRWIoZktYf/ynREdyqM4iZeI5hSKakV
a4didErJSGDPE/XyGYCKoKhsmdF64mB22S05z6QWxaK5WcZzGM0LJyleH2Lt86g9SLI1/EA3ZHCN
RXUkUmCTG1Z4ZU/4lgqTHIVxLpEmvVtRbx/aPqYb4LSJ7yR578uKdrJtFpcwKBlPpOikeve6nOzy
yk4Y4g7ByJypPmBnxQmGi5+2V+OdxnHeM9fkaZqGbOdUyQ9toEcceiclj6UOriRLleSP265xv9WW
W+1qVcf7Plwru5aFkyTJ1yDEG6WmNZadVkiCer/rDeLlJjvfTUVEN5MA2q5yfKvt6yv71qTB5K/G
nzEnsqFZe0qyfNTQ71Ak5J8Oi9TRWbYtTI+y73aezewuNPAFwJ/qcvAbFtBEV4wO9Yz32hrZxfMi
tWErYFrSfzVVcwfEsT2HLo4B0k0/ZIypJAncx8CojxDjk50YhQ2QxMt2U2Bg0wg51aVGnjsL51Nw
eo8jnYK55niR2It3kTEBnzLD/Mb9lA5kpU5NMMPhCXIdJ2g0uOEYw0ndnwOJyDCb69VrgZBXrCx6
RrEUcTWbRrmnLdmcoT2fU8zjO2SiiI29lLZ6P+ab2plebJ3hJcJXT4YkKvYOGskxcwwoWIV3LoxP
YSBbDQdm0W46FA+jyVHd11znUwd/gQdGxfayYzFnNeay15yh65NYTk3m3ud2ZGyDVOEaHk9JwFds
eeUunlDJ4YVh2o/U8dglo8HRRRRxMJXzdTgwDyy8SWBVJCGs6eddTTQrB3BdX5lGsmewynlFsCW3
RAjXHiiIKCWIwyu7a3g8+mjNwUeYKB+9FENVe/oMa5vsuGVEmmujFifbHnV7g6peuGGxT8v2UrqL
w1BsGG4aJyNBM2NqYw5YuXQtbixzIindhRsX31UVqltBl8rv4MNtHDeifdyXd3Wc38hOowpQRYKK
wSV39TFPBHHwOLUVUjFMXNyhJmQNUwPjjhqNG2pYEwFXSUh3ojxySNX+f25b/v9huPzJ2fzviDH/
G0EvGlfxv3c13701byGRqn+yNa9/5FdfM4rCXyxHM6318CcTmetiLP4N9qKsX5QUWH/psPCLZ/Fb
vzmbDdP7xdIuX6bpSAWHRcNgoWpeaS+G5f6iYLNoj//wq5L6P/E289L+QC9TIGj4q5B4SEcJ2nB/
pZfNKZXbqMKfN+jHwrT6jRWjdeiAGf6KCuKL/ddgmf/Hv2T9hdZVjUY86YZ/ycui20QzyTJM58FO
9P0fvoB/AWSDzvLn98Rnze4qwOhYpidcuaJ6/mjWDvK2NrzWRocKNQnqqj1Bph6ZfNIPzZP1Cy1t
c6cQw71pDLT9dsixK+1qOgE9/STcCNxIAU/ukfx79gZUAGIvpbKyY6vzymBbxLh3mS1WWEyVE2S3
Dfoq52jT3J2ujAGN9d6pZ9rdpD2Z1SVKSqcFIeYiDCLqqB0PXbQe4hgvoK3YQ0nVEA4VaXa2XBAt
G1wYzP0cyLBhU2ILYNg8M0WpJiLccRwUhblz3L6amTT3juSMqszuWOuQjgfq8lH5qMQbrFNJw4ut
urLtH5e2n2B1YlejC2Tl87Jl/1bTaYlJxdujmrTljnR2GlOwzbMf8ygR44wVHSqIs9YAO8L1REu1
H+t5Zy1jWG2TrK3dB5qXCPms0YuLRx3ivb1j2ulBVm7xoV6XKfl5C3GtYiXYG009FucosSd5oyek
jduuRLr9XjScujurnK354PFWEQHnrqIwz5VdPNT2oOWdJRUpmJiWxKcqYMbsIWgMM9ECNtroKC8m
ea3MHo+y5N7fo6fGAOVP1uK6+4KNlTDXIJXjWa0T0Y0K9Z3o8mNOLRPsXHgmAnO7pimeVZLyLUDK
SRZoVfXmRlehRePCnfuneCjJ5R5o22Y7WMTxg0bOmG+yWeZrvBqOWewdnXr1MqSehygEdnKjgfj0
dJHMMkGGr5Pxi70oLO8Vudvm6pJllDBkI+m4IQ2OHplkI4zXpGUusZ8SN0LxuKIESrICjXtVQRt6
MOJ8ZmqUzOaCL5pYgCt3mdEip0vooHIfDULlpRvl8gqCSo4bKAu88aaByTTsQx2XuFcDdA0bD8Ic
6oJWpV+BKCBBKBLdrA1Z0kD36OTqH+5Cu4CDlP/ikM5RnuslVVyNQklDaq4WJue2WebTzvWAq2yq
MqdJ09L34YTCSX90MuZ14SrjMqGvDmXu2qekyFB6qJJs7OOorJBWgptlT4ttLU+lkapnErRpVSMo
izGBpjEK2YQmYn7QOJHwNA4ug1DIa+Zz1kSK6hqzyLJzSmbmxy5QpqR4KVW3s0DCVPui8+ofmG5s
0yffNQ1PTFS0uYMKRwKoFtkSnQHIuOLJG6VnXEkqvexYTmqOLnaKr/AxkfTdfFG27cxZn/aMS9Uy
Wr5sHRKV3AxC/XnOQoNrwrCUkJLmYRVhQAz05wHknE9M4njDiLkKTwLZurFX2FzardcYONniehLV
49h0Q76aO8ro1LslQVqzqUvDN6aG7rtqXC6njutEM3oA1aHpw6Aw3RnEg1Vo07q8Qkdp1XhaS4l+
jF6s6Mo1TpPEq2UFPyfzfA0az5b6B3o4Gwu2JhbQuWP2Ms/9jZB1bGI2jRgBnPrItgg824iS4c7W
Y7FzE/Voau20C8QL919KN7ltnEDede40MgdFUXMrKr5lhmtl+NBx271rrUmO+9I1u/Vig3pqK+xG
2BtASpKWjGuW34uq9eJLPeAsvHhpIi1/GUbjYi4LDIZpnNLhmoBp6uWeiMkiG07OTNPj5Db9+L2b
LYCzQVFYJtezyftgB+mLbS9UNewHF/YjcmAVP3Fhn7L9nIH7x8SYzHJPo5Zebmtbz8SPpRezcfoH
Q0jsU0nfpVfMjsjbSAm2FyiBYh69RcolZDAaapTzXhYU30ojKgHYl3nMXRkoX4/jgTHElVwmFCgm
miqbzowMabMMa+NCGwtDhZqII4NSbQnrM8sx/QRSWRMu3Bd8xZlLgYRxp7DvzLIQ7XwrQNAgHFcN
kbvsbOzSingUdUyYK3OdHEdK9b7GhnjGgi6go4nW8nw7Seh62n2VpS3mN3Qxu5bCkmZxNyzHwoFT
nHhJUxz7Fel0Q/RgAoUMdQ3xnHF2wsI5qcvA8GZ4HPJpFrslr0pIJilhP4yBiKYj+reNSSRB9FNt
J1J4Oj+VOTFTQZbjAMuBvRVbM83wmpnB6vYBjFG8hU0UXpNkIg9ObEfvMOSG15bxfk7TI59CemhJ
ltp7w4qg73DcNV9RT6c3adPgdeoJ7ET0Lpuw9hMdVM3WLfKMgBWxjlOE4AqzdxfC2XDQx4u3nyWm
S0bYsXPH2DPJ/X4gGR6vYQC8BTEigdhdqeYjBbulNjQ/neXNrHssyxENiobhkCm+uVVMJaEz04XS
QkxXuRehXXW7nDmlOiglykvT1ykNzDFq022KzmvCveWEGFsaVhH1s14NiKVLUmKUNG29WarQWROA
qtk6EaC8TAxbc2qnLptiHnavVdpXIdYtQmljm9ZL5+TzruzFMkM76JfpYEdrcQTVxACjwW5409Tl
SHpXTCB0mCP7wMrgUV2KvrUXBgTICo/xENDn4Q0vdOaiCDHh5I6LuMo8N66QwUc9RmLRMsNjOgPb
7t4yZ9M7VU0+Mi7Kl1yTDZ0jpX4tSgEPy+DcWN3Zq0/CtqPC2TqD0tPNP5AEODMgWPCXcNRYNXGC
533btaZdXANTUGKzig6LN1JRaO8ngqd1y6VjSM//CNKR77LCqLnyr0embJV3OzmpmXwrWmsOD/9I
8xSp7grXTDyzpD3RNWG8naM5QBPJ60dMXSewGv7+Nmn+5dqqBVxfQJ8O54YluXKvZKA/kH88D/Ny
mTLkXRA6jnPFRBS35gv7EmJTq7rBvXeBEHJVkNjDKwAEM6y3kDkaD6pEMtIIBgtBLdv/7Dq9vi4a
eDQ6qS1cVjjEpD++LjnACTZkku5Sd54vFRLBuxyi4a4fw2bz95/Bel/+nXCsfv0ILGlBYhIcEX/l
7KKelrFMIGEtXLtvmVdB1JNVemPListVOXM6gtf59R/9jd35JzDlP5mhfyWL/h/lZIm/ZYee2uzt
v47lmL0Vn38qK9c/9ltZabrqF5C8VI6eSQ1psWh/qyp//g4QUcf2nJ+Y0N+rSvGLNj3XXdewCc/C
pfT8Z1UpfnE9uS5vz7b5pllS3n9SVdrrU/H7kuEvonZ1yL7WcLmkib3nz6sTgQB0TmfUD1mG2mx6
JS3DV2fL99rl3h2H+0y+q8Y7QqMB6/Zsok0uJzbouj+EO2aFX5DgTO1F4bfXGSFR4bOQ15070/4j
8VXE171X3E5uc6PTaT83BLsT/gz18X9sDf7blfq/sKWx9iD+fUdjl/3X41s2vH2WzR9X3/qHflt8
mgYEdTXkIEjQrKV1P/ht9XmgaNkm7PWrB9sGnO+fPQ1T/iKlI/gNE64sv/6++Ez7F9OxbBPmrGaX
BfH2H/BrTevn1vf74nMcR1o0TkzJXyoYnP118bnrNYwiy9knQ/CEQPkdkzw31m/aUJcyx+Q6Ow2V
jEu+zBSchkBe8iFERxS7eFvxIYIvzDELZzuvzuVGTLTr08w7tCNMqwhTfW/AsxgSzksmGPtCqeLg
NtG8iUb8m1mTo61dEvxNcX8ekfRiAbaMXZDiouZMVMw308z5dHBJbYTnXiaDEUdle0+GDl4K9bng
AuJ6zXkWDO7T+hbs0vwoTIUEpYD/GqPTS8/axAsUVPxipi6Zo/aaMGH/qPoLIU69yQ1r/T2rDr9M
o3uKA3AtZYA8iQTdPTHQHo74fuP2I7L8RFENofioM5ybISqoTVKZ2wHy2ZB5TxAvE2hY+bLvGl7j
SJCfSt/WlzXBC0LR7Jy4rz9lQ+0B4aj9KcIZW+gnq0zfE67yzOoquGdh9YkI5VUETLWWvtVbGtKo
2DHn2OG4SyIHbUecvkd94YcLtv/WM9d+AczSOn9ViutNAyAGczrv2k5uLYzpOR9+s4balM7ywbDy
ukLI0cNyo60gm6e6Cr+pMccrCnsIOVPyasTyx8//p/biD6N8IZIID5ItnmvWSh4OD+FinREhEdaU
yxPl2ejXfXaZB7zeXXRxepcLatJIvwM6IJsO+Z+pyKEIUpKpxXMOpwrPwEPpFJfJtYdN1Jt7pwkF
yAp3V4M43FRN8Ml95Zq8n3QnSHFzyw8W8LJpCKnSS/8MEfVkZWAHEhoFpIsQDZG81Lph1tiaODm8
8d311ugLplOjjgjxwk1ewVraELT0EGbEljA4z5qL5rPbGGN3iuejWWsDXhDZLoY1ndIgOxVET18F
9D2AhIDdwDbAiD9t8suc84EFzEWb5cqKmwAehdn4sRE+jIg6R2exwMa1ZwZlw0a01TsVOEILWpib
MZZ6X5aUx276oJLEvaLaYqIkUeuvoJy6R0QZtUnk47zhGQO5bmKbiZPqh1gFRlmJNtlx5cvgtOCa
CDfNTLD2ObpZOk1NvamGQd6Vrf2IePnUVLjLqmRJdhkSVEdMdx0YA0RnyvT7xrtuGo2btw3HTY1a
w/H0vdMyccx5RH2FIYnh+IQHYTuJ9D6pPhN6k7eRsfOKoyWiT8sENFbK5dRhn5oiRLt2H5xi1fJx
pPnJlMHDNHsfuZvtUSuxhGPAEi4wtSgna5YHyFqaXR0hwxRZUp6YlIfE4zJJfCEa9p6o8egR1d18
01Z4PzCBEPgD8tCHoGoc2jBkdg7bCHZifB6WOr8qBvsUQ1M9kxsfMVdAgpzTrWmKLPXzYXoq1pt7
JZ7NhZBW+k2FHwz55xjT7jHaUl/1Y4ukwwu/IK/GQhJJChw3PA6Yhc1AYm910JOjI26PZY2vGPsN
3GR0ZPQtX7phzrd92D5NKhvP8HqxoSq/Wb8QJ7bcx0JQ4RWuc0XCBKi44VENZbUVw/itTYNX1z5U
fXIb20zNPINNtyMWcePC5C7SG5zor7OTvXhzGG7rVaiEkoQ59x5SHYSlCUlfBO5Oj8GTNZVE3CF9
9vZLxPVz/mLXrQO/Z3iPw3Uoa7CJ0b4z917PIG2oTlIj2w40l4q6RljOBZZGcDUdbd08SI2i1R6o
G4wIzpwmjqGHMYqhatE7HQjUZ1NNJvpAnDxMKeQSn2LAC16Y9VOnKVlxlLCUB/ssg+JLMlA3mrq7
1yShCafbDtyu0B/nw6kPvw8KZWWQ7aE/7gaCOVoLWXNuyR/AGVF65cZejmRPptlyoifBrGjVvml4
OiayLkkCsoqs4FrFQbtFDPDSFs4rs8uC6S7t3K5C9gvHZca6H99XaGuIry8II/XIcQQ+WWKWyqO7
GPXORqA5pyrpWZycUHvjO127g3hLeTmGhY3dop7Buz5vqsiL2Ra80q8pCbZ9xhrFSZxPX10hw/M4
ZwezXH/O6gffVuZd5NAkRiAHFrIK7xoPXlZin0eAzQju9A8XVuRWrohTh5GWH2kYd6uZWYjbWc6P
dV18qJG+NWNso6P5rQt11lGBWQTjHY3R5SIX1JaNx3Rt0dgCTC+9dRpv9rme9HsSy65Dche2SRVi
QZyLPR63BksH76g8Z+NnZT10I6HDTpSKax0lp3BM58ey9Z4T8tq2bj5Eh76f9mkfWw8LHlo/GeoS
gZ0qH9JQ7EUV4c4M8Jpm3WUW4xdlMrsn7HI/IcpEWpVkvuoMLgNOexqcPPvqTQH9Nd/lQKPbUD9K
dAM4lN1wA6wW1VWfvlJWkp4imh9NWJUnxaGORHfatMuS82K8nTWgIKgBJh5SzXAzK/aBrl+apL0i
kWIIxKNTGXujM4vzKKdja7DJ9QDkBoeDUqn4+on794W69W7OEyjjod6oPHrpXI083ioPzmjCz4ni
U1sZ91bcHmZDfVaiQym9XhJauYXV1vtTNcY7mPwpogPa9/HTsJPMMraSWcOlaLJNJ+hexMw/x2n2
W8wKQ2CeTbO+FW25nQFURHdzoW9JD72QVsbNxcGmHUz2I5oSfCSec93xIG+nPjzNTn9NZkcL2yt6
TaNx8WHKYWr0jl7V7BfL2wEaiUAcFqjhLL9yh00IIkV+TO2IQI5uQnUBwvNgqRqWyMrhoq14Ki0U
EiXG12aPEtDYx3FOx6ldtiMBtaEavqUyWraN6T0vDTnZ1QNtGg7hKd5m1nxTBKtZfiR3PSg87wvB
R7gGOIr11G7dMdx1w4CGeTZ886wFlFsarpGPqbw7VcHYEBcTRXvXsOotmWjg8FqJLyGE46TzF6ub
CLIma2wbVSL1mVYUx5l2Eq62Fr8RabR0cH8gusQY1PnA5+s7TFsCagfm+jgNk22DJweVhYL5lrhH
0gJRKWPEEOyvXXmDnmU8mW69spn2Vq8/k4SvKezZVZzLVM3gqSRKbce5igfxQ8TEL7AzwQJJgnNQ
RM4tIWk0YZi+e9iXq+BHUg7fjLx8WZB7tonzMI3YcpOhcP04sz7pxh8NLmfboOHK4TTfdRxcTX3T
7um/ljsTCsXo5DHnoKI/AuClWyV6npwfrEHmWwPmR8zhNMb5Oxo7dnY7Hg+1HHZpV1+VbvwNjHfN
jWMljVT6ocF9hikUhfseBcu4DQ37FVzkRyOeGm84ou3/NDXXdY2ihFsQAlga+e7s3JFw+ZTk8jBY
GJU0XB0e5BahsZkfR/klLJDC2mSdr9ZTsGKN5Y8JktA+blgQDerEwUNztdyA5P/upV+H8qqc3G2l
6CJC1D+bqcThKvkLA3eEwVFFcAPKcAfnbtgYbQbJvP6ao51e+OmNF+pv/W3Vxy/wbsGnZvoRwvS7
1On1GLhHj3jEcL5l2hmfolcSHS6GHm773EUhXWoIXemXRtOxhfmYGYCFyIGVxwKpIejlH27QPTSi
O5YVV6uyhfDZQuY455m4cXs1XCYTyH3IUX02u9rZJuZwTcu35+5dX1tZn57TWr2ZWZTf8GVue5Xd
D3QDnwLbqw7CYXN1VPXs3YFeD86hdteFM838FcZhQB1WtZG6mWyGNYEiri2NXiDqBcAsEUujL03P
xoD6LOrvB9faGyb+54nvGAYhN6wqJl441U+BpAqIEqxrLXUH41xE9nhBNsZwgwBiP2QzQo38Crcs
/i6gh74c7W8l7NK1VrDGOPG1PX9IurFjwBbjgEHyNVrVnQ7FuxlGfG05D0OmIq4ao96mrkaH09B+
CBxsFSSE+7lhP9UBUlytIf2Gk0Dwl3s7HpovpW0VB1l2FxmU6x5fbvIEHJlcL38seISZncs5CCys
GSEvDkwVdyjyRRZFWws5G1kCzcZUwy0gfY+DFhemMURHWtzIWDOsjo3H7sobT0wLeU/E1Ul0+in1
YLWYtTP4oibvWhbf9QVYMfYZCeehfpuirz9/Np/4uZ+fxFBjkzEBdhrxO6Cal5F2cYVhJgwp61TF
EY4NnjhUe/PzzwwZdrn1Z3PltExbc862Wm0qAJwXgVk+9kxxrkfnoyoeMqIj7hFcnpFs2YRDA9gg
I2sxMvxDnYHDnqHiTpnpuxPLnvjgod9FAzq5bpTzVd/RbF9LggAf4QPUgMuw6uICQIfbTBt32YTq
HRE+2GC4Bjl2ubZFSK7D5YsstL4fc3mde3wJAgx63hlvEuHd7WI4258hdtUgmAVUWN0w4gG129VD
yV/FXB2YKXKd0PigXqg33Zy9/6w3afCflrWo8qwf//zc1ay/jlGfAhqIjnMnBFYU1gzDhA6hcxFt
XC96xAu8rep5PLdzfV0VRUodeuijHqKGg0o0Wk4QRR6mguaxbm5Grg6MJK+RVt4wpHKZhuaUO0Gg
fDlb5blxrVPT85zMZuDus7pRdNfRrjOgny/liHsq8lSKNYGsghCQmDmBqEvCZwUE8uwqlG+BQYNg
BjqfLOcJIeKmEvrkxXw44Xy/KjK9YFdQfRH8c8qahCA4a8L5kbzH7cTTGz1ktCxKz3sKw/IGvxMp
D5/ovdSuWlsnA+JKZ3Rfy5wlQ/HWQm2+jvDQz0Qp+Zzbg18Jlk6reAnBiJ6yVgZ0J5w8a+BZGcO7
4qPOYXD9XN9aMEoAh9r4Ld/FNgrQJ6y41Lh0d6WObrmiPdkBT0UYGU8Z1Qdtl8tS0HnAxrOy43lN
pgYLYCb6YiU9pqavRf8G3CoCc9XfOQESC8oDm7MqeHL69eRed4jE5H9ZFtMj7ez5zGDt0LQgiPMC
U6wJppufj4Ow2Ef6Nnt3W3Wyak7QuE5OccHW1E8VLwqX5IYrkJ1jMV7f1/pZa342j9SHMcjNSMzO
IZ3onuhcQiLT0Uc0YbUOXCjnpvVNJH1LAIq8zBgnfFiDp7w4ZXPyLePisi7OdV0Ki3fahd0dYO8C
ndm6IRoJSOI02YPaXnAxUGRYVIFOSO/IYUC+YgtPQdjdGDnPmBDpu+CC8+vLCbAgtNa6K9HeqbBD
5+sliR2WhgXI1Rm0RNYNeBUdNNYuVVgi6Q5V64aALt4oVsBRkfhDz5bd59n7vKpVQyJ0dU3NXZQc
OJFejgbG0U01P+eAon9+NobNVmfJ5zrJXV9k7Lk/vw65vuYifpK9/VZrXtb6RdStejJH3EMpDscS
bmNpZhCx3XTTue7zz5YZ0lHP//n5EpKSbBbkqptEpvu864kHmB4ShMVEEZ8l3uki+YZL4M1emvss
nlbCjbVAuZrCbekt7s4ZEQmOcCXZwritiBTbszDaYbeQqeJOLGI1Ncu+9YynfGatrRvkz417CiFO
BcOHcmkGMXWPNwOgXp6r9QiYVIclPXT2P38UwyYnmG7vuI4epdW6p9kOZ1QpY3qWLYVRKZJgg74E
dDPQ2iPbecu5TF9y3Y6mKNg7ZeP4MqJlJt2tsk81W+2mWF0VzeQ9wXJ/Q1P4Ja04h/7QAP4Xiqq/
dPPXhqptmtJ1TSXE2sKlF/zHWRP6AzJfAunsGThthjk5jn1+5a45vcEOw5Gviu4D1NQJMCNiJ56u
n03DrAqe1ldmFGRZpOHzugms3630sk/dncv5PBX1XU3gUs0ijHtWZUXoKnuiV616fp58J5SXxLYe
oPP8/Vv6c8bZb+/IQSFGtIFyXO8vYjQJuNfrHOHs154wI1ju73TGnPi9c80D2tVnldJMHC339Pf/
rvWv/mGLwYzH5sL4zv5LkIhVFPFMEcRH2dT7MgjZEhxc4O6lS4yd0amLZFted5Fq8QBycuT3BIMA
rnx39KpE9l5srg+zuFJx+zUiNrG38u/kWPEo8jRj3DlqGARAik/E3L2vdwaUwCdiBi9//0bsNQXu
z012GJGmVI6pNF178y9vxE4kzkQm7PvR4sFbX/m6/xEBdd8aO3RO79XQ3LLmT0hLPN9N2cJq7h1k
FtLY4+oh2R1iXlZLW9edYMKUl3WLT9mB+/8m70yW48ayLfsrz2qONOCiH9QbuDsc3tIb9pzAJEpC
3/f4o/qO+rFaYGRkUlSkWDEsK0szppoQnQ4H7j33nL3XVun9zovcqLxOOntmDuDeHPkHZIf9UQhp
GqvpXMfUqnU7ZhMtWcmZP8uAR/Ptnf6tQeT/j8pXg1v3P4+J3DbMvn/5L+e1/dLk5Pok74dF8z/9
Y1ikKP/QILfoNtWzbZkq2YT/nBXpDDAN07KxNlgKy8oscf2n/FX9h2lZ7L22JlShmKbJvfWn+pXv
Z5mayqBSljUVAa3yt4ZF8xzy3V1ssjoZvJDFE4Z+ioHVzyubH1SmQSI4FLc+c/0cW+qidNVrB+Nr
pwN6WWQv4Sr6ZD0V8l+8qiozaCVeEQfqfFHer6c0/H3Aqt/UExyq8EppuzT3+PEd7RStOQstrQWA
rvvBwQly+9kK9GEBenvH7197fq7f6RlGAKiFX37T3GZbu7HbryVXbOrNu3vhL3aMWbv8y3V9/yof
riuRKkY1Fd/6JdL0TXLHOfqo4EJ1vBVHl3XmKEtGFxtg+M64whbntp/9AJ9d4g8LfENt0yb1N6uC
izKVbXfR8MdTEprtPUfi27EG6zQAgZm0dTHOPCVNWlhEFyCNtHEu1VRlRig9kSH4XWPUAHgBv3l+
V1R4r39/rT77QOa/f/eBTKpV5FH1bdzNH0izmT+Q6tPr8WG1/uNTRy+CPICGAaKnn1+kG0wi/oJv
kXrwsmaVYS7HYWBon9zYyl9+7O9eZv77d++FQZkhMT+Jts2WWJxgHS+H5bjS76FKrCP399dN+fjs
zsWIKSOFJ3Zwljp8eIq0KhxQBr/CmnBwwm3LXX4Ml5iyHaIyjrhFPntzn73ehycHj01YFOarBA4G
J91K3YebcKffIEC1F9OXfPV/8RZZ6H56jFibDKbZsqnr6Pz1j5usT249JDCup9fzHFFTLykrf/jf
5BXdxU/XJWW+Yu9Xw7eX020xF3waEpH5x3n38TWi5MihvZrlKrjjblwSXnBLyX4ST/VdvlWXYvPp
h/jLO2T1Y52f3QyWUBkX/PySYVnIRqq9Ctd+Ndf+Ll6ax3YFymtVLLPjpx+h8fNnaM7pbYYy65io
YmUZW9XPLzf2JVAfqBd9Pow6jJaAHHWa2Icc78xtOMX6BRTrGKtbPaqzbm82ehlfpE7uLgTUpSGB
MtUox84Yi56WYFQzKUDrVRV9vghkPzoA3SZWIzQBeMTRCBgCmRYQa4X63ZGkWHzTwN1c6rruN0mI
Wq8BTUP6KpL+I1lT4tHslR6BcdBQ8vdyiU61lr40JRFinterMKOG4TWY4uFIJZhua7v+rsoYadGB
9jtaKg0FbdEZriYknejJXGNnS8p8JQfsff11NK32lm21f+oIrT1Fk6y8WJo/JMsOC8GPiK7NBmpa
ciiQvN6WQ/lEswETbQ5HDuNWaADl8ELPgW4ZLf1wJJlF97t7jlQsJl3LyYTzYrMx2o440xyB9yvR
S+ULSbLW3rcE+pzGzOnoIaINwhXrKieeLg6hdWgkmbW7SOuabl1hrbsj+8G/iwvCPAigmFtAUWYu
ir4GbFAH6AlqGrtEiE2wT/Jin0QxsLMIMfBVUlUQJLx18EA60W5geDOfeV1ZTv3s+WsQTxidF7LQ
h+pTBqk6dH2SLDZqbJMN7zX+t2Qa+lciOHWn7ujqm9k0ex+b/Bv+COGUTZNtc8xZSBdRLfR1my97
PU4v40RnFzWevi8nkR1qTkRkK5FdNqaGtxK2+dplKo5qYUQrgCvtARrc17oKilU7ZIcMKOqirJJD
XPHYDdATc1zvi7BD9B2EUvviYQNwk3r016LM6bPqXbO1AS+6MkHziykyw20V+5jzEzggkCHKY1jS
5G7rgJ4vJBzQvxzRbPhjZ5nk2tfW49aqAEY6QVoSetQznFr0vqxwlLD8wI09qOLLLsXU2vvxFC6F
zkR0QSPNPhHxYBPOyUC/McN0qcU6dgABYLB2Plnkf/by8MDyuBrzuoQ7Secn+LA7Fpkhmr7ylxJz
hSiAUAm6lUbCejKSL0VY0FahGVZPYN1AcBkvv3/1X1aLtxc3VH4IjJPET35YLYJAizr6uECUcIBG
Cva+yMiOv3+RnxfdP9+hbWHYtlSZA9XPLxLBu9EC5uMT5UkKVF+TM+ArT79/kbnc+ffK/vYiKK94
AU2zFHRRH5bZSkFu3ADbhRlcYYxNyC2bjBIjpycfcoPEtN6S8YfLaW9+8spzpffrK5umbLDKW9wj
P789rAelz7AVJsp0Ah18nHKMsaZ008C160j9+/37/LnOeXuf5lwKWNwt0Fm0DxezsnLdDsldUfJn
STrhJE/UYxZ+UrEpv96UgPsNPHMaNwb6xg/vSQb5rWT4LORduImdaJ0uXzH0boKL98nt/+u9YRq8
EVlWbGYMqON+vniKztBSZswJ4d5Rmr0G74w8qk8KG/3X25wjlk0vhPoQfa/24TYnbqgc2wwwI4oO
YjvMiC0pqAm+c3vZGL9FUw/CQC1AktGcIVyl9jUgXuiAHsHoqYKpNaQWx0jlUIBLRFLBmA+bHW4n
iQQajl4rla2YMUWcBj/sNJPprrEYnUeZDDMv9pSntIRxPcR6iZWAjA5Sh9uvnoyubmzJV1AbfZgN
b+0+1HX7WTba5isd4IjOQNYFRKtqtjGi1/GhTLYhPoWBze7I1tPtFSCPd6Vppz6qiqZ6GphRADlp
fYuBmW0hpRKJBdRYTc+6Vm582JCWJ22LQs36myK3/R+lIJ3ik7v0Q+k636acajWaJrpGc9r8WGgR
WR3j8hmWGCjWw4qsjq/2Dbq4JXQmN7/NltYnH/FfvSDPvWXo/I9+zcdFJsD6FqX1uKxWsJ+W5Mtu
GBUvmwV9+5W1ro7S4ffP4a/rDUd4PJiKIpuk8358Drt8KAaJrr01bjuci+xQ4H+uWXDS55YVgVO/
f7lf72BE6iB0qFnpMxj2hweyQ4JczFzZPDbw499l4ydr9K9vh+9P3xNfKd0C++OBnXl4x93DoZVB
r9bUDhbPhWF+V4JHU7urpvGTx/6trv950XwLL6YxSXeN9/RhGfMDze5KXSxLpzr4e8qFpbztODTr
y8jxP6/7fz62cTtyByp4gNljaYUYc7/lfd1fZjWycZ9aZme5mkMY0AoP3c5fFst/NT/+VjvtP6ql
MRP/ywzw3//P5V/Pevr/3DE7/u//NYSv+fs+GZaXPxtlkmX8wxSKOj+ddL2IDGAV/lPTr1jEWetI
1ui2WhzOuL3/bJWJf9CVxxeGaFAWJtv7v1plCK5RYmvctWwfqkYs3d/qlNFYe7+Rc8DmdVWGAHjG
LRvX+Lz1vjschn2YBHFTwBw2wqldjeRZn6D6BKuWjLVNI+r0WHoF4zDVZLfAXXuGrTXdICjFFuhH
7WqowoDa2/D1em19A7L6FbRqdvZGkZ5tkAmAHy1SmQPlQKoWzkMZhVs4/5bxMYRSM8r2o9YRnobl
jsDeUn2US2xTjTkxScyBqoenngjZ54yAGIYjVuUAbSmcSE8VV7wVP7FQLl0ncfZqAE4gJyr3TRkV
MzMMrVrdbFqhSwdosuN5DNThLGNqXnmYiB0BRzcakXFJahxffMgWRNvl3S5Qi+yo8u8d+M57vxXy
UdKGgQ5L1V/ffhUWHLygZHYpEpumNMQDtEgQJsK3X3ufEBE7mYVhYepUArQKcgNzWSSRfjJJrZoi
adrj2MzXeHBngigHo/lL3yrbSo0IQ9BaRmIM/NyQi7+vp6hZtUU4vnS+v41KYrsL67tmgY2qBoJf
AqJqWtErP6akPluj1HxJmr6mph+VB4CT+nIwyLZ9d5ef/1i1/gu2zJmstqb+n/9D/9CKoxyjbmfW
QrOGGvSXG0ewaDdKnygcjgsw+6gP2QJIebvtjAZO+ZSsoTlGaEWEHe6l3JO/qkTiAjZJ251tDISR
g9O4U1RfAXIv0GbzO8gJGAKjbsCdThT3Qu4s4z7pxDP7UTRCnh7nAKsurRazSXPfOSVG/+9dUYB+
qhRx10wnEkNoF/WFeq8aFdB5z1ZgS3biPiqtbtuXOrkWZMwKOMRzbJ9S2gTssK9ThBSvPY1dE60D
3yLFGrgytLl+Gif54FmpclDMh797EdW5O0LbYvahcVKYd8B3T1+ldkqYAaQ5zoN3PL+k+shJc03b
obnGjG7VyjwHpjYcNTMc//hi/OtXqjqVS0TYUBCmzh3jm6ibwtdAIuhOELtzmhJV3tmqX67lRk4e
es2795Mc7ZWFEgXFqjjiVgj2jQBa2qdVc2vpWX9ONRBEBXlsadLJjjq/GtbMajMlZYfGP77Bgqp9
j5Jh22Vj8UIk3M7I8K2bAcEd+mgiuzRJZvbtqT4ZnQz6bsDggIuzPqGeuP7+Apofly8UlTozN4Xt
FNuQ8tYZencBYzXRqBH04p/Ll+IZ+jUDd78qPU87TolcHAWUeuS0mjgGEeA1t1G9aQ1BSL62EtaI
MFSQF3mpcn37M/PrAB3h2kDUEtGUneTS5xYX5tGslOqiiz4/KzGJtuvRCr7YWA22ojPEPUdliGjk
qBGdjiqsTxv9rtLkp1AdE1bRmZulSfa515CnmYDz5i9VBgAaQTDfLLNG0kjJaQvjlB5FzEeqRNdO
DeV9LnLNSfou4nyPZbMrjeE8DODfBNL+lWr6BZi4BKr3GIoNeL5lDzbwoZrjOPQw/CppBMNPup+C
utM2sex3R3Rl41aKmu/+vFDb80L99qvc6r7nwh+3OdFwv/+c3jrR/y59dEUWlCAWOxcUD0IG7A/b
jAK+UZMGoeyRcJT7sRqfNQzuP0x88JZUx9+iHscBzC/9lpnjQOJDY0KxwujPp188JkqBXgG8Fy0h
K39sKgnZBsAmvTv1tW/cki9Kfkidm2tdy0/hyGRqWTbBHr1XdtNY2i092HwLIQyNuPfMyZVRTFiO
N8T5DbvAJ+KgUDaGpXt40/rp9PYlsPLoQP7dhvYIfwQh4JPzJkSXn7ZeRVYtRGUYQeY+9/yLnx/+
LEQWk/Ba+zD5lrVqeDR8BuRJrU2r0sqR4zc4KXo1IKA670JngB2+xq/BMD2fcpflV73X8+AxqOr0
zBI2y8VbnKuTUB8NEo6j7FtjW8MGhSIt9Fz3SVcsuvxotb22nYQx3ScG4Ci7IwcR2ENJljw5u6kR
G6+j/Wz6ZfJVNwgVJJfOd6UKvF4oA5wgKww/Ov7QrymxFeBG0pcCqaRTVX23U/XcvkgIvhc9Ibtf
RTrdqxDdPrmZfi5suZkwIHILGbIp64aw3gZx7x76bMolGnVjg1QuT06DJ9hNatTUxIE3yles1Nai
ViVUueUQ3FbxPFMOx3ShqFJ9HQXB7iY8A7ccquZqm9pjb8fZSlWr8maMw2LVm719n+J7WVhAXZaT
bvQsJGq+0RgnoYGIOa1b6nRHey0gOy/GAE/N4egkSqwTnCcO0rd8zgwfDnZK8PVQRYd4/lC61qKz
RmfVGBs4M1qtOpNG1kwrDO/r7y+R+NCA5xLZumYTfcX2MtucP2wsaaZlXZ315d4glR1xq9VfIRMd
8jySHkWf5NuZj7mCEYSVZiCoz87Zm0kr917DHUOE+BsMGjJOKzk8G36AnlThdFcYyb0hateqAHMu
Kg3g/Eg5B67Ej+T179+B9hfvgOKCNqFiC41GyYf2BaxWVJVlke4tmY0nJbNbHrryCk0VhuVkO4hW
ymuiNzs8q81NYqOpmPrxxcIRs0qIXVpVBrdzFQ3TpZQhdSlJN33BpITToKmyi50lycG0TNjHEEMU
4rXsVC1vBJmMoYiz87+/UPNZyxTKOFHkesrqv1IrWbr5Y0cz63ultr2tPQblaoS958amp94EJkYC
PYXcp5eFduM37f3vL486v/33C6rOGYANz7IhStGw+ijeKT0f8qkmhl3W9xz7CRu9qKNKK1kQDtkZ
6GtZNFYKfsmlrkv9sW7VArtQXW0tGRVnAz7voYLCsmzzqEHM42GNkkitmvqazFw92uRJpH4TwriN
knL8AneY6jbFD5eFibkI7aRxM53EG8XjOasi7Wky23HNK6XbAV7MRbFDF73KQbF99T5L2bTm34lg
JpCCx1n8/nK8TXh+uhxIQ0zs8tzqgkvzsTMBYj9R7bEud4akRIPL1urfjDiiekm/FkwWauDQYAwD
fJK5BVVRMav8ZpqqHwKr86KX8TMz72BC27D5J1lLDVbH7DDSko5I8YhUxfiWTiNpCm3wGo2Qwhet
NN53iZZ9cuO/tRk/vBXD5GhHe5yCRhhz4f1udZPkkU9JJZfWa3vlUoRfIANOz0NWnVQQi241VPqt
Hw5AbTKCd+ISgT356hzrhz4jaskSgGhZrhZ1ah6N0dMBR2YcFX5/wRVFyPOe/f4HnRVCMLnoO/OI
zUPon3/QOizIwpMKENceXMtBXUW6fc+ci0PJWYzKJmiOLRRF2vmIhTaVqayqCRPbG/4nuemEsQvG
YVcqQIHlfE5uJh/Xx8qF62Nqbiu1cLJ5H4GFaiqHRig3wdDezO7Fom4Bqar3p0Cpv8RaeRIkwQai
OUa9dUyxhbTNAZb0guwY47mfAzRi4yYRAARLBKuZ9dRoyJrD0J1S3206zw2IBmy8Q1YqR1wuhFkQ
o6Pu4qZfFybukibHuQMKyrxXY0ITCHpA1nk34QDJq5SLzaMxFuGGoyzWKHwnqnlKusxFP+3Elb/q
4+929BxZzykGt3AFwbFV94m31Qsoy045LIdbwgyi1xGEs7GS0xtvDrcrT8k5580yggnxP+g/eous
ZU46gef67DJBfamk06A9kM6u2G5lf5WlWw+VXmvt1W4XNSlBZxvKiFhfJdqmBrJYrEzdtRhqevBe
TN9eqxYWrzmQdxMNfFgBp9JBrIdJeuzKeCsTlyzHc4wJr1DvAYFv0km+GDK8XOjpeq5eMQLcdbp6
VMbULbQE68fWj81NOLZOHxE8xZYHqCRyZbO+1Mm0E1PNQV/b5qF5p4XBglEB+JSYozGJAnW9LgjJ
xRijE2UlSeeA3HMzfSo89Zgok2tH7cVPtVUREZ9isqS3eCsIcCq6YaOrYlPF6pJADFgwEjz/UF2H
BG97U01xB78zf7LzYjlsEzItfeWF7Y2k4WAhiTNy6sXsW8bmVlcPsaCTbCNjBskNbWthhf2TP8aO
NRHpjZa/9Q7B2fP9B39SD4wgUQPH/Y+k5ahlG/gWu61vaQuJONDEapbCGVociVpOnIw8rYzKoyho
9+PI7eLvvYfaf7Twdqj6btDu9eKEPJEyQtzjziN8PZVIUFQZk43f2hEzgmFClyPsKdKx0SWoZ5/a
LORQdtupJeNXcqkkR6VBot011XM83GOBLPyX2jh3zV0HnPWhJ9yqJlcxvYBAWo/hDoEr3yywdxIO
NNzQQuz98l6bOFngjYM65QpzD/pzGdnbyVu34c7kYiYcc7xn4zn3d9qcAfnMfgGcOn/pyBrM3b5e
kzcLz8Ze6nVF3YRBHobM/LN4KWZQM5i1tluVwSqxmasQr1YR23xz3Hh6RcxWQVgSOLemPkuhcIv+
QY69GxPFvvVdqI07EOUW6+M6EhIuV45iiHuixoZIxuCm0Xf8P28RACDs44CseC4DInw30xqHQ7WD
pjkmkpTByRJ0KTjkFuc0j0HCdLRDQUUh2aMbJREL/A/n5eiSl+UuKzsXNsGSUaEzAEWeDWngVbdS
IjtmZ68knxjWKtqbEeHZypFqY1tHxY2VKWfDM2Cmt1DYu0PdiF2H/1BrtFt/yN0R29Lc9ehT9u5E
Xs6Pti+RqBThIc5QpPRExWL91ym1HSveJtIpDS6wqfyCcfgux08IkZ+IgHJL3tQEFdU/FPKCUAPB
UzEdAvulx2eejA8ifg3xBxoNzt6qcOwgcXVVWnWaNjcRjsOIPsTDr0zQ+WpMO9MpeOj2Q2Jxsavo
ITVx4NeKB81AJ9pCwcCt9mN91MbmO/oF6Y4yVlmzzCS9Tr5KmVJ5B8YlDWXgk3EDx8iPXTvt4vVU
AIr0BsLbqVd6iei5siPYT5+qr3E+JudQMfpbe+i3JVnZByACrA+d5m0VWwpXspXuEEdoVxzaBDt5
8nYIJxO+HvQzlUDTjTkFNFHs8D4xtfbEkGhLuvyckls+pVY5rGsvisl4sWNQSAALVKl7ppen0PQ8
oS0h2ZMAgSWJ6m5AuqZAafDUUCtv8WvZBBpV9ZNs4GRDfpse5TQTD4nuL97+s8LqzN1IiDRlA/9q
pkAu07CmTUVszKIzBzaYcR+JoHnss0oc0pxa04z6B3Uw0ks+lCS+iMQGW651T2TXoEHojfvBmqZj
3mvKIonl/qm3B6SEos23NEVvBlkZrnXtr8egqVZT2w1rNeSuqDv/n1/UqAM4iFv07c/zyZ6ptr7P
yH2qgdBao049hENEHjFXd1qxi/xo5OnELKX/6ztVKBZKIbhidfziyeDDLMlTyCChi1a1EXYgP/6S
4+b+44Xf/uHbl7c/+/dv336sf//ZaFgu4AvhNloO+wxCFO2slHhwX/KkycE5l+18fT5kpCnnjT4H
WL80K3XeJjNr9fZX4fz3b18CWBCy8/bLrJnPJ3mNZXhAZw1cTCViWkrQRIbqDcRQt5wD1trGyRPP
yTXghdXF4JsDEth1hkS/1Fgo5NE1yrCmxub0QVyqRzBaNThdETlGxbPvNze9UNlYEfRn5bIVQBpJ
NdHyfitnYitBf5epiZRjb5rEWCk3KT5TrwVt3rrtKFwveIkEjQiyy7okWUP3AS9KFkQw3uWluoVx
sdSzWZpUsHDa1zqfdnkduGUWuGrHggETmhBgN6/jXa7NTe7K5WJu6pJaoHbn5YrkItjIYpWS3mGQ
kgTs6Siq3KlBSFrBAdbeulMj4sVwIyU1xmPNNaU5AiJZ+TQAMwKdZNrqDDlwbHfEnSJB4vlNxn4B
MREyie4qWuymkeJKnuYWBW5eBA/x1i+Ml0Jv9mkfYt0vV0XX4OSJjkSbbPNSYl+VUL8Y50KLTsag
nZCVMt0dltS+pxFkddeQMg3MHDXbbTdVX0qOXVX1iINuJ3nTg29OX/XkvjUbl+r8YAK97ix+DqFA
e2iOeVicQ6Pd+vnNUCZuYyZvH17bWSuJha9LxUaKpENfs2tgs6vg643wRIkdxJK9TnUgjlPt6GmP
6URgDhWO4nsE5MJmg4PvdfGmsqYdz/7Jn028QfxkR1jPs2ajZLUryyBCdZfgSLBIp6AneO17LDc7
k2c2HjQXwoAbejLGdPVgVmKNSMQldCDAO0FzcRsmxc5kQdPjwhkBJpJuAu4BQ3hA3ix1hW67CRGr
qSQ7DclLWXqYZMohorGFeM7xB0K9W3OuXyFJW+WWsoA45gBVddtcwvm3kzJ1pQtpNY7WypK3dg75
BVmQ4XWumcpru1F3es7a/NQr1rk05mC1mHozdyWehQQYBCErtwo/YC/zCDU1Cv+Up4wcxBCKSrw3
R7LNpYRAMmY9xewURH7NfHV+2+1ANrz1IFNhwE117DZzTFD2MgEjzJNW2O3RjVGtWv1aseq9oQ77
HJtZRrBmag6bqj1PFuhPGMaNzfpA/a3XLYEasRMGYkkKyLrgzNcT7aJwnLV9ae113NZRRSPDrVJS
Kaeeqxdv5xw033Nl6he7lF1JjAd7KKk15Wspwj3Gz0MHRsSAECNCcrQp7qlQt9pLXHobYyqOmO4W
JQulqSv3nIy2RtrsYUuuWyt0WKedqZd3xLmsDXEpxmrXF4PTiA5p2QsoL4AMOP+MYG17JuiB4JYT
xZOcNyeQjPdpvqT9ejI8mPdaxdOe3+dkGNBs2shafvQ7fuROuGZPal4I4CJbGUnqphLyYtr1qPc2
QoOqMcEabRiGYCMMMWBXM/4Avxbgns6/SDLLVI0pbd5jA9nNE+KucEWXbe90IxQi1b8inTzozaM0
aYeox1iWrueBmTaZIHW411SdwsfagebdTd1I0QMnVdY2bPbuGI0HWk93pUYWEIkoXf5gEL7TRRMk
nuE1Maoteo59apdnPqHOTNckL6zyTN0WurdVmcHxaRL8ZJIW63huH8OiiH1XxISd8TlqanxEbLdK
J4K/FMD5cCnzjMTJeilEsaHjuxJaiwBF2ky012WSe1h/fRuwgsUKU3QOwCAnVRI3pUBKB1gvmVNZ
9TZhCYzMC6MARymlL6Xtbewp2RuSt8ULszYSnv+cz5G1eUxq9O4NgRoJxEOSSXbDovHKL8ydnstK
2+Ut9lRPbEcvYy/ZJca0ZHtxhhQx27jH0c+KWEOXksla9xZS8qRyg6QZZlgTzj8Ie3Pc5b16ysZT
MOnf+/5Wy6Izp9WFVmfXMdDJLN4OBpkL07nUsKaO8raCyzqR7mnKX+XK2Iz1sLUZYUEscWggOHqj
u8QjOrJFXI/VsTZdDdM/xVm7S4t+y5x5pRvtVQfiM4pDRLp1sAkFkweNycHaY2TiVaCGtHWldZvC
810/5QZmQGJpxUvlkegmHD71ZQISNY+V9dCTzES8XycFS0NO3SwzHTUHn+E1x9IGOyFj9mzL5GgP
waGR5Z3Q1MNAlp7G8IP292PXBfcxTIkAGR1wqGID0kZENyOFh0a/wYikTZlGd9SDF63UriiMTkbS
LnL7aqqYWeUE6zPZEzurZz9ci+YFzqdjFAejd2xpyU88xCerure/ev0l4hiq6G4V3XlinyeuJddH
OTTWMcwNOczvJTO91graZRMxXTLtWZC3oWzttCZ9giT6rTP9Zw2LYS1Hu6AK1kmSH+b9byjb3dxr
SPIRekuzMQ1+mEA7Krp5zdoeGN4tdvW9hHOXjEfIwLB+lh1Y1zDRN/WtJtVIUkkKkUZXm2Cd9AQO
Vch7yn7bBiZ5dsGdUT8r0bSSunErmnwry9BfCQUJYZdOZuN4erfTi2abpg5WwqVO7NbohacmyB5G
0d3QW19DNl+VwnIrD2dxevHrbpMOz7lqH5Qp3xCLuNGFv1HkZB2YhhMnyaak2DTVhwSNDHu7Hq8s
sc+SuXQBkYm/+H7SjNPQR/tCD4+kFBFar7uEfW0Q6B4jxbqJeelqGm4UDjlhGoLQ2VBMrjoyR+SE
DglBULRpbsLMvzLD3lZBdy2k4Vw0AY4+Mliu8Jc1WEPEsePsUWeai0eAk7/LSM/RxpA7z3aLMj0a
JHn0sXQnSd4xkJQNaOuN5WcbiLwABLw7SbEehK2emfFcm8E4hWV8o6nQ0wBedWHm4G6+pKl9JKhi
M6m4GwsDqoW/saLITSTlXMzn5UpeezpAZgGt3RxvfCW7H73pEkfTQQUjLjVntHd3iCgOiU4Nl6hb
recUVPKA0aiygGnYxrY3/WsLPCq0ckju0Neqg9UZO4zScHmUjeyV93baPFjeK9Eg+HLpBviksBur
bujdVB72Ce7S2hz2JXdBD9RA6/Sl0sXs++OjOnmbOJkTq7LnItIfwXtdUtm7r5X8WoMlGuaVMpSP
KWfGMZefWSkfbKo6vfRWKaBog0ECSa3PxuSdfb/dKk2+4agvYIbFZX6RG2VvBT+SrP8SMoaeivZc
ZwSQguAxguKoiMgpyo3cE3/rtxsfd33L+LMEfQXxhIVA2ymleUUnw3epHhCT34AdchAzkEe3bTRj
05dEHkX+xUohOozJTSXZuzpULpBzlt6gOxG5IIzriFXMrn4WvGSBuTMo9edbXI78l8TotjguHaU3
ry1g9UHdAj7eGdOwN+x+D8r4bJnGvuZQOAz3Mltjm5XrjO9Al5CQX39XlPQihAe6e4nWbaXweNml
slZNbx2K6tBGYsu8K2kfCjyaiO+vvV5DbwGXhrmjDw9sAVTp5GbSTSWfRVJXtvlcWeq6GYsDM+xd
R+pcOyZ05wkuwVvQJcFjV4dPGsE5hHW6Uo8ZWhtPhXmHt3RvtuGRjIdtjayfEc+x080DtOsdcfMb
b3RHGfMZktLWklcEFnaqQeiwAflwcM1X4k7XgAecxjSWXRQ5VTydWl8+RzzGUJS40RGYqEc/YNxK
jk6RF25i1FvmVbetjKUtI8nK8o6xJJw5x903HnPD3BXBQCgxR/xH0ir33lC6MhW8sJJdIk87SRQ3
lT1cWg6ynPGWUUS/zoj29jjcqBardgRym6J1ovsRTnumcQ8Sz1vf9iup9HmuKAElQZ3TbI0mYaqg
7OJDRlaQCTubHk6WLFW2UIyrSu85Y1Py1ARbzr6SqZxNqBRl2LKttEelzk5pzC1cE8SNmiZX1W9d
1uwZ3Vxj2hRA/cgBF8RZyefalk94fe+TRGGd7r/jt2KBtREyJXDzHX14SGQNuPZ0YmJ2RKNKH84r
MMSWG6CBTp/mF9hj94hGr4wEzzjfAcDH1zm2olM3aXIzDHCFG8ApUc/BnW5zqmy6sZk7mQct6524
0BZmSq1daztDH/ZdOl0VG06iQIbhB6QlD8DnvwxhcIB3+TymIywE8Wo2YmNoxLd13iHOtI3atTtC
9zZd2O578BWR8iiBCLFSFjHeQKEy92hRkEQ1K1Wz3xZ2sTc1vODEetHBXZlSCSsbbkWSHSJgdHCp
1v3wpNv6ZbCyZ4KwcdT5Z8nzHXqro4u2wKHdNQzUW4NT/MBQsSpg3tB0wzfklBQTJcteOFIDaZHb
CIOzW3uDp3OFUGblldKm7oI1gZJS+qPWyhWhRaeEyg1O2too43XIOYhWh2S6WPXdwavXRJxsTMuD
NGK5NUWwIhFTeym1/EsZ+FtLghkm24i75FUePvAM/h+6zmPJUaVr11dEBIlnKl/yKt89Ibq7uvEk
LnFX/z/Q+9s7zuBMCIFUUglJyVrves2JBepuqOYQS/GMpd7eTb2rPhY0j1d4cuCR2k4E9tYtBIFo
w8EYwJAKLkUOJcbUnTGrPtjix1AFNzfNL0HbnNOeYmWE51zQ1NcAKGg/drk2OLORDf+ZbeG4d9M6
dCwLJPIfGuLbCrxiObigI8s9y+6yWaCb/3ZVU2YbkWEA4+Lq9y9Is/xR9S/ws+ym/iYog+7g6qDG
vREBBTS4pSOxyQWFJpMA2cQFsAKbEub3SivIOUu06p9jy60iZ0D+94FxaoFDxqEHpI5h9Dodp+JY
hVi6r5SYU7q84UgRXh3bOKqOlQJP0puaS7Nw+aJCxjmKof5nQzZ5xlR22QczmAur/90fMKKHFTUc
lkOWH5dH5ZY8+r+HLAeXP/7nef57iqkZcD9pyGJYzsEC/iynKe9H/HBI9F4vd0i3/TALIil1zRTH
ZZNIwtksrpBrV+SAT0mQM18V+d9bGRRJTt2I/cOcwjiftHY+VcstnPwLDJBIgcwCSs0ZYVs+suWl
xqLDoc0zvjIrSJicZ9g01biHbQAZOLfLExTGfEb/Ptf81J6d/Apc8PkorPjIqnINw9DHv5RXnGw7
//uyy63lWEVUEfjSxCgM67pmforlyf577HIsgTyB7fx893JP0hD/7uvpS5Ny+hHlMHe05nPd1hi0
aSN8x4445ykZMahq9uVY7dRY7lxwo8Bo932LBQusy/5PS59EgMnWR7KjKZv+QOytptrmdk5GN945
vdrq7bBOh/G1Gv2fWnkJxFZ03iq81Qn2kE68ybs/ML3upkHyLtE9Ekxcn3GFdLyOf9qACeA0PWGC
f8oTtQvxJ7RdEKD0KMJs43bE/Jb2iRHYEzkzD1HLG9PZPSabDELjRvDBFHc5GadSj062LC4Zwa1R
W+w1c00icNdQVI/OU6T8XaHJQ6jCI/ZW22S+BKXpVZ76MjxkGt9KFG+l1DfKNU5BMlxTt3oFTvlD
BghZMadugEygavkCheCoiPluVbmLTftQ77Mk3rRdsk5j8ho7hb8CyHws9wziT3U9nSXFg54nB6Px
j5b2Leichzm7F3Vf82mYAgc5RrrhGwmbAYyOhLSgNTap7u1gN+57T1EY/270eh8lJ/C1AxYvO7OK
tkqdbeIHQh2/M0wjAzsj34VME4qTsclpu8JDSahzSemRwmItqxTHTuxRqu2XIIw4negB5HRWZrqJ
Jm9DLOimG719hY2mEsneavGrp2LGH3pFlOquBMrE1nsf9tHGw16M7gqT/52khIl4iU6zn0bPuSUm
s/ny2XSHVz2fDlYav7ZWB1SfbcaJ3jYSj6SKz3Pn2GYmJ4lTjoFN2hTxytDb5zBSKIII+hnmApLR
ycRIyyJkuOsPlqxXLWF6TSH2KVBaiXooarFEowJKGbTqlbae3II0cmudgVCmBSlxvL1OVuT5MHsK
nIOjfTQ60R4miBkORGn0Krxn8tb3XeFvehNB+dBt8kvyBIqMxspYZZ6xHhGKasUh1p6t3lrRM2zi
/Cu2P53sj9mitfUo3Id6E7ibJsXUsiU+Ryf2loQDLVNEEhOCjjOXKDuK9Wqr9/k2JjGxcvoNHKKN
Wz0kMuWQ/MV5fOpMIX1zsh5w55kwoqnGgEQ6ba2rFEvC8mQY5pM7ONsqp0NM1aawnW0fXJkSRi5I
Ztrei6D6Fhe4YPNiSdBtY9/dovv7MUmGHzMl1ZtzCjEfDFLiaVI8Cv1NCKSnph8VcJPL7AsbvhSj
P7OdE1DJXk5ewRA0lKCpz+TSYQAd+iuttwARsjl7FBfgYaUs5uKkXdTYLHXWtBIK/1SsMvVuPLqR
+5PmDSqatq/C8t2N3a3ywqPdMSUoDfidRPa2JGuwWAt4gBo2n3CNQY/bdeXiKxzam3SffI24EmMm
b4TeNgumbRkphpQXjzxXcnDx9azB5GD/2NAA5DkO001PnKMK+31BGvHkBHfmcVuToBtefDv0vAmU
wLF+8LRwH/nglBAzyX1dtXRIqvuFGgrNcLiNQEDNsj7idkEolr5OvXztts3eZ8zidvZmVABXwbSB
T0zuo5tUO782DsMYrfOq3tg93zZoEikGgBoTiqbHi4UsBnA5As0qEILfuvqZC7XChIP5eotDzFNu
HUPMLcWYMADRNxlIaBuWhzhBeJ2qwxS3T3VJHeJiBRj8GWtrlQsd5MxexQWfaTaGEB6m2zTmB5m2
68BKty4T5UFEZz8dtw1YsWVTRrEeo+fNs+yPCspn1KyYQ7WHiH4C2emxwyjVM09GBgEFGDPKs2NZ
+NfQ/SRpDSGXxq+qPATBu52XDPDdXclQL4KRm3HJsDvyW3tmnpq18+CsSBcnPlfbaCyVjW8hFDBW
vjY7R5IPRPNSYd1Oh30MR7n3yl95j1zA9FcKJ1zh1is4pqrajj3ASX7CEug10gk0MXC5q7wdPsBb
NYRH0bTUurcgsR84LNzLqnxpHIyfVdWc+spcjR7DYrw38306+fswqLYpYq44fpdYDGl+uy0TsG8W
z8BPD0JVaywcd2F1t4Z6XebNukNEq43jWvjZ2vD7LSANa65ce/zvzkSRkuOpY3un0enWNZ2lABB0
VbPHT5IUXZPvgIclHJ7RjHx6PMBHiZGFe1P0oaS8rc04eVSs9ERpAxvom87wrmSlbEkRBQJF8I/v
LjI4oD53TQ7R2pkg3TegMQa+rJl4aLG9x6zvaWiDP1HzFI0vZtlN68adB1A2RrLmu22SjNOFT8iu
j3E2bD2UILlxCU0Ct1hBcCP/LFX8NrTF3bTkZyij72ZbH4lEeipS75Px7FrmrIg63cfcETtpCFpn
IpsQSB5XsWVcZcQsjUu609qnDrJTKe7ToD2JQl3i/MXwu0sSjy+R330zYvtrqumCpP1Wo2taTM6n
yT5Hhv7caA5ClXwdW8O6prszH6nIrijaKWwodbqBDk9bE2SzL6W4hH78Egj7VgfhN6lpr3jZwJJS
r02RnFXsHoxY7Qh9BZjeEfG1cVsFQIWtOmvoCAEB5uUL0bDkYfVDfKrI0QYA2spCbsw43QXVsKXl
3AQA5rLmcplEey84lx6Xbrxiayyy8D47jYl+nE+DMT5FOnhFz918+LGRMHaGL14/vMl86ogBUFQI
YQTloTxHIxeLLrkQ+3FhOZx/9ructONuvIODrU1GKuEwHjTl3mwGkRjSwM7SnlKMbyoJaOJcwDrf
asM4F757Kkpx7Pt4pXDZS6LgVOuMw8qEVPBgX03fh8A/jhJnPEM9eR7gImmzielta+DwHuA7JWRK
NedE+96b+mpAnJG10SYgpJuR9loRVVVYv5AjrDpMnsLyl8LUSd5d8Z5ToRcZFLWtbsFEqj8d8Sqm
ew4vUa3g3ZBjmAGwJJjZP2T3Z7Lu1UGL7kr9zum/6DVXFj6XrXo1+31jHHyD7z3O3u+mBqXpaXwX
wYoLZv1qxOvMftJ/E/98k5+4cZJt1UB51tf+T+uH/8GakhNht8KT9Wqvcf9fDa9wAigyKj42Bu0v
qPcJi2i9nWL2sYrUuv/TdSu82HxM2nFEwI+x5nrXt/fU7SYGbal1mjx8lKWmyg2kePGq0v4lxjc4
1PSCNUa2z0DF1dEecqioDp5YcWg4THKg2/FCWC6MBGjHo6tQqyCnEVVEBm6UqfWirsniZDzUBf+U
lennUCn3q5EYR5PwddXcrvpVRYrKKzDdfjsOdbGyhNSOg+N1/BjabY/D9Knqw0vu92g2wS9x8dZs
itQidndJSmmb1mnBUMLDmy7tZgHvLJwqBgbq1jjcbRfP067Iqn0SpgWrnpa8+5NxznQwt34iKszr
2njls6a9peM4bVmgxRnPRnpNHZfmZJZ+Rf9utNE5GLmgZwlISosdH8MVe3Iptkp5WY6lRd4cAjXV
e+FM1VmLUOiQbDB+N9LyqZnwb88G8SplnT4WXg0hIq/LoVSUm5HQOn5GDKp1B/fvmhjd6xz3zZVQ
Oxlgl9dlY0UpJiA2VCFxdspQkr5bj9c6CacrWtjxOrkBKEplfV8OMRWmj83jK4acJuakALjzB7V8
WvST9K4pP/4Qy/tq1iHp1KYbdHThYWi14YV8R6iZzNNij5nL8pfLpkx+xMIwH0GKI6MadX8nSIg4
B27WnJdbtlafnSG7Vk4qMGvlmSGhgDIIVW8dvfytJbr9otqKaaCMyDSlbrxYMWX2rB/SbNxFog5h
k8GH2ykZHC08Ek89IoSdhlXRo9S1YF32jNldE1uJBF+cTYesm9gTzPHrld7GTHGnfPqRRj8sZ9S+
Vfo07fTCtw5J2QdvsB1OeILgO5GXz7pZB5faMutVZgzmR54zIO/j37BZVmGaZvFq4pbs6wuIvGOB
VPkPfRD2gfaheaHJIkcsmfJfvRc8Y1dPEecJbdNY3VGrc/OcdGD2FcKYe2rOjty4yu2aedcnRAKT
WOseuMk6stvmiuusXFEVEoNuWeNnNEcIGn3Vn10VJR9a9t2vU+NSkCYCLybD4lNl/TrsSS8JpZuc
0DQJoZwvVdkGE98A6ufUz1EwtUUypyC4oXWwCCG5OtS1u9425crQuvIk3CS5yoCIhqEZ4m3b67Bn
4uEOMd/8Y5LSaTGG+SJVBYxb47cVJ9pR6LLMNy4Jq/vQ1v7MRq2hXZlf+MNeiGhjiqsAtfKD20bR
xSvq6DJVKPHzjIE/yqN8k6j0hjzb3sdt3J9sp3I3WVPHP8vyNtHrMeQ30u3yNamcnT8k2YulOn7l
A3Yq6VhEFwCG8JLqhr2Ln8H85daHuE1ao7LOaVSnW1lF3x2rVk+mW6f9yu97yGiAaKnMeHnPJxXO
F8ndIZ+hDTrzre+z8WWeeDdmrvaDVTLQBY5yLGn9iYSxB0pyfzhtFayKMTc3E9jBZvlmh4ck8aBX
N4b5Bkbe5/1zaMptPmXGiwQnHuLAfq9R+F1DHx8vfLnt9wjvuaeh65hEW5XYT8L0uFgXjLktXL9z
JTrc0QP7ZuAsg8Nv/9oyAVqJsSjXVTJ1r1SYdzhG9tUfte4Vn0UiNKQbAgik3QbTlOAUPqcsIFjv
JsXFDaP+xyAMVIm5qt7MgilaXQxcgLKOq6JlcY0J+QY3+kGfVPKFA3+ybpTe350GgpldynQdGEUC
uSANXy0d7jDelM4XObc0Nm30s665TOVNEVAakhagB30MkCuyoxYW8aUYKn87NXrzMuW8CwOCRuva
iFbJJL4h47AvyPUQxajmJsO0vak8IIs9k9OT5RTDFicFAdZa99G6li5smVn7q8YRAgYMY2UVzE4y
Lb87IvSY3I36KplFEcuGBMty1TjtuB49iGFm3YGd8DkRQClfyKqhD3e9VTJmLgPDLKRmht3sVXl0
QYWGcjNIykcI0yUk5uKcLK/sGp21kbohv+cEQLhGb6PCqZhX9B7fR3MML30/QNKdRqS6fiOvTRvh
t4+B7muLnj4ofBSa8waXlWKlQUrf5Xha4+GKxnNM2uTRT8aHHHoiiBPcbLp5FqorhnfxgC7QaKgo
Fj0HSuR0U7e01azmnzhiWx9kqsgN9uXihg1vf/Cy3d8VwGhx56wnwj+iLpInwB64Cwpj02kaNkYN
hLkIrzIRTjQd+ezgJC/LoWVDGOchy3X97NpBeiws9Qsrd6ptBrRUmvGxKFgHQU5OJjx+TDYIMDqN
Gk1gYCqF8W6GIYY7DXLDhIWqxBhIG9Di6hg5QXaqJ3yW+Uq1H1kcwlLKk69EkcGjnB9/hdq5oYXr
2nKiF9w1h4tp23fHVOTXzBsW8nCNyFE7tNANDxFJWGtiRu5YN8I5TTwGAo7dPANW7fMxta5mFsEk
TESyk8YosYiC2kEVOFlbJ+5oc4LR8Q++lZwRwbPA+U7P0GyRYoqRc1V5xXhdNqI3gYFsdGcl4YfL
oUEJBFU9dTgV39bNxvq7bZXTpmuc/JJBAT3zunOOs+0zhA3EAR6plnTfRV2qPXOcat+HcvwOS6iC
PKosHV9kFI+klgQjep663Scwaux6yC460/1L2BfZZdldbjE90WBaGof/DimkJhtEPuRFIR09D5bS
z6q1/tloppSrIXILTHXJll65zcx/HUQ1Hps02dSuR2bmvBFa4+1tzXssh7BV/Of4cuufY8be89P8
iLEq18kiIwiFbiI37eoCQ6mB+G53FaNp9luN6EwnCyCG1dWmrermRmz0PxsyPiOahRoE6X+Hlke4
83HJ45fjZl00T70MIeUHRfdCbM0qje3+sexhuAtFR7rdrldZ/Ow5P/PcqG4eHeRoShhM84arn7X2
a038PZbOjwh4BAkr9gZdljxkJSVHaWAUnfaZ+y02AHRgLxR3pyucW+Vn5Sqe7whVJ8hAyn87tWbh
uq5X526s4eQNUXYL3foMMcc91AZwF57/4rlJhf7czwW1V7bdcZqPmZEkZyqvwpTRZAh8BjGONmkC
/3TsKjubKWYyhTDvViO8J+iSaJY7aObhYGyxvQ4erUntqLykeyJPWc1W2MEj8rLyXPrjZalgU1GJ
2diLH7E+fqFVVz4Kg9DQSI8rh0tiJO8oCaxdZQVb6nswEWjvm36wvGZtWe/dMDSv/dSGzKVagTY1
Tbc+2MjJjWvtbusdFv+BpX7GCYb8od6++ZOVH3DVS+364HSZcatHtwD4ri0cx71Pl2vQ0WswCrZa
XH1GRS8KI8l88zES/98uBm1yyK8uXudtLrvronPzhb+1RWj+FczqeMQmAjR7mgKkVGRrGBmzupWX
kv2CHFOtk0mxxNNIw6b2UujwBgFiwgY6odh5D62efkk3on0HD48KNg+eRr4XM1+nubiZIXdAZg1I
JgVDZhbTG+EpBiq+VU+Q8a/WJ1IdbO1PbJs3HG6Gb/Cnp7UvJ4rUXjFlVkl3zEqFk6CF1U+jkuc0
d+SHNIEhvawITvG8mzbBvghj6MPBRLTp1BpvxnQvyn56XSTb7ESW8W66WfDIcuLhGH7JQwV/5z0e
k0s2I0GBVO4xxijsGepjsxpMOnJG13AfvBdG0G5hjn+fzA/uYym8PZ1dtYsGTObwhC6vGtZvhz52
AuQdOQNnXU8PmA2U1wx2+rbx/fh5KgBOIzWBT0tfu3hl+aJ1nnE3Nbt/K+t0tby3VHqX1iBgWCnq
2Xooyo+2KrT91KfVVnMa3i7xQ6oydukI7OrqOoW7U6TGTUwXOFjxmtT0eucSTn2tWq+4LrfCcGKE
40NxTNoOgwZDwf406uKQcL07+K0/nODTGXAGVXWqSux+qhBKsu6nWGzMx2q/LEs8+BEc1QnpSyGx
Lv9uPCQFf3dFpVDa5DkU1vneUtUxzlOhtetz0ct9mQhzq+doZIo+wOcBY8KdF3n9abkEhFLrj1VT
n+V8odCrtjRW2ihu/RDmBzsg66YSPXMfCfLZWGhs3fmYKEnKY7qdvrrByyKrb4tarAdP9NeAFJxT
qh1HKrGDYWNIpeyU1BZ3YubcRD89a6tVerABk5V7URfmW2l0+Vb2PHL56mSMgdeRBrXawfUK4inQ
iez+2TheFpzsOt9aTA20loAgOH4NoS+wGkIst2StgOvt1i/A5QHW3n3Zaslraej5kz1ZBeqnOLl2
pr0rUM88JpE0j0q34mv7/xya/PrJnSOnO0eSpdUHD6KAgofpTuHBGsJsvRxbNpz4V2Oi9tIKK9vG
c/OUzhs3qronPYVtohWjSagC8dGVr1+yAqOteIQHWHvXnkHsheZg+Ht4TOGMKwXXMAHfIU0rqLeh
TjYGMmSu9XJC+KpiG01lX/SHSW+7LYKS6oXJ3bPnMVgSHtCOnNfHGvPQVV9a0WVo3N9ZVGUfTKHy
TSrj/K6Zs/zCDWLAwfj3BE/lQPJI/MBcBFWViOWPEnf8FAHSQHBY0/v5K3EPdLBcZiGomcXDmJmO
orfI4ysOf90bSreB8q2ZONXkmX+CuieZdKUmBl140q+jmSurz4JVmsP6FFj8+hS1jNsYzlfDpBIn
gOLn1JLRgogUNHuqjkxv4k+3AxotqumV9biHRKb/IQky+eTvkBZroW0dnCxKNkNkPvMMzgFzVJsr
kgPVMGiK3xF8wWrVs76eHMd8dC3EiGWP4iffT5nzY3HTyeGu3E1UNfu4seJ1NLs3LMcqF91cUcfP
Ivym12H+HEWqe0lU1G/0YfJ2y+7kFx40oehBN4BjtvFRVuG4Z4DdQeg3w29pZj2It1HPTuRVt8Q2
i1Xmeu0JvUXDlAQjDysBxl9O5LIZSdDc+BaZcWkDAL20gAGGKojQNI8pSEtSw99S2TeBmoxhcD9s
klnDISoP49JFgyBhrxNJtAVpMN2XWwnesfchIlFMVuFn5Ejn4NJdHWWFvEhGmXXx6vg3dPLXJuvG
71VK1M/UCn5ycyYIxFVt48miu7q4g2OOiSSciwBGoWWl1VtZPjut0O9NnNCd6s152RtsAddNhS7x
gb3YYo+Cf4jZFXcD0TjqGfTf1aTqgzcSaAKXigu5HYRnI23rs+0RVEOiwN22Iu8+1O7eGsvmshxa
NviQwBUvsSEKgsI+19X0BrqMBCka03M0yegYdr13GJKqv7hene8iXe8ByVOu1GmevKvCn6GJYBNS
0t5q2TQPK2dQUOTCR9A8Bps6bKKrtHJSG/TSfmS+GW4aEo7eTAtEVfi98b0AGkpGvM16o1snA2ZE
YiyjZzuBG17m6Z+wm7krsv/ed4ZYGU6h3hzCIDdB03Fh8+wemYJxCGl/j4kqi/3Qdha1Mu7qEnHg
31vTfCya7w0H27r8fx8n5brRJnFAbmJ+iHp6BnErHmPNsC0skfqTExPT4JcTyvMp3oSlmF5krv65
Ff17bLn3v8dJp7GP0kG5uTxkmp/g762xS56tbkQOGP1p3I6Lt27oWJTXoOxlLdPn3gxYKuKq3anC
+hFXln1aDGGYGthnxocvvSgZh8NZIjeRQlui9TksS05pQihVgUeGPF67L2jCJlnXF98GAsWbyHxb
dt15t52NC6A7ULKm8bDpAnQTER3Mp6Z4l0kNSa7nivkZ2i+18kjPmIV6GkVEuhk64p20IdTVJhAV
9LbFymrZDKDZNdCejLXsWEzxnwVLRCJcuWkD1xFcEqviWQZkZ1uMBHZ/Ib3MYAZoFu2lxuLpOw40
5Pfw777kQzNtIy83SZhRCiMYfNH93FPXjGTzra16/bWslL7SpRf8qKHmBkH0wshGvrUCXW0Z28FL
LWrqTsmwVHmpfcJnEXoW6+JLNEQGOtC2ezdG5z27abkdfiO8SR4nvMA2y25f8a67uhXXAR3mC57W
F/DriJjQOD20YzLtOtGN+zKtq2/CIPKoFuNbPzrFufZB5cPcL7/ldeSvEkdNDIR8san0CJFrZjvn
wR2m3SQIPrTazjlPgKXdyiIb+kiQ8c5scfmx502FY9EKR2EkAmXjXrJSUzuVGWW0s7KyuZGaxVTQ
lk+VcljYWKmho5e6pOpHsfEX0CSAYBUagMomlvVHawalyRRL+H81ruszYm2PId2qnzIDj7Jx35N/
yZh4QfYsbLMGkylfbPusuPPBfjKDbdeMMKvXRtsYG9kToYfXS3XibfjeerlZSyvaG41mVCjfjRgd
AwgyHVFzhrPzVvRK3y+Hls1/yLJhRoqsUuJ8S+rtahWbqX5Kehc5eNDqp+7L9BN1AjzqqtVyZHnA
soFZjNnmlDImnMjuMhmwMWA0iQ1jxcNlLcvJYHLyWSqdzzcxRDXPy34f0lfksLknT9kHX/evLVU/
v9I+My6sct4KkN7ehqkZz6IPC4Met35Jm/cgCkiDDRNR3Nn7C2LZUbXskcnUPEYvb3e9jIm7HDuA
Fyzu/iLx2APku5qIvV0zt0UqAoVf7q11D4Ow+d6/u8RXIKcOu70/+zSht1q7blve8vnZl0ONVq6t
LClvy97ivjE/KjHIre/r6UHgT3KNBFOxPlTRtzSosg2jV4uOwVef+bDB06S5D6nxMwsNG3awTmiv
q+mMxtv0idq32IzGqL9bVYcize8Fv6D5XoDvlYugAEFof0wKLf4k9omejFAdfMPkDSNikPPluMMf
wegDuA63f08SqcHZdtlf/mFvFC7UfnCESkfOn4Ta/x647Dd6vMVrTKN01Z3zsrHD4J9b/x2rzYiI
31HsJkhv0Aos+D21ReFIaG/QfK9UvhPhuB4wEwePafi5jEAMkvmV7hoRamrAT5+8NwGeXMxJS0K9
++m092JRbjXlT6tiehpqyu8QJ2XV9lA0GpplEifd1MAkCvx312jYp09MP1u8X4L6hE34jvDzPaSk
ZjvV4q40Fa+sGhmUPzTe2vGqqyrNR1Z6BGtFxdlUuGsXSfWBESDUs+AwA+pQbGjx4Dj5mnnj0o/i
lOqdRVhk5Q+kVc1ZNwyGSpXxphLc77RSMUSUACXQd/0gYHgdPfAZJqBT75hQIaHRIeFKP4e5mf5A
KfPMIHlnBJNkCFmiBkxm/APm+xyd6Pfn3EAXmXvFs+1DdQlj+2LDKeTjYj4Ty5Z+KyEV0wGHiUDp
c+9Nx76LX5v3EuXDOUpALYLeJ3YefnDMUrMituxbIOunuBVv81qy1wN/k7fywxnwcurS4mHz9bNN
a52nP5sivA+h+jl/pIlpUkVKxOE6rCImgOHqs3X4PfcOWMY4udek19B+KOM8ej5DVgSwKZI9Pwne
p068ZoV/Y8aGbCQdKBCd6KdRdZ+sZ8VKaMMDbbTc5yYpfsyvK8v4bUbOlyY/ZTiOuGcrNIrVcx0k
6K2aNfDeVy/JutBwtCf3mhRbFBFe2+54pZ0TAqdo6VNDyCwk+nCXgjytakrtlWEb2M4z4iZTlNk1
bhgaSramdo59lqxnyXPAPDyrZ+/1HsIzMae5kz3LyXwJCucKZpasHbCrqkL41Q7xa1UbH7E/hFth
jcfOhUaNDTvxgblzNwptVYVZvjPxdEx6tYt7/eYlw833zVsmG1hVfUWQaXYaURdA1kFr4b0zgfPG
9kfT+b9Ly7Yh4qA0R/UlXN0lgZbxKeIFFZo/PQ0tJJlxlTlqqJPxx1Wi9FZGUI8Uge2hGuQNyOiH
HcGqhF3JZU6QhzpkX6GB3VHVhnfwMQXrptpGSfdZ2t6H4WsgbHZ2YpRMSriXPImyPWqsrNskH+Ex
0bINMx+tJBmjVCrclGABsoRD7ZX7sHLCjRtyoZx0cZL6rSKiYGsRK+0POT4ig4+8Jc73EUT7VWfL
B/XGOQ7A+eq2RayQkpvd1PYFTWTIyFlB49pQirYzd6UzgDTLeyuyV9+OxXZscJcAYlvb0iKCYOpx
MnJQdzopqh7Bp1YY8KocXP9svuuygs43hL9LexdAm95w9ShByHJWNmYieHod+S2XLB40LU31rHtx
tStTSX3vo9b1yQvLEW3DjEH2niVYHxCljPvGmX+N5WeeAKYQMklegKJfR0e06o+kdn9lcROTkOhf
xMAzF0BqxfTlw2GDYYEiOcINoQFQ3ym4wiun3popLeWIktFAwjyIw2gjNhsqXaxHqO5VfgvIYl9L
t/nQIoJ4GbjONg89fMaik8V6EtpvzdE+C0goksgjz6mPI2CZqo9qcE7SLp6wS8k2sg2ZXhIwTNC8
9c1OWQ3JRP4ZeoGJMFG3V2gMqq2IaM1dy4SNqGu8uYkLrh/uY7Arql+AySnt9maiQcRwWhbVsXmp
svaD4uk3wsNnNwq+qHz3niSv00MYbw0GaTwlmRbOT/RRz2mbvGmoueruD/AlPZZmC6gmCEuSaGNK
qDaGBmMpDJH+pgkzZdKXGXc031Wt0l1f8qHolbGqY8EbjCZUiulPK29+jD4OIYiqbaVBVBLld8S4
fBe6DLaIJZ5wRd3L+st2c7Eu8vgRWNGuZfV1HRidaeSNO8OpNqbVtmdGVz+Ui0+mF52Kasx2hINA
8Cpeuyn9CkkLXtFwfJipSY6wb/7GGMJeY0mvhhG1pF8fwmkSly4fXghHRUiMK0xvHggFIFckcMxt
4iZ4BGEtoLtEWiZIT/G709ZZMBSrOIhOfgoNEP8K08GvsbB/a8P4AZMdvFTwCA9zu6qJvNXUBbe8
UE+TolgNGad38Dm0ftoGAE/kbWZXX3rflImrCsO+GyXn0XSJ/rVxbFgB/L2KgOeUvsCtNQvWOtYE
XmJ8CQEpK0LsbsxweZUMb4GEtdSHzMeLBBVHCMMTO6/WN0wCeQXcia6m1p3cX7YzQKqp2//j6jyW
GweWLPpFiIApmNqC3oiivNkg1FI3vHcFfP0csGdev5gNg6JIiQYsVGbee+6LJqON13Sen4nuNHn9
c++s2pRJorKql7qYQqxRyc5wu4lcOan7FphlKOD2hiQeyDBL6q7cu73547XodT0WICzK5A7Ba/I5
f79qXnffGN6fMA+E3xc5ZCfbGiC2WAYm0eE6ZOOfkUa5J1g2oyx/Z6vxytHTb02reZjQ+xmzruNR
73+bdDFXlTHitkurlUec7yrPUPIxbToiqL8b4+BSoL3MGpSmRnnUnAHO2xIQm42/zUwjVYq8GK3S
thH7jazAfBVYgKDYD9yTJx4rIEV1XVCUtZ+Cqbyf9sYr5EHyOfli+Krrf+ntzFA1mM7NmNyHPYZh
16sapHtQQbc9mbc+Wq3mYhQzvtaCpn/mPLpa1F+KPig2Ex1YH6wbXmQssxCgCMMkFCZF8eggFGpQ
6yD7ACESAiUmz+RiOhjVk1TNtO365wFBxAGx1jgLnoMs7qo2xwne0CaIYsRl9izfODxhjFp70zSX
wEJaS0msv6V9nKyRYzKGrUbqBn3CnxfNyKvBRHRm5BeFFxEPEyiU8y0BoKmzHm0zurhZ/R0tTNhC
k2jf2vmS3AixywXDnHmHIKPzk7RpL9CUPPa8F10V32OrmueQaEWR6AmQm33X0bRIcu0b0FUelj3N
txmiUMnJPK4talxdUkZ1UULlkG4NwssKmVRXszMaPA0l0hqIAm1ZrBnIx8yQefOGGEks+C0n6r+k
EkxqSOutvU3cjePFrDlCLWdiwa3kCdERGAwW1TRjH9jK5NgG1jV3WY+9KtunCL1jK9+2lZ3tHJs0
6xj1MarC7rFB3YIBq0y3WH8DX5XZr4yV27TBJxXOuLeFq+8In//VRvVvb8IAYlIV+5U0FkYS7s80
Mmm8R2SRQn/lcAaq1UbudAo5OUfd+EU5h/E7gBDXtfYLKQnOpjIzBLL018dQe64Tj7B1r2YP0P8Q
DU4CsX7XZBHQNbv9UK320yAaD0lMWAkPopibxPfDIZYaZ2/lUdeQcYQxQb0lsccJQJrT2hria9da
f6CpZe7wkcqlK9jOW5nGJjrBhrP8iFx5iB367SwQAhKOK819QWUTTLmzbT026pm+zav4Kay1nRdC
oiiVaiCgEUiv4x0chmI+TojBURUBYix1sTJqpiAzAcwzxzrAOl4xyvaVHGZmiLP3DdrL28xaV0Kj
Q0Rb6YG3aVX0qcXjor5eq4AwIG0cLjnhu1NVtRtNQ4DAZqMSprOtKv42FOwvj8cNs9KPmVteVYVr
uagf5tL80dmhdbP7ZVfGD9GG9xVeJCzR20qxC7YnyupGOyOZWzrGIaKMQpDfExwZ5Owj2hfrMskR
94TFsMmjwdvLwHt1x1lbsV27Wh1b09mpfqKJBrcpG9gk9Dmiref1R9mDTTLy4MvOtdkftT9TPAcb
ve3uIZ+Xi3GBHWmQlKt6cIcXgQ11TKa3grYJIGUYx339VUXRsA6GOxHZxZbQaQvtx87QECbbimZ4
GqLW0Tm4LZPJgUmj3xc1PTqzmraaE9yLtmGgwFfL15Yhp1Oyn7cB3EXlg6w6ddLTnPh44pWAR73B
S9hOoQNzKQVs1diZBw4BPWehXkdZTAvnY6aNYCCGdIzcd0TyFtn12RbC2oiMlNxsqhXuCYy+Bv+7
bNnx2tbBGSs4nxW8eF2uCtUGq55ycVVn3mu8KTr6ETgjQnQeJzviX1Y9I4leZBjZXADKg0GP1G3w
editLjem4DwH1wiPrjPj0YyBV6QtjorhYJcolEubRZYlEj8AJKjOInVDwyc+DJRl8M0XFw9yWiKs
2LoV8Zl8QSKwrWFbJc4Jg2t+zEtesRa3yXFRQ4blTJ+I5XrjhS9ME0HLprhKvbLaq8j2o1C0J2Rp
lHsm1S9xqxu9TlxqaGjGel9vg0pYYH70+2SO72bXdPeFm48+fbpt02PoppeJHJE0qXRg2+/qdXUw
8bP5nU2zDm3CeUSqTpf7zhlLZPItq1gu4/XEuvbAuRqFLuyRwGKvGrY0D5n7jv5QYwp26VkfvIkj
2e7QjssIZhvKUHfVXAcdIiHVbslckmKPQ69/YMVBntIevYZQasNkd5V3ezgWYJr74BMAoDLtXwYd
opXeqeY6z/B5HQcwv1OaHxQo0PAz/LxlHWxRCWl+35NZbXXFV6vPajOlbPz7nM6hJQ5mZkuMaLCk
WskEKkvqq7KrHzECkKoIBo8U7pecyY6G5itzHGMDCpbDQqNrrjpV+Z1m4nACxKAt+7Ni7LK1DpfR
8JwvwQK2HUJxSglXM+wm3emE01qVVh8thLyjyaMgKjk8o4GFFbhQ6ur7GD0v+2zHT3pXX0EL2Rk5
xoHRCN9DBjnrLvfozer5G4joZ3cQF7unGIJDQ5/X3jl0G32ZghTOZIlzTDfeskzhjbAR4MlEUTMs
uyLoVVDa0RJbIR3JWCfSIE45pb8yW3yqY6/YwGfBYTCjXm4tlNXhn2Ry7wKIrsTSWRQogsYR+zrD
tirMaQb6bUh78dzeaVb+x1MJBuGcTS49h3eU6PeospoN21TXN13WTL6RGBpIike/HbEO7wOdA6Yc
xG+4G4epYYRAIiezCr7CwwCzZYCJVPK133QNYUO2Ho4rXTF0o/HM2IZ489nOHmzcFK2yERC63k9G
XrQK3fu2EqDcvEMZSrxWFQpD5WKXmu8L4T26RXbGq1YAYEZz5EZwpbxXVnvhMJlK2p5xpMVRaQh5
FyDNCNJLL803b9QdBqbxmRHiIZ1qDI2tQBJmfnuB+x27UCwj7RS7ZCJ3Xo2MvrjIAXcNjRm+TAjW
sXEQXCD6VREEv1w0aQDp4EyPxu9q+Xchrm6/i7OPVIfsqLcsoT3je/YOxpfnTnixgz+2MUiOp/GQ
ONSlQwfOkTL+K4u7p7GZdi2KOIaqbNKpNXaidV7b3GAP0Qu+E+ABJY5lz+q1vSmckh4EHkHP/azc
PF01cjq4roJon2NJliJG+KLe84guk5uXTFk7+NlFZd55WcxwpM0CttF/Qi3fT4aVP94uEuYJuxDF
4er2Y0ulhVfHQ8g7yfrA5nKXe6CEohRTHViQcBvmg3GceY7HegI9k9gEnE+spJjnF86Ogi+QRcco
T+9rPe8O3RDdl1Eu91DsnqtFXJpq32jdKZU4R9AjZyIRJPtsrkiF7pSkCLRGNAUyX+tY00HEzWtp
6W+VW2mXYuKEG+vhWZ8w72k6xnQJ9WuY7HTTGniyQsmI3wibMz5l3Yfk2x8G2/1wqjNImndRzMHa
q3Jf0VU6MEl5JtXxW9GQGjr1BHu72sMxbtjpj5E/FvGTpAu7kTCpyNTaQSnhXKbYjNBg/shF/pRZ
9cluTTzx4Lb7iKlA6eb3mttdvHF+H1xv52TJRUgAMEmDd9LyMBOmBTIZ9r+sU/V7nJVXQFxrkb0a
aBzvZqzvlmZFxHpxcqgtiSSrOWYtMNmY2UWmQIO5LiQXb3DbtRFhVyCM3elda9VAZ5y9gh12nx+R
H1w8raAY1knx5cOvW8wqQbGApujVmS6snOzNYYieBBg/IlPd12X5WZnpl9bYJw151LadFRB/ngmC
2bAKd8zKAgi+wlrro4tMJBlWljsUq6703moTc6NpgfktEYXCXqQXlz/lSPVPrnLBaHB4wz1w65Pb
zN12eVG9m9tbk4ZZYOQPuZkEDOyTXw1pHYjUswYy6Ri/qwLUjUGSEk4Wmg28OVjdYioZ8j0Y7oxn
T8dOm3REW5YERCCly1qUSXYRMwGPPkPL3LAEHJM8X0B1ZbQONZiIvcmaZGIS6apOYCWM8B3qQMWH
ioajFMPngA05rVqUY4bz1QfhF8XxU9z2d2nZX9qxWJVWg9OwADE9G8ObF2WfPQEIflXQQxib8GDa
4dMQtodETN8zGSDrejQJTGeb1aSDuXJhkhF+MnjhswUeUi+059zmbKIt7sfRekxSwvDY8DYBJXIq
+7NVAlaO7nGwntrY3sRBwbjf+oXiHrIFvbPNwAguTWkNGeYXRz0YUDkc2zo7IHdSK6DrlynehW4f
bumWV+vYw9HZduZPHUdb2IpHxhB0RrPvppwpBGrL2EAk+z0lNCT0hoog5IPu88b2Re60GN3ECbn4
k0zsNb4UeiZieBjr5hcayiNyUt0filLuTfp+RdDeGTpO8sXL6iHTR7HNMlyP8pXRwDYc2++2Yqce
N/WZ44eefHjWGuaqbWd8RHOQ4ZaTvseR2vQXwxwO3hzj4Et4txtjRCyMAVUfY+C8nJmHzv6lV9N7
7an9aGXI1pu3fDpmgD7pJk9ossO7gJXFiZwn2zZfOx2Qa9++hk7wVf1Mk/WkAmfNduosAvCPfEf4
9lrwX93hPEfxdUpEtgX881x7OcTqFutAPb1DXYUihq8TigI93bB7ELNx7nmzarGpfwdR+ADa7dqX
rAfFUh4KhhYepxzVcHYKIDgwAVtHFUrFxTYT2uK5tGfehs4jFHU5QBKMkqo23hMK7rXbGw9AX1x/
ihuQ5rXGG2G9Qhz/FB9N42xjFaGOZfvmm+XwYdcg1VIcocapCzj/SNq3Cy+OIhU7exH2z/FovKn0
rY9+oF482GYa+NekEbs2VNAcpXoBj3woZvrC2Ij8FnGJqCaqTtYDBLAJRaHWvdo6Z7Eonn5FaMq2
NvPTjTGN53mCSzrZWALouyEMZHfUiK/KashfcavVjDuV77c69an9WuGORMF5R805+H1TXAKt/YOo
aZtM6ZdjggqQ/ad3bSO57yx1r9Pwrz2Nb21I7T15GtycEtzK1H8NU/xDN9OGa1j9zCTvejO+NZwm
+9CaPhUL7W7mPTapidX8w4zYpY6gEVlY9X6wlvq7ZXyb5lAWiyA7R/FPSjjWWtMgPYugYZgjQBM5
NDMLGrxmQTrMNAWaX+k5WM8trXgOm67w7cxiA5q58SYoJW+dNZbbqRjBM9XfRsVONWKdiSa5z8b5
V6QNOJfseNuGVIF5canpmKOc/FaVdzQKRK90BmBbg6Ys+XRpIUGQnKiWMZbFL/QWLq27g5ObyhHh
vgdVrZ1MOk30BSQJ9nTql5cj+nc7gSkINLFpU86EcB1pQewErI/NkMEF7KdDMPQWZwys2rJldthr
b3oe/ZD6aKykJd/dUrCfbwE8lph7wyGWK7yBK+hKFZ3GvdX198aA0Z1+mUsJFmY7Y1PXJubNBrtx
/R0uUtOCPh5+L9TdJStyVJgYO5Kj8NR7ZgIGoDcgFsbMWLEKhhVCu0MS0ZTEg5djH5hidnrsn+sq
sjaQGFnO2cp1pjzywWJRuGuXvKKm39lkCU+BdSzsYh1rnsZRcFtbkhOnBLUq0Sz7rqNZRK0+gnZ+
74ckACjBIGS0H6SuD+swGB71viy2fS5fAjG+IBvFT1KMSImik2Xa97HBREBHL8fWpfNTW5yJtbkz
3GCNSxRn+8zWPUBZs8vjx1rTny2ritDby49wYJMC3eFuTvK7mA6i78b2Q5uaT17vkzpdrHI8+1si
W/DdEVtQRlKAhZw/iSpbwVblYO2+6Wp/YHR4GCM6jUaO123SnG9Z/iA5ey9owFEKc1ugbUU7LztW
YCd6SXhQg5FRRvax6Hi7ZP7SlGhHkkzeW9iktbw6UOe865JU7JIt0mqwG8rybNxbNo1/qSc7egcI
Su1u7dkmsM+UYQpSTYMd4SpGorROTOMRIK5cmRDmx644OAkYDUmyV1HoXxCt4Dy7i1KcJcrJaJgG
xvwQEzm0YqsLQcYDWWg3v5lEwOVIrT99HOHCAvUSwXPqGmbClTbJDcmvoIAboACTizwSzViCCirY
5FP3xBcKAklk/RJR+2FSC55qkB/FjNjG07b4zli40NFpNYuwwMzK4Am7gfbkEn+CzmNrtacy7t7L
hAlzqIJVl9pvdt3fNSrkJIRTzY9UfmeP4tIbiJSDqgaM4lKlBXX7oqtj4qhPJl+7oWUcR8s8w0Eo
p/hPJmIaW1E1EmSSXxhInUM1Po9QTNgYLHSlBP6dbn41NDG0Dt9v7EJJxOu+qgu84yI5McmK/Yat
sNcVzB6q4KUWLlk4oEaNhulqIzRA+kP1qVvlkeba49QkLCP1Byh0uONDeF1ItDMePEZ90zpR8DZw
4EnzGOTtby13iV2x74Ix4TV7K90OYZXmzD+CiO5rUVFz1nhiIiCHjqX8pEwPvbK/GKF5jbyLjTpb
OWldA74Y6pUbhb9Mr3ihuOHcq2EDjoYdgrlx5ebyPgHPtPPG8ZdLB90Jk2uoVHVw+yuzlHk1LyMt
G7MhLYNxY6rxJbDhyTrlst3K2lOzoan124VSSJVNVJeTsSAyn2HhmRlWAq40aw4fp34Lo4SYLVs8
jLRcMLx/mZ5aS9mvMm9Ql9kuOl831bcTGrMvHYrlwCle2Za9pmxjHElFILH/Iv52RhyUyJ0Dt7jL
PWdbIyBDTYEoI3JnOi/FL1ril8x6wTYTrjym9D413p9BNGczz3ddX4KfNTt3HdVIO9Ml/zvp722t
3JVJfHYSfKzFxMfdpXf0n34qzkE+bX28EW/FPHiHPoe4qOs5UpKQzEXazw2tqFWpa3tidut167Fw
RIzAJVCPEWoWPS/nNGRIEsb+k1Mykb1d45ucTucR6U8rmmf67fbetlskfGl/Dn6CefQectqZTvdM
be1gN3wkk2iBLsKAyTkHFk9jMuYYA7E3DyYTtcKghw1ub+Z7OMawmCxwLaAJZEgmd5HC8R/aN6Gh
K8ow9NOazeIzX6seo9xacNB47XDn5vWWU5C5pSBbLy0k0TI2KsPhNEdoOT1L0eXW5SMp6YfE7rN9
I/sX06z5VpnsB6hBf6PHf/ZmBAhOH8IeSThLdCEKmszjmOhowAxvIKvZDjh8TSPI7/jKiOZALwLq
6dBM3Y5yE3GV2jRsMNnIRm/EY5GB7LD5FWg+O7iBfhGnA9WVAwg1Sj4GGRVICIpwmcB/ej3uGrrw
luyuDh/6nFVvVL4E9szDcUy83+Gkj35HCEYOecfPyvJpkmejnRwCThAyezLbD3gJ4om3Uble/JkM
mvJZpfpVWrOt7MZiS5utDMjVUHsRC5AuPb2K8DL07pm1ioUzHQgN0U7GlL0mVUpjpHpjZ9YfMn18
10fUYzjK3fTUVDT97KCnsYdbNwBk2GQ9fG0wa3Ecb11Ikr4xpksKDXuO2KMFNxfUP35Xawdbyp05
j/YmCxcsa1899EF+bgqdxC66WPBkqIiROgxdygshEJFhbTvTjXN/lx4ZSsTFJ5uo7x86r+WPUWah
7ckMq19XMzphm+b+jpy0J1DB0GRiDZkEsqNcLx9nZIurQeTP+hAfxtCiDwpOpZ5/ixrEaZK9dHn6
3cfmR+fxZfMy7SVqacvOnfoUof0pTcCtyehAO5hQjrXl6Ft2tv8WjQZoW2vWWWVCJid9L5/od9J9
p7xmR09JJo253eqUp9TxH3SJ9qk+vtIm8t2K702YPcdz8zl96c1Ik01bJ85OL12DmXt7YJvvEshF
9xDEFTJvD4NijZgN3gQj5o0bYtgDEbIdQYCU0wMaojcjNL/LqX+eZ7qVhZ29NjJ57toW16znUzPk
KjmOnKYn3b3MdfahZ4iQbCMDsqdAkVfVC0YBhgBi53W52NmkrcxM2nondnf2NJ5EbG0MLDA7oJdn
zdK+Q6dQZCeQY8YUknVixDe5dD6xk6KgHqmX130D6N0DqD8GoGODDhKSweYfMi+CkSxfM/q8dnG1
aWrnq7DcgynrP3VWXrzWVX6bM26SB4OielXVCfy51IGixZi1IrqnDtUBX+aVzTW8bxJydL26ZzsD
D6qjL4NqmeYdZ+WRUDPRgsmTucWUdz7HOaDTpL6oie8SBjO6rDGshfBdIiv2E4OeuwTTz86ZMCvQ
1LuBMxrjbLBlHV77wBLflZb+pI74mUDaxR3uHodWc/c2KjwPbmI+dBo9miUooEXH7ZO4wVzemNe5
QtDtdNM6Gxxr1bX5GzsTOFbIDGlq9sDGM7Jui+UJk+LkKnzns3yBwMGeJZrhAOV28IBcJG5LXFqu
d25EBLNkFwujXtWKsIIQqyJ5mwZr72Cga0m+LK8lryYWkK6acW0W/aYZCuLdZqwOGphrwDGYFZnK
sNVfG910NfsCYpc1fs5p+RyTK/ILc160J4iNrg1ptyy5hLwCsp0L1kEX3JDQ+UgI3LzDNhSuxkye
y0y9Wbp16XXno8z0tRuYf9KS2eU09e6qDVc9epi14QzyKwATveybDAhHbXGSdfSCSQtTPeeHLPrW
zXSkqn9HGv5jWjQXEON85dn0pkb2kG3EacMzQuILKmB5wMHyjKq7EYgCETeA3H0da+PREZpOXR5B
a6TqCsISVJehdBar2ljBp+FrQMtrVQa2tSIf9FWfYM8JRvNmh4cANXHAVKhrWEa6tH4ZGowsBue5
msnHoH8VzXQIZ9luHGu+Vx1jQz0iEBgpRwlxrdi2RImtnQRpfoyUG27X6xxl1VavVb/Wpdtv8XZ/
ZwNnJE0w99SotGIAo7MBuDQiD3di9tDxB4NEfxC8AJg/VnzwJK1jk92M2Af1pGOtmN8rBdcqNOmb
swX5AevE8kDdoQwLMdGw7pGMrOYBhYIeftUZzX699n7NBsUskLuHoWaX29t3g4K/VXbzQOuJORBO
EPE500oOihhOi0O7PU5N9hPdm5ObDedJBuFERGE2EqkGhjjf2m2r1q1DYZS2gPNo6tl6Isj4oYyf
JlKJzXEBqNCbXjXghleV2X/3mhtcGvFZtnTRHdPN2JbMv1lNujtmV9tWAVOnvRtrf3p+yefc4zMN
GUIPoWH5InIpLKutUSBQ8ICdTMv0QLaGfp5idqKZ9xAVctpboqAansZqY3cZ6HJj3GFLa7a15qTc
7uX7jvPzxgvSz8EMCQPJA3qsgDkFDKfHMt2B2FaxOftBAGjRi6951/50tV5i2AY7PbnTq1QQ05Wg
x5YIIHIhFt/ejBa9TtXtGdECigDnrLMJS1Ffr1A/zU30llvova1BjwgL0c8U7worYkI3MmP1n9KE
4aM8a1pi+HKQH50LxCwb1J/Om2jGclBp+BL0il4l9NEV3Bag4J21V7WoqQlEvDUQ+nNsG8uJFp9D
Aj6vaNKSFkF/ptoyorJE/LTIJkJ8JVXXnx0oUSaD+k1FHs+2Getj0oqPDLAHjfjmTojsQE7qi5Yw
qjGtLYGfS4MTrJxtGs4qMpL7qgOgbdIMCVHP7WZoGT6+LRakcKuWIQw6UyZMTYcv1X0TDjtsfaRs
9BxzT09cf5h0RqgILQ922gUPJt4XxOyQyZwCQLus7XVhoCNUE+01LHtkorFmJrwx5VxFZzzXTL+B
VfhRyqmSQ2g2Al6MXth+PjIJc+k6mJUE1ZSp58LQf0pTD3aGR3wGMLSJ8yXvXV+yiZzJ8AJ9RIKu
ljDObt2B4BIqgFZj93YyOSTTOCk2op3qYyMgn94ubj86VVMtuXiPHn1keNMWQ297idj5exXnVoNK
vUTGM2AgwGaHKrUZJi7n0MOvGdgU721XIk9szwjktG0SmrhZl5tuF0jHKdmEfXJ6ZP9iicv5dxEt
wTjJLR2HAOs9ttdVv6BDcUADBr1dWxig/34sF9CVBaeZM6DKjxXf0PTvVX2hjU7LRZAHTL8xXlKl
gka9XWjx/127/egt4FRiRDsgdget5HxT5cAD2Txz9XZBGAT5HqK8ioVdmy7ZPAknN5+mJZm+yyz1
dtEFRfP3Wu7JwdjcbsRk1yLkXe6UGWbNE5o+8+VL10TOCItc/e+FEDFF9Xi28kjD6GN+ywzAocsz
pMwwVi5NMTYIEmhkoOkNT8IZ+KgyRdoUkxGRl3RbW0SPwcgQq3FAUpnjTHDA8s7cXvDtGlsd3oQu
udc1G6wBltA5zIDCHVNs20cUrVvHVqd8+XQH8dK0iMaiECXe5Kxcq6xg+KcWWIBQMKYhHBE6/mnU
eNf1mOSLf5/M7dO6XbTL5xZ0RDogPiLC5/N2HMSTkJveEJ9Jiw6/OGm/RUgvQvEmOcbThJR1nZc1
8zlqccv4oSH6m+w6Da85RteOvzJrPSHenoevq16oz8n/e18E4zNSdfe39+rvr5lvc9KyJZvAulPM
4hdIb6Pb8ONuV8fUBHRb52NLdKLz/fe2AZ3O31/3t6th7ZTH28WYL+zn2kFYcKMJx27npXzJlgN2
OUxtc3aJeEvfzJbC8+/B9P+Pq9vBFaR5sIVgd+YcGdTvt0OyGwyQtyXEF0MlCYKr6BAicNjd3lLv
RuC9vdnqP1+Nv9+P//xYtDlSVUQYDh9rDirgeLtWhjNtu4Y5I8IIWqJ12xz/Xujyf6/d3jGmCYx7
Gyb4Ud3Nx4yN03FSKTqm5SK1tQ6JIFuSAl0MFTdQwqGu44duuWCs0K88CDlb4QbUjZMgirAuOE+C
a4oe5JTw4Zp1wiCbtm5c0xoRanaxUkrnygzJPo/xdOxyy1r1MupQM4F7aW4X9PcjxtGXf/c30Kn5
Zpe0h9vDb78wI494CCLqN7dH3X5RTXG3T2YSp43YsE62Ja+BHspr7ZqMaWkM5wU3kYSGqsYF+mq5
+XB/u0cUNPIqrP4TGfgSofR/j8x7WOFhxWo9mdm6ou38YGte+ODUo76hJdT9vW00VPigeQUxL3Vp
ovXmx9sFcbjqZMGfuT3q9nisR+39xEmi/8+9/t4Vj1FR5f0lyuOrp5fOKal7cSXZEmMCtmjq5ERc
o+W2CR/0JmfovZ5FFsHGYSfOQth83O7y735OfIIAqd3f/tA4UxxzAMwbNB/od9U1rmzz7z+53QEX
jiAlcaaAwyfJKsi/0+3K22lZSHgqgkl0ARGaeL0M6LXHzibTyavyMzu1r0Lrj/UcWOdpeSzru33V
yABY5Zhxd7fbbhecfm22ODQC/t1mTEl2XvaDU1wHB1WrP/Qi44fKTadrVW0Ufa8HD+Kmg/zuAs7W
vDrO9JSkenHqusi63m7qJ6aCLilRaw2px+2m2y8TlOsHx6QYuN12u5DW1PJh//ctWk3NF1JSCZN4
nH93LcYWulOlmOEvd7n9IrHJouoc8fbvv99uh2nkp41LiMl/npVk80VLmrn87R7T8uTzrmu2vaOB
B6rc+gp1ufDs4L5aLhoPXq0geW6YMQB54WhfjdK1rzor8qp0phrpIbeBf7KvMM7VQiplErbcdruQ
kCJOSzY46Ih/h1ei2dnFEZKB22mkMeWnde9utBlIaT2QDolc/kU5SXJSqOeZCiMe6F3mw4qdKGzv
8drVTyKan5qO/frsqjWmv6+2S7VrvVwUjYq2kRlES+s8uN5+oZfkLZsush0bHS2OBpWld0oNh9td
/t7WBKeamv/696dEMx7IuTiNpjB3xKVH+0ojaAO78XxBFuDPJfEzy6QrLsdz2NhfnLFe25aIrYAy
K1ExyvuWcXp6sdFi+Eoz4rVsR2Lem80cG8/JYEq/rJnFKsN7qcxg3wJMbQOeMKuGbzeO77goSVp5
N+JPmnC6dSr8qSSsxrhy43VbOn5Nxk6bB3IbZ91PMPaHxMAwVsdB4/dm2viyzL5VSsgort7CVL+d
OtMBgR/CwqLr5QykqwfVl5CGtbfCmOgPxNt8o+9Yqu3jzGa94s/c5Wr+FWrkkfLdP01oOGpMuly9
XTidp7O/G11tdbsqlp9vv7GzErQQ5OcuvZ9bxbJxu4PMkuB/73v7uTIyA6gpj2r+cy0o5uk45z/k
kxA3dvvl/7vv39/cHuElLeHxuX6oNQ3q+r97//2nPRRq1DTL3+bVvGZVF2xvj/uvP3777d8nNgNu
cLuEuOLlKdHYtPxmMsV68oL/e9q3e//Xn/37wMTqqnVTxXiflkf+e77Gv9f+91/+e8UyShosu/L7
303/9cL+/ztl65O3F6SFodXmM/j3GAUdbIX5DpDmpJ5q2052oNztSqiHsqqGRy1Wch9OgeuTRrAw
dgWSVXhuycFKjOFR6GP1MNCNWX643ZK4jdpVXkSefIyRkln1wc0GdAktK8jdNPTTqSrHqzXtesI6
XpWjNRfE9AQCJ8p9FNlAE2LxyZ7suZmYAqWTzTA0pmtqUYZPjUR6xP3XmpiHx9u1sEC/y/Q5OaFv
b+iyy36rW1r76FDh0d4CPEOhYVB2Fc7wJFGRLvHeTWZgw6qIMja8Ua5mpKS726NuF1perNNWHLwa
QqpD/N3ZFExnpGsf7XRIzzbfZb82PJJgbJv+doEeLBIECg1SzYca6MTtJ9ITZgYIaE2KFqNaCHzg
PobRvS2mApPzck0rw+QwMi8KmO15kvFS/5gR1vUE3tMg8mnBFeo9pjwsGJw6p88qGD+inBfvFRT4
uo5ctLLb4IQkhChAs3Ff88Ld4V4lrS5WhDuN1h0j13AFXcf98CzmxMyB84tIHe1BK+T7yGTho668
S25mr4EXTJ8iQQbEeONJUhacMtus6DRW8oL+AaNSqb3S0nUf6nmq73kwPpWMJg71AG02e343wxwb
UFBbby4r0KSJ+FFqBYnYRb9AbQ3QDt7it9YYxt6VGVF3BMjUtE+6FHhlf7Jvx0AWM7rnMKSZiOX9
3mZXuq9o6wH1iba3ZwkRZzWbJtE4/bzXlEYfn5YXatkWS0ehB88VqIJlSDf+D11nthwpsm3bL8LM
6eFV0fdSqK8XLKXMpHH6Hr7+DEf77Lrn4b5gQUiVJYXAWb7WnGNeQoJJj84kwpWV6b+lnU+P9HzH
n0Ml6cwRmb4bxuYvNKzaRK8+untX0ILJCc0O5qkDXI77wtWmXSVG5vium4DvbVr8CQiBNPT2PtFS
138Pmjqth+YxK9JVpzBmLcAS3CgxowV1WrfC4oryx0cgmDQVytc0C62/uJ1eYVI0HwxB4bfnZbsN
YhIRCmcHpcFtVtHoYSInjPZsYN9/aCfGtAT3YLvX2YmdAscMTm3fBT+vpPWV5IN2juRUmusKGRsR
R3p5txWFDpn3ax1o/lPFjIVbCEmf1jmQPatRx+aQUFsGgWdDrUFQ2ydedjSyYLjQgGjw0gVbNAPt
AaVQ+c4HBveaIEXD4rlZSgvmGvLvQUurp8Ysv71JRu9QFcc1sujk1gUI7eySMZhZjt8xGgciCQCs
RI6xtYayonkOcHWI6CQaDfMBS8cMEzf0QSbZ+bfBZJ8lZ8o2oU6X98CeHP2yIipD8UhinhtW034O
PoD7lAJvK6moWFOiiK5ZTVASJrSB4KHH/+eQ1rfQK72T5dObzEYLoq1aRqqYOyyfxWPqJOWlr8I7
EQIEQwrGXKfJBCpukgZ7IxjZPTIkjrc9VKc3LS6eZIwYGdpjAGqo+9At3XnvrDJfl5Vh3urWJnwg
lLAdDEC0ZdCd62RkF8wIaEusM7HRZmQ/e1ERXnDs4LmZDrkffZpBqiw96cQwp7LG5b1OmBe9hTGx
peb0nkINsbGNAXnE23D2TfpWlu0Zx9AjFjxViJso+MPcxbu2FiUKiKSISsh1W/hjNOstrbWfA7uu
Nx5S/C17O/dcRvE3Wu/iiAkPNIsWcUODRvzljQFyTFofT2aN4pZNffiPGAA6FIFJo9LJTlHJU1E4
4hcJvji/tKh96q3ncva4bK1UIjZxm4HdHX81LCOYfnXnkJiyVYsidW3bv+oymCj8ve+JdA0iTfUO
cQ13r1OQKM8jSx6WO3rqjXqP+ax/GBVX08jgFWTwaAtm9espVgWc6OsnT/EGiqynTdoH6JHUKc4P
+8qu4OangXuJtbB8ZZnmGdNTxLqhOACC5ufM7edmdq1nM6j+ElSUW1I/N4prYNuwsvWyzy+VOnXV
aSTicYXBgliiwomvYJIwdcUy+7bznWyn+mtSaNQIvV2lO/4n6u/rQq6FVL3SgMQ+a3z4tKgES1qX
F3/RryjxH0L8h9hO6CFgWTsHfhdvo77Rn/1ZmsQFh90qaEbCxxQtsBzNmEa9X3CZchqjOTwJstjA
mHN7a/pKF/XKs21FjBRuvAvE+Nv0HIyXdcOc13JUCixPbYgcKZHygyUvziePtKreCH6Ele7WxRXI
xLh1YwTH8OvHoX+OW5AupfCBgXMWNYw/tRD/88BlFNfy+Wd9T4CxH2CshYA8nfazssuLa0ko9JL5
b573/NZc+SvuR7S2ywqcLUd/IHpioDP6sxpi2kCtnZpP88T8wyRUbdNgdXwKTfdcYVF9I6cMa1WG
I3c5xdmjPaCuhIqVcOcuy2BlAelMfeOQxIV3JVE320dTlOGt6M940cQnuAyf/4vl3ObUZhZgNrZE
TTnbLzmeB2bWqt2r3A+O8Z9XWjiNK8x/IFgVQsqDmbSvHcYTyVQypF/eJK3qPRbRTpKuN9hNt9VF
RNU7jvoqCrFYR7mbbxqzy15yZMLQgZ3fg0cukB6W+gZFRftYoldCiWK8Lmei8pkhb7VRF69DVmdn
x6YjWSiMS6vh4xkM3M8DUsDb7EwrNF/TR1uj1EQkXR5iS0TPiXAJYJ2SbTKKndU3yMCXJ6rGlrUv
6E8s71lNCVhwmOqnXkb+tp7IBNHAFA5V9q33zkthDenRIppimwuMNFXtQLB0HPNxOUCOIUqEZhOq
Kd6LRowMHlnNS1EmLNPdG3pUr6akwymvk4sX9SmRGRizN6P6kQenQGKYUkjhb9QfzRDTPdeM89uZ
QFH24XcrX9MOMEGhe9FXZxKBqs9xcTfm0T5CfMEbuDwxA+YOJLr59RP0Un+7/GbLqS5giLauD6IU
UalgD/lsRua7beHuyWEv7zQgtU+u7tFwQq+8irlVXsgCbtvBeY5ru3/hf/rbaOvgPGhELccy9vr7
IGMyUUKvuZQ+LrS81NwX3yDqoY3z6kaYLZpet7vnuT/cDHblr7rV3Ht7Gm/LH7gNhnuhz/WpSqtH
kLXxYxdKSp3eTb+DiM6oleufhhPhb/Pj/BQKvqPWANASNg7yqWOQoLGakY3Xd6fQTPWv1mXvHmle
j6TDyT+CEo786BVyr9VN/tHw1HctKgPpZ+LJTfW7ZQbZBw8Rf5dV6dZ0UIXFSBwJtGs2hcUyG+fl
abaL7aAFBC8W/XfvoAtqezhXeT6QklaF1lVgf6Qngw8xrpr7JPJ/fJ8GH2IGaJBBIa8wjN9ofegv
gCujF9BLmjpx8F7dIBrBB05PqA3b577KuxsanwQdwuNQ1+mfKn0KMB39MfhnKLcN7xWK6dqxBmVZ
isv3MBaEi2Q+Eyd12lAFgI9omXlV2GDttgIVVvny7LgzsYcpPs+fZSe2fIfZDaz8Uiefu0zYiyyn
y2Hh55N/ifnSqx1Qn2Ch23p0L1rpe8eZKjFErA7LQr1HNihPFx60l7428CpJqUFNqsmPxIO+9iZI
uA+a9gyXxb3hf+XM7KbX1HLTk0tr4bHD+XHU9fmLViZemrKGT60edcvzjmFgBkmwxIHCg6+sk+Zk
VuGrEHl3zgal0FWPJuP/nv77VS26UOP87cdkvDezVx/0mQlPiaaObjp0veUydEfBoD/RCfeNY/fs
aDNJZrFxNUrGVsXySG+ikkelMxUb06IHltVT8hYkpEPD/EhaF0moaCL6cEggejspruZcGtSvnUFN
St/7QRZgnX7QdaJAcl97oqdzwDqlM2j7kP3Ur1HaioOpTvvQ3pPdPd9zeSNeyL3lNrsQ9ofTRzbI
Rx59JbPZ0X62DPN9RIyGgy/8g0K/QhAKlqyJ6wJJMtSTeqGWtRIORcOssJ/c8jMWEr6J2b/btuEd
s4iheTbm1WZ0257it9AutM93QB7qJych8L7JtyEJbte4ciFQOXNDTcHGED0qunUL8KdehPrFFUzU
tTxMXiKWKQJ5vC2IUbEaG8K8GIdw3iSlWDlQvp60jOtu+WCLLkIkS+rEysEiuw6Lery4GtEldJi+
EA6gJ3b/0ZLgz39faNr4VdmVdV7+pUkX77kYi9OyfjWor7D9puIipRXiuMczRbBGC5ugHP5Bp8wq
fJdgHdcosQF4eTXrelK/1KV8YaNOhK96a3BplVW2iddEfXFsyg4eDTbS5auJ5/0iSSHdliEyVakI
iJlAbDHovnueYZK8kua1Wd631SIPydr/OQ1D+13QNqDz3JEhieB0+S5vtopNASiTtmZbbevYJta5
tz5CIKu/s5ltv64ewCR31bmNXANz9z52Mvu76OR3kunyk4k1vcOhjtZpMlmHManRj4Q+LvSuv6YG
HwWToa1F7jyuNgDq/tj5Xz15pYnlPksv8r77wd9kmpsjhQONHBhJ98fXgGAkrf1BkkNJYBiCVtoa
FMRDuGsdLcHK2A1nBX+CFsXgOkWbADqoIu4D3g3INECLHNw1ENmQfWRQvgzvRmzSeHO95uZrHVr4
2vLoOBbNpSjBbUR65ZFA6xpbRZRLQVFGUtdffGf4JENev0wkgrxMEA9W7NmDvXDL7cy1Dc0Xt5Uz
cnnKZnTehNTYhlvJcyAxGGWzRG9vW2xvbZP4peVbyCG/MuIM0TQ2xjGtxugZtzElqDM9LWdgR/Cv
eHQze7Jqlresyo+erfFvqL7Jk2J+bGYDQfT/bk/5FUC36jrwX7VbnZE/b0sbRXEqS3KpTIciqwic
XzRQmUooxp9wPWej1Q4OR3U6VeiBPFioMsvlZ+QWLx05EOFDCJyGAu+vX4Qf+EPOc+CP50wW8nVc
Oiyp0dTUW52Dhx+o78+NlfbeZawIlGMVDj6a7iuKO/2dUpCNN39iX1bxV9tptz7L29fAMMW+KruX
oXdw1FU5msU5Fbc8i8SqHc21bFP7GUKAzV+EHycUo8YuJjNWM/l3j3inIP5z2YFj2XphiyMMzMIv
p/pOKjYBAMH0bckjD4e6jN+saFhprX6ZqdxRCRJrg/DfvHgmswmCdMkvQpYAay1SSAUyTGYiz+I+
zBEthzC0RBjv+wxROJxQlyidcrwEBZlXbVf623TU3GupefRyDOO1rB1sABZrveYqzVNWd4+4nxAc
uiHjX5z9zANQOsnK2FH3jo8atfrj6PdyP+ak9ojStDZB6FFs2F3P413b43xTJL+5b8V+nPvv0nHY
SIezATJ6+T+RJ7exgpBUi7gNor3J5QYuCq/8GEQER5t58QH/pOhNhNJNu81YCrhE7eKqt4PJxLh9
FnrZHqCA2VuvSJwjnSELcVzTPPVCMS5sZQOdn/G1NhsoZBoMGru5/xwAvmOqNcABDVZVb4tkbcXE
TvRt3N6Xw5iWBEjKdt5FefoVyqy+hzKFumSWf8BE/bxQ74QSYulsxAFy+mLaskks9gIn6Xsx7AvP
Z//lwecIS4YTes2rkWuqqNpbU7vFrZdZC4UrEF8Dv8eerFRC1ZLwvIBnCdCALuYYM4SDLr6CDrmQ
1xeppD0aUhofFUjvWr/FyMucPtCuP93TthTpGo4LWogeGhn71mjYopbbEQmlwNZmQ19xLPBoDOHh
50+B93naxCHskVZSuniZfua6TQ8D1QjUQ6rfsHukVzA9NVle3NVvhvMiHITzrV4U3uR+h3Kgnwap
cOz6F8cRqv/YWjuzdP23yJwOosl/93NiPup6m+0aHxJQ2mTe6oeWqYU8f9y8vFUNSoYF2mmWPtSw
zD5F34grxytKQJT+yi/+c/nkIr1UsaaRKlBeu0iX5Hx28gQF2D/FIS7DJY2mDMA5dqkfnSDHo+PI
0d/IoQcIohdkaY61JGQzmKZH8SetqAgYV5FPWwl9v1wG0wRMAYFRtEFkQ9+Dzshy0OHeoOXG2WXm
8ISZ72xDc5R3U9XuQVjjE255thm2QYDUtA4VNNPIam8XQ1XapoSeXED1Ic1G2+2nVcT/l49mRJTC
FOQpknbwpx3+YsyKfucaMqyyQYb1kyGSoNutcQRn604mxZ7Uo6dR56v//nBmRvOegNefZQByoBCr
IabnJJu+OYGYZF9vx/GXp59MDWVeLeGAtiK+48HV78zI1749ZFfPG1+6rO9fIjPuXyTRQ/CXnwPf
rI9FwW6IEIqUCtQ0mpda8OTTHQwqcdShkVS3EeNynYkY8CarUcJw69gXI1GAFUaDrslYKgTy3tDr
xPXnFzM7M9rhbnRRe/njrkLmskt9BH+JxLRRpI63s1TpTjekIgE8sy4tAT7I7QpHXsSwr12oqCD/
7L2R2tp7N2KaYutymCpFP+5SQDD/54uy8H+Zs/CuC0a2pvy4VCiGF8BlOtBFRZF0dvu2XhVgvUAi
pWg5J5GSRxAaj8tfOgHB2goZMXSrjekUFdVw1BM2p2M8/FnunNxkxpQk+aEJPf9SWYkHgcaTCLK6
jzYrtD2RW3jNA+2xAw3wmbIo4aqN/Ec8WMbO0szHsovmtam2+ZUg6tMPGAMbiqBd0XRdoPIUsZBX
lqULkimJBq5/bDQ6xv5o44XKu7k60B7Pm04xGehY9IPCifBOKJ+izOWKxVi+1lxrOo1hiPNQ4jqn
IT//8uhUPXQzqnXNSzEet4Z2stpy3ni+UT0CteRPiN8ixpIDkLgodNZDT/7594XcRIHBpFGWH0kg
w01pzRjHffF7zONpkyATONC/r1jism5Pi6i5L7v3RIUqzUYDgaijjwbRErkWkPWHFIPGlxHGW98c
rL9cY0ffSYudAyRvY/vZdMF3FT40eur9otgm8gbf0SnySmtPRVEwjfYZMfLE0y10mX7b7X7WH1CA
BBtkdvfmkuyZCDn/EzhEIlijpKsajAFDe4Ef37JNmoA+cRG5gcHJ9J/bGvPEoBoJ9F871JTToVTN
ERIy1nUFBkLWM+BJg+vYjbOnZbGv4vCpaHT7SmiXsgTX2Xcy/hFCNL9KdORruNCrfgwmiIVUUoPO
9VsSDwMiqVkv9xZAsvY+pKSk6m7cIbxBh6dAx2w3jHU6JDN5hxrBkQShW3ZMN2ESEcN1+FiurW+X
lcJVa9kwzxjckd/+hMXM4/hXsC4+WWL8rlLY30ABh1UQTTsw/9Q7WpG+d/5bn3nzHl4G5E8jGI+F
ga2tzSfjAvAA96E2vGbOrL8jNtLXlhdWVwibHTSr6tKhWcI3Aj4Px3pVA78Kg9U4ODP2tuLFARH/
t9a/6NfZW3imxWYEgXuhqb62VerSWE7ZxezRmA6kFi2HZnL9E51fMn3tFYiC+NbY2ffPpxxVxmWp
BxoT/erQAoigA/SbulxbFd2oWOS9fp6clPS8kMARuOjH2OAZpGrMnrn7pUEWLwQAmbLUxGNPnsJR
9tbJmXq610UZD89w8G2Uqll9ybCXPhChMz26AhRgRuB24abuby8yEWeVI2T0LIBgEZbPASmHuKNA
Sk5oqVB0weTV636F+zokcgfSjYGtZjfmmFznISXYMMch7GGY76ZWHNtohNELqgmr3ciKWbW7ZVVN
Qkhhhj1f/LjRweO4iL9DE86ON/vPM+EqaNKHZ83x491yFdVWNx6lOyCHZAJ8/XmuFqyUl1EyhAAs
5V9nrfztU5dTLA/gIvOG9n1mH10CtJ5lYTwv2T92gdcx9eVT7adPicmwJnIb//HnH6xjuiNhXG91
oknXsUP3jOaGubGdmqZsmzDAKf9J4vDkhXp3yF0rvNC5MlHpUqxgEnuQTtLcOs8ZH9ouwCREHpB7
8/x5pln6VnYViQRz4bhrEB7M0VQx5Q2sX1QwpAI6GVCSICp1urgutuCqeo/6ggCbOJ7WoE7EJ3vV
78RillqkkKKw+t29oPHZtEEiTrv4OOr2gNgLr11RxR3eNV4lZv+fV9F/X82ITUZRWK///+8dQNHj
HcOlVbMgjXMBLUCFGzBF0rAG029eQg1oJcNE9J6b3NyNXWYc8PIXW8MS8jMmRAwfb/+Vdwbi+t7S
LpVnkj/SgGCjL2MGuvynTeUhGdmZoht/ys00/HBc9LwR/sALeXjBlkbhJcC4fkA8x+w06+ar3UIf
l03SvlhRoYQg4KwmjahTGgjbXGmllrp/OQBeZFxCdxQay3dQFfxlU5J+7AT2g6WBHEa3wua2we8y
WYJUL6XDiUQ6bOip1htJdhBh0ByquRwOTmV61S5K7Aq4M5z2TO0xsw4+VFvPuO6zEh5sTINlMmgS
MQc2HiL2kkBScQ3pIGuPaZbj6MKK8tZPqJ+xroS75RQGFEIm/u4xu1dCtAKI0S5jY2FO8ZcMKX89
7fdPbAEmqHrvFsZA2x8P4YRR6WQPXnAqAzX0R6O+8M2EZxaX5dVyCGiSEm5OZlhUWfHGMIHimbMl
jgaW2OVXXA5T9sbYrPhI9PnkqueWiaA5h2P8ZYGRmkJADtvcGKy16E2eoEF6EASX4a0PjVOvDsv7
TfafFLk8Mp0tEcUzDVcGt1xBI5sPLqsloG0p34Oy+xgbgp9tOBq2tNJH3Fs2OOMO95oMcSAYcCMi
pmhF4KPPKZxin9MsPo8VOnKpYTUAs0XugnrQLIvFGPlvPz+pWRPzRE6gB7EBcW5XJ6fJznhejnTB
69SA0MUBd51+aspSbFIw+kB3pf2kYcFjvq69RSHhoMC7IZCrU7yUwZpxtr0ZA2PEwBWb2OJmlGn7
n6kPkPxDjK4cwEoDC8hdZlYEV8XEJWcAk1pYnwXdgX8VHBaPBH7QfxYhggE+G0MJ0KxoLLOn0ZLI
KCbKTrKzE+lmL5pnR+toSlGotyS8xb7VrPPGe9KGdPz+vy9CSqdZi4KzRaYFA1+Ml0tzyjBwHyhF
99V1mASEIjv1taMU/DosM1vgLNGWuXoXNfHODOvpo8ZbcPpZJCsj/bmsXGGi/0oE10ceROPPVZfP
w7hqa+xZY5aexqrMXnM+KHa8lkt0gfdEhIfqXzCtdqsq2Ycllokosth8EBX6EOPB3ObeWN6WHqVW
xPpVLxjayeZgoenYLMISiryNWXvaW8AW+pAAdl+BzisgVem02ekHBgfwSuyjqtxZJ677rs/U9MsU
x6QYf4wbB9abP4wbW53KSBxFU9jHdDabjfedu9CETVU+ub5m3BPi8KrcPMwab0+RXj8zLtyPSWm+
+00+HSM6i6invgktCU5GowL6yDriJX5DcMwxXQ2SJOkgpQWZEh1qv0XpUSmzBLc3sfQeSKJceOHW
yeP2EpT0qRv6SaGqk0AfdgetYpTIJgRIiaHQqkaE6x+k1pHpX3EVMf4NJrwD7dzYIAZXm7b0GGnQ
595GGxjRYjqlVfaTf2bGLIMa85xyzs2bgSeJekutI2ru/LMvj8rMxb2R5C9hJ8dt2wm2QJWZEbGT
h2vU9fyN2oax/iTMaD86/tmuGuoRQiFLlZRic21dWDROeZMUEJrNOMB/DL/GBN8FkaKftoTeGq/L
aR25xiYFYxDUVRmsAHucc+bye5SF1S5vGnGhO/ifV1zk/3mVX0YTGqWvSea6AtUJVolPy9bwLapD
7lcQplIl0Yqr/EysSXlLK/kihFRotnbC/R4Fw2ZQT0xsuWDjBOm4P59QxTetXB19BNAVbW35UXTO
h9BiN1LENT9nIi+WKvKWx30a0XsvS+y9HYAUaendMw7gQim3Em6Lu617O3psUn06Px9RHllnqx9O
fZl+TMmk3VJPa96kfVjGPajHuqtxmoPmt97FAbYBhERM8At9hVd1TZIlhA+tEDAmsviXl8lnp9+6
pR592TWbf8Tj2WkYpfmEI3mHfpxpFEW7MK1rCbaX7Uc8mzS3pHzRDKZrdtbif+vcvti5umkdyNMO
8GbGzqpVO4Wqy719E2R4LpeKj3H/BQpFtWttg+KiT7TXrmxX2C3p7s41Ayff4ZPmueiMkXVEGYFc
bKSzAptsqHCjSvGlyFZRuAldQ3wlXf65qDhaczCfiVbwbO3ysxks/IGGfJBrZx9brI9TtoF05PeR
efd9p91Tiyd79nU5jR8GQL1GsGXQjWs9Xy1Ta5Ids8flVQ4hz9M37exQb0ueK2XNFpv2n30N4/IV
R739ZggLfFFmoc/y6YqDNOhYxrc9WVOvoaf/Qad6CE2eBWn9CFGUHp6Zc3Utu9rOi9tjmCbNpqXq
OGCMqbAbyt0iFdHpuq7oY++oL9K7TuTAKnbS6TOZ5b11Q3rByURNIbsNo3f/gIpB7kYDI27iM+P0
B7UfoMmzXe6T5bZZTj2P5vpk5Vt7zLUbvs3o1g0RUhSoRVBKaUeqrV2tRt5eEaS7n/l4PWEWDK1b
kFfGfmm9D+5obTExyc1y6kWVe2yBcBBvzrOhm36T30REttLN+UmCojuMrVsSGM2TEP5nmSLUzWrt
F0+A01Az1FQvptmbHglZkKtZWIGagRNuojb9y0GuQeLuE3TYX2HtvTr5pL+NtWNsyO9zTtIsh0ub
zwbWU8joZsmoStNdf60ZWnwJ7CE/A3O6ZwJ3uKQL/aKRDEhTIyc7OCgPYxOp7joqiBrND2ETNRqv
gUamlC7JZknfPBlGj1DDoFkJvosOLP/KDkRwdmxb62l5CMsCpU5jtjobVOyYeVH0QPS5oRutOaHN
Tm8WIzbo27a/NlRueEycyxUlJvz6uYo23Jn5wYpqJF6C21bAt77pDXlkYhTt+5TT0TTEueo172Bb
hUsKopKdov+gKSQ6UqWs6OSZVXRdnpNzhjQKs8p7M0JlXW4ou4Lw2GBveAtdk5QhrK7RDExTLren
ulFr1U75WQBp/8d32+j0HdvJcbX8DbzR8Ne5kvTNQAE3RAPmiIwc4xURu32mIL/pLWnNozeal8Gm
RMa2IN4YafpcYb6FOFudzux9Qx3hFb9WTJBz263JlJvpHLp0qdWu3WDZ39Vmh9Nb9dlay3yfhBUd
UqXx0+s6O3pm16ylwZJZudp8I401vSWC62+5eZYvANWGCTpBkDQYnlxaDVrEbPm0fLgY+iFxX1uN
B0aWwRfxan5YN7To9isNBgFxJ72DaBh5HcZ9FxmdqSwWJWLFDoPlpaMsZjiWHXxySR88va6I22Zg
gOxverQ7GDSzm5JsYYCxQ2rAV5VKJpg5TDkj8qL7DH0pIIMP2mPr2krDgXh11N50rbgvn0FeOPZz
B2A+CZLqMDkBdHA8rodAWP45dFHWtone3LuS9khMT/WjSex3whOUTqtzwYQ7NJOtqfIuyHqcugJF
ohbVesRcQJmaPmIONPd9PJl7odfRdYyKzZB04sGOKJFM4vd2qh8ITakM303Tb9Y8tuODSHprTYZM
sqnJsb5qIb4x3xsOPxUrPEtMYqn8PXVmix0cx62pD9Ht34NfMtGetO73v29hstpWcV+dvRR06lKq
FQNjTJFCQQ0pZ9a5F/e7ePHyqlfh8mrKmaQkCV42Lo+hqEFKdA3kvKF7KulIY5i2+heddrqvG+69
8Rp5iHuvXmsOPt7BQz5NAPjFtaELqzMyyAjw6DHbdfUFcN78q7ExZbug5o65rMmez7V3m3jcS4C1
aGUPbslvOhpr5BRYFnBanoaOggjvuv5iDb4HWaAmxkzzHkp2v6uRIMeHn/rFpfEPTevvj85qGvR4
I/X/jYEdjNE79GazN9V0Kafw3wO3LuDZc6rbTA4r2j5spMqJXROH6b+vZmtm5e/EPml9FEau/kEF
SDYPUSFgW80k2SVIoD+m1MFmIaKvhu4KCj1vbbZ+9647+lsLH+8PYqzVmE7kmOo5em2P2ZiJP/pC
j6Z892g+zjS/Xh2Xxrpt+xX2CG33I+JpQ+MprMN9xtV6SVvWHqWuq9QhmEyHXJR+tyxd0jbE2ggI
ykmiGvlGjWHE81V7IMTzzHAP7Rc6R2Yv1rVXZzEBl4+pAfKB/C1GOep0+UKY+A/k/Q6bSBI7tvwY
HqPq7XKqqy6yInrQJU1uWa0gGWo3BLkqvWSt8c9yZrO+soFGv5TTvt5q4dzf/n2lJaqvTjbuumwS
CIGlG+CZmj8K+oH3sI/ep7ZNVtx3FVI8XtF75jGuXsXqPW0Y//PVuOdXy4fy53uX95fvWL43j6FU
y9H909C62NveLDe6n1rvZmLRQ0yhzA6F87goG5LBRvw5vQ0mWHqd6O/tUjhV5NVuBdOIVHqzyogC
lKsanIE/3TqNwEfXjYvD8q1t01U0zTvJPUVgYWD00SmeSnlyDfAXqcZuaGID8Nq3hbbO8ApfgXjw
3MvgykSi+bLjpnkfTRZgpdefehUUXlryQIBoTCrw/Oy3AC+zPkofo3rqz16VE+cj3OytLvSjhu7Y
Fm11L62keWNE5aa+9prGZvjs0Q5Z3g17ULze1L06ulG/pYOcz0he+oeJLPDX2bqGtCC2xazU2U7v
3nWPFZQ4Oe8L5sNrk8TpK/AabQfVSdstp2ObvC7f0PpKUmW7Lpk8/OfLPzRUw4zIXsHYeu9r9PCb
hV4dbn0vQi6o68FZG0tkKeSt/Ip9/3Gc4/Ylj4rmOLbIKEvgpb/QFgBwCaMPHwvi3tVwW5LpV73Z
Ed2oBM1SO3ya0O0PxJYyFlanmmxfiFJp73k7dteOTEmIl7wfBc0EraHKzhP91Vc9o0mGdJfGa3ip
1PS3mw3tcMR1S0VcMvUyUGscujzu9jVAsrPlZLu0MPhsUOKtl+Vx7KgHa43ERAt5EXu79j6lNpAh
XcjfPREhhmj/8NkqEkDfvjjxSNpQVLSrMRGgqlr6G2nnB1v/iPCTsUoX1u0zQEJxzjNKtZ9zLcTz
EMARL7vxVatKWvlU/48imlx2Glp9zmWgHfhl7T1JAM5lminGqjE8LbVFWtTJY0jjZTnDQYb7q+3d
E/ml6EYo0gcDr4JTTPW9cWt9z5Xv7YaZFaxk37ijHHN3jdd7B8Oy8utYwLxKB01/y83xu4PI8Tch
0oXN+58JTcsDDJIoHaLXweoR2Vc8fAz+zqfaHYnKyFMSmQueRbPViT/+5yisedPLSjtTBVDLdqJ+
6liOzznpWevaNOtfma4fBiJA3mIMaHv6qDCioVwgSQ3Z3HNZ6KQFK4FQ7NnIcoySh2ibRp8M50nG
4ngWccKozCZHrMEAgpgxecHHqEKprOg3XFZ463FDGon5Gto0PO0KSwl40/HBapnwxcw1WvRiHZyY
E5P9BvYIp7QCxnWAyO1AUleLdoNg2y6A74apZ9w7qtbSbXpclYNsZyk7lveq6c3zITpEhZ1udeEl
92EU88HCe0r0MEPk5b26qv4p4xSdX44fvmeQEm2gb+gMvTiHM6okbUqz3+Xlx+Iq6ow2OniDttci
He9TnSk5mKEScyhiOkBuxaot01NVOdOVICKN6ZRfHcH2YLjrsreyF5DQk8rcupDkP02gQUVTjrci
8ZVomeJMVp61WxTBcOA2YGuCV8dR2Qsu090QcH3R5E+ZK7UnpzK6M9KSe62gOMuhs2q842lwHcFO
vXEBXXKGw1+5x5Y1DtMSm63lniJbA0WS+9lZyyYiX4bCfzAQRqksUnE3o6TAZQk7r5L6nSGyfpcS
1RGiXjx4fvWPfF4qVOpnMqsv6X0uw3lrZNJ8z01IjIH0BAlZbbtrx4jZB1bNaUc4ZKQjwym9MxnF
KICynOjkJFaKwT3piNWZS4l5SFtrzRGx9v8wdmbLjSNZtv2VtHi+qAbcMV7r6gfOs0hRQ0gvMCkk
YZ5nfP1doKK6Mqva2q5ZFZOkFAoFSbj7OWfvtR85gyBXHPLhFNWc+bzetjY6XopzGAnQhx5ba5eJ
eEdWfXbycvnTbwN31srIerr9AfSH1hOVmDtjBGfPZN7rd/5EEfLC5JekhzW3Wlnf2VFNj7XyV+Xo
mQcgzeqSuVkyNx3nsbHC/ki0c/tQK9cSWuVjyMlvlwVpe4g9/SJzu9zz6+CAgZHULkpUFYvkFt3N
ZHTOabS7FOItkS68q95Tdrfzjw6sozZQJgeCDSki/2xhxb4Of8Nei06iDbXUaq157n1QcjoXNkmJ
YYZgaGynLG7ZgaBE4bjQ+qB4aXJACm4rkrt42km9SDvmCTKLSxHEk/4kbjvcXGgrjS5/iwJTHoyK
vA+CGP1N25lQNzPrMeIsvckqUslu9wJ6ILgZrGLd4mpb+7heXhG0ZE03d0bdh76p/v5So7BalAj8
OCXe1jeAeRGkL9mc28zzd4rQBLiwIXqACOdHOyO9T8Q43MVKnKKq6ME2j+qrhZ74qCOR3IyOcU9w
ZrKx0Q/PkNFoj5lZfHpF1HwaggmVUcn3MWV8STB7fongM24sTiMVkVprrun8omYorlXStz/EuMgy
aX70CrI24Q02Alv06BGErQwe81IFX/pWfgKJyt+IFPRWYuy6rWgm9HLrprtAwsW08iR9a3QoytNA
IAv1FWrMV4bMw32it0StgaMhDMYZfvqoJLOqUx6EgZjSHMYn9LXVIaw0hPdTCyEvOTuzVTVHB1Ia
aV4GtaCF5tLCNrgKOnDGcyJnHm2t29BnU0+qcOxjPoBswIAUvBcx6tVMvdSikde0aIIldj9900yj
KdHWJ53F6163UYIniXlh2/TnWB+z3a16jxV6lZjJIp0DbyvxE0VGF2ELoZE5ubMSJBi4AGBhpYRN
A8cdnxSv88gYLNWn1ENZqGRvvOZohc2RdBKJCrzV8FjnjhHea8bU1RIXc4xZVmXp7uKeRkERcJBM
bVqssZjTF5+4hWb8kzrO20du/uSosXFAGMB5eJoTphVByyFiClJEvMeCLtuxdEmyBvqw0FXrcOsI
OBDPaDaWp7wv6/t8ZFkzR9EtOK1zpu8dVl+6D+AjjIFmTj6qmzRxkbr2mjNtpe7361VyqSuIAe8d
z8wvWi6vmeKol7CL7k1RsfoSGrEKmgAnQ2x9qn3inUs7Ne5d1z3ig3zxkulUXGDiovx4iQraAlFk
yHPDnH9WCMQkCdIinHyUnXlAWglEXge27lSUwpHAlZ0q+yq+NF0p7+rGRnvEu/qIpA7Mva3r701s
0a4s09dbpxBs5UXzK7I3SHm6c0tXrtsg8fdJjOy6G+Jq3biDf9YFwP2+JZmoAKK2EmGfPHCuoDHp
4YG8PaSlxq8qocaYgPxulZyQfO8/H6rTQ72sEig7urNuxloBNO8SFYvJb3n7MAV0iWmvOuCwam37
/aJrgvPemA3K+mbUqUZ8ax6RjzfvTsleknsZFPop1SufclysViU6WjEanCXTkyqueEYJORmS00Oh
mOEdreFjKXP3d6cIiifZ6mJ3K8X0vIsOFQluOWEJZ6UIH3lhlSfSb8SudcnFKwx8RV5D4qQdt+90
u7CJjGp5rfNKPdVjfNA5hebzVpBJVplquqMNXF49zlI7UUKHVEmWFyinTwV9AgviVJDAWo+Gzfdj
MsIQxhBVNc8NYn3CBjm6AOahr8oU3g6QErlz2WR13FdIOfJ4qWSKfhW5rZw8QrQcoKK3AvD7JlIo
Ba3kxVSsabBFYXirH+2sd1eJg9Nx7OEoELoUrwJsYUFTwxprHMdCcUVzL7IIlJVBYL8wGNxYQQCF
f1IRCour2mktjI/t0k+Z4rOC0jmwiAKt4src+rFaLm5LiJfRZYj9IN9X04qitSrrb5jeI/Gk1+sW
aJpCs9nYeuUubs363mKo1pFEvW0dqz9btfzI/GHemJXxzMTW3oQouFffnRB2Dr/w7b1bjSmKBTTF
ZADpm5vkPUgeBj7SC4gsxlOhkxaSmo62vT2smMSA8Zs6OyIwn0rfWJZqs8+NPthpHNOPgkWxR4S6
zEv2g6AmiEoPWCpsPuAoaRU9w55RpvHu1v9yBtQr0EL3t0fa1A2z4RsvXFyqwBT13e34c7sBartr
87w83R4RHFfvRqoiMPRxze7JUSnUZEajVlXvssTtyYQvi21Racq2LOVVV6eB5yTf69KKq8t2nyO3
ShAKFACqptlMESoQn5kPX0woazsmE/jOpoe3G+RZOnGAAOP0gcBgRzDnu11KcTUcQ/K/T9+XWefw
N5tm+v3F23c0DPQtZiOn2yMvorgYGhIVgpGZrCpSrHW9T+xGR1FUMptslkjs9m7PmEIUvz98t09g
hs2JeeyYosD4R/eCLFyMJAR3RComNyNJnblf2959TLbIwcqBTyLQvb895bVVs2Y8xVs/fcftC7qS
qiicxmx9e+52gzrirGOchXKbx8A/Re1sEmB4fSGYYAInW4x4MyVRaol7IhMs3fPx2ykYpyjZbOJD
WtJmOgY8j4DGMcoBd3tMVawotwFaO+jHW697UpiJISz3BjxhHIPFm+EI4LaThQT1VbwIytDdtb3f
PKfsH01BXkKQ2vc34X+Sdnu3ZHjApdQ+OKXBMVLKeglT8Wq1AIc58yIJhE6TQZtBeQ2eeZe45rgp
zBLJPG1saJXTTdg2v+9VQNO2APkxTrrr0hUdcnF24ptZ2iGyYzca3VNQJcXGJl1kVmRdf/yenk5m
+ds9UST3qseUyuBA+P1UEBMyO1KsLWu9EKfpt4KK657TG4nIqN2zmrfLWjjB6fb87UZRtIAKlBNs
rrkAQQJGEKoWODT3xZMfZcqWQaX6rmR9uyY8HZlh2Mcvt3vEVSTf976fE6y8NGpmalpWFyOgy11x
2Fvh3Ap+YkXeFlIrN4x4VLSO7VoZ0uZlDBx3kkIPh1SU7VFadrOI9EpdGFGBcsEdX2WKw+K2oLch
GhjY3dR08SXIkXB21i7RXHvXNYY8NtPN7R4mnuRo5uvvB32oH8EDEUQUIHETN/dsoOcOYRy4LG/d
vHKIXq2yy46GndVr2NztkjRAxjOjZixo/OXM66X6NJiONXOz2tiHva0ckrzUaC0QIjHEzdMYdnIr
g4oVYmoq+alBf0eiss9o9LuoEjetyXTLr3wXF8F72do08rHQ4KfxnK0e3LEw588GgneH6cm3Td+M
zcs4xt59VzYr4vC0fcdRrViJgV2hUt+oBIgKcSiQIugBM622EA9PNzoF9P72EJgpn7LegnkxzWv7
NHr1Qj1aOU6Bal1gDwU7S2jx9MNVpoX7pm26bcuE559PSYdQxlshrBYmBrvp2IfMXG67gI7g7eB3
e66LbDJSAVcgxiFvDMNQ42VymwR5eGpjIlPpHKmA/Ux95xqY5XvStGffA7rbYxYuOrUqb1Xq+8ZG
c+R4MCwvpJnLTMOK2XOSoat2ehZ3JwNSdrms3Dqaewbqw6LuzjDA4iNC57M9xPKot/r8Twdcpozh
ajyXPUlrfuDAUJlmULcG7+1eassBmwSqGzHdDCRXLwzVmbRf+aT+SQqPIsYNrCseWvFoW5M70XCu
RqrKxzH//SibRkq62vYHM/tgcgV5wbK8k+aNKWAiHnJKuUsGzbpXpxIuyYw9bgD3KrPC20UpwsLU
nYCRRWiv0aWU86jsxNKNRywkrZgC0NTAWGmxgpHCzDQOegmeNL0xfz+2ObesjNxo51oT2Wc7oeBL
FLdZ9PQ0z7fn4H12W5VWCrFg03OZ13OmBx6phhmadbZMXtJ7fSywNOuqt4kU5/e9rlM+bQYUG6ZB
1YKWoPPiM4zWUgIMODi0d16Y7/NOz96GxLLZL4PxGtgjfJihaVcKUln6EK16h+AVqUAhUK/q8J5j
xzxHSYQaE603IUpmaBAaVKDKbsIV8kH4Nm1OGhLykr0z3dwe3m7GoIKOP7pnoLbdwandFq4090jN
hNyUy37vpthVedpX++6guBaikhs7QyEEI6oI0lYLNP2ZW5GJ8t83dSSVYwAY7VAzbSJMElrkhL9L
8x7wPHJmgN/a4nvlNf3sMNJr+z5wYQ1ij1Wxid2OXDX5uZthEhRyvtfmKMjM3U1CU2gcCDSqOZ1g
v0tFPt3t6ahNqdaoMpxmeBsK6hLFyrRLzudrntk2JkKjVy+3L5gTKU8vamv7z+d6czzrttfQqSTI
DYGRmGe9Vd5JyHSzINTcHQqIah5lRCqSLyeffZcJc5R0D2xG9dlMSLOdni5JQ8blgyMcYfVKsps+
Q+DdChAB77VBw2iQtnfmDGUh90mtBeqf6L2qUA+xhfohCqgeLow9wUVsqtt1kTX2rjSnZd6eGpSk
v14VWbCamoP9ptcekbq4wkyGlXZCNJLf9Qy3DZ3Rc0RweF9QAno6LnBZRGfNmgZBMlXA8HCyr3DA
fmTRg1/X4pMBIxrPxC9RB+fm0qxpQkPOyQ8FJdqShK/ukenm5CF0xOfYvgBP8T6EZmNbyaufbkLV
HTPJxOYUjRdJaPHS1ylne6Yra64i5+COptjUkBh3TGf7HXAWZUOYaI9I2SzWoUvQA6WYzfCjjy9W
S3XnV8O0m2kXptcAPv1KfSmlYKod1Z9OSHYmiBx/pgOKR08nPpO4eCIOwH5RA5eOGJPgh8CuxSJ1
Hf9M9wyVBIfXgwVBb4fhWmys9phmirtXQiSBw5Drh9s9juHy4BEatL7d++dzwV+f8yLD3NHMJAe3
T7ctHayNEZr9aegt4mxGLXn0mXAjBnCjX8DXGZT0UCBH4DJe1GvvFL39TCh9dldI8y7Ej7dAU9be
yZCBuLRws3DRODv65d4GvIhNhjSQ+MF3/LsCw/Fg4Ii3q7rf0eoCMGxxTu0Qt/D5V3EL4TSqc8e7
Vws+utAZku+5H1VPpwTK5ccf//Ff//mr/7/eZ3bO4oEq84+0Sc706Orq7z8M+eOP/Pvp7QcPDTiS
2IRtSzd0QRCKrvP1X2/3AfTnv//Q/o8BILk0W3xYulWDBVDi/gLBk+gCYsZfpakfHVrzX0KQD9SI
6pdpE7ThGF7+YHQUJ3ZO+JRfdPUiaVMeBlb60JY+JCIjqX4xFFg0fREv/MbLjyYDaMKsGrocsWrd
Zco4wbjr6q0qsG5WWcEGq2OGoiPVzeVU4EHsqd+yTEBT9dxPZInnPghDRsNeNSI8A7Nt45//tpCH
yPfQav/jIYB6ue+R6Hx/1bAqzJs3x3KSdXDoJ4XWTabVBiD7UdrNbq/rf/zlha1uL/Qv4k9Qi9Oq
+OvD/zoGpKFV2Vf9n9Mf++9v+5fvWn9mp7fks/pfv+khS/jfv37LX34sf/vv327xVr/95QFht0E9
XJrPcrj/rJq4/scHZPrO/98v/vF5+ykPQ/759x94k9N6+mlekKU/fn9p+kBpqvmnD+D0839/cfo3
/v3HJks/mvKt+rc/8gnP8O8/FFv+DeGZJQ1NtXSWIMv48Uf3+f0l52/SwFGrS5UpkWVr4scfKfh4
n7/U+puuWaamaqatG2hRtR9/VFlz+5L4m2NLR3VM1XSkNBz9xz/+8b+vju937X++WnTnX64WQ2iW
ZZoOZiipm8hj/3q16ChYYj8yzZUTp+sGIRU9v4VActL16womXeo5m4qE6DCxVm2YHVy33LeOu9GT
fZM6d7UaInOI7hotuEPp/+Qn1RyKwLFNLw49khAdBxJZYYdnTgZLbwyem659Mcr8XkLIdeNmaSek
5mrji+70yyQq3zO7WVsgR5kCTg2rmZY+BUazjnJ/mVoGBWt8cYJgmUhE0P4n5vw/vXv/w/Jh/9sL
Ig3eL6Z2um6alnSsv74gAZQkZlattw6GEo4+fK3D2Bo5Z8pT4KniA9U4Su9Ov8chAjFqchurRhHO
o6Y6oUG2FpruBVcj0pxt32Z3flo+9WJQXkLVeCExz5jzEzUkh7V/Ye7OOcmoxVr123E/IOEn7Y6E
F07FgAyKkqicFdmi3U5yOpHal4SNurU17RyHN2Q3J2Ot0nf94Dz0pu7uSuZspzQLxL1OAuCStCVl
65ptMB/JyV0TU83MdFrVsqiTCKgGZRe32LPDHNqEYfmLQXfpLTKXn2MPDPcqwct4QUztPjHhVRGt
gLPOVZ2jnDITctM/8bscqjhq5tKrnV2hSkAVzE0wZOWrZtTLkwUMYuuGHu4nq4X8mJNe18Recjdq
45sfVPZBmAPBGU5ALjNhD3dtO34YvcJC7Wpv2VD/JNACyMCe6ZKi6+X2f3+3da6jv2wW6KBNU7Bl
8NHXhG5zdf55syATGq42MVcrM6CV2EevmR9MkeagCDDPj6se0caQkUVaiezFFh3QxDB5dRp0xXGX
3zsEVm8ZvyIV7Ly9kypAAqzHKm6qs1/pOCvqdCLzjJ/tdCfjCHCC7zgbROVc7U7Vl1riIIaGRRXN
PPM+cNGwNHhOF5WolwSaIyEdTWVW2Gk4Z7izykh7RoqZGYt61CYeYjJ8L/N/WeX/vH0K+99fEbxp
GsvP7T/TyvPnV4ScBNFSL8EOCT2uzs5DoS8rDxwPRlfOrnMCWR3cfEN9wP1EmIaj/5JQrU5E+q7C
0IrXWaPNKiVFl5FTzjJnhwBuiOpZ5+x8aHTt5CblY6loELvI19p2Ntg61d0ZJZ9kEybv//4WC2Na
sP/6JusIw4SuSsdRLUva/7LGpVXm6GbpyVXiRYtcRtc68pN1EBR3nIyIh7FEu9fGTGHSPt3laEOa
kNX3uOJcfZ+Edrzzc4ORc13vlB5kfGeE+cwn4YT+MWHzQhu2JvRby6vv1JqETm+Q5Fep1jKYPH6K
yDbEBW0af8ioNu4s4V07M4GnxPB+Ol3dh0QUq3CRRRw/qGO7drR6G5ZBSGgBmYKVel+3M9pqj0IO
K44xHnkKj+5Q+HMOkebUU97l6O/WBV6QOdDJkYYp5IYwrKCEiJ/eaL+rpnXNXQZrlD7mLA77qx92
j2VAhi0Q+IfW/MDfQRXP6TnVOd1AHQ9c1on4IbSsY9NR9rth/1h94tWt5kytF4GFZaysSU1M1HFO
/Zpugu4dGA3DQ+/AqweaDSXYnKHYu2cX2byyFA9iUXDq1fbdrzJqhDKcZynxf9hkKfjqc+O7R5sY
mI1dM/QNJrm6or+phbfs26DbajJ+Ge0knBdmHszrHjZemOThmYPkEPY/cY2JdzekLa9E8r0swi8k
QehqnaUPp2lejEQ5JOOuRBU/4E7CpV0w4SKWj5lsilN8lghCFvXOEzO7hQ4sI/sgjUweTadW56rs
H3Lc/0tkUK95iA+bkoziyDHxI4hgodfvhk4GBaNnurJtJmeQ70Jgzjbqg6VeBledFi4Dbm/fjYzJ
GoEKXs1r3F0yyJYt0KpDoTJHJFo3QOlG1OZIqk/Mor2PRLnXR/WtrvwrPDQo/6kmz2PpEeHeqxgq
h4vqEZxNVYMOsVu0wr8ULoT6Xig/q1a7bwVZn5nUF3WFlFtXSMI2IXahkkn8i9pX1YrwzpNd9Oea
Bsmk5cBPHJOlOzTyaEfbLjW8Jc/Ccej7YJYYnTGL+HyonsfiVH9g5onWNuAnhDqkMxiuOc8ZhOwN
00lWTYuxvhzxQU/KtAVpjJfCsizSx7xhFQbhY1jHH6kkfRaetrZ16+LLTbzVkFdynm+z0v1pqJ2c
kfOd54yFUivYmaJbV4w16BxJdVEhWyMw770tgckPcOTpgRDnBMkRYLtdWPPUIePWJ4nPqZjiUxKt
koHBmBO9D+TIlBACFmPtvPVRdxGOsXfrNFgl1ouGX59YtGGpU2lj+soYRZIJXvgZG1zCNN9XYU+K
SbS/YgSMit/ynSORcivw2b/SAGhJVcYhz4QrmybFjNwqRINaV8xIQyLuMEIhazvYdarsoMTjRW/0
fGk6FVDF/Kwxc56DhLq2VlYBRFfjrdLw1ltDs5syQvkAeSu1K6+Fho1yAFbXohH1ok2Ct2qPfQDb
a1wwXBX6ByUwf12j/WzTCMBLmsxjL3y20vKsoQ2a+SL2IUJFFvaY8mx2j6or7Hk9DK/EMV8i9AUo
Eu5sqz35Y1fPrTJ/gVX61nc+pBqn5KpWrVVY1cSNEQWDYHxZtlqzCRwYZRKv8NzBF6G4+raJynyt
Rh45jp6H6FWSPZkHMJ66kk+NICPaJuNR9t6L7obXSAavnlAmDR+yFeDNG1pLj7UIFQQl8qyn0NGS
RkXGBrrUxvuohd7FklWB6geeU4DhmncNpIbuqNo6lu4uHxO5hACSrNQcnY7gpEXcnR0zBarUjQPz
sbBdc5aCjShMnFFITWuwu/rrEK+pn58FBlvmPs2Hb4yo0gG/dar3qnX9NZFqt26wM5CIiP1gEmhx
+K9ZG1JzxumOM1xO3BAGg2Wv0m/RBXU/LsxsmkiR+T1Lc5O8EnhViw5l+KIYlszBLopvfdSmz/Ag
qZfOwplccV2LVbwjxC5UE4aAFW80CWc7V4bd0sVkyqlDPbqBuZVpi1OsBC7V1OGXY8PkMbJfcZGi
o29qjpijeo36GrODTYY6COmZ2maYsTJ6zGHYLDu3XuvC0eYptGlaF/6T2hk/faiwM20ounWpWm9e
Wh9E5ryPPW5aX9FaWEE0Tpy4bRcyrh7inosQCelrp9G7R8xR5WIfMWoKnfbeS4UxR/DLtVrSRird
4GLoHUehMdzmxkimDYx/JXpNs5p5FefXJUDqYEHeJOcOTASF1s9dbMxJ3G0NVf9S8FkjScDkHWKj
ZbkdVWdCpyKRr4+xar5HXStmHEa2LRBwV7DQekZOz7Ujc5bD6AJXzUuJWdjzxM70/YuX1RuTXN0K
a+0sYr7fmwf0PUCp9MLjkFy2qzonalXGDy2zxETpvqjzH0IzO7QgObgWOmLN4d6ViGFcK4WKKPC3
iw+SZpCVGd7BFM1b6Q1LsEpfZbAvOlz7pE5xWc4Nc8LYRJjLZN3wRpNUUQyIx1AmD+pjYcH9Ripw
jeuWRdFsP8IkCy9tSDsxAbTdJeGsBVHpJBi3xwa3cJd99TGTCXp5bJxmw9qbkFyPwlE3SevSwMvO
TbdAhRd9GFBt/DC53kbNxbtVhA9aEuxSgd8OfAgOWgiGlvnsfjlAcljY7WQx2ipQMDX9UpVyO2R4
Dmq+Fb6wi+PLP0D6IYsY7O7MysJlq0X1ruR6Yujt3Ssy6SAbrEzL5Fxm+vOqR6rgquuCQmnVVqWx
kFF5dLxf0olf+lokABiTZF6qer1L+2KBYqNbu13+BYz8jTKcYTVjaKNnD4aL6xQW2rlBJZjES9Hg
hwvb4lewhl+QhHKFVLSUiRi9xlkC2cses+cqaq9RAuFQH9yjpfrPBQ2wmf/shGTDsRESnpur5ygb
OEHUGykJag2Mlh0YicVMGNnasCJ/IVUnXHhm8xxow5NVgND0SOibO/VO0zsCfRO1pZkf7NSBBi70
GPjBDiMAQmNfAdR3c7tVypUajA+MahfCoxJQR++5V3BJtbqzr8Xgkzm4U1AalSVxpByqrJT1EsW3
nEPFpGbTtXkWtlu2oXskiJ8h4OEV+skN6Ty0K8t9j+oaTjho97IRJiOK7k0JEJhbdCyLqFQWeLy2
lYEwrSFhNi/VR7VTBrZcOsQSfZanaQsgm+JugFjRlPyWRbN2pXcPxrYkKK/no57d26DVtbQ5mhHp
9qS6efPayYYZRdXWzdNNRIo6zPcz06xs3cQg5QxhERU5khJqEuqealP7jua3YRmLFoLgomQkwpgy
R+MPis1O7wByfCEC2Wo2VVWXlNrcLX9Ju0TEUE/s2L5fGWp4n7rdvm+iEa+uPwLrIXNWrdd+tR21
0oJ/PciVHTlE2tvEhUNzPyJffSCQd4FE6R5ryzmrK7kOdbnoGGksSk2EmwT9XmQKIEnMoNXcejK9
cclFF7XuUkEKOmezmOogNEQKJCACaO5MBFG4G19tr1qNVZhCr8YUSyLeeyJg45WxS+R5lL7m1nIk
My8MxhZ8RR7OB9V8M1ScsfQ/NxKmGXwLOEWZ8uBCH0+U9lntuNTxIEdz1+qvUQ2gfMRzjcc80NAG
oORWsuqDcumx8Ex8vXWwTOlW0t0vk+fIJ4gdWy4OUG2Gv49URzJM8kocu0zP2XkqBwdHlC6wkJG1
3Ncnxe7fBfJbiI0KJ+ig/JyXNpmVsNReA8H5QFvRUv1sK2OT4pdZKR1q29qJmllZlWejUr5iU3sd
fZKawdF6XfqzGVHYC7Og+h9mGFJ+Rnr0ZQMTnJVRdain6VPF5le7wafr5E8xZR9Xe4flisB2D1S7
mS8V2bD/xvYxtDZ26v9MQ+aNIdgy10pWUV3/iqAYW0pyGkzUu05pQ3xumoI58rhGmwzIFaSqE4iZ
0dpvkgwmkuZgz9UXelzXLHz1YhkC0yRTZtB2entK9ODVauTr6DRr02k+TF97rWr3Z2BT4cTKKplE
AnE46yv9LbbSz8lEwITkbqDjskwQB24c1dylBTlp0YByE94mltAqXFcuWI0iNi52rqt4acZT5Av0
FEatzwnb3Q+2565qeLwrzSeQPmJYb3uw4yz/qFplPJNFeU6SaqtxVkEfoL3HqVuuY/uJ05o19xhw
IdiCWdzxh+ktv/dRttSiYe32xPu27MqA8cRpgKc9a30y4Kb1pKMExpa5KMesnIGy5fONQlLzk0Mw
ueBrn7cfHO3SCYEkuTR29JCKShvNuSdzffLTEt1XB1+Uf29pDcsqpfwrtI6ETMc6WbhCaVX65ABF
50jpcCpWkJL5f21RVHVJ/pgp/VYKTplCDA8GadmLIuq+Mqt/ahL/mbr70GoFW7uGELqmCUOYzyqK
gwc7yq69NNbwh5Bsy24XZr6N5I3hoN30S90YdA7sJA15obaOYs78RdEPq0AhMLopB0KDPRvf1nsS
MB3W2uxnMUQXx4MzvGhHdcSyJhZQpBbwVxe4wN9uL3prlYdQAezdRne5wGRo2LAkytj8FejmU0NS
x2ys+IdRmS1YLPah1QxYQFk8oX3ssGmskEg/9VmZzBLFOAkTI0RA3HXhB5ckRNdMngwWG7FFoX9F
whqgr/L3GZT1WZJzFSSJ/hhU7POePJFNRWNDECvJj9dr9EpaEj6Mpnl2RHTnCuVRtbjoIEZRjhPE
NTgMBdv0Lu8Y3zvaU4YyKBmdX1WG3Xjw601VhFsu0zua2O+RYmgQZe8tlB6eDvGdt8AgHyHBTLJq
nB4cN+mGojjW2jUiyXliqLyjx92Moe3NTJWKLXWCGPhbesEky2Lf50v4i5f0aqFdG7WO1icYEOhm
u+nvQ8izYIB136Xee+kHG3TdSxTazNYp8hQv+GphACzQItN7rJvnQZgk3OZEpRbpR1VK1pi8zOYQ
uDaE65wTO6KW+/A6tJc1mm0kQe2OlfaQhON7G0PeYlu6ZoZmzkNziu2onxoQEDMNxK3UzKuwjHdY
0mi0fuEsRWZdk0VjkXuvjPayGfFDgln6FUb+C/F7D2EHGDAx2C6IpMBlukGW+hgxRuzT5GSQNtQN
8hQnbzWsuzn+n6/C89e2bS8yP9paOOEMJPCcaPRnf+x/uv2jmSTkcijxZWwqzjy1urJwiCQkRFf1
obfNXdR5bMG2Ec/Vz0zkXz5CVyrC7kAH+4UNP5zlzIG5bpMC7ULNka1emxiJFnHG02HbkswSLLOO
z4xfgTeDBf7ZGpE9q7viWofdBU/fVcKSWjRw8ZfCWFWm/m4G6I79TBz8gK22sKoLbhtrNlCy2F40
D1L5Trz8rqtUQoDbJ02IXySQsuyn0S54vv3VzO92GG7tWSOHnRN2L1HZpnOE1kX/3qaonjIYsaHX
njNsKwu3GZ5qm4i4gjNuE7c/a4aSw8B4cqyrTVgNh1pi8kPmuOmHuFxIHNJenBy60kSb3gG596xP
W+VbEgmzzUb1Q24pSSriZ2gx8q3td9nCx6s0Fs12JYbui345EDe6JTRIbF4vjxCTWp6GJAegEaeQ
GhMuQ8tpL87LkOEwiQRALuJ28yXmWrqigK2G1ly4qQ32zqheeivDxcDBIB8OMmJ1lrEVY5B084UK
z6zULvoytukZuUy2COeirxLibTIrbTUgLaW0VmG04YJyZUahZ9KpIbzG6ojHybHjzkbZw/QNKnoj
+soZ0u1gy1WrBzZWyH2bQU0egbbYtXQ2oYqZuJ+1TV0uc097LoP8YLr9m57XmMdt/TGWTOYJlyCT
ZJh3Gi5tTE6EUt6lHIwqRFFbr3tVIb5udFU8paQEgjpVVk6mgHc1kzl1hk6hgURQWEyc0AUimOMT
XNZesgQl6HCygk5ej7o9T3XtTP0md2OZamTx+msVk9ylschPsEdr71gZk4dJNIy+ilJjtK4sh3JV
ehlx4q52jrQB0J5tA0Vq6vvE1ugFfeUwK69JMg5clGdil3lX3Ih9oPKxVzigWdteC58zoJx0fB0s
Ww3etnzgn+tGcMPo1DQb2ZBfb9pyqrECas+4UT7GdOoFENW4aFX65nCZcF174VqJqMc58HMOKWTx
UEDKWpDTozLgLwqydFCOOH6+tP4fc2ey3La2Zuknwg1s9JjUgASJhp1EdZYnCB/LRt/3ePr8wJt5
z8lzMyqqoiY1kSWLlmSK2Nh7/Wt9a66Kfa820g/uuzvwMulXxN1HDJpG0ZMZncyOXfJcX9ooTM95
ssUZQsk4j1b6YjlhzrSpIBYLQ9sQyCa6fk6hqe1IQ1yjcJ5+ZcvohkqKiSJbsELCH/SmSKTB0g6H
xLDrP8iF43OQe/mOwmAdZ9ayU5zQij0uIOy1LbVmKSiwpBDVswqY6oAXIGV6M4mJQqpqWp9B3ixe
YQ9kc7NUesbtBHKoU4yvkPuNtPzzkaLVpyex3iMMID46lXRcQ2l4x7ZzY2mB/UH5kzw3GAfAQXi2
KSI3aqo72Jv8JIcTy3ljiL1OV9ZZy3Q76NDKkVryi9jePN6LCWEyEjcNjnyM7qL6OlkywmsXxutV
E9hVZNWkOau4q9VQXDHS5LfHG1MbC47kw8nGTe+NEi1vRjGJe92v7anr0t8Jnus7LqPPISIyR+U0
69qadn6rJryoWB8vIhYvj48ebzBK3Owx+q1OCMkrzyTXydCcUBYYtskyXefR9qarX9rIyjyZRPhr
uWQ/lKnGqwuMw097HF+MEEOYaUvsmdn20ub/Qj9W9YIGybhKjlPqXZX0Yi10Ii2lDQbdKlfChlSY
6rLVtbt84Z+AL0wNzoBcPSSgbm02AOVaLCxKNCkEWXSn0wfyHEay6VpktFc2mUoKOGKTxm6udSzo
GwfYUE5kwyqRLE5IqywRaE2bfVlQtpNXVf7NTI0vSmCXI7k+c7/qvIy6ppMO2NqTcO3uDWSqE92B
35m97JldiAv3RvlmIWerYIWvYzyvO1OZU89asFCv1M0ejLzHw0O2KqC7eW9mlAnp8WT7ma2zvYpz
F0UKY3AJhGLQ9yalo+elQ36t7YcFBjpHhUDNhb31rvXJ3iqW/pAnoNAocNn3Uh8GPQEyYU4dEVbW
5rhBiJ717onXZujkpnmgKikL7Hiwrjpp90r+VluRERiRpgeDSQ6QnlUbwjbrJcdqy2ubxW8QRk/M
9C131utX0ZbqG7uOHfH++aqskrmLIimkeEuRrjRSnNJKLb1pChUvVXReLLLlrdD4rjLulWHEp9/N
cXI0YVJC20RHG6K5uupF85vwDN01igmhQJHY4qXN4tJae5brLDnNWeFPao803/RXQKHNNS+xsZsR
eaqCfXK9ZQUj/elxyTXzPFyadmExnVHQDe6UAauUL6VFeUgYY+zUIr+z/Ycr1www1+Kmd5IpJfVf
xvMlh7SzWOsCn1mzA1qp0MEmia4JpUwvM6PLBQXzFLVDgDUq/ETMCuyEM2kNEOMAoEJywm7D88jy
eCVQ8W61sfTaTe0vnuvqtE7Ve28Yuv8od1W5k/iqxV2/nrEMAie0c4zJJs05sxkWjljLZc9EQQq6
tmMMZ6GBWxU6ZLi9UbJ8o8qCYF003DNSIXlLkmbPjzcZoEvBHXwlYhKravps11wCghdwVdvtGZDP
IZo1mcQ7lW+MO4Ox2WvNPO7HyPosprV3EdBToDxM+GlWbZFpBQkHPZzUc5cqNAlBrvbSlinJln10
p64WIJ4hBcztlauCRX2qrItiQ8OpiZKwAWXJndFc1ppybzvZsnoyCGy5oPnJ0AxO9PB5bp06nSes
YFgBhHZKpCQPqLLYT+uYHPW5Jz7F1FUW0mFUIE4nC3qudp2UIvlt3AytK316M8SB41q1n/UoaIhM
BHY7OoLzl2sI8fro3msgGezCNDQOzRQXe0WpBbn6ifMiNCHSqIJu1uZnjWh01NRp3HOSNoK0JUiD
l7EtFFxho+RyzvexmWP7VW5ZRW+AFKY0cxPeFtTrHiufAS6c3YrMZ99RVbQl4QPKbzATMAHVeLkd
TaWorrRkHJvOTu4VN2NtUbkEVXFWLR35o6JZbmSmwOlBbY8Z1vKs3nhaUjME6gNZO/sgjVTsJzor
VZccYTVGp9UQT1x3LdOpQTnOsZpf6i75XqFXuPEIPLhKu6dQJxAiS6AF06m/izAjHZ8HQc/L35lS
8Z4vUwFZhwUmMl8MVaWWrOG2TjJuN7LJTmPK8OgTwaCNmKQxgOL7p37TXEbCgxPX5lRkKDJDHRTS
4MKCCFR62w6qzBgZeMrzSkZlqe1D2gHEwTy+60b5NMlDzw6XmvGo4vwGDBHkwC/wFa9jbGWBEuVn
BbfGmYPyuyHJFEBXI7KbQsQ0W3NGvNpU3+ei+J7PVLO0sf2LrNwrZFX7w27lxRnCmaF3iOU3H+bW
izprP0396K405AAyQSpOoz47Y6RrHZAW3qhN7bmr5eHYqQIIjlB2xjDj7xxQPzejtsj7zOulgu4G
2OMfE4xruDVdQ8DC0m9pJF8LHHS/wNPuEtS3qsrC1zKf1RMhE3tPwlZnzth1F40oKhMhd9iSViFC
zrd19UZqIUHOiOwUifJ3neJdSGqDjEIzHbthrH/x3/0AoqKBzdDuNa8U3L7risE8RDpFNxK1rbhC
kcMnU43RF9VpRopeL8isTV6qrCdzHu2LsNO8JEpG357g5m2OdrhMSMyiYXw2N9llkqQzbe/rxaAg
fbWWQGsLWJAsZRxJiUTz2z90dg/xyzQdaZCo5Gu6u2ra5N+scXAYKlDpnuL3N5Ac2cNaPws7+0Wb
J7vMlGQel7NfKJHuki0aD8scnpaY+9pYcFAZAecEZmj7pAkq9DYi6MV4tEzsJg1BYxbv0BmGpSGu
Dwh2Ue03a55uo927bWvSOjLT1xYrbElNAG1RTzVlFYfgRjhciJZwiZpa80EeIeoXmZb4C50IANrs
HzQpHmQFoD8U0n6/0QQ5nomdOatfoJUDmt1qL6tX1zaLn2T5jm0++/JavVhG9+MgpVXIkQjzvAT7
LhzW2TMVjtRdzS1okiCdxazC6IJRcRwlsn5JXecPPulpXCzquNlfcRGBgRcRbOm2S5/N1mLhHdkg
aXN5TxZWpjYeew8plEsQKkzbwc6jH6SvkHm1RLhrrF7CFHkH9f+TwkOWbMF2K6mpnzDVZ4O0+rm2
JcKydaujL2PwVxECeoYhjTCL/azaLG04p4zQJWYiBwT92/00RJdhzstjah1qyulcMdqxx7yH6rG1
cLVinjnso3VHNdEbuf1t2XrpIWF/V0ylO8UyvgX8A+zs2+bF0JJsR7cYd+vDgFPuPdM7X2c/s4sj
NP2p5mAcIUdyw6ZDFBc1zsprYZaMQwrLyQpxZEWuIdMP1b4cGNhZzaBAK1uOY67EbgJFCFyn/U0a
aZAz4xRMWCafOzQTf9sHT1/CJq2cFdsum+ZlaJg8OyepKkkHFUgNRNVI0ml4iOL0tiDH7Rq7Ahi7
0k2VTf16TZPQMeMSZ5BVAqlLKi8CWs5X8+qm/DlrCK6k9WDRRNZY8+QQm0PlLQNj7ABVGtbvscH9
qqRq0NgUtteEfhXyqURLekdhHa+UASptZS2kxpjoyloU0Hnw/pvO6mhfa4ruaLVdIQ/YCc8WDxM2
I2QlYxmqMdx/VuPiMjcZKhqKG2ZUuxVc+C5eoHBBZYzxH+J2NLV18HQOi/sKQqdj5clzVzHjpLUn
dyp9bvZtr5dcxvr3tEk+dTCJDtJheFbN8l2SqQVkbrGJN2AlOH9mJK00RmtHuZCOxC+73TCZv1sl
YRAv69RVcFBGLAi3ktLoF+vQ6LMDNcmthj0o9CfZQrYeESPUsHyLMKXjJkxYVnO0QdG8oqwjlSvF
V8eGJu0xME5L92yG8qZAo131KiE+M7W9EKHiYI4MoSqFzXFq1Pc4HL2qXXWEHCQO29o0vojpgRzT
9sTyb6aRYN+fGoc4qkYiYSNz4goLxtsSc+Va9rEH7SNmxlZT+Eo/GodtHARwCCZnm/9mjUIEmwDP
mEdOU+HAS+fvRXZRk/azDhsAxeqo7hq1pjZnSG+G6rZZ+B0N8yORqXpezBeBgx8rh34qZBLB7A7M
lwbqO+NPQB9sCsQ8TEFYDK/zrGIPmZtPfaa7LoVrNg3YIqUUBFZLZQG5T3vab7Mkpqy0qNiorgDA
drmo47ew7x1UFes0EYA4EtX8svBUIub1FXBh5Vtr9dzR5temzLO9gAjGfZiu8TCJL3FSacGKNQIB
uTglY5EGrT1v9ggNX4AuuWzqWjBfUX1ua16kupiWi6FY8ctaTs9G+CnJ8XQBkbPmKQvEiDOrEN0h
bPiOcuPzAmMyEtp0smxKlMRdrIq+qLZ9kZKe83bf78DS+VNMG0dsAiEdGaEJDTSFHH9ZpdfTLqj1
823Uvmy5eJ4g0zpZZn004YeSyxmjykY/kON9pngWfRcIMkUXFHC29tlksL/vFqY6UO6fslU8MdtM
D2WOGVQGglJ26ks1jgBtt18IOWzFyYQoOauKzy3jzAtY+6QRiTL2lCEIm8HfMowHdh++GhHbijpA
CPWg5JuFluypDQGIu4Zj6LpxwlUWDZjbWD8tJqiquosNnla28ow45pHa9S4YdbASI5pELEV3VZ6x
oGTkQMvmNETqE3G3ZGeYEXpJuo3vwEDvUJi4wY/ZeuIF4qfqMPtxPfoysRsXRZEYk98NzDX11myu
e/CNjGyM8W4jZ6K0h85oxdyvBraBKlsYsx7+yDtsnEmHI6NJP5liWHvV6KH60y/PL96n1/tbU2iv
pgVyQFJ/ygiAEse7A6M16PPxr0QN2fNknEdR/ZhhiWPemHgG9fKq2vfcLnJWIvlbZeBASknGqW3f
HzpIfiFbcCR9WT3WGNyw5BArSK8gIif2CZpvlOyIybQEZTTeDaoapnr5tnRxsUvNb0sV/WxWnh5C
TfCMou/TIJSDCcT2ZD/JmNH0ylC+Ea5MabvNG5xXCsEISYU4KHdB01EYxJfsjgRlmVnSKpNlzEM7
IztmcYououq0rcT2WWjrWzdVM9tLGbU7Z/6c0dxgpPKtMSUuEot40pD1HEnWEJNGXXxZFKI+d5s7
j8sRPzNiEBbN0JVV6ecgsz03oCIfFUXGsNcJzM5CfJmTcq9zA1VDqxBS4MyeZzZajtJws0jlONv3
wHIucSbdxjbU/YXqcEobCmROrM5CiP5AHyoC+tq3l2hA8ortZ5Z/1Uu2tk/dHh09b1FCJXylKoCy
KZElnqOOFrB+Tm912/+qBO1LqrhmCn4WedYOcs2pQuq0n2Ix2n1vtRysP1UiSq9M0EPOV65VJrZD
N3jn1LTE7qxOzAebwWRQTrLqcIt/4YiTUHeifOsMuCjq2OAGSijvW214Q3rV3PIkGBiM7WWgbfSH
dMaulykGa+v+j63tz60m+2OhR+9cK/V6nJSZ0yZeJDpRm8OgWRBxRRGkvfpHEjMji6RW25lMnIMt
IZ3UJZj8xf6Wcf0csWC/JEqkHFczW4+McifLCmpOvIRelg/cXPtYqdz/vfNX/JuVX1MFrQKYfmWS
4LL8N3O3Uc1GzpaKfVg17vNsPkkKv4ZwstZDhheysBfVW9VtayAxehkoY52y2ZtzDplRmlkHeBvV
cYEMg9ovzoJBqC3DLBLQz/aPH/U/4yvc9rfU0t/SNH/78H/9z4mY/5az+X/L3/x/GK6x+ZX9K9z1
b9kad/jR/yp+5D/+Gq7Z/sl/ZWusfyhCs8l6yQhIhkwU5r+yNbbyD86p8PMIcpi8Aoz/lq2xBKZ/
W5NtlDjsAX9ma9R/YA/n8TrxD4I/mv5/k60B6vS3LBqF0qbBz2Hyw9Hwbf09XpBxah/VtWQE3syo
MvU2zJfxC8XTXbJ/F2GRc6QTmldQbkzpGsc6C5dnWr5BQ7B8qlaumPBvhtFek++lZCc+3MBbmF/n
ELrbAvsrK/7QcuvFklDiAQp9jjdm1B8lnUZsW0vOYP17WpbA90swlsTyWKn62BnwzcXyiAOdPCij
BpU5M0Wp2mQ5K1nb7D2PlF95Qb+hEh7jAWUwnrAqzsm4o6cTt8WIXajCDhCj6e1nqjiizeLOF7ST
OcbsFsZ7ddRdbuqvxqLTsfSSDhg3sqEjO4Nytg/79YsYridFb5pR/qwm43uWhJMD9FtBk5GkHHJc
eLdqLChVn5ItKPIPOepOjcGgIawnt1ZWnTl59ceyWeC7aA//gs22ttz1uqA0XdZwMjY0xZhAjIiB
ONzU8TZES4e9QDo18/BrMAbsR73qLLrwQLZ9EVow97nB1rRN9fsyc5hiXeZ09RFCR+KwstyHRfaH
Tr0CZ9JvWglwQnCvXhNcOvEos0PRTxE0qX0/ya8a6BF282OWbGdg62tQj4rZLLs5jZll99WllDFG
5MYM6/VdTJYHF1qcS4MngAg8HTM0FzrRiHG4XtXmqdHznkmNR7LE/I3x6JhzakdAydxOyisPCluG
6zoTztDg9rXkz2pATjA6TdrM5tO+zFmxKU+lar4WbH3tqfclywa2VY7rjsEe9Sj7OmWZRFkKE8Ca
tCHg2KLCCtjyWzx1k1MRD9h88hechInTdc23/nXcKmM6YX/LNRq0YmP8mEdOfdiSMBiiAxYdJ85D
BL/Zmbh5pWlPWiLGpNIw2cPPcU/IVhE+UFThTuUXkz6beeU8qXspLt0VgfsMSOsQ1u2RHILtTc2x
Y7fMKCD9LnJcAMZIaNyMfY4jndPaOoF32rTsWX0BBTZulMtkTyngdS6tmxo/rRw5kICBK9xaGg47
jUBUi5mUfh5dXfEwcxqdSB9fYaboznqEnhnKEHXpYuSEhcEinFesnRqOWGbolQy7IFHtr6Lt3a6N
7+GQ+gCvRKCGtGprSXtoRPoph2S9mjCjKCl7aiiqf9GN5DzoLf6UwXItQ0XI02YPHlMZaLUEtlN+
sdq9pPRwS3p4Vcll3AQDeZMOmsLLStwHvZBuiSUxR6VvNDWmvdHVFIqmOBGxadl7Qp75eUzvSY/2
x5cqnGhIsEqk7SfaFgZF4rBS3AhXWfqGs+/6UdS9E/PidWxiFKqC/TXCfFfJ9Z1jBd69TTZRNwGl
3aSUcRNVpkQ/tSkDCQP+w8lQRs5OmwiTbnJMsgkz8ybRgPLiyLfJNkppzh6+g52mI7KZqBXnC7u4
H2RwXjp0HxP9B6PWzxw9yNiEIQWFCJj314hixEu9h3gWD3tLjcqTnQwHBX1p3YQm8vKJLzbxSdtk
KGUTpCLB2HuTqOJNrIL247J3rnck4tlybpJWWoyuNSw3I4rew+2QoHCxOUZa068dCrpO7OHQdNOR
g+2d9jIKtWjeA+ClEbcjy5U06GhLEZ2pORwPIaxKV0V/w1LBmWST5Eq0uQWNjnUowfWA2lv2rPRW
JpDyEOa4QgdqOrLZmXMgyJkEl1VbSwyuI8NEtvfRxEG0HOSAZkakB2u9RGp86Ts5u+ixQFRMmKYZ
2vRcJ5w9lrJBAOB+5AETifZLGKJMZjlmU3EZtHD+HNtC7GtmTU+1nKn4v5LyKDgQDqm9XvICK1I0
G3dpqxVIspVFV6p/9dN8TBSJVwVJKk4wzW8Q7dmpBeZD6MGjiDH9Flb2cgL6r9lZTjOq0l2kKNP5
nSQYv3sDBc7ikN+0rSNs6jzow/1VmuI6G6UBModMRISOstP1vPzgPqnsZhWP8dzmubMMoWMIleAC
GYGdPCvw6LAvr7XRnnmePa5O7OmDQql4QSPJ2BXJPVLl0YV/tNdTvfVGuQXvKSM416oOqk30NtH9
/LVLZvvXPJmOrVTfl8mqmSu3CmOnjPx9p3NgSTQWA0l5D3U5ORdKcW7XjDmKVb4mmGgshNuKSOM6
jzmCGnK7nCqnkUtdyuOS2YnNHAvy6KbQjzXK7CbaJ6j3YTm5RtEE8ybrz5u+j87fyJfSyHx1k/8V
JeWouI0EEmYDA6+aquU5araxQSP0W1LYL9HI9LDFC42+iZOMUcMtTJlRSdTfLeO9Y67jgLlrkUmY
KqyIfHugfUGd6S9iEw/nVbeOdbqZwEtFPS3UIgMWi+dzQ8+CHpJ/SI3Mes9YNw94lT/As6bOo6kW
hyyW/Oo7JWDMzQkQ7cMF5s+jLlGhYN2bG3XAC6d81+juu49x9tITg7qu2ItVq1MPGeLHdQXb4i1R
Pu1zQnsYIq3lJbeid1EWTyPX+UVHLPbyDEeNtuFx7NbtYm7r0iqFwSxNCb0BEV3wEX6MsQeq1V4W
c0k9m7niri6r3OngOrrcs0wnlUyKRFtM4WNikdSoVshBoTtS1Os3VfE+q2lzAF+q7CRj/mzHie3a
sLIu1rdVU6OrYk/Co9f2R8y862Ql+oqlMYH+TIYthinzqoKWQ5MYu2veK3BE2nb0+0hFNAAnyUlZ
Wk/SoP6UknojrVGCslH4DXMB85r8Zsb0Qeh58BOrPUqjBUMJ9n+7LCbuEVhurRJm+1EQE9FUvT7a
YZw+Y/KqcYCs849y0dlHjtL0HDZZdBbcVVjn9XsL2vlCHZj+NCTvVN5MR2MSOKfqNjvHHTccTqXJ
iQv0lWun86NiQW9NGxS2XjtXEQdYaxW00qU+ZCKLYo0N5o5ROD3pIzdYnus9B7BkN6F/uuYSX0tN
/pHU8bUdJtpf5+w1b+koBjK5wwj/pDNPpzQzvhCeSg65Bh48IRqxFKRMIN30iXGyM+HWdszrxHIw
hLh6W7/JenurVSUg/Qd5DqmjtHVUoG/sSbp9XbKnmvm5p1m/1I2E3tL8UTXawTSoq8sxjw8ZYz98
ggS4VputkXWbDeWWxBYRF+2PQnDVSEqtHuRVdUi+4niuSZFVDbXhxAzig9m+DGH3CsbIy1Y6Ukfh
Mbvp9/LCaZDeuxqIIknAhDk7V0VXYUpEqMzLlBzAJrOnvfyaDNWvCdTxDkNP6w5j/5w1y3Cmq3Jw
MQq+r60R46sqznNf9m4Sv2KOm2A/8MbGj0W7UD9w6l/SzPnLXz7ejSttQqffHvqXd//5r9qVn1FR
FfffPvP3x1dhwndR1GQIVuvr8dl//lWNefOvX/gvf/t4VLukpk+Jxr5CiAia7U1qx+B///XeWq5/
/bu/PQTH8JzvHv/kz3/3eMzjK6yKzK7sb//m8cDHl/0/+vQkqoaO9dTcszkvgrFLyiAj7bswSebd
x8d/fubxdzEDrTUK/XbrGdt1UlMGfz7i8d7j74Zcs31ygDZMkowgdElES09/Pr7i402ljMnK/Yhv
g2+Ix7AkVw5bHFRkAm7b4U/5atq6OWSWWgb9GFWBRSwyZ6/2HXhr7Y/L+p8/4rD9FI8vFdrGx4jS
yzCMi6+a0GDsYi6Cx3ukeXkvjHTwQCrly5Iq4CzyRsNce5zG9uPxrYo2pK1KG1SiqnxTqRp5Uraf
QcoJfAMgBZ85t3UQU5TIhWDWOZtjO6mDqDGq4PHe4/PKqvH5x18+PjZBnXiDxW13e/BfvsTj4798
nT8/T3/h7HdpHh4aY+TuRAaS9qK4wSQwBcoale5i9Phksu0J6C1BbiOvTXO/NIwopu1XCpaXz5fb
0/z4+PFeK0WjQwkkA/7tMY83ZHW2BotYOMXj16FVlmBAbnNQXpTRa5lyb8/B403yr/ceHz6eprog
og3Fk37f3Hn8th5vHp/788PH4ylQrv75C63X7c7w+PjxmccDU7HYtIVdQ0N1wigOD7k0G/tCHY6g
CZN9wSCFdOAOGt2L3Xdn8lmXqQlvmvhBhZZHj9+5MfgVlcJXTMuNiGlxlvTkcGM7SEfTBu/A/XUp
SdxY1xhOX1yJuxiYZZQVvArlVCbvZiY7mWy7JojhOo78GuJX+ixDnWmThUACzStWeIjb3uv19thr
W8eWgUmEaStj7QxMKkcNUIQsg7dWA4Gt/I7K391KdlaL/EVXHF3nfzdNVyIG7hjl2y/SXeLhiMfo
SBaQO2x6yO0bsXaHKF6KrbVd8P1jJ0FSnd1pF9ItB2qHthrpW982QEL05xHDsxwdE468Wz5XHcwj
BAYXgcEpcd4YkEkquz55RtqfZkTUfmAjqJJ9lHFOFin/CU4w5QeVaIE5dKcJtZm6sgAJyas062x0
EOl7xQtT8ROP0usQap9TEp/X9sem91OqeRZKduWGdhsKQqAUrowwOIzC9FPSDWo5wSnRzhTIemJR
vBb5eq3nI2iVYJq3I8F1HLmV0MQisjtZqqPUVewDzHu4Wm9jUT1bRQ76ofEGzo+7Phlf2AdfsmK9
bf8BbX6H0QK7zCPaeKZb168KzJy52Ewlb60t38pEflJCaM34rNOsB1XV30HfnEpV/aJ02pe76ASx
gz/x9VvDZSvuMXoSpaZ4GpiVVLE/940rT7wmGWGb6gFb+b46qAVRKmU9WpeZESKtAeecsW8uKS5d
WLQCRx7IQSdU+8Dsa7C98wkj4MGQGamKxCVkbMEmaYz0lKQK9BhorRpOR3t+DhUGAPIaCDALq1TS
n8Z319aT9WH1mVuxCygNM5D0j7gkLi7RtGWBcMba3pOjVRkiZUbnVxVuHlJB9EKcOPFcFvWNIbWX
WMqpj+SnJltvQ5qSDzD4zyqHPhHHEv7I5KbLBqTVD5BOQ3t1jJlfjNzt2TbatuStQFUGHa+WVV5a
NYd7pvjGkFwySz9V5uuiLbdwYqIfma6aITd0yTdwOh+wD0yZpaZfcn/QyLuS9q2r9txgtLbMz1JS
Ha7BdFdq5JYyAybBhBYgkcAxT6PeeaYW3SvF9LPhXSNetag+RMqzmYCjm5UjORzCY4MTLQRqQvyv
3ZNcRqyZyc8qUa/YHo+ZZfg9iYK28PGQchmw1ZyXk76pe2MfwLiElXuSJ/OeDtBjYbSsafSdLOAV
qN8V+SDgKzMKze+cqBmlTOcQFZDNyx431rPUWQEYcjpWLKcncj028rHOLa9u/ZHQDM2iB8YPV2YW
7zLWTLkx7zjVArD9u5ppZ2+2zxIDzCEavJWoc9V4ABTASrJalZHLCsWhdHjCd3/NyumHGf9ee3FK
m+pZMLWDTs9T60m8+KhUeI5J7DZZd1JM7EON5ABU4CvI74mmUPI+e3IiX2jfJpSGqCeqey6Hb028
PFep/mEX5WeaMwFdQ6+vlg95zFxky/04y/u6r/zWnE/ALLxcRqGbkRwjfAn9TWoZyjPpNMOf8Ty+
W0X/xrnBE3XoZokV4E03Fd2PLbCDzGpHM6I6TPfBcSfUspYRZ6yJKp9c9TN9DWz6O4xUe80A9ylM
19L1PIc8xXL5VnM4yFBgbH0Fj81RQ+GVJAlwF6kbCkBsteEsXG85NZZ5YV8SqX8ekvKQYfnHpohp
Nbt2M16+0byzfX0KhfU+huGrhn/OjEpc4b1HItHD0noZM+lVJ/4OOhLEj03sO3bWAdGjl/yssA+A
U48hqTLWt+yyhHvjTijWq/o4wAz41MQjwqjw4zKCw2ZdjVLx1jxxqGB1ixBBUvditvwyZIZmna8p
r7NEWNchTC4A273c2qxKdHroyWWaaLmlKoz6zzdaLFDFcw1r34lSO6dUaie+q817QuFCB7ISEtxB
BqitKREJmtzDMORByT3n86fUjt5UQMFYg1qx3HBcuT/Jx8dLXM3elyS+5XW77/IR4+yBlySlHAOr
THcwRjq2RX9cZUrueRWENM0T03FIZoRW/JqseFP12UdI3+Vrea9weqkVoyPdcGCj+P0LA0cvxV4q
Y2WoqIssovIAK6PoT1P3UgBuYsZ2b2LtYhiTW9m9R4x4j2N13+tdIHLO5WNxzsvomGVJoE3lISVJ
CAfsS4uyb0ZsglgqfXmeTwWxkFbUW6jxvibVG77Qc0amQ7aaS5mDnD4R25Z1NyGKbU/P1h9mSw3V
jU4gS8JScNDr8xqpB9F/b2wcGC5ymmJeNYyAhqrcSvuuUx7XCXGrBuOe2dVz0+WvyRz5FZYRTOeO
SK8qUaeNrKuRB003xXWM32qr+qhoQ6U9mk575awna6Bb0gZvvkATJRU84M4u8OmBw6pK82DKhTtJ
9HhR7olRF5V5PcZ6xSuZio1EIUx7NLX6u7WWt6hJ4KYmbsmkbmWSa8x+yG4idPW+Oie6fuipNseL
Gl1yKMeaMdwBHXFbYosJF95Qk5uu3Vtl2q8Wg9MqO+SZ5mokliYlP8QSpOxu9jmPeYbMZEHHt4hy
GbPq98UZ51+e6e5CNmk2/GoEYkZ+IiryJ816IUT6Czq71us3qZMDTc6OpI8dHLkKnfQhfWdwCORY
3tlF61rEQrpiPiFML8XCAkwWGaRoWHILUPxyWC41NKRmqj+7sPnBqTmHjSTYdkEDtNwm7PZDs63h
y2Hhjkaz9NEYsTKV5Qa8xY8ggb0pDon5nOXdsbE6Hy8LOjiT9NnLRe6GiYaejlyJOY66DbfJ6Tag
dKzU2H5F/hCz2A2VI5Tas9duX5Z/WFHppDTEFajnBj4pVc0w67auglXHtsJjla9PylE1nb7Wn41O
PpnMaCo99MFWcyvi4BxVx6ggmdo96XF2miuGDwudSOlKzqDyV/GeZm1AQ7GbDctrYqxnw0KYRcc0
MOuoqXyKpSxoMZILVffziBLl1WQmvR5QwJCZr+GqnUF0lH19NsmfD/yaahINeaHuNY5ICyp3SHC0
4tbYmqwp7bNZAgQgn81Uf09/CFOcfjf3NyDKR6FRM4ylgykGGILwP9g7s+W2lSyLfhEqMA+vJEFw
FKmBkqwXhGX7Yp4SQwL4+l6g3VFld/et7vd+UVCULHMAM0+es/faAQzLQAcgYyos39nzWGgBYv09
6O5z3lB8x8QYlNUNSV9ghSWIbRJ70ZFV8W2uusto1u8QWJ7d0KHfGSOmgDsPAafuP1p92KCL9TsO
PA37opBbJZwOVkzUk5v4CtmpDisHKoO9a2k3kS5ZImhHZlJ7mnBXvWt6vzdD0KsmeRPGX3TzwA6Q
2ZXGRyOdnuKu3s7ReOIPMkqJDmrERyXboEhh+wSig81dIR8wY9IwtNu4igJ0oRvpgWMYmZnZRNiB
n6WF4y/55bNFgpo3+0XqbXCKbJv+mtPLLzIcH7aysSD14i85Zi6OzwwvRoftuUgAgam+oRGe3Bc+
RjOmcM2tYjMaZ38h/yqRvbK7MhhLYknScVM7GVeSfUrH5EhU05YfDRJzc9duiV7aqrND9Ro/j6Pc
Cske1ZaBI9MAgTdJYvaVFLeUM4qrHdxCpW3dw2VhAmVQ47d7lm+avSFuO2OjjAf0Zyv4GcFsqH6J
IUzCkoAcvinnaStxCevVl0yvfWM0fAeTCQJaOPl+VtZ+aHkBs7ABZijr8YFO5XZkvmZmEHx4gLC9
MKdU+8gldoDwR1LLDLzwCJ9PiTlvl6edjyaDB8Lw1O5Q/EhkgbrvEnrNmklY0HZBrZA04IhdrAzP
sRa/V8gOwhrtC8F6HsVtBU/D4tRYZ4rfTIYfDtTq7QizDjOL1fI8SM2aXiBXbxsiZZNWrPDvw/FS
Tn3BAUfwJAYUxgwZewjmU5MHpneeREfCVnnVWJ9Dc744ahoMmQgwIZ7CCT+M9YKT4zMM51dg9wfA
E291ccUw/9VQjeecAr7v6Gt7/SFUpwsK5DVQN/qU5qUy00uU2Fc7VjZlQ6pDygcoTc/V0PE86k1B
hNOy/ZmG8UEcyN5eNfTPhWYEoTVT+eKd84xgcZGMIR6vgSIqtgOQLixj9oYO/y511bNie/Q08g3R
F0HYsbazAkIe2EDZIiQ43lKj4DU9agLmVpOcrZqJL9SaCY5FpNl+1QxB67UBR6A40XeDLoLa7HZ1
mx20SZDkrKO5IYohwoaWRwHwWA4u9hNNlJ1ZauxqCc5UEPLx9GI25lbT1G1PHEuvWluUs6tCfoSO
EeCY7HGL9EwNUNs/SJbfUjn3M/aB/MPVjb1kw5p7cwviY52UKEahY2F93Jk5UoCy2qYgOXOB/Yo3
ryDfhbjptYV+u4ZN4/GXnaW9M/SHZKBHq1yjWker67GhovPu1S0e60Cj0gcjFAb35g8avBR/DCPE
qjNoQDGQqg4Jyeuqf795/xIvd5Z26W5cYQAerzIgPHMBdWF1/xFShGX8ECqzbxfkzRPn0Kx7ExsY
4JVEDybpBPf2xx/dkH/e9991UZIh/tr2PBDF1am8GdZvwrHFjtZmH0LXsz05SKt/tlYa+vJrREek
Agy0kjSQOZQ0Y9CSXjkoC3Hr3mEz25a2zL114/XxOa0ql2PTf3Z/7vcPFod3G0rWRq0Uv7PqkbGS
9YDSl8+1ABdUd4V8jxBIEW1Rz2c5pPYtGieC3ZvhPa48dy+rHFgJYrFHw+peiyokwHqiJDJqtX0D
s07ZFp5miTOhV5LmWIWxui7sQbwnhcKFGZVkIyzfxgyPstjWXpt+LM7EROOOGzzuTz2oRU2e7++/
1kVmYI9hYNYVNMu477dCvXCw1i6z7L6QQgO/INeIhw7dNCioobYjU6h3Z7aDSbj7mNMgCFKZ3BSD
NAEkuDv8mpWfa42zb4d579WcLYShGE9Zm1Ov2AmuGBnuIbxla1sLk1MNbAamgXxWyzK/5lH9mZAy
sTFnjw9FIePAKMyRLe4Bv2K2pduYBZCAVnkCIabhGT5qTfGckS/oC1oEaLa32TgqL8bU/dARJp9j
DZ1oYRWB0MLwS+6g08NRhePXVckWInVwLAaHiTv0/ZDjaqfVmw5pNbZZ6lQiamyeNwufRYMz1miN
Zt+y6RVa9DrymFWdtEWScqhAMEeniTjWlpim/VASCh2UnHeWTikAAh8zMQux66JFwNiBoFnZTvK0
QJNgna4hV2+IhPRrVAWVwtZjsmDgHYnqMpA4KokV26JZA1UFQzPleQ/WnsCzK85gWmXTfhJnMKhM
Z9Lj3CBIXWQ5KZ7bvtsnRYUZmmQUi6mfY66X5apuCINKH/OwYnBMdDUwrD4vN1hoYJEo22oA2Jj3
e40sI92D597GviqA+uo+tCJ/6ilXNIwdHNfK0s+Z/0czqT+OgS0/3gHYXyWO68+q2A7MVGjW0gpE
4zi0gfPD5jTObOWhkq8hn2+ra68uaIkSOLizZA4xvK0yb2sn06YU0Qa7H2LbZD8CouzxdlXRh9mN
O6OpYBG1Ygc0d92CYkI30MaskOvyowEoIhAsfBjGlSYHruaQtC7GwRO9scPErqrubWhH/YSthy5g
QqIRSAalvmn6EWlrSPhC5B2UyYe/MyasTvHWLGiybSs33aovKRHN8YuwrzwWXoY2u43euy5e2BBR
NseSJppSr6f+GSbgutTeCXVFwQIYPKpWaEa33VStwuk7E9Z1rsQb3fzKLe1GLZ0L7nmQ5k23Dg5C
LxG9WXyuDsTr7Oq5xQzoEpcybYzKQR2ErB54SIqOm0QoszABLXb7sTY/x8Ug1HR/caAyCJfVTjqe
nPxBGu7JMjHO1Rc5pj4Zde/USPRXaDE27apFXdGGt0671OwxnefiD7niDF51QAbM4qPOxhXSYEnW
WvW+mBOWMj/GydRhmHcUnVOgWfCBNJByazv4DruZ6RVKM+Hwv0Dt8KHi4RvuSfBDJ0rHzS7eI520
+5AsIOdDpVaphmMGWbKCOjyBI+o5hWKLhi7iYDrQ92CTju4My8NuHqcywV/j7IYUiVk89X5FV9Y1
9xXTd3UqKOCMs2dXL2ZlcODOcTE3AbmDj5Eud2p7hOASzJm6n7n8+ybbe4X3lgqNput4TMbuHFfT
TkCh7rCweltMUdAQqpXNybjesMxk5i6l5LNxAO1QxW+YoRczp2tcEvPz0H/WOpa2oBOvhF5o0ePy
0dZ0eILYFVwshegA1BfUHpHmreoHR3kIgb3NxUNub1CQJd/sbC2f63GtSN+sdxAuO+Oo2Ksq2vT5
jcAvN/0yZD8Ai21aVffrsggMy7qUhA6UuJ0SThyYTMD+eRmJLrgatOFlokaHmglo4GYM8oCA3Kex
tUXItR06nSkJUIXoIsb53OvuiWxUKAfBoITbNkmCpdWAFf+9KBUfYjwKDfthIA3Y+mI1K03MrGEI
kxDv6vY50rszgtm96lQXL2m+HqSp3jRHfKDGZD7aPhCE8mBgAgKEfKRbU7JbDL14Fgt7SKKK7+rz
aIAzHKntIolkxuJqTh96tAwDegTm/ps60XZOAjDafQKW2Rcs5O1wNZnED4AnJ2wBhvfS2120YXH8
Hk7CeyLLsT04zjCyhFnqVwCwdusWO1PpQRcphAnmRKmeip7WMmmHJpWAk3/znFPhJsmnV7uSTYNf
kBrV01iZR6Ww4w3LMM3W/OzNtv5NUyhdpKdojIpFdAwrTCzgieJ38GCH+2/YDXIc4Zn1czXyWUF5
Dv7BzJ1j0SPGAvJbQ9fGKd4xpeOIDlZyaEPnpXF1FW3+9GzL5CHXDfsJuEAVkLvgMp6vmy94i/ZT
6okXmuX5OVJV1p3BQB6e9/W6KCvtNLd6dMOOHNyjr+KuwSVnQ03PXaCj5AxFnaU80ri1/aLcV1Os
ckUr+bNIy/w5aY/qGDdP93ss1ej8EWSaf/9ZPtjuqc6jq8qOEhJRdADa7Z1LPedYsNzioOadW1sZ
4JdbX5lAffaU5d02n9N6WfWXryqSpWM7OUmQuiCXFERgq1Bk8uAuX+63IiV7MKzG2/VKCeywsIa/
xBQxnUxt42ATk7g2aw/RmVH9qEuacNimkZsa+qlevtxvwQ/CJBrlJPOJyubsbyEKJHiWZQ4qwJh4
Z64LOgvmMB0oclnK5g7Fvhu2VLl5MTIZYFjQjtOT00fmPmPwj+9BipcyBCVTguGmtBMv97soAPdD
OopLmh5hpbcvo+HkNAziaX//Vlc0b1uMWK7u39akcv+/Ovx/E72g68D3/2d5+MvXJP9afk9+k4ff
/81PfbimWv+wDc9wDAdvrGe7oM5/Ri94zj8M07IBLxj8knn/ya/kBV39h4klnJml4zpEAVgIx38l
L/DXNFUleMFRdUCDJDP8X9Th5u/acMclc4FHhyock43hAMv5HbSOH632ZliOnO8B/ZaJjLbzMKnr
UMlIQwYq13nN06iV6YVhW39wNAO3Esw0sK2h/TpnyjnKalKpa/Vj7JYCDeIGDMp4j7+YTiO9ih1u
hVtHxtGp70z15E4Cz8yMWg1LfzBSpAeNcs+ClpkzvKAOVVEcClM9zPro7khS24wLxiHVGWVnY4pv
UG8vcz6dzFFA58XFuE0yM9pBND78yxv5yw7xG4X+d+vG8uIYQOMNtO8o0UzGn7+/OFZWx0OZx92u
QvJ7Qqg9nuFvjp2qnBk29BBitQHwXjpdE46yJPnAjaT+e8q6KARSR2aoJzoOCU1mogVltY2dMN1a
snO3P59nSjbqxpVudIZDmAftYMINp223nqIR21KoyGeCElP4Ycutlsyfv3+G2vIM/hlTw8VlqTqR
IIieLF2FtPTH2+9UQ+/gk0HjNPPFQfpwMjAW1nWoBLOavGmuWX+Zc+aMSljBgZ4HEn0AA4mwQbE0
GxExd3SSEYsZ61La+jHxor/+/jHqf74LDgN63VVdw+LKx2qxZAX8S5ROhnpOB6LiBJpHg3B2YIO1
Y99eqigf2CgUpHNdx3wpYWjEk4Goq8VP6Lm+CqP0tsKCl4P0hASE5Ve9Kb5S63m3IZPrFkjktsUx
5qdwhhZcMLxMq5yu3YhrsfK88WqnCKsWB6o7ebBq7dx8/PunZyzc/9/fAst0LNNlGXCxoOl/5ALU
GTy0SWdAgr9c1ZBuwn5AJgvZUCT5c0vJgdstYmqpKeKpLEfjQS1n62wVqspRgMaf05KdqquSsnkc
vk+pVqDZQzjdQoV60DuuWKfDa6XQghorOztqFq0dZ9DoYphedJ7oFxyVmDbKduxI8Lxn+ERkDvx0
F/2PmQ7a75kOXGs2hwKDwkKzIF3Tj/j9fYwa09IrN6OdriCwiUABNUb8zLk5ee4rbWaSTBtVErIc
jf0ubKZ3tw2T7/3sXHq9Kd5mtQ59gRdjjdMT2EIIqIWY2fTfPEz995yG+8O0dAiSjmfZnm3/+ZHQ
PCDwZg0/1og06dfaRFhKBMGAjK5me18D7JipeRfn5IWGStp9xGSOSQhYHNKG8UrA/GcEae7w8yNe
gj4KGlBamjOu4mbKHxQrah97i3RlsCzPmk5zUgfVsL2vA+2IifHvrzD9zzXeYSuxVQdoPANWfGjL
M/6XD5DeeEkI+HUI+rYrmYOpU0AlzMhxtotv9CqmNcb3OWovKgjV1dwMSCGXIFB3jp8Ji5yOnQdy
iXFK8djhm93NXkSnhmDbmnm234zCenbqpNn//cO+Z3z89sFYdkAblIVqEpnhuX9cL9KKhd7HBMeT
G14+KAbspEghk89yvE3R9MxJ3V7cYht9lgq2vtLtVzGWCb9QfoaKhssE8vsp7lEwQYesPyq136h2
jt5fwatsyvjYlOY2tnk3YgfCpVXggvWk/apPAtk/I3h2w52m9NpNAwmMm1n7N9ea9l+vNTZwm88C
iWQmnq8/NpgpKeYacjV97fu216ybJDWAZZ/pMmlP/Cs6I0u2TzMxbEVRjlrQw685RS5K7qkJ7umt
Za7dRuPf7QyLLfH3V5/LX+eMp5o6ZcqfkUxEUcymNFRBoyo19xifMiB6XXuICRhfd2VmHEu73hsk
I++iiTBU22C6JBxQbGMOP8pNGl9dTd5Yf/n7y8Ll1fnzoeGYI6rKME32LqAnf7xqMRo09rKKsEZ6
zsh9kADTzwBNWqupdyhDuNQW0SLMDgFb2AQDOtNrkWGdIgd2b8fg/MziagMR2pmq1FYm9oV1rXut
36mlX1XkS+gNp0h1mF51zX6PTfCtWsRKKxt3CwUcRGyhloHaDsQZJCTVJjFjtKJKngvZqXtRRz/o
QeNQmFwHDaXDp0uvCcP0NNKrHNXetJ3LDA82GqC3pyyD1aerPZ40D/9dMjRvcXKdDIgDY6xcIi6f
lVWnvkFTjKNd+d2q6o8Uy0ile5d+mDEpNTE+9wq71KIhChEgr5giWcSfWKOf66AQwomxbVo06ZbE
J7FKQOiBOuw3Tp5bWy+JrvHAf0223HevUy5hOR+iEfZ7bn63jSqGSPCmTFN0GiBSJY40L2hBNNys
EIaY1gFY9MuO3BqbkxNDZe06Kge87KVykaJb600LAHJKwn2iF0ey6yApjHBXB0/1EzRyvq2Hq/zg
RIjhZ3uoYNfU8xqlRiAEEtXYYQMzBFrBiTCTCg59G6GPTuO5I0+a8/tc6rxoiboeKF5KJb0x1fqU
sw18xMP35UJBiemJMHkhdDil1xSLr6HQNnCyq6UNVG8NUpEYMZypbrZTBX7W8j47Ld2il25CZP8R
Empo981G1/q31KY5Xg3mvOJ4+C0fIeTmQKQE6zhNGC65rK12qVPeXCecl1y+CIoLNPTSUv8ajRYt
ktDp7goGZjidiWtu1pENtsC1UpVjMnk1U/ma9oC8avM4qPJFpSPFdnS1XYeQph7Wlpn2XwHNHezM
8GfrVOZrpgqbkFHKWouq2tcjLmGSc85OSX5GKPWtOS0XfQ5HOeo/9JYut20MRycHhMlIKAd9tFJi
wBfQm9s1ScTEAZJ7BkAOMNdLazLA1uqEE7RifGEapzHFQyIBZg128+M0WUtsuIrq0MS+EsEBH6YE
Pms07qps0H1N0Gi1G3HWzfGtpRIe22+ALDFnWuKtAYEd9uIjMbuTaKxi0yXlDUb9BxCoVzHNe84m
vqdZxRYo5bCqO3wS9WeUQdQrxv4tylUmG527syemAGUDZsXKPR/uCiEaEmiRilaJMIgOKBS5bexj
NJawUgF7pi1fol5JUtT5YYh/CYg/chYtwdHp2UsvDcrOQCDQWumBz4JmBzPtIYrtht3U8fAByIM3
52O5G6EKJfVDWjll0OqsD709v7t51r3YxWtqoa7VQugSDnCUxHsvleTNwnQGzrWm/1dzVGjtb5Ro
aDTh8HjkMXZK2PipxOnpaPmuWRLtzWTcj8SJMmCOaJeQ3fy1OKMriz972jHAV4gRTagd4bfMh3S0
FTp9kX7pQMfvNaG2uzJUkCC2jPLaUrVeyEnZUvqpCI9obYtlE8+E/aItCxHrhvJsJgneOL1wvqsx
PT47TT4bdJIEQm1sOcaHzKhtMnGeSlOf3kh7046QC+a1Jw37fUjgy8RpRlKfNpivyLHxaZBRpHVJ
HUSR3e/qfFb8KKk1Yru1k9LT/m6m2DkZXdWsR6ZZX2j/8IEXevOQzkp+ZFhEB1IzCIDBkkRD/XGq
3eFIa+etLdGBqmJ+/4kN7E31CQaguR4lekq4U0gW9YdYl+1FsaAIzXl8o26mSbS8ehM4Vi93UyIU
zPHqlZDzqix5nZedK4+MFuNbJ784Surf23fScZRV3SJxmhAu6xr6DgZ/gmyTSH/EN+03vHcQV8nr
sUeBbA28dI3yu0xi60Vaxflec9u0krcD+bmr1hk2NkPwA0NBcZok4jwlR39AJikErSdIkPFzCy7H
L0ZjU2cwAys9W2fYf14aYzFAZoLcOnTQ/czcWJqu8qKYgRGrOtoGFwteNe4nBU050TLeWyeTJ9Ob
ux+K5oChbsNjYmJlukPrIo56q5mL9TwbcR24AHF2ep+Lgx5y6cscgxTOPfs6j01FixyvM5ccm1yc
FS+Zq726tRZ/WgldfJfYMiYwTnaKKq/flKSzr0XhVGcvhPrN2JCIF1msZT06b5wjTzmsolVSOPVj
V5bVwZuWTHFcPExp5wXaPa17vSi/Ti3iKJd67OCRJPNSKsrT/X63nSFk0GbFSwVeWqoIGCDotheZ
5GlQJTFtaAYLFyWz8pOjELkUG8gcdURRHCfsbYyz9SqX+xrqgQOcljd3RlGW1xUouyZyH/Lly/0W
riegDf9yh5gVyEemY69hbbmrKq71bVeF6aVR519fZq+g565P2vr+A3TbjF+rfPSRUECCrpoJqrVo
UB56GGaTLjre7+v4+P/86T+/Bay58XJZnxUPwUmrXR1sBFcxGUwCO+Af1JI4cDMTaO4gBbVAv8lg
SGzuZWWRatTSdRn7DHCsh8xqnp2m7M6t3p4IHHTIEsgT0o2kRCCJl35NXkV1kaQIwQDSk0evktQ7
RREHWaWtbKGJx1phT7oXeSMZI/cDjNMU8bntlPMYNvUXJVPP2YxCRc+4ENUwS30J1SnghTfstZVr
m6bp/SFz5g+nF+WqnwvnRTfRmhHzvYOvqK8L1S1v5lJCDOhBzBvZsO2jaVlwujACUiGmeNnRHrhq
ev75XSphBhVUAl3Rs1gotsF17ur2Hg7kJhkclCBGBUsyHpB0xWSA86lBHeG4hNAkNdZQN6ya4/3L
/cfa8juuwFUUMUDhbLeKhwLm98zrETGu+laFwujXHK6vaW+9SamUR0kIITWN+AG0wL2QscvY1rae
w4nIBWvKY5I7eOl+WRVJ7oim6DmbzHatzT9XosqcxmsoCSdDyB+dqZJLnxMKmJCBxHhVsbck/+W+
7UGGcQyjRnTeGN+wgGIpz8qnMsW2PZWUuOQ4dhnuSz3jOsvaJ9yr6ZPuGAT3jh1FvSfIhG9GfZOP
Rfuojc5N2gtMruzFEaCgPIv+NhPkE64w+HMMNPr42UBzsXIUApAKBT3yfbkJq+QH9S/Nox6DRpU2
z3cwqTtbQYWd5zFu9PAQWmwRKbkVflxIGn3ZpIBMm0s8NAyREVR1N1N0MwEn6g9Ta/4aeiO7TEMi
NsQihA+uJKdsbAl8RtiFigtB8KHyqvxZM7Eqpekif+mSnT0Yz52M43elNuTGFNoTNB99M9bDwqZ1
Nj//70YzxEFWFQBC1S6plmX/VmaXCm7AwcjNgaLcTZ9kuNg4c04O92+HiBDr+0M3ylLzs+U1awEk
IerH7iJ6e6C+TCdMnDXZX23yne4WIqvlO9W1UJqNJQNFRZX4rwvq9C73DobL5L4TmbEpSpDgaVg8
qcxiT13THYG+zMMqcbVin5trexqT99L+bqkh884qt3eUjck1dodxzRClVfr4OlgGTsMkOcOy13z0
xMOLxmNYMQDCVF2H7gPdjF8tpaaAiViRh2WGYuXYWBvbvp61jWC3eHgcE3t8artoby9Q09Sws1+v
nFrgFJC24awJgrAvjEZiAiz2vDH6G2OrcT1YacEcvjQfOqaAD3FJn2HZUAfE7lhoG+NlGN2EsHlQ
5DUC01czH69tAQfKJPL1FGV7FnWSS7mBngmuUKbusoTwKtORN9iK7VnwoQTizgdGRnm4SzK1e2pL
QjsGkE2SKt/p4vh8/4Kk9PrzfO1oA0IOBFDD8uEDSXWBNBgFZp8X+6mxvqaexT+23SwYaDsRNqQJ
2Ib0zKBrDipIZZwrbeN9VzpxiPt3uA0J0lhsMBY5lmunEd+RYVqXeUxD34rcaF+GBLVMDNBAuuPL
ddTT/f3PdPUvXZ5rp9NfIUVMD4bKFC+cMA8s/VaqOGOFjXuV5VnzxdHwQWlxbaLARsrcilIeLHO0
cJziyZ4x5ZKejifTSxCTUncwfm+ltb9/e7887/dps2Lul3zSdZOHqJUNBUjGnMEfU8bhDW8Crwma
g7rYjrLs0Kkyp+KNMW44e359K6ouf2yj/FFK6azbUOYv/90tmgw3qyid430PNnoXWUfcoCfnZdcT
0sw0LNVRra7JfI+wcHnxc30xluILwU10NEVONAPV6XEuOOxFJcSAopluKXqf6+iFTVBxKF+pOnyk
SnHM26iQGMbhzrxJYFZrbPe/bt1/ev65NudN5gWaQRaSkRrQou4N1Qz9ga8jE0FxCh0nKlJSumrT
ogRZWvLT0ADL6DM0bhLNIaeIQvVlkBQUGbkweC+jGFCKCiI2HcTO6EiLKurWOQ9dNu8rCL0OZEAQ
alNaBUnZf4NTCUUl4ih81hOgcWr1oDUMXHQzQXeRNdXD/T69Fzhb4Oa0U7Mb06lBbaJkfJy6iFFJ
tUQHRSqiWKYRs8YRpDSAoGVJTahB0ZRXy804MgycQmqOzesWPBXRL0P7ZLnVB0diSMyipanvOasu
s6KHPEQyak8PxDP8+kJWFu2BpXFMPWGeVWv6cW8cl7NIA2hWa4+K+3lkrUItmaWBmqR4WeX0UdYq
pIBlhcs4Mz6WHQH2dGpIAmhqF08pLQgbUX6eEJ3YKD/UQgDZyZBLTlYCHqGySvJcGCeMqlNsoxRr
VtXEORdHy4hhtPpNIfGLSyetdwoznwfwAT1hB3bn6yJ2dEA8TbuFlZZsQLPPL15uPDbZo9e237Ni
so/WsnVlAwr8qsQ5DmD1U44cD9OpBmbiuDHgg1CjgVIYu1q1wCq2McWJJAkDqAxMwHuDHkcrq/U8
e5c8tAROQjAnDR3Ih5npgWva45bUj3qX9orzbg4/hqJMXsjBIWu60QOyxeHLTd68zbuWbVJjK9z+
7OIpyJK6+wBIuikkTwX+QrTENVi62WBlWs7yC1x9yNWjm3rlBXsIjmD60OQAUitEToUS3UivwsIF
ZZaAbjSJGLNs9OkDIwcw+PyQdZV1SwUYqBk9hAoO4ZTHQ3uuf6hKFX3SPljLYuhO0nTY8K1wSK89
QWjQgONPNsF547beQ9Xg73GX5UbBlbdRcxO1NNdjRxT0QOlGmArUcR4qjMPnnzMtjDxlSbhJ6Gbp
dTYrwTLENAbWO5IWlFwYH1z0QjUYcHPQb7ydP5TIsp5LmaMMHTEOC5VjPdZwIs5R7MZuy3Z3f7VU
OUvG8XCdLH16vledKvm8OIfSFPRUZR80oD/rzsnSJ4aqEHb1fN7ioE9RinNBhGX5cX8B5VyZp7LD
SS+1BWBRVC2KpmX7nZO8RXcxPtXOhEu3aAhyubdl9TTfJw2KtGNGHGumOVXG9d/uUx2JAoOAVzIj
MwaD46dqKO2Tlk94MhX08G40rA0xiAAos3i0NMyvxQw4dvlupg2JzLLVCdrs44NHJAtZ4Ez/RasQ
W5x/DzX6cHOsjYfx/jbdZ2A/L52wIu8jwrYB+Jw/JXTc13HvhlhjjOmDwC5vM3odeit9VL90NoLB
KFJRiMT9BS/0QQMG/aYRA1jA6noO0TkNMhaB2odo8WbdeJsAQsSTS+2heC8FtiZdEto39lIimJbK
a2gSgleE+eNgq5PvOcImw6TKjmYJ+tWFJvKW/ZVNZcyGyOipytJP+BfpIY5a04+qwl2PS+f1frag
BTXthpwAUDdnFSUfwAhq/a2yOSxKzW6ePDjgWM6iFxgbyVZhcoRShBFsJHhaLeReOc3z/n6rdJ15
L5f77rcUIqXJAJkxl6r0v5psEhDGYROHvLXBoPbYOpYDpLHsP5zlCqYGckrQSRnLf86gyp/qmnlo
uwhGo7k9yM6eTgCjIj6zhG69elGIwsoeerqbXxP4JE8WSRHgrlHhlCxB5AXlSAaXM5S9gKGMxdIT
N+PtPnQ0rOR634LuXyTJPxh/6vPcCp8xnXGKZnsMkpYOrSyRwkp65Q8NFKaDXWJGup/9HevqVWnO
KYbjistofSsch8yZ1jX2OSTRsGytCzhWQUen/OBVNC7KgGR70qF4RHFqf1FMCFQKmIPTnCqVLxHQ
AaCcPgyuiK2DSMthLv/zzIfdKt8h9P/hgufBnHBQaBqk7rbxvHJdRjGdHg4Sr+jQyozZbFnU2B4q
J/11i9DodVaHDNschOxFinC7ZjP68Dh5VgyqPgkGAVCcuOhljL+UfsbomcYtURIco+hFPRR5Cl04
dhRQ7yPAfeC+UlqHBAoBQAyTsmoq3mqS3ymk3WHt9kt33/Fi2PLaoQIP4mdiBB28ddJCbOh3OtAU
ONyZQk9PpnyJpDjORv/KIofKS0FJZ0S0bvAeWk3y5IZc5aFDl7UcTJq5xNDhNDQFDU6JPi2f4QxZ
o73r7STaEYQK1tbgIBpH0RemsChIPWhBhfFVKZHSx1O4z5aGhiHpFqKB/zabJUGdMDf0PPUhTiHJ
TQhKJunE12GprWolHo4CIQaKTqR32sprbQ5WTJqhzqFfGuLA8VpEcXyHlT2/jMqkr7HzuOzeaOY1
mS6BkREuOUukWy3WaLglk9/U4Y+aR+s3qoyxI6cLDw9xrCDdPY8htqjoNT2waEMxPkujvohcIT+x
WCvhEHLWcnHed/6kqMxAZI2HrQpU1+0paj3+ZgJ7hlMMixPQ10KheTt508bu2nzHZfvVIo1wrSuR
tum+a2qr72Gobbu2dY7At0TIRIEikDQFt/G1EGtNqNGTynDsTGqQNnWB5XuhA5mtpMVPZyV1QhyQ
YqDcQHJND38/fs8nbE0D05Ex0UvfEYSzgRUNueJXAtOLRXRUq2Hh3YQzKjyr72njZvNTHznUXLp7
45yQELnXLnBtOxirotz2A5ms7tDeHGQDqjeivE3gwMdw+UwsYH45E36ZQY0wG3WlJ58cej/CNhHB
YHwtFHYkNbVPpktszJjbHZMQUjcNG2vJsluRKf42wI5eFGMMcsq9AKz72jBYWKnCexc0aYJuCj+t
/+DoPJYjx7Eo+kWMIEG/zWT6lPfaMCSVRIAW9Obr+7A3Ez0z1SopRQLP3HtuR368qxhyl0uyUQ1q
8sWBTuS6P9MMD29W3SHEOx5x8VvHnNzMTcGoH/fYLYYAHD+zgE0rLH4Q66w9xEAyJKzcTPRr2+p9
knS3rSNgRZ9MIhwL5VpsjvBomilKYMOibkqo4UIXOoDt/ptleZwngDTsK69AEd9sbyEXfP5gEEd6
xX0ZSqLLHZUfkjl7BYL9bWEXiQy//Uod+WKvg3Plu6tbVGBfJTvQL4p8r0zrXFvqI51icmXmhU0d
H33Rxnh9jeFmSOU3O62nWf6u70rPhRjEhrHJ7OydIzOOVLXisQZ0qIxrF6v7S3Kf1VBbn+Qwf40K
2lgyZlsjhLXtBhraRofJSSQGcTBleFMFo71fAsUGD92z8DnQoH4dSNSL+kE5z5jp+s0kkLM2+sP0
glO3eAAV/BpFcENIQdY8ko98CoYkfSI0KvLd8KOOCVWqTPOhcAj6s4Y/DyK59hNmniy7J9fN1go0
heyTf5hr4ics5X2c7XQaBzekSTx58H8ohpKtyskEi2lcrCp+IgGaNUXCRTWPmblV/++7ZfFSN8ia
g8r6NFLYHSNcoDZXFy+V8dEWmCyc8itIagsTN5u+KnGIfbEbP/JkfBKBrg8iLx7p38tdl8cUXzPt
+cQkZ8/Hw8LTdxN8AE7EBdUdrK744fVGFJ51dOi4Hhgke9vcZ+ruT/nJcp2PUyeSrwmNBX0wmi/I
byMfxgmeIfw53G4WXJatZEG19eOvFDtHZLSaSQexOINoSYgk/agbPTLdibQj7ZS7i0UaXlqi/0p4
cJN/FUxxolalHyLzstWn+tWaJ5JUCCJPs5Zp2b9eNBlrA7DYHDUsygRBLyrOdyH5fY0Q1E3t0K4c
t80IRtNO2IAxLXJoUBU29OzFPEMmhWOYFKe+zOpdy8aIVHFjJXES2Wz0BHh3RnonNdiRxOZgUtmw
R1nCdo65JJk/41PMWinK0Z8sE2nWRfs4udyi2hGHzMxwKnMnQ8dLhcPgdn6ea6KKwNnjH/0hTny1
FAI/KOr6LmlUu22ZI0FmzraNSQjTiJqUsJ8JeKZ01WFAtbiz7Z7HYJy9O3zDVuP8mYQI6b6HHWD3
0Bd7vCZzWT8XrX2q2pzjPeCnpt28DcQDW7/2mPnVPzdIP0tTlR8TjP21aSbcK5vhds8zoO9hNXrT
b6TSfUH80jP3LKOCX8cuHJGuC2bHNYaD2DNeuEjmqLEA6hsdHUzTHjERGQ9jwwImyEyTRZsinjYP
PtQkjKhOph0QJfiNBNj5dfo5IkTG/qgYgJtkAHXS+cwtQHaxScnDWzF5Hrcdg1gPIUu1rKw/DFOH
JGQnyepybIjTESWrzoHvg8ruFv9jQY45FQWMm02YaI+SgnQQBpEtgd6gBEiS8BlWT+DNGqgppJ8u
26T1P5qUkPTGjg8EdO0WRuKssC3Cs/GJpb796y7dLoCFstHg9vb2Irc11jJG9vo+Qf64dcJblY/m
VebC2DEGQNAQuoeaPIUjD8xpGYyoUQ1CarcGjNdNB7MDYTGb4SU3ihtP5/Yd7o3DwhXI2Li9Z852
4rvvt3KJxb7FP5QaslqxML89rP5hCMh5HMsTTaOE/xiTLeOkhBaJhxSoDaWuBT1nWLb85OBK5880
YYW8JAFKdeCtQ5YccZhtDXsMNtbEyK6YSQUaXX3tumo10pOWUmZhlMv5rOvus+CAhNQJyNLP2YyE
EHuTQpxVkusoqIeJMvvBCbJi1/jeper7lRdLzBVLxd2ECgkpNb4jcho2Sz/FkUHsRyqiURpMdFSz
SUuvv45uumWJ/clGdA2O8Yi06MN9m2pCrsN8PgG63YeJme6XOr2fBDxI09FnN228YxIOjDXM7yq3
B0b1TOcWMMI7MSBNswu9Wlhf24UPQjXpd9kyn7BQ3GU497GRiz3csZx+G39/WD8U9nSfLqSuob5n
aQyPPiuSgt+vP+/60fpHXIPch4N5DVP4Q3mrfs01JtIwjYMNEnZN00lJ9YxpcSzUKrX5NoWUAw5G
UGk4Oyi0IIUGSj6Ad2xqEFostXM3KwOFHQ9wKzN8p33DoatnLlg05ka9WMeRG/BQFNwqjWd9OKWE
TSDiY62WPYmqTBFphYnt0c/Ih6/VEloE1NUloQmUNpATWI9sZADMf+iMZJuxqYNg9y/R2RfO0dXs
Q0kRpEyIZhqlIa0cyHcZBIUBVxVd/0YW5qsezXKrQrKfetPehoPfRNPQlpvZzMqDp6cex/LLoq3p
sXxmQvc6YyWx9l0CPJpu76GT9sHz6KYd7Bm+6wygbZOvAJoAJ2V7SWcGe35vHoKGqX8xXQvLtIja
FRCKVgqmk1JiCo5exJk5Mn6eogrBrns2+uKdkIrnRM3YvTPj5Mof9ENv1PQPWDB16V6dVQzmgOV8
sGBeI8T0iaIgYeqg8zUyYtSblmTjbVeoD7IXvI3reeEKKXlIXFoPb+BKiVsZMYWqcCRsTTIQdh1t
VxQ3QxUNUxVhi/zCDrxXoQ2FWhG4kjo1e8Se/0o26LZDLbvtZF9GPZ1GOhJ3yRV5pCilfDXbxzyP
L0ZSfOT6zuw6AjrsIOpBBtIeTAExwoIBC82ovZY1FeftobUqPBQwbpMO20PS9MW28DsKjAZ6bDcx
YB4xmzpexVSe5yBNWhjEWVofRfsdLGLYVW2VX27qakYISR7JrvDR07G0XZdk9lk4y9at0+Tg+TFN
i5acn356su32mYGKtw3SNjgZnvsh2NiCjauHaLLmaROa76ZddLtumO70XOD3LSaXT49kMNfDThkO
wQ6E0rhRmEV7LZ8Fl+x63TAxdR9LHqVjPfJAMhZ996rM2dvx6OG0qh4bCfGgHTyQwZVxHtzHSbhE
O/ayOHKH7vGRRRXm8bTEIYpH7WbyhutkxeadW1HX0ZxsZwtjdreIchv3UGkYfLEB1v5wlKqbt4bV
iW3ZOR1NByjNgjk94DsLFi7VDbMueQkRFsMVHG1W5gZi3ul1LElS0myMls4AcyOTXdN2b50D1aUN
vpUIP4oEOQlJOKcYZfhW5mHDOnc8uo3S21CRwGjh/8Sq890v4SVbOpzV00y3aeTnpHhnumbf2O3A
M5iwgnJCm1LAOticpjduV9+4IWAh6KydcP7c+jmjaj02lkPw9Qheu4TGuu/xjdaCSKexXkiEKs6E
pJLcGKBjEsJgfg87Ip18GD2tubeM5NqX/T9nQJCjvrJKYVQs2H652noVgdo7E6Q1VmHEwxAWg8yC
wEtj4josQeaJwIDMlndReXLnDK5Xyh6r5tWjwlgMIucKhFfhgspLfk04bfe9GJtNrftvMhYwliLu
UzXBxsoJlm1nun+GhVDSHaZ500/gWNf/CW0vlLlfbS/DKREY2S1vwhYH0Jf7DWKFnXyzTyEua82P
dn5ar+IFWL+emBMcsJZlU8zaWw8gICzVdGu2QK5NUIgoiWwCvXsUCQhK2L0MHxCK5WXEwr3rJsmG
iIj0EAEH070UPmPtfUw5f7DFdynrj1nN4c69Nl0u9rFti21NYgnW7b+BDco2rD3OUDNtzsOYvZsT
+6yGsnO7dCDaMucfgFdrb/YMm2sihIm2KDbksPxOKfVLoGdO1phUsLl4Qc+QbhEgfRuu/6lGC8w4
NtHQ1CCfqWBLMzWioIQa040HSxKrPPL3cxUlR7mOnqXgnHdW6L3ZU/SqnGoU09POTxQOwnFmhzAK
XtfykXjoZheWYM9dArNU3V7bruZPq+nHcqk0x0QmUYjcl7rvg3DhmpDGgSOOD9/MMXvJifU8J2BF
ua7Hbm/apPQqAQGgJZRMWe/9MDRQtHBL1/ChUJdzIS/GJzY+AkNqgA3//wfZKUjNTdh+6Mf4lZHn
4hIovPVGAOaW1sdhBBdPdjOJPD47BM1Y2/WGXxTU5saz4LPyjvIw+WhadHN0u3E82mha1opqA1ji
Sk3GYcVow++hexA6HcH7+YDaz+Bpmd6YxjPXEafW5DKvWkrSEaKcgHmwZ6hHQDp1rFU0+3IkWGiw
YO1aUGKRlbB/YMAu7Kd+1mzljoUKXlEQGr5nMlO+7daNfoFskgIH2EfY8CVSp9nHFsw4QIzr4V2m
BPD1sYelvCY5UYIzZjJk7dy86KJ2lUs2BtcvtlcLdNNnhT9y5zRYQivCU1qf926U8dUs9Fdp4ReW
7HtA6SKwtRF4mQbjWDKcADUFOGHrFHYxLeZW87aZo3kw3SU7Grn/aBLjAvxvOdjaWks2LlDHBCrd
y3+2VTcrhOalLx8X5sR7pnCQmgp9Tt38FYDtrR1nEiJQ+OLC9BuKOXxE10DDM6an2UHLmVVVzIQD
gnIDE5/ShpoiwP704NnzYdw1OQAOy5bDviyqv7SewPKQQYjE85MU032+hpXXjWHzfAJNxgVqHHAt
wUBA9YzmFJNP+Zx2x5qt+OOSx6+hyUY1lqgBez9ys5hpHuSurWX31U6VPgmYdICwBwmCXswXdqHD
QTQdqi0QCVM+CPyzLJqHNYQeXE6YTgX/BGKu9JB2ectuYsW1LfoEx/40R7XRe7jpgy8W0hlYx9Qq
0aIY4X2Y8w/GQoZ2k2RX9J3sdlIdeUtPZdwcp5IqVhDaOLvGU6NbvSsccW80+q1JsHwPk8iIsUw/
i1i+oLoLTumSH3Uc/7Tp7WDxAkySFDp6DNyKzkENPHZ53l9yURBzF1gvZRj8hWO4DacgAJU2sMiq
LKzM+dHBKjkXRUci+HgMktSF068xKIf+J6kUeL2JAJNjdxWgi9peiYdkYBjsWPONEczO3miQTkEQ
OfGEEieW+PmRVtXfgSODveQfNOfizpXiGwfvRz+2KKVN4lizcrpKcp0OAmPZ0Mhd6vcxqkYuGF0/
NO3yuIhuQwB0e8T6Sk8yg8JupfuoRxIq2pgCf7SJ4J2qgY1EZQ9UjbB33IAo75ZpcQjzSE+ZfzGR
eC65PlRN/z4zMeuTMd3V3rWtXVheDZDWmdv0OGOkyHLfOkizrjau37ZPvzhnmycWKy+hboiVLCBA
+2DwhN+xRVS3ABytS225L22DbrKl/I6K4Bq24K8zvBbnlsbRLUKSn2R9SRs3O/XsjVanCjwdR3g7
i4SvA61QhFgBCPToM3UygW7ZXMRtwrIYMKbPcjPYZUoIkNZMzuFY/i29S3gkKXhANFiNZjV5ZSQY
zqoEmEGAzMYPiRPIDLHPHa/dQZHLgDU9ADKVzIWBYykuXE4HY59h0ti78iNDZ26EJVG7aH/ixM6P
bR88VKWIHJdGTod9vcfb/2bmmoaoK/9ZtUJnFC/EkrjySHVI34XXpveNY8n3cpCjQc2KyIdEQvYX
Q/YYK7K8067hvu867zpq7zgFK2+98wv2ixZSpKw5EZuNsJxR3eIjRdKI2KqcIf2cB7dsI/bmzHtv
E9y99UWeXfOi2KdZaKNOa+HRtFghaO2/SJej/SsQDw/VqQz6o1OD1TNnYBuV22+RpDCvTPV8qENm
4b2RaGbSYyTHPryvdFfgNGg4yt2jMzMiIxqqZMww2xf0oU8Gzvs0zuwHyoYLC+R+PzTuW1X4C7Kw
4AWSJApub6GTYMQ79f1wJmvtfSiKl9zjcmxa7iQvSMignZKd2fLtVC7jIUcNv7LuEyA5493kzu4l
x1QAFK6eo8BFjRmwv9ubDR6sBfjKSfPIb0DIfS1p3F5c7sTaN2aKa+seGRXj0mxejkXv/Zq2eAxD
fkPZyEaIqEFltJdcg3HoARv644+HDB8pp32pB+IqMn41ja/sw4J1Co4DKAKPHPJ5ye5jx33sfALo
oFxWJAnQOfi1HCkiaZLb0kA/odnGyoaWla1QTCCP18rlBWAQypUkZF5M6ktjFh3OTEH/761ap9BD
Sjnf97qLiRmI77JQ7C2/9ZgKlAKguPew9OMWbcJ4oE9Q+xAcci1y4jyHudjZ6FzRbrxRQQ33oY9s
QHO4ZhZCeBXq5bmLi2I9WV7HwYZV2SIV6G0TnMjo7nRsHc0RLX0IUTNJf7KclswbjqkmICYb0hdE
6DfaZY5fp9UOmyYopmauCO5b0Kl5HDtVw4Na4w9+WjqPMJWKlgs8NqNqcU91ErChHB4dhrn4HZfx
TXniuoQB1W0Z68tQ3FSTnVxTpzhoM/ZPKpZI+M3vDOlWlFK+czParzxKEuNv8jqm7LaVPUWl1CTD
NeawS/ka42+Ss+NLMhkefU2RmoWjZO3QQ6Z5ICf3lhd1JYHxcrrDoi55+NCa9RPOYLqlhnOkzW4D
trrMgSDiEh31NDetuEUaQ8S1c6M6848S4mbWrMwCZUGGobMlRzuxcHo03XnQHkYQwA+hYIcW+ta2
J7DkOElyD2xLes9BEL8kJU7lpZveMybMex56NvSdGRlmdZwrwgg6q95C6t70jWFse7y1VXIy1UiI
U4FExWVm4mfmciolwlj47B8VJaY9GA/TLM8OBcG+qKz4kKS82067IDyB0UD3GiHZrLdFVf5RFoRR
64bPDYp52qPwNRBlwtfqI9uo30nAYijY2fvMRhcxL/Wpb/0smpDAMvkl22haIcbQtdySUrvLAmDM
SOKbRFA4VI+zlh5SBgBhfWxENOmKJB6mg5HXpwFDbKrEuXAp0QSOTS9cGBX3/sTYD5EwQrmtrIbv
wBsM6gTGobau33icP9vhg42A87X093YDNyIR0Li1+PIzC+RcZ7J78l3YQ2ETUSr8+J5db9jW/BvQ
OaBFoUEoE5KBLH1ECEMD5XukK3BDDhNkk96FB+hAzCE7csqqfzpznkomeBeDpI/Ozx+ctmrv2/6G
PA0gOqXxUDQMDH/GuZmhpnpRsNGkzm/JAswJNcox3yh530wr6GblxPvOeRygmClUa57j8qXU48Ti
lD0OS+opJUCZyog9gnb5dNsvr63se2OkL1sywb+a0zO5+94HA+Rra+fJ/Huus5Xaw4dnwEubJPDz
ho6+je1snzTkmbk+jx3F88J+m/SuN8QE9x6suI3rIjOpaR/PToLcqlwCpOAD7jg1GicMlW/VfNvr
Kr4vHJDfnva/YkFAd012e+w9YNrhAJrwDtFxA0nTabr1y+WZVWpyVmFxmA0VjShb0Ix+K8/NDnnZ
8xizZdiHLlmbiCOe64zwDUbgaBNsfVi3TkmX/2D9PuXdWhEV/c5uMAd5CmBXIXnkRm1fiei8tkNn
n6ATbOJ20Iw+YN9hWrtNvQrHW1CKrTMHWx5mQtS67h7dUhToas93ae3tYFRHavb9bE2/CXKPiEBf
87LhA2JelHoOEs7smJIZgSA9xJ+HPxkz9cUHrAdlWTNXcT6019XbEAAqk9niQGmQbG3HsKJZ+Ide
DdXe0TVajKwansgsJ84m2ects2H0lt+VYi0Sdno+4iJrWdHIR8culpOlcEwrcIzbmQtuOwBbhbMQ
OYr192A8mZmZPrfGl4H0eANX+SYcfbkPJp/gjSWnF6pIsjD73kNYxl9QzCb3Y97fZguMpZp17rY0
TXly1wipeIJQkm5xIkQqHSY4CcVTo56WgIWLKFhfLB1bxjC8lElBqNnow7A0jUdGWRJiFNScjOoe
t9SN0+bGnfePoanclwOXezYeWZiw6ylPBH7RYbCbqNuQN8EOq3cjfbQXwUN02wQ3qeoZlZ3sQD+F
DCmAJvMUIigEg4lxTiFdoTj4xea/jVcZhU8utswVl2lhEazgvS8DWWfETxGd6gx06lTJ2MGSLLhx
/w9gSIMkctPVJFyumGz/yzDn6pzEJnlx/lOYzVXk6O4rzq0zyrNlFxhNtxvSZxGkLlohsqON0Idu
VMfPzaxulrS4bRY8LC2oSYd78lR2pXEuetDYPOB/lQ0O36rzlyKQ7gFIxKdAoBEZ1oLxu1j28QC8
Nqy/fMFyDgQUsto1JrUz2XXLsXyntiPdWA/tLtUGYd8JqCr0J0zx7rTPgsIHdO62jL6BuU1nJ31l
MUYLtJDexoz9tje8VyY0+Z4FOnW79eKPvxpFqZcXZ3Jzk01PV3/ozeQWhLY7d/j0LDPKWe9scIYh
bsgNBGLOvJFZzg+EUGyhJ6LB4Eew93IWAVoe2Z+80KIjCZdm5/rdK2tFtc9WcOjcQIfCjk9ihKw7
YlhG48lO9oGXHDtneqGniuY8JpNAOJxYrvXXZf6VLdqt3cwvrsjNg1WxNMEiyBOfY75x4n4X8xZu
Q3TZDqYL4vGqTdPR/7uObR5bBsdDnTDtcDTkyMl8AuPw5Q3zbV751xmL8IaMB6GBNffKfbZTOGJ9
8mUhJzr7OaehobvduOR3YaYPXUrlYg7MiBEIPUMOQsZZMzcxq/qAD9HBi5HqXbhzrAtARkJ8RH+1
HftN5dZNSDTBMF91re+XHtp10zhHB8hVvMh21dDe6xxGdi7yW4iC+S53KIiggboZBqqJ4WRvGOhy
Z0SjlpCfLfrmGtYIknp6fDZBN2oZ7vvJgdJaDeh0G8Hu2OZMmqZ2RwXIz74g7FUT8+KweoT0wPK0
fECp/9Cl1mf6mpr8aTNZHnzlv2TeNB8mXR8BGhRnc4FpEqKrjnwzPWthHAYdHjJ8XVhkceOKJPha
1jwmmrqMYZ7gWwyehL88zGH6NwBL2LWMiJU0dyFGcw9BqzSCe5H6pBcGrGtjIoRKBIz4rc0ciN3r
6luuYcNsmDnwBtSg253chhQI9Etm81tvTdcOX09vuyDBfIHUggt8UMzbKsVAb8kIXcQcNBu8nlN6
qtysZxPT7XyDxtIp2mMr0z8EIk5EmU0mQItHujZfaxzJ0m4uRonFEzEcxVOavHp1wkS5BaQvh592
frAD1P+ss3v2wJnpMT4pvV0qMwY30B2yEsdlJf09JOO1bMUD+yIFqMHm1RbTXSisu7ITAuY3iGFd
Y5UNVzHPgKqJsdPLjzfxY5gLqUZkW+NIql2WYvNWyH8qwDkksQYzn+NZ0HSiZht+SCdIDuCUcacD
dZL9w+jEaFJ62DbzWTB17BB8xcFCdnP3Djdd71SfvbtF82cm934w0g90WQJBe2+BEyZskITRzHto
2+Elm6w3VyGuHZuc9k1dasQSpN+8B37yW7q1u+fVO+PxvPQ+gsQmfCG7KD9Kpi626a6L+jhk3oZq
VtyZYoSchXeYMWZRG2/VxHVoxoy/ETqSIk3CqGmBxUkWXLR8NHaQyl0NclUpAhu4lNHrkubnG2Ru
ZHbzNi8/UgVR6qwFQ6DJB+1RfHANg7P28Ec09vlroYulE4uvdeP/a4BjRI45XUZSIfeNTH/KwPxl
cPWZhgSNG1LuyhF1g55u4r2qnL8qQXnO+p11avzI3atR9WrymEmkT5ry4FTuDSmdrKoInhgQ0Hte
u6U/Z0GM8YuQDOQ1gj7Z36Uzkexs25y1eV4yXLYdo33SxA/t+JEpIl7qBcwtgvttMnf7hv1wtP4K
7Fq8JGJ46dP2yymSH3RI+yFt7pJKhqsY+Qh6koQC+y/uEuaAiX0i5vFpfUrT2rsf5j+IBWuIXHiz
UAvPg9jUE31gPXRvRHCIuqHmYLzErcchmU+8K27GYL7Odzh8H7yEORuUnGzjhfWrn8p7vAPIaLAd
l0h9XpymFxuf6bPvpRNjWVzvJSUWMhngrLhWWCIpSGyIK9lW9BwgwaYVgmmCx/RgycWuHMiQ9ZgN
b8ZsKCMDBQ1DcMR4lnxRluQYd4rHQY3ebirUfBLyl2HK6+J5/9qSPysYp2HSBcErOS9DcAnztffT
X4S1n6VglDNNuMj67N/CzbY1ZXhXKV/uvBpfqho8jFPdJhmkvOOL3wWjdxAGyaljTjtmW/wEiYqg
IBqrgXNgaFKXZM477W+dyvNCBATijAfl0wOMYfIZx96L8+CEZvxoNt8+PtPDoiDYOIRXpflEfKoq
imshMfPXg8Rc7wmxtjgbaj/GIFb8t7BE3mvD66LRKa41RYp+GxBsRm2KNCGGKcAOFzFh63induas
HIybZib7cVmIri3FLRwCEnmV+9Z3LNRDY70S0W302K946KpLxhbimN97LsbzWI8sucoPVmubUQMN
h6yGamBiiK5sDuPCYyoeV1Sz/XDwSX7L7dnasLjREj4iqTWlJsHKKyfIGWRKFCBTohF99GRm/+qa
hljUlcHxS7SNeERI4F4s2d/6o3nD/1GzvwOTHQ8JiOrMhMbN1CgtZgppkNJLJi+d1wIU8PgNF+8g
ZRiNtd9W0DhkwAwMC1AH1H1/AXxf0zwomOYBch22g0dlppCauZ+LOXfhdGZOlIfeLzDGJ8vIvyoO
a/Zj1hMR5O3G9qoCgkH1VWvnPSyPuoH7pfoRNqU7fYL+gILToQ2ZYzQ3EJNu5mKd/WXk/lhL0RD0
4sOTYI+kzHffH48ELe7JdOY2752jlej0wUmHr7TEXmzH8jde0qcqtR22rvapKcyOeTjYUAMp9oZo
BjHG1b3h/vhW/hN09s1gG5FZUCdZGcJfSywHdKH+eXyk374ZiZc88kDKqDCA5scw/0mJNCNwgiRc
Toy7NDs5HzZ1IUx9xCumdmjfX6wRukNreyd76NdZ9HlmKFPa9bXva+c2RN+b4fbe+cLaa3Zm5IJd
LBxUHNPxuQ4hqUZhpdUxE8VdY/PNF20b0Ai3XzyA+CnyPfSyH9clYGpSNK8d3GgSrI8UPccxYwwb
esO/uuI2ymjA2NBh/BvO/mzdMBxn/zorlqBNhX0oXDadgxs4WfLnnBRm5EUvxUDfkQ3AtnuDq6Ho
wq3E9MxSx09OtlBvpEardbveSNPdrJ6bjVYJ6xsjNzdpTfcatChaDeSR0NaSjWVNNw7HP2q06UtJ
Mh2ZkGR2sDVaRD41LSGZnuSqeiL3IzFVl1qeC2dMDpposv1s6/U3XZJOaHqXue1Lfkmzz1YPU6/b
QwO1J3OLN+rWDRDmMjXQ52y8If7xzfQM84zE9hYKDTw0Vz95bVqdRhOVKrMozEbzq/RZnCJAHXe9
cpqIeIQC0UICymvK0I2hq0ajegkTNzwqtzrJSsURht04qggoVyYqZjsh7EPM7sPcsZaJK0iZdX2/
6HWoztfddK5zBHCUsDRAwKcy4+JmOUqr+rWvv7zSvetx9u37Vjv8mtqzA6YBfZi6OkAet70t7N3s
F3dMmAxqFBOtGuOOSKMLP0IdZm+zZrgtLXRfZ9oukE3Ymf6gEDgEQaMPNMaoDUktoHQa9mCJeZHx
aOK/kJtQLCknr/GCJY4TLZHj1sIdufPD77yDIoGI8mKTvr1144QRdmkdYKNviyK+pXtM11DjiUMW
crBYDSpVfADEdWE33W2scPoQaYUr6yy7vo5mnkuMd+SZ2UR2Fqr7glL/C1Rb7jn0aC/n+Tltsh0K
jS9CCiN+Q1zzTv1gxc55acybpqP+DCsStOoZ7u1k801hzTEXhlqrlnbSLDQGD9KEZY83RCmzmlxA
Q8OSSwGtalyrmdjMhveRMUBgKGUidU8vDvYYBH7hna6Y7JHM+GC4E1Tv7MmfBrofRqk79BH3Qg8Q
Rbz6s1m6xxGaH/u7CeXhMu+G2eTntW+8gAbf7lONgIT5gNXd2BN0Yl3BC2rMIyh9AjWaJd+pYVlu
uEnfxqAHcAs4FStNfnFHzBozL/Yi5aHKAugsgiqF6wWJk+MclrEiJNrgi8ssI44DgV2cc/wgEpw0
bpXAdebzbMFrTvTLbBQZUq/wqnxUklOwbwyCnOZAkiSEotUx+XGwxFUMZ6i6ebWConjlWH3y28be
gCM9TO4mSxciv2lJ2L5RLvKvZWDuljBlsKl2U4wi1J/sW7tNdp1PMuTi212ULgW6QQqguAD5S24L
QxYq8tpPLmn4AeiL/jXsbGoX/oZ87l/NgL0a2McschJ2Pe195gMy8yU7TYZ3+7aJVycGbw8QPlCo
Sbx1JZydZa79c5DgKauC67TSIgeX3eUovceg7GAertzoIq6e3RHQrAyTPdNoPorQJuPZGk+h94O/
CDs7dKbIV+ErQ/HVLzqiSGtwj9SOPE5DwMAhbx+EwugRhMu3tUqU67oJeZ5aYOEKvhdbf4gsjiRj
1rqvXznKc6ouZXG6PTDtre4m36K6Y45kcUHFzBY4kT2Cu2devFS9WICh6vESzKi2RddgQaWULB3v
HPffrRGO19kKiM7z/ih9WNzbJewo7Z0CzQcza4xCxN2+NlD48wA6u7E65MyG6JlnKG7JLfpp3ht8
vJPElIC4Hc1TXVpAKfivXbvg8hp4QZN6EDdDRVCjoTAV4Xyhc0w3ZpOJEwinfVLiJQXrQAzaEJ50
4CsmKTk+GWqmjZcxyB1U1aOfyWhbAv+5LaS/aYKSzWR2I7yFPYCRkHUrUogGLfAOjrA27v9aTbJ5
nHovgYGwIkc2y18+8+y50HCAKRkHD2p1DMwvdCwqyfxWIXiLqAIKhBw0wG5l/gRInLrJ+BpMVJXB
2NQRVkeKW+sLdlS98SpBFBumaE2khRmyH5e5QQUc6xN7hTZzqcnTdYeUv3r5Qm6JzYuhZ+ZAE+MM
hHDcR8uVVFBgu27lMze5DGWLzLb6j6PzWm4cyYLoFyECpuBeSdBKFGVb5gUhC2+qABTM18/BPGzE
7qy6xSHBMnkzTy446RP5BW/Z2Abj9A2g8wdNGlOUI7ZBD5l6WctKZ/gf4WLet8TgM5OSG0uypC97
KfyfwsCwinWrAds3oobjALCbquNwdR6qgbUylvYGV8yis59yii2OdPFX4IT8A1LbQPT1BgH6wtpU
XRkAR30rADcV9R2+Bu4TjCOTgGQdnZDc/jjfGJiJ6T4btu1ie+RE63g7TnCwTCt58uhyODprHkcF
nUGcFEkn9mOsOnAzNxLkklWYyZb4PoPfmBt5U7OPizu01WW3SAz02c4ZPY+aBTjbceHuMpMzcSH7
R8+QHClm1uBRAKfvt7lMf4Mgf23DvTtRG8ju6IOBKn6U2TzR8lgiFZS/+dhNGyM27zw3J6/vnnk8
D2Fj3w9N90nvPH3kHwWTqGkqdn3TU0apn6dZHMgT3HJ2AH08vhV4Q4fBRAv0roG2T7O9nlilf0k0
TnaZPa1hHIotAHyUJOQa7WHwbLdBPbx5DoGdyqjep8lCzfCDb9uQEU663ZwllAraJ0OW+xSCf2Uu
+FlIzVnKuE3tftqOgfVk6S858hXL0gPT2LeiA2SNQ9BGhRbNi06rE6ZIzpH+qZ4b58woOhqzpIky
5fpUDVEQa2EC4iJtVAs3LLvBUw5es6QVKUGI5XI8ASOpDEKBdHUF5tk1wx9rovGxW16NdfQxK7Gc
3N6/Qw4/xAMigSU5A/glYgSWp0NvUIyFAI7sIqvySHSPY8FQyaN2ll9L7id6JhG06JerGH/ZU32q
/EQe5qSFGT0TUrRyzm2uZW7Xy8LYLV1UW6U6BtSgOWG9ClVWNBXiK3S6B3/u4JIyH+SLJdvHBP6V
gHfSoNzxiHNSchr8hZi6ULRExGOzX6Z0oAe2mqO+2wZqWF1EJ79oylNMRyd5hU5Hpuj9bbWQx1ns
c0C5g7cSiAMByyXXt0bsXpyB6sRYPjlU/IB2D5/kwHkrDIonq/Jubc3xt7D46Kkkh9ap7PeJihfQ
u/0+mZIOsT4Bno6gx846P5QmqpUfFpEOYKSIqjhUoRVGoXA3bo7TuW2WO5+6JL82XmIhL32gsb0Q
50F23NRDYxzYOljPJRKL8vioHDt8KNKC65KX0CVlrPfe3yHRt4mpxpvBnCBAhahq3yFSVQSZM9lp
RQuHd+sloFjbFoOtOTETsub0rXZtEgaLTa5plvs2Xn4HWLwMv/o64j8YOyi9q5iks9VVw952M84G
6dpfm0meOAoc4hZdJCSuuMrZUzgS8RQTox5Nb678RVL4VMj5F9/PdgwOv7ES/RUSvGTVhAe3+62b
4V/nzcVu7tQjrB6CwW0LxZ4ArLxAm7pnbeKq43IXH8bjINVN1nNobhO9JRz2XHc4fOYvTqfjTbmA
1pmZ0pBuYA7ClNT33BjDvnWbajIBpev+douHy6Si9yI0PcZqmG08sFOcb83ndPJTMHDJslc2+lBg
4DZnWIpA231znDTpBRtMEOsAJYryHWETWCL/IKXWBcILFAB3RfcN3W0c0yugP2izyTC86fYSlHSi
lj6pQrMx030Fa8f2eHm99TakHFKJBG/CINTsxGdbE31MWOQ9QjGA9Dk8EyQ5mElJ4x1ngXCs0zva
cm6NRRr7oMU4FuRjZGM+IAcTbNtWvHoxqCF+uWO+kP7TB6/eI9Qw4YMLwOj8K9OkGQVtABvLxUBN
G4RbF91tOdjNfqRsr6+9PXbkHQQjk1nSxjGUSX0dM4/S1qfKYp2vl2G5HRMaSRkOXgq6oRNOplsz
A2hq9sBW3JlsMAmYpkkuA+cD7jav3aTHiDJyyNnExEEAZowfl/wkZ/uQp+jUDff6bWKIOeoiRycc
J43kw8WUM1bM+YhwRAUvUXcYxYmLMCZcSmq7Wp6QOn4jnoQGyJflMPYUVKiUBFZVzIgVbHpZTOZz
ba9H5KaTShElxBFvwHGQY/fYqvkUeAY0lqI7pDMsHPI9oTViaZu8i5GGryH3NbDANebvXjw3TOWX
AiumZ5DZytRIfgFvzmpz9DvoN/mC5JPO7SsX7L3XZy86JKuNnnIoCMzEg7RPNrNb8k/88TxjmRsq
N2WWjokMd8AQKgJiJT1fJt8CvUwE21xfHzL7KZ3q9ihy66UMbJQgDxzUVHu0n1KqN/Sesw/DMio8
3JS9dvha8wXIBvCGVocDWuWnzkLg1CZjc7RKjKO8Q9iyyNHRsSEWrbaiyFdqlv6M3fkY9P1rLomv
Iw5zWovj22YIyZ4JonO5fYhVxUnDR60JC1wDE/gfPEzVc147qFFWz0HZPoZd2R00oXcwxW9OOepL
537ThXRkE97kGHD90n6YGGnimvWfqA+j/LlyqV8W+7Lhu4BZc9ormkfChs+fm9ijaeEpqhaq0ePp
My9nn9vHu5Xw0LoLDWO9dZnTFrTq0t37wn4RCVMCokE/gx2jFxAKaxSKQR8CHaPS+HXRLdPQvNzV
81rtlWV75hUvnZg//ARho7X7x660mBDbqbsJEhOTXkWJpJnO21SjatSjSDZxlr/mvJ7NIABYgI94
1CiZGFR5E1KfpnNp3oATyG6W3r+V9m2N62KXLqNgNrYOdGs6MDVHvS69H8bmWoXGxbXlavVHRWxw
K5SJv+NfdUV7WrfepNSudcRvz+0czyh099QPWG3giUdhimQTy/HqxQM1633FuNw9YiYhW7xY+Way
8oCbAM7E1qO21cdh2bXLscg+m6mLWRNZxgJ+2MRVgS0peYKixRBXMAA1ff83LxL/yGFtU+asOV4Q
YnQLgzPXpg3NhscRx9GBjxd6OFXWMfam1ShE01u+5EcCsT6CtHrMJ+YBacVdNyswp/h04Aox3XlE
5/EwEWKq4mkvk/KJ9XI55N1EsmJA5jBTezUgnb0Rk66quBXERU3ZrwXpWpqaUwBmJCY4Dr8eLiCT
CYYH6TJcZZ20jO+HZWfaebGmreGB97jeCHVU9JhsQhgLuDLprVwJtLEI6GDXb7KIX6Y88PErp1jH
nPo4WjP2OeVUkba6c9EY12HyuDNVpTwCr95YyEZRC9t901KnA/TW9jCdWRa8lxbZpva59vQ6Zcxf
E3xTHkiRLIlMSJytpxB//PbMlOZQJJ53wOTL7M4NL13iHDPDe+pDaSPHs/e6Gjdt7DD1DdLiMfTs
RyRvAj05+AAna1h48EViNm3y+D7lAEgmXXYPccuS2zY2NUNJKW+nYH4y1vDXMGmbc/WAaG2Yh3mA
G2vgnCGQdTI8rGqqsvaB18WRlfDTXP7alQxSbxR378tCr1pnLochFEyBnPChzQ0IMjUBJydn6C+R
5OLrbGbNMxfpoOJKLosJnhqeIDHHzRlVEMUOKHnkzVVELQr9OqML+nMGYqTOrhN6XB7aci+nDFT1
MtyZ2n1nqPVIwDvfNqFMyXbxntjlRx5QraoIwGRF8qNnws9smPuSujRE/uCk54IGqw6bdgNib0vX
T5csf0WNOuui/G+kcWKGzyyzjr9MCSxqoNGsN71HB/T/ttX6ksb4iFPYjfuM7dzH49p0Nve1ysOr
UmDKks+x4mrmtyn7gMlIw3OhAuTPsd2fmLheLYDNGEsbRsCEvZiF5Nd69GE7pzOkiznmWsbopnet
mHNb/oVDNLnFm5RS/RuUHaXX1DyZEJcOQ54RFPc+LAK9u1bkyypZHzlqhpvOUzV0LuNfkszmZmJq
e0IDjdo1VW5iM9iM1GIC+f0FGpruArwuY+ZQzppdnJwEJH1BG9obFcfSPCDSYIf4RJ1dm7jceqc8
3Cp3vlQdiGFWyh8A4/+EtwTwd8n4UaF0W7dAklNX4DTwxZuBZWTnp8Vf4GMRAu4mdzTsoA50UEkt
mBBOckq8VjG34wGizntIPIRV0aKa0UI9ZvG9AzlOFeS7GfjT/+BWt43rAn4OnHNYABk017mFpsKA
5dfP0cJZK7pSt589PV0m8SYS4ru2qJ4Sm3xJOWL/9bNfm0rVGUo7qva5q3OcG4qmC8ph3yvBAKJ3
7lglxx124uelH7/tzNp7ATZm4QArWNz4rm20c+wqnps06N+UCT6tpSdiJRJQrTxjlJGQQAICygwW
yR62rgGTDMeGQYn47JG5nkYwvxY6Q0ANEjntq6WRQ1UNsc8t+i9HwkAS7VNP/oNSLQt7Mdc4oAyY
poz7EAfuVimYyHlZnwWQiooVnSN7g0157RtL/ljvcburob4HeBoNTvVMeGZb2ZS/+rqBvZeu+KrC
ohIdo+f6krQEQaqDHomEflHQoBB8yWrWCQ7yNvcf24DoQz08CPrx2PaRUqyxpI2oKLhs58yALOh8
dAYKZRyrwHptsYIPhYRiSA4PHFWY8uWoVMXMjyRnOHt3ZYVvQHrgb6+DR1A9LPP4FZEKrCr4vhlK
RYmZq9DEUnCwbXKFIoFs8CJox3ASDYZ3IIRquFA8UcKtUMEH4Q95sCZ30jC+8ePeUQD8PUouoXhW
qdTCFbwpMTdgfLupQ/8PbxbbkaiHXSD+dQRforR2v5oixjrt0v2uCJt0LGS2Ni9VET8Vk/xy/Zao
WrdhgPii3DsQyfjGW74+hKevuoA92ltZuB/as2jIozKQ2qYzPImsknf+jHvC1PFV1waemjK/sXLw
fmVwny0trpcgfcj5l0UHnQ812ALSSURU/iiQG5iOrYaOo0yDPNJN8pzMFKhb4hUJvYnH89AsqAcB
22PjLNusJawHSeClmsf+MIag85VGHROoxpEbFx8TuaCtyNGtNGFH31+RqWlG1hlExJbK9fpO9IR9
BpN68llfySgVCGkcDkiPDrX8mfq240DOaMO7TA378RhnH/3UM97UJ4Or5tCJ90D/9aiGDP/Casdi
7WdzuxVr1Ct1YP/o1roWlvEFl3uThsT8wLt/jCQnaduO636BuO26x2QYb9jQhB5l1Nkz3ENqQYmW
4iLsG+o4uPRhqcyWm4XrZb90Wx/1aDL02XbUL7mCZxfvwjAX361PAbqfsjqlQVyAuggvxWDPCMLO
Vsv4o3MI6HIR+RsS+nOMwLmXLjmNxsJ05NOOu5kkVNUWLMRSPfmV159cGGOb5C12+YkgrHFnB81z
nBHBq1S5Z7h5dZkqOGAzvBYijm/n/8BHcBe8dmDcIhGLKMWngQ4I68VpIAIlR5//Z0NQzsUAgLow
iF+kQZBgCYGNn7mQ9wMHa0YV1rUqWoJcY3EuIU9WTnUzmiRqO0XNmSfv6oqDHhikfat7oP74bmQW
mogj823XpF9U6G4rIrI4gW8K+7kVFFcmGI10S/CByeQmSeL3aqZvDDv3bdKm15gXGmPoMNSE2Zs2
l5z9PyVWGuGj3NbBqKOKog6c1PmDtxIgXMyxBZCXUrCoDGXBIj1ZV3gNr6DOGTQl/VfNLtAvbaRT
89KN6nfhAp97dC26lgz5ULzfcM5/wpxEFHF5+EkhMrIbfzVOdzeH1Fx7mLbBuoaVflvyKYNCzD5n
7W0vqEgUEFTuZ9/ZON2Mw7FWEFKme2W2l6ateeuVQu+tHvEGAIeRHFXT+FDwHO6mfLwnznMvU1ZI
pSyDAgaXBD29CURIfRMzM3oW0xyeSwRvl/bznmWzF1wAGAF6B0OsITSdvXEautYlqiXb2nM8BC95
O5m71pzjHXkK2ouCs87Mk1j+WfNwKsOAMk3mqa5po8Au9DOjq6QlDCEPhyKI/XuOMA9uNqHo+lxK
5vHUAdibpAKq79/Yln3NCABk84red9RzNfeX1qi/UI8f7P6mCssX+mHPcRkyh0fqgeSGl/h1HNbG
RefYy2nfS0YXvb1fFM0PvAwMmhdVeX+ez7GaGfwuy8bPpdWXcMDu0otd6SzPNfwLMWMeMy0ID667
q+0CHSj9Do3pNQYyb1oGv8zloobn264fJ9a2uXgg+HFCvRyrJmqbdUajg+cuzS7G0HPFiHHFMNUy
5n3eLeehdF94x1/WBsjJaFfsKOWVTpX/8zB1QGlh/fDb98kQRE3iClrVIuDl9tNrj+oBIZT7a75g
qiQPKYNuigwii2N48rouwrkbVQn4t5qvqTnh3l6IqbhAVxmxry/OVIRWh/AiY3+bLEj+IkHiDMi8
5UHw5k3+RxwmnFqz8bcu6y9rCKYoT7KrKd8n2AeUh2yrLjgWXeVsXRtLtHbffE1pt4QiJ6iNsWpx
A/olYtrwGmoVKTtj8HEcvWU/x+NLXDX3WT4dNUEbr3cb/F/tGylH3K/OG3ipS2Mm3yQ413XXPTCG
5ETLdABbkooYhDrN9NEufB/N7mIy+eE54yfGlJmKn3yu1ylGdi4MMKKRC06AmcXKMj5CCQR2tKE8
DE1DXk4q9jZvl5VqZ+KmYk08dQGYCwxAaWo8Vjlsd3zl57xaOKAU1qthjO//v+GaQTV+LCyuBfQN
mtZhUa/LBR3pgnprl6wgQ/0XRbNUTSDON4/Z8LdAY0ny5knIEubeJh9JbU4prF3hI7uNLAEDGWpW
4sgYl1uVUiNbkCV20vyUa6Z+6yc9VtlHMaUvmgvWpu0JIA13af9tQ00ifjNGfd78s4Q+mgEZBIFF
xGRIGg2jDcBMtme7qh+HJt+BwTometw6k8PeLZ8E13hu5IG9r0zzK8ZUhQvX8fZq6ulmZGggnekW
xxIeYemOCNDVQ9PA4iZNiolBGDsgJIzSyfC0uLSknO/joSLuWiaXtB/3cwgEpg2NFyNnYOoLwagK
n2v+UOh5Pi2qvQrAk5zihr0ncE78r3CMffVuiniXps6dS+XkBl3vwqznawj5AozNW8e0qRoGHwpQ
mMOtt4AblPMzI6086P4lrgal7yf/gnUQpBw4mDTRYRi89zMK54Np2mhn3qXxQNbgf7qcwBI6nWTi
PeTpXNCKt3Xc8Dfp+MI0UmXbIBDfhoJxgEbwUnB12XbMWgtgjc5wSe2ASg2F+9tx8juv2ytFVmby
46cWnAwaMheoNP6hawwT+A23YnpW7K2S05Hx00VWUO6y9GEsVRkZ9fRaP3eed1pRUN0A0aLtzBuW
bJjKTQX7jzIJxjLFp1HWD7XnyaOfP/pN/TCaFCssBzcXFzEFX2MAzm4SBPzFh0kb245qAB5OB78g
D2w91c+lNQ2RpYC1FFQCmKmkDd16kW7FGLaFPEFXztk1mHymNRhffMP4d6znVlrjjecx1IekSPdx
xaGNrzfGhCZzzk7lDKis+l0P7SnA6QsRlnoZJj3hyYZPsNgLaBOwyBtLc7CqTPFn97w9EDutWwyh
mzqcb9SMOwZKkkeHvXOEV3RrO+Mn9ivOm6n6befncMpR8xGzMFf0f16RgMluNCPopx5VZ5uaaXeD
TcSU9o9rTCc82swEp05iYWt/JQbJ1Q17NxKUwukKvZ7XgUHeYlBSrYV3aPLB/1JzesGeL4/ZYj3b
3ZTsNalMW11ZlnHWp5wW1VfKND3q2M52Per3lmTeR7cQuSLNGYokPOqAwykZ1lhPmrbf+NZzYCQM
AcsF93LoEemhLGEv0/yUsxziyyrjv1TwSGA5pEMaTTMZmY/FBRK1p86FUi4QJuAxs208zb260640
DmzmD/mc7VLfvRpS6Z1lGB+LLm+g+b65HLRJV0qf67p/gSO7tlBB0WsPIhgvo+OSRqq6m3gcbsMA
x2SnOjIQREk3JeP0ZTT3dBVwpijtrzlN2DgwPmHdKDcZJ4ttXQ/Tya+dSyPp+2GyeuQTKEyuisLK
zz1jdVwzeO4s8ItBn9nRkh19Tx9YMcuN9BVBRuBMmRn/+W3Vb2yGaQfL4O6kZuvomj7gls4gsC2Q
sIT0vTtzuQkHLO/pnEUOHc4mTxW/A08TJySTKCe+Mc6/73Vu/baOXd5UzkjPTJpvHdT8TeMRvWZW
dqaVdjlw6qN8xWyJXGPrEb7C/JwL1D+QSNiyGThYy+3EnkHh0kDidquMrLpgg8RQxMQLGAKSBvsM
hS3bLui9C8f0swxoUQi9nifcHT9T037ue3JRjipXU/zKprw6ZNHPdAxjAHJHRjLBuJDZ6+/NcZqQ
ZfwugoD/183Tvkm4GzqNODHoumrffuLBt4AJWySkq+oJLshXY5kHyBAIS5U/7QY20k2XB9mRaCjz
gf4OGg+HURPGHSmua2BcTTOGDzpbt8OSfDldede1Y45tjOZKBtvbuWC0Abr0W+CYEMZx6Cg4IuOC
tJzf9wOP16Io+c3c8CYzufS341rn5Yk/x5xevIz5PNcTLNPqZBDQ3XhlYx7aIL3Rc3kiFrHtbKO7
m2K9V6jAHESrDpEKD1qJWafmdNp0ErW2jgWqAMFkMTWvUEb1oaNyinkWo8XEwGCg2iByanUlLfDc
BQZnkpFxai7Sbtek98QpmQ2Y+PwNR/Opt0B7eaTxg23o8MKBJNy3wXTv/OWqSdjR4yEpH08fbX8F
R6F+c3bRO8GAkE4aC24BfGt3kNe4rBY2tOlEWKTBKWgY2+WmMJAK4mLc5j3wg750Z2a8xjemcprc
vI8UhM1OrBZBT+BQrxgbZG5fngKof7RPMBKdYUFujbJ9HCB7wQGhiS3van6ePZyIGQcd7fmvuQP2
o546sddxekU7eXKl72zngymDlwyT3FaDqaSNU2JrJrbA2QCHzyj9yAxL+DcA72PpYHHAA6HCDnw5
gYR2GolzeWW6BwJIi8YKaTUMlkZgxWFl5TvTIgNcNndlN+K+9f0PFHWbLGjBuUf0NeIzIyK3CcAS
QdQZ3VunG9Jjjm9tk2KjTWcicXRgFUTV5aNnA6ij8NHKCVq1tX/bthbpnRDNIGSSMRbVgx2Qamtc
/dngml2zSDfzuLwEvf0wLBJGRrzvu6A7UKL3N+vkOs6aBXt4Y4z+YI096Da338azUx8Cm4Zb6MYQ
8Pnuhkl+1vifRsK0caoemzF8xUkLk1GnYttumdn5CMNQaWBXYMpp9A9ZAoQxpvdeSEceJinBc2Bs
OdQV/HVhuGdOSxcYcePZg9tJZkEEcD19hvrho5BY8lNWWoziLkPWxfizA/np+Byos1hhvnSOlt29
aPaoSIv+qtMYEQ3xf+xGAr3KIpmW/JIYx2mUffYOvBb2Rng/Sf/MMf+HidbBlfl56sZ7SVsXlLLi
mwkd74b49cvqWvW+ZBK0fOItTPYGt3TAZnmWRSFE0Qc3ZnKnkmMZTD8u3e4HYaavVsa7mxr/zFbC
53bD7aLhjymIZxtHGnrvhTUXRRK/m9XBKd3suzP7h9pwaCcm+t57SD04rny8oj7BkiYkDu/ZH1TX
36iOpyth5okFz3kbiOolJXxNp8A1I5kbbjLkIpy10xO+IIi6h5CbNuO/buGjYcPrGLO3c8iugzGf
ecv5jzvfP2ONUEvjfSmmR5YcKtFiRjWzQ15zQsOx+eUlthgviTmZBPLX84xPtk7Ipva3Wtxx31uC
b4WdHrCbvtUICJWFJas2BlgZrHHShU/qDi+iX+CHMOaMk3cr7p614MrmszIQjMbanZW/nSxB1vNG
qQIwGDf+FwUJJg6yj5cGuvkm9HHaYU14V5k3wGfIdn21ij4TEKjEq06tuJctXy41BYcaUCoCUY82
mrMckAlkHPNsZvLGDXs/GkKODbJK9p5TJVs/iD9FyyNDZ9Sfx+Cej6U6cy52Qrit9siNjsAL1xn2
dh6Je8gJCq1e4J8FMzXU3CSMYtpWznJKAhysuhrDfQnqa15vQRIdznfbD88fqbzzY1aIOD7ohdgx
hkfOvGwu0J/RNZYFi32a3tW5X0VoLLAVLVoMJ1G8UcjEJzMzDm6H6dqbzOHdgP2RDukXK2bcNLOP
bMi//lmCahc3IyROPmCbHpQ/P3nJdEgHzAXzEjCZeki5hO7pecNAIfJP22RgtLTZ+7Iy9VD+eEhh
EFRZcev6A8o6X5UaJ2MV6BODqic1UqQndHOf+xL3Z3MXOphoGX6RmDZ/Ytaw0QJ1s3gF5t2Asi6q
eW+LruW5zY4D0J5z9U2E5N0ZiMHm/joiYCYIgnGJ9yyBXnZHOchJ2Yi4iPGIqY1+W7nuDPo3LAnP
PjhqDg8IdAlHiCJmzKFbb3VNhHt8dVcufgdZefdlCdAg5ikblxhUuiCsp/H2/X/hDej1ZtiL5GSg
EtrDVzWlJ9n2UDrb8Ki8cdrBT1xBigg5TFD4qHW9pSrreyhtqFkoBKDD7PdCOwLHx0dWWMs+6EhR
yf69ydR3uO5AqbM4gGOXG1l+lMyo6Ohib/RRhnc4oa4EbSdniHDuAvmQtMvY4idxLLwZQXkXJzdU
zlBStSxM5O3ukMPOt/hbGIu4JwuVcw9Q/dfJTqrEn2EXSOGm7cIl6cez1T/OPJxobrzYfOPznea6
7lcoTQs3k7S7x65+4y0wuAfbIvHA2TIjQoHCbX81XLz40gw9+k2V3HY17cFl55LwqCpgeQb2Yb+a
HloHtkgpBACXnuNWQvJXciiC/Qu0dR3IYp9MWUu2AFtyQmJ8aPhvnZzPzvBHbF7Z7RSm3n6cvk2H
wLuRr/Knw8Ew9Azm6i5r0SzKl9YZ39Uy4ZAO5m2QjtioJnrJS7wmeAA5OhIMhH2X0ZIxuViWuv62
LrJkN9v1K5HxyMNasx1e8by/1hBA4P9NaTQk6mb2GNZA/gJ/KAdw3AydedaZtUufrAC0TFIyJeYF
0B6HxYdro9ebE9dCM4aEHYRo7kMO/bfwxbFR8w7/armdJ7uKWK341QpjbkOMqBftUSHacDTloYJZ
NqpsV43towsFxyqS+zRtPnNZcG5T7TeErEWE7s41839EqJdbwmZRaXMDoVMYjgp1DXOOpWVwe2dr
GqjtoqHis03eFH2b1wl/ue0Zj53SP+TElz2zvj7qxR3t1VU0zsknmsg/N/xZNKzVMcYcl5hCU3lC
9mCKjXvfZDhncZBynP7FNNXj6Kbc99YsmR3r93XREBWUwDn1n8o8v3pJ9W2k5s8CeHHjFAy0GCf1
PjP1eLAHtLhXSyOUlWCC42x8sQniR5Ocj7KUPyUos13tNI++Kj+GIHMRTQuYhXRtRYVbv3WT4wEs
675cRF0cdAn7IyctF/UgqF8tP+2iwCPDpLF6z/MLBWITR6jilE6fFutwVusHcn9vWAPP8arJK7v5
jCu+Ekp4/7Q7sT0ZAQWZ3Ehy1z8n3au9OsLnZvLBUaIzrWM2Rp/9FjhJfltg6TaX+rUOoTdyJPmq
bHnOa4a6dszQKuAzMs3A3vJVpHuWx5Sm3srM7wpaW1A+EVs0uSW3AWXPLXtcshqrOEgX4WSPTogM
11nl55TOd1NX5Rs657i7Lv4a3Cp2cU9K1SmwMUmPNbFJur3IvR+KiupDSiSO0vnjHEB5nTuSIuj8
ZD+eMwf6om6+RQUXrLFIZEh8YP5gRlRAQLqo9ZMLa4Q5ZPAYj/1bh3IPBsfHGLh128zn0sGTiOE/
28rerHbY1OOpDzdIpn8tJZ5FrVvqSPhmc7DuN5qJNpxyh3cr+645FWKVb/jblTp2PvBUholmXn/a
Hc0Tmn6PzPjpSqg6KCQ7y2MU17SaCGEDRcgnbtmN47cLRe///zGmLj5RBRRuql10U3oBEtHeC9wr
wJjxgWbtbeNw5S9mdrN40a+UMe48bZFxlRKXLy+tALR+4DzOsL48tDXefsMJvrB0RXmHxOT4XEcQ
nCZ4AUSUmBRy7WAG5SxfdFZu8WlB5QjVPwUm2e6636Vnur++UNGSREuK9sPliBAtgnXWqONd2DgX
1TG9x6VvBCaSNilmy4fzWKDtlfj2IcThTl9fsCmCYwOOn/iDxZ8u2vuCEX1pn9O4/zevvzmxZLWz
XcOPfB1BIdhoe3lqiPRAr2MuykNxrkBrzUTEdzKzHlPuEASST64D34zEbEj+xzk4Li0+SfvrcXPc
eCOvIfdJYLntTTmTLfTHyJrYlTmF4yoJy63Zin8j9ngkwvEaKOYm6q6fkg8ynhDihPOt6UdZavBN
ceXiapmGV0AwO5hibLiIeEbcOQebmslYrVRFRtNmwr3SkC3eUUF8NbbjG5QtkqkjmMjaSBhnMDxm
7xqRdLG7dltzjTjEQX2lgAatlz6HsqBdUq/FOxlJ0D3W/o2/cLXlXGSw+bi30tnapmgZ4OPkjpOG
QWWOSssg0dkbif0XOvMRvQmCwJCKPTNLctnwc0IGiS7QW+QEC5IveYROZP/QhbJbqQ9jbT0vjsbf
1E9PbuNFQ1w6h1CFFbsv3LYJsF5SkxT1WsgpbnE266ncuhxoBSt6lCFmHsLl6hkuveFc2UGSAxol
PrCZaPQBkcKnHGYchoWoX1Ej5jtQQdNGLR+qGds90UmFZrsqyOsnVZWv4Yi5P+7XCSVZHbJ2k9gS
kvqDvcvNOHd2amK20zTvTtCcYpMSYfaTKOl5dQmFE2hm+AYSyCpwV5HjQRvhhOT2iZXzEFpnGu7g
cVBABBs+d7aLqSITot2mz0i42iwDUGneHRHrrUZ3dgfee8vvX5ugNIF4c3RRNkKAvXxRQnud80VG
5uBAiGbcaciZRXr6w6v0ldYS2XtKqYNAoOolrzSkfIyiI6qQtoKg3DQlJynFY5HTT4uWSRkXSS5c
Gi6p75TuKlUvn+Bo3L01Uo4ixt/WHNtjgouoMRe4M0KeEJlqnnVCojWmIjxF6qtjjrWxlrDes6Zr
A1+dk/QXPEMQiZi0MXPOZvpHy7G/4b9cUKlwoUG+Zu+5a9udKkj/p2IQwCzYtAGRYvOpEg5sN/+R
dmbJdSPZlp1KmL4L+QC4O5qyl/lx+459cyX9wCiSQt/3mFYNoSZWC4x4lRJTJuarSgtLUwSpiwvA
4XA/Z++1S4eCmMxxGHhlqtFem8VGicHdpnofIthduHNDgniie5F9b9pM0a0mnSggyg8tIGTwYY3N
ctrYlUvXFTwVlCRr2Q4TngqepCUxV/06FGxVXN5ivKHsbek99FRGRQsiJHwQrVPTiJV3JmIv0QXr
NkPQQ1X2nJTZHfsS1LBcBbKlhtGeWRebN99aRNTJWMA4wNaATrY1TmGAPloNzOWFYj1sUXVnrbUZ
Jp+R6drXqWGsSeWl3IbtfqmZlHB142FK9U1kpcUuFQKaVacWTUHmOn3aceE3R6J20fqF5zZkZzF5
r5lZs35olgK/34niy9maUf4GvpzF1OTPVEi/5d2sIDXBXRMRmOIF2CDgbhM04OHsd+sGGvZsx3E4
1YsxocNFf8LpeT59tgNI7UnhBlOA74f+oDFbraZYo1QVhVdJBFPZxKG8tNk9sF3rMxjstXFb9uZL
KnkCnXQkA2cKy2thJfZOnzCEWQUOcqNWzdFxRXmNRe5Wi3DOWjn9qizy6NAS4NCWEM/TkUlnZMax
RprKWLsfKKX3qy7unG3ru4DpvPCJ+KvHqnPae3+iXdE45pXp5d1908YxjxcKXhSMe3aC3ZnO3rFt
tIZKlxXeRUh0zWTsuJY93LfJoZNQAYwsTXOLO3n4SoRtsU5qSiSE8H7x5ui03m7lXgENYNBCg8Xm
eIytqL5SY02xsZsNFhMghYNuRV+NqY1eqki/dMmOOmfj9OIOdJTWSrEbs9E3PPhWNxe9mlvXGcAl
JiFM1KIrqrXQGrXKPECuxHaJA7aE4nainWDbdHoNJ/jmxR2LLbANt5zY05xh65q6t6cvRUsqIsSW
1ml0ylH/noJx/JJ3E8kHZePsxyxyrYMmjs4clvj2f4b0P9dvoWzYcZG6Wo1/EZrQyvqRBXkw+fRM
XKmA1NkalUy9nWizfTZ6p8YJA/TASynroEinYGOQy+kV9DajMF8HKk23Tte/dlQTdtok/AtDAytS
SWzESQmOeP5PsalpWxCXdyVhxMdqSONjpihQIxFNeBJvPKfaecaEj6OVW2kQG6Xy/OCVRFSNFtwt
TcJqNHUiDO1SkzdMgOrGtE136YehuSEHLgYQn1ZraY3dZZK53WUEfBOQm8favp+DBAMxrzjebg0r
jGLLULI3Ler9vTSIvC1ryxfUHmEDe0nuHQu4LZjw2Ou/RShnPgS8jL+3Ia2xuPRGUM4TfpNlbDfz
ryQosy366FhDwxX5SOG3zKJVLuGk/nnRJ1OOxzeNjLDt+NIlCESNwbgrGm33lgRaZaRux2aHz9qO
2Ga6wUWvLNDv85+knICnxU2Gq24EP21ARSJH4zEOgmZVCt0/Gr01v5ASwLu2SRyAHeKrJhl1ZyQz
YmEOIRRzjie3RpwCbsBWweShZq9s3tDxZ15M0X6wtOlGhwu5C6WGUojipm84bFArBLkjNET6O1F2
PyrXv09vy/mFVpvEZWGVas+TwrRmE0tvtWfDH0rBHnJjzJmpPv+KJ4OR6JtBfKxrxJFzwKYPz2yV
VpHc64BU4WggFG9YeB1EkyJU0Wq/vJbx+NjIzDs0f47ddPamzB8V4+jbFa688614uJAhCXTWPHKR
rUSnUUXaZTJUj0ijx+sorcML24npTogx/NbTYVmEBbodRID5rgvr6phBscNpwOeOHcjYFFtJzzIV
ULQAq0Hpj4VHFGz+fPaho4C0N9AhURmOmNZ02qZ+d/HnV4Tq5K3fYiMN0y8WEWKBjZ8jBALp/5Im
5ngeYUfoxYD/1kUPU+MXuXgbiJWqEAdJI93xNHeoPIdoTx+KYpI1gXWRLdbIPHvRooZZXg/k/T//
lPkxopX5qvFAkFTmz+ATM292fV2+2IGw1inxTEuDs3SxEJx412akkVblcsIAuQsq3zko45kmxnAx
iiI9puCxRK7qq8A0797uEZCb2XVN5YHUivw06bq6jy0EbEFhfOnsvFklOtvIEAmgbI6MiBxzpu3t
o4eoq+SaBAnul4wIPEdEuDD1TN0PDTF/EtIsonWPUlQDbipIzaWFK/qKsAWKIpBXHVEeKminV2nL
6sNxyxtMKrcs1K3r3LKbh5ItaJAWq8mo6DcrOnRwVKuTcvTkRDgU+KJxgzQZ8OcwlncWaaalVnwL
XXf8XOqWTqulJ+3Cbtdh7VPoT4b4qERJAUbW0Y3tlpdm57prQ/fyG+qfeAOIpV359Xw13AlfpO6D
82a3u0Qc1V/gI9XwPJBTjEc5uK1656bqyOoq6v4WMqC1Z8uOOCvui3M6fPeCaS1hlQx4L+58z1V3
lnTYsKjoK/ArfRlpbIH9prx0DOz3UsJ8ks0J0qt2lTFnzqFT9PQjE+iNNLKTV3gIaiFqXMIK1a99
jNMs/CexAJvVeRuihy4pd7AjMUq7AND+3Gci2A8VZqXCwqvY+WQ3Wfi52Y/CwdNtf/yKo4SlbVBt
cwcWXFfZa3Os0uc+gWoL8sq4EEZGosxQnrH6AYCMYAz6Cnl+REn2DsQHEQBaGr3QO9iOQ3ComsJ6
KFHXLhtoW9d93N7M6tR13PUFlCfs+naek6iZwq95eyx6Mw5P3jjpp17TB9o1xAQC62fQdNK9DVca
3iOQ7E58Sa2KeMlKhScVJOQ2OhAHq5FEwkRIdh+9fcwla2j89+mhodhyECNimuBep0wGEtmqllPZ
l3tb2dU2KyDeqkzmTJSoy0BKb+kVqt0UO85a+QQzYSC7aA02N1FgMM1jHoycCFJ0B1ExNQeCYCkI
9ID+gqy7GlA2glBFKhNGGcV56ZLLyqSOeFG7FBh7lIiXcLMvYgK5dwkxIAiLciAa+qljvtg2Ta/D
85yuhJ73PIboNkOapWs0zDxMPSSAfphAqLj2sqwI4q1JJF4PJv4tC7dZpFXXdgxS3kGCC4IYUkPT
7gJ07WAVbyvwEvBW+lUPROOEhsvdxbxHyZgjtAStOumXIX4P3qghNNH+5EApBRiexKuUFpZMKsJw
zJSaCMRVSjgBSbaFvTNJIM2HikVt6rAV6ryH1knXjufNbyfvm1al04zSoljW1uupVLeVcP2tablq
4Rbm1s5qe9ck+pfMlI+sI1KWroWznBwEgq4JqVfwaOBMASDbxbuUwZhFvnERDiS6jKj1aaY5CDr1
I3Nbzr4MeVGmhU8pbyhVo4tyDJb1XZ1uLQblOmobY5snOfqY8At9sHDBpI5HCcMl5Om7NtW+hvP8
N9biumMSp7BaXo2xdRGMNPT1QJ9WotMfBdWqJer0Wftlx5AWTyiPh0e+Dl1B1Do5yRcj7E7SleS1
nY3QFqwDuxo6MJIPHSB+zOYYKkUIBnH1yA2eg5UfyHifMOVmOG/sVPuea3ALDVUCAemTZp2DARga
lKAiTMgt6fzD0IVfChbqiKMhGmBmeBiKHO78RGBgPH0fjNQmrpLD8nbawLPwVoh2L3QTK9mM+CA+
LNiHeo+ncNrkds+2nbbTUpcDLbzSnisyS+lF1dEl93kwMTY6enlbCnHBgjfnqaleKsr1dqKoqqFE
KiwNKzW/plTgkGyd2vvJcJC3lp9l7l01Rv/i9ZhI69r66rJxix115I42W0/GO2MQyL/t8REQFpGh
cX+lZV25DxvCK7u5W9mkBvVaFMEVheBGkbYRdbgPwJYH7PbrB6PJnTXc5pz4V5ZdllGcHMcJtp3S
iVOlPQI3Bi2soEFRi5gqZ5Gu2NATLTF/aFMOj4PQ2CQnhuQSVDmxc4SQk7lZSbGbsgLHTB5tRdK8
NCCylr5/m1pDcxpCWaxo45xknpEA0dMw0qxjF0Pr7qarNEXiXxnjoaDtunXj+nE0zcPbF4knODPE
MyxuWLjoF15mpCupCHkkDZRpYhEmmPspyZIDXnc3dsxV1pwKEiWagLTsbjDjJyvs2Qdiih4NYBAL
0YE7x0VKiOKo30Vi/FIziFfN7FuxI4SMDgUxJIbxl7JlbTTHqKhYovYPbsZc779YEYKX7DlSVAG7
GOKWPWFUtvR9rHWPJIg9WiPvy/DCAYANCLyAyzWS08ZMPL99P9MJoC48a7anENC3nh2bMnqubShj
o7GRPXYNqbmPLRllu4JJDfE8rZASwUbQBjfR1H6TFUUt0vySFS7hL5myMYmlxrU16g+WhgyVjRQV
nzz5itjRWhMPqKp2n7E6WJQ5BaHcpHblgXBzlEIA7VBUh+cItC2ieBvN3eGd5lXPNU4Sf1RPJM5D
TKnfrp+jDJTZYblxBc6zmnONi5KClA3+i77L20OWV+UNPRQ4HlNKsgTfxw30fZaha1bpeKAW6936
1I4aK3wtJHsIt/PvC1g5RJezB5G5jtiPoNdPf/zHP/7zefif/mt+nWONybM/sja9zsOsqf/+SYhP
fxR//uf9y98/wQOEhmbjanNs/ue6tsnPn59uIR7y28b/8MGYGm0TNduhh3KgG1F9U1MbXmgzKQ9L
mlfkp3HqWeTmpjHueOnSayX6FGzPTa71eDHjkERS6U5PtkFTKcG+OmYeKPl5eYUgpDrBy4faz7S/
brvUInLBvByDOVLNNbM9WSftKuKVTXMksV+kvCIllXoma9nASvTN2+n+x0/nW7+d/3NejBU8webd
v/7jPk/55z/nv/N/f+fnv/GPi/C5Iuzqe/Pb39q+5pdP6Wv9/pd++mSO/te3Wz01Tz/9yzprSJG6
aV+r8fa1bpPmv+7b/Jv/7g//eH37FJQWr3//9Jy3WTN/mh/m2ae/fjTfZ8f+YVjMH//Xz+bv//dP
26dv//t//cvvvz7VDUNA/k0JW7ouax7bVdL49Ef/Ov/A+RsbS9fSdZufO9JwPv2RcfODv38y/yYM
13Rc1zRtQ5pCyE9/1Hk7/0gTfwMXA5bB0YUFMcGRzqf/Ouu/Ruuft+vXo9dg8/7T+FWsslzXYgDb
wjBcRQ/85/FLIKNDMBgQkjKja65T29vyJjQpWk/0OLaV4eZn07eRi0wIHl6hHlOWzC2hIQuoBFAZ
x2FNeWh7ZRylX+KcKuGX2cidgZcoirRbNu/ugNyvi6+6ug5wrQxW2134QR1f5UrXsp1X6069Im/N
yZYIEv05jCI/u8ob8XNbPjXsye74i0Y8lkAskeheTcrAtaGVal9qrlVtRN6p7+EUajYr0vlz7Iq6
Dnsk3QZBG2rGy2gRnoVwgqNaieY8+naO4r7vlVo2IvIvab2xNPZo/xZLv87r9lYWho5tyhLTuYpR
q+U5MS4JzbPXtPDSFb0eb7gsSE1BxDgNw2XVW2yrWPmb4ZrUK/6cG5X3Wvqp/cBSmignD8VEukjt
Gd4Fh0vdz95CIFPkM56j2qw++4Pe7OypEvtCV+q7Gxf15yYwh8cQ/NsLCRwOtdUmtZ5wuMJtKGPb
eNF5xVZbLWGFNa94iNIMjc7BP6Ah59wnddDvNSOojQ1JDMPNmJqQQawmT7JtRpkDjSuX9TLNwHQh
6xnNq8mwMczrQEuek87Jz3D7PMKwM8BptH1H6vdjldzqma5VwE0clsG5rSNqsumnP6XI2/3tmGZg
NMe89y8t6sp08Wl+3FOiU9+VOSCmc0a3OZoa7QOqJgUjqrLb/NxXo/c1Enr6paNZvyq8+ZTCpNVZ
5jZ4J+uGkVXpw1WiWP6tzDzRL6OA9o+yMw5SlaP1AmmWllWQ+1jOIHZsK0RjFMBNHWTpkIOs9jJF
yXGaShy+TPric4XZ5MJ0Oj6hcBSqEhAJlYlYtrCfFfXvs2mE9uWEvupRdyMbK6bHjbJ0KyCwMOkJ
M2BbtrCbBK5Bq1NHJmDGsm6lL9yHVK/tB88cCn1jDYEmFpQu0dtLGqo4v3yYMUskL56P1s8OntQU
uj14S4ShqWaq74UlimuSPgYspaNAiGIHEOzhV7UM2kSzkgsM/3OenF9i765Z11LFIQk4KupmlyUA
u8UIZNNit7jHVZp8QTBegmFriHeE2qXadTtNfHjg92TJt1NzlfBcP7qZW1z3cpZue6iav/fVUINg
axl7eullXxEM5Gdk9P5zjoXvFSmZ2Ick/MU7vTUqBAAtK9cSldBDQ3efEpwu5LAyx6mCLRWXLvL9
Pn+MQdaizLHrcWunRYgXtY3AsNV6UX/30JJcVYBRnlwmJPDzfu9C7NRjxN05Px8ah6mBUIP+laSj
8bIZEwvYFKWFa0WOz6Xjc4tCK9LPsYyHK2EOn9265ymKqTmhYJDBvq8hmBduHGJBtONxZJkXEMEJ
1nn+xrGPWMTE1HVy21kxpisTHT5NTIcNkNShV5g91vbQhsnYNu6jKLSY/U/jc6LIEuYrN9R8eyoQ
e4w0kEhY3Z6lrYiVijrLeDFU0Vw5JWMqi6qalbOo9LMwBIGUjdabVzIlob2sR/u5a4J4LSi3F8t4
iOvvsLsIkWJzkXQbM1HaOZOJe922qoNs7ofFZ6iZhrUsfIthzo6xwe5lFNe2qfxjP0ikYCOF9J01
cYnTktIaDPxZlQApDpyDkevfsLSZN06elIc85PO9YuIx9QabOlsTpFxtxinqwRAn/NJvh5HghTzU
d4OhZL2tB6PH6uXXDHab1j5ORbt2pnXQVcDFC9li4OtwZl0PdGh30rCcRwFyGHBaOg/iYEwp3A+m
QZCspFkFuUurGb3FqJ1tMlzGA2W6vl0mjZbvB5KH1XrQbDIqp5aMRWLov48pVZelipBE6v3kPDaT
VX3PZKS9VmYMZ6wnZCM7MKFPoHdkj5m45IKiHNIzXhWjScENpFISLivbAuNXeK36ngwBQ8nwgn1F
0Bui0i6EBOiNJSeGDxr6gjXA5Gpzj7ppG1CjDSNx1HIdrBla31VEhNO+0or+YLJXBOnrlshBozF1
v0+iLS7qNA0vQlGKk0VgxZY1nXWgkkPbtqswwGnNNonaebPMdNkUD0aIs6W2i/4oSz+7aEbLIptU
Y7UpumbHktTdeC52rZbo1mUHPR46T4deV0nYrYssNeMjsu1ki86eDhx6Pxpp2J/bsodtU+gZvNeE
DK7UJWKyplx3zWMdfAtDgP1d7YeXQNW0tatgP0Kv0qkPoPReSPLN136Ar7YVrboksiNfTqOyvkae
nD4nDYBr4mdBp+aWvxwgn24CL0f83jc9uG2UenWQ53cgyozrWtnwouJUnoQfYh4N23FvoJ9f656s
KLZyTOT0JGizM5ojyfNSXhSUZJECeKRQ6T1b2NGhQJ9TIjpYIvLImfG6A3OSviqbvr6vPA10sfCD
beSQlqCVuTpUNgUAw5l07GcEK+aONgcFQSjtngpbroTVxReNHWUn37Pzq84oq52hqn7log/dTkRr
rWOrHVDvGgENeEm+ShSeC4cql64l5daKfHVZKeKZdaA3KyJZi1vEijzbDTHJdZKTbuc7MAlJtl9h
lctQK7f2drREABMrUfS6gfa2mYd8xa0AQjUuUi1Vd0eRj1993cCwFAaJRRfHoSDZoN7cZ5WebWKK
sQsymQM+i9Qka2BC9ZiLSchG9oflrNyCDZse68z3rvJ6ptI0YfgFUX27Kge+eVTNXLa4TG+mVPpX
ReROK3hH5DGwZHlog6h8CkuXmA2nhJ2Hc6Nslnh1qJ21Rrqn7JdCRUcTZGXCAikCiknLKm9n9OB8
JpPTw4VQXOdZ/hXlY7AOe717Et5IKSnW0rUegShxJsfYhkIPqJ/n4ykL53VJ1JWnMZiSJ1FXhLX3
bbCi1AVFymWJQKM/OEKfa5YNWfdHQihAU3uRd5vHmb7XzNzaa8rtUUCijmAeRLJkEZJdZMXMQWYV
4Glw42qqafskMOWV6YMzXg6pTHZeoTf70DdpGXS4CfSqcNEuRv69XbXTUbaiWBOHjvxMKwTdVp0K
kM5t3EwJ88wyjRvc/uCN71JdRHeTMeoXPinbKxXYAp+yl+5MynYHCyE2jJ46xTMD1U/zE7UL6jKC
yMGy8s4G+otgJkzROpV2stc9LXuSEjtTYZJD4Lm1+jyQqvyE4BMt7sQLgwBlXOcNr1tSx9dJGogL
VQWA5XhsjnqHF9sj5PlLM/aonSDdIAEppu4h8qEpLfKhRmVX5dN61BwA9mSDISXCMv3dLcbsc4Ds
b22pmq+TGXj7fYPCYkEPCJdkO1abCbDQMjWpWiehjTPIcZojEqVmzRRqnYNRq3dplOanzKN3r4Yy
WHdlj2vOb9S+Qr2xHX16k2HuocmXRXjtkptytr1s2jkFIA7VKu0Y1DK6bF1LfBXULg5FGoXXLHII
mZpya2fmOatJ1KcWKQSjeaBIYUFujdS261rjpk+l/sTKpnntbTU/JXTXm6l0lnKg0JOVFO9D6kUn
t1BfiMCtkb7UhIBBRsJvzEvMbIgyk/S0LvOpvxvIqfO4nwArm+TIjYdYTftthVvjNUh5KgwIFxfp
MDynXWvq6xpU30n2yrujq0lvuvHde6un3YhKMzDPAetbXhIV1aI4pAlT68TjiLbqIRMaxkvcGuZa
iZZeeMRLBemBINPUnNQ4m7sgSo6M3RylMEtEinsqbatwlSkoWWty11Ic7D7P3E2WsHi6MUqZdMfa
KMtYYKVU8iZrCnmHg78/McFwQRSyygVKwboGDUIQ0aIfEudAWUbbVRU52nLgC6EZLFr6AVOC+bG0
vSLiuXTgj8DRYGrIC2Gh8aucfZyleDGSNlfbrBXlWQZsjjf0lHk3lUKDtGXrXOEjbsrmYqqtpKAE
nvio6KW+zyUTqNsO/X0VGc1lNrb+TUojIllqtl6d0jHVLsCfBnj1BvzRBe0c9PpWTKosamTYGzFS
ZnoHg/Svya+Xa3jbFHxtm1Rnv42nqwjIzdp0gNov6o6XKH1gHrRNb0SyP0624T2bpjFvbCHjgeUs
kMLLGvFQL8ruOi8FUuAxAUMJBwC/sSYINhEWf7KcPq9WpKiltJ399mKMc0xpKE5voP2RQhdmFoZ7
zbttUo3ksQpW5tkChfnYVJLcYJt5mCqc2AmbqXcZg2I81KWb7hsf7phMgpPQi+zBS8bqWyv6iUyN
+DXEEAwA1TkVBqAnXpMvLMmGvWeKoxs7j6pGgleMexfg2brDRgP3KHQuCk6CfQ2TuIiqrzW+rF3A
tDAb0SjnulZ6VBmZx02vnsNovGul+8AL21pMXn5p41XrS6qWXUUaquS9WKd30E7wzk3arYMhap16
2n6wLezENJYR2euI7Gr5GRPbtGRn8QAXS2JyZpGJb2ctBRkqbjAhQ06Std0MEnqPttMCGg9DhAxW
dBd5lF/XgTj7dgVtr/cPvHjdnd3NMPkQqJ8Hm8CtJnZeMQ33gOX1yjRckGQCaztYEcq27Y1thM+2
2SG7NQsMlBOWszSqvgxyfGnbZtl23TXxYC+e39zBJXiGy+BuoxiXAXFli4l0CZVctjpVP729CQ0m
7aHG2eOm2Mtj6L3DlyH2biiQX+htdJuQWNlZGREKapnbz07eg3KLD9RRiQ6f9q6Ud02hbmbeFzHi
d4Wod6MIVklSfM/iivI/kZlQhhIMoTGLK90GsmuCTYWvcgxcs1/5XbLvg2BXZ+5Xo8JHgK3qqFvY
q5k8j0k93Ko+WdlUj7B6Ffe51j3Q18DPGJe3VPnxhXQQECjm4wNznX4z1M116dgYKCegdmo1au5N
jb+6N65m5ZMzIS0jZXqRJDKfhbc4PnG+EWSMvFguwYZtMnAkKqLqiz+RH4GEciPEUUZQ0Pkpzp7P
ai2YXkmvD0AAW8iQtB2ph2salDdROPA+Ud9KET1haL9PgxYsebS1unJLDlDqs+ICie3U6lbLhFii
3+k2dmzcxeMdelQwDbdZOm5bMAv0Yl6SRL/NKh5RSV1d4RaR2rwnRGXbshMJFNQ4XGlt902zDIAw
30QUfc3zeFpjFt2bcfHdMXAgi0xucADcohh86KPnqq+eKRAtvPyrWRx7HKEEhJgEI09NeE6Dchni
TE2TOd1jXHQBBKmuWmYuolObrTKVDJpGE3JGFZwcMzobE0h/K3ohaYfCEQ7o8SteNpZxEM2T+qoe
nnzD3bmg72GRbjTepgIybjUWxJeTcg6wjf7OHfB/9ijZZ/bby1idhXnptsWitrHaYE4oOxsEdoU0
ssk2DrsUpz8nJmKyJMtwuIlN03gn0uofRBPSH69XwzgPVwIqUZTGVKFN6ji4yzYAJDeBc0esHEK9
CAftuIyLm6mhIdd3hxbOCwtgxC8pueXTRtXYyQxogGBHHlxiPaYc0oy0d14gttTn0SJdIsja5Thb
PCDImJrNMfhqkZGj47gweYnpLSo3lv5LVho3orN3juu80NRf+Qaur8y5cHXgaIaB6vdqBEBTJi3t
MN7QVMI037tuIJROFd02eNTM6ytbNddeQziP5Z6DpjtThsbvr60nzABjjO9uMteOQxSD813T8l1o
jyT+AEa9KkDdueG4yqfsxQIUOtEAw7iIxPlM/tqNVstzpwoJZsG7MCWmHkoM3PKWHBnmDU7bh+M7
Jlg2GgHQku9JuMSAzNpBz60TRFphkHgiEqI58HJNrwVY96/6RDkjJGe8dc89OTdpFYZHvCs9mRwY
80pLP2rNdFfHLq5aWx9ZYKfnJkbfzrZf7poCTDnlJWShjh8nl77jsZGbAjf+nI6q/kqWS8weqN4Z
KbJ/2wrNQx04MMYcsfQMLE16inmtItJ0rbkBAyuNgepGQDgASuRA4TEm+H5KhzXr5oc/aXvk7KXT
swrw6AtBIZWeegqLyNQ3MsyLSwp0U7rSwoFAmTArh/ze0tAV8BoYec+ua630JvDdRtnzxAkn81dZ
Y4RP9B4TnLuktaOEHoP8Psxzs3r1Wl41CQmO8bgyEDmoO12xn0PqbZE7v2gzgK0xq1nvvph03ltj
1z1qTBmXpYghB2ZiNpgvWVJ03YNC6xUQPjug7ekLxqSns0xEDx6Vjz80EH7RV1Lvy/IOkV7CNYRj
mtKV9ruyfBspPEAwbDSCRzXk2cq4DFC5IKgDJLv8/bGsD45Fu+HHFlZHSaJmqEPBTaxNB+12baiB
7KFyJM/O9RA5/f54vzw35dpKEqbjWg4tkR+Pl7o1Lh3UCh1ivKpUd+lsTZXi+vdHoX/yQ2OOxsZ8
BW0hXQ4hhKHeXUGppESphu+CLDseCSqvkIypU9gIcxpqMvTMPzjifJ3+2Qp8O6LJKZmYp5QwLd39
+byICMsR15mL1G+/QdSGLGKm6QfX7lfHIP7Actiq00J9f1Zc0LTAaboAiM4uXkOq3mp3/+0LZ/54
iHfDAf9QOA74wxCZUd7rtw0RK772rXHuREGwZvHw+8MZvxgOMyaBt4NpcNNsWm0/DgeTFb3Vg3SV
22Y/9mTrLrNq2+zElqSfBfnVJmjEFQYMe//BgefW7Lv7RX1RKeOth0vf6ucDg8bAwhbgSF57W3s3
7abijGl0VR2KJb31+PMHh5uH9e8ONz+GP3SKK3eIQZjMhzM2rFQ3sr0Il8RLHIODG15+cLBfnZtt
OLbO4hBg0fv5Q1LfKTIfI8622IsTNshVtmtXgHEvgMt/MH8Y86P0/sxcHSewQ+lKqref/3Bm2D7o
VtHHik7EmaGm2yYbCp8H+l1os3fxJtp+cHa/PKCa+6OWIXVolj9fSsdCL0IYDVyJ5bARG5PW4M5b
yYWoNsjxr4K1vfrgiL+YI7E7/vOI7x4KspVtn97NgggktgzrYGkD2lohWOUO5mymHzHT3IWbjy6t
+dGZvhujEKPFIIf5uM3KT+/mgOsl66X19R4QyunsLKIjeZrrHh/sPeqnu3D14anP09a/3N0fTv3d
uPU6Ut5LvoK+nTbTqrveTHdE163k2thB12ULvdc59+7m37jPv5jDf7rq76YGWoxa5/11aLnsb6ES
0JlcsvrKl+FBEeq84XnF57mMN876g1s+f/jvznv+cj+MasP66+DsFNbjmsZOEJ/kUp3CAzT0PQ0D
WLzUoVc0jT869Ed3/d2bxGrsNp5HG64+eJgH/QIi63ypWTBuxn2x/fAe/2q6+GF4y1kl8MO5hsAS
uoIHap4uSI1ZElC1p4f1/zFd/HNAzZKIHw9mQ4pzO+7qX2fnHknkWzKcaS9uoL9sPjy7Xz68lmlZ
QhGjIfV3BwRRRGbfPD+RzbIiN9PdJSt/PZ8h5DcQyPfiMM+L3vKDEfTL2/jDceer/sNVhdNa+Cy9
F+2BMbtkd5VsnJW3g5y+0M3lvzFL/eI2KnQBUuCMNKQQ756XyVeDlebzoyoPMZd1YKDOJzldfDw1
/WrW/+lg756P1sQJ3uL1/OE2EjQyD1J3O2z/3wYpiytF40YKklmcd3NhRAzFpAN9I+xt01/Og+bP
QVodtL22+f29+3mdhafFMkybdZxhmW+L1HdPYGrKOnMSe6GTR31HLFi987zefvj9QeYv/M8Z5s+D
IB0ThmQtZ7EI+nl8WAE1TRZEKCkRf2O8tp0CeEb8wTD84Cj2u2e7hUk1gBYGKkABMrqKBjSc6bff
n8nPc+XbmUiKZIw6YZpctndjQbWQLFAgLwRqAmuKr32KLwuzrAniwuO9rEP5+PsDivlbv7t2ykQI
xS1SLivh+dn74dmKVRgl00zOPTWrcY18F68T9IY5HQthwJLOIhLZW3FDB23VLMdzfRWSdbRIeUNS
HN45aE5hRSxTY2mLxe+/27sn4+1qKMG6RHdsV9i6+e6+xmam106Ee4i1SbYJNqhcnZP6ipp4max7
1Kz//cFqsY5lDGFaY3Pw7ni5biY4ugAOlUdN909Ava9+f0bvliFvZ2TZqM2UbkhlOvq7mQz4aBYi
BqIOvCVADS5FqY5kW22JJV7mS+9FDOs+WeZcWazc3wf8Jothba4wRX+wEPvFYP7pi7y77VYcG/S4
nUVOv6fRi3nZ4zb17vena/z8wvjX03232vPi3ANO6CwIEENd+rk4/bncAS97kncgCfPr9i57+Ojc
3u2E/vWw88n/MKYtDbURAbuL+PH/kHdmy3EbXbZ+lX4BODKRGC+75rmKFEVJvkFooDDPMx6tb8+L
nQ9ln/+XKLd5fNnRDofCYUkkiAIyd+691rfK52pfL4hy3pVbRvgUmfb35iHb/rlF/SM95/+fWPNa
vGTvmurlpTl/Lv4HKDYNnox/CXl/UWw+vhT/57++JOHXz//x7SX5D5zKfv6j3nP+23/qN53fkGmS
HMDWI1EquRQPfwg4pfxN6uZcTnDMsnXaGf9ScKrfbKkE65JgUZTsIfyl/6fgNH8ThuAdRbppKd3h
S/wTBadxf/X+vRCaNuM2R7HUmOwiAj7Fq4emiqosT6oCw3RJJNc0ZXTXcB049ilnQnYMhM3DoxII
hI5PDFsKQx9g9Rj574yhqki6I1etpn/HqHMa+zFaNehacnQgEusIRlnTXWmxUpDBrKauN2ka9O9F
xIkT95P73tem/rPeN+kBwpYN0C4cYE0MKErLJYijOH4XjTkUdw03Cn6ZPOSrw/ZS+GL7FOjhMi1g
+pB+kyCwh4Vige3xRw1eXBDXzHpTTRvQGSSKAryvjXVThNMn3WtpUU/CZ0djfj7RIPOrAkNUqfkF
HjKba1ZtFMWPOoatcpf7DgyUCAFoug19LAPMgXVqCdziqEHxi3mnqFVDUoFJULq26qupylcTnIh+
g5jL6/dVlfbhtgjziEyz2uGWZoC7jIdq9HE+l709uYdoggACXlciIcDA7eCofRyqrrEe9aQLSdCB
faDSG41gpb0HqFipDWf3ODmO7cSANUS7qr/gN57jry1Vx/03pw40dGe1ls0ARH2we++iRDkRgwdC
ioSLVlcjHDueP0a/JsGKdO3Npkq1j52ciuLYuOhr60VAyS0pMbK0iwDhUSZTbBAVqHrc8zok0XWJ
7xFWapEik0B40tcjwhcVttCBmSAQNo9vc6J/QWSugRoQHnzXwfAwq9R2rkC/7fijsNDa7zKicfu1
akt/eorCNG++xkqieqZLHCcuHtl08osHP3bmGBrH6sBIluAxgMNYJX43B3tYg+gP2yNs/sAtvxqd
mtM5iEzg2DklYZxvEYV7asvM08JO6UdJuyEfRas+dZZFrLkRcXYiusHRoGoWZpRsq2o0aEyMlr5v
dRSgYS16+oB2DJK5bAgC3Xksu95Ch85Q7fAlZNlS0XmvT/AxLbFOlRztPQkvZbtuXCwZB/g1Y84+
O9XqG1gJPfjaBzTPtyYevGzZYCYeHxWQ9PSoKTOKz0g/wTFaNbhZBLnEJx6Eah1n7/RhQXhU4QWw
l0XO/JdIUUd626oWqt5M2Bmrja6AQqxVD/qdTxxpgLiVWaCh/lVl+BEjAFN+BRoOFmuHcWMJ9oMZ
pI3vpFopowW9SsgKIWh7o/JltBxJkDJXYYp5Y2mPUQ0/Jyk8/Ql1QyFJW0nxD2gEEiRW9GUqrEre
UkclE0+hlnZruJgIc1TVMCsbvDo7ca7SCPHRegg4hZXj1+nj6bmq4V6tO5Aogpkt4ws+MtxZmjc1
MZRqvLXgn/P4W6rbvDLO6BTAWttu+ogPB/JYK7onXyuhwjbl5B2soMQ4ptSkN9vazLQVZg+9/kxR
XQLDmKymIIIvMJ2VnTR+kT3hG7RALrROl6JJ18vm2cWiPq0z1DXUweWYdTeL+Ymz86F/s+LIojE2
dhVn1VMUGWW8cY0yx4cU97NkxLQiqON3qZk9RIhblBvDNU/QAFDYZZ66CgNl3aJGeGczE/ASht0e
qIszHMvM2dftEJZo5uF+gJlKyVZO8cVYH7MqxoQWWBDFCXDgpiz1pomrTQuhwdmDghMf8ll9CC0X
IWIwhfVwckTVGWg9QuJ+JlRQ8gMxaua0y/sRzRLIJ6dfEbQAeAwZYpmemWmjluysssR2Q3y18s58
VyXXlSYQIjdUlegx0yIObkZq2wzC4DNMTMqTfpiVxbMN6h0f0pjuNXee5Nos1/U2iAQ6DJLXWGpo
SOOICwwf1b3jG4g43XGW/Sa63hyIwNA9IKLCLw+jW5l9BjW979LnORiEnGqQvC68n5LsPSw1k7Ph
de7rZ61JEVg2rZ1ra1mVcYn0POs4t/sEy5B/qnsz90boxjFwtOjJGNgm1j2hWv1yJDE23JsCvdKy
JPh83IY9ipYX3Di0zOsKzvQxjHIThbSBrGyjtD4uPrPl2f01jXRrPBmKh3pppaHhrIg8jORC90dd
rkHj8ENrupE0S6fIrO+GBLW6tu6q7UL3nargoUBiexway05IK+qaJn+2VKs7mKyMsX3uKnzsNw01
e7qqq8Ftzhx3g3grkJU0Z2PSC3WUDKs+wmIduP2J16fHiIVJ0u8DoXlQqPVRSLQMjZ7I3YhB7WAN
i/YKViRAMT3S2i0Lgi8PZk0AOukpERycnmWpOebMqXmCJg+xwtLlPowHvNpNfokGlHHYCzUIUsvE
kETGCgfr/EK72xOkW0XhIU6MeYCoYn3cl51bFWcvDwbA1WPolOcWn0m+MkO7rc8yMYrKJqMsst+3
aYNifew98zsC1cAnw6iSak1AhyHXstaK8MmTWhXue4vpG4c3lM77WoILfcH6LxxAC5rrr3tDsuDC
YuJ50wPZFGeU8t6sQISagKokJEYQ7wrMwcrHVLaSQvfks1tHWrjG9E2O6wKLWVGelUa697IUnkww
6SdE24BvaXwfk6coypg2eRuC8iGr2SHMfSwM6zwif8ayJtzunMQCHz4hZH2ulvf68x9V4v/TamxO
+f99if2f2TfAvp9/rKr5838W1b/ZGJhwOAnGc8x85L+L6t8MXYdkz8jTJczLmU+if9qiDP03i/6d
FPyWreba+V9FNb9lKFPMX4gGxD+tqRkhvGouMMSzqQCVbdEHYhV5df7T3UxrDMoZMitOIN3zc+ZN
MzBBGduceMOFrJHOVGHGui1aZAxVku/N+mBrXfjgTQhv2Ih2GHrWmomQ23Tyi1cWp6hC3lsVFvDP
RFuPBjgl3z86UMiOom/BLYHINHpnkRaoIWC+sdaYWImGysCKb9LDI6uQrI/SYXtywUgN3ddUVL+r
rvriTpeoNJ87bSRZL+m2tkqTdeKiH4QfXrHF5jiPdnp08XozWiZZjB7CHMSDJopvlQx/1wwdELOx
GUsi7JGulHl/6pE02NEDPhe1yQPjoWsbcj7L6iidVFuWRn7oG6oNS7bA5aMXz8VOmoMRy31YVAVD
ww6LyjkmsYNdXoO43oulq7NX6yAzttx2IAiwY2MNRK/nDNsxnGNhHG1raF26IxGQqf03kWPvVgpp
Ud5XJOihLqIxfxxrZAPJ+wT80YVdI9ykcnY9mu20FN8Gj2z5yfAhEPktjeUUjGdLoEjfHCtpHKVQ
u8oeON37bbZOjHLdePWBewLKta/8dWir59B5qmrTWxXcrkVsplsqJXYTkT+6U36TKPCr716M96Jv
jXUZtRF/gFi+OjS/E0e4HTj07CtXQ47A3r8sdRN/g93vCADH/zGhjrQlUd6Q8g5T52THf76UPP0v
NGnijvm7BQlu6csfx/13bfXjsnT/e38uTEr8hpiIsSJWBMUZna/452lfN37D5mNw3qeth7aAntGf
C5OiRTCvFo4u6EcaYM7+tTAp9RuiOYUQgYYgXAhac//ArqlY4X5sejqKS5sHrehB6Bub4lUr14yl
5U+a5t8GA3CiWUUglTwOBxgwigV+s52f12f4FwiKbbTCBVgMgSAQq/oc1dHwFkUDHVKzuVDZhht0
reMibK5j7xDZ6o5Xehgh6BAt2KJxCTcgFr9rBZnZQRisVDU8pgCpdjmuJhIqimZLv7UDmo65BMpg
d/MowrdNLIed5k7pmdCXHz6u2x89jR+91rMl9vWPT+sR3YYwacoL+aoLWRUBepKm8m8CZ98eU8q4
UD4pORYMss14zrvKWctJMxYwmeShlhh1oOyvRvI1wDw7UH/146CLK4wSjXa4lW51VEZvdX9fNQ/5
kCQ2cD4h/uVx0V99SA3C+Mawk+RGe4PgidTknO/GNhyCOZyhDN8TyUJMIV2OFTCuhXBTwgq78Tv4
F20d9NNnC5kosCAAFqBBosPf30TjVQeVy+PBoZfFPZz/4/XeRiRvXfp6nd8G6Y4XnJT52h76L1JY
clVruX9yNM9f4ZQ65dycq9V0R9eTxqGYMkyr1bi0OdyfyZfBha7n4TYJN12Uc1YuCvz2A6SsPnsx
6hHqN+gdK0kZuLGPgFIDh+V2CMUjlz61tzZF8wUZIRJYT5jHLI+Lx2rGCIZMI0nqEUTloDR/qFqf
EPfRJukP8etSun65qCfTPPaxn61d2gk7Xznf//4uybll/u+uGh21eYwhHVBkFhNow331qKUeCW1t
kSW3rOrkxfaCz3bd5ZzF63jXKRLdafL7y7BK0p1ZAJ0JcSw/uxZxdypOCDmfa1aaVAuC67xLH0Jg
iVp92BHt/egPUbT7+8vV58t5fbkQCHTLYN3CbU7V9GPnuCYNTNlund0IF8oJd9Up+a1T0wbdZhrH
cIvKmvudFGvcdeqIc6R1vSfyI79LRHq71nnfF5rzYZi9CjarS+Qnawuy9XaY7zFdmg+Gglj79xdt
vBoaOUoJG70U/ASbIZi4P6k/tLunyMZM0eThzVbZB04ochl2kfNAKNRLZZXoejVtnUyacyT0Uz6i
zYuemqJ6In8lu3TK/WRqBEXe/4rD/wIXlBe70pPFCssLiexZ9RxM6fQZg9lCjfZTUhThth+NE9LI
FT2Q4JjOn61qM7wKeX6OUn/tTbV9amyeuGpCdWRG3gyg8KjaovSpDrO11uKULa3xgcibbTs4OhJX
mpj1pPYOYW6ctOPqjft0X9Z++nAZENKDVoKGFrwJ51U1ChmJfL22ca60uTA9ykFemg5+sDuJdT8S
iiRlx0ec9fmeA2x38QvrQy5G86iX3Ie//9Bej0b40JxZOUe7Gd0UyqJXs6ZmgOFL+Kd5nea3tjNx
QhkQYXjhw40FdR0/oQUcovOOZpFei/mKhW+cUzOkz6NatQS+GV1g7u5tfEVv3Kr7gPvnW8VbIGla
GByAaYvPO8gPj1TbFrk1RUZ4g7QQbmd5JhrcRq21hG/vjlIcBkI/cB0TZF6F/TsaabtQAs+Z0Td6
iCenLVXwjqL2A31R71BZD7kHKBe7vXaqC3Mg84yjoNcDQ2Fx5FuBE+QVqXlh6tgcHzRbg4RiblP2
iIfYbb4idszI64k5Pngx4cb2Fqads8e2Ya7e+Gh+WQTUXJgYLAIOtE/j9cqe4F3XhqKJbjUQ2qNw
CMCyEmIQXZ1oSQh720C0753KD44OyTR7m74thFXDpSX9xrxQ3iuRVx+E41pgUYhStrgkDng/fhBB
1PTGRN7NzbB56/wybfdYXei75Evas2qj2mFXqYCIqcm+1tmMzAPALddjeB4KYBB6NB7wSbOc4qdZ
hUxQ8+aTl7niZLQPBUBTGoHDqi3F86weXFtOFhGJzC+TAi0om5Sw9VqPIDaFj/R5kEV13XSSWkfg
fGgDMw2ibJ1jakcQH9bbmDmiskZ5qXNOMZMFMaioiSkOO7wLHng7YTeniHJjEHJlD0V71sCVDo1Y
6eb0jJPu9/vrl1nx5yQk7yes5Dmpc0S74O4VvB+01rVCTpnUy7g92jL/3HaNvLRajDVk4LQgCDLF
SfkRtbw/T1H87VTJgUlOaj0Mvf2cgWQMnejq0zr6huX7qhE6ZQdefUPRf4opQh/8zNkMo5CXqJHF
J/qYHMNc7zhVnDfyfmIwbDuPfodP3OSTg4lAwkpqtHwyEZbTtitC2nXGd2gSbKkehz03+BZmoJj/
+XPKjg9yxGQCxjDs1XqWzmukMfCcQqEyj/QvL6lh0cgK9G+O4Fymx0SRMLDAihSVEsgxa4jT1tDq
0OC/cS2/7kGw403KNUvXmXuYczH3w4Lhu8mkjL4Pb4MfYI2Dg7putRaYVi8O7LTd7n4JHhbn/Ys+
eGLbtlE5J0nu3XR6GhKBp69usIXQraskyX1vXN8vJS9dEgQvDuk65FXzWv98fZ1Zq6yvzPhGn44q
CPBVWuufqjSVi7Yoq2cJ2zEYJMIGNvCdAi8wBba/LAxSGkVnkdnoqC8AH3iEIdjCHw9g0EV/YoF+
ogL9VJnPl/Hz687uBOoNLQafKePIny8TobNWEyldX/0Cjb/fYzkqqmnfilrsQxjRpufxRvE5jhFB
H73mP4cW4UyO7NoN3JCvb9y1v7icea/kmKRz7uK2/Xw5jS3TNgFwfmUKQWnmamdPgz9fazjcaHeM
SwicpFHPC3/nUTpkKMQgJIOXnrVi22Z+Av7+kvT5oX51h6gpDYONEx8Vq//Pl+SVg+NrYMKuej8+
FncwazkdbOL4OjwiRlBunZpRndPOAXOdfXLzhnd4rociDe5CXHL6mtyFHME42H2crWpw8pq5aToE
LfgZlk4TDViOJ7GTQWq+daj5dW/h/GrN++ostxVz7+3H9ySlzig42YirPZeFhqOtNXjXdtwnO7P2
yJlO5nmkNyTnIh5Y3p21LhqE1WH39MaNNH+9kYZlUoVwEXT6XldD0mxJNzIa4xpXVnQyjW5Y+pZu
9BxwybgoYnue700r+vHTMTWIfw+6dJMXnrYt4P7nqdFfY5zigOsu/jh1O+Ce3Dwm1nsQW+uwCIY9
KMoLvMtipYcmFsswMm5J8KZK6Nelh0eTPqZUloVOQL56IkpRu0FfYi23GyvauqGbrJmOfWPkTlXr
DunGj7vdOOZA59RTWVrVxffSvW1WQFiZnbwHKkqarE9rycQMvSeqvX+jotB/Ocoquqq81mCouFA6
Hz9/6sJKQFTK0LhyFasK4in8JLfZdaV5ycAzHIhytaWV7+/V1oSLLSXH+uyPybUqpk9VZYwPwxDO
ICBSAGrgfJ2ZuQR85sUp8Gk5pCUUqfllM0INt3mSMYSN9WANj+aNH+UvXr+ffpJX9UjrlGkX94EB
EtD66AfhQbrRG2dG9Zd3iwKZ/oTkLPb6yWQxo8Prz8x0t09ueeBba6OHuU8SZbqCHlJtOsMDzxeU
X3pGPLETvdz/r0sHmMBM1Kk+zcpF17ccvLS+3sG8vYQe4Zx137kbmRbbyCc0MVWgK/FXLmRv5vvC
Lj7PLy6IZXEpjYiRJx6oDUfp3eC7HwEf3qTItRMe7IyvQRAVjuI3Xkr5V7eXdxF1GBI00Eevloc6
UpPbWZG6gjNr3kfCfSdDNqWuCoHiTyFdDtGITWUrtIB+9cUvPPvSWD1kVQJtAYJPHvEdlfFWGXqX
Ev+86rpYElz9Pi5g4vDqukZQ6h0UquQWWNrJLQEMaPMvthxvtbBO9yqwNHP2UKMCIODg7x71cqmT
K0ay4mifY/LIvUGOa5E0zdJtOQL+cQqb66z7WshMe46LTsyFyJ0L8Hq5sck5/mBPvXFWQ+M9mBzJ
Ylesch2cu29hZbZGBsJuFj6nbuoc7br65mbqRdal3ApVxeviZnXvlE6WeeFNhLRY+hM8gnzVs4Gs
DK0unkQHSMyuqVlGfdQShhFIH8PKcPY4wskWYKa1pw5NwrbYW23z3JQC/YrB9FcrMYg6HUthGb0n
jJigICT+qy5joleZOaMDt9+zDUJPiUBFWkVj4hEsvKNjiReVkXRbRUMO6mAyj8gjqnNQ9gDbCm7C
0OSPOTgV2k8R5+ai2Q+lma5NZ1DnHpsph6baubW+6WwTbSw2EycHGFzFYWBckhW3SljDwbHSmbuC
siAn8AdyQryfXCK92n6cLgZIe7QH7a4LOhw0fItFNNjyw/0kTxsSDox568JMm3mr9V6a4+9JHTIS
TcidQGrUIH2Ni20amtlSDoE6ENT4MIqMMCsoYWNSPgDiNY9Drz4Jvb1oROQ8jdOHSXghZHj32Hgd
gkfCG+Dn6AyZze2dQZ63XrAqXdAjeg5SxJxGeleGWFiOX1ziwDsQWGd908NHv5ne6jfOWrJXlYUr
nLlVhUTNMCw5F0M/lrA9EATDSPIbOLEMtUVsHIU+guoxTgPagkMTlCYSC9Lcpa9fc78Exp27w6I1
LB+ihoWcsYoZ/0CQRG71zp28pS/saRtysF3JjHyF3nbfKIdeSx1ZJV1pIVoz8cnxfppzvfHDRVtN
Uk6JFpW3oWpxtjAdKy3LPY6SbPhQ0rk1W1QRZRZ2e/ROgEjE8X54Slu6kWb1Xid37P0YBu//vrpQ
v/T9kFwpeB20Npg/Ir/++bqCWNfBB7aMvXQiuQyHVBPPrfBHawcbbtKlctsbqK/F/X3q4uoyoPoC
U08lGcy/kCK6IwCdfJNR36AQ7hcZ+m9Q0n59vP+pXO/THY7dgLgXWEmxZ3vrNiaQK0nXRe0bm2Lu
XIyTDr0irB6tjuFfYYEt9pJy04AOvJZAHVgyK3mxJpM2BnS+hRzEmyWf/Xo/wzhm23SwZ629zfHo
1Z5p655dmO3YXu890LYy2GxGc8fEHThp362dciTqsMk/tk3ZlEvw+87JLwgEN+aKMEuLd3Fthw9t
tSjlQ8Oq64bWcxAkx/vXm6I8OwSuf713CITxkaKu2d0X18ADPy1L1gEvgsUOJ4j5u20Oh4bmzKrW
rfScf+497XjvsnQgSNaRXWVbk1kqeOdgODt+hxJutHMI5OmZLWfbam70jg5DssgjKpaxQTEXNpl9
TfR8ZWTNjtAx69L1Fm7iyf/a6+PwbtTt53tDdRS/911zAtPrLgmY6o68bp90ZXxVpqcd2OpgvwEE
0KFSbdAOm0c4Mpjq1RBwCKOFkLZwQACur1ybM1CgmC76FdEkU5guR2c89pFDBkXWL93iIDVMln0u
3t+fj9QtM1zR4P1hDMSdK/dhaJTHe8F175tbhrbXs9o83xsQ41CB7mirk93k67gYm1Mf2A+06ZMd
P0C4KdvwQ9uVZ2GLWQszKvAB4YtmP/lKHeoqE2eCiO2HSqTykgPzIR8H0CqlvZXZ8cpEILGxR3W2
Gr2mCnSh1CswyTq2797v1RVY2NbH+k2Pp8OR1RGPdP8qpV6QgTpV5fX+Q40ezQw/67VNxvQhBc62
6Bq9fBdqm3vnUBINSZtkKhaxM3wew6lY+w0Ful6liIXQ8uWaFe5tg1Y3rKs5UyJxBNdLNJlJT2FF
KCvbwpig5LHdnQiDd4MdkC8Zqee+1W+6JP7Eroiuaavd/fwXmNaTznziqQtfHDy+G3SIxj4ZeQKJ
4bEAtJw0I3/UIKJeUSnlG81IThnisWOm/zG8/e+P0nNN/WPJghzAsEGxUnHbIFlfW7FgUmUjVhdx
9doeYodNmTzFhb+rzSDmvcvoWAf1pZI5Iyy97XdOUhtvdB3UX5yxTMafvPL8yw88//4Pq7NmNsQv
OJ1xzWznVPaFet+AVVxYkW4eC+dhLCz9SBZ2BhLJojURQ5NmcpkuCDpgel+QbklqCQAdQzyCB71P
ElQ8fUmsNrqRzBqu4sIB5MrmsnZIsrwveX3I8ilIkT1iSEdMN+/DEcLVlYFqdufMzUplZcUit333
OXJo9Tfp7Y3V/y/KWCa/RNGwOf1Fp30yXbM39VpedWJNNuFYOBvI3Kf7Yq9g/i3aVG5hZYAtMQJn
A8AT2/LYkVuRm5eQMPNVy2ZH7Lhpr5VeX13YiUsR6uOCaPV1q0v9KI3JXeqhhx3XaxYoQuGUzhsH
mYiLwu/jE/Lhr/c7FlX6MbW17GKV0YNlasUGutdbLse7yfnHxw3lNpPk2dnBPuzys//8UU8OuFcv
5kdOi2eAauMS0Q4pbHagXShs2do0MyOmPCc8Kh9+D1vn66SJ9sR4eAHtQtHStb+iXN4j/wqO4FDf
JxSh624qiVWYxxIdW2BFJ3QtRjBxhD+2ReG88c68NgNRTSh8xwZ9J8TwfILzTvbD85oURIRopdSv
96eGUtcgSEdLj0PU+2tyc2mPzdMRWQEl9kDq7yvxeO/pQYgh++bWVGDLRUVGix1a9h64OPyJLq83
UsnHDrYmK3gdrZs4jE4cJT9bDYBTFcArinQCL/2oAxvBVC8JIpsQVGv398/lXx2vLEeZZIJYtmG4
rzX+LtN6XxsiefWtj0HRhhuhhyj+TQGirHIe7pUH51J5FG3/Ycri5ypq3Ye21plFpO1DUL7dEPql
UOKW3/UQCnc5d/5VoYR4SAHPSeTVpVT0o6k/WonfAy7Uv8rOAYNp2auwGNM/Xh4zJbu+SX4fsRiQ
UtHVh9zBoeV1H8bGAcXRmsE5mUcmWq7MN56Ov5ifcdsUFyuwRDLXfVVrdlYxBZELm+iPfnNjJDcd
2e9iMOrkiMTdXeVexmeZuu+IoSCuWMC4TIJdWYbWW9cy35bXrxsW1Ln6p579ZUbjtrIlySPT6aOx
2cmBNDWwG0sZm3svdc82ILLN/eP0jXjaxXqFdT+0jPVYo6wSU+3uqngARTtl3jbKbSh0xEXIViRv
XeivWwB6FdR0xqx5wfny6pUicbu11aAThaIh948SFZPtV7jbipPnArlIuZEBzJA/itjQYCQ51wz3
YZjUOAyHlO2I1UJ9q/eq2/z9C+G8Lk3nh9lGKYjkjks0Xjve7B7Ftp0Z4pomXkuKcamt3EwUn7rO
txdJC02RZkS5Md3WWnpl/rVBm4K6iwlv6qT2Iam94+Dr3qZpCQrIVeauqaw3vSICsSMNe4WQv94A
LkWIEH9Ac0vi1XzgD+tTOIdMCTVcYdMRq1IRiaCIiN354AQ3OSJSKh6n+HT/Lx/o4qJTerhXUVmt
/biyaep9xczRbTDi5EcmtTs7ldbGiKuztOCh/NEkD/Sb1kNu1vhnEfkWBpc5KdWIW+ozAlca84DM
+Smsn7xWkmEytWKj0Tn2JUOx+1JXyj6+hUH04HY9DQmkZp+cCSxcl6mnXPZq2RVNsqbgm5bSgBIr
/QQWUtFHO62EH6iFhMh3prYac/kZ3Ky9KnW1hYRDUPY873QC6E0RUui19NxVFELcrc3Kf+NjRgb3
Fx80HzLrHiJNHLKvxTQJISQxEJI/V/aJ0OxLKXb3I4NZ/l6bIl60dlHs7cxi/2xGtQKVxxg+Lj46
Q7q2IiKkh9LCVuHbF1+ZHw3ybTb3Ec/9dJY4uVgo5TsrNQyQOVI0+iOpRATBGhYQayDf4wEfVfDO
cXVSZ4rgitz7RVd2uaZv18L9KqEPOCOyyVbm+7ooP2tGkwM350nQzwW1zK3VzOv9+JSCUtiP+tAd
/SbZ+XF5aaKpe9CQ66OBB2zoOglioc5nY+nk1tPSfqO5Nc3t2HeJMY/aMwj8Ym9EkMPuR6XE1mC2
hZ62SofcXmuV1fA4EHoxVMWak5q3El0xUrSVX7CaJMu+HopVZSffgrkjYvsWiapZom/7GH4xkEAS
TEDW37dRXYz9VwOyHn/eFJswBJqTuV9MN7sh7MQhoA8reiLrrEqtS8bspDJFeGbLke0y9dPyonRe
JLhLW612fMK7sptv5vU6d1TwRxMtSWHiO4PG3xy/F70GzNMIvzZZ158H03lBC7oZvSx7nzTi0Fh8
5RpdJS186v4kIUe3MK3FPGZckkYHq2bozxbIH8Lpkm+NV5o36MgfbIFtlTRAebvPfHSXPOIWLfdN
Z/K56APxlHaXxhnGj7jKOB5UCces9sVxOYVnxoSOZvyaTpG/t3rjW2sjcs2RZq1H7u2+KW3C+gxv
3PqhVqyjGt8a+bTDxhHTvhjqfQCH5ZTGE5Q36lonjuRF1gyi2KPAHaR00PjpmbxyTmqnqriZKaTR
oXnfizjc3pfWbmJKDCsJB0L61c4ZDefdajAycoDn9/D+rosknLY1gWi6SfpXj01wqcCjrRNJk3Xu
rtOdI7W6TEgym9GTNJ4vJe6M/ZANny3A98fMLwbKUNbPZgi3iAYexmoYth1RXAuNSNZFjhlv6dPH
WZfdJql6e2e36KCV7ztbIz75E8V8UT+0aHhEgg2kkeJ8P5yDw3OXTWJ15AmClcQ3sswGaR7VFbWO
tmGuztg79Q660GLeXwZfeH9IRJDpc2lOxJ6Q27ZXU7cmYaNatwki4IkB3sUWbruwhnaRmDaSYA8/
DsMTA92AJraNW/bLuQxVk+ctzaQDu9jI4YO6OW4a7IUkCruJgy8qjczHoamDvZaDk0xrc5O2holy
RZyZ1zAcFGzHeRLHmyCeZQiy8NfwDpSNbRFZgytQ/ACL21XsIyQpNuYxTECDME5f0rKcOCbSVcRV
CqvYqJALON36/hQWxthvPBF8JdcgXsRkmi6Z1BNI6aXicWqiR1IJL4rB2naypLvy5rLSp0u7q5ym
3CGuGC9Fn5zQ58lL5175Vt2TLo1vmIfjBU6KJ47mxdrddxPRuprLMz7/WEHdaLjeOW0PJSmF5uWe
KBkzOFqqWSlE+KJPqthOBUW48Qfro11FIwHxhdrwSl09XzvfyzODb4fLX4HamdxjhvZg509yf3/U
Iml427wWxxCr1zZCSoR4g96UIgtv76e/5+1Hl1G5T7DZ7n7KAYsrNiCR9/n84JtJTDP7rjrDYTus
nKT77pQotKVF+HUeHeqIyMu79OhezN0b+Glaedu6kCR0ePoztOgQhuoz6YD4VwSjNJc+tEmXJ2Hd
Y8TSepvIwHLTsOr2ubu9L3b3I14q/G0hwvSg1emlSrNzX9nv47IszkOPat8bbG9J6CPcffUAgxww
sM6zgiN0nibfX8VpKi6pCrXtvY1S4gt7qNvsw/33EOV0rL9dipAkECv8RS+lHk/nqPWPQyG+DGbx
IIo8fNe53APk6NW7LCVhr+uVcVVY5lb3K81aDRsZJhZ36tKV19XT+b4TiBqaVEPmw/1PeXF2urem
bTicy3hszaOhFx8gTpsPcex+K3uPOWiUvyBs2zDbnRZZFoplp1fh4wRn8/+Sd2bLcSNblv0iXMPk
GF4DMQcZQTJEUdILTCNmuGMevr4WwKrum8rsK6vnNkuTWSqVVAQGdz/n7L32egtyPfpWOFJtlF+o
q4/8YbO29ta5B0V7vfOimDeAqYKnTzw6xtHkSdoXmfNTVaJ81NG7B8JWO31pV64rVhwb4K6z7Kns
2j3R0MVu/bwwXYHNIQvBXGN8XB/XAUCbQudgyLb6JGa3eUwaqEvmbKJzm6ZXvXTUbiy6R1PwIbzE
du4dIbrnnvYuHnr9LY/1j0U6qcvcm+RX22D0w5F4pc7UxIlpNwMT/UmSyQbB0jAuXoUhbqxwcHEv
TYIGWJHmWZ+OaTt+l5KEKyst5n2cFN+YGfP2L+oVu2oXiKod7tdHcc6+GktkUxnbl6lvX9C4Teca
TEVCkuzZjRoSBhCkkfetlYems/AJ+y5px11Z78dSR1ybaXei3KNtZC940mJ4nO3Ge8beduFYUR+5
RGyeI4JrAYGegJn4zZExz0vMpXwScKZLV/xqCmGc10MSxE13q03FeDBzSXa99tEmrntdmnm5ZVCK
pn52+REsG665baPnLI+dyyRt+zEMOVMVQ5qfzYS82L6H72+Lau9IyKQ47uSxYTy2UyIjSKTB/rX8
aJx1AN0HLdurfiJWaBrfcEhGL1kN9Lrxgow586koq5cctNUxqXgscZ4X7B6oCepvYV37j3bpPiSC
EU0vZk7sSbcn6ZMNUW9IfP/FM+VGmwjOxzI66utsy5BtPDTk2eESKbqjVOKkjBkPuyjV+31xSdcm
H/Zu+UWza5lRsqOdKoC6NPRVGKRovRxLCzeqSoanJK2H7+3kHmpLzx4Ka3ieZREHyA2mcy55nToj
3Gq6d4TgZvhjcomLwSTjDsw+89UnWpgL7z4H64rGrDC751LV2QPB0oe1Isc/0MGB9bvi2S6Sr+s2
r1fqSgSyffXa76wF6BERFD+v7zXVzynCuLpdpQ7rq0fMgPekzdfInvb96IM+hQHrvy9DbHrLv3X8
tgor/VGQ4MrsXXJS15PhhpUc59Iw/lwLjfXVm90YDHJDVHbS5MnRxJq8HYYvTky1462/iNTaGGoX
Lxl5c6Inx3W1jJPepSWrP/sVRZZVOVdDZacM0C3t92ajY4lG8Can88CRm70ao4FdGTtaCcD2vMy4
TpXxI/claQeDHe9Lbibc6IlHqWYlt2p48j7ZyBxZtj0GTdLnLl4s6x2CwtewRKdOAsR+3biq3o4O
pF0jiSLfs2ijFHQqp0IqQLwKm75HabPOHPS2PScG8LBRHw2sE0N6mewlqX5R3iyvMzEbGCAYOI18
rhMhjy06F7qcyj6u18qwwZxEvaouORbhY2sXry0y+o3OEnpwIjIupYrI9W16a9sXc8eeY2QPJb2j
yBjGxyT6LCwNzfBEzg/Lkw1zs/vMefK7PbLbhYv4KEzC4xQWDF21W9jEHzKvgYiPq+IpU/mTgad+
EyqlPUYL4b7ujmYW/ZzFCFTaLordKBxzmzm8FMqL2yArGjxbPvE20u/K8/pAkQdSBzlxXEGUVsBz
pmM7DMaV2O0LeudqS5f2OOVx/zIwBjzOJCiqSrbkqh9bxKS1yt6S1Oi3XqVCb2MTWWrb6gVRX/FI
KDNk57DmrDJn3yrtbTaKfhOi7L4OGi9FonkUoN4x7rSSDJQoPkN1fSbpLGH0haNOjzhAr5spuglt
3zjufl7UzpxFTCh7GlX9stPqEQRuoMPRzvKMH/jBrWPUVcQ7mOO8N+ezo1vlc9/eq16H5VAMP0Oe
oUNcVZzdscme/cL/QRjfKUa6esJ517yXbqirnAzlUIuGfGfjz9j2wrxzosoCX/rOkZN5d1j1DQNG
2l1jzP4eMMWmR3iyU2UXHjhy6EelkyirSXx8JIKOF+Fnh7wd5C5NaQqTmdO+zGRd4U+bK7qKRCdj
jIgPWd2Q7QLG/ZZ6/us63jEIu9x6aTHg0qX3gM141zS1/aQvlFur4P+ezH7TVGj7WDHucz5/wWzL
AVzIOJCN80BM8lJxzMlL0qXDIYujlE9nHqIoi05EnP/UpvgnQw7/RDY6K5UByxcT9zbRQnnoNVIJ
YRu9a3u8FNp0T1G6NDGqrSz6M8ClpkEWyVX+HKXmPY3sN4ae/bWzx5+u7X5I0FydW44xe7DjV9vP
iem2dP0SFs5bNRbegWYYFheLAE9YEtausqYnBXuUmNg4uSYyawGF/NRt1SECVjqBBfKjIT7V/n7O
hHPU6kgLEst8ASzS77NwVq9a8hr3h9IrkrfYakiCCcv83iJLmn1RvaynxgbJ0Waw/QdjOQ5EGbgG
BrgkgS1TV7EogLOM8OxKEmS3DDxjK30SbWlf9fg58fv0otFI3CmbwCLmANN+SjqxbfP4G2ys9ACN
fQrqwUcFFxkmTK9KwaYYYlyGxnBanx03JKLFlJ0IRG2CDLdtejFhFR0q3foeaoQ6RQLwioyy5zmX
BGtJ3oS2ND9xbu04RiAIHD33B7H2Oycf55cZjZBrG/KJ8LtdbfczNfni2RDZ12QchsDTsuy0fhV3
YNKukoxXXvIkFIUL+cAuywdSrfIrFy2Ide+qkcH8jHQHX73+xIIeYfwC6T0x9SsMACz4OTg1xFm+
RbRKnytm8jtUXLM2Uf3ZLNQ3U9T+TYrwR2Yj/lgr36HQ7zJFZy0qO8ILKyzw5h2NaXVux9Hd56XR
HIvQc8nfS+5Ki74KIaZrR121yaam5ALQJV5vYDeILwYH1+fohWD7cK9pLRYEegbX9RZGDXF+Uzk9
uP0TKskQ5b4r9kaXfe490RBICmVhICYFNUFi7kx3acQpl/uDFpoyUx7bWSIxL1FRVWN9S7JrpXk/
8tTL7mZXfha6Hwb21DYEMtmP1ZQYVz3xv+KN23Rg4L/EAgGuE4Gln7IPpDn0jLF3wkna5wq2Phk9
9lVrYdouapx4TslGMeJtXE/GPa1HZJ65f27LxqRRYnyUdvMNzHz0bNLKwIYVXvuiAEQpBtYiYv2C
KIN6ndnhuSnMKYDOop4bROFOrzvfBhvTb7RkqYRt/0r/m/vVD/Ozh7B8avV664s4IRojd09VntNp
jqrpxNe+R2Zb7WCWt3efFOdgP8RjiOTAJbegFxdnbn4k3s5lBv+DjJWvDvuFbWf5F13/1Mz9QUnL
+UHi1tc69L1niV4b7k911PHhk4sus92sSLUGM/6J1qd/ImMpZEXJP+FfzI6s9d2+63nIEnMvbRLi
hyIv9oSrdttCK6xdZtj5nsSJ4WJN9vvr1DRavx+b6LJYVfYxs2LCRurinJUx6OfxWRFQ8kOSbkyw
wb4x4uzUIqK5ge5HfagP1kkXFVUN9c0HXS9/zCnZ46yID4QrHcDlqGc77txgqsZpg824ptPR/pyS
iO8VEnk+he3XamlHtV6DSok8opDUZhxwLYrY2HfPGbnVQz/m19m0fhFnqI4IsyAt5H6+jfPo5g6p
sUu6Ln9AtYUGZHKaTdNN4w9daRyZXGdj9rV/HAbzEHKQz1GJMj4h1Kotf825eppS8bo4Sey4hKtS
tGEwY3iCXL5hQl7sCID/xoVhl6ClsVElp+Xpm1tY/Fdzq0WSGAnPgmsRnrUw7KmbyxQhmLVpBvul
RRd6a9NuH+fDp46AogPDYpI8qvZz2aYlYdGF/sj2NAfmtBcyIbkKimjQZC2dynTesQkDIQkhbntk
xxBdnz5ORv1iN9G4QzpA5SPzcy3Mj2nhB4kN0CMshtscmUjC6uS1MovXurDpP3SA260QATzNqM6i
Wslp9unJtdfh/KBPJXetdpO9VXvnxrO7HfZK1KZM7uknBymknM1sqaCLifWWmd/QDLTfJpEX2wIG
xLZmri2QrgOmR2AHHOds21pMvAjMjnz80sy82kOrei5s8qjF1i9fMit0tvoSo2WH/r7vSbRTvHwH
iK0fypF4Q0nWHDHHgWk0pMtFxb6ojTDo2cC2GgijTY2P50T6Eyl//oPfi/tItzjQRtMI6Lzz7CJ8
I5IKPNVknHvTJ4bBP3hFZG3Qi+qojShdp6bae6luUGWAAydE6upPlK+W89Me+n43hcZ2tMh7CHNG
SJ4/7p2YPUuZBhpnDmVQhs7LND2n6FrERBQ2mRWoOH7DknnUa+YmGkuP38E0oXdCqrk7nEISs04Y
On8RzZEHqg/7rQZ7V02Te8E5Am6JeDlFVlGQu4z/dK2AEUJHCotccQDudYrH4hZ5BDrFeP7cjd9m
RIiimhySCDrP4Ns7+EW+FXpbMlA+kGj/iy4hLavmE5xM7kcmHSQh4tSMJgPYwQqDvEgvsgoR7hsV
J10vfOP2yP3cTx9Ekn2d3dHfELlNAqnW3yIO9lSrqE7wgPkauQbgDpAr6s2W/fLeNPavzK2/xpFx
j/omiFtiaWI9+ZRONBRS/8nkT27AqJm7xDI+9PhDYf6UYlvU8d4fxCenFfVu0k0Lc3HtHRf8GWSk
hA9OOvn2JXJjBDNu+VSFCQIVUeAd0/NDa2rhdvrESaLfK4NwLPKjF7PYPZrB8Uzx9KmDOLMlu0ge
rNnVdmZrbOJrwsEUaWU4bBNhv8pRL2nzpOTt1M3PPG1O7YgESm/aX07fl8fRJcHFDy0c4PI8OvJV
L5x5Oxd8KbftgsH0sn07Gc/EC9xcgktO4yiDpgSklXGeH02s1h7xeCFoKZ7hatqxexHcwAeE3jKd
EeR8N+K0P/MofLW76lHUmxyMxcFlUHToBrRZfo9up5dnHaB7Rhd8E3Vk/gped0zY3SHAI61vU388
mRSwu8h02m3ryC6YHVGDkovcC5lkJ6WubWbap5Dd8ch4eUOPbe9oqJmUrmizjGAwyR8hqKegb2o7
F63UiqCAxnRM/bs2DpQ+Te4FVU1yMa6JdmoIg0tuvU7BzsUMyJBP0AWLmxOhPcnL6eKgOZz80+ym
36rY/O7nBoM5nEBN43yPjPgnubG5o9GVLwjtqnKJgUnkC2AnEsRxJflzXnnnyeg/QyzLroMUJYL9
1DhLSUCKqyQDuM6/dEISVCTvfmfWh8RpwyczaYcncuxLSWcPcp4J7aYbr7MWPqZaFh/yHEEZ7LBs
w7UY9n3RktJZGdFO2hYOoCiHkhtbP+KxD08VRLJgVOkDdVZzbkztLoZW/yBNVk+J5vFx7qOzA6jr
qNkJ+vsp9x7Ccvg2arK4GvrnKnS+t1qVPTbT3mDyc3aNHsh7QcqwTz/rmHOVL4rKP3PD+yz1/DR1
xD015NccBzIbCWEYNp7FcMHtpUQ4MySEYgr3KfZi9D8jbHGn/mxY85yiS8aqCH8AZFvpec/rL8CQ
om0Xo8zy3dJ//z1yVX8CDRLn9bfqsEQ52hPqGZlKPKy/EBcvHloVJoHnhe5+8KvqDMXoS9rI+IF2
7BSQ8JxsnZHJXmnbAw2jVqOKI+wpcQemfaDQaHlH9IVqk8HcmENSI4Z97fwlc0iDmzqZyUb/Lba7
/gPTNn/IXqJcapdVV5YZBBqMmo/ud7rjSiFPzWxIeXGIkaW4AMv0K3IaGkgRa5o/PYm5NV89OX6t
a7T8KlJMJSnIJmsYHjXzbhhxecDLBmZ16fyvoudGb/2jRcmioblEM5dTRyVvNYdqqwzMyvKOZSIU
SdHIkrym/WYkFUQtqQ5erUpcMO74aLOb02M2aJ8C7GXiWfhl/9EjIiOy5x1ksfoZMe7730Cr8e4T
W4bGTsOt4RDyJBoe4yab9jJtUBZ7mKhbTrbm0NzMuvnWibo/94TS5a2JBlBY164cTgXJfhxl5YdV
+6VC/4jGlSnz8i3GQfvpelq903s/3mQhq0cceh9WmRT6MOtR1xOMU/QoLj6plm3tfC20XqOrP51h
gj1h2Jwu7VDOhDhQCpVdLB89vDLvOjRGKW0s1H3C073hJyXv/b4oQag0ZeOXkonV1qf1cy7zNmao
B44x8sHZhLnXPzg+PzajrQvrRWbbbJrHo1ggjZ7W3NNsxqmoNfmhMixtT8HFWJ4BWTe7F9ExrKLp
1+ETJHw7wPCCCx023nnwByb5ciYp099Zi13WUYq87foNwwL9ACN76lzANk6FjszxWp6bdfTXCmIW
O8N5ALB0HXycFkmJqFTZknO602VblDUErfW6CCqeCVxNuKE1aRN1mOf7dVqjvOxTg/xvYwlL3DWp
sYc3F9sLOXe2tn4uS07wjvLEoUP7yrQUgkUx7YfQkTeaRmenjbwLcEtQdMtJhrictecZjRgpwjzL
N1HhoZmuummDuTrcDx0BeUbXk+JkMY9xhnvh9Zy4CB1FR7c0KktveIwo4c3mEqaqJ6P10UNvaRlu
dTbQTm8pg+M9Sg75GLvVB/T1NG67+G6M5V4bXPvBtaYbV5S0Rpd8VCOG2zRa2U87but9G0ny2ZeL
F7kmgfZdIQ4j4Lrn96sXZ96NMMInfaYUWxJ8XwGHHYeli4uN9RrvNWYPbDSiekhKV31m9h5ftMo+
DaJTlzGjm9Haw3Ao7MY+hi0CANua925ZjLskdKif8/eOrqoQQenha5UPHwet85nlUQ8vz05Zy5ul
xp9Tr48PJgjONg2/rKsNXFfvkkwVGqAwApmZShoLLjrgzgDfEPZ0aiE5+gR1M5svHvVacbqK2meB
clSP2vjmjflu9bJmpAtOPklsxfzFk9NruqYcadF4VhPip7VVYHIef26NcMfZd1nwohkBuqSVdZ1s
ClpePZrgiRzSoMvtcYcGB5Wm7j6HC8Gkd2isNNo21wkNT6b9OgpDig3ZLs3fxoUZsposGi7Rps4b
FXh6wTxyMTMlKHfjQe+367tKbp64zKImKRixStWY+8FLvFNMDR66SBVHdHr3uMXKQlzeIy6iKLBi
lxsrHBQEBcBZyO1y17Sux8s8W4f16aSVUBzpeG3WoVRVQVlEb7xftXsDZwMCyEpjuz4mNHsA9tN4
OWiszMzfxvSQ6OP3VAPrV1ifHKNOdlXrUD+56mzS5h0Nb3yfhCL3ZvgQ4tvddImxi3K+PEX2hqd1
xxli/mrlKg8yZDe+UzkH053qw/qt06KBU7E8pQSvDUc3Cr8QBEm6IA9IZ9gVlEdfQecyih0jA/XZ
zVF/RLN/6Diy3CeBMnPqXgjQHY9ZOpTBGNfuDgjIt3bJIlUmsC76341Dg7rvPxjUZqvyzk2Metvp
9U2WISG8ywyE59TZZYlF/Z8yo7GBs2hKLkdd58nt6x9rQ8ue4WtFS5RzhCdoYyo9DHRP7wKxaDEw
BuBttwieLIwnlz4WoWtzvDdb4IPrd5xSa2mjfijJ8CX4DrYEMcJYTGdSGldCQWxNxV6QMbbnUjLU
5vFAJxM1KIfH8SIdKG14cRS6zhwMhcGw16AXTbdwlEetH5ikhvFFNATE6IAcelXQLRL6liXV48Bn
+DRyt3yf0EOP5UeD+UEr1EMo8J0sHz1KaA/LPp4OMEXkri+SJWANbIgpEkgA1Sv7l3EXERPzWEQn
QaOUI9QE+1QbdmpxPEczNJ3eNI6p6ZPnBc53UTYjR/ju1CPLKI3VdahD6PoXjfbCtnQqd3nt8lNi
aOMGWinHvMR73+59L32bK5MDMm1jdFplfwbd8mCiVAiwrAKnQBi2p6k9kfNNll9JoxF3MzFnuDEi
L2dSix3F9qv2NYR93NA1uvjA6o+uBtQ81scnvERPIEqz1JNvxDv8MqyG/kbhDN/7cvzediJ7YES0
WV/huS7Q7GTV99HJ7IPPGOIpRaj7IBQjWqwWJIZjc0G57zvJ17hC96Ep0gtpLzDnyLCevU+4VMr6
FT2i9dpYqiY61E7DoHK76VwNnnNLmoSD1/JC9GjznxteDwhJ1Ye6g3TB5CIvL7TJmhtqtmRfwzVo
WYlDV+oPOdtm6IfkJQKgONSic/Zd1mJ4UkwhHA3udWf23H52xUOHWPg794jKDEQmpFEd+1dFzmCD
/agh2H5isjhaycVrgENTiF3xx7SBjLv+kEzgY0MnP5BAtxBFm3mPzLwh75DJZ2Ua3/EONdsl0fGU
M/cLEowxxyKmHedNv9LIL570mv6rMB3GWMn0NCjz2+DlyYPZICwpq1B/cDKIGe9SFlnkLwjVJLKc
VCAyGSyyq/xBvxrLL1bbOpv4JdJpxXtZjLeEDSOKMKd1i8J+DCv1GaRltTHr2fsAMHZj4Hd6Y4hh
7boRcYjBc79DjlTd43qsA8+n7Gt4e9P4kznk3bZxCurllQ5U1XkwwYjduhoXqC0axD3VdIAnpo6y
EgdLEaiXc8Q9YTLYISOWJ2Qjx7Hl7yrQ7ay6iLT5XgydPFYdU5KckcWJ8OYKzdgRuLPYjl5j7FwL
nUwkWygRUhXbiI1lW4R+ufFiWxzMmYmLwCAzKpxq4chZFCXgxTP7uxHDwbHM1Ap05dH6nOHAaHZ9
JdHj47oVmSHBnHOUOycjnY7lPHqPGfnd/si8RP+Y2IoxR9icBgUPI1rOtEYriJgFkSp74jxj2SsQ
IubXEk8MObW6PHf1hCsMj5DM7fc1DmEYQ04r+aElvffslB3ZiLHWXJ3Q+woR99bjiGSIm7xNsTU+
oUK9TJZ9SWX4xBfNUESFgeoa40pz0d64HPmYtGOzpdjdpZThymVW3PL9SbQ1OCoJ51Rq6ByyoiWD
fTEXNDyDV79SODarJoPSS0MkghbVSYNmq5AAEcrsxLgP2ZTmvvKwZgcGktGml2o5yXGExN/PlLho
xq0eVxB0KuveWpp+MjtrC9r4WpSadnBaGiR9ZpAoL8zvcxUi95fnqnAVc4zq4zqDjS1CMpVrp3u/
AL2Ulg0BwAlbYYVo8+xw3A3omlJXrvIKwHqXCsFCNcZ3OxY+qKZD2UifGnY+e4b/Zum9flk3sL4k
5bOW9cmZvPe/aj1M+zJ9QDRUHVQRR5vV2bTcWWb2KGu09mjMHUMS81SGjn2B54HCJ+6u7pe1gJNq
q+WFfWBsly7FCwtYqaXLsZ+kG8jUvVNTNrPK2735sZdgvnCJUIwt2XmxOxXHXObjxi3lUpw8VwsW
yYm0L4Yf9kiiyv5VmJGxqTo7PFaDQbWhdCfoSJ/hrjgFrUqqAcjQ4wMF0Ls2OMSGexhdTMp56HdH
TboE5WHkgx2AX1Jq+d4pcsDf9GF5I6lIc9F0gWNI/8bd2064/S7r0Dz1tOSEP5RsMVvX9pHevzVL
9bUekit31o+WeLQwqiDWAvbNC9VDDSMNO83pyHHoIskv2eWC1IE0UidpVRbHk/6lrszylHaEBJc9
80aS0uXwEeupc2y8eNq5LH+DbDGmdVRyedXOGxWHxX6o8uiRR8hu6cdi0nwIx/DEhGx4mEekSr3H
4sQC3URlSm0C4L9x4yDH1HdWvgnng1OlbYz9RoUIpQe9JGQ1sdPnRLcCFsD2wO09ABA8C0j8lzhN
f2RpM24aux1vSFSijJGQdOLvkfLyraRsPsegv93M0s9p1dDkVfVjNJoPWj8tlyH8HBoGnZFxwt7U
l1+dePwxm33Bzjqcc/JRvCikRy+aa+jq9abRq+YwVdFnx52zh8bJtpHvFsdi5snuHHm0edXeYWQR
MmvqM/rVFdLBShvQTkUeSg+EpDrGZcxVVxqbqCLsp7KQ3stax/kN7iKHGa4tFolNrD5GeexeVrAQ
SeMM2YyXcEmEtfpBHPQ2BlDuwPDAOl4eE5P5CuqUh1UBEY5asVs3WwMx2RHKco09V0x8qtThVIzC
05IGAzmLXk6G1dzpujt7DhJlnZGnluT2MU9PabLAksIvJSD9bWJSrpgqkkjl52AmZBGv6NmZx3bv
mHm6r011o3YltGE0IP/I+IAh5AI85ktYxeH2P3sH/sHxhF3F9TzhGZYAo/kb1ALiP2WPbI3bqjjM
0ii86UYKfuLcg/o9tT2Fm6fTkKjAhZVLYMCqOjDqzD14OY3nISwMNNEbge3ywg3d2G6k3oDzYK2M
tRfShA28Y4ACLCZmKYf0zPqDO+OfvgMoGd21xGL4Jr/yr4anbqzp9Cjy6XVzhp6buuXeSaR6jCqq
n7nd0G+OGHmglg1VLx+bNO12fR1LipXRPlphRI5ca42fG2vYnI4e7FyK2fBX56a3EKrlV01z1EYA
7H6bekl4WZr+Qdpv/N21DskUviopW+4/gI2S2h/6LtS8d8tWaYVyG9YhtakBJyAtfeJoF8AcnoUZ
jQBAw7BuAdzbRJD+4XlY/PF/teS4vkdGi0+4i6+b7m8clr5p+lQVkXZbq0OttOuPJYMhItKhQZRl
hYRjKgN9bAnnyjgFFADFA/wVyJHckanFiODUWLbQCKl2XX/JE7pjmTMuyqA26BcTFgQ/b1O59hFi
QHP/z59/Dbv82+cXtr4Y34jhNhdT47+Z36jV6fO0s3ZTloIq3Ua3UFXWxjNHcVwPHPR2tjHyYboQ
LJ4+WRS7tco3MIBuaISfNSF+RErfjWVjv+k1RxhzG/uleiuhXe1L982ve5I1B4zmEMeSHUy7bAtn
WgUlJm7UhEZJ/FOmnSKZkmTPVH1bpy1VS+n9AQH7d9ClBThcp4zzMMR5wvrNyxXmonQGt7JvTICo
+VAZX4cUivJSCK9nvfUmhjBqaRwYp6zymp2fqHGPWmhV2pXMj3fdMJ8sGaeX0sd0kaEcHcr4pyN+
rPWI3nry9Ieb9Hd+ksen1l0CnWnQ/s3VSyfTzFto57cautKuSgDSSXBD6EzvFrObTdiiphaWfyCu
otunRdrsBo2JWZ4gHZucj6vwY+KPnkqTOaWws3hjY7Q6RYe1mKsFCp9m0ZaIUA/ePSNrWdkYBXct
MZn+EHPDgQfU6lK/CrfWdtScf2QG/eM3BXOl+7hKSWb7jb0lbUbvccEApWGRD0SCmGpS8w8isuF9
9bNFZYQtNB3CnefXZ12zh31kjPm2EZLcbge+iD4OtFlY9NDFulWwHoJWMStdXnvrZ4i2cuaUHTOQ
P9ylvy9K3CUBVgpDi8M3+O3pguyrnFKDQwPr5kGXCU3GOsmDfAIq2uVLq4bw8ofMohRtExz2UeoG
vt1QqHPIjiLZbVO9TvZIZ8RD2uSBV3CuDZm7oUzMqV1y62Uu7M9KVb+QVglmdVj4SjzYe+BI1mZ9
+iobv5jEedMM/nk9hP7nL/l3tC2vkDCxHwod4B18pr+uFwsZbYi0xET+3dJtmavus5FnEekoTsvQ
1w4vdr81ozP8RO8pWkBFsRtIxncHOSvklV1Wn+tWiO2gJ69ROmUEjqBwLslM/8NW/Q+bhMd9WBY1
Xh6S9H7bqjW9N5iE4P5Kcl7hrOOSYYYjMzn24JukSp01m93OrKaO9Y5huC9Koj0HXf5hk/gHXgmf
BFyJD9kJsLP3m016MCuTnJscH5qBeC4ek1+t31iP1l41lr4VueHhQ5ubk5XQxF7wm+Afkqo4rcu/
03jahssm/+AL/j2WD9+zt4Qe8LQumQm289v1wZGFwwPAyK13afgWi8wYobIxJvMR6T3Jn8urZpTu
tqD45uQ5VKDQbN4uwcx3iusfknysAH9ftpVaB7Kqcg9w0cdHs0YxKXXvF5Z17CKcQ/5wgvmnCwo1
VHBXLUoOR/9t1+KQJ4U+NM5t0fsj2z33OvJ7X+FzW98mr6cyqHBcM3f2f0qmwYZK7PfWat50d7l4
5XP5R5LhPywBLNNk8a0HE/zCf3078HJrdjFm4ra+jKarsLO4xq9xBvpjtfg2gHHYT0qrGI0vct21
x2eUFP//+TX9p52O/VzoHFR1f7nRf/0gWm2QIsfo5ZbP6XSwNHbc1DqlHMoYuYMRo0Kb9orx9Thn
8rQeUSWnOZ/JeYBSzt15hUn+NnbxxzjS+kMaChMTvnpcOxWiGthEpPtoN+Ai//DR/+4d9vjklOaO
Ae7AcH67txZwfc4ijnNz7Mq8uNXwlpfS9zYEoGEC4owB7phRVFx8L0c9voQe5pxmMOkhYNLX0DQ8
l0Ns/LejhpwMePL5cEA0aR+z7lNhShtTVjjsmsq4g4TV9lra6efF2/aHL/IPe9myWNo8nyZr5e9H
K2VbhRZZrneLdV+DH6z1H7rGeVlPT8CS3gYvvsWDad/syTwwfnD3mb5wZR/lgKFkraTXFbyU/bEM
cINhM3Wy8TpcXMwtw5iFL+sn/l+lyHz4/zD6QfAa/7+jaAgelcW35Ou/hz4s/8d75oPmOP+CymlQ
D0K3REf0f0MfNM/4FwxRFlZ9hfqzUP2f1AfD+hcHUM43Bv8QSWNz0PmfjEf7X6YFQcQHIUWByU82
/zexD3yIvz6I7NIA/Ag8BgXLisSL/1uN0mRNkhYhy7ReL7th0Sexe05jK8kLRLRlTXGPulQbcWbT
anDvjeoH+2iGWi2uRgZREqtvfzM4d8xzDyKu/5US7qA9j8JftGYq7Idt2zvJr8KaDUBunYa0WRru
9GL7tG4CKwz18kQLvsTiUyZAslDm6wp3KIrTiVSztu0/lHGKEdTM9Wr8WHhDjs0gTI3R/Np7kol3
BQ6bTN5Ud4ZAjTm9vEqoHAIDhmo8FqUR1S913EfLimZS9ZllH1rfKD879atvIIEdiD0jyIkgPHdk
ft2z6bt+r/Jd2Glu+dKrdLaDskzbFz3jKpCM5VeE0tLpE3vd0pZ+c+7i/4mknqnN8F+Undlu3Eq2
bX+lUO8sBBnBDjh1gJt9SpnqJct6ISRbZt9GsP36O3JXAbXtqnt8z8sGvC0rM5lkxIq15hxzyQZn
b4ewE1bJ4nnUOG1fc8TMQxshUtd69Vrl2WRdRWOchGvemlfg6K3g3CSEQjbbqIjraN1PbcK4JPb7
CwieJiSdgcnKUV9S9jrNRhskn1dZMWbZTWbCeXmpk1yk8Tehy/DNrzrOZBl9xJA+f2ndu63LOlZP
SGM5blb6vYncgv8D5RkxhEzExWhtFX7wBiySyLfWGcborUPkUonVpNU073pdRdmrAtxZnFsABfHR
oNGtN8CWlgY4l0zpSyrKOw55yupQzU318qXzJFrU2esxcnmVsRjfYHCvoZeHQi8PtEbseB86RixP
/Sjar6kwA/Nif2Z6uq3UgD4XrVeXME+r6U5ippPmUDPysA+Y8FTG7BDHy3BT6KAcIHchuLpWXkAv
uZwXcoV7uVj5NrDiZLjKFbvEdolLMPFqgrJOoxXM4L1ClB1cO7O0i81ifJmce0W+ATdVxdxGBJZ3
VIwq2kMcVoXaSPBlYrWIav4xwo8CjYCK2kVqE6k2ueJGySjB0XFo0jqXcXmgX+fxQ7lARqELL7Tx
HzL8hQhdBN4pn5Q1H2XJc8FhJXeZv6DcHukHpkMviA2YDYKyrFEk/nQLMMKrsMnSepcHHmL9MSGG
8t33RdR82E1Hwqo9DNjfFrvlsi9Au3z8FE0UvcdwhOonsJI0XUyYkkjka3L+eisa+9dE2w54gJQb
YLh3FxFk3wjDDIOtZgPFXDiGYcrAj2iL4winCC+zW/f+ZrbCOnVXC0JmkhwZhJqtR6hjcZ8HCZmU
lakiF0fZZKWnSKf8TOtFIflPXluFKIVLkaKI6Mss3wQB0gc0mY49exsn6vp6i14iFLR8+7KGx6j7
wNOHFCod4KR+iPKHPNZwGQqmCN5Vr6N23CnQf3i166nNvsTJPF/rnIkAE+aheImbS9beRKuCdmXl
9+lR2z7SNgqlDjGeN0zD+1IGTHSWvqigMNja8jehE0w/goAH+ARDlUPA0hQlykW+9646BP0c8Qw5
YV76+4RBDz4GOUgXNz3v+SvAcWSujHbn+EqQDCWOrZ+Y4us0ZY3NmLwt02sU+VFxpfL40tCuOMGR
E6VE+9HDAomfStMFzXpAfajbzTJSyBSrYrL7DmgzJPlvfhcET6Tm0jJZKi++5sRrS27bxv0SFUNv
r+NGlfFRV55GdtUWIdolbPbM7Dxh+VvsewFrLbavr3lC9hesIuMh2sT3uBKln+2H3G0fQpaailsv
wuPgKqZlSK5Ex0jYG5zrEuXWuGXdgr5l5zq/7qs40aumGQLmY051ii7MrxVnxnILGsL+jjNl/nCn
DoknBJ3hpEwydZvM0uNjp5DAwlad7jQRboyFxqaOEb8watSbBim3tVn6nKjJtkg09lMFmGNr506O
pS+PjX4vBkVYJIfUadl0Ck/xKnVqklV8sYT4AAaKUm/VOQAoIN56GcFosp95wmEdypk1wsdqwgCy
qA5R5HpvY+k48QnZZ1jEB+67rv0Bs86anzU3ARFjhvH/ussWlG3GPAcOgEuH1AORPJjMvp7QX6xF
NV75PEmIP5ynqQ0e6NaNa39g+fNttEKZGtPd5FqwPnTp4f1pxAFHcUriktdeReVgtqJnlNPU7it9
/zvdBMypzH3GWrhKa24aSywDjqTF4/uQBS1Oc7aUfcpLULAw9cZjEFe3fm2/dHny6Nozc9m5+BzT
6b5d9LBZmBTxRejPeLLeY2rrTLIzlfT0k1maK1trF/XRpW0xduqLdFDx06sfrroiPwDnIPNBLgL/
jWRbKQLg0i389fGiUudo8Tg24XWQKewqqGsZolXNFppr/CpcEtSYAB+auDJ7F1rlVdGUIVaAOr43
PKLxJqvwWKyQ+Ja3o+0lYmdHRu3JSfyOkanCp8ccpeDp2A65955aeXxKJk3mEA8/vznMUXSV7GNi
QbkbNOZ2ThKyIIh4maeZeOI8Th/qNPV2QeHeFAWGC8qZV2u20fZn8ooQ6ScrTYrtyHe954FNSIFL
3sO6tZl3TTi+65G2TQqupvPrcCfczvmElJ6DcRl/ENqGcptAEnRMtEHL5MFBEn32puF+cATawxqg
HYP3eY9iMlqbpnlHJ68e5mRMXqyyL4GruuTNcF58nY2VX1cL2R9WZeixVzX2NLv6IDQVa3PTnxar
9Te046rNQuL0WhuIvVUn8g89iHNRFKeAiZIBkHWqIB0gHWpafISutw3n4D3BoLPymKitnKUL17Ms
rxEhknas5QZxX702YVEfJgzBTp/ecenGS4wpfSTs6X3bfNKIAs9nNwcUdpjIi5ducT447x+yFrqM
o4tz6oKjJwuJBhthTm2SEXHUZUcD/i0rqjtmpsc+9r9hDzhqgW1KhiSqRNNunMimRYbp0PV7R5jc
oZiLv+c+sanVhMCOyL5yn83h6xBCerFne++Pi7eOZb1Hob4POH4mPY7nfCS6lmXggdQ1BDXOdbQ0
Jx3Tc66jLl/NgQbnFq+BO5EgmOHAMVDiyVoGNBlZuThYluQRHhpvQYhUerQ9RLtrQjTZaknrR7q9
+ovAC/MYSyM+wyqJHhnS4MSeZOcdibBiOmxHs2HXruz8uW8MVZLvhTvmr8G80tJGbiondYpmStSh
6/v3fmimZx8h/gM/UtwFJkC904AyQ2yI4aiYGpTOQ/DZkKt7kBRZB5R3zU1PBvbrQBD6DUEXZh3Z
RMmS6ZLfGZgIG2/GfXhDLXrJdu1tGzJ2N5i1WXr9WiehlRxqvCnueRoaxjZxEc0ly9lS42LN5qWD
zsJc+FhRR39wePX7i7DetJvAs8ioUd08POIdTFn5B+PPRx7DwWwGApOxPwJOzq4k7nL3DSzoJfEE
7gbJXVrVX9PZ8sDiFEhv9zh3KluByqY7SPRy3YED0miygpUf2PF9Wmi+6RrjC1sudspplc4TKbCo
ksR9L/oORkEnXuaUqO9iaNQVaMBqXuVtF+BEyLCPoc7SuGqWxk6prgpORJuF2lLvffQww7rrei6D
iosWHSslaXiYqGscwhMi+wMrwhfcLcxCnclf0aDoM04p/S0gn63lkUS+SOzDA6eKDY/s9FxOXX5d
jFVzyLTRrIvYjWw0VUwMyktSClsx1pjwOEYoYN0M4T4LwlPhq+Rhmrr2DgwoiVrx7LIQi+zYDeJY
9+K1sj2xmVonXad0gpHoyxcMTG+KuJpbx68fmd3ab4nTdFd1KdieDaIil67Mwbasz7CdvNvFHt7r
xf8YBz2BOMvnqyy9yAo8Ud265CNfl81Q7jWP7DlxAs12mqRryPPjM4Yc/JhLne6oMMofS1jMOxbx
ZZ2VaYKfayLPVia9fd9c/G5GoUjM4J8/cKIgUSocik3K+YnSsQw2KmwupPGZoo5jj7CudExJuYL+
B2x1QrvhTVKcKeT0vmorf61ixVQ/axh3+cPJ8aNuXZJ7ypBU1MlTiEYDKXQTUYrnxd6pGmABmAjZ
d8bvrQnH7UyM1j6toukYVmWwrqV5YWVI+GDBrrhsF9HU35TK/e63gA9keHAjF6F+gYrChq8twajP
6mvlDo89eXvIjmscRXk5IRIMv5qIdPu0QU621D2ApNZVyOScrzR/2OeZkOBvr688n3VmTMiARv6M
7y/CbJx6NxOj984yL9R+86rUWMem+Dlr9CHSIPF6450t4n96R7+qirIBb9ZtpJwTQcvvxh6OlQj2
GMfHVWTP9cEL8e+7NoPEpmBjcZS10kXm7oJ8vJnwjlZD/30W2l4tY3Om8jp3szBn5jiEr0c5BPlc
4UQj5z0YMeV1uTgDyzvmfihX8KbkdpBduzKBvHZjuW8SXHhj6h67SDwZOrtoDkbAVT1nztCYfWdF
Clx4/S2xl3bXm5RZLNvI2vc4I8Ypa2DmpXKV5m6xsmHMXaxqcjWb6U1OHpPwmZ1yTJmRNt0zoPNn
o/ER1DOTE1P3T5Ep93xSkEHYuPcVTqSjScJ+1bHEHsEY3ZtlwoZnEMOyO2BOiHZN5rBoWNlNOFQ1
ewahtN2QhVtTY/1Lg+GFefZJmM7ZtiHkMwMDbRlpVJPH99SZ9l54mmlFHYvVPFbO1hXtt1DaejUG
8n4h3M2exJPC0IWj/cpJ9K1ykf1U2QTtN43vm042O5SzBrYC60/mWLQtNL5xwZzkrlWVWmPERwOV
OUBhirL3TxiuPH5TCoJPkCBep4h3GFWSe9AnYh2h5BsAD6L6grfXW+JmcX16howLQHCt7aBTa3du
2KBFcB3W7k6JWe2LOS2P4PrBxXJEi4py3sBqfXHbEAO2JH0l8MKH2h9PQ1yc57yECmnLQybjF1fN
W2E5yapa8jfaBmftzl+KQT/PeTvi3LLI8RYOytgyOLDmNYegSwXKnKjAEELGsK4WiIAjVerM8rJC
d1OtWhWBVuQxrc7NTNMgL6KnoUZU3pTVs201J+yJGHPsOsL6w68EMIYjRCFF6uOwPglhoRGCIYc1
YlRsOH4PiSaADtx2WUkhGABl1UOj13ar3JKeAykyLpAKItXRFZbrDE5LvF5GIkfauRmOSY6maOc2
M+4D4zTRu+nzqQdI1CzugcEXu6ILV0sgGG6n6SJKS4GBRMODlUXOtVqIaUgkcck93aonMMY8l+n8
A3JlBeZwmEgoV/NtCdwNWOCgwU6HM4CRtFFwZLDjHfx60AfXM+UP/GAueLqgPRqB/KLw7H6fOD3P
n5MS1IJYyksD/hEHtVXP4RTjJF+ztYwJADEgy6u+iATLjAD6cRUuYSav8zLXZ+VYNLttj4DzLL/E
lTs+vY1jaIf2PsUIfE3zZgzBphZEPRRjzhN1MesdqzIiEnWR+lZoR9wS9RbeJYk3pw9NNmlGymaR
J8RRScEFrrqrqeycfRtP4iazqWj2Fm5MfCNkjNmbnE4XnYIZcy8HumtKiGnbpWb6kUQ+iYvatg/I
0m2ah3Jx8AQZi+XAd1aWld271jKfUrt8aqWzoDt345eiHLH5qiy9jTuhH+0uvq9RSqJufsYq1B1r
h3J19joFDSZ6wkW84/vmJO3J9zkbnV2Lq3mFWGpYTYH9XJbZfRS3N70hH1r2+k71BGdDDjxOmXOj
SNDJwUrUvmj3nnYx8TdXNmeDobPeysmNV2bqrpakEFuA8F+6Mrtt7KrewjYlvYGO2Qad68VCVQKa
QyfNXeax73neLoZfWHAS3Tg+Bh+K03OfBtT4Xva1G9JTThG5ps9Yo1nuD95cn4HxYRBwoTNOwWoI
hnnXFXQUEbDW98pl7NXXQ47bSuBEFySHBjXDDSvg3JApWNOm8+VV7tjpbcjJ4NatkONQG5G4AekA
qxrULLZXjxm1V9Xkr4bYyceErlxZEo9tCQWdOx/OQ8g5jVSjissCDzhP0GsW9Qmf3iFYiBvJURrE
zX3nIPnrLeBXkyoOdN2IxU6tayfSz7JBgGsTZriNCOLdepZhEVQqPTaeJDwtio6j16jV5Fl3oVm+
6LHFEDRFT9BKgJc65tXqLKz3xmASnoK1Vjg2K4AkWVqNlHkGZ5jPznZRA07TLa3ZDyJ9j5Uf3fhJ
eZ9NztZ23H08zw/FiGmprJphVfqs6z3aE7t3PizLuaZVHK8Wz3pHQ/Jmp86CFg33WmdxFq7zu2j2
T7M3n00sjksSINtatlKlz7pwDjRMN52jjypBZLoAUHBEtc2C7rDoOjtGEfo23x/Ps0p+OLG+Kpfp
XGTtPS7He5ade9+Kn2O//eG6xVVNDyCWFCB5Od+Ceav22cLJZPa7H0MekCQjhxe+203YBWztwRb4
JJ9lqL7MQXbfzhHeoco6qqJfRUtyN5j6e1MPW2vC2Z7qnTu2B10jvUGPuSbPYpPV5WaYnGSt3ZiK
o3twrJYTpNkukzw6NPBVVt8xqHosUpy5qASRieXe3VhZBAxFZ79Eymyr8ltuidfCS26hjB5AerFR
u8+s+Zq0Md2uEewZkvGCL02PvTcwJEuXA/C/0PdubY53nEZgRUaRBUEgIlLERAKKrKVQJLLBNrbf
vGhDu92u0dQ3HcVi2zxzBW8DnMM9Olw4nIesFtfhQEXVRtNV5hU7MCPXedBulaJ3stgovxdyCNZA
ccoVT/6XEiXKKq6aeBfGql/VXYLVjTGBW7/rdAQGOT7HxCuQN/FBcgacYigORf8tnY3LTVk85Vm3
7Ra1BcBxm3UXswuqCALmNzQIN7mVnahP3zIvuy9wJZBH+x6X5t0fXfj7OKL4FcmlgNN7OS4wJThH
FUN7a3DSI959qvMO0HTVxgfQVZ/1AJ/j0m2nnLE3TZkeg6rADjCFH5OOPkzu7to4eZI6fOeDZmiF
J5jD3JiXSklEqID7E53z9YQOdC0LJbdOYiVb12meKhABw1TV76p0w6ue7JCVvtQszgiD2M6q+ynX
2FPThn/twqkalv7Oj2h/OA7smHHeod8OwSoUOydqnnJPv6h6dLdO3WJh873vfuNZ+16Xat10LvE/
VvxA9+dbZQXn0bItzm3+peBcAD/amEzaZDVCz3DpFkHP6A/GHrmobn/fJ7A4dB0/mXF45VElfxWq
dNA6T0FaHFE1ouGerHGX+MtAnGWlxyvm49lHbJz57CyGxKMAC4cDkDjI+UpKee6jRu+4LLiSq46W
ACMj6iHRrhkK5N/UAGQWZef8GsRw/+YGNjc19KJOHu3lR+Y1y4Oq5+UsCwzpiYadBdch6B9xpdtH
+ljTqfRE9y2lmwU7pm0U1joRDbuoF9NXNLIxSQSBuQ6Xyf7adap7p63yAUmftop/aboMySVeimSl
LEnxUA4l7rU5vesKB6+btp6CQVb7it249iGBY77H29P352Bs/QMH0Vu3EfTse7IfF0FeeFi6LQIy
zKOWT2c481M4LzylEe7OzINPi2yAjLEMajdHgnuVqytbdo/M/bhNcVTtkPrLu1TCwKMvKpg6tcWG
y5XwPSGdJr0aWEeLCJOO7INVN8GqLv5weX+ZSw8JV56/eZn/UVMfozDN3bVshpZRY/Ql7pIN8AUN
GVpMH17qv85QhF5dXe8ZJGHnVcuhNJD3bfuja3Gm+xMu+cXaSJ9OgRryL/OE67thXEIAlFOj5abU
tplyHAHblkzVOJ930A5AoMgj3p4nUgogFBbm1eTWyY9R56BsM/hkCUnT3iHW+PCr2Mauwqa+6pKy
WFm4iQiygAlUNdd+mB5qK2Ohb5dXehe3JfiHQojH1G2Xld3XH0TB4qvphoOt1GM0AT60NJ37SRag
obwjSYnQuWCPoQgKnksEDgeXRsW2V9gF8V2TdDEM895XvH16JXeYXNv1PDW0zpggveH6ocVQ+WoH
7sT9rNu0OhGSTLbnNLbHInaSR9mM6eNULcOVe4GEOME43QYGHeTKNMr59LiRNwyDCIalVxitdOfV
l2ivsKI5nGSPQ+vEN3Zv1dc61Jz3tIC2QDOlLT6Z1QmM36AMPsKuGLDdhcz/uFvXQQG02isSlxZ2
72wl5rsXFGPyhKM4OdqL5J73yqkBLG5r78alK3u0/FrdLcYjrmdcktwC4lpy1sbGz+OUQc0TFW/P
kUu70Ske8yIJMI46WI9WdWr6e2fqJ5r0S2sa1gjpN3QP6XesCjHb+EM62pwtJ6hyIrcPlyCbuKzk
qQXz9VBMF4jVUPtXsp6dQxhiq3dwXl0P9tzeY/FDSZhgueJFYQY053kILL6mJICtF0/HfKnaYyiT
8cqGTLWFXyOeaZxJs2EFtF9l3ot10XTepflU3RintvYRLKVDJGu9t1XXXdeECe5xJmA9nUOsjvD5
vF3pzxn4hoaFOHONY/BrmP4ZWJB88S5nLijxXNBBclioQBdTcrkwbcYGsFFv+i3Gt/Sa5pXYjaBz
6YjLodkFC2VvfsFguqN9sXm1DsCeOmBPJ9RYr70mKqC0AEaznACDi4hHdd3iKvpRko7urObCSOKZ
TAiV2MTU4gukivrBLjQRGTEP0KpdKMXo9jzbzGuC9QCo4c1GmvVSuybflgwemg3DUzpC+bh8j5m4
bvq2kPfVpbFb2sDCg1xmX5KCAWcbZoJUdbDqVhAE1CjKvXUyf7zryOheNkVDEtNW0Pnazf0Ub3MI
8ix9gfswd7cWaiE8Vr6jEbaNYTBDNMr98coxOj7YE3FxUYHyHg4k7iCUC8QkMIssHtyWxLkdVOUs
AXY9VJ92JO3vkcaWQVI6PnDpRfAkqwhvAZ2Il0HmMGVM3Spk5ksanJtCQqQgnSx7s6sLDiARtbul
nEE4C7aRWADIIt1Uri4scpjAFYcGIhs9II0VzwSN6qYbY+q7zmaf8AcZbe2W9iZNyGUuvDsgMKwF
HqjH8bDUCYVeKyLbhwo/Htz00i4ELgddMU+c9NpFyPwM5Qd91KwKiZ6iYsPZ9nWkrb0dz6G383Ew
Mg+uRiqp0Rhgg31PrFMjQ1PAi6IBuNJupcpt2lWM6/MQPPSqm5nwwQ90a6yBrR/EBxdP95U9wYzc
GTWYDxqwOkfqrpnS9GR+4qefnfYV5Qo7TOrGIJIQgBOSY5wYs0wRNBBpEGuCe/bxQxbaJ0tlJkj1
ASHK5W5KGqTGpZSkk9DPqOzvdWUxoQysipUWXEE/7eKyp4vqxsQcrPhLtBvS6y5tqGihouwjku22
tmKD3uiqV942EwGctoQtN2DM5Jbt2RtIFT3XE33gd9fNC/c81v00nYlmr75qTEkT79opmI3YPfnS
q7gFyRwh1cBfhpw3nCPQ/tXs/og8agqcFHWvr8N0Ku+DZIAjQ6A5bqcODcTaCuqFnglqETIAtAma
vSug0G10FOf11hnpIR37UJhPZTmMOARqPQHyc3mORnihLl4bOL8X8eqMxvFbOam+2TYm7EM6CJVE
DVKG4fxgGwpqUZuyv+4dGXxjyEHSAOKfnvDzKEKAIzwrIFlTRPk5Doflh8knDv2eaEQLpaZm7xWl
5QeERBcEx1qCOcfKpH2abOqxbE5qJI7gNFwkI+SJiC67HM0SDqNZoOV1X0Pr+mNMDfRhVhfLqRdG
y3RSVl/7j/4Q+RA2p7S8behnxFssEJlLB6cPqW8mYCxbFwEFBn+yjPSebnOdnzpjhZh78rK586do
kevSQSrHNgtfKuqn/BFH4NidnT6GoZotloNsx4u4DRm8jQRhuFWAHmkSoGew7C/NCi0UwpFRhazE
tkehsLVhmJW7wbcIUK9R1ZBRgAXzW9IIIU8N4hw6H/ZAO6mO2uz7tGBqWMEakuvAzfigbR3cDxDh
1QaljjcgsckTCUqioQ2J44mxUilwFcO9GqdHpEE65tg1Z8/BMjnB/RyPxQe+XL0cRz9J2qcS4QOG
KezG1EU6bhKoQH4avZDqOZVnO9Epca78lomBWdKzR0+R1JRBQ1V+xZRDCQSQLM6ownVAg9rR3vzF
7VyRYrMfkWYDqOg8ggeT5IVaV2I0sZI2xmbqLN/Hto+WDUJQ5DeGUI/XPEOziWcX8vZKm67/sNul
zNdpmdAzNKOvulvIQcMPxp8ZYKGE37glXQmrnG378mVxypLyy2/ZTBu6GfkaXZY1fQqmSO0uRl2D
gDgcYgBtCQlAPGDJAFsnzCDLF042/1Alaoej7Aro/HVTDCHMO8JsrsnFq0AzjQ1aqsrN4PwNoUm8
VVpmGCvVqOZ9C8kR/6DjRu8JTd7+zUWkoa8aK3OwqGVuyzruA99cG8odGsZWaRFHuKSAX7hn5Coc
fP1QDZB15joqc+hqFuwuPXd1DzChQGfDYn4BXlE2HibEUDtWQ7w9JPg16zx3MibhM+dCar1Suiev
ndpukyai0FeFjEPFstixfDLcYEphCghJm5GZfrXpM8U0Hki5mnbkh7b9F2aYwXvEoJG+ql0435wy
tL5EuYvZNpwLxUGfm4OJQBMqBNvD1Ln3dDxgGwt3zpNjG2lIJ9lodbcqa6psnaYazgksjs5ZG2uc
3CMrrZHXJuQAsRmRmOmNqWK3ZY+rFzyhttfPMDQsk5xqGUkkZZObnwuYUd41sDq86Hk7YxIGwDTx
WDR6vKWmm6DsaYnQK62sors2zUKXzG5qAnB1J/PkpGmPLCssquZbObd1ucO6Huu1LmbpAj6PvHY/
yxbzf0KNYvg0C6Bt7p+Q5pogFdZJcwRTRI5Mzd6O8ugjVNhs92igwMVavYL9Ct2Sse+SJcTUtN0E
ICOC75Oux7T06BQmQ3duw1Tincxcd2AHHJdb4w/OdOF++dmqU3OH0KRBiMIJuhbgnp3STFtUM6wc
YPaxcyy1kT3try7UWy/q/Xld8m/draIrqNc+9tVhr1u0Ypy4CwaCSU1zbq2An6YKYAN6gee8ni99
I2uGYIjW14YcTnieBdxCFTEPU0nf6cb2VZvtsYy6/WVJcUpWGXZs7zcy5os49F8GsYCSBqud7Unf
dQAL2n8EyP7JIIZ0kmDYMnE4VEUdT4PRNkuT7Haqx+rIlcwPc/sbK83P8WC8pi9cH/mrHcrQRwd7
EbT+6TUJbSL8a8jlRvlEWvgBXUdcx0hSc1LVaEtHuypWM6nYHIBGt1v633zmnyXof7y+Jx2X4afE
YijkReb/p9dnu0mW2eX1TVsBY0iT4eA7M3oJkUyff9IS3/3jQv6l6su7Oq2M/vtf/9NLKeFjd/LR
AeMO+fmlFhyyPUQsubGdrrhxBAdyC8HcJo/z4OF/fqlfDDGXj0VWH3pkhJH4d6Ay/fxaccrTPdBy
pcyYUdoCEphjeF4QQKPWEqes1zS+8o4SaGbxbWjBE3bjid8I/H8OZfrjXQTkwopQsFnQRPjlXVCt
lz2rhtzEpnQ+cgrTAfwsIQRNW1T34Aur5Tev+G+3MA4T6YV+4KCCtn3vl9uJw3GU8kzyMTFpg70Y
PhHfiA0i4NekE/ctcUr/6xsIby1ZwL70Lk425xeXVFcChmpxS28Yy1QbStJlJQtEQsIfzG+elX+7
nAR+Bi5xcNJzSahTv0TpyQG929hDOIoAHr0mU5BdLfhyVkFMJ6EuQus3tqGL/eKn9YAXU6Q5KDyj
oSRO8OebiODCJnPjiiNB0MpsaxFz10IJivrgN9/af3ghDI+XWzYkUJkb5ecXCqee7WaqEQp0YnhE
E5vcTGrwt795KP79ZXDsCcfBoCGU76lfHsB+Rhw/EWuzrUpX7qo6c/aQgnO2BA20gdbROu4COHUX
zUkVR1uUHIBjVZWs/SC5nAgmEJVQxH9zB/0c9cdTwqH2z2/rl6+1yiM+7OBiAK8SxB85QgSIY4A3
Gitfu4trznkcZ3dgHJzf3FD/dkFYb/laeWSw2tjyjzjJPy1+TYqeQMq8oMkiq1MdzeHdnAr/N6/y
67qnAhb2wMEawV1L5fzL5xP0K4B/XazwOQqJLkin25o6D9wvYej/81f86wfi+QukstlTCIO7hH3+
fCN1EnU7p3cS3y2bSdni5cR0JdBext/cS79+Ju5U/BXsHJh0vRDbz88vpAXqF932yQ6yg9Od3XrI
HpQ3wT9J0JwM//hY/yu3zjn91nEK+2H+6/LPvtXN3KVxYv77v376023zWT2a7vPTnN+bX3/yp3+o
//uPv44/6827ef/pD9sKUyoT7c9ufvjUffGPF/nnT/7//uVfPv/4LU9z8/n3v36r+8pcfluc1tWf
3TV8Qf9vO87/KT7eq5/dOPz8P8w4jv03fJZ4cC/OVCdgh/nrX8ZPbf7+Vzv8GzsNJQXlDKZQxaaD
EtAkf/+rcv7GZkhQcRAik2OP5Fv9pxNHhn/jf0nXl6HNfxV1yB9Xlg/9z52d68WV/tef/7zTOz/f
Hj6bj4dp0UOo4nDawfjz8+0xF/RlPZeDo4Q96aj0U1TmVMzBGWY4pY1/krK8s8S4Rjq1ylEbMZlM
P6NWn4bU+6C0DGm9nDIvvlfAq9ckKgVUh94pTF9G6b1WBEqteazbtZmWtz9d4v9QpRCWetkk/7Xu
8+6REwRCqcuWbZOF+stTtOTTFDJOT8D3l19VzFE4pJ9N01JBPiK6+RyPBNuM8UD75RJJ16Uz2KIi
po9AVESRX0HoSS6Hqc0EbaDt43u/YtEVBGw0Ibprfw2jriFDomLSULu0vzzcpWjNX4I2UlfGj1au
HxMEbshnEQFg2+o5zJj0+XgKNnIQ32jnt1TWpOrNtn8zC++Mw/yDhaFeS5WDYc3B340XPiummrfE
45xihXODIQYl1PLYFfQHWmlvFusyYi3yB+8iNWbuHVxmCfsaMebaMOVAqnfXB/SYW3bbDXSM762N
4oj+EEkedCHxF7SM57NsLch0zEQNb5s+PPTP5k3Up3IG+Gzi6qJTJPCzITKJ8YV3M8dcG2xOC1bN
+jwsZUIGO5xTOGGQUT6YAnfroa80F9ViMMDHTIY+oE8ZPRIof8N0snmoq/q8qO5hwjLRiAQc10AH
5P+Sdx7LkSzHmn6ivJZabFOURAEoaGCTBnSjU2udT3+/bHJIoLqma8jtbGjGw0NERWSEh4f7L6gl
oz6VQLcpM9UlZaerBpYbFE59j5hauBE06SrIlAi5cNSTE3PRNu2kNVp+h7ShQx7mJjD0eg3GseK7
0KOpk47/2OZB3vMPKDvEI9ZO8mvpw9UShjh3GoF6zzzVVF5XljbftVVgQRcHkaUg+O1XI/X9hAfF
8r+Vcr3Bgnld6w3lUJwcMTTZ+4Fy8HPxM9GaY0zyxubcgA37EJNMZ/7qIqG8ope39HwUOPK5+SSq
3c8WeW94rFQrAwmLjo6OiUWbjMuFQit8CTyI8Lz32UWFnyob2aKjFnUywrOLlq4O9q41PqCkUdvs
tcSGqANMwcxehGRE1Uo+lhU96GCedvrSlhneBdH4KdE4HCL/R64M7zjG4X0T2blhPWcHLVv2Vi18
qIF1kzbNc9AhmtnjbILFizQj2qUkq9EPnwyhR1p2RG1YaMV9oca7ilobTWPKfQXKsQ2ADWPAEKCK
s33hC2szkG7kTLpbVG8WjgAlbukW8O0+HqonuQQ3O9e8Q6kbX49tf4XBxhuVoZ6qqPqrnKoDvuI4
eNTKQzg/0ynoqBdMyNuHWCqK+R4dn3cKElcTqH5B02mGIICvYjsql8OVr1tXYIqoNjz1jf8rHJAl
LMvQ/f1n8vo4IX9M28IDB/tWdcObUGJW3hcLDlsAkUuV1YloEY9mtod2dyylaxhjBk4A4r2WhrWt
17dDcCMMKMLWmXaV1cUPFEYbb6KEY/cVxjTqUsPDYVFHxmOUaHikIE56ZQBjW/h7kra9NeR3hR88
p4WPHh3vxFDujwrMAEeJ2pepAMNQ6pTnspEuKzK4orG0msBV2noP2rAfeKrL3YHC5KOZsA90hLkU
ffqlU3GzOxC9oSm/t3WJv1HCDhnKJzG01lWOmXceeqE2euYk7YeqOYoDrVpUQT0Qzau4zw8mNWR7
bunwLlKqVcfOlJMG/XwqGWrhY2Am7/op8xFZAxhTWAkg/AmSvv8sTO0eUYt1qlFdAYkFl7BTf+VU
HYvgcUK2x4mH+Bhm1doqiSrtNN3WXb3ro+yjEbKd34cPGrBVJ/JrDnR0yGvhucrl1zlR+Hm0pseE
1kps4BJVhuoOQ6DMCwcTEK5v7EMdQXto/6w6ZuWUQJ9LfGy3k7BtZnORjlQxKwHKn6OobCbBS6Iu
qM9QfqxKOEcx5PdQ5sNCfHA6HdoiPgZON0/vpSJeA17DBaLcDCDeqK2s9Nb6weqw45V93aNcXDVZ
aysZ0tD4W6/9MNzNsphuxFFN9oLh0yRS0K/p8Q/BZ4PGVK2tUwsmWo8T0y5EetdN42SbNlV5Fwl3
sRKrW0HpHFmMWmcUuLOMznhDD/MBrWnFGzXpqCjYsrf5QvKJIUGM0HaCRbdP2I21ipz5ra+1mCGA
90YgO4nSHRBY8GgjUhYI2oZTgLtohWeD2PsFPtBAz+Sl2zrI8kqUkS7X619odb7nMc3TNtcV3COQ
LpoxHoR0YHV9vYPsgZaWMO+rdvppUA1EOytTuTLVKyFONYR39HfE+9RtCYDczhsdlineJ6aKqnhO
85pNF2OOUdL2z3C/0q6jHrtE86cyEE5ixKV94xEDx2oDWadxsxHgrgyjwaxmtk6MF0pjGvu6o/vK
s5OrpJLvyWLvY71ZTXip2Xnrx7t2gbKGobFJ4OKIiAOBMRgSY7VwutAF7N9gDsfqitcXyCGlBHuM
lp+NlD8wVBW+nwFGupDNDyvIZ2+I6Z7JFkAKPFvjOH1VoaosfUqkwSHdqnP+EwHKq6yqHhCOVG3J
NGAiyMckj24U2RtpRW7aafgULD3fVknnKAP/N6gcA1aFBiav1rrVQVwo77GCyHPjl4+Cv1Xy7hcd
ePCqXftaFsaPTh6uNbF4M5rgZ4nqDPQEJPrij1lR61VQc3Lnon4d2JJUn1ZVoe1QcLN7EVSuOB0G
o77uMC1H4Tv36gBrWMameW14rUortpA0iBd60bhISv2iIZM5xdFKBthIc/weKhX+FwW/Ferzixqb
IPTGDpBGox0SnyaDVKerpqvp0pvLOzTVwY9gi0vzv0b51Liryek8BOwaTx3MV6mtb1URcHSt0LUt
ZwnbgkzzsomqRGGJx64C4tgK7WquQB5plrAuJmwXYKwgGAVuORE2ZYVFQiA/hhIGiAoeOzkg1t63
+uMUN8cOmb9utq6yVrsL/eRnr9S0DYIjEobEwQpUqZrdCZPyEqnGo9TFbt4Od4iYBk4sgmfBYrmX
oR6DCcAJZPn3tQR5YbHygs6wgKCg76fCLqcpB+tinmExDd2DoUa/kGdbVZSRHCgWA2KVQLdfjCTj
LIUhjUoN6VBKuIu+XnJoByA9YuOI8eLnAc3UrfsQ5fFFOFunE4ThUMd1jNXtoy5IvyCAtg6NWJcK
2Eoe6JTLXfEThDIQJS1CmrgqefF3oDub6WdZVde1hHNGPt1XuGw4E40W7lUfh4JogHgAUK0dQAhW
PkWEYXIww2lIgxGulh+NJq1sjf4yeLhhHYTjY1rU7yQ4XkLNyAM+BItg0O3Gggo+DsEm18dfddcI
lNb77YBvrpMLUIjVeohsX6AOEwMcnsc6W8UBjaXZr0ErVcmaLmGG4lwJarvBhIK6Dc1J9OCtebJT
FXFfKXsZSYecetTpEsWg6bXY7XBb3EcSriq4nJluCHBbRgzeAUSzr/FNcLQRk20ARbC1NU+rYGIW
CYZHI11NDW7AjVhPLsgP0aMTACZLSDYgjmhaZMIqASzojC3uNZZ/gEOZHfT2NUbgzIP7/EwUfqEM
+qxNCJa0SKqaAA7tKBbwNrnV0FLas1jbMH3JmvhXpCo/xw5Hq8JP3HSeYQ8J5obSElX4kr5r0mnX
lHCuk1wGfwbXpUQaK4isQyl5YRNvIrw9lCJ6ixfLE1H+yGUwG4FZ/USZD7XoqUCSUxU3wI9lu4Ng
4qheH4EDwFvgl19ON5NvPNTcyE4CDxSNfBjw5J0eLbu10GhIlcCJc1o8XsuAcYR7vYyrzWBaRxGX
FJUsFlfasKJXYH0mKp4GTLfKeXQANUPEM0Ex0zeBWhXJXkp478RWK9q9XB7icfQAuzxjItOiBLno
23V7Jea5Aen4I0UB8R+vyCTpd0BeMkMfD6AG34JhlK6kpn8OkIxwUilbw5QfvbBIP+mn306a8GsY
jWe/uQHhK9Hdk3YpZjuEd9zPLUBRXak9BHNFSlVhGEhpBSeW+V0e5hkLmuR9FHFktNQPMLtbNcEX
eGozyXmNn4H6JGjRtjs88YCQtv293Es/8O16F6HLJl17z3MCmYPmvlVzJEqnH22i/+xLktPRjICj
6uqtLieS25pYTw6i5QpNuY2T7pG+x7pSsI7UiZUYlPxK/Vc1wf9tyuRnH4CLXIUraF5HpKZQmd2X
4DEyJQXaN+tXufRg+hgRY9yeAAS1o+WPSB2oe8P4Wfoe/k17pU7A9pg2tdFnatet15XmR6yWCi62
mDJIoXw7629FDihtLoEv0jMktQvj3ZDO902TQ8yawesZMIYalfgDTQp22CEvsndLjjQbGN2LgOjm
EOOrNgwrsLUdPgOgIicpfx3okcmD+iNW5smR++hGyrCti7S9GKrbPqciuHz6hE0KUhdF81iqdgZY
pbmaH0F+XMPS/0DaGz0ykEP8mHSsnuF/XJe4U0bjA0h/2NFK/jKkZYBaeEHmI4BRMavHPKFLO+gZ
MuMdMn9I/MK/QgZQkYDd1j+tMKidGl5JxNFDvfNAY/99QJ141S5mrYaG8mGQb7DRA+VR/CqA/Gzq
Bgvmrh8ghTypExJnpp7vgHa84K/m1RmrmYUQQ5v2QA78DO8cT4/iM/dFdDX8a0ji1tav4FqbOKTS
plfWYoNxlGGYWKR3P3ufyBonyDyH1W1rmbMjYRtQxj9GWh9uzBNbYx+sags8mTqjkSCwqZuwPuhD
7FqB9t515l0oKYCgfI9IA6NAwWlHVoCVqP7ExDRyZ6N6CoEtQcsBh4sd1LBoF3DyHbC6iqtgj+0a
NTDOp1DrRzhA+t3YWiVUU+21k+YZqGsdO0GGqceE+zxQe3T0AcuRycHVVsMYnWi6jboJziaoxMck
mo8a3md2jyQpHF6ft8F0P2Eayj9EQlHpyTitBaidZa86TMPKjB7R5XqzhPuqiX1PTtN7kKDlhsS7
OWh5pa3aLh5vRAMIiwB844kL4rnm9bWP9OUpWUJFQIzbDQIOj5HF+A/5cQA6r6/2U8wlWOjkynP8
alrrqU7vzbB8KdRqLzfNe52Yr0LES8/ozZ0s0vJX0C+ByRLd1f5L1WavFgVZnljQx5sm3UFBtzFG
x+1KL97TCKjrXCDQJlpXgcYxiUfK77MYf+pZf+RJfhvA+69mHoxBFr/koSFD8aiw0Va2dOYftbrf
U4pBV8AawISD5uDDiPd9mi/S8Ol1v1h6Aog1HCGPH3kIoRsW9l4oBs90ivHk8lUQW+FjYC2C+1HB
ydVzCBPVOhbzR2DlTlShEJcPEWgjwDKlAh2208tDNEIDnINVCR+rCfNjpnabqbSekGDYdJF2iAFN
WNmzWXZu60f7WsmuegAkmITDOEjHTzOshy3eEJtu0N8UFIA7AX6NPFjxagpv0kLNQW+rG9ou8VUE
1ewWqBxoCs2YVqqM1IEZatuSCg0/TegP9J9sSUUUccym0qEi+Ya7yFPoB2CxMvlTIQpSCdqmC+jK
MirftuqfdfLMv/0UJdNLiTONqc1vBjHenuVkBeVnM8ekQGMpAhlQ1W3d9ZsU6Ouq6XnCFP6o2RIo
VU8ceWgFauUYiNw5c9/a4rRXta724JfANgzVa8kXPtXUnNeKWG8zmZ+K1lBN+QNJ7/I37lVAaHwU
HkFY8e0z8IVmoT1LVgVvWGxurCJ7Ad6Rx3nkjmFmeMjNGKb1w2zBIHdSFKyEucEyqlTIY4J7FOPR
aEDEHBfdI9q3Npck1mBxC8ee9M9HPsOta+NgSYatgKzrBtRaR43JgjSpwI4NsNImNOeRxTVg5zmC
yPMHAr3uQElE89mpxfbGR94dceVjg22HTZCGwq18BL7hUHAKtqJ+lEK9IUcoIrcukQryxfC5pR5n
DexTXUKwZOa14syGfgezO3cqmlAi3aZ9g2KbI/p028PgJZtgb3coKADYELZZmwOm1PoXhCdYRNoD
rs8U4sJWF5XQqoyOuR4dMXC0K1ZF7YWbOmlv47STwWASUIxMYdOOyhM6+xVpMSlO4EPrMTSsJzov
0YenHnsTCXnuPm5vIC/j1Bm8w5nDcsl60JEOVuThqYrGl6QbcGQHtIyr3qeIOy0I48dBRi/bjD6t
HnunQnFzKoJkigGWeoC1wMAAnNchiwybsWFNo1neCkN7MxbaXW0h+YzbYhffTA1Gp7LYea0pSrYk
Dj/0pl1bRnS0FFeUY6p/1Lg8a4QwC4YQvZNN2eDZEEU1lQypcyt0tra/xxYMXAn8qs4c8Bwog2Rc
7IV0K5RcM4KuVK5m4fRSGI+JOr1180oLh43aiQ+UYnFjtLCeDsDxQl/jJ1Zu2SsV/cF6F4qbVolr
JD7Zd4lKFz835vtEydyyXswEMVhMxyeAg7wdy/YhHl7F+nkS5odpDj+tWMLsDZMyJwrc3ByjK0TD
VgmcwQ1UTbYx9Y1Ez9G8oTCjgOwspZEy/PygqujiTVorIQiCYGPuG+BWFyaokSy4bpzn6Bw4YxRU
CG3gcCA240uKtDu9hcpNRtZK+xXn2k71K9T9LIGCrnBbCUBkklp8JEfJ17gcbUMxi9yph5XapLC7
VY5yWNWpWybdj7oObbqrvqNr8UOUY4gI5qX2YshZjUWFfdCX0zhqlPOARxVdfSV0H8CT78uZ762q
UrwgONDPxkBySvuaGs5AjRmCFSrnvgytgAJzM6QrUeV4FcPgWTMF/SQan0V9TMAPUmqb5Pg6xfHs
yjTmVd2pyJH65i3CAjBYYrjXIqd/txwzWXySfXXbqPXVnKEVb1AsAf3J+0sI0JtBNlpt12ZkQHdr
ruR0fAFHrVwFNxFP30Y/6mCxsPNCK9eE7SGrobzClCNTY/EaK4nHLgixBeiKTwrieInx9ZaKi78G
Se4uESIrult6Gpq4CO00ynaJGCLGCvBLhXUcM7QR9gdZwS5MiuIjzHfgeKWCCcZs3Mvtta9zuszA
OgoUETi/AOXwKbsDH7TlckaYH8WUUV2CGbixTAkwdZFG9KMVV4/JSYX0A3AFlaSptaWBUGzE5b60
+oOfPvaoI846fVFxam6GEAmnDGpZFx5p3dhdTeOiYk8nDc48KsPF2vWch0d4ophYzGSpMoRRrZ1u
Sqqj8iK062sjmh0RLiOGcEBhb9XL/ctk6I4/FECqkPEPG4gppVWtEoXk2YwwSc3w/YyoGkWfndpc
hWKz6kj8OVQANOqBrTKO4X7m1BSWspXk6aXOg31UGpSSgn2KKTOV3LVFvxlZf9iH8/yKnkXrJUNC
jT/X3mK4ifxh8KuFbeti9yLmIyXsYVMJ/BtTfJ0nA/ZTcD+DUHiIpfCY1+VKkqI9pmBPeglCt8Ax
giuGJ14EhlPH4FqP11auH0oURxcFBpUBg7y6z5C0m9WPYRw2Spq74JnYhNoHsuQfUiq+9RHcmLq5
QbYnG+IXo3/VBe12hBYMWuiNnhYmjDFXlbWUgHQjPIawC1XLkwBWWiYZkN81K0Nn0GUnBYS3oU0/
/ZoAnvOEz838qeNEcKcQkNC25pOnAW7J1mqQhxffCD5FY9g0JPxOnoTHpoSNMAZH1H2fFLm5oomy
laQaexg7Q4IYwznCnx/Pb20j/vPXTVgzhaE3mhh8CRT8jGZyhImOlhVqyAetUJVSnQJ5rZWQR69U
UX+hpVigEcXe1TNT93r4elGsRbYGKD/Qw3UU852jXN8VSAUEOVdvvERSXpminUnKI+LCNdXyNVDc
N33gnT9q2Y8p4bTmfFCDdGWEXGqkj4Xv1XJ1nMzlro3JAvQp5f2uhesiFn/48HbEmL8uBfEO6RbB
NtL5RUd7d+iU1Mm5CghyEJQ07TaX6EeMFD+t8DOzVKDimrwS9B4057Ipe0AHNjYO96YsH1KL/wJq
LXKF9gAR37Ga6RPA81vWsXj9rFJCBsqXRwp3HONU2h2sTrdtR5qoDVykPvzE2WoFwoBGjrJV/Oqp
XdzQHH9OPri3DopeXy9fph9Qjm6qG0QH7rgeNeXViLCcmusrCW/KDOVsgOUeri9XoTBs6Ml6PfsX
GVy7z6cf+I+4aKN8SuWMpEbzVJj+AaudD99nqwWNfteOSP8Puf5Rt+pLT8GDTXsfRygB+HAr5tcW
tLusqHfItD/rdbAZCJaCNmwMn6/VRuOm66anQYpAZ6oHraOeb+jBIdKVBG4l5Q4eSreLr5bod8gV
JYDERTlfwaXf6SWLaoyIWsCbqBxIK/i/yXaimA+pkl6JuEpQ+uhrgNm5t1yfqhzDpm/MY6g1H9g5
S9RXw89YGp9qUbsL1NbL2NGqLx4S2tFiP2wpU/TbZWn0oLmCacitPvdPIt/IVsvsNu6DO4QWcOPR
ioca7K4kiA/wyZdyhPhgFOj55dKbjmV0L8jrLui8YuJHjQZrt0ShOIleqcL3CH+gpRyaIE0m/ZBq
HNQIh+dRMg88HT6jTtlatXZHMxFwSHzUiZX0t/mplkIHpn5UTOtuNiQaKHAaTbz+LLpcAU/EXg5g
W1IPEGkpLEFgSuWtpT0UaGpbvk55QN42cTk5rZghAaVBrM9a3K2GlyVQxBpJX6xMD+jIPeCtjpXu
seIiLNvuF/Igq8afYYjE6t0ys3QW3+ZR+4DdvK5bNKmz5oaZ8FzhzFlaD86ZCLX8eY1mujsF8xuW
vFejRos9m5HbzrVqFaOKJmxIDO40Ggeh9i5Q9tfG6Ihd6JHH8IOhCbvJpP4TDE8Uu9yp+mjaEZ28
Xr1TAu2jrTMcsyQedOJ88Pv+SZ4oH+NbbrnwM9C7U7ZVxaYt2zXl9zdlHJ+WFYaATCnIELio0KIi
px458eTbdOXDYO/7mNskuJ3MRYGvanaA+zG7ola0C0fQ8hAYbCKSzj6zXsDDV9fpuBsQiXDzyAxc
Me7W7SR3q4Z+vT03enOQYm4NLUDec8CTaEVGdWPk/8CE/UeIn/8f9XkBdP0FD1QHn+l3PBD//j/w
QJL0PxZ66+B+VFPXDFkG3PcPPJBggvrBotnCi0XWNQlY0L8QQYrxPyJy6CDwADnqwIiA//4TESSZ
/2PppoRsLUBSEyyP+p8ggk4AuWCAFuF1Ax8KQwZibZ6Cf2MlhHRTVD/jbd/bzbo4UMi7Mnbdfbgz
/oEW+7+ijyQW4St+BwAcau8yDhJAo0ghFOb7FdNM3z4jA0dZUtiYa+jjNzzMg/W4q7b9OnDpQ1zy
Q5AWIO8XxNAfI55A/Kj15SDiGZFarQcVwhv36IFheLqKN/UBraHqgiz8pSmeAKygbseoKjBg2O+j
9jXSowuQ1D8+2MkiqicIPwTFsryOcHLmoneNFSXwle5Cil5B4Np+2cXnIFcXZqOegNDHEDOQqu5T
W13X2250+g+KaAYNz03rhZv8iFYGsm2Nf2mOFz6bugDBvuI/jbZQeF5hmuhIK1Tk3Ni01Vc0bbfy
RrgFNxFfGnGZyZ8bxZQ1Q9dhLRjLL/oyIna9VIYWELa6RunTTl3fxR5qLbvi/tKmPLuoGlg+ZNk5
3dLJKcgDKy2NGEk1S75tqJXGwwXc7rldv6D8kIxVREnWxZNNGNaaYfgS6kfLFhFsnmgUZlywfO5w
BfflXrr9+z5Z/t7J4n0dTzrZkrGRotlJYZPFCzbKpt0gkLuSN83m78OcWi4sp1lSKNvIcGkk4NIn
K9fA2EdYlnnVbngrv0OcLdaJA2HAnba0D+h+ufkhu3Ciz67m11FPYggspz5k2GUzDh51VYe+BBxH
Rg2c9hCslEun7szulxRwwoaCRxBuFSd7kbSI5Ddn95fmutziwbsRf+bP4k131V5TXLm9FJd/82e+
fT+Q51wnoryIwbP7F9Tol81fGVmFxzMv78bz191bfk8KMa8H+qC3mFJ70p15b76YG2HbGSw9/c/r
oltd+LbLt/vjNwD6RtiZW0899SexMHwo4LAQOLfNk+xhVn+b3gue6nZuv5sddVWv5cwG435p9ieQ
WNg1NMwsTcbGw0KmXj85LKIJzx8oYQJWbTsNx6LZyOnhwuROgKu/xwD3jckJtCKgvCdftFWQrfZx
Ev/nFkrd7LPdUL1ZFav8UDxfGO2PWAZfgQqNCcuEi9YwTo6JGJmTgjJTYqdX6W3m+bc0Op3qAQtB
51LcPLN4JuhkCRMeA2jx6VAUcVWzi1g8vIPJ6bnO64OmXPLj+B0STzbHt2FOjmCT+WZhBQyjrtvt
hPmgB9LK8Mi8ndaZP6cNDhuvynbY/OeHn7X8OsGT3RGiEQ9kjZEbDy0vjn/OjavdJVvJa+4F9z9j
fbEFvw9nnkRSn4dIDGgIiwJEh0LzkKEgbITNpQti+TN/Wc/Tw1bUuCQYBfETvTSnm9K1KncIutHd
FG9yeLB61KJpZrn4Fzh/35x/HnPg3xy2hcwHBv40owjhG3aYSiN5gCtf34BF0hBMzKkg/+xpH/x9
sD9DN4B7zVTIsjUZU5xTtpk+oqXXBXliizvZwW3zhtqBh5XEGkydUz6qdxfG+/M4MB4lFswulsz+
FF4vDj18yBGZPXWNXqZLc2f8EF/rZ2UdbjLKzw4YCuHV9C4Mu+Dev39OXdHJW/DaoesN9eB7/Bai
AYFGwQddvGqeVoJNt7q19dtoTT2TyNmvIUhnl6LMH2kMa/t10BMwfjqV0FNj5oqx0arfNmuSeaAA
QDNcmH107u0KiaFLW/eUwcAJ+T7sSXAr8WPrIh+c4j8+aX5fC4jDLQF1h54zHTsHERa7uBH3E52u
e2WNND15gbBdlDkv3dR/xnUIADBSpcW8yvwjlWsVlEZrk4U37qWV7M0bKpbrwcWx1UNXfH3hM585
O99GO4mCgZaVSp4JdIxwgjWugulRFB8Lq7Yl5TbtNsbg4wBZ2xMrkoVXlfE+AseqTIriq1jsLxxk
6ezcuTfhZOgqZeOTD9EGPdQEibmLO/b6KtohU29Pq2aLVsReuZBhntlsi2WiIWOayEXze1d8yVCA
WFWUZy1cPqXrASCoCSzp76t75uh+G+FkO4e5iukaYmm2GB6SyHB8XQH79x9nsDz0YWQiMgIzSPwj
y0mzhStem0CIr1pXWaEPscrW5gM8h221yh2sBtxL0eHMxDRVhERnkExCIDoJDmmOe4yKwbWtUUMf
0q0yHbBUvbAbzmzNb4OcrF4O7V7HLJNBQswhu6uCN6FUd05Z3Rny89+/1LmozmAm7CUqI6qkn7xK
mzhqgFwAYcVi8ndCHromOU5qV1vyAPfS3js/3rLvJOh7yxPxe3gdJXR+BXiQaATwnqIA3z5Im7Th
4dG5gol5tE3X7FJoObuiXwY9Oew+9qVd8ntQzz/igYH1ykaykeLc4hlxb6yFXfHaH5Ib/YJB6blz
rcE4+9dsTzKeYIIoWaWcMdSXnPmqWSdrPNvXwjpxwcBfeFwpy187ubrguEOHg4ApwoU6yYzTGC2K
ARKvrR7xFvCCu+WBFa/8K/W1vFXokdg4K6x+SBvTFW+Wh6XkZSsOidN7iiPbocc+284v3cbaai59
PDdwde/CfjtzvWqaxEOad4kCnuZkv5VGAPod+Qx8o+zKm5zJS/aUXdx6kxzk29/XHfJWN82FtTmT
9eqLxbOuUClY3L1OTm6U4qM+iCxB7fa1277UW9VBRcYxXd7zxbq1xx1uc/IapO36wpTPBQ2YsZoI
+ZD891RxIZ4RoGhyhu5RWXofH3rTDjx0nPGGcYoHYy15WHnzoS6EkTNhnqfLv4dd7pwvYZ7GgyAG
KFfRlKey5NNKTtILQ/xZRCAEfx3jZMdpZiQqAwAi8mo7ekIcZHRDBx1YwQMh+UtDy8sFMXG49MyU
zu2ir+Muc/8ytxq1y5neJLvoRV/3qtOtszWgYkTaAh6CtFpHG/9wxa7X3aVb51ws+Tr0yUaqYRdq
INZYVuozwwFZrme0421tLeORvSZBfDTxrAetePFxfTZ2EqOp1kDlNskWvs96zvwJgGi2DO0fcYm1
Jdu//QEc75e5Cdz/vHC4fNx/D6ecvJ8adGVyYdlA/uNyv0IdcqPH4bVxsX3xBEShLmQNf1ZjlwF5
YoAvESURhYfv87PmCo0d0Uf9kaUV51101F14P5sy3WOj+9/sXUungC4t1x76Fd9Ha1vURuiELTdf
eBu/5qvQbe3hh7+anclFWffQbZSHv4eCc0fyy5B/1PYkGBOow3CzZ9h0qI29MMf+PsTZRfw6xkmA
LWKNVjnwSvoC5Vb1gp2/aa44Ec7lgsWl6ZxEmFEWAeYvsTzO3kT5U1RvLszl3Fn7OpeT8JKjXylF
CFz/LvUItuolb9qqoUifOAVEmluNt8H0bN4JqwsD/xmyF0ETXaWRJOsGshXf90ZBeSm0MDe3p+O8
qu6kjVqsjMINf1VX6ir26CK3N+n6UsQ+ky58H/YkrAHtmyR4MnhsraTCtlb+ljcY9xIPXpLZixfT
n1H0+3AnoWxqTTR4YT7Y+ZWOtIg9E7zze8HRXfUGPbGXJXgDJbkQQc+trUSDDCUeEgH6dd/XVu/Q
hSpTJtkNjzMq39Gd7l+67f+sySwPyH+NcXrQWstCC05mjGFXbsVHfyvf5Nfks9v/IoqYqkyxF80B
iQLh6eWuIb05R0tretj56/Y224Vu4pj3uJHYkyu68qZ7Vi9klecWEA2npWG59K/UkwVEdS2usmWX
qNlis/ZkISLXhp9/PwJ/nm10aP49iHYS/Mu+wwlNAARRx3dTexii17///XN77+vfPwlT0E0TurxM
wszQ3CLl68N1GnerJNcuBPoLy6WdRKm0wgKmiRlpggsuiXdh20Jlu7Cpzy+XYi0PN0rgv9PPLwlJ
JkpqqEUsVzzti/h2Uh//vlxnwrqJsrWuoORATAIW+/3U1JJcqmbKAMtLot1KG5/bKqNyWv8XnUoc
o76OdbJicqHP1kRuZ4vryRlmp72VbC7HzQ+Q0XnkyG65Rg7/7xM885W+jXkScSVMmfDYZEy4GxCd
qUqYH4V49/dBzmRQ32d2EmCVUvelcQRoU1NnE2xtE3nZWndHp6OXVx4u9fLOBfRvs1pm/WVbDDEg
FV9mVumV9ZK76U2/oXx5pzj9I9q4Fzb6xT2ynLkvo+VaVwxdtoy2hcR4j4guFTzTbm6zm//m7vg2
s+Xq/jJWb7RUeZDfJ3sSbmBgYDPOHtEh9dI/r6+HG+ymtsL2UlJ6bptIaJtSfxbRkjvtrqkw5iYQ
GIiq+Yd8MaNEQilDV+Dv+0Q+c3/QFP33MCcrOVbIxY44tXDaao6B4fqQcN8bXoz0K4O1hlgU0Fo7
PI5HBRj2VXtXri89ck4936nOAkpRRPT6yEN4O54c+d6nUBr5zLX8Qf4NT3W1dNINDzPMJxgE5kPj
Dq7sLrk4RlCaUzvkCBf21Jm4pi25sQnA5Ew1XAeOV/RoO9ly8ICoqXHpLjt7Qr4OcLLSs1ahW7xM
sgf4Zgtwf9xwBWbY7qw1sM2V9vD3T3s2BHwd8GTjYlKDuPjyaY17kfruU8hHpX+IiaQze+ifuZfK
Mst1/L0qw2f8soSnxScpy7jEleVVo62UjeUtDf16fSmtOjsxQILoG9KsRG/xZGJ6hxdcIjPO4Jjr
5E52rI8FgLQAPTRkSr1L+/PcvHiJqhqFULAXp1delUCX7DWJaBO/1eGbCCtqOMLMszWSOo6mSZf/
wrc7kzQgHPfvIU+WUg2N2FBEpti+CD9Up77BD1HvOBT6dvox/6p+6pCgvPRzunQ7nV9cJPJI84CR
/VEzt5rEgsyMpcdAiUOmrDbAGnJw2FvnXj7aw/7Swfudop5sG/IItKqWxpCOcNv3AGtOsNh83NB/
P4a1PdBFO9nGm/8HJMjyl/420sml2EPlqWjugVelIlvDvXkrnMypCC7CTFmwdC5u1SVy/TEiulMi
Ol1EudMMtjCTPO21aVnNyQn21RrspqOt9VW8uzjWmRtDB+Tyf8Y6TWTjHJc93H+XdQT+9Bh50Tq+
x8XoN+TE3Mc4I9iXbqlz24VBdfJztguPgpOzGLeKaBnh7+2yVNUVN3oTnB/+DUmGMzxfOokXhzs5
F3mroB6MYL2t3MM3dZeir/6qHIW1bMc7CLkXLoUzZT/aVAiOIr9mML/TpkFqKgjz96xp6/YuEQBU
9IjLM3XlBT9kzQ4uWeID9WTvQgA4cy/rOt0KlQoc8qqnry095LKowt8fc6Savry1lnawvL+4bc5t
UUTkVHaoTIPptNMjt3jGZ4iZ29b97OqOtCG5uVowbPHbpabS/5J2XUtu5Mj2VzbmvfaWNzd29qEs
yaZpp1azXyraFsp7+/X3oKVdkShGl2ZuxIQUmjZJAAkgkXnyHIEuD7sdTm0xdyDkO0mW0+mMH7RH
+cF4IS7k9FZgBo6tDkfM9KyVZnwn35KnpcvpUsyI0+XXOFlPLdKpmgaMU9/pm9oKN7EnefVavQoW
8RgX3fTUFuOmZeRHoE6GreHQ2QMYcoEhRR/gPXq6LdBqhO7ixlhaReapjJ4TPwPV1Y+jLbtuUX95
bW3IPi3XmMTZIhp4+aGkJcqaDDIKZiLLyOi4ClznnzfEBCIqZ1iBEMlG6wB6Pv7OZKJ9VdQAeQYR
oYSTBp/nJAAnHDqymsKn9n4U7gIHHdrOYEF50Avc0VvYevNb4tweHf+JvQb9AWDMNwgCtd5BFu7z
zJZ2AzARqWvYi5CIS/N5Oj7m/huENIeQPMZHbyUKOKFvUN+ltwTZLCb85o5yPjrmDuRyiINNOqxl
tVMBJsg5oFciAF8oaAlecst5UH1ujHkVosMRDQ5qj5KJeIRShenHC8mVOTgcXNuAzIBCGKTMEvIo
54uFbkkRFWoMp93sOpuu1js9TLIH0GXglbA0oAs7G0ypMqimDeCQoKLMOH+rSzlUHgAopIsVTib3
Etkczq4BtP7m34x2YRGATh6U4iJgAIxFA6LaOjg50OTjpbcNuQLMGHTqbwNy9y3u+GJNnMVr74JL
ntlkzi+8SEuohKK8k21HB3f6xnCMb60tu/yqN5W3rzfcBSeRJKSSeFx3Kgg1WP+X9CDpIRZiyiME
UEGkXy4iKS9s6TMTjNODGjAEUyrGQ3OXeMCvMrtbjdcqisS5G+jm4gQuGWQcPwe5I1+OMEgLPEaM
MAWI47vPMxKJ/BcwTS4lgi8t2eksMlcrVB6GpvQ/LdbP9Egu7cahiVm8LRe3gbg0PsYp+7GFOIgM
a2iNdUD++USfsgRYihrP2unKR/OihU7I+9EGReALBNtyB7yQvLlYl7047J/ExWh5YXPsYy6PCRTA
AKaw42cIZa7wDoTm2IPg8Cvh2tj+DVfVNLS8qIpB+2nOTxtDqaFTGiMHoaMVPsgjp+0E92sTF0JO
AyhcHi9N9fNv5kSTmrQELyMUgvuNdA/J7XAvO5Eb7pKr8rUHQyxQcoW1VOydvx3OjLJvh5qUAFhy
MnDS1eA1OWfpfLYeptr+W4ND5yOojhHWsuAE9DQPfGpgAsOP1gE5rFnvQHNlaTc0EfJZhVk+zKgv
ngWdID5QgP+nf6HExWbSoCOVk07QPqQDwgdPcsF9kd7c6jYalqxknzl5fCiscDGhNJtS2FNFwCsB
VwWmc4ZRGX2ZywowDYPmtiSrQjzq6ubr6bxswgB2FOB3MPYz7higOALeMXA7CsZOLG6V+C7pliqT
s0wEHQZo8zUK1jNmMBbUbhPM60A3mGaGq3CTHAiKPtrOv+vtfo3eCYvnraVul8/3DbtouNNpmgcY
tBm+Xi5a9FxTLVr/CXxToG8ww1tlRbEPieuDEVLxwPt11Tm83XmFBdik9fXUzoEXdNy/PoDGlIXA
uzyIoEAKkPZtthkQd9WK23OWtAvXvY1UiBftuBX6qxfMXlhSoIbw2sT5grY6dkkrGfJHca19dOKD
HQLWhFjQfffEQzncDU7zGy+HC7sDGgwAO6uAFs4f8JyRcI0Qqx9atWny+9zvTCDzTeQZzAVn/UwF
MEsKS6gcQo4F9SN27+djWI1Crn6AacLmVj22f+t1K6jredNNuaaorMH7jVhm9pJWQGh/Ypa5GHO/
qcGcpHzIXriKbwxH8eilVHhkoV2DnstfDY+5En30lldTCFqSNWDN3zTY6dfLVoRLZmhaAKEnThWA
Vs6vIL4Ypg64yY/aEdxSuYdvbiW39TgHJCWcg0AUaQlgu8bvBrkR0fLm/Q0HPbVPL+ST11EwdEY7
yjJW8edjDChpxL+cV7pkhZSkR7bK+mub8yIFlvDUJo1GTmySVGpVPtI++A10LmzhO/50w28Ig0m+
BqzNHZzUFpQ9XmfrcQPCiKVszCxChX0DxW+e1xCG4yA8tx9UAcDcovyR8k9Z+9wmN1+P79IWPP31
jIdOAjHaClswAdzWF9ZhsKmPFSScwb/7l+/fz5HgskDjLvpp2eMlCwCEEOsJ3kPuuUfalzK9cMjT
czeSVd5Nu3AZXHXpRIMWkgaQCdoM0Md0PnmRMAaiT6jD/kAuh17jNKt4reIxoTvRejljMJtPFU8J
oKUBgTSgn8EuFzQ4U6HOpw+AJGnRPWlBOgfWvqbfgbns66X7hIad7Xpqi95RCv6DhzDbseHGSGyq
8YP3UGNBZsnTXOll17nBbXZNMwe5Z1i1rbeIhjkLgsBW6/KuYnU7xYIc4yq+4+6//kTzFyrziZgN
OhmguQoq9V3eQVpy1eIzSHt0MjvcZ5VpMaU3O15VHpU7AaGqgiY1NMycL28aGq0Cto33zs339DyX
0MmACp23dPDM9uCnHfSBUzgI1pQ5XtHaWCZ5Pb1P5aGWkU8Xvi3M23wgUIqg3bU8et/mYBOIfQ5i
bTTv9PxODqGXb8kKwGB3MQMze7JAiALZMyDraVP7rN6RUMZ5TtHfknWwGr9RdAMqrOjEpu0mS7Mm
zqdNpEpE2OzofAXCi9l9kAZQY7no3/SditA3xrswc/MdINFe5Bq3+Q4snMi7IksIguN9eSAb4Tpw
l6oEsAQvON8mIjQ4EFDJinKhZAfpF79KYwSPSVdUD60UGsVwO6W5yHeqGWuGHxGIIHM5aOKCUY2q
lTpUXanaVRz7KTQ5erGFXrUdj1EiVu8jhtvIqaWVXOjz1wImdByuuKQEF5yngftWAMymHcNefFIG
o+yyI6kSg8TI3YtDD6m6ZuhIsK4VEkMEFLRMoBPJo1JFL4pS69ID1IzDiUDMVkllDVIQk2H0Fvjr
iNY8Nn1eAmKsJ6MCPiUZ7HU81PJCcO4hwSs1ZfgiJiWB0ESp+V17FMEIgu73lEhSYIPHpM6cSS7F
7EpNQe4YmXFUteiPHcAFSySqkSQBtA1RJ0FBNx9u//DYyoSLeWdqIggRrkklTWCVH6dJq69Qwiuq
NRCmOPJCC8J8haGAQt4IDNlM2gQEabtABCdyZemhANFwsx8kYTxMvYwuLCuManSVgE2/gFQGtETU
hn+LMvAPK1lUrEgP+gnQLhKNeJ1KKA1zBFFNfT1CrYyAIl7JelFxtQB6ibEpGYHGucWU8NONqAu5
uB86iNIbZi13BOW1KBCU+xFrIIOTLu6rO70dfPUARWRhQkYpr+MhdBKFk5UC1L+yHIDHORLbEHof
WcSrDzxKd8MaevUVYBASJCAll6tAxgdMu5F3ntRMBoTT47LUQSJnkFZRK0cq+yHdtMooNGvSGlwL
xmopqaCaEHO+Gr1plU6EayhbKvrtiB8QSuhHQP/xIGWgZkJ4oRnZoeuCWHhoMy2aIM7RFOC11io1
0D05HMd0Wk1JU4OtN9QKIwXFZBvVLWAUvJAiAaHyQbxuuKhKQCnJxWMTWrkyirHiBqoSCJUHzXKF
vKZJG2MZSC8VB74vumgPknZO3MuNL0yqI/pSw92OIX7bmqQKJ35ISf1Ug0RHmTA6ZP0ffCyhpDrB
wPfQ90xAYV5epb2f8oqtiBEHBda6zgNpQ/yoVx2JNOmwNQAv6a50XxK7byXSqLKdpQFNkWVZALFi
UNclfhFBIZjTO1cvyqn/0GtFkTtP99tG6u26wnTjcwvQbt2hTxrHV0P68Kar2863s7FuOJMrBdA8
E94Hi2ui5QHQD5GqTyCMmtQMtWspFkTyKMhTAla6qgoiyEokEnQV7YJo1SNYRuMOQsBqykPkkqtz
Od22uprgCuhDofeRw26qcB2PvKjus6gF/SoSGPB3MDamfaa9tWUjFBQ6OGRoTkcfFfgIdZBZNneZ
UkM4XY2hDKkcStD/y+ENBGtl/iomUJPizAlEt+Nwn8Uilayo9UkK9kGkS9U2LOoq2RRRqBo7nqiZ
um+7TotcBTR8wUcWGWkF4p4o0rW1CMEJ/qMKsRj7PqykSoRsh65Bgg2Nl7UIcVa9iSKyb7MJupAQ
V8b+8aGD0A0gMyO8TpyGaL7qQCrW6CxdA9uz0ypQZElXPWjo6w70QlWejXatYWvxpi/LA1GggYDf
4GYDAGCaCTcYoe+Os1ErIyeXuyCi2sY4kUPKeSXQ5lN31MVxzAyX6GD4HFp4ZhuOdeUa0JrAt4B6
mkQhGO67KZDqbYM8i/om+WQIXMDYB2Xf6AYo4cAiR0AYNtXckO3kWDRA9Z2De7u0+SblRMr22hW3
hcRN8V0OihlwPxChCItNGICzaNNik/k3EG83ooeID+rsAPFuPdrnZa0VGiiG0SxAeeBlUf7mR500
oTtTg+SxqXFamYEBqg4VwezDELtmITiYvboomw4aQABS0KB3KTHRBwnLThfGGHw3iisc5I1sie+0
mSe0IHNkBqBZ83gXdF9oJFrKJV+4wc9MM7n4KZxAjEhAtZMHO4NMG2ExxUNjAOZyRq5D0gQ0GAoy
gBjnIRw3DhJXDPEbCkJb0Spvaa0SncAmV5nFZhlpNc9wqlTN7Jc9OuKT59yoVOguhD3ZK1KL3ydr
0em/CbTKYKGUT6xRtuLl5qRZIouxyjzieK0CR54UYZQoATzzIB1FEyXtTOLAm2mqK0gyoQK2lMia
Zz2oWWQdEexRXg6VCcczqFBIpUjeQJPvQdQIAicYbrjhj9AtAGSxuKKtNPxqKfCbl9qpXXSegf5E
kpFpZeLySfXlIIqDN/pO1x/UDZpaXMXftvbgoDXsM98plSv/+/Lz68JeObPMjLhK20EsOcCWEHBK
K86R0AX4GyiwCyHlmRnGa0tIXwlZErxRVijZoZQuIHfwaNf28pBmb1hI3ylQlkNRzND1WRSdGBno
tiP91ZCjwOoQ4aBn1cCx+/Upc8mKine5KEuwpOnMiOIYlCpIVL+W0KA2+0CEslWpQJSuNTrzr1ui
ZFqIxVFWRLrxfAcOwhDimNNeZf86Q1kW8vBhdfe1iQvvUIk/tcHuchJmqChorxTGzTuCCeZPzjKe
4zWgQZ4BXeylXuwLW+3cIrPDh5JTC03RXtUnWluQHxAFgNUULXuQODPza3mFIq0dZ3gFmIuMH/NT
GrZRfhIhiKwiQGFsjynEIMJGe43WzbqXzeKg7bvvyr53RTdxOnTq2ZC7X5jh+Q4AuAq3Eq/oKthh
2GQOFxtFE4bda7bttjJedvQhCZJBwHWXd8B8U5/bop/l5Mxu4qGOkqB7/UzBuTqo0Or18iP/ghUB
xTUZj2MQUaHL5NxKpePcGHQFVoJV7dHGXSC7lhmhLkwc0ghI5glU6ngGGsiVzsiMQHytHmvIsm0h
bwB9ALNwcOGR1W8gZuYJKQjSAlyFLDuWC6mw82FBz6Ct9UzAVtC9aZs/ERtdM+0rbZLu3clR9Bwn
cuDqe2P1tYtcmk9kuWgLv4EEJYuOgCAW6MGNDl5Jc8TdCryP4EJbvGsuOD/SGP81w1YPE64KBq7t
X/UnYbgKV9pV5Aoa2K6QfsMLMHX17/5+ifPmQhSBST0xyvpK0nOJ2PVAjOteAk0bJwdMNgdWlTIk
hY8K5CaWPWeeJIJRdL6AuAjFIZ2FO+q+MslSPcBBfzDDaA5Yb9FB+fem9MQQE/UZiNbVCXTxoLZC
tQSiWuikRq+ItkPPZoeREU99WYQCXlzHE6OMn4IEV+5QocWUCm71FiMMRPvhY4XUIbjF978B57y0
EU+m8zPxf3KqtMrET8I4IFQwTNrCDyxguEa0gPBkcXAX98KvwbGJSr9HdixUqL+UD/KDeKN61KJ/
7W+pw3Te5DVADVSgIVkyPb/XkVFEtRvHGg4BANbPt3/UDerU8tUzNNj8/FkPbydpoVFuvnDUAtwR
5Ql1ztYB2tqENFP1nHIP4H41FZ3YXx8kc5yVisY/tCuj1Aw2MoPlRBKaugTjZ/Lsgx/sfrKHu3Cj
252leSGA6S4WzF2qwM7HRC0aArKl6CrAyXk+a0OVhzUkw58DFJ3z+whytwtDokHO+bMHBkSDJnsN
GbU0ZllIK+AlGsbPPEGEEq7qHcgi7lRT2UBMzIoPS0WkCxH5uT1mS5cdKK64KH4unQ6PRPGGunxx
oG9IajT0oL+LCu9y+8KFSOzcMDOTIGMe1FSKn2lADhFnCi8ELLza0vdHe002vHb/9dTOHR5eyCPh
C5IOPJnZwCSQ0fII1N/zIKjX4KkMoJzR85Xzl43o6FNQ8JKkfBMs32HTokbgIxMmVeuQjGZaHeNx
obozv2M0ntaQEPWjNQlZbXbmQFXUV7lwlL0B0OgOZJGfFB6QIsaxDHp1h4Im28Uq3cz1YRYbDcRu
NAyabTYjjbIUSY9j50qu5kLqaYVy8q5zKFurb3GrpdL1vDeJMUg/0Mk5zCNSH7usPmoHAewHuafg
JSVYyE4D3bG0r2fnsAZsk4Q9jZAEQQm77WII9SJvCIVMb9jSunXr9tvfiLlmu5sxw+y2OoPaFbRE
j/T5QY6p060qp9wKVmrzoJBYjEZmgQFjjvGUGnKquQJz0Zp7BKkZYnGIb4I8cekuueSSsgqgBrwD
sSS4oc+XSg9QggtlGHEGm15g+oA5hMLsDSUWRRR5J/RWu/i0uuCRlDlCwW4Dze2syjelQaOD0uFV
GdzwBTUWOCU5AGa70geXRkD8ahFpO4sN4PunJunXT3wyznMIRDfRa/CsPIKw2NOcCkRKjuCIWL/F
HXBh/WBNAuYGZwlaWZj182shI00WvhJEygUSQzXIMaCzthxBXvDLU0MG/SAnw8qyqk3zBAoDaCjR
RHC1Q5RxAGoR2lqTRXJ0OS/GkrPM1+dM/ndslBX81CRUy/H6wNgkk7do2Ao2IPBof5IVW2FnQuEV
cJhxaZ/P+7pgFl0lABdRZokZcDnr27okgf9CN3oGOtpu029FExoTS6f0Jec8NcRs9YpMBQjujBfe
0z3+IQHPZ2wFa93stziegQ1bKmdeOi6R0YObUEUWCRvifELBbVcPSKq8iJ7wiHwwuoEmT/G0DcVn
LRbY6eqchSkoq58aY0Y3aGoCkQlqDGlnuIrvpmvaArs8rgvzeGaJ2QPoHcvRoCq95DLeo9XtWKy/
vrHn2CU6FOQqaJsoRRPSvXHi+0Y/GvkUii8QNV6PDrFanGESuqlo9zY9vmows5IVDSaXlmwWkcCy
jgsHMHOEI2jwPbfsS3lAoIfxooAI1r/Vwo0sL8C/Lk0eUJ4a5erHxcZWCMbIKHylnjB5oB6TagiS
LyG8L1hAMxgwAwDTgNCQfcBUGj9NqdG/GHctEHTprWCWlngM1xIC1pF2ASwEWFRjgPU8GATnOG4a
9IOyZyKE5ZNySvqX4VFyQYNqD9+FK0qr7l/TBQtBnofaPQogYHqHFs9mXEUWstx77b50lrq35oBz
xJMnn4U9NptpFPO07KnrbFtrcP3Niwr/CW8zO3R8u7iCVBqAb9iFibkZkG9ePEXpPmP24dknmLlQ
0Chc3r+oT5GlejqqP2jq0m2Ae8zklrivyg1AvpvfaO26cGOg7Ql3roZ4aZ7mM6K+isO6fKEP13CV
2Lk1HgeL3H7CU2z+9utNOvcydOID92rg9Mbas9RU8ghlKwmqPYKGFLf+HSKEX//++WsE5TN0z0Dd
Ahh6acZGVYLk0Y8H7RnS3e6EtE3gqOvAk03OQ3//evFymB+fggSgG0rueHgrQJ6e73yidMB/EP1Z
302uDK5VfRvtaaBE2QAXRnYesQDJoyANC8QyAGFgq0Fsdm5KqcnkT3XzSAGuCM2wPYcVjaQzJ3SX
aP7OD7RPWzKe4uAMxvMVPaqMNza+At0iEdqFHXKk3FUEpaQiuf7rAwJ1oYRGJ5w2CrjYzgc0VL7Y
Vgn/aNyp6JgUroaVbE7Q3UAMfbVIXXlh9s6MUcc8uRyiqEgrGcbCh2qtgnQZMdhjuU6c+JBYi+E6
/eS/NvOP6TsdGbNUjR4JsZzyj9E6v5UA0uvla2OnbDKnv+LuobanLIGfl0bHYDzlZuyjMeYfpYO6
ARnLBtxTd3QiyWb5hcVssfnomPgETWqGEmN02h3t8Ct3nAWN3x0FAJLNb7x9lsbGRCgtUE1dlfGP
McqMEsam2+KhB50xOo+W6ViWVo4NUnKR43xMJDUGncwNFDe2oyuB0T0+/MZULoyN1U2BBHHdQs8d
Xkk1FaIDpStOt4YHirTN4hZYGBu7qfOhaMQBxoJn6Fn+NKZ4wMbjzQr9RGthe5+/C366CW3dR4CO
m4U96odSzI0kFR5THeQEdDYzzsJ0WlFKIeR28mTYKwKC1QWzF0f5yyzbWdGMZdNFOv8oe9yj/1CC
gUF+S8x83YAl0OTWzVJPxXkY859hohYOmi2E6xLjnjlUP4UB9sTUE+W7CPDArTBALrmG+vEgLbWI
MY0jP80h3BQFwUCIxF44wMgqWdDjYWDGKUoT9LkVBxikZuUV5rWxUqQWs2Wm0POL7odd+gpClISq
CNJu5+dnM5UhwGUyEgM0hxO5EjTGEVULDtnEuruwhudRwtwYc1ijpwogDl5+hLhw70x4S0KgMvDg
ONAttavd7xD0XDzVTgfInNm5HkVDOMiPQWLqIJipLeAOQYV6gNj1hnaP/C1HPTXInNm6mpOQk+XH
0dPju87mHdpWyV833bfBoXf6UpB7YVJVFJY05IHhNmj1PV9BPa+VTG3CY9W13ZoyxvEqlIkXVu7C
pqfMBHgKSShh4S1xbiSO65xAvOSo3cm74JkGKtRZAAIwNEt9pLV56Lu7SxfuhXAFRUjomeEdAdUP
9u0ik67LmlR5nLTVgHbwgHvuyqeFkV3Y52c26FF+EkBwyRDLTas8gl8JPctIYkrrsVvr23RdmdMT
fTBDUhZqKnrrSn+xmPC5Ic6MM7tP6ElVhqryWNj0UftJDeyvKW8dBEEba1xBKn1huBduJhCuqCKy
ckhDzPKog5yENVRlj6PvQHsKqdRm1b7WtJP/dxrf5wuo8ZTzj2ak0QTIpvT9UdBbPi6Pqv69kGxZ
e4bg818eEEyAf+uT7gSpFWZ/RzH6b6amQmI43oMOHuowYAKCEoMzPf3G5p4fl+fWmM2djtDSIi21
Rg8wyE9dIba1+nXqLqVs536pCZQ3EzcQAvVZ50JIglA2Gkxds82FrRbfFuloytCj4iFI+fUcXlgl
ZNTRqQRKS/AmswmWviNjRJL+qOeeP1wXg6ORhUojk/uijo4OvhMTzMk/jUFXBHGPeQtWKTDhLi0D
cqlDyTFAST39jRFBjgz0B9BZQNmAPa4arfMHFebi73F+q6KmFC29cubxCF6klGhHpn/OCCcjdRCq
qEPLFZhaAjADQGz4neqDIV5GG52yZI4meM+fHjCHBgWV9rIgWcScFEmnjzpgXcfEOMTxPkjBegd4
0qEpKrNEY0ulW4kuOl/7xaVVwwtOws6lPVgzxyhgUa789tjYamXSbLqBDGm0980OLZeLF+cFNzyz
xvgIaaI8Trj2qMZmoCEGQrnARqHnCGxwDv1X0JZXVo9s0deD/LxEmJlFkgQtNSiGQ+mB7cVSuYQf
5aY7oh8DJz7o2q6BC0TkBSTRVnTSTeohBltLln9l6JahIum9OPILpwooveknAKsiisrMs7yKwWOD
FwM+gvFKk7WG1UFWZp2D3687fj3cS5MMVClqFkhvAEzL+JEiJHkJbcyjgn0XveYxDpclhNmSCWYd
BaNOM6Hpj2MEmXagRtN1YCwqU9Jfwq7a6Tjohzi5tse6JwXENj8PlA4rFrkUwsMpZrSnL9bEWzxT
LkSSGjhcfk0dc/bnXQ7B+IyalNy6gn/EHsCctP4eQ9/e853UsL9erEWTTGwn8lqjDyVW6yfHD09b
sVp3iFcjeC37VZO5/0+LzLOn1cvA8Ov+swAartJhTSGyyLPra8GSYFHIFuowFxcSjaUAuiApBaGV
84WsAIBuodl+lKLbwEeh1dAXJvGSO4JNAQ24VDYJrWTnBkisEeiqDUduvALXnTWUtxWanhemjX5K
1h1PjTC+EXToL+GD8SgYkLCo7tHD8j23uivKTzZK4HD5AfP3b0V+ubf60gye2macJNP6pgDz27FG
/Gi3Dwr69SixJX/w71CSgT7UXyUN/LzOIeOI5DKSiGA0mSEEJdCGNdl49L/pHj0jkVweNoSAo9AH
JrF7zyzfsMulo5pO4mySf1llAYOKFKLlLB2PujzaXLkpCtAjAlk0pUvhA9P/+GN8oH2DBBRQsnPs
VcYr2TBxInaB8EhlaTgnR5M1iKLCjXTbu+jdsJKnzqlMCnYwkGNpP8hNvlS6uTTe00/BbI0sDZFG
FcVj8xihArrSVhH4h6S9jAIKrd2U2wlV7aW48+KZc2qVjZ2iCWmfXsSZ0ztUz3V4oWGNDp6V3A1d
YSmwueS9J+ZUGvicHOScLoY1pKxx930qAFkSVOusyaN19O6psKJvSwWqpQGyj5IQjIZprGJaQdTG
O7HTFZtgVyEUlVdkMBXAdBZCjEsn0OkQ6ZvsZIhFJk9qiyGGwg3Xu8T/HkkLx/bnI5/dGqcmmGu9
AhYpB1bxyAucV6jNXQjc+BR9j8ttXlb2OBV2kA/g5/DQGmfm6LY0PoJ+r6RgbmxHV0yeQENhJmPp
ZJXl1+BP0TdF403FlWxcJ4Jsh8GWD4ZVOLh19ADZLS3eSeIN6Y78FLucpji9Ji7MGoNZ+c8mBLUz
lExxP7DgeK7plDxqROQcKkSD9QSOKFqjT0xQSof3CSq+46L3U+eez+Mvm8w5HiddV0yYRxAMrMAK
BXQdKsuLVUGGmuLn0AD8R2qDPlFYFxTUrpraUcTjId7Lz+JH6wWOfN1ZvNu6wU0F0BHnQY4Bta1Y
WZTRWLTO+GOfagM6n8Vj0NvypnDR4dO66PZM0YNn4e28y9dgqtlJZrSdkNIJMjPrF9b24qY/GT/j
rpwQ1AWqicc+Fk2leQ7JQlBxcRlPfj+1f7LjxrStFaGl7IHj0yjdyqJr1IFTFKHD4yEtSJY+vi9E
ABc3+YlJJszoiFiqOSa1eaUUszR/G+5Ch7Jk4J1GsaGhLd5+bXNpFllnRY1XEDFKAQy6hYo24nph
mZjemB9++slsDigJ2iRZ/G4ZZpHKKfRwpvpGiLGlA3lRTcFSAAJFehpNUwUeh4YtLiUMLo3t1DKz
grGsRn6QS9j8BnRXtBVtm5TX0GABPi5CFnWxUE+d/nznY4SgFgPdsgIkFxvSKKhpVK2hf157aCNB
lT72/BXvZs64WnzNz51Fp9QKwF7jYKbq7Of+ObQoA8RT+gSh38RVVdR8I1u77awCvJpW6iobEYWi
JY6P+ZTCKFRlPhUywOjCbLq0k6DU3ORPpYbm6GqlqHdfu+OFi/XcALNmwjBV6OLOn6rcbBNQx6OT
CvpxONUSVNp+B+zNgKOpfxogikaERlWo0WLH7AAhb9pMrqYjIFUuUtKb6O1HMwfOM6/cUtG+9ND9
Bj3NfP3O7TIhNzrvpVjpp+NEbsc6NH3pvSL3X8/m/EUBE5/S2oBToIeQWa1RkoNxiPljrvVOVBZW
k7TbfpIcFOSuVT26rQmEDL82eeHGPbfJLGDWKoWUE/6oABRzGJ3kKEFGRb1Pt2Ax2yV7DsnHlbpw
iF3wGkPgwXanAwGhYAMyc4kstSFXAY+3hOr5HrUo34db9BEjkRa4S4W2CysHNiHUSyRdA2aTzfYY
VVaNXSccu2aTlaD919xYX1g5OkvnJ4kBYhtg2UEjBPAIz2zuvIu5AC3TRzG9E3xstVZcWCfq1TMD
yAQCxQF1I0lmvD6LGkLZQI49xGbK7sZXvSjYgcTE/uvuABTMLzvMysADE2gCiUdJAI2fUeFSoz3e
r2NgJx/6j/WBlpPztdX51Y3ZOzHKPHpyreGIhkstj78L4TUJfcsX0XvA7eUSf6UbEXj6T4v/8zr8
b/CeX/+Yufrf/8K/X/NirEAb0zD//PcufK3yOv9o/kV/7L/fdv5D/z4U79ldU72/N7vngv3Osx/E
7/9p335uns/+4WQNqCBu2vdqvH2Hak/zaQSflH7n737xH++fv+V+LN7//OM1bzOwRd2+B2Ge/fHz
S+u3P/9Auupk8unv//nF/XOKn/tWtUH7PM5+4v25bv78g1Okf9Kys6aCmgUCASDv/uMf/fuPL+n/
hOPhJqFahACWG9gDWV41BD8m8f/ERoY4FqBayFgLNG6v8/bH1+R/4n9TQgQE9XhbAwP7n9GfrdOv
dftH1qbXeZg19Z9/nB+RKopK4OekvZEqzUUARnl+i448H0phGUuOlmm1HftqeF30XOORQEPHA59U
d2UrNhY+z1KC4HyL/7SMvAfoCD9rNMzhnKtNJ8s9JzqcPBqTCQXF8hvfTlJpnazHzxGfjpDusF87
/Ycd0CZL4C8HlnKm+Ch0eT0WRig5YxdFjVnIXAypGTlpPUUu03sjzbnrVC6X7h50TJ0bpisOdmxE
IbSsbIjs1II8JipIFE1obiVK5EWoT4HqrQ0B2owT3o++gScFGiZBCVBsMOTFi1w3iLBTPZMhB1iA
VIM3hUJokSHpazExNbnW0HRQjo4Rd6rT62OyluMyy00l4IzG1YSUbzZVLY8Q287kSBHNXu+GXQG+
ILOLB/6a9EpxD5ojbZM3qWxPVas7fjy2jyHoPyCJFfNqAEBbqLfPNZjsYicuZQC5uZbctiTO96U4
gnW7k3JTqEs0QtQNigp5RYJn0HcJd0mDMe7TvEv9lVyXgl3IjbqPK/2N66n8cxL307eyb29bYOam
BI2VGvDGGhJRBBpg3diYAvjqQF0gy80mVPvwqWgq41voS9Im1PrUaQUt8ZCqy1ULHFWybg8y1yQr
NGU0iVcAqmms6jKt229Z1ZcNEi5lmRs2V2TGg1+2vn8Qy7ZqQVhoAEzbd8n3agiq0uxaQeHMmJRD
9CxHjZZYeReBf7RpG3/dgpzpJgQRneygwx1zkEzFU8xn5ZOYyMqdiIw2Oq0k3eWwja4ytcN6DdWk
fGjpACrhJJKbq3goALCWh8zmc4NcS+PYmj3JBYeTemWb1KK6RfpRWVVyk6dmEWSFV7Q6UDJDRLjA
LHnELGPa8Fv04uXrAaSIdivnwgqJCMlTp4Y4UTsZb0E2ZPuAS7KPokjVTWYM6SqDIrGV52C/kJSm
tpV2JPtcy+KV1OrhumtjVGvkUpJWJdTR7LLoiDuOSbYVIQng1NHYI/M68rprjO14VUq6YddNqVsI
rMAgXMelx3F8ed9IGQoVfRHZkxFUW20C06FJQHnEmdDvHA8RmnS8FOTE1iSiiglaoDx/nzpJtBWB
j8AnGwoR6Ba6Do22g9YGdk24iv/elWnTFxY36eGO00vh0HAVaGD9rr8apU4y+0Kd9oZAxpsyFAyL
tL6SWkk6aoMTD03yLEWS0joBXsq4kaTKCeNKgCc1xbdICupb9NzwN0jTieu6EaAvIlW1b8NvuO/o
AW7tgvf7VcsPQmkWTV1vuiJq36qo4m740qivW6ka9mKYxB+AVbXbxCi1BwgV57Za9ukt1xGQ9whd
ol+hXGV4Ep8rbg/SLSSYS3QO6UIp23FdNsfUD9QPf8yRIeJkFVWyGMp+asBlV36fox+4EsN1KOid
1al6fdVPEfeNF+sYmiikX5VVNTlS30Y2yQt1NRRishU7Odqliaytp7LIXI1LiJOkqX/AMY8eRHzL
a62J/bbrxWqVxj55C8oyvJK0crAkvzGujWnC3gkkcKUECXxYVklvxeDhsUVUAbb/x96XLcmNM929
kPGZ+3JL1r71plZLfcPQMsOdWAiQBN/Gz+IX8yGqperpmd9jR/jSNwjmArDUqiKBzJMnHe24ly4s
HfDGFfN+8pziYQZR2ZHhWX+n0cLhNVcsWo+kni6g3eoTPVhljcKGbji4Xukdy6DuP4H7BjFg8Cuv
lDuRPI3QwgrYMDxSE7Qg5ndRPy9sSNawjmI9n1nExvNcO+iVZmtf4g+q3VONb9rRGcN2O7m1tx81
6150YykKPrc8vwNtEUEziShqDn2fRzulfPrCSGfvlBjtJm2KuTmzqm93NYDRfSKYi2dbHavuW88d
+T3gQZhO3TTic3EiQO0WkOKlB7XBsR1EkMxurzec2gBS44+ynkfQRoF1CawXpJjPow7wy0BV8JNk
pQQFHo/kKSMDOFPBl4TK+Vp8CqVCSUE1u4cM54afsewd5AA8e1Mx0Z4nIdWl47y+j2vpf67wyL/H
l805Ngy/N72EJLWO8JgO8MyqVZ4d3LDuDnE/dodQ52pKMhrHJ4dKNNRwq2CvsKtbRRHJ/rRkw5LS
leiKwiuWep2df/L66Km3J7rLwW216hwONGKee/eV08j1XA3RobVYjGIwv/kWExvZZTy495rPwMBI
ht4ypFPeJ8l5tULkPzvZWT7dNS0iU3E8hXvXq9SJdhZNAHaxt2VVO1+1yJs19j3aTbwCeXjtZ87R
tedp2/ECPbcth249V/Edj3Rw16jSQkyWBNm26G31Mmja7jM9AhAW8PvGclVC49Y6j63+XqPue29x
2q3tgU0bBdarMq0lJ7u88MZdicDInYgGcjc5Ltp9SBfRA+kFd0u7vKfSyYCFqWccGSdrSNtiInjn
ZdaPMcqyVI5euwI9WZD2wMT+DBrCLn1Nx7sYG85nD4Wr+5xTugVnCX6hvt2tus6Kt7oZ2oSUlYfD
gNefhrKewYdOAb+0RLP2ddGmwh/atPJQKwNM+LDp3WKUG+bP/pbMUj64saqLVTG1y1tWDFNCmZc/
86JSI1LE5WynI4vrPe0bhA+8aurwchijBFx/MkpsfNceSVi1d3Umg688JODvcUR8aWVjfW67iSF2
4qvlKzDjWIyNDX3u3QY1tmEp49fGFnlC8INCcHvwmk8kx45gE4gZbdlblC+BSCnXXKV2TL0/+6V9
03qKhF+tYz4FYKhrfK9dc63BjBwrKxJphV1AkdZoXYfgKCgX8LRE9c4fYzm7aqVLEr1YCA8odEHL
+b2VU3qgc+/ct7TSc+pnZV2m7WDxb0RmIAUcaj/gq4HaaAsQ20OHjY0F8CUKA8RP2fT+Hxb6La+E
3cTeYQ5z/1NfC3XAHsO7qwVHe/c+d4suacsQBT4LK3uinZwfcjwG5b4diwyN3gH+BH01QKbA7Mqp
6/DCUAWe74KEn8OcWzpFIaN4kHHmH0DqCFrE3uHoxFA4zZzGnSIzGm3geb5acF6bsBujMs0al7Ld
CI5KtJN3whJPAz40VTp6vX50giG+NNjKuatG1Gpec2BMRKoQiP3kVw5Z8i5eHaUAhHbjunGK8iGv
smbvtjP118qLNWrcq6qvwX2Xoc2H9uNJJrrnnr3CFCvY0qLneTpTZnV4v+BFu6msqD2LSKJl8yCd
GBBhbEWX3rlTl68JjbyvDHuYFo/FscsSLYLOwkaJtWwzR6TbEivkc4qOBipIs5BObTK1TfcJaG6w
xSlZ5f4xEKy0UuA1hAQwN2422uOoIipqBuYq1VMN1p7Q2WnS4q2gdDXeY3sH4j679C0gxaoqBJuX
nNGksvCq/VjqaOPGtLw4o08OcWPVz7xxgi/DDPY7YB/7+TQRMJ8lMb6mx0mI8C7CVvpIdTUMSSXs
fs2HINharIxTygZkRJnTq0MHUOiUlCyLt2U+t/7aFpMVri0513g4gvsPeRx0h7mg5MZfa2JbMq0i
Of2BF/t8ylw2osN7H036PEc9vjfo4uzbO0k6ytdFhT83cXmfEumKcZPnEQlTXbr4P5K2mFE1IMnw
tVnqwx7xtKuQpsFPh2/8gOLLD8qGbExCWg54LjjhcLAksY5B0XUXu5ycfOVKf0zGusdvrQsChebp
2Dp8rrAdIolDm/ypEJ2c4MGzrRfHD13I2z2g6uXOzktEibMwXmleyXU/cmdXgwI01YR0G7tu/KcY
jwOSaJAvv9Sx7L7PtV3t+oW/kmnVbhwaNi8eCqUf566Z5ZAIm3C1B9Vd1ydWTONhzVVenkMRq7uG
1RE2is0oJb6KgdMfaDPZn73CdbrEd/KSLd8w+dWNKzfNw2x8mRu/ukNZAL+QUSB041fyDMLMeVwp
/AJtsNeGEs8Trxoel6RRwt2+KPDFF/aPDMzUXaoI5Y+FKqPkv4V6xoGjU+E6BChxwyQ4Vtnoq5R3
/N/wSX+NmV37q9poK+KDFhsJq4/YM+qSzCJuh3M2QpLYp/nZGYdGO9W9N2z+fyxG6iUW4yI68d9/
BTv+FopJv3Xffv7P//E+FLNM+BWJcf4TOMgTLFTyIJ4C4/TvSIy9lHu8hV4i9z8ofUfuAlynHq6W
gM1b5MWz/wPuIcQRAPVfDP7/TdzFBnHRX+IDIAZE+UcINTgZ4qUyFnd6n2BrEWVDWjvKXwgBR3rp
b4a+LJ8d0bkY3gm/LPYQOM8Qatcunq3FTeg3t6l21n1YcCCsG3oPuPeqd8oWtEyORNGoV1fblk/Y
h8qgM1Yj+TwuQAZK33vU/XD1MEbjNrq6wSvRKa9rmDvQ1k1atWEBCY/ToKMjy1ijNlHNfl0WPN9i
+93uW2RKwc8eTWE6kNwCMDzzdkM8R8kAmmEctTM8XdDoUewQPYA8kEuF49VDE4/i6PrUXYXcYsig
KvYyLg9j7XMwDIc5eylzFqZ27jcHY8Vb/lGT0l53lfDTbiiipxDbwTQqKAi/Wzt8Yjxv97Hq26t1
DMvskaizsRn/GIfVhNFiPIyejJ6iEvcDn0actogK3OmKbVwB1IzKqTiABRm9Ua6yHf7DpTEJ7AYP
5kqXvmjwNIR8vRyXVWKzirk0q9ZRhqqVXserYSTtzuKzhV0E9e5RMuTdo45tvDAKPNIQu/dmWDi6
wXQZrpuG0hMrm3jv51GxB9MBPcdU9xvpZtWDXdt05etueqbxaCe4l3odhfrEpiL+IwrRCkiKPgmx
n9zaargrg7x/CIUtHnBw6k+WmO6MhABwj9eFI4wq/+2F5qD9ycXED6rfEz1Huic+a3kBcSyaxyBO
c6JOVJ010Merfh6HL7aqzwFiIT/rgDxWcmpfbq58ce2aMV4VPBu+4Gx67sIm/Cmc+BHM2fXFdeZ7
NrT9ORgjcXaAytiKRn4z0k3f004OKwY67mAur67WzMBL3i1TjZ/XTH9OXSy20xjDgBayZDUhTrIZ
KKFp0HnxJQBs+OyyuFqNszN8l5wlfSnkKw3wM/R1gL1D25aPcTV3SQGa6O9BIb6QrqOfGjfMdhFV
4caTMn6hzN4ah9vaQx3ggzHvX9bmZOiQICzRRQIh+Y2sQuzfvLa5U1E9n7TfqVXeEvt7MKbE9prv
bSyC1VyN8TFqgwX+DApnZWXlpcu0Xgs/dw7tzJwDjjxvV0ZnhgEkxm3yTz5TU6v9LMa7qM2ctRV2
/lNTIMDER/9h7PPgyah6aT+IoS0vBLVLT5bdOGtZeoj7LiIPuuKC0+FDUUOibJwPY5Bdor60VAIO
4pTrxjlQkscUTfdK+zS5AlD+cpiv5rZ1ncNVNGa7QceSzTLRWIzuar6ugU1rvyMlyb8j8blCzbD9
ivzosBqkjY2EFc8nMQJ3Vyt7/Mpsuu0FKX+SbGxBlT6pp6rxs21pFfMu0w4CmVE7JMblr6tZPZHn
PrfmUw4a/VWufGCjY7ZFEGU8a7dg22bodzMW+k7iSqcqwn7AwtUl8B2WCjSF/V5F6LKkiulzyQTZ
YgM6bePZOQUyts+9K+VJu9YFATJskoGEsc91Vu4ymtMHVPh1DxLEMXdea6chaKqvqsrt+vugPhv7
VEo8z1DkVLV+C/JFbvtHFnfB0VyZYdllpVNeVMA+ZegOvbiYwYhIrP3AgWPcIp4WnmvVolMTGKFX
NnHDs7sMrGgU4vrL5Xl2qvBsPI3p5mQmIgbdrlRdRm9zjKPfdUfEx16072M/N7DvlU91ypoguiua
yEewp8RxQ1veU0kCBHxAB/6zGUAuvPjmtH7vC7xav1E1v+sKepi6YjqbAQ/g6VxNugatvzvlh8Vq
dMZaLtbCWIcuyA96bK9zS902oL0aswocloslm9jV4pfi4Fmjs/V7zQ8cfEuHTHnZnJrLhhBmr43J
DFZNeJNcXT325n8zv3O/euYk5uteMQ/v3kk+DlYjHy0wViWh38iDEWuqqnsQ1qdGMoNo+g6kCTlI
G4QuAaUt0EurKIM7p8d7FRUP0dfGqXCqCGt5Qtfs8tPQyPNkt/VXl29xcKRrPGkB2my6/rkKGcIz
JHj1umhcZcVIj7Nduk+O5E9Gb1d4JzdUgVkqH6pHya0f/uJvIeyWhhEJzlk06ns6dSxx2BS8jmPp
JsXcdndTFaHKF0/YhE3hI+vQYWjg2cknOdtb2jkiZpudskUVUis73URzZXS1tw3itr96mdnG3ww3
Lx7oxzoHfMPoYypc9ISY1zHxprTqRfkdQTpEVhV9KVWgkSaawFttxfpzWGSHshXbMUfY3W1V+6N6
yXicHVUXVBPeOsW6HmyE9UmATgNxpF4duplihMscawKxdonzKnZx7eeai73T0/ZbEBVPRPJzWI8/
ur7DB5G29ziNtDnF0/B1QOboUS5DrtHKQDNVbAQjK59xFFo4pCBHMnvZdciLGEojF6RfGggEVhL/
Nn90LI17wLXYNh7/URXBnAzOXO8iy8LJvkODAPy2owB5Y06zhHe6ux/iBIHesl8bb0XDX97z0Dpb
QNJChKQKliXuHXrb6oJe8CHitMaWZWVEOxT00ke6wBbEGv9mmRez8REZ4olDJe7M3LBljYX951/W
6liW24mZwgbs0YznVYnHPhj+xyneZ73cBEPY/LBIGSb+pOf7Qdj+oe2Iu3YjN/+Kp+JGjry9emSh
3x7rjJ44gq+PiAb4SVSRfG+7pH+0fEkeCoD4O99CI9FsVDswo5SpMf7TBASqyUNlp3hFWOdpindt
MKFvWB/K04zg8QbxnAq0+hCNwQw8q9VVvBmaxcVuAhAWdqGL3fivVYzhJo6gAELp42K2fXpEE5N4
d1vv5memSUetkXVjZ+Fb9xGLxiMOT/ifDzN8j0Hb465UYU33Uaj9xJrxTBHzDCY89FfYodECCEqy
+kuBBo/3NmnLT3kETLcdhy+tV1uHQPZBGi5eqH8SKxbF9t5Yy0Ies6L2HsWcOw8knu+93rU+o8d9
e/Qz3z9ye3wb2CB/AuIlEbutgqveiga8rIxf15EQf8DFGx/YP44e/1mgE+vG0tlT6yi+LdRcqb3x
mGeW9Zu4oG8uZhnXDYZdxedjrjVDX2v3lZWddwQ7ZXACOAQ9GTxHBKe5cUbUrxbgvslbPiRFpL5X
6KKzNdbJnRRfjeyVivFt7nW5q9XMUDS6I8yttp6axoNdOvl+sME+tkhmGONyul5VbfC/0RWL1bjM
OLu0SY9n0Mp25JgYJcWvvk0QwYHpel2j0wZSnsGuGsL5hH401imyi8+Bk3tbI930zmL8oBN5UCRu
iZDqzTB4CnnI38uZK6MLtADyO6yc9f+BM61JlQKx5a+M84eba8n6Yy0c4LwrgZddU71aWcFT30G+
plWW9Tja8TNHE6FXzYNhVftDeGjRcOeeIdIKJiyEQBvvu91j/4Rt6ZvI/GbyE8HRLgO1YlcXj4+j
j9SD09/56IVipv2Trp7z/k4uU+umxJ4aR/dNEI79uqYNCkaW34kWXOOUhr+iVYCJg2ctGmG3ZLrv
2fgJhE45QpxwM4OZihT221Sjy4hnnSbsQswkyqW/rYthTikOpesqCuSWhYP7Mntobo+4f3RBNxj2
WfVfxKKOSAsqeRD/JIEo3ZfbJCOicu7DJMxzYm4f6nxmLKF9zo8RiPiQEubezwm1MJvcVmisfbVM
mh/NlRmU36N+Al27VghvvjfcnK+TiWL8WAwYrpO9mK1lWy256A4MrF7t7+jY+58626YbxBItREZ9
/5NbZnrvuR5LjcjKwj2HefTV+Nq9Yz+KJkuMdHXQ/jpry/HhuthoFUng4c9hxP8Xt1IIPkbSxpGz
I9eBF/rtCnGDC61jb/9O9dvNJbxfDeBSXN2mmivj7NfYb7ZRfrwZfVVkM9IhuE/J0H9lWfhmvU39
0RbtlIJ8T60RgCdO4mrlXfKZxqcQYVHgD9yLQmYZWYvlcp4j1J/RXK2N33VKXUfxicR5anTGzwxo
XuFdghKboRpYivUHwyD0u3sYX+RivMuH+xhDLuVr7sjq4oK9LQFcfTpdv6zOn8jOlJ8JUld34YAO
6+ZbKiwkxr3MBd/k8pXGy+SfJuW8Gvc0H/8QE3ayZZ8Pn2y0xTyH3vRSIoH2aQr74VPoJkjQV1dB
jP131brN2ZiweaerCjGYrREdBMV2Zq2rdVDXtYxkFsRagHFUn8y92nr4PkQisQsn3mYz4/7BxsdG
B7bxAMhMgB58KyA6wGUUenhQFGO/Z1LVz6Mq8rVN5mbbukX9PHgi2Pi+Rlfdwq6eQ5zxdsPYA5ey
iFakhqNdgVzXiEDzMXQqUi9mKvec4QFRxY2RorzKn6eN8TM3ClS5mZigZxGUSHWN+T2SKomWlv1Q
RNR+qEISnGKKSv9FZfSZ6ooD+sAvhfG/3PAwAKujF9HU6Gqfjuduzg5UU5AuhkW4ZssOyVr2Rdpx
joy18dmolKTsZOfVZ2Mzg5kUlRTpk8Uf33EMAkCAOorOWo3xuVSqHOOkiijqJzobZ/ogL1NWVu6z
EfFJivdihPRf3zoO2hHZ/4KbBzDvb5HZhSkD9MOA1PqeG36IzAok24OmGsXnMhd67fkD0DpKfRFe
Oe2Q9xEb1P/qV4azP+D36ktGgnHn21wgeVbPrwH81W//m/6v/nxZZ8ipfpV4f3/wN+v/vq9ZHxjf
N/9l/ZCF9Qq9zFFbip5Xp6JiiJwGOf3CunpejU087et27r5MPlhFpqj51AbldCdikGEYfWbXegNU
Trk1s5yZfQtHh98PLKBPhZwO07KYOyJc5Wl8cY1IfIJ+eUgx45hI1UssdmZyUWhsv/IJ1N3LLZme
UC1V2NZGo5/kARsvcjYDZzQ41n2zuqmIJfC4M/Ko69dirPqdkd4ZHPxHrGdbovV67b4t5bQT6ic6
nAlyy8Jm1Z/ZDnCi9sW3EKlBuX15QTAOWBC3wAlonp4bdGO8H2z2aNQOetodNMIVKXrDdS9tw+Z1
GeWomFvWQPgXzNltUZ+NFY0QV7X3sxYDOBg1xcmFywgdG5fBQwMs2l7s2aotEOmBpbC9hE5LL6Xb
cpB1AGGRNZdwboQLYNHfJzCFaBQX3p8dOiWTBC/EcRWMllyXcaMIklc4jtHMc5LGLsN79KALsVHP
8rMj5N6oKhXBL+91KuvWvlxFrWiTjAI5xlCj9aCOZYgCNCxg1mdDINc33e0eZnnjl2dTcS4HvnS9
e5tqJiz3KefRvlw/3vU+4/j2WYxzGCqdAml7QYrzoWGxOOXeLE7dcqWiZpCJkZtAK7RIRgpkV8Dx
5nObYnRX59/LIElc7iyLXSe8W+/mh646zSEa5Mot6Ayy916MKyvzsWFBs8pjbnk1Qw+8nB3N0Hn6
7WoYWljeyYvP1d3MNO7IhbPj1FnozjZ4uw964zHjCPJvGHLvryBdZIoAgQepCLbDIK9AMe2H51Hp
F8jET1P23KMJQYyekrT67s8CxaxLGsBkBkpNrDXz0Lf4lhqImR0fNJk+31Tmijl/xPgG3d3UwTDi
WGVW9GOEsryTmIT/VM292nq0BjMHGgo9tYpH92Ucr4AqQWfLMgBYMQPE9IgM1z87S1Sie8a5icV7
567bgxzM2iOAiPTFqMWDGUru1Ae8M990iMSKB+HJ+gAIeJGoRfygM6IxmLnGzyz1T7rbXHOPkRZ8
7Xe0WKnOCY42AEd6iVNSE7islrimkUED2aUBEiRrI8668dCHIe6vU955N94o58S4x6CbXiOa5qKO
bVnor3cwa18nfrjDdQmjdJbIqZmHZVIzZcisVydT392KeOFKdv1JomjuUIeZezGDFczehc4B2YAD
WKO/KwyNQ9Hg1FyqiV9nBDrzw5WnKKjDglEn+FGX0XZZsGXcOfhm/Rg9Bbe3da6LiVFdyj6dbdHv
Gh7jUOaq4skM1OInnzNxMZLxcIj35sGBInxCX+2PHigz/JcaKrBpfXx/ozMTmEA94HSAvoicD/UP
czSWlWJ9+BzE2R9+68thbwEYcORsdItVN1O0HLIDuiZ1GB7FSMOjMaN0zUX84OZphWkG+kgU8IKv
CJxgWEIvw1U2E80SVxkhFCQ1EMFKrvcxpjIAqnV/u0dTe3/qSAEtwy2nWN0+gdDWr3vcvC0AIQ4C
fUU6BENEgj1SuQfWClCyrD4J16rx3yXerj7oMgI8tRR0XhuD8euGkm/mAZsABL6sY/Z7cIaeoBfT
Ig9AXWymxedmNlcecQBMKQgDAynD2TUhzThy7ESW64Lyc+Fn2faqjEd3vi5v/Itxbg5eFq3Qq9Q7
NxOLEh/HwK+ibUVqU2GdWmG5nySQroBVqa8zMkObBtizrRGrrl+PqF14FgVxj50oTwjq3E/W3B7b
AMUrrqJbNfP2KIGhO5IRWeMkUA1Go6V69MI07GcwORjFO5uR+2Wuz4CW8fOQrJxY1Oj8sKxl7oGM
N5a6ybdbmSvjY6xGfLci4EEAqi2Yk+UG/6XfbdqHexiD0V3/CWYFo8xZjYRv2P9ppKvVXF7/ae8U
V4cwawGWU9kGzY5XQLSH36qBsdWQteg7OSP85znNmExDFH5DtuKbw5zuSbcdP/RBO61xtGxPPC/E
lkz190C10b6wiu6ezMtAgGAsXa9IjO5mUE33vQKU6OqLvvAdQok53TcWEIPInrX3xtcYlnVjCsI2
R0fZqvFk+KDrMnzAP2efs4qcjQSiWnnPM/SE9X1ZpYguoo1uGX8x/sDZhw8xAmnbsQv61EwwBpZh
BxAgBb++resCF4YceDfu8dqXd3bVofrXac6R7JuzLZW7Le35dYFKI8/7S48QTvtO5JYLTFrHADD9
7WecR1SGgO5uWaqqkcwPQwAZFpebnzFSpQHgAzP7WKzEn3VZauRwgVfXgw7viqiPHrnq810pEHBq
jRXHkfsOFctnsJ2hczIo9/aOijVCknA2Awph0Ec4UuJoxGye/OM8yB9mAo3z6NFBnUwSll6/Nx6o
DCXnyh3OtzV6dHTGdrK0twTtCx5L7fX3yFunNw+vQwUCjoWgusRyD7l9agtHHhqgxw99iR8uum7/
ks3VbfgXH2M23td1bvKHJW6iufov/Wy3+WI3Q7z+Jzcm5Nunnkn5nYjQ21D0Iz6ZgdjMP02o3wPZ
w6KciHxRACpvP7jkQoIPonDg3c+k31dDhXz1r1VuS33QWbXmKK1Q1upmMLe8ibe5Hv8yOjgvm7vc
1NdbGxm/32iNFuVvH/bmWBOUtEcW4Mgd6RsAFWu2dQySyNNvIveUjWgBR04T6NE7oebmznNJeFKC
roxk9Jw3/0rObErCb9VZ2NoicYaWg9ghWsBWgVH7ryAoYGs8RDqZfu5oFe2JV9+J1gdfBT5NOrQd
fch4O2ytttcHFbrV2Sssa/nRTJ8iJNMBOZzcH4WL/rGV5/3pNV5q5ejc5rVHz12hK0xwyMq2PRb1
gKyOzpEnNpdGadw+iGRAicDVx5hvs40jqbAOVkY9GYroAWBO+QKBMsNQt3GxCg0EivgFSCgie95w
NX0HCgzba2O5uTPjc1Nqb36gzWBtjQv4ePIUUFDkEql4KnzZHq7R5yUObULYi94RTgvIBlRmMGHs
3/43lbn6rTfrmCV+62/rdCZGrqV8qpZ7Gg/ja2YteuS+20NZDVPqgNZgefF3RzOQ7tfVB10F+Diq
KhqCUbcF3D20px9mBy1BjbImAfowaja/rfTP8tXXrG1WMf5RPMR7Dzud98v//kjG5XrLRRe3jK2z
Ke4SO6flcSxIcR1Up1HIZuSKAWl+vbzZu7j7Joex3txUsnSK44dljPWDTi03qUqn+5eqRpBE/+1U
GNrYkALUCCDhQu+yFFi+I+hohe2pYnbz56ANlM4+6dkBsC1oUMfVU4uepeD0PAzDs8o02xG07K23
RlfLcdwCef1j7jl/c87qCsQ9mTs9EybYzixQhEWEzA9DhVyP7iRJA+Bh2uAMvBGOk13aus8ubLli
dtnsCiRrkp4yOBqlMYdoAjvMsT4b6eMyxu86JfanZicB6EYh6FQfULd3V42Ze0YRpHu2rS6fUXzw
o65tfXqnMi4R0pLbEqmehM/UOxvdba7R5X0dJhXDI/JmuC5q5Lb7SaNCn64qqmagAKcgeFsVe1CW
BlnLjhlO39vIQnYi9vribiQeW0kUBH6ZsuyeT2P2hz3yDdB4+luHEqbUySTOr32ZbWfh6H3QlG+T
6nKevzhZdC9d+0fduGjNu6QaAV/IbIuecoUUpNGMJr1oLqNi7lZtTpB+XnyND+qMghOZlvQlqpyw
x+sKsRqiaWKJx3R/zKoa3fvMpbPI5oo0yK590AE4tA5yq9sb4yzD/miurmsZ+W+XH1zNiqHil97V
1vbdlNutuM7zZMoHvm2shgHIGDCErJCBKAGkR1XUwC7Ygs7uShbcSdAlYNjwyEOhqHE3dvzbUBYp
JwQu8/BB5kTsEYCqraWEJL84uR+sEJsB06SmE7BJEbH2GXA/VzFHs8ZLHzQrjRrBo5GukwmIgive
nq8B/FF5UToh2LASHZvottS82xUlquRQnTvk+w5HuiKN5RIQEHWI6p5Fziec+KsgC1ZOhYKRd/Jo
1wJfm95a5cP0Wk2NeCyJck4WUlmpaAb9Osr+FWBb8TiwxjnVNv6TLQDFX7tMvfPH6eSdvzXzP6ac
FEIivtXvApdja+KHAPN45VmH6m3oMsrHxMgjynDXJUUltxE/ON5EBxWSq14gRffBr2Y2GxPjiPJK
7H4R9F9fle9uY+zWhEI9Nchsc/sotzvcdIhzAv7nPWez1W66SIj7nDgCu/ya7mOWo+8q4CZXnbGW
TXPJYtQQKnT2RIvbppEbUSMXZvyIFUtw3YR7FnnW3dVFxjX+w7Wj12blLMPy0uL5mYTzNrercOd3
xF43iqHUWTH9GvfuF9RjW49Z6w7IqdZ+mnvuVU+saH7MO+hv/iH8Cxt646/wO00Bp+TM6y8dijc+
03oXA+jxMtcjvmFlYyV8SW+1wQDeqDKvtk7AvReAT/Feskr5e5LxCvLgbVLnS3fHiCN3SLInc4+G
6Al4eO6YW0ZfZ8sDU0wYZw81n4ONZQmN1x2KbXDidjaqIu0jjy2Us2VZ9DXj094nEnBLGvhPOc1f
Rzw9ALSCqmkRAkHqPV+Hi+iOcXfHq/LYFAFZBZJFWxTwiXPrZPw8SNSohdoTyViSEnVTi9KvODAD
I7d3qOX+Pkcq2reaRVFiDn/Vcvi7HRSvp0Uc/ozf7VBofPmUvfc11uVQ6f0+gF6nu173vyj7ri1J
cabbJ2IthOc2vanMLNtV3TestiA8CIR5+rMV1BQ5OTXzf+dGC4UT6UgI7dixJ1t6Hp2Dfzys4hqI
9bUPO6lrmH/Eo4dUegy9iUcWdeW1y6bM8nXiZrhEqyFkToqjfT107xIU7uIaPCYxwCAiKPWlhvdq
NXvkKF+VyMH9XxEoohMgkYJ3HrdaeNTNfgZm9zJoYX+knCZlN2cRc3DtUVPXNrsjiAbep51ymKfk
r6EsZjKewv3dl7EuXphpk2Afrii8HXdTeep0QG4tLX7kXI8fGTZ4tlGEuhWakgJQZJAbOtipIBkN
ceptMpDCnyfRX4Fmp38N1JfAVzWx+Rs7jPqhAPPoGUltJMr82PvGw36ts9b55YvmT9524YsJkNeG
uzGbTKMI9ZEfplocTKbCxh7pbJoOrXsWQHWt2mq4iUqmAdCgGzoBznm9w39At5wfFMYs4otM6GxN
jwhJDv6PJT0ZXD09XD1sfH5I8YoSX/E51PRYQo8pFC+bD4XgYmGWuNDZBt7XoBgB0eztJxpwX/6l
BTL/lDQo0Mo8J96MJraWSZnljnm2I3ZlP8b1F7/k4hTvvb2lSimSGpvOpt7cK8KtF269Yje4fHWA
CT0HHtL8ZOSJNNs1roX21Koao+7MEIQC0tv33Vi8ek7+kurI0ER24b2M6Rv5jF3/HqLVWLsXLKi3
TWhsXbOz/jR+s0Oqsf8O8He49HlqPYpCgksxa0xsKNeorYz6dqPnhfaoCREsxta1v9dw9/9yD6J4
uHU3vZFt8tYHgyzyF0nYBQfGKt8D0s4rdjWoIPBLzfP7Sfhh08Zedu+kgDmSnajbdhGDI7xZGH5o
vuT49p57lwE3g1mmm+O5K603M9KNSadmk2XWTDqamQa2w0MjuqSOsbwFQfahl90pBYEeCcs4mxgS
RAwe7gVQz4gtRQWnJDM6IqWum0uOZrbAjiMRXi9dsBotAT5AOSlA5BZbM+Or10vAhHCf6dhh8Dut
f+qRH/9KC/wPlb2sn6QJaj+8CdGxtbTilPpDvgZe5MqnbH6klUh+xcoH5GTYo61aHRenjkfjfR0m
2dq3onyTqm9f58jshMv/q5fYFihBIEIOFJioxj936hvL8yAFaKV4t2+CdLLnwMCvumA01qYOhLBW
Jc+d+l6hO114aKsyWFKVj2/IHEUWLt+RFsQ2+cJPLO1E2rb7ZVe58fIRgqQ2HtVRGdoGS/JhtZuv
o15gKzEvnmTvafuutU08MEnzlGMraNUlAES3vY/nABKSmvWxdRKocUABi7sjOYlISUPGwPlZAS53
I59tudE5q8bI0e/gY8VpHZqr6CgYcXcSpBu7sByqZ114ywRJm2ihjsI6KW6PNF1/l2HT/f1IN1Ft
0nbtN4AbxJGpAXsb4ujmDR4IaD4dkrSTGqR0qKH81S50tqcZDXOIz13ISNc0cUx5iqZXVVbtQqMT
F7xYcamcFj2b/KReYCtcXCQeLS50NCvIjjxmhcxApkrTORQA0v6WFLPxzRqz8RyKFp/XNVkeL4wY
FcADOtqqX2/auiDjuZ5IuTZwu/XScE4aRj95q41f4AOKE/MFvY1uNMoni/tFjeKBEXfcTWcefA2s
OeloF+fAydh+aIb7tpTFeZbTUS/9X7ko5T7BM3q4Cv2WHWkwwTkSrqzA0tdFKVBwnljvmlubyfzv
6qGtH0ETw6zoZ9E78T6qmvEQfwygxhsPdicOpS/6LVCuDZpKKC3ZTXODG+8uZD2rb8KQ3echemtE
V+TZnUxpmsiKo3de2259OwT5ATahtqmbaA8is4MHz0jOqEuPTzSLeibuRZsvyCBXVgDB/wpRsJR+
jw1+xoVDIAuLb5ylvmexOipiI8RFqjd3pCAZaWdFoaWAN5PQDax3677rgBSdhWVgmTua0kBxzITf
o1k0Lnp1tTUBzxwXjT+4p1oNZmiBmMIZAdMq3BPJgX1ANQzNSx3tGfQS5DlkfKUWvpz8SFY2f2wv
774xsAXYcem/ZUA7r6Xemgo1aNzrdeKASgfQddATbbLS9a4sbA6yhP+0oBhmWjgL3uMus7aQ4SnH
6BD7uXew7M47SFBGTkdjG6Bx1zwnNRneyIK8G/IFqWkwVBw6Cgulofl0SFJUFllLrwGhwNWyEUfl
3NX84zSuZGRDIa6WvDrNq+XIah7ojINKVps0LV9JLm9WnIRq2auIOhiFGyBfk7YFDzTSgdUJxC4l
eBs0Rx4q392QLBicEiDltjohF+AupAu6iM4d2Mn2PQYyroJBi36tMvWPJG+VskNCYFjwLkAVkm0f
oiTG9j0ZT4dh5tlrkMm7i5tYNKUBVCK4cccOBYikVUQ1UARa2ESLuUrX0BZpbKt84aWtc6ChHQe5
7rMkAqTRdPCZZ2DDoMPZJgFyiO1IaCqjq3nheWgF4JVRh89RBZ3iS45nw6EO6vTBrZ36IMAx+lCp
IciGO5sl7h2JclsoxowRDDKte0czkisr8U8ROY4sRhGqclRWs+NH+EmESqS9LABTQFmmfk4CQy5x
eyTX5Riys+6idnOBwkx2LuO1pdvpeUQPTGORK62X9ABAD0m8RLMnCMmFwnh19hhGtrUn1ynKyLJu
z3zxTL5TGDLW8eCNAjjwpFwth3ow5wSM6SQiFwrftrJct3auLys2tneyMO2didTjAeQOuNdq5JBi
f9QF07quhmluSuuvQ1LRnLxoSgOwEhnwGt2Asi98di59/jWwV/kiMUdr5Q4g1aHPFmw8EE6qa7Pr
Y4pBQ0fWk4+O38D0dZr1JLtakua9zxQvRtEur9DwUZTfuWZ5R6KQyo0sp30wMhBeTUD6PK6SdWbY
+sqnGhU2mOgFCZepZAVVGOmdTHG7BoI1MKFELjj96ix8aBMt2DhJ1wBXCxkNlgQwllXxH5oVykzD
xfOUIt1ITrOpYX0DN4Z1mS2bPHw07cw4zpYVqEpB9p6XOzIjhY7fgyJ769YUnxRjlGn/ei41lxqg
evU4nQf4/kL0R1DnjHOwWNjfBZln7vS4Ae9M6YVoGol6ZAtEbJZ9cNQwOgFUdOg7dmmB7VbahysH
Uk3zHCWogGdmryQbKOikuQ016Ug6D1dL0frTqdBZkdHVonQSdV2jAYqbvIogyles59XXZkBlR4CL
zSUEQ9yDaPwXkqeVHNcgszN3YtTLr3n+p6/K8TWsaufgh3m+GpU3eOKAV3Pqd29maC9k3oG7CPd0
j2wI8mXjgJIPBdhNd6zpUA8MlSHBvEyQHMlkA/2ghLPGT0Hwnw36+cql4RoLlrPNrfcUKPWj3/iD
TjekpmUmxTx3Bl7jWqBWnJf9WPHqTKshEuugZaA/KU3sO6g6ikHiK7YwKjzMY5NuS7Jc1W3MJjSd
h9mkrCr4zvMbmyr2wSXlxEhlq4A0+GBRKxfTSCvMqjmOHadsHYeR2NY1cPNA9WATKQJz2DbzRaQB
6TsGq94Et9akNxmLL47Pu50Hr0UUIYGP4ik8MRq4ATSiGlr0OLuI2AF9Yy6H3WjgjndyToFx9lHY
t8/TpgS/VeZip85CJdWxyux25Wgog5iEqNiDgfSqNNqUZDy5TKNut1m0mSybTvCjnnS/zMzwQBqI
TCcNU4TJ5p9eU4RJThGks0qkxw7Xy187TycxnRCdcYLHi9WoJSNKgBqUCm380e7vR83NT3zEZgHv
1RdAJF9lHLQHUtIQxD2aW9V1vPJsDbV6dVbkqqphGw0DyjKVh9s1HO9piurPtZ6AUNRp4mwdJigb
HjurvqPBQ1b9TlVy3lW1ByQuHU4aZa3VKYqMO96Bbe3Dh45YI4HhndyVZSRg+XkgFZ18puC6n05n
AcoRUHCjb7b2xIvmHZkI3KB1dtVAMMOoc8Ethmo8AjSSiAbDMLNN28XRcrYlBdmJ0tngyd86ooLl
t++NAWp3cf8dcd890ZHjgAC59PpiMysMunc3qrI7GHG0R64S9+lC3cVPh+QzCPxwSVgpTe9lIMzk
nfYk+jg+1WBAInaWUXfYQx5G2FLQzRfZx+zBqPiOOF0C1NE9WJgRdUsYY6Z0s9+H5Yefl4FosEzX
mVZybMYAYH2gwfba96M+A5/ZLCsjPcnBuAUh2bRuAhZPbFItDdcEHaAO9oRTHqBmEs8PeCbDjET1
2LwfzTJc817RairegcpSnMjixqzNK2MFUHCPeiP4Xy0xlsVbDdZ1wRZ1Yz1acRQuQNviP3OmDUg2
ZePBqi3/3JseuK5SU/tm6uWU2p1t0zobsZPhD5NtzsBFmrnHjEtxXzWxBkLOVl8HQV5+9ToTpWNj
9tO1DXSP+i+Lwhv8BVgE/j3GbMEbBzfhojOrHx0qLPBIohl45zh2cJCVeqFpiGfUhbSk8dKmpXmr
bXSkzGbjWk1nY9LOU4pcd6X54uioqJl9k1+jnxmb+WdA33ZU4Qn89WfTL+bmB2TzSC446A+3N78g
waPmYGbJOfb6GPyle0fVK4RZ/MNMsmanUymDmmZu0+wiB4RqW3sAXYbSSuyLnR0qZ1Am4NQVtzJy
s6lOogNp3MLJtWZDpAoDspMbMxhBQc5QV3VoB1QZ6iXYaCYehhS0kZ7wn5CP9FZFnzg72gEDeugZ
zHjevYjj8Dm2UfSrts/qOIqO5giYEE3/zQnMomDC61qOS4HMn0DKC4ZC5G8qI86fRDiorRPUeINw
HvyDthaBbtDBX5rFtVM2WMGpArfmuChY3+yY3n0lGQ2zSaqM+0FuEmknx8lhtrNLtDy0q2xczbLZ
V8+GYK/37t3kNppauheZfzFR/HXHSye8a3kT3dF0kqXYyGwsXSzwV3qtIO1s/JkvsCQPhZZb2391
Ja95MQoHoLgHetX2/tOQ6iTI7DPXxAZVX4wrz3rWzqeoNY5YOXohtnElrJXpxCDhU8g0y+6tVdt6
9gRUIy1NmSK9mqcEY5uN/79805w7h0xLf+egTBW/c8cwDllfe2DoTGsgx0Z7dyUTKLEEvBF/BSP2
IArzICXqUxugbeAW8TJEE7UO7UPTohnBabrWRh6fgtA1+lVj4jZKMUpucl3qp9gBeG3RDal+ormX
gC3IQtaFRG7njpOcppmfIseAJmLKvPXBVDId0nxM3W5vFg54ZqG98aRpzYdmo/iSFtxL+TIyG2dF
tfJXZfRUHj8Pcwl+KYZoX7EWNVE8R4PUj7L82WQKE/W9sc8rZB2MfjzpaHU0uoAag9y4ji6x2z8C
lBsd8rHLkDpRsjEBF4nvhOW61lh0IRkNhbSdrZeCavXKWjPxlkRgTgWM3Ql3iSUfw7ZGZ3UVigaK
4gnXXhZGVq5FLtlKIpECsLObPZeD+4S9MH6mGWrGJSikAGWmaeEU1h4/unApzDZ7tnqzecikXDGv
dYGaFNgA/7trOch6S7ayDa9dUe/YkispP1Yeai06e12ePyMPBkrpv7vr+LObVjaVe92jmv9jZb+t
0FhDy75JLxmONFgcJNzztDDc/ngjoynrjZ/2aJWb2fbGLAxKBev6iDyHrwMwQF7R8H3CwM/cv7Mf
osGvwXT0AUQ+1AGhs07dtK6gan6vZy23zOghHVvAQkTbOAuR5PHB1q2XMomB1SAZUhXRtq8KsK8C
YhivG2wMrtzYAV0p493eSyK7ijfcSoelrQl+Dx4c58JTsMMFLF/7EgAvTevtSUkWhWbyezPAA5cn
gyOJaDCDKtilyCqgaA+BxohXaM+nA1yUDbzazYZ1iUpyMNBvUc+PNRy0MF0UibHsmZEsg7jIv4Qh
x1HhFV/CvgcsXa/qL9gj53ji7cUX8Af98k1QYKgiJypA6mVWruxwQF8rVdBECpIB8aOhG4Lao0fN
XLkChQR699ImfVdH7z5kbotSPMyymzhhbWlrskuLzEZdaFZhwy3rT1UBApXWDSoAm7zudDUUXT9N
ySQy0L3GUh5kQr5jB0qlRdOAaIUi+FTrPIcgR9SL/s1R6qBIqlVwVIGGS81nGZivq6x2z2Yy6hvL
x6ZuZxb5JedBdtHEmGMAT4olql8kp4HkUVkMxxQ1Y6mheeAnD3J+x5j/O8L+xqLRynhnqTyfNGr9
XKADz9kruAkE3Li5kdM0sPASPa0G85dyoKH5OApBfl8JPTjqnRfjyZjzhUuV+VORPza4N5FXialQ
n6ryM5ehklVEoAWYpHR4paoVcK3hrrshYRcj3Vt0QQIKWEt/FBXS6+BV6HFr1rFH6cn0LIf2KAVa
XC3rhoHR0a/QypjmDriAGiuU9+Tb9YW9q4YR9aJVwh7T1KgP//0Dvi2owu/X0B3UDvjoYeagg/ZN
AaKodNwt5pl9bw9DL4ylDD1rKhH0AzCKGyzKt1QiWNQGaoEd7LBRASHJpBVucBOYHHqgqOAc93LP
+lrsCXNDIJsG7Tv2SdP/JATOjMVByWy4GMH9sTKS0UEx79DV+ZIYJZgW5htQAfyYqCZIhnLkDzKL
vzNTXNFcTFQURHihbPAUnx2wY7RhXIvvaW+PaxpujMG6TneKIWakox1BzYkuBqAwk07NFB381nOx
Yawljo9rlNbtdFGbZyer43XtWP1zDsZE0Jjw5ntho+Nom4Ln147v7ZDLP27Qv4IX1n8LdGQpmyoB
STcLks3Yl9od7pPj3X9/lreIe/VZOqrNFxKligv1trgdNbxVUzSBfMjBFBABwd0HFwAB2Drw4vZk
2am7z0LUdteoYARBLwoYGUpqv/g2Wlf5vih/4S9qKS1kfwHzyg9FzwHAAJJsYdS98xSCCHXNBv0H
+nS3S92L5brzffMdGkXwptwuRLVK8gjfirA4TNApgkZN+KkUUKl1iNq2Suv87wW31mmSFl/D1tTX
adwEB9/QBKioAFOKtL5flUkvVz3a7IEEPZLhyavG/q6KNpMoc63wZLpf/vtdNI1//qWh27Kpm3gd
LpAx1g362g/7cKzBCPAg4rRYiQrUMC1udoIiqw6FHTYXv2v7I5iJfw5O89N2LPPPCbt/1p8ii382
YG14LQNUeweWSC5dpfs7J9ODHR6A4ovulf3KaYPwtYMr3m5/gXoIdPXSvZ/oJNh+ZaDuWjVN5O+r
2jXepL9pnQJ97VHQuvdl1a7JKkn7l6Yz0sc0Nqwz+nl0oAF3+nNoReioVejj1pK8XOV+mT9nRdCc
y7J9EJ2fPZtxnz1Xnr5u8Pj0QDO0Zk6XQ222e7A1oGsOLslbd8yBE1VTbSzac1dgV0YFIwfXHtes
EKBCaFJct1Uhqm4X9TmLV6DxATEJiZiqV2VRma+6wtNXJJsVWhtUysHj22HA5Q49jJIH3BkkD2ig
s+rx738G8XQfLqskuY/xHHZHSuwoJw+gA+ILHRtme+BNYAJUWLAwHAAYY6UmG8eV6IgY+MnGFOMQ
guRlFGseeGw1qdVyhjdqG8832+UUxxsBzwiiQi7IhhYcQGNwiHXnbTqbaGxK7FrXe9m3/T3rNc11
l2Bb2YHkDwxtdYE7kdao0R3VBnZezUg0D5/JJt8Pt0DxujleGhxNruubwgE1Q5wa6JZTyKVVlsOb
0XvmXld0EA0aorzxocZjrt3WJzLD/sSS5BGQTPve4fhKZP2hxZ/RHVAPCvQHnqciTLxiZbl5sTW0
7jtp7b5rnI0L0heQepevBTd+ubjre0ATquzELOzsgM12+KbkaBZgfSbPmvBTeeDiyZ/J2lwSBxJt
B+kmX1QdcsLTTk/ioBYbxYv4TIhhaUhqfzeC2ATNfhTjksy0/h58ZIvAYsllkrlRVCy7qOYrkRi/
QD2oveWdeZd7WvFb08Zz4Q/dW4ZU9iqxG++UKiwUZ3azyXmlP4e9gd4dIPL5IgzjG1hK3BdAiQqw
TEgf/SD4qhcRuv1WIgLxLve/hz5ymmM2JM+o9e3WdVAYpwbg732GDuo73/f4JU41c+V1aPaSufUb
Wi84x1pxb8YoOpiOSOaFoFqpOh1dZD8UTmagTUaiXKZDsqT5VZyhSpcO9qFxlf0wrCseH6wULPUz
4yca3uDZbmb2bPJeXySFE65TZCmjldCtV13Tmw3qFexDj0fyA69QVEXTBMQAOXJMf81jlJgAI6CM
JssPn4g0JJzVNG1ssLUz8VWw3N8xhTkMRvtnUoMOkiief/E0yF6545YX389+ksxAEfcecMh+RWgu
M/GGldWY2o60Hvxd5mbv/oNj5a923JeXoEh+lvJkOUiwyQP4rEGPHZZomKUGbAAzsN9U4fs8MXo0
NywLCElf3ljOnjfqWUEhaDqHHYtg+L8ergz6q/lbDZ3rWKiTc3GPZtkoBbr5K4qcQBdA7DVfmASo
oZOJdwQR2CtK2cJtlKLEPTDAzvdjYL2zDXl07wnDXmLXDQ2RLD16AolzcnbRKIxmPbpXPskmLZb4
JNCtWll4ygJg+MmCWSF/QuNG0IvgJhfXQr04vhNTDMs+jb1zULl/BBg+Xxt8LrtMILtDU+TtBZoc
tdUefHVAjCYdKh8SdmGJZ39BVymSOkbjnQeDTRESnZk710VCiJQUwRuzap+WoIESQGJP2UMZYEOl
ijN3OSUXaZ4xqfr3gO61NcDb0rWhiRsyMAejrwG4O3l6zEyte0UDPHCXRy1a1KC5xAPKo94tMobS
QdPgD6bQD626sljDaO6NsvpjlOirsS4zsSpDEFxpgeLIRA8XY2n7qshekcH1aijz2tyXcXPrYWTd
5v1dGxu/2qIrkXaRvlbe6Um2r2stuNBA8gb8i2Bb1fQVyYay0iZtEKHPbVyEd7PcAxrqkOfNm66s
WimNpRdn6AOK7bCttGNnmRtu9WgmSfWo44KHLTTd3gN5VD1WfFgYQcHOQ6pl96idcQERjdttkDOg
ZbMqvwe0FJSjTnRHFrO8SXp3EZpVuyWztO3R6i6ynXUDsOMqFga4oYoyvcubKAdTue+81aCNkb4X
/xokSAaHseHPoyHHbWMpJiwe+w99ZSJZrkwSP16GgSO+UzQjE/7JMYb0DqQg6LKtopWIloBn7Zcp
fJCHFBF/Tm0N9LZZ9YuZ4pvU8vTSjyP7wvEVyXimPRXCDJ9H9H0u2ox9CdEmSfRr/LmjWAQtRc40
qOYi57xTdKAcxT4063PvjEYp7xaJkcSoJG/T3aRF4YW5CEPkm0sOOAIFIA3XomdAg7wDsa4Y2DfV
exAezxwsJZfIQKArLjh30f5rAYpRlI/aSHUwnqi5Zhd3Q4a2SjT9COMLyz1NsiCtvUXr2OZ2Dlvn
AXYgHG1rgAj4IQxQBAL0jv6dJ6o1WKj9HqP4IZfV8Ca6uFpVsgkvjW+O+yZIfEUOcuuUFX3w24nS
h8YaUGhTOwy9U4f8jyjNek/ExKEEQZnmn2YO4t5FeUAvcFHhLbY1li6+c4uERxG+kOnGz1Prgg/I
uog8T4+BNZ5B+mRdKuGYk7wHpfWmMcJmOStIC1YwUNWmgXYVhBRNY+8GsDndzcEB2LLvsA++IYM5
UFeBWxFtuYzFbEsmrLAYCFd7d32jCFjz6IHLDT+9v04T17P+bHvfb2LrES5fMUdlJP5AwI5L6qhu
+xVoqVSl2F/+9PLHyvtdm3W6v5Hr8Q7b4PFlFpcaTw9MZF9mEUXAn3G3DtHt+eqNIoV0QHoircrZ
zh7Ti/TkiqdddZpfIwjHjWMRowRQfSaz3ESLYeDqw/QqOMUA60K6rAox3n4KY6YfvTJjxzlIhmTY
CSVEq/mdAktuvKlSL1miWNY4eYH/XW+TcJfVkQVyAyWLOobD+g0I5O5Eki4SxmmysGtUrKLw9I1k
gE4YJwOZ/GE1lnqxMmzJV5M/OZL+XxeaQwQvtBgJpnOgE1EDLVib7tscsC/bbpX4ES57fpmcKo48
/yJnXyJfPcgqkQkoL55jJFhGS6c5JdiVbVYxD5NTJqO+AzIyqNdoTekvrlSkp8HF73xRJ7a+trEV
+e45q6UbHlH30O+nlZnVgMSM1CbLTPyLiWmWBv4S24K/Hd9Kt3TRpz+CsffWDLuFl1b9D+SyKI7W
fVWP1aGsyq9xojX3sV+8D7o93ude2WCb/S95L80ElX5ocDqZKUXqo9V9Bopd5diFKC4Z1BCU6L/h
c+CyZgWtVNj113kRclArteGIlT4WD308rnVqJYpGighPwZsI/XPRSgg9A/1ifEy5PzwCUtevzSAs
8L7q77Iw6vd+b3dnssidYTxoLripaEpDH6KLpF6g6Rx5eUbQPZTuw2wAeFK4BbkLejirVWjABvAr
a3lxRzOtRnlnVuARQBnQCZUcrJMeqgs2s1Ps5YshV7g0ZSbRoHcHmC1wXx9eXQUYvJ+jZzPJEnTx
QsO6Ds0D/1p4fo3z63blsOepvH6NmQYQ9uwV2Hq2NH1W7chLy6r+ARfteeGSGeFWS6Lo6jX2sX71
Go3IMu4qiU51ZeW2eIT9abtPjgEEDT2bAqFnvz/rzs+q0yNu0o98lRXPzETTSGTK8Uw8WZNhi3g7
wxR2crLZ+CywfzvUsryPolY+NfidIZcNGDRNfWfUL6nGdxmqKZ8CN5JP+DfsF8y0ywNN/ci192nj
WAtgKPxyqWfumpVJea+FCKcPcYvKTwP8scqXwnllsiMlrUDhWvl+QqLDDhWRIoQOYONulIZbYkaY
eBP4h7BDg/RozUL5bjRxDyetXS2KqXaGyQH0DufOs6JtrnJUbt75aAXY7IRKYpGIhgSNPq+mZOah
BudGnqoYs1cFess97iuvzNAvASkycqMlkhagGFR+dCCP5ei+6nnxgbK2RayPO8tBP0Caopkee8TX
jZK5JAGNn7kIkBQ+gPATzG+++w97nj+SKQ3cKkEKoOJ/Zh9UyHjD3lIsclP8CP2F6Hw8J4rvvDh+
bGMrONhVyuylY5Wo+Wll4wLueHUMuE5woKFTxondDouKt+Pq2uifx3kUaZPbtW4ONi0U6S4WjWkE
v9oP/A2iisxFYzemV8bRVpUXhoiMadA/jkhGWrK7maJvXbWITYbSEeXxmR0p/nsNEIc9DlXSbGlZ
YQ9WtSC3/+E0yK4UyOOlpbGfX8ZnK34moyWQ3uDHJj78Dy9iNqnLFL+G6SXH5rhL/WL/ryuQGw1h
WGwMvan2o2JiY2oQisEtVA+6AM8cmsAcdiQi5Y0ZKQRxrc2+SPlVW9SFP0/aj3BzFDqiJWaTOXwQ
++i0VxtiPWkp/H87UyxLB3hRzy7zmdyc7bwEHVkoDFoNo/A26Cq7Ra4K6UNFwot6+OposPLXFeOu
IVGJDPK6zSwzm3CbhLn2mVNRZdpSs2N3kTplf8rVYNladyqaeieZhb4maoY63/5kdKPVrUxL7Dpj
fAH9Rnwf60V8D+a2MuuqB3BsVg+Jn+v3HIhlNSFxOXTpQ3WsP0xI2nRLvzD9e7IzyxFNDiX+myyz
ddZtZI0LSuDTkKhLXGhUuVh9pq4M568tABe9DjdgNgextMO9jSey/nWMxJ65BfvRxAOY2fEIdxmH
WDuKqLBXjcjLH026IINOR2I+970G7bTM+gKQGvBzmq3/QEZtW7AqeyvxfwmSPPRp7bMge0Kd3h/y
5En2IzUC+8lD/eye1s41C10LsbZjmv9YO++5vUJ157w2aAHf1waNe30RHu62WSP4xXWRWQ2RGg3L
yvyuVQxguLqRlxSbfgeL5SBaEHnx7HTIVoYJCp9ZZ0y2oBAwwQTL3201166XUg8eCT4TSDAijjxx
dzRNQV+wKkIBUoSxAbmy0s7TQUT8ynj2BbRRnrFZEKA9RIHdED8Pv/U6WFA80wBXq5MiT596QFVC
boLpdCFyvT57nicfpJb9rJQcl3N0ogPlONqM69kL+GCQlIC88htvLePI3qWoT/2aoS2uElvoErZN
LKdHFzpUhIJOqFrGo2WffZBIrJCGBjs9b+2zQJ9ScwEcY30qgMSZpqRJlTVACeh9pukacCPKkDQA
I4CU3WcHCkh2kzawwCEYMJNt0a+iROfqyEVXaSP6PsWqcyRsB6d+rhpj3DshHvv6koXHcukxpFza
hjePrOH2TorSx8YIpjSA9AWZ6zAxdr6OtuBZ7Bqrxo+MvZDRsKQPpgAl9L5VU4I5zVP6nGjahNm1
cR+A8332Je1sTKFIW6uF/gdfEaarTkbWg1FU9a6zvXiLlJJ4k32wQttc7zuK5pOVHfX63RgVSB+B
kBhQTCg0u3x1e8d/6u3U2pdgDFobaeF+4wPAnNAXncnXQdqFR9fPs8e4N9cFD8+giRq+6TZ60+mD
ME8DUi0Pbi7QyECxdBR5kqNvIH9XGKl8VzRhmE8eXogsFJpJoxvtyizNCLTduom+RAFaA6gjGoym
xhZiU4jlrEj16h92k3HS/+EV86dIZPZZzMnWP3K/j+7ICr1HNTSn/liVjkBMo23BDPJscb8BflU1
2wWYykUhYQci1oDt8gbwtIWetP6FF0O2tjvAQmpu+xcaEvzQL6NmPnRj6R5muQgqdpS6vCMRudNR
muv4djFpLDiyCU3d4cLmVpW+0LBDsjec3E+WdnuqQK2GLGicP6LYGP3YDPBCTFMlc7ARu3Li0V/P
sg53gW5XtXd2IvNHu8z4BRUXm9kg1Dhq/mOJzaG0svetXYdLIDD6I84+AHw4Nr42aGC7cEN0pxOF
0d47osH+Xc/Y/+Psu5Ykx3lmn0gRMpRI3aq86642Y28UY3bkvaWe/k9CPa2aWvOdODcMEgBBzW61
RIJA5peoNDKkz7TxKTaM8mPua2uS6xOLdxJ3h7tSza9xAEdOwPAxi3LtmPYWsOuUnDsggG0HMM0A
VJw91hUIyIsY99VWDRD8dAIEaQFm4Eejy91TgDuIDcIw1lcbtGOmrLMf/38WhvJh/eGjHZ/aSrYz
h1pi17h5mW9ZiE+NBdMXwW17qyuyNV2kv/77xtpw+J+ouELHmd7iSL5CMoUDyL27a4IyYxZgluzk
pWusbYast5UJbvuPjhawbZgW4dY29PFj0eDy2QfC8Z60PcPFYp0a2Jwqre9XnwuATD2SspjMtS+D
4aWYBv/VyQJvFg8Nju1xeaUpEz6n51wbwddXiuFZ4NyDfFg3fEkqhkjzaBzxMQ1fqKlY1a/80k7A
qwSZyyITtdLTbEGTONLzVhreNHsZuOO6N0qQ9f15QurUNdSY5XK7KOjAg0B50awXdU0bBjozDVOQ
baYAxxrdTapTG3TVqVcNDUu3RF5JL+0rs4wSvO6/Tai32NE0kg0dyJQ1aR4X2zuzmnySWkjrig/J
m+PF7m1Z9RiMV1vBO74HnCPyiZeF6JkT3Ym2pRlNj6h0mx5DA99C5oSgZ9ejLt6EuOcEYHeMVy9M
FrtpBNQGq+XZTH0OVnvd34Bir8ZRUDOys8Rlw9QN9rYCEs2ZGhaKZxx8FIxzYK8iVSeMs7M4aq6t
76wkP8mi0xjYXVDzi4hT5gPHHjYDFQ+TNDdwEeTdG8gAhLJ7ktKEEdH1ps+cl9pqokusx99yJKe/
sgq88y5IMUY9KJ9JVHT4E7OYyI49Sk1fg0qA+wUYjdYgwquhmpKHLULH4BofxjG8UhMMeXTVIvFU
TBHSSVIjF+DQ68MjZ/WXOzNkbGpAHu8e//vP0bqH7xM6CIZd4biubrpIQ7in/52i0rQjFIR9mKrQ
XU+SW4cw8IEu/5ud0CiMN55CkgU5rp6UxUw/uNhR9jxpUV1xmmkJSUYmkWIx7HllHRR82dQXA+qC
uhDZn6S+MSdLF7WmGwW/tFpcLH5IVmFPurGQ9TJfrdE0Usy+Fg/3/wD1JOSLTFA79ubhn1Yik2UR
mtYSKkyAcgJZmE99K33UEFsXN9bNJ64aCyVRBwOUkl7ZNa9R5SjqhQTIVzbwi5D5X4Cu45FGheF2
Z/ANvoCIFvBFXWjjNs5Os/UyIcVyyNKy/D3NIMW/OCGDqtbEHsnuww5Ie/1ubPDBt1Uxm6mK3qip
glScUJCw43/KyQxJYEhsAC7ZYh/5VfKYg8cFrPes3i8KmgCuoHwdspKvF3ekWNa3StBsxawot6Qg
O1yOc3qIfkp65jVUuJehvihVi5PdstCyOJITIw1lGeD5pDUXG+o5bOp3AHDoAAiOfzMgGePjhBLC
HbIJGxxVgs48DkXBMzDSq1R7NQbujXmk4WjY0j2hPN08jmLKD2BD8FpkFIPLg1oyWswNRG1XoQS5
rZSVf8KR1t7VunGlUYZSQpSeK0WUY6PhUZcaUBFY+8oUhxtFjBLF02IS56F/IllCk4fINw8ShHiD
crjYpX6AsCWN76fE3cCOMfKcacrsZjZUS6UDXjJvE9+XrgeTn/jNGnmQSxy1zGBcR41E+XYSA1ms
lwg6jVYeoBToN5IYrjMKF7W8cjjIeDqEWtvHL2BX67ygDYNtn6QgsiNzSr4DqhVq1cEbY42OVT6M
oKQWQgtOkwWiPZ6COgtXB1rjAUwiP2sWIMjW1J2lhtY/NJ1T7p16ynEZ2ePIdtPFwQCpIqCUvnVS
K09kRI6ot8iAp/9ggQZpfyNa3DIrCFCC+P5sNDlzqquYnODghmCJBMYTEELzSEf00z7diCKCD8Vh
+YJ7xmybBqXh5WNgyjXNoGYwndRDsky685WhgfPkJmjBncnrzgJVXmKd44Cbcw90vs8+wuj7RZT4
wKxcl3nenivxRQhro2uJAOKBzZ8GiTLzzEgzj4bTNAhERgCzLyc3X5OMGndwxpWPCPdukYm8+Vol
YX1CfBb06BJnG13I5koWTgoW1RJh7cW+a20EzybcIi0ye2hNlGeWbL08U8/KZFUnYbAnu8AZkrMf
sHMFfslTNmndPnbEnkaFEtnjaJWeNSQd7gKxdSUNNRZpqCudmJW42YQ9GYnCAiQTYCQ2NHFRLMN7
FzSm5mZZ/CravQJSuVmLl3n4vxJo2B1dhDBMG9mwXFiucJGqdp8/g8sgrSvNynzpQtFtUN537Xvp
/0TR2T6qAmQg9xMK7UHAEgHu+BCY2JB4Y/eAO6gi8pIqXyOb1v/lxEjxErX5s8zNJ3CSD9+tuv9u
MLN8ALPeX8XQ5g86CClRoois78bsg13hg6FGqCMTAGQQMPfLyXOrqjroelY8k6IbdyFIaZ7mAQIg
RxOXSN4yyRGoGonKtNgmZu14dlda+6QzffCmVN9SW5QncwAg3Ar3qQH2HE+zznSac6zJZwPvADB7
RyBwxhSj1wEMXGTdqnQmHq9wd6Kter81t61d+U8ovtaeqqz45vC0Og11nW/1oazXkZr7d/+AY3ie
10Y07M2vY75U5sSvNGVxT6vTGuqpc5VVl7iOgVqP3I9t7F18W6E0OBZ4aHXWg9SGhx+KjjXrJmr9
XWgU0QczkPm2tgCTQkNkv3b7QSB1XFZG9AHJJKDT9h0TxYcwDjrU5eiT9lnT1WhM+yddGlvSUSMe
WlSyvFLfr15aVmTHbiyx+RrGHQh52bFVjV0V4F+eUhQ32DX+Z3YZ3v2kKerJt1YAaoA+Gfpa35MO
8TVk7CBvSKC4BQ7mbjL134BL625mf7Pl79WWeTdLosgmylFTq5YnMe+Q8/ffe1TDtO6OjKjXYYbh
2IaFTHGkl90TqdS1YQ9TNbxw5wOPUh6vfVN9J4CS7ZWJiM7UILRT44uhxjddB6lgZ9wdFSfpXhkN
VMYu4BH+YZ4VlC+yAIlWq3Xx7PUf7Wb/LK5whoTvFRmRc2RTOiggpUcxNaRjI2QB8rPEGT8iDO7v
BwNhHwLQ1Dq9Pre2fFxKctzfohkwk4aNGB6pzobMSNRj0oLB+acfMhVuNbu264KBW5HKXVDj/NAm
+BsGMJ04ogDtO42cqZFPcZSHh0pq4IuoYxA3jnbS7NyoRTSKZhRjcagbcJo1ic6QVmrYSFLTsheH
BZm2K3DvBtTC4TQ2gAsFblgarLMWFCaZDP2HWGskeG9ifKJFoD+GVq0/Vhay1vIwCGbZoijMMVuV
VtpvSRZFcsTPWqqdG74Rqcxum0VWtOm3oMcOYxEttosMdI3JuUF5VON1Jl6ooHvstothWAOw/3/8
di3jb79d17RtBz9aZjP2t7d6ghtQ7BSq8qWkAm5sLk+hbNgZZwd2ph4I1m+HpACpxreuAyf2PFK2
UTxFIHh4n1to4CpGFOtGdOcuBjN37zWGk230wUFWl3KjBz0qXYOCYfOd+pewyj+3jWa/dprpPtvR
4Om2tF+xhbZfgf6/daKmeCKRyxB/i4xqPNMQeNF8VQO8eE9DVHa2W3BpDZtGq51XPR/ZIagQSiRP
vW1F29bXRy3bcDPC5XUFEIFINdSjBiEFdgQOtX0ECRHwA6i7aKhHMjJc5pEbvBjT3FtcLPPu3IB/
u9oAiiGa/S++TPJA84yWgwE0G5uLq+7j0xzluCP2UvNIokLACTtzS8N2SLIHq0JisDINKDuAtTHq
d8PxlKp8gBavdODe69WKtG5ZIbHVQWBeAXEZvfWtyYpgP0oNqUUi6FO5Tj6ZOXguyYCaMsjNCzbj
yEAyhgJladpnksu2xiSdWjbkxTrK8c1a5lGP5lEP1d3/6938t3Ae3skIbJjMsfEzZ3NW8E1NJZh8
QAzvWM2LtCfuOTES7tqy9C/5kE6nvAdJha8jT/JdTj1q9NHECVnY+W6RLXZuGXY7XcPN9qIlx8uQ
h/pmytL6dCenFSdEttSVO147au3FMfV8s5twYWvOymX+8rAlyo28xJH/8XQjijlu/sXLXFpCPZ1T
ggJnWX95iD6ayrVmd29PR1OXpwDZ2XSaRmNNorHSsLfBji8N3W8H1Afwbxz3ohvAoFY4vPLkpS/6
71MvxTc9zRA2QxEGak1RhiJY3iGU0PRrh9fjhvOgHbcgzmBrgLshwYsVRfTDncDOriFla6DvomvK
6DxbVuoT2ZXhpgoCfnB0ZqSfSKZFzeD5pWg2fHCr6IeMwBXJAYzvoZ6j1p5QOVZvdFk6ONTY1b4J
6u+jBk7Kppiyh041NJQhDoDYFT0tIpK3o5s9IO+TH5vG3pMIheuOjvIHOHFTNz8bfr+i0Z3LpsH5
KWg2pFvcLlbB8ClEuS0oYsGyk9f1sA0aJi9u1cmLjz8m8B1rk2f0VbqtClS/7kgzBu1f+mhPO18b
wE/TRBmi04kpH0UL1G8ySdtoAnB/mY+o2pEbbQAxB7LTy9/WDHe2QHa8IN27BiOemfPN//rU3DFx
CAN/iICh4EzH+QGfm7vyyEkWgGUFEuULWGi6M7LZ9zoilwcX5wIcr4rh7ADJofNozOMc3YKBszpk
QCJejKiH/zPDebZB+cfwNt1y9nibNgdytsiXufMC5LX1cfa/X5XcLubUe3/OcgCyWGAD6jQU4hcv
fPc11Q25zexqOuqaKx4spByvUUrkf21SUCY2pvMzhinTR0C6VEJucYR4M9W1ApsQK/G/GlmNCufM
+YkYVGRnuspc4OsFpD3p/fjqbmbQdUUlRr3cjtlsudSCpj1SDN4sewJvX6x8zX14S2PqyzDdaHlc
rqQqYqDGNsNLgYKBBxo59tQDUsopZotQFTdUmna+syg0v1jFssyK1T9oaQWkoCUFsLj/5p3mFgyQ
VvjyJ+Ac+MDAwZysAjDuHl0rwEleC4NnrrfBc5IFfBPX1uSFLkCX8SI5pRNoZvwoR8hPDYWiEypU
qeE8vuniWi+K1jWI0BgiqUcyHwEdbzxRd26isVm5CQChaNh5//3Lt0z+t12W7SIL0nS5iVO0AcLk
P0lohlQUDYiPyhdmFOLo2wUDJKlEJVXY5ojMJuYjNZ1RTOfcdbYhPmePs5lRav6uyKbWs+K+SDYj
j4d1byOeSVN8v3ubDOCX3Bt40+0Xh6RVCyEy9reFULW2Fe/TaRItBh7Y1qNh7XyPu7o/U1yZ4s94
3RanBB8mElFzE2g3cpaTdolVA40DBfE0ftfezLCmGCShlhmvbIXOZ41DgfOa6iJ+7hwL1VBPOAqs
jzSZDuYUPRQ32omw+YB06BxbAvyjibOUpkuC/Vt8JlPxIYgBpYJql+JCjRxdxe7K2q2vh1o8a7Dh
D0Dm7e7JpCPjkeMgQuNSD/4aWOHvHK3fDZGd4jYM0D+tamYQIIUapJRtHIF4UcnNwkdWUAtg7yEH
iB/33WlHZT9WijulYWyaCw0zEa+Q+uW+juCFerKQOATICNQK4eLlmA2A/ycr8qENjT77iJvk1sc0
JauktdzXkgN7Z2ZBscYa6MuKFJMaor0s07DehHaO3HGlIBlRYTpVK8GKrng0FwpN1GOyle83IPwA
5slGVvhgjJ2DUwvNLt993zmjIU2J1VJ3XkFwhqXI5qap2YanKHApHa0+0L+4lP6XqE+tx8DWzI94
VdJ/FuCk2Q9BjQpDMkIxvIHycmavkaQPxIQ2BKqAJr4GU59/sf0USCZl2b7qIBNGUtOQXMNY07Y6
j5sz4qT2ITREchiAC4wyx7DfggEPBb59Ua3TKW8/sLIzcS+U1F8Tg7+2Rez8FbTgG06R2e6Nrg+M
8C765SJUhsDDOQJ044kqPrI4QEJqjZDRXN8BUkXm4Q8sPlANiM0r8dRlGxrQhKjvmz2SG2JkIqXt
MzVg8PmBTBwrucQjL3Z9IeWaKN5DJiJcwjRyTXzwpdneDnOz5lvTjbJd7w/Nq1+Cqwt5WD/8XHzG
FT97tYvK3xmjSPZ/GgzlF+DfW6dagK3c03ldAFnRjS5W/P1GFCrY/VGCfYF1CN7a8fc+CBCokHoe
X6T8TvoY7Er4b2M1M9IV3gtuA/Kt+S2irr1CelnQ+Ldyflfc3L9B4aNgYZ61vGdoEnKXGYiOJsDz
JtqEcsywQH65hUA9QOnzsw1cybMDNMsKScTHhBSJsiFtruvBprRiB5sNFGIgRycbwYKLeBHNm9pe
6Bfqilag7k9nW85QHRhqjv4hx39aLytE/mvjOk32qx/LGIVu+fQh7i3EEixU/aZ2KY6iirWtkTEE
FfEfHAQ1FvB56qbaEl2VWSPkaffnYGKIFiwEVzVeSOvaqOyVMSKrc92Xw8bIQBOKmysdcJccyPVL
MymUeRoiT27yIhD8rStrnN4M/3HOjf6mS06crv7VWHwAIU/6C5eHE6h7QUF40tOmi7aWFqYnze+B
6aWE1JCsCduar6hbURccrY8gaavxZnWBOFl1v4jvXGpuZG5zAEIAMVFPonObr7SiaTNspZRsNgob
dJuxDBCAbz1c5ygN6ef5QkTaIcMpQjpZc77VuEWJ7JwcqJgKyCJGviMK3qj9e7+ZBPIGgh5Aom5t
HTXDjPZC5wjjEmaGSNOq9EidxvmuiaP+KAwUGXiiEBkyLIxkjUi4dRHqtgUVUxyfPjXWu/K50CMU
5LrNWO/ywupPadCt06ETEneBOBXM3bDkFtIBcPqZxzEZ4EyOC9xSyz3fMXIPSR/hypLh8Ngh6vVI
Pd0Gu9dkI72Zhi4+TQ7iDfmvQCCsR3YAagMVYW7Lay9r4zibkDUuJbZAiB9BZfnbH8k1eQX9qnxY
xG2GT1hV/ogcs79Z3URh9hnla7vKGQPPaJPKoxT1OA3LBxYVV8pap9T4LsxejLh2LnPO+2A4G7DA
yQ0NCw4KjzqsrmRKk97tSZRa3Nn4qNTfkJLslX+H6NOttHgBZ8+b7+TdN9ki8bjATps51XdTi82V
NGS/Cl1tRHIZbr6pGYL+OCEL6jKPwPH34NS4DFUGdLWtFbmzA/tDhQKm35P+zVFVZO6FZiH8PzvC
dtZZW0j02AC3Ym+Mo43ruKaeYbqVyG9z+1LlAAAnfG8lKiuXXTTJfuJlh6dTqN6xru2EsiQj8vCn
P0tWm87CmZFAYtIywf42RRIoHRaoAW4PGLP8ahYRvAzJFdLcqgHG0lbrJy48o/CzS2IU2wVuhuzI
Z6XsMql4o8gfUhi3rWNpxQZUqm9LLvPIRLkiB/MJZXm0OzvlavKDD0PBHty47E886TZVlwP4v5Ag
NE5NUXp2X7gA7MV148mKfXCfUHeW0iQaq5kjoKMOs+Jm0psXQxx0lMec7NAEJQJw2D3DT8VuYP0Q
4uDxe6ybA6pZCMMkMbBXRIUn383C0O7OY8bA5l0mH1LT7o5SlRVnrY76ZNkbp0FMc/Fx+V6ynAps
5PH3rM3VyosiNup90Bj9eREJG4C+Vse/1Wo6k0hOQIjYbFeuJqotLWPmOo5EYIH2Oh1fkBZVLGfq
dU4z4OHyZit6PfFIYZsDjteknruswIuNxQiDkrDpBrAkOTrgbeBm8UW9O5lkbbP1lesI8M/IXYwH
QEAyYEhuLNyFnETuZlfODTwYEMx/REOySf+0cACrsp9kFZ51ALB7lpnxn2Xw4sd+88NKrByUNrGF
N1GJS84gYwCeFvy5ju0BBFyW826Km9Ecqbzb1kXyPFBv2oqvG3sby6b9Pla8WfutEVzAnxQ9uGUh
VlYgsx9/GIDiDokljvH4Vn0U99zE2yKZPiPFvj4HdfizQCbJtrS00fpUhslPUNzyrbCRy7m2uNWs
ZYE4Khn7PgME8Ps8MqRRVrr1eQTRxZu2X7rKY5ZyuR3izRRzCTDJbLpSLwt+gg2gfKQBNUjbBaAi
rxtgSsFqNnX7ZD+EMT4FavrUjdNVOm5ztZ8XV2RuRN2AOsCp2S+WIuLJLkdkCwePFJBjOkiIkMgA
YES1QNX1NfKvEUjyAI3QH/poHHHpjQIEDobDEzUIrbz1Jlekpbdo7tT9ZFzVTn13J6fh/dzF6+KP
ZL6LaLSZFMZKy/kF7xdcpWFP5nsMSHurcKgAVQ9Yct8zxomDPiV3vHmMm5DwAcVsOE0r85Fb1rUJ
8dpXLmhEzeJmdgug6Dc3naU5gGwA6qSucFJ7QKTWCiuVuKzaP0YCKVWOQlUlDiyEbGdLGql5vG9e
xqbv96GK9OH5AOSoeiDgkpe4BleQ36NYjxQkIy01AI6RlwS3eYA5qrrV4uDOLg8AcMdGPqyXuYuD
XpQgqc8/OUmDSxg/N/eNXWTP9qBnz6hzXyEtIL2SCIgy1inuQJgR2l4ZOxtwVYrHGkmUL6owZZdN
iGo5VhciJTEKX7Df3TisFY8kWixoAsnefSwW+dC++Xi3IB//tApZ/OcqZYf0NLMYSuS66cUD4Om+
MFRk7mnUI70f0MtKgSyxWVEbHKxOnSm2xdTpKwfMfuubY8l8HGnaVAdJpG2s54MJ6AS9QkRxFj1M
dSx2QdjuQhPJR+O+YPEaqcr+Rsvs4Avy+7eJUGTEMsLnN2ea+iMLv/hhZa3G3B9PvXTyT0UM7iUl
H4K4BNlsEM/TjWnCvVA9uI9gpHCeuOg+kNtsSJOtDeauHc16X4WbLL0gbRMUb2r13uqs1fTHKiSn
VXB43piue0BRwpcp65Jnv48SkHi4AFfEEXZNw1kxhUib0kdwxioTQExc2RC651b8AJmlfSXp2CUm
GK+zLyFKJxHXe/czj8cg7bywKvWDA5ykjeaiQiRpwmumceM1b7vo6Iis2+Dtmn+LjREvEj/4Ike9
RwKtP+0632KfkTnrkYHeDtUGwO/5MS267tV2syc79rNvYH6YVllXlhctMEb8xrsGqYpQSK2vvEno
7Bq5ACZnfbKxCkQZqqnJv/35GAYCahuSq8dQMe5zNgzDlongGKfD9Mjxv+3Fdod2nSOFcDcPBx3Y
SIndeDQEWa+PfelLyGP7mSR1zJBrklXtgYYN6iL3CPEMKxqWScSecGKcRySSNthMdR2EjIbt2cOQ
PFiqoZ7W/ZRu4J9pgP3tmxgXhsmDNoIrQA7ssMjJjJqm18Hs4AzgVlW2d/M14KOuoqZ314tisdMy
7Nkl7nhXi2cU6AMYSTNAZcYd89ey0GKi4e/xKBtgN9DThY7U53+OllbhQ7RbLCMg8l4af6bEyWXe
HEA/UnngGenC1TJm7AdIdVvkABelht2alnJj22tdje2Wguy3+xEMvEbN1iSkhsWNMLYuztxJEW+A
BIRad2xbP2qBvyFULp8zHCSVnP8hDwTkZN9YCNePEpEdNQkI7/Ird+SIy4pmPIi8nZ2RfJn0vkiO
s9sptWW1i1TFPrPKQ2M7xrlXlf8kGv2m2uDE2K4jBRJAsiGsqocxwHs+noDfTrKolAZKNEx39kTG
PBuwS5ZR4iVCGOCQV17VGmEyGud5mnLaRHm1QT0Z1lBPQY1b6xUQ6DqkrUNkB9OEnw8q/0Lc0IPE
sf8LaY+4grB796lznBdgfgJVJuTT1ip5udMmWGVFByAKZqDKYQKdZtRe3ATslvT+brJs3HdjXqwM
aeDeAKmQl6jlyQO9ye+1oSzvtT1SRla4T1FJ0b89V417ZnmRnoEl2G6MCbm3vSKplIq9knpR/qX1
g/Cxi8Y3cdXjSnAxJasglUD0moBC17mtDgZnGaUXC9gkg4d3/RPDtmrvtE16cdtsinajgWCEYIgJ
KrsbYx5NX9oud7Yp9gsnYhEsAg6y8R5xBaCfGWub+AWJEfCm22vxT9AsGlsElPoziF37s14VxlZ3
ugA7XcThSTHK1m/nsfCzNl8nDvsYZ5Xc0ZQxAqFEcCh5Z/N1xn4gPxsYtpNtPViyA4ogl81pSFO8
LcwCSNOu2GMvNlxb1Yz4he1C3QlWNCQFrrJybC69RUI9FxFfz0hCc7co4HbYuwa+Dg5erjvk5gBS
ZEzXRs7BZ5xHsYe/pib2wmTdRiJMPMA8GFOTQoIaZ5TPIK+2RvxSFEMaeEnGd7XTmn/VSXkeXbf4
mZbsqeo18R3gdJ9ZDkbUouZ/AWMz/+oYKJhoewCE4l4e8e1ANitfS/zt4Lbxq0CuLQVFaTSh0qlB
VeaHdx3FT5fRu05Z/r/Nq4F96zR5c8J1E3gQphB1IQ1CUki2B2ecIi8PcdBaVZkTXKbc8kme9O6b
HMng4b/KBQjCFj820+79kH8jcEFvP8Y7jUWPVLJoyy7Gn2r0SLWQXI3+1AVu8Ehg8WSpRsu8BLiA
VAdpSmCwKl06Ag0QOJLdakIW+UpqRvKpTobcA7xZ/R2v61OSRuBH68JNl4O0wJsApNYXmfEjc4F7
xKbqM7565UrT7OEFV/QIjaXN1RqiZ8toxeekHt2VlqXl1WJ1Dk4vKQ9tKgCYiau1ddzG08fCz/9y
8N35BYAkP+x/2W32Cyf17mPvu3xt1mn2EDzh547N12hbVx2JmKusMJ1PjSO/qZf1r0bi46NwCNOk
e5rszgIPjF2tOCiQnqe+7rcxc7MzuFp97D+sWz82i/knNx/e/Rj9qPAMEY0xOJJtpqid9iFQPL2p
5fxLMAypN6perGTBWIovi3bp/bfdnfZf/ZEdCmMBJNY79UYwAUKBwk1RjwSajMA3boeLtlb0HHVt
v2lpuGi1SgLrKRH+KprAVH1A3L4+VjUy3en0i/JicOYk+Nnj2n+XshbYL6pBwP8DaoS1E41kEvEn
p7sEY6LhhawGjtldeDud5pHKAc9AEgOoQqQK3cwBRO4mqDXccqtZpCh0DsBGtZyjppGi79MPHRLM
b9xF/EzL0ZzaCYBmaCPXST1cC86vg4EUSs8aDfaofwnwO3sUBsjLSCCctD/Ug/29Bq46n426HL8/
XObLdRY2WrKJRPELMNLJYWxrP9m8+eBTHHHvff5sukwdAGXpOFN7wL8oOVHDVODcoXB6AHLwE40X
9RQ4CLT7IOExpsLak2Kxy9tGHBvLI/FsemexeKLe4p2c3Mn6gdUIj7QAjw2rNQVg8KOOvLgOxldg
edpbt4+rY8BE/oi7Fb5Kp7H9FmrVmiIwWWsjxZtPw2uRRAB4ivMV5TLieqxIUBn/OzeyygPcHLLa
mdWU2kjatrMTwKjCrqP0x2UcRsYxxxUHMNiMz3mF/CHqBVb51otUbyhG4zP1Fq1Usju7xUselceh
Fz85mBRWWWaa2I5r+PZSdMangA4LQm3VDZo5B3TmKA8uT1AYG+DClRuF+ygBqe4VGcqObDUkGSuZ
A0r3DySpUN02iwF4jwTQKQ1XpBhwK1/ZRnOhOS7gnL0QSOuzH5oFuFmu/NAg6vNXZAKMr9oTMVQP
KU+B+Apy96jSnE2PCoRzFrfaSc+MEGUcTL6WOW46etcw/tKeynHwUd34e049pnwDXMLmmA+TR0kf
Zd1PHgeG6IGGEz7C50ngnS1Vgge4xW61KF5A6i1PHwlT38r6V3zPjdOMwt+1+M2oIaUEU5Pr042I
JjWwMnSmn5bsYWVVtf2t6E9fvEmQ9xQaCnkYrDw1eE6mNKiuFaI5NMKGex4RX5TI63lkK56pPy3f
R6R7t8SNj1jHZhE8NHV51acueuWtXZ9CHxiWbphNX5W8LaLo1c2jj6EI092ISo6HQmveGtnhUhrR
WBBtDIGme4vGsR0AMYKae7XIlslaEwHt0I6zWUsKIFm4OFGViMumTeJ6izXeCW/rofJy2Er3j5WK
JG6A6Ky/ZEh7e8hNo1lFY2xv5mE7+g/UY9Fg7/2g+XEnp2GJ73GIuNc5sIMSCA3uuFdYp9eYtdjD
R1rr0RDvM3mlXho9uj2QpkgS2hBLCyQNjURkaDGVWjruUSSH6KcyuVFghxok6eaNpL1s0w+xoiee
aYYR+Xso7Nw9hko2EfWwDVktQCZ+Q0/8LgPtoQCiqPHVNpFfGYHJkDt280xN67pAKxx61AS+yyxW
fBRpXiBojqv2PyeRyDSst0kNfgenJneQsrAucBm9yktkCeB/DvKX5y6PNeCsZjmyABchylhB/+IC
bwm7UyRMvzfalDyZad7sydjg0ZvybmgYvXYISndLcpo+r3bnblk8ogxrsrx5DloA1z9PLk6B27S0
R9S6BroQKCC37bVmOe6WIZj5WoAo/VimDUie1dA07OQ5cQX+oTl4X6qm/txpbncx4gFo5vZkryWf
bqdKH8BeNBVkwNM16ZqfPUNVgeRN/yq4NNfJmGY7GnZ6j3xA1kiEtKG1gJf70IbmE42o0fNvvuZH
L0hxgh77WgA1/naWV+zNWdwE/es/OQOGOsLABDI+ISEHNQLIUsAvQ+9CZJZVKguYxinDDaYtfGPn
sgoR4XcF9QrN1baywkv/ZvKEyhC8HUHaEPHAPc0eSd8ZSLYZeJttfQ4kc5AcfWJSNmDTtSMQIWl5
hiQ+AWwxFIYC+1AU6DLVZRF7jkwwQDYDcnCQKAxZq/AR8aFmJ9uvgH6BUTAYCqW5RUEhD83KK1Ep
D/x8GJdhVkc7ppsI6cZBt5mXmVdAqcoE6vWObeuxqI9Tlpj9sUZtwKEL7MOy1rw2tkLZJuoM34tz
EJkZtf0IcG15RoFX0XmGqyui4vCtIY2u1Dz72eGK+9TXOT7QJCIl2S5DpHKEXlDjmFtNSEf2Flcd
n56DghdHYFRku3goNY8FHLFG1cTBkF79TpxLMHKcFpGGu8jdgMJXjyyWCX4jnpH37h4XUZH0+j5W
oOh9mGU3frkIvpZxGoHwwrEEgFQAmzuY8pepVg4yJatlF4K/W+SHPh+Y8FJseY8d4ITJPfmjBxBB
UHti/D/Krmw5blzJfhEjuIN8rX1VlSTbkvXCsH27uYEkSHD/+jlISmK5rrtn5gUB5IaSLbHAROY5
qKekJSkyYAuAaGd4HNMUoUjm1Qx5HNxTb+cAWSi1o584x7p24+U48HZLV72iq/CkRSvylAsLgGR8
AdvWEo8bPG5Jq5ZkS9fF6FWZHCYLWg6+PVmQGcWYQ37GcLrhS2oG+rfOQu60lXb0jbUpYNAAe3+V
ea9tkO4OT0Uu20Ost/nOAVTrA5qf8nUnPfaMu3jkEnTN/u4k4VdN97u3NEuLhevJHlQiiX3t1NVL
JGJna4QDLjXpPqYpcAXv5M26KiOrRneIODM2ZKdJa3j5uKQIaBLG7Y1WwFtoYB40Arx1WUNvbXDx
Ki83g4nT/NDwYBP6o7ykQ//qemUHvueoRYUQUiv4LM2JljQjWeX65wINcwBdC70a5T2wm6Zk2Cvn
toijnV7mT7PbjUkmRXcEcP5C4p4WiSLUl+lSL656WoPfr2HRT71yviToCv/SpH62T6q62bR12X43
wghE5MWqLGP/sS2j/EvXRCfmgUDDRtf/lzizXaTAjGJHymwAhPhQA/go6QtgQAxRdLUyBKSVcvh0
J3urHsEuVqZiFyH1jiQ8inDLhB094D084YbAuyaJ9c0cjfQ1qhNjWzWJtqZlbKKWLs3LHGxAPdBf
W2thK7MCVRxHiyFrTcd1gIgAZsyMsIMFFJcTs91jiyftta3KFnVPqXcONRD3kaxAY/IV/bbIREpk
/WlJikHD8wmg5G+Zsui1MtpXPHnTVKEnFXOGIgavOsgWUDZqjoN7wOO/spdUCUpWIe9Ay6YhF5aP
QtoARYErqSenAbUg/noKQxFnA5rRUFLQP++SDxbyFiFwNs49FTdpDv661ZCEfXzsPpe8ZUAnN/MW
jyYoEi1OjmVSlMViso7dj2mKrPO26sUL8xJvV4CddJUqJHgzdJtVUyJ7HqslbnJ+1KNsLqLww5f8
m+bK4iVsI6CgGclf5KGFOrsJkAutAQkLApB20NkUILTrah0AsXM5KtCWBF1H3lLrTb4dffYIDMfy
KNVAWhruZJMHafALhNeO2XISqlgVCrpn+eTCUvsAzARvG1loOlp6eBgWC3/oo6NjIes5it5YT8Ky
wL0ZuuFa/m5w6zHNyW+y8HqApuogA9iiL/b4LpuDk/pWOkVHpWZ0pCjTmqkPMn8aWVvISSibG39S
05o0kyMJyTugTacfoXF16S4zJMKiBNlPIuEg9g5vMF1wXfcPE3sHyQIHGLbAcz5OMjkA/iQG1vyK
SD/I95/culzaR7Ig215jHvKwLgMQm95fafA9zT2iY+RhFpGt2pXcgfOiH1MRTc9EevRRCpqefDWA
IC0wXuzv5KSkJDXNyMERzrhxWBxNKetZQb7zcvZN0FyIRGG6HfMciJF3e8zhUzzJ9ihvRk3Ux1N8
8qB979xSt/FwC4rk5Bxg/oHuZDbA9I6Nu7v7dIF08XlmL9qiYiXYDXBDOH2ZBKLfSJRTnWp1BTGG
cX/x3N10v4B6ISDo+EGzQhFwuhYjztxANrY6fJvv/aaAlu4sZhPyE3aiLR3p2Ev68ooAR7XIvLTf
0pIG+qYLmNUsUj9FSl59+xXMYcc2L9nCcLuL64cjUETc7DIPnpagRCPSg+0so9ngyh4FY4O1nhVd
y/OLMSb5uo/TAGALWJKWFKLBS57vdgPauz72IAVH1QrKqfOvd/JRt53TmA+rOYbW4fsdDWuP9hiK
B/Ie46MlOn6xQ1GdQZu34kETXDLPCS40C5p6WOOiUFsOejdm60zTn/ETj4fZTshyPFalf4qsF/C6
jD07lBJZQDeqwcIeAG0frHsfg9E4gKo1uIZbepzOtqQBCI63C1EkEWTOu3EE7ipcSov2fQ0s/3c/
8vDG5pfowCtiGOi8B4uUtRYRetQAQCVOLR7jzt522+JEazertSXKF40l6nuL06xoDA3O85rUvjTB
w2LpSxGCIW2Fmqh85bgCjaytjxxiIAfc6qAY69iMQO/Z0ZQGP7b0fSJxHagMay2AIU1nE5qhwOwj
hNWmJSiZVDQaZnO706BJQPGMYit7T9rJ+sadpCO+NwBxp2KQ+2TVq89AwmHUr0Pk4puGDOctNJST
+jtaTz9ViCONgXq5bcZwUNH0ssPLq2L8oUED996Bmy+kRN90hVYg/FECPE6ZSDP8mE46rgfFJrTM
v0nttMMICG9lOXr2usvxH2QlaXly1KBeTKahwZHRi0V3uJOXqMm+MZsclKxHGe0idL2G3m5OdzFd
j5+bJkh3HsvsI+gDLTAAGHi3i0bfOoJxGm/aYXcgBQ2zHS0z1KuVKEiE353a5gWamYaqXJKC4k2h
7wxnZ7KZlxV+nzmSJkAw/O1T3UQhD9KTW4aCgdVo8JMdoti65d3wGpsAG4jzuj/ETQyurfJFagV/
SUDtcPJ5xdEHATHSU+9WDH+2pxFQsEvp4bzsVDL6HqaiA2cKkFMD0EA9swJ3skpuNwBzBbwlKKvV
MsuKk8PE8JyGXfnAkZRahGC3/c4H8M6lKajUWdTor6k5iQFDFR9aJ+hXZAXgrwr0v7ZY9kFbLg3f
kadh6L6OQY7OmjapAeGOgeQ08Ki+XZJMD3AiV+/js9k/2rol+i+rGvzUaisaaAfa60+yNu+TXTMm
j/8Y8u4jFb1urJE0BAPb52cFk26+yjiOv+OzADTTAaAEyZGGqg3wrG265EgzNJdbO5dHG1IGzYcZ
LcE3Vxcog4fwzo1kf3KZ7RLNlu/OPZCDdo6Ip03u4s3LZEBhq9YOO73W/UPbVf6BZoNa0qzCUxEc
AWo9Te/05MNK/9ZbRxppkRiltbpTkLFp4aSOzvWPDcnmbjlt9c/mN3rWA1RXR5v8GvX9AE/CNfCC
GDYnLk4w2eDMDHid8kjSCIUC02zS/3Gdq0h1aQF4h9wn8s7QaLAVOVA8H3TRh87dcY0hg83Q0dxI
QJi70gE+tAjG8Fx7Hd7UPjWTIWnMwgfgggm8LPIhGQ06KXgepFtAYCSLpAZGYohv1QU6L2Nva2jF
vkTr8bH2WwvNrHbwX2pW8qc6ClDHlA7ozaxku4nVq/l8pkE1QbwcwKg6vbPPilzvwiXabPVJwWuJ
suzY9gI8aUtrU4SFRFM7OBmSKHxFg3fwiHwX6lV4hi/0UjOWtCQFQxELkDRdb+Okmj/Z4RvgLSjH
6khmJJf9KajL+JEWSTrYJ7MMLn2loTNrzBNty8UIahe1C5noulWvzMBPprBxKwpUdA+g5LP1SwAU
XYB5Wc4z/hPA+wmuvnWpCAIAVgKYXst/1grNfibRp32hDByp3dojiQ3AhQHE3SrYpz2Lg+qBVmRv
WvjP5t20RcF6k7YYUgFEV+Z3l8QZJDKtTYCOktpb2X1qocqqG40jDUD8NI9IxIIHUcvc5ay4MZSV
lYQrUt1IZycdfeFHq/XRvRQPoAOpBDifDDRdneuqtc4t6LYWNvcFGoMcwIt9KmiJW173FIhnWpD9
bEWzIOqjDX5PQChlBb/GCkSUdH04A6dMkCrzNSQhroBR9iB8zd7Nt5CT3exXKIgHNrBdY9ZoQCg1
3NG5KD5CMUyftsebaW/15SpKfW2B41l71OOBOyfy0sXYL5H4T5FxBaYzjlMKzs4RfnBEAgAMHzQ1
oitLQbRGSptrkM92NEPvEgosPn3hICT+2eo8zTbIsPbFtlRk1akuHrK8ksD9zwDPjpwS+jOHet1Z
FmjFTLfeaUVzO4vruJlk4efszm743bczGrxS5O2PctQBEpFZAU7gOjKPfgOUN73zf1tXrkoc8RxF
e2Qft9YSHXeERiIYUqwVbhFppZU9brmSKFtPS+YgOziCwgeIvagaiUNUexa82RNKSQ6CoUPjhvVi
Ai1R4CagCjpwC28LgSItiTWcOykcWXR6M4UjzJNi7IFVyPCvU8pE26Oo6LVCVzdbRHnig92n8pcZ
L/X1oDCldTWQoi/1DfpWXCDeO++iT38ymOVzDFLUI04e77Cifl+2h7mdlufhCFyoIvsWdU61pebX
u95YWpJidiOZ8hr0UG7v5DftuGTHmH5uUWS1oyA+K7+ZlULvUY29ky1N5yhmiKNRJnsk/W8a5kCa
rWp7wj21wNFw01RHa+++W27qnJt1NFOB8rwM91NH3WTDVH8eR6upj25e7fnfm/DZf4F0eaZuggYR
EHa66fjmXQt+yUujQ5Vg9DQBHaFecFiHvvG3qHr7TU2Q+rTfEgvUw3HkfEn1flgBaijf493Beop6
OwM8NvgQ66q6hH3Ufxtrt9xoXbUtSyGWM6fMhJeMC8F3ohk3rkBDHHEwyv2OwHzHWzPbBUBuXRt4
ai9bn4Fksfa9TQmS7wd7KFCwTlNmA23JNtp3Dcom0JenbJhqOY8rQIzGdo8Kg6hdJQC2/JLiMXty
e+dXpFYkKsqXygesEi3MDO0cZliyAy3RQdNsUF7H14UBaN+iBQYQN2R+LQWTm3pA7xwqA5C/CHVg
UggAK5mmXeO6zKvO//4/595zSBsA9AZ4jw8kYM/H5codvFoZsyLBJTfI8grTO3UaLmasTohNBm6x
F5FpaApCI4+VSjAaeSbg6fTCBSsS81AOLNnTBFaWAw/miErWp8Zw8awCt7J3bB35GKVmePUjlJ7T
zKxGdGRQKxXwMK+eGkjhoO7JBi603yInuwg49umYYllX/m49pPiXKOMXBygnuI9TS9A2aYfSbR4D
FYQ1EqkjYMkuUKjeX4EXUm9Z22oLzwEc7wL4y+yStHtSBupKPVS343rhACELla67yYzcZIf/EGBG
gEoziqV7YdrkNvuays3Jy3rHWoHoVV34/wuoha/798hh+M+wPV3XfY/5jnP/B+UhfaUVAO14zuuk
3cXqDZ81FQZpgzxymqr1rHES9Z6XFntSznJa2j5Q3BazGw9crMG7hXGaz7ppi8IAvEFi6ShQ+9z8
1ovsHfUR/hzF8nweb8hAoO58G2vV9BOgLcHee5VzyEYzuEjcfz6mcfsj5Wn5vem6bG1WqKamZYSb
5ACskJ0V5ge90wCOpayAk5miAzbSLmFl89k7KU2AnSnviqFWJ/Dxeo8bfWMxRqG/Jaq2idGtDvO9
Nng4Wqs67FkB7kpkCnPjNMsLy0apeO3LFclo0KoRxCENLumNDBXgJJv28VGcP9txXOXvsxEHiZmk
jrS5Lvee4+unWV6qfUQGNMmZpa41QT2u9gHODfahz9njOnwxAO1u2qcun4E1XD6EBjKRCl/lR2yy
Z9UF8sVLU7nPkKvY6IaXvcnkF+lrBx1oRjA8Ng5+rxT4TKgGWWXm0vR0Z0uyNDT5RVkQ0S6JSmWB
X9l3C00PQRpUN7t+TMdF6njAfyLATqv5C1sM1wmuE3m6c+gPDzYBgHp80Lbo50G7uMLxJMhNOwvB
EpRrxWbC8FRAnrVm/p0MmnUgC5J/hJ0kFp7/Sdw/zGFQR/geesYJnUPPcX4PTXK8mycGgCK9uB1R
XU2jZqOkF9StdXSq4z2xkU+iSU0s5DTgnBidunJPC+EA3AXvguaaeTE/deiMimLQYuAoneJ6UYnU
zPmc3ckCpA+OvgT+yYfVbEAyu2n1dzWth0rUhwxQjYCc8ndy7PS3ChAmcTBUb6JpxyUuKqwrL+Ns
JzVQBXlok7+EoAJaof2Bv+K25YsxCDTa5kDwA2Eu33ZohADqgu5+HWXhbtCrpK8zL2JfB81sNmid
CyatdEBvVGuD2GgBjHHR56wrYesb8g00XNsPTtevHKDNmDzMzpYw+blObBs9qGpKwrG2vaXEy+PK
ispskpG2rEBcviCbxgu24JxOD7oKM8eaZsqtY0DptTLneVZSuHrsrPcgKMUH2WC1bH4NQEJd10iO
XPREBqBuzo2XYsw1XNO21oWGdDCbCy7SJwOybVAQvx+Z/cOSpu8uyGzkNl8DLSZf3QjrBleiWiTT
Hdkgun/mFpom0sxbFXnYHzjL869Wqx2oGyYbQhCsK3kBOI+vGdIoFl7pjmhfKla+lONqsDL/WESB
ewV1PL6wuj7+Gfbjqz4K1AA0ur5H012yGdsme/NbVN8rA/Ic8VNPntqA7yzUkcaove1fgdfoTZ4R
3gc3sYnng/IkA/IUTdJsbLC6eBJFyotMamg4EmLfDFl0pcESqEJmoDmoJJf52kIrBxiPwHU5m9AM
7yYqwWg84MGKSFJG+XYAXDhAhkfQMU02hf6zGrm5bxU9Aol4ybtj7QZnEk2fgieOswR6CENB5odd
ELIUxwa7Cs2dW4AUqRpdTVu6tacfK4MbYK1AGgr07j26sYQSkJT0rkjWqdk1+1k0Wd+vJ2+SUgie
86dGkd2RaARA+Bq1LDggMSCFWGooXeEtB5BvL2cZSt7lkYY/yXQFK4ISmmMVsmCLvqFBTPHIYw46
MqRQZ9m/xyPtbEz73i3TZHxN8a10EiLB0290uQGIIk8/4SSbHLLMX9OK5FY36JOSZLoyo1ljJOkB
EFzrwOkXcbTxOKhgBd5ljn2aRtOMZK5S0Mz0g7hY3Kn/5HInY+ioKxbC8cplPBjGktQUkWKNTE/w
1g+Eblxy1kcafAUbDgYwQzXhQ0hrggmfl7M18uspCmCSdEV26ByzDgKH6De8/fyyoqh7llaAvwS0
i4ICr8xegWWOCkwbKS3fBnQ35yhKiwf3yUUZ+DYZUw4o7cC62h4Kt5Oia3/12tUwGvc/ZFqjWODG
lDFhT6Ypj+5NzRQIQAkgnTPT4gvkBmI81Y0IGCUoQaKZAFflWusLbXmnAG6pvXdL9oVswZWTgXZB
+Zr+C1qcg/MkGuLuAfCm46EHYdrNDmQ675A1uFWbZTSjHfjgf5nl8+fCLiZIhc6kYw7P7cXdz5DJ
KFwGOfC0N6UAkS8Apc6q3/ZA4EaEjDQoeCSaBZxNylk0m4EDY1KS6Swn29/DklJwwKLQ7FM5YS/N
rp8hZ9HsqrzGIQgPrY4KWtwjZid86aFTX0PJTaF4wjqbXdDbln6RLC7R1Qa0BJID1+gi+ro/447O
X6K6sDyGiSrwoOn9mgh3AGz6oae1FzB9bYNkCo2IH1RBMzMPySYKH89t0r3tJOswbU39K/lV6Kpf
gPo2ife2Ff1EdUufxss6RnaCjjM9CtFOoaEtOaqnD9P5h45Cs5bJWG8Wnu9PNtMRSta2fpptUq/W
tlYrvIXdRnLTJ8J6yQExAMDbuDzHo2m9jEi94vr7JfYk/i9QtrggKy8W4fZPTqTFFcyfnALlZKqd
Rhvn9sbrOpRmA32TBonKyoMbFOueqGhJFhiKz5E0DhpvEpVJSAHsGW4ZMv6AgQLvn3Rx0IqT5kAz
GmSq4c9wXtMsUYaVXUMTJuO28BO2Jb9JdjMl87uQmdnXh/u403oapyizq5SeyYHM/YdPQqHTyEOe
P8r9VZbK4KGyzKsmTFAVycCxFiQDQxFacISVTSYkmxQAqjj2RX+YRb08aBmIbVFfUAfLkZntsRBm
gJwtUO7QDZ4AdjcMu2NJQtL3yoiLQAZLUhlR7qzMIWofrKzb5lERhQvTEHjJ0gK0jolxib8UQL3Z
6CI3A5PFqI6/elGBFm0HTOypBVRgEbrBPoiD7DA6zu3wJ5lEKy46MYx3O1rObqS4k/k4/aAGAymi
OwW53e0xm0x7FOYp0BxtA17C6pCYSXWwkIIExYlaT1MZsfJQ4ADBF2Qwm9JyljGtTvUlqfVIT96n
UxCyug9yY2W2/rYrNAe1Ciy8Arex2CNPFi4aOjspGSlSK8E3QQnShYrOdkrhaQJ9yrGxcOnMVitF
ZjlAWqsB3UYB0IyOTE03jocwAthwyDVUbOBa+YK81QVv9sZ3pzIHFARq2WNd9+22ynh/0IeUn4FO
Oq4NIOt9SZiLZ0eeO79AKIovNTT02Xr3bLbh3xLFuzu05KGctGG4gUIT1K+Rt8l+WpIG+No/knwo
b2UJ2LMqJ+/3id+NuLhS/Qy+J1+8qrDRU4Z4JIrxZnepufw6OpX27k8yv22eZTxkB7KlASTPEgTf
1mOVsXqSF2V++Pc8nG3+F4Avsm+GyRzfBue575r67yimiZt1DjgYqyfW2qrSSEsfepyCHyTTwDUL
pKtVq5ZOL2pz5ZQ537A+ZKhgsUeAIysV6UsnETutNX5SBLssGnPlZ4Z9GF3Uc6FxSJ9id7mN+/HM
B0bDuuucv2zVv6yb9pXJKjqYaqXFqY2sKGZ1kfVb7g0lyuqC0FqQhmyE6V5NJPIOk4JkQVv3W3fE
32/BGtSGfoZuim9o4PWT7GxU46pzjfT74At3XVTVeKgA8fFYpIAsGHUr/BXGyYHFsYku2Aw4zXZg
7FHlWj6FISsmi2IIr3i2FN8q18qBbcATvIyZNa4L7f3A8L5IOC3zQHgumkiHs2bGqOTt3SMpSQ5k
OsAngpyyPftr266ATkhysmgTHxd2bOOOmjwbsdX7K+R6gUQ5yGaDeyfg+BQCj1OW+Nq29UMgmyvh
/NikmR+/yZa7Z1pUnwYUKc/GZnNnX47gM6Fo05akdvXvcxAwwX7VjeCLVwr7gbPAemDRpex67+wq
ySwGeDGKFAtgv9zIlD3ZDXJyogg0oJ3DfhiAxLhKlBPJbCt9rYec70lJIjiCgMU700KEtXdI4+JI
K9oxrIBYQ+aNFWjmgjSVdb8bfSbaDdcG77uRKSk+PmIUBR3aqbI0RUlPiBzoJ61amns/s6YtcAAH
apwfNuIxM6YFSYDGBTiRHhhctKRB1GhqNowRmZp/iBOjO+JSxXgJV9ALDBXVMW8fHMNtHpBZaR/K
Sq/3Zs2eG5C0GAvS0mBUIl+nNsroyQ5fwB9qQ/fxvIucaDvHimqJDKXn8TW4hrxjOrVD1n5SrYwQ
yHKEajUBWlH3JK0NgVZw6XBgzinorAnkqlDQV9OUpDS4PL+1vAlk6C3ANGy5nY1pA4rdNmghQAUX
BxKe9UbnQLxSAQmnujnX3R0F6cBHsgrP609TEs8nwgLAyMUq8xcW/ysaEwMHzr6o9RPjgInh4r1G
gaoVwEfonNApAlxBs3cWvqiajWdlKbo1oACywbotBUDkBlmi03TUj1TQWep5fihc9kqrqfDT8s3v
uI9B6ubFLiu0eaKG8Atf0txUgriIXgw+eGfDDbovgQSikyP5sMvLdCfwxnmxS9RI6kl2NYGKCOwY
kOmCKDq1N07WGU8y8Ywn3E1Y4Bp6JMkAgoMtIEHGJS1LZcBt47vZ8vhEItPI5cnMohcWjRZ4T+zG
Xrbm2GxJi+YDY22NoPPJPC3aWoD9mcopfVUWOddGToWWtY5Hp5Y7u/vSSSqYnCPMfqSgYYpg6/zR
iENnl/vxD8vD/W8K5M0n1mXDyhCAC6RlrGSVMyy7LBXXPuuHp6YF7RcwSKwFKUmWleBMr5Oi3wP5
SgMSQR8teMNBWKCGLm7eZ47sC46X5Y/1bJN8Ws8ujQGKqSnOnXq2mSN4jicOY5+Y64EBpt8rAtTI
D3q9DJF/jpZRid64m7WsZLZteFejg1rp53XRDdWjLYV8nGMAEqF6lFaZbnQUM681DkT3xh2/AkkU
yYLWG4FKZedv8Zg9gS+0fs64UZ3sTAFEKTk+1t8aOO4fw9xPHiofbTYkr13kPDnSRhegoGsXVjYo
QETX5NuA/weU7/vdWecu+K/M8Icddfnp388gBhL/d9dOJi6cQKbge2DqtZh9D6VuuKrp2eXNU19J
5HMZ0w5CDb1pByBloXWDnh1U7W4yf9AOJLLRs5cv7teTz6Sb5oOTAmH2041mvPXgO+lpq8aw+zn+
ncsUjTYl7/s1acjnv3en6CCI/gE07XqjARx9EwZVuNC8xgC0JMAI36dZLsIzSWlo/ELb+Lb9La5M
pBJtwEkdDUDOhWea1m4BzyhL/O2YJQ/kwkUTVo+Tt8B9yOC2m6kSoC33Xmb1xzrLcK36saLCAbzJ
vzlNnF1alhlrdNEWOyushte+qQ6iKvRn4LsUlzbCHwHJyaz6NBs0eTBRWP2M49CtmWWmS1ATIUdB
T9HURuG0X4qTrR62iaoKi9SgdUBOVnKtNOTORGkmOqzxm1+kUXawwMa6qOlul9YAuw0X0x/KvCZz
+sswwCg2+dCSFCTD3X+4oL+lOTbFoiUpygw05EP3l2kOLRhDefQcV03xCHayRWu5aJaPulpfOYDO
2hA/c6q0RtahNiiGNlFa8g0Z0r5pCQJBswyfLSuNd0Nfd+BLwDIwzRDXZPJY1C6+1JWoH6JmxzpT
LElJMtbGD5ljaWcSoRjb2eHbC3D6FLKzlz2KpY3MyJeC5f0LagLMddigoysURv/CeIscGk+aB9uV
1RN+edbFGO4tXIC/ohOHb8ykzw9+FVePwDwa8b+KX4n/mwUP3Wg3SE0/5bj9S0HP+ZoANGxtiha1
+IknT6jwr9boi2tf4kJ/tBXqp8eLyTQ2ZLTOe35rimf2ZCoU6qcybYB2OVjNCwrxjI3rVl20jPPB
Bu/T7+uoL9CzFomDhsPZEvC65qM5hO42NNmIjmovRf9klq2A6Zx+R4bsLFxm/9UC47I0m/LNHGx7
KZwiviaa5e8a6TQ7I1YAM6HXLiW6U39wz9tUVZ3tXBRNr8IKxciR6USgUcgNsXd5tiOZo4r+aWap
GS11ahEgIQ1uG/60gGm9IRMSgUQSsDIOICLB7YyOAABF7YlgjYAU+kD/kNGv/7wmNRmSDEBy6b4O
Pe8cswZvvevW0YHS1AXqV6DmFy8trWfgK+9N9TcdJqzcFZoYcWfm96+43UI5ehffmNnKLABf1Y0Z
INdRJzPE6xBfnLtBBwpCbDH2ldmFs3NNvJuPeuF9jYEtiX+Svl+hxdz7Wmvc2OJsGKzKwfC+6jXo
FxpRyDX56mmqbxzZumvyzcMK9cBgwNiQNitwDJFlBgZu5eu4ONr6qBjbkhatJO5q6ADbScsKpHEr
V0dhBPdbsbYEmBvrpEb+347VbZq6CjAN/WMqQN+EbjN1I1BoxkryQNuRORlOPvfutE5Ui0eC8m7k
4AEfTEy5nHht1RBbVr5B4i+aCG5JYUlUt9+sSYgCcbkgNhbC5LDybtOajnGhFejFm20JLPVl2vfA
Q1Pa+lPbK60B3vcbDpcibjdlD7KR2d9SFkiI4Ln0GZ1bXvgs0+7W//f9iREmtmNnI9DE4hX6FgU0
zUvU5rhNRuM7kuhj/VLysxMG8ltWjsMl67UfJK1tYE6YiWuvaIk2sgSIQom7n3zi8alvm+A65tL9
YgMelSKnPltGdSiLdJ+B5qhUFBO5qN6HQiZIBzOQiMwKvAeCkILWWlsDhYbMe7N4t8xYlJ5mc1qS
ySwLSwccPRxHoqGyv1OrQmYCRDvJgnxLS89rnopGoXM5nXNVVtT24AMc88YqcuVkNUSecwV/wxSL
rLwEiYHY94fXT6vPWL1qoaAdyYqW/21FzrkXXfqh27qqrnT+RSM+5T/J2gxlYVaVgmLk87eSfkmn
31cSSvrVnfWez5pV0OC7hcJOljG3OIpvU3fRoVL2GaWMTyiwtM5FpI/PaGPF61+UuStS1iNzrm0+
rqIGTVloYGp0gBjie5i0XYSSE7xuhcsuUreSVlqiuIGDfV6FcoB9vBpR1Lol4zJ1nFPmdt+nUGpb
KVL77Lj5P287KZVFg2zizdYs90AaNWja9EPQDmr7tgDWsSPS5kCuf/oMrRi/kz1TcT9/fK8T8UMR
mvtGFQr3kjVHmkm1/HdZF6HTHgdM9Nkpt/+X75/2EBJ/ByLN8vXd5i7VM5NL6fWoANJqNEqxBMcm
VsdX5MmiJyQBnjPbc19HPdeRLx7Fti884EaUeYpXW98CZzYeoTpeTp9oQGFcujTtONnVcYJbSllG
BwsI1Gdhj9FTFYEly9biTaVWJEIWCO+EaWADCBdBeNxq6DsR8coPd3niAkbOacstuB3ZL9HWfxWR
W78OmSyQt/WGZ83H58h5Xl6s2gEHMKq/j52BfqN+RKlzjQvcB8/FF0fD6+xJOnhnbrKKfUt6HbDx
Rpj8HHv/VAHsPVz8b/sVQTE+x1mcruu4BJuv0wAiVN2HBXLEY4+mgHT/BaA4vvFdJo40kJxmVh59
2M1qmrFP6ymWtOJ+LdAcb4Kyc2kUEb+6ZuTsQK1t7FB0Iq5NbpnLpizkGyjI9vi28/8qyvFUVnb/
HVx62jIChfcFP2G618cO5L56FG6rLt/gRsm/0GCoqubW0cw1KBIZzk2/KcY0fgNCFQMH/Ie86oLg
9HuMQCUhI78Wqy6P+jNHK+t5UDOPg9VINPZ/cIVjdyuSkUnkG+NW5+w/vAsScAB9uknQgx8cqSqC
4aosSNe0Jczm6D6KfSgw7TXL435Ax9ccXX0SMsmZgTr4z89DHjntPUf4dEuDCsAueO0dUGSHjdTH
8IdOOIfPAFO8VPfyZYUjxTL0QCWju/aLqIFwpydOcGVtJy4hCndpRXL81gZX0+k2vgF2CgASMW2B
N5YYxSamuSc7Glw815aWDqz+WuawAbVnucELA1vONnE3jPt+1BIAu2A3Upg9+jr8wN9MK4pvsnxh
JH19oc3pY5Q8enGSMTxOZp4cdrYOJoO0A+/VomUBf8jtJwO9OfgdCW8Hrc/3jQdSyju5l6InQiQW
zlfKIXcaHS28DLSWReujYf0zCgVFuYG7qcLYXcwKIEl12zoL7PNooHxvzO3kget2d46KVFsmdWr9
1O3/+HYVvFWuUaxZFWRHdLSbVy9NzMXQGeZP1JKdEtk633hvZdsA4D27psiLL7rVfo9UhEKrAC3a
c7xW9Um3R/MnEJzrlr8CwnkrhvJvvJQ8WYDwuMYl+gSSFmTzozTHTaiWJOt7Y9jyEYmQtnfsKxlr
Rtmey+R/KPuSLUlxZdt/eePLWghJNIM3wfsu+n7CiozIpBO96PT1byPPE0T5qcp6d8KSTCbh4YED
MrO9d7rRPcpRUUZ6Cl5E0QV71Ob/Powe5flU4R/s9Qj7GtZdqx7DTTyym4tpqET7h1VUDOgnIDM4
y7fmebHcZGBC/etUPTLoSbqZDeFtgvqutfYzafHTVWJYhcHY7VE/3+2d6QBODWwNdBM872jq8UQ3
tZfu63Hdmqeffebh2fvbyHnNb2eaz6xnXp5oXk63bKp+QqDRDkAOGTN7NaPTzoC2Xgrm88IazyP5
BHX7hmpLmReeZp8z1E0bI1IC9fbP4/OJdEuvQb/OM48SBTpBBqbvRSVRDVyOuPosVkc7UZBkQxMz
e4IAJ5iMkuzjjx6jocTZYyzrR4ZH0LZKPaBax6Z7I453Z7ldd5+EMjh4IGpdImfZvVHVPDXMdO/C
Cltth9d8oe1lKt7GJqnuIGfmHhvbGBZ6HWU3nwV36G0agJM5hyrl2U4KDkrXLBe3I1GvqL3PfFDN
1Xt9cL5af2dzctbi+pl80rT8+JdIILH/KxDIbNdiwI6BphSf7EJONEFZvBeMrXeLtwF5hLZ6coIY
RnLSLTCs/G5lKF4SkE7cavs/ulnFhxhr8C1NSwiTNtAaz6wExKVYqBB1s5cV8g1Tb7ZfrEaAAtwU
Dfl1doNqXO9rl3kasRNzmecghrsYmLu6RaarN4uUufr2WaC+ki9QrVEu3cEqNxTYz+WZC7sI+SoZ
pge6JYc7AYG5ivCDPpDQ6HeZUa4IZAjOJsHrHHDnySXNeAak/NdQEYfyEJMlhdQ8IrtlOB6EzHtc
KVNTH6KijTY5MR5UV/42aXsVsE3ESbyv8V4ChgrKq5M0oCfOUA2ne/owGIALLEu81QGsVv/EU77d
CAhCnfRo05pgTNN9CiUMqH1C6ea84FCk9SZJgBAPxvJjlFl53YmseN5SJyyfUzzurpPA+uh7VTwz
mYc7aIOPUGXBYEUtoJk6iMjrbk3/BVzEnP+6Fh0TwWibcccGIsK8ABcVla3CEeWzt27iCPXUSdfY
2xaAOFoFsjbwWoFtWLGZbWHmAcoD8cjfI2e5SAUxyrR1rVNTWASBdfBGI9jZ+5wF6nowM3H9dwMQ
pK+3SV2X2DQh8ht6iBbrg+72OvrLp5GLYSvEDh7MeS+zHdpvITBxZbTrkcW5aqdDiVQKIASDudFd
8DHX6z//mPklOMsyHcotAsSq4zFuehe/ZV72dtwzxW7t0LtNcU2capBtHuy6RZJrQiqL6XatDy3B
9wYGErGoUxqvILZKnnqnhdhDaPwM8DbikpBBNRq8VBEro3ujCdy11Zk24P7xcHIyMG+5DLjPb3Vs
5/ozXYrGKEj6fF2fNper6To3x4nkNs7p9tJPMStEfTXli4gWA8rXUAMQhEl+cKMS947SgBawJZKn
vI1/xpIFP43yMUpY8ylB2g5SvXSEXEqp1m6CzcWfv1hsCC6vTEId4k2XpgchTNe+AE+JKM6HGkUw
t3b11CVJeoXXg2ofR2Drj0uEfNN6DHynLt0fQNiDCBtfogiDp6Yq22d3QMzPMVNULKPqwE+HwD2y
2EScO8hBN59y8aZt+vDN59yszNeWq/sAwAvk16ANDowxthMGeQJMI9oWtt1skEhyn9suQ2n4JA8O
RPUCryXBMQdZ87UL+RI/z+gvCAUVmzQdC2uRcGfcu6Ea97SoRrz9lFa3tae+NuoDNq4uFHQlshQ0
/z0FFHFVhmo+OLZZUONuOS3kNMDCL7w+FCtcftR327Y55LW8qqhtXBPgEFH+LWmM/UPerVBhG2Sr
OiNIkQX2yUEcFkxbAlVKXl9sURTZ+GeXfqwglhgCSKLX0T6kCra5NBROLym4KYBfPZlB163KZIwX
xKXkpA964OxTgC7PZ1XQrOfh2Ue36irEJ3eLw4Vdd71BZvu6t3d6TW3SB1FHqGw07dBcldVgADSH
k1/4aBteapQP6A0oqCeXuuvJTvbpp+uYDMo3kgMsUYcHqiDbjiR+8RCFQeEnQ9L+BCmME2ftJ8hi
qc+NqD4UYOg3xEKZKF9EOtEcfNBDArNd9C6U3wPaQZsItStBVcrTRL64Ava3WHilkqcwpWa28fBN
bMHO+Rj0Ulp7Y+zoMSL7c0+lxWccR6+VF6dA8lg90p7JeN2UoDYNuiG+jU2ogXnUMAHlbFLEsXj5
AJ3FbiGgLPPE7BaCYbWnTgbv7PVoBHLT5hY91pSM2wFp3QNEgO0dcwZvV4oiOyR2Mm0yxM/Q6lof
Ai/Ffj4gvw926SgbTNRu/GcEl39SbOe+bgHAggS8bupJF8OzjYEiHC9T02o5CxLhz0OXC31z/db8
NuvcvJw2L/jtk5+b89C3zzt/1G9n+dZM9N+rp3474TeHb0291nyWtFbx769qNn479beZ3/6sv/1A
88ogu3V3f7694tl0eXulLhLd3KQeoKUQ+L54cHkgWkRiJuluozis8GOsbKByoRL6AwDRZTWRbg80
f5CZ4z2rKh2XieIGRGWsDbTKQ8CccGBu9VYAH75zhPXbpO28QRVqY/X58mJAtGW4x37m7sLugrD8
GpT0y8EDvbBeQ8bmikbWFrlZEzku1FYGAMK+QDuxXfdIz290N3WGZ480HkRikvYud8yryKurly5C
QkuJTK10t4pqCLTiH3NltWH3WHQB1DPh1oCVfT+2KZhlRl69VAMwTGlZ2gc9ypNFST3nWbZRCwqu
aNMlsVL5MnaH2yROks1gjSC2BvzLPCRZdwVawPImg3jj+dBCDMK3SdtvK7sQnp+R3tuBeuyHdjnb
Ioe9uXUZA2w7uaSQ99mi+FP6YlprXlBwCA9URbolrvkQdzYqCCLjLrZZfZJpKZCYFc6rESOoUDrA
AyIMM96mCX+nVuS+hih0XTqort33qmqeXKBAK6WcVxAOcKioyzUyo/1ifr+bNcBDgSePTVS30e94
84B21qMdgpQbPXCxAJ7emZ8lMSIkeM/ZxZa6klPlOr5jcoSwPTnq7rnVlTYKJ81iNdv0QDP56ZY+
DGIYthbYrptVCmK2uz5R1Z3Re8UumF5J3XYEMdPQ9t2iNjNrc+7zrFu4ORREtDfqsbptkd2APQV6
ECgZA22ZQ5HulFF+IGHNt+duJ1lxrF2o3PvaSfd1ywsEnrluBQUDp5oo0qY1zp4RadW2KiPle5QY
qyAS/cvAnY3OPaeKWH4VddFtVSXdXiVmDYp7AEqBZsJ/MDGcK9CFEmwmUgsCj2n8wx3EJhKo0kRI
vt40yPNuvSEXT0WtjtpBdWEGoA60teaZsRkm96gHTvwiBAtlR6NfpGle8k4EL4HoavDScHpXO6Bu
QT6tO1Hp1jvTDcUOW152YpmiKwn84n3ngPWF91X1Gg/NU9XF3S/IsffKGjdFlLg71M8seavylzpE
LlaV9bhBpXnzkiKqzl2zfe/wmF2aBckOZlQTZOgRCqiz9n0oFPVN1DItMjPsFlWQxcAPo6BAJmVk
LV02JFdeDaoylPrt4054+QGvfLLuEZydxuKmCq2lZMON46LKjkeA6UHuwfAQYINIeNka1wqidO8d
xFsWPbXaq8YCQWWToRAML2fWuwNx4DywjAeB4vpdpyBozw3PfHOSo8Eb6z1xkZ0M5CJHBQsQ3Phd
nSlPnS4JV7UlGj8CjLK90SOig0Dbmx3UySGNGvh3eW5vqSJ4PQIr26KXwb6HWMKGDEDhIabgNPsR
yo7NpxmBdcgAk9eiJakEcrEV9r0et10EtfzWzm4alYV+hqC9PcTIaSScP5i5+iyFK6C+IOwH1KQM
izKE5vt5EEmIFRKg3gqE3PYDoW62y5u6X3iTM4+N4qQG8qGnOqxO72xAsfRMbULq8s9ncj3c7fVa
5j+dSa8WgxXqn850dhDIZn/9TSDF/+QomRbUNteQWm8ObDoYqKI5twJQF4Fmaurrw7k/OymUkX9z
L8ZFOzbxN4ue9c0LBEuLM9tCUvMHG+U+q2KSQuviEgWwafgECdZw/1e7iKnxOFRN9Hf2BrxNe1pG
+YrU4QcuUcOP7AqsvW6AVQPjpZDOcOc18XBMJjtYdca3oIlfgWMf/84ejd1w16AY4ezfJuktQTwf
lR9mxMJFBvS/H5uofWoh2AVgtBWKNWHQ2D73Sd+2x7bP8XDTzVCzRMtBAHdQlGtto3kqfg8LZWMR
Xsdg84u/zzsPaHd9qGlQryoQwQOBA95pbTv7aBrp8xkzFb1D7TDdnD+L9qx5BQo3gkLmTd4Ed+cs
Np5MDbRp97XOeWubPogpQz53v9lEvAl7o9llIK4GT85bUyQ19CK85sUFlbzilkLFdsWucOcrfG1n
MqMr16qSbWbW8sWrHfDMo65Uyqa7QZLoHcEc+VJYSAkGhAVrPanq1IsYRhv6YVZ5R0b7umybGKWp
Ml8XiVAHfYAO8rjt8ZPQvahCliFtMxQWDhCuQ8VbCYO2AhWOvtvT3xO1Ma88YPU7I12eJ2mjSxtw
gur18BQvNxx7NVDr5654I4qU17zpCXa24JUHrIqGKyizFQth5hnEdjA8H0Az5i3k2JSgIm9YuAqL
jiwTWXaAnzU8XPXYQy8KcGktgylknqLAaFO5+dFFCpWtPOhj7SlYq9lKDwMngcp749LaiTJ80A56
gjs4BkpylFwF0uMb02m6W9Nhv8CkOrwJEdYLczTkSePz2rwulj2Stks7cuvrcXDeKt4aTyguifdu
A7ph3ZVALq2QCUOZLkRmnloKyFVQMKCgJmeuxHXn5dntqGLvEfJhfHLSC+Yhf9M9vSA3c3uhuxZS
T+cFddcoQXwBXT9fL6pN06IFirlvIb3tPebsSp/5r5+y9/DWphe9+JS6C+mm5NunNClqnFGRc16Q
YZNeleHzXz9lHKlgkcZZB4Z5ERySXH70qVBrgF+DQ41X1oO269a/2Ibqcuo8H/dccIxzbqwMrxiB
t0PRZUsqFOG0A2rGx5AdRDUg9vQ1aoh+EkzJEmO5YHlXvvaOzXZVEzjLKq0rqISVv5CpxdM4Hseb
pESQCIRor2UroO0LpWeIwKK7xa3x99QuSADKn6ZiO/CLt2K4AXS/34Emq9ziCyD7+aBQDrcvq47b
K23ETxLcoroZSbOoQSb/H39CkL0O5PBMzS6mAJdBxd0A5wjUuZAEzf2CGEBHT7TYaYOfwRF3f/BY
gmoyXIcCldLV6OWbIXfqa4Bd8i2IknBNRBBZ85FAaq7LKqu2vQAeMJpgT4MSGCkGLrco5Ex/G/Vs
7Z0AT4GbceKfHfUSQ+8owK4iCE71YjyUqXUr8rJ67tseBVoImMY2sVeJycQO/Njf7IlCIQAyi2Jn
T3bVoPgM+vVvYrJr/9aOqz2ytK6vmZokSvdiy6A7zeU0kzeNuN0hQTRBML9cNJcTTUEKSoXEmwNo
ZyOwZC5B+kc2KHa0l25C3CXeheSNjKi8AUKnOU2UIoEXQ8xTD7gSJLWIL5lbQRvQqcRE1EungQBQ
PJRHmRUZnlBTsyslsLx2sjrb2JhjuMLXuvzmGQXjEeETtdXDhbJRODtNvvTuXNEumF3kyzBHdNTX
49+aepKeTgoE5EbrBzMkRynEOC6YGtut7ipnLBEB4aavu3lh8/vQfbMdLu8u/PE2ze/NzvntjzBJ
vEAdatXEGwWpy53wRnUdpswAm1t0XVBPXWuTPrgM9V8uSpP92aZdlAUZ7BgEBks9ME/D3REC4Ebo
rWdbNi065OSx7dxkP68kh8K8tgD5g7pheDUvVMe2e4zLbjWbdCt0qIBKIf2cl9Z2SGana0VqudBd
FaMIBWIIuB2PAx/Pq+gRfULaTVk1ydqttum19Ccsx3jngGDqOC/vmplxFWH39fW1aE9hA9gds/Hb
N6WXNsBHvkG8SgHECDiRWYfePskE8uaofX23Fdl1fQzBG6DtF20Tqs+4NGKfGojSEgfybg5y0zeR
i1rZvjFADNKx/thYslpHVoraN7evoOEKvVOzpXdVM/ahD3QcitNj4GRtRHqT0n4BeGZEII/w2y4p
rLXdO1ApKzsw6w+l3BjImN4MdRovc2y1SMmGTdaB/5tZfUJ83WyGbAMN8uLwzZZOPiMI/MwyZwft
Vk8oeW1vJVTTTXDZYlepFp4LtjaLy9HPysZ4JYK/BYMkHypp9oUzqtBHIMI38b4Dwbvwl0S4EXjf
LtoH4FD8CLr8zcPG7U2CiQQFmpF1VQMWY074M8eAgn3RxK0vNXpMG9MJtWYS88pIVbV3UOB0xadD
W5j8XyCZDrkMPzGAIBgj+BlZFjUvwRA2j0LFnFTeupXxqEkpNelkM5FQ6paIwwQUbSNf6VGNdJ79
/s42z/VYWh+CDJWVxafWhhzcOjh99bqpZ6TZpxaZ1GNTL4OCKzSMJE5bgsbUQkHIcnQ7uq4nClMv
N9sjCig+lCYgBUxqW7SEXjOQ/C4kycyVDR0E9xiOlbNqpg//LRM55yDPxpiEJkj1SmOVBHYL6mYj
hfKww28VKz7BEktuIVSV+njbKY8jYiwraINGj52Fx49s8IiN3trUMH+WWVv6SQW0r8nqeN0kVnAI
s8xd/DlYaF8SplnMAeU+BJE44R6x3YskIaCzcWI0XXnbAOHi4S0uN837piNv0HPOPhLXfFVtTx44
/o5Nn3fJlmRR//AnB+wdkqvRpNUxhwL8ApmKFj9MPFi1cJp+XFImUfGeunI92yoE8Hdl1d5kNgo3
86wALjFO6GMO4jw/A+EasB+Wde7Oo6A8sH2Ew6dwnLwxjOPAjOQujs3kznWtYJdFvATCCl09EDBl
L6FYTlezzeiLH1RW1UGbAlkDyJ0unChCOtrLOT/0Q2yD/AStwFQwtl/9ebhu5F2URyh2Ba/14c//
I0b/K1/GkSizbbADMseD/uDFPymSLEmIqrqb1ESU1pqgxWWLFExQVCAEas3URWIg3kaSdgdZtRDV
mIcDoSLqy7ghR4QultBCAjtjU/bLITG7+6i3xd1IXhGz6u7bIO+AliHIb9Zpt9VdQgZ+sBoPAPhp
1AZh7T240MCNFXknPSstSnedNOZTXHSJr01FnmV3Fn/RHX2esYFE77xqhEfrUhAAZSOBC6WQspJ+
g43VEYnS+qhbyTTiZeldwtNgo3tnPz1F97Wf05dvRdTVuMsa47oUYI8pEbl5tShDkl40zyQq232T
meNSji55DY3xg5Na3NIqqq5HheAE61vymgw9XdSgJz4AOiYeU5pv9Tp6WRMlg5uge3TyfW+lhlon
CoSxY8Lyo2EUG8j8drsGlAzkpG36kGODhyfBhE2bnM/z9IienBfUaPxpdp56LbS8pmXLJHe2yoHm
2CgG6C0hVjgWsvURXjNujLrlhyLEf1EPuNmPUKHa0oqbaE1zTnceS+j930xsCOUHPkpE/0vav3n9
B/DrPq9UfKVLKauJORb5JW/bO6j/m8sr9QDI1UCdJPBrvRj46yJ60Pba4HKRmvL0ULjpG8VGbQCq
4rlVKKjFyzQCWtPL8WTvJns/2d2/2Gd/pIK/+Vs9M59LRY2t4QhjJSbV6r9Z385YhI+d9cuzfGrI
8g3uCVBxjnBXXGvs71lDdRqJWD/uNK43lR3YyFqKUHp4ZJFbPjdDNK4HQa1dHpXRXRbSxo8Hnn18
eXgOKsu1R4BAzl1OwKCrPUB1cURU8Q9rFDRZhoM4JtCM3ulbJMorIao1bTiyIX9CQaGz64nRRaup
Kya3QctNfrl8s+mb6te0sw6li534KsB7FCifOYfY+VnoBapl5TJBHeQq1EIwwqiy64rdaRCw1n3R
8vTB5BZNbkIO/ARmiBCA7MQbkV2W49VYeNK4r3I73AKW5WF3pUpj7/71wFznhMR0s5ntkEuHc2KF
gEsC+rS3KwEWpmYfacSgZgnTJSPBBDW0NSOZNuq+brnFqR87+wQdgoCS9Epryid41wPZgheypWPV
6VIb9QFpdoyADJ53dXoVJiBq0PZgomzQEwTttl0bQ/l92pjPe3IyUl77UQTaH//c1lv1jBsZ8Pm9
s/rzHn4swS1Vd8DbRURMRcFj3S4VNe1F0sUVB1sT+pXRQW3KCgwf1W/g1QNrLfBq3eAr13BXVlpA
J0L39VA3jvVJt3AvbA+uNyxiPaoHQBz5e1R3UbJ8V9sBqj9SENfF0w9/OuS0m0AHQW8uULIaLLWR
2kV81ZUeDonf4zUR938u/DjBq9cCuWxQISF6psnciWI5gDKF3Oiu2VTDwcJP1o9AgH4X0FMQCFmD
zwJ4v/mA4Hy1zAOeLkLja1gKCUxgNamjaE/dP7cUlMB8PFMejC6sNx64bvajRXpSIMbugH88pEdz
lBbeN+IaZN9TE8G8YllURC0sCBWi6nkerwtqHSuUxfll0Jmrb+OoO/jP/ELEd0405ttvw3ritz6y
kH4PIsmD4LqwejoFUIDW+cPoM0KIpN2HHkPW9Wvp86fswBq3cXr79WKG7pb6D0FCM1xZeR0uxga0
4ZTalg+WT3KtD9Rsg1NSM9C+l9bZpO2pY4W7KsNeZx6AbJs1MWkVK1UA2eSaitmoPIbRyT0ULo0d
KgumlVHQXP0LJ6/zX2Votgt1XMhEWrbNTHJZEjkIO7WasmxvgLlFcT30pa4pL5ptz90eG0kbugC5
8pYpa5KnzKMxnpa5+TOEmg7qLH+NXfuMrUb4YpFQLPsWd8CQRulCpEgNsVGKUzIRYQ0ULJ6N92QO
rrxqBwc/ysnMe5aginks1rqrJ8U/fxN2Nbtq0pofneogY+Hc1JMu/VdPj0UdyAWnscKFgDVeqlCE
iEzFtT5A3+MVrwXdLqaFvQ9kNhwQbgYVKNCjyNm0IOi1QfaTEpl8FsVPlOOWP8jAPFA5l+NVrLwR
het0XLVOYDzjej52npt8GmH9EZmG/dDS8WG0o3y4RV15v+NkBNdW7LaLwM0Iyg2VefRyzzxedEER
o7Z/fgG1LjcJzHZc7A1cajuWyyzNwfPxfod6+Ob//h/yPwEZcInjveJhAP4KnJXkGPU9CIVpP6xb
TwGTMMTVqynpKsxN8mi3ozhCWqFfGB3cHNtwfCESiDx4JsCcmM5LtXOGzKp+mGGNd9kBpfrOQJcd
66zHjB1B+Na8osZhjzRK+egNcb8XuQ0hCEXcf7k+iXW5X8UOCJVoYO4HgJ941LxgEIIYoh0WQRs+
OGW9ohDXbl0aAxudy/vQpFsESZ3nFhwKe6tlMQCCg/McggFuKcExvdejsRvv4nqs7ocGNckmMDna
q1ZSbccAhBsPLUg4bhqqMghX5+3SjM3oB3WUD5V29uoUYbVGNW+zG0IULBlx9aQdChMhEgq5kxuQ
5WZLKUAsWw4pNjBZcUddO79rRBRuncIsFrMNgYVkYZsdNC4nFz0wdsnCY0TcWCKqN5HTEGghof4J
rLUf2qEQ+Qiwa0F8D/TdR8+tYmuNgodhDcrEyMcNqZc+WA6ewcmXBchZ2K8gzFnhtRcpMBNct44F
FQRej+6TbQKdO9nzjqmV68l2N2Rc7KtoAFpu2KfTD3NURYLLAcEU3XVIna+9sYRu+cRyV4UNuIBs
QMyhimE/obyI4wH9PKIA7mDhjw2G9AdqNsNyFVEW+cFE0hXbwUfvpTm2Yc1NTEC/wkEO4Zdlaj40
ynCXXTHW1zWK8zdG5Hj7VsXqECJMsHGyOLshqXEILegkhXWVHPtx2Zq8O7Z200N7Gy2UOf9uaRsA
NgidMwtMml4mAQwD+eiff3SQfbyIozAQf7l0qic3ceN09Pi3X10zCDkWRRY9oMwjO+SCWyeI6W1L
rWuhu2MCap8ogIxFkCf0lDVymw1Zc5uiqO86DItFGMbdTZG5w6ooWHcTpvif6Za2fRttbCjT1J27
kFbm3YtCrthUowz23PGoIOPqW1O3AXx808R1stajbTOWi8oBg5AeHc32kGUsu0PFOQoIRsY3QUb2
TWyRq5rZ0b1I+3RbFm23sGkb3Ud1Ph7tyv0RVLkvOjN7DNravhUkPCKBYjylJpQeU6ik+roreNNu
LFCkrHS3RroI1Xmx2uluFPc/q9xgoOHE1GlFEGG7+3Ppcw/h6eEWOqOB3BXBRN1Ttiv9RMgGO124
XLkHW19hfbPo7Tx77MfYuZa1/a697KHB7nqaxIn0FURX5K5xepaeULxynzOQg4UBGNugGlTtsY+C
xgexiheCnz8da5ATmBaKnBDNhI6AU74UCkVZZtA3a9PtUOnOsTc5oKKaH0gXI8DQqKIEBh08egHx
smg5jxc5+bCSMvFr4nX1QYZ8A3kCoCWm/7oXO/Wtk7rvJHNAE/9lCgb+DnwGXq81GUFuWOeunqTd
vkzjwFCliphKCsicCzK7sht3JcSLUGeLM2hnFeZAoo2TJOp0woIxvm7BNwDFlwIkym736Rm88scm
DR9NVDtBq0HUpzaM2j0yaMMGtNX5bR1MqsAsdl/TVly5WUl+AT2EAqwo/0izAMLlmRGAaxlhNIZ9
DmqLBnHIcZteKxRO3HGnQnkMrt93UfFdmjDnObLzPf7L7BRJwU9t6aA1dQczd3zso72VttlhU2Gr
1RO8MLsrW1HyYg9Jhbh4Qifyu/5u+FUGyKWDWp1/gkBmoWhvv9cVt0C3wIZrGmXxHh8OaozIsT9o
3zxKKr9yLFBl9Kw+mtOhrN1W+p3RIpyBm1GdmMlG984uClUNfR6mw23gQo0K7FvWeshou9S/FP37
sGS2MOvKvQEUs7qV+noDkbz6vVUDQmwVKNGd5r2aQb16DSxOv9C7tmq8SnpOVy2qCp6jClzi08XI
UiQGLc8owMVcDjujKd2lhcs137hhVa/P5+E8NndQ1QatfgjMoQTD0jKshLrLkNtjRvWgn9SCvZZu
NncAqq8e9IsT3PQI9MCao51l0w8m9pw3z7gD8QFoKpsIHOCDqn4xhg22ApLWc/InnrXtO68tkDal
iXgVwVNrHWdZaDsApn7I6mBNKvj0baKeChK3y4IT67pXI8KT0DzeQ6sqPiEX4K7iLpD3bdEEPkQO
4vcGofHp6io7kd6WU3gxEhmYh/7TG810X2SeCaJyhafDFLW0QDizcoMwWsZTl05b8nlAuSJa4nmC
jGE37dhnb+2opwhgXeKkGlY9soB7qL2AZ29qhVVXL9VESabDENnEQzaTip2jEq15sFOIXWm7K6x8
gT+Q+UaPW3rX9uGuDx3z9Zfn9up1MPt4Z1VZvzKikrymorpVtIjvGzc2TyB7A5J8chY1VLz5WAwn
BMbEPW4MkBqBP3T2hpUrytR30pAvRYsUSGRF5UIp4JCa4cnguf0ZNeBSJ1UY3vdham26bix2NvZa
eWHKg5EwAZby0DmFCSrcdEvb+skWTzbd0rbYhY6NERa3/x++f17T6KvvZ9TrGYnxlGXRsCwncjs7
HvvrGLpN595EXceiytqmOWSjtE0fwLQRLcmEIJ9tiBvf0EldrS8itSR5XIK9DtmXgQ0PAbaJW0mN
cGulVD1k0nttesjx/KuDQMEq4Jm+nVvJJyK2u6hCTgp0JqgxIk56tADLPJlhlS/HJJHvBtToOiNL
Pp0auUyFt6zbvOiBSe8btRmyIn7wMiDiGhqxaxmY3Ce15Nh4IFsZZ3nxmEchxe2SpdDoRteEqOgS
YpzdBsmK8jETQYKbtwjXepRlttpwiBUt9agdgL++QxB3kccAbReZHSCbikdhiXdq/OaGEQn5ofgB
xkq/CzL7E7JtIC0JUvu+QK3uZgBl1k77eimYTR3U6l74lvlg31eTbzf5el7l/AuUx77cgyJ8TjnE
PjhxXdvj5gXgpJUkNr2ote7PzzZkszclFIXWJm+jhwrlBj4Yc9OfY/JRJX39AQJkfOE5K26HNBi2
KBbpt2Y1VLdJJZOF0zryw63fzlMmnL3LU+OeZxKYnoE3e4pHxxWDVu8ylnXy5nbNVvsaY3494kf7
Y4ihGuDWbn1PBsK3QONsU0JAJg1WPxMUkO+gP3/oCMkfgjLydh62iStttyAtJkj+3rdjhCdh3u1a
zzmCYDE69MHAVmA1Sm4MVv9uIWvFVn1oxDd5ythqnFph8FpYFOUY0kpWmjAE127r14DbIHXI2YOV
NZAUgQRq3CO6qt1UZLb/8nrr/XVPyYnHHAYSeBNbSwrN88u3WwtpZJBpF8MNodEOKXt7D1idvdct
8tWabRIfAcRD+fbvfGe3ef7/yobiaqQNQLUbTiqXZ3kxrSKm+1oErE3Ew5jLYH1h1x7adp6m+2cJ
Md2cx/UyZ1mxabEuNQOQ0UJfTLsIrWl21htrwx/cS6QEwV1uhsscyfF9+ddDijeGfd+4KKKZBmSj
OPZMXz56BGBMezfIx9l8MUsPaJtuoaoZimJz/x/nzS4u0IL/j7QvWZIbV5b9l7enGWeCi7fJea6s
SSX1hqahRZDgPIDD119HMFUs5VHb6fveBoYIBMAsKZMkEB7uk9QmHaQKJup1DFau5SS66ZbOgnso
ncuq9L/Q7t1JcOE4yTBth5muiUMJx4aOGvZPH/ZHtu9Jw0l871z1Gcexdqw2BB4kzcLesF9R83jr
5QMeYuSbe/8Yh9dZEGRFgXzMgpfK0pIvo6pt9iNpbgjYycpXlMckXwzljjzD3GjcKs9SZMlC5NAD
rA2mndzCbj7ZEuhl9UsKJIBvxgCVolix6pgV+8YixxSo6S2HB8hzYQcXBgyCpzj9OSPNC+SF0VrX
wC7iC6S5QburMKU+MH2LJLfNa5sHHwdoRtDGtxmDjfsIzQgSLBVKDIyhfpsBJgLgi+IYS9n/7UZr
mlS7p/hlocn04//+Hwd7VQhGup6F8yLTcPX72j67H02W25V3zQwLR+z9KpNO+iPOghD7rLAECWPi
7CCIJ3Z94ORP6n8Zb8kBnht44KRl+mMYJbjn7DOBdsMmxk6uavVrirFLFHAObAfQvKisBPAriW8D
iQYedRrgELQFZivorkjfjDWS6KnQ96AeqcGKktY6UmC5d3X60bvadcZ2vEKJ3Owrq0Y7R8O4RkVC
qy0oDoI8G9tMrDNZ1HhQmViYQ2mgBCTwrjQ/QR39euQtW1GIpS5htZo3XYJ8FCc9+RgqTs4xMTZC
M9hzGHLt6lccsPXeepPC8HYdtMxXZMYaH6Hk1wcHMv9z0hDFzSJL2PeZDRDqVYMnnGsSN8kp9+Rn
8IwDcg6mGByZ40iuxPvyqrSBa0bhiPdZlMsO+slfBlBHoBqyj9Z0oGcF5XfgwPxrHqTpFZnKCOB+
HPTRbMVxgTo8y15Vfjmcc0cDeDgr4lcLm4BF6gIG30EYBVQD9k9W+Y9uI+Ivo6GBCA+02lcojdlb
WabpoWXhbTrOom/TR696ikV65hmyZiADeQQFcPjYR17yGgsDgphwR40czsgJVovpMMKKnG05oiSS
RisvtEG8a1YHGm2C5tFSa8hfawCZtQiizrdA5uOilNhq9ZU0JDCrqkQa78coO0lLL790ZYEvjV2G
KweIl+2kA6kZGZigQI+sdAsh+ZK+9ADBLvrBak611aYvlq+pUpYk21BIgvTFMcXjA5pmCAZ1QfNs
YsOpDIovwxwn9mal7wMSmqxt1m3auBfT2aonQe/n18Czl4l3MrUsW9J/heeEyRIiOtqpG7vxBX/J
nv6DUWEZbpO4FFs6qVXTbV3aFw5ZAqrpmWrAY5X9A6xlNVcB8SDKoAPyRv8MlQqwSsiek0nNVCTO
Mvs2tatQrumOtdxrjuhRq4jGtHl2KMd037rtzUX+TpmCR/j3dhtUNNvIt6AEbdzSP4SRpRKJWVT6
0D9JVWn80QajEVkUYQf9o8765kIWTU8jf5imp7KV+wpbvIXP5Hpk/iFtc/nsQ+TwQZTQQSi5NXwu
NKA/cDdNdk5RDJ+hTHPMCtY+5ygVeuBlAGUPW4yfU+jX/GNYWHIBDi5Mr9Rq2AImQxDgm8StMN3k
LMyPTluWbBkHBcpgIQ1dQC4Q3Xu7tiNeLGjC1MXr3qtoBwhGq0UmH80UhYQ0EnU/TCLbzUC54oIt
aXDc8+iCbR6F0WzjNciLOqqhnlmAQ91tcnboDbGd/eCNhVhWM4TNMq2DeE1xwBEgP0bzULnTny2V
JMLqvRfBTyFk2yiEX7XIswEvg236KhI8B9V/32+DIP0xU4SXEY7tQK0ILkW1HaOBrtWzRVmb4kA+
aup+a6WJfJyMIIiP/7ROG/5oxqB688wRv3NNN46CFdWnOuArAELKLwr2txN+n24cZeLs/8FutOgZ
JbLZpctAZNANXvFlns7w5v4MjYdt2GZ/p8IbUH0BNbki7FCuMKTipNkm0t2zTT2KUTOgIDRuKI78
wnDdBeggh1VnIuMjtCB4pl5TVNrUq957BRd8PwYueLRCkYE0oS63eCW03vDF2ZIsmeub5hKVSPq5
L0Z2aUcoe1OKwCntk9XWAth6lk4zwVdrvXHx0vfgd1Gf/u7vmE0aNQc32vUoMk7GwjygfMA8+BGo
vJZ5leFlMBHI5o4yiHBeivHJ6QQ2hijWUDDuyb5NeF+GWTFI1frmB9HPENdNBSQFtNv7ejNT0hCp
zZ3Z8vhqe5DR01A11LcgoKCmBunG1COzNWvIdg7yfOe/i7VVrRdHsekG1W8f57OqtndOKZtrVw/5
UjidBY5xEbxYdbCl22jTBumWVW2wobutn0GkfnDbF3DYx+cU8kHTXXieHnld8IICtC0PvmbM6J8I
h+jhvUArktdaZRh/GYRehCEA/Xv9FQZk3Oe+YGvAeXQQrbNPiTekjwaQQk84mhkgn4UadTKpKbSh
WrImCVT+vXkiHyb1Lo6cAHVHrrSzg6UsImRjYv4p1zv+jEoxcQKzAPyeifRFAln4EDsrkNECwXSq
oH1Z4x7Y4+w9CItVaIYQulamPkQKA8geoLeJEPJRnF0nv9mp+RbgUOJIEbTotJxa/s43XQ0EPgWY
g3yxGHNX2yF3NRypqcQIxpfZNokBZrY1Y7hFDoDXbiJ3/JsGZ/+0gh/kS6QKviJfDhWwrG2eZBM1
TwOqbRZ+7OQHMlvdy692lC/Joga6GuX2bpbl1n8JbDh6fdHhQQ74jIjE1kUCcz30OAUps0g4F8Pq
NpHWdwetqZrhAFTEGjQ7xWPsZuxZFRIh5WW9vlumdM3JAkk1/uKP1jz2v5uXt6WOTKDmL1vdjD57
kDjjlnxrYiM9J9wDmkC5a9Q7rFHTAalLZTqj/wTRq/YRu1n55IrmTFF4aWU73Wk0JMYQBSqbCOgN
XiE7Ni1t64V8s7XgtjRKTJNnUxv64+CmzaVTDYQyg4UOrNMmCUvdwJu5epJLVl9yqHGURpjvlb6V
ufUbpBwrLz5TxBQchEl7HHx/k41A/K+mueXoIQFiRFBF47oJTDkU1E1DM5dJOxq4gFqbrp913u3S
0xXeL0ghaVcBY1pa2havfdswDF0cmqbRY8m7ZwcSNihEZ/7ONwJnNRi1/dZZUl8WEAc5QHjKeivA
Y0iTIKoXPWbSBKvlZxf7gp3ReDuPJagH1sElcpQ4DJka/GJ8ZP/HEZXCyhlS1y3NE1BL+W3OHH6/
xmRnAfeXdtT3S4qkNalnJSmg6/P0eeT9U00XnEOoNy1L3Wm8kl5z1FFE6ycXP7C17UzKFCmmJqJv
uvPRwJ3vfX7pZ+7E90RhgOQ/hSwGNaZnWVfWQ7OctX64JdME4uiah26OhDXwwuSjxoiH7Oz70Q6Z
V1DfkS9k5t40U3bqPXwJF36O3T8tRauUEKk4ogLq0fFza9Ny0FvIkMePsiwjVPzjBArICiB7DSN6
rFXjp659BHpjiiC/Yv+/2An+sdUkasgfRd/LMXQeZreMtJPd+f1pdhU6JOMA7kTdjlqeBoY2A5dI
zIvtfF29KJ0VtKTytc+iMlxa6vM6I3BM81r0efGrqxezT3Sxc4wj93H+s2TuoXyyQUlr3LwFRZd8
MVuUS5rcQtJYmW5bLHXejZ+MIrePDTB3S6b8RdOwBTJ1/Rkq4NlLgSXIL8ZGbEswnmxoOi860IxC
SxXFXR42Yq69ID9qp92lHdrdvpDBQrP67kHDEe8D6uOrJWdlugk6Bt/7QAMCuoUhS21LA0yNUq/o
rFcng5bhHEv+yEWuCvojpzs/xJZwNONfZnc4Ru25tZWgFj7GdF31WXBLCY9+2VzM3mzPpuUvPMdI
QFVaf2zI5ynRYRpg1qrNOvv4p9D8DzPZAJRLy8rNvOwchup5o76/aocc1bbi45e7S9yZA82lVVOk
KVfQInOBEMZn78eaHTgKono7rfZAWceLluv9lZom1frrCE6JOsmHy+zXK9AqoPh5xA8DsZA+7q8C
qfj7+amN7BsISzJwJRvuiQP7h/KlQYSbzkjaRTgMBc5EzMo92e9NH6alRB2Dse/Bl7GnAZo9RU+2
LFGU13TfiM9bG33rCecUZBCnd1051dpEFdeafHVf2E9JMgWQJ2tHcPabmr6meBv35KcS5f2KMrzQ
GxcbdQGd+6aHthQLcGrXQ8Pc1qsE9zMUFpVGjbdfwFqgBYUmVXHlWAFU0WnFhny1O0KnKleTQzUZ
oiWwccIdgd7VxC5/UQMRawepOM6N+btJA34gxbGs3c9tG9ab2TXPMgIfJUIqbPZR7x+XoxlzMM3l
DSRwvBZY3lrP8MYjoc0S2LXcth5IYrFrwImj1ED/AY7VbJk5dfVYZzYEFd59ZNIA+ZpqEyf5roq8
8whF0oOhmjywwKVPXWqsXoDfNbLK4DB156EpNPNCF5u+gd0W+BA1jG21VcvTHNzFzV2r15vUsVFA
iGcqvrWOdQL4Dgdv1C2iyC1WJfTQ8R5e7AwvAm6M2SHSk9RV4eEA0hkXyetDDI59RyYYjbEH2Zgd
jh+oPpKahjPodrVsV5kuyijJR7WUVGX5ewj5yeVBbGRrRO6Tr3FsgobRAMKhNEBDCZN6uTKp9yfz
X0yz+tRIwY/TvbVB/iwzy9g12KxdGOu0VWXoxSuQl7iPQGzlu2lVeGrk+CLKOAVtx9B/0xiwxtCw
Nl46x8vXRgseW79NC+j61Gw3aJk+rYQC2eIVgls1RBdyqFpKPFwgjGCfiqa/NaAPMddR7Q0L8tGo
BwBisSI7U4ENmIcW1ZA4Gx0auah3jj0bGKqSFau+VSTw9cNk0QAt0ddFhMDfF5+cGoRod0Bogfwe
eBdTXzVFqJ94GsqjVv/MMlRtLMhFjd7kMXh8+cbQcMOOgkI/kX+KE8oOfOgHLDhQDX4fjgfyOZDY
ig4UKXCMEmB0Dx1ju2oPUcOx9wXZQHfAZhy8Lk7WNLsaOp0HIIYCC4oOgwpQY//hJUc7tp5xpIB5
mTm+g2KhsaRI0CSL5cCAMmjtrAafjl9NjezMSzOisvbOT2aCY6gMKoLnOZ78jhM3J2a3yzs/mRBL
RNowsp4mC6R6i1zaoNRf4hU/O3NtbHrQswFdt9fyQR5RLfkAPGq3DeJCHplqqGdV4CaAir3WfrRp
HKIDD3WLIk9Hj4pgSeEUSAuGyEEHy3khGoH0iA/C8l8T/QR0UAuKmbo0kyKZ4TWbzEua6QkQNNiz
glrhQo+CseXVbnQ7kOFYOSBmIIp7dmztWFtDuuwCaHEGYSufwyIVW20oSwD3uHxOeDE+Dfh+Qhrz
efIkeEWM7Bq8PCoA2qXxCRUKP8gClAlhRQkIBF6SJgu46mlBMnH23x9RnPpZBtCyAbSMb8uMdWcn
S3GYphoyqelCMMIwFdKjtLODqD0CyxycODTSC7wPDx0UHrGx/LXEPHFeex6dLzCv0PfqVjCtrZah
mEFdel5B6MbnvoEYPDE5sT4Kdj3esmaWpjvSJqJ0oljeg0lQxc4umkUm9SiMzPdY8tOSAj+7w+0I
1W3BhZ1H9QtOfYAtHRkHOCrwj70dFM+eV7xkROby7s+NoXhW8Z7pgK2n56jZdQGScMd82RT2tqqx
hcFSzZF6didafKU1s1jMNvUmJ43Pc8gcB6sEOaIOvo33xWjAhQjObZ1CjdDw5JxtclK4sHpjxzRz
+kyz//7j0KedlnF6/Cp037JRmhkbpYE+2P2J7HOWqyYfsI3LQC/1PVlz84FRlJx1bJXHiVB0tufw
mWRULVi3nbvU9M8abuyf/MFfp3rmfPFkYG1KLTW2ZEbImKa5bb3VWhoenAbsEOQfzOTTiPfQp1qP
Q+ixYldB/izLQXID7ZozQ/r0iefhi+nE7hePAbRSq2dFZxgXBmapSzGGxiVq9B+Fk8ldiPugBwx8
ZhwsyAG6KmLyta7doJo7G7D7d3UTmkC/VoiXRsDHW5idmfp6dDWcmam5ODpEDou6DWo3qtiAZnOH
87gFXRcIyAHaSe33EWmZS6s3rOiRJ/NOUnOiYwT+5OMgzAK8UO82ObM4x9sndamh4SmSbOwoymUc
DQqS82/XmBeyQpysWToKGjJoArejNiwETsXWACPmSyB2AvARd6i8cV3zS5fhlS2odesshG8NoHvg
+jGCjgVFlGNun6lHIdSTQ3pbikxqsuIxMj9RdWwj60vBh+RM1bRFbfIH1IOtaYyaEk+vXTb04XL2
1UPrLhvO+Xb2/b4QCKi7s5G5W6AQwfomkLoCqPzYSV8cXYnczZK6rRYM+YK6NM7aShxHH3BGZ0j9
1ZA6Og7yuo/N/8qHhMRtLk1rDsMQ4Nn/vuK/WKyA2koKKCA+BK2mM+y/q0yeG69pNzmPUMYnAvex
Cdp2EakS67IW4CBzurc0z9qNG+gmeNMMnH+ZkICE1Dc/RHUoX0QQZJsQSovrqHJg5mGEevCyX9Co
DkqoRx+SxD14eV6oAanvHlmH+ErxulEB/mdiL02DDl4TptWgGd7swzQAG2DWgIjLA1nFcdQg8Ua9
2QSoo4XUWhStyQdQRn3UVZNBElSU0bkeHKguqwbwiBw59KeCNcjNkauKkwV2re5p8klR7VF+ZB18
q8DbHctQHOcZ0ZFYlj/QKvfQBQYP0YH8uWLLnwd5xkD4WvvGMtLwA289/q0WAyQqwzp7YElfnjMU
Ni5xv4y+gX1snUEA+HObZXhOuwL8vAzHr1wMFwrwImyIaGYAdHXk6+W5UMwNuYTAWd0lX/Euml/4
wPPLoHqelQ/7WyoYiCxHWzRtC/YX4tpS/xsnvPqDFAuUyu3JTwZ/O9rimSwtgqshZq8Pgd3AAFKx
Rrn6MBQ0fbmL8/gpV4loauIQ4Nm+dtwtJafnAepJo/qbsUrsJivsf83Sk+Ji1d7XRhPtNBgrl1MK
A8pwSN3X7jDgoRn7h8zx6hfpWJ5iwHXXQynrF5RBBEgL8WFBowk4nR9xq1kOPBmbJXCxF1aY8UOQ
5c0L1Kb7pdV7bEexupPIbQkc+ApJSZy5lHwfAipdLsaam0eSgry3eeUlexz8b2h0jhudBg9ick6N
X4C5wxX8FOS6wHO1kfmLKUpVxQPZXVVmeJ6bFKRCk9nisPXoQsyaBmf/fawE06AU9ja18XX4U9i/
uJbdICMJBijIQo5Ov7DHMlrPzOZ/ZEWfWdLvhku1gqlWoAGtoH9G0HwB89lDOi/SqzeBdAbYXl3P
P9W1BGl15iDjX6drEG7b0IIck+A0dUFfFJzIFgbUkrTIP/gMb84rmnwLZ+PfELwU28mkFadhNZl6
BuPWsgzLfEULeoFRnHTwKflmly9QTSWODbZdObjpcLM2Wyc+ktNQIwMFkZOGE2f828iFp6qwcPv/
4xIfVpu6FBuFuBmgxjzZQB3xE5Ufldz0UbZepifeZNpTUdefhKoSl2n/R/8f4mmd/H2dxBqrfQnW
VGiv9SuVcXhF+ZeDXFK3Gv3Qmi1DWekwTmOgeblZv88DcuJulXmeGku2WhWO86rzFdXoHKuuP1vv
Y/TZPABFpJll4YIX5coSWruI69ILUC5ZpsdWNYaTxfGmGcBt3+tjeqQeaxMH5RzvQdDpHEBuMZ5d
GvBq0Jks5nAdNFMoXe7zFWu6+pxbst0IYAqAtE/rM/mo19dufaZePYTVUauwEVQTXNVQzyuh5DtN
08vxaEG6Yj/55lWoV0GRGCdbKGq9G5ivQR/DS32k7dXHmAdoBl3z/WNUPmj8ZNGinGzU7YNRO6W+
o65FXb/17QOqmYubl4ZcqUVAmzmVffCSHlA16jqjXoGDFXQWyz5n/ZKmskpzoOShVpkW1JkhFqhy
dkCFw7OrZCLdpdUgoWRcMLDTKycqsUGnqIGVCORoV3LhdnyLI5MaGuUVqDKYyY+zn9b0WYs1jTqb
5tOoik2RZTsGI65CLuwPf11fxQYS2u1gH7/FzfPdwk92hmPIBV11HniPnf3zmgI37LWplKS0hSnM
at0Re4HhNPgCZF6xlhO5QaBOBj7Yg0qb9EmwAmxkjT9nONpROxypN5n9CEWmeUQzwJRmlJAZ71vm
HESZuIdINWT+yUchnT286poOiov32LupZNJ8ChGh227Ba+e38V4UYbLQQP+GvZd7ZlnFAbnhH5sP
vs4P99xiU4Qdj9AvgbwW7s34dTqW85ynuX4FG/WaKuqpYWYuFlWUmcfJ10norOAVBVXlYC/SSKMQ
tbIl01LFKVCdkVg0oVwFuL6pKn7EMwDYwbd5vCig1HYj/BkCzV51PMsfMsidbd2+ak/MjKt9JKpg
z6RmHY24sbeDASJsCdbpde7n3aMpTWADstR74RED4Srr5OccuFMw98Ttt0GKSzN05s8G+oWm1/fA
HXafXE1p2ulhejA6vf9eav03nXndF+inW4sMXCOgefT8JcdneOLF0KznjwXUn6Jo8srpYxk2Mla1
ndw+Vh1kDOBDE3Vl4M/ap6Jyn2xD8Rt05gkKLe5TE1nuU6m0aYwCVaZJitu2E4fmYxq/0BhFxTgf
WQsQCa4pgAbssl+ByTe+UkRYt8lOs/N6SRchH3e6V7NGoRLF412WHUYPWAZagyJaJezu9lBVI7Np
IcQY4XR1voqTsXAV5BGketTHHYzKfPTNZyTDB5SADOArAZEzfzOHAPvwWH/kinlE5+CClgES7Xjm
g3ZFgxb7e4TdymSJakB/07FEom7AHiscn6PGiHo5xNkA6yi1JZnIz9fTwBwHkHH9X+imDGD8f6tq
BT7YQyEGUMKWjUEXwKXfUdv41oFCGhuEa+XE0OJF0b/Jkm4heZJ8hdDKdYSw8U+3BMn1GDMOnOC4
Mv00+jvw9M+yTPQvyDayRem31otXyXHVjnZ1TcEehaIFFAoKPiDXBKHZvcmWooz5jgCQwKku4iKJ
3rwoTo8Jd8MV+asKGiKGcO3LUHEJpcfkmZA+eh54a6M2Ia6Cw6TUhVyoPabDFx9FtQ2OC7+1UANY
aQC54/c+5A997ETLSg2k5ngEXGz8lIGlEXsl/WAkIGACkMRFKrXJHjzNeoi1zH1hfdm8yHSZKIM8
0uYnHOcGD3ntOS9+VD+13bjoSp69uHqYXJK8eCarVS5zMFfI7VaPuBekL52IgMhwubmvrCZ7GZOk
2ergHljRBE9UwyYequiYjE5+SWyrA6bYSdcuXv6tla+J/BKCOW+ZKKeVjl9zlv2shc3TdpGCVG0h
B6kt9KbSdyZhk5x9ifLkp0LhjuzAcndxWbCFrpBK1FC8k436rtE5sEzlsTDS/CkdcagyIAXopN4S
laAxoMaimaigifSZzFAoUmigJ7AXrUx0Mzn8bPMW1aCKPXpUAzRK5jzvH81pKZpG66E+/aev/90a
iuEPSoamk3sHw9fcD83sQ87cPczmHHfn+xdx/yKEgU1niw3s6V/E0kehuHrEY3sx2b//MXfLlN0J
YqTWwTPAVAb66uZIPWqEa0JpSzXUI18x2P4mqdPX2XU3dR64m0pxeNzjsHVe2QlBweMZP2QUc0VQ
jHIbxenHVUO9/x9fVfgry/DSfek1/7GckyYuKNTjbm14eresWu7/JSXeevI++Lt1+SX3q/wLAx/A
SvZt/2D3RrrH7bXYJXrkXrOhvaRdfRKO3FSeCUq0qADyudQUZRbf+aPmgl+Q4/veKg/Gpigr6DZF
CbZ+K3GP4IjLfoBc9ikJufxWOsPXATe8v/yMJwvgDMUT3lr6TYAU/XluPChenZkIo3P/5c47m9Rr
tURbdriNrRhveL+gmTx3wn5xmw+COvhtsBAvRVMbLhITHXfXIBNF6SOYBw9U+yWzJxcbhjdwa5Yn
Ha+iS3JTFLPZT7zhulN9oOGFbBlYqKQQqpgQBeTBSuJ/fOvUTfGq9SB2EHbqr5G1zF8NzzO2LRhA
prl17t5qC2kuKM3jIyRyIJGo5ho+TpUC28N5h5oLcpIIN0b3r2zM/O+24TxAgjB6Ew5PNiMKWw84
7WK4u9oF+HJs9t0YNkOYie+t7O1l0UjnUtQ6tOFAqLvCWdcSD84ej1Uw/Po6njs4OPWvyA+mF874
enYFPvzKVWUivVAUDQZ6K9TDt9/PPq0FHNBP8BIBHVf/SnFpiaeya7oZKnywEi2n9AuOfu6+zFNZ
7BZXHm8dwb43DCeeJo5bsG3px7P0bRsvfGNXr/F+BOkS5aSm1bKuXzWlA1LkPMCbQpniNsZkhxd+
L2k395HgvH3hrm/spkCUR6wq1OQcKc4Gh/HZLHR7Jx3HVUfrTZevHL7iqJ7/bMcSX16zaSFgUSkF
cCiLJVErjmS66cp3c/5Zt7h3HPKiBdqygCZL5YL5JZLiUHco2sbzPEfNbCBAY4VSYhsfO2wG62sG
LvKl6/jtwxwLqa9bLIgYjbeaG/uJ+AI6NvGqTiAb7Cv6ARNo+EMPALI460Nx6ln3NYLsHsQd0XhZ
c2tkqH00aZTiKORPJg1QiKsJZx+hLrpvQQQBYr5AnKSLjTLLPqWKzT7BoS8y56pbKRF4ikiyHmz4
gAn3ng/2rYXG/PiRB1688jsWnqlxBfj7VoalFxubSeDP6qEJt0Upgj2XNQOiKk8dwCYFaB3NRh4r
ryoDUHSgy2ah7A92kTNzrXv4rDRpCqLxDzYK5lukVkckyQyzkiiLEN6p5ajZs1JUenxw+nbjnWhY
k2YDDUVuulvmBebeMP1nQhtjC9I8lR4qn6qgNdYtPeuBxD+3qIg+U0jod8NJTbDoxWEOptFBwxtq
VhmHGQfeiRIHvQLEZ7GRBx9EVAklTnGTNGoR5/2ilMCTVsxdIp+fHwtVNzE35DOpAONPw6i5vEUH
Xmst4nxEwbhaYQ5GtuPY4fV6e+e/XzRVV/8wLdLTTdJ14po10DWQuf2zQEfrbOunDSoI/M9PHd7D
8x6jhjrPNd5ScJ155YZJmy0mRKWsfsbCBpPVLJRJA3eQyjvk5fvcEPrC2N3+Am1+WAXJfcDvsOUw
LvaolQccDPRHagpL9Mcktm7mkAMUJgq+vvOTSRMo9s6cV6qg01IuaBjakcteavqeRpGDuF2CzD/5
5hC3GJah6eaHWv3W4hY0cLEHyDyZmfoRDjIC6x/ZU7cvjZ9m2cgN+fTe3LE66nZcotZXumEBBESN
2yDZ1APxSHn8R58JnqGj9/qnyHliZfntunedBrcN1C/MJQoCwh/rRkmI3g2QOftAjrSu49DCycVv
8zUR4wEeqVVKlB9Nq8xzkTKqdj1LG4jMsS4xloCyQWtXGPVpKAJzYwXB3+SaG1C/1afZpJ6jJtSF
xtcoFwCmXS0yD8zm3dwRaA2QqIYollML0GXnYPKROQ+E2EktQBnYrrOs1FZxO3qHCnWle6MTcmPy
UuIlpDo60ku+Vyl2I2C8ZI9tBuG7gPntBhtB+WZC2b5WzAsUAWB9t7v9gIwMWkfvgGGCCk+o4X8E
DEsCEN/hjglFTDDkWvBqDQpadgxk6B99nIcdyfQgVAWGyPeRAOd/+w4MWnMIzaAGgOZsm/uQd8Rx
rbs0DeiaNLGP9+7BMNaoyXHe8KecLduMftR+/62BdMkLR3HK1raybj9gB/2Y2AlwuirC1v5uAUL8
hqOHYOk2OKiJujo4mKGUqzzj6etQeNrO9A17SWYMqsxjHTsmKNb15NUU0CAdivAHDVZDl1xrhgyW
mumHTfTcWi7oNJv0lVw5GLYTC8wOGnjthRu8ODivPEeqlNEueryFdEm6bVQRJEt9bc8NAdUANdql
oHdyR7nEYxBqWgqZCCnEcCORpl5NGMVOtjeboIdg5amRfGZ/3ZhLfQbwF1WPIZnY7wZkA3EU8Kui
TKtR6qB5gbchHzVubz8AOhKcyIp4Wj7kTPtQhna3EIWJXAQfFurw9udMYi1gBsoALs/GRWSK7Arh
Bh+bXjd46GRcHScTp0gBcJblLaYyJY5zVYzjp5BWKIiDtZLybUi64XMHLgbgTJOXvNKdyyh6oKCU
v871eq0N9QhpCpjDrzCIpDoX3vZ/4TRbHotWx2uWKPNLZAfY16exdUh6Z09+m4sIYj7Cf6vrODm2
biZAfJlDVFLVz8aOZ25SKZuJzAvSm/FSgNJ9IvOqYrEvQJz35PeifM6MdEt1tBIlgiAEq/2p6JbW
4JHZbHqlcGz5Il7Gvs0PBorP8Jabp6uZ1sY16m6bVe2nILBxIEWUNhMNL3WNAhxDA/D1PIEcT4Bc
15Ua6KxCFgHk3rYYrtxBQ27bKSE80eA04UMoqim3KOCJcLL1K85EDvrBtqdJ5HYc8BFXfnfxirE9
1RCL06KhOYCTsD2RC/8l+PYz/ARi5uMGTjZOJMat3mSfyLqLm300QEsJTUbLrHFwuqrWs8MeMkw0
PHXnOX4rpo/wHzHzZejyWpx8orWnz0UfcV6Gey9Z7Jc8ANa5yPSNEWXXSC/FOW375qmJB34eHPsq
9QTlT6oJwq5c51FVr8l0Xad+SnlxdezwNskE3u3MXXOaVMVg7XZ96S86dRJPjaOO46lX4Jz3aEDr
zuo0c0v+ULNiSMZRSA9t3GkeB6PMb933SfOKAav5YugCvP2pZT9MoZg5sKN16RJCuEAZpdb2g2/q
UjgKdPFh5pktEunI+AdI2otmj+08qrEsYS0NbD4nEwpLFtS8MGqpXB+Z8ygF/z/OBU2Uh1q3fGcC
qrPuKRcSK3oplDaAslY5J9pmondO6hr1HyhdW8+s0PMARXM1mXz/OFCoSop6BFFdhFRdhQq0DkDM
NZWRpmcTxS4gU3PrdaUJ/eC0mXyycHSIItYo+hYyLV4A7YzjiRrPZ6fi7xP7xPC+RnnYTBNzFItf
rZq96No2zuv2bOcowehiL+xWZMuBb4f/Ie3LltzGlW2/iBEkSALkq6h5KNVgu2y/MLq9uznPM7/+
LiTlgqx273NO3AcjgMwESMkqEshhrTYDTbIeIJyNUtwOGeWyy5rwPxEIgFFjKGWpq4F+Vy4Rjxlq
IaM+3yyGi/BjcWMGcnHfiNqja6mrKrsc2ayo3MfHKWYdl5I+nh0f3L86sOydqDFdH9n+cdKXmyRG
xLDmiY7AEmhfTjapqMtC4CFtW4C2Ry3g0pchzUfB0ax5aj0+6Dj16UVZbjjScVekWYTKqEcO7elu
ETeKMAk+qV0BZ9CeDO+uS+Yk1EE0uR3G+fsYIjrIZE4Y9boIAUAlY0hBmQVLDiRScjXs5Xw1/J0J
yf4XdnQX8oqF3f3jilkZFAgYy6vZILTwOjuMN6gj1S88+1ajmmIB4jYltwENDSDYgP3FBS+j1CoF
TXKtr0rCc11jYHRqPLDmoZYzbIHkEFsHglSkhhAUxQfMopI9mNAQJS5rVgpzmd8hrXwBZ1S2SWl3
YH/v3T0qvsHaasyvNQIGF13HizE1NfYN7H6hBwTP6eJUs/badNEryefMrjbJUNeHKQs0ECTsSOxU
Q78XLSC4MuQKfAMw3inCieFTEoj+jF8i/PK0at0NK3jUgqsDH9HLHJvIbMLV4FxFZQ4XAyqx6+gd
RU+LvTP67a4B/922kMvqwA5E9Cv+ksx+inr5Jl3PBf6cNbsEJGdSZ9upjLS1M4n8zbdqZIhby2A0
8uLNasNhXWuVtSWDEFvEK0rU9o01F28kShj4PvJOc/Y0NOJkOAuTf6MRNbmkYHFQrnOiJefZdA6F
DRRY0hbjUD2XBXaQqfstdwDzPRMIS9iAIAAMOeV2GYsIhWgZq4F6y3JEJdoSuxa4nl4IY6UFJnYy
ivBKYCuBBIYG8K2CaZGLc32aj6QneZKABEkmEm9JtiC8yIswZP14SkYXwuNxncJZapeoaEj82T8B
wsk/0bA1ZuDD19SSatFzN9lotT4DM+LnnIeJNGRmO+10O/jUtxOiibIBJ6ANZw3SWACn0Ww4QKRv
ssCKgWu+6E2ZtN1p7TtN1EPXQjkW6cFJM61crXPXTTZYRwdvlqWZUd1/zHAWyYEnhy5pyMYtAGW6
CO/0d90InEGmp5ZyStT0AcHnPdQtZ81DpKXW2dWqxxQ5nSK9zLKhnhrquCZACJG7RHZlz03Qyssp
IdDnHN3PjotC8/d9BSIXtZxahHpI9AMHRJdc9TjNlstEzhsL3Pz8YPlwTbJXy1IvBurxmNc4Ojm8
nVeNOwlkjQzWHnHfzzSyrUJcBlu3EHnMxr99jr2OSPvuZkxqByBSNGMxrpPpgl0gYBraV6SSlCsK
3qa6femq1PmSh7a11cOuO5BFGYD4h86yHxZWPllbUbB7CzoPYztwiWNLPK6ha4if2uOOfPapYHwt
ar050BDcdGvDmpvPVRDbFy5h1EkOTi6OGnwHINTyvKGnYBn51ayXcteC4//fzCy5Gk2n1X696DAG
7XJR4DXeLqrujRaXFyWzWkNQwXQA6pU06bjyjWJ6iScjBLhuiT9SuxLvwnYPbZRk8JbDCTimLqi7
Pyx4CuymKgucNSUq1ywHEgWHc09lII8MXnJQnAObU9IDUeMDfV7PzfmZZk0jqG8GPf6qDDJ8Vf/D
QiNLURveAo7RZs58yHRd4iWCm47Lpku8sBfNG0n6Mcs9TQNqJzHTKXsioyMTo1js+9Y4hUE675O5
ayXljLlu8An+6Is/6LfCkUniRSBZfvoXAy3TJi+06psBx4G7AA6MWw1IHEBI4NW0AZzTAjL3R+HM
R97U2rsTzNomsQvjqOdF/TxnIKclC9BBeFOX+K9gk35OzTg+lybQj+iO6aNocbED6ljyTCJk4IJk
Hhk+29AHzVWA+P9GJKik9UVmncIOoGfAHP05JiE1pj34QKXujJWSUU9r5RTq/m4eqFps7CZB9glA
AfCpIgOF/e2OTb0nGrSFC01SpbmZFh8yPnwlEfJ9ZaBegClNGPbfOCnUeyJPW3jUgjJPyJiloOfB
FifY0lMblCJ45qsn+924qEE9HkdP9IJYHvFNJv75ghgYKMzswT2WhukBDT58UmldfEpCFKEKEyAO
2s+8MGkHjKwAVQlSVhdgl0TIrcLb3+vwptSfGh9cIzEfoq1RhyVgzUWXXHJ33AZD3xwXWdyi8r4B
S+aQAGthkSEfO91qOAojZcx8/u+Q5oiBSqDNX9DhXNMxdN0UrmC67j5i7VthCwCrsQ2ufY/ExFxo
PUDzkBOWMZ5tWun3z8xA07YcCLN4cbjME9oECCpQMA5IBGPaeemS3rYspEGGdu8tQpdh2z5qTl5Q
WfKO0gQoJUDlCvxr6kA32NEasdzEUzMeFlhSER7WcmtQFltOeAlQu4839Zx9e+hZZp9/Cxu4vnPQ
OTxqmyp/G6M83TIt1E6a5IRFDUbdbytJQEPCUiuRfpAEK9IqOQ2psYzx2lQZe2YTWEOT+ftQueHO
arm5szXX+SasDbw/9moKGxzDrBK1zDJ1jPLHwvwVoC7GK0lMjq0ggJrhnpMGmQMmyiTMzBXlpg2S
DMbqur/sKYgAZZqWgCIedeFpCABvSFhldXQFDmt0RfjQ2IVImcWDGLLFOq3T6KI3nUey0XXhjEoT
wAEhi+aJGtRUW94MaoUN0mNKtoK7/6ZB4SVcpqI7zaQga91tpkNS1G+LDP910xPNgA/N91AIJtaP
yziARUiTBJkwYQV2V61s9oC4Dp56t7w1NQ52ftcg8ApJFOBIigg0uvJcupKOvXVZhocwQa48Nsaf
47YajgisOGvEwqfv1iiOeqMXn4FrNhyjAXiAxE4l5b2LHXKD8P+OiAcdC8XG8KDqR8RCwV6qF0BF
HABoRdoyqP2Xgg0r3fa1V4aCDT0f2MFvxbQWgR55vEQVwjaOABjCsQGi6FholNGwMvPaBGBGi+Jc
WTTROgMuVEY+WOkDrdmnc5d5WprZh1Dyzo9dNAAXomm3NJyMYN4zgf/WYmjsT0yfhjNqgZGRJYeA
U8xfRk1fbLUI89OpWzWI676SwcDir32p+xdajC6VlS242HRxIUY/aiY3mON1h4Avt9cJ6m+9BggG
V2QqtFeHIeIEjJUjiXQ2TLhvoASeQIq4yOyQAYpbNgU4Ek8INRxJlHd4wo1tlO19V/eIwjBLkGKl
T6lxLQNjQiXgnG+A6stB0As6DS4sfWUMKWqnkFb37vfmfOaSnEDkAJafcyD7G8h8LDzHHO+0ttTS
XH0EByj4DMZ3fN3zmdDb1VxnYAPeuhZbaUaeJjtU2QJ4rHfFxvYZojitBLSiBu7e4lIUU4HMY3jP
SBuUVrSLuA3YjDicdyKPAEulxfoXP7OPQta16Cjm80JWDU+6P6LGLqpHjyphpsbY83HK37s2y5AF
38/b5WwSyQMLvYqosVINeWwNqHg2Zisfn3R0Mc3pSYBafG8jkHZAmuFFFeZMnCFmTWU4Ogi0DkhE
XLSqPKcckgSkd5YbXCoZoZ1D/Hi6DkAMDcrCr6Z8eFCvrCKE0oN+K+w0txYtKTpUIPsOMr2ULcl9
owYQDEfdMQ1VExa5BcA2XEJ6nQ8h8FGRx923rPA0BvCyhug7ZDMUOhBba37oUdRy7onlQ8pLox5y
AHygm4ms39iZNq+UjUuEH2qMvDeQGDOt9XI4wNYjaBLfTDuCq5npwLrAiBrLbv9sGmc+I1MYW0Df
nrd5VP8n7LLPIurxluVNpOOARy3VwkKmmYjH6U0CjLcu98+Ohl9AbObjZwNlXPAq6ONnxJVuvVnK
WiStHtuEOVtVGKfq5NJgnAGHIUvqlLo3O+CEjxr+L6XirrbO9oGGdjNXM1Hsjp+CxTazEYG9KAbt
2xyF/SbOQUmUzk3FUM8mhVJdzcl3YGHyPYkSy8SDHNXU6Tn0rbUyo56PKgEjxgXl74WaJqvfyqGo
97EUdfTwIoX6FX6YLL819dsjuwH1LnXXA1k7F+wIGhV2zGSv6zSegUkM3UZ1Sd+GiYm4Y/sb/RwR
n5Rc5a67rHW3rFqmyPJrEHFt+3ilu+lkDbz1Y4+F9v6vlE7E6wRqLv3ciekzUv/5TomoRw1xQNHU
RTsNj7bhBBgQO8xALKkBHhoJ7vFTM+YI/iTfGwAEfWbD0D3jO/tEUgRUXXCwZgHgtXjxXs1Wuomc
Kt2TVhcgaB9QoA5vLlLLXfeVgSFwFWK7gPMtjsV0QF4Ow0CTfx5FDNYHeYQmrbJj9oyTB4pSwGyc
J5swrvEIysg3619zwiqpfh2CIlB6bv0ri1ER6UnjVvAUKMncTi5ljCxp7keFcwBMsYXIEk83N1ZH
UI+Es0Ro84YJ9NeE20GgHgTjQbzqoRU2GxYXeKyR+oYBAkRFrAQVCalR0B9KptuDsxqMvNksFOxq
8WWMkuP7dRYhLYR9LkrcbES+JzsJkHExacdaCA0JGOiRrI6jdw1Q0sg3hBzxuJvFyCw/B7DHP6dZ
U6XlSDyE5V1Xra3W6Ns6xF85UZzjvYTKKbnhRBLdJjam4ZDnrY4MZ7kfVc0iZAl/1YOk3plh16zM
cCo3CpLvAX9PKRQm3+9MhgapVQl8i1EHYMJGsz9pRp+fx2TKwIuMYRaH7nMZiV0JZq7eS/u/kEFf
vun2hExpK/gS1eBUIMtmsiLEuTWw0cuJIEOqNgArnvHOqPknM06avW3FwTqN5+ma8PAQjROwEZCy
N1wiPUHSZBSV2ykH7ukgG2RvxRMCFejWCV5npCZranjTxygbNz4HoB4+CR1uVIDrGZ99Yf4hGgbM
CHvYaaMdf2dxU66RaF8+uQUcAZXTvldgMZdFsBzVG+ip5k5mTq43JHbg2YFlPxrf2X0sAOzY+6V+
d42J+/jzU5f7nY1aGjyFP27lInWBel18H+Anl+cMRPhLLx664ZI5bfYSHRe+ozIABMAcfvc7Vm5G
ILyc+qK1r5YBQm3TrFERqSWl13YAWE0ltipKVdh+ajKw20q4VdlQj5rZiadmpcY0jRk20hh/zvjd
tAdZGQfPCfCmrkE25KcKpJAe45X1DpyjYOOLXN9rIP54r6fsizkkBtwaWvEJrHe4/Sa8dqB02CUS
wNJJBZAxZY+aBshK69Fk/YKRuUBhEtylQrpU8xZ1p+3YKJDD97HUHaKmnvIIPhHUyYTD9OxEpw4p
oy/lMNUvPyU0sJuyeWkRh5U2JBmk4XSbRQMSu5lQNr+s48bOZ7e36oDJUwfe7EnnXonGd+jn8jSJ
6cmQIiUHKTJb+3lprTucslE9ELiXggUtqIxmDvYByzy42C0jhRyAihQ0paGLCgecIFEF2U56vmgp
4EpanoLwm7Qx6rxKF7A1kuk7Hsv0wI3Q8ZYDAzJcDlUzAaQO0P7zFw0A3msAQthXBrj/pbFY+IJK
Y1BJfMhdMEJerDL0yErJxzZ3d8mUALFMTleKuAttb4oac9M4Od+zQvva+iYLt8Kv45OTFXb2eeSs
9gCliHuhcZmmuTcJP0+SPQgbKhS76t1xdCyRrowIoIZD6hebMeBIG7P9YAX4LYAWj1p48GsbCcc2
IMX8ZAzfhxYEyGZg9mtHDhkeNZsiZyg5EnH4HpeAL3KKMLvQUBvxqEa615sJPu+3AfTENWhFIuNT
aKDmHzBwPVsXMdI66wzlx30vQs+V/v96NNx538p4gHSJYwdSx86Gurgxbi5WpF9MSRWT15+6ViCy
lWNZ0WaS8zv4wpwNLU3qEGg1yOgq443PB2zsqnwKTiGYfrj32HXIwE1FcFq6FRK7DgKx/99bMkt7
d6dIFOarFow5cB9CpC7lAZyfs95rHrbiRbJuBTM9lGqap1J/nZoQiFizya8c7GrfB2yp4busZjg9
9GoLjpz2zMAec0Tt8LzzcR591jPQPGbBPLxrSf9DR4LXX1iHZxVSXMW6jUAnFoHi0ZAZA3I0IHlS
jSaWoPwNECW6LIWJELXZ4x4BFCyHVC0D9hdrhVq06EAyC9lTLw4IUJvSuM7wP6XYESI6HuI9XjSm
dqRmGZPqbtxZyEBfLTqLceb1CX5tZNXCg3ZS9kpG05WiAPH1wUlCwBVscx+ol6lubBvJ38icuNuY
IRivZ83uv/xGPvi9fxVBUu0SSkoNZXrpNPv2Cehw9omGdxoaz/m2zQBBQ2aRn79NVoBKpQ97kv92
5s/pHRwjdxewjeG1AbE0F2DmDvUVkL/5OTAL+gMG1Zer2yVwKSC07XkHJiP3wMbYAltcwoOjoeVb
qoIuy77bTZX5xA3nVhgNoLvsRE0xl7xYkR2pSUhD6pEsHEFri/8LzKG6aOpR4/R26ImxysP1jarE
rad4HY9xdKKmGppb70Hmjzw8gc4PofOqKNE+mJM+ZTqyz20f4OpynTvDZaZbx18LVMRK8oHJccHh
kGFHj/K4Bzp3IxnTbeiMw6JQj/6hjP+O4hEcm8gvuqJO071m2Wxc5BqZ1h3buMYOSKItwNteX5rG
r0d4dDEGEN7aavBCu5ORDWnNwSm8OQLLcVtMDbwhQ4WJpO81J90LM30nw4mB9xmBgD9Ueu1Iabtz
l48AB3kOjK5AXE3m8yoTys914HtfMnlpqGTLFPy9bNs2iw7AJn7ITyLBknhUl75zHN3HjCfKJWK+
+BPgOj9Q8uqcqEl5e+s9yiLNBnQDKsaVXf6r8b/PpeX1/ognOAro5OjB1p7cdBP4Rbc8NegvfHky
LE8J+rvP5APFoGcLGdTbQevdo3ockAGZ3j9blv7DI0UE4AirU8RJgQAL3zcVYS9dbjHUIubWgWRu
ksWocKDCbfpWnR7pODlnP8DXOu2cDIyginAt1vXKA4eOveMzeNpIEaZ8b4Kj8IlE4czdS+7XR3gd
+sSjRUBg65Um+PFMSVSKAmgw2ieOvxtkXiIQ52XU1eAX0gL7DNQxbf/Z0TrrOTO110AmRBoWuAim
xEFdolPFmyI2g6C7ajaIQcgR2YfDj6qCy4scjy4oWWyg77R3MjIjR6SUtw2cZ0pEvQ85WZGIGrm2
sleTcgYHWVQfTd7bW4pnPwS1KWxdTGI+u2L3EGknnQpzV7wNtzjbAUD+17C8siOFixrnFV0wMKLo
YDXiC/4Zn+KksDbYSkRbLocBSrcBETuUHmmb0GqejAl4waIzPvWgkvw0gZpFWpJk5PwZBLvuE03O
uinyJlClHkKn1Z8bA7xeVYg3UKcPGypgjZEefHbiADSPOLM2XtsAb9HX36icteliRNGqChyashIW
zrF4a2f1MealvllyShdORQ5c+FUW2hMADVHcjvuzLyojNbSGRUEJqG5ll4dUN2U83wdxXlhpmzYd
UJbjtP6ahKEugF9K3S62fIA+wLICWd/SmxEy1DZKc7cQCYEOPx6G2ll4GRQ5g+KNeJAV3K3XpQNI
elLk8mBEPWp0OhipMTE7IAnjfgppRZfytQNAh7WI69w5WH6HVLeAAW9fUpXmMrm/jFhmXxClLbfY
DCSrivhLSc9tDtdKj0fsotIBcAakATl1KCbX2NKsQpuS1TLmkkPaChBumBIk9eKcE5wEbfUA0Yat
nhozF26b1aIjMRmMIGI86d+RdsePAW0c1TwuJy/TaAJo9v5CEka0DfwKD3N64PT0lIniFyOzraNL
iZ93Ckv3S68uRbaNXbM/hW0AOOCxq9+ocZPoc2r32YVGzeQ4u6b2TY+GTJqBkQscDLN4IRFIqcNN
U6EKUWsjBKLAun0FAcOWlLPB4ctEbuGqC1l5IBldVIebmPXTNoDHER7f0BrPk+9ya2v3HPWmFrxy
beJYcFVDk4e5lq+DNgbNgw5YLym7U1Rdh2JhI5zOeel3IO4I6zXJ6jRAtCx2VgJp61/BG/zsFm70
2o51/5JZ/RtqX4qveJ/wXasB7ynJ5hw7BRN/Wn5fPWljq38uwgFbF8wuKncCnTLANmiIEx4OCuEc
npZhWK+iyCm/JOlkX/wRtVu0WmBNiPUHQb6nobwFZMqDv1hM8zawOKoMZZOXA4qPepTag4ePLwoN
zgPETVIUQjccsTxpEnPLZKvF2ozLdVH4I46iMYRqnbkxVrY+hheRpWxZmpRZkPdb0FCJVdeKWKxR
tG48dVr2Ns2DgeeDHNFSdtPkh7mI3ulCpKClGLhQJ9ZdC6vbVH4UX8wS/9eGbHyUnB7HVHsh0QC6
d/CKOkhxbPEuWSs76lld8WdfG9MhAtLqtYMP+QoY7/6JIYeCDJRca915N4QN8mWkrVooBpmq5/ih
sVXGpP24udAfn0ZUAu9Nn9UnwC/eGvjwZYbRx5h6ysYY4fxzQCygRMqWZAhO3a/3YEfaBxktEFQO
/utQAgg+658L/M7Osu3+UNRgvJTFH1pj25uklymZ5PpV48VRDABEGyzwCYiTJX41zQFP1j9kZNdi
t7XW4r55IWNaS82dPq6nZP99vRg5kR4imCjzWhs6Z3c0WkSoxW2zPAWjvyXiLAJsW4jFSBFb2nYx
k4xjioGrBw+zmqWmUu9XJS1pOMF+rN3yqKKJRT6AOCzX4Sb/NcKIHVPVAY8MfGylwfZKu0QcaYyC
8PvJrOxRdkQaOQ/5R2yPsF7drUnGA/E3WIabCmCFsXsZIlGBoKz3geMjAQZiCSZAvajUHSBITWeA
ft/LSUlN5sRACniYptS0FE0mmY8CppXvt0gt+riGMuby4mpoEggBjf/18ihT0gaEwpTV3Sy11MNt
/O7irTO6qJxmSDT/9TaUsZhHA9yEv975w1DdqeEmz3NSdDu1Htmqb4MUJCvoW/xXdSL/Gyz8N9CM
GQgYOLo1K6sH/GIrz49mNAK+lMYaay1Ad0opNXdjg6wWW63udC+bzMZjFoJ+KFD3bxOWMZdr+7EG
qNRlGgnEyMtwS111cWzrqlHSwMopy+rLlMmqcC6dRrHxM/x4RT4/VfHcfzINZ/IANCjwm8RwSlCY
xlgFdkM5TFLWnMHREgGsSus/WZEbv8ERTzpq5GJ134LMCtBNwNgdJgnb0BXmCzUz9991JB2flCiW
TOh2EF+1STNfBl5VzzH7W+kF9kHYt6bPSlS3Wn2YW7cF9pF+W5kBe3aLYxcK1uQ6ZAwssH6dDY6L
4CXugBSW4/AVoAf6PclAflCB2pE8jS5YYieUyFTw+UXgmnPwql7GXR5ZJ9O34AADwlq1UmMSRqw3
T244atCk67Iom9OdiEyoMeQK1FuMyWieAmt38xcZrmuuguKLXc8uNngF9h3IpwAHy2iPSK4sBmPF
wc22wfHdOVsJL8qjA1yMLSA1AlRVMSN7S41ltj4D/1ID0cUacHUAlZ9A8nMO8VY9Oy1zNlknMQ00
7SZT2nzI4n5FhkEwA8tBmEiJQdpUvyKjGLkN5dpy++KMzHVaYdHWKItfmdbINx3tYXsHn0UPepC9
y90r7W4BgFDJHFlurlComG2MFuVyy56Z9H4bhQfsNJ7KtPCfjRZRx7rMlpHVzf7z1OARXOkMBXnS
ghrTQGaN4WKfrWSJy1AnWlmGR9Mc4bjPQhuTIxviv0hEtlaPn73NNG8ZyStQL2iTDe8z9vNXDN4l
Z6Xec9kIPN6uxUaWXnv0nhOjEXiGhmeBem/aH7JoAuFCn7g2wqq2DeLKhoOQK8rrFY3NyEB3tLWz
m8sNBg1J08tqCa1m5spFDuGWp1P+3IO5FWVUrdgihItsRavsAeO/zWNmfLPNofJ4ZDSvfDCa7TwV
zdm1O/NYlqW+0+tGPyADd/L4qO8oL2dJzqky25szU0c1LHJ1wDjZXI1ivrOI4AH3RmlBEz4sgoYn
XjsDyVqlcnA2BMjrkpkflA7i6n6ErJ9k2JLNLfNDJorcWcamD2BYa3pS6+AUM4LunCqvARzBPAPU
VCdnmG+NPSaAL1XjSbDuhERtMjM/bO9mmYi2axFxlI7I1t10rQVWgygyzq0Nck09G48kogZEBsgX
kI1mCWRkkV0JQsFDafTHO9nSBZZnthtKJPy+4ND2B52AswJkZ1kwHQR+x/aFZL8qgjSI2tdRooVJ
Y6B6gOOyw/9Zo6M4zR7CDUgEQNAq6vZAM5fDuIHszd4FY8hdvSeSc3CKjFpkgArwgSzVop0Lvs88
c0fUG88aikSF3p9d1DieBiP8RRYUw5m0fuv3eEigod4MikpUF1nDmoage8R/rjKsws9TURfnchRl
t3axO1rFEXh4NYm4k+IwCYqjAURkRqBf/NyWm6VS3wJVjYMe3IiemDAF3nVO+qOsd/jbqP9EGXQL
DszJ3hWsjbAQ4LZLbDcn0CFVQN42yl2MXCpkAgKVm7RBASDr1YSS4D14pl4jGuIbvKnJBnXZBhC6
AmtNChcEGPtbIgOOLEg3ljBYAikWB+oOzggXFxxT4ypkwMJexqRKkLSZ4eDeggCu6bZBn8cgHEfj
4ycP6GmrKUARjW7XVT5HbCTTD53OV6T2/RShr1q+0JeumjldfRvwIJRgmFdiOKf+5pZoKHMOeWPn
SKiQiinBg1dkzX0y4k8FTV8gPUY/bYBfWJm7EBkq3En9kwEAlS0LsngVhi6yrElYyzyFx7E/I1GB
NEkAZxDNoaFSqMkPsmWtwbSmdWizupzfUHIlWWTq4s0N2dYWSXaMosk920Zb1SgiQNdYIHYl1UDJ
2OZOA5IW1q86g88bXW8ZuBTNqFrmBya2W12D6kG5BDUZHNErIbpiQ878xXu/OO7J2b90/6HTDN/f
4ds5/sNI7taMdJwQbZPduTaPMp94r7I4XPldqSGOohYA1uGyJQU2+fimKfHYLit0yZLGS4aInF1E
3ALr3My8B4UyzgSQEexbghtxPQAM8k8rweFCYwaS3u4T4Eif6NGPMQHa8L2eNDlofeFLQtiRntBC
IGRkTsbX5YG8PLUfEvToeV7ZzTtO0MNOPaXVc/5B5iaGN4gewbAUEeSGDcBmqIxyPdRBna9ISM3/
daxLVDk1/X9aw5BYc2REt5AM5R7+PxxNfK07KRaUB04V0v4vZF3WTF6ZxMZCykIEK2oa9f5PMry/
b+st3CySHSZLM/h9W/tA7k/lLJ18wFWWjt1ulALIVj8dqr91npJv9VFjjRVop+pu2jp5nx7cpHRO
QjYV18Rd8ztZFCE3EFV4wA36N+P/vl7vRNu+Fg2AoH9ebAQxyZix6s8hT14rSYRUyIZ6ggHnk3ql
y0AubjHhKRlKysF+9GCop8j+7P3gQHJqaD2DOJVoDJqT6gAWw6NainopsOi3dZd2KDAHVHvD1pEM
yeZ2jf3aHTKQg/fPUCfxJiUNGS1dYnRMMjjT7+3lItHHJLXQ3cLLHKTIo/oyRC4Xj+YUr0XgsDeA
M/mFFSySBGFl6s437jAaEylYX7znYwb4CMkutsy76/52Hulpsj3nk+0pcjFgRHVHMCyhgH1aRy6y
+Al0nODGF+jw2pXI5CSgZiDEcaQs9qCZoD6JaRog27TNMPIfJCLQcZIv1spuWRnlg2G0VdJ/rMnT
+MkpEHJW90RrqimjfOk+azICjCMaYr/UDSozv3VpTA3yC0BIQhof6LUnGgejrm3yMfrxYJcXDIgz
SpgBa3R3QyUxTOtZACHk2rWR89SA/VQOKssFsB71nMzfDj2ODqQwXK6LVZwi+CdSEC+RMPPBBWS0
s93g74RbJVDfC+D6BGW/ppuLSxGE2+UjuTWy8Fd0u+qG1Eei3t0nXj4imSfZyJA+ikXJKEPa4m3r
LTI4kLU+OfXgWAAVfNSgatlK8E5EFfai0cdmbM8kJUtLC9PTFAF11SMhCGuQSA52ublGwTPokYdT
ZvkTWJOxhXPDGn89tEnjgd/tihTE74tQbfFo61dlIwf8XexuHifSuHL+aJtiPmtFWnkzShzXEeq8
TqOM7SaO3cOj/jGmHjVmV4N7xwUQslSqhqbNcu6DTA1zPuYbEISiXPLDDlzciHCJFqm9XO/7TRrr
PEOab4WkU5E67wCMyPtn2gCikKhFHkIpSXpwLqey/LiyLBDCgVsbezbgepLQifzklMQMADKdDT97
lABeF4GLxTAmQxLCbQgklsm8GXag1d74EwgKHQDE7sGg/HxXvjLI6jAFEveriZLTDB1hjmGFGuBm
FyfruWqzb3PeH4vC5P9BbuYXlhvDl95I7E1vcXYCiLl+CftJX08uAK5RS5ovZ60CMeQCBVMTfGR1
dlDnr9Hq9LMB14qe5vU5DBhbW6ia+5KG6d8MCSR/lxWw6YHshu/xe6MN/XvW5fU66dr+2o65gY0/
sEXrOQtBdFSsg7EH695vyMEASD1cKsSvvT40JDEfDsOo7vlJIEZTKsaHRf2o+CD6KjNt8OgitOBv
ryQvou5jufDHAjSkVeg+aLiQki23IA1zeRGlXlaQPGZqLXUfdKtqLpmQTJko7cPnogtF8itTiser
fXwnamW13mL88YFpqLS0KOD9jcPMcVD8+FTqYst/Q0Wf7eNCd/83ai11q3ffllpIfVggQ4PGqJZg
px+IHAFyS1CJhgxaKUoUgsYCpkF4G0t30S39HnjUN6QNmvcADgKkFkT0ODLkAJtymXtQmiL7G0WH
EsSg6lnVb2lsU2XQrzb/UJNl4DoXQ66zTCEZ6j9Rwkhr/mqDbDr/JEBoBAoTdykPWepBBtQcpdPr
yHDwVhUisxQ3fsl2Ge+y1WOdSVpnAMBLBDxHNN8ET7SuT8CwMCt3BGhAmWKLAwzt5X7uPhh1qSGj
KkMaC91bEMeoiKIuqbssedXBX7P1DRTw2RJamckdPfUeZFpst0hKlDYAlu12rd0i6QwjZUdDJIrd
lqLh/4/MAiXnuobnCcfM8ZaTDGha7RhOf5JkSTnWpFJZ1ABRae5mBCkyZ5IGlAJBUGdIxP/Ib0aM
PTzfrWHGYKgYSnyvpiR/qqO62rlj+OL0vqRVkexRS5fUd9KhRyEv3pO+tnEBVbyK+o2FtO9rWAKq
IwiyzFqJovxWot78QDLSUuP7rFhzFJuuHxTx3I77DD6plTKmnmbKGqXbFQzAG8cOr8rwZcyieUN4
qFoAOrdVWrg/dHiztiQbG9GdOom2Sr0HGYCeMWOZ55SgQh4nCyEJd4L/vR6QaTQhFXxDY2Gb/m5u
+i7czCmojh71j+O+6fLt3LDgsz83/kYYXbW3hrL6BgRhUIhMAIko9PKUozDMy3uz+gaGkAF1TKb+
VE+grgRM6isCi86TcKpxmLbaUCBDGl5AsctTKzvFtrvW4Sg/0CgHdhAybaRiylCgPthMFKtFJYWD
FJKGZAh2+NgXcX3cd0G3W4ak0fIqP2ks+TmbJt6trgEqVqA+DmvOVgle80oA8Olh9VSDi4eutqxM
+oiuuZjS3c0FHo9zE2Sb5SJyzbvll6nqnsloubPlI8qLqk8ov48Y2+vDskRoRoivN9igaH2L/OEF
RJTAflOJJ+omboSU7rDYkoYaUoDYDiedTITA1ZNgpErdZDxaleDD2i42pKnj/0fZlS3HjSvZL2IE
uJOvta9S2fIi9wvD7XaT4E5wx9fPQVIWqmvcd+68IJAbSrZKJIDMPCd6bYTt7/QdMM3oxhdF5nhM
RS2eXe83xvoq+O7uuOIzvlLaRO46+sGgP+B3y0bgK1vVLJ42LASvpCZ/BLb/z8a2jS3pHzkktR+Z
H2K1SDMiq6SZWlSqB8CDXjNZal/SIakNbFZt1nGkC1n6IsYqvgSZ67yA4aBBaYGo9yO1XxauebaL
ElDIIsuFqlXZ4s80PA2R+cFEtfiVJc0WHfJGtW17ICyFcYITC+EpeLJZzIki4aGhUKQ42s8YUE21
Qq3yAEoxsTbnRJriewb8yRAgXaflWZAG8uVOBJHUCzgqkMwyOAjWARc8OAAsXGnQ4AVTGITE0D7i
Cy8y+IWOQRmWBw1xTDOnqP4Y0OGGvjz0o/boMPh1ZANMWrThQTpuHs5yrsNuuSWNk9YDDcQ+Rwn2
ASq84Y3YWQOqaeICKUKTbpttdfFsFeN0EukL6RkRKqB13UsBd4rq6iIGp8UYqZ4pKzM2Odh41tQp
lVRiutJsaalKhAJ8VWZqtrrrs1qar/4ZTQ1YFE3WxM+L9dux1RBDvTNs8Is2cnoCQEF389RgGVW9
Geq535oOmh5WsQXqPQBdoVIi7W40kHPEgQXYmkN71IbMHxyUpeeOShIilhxjHgDigQF5xsOFCN2K
qGFyHKChp0DpI50xzS1OwPafITebUwAE6UPSoFYaRUkzCtQ68JPWhVzh/gMQl15X3TjoWRSwZeAa
ZQQQlpStBsBigVIAHnk0APKyn6w9T4HDSropNuOtzVBEbqNw68r9zr8G4CHY+gpbYQYuqgTvhwtU
IoFfX5um9aVOcois86r1CJyQq5Fmqxko4HyFRvy3mdKN4Aq74Xed4pAImOOOODfjschxMIWsh3Dy
hA8QZyjJLNHksrLioNho3W+9A47HKSBlxWnOLWODKtBxbwGz9zOJ2L2Ne3PwgLeorGhbne5Estqz
FJ/rH3rxTHUw0w9R+FGxlm0ZLD9Ygv9K7IXVz0g+Dz9ZQe3NFPjbf+fYgVgV1BfTcuTS23o6MYwB
3qgAeL797vxAujICOxTYz2+/Z1/+Fb+cHHzgAMkxPPZF5z8Ntu0/OYSRB2qFdadE0pE1DFJxRb3F
ivQ6gMQQSGPq1t3YkSF228EGXE1hHlyX//XgTGuOMZIS2QiEWPXRc4WrnxBY3/th5g2eQyB+cwqU
SOK6KnlCbjdnq0hNWYju7Lr6kvA8eXLt0BlRgIzqyFpmR9KF6Ht4C8C+2Fk7zexuSOmHsjM3eukC
27M1djflmv6P6YC0/K+McQ10iyH8+vCfvxynyBrASv/d+lylnc02qQCHbSwe5FYr0OCkti5gCfLP
4MgBVRsDZHKCErxYDTQbzI7tSovjj1VZza4en7QfA2LOOu/qEDUBMFCEtoZJdbKx5TyRXi/cZ63c
mWkxoD3KRnMxyBCJEpvIsZcUicrfLpgAJL/73enupkv0r7VomVRW6Mag4LZ5+5AqG5GhmueptdZd
6WcHURvA502D4tapgWaA5/oWxWl+Igmd3eXNQcX1wWo4SO7f3cgwTs03Y8aLrudTcSNVHXJATCtf
adafotmLj8tTXLfQTgK1l23l21v9JqAHOg30fCcXs0scxaAxLi8LMpTLC2WM0X0lyzfzm1J9Arnr
DyCRPgVv9WdZB8+ZYWCDZQUA4Y/GsFotcgI6jGtW25ZcVQY4oerKO6dMwBNtqYAwUebAahLA1Nnd
hkQyLCF2P2Znt+x294vR53Ab6eo5EXJ/t9rsD+hbCP/m9R+0k7nbVtW006Htj2Pb6GW52/+QL8mx
H+GLNfy4c3FTXEI1qANFf1LeMdzkTrW3ygLc/Vb0xE/VuyFRwziBAyPtqj1I9YAb966nGemYHT8z
pMsZikODS5h21porYNlYDf0AnJnMEQWgryHayNbeGYSP4znpaBhAtfQs/LE6aAOtQrHaUBqoF17i
HtYnb0Ayvo5RBgJZwMLHm24UDirRMICb3gEuq12eW/a/jD3g+c6tGsgXp0dUJ5NMFoZcwApoN9mO
zNpRi37lI0TLNKPB8EW/lU7cLgtqg3ZeguNw/gtcOO529CN5ogH/9yOuVpUMwO+hACQOCKdH38LU
5pZUv5xfDm8muDqsaVeDQDPnnXkJ6pelVTytqoNoOS3efTxZlvDHj3/w7+kHo1Aa/GgHtPP6FCkO
S39hvkQhzilUfJl3smvl0x70fedFFzy4UzjF0IzMNNMGJwNJGrLRWBebGmBM0HTR6iDUuaNT0bE+
6aK2tArjdVmhGnimwrh/L2Nb7FQYN0pXnMpmxPcadXEUogvmfltAN9Lilev3ABfNzwCe+DrXeGGi
RmW4MMX+TEzPNBDdM83IEAFW5iSaef2g/50vLTckVrABBY6x+tc1H2LffxyQQpQXdJF2Rg+Evizg
F9xsj9OOps6Up5e2sC9gTeoOHi9Hrnpd+Zq1ct5IFEOCNVXFzObYIp2n3H3kEtLNaMY5ALvCFMBU
tjQ+6OXcEN9n8IiseGE25tEZbXOFMtcI2C4j7tdQxGdv/BqNA4v88AhKzE+5ZfuXu+cWPZUoDG1q
9lo/uGgGgj3/usySz3eh2o1CW1bYKFOA7/Kx9DBcPvvtE/UPsngg84iLCrw4DDxM100yG9fSL++H
cUydkyfFQevdPonkimThjh9wSqiPvwsVnWFuBJceynv+sSY5A9HE1gvn7x4zRx3DyvbZBwMtOkcd
unxspxblTX+/6EWg/wEXkRYwbXLPsk7ouLNOk4lGQfQOYrqYirgHRo5rt/52xlHj4DfF1grc1gZ8
GpzITLO7mGDqWXjWpsUfHbSruGmTsAEDtWmjzyIGAXmMA9O5cYct4GMqVC9iaLqgfCLx3UiuWk8z
MgLRa/ugpzXIiBfJYnwIN8BmtpqCXqDK1F9ldshvSRfEH0sw0l88d35mvEo+LipZdfvZaME7oDxo
MPgkcYAAoiKSgm9+3DNvc2LaYJOGW5tl9S00x5UOysw5Oo5phgO9LbJsDZy2emu1cwFgmF+LWD3e
1mjzcY8URwYz8Ve+VaW3YRgYniVZOQ6g7VZFjyihvAyKPMDAXdahZOUHkuY2r+0dWW1iFWictl2P
Sdri3vpXiGsMQ3C1g2lno1HxuDguMV3Ay80s3GbXRjFYKgrXv5no4b9VHdppQKHVbkm3GJqxOBgu
9sFaVzlWClCF9KhVU9j5wNdw0cg5ySfSk8oCRCuo52xxjNXH+EC8Mkfg7KlvBhunHA+FbtrHBchT
VrrVwVIWJMumPTnemd2Z/SOGGTJGu8+7tlMLP3RVkFWvRh+zLEkWs8AR8679Qq1APnrVX94Vfkr6
qV2TTWB1+2ffhgq8X7HuVoERt6hUegc8wxUNSL3xTCboMm0A8rV9LS3cQvwTIY1ENFW/oPEoOpJU
yRF35YCwQx0iEPy3pMyMUh7apYbdynsXMLAx9r1O9RR2XnByFFQeKuhHkE3LZtGVLohCVqhnW/yc
Jg1PFEXDb/Skel+X/Eml1yXdItInAi4RKEpn3I5VZ/AusmcaQlSTP/c7mptR96a1wYF1DsLpSTuS
0RqSfg+8bVxjvK8gVZQ39hJvE9PaPBhadKrhOZTOe706RRi49KsBPHpGhru5ii7YzHaVvEijRr1b
1Y8nElsG2N9iGP9KHJa8kApolCiDM6x7j7yQf5ERhD/xS2uhYIbWoKhEVO753YPcRJXcOnSL1gAB
GYABd3RzPItoaCLrbaZ1fBAJMDtQokO69t3lwblqonJX8woItO/r6UVl5yiibg5Eax+1nRSrl9J+
Ohap8rsfT07T17da/5zH/RFA83hX0AtDDakawAgBaDFSggcb75qoRpEjeOUXiQwuytjw1n8P1OtU
6h1FBtLdLdbqdZFHbOz1gysF3TktH1T4z1yAUg7UvPaJoY3ilNS/ZlpnAmJkI8wevDzKRRuE14fF
oiTLg/n/pdOrUlg2xNF/tbQJJoHRSFBEXAOEg6MeOuHRF6fwumM1MLYt3Papq5v6At6UC2Hj+ME4
3d4lgDkuEsHoJDGe03mBOjmLj1V1XPpggRt09gaLH0OQzJHqrn22bu3vGSgim+zMcTJGkRmeczED
+FRtVEeS9BuZXsamM7goRW9Qsvbrza5f9O9GUj2E/+uyLJJH/J0a3TGKw3bvyBldQWowB/QHSTWQ
mMbTzynJzS1JDFcMi55EcqMAEv8LXezkDRBV1PJvH2RDpkC9jv50y8X2RAIZCARPE2p3QBkS5nkE
XB/HTDaz0nXMBj8S8hT+mYbZ66t92BaftQr1jFayWVagqTZlJRqSZNzPG627cx/FbHY7+hyUrW8a
O8DdNAPEe8ZRmLPAlhAGicYuucMpeYA60T46hGZDGB1K268O5EGqh1DSEexJ8wCVokN+6/O+NFkf
fgLRe+jYtZ3vBN/i2wM2ljSloQT2lD/zCwlVHdQDumc977JMe1uIzVSiO0xH0OxxGQ6aygrnHO32
6GFO4Cn43VL0cY0rXypFuteGdXad+wFJVxl/q9Gsw/e2IzPAH2KwkjnZWAOLNxUudK5hbk5A9g2q
eQTNAAILf/omLJTikbeOI6PWvfISey9S3q1DciT7GQxe2EmsK99pTqPghvc1B51ulYXywhM8O2a3
6z9LG8lJJIqjn0D9w0kk/5nzoF25SZh/qmVQ7VoAOKPCnnX7eOIS2IlGjhYegENtwdOTA+m6sAB7
1IFrHBi4373KARQYyuXB6BALf7vIyjtyU9TpOlW6KbI2ekKdfPREM26kaLZCAduOdG1Vu2DfrLEP
KytACmrHxdID6KoQ/ZNQCywqWsFAPma3yLTsPGLHSCssSr0On7dg1gN/s/o56IP4DLD0TS3Cvcda
fgFVWgsKczSrmUAcuUz86+MxlE6QGVoLkXWaHCDgjjjS6iNob80lzozJvPJFjDYKtbOgvUBftfsM
m5hnUuEyS+4z5rtrvb1IgG6Tly3ob9VWgjz0GhSl1kiVB0kiKIEGrD7FtBW/oEQG7aEALu25ebKA
YkJ6Kp2jwjgatO8/3bQHTswZwJDQwNGHA7C1wOq8Q+lGj25n7kp09k7Bjhl2A7AqdxoPOXBD9mXt
HrxZmica2kmG0yIzu0Z1YdcGJgBYOQeSwruX9ifznecyJTuZtCfNQnusg7NW2g3eK8BIiv19bHkH
CrGl4628Bqi+OvcTzOXcXbSsE1sANEL5J1mWrFE719k2N1HesaSJhgI814OINgARxI2GX0RPeqiR
Srim8ytp5rJE/+88oQ7e6hpjT8rWA43Rqk9BWQn0uGgVxcVTH5UnT4E60oBErncnPui6HK/Y/+xC
EXPaAdlRr/qwDInO+2cOUS6ORu0vAf+6fB6jsUhMFViG1I0f+GSck1A/EIkWdmblSltoRmZyJJEG
roK1SFYUtSBYOz7EsQE32YPL/tAeD0uJmeGGUP80bvvdtXEFRxW6uqvKM61VPqOaY+m+Wpqu2qnx
9pbf/EX1uotusbcCRc5C9mBMol6uDrAJoAhCPrkmYJTB6AWu+qoEMEMVrhhGNH5uSOmk+KbvkJ8C
i7iiTk2N3Dd3vmoqXbwoCjh1/urOf1mvb+ZdZmE7PdbAfQAidYE2MWSf8qoZnhKVmyLRtBios7FH
3JKOrNrPZt1H3loSLKG/Qmk2FwA16c14WVIbaQ39gb3wYlQiVsUeTKDeZcjyMtyJ1A/AyDrvZZb2
zQadON5lmXp1JlfNzO2tOXl2/TQqgDUG8usomSfUZ+BZtTI70FJTDC0peIcW9Hn4ePer61NpBlv9
S777Tt2Z3JB/86RE9VKD99qafunLIg9firuY5QtWuYCgNuM53AiFluLkJWBXvFn8dAPP3y0iWTwv
my40ixTMCol5XOBlVuUgInnXkYsocPxaVow5oGQa/gd5mMDT7dFHjk/SEU2HPqsuYpNR4HXGyiNT
CDoJnjpdanSn5XtC3wPAYaM1MoWlRRHa6e5rMqsQkjP8ONsERNsReBvRyMi6eI1aGL6f56hdIwcM
2UA64QjMI7CPk2xxYaoM/sfRDNt4PZhj/1RG7ia27fSDLdr0wxgn6QeR4p9Um7eRiz4GGiTbAwyd
XclGriwYX6OJRafFox/YjHc2mw+0Bg0oakfCN2yn3fJZAmeIrUCxxPJhBn4TT1ESrqzaAkMUeh1w
c+oLlMvF4CJUOr9rYVAizUhXN7j4mO35/OBGRqaiutyZ9mPG/vzXNciQjTJaccae3LTo8f9goHLP
nni1MbIJXIIP8pxnfwW8l5fJa/pbK+urpbBMpZImIbC1AztkG5mLzRMJu2T4HwV1pdnvsxx/zn2I
L+zeD6QIn/PWRClbDLIAY5aqnde5oGA8OGCfC+z3SKF+04AyH3aRUZrvohE8waCEECu7qe1DSFUi
gIbO9zbgbNYGyYDt7p4L+6vPJ2BWex7uPofE+VRUgdhqOtypmdCDNA3PpHIt7l1yXGySRLy6pTU5
O7vvcJZQvLo0eK7r44ngoYLAMrHpmPN616Ou7tapkik+sg57bIikQ2FUfCsG/6VIRrzwlZ5UvQPO
x9gzP5HrolLGCvUKa9sY8FpswyxYycCNnrM1OQzTlNwMg+fXlIttZ1vVye/rK6vxvbXD/H6I0ljs
BoDCrh4MpvIzQwD0cmB5bbWVDCSC/uarbVvRgRYOJr+7W71zrsJl7PqoVj8MqF+utgcKxxzN53PG
fXAyd/4HoCTtBvT+PpHECimfI/DaApWmS9c8ipGF7Y2/yN8Trv+hN4d4j4OeyosgnAxdB1LYOhv7
XYmr/xR/2mBOmnOWnigEfAk4N3i+u43SAe9Px27cEw1TkAD7VUoX+LOYkU7Uwd+o8pq2lnZDnxKw
25WfDqPZQ+yDSC56GR37r0sFLA9whi8ygOOGDaAWqcVGD+M4rEGa0B95VqF/mgxh6TrhgdpyPNxs
VivSOjStWhRjW335JR5Rr1y2HM1Mqnl76damKQ0CV4xphPwWdXGTCkfE6ooDfrPp0YWyatB8FM57
O0bjMt5evPnm9xOQoBhwiFvJ6m9hUf8EIox5k3hS3sYi+pvUJnO9TdyP3tGt7PzbsA0DVhxRzYLa
CZDKbCpRKpoWx/4KYPqrO8jsY9jM5ke7q85d1Nhfs0xwUKwCZtb1q+ZzCFJE6eXmZc4DdkFHJVtm
pPMzazyz8Ie2WZFotmFomqBoasubVX9FWTT4dlStYiQxWLbbbieJxxnpaMD55qctR3dfA4zrmMwD
WC6cGKdODGggAT2MlqdyXFzAS6QIat4df+OiVTRLTZ5cRTK8rUwrjegtlzVATACw0KmhV1gKLqEu
kLxMvVH8LYSil6RO3l7Rc5CnjiFdiVyl4ny+LbExgKdRUlJtbUsA91U62K20IdobLPzFAON99uqn
LAReARCYycVUfh7yL1ucFK2toWoWAZZRmC9l07FhW1Qn2rADFmbCpaos9kU33e/1ExAN7uXIptWy
0b/b3tOU3Ie6XLFw+mAAoQLclMD+NfwQ/MTWuCcQYFJxdI3v6lS2GxLJ0ObZjx4XX9u5nZPtYFft
rs9K8ysw7k7WLIof+TggvSZ9+0ORpNHx//YAyEy1dpgp907mmGcaZJtYy+w/63rJX5D0b+5Czcj4
4RgBAxwuf+ua+meDFY7xX6xhmL7MQ+RswSVtn+PA/Lm0yIaRy09jo7qQLQAV4izlXfSAti/8DucZ
VzkTugousgXVOVQPHkDOvtfZI0e9TtyW+z5hE/BGjOk2Aw5l38aut+qUSAbQbZQ3oFOQEBtNFaEC
A1nVMgnTA9DGPyEr+GK9o4kPbuWh1MNAj/u7jmbJ6CDxZxkuYNx/QY/TrC+7dQUqpyu4swAM7Tch
cCRzfhtIlFGysgUK17lMqssECOJL6XYVMgLJJlMq0qMMqcw3d1Mcs/wVAynlJuxCmMg1rTMDoE2e
KcDWMKAQMAHQYa8gvZeZevTficrQ5FGy8VsnWJwrIQFqSN5uU6WoEvjnEkKJpAuYBcjaXi05eE4I
Ijo1vdM2tJQOYAVQNd5AirwI2J10t7fcO/4rfLK+J3y4WtR3gkaFDXRmRM36d86jsNZBnzevbYrM
RNiaX8Pc8cZNxXmyK+JoBLJQPZ8faChEJtG9WoKyGD1DbrhaZPKUDTrBd8j9SHDrsvlkeflfYTFH
LyjA7w5sdsx9GyTF5yGqvqRxWvxAX/1ffIr+3QEtBkAbzt19GQ37we3Rg+OYaXJpBwtNNmoWx0GG
0qJ3mZRMgM818+1++2CYeJcAHhYD+U20IslDhvMFKof3Q9v2hyEJTsHIcDfXgCl5SekvMiX2l+w9
ZfONhnX2mqZIFgBvgaZLdcAyVRmgjqmagiVs6FDfMZoswhblPWCZ9mZnHvoiwvYn7ocX4CEClwOk
9CCVB/ZkKweQnGfOloze1NjPoe3uyRgn8C8zB9y1+M6fSFeGpn+s2sDG1QmsHrZcVp1s787UUYqT
uPRQcXLBA9cE8U2QfE6GHXELkNBXO+Id+GVhCsP9l0AWTwJroeTgXPTLDg1LqO7DWPumDZhwZGHi
EGAq1OZEDU45ro7T4zC02baSdrQy0QMEIjiQ+NYr6b8MEnkwF20zK1fhc5M4K4Twfk6QZ1NWGrr3
mTaQX9jnABX/zyG0PneSoyirARWe8fyaBhkuZEX1xJF6fWoDFC4ApqR0zsoAkFCkzBvQXS7mEYfK
cw5DBmaHfR3G2coH0uzZzn9Sm6vuel2QgzTa0C+3O3AhMlIY4Q+RiMuBQa1m++saW6frY7FGL+er
MR9/lx4ylK3x75JOOjhGfuzqpyfKOYEc8IfsUgCmKpwMDWlRpt3WZXZx1CqNchHmlmrpquYBvDf/
CCOdCF22ZqHtABiuGadEISqID1LBRNp9/X3sUeHr4547WXtxey+msv9uztID6xS+D+t356YERCUI
R4SOr62Mf4hydHlx6ziEAFeeu776w7J/Jr2f/DlLsE1bvPHPPQpebj1D7XBlt8mfYxR/S4C58OLg
rv4YfmjE0KMyC7xjRZemNwsXxjmeNC+kMqT5t1u1IFtRqg5tWbsRyQIUFEI0AKas/cmD986df2uw
aOdGqAoLwKN0Hpu53fpT/HUcfHFpM5N9lH5bXniRvVZuOBfr3q7ddYSilL0ZJ+bHBPgLH5GTINvo
cMBGqU57iqQBkOhfbS+c1lXQHHzV/QQiafNMMy2yOUbXoGO62weDFrXzyPPqlIDBiSrBcQ8yI1P6
KbV8EGP8kkRZTxVKT9SfRVyvCUuTSjp0XUcaOyvPBri2rijRbrGwV0ObM0U2MIPkAQjeUobPgxos
ACkA+tg4eQo2gfQT7n/PkWWcSaX1TcwicLD144Z04eyxvQRR6PQhY6F1Qr+Yv+Vmzk4B8NhukxU5
q056xY/IS/aCVe016PHIXmgWwHPcbSIPLLBElkBcCr+jViCrdplLU667DNVjGhUoJhggkjsHv2lc
rivYJcvwN31rgV/3na5UowJp3YIcpOUg9d7iNEAQzYCRq+oIB3Z0hZve4rDbyZQNL7gaH14k4JgU
MnN0nJTOC1Bx7maeXC1WpeNTt3dAJPtMqsJCoTv2Q9OWxLwTLh7Doj50CS6o24h9pGEIRbcDZ9y4
6ZKKFevSbJ5qdDheh6oxP/aODYRpR/C7iCa0irUJRKsDLYCDVPJBrTm70ly3AfsWB6O18RPbOPNo
zG7uVHirEW0SfxpRgnSd034xihQbBlnzAyDpzc9p1d3IATSAcpWwxrmVTtif21zG25IFyZ8tGm3V
CrT0PPFwM7W9xP/Tn0bO+W15tsTh93+VePi9yTt+m/sEzyjEmXb3ZwC0hl1bg00TEK4VbqLUpohk
Grw5moILQFWeZOHae9I1fUclnGLbRk75NR8/Ecd3bCfylHg2B7hKOL/6vp+v+9JvLxMY5b86wZ0X
dwN49Xx+tRJ0h2mvrv5MalTdzqfaSdLFS5bZm1cRgr3IZ8VuMuUACmSOdvVmSl4iy7ae6n4+MT/O
k02jkO1x9KRD6HJsHVgx71mff9dH1MeDLrnIuLpzobMryLSxvzPiS6IIL5CfwR1G/kxCrdgvzBpE
rUixAp9OOWgDq1t0meGuY5/5uemvorRZpWh7nCuUzpjDVtcGP5T/SvTxosV9+vZQQkwBGbo08VEp
mtdI9osiBCDlFANdGojGq4e17twNmaxxyeadKE6vjURMuUEzHLajeT2u3LjnN4CJBUhf98169pz0
O+iOvrayqF+iAixbpemZKGeAPpurfToE7pcApRYHC5g8uxzM2N9lvw7kwP4A8p6765hfH0BDZH/F
LcmG7GAE5FsDl8SnoRTZpzHoPtJ6TlwAPHYoimspHO9mjAb2O+qDLNaixzl2+Q3Ns6eyGADyJJG4
dut6fi261tsCcZQfQieTr37DzpaM6pemc6Zn9EUjv53Yb26zGPmBxH+6sdz94Ihigz3ADpeS7qd+
SuonXBj0C4c9j5A/jccyPtJX1IEbaEVNFOEO1cbhtvHileJLUkr3e+2DXDl0cvt5bMfiOod4lJLB
TfJDJ7r0a9DIcF8A03w/A2j2azw5W3JIa56hB7KWFwCrtDenQgJ5njP3O6p8v3M0WL9YdtqeWg/p
dNJ7aEVEcc73uDC8be3W/rFzGuPFnbovERLtSYm3+QQmuo+dI6d1HaAsnb8T3M9ZdmYjOBBI1ZVJ
/1TjgZSmFng0SoFk+IDf7zoD/XGGxD0WKEBgfLcAbsn+mwVo+ajr2ifu5LtWYVDzDvvqIpjPqEqv
rr1SkZ5EGtIG7aCdP1VrraOZ9ptlLi4TA3ev2ARRNJ70JhNU6361of0mDe8uPnGresS2qnen7z64
x5tOlZP8HWcerm3fN+K0JefE6UN7ctqDk1mLNFt89A4+ziO+Hvwp2WhHinO8CLRbS/7HMgBp4Jfo
F46DttkmqqPGUR01qZq5yuAbYJwiA+nIqg2jarAhnTagiOMtIua+KvVMM5zKWqdC4R81CFl25q9T
0B2eMkMEN9Fm6G5Vd0rWhBue0TBfsyoJt7/zSDyxr9EI+2obHjqYuSE2UeRYe3DAHMc2kyAZHiJj
kwWJv02Ao1lgT1xvCj9IbqLJzI9DVfLj3DaoGyFvlEI2qOXpq1PcO+xjbKTTk1ornkvkseqy3QXq
slZf5y53uqll78wJN9fRu9VPOiAaacfZLZ+8HvVupAqcMV2XEy5EPQcpeq7ISmnm4MvTIWOk1SBu
QEVHWxTzpsduez2hg0giW/IrDBHooEOOSVGaglIZ7bRkHCbxFiGUhcxk8Ar5+nZ8wL7d3OD34TwR
QhJqbuxN4hrZBsfjX7BJBImE7IvgwBAmtwVTKVPOgZvlG1LeRcB5dqN8cTZHnj69NUQXzbFrrX6P
Ezg2bqm8BYUT/t2N3/0gdlWR8bBFt/X0F9CevruBabwKND6vi26MP8XY5oFe3JPPbs5xiOhrF/3e
WXtioHI4SKtGG0Qhgu2QVcPObQokTzMT9CGKQwRAVsGxNqKtVpGehsnxp251J3eDxEu0uGoVIS9T
bMLQFoaKtwkt5aiyj3PGn/CT5597IwNblDu+TkbaHn1HeJt+EuMrA9ozYKBTeWXgHfocTEi1KrfC
d8FClAagiTCK6bUKQrQgGo7A/R063Y6RV0XrCqgL17RCkSzjeNj1rQlUKtT+BnmZHSMm0NZBLjQY
aYzL/yaz163XOsOe4oCvqR7uHtsko/VUOeGXJsHzPujx1rRUL3Mu8Wwl0VSdzloka6WcI+XMlPND
LFmTLNsAswWZ3NoH/MMyJqh6+TUfvep9XoC9w2MWamHC3jzTYKurXy1q3X0cad+Dl8/4X3ZySgWO
PHOSnZMytq/mNOD+kMXJPjQBgIJdEZQ0BAoCN0dxZGcuCq2lkousBqlJjuQ9qHx/E9mNPu4+0WmO
l+WvJamko8Dhe0Z1PWjbXUCe0cdoF3QT823soO1ndKNq7QM9D1kFMHfkdTI8p2oYe2TzwxgYxmSg
AR0/w3OZAUU8qYP+8BDB5/Q1xWv/+BAQIzUelDgY6zVoZoxiF/F5vJDUpkhsrrifrTxcCTxp39Iy
USGECpyOK9R8NeCODBC92M8uIumivFA4vUpJ5jtvbOA6H3T072xZMQtLEEgid0jkWWTorfClHxJx
IRW6r9NNyGPg0wjP39oOkkkA5amuyIvgYUpTPZg925u5UZ20ima+egYvupTdr0KGUFmz8sBxh/Mx
jAb87RsCGWF1sMP5ZTgWBfYyoNMEGU8YDhsT7Zw3OvsxXN5vvcQHOwBIXF8cMy6fCxkek6EH2+zD
UqxuhuNQWeGqm/DnUWSWty/a6IAaoOQFJIvJi9N5uMYBX8++cTyU+7cFf86NYPGY42/ohPNyYE9F
EYD8anCGgfwmAm4T81A6X7HoQnKZ4/fXh/GwJdECQ6qxI/OMTfAGV7vNmsSgTBDoq0Ad7VfTD8cx
xEGXJFIxY2hZ+O1lVbXHyxTFKUXH0v3ooytnrhJjKVdsY7BmVWP+yrsc74oht50nnPmcJzcs/kZB
WXsgSeuLYeJH/DV8Y2brPFlqiMALe40bv/hS+f2XDEkvlAGtJuLGrAL7s8DO4DXqDLm2LD5/AHBG
iH9cJM996o7gCiiNnUDkB7QZ47w7V/ZrObVfpiRp1DqDmLxv0rBe6EoB9QhfG2eMdiTpQTM7kq4O
S2+hiHxwabrwMd5DdWoPSFU6ynlIPI2r5bgnUmNVCpSWkEUfAXFJ568jEMEoGo722XJQDuniXkwz
q6E51byAmnhfWICsMEQR7BdaiBn98TFYWjeAWB8+eXNmXtNifmUVj7o13iC5V34iNglUdwDxpaqv
FBdK+/fLDIHikhJhfvSzdjxwM5F75J7EZ6sX4A/NkDcw0p9m5ngvi4M34DXi4YqP2eneDMUP4nn3
qTyESOGJ7Z0Gsrz7kapFcdhGFsLF26CpmgSUG6lzs9VQmvNPBwA8x9G37Rvpo74KNjWXxkbr5gqv
zNDGbxaXB0a0YkXEbgH6mBE0+g40TmfeLRS4wNmcsIMAM7Ql/W0neXgaLTc40Uz8RtQu5AcIyrcI
HVal7UokNjtqX3/8H86+bElSHdvyV8rqubFmEqC2vv3g+DzGmBGZL1gO5wJinhFf30ubOEGcqFNZ
bf1CatiSe4a7g6S9hvoFedtqi+24DrDtX19iiaNXXKpU+vQuaOynuBEGcCurrwvfUQKLbYMsVpZ7
ztZWVfimDfOFeqltCcFnBr2bWikCLoGxhF4mzUBDmnZqDvhgYUYyetNeaqU86DUDvoS3/abhOozs
bKxiLCuNfrjC3HduCOtamwNv5xnsJ6yT4ds0utZzhXe65inXrjQTpEPlIe0FrCp43m9MgN+uPEqz
Pd35nYALgL+nZ7rz06WwZbllRVCvZwdFV0GZYVMOSBqLhsQfI2tlaXFxR9FWkyfLBIaA3JoGnWGm
QeDKaWF/h/90lMvhsiZ5Dbp8EDwJS/eb2aXuNdFC4wHW7V1lRY90KbEN3DBhmxsBONMj1qDNrcy/
F3nqYDWKdc+6DaAqP9clgyj7CLmmI3xD0Q/txJVMnODmxbF2L128C6+dwPuvgnvRmcG9V8B7N7eQ
laEqdfApm9Zpw/iGRtm1K27gSOqA5CHvGp0D7qYnbIfPVsGaWzN2b5fCY+mGZ8k27Arj7FaeXPdc
eN/H4b4Zquwnh9A73nHeXbkdwIbBxHvPImADDTettqPr4TbvcGxQA7d2/AW+Bnkx5JIJk0aXHMAM
Psn6UE2D9dYBb9tsRsKZgzS2+Di+6JWJdYTpnsD3UECvtHVPDt5Uf8gdqFJT3Yb3yFp2RuMXDZDI
fQ9apxt8K60EZx6TwhGSTR+VatisHqBjdglT8QvGyvVz1Qf1Vpukh+PyElp6Q5WuHTccvuVpv9VE
4PxSocx2qjk07osJGDHBjshs9ddBQJPAgfDrSznqyY4nMt+mk2m9TBwnKNNUiAv14tPMcu58WQYl
OivupqmMQERWgnvQnePlqjPb/oRzoHMGRU0g9t/bWiXXN9c/xs/lEQoGpyiDJ57l1ew84Dfmx2LK
flbJsys987s5YclexPl4HoQxXlNoYvkVZOq3ehJBrljlhLiSNGd9gTdB9UBli6gEe1EYgI/G6C8d
HmWUljqVPk9RVqHcGlP1E3+VCKR0yOgsF2rjSgQ3bFJvjWfwWy91CD2+j/o22huekEj7dwxJHSiS
nDtZwnKqAuqA2rBueuug0kTRVCwknioZS+A43scQCqty5C+VczxyJPW9QqLObbbyl1/asDQWh9Zw
kM5aYqi78DLtyvIQqKZgfIRmk9yWQ4DEZpKIi1Z5FRybtPiLcMQfteKcaOZTb2vNrxIctBWwWPIR
hjxya455fkoS5JWB7X82taG5SCT+lreWRvnctLwzaiod78CxbLv+8x//8//875/j/wr/KO6KVIZF
/o+8y+7w8bbNf/3T0L1//qOc2w+//uufgDLCl8fmrod/LViA26r/5/eHOA9V+P+I0rrO87awrhmQ
rzuS2iFZHcNKt7oBjuPSRMo7S3VW34nh04J7+dZN2ngW5KGIT2I/PecQeDVsE+i+IDkzBzoHMTKL
Ph6nyRlnzPiYqQgThwS4MMRQlS6wukj8LtHvY2nbfoF85Xd4lPv48zu/JPyDVlmplU8aclBbvWHp
0cxke7PsBPcEE/JvZP2jMZzuY68X7mdHPapjZxnuU8peLvXZgQ8rmWAVOnG0J3M8GWwmvp6ffyJM
xLbUdB2eESUAiVSvVV06GRvWAEtr5wQ3N5Au73PPM+/jCFbotXRvVLOyeLz1bee7IRIGfg9JtxNo
409LvDUkbA+fRVC+KSRromybOUGxpgnoAo8hsTbHsdk276+jw9B8ZUZueJinjnP7ASJn6Zmm1g07
vg48hkIVjx4pv9BXxTXFSvZCNVHqBtx+kLpwg6Hwf/9Nc/V/+aIBXeoBL+Bw2zVMy/nrF61OWSiT
kE9X3TXDE/koOfVYRrP50uyuVIDdF8c4Xpm74TxzgpJu3s31qDeKaP3XGH0qg2YLTibubiRhqOPx
emhlG64CaWZ3pGhIHUk7/oR0mHVAugB2TTI2NhJfqq0WrjIh3R+5epCZrV1eIljXX7hh4b0AeAl4
I9vOGt8s6uKrUx2KEZSsXWhBmS5sPHvdQj18a0HXCGyvSmg+ZZugCgpIOqWWajuFo6jMbk6KNMtc
g57wtKvDtDrDOLS6tibAgrSZU7u3wsorHyaj7bx9e4/QpZEVfho16LXjt96Qffv9R4Wf/ufPCgY/
uBlYAHxwKI+6qv/DTaHvtbHIbG+8ApYZ+OPknV1uao9m1XjnybNLv+xD4ys2odYK1N3y2llJ+eCY
2jO1B5EmNlNhTQecEpqvkXa0h874CkrfsJexGWwoysH206lSdxN2Tbu307K55cCdbFSi1aeq4FNz
i9SlS6yPHSWYeZduQga5NoQv1BM3gPPdJg/LcC9Fab0MMXQJOcA2eeOUz3oHrUYVJetRg1cMBgXd
9GqETQtqcAL4lI77zlqzau7TkrfgHk5gI56tG8M7B4Y+fO06LfAbd7BusVdHBzjO4c+P3eydYVTg
jlXT9K2I4kOpbv5Fzs62zDdCi9A/eM0Dd6JkVXitcaSqwaV9G7MeB6PAo/u1l4U7kFkCWDqV2kET
Lk7MY/NVloH4oQrQ401+xCgMqkUVqOW9K9enJQZdOyNPqxPtFpcL7RtxEuGu4dxT+NRh4Vaz/f23
x3btz98ey3GAUICNgmXiqUKPnA/fHmkmbhJGTFw1IO78yvHsCzMlflIc3sutZfwaFSGJmqiT2qma
Cz07WZG++dROVbpEQ9+u3a7Q5nn/Lq41ksOog1FSqFdehtIryBEmQW5ivHxqp/fg5l5/FGW4Y53w
jpa66BlyY2D+OO5x1EYUqWsuUivVqQSNCe+4tH2OoemWbiqBbLgPwe7dp0P0iJ+TuX17vX871Yc3
scz1aerPr0yB9O7m2Sl8ed8ZBGYz9dpL+4e45VWWaZa2UYufnb5ttgE+uiNPEhjCUZEuAt5JR2zv
9OPSRqVPbciuj1BUUFPQ5UOdppjrbhVDoanFMdTfzfF3bfQyAANilf6pO4JI3arS6nxrcOAbjCL4
A5g7pCP59KVNa+hR2OVwccbJPQKOCU8/V4sfkQaATiIQAz+VdUra2sEfRml8h27q9MXxhj8HqUVK
VY79ti3dC9bwKbRIjTT33byZwH/BgZ2Wa9E1GdjFoPu5VL1Fl7z1Zn0ZUy8yxdEjDZi66ON4iogx
XkdCbjt4SbwdAas4u6aV+kUP6ew6xlN8NBPYbxmd+dR1FiBHZfUV68N4l1jgbA/SLb+aubN3RsN4
ouHSA7aBqbBlOMf/mYYjixXBZBn7uhloZ2g6X8NUHP/Xd4zdjLmjHs8wt5Wbd+veLtJXvemvbmM6
v5BovTe0ZHixIcyzGXK7haZ07p0zy4o2WWOmr3xsl9BKwLKijbxnryrtK29cCPK00P1UtdQNLAgt
TTgsdKSh+wDFVxuKox66gD4GTjpGfGqf4DXu67KeNuYALL4mw3bOci2ZsyXBNTgMK9IMixKVJJvz
ZxTXW0DidYF4G0sjPiXH1Fg8YWDAoUU7sgpMMg3ESSr2SK+1K4OFm6aNxZHaipKD+kYdpTtpBzw3
HHizTLwE8EYxiitWGUcqMVWl0tLRKf5xT/xjKlK0TbRhCgKVGgziZWRXpeVK8gYAaz71WzdrfzK1
6qqM4e0y9TFclaiu44yvXnXK/HLpH4sUyIYM+JhcMSjo0ihqRE18C6qPgKytzEB3NomCryyBYBBq
hxAH7/P/mP7zsYfFjYMbx+yVmKk/yPxHM8RbD/2lgEcxfNEqVFjfFae8Td8uVcChLL3UqVuaCqxK
jVSHuYu5wUIwXs09/z9zzLM5Tb0Vmm4lFy8rUxwbQ4hW45zf4ax0OBpYn26kATAHkBo7AlBTRIXf
yp3pQY6HInQIaK7KOs/WQAawMyRXDwPvuwPV6MJV+1IFmbA7VmENnCuYgqUdFuCH6ONGWl1VrUjr
xIk7eZrrVIwqlpdbKtIlQ55brwprC/HYrjhQG81GpTgoFWRczc4g7otjVqc95w025aIBVuaeepbX
oTE4pq4B8Bs04deDURwIZikhIXCoXHiIE0qT2oZtwwL9kcpMx+6Owj0lcA4O1MfwsOkb3wnS0ods
NHfMVdf3vybDwithvb4jimI8QX6MqoZCOluNnW1a1TupKvWaIi12xGCUWZBBm9z8zdglmMZ6zDwW
YeqtatB8T4n6ntk4kYd7NLL4YPyoVr2ccqTGwEP0qZ6CXQk+l+qiizCzfjOEDElCFUltQx6HyZbq
NOkSPQ8Jhn79+6WZoRufl2a2BxagaTrwbTS45ail24elmatHmoNjCfMC+JZoD95XXbxabuUv6NJP
oNQFbPpvQ5Ab1g5qksjEr7YN4B0c9DecLRWXXk9b8J89fk74cJ91Y/tATZ1ZFhvWNd2GqtTxN4Py
QN5TAF0aNchVg5aJ3gcNdl+tsGBP521faUN9rki9H7T/y+AkAdn0KYpWuA9XB2o0TNz0xdj3IMdl
nhZu/sXGA08bjvvlcSBTD4LD54SEp6IJX7Wta4sSD7Qc+brE+2WXLlYEhXwpQsgomNAEubcg8r1N
wi48N9AkhD9ma+/EZLFbj707QKyG8xyOskYKbvB+dA7EpXGIHAJh7634sOPYYZxAE4RB65KLTEXC
13aDHWJUsHBcLQnKud6ayPmqgTHMt3//BeL/sjG0Pcd2PN3RDRfcF/PTaZEIirbCT7e/hByiP6EF
hu+qmipwXovUt6wQVa3K4ELtejlkv8A4gdJ3CSO1NLPX1EgXDb9MHcdLU7CGcWvjB4VhbVxmTVgk
QcdvRQks0UFDucunyacqbF+BGVIXil468EdobxSydFAcjVimipR1l16y/FvQFEh6gonyOMQa7JW9
GEZjjgMCFUhZfqAz8M+yVygilHuGtJ3fqOPX7t0yhUrUBp5JsnO04pGsVJb2v4v9EJIG5rYf+mkl
pIx92WT6uXRs70tj/eEo3F8Kb9Jj7iJj10p3fKWoOhr0M4g4/AvL/7BVVCUBmQsZEnIUha2YkjXF
XBSFuah5iaJBNJcBra3z778Zhs0+31qQKnYMy3Bt14MfvfHpzMCEYGQXcbu72FPj+ZNS1qZLJAxY
CjrQyFnaqJTJ0YcEi7hGYwCbCYoz8JT7EIcdWHbn1hIHUo24dl4cHobOblZFmWaP+K1Tmp3S5x52
0n5sCmdHbcDm62e3F9/mzPvk1C9abWlnim0NSPCk+PjXFFvnVfWYn+fIIQq539W1Nc/TYYl3bkT7
1UsAoPRlnL16LlSjaR69M6ddZbYaVG7cel1Iuzk0kEsHsNngB+lqyRecs+yKypTfhi762F6CHkXt
vMw/tqt4oSfTtyCVXzXWPLbMvoJ63j5gHxrceUbxEuO46NVp3GKn1Ae3qdFWr1ZoX95AUcKyARsL
fxUQbbgQ7kbVpjAMLgTKee9jU2s+v9cIkvNeex8HCcEPs9Cc7+OgthBcqJaHYn6FLAGwMwwBYlVT
/bvBKcJ/9/bozb6/BYp8f3uT1/hj3oEQlrpM2c6bpQvDWE+7af2QwYmZlY8hdlU4umvLx1x33tqW
3qVEcVrfWP/ht8A/H3WqQ3WPua6BWyWOP9inn0I3AJwfZkN6KV0wxoy2xzKfMlBzWgrSZTvTbicY
IfyZn7J4hSw5G8/aVCMDAfaJD9Es50nTwuSCX9YfoWDsyZZecN8649o1UueJqwto3fDkkNkDBXC3
+il0p7rMtRGk875riwOFIvUJTGNkhFuqGmYiN6Y9fIVOSbqCmqF13+WddV83TbYbIw2wWtVGlzaq
+Dqp3W6ztGldkPgyct0dY+wtDhDfX2bH2bGzXBw0A9K6S4OwvNKorMmz+wLLIPUq1IKTuOoC0OZp
mcHq0/C4vKOEsQgQhTA/TjqooEXTsDtQ7QZ1VipwGp5P32UH/F4TpC9cxPG+7uNiV5W6+ZoGuk8B
cMk21yMD62DEUcuD5eFrQx00pev5mhbhIHqVB6l7+A93RevzXdE0TEfXTduybRvcAF19VT4suKo+
DkeYMGnniEFNfSGRMGT5GHI9s2H10r6QST61wZ67XXteCAoLWGyrKAunD3KuC5knKmBOoHNbzr1L
B2nGmhksEWjs0mEBhGOsqIfFaQsaaHPXEnK50IF8SgSwUo0q2kC3brkdyhV1azhkTHZUhN30ITDD
8Ij31h91jvVAVmjlawkNKL+IWb4tuv5a4Nb9K2T1p4LqGkXZ/Jqm9lPXiJZJdf0lBjmRdGWxsdrX
G4dX5Y3kWj1aOVRrapkr1F5vDCzTb39pAWJNrBpdARcK3vq5or5nSuuKLvnkGGcBpaOW1KxwLgtl
ksQ1f1SF5u4/xKlhLkDOm96IOn/ygEY26trYDDFIUJY8LDo2cVl27YrkkUjXZrkoduc0lNte4QWC
so4e2QA/PSzvAHNVNThW7AOc8+CX3Dmgo8KZOU1hZTgAw1+vqEiXXDVSyfMmiF6Iztl87ujl4++/
4I716alvGi5ucMwBc82wLPY5U+A0E9T8XIAB8rDACREI7c9DYb+WwnQa/wEuVOlTDE2kpy43wKVl
gp1aq8ueElEC7SgqBr0TVHUNjhTAYGYAPDkgVnRcKWK2OFQQqc4BB0mqHSVx6AJb9uQcVeJE63hK
81C7XhYHEBmS8V5PRbBjcae1pZLS2UTar7HFbQl3v+8hE0jvAn0M4uJ7lXqxYf/evieJkz8j5nww
RUCF+D7Gnm/Ow0AXyAA6Eyklytx4Vm6cB56+jHTm11udAdex/q1XtKNx7tBbcVBufv8p4GT9Xz4G
jt80Nw2DG9A//pfkmmMxD0t+nJT0iT2Bhghl8skPk76JoIuoV2DohGz8WUldXGtsqR/NNNtAqxW2
PoAgPWplZGEr1vXIvlRYusTGtCl46D2IHJz5MXctWBQ03kNSav05wWIK8pd97k+8EnBD5OaegnMd
soNQ+tn3STXmft3LbF3mYbCdAt19KFOLbQHVdvXvU5zr9/bUt1sI4HX7KQ6wmoV4RoP85bcoKlsc
RY84Ga8H+Qou2SrFHm1uX+JTnPEs7X+Np3nyLvk1eDDQID6rDq/hnY2TIZ8Rl3WpU3eeQbGP9WYA
H9+xPIcCFyZzGEpNDi5CGw5Fke6oiTqXMDPFTROIb8SZMcjbXuclp2JgOtCMuFgg01y7Qn8q66I/
DKkodyy3sE0Nw6ld8VRvzh4VxzYVu07W3+cqPJ7ui6kKtzKFtP9Kw4nCMZ+4fsR2ASWbo5HqH4of
Qufih4B5mJpgmWoeSj1R08HgpQJqsqyMUxx3X3sZWdtWtNBxMqWGK/UADGmcPtTncDWGSrUFmYYB
N67NXKXh8yQwKIUsV7n6/Vefc5U3/ghgcEzL4LrnYk/KDMdzPm1JW6b3g+UU8iJTIElMmD7jTCb2
ihNdZJKWcD/CJW2BUFlRURrdZszh3UMhWtaVJwd+Qm/jPtTnaDWaIpdqEwTt1g60aJUprccYOcRN
4VbFTYxGcaNS68IWroiCdP2pY4LO2jYqsVujjkQ9nagEsTyAMrHtw1Hen1Olar5IBvFRWOPjMjtF
cHiqnnNr2n6YQ410sFG7dtluCadpaEw95H4GmW64MSfGSeTjeK3KLEaGo8Bd0cmAD1Jtqdmk5gor
5ApgYcCfMgMpjyKT1q+Rxata2DYMfvJHfeid15IBjQErjPFuHADxb2A7tzHC4ITcYmOt67r4JoYB
3GEH3/bd31Rxmi/3cPbEKgQgB1+TcDqKstLYjdzUsZZR9usznbgdIJAOO79dZ5kQj8lWSJ55tzkC
KhXGrisnfZWNAb/NAxQv2VGjJq+bdi2kr67TTHW3rJ8usaVgDoBjB2nkawKuQOsYJzaEbaH60j3D
YlKrc7YadgDdCvqLE8QyIb0JORNerD3iYM2jPLc6lUjEfW2ynvsm8KQX1wRUCNmOet3H0/ijM9eE
i+1UgK4C4A4bHAwReidCF8LS0N2CFYAb8KhQRAvucAYjTvDYBGga2UkF2qTLh8DovXsxDIMmI+YR
dgoqNgy6/FydrYdh9KJFE+TnqWZPaFKXjpIQcwiIf3szTG98tNyHtM5j2KEAQC9zPARGmVabsRqm
jRyE90Ah5vRi4VGxipm9t5jFHgPP1tZNAbB+BdWYxwiJtfNQNt8g1gTXyrxHmi2Pu7WoHAe7eJDD
4hRCb6D/T8fR6e+oKeLwsFmVmdsebW7cJ0U4IWfkQqFMdPxhGUUl2XkCOlXJ06f2roF/Bahmzx+m
BLEdxILW+0IvWpJZU40bzqFL81dqmydR7wumOP1BT+yvLAqhXNQ0gIPYRvW9V0y1JQyo1fTg2cEP
XvFwl0Ikf8VU9qhR3Cko94OjpQUAt2iO/6mdIqgtiWXu9xx6gS7RsKgxUtSu3oAdoxpLwR9658FO
+zaOgmkYYDmuDzG3HLzUGHT9Jv9hhQzGBVmnP7dRP66RQtBuw9iNu7EX8MwtsF+CjFW1E8i23Y3h
2KztNgi/VN4Am6m8NH7AKWUPwZk4WnWVWCXpoP3Bc+s1GWL+KvOx9p0kq64g3UEiEIrGRWDWh05a
L6ROTJeFJiB5ttVxJH2m9r4JoCJbQ+DK1/K23iwsgbnb7uqDG7CXOW6ZT82Sd/3bLCzZltWO8qe6
F0iwFd1grrrM49cJOFLqtCklWzkfI5w6D65h0h2WHKz2HkFtf52jVhSM0ix/MbhWYJ+cnIA1xZEv
kLV6YoHllbnp3EaQW7cf4UwOM5GV3UsPgoxKI3GwzA3YGelR8zLjzNsUQolzd6BEElV3NkKnKYUa
te5mF6NR1stJZsYnS+CsgZwushpek6JxzkSdLAK45g1aLLD0Ae2SLtQhTAhmRyGSwdMw4MD1jYH5
Z2NBvwEzhx67Eu2clTqXPcugBy9WI8GVXFRi/xSExYkGz72XeGT17sO4WfdTYqChBs7RgJFmK5ic
QVqkj6OHNoECYBXlT526uJXxEglzvFhY6jy1Ng6QNX0AQ8Nq86faSLOjbrSQH1CxbdpFD1UbA06I
Thrw1+FaDNh+HAIKbg7pJoDAzb7zRvkKZZ5t2o36U9DpzRVPgRYSUGg3VJinwgZVbWq2jXmiP4G9
62dWOpyh8wiyuq7JV+w3U6VgxvdRmswzCjVj6QRvM1I7vTCFaRmQPSn0RnEU0z+JOFJ05vLF0Fh4
SbAzXdluWL6YYVDv3K53NlR1K6v3AwE8AlW9hF+g0GLe0xxFFq6pWTIBdQA1h/k+R1xgq1VrzrpK
Cw3cEuxyab/bFVCHwEN/blracehj+UYAWi61zXvgMQNUirH0Za5OMBuvnAFavzjlupXWIQtYf81r
V4fVbThevWQyj6He4SxSc5z0Jlt8l0EkHHdmg6z2Oi0GAWJwH26wroADSNRB/613wxtdTPBp92Wj
pasqi4pg7WUSf0lz33vDWwRvMpB688T5DqWx8DBXaSxsvIw1cCh4yKroPs6ieVKhdcOhx02ewpZ2
qk7tfye2sIHHgGdiDZ7ADiY/WI6EML0+gDf51IPmdQ20pLjOHVz0pd+bHhKkwKt+sMlmAEQEXQl1
PQKyfrLOnm2yqYsGvkdTzWyqU+0F3pFvLKiPfqBK08/zrRUPr+Y20q+WQ653KG8zD5p+184aDmfQ
EY3Zc9gU2rpuHQCrAZOW0Spu7A5gjdHae0bcXWSusm8aEmO0ebZE1/sOaMbbhLJludHMMcsmGyJ3
0w6bfUjXK7x2oiDdn0TXC284QXinPiwq61RqAY9R3IAjpFnvwViSTwW4bg+iS2AUhVrfMfk0MHEJ
0mS4UZPTmqGvj3UIPAM6AyARN1iqORvqnUSNnFib/ypZUkBaJem/Nr3EWpvp4akoOv6lZ4XfMtl/
FYXGdy2ylFsKE154xj05fEqcLr0gCZvMYRpvYn9s+/JSj4HzmOTQT8zxBS511z0mqegewsp47qUO
OSDwgB50HIZcXN09p7jpPOTqolWVvil6Fm+WNtNsHsyQsTNFpB6YCjm8doEzPA2mzp5HV2+fPOMr
VXrI1z1GAKdTjeEzeQR+EQrdkfMcR0bwAAzReo70mv4BdyT8sgPnqVC+JtCRiIF3L7V4GmBjm0NQ
2wSrOJkG+S3RkRQMcQu7ta423WQGQ4agsLxn7CqeFzmBIkzwNCJhq8GFQnSwJ+kBqN+3WPQalbVD
En5aQfHwDvnd/IsoDIGjbOAhYXqrPbC2TVaEcUgC584CmO9LCOWwOaKUafhYtdX/c4R6lYDBgc1M
9HIjQZNaQWVYh0F0A0ubvoXkTDQOW5aMIZhxeIivkayQmz4axZ0dZaDBRZ646w5j02o3aqVLkXNr
o5tYdL9NpOKlgPtmXEEIXNXmOBGwnQbd21WHX0+xkcL5mnZpdKRp5zhHFMfBcF7miDJOrVU2aLAt
APPz7S0OdQ9pSzUBZCze3uJc145FF2u3ZTrkyK1NPepIQNEAzWl3hXpTZjqG67B3q51W9N9cA4+q
EjbZz6qmV9WHWhJpzbXJTPPZZuPc1wS99VzYzd+Ne++DQlCxioV26JiL71w7/BDwdD9TDebo4d4L
wDOm6siKL5mHtEQtN3mAQyGpFIr6poCWt/Kl7xX1VTKJ3xHXnjjlzepo+pE0WX1uVacI07cJ597B
3sTcxkSlPvg5BAh3Ton7SOLIWdFy0bb0GoGFcxmfSf2S2isLugF6oUcbEryktqlPx5PmDHcUtrS/
D08DDYS3rBy23jgkcD2ftK/DZL6VlrZPpXKKwm8T1MrmEV7d3NysObVTacN3VppfwAuBD4I2PoA/
WT0X44tbp+YX9ei/KyP9sVMxELOxTin0JVaOI/JLGhnNBjji+qEwxzPkmu0XWJ+5BxmF2JEqHV1t
8tK1EQASRFXUzo4Yu4es7kH5hBa0rcdl4BP/ZsT/PHgO+xZp7MgL/JmpU1t5spcuBBxdwL0qqKRf
HPXGBp0D9uNED45das+i21GriGoG1QztRrUGetLnyAKPnKqp3uv7EjfkNVXbMDM2+OMX89CclThN
j0v96LLa22sONpnQbTGtFcDyWFA0EBQYIRrNwSSeRojBwIiPqrU18mtk8j/ihI973PPA84GBxrHn
kHAa6ma4WeD23gSogrtShz1yp9qWDomPEAbXUM5c2qiUVkOzNiA4uf7U4elD7UuvTbfUsfRadq/U
gHGYQC9JHfRqyBL94ElXHag9dtzp4vFp2jD5NQAoCN9tNz9TqYGbWLuiYtihJ+I4xF/ZQZb4xsQl
VJXRSN10EdRNxT5jkQ82gba29ALQRQgyN17F9lQLB5lAP0jdu6lujS4/hVO4ilUH9aZQ6voPoCHT
5Z9P2CyO3a6nM8YZB0fn0wmb6/HIHkoZX/S6GFczYmeAhyIWePl2wee0BeTdK324EjxHgtqnXKG+
LQHZvxkE2IqzbZGIhVh9mK2DFETRRdMZZyXIskQ/lxYqLaEBVNS9FYXx6KfblL5g0DuSZnQLWzd8
Kj3Ink4j2OdwUo6ekBfRIdEukahWvZPNg0cADFQXNUBoFEcbWmMfKVz3mhT3NIH/rgqHqwO/Vq1z
oRqNgu/spedTCsSAZayGUIQQzcdXng15cKyhev7cwC9zjQ1yvG9VFbaXYPfaEHGjYAMe6nsrl8yn
6qgjox07I3hvKrhszOo25eJujm2AVYAh4go3kHDwuxRPMeTrHuhlJiN7ZlowXCm0N/CbxWM/OdE8
TuSsGqiDACIywe5c6XPgkRqu5V+r1AvMkjn3arX7MRj054/VvxtbFWDKJz0ssQMdS3tYzTyGQ8VO
PHbrexyINfeqiWUROyXYVdxTe6mbcxNvm3VeJuDNmC6UxSARwW9DCINuT63Ok47fJnWJ4gKWD6P3
3xSwtGOv1kMSO8i21DFP8j5+CY4aKDmMk96tZwiiB0hHMohvJBVJTWAxHbWmLm4ESkwaCZBuytrt
Eo/U/DeqVbUw7q0WBDZ1DucQR5pYJMSHDnpgk1NIk4KNqk7fKChvDb7tsffxuyLKbqwr1RenkN8a
6Orhz9fJG9T7slubxsYqV/iRFoeicweNiCGk/mEEfMIlYFGZgzO4SN+RxiuON7DY4k+gU5jPbf6h
8mcPhVXansL+HDM28QPy2RxeLoAdSzZYL4aQxbFKcABEpi/YEBR702pYchGT/kqPf1oZgHm61Rw9
uFEtB7VlQxeqUoeKoCUALRKAgjdwyqNHR6pSCWRuoNdo0fA+Hb0CJOvepqPgGF/0mxfgvsHwS3ai
Hr/KyPAOXeukPp4c3pMrqumSWeN3qll9Br1CW5+gEOsGh1iT8VOv9ToWWAosoqp2kpW3CIuLvOyA
SUum+JJakJy3pix+0kKzXMssG3Z9pcVPUw2PAgEi54qGWkmWn6Uc15A9K05hBHhKVQ5w29BESVUZ
mDhl0fI82/0+/2FQhvUv+Q/XcQ2ODCzkS0xgOz8hDKxSlAZOL/CQDrXyaJnYunil9osH2lYbeoh9
QJ9z7IBxU5xZkJdtMNsnC+wgbIh/4vbw3dZ4+M228f1iKWdfGl3gpCHX2KPstWmdA9NzX1Z9uC29
pruKMZggFe8IPLyr7hBWU3g0uN2f4EIg9v2o29h95t1WalpxB7BluLHqqPUBf0UWG8tN363H/sUD
VBYYDLP8wdLwAg1OGa6K7kFvyxiadkO4qXgGJX8HPAFLLbmMQBHN3OYZ6dVinQTy/1J2Xs2N41yY
/kWsYg63yrIs27Ic2n3D6jDNnDN//T6APC23Z3a+3RsWARxQtgIJnPOG4jS1fb6JqnI+KoWi7cJR
ayiNDWh5zKO2NYNYQX6GQoSesOpOWyPY25alH+ATewvNr/UXc3SinWO0CmsrmqMKiDjpRgs/VZrY
q0PNJGl2kE3PM17MstLvZSt2uwXKluaTXffJuQ7jjewOjLq8m+E5Xl5gKLQb/CzN6rtlmUhtLFod
/TzKm9SZugRJAAHA6rzYWhT2XB0k4Kn53RxC0q4kGc++n526MRtf03GAMtHNUCacyL3VscFZg/5L
vlAcuNO0zv5JgutEiX149dkVrHtkRm/RS3Bu7SjVVoaAGg71sNWzKn+YEjV7MKBeAOWfsF+2yQPA
OM0eFA9NTwNPjq1syuDfcbFRdVtV8SNMpuJxreRQY3QLlxjZNJFtgE8D5vo6KiHYrlqjFaNEya18
7oSmsjSCMjzLVscy9dqy52BV4thycBPVBAmYXGRgE5OnHRtgF5nnIb8dG8NejWOWf1O1/+eIuHR7
SJil92/XiNXZ/B9VeUP7jAOzPWrfumkZtgbg33U+UV5VH0KuUnHh2hhQMLyS+CXRP0q0ZB27cXfh
/Tc65P8Lo18OX+j+cpKmGWqOvgI8f9mWM9nhd6gB/RYGgLAcLVuwyCvfCNSDKw5sKOeDbII3AiAt
T2WnHE6oXa/s3EZfSgTahkeMPL1O/HSd62TPVCr0M9IAWjTpnBlC8kLiOrvIAM8cJf1ONtGxyx/G
ZDJuRFwl4+x0yh9k3EAGeXfplDHoujxd8KARUOSlO4gtgj/9kqDI0Wjqpa4F7RGlUlAeyXDpnyKq
DbJ/1jClF/ESXKm12sd+EQ9a82vIQnxnl7l2VOpRO8ozITlzDLu1N07Zh27cUGeSqZHX78OsvpOh
geJjrmc4D0CZTqMdjQ64tNa9z6iWrhzY9ivZlIeya7JdoEwHvMTzJ0pZ84rkVEpmfKCpU++LPd9b
hJWRPRls9pAmsJa2iJUTwJM9kwK1j9fpSeWmWxk/paGyRx/zfboWkvxwoejsu7rHnKHDoQFhsVWW
ds1BBX0+URxnFRXVVotgiPkqw/rRU6aFkmj+tDDYhbIQRuVdTpaHD0EsUy8Xk33yWtc4eVW30l9l
v6Y6zV4JzFu1L7QSFWWlOVwPRly2H5qWbKpjRdJQX13D5JmMvUSIi3yaKkM+v4aMCZvAXVt5Ei76
XFfLxXViK9uNEtMrLyyHpihkUYNsP7vX7jFJXAP6gNovKlftHhtxwCqnWKrOnOxkUw4UHU4Nbfgo
JwnngF1pWP5i1oP+0ocbhrlIcUbdy3jFQlXdai5jbgUKOXaMO4PVKF4nTfMt0Y0b3zLrYOGq7BVz
r/sZqKD9OqwaXgLdGqHuRv19VHnFbmYRvOXP3gU2WxIwQQKGXChfVYjHs3gaFKX/y9N99ymrs3mT
s4Zl20PoYLjK0q5s/ysKJWv54HCxvmgpmNZDaTyjpjDdqbX7pTd7/dlOUElmHfHlOjZ61pdKdfVn
RS+h8/8d+S/zRCSPZ7hQTbgNHJNijhNNxxg5TohzSLrJvuuAJUZl00VOGDM9H2EmmE/s1cTkLlDc
dVXX9VrRMncD/sq5qfJqgOIHZVNFReSlabVvbVP6f3VRuQgT0/zhoWYHKaGIzr5h3+f98By6KFMu
JqVjxSAOoWY0N9FIIXvx+VSOQ+5qbhI5fplUBe1l5nX6hxh5GiE38d8rPevz08RRTdPWoV94tubA
sP7E3ekn20LIx21uW6zIDN0Nb3KtixYXPQvZLubx73aVsawuxfhEnegkRSyMNBp30DAXtW4EFyaq
q0zOXV87uB6m8FRNPJaRiPeqpRINHmtHBcrlsjWtzXVnhKhKuEgSReERDV8r8+MITbFkuGylgA4U
D+hSslGyj0ZcUz0RrlWfVPcQ1p82U2aUF/KKe9Xju5JZfCzjcEVr9k1sqof/fi//kdJwyM4DPDA0
21Fx1NA+PZl1FFk0RN+y23cNMS1Ba+jyDHMDfnq5l/kbmP2eu5hmFE7cfnp/SslHF/WVG3twkHK4
lwI/vhv6twkPtIWUGQj0JNlMZUNWTIgDNZ6BRglbwLvJ6+eXf07KEIJZDuFY7AYBP/R1iM6DEhT7
UqjVyD6rUepLn9UgWSMHAuOPuE7Mvfa1pV4jOxXi0wUJ1203jkM+0guyR3CEwV1eje4i4P15y/LE
XzSG61JpbavHoZpfZH+XpdaK7GR+YzVZ8ep15XLofPtNa8Q/Rk5zK5uqOrOLtaJXL1Srm6iLjZWc
Ll5OzbT0sU/C8PJyMr5OcSSSL5f5YD3/+4PlQfIpWeWoNhKKnqtZBmSJf+jZJH1lmw4k5luvHhaz
Zy7f9V1iPbofaUo1GPlz8P4vXXzxlhcRGBkhriF/Q3Imv5z4XkTI1lCBQeZzPrCcLm7QvU42Ooiv
L0iH72z2QT8MFR1/2w2qUzzWRBSN0I/Kv9iheprDqjkNZYS8vx7u5BcHlq/Kr3bmFeMSWXEsCzBr
NJO9bKLY9WGSFsS7wlCUBczsdhP7Av3756HR4L0sZCdGxdnOaofjv8Vd+yo1PwIENO2vFKGGRSR8
VWLbNHZVPn+RrSvZW3NwXgnFIGuuL/gPFHey6xomZ84MXvp94zQCElm43Z20dnDnTmAulfqO6ppx
q5bGuKpQX/g+J5eABmjtMrSr+i50IGn8V4DtV+V+9rxVBAxfzXb//a36B8bQMTSkayypaWGahvXp
dpGTv2knVwsPmLxQT1sMUX+TdYn20prOwo3V7slJivnsx/oqLA31ZZgw/tSr/LsfV+pLW48eYIUc
zQ0xx8tgHLpOUmNsSuxUZf6KV4h3lytasGhVax6xd2Gu2Hiqvq/e/3451XdWxoix5hUQHRXjvPLQ
7F1f+1JPt+9RApM9V4x0quofQ+WADG2Gpaz09gOCgJYJ5ZGfT4kNR27iJNiXagPHE1yCXZlvbc89
LB74XyjMyV4UDcy7oCcXPeD78ApsWNvNGhrCcjT98xKlo10u0WmjvIQmLhyZ6vsl5By1cdTLJQKB
jrj+FYlb/5pVP9hf8VBQsx501wYUJIFSVwhV6OkpDycT02yBuboO6GHyPxIxrvgOfMzDODyXXZDX
hqfZuorRMuMfmB52FZr2XM7NDfkmOAcihdqJDT9aMmzuRb61+bMJHvV91MpV40NwU5vfPRXhmbg0
83Wrqukm8D3r7Ck+cvJm8gpd2DojyWadUfE4OlaL7KDowtLxPV4OJh6ynXEbvcrW7/icZcbd5YJV
PWBHM6ENXdidhha+H+0kaUJPFcBao/G1RTfkvhYH2W/UeSP7ZWuw0vLO66Ol0br5xhn05FzNbGeS
WIeXA2LDLk3/VzahUaFi8eH3wugkS5yzriTuOrF7UhOdo95QoO22Gar74naIgIg9xW9GNj3mmNf9
atKvYRFnf43chBeW0cQvKVzNVeohJYWNWLAPbUd5wFbhS1sqDox2P96okepsi350vqSwn5R8TJ6C
2Fb+x0dufCY/uBpsR9MxLd3WPVP9nHpLxsHU5pwKldu7pIEm5dhpIOLTsFXXU+4qeETSdz34ndAT
M6Of1y55ppDyX+mA9FdDMb0MeOj81Xs+Hq8U/hde2aza2PZ/TrX21Q/a8E0fWaGAXzbPc4ShVdM1
yX2tuNa278b0ELZlfJhCIyP5D2Sy+B/3QtKKn77oUDsN1eELaED1ZPH06YueWEZPSrSoDyYMtVto
Ac6uA9W6b4MiuBtdS6zOtfZJ8cjkogcTf1cxSKuqsiMvVsYrambKjzyDoqI34Al1Q1FXatdU97ld
1rtpcl3MX5zqCH/LBN3QzeeRO+YiynRSlTP5KnmlsGPzgBP0X3ORhajCWO7LFFjlyuAtflD1wdnq
fdzfkIzT4VlF2cZuOuvRTzCh8gHEfnUd7d7KLGTCdOWhd/3wl5dm38NQtV6xtPKX8hIRGvD1Pb/E
HiuBcdoWMGuXV3srRa/+o68RDlgyWMaVUQbgVlhrQSl3l1UdgqgYh/oRjKI11/rJN5P60eZWvk9U
PDnlWDhO7l06kgXjoyxfQiodQKSn/hvvwX3Vg/taaN6zr0UO35OJMnrj9j9Rtv3mV3xP2E5HS5c6
0R267PEyzKKv18Vj0fQAEPTkq1xKyrXjn115AvasQDp+G4T1sqhUvot/nsVGApVuLCqIJhpnH0bX
7NvAwuj10DzKbaRoIS79oSXH5KYyL+a1KSLlpvL3vEZsMcWYnCfHSlr/b/N+X+X3PHmVwtS9vdcZ
47qOpungaMp4KHM1XcxdqV/6AoiXWHn+fZBx16Y8k319ing0ed3dgJlLBeWA6xXpmCIL0evrS9xU
/XRVZ9qrzpg/OpCctlEYNmQRaPazlz8mKNotQ3dud7KvFX38BBaenpUPsov8UHmIzOaHbHVBDBNA
1dQtamqkQwKsG0TmSh50maySpw0lxm1HnpgNlshzpbN6VOWwbHdaCFx9aiJ0+0WC63oNeRYkMLEQ
A4q2JhSnPal10olggY82hJoDetrWjVWHF+5Z0SfBtG+7Ut2UE1z5xDNwBHLacj8ZBaJWgZseu7w8
hyZeA6nhBudrhOzLRASA4rOMlwfuO/96jdgp7sh6PXdWFH03jGblxKP5BatpazO4prUray15Lv38
JANC3LgWo0bSPo8ddOuUNlph5hp+r7R2BSXK/JJFus2eBqUSFh+w74LO35ByK1hF0tTMIDpnYC/c
OgOCLrq4K75HyEHZ92eEvMZkWsUK8Hl9V6v2GcwoSg5aRAoxbuuHGDzN0hwN9ztOUKQoEJl1G7it
uEuVGH2N77HlFFq3Y5vtorQel5PDmtxM251SBMpfpWmCFPWrt9Zrw9WYW9N9AzdlTxWw2uleiSub
mDSISS1EKjwH20cbwDMfTJI8FUq2V3Pb+tLbqb9NrDHc1CQZEeqbv06z4qCjbZcnVzFfZTc0LAVM
IzYDmBjde+mwTI3KOemxYp/awnJuysL6WaNyFyOUUIPXR7fSd2N3H8J2ektw5dBRmsrMea9poJNT
jBDe1Fr/WaSl8aCUfUO+oCfjJcKQ+rZWBjKDe1hsEZPzOelf/3s1r5mfMykuAigWv03PsXRkUD4L
1PmWjyeersWH1usNZAS0QbgehOkaIy3ENyhbrd1wdH/YiZ8sarPRX9QWcnmgJeOD4YUwuAyzOfhz
z4EkxlaYPj+0ZopE/UyZTc+aZ7OjQIhKeb6EZNI8O/3cH6g/q4tENCsHKG5tDfHCy4P2uVW78Y51
96uc6uZt/lC4wVHOVExLOfmtB1uPiZ0auud8+NlSzVk1YeisytEoYJpw6OagPPTRQOLr2tazCF7T
ta1Y7a1qJ0ONeELYa8teKCx00Zg9tLaebWECKAvZdz3oSX1jtHFJLYlYefgQi8H3XZUqbzg1eYu4
jqD4ZK0ebsIk9hdULdWJZeWkrC52ZYhQG4eK+610IJMShFc5e9mUh5nKykGByHztkhM+xcowCyfP
lTWmqrLwa819mDTj2BRaceuydlAwJsONBzqCi06HaNtADNbcN6b3OY7fKbtKSfBK6fg7F0FRakdy
8ht5scscNofLwDGmO08NvAc5gKJwtFCj3ACU9Wi28AlUiU4YyOC29vB4cUaTfTlsmpWVoQ/3obMb
BuintkLmQOAZBM4B6P5l7rVL9le+sJCOHf1/KLLKHcnHHYvLOo4FLAq0OiXkf4gBDTDiAqOd4oOT
ZfBtK5LJpJAz9qlhhe5mHj12gpRcKMJaOEemLPTm1YVgi3U3M/77d2l+3kG5OolNR1c9KtoqfqOf
FpZxZFklCTJUchw1vZ2EV7wqDeN/H2QzKyphqlSSYhMD3Gm6jeeWNeX1Ce1+CMt3NXbMsnU9uHZ3
yqIQa2QRJQ8x9MhlHVO+jTKDTPOg2OUuh3O0iHpcOpLKo4CbCs2zuh31nZeY8Dwjv99IrpX03JRn
V4KVaap/hwi9eDn64SD6htB4/O/3Tbw5n5bknoMaj01GU3MtlqOf37mm8Ud4Rm11k9usfy3updYa
n57h2AiYKLuTYCGbbQYy1KiRvDVs0uatgIbm2PguEt8dVjVs7gVCXeGxiFsK9UZ2cPM6PMouCnAg
uGXbzpRHNRndU1j63nbS+3xdW53yoqsT6gHYlu9lU3HUZJGYE4xjMZriqVF6bv1UNeX8iHbzzg5d
hWyoCrel4M4om270Q8U2bmeGdbqMGwgSNrLE9wWwjMlpoEvUVv/Ej2wZhZ1ykgFBXzYYiVT9QQ5C
OUV5NW3HjRydtUSDoZWhYZArCwiKxSu8PH9TU9zfSNKE49v5sou5mctR9g43UZnWj0GSm2czd9aS
S8HtDGNCkRDBedY4hBAkl2gjKOYPCp8/46HEVcHDgGuS5O/6NU5r+1HyiwwEK9a9j6Bs1Rkru01D
gSN+CWxDBwuVhw9hMbCYmozgrcjhkkyA4PYAE8M3Baq53mfxa9NH2qGsdW0pp5M5CJdFVkcsyLr0
GQzqBm89sTFUgl0/+PxcBwAp5oDq/qxk/q6LhhS1anSPL1JYWpO8uVOZ3Vyw/shLRovYduNFrXjl
FnLKBKjAPKnYgz6qU6A/KO34VXZjj9VvzCiFFyaMLvvMPhlRELFoJSrsxq+DmOxkZr+R1+rCaeuT
dGaPJdhXTWouFWFsHQrva71dmSZfJtlAkTldmUNfb2VTaab8CMz1OVFt/HDGTvk2DEZ76wtb7U5T
15aNgvM8xeyOhYRAVUbFnR1rj4jq8ev3XWXVU649JUJ9QPUKuf+Z996QQxdqyn47DbhrRO50p1hK
jjZ4NJooxg4v/myND/KgYEH4UCT2Dg8f9/YSlkUGAPk2nNbpiNdOYURWFLD4r14c9rub3MeUCCtX
+22oo78KL05OmHjgYAH3ZWGOjfNmqqgYBqar3LZG2p7dqHnAtc55i3wNIaDa7/bZGPVI/z7Ly0Rx
4W0Vwx43shkYvPue5j63gMkOiWPivTDBXAu5My5IHngameDK2wxe/uPSDNoyxN8QmZJi0Qattte6
EEZeGk48olH+NLre20W+Py/x79Se3CZUj3rhvcmWOXrtOSyflZhI2cPP7hb3Bf1eTrbM1FqkeTXf
XMIzq8a+rV+aFFnXKvbkj6WgSmiQUGoU0o+yS7WD8TZXiyfSYSrix4kWrOUEz66wNnTMl2Cy+gVZ
A14lyKP7Up+pWaVoA8gBpwiM+wm6773aGB8HdDFDUTA++jTjOlCLSyVCTqCJy7Xu1WG3x3RoGyaO
uwnKuLgrCvUfZ/Hv0dFOe97swk6OE7DrJUt4cvx+8wLzADenSkd6J6mDAzl7SmCkNfmAE42dUhn+
dJS/IHP7f4XUBfo+eZ9jFEF9pDIXsIirTbw3G+ZYroo9lXmdk7TJj35q/JvBJz3cupRzfNd39opb
23DAMPNshEFH64aQ8+3x9RphloF9UiP/c0Rt4UwPPv5XPeKBE+oDhhGW6bSbriEp4mjTGcSedp9A
ejl2do0LSWepb03QcOfpyuE4sSs6G/78oPQ52t5+Pq1tfEt24UDTW+HiMr7pihHvXQ04r5zM5uuE
JndwHpTxYQCJsUkbo4Nv5NnnQOMjrxzL+GmnR/k2pQ1ANdYK1nPmhfhRDSN7uFBtDxSjVtM47Wq+
PezvyIL24tBgp4VJqPUgu7yuKlbAcJutzHQCQpsOk4PugjVoPxzPidcm6MHFhX9cGLvRFkZaI9xk
VSPd4ZCb3F2oyj6aDkgM7CwP5TmA+qgQ/baduLQxaxdoXeFSgXMijCZjSDdtOzf8PUM8v8C1BP4g
YFKK/6hh6PkklShz46x303sjqs/+UAsXLlWvvpfNYFS44zjp/BJ1RfmSZ/B3rM4IjzDrjNe6QK4s
MF/63Brv7B5ZSdntoOqB4FKSbQZjGPmrQ3wsDG5xdjlNd1mu6StobvFKNk3RJ8/koTWnhyHxvL2a
RsJ3RYyGbubf1EF0c+mrobTtLTjCO823NFa/7KWjUH9qqRU8dcqQUSHwuo3axpCubMToRECD7fTK
gR19W8CWeejh9I5jzNNYqbrzkA3dGp4aG+XOH3ea7kRCSXC4hXyi4ovWFqeqUZDOx4PnBanajOc8
puCzIOjFTY6RGfAv18ziX0GqvCgIRL+ZaZwus7Rg9TWNPqApFg1RUg6sBxVlB0ylf1IbeK+Dklgr
OYo2YY67eZQs5GiiVN5j0JPYElN7cQgd46EPqHCgRzTgZUoWt+O2dUxS65D2dfI4CStaU4HYWjWo
CcjmZcDFUVtOkH3yoM9oM1EDupOtMcXxztWGaEHdEuVWAAwk84PqKdVMNG8gmPrlrO+cvMD1VBBM
Ta39q7BetdDyz25ue+sMNZpbElH+DRsHPJlrzTqBt6yXZlE0X+O8u8VrxPylwZPp6iz8MQDSXyhm
YN5okf3DUlrr7HwvWOKe5bkXDOkSyH+2d8RQH43DPmoLNBxFsxzUbql2yoiKCX5Rg6P3y7JkH3pd
BMsFr1l3uIC5qKYGOfzmoIQmjs/v+1lE3wDkFIBBDKxWnl3j/hyNzNpcmGHfbJ2qMXdtqtxffWTk
mfSMkRYyKOcZ+9qxdkGGRVdUYxGPbymcscTI/mj3fuOsG4PX9rD2nL2jC9X06A3suqFrB0c7mYtm
FaF2sq9t54hvxQ/Nj+vX0ZqfjFYtzgXv9yFh4YapvRCn4VuiDtzu51ajDptp4Qr70Xg/AENYAmoJ
PL4GRfjV7CDMPo+V/m12/LY9I8qMg5DXZYimUL03Aiwf5tI1Fsjng57vDLBauJ4YKB0yfEnVXvuk
UY2cI2PkJdwIw61AmF5XsQ0UX6DKvYoqtGFBJDBcK9zZOJ6taj8zD1m7yoSvTinuaJ24gX1qyoFr
XzkCY821ft/gG4729KA8e4DBpd6O1SCs20dGcDOAKbv2+xNyvNd+N8x38i27xnsWUigNt2b0DO+l
aGfgI5zhVsNedkkJz9/9IwXYvezSEd7ZqCKnhEpVTPKhDTB70ZOTZunf+niq3jCIS9d1GtT7RGad
ms2QYpXAmji7cRV1Xo0iik1yvBhh/dQ1Gu9WrZWku7XkoUvjb2TCEA2t2VyoEtg6tsZCy8L+IPHy
clQ2+VCQGhbB19FUBE9iriEw+LI5+HW79Pk8lnJhGjcNwqdJSDVMrFNn6i0HuTCVzUIFeW7vL2Ja
iJSmiyLPvEMakIyrCwRQogohCFRUrcMsDrIpD2VelYt28uZ1CtygXlxHZKCckgY8cuOsMFkZGqVa
s+fC3PTVAvlzVDxl4YAGXdkZS0aJTYDheTSjOIYGGxiPtk0xXGAU+qiJbwQIaCWjUE+pVmVcPeDs
ko2ny1IpUV1hBTXnx5I0+Rruov4EgKtdqErv/ejCdGnzNPtlgM9SS3N8azssGsfGik+U3ccttJUO
U+LiG768Foly9PUBkGFHNt3a6hR9r6JpWFGtEPrYUYm/zN8BTXkbxUP8fTabPwL05HGcbe4qnpcj
clHkT2HS38tvpWqgWf8v/VqPPAnfm+LQ6HxQIl5+6zWl6Vahy5Om8N250aGUudHtoAwHss9InYuC
j6wEiS4jLaDnS7+h381ZwLMSq/HuLqpnXdblx9HP2MJQS/2OxPRCFWg+iMktqMCuOHeKMmxhknd7
rwzy3RRkNux5q7axd2s107op3fzjk11Ph03eqPrh+rCXz/6EDRBSyMWL7DcC4+/HPlRafcmjPF3L
K+VOWnEDNqeFvP+4c8/yDnfM9bVy9KlP3ojs33GyKYM/97HERFcGvnMB+Gk/V8o3FqLN/UWTIhN9
k+H+a98g9FauohZxVahb3zj3Od+c3vXi7y0LVbBu9k9rGpHIGWfvHNhtsjUTQaS0dfMePfp5abnl
3uot4yEDx7PKp6p9gAPNU9ROkFhBV/UGCI/ClnRK7pUUZkIBN+QJESAHleup/doW+qmOxBJas97X
JHkTHDqzj793E/9ZGA7O8zinL6NvquhNp91WQuTDFseDBheZrVwZyqYclWvDa1MC6JvYew/+/5p7
vbJ8oevc8M8/Q74ub6F7d1l4NiQNAf81qPUI2ATQCpwTTX3Mj1DHPiEpLpCLkczOEhT2uJKoDA/s
y2Ey213TKNbTrJEyq7ryNFuT9dTYqMXkrjfedmIwnpH86dtZ3ckmutHcpMdyXMtgrw/MvemXaM2J
udqQece05Q4uWm2cu4+pPy7kTPlSwg54gJ/77nNrO0+e2M4HFjt5eeam9reyN9Mbpy/Z9VtqrayT
CiN6X2YBbCOZjhi5bZpetW7ALVnLzGrg/omVV+YYNqTdHMN2u4le8G/nq4Y6CCk5e58m9ury7vGw
PzXTYMMBCrgZGo5j34Q+r5Doc3zOixbrd9eJ1kWJ+TuJTCJT72jayCqUwbjFWiF5wGijWWFTmb9Q
pSuE0kX1A2XhzQAIBSJJF60cQKg/C29E3y/Uk9e4UoKVhTfqw+j04VYULQ6DZkQHeU23x0O6UTzn
NvcTONY2WafR7fS9VpHJodI+nyEjVEh08IPRsGQM9WI4Zd7sL61WOzhIddyZFa5hul6Wu8gh9yUd
w+RBMzHzFGwwJSyrZy+x93Uf5CfJQh9UBPFgWJ0k03zQzMsYYs3VJmrhdKCKGKxT28oOc2DqJ9s2
8oUs0tWe+xP+kv9oNEF54zgD1WS3Lb8pGt4BlP/UBoIOqjono2i1y08KRQnWoaIpv/iyOU0qTfH4
vTblTwq1PXelhm21KWIMmgXQUrrwVZF98g0kGq+efDybYOBM4e3FCVCEii4NZhGkX+99ouiSE0kZ
lve1Fj13CgQ/266HcKk3RbxlT/ZHO+IusVB6qmdKvM2bifxbPr2f/O75eKIUqhezZEYGwMQCPhlx
PdFBgilqcCf/XPnXyC7ywFjJizWkrxEhmtf/sfCpzShu4FH3Q4VsrtCiJZPprDBLtNdtgAj6PGhY
nOnpvCIlYw2XyaaAnjZxvZ6Dfri8oryo6KrhpF+ifnfJidc3KIyqtewKxcdUKSpo12pcst0yXnlE
YK9HdnAnm4hUPZPFsx98XAUh8KYb2Y21QXRYpVBm7lts5Plrk8cZYNzjxL11BxjIFXaPyaM8pIiI
LjvYOZtrH5D7hyjMHWC/zMrDuLjH1R35VrRxlshpK8uRQsI2q8bw7GHFeo9Wp0iTQbGQOZ+uSE8w
rPnCz2WzywR/VZJYO2d877vSXI24Jjk15iF4wYaljqFgNDOToKXEUb+18YNMQ9VjZl26szGt3+B7
y24ZTTLPlSkAFTpzpGk/G8Fz7krsctW6OSiBkn2DPuORKptGJNYaPjt24cfS88Ibr4iynRnZ833l
qP3KRIn0pREQql6x7DtdTX7BxzLvJkT5SIj5zlY2+8xHJD9QFHWvD+7ZnKjuyQF5mH0zXaWJ+uQW
3nzy6mSJWnrCRhNtYtiolXdz2UFqg7ftLcu9bBktPQlWl0wI+5mNBM5qiePtbOxfF7IpD3Y6v/dd
IethXr/3ScguOW/01JMu3NWqaYFPpOhfeVb8KA++Gq8QB1TvLy0F0awmNE+yhc1a8tgOpGjHwY1W
1z4jRz+m4meQUhXdRHGLDaw4QF9/P+sh3QeRdYxMkDuIZDCoQ5rbuh6mK9fY1IsY7ksKAbm4lGXG
4zIdUrGSFXJmeZ6OtzEUoVKooU2NMWCE3pTfYrMK9lLDrClK4rIwV9dOBDJPdibJZG96q9J2nhPF
O7Nk0aLNan12+6I+j3iEGyWaOinbpbMRsQXzSdat5WDl+CibqMpaDspJAJCjpdUY0V5GINpooLsr
Vi+/L5m5/os+gme3xQso4kX5eG6LKocTrEfqwkEsYFWFbe0sK1LkB6cJuvbWUML04OZ4jVJNpVce
ZKecZBQl5DvHz5NkB5JE3adok2ewINNoU0dZu45MTDtnk9pjYvl/lZn1apkqSFJrtFdKGQd3baCi
RNY7ZLhcpX90sxCgYUs+wx7KZScoH+bkvOptXrxWFfRAOSk3dzbJ0cmAldXgwvUQj9Qi5EHt+N0V
Koqd9Mgxk13lOktRwHFJGnwI1ZAt9Ytau7teIkwDbx06AxQ1EesHFiBpLcOfBjDzuegRxBQI0DEd
P7R+j0k46KSbP1kGsarv+Pk0Sa8/wWWekbSe4uOItd7NrBRIpZnKcLKKqFtqWZ1/zTT9tlAD7ZcK
SgFipvVdhQ22gHcMUC5K081cxQXWB313CLrB2MQdQMqxdsOlZ+rDt8Yqd75jz8+4n7w6vdsti5q1
F7ln62wWcXyDQizSe6IpD21ycj1Ff5SNa3xQKuZZF/GRRnZCjs6Gd250NTuCpl7PTeLfm0JZzyoA
TGhpiNGnaErxvIr6zYD58r3s8lNAZk2chdQyhL/lv4xWYvTipSau3sw9lfyi+ZaStt3UCaDQrJ6+
eNms/8TX5aYkm/1WAGxZuEBoFgZlz13t9GgP5vVzkvnGQ6BUyVMd4EUpuhustg+K3w9Lu46MVze0
/RW5PovHAVxnak0VSxUgyK8QC8gqaPXAnTZ3d9JEzUq/FOXgvNZKrt3wYwLFKbzVqgEj86x1m3vu
luYJDPSrbZVf8Pt+9cxk/lLYEBLwtnjsfGAV0LJ/VlhEffFGJ8OTFJZ1X4TNIs2MdjP3d5ke2o/y
7kqxF40Vs9b/D2PntRw3sqzrJ0IEvLlt72hFSdTcIKTRGnjv8fT7Q7ZG4MxZ+8S+QaCyqkBK7EZV
Zf7mJM3MCULE8WdzMxih9akobOsT4/PhQE27ekh09rCXpk+zXdI08UZPweDKP1ItYSsoAMGO8l9Q
khDdVF2uPlrWoH6J5kcJU8X00R9iEhSeg8MCOkwHb75xon6u9B7OJ8J0+bNpVtPG4Rh0SmHeQJpx
Ib4vYxZOxBbzDusu1h0psQ0ZSx2OKySd/wz32oW/AO2BPpbne2Gmtms+EeAsUNSKfsyxApkpUIrX
0qNUl5mUsSTDjFG7nwc/UoVvL1rX+oVUZv0qEwOdeqOT59G5qd369ZWMPtWopS4FkMY4Qc8HZStV
KLMavE3LvupkW7P1YoUHS3g2Zkkyze8f7vm4kmZhYgIvp9nZ7sxdOc8TrM+swIuOi9xxWE62kREZ
+zVWAZH+0Gs5BYmfZcbaIYNlrrP0SodcKDD8Grf2rk9W7fBs9CRRomJ4d/WOb5AfY7gWmMCoxHK+
8avhlpTm1qy1bqNkZn0HpGezaW4QW6Q6seDTndpFr2/plXeXNNdeGfx/mIv8JviytYoa8nLvUhBr
rpy4QpRLtgMw6YOUV2Vc57rKecCfV1o49CQ4mjUvcb449pR5hlrz7I7bu+2uq6IqkmApVc+W8ZgX
lH3STsF9qMmcv9kuQnwZO0p8bkHlXxktfzyPhVND2yl6sjRjnHwRJFOTzS1G4WAWpel1BZ/esnWv
Gvqyd8RTo2eYzKbtdNK1unro2/Jbqef4kOCls7FdrXyVojJy5sYGrA5UwSWVh/a6ffAGtrrSy9fm
HDWUUkTq0zH0bpdjUbIVrU+J+YvIp1zc5S6yzfjUOMbLNFU+qRsPPeXSfur8zOPABtlnjVe9XvUH
CfrqWBwSX0vmL6NePHV55SPFjBi+EfB+LH3tpnMU+OTW+M9iEYbqgmlSUggUC06LHz0IWwRWZ3Z0
FrCUMEJWBknZVJfl+3mznCo/mW4fbf6VIJYcssQK132nuhUf19zyOnZsLSCFJC93YLv7pyF0fiW8
fbbjTzV/jfv3zWGLZB3suHPICSAkb5X4HtWl+nlKyu6lrdXypRnaLxIuSWjv4EKc4m5CLk9tjexT
4wb9s1ekB1t0huMQ7epicuyl1sp6x1vxWNtRu9M6TomIxDqWc37PEAj6XBcxexzex1HmjTjyZgZa
3jTbjFfhCMP8QaPsgbIten5JUUUPpVpsS22E7quWWfDk6Y7yWPrTZxc4z3kNIYQYPPmO0+/4og47
GSa90mEMMxtvbfhsAtkBabIMliEDqkbyY2QsyI2ATCkXDg3WprNTC7ohzfu0ZmkXS8+H4O9fUh6K
5fu2Q2DHTkr3WtqKc53T1rm+yO0alOZ/i/1riGnZOl9K1L3WDvf3o9fYv57HDn08caq/Rb3jb1AW
Nn9JHd8zTqlqZigieHvJKd1j93STjA8jw7x33YPC7pE51Ov34SKUfJ+zZqzWn0Oqezog4K1umn7U
2MUMwRHCgf3KKxJWTll3f4JWI7PEvtJGgkStZvy5fLRL2yI3HqJGy8BOsi+sqzL4CjXspGizBeyv
TN8yPd4J5GnOUv/B5BW0kWY9Gd4pzshFS3Os2mRf9R6HmQUflffZRKIntvGOD51LgHfuPkAc7SoX
V0VQPHCyZCMdgx0gIyLB++19UJqS9pdbZ5yqK2IGv6bfu91OO+hjEexYfHGk/31wctou2UEUmg9y
TJKOTm9eG7jXNwmFSWAC/bW366R2YAMkD5rN8CUCinKTVTGISWKgmpZtFXPJP6ztTupV0i7TgoIY
xiqPHF52kiAO6246SnzNF8tY1CezrTz6X8+Xmphbx+TAKdcfycxqnB6q+hBC9ybBkVjaeVa8v8a6
mp7vscZBSi9UUtTxwSDIZbLmx3Cxd43rEimEVK6WNSbbJPPa/bDoKNyDvNyQVFguetZuQ1LQV2nd
J94H6hhk9pr7XVpBBCjEyPpg2+akRx4abFw3deBa+8x2onAf9fZoWztTRZH4n8ACARPkrOCXQa2R
j6JG92FIrivFqbC0v4A5T0cssPxjzUv7Cyokl6Bzwh8qQi3bUK+GR9Ufg0dj6setl1TRD+riJ+j/
+dciK2JyNt6zrfkheyCEorAM8Z4NJaLCMnhvEpr6U1t4yZtEnCR7BCAwPUkXYPBu0w+ZepVOS+VU
nSU45klvY9n1AaODeS+9WoM1S4UO4lZ6K15QN2yVw839wcYZyETpOy/zOCr70c6aGywXDHMC87ns
y/GKaAv6RuBob6O7eOZKu694XL0ULlkOj4mSAFvBgVU9SttVOdVahVEayAGTuzNQ+tnUpPbPk9tZ
X3K0yTcKH3KALDTjvjvlgTq+KvxhPvPHYgdLuI7i6ckZi3eShdaXxGu8SxeDRpPOMMzSY1m11l6a
UdeVuyBSk7MbIiWXxDHHRTU5JDiV7AWT0qIN8oieNvgW8CrBQunzw+lL3Xb1Q5BV3dWMGrwJ4ct/
YMEvTU6JW4CU9XWN26HI1C29VRYm+xnkNfvsv+dmvVWeDXW89iDDqd5E3fTrtneTiULh2J6AkZ2l
1cJULs73MexSr/c0tjF34yGwg+bFd5P42JY9B/gmIJm5tkFHGI++Z2yVpXIu5XO5ZEYaXzD1Pq5l
dYl3qeVvyz7wdzMJh6cWTLM5cPbaRjhkXgITr4Ok0/0Xubi6b+yLpjR30e9YmJKC75taPckQ6Wir
8BL3M1X6ZVgcF/apy9r/oFm1DzpTfZWLEnCyxhQ2A0Thztl2UvzjSNnuUXr9yvLOjpb0m3VGmwIu
Q/8ALeMq0V6HCRLuUHT7ONDjaxRrn2VPtlKuP7CtJch76eZkcXP61zirs9w9eI9qoxYe6RvdHatd
raT6dlVVBoBHT6c773egdYGx5rkyPffJWRwt6ijknD+bw9ZamhKTXtcN/4IiWJzXOIk7+D+xt5UB
LLaUN9TxESUzjXNqXj7mSpNehlptOYK3yaudILs8lt38Q53CXV6M/n+8bPrsabn1NPSTsZWDm2wM
daBlu9jsUQlQgZauHeeQ8uzzVHk3DcAJCSrPOpntYD7i8OXtJjfvP6cUnDcjum1/auikAdxF8wT9
xCNV9uZHp+j4RXfZ+KZ0ERbHNcRCM7YajPHCGQ1Ftl0xyoWCtLVK/jfRw7qnEtCzQPIf2bYtCJ6R
CgEo8+Gs+6WaX1zV6LauxtarQ4s5v2CXxFo7UEFXx3dphKxQt6GJnE2VkcpBvVJvAZnjdJqXfcvh
Ive7bdbGAJKW4FjBsNyp6209FM5VLhKEZ3Hyq0g5Sej+NLm9T7zfBiTE9Gh+sBGarDcfHmZlWGF2
Y1jv9CULi4Bbvw1YyfaSipWY3EUZFpX6OG5byd3eU7Z1+qce62hFW92wd8Zm+uZ2AQq5Yf4n60Ow
LVM3fQb9l1z/y4jRSYOtnozp80K6vPr6bG/1qs0fRwQXnus6VVjUjAD0FE25qCMaQ1pivOpRbN5D
Ep97f6NrHvnm33GS7uMGhkR3khFVkTzqyWLNtQjTj8mDpQ7JXaBeInJx09neVEqtHWw+i94OAVnj
SOmm3Mx5Pnq7Nhv/uB96YkTCYcWU7LBM7qQAogT/pW33k7+/b0g6jnC7pPU/TywH96UFC/Qy291X
mcxD2XjsfoYqxs89ggcbTWV/CdTozFfXuLA/qo2dnNN5p53VJaYpc6Bt1qyAzmDeXMZlPezPMmSZ
IU+JjKwy7nmE309ej/3/fNL9RxgKLFKdH12UGR7qrPo6yByU9sL00Rhw2UO+qLmv+nCcLmrVW19C
/FWOat/pR69Po6+9k5y7yUUdSq9eDN/WH6Mke78nJ/tBf4yN+EMrZx2cqOqdDC/o4fhWaJHHZtjs
VYwlN7XYvSelUd2m/OmOexgda+tHM9tK8dxKeV/c2zjFdaCbfvffMRGWpf8aL4gJCE/Fs68/uoY5
4x4gVzkfy3HZDHPviJT3m4S6rp73lEdy/kuQXo0AnaJZAQFXfpE1Jk2BXEgM3wi0sH5jNKzWNjYS
k19gnes0HVpr4ko3+zhPtLiVHZM0Gg5yRgQZ/0c2uwDg+Ye9BqX3kk0pGOU7MqPQOWbXQA+Ej1CR
9jxBBFw4fYDGtFnTH0EVvwxLS0KT8jNwfeVVGrzkwSbNRXmnP6RhYu7COkuOyqLLUmv9zZ1j0vfo
Zn5YIBBZtB5i/HVlHVgXjsBDR84eeIv9q6NtXmMkVQfWndfCTO2X0TWfQ6eP3mnhxOZPpFJaL3q3
C4sFOG/c26KE+zXDFi2K3iul0W5Rq1MnW+b0UQuNIQrUk/RS0mfl5Ml++Xavo7XOYCYPTvOOfaly
xOVXe7OM/htQtuxPviZ/DABF3mYorie/D2ccN7rv+bID0/y02Iwtp2/ZkHVUYRJHM18BgTlv3USi
f9m1WT6s7SRyv8kc9NmMy+DMzX3XpldheDRaz73v2sisIf9Z6uWZ12/A9q+Da4X6Lx9qEAbdwL5g
DEhhtgtWIYvy5BH97i/90vJTxB/1JEWbSsmXvVF1jMwifJHOFGnYTVHU9U2aCenw7YCl50keZDjK
sNiHwUTLC6xeU1Ah8jrU2W5vgtHB++r3yxXymnpQXKpJ61vUqML6FvHXB5FlPq9xp3CpsTbWg4Tk
Ld30hrNjjS8ewrn6nsW5cQR3UDywDUoSzrx4bYy6+VVG+EuHL37jIwfFHbsqZxv26Xefw8Hx3iED
5dInHHuD2PmKVCzqofcnyOQgLL6HTtqQEs6AMwcZZH/dnPJz5QNWB++6HNp8M38ZoElijbqcE0cz
falB7rCdp6TuehSlvcq9onKOx3mz+JHebwEMlHtlHJnRBQU6d1w6sStdx0w6tr9OxNrl9um1dtX5
CZ8Y7+hlWXYqmrR+85zpO3J32Z+hMb/XU4uTLqj7BTjwYYDI1FTl+O6naf46eFmyzx0TQ43lIncT
nE7UwrUofIBRGE9Zf4NcFeA+8JP6AZnofHzXcqXauz54UVPj81M4ZbJTtFT/7sEMKEst/okLOAhP
r9ReSA4kZ7tQkWLPlZJMgvKX7nX+c+SDLPSc4EuAkuknIMfpzWoRfVdjHRViTq0J1osNkpm8vwZr
vFAIfJQYslO4mv6+ON1wi7oK68vfIRnWekqz8wpEvaXDQKYHMsXRNrsKk6k8+TONvvc4TfzUquVb
NvrxJ0WjRhFgq3HWKH884zqBapgLzrqy+wdctspPMO7P3vLSyDF4OesoCOykSdq9RtnRx9p+6a36
73HcT19yNA4efG7hoBGGZIDjCWY5RxmFFNxX2+i15zCx2UA481c/LnuKNkqHUg53VBz6+x3CD18H
1TUOErdEHX8d4uE6VG6UYuqvWTgk1y7KNhCUylMlgtWot1kbGOL/aOekFXZRD/S4G0xo/r2nbQTT
GRrhfLWsBQ2/wEPXpsBDZbD0VllgsM+JPgu/PcYYIWa7xpEWUnkyTP3ZL8i9S6dcwr9HSMtEje1s
G+qvEWHadqdkjIEfBfMPN6mGq2NbzasS9uajGlnHTk3bVwkBBagPVWm3uzW2TCo7e9c3X/XFbqA3
u2+kcNJniP32W9bk2KJjO5AqOQKiGOJsldY0vpow5/Z6OMKQDDXnGBdjc+CbWaAk04YHTUXv7m7h
F0DXwGtkiS6ZCRDIDBLzYbmL4RnYWIEc6xg3txHB0i/I/8xH3GOHvTSL5ZVcZVZ7lqZdgXdAxW16
vA92p01INvwN1kP0OnXKRfP74GvNCeTG68vaeP580qr+T99IFDw94D92k6fulMLzj0J47JUIVS1p
LnRIaY6zZmxmXcUJ7lpW6eu64ZI7BM1xPRms+SAbOFO8CteeiNQBtXGKOWkd5oeuyLVrle3mORi+
274/7nmrtJciRoHES6O/ZLNmGkggq1HgvmCMGl0xA4v3ec9GvcZxxCXroMbql87KtEcFQ1FqZp7x
1aYkfxzcnLqdgGbKBMG5afBv0mSS3ZfuIfIbqALLiUwJFeMxRv1IWushzV+cdQuLLdM9thTWYm2E
NUIF0UdO+WwHFmu5gDuGZGdi3nAnB9iekm91OwjPXfW9RC/uWGKP9KCotT/jCsQt+fJ229d9uu8S
Q3mQmF4YuMaU1P1OaAx8/dVcRq9jFCfZ21k3XLHMDA6uE/TQ1ToMkbySTKfcqqSwgGFz6Zee/xYb
OioOqTm9/mtsKU+RoJ/dyqp2gebjTY3RBGWRSSW7nsXJzdZxLoz1C3a4MCCtCse13rFusZ7kz2U+
bKp8mB6llUpIKfS9bZXBTmKtNy1ZpJ6lsCNvWzRBdR0lUbu2JZgEM/8mub0Pimpjy9ulBQbPnECD
8rMBWfjrGRKskkOVTeNT2TnKpizwaJfztvwBdT2pbpRkLnIslziJtAExdsfbyGKP6WeOV+RtXbwl
vDa7oMt3AVpV27Xjvt6HCC/9DW72zDzad5U6/htQHi1A9PVyB53fUeaCP0/qkg/EMhGsr5lTN+vD
eJ9ywHaKjTNYE1J9SbT/uGGVXWufgIOsUzfaS3O9OGiQKE7vX1UUB5xNluTWRS3j1zlM6gcMiTjr
quNywh2fPa39qU2Oe159ZFoF34/UQWtXhoHRn56TxnSwRfk1cx7s/mwC8/KOWuEm3wK7IGE4R8U+
CdjGOH74Nc9c7QiEwD76A6RFxU8vglzM2IBtAT1gxGOPyeM0YqwlgiRqkpzZ+M57JYyToxv37bUz
ZnXbTs74HjZsdCHlDddB0ft3zBospXjDk+NY6tHw7I3wXxdqbaKQWc0HcMPCx5097Xko8uJ18eVi
qU5n3oeIvn5RvPYHgmTtEdWD+ijmAjfT7oY/7CWoV019FGOBbxLMRqx3Kh9+rTZY7QOMaAWmHFgH
pJEaNr8AfMKxrT/brXq4gx4Qgz8OamTcm1VeXJ2ujj/Bv7nXEDJOPWhumRepGMR25b84j2t5YWzM
/sIWIwY3zSq8hXmAn2vh1nsZ3xjmiP+5WFlFVIAws7AvMwnftUAqd+t5UAqp0qyWFE+IpqlgxNYf
qfOR2wEuUkE1AxmTjgUf5i9AMQmR5teerCDcrZMEYiYP6nFW2OkCdE1czkRVODTJF2ycg1coH/e1
O5ynQwxe8EmW7boyuqMTBN72vqYvi338v4yQnUA1FumNTcPtDjfO8YIuvem5m/T0dUqyFwnbVJCO
LSZ1h6FA82Jhr+9EwGNahLahuhgd1jh9DKhEIvMibKI0eF1ILGPxzl1NfUiC8UuwkDVdP4r2eZXp
ZxXo5nvXP8wdVM9aCbtTiRbxQZqF1d+qJI/e9AkzMy+zYDEvszvQwHBe1PqxYxf1ujy1DL/ldZth
v80r+lAqdXlqA4f9JWy/o/g1dk6vIm6KPJU0zbEoX/QWj57SgbsNzOjVxcTjUdwcW6u9DkImQS/U
wNIFDxPbc8dzEXNItHSW3lSf0n21NNHnmK56F9cb6dUqNX4tOZxJp1zqGFkdTu5P0uKDAJ4W4Sx9
NrBnb9Ppmjq+8ehWJSm3sIJ9VcR/ScjSZ9AItnRY2TfcT8PzhK8P/g7KWxBERfUZHne19Y9lV05/
AL6ujkNndkcjMbo//GPAKvoHtazqOKvI3UmUhFbQ/2dG2NouHa85FG3kvMDmRQzWr4PnOC3KkxUV
wApV/vs7zho3lJ3Ywo9JcGgaFb7g0tHbzXCTOwAHcA6kfb+t7PqSOnp8tvUhQGl+mb3OQdXCyBaH
giGMnRe1M34KosZJ/HzjugGiZG6dX3nPBnvB4FjuwXCH4jvgaW0fW0ZxaQCQXnoLnW10w5HzXQDk
SMBu2qiqf4ytPkJUSv2nyRzNs4/1xxHWjPFJxpbdo9/hIemrFm4GSebetMzGojMbtlh3jDcL3Yqb
sVzsGW3nQ+P67QZoH9Cc1gqbx9TD/U0L2d70Vj/2aFhATFM9POuUOdVv7NltJBcUkABOc2WDj1GX
dBjl1Fyt5eLXxiUiP3mMfLJfW9ev42uhzJqL3Rm3lh+2aGHWSX1qehRa8VG9kqNG3EZuLS/tWLzm
uj1TCv2QvTc0p7tOmr65p/GTxScx1Eoy+nL7u3v1SKQmzzFS2imcxSyYkSDzzPAEHOI9M6wKI5O/
L5xym3Ej7cmjbJv2VGys/uMQzJ3r+4yqnbKtG7O3/DBtfRYcrOyQUUfonBT9thhAMCJwAMGNCkNS
MynOArLpJLOcell+koES9Bf48B2is4xWVTc/G0umWnrlMgxdfqqRj9lIhx5a5xqg92VS1f5xWC5u
YMRk1EtvnyLg8bh2yJ0fFpek4bQqnWGoYGm4DGtVxb5aChoMS0viMl6ancYaNQeIUElTOtwq5GsZ
QvOrQbw9wfH/gr8ESntNHT7JReK5BTm6xD8IrNw/O1S1OFlJic3x0iGD5c6Iy+zRyh9zPNvMe6fE
nSk/wffEnDA1Tv/K48oRIu3U95SKxElaclnPHF0wvWOD5x7HkgzCm+lF2faeScEf9sVtnGQXzFb0
qCRlcEtcv9yTEpvf+Zpf3MaPfmodRybAosUbRVSMDeMmxhRg0l86b9Q3MgQRULIw2vxdnkYitt62
s18ci8DRdqgvKZ+1OcZ5vOnin1VobaFGU6FpgVHhd2t8NzNA8JVtKJ/QnMB2oKgnEiKqcVZGj6Wx
NLKnVC3mBb54DkL2e3GuuVehhLSTQAWjj83OrYGhLGc1GQyN72NzrrVxU6VWf0EaS9sGFjwxbOO2
wlYBeMj5xurCN9sPomMADObC6yG66AHVxWnMKAd13dWyMag1lovcuVqfXdOZQ36eDI9V1/+KS2fd
GemhVqldSHPtlfmBhm5AQy36sPauT/n9A2uOmx378k+2jcVM47TdGQ+M4Ftdo2KRDF8zlvGr3zX2
VsIW7wr2EF79ACPYegNucrQWCRhvxJEGIDiormW2m0ZvSquGr02F1oXp4J/qLMOsArEEdwqfJB8i
yY01M/J/iMmQXJ+Vs1PaKBqTSrnnSYbuJZxjjUoaNBKr4QNdjBcqOuy57Zg9I3uA9PCvZLJeuNsk
7bSHNZ6niOwt1UnZwQeWcqB4V13mJO6qnZvUzqkI3Yc+SQGZw0eFF1UvvKi8Q0/RSsvxcB+pWzYa
diMSGKhlTs+V3b6QzGmvQu2SS57nyV7Hu3e3cr6oIWc3E9MOmXQnehVMNZepElunapg77OKEdwDn
s1/TpHcdt/zUVi1PJZIzV+HUlX6ING2clA/SrH83hXiUeMmvXml+6F04w+Kms86VwWpmFw/CUloH
J1rZ7Wd14l+3eAO7bImVPtx7iwGwtfvQCI/4NmEM7saU6Eg8cHxPTO26XuYm1D82+S1ACPwekxWk
jLB//3OWDnXuo13eVA6EQJUaxUuoj/7FhMG8Qwdk+iMOhge1Q2i6iev6KEfVf51c5fAbLkgm6ZWL
3WTpvm09VNd+d/RyVF7bMlAmt7WBRAxoW4QqER2oF581bOv8E4eIF2lJXEzXpLmO6I32ZRrBPGzW
DhmnzLp/6q3x5YNhmwypJgxbw9Q5kw16E7S6veDWWe74YjRJSyKOJhlb7Ged6k1ackGakdLIjFG2
zGqLNnxYnrGOkGegC/LrGTJiecb6U9ZnrD9leQbkFOc6leZ/1FwL3rzU/WwDgnjAFS58iyoI9lM/
VwfpjMDKXrEJwRdp6ZWYAlKzoLbxKiGPU+52TqP53C8jatTvyJgBy5XeKiya52oxPfw9HW7IsbGg
By4s7bTa+1Ye/oVMBHUnLMy/qLFmUqRu1cdCmUqOXd4EyKicn/gyUon1Mu1rPM/fPFKGFxMpkOpH
E0AyTKl2G85XtzBJb7n+9EdlUMWfpwSXdTRP2zlGTWwxL26IO4pPPG3Kq4osCB9pNAM0w88PgglL
Y3ifhqbhnCsYM/Jg/2hLv2sP3lawZWYevIamE+9As4zWxq+y8TKVwYvpF3xx+qjnFVf6z/wb1M+D
k3JSrm1jmzZ19MP2LN77vf1VwUr1mA5dccpiK/zCSfZBBrSA+7echLEfw3IH457g7LQwVFz+TA9d
iEEZ4ljOPnW9+osbz1+HqXV+doZ9js2i+eYo3bTzl6Ganc3XqfM/DBWt0H8OZcmMLh25j4IP5c0t
2nKv+qX2PkCCSLQ2/uk6RgDruMvfEJ8bjq4/R2dYRuYLCB2UkJYhZeJu0tAZv+ezlbL9GcJHNoIh
uaL3xszzLXUcwHpWX/yhNKF3Rax7fM1Ut3wIK+XJYuV/lZCCHcOudOzo8PeEfA8ET32SXpCLSMsU
wM+LXs05wY2WsqH6apyk2zTsnPPH9/tUxdNCkFXY1Ehn0KKp0lCjPqCyH526Wc9AFWjxU1P3vBOS
tFdvbYOC9hLD/KE3792qhw9k5eXYGDeRwruQj3Bo9OaxR1T015goU1V2exUfqXWi/BilR5pDwWgn
RJju5qoqdGEyTGd7SpAtHzTO5Ut2KWnNclfl9rBX/AV1mKvsV13g5X4V5E9+iYFg7BXtM4pPIV8X
r8PxieYEm+kZkRz9iKor4Gtp/u5I8LpW4NLg5LkMW+KBGqFLm8E8iV0XQqLKB+iWO9ZFnnQf1zeg
G5vcBVzfd156qCbXv2jq7F86VKFgwS9tdNMfhrRu2J38jkVG9WugjJZxH7orKofKXrrWS+EbqrX1
miRfvkApnJyInX2ZOCrO17rlXuxA75NbCJPM50N+5GWP9TwpDBIRLPTbSY8B6CqG8yB3kWb7qDDN
n9Z4ag7wzkPeGA8tLsWbLM3Go53kxryLl6CmTfcp0vrQMShuuLE8fzhKjzxx6DgJ2QV1bJJnMcIo
26wYO/zfw/HhHklzY7i3gXjkTvcwLX2pjJY+ufRAGOmTeWvUnbuS86K3b90UwVPFosiKVfxrq1QB
wkAHo4CRBHAO+WA/UCJYyktbUftPZT3ai72M+qqiMHQtRud7EyL8seWgMYEbbdpjPOwkkyP5G/xC
3aOBK9NGkj6l+KmhCPI0tV17lSHtkvuxutY9ZnmofpBzlacsY9sy/TUWEvuVf4v3MLZJgwOYnVzk
l9GtQXukknOOG199ldBgwThj1TFhF/LrDmikvJpYUiV2iRXnEgocACUukNbNOosy7J+N+TNvZwo4
euq/1E347rWT+o3khr+zBhsVs6kr3rP4c9EH2re+0XinNpCTMJ3UvpHkQGwxrd7ysZxvWmS0W5nt
GwV1Erhyj3naPY0uagzD5o6WI1fLBzNw3AtHaGWjLdwWaJS/muKzuDaldx0spoxOhAdiWs+QMcvZ
OGZpq1Ka7kB8wx37rpjNnpXQ/48ST4ibz/l7GQSIhgwp1bekt84jKinbYgYoMXNWufSjVT9ECTzj
oLecNzstmk2ie/FPJAM2jlmYf8Wx9uwMSvUt1zxtW2FzBaHKUY+Ohza+YzXw8Z2gu7DyKecgNdt/
3yXg9S59HSjn//84tkvFYUBmCrdurX5BBRl2349RQJ2tny6NsCzHB/b7Bjv+oLEMxKtQKgbzdbkX
ve7XpnVvHZbHH/BM1m/2k5b4t3KZsR5o73iopSNlxTl4qbf8tfwy/Axv8RDqgfVXGmKoSoX7u4U2
8ba3uuq1LSL7oIZWc4Usm9/ySskOGrmtT7PvWhvVJMO0THfAPu+pOOUH1Yb08RNX9VcbP4pi9qyz
nfsThD6aKQKXm5RCwCO7uxpZ7QVfvFTJ1os2dJ+C1gF8v8TL1PQPmWe6WycA5WEB5btvytembPel
WSVh9CCyA2vzQy9F6AfZ/UtvX6h//eLCNo5CvdvJPH+fu6Z3cVJoLCe5TZf2MI1oUMitn8Xur1EB
ujmXpOSwFBvzy4AZSQ5pm9hghf4F0IZ9KIbhkzPMiDcsF3NM2OTLrWq6v4Jrt8QGxfiml62Okcff
01o7gqVvBpgt1uxKLuiA4Fvqze11TFr7qVJSKOCjlf0ZORwS1Mp89Bz9BzBc7ck1FSQgXUhnNuRE
GzArwWHg6BYktnuox1J/kphcrDl4dG3O5FZV8r2pR0V/tO0XGdX+HooSMcRhc/5jnS2dreVQXqzs
16KrSZD+DftKWjxU8qS93eFm0lxGZNg6twXiN/C0QIAuFzlt3g+efppTSOvjg8TWIXlJZWyztpGG
hu8Fk2cvAytEsCkRTx6SYD64SDctzIuuwjR08yLbD4lfIyufxPvVrRrsiPfUz/MlL3Pliq4QhJwY
x76TqQUmNEtev//JcHAaBMMd+mVZbYYFvi2XD+0Pt9LlFHpxGRfZpxHYjjcMu8L04x+Lj0SvAE2x
XPCUWB9UsFKT5owhcn4cNV17M/v+p4xwHBhBiMW/5yBS9nlZ6GQ+8+7R0TRlq+ls9RVLAZjmpPkW
jlt5g9xef7WTxeEJhpYxaJc4439Cmv/vqAgawTtSqb9GRYuUrIyiLlfdwBzLsyTsD5Z2wW0kRFCf
R6+jqu45hcZ2TqIhflUAWGF1oIU/3BwAjk11nT1qNF9QEGn3fdJa3+vPapBEPwwjQR5YN9yLOe/q
iNM+9FtocU7cwddbmHdyiZQWYnaqePs1Ro4Nht4yWmJI9IJLlIFxn/p7v0ic41j4n/9XbfO8V4F6
+/APV11zuUPINXi4K6RHFZoxMiZeUEXdENRXA9l0xJ1SYwAmRH46PDhLfhqYOflpU7LUEggljR2V
4NgxmnR2GNCicS8Z62RJXt8nOLoGpTbWdWDUVa7fEBE8Kn2nnrRan4DULulyBKLIkXegztBKqtFo
rC37BLuM/c04vbMQxecZdcl9oCJQ6FUJXmFtnj6iBzs+jo1HjsLoj+GA/L1ohogkyBpbtUpay/81
TobI4HWcxGSwxCYOCWT/FrDYOmZ9/vqseMDGsMxanWIi+kVCDBMO2Zxo8a7NoWhLUzru5LFKV9WH
6Mc61Kz8bDNaQXboJo670L5i++pixLHxFavd20CErxKTO7mo+GU1B7k1ov+h7LyW41ayNf0qHX09
iIE3E3PmonzRO5FbukFoU9rw3uPp58MCW8Wt09MRcwMhV2aCRREFZK71G42v32V4oOdFvZEuzQvT
bpFU+8kypTqES+VcDolUyuUUETqmT4umG4jPF14aFZ6vDPw0pm58xlymy5lMkbNf89YpbAI+foyT
je/FyKuDXSD3r9zKiGI5Vwv+QG5xCa29zoq6XW58GBTOVQbxab3v136+WA1ZePxqHKNtrvueBMDn
09E2HsvIy486mkHXMsYIs0K/kVMttLOrYIxmFhuTU3v8r4RZs6l7PbwZohZ1nV9nLutgBSrd+bd4
LDMu4y5zY4/7thqWVOKvq1zGKQE5R+RY/iZWkc9IgSziFWradNEhVhzvoDfKU/FL0OKT1gV6UQxn
Izhue3lDhnwjdr8zdDoMoq7Jfa/cHCHoJAK87DT8MgYAr3sJuthR7D/U26Gul9tGgWbQBn1+kkIl
aoXWMTTwJpHmUEzpLYnIP60561+C0o9f2BNKlxyUSnvzhtm8lZZcK/KVF9XVjH3Xx8qbXRXbGKT5
N1jT8WGcLPw7wWNiRKEfIZtam2jZdIbxDKY3ZjfKQ0u9k1i/bEkVkBA7HJGHfSS70XnZjWbsRhME
e3EpXza7Zad1gGcZLfOmX5f2eINjSWCd9VEz7+XAL2Bvyr7nRllijlaZ93MbWPeeb+5Nr0KD4NfY
FJmN69Ycry8hOTNSUmBO32H5vIwFIlNinGX1O1h4QCRBfOlbdOCmHZo8460c2jiwbvJS69kR69FG
5OCpUvcnA2AyGQFs6fpMy3axPU5nacam9zZ2WfAQOXHzqhRX4eJOV7tZB/LOqaJvthuRa8zQZp4S
irm90YNp9zpWambr8L7lMNXxX0OUGlfSkng5edskd9nFLZNQA3TuyDjsG8tq8RPTYa+EWoGs2TJd
JlAzHg+RjuyizHDbnqJlElps/dM+rM51jj7YBr9nzNKXw9o24JNbCgxyIJV5upOe9TSZw4IVdmUe
rCr8kWAsySZliUUMOphlrvPWQlsCEMCSfRW110C3ql0TI552iV3cDkQfVoZUy5DZzrjH3PEpJHt2
FbuwUEXSG1ziF3Aq6XNQzOFNhokhUo4oqv6Kpw4yW/8mjspWeBO2yV05BqiqOZB1O1ffixjsRSC2
kcqqtE3P13BT472ngIAPjpeRMttnEb6DPOCSC1LZSwsn0wM3qbdbM+d7w0wwtqLRA9uAikVq/ikx
0enpReSn9sH2mpN+Y9eVvovLybzCRuC9CLzye2iV60n8r5NfXcsJXmDVd4noVv7Ncr6V/nDbLgjF
tK7bh6UlaMb8b61ffRn0zK3P/9N5BSoY+fiXgjo+PqSLslcRo0Y7xeYfgmWIXBuPzfwkaouxjuQi
0JquXhjkfgpY/5e44r/CMkZGywDS/TJ6HAbyp//9AjKyGcEnOEX+V53MrFxNKIiuWaYntS9x4dCm
6VrOTCOgdx2D20SqbCXc5Il5KgYFugrDdSaTKUlxW8Vu7+OCnybKoMvhcnWJQbBDjDT7Y/Lb+ipC
DXQnxbQ20gEZVkhod3g0PutqeSvxcMwUMEJJyC1Czc00nJvGRwif3X9/V9sjdfwlngR9vTPmqr1C
KFn544cEjZBPTJH7iDJ8DHGRhS1raawsLPYhC6jlrdC/SDifoIQk0J/X31c+6PqLyen633L5Rdb/
Gg3h/q1j8AvJoB5lpr1WNfkmG6Kh3cyDWd8YceNqB8OrvihTrR7dMGpu0pLdiY1yPuv8Ayoo1jPu
yGidG56zAT1jnXHpNp+nGoJ67tjlVnrbCIJDV+5J6NtevUWQCgHwmwmB8RvN8s2t7zfWtjZUVIN/
dVyaaR7MzQZnlfnkBNpVgJ+xvS3zKbj+T6cuovmgmYe42IDzn6/mbi8he4nLmVxCziod4VM0OpEG
mtHk/uC/NNEBBJ1yI5VGqUBGRm+f0RL/ZpoDWyzp6A0X2cmgNPZrsEjiB7NsMbQFjVvtUOjd5PEu
z/BpmpHCMDchws338Tz+ya8enJsxTe+r5WDxVbrX1Bo9BWuxnF+aTmuB1S7wMdkngPkoVDjUgKfY
wBXY9N9/m0xZwQaTg95jAoB/I71ymWr0tvIJJETK5oyehXpjeHp4bRT2YmOhPfRjofkb1zd3neKH
d60003xOt2VSpsci89UHExHEBySkLLCM7Pz6ZZ5MTnPXv0NO5yMkc8uy/Z46Q3klw+Tgkv/YwyPR
dpcY9dT1U4CSWThT3uvY1Gj1ekZ+jJeqTY1uQlp+kyiGK7+ihq0X3xIVXV+JdmW0jJ31XnnEyrze
NAUCL8046N/Kvr5tnQAsQ4FwP26y2c8+AoUACtV/zTu93MWxq9xHdu/hddfVV2GtOjeOXoO7wHng
Wa5kNqwo0z6tmgjELEjqcCmZJNjUHEzFTV/Y3qSLNYz1oy3mbd7N1vdBYaXgZfF43yyiu1Hc/9mO
bBRrW0cR1bRB8RlR+ZgWHeJHEQpXS0EQ1xWk3ZYR0vw1QloyaUgMddfk0UODKcr6aCgV/9Vs5+yR
r9/wGCXh+mjQW7wR6ki1DrJRHkv71cyq/DECHvrbKJSrLNyPcF/I4pTV2PIsD7PgSUvyBq0WWhIy
lsc6xZOnrvfrT/GsRwGrGTAbGBZTwWkK7GE32N14i77weOtlaLjmkU3CE8XJPS5DY4jBnvPYBUax
7k8uG5BPG5I4s3BNks3Iepoli1kLZe2Nh3P8ZoL7/lC75O1UCHR7kRE1k54MMu/aRWfUrLsEkYRw
PuKgOu5zQ7NOw6LVHY/ftXE03iJ3Nq7sXisAQOEnF9q8Q9ykLSkgas5jZALwWfzk2sQCJTAoL4YN
vsIgT/SY6IuSj0sKUMsC/1HlV151T1MUivz5B6ILHyNjL/0YibIQ8FWTrKNgTnCocFv1RzPvdNIN
tyvvYaU4aK+D3eS3eKnBjBAmxMp/0F5DP8pxQcEhD9G9W8EUqOa3uHCqe5e9hL8p3Yr3BOut4wpR
ULrAAm+15O1Wrdo4Vo7IfYLC8Oz0RthL4PFxpyJ58RSZqXbO7GE+wCjL3kjW3NilxZ5TnLpQNSAv
WBRvGYTiGwgd6hM3QnHTF85bIIR4zFisLfIIzVF6bUudn37IqRxI2FYgqBJn2zcJpYtErd5I08CE
rJWb2ARwsUmGOd/i2jPvPSUp7nqvc7aD2i/CGtR6cxI5D7AdwzvNMKOtrP2Sdv7o0Kl23A2snbdm
bUaYwi56skWF+n7ua89UasoNMtTOj3Yg6V+k7Z8KDLptH2VUIIPQPBfaXBwj1no7WJnzTsuH4dpU
x3InjxczqR71wHCeJd6yvyHpQ8H5VxyM5S3KYvW7a6b5W1n0Sn5uHYpUjtrmt4ClEU5b5PzIxOW3
Yw0OTMoG/bSxEI65AyjiXyssbwXH9Tvca+kMXFjnCxHmgvSKBq+8QlEiQ+FqPyzcKrWhJGvkXokR
ah6fxjK1T43RwAtGeg4NGWo9z7VfIu81jNqd49r2bWlQGlVayL8YMR6trujesLPojzUaSMu907w6
BpDWYs4fwB0Mm35Kix3cdhOouq29adV7M6to1XmNdcqCcaKKR9NAU4mEsftYLCJStd9XG22MAIMv
s5sIYSILKswHaTeChAJFpTutWVbVyj/aK+mXx/dH+9N43VC7k54NxnZsywlByBgsBpD0Xa+jPed0
RXBInNo+TBhuvhqxRhmCN/FZeskxJCi359at9DqxeTL6pHzKBsdGaPskgyBdOQ9aVd1Ly7CjCUx1
SNVvuX7W1+RYU7R3c3gRneV02DZ42bP6DkC1f+6Xg5kjb6mjU3WUZl+7M8js4pu0ZIrbRG+OqQa4
qDEeCFN/jJFZ3EWFZ5xw/6IKutThKqOAPpGE1VbqdRKTOtzg2UAW0Ii/xBUl1A5LCnS1ZZSx0psn
AG+XsRLKUx/MbTWx+ef/fAty/kuVjxPGrOAZ8BiO16Yd4QlF5WAEkZ/7d1bZvEoJggqlf+cq5auU
K9zQ86RPqhXWMtJhpKCP/s285Soy0i8grlrUxw6Rmh1l+SiLRl9Bsd6xw/hGlpmhHwZHLx/HnfSy
Kk0fZuNt0LEUXoSU5VAia33ra8PxkvCz0eOT0JrvwwvCw8q8P/q1h4JNUqSnVC/e/IWZlobmcOrb
MQYFCW/NCoGQN6FWk/mkCUF2bzZR/5KbUf9gYSlRRV9Z/Pg/3eFnAnTjR6bgthTOVvmMHZ5xiMCx
X7MBQuktsBbnirR59e3y3YuneecGdrNFFrwAvop7a6xr9tER0Rnw439rS3+69Hepzle4gi7yL/rr
XPfFRgh5Vdg1T3io8PQpp1sJ1UqBvGKsPwuBTw7BUnklDYku7MLzWw//n5PKkGLjKGxcNbz3ipmP
k8XOPm469+yK3oHeue3ug6HbA+I+OLHH7q5oK4Ark/LFgkMt+V/btc0zqjrTrplYs2DGEM2vdQg6
MCUxtBP5E5GnW4X3+mlHjRa3ZduwjjDpn22zcG6jRaBLzuBNObdtxcM/LNtp/1uHDBmos+Df5Oyk
lWe41KUjIiHpZNr7EHm2vRAoxF/YMw8IjjQgfOBbaKV2aigXXmkYpk2bC0RszP2zF5TRlYC+ZumV
U4GSkQYA3D/+rXe9wtIj8+RSgxOrexPbV1b7Di8pVQHL71R9pt8Y/fvIyx0ReTKfrCxYzBtyuiRK
W61ACpBNRgNoU9s0AfTwrJ/03XozSXv0DH1XAOBWj5f+9WYakv5uFbzIRg/uiYaQR9C3ynU8a+qh
S8zgScV7FC6u0XwdDPcpFtVo/v+SwlL/8p3+q4o08R9pmMPvrqPgMcU+7zgOznAaLf19HrvnVpBU
jd1gLkJz/R5asW5dd/rwHJXKdm71VUdgxYOO/H9t+FvybJV9lqvE0R3OteuGa42lCZYtrHZqBMYN
wJdB8zKMo/rW7Xh+Gm8U63Q8M/IOSIlnvGGCqx4iozEO0lu72GyZoQVsxOrAaJslmgqdF6EcZ2I3
sNhNm9oUXtstzrHy15dYX8fxxrCByUvTUJ2PIdKUg1zlCJR4OGmzmqjHOrS/zd5YfKBe+U008l/J
tkqycVelCFmhUd0GRyGBy+HSc4nJ2SAUcTnVOgwSEDuGxhRpV/rgnOMQLpbjGj91Rb1JKjv4kSdA
YGBwgjRL/uxTRf9mVzkaA32efK0DqPBzC2pMa4AawRiLXwMfKb+RxPbLUOre1u5SqJo6y400ZUc1
hzwWs3K80zwru6MARvm1Dszvae8e02xB80HEj7pa/d57rMv1rLGfAC6Nh4oPfF1MPOPtmpKwWJ61
SpecFX08iR6ZhOSQLe5BF1O0dexiJiTjBtPIzn2anETTTEKVMr2Gg9tDnen65wmqbJdgO+0t1o4Q
npK9H/qgBJYmjPL4Pg37K58yAsJboKYpJSvkTjO7f0bPrz772lJUXq5UkgVhn2gsLh9AXrVfQNcL
5DWoHL3axGDwDqabf73AXuXs07iE+6pFfGN+JWNiLDs8D5XKOlfCR9nSJT1yefDVuB2WHaHEdIQr
dXcOHyXEjYrEYMarTzonBNVvINi+Iqmav0ROPpN2gjffR7yvXB0324k1i/ChcpxZtmAkqrPhqdlL
BP71OM5GtlPUQTnolV1sCyXwCnhfkXaDxO7Bn4Pgao35af2c94Nx72xKwywQ/sksLDRsyoHLGs42
tL/yqhhANxrzw2BZPyVMtczjKe3oZyMvwpe+qo6/2RBbkQbTJpjh8C51azkgh9PfjWGCLa71EZJ4
Vgb6oauNdMsfvweitljUOOSMbkQGbHXXctUahxnSbFtRCQusiKe4neebDnEH6ucw68uivu1mJ3jg
KRg+1MvBLCJva1qAC6RDYtIbga1XF3THMl4uYQcqDwgDHP9v10gK9c+x8LSzTJROQx++IMlnnLQe
Jk7h4uAndZn1kFnIYiwSGnJI7MYBWOKcLyE5u9R+pDlY+l+1/wRlOD+tOzwtTOZjHozuZkWYa+MU
PeTmzsZorNmjEYMA5DK6d5rjh2WnwQYG3HVuPQ9NYD9H4R9t4w9PEknzYQRd0Qwn6QvKKb9SSpdE
eADCct1DgX2eDxfIRx5N3P6XtkA9PoFD2iZ/pegUHC9D9BG7Zaxv0rMY4qEDaQFFf0bMFr2aoAiw
5AvVG+nLfWfcTeXcHKU3clGtj8IJuV2A4y+KpVZ3U6StU+tJqzdZs2Chx8DcoiORU7xZPFlschrn
zE1+huhiNHtSOQDyY+V2/T/EOHOfzmib1oVmU38GqJOCeXwog7K+i2GtX+A8Elf5TeCgMdZDFeTT
WDIhn8b6iznuZexUjn8B8QZ+jMSUUdzBxR6PyqQULA9J6Wp+9t4EY/VQm3H3BI7yXsJRHX+MEtyD
PpefRxn6vYRDqhQ+one7sGoMZH1G70r38SBleWuAnyibLRnv8lvQmDdZgnFf2w87Q1fi97BwZ74c
UfiSJZ27x4uw2NYT6pKo2bZPNqqN57DzmsVqonmSw8jLlVVHrx7hjOC1GrsQI1G+fogXNHtn2+Za
b7NjNuKxOc8nKbpJ/UxqcB3A1RH9rkt4Nv0Af+T+TQZd4kXkpHsN86rdpaPHavtfRc2q8SHElYW7
80FVbFFAwgBxwGNhPdOi6Q6H2KfUQi73EpdOnX3Itc9tHpqLA4PE5BC7cEY7R/+LvW13nzsgFUsb
Vhd5prdR7edr0jPJFg+O8q0a0QW1lQizDbsp3mDIuRsnNbMb6Q1m8+BpU/zYpWhyWru08JO9pGjm
IfxhhZV/Fv6HcEpm2JcHy/Gs7XpHuoFi38LbWCfIkHTEeVlBthizY8ykctt3buUsUgr3dgg09Jvi
2b2dljMSD+7n3th8Jd8UbDGpN/9AiWQnfjc+a9VdUI/uzahV+r3rk7kXuvmoYAxYa8mXwcUNw29a
6xAA0d7afeucwdGZ20Bp/KMf8ILktdDeDFgpy7tV3plRNH9BiS6/lZax+C9rI7xCeb8aizszn0D6
5OBieAU8S1xNhoT0e22Fxz7vjMd2Odiul2OQrdrnYOYNum0y86YB7nu7Nj3lTBnQf5CxVsHLw7eG
g0wvgHY+zmUYXFva+OfH8GjxsyZtudW6lu0BOalpr9XIRvvTcvVU8dWtfAKZbVf922ToGFAsJcqM
BNnWactgf6lOSk3y0rwMcZ2ExKf0ALWhEiD1TldrtN00V/qSZOuN6i1Mh0fWCGSk6+kKE+3yr1lr
v7fliAZSZfrI8icmImDlglXAjzOyq4zyK4SSPDfKJyi+1bbsHFBSXnGjzUON0yBpXptFlXWcJ+f3
ivY0FNEuCXgIynfqcoC78sI2sbqSkHxTnYD/TcP/IREKPIgYBjWmfvrsFRsJ1o6yGzwfMSxjhHWV
z7536tP61lh0EJFzrfrNerp2G5hS9twPqIIsw2GQU6WLUcwOSie8N+aw3ihKqR8NBBzvB3T6zM08
oWgVGwrucUtwHbicGVR/rxQ9f/w0WE4bC6HHOWlvL2MdV7FOjet8EUiTQJjiLHC3AzXnbS6QJwS+
4mvplsMKaxKE02XOJ1jUZfgalGvK8KxBvptf7DsOwj9s2cdHZH1R8B1/qMsuP0bjEpEmcg13I/Yh
0rGOS/41zq3m6GSo44/hlzxwy81yq1E4v1Ui44cJpPEonbFoC8vpFOnpTduqm8vY3+Y7IZZXVpnj
FvbrwlMcnjUbCnfj9Mo9DibyjLrw07qwGjel5ZenS0fD6uJYglvYSKxzvPm+Sm7lXi9gk2DnNT35
VGitK6NWaGrdU417c3G0w1y7+ec//uf/+d/v4/8KfhYPRcoLP/9H3mUPBeL1zX/907b++Y9yDZ9/
/Nc/Ld1z2c44lq6jpuWapq7S//79CYUcRmv/A1D0WERBnl6B7c72VpRAoXP5ki+5UcmgS+bcgKFL
ulp/HnF6afR0fNF5e59xDXP32KzP3+VAudLdk6LQznFeTy+eVSOvs1BaNS1F4b+c7jQffHg9jEjj
mrH6HfXTp3Hs9JOezDZ8tgFawxX6eeYVgnbXpUNeD/vyxVUAn/AN1vT+wc5VRcfqLw9uUIc8UNKm
jIQ77pqhC0Yfu4AKBriWRz1YiaUZpcgtqThFOIUVb0lFxDhWcEgm9NGBlaVH4A7JGoum6NZWuP9l
RFHN9t2I8/FlEgjS7CQXSlOc5//zX8PV//7XMFTVQ5qdbI3lWobG3+Pvf400MUi7gLu4ShNwPpMV
1A+pW9cUDLVmh9tuuZeYHPCP0G7LJl5D6MjB2uqAX+tmE++ouKLvklbDPXyafj1gyJGDFS147wKs
RtwlDQdQyp12nKKhifZtU/1At3f3IfNRuo17p7RjsA1VssuIYkFvvLQpNFDBmoPmvl7OpEOvyA9I
zM0dgAhdi7eeBNfZpdXqKAYcU8vwoSKzYVy3mDmKGXPxseFUWt71qWZ8bDiRC4xBHdVXMlQmTWbD
pjPsjCt5BcKpaM6XS64xLpnWnv0gLblkV4zxQZro+cX3KBate1a5rlwSrLSx/hi5pKcrPhpvbHp1
vkCn//ynNlTjt7+15jkOXznSxIYFclz97ZunKK6B2VgenqJS1a7G1CVv3+AOoadoAONg4O7acALP
4xek66Q9dakNN+ZZn2LrrjNLDPMa/HO3SFrV+7XtRUpz4yHs5kTdv8bUDX+FMUYv18hL5y4E/X2q
tWwgk554L5OXfMMmb3435uwFEyXvy4RI2cFQuv48V4H9yLOeZ5jbqe9B28INCJuvfkilcCYjeY2V
jo/wQ4Nx5zzM78jNtcMUvdu+7W2zusvvdH/EaZz7HYqNVUMphORn8tOSoLE3njUoD3OSp4jSI+1h
eukz0qjBlQEZ7l4Oak26IcyTBnHS2YVDC31LYtI76lF36Doj2NZ93y62h8wLC7IR+NrdrrF8XJiX
va6fg2Hsd8mQRLz9UzSufb0lD8WtDz8dNRw56OQUGpttrbRmZxhvbWu8vgheW0jn4a/M03u9yOhS
Zm5YROwvF7EKNDCAIMTrhdOqqs7kwDLcBGON5CBOBzzeNcpIsVbeZSm+REOil9ieVOVducRa2Oi8
5lz7Z9hG8WkdLT1mG7/5TgcsROYuM2SaNGHk3isDQD4JrReRU61wzlrfGhBVDC4sMbmKpxuvhR0d
rT6Or/sZwML466DbBZIGKMqDJaaM/luHNMOghUVTASuWpsy4jDNtxThn6Nb+Fr80O5TOHA83s383
fbAnWGMZAEiZ4HT6vAtDJGsvNC+1dnauEmbXAXK0FMqFILbQxpYOf+m4hFZSmXWbuWwh1W9KkY3f
u6iyNk1TjveamZq3deX2W+mYs/kOcfr8i2PN1Tlu0wQ9uTL7jnCm9GMQ32200jipiI7ckYRs75zR
4QD4fW+Cyt9aS9MFEGEiQk9JWwU4cbACkOU7maNW+b2BV/bZdF1d28hwK2JHDsppuZwE1j6/qu2z
abcP6yC5Bl4E+QE2p7uR0T387RMbY7L/ZHTj57I/OTrGe2Wn3zTkmFHyd83HxEBASIvWRkzW/tbo
0rN0dcsgu+fLR6Evw/2MpsRM9l+UFmEjS1M6zEXRGS+NlNQ24ySmk/3AxX7I1+vJRUstYJm2QHaW
ny5jhxikWtA+1sZsgUQ25tsyQHjKBgIykbUMFR01hw6qHX6zMxa2cWXc975q3MtZlZnzxtbd6Rgh
S2cDBaHbU4tDMznmzRpzlLi9SVnAS+caGxoKFJBugQ3JD5Cuxhp1SMS4P0jz009JSY6MSX01Lj9Y
4tk8wBvtF182D8DOEi+LiXxgH/5YY8A7b//zK0J3vd9eEbrquh5+bY7lcWpay3Lh0+KM573ukMQy
jhh/LIiv1NbSw9iYXfmHf47HarhChst/MBXESNuhyt5NVT1WWBv9UZu8Sqpi/jyCVM/4R5lhYpbX
msfzgAJ61Y9osLsNXOCFlTeHbbeVXhGdlt65gyls5arxabDnoOjLV+vBnZX20ERDxJvIhQKeTOXy
jHXRj6lG/TFeDqMBICrGq/sksTCqX6Oh1q9H1/4zgc55haSx/rgeVOWIA3t8Jy0ZLmdyHS1p6WAE
gjv2A6vc8lpbtN4NL+zqzRyjFV0p2vJORPW9mVSC6+nSDlIYNP+2B5VGb9Y/D1jGy5Xn5fIySZpy
JjFpdqw9974fYFnz6yeglMF79tMP+39dy9KHR0oI6vFyvfXTLRM+f/jL71GEeXNqDe368rHWKZch
8rnSLD7rGRC/2LP9W7ZJxmbUnOyrixfdFrbNcA0i0XmdPJDkLOxRl5nGg7ZQU0Rl6ZP20qq6xBMO
heBli3c5IOtnbCfLrdjzQ2SRjsslRg91isNvPVbf4L/ZBc62g9//YPfGO6oW/nnSS1zfIMHUGGXp
6tZRFhe42UzJR2XtBtm/vmjdP8iJlKcpVscDilUId/U/k05x1rA7JPnOrmz/mGmD0W/mLMHJNxwV
7yYaquLQL+QPacZLTM7WkXZZ+jetRr2ws2vzWt4sjVMhLh9qx/U9I3xjq9OBkUe6/tOf1PGjZ3nR
yJjIMppt3VlI9rHuOhqtg9+qEadvtuscu6kwv9ue426xPQxusdINHqqYrHCJC+l3H5bpgPrNc2uN
WCJglbeXON/SoBvq7xYmWPuwyq1zapjJS6Jk+CXOwX6uKQ+xDV6I6QlWeWrQNWA0kEpbgy7frOse
zRuJ4axu3rWGz9ZpilRvw6OwgZ1JULqr2ANj4gHL35jrP2PUJceyVvxr12jiq6QqyE30ak2lL68P
QEyTRx745Q7cR/Ol6DIDewg9+WZn1SuYJcw+xnSHzd94PYb4o3aKot3ZuU69fCxYynmqfrfGMrak
m2jozzFP/+u2qz466uXMzDGRh9zI3SfjJCjzqCS9BxGuI1UXBndxfCMOtQFK4qpvhXd6DNcNzKxy
kCYwRihKdREdZ57Xd+JcG/KmPvtx0CvPa2Je88wWSE/zIGDJMVHqXRLnzbXBlJclLsglicdN8fCf
H/Wa6y1bu08bcdJgmq06gPo0i82AZf+29VOHImWT3uuHsaNQ7AP3O2ttE1ARAlFkU7T+jpDVrunj
9KdtxT8Ts+2+xGYIK7vKEOQrUu3WBS2/U9xp+GNO8zveiD/mmeUIeoLtbqKc84YvR7RHXTU7SdN0
2EeFFDfIe9JrhOYux/nvudQG7ckEUS/hsDGrG3OwTWTs+KuWYzafm+lboHX2F80d+4cuMhDrVss3
jFf9szEgExEvGd9QKXFbStXkJL1lH73pynOHYNyzuCBqyn07DuGTRNqqRLV45M5GQC4vKKOsnepY
ZacwAOPt6WkCmPRfh7Ec3yq+2Ec3QdUgKN147TTQbuO786st3TIN1xGEa43A2VdWYW1MzZvvcq8x
t40bFl+GKcu22Wy5r+QUdLST0xkTEnAhJZY735R2eFcBEv5ZZOpzh5nqDx4c16HqR3+BXjvo6hij
h+AAhmNdFm9iAHmjmr22alpv8OsY3lwk6KCkdnDyC+UJQauzhLFUCAEvK6+q1dz0fT8UR8ueUTnw
M+28xPK5JxGqIwC1sZIiYbdzVErNf0e/nPxrOsePEMu8U4yC80l1SRW5laGia9EhDa4hB579t6Hu
mMUbWzPBuS/jYSf8Nt4JocvLpXXIRCc9bD8u/behqBlZL0Hnvkdzrd6EWTftVQBuX5Tc+KvwKvun
NbzieJH/KDoydnGqps9QpvpNOUdfxtAg++Xo3pmlYPJSWKgyRrMB3MxM05ceL5o7EOP3qokJF3ah
4alRgvKhBE631UHeHZuxgxShDDdL6upaWo4WTtamLPsbO2uNI7XNr2mqqK+AU79bOHP/tLH6cuvQ
fM/rgo123UXPZly5h07NnKuwwA3MsoEm5cskbK++O8skoIWbchw+Jg1Bb+/SFj1hASkkyGIiA5/f
ri1YdWcvnPFaXYAPfx+hJxhbRUr1MBmKxuK0v13Bd7+aKzYvbEuYKuB8VYS9wZ+XutLfFZFWPpoU
o7Rjp/QZfKDK4buh2vc+0rHXvZPdSCg1+poSRNpMezAi3jbqFJssBwcZnDvcoWmWIpI5pI2zGZQ6
uNI7GNQQvh9lgzu4xZVqBRRPlpCiQBAPefhcNr9mgI5b41ISvkzSJs/c10Fn7CSmtukuGQ0k3Jvu
VjV9615fDnJW6a3Nd68xtuSptNOowZCQJ0HUBmyiRwcH6LIOn109rB6NCHXM5Vkhh9ROtZ3nkWGV
CYFblY8+4jWXEXKNrCisfZ/BZvO0FxftuqtqtLG8kWbbZvf92Nw33KLd1gv3XWUlL9Jn2smXDm2Z
O2k5NdL5OIGdW1+rHrq49PdqUGm7fGhRxkVniBcFmfbz2m7zr9acuA+TqcTgesz5Ou6tr2vfZa70
phgFPF3mSwyA1nSPvs9GhcQzTayJh4KPHMMzfmqTqDq2mLhdzbOxuPBQm86xKn2bK+tVblCU1Lfq
r0mZoVZPfgr6Hk2w+0rPsju7VFDn9s0nOWRuXOxmJWd5bnX1ndalyWvosiXDguC5GavwFex1NyWv
Waioz4PWbtkgJq95MLWPM+Z3MkEFJ3Bv856AwIfAMCJaeN2XSArOiBxJsyTXfF2XyQ9pjcuIwSoy
VEiq4Dq2qJvhpXxoXVCmI6rxj2Qd4y2Gis67FZ/l2TXmqK4btdU/5bOuHGWo3dnhOrQoSvfdm09d
C4Pe9J3nZpEqhLUfQo13u6OwtHKgR4DwtW4VnZfeSzNDO+nz4GUu+lK3KXv167pnw55RN/lqGH6y
5RGM51tU1s/smR8krmjjsK/dHDo2WN2vGLeilxrv1aJAkhO1qW01hfX3sVBOGHPrf1XYAuIGYX1v
kkrZ5GPlPI1ePR2sMdavnQUo1o34/0VBeop8Kz3Jdst0/X5HtSY7yWYMgtGwG+vpozelFr3LKQnA
KteT3ZTj2wi71vgy5llyUsb+c9NbmrXq6l8Kq/3ovTRlbomvzHNR8nIcQpdVT0bFxA5hCGJM8TXq
q2NQDdMP8Ok/Jz91Xnzv/1J2XsttK1safiJUIYdbEMwSRUqWLPkG5YjYyPnp50PLx/LeM3Wq5qYL
nUCKItHda/0htndJWZI4aBqwLT0ZToFYwrd0/ClH6jmykktJvqBAmWjvtez+G7OqTwTtsBTvk25T
rVXZFoHHfb/6720VafEl4sjKLsPGfx0EropebLRf1kvXsuvNWExYy7dTTAI1T+7llSwEsJ2tM3d6
oI6rDISOooValK9jjUkiXqHDtqu08tUBa+KnNSlgIZrkxTDQGF6HReiinfJ2cDfDnL1xcumUp7Gu
tJ2FtjzHF2v60iVkGxQwQRe9UksUf+iQQt8qOEi06pTfHVAAal+KfcuOjxmyw7OI6SymuMUE4B8h
kB7ZnLkXWQvhGh3CaEg3sioLpe1e2Dq+zDzm/SYWv6QkMg9I8yK5hbIY3RhQeZ8cP9rbJLuWDggK
VTGVraI6+ieUqko/V23CjsGsleFPywqFnwym+0lVhmlrJDtTlPbVGzwTKaRYecWP51HrR+eXN/2o
sVb7Ydtu7jd8Vs/K5OBw5hIDLg1rOurY2EE37E+WKMR9EsUue1KxvMKNu3tH248V6LIy+4xDVb3R
EvtkxBUiEmVVfF+G8tDNoHJYwe4rcwTlYmbjda7y8MugaaofYqf7XOKAHMzsR65iguGgd/rnFj2f
qyyaocYTIq+bzUebvFowVFgEcOaP9snqtW0BXDWo/8yXvWZyxmFmfMDkOvV82BPeyiP32e3rG02p
UCTyvPybUEfjjBbo8hgm0MIVk4ibYS+PskmdUP629GjYyarsqBPd7/Hyu2rrsCZt7YNlEjRpjXhA
LpjnkOiBHFapelU5n529ELhlCmTtW/wptorhWzIlVqAYrnOOp7q6jiZqsiMUrm/qaN9Poa2emryt
d2Ya4lEjtUXfL+G3pYdmRirrX6Ys0p7lQ7H0vVvKmL7LkBp5lB0ipTj3yEBuC6B490pcO5s5R4th
yao1VfSnDvoU2JAD5r8G4uELjxxFX9rpZ7SVsSfNvcfCm9WnFnsH1r70M2qZ0b0zYGEkq06mka9t
83ZbzEX2GV9xkvDQeXHHYrBuGF8wzBweZKdjkSOfFHY3aXwrYHj5Kkaoz0WrTvCAlfKasTnbz5OO
f2uh5SfEONRDPlQ4X6S2tdXUuXsUS6ziziimz4MKUlWd2+q7YhaHdHIISOc5KaJqXKUWxYM+a9VX
W+STP8WJ+Zy0ShmM5eBcF8uDOTCO6t2yoMI7Rm585D/X36clm3io8PYtjW1nMxnese7rFnn0uL2L
hEqyZL36KJzQqXdoNtZ+6w24y2Hw1pHdSYtg4Lyl7gf2u+/1qldLIIzrINlY52URNGsjJ4burm3y
T5Fa8dmEqvOoxp79OCBuloiRgwzp/sfFMYZzZmW/ZE0WXdtYsLQAPsrxaZF0l9DI38crSuk8jhir
QrObkj2kbbQo3Go6tWk9B2qtlqdCNYdXqz1kKyestfTy6E1dsR0kc6xMviJBWdycVJSbbrLmXYgf
k8/ZoXzTJvZ7vQ0zcIJ1+ZrgXLU2Lwjh4xeLTtl7Ve1+RUM4XIdFMXgqNT+IcVVvdi/IbrbpcIy6
tnwbrC2gbPW1MBrkq2EhBbK5CTvhm4OjkbdX51uZja9Zr+IePrnjnYtA9naJB+0gOIq/hiFeOCTh
n/l5YdiZEQO268V6HR1XBLqDBC8CC/brjGiDG5U4KKnl2YXIhkAZzW0Ic6k3YawkGfSiqVDybYjJ
xsvEYv9SoS92s5caF3KaCK2ndzpnK19W3SVMD0VcRu8TkjZB+Z2l/yB75Tib7NCemFUHRnt5TeJ4
OqeTzvdrLbK68IuoL6+kvZyb3WMaGaOv/jGgakAlORXswY+2kBjmbnYHEeQZWayNBvcIIU9QiPIu
ciDs9l8lyo8nWZPtsdkEhY5fW2eaeWDE9lgEYVSO8N5spO7hMmvbOc9H37T1qcB6KhzutIKoww4V
5YNmLRPuVLQtWjgr75dyTphClJI98m7yagR0mgpOMIk79ddIQE+elXj8YliCIHRdxJdo1MJroZk4
B68dTsKXzNEUSB1tPNyIKv0ykOT64oqq3+ihkt03bqXcmkT/9n6jVUJXFU+4dOaxu1yGAmKDk+J1
IJaJ3BCIO92Xl2nVvawA4eNfbZEirJPuRqjFMBe9mskO8ICOA8vRzUBOi4zB3XkN3EYpgaph7Ka1
In6Q+ql/mlTLiR6stmpvsl0leipHyabFajXS6xCdEL8p2Y63mq+3C3wIN6+eGtXKz4aOYLPraCnA
Jqt80RQL9Uc52CGYDIu/2zhxn1VIzepIVYrhKntF5URoJNbZNja68knEaf5omo/vQ8HLf0vm8TPa
hNX7Kwuj6S9mgg3F+sLyDk1Z/X4z7zfUEvH+ZmRVFmXa/PWGmjxqDxAyMPJeX1Le6Z9vqnf6u6iL
7pfYy65I0efXVDXZPBDOAvsNjelPe99qJKJFWO0+OlyS6ZekJPm3DpPtea6m8OXdFU/CI7HWdawa
4CBziKEKOkfcE/V+LGErAZxo2HYSD0oOshemWfiA9Sx09e5cFmNzIo+LZRVepFsLbTHzKOpm2sZp
TAQYLGsQlnGyk1pospjIngU1dhh/teWehn8AfqG7MraBFGKi0ZhTs+uMpn2xO/2pdqLkh5lo4HyT
gugKbh6C7c7Jc9PkCliaffU6YuQPqkr1u9YSkbb0rn/wdIIcpHOTXWLrykuZGtcmHRGmt9zPFlHJ
5wHrn50tmmanJ8a1RioZEmyFfzZ+PK9FYl1RoQ1/NkazU4pu+jra8Od0thQ3La/D/ZyL+SgnpSGm
27m+LK85k6Rb8dBVO9hb81+ThJGE+3GdVKCp9TAmKtTxddKfV3JmVAOCbjbzNySgtK2uZGjx6fzW
a+gzuFlk4vsYIe/5X0fMjECS7P++B/zw/DsSvu/3gH8eLHaU34f125Qr4ioLHZb3tYYoHJTQlLdC
y1yXNaOPHxiWLj37fTlOxMLbOAhMZSmZ235yA7Ps8hclF4lfKJr2M81PojCNX5bmfu6sMvxsLSp6
LyZIZQ2Q3kFT6uEoZzt/ZnvrbFXN9T+zPRc63UzYg8cfvsu97fiSN1tUCdjtxcivWmQtF9khw9jV
pPKdxdVEQumUPrW2sUMKtpMUOP2xTVDUzPRdbLXZQdW67M11n+WRpZnYwJTFShOZnezN/rv5H6Pl
OUaOTkfN9se2fuujzjKPPE+Lu24tzHIVKvUc9qRtudK8PQ5MEY8P9ndZ/qilrbEn+2Ht6/WEumjl
d0flCT6Yg/6MqORfNZ1aBh8QDBkn3XWkrMVNP30vlCePowi4Ea169lAdWjhDfI6iTMfMbS7fq/2Y
Z1uSBdNB9qIjRb58BHmEZvOT3hf7Qffsz4mhzSfE2Mh55ylxy8nWNuP6fiWBX3L3ZaF2SXfoNAMZ
P20Vf68MmwzdWv9g+utV0aLRw+7VivqU8GFuEeDyUojuJUr7lvkkm+x5Lv2mFNUZsIH1pIoBw4F/
ToD9GIzSqd6KGyTz2iyoS2TfzVhd7qIwHmByI1cqv9edeBqN3PoKeHYJOuxx0RJqhwtfAFaMWLzh
8LXCtyHkEbaANmh4006GLHV0Fm64MPnpXLFifvS6qp5sbchfe430Dyepftr3nVG91v34CVhbc5uE
qtxcJ7xOZlW9gjkmCaYo1laO0jke+QOsu0trZvAE0ZI4j7MRyE67sJSj6rigndY7ZrlCAoBEz1n2
OjePm51qbR1OlPBUkSN9L2o2T4X/UddK+3dPA3Pch+cpthz+ndPHvKKNXSJC00UvEBxFWdk+ohDe
PA6cgG6eeAzR/XmULTlsokPhlOlGVmXHEkcIAxSJfpBtsijKHWR8jGky+OfC7efNKOoy2iyonB4x
RKl8UOXJTRaji1jLWNQPqRtVEVGidnzQdTZfsooadbkD+lduVLO1AiOx0CrRE3Py08rr7mVRl0V/
v6xJSLBaP2RTWC3d/V/jnDBNzmUN0HodK4fkxHKOKeTotNTcEyfFBZXoLHRPsnD/XP27Rw6P7Tnf
oDKKcNY6ULbJq/fRc9Ib+wh1XyMqkzOUuOQsr/6v6v+rzUsHpCkcKw0+7gdDHKopxAJFzOO9LAhJ
jPflCjGvwFTynHW3H53en2GybVaxGc0Bs8jxcibsGuSn5aU61umdQBhQjpVTRyv6g68np25sJ6PR
AAqb6l1kLGEAVAXj7ATal90mau87yYCIn6JrXMsBxAej9wFmTWr6t6BVEXb3HGzEY6Iq2c1sHyNU
xDOk/FRxDFVb9XUTVfOUdb/CBHCfzK2xdXsnfkWsmlx146GMTSD1Mya2LT/M1ybS0rtSX4OVcZW8
DiXYQBWAxlFWw366yxU0Jnogobcx054s0YmX1gT5NwERLcjL2A1AK1m1sMC1/bBXXlHj1I6yzRnd
8QGuGION6qiQ5jjLmmyHcCYuBj6g0vYySer4vEyIZctq37huUKmudWCjapCCVD95QJKvJR4HpaMG
2py7l34okdLE+ChEYKJ9bHAsITwEtSZIEH/VV4Xcv0hRwjbU8y1rhs/9oFiwSMfocVFDqAAdsHg3
eiySPHrE3jNGAlz8kP3jOqjus3w3uLCq5QjZEacXT7tVqfNMxLK6uvoYvZTTk+Ss6FjtXlq1zInu
ktCc1a48zNjibGXVWwMR4CCsd4LLegvHVuEWQPzZ4r1YBmZvaq9KNr3vntB7AFY5D1+n1qg3VrKU
t3CKFNLs3XRMdCN5yP5Mwsv6fVIJNkNOMgjrFOy81gVArhgCdUPdi8VN1owcDE4HSY18KGuK5UKv
Vc0cZOE6QbYVTfLXhBlscYf7YXbfm+K5i9LvYpUfbLJw2NggI+8js7duhLJ+VLU+f0H6GhtRBfWN
oTXVWx8bP+V4vdOaTWSQ3lpw2rzVLubnsiNWMfGspna615KqWk3UYvgxoXkfF66306S92FoUU4RI
cU+ecXUW+2iX1dYqxwGRjKIL8CLDcPufYxIQumhDjbC6beGi5Mv9BA6Vx99UscnVvs1L96JOpnjt
R3uNG7FTrjUUzd1hVI8iUcQlcmIOeVoaPose6qS7uO3PTmWDbJq//jnbacz4fXZsm3/PHrqo8Tl1
zIEMwmAzVF4S3CsusOr0jYJZZDD0A8RyGY6pu9jeAuT53qFDuJnr0HlAPgeatoDuzYaJlLoRs07r
bfXJm6zLjLkeqC7CsUtzl8ee9tasE5duIRHoOL8nxv08XL2UY+vkeuW5xEd600g2ezzHvBOkdkZC
0Mf3vZ9kU6xt/dr2vj/kE36vyk78hr1jZKbj1i62wJGdq203wCpSvD8/ar0bACt3r9kk2huabu2N
ltnoP7djUj0AxU0fOFsI34ia+ZXQHIom9shBb632IaaDRN6f5LCwJGtYmiZCxLiJbCIEMSVEzRJ8
trExj3cyDWL8syp78Uca76asiLa60bMCCPNlVqvsmXwvO0vQ4oesSONPVWF8lxbiYlpejFr/PUBX
bMh7ibFVrKi91eSyrnP3ZDcosn+0DPHTu5yH7Kcmu1qtD/fGOCu+mzgMtwkMJUNcHPL1k7DU4Xdb
lVTFQVbDP+Nkm56oRK/qC0Lc7mPS56exIvkta5jkKIdmSlgCO+TWN9bovi2hEHeyV3faCpksnXCu
PcxwZtg5D+qsHWVVbqRlNXbo/ajK3sLevWNeDEO/WrEOjp+XOTsNyOYVyy+b5FXsNcpZRN2BSG23
yrPUPKrT+FCxyBwSO5w+eVr5pY9jJBVz963ovOWTHKCOcYKCDCwQjnnvA3ItfKvd8fcAeYd41DN/
dSG8+9+jJqWOD5w6f9/G4XUM1Fm//7nNxwD5RlrRfNENUT1xsrJ3TatYDbHaJTzjzcDJTLfAa9hs
v86yMZv0XVVY9fFf7bJTtr1Pk/XQ1fdLgULqvheadtME4HKI1opvTK3zVnlQu4SOs6w3YATG1vJ1
JCT/3wFCuuq5/6LqmI7naQ4MHcOCJKLauvtPNCi4rcK2tco6stYthxhzhmXjaaI4tZw+5vfLnH8D
OZO1lcDpcKxg1Wh6H+1MzB222lR7n9o4XHMjCwgB1TYJ7tEWd0V5105V4ZOR8j4J3BGJGFqn3sES
YyN8sF3uJzkyWZKzo2Fsqq8D284tUNqAtik7EdezyEy55kFWyZ0oW4JSylYOTiasXdzIfXPQ9N1A
a7A/WfbM0aUjyi6rhkXaC87Trh4aUozrCI0325Vxjg02taTIXvCIKi+yhj16vEl0Mz31/QwnkVD5
yYy86TgR2Api5HQP/QhKyUvLOuAjQkujQ5NINKzb5ZJ677165Nmw/vrqKAcvlbHRXEzXSvTKjn23
dM8DouuBnVSChDNVT8Uam/eVQ+IV3TP4jGgXjz3C1GuvnvfhrhRjzbmHqmIo4X6KsilINTWBkYdm
JlG/9N5ZC/bK6f1iq95p9vpA1pBJ+90uh320cTgE5pdxnHCd8mdfquW9LOykrN6vPto0Tb9OieMc
PpoIOOFhthayDalIOD08gwhg/KND9ipzmKBskTQnwhjW8b0tRHzUi4C3Llb2lMDxvi/yKAT0DZN4
Z6RA42XjXz0f9RGivOfYEWw25n0U73cwxCr+bPZXbdJ/9y6li5xRhOuIvgj1cUZHqTbLR1nJeNjt
59icN7KqrgNyu/6uYf5xlk0y71Za2c1abVBkU4FSRQBJkqT72tZ1cXwthyqo+IIR7XywoUvcRfE4
PhKOAhQv4JPIqiwyUwdd1DjJEfXQ8dG2OdAJgaPyOkEWyGohu8Rajv4TbZB/xsckqX5a04KD+Nqk
Ywt9qXFNlDV5nwnhh63jpOVWtiEuQ4i4srydKJd7B4Gje5FU/WPcWM0d4hHPsla5KjAv7LHhxyLM
JdtkgVjUcUAG4CJrHeTcs5c13+R42YSdCbj9xnkxspGkkeq2XwbzhzL2xuukRAuefwBuBexqvu06
POfaVZ9zZzKCSdPjoHfFF6splRNessXeKbNpU4i+QoAu7jfaol2TkZ2CYixEy7pGfRu05F5zhfeU
4HmFu8/yFQx4u29gwPEi47JFyWQ4TFMbI9xQYP84dSdiCDjfTOlBLSL7PrLCdD+xqcZjaXAujWc8
lw1aDG7HEcPjTXhamx9bvKu23ghjcGzEvrbN9k4p7nEtEetxyxswPdB4R6N90PJ0lxlVdkhrKwVG
nqPGEc1+NS/QUIrYvqkhrteGqkynIk7ISLraS+1M3Vckmnm+VKZ6qZTaAlQTsQ9yq2hvOo227abc
fACVu6lmPXqUBSIJ6nEB5MDN/9MG0jLbNpXVAMH8T9vo4SwfK3l4xMk9fp8btQYhhjy/ymEqULY7
stsPH5PUWhl59oQ9Osj/mZRBvtxompPuZduM6thdGHvnwQSj4RvtXJ9IiWJ+I+vliryQdVnYClDZ
aMZ1G0W53H8vdcziThoSEKdMGTR1K+v6YFYneQXlnKHL2t/KWbL191S1mvxQkP+RK5FcpKI0RFt+
LWTbR/Wj7V/jUrmWye73y4/+j1vwY3V+L3jvl0IMCNNBqME99TS13e8iibDgyNYidaw492VddstG
efXR9tGRJQ3iRR/d/77Fx+zfI9E739cw+zZhnfhjZLk3BfnQpyQfjqhE/AA+uDyoA/4w5hDpQQvI
B3i6CJ+WXFS+QhTnp2X+rKIJ0MOIzSxP8fjGc9A8VF5bwQSLzdswCtwwky77UbiH1NDSn7WYBrSu
QvGkdFW7L7XcPBpKrkPQRKvPBej7NZ2dYFGxT7M8IOoRggaBhTbk2Viq/Bl3oaOFu8RbnA/Jzo0a
UH8jFmpMIF8cpdGz1vPL7Nv0W0ce8FkfxNYxhUG6M+/esiXbTr2pPI/tUh8SxfK7yRnPNj4sZ0T4
83NjbnXRzUcvL9aUKxEPApVFYNiNd7D04pgsqXHsI4QewJDV58o2XlfQg3ywp2vc0eUgGITPrJ7z
XtgdymmKlrylDQk7PtDHNKkOMcpjF8KmmKCYOY5My7wvqjHdu2IJZqVrt7VYE+NVh7gR4LK9EUUq
CTAQ03xvsuOsIMjjQItF1MDN8UJPH5VG6w/mzA4nTAn0g8G2vyG2f0hLkvHxFI93fQYUk3VlIxQs
wbTZ+blE6c30FJMcQroxx+w5R7DiK0esbRq5rU9YOr+UVTReQmQlN2jnKV9LVzmHSV+82GgLHwp0
/PaLwxF+AMjmNeTV3aT/XoFJ8Ce3GW5QNd1jPqfTLg015QXEwQX8f30HKbsIRFiYGxxLmjMA+PxV
nbc8BbXNIvjCoBvnBVYMwbfWy31bT8U5d0lmO3X5wFkRK+YuyjetbpiBRirpYdBML5jQIPXsKhhb
29j3ieldbF19BfeHBkWHpGKNWckxJV22iSP9h2NP2QmBMSho5pPLY8zJyuI0pOCplUpdMXVRdSwN
w0ULNKkJMVXqwVbEyRxrbdPale8leRd4elEHJZLJF8dO8pPNhg7ah690te+pNrixyQ0/9zWin53w
nKf0mLCvRCaMOH/jsTmxBOHeBOin6hr7OZ2fjb4unoqjNSa3obMx2EbWBm8B8DkxcaednTVs5RfF
3TaCXdisP2BQrJxCoyW7IyagfSvxTyCelHop4U+1uevT6abbKUzqm4Irlj+LOeFxn/V3EFiiMD2G
P/t01nYtbqInWdRekwcz9nlz6aY+4jjdqa7QeK+Fh3xXkR0sxdw1Zq7bWzur+0012G8qAxwdK6Ax
fmIn1O1qfSpPstC9pHq/klWlssuTtxayGuFwy2P8z+h/dedE6Mj5j77BmfLUrD6BHO3m4r3eFuW3
2Prm1Bbfg9jZ4E+nn0qR66fFjC2O6Oxvc2iGXRX6AJa/4CaF1TtPEUDBWAhDJvKWjbwE9fxs63G1
i6vJOI2pbZycGZompJEJ/NsxzBLPL+OBCMmIAVgqlH1ikWL3PZc7lE21SdOeVb8BQ1y7CFHjwDE7
yOZ4yEJveMYDNOLxbqSkqSdxs0eV77fqq/qcHZvGLrTNlIsXRzhYmq3vAFaa7anVce6e66qYTl40
TidlLTw1yOsY3cVyKE7hWsi1Rl6hghND4iGE6duRogXjiPqZmo79iSAQJnDr1WAN36um/IQDh+3X
asYnUK9LLFE5az+zImAc1/A1H8PdkmQXpMuVU7OaP8oiTJAVUXKTsH+Gul87H62EP0z+/zSzfrFA
8247wiyncV6KExugXsmHU6sX5tG0AHjYmuCM5pDNG4y+2JpqjxoKsqKn0hNfjLK1toWaziQzyg4X
lbp4iTSvOfErhWfHB2tOytlOMfLsZ+hCnrOXf1iMMtmmqAT4j0RfTkndLSerQzGK8DnaYW51Il5R
n9jLu3snTdiQFOopW33kRFP17x/T7xvxMcmrvKiH96sMvedjZ3DuC5HxAI6vi01UumBI1WbZtbZ1
M0qBZl7kIaKvxO1JFq5at6c+g5qFZQfYSkgaflWWPsT09iSS8AtuT7emBg9YRXW3SXUtAIV2dpve
V0P3rFnTKUrEY1qDQjPAgRyHqDnVBWF5zbHeGlsJ79NpWDZdWtzKVEy4mmjfUI1H7Lwdz4J0LWrw
EbKYduHC9kBc1gaSkKndY521UWDb7IiaKm93CbLSG3i6ZF5rEzEtcJOAF19mPRQ7JF7SAHGAZhtZ
eFIoyRhx8oMlrFT84Mx8V4Tu10whAG7Z3dNcVlMwVZHLFC/cNLoe+/bS5buYkz0ErvEpdsiuTvMA
Cn0NgK3J1cyyMUx3EJcCV4cPqrPy9lPHn1d9iM7StxrWCTvkckBbcawK+FHBBXQb6wAWWd21Xsfm
wHKbbezFLBLiBugTj0x1hB0dTdYBAtKDFwVKU0WwW/hNaGEx7dEbMnjpSUc1jr8njRfinZPmRzzx
MQ7W+St79jJEmUR4zbMIedbcU/ZRkl+n1OoOrt3d2aFin7O4OqasWackTPa9SDs+ysFB5gAL1Rwr
MR87LrFtlnLZQhPB60yJLlkiqk3WNOqWZ6u9xZYamJeTv+ALqW7tFHJRqtS4Gk0oGiRxvh09HcN6
JBe3mRu9CBP23EjiJ3K66cJi98BvqDkXMdbTznC3Lqs+pPs3FSW8ICGlsylcA+wIu+7AVR2ylZr2
ZXChynddE58Abm+sxp6xRW7RqBmSbOv0XR94UX1p4uRYxAYIAc98wCAWslDpmbBscn3jtkDJ+7zd
8/tEn7gtb3pZwVBo2i3/rOVgu8La5/awnUa9hQVjNj5JJL7Uwj5bccL/VUnTx8XgK6cbx4Xg4Y7D
xGXd/d+1Cdpp+TyVR80YOBoMKrlKduPZMgPd71noyWxsxgppQwu1rHOuJr/SuRdg9VflpAGFauKy
mAqaOKupyAcB1cXzNGPx88aHKJsd31IWlCJAv9/l/bVdsPZSK/7+bs5+WFVdbDVXMe4VC9dfIjC/
PDNFOytvnjlMnZdWR7vbgrQ8uupDmiKWUHnLXle8ezOPy02mdd7J0oC8Vxo6Mlnq7jJUzS+ddz9F
WoSOdJw8OcUUcvzJrYOrDE5ADMmC8tNdU9NF04/zmW573klLUDuP10C2F4b3UKox4iBEdqnrRnlY
LPyygPbqZT2flLxf9pCrv5Slpvsu2+LrOD6XeY6Xw4jbNBs+bcs+atw0jXVn57F1QNAelVet+T7N
bFcQ4wjPrEaXNLfqwzw9IJtn+RZU7X1jOenZzlXS4/G94w1tUJAZbobKfYgnXCeMpkv33QgiySAG
76dh5tzXi8pTf+ltGNamhs0XO6pxEG4QeULfdL1R+RoAuN1UeT4aac4jjCMNlHwZDJ5w1oXbgsTv
1Jt6wH8pqjGyJLSFxC2YPYhXyI321vqm0ks8FFcSLugMRmGLJAmKr5nH90TYpCaVLIlI9Tn2tl9O
aKXx50MsXmo33igL/HyEIgtfdwnLaeYQLJX3Mmc6SzQCcPtoqXbYY37RoXsF4UK6NtFAhZZVkj+U
E1hD8NCbSJ06Xq8A5l9Y1WaMgSMg/ZltRkI3m3l0ptMotKse9c1OsDw/CK+AVWHBGGIRiK9RVD5j
anmH3N2lJ7x8QTl2xlyMRF817kJ38G6mNezzmfWnFrWxtVUVKdE6EQ+zMhu+N/Xr38NWtKjtedeo
5RPA/3brGnUflEr/NStEt7PdCscnAeLCiPD2y2Ik4gxzAhXIyYl/BIf9cFFHsEolmndVMkITh2uY
uc9LaSqfvFS5gpM+66jK3xP6GHa6mnIAstvxosXdzs0q7Ryvtb5LxostjPGiKpF1snFhge/MiCQG
7cwTYpPD+FyEAkHJ0y9JvOgXAXstaJEb2sgqD+3TNKctpiPtBG59qV8jE3x1V9Xta1WNo98bff86
weT3PdsYXonpDgAno+k1Ys324THChuRE4icIwbxqxdwDdyC56S1ZD6B1MF7b3oaszRf61cSUDsmQ
xnkFLtX6CAi6r2w/OP3AbA6mTkMA3SQ2U4H2f+W8wzeq6bTPabsAejXM+PNqI+AboRheqjhG8x89
gecmUQB2Yn7a9PWzDbN406md9SnuCwOpjaj6lAieyrNN3szxwuIwtS0KQGihPEKB4wRomhEIjHuY
wQmKdSC0LQ1Y2dI4+oNnj/Uu0mGDwkbEkCdp5nsvTcx9mnfzXek048HEHvpMlL0+dk6rnXpg+Sh7
Yi3sAh6AX+WGB2XO8cez0/wwj7Vx6gBTboWwN3VqOUd4hE6AzwJvCfYxOiVtvu0SlWNs0t/yWd2X
USuuILSbQ4ck3Mr/sNBeKj41GaaO6VJ9LqE7B4CE1E1p4jtWmGc7Me9wFtM4BWnfh9Z4AbX7q7AV
Ai9s/lW9PmbsHwABi2CqYVNMHMT7mB/4Eo+/iyFTTgXvxTdm1wvInN5ZXjztG2d+QbFwDKzQXp97
k7lLRoReqlzUZ04nflpAr9AcbToUCIxtJnQAfdfQp82M7e/GWY8SqWWMR3MUj6b35jqq/lwo8894
4GRu8n2NlUOvROlDkxccJjznNYSe6FeW1T+7EcwvWPGAh5p6l0aEdJVGB3auGBzG2+4yJKO7i7xC
9x17xjaV+O2g30GtR4NoFWNI3exVAz8e1J44Wh6xdWPggZqION4JpEOR5EweZ9LtvpbHL5XTQjzw
jXEBb9OfqkTRDrGS3Fi4gtFMp402oxKkq80vpJc1uynBhnS/CMiOrOYdKDc1SXwrMq2TWLRhuxR9
gQd7c451J9uXofZK6xXWeIt0Vvf0P5ydV5fbOJeufxHXYg63ylmq6LJvuOxumzln/vrzAKq2uvub
mTPnXJgmNgCWSiWRwN5vsBTllDrpxirBTyosAu9Vm0HsGtPijQQAW0okIUkIuqRA803dp9FWN7/q
RWZsuD++Vn2eL/UsHs4dH3jKjkawQqh863R1cswMgKpDOcCStIe3Ma3sbeD7LdY1/Te1KUgpmNl6
tkPufaPfnyNSA7bfoLgH63VNlf5rZrXwgYzuLfCnCITHIp3h+XU1Kg1KxJNJKct10WrOOnV48Fcd
GgwhvjAQdtYQOsLXxt1UKeaRhdp72Nsg7OSZl7nsqOui8BKH3nwrWEnbcf+HoiNBprkJypQ+Ujq2
85LpP0aHpBm1cFacY/f1yQlT908PTlqMiQFIVogTeXDwGy2B6DTi6T3M3hOajvah1aef9ZQb22QQ
b0jk1tfJQe1v2UQkPdH1vQZepG+GfG4ODV6FgOaQux1EriCrmoFUESmKrF62iT3WV1VX+YBHHvuO
cmLLkZe4ggOo7vYshPvtJLtlTw3pCd/WJma8DNwv8Lc+eRU9Uw9mlE1b2/mVVH697zuFukntLlVo
KAcDZ3vceaCmaaVq7zDIWZaw05cl0q5aGNtbY1onFLGe0by5pGiILqO2A8aVo007Un58g7qKR04P
ZylP1kMLNVxJcm6WoIXI32yV3Hb+CGJq/1iU8iAo5pU9F+TwfZw2ImSeVZJQi6Qx2OeXw7EM21XX
dzfKa+UCU0s4qBoAU9vonro5M4CHlCZEsnYdBvswQCfHSHGNnRKzQoZC+ENmSbaewAQhoxY+FynP
KzTNFLyBJ89ukSCyDPT4an/l++Frl6E+qzuHtu+1ty59VUHloLwQ1JeuGH6a1Hy3/VzFu0oNKZ9p
PN9moE34m62hahrLYgTmoCjTxfeQ+Cnr5i3yaypz/i9/yPNX1e+/s7/rECBvNlPgC0VrvotlmVxs
rFz2mOQGS8+210j6fGUfjvZ11s3rzvHZ7DbuN9xC092s4G1jxD2lI8OfF1nlBAusd/hc1e+JaQfs
n5qf9YD9lBPPr1aZbJL8oypC87tftWe7rrCzQPc2m74EWVYs0BzH2nIqnnHM6jZO5DwbY/qlyHGB
j5qvyai9+V37M09Zp3bBdzWafrlRnbOi8DoqB0FAXS5Sj66G8pEV7Zuq26p2N3+vInTZfAx+9bTH
AbVaFC2pFCXXqo1WGe06tnJ4+NGfLS5rFK6K9jz0qFNmahoDFqzQ8vSGtRY1zUrRD9QRsgSn5szy
fzUCm2U5EAmQfVZvfUfmjU9u5GCGnIJBRfUXDjKrjx7Ihjc7Dntr/5vaDsaqtCZ30WXzt5Q3Brt5
9iPdragMbzNmZXjzR9MCMXcpPHsVsXH+cJpxb9mDvzAhzm3RP35T3Cy6ChrpNvYVHlGttyMd7W15
8H5XELUpVCPY575fPAd18gd6j+PC1fC61w3l+MPhBsHywSkOAaW+BdL82Cl7fbp0R27wO1bdyT5J
zMvgsvIqSKktCywrSSnkgGNVg68EJhGVUearCB00bv9sqCLwN5uZlMtK1U0k3ApzvMgzoyXd6sBI
U4cCXolf91B46ugJ//J90JTOzrZtZVnEpXIxCn5VB78ZC1saPsKpcamiyTpTlsoXLJCUd28CMGel
ySzWS8q7MavQ1QM73elWE96UuIghmoY2MsVeql2BRTfkVTzS2kE812t7avlJWJW3LyAJ0PJOu1Mb
+NR4krlF2qIAifRpg5UlQNv78Kz23IXNOU1PbmxD4YHKuiyc2T/D2V+1dojmbTXEP1WIYqzWQ3J/
GtKjOJ1FJoTCCveDcKIgRf5CwXMithYSrFMHWX2cEthMktFceG517HC2WkhkjxqTqH4Mlr2yyYJy
acXYv6UkckVhuMd6KKizVaSGwyYbfe9qa8XnYfDROwC18gjrhobp4wxyrJ1n6ej+ObRWML6PJ2gr
KKajy93plArJFHKDhI8O32H6aJDjp7TmXqcaXmI9IQshwnKU7bKEwB/tPsplm3WdG8t91q3+LMMI
SV0cj8pfAkcOK8j6SWrNdAP6rmmSHFl9su90ahUvLVCyslMq18iQGEG6CAch2RTXMBJ9D2U/5FFt
OTd50LOfFaZkVxTHeYao/E1ADESHx4DMQWNxZtu1ZskFSMVM3XEbjlqAkIOYQmEVnzFEJuSUvJzL
lR0nFJLs+INV1fRStlN9UEm73KVdNf9co2r+zQmnZlOhM7zXrGDCI7Y/89mbv4eTOpAWUs1zrjXt
1WkHZyE7IJF8uGVz7kYAHZOHq0TaJNQnAThvFS/+0vdeuJ1jlSLRCGLSz8P83YjqD2n+F0eg+Gaz
/1roLLVgEHen1P/CjQ8+DqoCS9vuYGTGep9QDmg3aWo6F9kbFF19ttLmnOh+l0Am8pOt5qk4Wwl9
BhPJ/wsontdetVcK8MznSiCnCiSsZUvyCkRrqhP9WTIQfo/8xFjZK9NNplXcGlfUpVHjEq4WdxuL
2Wpxh8uQ6Jp0Ld99BkX/v6wv4tGO9sJPUDqQg9a1j3eHcvzMmi0p9BfZAf+wIMcIW+p4Nywv5gg6
+N2guxpc53TXydacfBk2tXH8lA3+q4leNR47trNp6p3juN7Nx6FgY+iztvREUx6gqSWHqch+PkJB
hEwvvPElShymglILY3H2XTt1mQHW/Gvm2Kjhws07a08l3b+pZP5vs0umDn/pciPHyQ6U/Vz2wqRh
vscGJJAyzManJIv08zD37Sojg7rSwzq+apoWX+XZGBlI4btTtfhXx2TP+Smx0o2MD3PSm/chDXvw
KgdOJC/S1n1nLvx+RnRTDSLSa1z+cVBstV2V8EcWXTf+lAr0+Thb69LtG+QXhVz9pI+LCgbOWfZW
ob+0HaV/LeZGfXK7+BKJUQn5/kPQ1wBjQOyyi/OmdQE/f1MNyNtLc7M2J3UaWQprPuF1hlEEjvWm
FZ1lk/fnpHdq9yRbE49He3jX0l57qoCNyGDT1sU5btASkP5qbIiGvdGEwaobY/U9nPKeJB8VNtO1
/9A97Emypq/4g4JfQWgqe03CKQM/gxq4XmKWNYTGR1GA15VjVXcmm9RF7kaOtYzsc2ovTFHkVLaW
n1P73rpPjccie3Vay6aE7Dib+1iyJhDha4qQomhcOZ32ijVBcvXc8VqIlldG2uucrVGcj+6NLFff
uEWlF9nFoVkioFfv5WS9A1I1Da26lr1RHiYHOI3KIuxg4gWkCK+O0VyGakg/skwLgf+2Ll+IoD0B
Z6zX0zz2X0o+aS6SHn/+c6jt6p9De9Wt/jV0mLoLGqxVsovCEvhcF1Q3cHQ2cKHiT1V4tljzFKzZ
A0/7oYMI1v1CTC74WvbIX+WsaVZykJzsYyJ9g+Nq3ywz/dtkeKbTXg6r2YdaeKU8Zstr6jDAF3K2
VZOx66tEWfojILUGVdOdFvnezQ2Vbjn41JerWd/aZLp/jrpx8eYi+lqj7iC4Nc1VxWxvgXc8dRTh
WqL2A8mRedCXsjllSvRsYQMqW9xHrJc+GUYMsGZ43IFCCTd20vk9Sa9QzhqkEo1qZwZqCmtVR+FZ
BqGZwOrCMmNh4JZxHzjVJtZtQ8szHJLjIujy6FQPXvaqDKm6buNWWctm3mjwlQNQMHo8Zq+I0bgv
LvQH0ZADzJIsHfW+05Q3zcFSceKBdTN/tAEL76Y29YN8QNtQnJu2/cKTpAKI1+o3ld19rs3KBcC+
8Rb38TtPKwXmLi3Rh2mtconwtdxXGIavgsRa8M//Wc3zV33UfJb2hk92vzd5gqXqYWrmcIs3nfls
TZh1pErX/GFwk9Hy5lY20rI1Hm+mswq46yaLXF+FA6VJCs2ka7P7iYIqIOY8lEL+Y4yKddmmbD0c
nZxB3fUNqfdGsNwwh1R3alVmq8nLy+P9R5m20EXEz8YgSSQ9imYz+AFrLjjLUI4q7pp0CRg/8UXW
bSkxbc+wsJkgCEzPqPVgRhoK0fD2W6QJWnzW5CcvaYMbarI4JxVh82PsXIRUwvS9sDp3S4Hd2tqt
V77nWX4mp9n8aBxgALmpuNcmratTywZ5VZled8x7qACSKIOFVr9rtPS57zIy5E75a7DyXaHX1S+V
fNk/T8QYGRk5GRzo4kqADJ6DQ+0qQ0B8j+ThhO7ItKpKJPBalZpCAkRsIT8GUx/bq3gIu71s/nMY
9LPPYWPzoUfel6G1hnCtjgkGVcqMKtg4kCtR2AEL1QSJ4pdnThs4K1NTkZxB0mFF9aDeIxzvYW6a
60//OuPlfcaMfCiPrhemt0AJNjP7rucm0/U30WoMtXiGWqJDL9fxVu0A2ISscxTMmk3nlUWPhTw5
CJtCsC/CejplIbgbg8/ruXV9ZSfNdDQdn+sIAcgNjzowKh1k2zMpoY003YlUFHUTRTWSc66GWOUg
8DgtWvhl22bivoPyA8ynvGwjQBZg+oBrtOpOGUa2OqFLiR1V5uyEcFS8oCxtl9OEhqQ7AX/jTB7Y
14wbu0RtxPwde/SODZxGlS3ZVsZKXJHvFzDG3j4b0QkLax1lkgFViCiInrO5nI6tvTOrlmxxPVCs
Bu/cL/h64oqt6z6OBLl1AF4Dy4OQPPQNMprAS+JLbc7T4TFWnqnzPK4m8bSXTaBM3q5zCqwGCtd/
yo1mow1sADvRiqh4X7BcpBBISx4grJR7wyYR9oiBrcqRNeQgZ8kOl5TNQs2zCk0S5iL9kF6dPl+7
Q0GOqzeuvFz1eUZma9+i50v2qlCzZdN17LnqQUHhtNKeUxOZHwR5dq3sDWGIrzNdwc+QbWy2FNdL
9LC/JsC3U8VBCqtzTmBqr8o4O/AWcucp1RR4wUkECEE0ZceIRS0T/XhtpV0bL5XQ93Dtg20fYBNO
EdP0kSsxx5Mc7Ylr2U8pG9z7JaM8MpawJpINFFGlaJ3LYPZ8a6zkv2+x9gG8QC5FPjsiZYpORYF7
3zZRnHDVFIhmNKwJV86IUsPKQaSGuiLWYpnuV/fDmLVLnrL98REfqAD0q7IUtpSeUfDWMLgtJgoa
j3m+WTvbMtO/PULy7H6ZeG2bm7Cug1ur/3zsz2QEM/P79qxrguCWZb9SqRo659hZWHaAyTPoDaVd
6xpaP1Y4KCvpjIF64p6co7/D1G8mb6/jcJq01aYxJ4S8RTOJfCx4Iq26lJoefJncDVYYxhcD1swJ
Qe96O7WIekjpLh7Yr/cbwd1WOrDGFn149y0rdPt097WzrGnfpyNax8LqHMQB332yVSvNDKKXmdT1
Kg6GbBsJbm9Um9ENJ491JMm8ttBqgZX02WtUcXzz+YTKsWmK6k3vGd3fGI7ArfqNFkDSkAzHRtAc
5Zk8yHt7nX3NgslZK+S6D6Nm6Oc2dRV4VghpZln4TfKWWrA6rNP6P5KhJzMQ+fZzTN5si0TcsW1i
fxVwd38xEYrcjwFQtURQoEdBXGuNZQ5M8EVGyOPnS5vd7x4F3ENUBMY7Cb0hmMYfsTEijsrvd25y
xHxqivWU5QRdhHWhE0x/G9C3s3I2A6pFaj21zw26E8vcMsmbBkGf7LNLBx35Orsmm0dQCH8kJJTh
foTfUFUs1+Sc+iNkinCljBj1+ogFsTrR6peQRf3Om21Ku5Nmv02d9VzOY3JyW/bgsT40V93peqEs
pm5N4f4uD/9Vh4xlFiqLVMjtjZt76GsaarsI1Ulsk2nKmDyTB2Wa1VMamCpA85y7PcWs91jg0R37
L3vaRNWWShlFN+lpO/Zde4gc0FxyhIw5mD0sLQErVxz/a2Aa0ze/Ty91Ew6vSpBFR1hr4wrC4fwN
PeJ73BUAkaRRPuMu41sx3hbxTMRj1FP3mdMiZeEF8QIQmHMpEdd9N9MvkGaML+EQWSgEIMjqpAr8
UL3Haxp1vq0lmuroPallkM/v5DzsFfbc0NGk+aNeBS9YJXop2kE1mfO2g6G4B03jAYxRxjagquva
J0hxM1m9EsFaS/9e4CH+XDeZ87d4m6n3eKQyf+jBpdu5jaGJ5y3xhlK/ugrW7WJ1rQ8tWMdg+JYZ
FeIwejHczE7td5NdKzsM7TEdcyx+uoFKTGLHzRWEl33IXOuCyvGAQ96IbKmB8IGMUXhjAW00JUoX
aoIFg1kqfxp8stpXx2itZ31gkdZ17Z1dCjBDPU6qEi/l9jTN/HpTz53Je8U+lNIfynN5mp1k08nc
jWbV3hmr+BeN7+KpKb14JX3JkXRg5URJNk8oKSGgSKGpGII3tXCe3KSKfqj6KNwKRuuqpUX0yRSD
4TXtAr011myCMOVx8BBbqqlZLtCEUfaa6sbP8lB7J0s1gE/VRfLceX55tLX+h+ySIctpRakDyom0
zg51hHNwOg25w4zZTcakGzekmh+aVrlwT5Bc8RKEeKNxIpuByspwdilFlCrOtvfYXMAVCKPoUKjw
noNEs54eZ3NWuqtwLK2ngCXsCluB+RBP2SXSrAzRFA/Bbd2JV5Cz81usJ58HD0pAqQT2RcaFJO1S
92ofwS5WpFGcaE9Tj2hBmBrVxjc944sngPHijvMYkQbj5wijqM0vSVHcR+gUWRZFox77LAdtLRnj
9t+O7KSHjeZlCVDmTj1h+tM4KlkrH+f22ZiCfdD1X+vZMi4oa5qXOC/pwOn5J9Ix3a6KWmwe3P4n
+jD9ucGesbUNpVinitIvXXZRqBXoyFgKk8ZWw5BEy9A+jGsYY45h3PDnNm+6OEw+5olxyWO5jXDC
Qa8I4Eyn1zAyGCcPUVv5m9w1EYMRM2TMV0YT5np+SE0fGCRyFGwvfVK9W1doEpJ94tUqjrLIJtU/
yZiUKJSyhWUztmtS09NSxnR8VszMNqsfSd9+dyNc9ZSI9yPF4iBAOwyBr8xfyaZCxZpklMm93QoR
qJ2V4tDomJ3XCMMtITjgZNlgl3ONfPzQpcEnBQuKAlXv7u7d9YjEO1J8GfxsuNS6t5ZrBCXum6dH
7JG1LcS4phewUpm2xeXis/1YW8h5fVnj5qNq7k3euzRPuVjT7JxNcScrvMGES1nyfZJ3s8kKr7JX
jg3D0ty1fovuLDAF8CkUYEuvPoUmXGB5yEQzAYG3RAhzWD06Rjtr7kO0fpzXfYc6wKAPHdJY07rz
vfopTBRKCPdbZlhF1I4b1tIGpk4H4On561wY9gYOpbMyxH6cskJ1nurmayc28o04ZNW8sJqmRMGP
8aGG1wCopG2sdwrsHXD/IcIEt3lOP89kLBaxUcTiwSo2IxDEP6oGTHDjjeHBqrzwBRvR6gQA/WtW
jeGLY7WXwVJxuB4G7pk4Ek9nlUJDPygBHzUfBCis4k0ltvaa49pIrYT4BPyzKUVhofg762mkrum1
8C16JVlQneifOqE0zG4KsSVEdlayGcMVf0EygEpHisCaoMp/OquboC68Np07HH35Ullg3lYUqrD+
FQ9i+UjGj4Zu6v4/WXo6C/Js3yNtdq+VEiZvAJzu4giWXWIyOGGP5gl/7Y7C39pSNKqdQisB/4v7
pFbr/p8mTUGuHfta/IIVgi9ybRkAJdrLphR+xd/ksyl7w+kfzQQjnPvgRFdARgXxe1ab1ap00UxE
i3/6sItmkUb1/K4qlgM/CdyJMkbZxtTmYJ8p7C690qifi5EEjeahvGriiPyjYIvJIwb/zRJOqGIi
m2cVz97EysATHR7kVQVPHPkSZ/SeL/gwfMhXWPSzenFmSORQFN7QA/9338TIsB7xQ4wciplWQ/Wl
hJRoljlUfbmYH8IAkPvcq3upwSXH9Dhu/5cxVxRy5JCwt9ttP4BzDFdzpKHGnFVXchzu1RJVKHmW
RCSx8xhs3r86cFg/d4iTHB/xAqTZ0ZziXYZmhsylygyqZTQHFHcpK4i0bZyALEPle9jJRG2su90O
HI+xlBMmpdOu2WQc5jwpDyh6D0stTZBHt4Nwbymt9ZL7urZn34K+HAXnl6KwrReUTks1q5AGIsJz
+0cMcC9Al+BHZGPchYFMOCAQqka5d6bAnZ7TeKhWTk4dpZWf/1bnPRZrWbusojOVTWS7aMmlrIy3
iXqPy9Aov67/jMlhctbva8ixA8iq+4WQ0VmDw7mBrgW5G+V/DGzDF6PV1hQ+h+DIZ3NeZybGGWJE
7xrXe06s1to1rLTxLA9RUY/nQBxkk9z3NraAn49gQBcmIHJEEA9lk4FIGab6qRf3Qx+UXDhMN1MI
7skwETdzplsruv+KGJW7RZyBNDE0J1ZIGBot7/kXtSyNnQMtcyHTMzILIw+j5UPVibuDP3lftGEK
j6VJQi+PvLsdhawC6k668imOX+TjQx4iaFKp1XyG5KPn98T7dlU0G705tHoNMC1TxttYV9NNbwro
gWAqNjJmD9p0g3YA/SZp2c6JcfeyrQOyxkAC7qLXP8YJ74goZMFeqRo+I1FxYF8VrWUOSsS1Lv+M
J04arWFYz9/+OV7GM1b5NzBy8SIJ1VObhubLGPTaWZnAzcust62YKPR5TnpCAE5/U1lY3pPmNTVs
xG7GjcyCzxV5LwWLuzYHTtlWKJ6t+uYAWCu83FtWK/KCNpriilgLuVX6fL9VN2r7huqx+oRkJj6r
jzMy4QibV+sRV0oyktOwnEdN/YjS/KsW6/Evu/+qdqmAeACTy9PY+D7oIDjS0bJfm65QVgW2KhdF
Aas3zl4skAYG9dSgApveAyRxYbr+4pdJ2K8VdnJu5hmoWq9Z76EX+xtsLCDFyyYuKiuvc5u97DUH
B63lzNXPVVlY7wL7Xma199y7of7aY5woJ4FUza5ZYH2Tc+A/zQe17LulBW/j4oVoNTqZf2ErW636
AbfcRvcBzMug2qLgHif1VbbkAS0/0mhihmuMxyrulcMjbo6ZTkEanEQNVt4CNr6JhNN8FVneVZ4F
uM9EE5u+R9xqDWeHN2i8kDHgod5VEwd5kcqtqWUE0Y309FSxDBTYEyVNdw+p4Uw9JpOrHkdXq7bo
+X/UtYtQ1zSY9SlWUigVvdLVpy7w7t3JQFFyJWNmDGF3E4DmWE1TXyIfshp01Tx0ik8iMu7V5Hg/
TcXp0HvJUZ7JgzUAaV7e28E48w0Wg+5R3Ak0pzYP/mzzcmfvWInavnyGAIPDTCl6+s/I/ZFT/uqj
KX6asKsMlwyWLflU+b9MVyjW76KkxaChqcOrlyJIG89UbmWzVrSQpCIdkGjKQ2yCyzFnK9hRFlnM
GUL2+TzgAHyfWyQNoCF93j6myY5URZfSDrMldqojQHR1vMmDEZJ9HlCIasV94hG3umBP8cM5BYpA
fAQBCpGPqXKwnOrEybucNYlbkTz7PdWhgoOEWoJOpJzqttq0L/jGsazzDFLiikPVII7396aiFVcf
5x7ZslrNfOaVIyjlqQFF1tJ8LsQB14SuZJUuR7lA53BACPWl7JOjQPC9QBFwT7KlokF/VPUOCKOY
LWcl1vQrgyFJ6sHcD1Jmr3bg5rXIGEn5JFKS6Qv6UbJPRjCrgAb0/zM+7Qcfhm007hwAO2t7GKyN
LvzYbN+dILWUf28+euVg2auKwa4Y/Oh9zNWEl5vi6uCRKsPaWHOrv/1r7qP5+LlhAFK60p1tLLLV
VaqyB2y1RSPT0c7k5Ju2hWpZDOaUAc33T43XuGdXyCmYsWUdsBZLFoZMVpdeFS+R35l2A+q7T6bz
wzDyfKe5VKSkYqQ2fUPjSPnokuDv4Sj83mE2+PEYLdUog/D7v0bL8Nh/h3nh30eboWus0TDkEy10
nmO3+AJH57kqPaFOFFVvAfwAGba7RD8j+1ot2q4sv4ANd7aT7zVYD3XFFyUL7eX9Gtk3p8bh2UTU
KkZKg097a8K0sFozvmDXgWPEoFlv5syqFbH74qeVvkiVz1zT3/ogrD+qKCHfXQ7JTSEDu6tJCO+d
37O137Ptcsx/uuNLnhbmLzE7RozsIw5IM86lk9wyaGu7oXc+ZwcaNEe/LV80a8Avxw/BMDr++NXR
MGEydfVnA2uPWy16+SOmUbNWe39yJ/umoBv60Y4YHQ0qQJ/BoojRkOi6aGaubFFB9w6tCSbLiY15
G5pGe1XZZq2aNklfk+mLB8xsEWtt/CcqAgtAr8p3J1KClch6XvJeN4+YGHbrpAyLD9Ntj27jAzfE
rAqNqvEVSZtyW+GFDXsZO5EYNAFQyCTe28CsqdmV4TFOsCMRSKdUi5wbmGD9Nh4i/OfQQPJawnr5
GjpzcbzHkOXtl3PDl0X23mea6JoUA+IhiZxXjbCL7AA9S+XsKpH5LfC0X/IEP7X7CZiUX5qqGt/E
yf96jJg+i1n/uM5/Tv89Rp2ydW+EwbPlOz3qauGHFg/smdGofG3YZSHhHT/Llp3AEoodOz+Yepy/
kkFm2QBdbOX6Y38GcJ6sjASLJuHJWLh99+I7kDTFHSGmbPfyu49i871PYvFkn8Y82fo9D/kN8Clj
VBytrEq2uU8KCTSF+WbPzUVuyubSD5clzhLXhPLKuUCmbBmgRfhDRX2E3EzzjmTZYhbsw7QYwVsU
JF9jcQZ69vNMxmSvHIfswf/Q+7gKSR3IS+HU7idI42hyaF97zyFhqkf1zowG7WtjPFWx2n6EoWLu
/YmfLEdVU/cFr/aIvITeX4IUGqKMU7hpULGs9ZOOY/ZrCz9r8LwIpahae/YGTLftomtull4ryA7m
KtYGavk1KDVUQfB3aopeWSPTO6+9rqx3ssZMvWM/1CRae1wFrlVfZfdSdAi07j5MVqzFMJbZxsts
Y59TI3hyHzZ7iEMnbrZUldAQMMxiW6D1/N+f/c/j3FRTj6bvL53GKLbkMv73V2pU7NtDRIqQDWyu
Db4iywa1tU3RNlhrpTAUF82En4WEWARh1m/l76+H7U3pleo5HdLuhrjiD1dz25NRUec01EY7wdX9
IQs8sogTqPY+1Awog6LmUwpmqwHCZCPLPYg3dosQsNUWqgJQTVPNN7LMJtGq8gz0dXGB5mPjh9H9
vVe61ctxWmOupx51YWGl5WkWWWPFSsazbDsKOQAVntgmdQoSovhX7bBzDs7yUPhzcCZVslQDD0Wa
3/GBBPdOM2oqG1FzmsVitJLr0iLe9YpmH2VIHrS271usz9Vg5RTYOToOUFNM2uoXU+M9I42B3l6l
lzetC1voJbXzQ4H80iu+/Wc/vei5/izfV9jD5Ma8eLq/zZGlXdnOdc9FD6QIssAfla7Pi9zuBA0M
vLS3edTgm1gXPkTaL1l4l0V7Fda/vvDVOllWdgFmtvyriP8Yg6kwHtWFd5Kleoz8mpWvJvbW8vs3
vXOM97mu9TUYR/xUS25FQ9QYFNZ15QMY2hFny+y75iIdWsLcQeYxW1qF1VzdIXKm1/bVqgZUUUKf
hbBpq8G2QXJ0KSUDpXigjKVVPi77KdxA8+9O6jQX1jnpK0iksryDKgKUN3YEO2POapb0nnGTh8Gv
u+ts/pGNcPTvcXRR33N9dOHRF+Z9lCpWnUYBpOwRa9rY3RUUu4vql9S8U/WBj7uRWOEuDJsSJiUC
eYY4yG7ZEQk4uQrHalkilbmVvl5Np2s73QD+PgmkqYyVXs/jMdIo00ioKvjjW+Z41kkOibBsuw4O
0iFiAo5CQM8lkAh1uvZ6395Pcw1kwxzi+b2K9nWbeM0G39hpPzf5GpehHsnGmY1Kq50ySBGnGnHm
05TCJdU67xXHrGELm3FsFjImh9gSXpHVfrQbO+dlkkkaXXH0g2tMyH4IJWvPSoyDZQ/XXqRlKh0r
nFhLkIlZjo4XLuU7Id4xH6HZu2igDMn3SsS9CvGxR+j3+H/HI9CLNungJZ4YvOt+38yXxBdUO17E
75Z4DeOoxAt8gAbUoIDiaDeZsYkj6rMjdu2ajcXnXy2qAM06KkR2niXL1bbRI1C6DF8o0cyytD0C
LDnef3PVnyBchP5eanZjjna7wxYyvT/LHEynwQkISYXt7kaino9nadY6/e4TMCD6Ww2Mk8zP8KdC
Sr+vQ2ENVJztsIVoKU/HeE5WrtGD5BM9TtkXZ3n2OMgYwGPVI40mBqlwnjefX/Im9L7K4P2aKKqg
bu3iYSCD/7qcbHriR6iduQxJmB4fw6auqvcR9IdoqwlP2FhTD4Otj/peGFSs80Kn0n3L0b4iH/v7
/4EHgWhPn///7nfRf0Mch9ej70hVu3ekep+Bkoyy3FvdgegkBZxdH2gNWQ7WeHIgsvve2WvN9R3O
HoiOAAjORNnjHMsVnDebQkpZw/gKdd0lLpj2CkiNPny39fRbpDvDptPb/tiOSX+ErVn5SMVlJfSg
EteYYdbQwUU/WJ49DopPYdV2pt0j9F8NkzEAQD24sCm+I5EkkkgvfG7tAGSXsvk45PnU8myI1o+Q
hC6h3OBf0qaAClPHSEGBX+oC094jaQHKweevEJuetTQrCHX25FvOSm+p37Xer7uhbzjX4drNFHWV
dSMmRUjXqcZoX3s1bZ9no1APaj4nC9kpY15iQl5x3XArm9WkfuBh5VKfnr1uuGNU9cBfWz40G8tQ
c0yH0C2QabguBEyWoRJ+zg2cAQO3PIXDUJEYU8AoG7jZ+cHkLyzbsbbygRygCL2r5uTL40H9eB7/
s/MRr4Z641P4OvSQM+8MEQPRtrOOV8Ynf4SU2ln2Snty0tx/7+1E8zFX9qJh9DIHZftdxyID+iSc
c7n8YvVN2iyYnkcF8cogiv+MJ4xq634Yj8HI1uHUD3FysXATXLJS3HsF9p9q40MsjcavnYDfurpj
4HsIASJo/Hanxu18w3xrJn0aqt/EJH/oj5pGBlrmVwffmc9jqMAyFlmQ36nZ0E1/jD5KSTIkD0Es
ltLZjKmNUQ6XxBtWUYm/KhXKT1rKQFnFsvAbkWuDUVcwgWjc4mI4zX2Y/C2DIQ6QCp7/Y5jyf1g7
ryW3lS3bfhEi4M0rvS2j8vsFoZKB9x5f3yOTJbGks/t2d8R9QSAdSFaRQGauucYsR+2mEoJLHy6l
M97LR048JsLQzP8uS/KQsOW67kpBRBZmlbKuxmV14ah6dvhwvDTXpYl9jE+K+mUrWX6IOMxfsjjT
D6HcHcoALK1nlw3s6+eMI0M5FSbUP/EnMevJW/mK467kM5wMuFskEpgP8pO/PLBzj/Qil/3Xjewh
n9qFGYU7VDjG5TEv6waNSWEN4PE6I9Bbt4SNqOlEn2stmbc9uJIb9BnEs4SBuB8jy0qm3tumlftD
Phi6ftrVhNmPsnSZB7Tx+KlOTgPI/qyXg8mi4r4msZAEiIVh1i6eQoO9n2yeaDxr+xe3wDxaCAL+
rQcedv0LiSufejSN4IhaLaQuMa2JYsU9FZq6N6KEKY38mPkc75oUBvf1Y5YZOiWvQ9J5rSM3Jtxa
jo8djJj6JDzr9rMbkzestO/DkNdP+sQOO5nmhEO6pr4ldovGD+sHdtGmBflZ4/epcfmG2S3ZTRi4
sv3m2jv+pON9yz/s0kU4Zqq5901eetB1EXRwyU0w7GBRJNFrpgN0xMuuPdT8IA92FTQbBwdR0HxZ
/9iH/XjM8ORaVPHcP9awt7/MARaoReS3Sz9tT43WTreNlXgk56vTyjb5tgWxmd7X5LgdOg1xSh6r
FZmW7U7GicDQf/RoRY/mf9cj6bIKjkH36RreXLZrFae4JZqLZOtqcbrMbXJcEMv69a0Sv3WTQ0Zc
MpEW64exubu0dmRTr8wq2WR6wTZeaxovCqTQZRzY0Un3UvPFJPiUTUX3NCFNv2U37ZvsVQSlt7WM
jkF8BD7adMQhkSldEeAjIE/tXuFrj80TOS7CWwB2xqaPRG66gI2rheKtuqAE/CKKV/2ypJCnmuUB
uErM5bWh7pA4W2yarXzHy1beQIZwmhp7xxo8BN2oSEh2zgPmjZjhkKQsgCCY4WC5CHIwN58Mrev3
MDKg3DtB+TLkKG+KKZ12Yd6VL2qMLk6LDPVGtoYW6Zvz8Ezeonvbm/Zr50b41GB+sFArfEJtJfS+
Wr5+MK0ML9VseJu8NP3ZaPMrJnPW69xGHTNPs/0SsoDZIKQNz26u2Xs3V9Vd1A8DKSRGulLJMojx
udxItyxpkqWnOXdVUQf7gDliHjQf5UHE9GRHWWdjN3EZJ+t8e4AnoevdRkol2hRNit5aTKQd1z/N
0eyfpkoPVqTTKktAEXbPajdTTrI506GJgx5dTqr7DyQ45/Z6qK06WdkDFi6yzu1YWaFfCE8Yw2vH
az8o5vMxj1tgc4xPUztcFL47N/rSj6GSBGofnzu7XFfsytwCPbJu5dkw1MmWVawrIHMfdV6p94c6
tr5PkbXUQUg/sZuBi8gcmfCqvPG1m0Ckmr2l7k0BZvegCAL+evgQ74hIsYwfy8CyEetbfgrBnSxZ
WqSu8IrxNjKoXI8oxjMl/ilD0lg4fiU65pw1cZBnaqu++pnX7kL2/9otK/Rwpzbee+S0Hz1atZo2
oLpYe3rNsEtYQjJhHEiysIuJaPagbSM0medLEbY8+7ZFUa9kn7x0mju7bnHWybDOzn2HJzCAujG0
s7d8yiyAB/N4rJPBfi5HKJpJk72RRDvt5gGYj6ljqEH4aVyQrtPsZoOhUxOQtAmGtL6U2anka+Tr
xoPpa2+TaenPYz4/OY2O5XofH/kBBm9J4uurBHHI2RpT5zj7uU70BsqW6hmmhwepXSloycauWo0h
lsxFaxy6vDYQYZHWe+I2kayDziDsLfuYem2fyJwZttwKZ9IEVHBIuhmR6F08Mm/82L247lew5ZzA
90MsffLVx8mCHObEawhb/d5O+R1tZ0eNUEok2NaYhXO+VJIOgak4fTYJKUKLEmufszTxGPiJmkb9
guwgukk6ds5ldamSOKb1Tr+RRTko1Jp6afWju5SLp9ypFNdbjPxPNuy2dfs51R5SbvEPac0fpjDB
oQiB7j92ZTxMuEN+qm/Ec/rP/jMr4VXae5f6CVpRnG/1xCe5X65yU7EGzn8foH+Lpa88krlBwgtm
Gxvy08Dt2v1TR8rKwYc5tpIvpbX+fnDm4QlCZfWpXvQPiYkI7XRzzmsW7YZv3luOGz6U5rSXd/bW
9Eid6xxEo8TwX+BH96w5WWXYZZrcf4isYMWjItKslNwsHGTaCEG1YjrQdNKGgNaAWPai+ZPN8mCn
uYVQPtOrd790/H0F+2DlZNmw9QTgYA7xKZ9qC11o4pA/VbrpfYK/ZGt0pP6JqlSrCJIx95H9VVjN
el0eUjYKTn8/Y2QZMJvGBlANbdNX4o2qN8pyiGr9Bn4oyEUtZlvaMhCYKN2wI50WW+exth5Sqx2/
+C6/KgozifOHRNW/5Y4ZnKOuaJZTjcOgLF4PCcH/syzibwvTA23jFrLTQKKAy1/CYmm+qYgk7YnJ
vDhjlPJDqeKtLWRzuRLmd6rnsJARGuBC0d87u1Ph4iP5kCLR66FOWxQbtfP1WiXPMMgZz7A3xrNt
pFAMTfPSAxLIQ2ja+LmV2b7VmultJCtuhbTYPTddzzJTg6Yf5Wr27JvqKyZy9nciVgQ2wpOuNC+a
oTRfqrFuCS0GP4sgTo+yqsDS7bYd880sOsgq2/LVTZwo2SoPOwNk3dCsg7FMcJWwgqXUw5aziutc
PNl7PKqaUwTkwF0Y+XcFWLhWa849Sw9nX0VOt5nHBl/GtDxK5Tpysm5hi+AACDfusEF4k+QNSaKB
8VSrOtA8SgYR+0sJvNM3IwTVM/oTwC0p+GlYzS5GNT6Goa5/mSJkvm6uC10xajVomPsagBbCYorR
2EUrLXWjg/wBiEHWZEGrMF14w0OIcG/27OLIgup0cQhm14t3GoYnsDzZbSd3+AZtAypScO3468m/
kO7409LwlHF7/bNa5YhE2Z3vZBWwn+AQJOAOpyau2LpFtZPjPIJy2qrWw+SUb0ozv3mK0d6Htabf
OjwJFrIediJ8cD9sD21s569Nf3aGsnpz3Mdex+M6TJPpNTV46wpJImfSff0n8FiXeiupzD0xBhgN
sbMaC7W+yUf0sc/ythIAp5DqByUqHJZp4C9QQcgaqYyINc3bzFMcLv9qyEsIS32t1jvZoHt+sPMt
3zzo8NXGoHqS8RsrXYYTBbkupgXeZfUEknK+0TTkLmLn2zbvtcDFp4qfXrEdDFxKGq3S7pqqSgVN
N/tRY/WQBeZPVRmebL55ryO8FbCTenrnwWratYZp7PEIiG+GFNsXTDqU2zGHSWVBxjgTWG1O5VA9
sTwEyqqYob+am9pa99jifZEHjV0FO4ntc5Z3QDJdP9y5kaUnZ5Qc2tbM3HvSNdRb+Y2MU/uer5/K
XivfQdEmS0jevC+zNq+DIdvUFnf+yVGwHB6ZW2pJbh9y6FAb3QzzJ5KWvg9+Zn8XXQezyZZFmNjV
OwY/yb5nK+ym0OJnqyqDSwnX1+JG1o+i0arDZ5944V7WJ8iItYWdfK8N86X2JoetGA4Gz1CyKMXp
gGhxClT+zjxAZaOb9t2MwEmtVjqeqasCVs3mIke6pOE5Sf2Mm3q1ijymQPIf6bTT5+K1VQb0DOz4
lv0YnPQ84eP+8Q2C0m2sEO9CDfqzIdfLm94L6uO1vsnd+iiu4U11salmTO36zjLOozhkdalANo0J
WKTkkHyqu/RpnGwXTMqbbJCHRI6Qp2Ah8mUeO+W6q/uPC0ZbzMlRBYWGNb87nWXufEE4CvsGwqT4
OUahgzmUp5K10rjhkxpOW1nP9j1BKzy8NrIIqesQ50n9iAdBepbDayd4vgAEvDI4q4MeOm9T6D14
SJRKvJePiV8WR5boAegiV0Xo23dIEZipR6hXaW/ZPigX8vRT+TLgU5vnqvrCMMpiB1LTvXWU9k5+
L5Owc2+RvN1pmDCexnjIgPcBs8uysjw3Y85KqK6XbmVZjzhrNvelM0MIJ0VjqgL1YLOltjRctXzx
IQKvWywetnJQ91PvEBfMR6lhjnXPuqsSkiH9nhBvN1l3v9sCv7AvJa7AikQLb4aS1NG2VpID+HSD
jQftgArcgnM7Bl/iLLtJZR5a5cx7w0eq7HVzc+dWkB3MGU+7VwXmaQNR8MafrfEutrOeW3j4ppjJ
dCerLvVJt21YEp5DAmqXej5qvOJuz34QAJDzJUYTDvlB6/0dxl7KqzUn6TrO4+LkAUQ9Q6gvVybB
5q+WCSA3zJAStOTNeQbvlNWIu+NxqG0NS8E1InMhq5l69N11lR2zK39/mQa1juGtmcz5hzYPH9oJ
+t9a76EvGWZb7j4tVSP2ZkfzOLcsjA7lqJMJauXWyYiBUWtqfCNvUcTo4pNaTC/yFiWrClUjCYq9
1sudTLPj6jx0zamO9R0bbMZbO0cdG1dNcOMWXn1kNAY7JDw+Y374JhcCv7tWqGehqEcfXRvfDzaj
kYTPsOavXb2+ck6zkfyQMyIMqoPLtMgxlRuy8J3ddaYkp0uTrZGeMiVk1//OWCmVxyrwk1uZwyKz
VmrHqNfO5BWodMlrKXPtRlFad1f7OpI5J6hANWPItA4bB91cOSj9AfTRP9PAfzUMu/5h8vX4wUU+
mNk9IoOwfxDP1mU6R+5WFr1ExVlwCr7KkhzTFM3zFE/xWQ7yMr8FNpfFK8KZKvYxs7pmXzo4tzM5
Luxa4N4pQq7yIBvkGdt24cnOMjK6Jm9a+Fasf+/XgZhnmXEF9K833PvSJIfV9RBRzSqWdGnKtMgc
8nSd1KjUcRV6JEMo+PbHCWYeoaxhpXE5ccvKebHSbFt2eLNzt7HuE7dFHojX+nrw2/C9Jo+3a3FQ
sIj7W0wpDroFXLUzxx+yXQ604WMty0ZPbwH17h3mhl+cYOgeNIFOlb//mWdhiS3MQrGb4qWbheSr
A1YgW4sUvKndZtwAxih6KlRz3ebokUjCI/Ms3NY9HrnG0HpvenipVsGwbtUk/aim96z4GLX52gAG
7akRdw7WCt0jBUlAkIXIhKRJlkQf67JF5qP/KgR+DZoSr6L7S5651RUI6WwScrBJ/cdNAS4krHBu
HJ1bGQJARLqwNh/dpv0JIHn6amk+OzDjS4OZ0m4menguBtTq24m6jsdRwub544Q2iYzJsDhLlZos
wm0uzlKlNtfAxWQra1N908VJtjIt7JsGXe2ODp6yD1ms3FW8pvIY1d2lqCXO+I/sVnjv6owGZi5h
zIrNV/5Vb0R4tcco6rFa1Lt4F9Yq8Ea/HXe2qY33A/lAckUhD6mXWCu9sspNLfJrAUdP7PJ+9KhN
m4WH6JHbUwmpkXVI6FSP8J7ze8OETdIYUXNmvhU/2i6oYQELwWHF3DRd2m6bGS1JaFsbl1kPiSp9
d4qzGnxdbzewhsSGcqFrN2jYwofEZA3g++C5Lka8U6OsghpTGNkaidZAoVV6+KaGGzzMTbCeKzu5
m+wm3yc+e97PROqTXZgCizFU3AouktQC2B8xC8qOTFuSZfCpv8pzb666GUozueAuAkhycYNSgXWa
QXaSRSmBtLA7wmfgQdZkXgnQUvSPRX9Lwxbi2l92cdt/7W9kebKIQuxAa2Hh2juGvlLyZmbDwpv6
zUVDXSRDxLaoiPFqkXKa03w64RYo17e56qW7ksjWMhLLXaN1cvIynJNcAcs1r5PPuJJU6Z3sb2EW
yITFtHc2aNsjAeU3AEtCQ6xWj3GFl61XoKAF0djgwTgl9TpXtXlpN8zlLm9Bz+yZNAxmKXKHEY4T
GXMAALjjrQKW8PeYAtX3LhCSmz51hLSN96340aUoG2U32UPJrFVNpvS2Nmpy98XEcqwxpPAy01hH
kcfezO/5pTzjV5Qffc8kl51552XKeRk2NXs9mW0ifE0Efoy/ZjsFpA3PzbgxIaITzqbu06EYoIDl
XnPpcm2YRghXC77/xslMzXc/I9YtYyKFFbQXGUQXacD7RYOM+Ts5CaPkcFLp+NFw6S2jJbLZE8FT
2eBpmGz9KNy0wukYy5tbCCDmdrBIfZD/sBZ73Zu4iO7Id3GgWzrlBpKgdfnXKSg7l1k4lfshGYO7
KcREZJim76GqgFkXc/gIor+x0vMMWPNLFKOVekeTOJFpwSI/5AuyilWCyH/tA1yySGVzQ0zx0nzd
HJC9q2xWly6YscvyYAqV+tjz2JQv+2nFgCsLM4II+I18K665wDolxlYeKLCbV8rGtAHLwVUVS2xn
/IbuicUu5p6aRY5yUNnPEGeC9Zg28X4AQriOBXdHSrLS1A3OaG5XQ1VCYJBFRalXskeK2N91M8GO
jcwbeRiq/mfO9sXuWqWijboJpjDek1r5KuvzTCOHwK6FoW9wdqssPMsz4F7z2swAR13rZIOpW9Gy
LMtpk+ZBdtSj/vX6nW4ysHWA4F4j8UOI4JSTpCpzskmY4der9O4RsmVCPL0gCOTD3h1Zzf+wgYsX
o/8jskjJUwc3eRqM3FrrhdGcVA2paGN6MzbrMAE0YwJo4drxRTPmgY06z3H9LAVlUkbm456W5dA8
SJQdF2lX2pv8AQB+iNa36G6zIXo3zUhM1cN0DymjX8lii1JnlQelu5NFx1e+O+4U3cpS/jB7Fl6E
cltk7gFDtTZgnszQMT8T3KS5KAz4cneGMST1shLspEzro4MkKxFGzJddqG9UIR2T2Qoyo0GeXQ6V
hYu2Ej3K+ms3RffrtZFXNQleRXODp/36Esj4q5gG9W4wvWzZZ03wwA0lXhIymP4BnXeemrAh6XUI
Fw6yqR+zMf5M+Wm8YJxekOiqRAR4WmcL3LQ9GIln4p+GU5peKtnGHuofaZd76d7O2DpNrPprr0/j
8HVGGA8hiuxIoa5gGvlxuBaLaGKjWJZzf8JVhBXGv/WTdXq3hqAQnOV9yhY3K1LOdW6ApbuQN6br
DUy2ymLgBfoaM4iPLteGxoIeopm3QTUVa59U2RUk2vyS8yzP4uhWiZzy9lrNbehzV2Wm/6+unZVW
n7q2aXSHBvQGU9TpPukVdTO4Vn5S5mE6hGrr89zGEqFrC31FiLd/6vuhW8zMyN5bbvGX5CLf0haG
nZcQbsdvLv5yL/VQmcuudnELYFMQT4fKXoboC94VwBzpwCZkjfhw40e9v9cL3fzCopg1tehBPtM3
KPnDQ+KV3d7zZwDQeme8diaxEdFhisk4xaOjvIGDp58dm3sZcnLl5HLTPCtCaHQ9dO1b10zZ6Voj
zz51Jatrhe/YuLzWsUu1cogJ3kV1U246D7GKZefzQ4+3450HoxM58/wwqM70UDZWz8pTGw+yaJdK
uNeZ26AKDNtqafTPmj7UX2SjKdYiY8putywya+MGN1vvl65+C6dTIf9INtYOc7I2C44IejGvZMPr
BoQXYOcobuED419Nbiqb3qI0axEH0SWeh243J8l3WX85yFEY5hTLeU5MZlVqfijQTC3sgiWgq3vd
bccvckWGTf8CzBoVUmD9TJOlpaj5TyjkwGP8+dnzTJ2NoNq8QaaHr3us9uvL9tfMdmTurxLhZOUN
lQuYHbVt7HnTKwF5oPE4cx7jLppe3XidiV6Tg+X6pZeoNtkp+bOXElXK52v97jX3oLzltX69Yh2F
Kz8jz1GZVm4GOnceY/NLV8TxFl4yKQeiOCMW+tKTqY4j7HyO+p6SM2GsptnlAs8assUVPMzxwNX1
fSCaw2Dob7S+PcjxlxFFg4kPOXabFJIlI6bV0OOBc8mjHgtUL2WPaU4yjuzhx+z3CPR7gaW7nAIj
3YdPA4lbNqeiOfTDj2Z2fMiiFKPdCaObWK/ue6xcNUB3LWmVAyHJv2IB6H2Ptt1a+78e7ddYADYj
xzLXrb2cL8huVawMhxGizr+FLRLNuJt7W93VuIENC9kF2QsuCnLB/rtZNuhxUWDzISIishVQ5WXw
xIbwrxH4rkJiZ2UOqzY5zgGc7supLJeiUp51b7hOKgd5bipheqm1lZz+116y+a8+shgoPcltafKW
ZV59+WhDn/8wYqjgxAc/th/+7SOLXQo17fPLIPlBrvsVcsCQ5XCgnQkSZBkIdybVRZUQFPsu0sMj
gqiPA/YctIJ9CMLNtbZ2Kw3fWtH10kE2CWJM5mD4aZTWthFCqGU358+qWdiotFvnfkoiDj60cSaL
l0LE9zZ2rcOluz8G+R5MNUx70T8WB7Ux2LpqI30lR8iGIFDypSNepq+UfueXijDOQbcgHA/05ujk
LRYxbu+DhnaNFo2PqM3sJMCpRfHWf7dYsj9JFsSAhpWfNOVtmxgVmpA4+1YT+s/jUv9nQHK1nuPM
JR2B0KmHtHhfGPqiUr34HktTA5ER9lKbj/m9MnwFX5C8+Elf7nthYSIRNyo+804wZouKMMcmHxwf
TU2dOTt9Sg9z2RML1VxrPUUJ7nMjtmZljb1dYdt8YR058Ws7vomDC/aBB7qxECYiYiOBiWuCSSRp
2ewdxL7O7Kxay70D2ULh2vKr268x5ACyBZLkBuGrXuSGtuNCandlOnU1kS86RIDIfVPIM8bffWSz
zMS29fw/xoEgwTrcaB58tvQe7cB51ac6++ZNBbz3qnnMeuIXaKi8bdEUwcIqUOwR94oOaPSwg2sn
92XKLZ477BHk8DEWrm0N9/9zj87Knpo6brG47JrbC8NnJH+p71GFuFqIiFmif0QdUF3l9Fc/VdTl
GLVvQ7VhcY96f5NrZXAKlbE4Mal21n1SK4+GQR4J9uf+Dwsnb834YYwulE6tUh9TMWYK5+AEi6c4
+YPpIJX2/UeyJT7GdKe/xsjX8QY8J2M3eta4wZ/RqGpr+B0YfIogQDd6BAHg5hrsdVKeh/xHOCas
zUTJBzAyLeQ4FvP5aSowj/ndV9Zfupj+cAMFdO+5/U7TOvt7oltvBSAgmJtauGkqtTp2xhDiDYBK
g1it+Sa6Vvk8L/w0+0lkzmtwXnb6dgvZdVrztMZuQoOkw12xfohr62uuueF7ibv8Yhi18h6r3eEY
QGdcye24SLsjNGD9EzfGWxT3JrolbdqpPmCZSDwUcT0r2cbASQFEU/yYe+wfKnGzD1THJCWV8BtP
LFDwjeZUKzusmIrak/ncdmihUX5DJiwCuIrplAFXRHeYrBKdXfM5UuD/0tB2VnISjm3L2S2tY6iZ
D43hR18G0v1u2cbHvQWK/9sQYthT+VO3l0W7fPN19smCKoeJnoKa5I4SvoUDm5quZTTnKHaNR3xy
trIeRh33wcRjES0uJl7ERQW1AJpu7+qi94/yYLupDxTa/ChWU0yGT6djrvW7S41qI1q547gYeOfr
qfS7h4Zbx6EdcZKTRX3WeyZyeMUEiXKDZqV/0Ioyw4IOMx3ZiF0Qm3KWvZSNclDS6wGWYkqx982O
FYxZjXyVZgzynN75olRDsie9ItyGVdI82zVLkCpvnnpXHw6NcK8T/MJSHFzbjw7cMFIeFa59Lxty
VUEj7sGz0Hy9iZehgBQCfQm3l3Lmat+TonMOvsQZinHAm5dmG6u38ioQz/SbIS42g9IVm5402QNu
Ut/bKMm+4TjwHPpF/mT2lbZtbe4ccTz7D7VR/FuHasy6Xd6zM6k5ySY1sYUlze9H5PvoJz20kGbv
k8mfGu/RgPa9CyL9aWiwYQ0yvhAxz61t2eY66I8xPoFXJ1fEGJr7mWRzxGq6/gIn5TuwguGmFBEf
eT8O+25txF534Yla0wA9Yeju4/EJpn6E1Y9eoKxO3ZfetvfyQ5GJwko4BYfc5ziLMDvLT6pQIbhk
JxVqaNzJUl5Z3t6NbOD4ohExR/sFQMO4HMtQ3V7rMAv8e5Rl6M1CDpDdrNHGD4j5y387qs8J6ZAQ
3Ag5KQHk64hLWbxGPXVH7hb+CXFk+DAU3ryxPDJm1CFlwojnFT8mh68e6wEUIbG6CdlLYQIrJCEj
rezkBfeNth7YkHyxetYdoTrglNR5p9AFatULktScqgTFjDTB0ZIbhEE3Iw3HT91kvezWZSAfiN5O
rxUCWdkt0JKPq42/r+aIq8mi6FaiN1/MyIvPvskaPpURSB4YLzYBo83oANFCj8dSQAmFDa8b3GrY
Fzz5erqU9VbSN8cJoNAyCZnlt+2krfSpLPaydeTDVNAqv9jTaN7b/ogshovpMXFXkr6CtSyWM/Fw
xa39oywG/U88ayv0K7whP7BWQNDsRR1DY56DLH6FpgbawayfJ8BqN0C5W1CBVfRaj8Br876YtuAk
olfdTd40xezvnNwlXlQme1ndatW0z0acXOSgKhjJJSz98Shb/7y2GhdM2cVrNpn1+dpg9t86p+3v
krYY/u3aungH/SzyFH9fu8tf1YE9NsM4zY4RQmjhoKrtx5lRch9xDEVCzMKbbMzxbJQdgWD4q9RI
APuJ3gBWaZGjRzdt9lHX3ZN5G92YWttpKzmEnKCFMoTmaTArawfI9TmC+gnmU0kJH4JL6tXawluo
LfOdUpSs/v1WW8k+lme5Z/3UYcSeHQ3NfcMzC9yDGC4Pye8zc7bTFTsveWaOm1ygl0KXuUvvhPeO
OWj3Zqo8sHqGixQ2YBJKXJKkpJPY2l+95GDZS4VuDwfVMZcp96yDW9Xf88GKv4qT8teJyVaBrJEn
c9h9lyfarxPR+f/U5396CXlB1KVn/qZMERVYWMpQTjsmAONrkY+7NG+jxy4TESgtKheyXnbzDUAD
NpOnVx4uu9BP40d0av/RzRNXk93UvvvUreoVFk0hWOnr1X6/6DRBqx//vJrrqe1avqhFmGtVKtgX
hxFGZMlEfoMMZMmiZbbKSYa5Um4vl1aJW7i2SpDDpNj/X8fKtyFfSF6ZuLhyur7u9U1eX1e2Dr/f
xhS1/Za8QmeZWC6aCc87W/Fg3qqKbd7Ks7jBC8VPzBGjFtHQd5GzqDxdXeRzO25lR11WNnW1Su26
OV8H/28vKl4tKFLz9nrhNk8wspWv+fvCl7r/y0Xl+BRh3eXdfrqohpJYdcLP7zY0IA4EhnL5E1z6
/v3xf/9d5EVdWx238o1fP/P/68KfXj/37WxtdCsJwO/D5KUrYxXbQvB7iouHLrud4VYWSYZD8JHV
OFcOAsdXtv59GREfESQ+2aPQw0/Dsfv8j+FulX8e3tjFUl7s93AcSOZFGTfqOejYxLSFyDkxvmbz
FH0jSsoyFiI1zEiXdEIMHLel3ycPAWHnf+ma2M1H19EmH0d2nbTqRzIMS9OJ0iejMM11OpP6gRer
e0T4h/wUt7rHWey91fU0sCJZtNzsfxTwoKjJsm3L9GihibDGLA5G2ftLfTAxFxNxEKvuYRRBAzRx
en2Q3WS9E1jY7Cg6IdMeu5YOKutRnl0PBh4IxBzdjy7Xhr86y6LvGuUyc9ACEgUezolfk/EQeO8Q
hhvAKL+KMXLuAv2qg99fr8zrgogCDJEUxVCUT8IOcjgwebQefEhiSOVw4DYFzA2AZPqFTXmSkX/C
SIwfSQFuH2vlWS67ZaFUnuWCvIBS+2dLMn3q9vcYqQbg+/efY+RE0zSN5lFtXuSl7TxwN57iwL2f
nv8vA//1PeEPpi/DESdPVe2KpXw6YVigLMH6mwf5DAPmyYSsf0GGlp08d+LbKbIVwtL83EvTzuTU
9i8sXz56qXP9nrZzjgpOjQBYjtreU33rIR78VwJK4XunItmajcGFdEoy+zQD75Pw27j4Mapu8c8o
BpKPqe0b4AcPbui+ynaULJ8HxkEFD0dcsc9/yoEDKthNZDw3s9UfmsTHzBy2EroZjcQqi0fm6D/L
b7ASed/bMkieCRFUa90dkjOrJSw6/2VMNT5La4rfY3oxpg3z5DxWRXZ0WmPe6MWuMRV9w6Sjwk3I
tY591psCnwDOveY3FhJVe0tVUC6koAQLr16UZeGL79NrCU/gFZt5c9mrXXZvzHGynRN8kI1MwFfR
8oYPmHx669kUvpDjmNw2zqgRBB/ib6W5l0ouJUrjZRSP0x3Tfm/fwZXdZNg7Pdml9yp7aJZ+Wxgo
Ncvuq5JPxl0iMt3mEkM2rAAI3lKS9UVYYEww81gt1ZZpuoLP5MZMNX8pm+XBVg2i95lyX8sucfwy
2hh7I4qIz0ZT2PuqD9QdoY7pxvLMdO06cfPYTNjihKj2vgIeOhe1WJ8lrONNU/1ZFtOz0yfx2zRp
9TJF2f8lMPhvtpmLWUnX1xv525aH3C5HQLP81J3i3Yry9lRCYNurTCAWAZsS7cM0Qf33bpWerbx3
8KQFlHpyNBeSaxvH3TbS3PnoyExfaHjlxuliBR/M2bwhrKxBao2CY1wjjpy69qkOkEgmjj7uYohm
D4ar/QCQUdwFSTItC71fktpKeO/Ps8KcIAAFSYdnrDj7s5XpInUsIj9a/+xXqA23Jxe/VDHq774h
o2I5/s9r/v2K/12/oDxlTqBW7wisUxJdTPULT3Mge80wQjemaFtZdzsW+Nyn2IEu/Wru1xFz6vXQ
JJTxSts2LAJvZeehCmB2qWws1lWifQHUlW0NQKvrkhgLYMSvbO556yIx+n2YheWTPltnMmyar5ab
AJgHW3W2yUe8w++pW8iGNONmO412d5/ji3oqbazP5ZUUp9yjAm/gkZfWrq3MftOkjvGPaa7aChEf
zJhqO9o8c0jie2IHFoRCWn2Xkvg81JxtkVnzWmaM2E0QivVdepL6eTGoQTFVhET1wEbNzMYuZ0FZ
kx8dUzfKugAt66fWxGmI27gaOjt9XKu12yD5QbeOI8F+nn37wbIIYpONDHGm8asHvMkwxql+5HZi
f9MC5VxVDXf4yuQn1huoFCYkrnHqMZUIVDyl4uNolKhAfNtb4gdZ31hzgGafDax1ZxvVW2mG2zyL
nW+zrpAy4ZTzF2eGWsw6StvGWl094uX9w5pj/84JMzDHMVkdum69N0HNvrNXu49+oKfroWrKG10N
0r3uKsF+sMf/Yuy8ltxWlnT9RIiAN7f0bLK9UUs3CC0ZeO/x9PMh2VvU0ujsMzcIVFUW2AYEqjJ/
07EztaOtlevRq1Ua2MjyJ/mmzD52nQMV7eVKTZrPH+LvEQYcqKo1yVo3eptE1RjeFeGEDqY52l8t
tr4uj8w3quTdwZpH7BCDxnkPKUeZBy+7FejtMJbGi2ffilqwNICxyciMoNoy8ltYdisA3fFj5F9z
dMiYMMR4IiYj2iil1W0pteifSatvhJ0x1FW4rrDwfPj/R8xRkZ9A1tdhi3DUCn9YzEJyDKMDrDIH
/iYIYuxcLv0+wYXYJQO8Ji03W6CM2XiJSKvhpFZh+anCzH5Hiq1jxTZqT4qhpB8Rhf3Y5qX7iv14
t09asqZabfrPbpB/u3xIN39uw3l40SjmHhpAinuE0Z21tbAHAfk9ZIYTPgVO2jy2xvBC7bZ8VzWk
xEhO8DZdmhp8vdWQJ95d5obWS02CV/oLvXKOg6K1MEis8h3VAkpIrNHOMuq9F+j5vXcaYJBKxSU+
dL3ivbNErq4djzIHOtlOH5TqhW1iea+4aApja529FtpoQposkM1+5C26LfCwxP+Us1kfOAtz+7e+
OGmwYy+RirsW6vC9LjdZMfGo+FUak8KXNO2xCM9d96JBTTpX+kwSL89eurGEsLJ0AWZuqbssp9eQ
a1POXAUn6w5e2+aPgVQtBrTVMdnG6BZeSF6V4wkR6/HUJMF4slzYhpfOqM7Wlaa7Rxm4hsiMS5yM
ODLlOn4NBznqIukQDJvfri2nXpp4KxQXp01UadaJh4p1krPr4dqXhPEriVvqiFad16u/hVz7msb/
T0xrBZd50zh+b+FvvtdYclX4Gn4p0ky9L83HWBnB15SGecyRwrzAtOYuw4A+yfAHA+J1LeXKmfQt
ETaoq7PUc6VfDh/eAf8ZvQ78WTb2Hj5Ym5ZvpEdyQsZF6R6XSyx5WlfdXPs6+EOQ3pWv+i9BfBls
tJ03KslFWV964AslPJCb9jj3i4Awmdtd46JiDU2qT/eUtKrVpR1NYXGnOXVxN/4akT7Y6IGGS6Fe
3Mmc2MR+8tIZwvLdxh0a67jL3PtNF767zhBv1Rapi7HrBtzYEsjDYJg+Wb71IKh1+L73CCh9hLbJ
gDNHSELbgSP6l9BaU+w1e114s4uhSawPzb0VWtbaiXGLvwo9X/SdSXmRK2DgGvzHgFwgLeJ53fRT
gvg+aEXB+QxAw9bzAO4WbiDIROm8whUtvRnXdlABpPwLwFH6rle4XlXgQoMzjSf2iBuzTLt9PgI8
1Vw7f4Lnkz8l0G7xb1Ns3mVZ8eQmff5Uz/80duA9SKMaPOumyrC0cCwdeX2d4jrQ+dDdDmWnJGsq
+c92ZgxnuVwEuPMOOtxOWnKB66emwN23VQ/p/KrgL9L+16ZXLBg/z4zXV2l/GW1Qocwyv7sJvdqD
bSuM9bq3vuG9kR7bwLBXXp5qO9H27bB3uWj+WkFj7pFVKldX0V85u8R1t5Y6JJfQa7cJtnVFeUpe
diMg1XUyaRhpL8Zm0vTqtjnKS9Ic5o/RazNagptctY6Oviz9/BoLlHD8Ae7pn9Rok/coc7T1NGfm
o6e1C26VdIBfu+2N7uMFHGI1iCaVbeKL1pWvuBwOq3kai3+mGoNNDSbxqqwpG6QRfj4CZe+BBThN
/5LOZbfVuwwpkSboAa1TfICmT41qGdXgwT10Ss1Xl8HLBJLind9Ml+laFQwUKGFyZmGYPegKXJoq
r1BytkdofAXOlnXuH8DlzGtpAo/TbnVL+yytDqvv59Ylk0FkkGjaS2H06Bmr+v0lOgE+m/v9dBMt
g3oXVtu6Gc1tREVAJBQsXBLWpdPWN9LEEuLRUL3gEaOg7DV2Zt5j6C5UfTzfdgWVk3GYi085jtJ7
bw77bc/742wM9c88BEIlB6Nw2+OYsW3sURm49qe/IqRPRhEuxVZT9f1tPVc8l37NkIE/mtdpgOhI
zsPo3/wRJyHXD3JskDerbNQ++1AB9tef5frh14vKpS7NBnRJ3iDTvfzI//0jrOW37WCyIWna4WcH
GqRRavslm3J73RmTdugbxSKxotY7HfubrQp79SWIFP2Y8yxYSxOuvnur6Pa7tHBntJ+SXl3JzHaZ
rgag6AO3epQAxfdBLJn2dI5mC/3Akr9GpUz1LZD1LYZ9GC1OWfjQLYcEwNVmNkNtI00ZkBB97nem
C1bvOiHUoF5TaoXctlzkchiRQavbvMUEJc4P0idXKv7zgboTbvuLi8GYtGdEpqL1pVzquZixUVUa
t5d26fEWYl3tHa7100bVziDCETRbqqlkFrJHZAQu8bmC3lwV689SnJWAoEE/jzQ9MqWWrtxBMVqz
N67PAmxFN3mR9Cb7cdNW7kW8W0b1tkc7UU4vMXL6K1CgsbVMvgwsYNogwV/DmQNz049mXO5AHaDc
0AY3hhFgmtuUwXTqzDkqd3IKdHc6hYoGiR7xMRJqCJLuoHruC9eF3jUpPBNQXLFsLOYLhEyqeFVA
q40QKgHC3rfoY177RoQbr6PXs/9LXP+Xucv1hgAEhlgkB4mO2irbtqAstM9/nBVNon8eVTNbzZX+
v0bHpW9eRv97nIySsPiI++Mzrp/7Z1yEBluBEP+SqxQdkNFqN9gaRNTZyVfivZ5sYHWjXbk0m7yB
/dM5mNuHXVavl2An18NHURW5BsvloCh/BMuo3n5hwdU9lJp51PH1fovrYbyDufGtdKfmLcL77qTa
E5pEy2CEC95R1dwUsiejqZ04lOQ1ZyujuWdh25fZiAEswd04L5iAsLxhSVm/5bECwlMdAx7by2jc
Pplo8j5Ia2hyKN7W+Bx6TvsKXkd6i7y1H31Uc7rJ9eDRImWjGHW0U/KoO1OgzU4Ym+GQRKHySY0K
9jRGa3xBZ+fkGIP50+j6bY427T+Q6LF2Iu/0bFpdtG2Cp0UsDwvzID/nGhokS0tXEFEBXwD/WNrx
pLdUdKd4e2kuCipyNoyKc9NExv6SXQqUYdq004Bg3KDB3EM7Gk+97s6MZmQ6Z3Qdo7UbGs+ek9gg
1LQq3JE+YBkqay1fmX9mqubdsNZpV+wzk5M4kFhqUezqYa630gxapccqdPg547QBpck6aZlfPot3
yTzd2xC0v9oeS4eoKu3XODPGTeMZ1n1YtiZ8T826UYouOFshWP1WNwtoWZW7bgtn/FSl/o8B+dzv
TVCsXW+xZtCcYe+Xrf0yDCypXXeCdzMVR8mjeKn+gIDt+Ihyafk85/oh7JAnmF13gOYAbFZyMTIp
x5k4qYHd1uuwSnFuLxsY3q3u3HZT4N5em4VbrfzEbs9zpZgzuEbiqjgItollDOs6zIdtUqjuCsOy
+uwH6ncjCnDuG2dM7332w2dbTidbLzFOTqtt6vBz1KNzC8CHT1vOijro5+UPzLvGCxro1HTaasoL
J2yglXvcuIgnOGvftb/YbTXehM3sPxZUTu6GxgRtVSmP0hX2nnOYoU6szEDxH2XASTtvowcN++2l
Tw5lZVerxAcGN1LXiRfDxE1WxfV9gPT2OlO5y+uJRGZQ/mjwqF11dm+/aglW21XVJncGWpHHuLHY
wIXkZzehO1fvbum8Wq6b/+xrwO9HJYayicrgjH6FOpJPRUustLDL06w4fGz8GEsqsglITwEsBi12
DXXSQOFrGiuHLOlDvEj/E8pVDcVNXyJznlZJ4Q+7qMCPqR/rTIViF61RInm2sWjDwEStt3qlTbct
NRakzjprD2jW4K2bWGvfJ9UL6fURHpX5U0F42I+U9nu6UFKSvKz2TaV1G/zJKvbxuNI6tVtDgsXy
XtI3mWY/qQ6/7TUiQGbltwjLdJ9a/lmv+aCzdMMXZP8bT4iqAHwPdonoPuLbQFr4U645BhJElbJp
wxRPqDGzXro+4nu1aDwik2rccnucs0X/UboaQ9E2SKivQ80LtlAixyejqKenUFFIOzjWrXSBruxO
rtF+50YsMjStUHeyXa/ZS6yEoMKutbzWpRHEU3UwdDT+pSkHBdwqCo0Yy8skr6/jewdbhmtEXsNZ
Nas4vPwceud+iheABLDSHjSwnd5ZmlLdNbAT170VRf8EvnJU0YZ4gwZh74ve0ve8+oJPqQukdQmQ
mYMPOLhVx5XHN/6/qqaiW2StZ9uvNhInh9/EV0mrGme93PutrezAbeJMnEe/OY2WeNkgFFh0NyJT
3SDQdYAAqa6FUdTgp/MUw7fIAgpAPTA+lJyQUUHaBYA+zuR7fWmWuJNufZ4nPNKQVbmOinaAjKJi
Q7r2V7A0k6wp9iRDseR1i1tXnfXvy0kO2lZOgiALnvPEJve2ithw2Nam6Gb3zTBtauuYPdzOblSf
QenE2z5q4s8NeIhBgV0/xrinOxq1z1b3jT0oFPtQ1nnyZPeY3UkIu1I82mfnJddZ2xiG7m4iag+f
DM8xNlNgTQdpTi1kng4i5q00PbPd8txVnwtdr549s+G/pClvM96PtzG+7ytp+mbfHOSStcGf90PH
NjLc4WxDWAALqHaPdpq1p2xwcW7sUJVXdLCwuvLFQmZkGw9KRCazyp9Nw/unRJDhPcWvAW3r7j3G
1Z5Sk9o+DMuhs2okGN3ydO038zpn7RzrUCuIlUM/Ru59UuyuPXI2pjFyiRUcz+tASknkRp/L97zT
pw1/7HatB5oz56u01rA/qQPg/Hi0Y+URmtG+QMp7mHbgUq2VKAEjlDKdAqd4ldakxc3jv7vqxUZG
GeZLlLT+PVGPSbOvf01SFifCqRzVuyz+cLRGVu8pn3T/KCKzV81Z15v9TZUhESQDTVHi7JfawOlS
J/wzuMxs/S6bv8YhCXdDPV0EAeRlBkCuzjYsSROkanaJO/zEU80+6a5nnerlrKlBrK5+O5WhaBjs
k0918FCYza10BQqQUWtgNRMmKva+UZcdUQdAOCamGdi8atQ3svr2s3TMbRegSYkt3TBmLDzwbhvD
jVmXxcrEZvWUsHlHFeJfZ1hbf/QBsPlfo9cZgZ8i2ahOoHP/EjeUD31tRpQeCfjvofKB17g/fhz5
wMCw3hE2GG8Kv1Fu5VB5yBdpSjthvwqs5DpwaYYjK8akAGD5a8YfcbxO8bjUb6/dGI076xqnM54Q
VR0rwAvKikLtVJ3kLA7mEs/DpX05vY5jhtCujdgyLnNkwE1JEK/kVA6THrmHqNAO7Tx792Vv1ncw
GVYhHM1sm+J6uJuiAW/mxQ5PQuQsHBH7RILVOFwHmqS7zO2XK1375SKlU+frPwayvgYbtVxEBuTq
VZ+StUDR2pnVz5WDVWKcNeUhqcNyK0aKc6IU6yaO1JMI03lWtgmV1H4xTBj0f5kkUb4D/IVv7/9z
UmDV5mNpuz+oo2BT4Hqol1DNGbEg/xLDrth4tlPd6uponGt0bfjmhdpnY/R26tzF38OaB0cf4QOg
IQ5+SFQHQXH4HE+lkYAk1ZwGnZBsPnYDli3D8oism8y8z9FxX436vMgY9bddYKdvql76wMA9fW+1
/fRmefZJAtogC9dpFnX3VTjZZ1UvMhbZSfUPckWrnA/9Qpld2U5QXI7aMAbPPC5/yExroRJa1aw+
tX2Bc+vYWuhXJ/0XE9keiSDZVaN1ySBMb3SCivAlHq2LA0auReNB07F+qRYQ3azjtqW7cLDsQQ1f
usQ8SL+ETQY+VtYC1VNdDdRdh/uMbzuBXO2PMJE01par/TtMT7N3FqeYQrN7uU8mhOXUauw3OIlB
v5Ck8rVTksqSi74OGADaEfMjZ31NUnsxJtJZBRneVFG95asy7QurNvZVGtqfos7Yku6fvyo+6k0d
hK2zqijloxVmxSpsJvUrVSAECQoUcjvdRMMYRNxGZkwd7u58J98pTlao29xEjuWjYGLrr5AqvEtT
ZLyuzYsylMGuy7M8/6KFPTZxc9MPzw3uXqsudrMHO53yhzlBzxpM92uS1tPNtd/AJfEgsfxb0Y8b
/xV36et04yNmyKoJCpkRbf3RAnevQsUpePecr80Y0z1pepHDm3Y5JGPWPHJzr820zu4hUjuPLNit
YzlBkbLSDpZWSuZ4Z3l5tQnatIvXcwFkEOeHcn9pK5X+VRnww0Q8wnlkweU8ZljwjlUYPsgFYZtX
d8gm7WVM40m0LYLK3xdau1eLcv65nIypdTnp/3Pyv4ekR+2N7TwO0W/u61k4Fkf2dV/lhpjFDeFX
n9w9GIri3s1n/BYnwUPrcAt5xf+hH2gKkA/PqS/FC6k9RLq/vIq1B6lJXLbfUtpIIVYcfX1+sHtK
3Kt60WmYlXHYBX2hrfshm1aqg6FRaoXpaxiXKLMBYxdD5Bq5mIshsq2r2zH0b+wb2a9UWFVuettR
b/1Oa28xJGFrGnXht/qI/F27+nh5FLAQDjEAnmLlRVl2AvqzVCajFh2SpTNI+uwkByydP86k+dvw
b9Ov4bYWzjuzARIXTsotCtW8xLCDVG5nj7RLkJfKTkZcG0uDjbOIwAYZnAWJuYTLeOEb2i2Vc2lc
egx3FSCI8uCjUIWkjnMnBIQQIOrJtrpvV05CjXrzhr9Vt5OIORjLG7fL7vQSjST08tGtWMoYqKD9
p7mQ37Jo/mgK2u7aFITcb8G/5uaL4ZSamzlqp1FKphPqUFrBaCyLeUo3WuQXWATwHdzhhaevkorS
TwsmzT6aU16eKQQnQOLnwNshYfHPpakvI+g7pfYR3Tc0B/x877iVs4uCyHp1Zp8KEBiMTO9e+9p1
XmMvtHegiYwj3O/0MeK/t4oXPEcOv9EDRfA1aBt0cFotu9WgL6LINI6bAF3jL+3YrOmxv5VTi2u9
r+WP1ZDpR9cYnd1cWuNxaKGEVF3+xSZx8N1ui8Ng+/bnWkGcwoHshNaoWp6ajlQYwpne669QgE6X
0M40/x5q+OXlqqH1Edosod2gfly1tMffrpqSqmIPAtKhmMezg5jPgRXAE6KqXr6Jlj4ZkMOoluMZ
1dbxnNnGVmtGmDJLlx4k0Cv/PJ2SxfUyysaNTP7btS4TXXatB+xw1qjbYTvfryY3SBejQeM1xd+E
LWOXnPvFtfg6KgbHMlp2RnJmE/ERPPplvOkd1O6WL5oC8hHgWGpmJ3/5Nkpnbg7jyinZBF77Evly
yrAcZOSPeb/FgJfvV/jZh93RLXVjXy6wqQQCzd7NahaPnak+XQ4mYD27nc/SwgtCOTVG8uUCypp6
IICdrk17GUU5v3hCZFIuJj1pniFkWmXKGvEONQOBmL7W/75axdUukK7r1eQCZTdBTI/XseC/CjbW
u9Z9dJOh3tdF1T6kNdoVUeSOb5MBN9cLK+NbXLXbVoqAdmhvbKsKvms+Rqx1qVtvalikiLOr6kOe
O9neStT+VBpeeaJMUO9bx4b5MRYYGLLVuJdDlU4OzrN9vr32BaUT3hee4u7tGPHkPwa4m3Ser2yj
f11EJkhT89Ln0Lb9o7Skv53CQwGk5iZL7McQWkqz7qrgoEeAe8YKMZC5TU12QV51gI0cvXi6Eh9n
xy7XMtr5TvWozy0b9jp+iZQpevEn5T2L7AJgKPHxxA+P0Vm9k8HOcseTXvJzJ53ZYIQWAtDs+ufL
IOhlOD6+Ct+UqZ2pB3vdpuIsTadHQRiFvkdp1WH0OVmE2yMqVjs/TefHibzDBnFctMVJGa9sRBK+
sFZ+QYNn/uFo3hqYEpyiLIxWWjr4P9Ouvi/LTP86V2a1KhDEecMxTQd/7k9PrD3HrafWxh0WHDZy
5qjs1e483wyssw+D5zu3wfLJsQHHqU9C9ocKRU6jL507JNPNfWWYHYZ2pHzNHtCk2VrmbVaY8Q7b
9/6xD+N04zad9tomCXr7bld9cYr5NWjm7odf5sjwBvys7fg98ZQoWCmqeTdppf0VfVQWNnoSforB
PazLWNOf5JOLDMSromX6piM3ZmxKVuZIePCCVJvuVLde+GD1FI+VIfEpmBvBZzMqbDIzcNTzsu2B
788HC6fkz5lSqOjAFGitLGE50mCqalVPfZ1399CDWWQu/WC0nE2mx+rRWWaNFne1Zn9qF1KboYXg
ldLOWAtvbSoQvJq0QT8VoZ2/27gMLzQ3x+uLk9aXxlpIcBLVQ0SEjpQX7xYGvr+iqJkZa2GzXaPk
Wm52YdCBLSzAzxOFHqW6D7sx5Z4EDpJXqrUuYov/zbLclkO/rJrsiWzddUCCg2XGdWCSpZh0ln+5
TAw7+ASf/0F2E7aVOKvBwRsDKGHyViAnIv1+ZzvHxvYHVMOxDEHUscWwN+hfTI/9qmdkTzCK+5ch
CyG7qqp2kkFHBzwauJa2EygASm39Ea1LJCqWqbWZtfemnd/KYFAoygGFHG3N8s655L1y0+/2fu3M
W0mDjSkP9dTXpqM0a0X/UfWJdSctIy1WShNmLORU53GGsCsJtqHqwnMZmkiuFTbV/cqxWH7lbVi9
avGrT/UtWA3hdN+iWPdFwzt63Ta19qRBHNg1ZjmcNaQAb1DmVff8gu2D0c7xpmZ58Mnog+9OluXv
DuktHHLIJKHhviaZMzf9ytXVdtPHMKLsYIpWSuF1qOBF2Y7yUnF2EAA6kbB1djVeFE8z7jtU0EoF
Ud7yxtNN86ejx0gauu0/XNRaeV2pbJ3ZVuFGl+4uK0lry46FogQ2E2ORHaomNs+yO5EBiXNQ3LnE
FbJ5meb8EOoWnL5lFyP7nnrE+DsP3WPbY0giKmOOiJDVvBR2f+3s6thdXYIk/ho51NwgnpK3NzmE
wPsOzcJ/217oBeINiKeS3V2sMAwk5W7iePgcYZ96cHu2dl1lIBdYx9HzPE/nPvLKO+mqNeMjIjQX
YYyoUs+NOX2MGqEXHHrdNk9OGFm4NyXaW9YV/aG2DFL7paG+5VOlbiPcavYy2oXk0x3D7G9kNIvK
n6hDtHcyWOJ5E8RG8GwkyOpGyo/LFYomY49RPF9aGi9xtCT4NJV6nFNj0Y4cSH+jeFm6ljT2tSlp
bEfj02RU0ti/NSXJ/Ze5Wcz3T5LcvwWHKkvr5VLJMioflGPjvQ/5UZwstE+5QnlCqnMZLgJb8LvJ
QUp6Wpx9TRrHu1fVKnp1alYdi8a+65Vs/cI42AEqMj/1sXMCEDtQdBnLJ3VcvJtG45MflbhsBW6+
saj9fHJcJ0GY3/SPbR3dYGsK1VA1jo5tNU+wwtunNA/jnT8nGtxV+uRgm8FnNVK9k7RUy0ZgmUlp
zpcwL7oHxfWnLy+tno5fQmVA6NAw6v2UpafZLvBPxzEEdavWerHxAlpV1uj94G2E2tmUDvnKKgPn
JYJjt03yOT2jbp2cFzVDd5rvp9TptlkJRGUQSzxplyESQZdNaRn76T5Jw3Jt2/kjTuTdnYgcDgVG
yFPLs1iaVuy1x9xT0rWI7OXYej76tr4tY97wKC2Wj4m3UI9NTDfdXw6XV6/LeQFaaALOCGZD27qW
g6LVtVNOyWORKpbTnJXhJeh6DUfFR8DEQBvxzmI7xqXxSefBuPYLdT5JM0qLDZJC1stQokCu9uVn
K0rMT65qlAcv8A7T5D5TlbyJF56IWBvJWTRP+zDu6ttrf6YCPPGMuv7NFak0VX/n1wqctWW+HGBU
mOc+Lm7cDCu2MF5SOIt+JRUdc+OEtrETUTmzQ6qzmbxvmevC1UJ7DisQaIlSGrrGylR1pmC3xMqg
dIUoygWubdx7RjU9XLAdydR6Z0kimJln7+e5aVaXf3Foax9tGe4MIHyoMn0X1XhoZumW6kx10fxO
HQi8q9qOn2te/zeN7tAMszQ6a9iqyYwqsrz7uqgh3DVmfejfay9XYPgM/iMFFu3Em+d9KFz/EdSY
/9gjr7mD+2qtpU9iAQehxlnY+V765IDe3mvgtSGCBVxoClXj0f8SBojvXiTX0ZRJ1mFX8U+ptYEF
AWfF5A77eDlDnebjTPquo2B5YsQoE+fkt2y8mrlut2T8nYcaG4MHB5cI6tq9zoKePmrqDFRqdBtU
xVG6EAFpFV5ceHR3unp3iVhijRKmnWvNzfHaV5r1iFk4T2OM/XBWhQwd17eZYVWYPKg1cglLm+KZ
ftOzkf2tT2IqiamC+MXVUbyUvroqmnF1iQwK19xcr2sZuG5XSCGpHVtjU0mVe29kx9gOVfbNx5Av
6VTrc5lnOE/9JUIZsBMZIvsS0ajcASGLzseuiz97ka68VTaebV6cI8MNq+lm0gPg8HpXPFcGNFev
wDDCQ14km5wfVaWzTxuOK6003YslgSjFGzVLT6V24eHIfSWdnhprK8uyZghhyM/LPSUDl9mXW+46
U8Yl8jq70d0e4SG/ftODbFMhq/Qp1dzo2PgYDndevMhDiWwp25gSul6IqE0LYHUzxWZ+Bl9NxhiN
yFWTV8iZSudv4xKP3RQplSrYm7Y+HCXkEt1YQOITKwRN6bQnOZgjfJbVbMdmuZKOTEVU2TYWE2vp
tCXgEnY5D4qpPZlD0p1+H5PJEduQstCD4+/xUdGhcgZKpD0NNRvfReVoI5DtBFgOCulIeznguQXU
Lf0C4m56dZ8BaTn90S8Rmolm0DJTBq/T2xFrDMXyvgdep52MBBMpOftbU/qU0qGUK6dl4nmbOOQG
kXlKOuAwNPkPvHn708jb5NQCybucSV+zDFxH/9an6Q5WG8W4+yNWRedEJ4c1VjYZYrU9JDOoataW
+X1nDsZBZ9V4ttzePaNOWPi7sgWxlOHytbZaK0T50h6mI46bFpmAfIp+ZK4aI76nvwudknfdGiu7
7Js1L1gwvkxPALphMZrzcFPXs3sLF83dYGuR8z0y803pWfHT3GI/5M+VupsbVuTrsgielMaY+RFS
zA8xOLmvSrimS6wctGCwD+CVrZU0cWB2N2EPuB+FS57BY30PEsN4razhmc15fa8vi55lTFoyBsPy
t9avMYlc5pmVc9v3YwoA0xhur5yFK78BUZgfwayO8GqIkMNVr06aS0Rbw8MnqejvEt0NjqnT3PH4
0V9rVcU4J6jv6iXpFM1l/vBrrEyc+Iw9ALQLkrSWjiNxpzoF1b0W9VXpzJ1cudXrpNyP5C1hydC8
DliS11VxYbOaHA17Bi9dctpEATvqo+g3DfqmjKz2azeP0za0nfrGw7rjSRnUHzLuZYvAc5DbjwHM
zROehNG2HCD74GJhrh1UCE+j66IpHjf3csA6srmXfrYnp4sylwz86pOI64RKgZOFxAkGKQi25hif
vlcaujxeZbfcoDQdxz4mkQqMLci0hxLdjSHE2LBVA33vxKOHMjRRqH0v26aOW0yPIUarX8ikIUyS
t/pJLm0jz33oxm7eWEuBtOiNEyAQ81SZHs4SS5eHfteNq/sI2dAlh26pj9aB2uN5pFDK/xVLBlld
m2yzV6BYi20cKEAwo2ixJGutz3NmvGSpNf2sqzc2dJTvqtk6sE61/hnCjJpuO7Vv4xAsqTDXfTBM
XhND0Wfnognrm9IB+kMRVruTa5d9FK0nO8zHx9EJ23tkNv1DgMHMduCJ+IWM+ZqqqvaJe8Q/lIrD
Vk+3xi8K/XFRJ7dIs713LUZXzXKQMzk4vbLqUle5EQMs6RrNTkVxlMrYVKvpTn77ECFyj1Xcrfzy
8rcr/Wo4RtHwTbrwE1JRnbBSbV0mkbKVTjmY1jSu7Ch7NYAC3tdNsHGdNL2NFi1l6cIqASDa5B9Q
qDSdTW8NDxA/2RCw9XSABkfDXtFA/ZGyrXFX3EXjYGFSrJKlydrhs0etCn/Jd3RBopvG9NGczpT+
c2OE37VxUB5UtUa1ou5Y3S/hKGWmG2cKohOK7OabbU9rtLOHz+RvzP2MftNOphdhc6PXavdiVopx
hkRVrWU6MrY807D/ui06JXrWfYxnl8vKD6Xk7ox2uq1zi2ENtmgtr3FFw5trUXCSA8zSGfvIJzFV
GuNcOSRRgovCr4C/TZqdyySJ8mMFRw83/5gkF3KcmXJzz4pe9+JPCo6OpybuqycWcT/SImu+dp2D
o3mnqfc4dri3Hjf9umFn9DVO+qdUbaoXOOLJTVlF/VYmWPM3xQe4DAQs2Ee9lh0Azzef8i7dyTwr
jMaNis7EKWzhms9oOB7ElRINa5sSQWxR+vqXXWW1ctBleZjipjpfSsb4ceLruLx81eUQO/7JAwh7
I61AdZ1zgyJWmMesdbzc2U5DgA/U0qxldZ2l9tfOU7Wj9PEI8+5dXU9vzbTdSte0LJPYzrLJng0c
vRQEoOSHlIOkD+xuenISRbmRn/byGwRBcUgQDTQQCkhD81UoM0XgB/e/WvVchPdRZb8K2UZaeAtc
WkM2hxI5g/7AL67K0XjVG4XKb6FP6IkU5rukq7q6AsFOgeksuSw/9rSNZyL7KaMWNdxDi4X5JdNV
YutwZ5fAkReSjBzIPbaZkzxn3Ryc7CLsVy2oIFJvCruovkChryStJAPSBAhRPSdOd2saEy/xWa2f
7bEOqYXCCpFBCUv2JULZiNhxBTso2s3s4Y8l4U4RT3deM56v15OPLGLKdwp6s0MUZg9GQpZ7yM0Z
sezEe9ESKz/GMe500lzkuM/oWJOZX0bNsXIfGr08SEsOnrl3LDzzpEGt9A5Z6vleWpbttBhm1ayu
lsmWPkUbv+0ASS5N+eBp3Fvme+/myHTPaqLu+wLfjAX3DoiyjtW9A7V8a45xvcb612S5VdgI4jTK
DV9tqhcQkwoE0DIcb7oG+YYWlphSNTBT+yrDGMQrTsOCr+MF/uCrjvvgaG3+VsP5TgvlrZgs+JGj
9S6tPpuLG8Pq9bU0uy5cHFPJvl1ilwtGY31GVq+/68O5vMsVbDER92q2rR0DcYxzLAXD/6HszJbj
NoI1/USIwL7c9t5sNndTsm4QsmVj33c8/fmQoNW0xhNzJhSBQFVloUkRDVRl/osxIrDPwSvD7mBh
ZYXcWjQ9WW00XXWKfNSPWOlAACC3AXiFhwBN6H8fTUkVdbXyfzTNSPsI/mWuBMton8cWhm5mvWdr
m13R002vjW+lV7euzftJ3Um39NzGuiVA+rjvk4OGaftGRn+5xi0OgFuG3nCvH36JG9QGNL4yHLNQ
cXrWynY8Q+GbmmOrUSSRsv+af7l1fgKf6KHdHKnwz8sDtAvZEiNbIIyOsnN8vEP2g+WH12HOWozq
Plr5qNbSqlQvQVhj3JdIt14hdLk7x7Hmr0M+31tLuTXNtdeuaqIvuesNe7fW4vtCyaZd45p/9Yv1
mqubwx57czhGS1OMjeK4fmlyx7qXLgOq2zUIjQcZ89wQOyBx22mK7kujgHXt8EGbHU99L6DyXyk4
p5tOH9T3ssrInCmauZXRrjGs5b4KD3ZQa++VamBo2jjKSUbLcOYtPLvz/bhcataSx8DLvCcZzJKT
l/bubz8/rodVyCP9LnO9AF3EofzS/eXpg/KeTn7/SEbpu7mI9s8Wpoyx2nY7aSqTqcGaLkG8t1rx
xemGvxxLcc6Us5V9Oab2zikGSo+zmSMI3Wk2y72p7Dch8rZsOvEjxFmRbGwQ2Du9Oxvk9YD6ZxCJ
BkwwLlbUQRcK4pG9yXLqeC2mKy2ZNM/TKJCV+hcxZ13NW8G01nvY7jZJjOXzZGhEyp0FolLiv2ov
6tiddX+U3II74fZoF2mw/ZQ9kFM5TGQPLqy8N9IyVPQujnKaKNUfE+jC9SrS9Sk7QXELGM+qW2zz
8Nm1eOg+q6NrPncZZsiZruqHMm3AjdtNTp7fS5zz2s6c9K5rZ+0q0X1XNjAKtkENynnrlBNiZoVz
XUPzFjhM2VJHllg5IHlVHDwrLzDl5NPszP0D9ZLvo9eSqAnxRUe55xp7acfyL+S1qAaZftK6xH2S
kMA1gn3Ej4iXr+U8BcthIbSchtrEF3W5igx07uwvFpT7W5f0ayEL071PZepLO8XVAc5AyK9Tzc84
dA4bLUDrN8zTO4nI4qo68H0M7gA4zM+JioELufX8/ycizGAnRBkbbsvVuHdVZ5c6GsCW9TiZUXS2
FO31E9plPeWbcCxyI7isaBeBsaR2j4SUCZ9MKQ489tM32wCNZiH99FcbkeIu/L/awkIhvcm731ib
Au/xyd0jVqZd6toqDkERZ288sz8m2YjDtqb/l1fDXiszFdNxdlf7oDLn+6HUPibpipVdLJgkK1Mf
Oa3ykJGgvnH0f+Xxawv9X/j++Gtm9SZBnp9voHLPU63e+WFpvXc9lGjTUIK/dKSS+U8mTw6A4r4q
a/eb6ynKZvKC8jXveVsAwkGdLvWR2HeH4IQNqvMoV4IPhPdI0Kp3MQDluzLUvpfDVD8LuzlduhBU
WbvEyluili5pSah06R3WVA23snRNWf5HPuI+CUPkIImqXJJdvaXo+5z7m7oTC7i1c06ib3HaOudb
7mso+U3bPD0EXn1X2L4+AAC0IyCfqzYH3mrJCTPjo5b283feuxHO6/18H2Wm/uQM0FxlIEqiEKK/
n7y4TURuqVYNpC+Ykfo4nUMs/ZoNqJvlEJlP9WRHX1p2ChoaVJu2KWLMz43+qZ77s7BO+4V6WuDM
Qxr7VXrsqnpNKeU9CA91StAJgU5d38lgNSAEUGWmc5CJUedEJ/zWAYsuhFievu7FzFBck7nIceR7
x4uxVYvdP5tIic5r2von5T9trU/963uwMfS1b8XTCcySJ8af7TS/5QpEJqcNw6scokj5WlWFdbx1
sYwKr1OiIXiSFyBn0AMAU6EWHjrlN7u4wlAOVtdmd8liKCf9vVP8Zfs8zobZVfdzoXk7FFbiFzlk
LQ+7JInjO2fJ7khfapysJmifpTEFWnoJB+vP25zJHH5zoHeEfyeoJGwGMelSSu2LBtHwNdJTKgTQ
axBEK1nAmVYJ4LHjMWWq4Ss8VAMz26Qj87eMplMFmcSwUZOg7NmK3S1ruQzIZeGisjKiTuv01o/U
uK8WQ6Cx6oNNa3Xmb6oTDXtQAs696sLl0YugO2RhC9gy8h/QjNN3aVxPB33s4B91dfJoz0DJlpYc
ijQxNl1HhUOajhF7dzAcy400ZZZm609KkzhX6eqtsDu6lQvefrmI0kY1tmvnye/ml1mz61dXrUjf
lPq+C/TpKK6TuWs9+ZkyPKdzUlFpnE/iOum3yXintRSspFmlcPXqRbr2/znJTeHqTUuZ6DYpp+rM
q0rXthU6+7jkgn8Q92kU0KLzoKc5IPgab2qvaV4hbdszSji/xg5NH51nVBK3AU4Jr11oSWwcm6SB
PJsnIeKtyk4FtVflT0AU3X2M/uIBNkXPwxevlMTFMOToLN4pqYGXeFrb51/5RtKm/pgdFGieGzts
qTT+GsRPfVc05EP9zPrnsrfPUmvMOg13VJVsXyvABBz26acV725kv/VzaD+VA/KkvpEcpNtyi/iS
+eG4FRh8OsX+zm4gO/ycpNY6ZqI5BnXaHP86SaLcFNUsmRSZlbZN1X68hA4Aem1E8BXbE1L5ZfJa
L/y8LM+Mk0Gp9bmHccyaihBkFzYahc0/PHUwtg1mwo+FHvH81ov8YMCweu9777dBCZofvJvJ3XXT
F2/E4DepG/1SRgYmteCfdjF+Rd+XD6Yq152ckhe6kyVwmLwy21uaOr5PfYLxQAVQWx9zJPJsLF6y
Ru3vZHTuUQAyo8C/ymilBneNp7vPMmgfy2lskfmukxfW4mcJMasmeQhjtLac5fJz1mh3uc+WTabI
h4edqm8rMz+Zbmp8K33k1BdTStfq/kooLP9WuDkqLr5j3HUK/lMxhNvdz9Bhap0fPqEOWZP/DHVy
9dNVf4bGQ/dxVaUfFp08+9NVc7R/dT0pXzCyKA56mytHspJ4WINa1cOofAdLZVywVTcwGhyq37Ok
I6sbhukDmjjZKzfxo8TfpocDYajR/+f02h4/phumlcp0uazvOXCtEijhTbHL2/FDY0SEQzyjczHy
TF+l1ei+aYBkISSqDFgb3XCRgdaeISmNRYsH9cQ3sJf2RyCOfKgmvH6aLHN+XuGXj9RxJd0FoOHW
n8XMoP7NVPw38ThTTY/MFnW9X0+TsRg2WNGaOxnPNCW4yNms6x9nt75Ps2XYc9EU+HhfgZvdVW4+
PSR+4GHDrO2ldTtYQOQfYOOW+9Q2Jp5QxIIV5jskp04Fe9KawjP30/TwaVrsI+zhDmSagUrJe9gf
0ajxUJo4SFMGBLWOIf3ngfW9nDfsTbwUhtGn/ap0upHpH26XlUu4y7X/FwMSHPGUG71MuWS6X12V
lBVSGep30pJDrhaUV5dBOTRT0GOTppq7XwZyU62u0pdw4ROSyq/IRFGPbQuYNhuZ3BdYrUxujNri
UvW6HW71r8EuKHPd2rcYmKdIS4dxvU5W6qo5wNRGOmaxopXVBPJJi4nPsrDIcv5KtRGS8JAFiHTm
ipPB16kbbK+11F9n9n6R3JlDf4Bs21CmwxdGzGFWCxgfalaoZuGdU/WZfi/Dq5nMOl6X0UMHxRr3
sFQPgfrnMRvPCNMMg8zmBaCWZ2/9jl4ZqpAoKWPcHrqu8oGDLOESqJOrPBdjvbHGobUPkl03lQa1
T6QODpJxBx09dRuniVRgz0vi/RaU9jZBYe4UOPbW39NKSZCpMTAriz12w3Or/3ZrirS1NDMPEqO+
cFpuoyJtfWuu/q5RCGo9J4+CpGaRuy9QW9N398W2h+Zdy5zuJW6rY2nGzTt5+BjrbO/rOqbayw9i
qvwaDM7oJ5xTaiIkrpjZBAbohHFklbSMliMZF0Uf+qOMlonLs8+ZWDoso7mBCVAY+t29jMImeUc+
sUdgjMFFgl5+sNgovPNcK8OHKJfUYKOuQW4z8pP92lyEuT40upYRpzQ/RspIAwXKb/rR+auQ121E
Cr9ytf+8kIzMZDm3q2eWEsO8x9Xa1L97qvs82TZQmNotd8aErqQ04SSZT1ljuacYJZqNsTRlQE3V
Dm7/n9K4hWKF+g581bmTrnG2ME+08ZixyPCdgPb6F3tw/YtulQgoGvEAPIIkGMT0ESPkpQ/Vz7Nq
lT9Qf9kKkEdVcuXC5g7xlwXAk86Idzo9mzskeowvuT3+UVqa8diqbfnbMmmo2mZrj235apXqznfH
4nsFVnmrIey2LB6A5VEhPujsSd/U2A032Pa4iwIHIZPdkTPFzQX/3+YFpg67SkQpI5jl+6Ia+lM/
YTjfIJDUhWX6pe6V+BLHdriTfpmewKDJnVhHvLlZFJfDMUCG2kJuDdtbxMycdH73Pdt+6Cv9LlYL
jRPAfv6gJSctSqC3S/r256gPquwVrd7kNC+jEhxYY8PSY6TFCzmMYyhO70o9wP/nZO1hKGyWns8x
A0DpfZ8qOJFkyvhEsialBOJrwKMhj7Cvh/WVzPHXLlTHJ7fyM39Tg06PDT2+Sp9VUboA/nLpycvt
Hd9QWcD8U2Vci2UmKp8sbs+3/pgnxhWiJEbAlCFv/Y7f7SawRDOW7EGHXFeWmMmhDdi9p/lYof6i
zptmgbT8R8Rio/js42Nxi9BMlMD1NNQQ9s2qa1+jffCTGCqEz8Qv/D3aRvrKLr2xQ604+FON2uks
JFLpp3I/AYvJw4fYLH5EvT5/Z+MKgaqsiicj6JX7IFacLXWs+bs/DOcxKUf0lzF4MYzUO9SWU//u
6uNGApQQO+syqsMLqRb1RQvix072bCBtQGhXVfeq+dV3kSqAzN6wxFey5zKmDOabaNG1i4bBoLwk
Tqh/083A25f96J2RMj+uPvapQf2cstOwRXIi/T3rgPCLMjPZQrM0vb+tOvvaZ2bztWkRkMjI7jwj
sZGAabNgueudfYlV7GI6z7NXhedyTNB4LWa0Fyk5v+ajXu8UK7EP4bIfNZEWe6pUUW2urmk8tPvO
sk5wmLtw643+fHWQEYGiCPcPus1/Nt1WPwy8Zn5LAIsiSOzPRwAwybccKakEE27SoylLazQ/pZub
MaTu8+2X6OUepcL6qkBA3Q5Z/ahaIf7no995QDt4qK9t02QvhhlWf7oBMOKg2Os4wT1KVzNawXW5
QKbGyiZRdPXoTXr2FCxun0DW3tyOr2yqNfnaleh9f3IHFOL8MaciybczATqBqs7yoo9JAeJEo+yl
eRuQZoQCHBpZnnYYyiZ8jFncbLAtgnqsUygwMqBM0nQrXLKVRJ/u8aIwvmTmj5lsw7uXa3vbDqwG
MaBIQ+4d+uQ4JUBOsNc5StNS+4++fOnzl5CoUfc6ub7dsDjftoPiw71CX8BNLPNV+pAVrZXGfZGe
enB5kBbsEq0ifNL6PryHC1bf2cDNkIwop2+WHd+18RAeG5Mq33szoCChq/i+AmKYjgjZRmjA6up2
NuL+97BOntIsMP8e42irh57/pz926HM1oflWKeW4922YJoZjRtu8afHoNMuHWLVxGaM0kWwC32gu
nhP2r0FrWqehUoutX4KM3g7ARwfQ9s9pZvevUD+NnWc5MP5C2ChDiE7IcikfL/HN4MOFvJEHIjtw
97jRDFshBsjAyjSYbGcfOCPfJt7h18wbtyip89pqMkiXEN/9y6d2rfqUFezkKH1ysEoPr6yEG0Qv
/UdvtnicdlZ5F1rzt8BKpienL3nguoN2CEk7XSViDavZscRp7mI1S9xgR/oxNlU8i/Wgvzg9KtXL
/Si3odyesck6JtEThwT+P7cmmLPukjX5o0Tc+t1YUzcxyN71zpaBwbSSy6SfvEi7I68eXCt9sZ/M
FnXaEQQe5Vi9G87k+e+kTw7JMvpfIQO1wnsQ6SwVY8r1avGwclg05KPuwelt+i78A4KOdigjvVwU
cYLfkJ338DciQRsj1vzWTws7KLffw6VFNTJ9caElyZjE6+OfJlrYr004KG/OlD7m6Po/ypDTIHWQ
66gzS7hqUm+3h9wD8M+1VA0aq72I8snoZGfhyc2ccqeMZCI/BEXmqQ5RTsoxbFDwYtnFah/sKqjG
VxT/jfWAYAr+doqbPeBDMZ1lwG9U43qLc0NAs0al3q2xt7lBWxzb3LpIAVUtVdJAjs+DZ6nIOmN8
rLMWVIbqODxyTWDXdI9Rq1/nvi820pzRZj5FHTYD0kxHwJrKmOeANDLtwbLB1vhVW2xkfc8yF3ma
lDzgZEN8Xpu3Bf6n9qf9wXoKNwjXYN26YBmV3MvBTKOp2bhjRSGobRE8k7YMzbyRqHT2rrmvYsc8
eloKWQ7Xv4vYbYURjCXQPvFGmoMDDxDRcufc37nzOGPsnZgPcV4GxqbAUQWgEu8b6QxiRmp28w9A
K4rrapo9ktphD1T6DiZuznO4SAlPSy1BzmKpJUh7PZXeWvSBwe2Px2WOTqlu98FUjsMQhAXPuxyT
z/ca5ZCj45fePl2auDCnO3/KqvPEl/gdg/h8qVPNV2n2DV50oKVeShdRCK/BE3SZNNl19RhE4TcJ
gmaPFvryASGicOcCpPPBAw6E7UiVX/UG5dht1NQWTIDuiyDrlMEqd33kd6ce1hmqL/5H8zZa1Hp3
AhwabPOk4mUwebV9koVdpN+jqaI/rsu6YdCCLV/A+ihruI+FnNOfrLrrNjKhX5aDMsDU2EoMvk7L
6g8cQLAt56SGRVYVyNSw+j75JHI3jqwYXZ5Kj9N0ye2aB1nfUI3FvRynwG5nZVNyFDNzUx9c8iPg
EQyxM6f+gf9CEewdNQ2Y2kenhb+MQejyEfJT5H/XUGif1g8xCrLljoWlufyY8gPfZq0/KMagPCz/
5HtZrr+HRAW9bVGADc31N5fplMaik2c1z6nZnWOISLywFxk8UcQTyTv8GDYJlLf7Ap79P/p4SyCb
e2UXKe6wNcCynCKnM8imlgqiYFEaQEEzlPLcLLjIW1P+XHnnmOuo4CRvTRm9Bdu8Qr+4vvut8yoH
jY7m4Fsm9hqGlRzKYfb/AMfIeg4YEURy+EO1bTYPKNNGZ71y43PRDdWDHrp4FcSm9xa0DlBp3OvO
up+ChbZhjpuJG18FOurbasITLk2ughaVUWnOC/YicBi9BVuB+gxxEtvvxnpEsL1+Zpv4TXY9LZkK
QBtBdraHsvp9sO+o4/FuQwF02ElXiffmxrBj+6wrqbvXOqcvjvC7MMHNKHuzaZ+Y48MdnGp8a+TG
krsgHXZI1sYftwHONi6Fp3z+dBsroIDZlDFNq4N9qBZwz0HfZ+HOqpzklExg4XmN68hqsX5BOmwe
eGhWOmga1JIQxOvua1O/gnZoDxEI/XU3o0YpUEBy6VBM/co/re0476IHsOIkdEFZrn0yEW7SJZq+
Z4uAhUhZTEb3ZeoAlUoLSHXznAXVl3yMq8sqh+HUINGWpq9o6RlxOBXADkIzgLtbd5cppboRxMCv
4AGQR+jxuJ0x790BFdKork5tWIAK92tsSTJdUfc9CnYvSeOrLw6EXc3t8Q5ZWkPJE0wxdJT8CuAi
2zasuw1PauUcUAR5iXLTeViul2NFv3OGAUePHd4JANwSR31icwBnTOvf5AAF9tDHqvckLce09I0S
u+qdNINJtfZmW/l7aeZ11d3Nxsx32AuHN71pmkM8NOadjincI+vfYDuGZLqBhiVgnOmTA4BFfV9E
6rDVNC1+bGIbtxWWmcO5j7ov0ncLDhSle8hq3uaWzTt9SB6BVY936yTyA9p9gu2doIr6cTTvCksJ
VtaYwIOkuYKMGvvzaPPvZrc0SzSTt7nhlPeJryXzO/VMbY/CHe96xSe3gu7OombkO4dy0Vy6HbpF
oCkBY3MAUNbz7mJUUWtK/HJqDqp9tR4+9Ui3zJJrqhN8HW2guAGZGTxQlvjXKLS9KxZVOg4mFXVx
GZHOVFEIqhOkMCCFXYxyblW+ToS3UTjsgBApwG5673q7joyaKktX3sjokBH76VJyWvlttQkdMsTS
lLlT2ZxsxWiO5uTBqHMaZCGpI9hmm50by/Z39WK05A/gdwYUFu50s2XPNo3R+qxfH+Bp2235Q3UP
8s2Xg5p4A1+Lcjys77HICzoer1RvozD/8iGjzzbIupamlm3B5OanbgEpyQFSJcmf+TnNu/YlqZwC
sX0dfvYSkFCxu6+63qUkOofnarKUF6ttkyUXlP0ZKPrTDL7v3Sry+FggnJ3mnntUora5xuyD91Nq
m+AwLHtRTum/2013tz6n9RhP5CxsfjQ4scDe5Rphqy4+9Ubz2KV8uYZEpfZgK9jeO6hiVUmMVbGK
dXDqdeBDLRcKWZ26dxkFiWM3+OozXLwW71Yv+zYY0VV2UC0aFoVJXsTSwYWBGfxdHdpmryQBv5uT
TVdX94ZTYM71/Qw8Z+7qw9RmBmti0OJLwWQ9k6YM/NJX+raC9hV/oNtApdQ+f/nlCjKPojLt22Vv
1x5KPtY309NtUC6jqYN65zR/lwHGxtnieNwt7sZz77XHbBrQwf1Xfx+MrCclpPCzRW4we3PiILqa
fdqfZzLULAkpsUifHAr2g1c5S2PPwHJw+F1an+JuIcpANTVRK7RRfrnM7VpW4Dk7W+8L8nZ88G3g
l6Y2tca2c5RydxtQgyHamklm7qhK+CABInTU8RFC80JHtUD3zDsZkIMKSwEhfDlKh7UEyhlPmOJS
IZftTvYWnna/tVQ20AX24wAFFhWdm0aHnP3fhTpkGNm/D+mP27zbFFLf0bYMwaTaVbk1C+71oEEz
dKHzBSR/n03nHCsJmq8zVL3IMvOLFvvfpSX9oa6qBx15v530yWHO0nYLTGQCyMp1pC+DNyiXxpIv
2DguIIXpYFm+eweLoL74JaVgfWYzwLbOfBCfKw8wD5YiyXCwZIS0fXQ/6yqA1UtnYXdSxQ9mSQpg
xRfn6t/j2LGaXVj2qa4PMKD9dkUma74znzIdExYZpZRbPOiess6MFw5/1F+1yDJ2fVm4O/y6+gfb
tvoH1C6HBzM2/3JcKz9Jl7n0r4NLWFruS1sL1sjbxJ4Fzkkdy69yBc3n30Ym+ZT+dnY2J7vbNZTu
HesUVvTLHmo7KSUCIQaWxbmFXkje+Cdt0sCAFGpD+tVwt4bxLAvJvjC3bICTV9ky+NyU0vJ7xd2Y
WmDyXzzqbbUN0ByG7DKM3npKHR+NLeldT5tY1/eqV6NofIuizNhcWHpOJ6M3iu0Nht7len/IsVXY
Ghkgh9uAnmOuFJbVtQ27116DbydlxaF1oNlMcFbVUF+l0279WmV490qkrf1SDJRC4s9+6WrrEYXX
EkjbrVTbs+51oOrgBpb5D7f+qaeaAlRn3N/6JERHowZwj/L7rd9zSRDhXKLxvVrwsejM68im5cnv
todPcla747XUHPNizoqx99NxRqU0fTfJIv5YQhewz6fQwU+sCxDNj1A0yN7LwrAlNABZfeCbUfbv
GO7FlVbcC9ZMEGnwaY6jU9nXf3eZCksEQZ5Jv6V6a9St6+fEG0ht6ZKJc4qdSlj35X4agaNuJmWs
zqOqPtwsUAAaj1dREJM+L7Grc2dN3M3UiddZciqHqorq8+gPD/WiKXbrT7DHuMAD3Cm1nqobv+jD
h5ld1641yu5zp7uMuIoZnqI+/bFGI7SzuCgvwlx+C5+bCA8I0UMYpQiKyoTl0HrpV41l8OnWH/tZ
fyiXrMDYBcV1bkvQTUqxnRrS6zvp85J4Mf0EqrBtrCpCFYDAtTOreeFsiglRU5VJgZ6nyVHG5TAE
IN0h3qCnDi/3ehv4mG1W3ikffKg3wTaJguRKvjm5ln04Uvn92Y5dTMYgSBSb1iuTqwyMVghDQU77
Ll/ktGBorRPrJWjKk7zd6cu3COmCs5/CCVov6cqp0iy/578+Ft2HOivqu55C9GVS5+zSTWF2kaac
SR9LFPSg/isG7wzy50YL7pkLRKNBnJzerqC7mou8u5lT7LIRLJ8H7aL2TfdQpHAchyxN/miAl7qN
H/2wcs9Gw0ctn6mTNGcSufnR1gv9LXLSHxJh5/6l1LPkK1LkKNGwBpKcx7joVSGLg08Xe2r93011
aYLC+Bj1DPcj2LDr/oxSqM53OHL1eK+BOr9zEcM6lnk5AM9LqbJFRvBNHZyrZZGSjlpla6M39meb
aCP+4Xn5VmFYvp+61LvXpwqgwHq9xqjLba8CVHXTZTcVo6ErUrvSx4aqQsdh2WmOS4xS0V51eZfA
pgYlIH25xMgc0kdYpa9iqxblyW3qNaGyoyapb0AEKgd92f1EfsXeaDmb0D/cJ37kfgQayI2eVH36
k0X+R4jEqUWjX6M+AwZo9eZG+uQQs1vN2j6/SCuadeinTWrv2xZa3Qim6r6LItYbRXvGDgZTl59d
EiGDGJNklMVfMtY8h8yzzN08kmfYmh3Kn6Y2PpcL62ZsusUwAUwl1PFv0I/0beQE1VPV4qU5qAgf
+F2DbUkUOdsgjdzfSaEishf4f4HW2wXJdJ/PSo1TN8TUsKjHa9dXKBgKizVGqysq82b50v3TJ4Fy
UAb9XebeGK/r3PUyGUIoy5XVueRug122FRyGIDaGpPrAf0ofOwaH1Tv8OdAcN0jHrSln6ueoT8iO
Wxjad7fryGdECTKp0aDPe0+KZiN4/jM7FpvdBr9wp4bbhCTgRVq33wOU7XwHp/nPyLyPdL14b6o+
ejLz5ksWu8WXhHz5OQAwswNhW3yxm1EBiZtDkF6andXEG519yYM0nfDK4iimvOYoGzRZkcKzIuso
Wk3aZGEZUdsvPMOVR7/M/pbuHjbjYfwZhSzRpyhtiD9F2S1Z4Mjzpq+8AK9gkj+u1RnB36L/tF5L
H9VDafiYFVVG9lZgzLozszA+tl6VoUDmh3dRVrgAyhntu8p59jBhlMFg6Urd9t11yOGU1V8tMItj
keTDsYMJ/taYc7DpF+XyaQzRnIm1r5DVy/08V+F9oQURkLGW/yh7nL5DW1hDkQpAMTTJzeepN4GB
do3PQm1ZjLlxn26qpe4FWxMwdYh47pTi0+rmKAUXfwfoLOKs2j8XSRjux8H7OJt/nt1Gb2dIFA3P
I6j2/f8irphAQfAaPvqZWepf3DHeUhWawDKC/VaRgNjG6Bn93mvZy4qT96rj7Iz93/nQfKsVzNj0
0HfBVQTuU4neO77Z0EixBojQLeQ6haJWGzNbbHpbzDk2dQ+M97GzX9cic88O2TK7FtXQpLnvvK75
DXmhAyt7jDsHszv2Zq0fXOBxvy+gpbbygrcIbeqrXfsUu5Z+NZ15q09VBZy2GM4GtinP85Tf60Vl
vRtupN6jyL4IDBvk3adiOKFrCjp4aWLzCetFKYyjBE/VQJXWxrFFRoNyfMn7sHuSQVM/dPzh35u+
wK7KDd+QlVbvzX5yC1YC/XnsHV5Euafe24Y5d5TIQfvOda1U7a6AvDT9CJKx3geqeirqXD+0Bmy+
1MNSCwKYtokSJ3uzNWt8qfJsI4MijQMN5rsVkGGVLs0Dd1jPATtwMzj0ZVN9zdi6uXU/fQOHy1LC
160LuZHmsRkntluuHxwMiCb7lYAzpiSZSaa+3rREhJ5TWj0l95/6IiTGDjlCiHefBUMk0OqzYZv0
qYF9jgVSbjnIPD/1WcNQWLXYpWNjuiuGxnozbE25DFZaYkphWW953cxPyAWepKVEdGE+XUTd/Co9
aha/qTiBAhpnSNcQS3HssLiTa2k96cga38CDNOWT2jCC7oSVHRXFOLfV/US5+GbSlODpmbHhAjtX
ZOl8gO5W3wOjchFOW9SB8M5d6sXL+OjWqIQvnRIUK3BkDurSlk69iz9i1jm3yDy1SfTMyRFvveSS
9nrfUvHmdA64HwEFame9L+OTqeQ0ZUQOXm6Z3kkzdeekUpwPq26+wPHAYFxOoSTD7NN6fLTjrD7/
Ovwpcj0dIkfh9ThNm7XtD8Z8QathUrZy6lfYX2Didc6tn7aXxpAX4a5Ia8BujY6i3lLyospahquR
prTlsEbKad1DXDObOd4I0Ub60Dx1mwPSBf8QIgJY3CsGrVPi+eROyTdBiv0iHKI36iSDK7bsNvpz
4AY/uw2GmTud0jj/tlpJyoUlzlN0TF2ylvsANSvwQSz71Q79T/JnSrJ3m5TvTtNdjVEzH9U2sB5h
quUkn8qHNUJ3kuCA5fu0vYW4WmU+3i6F2sEWmMXOmjO29KMe3ZnkGDbepPRvzuCkT3Exn2VQurqx
2Lue3TxX8dy/eYGNTIwHsUoGpyEb9wX6BYduVIeHXod4ZtqLfJiXhHspdeOfWjwAfSWZsJxZ6X0w
RtB+tsGYO4/istJ7wGKGcvIQCkMfTOxXAq9EZ1H39NMaIgMbL+uGuw8biMkJtXOPmbGojsUJCfUi
SNytNA07GXdxEdTrqNqnT749aM9FpOjPZrlwb5x/9J39EJGHRYrR7ENkjhZ9Z2n2czthxAcxdIDs
j842UtBhvhcp6DV0gv4CEH/66oZIdRqa5ZOLJOyXKy5heCBNX2/C0qWGCJAR23zfUFnPBqW6mpZh
vWLrlUCypnokNIu+QxgTlZh1MFjYFLY7vJddWV8lQOLBAAKgXWgZSBiYD948XJFktl6lS5tInHha
uGkKLh0uOAu+29MTVEITTT1UdPwFiSEHU9Wcc5dEf9265Ay9o11jdv5VWnKNkk/aWs7CvliuJgO4
7zlnq1F+SJeE/ZxuTCTm1w9GFLnQynqFMSP8ZKNfCCdUAMkrDvmGZlbLpLqf9C+fkMk3gHOyQJ0R
tEFB36+z4zr3hnVOMgqwJTcGECmyvkl+H2mzdilKD0WSdEkLa94lWbpkXLxAvWIGBy9tBlW3Olj1
H7wytMtaLPPd+u2XZmdAIl1HqyF/6wwnOaejoT83HSyccgHDS22xrLi7Gif6V7OGtyOlRgmWUSk1
1kuwzEWN0H9RNSyQAbcBsKCghmpDFH1bUigwL2LzqjajNu0mu81ZHQcVO3hGFMTup806J2v8LSq4
mqRd1jkZK6tt+D+kndeSnMjWtq+ICLw5Le+72qt1QrQc3nuu/nvIkgZN79GO+f99QpCZi6QskGu9
JikRAd7nQfYoMkhR20DQiaNwc+NVz22RixIxYi81h3LJqiv4GSja4kAxPGeuoFEDeBOpIzMmO5vb
FINu8kNCjsiVDfvkKnZ6QCxqEwnBos6RHyZK704TskS6gbva7Ti02PYA9w4itSOSOXFVa/Aj82Y3
p3uKsP/Z5xshy07FnH5djd/sJH1qV3+NN4pJe57jY/vGc0wQETN9R9vkBg9IeW2/uA0+s2Ljkw2/
SJJtXQbVv6t0pTxgTYcOagL87TJgtLK2FfLTIlj0ib0qI7ka9Nv5cLF3m7dCvIWlYrmJCpKKIFY4
mTg16mQvrdPcJZ2sd/6qynMNozrDy0n4xdmRbys7ir15U7iO/3P4Q0xplox4rRId2klkcZphDtEC
TNLUKj6Je9N8g2pq61GWvWz/mzOyGJ0GNJI4+58g6wm4/dcAznC/jpinkgBFiCPEfRHdgWxXqgAH
u0xxcSWPAnyXm/h5LNCIIo92sRq0+MdYVh+wolsqra9gDJfupwztk4gsKvKD0ZjcixZInNekz8vb
cRiKoBOOjMxRDGIA1aGsg2ajmLUxfGtlt4gKiFGpQMDemXBRoqnqqENHOoq7mXhBQYHglVqyOpya
4uWWI6rLvj2i+RSkJ/hOII2QYwuPjatBNUjc8VeHXfVfXGiFm9+CFFcOj7f2LdJxueMusUILyXHJ
xdJSU/1U1L1+0mOM+QKKONnUUiSFtwV++teuiFHB36MbXQdr0ZwPHqo8aBdzpxMWS8AG3lF03Ubn
aEkG6ic5Cj//rTWQpHSwXzv5ltwiHue2t725T69K+ExWjFF0mOL19sdAcbDeHinw4WA0zdQhNLIf
pGpArb9BWMow9j5J/gFZiAhfBsPsbpu/Rl2F2xg1KgZCEQgS9Agj/cQFQqs2iIVWsFoy/9E2v6hZ
qNwLeG6uNOlGhrm5EmNi4+Rf5SlANNCG/Rkg4j2lfTZ9sr31auKIL+Z3XePFstKbBF+46eMAZYvo
8fxRiEB7emdib1TthYq+wWHuvx0xt5XOW5VeEj10pq0MO2doi32djvetNHHftOoSD2XyKU5wBgwU
zzlZllef7Dor19mIl2WOEFmLNs5Sw3f8nNuG8dAO5iMCztYbpVYPTMxo7zv4/q8YVC2qcbTekqzp
twmVEnAHhJng6pwUs5smUZQDHGlM6qewIFM+Zwbqk+jdkshUUToS8VA5Q5QWo+6Mfc5qMMCAt25w
vFFrftttesdf5hJiOaLzBq0D3xz+Hnrr5QGoX0edLO00HSPBDh7CRpuK5pJc/7Bl1b1T/NJ6IEd0
tp2mvK8s1E7Pnh24MGkS8zQmoBuAe8GQH/rwsQpSe6E5crbGGHFMDzLewpsbOqF1B6pfvfYqq4sB
YuVraEUhSkW42ZJw1V61urA3DUhVUtc0vU7rFqaCO1AXGpTUuLmvh1CbePekdP3GxnoqRAgMezkb
I3dvEeV8XoNDegFBr0VVlCWn071122jhnWPF3i6kdHNQfNs4gt+Lti5Y8YllUq4Q37SeEeioUVw2
JbhhqbGCGG3wLNKSPS0Usl9IuOAIJnbFJqzUgjWSG6zmPnFMYDnaoijsZuliFH3tIkW9tFyJZrSs
2Otk1191eEiytv8Fo22VQr10iFSLrhkyKw1h8Fss2sD6vgB/sBP6c16GY7LjD6dZsG4IJmU7vcFl
Z0BqHtf61pRXYjwoXCCRvvXjg8adaMZjmKyTocSBdYaDCPCHg6LeEox3sxZNsbnFDI2fTdDA99qs
9JZEDmAS31SX7gTfiAvA0iFraCFQKjbpa5y68nXuMICuDEUrkdFADlUoniLwMC59Vx5ux+mTJipA
R3Oj+m0Dp4am6Ev0uDhGlvQousSh8A0/J3qILFHigRr3bemlQ4Z+Mw5NtRHNRgVnXbQoMIimXSnP
WuIGV9FyHhBc1l8it2iuidI8lkYjvYRV7xzEfIiloFbmI6ofdfdj1cpfp50s8247/X/0/JcYr6vq
TwE5tNH20OAPixcTAOBagy5/io0uPdlRAD4MMNZzZftfOwcZfw3uMkrgxZcmpSw+aq6HrVELndAb
1Z1bNSgAZ1K11NFmfs/5ZftF1HwPSvdzaafNRWtAXQ82i/DQVpN3F8Y35k6acSeZrKLkwAI0ghHg
u+yZzy74eRSuWvQo7Ml8p4zT9yHQVz1QsleT6uLOACO7LVB7eNONq5iwlGRrrY9pt0etu38Ofcht
04lyWfNQPykbPBCL/t50gGQ7SEQ9RV6/r03N3Pm+WS2GuGcpWzWgfRpJX4uvU/wmxLfLonuTho1+
vn3X02/FCLoGobxe3c19pR95a32gCi+L6cq/pjfGkUKPG+xv/kNzrTHsYHnZo7IVlcO5/1ZmnEa7
gUSrGPUa/Q7YVbaqPDk/D7Hfr8M405+sDDs/WQ29bwkZRi5I+o+xiq9e7jRvmqrLy5SHp3tqFSCf
+YscGlOPlpGmqHe64SYLv9XtJw90zzp0xuSUFElwQuxGWtuypT5ldkEVuCis794KGaPkGbWTizMl
Dd0pmzjW6FYFJBfXdh2TQ3TtRLmNoKhO2xKRzSSGMgXNB5InauFSFvp2kvWZS3ODY0b7updhLVF2
m2tt+ZhTyprjxMgcI5oYwP4q5s0VPjGSUpBbAHh46/raWwrwhYBhJPyFVoOd+vxHDdh1aZbjF47y
3EHECDRHEclgNM3oKrr6oKrOA0k5HPMszFS43+y4/Xj4QeTRVtKV4pJmctp+k0JJ/awlarvGUtGH
jTVoV7HJ4W2e1STdlkjI3bpEf2wNh4InvFMwqWmLLlPHSBnvCaTLpsPFQOFE9VZMyaUM8xB4aF7v
WvYit7s1GfH6jMBVch0mXf9ucKtNS6512QR9cp0H/h4rBmUNcKCLOctShCltCl1RisYTIosTZ8T8
lk3qOZ2k54jKSe029dt2r1V9cY1sku4xyoMPsqU8tl3pHEqnUtOFVTiQGqrectdyLf/aFQG3XhFw
i61JhlIgDduV6BRBheuWxhIr8GwfI/tS+xHwPaUw3FNuP8Krcs64oznn3sMrd6VN4qqDwk0/tXLc
Isq+6HajVnwSgQ7FaSAY0wR9aR+9sg4w3pvi4qEL1obGhyRiRoiU3L/S/iAZqbwpobRODyndW9oG
aIOGydceOSw0wdPkaqEHgR+pJx5jbhECPGdayu8ROZjghQYM3rfa4FNg6c2kqO2cse7tXmwHTQa6
udGjHa6gb2fXTvDJbY1hVTh9sxejhqrt+W0Vj03cyNdGDz9lWRB8wqVL2eaWDXXbwIjxpyCjEhw7
q/LuykKNTnbZ2yudlfB7C9ZOCDJJUN1YFfvwPLl+rIU3XtkEwHVD68Kbxlcp9F6bDiysMjGQZSP6
MFZLtXX5b8fhzdFtFJ7FcQC0souve3e1F9jk7/rsYqpJdhH9Yu/vg17i+MCCppBpANkce19PR82H
dlWi7Po+frNSlGg6JUfOHXSEM2EifC3E1mraQzQVZl7lO6sPAyI46LJmixVStJiPmGeZ3t8pSr7P
PfwgWoUkc/wwlnW+R0EtW+Wlm+1xbkQkM4rGO79K1e1Y5eExH9r6GMl5s+3xBUfzEBFcmXfyLIdY
bNtD273nYXrGhmSSk30pMNfwFqUR3eWp7L1jTKcuTBDwT60OvwVsMmvictGqrnJ321Syeoev3LCS
1EZffRiIQIBDqSCfEkiOZkIum6LtcK114PdufV7raicbFVYUTtU7Sx6xKYikMtiJM4nOQUu+gsfJ
l4CngaBJQdRcXF5XneqXW1fs2ghyVHG+CgNvxI6FJoLwA2LR6MDxeBwPwMMmMI2iul+Bgqtc66dW
l7Gam294WEl81SKwTKJLHDDfCEM9frW9qNiKtL2vqT8CBbNh0SIByHOx2J03H8W1wrT6Wbmz6ody
kgEysJ7M4sB8T0yZrIdkdPe6bRvbAXXVvTk21gUAbMUa0C4/dbV0jzuUi1W2q+89wFBp1bVfJbSz
pwVQ8aQ6GCC2mFCdZKdVD9hLwTCJ3fqeJDtqDIgmvnlJiiygrv0IcQFAfPshLnv13An7iTZQFh+a
VeGnW0dWEzIKCKqHpOd39XRJF9flcDKlrBT9WVzg58v6HCsG5ljUnp5Fa+4XsVGAj6Qd4L10Vlzk
k1AHwJcm8celVUCjEk1LGYNTZXnfRWuABfYIe/2hDuXh3Lpp+6gZSbi1oIejLM9ga6b9Q+jdxmy4
UMsRyOdWijXzDmOw1ayP61YGjMnBdJbU+OUYXsjk6FdG8qHoy/phbF8Gw68v0eghNqy7wY60LT7F
vgpobuqbB0weeBZlUf7sq6e9ItWCnY/j92IO5mZhu1F/EtClJjNMXHy8zzfE0wc4kwA2VaPHN+e7
N/zTIPBTJCDWPE+mC1F1l8xIgo05RoshSy2UeJ9ygAmPBnW9J6/DxtQZQ/koQns9ciArSMpE91HX
WMUaa/GlmHL7YpljexAtsQEAo+xck3c1f8WDtHGqwUNBwODusf8NkAgOFRatApjrhlr0I5SzFtoE
UxRYRsXqrXBPhtLCiKMbD4WeyEsbMcgtuhB4B1koCidK2V9hdNcPcq4Hh9ry+FdFMk1n0O9yFzWM
oAZwNQPjxD91FP9jo66KDdWNDvuSv/7Xt8dXMSSONBQkqyMDquBUNJbH5kdv1N1JVIiRrS3Xoa1n
twJzGWXREXotpKyp3lxmiF8p7jGLzeieEtCqwQ0NVJAVu6sk9YEs/YWNnVGy8fDQZ6pxFpBZEkv+
thU6YzzKagpkrniyJBFk3+SkuvX4KDqkWI6WjV0hczuNu0HA880UrqLuBOV9KkRPtyVr2hS1naJx
uY6j3jjrQ8Y9S3SJTYyH89QvGh4+zjfoQOnwb8q94ThvxjaHOBZq/TErm6yAOkjb7EpEu/PsIOJE
13yE2HN6mUpSfukqLTg2ll+AA0V8vAExhSVM6n/y0+Qz4LCOz/knfUq3yodeT7o3354YeK4XPfTl
MGxaxUdcvm6CY+20u7rQ9QUm54gNTZsY0sxFai13Uwa5chsQfWI0M+zh0uA8FODJvBJdtWOQGaMS
v810J91BDcJiy6jK+8zVcTruqFvfSieiHZX5r3ZYdulBtK0CBNUymeJFu5pYSoXe4jRSecVmkCmh
6EbrvlV2jpgneoxh3B4cKgif+2rSJUEu+9pno4KPHYbKkj4G178f1E/Kj9NBCTm9z+N0kPMPB/Wo
c2OVENYok5IBL1VJvZCpWxY5/ieympK2D1lEIsLgnSEusSacNo0TA9g2vWg393nAExEsKruV6BMT
GFC09q0Bq7uY1pOiT0kni1GLIkKFhQJEWjZiT2y8RMOy0Sy4YyjyzwGl92TgDL+a5BQn5eFucnrh
WDEgQuZZciOJF7UOsHPu+zBLXnUIi+Q1PP9fE8+TWF5nQ6M9zT1invm1FqUU7QNtvH7ojzoW/2Me
hvti+kZ1cwKlwHW5fd+22//e1FjMdF3ZXERso34ftC6+B5TYHnIIsIubX6ZrolkX6K0FdxK/TVPt
y6sm9cub/2UHp3DT6ZW1mg00oXIdEErMLyym5QfWMnsti439DSIhwBM3BEaxypAiuiEryq4kVeAo
u1EJ0JhKHGURKrWKlWw9XObN2GnDJbPWhZMFFxEqxkT3CFZoGxaQReb4AOtDFcA50wVOAj5mOn4e
FjP0/kZMN3eLvUwpf5/uw8nmKUHlX/lPhIdbZSm0HWsvBdrDh+qUqEUBBn2IRcBU3ZrLU02kS2vP
d5LlXM6aR2/VqrktSmPBFK01rrQWJxKjVrlE9Nu9Sqb7xYw75XCrtU3yo5TAv4ouUdITm6mrrjBg
ulXoENC4NWdAN7RhyVKuiZd6d6Nk+c96x+qUSr91DJQseI5KjJ01GDJ7MWqFY7H2wlLfiCbO7NR+
esVYiWBlpJAtWWW2FKMdBDIgWPxcvWmqtuwkcBcG5WRahR8rj7nxWQzdJsNRxRm554hWoVcP4lXF
Cmh2EpSvPb8uSDyF/03XOhm0xtTEwzY43XaxZ2IX5cKT2EOLMjghBlKTxwYwmRlfFF8zD9CJf260
qWmMTZECwKVTdiQTqVc7/9nuSq/8z10RejtKTPCP7flMIkYBmrJE9rklCfHrJVjixKJtWYOMFWS5
qCXXO0UVNWtH7/3T3AymvnwcIsiAan9tlc7efgih6BhXi1uMmEIcY/VaiBsL1iDT1OIQMfhhatE3
D4g4MkVfIs3WNnN/TrK2ur3KPGnHja0kaIiCpDmEGCEexN4/Nf+Xvg8z//ep/D+9jLjy3Wgxv8D/
Pk2UdNxP/inmj6/GUXNYp8NwFUfdTnebBhrA3079+9g/Tffxpf4e/9uYOPR2ht96xdlvZ8RFDGav
6PiP1/Tvz/v72cU04tAqavAzmOeeR+a+j6/q95n+h/MnMaCHj1/Qb+3fTvvbrnhZ/9wu1ZHrleUW
LEmD9JBPG7HXGUbysflPISJuwpMdxN4fj51D5rgPZ/vjVP/i2A9Tza90Ptsfp/9w7L842//7VH/8
XBpJukegG9Hz6aP/46udB/7nVyvhphLBVPjbN/0v3vQfP1Pc/ciA/dvPZJ5m/kz+6dj/z8/jj1P9
8Wz/+HnMr3L+5P849R9D5oEPH/c8lYkmWRB5iLo02N7Zi4EHiMvA6nlpdBXeo+DKFWCHdPoTOqZt
oNtHWeKsRaDom0e7NoTrMI3OA7cZQLIyohkgbqdpEGv+OaFoeij1LJHaw01izHGsqMpVofXyWfLS
/hRlnoT8hDW82RS46zRQnx0MhoHPydpdO22cwLRPYWyhfE9LbAJo7Cz6k2GbeuGkqlRJ5u0IbwDM
FumNcosWgeIQchBUJbP8ME9gSp13h5Tzh3kdbURBLcYH1O0d76WqFHORdmNzLDrNf6EEXFBPTs1T
2Bf+i2kPX1FrxlNoaqUhYg7QDu9ECxw8yoEQikQr10YyUGgGiVm9+FHunGCRoU+wyctiMppCDOvw
267ueqW67IEP/ext510RS/qjQkwuRDAmAFcIONxApxmViZVtutLW/eTZjfaSYOZMXSh/bOXIe+1r
2z74fogPfKkhZOSyvNb6pN6I0Srv22UQScpBjKp98NxTULuargn+gqKmMpVDMyReFwno9neIbV8R
X1IefDlERd0PJi+EtHu30n5JaSLYJiUeWK7Wd3cWCrZ3mDAcgjbVj46cq8Fak5AWQGrmMkfkCMNc
KuVd9JgEmMg5t86xrjFEnebJ20lHmFT3DksP50xi8sUFBoGrlNw9uQgDSVnwZJF5wOTuRLLB2uiY
nt+Zjg52r0ZHbyQhY/mZ+YzRmYpYY5dgEEjTNElHIxMFqGhqFr7tboGdqyuk5Y1n08AmE4MW9+co
upLb0YtSSEEEaz06ugko3LUITge4MkgoGT9Hh7HYhG0fbERwOkIfUFBo2YhgXde1NSoG6m0UGGqz
VpzWQxJWZmZZidcxEiBbEZxlhbPSB1nZiregkdTCT0nydmLmWHWqFcvmaieO1TWw2VlraDtTwrXL
KHwy/rxcfJva9JSTT3h1TFxbbJaZYxpJj45kYJE4dft6fg71nprtOIavWlcFOyMq4rUY9WWs5iXU
5/diFAm9b7Bt3Iue5d3Zqd2L3PbhyrIVFwNwqXxqIGvubK1DeGdqZlqtXNLEvkr9UD5pTVk9tUOy
9MIseghL6UUHanaEpjZu9SzKlm2t9zjRddiSt2l3iBwzxXIs+YoWYPRQAxPfJhN4PlZzWHvB0IUb
MP7orDiG8tpGaCONalKeRLPRdGwbuCXqk4eOO2RPGVzS3ALgnVdS9mTIEYqhiCAc4ghmFv8Xd1Nk
vQn0T7sMcamjRaTq9xoY331rIq4k+nwoxveW7LWbwkOjW/SJTZagR1VHDgmh6VgRpxZk5SmOxwjZ
MpUYUEvnrmpb+RQ4oT85nD2MWoe0hQLrIrIOahPwc3bNnuSyk7G1UPs/io0YCvjr3pq1nLwPFbZk
PsCkYMQ80QgL/xGINqs/q2pe4j6j9IHp5eesyd6QWUKoZzBw4Kmyel17+rChslDAmjnMGzWqKvyr
p87arX6OuOSpF1GDflyvZeXFa781fhudcXV/60sn2Zolymlj4OogQNWVjwyPYqsnDB/Ha2j0q6Ax
4108VOXWymrvnqW/sVSlXL9msXxJ4Z2ufHDZ2zY2D6VeQbMFJ7HUomrcNXZ2iPXaujdLw7qXIuDM
6kjeV/QpmY4UJpecReUP4b2iWNsQncFzwgfcd7G7R0NSQg6PTal7xVayvGSBioJ0tgyz3fRhUy1A
XdU1ettwVG67WUaVOW/baF2jDHJqJraL2BMxNjnidS2n0bL1yScpgB7STr9L0kC+ih5SDJOhiW+B
hiNADJSO3CNCiLq06NMtJaI8l2JeMVXEe/1rii3kZba9N2t8xQIwLyvRJzZp6qRXzXrGVz26sylj
XVNtmWIS/mRH+lOIHMKliOvyuZtgoAaEtLNUeeUzWnowveEAIRnE4tzNvOzeUcrsnmXHdggl82wj
aQAWADlF/nQPkwDkQ26N6srKZWnlT9XAMe/TfeSBwdD9oJnkfhdACcu1W9rm0va87mjX4SEuevu+
sZ0etoSvrt0qiN9aKfpUF1J37w8lHyXCpVRBy2ShSBIVo1QbUKQc3vXObbYGYJkHasC+Lq9abzS/
25J5xb4H+Y1kqhiWGjL2qt7vY5sUhF6H6aPoA9t1btUCNcSce2AcZelOC4rxJA+SvqUsEjo+WI7E
0K5NmWUrtBGDF6vqqgVOdRXInercWp22KG21oxAyWCexkSs8Auem2NMzK9mRlX5MiwYZdNHXGlPh
z9T6VawZ1mbAlWwJoXo4DTZe356j4ghpKfEnPJmWTiSlSwRtrV1UmMoz3mPhqtMQ1PB0ybh3Y2mJ
SdR4aM3pEypxg1sXUpwspCZ8HvwpS015Vy37/ocx1O+a2aivmeeAt6vjYIdsS7oxAQyb/R1WqP2d
z/PXXq/rHkN1X1lleaQtTdTrz1pSuoehQrB+VE8I+SKGYuePgayvW6kCtzCYn/VWi0/GSKbS9bAd
srI8PfeQFNdd242vUo2dg7LlTqJKizTVnKu1iozevIp9WLHOtTCUayb1JjhaWp5bEhPqzgJEsb6d
+4bSyteeUikrcZQYUMJR3vUK6pZzHwp5+Qra41sus1LOAWY9u3H8PQ4a5bvhlIsxayrKn52zgIqS
PjQBIqe9I+P1rpKJy1oJCl/k4KSapm8p5p25E+rXlmrI1Y6t74OtpG91o3hrVW+7vV62VA/ymsuZ
m0HobdOH2jL0p7KxwVaBfrNau77UPFYgug2azugC+OZRna3EaOriZu6PhbqVujo+q0VvLFqgm5WO
xKbZHhSlrq4xAkJPYwZr0wyMHmySZe/8rvDWNoiQVS/X5l2PjuRWHsMMl2LHxKUNklHdVzulq7Kt
VWTJvQ+1EDG31PuaeOahSNvmNYpLcnmJ3u3lNBke7I7Lo4iQg+He8DrnWfZrTF8gFe0CJfeekAb+
EjvI6llJO1ywnA/XcdWER8WozPvatnjaRMTuS1J13x29sx5aPGF4mkSEvJTN4j3NNxYOaQsFJ8Mn
rRvOntMpnxQjVVbDqBlnfvXZEemkdGOnAcB5H8k8L8PqKs/6ZVJZ0ZcUSs+krFBd7RA1Dqsvj3lc
ZyTzw2aTt0r1YPpajthUbb0NvnkdKx+iQGKeFTMJf4xG9QXml/o6Wra36ij9XEMV/3mrkuQtim0I
aAToNPoUX6QmgsyuKcDPtPKCann+o9UmeXoZCbXBQKUqTx4VuTS/G5GxtixNec+crljiGJXcy2YY
7mTDKvZ5psbrJm+iZe3yQ1UbQ99NDKRrUDbaslbSCiupHnAE4DQe+VCojcs3vstgFXhOjQd2We6b
ltnAGkISKI2CP/19hMTYE+xHC/mDAEG4os7WCloQd2o2uKj5Z/bJS+E5JnxzhxRiPBfcApRp513R
rgaurrBaCnG3visiY9g4AfLxnmuW28ItvbOl5skOg3fn6GRRuDd93z4UefDDNJGNkXvpNGFdUVNQ
EX7Pi71oiX6x6aaIOazxzfco0trt3DWH+V7brJ2o5yZbWcZToqbLYky6h3Rq4T35rvnqcO6MBiMr
Xy2XGjCwvWjag3yknPdlVPXkgrdbfsUDxVs2WZVsRTOWmvwaq+BbTZ0U+xQhusQgFX0wg1LjAkqI
CzDGCBKlgdeuiqGrF1Gl2acuaLvnVn/sm7D6AQFvyQ0JMEnwpmS2UOFCPoIK3nUM6y9pp4CNcrRv
DerZVlKjdR0ad0k1XLPOdw5edzEg5i/l0HzIbA9zQeqC9rLFXH6CvYFXTqbe2y63imGZeGO+weu0
2Rsa8IKst4sX1XLQvdBA5oqm06ftuq9YM/uq1S8sniruVUgW9zbEukWrGMN+7svG6EvTW9ZhHNzu
XvRHun9vmGUGO4Ob9LLrrV2MwuBZDOK9+w253gRobYrwfFe1LzHCIIcepcMlDscVK/jwuWtjXNrd
4dm1snRl+9VnAY1E4UxBrEnCRkK0xQaAGp25721zX8OUnhDRL7CW2Dbae8VpzoXc+EdNAq0tuVx7
earpF4badhcrT6UHdzDv+E8nb1mD8i92N8BdpqbTOGuXp9JMP0lmEvA0FfbDfgy8B6ws0pPvfM+S
MDy2oZ6eeqO8KmFenVNPsfA4VeCqK/KzXDrxXZOVT7mJZEhn59exyz+11qCcMyNTzpBfjXUoSeWy
8fzw3o20h7yQlWM3tcQmHGLen90eBNzKxs4MK+4Jx5XHzcFQVAxpjQzeQmzxfWJJbBn84+uou5bY
1n9RcjtYeBh/3KVu86kJNHMzpE3PbyDWX4e4wk9xcI6uEaTronAPuh71u4iVwzEzDGtb1RjI9RG5
AIv6UZ7Y1sprk51TO/dhljk/gPi0sgHl0OvgXECu/NrbGitrYECvJkzAZUuNaWtyHpAhaOIqrt58
0VPzVSqR6EJqf5HmGVK5Hn4hqtKM75Yr31VcIB9sx0VayuAOu0DdF4jnUHjLNhvh7mYkFSelibVk
mxUQjQEnOk0uj17mUhYNCufTqOGIq27SLGh/SG23Tll/egspe9fjO3jaxlFsuj4wj/hUcyEKi/u+
Q8J8rDt/qcIu+Rol2ipyB/XNM/Ozic48ay+E7uH8u9sxts1XYDAQsNvy3cwtVuoKlrlFM2gPQ1F+
gTjq7niWU3Z+Vi1itw2+4XDRLdog9zaBGvB5NkX72Pfl5zgoAZGCtHx0R1VCfwrrX641ezgx7g6v
qeyCEWu+BheDhFgVXjW5QB9A9YdXLQGi6GiV89YU5bca3M+XJGzvg9GCx1Qk6kUOsK9xikC6tGad
IMUWf8ui2njTgqBkse06hwgfgavl+082msQ49CkvpW8qd8D7XkSr6IqKh4+4XuRqNlUUy7sZSxTI
iKEGVRpuhoSnZnnAnSrx5adc7+2FHDj1scG8Y1WnroFLTeZu0goKR4aR3QrFr34zlWn32VTidL71
WCffo3rpGpp1yTzTWUTksjZOavHQwqW6ups7janp+o25oiyaL0wk/bAfQ0UP4hTu0w3SvS3wNbno
PoMcNd/BXNx2pp6/hjJrNP4eI0e9+W4RjB5Nv8SzIb30au8v+L9lYEdM65oU+teucYs3WQ79tadW
/V5YWUHSN0uUzBZ66+sr3gIZHg10FEbXrbv3sSa4K3sIQoj3+V98VoXZUDjPpmMW0N71ZFsEtvOa
ODDuqzL4QgJNX+Kr1Z5LmBtluRKKw0KGWOwJFWJJ68xTmr186J5DeXhaopGGxH0bLBx/8vNQPVI0
7VCt+8m03E6sgJ9mHO+HSE6ualKk1ygwcNuNincRwQp3or77NmhF6InpxtM8+BkYB13dQlVIXo7F
1k+d4dEtSqzrJ9myHldBNRmyLzxoQhIle96N2evgkOByrIC8m+Xlr5GahCvXy/W9GNXl5kWqapaf
QRy+xN296HXVorhENhrDbpOB+0Byo947Nag1WLTpqk00yCmThiY0DP0rqE4eBPlKB4kbl+RK8ZYX
mj2ITanp26ENlYtopWpQbbCQ3sU+dmCOYfJTxHzvs+rtJMmv30dDBX6mKcre8F3nKY/aO8TO63fQ
a/0Sckt3tgfPOo1DEqw8u47erMzbCGCzqsCxUgAK4eKnWfy7kKf9e8Ro8BPtgsw4QD58VqVAPcKd
1FaZVvlfYukVQkD3WdMDaQ0B1dwj75iuy6AxFiX0SRZrqbFssbF+zJBBvB+QhdWl2nhsrJpHeq16
1zIDQKBaFutESiE58y4XgwbRJ4/lnGcBG70uQfKtompTVP5BQSHhMjpO9ZKb/hFISn/PUr1+SfS7
1EuLZ4sk5yP/MEgV9Jpq5N6N7vCYp3wKnhm3K9XrC0zn5SRf1IqUbVu7MI54M6fwP7GAgo3yIDaK
g1RFFSKTxbNhGy1tqJorr+jjjTlijiliis4G1yij8zUd1g1Kc50m8Vvs2/GwxILhLz6WIQOIHO3G
4yOCoyU2oOrCgxs5bzdLjsa8k7Lw/xg7ryVJdW1rPxEReHObkLZclu21+oZoi/eepz8fondRp07v
P/4bQhKCJEGIqTnnGKMAjhxyyyUj+hIlPlIZELZ+EW25iqb1p5LYmxfmx35SAc6nsPOdOkn/REK1
Uav1G8kZ4gfSMQ18l0m8D0FSHLSFtGAe4vBu6UuGRuyW6pAcDIH22GwWAQ6xUgywqNFtV+yQZBVX
AaacNHpk5/VPomTh2V1Lznvpb3thTL6zxCvSBzKmo7Uz4Sb8meU47WQ/MZ/h7c6OU8kCrjR1FG9n
SDGsOSq+L31BnOusCxeFDgkIjNbp5JhrGhnXnTk/QD88MK/CajQY0Fjpy476f+8QR6iR/BD38Vto
tSQVRbH2GsEddhTVJlPVV9Y76rEqiKaDF/Rm1KsvEjm0V6kNS7colfhn+ssoNf2HAXoCNXmWHe0c
qZeIzLyDbWnym5/MT1IAXZPmD6/5zHTRtHoPr0vX7P3Mfo0q2SpBSIZImkuyltzleRzea2nZPPBs
urNUB1972acmmpZNwFLhHNnRV9GUhVV5CnXUBRiXvJhB+QO5guguUSL9Rs2LDl/ldTC78S4SUFsg
aeMdmjfUyR65QORrZrxsxxDhLIjc8KXXIGpdpWWBeGDymC8T2ZL9AhiJVEig9dKpni0l6o9qgEJQ
Bnj/Gi9JdfYEvGiQphzSAiZvYILqa6n2ljfkunIUSmgTlMWebKHLLbTOxN5x6Swvneulc9OQIq8m
Y/TgFH5zbQL1NFoNRCcL42k2+mjBpuljVENnyohdNKsq6yJ2kvVMOm5D5EDsbQcnv8xNCcvWcqjT
E8WBodZt/F57zXopPbRpk6LYwVOHeDE7zEFd7gsj3aGSyXzldMYNWEsUMpeqmMNkKTjAxT1cRVMW
9I2XhDaD1Fq4ZwqgQbISN49yr3t87NT7jUlvaQqCVLsvLWe4JkHiyibIUlw1+cuIrfYYa0jfiqxj
LfXfpNaW7/Ql71hnAHplo4VHUR3NKLmIQ6UR5rkcdO0uBEGEt3hObmVNh114q2daO3vk40B/sOze
dkRaVgIYgUZbttDqaOJ4ujFwoL0aCpMwnMj4LrQMAVQCnqVVhj/n4LdiFdKvFPCglktIxLUtObFa
UN9pUxTcpBaZWEYTls9ZkRAknc3gZzP8bpsS3rv/HKNnc7ZH07u+k+tCO0fJY+879SPLutJFF6Y5
rjO9qCsOGXHtstvRrRGzZB49rZkyT9bN6CAyUMWGoB30So38p03klop+A1lXh3l5HKKfX7C0VLXG
4AUjdupKErmgud8WL4FO/qkoRe+lba80EJXQYxnXKli6dujsh9IoHKynoP+e6hbOhEZ9i1vwU3MX
FZjQZv3a1T4udzqMFkJ6cAQGj2MyFHiG0MWbjEjjs3cQHXRfnWCGy6WLbr1Mi6w2KHACHNoZLcNs
rYhmYhPxSSt0gkxLr61rq+v2Lo7K9Ch2wJOPal+KLmapWYiHSE/CXhU3msdp32g9sNTlvop20RQ1
1tN660XVoIfYqS+S4I7fWjc+qIZEs26FLRQ5enjxHcVxRVW1mmLfQGRwEkaQNqIhrU9gQMVeu/ud
6YHyqlTOfJ064zlLpf6cOxHI73SAdQxUQYG3Hc1g/72UtTKBl1q7Ee1is3UT1SxOIEBq8srddkAJ
mR61aE53ggg36Pz+jgDnbhVEFW2CE5dvZUT8G6pj0bbtsEOcbSYZ8+7WhtNWPg9x/K2A11NxdnJr
P+gt3hWRii4y1EXCegRQ74Je5L1oEjtFuygNQCug7wEG8oH++f0I0SVTi1Dbbb2rpbc4l9bnh3qB
rwnexdFPq4sGXfRG6SjaE6HPBfca+d+g2cj7JFEW5+5P+AXm44hG67HTg/GL3s3H1S1JyrkbRIlx
l3e1fm9pHVntpYKOkRXczmSRvcnhHJ+cGWCg3jsHDCT5JuoK+5RPg3wj9cH/KbGEtk9/6xcYwW0r
vtUTVFPjI8Y3nD3FrVTAhyQMEmuJS/jG5J+FQWJGpX4KfKVxxd5BsmCfc8YHxLdsuMz4VmBOAopf
quLTAYSwY41JVXxYxjzu3aZBZkFLw2iBoJD+LyG7DJdbfCt+wohk6ZA6zC1ir+ZU6TWSs6NeBvqD
QTBsZUCd9LuwbZTbPwSoVCVyHG7FTjWFAnyCY+2Ip6B56pwWcFXqhLCpUYXBqX0qkkcCe/WjaEna
dvmew24v9klZBlGtY0I1l6IKnOr/NsTwi32vLosQOwvOAvSfm7N0UKK8A5FKgMRKfJjEW137UkQh
LGhR/1LJGgBzo//S+pX2xRoWgsFUi/dBR6+6bjs8ioNWfV8/6bjWZSgOos5/XJtzTXvIKnX6WrFM
9fzMqW7mDvnrsIqvcmHcVH94XNOFv8CYnfxe8TvpWFmTeYgJAn+10YEc0Jg2x1I7ZNPtqm4Y96jD
dBCbxXVm3DogVL0ijp3XQof1qOMCUAh/EcRKKEURC9HjtbbsEzXVaLXX956CZGmr/Wefqhg6EjGQ
CAkFJm0yR3fMENKsdBMByq6w7rsaUquFaVxsBqzVPz1AcCJRCf9P1+hrD3HQdg5xgCVB3/N+jinR
teuoEj1UgAsAGEouUqwoL3XUzHtfGvMDDhAFtoipOpMa0rhir1mOyX3f+69hQl8ZfcQXxdqLXaJ7
W5cPcm+lD2tvBW4aDa7mi+y7QbjwEqG3uGutMT1Zwr9QGUBjlU5uDsYCwNOWTbWwWQ+hPd5gULmi
Vi0U1mtp2Sm64ccbbwDR/+mxtCdV1O2iHCncKSpttwor2OhlpPZ6i4SBya6/QSs33xlBLp+mwXnp
plS+E00WaIXRM8LYgWovNphvJqArVb84DMpH1GEmoIqlLGd34gWYp0K6xcJ6FONfNMH4BnepStxn
e2n+chBhkfUdEr0cJC/3vjy2ezXHNev+vw4I/bl52n5l++X3g6yk6E9NxQTUZ3l50UGCXhqzLy+i
qskqktN51LiEE3TEmkcMxGbK9yYjzzNQT9uXIUwiOGrdAnhlth94A3dWo/UndRxVC2dkNN9Lzq+1
pulTdmsP/VnGCXcI1IzLX77o4ustPv5GpGS7Kqu52e87xmHo7nsmDNFDTyFQikwnPnTEtq7jOAYH
BpvizjJRjXrKwqvYMWnGFZXW6EaZnOi+yIi791N0tZtYOjsyhIiRhnk8Lm0N0XzFyRy3h4HHrdSm
sC9wKxB7y4r2EMjwyXqx5st32QIhiYr4xsKIgMpBy3dGwFrdS+VKu21kaH9Bq/k9YnzDvwVT060O
+Ngzg5T4cQmBDzEECw9uUt2LjYQA5VpqW/VoBWAM1ckeXZDY9f2UG3hUQh+ITFRCFGmxnPMAb9X3
bYBmDmAkSKx7afbCsa6e1aZC5tmXy1dJ1WI30PX6S2GwEsTQbe+SNArdsEWYISbtjdSPjoGsT0i+
29B74jgimOR/nRAM8gZdKd+kEjWFqvnhG/581VpdPtoQZRxIabN39qx3d4ljPScmAOJmLMtjjovI
y5vEDYNiAjPJJsmU8SBHiJ6LNoSnxqfMH1/SIpaJSSGzWgHEjaSYXEO5rZsHbPsyiK18j/xDt49s
KfEqSWO16Ufxuglr5zBavX87+WifGw76XDIs6hexSUkghq8zK+4CcH+e3GUjTDyG81bhCtkpSZ3d
qUHuv8VKdoRoNQDZyBTsO6EnegU6npUetONOKxB/DJSxOPfFVKx7dQA7qDDFI+YD56gTxd5Zw1jt
MjVVXUvJ8ksAWf0Fvqk/pa1N7IiLBZwtdlsqqXTkMNFdbETP7cCtbesiSlDr56QkWtO+U/uvkzaa
uNoizlJU5v8uEoXiUuyI7Np5yZ4WddFVlESbNLUAfV+BHLdH1YnKi1ON/dlsyxfNd9TDdvlREo5u
PcFL1RYkIY7Sja4uEl+kL1yGJdFfW1LBzdn4WShmSfJGaOwcI5BcJot2mTHaS9XYOPm2etyYUFLk
eXYeSHXAzYuCYC0TwxbwAHHSYVbj5h9lOTWROKLGLTkol1KZ7hsi+qSXVvtaDztI17r4ZMXYdXFB
7odrzDmYATMoQf4iLZCvT0TcOnGLxWbt5Lcqj2Qti2bRf+vKutA8jRKqYUmfZ6dmyVOeFCPLTuIG
FkytLbBKHsDQEfRF1HS57XBE5Kha5Vp1nbS7IeqIESzt2+0XD1O0rY9o273t2dpEaduI57JVP/Xr
Ipln3oamf9KhZUDDgnA+D3jrJolRIeodWUXTetEpmZ+TS2SngpUm7clh5Yq3zXbtoi3oOvvPgaIu
7szWW5Q+HfKp+uGPb8cpfc3FI0fIyjUZX2Jds+e9GAGtpaaz24Pr96DVwAvVGmO6F48LZ3d+2R70
VhVt2xPdqpJUkpC2PXCx5/Nxju14eQlkKgrUgrwauZQJsbYF9B9samJ0jOdMamZXNDATtX+KekZq
M8osL1OPW3AsLgZz96UmfM/gXIpig/Js9bGeRVBCdy10pOL5bLfrw2u+Fte7m9fmvnf8vaX+mGyM
/T7gq71s4uV+aMvv/K36tzZxhNghDtuqog2P2J9TyQPBYVkafveJc7u+qeKdFJtumQhEyRKgHVEX
L/Lf+vytDSoJHsu25/MviD3itOsvTBm5gXUVu2Ta4QVa/vb2TMVLLB7sp7atKkqfDvtb23891Xb6
T4eFjlXhsgn6XbTMkZGM5uSf4lLvlxEk5swPe0oW1SncFuyasoyiOFTU15OIM70fPpFugZrbe6Mo
qX01H5suPYmTVzCGerO2l6C7XN9n8ZqKqWv7KHxq297krd/f2gplQW6IoSg6bqcRbVt1O40Y0ltV
lNY3fmv89FPbaf72S72iwhgYvKZaCxvz8jVdZ7/PRXHsh8b1S/y5VXT40EsUt05hVPXzOpEPYo79
8Fui1+ezYnnl597/sU0axpIUtlWTZWIRs4toE1VR+v/tJ44VhyV66s2x2pzWaXW79HVaF9f3f4ri
eURiJhfFgFQnEni+bTdCfGrE2O4UlH+0HvC7HAQMZjGFpQTU2hsxSYh6RtrikkD5PsVVKI107es2
tYpz/XW6XT7U24smunzqt71jYkccOBLx7UleP/Kf3uNPx/qZhBdLvqwXb+Y/plIuzovxPruQh8Bo
NxC4UOf0oONooYyK/X+MtQ/mQSgMDHEh20ZctRXEqIpre5PgxkHcjG3mF9VPbaq4i2SvCeOsCUN5
L97ZXBRt0qNPOt6vozTqXycS22dXWFuoCEnA/Za3XnT3ne5lCGFVjRr7gw26Xr14jk2vSH9MzVQY
oOszFQaoKK6DeXvSDbK8kt+ZJzFoIOtLPWnOJ8hD3++I+MfroxSNH+rvj5F8Pq2ex/M2mNYx9m7z
itOLn91GqyiJNrH3b1XR9rdTpWqjQ5vi6cvaXlyc6NomxT8B2bCsGSpvnW61ihUexAIOWbws4ZJ+
2kGf8qtbrDsxE4kSqhEfq0WYZXszU34Hmlpdkg4vJJl51cWHUfPkR3ga7vrKhn0nJAajSDOcCX11
+vBJwyrm67Z9JcWncSziZHaHogDkShxhR/bBj+3GiJLYNAbZ/1reHhr1oYtB72/faIlE5gOZivei
ozQaioduL+sg4NScevkqp2QVnhqgTjBykWuMUEIUmU9V4wAlH6ujmHPmOsWUKUCQ73tumRi94s12
jI6P0WyarPO74F8J1jokOMts1zWN4YkuSgO3PzSIfIDXjV7z++2oeOJOig22ENwZ1llcpXgy61Q1
IZALa579LNqqOHJ2uFiupjH9DEHVnDnu04NJBykjJv5TvOJpEe6VuG+5EMeVR/UiXpPa6U5Jh4to
nscbDKUMr5yK+mbxnS9GssfdCJv88ri365PIe95DcvENPaRXkjukfYNkxOy2yFCcYxl3HZpg6Q4q
239Hx9H2RjNVFww9fc8A+Edc/IdV3WpYf2hdXzVhbm/je2jsakmVwLPwbrNtd1GxEiIjbXsSr9d6
y5a1pRjb4iSf5qD1/RaNnw4pJcK2YQk9ImvxCbEnJG+EYernh0KHHRp1LGKHiEsxyYP+2mWD3R2m
sXzUex0/EFmiwPZPxpA9EjjbKXDZZIF/a8aJm83to5ldi8ix9uJXEyg9l4jjDrr0Q1Cy7mYEMViW
lwtaqZ1hlAj3qSepaFiepPpZD2ttXaSuq9jVshAvonjPN+PgU5smVguiz1r8tF9U/7uBsR4jhgHh
24OcFP6xiYYDKDJrXS79V+vD1Gp4t/PmuE60Grcx/aduQ+O4jdXc1F1yhoaTaCKizvdEzClrUbSK
uiiJjRlIdApQsMB+HA66OkO+gZ6P3hj7beJYzWAxet9NbrUw63NSjwX6tHg/3v0QYpiMsRnsOqS9
Qc2kH17AbRYVL+VqzzizHJ+YU3AvGq6TheNJjEgSYCagBqoL0YR/VJT0IF4/8cSJtO3UPrJPYui1
c792EL+d4nTz8qKeV1NRXNmn3/1bW9g5S2g2um17vsxuOZrygSyuh3U6q4f+AHflVVy2OJvZBMUx
a/+4U8QZrbGRcSGFX9UwV+a9Jc1E89PjDE+y2P/hCy+ue/1Qrm+P+Kqtr5P4h4bSRJf52ax1r62l
4rR5PrJeU71uVvLdB4NYVlHALHU9X4f1hyH4oSguXk/ywgtarTN3DSxwpyKz+EiQc3BIY0ah+MaL
9W+j4lOTiGYHZXQAd9me4/65miPzmDb6QcstbFMxmqwmDQHetFCnt9/9etEgqSoVtvllZS3eCPHD
yFTOBH5IxtuGnxhYn4doM3RPWeF7yNOe5jpckHf/8Vp9uIPrHV0+/qIk7qJMoveuGVv0c9+nLb0r
Jq+oIqa9d0uBbKRLr2dfmOnxBcGwtphERm5Gp5GEAvQjmYXFGnQtCkNv1EOTcMNyjg/F2S9xElR+
hJBfdNJhtPREbzGCw6Di1op6C4n8gnpbTRzxex8mne2trzH3vGwM1PUmiVvThFHrlbkKvbVY1Rs4
EqYqOfeg5WZXj9XxoBLAFq+rlrXPhh6TCLN++wdcCGhTfP1gck2kr+2TDvYvfM6T6ToEgnH1qg03
w0QRbPmHf25V962daxhyhQ0qhqW4zVzVJYR7f1EUcLrjdv8dhUBSvHzvtrbVlm2X/wU5orr6QHKl
+mnA571P8bOd8+xBDAkxGiRnmnmtB3eYAQmd0G8hG4gZSfyyOVrRPrRgevzw1ojiuimMXapW1ilb
RgweOWdfoX5zLqEvXgxYqZaPmgIYaJxwuyM7r69rf8PKQFOGMlbZMsmJxyFKag0rI4T17zPpelFi
3zpolESe96IoGsVGPDVR0ohlu/4vu82sx7IrPCLg/6KSpK6LOjvSc9LVpHIgKVT3Ud8a/uOzs7pW
OjZW2anuABWluDOrZSfmI70icf0kiqujUjz8tTjaTXAx9O+tnw7nba2H4gGGmG5Wu0+LwKn1IWWd
U1g0lfkZ/Ge2D9Jpl5oZaXe4lEL5tx6+jAQ8T9PRWJ4j1D4kEYhxIqat9RFb5OHukptOX9wPwgZc
/KjpssmXzQwJ3j4K0jfRJDZ6ddOjBnAW3fPw6jhccrpYwePyRpptjdhE9irP3/rwdqwfVCCgXpwf
+lJ/6FuNzBaJsKplkRvRKKOrmMBcMBaCtDrp5INDuxnu9JrBYxLo27PY6nZSraCdSTbhg2abyUM3
a9oZntVrsChxRXE+H30p+kkym+nlUi95TgUbcEBiEs58qyHUHhQvcKcabqvXf6plSTALLiLNjQLD
A5efXuLODk+apklH048y4LUEKorZ1h67si75XkYEUJcqSjtfItWoD+oc7RAJ9a/z9DJraOXl5P1d
s5R0J9nJLNR4CL/10sQJScxzDhGQxedk+t2QN30t+9K8Gi1jRUrrDuh2BFOzHTlvDRBWj6xbmRlO
2q16oFXgM6QmcKhSABSznW7Rqb7JWTw0MuQqKiwAkSTr5CkY93Y8O1yoFzljuJ877SQFdfy11L/M
Wigfkf01vWSQnpQkgCNOAjejNV6el9oXM/y3BznULPYwCkpIBSxBTWRtCfz/bobsCP0lWO++/q0h
Kye5sYJpS6alR8Ln7EFpFrhVGlfePB2URJ0vsh2/Rd0IqClDEgk+d3lXx8VwMHU9vu0VlKsXTZ9c
MnlXC/M+D4JdOTE5dqYNmb8Rt0cFaUQvjUsN4eIgP+ez8sL1aJeRtIKL4xN65P0r/B4EZia2pMJJ
4IIMB4G1mt8TYESxGVISk6tZ7V1zOYM4jSV62+3POQepgGR7+uoU38YSYM7kDNZr1FRvhtqCH23j
7KEdRjIkw9m+N4cpd/XIaPbbB35dRkGCn3gz6Ae3g1zV6sr8Hi43dwi4CSj/3qjLI9UWworAClNP
fLc73XfczNQm1+yc8T4NFd/1oYv07KUqa/IVdEJJio96ljK04FE9JNwVqdMekR/VbRJgWUAXOrKJ
S+Wg5nBIzsg2VMfcSXep3SnoZSbdKSt7KOijMfGCLjE9a66BmcrRDgXf4H7bdGCvLk6ekaTG0610
YmasTxfM2d3kGwoyPHC59VL9iBAEOL561JApc2HvjlzVMcJda5uPTpfHN0RX/B1puWRSSz14BKtJ
8G0/+q0Sg+4YY+gQ79uBbNt1M+kmarHFNU5VA6Wt6K3tU4Sz29LYVXZ2TqwEEYDAQhcVhRLS6qXw
3i6D9nHW6/axiet930NKJ2paPiq32aCds7JObpNlk1rQ4tfTdS6A8+jOSC5u8IvckPxxnpNTXVjj
ZUyU/S8DTlESyuxzrPbaDYT41Qmy/d04VoULJDhEgNngG0Tk5jDZDCgbcgxP98txJ1WzcW/U/dG0
suZcDwVJZXz4bkRp25R+BFJIS/Zmh3bqMI47G7LKq0+t9WXdqy2jgI/XfikQCyKTIb13jKJ2axt2
XWNOnJNSyY0HBSHQRiMLLqHWu0FpSz+SwrnYKI9OUHa0cuv/gOA+IQWhBjNTTK1+jOP4qBUFKF2j
s/+Jk+hZKdDQlOagR7WuIahnwTUwIGEBwXIp79oqhEp8IcGX8tI4ocFHqAomP7ct8oBg3QQBYVSi
VmlKwSXtAjfP5691q/i7NAVcEA5Ql1b6s27U5Qt4WEDpDiDUkseYdWawt3xf25Vd97X3C9SM0uSr
VMd72RwrKDgi3AJJF/G3ndsy7r7pURHBmOGjLOMzlkyTmHuUm+exgliYIVqck0xtkClynsKsfZi6
qT11gPzcAYmDW1BuT1VPEFqSnF1MnP/eVGRpl3VkxYLqXWgBmKfxmsiugRBsm0iWm5g0RxqBzxpE
bvurVTJXYcEHOo10sdi3j+1iBzRQCRNaWCASJEGc7AoInEO+C6x4iHnqLZKQiax5ZRDunBjKT6Wz
AA0tg5E80G6nQtrrknrv7OYqeKrUbjo6WVvvzIJcFhUt3CS3DILi3D4lz17Jqc+glkf5zvDaLGlR
hRofcbWOumXeNboPU2EDoAdO7WinqsboGjrJZ012Z2lx+RZK7Q8FONuNT11/xfzlWtHgq/i7lc9k
VrcS3LONNJAlDlYqUAN/n+Q7wgK7XNKNvdCCnrX/aET3IBU7dYRBoW7cPtFZBSal1w09DtOsYMpO
CsvtJGDfEoCAPq3UnS4rxlUJzC+OoxsXqamMK2rjv3s5bg6WqaNrmLhaFemnOsObEEc/BxiZkcfI
vpjVUJ+M6ZrptnLQUSBxCX/xmpLxvANxpF1KdVbdVr6mZdm6TIf2bdop36N+gg2ii0le85t0X9RF
/GrOPusNwv/4MRQCYopW3iom+tWpYp9JY8VnoU3BxQKNdSsrUoWEPEzHSg9caQbWkuEWUpWnaaGz
6br6fiwq5Skfg/pCau7vBIKIwnBH4FfHzpTulexbVZvyK8S60znMisozFWk4JgrOR6PtzTtr2eR6
91h31U3hh+q5qUNQHYk6kdMnfy/LwALGo2j7LifYDmnnTq4TAuUkyd0YDTQQhhSTullHboXmvZtq
ELVqRe64vMsgcg3zW2iY3ws/SA+Jkyt7R7GHgxa3p9ksC9fo9RAs3jCS7NFWnp2Nzjmry2NTY5XV
gPhYiZ0kaN1vMVZ9N1ana2qOLYrYSYdeuOLs5RiGFGDW7a3Fm3iqJPO17avq0Qwl3EKj6qXAbPbS
gLrX3KpfEsRb+bJN5E7qZLppddLsGQf1ZWjN5BTk2l7FMyoFhrp3UvW5GPv5RkUUapcao/yYBsRZ
/UK9zWsEHoxZGhhhiN6l5RBeLPUndMTSfWukPutGGe6NRB75CvRfgM2C6Y3sC6nlaCC8b2K7nGtM
TxonB84kzgOofH7Jozd/mPqd1sTyIfMD7daYUGVtpiFz7eRODhvnOvePpU5ObgPMgeRavDaITnh9
xROaR607YFKk+dRCaK+hkYa28AHoFTE7A9WpPrSfbWzXQsIhGjXQy6jaa9oj2N71g31eZC898gkk
BnF6LjT5Xqqt2ksrqdwZKOXwdIJTJLtjzWs3I4DmKaV2Y8ihsSetxwXfj+xnbUXHgqhX1xQj0ATl
9+AM+iHtOumCONTkKZENlWizTLOxmu0y5ysJEm6j50RK0Lv3sh79YLliRhyL+oxWCOgmNLqwjk4J
SmJuahTPShNPXoZn1nKq77GiQyMESGXnlP2dhF5Yrflghc3qS6rLBKHz9LYuG/sOyTsbZaukPYQN
3DjodpFOKQ8leU/7KiDNbQqyO3usAVjX+lBepkF7Neqw50r0Eai/Wd7P5Bifw8kihd7ImmdFMevn
BLtXztT4QTT12GvQcyN/LHb2ZTI8+QYkP2EPU4MTS27Q2CMuKo40smm+k5T6SR+7+pncJ23vTAEW
lQNII1Dy5FCUEpomyFBUY+efmdH4YTLll3x86aYbRvm+iX2S+u0Keioenyc6izZN8cxRc0gGBYUG
UfKj1kr12TZKor5tyi03mhYCjioOvTaov49mDr/26GT3ZtVb8m6UA6QwivjpQ5soWmk6X7SwuIia
OIyXHI0mc7pFVovQRT/0R4AO8pMpt+OT5Ymy2BhBA4/ugOtua6sU858u8ONbhxyupyqSR+hHh9et
w9C3gZfWEHBtbWZ3+IlUOsnjPTnwtiz7F9VJfkHEEDyRCBU8dahiHxLw2N7WptUV4LWGxL1cTSMy
wWr7OPh2cy+OmAttvsfWOoqa2LTNgFd5UnXGqx08mbbtqVYeXfsaOg7V1JKzCsblqfBT7a4zpwdR
E5vGgNu2AnVwElU5j6f7ceYil/6qWgXPbQdoAQVm6yjaQBN0D0AYjljxSw+6TRVKSmBwi7VHpWT1
tdFRMFvPQQ8SsDtPH9D6Fm1pLlVenkn+vup+l1JnPQEItZ6crh/3dhY1iL2jN0NG/oi+jhQ+ii5R
BjNvzgfblVuVHHPyb2+bHDPXJNPtSW0Ggjnon+1E53UzDAuJeO6fygDMddFpz4OK3jJGQO9aS3W0
sui5jI/yYGrPCfbMszzXgYsURncWHQYWUed4lhDvXvqLLrCnJL7DgjcY9XNmqtGTVDr5RZmgP0iT
OnqKl025pJbWelbgqaIqNnbICrUirfKCR6xMkJWBSgPAfS/rhUtCof5SIt7iZpqKxVjn2gvG3LA3
FBRAxV5ukHNaoPVu4czaS5CYxV0xlj9EXySOxie/Ctd9yfBT5rZMc1gh6W0mt3kb/05gbAAgXYeX
2reaB0Jc6vMYh9k+BMiaInzixlPZPTfGkDxIFgv+pSY2TrGoZvrlsLb5ga4BYGXt4avokdnLplWL
A9jv+LoehTjSngl62oudMrK81wqd9+2UnZObO/JJlbNoQ9VruoQLu784QLT5PQD/EATX2sMmPJAj
U7kX1VGPysfRB+22XGWOdOZDJkUntXNi14Q+79wpuvxctqTEyxoLs9pOlGdcXsrz6DC2eq19FE1m
ZCK0PpvZURzgj2Z/22vjd4wi5Vk0pbFzp5e8GKJmq5ZJApPU70U1MrlZctXvqyI+VWqt3Dl6Mzzp
wwjTR6n+y8dxeBKb2Y5RhjFaZflg/mkrHdudCyW6rj2mwiauQJ69RizgGFsQ0IUdEtWK4oe/tP5O
MKYUk/wdYLb2xg2wPUnPk3u9MqD4CxXlCAy7fZRaVOaKVnW+TlV41ue5/I1y9WXMpehucOIf/sLF
7GBm31rLxqwsf1eBKn7QNOImVVU0z10Z/zuVErct0GZGeQ4VR2V6khOFXg40+T7ZCRdBWMPiMSpZ
dZAlvd7pRiad7NrNR/W+6hXI5OrIOVnPXZftHekreYr6A3KLNQFagOajqRRvje6ceTeDg+VL1c6C
2KHPlSfLhqCi/dGkSDoNsHRBDm3h/gjtx7yH/EV3tBJq6MA5yV/yhsThQPYmRJOf+euHWjGja8H8
OCfqEwmekwf41mHp6Ix3xlwp+2QyYAqZY9cOteRrnwzmYahj3A1FTvjVsPaoKiuIOOJzbcdQv9HA
imp19GvoVPkSlNYPu0lu5sKJ9uo8g6BRq/RLYB5lW8W2QyyrwAvsOnElv8mpJR3COLKI+WbJQxtJ
P0E8wiZTRTD9WeRYhj94N9S3wh+vele96ko2vRRNKqGlWH0vx0w+J4sIBOtJVDZRkTwrVgtlGdRo
GKOduouTJL7mQMbI2Zb9b85w8U0Tqoc+zdaNgnBwJY3wikXlvBPmdKrVOfIYhAujcX4ZdHgNLcRf
kzGP79HcibEQzXyvtEpzOEEyGv20IPdw5TIyH3JIMpYAsInZVv7UpnB8aybrKTGM4KeSxW+5YSMv
lcH/BbSEyINehTdKNfoXq6/TU62P5T1U7QURFGg4sUODZyUzcjciAfhfx5Jerb6cfyv/Q92ZLbet
pVn6VU74unFqYwYqKuuCAAcNlEhNtnyDkGUZ8zzjtfoR+sX6A30qU6KUYmfedWQehSFQ3Bj28O/1
r38thGfM2fko8xLSzmgT4O4+LvqoSO6tctTcKQzqDUoC8kJna4Aha1lX50gPEpr5AlOSuMBTMPC6
Xdu1zV3jGc3dOJeIGWl3czhKlIwtaSCmi8PhoMjFslCKdnU47DEPO0uoEFi0Tdbexca8oFE/+o9v
KzNpFSumvjt8Xg5NA4tavUCrj6Z0LU5XQR8Ny8OhTf3oBf4a7B3ns0HF0q/rI9pFHB1+4DN2ZWk9
ENr8Kz7fUCOAQP3h0Gh6SvLgtLuHQ6xwpksfBP+vbzNTbV7BDucO16cX5tfJyJTt4dq93ojcjuT7
70+MacUu3B5BKeamctaLq0TP7g9HTTf6bqDFycIfveC6w1ntGtJCvEijJgN14HeHH1Hnya48+lA+
KkNyR6rp8TUU/jXmwGjuo6B6LQkpOzdLbXf0+8NhQCWq3k3jZdcAEiwOv/O7hkgFYvvq8Pc9uR84
9na0bLvSvhqHUqyrAdyxVk069OGXhx94yy06wcD+x68ACO2rHEK90wyR+fsLDmcPJ1QK48+SpPuG
K/2VqIqOjZWSq2TQA+OqCca70RLT2avfjdQordjRIjgwfyRTKuNKrgP+xITcYBJ3X/4+ZHeCU1Ha
B5t5+SEJVOsOtI6S3df8N2qdd1fg+YeDww/EfziJJAkGc2NDwuVwfDiljGN6EVKRpKSKcaXNP35/
FeTidNErsrk+/LJFn4/69LpbRWUyXaF0q5xTrYbFKUeHXymVsvE7fdoNwXhGiWWJzk6v3VOyTxzU
it9H2Pmtifq8fRPY2n2sR6tyMvKbwycrOV1OyTD9PgrH0q3Dyf59VMDExa0qvz18EifwRTVV423o
Ffp9q7Bx1Fr797mk+ql4bE4nW7cukAMq7otUXpnBIO+T3srvJWqx2ziqrw/nkCBFowzv7G2VFOlK
i0k3aFZ1k+P12+mLUIGnqBoW3E4prkkDkKBOfNMNu+I2mnC1q4NJvYHTzo4hEjP0OVYbpCoyB71/
+j9dL2Fzt1E6cJWxk/2FamF0pBZ5eWa3I0ugKowdFUjypT7UW3Wun45Hyz/vB7Q7D4dynivIyhgE
azo0jwhzwQGhGgdlRcsNoI6uY2TM1tL4vYqq8Nkn/nPQKat3NsqCC+r5Y0QIzWLNAHqwajQFcynK
loU8tU6WzsUtWXZRUC+O2hLaINFtKbf6M/3jjE2Vft9pYAo+9bFBEktfIfhT54dX6TS0WQimPC6i
K0uxNH/R4RBZWYp4iSVpa3tq9Zza0bfyIEM24ptVp9j1AayqG4yxnjEvudF9JUR1uIzhCMjxta96
6tYu6Njzr6L5x+FflojUNYUg0cKj0gtVJe+WCq6FNNT2Gjfr6W7Im11nl/lTRC6RiphUXqiIKzlm
IjWo6cnNpaJUpjupJqLFZjnCGpRC0Pnqq2nY16m3NtK4ghHDjxBTKWqT3DyTJEy31MwJuvQ2GSl2
yQvsxxOtXbWyVSxT5j7H7/p+IzLfdAojUhAOyatVNWBa22decJ91sbwxFMr3jbGLMcso10nahktD
PSuKvrpDWIo1pkW0EonV/eGosb2HVhqaK8M0kvsxRBaKaiQKtufDWApaR5OH8WwYQSAbn9mzT8RX
L+7UdTal7b2CmMeyVg0dbmRv3MZI6gJ2zDvmCo56t09DJblTBj9c+2aXLI2kXn354z/++7+eh//0
X3K0WUc/z/7I2pkblDX1376o2pc/it+/Pvv5ty86UbxGJaqpYi5pysJU5vPPTzdh5vNp+X+RZ6bW
IgrCTWuOXxNhnB+kTMtJWDxBZfAWLC45prnz8eAH2eX8GSXMH319Yl0rSnnvM/G7eTqJ3/86/C7X
Ug8aBWcD/PZ4k7iOHj6HWCGawNQ6/1bbGWeNnQL9W7Zmero56OscfhA8EHSk9c3hE7VlLA43/h9v
7rw+PInnvBhZ86igfXv43+uX/Oopfan/a/6rv3/q6EN3ecr/P/3INnyu8jr/1Rx/6s330vpfV+c+
NU9vDpCvCptx375U480L47/5nzc4f/L/9eQfL4dvuRuLl799eQZ6b+Zv88M8+/LXqfmNK4ryqofM
3//XyflJ/O3LbViFT+8+//JUN3/7oil/qia9xZZVYem2aupf/uhf5jOq/qcpG4Zu65pu2RYVI1/+
gG/UBJwy/0TyGgtoWxU2Qa5Qv/xRUyo7n+L7ZHk+ZciaoqM+/eV/7vuvnvv7hX3ck1EKetOV6bo2
fqasboptCb5Sld92ZU9mjSEPrGAm7YUDJXJevcximeo7Y8CkaW2lObLsqAyumtFGkX20jDOhjuXg
xr49QLZMjDqpHViMxt7SlX5L3bq2oUq9e7RiPAZVISkD/nJFnThRVibk/ivfgshbhuN9XiEY6lue
cWNCZmwWSlHXbuVLgYrIUDvdEqO3GFyj2YrWYIJoDzCY/tWMyvgWMwCTMLVGtH7h2aF3E5pBZJ21
qVF6+yxWEZh21T6IvsZ9Pa9mvhSp1EkZ6JJV27r1++S5L5PCtH7x8pnCSLElWnlrYdxUQpwhdxov
WxPpM3AjgXvUr1zxYJhk5XRPlbl9m1leHp1VcaBf6BLZTvKeilFu85TM+JU1lkl90RMMiYUuCurL
uhH9yeuuKjNX6ln0qEcxY/22H9NOwSiv7SyfZCxyfEhdpmN75au1tvfrQT0TyNEHjujyKnhKQuAP
OBcxMucPsZxI2s90KMkxZSD7YoGjZFmcYSLso+IaobKqzFajg70qKXq8xJYve6IS3gsX3lCXEGTy
rru2yAp/qwcgC3lMFVcbQ8VfKKzFF0iYCbcCx9kpkVo/2BM7qyJn+dN8uwTLT7CfK4SYjdq9jh2g
4YPhS/m+LfHS3opkkp6soqjucnvo0KZhP3ZPXygLt0mC7KIaSZ/uo7CSoAvUPfl0W5FSog0h5Wqy
MHXV/xbZpXXW1TYBCdKf51pEWS0SEfEzKtcJPkl9CH+hS2SWZY/tve9iQ5ntNDRz1hRRppeoMyWb
FMXRjfBB6+vBmm54u17hqFGSxWdGIkBp+gr+j8rkSoojj6+RCcwWhhlIPwDOvAdFVhO4I+ye5L2N
WrG0tO1SVFumhJoSDy/J7uGqmWg2jY0ek7RUUDWyszyIzxBDSuQVn4bfpgWBrZw3VPVG51ppyuP9
pHuh9ks3xTBe+mTKy2tZheTiWn6pgH9gRb6KqtKas2zxmR1N0besJlX+U0etwkQIRuql1aSExFak
zQhXGFbaLFSb3vRRb2mkJtV+3doIpbLIFQ9x3KUrW2pqIMVuuNBisMYkTfSvetH45gLjieqX3ucK
GEuY6Fd+UcC3loLBuyvVRt0nSC4pbColq77xUHPKHRRmtfMcqOdHltZZCCam905i69AG69yuyWr7
vYfCSIUkkGRXl5h3kKltCfl/SfivLbxexXJVKjXxTc987dYnbCdxqnn7eJLJ+BuibF2rQykOc7qI
8R+Mm0Bpg4EQSxuWmdkAdNbWqpuE3xCx+759VueRJ4PPh0lCdkmJS+KKNLidIg/hPW9TRU3+1eu9
mjwxtg1kaMZvvfCaiy4NQHsVaCTwl/D/jTUN7YdumOEXBNWVYIgKhy36uDfkTtwjLlXi3Z3nwwOm
0GCPQ2M/KBqC/lOE2j0BlQszonVFngzfkRsazmIq5zYasj6rOrYjV25647GIlOI6N4xsh7u2sm4L
TNtVXxNzUtk460oPnbmSyKvSypKoOYHTY0fkZVOsFfYsNmmIJXo+7HQl+C7LY72OE5lyX7hb52Nl
ZWd+o9cby8+abKmq+lOTVhJ7zC548UG4HmRjsklwq9GiSdTHjt3SttRUe9V18EAQkKdidGJ2x8Y1
dhUy5kvVa74lppVeJSRI9IWIWhR/RhgXeCju0PamSD0wAyfRUOa0DWE5Vdk+mgkICQm/29ozH7KR
7F6XtcZFHoU/phADecihT3IT75Hv3Gp9DxWLxEsHs3NZ1ZNBNh4TwBDNDZ69tfJ67VdECIo3ZvQy
SRZUSSls19Ok3hpgrQ6FkI9h3ptoBhZPCeSARW4HAGOJ/F1qG4pCJeXnnFEHyNOuhkG/E17xo6/K
ZpGGusoWHTsHRL1vcliIPEfS8BkKH+DncuoaQBNO35UPXjSzh+TUw+cdR0QbGXKXi0JKyXxGh4li
4T7qzlUu4UeIVs0itLTmIZhFU2CueOga6ndmH41beEv6vcGjdBQ5GS7LqE4fkTxvAWDk2ZS28saS
8M6KIBdFU06xkoQib2+LDdo60VoxIflYci3oFCPp86aUzxUp07BKJk+7RYluZEJXrGVsj/Ytvh7U
f6DxQO60H+46eCk0ilaSyK3ulv0oUuye9ouyAv8shgLiFogCXCWS1CFBIAUoCnoXjeb39ym3A8eB
PYQD3f7ZHE3tPjPnfYMf+ZceRjiLibz1AjxMoI6HaE8TaSWhv5ZdSUhluHZPntgydUod+uLWI5Mx
6KmCjLHRPyHmhsInAlS7Hv91IHQJK7+6YveXwuwr2KZ2LYqmY66gfo67/Fo1K/iYua8ucZQJV3Hf
IiigyNJ57Yt7A68KZ2TmccPQUi+qZPg1CjtY6GwrnNiy5fMUPN/xjJzso6RjSqhV8aKOh4aRrtbb
TrW/T4N+oSqdtWn4wgaTtgVrU7NIhjJZYDl0rfreD9iQ3iKSrOvY7wzKlM3bsUT/FpnJJ8UPHjHb
ubUHFXZy3XSOrmgUWVaBuYnSDjexSNWYYrLukrAlR242MzejFYP4xghsRcuy9xCLVmzpOa3654HE
2rXXJWh/pv7XSBNglX2iLEwAxClHSD+iWH2FNuIPXbX0O6uzK4qc2mbB82t5J3r4w2pNxPQb7TrV
Bwn7Ct9y1ULaNU1xnxWUYRSmyDZlLoUgPVBiJlW7iGKlvwqVVloEAjXeJq6uSV5qjhzjYZBOLFCe
L64NpMUvcAn4lRl++CIgY8i1nZ6nZt/wSlXpiq0vQqRdEayohNfOvFbudkpXX5sYMy7SYXKNIO7d
hrACmCIj4eAbLUA+hr6ebS4AyLgk0wC5Fl9TkrVL+JqWm2M9u0jjcV+oqCYaBX4Fo7A2RToOblaC
htTVdT1iXBxgMJQn/TX6K3fEw9V5RGa1BYHTiFCTZgf7hHIQYV8XU+Ytp7QU5bYvrHNbE6gKN/Jz
mlpsNK1fPM5vaMShghzFa8polwGIgtGUipsh5O0rWX3pxcRyug3FWffDqwwpeGqr09Zp++q7lSXA
pZGPkKb9iKTT5SSknYLxDfSQQXNqPbwRnvlYV76BYLZNKr+wd+yyQQ0G0zV9C45Pkd0lYXhBCATf
auT1ojV8A80aKEiLG9cbtJpNpI5kRX/bWgjfsh6Zq8BDGYvyclBcf+ocCtVvwgR+6qBN96rR00CE
jUZt3U/CwHenmx4qHb7QOM5axx7kddvuH61UkVyCEn+l6ew+7VK/wzQC94hU3IRxUq1Kvfxu+cgN
WDFLOF04cnM5+ybkYNtkNZJM+eSTAOHCIvkHYhW/AhE+FjrEOXSlrjpfhrLhq7emUQ5rwMqa1wmd
JukTba0W6YD0Ju7behkO21rEe0w//EXQp/aqLtE2Sbx8O5bSJdlpCf8OKtCHZkLtcAitRTKqCm4q
RewG5fA1QT8eupkC1agILyxJ/pYJu1yKLDQdAdF5mXTh5KBcbKKXG7IfGC2y5r5WUh8UQosooqJy
ArS50Z2ghlHuCRlNtBjd0U4KmHyeOG8jnCnsCGqV7INlq2R0rge5iJzIQMvQ9MjmtB2Pv5GM9aCR
tOqiBLJnhchha6jexoNL6dikiBw9GCGaKcalTjKMxTS7sTXIGnJi3MLDgNZVXATKpLppGewUDzti
tLkXrZUhyCpjbqFkGi9v1G6hD4LXlbC5SscUQj8rgZbqRT+27dK0NeO7hAe5W4qAgd+mgk6MaokM
tSSykofBgIRg5n16bwqp3gYjEq9OYNV4rxhR32sLtOKjYFG1rfhuFE1wNmKD1MMfGUJ9gVaOJDZN
NyCADGY7zDkNhMRt/oJYy28hVqplnGA5pEWPnSqgL3hhd9sZfnNOB4jcqpLqdQ8OVczyad5VWBji
KSzH6LGwp2KH5EH1TU9ImSq1Vf1KdPr5Qi/9YO3JngUHDq7OPs6t6UdUTuatUqgV7CPowRtfIsk9
R7I3cWnr9/KgDw+51VrnXSHSyzrSvWtNwDScBMrrJJRbDJ21jpFu5Uh2LnA3nthoDc1Tm9TFTmfj
7q1VRAMRuuxBHhdmMVFshWsCWWQwY6xQiSts09G6Wf+kbCrjxksK/S4YmYkcqcSKOUVcmNXFzK1w
XYWx+BUxkdL2YOrGqjayvnJtElzofrZCf2EMjVtEUCoDrNL07hqNkEDJLWkxsNdiJfOgBYGjQhGW
ZAJmiQ4hJG9lGfrTEHT5MoNy9TCbZt80VnfVRb1+W0nZLG+fWo3TIRres0xhKjY7C+AGgtBm9q2v
uuZW1guK5grVi77afh2sNNVop0Xd4o5LiaUR3qtTAr0wlqCGwAobwxBNprbLXLmqq5asICXDiDEx
ES/tbiR3SCFs7CbsyV9ST66ePeA8+QRyJ9tHcIduaJah2kKYpjCo4ZjPv0LurBpR3ZZ8nmNsjbW8
Eg8UA194/SJdh+tiidRVuBCu+UIRoGvcTLtXqNAHuKEMovMKNzSVo9ZN8bZ12dT9vB1NRC0v6yv9
m+zWW8+tV3LlTGvoHCsoUKt45V0F26r/Dd29Qe5eY5aycaLtI6CnjUwZeSbatrYVrRM3X9iw+6/C
y26JZtoSyq+2aC/yi8/vGXjr+JZtRVU1QCu4OJYKkvX6gWM8JyvUGBiOpL40gwIcui3Hv3DJf35z
H7aiC0OWhWYrhnnUihVb8RSYzN69I6+Mp8QNVvayc2Bdr/ACWFDo91JvPr8xeX5Z/wCBDy/TVl61
eQQCA6glg2Uc2hROuCnvzSUehEtcrJYnWvrg1dmKZWkCPFzWaPntM7SBdfOC5IbTOo1rX3YreUUk
FjilE6wIW6oVeVEnWJ5sd35q7+7wVbvzdb0aLFmQNGMs0a5+699oyQKCsguoPq7oMctirT6mJzrL
MRjJ+ADx1OHTGeSDdOOoj8ZCGnCvgMSrjQXk2O9afu/5KiGPt6rtwv38sX4wFbxpDIj39d0ho9fJ
eUR+I7n01gipnqnr/E7ZROvPm3mbK/jdTTSdIh5Vh/qqWvM9v3qI5mQodYoSsjM2N570M/K/fv79
8vu3pKvEoaZMIzw/+6jvI1oZhUImRy/OszvrXFsOG0TvVoGxIA/hhKv0RIPve+Pb9o76faRRA2iN
tGfmw7rXzVvDarfYvlyYYXt24t7mF/62BxIJIP2sGIpqCks+eng1tjdJo0SWAw9wWpmryI21hXHX
EpYtYFOtTzQ3v/LPmpvn71fvyoMhkdojzcm31EK5gRO54UuzmJzsJl2Zp27u/WoA7q/YJn1eA89U
jtaiMMsaLxgS5DGyRfU8OoOrOe3Wx7nMiZeeGzqjtlS1FerhK9Ka0qkF4YN+Y8vQ3zVLYPpDAuDt
zcpsHYH+UOcw7uVv1RkqYC5EWHNBlu0qdzEYMk8MuPcjwSBvpmmaYlDuYFhHDQ6Tb8iGpyJOPOFj
OSyE3JxoQf6gCc1gQdFZ4FVDiKMJBD/zoAv83mIdEI7iMEXal8HKdMw1yuWL0lhH3/+NTmPQpqFY
htDI9ByHFKYZV/hRHdokLPc39VpyYqeEc7lMV8grXp3opPNjettJaY9VQGBrJ1MZdHSP/QgcOWoU
s/VOob7Acn3WF9FO3+QOBXK/yssO7fHtbInjwBpzTr1E+f2QnBuHPUqGShP6YTp6NUbKTDNEm0iW
E13OHRZa3Lq60NfyMjlvTy2x77vo27bm1/2qLU1VLKEUHsPfhbWZOnjwnslXjH63P5vui7V+IkBT
Prw5JhysKvAUFMfRioE6ZZlVrc2zxYdlXKKH7eo/ypcgujZZ5M+kNYaQDqK/zXXIbtad59eTT/j9
BMtdv7qIo7subJgAfspFhJSpJ2fKMnGja3upLzVqo58M+xxkGSBm3S8859C3/qX87j/Ny75J914X
L9ltU728NNun4v+DDK78eQb3/Kn4P//7Tcr38Ae/U7gsrH/O+dl/pG45+afNamuaDANV5eTfU7ea
/icAkq7YQlcoajr80V+pW0X7U5DqJalrUHbEXyv/Sur2uK8yv2kyJpsGRAdmVPN4rktiK7eom9Pu
phqizhhuVPmZbuOqerghLEXOBMTgotAe+RlGd01zzz+65js2ewXY+RA8QF7CmmhYUHr7+Rx11IPn
S2MenJPT4KiKaR4t27FAJQC3a+tubL5HKdy4MkMWY4N4fOp+3tJR4P9XSzYJbHasMuUeb2cICyRU
JvNj3QW8FUcVmJBazSbUEv330PinWwxlvuZX0+7cEjelsKpYMpHp8RajGmc7x2JU76gpaqtFJczO
lWRL2uhJDljEPgdoqwDfvlSCoNrasxq1n1tIZYy9shQD3rH4KzYXKhavLs55yLNqkviV6Th6rvwe
kKb083492FO87ONgXFD2oJPXYiEOQH9modr4PPcJyRdYwvbKibn2KBjh9nTCK7q6DSWBXnW0qnBL
pT50inSHgvYMnlyMQbQxsm1dk3vaNrV6or2jLsJGcI5ZLds2DYP4Tj/qIr1ZSCxxvbzvBm1bKdQz
ghzvjGamIGX7zzvJB69Otw0Gpcb707m9t53Ep1wyCXyh3lU4RlqDdZF1yU2RQVsCvSIJ+Xlr6lEU
OfcU3TYJquYHqaj20XYNqlsK4FSpd7aGKkYx6eFFlvvhMk6oJNWbMtoWbR2dWXnaVXDf4FVNRldt
4XKhb9TJIH1jnwmUczvpq9WZ0jV+CcUPRlnoFJDpEAEI2jOrtpozUKnmIpehaShlZi+13Jhc0l3D
aiQ77MbgbSGSHXp/U2aJfUeNonGGiod3ocitev75XR8NxPl9krZhciPtYLF+zUv5q6W6MONCDSRl
2lUiudUM6UxWqu+Yu5/YIc5r36tReGjGgkczb7z533EM2feAB6Vc+Xt5Ip8tNxLqdJHWLz+/meMg
59CMLdQDmmCbBOlv72YYevwLsVvYCy2Q13nZ/KytdMSRLgeOr7NqJVRSHAUainEr2s0Uxp1jSTqs
vhMXcgQy/L4Q2bA0y1J0maju7YXYpMLDYFCCPXbjs8e7J1Enk0vBIrPtZTpQyqWrBVY3ZnFlZ15/
aeObenniGo7687trOHoYvq1TQk9ifoeIU0jNoKCwMTF+yp3XOzgb4pAWRMll3gz4QLfoDu/UyU8v
+yjpzyt8tE48kg8mDhaVvz+Rw7L4qqP5iUaRM+n1facVW9Y4MXudESN5w4mG5A/vGzjCVpiJNOu4
S4PWDa0WqtGNaVc4ktXy1sjOA8BYZPSpX9pls72KWXjlVyOiVNfHENspisA+cR1H8f7vx68ehpVN
xKsdzczIieMbnUb2Lq2DtVH1l2gqXVB/gB+mTo31oFVkKrwr2y9PjIKPxhrDGbCUSIOJ+mjaDPEq
9pShs3bUfuaYQ+ZbAJMT4/lo2fl9cyysKltC3VKPl51i0MM+KEexVyFbpFFCiRr1xdhk+x66Cyb7
qOxEbPLxXf2jxfmtv+o/06hM1PD5NlmD+qs9pDd4loQnXtlHk6H96q7m86/agAWdRibZ3B22SE43
Xg/RNkFc4fNx+eFAgAwArZC1DWj1bSMW3DgMTwSEc9M/b3XzPBAJpgCx+BEG04m2PrihecqVVUjO
bPyOY82mbe2yb2qxhyjmKIa0NKbswRsw9Pn8nt71dY1ci22ydJpztzve24alVIdNOLa7SuvFokhG
4yIhw7iQYuu+1ygbMDplT3eBXZSW8YlY8v2sT+sgB5ZKwRk5guNgslclDKelwN4lPo4/TY8fdaQ7
EuRApGFQpLT3sl082Xl21402eoPlqX7zbjTobBhME6DQtIhV3t1+kHaNVpTZHuuFXRlOjxAC3TBB
HQyZHbGMBKo/LdH+5w/9/URHsywvBqTGmXV6vOtNCI8iXatoNlGd2Cev7zf1Lu6zZWjkjuKRKE/1
K2rAtrYRrZM8f0oS78RFvOth8zUQm6nACvQx7WjIjFXeJmFU5vsWafOFpE7gTwrl+URQn9/tBw1p
skYIIWz+E8dgelH7BeURrbS3yiRx2KaQ4Fe61NEqKhH+5aboRbTFXo/dw3FTlLy0jVoVqDVR4apL
BvJJ3r42qSv4d9rhsRFxCpCLo5kgLzRFZGrj7+GbUcYrQmXTpFPgeERrJ57eu9lT19iPWOxuQS1V
MROTX89sSW3mWm7b6S6z82+hXF4penMikjyK1i0Vfv2807JlDVkV4pe3TRhJSr18VCg7GwGO0kjO
RFhcZNTpxam/DfJx/fnDO87j/G5Pg4dtqxYrkHHU8xBLSM1Y6tKdHkZbuTZX1RQ6MISXViXjWZmi
sScbe7W0XaU/lWJ53xm511dtz3P8q4WibNJMHkEzd30LjwwnpHJlsA9zfViDJ96c/EFbCvs6ZhWS
+fSIoziim6xSlvRM7JoIBmSpogdY+5r97Ml++bUvkiqFph3oIL+TtDbVHrOVMPKvJDajy4Fy3vNI
mNElQIS4a/1Gu/v8NXx0dUApwiItC1NazOdfPwm8sKOm7+J9wRYXy5YYJhmqcSuk7soTU80HHQx4
BnDYgPiu8t/bpuzIr/XR971dFQrgUk+KN5RZG/lCNaoGCmdZU6o61NqPz+/w/dBhzADs6QA/3OXx
6oJ+Zto3iGDtArxjL4wAFbpQNPrXz1t5FxXouj7ngvBBswzgl/nmXz9H9Hv6FiOgHSZgCLRAAfUz
36GC6azSlfLExPPBk9RR+rHBDDCdeJfBkPD8GYPcVHe1nj1rmfazHhmryN0AV/SUBVNc0J4I395F
CNzfqybVoxS6HWPRrmVhvpewfnQnMWwh477USrLO+/Br1XQbK6qXnRlsP3+uH7WrY9Y8p6NIZx93
GsNWoWXHg7pDJ/BKhktHpdiwjfK+xO4pIzfaSY9ljP68ZU4n+uuHTZMRVRmzFkoT8/nXr3SqayuQ
4DulRf6TcpFvRNLLyQrQWqGEq7K+qV3xqPsA1p/f8gdDEq4EsxNzImUix8m3rE89Kwi1fG/0zWWO
26YV6pdZNDx83swH4ce8n1epPUGDSTeP4RmEDLTcsnOchrvywh8p0xfPwEPO4DXXZX07tgWMy5sm
gwDtF3B+uxP3+cGQYeqnyhXqgK7Ix1OPECius+DE+yRHNSutFchl0Y2PuVad/sswia6zpRKWyX5+
TnQfzT16jxqM1UfKPmaOdqQU5m9pSU47Fj8/f6rvQ0kaUgBEWURVwsmj+RQEptLiyFf2gcCLUEPp
MIV/qI5YoIuE2vasEt/1dvr2eavKR89SU+ZlFC7G/DTf9lUjRmleN4Z6L86jLn3wkBZ0ibHQRQyG
x6IMH9N+6hZtFWBK3FDAF5g/0slmk+R5OxNnpkUUmN/zePqlTRJJSKXyXfC2JZVEazUNo0Ub5as8
6W7KUr8KwuHKHJvg3+gOAHgsEYD35u+KqVfDrWecQ37DHjKQkfTCGD5LIB4GCI0J6cfnj+v9yJ5j
bhUiEulKFuajUMfXzSz2EES4GagmxoBWDx+zcVMGX3Gdq1HLrs0Ts9j7CXvOvKrEbzID7V0KlpC4
a4NMUfd5PF50cYnCrxrg1m3XGlIQNQmvLD+Rr3w/i9ATAHtBzYk8zGP+AxQLs4taydj5af48pJJb
1Pi+BVRrfP4sjwlOxHGQYzSdzsdkAuPiaOWzrAS2Xa/Ue2lUpRsJ/YK2Nx4GvNGElC6x1VhSOVPd
YrGJsVx8WVI3AENXLC0jgY9pRo5SoTlmRyfgsw/eMVMbHUlBR0amAvDtiKiCpO4sKZV2McUaA35d
1Lg3SYQ8TZ6iIqgl3aqa63AYTdOmw7RzfeK5vIMQgQdm8gkrB7kiMv1vLyDJ7F7WdHYhcG6Xcp6x
aCXPmTG2Cw/IKJkysaRmeR2r5ppt/gl8533QQ5sEWWi4kPiH5fC2cT3N21CtbWuXlR5KBEKJndqu
qhNBwftZ520r81W8GrJDPepUGav93q7z68CuUMPLN7jPrgxUSj5/nB81RfmKRiQtAMWOh2zVDQF8
8DGkAie8SQvvMQqmK98wsBw4lZL5YGEEhjAFRZqCvIU4XoATM/brTm7jfT1ix0D265fAmNEpkb8c
TWgGRXEma5QihCUyUEOx8YcQ2b9Tma8P7liT555r2aBM75bHThvNBAkyfz9E3V6o3ZWa6j8lGUXD
MNp8/nCP+RvzGCa4m5EzUHdy+0ehjmzkllWyF9mNZrZBn3zZ+4VjWndp8K3q0JZFzybtrpL2aSpX
AYofIUqRQXEK/v9gyIK3a4wVwnTwz+OrUItYt/ph3DVVrTx5bBC2iPozH4dhsKtxEnQxcURIyYMF
MQbjKbDt/dINSXVOOJNCZXU4xl3BQRR/iuRpN2lB6EYBwonyeGZbxovdIUZRdc9S3zmfP/mP2sQX
nKQ1T32uR347goqoN1HBSdtdMCv0WkK+yWuKyVTTLTXt2sRKc/KiU8j2h40aUI9whieoPmbOZK0g
ic3SsTNE4KP8QzmCMtnT2RTKtmvIqD0otYoXjgGN/fPb/WBRYh9Balq2edFwsN7eriLlWKRac2mi
8EY3lj3PbVXJm8016hNNfTB85qBWZfqfn+5xFiFuraQt2MruCj14anX0Saag/lprokeeBGGq/0va
eS3JjWTh+YWECHhzi/JtUc02JG8QtPDe4+n1gVJILBRUCI5uJnaHu8xKpDvmN/88MZO7iQIa/5jS
28uJKUkVgcGqLUdsRh2XcuiQgpjG92aGZO3toZauJ8ozIHsVADNUnWZjlfCz/BSLaqeX1Goja9Wh
jeuTFWR346i9doX3Qxyr72XRO7HGL5C7T1WYKisTnlbqoiFIFEO1AGo5oCTAZbONy7MTNUmBGosV
m7W5aSrRPBiwHB/SKtOeFEpwWwy3jZXjcl0q1ojfQV2QGinkhPOcRR9HsenNvuWYIAYp6JX7UMj4
3jaRoTxXFsqdIzorr00C9TkP6WVgXaTZ9VB3a8/74gfggQeLJVOPs2YfIInUpoJb2zhaOzwlqbu3
EEpXpWwHIzaiNRdvdaGYvHSwkoIt4oUPIQ60RYe6c9s+RQPco8BqtiEw/tv7Y+HpB5Mx/SriTRn8
5uVWHLVaQPVdk5xCyYcjHi6TVpuyVvtcWAk2APViQ5anhvD8slalIEpCiD6O6hbDoYoa/7Pu++aj
MArgTgp026CVoAElesNWNdt8J5aV9inQk2xlTyzcZiSRgN25iRF1mAd6ATRI0RCH5mzl6QkXrt+S
VRRIWZuZnVfBQ2VigaENL//8kRlKU/8kz9el+xDdVFOMPMVR5Fi59zVfeZSQp1lJG5Y+Mg8yLyKN
GS6X+ZNUmGQIoiHUTpSGqHxVJzR3S2ovKGXXQOxr4S4XDehK4qY1xZUTvnCBEgpMiE5CEEq0013+
V3AniejbFmOMKH3cfNeC8iU3w++u3h9gg/66/TUXhyJ9BfhHnHN1oxkWLrOd36hOMmrPSlhhEALl
pVCzYxhm/2G/WFPHY4JyTkWB2fU5ttTsPSTIX5hf7TRNiH6Cl4mfR63iCtM745MCvOkAn3udDLJw
NtmlCm1dED+kTbM0XWCdm15oVWcoixYm2hB8l7MBNQXidcyKYc7icBA8jg3q2ZWMy4o/4N9ZJ0G8
EwJirx6lebSL3HIlul64zCyoDgZXK18G4PflWqeDYLiIPSqOanmI8ym9Peh6bsuq8Q1Bu96WR28l
QVkccWIbcG4J+uYPpuF3Y4181ejoAfoMsfqYl/4HlmMfZeS++IMW/ofdbHGOOKs0hJB+uZxhR6t9
LNtMdgLk6+honPIx+i62+QGphbfbu3lxalAEqQOzvyhbXg419XOjbigaxwoG+CH4aZIqWO0PKcZW
Egegd1GJlBUE7fTzL59j6v8grag+q0xOmS0gduiWmeldeG6Q+7DE8tkUZEeEoXl7atNfMxuGEJlI
1UQTiv7a7G2xmhqTM70qz0Psb4LgFEMnRId8q9fUUT6F6XsrreyT69vduBhx+vO/bqEwhCKcyIyY
p+i24hpWR53dl4HdjU6lxBu/WLnZF77kxYCzL9nl+Kz0cay/KEX1guuY+knyymHbYFCxMrXry8Ag
FqbcBZSAvGPeAANRldWCFKGdDuV3V6ITues0X1w52vr1dqTiRI9yqs9IJHmzOwdLhyjoUDc5Y/0T
3feV/sXvx2TrQ2G+L31MtaQc3OSQCsCdB9Tx7djyhmPcycNbF/gUZEHK7ZGKie5rqS9PrQ4pWUh7
f4OkKXIf+Ca9dBzwb3rWNZ8LSQwfTey0XhKpA86tJjqlRcg+o1nXG8tD8Rclh8GOahErAeTY90UQ
8g8hh/aaBj6mSVl7wsvG3OspQgl1k2CO0RU/FaiSW1+so3crDtJfvg+Sri1E9xk6UXCIdBETFyGC
eCYm5i5LkD5NUgPt8aHP9nKgopGNMqaNWKb65Gmldsp8Sf5sok9+jBVB9G0zrvNzIYw1jl2eeocL
TXGPNO3wCX65solFLd3JGLdvx8ZYa61cv37UO6kiUDEmWVHnj/yYZEETR1V+DuBQ7MoGPGuhhE7c
oaYBH+v2CZ6jJEn1gQvS8gdDTR1cnIdLBWTeLjWi7OwPWb3T5Qp1ycENtqln/rLiRj8YbYJvUNLj
GkM5Ey8S9Iixr6gPpq+r93ql5YgsUEYcmyJy9AHTgt6o5W+FG8rTEuJTkwcYJAWGeYoHVb3H8Mp/
0iRkBRTFR96kmcTevRo3yVKIXn3VxJO0kkmaulQ+YChprBRCrz8vKQPQULTwoNxY4uzOShqviCyY
snzeydBDeSnTvdCEB80aftz+ttcHmjcUqNiUlhEZzovwwPWQocmpkuu4pxyk0ej2Tdb+owoelXFW
cIoKp67YRO+cHWjNaEvdnRxtgD7IGgKrnr7h4NdQq6lSWQgVbXjq0G3J3WQbERUffBdOMt2y/uCO
VvfYR0b9RGqcvim9VQVoHZbdWxYh225jwRk8yKYsOGgyfXRiHe7cJMv5q13ttdHT6HsCLnFnRVJ2
7Apc84oqG34NJe04KajH7wRSlk1tLUfdW8g+hLhDJfCfv7JGdWgqFCmiLP+hGv/1IgQahnuJ3o/n
WhK/eGQcnrnGZ1pYyAmMRDQE1B/HrtkbIEWVnJiDBAIPIgCgmGjvGcPX29P4E+FcvqVcycqfEgzR
4FWVsYFkjjaqEb74PdqBka3VyHfqwzET40cUQmPx3YjhZcs54OTwyJ16N7prlaDrs2FwLAB1ylNo
BK/i8nVVTSVGaCzQXtQMNGVXH/3xa+53e2KAj9vTvY4ciPFM8kRaBJzF+UiBlQ1GFpXiWSgLFDqE
epfJ9Tdu4fcMj0LVKx/g/52SRE3+dbtQpQBwpBuaJMJvncMvYiR1wsIf83NcNBr505i+lFo57m5P
7ypqYBTeGJOGrUEINg8vtVht1T5B2nIo3Z0ni7sa6pLZ5CsJ4dXGnIaRp5rwBAe05pXpoZ+ycRQw
8eTKxMmPKHTaKLLWgkl5HuZNw9CapWukUkCYdw+80NexxWxTR8bQpJbjfVUhbNdZr6BC29p/qFD4
aqVTLdSPivGuDeZjAswypl+n6PVe9t4bBLfL5APX6a2UIE+R7kUaeaCGdTPE5OwDDRj+XSwfyWkm
3ICJWVornPkfCMozjRs7ktE073MsXpNvqvGe6W+il+2sMNg09JGm8nPqp0f+JnyD9Ui5K+MX/ksy
HI145VJfWlnERkkcqDFM7bTLI9LUCbFTK1pOOxTGLugL5Monvzy/aPKVTbS0ulRUqKdZU3FvDspt
3VpskRYrHbmKvJPYFP4xlqO1Gpp81ZhidYEb/qF/TA3QWX5SVLzhblQFL1lYEW+MKBKhNAjYU048
RNTeXUnd12V0mGJB36yzk9L37TbwMnmTghx7DoTeQ7pQCB4E/Y9Q8qjej56IYGMtqTvXS+qV73J1
S00/mKbpFCUD752XmsJUqGUlMA3Hb3FZrVPxBf/Ho489Fn6RvF+3j/J1Q3MajuSNxh3D0tS8XHHN
wsyH1891Ykw6PGx8G+EoSL750nb+b7XGRilDW/Gx1Mv4ToMF8qz4cfcJaIo6edtAE+IFvtOVOkHe
wg8wR6ui5PPt37i0U/ga9MN4p2DBzu7tUMdebcRm8Yyk45NuSa+VIZ1uD7H00fncU8xEu4H84fIr
oCRopWUUmg6ty0NgFQfMjZw4IGwPOQe3x1qYDqRhwHFENeAP5+UHdxhVrOQU1cnQ2zqqMopFTabq
K/nWwknWRbA8BmDbCeo2O8lji2C6kKHAjAJotEHPX94hag6fXsIT/j9MCKFiEi5xasDOhsLk1hqN
mKGkQjiVAAvaUvn3e4nl58khEZ/AhbNdmhW+FSDIqDpGBWS7RJPGHZNjGvQr+2Dpq02oElA6+LLD
HLvcB2D14tHDl+VcBZV8LwxBex83VvOYelm7vf3VFoYyKAexB8DSXTMu1I5OfSgJCv2//pdXZj0l
BnFvymsYneknX0RevNQca+rXPNRoSc8+HXpmuRhZpeo0eXdAT67eaBPdL0lqHO5Lim55DJNTOOGL
8B8+poF+MPnXJDwwr594qGemcZG5zoCDw85si891YZr3jWGWKyNdw2vhaRkyDeSphEv5eH5F4MQT
DHRgHM8owbgKPQ7CAkt4ribJ9Xg0va991o92qRjRW86fHmshX2ssT4PMvvREWAfeTipCZjv7EW2c
NqOLjJGDCcpDlFY04SxEdmhgC2V7r7bJ+Z93kA7iA+l93FJpY8/Ga2p0nwy3NB1VQ01L6It3X5Ke
m8z8eXucpXmBUJq4yCTu0rw2jlNoL2RZnp9p94F+jEztBwLOdpdWG+YVa+oaJ2jhNiZKh7zM1Mj7
5m/SoMmJYLqW5VglNcVURNQpL0PjIxXGftcW2loIeFV2Y/eYBJPMkIjWnLeIJV8XEJ4P07Msf5Gb
/JmTUKT1M/5wtl41CBBH2sobsDhDWoq8NSrqBvMrMxFGwvLE1YHpZsVLn2TA6vugPPcVxTEtweL3
9hIuXDaEFNTiKT2Q4s0j9lYw9HaUouSsEOZIEmJzYxuefKX8dHucxa0CiwsQkspzPQ9efMV3Ix8t
x7Mq1S9W2CJjqSt3WA4+iLn3OGoISf77gBN1jtlRHaC0dHlh0wvP0YOGt9ao+UPQuE+NidWr1SBF
ipFEYk8GjrdHXFo6ekwGzB0uGwBTlyP6jQlg3fJNx1UHGlLSRxU3lY32HPYkzco2WbzXuDi1qf7M
HOdBskDN1BIC1XSazCHWvG/17zl6gbgtJdJ70r3Wg0jOMTz/hykCIp/KcyQC81qtkQkxtGGpxVd4
xKIYpLyEhW9vHSoxO94eamFjUg3kRZc0AhXiz8uvie2P4EIprZ0YoWs/xXk80RpHUJCHvT3QwrLR
N6WBP9W7qT7OghR6bJWEdiPPYNxq3qaM9YBuT5GeeuRxJoPxbG3tFm4Vmm6gY8FIML/59RwbdYb7
X6c6oOaCx8LwtDNSjck+l6sK/ozhPaijGECqy72HfEQvFm6rZlddmd33Ub4vo3Qzqq24SdwoPoy8
7V9FVMK3CZSpNZbfwrElFqGPDpkcWNAcPiJhQd/6wKKcxtT2li8fchQmUXztbb9XDnKIaNvt1Vja
2EApqO6pPNkEQLPlMPq+V9WpHlSh7/+GjRCuTYWvFC/cwy5e4mUOTV2s0upQIznu2zLNwPe8LN2V
2HVp/8G+pSwkEqNc4QeSOKi0yiMKk0zjmxZJ37Io+Kbkwa/b813afYRAqFTQdgTfNgvCcKLtIqmq
snNS19vIKA5ComxbKcSNSII58R8GmyLlKbacJM4uz1TBunVNqMtO0hSICTdNd6hya9j4eLjYfUwd
8/Z4CwmNgdYIeDqaO9TZZ3dwr2eJiVKu4jRItG/TsMIFRqybf68GXYwyHbe/KqFRR8WgwRjYwYRx
k5cvifZ+expLgfLf05j+/K8BEIYE4mhEDRQtFIPRz0Y6M9zha7GRcpBxufWNov2RQsPKci2l4FSe
wKfBOKcsOX+cAw0tVc7k6DR1AWAkbsRkF/VctZnYlT90NDIOqe8iPB9hvlYo7bDDFb04xhBwbLc1
h13Y6v3OStLyVFrk5brrl//+6PG7gAtyOfwRl7n8NmpkeKUXpqWj5N6nKg/RFumfAZV/MpR2pR63
tAyThuk0Fv3r+VHpUUhPhhTvmcp0fwUyElMoBGdSdBzrchM1ze++lkJ7KOSVEvXSHahR1qStzE4W
59f10JRC28Y6vk1lv3eLHoRNpdpj4nv2iHFWG3XZyrlZHJFokwYHmS3x7uVHRXRwiHppBFXmo7OP
SEeffVdFnH0b0XC3kVlhgaX14crjvvR9IT4bEyKEmc7L/ZkBECMvrOisYtBsV+rkgwFqqaQJOWbD
l8HQTq5qPvRFsjLw0lU79e1pZFAkuLom8qhCjGTgqjVdJf8q1X34kfs9zVLBLFaO1NJ1y0NPj5EE
iarE7AbEm6PvPakBzRMavztqR0jfj0jgjZJ0rNJcWpnZ0gVIxR2ogD7B4+aJH5m8KtdmJztuxnut
Ads7YeLRrYRKi5MCsQJXCuUTau+X26VDLluhti85eCLuzMx7CxMvx0UiLzZRLQUrn3BxThQEJ8jK
xFGZbc5OCjAMN4fEUTv3Wx1on6Ki+3b7wkVIip88y5h5ECfCKPwa5N6mKf915UZFK7mx6cdOrgq4
b7S5ZWsFVsGa0ogHoVe/GolpbcucfnSi4QlAwcvFl3v4nsl6v3EVM7mXW8kJJ5tbCK7ePQVcBOsy
XAiLMMXzBksGu4iyL1QA0DNrFHlb9XJlDwYtQuydo008CG9QwH94vQwfN8qjPez83MbcBg3mIut3
Yiu/ER2m+z5vfFr81bgNTCu+qwaorPASWYE6eQsFarVGiJmZmhTegxyiSGL5ab6p9QIjejSMtx4T
3eSaoG6Mzh02WqmUO7AKqZ1i74uuR5hsRwtbi0GIMb7oY2zWY6XYVIH3udNRqLf89mctNPfwIV3g
6FUPLzFHc5yRN62efDNjKmPgEfEzb/lPvm7ehXGA+Xgh4Kg+RgKeytZLqHdO0COuXIQveVDryHsg
Lqu2451mtb8GQs2TkRsCbcDhp95mX+OBFwkI8c84lb74mQTRE4WgvrUQjlPLz2YDeDzTSpYMYxrb
xUJt8EFD0jt6pOZ8b+rICuRVR091wNolzIpnM590o8detwWzK5FLLItDq4mfcmSn7GF0/X1JFonQ
NCRswZKxgHI9gZJf+prg1oFBmYHfsaS2O8tN5TvAK4iiSIph5zpLwL54KkvjW4gWd+OGbwleMY+w
HpDZC3H9G9zwFRrJW5Za4ibuKCMHafkow/naR1ByT0h2p9uycfHjaPsK7fL0K0W5N6/Rx9dRLIB4
DMEnVRsehKp+CvsxeNGGWjx5/YDZnvAqyPJ9lyWPtJQqu6rwr1GqQccyMfgiJUl1dnsvOUhilOyS
0otfJN+KjklnOm04ma6ZaH0HGi5+fvKjr4w7txPw0CtCTCwGn3kzCYNG2Mn1lXRrWTU6xFkpHW6f
yYUTSQkceAZ2zbAH56+gjxuRB8xBdbyexr9t5FF2cvO83vlhRvG4LKttq0lrbcuFp2Fi84EfQ2py
avZf3gOu5ntSZoWlo+HFE9uFJ2E0EYWGdkCQOFqBSPwpsM9uHRor8F24kCzEs2YXqWTWcJJG6tXo
wZdPfljkzujL9XuUVf6PoValJz1rUGzXQ203kX5Ku8J09yHt1e6xMfp6K9aGf1e4aDWVcgYPSBij
bV6bwl2n5/kxzkrAW3Xpb9tOCx8DqB1bIZWxXi9dGix67W54LfSHPB/abZUEWG2l2poG+dL1/ffN
OouWkxAWnt/I7bluzQ2V8+9egJr77b1yTaShtDwp0ExNBooT826hTDfdMnJPcyZGFAZPd/hHvFQg
5fQs+KAxDh0Uq+vOEHc0PUIMqOXnmjtIGvydAEp65ecsbSLKoHRviKYnlZHLTVRpeFVkaIg4gV5z
u0eRfLC0GKhGFP9vCcv/p07fwteFwUK1EBLLJAg4368K2UiBl9s5rGkDV5GiALaKVl7gxflMFdep
tDvRsi/nQ7DR521qKc4oV3skPnhyrNcxlV9XVnH6e2bHAaWA/zvONNm/HmHDdc2owbjOwRPmq468
VySM58gNfyP58wtTum1UILTVmDTFjWgvSMb+9g9Y+pjEGEAyJtkCFBQvx8cwiNK8IEfnVvF/IxXc
2sHwH46DSQuRbQGbjtbq7Fuqnab56C6nlJmGDc34qhG2t2dxjV6HF8AIkywfKodYHl5OQ2+kQRhK
TzobGUJhYXgGtj7yZND3l+p3sSrAPfc2Ok1gqVZ2ykKl6U9/FOorokZAJi6HbmlZy64pCI7kp2eq
C4U9dABjlfqYlckvWeneK9iRK8dtadmIeC0NtDxt9XmAKESFVUSRN56BsUeYYEk/pSDY3f6oi2PQ
WaQVgHgjfMjLiSGei72pkvlnFJeDfUjNCEE2r3/9/xtFvhylEPsuJjJIHcXNt2A0BuKf2yMsHOVJ
zGaSY6WHch26UyiXO7zaz0RcGNwGcbejIA/gQBi1ldO0ONSkiTo13ShPzz6ZHiBx3pWR4OhhGpwp
vJp3BtTfU5eq4spQC6vDsWXPyVOqTuZ8+d2GFPCw1Vep07c1uNWRlFLpV+KRha19McYsQ+iKPApH
nDcd9DDfqyb9JPPWZt3wUcgaGtRCv8msNf760ryoSkJCof6Ag8dsXoVo4sSiRrpT5FieW/lobCWj
FFa+3lIJFPUhVNkBMeHcOk//gZuWeYHz8zk3owe39w+h2u+VsnECwTjhKPNUlMKzCbjehiHw+/aG
pCvJ4sxufYtGpUFuR9SFItbl4nmFXOgWgAonk8T6Ua895T1Mc3lDcBZuEQN7rMVNaT5EdfGEZFGz
zVTc0mJz/IyK7C8ZWrtjEJ/tU410Ta/bhptNM+1RHh/S7DfQJNX6MuZtZ5vYqHXvWF1Hto45dord
WuXFxy7Vj1Ej3ffY+yBBD7ImRoRnC7QSdb6g2uaBhy+ikit7vcvxd8GWyBbaIdgmiIigdif4G03G
76tJ3uQGgFXvR9/koHvyBt26B1mVt2G50eVI3UpSjqqTkXgHONUVhvOYMrbkhnUmyq+u1IkPdSLG
B+uoiXY20LBSxUPRWj/l52TYZnkC1EocyVA+p65S2H4N1w2kdLWhX97scwisdlFsowP2dMZ4xsd6
FDakJFq6bSu4F9Ge+kq5N/HbweZQLHZm3ui70NK7jQnYm9vMHoL7zsSTmYpFxVd89FGFEjFEHKtv
qvAYTgqglhRvkSwT6KY1+ofQCwp5k4KCLvDQu8DCZDtPsA4cRmy8ZSZ4kBHM2eWpjBViqWQfgdxZ
uM4U0QZQYrwZZGuwNTFLNvTEMc8aMNYRdBNdlNrKN2WIHVkdl8MGXMHXgRr8gxYhbiCSAW3H3JXR
3xSDVwj20p2gqO2hGNx+kxSW9FSIQ3fKTLHdynU67JAZhj1dhvqOGSSvgNXrbSGmOr6tIVxfeGQ7
pH3ivVmE7lYzunFPzabbAsCyaAb0AzSgjA+d1fWz1HjxviM6sCFoVQ+j3In7qkuxaiC7+lQPVK8M
1ZNss44FO1fQSvbIythUkYYTgB/cdUmoOiZmS3sQRPJex1nXTtFoe4p1T0ZW1Si2XlWAxckqNd7C
GXC/TSLF2z7Evqo2h/LOj5R8Jw+9t5GKBOS8D54MHff0RLMahoFvYW2QgderMWrdc2v6J69JsNxK
BNRQyBO2ci8We0QbC2SzowJcYN0N214V3F036MMX5GOSjUU/bCunZrmxSgD4GhwUSCB9swnR8N15
fZQes8KkxquEgS0LtbLxIx6ShMgD0684gJziGtgVGtgF9mK9bbTE36NDVZwaWt+IuioPJgb18BMz
/xNE4R7RP1ndBLHgHTpXa+6qQPruWon6Jmmp/mBQKrThYkFfCFKOpzTSPjYU1w6aVtkIFGYOAbSY
rR6J1UvQBcU2k1O8nAB1n8wBP9OYDNjOZU/fmvBYNk3bD7jKC/1Oxq3xZ0MJe5ukfriThCCwjayO
Dx72dRv0+9pdruAeWppZ/iZmk3cy3O2d1NS9rWqiehhzE1J1U0WPDUC0I8K1/lPINWuPOFztxoDN
0HpqYKN0aCFg1Ho7H92BbdG3I9sCAHk34CQKRqU+1oaY2EXTZTtEtftDEvjq0ZOQkjALMzqYqB9h
JOtW2zCU1RMJofeij2p1TNPgl1+hhqwPlmLHZRAT6bEYWYl4k9XmmGHWGBePUbEbxcHYqbUCJxbc
5Q55gnpXFC0bQ4nlnWJm4i7LxGEbRla8LVPTOCp1DYvULJFGTOAaaFWU2n7kK8//g/IEoriRkjro
r+v171RciYeW3lzeJCC3msmmmGc3WhUmI27dhlNn8Yn+gi26D4P4C3Tq1jI7Wwij3e3X6Fo1DoWa
v0ecvfJZUitSF43DuVTqTwI7BliL4yamo6kuNprDq+f595rVHTA0dQyt4YYnP58E5lxzp3CF3f49
f4Kk+eOI1TA+N+C3EbGZqiR/pUTo/+GlGmiGExQg82xVpG4lU3511NHEXg7krLCj8INQBLZu/r3R
GxhbpU289bRkPHli2ez1GN1kqyqQD+Nd/hRkvYG6wijY0lAnGwNI/0mJBYyV0U+qz7d//0KJ3/qD
TphCTpimswBm0tTVcyElaKp1ze7N4VQHHore+L7J3g8vFn4Xnnso+3Bl3OnvvfpshOr0T3iF6Wdd
fjbZdMfGslrNqcfkly+kz9gsPWmxubI/l1KtCZ08CYbhhkKvZjaOXsOUS8uEtEAa9wiGNZaNjzDw
VcXqCmqFbbbBVh0j6K7tdz2ohUel7+q9X7rjmnj24pyhDiOJNqWv89a5UGdmKua+6/iVJdh1UypH
NzdpHImpuRIx6lMiMv++iBdCtjRRFmS4y3kPgot3Nlns2aJ6J+IfD2oXteSnTKUwuO3jutAe5SAS
fpaBVn+2MqH4Ovpt/ToKeljbQTBk8I5CdKbinsvWdM1nqx/xT5zcm1VkFOw8MVsk7lBGTsNmBJtO
cQADTmTt7bGQiVdwnz8KSFj0khmBISzqdD8MAU6lYiZB8a3Esdz7QYvnXuW66jZvPeEUJvnnGHFn
2pa+SpE7LqSjUGSpZ/ch+MBtpyX5aEO89XDnw0mbp1QN9hXV7XPrh8rZzXsDCZTR77aJ1GjHovEl
TJM94X5yNn5R0OhzAgpDz0Hiw90DbLEPh6zbKu5gwRQf9LMgee1vHmPGGjxhJfme7qb5okw9Q6C8
lBPB3F4uitcFSTvEQFO11lJP/iDWR9xp2y85EkR3ehEoK63YhQotMJb/O94U2P91N3V1icX3IGoO
F+YPYKn3tZoaNAQkZTP01a+yK1ca70s7HKQatQ1wGiKQgssBdaHpQy8xFCeDxYNepvqO4kJuD9CJ
b19bywNNGmUUgdjis4F8vaUDXQmmEw3jd1yin7tefI+kaK3v+gcwPl8ySpf/Z6DZc9MlmpxZcWw6
oS/H8UEaiuJsRTiamIUsfY+hBH7PBav7lStidY9ccnUf+LLxiHiaiCVvER9yLpInzli/7VuAK2oS
q3coiw4rleppKee/E+rCpFgoyfDQZh+k9gVXlTOskwErEd8KsnAc09VrZWlDKX+EaQFY04WbPXZC
klUpvZDujDriPXrfBQEnlg6CIRw0tUYLaQxWWvyL82J9NTYT6fX8/taSJBmJari/Je9ngQziRKa5
vZeWnkCFm5IK1VSdmL/gQiLFotXLukOvLbKhmfwUS/EhCWqV+yzduZp57A3cZVVhDfe1+DnhRQHq
pNII4vLyuNQNoX9vatk5HYsvlArxtjXDJ5NQ2ZZV4ceo98fbU10aELDl5FQB7wtw0eWAERBFCSuX
4TzG1Wun6ttcTmzfqtG0FLKNKMgr3e6lT8vCTWREqiRXXAnctjs8gRraJ2L80y2TF90b70LYYMkg
Fliz1o8TnJGgKVi5iBYninzmxNAwIGzNShaZ2mHvjTiPI7eeC9k0CZ+kzEUxtCnjh0gpv7kd+czt
j7t0J/FX/p8xZ7ftZLjTDJA5HD3P3qF2n4JMfBVGd0WOejGkmSieMDBlBpvvGmDXbQs4xTtrUefd
uwQzJ6EzqUTkhfvoy3mzKxqS34E/ta26Tw+y0Nb3sSmuTXixLPX3L5ldjj2850AXwQLKQx7aWlb9
DqXhoSzED6mXXxIr/1G6w2FS9UtdHv7bn3vpMQU2DFhyImD8L8DA349bpyP45A34nwyjBbRcVx6k
Trd+5abmf22Gylp5TJeWF3FswCgy9NorfK0o0iZSRFKdNqDj2ibB59azsNST4nx/e2ZLSRV9galL
RjGOltnslDZxI1cTmRGtvYfBzD4oAX0v8vprDj2zLPX3si5XEE1L1yx8j8lUDITtVQOp0Eo3I2MN
zqC/nwE/3Bdc5f9hwTiNYMJof0hX4W8P5bnMMyU4F433Vur1HVCmkx9bH56pf779BZf2Bq0A+m6T
LNZVM6Aoyk7AlCo8q51gPbt6FG2SlE5fPsh4qWuuu5LNLF03XDUIEkJSnHBElyuWJKAz0AqnvO19
62NrCz7f9sVvrjLuvDUy5OLcSNYUCS7QtCEvxzJxXRliK8WBp6ZjDD+U7Kq0+8G8S4z44/Z3XNqJ
aHGgdDQlElfdoqhF9aeOB+/sigA4fHO0tba6i4zxldluxnTY642x8kYtbUW2PjRMlMyobswytobA
Lh86WgWZWt2pvnHqJg7C7XmtjDH3ve4KK+v0HvGUMZ98zmIeP1dcuS+W1okNQXKryICW5iFqXjeN
6CLKeW7dxrWxGU3ve4Q7ErmuTlGI7ujtKS1dT7C5kT6ATzTdHJfbAs+5oeIi9M4idbN9mQf4t9Iy
Ouos3crXWxwKigEYW9CIvEOXQ9VjhQVHb0RnWYg926wmXer8qxWF77entHSq6PTiv0FzSr7qT3Uu
YCgAV9FLVme7XjPOkktlS1TCfVnKAAaKNT/0pe3OepG9MC8aLbOJCUMNRCHs/XOclm/yCGHCa9OP
Tixf3GjYyIF55yfNmj3b4ixB6qFYT4tUnO/3DEnpcaJ3OkaG+n+g5eirGJX8hB4klpqJOJ5LOVjT
SlzanBa3lYXAqbEg6VnIaU2hTXMQo3j0U/XdV8VTYaQ7qZXebq/i9VBUZrGjnWAW2E3OP6qJTmro
ayUlSM+/M0TBCePhU5tINGlcYyU2ut6Zl2NNC/xXTNB3YJoT1ffOiRIiioqCzAvevy1wdm2Nwffn
nr3MuBgLFCc1bMqfdAIux0qlzqOmoNEKNmqgdx+t38AKhygeeVseaHvIzX2Sdw4M/JzSg/FeydJL
1ZjIAEwV5OPk6lGiaapqD2Mf0dppNrEn06d5oPFPaxkwANKyUvWLmwkIsy0GX+LgTtLOcmrBVcqh
wBi2h8ObkD/pmFXRP+Jv1c3XOHwrJWWXUfi+vZLXtyYzVgkTCEmod85RJrKghalWYfCkx+qB2PRk
CdKX20MshJSMQbcR5oOi8gxMK/zXCubyUA8Bt7JjxgVnHNyZqWyLUMl24ZAq7w3S7Y7Qjs23zIr6
7xA4y2NTlMXH7Z9xfSYRU4aVycYF4nYl8ccbFKcJs3QkhAeQU0JJSRIafze6+H6b3UhzS6RPcXvQ
pYNCIEtaQm6NQvfsBu+LClWjQmwdmoxfRHM4tK17lkr1AJbhn32t9Ck4QqeROSL6N3+cskQFo6dB
vgPgklg/W3GfpM3OqPcjPbEm/TxJTdyenXqtrsDxZ12JbEGwc3AuV1ZrJ30/miEONVj9KRBoSsWV
JNKeHKQBwG0gRRiulcj9CflgZ4U4bix6YrryjOkd3ZjeapvG1jH422S5J/D/DkRtJ2tR+qSkXY+3
rEgT1UQzvquMbhchz/SralD1qtys+jr5VT0IpiT/T87OazdupGvXV0SAOZySnRW6W7Yl2yeEI3PO
vPr/oQbYW2ITIvwBMxY8Y7jIYtWqVWu9oYfia3WfTFEI9rkcgdPVYDYHXi0/tx0gy1Dh1LHL4RPI
xuCvGAbtFZpZ8r0QSgyX6Q1dXClTf3w8OUtxy6BETSSexOPmn0PtY9kCD9Rewcac4AweSz/7HZXJ
3/9hGB1hJI2YBbJ+FrKiQY2Yrwise5//6fPwZyC22zIdVhbywtvg9wKHFALp5J41G2aIlUjyPWjk
URSe3DHb5a5/QBhtJVFcGIaCF5wICMcT43iWKAoR/TS3NMfLVA6DGl/gldPjt1LiLbryRgtbc7r3
ISo8HWE3UnEgm5sg0KhCdVgrP5lyFuwsLJFe2GTCxu9Tf2WzLL4a70alhhVxk/mgCQEP1muCa+bT
hah61bLzwX/SjWSF07YUb0k9KAWRYzHeXMUglj2JYz+Nrmk20Cou5bu2ogmtjxpsQ92pOm8vK/Ev
mrnYIErZ7p8XJMijSUcDXCiSubOQxzEZSsVoaLiP9F+E3D/IufSrAPXw8TCvrqSzs5px0KziPs0N
bS4vADPR8oABpNcuRhtF7gpKe72ZPmhw1R2hUrzHPgjQddOBL0aVKO9Getu7RqghUSV9h8bLEG7a
WJQdweOM1t0gOmqqjydyVI4rOczCKcuzckemAY2c/7ziWYaCVjfdmF4Jz5FtRvk5MIOV6/7C+UbP
dlrLJLu3GgipaTWjIBjG1c9FW+3KnWJlR1htYPMMGo5rtkyLrzQBxfH60E1RnX3mMRLrOGuT+qpY
oT2lP2axkposrWOEK6h+Q1kH2zgHaqvwDSqtd+l3We1TFDX7gJidWtJesb4N1DOYbXBJeIYpycoa
vq1xgtKbYARkClBD55X31lWilmAQXQNEtVsABzZwpNCww8pmqeAVubKWp+g5X8tcjin9kVBDiZlN
pt9m6WAFsXzNk0Y69DJomVAufQBXLViw1hgow5uCtRnMdtzHohrei17MyRgE8kpUXJx0DWNMFMSo
8d4YA3hqo3tlIOeUcw9t5zn88IpHM7ggdhVZTyNA0tpc67gvxEYOF5lCPdk3IjKzsB9g/OvHAR3d
IBbHjRmrIHD8SSRzTYb0diC604jdUTAnI7vZiEE8dLE0JMlVD8THBjnpfjgbjbeSat4eLTQduISA
imTd3pjaCoqQuOpkaptCEL8nN86hzysRTUwBpkjdRyvLdYFCKrNeJzQuIg+3UrV60Na5LFdww1RR
uKrAMncBueIjDKZkp4Vy/GSGJlIBsZ5+FpHDTEQtvSul4Ken6t2h8uthG4x+8pyMmXxv6fJa7r0w
IRjnTIhUGkz8Ovu+IfgXOU3j5lLq4Xe9sND7Kn+XSb6zrOppZS8tfGKMlaZ6yUT2R2bpfU7aZRi8
yoUpXpque0yU6kmruj+ZOezCCkO1Spd/dl29jav4YonCNxwEzpUhHax8OHPd/dlloHJWnki+2d0U
H6YKLKQTZOTnKqRSgYxs0fXJBaT9wfDib1YePPfueK9b3ZPScwhPFFcuBg1wlrTqj9HorRSuXi8a
7yMMz4DMGosEnUxpnqn3TUgBIhYlMCGDe/XUtPobSCDz1KJqdqgdjdu2GNpt6pfR5wY/BsfCjXtX
eIP52GlWsMEPHpkEORe+GlB0v/Ca3SkwotpJ/F4P7Siu5bshtYSX0ejbndwlyrnMtPQ0ZHLv1K2k
9xgTDP2LGKTazqVefQQRkFzCIa/x7nKLr5Fao/bdeQDoeqm45oak74whHvZ5X0UbP86sXd6MVWe3
mdBczU5CdaMdgdpVoxTsy26I9oHWpmfk64Zjh8HuXT4q2Zc+VoKNIIfPwxhZ94OPnbgUCmv6YfPD
kBYRSFqdChOtC5QUZtlxjRJoryd1/6A2P93kaQzWkseFASj/kaROFu23sO5W9pUsAWnwMAZtufUK
xdgWrbpWpl3cOghqQ0aenB3noOAgcMeS61x28V39Dm4yYhBSlwH7ixLn4z2xPNLkT8chPbGC329S
yh3omnitcrGE7scYtr+bxt1r0RozYuE04zwh37YmaA6VzdmHUXLD9FD9jYGSpI89PaVMy04Eh9Su
ROmnILnPkhUfEyu4D8c12/EbjPWU6U+ef3j8AN7kUvP+JdMxs1rP9F2wY8oRkAAcVcEe8MWrgaZm
Y7SnvEN6utHNH5P9m5QcwvocoTL+8VzL8xLo9BwceICyZFqMN0Lmbc3tFpiMdY4VHRTyY9RcDVRy
0lCdxixz2LXDQY7MrdF3903lH0rk8KlWIU+JriV/muds3F+UFdLhEEQ76/W/j236hf+RZ80hkFaC
+I1s4+sjIwwzVYhJweYJUQAB12sE0ToP2S8CIo85tKOjgqJlyCrsHs3EcOJYcnjMpix2/Ohicz/9
aJCS/dUWiGsLjqKuQDKUeab2+mB8VNYS9Hme7/03bXsT942sdM9ViKfz5BgYepPWJwOGfLnetJgk
yRkyXCpqEZyS9R0rXFvxnkc6BpNVe1xSCkh3YefuguIzhcDUqhwfBL0HnpPfRqwBNHjLFK7g71wQ
tm3mrSR508J7exi8vsRk3EjYQmBrfiCpeV/XdSq5Z0n37oLRkpyS6/0RJpa3EZJAsSV35fyZJ9Tz
Eaf49qYESJqvFIXeuWfdNcAOeeNO9ktcxwXbTatzHGMNN/Y/Ii89frz2F8fVsVqnO0k+MN+CsUfL
0K9a99zX/p0ujPdRoXV2U0POTIvPWjscgJueUz1cK8bNM57phenjk9+hDMDmn+19qY19L8tTGBxa
U0BpaKAjeDp5YG7Ge1Xzh+3HL7q4Y3B1Z5dTcAL0OVuY8WAaIPw64ZzQUUG/kgoQb/7H1fLnXLXA
ecdj/cuQRPdUu2lzgH+ZOTqZb16nOqUBT9lVaqZ/Uuu4+1kZDTUkr2l3gS/pj3ECbEYDlL5S7Fn4
OCThBvVDKqPcIqdD4s2i6JVM8jOxEc6cqdfUFR4KybQD9F0Qrcm+S43+BWzgJtTXpGSWxn2Frhh0
haZL+ftx80Lz8gTNw3NQGtZFNRNtq7lquJeNSrnPObI2BfxgGgxBF8Nph8n78bdaOhjIwxBX4IrF
8pi3e1M1lqh5+8IZO6HvcjP+bPvivh/c47QZWuIYHavfcSZvWkKbPxrbBiWapGrxafNXAtpNYjHp
alIumFzd+Qrzvl+vm1UldlgLqF34jTvmveArK7eTpaWJ8wwsPrJyZL7m9f8Ql7uOqoh7jny922aB
LG3qwew2uCoV+4pqyAZJSCqKncSSFCJph4pigO2CZP0y0V85NJan2Tl9WTswqGqXchs7XSOHB7l3
SZzhx2wxs1tzoV/Ywa+HJo8OqZKC+vtVUtXYlI6K6bKDBbsrJRsvaARorr4ar1SHFsIxxloiDmev
m3fOgG2CDMhLNfINNGUPSXwHLvwvbtMHyxRQ719VlVs4wxiPKIGiPhnYvD7Yx6Wb9APfQ8zLTZ8Y
G91zf3Apf0nrbDe6KH5Z4XZM209aZp6KYM1ycp77ERrJY4lVUO8n+fBZpBKjEvde0yItopwSqd33
XgCPXMXhyrpbmlZecPqH3BzI2vsPGCaNLHlR411arT7KtfmCavFDKdSfhUb/U3fi9uNdvTgcMFmA
f5PwzDx5Vsy6FEOPXkKWWp8wcIEErF/MxDy2gvVHkfMVGN6NeMo0jRwwdBYkuBPk0e9frylGWSrl
gd6Fflcj0KntsrT2kmPQ0S4xulI8+JI0USliCH19Hx8q9M0mwR/vzm9T/SRZXfOQJK26k2Q9/uEV
XueEQE7PhZqnhzzV0+eoBvtZdaN8hKQzsdg6FWGRLt7Sz+s2rjkC0RYCaSvGpuZoXq9TselNvPDS
HNsapbwbKl3Yk1mG+3os5BOGx/J+SKLkLmsM7Gw6j5w05BZqqWPzC10iimu9qrpbEa0PW5Ri8zwG
GNimBOvvnuRH97nWGI4IOeXk5Ui1Y3Ero/bKBbHBPcz21HrYl5Xu2jpZzXbsXAWVmAYNgnqU912u
Fp8h/AwvmREOd43AFTaRBPg3Fc0qJS1A8kZa5mhWlB+TXoUFlxF4gj4XNmksN9tcbUEMxEm6Y+pC
PPCU6vfHa+gV0THLzECtcmugSKVCKJ+tWUOJG8kcBvPctAi2FDXK61Zttw2+wsjHwKfYBsn4qau1
I96O56kQR/r+qV8VrFu4Mrx7jik4vjmaC79woYmxmMHPu/d1GQcOqizKnvZcM0nZZA6qqRJK+Ibw
6+MpWAi7jDzVzTgt+Hc2A00sRaXld+Y519xin7WWuO3aoHYKX+DLU+BeASMvbFtwDIRe+v0ToGF2
E41kc9TjXK4uedLaCpKvNYzWVD6karNpyZs+fruF45bvCnGSfil6gPNCQSH4aod7o4DztiE9BPDL
jnHTx8ePR5nm6GYV0ZWdEMjQcOYRFip9YuR5755bjJi2ZRRI90qgZhtfF/+1cksUQsURmDW9bbpp
8wt2CWnYT70Ky1rdO5VlPeCApO+b1ljpbizkbO/GmWpsbxak1Xg+S494kREjuD4BOeROhQ0CPKzp
Hq1Y7v7jSVzcAsBxX+/OaGDNFgZdusaMSqCGvlpcxiZNgHlVB4jgX5NSfbKi4r71spUxFz8cLBJC
AF0ADun3bynGid7JRtliZloU25q7yymUku4khnG1knz/p3MzXyVAX0G+IiAtcRV8PxhQ8SSQa9E8
l+TfR0NKUJXt1QzsYSre4ypVf/HDaNiYkdU+6noRQtGVTLjRjbHtfFdytCEdnbCsG+yUJIwZG0+/
Q0JOepBNnJxqKySOl3m9V9y+dZAPbP9iEIAaxqSmNeKX+qWVoiax4aqGX2QvTmydrsvWKuDjClpp
7SFD7tvSR0stcTgVShvOa4DzjrqT4yHaGLHoHepYyR30V1F09cfaHkS5c9RSw9crHOnb4AyEUUM1
UBgYzXt3EKK9bHbBMY3a5D73gtQp1GY8ZpULYyvS6MvWpMiMiuEWXIH4Kneldx9UAh3GrhE4YQCO
7fSkU7ZFYnVbHyv1LQBl8RnqtHuAEe87DW2xUzv0wVbo3PQOVZDmLqmj5JL7enlyG0xfysoL72DF
Bpc8yOJNKqSjnXWVgMxpVz2orlpuVd0n/xuDz4UV1LYoCsouTozoQEdM2vrNmO5UNHXsUQEGqzTB
uMkMr7j3IB+DOBJp8sZwDcNYjDeZO7qIlA35VsFceyd5croLzC7ewB9TNohKNg+S6QmHRlJ8pxel
dj/yKXeqO1T7oqF32AmCeYxqiK5iEZmboKmhTmeaZTdhLtx7IFF2Q6IXu6gzDTvJUBoLktB1PDgz
R8Udx32CFtFeVyb5LkUMW2fIY8UJFCAZoRf1K8n0TYQlUaX7DJCe5Qj2braFpKwA0Q24DoRw4n0W
3ax7aS1Seefj6DA/Nl51PN507KbHeBOPSl2tA1fNo6uUDV+xj0lsCF+eXZrxuYg80CvxP4aG1wFB
Rk1wEtqS88zAd2O9GOG5oX8qjVukQM07OO3RIwL3a5ns/AieDzU7/IEMa2milcHV17RyY+TJI3W/
OimNXbUGJFycRkDIVGawH6Ee9X4axbyh5C8m8ZMhFb8nn0UpKZ49wTugsvYHksna+bsynjYBmt58
NiXEvydrAvkK/Qs7xf40qIAhOnKsPOo3YliuZOnLU4nKGDgImj/zJD3UilAs3Sa/el3sWAYtigAi
l+ugD7myPubr/vWj0eEhPokgdOaMpy4whioalOqKFIC4cQPEBFikK9CSxdeZ9I3orom3QjaFF6I1
22QRlIISp6PGP9dC79q9Ue1jV1nJYpbeiHsNqQX+1zi2znYyiYeaNKZAEz4qmmPbSvlxsNRq8/FG
XqDe0Jh8M8xstYeVlfWtnomXiupnkZwK7J/GGn5+XN1XNcVCE1GIpnMK67turbHF5knG9NXgwSFL
NSVQN5xHA9lJMSij+BrRsjx2lTlu5d6MT4koZD8NNcidUNWNnyH0+JXZXfqU9NxVfFTBi9CjeL8T
tELtWt8Ko6vf9Q+i5z1raXs35NKdPwpr3avFsUx6oDIveit1U1SKMgSml1z9Kr1LcgUprALrRe2u
XpV+XZpQaHCvboEk9PMyaASrufG9LrsMzYZrZ5lvgG2QH9bqxlsTD18cCygc5wndpZsCQ2WkQPLc
RL7iBXWICwXh8OY50T2nNpJTPvoPsrfGkV2aSRrb/2/I2WIdqqYpFKmPr7kM1tIQc8sRUBAMw/IL
2pcrwWuejU6Lk0YH4EI8oiihzDZg0CNMoQcFmTYu3K1UnxAQf6rU6t9XIthYggo7wOA+MasHeYIv
V1aTa8DVmlNdJ49mg/CQFO8yhE4+3uwLIYW8ANQ612vwJvPVkShC3maKX0ySsYVDJSIgk1mzE1k4
Y/BRnGiXNIO5ys+mzfKMtOaYKWjnG+VJiDxr70mF6ljm1AiqI+tgSK67ls4vvRrl/4nvimKWMm9M
lYVh0boxq6upVNozbP3hThhjc6NVLpJmkcxBjsY47XFFAxviiVuFdi9yT0XpiI0un7VRdLdJnnf/
zNrkLNJQEYH9MzF/Ztco0eiU2PL97NoYxVZWhidXkZ4aXUvsSAwpL/y71B+ITswPYVNRz0YX731c
K+WkEo3cyq5W1/1R/W5bldXXj1fR0gd+M4Q1SyJqpZcjq2+yaxjXqYOoeOq0Re0hJpPmm0Eq0ie6
hGve0IuDclhQRWdt3dC2rJiKd+/H9VUXG6Rg3DtVKDDMPNBPQ73YXdn6ysLen9QM2PocDmhQzhYx
ma1oDWpaX9U6evHcR9GKHtN2xBau+G2lyT3miLg67eoewahsCKdfjk2lnLF/szaIIzt9+dMV4sOY
pxoXt9Qpo+QHMhDnus8+hW16rH1kpd17RWtP060QDdhHLWEOAeiLlfk4eMo5lQ1sH/XMMfArXokE
r42Nt7dfgtt00Sbw4JNg3VDSqPaUWqTG2ZV+j3inhBT3VVevN1Cehj1aBP3BLbsXzOKlbSVoIzJU
fbZt4kG0m4ripNQMhhPlA9Yv6jAgPAL+JTb8fy2v8HwALMmLKdQjATD3VqgFmC56mCjXxC+Fje43
wQYZrXITekDzPl7VN7XHaSwZjhRNQFqX5rwe4MkTpxKZp6saYrOkgZegc5kCDTPRlSIegyQeMjtE
BVcRIgST49No1A+BEm4/fpBph86+zEQnpfQC1oW1N1t6ZiD6Phqu6dVQJKdI/aNsgpeQ8qRzZDOI
SMh8x9K9w9BYK+ntwh6jLwHgAAgixcA5W8P0ew899bC8mu0XvSwfXP+PNoxOj2/nUPz5+C2XxwJj
Ct0N9v688dZAsmyrOkmvrlBrG3Z3iViJ0ezdBAcAKhjiRm2DVaDpAmHDpLY8LSeDJsscV5EJo6cZ
FGWuXdBKu0LFMkIcgbaKzf1kf9oqffpo6l5lx80XoV+JmwsfFoQUo8r0f6AEzY4CoxwopyA1e607
/TSCkMjS9BuyT6fC8DeBKn4LGgnpGcVbWVALU03qOQlpABMHFT9bUGA2ijLhCLyGvle/1MnQ78rC
FXCRSL0QH3hqXr2nrlmPLqRq9IJoP5Fi06GZX8jaLEEYqB/dC1TR8qD4Qm+/un67Zc/VDKbU7uMF
tTget7+Jmwpyeb5t/IE0tRlQgQ31Qw2UTxMeKuss1uXKbE6zNdueVCe5r5iYNhEnZrNZqnKF9PnE
s5X4hHo1al/rchC/9Um+hlNZupthYsP2oI4NIm1+CmUoZhhZlkRPXJ0KzbFkP91iiWE9YEoqINxo
BNuszuvIbttx/OxHWbIR07J67MXRWoVxztumxEcSRz6kAcTvtrIkK60RWqGIiHAhdltrjABFDAAS
y8JUtpJKDc8TI8VWCmpwult5D1Idp85QeGvQ+4V7B3g2bgHYW0wqpdN6f1PEUE3smopY9jkUMu08
WqltjdkjOH10F704fxQrNdqNbZGupHJLXx5BNBoX5JnSjTtwUY2129YI5eKseDaL5AghCRin9fzx
Ql7aroh7Ido/UYHgHL1/Pcy/FYMQlF5yxbPbKryW2VnRH4zORCNzLdHRpsbBfDnjrYa3DexH6ECz
oJQ0yKQj8RdfjRJBLMxMU0cuI6qqPRqsv0jIQieKfG/bKVpw7AjMz6jgU0tFU9s2G2F0AHLoX/Uq
U3ADbs3YTrrKBaNgBAX110g8ikpRb7J2rDdxBtTcLhDiRAGwiHd6b9R//LZT7vq8pMZN3npnUJav
cJyJwL1VHaXfLLaSfeuJRWk3RcJJ1GlgIwZXsxsxbj7pLuKMahwhLd31aI0OVg6IAkWjU5TqrY14
SbunwNCToWLc4NVdYtP4LfdgYPSjVqM2qSSVsacIU5/qQDf3H3/LpaD0dqlOS/nNUjUNofVHRfOu
MlCs4xQ2dpEmY/huVr+qVFzrnyzuDACXfFD4j5Ch3w+HoZiWlp0vXAY3fxkz91hr9WOW70hyB5ty
xw8wGNuP33BpU7AdkJ1HTAEfydnttYgKX1Iwb7yKSpljENIFqLoKPRKs2lrJZnkoUiNabmyOecrg
9n0RW2I+XpJU/Rm6ieYY2KGHufX7f3gl6jQTSYIS+jy++LJMdSGlth3mcrGt3ABpWVkwbFRqurU0
fCmoAkqd/JApMtykXAhhItvWFdIVHNrFqETH95FJT0b9EifDDpz60Yuls5VUR1lz916CuPrHL7vE
I0NuBsmdSStRpfP2fs2YXRcEVl5al7pX6Jto9XDO1ETE6yMffmktKuqtoA2PvgxObgwT66/caVgL
cJ/ZlmKB+c6QqtdAEIJnqKegHSoxOYoemnNOocT1SgheuOVTKQdlTtsO5Ny8auf2AQ71pWJcRqFP
Dp6bV3d6Ha31Bm8jMI3cSUZAsRAkgbf8fkpSJVakwm3LK5B9RPPCbNdl7h0NPXvsk/tVotdtXvh+
uOml3wQJo0mESm/F8hpblXAXdvUxGNS9G6JWo/fDD9807qUs+6aDi1hpFi3hw3lTnaok2xd26+ys
QXPY9MfQk6+Zljg69qRd9FsBVizWkHV+hyh86l5ut+E/f0aAoaw4xF7k6To/7fQ3b9xLiDlLsQUX
tEEh1A06+Bb5qjnqbfBlFEQM4N0oFlLfs9CkeXWl52isXWMx3eaV8SB1wl6M9JPg64ePd9HiUJDX
dKoTkM/niRrJrVk0bouYeWOK+Oxojuj5GcS58GsuBSuD3cZBUkI455N/Ojqg8zjo4WsOVLANOVTk
sysawJ8oGkiI1n38UrebjXHQQyG8U0u6sYQL5FIOwyAcL2qY+zY4kTsaiysH5NLaJ9kRCX4kVDfO
1eiLJWmulKz9KP3R1cmfNBGriyr2eMskjZNJoLJUxd+3wvXjl1vIrafGCoQ7+g/Tv1MQeLMGI1JM
TNsz42JKwue06pw+cp3Rd0Nb7IqvRdVm2wLv6j7Qd2pRf5UVd2UTLEQZBZwchQYqlhQ3ZntvNGSX
aCvDkusLp6l/6RJa0/0O26M4WUveF6b57Vjzkh0tlciI3EQHnKfdVe6IPXjZIlutOF3an3oJXIlZ
PIEx3X08ywv7gnGpAqPjyJKd9zetNkGESeq6K2QrEwX89nHsuyN+p98HY60subBcObGhQrOWgP7M
6bJRGnlBkKEW1PQFUgdBmZ7D2mo2H7/RUshEExlEO9cg3HZuSgjA1qRBxbaKe2ZSjjY/4n6XlU84
yDrJJJEpRACo1mybFr4gVYOpJAlLlPbOLGQKiSqIcokobKO/aCPUFZo6cvWHOmSiJkd+E8Rr5SB5
aUYnNRiiDER6CoXvt0jsmVKVTu7SJqb1RzcIKVqPY+zgSKc+ukpVbRC46DaimiRfRHEQj21cQF+l
O+Cga+/fR9iW85BRiwtb5h+0JtOPLcf1FsVebyvLvb4RhlDZ9jj6RooEqrkbEjtuzX+39XpPg5qh
pzQp1zpBhR/KJfFEhDllYfjFi8WtXuXbQveeV9bIPEJTsKQFTeWD/U2yOoe5aXpSgNaU1cfUSx/q
qV6n4rpneach+qR52GN53pY4t4lr71RRB7ObHi9KXfI3qhQfxDpaWbTq/EtOTBcgXAjdwGmmmTwL
dp0epAKy0CWA1+4+jfJTNrZ/K63apll4gGW9VVP1s9rVKNYD4UWCR5acAFkSLA3okEaYISium20m
tAAGxV9VnM5/hLn53AjRJ2rEvxEWeZCAoCWFCO43UeCLc6bXci5tDAHd5d5Uio3bojNbisEu16If
kWYgKadhMNc75NueXaGKn+WuUwa4EAzIzEE98L+EodE6VS79CGPjH23XLDJewpL0ej9DB0ObLW/Q
yjkE5iG/omJ97iL1kvXmj8oHh/Txcpht3fk489UwmFyfwoGWDChi5uQMG2j6ERnl1rL+iP5Pygkf
jzgPUq9DkleBMUcWFWupWQaLyliaNp5JF6iZsN/PqfYVTaY0/aO3n/itOjxG4ZqgyJyFzaBT643S
5iSdb9y0FFpLQyfQE71z0LbNpfBaTk+1lzceE3CoayM/1jjObIe00/Z4bqQbcFzIcphYLAZ9FWxp
iEVb0Q1VJ49F3AcGpV7ZB7N9yRNOx8MkxQTDFsGBWUaYJkYzYnc0PgLYqHNk3vbK2kk7b6z8Nwad
fpleJDXCOeTFBMyWkfTG1yxFPStuxyP+Sq1thc0lyfJDMFaHxIpw+TB3Ra9vc9O8G9QAGX/9WdS7
n77Rboyi2YRxvxKVFl/+/z/Y65p5k/DkiQWEvIyGxyYas6tWxOUGBDJsZEA6K6nNLNzM5+A193oz
lKuNtVYCxr8iz475hHr1enklf1scAsdt1hq0kBt7+VYw5FCgw3ZFnXvaTXlRbT/eRLfblsVCoe9V
+/t2D8mRFoda7ifXKnkZ68dEbG02Kthbv8IzuBU3mvzp4xHnOel/8wYOBgkr2hQ3Xceor5sEDZfk
mvX+UyzFri0FxTEcQvRL5QAdNbe1XVd5gER/8HRrZ9Hb/vgRZgnb9ARojErcLSYKBwv4/ZHPWtC6
EOrIoxLH+ZcBfZl9RSn1oHRJsR3EaFUWaGGW3w74KrH1Zql0chC3HsagVw/bOpLfXLKVJIUPk7p/
1Vx7iDx/S9X5h6WHx49f9Xa2p7vnNNPgGFUK+bNDcehMc0w8FQPdUHMaKaeOuJ8Oa34Yg3AAggRn
sYxs4AKI4qwxJG8DxWz42VRXQVyK0sgrGkrX2ILoRTtDEwL8T9L8V5SHPYjjJDYPxmjYKciJwrSc
VCp6J+w1YYPBQHwZJPgApRLCERjApWDakX/9eJJuthkPCW6PRiQtJALabI4yK81A0xfyg9xC6lfS
8UuFze9KWIYDx7J6U4WeyjkU1mHiTi0j6KqzwCxS14l9IWwfEsX41sUyfVbsfOyyrH54rryL/H7D
ozgdmnlVYxwFE28/qX/JjeJouNElLNp7N1N9bt35TmmBtfiIkNg8+KbDygVYan5Qy/yhHMW/EPw/
tY3EAaAh/+D2BzOlddFRv84a6WsPTdOO5HaHhPnvqo5+pLrxVLbhkx/qRwMUldzEOyBzd1muOmOv
NLvaRGotHu8EQ/wtxR4pUPwAVnVDytnYgdq8jIHyvRswbS/MoLWxt+1twL8vVmOd0LUHpQXhIlGr
J0tyCzDF1M25APyK++zQBOZ1WpDJiFlRnz5lKg0VszUPoZY9jr6/S5vqE55VD2ONTdpI69QxvOq7
3KF2pFbqE2/In8/xfErq0zDAahck8atYhi9KVwVO2ulPfkcwA3iww/Dn86CCcdY73fGq4FOSNHBQ
/JexTGHgCMpzFQmqzS1B3AxuUO+QjUamJgh/j1l/0WrxonuKU1aAMtR4a2Cd45n5r6qIvraR8SKk
MUqDY70P0mw7xOrdKIaHCkpUXtMSUGrh2FGa3IRNo+Pya+kOcjFbU42+kdBSf0pa9FlIkWncYwCV
4V1lCMGdXop3o6SL2CarEu1idYN51T7z+8a2Whm5AbDxBjb29vSXKak2wVTG2omC5D7TAuzOhO6p
rhwxVv1Nb/LXuya+SnWobvumrG3UPHAN8cQzklaO0H6Vz60kwEpIAs+ByWjtA0XCilquMe8K6uac
amHxhJwITqGFltEX01J/G4QTChxO7041BnMvZGJ5GJF/2Ag63n7oVOnyHzOI+7MhEPtJm/EniZnB
U9enJ7coLC5G2INYpS/uR65XD1EWbeIo/BsH7UOklviTmGHzlMVoNH288+fpgj7R+HBRBL8+9Y7n
YABBtij7MisPo+dHZ0uL8u9I1o0PHn5rK5H4fSWE7A84N+MABNAmVOsclWxlnj9gmFY/dFIaQrw2
9f0AuPZLP5rW1y6Mxl0EvujPx+83O3hI/0BJgSZiaMu6pUfCypaByYfGuSuLgzp0F6ONNLurATIV
WDHhy/CChPS3QEe44uORZzP738j4/0o0Tbh8zOlJclUZ6Iop5rmvmpPv+i+90n3Kurhy/odxJokR
DdQBsPnpOd4crVEe+JU2RObZt2xc30NsUtZkk1+LKm8C93/vQjOccgtk1hvQTEnk6SBXG2dyhKaG
w657YX6nIV5hh7QI0NLuAieQXNiIpQorBnLKY52l4jVWI/FgkZA/625j/cRFZ/haqFY7cWvGhsZd
2b/g0ujDvzGyE6h14zFFaWcLQBLn+UL3kRJJBeOxVVrxmOV5fky9TN0gZrl2m5+lRDevODundTfz
eBqzuxQocmw9QKdO25QYFgp5twEPviIVMU9LXsebdMDAJdOEIPF8/9lKrVZrD6zS2a25FqjlcxmN
+6bydox6TnJ5R1Tfm0H9SRO9Y4RA2r+vmok5QkNv0sK2pn3zZtUYnedBt3eNf1g17/c7/A22HnI0
Er8CgwFU8H6I1sNmTg0L/RzI4qWXjciW2+6zaSYvgueorST+DxsOXAi4G1oBIKpmSYxKFcbsKeJe
staXqNG1wsHFxMuG5xOu7LmJXc3Tz7cEWSXSLdxmwQ/ORqN8BYoKx+9L29HKgayDtZ/QN9Ivoemo
/fSGGDw2RR5TGdFx+qzy+reVu/kJe1fhQcya3BnB1d7HBv1ruF/152jQ5bsiqHDZHoX/Y+m8luPW
mS38RKxiAsMtw2RljSz7hmXZ3sxgjk9/Pug/F7bSDIcE0Hn1avPR7vI/c1r8aBJjfvCR8aC3N//B
0uUsQ803g3l0xsAo1+5YFpBJrGO9RqBE2sAYJgPXaOzXz2RwtetkG30MTRUhOohYETSp/c/rbN5S
+3VIwiyPO60xPvV2LEjfkBa9F1le3gTzT0+NvfXHWdeWU5X5W5ytpn6ZeWFguZsTgxjvaH8u6ALD
7Tm0m1Y9ulY+3vVyq27MZ56PiWkwqoq8/3mCt/4IJLmOZJcnsXS1NmydLD1ksttkQB0xpYsOGhha
qszHtC2s13X4TqsxeupA1T6nvCN+b2OPO0hH3A00Y32sRF88QSadh01TJdEOU01cQoUV511dBFnK
pJ80p5tM78CZlXMxhmmh6xeyDsuTtu8R5DcxLSTWbSMAjawMEsJ2Y76d5ef9efTLq1wmEXtLUrzW
m19HNHj1THOcSXmmZv6SppZ9cYfOeKJWKS79Iuiv3aY2nvekPTp0yAfjmleR6D0nyKjcP+T6Ut+K
pDOCVFp9lKRlftjTYXslWCvOrm5v3HC3nobaxEtKUi9Ol82PfKsjQOiW/ZQ4ex0Kj6GhcpXNu1PM
23ESUsTWlpYV1DbQJ0e7ndS/h0ILS1QoZN5hP0Ziu7XTSevL2TgbbWW/FcW4HrRq+jTMzPzJCNI1
lPPmB37WWeGwD96BIHEmFNnn7Fy3JKyDJt8+J81JGAWY690xkW4SJbqovrpGbBn04QkN3HQM4OLu
29NUtdshMfuF6cn2csiMjc7z3V4Y8U7b0y9YUey7kLg+cU6P3PymDwVEGKVhs5EIV2yJVacsPyXW
a9UCwRzF0l4dYKEh9TY9TPx0YBvs7iCLjNUuaufUzpzLobLtImDsifGjr3dAEjp05WmnueRgZVF8
kpqxYd9O7SywZa6fi2XPj2thamEy+MMxmdutiexha95lTbI+MLqhjmrQwcHgJ2tgDUZ1aXokF47v
IXKhqbz2RXeUTsnhyaJkyW+MQgmKeQ1ahtesXUOXPXWDUYQ1zRrM/j3YBCwwKknvmG1tUI8vsFNR
YYCo6yI12k5zj4nIEAwYZ2yuwzAJmPPK8ot2YH5et7/2Coe64lKyt0Mn6ZbslmhOiljbfiueKyaT
Kh3RnVz2c4YDttLn0BsPRdkFlq185BNlmtH4W2efqfanmiCHkQcKDJJqsJs/N869Lr+Mgom49Fnq
u01w0Bwm4147d7G2J2P+aXduaLR63EKt5fgbGveLwaCXaige/BquKO/Pmg5hCgM4n8s9Qahllk3o
53fTfoHrarfMCI6aYM++kolc8ubQwPkx+r+Xsgh8dHYNFgGymmi0INOuDarWRTAZv62ZIaWg/2z/
kDBIuRFMz4VKKrkCsGiCHnxetY0hI2bDpC1jWWi0ejJjKE0ZK8EghpufuwcePy82/KUKJoX1iocY
bB77vNZB0mwRgN2g6Y147yr+HYRXxGUCUU1iaTeZJ1fTuSzmEBq83UkZGlpOB7ojZVDSRZiYxZFD
cBILsAkmbL8ZBmFTWuQPbSqbQBfbFCejZwYJmjLwqV8HybRw+tKnekccTeIvcFPEO7K/zWX72FnG
wwBmqUr8v7rL5EfFddGtQxvQDPHI6DTI5itSjub0gFU6NTywofX3panjbDF+VGt1y80BWtfFfy2N
Ji4ZXtP6ZKcXtHXnicNsiDcSBJLkQ/aozdZNsLN+koe6Nd0UAN9pSwbwDVd/c/9oSX0woEcADArm
SMZqCS1Xe3eXOjKt9I/V2ke92AC0aISRnR5S/XgiS3jzdvmod2hCI3+W3AJy+yspnbfSMcJFFPFm
DEB1zcPWHXzuVlhfJcSoyVzewSsHwuvjCfSC65+ZFcCB0rPmNoKYFjQ/UDbmN+wpQ5TpM2aJOh26
NvjgnR+gQ+vulbfpbRoXRPLtkh04fTTVT8ZfmMisOgtE16BCnVANN5AH2FI3scYdo2BB856Y4heg
biBRRQj04gyRnViXR8gQg36v4qwcD00DBUm6RYY49zlpfyrdS1UfRzIBO/ku6fyFsG3gcFlZepSb
y17Wx70YYeDewnS+G8YDothDdFGPDBZerIsAFrIP9aGGMo+7UoeV9lR1RovyC0bKQB19RueQovSO
UwtAc9LFp1I81uI8sRorRGzqs6nq3w3taFtduELK54I38mHqd2GWy9olzmlT0dJI8fV5W/1LE0vo
DkOImpHWGnGdEqggmsIyf/rzFiHGhRxP4EBBY77oy79S78Ns6GOeT4XmW/Hg7S/oNRaJxRi96QTl
YBXY3R567GpfoqsrQ4Z14nWInEsZHkLAvYlU40y1yHhguITSGTWjM4fiqtOErmZEiJ4u7t76KTqd
YTR9oF42M0O32zPyGGmgZRwZcbPGv62XnDgKuhiPjixmqIyTDxSrh0IZFRuuMQdl1yhyOln4P912
UadpAJsNV9ppqDAtmXno84WYvDw0mh3JejwPuBv8CGXQX20yLgM7Zbf/2DOM5sH0cDK00YwKC/wd
V9mrNtbQy1vR0CvukT8wkvag9KSubf6Nj265LvPVX9C7mjChaRxfdH2Iizk5OnQMEk3SYmPGqS+O
6uip06BtX+qhcwzbNonXfXdvbtIcERfmmVYBj5is+mkf05OfeSG7o/EFizGNQ8x5n6ABrocNXvQv
hrpfBMMI4HiCg+yTuC6UGWj4ZvmWGGnKSCQ7GM6JomGu2BNlr31P/lhSWMbLrwSQKrYsSLRzLdJc
iY1iKlRfHPctAeHA3RTzpBT/qKX3vnGO1rwH8CzaIgl6biGBhEBLDkmbqTNFRT9cDSYv01YPm2Gr
43g698H70Q5FUCUwU21/m/G82laAlSG+5TwdGc9CNuzmajLc++TE9izuxiAG2HuSKz+pp0V5w+/I
DwVpGNd775HIrBAvXKLPP/ztxdavTvmrXK6Mf2YI5lUrcHo87bK0RaTIaFofsNvUfNseKqvqjGF7
ePGaEiB6fzhpvtVEummcGNyu1rtZ3itkpnPWl62anpS12TnnalW4D9aIe2JJ+X7jiXnD95JI+Znt
kdJ9THtQ1hQJpBJ3sMS5WulCGhUr5epqyPzTnn4u+XHxU4aCv7jdXxoOA3v/QeTfkn/k2pr8nI3f
3KTPlHdy35FnXvJm/baLfLpEy1bGh57lp943I163a8lp2/Wg7Ydv/dmUIIHKf8o/YUC9i+h46xB0
6Y+0+uFZT+rGGEcYFDynOo91Sj6bldVAYM2wDHG3Tb1FMGqXxgeK6MxQ+INDJdwSy1kzoUEkCY5Q
Iwi+VhzmXM12P9XyQ6lEflnZXtDP/9qMrj344xhPFs9WclLnUX7wv+LK8Mt/TCnkCBpnTYCg5u9K
TzS0LpUTU79uqdjCDRdjXJ3Pfb9Sx3swC+cFHyBzceVPWpEGbileuZe01MmyJY88b5nvB00X71Pa
nLasBdIw4oudXCGpYXL9LWF8k7QeGnw03tkUYOpKKJnKsMPxYO13ciLYI8s7JfobgL5wzd+V/2dV
/U/RZBc6yDLtIK2DTx+Yhb/uGmlc7Rkvv0FSNm/Dk7ZsjLk/qUex4ExW6gIdwNmgm+MAr/RtbNpj
M1m/oeiEPvOu5K58RLj4RqmIofNela9ksKuZYJK8tV45EkqOmy7yax1VV6pjOLNnyhzmphkmFU3Z
m/Xi003pN1DH8ve9LJ8xoZk9/k8ROH6UlX+T8p+jKTXP86NRGfUzOl8q+ZpobgwF1UEZOtQMa8wh
Vr4ul1r1f3ZnPXnyuifivdlBRmwn5SfwoN+erTjwnMwIUvcy1eU7Z8jAlcANmE0rsv1NuZBu04Xj
OB0aUZxpvVN4CiUWXRFK+2jsH2pNlbRyKbBDQdmXj0ocUWIZHqZyAas13t2DcsRpL/1WiMqzlLpz
y60sKBKiMugY+HAAWvz/LfLWV8vITa6ZoJ50h20wI5d3kS060D9/19K3b58K75oWQN61Th9rZaiT
jNLeHZuhDJC1qEOPJNFnZbEh/KQ3BIt8dZLqQa0lu6F+aq1KHS2h7f8pt+//14kvI+GLmqeknlCF
Fx4GmeVL8Q34q6d9u7U9NFmBNoiv1m6OhT3R15cHY+cewDa/qXeycZYN1/RWvDsuI9whSJ0Z1s4e
4SBix6FR4UYRDLUL2TjNgTGPz4tXkp5br8Y8/PDdOz1jBrLMpytfp2uYULNPj/xhhrSLLf/lrMmB
SP24+hOJ/78cXv5XuwjDFSp4aH5VbndkfPxFKW0fZ33GG0U1B4On2kkOJsV7pZM5e3xRRxjpVDLN
qqamHo96o75NYJtRrupe2f+4b8/3LlA3fFj5rUqnx8IpXysCNmTLw5KgrFn9rf/i/CIrvJ51A6YW
oxRK7GfXHpCdsy6Ujzfj4HdjflIDsjiBKEyrhuq2yL9c0XOOangEXpdqv3CNRvP/8MXNzS8T7HA2
iiNrQWngHe3zg7/keh0zFuWNb2foz8d0Dg2Znf7fokDY/1tN0lLPs9X3dqTCAIeu0j/8ijtlBZT9
QEOOqRFx0DEb6gQa8371h0jJffPMi6hCdP0vXoYtcEgFlf5fo1XqF89LXJVNs90PFpfHw0JrtcUM
nUORa7fCeJWJcfL1P1u1BztVxoGgi9eY+pUeoIgTjagjnknz5eifGFgUCmKvThIu4FU1TqoFGKej
MgzM8rJpr+QFBfqHPyR6GylR7pR/za83GtNn484P6ErlNvG7Ga3OkySb/QkGOmgyG5/gnPrLgzOI
mDRq5Gf/uFY5XZTJTAhzxDdncr3Ebqk81BmlN5oMMRNKvLgkbsP/ImtlypPtC9nkAupYQU2LisJr
zecp5EuC2nPLXzweGL8d1TBUWbAs6uXN8hOKTOVD8Q6v/+XtE10s/5TBI8H/HTfyUUrJ8CzKX3ed
XYWjfAzv5iNRrVAGqj2x2IhsvtfDm3KAeDpVaoQqd96gZ8L7wsfhGce9DCtSCVvyZhue2l31WWrV
8PVQA/qjg4tO2mshJFdOnO+ModIe6pyyRyTrf0+0LBNw5wZcgx1qGmERV96v9Maklgktqqg++S3A
r4D6HOGVE+Z44qO1ghfNDuq4KPvNPPSM+NhVJLXKACvo6v+IvLsRh6jpj/ggnAilQDcsnSRwLhYj
npciUD6vOn0sqnoG7h4p3sx3lkfFZw2z7tS9sUjK9RPtRRm8zkvV/qnjiVbCa5MsjVN8B0wQLCr9
NJLPUQYKoVk6jQzUDU3LepoVqrF50LMaVuwX439HQm3+hA/Bp6c+DAGY8VHkMDa+j+N9QUExZfjI
fbHQLbi1jrBcHWQMDPfF5OnAafZzbnQELXZYAxPgBjgNasd5C7ehN/qF909DESJIDFy6jVlB7GCE
00bCd48x9//buAL3gosOZfrMyrMzhY1v9W1tlDvLu8mtHhELiz5VBGa1jxMFb/W4dDqWe69OOlvM
K1SQXAmLIdhfq2iu1fzqzvM5X80/5fxYFO23BZ8E0XBnGDf2R+7jHVDw61S8ethJuAWipSOUe9kS
avDLdPFmmj2g3CL1lIriF74NAqCcnplYVq0Kz11sJUjtDp/IlME6wQSguQ/EOQf11HpHOL8exCJi
J3ceeTzOirX/IAaAzs75gc+Gwy689wVWSxZMOYl84CpIzmVv+4yv/42MZkF01D+rwSI1SR3CLvGQ
OxquNuxnKCjeZGh1zHnOClP5DxABgp4wTsojZSU0ByeG8Ie3c2FtIpau2oCbQSbt+c+6Oo/qvOE1
oQ8TkdAr4B6xafS8KBdeKSRNCe16UBKu5CWh60zFuqL8xTANtUzk5QOjEoxd8/6ziaYSA6JRgg/l
JLDE1fyotLvDq9Q1Mo4NQuCs8u88O4eysc6gjl+L3CKr9MJR44pl2uyh0xYf6sCieM3Zj1xsvGn2
eObrd3YO8Vd3w2fU0x6No//U22968rVmRawkde4tWNW7h5TYXmU2WKL/P2IkC0FQkcFEsavUhufe
VYzae3gFI7iKr9kaAtanJZ9Ghu9VI3nGAqjASeZgKGwdfft98Kwnm3gUZcdcXaWx2ck5K88qI6ne
7E5ZoGSDYQfq41ct+VJOWgMNLtpFbSHWhC3uyd4U45v6soDFCIbSuVv9U4dXNazn1kmVHzWbUEGc
/Bm3TQItR+8lDSNFvN/b0h0FtUYupE4E26wed7XqV6IQEkFvHDa2YTXXu7KE7SajvExj7qRislFD
CkJnCuVEN4CLzzDC9xdMKIWK9F2gnoQ4q+l/Z6YXTrMFUez8He0wxVE5h9XeH7Gyg139BfcfNkoP
umlYJHQpEuYYLt4eOcgtr5X2dkhRiaSKaWh9z1MGLE9j/iU08YeddzCuKmrj1LlSoJbrQOldvO52
JfHSz4GQzinxTXKvf4dGuyaJ876VBOvOXUuMG7vgJvuho/1Prgb6tr81qxnOeGVDv71L5w4ncGDW
zYfBKUIC5uaByE5vhpgKbOw12j/NTs7A0cjvjBdXZr+VVy5rxfxK2+ekP9ClGRnZl9paej+fCXNP
0i9fFD0rA5NG1BbWUOmrRH62qJAm/U8tgIbEqFwcupmHQyf5xXfWLZ/zM1pArWShpYfFQodrDZQA
GD7/SelgIhIlF1LHyOve2dHBSSLX/wspct9TwdEmcHtAkwf1WoSGSGIqD8o/8jQ7HLB98EnG2Z69
DMnXmP+g8BWofF2x9OA/VvdVX793BgrWm/IPt7ULVrJtxCahX6zPtalNgRoUPU1K4ZCW0+x4hrI3
zf6khSTfmr9sRhuk3Scg6igp97MNe7yNSzajQjQyAh6X9mvyp3v6QNZLKfMJh8QFLc4sdMOUDzNO
zrgthxE1seOYV6p8JUSsLDgKYNwT2B/tKKEPTwV6bOXeLsBdRkDUcHiNZdgQILttWYQJaTu9cp/I
B6TE+XI7lxWirmRNjuaxJucaYAzd/ldm+MeFfCq6OYP1kDVNSYY1KER3zSAyrMDjWITdI0z+ZCHg
6ftOKihVhgVrsPt4SuFg6mFrjvFszkdjNr++70/s8bSlUeq6ysXe8QTcrbwoyfHJ8sx+rhxGTx8e
VCxYlVEnh0elGpWuUMp0SApVupihagnBChFrD/QKLcHiGlBppd9PC0bwQQwey0AoXGtatIo0Hts6
QNqRS6UQugaJyP+o46oU97I8bzo2MP2PxClKubDMSzMzOapcj1rHzEq+qkfh7BhICgpQSTRZY2GW
p4rKHWtqkqMcjbtttepzmDH1Tyk0An1vfGa3cDigrLrsNl0h2VumEi3faQrdG8+6pNty9EAbZks4
iuw6DISYAFJAbI0YGpqm+9dRdue2GB7c2QoFdJWoXXUVeFsCKnpXjg7rkrhDZE/vSzO8uJwrdk5S
x/PMLd4zzEHZG3enqa5JJyIyeodMs41gW6ZnQ7OVLnRSwURttrdm9lX5b60KJWupzHGh/yBQNQPu
dv8ZM1RzYsbEfnLxujOE1W8aihrtVbmwjso0gEu7lLhDqOdpBIVXdf05ydzAbAXc/SbJzp7ebWMJ
lEaT6aRSRvpEpoQDZP2nXlU54lLmlxkJUxlwI09+JsK5jaTTF6cRapVRJpS2yO2Op6T2D2vp/Wdh
nCzsC5GQRYV/c+WztExs6H5YQGqU45wFLRTzwdDtPAzQa06aMopu+rsGCOCaksHEzXeaVtkEz3A/
S6xoY4hnVS6qcNhmHGHhrUdFvzLkH1SqlEDbZabCMNW4IF2MSQGsfzsqawq8P8iW8abcIzkZDwbz
C/QOKFf5Tykdr7avK3GN2vXEdKKlpPeC1os67S7Z7P7H3R1M68us4BZKUqb03qTlHVI/u4wAtw10
ilmhIZAAs81uAv2iLBZdVVReP1GrUv9wqv3YZeMjyvCBOkKF1jRW88lc5+cVtmJ3+dWgpZvpYZu0
o8/tDaTb7PymVOuqg2IbrIsy+8gAiQyAFcQdIkxgRMNOqZocT8jgqwt7n9j1W5tZr03mPVmeDMzC
u+2zS6dQG4pGC5WTM9k2jAB+aLg5aiCnyA1c0TXojdmYK7AwSWZ+0v3+uZ/Hl3QqYf5FTmsZjZ73
3yx/IQ2e7wca5y3v8DV1Sk0uNjKtMNzURpRnAh8WDjzxMVo7dagDzGx++dXq23tLYl5SOWi15Yix
K7bhV5N9Kol20Djerh9VCswex/eESYMUUaa472t6EmQM05U1YvfTPtKSKdKXBTak4ah8HwmBABNx
7sC0766+ZEzLrs8F3qBsoE+3airiFXjWnemQ7oGS5nOXbV+yc8AJfKj3q32wWVhJitCSdRpsWxbm
ZnpULldVdI+Fa59MfTo6O55EaU2Pg4uHVVZDH1QGpUoywEnWnhaLwp+HU6MsEzPLLNEy742xZQxN
TLP8Zeqg91TeRsI4A8/eqZFW93EzHEZ6T8+70/1oMdxZh7PlGdmPgsFNii73azLcqEz1M8AsJiVY
jwtuliNmUlVpbJv5f0vhHDMUGY0c9Av99ToaONr6mkvx2LH11UA5ALYIZZYWSG+z3Icmt3yid/82
cXQNKhvSAAHqDynNIXPUIWmRRx7SIvaFC+thLyTV6TWzMQqUAlqxX3KW1ze3c7JXZ/W5WZnFqQMT
b2+eq7Y/GKP2mK37SU6C1DF8uLBT/VQDprxtf/MY+IrLr5+Geby3Tv+33Hz8aYkppChQ2IRx2XTW
yo2j58O10vzurN6NhqyXIWXt930YAYeUd7eg7LrVl5pWTfYs3v2eD0f/VPX+CgvPWTk5ye5ggmCR
6q0UWGfb/U0LYQa275FyXIxgXRgP4MMA5tBFp5QX1DaRwLJDf8BNZqFna3/Lwv6tjGAlDC1Md/9W
eNsPs5+ehdXQc5WGPuVF5euMwqS0WUXsx/fR9fTxOLi8CVIG8Dl4R/DjPUqzuNfJ8KwPXszuihAC
UC5O6W71/PRar+MvYE0hYzEe97Yr0UuVDISBA93WHHcqqKoc3e2glEXzWrjNvZ7mJ3/IwtL9LZei
D1TWMdUQTqzEAtYvWMv971oBT8e5dVF7BtZyN/UoHQQmWz+YO1occLvaTCUbDrWtBleodeoN1zH9
C8z63XKSCwzNx7SjS7Zdugg9fBSeAgqNX3RozNMeuCuhDlqYQWpgmdLQKwvUjCfPRp+BzTCKrzFb
jupMQ/v9Q5h5bBNIDXVyzD39Z+bkb9maP9aUOPRK/DSz8rP1xlutVAA+aWk4YAoc/V0dPG20D+qF
aCUY+5NIzvkDOlp5hoX8cOFFUXbCJcVdG2TWUXET7nBpE4kY7XKYso+imkn247DImYG9Qq0LgdSE
3+RQrfO98ar3+6P6Hk6a4w7PPIiUnao5Yj91E/2XxOZYBn+DT9TbKUZvd5S+XLx3pemBlgc87b9C
Wz+AInG859BnR5RLpK0ZITR+OW2YdFbvx6WnAS9leASEPucc2rmdvISTagxEbECvQfPd/Krtebjk
WiUiu5RWuFsps4O04WEgaF2z5rcK44y2/S+d/c/SlVGKCKpArwJ7n2/pdQHhZO5mZOP6aalqJtGO
CwGEL7kjZhirQIfJpGGSiMtQy7deX9+Lqn8osuZY4i9JdDnIFVBJzd2pxLXg3lcYVCZbHOAl8iKN
k8LdntVF2Qodx9kd1p+OVj+AcI6VZhXjEjNl423eMwObZjJeTR7BsUPeXlEesK7KaWJu801SNtdN
eU3G8mKnNOotWt0EHRVeooDxFZAZ0svkM3cCLozTeEFaX8ErmOEorY7Mk/Pbl9VHXts37OYFvyhu
qOh2ln1mashxENNFqWqjSQ5pQRVB9X4npRGSxI2BTZJRn6Bu3y2f5ke9CQDDXlcz6aFUR5OWxiRP
cztVx84eOVjmZNxSw5CRBrc7FU/8gomOmgAx5xjKqTlva6KFrr12D4hIezEqzf0D64R1NVzCst1f
wQY6nfWLrrxtDUvhlJ8TE1CiQTPriBKFwUgcwLUunLmUyiYGHLjLGloG9D5lWRIwZ7MdsMkUoJ1q
uXbW6EUc1p7VMEew865PbVW51Ln8agtCksmxuocaVCG9n/bdT6VOjS75V+j+730Zpp9639NFIdbp
6kGP8pIAjTnZsu4vK0DG22jiM44jmSjHgQlfK4o1Miadmm1vyTAt5wTchTUeu9HObsvuesC684U/
VGZcMDE5nvM6jfUl7SkPEoqHALGbxzIf6ipaN6RxGvsltNwcPx9awnPn6T9avQITuKxVezRFuwNl
nmVeBUZP6qCx1v1WZQh0UabTk5UW7qVbl+KSAfM99+XQR3JNKmTO9q72mOA5b1stTv44O78dThVT
ZZISuoHM/tGvXU/NTeTJ3ZPb/KqDwHyBkq7Ej5Laa95kLjtiOZFZi/VmJGtx9io5RVW+ZXdOQRtv
yVYEuVFrpw3vjLy+A3Ni0jLSqCdeXuhXgNi8627eOjOhQGYunbaavr5OXiOSw6CBIgKm5LWvjr5O
ZOGs7C7AvzYERXlGvSKtH5lzsTRnx97JS1hj8cxetNFcjkMwGLTr6L3nYks3eYH2rXvMKwJjI8/B
g3i0dxHd+RGkC2kMV60gJwguIqldepjcaYLSxwT6sQorLJfGPNtzUbxCFztHCXHtZ8GBCsFBUVDT
uvJ5awzzNuSuH2vZtoT7losW6Pjy0QqXub6040jwYf5KroQJQGaQDnaPvJTmRrrOX57LLkWhmhVM
/LVZRCNw6Giaqj3q4WB8IZ82PCcu4B6TKQmHlrHpt3TyvPs2Z8xDaOu8Oft7W0OSYibGv6XNq5dK
Nu2zQWrsWmW2jLXC+MyHqnux2kTE7b58lNYIHtHNtNig6zlOjZ1xKxk5qGkGbtiPc8fRaSnvuGVz
qOVIT8+S2tvPwihgCi1xDCyRUVH1G/I7ndMfCjfvI3219wDDL96tzcweK4lOqxCQ564wjUst6J+i
yaN6M5BeyNelwBWz20gKdwVMl+gXa0opzhRklPMpByK7NT3TFPTttvtdG1PJHh98ZypoZjf8TzDK
64FhRl9y3Nerw6zasJ3aMrLZwXCdV/0IEdh4GfRuvepq7uOuN/NxyEBlUoY3cybXNkv9kG8+c208
ZktY7Zw+rENXMQMVoUL/AIuEOivaGcx3GTLKay0gbqABXvXpJSnp6p65vekuqDtnNgGaq2/Rko5O
0LutOPYw9x2w7drrajHBJNeTOpiNLlO+vs/raOMpIBYPaSwiAuuq361tTedcaGNM/+0OJ6LuEg8P
s5qqyfCmZu/gLGAwnjdt/yZTW6ImtcyHxK6m16lMOS8W6Mx5HYw/Ceb8H9WL9ND6fXvRy8ELIOUu
I2PO73rm38sOKXZqeZJF68RuVk0P7da2BzjYKcDYHXJne1s4JxlNT+neEZWRO+kk7YH7ICnnCGk+
QFqeR8nAMI7SmUQ4p6zBbuKhjSknHIo0oo++9m6GmKq421vvalXJSIV3tDE6s0Kk2wVJlsVfol3L
/VNKa9XJsTnL80ZKVYyNHSYFHK8jJ5xSruUgt2gKUTVj5CVktdNhQtJHh/zDzJTOPScsAoKvx83u
KwhTIiOj65r/HIYWRXU1MM9TA9yty9oDIZuBFaxrBmZhAimvwaBranUZbc3gXckLl8EuRU44tnfX
0VwpZnmgnxlT6cc1zExR6a0o48JIIxpm03M6aJT/PT8/VBUg+HQxxii12uyVWS57DC+cvEqyeWEq
zPZcbSv479prqDKLSdCxIrf3BAYDXBGkNV2Lw1J4H03qwPriOsUdZQSsTM+A6YjMDJcOoWlqDqbu
z8OpGkwCnbXAO5FULTDLa6B5wNsy0mgBnHJjXIItIzUIw+jTBBNfmDgE+jM4+csk+i3aW3c8Ze44
n1x44Z7qUaI42n0/tQ7hPnis30Vhzi/IPdjqqvffk6rS8dBT/c3K+/6A3V2P29YyH3HHBuXevv3I
UbU/d3wwYKB2GrUK0Lz4MyiXLuuf01zTX7LCpriP2YLDy2pxMPrm39z1kvnz89tO69WhMMhXJKMA
t1L2fqCPTR4bDaixpsyZ7zbBGyH6VQu3qq7SoFitXo0WAyFvm2XcU8YPNccyca786SybNE+DrFwA
6LQZXQKMdovqfCQnvgFGp/HYYErNPLwXK7mqsrOcl7aGnaPuUzec28p/TQ1JLFOxdxI/8jJnTgVc
aLpYWvUfneAkNTWzeXTdoo2azrXPTTpP0ZrgcU+L1R8mc5iOC4ioGzNZwIyscnodC0ePzRqLM9Jz
etPTZX3LBK2DqwPVr9TMioAZNyM1/ezuFV156fQZ7PUixp/Z1BSRPjDk1sqkTnW9dc7aBDuKrA37
eYQJ/DCW03Cx9v+j7Lx241aWNfxEBBib5O3k0Wg0SpZl3xCOzDnz6c9Xsxawl2XDwtnAXrYVhuzu
6sr/XwsF1SXSDnE0zHQWgfZaZ3Y8X2ggJ5Hfz+W6dAdoP3qDYl0dx9RIreyh8MFuhJVDgDfSzjhV
+rKKy9o5w5Q1nJ1lSJ/+Dvx5SxrxDyznP8CVN0AnK6xhVit8xdA5xcBUpzmJW1z52Vll3nPpuV/s
KL8JLQM12g3vYYD/CJuBAkooY11lv0VjG1kS9B7YnUvruxFumpbs05h6Inw7383Gjm/80c1fSn1s
4NyEaDwjWQGTO6iQKu3Ms1Yr68PfN8T8E04JAA+Dx/G5LagAfsUpAX3pGfaRuxeoanxMQRLtgFBA
Pz51I33kbUZ2MzCz/TK55CPhx3nUvDm7C5M82lr+3OxarjKJRxLeVWwFG/EhSXlNlIYLwTj2brLX
8lzbmnFFHqeLK7DvfvbStJ5/JLXyBWo++kcXiHTfQUT9CdPmMQ0boD/s9PAR/7oylzSLp8Hcec/F
oiPF9DOWY9AJ3nrzfkxa/ePft/JPYEsGlML3RrBqQkny6/NKo7bmdNb7+7SZvc+VVZZHGbRM/b5O
L/kE+yfb6q2moRg/5UsRvcNz98eD/N/j31Jf1EM2D0PS+xeQdeEqG+cTkCaahCim2vGzlb5H1vQG
NX+9SfTJA3IiZgfo9gYCZkwei0vL6L7v+vR2tCICl7Bx3zlEQ07pLdIMhCDMPoDajN+oG4GThbEV
9sEl0ukKJnckA86r9LGA9Qq++pEsKPSo0ntIff7vB/rnFf7v0fL9/6AEC1ulc5hZcJpQZFy1rvfZ
qI33phX9SUrhqGesAxkzQLpvpDTsSxMyWR6Cs/6slczoStPH1NK+gVZ7h7HkD5hckHhk3pRigBDc
kr+uZ2nN0jewaJcIH7B2q8+MOd8v8fIeuPMtAbmN7AN3tk3GjgN/tN9gcqdSLYFnCdMuDQFwUlDA
ssmrMQIdwkC6cs1nzHyympb6rqHR6++H9of99Fmj4gq68CK+3U/PCRKGIznhfVvsyxmvec4eknp6
Lqke/P+fZMCPrUO1g4p5yxwGfIxoOF3C+4xh8LTenRoaQuIETASJxr8/6k9a2sdigG+Ga4u5km90
Cwz9UzW2ZnhvqSrqVm654Dgu5NDNylcrkzo/tBmxvtUyAFYNIK+tX+GK6IGrbS2itHVqGi2drV77
Wuljv+5SiBuKPrcOfe4WJ+ImJrTHSb31y4XcYkOtoZi0FIAmOOWWLCe9DCOwNt1p39nF34QSgDn/
gyIfTc0AhDfyP5AaixsS1veTpZMK56e+j3YePEdMdHuH+v+3RyGX/9nEtwSBONF822y1/wfq90/S
Z3HHZJSOC/u9OAD/URlLOhZurXcRGB9KOZl928jYbW24WGb9jkz8Qd+jMf73qDfaKQ8D1Xear13o
cFll7rQJAojTfenUozvi7/Jn/GnroEWHyhSue2gB36yrtOPIbRxGgALmiWHJWRJy491u8auNHo90
8EjLGjVCgwa2nJalmZ5CJ6D7LnpvKJ9t/m4QWPf/XuXNum3yZLXXLt7FC5zsQc1xJnBQbZ0PCU1E
gNaB8izh3mtIN4YMW6dNgZ5bX6Ps3/h6cU7IKq5M3dC2zaCCs03nMI0zIdhfvzQA8Zr48YVNhT8w
R7rQqcoMTuivXZgvbtKqIsAEOXmSodMHyC+cnWY35kNjT97XoC5Avph+uKNNZd74yYhvHvvTzq8b
uFISUuj1XLrbZinLHTQezBtLS8AqGbjBv5/XHywXfGjYZSwmrBZvNfCcJy1vb7mXpmrqVUFDkard
d6zJH9wdH5p4IPxUajxXF5H5j6i3idPNJQyul7pg7DKphKreL1VB78lBp4gwD/lpCb3N3xf2J//9
l6e+8d+TliQWeSvnwpiA+tgNFGvAeBZ03NOrVOtBs6lcPdlEgPKPRVATixg5tc2/v8Wfrh5E4I5t
G2TVQff/uvSqn01GJ0fJ/VAWp0YbPlBH3zq5+doNSUQSXv/69+f9yQmCq9vEQWdWl4/C/PWBudaX
QesZyb1mhzS457YTgfOovH1nNNO5bcyUAjqlmC5l4mEz0pUMMfxGDUwpeOdN/mTbffgVsayiCd5y
JUWpnldZ6ziXgO59Gpqr6jEZSTz0m5o6FNVMypY6pAPZOw/+kwKCEQDKSZ6tk9r6dQcYgDCZWNvw
Pix8yHT8LtgyibWDO9F4dwrE75INY4MHsJGzZYDQW5JVirBjWvQTMSJ9LRpzV0O9obzgnCfLuiPK
hdcxPrtLU7+zxt+NhzzXFboFBreYb0kV7CAJc72fknuvnC/jWBwZE7xrVX1qbP/x7+f4u4KAAM1g
/ALM2CZkq28EyjZKiDFTstqgsLqVM3rlSg3FO47glVzyV9/dFJIPRR7AN3TSDr8eml74RtMYKrhY
ZeptazoV1nHUZTee24NbCoNuPYwoSgWJIHVDbzEPZU2sO0H7RVuNNFDnnror8tHeh2Ptrc3yUzs+
K1q+SJrZp45h7Tu3p1SvZmvZ1mkKVS1ThakVlkV8HrwW2ggvobZh2gWNEaBkmrm313OrV3tI2eyD
pid0B0HgmY/M5vHGNrmFqfTcOF7wLfKKb2VAI1YMnvaWyN0nyVinuz4f1rb2onkhoM6e/h1dc7B9
Or1ssTUkW8yTv64sOpVzd6EfV7fpPnf95lMU1kUGWCpQtG1W5SatwOv+f4+VeUpwgXM58at/o46n
Dk/aMlLLxXYmm+IeaZzCn779/SGiYn85VWHSR7FbPoSiOG5vFH9WM06wpeBziQujuoHsqvzYzPR5
wOeSnjt/aPZj1KhVWaX+O77i79pfHs00L9s1uJ6/DbQsAz3tPKupLnmcETCNjDb2Nj0NbtIS7dyM
+rKJqCJNZfmOsfvtvrgM28H9pmvBtQ37LVFU2fh9UrZFdWksWLT7Kiw3sU5V7O87+7ueF5psMdsE
RfAgv01ZjFmEtDRJdmGq5DGfg92iuysga2g8ZonYpXZhVthzNcJZ4nQHl5LjOy/wmwqCTVXG9DrM
TWM211s1azEopeu0uri0VQJFTekroPgT6ph20sXeRmUXvlK88oHQL84NAxJcbz+kfsbFdXIaQ3Vo
PiiU0rleNUejn51jMBnRO+b398Ng9ieMOnA3OszdfqsneadcmV3YPAxBuu9j+6Gt6pe/bwRENuo3
U0fSCBvgMzmWsaa68UZHjmrJ6KCyyocsCjc6fXDD4K1Lapi+G94WfnRMQZPnjJZ03e5EiXRjQgTq
VOP3ZrEvTjl/jZv8tjCor/rfS/7o4TtRSQNJS3gX5e1P8vT7Kg7oOExe8K+PrVlczJK+tyooSDQ3
t0Ye37eU01e+P9GGUP1gIP1j2vmrNsp2aTMeg4L2r6y8jfMe+pNie30hxsLI/HRmpMLK169nwM0r
2KseQxrEwlatqdlv2b3DnJj5CoehW+f8SkEPV9hU38u6urec6cmNipd0MYHz0M0L1C8960Pm7lXT
lHT81U9zmO8ne35qdX83RN4rzu0Hexk3Fe2ISdRu8tY+wna29UzKnaQb0io4tJW+1uryEQH/mtGh
70RRttboBS6H8fNgNh8zg0Fw+I5VVl0iWgzb3NiOmUabp34Xg9ZbirraRFl5cdP8kx3H94kHgCC3
XTgIK0qwxbg2cBEY7HTy9empCvJnetROjUn3FT+OGXIfKaTeDIu9t+koUmPz0RKWLTvGiAyZs9Zg
EmO61M6p/LtMoyuIhoKtoxiwZefLJ1oeb7uxfHItTb7j3PKdSYLsu7kZn8IouWXALqSlFv3744fR
qG5jt6UJ2aZfPu4O4TJ8Tui+WC2QR+7bxFibYJA8a76blmHble0LcwmtVcwJh4xKpEt7N8bNdukr
xMH/mII53EBU+tDCHRj50YMZOK96ZNyYqtw2YGRbrzxr9AWMerh3yunj0pUnmEcBTFT2xqFrUu9g
OGnpN0jn722l7Uy6AqOhPzZJf4ak62Tn7f1UhLscHFBTNNuEdrEUakUnmB9oe9nKoWkquw0D9zRE
/QnBtjsTIsQp4ljmp1xlwbof3ZPHKNQJCoKyhHapikgme2DN3I4WNePsUkZ03WrLtIBm5RWA2fLI
2o1efBnn/ttsV99bJ/ysaK+pA/N1qvOfBoDdaHS/L+SuZinsTX5xTDq6R5ouPg6mfa5oGnboGmiT
4Nl3JlKwamtY04e+6SSpv86WUWrKiEJ9m5XhvhmrYwl5gdt6rzXbWXb0uA1jgycfbKeYFl56StDz
6Y234G/OGsSI0D1qIzvcqHs/U+GGcQugKcZPAJ9chjLZ1U4lHq4JjNS4XEDBoWCs1XNuL3dDnDzM
DnFhZe0TlQ2b0U3oU6xraAQ0LTSeyoTWWIPWA6v0P0OJEZZq1Q00oGX+nDy5tJGfU0Idc47utVkf
DnrsA4gc85uyn2DJoJnELM+yyCbHEFfgePjemJwFEWbR2xwtX0dtYjiT8GPOFLJCk3pjfVcD7XVl
QKYbANBwtk7tb+hv3SSgKcas2woxIDzoKysYjzI0eyLQc/rXKKRtWVkny3lo3ZGXhHei2ZjVj5lK
fwewowGsC/XEmbJzm4JuAKAIh4KZe3f8VXSpxTU3h4VmH/LTU72dTBixg/YkLxsKPTRNAI56IXCG
FGg4dkirSESnwpPjf2oNe6Pc5BsrLAP7Kj/A3i3T3PMqOlpPY2KWPpuUlHdkX2iIrb7N2nzbeUy5
dNKt2yXPehFTqKLRVIegrTTic63SbQ4TamqFmxzGiqy1d1HwSj/UaxMVB+LauU4OaTk/0K646sNp
14LX5EFJid9Dt4DZfC8c47zM35csvvFoFxmt+pCNgpS6AqBlV03nQcuOBW3FsKnAcAXOiiyltcBR
NADRSJr7gfbQUvvJbCnm03hr1pgC/I3bequMfm1xX0gaC/JItS4o6GKlZGra7Mghyy0dtGGvF1Ci
AC12rfBDV3TnXAUn+jvXXR9tDYPBUhGd/Q4tlNEOAsp1A2gFxjqoeIxXiePYRfmDoPM0Z+g8E2rF
cOb/aCAFYFJzh8eySPYxRsiB4kFoKXhdva1hXvtI9AR/3whN2TeDrwSQJyh4cwozXBOpPiVgNhUo
In6n+wj3x5YIm+ogn5pQAHUDCBTdNQTueOPr0H1kJgSETg9yqgMkpaxb0+DKmNWWnYELfd1N7YZh
TA+OFtyJDq8HtJcPtxl4LXyWEMKB0JkfhtlNIEox9lVn0BBIr4amRIAZYrC22h8y09vSrVVG06bC
kLXZY8eHOXh6QfYt4/JpmH0ldKvIDDWwx7B4IjfCsNSMXh46ZF2wlEXRnLHtG7duXmCb3YTLVy2u
0A6p/W1siwmY17Rp2/E+ieqjnaRAEJ64BiAud2aK87p8TSIAfrN1qib3VFIJADu45C6gl2wdgjow
u+obl3KTOxC6iTnvGsikR/NW1fVHiLI2cjvdvlnpqXfTcDfTLD96Lb9Is9ziYuqc20wbHjJNuzEg
FCH025STQ9NtCR0P3YPJuLveTVEc2gsvdNXwLFnMUo8H1M/dRtSKLgbBPDRoBYixzJShc+ykTQKQ
xZQtvaT98FxTALcqun/6fjUnDyGXlXOXm9xaNgBwl3aX6CTSmiDj2IFTBSCpxlHI6GOnieFZq7tT
3ht7Azi4QcRoyTqERMA5JmA00yG7KkuAFpvRR4fyVu6SyJvpLtOJqBT50bdxBhFegFs3D3K7DVp4
gEeRkqOHFDyqA70ZdTKa0vZsj+i8Luz3ZAZ3BgdLF9c33mQ3zBd/lJaALx5XQN5Fo2Zt8D6yJVZq
fetapm6gPXP/e25IR2d2zNR3V3lH+Xg11Qef2WYDP41vvzaMEDKi5MbkbYIQAC43zs2qbwa7QdS1
EYlUwbg14uYLzzbCF8Wlkp8qZnVrjT/aJNorrYd0uVInI/MeePkONAqTsemW+TLbxj7sH2yR4AV6
E5XQX5dWK50QOKxonhncCyV83LUFyHqBLT3rCAgtg/smHzcs/0kWJw+FkvHCVRnBRcUUO7h4Szcf
zaTZ0bsOvJQBvnNuHa04/cfFlaU2rQsPy4eaFkszqunSeTBqQJRNeJmW8KvJanifzHgUAbXUuR2r
bdJ9jHE55OmVm93nts/wEprBhuom0QEHde1JNoeLvq5N7ZBzlLIdykjOjCxdk4NdabTXwX93lW25
tG0pdDymsKk9sz1aHR4X0MmzOXSr2o8vUUnS2vGf4WMmvqLJXtcqyHGMVZyUP/TlI4qFLc/B7MTr
fM5XtvdFrkeMBZB9Q6AMmpDJncBB45BgXjaug3sDsVsHeEvXerpZHrM2O6TmwcrHD7IeB6QVTZw/
5Scrb/5J5/mpLy1ATGAp+pq52/WhFiBJmu2nOT8l2HUHwG/Y++cakGBsXKKeAZJ5BDgquHeYOLmB
bOfepLWyWAZjk7XBefZ7SgKlcxd2/s9qIEFeD+FrVY4fxY5r3fixXxSSUdpPco/iAOImC5YIi2Ov
2FSc1Z1Oq+c6Sca7GZmg9fEuD42T7rp7AyiGptxt35YHq+mTDQYuxzjP28QL76BLuvSavx5j4BAD
qN62sB7roP8S+yBG6jaF5BOuNd8fL52fvDA54r70re2Q1zfydC+njROwEr2Gd067bEviFMuPcEis
GBAAzbw49uAGAlv6ccLvgdLuaI17rKPoepz6glthNJjj8SBbJrZH9f3XaHI+heUMuRG/2Pvhc+HP
l06fzo5LyLToMTqoP/ROPUqvyoPeCKhLa5/rMntABB+Lxj12+vKhHethO6jpnplQB1F0HlrBUdYu
sNJNn2SnsJrOzRB8HF2mGfrLd+Bk+9IYXVhmCIyWHCZ2ff4U0ZmKmTi0ftivhmqGn6C46GF3tPto
X7TCt0BTYuDuuiJ78sbqK60hN7RW7fIquguCem+01gMkoBtlRa8t+orejd1Y+4scIbxP7jE1/W8M
9buEBJtzHNFzp44U0/etHcD5BFrAN9JTnXL7dfDyIlK4Qdmqrsk/jANNQtOPjKEFpWXsqfeWvHqz
NqLsaUiYlVD6uAPd8GJUHlR8pnmXj+lJ1CVg0U9lYj+psH5sivTuujszTOb0hVgpiTNnOJmLpa31
wLqjsRZCpvI1LQHN69a+cyG9aelj7nN161tUi1noYqlduSx3euPcAHZd+XoNiCFaF57/k8m7Jwdz
DZPSxo66x8TGyjcG5JtWE9LdF34SUWKk+5bB39+nsLxReXKaigdaGyhnzhs7rnYL2raFb6iGaMDH
Vnqlt5U7YKefSWusxcUdOJBKzU/h8oBqJettRsaGmYF5/60GUc3t7ieUfbxWVGbVrEBQOVtROBb+
rAVF6WLz+xnUZ5Ekq5hRnWWQ/gzGbUkQDeV9o4Fc62xc092YgotC1xQzfVG8jihKfCmAdWtVnPhQ
0cNieruzqBKxJXRowOGQbdPZ+5JYxs7lZPVBnYMcBtx+vPN7d5+McJLgQemRu429cEWH3qaFU0tc
L/mZmQgwBo3aYZnxIsQ4gvf3EahAx8ulFgnXHU2bSHW/GDAKRntfg52FdCc6ZiVHKLvkuC+ilLUu
uZM/U0hk6NOQF5QPp0FGtiWI7xXhUxB9MyZifEn1Ah3RBUZtfiXV+4zjPi/Jq+ha8SrFSmePevgi
8qCVyRPLJzwQh6YOpzP0F7IiTsEm1yAu0WJqW+Yn7+XK8WU4aVcunKMN7TFYeDZ0Ijgyqo3o4yY0
yQ43Z8ce1n0Ijet0dAgajO4lV7CmDPHKxOqw2xDt0mQNOoxrm8cfeClSuiexp/lEwjNFKCB6wX1Y
zE889OpysdkhELf+Sxq9Gogfjq1mDVu9+V6Nz0neriEdJ3r3jhrsThUnjhG0/U9iealeXeMk1iqb
HNjj1dxZYXyjgWW2f4qMVsHnthVQJnmOrMFGHaz0s94Uq3H+cnXtO9mdwk3Xg85VM05QZ+55OX9h
/kj2CAoAphR97aD6JSbMQ7U20R/ifOh4eQRb4uHRUyz0f6uJmJAV8EaLEYBCe+mC5baeCkT4Ua6J
AG7GkYos+7ekBpDkHpyRD14T8kWXcBwK86znCexp+6OpHuVmJqG+R+ybWd1k5Ntre3rgivSwoYXM
Y9ZowwvtTvC6czIfbK/Y+oG+y6LXuGPuMUbY1PYJ2BotyoAgcA5sm7jNctXs/lVUZObZuy7RYJvR
do1en0cwRYbILVR5/CQHKfdUKUdQPteXH9gXktoUsyFmYTE8jiUiO82Srj2H+z2PNzgDNg6V6CSK
J1p1x5r4b0ssaCEFmukdPZVcSvyxLAUY339AiNg7hYMqdz4wZArYuEAdx4xm5wGhr0rGCjP/RPSO
xHYp9RGqDTW0STN4bvE7oPTjQolwSMzV0vxshfCt8VkWYjo0X+sh2sulMVmhRJAt/2b3rqFi4h5k
j0TZy7/9qd7I0pPlKbQByVrWYYh5IlEBDrZ8iNxJUbaIjDyuKoQ3liHIybmuA7gICGm8cB13H8VL
wdeE2RptBfNhpB9GxzmhI+UjnFFfWyQXGNBIv/CLaUa7ZonOGX6xxMLEeblbfVAO0DXOnY2QWyXy
3bA+Qvgd3DzHoJ9urDG5D4oX4p8z3vi6JhPgiNEaYsDUzo7XZBjKQR51lSVof4SYM4/OFnEqgwjW
omy07qHpGIhRJburH68eHcDGwC1WFco81772HsnWOwv2lxaLJE7pIlqT3S+BTXqUO+WtRxXdyPda
wiI4M7+IsuHVg9Rfp76xT6AWJC0sx28RVs1+9jD4HkwtwDRxzLjDjX6Ha02sxpXk4eBbdsiP3An+
SDgj0SvgWk8m/odoSPkpOWX5U65oDbc12XhzJN1F7Z3Vix1jshiMHPWNDpGd5ZfyTkpVO4QPZxRh
Z3W9qx6bMFijh0SrlcRnBSDuUX1EqCXMoaF5jbYcSuOOT7WYVVZivviKY6KKEJkBXPIYoS1E56kX
5K7S0n3Qf0BLy8axAp5G1L2SK2aT8FOu0IB9CcdH7gDDCSM3k0ujsGHoThuPimiYa0CmbD2F6E2s
iuhBDWILRrpo7V1v05xBGoG3ljuo9PZIF4qkR8wehkI+P7KcQwUSgQTdWlUaiGlSmOaBx6B+mhLl
zjuh+tsfKaEHuygHX41QQus7EXcxWaJA+sqiP/dLxWnXTFdZyMtjE3lvq3+VX2NLNb+5xGR0IiIi
MSpIoVmHoBwxZHxS3EVsoPsqeoYwml8wyRakhrvu/ex0fVYab3T3lXex8nmv2PAI97R2TpY7QOLk
bk2MWT498qs8mEfIk7h4NoRNYZ3uZxxHeV+RW/Q0OQ14UbKdJGrqmMiFaIUvgVA5W0TFqK9KN7cS
9GcaIFGUQPdRT8ynCv0uxn4qnIcMI56m6uBn7inwhkPc/uxVR9QRPA1adJdgzJsRFt6JNhhajqbq
QwRJhEHg1BjdUc4ELqF17S7k7a110bWHmLEfbKJoOBIys9lApf8qKme0x31s+2sLj8XDFcoeaYvZ
BkJmpTNYw4DVtpi2MdHhrIBRYR/gY7ZQMHKRxW+shE886m69nBxm39+V2lCtyhxSaDXf6PT42tRf
EhZT2tV9F/WA26N8VenO9WbJxnEsvZ98kvsm3wdQCO8sJl6xnA46geUieTlNIZsWdJD6lpPgeGo9
3rIWXqm12aqF3AgHw1CihkyU0/7ghsnmK5m706Lu5ktVZLemuipCNn0JQbO00a24fHkA7b/04Rfz
xtWifUraI0rLoxl19xmxRVHk6zgwaYjvrpaQ42enamNZzeLXmofRezVJaPvxPUQYa0BGp3ZE9HOW
k30rsWCWpd8U0yO7Lj4yGec1RlF8PtEUYtpgyj2JaALFPQhQqYL1RRbl4iWJZtOcBaJhwfySHpLL
b3SnET1mBq9iPhhycpTbR4LuJsVrBUi7oQVOsnMiVXL4+fzEBPrVECjYStUmw8eYYO+wmCLk4H+Z
jX8T0sQmD8Yx5HqKkHZwH8OwozObWLXFJoCTvmV/cRmryt0BpsIQ/vTk0qTzjex8bKcP6BZyecq8
Kdg7H6JosaON+vKPJseJyx5lCWJVxW0Xm9Xi8WVErpyoeDhFD8ooLvaomBr+UoN3RHlo3T0XX3R+
nmTkpgZydBA3ea8OWaXUhmo4uG2Y9smj8p4nahltA95G1lASVMjVnJiowCfN43gmrzDZ/YOu9+Kv
Yd5D5EfUegNwP3ZhAOGkgGiskTdXMjMIilqqZ6stby2daQ55ddS7lxa/tUTPpaGiuIhRwBfyE188
1Yr0gT8Wh4AtoHmbmA6eN9l67WugFR/oY7ifnGgnal0Tsn/txa/pM6keNXLZiIqVthAJjXv5HLxR
vmJ6X+ScAnJOfvZNIiSUfkUKSdy+uYp3hYJVC5fCoKaBzd2LO0Zb4tYjdhAVz1okc09S2jLUI9pI
94ytLLIDosOEjSLttiWJT0la0ljEI0NQO3nUniXjLFvPW3J+SfRa4CSJc1oQ+eBZs15cnU1iT6Jo
sdsFcsftNKPlLB6fjjSJKBJ0IT04/vyXKH+PGVyUtqX5lBkYX/mFsfmajz/1zjh0HrcYEUeuxR+R
ECsLgqerGx5Ccw3gjRgwzfO9DWWyxEji5FTtk3j0uozZwHZdVQxGHH6ibU/wzsuJwNHLK7m/g3gL
cs/msGNwgjbvWvOLuA7stySgxSnwuujR5Uqmhr+Df2dtqxdHnRfKdiIx4rPj10Xw1TOMa12yxJru
h7mHrlW/I+0pl2uxH/C3ckGnGl85RDZBfEGuo3hX4tPiwZrsa+nd822ij7aMxfljd2zzDBshKFdo
HujsIvZtemLor7L8JaKskuWrBFbTgVXJS4nHpYNFkryoluI0Q5TO+QiSuElwONkmHijXv8FFbq0A
Z8S7+jKSc02MFy4dKi3GjxvSco/pk8CLhVyjfdyTLgbkhpwtmbu1OxnvQZhKBadyb+SKSY547p19
iv+DuRR+rto+JAGvERBdEc7L87h9Ii5t+LPpvZOR2LcSRIjtIp6hm2+PPMGws2mv7lIodQ18UYmU
kV8JJFUVP4RRtyLDserjFxvOkAI2KXlJf17EFxAvlM/kcg8gHEVlIHI4IAljAuT4sRAAfNf6aJ+Z
sHTo2XExer09SnhgBACIK4Vm+jxY3ipGhCT/q/pNODwrIL6oOB9qCw6ZE2t7dQv+cFMyWQJxvToD
urdl37X5IcGcpAPdAWX03FrO/Ujl22v1tbyWQQRTi3eNhxiitB04RQvtp0SDskqry/Zt6t6JOyHu
a0a3w8IYk2FytxYpaxFlCQedbofPRq2At9KYDgPucafV1Y1LMUI8cuSI+TQbHUEyXGjFs8c0Ss9l
9Sm3Sngj4UEL/H3FTGW14DJXEA9hc/gpaQSQvSoH4VQiygKP2WjNXZQZkgNhi8XIFqGz7S3jiAOZ
VR8zoJizzywc5qyQ/hF1xKVjlPjWtrITGMSbFNIXovrtNSrAr5DxiXJxuHTyZXepj3LaYEi3ZCIq
ggQNdmspJcr9IAkNw/W2Ae1Cptm71fPiwmS9g7gJE80Ek4Kll/2qtG+iVbSC9AhUyJnewtrwYabG
KVkwNI3E8vxBp7L0kmGekQhMOLfPaJyDBJ/pSOBJATQcKfO45nri5Oj43KmleBlYcKGF+560Fe4s
niuvG9k/RbrlzYnmdGJSS8mwlh+6giC6JV+IKTNS/CfO+1/RtUg3Ilp5R2KGsBTSab4vbhA2OOju
eS/+AtnYRpLcfCrCWcxPGRxo/I1rEhsvXXKhvZjfFvvFVzFxvBB/6aFGmlsY0aAbU3hUdQlQm9Ii
LgsS5JCrq3Aq5B4Fo7UTx+6aRTJgQMKz73bi7JJHMWMiVLc8iBeu9+k2dXCIk4tIKB/Fz80JYyeu
YXVN3UDshJhxLob8Uz5WDBI3m6+44usTRUnAzq+Ip86LY5gkr8VHle0TT4TNEQKYEcEmsS/VoX7V
Gcm+zx6ZoU0wQXdTd2bw7961sZVEMnRX4Nf+u/gqLU4OhBAuV1KT6SZkQHFScipdYyPtshk5mG7E
fiiNxoxnTp0XQNVh1/ivJE34TK4TJysmExUOIgheDjrcOAQRGvbHwOUT1zbt0dVsPGGXHCKaXhse
7ULtdPZAnB7ZcozZNSfDenruPRcSx0U+nu/lLtVw/yjuGdzexMfi7aCJG5xDjIK435HfrJfywqsT
dytKMf0XB82Hd4EvzAZJkCEVad7BYyhnDDcGfgSSHdKTUqPo3fo5ZY98F4LY6qOkZPovve1fLADd
Q/FKFb2/SgzSL1qTf0uJ4hpDEV7heuHZ34jjYHPNEEh7+JTTFyB5jCW84yXYlKpo92H5scOOpY+5
oiZXfgNovBrRUrJBLotHLkkGyR+Mp5LjEjdaHE8rvA1De+0ZAwTC15IgYiFSabrTAS17fa75nIax
0DMe+IDY8g897qzo/Kk3txIIZKUHundZ502/FQcu5HvsdWcGt6RHpK4p1oxBmByKdmAdEkeiyUTV
+3N25t3FpyDPomfbIiNpALsLOrz2YcPwn2pEEmUmNoognPZOUU5imvkN3igQ3qC4uOGkNG0v8ijy
yykX3j2ORbh89lDs4p5IQjPqHyRKNsezXBjRDJLuQJ/Uvg5hnL1ydKlYIXRix2lt5R/6Mu3ZtFG5
6D7tGj7gSfAjYlDkzpVDvS7Gn8ohMz7CsgHfjhgHbEVI3kVRE5OUBmyL/P4D2rUhQcc4IfGiuYn8
wZ5wBbhdSJ7BB8oG8S85F2SY7/L1fwVOpF0Kp/wTqXS5cLbRivvHz9vX4F6CUvGQMhd+GgSHc+Rd
bVVtoGj654PkdfhgKeTxXAd4NesTRw7nWl5ORMAOYAmC2dRa9lNEsQWrptyXkS6yPn2sCRYSGgaQ
3IlwTC6NTjW/IkWBFHNXeE4fycjeF2Wp23+uOG/h4/rp/kMb0TCoH3S72PvULZMC3j7KqP/68FZj
rVSKv9K9gEFjuOuIG0/lE6HlNcWIpHe0DHKfZmNZj3SSVEgK+yoXks0ST0C2jk2RRBfKXPwysTK4
zGRCuJYSVC1YJT4P1xINJxRqBvbPBJ7PF8W5It0oUo6ZkFO8KhvyboP5jCTymaJTWWVEf9sw3yRT
fExdas2aBlHSDwwYn+JUxPSIUQ0E718dRgnnblAfLUpzxMWkSBDFH+mA9wCJGBvEK/Ki4nMB2do3
JeqS+7PkDM4rIK3jKnBgEhoGpA6ScL6R+L1LTvg5ezJR3Iea6pncQFY/KPJCWBPuWmxCUET5BfvN
YEuERzZQiRYfTG8jtlPu5dWuiN8vn0oH+0rzLUqGqv3ErktwkeHRRcZLTcC6oDAkIcClk9ymYu9Z
EdCsjRxy5EF3RYApsbmoIL/jTLFttGNhYRnyglaTUxEziCNQTszAoLHImyMyA/2Ox4XUqbKFhBMR
3FLmtwvU2hH+sb6Tc3KDZ706C84R84Z5XEl4iK1BidtoD5aK48l/0UO68VWHc4KnS+pY/HmCVZPe
DNFuBS0gRD88j60Ifc4y8ram393bpnakX4mvoiDks5A+aZPR8icx13waMiABozgXvFCSj+uxW3Cl
+0NuxlCpP4gEePktf3AAEF1KOlL0Y9ATZLDJJOKk2o27jb/M9WX7aVuQbecH+S1OxDcZIMRmy0fB
3SvGX37Fp4LF1ZNskqQ68UOYFkOglv9r1sWxu+bFNRHDKbuXS3J1Qov4IC4QzVwrcTdx7FYiZMhc
QyMbWQQXnfaP9LJEpPGqjtgE7lNgXZYZfm6yjhKEsniluHtsqpisbmJI6//RdB7LcSQ7FP2iiihv
tmzvSDa9uMmgKLG89/X176A1bzMcSezqrDRI4OLiAqzfpJ9G9y7bDiewqg9ZtGsRsJPAR2yl/LtA
z03nnnhhllMsEMWWlYGir07bFQR7xEnFPmFHBHMRe65QbkY45sGu1UFSz/gJvJnYAhxKASM9rhfJ
6agSJ0a/x/72JASYcIx/AVYgw+SWAXQTlIttUv7nhfOa3gziwImv/yWLOEeESgwL01DAG+Rb9MKG
nXAzX/yQZyHXvBX+0OR2Zx4hW5MfY3Fmc7Pco/EqUUj/xQviigrUKJv1vyv+34tL9Cj+iY2rg0jg
XpBn3gu7w4dkhtlDNLbcye/92w6OxZWSmdtb/E+1k9w07BIZMO68dAdnhuWGgC3Bqargb8T6t8R0
Ai5IjCbh4ASmyzsJBMbdMyGaz4ITpJEcRgRKiGYsoDyBPkBspN6dBaSEqlLEC2qPWBDehgExzcKN
SS4RJek8kLcSN6CIbHp937xQzo1EBYAMLCWj/G/uJJci2FHl6qci+ZCIJVigMHPixcyK9yguB59m
CHyM//J1gtnwiiz4SmwVTiA/SIH1brGWGyTim8T7Febj25xFt4PDmLiDkMO/IZMcWYw3zxL7Pnsv
CWpc/AW7HzvBB2VduGwrZ2VowTVMYFi6bz4Z5FKS4TPyoxcdVkiAlZIzX6CulxiZnFVBxkBBZg4C
0nG3A8HE8H2hWayIlf2YjERY7frAEMssbiN7gV8BJk4NcQX/ixHk5qaThJg1WUw5d7JQ7AixXv9G
L2dSvp8RC35gtbirEheyqweKbjT8HHuo9vBkbkjdv4/LPYbIeVf+waDJdLoX3pX/kdODWtoRC6Rc
tXKbL/LPjXOQbSMLxgngIIC7722EXclJ3Eg+YFd8XA4+UjO0bONfhicHnUaezth5GC5YIkQlDtW4
mNTuJVsvME69aWF5d1ZbPwjjSo+Xx1s6w+seio5OK3D0Qmt4lyusoz0dO++fgZRhys0iB4pAjryj
kIzmtNxz84u5ETCKSbABlSULxoYUBGnmQsY/vllVirsTcH4Fvsdnuh7hKWJ20hA8LOmcLZwYrOJf
iZ5Tr0KJ8l0cV860ROv9ZL3hYgdZcuRbmBgMFP/ViaXBY8MOQcPu3cWSYAbk2MgmAQ5FUhB/Dq86
ve/nB6ab8cuB5vCIzy8DxhMGNsZiiWPLQeGXWGf+BXMsGa0a6VN8Ob5sMPUHxKxk4SUBEPB+/G+o
Twdx3y1/wo0d7iVO4u0FUhNfl/GImRezh1nDRxRvjd3A/1nIqVu4j0xBkETnXolg2l64Enw77V13
tHu+lGaIwIV2EKsnAAPfeMutOad/d5YDP4IrFCEqeKqge1x0Auw3dIcAdV0G1B25mASHjHK8OC6F
AFrpsltU+ZiF7W5ZgjsHIT7xLeT4C34s7pSJj4Rbs5HzxFKA0coqCyLrXOGcEHUx4VjppD/ILihp
gcCOtGmQKNXJMgT+kcQaARFiL3dRNJDsfhBswMEXXhogI7JD7K9iQLQx2WP+UoO2Q4Ar/w8grX48
Ov8xMeQEBg9Mplz/Et/LkWe2xHP87/jSTeCpJs/AfpMzy+/6GCuFS0I0Xlv+WpJ6cmFDO5aF7Yvs
FPjJxcvyfViGdwuARed1yJzN4PcI17L54ujIm6JxdAoL7ZT13wtiVHwt3yG7TCIYAAbOmgS+Erb9
59b6kD76mFweznBWDg9LlZ77wvlLO+mP2oSxMmXH1rV2EiEwg7IlA2/+pP5qlzbGVuAiB8aBC19S
kik2cH/k/ZHgQAwV2wNVPOxCey98Ivm0P2t/VaKf5MwTuvoL8u74eeQGSj26OR0t6jOAD2ov8OjN
g95KoCOvyQuxmGJNxK2mkY6FeqS8G8tjkheQFG1HZRhdFJCMfOCseOR1K+evWBwHZFDuNAP4WVTs
lUmDVf+F2FOWhwSJABup9ps/kctose6a24lnx5JStHVfmhTTNL8TnZ4dOsxoiG0MXpwCjqEH5YLI
nrXkA2KcZUKxcdxwM/eWQOwCwd0eRgaZYy03d0j1DEPZME8cF/nIDcw0DuLp8Ms8mKuMCEaMem31
f+QQyAe5uiJcdXF35NLhV8vkTwEvjoPMcDGgzwHOrHCuGA6JCD5/C5D4+c+uy37kWuaXKXOFaybB
5xctrw/MuEWsY5m0grWZP1xr+XIMGbhXgjch9w28bVWBNd8mWIzLv0iX95Ah1eOLZMDxs9mTYp14
7cZa9fjMYfzN3wmcadbjUZgcgmFiIeRqhoGEg4x9YJ8wMMqM18KLkABBEv0SirODBTRlvQ28+Zud
0e113wYr2hxtyLxMrv3WzZDRrG8LloZsSC01t1xXo3rm+ib3hRm/sdlkLrgMJBISW9PW65Gsm8B7
skUEXai9bN+CZMkpcUmjGlDYq4B477ufGwH1cKknuh733zrHjadrwS2iCg0CXdQYWT8x9cyP7SRn
IQox8Js9Z6n5W55A/QBVOTfcD8Mvd8pEJe9IFQQzKGnISaM1ACxdni5InewKiSWA8nl6qt/yAkX6
VJaoDWrfvICkPng2vxh3yB5Xf/kWcWTkq8lPS1QoOUnm3Oy8M2dkMt9NH4xl/BCPTYB2QVDm7lGW
U6/pySyGwzfGnebgOw0UnFHpVh3FR+cpunfQm5mxWvRsxSPnuyuoSlY3CKUpYosL7ir2EX2Vjayz
TJ7syH/+I0tT58f/Eliy/yXi4JMCT1GALvHobRKplZJMruRQVTOu5bwvAQr0t2iUt2XQ3Q0nEzCt
QSh3omM3VwuPSqffQrJg54f+8GyTVBPsTaaSvUw/axwsrmk+Lae5cfutCu7FK+jg+kjaEhdTbs1C
A+rm9HGSKbkOumLHOWB/Dx3EGDANfXHXYm0xunyCx0nY2pvqUzharQUcjB9eCEui8dCTxjFYjD1x
skZXcLl71fBEYol/xt+Wj6Ret0u4AGQm5JU59STLmXJ+pQQAm0pkBhaJoyqAFvaMXEgC+8kHmBcJ
RuWN5Gqs9XsxskymcAubLy8t5MpnELfyBqwzTw8ybTVY9pnllsxbMn3m8c6P/kxasBPEvEdxMQuf
+Xqek1PtJz6eXJO4lDzMA1jlh2s4d9WERKT7u8yKRwdPEQl6FKPPXGiYF5P9K49gT/43JHnMv0dI
zhbhAuSXMtrF4tS6byWzbgr0Jj15FQVCB9vkxZkP5BQgoeSIo2r3TBnPBKrFvLRgAQFFMBhazIh8
h5zzm6GhLTVkFnF5ZVsRDFLQQZomWYmrQCGE8YA87XWeumeLMgF0UDj5ErSZ7vLh5d25aYJ7ZdOz
KA3JHcJX9Pvskcz/4+Khj57NGpgeRXBD536mLSfXqpJnM1bvHvCWRCaTPV7k4iyt4GDPywdkp62Y
vITOfdNIHWZJtZ4TjLQziw9llvDcZpup8dlO54e6nse7CoxL2AH1pF+J100cSee5I6T1c2SWmDKb
/nwIHtNC13bXJc/Pg35Xtf7vzEvf6zT7qOC7aQMqfsb0SxnqxdRoypdnXIeW3j5YxbLXB/1+QBX/
bqKdCp2P0k9YARQYNIg/NuhxbsYS65j60Qa20QGfVYAqyZmxBG2XXzlMRvNn0oezPXcZVVbOqa3j
HUHBNGPWurnf0iIR1cTa2lQw1IbhTcViuZLfbGY+rRLzQa7Dm0LV9NS5BkxUH0NC0AaAxKmlhGw3
5bQ3QSlAghwtLXSCh2ifSfBGo0hW3depQ9VD7zDq9uOAIN/tsiYEFjRR8J9EEbAB/SzvGA8d477k
cLxoXVSaP7VWHSU89Eeq5nJw5Fjzn0iDjc549av5V2DjeujQ1ib6fRbNR0zVRmMOz+RNZd06EtoE
OCN1Z24efwHs+6PzKy1NYExKJkBvhh7qwkwlJNaHeWuc0tvJvYSVkdRuTTNSeVmNC5Uju9QBMuHR
SxhRQ8nZHubmKO8pWcF4NH7JCWlHDd/xRwL4HIwpTL9aatryVpjY3O9YXpbriKfgtM2RDpbk6U+C
4ULIf7HiALeL6lCiwpAy4NJ6zZfhxPkTmhgEKfbCcq0pbxaPXXwJwabEctWTsy+lvJOzpo+DwBxR
umwlvzk08VNOXrTELRl9PTvh9yyGdzbN5Mct2oNnVF9CTF6QEAIlTDcJ1bQ1npefw4Py3O9QmIXo
Twi/VvWZ9oJlSlnkIYpetdiF10avTqycpIG6xDtCgZfQXAylm1koKWrVNoc1KDyNvoKRxeDyar4w
VIS1D4jY35kgcfxRSG2CmQlIL6wLXpzmcSgRgNNWm0hLIgoRKeHXB5oa01QRPEluS/weWbOUvImU
rAlRRsJRrmZGKjl3OYBSHiK7eSQjMk7zicZB9x0dAJrMYVj2c1pPjzrYqkB44tZJDLuQFxVzp1ES
gmHihkSxet/BCahpxCq4DMZWDoIHo4WsnD7SQAC/kz0nGVkxdqTjO+DQYBmOvCB6jxJzog106jJY
HdzJLh7x2NbvuhrXgjB5S/7HNFDKXrLit++qQeg38DqOIbfyf6mU0g42kg7kFsIZNjhMsl6kTzyv
ectGSsJ7MgRbtEzukuGpgtzDVbtt6H7NKSMVMUBCi4zuyV3GteRrVeeulYs0bqhw3ufCjTkPt+7i
3BskgtY1RCKBreJFCYxpxys1VGthVskmnKU2lhp9pogRdUP1LRCWTJz8lEVFoPFB7uHRjtmmIHJd
+QUnc9820YlAjx27b1C2xjsishOegt+h0uAVcSfHrG/DV9fzjz21jkwGfek3dlu+MJE67Y/9rv/R
aHAVs3BTPWyhfAkG3ytOeR88MesLesSQM4uMGELtF8zpmp8I/R7IH8sc8B0OTA0Bs9r8KCi2fAdd
4d+Nsjj7jfpr1/nay2mQALX6IA6LbErVOJQbqP3IFovcvZANeJLwd/khf5Jv0ZcDP+RPMtNp3j8t
1iQ5YfamTIdcwnggfEJWnx96Y+jrwnB2t6/Jzc08voQOO4mBEmlmQUPRSdUf7cRe9UZ14AV1aAcO
7BkeKfWgyH8cWkUTG2pVobad2sTels4RqQDBrauueIxVf6BvxZPAmcqfT/IJTadWfXQHSjP/YP3t
zt3JVlXLJfTaW72lfAosaCe1CEkOey6e5RUlHkorHQZV+SbkI5maAXmVoxW2skiRcvcWSAgmFkmq
9T/XSV6OniO306B31KrmADlMha0LdT26pCPloEQXEGuoVXZDbKfMNFPUx3glUf/NTvhvxl36lII6
yJxaXHDVPX6EuB7CzpA1dWlo0dDwOoF2Tf+g2InQql26Zyz7Vgw9SwCndC218kJUSar2qa1p8+E5
4+MIVUeCR3g6DFyw+JFMTV4uF9nfcvQYtTF4V6etLpSeXSR7KTsom6qNnbZbjUbwXDAmwZTbbyrH
fdd8QP5qOIQ0MtyWTXpSAzrTJFhi5rJtDx023YEdI/cRSSSsm+OheI4TJMknuc/8D4YjF49Otl1c
R+7bHP1YrRjeHXfaQWLcWBPf1gab0OkfJFhRFfA9cLM/abDakLl3o60sAsNnB3UOHZWpBebpkD9l
TxJOsswSSTIsTKmwXgTo409Dn8qe5mNYZ2ZF6Ig4vqQFaR0DNiHMbPygoc5vtCybXk0tOBXaYM/i
pY+EoDcjod8X7Q+uO3bVr71PccH+LSPRjKVpgidC51owcuBw0N4YvSRozTymifkomA3D1cvkgcHw
B5UioE1z1xt2bei2TiB/CFh/b9naKZzjgcL6fiR9EG7S1lV3enKRBAtbLHXbTVuRVOGcMSHyt7KG
OPrMRuuWt7rXsa49CYkZirx66t5ijThZNgHJ8Jj+jkya7qpvri1GFDfzk1RMGm1wiKt8orlFC6uv
oF4QYjGQqGOIvz4yS+VI+xS2dsNNIZJdReIfiBX+symOE/6a9Hfei9mwEdshcmAVpBwCGL2uvgc+
qiqLiTWuba0ggdMwL/guaDXR9OCHmCc+zBrKyZQ0NmtGGPbPcwEMVgRwwH6Jm3/ZHBnJpMr8imkv
pFIYtC6l226eoF9r7iHKVmFMq84PiPhsvLEqge+W9lgb0nEOZK6iPIUsRZs+TzhMcgiWikjJhAOY
ZN4VrnLqRW996rXHoOhPXBsuCAdvJSWbEk4KcVbo4HEOHSOImfWAstmqCmGXB/RdGa2nKqweuYB1
Y/iwMoNihYrQcCheaOYAtWikfWIIgSqO/1SIU8DxGokItXhDCSWDdWggRgmDdvDKijtxDCtiHS3D
G+TWK22H/TvTgZJiT/ASpDEqy95K9G5jELRa0/ZZp9GtGl0POadosp/CnK6R7Q8crGuUeQfW/c3F
usmRQK391LHIAtUaY3CWjIGdA7o0Q3kI7fbYewF5uNI6hrTD8GPjO8x5t0UhrmI9th0CSnHnANSF
AamYxDeOxehcfOD1OZrLF9rcwH+Lx99ymBtngjoWJsNFhixSOw4hJkV1VFSzMYvZQlYyJKrMFV14
MrOO1529XBDJoQzJDybq4a3XukQsO7RGoBbI7p3eX+kZsrFnuueOYfQ3QXTwCzjS2dsKKjD9Xdak
keBGKPfYkClyWuPT5ZaQwNk0Y22Hzna3Miagm6WeLsj+PgioNWb0JUxibtDQDcZV0EhLggWiKL7J
tKhneg3/9L23jRGVwhAjGTrvpkn70weld+dhquUTHtcknSm2JC3IieU6wkWF8+aY7dOs09Sgo4hp
ZQQ0v6Dz5pj7EJz17MXS/AOhGEQfIKokSmnkV5Ix1UMqqcbgJzGr8w0n51T5U7pNCxNW+gDrvd6P
lK8iAEhnA80PiJyio77QuCimHV9d0CZ6jq4hHThWVTQ8BxGmp3DMLcH8Dp12uN5mmAKXzxcUCqFx
GOlrgdGenXxrw7hLBpuziKN8obb00DWJtYpjj0J6cq7A9thkKuQFmGhrUBcPkArrh47pXZ0OAfg4
xHeywKhT4LhC3K5R6cEf0CliAtm+oWni2M9c1oDQ4sy5Qw9oHXjnuiMhndpSLBDzmMo137Ffwp+S
TzT0M4iHeesN5r1k90gZ9ircLlBQxErolN0LfVx4Zx6OuYD6qP6iuLkVYKynAYcbHHzfX4uGSG/X
702CHBC0GA1/na9MWoNu3y72fKDYDduTUvVLZZBYUyT0ThLumNb0SFKhUeV5EcZGfQPThX28uNue
Kg6QMIPOCO1i0JdzuDl+hePshF6nT945yfv1AiQnvP92DG5eq+Djkk+nlQRrQXEgSwD5Gu+4OPfE
qfhARDFMxA3qczWZegHu5QeOiV39auBrptMMPATVnmASyHNlV+Ee0GmCnS9JK95BKVwJ3Q/guzO3
9JXgndVC46/BpDdu5Vzb5FTyT8KWDYo3uzU2UOQqqIQtjgBDwOYWDnQXlAINAkyebgcTrX+AnSUJ
Fv+OCWsEGcU7TODRxlX4SRNjSWawQyruMeYMky9xtYBSEgUtFFha/5wxBJG24KzbEKQX7JZvu6HZ
MHH6ZFPW1iURuZMEFtA/7pEwhUkyKqH5RFe8E0Wok7HUBtGS8HhlDxE+EPP+CIVH7lTZtZSmxt9g
QxFNQHAxAzAIl3cVGMVzhz8RhA7D1nmvi+cNf3GfThI0ymWPet/K5QJw1bSTS4kLQ0DrAp9tSXOE
W3h3iS4kSOW0EN9qYf6YauUxmhv6EGFF0v5b0U3PpXqFsYip5BchLfEHZrgykISINOJ6ijGw82R9
63J8HuD/tj/iXUoILCGunDLB9xhBlow3DIC4TfK587JcFhfCwzxvqsh+4K/SoNhHWY/akluD6uK5
9LN2CsJQqnHfaRxxTB1zHTTWpyhib/2+P825+dbYPd136FfnIjeghy+JHv7GLL8JDtG1/ZqOsXSW
MWmZFWtWuHWo4l9b2LdBr99jc/50ODMtzEVk+Dn9+g/3GaR597Z3WgFvR8N87jDUdIp5VV137MP4
UubUcMu4tTZ7jdPxangU6hpFcR/2Tf/Utd4JBtgbZwc9ojb/5WV0g/QslC3jP+LnDXH36KmcSiNl
7sYs3moKQB8t8NBpf6KpRLxtGBkxBqP1Yp3GHfXBsWjrg4TioxDA2pwyaddkN1XIQJilw5UOKmJS
L47nepl89YGEeX4X19NeHBLNRKalMsztZNFGMPKKroOroj9gz/3XVA4k0dZctuwB3013A4DJE62C
3hINbTPEU/U72hV5m05SCP7yRLiJng80Xj81/notol9l6MBqZbyzlth39Ec4e4WXr4uUbdD5KbiB
xvVjoUXiw0lazHuxu3MyrCvfOdJtYGU19TPKFe83SJCGXtbiUpSRQ0yf5xfPjds7T9Non7iYGHzR
eUswYdZ5rMtd5CRbhEvsu8iZJ0Rh7Omoxlw/jhheAFXorWTAbTM5DJSsrSx6LJVVyEhL2N664nTT
17IrQiov/HLjg02UFpntrg8RVQp2bqsdzdQ8+0F5KdvswyQ8rj2XwmeHnvGGcwDmWqES/tikPiBy
PsF4bS9Rbx/kZ1F2wJNEur46++V0sroiWJljQaESKPAwQXY11XEK4O7H1iHlGDcF2hYukS4e64DK
SoWX62bkGrk1FlCPPnNPiFruvbkmR94Pr3M3A9f4ewfAibrti++H7+6gI5zT1PnGSuqd8qI/5Fjv
G0Md2qI7z96yNyyTpFewWbrmGHU98xTSAGe514CdcVAeaCK/byNzgC+iwUZrMLoeCsXWfMpddIoc
4zn0zZOH+Fvk1/WmjRCtsQf6aPm07BGrLAsZBfDKdRpNYXdmUATtd0nmym6gdfb2dIjaZTuB0Wsc
K4NkBS14Lwq9uY4QIqc8mnwZZSrA0GVPTzbEvz3K7Fs7vC6Deq2yMzzONgc38AgXreYJRPlS2z15
gOEQZyW5KORfaATUHx3TeSLcNkLaHtq0zbHqC30Nvw2dvTqM9YlmhtQJRv1nG9V0I6KgF7fKruBo
NFGFQKQ6GMnDIAFJrfZNOK2WsPuAcVjeDayGMcPXHDL6JrfzMaBjjjZm946b/HCxk1WlJFYSM0am
73LK3PRyPitjoZd8V/xtxnDZKWbKyxOBBtRrb5v12rSparUi+tPX9F0qhv5vmg+PsjWrKb0GlRt+
CgtaElUTOdZVGtfPRhVjdGBdduY3+lnHRCU7ZPwo5XRxVAm/ZBNlU2zsc5f6rTbUbS5442+f6681
l7/VZy8LCc6u9F9aDGesUNToqFCVRktVBS5j5umJjnsvIT1uBEiUGMywYONANxXXDCVvekGT4p3j
zZzT777vyJnTqV0zenqw0kNPPJ5Ms9p1FRofAvzTqoCugZE7rEwr+zPqVraV784HI1wVlitvRptc
k1dTMeT6EVpB6WXmqu3D4b1qqJq1uhx5ibzdD55zNtwSfqJnN1u3REQ7BSeuQbECnC8gZfTZFqvf
RWnVbnrXOYl5TRf3UXJNt8UlP4PS1yobG5gnBFWOyo4TrV82TayibQDmoOzm2KNct7EI9e8mEyWf
udsvtuecpgHZEW9W3xJL+FNmbFRr9tvSHF5DuhYj8w3trdEADEcWpBxt7h0gg2ima+0YHgYiU3tB
8mUav+PefyxLOLdNWoDb0khnJVdKqfsXWfZGdyi6V+9xuvxG/JUtPMz72E/hAPXuuIoHg2qw2uwg
mKjlj2roFC45yt7MX+XUj17xSOyE8sPgPwSeEWwCq/9J5rJGOMQcPZL6NDmMkU38K76ca/rTIafT
FiKUycmJ663fDYdhEOiyYwHpQg3zc2o5anRuAQ4H+DA9En3xa6WXeCvggBsz64Ck2iaY9FWgqdnZ
+95goCjZ2LUkImnCQ+/HOnzwFjRUMi4kvXEPZNHBOJjdbaO128D1IaL6Bq3/5s5cp0n+2jV+vibA
kq2wjTUesvh9/NsxLe0XOKTebGj/miCL4FO8g/mqDR9qBThcUyPES3NqFnSgUoLvZNvtCoyTziuP
pIS9OfLv7JmLF2EpoKs6fpmiQFgF010UW/dZM1yNgQZyTfVIzc+rppb1FKJTXQ9vdW9BW7U2kVNo
dxpCXKtwSP6GCRC5pMNzCvE+yvYH7jiyy9sOBhL57JksLUbgzqBcOW7TL9dDQAjvNR19KKhUA2hp
LNkkdmchtSetlyAtAPXM5NAnrfVjVNzSuGRljnxEHz1DiZGXyeLXLAEU6IvoLpzAQkaJkux+2zuk
oYoSYSLzEOf1RQvpdRJZR7JbD65CNwtZJkoToxL2kYHgd/A+juU9zQYhpEOMcaz94pfHpIErr7kr
xdEuFbADnn3JBiUve3UCjXOPdCHDsHCHq0Y/0m9kFaFsUvR19NBptvVatBac7Hja1plFIS6SnkFT
6tThb9um3/JjGcnLyFynJB6bolzlfh1vh9KnzWdmhBv0W18aOkA/twF8+ha0o/XJkmrVjO7DaG+M
xIo2rnZRTUb8gpfU2IcW1c/Mek6tFCtK0rAm9M+QCJvGZ34DVXDq7y1YXsXjZHy4S//NOEpaxnKI
VnbcP7hMJVU8+YNhAETpKTInFh1j1Kaq0M13oYfXBO2h9e1Zj2VkrOaqeszbYFfAh2Y9CzMl3sQ0
DmZ2djQiH2ITs33MqnmXB8SgxcfANznLe0s/LvgLKN/0rLJ3WVAVdRs6AaBBmdvGvhjpD0qrQnbA
ruzN3dKiZKUhOJgg07jkq6p5WvJk70n8MV/qAE/aQ2NsO1bf8vL8mJz7INEfOtoBKxpApyOaK0BT
HTFn7rwF+rhPnOzkawW1Bzm9Uh1dGr7bf+caH5LuySE2kb6qJ4sGjH3prRrjdcJStU5znoMZ4xZt
Q3fYaNSzhpqBzg1Cu+Zyiq1lS+MbmtLMd07V0dVSZGBRF7T2aXyYhuaYtjM4SfXdBrG90bVyQzrz
MWjdHcb5NjWMsIHuJDqhtYGlzuDwaq8Vl7oTP6p8fE7cfVdenMbedLiCRkozu1Cqpea7HgA9GnGP
wG24BWFkueugMtgBdGL26XutKu9VHzTSG8mfHs7eoBfXyqi3PRJ9d5n1NKuJ/oK99ycryX96+HM6
km64+B5a5g59UhXvq1ODxW17V6twNdeo0ZkbG4tuko6WfdIt845FqURiPiK1QEfzoucAdv07HdG3
lZkgLUuPy5743V2BAuLzLxS2pIi9QkdGrRyt2cb4NgcJbD5zH6clyIFwIntXDc0rTvcnUQ9Vecsm
paFtoF6KxEPXsPgKhxDIVcQimxV7UguG7aIyzjxJlQSZZRBvrUQvAm29ycPWPvuAmLTnGGpqh0hs
MK11Gu26DhzHtR6yairYSG21VwkZ/M64kpH4nOYx29D94qMTN80rnFOkUVi3KCqhw+uURhR5e2Dj
3FlmebAj+5on6a/S8zYpgn6ONR5p9LFpC/txGYtd1dPLnr6TqRMcR5W+mDSMn5t4lc4V0HK9aTwc
jFJ/jjp9F1btITOEFjnsnL6/pHr4RD/jlsJ+k3TwEIfb1LfY5CJKUROJwlCcuGJaULYWtSVNN8gJ
zWszSVI4c/A1vOaw6P4p9w2kzihyI63HtqVAnDh+NUXFIavns6XsnOh3oVR4fPcjf0tbxIOTwk4S
VR1k2rV9A/7rE8bSqhcYp25PIVUqXeA7u8pw36sZoRsE9zfBoF860nabcKy/89ott0ZBvwUrvR9D
kzg73bVxCKu0L0mUAkeaOfS7ZFiCOw8cvGeVKPlaW27zMQGYobr9NdcNWgb6GoXO97DOr21ojCtn
oArWZnxdvU9c5xth5y+btyI1v0mM+hj08UZnX2it8YVC9idi+psxCrc6Z+du9rVLTovwiUUIyLbb
qbaz0/y+TTwUGcGhgpxjn4ZkhOLVYpTbvjOvvt8hOFpQW8zSx1P6mmvG38Zxj7HIoteu8Qh0zKFS
u0Yl91qLeXOy+SOszYQGpIi45jSQLzMqR/Pop/G+IkOnRMebaQkBI9YuxrPph+dFcSlOXUTJRNvQ
aBiRzvoRAkkJtgUY5cFjVAW+mBlMGLRsCF97TbppOb62MycUFgx6NftEWxBGkrU5+S92C+Ok09tT
AxHBswUsYQVtM4fQOrhUcdZ69m6k6UgsjD7wL79fHNpFtcmxc/Qa6kJw7eri3ooaf5dZ5r1pLV9L
OKOjHK3ZJHFqk97fcw8tQQewSoF0+5Br2geq5/Am35ZBo1T7mzzclt+Wl4jS3yYJDd94MrAy8jfL
5KJp1P1OWbgpw/1If3NMDU30+NjWjYHXC5kZBlX1nXhPnQdez02RWE/8mnw4JKDR4MVhdDIpb/M2
iw5ktyXNAdWVlATqNHP6JRua6zSYUrmkNbSGrNbYdehlUJZ9GBAM5HncO2OfbTs73efcJnwsn2qh
SiIpetHJa6mKSsCSS5QhuD2ZNsR7rKehNsFxD7n+FjbQiHHekmmL+eG+7tHLDHzwLO9VoxlNX4L0
u3sxuRUQN/UgzCI+XgwBkbQFcjrkgp17BvpvNAO3rUsMyRRT074ybgDTkangn0d8lRGmskpI9PkH
fWJ4fEs+sflhn6tzTWLPJVsYNOuhVo/xVHBDkTparM3MxPGIrPVWS50AdoXJq6fsPwUxQaDph4l+
rx1dbfteP86qudrSQzs2nhuneGhM6wBw/ObmOs9X86dBinByOS6kTM7yLW6oX5dquZRpew3s/NXr
oQdwTRkE1LS9NB+agXlscUC0OvkmYRuvfFqvr1y9Lw7RwhyFw0KRRda9zTEIclBH+6iAEGZo0CtQ
zexoUHjnGdNLQctYasimal1bCZWOGs6SX0zrmc7alE1SIsTcy4nmBc5KtZ/1kvO2Kt4tDZIEtL1G
Y3uUUoP0RzNy/1RVFl3dY/WTI6xG1RgnIy31F8dCPNnI4gfKCDBZTf00LTRA1qZVEmnHQMW/jEnu
+jB+8cbskZ7xX2Snt4SirB/dQEKRENJKaAXONSmJ1YOyRT7eIhvU9tG9mDgnbL/itjgPcEddYjRr
6f9m9NedVUKCGdYyYP/STWS1FkiG1baP1MmqzLXc+/L5OLZRSUNXe1zUxvUgEI6kLGLIBVGnXlFG
uTZztQkc+2jqzR5UgebRHiL0FEm6+S5vYNMEAcTWaV7HtQHLU/sR66uAHTrbvffI4iCbuauX6cgc
rtGX/FzG3KI+GupLTRZiBk+3w7PS3E2RiJau90JzuDWSnYcwByyj9ReCl/0vv+qvZRWdBjKyBCug
lrn5VDfqUbYMWqVHKxaps+4AjLGWYxgrf1d5Di4hG5le3GGorWz8tiyH5WQmb//msij2ZtzCd5tx
YWFah/o5XJodTc3+iLnyIFkterSaCSJ0fAlguxe/Hw1USNNkm4yUYljt1cgc/y7S+g+1xF9u1P+i
w+G17lwS9uO569Ud+wM1hprAwtwm2YhIWwi/NjS2LYMljKKxjlVf6TZ+rXqkRqxp3hdLTDLYyrHG
FYEJ3tNC81nD6lAKduFcOsrauUn1K6VJvOnQortMpqNXG69+qW8sHYMcQFSbzZNW4ZTo2nXMaczB
tNNSub16nGa3RSVVlT9wntaqyi9eHB/p9w7e3Z8VB6DEMZGFbmAsWou2qloeYPWgqywUXKeW9BEU
r1ghizRsVFE+423BciDUmO2Tg/0xU1jFlnYe0vZpGbVNPKhDWlGpOph/Ql096VSMUMma35OAv0Bd
guI0f8xpu9Ma96iF1mMM4hBFlWB+AglQMO3kZ4NLuqo4oKZCbQnanDmHSCj5l4zLoLG1q+q0v5pZ
X3sre4kM61Oe0nODYRTuLWQMZlRf7+Dwi+KA6Du1EbJ9wx40eJ/MARGC/wrjHjoB+e472R1zQbp0
8T6iDEENt75WM8ZGrjmt6o7Z3B9grUJSp46vmEpaqSEa9j+SzmsrVmULw0/EGIQi3dp001nbrDeM
pW7JORTw9Ocrz81eey0VaaiaNcMfDKYk6fA8jd2rn0F4tWik6dpFvaBm8WyaYEPYJfU/HPWauzWb
bnMkL7ibf0bJQMW1HqfIvpPYTac+jh9estHoRJGh7bUZTuq8Qsf03iIS1b7yWMHtfsQhI8sxDPRS
mWzzYnnUKXgLdzyW2GjbXedujKy95TqdcILtEqGFajKhHDq0AsCjO+4+LrX/7FiS0LjfKYPajWHq
rLZ6Pf49LEH9oBa1awu6tOaLiWGHIe2XATdttHebc9sqFSGmoLAevM8JkwmfFKle5nDsdOV4sYbq
WZe69mIVhcTMvf1wwGbi9Rnmc0p6C6qLA9nWLuQHGZOJEcgfrjExkWWh/OoElYIHOYu1pRvvkqqM
UsMGkU8VF6gTy+YOunUOOOUK/XVe7n3jcV3qY0wmR9IWb7kwF0SfV1U/egFqJT2oZIVfmzPOSaAI
3LmQq21IPnwvuPILVgsgSqLtGlNK37cU3pSsKwuQjMBn5dfTo+OVuzTKjv4aIw1oMlRC/0z/VbsI
S2NulXEACBYPFM0zh3xPvYvlR0GWILT0SweQMs9suA65Aw4g/F+m4YmDVu2hAS8KOVhXPmhZRHcc
85NFhCAdctI5oAjFfdrYqP2gflx/5b8p9U/+RQrFz/C5MCHaDOg0VtTAA/Vgmzs7znmuPxB4+JB8
W1NX9/zBX+gDbTiZNYW6QrmKpGHtq8uMHPg4vnLvLXlMT/mhEl2Xaog+hfVIeb+v899J3Pf2x7w+
cB2vxIFuLgNuYBwMLE3KA3OyHx63TY9PPUX1o8jb0VW1CecdeAuSH18YwYAtwmJg+mgcBfWHupV0
coKsQaCbCi+3Tjmp+EJOyyW4waQdthaSEd7ylQBQGIyXbETB0QOPNhnbyRwPdOc2JHclst7dAKZl
3kXGv8K4Hwu6B+sPZbxaFM13lWPUYbVPLbZ5vL+5BKfE/UPQT9/47Kwq9dGb/LcFmsxXYFwGaWPe
9TwU1Z0YsemMkye+gYc5MUXlD4cUkjcyUUSNRPtGsz4oMzaJF22SAV3CEibEM1oBhDHkJbTP0gKg
O7IhmMh3YTTza3nhJa2KaXzlpbGosQUHMPmfmN7y6pVp1WbkRTo0gvLW3VbDjdyXb+QlzBxpjjJw
eUZmLvAG5KSc/RI9EelVCklk/Xv91abvPshImRBhENCDaIFUEX/3NI9JO/XoDLj3gL/up+abKhHl
4kU7q9Q3dsUTuIWNWoN/H1m/rBBhNQBoJJ0GwJB2VLDcIXRzBJCMF4YIx9itkSi+ZItzSlr5qM0A
67mPRtjPNEYYAcoPbfrOSfPVI5SoBXWP/1+cvAN7ZIM6xrHXfksvJBceTNir3ok3JJIELRwfK6R0
z3fO4pv/5hZUZ7VnOatU9dAD1WycKOiQvc7UJkv/WmK+N792BaNsKu2U09anIm8qe9/X0dlXeBRW
aj9vPHgkuFniMvPOcskFvcp+fWNVcn8qURKQ4mwJypZaoDXHk4pFPnouqMGDfhSBuZrB2CpB0Rpl
VAX9402ykxrnh/eGOwaeZa+Ta52i0QfyAckk12mW9ZtVdod20FW8U1m/Cqh0ZtSP8ylGThffPyz1
hXfVT+61mCnBez8oy+bGi0706sQfQi+QhbzwAv/WLDZJmt9+t7l/8yIGT3r0b6LM1ebl7Gly60T5
Xn1AE9dybSxv6jbV1qXU4iYYK4J6IpG01pI2CRWB8PtTFesviB+L/t8aISn6wCKeUQnzkSUWINd9
k/YHdYuKGCwhrwpV5wi4JvtD/V+3AOkdX/naTM7FQmJV1ES2DualCpD8i8ruuOrfM+MrKpL+NTSB
QM47iMDBX+BKfsFFMWX+qzc12noDFS13rfYiV1e1EiRHG3aO+na13H2oin35tiJezq50mvrAZdWW
4m88Ohe3PpoNqu9S2fGlHfLLWOXQGzoSe3d1R8aEYrR0mo+SeSuzHteBT9s2NCzz04p4uxb5kKVM
UuK4+ihkstzndflc5EhluO7VJ7kGSfzbxPlDiuxTiIz8WQX1pqxYPWVHeLDlRXOyjvERylN56w/h
rM3tIXF4uL0woTAhvkCG+SAt/zbFiBDSRLirOvS1TSAFXoJ2g6HxfXGRntcOdk3hcHFTT7+dReJ6
7NZQMCfVQERQ37cwTSuzj24Y7hmlBAjBKOYdfH1UXrNZv5GI7POpClHlDjWx7LJh2cYmfJIhXi8L
lOwSfFZb40xcATxuIyb18tRZZIhzTFszOWJuxhn2wEphOnVsZu01Kkyq0PNIvFtAodXJDF4JiEx0
xrU1bHvt32DR2heGH9pFGowsC966WTOodDhXjOioQSqULEZLxwlt9Xeq9O1oA4jEo+l3niGIWkz7
kSxpr+vg0Rrpzk0Oh4cGX05fgpPPpoUt9f90YK81mzd+mkfmewT3gSAPwiJoxoZJvY3I7ndlgPAX
jAPFr1H7gRbFF6OfQsN9NRL1m5L1n8c8V0zegb8VVratgAsNmRMObFms+8COQFMT3VawHis/O2uQ
b7rGuhoOsP2WSpk+0BLjIsDCBPy2LfmNA147rM6e1gbnYEVnFWR/UPg69RnJZHTm9ovpmixOqPaJ
WN9GUk9qIkIPWJi/x2Cn+QXrYZU0kM2wNVYy/AIHUvQrIJKNR1r3zODP7pKST0tWmHkbalBHtAAS
8gI8QQEIwsxvVRkHKCA62Fm6qf23maSKD8vP9vWDut0eyWrLNc/jWuxWT3WQsRfxYYTUDxYFQpX/
JhyhxOYjq8GG85EWDWWDGy7a+EXDDW0CEwyMT8WZAhMD++CXe/zVN6L0aNBi1txynDOKZpBQaUeb
V1OXc4jj7qbkDClIyTkm0WCAcMAQnrRBEjb95atPUfZOvnUedV0wp/TfYky0lBU4UcVl6DD/HT0s
P/Wm+C2Cd+sPyJIvFz6eepg8W0+e05rDvYhHGY6D3wMhjgUqIxGirqOxPOA61mwSS+RhRY92n5rJ
uJuaPMzmq6j0IG+qRwBU2265zGSaRd8Ebv5JqmEs3mbKQdvSBF32tIlaywL9OX357fKbOP6WBchn
VtlS3AEWHZMLmeyNLQp+gKaZxghPk/KAkxlZeALUsl5cQLusFzfuf/g8as0a4hnPiztHtOhtGdK6
SxqJZnFxUddTR03fWUwL/T2prjrxG3rlTjZvtdk6WqsdCPTCdNGEalOx7riq63J4xDEaHuaj37tP
gC+PCrfZlchMeVu3ys842gIWGLbkIT10fPayhGfWsuRw+2Y8mufMUNxzbYt3zv4VXJ6uFA7zj5ii
QIz5sWcLmNF0hGBCoudtCs4jMC3us4odA+VSaenBUr/wmrjAuAJv8NYQs69NajPLYCibdN25INsG
wXpcF3h5M/h/Pq5p0d3ltag3m+pBSYC2YGypa3YS1TwLeWEcfNS6S4ecR/0dC1dFrQ64TgnvJR28
c+mL5z5evW0pm3cWFG+TR6ezxagFXA7KzEqfOe2V07Tmn1aWqso1hzo+uS4ICYpPjiDYZQDsaksD
qh/9m0kXGNvsx+ZlapBY47kY75zlE3m8yhts7pN2oLkwgyHjsBDuAXF5mKzhai644eiWCj7oudto
ZVf8XgtxPPmbdCoBcvEx0H/HqAuHpdkn6ZGx8nkd0nPBDhog8Bk8EopbhOLFaz206IBOKjdUh4pL
iAIkuuvweANw+mHC18zax4KSwxDH3lAZQeeoJCmhCGim6S0t5MEsv4X1zpdmmMsqjqpooiK6mw0H
9RZ5L+pdYB7I/yK8QlJNmsDHZokRpr08OjL6WlK2aukeJuiBhV5udbDVTSfv+W4etTeNCIPix1K7
z/VA08TGW8bAK6nHM8taAhiEf1oWfOnvwvZfS0MFA53DgSQEOb/5TOQ8qgLKLDxEFp2DqN/UnSXz
iU05IMz2p8SpXaeF06z3MfqkXeAp3nV9yerxmmIvHC3TZ+FQD7WthIBmR+9m6X6NZOkF1kW5fkwI
PU4nvxhRpuZwGpus2ZQ+ujP0R4C+AVurBpVVJYwL6j46i2EIWXXSowBlqCoETFCeWsI29JlcztAk
fcM6mh1ZSrJefbnQzgUFresh3fwbTM+AH09aJ1SfZQB9ILznHDqJYICuExjc4Q3vMwFaqgOW3taH
pQVnZHk0gfLSe1um9rkfvVvWZoHFL/eideetbkjcBAcVFQGDl4uTWtDIvi0TPnKPJpD+pJGO01QP
ZQvBrgHLyEBQMOBTWUyMQ1KcjWd8uO5UWIEbsBlozeqQraM550hxHuIpp7X8ZIANTftvbwW5yZyM
SmgkNWNmcbDdfKceBGleZibXfLo2jjdvKFeBVBkPVMg6I1UnFvEWol/gxl3odZ9qe7OL5s7YqLhk
svg4YeMcAQH7OiTYFOTub91Mnx0FdF5loKHW+VSxNX0qHwaSLMpi6R4FPaR4eGqBz0/zf0A+QMdP
GGswmus+VRnC91kk1oQ0IiuJCVVXuuIu2PShinq6Zx4zhXBMoieSCkGGqgoWkDfUHc78kY9Hp3IA
1UYgJnO8GHG9BGnyJCIAE5Qu6qBaaeB2/FBOu6CoXlOqHEnEajqwE5qu82Kcm4ARoyK4kO5v3zm7
ru1+2JEwCVW5l+AWrif+ZUzB4Hf6mSOlmPtQMnnkq4YZB0mF60XyhLvoRrUiZDTtqzpbyZarrXq9
C8YGqvovk+lCYeOyD6vlMPUoBsu5DC0FsOOlqfTAr1+phNDMN/dyTUODAUzq/j8PbGCYAjkCT1mN
7rfGQFVVA5NtvnCc7ldSRA5GtUtJzY0le3a0/6Tx4xfiLbUeXUbMRCg1X1p4DyrTVps61gd4XERx
TN6gS5FymNDGiqKkX42JRvuoa6HNuJR40Fna0RnIxx9xvL/XCh+WRgdSpwaNnR+q+ndttI1rxiFd
XGb7rD+qeD6tJvqTm+PGikUIpQYvoAHTwx8+cx+EACWhPkK40yi/1RFjJ3JrWe/kiiRtGpLJU4V2
LB9aVb/aNHzwKVRSlZTvjEm3tRsHvfOlgj98yRE9YadRrUL0uvjQnB68LWc29iQ4cKoYs3ePPZFZ
E+iFleOWzVNqlIQsRLyt7nTONrUhYu/d8PNNqWXwW+1nh1wugghhU+azz/g0IUi8LW+VXWLqYApB
2EPZve/1+X5Zz7AYnnz6MyoMsZ2M3r6qQ5eOjK/Fu7g36f6v4YiAnRO/RZrAxDgNY5o6M53UnCG/
2oCsABI1tYRVXwebFk1fduqMxmP20sMlkpgB4p9ArkiaS6DXZidUq7gt3Xgrmv9STfuYkMIpCvNn
MqwXa62Og7k+tVb50lLE8yi48gr2rRwawER0iAG9MwkcUQPR4qdVaWZEdGbTXBHcYCeZOGMyHy6n
xyF21jtT4kZBr6+01o90/QRWux25/mhM1zF9ttRWn9Z/YEqbO0mwteheeSW6NTHRLe10FCeZLFrL
IYMoopLtyDbvEDZ9lpl802f7vwjcJQHsibt0y39DPT7FcYr8QN29qYR3tdN7lZAs+fisVr8sjBDg
5xNghH6r+fOWRaFS2KlBHmjEdQChfJVc6bX5rMLwGN9zyiN2uSlaOA4cn3QNbE1cpaTDxHnYc6pX
OAD4PFSVVpm2+eDW9Y2W5Ij5KLMxusydHBktNgNBuvlvSvFJXB/qtDpE+Hl6HD3u+L6O9ScoIZT6
sd9xoVn1E1LYNXBwz7eOnl/RXwL/EzOjW6tN7QkYI9BBpDkTT0rnpC/plbygDNdBB543H9pyPOq1
Usmyv3wBlTaZDi7dBNIR4F6U1zUCD8EKnntge7ZVfU5isEdtzLZO15vuyzcyBVzL8Dq2FnfcelVJ
HVAS4zCZvVMJlYrOQ5LNgYtm97Hm+GJG3xQYtTJw2xoGm6xLGb9B3iC/AZhPo3Fh4sPDsFPqaKM0
rqa+vmt6yi9ewJ9LmtGyk59djhqLtBm0ZkO7UeWpyME9DT2LIfWhXFFCI1Ie7ZiHoDKND4PfTWGU
0ruJpI4Od6lo9nBcvbwlh3OWrV4XVJtdDApuKH/lggk5OYs5Q8mQ885YRyNImvI5Ivs3svlLOs2L
KqQavIUmH/i+FY2QSunQkyrKkHEGylIIM9jA4NpMnMxmfaldEww4mO0CqZC48a9YM9YBeLLkoqXr
fKeyfDV/6CZ7r9JHOQigrtPNtcFRzILDT/SfRjV/YY74XZv1Q9xFQVrzEPMcMY0pBttuHfNoog1q
I+1YjFSGArq5qgl7OvxMldBusGqwWMuSHmWbKZHmAlELgunQ+Zjc2WyjudU+Wk0+dV1HK8CvyEPt
/oqZNEK22hqFovPY34BU0FSH7OT9kXmgUDO/RZQo39bAoaVV1XdLCiIsKboH1593g9s8jjk2Id28
jidLS4O2n5FsqJ5WoWcg9RL/IWqVJscK8bcyerFZSiQTtKF96RnX0qQzt6mVXPQ4O7HELlaH7taa
nJd0+u305dNPl5NaruBxdqOMAH0lHCAy9aAgzf69MUe/SQSFEHype1cIK3DmCYgOlvbMwtDXwClc
B0s9ZDisjBkK2wDndnZar3cosDIEckxAFEv10U0OE7zF26LHAC5p1T9bhwxfaus/Sy8AUgggRYW0
vcDxGGG3VXLvetG/psAnXdcebQ4Sk5ym9jFHaFz/spQcty7u8/6CX7ELLhGuYCg5GKaIyw2egPTK
LLrSrRMmOoHHVtR1eR5T2EMxvWBDrP7W0Jinx17d7GsboEVC5sMk/l2FH3ftnmqaJLE28V5NRC8B
at4VNrCu2uCROvcxUtVA3dFkk+w0Rw44CgK1ip0H1V3wuu5g9vnZyLSzw2mo9lReu4CWqGFjL3ux
9eXeLlFmseI5PeW105+AabsPCFmjlkZlu2ZmfPMdGwo7CPJYLtCi2x48Qaawm4VKxMAU0rBjUApI
dkJdwB4Xg14koLQunjbNRDdpYkI2rthyrl70SGVwhtwSrOuI6brxGCv04uDt6Mu86y4edE36HC/p
myWK35pIe1c0ffOzapWPNrv7MEfC2DYuH1k9lSol1JFAWUewo2eY3ECAisAXTL1ILMAcPQt1ohbZ
uy/ZM3hUo4U2PGtTnwOY7hn8EoO1wUHGpP9hGHc0svUr1+TrjFrAfol1pLJyJAPqGjQKmLAibo+u
MsxwGHYN1H99NirkShHokiRdqf3rvBDO51U0p4JlrGEKWDfDmz87r4VDwe2kjNmTotgyzbr1FRhO
L0dgfnBfMwv9cfVAy7xlV2vHKoowVSiMsz6Ob/h3OVd9qcDMG9D9teZ91qZPO7PfIq99jCTeN379
zyetESRR3VSx8XT052RnXNt++k2E6cH1maq/qJvl0zsHzkLORuh17Ajfim5udjbdyo3rL99a3heh
av54gI4NDCctr4EQ0O16ByeY0ur3id+cHW/Ffr0NLUqUupL3EFBChITuF18/j3QWZoMkUc1+CvuA
CdTHTKvAz+Ij7IIzKJWgY/ioF2AyGsvkyBloK5f6yTERdvLGS+2bR3fAW25oPmwXqyDPlEcVLSrP
xkwMyHdLk971wPqP7YuGPMLdyCX8dfjqs9XdlJhcoGlQ3jFVwW5OktDIEY1YuH2qqw54pQTsuMbp
tve8ZwfD522FjAO4vhk9thoOkyAOpnhct8ZERY46UV/6aiYBChLddR2osD3Q60lxB1rTDsXFJcdd
Wo1W/AnVXx0imNdxHMVp9lbkeA+spEk6VeTd2nJqdj1Uls7amqO2McDkMSR6cjx4XlBT6XncZqS2
ijjax3H1UOWWe43oNH85c3aSwrhN0uugeFfTAYRqsjFBGWF8/Z6RCudt9rxMS7aHV2ie8Kzuj4UL
Yamf3XuVKyw6NKRiAk+/WAu48al57jOmEl4FgK6x6tNi6SdtiI8j8PzTmM0Xzs3dwDApnlfmENEJ
pjPzxmJb9OVWrBWRaNothTHAOaBDSS1aiOgM5pMku9iYOhsSqDMtZsk0TZpnY+4YDZjGh4QtjLY/
AAQSz/hs2ctTBV/xzknQdGz9JA2H3lbFdhfJ+3YS4FJMmAWVhJDaJmoENefebVSNsHWer2ZJ+jon
U//WW30XJqP3a9fFR1VatAo8tBOQP0xePKMHOWPoQGFGNmZgw7EB3Ay5+HdpYszCx2kOF8upL84k
+hfgz7TxOXiXYe64gh/vgJlkGGLq638aGJYwcePymi5Ret8ZXkeWKWZj2LrFsl6jFEoDvDXCswdZ
qjJXFM8abQmMVi77KfIQhB8wZvDN7Hl202yzDAKsfBIjzRZZ8XaUybhvCs89lbzRo0tDDCRT3tz8
Gr6UaICNizL9Sa3M/Cba1jsng58/dz26762lPVhxZe60ofKCGCtz8KpFcYyra9qK7i4FLh4kE3Nq
AzKPbY40+WKY2RVEp009x2DzfUQOBaCGImGuWucWHmutfTe15tPoy5rYtbxg5vgiYeIBfDA+y5xd
6HrtQfbZgfGGc+fU1ftYD2+ku3sX4Q+G7/0OcNR7ZWdoL4ABwmFcOCfNZ/WUEG2PgFgeM+GT2WZB
42Pj05FKR11zSibn5tL9npNmC7DveUiBbhhQPpG52ndFC7iCHr9DN0zPn5rRDf7KwgT6two8qnep
TRl2PGzkYulvZbWixNloql00PM+29ckqPtkQaRDd8kzzuTO78UvK+VDPGH90iRW0Y1ZXzGLn0AO/
pPca0o4N0PbezZ99iwG9oXoDeXatnUkiGowvSu1eUedDF9HNqmHvlmLXz8XJKLXJ32gdnJcJWdKR
Qwf99P7ouGMCrdGn/Ia6bLR14Efu2eWXLQSI0dVH4KoIZpMEpHEPHBFWzA4UsPZg+yuB2BEg6oDj
hq4/5tVWloDcjIyCyc0M0LNJHu1kEydMWyUqQGUf/8fCg+AweeuxNGv3YpRwpvWIruCciAy2c1MO
7neZuAwLmqzQ0cBqmhzKjZvaF+nNCWgrTL8cPUuAbnULezVXEA9L2top76eUhz/7Eatx0Pdzihrr
OhGnR28nsh4sPPw3j8ra8BCe6bLt5KYg44svQZTyElLADKmw3IYo3s1QDVEP7xm7kDAA5uca6i9T
A2l5lnZQ+UyVR0SusinhaOmChdHYN60DyVReKyWNjzkcamVlrp3zufjMwJZbaGIkdXpzdetmI0YQ
ye6Utlp/b2ltuk+gRdertp1t7IF92JVWRpVlluW1Wgz9Tvk+xHl8nHz9JJvhw4XYPNB1Jqmh7VzW
EaL6rRMIC6y27tY3L3dJEQbqdrdMX3NYcD6Hbuv5lzbK/ltF9xTpAngbuYRuO3eyaOF/t1myX4fk
a4qNZ0kYQnfNxgTM6Q8l3VWB/J7mIr4Phc2abOCHZR+O+vCAesG9HPzXtIke4xojGbmGE7JGy9S9
LcPqkuW3Pq3m8gr/6D2bYZA007BJiwWYL0SjKPsZpLXhQwQFuilaW73qiMsAhAVK61slooJAfGQa
/ZMyfjA0AJs13JtMdt/tYN+P9nz1RIlAT3mxLfFGw4WAUxrTMTOLF8tD9XKc/9VomzWZ0gLOnxw6
dTqdyEQLo6FE+oVfytMgBw+LyNiqP8sJm6tq0V8cE4iUhyPZYvkXIKX4PlqSpNLMI+aBVLaDPsG7
Ro9xFXd6C7lsiKs7kdRPZSxC9GG2ydiEvjS+eyurQgd37hMU2722EpvqFP6t4+21PIKvnR+EzCwk
OReQK4VPm6RkssxgE3NTZkq81zmFHYMLZ45MNZpvdzXFI8pTGcOK2Vs3KyWhaY9Bwmpb03Uzdc2+
M/sASDk4M8Qxe53MfrqLeiQwOKKMPvtXZBjk+EN058GpjR2K2tG+dZTLqYy3gNhDEx+KVJgH4eaP
RrtsE/3XQJugKkD9LDOkLEoR3jZyzPj1LD2NdCj2rv7QrQ5Plpsx5JlB5mNZFe9lQRm1wAtCn3CI
4RKhg7Vk7bZMMQLzmVF0xUUz56/CBq9cWBOMl2IlM5nXbVEDRJSavp3bFa60vaOL/mziFV0DomO0
Txumu3othwvAZ+ULCWtq2kWZYIAmxs9JM65yTh+7eDnQDDoVU793yoXUIJpgaEfMcNVFS5/2oNqN
WX3K9NyAdpa+LxWjqDmO7kyGTl6cwUwoaFa0xpOtZ2hqt1Skmn5h9PvcpM174yWAP7xjzPq2eySX
EzuketipNyAq46HTbSD84iJ089HiZMvX/CNJ1v06e/cdKsCaN+9H39kWRXbA+hGHTMQBTHp0tfG9
4uMIwnNh+JVbHN5pB+Ec+YQipSm1zA9ej4+SO/UbsK67YmKJTMO6k1NyFVHyI62IVJDBTqBb80fR
ZYGbSsRQ9FMSO0Eayz0zErRdavlK2/4062u5XVdEjTsEDTeEH5qBZbudaDreHOxADomtnS0Dgvdo
X6O1eFjr8YzRGZpKPYlVOhWhME2UUQRtjRa39MZmllcFA+BzvZF7QQhe0hqdESPFX6QHn9uPkKBh
cd7bPXo+hk9ccCrrRUs4OnQxFNtRh3Q+jMU/scw3w7LfYs8OdD1+aV33e7H10EdO70jv4zFurEet
yr1dnB4WW6nyHCwqReQDNSDgFclQ9FZ5TG0Q6VWuAjpFjfFqZ1ZgAhYGFhmKFA/XdNnanRXk1vpf
vyTrxhb3OMobm7ptNmYmDnM9HvLEP5QjMmam/S/2H+0+QcpFL27dIBiHgU6uPtBR+KkH7cRdrBPW
5q2D9g/Ll7+XQMdnA30ZxkjrPAaaIREZxs6z0ffmDFaZYi7P6N8kOW4if3eoNpkXQzj25HNTP3ik
5m3bbexSbDW0qy27wtb4J84op1G8+FNuW0pONvNh0Eq4rVOJSMC4JWsiUfVQbPF64CZx87u6GJFr
an+2O1PTTu08HERuPuUo8S3e6zJguJ69DRmtcbP6aVbjVIPNQTilLfDbMUNdA/E3LVXA50pryXTB
ASHbnTzU0GN0X2mKGhk81XHqtnyW0c5wf8h65YQaxjj9IsC2KxcBIh5FVawBfUNuzOG/kVXcNNW2
LSnubebR+WKhAqcnENSg26qHmVqAmbIWqZ7ujT/0jNooGsIiz+C9l1dD0vOT0cCSj9tNnNHRTdMF
Jr7irrL10KXr1NWY4q6dA2yvhgmCXridYA9vYWPyU2lfXcQgTkao9uvWAc2hmnCa9ofUiUMva4bA
Str2IgbYfen6X7oOpxiBT/WWh9V6qgf3MSlbcUqy5ZIxVnPrKNuULCMvrV/sjr7eULUPeeHRsZkz
Bkl5RuvabgSmitNTWltfAhxi1TsYupd4IzZydm8Co2WGxoAYzFYg7LYGKDAFE7qDZtuHTGYDKeKf
XgMJaoF8IU+cGvrELSZ30Qqh3Q1E5p1jI+OYNBYsnafSD1JUAWyG+WLyaSINOhD94uhVxqPWJEw0
GRG2Q39rZjvoZPJSpN1rnImfVpvIQg0TexKw0vocPfS2fj9FfsH7FudpUh3d8d/qATSgEwFBDuqC
yxFMgTCXNoOPaabe9S4Znfskcg9DBF6qt7X9EMNT1mqaF+KpcF148hZpgfCn+W6WkBRtUbObUPRK
LdoTjgbRzxeQ9awXr22ubVkFHNclz7reOiU/VAI2pDAkJ3M0KFMtfDjbJQHKtBSK/WBtuwT47oSH
2ApyshkpJwoGXqkmzmZe3UxceNtOB56OR7YmUD/xiu3SI/FXVvnORkJ0wM8a7r9pvNFWTp7jvKtf
I7/9HbXhuTYKwJMOt5ERMnrHviRx7+1QLbx0/WQwXZIcyUN1lKgHg2B5h6tz8uL1A7Ab+sCp/KHg
ONTrciv6WG70MXsT2fpf7fKc/cR76MZaqdIb2XNepjpYW6PtPzThRa/IgjzbMz67TfFkacWDZ6YA
w7owR5DmnFF7mY29rXUGwIkXAum5d8aVGmTtEYpnmOcjFMKgx13HW+f2IyDfnvbT7LAdmn4FSOiF
I7AqxuBQmOx1+E2BsLTIp6BGVIgE0niP50Ttb/us/Y260QptcogiQvhT67TAau1NTlbCyw4L3YXc
IT04Kas4lXl21O34NlCkr8L59oYysCIAnTpyuzIKYhfsnDfPzBS6YgfiAxo0o/Ws5TkvmbWFsPpi
ULmh6LxgzmIGwuhOk1/ecqvc2SDQVdZnw9nMvDz0c/2icDWWP2/+Dk8LTNKUvBkaoj4W7Nh1RalK
ZvfV2r6ZJpC2xRrIzyIk5DGzWgqWB9M35snAYt+qsT/aSfQgUOjp/RpR6Xz4bb1x7839Q22Di/bo
WWw4X1tWZbFPPPNDmX1Q/HHgSXKeNjsA2GjdJ9q9ROWNUktK2hum561JPTnngYJ6MJY2fwC9EPls
+8x3l9qXZ7yu6HYR6Uyn3iam0vJCnySPibKMwSZ7yzl9z0+o63uSiibHZOqnXKD2lYeyBICGFEbi
WFRfCP8vB7l4gc7hoDvnmX8BWrgQX5LV3aaGhhgL4mnXVr+qpzfYLg/pq7ExDMfg1Pq7apvfVDAE
BSD7i/oSHyK2H/hvOR7UtvEMpbz8q24iP4lWIVX6mjHFpHz4uCcuJY1bCbmtAvDxYzreKaq/jBLt
TASqrTf+OTfReLRRM7XPjoyDGeaa5A1ifjLa0Gqb+5Snm3sNPp94FDGn5rLcAOMm6l40x9pD7bxY
0Q+mWlR3T2C9+CcerMZBlQuM25aDw6CGAydPfpHS51WoISb9BeX4MG/t8Z0bj+J8O2jvTnRNnfo4
zBiXVLt6RoEn3w0mCMfhfzSd11LjTLeGr0hVyuEUZxtjDCbMnKhgAGWplcPV/8/i2/tkqJnBtix1
r17hDTRykQ/HCpkeRir4N9l3/NJ/nzbnIFm524p/lMfS2WdE3url/Psp52HEXHRUrzLI5fqBygBb
3lVkHdII4JI4Hpjwyi2TR8eV8rZyJvADIau7nP8u2+HFyWg2Vv9B9vhiU450vVd/Yx73KAd2MMyf
nR9i+TthtfvCi+WF/BD7Q1k/siSzZFWElypYGHB9aXSEOuAfA+rkE7h+ngLNo1NdBlC59aMsRzKO
msRa9rXrREwrt3ECuRZEzywPgne34W2xOPiqY0vyZR55Y5F1TunkSY6U1NR3JEBpRGsRSWteEvPX
2vvPU1Lep3yXOyAv0gbQMNP3wKHtLOSXSIjHeBylvA+LTgX1UTYGn7VQnfH5EoXkh5NcQSErtPoK
Kg9WvGFfRwaarJE68lnDENmzrc1vpxUxgJxG7o020zIAbcI/98xV4kWAm19DPgPW6ldG+Cj3kEuO
UjZX6MsN4V9EbVa+Iw+avwGQkLUg1uya/ej5f4sececOeRkrFNGugGww25b9QbgLOeccCRm3jGcN
M5lTqvh9v5HToJmbFRnvg0Xw4SUFWyPD/CMkt+LJcZ/s/j1PXwfNAtBP49TAXCRwaLElay+gZy7j
J0K8LIWMy0+blDaIc1TOeOPFRe+c+AHj+FrFOnxTzEK49F7CCRxM2RBcS4vRYRd+VIX51Grv/z3g
GBs6FZNy8/KIryT4KVkevLy333VzPjXzwKjodTIybNKJ50p10J14GCyoZoYh1mBgohpgSkA9ovjm
lT5S3s2I/CLbcJZAwUzKQkPNOI89cH6+vsVp7QYfdfI4hNfMZ3ozm/90m3TH0KvHjugQjU8TYCSV
W28p1FW9AsDuavNhVj2eIjzeAVRWifolmoEFwp0ry7hPAlQkzYGB7jD+6UIDpBLBwvySp1wPXzAw
Pn2ECQszJskdvYth9v5d1gH9zt0K7AvMfabbtQ56iM5oPDZ/7CQM1kFLNdo300ih5wZ3aCzCpWQq
i7bNPyfsb2mgHrQC0m1BYuI16Y/RtgzlDf9vkC+Ieyn6hUGjfUx2jkw/J3czVYAF4u+6qp7pndFZ
LeZLrZjVlvXL2DJon2Kz2tVV/qYm629HatnG/cVz09OAxxZjCQR9VHNwZnNVqAIHxegw+81B7t1s
zFB9AuO9ruluu+ZwMklmXA14aFE2j5mLcEaCPJGM2TO/PaPWsPbHcVcV3ots6N4Kz6adIQesUJyN
pv2U6odktP/1ofO3o5MqSIB1OtT3ojneEY2SWB9XrRpfoyJ60qf0b93kBx8uHSlrgmNanku0dlZ6
adE3mcCzZ9Z4igPjIdHNI2n8c2C6t2zRLrKQDFocvd/gZKKFR/rcB6mNynC4SPqswmFNA3ktsTJK
9WNX+6gjtSfGHM+9lj7ZCrkJfg8ZpSc01M5RWO/bUR28OL1FwqwqTDQMTSe+ilbMoo8vrtJv7cjE
LC/HM+IQR0m3/ZA4Whavyk0uVPEdQ+52XwTRWwlzAOCN266SPn6iJWqCTKP0863ms7PjLzumC0ev
gPYwW7PDAqTyz1kwv9QR2v7FcAvpeBk5SncMWz/GySBT5mK6arjXWnszMsgpoxo3Ievi2NqbYS6f
aZID1oBq4HCEop4WiLrdBc4POkINT818mlX2GBN+Oz8558zYEE+C7F/rH4az/ARO/TC6PojGsb3O
HKxZa+9Ndt88Z+/I0K0cBN6CJrp3PLXxvea4eMvKR2yvKil2Z+tctvarxO1wAkql6O80A1SLLKG5
zFzq2Kfjc6zsQ9MMV9hTgLUT+9MyxqMbzfeAbL6NPn/VQwMyAAbQfY3jnX0f1RRaU0x7NF70i0lX
SS/L+95VRxd7D5jj9l5FxBQ9RDySBDLpDkC83stYv4aljgZZg3jGdKSAIXu0drnK3sJF/etVfwlb
DVL2SHw2axBG6A0PoJK5S52NZqRDU9EfBRLxNGJQgYfAqc5x1kzVRu6JXmPavuRnZ7TeRhNDuVrb
V1N4DAZyPLKEIVreFi3YWUF4ze36oqXdqZ1xKEMwq+hINvMGVRVj54fDaeLkb2YNtz9u4mIF8EyC
iDopDhlgxLuFj7JV/x4kNZziZMGYPaIX2W/kOeCURVtjRcRdT96ETXaLJCw/9doC4iC+csvedVuU
YbKInhc7Sm6R4WgfTIx6zA2BDDtd8lct42FS/VunB4ikeuUH47X7WZ8Pksyqwji64LMStiZ2HDsE
8jY2eTcuHVTB3rIZS+fQBTTUW9AT0aDeEPi/GXa8TZzqM5i1rWQdTZxvK5cu5cBtsY23mWgRBcw9
JETrSQWRLTsLFXLs55OL5Cd6gdqawfXRz9pbYU/PvuM8Nbb5qqbgCFMMJTXMMFWNxZxWnVvbxliL
W5O4A12BPttPGkxM3bOPU+StVGXhZLVYIHJZ1kHdHQjOiDZp5YuDusqUxgdXzx69MXkBfLUn+P8w
nYVPhJqdt9AsKJNtPJQnOg27IG61Oyue+V8aBK4z7fQsvgBARrhAsglIQWvNtNDJKtxDZPGYiHuI
vqCgAkL1J8rQHsgavOppz1tjv5UF5RnJUYy/i9Z/yF0bDQlmQNzBkM+DKcTOc5AuCWG4BiGRIwWs
aqv7sW8uQW//ANre2UN+tv3pZEXdNgh4/CreKFrJ8vSqhk7dFERXt2L84TgitYO3Dje6iwPq3Gja
ZSLMnmv6p810ExE/7eROFl73ynzQg2RX2wnhPAYDbgK7bJrxSF34LgmRJLsZh/jK6ds/7bJcELuE
F6Caq6+Cbd6Ulxald8vrd36v75tpwtU6TyZZNA+pZ8ONZDM6ZbdxMwA6IdqCI8EHId1DTY86dYpj
WrfPlb9sIZB5d76TvyK+sIeb8enrISy2xkBfrdehx3MlqRfTgC+L91LzPqeYTr+yDMJK/RdprINp
+EdjTDepCcqfRJ5Mb+NaHkpUCZJ2AkGcqTrmKf2oAKNxHRdPR0nMoKPMwRk2ukzztl2AVwgZaVIx
OYwzFETk9DCqiXG64lyfUCkyjEOAvhk0daC1KRrtvBaAOxhTvfvs0uSvxrZop3AXDsXW8LsvYHsH
S9GYJyWHWQ6xIH6x/QEODOZucfg+hqhAepDWcwAfntd/l+RVtT2giDh2n/DDqVzxLpKDwLNNhrLp
Tn6zqfLXkKOgVCx94BSPYY/VsAUqrW7onVDYQZyyww8aOCCl9FuGxrysGAkuC+equOvFNqogdDNp
je0A8jy2TbfB5vJJmUSPJsuOfYT0SApCvIguwxjfgzh6mEdKs0zdBZwavg9e2EZrK6PlZiS47kTh
37KZsDRPD12W7SVGa3Z/KrV+G9FqiKkZVE/CXnTpq++kV2UWj57WftS+JXqlCCFZ68oYP7yo+zEG
CzV653OIMd2D/xn73TotyKmDtkC5ZvH2aZbvcMrCQH74LrPwNPiEIBF7IhQAssJeLNxonv6ZB8s2
6eGCJpiSVtAd07LdLETAttaOGn3xuPD+DEH8DlwR19wSA+75qeEhRrb9OHuGS/abPKPUdlChemfK
+cJT3UzjvJladVwI+PAIl/WMBRftyGs8w+adBnJhFbx5i58wFCUjSEhyxwlp00Q7kwFsGYAE8IOH
jc8a0gz0DUrv0KK0qSid3Dk9eESzaWG1JYvxT7lQAqgDoLg2n4uH5KLb7OooPmCGuR3T7ugJLK12
qidbAoVGk41NgYDns6xIlsu2UXQcde/SaergZvN9JWy5DPUthJYb3ijg3O9H+xBWHR4vOh0UbGLu
ymCkeV3s5ZD4fUKp+rNMYL3cZNlFaU29P9C1UwYJe8FTTsloVJ4c/MT90HoE9fLuG2MCWmgLglvG
q+p77S7sCzB19AbbZUOz/1+pGRWieQOW10g7Wm1Ivel4T2UslS5c4nRGhMOI21dUjk+6X4BFNDBp
KY1no55OS+rjgbZguoRUvT+Nr65Nv9s3MBlvvIhmeQv2iSlX7NX/cs15NHHF4Oa8+SniUmrM0CpB
DSP37e1s6tteulWFW7FdmXLIndUsSsGs1N4B8BzdsHx2xDBIgwsZjtkJe9l9QBTRdGoHdy7wRtRL
GhTwBibnDZ7Kkz7mP6Y5fGmWRhHRfdqpiHMUskSxHuDl9WCcbMv+m03ZpkW7rHGQTk7FsogdqagP
sI6qI3TcvW/6QK+VSk+6p+2Sqlv1LSn12BZPskuW0X9a2vwnCabXcGxv1L9ABudrWZtHfUZ7kc6d
S2vMCp2LXKTsKgP+qkVjuS3VllY4bS8SZioCgP1rg0DhR1yfnv7T6+BjwECU5AGDb3sd2c5mpFSd
yUgkY+b4YPE28LxGqMJs9QBv2hnPBlai7ZfqLi/KhyrEs3Exnuamxi7GpUEOFz8r97Oe0c0LLyV9
L9kBs5kfXa1H39fldImfas/eeICLnRI8tGaBrGugX6ents3eBn1iRtXefiM3PpMSFKa858gvLoGd
/RnrGcQ9aoYh7XtdMPRe18APpTLNIZcb0QNtBYrNfGeyKa04eUoZEfeIjntkNxW1hl+XzwqIIhqW
O8eYDpqrzpMxXDLWJ+IO3q6ox7WUZllefhWRuyJK0LBvT/L9sxEpHaodk6q/tpxzF1hs42jvtR2u
J0uM/yQ+roV/Py3Dn8K2/gw22iBQt8NkOA9e/aVSGNu53r7rDZpIVtCXe9vUXm2y2LCtLwxbvgA8
vlC/7tqIkRya6w+MYpZ1HMQbFtENlb8vhJlu8mRitIpLL32pe7ozxAmCM+zJeWd76rXhSND7+q3F
pgzeNrRe0hz6ctdZG78Qkj6TVG+DzDjVLI8qsc5Dq+Nn4r5VFl9HI5mucjjsiLX747Fs21M4xWeX
FZyZ6V7v7d0cjw8jar1RBg+vAWXK7UE8jcEzAOvY1L7QsK9I2bsLpOxd0NQ7uxq3zricYqs8gFC+
Fr3x3kyceDXJptc5qBIV0ylnAAiUG6gRaxW9h00XQfoLtXvDK3eZkW2CYL6niDyUZXOUD0b1ZTNw
N0R9WuE0mtKv6mTdGva9DbwfbiApXaQfZP1VyL1JqSxVpXwjOTGn0H9IjMS5i3KF1Ztz61pzmy/+
lqP53BPjJ8s4WxNKei5k7VyLhfLr/MvwaEuR7pE1kCIJDOLdu1hR3mCcGX4ss/ezjPGhZJScRO7P
INwQFeDWhPsKac9NqqElsx5VjHrUYCJYlYRnWqI9HSk5z2d7Xot56tChbp6Pyc8wJtVGIqrSpk1g
Nl/QNW/SXZdzOGbToulyV2vPMzDCQlp3nJODy0J1ldRcnAImcgKqm3ZtKFpxEUzvhBE/04UOJv98
EBuTgSzcBNTfWpxHeJ50Cw4PJg3kT4dOVVyO1yrR3lJvukg4WdoYTXNvb3chjPL2vlvg/rEupKaX
beOPwqJstganQ+eA7Cq+LcTE6Z8vXCQOdnsnq74UWZpvAhKugfnTLJdG7kzAkgfqWtUxyzN8N/o/
GVKqqjPOs91dAdbjYgi7lT40N3CnFfrfXF8uECIplRrIq/DlZzqwZfxbd6kaBo6pUQ5nG+ajq6YN
SNbTLTMgaPcGIo8egrq33yrHg8nHlegqBSOGJzT+M8WS3ZnRaw90RsKqgK1oPsNMe0yEEiIxZ6DB
pt3XAwrlQoowD/Jxitaf2b3KVS4eRRTLRU6BLE4eiindueOIPu8VuzA/67DNqdc2+l1Vtqwmzq6a
Z92P+ou0gWVbTxUoTWZzJD1HtL2IKfRpEJnCgBEpavqu+cREIV7piX6mBzmN6s7K2EfEbIsGS9V/
F/6XCzMG/WtwxumdmoxVFH5r6ppNN3B8azQdgQUvDHZ7KHkQiJ3wgbsiJ4LcMIfG7GCZWOf8k29i
I7RANFgBHztLO8AkMaYrKe4Rv2EwjxHVolcEWnDMAH9y0+bG5KtgkMXCiGJtWzTTzSInkt9r6j99
V59cCuJZ4RIQzUdmnXdygphRiB82LRdQ+TwCfrM1sbrhICcVWrWwSDpcavMctZTsIG3VsQDibZdr
zDVX7dL8JmZOFOBmhgwPZlq5/Ud2je7P64qefROWpx5RcFkl2I6HUXsq0+ZgBwijkJrQ95S9peW8
ljHU8ozU6Wu2fAyDdSlSa+X13QFRIZDAyBoGcKKH5NSN0QqlPDrg37JSVPFHqXYtC6hJ501FZ0wQ
BKDB7uTWsftEBjszDL4rOnlcm4gud+28l7tqsCRRnHYjmHDYyDDrYFHJPZNtTcS6Q9/kW45eSXJk
uhIgKGPPSEhVKE4wsyLB7VrMTMIv+TRVqn98J8nZ6Laa0bCvucny4ZH6lLCB7NbGZH8H5XhQtklw
DlE4QNxfeWdeWMzNxsBxtyK3mtJzaH6VjYEHXbxmGjJGxn7oNXRvR3LEqXuQTDUPikNHoWqGwMdp
gwTdrWPlJnn3m8iG3U22Qs9h2ecTQAn8p8vw0C9kgCxHvgHrnlgQownS7Ex66MDGLYNZft/A+Wuw
86N6dbryFnXPfVNB6RrxxnqWp1ZxOwBQbmWCQxMUSVloAEAFZVkQj3p2eJEO21xr+buvyVBpJY9J
moayRjhTF4ohD5fnpKP9iWgum1uiocUEj3pQVoA1fMR2d/Yb49ICuHYwjQmLDQsmttEsBopQS3ru
MXZsAfwVxVMMNrz704QT+Yi1yXREVjttDZD4QUKO33krnoysp8ywDrJ7JIQwDFM8SQW5B5PdlQSm
3huAYnzIM2wogEdgtBCZz0QUKBa3tviW5z2SkHklJ1X4wTCTP32feT/qEv476yii1yh7VJTf+ToR
1lI192auPsQGp3YZXqTnoAGIuSAvkUBvIseRxasTQuSg0ekaMBUKyU95CrJBGb3MScd0nAk5G5Rp
hUcFYictVOgvyGx3qTMBraSuJPzkkXZnBLdUi4DZusAPmJ0yfZF7kCVH30b+VKwkqGKlUJJNz4FU
YymVWx+ovp3kA6kR1hbLAp8bWfIVdbIErWW0JBLKISK7wo1QtNN170jcpht1w+MLnhH9Hb62Q4NB
tlmnLiNnj9KX/TgHByIE/AdO4JbdxpeMo2gnUcICiaHn40Nd2fdMoX7Dd8XkjcJPVmOezqQ97ZmV
m1SsAD0BkQDkLqTDTKjKFv9RSgXWnzzutO2ge0HB5vCVY19ugWG8EzqiEpg/X6JA9XSMQUuiEGt9
JNz8usCTQeIXW4ldV1HhyCEV9zO7n2ajhzDiwKBYIj8t+62YzbW1D/93y36doNtJ7JCxIk+uu0m0
kT0WD5DFWaf8q8SDRcpeHAC7Z4k2Ju8Vw33gPWpyWZYP0L1jwNFVTJ+D6LrjQe7AgiA2DKxZWSg5
B3AOOiYqoaVpFQPJDPPGdzhPl4zk2h6udsFv8ww7yz74zPgEofJ/q0biH/vApZcuz89wkIgMHySY
hCCkmzi+OAM8TTBNPq0GaSm4fnMHWfheJxwDcTi6rfUnY6bjLB9NL9vCyNtXYlYxe/dcf2gBsV1g
tJWXsPAf/LH6+j1RDAW77l1z3VXgoL7pQKuDIu/H5vk3JDj3oEf39n/B1epiEXOY1hkOd4gVr+jy
0Fpiu/nTQ5ZdJJnj7DWi1wAwGApWJ9nq8Ty+dWF6MrpXgj8XhpTKxkWzO4/7He6Xvx8su1uOcf5b
7pDsx6HK9qyqxVI7DwwvUgm/cYC8ExFaA3V4RMQ1gIz8jixGfmQQ5iQ1CPQYvD2IK9rRXpo+MhYm
kPHWcQBJETOGuc0vDUb2LvcS88GjbLOUppq6yhYVCIAZ3xNseAkbCD4KksC4MhKR4PJhqmzRDfoe
cCZwAVZLvjlfea2EFQnJ7BKWap6UV7sENsFKLgmc6ABstAJhxUjtg4AWEp/v8AzDwT1ItSYX4CzV
iu1AVwOqOY+OjtMwVDv+SW4K39A03kO+qyImir2zBDTP/gkAxJCit4v7KGfARPAgLssKc4J3Gw4e
7/W7qrtXsQGe2+4kUT2amoeew7viuHYIKUQ86sdgI0G4YRNowbc2POl5e7Nxe4Hc+eCzROQTQl1b
cTpKHJLzVD5JvqLGntfpu+WJt6u1eRsGb7OD2E9jAM+6pWCVHEpTlrk45iQ+5mFEYGcefy3YEsyl
ZsgE0Rw9zDPyig5yoROKvCI1xm4kaC4D+RWe3l6wnfVBSohCYyo7a9FDKluYjU+AmJ3mKLZF8umI
/LHmfDP+h3Idk6oMwXveK9X/8T6ZzY2SCCNJiLzC7oz71o4vgDIxcAlK9GmwmKU3RektvNUNeNbN
xJL2of400wiWkkDFojPgdaiuXVuz/dKSBHSctjwwWYcOMIG+LR4kjGolupjVlxz2nkMZFC+7ilpe
1n0SeZciRCGY9Q8+jLyzn0Ajli15ccT4XT9YWXbvpUh8sh8klCa9c+TUkF1r5xFADTIZP+gE8HEn
MTJwsLHGDI03lVAH9kpON/iIv8nM2NgXOWD0otp2hPOYfFgiSmrEpC9COjvLUpE4qEgn5GyVcEFM
kg+UmMPz+U1e7YxhNUBZyWKJigwt9zKNiuka5j29mjLd1kh3WG6zlo2ksEeZ6HHKapBonA6g2Zt1
Z8O6zpyDrDSNYZyfmKelh64bFb+JEYrLq4jdG3BgZPqthmjik3eA6SHflOxVYmsBlKnif+SxsOcl
gMnHotABix11A65cQi4rQhorEwh7bpDeLLfcqbaBbm/rGq1gFp30Vgn9g2LfBPrRSxXmagEIopos
Bcms0l6pnslZ1VyKRAMZXaE7QHKTTn/bEGhSiKQn2yQLlzcqPM6+JQCvX3zLiS3nz6KKrSIbNzxc
VDg1JbcgZPyuxfB7or8gmKmSfiqWr0727nlPcrVAXO4rz39Myc6Y9B0lTfFpzsWYYniWt669qyxW
mwSzXjB5LDQoF9211lD3YXXERvHC+wkwVFJvDYsXSWwiQpwsKBBoW7lNbOyW6kSigqSMFoe7rEHW
tKSlHgOQbq6usgRqQphnFTvJc+TUY0K5xuJKQgPF4vW/ZzY8LwpmB2kax3ftg0mGzOx1LxKL2cHy
JfXo9fdixokZLXxUoksUf3a9dfj9FLM/S+rSR86BFCevsj8F+aA7MHZnpf5/bJKc04ntndF5ewlG
ExV7x4LrcQeTxx1qeM9P4RrWLx4blojto5vnvKDqTsU2dCdd4w7KraoR84yd39tWefN20hUQ55AM
kMNRzoGgXNbyCQ3ZKB/aCP21+P4NhDSeOQskoVtq+yWMKuQn8e5DLwaPhCl8kRwlCJJjtgT7yCRm
Nw5ZSPTaWNpBArrZpThszydKUeAMT5BZDpI5y8KOJropnLeo6LKLdHMTpuM1azuR2rwyfBHU46OX
vZtWu5G4Wuj+SbLLvH4LPe3H93VkhLVh3/JRs2i0+tFJ0i9pBU1Nx25BlwtQM0RIxoKipvWcNMSR
RscDKE+QxfEr7bZoDlPFor/0QfSKXtYFgkmxWgChrJA6hAwSQR9tnEgBlejuw7b7h4YZMWTmfO/D
0bnrsSCCZZHx5rD89fK+TvIFQb8Zie8w094Cg+c0qhm516BzH/pmAZxfKvJqD0R07qLdHZXoxC2W
UVBY+5+0n3QqVZ8YNkMZK6MiI5FUb6PRXIs4us8di6Z+iPCuWAoV+DUgUBYXWIqmHwr/PjQpl+Yh
aYr2PnYgW6W+OiX+5OFci8TXvHNg+TFeLBM+U9d4enggBoG5V9XiHHLZMOWE1mbrBZQPXrtcZ0GY
La3TrPTURH1/JEqbqPRTX4kVsPjVqL9FoeVA86ut7f9wmu8ZiRfWqSD+jCak8yE6duE/aGjdijRD
B7lX/6m08jQRcCowXBpKCSuVLk9KQ6N7rIDE1z8NttVAv0jhFZ1ApBc6tGpdCqDZrT4tG8qPp83A
RO3YdXdOm++Aa2PjVGu8V5rNT3nDswXx/hiEQIp7B2RgXl/rCFiOZKy9h/EnioCvWIMDujTd18YA
R1+PnBOVa/44I+QW1eDSVxeBu3ONadwGi/aRKvSftbHtkKpFndWGbALc+X7x2XLx/Dl2tJWmZMKI
w01BzSXVzvWBQTCZilB/QGnEZxBe5wDZFn2Z9pqOgM+oEdLb7lao5qUPypcFn441co73Y8hDdhqd
QrwLniIhPWV01FGcc94hCt2MzP0oqupPOYbF2mlKDz1XeqXVvKu6+A2xI9xts8mgW5ZaOx9iG0Sx
l6QvDpmV/p0t/yMRSdk8oDviJulwTBCgo5ZERBynw1vUo9kVGdpjb6KvmiVFt505xOC60j004QLY
SNKsDaX+1Ev2iqbOX0YWD3gH0lHR1YfmF6/6FJkwiaZrVuePVcbwomg/ghmhQ0OnqekEycuYo/4R
6wlVtGnG11grGEOXPMlssLu7Dix9BAwWfc3pnBX6NR84NRJDcTSOCLujU2NPQc46m9Aba9DmavWn
YSFNUFX+HKrgHostBGv04knv8MiLG6WOpmlcGzuNyBHB8gx91Rw7B9fEom4v+WA8Vwn04czMKIiQ
7156a7X4dkaq559Dw3wstCI+LRZouLRDWhbd26VDJN2lUd/EHW6JoPnf5ro0XsOJDu2Y0dujcfRZ
+u7JjFrcwib0DTRl/yDsQbVlDj0MnY5ZZugYx6RkHpbVDkgUHwmv1F9j48bccrEsginKBzHPz4v1
8K5cQEENqNbTFH9qNDrZnjbdJssfyfKWa9Uvb3Oh0TqGWXjnlNQAbYfZZh2p7RDMX0XgnZK5hOwS
gB2PgWD4/nIf9I4BNUunLTigDRfEn1HWXc3Rvdb9As5U3NMqqx5QvAHOvxhYTk9xCiawzCMaB4V+
LJXLrKzvg+Iy2ni+eRX0oMLmnMYRiDbaiLizqgOMj+BEP09xpRPJfe/Yz8VFA7qDDu1MWQJc6xHL
82Y1oQQBUsRw1tBZcOZWibOLF6gGZRHm2xwoGFBx1m0W6DDgHO9LNfg2aCYeKcE8gysFs7nu6zDZ
6sqbRD3DPVk9wkTcVmTdkE0jk/vOama2DQqCXeQ8GJr+jtNihoiWBtJ+/DLL6AUm/DG2YpR/GbzX
sU6NruMG31rBAeGaAFX08lhXLTYnnnVuo6mklU5Rj4wDwjy9+bdxURhJoZHfwazB7SYH2qDFtGWX
fKGXjoucjiTfuqlb5PIDIwPev6THWTm2tBEWqDlGzywcFSd4IMGdZcz9vki1R29CTQ54Ym5ULOZJ
xxdU5xzlNNGqO/RboL3HzkmAqoWNr+RUhRz28PBdj0y90Ed6k9bicZQOhWXBaQ6698bDIMlMBrzV
O9prQYqYStzb87Vgyr4lmHSfGgTnddtnlIZVpRnbyBvG12YJejIuHW27ZLyZtZXsPJuAR0mBAPiI
+MBubt2yJGD0ZJSYcOn3MwwOJr0QdQZ/ElZfFR80bcoYJnnWvJoTK7sUbYWxhR26ITIvsLzB5Fsc
rZjaTbcFPyHEYgfU2gwEfeyl7qF7AEiAJuBzw7UUAEPb4MucWMnRKdNp7zpOAPw1ASiDvh+uA6vA
jxhN23Nb0LGr0/Q+QAwctQNYJWtlG3+zxkTuGfzprkHll6Zev9D00/Sj3ScT4zkzvnV61R0SXbd2
Rlwt6OmkzjovcXZNaI0eFiWpeqoF92ZvjuHKaUv2QlCQSdHRau69MVUKJMQYn+Iww3a9Lqo9g0iG
a7lZohrrVuEt9oyUcy03oUzg9HBsMqsGDlLrn4Wn3CfltNH7YLvLZ2Dp7nrJEcoqTYeqMBuSvTkP
YItU6eqfiZtFHwqxm70LqRLvAq00P5HwRrwonZGgdnOIRxM2OOg7WToeSKCGrdbsEGy0cXcKF9BW
2xreNrlSFGSPhTMjuDEOQvtzcjXiRjhbQEDLoopC/FR9JuxRYf5UJnJmRVrUj7Yz8tSmEB+emiV9
hkNVPw2dDY3EDtLpOoAHBaGUuK9Tr7XvM93iS2UmdPx7zfroBo7W2oLy7k9gRowIMfPRBaVFJjRs
A7Mtrv7cL/+qLkJcK2xDl6zUiQ6YApJZ9nPPEWAzEuSGAdNDVSTeWwaKRe5UftWTwYhjttBRykEE
27OFsnszpE9Gi1qAhrbOKolBpA/j8oCXTfuDl1aGjLejRf2qGzXYa50Lk9uJ/dHcTInp4WmazWR8
jsFix0kLMd2x0vdlYfQbZsVgXdyBut8FWY0yej2D7q574lZWaxiwhSEU9m7os8s8md8mVpgr7AaT
p0G5EE+m0vrGlnRi7tbTkp6KfG36prcxx+SvjTqOKJAhEpOJygp4CbJqHfMFP+88+klDT36gQDYy
wA0H3Kdx1snjXe9hZslNU3delprrya40NEqD+WFs/4yN+2Z0PzwUWIhP/Qh0ph1FodKBe8exfKrb
7zlHdnGMn7y+iS4mdRdOuRSUWJHTg50mbNEFUwTbECdEXL+gCZzT1Lki07WemqK7MzUG2eR4ysje
DLdHTnUK6K6987kQz99agw5aYD+WHOwbw9YPHTMT1LdTBLVYgl+F81zD3N/PsbumUp8GgjzXyXK5
8znyU3M+aLm2tYGOGYiy8K50CdCFfYmaEhXA+Wgzm24cddA7jNsG717N3xYwipZuRYAE48Bmp0X5
7jXLa9TPG9/GQQJ53KJ8HcgbmV4MIsSC+U3N3XMczIBb3FGQHohQVaC9ezckMNsqrHuWTLDld/hJ
/CqAIeJaURymrybi3n4IPMhG6NhbaTZt2IqhkQe98E8CXxP51SnB8oaiu0fpN7Ms5DHpHbv1ZkZF
khw+2hapiMZX3kuaXYxofuUheagYAaL0t7o5bExbP04ePsksNfzAdnJlhpU8x5gx2NGLyMtwDb6G
Y5mdedcKpUFHw2ylQsTA6n7MkvGU8j6EOkRR+loa8wZ79fvFTSi2wxVvAQKB+cOwGSL33XWbJ8yP
UCq17oHGrUQF08g7wOsJKlnjF1c30S7kR2Pi4OQQufBXQYvrbonjTeumG7mD8vdf+DUsB3RVG/5q
0SzS4095zxCNihKGloO4dMMUWxve2n7Z9iENToRaeqBkFLsct9amiKz3EnXMlDs3dC+TBf3SQl8i
mLca1BY7QTGDFH3kkmI0howCStKiIwcUXLWsXuNevLYjZh0FRDz9Nc+jUxCjlezYGCmD1JyPyMcy
kUUmkkLFutkckPk4Y3hDPqrq/TwmN7NyDoXj3wp9uHlgRcs8eJ8j2qGIg/+PpfNYblzJgugXIQIF
UwC2oidFkZSXNoiWaXhb8F8/p/rNZnpetwwBFMrcm3kS04PfghxWDWjr6Cm1wIU4QU1d0uH1bcfm
GMWQvZrp26qWFzYB+TZp02AFy2bniXAbwLXI0yOkGwIKQLr1A0I7rBn9xYAWMgz+PX6WM2AUqr9U
SuHpOf1rSdB81fFGg0lk7X/FBbwH2PnlxP1Dt8xEPwwNmSPQKPowXBc8Hv3VSXYZmROZpU9E/m4c
YnsytOFTHG3U2PyYfgo3a0ILvQATsFCzdNy5F3Yxq5id8CD9704+E2J89fr8lrr9s0WwD7fa6p2N
cLPnpip+OPCulFhubLWhUAsIapCL9SOxql2Q6AZI81UlNWqOGdEjREMsfUV6LJ36kUjRnSuxEpk+
uqZyN/m0i+Rhau1v/YhSXiaLsmSIKn00vX1vow1dOAN1NyoKrP/qHbHjij3H2SEbxsre2xqwZFaT
+WHRRGKHOFZEk5Kzy33RTFrNmGSkjl53ZWTUhMowOhcqZYMumSb2C9dXwaMTkMej5qtw4SiwD+O0
cufWQFKMjrYfSEw+czvYe5eRE3A79H/r7Nia2KQREAKRvLhVYNLwmgY9ZM4m43F0KAFQOXdfpl1/
4Lrr7PkBkP+7kc0QgPAShodIqHeWCN60jACGiU5ztwXEe+J+6RlAVmDFsRz8e5+q8j6LHymgbzth
b6Iu2/HhJXJm/mBsUiE8chpVD84gzvpC+Ou5azf84bUecYMLIxXeY422uCOd3Hhyk5ayuoqgb4yo
uFr7Bdwy1Nr2AhAJmAv0LRCWG68HBRM4+ZsdfuiLtm2OAV6f6CgeAiimkShKfonBpvDGn2Nn6N+p
QhdKK5VfL6XYzV84SD7eytB8L+0GLIBF80kUgFFPCLjri8QC8FtE7XdK3oiX/3WWacfIbFOV42R7
ycC98i2zV7zm5rO2riL8eAzS5Thmxj716j/8K46oA/+qbVs5iFi7QzRkDTfetTOFZHDn7EzN4p4v
0SZeh4zAsoUD515z210rlkb9miRqOkpMZyZDH7Y331O6ZOplwSpz58845mdSdl1EMt8Pk9qoGTwG
8UdIsvlj4KS9qga6tGk53YNr9bNp5QF+0jnE+md16YfLMZUBtGy6ojtYrL0YwOnFhmdZf8W4hB3v
zFhpzQIto7p6gG7XYTVecQU9JENPwlKzHaPgxXVqWMMkR3atNSEQa3UsgxnqqZtz6dGaxpd4zo4t
bQhq32/oY4KQL8wMQr210Vi/1TM6hzb9GIpfHfYGnnbl87ftDONJvYwZ82Yxvpjte8L95obosLRJ
mEBloCWBt9TUWsaubJ6TBtskmgT266lrblqbsAi+mKfeMkLMguNg/+vjG+lYI3gRsxkfX2juwXU7
LdGyA0tx/pcJUT+Uwaz1s04ta+Xnf1lY9MfMKf1hnd4Q2cQ6IDZZxFyfHvXcEvZI7ymVLSwbVlDj
r/21868AVlzI4uCmaqU/j5opd8J+5TP1UbodkI+U3UcvPe2HtZS3jrlIpymI27ivBIgiCrFGcZPq
F9QbCyTIGIe4Qcd/8KbxM4BUx/xC7/TKDZz4QKOfHTJYu6Gt1vqJ96IjbBb7AFfMDQOtcxd47/HA
LSSrB1lGM9IUVIiJmT4ZpW4LKMb9ldHL2EhCPFBL0dgQf/lfE7WSDj6JMgMU51F/ZWAt0MwA5bJd
mAqxAeiNU9Va3jxw3jRT9OP694R5XPqd5VZN4qaXeSv/4gN4wa+TkkfUfI+ZzlbPNnwFm19+iH7V
9OMloYkj/r9IEZenokze1Rvry8ACXsgXPzL3vni0LNrM5dbnilvwQq7dnRdJ8AL3i+0eBgZY3+/6
isP6irH/mFN08SCuZSB/LT3UEmUAt0KDMC97ZOZ3lompzRG0pQkSw3BNBOhWT/Z9Oqz0ONQfjfs0
xGQjZNGWj5CQdMVd4gIKWCk50FN9xfrWDoxqCbJ0iel4A/1MXDYJodiL5PffmOJ2sMbTcaYqzNDl
Y9rLQpcJ0X5PumDUrdnhCeLWebW4M9yCJUT1Gez4o5QvnWusGfX84kDv9LE86W+RAQXuARVP0KiN
YBTF7GSRRvAReSj/PaicSj+r1wRJFifYpk9pG8daDAta0QsfCvsNUXtMkmmFg9Xu/CMvvUv6cWhG
h6VBSOoju2TVN58LZtg+f66EyzsJ+cLSue440B0r3sXCv3eyYYPi7ZXJSV+ybTBzdreC3bnKkmcX
8S2+1RPCfKjRydWE7j/aNupTurbsHfT0FFoFAXZUZxt5ThYAHswo3ECWNUGfMXCqf5NBPZqY43jq
THp6Ghi7hcK0AvCky64EnSzZNWoIpZwrnPOsqD3u/3Q5p0y3Zhoa25mtAPbDniYmDiYCF8lwideN
3Z6U0Z7tAZ4bMW0apaEY3l1CCysNrxr8zl1lqJmZi333iZPTRT8JzkMurwISNYjKnCv8To9wXujY
QxSaefchlX09I/udfRvqkaVqWzcFvskQRYLJN21HBMfLnF5jqcfEFz2rE6CNFVW7Ha9+wMw+cGMD
EVaroACKYzuAkMdPppNBLvsglLaeKVUYvbXzzP1yidit50vdJ8HaLI3VILxjGePWA1v3Gg7EWNZj
XL12dZM89PNU/VlgmhFA7il6arAoKKaHbyPFI8zYu2iJT4GdPIbO8KMnhAFzCGe2F0rxyMfmLZ6r
jyDyKDe2FoX7oiPzauxIEI6PMouZRhxaKfFwP+gk4GUCZaec+mxl6tcJ7HbjmxUZmTSvqLtZlHdc
f+NXHZoED1BdMfDQDWMGX9Ogn3TYRnRRdhLIxXOZAgJVHh0Fj1QMhJt3lj8c6Fu/Aub8Q7mHQxIS
NqqTKaUJHdlavHkomo05AVsMh2PlkIr+wx6O5rjHYcmn4JkDHzLKe0qxb3rDh6rizTbsQ0nzWH//
lGLCr7D1gX+niLVvKcAfJpudvIj6L0sERyHtsxlb1yrozhTmdxboV8HeKGvjC1lz4SpPA7KWTbz8
pi3uJlX4QETsA1HuRAszwSLh9GmAuRcr/OkDDGjSe5xnXZWjoYXuDZTwutSlAWxstg9/ScCxKiTp
taBGCBTxy2dRJeu8im/8BJNfnQQ9Dyld6/skCOsdQGp142n0zdee9AeeC2KpfOuzC8TOADIEqrk1
4eaL1kM742RNtBGD03dCaeuxKQB/5YbxArHnuykEugNVnqjlYC8tEnr6054a1i7vyZfI6+a5l/Gb
bFL4BsGJtv1nXjYgifpDXA89oQHFS5Dzf6gzfJQeBSQxtOfQA8il1JV0sJfGXq4pZpR6EJeyh/kA
xN7jCA8eZ9Uy6TKYLxR7rpJyVlA58cKAyop1Y9kXb8rXbe8QiOPaAD4XyTmN8PfDjIr/Tk/wBBSR
9eQQqQT6w8so4HXoiCpUvUnlrmv0RflAQtMkafMy6oEw9D+T19XM+MXH0Ac3s4sRxoBu1EpbgMf9
6D7C0owxNaaZA0gvqsO/mKzCe0D8LzZolLGT9FkCUv7CG8a/Y2Z257GrNy72Od+eQSL0hwC3u++5
4cm03GfdxalDpvcq2tdhimi8dh4r7lbaDxW2G3UJWgYU6ndKnjFBiZVNqdX7U3rhuy+LP7NZXCn1
bTVINamxoSE6Y7Izw7epnx87pWUwWf8QVmyFqiYgcVpaHfJ1InEsHP+NkLfBpBYTLR3SFEdx5lcX
Y8JXmwkjYn2M2cmBt+rKgyjrm+SkKFQDPafkFS3zUx+P0yk0kse88f7KbNgVgcYYhBOVVjj/ZhK+
LG5/SHJvlxJfRUssOFq5+RLZEwnj3uccFG+A7e+9rgAkgsTfiPejwiE7OCbn3rjgsxk+yTxoiVpD
wInGzdUXRxpdG9n6DwHhTyxP+XgnFufs485eaPX3FRAzOgmcWl5DRGo0kLZum+z1v4vBP0UVwTWG
JxDQo2nKhzIFcz0fhNmfVGx9YeL/9W23vXFGPBQWCtOg7d+cwjlLwS2uTBxCE9KOBnqyCcuYh9x7
Yoet6ZJI95jwCic15LkZzkOR2ZekUxwYSMh5mKh4PLitV7ML8Qf8xciebFO8OKQK3E32aCBcY5tp
KvmtMgJNPN/6Dvzi2kceKTiDoGbf9q8xaiwIlmrnuc6DZwPEdlVi3lCojCc0Ah7VJXEDVfNHzfU1
JAXQ8BmiLpEtuUePqQrOFLnOtje/+lU0d1TMKX3Ftv+3cJxs2lCkND4nO/IIGQ8z/y2GlGRYyyqU
8tRAtkqom6Rsmoh6oVrEK5YNjC3qcTLxmD3R4UzxbmQsEztw8RydVMOL7FavcxdsnGFZj31jIf4k
OEjTBktnjdN9F3A3CxNschkTwCPQ4NX9IfUX5KpstjsLHmTjWny6Lnii/PoiHJvIkj54t6WmPPKQ
NZAhaqrrYllnSujbCl+T4xAel1tQAn22HScoW0QrKK1GngZStrtGYR5S0UtJAwjuR/8wNWFHOG2Q
5cDC4p/MLjlazMgP6DeZfrKd5s4C1R6CmoQinyDkbIkkjOIAKezMppaQE2GjIeJEV5rUJ53GR9XP
GcvmftAaGu5wCbo+smeFgYV17auzTWosk06HMEuBghq52CowbMJ/a7ojBCfAq4DCiDQhGrtDOXs4
D8N63vnVEMpVs0TmavCLLNvlLV3950g1M3La+qM1emDbLsq/3pgnNgXpsBBbXhg1jSLPw72hpC9v
YZ6bZwxWy3QmrB7CsrGgcm0GDgUuipAYM6rJVtFI3KbZBHVqCs76MC8KjNX1tnb6qdiGWdohqG3V
fuxLe+fBxXlDQV7/Ebpls06chV1TN4sNBYxNwCqI1EAAdwDn/yKFjwVH2Q6KatITeNtwJ6Jh6Ov5
m+Kddx9b4bhVyF8P0NiWu6iL5dmK1a/K3a/eoaGmZpwxgwGXBgadbkWxyRwrBJ5STK920cpzHSAE
on8wrEfIfdBI/YpBG2eEJ25wPLVrE2jmIfSjEc3AklhfQR8IBThUBlvUM/7F820ErKYgj8kfQox8
XjKsi5ZkH95oAt+Glj0aumhob8yOsZ9hUsywloWBH4Jzk/F9ysFt44xVsZagRNcm6tDbPKQAArKI
xgnpzq/z3POGVal1LWmVsuDHv0D7SUcd5wa6bFSgvonLTQsMGx4C+zFKsHBxR0TXE116Iwrd9dIE
ZCDHa1HgCetcK6ZmQyCS55M2MydJt3YNG5XpGDmXxoMgnoQUEIQfUfFLE/9jniSaAdtI71HMoAsP
+pBFbdA5vmizw4QIXM4mbOr9xGDsNZG1Bg/b3A11/EvoNV0Xx8dqOYLdacdS/FhDUT9VWlwzUaM9
GZGB4wTdko19kWTiXHbMlR7RgDLh1egCGaxqN7Z/nSUPEPewBsJapytvBu0hanzkd8AtVmUJTZ81
qyezJBfOKx9/YX1hxq+WtLjWIcFI5H34z6Sr+euxsS2gWCMOM6NLHirHSynjlHGDxsWC+uxZwWeT
NcMTIxqb65Kqfe/nHoOp8oiJ8xZFadMufuwAvlRLrvIdlU9EnnSZvHi7IHTQzaahQVzvdOAf46F9
t9BrXXOntXoA7t3yZM9i2pTDw2Le6N9RxvGcDERCR7LRPPqfBhg1C0BlvxptMuBzrm9nmwV24qKy
rmkt6YNUQHioA8g3P4x4d9xJhfQY2oa2wZCwIgmEAXdZ9IOch7NfgwSEWDqsS0hrm7XHXb2bnTx9
cpd5+rRgs38Hecz7GhPVB2Wnw8dnEBtqZRPGokkkBzVU+SFNkmnfuE65EcmIJtwI1Z+soUDZ2kiO
spFjfdImySVSdARbljj4MW53v8xxhka0SmfnSciog606QaseddHFbNLkyTREd6oY2FAgluVcJ7lk
swzHqfHVtwVq15uKmrS2Ia5GLG1S+4aoo7IntB5bl5765HrB8BAkcTzs8lTW5SqqFRTpqTVphnDN
f41KJOE69HxylSZgllsVj8GjIVr/t1Jp8WLO3T60FsrnS0yF3uo2YZFDnY+NtFqbzWCCvmjSHviN
SeGBY/1ZTUi22DNplCFJKLhp+zZ46fF+WKgalUU5eux7IjNYpL+NYZw/+64PgWILC2heRhwiHZZN
VQw1YkIsnG4k3B3T1nQh78t+EMqjHULmE6eKnlKOs0BnkO1nG4fjfrYXgWetpiWZuNEpF8KkjiQm
0oQweK1yNQ33cVyiPZgDvSwMsxNuygaZMqh8b08DHC547fNsi4zu/ZxiU5eRZ3IWTJFRjB5n91ii
hW9B37hLMJ1iOk6Xaezx/bRlt+6AHexcj+ac0zc1DgEMsH0/uZcS8sN2KCe8R64gEdYlWKvK+vab
tBDazVWOErkgUyghPYuii+boD0G5GzuLmg0ns/U4SofdsfxBK9thVG8dbB6Ng4Gl+LcF9G+5kdHr
ySg5CNMZ6ZREssF/Wtenf7+D4HkU2jV8YWkE5alKi4RjQm5T+VYwL9DYbY2Y30EERnKznTn9SXku
ELnLoX5v3GLYm20yHL1Az5+k/D6YY/Knc7yKPqHES7/E1cVgJqF2ZiWcN714PtAjSB7qbvHOiVDz
Y9pa1H8WjrabheoFVIFaiVekczQYixKOTu+OL8Cr0xOU1/kICDIGWz0ZNE8RsEt7WC5W4MbUXQr2
V4FN81SQgkrnzhFnbwHjY3S23GXp7F+DykjPVqXEzqLNv7Z4v1aELmHmXVBJRgmbHWlGaEp9AsyD
HmFo5FiKDGGUemyQQvqnRW4cstzG593gOx0MpEXTAsfuHzmIYO6KepWW7ZqoexjfUGQcVuSsqTsS
YnL6s//4QXqr5Nmc/wcnl1uROMVWFjVI6iT2CoiyNOkDAB80NOinCemiJslgFMYiSkh8I4cvMCN/
3xKTSH9vXk6qJ/ymUgiwKBb0626kWIBwDwKRgkyfcsTbx64L8dhhZV0ch6AMEhoQCLkQMyY7hv0u
2r0yBTk+ofxD3DrVvhoigp/Cy/UtmHTsgIBK50NBXhuqhibIhm1jUxVvefinsfGms8oiQUXQnx/Z
+BZbzx+iLdHs6Nv1P4RaMrVIs3pH7eju3aHFScSLtBrdxXrnlZVr0wqSg9FM5kM1JmobkxO9Hi3H
JxsTyZldVXQqPPLpkGIMSHnmNG+/4kxlz5k1RB+hIv/NjbA7+2lsM2WI4BS3SfMqXeSNRmrBjqNk
BzjGMvYZzt9VQOsXg/DsgvTRJS2G5/RkDt5w6rzWx2bEZLUXYobnRQWQ9n+fJZvecwy41X5VPiGw
QiVUVuxY63zYJb380KBhpCe7iCZpQtaxXfsP0uveZ7axdwsMmMpp8dI74Jem6haU3l5qLZ9t/Bla
Sc0sYaGpJid5CNI+3sSp82GG2WfVgJkRffnuC/B8CNaejQX6UtZR7E9zKCrmPfX8x9zN3rrG+4SQ
flROee5EciFf/bXknNzy5yhZv92sWwtrfOKp8k0V+TJkFPVJcfJsRILhkF1LS+651CPnd5qyMW2r
RO2WwSTsIKh3kxNdi5SV23carOv9iwpSTmwzuKE4Dl+ymTCMFvZ8Gk2vThV/ydx/Fkv3pQHVYol3
3WAjxvRwlfUHJDQXOZaPJW1gAE1wIrOXxYzudaEkjCCtozZDzXALl+A9V+MZ3vf90oQM5ulO9s2D
NotXTqlF7v0WMRIpu0P0lkXtUWcQtLAvMOsSrgCFTbbtU5k2D1FY3fvKv5/DECOswt1PQkxQwa5C
d3xneWwuXDKIu/gwW4ja+TFostadoNFBimc4xPskwlWHDmOVmlSFjfmpcevfzK2e2UxgUAqme6O0
b1Zb09cPz/ouTVFxFcwXeJV7yBPdSZJnMavmTBtyH/btj/Kh9g1ZfUxCCxo27hsInQW5yD0F7yl1
0X7W/ZnX8oJw6c/ERBTXJmtK/MikFdHujb/SoTr1tc875bCABMteY/Xz1HrMlXEQnXNwrQVFHnkE
TvoE5Wc3jUSy9nJE5NM/mWAIOgcbukZmkisLlBI69wzmQaFGNPrgUtTekYiVWzhTjIHbhM+dFzum
sCUszNfknIMKmm5mGn27lrZJNu9dHR2CtNuLDvh35WPPK4H9tby/Sc3p1JXxtSOL0e3Ci3LlymhS
1DD+tm3i41QJE44wDIvEfYkrG2D38AZbh7Ts4Qy8ELqxvFS29YRqGroiNXJmnIzCfX7zSXvR+Sdu
ye4TdahuAtuYMECZmiuPuCt6z1c7Tl+7cvxMdfRYFd2mIv4cu+5iS+8Dq9CxbTEYVuKly/qtYblH
IJlsFuvntCnONVHmrHrEUfYbfTFMKrueYAUEgF9o5DdRm+78CD+2aZw7VPljNN6Wyt7YVbvzUSNO
dr8PO/HQti5nh4HqYgHKbzVb8mNq8keG3lvGRgl+H68maR2W3C0cl6LWPY9JvvPn+RAPwcUMaR1H
4zWU83WsgEzx9Y5VkHuD+gJyvIFSxJm4SmLwYBuziCvn17fS5zkgMXmM7WuOLJqVFJlAyYdIycVz
ZkhNOp/NbJx9Uxo05lGa65vA9JKvmyp+EmhMgV7aG529K0xge3HxY+Jv8nARyeqzGWL2+/1HW4m/
yDT+Ok3HXZ4vJBkhVquoKRWgm2Fk2k9+zbGy1PGIqUlLytj3FrF0ZNSWLcO2ad5o3F26pGbtcTZW
OX7hrdmylKg7buf4lPKOH5qi/Fq4oVVm7pLW+/epBlEQOU8+mmTI4+dC/JV5+P6pB3uV8dkbWO7I
KR2I7aFbv43lvO88DsKiJMNHWC+tJ7BmAP8ul68EreEd7tvN7Ju4gb2ORUI80FlF/5f9MgJH5NIa
hGGTfeLlT6YOulTNTsqR4EQeBp/LKSeA+3JXWC3hINhAqp7kCtvxfLgJUIg7E58LCq76MLTQtyRC
GSI0fLoxDI71oubXME3ETbSjj5+R+oMGauf1xbe93VxPw0uYV2+JJV6t0sRVhR2hRa4oal4lYBBy
Tm6ZFjD4DSp1P/fvu5IGXagozI5F/+6j21OeVdp7uyqqH0fO3m3xUSBwILSIOhbNLVamerYMCk4b
JwzlhOgiGX8L4r22/MoC/QzajdgOsF5LzjplG43PFd0XiMop5M+2seR90XnVZqxseBONuWwIpqyJ
KZrF3vNn6+CR8UQZhI5i0KLzTBy/2TeJ3ewqp7Z2so2g9ijXO1BLifakUEf7GQXCLgo9iW7Qpd9r
ZumB2K1im0qpV/sxQ2tY0QRCh/0a+WrcdQnb/alvCogwEynrypIbjxbwU9wGahUEWaa7UsXWSrpw
N2cOkpu0aXVm+LcvaRM4mYsfCljLTlcEn5zAGDZp36XMxckP+1DsdPGQPguXlIS7BncAEDAbzXXL
Du3TbClmGW7Trz3PZvct6RgnHmFznG0HwkIcv7DXNAwiNOtlZL0pmUOGYp3YWZ6+cTNPqxlwzWVi
MOBGGPMq1mo3lZOLGNWjd8SITrZiZHGQmQqjPXUFXIFV1oYg8cMgzt19YvjOfs7xNHeWr45Thpth
DBdr2/uW5jgb3XF2svwZXlKLCr9F4eSNrXi1oVQRZY7Rjl6dR7m1zl5SLs/EfhSH053ZvxGEbLGe
KqfRudm9neGb3Ne1syrnfUrfk/elmc9J2FMGDOCfU6auv1FiLCRk0S3FMVAuPqYHYx904T/RGxgr
lX70I+KNlD5TcwhldkR2iPCfWD4JcrV9bOO31FgesFExRD5nf9q5BLuy0VzV8xmh/50uFRYepWTa
9NGTLKe1gemn7cnoRikSA24zrBUfmP/ybPS006arrlOH517ufTg6hfsqyO+eqIp3xZuTEJh5IhEx
DTnQOaQVEoicjuDTCH0uvtX8tDjfI9cuyY8jEmIF12Fj4tMcMUwapLLya1K5LwiMaPgIfEbCknro
pR3BhtylXn4F8a0RxAidOa7jNmfdJ+CbvGCj+ZEJIpl/f+Euby23p+H2WgvQ3viNu5ybrxStiXs6
Bs273cQUlr71dc8L8i9q/9yuWUCS+5e/3vDtZfGk68NOcqWzrX8eF9ZaYjd1zp2+iDLJHxoq374V
bNsoAynhbrmJ/FgEEPoK6azK7ipUcMAHfSDGHXnOa2H+5aYFdQ1+/hHV3V2FYbJS93wngLpVMsot
1+gTZMgF67FgwvxH9SCNMxdRGKgPh2gten1J3HKeTcvBp6kGPSiS5MDXSfvCXeFe8o+B1ibiIoAp
PyPH4LKxjEYUWk2ilOYn/aQZXtw6FxyYISjO9rupoQgi3hlzWtjCyNRahTj74oyx5ssKNvr8YZJu
pLshTt2uGEIMCFB6PBvY/Ssem5p+5xhDA9p3/SO4tUn2lbIF6XP2yuxqKNgwp5C4lSJHvBgLn7Hn
1eHr5F5/GLZtYvlYiCg1fXJfAB6JF5QUDjGUpD+bRKMSYWiN6JXMYM8j1o+MCXqnn2CBZUwiZg2Y
IxY4qHxDGvHKhZDlF4DgnHti9hqcmds6wFzDDyFz6r87KuP5XT9mZ4Yz7IFUMP9yn8t4Rhnosh15
CH2mZ2OZGJnQE3EcJbziDBE+N1fJZKWLz+v/Bq/lfYdMXvwTT5MRxhDSd5dno38pF8vo4it5txga
mZA8BqykcgKlAhCE78LFMfSvi4UMYssuEyEhIrP+1ZiKe962//84rAx3rRVQRb5hvjjqcc+rItq/
aZjdbHC4qrp0WUE9hb0ctaU53eh5pe+do74dLShWt2aNaXa1P5z1rOSz+SFykb9Jp+wFOvVucDje
zV988mig1MO3qdbfy+GNBiDHs0c3tHf/jTp9a/X7wUVz+aX1yReZob/RFx4JgeAQ2xDhhKSwiqHZ
6PG/mKfM8DQTeeuU1k/U7ueybW4GtdC9w7w4D0S1Gka4nkWIFpvDIbl8/Ve/LLhl3O4vHc1DqYJd
blQHPXOYNc4nnc2IYEfQEIQa0h51f0h/oZl2fzgpbzHFbvjHjZcE6DcWCLL9fZ7gjW6aa5/HvMt0
WfuKHnp5X3f9Wxixs2ZCCzqD9CCkJD7RkGmkdk1tfHpJd5vr4DXw1KkNu43TBS+L05zK0HgwCOVN
l/HvxBhYygLvWhU8+ooBbtrdvuV2L32/ViSpIFWmXqWGB9VNBEH3f3rEPbT7Sfxt6z9hab27Bh3Z
oXrF3vOtgoDwV7tb62EulpGC50z0TrYnmnHTKs76XLFwOyxoxX0kretg1w8GRghC0s42h7WxXq6t
E1yzxtqowYHkbV4mVd9Czqd3JEueCAPdoFDGC0Yz+d8IIHPAscejvn8W0cUVAURN279UDs1KMAI7
KByeLrxiigmrdZJIeRcNS0Grny4e+Tm0wEFtGGTcNSTqUav44yf2JYq9r8RXn5jXNjXzB365cxSh
P3ZAq9ypAr8fNbrH2ImpyNZHm86byFP0MMW9leeEjaitieODt5O+wxLaDpppntQItNhVckd2685N
450Z2xrlglROec9eF5ELxWARVX1Pf+sypP5Rte6GRGU6aTij7Eqd+qaiDBLQZ+bpF2OwxSqJ+RnE
bu3v7AJ7K+CsjOwCCtmvgbIPhU/7pwsiUp1hx4TWcxggpGoyDiOotFg84mud2XQc6/Y5bIFAOjnE
UU/mFbGxLjdyfgqU8ZtiVloT3s183eiiZUzmNHvIJJ1O9dTu5hS9cun4f8KcPNhxLL4NfEP6y2Yy
PNiDbRKjochcbBXnvw70SDRaD5B19p2P4G/OzVvKXoPSgrFuZ+MeSD1BUvZbCcGkMZznVKGbHmmo
0YY08bmhTTqIAaWPO797xDb/u3I5rNPavCLU3nX6/Wyi+4gcUyy4w1r/+lAAJgd/1eTpi5cgCZ3V
s4hTSL+MjkTS7E3TS4g4uG+MH2KySHZA29rb7/YQbqteHcCeYXgjANVsJTYhXB8NCxxAXgXR0XaL
59k33sKi2MS+/hjBcca2BbQo3rlhs5sUG4KQ101fUGYZF6dLH4QX7RC+PXh0Od0AxqdXXpe02mOU
Otu+97C408GF8Oj3/j3np2vtVxpI86li42jC8/XIGo05eteRuzFp5yxxve/rcp9L+4+TGy+oDH4a
013TmNNn2SNdur3M+rMjXxd4dxEWgVLSbYO24Q5yO+XJtp7yAjtav7Js0N3Vcqi99i/b3U3NZrHt
EKcqwNm1jqpgrIcd+zS/POvOzOrfA49HMA9Js69ohIMHc7/GoDxaA7lLNaVnt0s+Rgu5McxCKo7m
2mCfnfus4YPCH00Z/0saTBcoCEUK3y/Avgil2TEHOmejtXNN8wFUDMW60DxNhaSDBOE7HuqTFXCc
9HRmGvJA/dl99oXhaKz60uccQrgbUMN7cJ/USQaEUeJSoRi4M9Wydpz55gaoyaJmRBjipXAVmvq5
MKi8FQ6py8RIUjScjf5aOvG+boMHK6uZXCidNejaIZ0M2BkxFMQBtUZ3Ci6UsPYThcmABBLiger3
SgIQxYW3y5wOuQJE1Jhi7lBEG8+wr5WBeIeR4yaI75TaUTsF3zc9uHP6UZf5cyIoV6rs4uYV8RJ2
Tq6rb//znber3qz2ebLQhec+9YQnzeiN6xz97DkvOzT+zeeU0g9ZXHSEbvCBLYwqJGayoXiM+lsb
CCpSMMnTGah/4Rx8Rx1ynJPl0Kza+lGlUDX59Xb/XhjWOlf1wfefyRfGyXWnmD2r+Tq3mEDR3Emz
eajjFE1svdOjpDVd2hzpCYTczE5CBZ/6YYTQxRpT3evhYhB60/H6GGBafZxAaSXfloInYWOPl/HG
9PGRef09cd3Y+kgU4HUbOnoPY4Ao+a9KjUtejU9qJj5MvnhhvdW3sSLcol84NTgdXugMS6frEtsZ
bXK859WS02kn4gi9+SDNS8pKXYvo6MhzUfUPNcEODSUhu6NWojk/AQ2BvCUNgY9opu0b6rxNX5lQ
DMDmCBTvYZyvS0n1538cnddypMq2Rb+ICEj8q8pbqUq+Xwip1cInJoEEvn4P9tuNe85Rq0qQucyc
Yw7dhWn42a/1KaqvuEdPEctPu9XnJUeOenZCHMPYPKCfcg21MRP2a92FF+4agNYs/HRjjCAPOKzS
GWYXmVMPpmCJxWURh9014IirG3gaMbrrmskV8oW2uJdJADCm/FNLxL0LVTOanxcIZsoZK1R1tqzy
yDL8UwzzUzDre4yOZqwXWo/1XVIkRZN7ZKt14l5b5VmPXqaHlxGSvZOjl7ssqduTWVwI7z3HSlwT
gW+WFUpaG1xS3ELLAoN4MYcstrp5zrrxAyzn+9CZHwyBUDGgDTHeppjM9QltDcQ5lwPVAOel0VXZ
Yfc0dOU1Wl4HdkCbqshvcry7OatA1TzYNflKmQv3IXggZoQpNiaXMtngZUcx8i/r6WmxTM19cJtG
rDTN8jgPZfCqBgZPGC0TVK8oYBkHhVisGvarGSlqbhRtYuStzlSlyOGhaSBbXL74lvqEATXEH8Gs
hactjzI27l9dApDaToC9OtdwkBuPDO5Bg5ExzGeyeXeqXmK3ZypvPKWRPraJ81bBF50GBzrw3RcC
5Fy17Yu7DQcwhJgimNSXsHDJdXyBtvuU4iwLhbGtQrlF+cEknAzU1IeAsXQluOX580R4J+B4Pg+2
YOqW0kZ/8dQdZNcmD8trk4A4GLPpmtcwsrg0I/k2incYZLQdh7kjoWyad+RUvfSdsTVH9IOlRS4j
ikI+91JpGNRdPbdnSxDA+P9a1v9CgPQQjfZOscR1OAXKkEVdeeFOXXftd0D6BqQ4QFr46vkVk/m7
LnHM8BpJSoNChPvlk5hu9KCntzh3dw2yH2SB1Cnw/7xqL2xGLZG95x75n9xHCvvdHedjNpTovK3j
AIiamlxfFjHW8j1rahmryzcDj12IoOiB7TXxVSWaHDxMqb8t+PhY3Jh18hMrwZCSfUWDsAIH6Uh1
yvMo+cw8vaCTD/9/uUOyq0GdVEjsXdoNTIrmOp6/yyb8A2YiQBXGIh6HauW8pL61zcrqo0YJ0CP1
EZx26EMIRCNZo4bfOiOXDb6mvKFOTBS6se6dJ1pxDzOTPi73sSA/QyTWejlsCs7cfLHmThT1AppM
wHjVqvBgeWZOkQnhGGWWxWGZjPHNRtlBCaFf2RwuDt+H5a9jk8Eq9CXOnAcPqHiFRittgicvwshB
HnfhjUtoHoEGOaZYZP6In0u2/rheoKKYKMiL2fzrS2+LbSEA6sT6TxoeMRV6MT8WSzSG3NHZkKdr
s5U2IipZAoReBUsGRrP7xDDeoIH/qFH+Zo5Myf/w1A74+WaaC14thu1ZyKsbQrYLDhp8VmEX//oO
tGVQlLC79ZPteP9I6qOlNAM0FM3GkKBX6dPSYPjmr3SPE0hBQ0lzGzs428aCCZllKaZQdnVAVnjB
j7wJsPrBWTGQwwFlSgQCLD0qhoo4OcL4J5ZIJlK+JbAOh8Iovx0PVkXgRntfsfWmX592IIUQrEeP
IeFGaxFW382MR90hrALqhck4ubsXoX6MIMVvmmXl1Lh3Msz3fqFPeUZ+uWukEWHkqIiKmAZH+Xtc
ze9unJ1z/EGgCBlUulO9Y/r+CfvvTZutw7FlNlwm008+6JuhfeQ+6oXcdxA5oKhZfPl73I7rSpmv
TYSIsR2KkzZywi/Si+eYL8txymbhU/bxxmqcLVpLvozhZOfxO6auY00GsR+Xl04DhOnYNFspydRV
+2m36pNN/S7N8r2yem9VsFqsvY6gCgpkao3otHDSfNogp6WkreStbqKVaATESjbglaKJGjr7iiMS
ytBsQS4KT3PK4Y8fC/kyRL9oX+fNgUk3Ow2LuiLdelZOTHqwH4L4KqT3OSwunwop7EMDF3ptutaA
JQO2SCEIBFhUeqG9GYIchh0Npoj6AClXO8N5cAGsxvLqYb0YogGeV6C9VUtnlDTAqXr+Ho4LEZF6
0ijFZ5qaSMq9kHW58p5nKNe51XFsWGTYh25/bpIApk4IJNFeFZP/InBXWzr4lUTDdmFP6qP7t+7n
gzGJq4sKKbPiD1cU97wIJRgS+2+RQM5pzeZiR8nGpadzdLAG5v6WNIoSZZQOdLbiB5aBOlv5/B1E
tNl5G6IFzBoSe315ogZeibB8cwODCFdId0VOoCTSYZpsBl+p+WuauCLRh/Ah4n8mOUg67JsVWIl7
zf5KpTDTwQSEHo8gqTPvZMh+zq497hNJ+l2q3W/bHLdJzFyTOfmwbmoA9A2FMXsBtbbaPHjQyrkH
CEbW8+iz14tPPKMg2MSNbQ6Q5bQ+mV3DKcJs/CxNoEBD3f1NRRPsEhrc2WcM37GJ8+F+MTJvRmML
GmYTjs1wmj1jvYwQ2Pev9MJ8EZ17DaU66nK+9O307HCyu2HzGNToHgYaJCSKq6RFgxtCtNBm9azj
YLkWlYuJKyec3U3/9GH/B/7s3gFoYnC5wgqCTzvk194RJxc2FxNGkvlS9cfNsTj25D8QAtUTxhqo
7kd0xLvRYhXc9aHl77ow28cYPNO0BNwELrqL7WBtW+AIZnhKgfHa4VFACZFUu24Rk4/EPjwo2QJP
CNRZUj33mJHDyruazFVR2R7zKD1lnHdVQJhqGOn3iOzWou9ObVv+Vi4m3IwxOyWy9agrlpdU03VW
v5Ytb5XG7V6zU5uqah8xad6QJJmR1DkCYeHlmtKJWKe0fZKFi1kcc7CXfOV1cUv5ozLwpgWzcCC5
umOvZY7vjg/KN+Yl5YKl5CJM3XNiqD/EsM1tctbsIM6VYKVnJz8GBWxW5Bcx4tanGTUL7jfkREdW
mSQW1z2lqqMAF1uKPAWvs9GcjM/eWNwizIpOrpA9CDjOzowWnajG5dsdZPHTOfG/xPbeUkomKoaG
W8ooOfVrI/HpYFjKye7RGroX7MlA5XoMcdOLyIvHtPIusYdTksK3kS4xTs7LwkAdM/9t+QQuo2wL
jJjd4EyHuLdgYNFyMSJ3diR2nDzIXzT6azwG1HvRKXXbr6WEib3iWAPPLFEP2KWHDi7fL8Ul/zRO
5x3ejk3ZR5ukFqulOV7ei2iZ7qALTCpvT9zHxgGobKX9asQcyO9TnMgzOw1JcHEQWS+6X8x7Bmjz
YSgBkSC/UCPxyCaprDkbqKBLrFUuOEMnXnNPwo3lIEh6+iV6hhlHA26pu5EI2O7si1XysZTItuFg
m/a46iaU6AXSBUxP0I+X30NoAHCdi1aPdM7aA5PF8m2p8VV2tY23KiZuD//gvgRptTgqAlleGuhJ
J115d7MpJM1xA7xyfKR6CbRmdoSKXdg/GbUFFqMX4FBn6kY3rjaRtrfQ3VcC9LRbOnvJOEfQxM55
o39CunANLWvS3C9Bk+77hOK/7jZm+5P0DfSvnr1yuI/S8GA5egucogiQz2kbo7FHu1Erk/7TWTVW
fZwCkOTd+1LhUrzD5lqqqgR+Xn6zdPzpRfbW5v8v4V/aUbeaadC0Sc/KmsQz4E3JLOYkw/ex9INx
EWycbDhIYW6kbj5DgdGMTqULp8eqh+3BT29dSdmORnoeUOfYKyusf5wUqt3SR7UBddkyh0gpVgtc
Bjzu8c8YpLcu/LPUmILyrMFgwNwdHMU7RiP+G3wSequRDpVN7N3HPxO36Hqr5hyO5i//GVEBgodt
aGqgyTYQFJOTo/AgNkXgWHiBQU5Re4ku3dSVuy75h5afyCFznDjRB0YCmcmmz6JrKTl1hrq8KjPk
uRoeEeGUq1ShLlnIGZGIWGaP0sft4byFJJ09GAtDNZiBhVaUd4GB87cmXgu5Xm07Wzlb+85Q5ynW
6zzGJE93Rq+S7uexZmu8GI2D5DB26YU55wseIniH6v+ufGnZMIFfJ9qluOYurzP+17N9dc3hTKzI
GhbElXH/Hy/DF0Cv2FrvM9wL3we1auXb5bkux7vg0W6rAP2NeVDTyHzHvVl59NRDGWGuZVr12kus
XSbG/AEe0lVhn/CH4eoOoBESVLAJcyKNsnt5otjJP5iALoFYUBibHOQUJz1xUxYYgjJkD8AeoaSA
6eW3m9nnOnDf3DHdYTQ7FMK/MRelKE69e9blF9B7r8CBNm5TvnWACctEHRQAseUcGaJiDwfvp6zU
zczlM+8Sl3pEDJg2tpnZ/IXv9e0J3gs+FnyXFRftmv9shdhiIxGYA7hF6PhPp/ZGKfeYoXWg7/U7
TDQdH4hAFUVx0ZPfQ9z0kVeC4X6HQCh2GEjjDV9OlQGB7rZ3/09A7e9zwJvV8mRlpv2IdZRhHC/g
MpGZRb3rOBlizzhXifPIXIVKQO2dUn923fCp0/7MpfqxTGgMvkHlqE1Bcet44dH29Qn9wW9S8ORb
Rn6SLkwQkLTbWWUeQZ/5qp2xzfPZ+wB/aum7/9KxRufYln8TwQ7cTchSj+YeMKkj0g37YdxxzS0K
DBp6MKJNmv70PRO00OSIIvAFjRPZApyKFRVLwV9y5vA1CzIjofAR87pRkkcHaNa3T12EuRj/Z7Wx
emfdWtU/LGq8k8B3B5WeA7s8I0/KKAdZwdHt0JdFI9gPX/3LHMoZZ9FXgpzDxhT3w7p3PYZPIGrl
e2zWeHNZfTA2Hvgr+YoMGz8IV1ItppqBxNeUmiLxh61Fxxtw0blZuovK8NDyqSxOBU+2J98C9OME
gJkjAFk8PVpBTZR2eynS7G/iYcz3B/GDiWQXczSKnvmjjr/RDex1bl8oylf8CViyECXB0W009YdS
PWJHbBxU3sU4MOCOtp7TbRnIH5avLURl/CAja2tazr9BhhQErkP0Et5IZ3hiufa4jLmWay+n+ZSc
vKmKNlGBOsBjMZXi6DH57ZfvwdSY6TqXnBsHIWvtLYyVYhs20z1MqlNRu5i6mZXG3c7Nwydr8ZAG
KfRYuz8ntgI0PHmUjfKizR6enrFL7AFVjbMqrSpaI0Sl+czmVS3ZJumBcAYovwAaI9N9N5z2a5nS
56lPr2utRDlegoSgXG1nf9smxZIHgYiDsorab68sXwie9x/mDvS80JvJCj5yBoJ2hOTNR6fLigG+
Fr/7YAyrrsn+Lres0bufPPdrZBYPs8QXyXu6rA/swdn1vY8gZQA01CGDCwn/tZcLZpxP5mB8ZESD
+Ul+pn4E6gnu10o8hs9QA3UDuIuAw92SwyFrRJRUjyZju4K2ZrSiozOiCOB6tZY+gOk6Xhsf/wB8
t28I2kyXGVqqTuz9yWNEMACr64TGcE7BnUoXEDargibIN3bf/PoIZLgl77h6Nsuv50QTcikDbRdg
6FVTyUM/pT9GhW6La1I1+ddgMw2zRr4V0ZofhvKucTCfirZm9oeMNA+uDW8/UwgWvrZwdjUWiGXC
4TLdKAgweFDa+jTp+DMGQQh5TmS8sfKVtzFBtILzYp2M4HTrBKCYAk4tyM7dVgFuLCtrCAwatyrT
z5jGPpdhol0LY7kDOsc8mob5FEt/W7UNZQa6HbVM63S+1kW4C219t/DWZ930FXTZ37AavpZ9G0SN
mzfpY+APz2DVDhle7iosdji/RgAf9R7t9SJNB4QRYrQINtUMFS3hOg37k53lJ6WLLU6fFOYhvtvg
0JrtO+KxPQF3GDUFyT92a9yk7J6y1r0vh0/ItcIbcRrscFN0AaRyk5ijgj4xd8ZfOtIXvxRQ41gk
cmIu76TH4eLH5qOja2z/ErRGIbx0bczTsem+Zhuw3njXhOLy5VJfe+JVB5xO2VcWA3ZINPtIowkx
XSLX4AS0vKXW0OCKTWiokIqn+mb5S5SJTpBb2COaRbwx+MBOjSFuyzcguu6g1fi8PAXNIr6rsbZQ
7ruveXj3/fiQcZxk1a8avBcSLjeg4ViCh9Fmplzwouyg2vLJCYv3xpT+ugvC+zQPx66rHycSIGmp
NNPU6TKm7WEchEUXEq7tiNqVHKTpgQzoa6uqD8v6G6j5kujic2amIcFK5WzERQDy3PqoZ2wQXnyU
FZ1R5H/iKgYlLSnBPNtB/WGRytrDxlw20NQqEXZhrxj3GEjYDcsL8P/XIR/2U49uj3VA1Ew3XQfn
qB5uqARmggvUrA/9ELpr8GIPbU/55Jdojazqmk35JYmBwLbfgsuiae9R7CGnG8xLRcRGFKSborFO
Xh89T627G72IhklthsjdaVM/0Ukc+DIxifRPthjfmzbfDTVp4KLY15jvXVd/Bu68wZX6JMzx157M
m4OJup6pXxw7/iUKTiKHIInRCa+jZtvWRuRshus480/8NprQbNQOEw870oggZXaOaEZ1zm7A/hNz
EoZy/DKtRqJnrz4b1oqdqd+VafzLRw63oUjOHfKdGvPCw8Q8Czn9VQpOG6Zir2ZWnrNOPbpgETCG
wIkDWRHY1tHkS5M1grEhvRZ+c4nmatsWwX1K7BfEdsgopp+pKm5xDCExag5tFlLVOf/w2MNZcGid
HGltiHWkvHXtS9hVR3Slt9idXjMb7xn1YthDtbLrt8mBLUezjxbJUdlIvECabBbBVYv2iOgmhr/8
EWwEOblhHKUYzm4ZMg1Q8X3q8yWrQ5WPKvfEsejJSVAo1FoKS7dqXxRa6jIiddz3/4/+uDQR4YOo
QHonfwsyA0LZPK19IylXVTCe/IkcuLlEv7v8AE7WU+WVC2mgOTPSnfhfNft6QhgcuAjnjqmp902b
ktxQRJvM6KF+IhtQ42MQdZBiOuRxYDgbAZcR27LGaj+m66q1F496+OqK8SuP+5d56q9+m771vXoq
7eAJWHT4UDvTWer2Oi5ujgTueFLsdNLASGReLHNojTr5g9dWMF+JOF3S9yAd73UX/Kvrfp2oZXyc
46oWscNUlL/qusqR34+kDdSdZKWXccMUWfBHjtM2KVDIArFWZXpyipkpJH62en7MIqK7lsj3wP/j
wJGynXpLtbarZhDjwjSWqAS5J6ZjN7KyXZnlfOXhIm4E8RbioJHHLaNdksvA2HPQF8Z7Y5Qny5iP
VsEEwejVdogze1NMYUU4bb+j+dj6o7vh4dEPlWmflRbxmdPtw7ck1vaRXs3QjzFQYyNuT5if11Zj
Hlu0ZZmxNORRTjlSxldr5o1avjgs8avl7cItsADF3lRgn8sEPyc/XDuoqwf13HrhSyDVk62cY5z6
r/Ri8ZNTZjNgwnrrRt6zhaMQl/pp6OO/U9v9nbXrIbQInqWFxU7Y385IboVn/LAbPWUAZvl60suc
RKdSu+BJgbAsR2qHwuHaRNBiUwtvuEsqG0bz5rOb56M95f167hRhZ4G6QobZCtM6gG+od7P09hYX
Uz+jGh+AJxUAd2qO+d4+B+hm5ipNt007vRdj9qqdnMzNaT46kbGKQIe/lEz9VnPHtB/gpwWL2dnF
tgpZfAA7gir8M1Ihc9dRVyECTOz5zyT9f1kBSTlxzJ8W5IVb+4+h4Tx2nGxhDnUxyj5Rdt+rEk1K
jeAMFAFWhIHcXnZhaFuiNzWrSyjSY1bYRG3q+qlsCFFujO4tS/tjizZpeVF71z2lufvb1TDoYzcB
ZZn1mAnco5oQ+mN4xx0MgbzkIXOGpWsnjitMKbgW0VXcL2JGB85U0Bp7D1mPbN3T5IU7oRCmtGa/
sip7L4H4WJpTB4DBPutmym2s2Ss8b8ee8ZOMizdfkmfoWKyHEJ11XnfuBn/J7upf6qx6K+wKWu/0
nNnDLQuLMwSXDpVlHmLCs8zDBOwZ6y5uagOtX1F8FL637ZV6iTIELF7/HHdTuV8EH6MozorH8qH3
vH86nv9GXflUBdbetboXzUHgRXAulbnBOPoW9PrkhcaLKn3y0fRZuS5hM/ZXkOVoJTAdtwAEYn+n
vI4YBe/VxOW5kMfOhEWTUcRmpkMBH9dvo+m/GZYPLLn8iRO5H/BxOsO44XBZKV6dCcIjk2Dvd+Sx
abrkaOVkEQJ9WZf1MKGx9aAwOjDIkXW5q6pJ0SOheSoTVrsClBKqmHhRoEv6Es1xPSbmb+/Fa2m4
JEELeB6VAXolNaAmNPW33fcuVFbrif0unJPCWTnacqgknBfp026ENdFt2PlKJ7Wg6tqv0gs3ec7k
BYsMGiABjUfe0sphAcQJlZAb502g7hNLPU1m4KxCYe/wFR6maTHnRiaNJLAcMkDPMvHf2T2Qr5Lh
OLK7t6bz9k3MYDZKKtSowZNqtUBX6m4n1cIO1jUrCu95mEJm6moAENlD5JZn/KPzxmYU0/Yjchxr
O1om2snxfRqKl1mE4cOAGlwJ4keWh8FqjIMhshtF478uLI5jnf3xLQDMZoiVzXosyvQ8SCZjwfSo
IjZXc3MrDX8TtPo8CvcTvPOhrZub7dG99C5gg/xLR0bP1N9+Rs3Aw+AN36LyfuMgvCIuJXM+z06B
Vaxt3NI7Zsu3OpTXnsBRrhD51C4y+kIwtMFTwXsCw6FIL+mISZTqibp82voaDXOtYvTK9QCOLAi2
CdZhBgp/SzwRgW3flR78NXTxLQ/HvW3GnZ+jeSCmLs6tP1A1TsB9FUhUefDD8pYH+t1C9+cN2cHO
kcNhzAJQMx2tsNnWbgNZvUnuaT3ysVIUc4JFTS0o4+ujFviPFiVH1b0YOeLYiR5l8NhiZiE9tq/U
FSTCOQmLm1tWx6wvDmkqj8vnWb76Cj0Pss4fXGJXK4+fo7Z7JZKdgRu5iPx2qOH2iQ5+0NZYyAGq
C/6AX59SKzXkIwHA38sPYGpztOryOPbqBw8gcQYMu4BqUU3bhbzlodhNpXxc5Kqs2F/Rwb40ZFqw
FCZrlo/ddA1tPaF57ObLOoDoIpfvXzDMUZATJrPj6+bfWb7PpvbJrxnZmvVeEUIb4ioap72DFLPJ
i/NAxATQiac8K48Yz06p5b3MtEmi9A5BWD+5Rf4Rj4zeLDuw1igJQBmMvQPxtl0kU0djZjnGCJ53
IJqjHYEd+xIrDPrfkSFc6uMogMknmaGV6s8MH4jh6jfvw6bH9kwOLmXPmO+SbD7Xrn1a/m+uzX+T
1xO7Wm/yQq0wh/2gWHsMEYUOYXvNM/s3LghxsU0/fW3koHYca3foddO6i633GuLgpxXULqFv7rCO
8+FjDtPF0fFItgluWD9SJFAjagTaFkTGsUS2kPPnzbW6aMopbPHOT0GMzzL8SNN67+dEMOO5tY1y
N9ZUy1G7yxN+gcm85AP9soKlZeYnkULoFsPFkeWTsAus89WOH7wNuxlLeLILhubJMK29ucDW8Deu
Ox8nK+B+IKgj6vQ0Pw2SNbwbiw+Kml8CH6BDQHptvEfwDqQUjFgM0KYyrZi+bUURz2n0JSRzMnJZ
bKQA+aNhBZ8oHn+dmks3ZoNTGuNK8KQicz2POtiVSfJnNoy9xVgxyuJjkBeXMatOMTZMdkbb5V/N
kK1brrvpFSL3QB6yeLoGo3/J9PjdwTWADZttlh9Q+vlTbWm2HcVfweNvNykk0ZKQYSlubGUXYyjb
W7PEFyRfx553LZItagakSQ8D6TEPWNEf3Dbcjn16m1RwKrgPUqdfyL4M04L+N9eu+pRW/2T04tAx
ScUKDSpOIIiE0cHSowj+WrnEozkdjaLh0UtAvjleds/1HG6XP16JHaUnB23Ic678RDzbDBbKBHZ1
Mx6BoKQ77cl/dQZUBThsbxW3bprNvTdm3yOvGYPjFe//ds6dbZ/26cXwlEtAWf1FCUsoWQfQoPVZ
PokKgGD2Z4xB8fhZd0A7cjAxL3PbVNl9QsXBX7Bc4+JfZ74LiIqrAFHePUzdrzmm37d866dq532M
Ro8dC8PBuXZKPLBAuCSLhQAHIHAJUBOIFLWEKNYxA3iQiPTMONyLAiJCHxvHmDU7gnp9ruzqhQ7Q
2hVVRv7y8vmXn1PjS1+xNHxiEMi/EauXMPHPIwtxopzDdqMbqDuqJtO8na8eZmRCz/9B84p2RsJO
iBlxtnWgqa6KknQZYVZ/i9GG49y2lzYliy93V93MGDcHtMJcD/lam/oRcp+hIT4CFllkYBael21x
GeLvopZH9Qu1A/MkIs26nNSxksSNFdROXKhtskVgB6sqZw6dtgP7bHPIWrINYyD8bUk503QZ+dmT
+I588h4gAvXPfeSQyF559PYUiOo9zZsF/56xo2xRf68DU4yEEXG1IqtTdXlD11tsrND+wMpLI+nP
9qdyTWYmwgRFZ07tk2KKtQvsXOMHz8INkU5cZ1E2QsRo0mfSStqTnCW3mBuGWyeGPeZ3PVL0ISaN
jE5lN5jYGXvTjE+0+/osZyNCPlUx+3Gxf1aaqTNclWw/aGmfEhCCFEeV2EaJw9pKUp8xkc4d515q
vywJtdXNSyf8bhVZsKdzK/5TdYbYtBWTl7DJrwFmhLtXJgyypevlOPmRWWl3fPJHo9+ZugUXb/nF
lm4OaMQUI7zQABlndkvEOk2KlHTT3Xj5AAyCLxf5Q5CteSCI+Gbp+djGgpeOgg7pLzI5kiqABcgg
v3iNF63kEirN6M9epzFc5nnO+31KNNK6SEKw7iZWgzCx2awyLrgpKclJtCyagExnd69IfNiDY3UE
25ZCJSj1fnY6DK1W5Dy3HVvrvEybO0l7NqQVVBLmjGO2i1jo27MenrpcBivGCvVqMoE8cO2w7Bai
3mZjFz35dt9uM2sqnztrCO+uUf6CfvkXCb6GUoZ8v7GqSaNGaBDDJtr2lSjxI3bAI0QasR0kwAoq
LhaCrtSsEoZu2IsydU6i7uP9HObeSQ0iO+vSDHE5edkq7qW1LgmV3HajTs9pgKmwmmTy1mHn3bfS
xy7g9Sita/xmzkSROw5Z/5eZ73TOHFccKGGpIm0NVs5y2A45Y7YBmwDDNkj13kfd+FBMU3sp1fDh
Rsw90ADKA2sp+vRa4jSU5IiY3C1r22wQCGOSPRCWk+0aHXfAfhX+25p8ks5uTFgdcYFjTpknt4/E
c+jO+RtdG9YNtnwAKsyBjYhE1m8p7CtVhYg6xEIMF7IFK9wnLsL6GcxAx6Z5NAzjVMWKOlCO2WOH
x/QhrsgcN4FVv2VRY78WldlkqCTDDEIfxynnhjxCx6Il6THH3hpNGs/KRuD4ocxEreiCHpQ7o7lH
TE1f0RB2Nkql9sM4HXESPiZVhcafxKfcAcjYNVsHQWRRZugVBDdp7kBKZh7zLqzxqSgbvNkZo2Nr
3k2Ewho1q5nBdK8x9DLomP5fr/R3RozYi2TWnIJncFrCESWFNDHIDvHEOs32XBO3rgk/5q74bAao
DnPFHKHzUd+gtAAa2Mq/YVf/pt6M1JEA5DwYsUCg32J8xY6Da9cISKRqzE+7iPgoLuG+MwMAVQ8X
Io12DjNjurV71k+fPiZUj9M0jNt7YFUb4RbHocH27/JF9n607dBABQlmUKImg7r/7dLklrX52dT5
K4Cujy7yPwD84Vzxox24XmxLzs1SRBJrpyQhcdqA6DqLerrBjnp1XKZZRb5tw+Y4mt7LNHZ7r4zf
ExT/vmjWldW/NSPYb80k0JfmPWHZxdecGJvKWpY+YDkHV9yk8uncR65EySTxAfMpOXkNHrw0az7T
iVrHRNkY9samdBsEFhBO/sHWQ8xf4Oy1AotQpRznWNwnCDXgOAuF6shlcRE1xr1rvOewrt6CIjw1
Er+kaQ5/pgYvjY7/DBarSYd9+4irm7BOokSle5rjiLVigcSwhRv0MGqXGrxrVqJqgXIvevvwPW2G
exAbryqzXqdqIBExu9hd++R1ANX6mlEnfCzMh2SMThY2Ceyh5EuELHLQg7Qa2h8RMMR0mptg/rLz
+eC1MzebeC4SsQVkgn6H66ZMmHLl5YV0LSI/kRm6of3KB/1LwfY6L8u4xMAbF9RPHt8YeyTrRbI4
2kBlKmDrRsfZwIbQLgMcfMmkMRXEBfML0bKmYsOwm4Gh91ow6fV8MjJMRSNsf9P9iH3VWS9R7yrO
nexF5hC+R8zIa2cc15OU2Zp5C2iN2n6s2dym1cScj+ESWzl8uoO4SywwkLuilvgTqLkjUxoD4hFR
Y7/tVG6DiPbaKgXiOf7xokrNB9WABF5acJEHzBKYbynKimYczwtFYSF67HoPTXKJZLVOcFEmr1XO
ubOkMXJfrRqf+HMhcblUr0laPYH1zB+Eb316DncRZAuc821srxfaeV2z7stHnjbZ1E9dUL4OCWDl
wsOGk1ewKyPfxS7hfVmmJIChwTBgYgtbcCs+cgMko5vUQvvMhIPhxnX0DZpLTKCROGg/XPEAfiyD
8WRyrq52qIbG5CSQW3QpOtxinAfMXjB9DDupd7lrIHKPOcGkSTAZcP0x4KPYDs7YUnzN6qvPJn0y
taPeczpK29W7hXa2jF6pqq7aHNGhlvO9iPN0NeHT2yQchamH0biDeJoKD+epAc2sE8WaXs9iLJZ6
m3JUPXRcQfOW608vUDjKcvR92uv+zAqSbO7gLB6WaLCcWVmr+ueGkxzFJS2fw0+L7kEfUytELQY9
ziiBgAp5+h/LCB00ZCzmcNBdRTKxVArcclOiM5mzEYYi2gOU2ED9eEHjgz8E+MqWx93R0SezCSr7
7gnl4bFkcHGIc9jHyzfsWNPKZnMhzfYEe+mxkR0hx/lWddNmtOyzX/SfqNE4PDSOl6j1wCD9JKBc
VEpYlK2/86Rn21ie+NO8KyMGn05ZJJCbdwHYRFUue4L+P87OrLlxJMnWf6Wtnxt2AQS2GJu+DxIp
kqIWUmtmvsBSuWDfd/z6+UJZ945EyiirrodUiaQYiM3Dw/34OV/9aPqNcFzIaerdYi139qSvETv+
XSUQ3LTU4KI58zMHXpx3GhTN3TiTtwInFnN9qTT5HGjByxSWi1A375N6QhdFuyVvce8O7WVsTh3R
/2hYlBYEIsQcF1YmziUh2KJKH6xwuCNeCfavePJVsUaR3kxNsLU95wVav4UJ2Az4X/XFSfVtDP+L
l01EkOB6mr17OAauG3IGbiJXkATfdQ2C4MQkFups6KlfM9OasIab1euqxVH0a+NrZ1Pvjf++wS8D
nEO12dJVwKNw1m+Css5QRubTdbwuw7JZqDnCNX8CYX2niWlhGPOTRrJ/7OAhG4V9GykctW00V4Gf
PwRzdSfd8EvXiwd77La5m11lhNm8OcG0U1aDvcgRO6U8dI1vvAttb2u22vmczJQ8cBxW1CKxq5d+
69NZdXi3cqf2H0YPQAaH5BR+IaVzVwe2Yi+We1BJz5ZAc5nALhxl+kXbg5Zq+x3FW7+qbp042kvF
sRPYOYlVtkYOJ853qP15D90lD1blFrQTz/jnRyshZSqeqJG8K+bpbirJms5+3Z3nTgwkgMvf1gZp
oPYb31BkSFBzW85BHgvvRwVpXqojXEsCagJiVLOVOoNUIqc3bDDhvXoxisttr+3HFGl1eoYC71i/
IILhUtmOGGdk37TQGya/lGIJTXiwtfIDigz1mxjaK7XSRmDaLWg3npoi0ouE8qi+fgmybqFobKw8
2Fq5PMsm0NV3hvweaclSTnt6nvuceN73v76ccbCJ6nAxIbwIcvnlr8EgOw92AJcxueM7UCTQ8icq
8xR3NgzRF2pvhu2zqXKHCSGCfY13w7cmxP/5McJ6GOc/ecuCQKwp42VqDPf0b4ZmgDKLmlgdH/Ow
6/wgoMwCucDHLycw3t2aTzEtAuwEuzlmwnhNfXNOoDnLITd84bHxRQnl8tx+Kq95zKKcvhKqh+Hx
ZpY7kaBJZK5brwC1uFaDO0JE7utX/KY38pfrA+EqNYghdq4F2wsdYR40cctJRXpxP0w/q6L4f+uC
FxxIgHjWXAQLv/4WeC0XbCg1PIrdvtCQgx/211PylUxKI2+ROE2MJ7dEHtbDRYdi4s+EUjaQOT/5
tPr9z9Qz8KE7rdQP1jnNjZQksWKyqTqb8jvGcx6gL40f1LzQfk0RofHU2fEXNS58cMQaC9IW9JSc
x9LuH5kll7ggIyXonDryVQFTrkZlLChD5Sjpp1v150xwUKk192ek1F5gBv78wjrVyhv+v3OqrZp1
g4KQ2rtvbXPFqxoBetF9d7pewabXSXtrz4+qWduJL2lp8PcDVCJ8kq+nqzyGWm5qE6rX2kfapi0G
ln/pfec885EJqAMzr4Hy5FMDsaTOHe/5BNmvhDxkXRBZTy6ccbynQ2EgV0Y8qK5H8NAXsN/zaj47
G9U5vkCd/hExXf6aRLHqGBxeK9UsZkM1UjcmV92LJDUv+nZfwvgqkUegFEjtWzVsvNmLaOEgCMuk
svDd2IKymYnPKX8EAJb+qLDKrKCsGp6ZfdpgrbXA3C3tmqcpu58NbCAetCXXIroypaKtRI14QO+H
mWZGI74GybTzBsth21ducpOP5Il5gLm4hex4kcw+JPf26vVBgn4XUCpSRN+aOLo0sKDRcB9UEIfj
HlL66f+YhgvhPrlI0DG4LAIGl9g2bUOpT40Uej3uk0m8MmnUoojmetkrqkP3McLOqBlkOOkFf8l6
pv8EQS/V+QUujsWiTlD+THrJWrAgXBtnAbOjmlf2hT+kA/zLaA1sEzFw5LcXuZ1sUvmzH6+17pHv
VNPAtxjZn7npSKlBxMHo198K53s7yXUPTtd9CkmtqGWj5jPkvhwbdwHgbAqYEPCOYGTkddUlre43
KkH61xNo/rnIE9DYaAIiA2VP54UP10h+Dzp8DOBJNJ4cECnqG3kfkNNCTtFWfVxZJNiURlxnjjvW
KJy1avWCe0lysPB3PHU7iE2ns/Nnor0Uz3WDuHXBA4lqRr4Lwq2L3CLBXuA5elTOJTfcq4a4eDXY
3RMhjDMOa+6yUHywBAW4Ysd7QDP7DInxiGel6BxQPSgIRS5DIoMdwJR0KZL1BSun3kYm6X8jWyCe
t2jiNbWHsM7GxMtfWv0mLixEoInGs/2ZIPXDzNeJn62csT5jzfCoam902etsSTJDzdi8bvo/m0ad
Osw81o1PBdOAOp13ocyeMhwZiuoe7gh7NYlIrEKPwnSqvQx7U1XCJk2cJ+0Q94JjMayUyz2ukuFK
jSSTo5a9J27ZIcoR8rm4878sUL7Dbi5ZuWEqzy19q8fkg6f7iWs4D8FeUEsKo4EwgNo1bBN+51RL
ccx6FDFLAYpM3NJZyb/c3qjdVF3XZpLQ1U1kwZLJqraa3agAWtUNz8MLwySeU2gkde5CMGmvPKW1
2CTndv7dtn8lJQUXEAJg+/isOr9HkBwcz0icLibHUt02rb3rPjbDSw1DJw3qFZB9/QdPx0JxZ+oM
8wvOpobUFa/lTKfLxRUT16dkTgCOsvV6wIaqHfuPLYpgOgQF3bQ3kXHnud0P3kPK+cwXAM+jBmHm
C32YcZ7gbwZGEhhrrqTrloIawUuW3kLhe6+6yXPMxLAYYSpg+KuMg0grXooK8EsCWILAGILVIOOv
R2MD6pGIek29CU5sVi9TM7iU2iprjbXsHv58R2RUMK3rO3j/rqRiPMXfUmtcsmLUCWG2T2ozGkWY
LFUXLQ1Jsu5efXXZxd9l5TxUNIlBC4dlbZGbG3LzhrWmHkeDLwhzQGc5PQwfnCOKTk3KvR550aon
HkNkR8BpOFTtU6SKtmOIBjUTkQhnw0jFeavGjekZPQxJ+Ms2C1JFFoIu3iMECIt8QBcaEzf4yU0M
P+LcNzdl7xIPRsM3rKft63SyY9DGxPrQARZYN+CKUAVEtmUalkyhJV5YmDg0YL0uhJnCYfPcpbC4
ytspvgY3uFRupN1QoZjl6062yAxdeCgSpQ1KA3haSbeHN37L9yibwHePZO66BkeIxcevtMHmMtwG
slvyY0xrWlFA0fzivYklQuk1j2bh5fBQjb4u5aWvfW28ZzwLrI8sTKpuHlFBebXLLQEITJxy4NQC
TvxviG+dcTTRWaWIkiUvyqIZP3lKWZEj2wQpW5QaOfx1Z4ZNmWOC7QbcW63R1lEHNZVIZ0H5Im1s
g/ld3RObNCQnfo/F5m3KDCgyAd3ovKg4xF/DilbIuq8Vty8MP7g48laZPJtCFaJF3+ZCHQv8RZ22
qxQ/BL43OG8I9L0WnMyUDsaX9Ms0o+HSJXwRodw0wJ/jin00kgC0sRkDIRTUg3r2G3NAC6ppWLbk
re2gP8guYFn0bBjGSW2feoqosuv26pDKBeh4gGM2w8P4l3D0sfDUsaZMHkOtprXnAUoddt5VoKH5
gAwMtFeyhyOsjiHRGa/VcplySkbBmZwVgNbGZt4xukMGYLJbU6uq3D4dhk6LsQ31bBmZ9UXiwJlf
1u23Xr/gIWfelu4jBeBLylnAdwqY0kl5A1RR5gKVhYfZ6jaFUdzOHbhXdQEZgkvkwdRl6o83B2AS
uYTmPAzgBnOfbG4ENEyP8DCZTkFNVdA+jyPAChASDJXAk/Ac8hZptFLLGgwyMilXagxq0B04mYyB
4XlnU0uog360uE5qmMVEIXWLS8Y9igXF9ytyAHUiRhSQ1K8GEEpWA7Z7r6uuWcXK/4j2A2dUBbkb
PgU3jIpUz+gZqAskBJPbexhtlcliNTFsPIQ1ojzQA3ktk2bbIs7OalGdVg4ApL6w7RGAAlXL34ww
U6iXcWD9sTljTfJZV8u3CFZTsbxlqbHk1RVHABNmidShuXQpMQLBF0G1wJmsw0XGn/N3TAcriN3V
kOv0oHh4jaxh69RMGObXILKWbGoVIFBlM3DIkLqCTlxsGGVcldC9U3tD+WT2PoA7whgbCq9RVXu1
yqoFbV+346NOYajLrYju8qLahBG+j3o63KTXOWOhMs68L4InRUiKmUQFAKUMd2lQiNGMm5KElF4q
Qg6OsORbg1TV3D2Z5lfRqhuZ8h/VqLNQlB/NDcb+c3fha5WrgHf7OkstKMF5nYOl4UmwzmyoS5pF
dXxtj+2FEVGCg8tXja+TY3JRAUiFa5A6G98oKG2ttnBkv7RTu5hEsx0HyMbUIRqZUL+I0PvRzCXl
356qxiOKV8UTCpnwQxEZiKvqsu0TiJ7SlvR9LeERiYd1K4utXllPQxw/lK347c3Dc9BSlapmpUSj
QgXRufFdJRAXvZ6coQeRNJtREu8FX4w2vdv9DhpxRZa5YfI4yTxDJ8VKETq8pnhg5taa8mXrh7hX
wwPRaIr+XMrAE1FuuTOmZyYWqK2nVUmZKzj+SomeoEYbUrCUKH3YhaYnD0ZvrtPSuieqfJv3ZP79
/itpnE3dae356w2KwtMirB+HsuDaOF4gjLWDcJmwOVy68GU/Q+KK21JvRFpvM42nAAG0UdtDrQ7d
1ddd7G8daySuTJhYHZnF8DDh0HfWvXIMuW8DwnJ3nSBbpCUZ5QkCKfM2e1ShmKwHxsX9pgZSTDJ2
7egaOQzUA4yYCwdgzbten1VJ7xJO9tvcLvtzOVRf4Jndl+j9SXVjrrlyZwHDY7g7NQGAu4luNubC
KcLLhlUyyOZKI+VGKT1VOYi6OpN/5or4imP7TE/jb60FO2w+bJoc4nWwIZhCEymLOMMGsaT7ZnDJ
UEfnyqGBb+5udB24WJydoZI01JRlfvC1VtKy0BmrcpaIi0APAB1ayWlKf6JqhFpN+QUOUqo+3fJp
0JwfdUHlBimV/dx4D3J0Vmqtqcc3cur3X4/kKfgR4X9OOsh2zp/fkEhQfecsfE7mvIYKB4yOBLJv
d8Ez+OtH5b8WFbhAivjiqm7g7HW2HbIN4H+vLI2qRtuLIc6BeWbMH6PZeCjktGtV6kJK6icU0Kyn
LCjoux3iW+QcGgtMvQ+BR+lRYNuQvgunnmN/pEgwXerw2KAdhKRVL65mYtJnVYqqhN6H18jajTty
Gt2qcux7dSWdlaSySEgaZ3OlNGUvoGaAQiXhWp3d2iLYdaqIDrtpY0fb1FuVsFpwmwoeECnhjiLY
pE41r+wxLM9LghlDaD+7MvrhEtdd4s6ce169ygmSGUn74mtBRnDSPOuoJopQHhfCwJbOwWKc2HEE
XUGFYWMafAct9h8pafmWNbAgJZNx8Xpvg9cx78cL1+wv1Ok1tMM2w7GWFtS9etnvChTz1v6sQ9OY
h2vPndezyL5ZfsjsmwMgtaGl1IskzCrPOm9RCXKcbkNAIa19uIvF1x74McCo9ThDUBC31uVUI/MS
jN8DQ1JdLDUosqMK3VhR7iHl/2n37deCPdz3yRag7RpfiggQFqnqbmFoAcOCHLUTpDdm/B2SncuW
c6Rx7J06FT29IYYQPKhEuaERdS37yxwOv7NRl1fSx72kLrMJYGQA9Rwp5U74uc4CN+AQzpYNoagS
2+e3zVbZAhc7XUNUoqIHFcjH2NQevS75bVBI5UDGgbTcbQgL25CR0/HKTei6S5QaLkJP/x0RrswM
Cc9ReukHcFbo7rdETHep1nzz44mwvv4CKIWoHAI/5YhEqL9tQQwBD/itVkiSNA9Cb2/T3NqLnALK
crwij3+rN1D7m0ReAFYmWrZ1KA70zGgdJgGXEW+lu+aTyamSKpJXG1ZdSqIhVNhxFs16tRrImgkk
vUOgr+cke2+sOv812lQMGFRWVdBKoVy31F7vot3l2HibEv9ZLVedWhUEM7eDdNcu63Ms8tfzEhjs
7TDH+64h5+ZAhI/zkdfUcFesLBfc14x/0eYxZMjtWn1hXAY/mh5JrjC4jhWQVpYKfAb3iqbGEK74
cpj882nQyb4Zz3qHR5NSFiNY/g07zMv6qyyaL7gKbtTaNmPzKkrtu9hzH3JeJ6V1rSJQFZbMKUPM
Rvgjj6ovo1euQju6IEG1Us4iVyrtfLKI8hF8kcYMZXPNOa/djRRTuDbp3hKWaJnBxD4CJWhWahG7
KRKLjtgFQ3EF1GSbAr4/IzIO7ki4e0CMILm5fkYeRaZBpd+qaWliudBs/cIOxKoHFTDAnTfrxbMJ
CZcloN1tCb/X/gUqABQbgTJNq6Xwx9dsZZjNq7BuNmrO1OIeOdlTZ3jsh+DcZS8WFkjwPt+6WLwY
JK/ywj1mBw3BZcfmbzpNFX6dZfWwGVHMCnPz8nVgrGSlHAyj8n7Aa7LQ4vCbsi0m2OksMZaUeS0M
Z94koX0l0YOMWRVeIi6Jzn8NMd3AUBwCOfZF26a7KAkhfeyuTdfe5g41YHZ4PVA4NmkZnMiQAbMK
8MY9Z3hA3om4c35hAu/qqA/1YexhC2xcQfLdLhcuR6B6T3m+3SxuBBcy3Wuwx6oQrL5EQ409mvi/
VEf1IdjC8nA9uO29E0RXRYO+JXdczlB3UUbTg4pkSkRH+6BYOaF1NTWI8Kqu2CXhHDsm2JFfOuX8
kvvyJgrCTToFOxQsz3ppbsqQ029un0Qi0cT112rH1xN3Dh3qYcAhJEzJATuXfYi7MiYQgKjwMgwD
wRkOxBahpEtB0UaiW1Ac8UscZBdSjByc5kI9gx5V5EkRgjISmKX6VQ0ZBIiQrzWE8XFerQwgwWMn
viOO8Jg1aA7Owa+0126DCchbY4XPKA6sYZC4b2HlNB0v48rU36Z98CUB7NLXyQP885fYi3XsWZTZ
IDSG1sA45w/UYV8brr0pSAwp61n66Usmoi92Zl+V5XQZU5wycECqWJWjaLwibqXVXJMhhKeiZIUU
KgvZbUm2g0GVCwC5u25G+Ks2V6nIS9Sr3KVVQiei1qg6nsyg2xkjqAyMuYzJ8GKyIqCaYVZeO4oW
u0QkqeFNl0VeiOjHgKAFxJsLaPFhn662cGpR6EGmHo0tt6JUHL5FCGWAKtW/VC4kxHUfo3E1Zwp+
MV4N3aAu9CEweC+FTbMZLlMO5MbXbpUZhXuAGGhtP7W1v1Oz0BFtq3u5CpBFeZ1IwU60qFgDzHPn
2mRBCte87Ad5mUHuULdwxcHyF2GlcyTvleUvXR88DYGoVIRXTar/iJmsInRXpkHuGLaHzBOPRRh+
iQkcBpbb4zSFlxT7rYU9/HBy9043euS3x23q1VuBqbU4fyL6FWRi20AEZFrAdLDto23eUZBuL8PU
3yQIDJAq829ULDRsTer288sQ8xVYza06HewcVXnL4P3vEGw+Om64+lczDZnbcWLeR6XEOs8bSq1h
15jO/xXGqZlQMDPfV1NJXvVnSP7/n//4P//3v3+M/xX8KnYFm6TI/5F3lD1Eedv8+5/OP/+BV6he
3fz89z9dz3Jtk3uGkIYuhC5cyfs/vt9FecCHjX9BshFHI5UrOyYSrZy01Oyb2ukmHsLE5NhGcX66
Qfd9g1IYwrIs6Xq241qG8Oz3DWZGHRHKC4c70JAvhiB2PshbXxNfAmrbU2IZp5tTX/emf6o5R7ct
2rFsW5qWeN+cNZNptMPBv2PLv4TUa0mTsKbu/71hfG3GkB78SMJ2dUeqXr8ZRqtEnQF5DXlnQljk
ipDS2ouuBZaq7NDpHhnmUZcsT3rgDqRO5YNjH7QFjYYVktQu71tAVygYcc3WzJ/K0ciMe3V3j6iI
UhnTwKiWEV0+3b531Lxt0azUpWl4Jo/wvqvUnjhCwKl+L/Qe9uF6UHy7SP/KMiCr5mpIas66hvoi
Xunplj/ouc1/whYMsHQdy3jftHSmbiTtmt8LZ+PoM3GgTV868Hs+VdOGKEGf/fLkhpst9PnB4nTj
1lG3HcOF8k1aBu6DlAcLqS8lshuuFtyT/N+5AdDE2tudbuJ4raomXOE4hmlY7tHItqNWzLYf3Mf4
qnPzBDUYxvvb6UYM/aOOOEyecGydwTxcPrkWWYUV+3cpyFDgUW5oXecW1QmDNdgQiCB/uvDI2kl5
NTvtA7oXd6ef4HgBOawcz9JNCxyHaR0sIGhVB2CNNniA7FeSPzGXdt8saqTgktvJ8a5Ot3ZsbxzJ
fHnSdqTUqUx9v2amsikDcJfpfV7iKFMAkzrAfXTWJ3QRnrk53Zo43pyu7VnYU3qg2jvonF3i21Sl
n92ZmuyfzQDwchlP4ofQ7XAFoF7xx5hca3rO07mM6vtxJHJlxUF4OXfoEsdzPG9yKXS0FigPalBe
WrYxuiuBlPVdn7o5t8l4RKm7hKMR0cCNreFYUwwhKLQzrTuZWc5FrXmUroy2OO8aL9lCLUoWWMsB
wQzI/d6e7vPRsjV1h8IXjz3JaYJa+fsRHhx3MGbAbnsvcagLK+yrzrQIAJf2z/+gIQbVdT3DwQs9
ODrcMJ8nt6m7u9RPUFiviQ7WBakDoPHyb5saU3e5PHjsQsu1QE++71QZZO6QwrAIiNO4qmDS1qHx
mi35Cwr0TasQO0F+MdTWUgnn9USRzyovujndX7VW3p9dLqYUWCyoPXVcHvY3IAzsmUZxB2nCl1BO
Z3lkPA7QALNDezsCDuPfjQgknm71wCOQAiC/KTifdZMqAerO3vfcBQKa+hUSBTa6ao3mPZc2BfzC
wwENMufldGNHtoDGPBtbbtg0aVkHXbSHRq9hNRF3VVo+CoU1rSns79IvVW49gu17Lof5kyY/6J+t
G7q0cAochwF+379YC3OYAV1m1uZilUWZg4IYd+A6RdKDOmP/k/E8MkCmbtsuPo+lS5uD+6CLE/eb
kjobYz8MxAlyD0hMvB7q6FJhR7yH0+OpvuzdkjF1z2P+bAQOsKyHW6SA+mGKdNHdOT3gSrua5Cbj
JCZAS7DhdFPH/TJZkrqwdc+msNI5sHSFiDV/8kWBmm0NH8sMXVuCMhhVBr0Fgr9tvulWRFzxdKvH
s6daZa0Qjgb8e+jPGaLQo9Ixmz0V3DV+/zPHvk4thUpT/wctObpjey5Hsu4dOBueQ37NqEcA4TBs
zF32UMJ06NXeQk+7Tw7+o41u0qk3TSnf4433GFsR1CXwnOxaqsahaFCem0qDODiPCmZWDy829W2n
+2ceOQKvrTKYxKGoUzMPFqbvEVtuKq/do9z7xW2rXzYQs/C3/WhH+VIFr+VkxMsRzmP1SArzN4H3
jZADSblXqzyy4SIza3cjinl+Gv40GmTFTz+koUb5/YJWQ/O/D6nWw5uhoWoXbonRzfawNLhXIlUQ
ECtPN0WZ6gTikIRorBTmE+miR0dg72yMISKsAQgtTj/J8c56/yAHB4LmNkILcLv3g8suTrqVD2xf
g2TzdDPGsUWkHc8zLMd2wGAZB+3Eej6OoclFl5opMg+WWy4oN57g6I85cEZcew1+PoAYqLX/LiYN
NdqEEHh/zmIBN0Vs8sExRL5yLM25TYOerKwh632eWfN1W+Wo4J1+4ONx4RbHZYQtYlo4TAfbJCds
WJsUFYHagxzKG+yvnNPfDBNxr9MNfbRJuPUIk2EBzWcf2JtgaIAPTHazL8idw2VNJFTBG22yJSr3
SHaPVOHpJj+YCxe0ONccST0RVuf94jM9YSXIhpZ7zwLuBsMEak8KABZElzBbAiE43dzxUJpciXWc
Dc/0XOdwQ86BHjpiGNo9qSwSnrC0Z/Xd6SYMdbod7CfOWW6qTJb0XHEwXa4G2zcSA/ouIa+vgfL0
u0cCP+QdIDhGJ2F0KCAX5jn6vI7cpCiEmEnyyaZW5uz9MwiGFNdKVz8wr++HdZxMM9NNL9vVlF/J
ZNrPNYHt0x09njrakJauC8djPF01Dm/sRgr6Z+i7MNl38+A/9Oksz1s0f8m+mhWqpzqly6QTzDvI
i+ZPrLl6/KPuvWn6wGQFkcftoHPrPZxc3kKDx+HMkaQUxjztr8wODAPTHCxP9/d4TC34zIk9EMTR
bU8/6C8x7qwe49zZxxXEzJn/HQze6RaO958g4gDoAbdYWM6r4XozolVsok1MBcq+nxAt1J1XbDEg
A5LwoYGS3/ASgtA83eZxr961aZrvZ7ELfFOrSy3YewNknLkdfCvJpZxu43jXvW/jYOQcyJxHjTjb
norFS89Ob1AifNC97pPh+7grFilnh/NWHrkTGlwkRpMnQN/B45fDMiAT/J/05H+bOBitmZzx7HRz
vXda51tbUQhCENerPpmTj3aWuoNx1/MMgnkHdrgwDbhMSq/e22pNI8tS9J1/Xupkv01Y1xbwp0/n
ZS+//yed+//N2sqbebP89HFiXfZGve/0CalFJ63O8ZKm8wml8U/G8aMNLAnC2CgpEc+TasW8aaq3
2l7ryjjZi6i49J3SQDvAvze7YTlqwUOtyeaTBj9YG6ZBxTvxJYFLbR8swWbIfTjl/GJvaW25gknV
XAdNNT2dHsEPfClhGkTnCIhwch0FXnQdEGgvBrnz+n7bgTohgg9tsEDGjMIBhNDvw8woqQ71lqEu
v6OtdX76CZTlO7CMJndZiTetuzzCwcAWVdN3+SzdXd/kd0kePCUmUh9aMBE4tOrPjoAPNrYpdIm9
4n6ii8OIXVWKyY9iE3FyPyJvCoLmLJ4iqFvBHJzu1wctCVwcxyaWTnHdYfTXdUN7LGwNxIkBiSXk
CivDh0U7zPOfpxv6YKEILpO6we3OJASqVu6blZloKKhBUdXCA2E3606XBRzYTbo93coH3eHQtFWY
VycUeRj7iF1dc6nAdXe12aT7wSitm3qIgk07uIAo/25bluFQui1di0PlaE1GduF0KNM4+8TOjG1h
BSnEv7Wz7HS/3Zxuyvhg9Bzl+BB9xJc7CuGOFOE2fQ+IBn54lI6HrH1JpaeY6b1qGesNrEayDsOF
VxSAVKuuvzIoBdubpJI3tSvhZgsj7VxA67z45MmObzm4KZJj1eZcJQ9zMK+jHgO28QvgPZUwvyVR
ZV3OugnS2kUxr+vCRU1qG6mrElUgVOudhFSW9NFGPv0cHxzxxPV1k4Sj4+CHHtihqo06atDMYZ9Q
SxnMe+oqIv/KAVwYNFQDuJue5X26yY/W2tsm1Zy9WdHAMmqYgHt/p0kwUA6px0XdJM9QF31mDo4D
3yaWzxBImuC9CNtQj/KmqVmDnK4XwtnJorh1tfm2nqlOVfRJOsVVWLxVCotdVvrdeVdZj6f7+cGZ
QlzGonXWHjGFg8aRg+jNcA5muN5UitqqxmWcgb7rNDjQKNTqqr7+ZFVZxxd8wYWJq6TuEgo6imEa
jlnXjRHaO1nbLhllfQQtMk5XtgMx6GhAR+mJBn5KCvbO7WwA+pQOY7r0xwlOkkAWiI9N6IPWplFu
il6ASo56gOC6gKUd0rxNLBu5DCgr3jB5cNO2qCsnXU9FnS3mH9KKhq1ZVc3KNmoLmoyQXLs+gekJ
R6LYlWj9hQDFeZUQfwFtRhZ0aaWusRygo0JTNc8fcwz7eQrh63lQxP3ftnJkcjxinER5veP4VVtX
UwznXLE3p1B/TGK3uyMDUm41L8w+udgdn3uWIbntEMawDJud/n7l9XKuaySj031cRo95AVVADHLP
biVKl82X0wvt2MjRlk18k4yuw2XyYA+XjpvmWTmnex259dYIr7M5WJ9u4njPqiY4fgxMBB7ZwR2y
scchy8Y6vdOCKNyZfuCugQOMl0HiFp/Y7ONtQ1OE+rABKlF92FSdp1oyVF62981m2TRyE1u/o9j7
ReBU+yz9duzY0hZxb0KL0iGXcbBF864USdMUyR7ikc0wD99M8A9xW91ao7g3ifwkDZI0p4fywzZV
FpXrMFmU1+v6G5vUcqBOOr28S6FzLnYmRO7WqASkEYnuwUOfbu3YvtNDyUpk1XMDObTvpDR8XW+5
6hQDhZKUtpvg5mcQs9HkTBtZmRkI3W56jnzL/uLFZfNJQuN4H2CQuIzjkamHcA5G2PRQd4N+y97p
BkAGqOa+Oo1ca6X+JVXkhKc7e7xKcfmkwVVL5Re8w0hxNTgUjlu+2INZvx8L1OdayBrAzsV3pxs6
nkMOXVP9JxzTNOyDXg2u8BGfl9bezygPq4qdDH8AqeiAOymF4jag8D0v9E/O6g8iOTTLWGLhHdsg
PPXeqLA/iXuD+NuVRGTnor+KgB4I2OG95FsL2xoUwZr9MKIEoCXRdSeVGPvpjh+bGoHbhg0WIBHg
aDh4glKiq1WZsDrXLjFRmQy/p+Sz7Mlxzt+0+H5uzQ4pVazoge0cAOC4UVXZu3bON21Qfa3y4nsw
V/s+Ryy5ogLM0tZTYq76ShUFNySTQQWf7ujBDJPPNV3d0gl0mjDr6vrBM0xBK/oo9WH7t5uLhDxy
EgVQ/KHaNSM+EHe3sVl/kqY/2Cp/NSkI1ZkEVo9gMpVVZVCshPrtZDrUVpRfHcKBxhQhORL9PN27
z5pS77+xQZaEZTSuc/22mJPmKpqDcptGObJZM2pA4RxZn8THDpaNghwpKwSAhDsgQauDE6oJ7Kif
nSqCZzlDrwSBy3BxukcHW/8V1KTrhNGBapC4OUxNgecFEWe0EUK26OcOKRR8Jqx7hm2Fn6yMg/Pp
T0uANjgxbFNgVt+PXZXEqCsaLpSD9egtYYsrCE1o2Tq0gk3p2BCXi+GzGO7RfHESqpw0By/RaSzO
+zZ7twidBM6ZHfhcxSLX9Wd4j+DLM4p3YVc9PZYfzBbZetKl3AQB+xxeBnuqVfyijHCTKA1TEFi/
tj9p4mh70SHccRW3xJYdAZqKqG2GrrBSKgAoGY/OguiXYVDJS52Q6a01Dfq70336aNbeNqge6M2K
T3Ovr23NTndApyIyCQpmCvUXItTnPXjv0419NF1vGzswHgX2aTQQc9yRLNs1Q7nxrWgzoHN4Bq3P
38zGvK7HN405B1GyBrqy2m39clfXfXpW1FO11LVuuoYs7jNn4tAy/9UWdp8rq2nr+sE69EaDqWyb
dJc4MfxaRkRN3XAlRPqswKEOpKoK/KpA/IYScka8eUi0Twb344fAnyBuZhE/O3RpNApRfIyVzp14
au8avxw3aQLHv3QeBtTNcw39wqK+6br2dxyB8Uxms7qV0v/ssvXBkhKYHCBVcC+RozoYDArNLCOX
QbYLmuHKSpG26y2SUkXwQ5f9C2Rqn4BujA+WFcEtHA+DlJGEkPH9GvbidE7yKgYt0VbV1p9q79xB
SumCOs8CvgEz/K77GtVRc9h+D3Mw1JE3A3iu+2lTULoB4LVsv3sS1DA5wvaroXfD37fzRLsFq0Do
jsnQvH9CyM670jKDeOc5NTl688Gt51+n99brnf1NRFGtQYFdImxq2rhDh2swAG4Iv1lQ7Cn2c6AV
6MkPa9TktJaxhXRBsX9YZXQOLveCOl+dYhG2/FC/KFaBTx7l4Lb9+ihkEgTYGeFgnw+6SyALGO3g
p7vASuQSfOYXy0mcSycGuFPPXU4d8ThexIHknNVXofEpfPA1NXw4GMIkwKs2Hm7vwZKAyQ69FC3L
dmLyrmVT7QKg0KmGWHLtPYCE+eaI7nKygwsL5ge7ov61DmAJhUfH9q9dGLO6jEqDaNx8MjJq7R8+
F+Bb5b7puKuH7pOVEVNJYx9CYEq2UTZZeil0cDCnj+DUzRp23Lmfv3ZjtAdtAlnp+KlD8MEhRn7a
ommS6pJ7xvul2Odl3Vet6+5iCsk16nHOZOuU56f7+dGOZOyldInROuahX1Pi0gjPzNKdHyPmqlG2
huB4Ut4W7dgvY8N296fbOwxova44cHC4Lrim7K+D+c4hHrUINKc7y6zWGaxdCaCwDOTrSMGAFUCN
7A9y40FN+PmkfuBiCdIVruFg/MmRKHv45giN8BBdK/gf0s5ryW1rbdNXhCrkcMrMZpNEq6WW3Cco
yZKQc8bVzwP9889ugiiitOfEKttlL2LFL7zBh1aJBZBZDd9KvXzvUTB4/I0zoQHHiQqxiPoTtmWT
YRqja/sg9kRCg/7bgPisWRqoIlXY0qFg3OpPmGctLOPcTU7gyHXC5QoDdnKOM2wsktxr3JdYb7fS
yI0RvcuIOZA7UBYyMtuPP3Hce9PTAViUnBy4nXaHGDWFOtBNj2AkrYpXk8KNH8Itd/Xyc+i3b4Ir
gz7IXkci0uNxp+2gP9vHolincCBokN99aOIKmVEgXt3I8RuAq2OJT7QVB1uMvK7OSHGFXq+Y3UmS
9X2//HSP23Py4WCADVqIVP7pN0zWNghKC0ic5dlDAdG3J7rGuyEuzv2gyq9ppuR7HlVIzaqeX5QB
RedajHVYoKb4I1TLZD9iC5aO1My2Vk06BCY/DLzwNNvEUBHJNAQAbEQX1mGi/XCRPbIQYkBP7ooB
0b6y4PAJzZfOJL6K0HAPxOopxMWFruDnAbfcx4s0s/9Vc8QuU2cDwzyN9aUhNGOevcEWkYjy1FWk
vaHwnwUYTFQGEkoLe2LmnlQBKQJskekAsPtvT3WZxyFOLnloj6qpklx/KU187R5/0twYvNf0ySBC
UQqfLHsWhengGKlmx3L+6jnWdycu/YUzPLeMYNpAjgERHOGQt9+h47FsJr7g0WjM9hiTnLtmWGMs
9vnxp8xcFXwFL60O4GLs/90Oo4VRkkpJP9hNiydsZiS/XRcOuWHgAo+axpeiC4P94yHnNgRZGDV9
giq+cHyEPty7hYU9RdHKg13n2JMYwllBX0SA5qjAky+G9IffLWzBmfuJluZ/RpwkS26jYciIobBd
QM0KuwYzIP0Jy+LnJAxjFK+8U9kHW7FtF6pLM8+pSjRDYkHfRAXDP/lSjNVSB0luu9B0TCflzRCE
186sj1HhLQw1dxVSh5AtgoSx/zYtw5qV6WBfn/u208LH7hG2SOpqn/KUjqTLMWRKsHEYSZ8qfHwo
jf/FHH8cfzwzH1ZVrCs/FLrSt9NuOCPajaNyCsNF3WQVNyPI2sivccKDv/x4N82tLR0vhZ48dwux
xO24vREWZivXvt2b/oke45a3eA1M6alMK1QWE4q0uXYa2ZaPx53bxdB4NE0yx1bc9Jot69h1IsRO
7ZEDbeQYKtagVXwUmwnU9cq46oOxwAOZ/dT/DKlMMuNA9YqmRqTbTjxI/YYZoRib7rPGeBvJhPh1
nZJEPfmG8O3/61OngDtZT6NQcvhUL+BV88sXBKxOEmStkfprudHBR9/u8ZBznwoqm7IUZW9itMmq
6pmAar/Ew4oMFC5+8bHG13rcRUZi7nTi/oR3qwzi74+HnTuwtK/hLlG9pI8yGVaJYIHjQOjZUkae
5eXEv0Gbi/s20WN5JdB5XKq+zV3zgC6wRtdGZP00CJWwlo7imms+1/XL0Mvv8PSeeMKWgFVzkTZ4
XGvcspSA78p8QHGLDAFm9mtXfx8lBLzOhK1YSK8KDE9KHG94bV5rQ7Jx5VpYzfmP/M/Yk7vBKuoU
20uXu6lxj5oS/0Yx7MdICX68erPD8ObLGtW++2pOnqmW3rXMJVIoZ3VIP42c6MBdagHNnXxK+aCr
VFiZNORvb5zIQ9BGUn3fjsriqVAG27dU/FCy5Gvfazya3SYdyoVayezGNMiPiAXowk5vm5ayiNvl
rB7SNDsMPvCDlPeh0WwIdpZeEpnfPw1qCTv+d6zpcS8LsXdDhdUSC5SUcRugW7lTyCJG0vQow1Aj
UW2G5fdRgNxBQboo8oUbZ/Y1+/gbxt/44TVpk071K4U5xnPhLKfSKY6rzWAYaJXpgOUsNJxG9aKs
7LdmiVlQLS+VIefKctwB/5mGyabtFG/QjSLEB2Uw0bgcxYZBZ/NXF76WrqTH8Z8V+jNGKOv/rhZD
SsHtR8eG52VacZCAmenMApt5AII7RF6wxckELVaYquiAltmGQZNNr9b5scl7QE4+Dde/P1BkyNS0
R7ajPo2lEyuWnBLJdeym8IixwOnDjtmELQXuxwPNbW9DZQSToSAfToJ2OXa7Cl8VjpSQPJWVtI9B
l1YGSNNAWRhqdmt9HGuytSKE8T0cCwlUIMKAKjknlnMaA7QkLS+FW/5u62YndtGhTroTL9xCA3nm
ktIIRqmx6gbx9vTC133KiIY78JgiOkr/eCOG6VGJg4WwaO4z6URII0fM+MPnvj1BupnjPRqZyYvb
fEFmFYGyUYoMxAO0blJqvLp6eJzYr3YLEzyei8n1oVPVHXvjdBzpudwOPNBKFuJMScnJscEY1AzR
fcFxFr5vJm8ZcwdiekWnczzN/AslblvwdqGNcQsOLEl8iol9eBj2lpqhgFguPGEzO5RUGlFfWuQ0
eKbLFglyhndghx6Yp38Fk3Os2DGCH58tockXZnDm23grKfGB8FPInCdRiFyoCLzhcmuHqNeM6kA5
bjWoyOnbKsw+UzdYeFymffixjPIHbzNSUkSgRJMlw4WtNqAxCi9g57z30OpxMe6sFEeNxBBeTSFo
HeRgBXIXVewvpatga9NYefJ1qDvtS+NXKgpQfl0vvEQzO8ni5iGPBxzAiZnMA01CEMxDhSYn1+MP
wW+LXeKp2vHx3TNzIG9GGf/9h6emC5sEr5pKuDo6qlNGLekXxanMfRBJ7gJeayaqvRlq3GQfhsJM
JkEtUnRtNfYP2MjtkfJ/c2KjWdeJ+d3HmWcVDt0OSf5Pj79xLvq7GXmMaT6MnEpxEeem7NkjDw5J
PXxbxTVi1xtTQF0z/dLGwQvVrF2exV8fDz23iABWqQsaIBDEaR1DgjPQmJloXlX84w6pGBqoPlvB
wiLOXXf0ryHjgIqkZDJNGPwS+r9rRubVCAO7dQp8u015FwvlTnbMS5Pk8CG6p67DplnKN12i/v19
RERI0ZxeojKiJG8n2BEB23ZO0tk9YgC1ET1HkfBqGPrVGy2e82zplp27I0DbahRcDVm5w0HheyZi
yKKZ16rJcH1Xi88qdda1gLLQgNiRV6gLe3dpwHGdP+ygLk8Tz0GtHBALmtyiZgMEviRpcwqrcqdV
g7xwCc5s2bGSAaoRphzlqSlJA3ihW4oIE9mOkq3RHNojy4mib2LK752pHwgOr6OoveYXC1HP/Zfe
DDylaVi+iHjBeEqRDR2Fsei+7fXsKVDRcl+KsO5Phy4CIGHrEOxRwZhsG09TEqGNYtcWM1lBM9Ss
njGGTNZ/ewZh5kLOAIZDcnsnOuLg0qgmoSlcVR99Q6z//I04ejQ/HmXmDDIMLyTpLBQuwE63WwQz
k7jT1da8RoinyIGw8xN/1zpYalf559rJT0nZbJiPT5rc7nRt+Px4/PuL/OPw3DW3w7tAe0vHLzwb
RP6FCBCZfoTm9EJbwlLdX+Mjl5r8DySVyfGbPJdt25ZRp/nmFau4VZpR7mGH/I8UbBF/Nf1R8/bx
p91HH4RU6h8JBQ3IzDTacVALHaQ062iwuE+pgjAn6o9yke5aXdo/Hmru3IFRg6HKfiT9mTYaa1cv
IjWXWxuBxyRc9RbyNGYo4uflhtWvrlWVfSjU0qEB9f4qqzqdap9QYeFXzCzmiJQboRkG52MaA+WR
ngFzLEvbGW2J0QEWd+yudWt+k5HdT027CcV1HfbPrnrtFNAh1rVGd5ns9PEPuU/2xxiaGNMEGWES
uE82VeVJQ+UHpW2kpnyRY1W9BH2GNAjGhCu5R+4hGrBCyqI0W1qIGXyEjrbEiMQYIWBgzW7HrsM4
wtO81a4WSPcXmqEOgqa4YKplvmpVVVhFkpZ+xhTSWAlxE735QgMJNc0r2e4DqG2rqnGVddtE2tF0
xWoXIKq7Cd1BWotiTcjmiNZPsdKiNdpz6P3nfbpx8eM8eWRjJ1MUvQ3l8U9pbWJYhMHwMUV/eV14
MStO3WjPvYjdWsj/yK+z8pveJ3jZOW5hS11vfq9TLXoxcRPEkAM7qUoxR6uciuvHD4291OTZ2UiL
aJf2hbxRvbzaJH5obgzuKoS6ZelTFsXNrh2yGpMpXcywb63UQ69hEaKVvnJOLVD6rRgrl8BFGDDT
y+a5iXLnvWq9aiPrEf4HmvVeVvmwKZvwZxjlJbtEQEI8iX0ROypTf3alMnj1B6N9YSqT5yTAeo9c
QsUZK+iPddi2R27UAPXo/E2qHUwl3Sp4ZpJQQRfCCrcPXXnpDC37QtrjPKUyvAKxRkvZHeQWx0Q0
AK1aTX8IgZGtBgE3gKytfagwUbEnMmpXAdW6l0J2+RQf5dJQM5Wti6c0IpDI1va4kcK5lVhv3fHC
VwlL9h2qARFVyVo4dHHtrX0rcddJ1jl7U6v7VxddnxplA0R7B/5nX5rKERdCnZnLaLyEEJaBX2iq
02xBjiLDGbraeHE8LEcjujlrRRPMfwXP1C4hnKyl2E5mn99mlJyDUcjGkEgEgAzdngO0gmRDcBTP
1mMAYXFzwWd6o5ZIbVc73uik/qaZ32PJ30QFXItF8MdMPDBqL4ATlhFAuUto41obusF3zGsmYmmk
u4Wy9qUIW+68FzdULpy9o0bl4fG9MxMY0E4GECarErvmDxHsQ7jFcImQBUFgV7pg4iyQBGsnT18f
DzJzyTIInXOTnFaieX87sVTQkJOE1GODX3+Sa9yVwnKTRMrbXw+jotYF0hoyKkn/ZP0UuYq6xsuE
a1kZ7nMm+/2xsnR1m2vSEkV5Zq3ALaFuRlMezY0pQQpFFXI3vQhstx5x8hhclucw1WjOHFx/aY1m
po/MedwVI3KFBt/t9LVS50ZlhPBgpGmcWMXzVoLlnRO53/79BIJe/UM5oPw77Te3hmcoYV/ouFsV
265rrkKsW6uy0v59PM5MIYA4myeX5QLbfIeHTLzecAhqAls28LBwBCatOxQdRusY1EnR1wIcjsP9
d+qaz1ZQoqPtLLx6fzbD5LDzEyBmgwJjIafVdamSC0IrfkJfSrhly023xeFnQBwDn8mC6tk6kD1M
FztcENsAGSnHUBP4jkX51qpOvoFMOmzzIGlsxdGypwLbzZXpu+o5pFCLvSiZt5P37qZKMnOtepq+
ImNM950stZcEv58L9WSixgp0huBDCUskI1+ot8zsmz8EOroU4viZk31TwwbKE7337KBOMcn1+j2C
w89i7PYLUdTMafg4kDGJiIXIyxSXR8NuAvkSRdHZG4RnXM3PnukNK0kPlgiKc7fWSA38v19mTCJj
v8olsRlBC0WVn7y0eVFTZRGlOE7PZIdoYAeIUJHfoM0zTu+Hq1HXwgSDCdGz2Zx2UR9K9FrHP+j3
9t/FSHxWdCAFB6Pzt22NMy8lAOE9ovnNH1L1lnXv2Fo9PjizPwmcFcw40jgO0O1PUn03bBTHdO2S
9CNV+mSjWgGWyX2EYRYSxVq1bwLabVkSLZyXmccYKRSJTJlSIdWAcQt8mAy5RXbeH+hYdqIJKY/5
XuOwTlWZV7lrhGIhHJ5ZYIZD5EyFljSidm+HAzrkhJ4o0BEIYucoZlHy7BfxEoZn5oAwCoQ5lMCo
HU0jDCcq8WkJZd+W0/7T0HjHOOxffWkpsFgaZow7PsydAN66jrsssPXWqnWsnbzs1ZKawC7zJHt/
vENmJo4mDggo9AvIJaZvoEAn0cu13LP7ZqhWohWeVdD7m8eDzG1DXlgiBjBxFH8mJ8MqdDMyOjp3
RpwGL2EmuWtIMT5FeAuxDiDtG0PuOwKJroWJ6GYLw+tzH/kxMpxMKImS3qpcz7aWGyluYYG/jrvQ
wxHDbA4QanFZ6VFvqnPZPZPzdcd88JqtGufQsstmwN8Fmz8zjY1VKZsRctVkIygWycZOlotYXodR
W29wrdD3cLyTS6hHNd7SrX8WBJT30ZUWMV6QsmzXZBaK2lIO4jHHIzZww3St+EK21Wuxu+hNV+x1
V+pf5cQXwcrg+mk1Zn8qCLl8xP0h1CdlSoGEM6d8K7U0/9epqhbNpmgo1ppYu2u5KzG/KwaERpHc
N+thpSNqe5YJ4w9IH1R7oQ7lc63XypdC7i+VVL+EIKv3f4CCrZY9Dy3S7wVeIStPreKt0bQlv2kR
mjlXlCFE4Z1RSOXHduLtJg/CNHVjq+a2xKHYbfNtXTq/IE2fZIlsnosJR+kKB6l8bXjiz0JN/rrf
RVWUm8IEykYEOC2WxNgSikbp6WTp8neva/St6DF/japEu8e7f+61A44Dk49uxliGuv3S1GgVCzM9
Cvlq/tswMm7/7gBO3cfHaPHGn7l3KfbCyzI1/kIl9nawLJFyH2Fm7RpgHr+iZAc3s0m+WVH6o7aA
xjz+tLmDRf0cdsYoA43M9e1orhNImdHEqKGZdbENAkneGIVoLkzgXPh3k3RMhynATOadhaVu1L4O
Iq5zTb4dvPwfaXRWbzTjglj/wc/1HfK7K1MO9kDSr2YvL9Sa5+4x04KGyheDVpnqpFlaH7X42ft2
XjtjK9aOqk3cNk9t7m6kyPiN/zt1fjVcmOWZYQl7VdoHRPQQ4iZHxY+NzAmGOrLhFz/TJwPCHHvZ
SlD9XR0LL54nn1UluAxhun28vPcPEeklvMyRggfYacq7UCE1B2kBe8xv+00jfUdlf0dE83iQ+69j
EOjE4N/+R6vkdg+hmluITZx3toJ6zAkuZvfUY/r6Iworf2N5IoKIbqQ7J8MI3G3rNcHCRTAzvjyK
CpNBcx3dMVBlqkDQadrWLhucfsf6iJd3hxT9Iylo9mQ31qHHNXHgKlkIWmaml3QQNPzIn5Dv4PCF
qzZ13RSdrYblKoRimPWHQFk6o/c3AgB0KLYoMpAV8sft/NKtTiKr8VtbcZVfuuTuSjOq1rVbaCs/
1ZYE6GZHYypGyWI6XtOUsKd2CpffbW3fSF9qzgay91D/Cu3Jq5Zil5n5o+gCHs76Q9SajhWnRtz2
od7YpSeihwEyhXhbV3C27dKFEOL+Djdoio2FghETd0eszRqaroo7uPbgmd8yUI0WeD+HdnuXdtvK
cxb25AzIByVmBMCo74y11umbMVSDpmIa4oyl/OFVK4yN0vyT62pwTbO83Rd6EG3KSELNENjyBS3a
aJUJIoW/UncWPn2G+zT+Flj+NE9QbJ32giIUzb3I++Pi523lIZVWqeY8ObgJYRV/KCTjbFn4EPnr
eh1pK1mCHFNZ3jW3DCw1MLrFmuG/2NMmxGBuYLrwXE7TPd15dBZb37lSZoPZWrSbrKW3uHDv3r9u
I4uaAaiwAU+c3rt6GDRJoMnGNR6MLxLwaDFQF6AEM8cFUDSxN9V0WjbTuQ0wsnWrhnZspA1Y9ii/
0TnYml2w0/olbfiZiIvP+TDW+Lkf0opYyFwVQ5DKzq3ghySGx9Dw4xWWk88eNnQrys3nXDCf2rD4
KRU67DUsvh5f9bMTOt5CSBqMvbjxKv7wC4ygRug0kUsbLapDh+tztEiBmLnN2RcEliLCFGN74nYI
pRjirFJpXDoupq8rq8vUbRaXkLZAGawqOfCPJUDSnewaw4qUp14oQs80R1hFclCqDSRU1MZuf4Dl
BparY/Btp1nmrmMd82LZ/yTExSb3igMt87NFZ7h3TQyN9Kecck7ljCYpqnBppPqTEGDPXdbhwiGe
ub+A+9OwJgED3zWtqOqCUltm5OhXNKzTfQEue+0IGvY2hpdvTQvvSicZwoV60syOox1JCZfV4IU3
pxRSxS01B/ekscCad0+11Q+repCadWYK6jeaM8LBMJNmV8VR9WwOqr/JCn5O1uAQ+njj3b8UoLVR
ZeEkE2dQRbxdFMJFSXYyRbjSNFMOveS7ey8j92vI3P5+KDrZ1CG4tmmITvMaiaQp7ioAWX4tXqxC
eEIw+dAp/sI+m/ki+IEsJRy+8RGc7HNDIqeMYobBbzh2gy+0dvsi//p42mZ6rizgh1Hk23kTekcC
2Gs5166sL54c/yP4wldKERu5D7dDrRwzXJi11vyq6+3nx2Pf3xUMDdwMghbCNnfCTq3u9HpZls41
1+Ah5prJddUu1QXvr99xEJRdofXSrJu+IwrnoEaSzgEZoEsrUUKwYLRAC6XorUGzaGFrzI1Gt5xy
GBSt0SbkdjbVPOpxsmkZLfee5bx8NnW8O4tsV8hLbLu57WGBCaTmxy1Io/Z2KKM2gZJie4lJMeai
fVRva1n8IWbGcWGV5Ll1guECPJYeFMjKyVPcIxEuIcBFpAKfBTg29sW05uPVgL3fSkpDFD47MqRe
PLlu/9P3suipFCu8oYXqVxyU37OgQtGgTr4FmfNZBzNplVqzb9r2a+hq54LGj9+WDi1lDACN4iWq
rV2pqn/sEnXZWnuDcUGR5IvEhiQ2WRdl5mPiVel4MEKvDEXqB2XwqWz0a1B7hyhSXr2gKVeJpx0b
JdiVnYdTl/hvI5U0jfmbzmmvTeW/Ka7+1XUwYjV1cW20dbwSe+2XoePKl+bXRtK+FQJmwZb8dWhS
MLnCITLLT0BD9x2zLbQ0VmsT10UiMroU2bOYDvjEmrG5LntcH+X2qJXRF3iWGFFbvEnhp0YaULAV
ngkpD4LkXoKh+TR6V1qu/6OIYXhg3Hg1neRtAGvfo1SpdAFdkDBRN1GGeZtjbWB6fhmHN3t3l6nK
a1k520ET+pXnRs94XT+jnHBuzFihM5pltNajZhW6crsGCXRqDW0faeE2sIz3tK9tDxO93tc3ag7F
ZSjek8E4xoV0gCt8VQoPfwdwSG50Yjpx1A4KCS/Ebtv63lYcIn0lCtpvU4ufqrT4XgvaNoJ8YIIr
Thvt1ZAGf6N49Rmz4iezUvdFT5qXByjjOBDnZTk7VvKgrOREW6OX+Wn8NtmtjlZQbS0r3VWg+8W0
2iZt40E2wjytULH1Tjr8CBPa/BjMBwdRUN1VU4dHXXC/1n77Elf1D0Ch0qqXG2lV5lkfrDK1F7Yw
iJPNII1uZwVyL0qTB9u2SMx9ZwbqLil4vJ1IwnlZ1Mfcm8ucNAEHtFL4hkJUuUWOBo9NR3D+idux
6gZQZaWlvWyrTiP+ivpBSFdGrChrKc79TeAIKDF2w1Diyi74x6Qv+xUQCbVZoUBad6uh9MVndNs8
mkFttqJKmaxyRJLWHr6k2EEU74NvmRe/d7x4pWj4fIbaCGAAYIXRaCw/u37j9ps+j8pzStz5SSyH
eCtEQreCWi9+VrRA2QEP/pbQFZTV4YQ855seGsfRTbPpxT3mE3vXG940PTs4SXStpOTcyt6hjr29
nGEnWUinzjd2Aa+OX7RXx4cKGnRPWQhz1rHcb3InrKNB2oybwSt1u8jlZ0Mpf+Vud/Yq8+or1Zcu
Nq4+T4vbt2cXB4Swz5/SMvh3XNuqljYuMWIjl29J0nz30tDOI3mfoy+5Ko3hZ8hN3ZsiNsGxla4R
5uYOcdV0led+tipTISCoafaSGV6DXj+ZLe70lSq/+GjF1CqNa6MjzlYLkm1dx8PW8r67nQdsw/pF
P1NaKSIaQ1pD3QP7+c7ErimTnkxJQGtAek/E4a13ag4V3tCaX+99Xz7h5ob1obSRE9VuPXFTGeJn
T8GwC6Ce1ivXXg2/VKl0seqQbY3DnVgaCTbn/T9SPkSrws3Otey96ZF5aV2ExRQxfsbH6oysz2/T
GmjVhAean82qq+Qn1Qi+Od7wrDrVvwj3hyjCeFt0BW1nNArTg3TbyfpTJFS2jH+koyd7yfBHERPv
GcEI5Fn5gW6OS2ItvcMGP7SReLDc4r0NtN2QplslxgFaMALgMb2of6ZKC7pJwjap+YHvo7grY30N
p/pU5/q7hnuf4cU5LNn2i9cHm7A3j+OGUOpi12bFvyGbBFvsz54kvYhh/dVLpGNQQW0I9d+l0V4i
x3pzZfdSMxcxLvduEn/K4s5fy4mTriuxjVc17Vw1Ms8dgBrH09u17gxHw2lOsS//+W/qrD16iv4Z
E4uDIkqf6JtQ4i+Nq6MYR5lVXBcNIJ3SbdeNh3+5WjvGlo23VdRoNzTCKVKHqyp4ezcDThTXAM6x
hdCdQ9JELheV+9Uk6BmnrWgNHO374QhVLVopHBCEIL81AjbCesAxbxIIylbpvdSlmq/8SsP2l/R6
jSllu0pEaiEKRoWaAtz48Us88+JjKSSSdlA3gHY6CXGrKvVNNSjMK6jxkxIm74ZQb0GMLpRAZ4eh
B69jHAKbbIrCkzxKIUlpGldKD7kC7msFyuvxl8yESQrF8v8dwpp0hw0xoPNAfemKtMM6FbJnTxeP
amIexGAJzveHM3bbs2W2SLyZuT8Ag0n0koaFEzRpzUZhy//Mo5jGuhBo2H+q+rrpEtq3aunj3YLR
jywmDWzhsDtqoRb+E6YQMKUqQYOpLniQixSPB1oIw09ZcdLXyCnDnzFVsFOPAvFB1CkYefCuzxVe
l/u699IT0l/Wpssb/4Asa2i7DoqxhRSC4cKNb58lWb6QNMxo+tzkQdPGe6rGfJ0YuDY+xNW1d/3q
CX+leCcWavZOT6GgE4x4i+VZ9b5N9XJvyEK6lnuh+2Hq6BnpZlrvilAqT56Ba/PjdZ/ZWh+TtGmT
3vCNPOzyyKVQiclr/SIPX+V4odg8OwYtXDBFpOZ3ajVSIGb0Gw3hahgRTUg9ei9z4WipS7Sc+3yb
Ugtd75E6BiVzmgWamHejNTIMV0B7WHGribPxUY1dDVZFi1Oh7KGa1ZJ9gHRf/KCPJiMIRcMfEte0
HaMZIH88IYabV3o95u/RWjGCr3Hh/OyqKtjT0cjWRYAYcdg06joMhmyV8Cyu3NQLNpluaSsvaLWN
UurVCiZTsvYb2TjROs53aSEuLPdM4gCZiMCSjByw1/THKgKy/I6vwURIcSLmlrfChSrq3CKgYcWc
UAoC9j+5El0fi1JUkP/cVdWKnIQKIY/uInNv7ktGnhL8CppDd9UF3fI7Ecll1zaUdrg0Rqed0qyM
03ViYdcFkm2bOI6xynw1xLsQlEeLL6OFSWKMme6TNSi8oCaazI+P08zXq6NQI0gbcVROmlxtsRRJ
PjUC185M3fZNca8o5bBOVd8O62Hb+fLb348njaIjaKyjeTNFnfWuZ4p55gFzz71vmSiepKB6DjJ1
44HMlpN24ZWYmXQYLf9vuCkbQsmstggxYLcjX0OWqdHc9eDXi6jzMSefPBCj+wuoBYiDCENOZrHo
YnBJFV8V9KiEDjLHhkzUd/2DgfzASiRaKkZnAifqqZ7KtCbl9vvjiZ370lEG15DgZt6rdQSdOSh5
SrF7jC3HpvFyNWmuUsdtNbLH2TNIx0xKE3GOB5SsucZVFF1pq+dmu/FDDGmG2q83Tmr0+1qp2nNQ
o88RReEXpddJMzrwGo+/dWbTGmM7cFSrnNFVb41OrAZHF67UK3f4oTzpDWlgWIgbPRFepB4V5ccD
Tp0LqEaDUGJmuYho8GjTHmeO50g8FL107WIKk4CtVXJRkpjwXVS8r9RUf/qhdjAGY6cF4lrMQkxw
q2exdhAGXuq3zqw0ojoaWmpomY/iY7dVGymsk8ZLIs9GF7JGXxDPzzoy9o+/+P4JRNIQQNjYD+T+
nUZwfutGajYUwBFa9TVI3X3jSS9U+hYu35lhEDWlsUHXiJ9rTb7FRUaBFFhH/ySUxIsUet3RLRX1
yRl089fjL1LHMuTtIaWYRvXpz+6V79x92zp0HBQbtWtXKfEmipUSwlnlYGdXD2dFQPnAB5JOEi1X
4kUMM+t7I5bdCV/x5GjoBVF7SVcLg4OQrMWS3sd2mL+SxdY5SCJFx5Abnupg9StQk+A84Aa1zcFn
YYyYA91x+uFSWtiSd4kZ7ZG8zzZm6McHH0LB2oP69FxHIiUeswrOfhEINKrKYaf7Rr91XX34HaZR
ADzcDy6KnPmfpczyd0UT5MfHs3QfHdAyA5FH/jN2R9B+uN1dWZB66E9pSCo53rElOwu7XRy8NlQ8
ypBUjEqd/M/YhpaKH5qyA1e8CfPPRm+sQ/0A+HRFgoGiwEIH7D4mhUs3GjdRLKcPdgeq65zQaZu2
omFipf8YNXLUpeVJR1eJ8lNnNeCaXNTiCImD5xSDll9Dl8ZUfxzDeM4lpd75dagekb0qdmVQywsA
yuku1kC2AExABww9cMKIyZy1Tiwnodp2F3pGjELj3EM2f585lbSwPPc330jnAVo4SvKNkpu3q5PU
Eq5yQixdPSe3dnXUJue+r0+Da+5c09/XeZv+LfRvVGLjHhjlgensTm+bWOA5yHMs4qNMqQ8dRkm7
rkvtx7tunKCbozkOMoJXQAdhSzctRAdG6getmMFPd71gJRh7TT9baGqVfvYOBgortb+P8RmSA0pM
SXtkpEjdzuRggMgcuYTw7Sx5pfVWR56uHNhm3x5/292S0U0DWwsFDrivAk/hdqCqiKPErRvkY4Jw
kwnmJq0ksNPq3quCf9rB1RdCHvN+Lom1uYYI1PEpmpII3NaDGwcWy84a9UtgfApHVKInXBOTI4r+
qbdUU7h7j8brAq/tsbYP0306YFH2VMhcDbIHrOFNmeXZvkuddOGlmB1FR7BGQhECBOpk51stGmuY
BgW2omGOKjrexgijYPt4re6KCuOnfBhk/BEfWs+VXGtx0gqOXbT52uwBiTgUF9DHMZayjtmRDITl
WSaY5VO8TaUjaJnA7bBjUfisCecsMj5X2knNFpL5+5MFYojOGIkehKc7hDWoyqpwDKW386JeD7Hz
ilncOkVNXKJSXVkm0+m9wnJdCPPnVgtgD3ipkYZJdjGZSKepg6BCmC/N3E3hfTWWtK6WBpisVF37
shMJDOBGLR57MB5OmZYXC3Ws+7PL7I0Cz0wduLMpFCGR0jbsYra2LPc7BKg2mAijuFcfqVYuQtzm
toTGjTQCvUTERyavSFWIhaMZ3WD3BeXZMN6LFZscyohfSJvH+3xu9kAp0fQbTU/A/N8uT63qapbV
DGXE5qpy6h9e3y5pdt3fQxIO7jyNUKeAWkwz9wayYxCFTsdDrRwoou8Gt0b0CSPjAnZffy3TpRhh
7qtACuM6QFowtvFvvwruTyynldDZppL/jpIq3KpWGm+KyJJPdRgJJ9Kn6hq0brxuLYEehNTj4w7n
4pCiYL2vMt88DV44LEQH04lgCgAIwa3gckQPZTrZg2ag6iXL+SUz22iN/PknfuSJtuyxjqIOoVlE
9/1y93cr/GdQpNLALsPpgId5Oxe6LvgsT5Jf+g6CY2f0qzpVllQOZr8MyD5RGdLShCO3g4iJMCiR
oLSXQiz3UUmPpSuSY+dD76rc7BMmZthnK/2SsczcnUapBmgXMQNQ18nT7aldo5SF39t1LL2LFi1O
Tfk/lF1Xb6VIt/1FSEVBEV5JJ/o4xxdku9tkqEQRfv1dzH2Zdo+69UkjedrhcOBA1d5rr5DYLgCi
rlxBzCx0G9nASXeS1B9/vqzfzxiFJ/ZxiBTQE4G+8/2MO8udFlRluMUIRHm6MZl08xT1+Q0hGOeR
sn5cyv4vncv38vKfg4IOAGES6svfEiDccWj7PpyWG9tMz2VZX41rX0c1J38jzP3O5NhO719H2k7/
X/uftwayhgR1uWHB6iehO+W3M4Sbew1M8IR4IrJb5xwpYjPG1qUbUw7f3T9f4P88VzzAAF6Rv421
99d3oAxZMM1clpt5FQfWuVeLtyAzWP3Nvv8/PkgUQSiUgNnAo+M7jBz6gpuiVOsN3OH7yDjskXOk
+JD8dVGBG62+gLwakv3/+exs7PnbgrAR778Dvt3a2ZNrwU24gqziDDKhuC38sDwu2v+b48l/PCQg
2G7tAO5X0Iy+PZsYexrb5Hy5CZfZA47s34zMvXdY9ek2TsyC4dby6tvSqPTPp/gfi/Avx912uX/d
QpKUIFnIcblZe/NDKnuP2KD6LyXuf+yUkFYinxtV51a9f7tJRs8bBwzJOlQX/poSD8u4t/nMWXZb
RrwY178spt9vSkAtMGgFEAJOHB6Q7089l2FvGVQbV9YYGXAhsMb8ryzS7RAYAADmBo3+96xU0vYu
Ldayuq8hN945Uo/XBnT+vzxd3+96HAVQFpIGYEmB5sf5dlNUql+rlubTla2Wtw5mAPAptGLh+G3s
zfKnKhuQcdvgf2whvx/1277cBDXSWb3AXPFp+jEu9IEt5G9P1vYa/+4g/znGZv8FM3OMVL7vCYPX
+74OrOnKIm7ajuXJ9RGPB1yH+JeO9O9/vsm/P1zb0aA53ywO8YwBU/r1Jvctg2TnsTRXAcgSCu6Z
yBKMnHW7LTDA/aul2n/cf3CkC1FFbHYaeJx/PRznRFa2IzYTcjMk0zLbGc9hiQFsez38+cy+P744
s60PRyMHJgCM/r4dSjAkF7oWN1d4dIP72gJ7RzU1/cs6+P0B/ucoQEWx7qJSQ/3w6wkN1LKHQtvm
ShHHXMsSVggC/js/WhtsopCH9c8/n9VvGxvmLlgr0I9g7IXC9zuztbdlS9ym864ML69NkWMesEKL
zcEcooMfJuEsHvoFEeew/ZujyhHzXzqJ364rPjasWchrcIHaIqLm1zMe57qusOjSq1mGWButHtSr
1qo//3Ke3zFOnCfqefjGw/8Ubdd3DWUVDks96IpdGQthul1RfE0r1LvMHGFDmk0wQ448ezZJ0U2H
JkRMj7ZAXuMb8+XP7+S38wWsi04GUPlmgAPI7tfzHUI9jHObl9fhUj2BTnUrYUDz50Mggw4v8stD
D0IhHkSwJaG0grvFt5tV6qUg4Enpi53b9+BZHaoaWA6mERNMWKBQhI7nElIe1cSLLCai3trIP3UO
VrE6MVVuAbQW6GNjtnj2tT2a26KwUft8ObXac5u+S9XVUcvpeegVwnFpubN7Jy41qrAmKVmzU4P/
uir7bq7lldshz9Uzl2rN75blSZU8boflmk7jY1nKTxdIrmfwoQQwPmpoZq1NNDr8bmHdfR8MZ0Xy
1OFsT/Kz8iYgRBX8Ufs1hjUTKx4lTIo8YSPzvUaETXNry+Jk8g+d16nJ9d6GjUqFc288FfewR/Ya
dltTlnSwi6/sOTbWj3CudvZQLnEAPlPXlPBnyT9BtU9cXqQMhGc/6JK61OBVbXP9jkRrbUdw8d/+
2FtvTV7Evi4PMneTjkz7AKHztXqCZhR1mn1GsfM8UfeF1NXZCibAwHbU5uzWzOMph6y0659y29pb
Up6Q/JWu+bllyyfzvS6FCVqUM2fneTCEGV99iaTRUsXT8oRqKQEXoYyE6QChV899UOy8aslwUaMZ
1k4CF3kLu7JI85Pk/C5c9RFdQWaGKq1dthcWT+rlmcEBh9N2nw80LgsXLa/eEwMPGpyh7XK48Yb3
0EQm4CxOjgOyDtxr/PXNdcEB1bX9rPVPbvXg4BGYB/UZc35w40xAh87WLKBbWp77/G0SCoZTnQXW
qHqQvjjBgTcJ6gnAuIor3IYEn6ZlN2mhdKRamYSQAUTIcDxVbncAk86P8Spj6QVJDQrXZoKfU5nB
OmZPJJzgBWyFgJLfdiM/Fl1+VbR2vLI57btrXPh4zFVCh7dQ+NmqySMdWoWRvf/VLGsQtf2r4Cpb
BUMc04C9itELNMA39lqv6EDdH+XsZaSv74NxhiCUs2gZ7CM8DLJlcSMamNhTcmeRImJqvtaBeViD
+oC4scOUM4Q+scey9S6A8G/CYL2ztBNzY9LAX2DCND4yxA9PIn9pfPniwu+CIHe5NB3uVvDz5h5R
GqDjaR4za43tUB+DStzbuR/PtEzxkZTbYSeZGMYvpOqyWtPIG/hpGJfEkv1lqNWXy//5izpQWVHT
fSGGjLXgbDQ0GQNcCTKDHimp/zbKoorCPtwbjZmln4vIspwIU7xL43uIQmz7xF+bV5gHxejm9s0E
rXOwa+1m7y4zi3yxZNCV/EDuz7Wk7rW/YAdh5OzN2k7a3LXSlXRZAHpxt65pj4FhUOyNI67XoH/I
bf9cW+WF28u+h1bbJyBg0AV3RWHHUgWxjeVoafEaisST8iC67kA+Uw88WDFVLlNVQdqFP4QHfJQr
5zBKRGthMjMGIvYgtcLAIdquFi5qUvAPz/IPAffPY1MgQwW8DdxWjTB4CMtj5asUPmX73oX1Vklu
Wzlf6Fiy2Cnpy/bUEwfCC/DZihFU2PGN0SUGKj/V1Y4NjrdzDZSOWs334Ebte8vLusB70sZcHCEe
RxDBMRnrMtfAOKuVnCRE0lcPlOKaL+lQ5jGvWFyG29oGSHwckYY7Cz4cQq4G2EfVmJM1o04Kz9s1
5SgiKAA+hh7pVda4h5rkONYGxESEj9Im8aHIXoE5UMs/F630I6918mSe64sXSrgdzbGHYPWkaUmQ
arTN4LzYNzkSWlm/gqZH2TvIfbekRVRlp4c1chUKATfkPzxkeCUYUPIjWcQLyEwIdMI61al6z4Y6
bQtxwn4cWa3M4JpwwIYOMkwHVjKXB6UVB0WyR2nY8XMnzQEMjiaanArJsKF4b/sSz3dj/Sya8L2C
BzmiAz+qdYAnCHkU3LvWdNnn4QDyzUbNri13NxWTq4Hlr8sDpL1oRRgc/vGRk2SZWHMKyWrFoQXm
5+xP0xqpvhtOBjpwsHFLPHGz16kIdGAv0h4eXg1ThwcCC6+EDH2N1RK3PhYdzTPhlyMowuOVcoN7
sH7WpLSC9aVGingZL6ETNFGgVvDYDCIvv4ZBtKeK6uoBEcIqG8G1iYiCqmlqfb5i72WYseLGkOka
mvoR+9qYangI7GqEg54aorwzDgGxiMPkmcEE4sHvSS5jNZO5AHWOiCe3FTXy0awV0/SmPE5jqx+9
Rk0/Brjm2/ALa5ojqtQcom607Pnag7hqbFBvl0EWiOxZx3eYdYAv7zpz5phxOZW5Hnc2m8KDmGcr
8nTZPIAwr/dmAcU36heYysoSS7eC3khW1heZQbOVrW0h7KUgXgEhpbfczSUJTkvlhLFRxN/XIFSn
q2HuClM5wU/ljEVz4oN4rmvK74YUjj9kVxu4wAWQoH2i16zS2bd3IW7GqWJZPTen2nYvwdLJqBLL
Pao8TPcHKPDacMoWxS8zDW8m+GnhETtyQU/o8usIKFmyUHenmbo0ofpp+ch0CwiY67ZNv3gwPgGc
Q1wRpUFK7PIoPfdjrWDloezhWc7BV19PybbnNn29I3V78Gx5O86KQ1EBWY0AkTfwkrx33yGR3lVh
eG8VRTbntYwsSmfc9MaJBO9TkAoOVOq01EjU5kOQIjv0QzsAtMt6fHVBB8fvenO0TOs1VM1BJMbw
rqpKJNA18g1Zhikhw/UAL8locKYiAfJII0jC+ghGfte6rHbruloRGeunJgR5GXvlYibAjgh+Lol9
6Mr5NFF8ZMit90uYUPeG3+Bs9xNY4BZVN8WaP9r+6p2UFTrI3garshgsJJ7mD3KEeLPCECu1MZRJ
bB6gThOx6/Xp0vPMGnmNRZlY59DisZ7ts6jobbkgZBKLC/aEdC7cuOQoQLd9Hqalcb/KVAuZdmjY
Oj4jcmSAeWDn7mpt72suUkh9dmoastVZ2oQXDu7YKalbnEvT3/S5E+lB7OCz9OisHYIDZ1AB8LiC
9rlM4XNYXMsCeHo14c0qBA0C04+2V1w7+SKJd25MvoNqOB2WDpUO2/lhnm3fR4O5lS7dYg6m0HFT
vHIxxvBCTG2kQbnIMWrcYKvQ1moAxRLaGsxnkWxr3ipvzbaPdwjyqBBqb4IBAsWfBSWnhVUH8BK2
YkxhN7LGfqf0vDMEtr66uDISPufYuYa1wktN/Y0ka8prJ56tYAfVy4AMWPm8+ixq6M+Ol3vVIUjb
ozB9D6eXdpRfiNKDiVf90+/tx84xN3h/W10/USth3I8K/WzhN7oQlPACfGNsc4Ptgjw3JaFza0S+
36qRfvxJwiJuwj7uPTsOOfbUMkSwMzp3QsQHGoQj98NbY/LMsZ5QEiS9GFKMPp/ogv3OHr7cYRtp
FDdbUVRZ6wlKICfQBzq9QTPQxDNBgKKE8QvWRzgAg0/nZ4iDRPjVHHFQThAXpRPfrkDzbSAb6vKT
cJFoVHhffc9Sf4VbGV6B+3BXhAwkKtVTPbuZbYps9Koj+IBX24fQKP0g2+kUBOpDLPJVFf1e9fRq
Gh5aHRZRr8Kd1ObUsuAUSged0Hkr87lVfzTEqyIHhI1IFLyJJNoE7NDuTmBTxqgGupIxVb6ThhPb
z3y8Z4YluNZ52B2YPe1mtt5TJq+tsD86yJHYLvocgg5qm6jI+1SpW16itJg8JJxC4EIGDGBk0i0h
CDRrcD9DD7Uu2MHG4ifCcpe4XqkThXDJAUHn2sPwmGL5rnw3nqcSxUQZTVof2hFunYwPiAyBYfQU
dDt/WpPKYlGL5JlihaZ9smOWW/FWEkHLh7y8dzv3dr6FW7O+CnielAH0LLl/R6RApnGRlph9DZ75
gktpNlh5CvUrGJYz6j7d37bFazDUOwv3DLDBE7Hny9b6FaiiEHoDGQMfohp3kefQPap2GJ1eBmxF
W5epC31NFnnsyZK1TRm1Qh+3LhQGp7tZwPOtmK/DoUm3pXVz7HGxDg9oPnraZMjSvei+3beGPgz2
fFvCmzSa1vl68awff26f6TcQBpYdoKpgKgVgBPL13+ZSvsWot/LeuV9gp45yeKg+QhuiYnQdliAR
PlDxMhNUmbCKBHNdTDfNyrp9ztz52uKOh+tMwY9CVaPOkk3NrlvzDoIvpLUfpHCqM0wdmivjVfK6
LgSCjypd7kHypej6xsqJpTvYt02nrN2fT+z384Ky1t5mNMDmkHrwDXooXbdjXcHJg68mcVhs6z1g
aBMBGpsyNg4d1F+wjg1m+AZDOHSjDfg2BZ71HYaYqok6qndK7Fs9dv5Af3iOqO80NFh+VA5SgtXd
tpkrsJSOPiXJn8/3N+hzAzzBZQEUSTDp+n6+VFQzYhYsc+Uv5bu/1A8F0T+hpzNROLUX3S7qL+jd
t/PFs4hcBxhUgvQPIA+1xa/YDgY3DuIVpuahWoZdg5XJ6OXGkOOoxluXzLuOfpng5c8n+fsxEbSM
/X/7D9yW73iSVfT2YrU6uCd+HhP5GQzQMyFnCpY0WFozLoCmTNZfyOffWWc401+PusFt/xpmNNzr
iUaVey8a1LBg/438uhv2vH9yYKbq5xeBJrf8Mm6HtpplDNLOij6Iaf7LR/wdv/ztjTi/vpHOl1PZ
5DK4byYgSgXKmaMj+5i6d8yoIxKVrBDh8OPrny/6N9x5WyGArnkBROqgEv1mqLlWhahZ7sFpjM1o
6KBYz48maIqfjWtPD38+1u9PLQXJlsIiCksmphPbDfCvS+1SNKFEheSeFg50ZiBlRHNYQ2jjBU0c
cChB/3w85/9F9v96bnF6uJMBUlLwlgjYEN9QfMKMdidMB++lFIfVh+wOYmBo/dEHN1AeyyYRKKhB
6eTP3tg+O6Te5404hgqMKovV2RYTu31jy1AKCgxVmvE4DWBZ9fkPNkDrGYaHRhc7UqBF5+t0sLi/
07Z9trh3CrvhaCNcwRqQuuVPx7akTQRVFhxSy9fCCa+3H9gzHJlDzLUXluaQ8aJHuoSs+gK4+U+f
X3plxpUdl7nVvyxBdQYV8QCNQVqs6Bj8DRvczOCWuLc+vJE/VHNVx7B/TycCc3tPrlcuDxIxOA+d
Rla5Xupbp+FJZ7+S7nNpsLtO5kxqfqgqQiL4+CQl0n+t8itY+XmwnKzC1fI9kTD8dTnLaJ3DO2/0
diFv9jmvsrzBRQy6FOz+RPkyps6bater0tFpvZJj270XgCugv0v5/GpjlOI1KMSgmQu5OVZDGQNV
OBD7ixUaSFS4t/V66JvqOBH3fsASUFX23inkE+1oqvh7l1sPoEjutVniJfBB2VEPrdOfNLT6kOR2
1wMs5DTeh78+Fo0FYXVxZXMGaKDLVOlETvG0tqiekLwM4cuxogM0mqMBDkkuXN+vjYqBOSe6YMXO
Qg2MB0+W8krSIVkVFWfS4/PCu7fh56ekFc0oWPDuQzIVGbyA8hOTR2e10OV45RwBO4CG9aHog4jZ
RdQBs4SIc42d1g3j7WKDZWRC1JLhguZt+0a/uKe55ClWHuXzjMK4LalDK6YoLfLKXNeVSXIi40C4
MbYEHaOWPU5mwexeXkHmcgrRHykEGzWz9waG/dGxPxF9GXfIoze2n4Kak4EEnZEBvYqqI5eqdBLW
hS8tRJY1NL+hPHkNPXpKP+pZPm4uchHtAPLUvQdf94AiGBdth8AjMTGS9GEY58O4AyAGOTbucJsi
tjdU5oYud9tV8rsC8THh8zzmqDg+28FkPS8+3aqF1leZF23ztA9c2PnCQTHID4tEQ8hJ9WUBsEgm
Y1X7RXD/BpRgddsV7ggwzA/kFYTUz9OqIEnaLi1gwXRqwv2w9kc6NY+BM7k3ppXirOowzNACcrxd
8aFZD7MmEPOO4zjkR6aYeS61O59lhVxOM+XkyRRhl0dNTpbm3iFgnA1rkN9ZlhskkwcJqGs4S4Ff
1TvIdp109HKZjWENuB3wb+RWxHppWgRtFi016VA5TlpOcgENUMKszW0tctfO45yA4T/sLA+kZpTp
2r8iCziEO0xREYFd4+YpEzb75sFTQZ10NdSLiUtq/6U3PsBl2c/QMbl99+hNK+CeiuAacGcND4TN
IqnAxjoH/oAPfWhzOGyOoITc5/BpepQeBYhdcdWclgbOih539wI9emSW/B5OLdHKTaq22ZJEIPLY
SYwSGDz0de7qWIw2IgXD+p6GxbEoi4sQok25X3/6lA/72iM/2NI9u1a363lzpBxWxw1NrRFtfUE1
oG7mDv/gmLP070a7eR1gW7U6HYsrTZ8D5KGe8dDjBkQwqwNhReIPFLEjENjkZwTjZl5O9iy/9IUD
TJhEE+hWanzwUPBJs2QM8mM4mUbbH9iwNAjtu3r23n27BU/8DOZxgi8tc6sIBQXRCu6jGcMP27G7
EUZB8nEsprveCmETYF74Wl8D9wbs/rMZnR1+SNz+Wjca2APSAAorcnHREWrXA0ESNj764kkaBo/t
KQFOnkASnon51ZFH2/KvrVqmOFzB3SOZ7QT/Wy7j5zjMP+ngVHBt8BiyAy3I2w3c7pDqgtlGiZ6m
QGrOIrKyDB6RjDaw+YfBZWOext390LYCDweI4fIGaXCfpuYUJbsPLNxONL/eThEjS1ho3nUWGjif
f4LKG6OQG2Z9Y4nPRvg3OC9cjZEcJ92hZX4k+V3Y9fDFgbLFljtazHAp8CR8R0WG3KKU9QqE2atV
uHeyr45sgqStRNJZ7C6lE+edQH/UH/GuUMFUC38sArX3MSbqFYXNhgvDI1yRjlNz5IWPZf5o25+L
UjB21yIJVoI6y49G0ya2U2ZOu+4Z7jn8SeDUJsKvswYjG3zdUPDtlVCpyePa9QgStl/9rj3gn7CB
rO7wO7lPmrjolmwAFuEhEiwKGMDI1sc3EYsSoC+TWD5bf48/6pv23Dte1Pkazi+v1JX36PwbC8J2
XB0j2Q5fqJ6yCbHQ9nK3/W6LuwDH8Tr+hB8Wgh/wr1F1b9RBOwgzBjafcIHHvnyo4eOwHRlDxbiv
3wYhBhgNHPnqbu+0rMg1vhRTQRO8FzLXr2L6aFB+44uj8l3bA2laUPKPMJEtKKYCs/0EiXIaDEVq
KXm0iuAl2BIveBhBG54Jx0p9JrZjlGo444tl5EePkYmLcKYbLu1SwK2N5zdGImkw9/sDC/iu09Wp
YmuQ0JmeeG6eis5+Z6MbRJR1Z8T7vqoK8FXemAcbRZQN6/9ohh4ObLU1HqfivRWhTqx+dRI6gjYB
mcSR1KyKkJKgUCOBw1fBrgDAUA1RDAQ6FYm9Zn012ImjIsQKajPgKgHc7sIwv/IEWzacYVW7uRPX
oirQtxo1xmIjOERzjYhj1EEzhQ2RTyOBfTz2i/I4ug2NwnbBdRAMBZvVNjtDJVwBlW6sE6YO/dG1
FrNEEOH2Im4Dd4ZIYNZDIqBXqpIgx2SgWlzQNyGchQY8v9QhkXdzZbkP3gpaASRcTlThe3E9qtsK
Wp+odtuLy9RHV1XvPQZYMaXwMpl1897R5RUcDz8C9Q3rVpcTuP7Sx7YnYzLN0zUG/f1bFTbPAUTW
IKpiKjBsAbhOMfkxb+iwK3tQ1D0D19PVAQo1Wt54WKBx2CENCjCvwaqOjJA8a6qlS8quxf3XLixP
obhCMAdjTdbJpo6LZlofhJxfg8p9COBAASDbBnEWNVNx38xY5BF28oZh/A/L7T8mu/pAuZG/BSGH
X8fsON2S2msQwPRPWrSPQNXlmOCxPnFopTAntJ4bHzkpvbdaSQu1MMZkRr4MKnxVyCJ4GfO8izxS
oKL0MAPbLYu+2uyPCFDDw8AwEoFhiHJu8pnqE4Sr9dGV5RNm/UBmLP7YVR1NLOwp50mFISZxG6pN
AF649eq/yqnwT6YvADjwpnSu64BPJ3T0LcxgSA3aKHEOi2ONTzbhZ0Db00voluG7YGONPrNm3iEA
EL8H4RXZHZRelRQYsKI5lgmHwUJ5BtEJVjKsRsNdF4VaMQGDc7NdYl92R+hCw1JqbMs+YILIZWNZ
AKJHczP7DDBcgVCOrBR9k3TaVFlvOpgiIakIfDNdVCFcE6kPd/ZZF1hgaT6/wRFjlocCu/QO4XEk
c9UMWwyYoM4JbCTkuV6tB5+1K8ZsjSmfwrqG2xFYwVh41v6p8CV/5oE0V0asLJGCiJ9jV69z2rUO
TGSCfOwbbKYWXOfKFhVfE7RVf1U59fgMKyzlxTSU1SdyONs9TGIQu7OW79NUftki+DFQDPyA84vn
fO0CDWtr3AGgkA4/4IODgtHxRI6th+VX1WJBYVau/A0yunnXwo3jA++nS3vD/Ig22DcpbUksZgcb
aqdBSugbUu3aFd500LAH6J00ua1K1WNSWesx8pXfRch2wT5Us3i1K+xNsPj5NEWFeQk6S5dixMZ1
yvIC0wTha8w4wiUKDVapPNROlGtxBzfm6hRsOL+9ZEFgkYQKF2L5DqYDMEAg0MJZu3mRWUfBgsDg
BGPt3UAMTPNgyyKI9bPTbgzKx27SQwrjnVjQLlrYgnIAYb+lLFNnMHtwsGIIrrN8Hi/IqDvxsj6Z
QcadXLOyEajfRRObDq5q2il/hgII7rhiB3B3Y9Bg14etLzOoLjy9h5szBoRwLyQdjDQ50GX0od1p
cuCGldshfsl+84b6I3cw8R89eGEu6AmLCXQJc5lEuNdDe6zZsIPI/LHnI1Ac/0IrmAWhJt311nBZ
g/JDIMY50qK+n8PJRFKHHwopE3XfvY0D3eH1K8yi3DV2heFYbCxOZ5Br3XMZ2C8QmGG0h8IVkzgM
VdOa2QdrXR/4wJ7rMD8U+DeiGSAe5IDp1qfeb1MHdBGYTSRQFt1O07CHv8uhxxAJKQFZIdhjM2JS
KAdOVLTAITzMsYb20sS0nQCu+gB2jfrg0gkiW0PvIpbX2sUkYjtPVPO7SjWflRnPIy8OY1HDCWFe
qh08iMwZHwcmOyyYYj2FF88p88ia9WF7c2E5vI/ljLhLMfB87498eRkC8wWhHGaMjTu8d9gzIx9R
1CePOxmMDDcLKUuiIsVNAOEwhRE7gbWW9FHYwPnPQNcJx6Ipakh73RXNcfGc2KKdwQAA4h0/piXG
WHDojZ0JLF5rqZ6ZZ+5WzM6jwtGIqpAYV37gpKe0y4PdsHYPxrYPQTufAxmkYd0dul7sS2irYqKs
x6JDt2iEgSFNDtda+PSwNXIaFpv656LDZwislImI5oallumWSJN1h1EzeKLQUGCkDbhcmouY8PjU
gmdtMNuf9dKXEayLYt2oH9tI08Hu5zfLnogmkdZ8RAz4xRrNzoN5E5w2H8k67QYwN5xV3kL6+VAh
WVOX4sEolZY59lrlf+WGXzEQL2B0m/KQwxxD/sOiuXZAuneZQEFX7Ju6uMbU+tyUAwrFEWoqjEc4
v/Ske6wc+WNlGjg8X8GHWs6Q+B3KtTu4g3+UA5gR5YimnGBmhQlAKnSAMZjZKxNeN/6Q5CUsfGn1
BkrgDLMsG7m5oU1iAME0I0g8REwG3/HAeXdgAJBUw0quV+isslbI8gAjUczvV4xH4FqWNWtBwQ+d
WwSVgRuR97yM1wkzfFtXz2PRfY16mnb5uvj7hfY0tceiyULBsQr1hU6dMrAOdddkTQ03nWWe9hhn
X7udu1ypPKyxNJDMEQxht1O1gKyG3r2UXtrhHTUbjY1V8DKFjXWm5PiCodJD3wVj3OtZHQsOOTLv
4UOBODMVTHd5F4SxN+n2OFkqcWf+XLWufVcNI30sBTLM6zW30wnadriwYdqmjTyDdwfUQfZ875GW
Zw4MTLtAocVEseu2HGttkzQuSw0qd2CZmT8FD5pi21nB0erqDIM9pCtITOxHgSZMaIGBb3OZOnAZ
ageuSaCO2CkvNpWJvS89egvwt4jU3MDKDBPkwhYH0voJmImn2scQTYx14oXdxSm9HXYvjqnNohPT
+0MGacwSe2TQ2bxqkUoGe2jbHOt+a5cx399mLjBpaBKziM9KktfQH25Lve2egXuu/PkeooyDrHIF
zYk6+13lRlhA4qB00h5urW3lHV3uXapy+eG1wwtslpLGmU7w+LvAduVlgAV1rBEkKbZnZpIOGCwj
u3c1y2bVPlk5PwWawmFgDD6prFAvVLh6yNG6hMZJEYt2jaC3Z10Xj1PJv0bEmTzmPby6+gkL4DJi
kcYqCKs9YaUNngEeYE4DH83I9kjq6zmbOHYkJ987fvO2YJrX2G7a13DXy/V0FI1EsVI7u9Au0TF6
wRV8bI8oOs+hVwmYLd12U44dGnVl02AIO14qmX9IVcKq0n5ZJGZec4tRS8F2Id6/7xenEGDSqIto
gE4PJcCVKDf8XE0IvMhR2VS31jpklcMftmseQEdf+16Wg6LEfMDthj0NJgTb0AJ1pz84Y592eJiX
0sLu+X+cncdy20jbha8IVchhSxKMShQVvUFZ1gihkdFAA7j6/8HMZixNyfX9i1nY5SFSh7fPewIk
jTS7zEWzo1n1NpcFHfEUUzm/4EfmjdKnFVGzfymuvvwPsT538IEuTWo9zXh3zd4AOonGvTfX/dRu
Sn4YNevOdKBqTrx5SrkTp+UxVj9MNXJ6lVdCfxpdd4+uUdQGTetqnXDI1y2BH2AK3ppCb0rSq6a6
jmE2k7MVr7QpIA7QvDYGeUqMul/ZCWSZyfKOBC489FZ5P07aAZj6BtX4PvX0lW+3xBgaD2mOcUBM
8bEMwWapgNhfYVXejK590CzngHPgyoz6tZy77fJti2ra+6xa/kR715kz+HlF+Wy0fWiyhkZw7op8
3qVJdRtX1l2jD/te09cVphlGrp/l6IWTBdy3fInlq3B/+2DyTxkGk306Xsquu53o4u0GxntUJy+j
/dZJ3FdHkkhCNZN7Nal0706QLhYfm147zlVLzKJG29Rs1lNsnGdNraesCDPVMM+X8AmwblSivbcr
fPETtRxdVs4u5UxZPc76mk6AF2oJlKm+ybftKO5SvllfmpfMbH5htAvNR2t/6mQTrgxNhG5Z31jY
tK370b+DdQLNq7pu4n/G1lSV1co3VKghiY7qKIy8+QC1R2zcTj04JWwVfO72sUX30qbWq0RGmzqn
6YwnZrYxKg6lxpSHM3ku+MRtejDMinIfEgn9KGNVT/3eGvg3vXn0BuO6T/WzpgHhDk7kQwqoT23h
/Uplqe1w01r5wbkdYaQH47RzneyKTPi9OYhwkmLbiZLADH1N8f6AWxAhmPSkhf/WG8W+VoGJ3yVj
aSqhrsG8iDjhRuvCKjeJMWwzplWZNrvGFOeKMWEEgNHjh4yhOQcNWS4mcJzxy9IGOBNG6bYrqHxn
hBRPMo6wrW92Lqu2giSuefZVxLvy/Jw1RY5hx2WcxgxjbXqUhnPjzMZrS3us0zAyIxQnXe5l1unx
zunaAgSM/PG11s4OwzMt+2LtSy9Z00tQfXrKC3bQIY3nHb3S4iBg329AVp1jYwza2nO1LmxNKLRw
OYny0F/gv8xrpmBrN5uZQZQa2hmDzbWQATBUhM1o6+oPQc0DKb9+sBn4pM9vOrZHBdKy0Aui0rmJ
ICk32Gg3GkCl6e3qVu1b6ueinNLVNLgbTaZbe44+HM1aN+60UfJHs9TXkQ+xxw2zgs+RtjecyLAK
La6MTJxS3z8S/Hxj5PLYa8WtkQdXyTDugMze0sAAT+dkmes/BY0YrE/JixjHqy5Pt07jr2tmoKoJ
/kzsXdczlsiygB2G86QHzrx1xXsSQDjWK+RcqTg6BcWfrouSgVEnoN75ZizKg4C4usBQZuO9FuRy
rAsnf5uTfu86wz5uCwoQLYzG4nYGrls1eUXNQnNJ/KXFwyXqxQ/sRVjnK9wZWV5i/1Dk4kgq5yVw
1QmjZxU6xBJu2DbX1RhvI5sZt9xxZhcbJws2durcVWl+oi+51UgkKKDvlFZ/48O6k5zTXZhpLZQn
5SR7AKR1V0bxKvEBJIJU+Vt85uLQG+sWcLQu1/pQUmBmVMeYloWpGSwr7t6SFEJxfAvQv1Ntby59
lnE96ViVF/qTwX5T2TZNLxocPbyvTne2ID9Py0C0WSinLKJRpq5FlB1qFV33bREaWfoB8+khj0hO
He1ND7K+wvQFPwP33mmaXeAaW1IV9gWWm3U8bNMuga7trWxh7HpzPhj2vAly75hZLMddYV2ngl7T
PC2MyfkiyqeKdkwiASN1uH26Uz/ZFF1QWTQIrsWxgmk7NMV9HOjrMXFe6wjKlWiKcMhT6g0X7iFd
305ckzrr87K1d8vNNv5g7n1lXVvzeerkJRPuMZABvvHyoxfzCym6J5ZvExa/vi3lfKLIvBqBCZZh
VgrtZ6WMX8uDpI4NPUP9KijD5q4lexpOYfKc+iNNZdYBj1Zd1h3GrNyPWnPkjLMh0+dM7QH2UdVh
0gATZEayBandFxpEIiFg4/RQaYbX2Wl37JEViRvVJmExcxoNO035BKsdijcygZjl262rH0bHu2wE
8vq2/Kjb8aNtwIW0Vy+l05831s041NvEDdhm4zuELmuYfNvEYqOJxQNmSxVaBuyDO+0yqnLPZrNH
TQrfx4sXcygV2q78MbJLT5JsMSJ0UIYE0V8DfFoPATbybI60Xq5WPvcyKuvRGICpmqXtH8mTZKla
1pCIri5OoiB0+Mc2WbxDOAA3SczXRVA8dTVCeg11RaT4gLy8S99k+4K2luqaCqRaAbSmd/RkYdAF
9lOktWzJ5rF3JDPNeVBsqoae/mp9IyOHN1C8wuh51mkLunXss9IYf/OO2sHHM5nDi8zK9bLau6P4
GbfGQc3NvPJjwCRpi/0AgLAhIfLSxFZKKWjgy65Cdo+SJloDIteYa6uvj8TVQ8mf9Sfp2mu8Uc7x
klCNIiRfB327wm7hVEz2uakW8QQnm3VQ2ld6Is4dFqnLOrWspp5KwFiFfy4T9nNbZnd1nojV2I7t
erQiFB1zkoVVVol92uUxbpp00szOPoxDaa3yFnhaG4B3M76wk8NZ99Kes6aU2pYXT3Fj57THB5Wt
6IoO68qVR0KPHhO9StfTUlEIqiQTB6GNxItpQ55js3G67mVZ9eIEmm83xOEwUAbXicOphvGiUEXZ
SC5XGhgGpQZChCKCSw0/GfjYkdSGrj/t4rJ11nbPc2peX1E75VdeK05FZW1VMLwSTR2HbYVGo2+s
/UINqRsgWa0+FXbylzOkBaxg3wjNNqeCQ2PJVvWjK0vKWeyLOpO1frJG61ClbPdObZ01r3rUZaCH
jdcekjK61eKRXpaZnjyXRdJoUmCbaFv5Pv9J98m0yvrYOGozKkoc7G1zTq+gcmunLk/DmPggSlbL
1g0dQNO0fCOL8lUFABB1cw4KKPcKh5qV7iuX6jsP02C+F05F26v4KCrnIvz2xLGZNqDofqUmnViO
8Ac7Ebcww68Jx2W5L58E9mBaHN0AxZ5cBafBnjH0azhWzugRrKK6WzaEsiZx0SBMm8axPRecmQqj
f5jquHloPAuKKZTSqT6abDld4RzdiVaByjeBZh+IU30e0fFtUyo+mFYqQaPidtGDXZWvVj3dszer
NSkOzRraO8VAPgfXWJmWdBbVyBdKH4J2dFDMpHdR1RywXTiKsoe0M+U7X9DFG8zkJhHVgbyyzchU
zGwfL6fhnhzUPT5hOwA6hBW0Z0v7VWYqhGGyzzhSS3NxTYTjC885OqE+uR7M/hcxnyF6gxcjK14g
411HNdAcVLhhY2AtHQ5Jaq68OHuwIbLtRqE7nATdKllVQQ5fbe6wFwNHfrN06dz3A3R3e+HW66N8
zd0SbvisNjQEfjZuyjjv902cVI9Q+vojJhbHsmjocbR9tYUI/aSZ2CQbCwhPd/mskynCaIGJwLLU
hrRNbtBt7Tv4BGEeIQnocyhNeRQx8wyR7TVr8DZzjnXQ0HglKAGszp7WVOVW/nOdps0KM/f01sc3
kIghP+ORLMhggOPRYTmIYubk5zf1YJTHxO6hnppg88CpFs2FK7us2TyikWXV7O7GCDWYZdA3iqB4
duEwd4VaRVCBKxhYc7prczluZppCL0HsoJI2RXHmxOVukVTZu7H36XC54+z/JdN5cFeuV2WPZZpQ
NxuYKnME8a0NhqLZVrON+pU3X52E4U5HkE36YS3ij2w1ctw+mXCGQisQ+X0DgogOJG4us0dXIkFC
u5d+1772etpttAhYJ2rb6NG1tHZHoDuniqgY96OOCX2VKH2Xi3w8B3pp/QDYAaoMBmZ8EJebNFm8
6PvobYihq7Qa9Kdskodh1Gwq0bZCwecDnwSjMlakTaYPGYOhpKUFNs1K5WnpajZzGsSNzcHQTOdb
aiR16sjsOfmDdefXxMHrpjffV2ZXX5VG9o5/EgyXJM3PXjDrYWcDopNij+xPDU+t0gCgc3cDAvOR
VRpJcsmcgeFM3mF2oS7GnZ49YCCuMYGC5RhbpDnLXW/JdVmlahsbdg7525zeq0y6e6vOa3uFm2Hq
hylz8OyDtR8z3YrHC0ptKW8AaK1oWyLSWCvNoKzOwKN6NtiNCwGW/bj6oB9RXFexMV98WrfotMae
Q9jY3Xdz4n3keSvR+Hndm5oxpUBsNddb25uD27RgR4bX0KkeFY4OG9JcY5Ug8xBpSXGaRojHg5+k
J1cnG6qKxvF9ySMytvmcaMlGBLF1aFzc5bZ2MD33lpXRs/ZneZpNswDOiTlEWa0otgmDNKYYc9GB
DN7LZJXuKtLM/nq0FCjdojTwo7ShL+HFJdELenRwbNXUK7os2lnKmaxOykMAD+kOB6fMkKAwrqeH
yIMERqNCPuK9aYc2fZ57J6Z3mQVGpNZlmbqhL7pLzuLqrrN2Ho8pLKpzoVX92pG1A2nZ8VKs74lT
KAtpvs1+XSJyiPtNx5NdrCi2CVMe8qjNT41yptPQD69OBXcJ16C4X2tO1FKRTlUjLikYbs2khcHj
LYIqQEltBd1KTqEYNfOtmo3uTWQOPjMiprPReHr5KJzhL8NL7C3tIod6RLibXgaww5NUwoxtLTm8
zGP7a7ZrGib4zm/R5rjIo4DpdU3RTC3mVZ3FwbqoKEkGg4qi0AAwlPKKvTDz6lazF0eDIR4fDZPG
x2pMxHhq0AzMq1wv3L2MIqda8yq9u0qnAzz0LKO1lOkGcJO0DwlGvTUiZzgTVWBrmzSaLWzoPGtM
0zsGmrbvJttYx3Zb32Oob08nBSgRbOqiSGnu4OP9oalyuOOsBoBBkWFQD8bkzPmlXa+7dLBeYsgv
glKZ+zAWJcBQ0pMWVa3Zq1qI7OAAUYSZVY2/9EYPSNmKnpwBzmcox7TtaB5pHC/82Id2QcJl9+j0
ZFtC5hq2hezQEJntfOgbrdhWDWK4BIvdsLUDyXeRuKLXongr0Wy4O1NPrdAz2hHwsRNh5UX1geY3
pZmt65ugibxz18EjnTplvUUmyhsK/gyPOmHgI7Zmg+js3eQWfrQmd45+dVVioAmGDTm0etD8rnuK
LbN/LuScn9y+aM52s0Qn2G7xpNH5hZCQRMlFN6PuobHdIZwMIEQVYa9VZWyX95ymHVaVksz02Bev
zE6O8wXuroHTLCYVHDiUDLQVbcafJUJAFkEDRqyw77uYSJPRb9GEdkG9NmrrrUMWfO7KsdEBQ/qO
IkOjmCVmtviFjU1N78Rn48ejM99VgLvrJpuuUhddcF5Ll44R8tw8I3eBBNMMSEC9Qzd4FUHwgWUA
DVCB/MmNy+paiNm+Gqz2l+5L4lvcbFzldnYG5f+rIF0b05w+WbcjxzvSgGcEpXO0Z3GPbuE7LHSP
1NpotS5OujYHJ6QbUGaSsQ51iA30O0E4PROhcupjnJW2CSSsqAt+2PQH7xOJCXcJt3XDVhBtVVbK
bekbOFhrpX6iKw+szkIFk5EKu7LnAbaQT0dXTlDqFG1PpdGvxOE9IyXFceASaMiUKq30D9lyArVs
fyF1Gu7GtCE52jHqzXG2O3JzeNKsbj76PHocGUV+nWwNaV7GFKqbq4WaCUcLppeTiWsXCKa1DZqj
3Sm21ZPT+RO2qwVZK9BVXLPdM0K9U1aixjV00nVSsQExegYJ2zQBrH13Tt/GPrs1IgizJC8TQ32B
V7X0M/wbTx8bqhqdzqybXYkCbMpszSvsCe49RCqO7J/o/D9kplWBunIAL92TLrMXlwM0LRh9g6v2
naqzcPkLJI43lW7+SpR1lZR+6BCN4SmIfMWiRwLUS/L5JLP8xmqtJ+UzhRr50stxz6ykR24fhoGW
p11WlLjYorZuvwRAyqNVEuTiUb9Ayq//voW+hwwwp+ooNbKdaHQ3KsdzqL7PuhRS6uQick8Gmo6w
Qo38H/p501k4EGtXhftIXfEmK3bgwHM+tL6j5E2LLBRMdWXAnLCdCxkZAd87M6kk0jKEPUR7jm7Z
wsUhY+DenZxfMD5XI2o7awqwHUj3DsVEAdUJtPaOQfMjiwAhTeJO4dysMw1QTk4vVqk/zTiDSG0+
oyx9zBt1TpuSprQRGunws7fb954MsLgb510ekFU4Y7nWNkcKnHJl9vo7i8w+HYv7gnS3JpvhGBID
qVA+L6z2xEm3GoIcRSsuHcfTchm9R9m9LH813aIRf5xwuSExgwr38QtVzl9zUp3ZVe19P3o/ln/l
z/qmt9J8Q+4G1C4rOSMepy0LXiHKIcQ5Yj1gF42/QBh0QK9FcCOccpvNAFNNtLXz4UGzR/jXRrcu
apogfXNk+9DY3JJH2cirMWhvcKfipNlFz9hJHUv0Xb7GScFn9QDer2IiPbr2uSjlte15u7Jgf/WD
H2PPyc/33jpwx5XdUor4is5EXR1NfzrW5fi0oHmp4khWc75qpq7cl62+ZUFYd10VahUnPDoOthNF
K0bqGc+Tk9HK58BBHpZQMAobkrOVeAQOz4dZyNu2neSKbc3ceUTJzgv2gU/VLe7roTk2r21QPEMg
tKuEo3BdP2UOkUKzLV4IGdoLt7px+pjpbdzGVnlslnvq5h3+BScJybcJ3G0gaPIvVO4uD/+G6St3
O/Q4cxQFqUZV9KzrxgUGwEtg9Np6jC0gtoSVvo7cfAtuEFxLG77GkPf3SkR5OJT+c4yUbQPE9ORN
6OADW0MPbmu3qJCa1azNb4mVvnnm2O4Vaispl9iNdmMhCJkd/1YR5gUNIBsOUHl/JL1C1J6YV5np
wvV083TVM9Od1vuIawpqWUQvONXFELOrrai8TRPh227qqDkTK3rPoUPtjUTtafbuMVl/iuHVrcZh
or3JQn5tD0mxG+063wtblujPiFCU7k3lBFcQ/wKVtuumNfuFkYgV66kk36ms651OL8ONnrGi3sxA
7jELlOH4W/5l6MArJDB1U5btpjdRnNmIuZfJ4XXjxsScYuW0rJYYxoVwHG0kf4pFN86st6pfNnKT
NkB6YD8PIYnvxgxvAXFBicZ0mbeTDm02sY7L8NZo5qaFczWWDYdjwFElw0l0ZFzRufYcsoxeJ1bd
rDIQEWo0cK3TzPKMInCxApjAN7NCIQKdOSkieIed6cNPdQ2xnszoAhwb4MmFI0oFBwXqO0zFJ5DF
iS+m+c56eRNmE193nbEqdeshoOkBP1UcpJOcDC24KgeUjNApFbbdIn5u0Tw6AT6cIM7EW+2w37gf
LbBFyCIc2ADqx2cni7aaJVEq3lamdesp563nYWxZ0VYxMcGJnpUPWV1PKexb8yDB3WNAejRfK4c+
rVTdoQzkdhE9ejkgLGsNj1Z0DTvUU0yBEfvlAQ3QQia2kmajD/XOkU+j/9IShBYZGAMW/hb93Cqa
nE0uqrcojxSHrGY7AW9Z8JCXH+SpBNx9v2/p0EGQwjjwDvO4o5Em9qbyk2PiF4fF7TbAvqf3tAtC
xQ0410nnR4Q/H8akvDhmdlXot+wlaxi4KSzSzn7l3mR1vdy8PWh4vbSh4Uar5d1N6XwY6lsTtXJF
tkwzGJvMhQe+ELJa7VUbE1rX2baxgx9WZz7Kov45dc4NzE0Otnw5BgavlSstI2yhS7OVWHNDFpZd
a1sfYvoej3KBvxDT3tIjlB7J/Uyfe5FnAv+TMlipV72KPjydhCi6mTno4Xp5JXnR5/Q1u3bjE05W
TOOl0ebXvrDO1lTsFEd5mAzAwG1/m0FnqXR33pCv2a27QbueFGQD91Hr3U2VTTvh+1etVof2zJyd
e32fsEOR9rbzYAqgLI8O2Obf6+x70eRNMDoUyDG8YqaJ0oq9RovY75ywCSC3WvoKDkaMIUK2CUT3
OjE6G8Q8fSpCOQTXUUflwRvHYYpMrKncLpjA4BTraWS3L9vqpx40ghi48VAwecbR3+ogSGzJZ866
9z3e27TFUzC12jqZC3TFnQzpsB+H4JzpPgqveQNHHPUs5iD8nxj2Cr6zQR+qKZ8KjieGNR+VKo8l
DRls3UPNFduoKbaGfSaiAPOMurnKsdJbXnboIT0dBx1jochPD37D1rzM4hj5ikqSbdZrWw53OwZQ
3kDhNEfvtOihuja5qjkVUwyeOJncDFQvfWeiAfC30rL2eZtfK35HNNiQcO3lvpa/G2PSw5A5A2bT
YLZgbPa3VpkdIt6vlYh1Nc2gkdmGv3aiIKQtD56sb5bXbvIygzSm7YIYeqzvY927c8sGxz/0G8Q3
YmFli9uc9Q4CxHVmZoeeAZXyAJqe38c+jSnBSp7xS7zWApI3AW1bqbB/sOYXVyuuPQo6xaeak/c6
m8PlPSxvOtDyo2Hfg0qTuD4vyXVUJ5IGLuxelrsJtD69d61mpwHCutwpVqHHqU9COHMIacVfPQ5K
JSQEIZwnjxfM6Y0GNCV8gj9EkB4WCcJSeS3XXn7Xo1ulNyjjURjRSGzXNkwryrWrAlVCUcCDM8EB
ADwod0Xxbo3VT2w6IXfPe0p5HGxgcCUfmIIsuv4oL49CKpTQ7PF+dYPpt6aSn0IlB2QqECNeGs8P
l3+8qJMl/ypOSTLkezYqvs1ZktwyXvyaUi8OFZ+XA30YMbMMDmUykaEu0rvAmGl/QeJD2IUYCA6G
zdqbrhy43HFeg5ODv900OaR+k7W98EgMqNsC8jmfxFYJdh7JiaPi0ROywOOJZdtOj1pExR91yWFO
64c6RRhfV9qpnc1nrGJCj4Vdl9MeUiJQoX6Vl+nA68Mbh4dhmudXkDQwYcVddDU3UHPmXiH9wBOj
n5NHYeV3QwpPVwOrUY5xp/EIJMN/YEiyy7L4mMt44rQkpkOGyr4CuAgz0JL1VFhX1ehcaATtY3SI
5pSVN71TPTbYs6zaUb0S+xjVrIP+uYGAVrjaT7duz80QQaqkixjzij2eDgMYvAEG+0DCNU372t5Z
eeqvZB+frRl1WZuGFtqwrB12VIx4tdBQG8riJfIae5Vo6l4M5dlR8Q2B5zPImMBJqeyeA69f9TVl
V2CqMEK2s9adlIYatdx+qLqnOZhfCqQgPXFPVAXm9aCqV7xc1zUHw9qcn9O4xATSp3njdtX06mTd
pfZgKqIOBXWU7Wnw6lsv0nZyNB85PIdWNJ2oXei1tO9E/WHAkCJno1FyWzjqZFKlwI56D2Kxd+3m
xU7tG+r8u1ZyqG4SJB0ifoxnsck06zYo5QGn8B0FZ2jjo6QW6kgpaDCNiKf9qLlZapc4hq/a0gWG
gc0xyuu6LUhde9ui16D3/j5M+RMRlNfSTG/xENwabvyQa/1BpVBvigjDKyJ1rxcbpMUHxK7ZIRSr
tt/327o3mq0XtMCFNlNgie2+0plMtHQOC4io8XPF1JPs008HKVWJli6vN9JVu8WdTAlW6wzDKrxn
HDrb4DwroXXNKssJWVQKCg6OQC9OyVZuA0NK1I8KGtLgwrwu4wcMyi5mqSDrCrzhepLidpyHmjVO
sdgD2f5VWoP8lI1+ydH++apnprsVcEveL7ySaF0F4pA43jPqylMsC4xqpnM9cth0lrN1T/cfsNfw
odrAtSGo8tabxyuZ1mtPIw5TBLAJTOmyzkVts6pSSdgqPgbEkgZkp6Zh2pbXta7vO8fjTGZcc/7Z
5rom4Ub1d5aNNRsd66u+MO9qbbirsaDQ5wA009oXmbMxMbddeUOzwetgayf6QRsXgyoArdwP6abv
NPwsKSMIEMOlZQGis+IsoVMbLsEWHttOwOq5DLXUy/clFjCspj2eQty0qMPaSD68WV817mPQVc+i
M6i+hmMhxZMt2scKRx3aSdtRiOskHU81/kiEfuLAElEvYg1FvMtKEorLAeeJJu7V1KOfaCkDDds8
KL5QGdCPW/BPj6N5hStaEXS73q3hMBesUwwDmPYrPSgvKnPfybPdaLpK1wD1hwTOuFuLXZk5+8DV
qm1i4gVlI1cxyZeUnXmVZtDCvxc1f1HJU++bIHWWp4N9Efv9u4jaiJXbDEkwXbIEGeFWNr/iBIbq
3F2Wp0oiWIBt/f+4pqt7WEn8Y37wSbjd0GVJ0LmoywhxbSoY9DES+Oy1T91TkbA2IP6Z+z+ot41P
Rpdot5eoELjkS+AKLKlP2u1RDQv3eu4vRXYMjPvGeeF5gbShbtkfY5ts+SMRKvWmj8CSn75/zV+1
6svF6crZuD04eC78/pp9fKPyuLD6y+jEFxulSSZuVek89NkUfn8lm1/6XaKOS6pOWh95T4sH8acr
5XbnJ04g+wsliLzjhEAMr+z+YHPwddRgo4nvNy42ru58cQXuhHJiB/jygizPKKmqEQwucr6OuUv4
X+01sIT/lOH11VvAsYjCc10Tsw7fcD59wCgRdPPV0F5K0uI3VgU7nhMrTMbOmv80WJa39OktOjgj
MlYsz/cxYP39e0kt6QvPi/5+QIdwZoCHxynak3JtugeeVGoYNeo2q86hHuxVW09/uIP/eNjfbmAZ
UP8yN8hghQ9dkjINURMhPKsvwhUXJfnD9+PlPz7lbxf6ZM1hwYcYEWS1y7SAtribM2wnSSQuYLXU
/bWe2WFFHfr9Rb+6U/gOw0Y3dMs0yV6wPo3SojXLfJZaexEcS1e9A5kT8YSWFBgJ6VckNpfIsiV/
LRAOf3/t/3xgm/gBstkWH5RPD+zp+Kg5Pg+cBDtYasAX6k7Wgvj1K/ghNyN/dCDc/z8uSqqKgfmJ
zYD69LxBn6IVqf65aDYkh6jPf5RwFc0B6osFxyz9YZTdH5Jcvi46LLCGgb8v7t3MnU9PWgLhenXe
zA+m6SRvk2WgyNSVOgxV6Worp/GqP7za/7ighT1+YOEYbiwRkb8PWjeY8ywxB+ehob0Qy/EJwyuM
OziCR0/fv8+vqxyeH/+60qfpUbnx2DWuch6SoWr2WVPcaJlR/CGG4z+2DHZFi+RCgE3bdv9OPvvX
JARVnHV4HdMDQjZqyHu9dE6Fnm4bx8+gOunrlGcT07p2iWAlcOwZ1f76+wf9ug54GLybJrslqStQ
Bn9/pbHlF8oZE+BjfcvHq1ZC3DYzheL3l/n65fwA90afb6b7Duvr75fxR0SPbtPUDwZ2cehSA0ir
95E1KTJm+z880idLeTZiYjiYAksQM/5Hn82Poslg8wfheEAg66N+j/pmj7aRM/0PK8vBTkT4/cN9
nfHLBQnXM5F3LGEVvz9cQ3Mez5qkfYB/4vs1xMQf0JhXCiqgH9/YiM6rav/9Jb+OTy4ZsAtT49hk
4n2aCYVd9RFeEu2DmbzHWfUMVfxPaTlfLxFQuWH+BMLnYcn16RLNWLjQV7Boqb38PVoMJs3p/n99
CuJnWKMhCfke++6nWWZbc9m1dt08GCPMZmCQeCfhpH5/ka8j/PeLLMPlX5NMToOtN27RPNRjeTW7
mb0d7ByxmOldvr/Qf70wyBh0NPQlT8P8NAzICOPYKriQypKc/S0lM2lU799f5MvTBKaLBRJ+VngT
YbDxaSIRM1FbeETmj3rRvSPHQ8HgjzpSYfHwv14I5Z1jsDAFGA4Zn0dYIzvIkH7ZPgZNt9Nm/dhm
8zOA8vdX+bIuBGxaAU5IvkEek/05x8I15twYemVAd9Uumn2k87OtXHc1O3+wZv/63n6/0KdRUOPC
MJrDZDxMw99sG/GzApaQpEr/YaVbfui3yi5weBYTWahlcNz5HFVe2l5k9XaNW6v/PEXWZQmCVGJr
wpmH50rL439+gb9dzvx9dGeWG89DjR9nhYYyQdMeqjSzQnPOafDo/p9yTr4sdcvTwVf12fEZ6Z+T
9aLRJQ4xSurHustwG+huYoQxg7RCzDnq+XGI2EAwEfz+Gb/uk1yVM77FGHFdYJRPg77scDr1ZFs+
2ouJj/ecRh9xM/JC80eMXVaaLN+0esRz6mPwnmPakN9f3/uPweMz7+yAHZLTj2f9/pIrHNgno/XK
xybvUPJi0oCcG4hc0nSyQmMRfBlaso7y9L7WI07371JLq7XtDTi42D7tLUQhdVwr6nksgTEw3ZoB
VhNJRzMP613DHd81VFAYwherTrnzIS0UxiDSRogbg8iWKEHcOqdJPnjvQn/X1FOL/mPRV476dKVM
tTMxTIHsA2Ka4H47uC8GXXgPstjaiGM6OBWa9/KELHVBGjgTSzP+6MzpwuT7hRJJ2O5+UQ8tFkkL
eXvp/GU5ODDQn5Z3x8i3XpfwnlWOyC5OuzCiS02DCF8IGRmvounRqnRWvoOc+QMtFkhw/aupo/OE
u0Ypov9xOi/Jn2wYvscataCnyxf716I+2lg+FbPwLm5H5GLTIsGEwINr7kKQ/v7rf1nWWdBZCMna
oZy3qAl/v1RrRpkWm8C1iYjlVeCVGBvnpvOHWvC/ruKymxORgYf9lzosrWDJOdLPHushK6+jSUOn
L8qP7x9l2YF+X5tcw7Ypwcy/DTb9TzsU0ZHwsCrZPKae9dyC8FstHuUdmJx9dNrq9furmV+XQgKR
TOow09dN3Bk/vTll/B9l57EcN9Ks0SdCBLzZdqM929NvEKQowZuCB57+npq7maEmRvGvJjQSCVcm
KzO/84naUyGoPMnBVFjuNgGLmHxWI+k42fXkOX6V0iVVskIi0aOEF5GXV889XBmLjjRAMJQSvMA5
hTTcEkJSMXmm4XJBfzWpfLYKawABsv7v2/59snPXBgUb02HCs8r983sLY/TQHDfl0+Sk5q6eLFlZ
TdJNNsHl+u9L/b77OVyIxU2nB4Dz0/d1TZ9REte2d1erELVh+64ODu3lFCwy+iv+92vhGG4TzumY
cLnfrkWrllLE3uTdu8BaVHl0bpL5wUCNNVriD3vS798dDCfBMFRMW5Pp6X++Qd3UagTdpncf4HUg
uwOSBj6qljgrAH4KIL7/+dHIpBCoYDDDqfD7DIXGH1I6a4N73PWnNrIWdMCtZqvzbTP9/O9L/T44
uI6Mh/CSkWDIb49WpnNkcfy27lZNk7HI2zPskrMBU/wPYcS/XcjRSJy6khfr2d+2HA+ClzMJ3bjT
mznDHkzPnq7ekXf8KT+jyVv+56LgkjdwTNPkNMEo/PZImp7WSlpZxp3vuc/pludbVbXiI44/hAB4
PKUBWtJ+0SOIiOpPmZp/ec7/z1pykCEh9tsUCHujKArDvduooLGEoFKj1Kjm6A78U9Lt++on9wyG
CbVaOVB+e1DwswW5osBmBkwbcCJyTLaUDQiSUtP8Q8zy/bn+uhhnG7J7BEvsHP+cA1kz2ZBcudg8
pz96fZepzUM/hJv/bTj+tQ1anjRwcmwDzfs/r9LUjpNXRQQqTwmofyvnoHSXtWb8aTR+253I4eNQ
hQ+Xx1FKV53vrFtz0rHDyGf7MjkV+MSuJlUR/fzvZ/mes/vtIt9C2bzwRjsAR3AFi00fSHDtUvig
iEJM1IhIzb5oPF5lTXYY6uAP+eZ/eT6T53PlqY3v9X3NryhMowzR5kuEa1HWn0rC9f9+um/jQT7c
36/w18P/LWAZ0CYnnIPmi02VOwC9pfXGuvuTO/C/Pgc+2zD0LZbZ7zuumfSJoPsuudDWT1FKp2IH
sfO/n+RfrsEJF/c3DoUOmatvYw7TJl1p2mG8gCzTjiUC3YuWI4P/76t82xrl+6JmjBm0PGagZfq2
CydtFUQxTMYLxCV1nSexnw6u8KukOqFIuv73xb4fMOTVyPfJVBwLLl6H3wKjylOm1ECXcC5SNHTW
o+nlr/QQrB2jO5um7I6vnB3KvKNNL0kSWhBSDf+/7+FfBgigGmayp8s3+33BMMOhrCMEG2eUpBTG
5uBVHbqHuvtTnepfrkPSkT2K/VmSwb89qtqmkwE73DkPWUVrVqdPGzgj0IhMd/jfVif5Vh0S8Jzd
MKzXre/HJoPOGdqeKutszp37pSvpcGvBlkqaxviH4fIvT4Xbr06OkXQ0SavfNrEuzCioDheIL9My
xuQkCNV3l8PNHz7Tv6xSkkwvl1xeH6Z2367k2E4sApeBadsU1jML/yRK1CLaw3npZ3NjWuNdHxR8
Wro/1TV/n3lcmo2ak5ul8qTfPt1U1SXFFM+7TJm3rZN4pZVP/z0I5az6WyzAF+MK5BMwsCP591sJ
zOX8PpF48i6VAbPN6un1F9CMU9qD1p5xKTj40pjx39f8faZzTd6k5/BKHYbJP/ewPMYc0G6L4DKB
5OiL9177UKAFyS7Q//lCtknQRmDP1usY8vX+bQmOO1uxAeJWF1sFYo2pr0XryIB8ehpwTEg66w8v
8/uYtEgCmpSf2JlJDv/m0Tq2UeAmHh3HmTPR0q40BwulI4RE6w8r8vcQTn4220IdTmH3r2VMBuR/
e7IZjpJaW2N4LWuadZAv92FDo42GFmXSwHpNVwCPuzSzMSgLNuaf0/vyG30bN9yASQncI05gcP7z
BkqF/hKqNtlFg/99RfMxHUCOJOsoc9BOjJkgcdF4f/ieGsWt36eErLe7lq7/tZx93yaaKu5cL66d
c9PUIYK5XF22opg2swrlvErNwK9xevBx6DGOQ05rZmQmwLEmvXmOGA5+oxgZTZCTsqjUXmo16+eq
gAmhlspJRPFZdLTNhs6LY8/LCM5SaUM0LdC6ggpyfw5O7ett1fmJ2f6qLYtT9NwUq8FI27UBUQ+d
V99whKyw8utRakf0+M40RCyaEAGTmON1R/FymfcYsJRzL2jtmzgb0++ZcKi+TWFFj5zLeSYRCXjj
Il3GCd3sLZm2sQ4/5M11g3ULtcAvcCIA997SAICaO9DIU0XdvDXKeG+G+luZ2Me2n7pd30oroIDq
Z93Q5mfppbeA+whXnUb3RZO06YMtvB3av8+sbraouNVFHdEzg6EDIGHeAQjN8A5d+QaoENmf7oFi
tTd2372MdvTRCPoNo35d5fUt7px+iYz7Ohcd3QhZs2o5gK7CNj3HU7cPAa8tMGR/slL7PRDRa9NI
wwIEFaqJcU9KwSanR7w/oXI7V7RWI50Tfq95T9MAIlWjVr3qBlqFS9X87HLvTAZiaSjB3ZyJr7qY
AlCcvHYq9Fs6rV+qDKilWY7xWlftA+dyaAaIi3UT2xZjRNihiuQjBmT2FWl4LFXtOWiTt8Yw3iN1
3qlhtHH6Alop6bwRi6VCLTCxDCRFdW5L9eSYTXrL7amj9ULbT3W9K1R0P2010XeejU8En2CWWvSe
OWocu9qN3fTqhFO54Fcvk5h+H037SJP+azCm4xAYG4jF9LVG96ooD4DxcUfNNgXkTBqsYKzaIkLq
CPAR82fv3vbptohyzOeCFaDchYvxnOxvp/ixo1X4IYb9mNBflA0Rzav5ua7Sx7oXa5x9dr3+Qusz
zHOyuCX8zj7xO4dWXVoQcj16QW92GuYUI63qoFYx/mj5IQwiAH3eslKyHZUCGgrprR4IjcpP1iFf
a581yMvyYkoMmBsBggokzCiGnSB9E3eQU52VmoWHyJwuAhxg2tm7MKG1aVBODrz/iaZbszCIt6of
oBHfwrRFLB9towgTK1HU5IlqB22U/muOrZU3GpsWAgidwKu6Kh8CukgHx75pdWFCBMNFbrbrA01W
Kye330tTecJkbknhJF6gRaiR1A3bwetuls76HGEft+iV5iaG+DWmbXxh82WWQZh4K9ftuHt750UI
ZK2JXkNvBN2LOlHJXqVRAMLP5zEr7zXDphsNtBHGIjTPkQWGgpp1rwMDUMNhMSCTgX+6nEcytmjg
aKODv+74bQSBT8unryx6BQ20pJH95jbdc20waqx6/IwTSGhTkEocWrsD767AkBM/G0DNpW3tEqeh
iWPet+h8RDqiS4roZ+5WXqAvTGFdQ0VcW4zToowOfVC/EyuYmtt+AnoNIkmzVwk4WzGjrCkQC9Tx
ei6LZZq3W927uqZ2KJPkQaMHEk25uUQYv/Gg6jiG2NVqep5qNaHVk6J1otOFn2Zng5SfKxoQL9FL
whgMHP1l0iReK6VZs6N9H4qlRV/Ggt4pkAqZtbNGbB3xW1v0yXEMfgykB5PhMOT2kva8Vdu4u9ps
Dz3eYPIBvfYLeoMfQEKA1YiEql0qgAKFWks2zkpn/StCVCCN+2oPI+9bu8eYVNNcmKAZnqyHpHO3
UnxTatZN1xloJVC2AXg764/7o066vZPFKzwgkUuOdBjr9KxPHqQoDdhcA3knCgBXgRnvXudmYCIX
C1t5lr/GgjDneayAwt6mLmOBt+QM8WOmtcvRGwEUvAQc0HhMM77KVcEwct8OxaIEEMa3x8171eLw
UaHQtjocs7oMY0R1ZXTPEz+eadma7uF9DzewTKwHtOCfJOg3PTq4pTK4i6pUwTERzBFL4rJJX4Gm
FUfPg2DBndlkdOx6W0zMdrv1Ta5d8D5bAXNVy9/GGnGhVh/aqP9EibfQM/Me5NZXAcy3VGh/bO38
GIj4ISqTq+sUB4yON8A5fNC5MJsx0xAwUfFcrFTEtqp6HFwa4UPAAVZ/UA1xhdiwJKV0ysF8emn1
XIR3NNVEnFlwUFpFLGi8XksQvF4x3n8IU2wDNsY5GbGKR7GAzQB9jj063MBCs2wlJRAVqAKWRG5l
7esUV7mva+FD0DjLqQTfaMHA7mwHZw7t0A090gVo/KZVnuiDf03B7NYzOHGn2am5+1IaLkFEsc48
9Gmmcpoxzevadpu7PRpZFIFxvzEb66xnDOBxyM/4+950x9rAadgaMRIRXckWeSN5jZgnZDmWGnFe
r8fopGofE/NEDsu6wfEVBpTKnq3z8BaYm/IFHM3eDgyYXFh0tvrGQM0Tz9Mhkbp4T3vtE28djokM
RKZLrY1bZUrYx9Irm9pTNoD17KjP5PFnDic3pWk50kZfTCBRsmxTq/Cvm3pRje8zyhODAmgc1Pg4
KNDhwMbDHCmKfAnFfCkHbcx4lovJwIrfC/wNU37WbMibhXOzRyVz6dzilJuo91W6UfWIPmMH3aWi
3HDTBCRxdWaUvB7CEzrWD4x0efejmT54RXcwKjb0xN3YRlzyM6CM7XH8gRTp7LXK0dWzta60hwBB
RhRFB0WU24FvJu85UfuViZe1l/dvEt/Rmh5lKTwRXW07MYRCvk+jWztMQ8/JqH7WeFKvesZgXsNH
EiZhTJ0unQKgeh5HO8HL19sPbD4PLjEZrFRtmcfQou1yPDhdjLLR7fdzJY6JKNaKhf5DTm+NO8kJ
7p2oOTaZoKkAyxY30MD+TtiexMtZSqdLnKc3dEB3oMXm/UTTUqJhb16O+nuFQ8+u7d2NCQB8YQ3J
uTXYj5Ri3RpVs40yELXxMD5kvVGRrU+9RcIpaeD6Kx1xeWvovs1zlN1V/sf1+qujZMu6DU9BrixV
djzAz1MINMkyCDVYmeBCrOIohSjSABDqozdhVWuPA5HcnxSa/lNhbiK7ex2t/DbF7jOs0vVsBsfZ
0NHkewskA+vCa84i6C/gFHhmi8UTsAE/BygddGGGJ0//IIOrQaXJurAJeioVV8TUrs4GaB2NXQGb
3CcOSGcamQEb1dxE4jGjrcEBr6ZMX00HzTikVZZ4PdXTl0HEYCLHSUqcsD209eQxjsI9wFlzObjI
ZHqdLAbk3PRMHLod7S7SFo499qjM6/lRDbQHvY1+eAP6uwwCZ9gZGDtWW1Vh9w3iDzdwv0ZVfVFy
bIBNVmPcclA/yJbTaIw3A63VJKtiDCM68wpF/hQ38YkcwQE+2x7gyYNi20uN8dxFYkXh/1SUJhKd
iJVsZL+EepH7Dv63ZP9qkTw5kZOBQYf1BHu6RKE+xvPaKSl+DQZX1Amq+qlX17WD8GtqN3qstS6U
7ARGP4JNuVYNi2IcVl4aPLL70fJd5zgEzR8xRTIR2ru67B4gjNxNStRtRyvy2KzcxEFLlVn2OkNc
lffzIi0L36stOTJyrJ5jpG9t/0tRxTJi4UAFhuO7eWg9EB1mz4CafKNDMVsuIgGETMsAHl8DnYVJ
42AiknSZt8ZDrb3Y4FyDFkktvHkWAYtG+BIXQcWNjl6t7PLJ2DuzQAaPmatmsxqJXar+oL35PTJC
RGf6S2zOj1HQ0+NvpsiaCEdm5kAQeOBt8D7Dj2sJaROHBu/LBFfmqvDVAPc1kbnodRnYdR9uSAbN
Qcfc5us6SLEb7a9NxwEDinE8RoDv7D3br3x9eWpBLwMul3V+3oY7+RXlQNMx9lwM2FZg6b0ORYtn
yYQjuO7LfSYBd64l8MN7cZqTEE+rcoNVwnrUULzM46aw8S+A66VGxtJNwbF7M3hM+GOQK/UiZsJm
+t0hdibz7dPRvq4pREAWany3KTcjm4R8o/K3y6tZGg0IIfokS0AymaDUdlf5Lg3tZUrrZeV9GRon
nBmQWuvt5BbTqECugsCHcrFW+GYd65/wvlLR+xO4CMUj1rSrA0aK+HtGbbrU+ukIvGxl2LytYFbX
sQAq3ifdfQBM3HrvKUIZNAn7urGuUZ3VG5abR149z16YOxvVomoaWyMtTyENfngeYr9ih34fGGBr
RfQ5Conzmrau4TzZMZA96Q6wSFLajvN83kIEObEB6g2RMe+zafNV6k6nFN83FNrBXswchDu3PySq
yTbY3bAYpv9g9oVe+2aiI8nma+U2IBPzJadpQs9wf3LtS1406xz5tYBTJv/r4D4RsHC1qbGmZX7r
IPih4rRGP/ISR/OXbsA0423KUT0xS+PJPc+xeZM7J3ya0wxLZbDw5LR2ch8BBs8BmTSxU28mo/pE
Brbumok3RvTlFsjLPPB7zq2uLb/Ci89lxE3svm7yWCuMZZzgVUDQTpXuBm28RGX+QvUc1SRKEJ6/
CiA9KvGzkWU3PIoYrM155P1EMA3dsDh3kb0o2nSjldYv5mNop09JNIHiIMYhH9FjPO0m0A7b50DT
V8T8a5cpHxQvmlleDTixEfhqlUEt95M+u6nutCPN+kCR3G8Ce8c/wU/NeEmU4laM+M/Bk5PLAxDC
Dxh0H57Uz4TueiaMKahrhDp7UDWt2aJQlg0P1ej4satf6/bIKNXcGAWgjneP2M+Rvg578zPN9aUW
kLRy22VmtSvPnt8C6LoLJVC7pZOkfjZP+5Cy/ELlk2SdvVaKYK91484pYjLY4c6I05sqyABoL0HQ
P8wTvtaiuRQzLFxIIeq6z9to3+aCAJ7TJ5ZRJ5H3zM/0r/coXxIUIMQFlr4LGyaO9If14ugyON2O
lPWvLEicpRrr28hrcShRYEmaUGeqwGj9tJVKSXRh4zjd5IJGc+rLaAUxLBHC9GQS2xqzGo26wTIJ
qjW709Z0cVjOtSfg6XjVg36XZ4CRV85r8or8FNq45QERjNxmN2WpX1b1Vnpp1FXQrOQvAUbg+YVK
SOGk69oSz705vWO+tkud7jNqvK0HN5h8HSdxLXhyCxjcRkfoLrJo79bxezSO77WwaQeI0ks3h1fs
Z/Zxg4tbUbJWmV9erAJsJ7jy3iE3f6pWvh+c5CnE0hx7bTRqPTpSoiiR7dC143AeLWzi1HkYt1oT
rSyeh+GoZKjMkwJPI+yWso5EMgyWRtkhGfRVrd6ZA5bZcXNMmPUi/ay0glOmt9RHpHCzuJRusu8D
cXOm8tPL2mVtHKGW+NXUHCfIrJBm9303fXpp6bMzslk3GL0zpeU3zGnNMuxnLVFWPQvYYH3ICa01
KKJ0I916kLZn96/+qwUvBHc5PgnzeaviVTPj/OXO6W78K8kHUIpYPobV1BIOgk1oHtrIhd8ZXukt
3lWp+4WU9skiVI9qcyXDU40EiULcOygkVUprk5r1zh2YWcgkl9GkrORxSUGCBXwNAyVtL7cqXoAA
GxjPCSRhHoS/0koOOiEzsO/fWBxFju9BnK2Bi54GO4X2hIYwil6DCXGMOT7JB1Xj7izXozQfToN0
t6kGbuHF5YQcUhtBYAj41/ZjY7zSUbpU0xaHqHSSlEj3Dbb+5LtdfElZ3RQUahgordTOAzfMETJL
eBBx0QK9BsTpXkkmbxvMUgx4Vq2D4Enzezva5ca4whkIqyR4IirEFnJhmBK+pjpFk/g1DPONMUWr
NLT3sbOJJoFBUAAyY4RFNG5bs73YFrYkbuz+sqZ4AFoS7OOe85cZPs5N+kwx5B4rKhbH2ctk5O9e
F36YoYXLwCR+ARzcFQDvUeHmv7Q2f8NtgPiSKaMJfW2gxiPJyjqatdpDVNn3vuvPTlccNNHcWiU7
AunY5Oa8tZUA7U1jAt1O3rtOJzjvbnL3lBsU4+TVLrwThhyfEj+Te2jR4QJnS1K5F+bIyZyHj6lw
duk4PjeZsenm8S3B+RxzoFPNbxpC9yDECBEnoWmFsfqA/PhG4mqL/cw2HrujMkzvOGf4cqEXUrXS
Os9zMn1pEYKALCW1qMfV0VDTXTmNF2KCnOY+jpT9TBawOs95ucOQAkRKyrswElITFnRVIXaNNu5H
M8OBjk3LVk50YGxSgYS8gi+SJmOxsJyGWc1vNXs2Kqz8Un6QENftAITPbbLLe4zg635bKwbj0Osw
na/pFimzB+DfG4XxI/gbDeDQekZ7PPZxc8kJH5DHEONoRJFNXS7LYRYb/hGSVafZ25nz3FrTqoRs
rSvVJe4LeC+Tz9z7SmbjTQfs5g7pAfvCSzZqx9lWr/8fIikfVUWo3UdEeXmzm7shw63VZY8C/ckh
a2Pl006pOT0MAhi5KJ6yQD9bXn8atPbuhd1bYQVbzMxvIg+OWZv96Bix0tSFM94mijJvAfDuuTWV
B4g4sB6iyIcKBBq2xEOy7cNjLpqTa0bv5On90la3eTwcbXU6GzX6UJ3cE/BMIG+h/tV5PVqkVP/o
pvaFgfxKYyX0OQCIhFrDz6xnznTWjJVr0HwChAlI5zg3GTzmotvSTHafBzJmsxld8zk7xZrgKNOY
WzcINnKNTrT61+j2j+BLloIYVihEOwV0Czv0XuA6rMeAoofR3gTmSnPWXmTYZ1f51qgFkUJpkJHX
3zyrOCkV0LyiU4/zNO6b2dyHBlFiOSnRonJr9uKk/4iMnigkhsMHACNnr9BiKgbFpk6DXzlAdKcJ
71Zivlpj+aCxU9BnuVR5wYvUiXu616PVoCWsFdkvLc1g/LOJRINt+C1wODXFc3M0zmjtJ74k6Q8U
71lUL0unv6oKuVmAQ49w6ke8HHRk2/neFPgDxvUdPx/MBEP1UQ2DxykTT+CNqNq0Jg1GqX1wrPhH
7LhrL0y+9DS82GxSnQ3iUv5zsHXbTgzHmnY5XYx42CnRHeb3JoBc75uyPTaMsLLpkXJP8xriwLiA
b3kvo+5QCRzBTA5ug7EaywwaXrppGh4UaLycaU1prjg2b2MrlFS9Bg14epMfppFZgLG+Z5FpIMUX
MF0c9upOB2nTbKaasNhqngY7OJh5Hq3RQpFfai0qMzFjMnG2ON1u5pzQrBKYwArFhsCODMUS2YtL
vL1wClT/yqjvmGUkGYv0XcY/itY+lka5T0pCZyfj/KEP7k8bfwfOrfM6q1XeLTaIYHoynlJM08or
IohCJlIap89fBLuWniubLrNon0H7zGl8k3CiDTTJ5x98qDww2KebVWRPQ1eeR83buHa3Cvt+66hs
ea17oTHn1Uydt8jQTqVXr6sUtlA+HseJ4wzwyqdKM/3Y7p68qrqUZstJgAJRrQ4VxxSn8IdOW8s4
o8R4Q1XJ1c4WCZh43HWMhwUGfPBcY5elwT1Sqrz3iXlsu+LIuYOQpTEF5bz4KGB2dJOxaxojX/a8
aF1B742emrobC75eURCv2LXIUaqEyt4+yHE+KVeOBcpOYYGEU+rPjngrWm0Dhc3ymx6BdRfuUjva
JApnh7mZhF+4GSntMlgG6bDtUY0sosrzcOWxPmXFGEfTxqWkSPI0JoKXH0l4FQ3V3o0M/APsw2VT
s7sG2RY8Mfjk2GHupf1bb/YD1JTiZ2LirIX18wyuJyLr6arkUOL2qjekqvLaB+bKyuE9jHorloZ8
fRU6W1XHcsR9HUMYa1UiDbEeCq88903zDsxnU+fZvUjaZ5ZCa1mqeUhu2QXAxteKKvday3PCmJ2j
Xt/X6rTV8upLjkiKcdvcC984YJM+sD9oQj72Svg4uepBy8K3sFeflbpZNSI5UTN+qjCvXzCjH1pb
fZir5KrN80kNORck5rw33fxkKxizspJwEmzqx4b1LM4VkPnFxWkIlcouXM2cA4akfGi6cfA1W8dE
MYiXlV7u2sn4NenKVsEnNyRtEWjFT1evVwboWzNpyMOR+7WoQIzR2k3FLwVqx7IuSPYj7dn2Su0L
nBnjNPfLvD+IgHtU9K2qi1upeh9lkURb17SemgB5a6+Yq7HQ72zxh1DuqaKaP5H3bJFO88WS7pMA
lHRzR6kRLDzwByIeAfDNcKhHjwF1iRCSnfNz1NNTq3k7SIW7oRjYHfLiK21ygGijjec6/7wdu2sQ
T2fHKn/KwLF1OKdlg3aAm0Ge0qXC3BsCVzg3++Gls5+4/a53tCvWFz7DPFqIpNk3cUcftu2cqwZY
FfTGiJ0Ep7+LNuNNQO3PmoaLouQrG6OIvM2OEzc2E1FTnF/LcamR6MgLY6t17HAh3tfwaZgCeZj5
dEvc5OGoc7pNNlZfjMFLlWhHMWa/ql49JEKoK2Ib8KQzS50N0b0XxUsyRQf5KnTseXOBdybnnDVn
tZU6E8zP7nKqImpQmPnpeCspTY5rwPyZ1gC4Qru+tw61virZj2OxBlPoA1a/pPw5VN1DoSHN8cy1
6vRHFUyWHoDcTvKDDtOdLO/T3EdwjLSlPCvXFZRtUT53Tfsj76NHOk23o6ifmiQ8AC+8RI6nL/s0
+RjCqluOhnpQFe9XFWsPQ4UJOesAVl1hcLYUTVkoenmnzX+X19WvXCSEnoATVb4m2NdlzjY/6eyM
CulzfUK3UViwhYrRvkex9av27B9Rm39U8EsWGoQrYYbdym0w9HLb4pDP5iPegMBJ23DtOhTvuwRb
wjbgyZqv1Kte26Q55nFynVMq56J1Ns443NVY3XSJ9gTU+lPSrWH30EZV6vorPlLZXynmVE1vcp7O
FBjwZINo7+FkQtq81zCmMhTxNQayftXFP+SNAN0/oJqQSf1kCXkR41SCL06eX3EIktPS7jZdN1E5
AErWUfEOLWnYybqY9nMk6LHgX39J01Ejr+4tFa6qbO5BKl5DjqStGK6dSQa9J0eCTH9f4mOAycs+
V8wrc+Qdq4rqQW66ZjzSB+FUayIWX6s0zDPAUS5do/xC6P85j+aJHkSMrcZliG/kEqIGViBsNUn3
w1M59mcgraIaVRMcQqx1WlykWZJl1Byhll24dpT7IkFHXncBMRbYbJxbV5iO/swa5UcTQnpC1Eu3
0Rxv3bre54m+A0h0K5ry2rPVKOwm+IE/xm2O4S7UaT3KdrrXP8bGD21QKKQm4QsiIwtSf/I8UPwf
quhqV9pjgwHDB9TIo+bWVLubL3nvqSAupAh4qZP2wcKSxUzKfZtY5wgAkkyDE8yQwbd6okfMCZFA
43vdTyszlMF+n19sW7wbXn3thL5FGoyPJwxD1aqXRWT3oN/rXeIOl1TLMQvKHzF+OUhinzmlD72i
7+WyW+OOp7bDr9jCVGSssuy5Lfi9XvBCSM7dwzaQJsCV8YUFCFVDMIpjihbfIKbATremskN9M25O
2NKxhkfGLm/6VQEPKghdaP84L43wybxMBSDO4VHrDyUMuARMTd6jpWon5WQ3/bsuYAA21js85pvj
zuQINJLpuOMZbLoK4ZDK0ryQSyVt1X5YTNJBmMKX7QDwmasHlfRDqcarQoEWTBYUfE3jfgnLu8ys
OI6S3geyD3E6L2PO+k2BPZVWkIQ1WLWpQfflR1jNJCOd5J5l6iWVZKvZI8wPjLVcTWqDKWd6X1lo
53CUCdRiYb65vcfPsLwRj6xmPaDCWdOozuePJOWGrh1OF8rUvbrkqQ2yKssC+sEydKMfRc/La0J7
owz6QzczDRlbRVRflNw9p1F10Ikr8w5usBtCN3Ms4ywUsXJoiGlbuhU0aDyYKXxwONjGNUncWH3D
vlFGs0Q1tPqQSEkddzOwbNLxxub7pXevLHGrDE+FusOHhiiXdynPJF12k+9ZjkmZglUpY5EoIm9J
EiHfxDbpblqkRvEoE2dyGScN71J7yBysE73GIlBiJHRPjvcGBpv81bSJmmYj7at194MSHBYSV2K1
MxcqB5zTqXrOg+GXHeapTXJSI+9NQAV3icqmWvp9ndu4PoC+OcwhcK32xWD9iGpaMer2KDMsMvmW
6VuF1k2jL7f4Ja0ov8RBvAUDSCYlEFDrWgguim9r6i7LWNHoVPAq7wEI9wQ3TD5VaHbPoANIIMKv
C4Z9UJ1yoRzGyTjKoVZleOvNXb/sMZqz7CNDPcjvLrZ6g06iWhFrfDN84LqkVPyRyhRXdNlvg5aT
sg3pPDnyOnA/1P1cu3W1szPJpyTRK+itpZVhCG0fZfCQRu7ZpDaXm/oWkO9Jn/sHLSbHkN68In2k
HnkLy75cjI65mosHesQDWWho1x5s/G6ACETF0ja6JV0fc+tQjaXCXmFkyHov72VQaz+jaspZB3pX
CxEUV7kCE7xEKFc7gZaGeqMfOSskwbYO8TBJqKstWxqBcp0s/8WIzfcCVy2VALvADprhI/NVbN2O
Q9/Yh8j3KawyjlEdmwQrtjesKlykCzIcMQmvqtrxN+Y4nYdI3Ir4SbYJKB1IdgdzCc0323Vocybn
T0O+aRgozfDIEnaTL8qhR3iBrfWqii3c3YrtxJDgzelWvuUnVAacvC/utLB+ym4VLiUHlsMBfcqd
+5CB8ajpdiJj0DXDxlUzTJ+A/RVG6sOWWsnAUg79dsDSoDJWYnbgvv8odOZIemQeOc7omyQkWgoy
TTFgdvwZ6s4Sxwz5Fsrmlzeve+BTcnZ4ipxWzxhP+zIP35LrN+xuyz1xy4xYQnZeld22l6Iavxw1
W/FX1Nuf+E9knnVFS+k6yDm+gO7u2AYMd8+jyTpzWr3IUZkwcJkFXL0jV4h/FsWps5z+/B/PHP7/
J5V3ygcpw0k9oTqVMbWX3MHWLgX7rC3dwLxg3cqMFIcM+QLwg5MPA896mcn3YgHxHGgWJC8U4gWi
KI9yfy8LWn2L4JDSLlIkue+Rfuaycl9ss1tPZwr3Uno/wsQEm2avWDZ4jTKNzMiiaMn8R8cTFwlI
p7us2MimBqf5WeXWoiGrwhyW67v8o91MhzzfKQK/RuMXg3CqI19xH43m/2g6j+XGtaRbPxEi4M2U
JOhJkfLSBCFTB957PP3/pfreSVefKokEtkm7cq1kO4I3G9wQfTmHytlbtHxLaJu19p3aN8/j8oLh
9M63s6qykpLuxR54Ug4nq2nGP4XypUTIjSb6JuIfPMKJDso6jy6UtIhQHFwFQD/1yvEXrd9ywtm8
VKk3Xq5d7SpY8SpFdajn8R7GP7Wn+q5d/Te0pxgWZWwATDMXB7Qlr88dqcFKyt/+LfH02HAp6X8d
uMI4lhtcVPsCe8EC1U5D1YQ+qRK+lgPCc1hF02FxWOTijR/g/5RiT4stJ3IvVe5kodBeb9saQCgn
kredlU/avvwHny+G05jNtfgJ3pyBVp9RDZ8zyIM6HNaC/prlvDAOs4Fn+MSNaueQRiPSGfz5v0PL
zZbn0yZ0UHHrWDAbsbq0RDEYIcj+pZC2u/lg9u+KJzzkPWSnHCkxyuTY5vAhkaNlT5eePXaLJx6N
nR7cf7gGaT2rULvr2nZuoW+HQtR0v+iDbBplxNmY+2hCNJB1AUiyy0j2lvk1Q/UEozHTKeAj5IFz
p3zzqhC1Acw1VVyrhR4zNsxXqe2nKJYoNn0c1iPfO94hjuHr7kA12EdW07DuBYVgPe5BXc5rx3lV
AIMw4fl3hVtskLTQLKzp3Dvb1NnWBTq/hlxnlmuw5xVbLMcj3SrdjYoncsagLL0P7oQW39P+Rc6g
/JIYKm6l+F4VPZ0c2vx5TPgzpvDwLsguMURjC/wTs1knv/ILYg7kiCufjHqfWDux6fKeWAFoBzmI
9EBXCvpuhfdjJBfuSji84OYwGP/bP57VJhJn0mzjcVXnZVzpvBHMs39FkIpgfdY2Vm+uy4ANZb2z
6q10+538lMsdov/MVgBa5ZOgyHweAm5vz7HUaeGDiuLx6jLwjYFCIAJIiI1JY5u1TviswT6mZNAK
CE9OxP9MVwD5qWRxCop/KD2vVEYXWQGXSnpYP1tZeLQnwBlI5xgXxQP5zSagYQGYFCwE/DDdRpZT
L3p0FZb41iHZ4sGsLiaFBcLqcSu4A7DqPXv5ydJKP6c8N2NQaw2q1VA9RPEObpqVqbzqyiWR84RD
zuhkpRwBbi3HI8FOoVuNqjvsq7Zx4TpNYf0pOf9Ip4+17eYHOX//u2nWPQVclPRfGqG4qeyS6Bvz
2U/KFpoRv66gEi3oGoMLj0Dd6fm+BAOgvPI+MGCv00k9JkMBHPsap60vvVFZ3QSKcPmJ/pgizcVq
BPh8tDJgDjQu7UQCX32I1ZcTy9QyVvRxDPJrO8OcQ1Dadu4hD7+8cBti5VpSM7lJPPkMy6IwXWSh
u6mHZYeylG8pryUxgkjO5tPOauAupq9V/fvfavzvLbuqu3qEftgA+bp0RMzgwt0H6nBWomzTWvBo
CVyKME8SL3jKJDriI8gVrfZfIyHv8IjtcoIrpcsoAL3W/bLafxc0uCYJxBQIUfMZeuVCsZhsU/sR
8ERbf1jWvQ/O6Eyjs85X5KSMhE0xx3lJhk1Uwvbg3QvMTxh6G7mzqf2b6PYZxWSJD7ifnhTs5tdq
eiTWk7xiYcAv6sxTKAe1dI96Tf1acZ+6BVY+MCkgNuSqyeHifKa4Rmn/ywXmcKpqchLpLcV+UdBl
ZmXtBQ5tFFuBcwQdWq1JvHJodXqDc1mKuzx1r8OkyOqV3H350mJ61Dv4cU1ESVLMBiTdH/AQjW50
MkJ9h6HOMAVmaPzj+Gl9SmdY/QtXtAVG3S541/T3pC99C4CbfKZhoOzV1u/oht0M9q/KjwyZn3Ig
KVrpnTKKHIUSnpXa/qaRBfpymjCUA8IGSqG82l37lCrPztismPN5aEb7hYOaT7jm+FWlYat70Xam
ksiZFD/JgAnbtKzEPXTU0E0pAJA5csIk0qjVqwRFYlkIQ8S28RJ2ZB3g6yrkpqJkwMRCv++ifpWV
2hvtqcdRv0xLgKZQd23RUTCKB/Y9oGjU5toPRwMZu5WaoUjeqd0+waMjskrfmWQ776+Yl79nQbEF
WOEQfggxoDJBxmUbW6mcVU7h97CV49Nm/c0Yws1EtbiFqFVuEHe4nt/iwgC+aO5bJz+K6WvrCfMt
loe7wZ2GApmzURMfR6G5y8cZ/ChwPefV6RYH/i8487i+geXBcBI/6PRYyU2AZlb6tM7KalsnlETg
9jQIgyN9vEsM7FCuDg1rr3ZyOjvLvNYpyNc62YkzcTlMhJVaX5/ls7r50+rfxQSoSE0nw2c5P4lD
sXCmjRK+8bB6R0ZPGM1vSeQhriPrvxCqgGt8j+H81scLAppXoG2vBTUU0hof/Z5DL5AGLbrPqvHF
GnH+eCJ8Vi2gQaLDrqFNlQD4Excemu0uqJ4BDUnUzbfiStnhxHtsVeQWESwgjvgrgfd7MZnDON2X
8ggxUdVHD/j5uHyzIDWWD+cTYTPexbV+4rNUp9wFVnjhEdoB0Q+NeR/Cn4m42grVk4lFr6boPOYD
bSLToXYsX0+l95KTdEhiP5fuOUVvl+eRKB8Lo03zQUw0H89//ZkQDsefQWRbvWVdM8ISG/YfYqbr
f+0Jqqblu3cbEmFNxYi1qyDEms/nKAtwWgp1C10iXCPufmRFEgnLZ+KTgO7nRMuI76FlR6U0pK/X
beSMMSDwRCNdFkzJaLMT0Lm3jKwqsesvDq3sHf2Z+SuwOaUdcej/lkHM7dSW+ygs3uum3rDugobB
pmKp87Lcyotw/IHfE1yH5oNkX6kDNbL6E1BkSMTSJnh+RSdCpFOBVFba3YPoB3cpeQpnWyUbxcyR
DBAWlek3Bz1kPYiqUfBcV4W8K9teTJ+09m5jXu153wRg88qdy1eCoSL9ZscChLPDJn+PeYOWuBFG
fBMxADNfV0AUGeNDNdval0xl8LIJPyTPxRkDRPjbVvNL7pYXqyh8DYjx1HPAvau8KnQ8SKV8Nsh7
AiEspsafPIwTBmahTN+rKVzOOLfmq8ZxUkvYV6QrWCKKJT9ikVncv2Au48BRz/57UHM1m/rWw8Oz
m/Kdra3sJ5XInvxVgqU8QaAEsK3E1zHVQjFr9Dwi2sQqORJo2Zg5Jwk8/tZfvRaQMiCsYPb33qb6
o8MJqg//QIiHVHZrHz54GDynGgXxoL+5evKtijJQlh8XCiwWdCJ0A+zHiCyvqjUEq9Ojp1drxjLW
DKQDsVJncxXqIXhOwQsAKKhjymwoR4GM6axr0iFI4OhmiBoj9Ay62j/pinMdJuakjUIhF7RuicmA
xFIBP68ANkXAq+aqWEGjiLgY81cWhj0ChGjl6ndR1C9NQRNeLV16MxYVIQIZxs9a7EIFMCc2Ix9w
8R5U4X12YTSey7PRce8iJ8n3cTEjtgiD9WGuG4Rkon9mXyo+4DHz1Ko0ujsPU5+q3nc05rclnkAN
dszvOJF7jyt6chl4byCeENQPAZVTGIw+lYAjWVPz9jvQJ08Mpfwr3FKwbJ7jI0Y93HQKhGvQP/N+
idt/dgI8t+TFnhATVBHy61+zCumqBCG9DRQlSAu4EJK7dJ3W6bBQOAK4sGpM1P3SfHCYJLH2/RLc
l9j9bczxAc1eYm89/7Ba9PIWUNuDGjwERRz7zmL8VzBwvM2L8CMKy5m2PzNf1kQ0rNpzAuBMuesB
4yKUuY+A7jSKwPqpn4ujFwcMUvXBpzXnAIbNfkIyHmSq3aiWb87LZxlopNYQhfV1CKhfZSxGmYuK
T7J59xHpsVGfn2JnelXriYQmQQDEQsqH8jojdWXzAeEoE3yGhUgQRT70Um/DXPenPEA4CLgq+UOs
dM4tjYqjC0EpejQ8P9A+Ric0FELp+zMdpU4IzjfM9lO0R+Zcr6q1qgRvOSqCq7AK/7MzjJcxztDW
0w6rTTp6aWzRV/XGXd+k1zhWYjSY0qs7IhbMe1uVd9PNAaxFXboPcxveCyojV8UsnikhH/q5QZK4
L7ZWPx7N3LiatEU20DIdtHq6qgyqXSmn6n7Hq6xHe94iG0w4GIt0Udnc6s6WaH4MnxgLXI7LrM3n
xqKkpyGQsmFev2KWImCjF+YFWrTi5glNXrSwwaTPoe17kTOe0c8pTjpjkRsaHyFFlro+qWjEMTCC
bMjsaNo2DwdvHff1lxJXP/QhuLy68xKbAyWUFMNteOUv7HkEQNqsh2hvDMG/mQGQjRo7abfSDEv/
gtC4fOdRq+1gDISlY5O3u6EpwtOc00Ri/tGMtgVA/Z0euXR3Hdu4emWiHmL24xDYjrHloppS5U72
UzbGT0qHFQGOSdtNQ5FIyOpthDxy+zIpi3HovHZfd+YxcLy9SlW3zLPrXBBYAQU6qqiqZbRqtkbf
d2vqS98VzJU1wEEbPmA1wdlYU9Jy6CgC0z5J77oFrtY1G4uyrLudjLnfAEhhcsoZuMcWZiMpvHNq
0ItOaDt0qUroBkTDn4IxedaB1G5rLX/O0gEYclHsXZWBsSz8LOsW5Yw0fcpT/HPQY+9TfTZ2Lbeu
sfKPoWrhbsTcm25brM2AxL9i1jZ351s/OFR6AGBHNZDexSJEtvrbrCU3WzGtVUJNMy0DCs2k/kE0
nLPI/i9mohJq6bVJVD5PztOCLpLb1Rd7YPIvBCQCLNOiEFj2V0ooCQ36ujCYMWyYGwT3BZ6P4tGG
/vxjHduvSdjdrHjYWC3mSh/PlFIJNahVMvftit5aZW2T0uWapurFnjUw1vN0ySdYt4oAv0rz9CBP
0tAQcYbgagKv57CsmzF+LU34+6tkusukbajTNxutPYv1DkUHOCCspzqVytrx6q+eUQBdBzZQ5g96
jCr5kKggksPw1tntLU2z3eKZqR+WFPWM2GV8LahS3xTUfeEdmiViQF0/UXJ9YBICObbsltjmf9bg
yZiYSme7yG66OgYbSKNtwGYJ9HiOQkw9QuJf6oD1+ytDeNuePlZFikgxJWSu1voAHn/Vx5KJ5jx6
ixMXhuuICV/qMHvi30vqOvXGQPosmDIU1Wbk4UxmVJrH2c3vpRYf28R5Ui1P4Qc8evh6+a2o8OW1
er6FPAOVtsIg0aWlo2nBFme1tZwKVCVFWiAFA3ArfbTveax9QNDibJzMwafDmL7tDBAfTF+h+uyl
KD0Y+X/w7dx1td7FzaAy5mdTlFfsNWLVH3GhfQyq/Z254ClhxfnX0mCoxnbb5stHXSkPXaq9GQ1V
TbfoEAOtgcf2pFSlc83GjhIUKE2P0hgKIgz9ot5l0Bk3FG7orH0PaYdLCsAS5PY5sTsf/o43PZl8
28jeFqWgiaeET8Ewn5x6CCWhpylgT+QjNU1qozOuczCdaa2+4ji+aycLN+qcMt1kDT/AtLfBiLbk
qLyMaK1AwV+sh8iomautI0JWILfxYsP4Op41gxlsO+getUj7Upf6YpjpJWhQOx4q1GIXagxD6z46
CK8NyoRONGqjrHyLENGC4lYGDFqzYuShnI9kMhaacowB2amKOvxkfhplu7fibg2iUVuZefqcVvTR
YZFEOmIS/GDiRX5PmtDHxZcdaKhLM/9h5O1tsAgjzAxi4qZCPWoOnqY5pnhQtig+KcjGmMiaqIAo
5hasqOJp1KjDR90Nbo4+v+Ksn+vUORUdya1pLQ+WijpG3SQvdLDCNessM0csQM6VJ8wpppwii4cY
COwhmrH4rUYNmhnOTE0e3ag7WhIgpqHHBG9XUqho7Se98I6us3yBbU/X1dSiQFKRhgxImbhRdlcx
ME2UbcHDXiZo3mrX/ZlEajoepn2oKQdwMe0ZMddDV02prynhS9+Nr3Op5X4COw4QsJGDqZqrekiO
9GDhyFD2AA1iGqXGxpnBlTtTBTwEOZwi9UmQ1hkzRismRs+T5dzrvAC3sIwjOkbUwCPMuDqTlug9
Gtf6oQE8rgzVRz9W/tiRqPQMdDfDQoMLjcLFdn7rkQhUU5kx0rr4Ma+rc6waFC4L5VIazKHX6s3V
6KqgezmunDlZ1pZeb6zEec2pXA5dfajH4AHKgZjpRSK5gW9SCu0xpVVkoljC1E6FBuyA3g7zMaGL
lWuMR50v8hlsZa+dwJ8tYH3R4Lwwj73zimne9CqTCcxgMQGcP4JQOVd284rd2DM2Ar+nfjMpHzsa
hSMtOeaTjupM2pC6lccAPgb4IWhNqNWmZLYoSttrYXnfhTN9ezXkpTmXFIDZdUndlyZKKJRQC8js
XVU5AP8KplDcF6XU10tXPyoJQ29KA2cg4xyFBsBKMfbo9T5mA1PiVkLMWkWr1tROilVCqQxVquc9
RjPlHbHnBTM4rQSkckcdTvacEfrZs/rmpvNvOruPUTUem1C7WXq1q0lQw8Z61YrokLrDY5mN52CZ
ntGBOKSpdza9geM9juUmWJpLjPhhR7d8YxYO/UU0Tlw7OXAwf3Ir9YtkvDaOflSy4akGXwTXzaYe
dcIvQuBtMjuItwQFHRkUrFX3iJr0N/WKde9wdgc1pLWNZSFyhxmMCVxFQEOAZID5peDrQaRuQJUd
aH7+yIbowBddHUF7ZpwZJ54yQOPjp2u0D5YxbLnxZ09HxTQCALIoKp2Ezre0GphGeKIbSwxPTyY2
HEBF7oPB1CShNA0L7WRE6RXo9g4i3OtAdVvVqh+nny6Q4R+nAjWfOFU+Os1BBSSDNwDkwjIEx3ZE
PnB0KBF5B/nHoXcQKHKiXUXRgomz7WKFWwcwfRPCqxoy3FBWbJ1xlEOnJc6tjubtvESX3NU/NcYp
5nZ+lsXK6QZDgJ+v68gGM1VMB2PMz6Y5+VlKWYOapd4FB/DoEXNW3nszg9mnjoK80YbxMxjSoTJy
qBQv2lEnzHBq60hR4IVSPhZJA7EZ7dUK6d/Uep4s/TEBMMuUDgN2dH4HqehTEkTx/MXI8q0QIHXI
Z8qAeYE1HQA6UItt0n4btYhf0o7JZbKdYoNFCALBoq93rw66U7GO963RRlo0xg1JJLupAwcI1g5I
9z6j1Ew+shfP4qrtJgjAEakj1RlsB9+RpemnU+sHnUjdwfXrsNShfPjEgMNArj39xo53HBy73U7D
su8ZxZwaRBLs9Agv3yPCCStvKGUan1qCll8hmGDKjuppMx4InxFDtVF449zVLTPLhbYjw93I92oI
sRpWdJrIzpiIHI5ux0CGHa+N3tjVdh0isM0clhfv9T566mrIdwOdvipyf1UiQ/RZ3/gmV31VJAMg
HW8L/R7lJ5UGAiwKQ6BsWgG+Rjn5ptvZTF4Xm6lAU48dQd5t7zBfgtTFc9GXSM11L2JBai5Yb9DM
ZZXrOTw77cKwcLqZ3GRnUbhbsvhppkJpkEDZtvFpLayaOhYQCHarQB12DUmi5lZr4dtrKwA3lGQR
PPVNsvMMIXk5JnJbxoFoS+93XhNwd1WaJPRwdaTOIEPC04bjua1cpqUKwmuHEonOF7bgZVNC1VUd
WPfKng9z171CdmGZjPeKneuM5WpjQuUhnEZ6odkBIpzzUkavcQc7TpK9uIS/LqBACKzWkxNTwmk+
6hqX484B2A7LYMQEAgmK1RSnDGYrGRue4E1g1xBqR7grgSHRrRoaViMCZCb7b8EBwoDp8Ds1aDCy
XFczhqMWR/hCO8iXZfH6xc+i5YG84hiZhX3sLRNUDJ6Cq/xqkIcPVfZSSYF+Bs9KdhL16lsFpiim
yK46NH97JX8gg33LFtYHszyWvIhl/VNybaX2zSmzAhUbluxiPCbdh3sTKiEARJYBQHRSNxRjQI0r
jE5H5gvDzgO0LQg55fa2hyViYQaB3VF95n/WYhIWTJbD3HkyNJe6VPYMssNawTYxZIEmGYwU8DhY
zADZbJGlnUNOYKsbp9qySeB5YEN0XK0W2oB5PHespNoSVS0voRfdB2Ykx6w8W/Sf0GxryQYD+Fbc
5LNQm3XI0Gr3y+1mZEF3G59ZuAgSLPCCUNtAZnWkRY3CD6kO4AOq4d1EsG1b2zbSDq7Rf05ufEqY
uRXeCHe52yBQOvNfYM9HZ8y+jY425jzbx8ns3lAwO4LtQ52ssl/ETJZTx/CJBjZlOuvpuCFrhp8D
JGdtnRJCIDWuN+JGpuqj7LX3KQhW9ghhtwNUs+kd3+CwRtGTOulHi+zIxZoAOrl1ZDG9FAKRJQ6b
Y2cFux7QtNnET6Od31KQ33YO0AbgAwaW9y4zyCNs4zYh8liW/QU+2t1ov3lYx6qnhUUAK1uXB9Ol
82CQmOi5zMcmCVatQiAxVEcpI7ZkWvInWc+To8f7ONNvXWzTb7ga3W9Z6pu48raVF/sR8OwF5aci
5sGN8qDpHxJGMNEucStT3NXLFKtnqJzWBNS0Fb5ihksM+zLMDx1YUvasZVmccfBla8pkpAHcb/q+
eRcDylj+Jmw/xXzKP6dwibVwZY04KHHkaX+P1fDdmJv/wu6N1gCR8zqlsqbJ3CkBHhVt2km6DlvU
aJ56rSIkmp66LP5CKRvEl/tkRMlTnOd7WenUBexLubVmUpmpEIA8g89LJIRWDKZdJgCiYUk5HbvR
DKBxufAgUBEWTsDKIGJLNwRJ5ju2hZZ2Cnyks9+i4IRduYpvm1T073CjtVW/VI3xYbgMV8CWo9az
DwnFJm9BkIXhBqHn/YKKuKkA3Ll0U3Yye2MfTNXepMMcAgEL+vw+NO1t4QIn87CFous048wbsqsw
Lp88hICBDcGDlm+nxDzay8uofVHdW/OHZ3Yg1nM/q+Y9rY6WbdFD0AjlodCDV88dmHfyprWHALWm
I1bJRP7JDpltyJY9/dvjrA6kOFSYHWLDaY6OMNye3TIvVpKSao13NL1+oCEJaT4UZq0GYEMK8ynm
MHxLa+DxZbNbupyGFQQqQerLtS9i42Iweii7XznQFc0P2YIUtUvEzZiwAvgwLYItkdYBXQWcXLOx
8USy2aY2U+j4RU59pQs6yDpllD8y/sUgi44gkwipfU2L3LCfZE6uWjxhwAffMO+d6YAQRa8SNF9I
vFAv6B9Hd9YFH4KjDXYTxBXSBfLS60CDASzPXtxhyzPOMlhPQ4CzF7sQBg3ts4b5izm0nEWTLw/a
6B70vDHwB7h41wYXakwusTft5FGjYPSZD5RzAq0MSSSDXQhX+Bk8/5xtr/NIpmqKZphPtsngV4z4
Xi8NVNrKTsysx4dnxHxLFF0ymPdkbXoKerweOn2/sm/idAtnftQ0F8yctZVX9nJeG/Y1Nl6iJI/i
VEQ0BmUFMP1wxdPzL7J9/JG66X4M7pqANXhpFcaD3vw39DKrlz0P7KG9oDXaKzCr0VPQGQw20Uy0
xnWeMHqs72VjxqzhVS4tN4t4CI4XdC29w5AEGyk/ihvvMea19wmF6L+qmdc4l2ONXLtbI0kGM7rn
/LVpGILC2FVLjF7vtHbJwJLuQYK8AGAmIXpFhyMbfzJgd+F/3UCymL91WLeK0F+uOFCWSfuSfKxF
n3Dh5uWYjMYIKcaPK7syH8B2RSa9iCgE3VttoOEngOLHWf+IQuDUZ77nRVcIisHsANQTTBHHgwMo
8Vs0mmQA3+YEWIIPVLx627NC5WKs5aSY1jmilychTgu8r6CqHVgpLCXx+i/6qgH2lJQgGP1Z3mz3
q6SySamSUXdzg2Pj1d1FJp1l+OAjKMnY2XOFehFlPW2+DQXEg9x3NzX3plVtMu+3p9yoW/feRXKh
/IulTJzn4P7g4Qo+3TIC36QY+keWVM53LU02ObxjOtHYSOQ6N9/UoLZGEm7gkN2OBv2dKj0pGdP9
bYiqrhQU0Y7quosst0Fpna9rexKjwdsN85FzbJjuzsjouVvdTuGiQBG5kwBfQljNGw4txjRxBqx/
LPdr1dFv8yJyOE4oeAdczlIN/0RaWg4o4sfiyeWE99MMPCEAVYU8ZSJFxt9sUB4WuZeKTakPZkQq
QiNRpdopgPW7Hb8Z4eNZTC+Nd00wJzRtoZCp5idFSb4k4GxcJnbL4hib1BwU2jGhgZawB9VCvGng
fFJB0qq4D45lyLAGxBRrTHUBxV9YDJAx6CexTHl/Z7cLEm8STb9aIl/8hkTPy2IByuteuxEBclJp
2dXC2dPz7DJkmZ2XaoIVKleZ90EkM6Zi3zDKrezqJry7zGiiVHzQ5kD4v7BTeT68m3a3s9wvyVVy
8Z6ZistWUIulbUzXRnKGys6bdYcDRGAHsIF9KUn6HAZqI1hpxiqXoYE/62HQ7R91hrKcas+Y51NG
RiJP3RETuA6heL3sa0IJS+lZGW9PZomKaf6Gjq1uN+cWdWW3NvyoqE7ya7JjNlQYavQNLv7BJarI
UhJk1sU2lx290xB6ITGyGSFTA1RQfkNKPEXobbXC2Yoptc7u2K71aPQtImrxF6S9V7qtPUa1YORh
ZkT4z2K70wPeTm5lANLPIyxOavtfQ8tWHIGVzuc+2MrBwgwU9i+zlusEBmZX0kdrvscuHAZEDoaX
P8ie92a5rgjdC4gFNfMeQx0m6WQpE6EM+90ir+nXCn1NOZEQ7qzaMf2Brwj19RAgan5oy2kX6VBN
YD4Z3Yq5Kjkzq2IiVQiz5YzJ9zTTAeeU2o7f50dsfMtCLJW2CZmGKO0Xg3A2RkYXmiWAxoixkJQu
94lYXkw1LIallhxsQD1iRTh5IZtKV1sLX3FhK4t9GOzviAIMj/b3fcQoFXGXWM6FyJ1h23WvfRE2
hRDc0EpYcZx0i9EviIcKUrSzLEoW/X0768Dgoy8hZhGAoO7NmwfjlrgL+XoufNn/SICdMx5NW+Dv
+MDcvZEXnmjA2XW/8Shymf1VQoawfGVUlcD2WpHAi+9TQsYXZPWx6LKrhPWSmHZpucO44JP4Cw6U
Tk2KiBKg4IBP+f/uTyyxwiB1BhUALw6r9zpmUsbWxy2cwmIF9fFfwwlOtccg8x4kpOPzJIcdiCtL
kEp4Kh6qBJY8g6EVVyB+Vh5bbgt+FR8uRwpJyx2upmAkI03VXcWV0rW3AbOI7RbHKseTi2EsDB1h
dWCqAZI0rlUgLnIxXTgLxWrO/P2UA//jdgQtzCYVTCoA36j+egRZefotLgZ7I0l+C2ZAblZU0rPS
HiGxf1no3ItP40yLs5WgSCJhKjG+GX3IN8nZYHcXogmHUJPHg8RkjeVxyIskRiaG4dhJjMKJ4vU0
O9qA6eBdpRygk57Il4Ts8UhG5XBdWDPXnLe2al4YbH8b4N2Nhv7Q1sphgm5Cc97JHp0VR4i8JAb+
v2j+lC5XRCKfg5GRaeA1gPmQIh9oKUcgur7DOgNasvgljftWJxpPGVLlPOFcRvGenrpuWK5WB9Ua
dr/UHL21V6svjtWfPNYtslU/xnlb0AcyNcbMPIMMS8G+e7B0olptRH95BDk1XfjRd1h/j7AbngED
6LTqTwNQX+PbcPgS8h2N1udM1O7awxagEvZyeBDYruahaTyovlyWjCOf6NmbEYLzYHknwWSld2hS
b71aAj3NlZNEhUb4ugzxJWxDXP60txrnmBgMf7OxcgMlnHECHAKQAK+GcYqYg3waaJt90HHlZvFA
RE2blvCmeyor+yQXhCta1P1f9iDJjaYAn6prH2Nk9Omuw1I5hEgcCyOO9vKkFhHtSC80CMz1QAmc
ghHjk3RLrV/giZIAiUmI899CB6WvO7uJXS8FEprPW2wCDJJyq9s42TlGuXEX64lDJHeWI8UYyg6m
iYskGma3U6170wCkoeulRszixOHCqBi0a5Zan4ayWjM6vZ3A5DTca+hA6VgQCxeF/hCBDx2dZl/W
xhn+INAKLdiDYuYKNntxtLkVw9WX7GYFCmaqw3FLaas1prXqSBeHCTL8i2vZjy2OIAycB2o6Ak2r
1v3Qncs0u9Vt/CAxne25p141IEGyrxX0taNXfUx689jMCqXV+IGs5yPiPritdrJr5cUG4iYJsKyC
Y3RfQVDu2oTIr57TqwK4yqh+vM556yrm5O2x/qLW7KwHLaU/bzeWH1VauClgkmkaXLppt4Ac+wcr
zU4AHlfaOFKTNM7F2J45vMcCGlTNVO8J1XH0As5OGh9xhgu6X6ueMrWcAWlFelS85cDq0PJInmZS
fMuS+C3ta5I/5QxVFqxxyp5J56Nahn/puwS+M4mqRPrcmZgsN4xUSkgQdzMAt3Gc+RrF7q0wrfd+
9p7Lhml2ulsQxb2mAJslb2/n5dCX3k+b4dPMGV7TINFX9oDguu4yGh4UKpM21B4Lt7gH6vJjEDvq
RbxRSRPFJTIQcdAG6yjxQEJNDeHjq8KBsQhJGWJ7gCuGT5rIBSlfLTWICybfMHH0dXxynaMCr4w8
cBfN/2mZ/swbfGSzCiS0yZ46zTvCZGD+BZuyBJAqcGTvmhfv0CSgYFJbxDfz1pm5GlyagiamBDA9
DWs3h0ZmQoVdxbswLQadEt+LcwE7Bt6NXZAoAuwzVFSbEZMPqBnFnGKHW8mBg/XUKybDBREOryPD
BoK4jd51CQ1SwPeDNAuelfnu/D8/1WreU0k/gSsNXk+yQyh0ZDLAjW9EACV5Mt8p/khiKJ5Dyn7i
lSFA2AF74wFp60l2pEUp2cV+lOS1QmCnv/MpoHooWpDcgjWUD+EhHIUmnkoTsr+PTNFQwCSYq6jc
pY8tJQq+okh+FRgSlaKgINxu+FAx/BJc8YmlzSAJNz0lBcFAEwL/DZzIw2HTFCfc9KU4I2Z2aUsW
1NXFZfIOXl2cKWhJkeIvnMY4MjFx0Rd4ycEyBqyn4PMG2tYRM4T0VJApk5XmFaXZACj6EyjUmox8
xGYHkHRUYQB5Wrvu6uBHBGmUEVDIDqb9lJ8r45eyQw8KzuvxLLslJVhcvLe8SwyDfwna5o115/Pl
hWSryUiq5BeEt6wygMBMTgZuspzGtQAcWPA4OHVLinufnsVtyFbID/PbsnkcETWkvwkBg3BRkaBW
GjiH38y7aqQnVT1vyOE3svD8QEzWPNJ87mVchJBU055ZIey21CS68s7Jafh2iWv4fHy1/C+o+oHa
oKT8ef/Fp/CXGuBrpz9KWYqTwC5JsiIZKNJuAp0Hr5Ct8ZvM54PsBrzIsgLZgVdRguwIfwY9ysqi
zqQRhksAooPi4Z/q+OWvFZLzphyHRorq6TZFZo0y601LmyMgRZtIg78dIM8FaTzTwqAoZRrhp25f
YtItEuiDFvQnBos+iJsy4qZxRp+L5jdMvL6pnogaBKwhDlOKDaXcE7I4ExZsWEU2JqCQrrCuspi9
uzCLEsj6tlBvaJbuj1b+rDgqDUR6IunWJtNNmnonBoc1Y4wHaCLkFeWLtJLjgPzUpDxXcdxjf9Ld
B5CVd7EuEjcmnHYRQ0YS5imBh4TllABavCQTB5x9KzwUQXloJpjYIfrSpGTCm5tFsVIUGpHF/S/I
hPdxPNkILLZpsJY0IsumS6iaVKMq741lZUztmPUvzBtupKvd2957NniH3NWYrZJyNkeJPp+WwzEC
eBVn3Ro3Hi51M5lI5JyQB/G/+f/xdF7bbWNN074irIUcTiVKFJWDJVs+wbKsGeSccfXfU5z3/480
I4skCOzdu7uqutqfH+ic6NNAbUG8lOvkogXQ0C3EX0pPYtfurctBg8UIanif7saB3sFQE7h8Svx1
Cd/iDuQDAj4ry59DTn3rcaKzuEUE+Wv4pPqHu6CkoE3r+zMKh0yn3tsXEvKrwIWHQsXsQDMllRox
fIAwb+nuMxc3Nogk8JslO2YBmgPPvyzT8FJXwHpgHhIN72SENNPkiH6sSfT8O5Jcu09efbpCzQlf
4PDJdx8Z48cb1a4LWFZeL/HfCdIOx80rnwCX+PZjA/mbzsb9itIW2zpI4ejgZ7G2xezDHgXjZ7MA
ERPMqqy9xernlz7Xh0+XwtN4MIvkgGqaPmj6N6EOeaCCzKIBUAm2gT3BLlXx4Lv22xpgcDP0LS4f
GxMSih2/9b9dt5xA2i5al0xt/2njJVH67oFnbliEEzZXR8XQW0TX4HXEjZX26jfCbr9hE9FHD3uP
oS7CitmMjln7xZVP1slu3oU9BtN+juUk7Tx7x8Z2xciIavgUk8nzhK395wihhSmQSkVsay4FsZDJ
ECuYyneZkgypw0Z1/0C5LbyUdUP79o0gdsXyAXGH3pHHqV4XNrcRd3jSjgDw5P13Q/5aUNXgk6Bj
Ae3EcbZOesEgZgXMnhcqWMxM5aNopNoBkXK1k7SqF1t1XUkf2GgE5xQkjN3HLFa4fMiC92TYblUs
raSrfmT8O8fJnRL3yJlvOgJtYP+l8SnPoluzcr5wDzqQdwDKG/SUZYeJ/g7eXqLBHhjRXWl4xndP
NLESlw3kMUvjk3QiRZTdtrl/y1j34wxGiFM8dl/+tRsgCyq6CxU8ImxExCgwCeLsVprB8FRa8wjk
/cWZQGjtP3TmHAAitY2jyDmXcwkW/Vrei3yT7ccc4+vd+rG7L4ys55BoD37u/VshNV7HHoYRO2ka
hxNwxsh7c/MM4xoGdRQZOfx7wtZAeYwBFOJEaAPrBwJnpONPCGMP2krEfyzKqGxUjoKbKFI5BiWw
1hORc4rVehJM7kHn/GK9M+2bmLycy1QxUPz9RFAQGBJm9Lo+5NVwyGJacLll/ON/4YZQp2+zgfYK
+WDBCqTllFL1LzhOe/6/dIcrYsWNrHT+ixjD32rx1su9qr6578hE0X2Ql7AodL6oyNQ9JvNIAaWL
5ovikYOx7bEsQFvJbiXXoOnrjPgIZCAQcFlcHNXJYp2wWTkKsuDzPO+euDok/4rBbILkZFHI81fD
eupm3MPzV5NWgd6MFTbT5kP7KHuhpJ5ozoF5gXTUlbPRc1YJEBdFBA2lzK+0/vBvUt3wyTGCgB45
aFIxsYNmYByhii8B2iAVHDrpjB1jECliqob3gI2dFfC77e9C8xeoI3FCLHxPb8Ya4s3Pwb5Uh7Yh
9bCoXHGmiN+aBMc+brdS9mTnXNFdVS2u+jifQ7rG8zteqW1RJq3uhotbLv+o/SYYnb//3w+OKIu+
uc0qj3bMVAEWFfeemwqWyB0TlqHNMpe39Dw6HuBsc0XlqfDAm1CzDJZztW/f/60F0/q5AL1xHInt
1E5TV4r3co4mLCNFTJOtxLuy57Wdfda4G4+XBFmueNxt7aMrbr+z6Bfd8tVGDf4tH05L0c0/80ut
cym/fIC/mV5TwBmuhX8gL1pC/6ZrhkdtOn7D76PsmUc5NM8RNZtNWY7Z9mVTnB9rUBQH8HIunvbP
qPmyKL2VGotGpuolpSRBS0EkuSfcRQwFKGvAIAyMIN46aIJhZ30DUZBVn8lGWJrtpXL+3aFFgACw
Cbd+rrEeEddQrbnOQgG/yvSx+rRZgkVmHVEYXktbJcUE70zigtQLDDRBHcoy4eUkZitmxAIgMy+9
0hJTetlNxWGxf3ChAox6SFvtot3S3ZjWAPiMsyb5YKMpL2SrKlnk3flBGksq3C9fMRZKhHfLeghJ
d3eQFS+j7Sl7cZDuJDwjXVm2xNdKGuF8F9U/PMjEs/GQ8l8Zxw3nlV0pmIJL6IvSMJp8EKNK42um
TEut7MgF6ejUlkeMwzJvw+AhZAaGMNc1ZEoHL1eCnLRf+lUFM6gyL4eZs4DXx3S4nfwzR8VbSZPD
XcmRJythN+9TdDZ6zIge+GK0YBwYcXexcDN0PaDgG6EE/SaCE0Aarb/kg4c6YFaI/I/wVoGua6mx
M1k0rOCVgQkIqC4VhSvrHybdXyuJI/Ttw4tPH4HQMTTc11ww3TSX7ZRcToD/vDH3lVXFZYr1neyS
rvXvgkR6Z/aG/10W3sFanzbCAHsKnIsPUzDXjlQkB3Gbe7qn816nB1txgWjUvaP3ushp8oAzKVll
0U/ocs0pnmBEA3IZsaBsUSyJ0QzxX/cjAdEr+lOWYH9AK9Q5je7OmJjrMVabwqcgIRa0rtSugm5P
kNmgyNJXzdfiX/5L8CHnRFXimjh9ANwq7o8eDH5VMK+K05jinLBrWy5KbaqD+sOyhdNN57qNNe9i
v2Fj+0Ly5oFDATJo6Wo1CYLhEewTQE/vXzHo5KakH8sDHa6gd1NaW4n5EpEUo33YV3hQmN/e/6Pz
r3vk0RNG4upPFDhCLwk2+BUDR/k3Z35SqDmQkJa+Eo+Jw1NAvMK4OWIpxCnCbbFJhnjx+bhCKnJe
F+yPDjC7DrLXZMYeg/qFNcMPlaVwo1crz4TA7071p5IE8CN9PeozkegIDSp/x2WNFGnHihRUgn2m
PIRs/8JHdBY35lHfkvu2pR9Gu+CxiLkITJiOPa9M4T/K05p+aFOxkKSrLNkRNVgTWygFJ9cugM2T
2q0YYQkB+RqmbuQtVfxwUKZjAmxwl0R4dlQbOtI5SBl5wiywM15k5tUjtXGbsSX2gPaQ/vnMZtFy
JuxZhVizTHeClthU4uHZHQayTxpo8Rq7SGgew86t2CF1dppxwY/5QQzQjeI2wHIps1KlzC4EmN+Z
LE7t0HNm6INUo5v+JlBY/8uzZO1z1Or7ELa1P0kddZT8//z2P85be2dZyWorIS8ktD2pq8rqoPwb
gOxr77s7YvUMro3wVENh5phIBc0/oOd8jvYmDHcY3xKvRT+rHNOrVhOcF5WBMDD+jigIu01CEHLZ
5ALAmhv5H1lZyQiFaXrTOaNPYB2J1df+xdQFkLEjoMtTeDxgeHqTdo8qlHR6/i87OqeeZHYdFDVZ
AqvmrEdhTbC9fDEEhG6i/pnYLrpXrli5EqFVgakksNRDcib5udnEr5XKWQB8VrpH3kF0Aw+rzLoj
QcQHBdYqlLzKt/2bYPrVM5EB8k4rn2fjbLbOSpUmnO7KikhZ9NFG4N1wYDAxA4mzhE972yIVqwAk
0aYk+BjMfnQyXOPkr/l1hg1fHNcIYQZM9XrvOsgeJOHgEzh16Q6gz276wzaVuI4fzCa/ZjhTbNKB
NB33pX5GCPJkF82zHVjUb8ZDgHS0CCJoF6t8TXpsL1nve9le1Ba6KUTVrbm/p838N8VqMp9tOC9v
+HQ3CvloT5hSYTyXbv/Urzla/PgY4399TpEGRHA5IFY7ta/VxNkQEyAQsz8gyX4TKa/bn1bOXRbG
NKVm18WQ/AUaxwcVof7Qd9cgSNVhXLInPw1u67572ub+hgEID13rP/RDfy2JVDnEVNZr8gGF+ZGk
w6sI8rFe75aJzlg+fwmcD3ERY4krVTz8CMrojyoQ5nDdMfXqLoy2+0SOADin9D1RIPakUZ4cWjan
8dSM1WPe2/cs9jeMgJlDNSfsbYc4Fhl/csy/LvLJfJnjVFzfMejHm3VEz5ZhkVhwlHlmSu6cAj+E
UwIHZhe3qgvHOfrD6U/1Xl0JdHHh+muwM3EFYbnD9pXWFeIlJuDgRsUclqKf7qSBiLvuvSBtSN0M
0TRFcGZ0x8hKqBrZJJEf0pXTNS9MALhx7OiOc1EqWsc3yE1AlsIeEVXitd5lxCq13f2uRvUTTT+Z
hPSGTfuVsdDPxn3WMZxmtBnO7j39NM9nsWwHg7G79r+KfakTotzBEwEN2zB6J7NoTh7m6X0ZMV+w
PS1LfrcG072P8OOiwyYXCOS23If3yfIuuuFbCsqZ4vFMqyB+GFABTPKREmpm5e6zA2k3+z+V49K7
LmXzkeKVPuffWMd+bS6zThKHCYr1CwT3Bw6cT22Cb2nJ+TUM9lO2+Og4y1sDJrFKV6YxhNZtigZY
mc1IwEzRtvjgDvm+i4qjEQb/As5xwb3iVi0ZLgb+N42J+THdGzpRm9NZ9buQ87geJlOMvyH8+NwF
i0bOPeypQADs8n38MxgmRZA5/KjHKj2AUH6IEHULvODJI1taModuPcdoD91j5O1fHnmTKstiX6/P
xzZZXJAHVyAZqjHEZZKcvI4UoBLYz+4/HRB2ubcjc4hWzX37GcXuFd2np3UvEQXMH3OGGzZYrLka
l8IaOQytKLyq1tcCPcNm/wiG554gyipRbJQGJfObI+eIYjBBTknRVI734kBD+hoEqUh4n7ocmi25
IhQnRZhwWaH1XFoGpeVANHCy2hTpzO650M8SoFm8F1F8JGsm1kpNJfyQkszJ51flZgSxsvjSwaiy
zfM/4qw9DiiJFCutJnlusuIX6UNYMXDdvB6H5dKFgMm5mKT+M2oROssbGRUHOO/F9UsXA/tM/idm
mMvj1RwtQdHdC14hsCs52OAV2IvblP3L+yjrTPvhpFCNZiod0h+E8D5pboisHCQIRjBa0CEt5LgB
mjLt8UupX8SwHlogMd+hiyhwRRlR4xOPYOMee0xTAjCxLXrRd4W14EwBUFEBwRFLjUHxwG+5Vp74
Vv/pzXsNfQJH4G7JTcOfYTWN7bqHdwtlss891XknMQwug9NJtQrfPmPDrWQFOg9j5dfcULKj80Nq
X8uMNLP6QA/a17RA2ngtxPGtOUWPQpK8CN8BppTCVvAJ3fKDPn8DyxtB7Ow8Hp+ilFRH5wk8zadV
LCcXor4qkFlPL7NcOK2HHLlqDd/MUyg4+wWKcVbyrjaJEScdKRr2jMpISAvL0xytf+kyvDD51zFr
XlmPQKibVu9UM9mwvPdCzFwgvzz4U4ferBpQTXy1ceSJBti6qq7WBYLYLzg0qbuHy1F9Cb2Oc0FP
dJQSq8S0ibai57Wqbifzy+rCiwR7ZEH0HVAD7ZMfI5Q3K0MoktLAOE1RldDGHD8qQXTl9FVCugDf
B+9F/UtAkohpcSsWUAOxBHVJEv6gaCp5mnxrVmLlf2tBIexj/bXtK+oj00ffTp5HKaIVo7sDjnjO
XgZcjvDVtmIQlT9KaUFlekR4ZEdum971629xKhQDN5Kn6jTl1eKvuCreUqdKyPre6GAl2+jD4sTt
51MFPglC1VbcUYZ4YNA8WpIysWRcJtjBFJAvEeC1122+D6uPWqXN3v/bUiGZjo5uVM59hrsbsPQE
nL+Q2lIZw3uh6UUXDc49Oc9ZMGHf+i9vwVylvDYZjfOFaOHKL9orEThySeIfR9rgdvxqTaRtSF7q
JxugLMKpkkJEtQQ400AW19I/rPIeXFtRjcKNqyrtczhRBYsnlU4Llo6EBGUcXymrp4gwm+YqCd5B
9UNOPcpxnlFMOKNVDOxTLArPib04jO0DmIx4fGHhuLPf2Tb9QhnKLLhufjVa3xTeKnURzOpaKNG1
9IFbnQ3HQiB//hoXjcvc268FMTAq4SLAFgyoVjFopIDNWYPiFVxIAZ4Wz0zPX9IcXb4CPYuaK6I9
kA1+65g/OlALNgBSD2VR2tCsdT3Is/AK96HuvEtFGvKGNfhl0CPObF+1S4lZnbu8kvZzwdwN1K/U
dcI7cDwRviaRTeCGt8zlTnGXkT5ai8iM6e4wL/1tP0ujs5cG47J6vU9n7DpRIAwc6j2iQzJme7Vu
FoKdGRbwFcgbNrzL8up/304VyeIh9Pd/ctkLwuDW+2cfrGueIF8zZyPzg8vkyQysqb5cQEvZtuPB
9HHXMJYH0UoWsoypmi+VqXlp9dss28PgWCfhPCN93UzRCc/ypRj5CM0ayQ8PT8me6RS49iIKW1+r
CGuUKkB3Q6fREhSnCc527/s3vbXu7BJNj2MHLDil411nmZ99ED4lNr0bI5ZQE95Kojoi4NelhHOa
AvO799CJDuAo4sgGTLbW7dssOgaA9nV2Xe3e380ttsPSNA8ZOr2xX16T0KRScPGUDDroXjvB+70f
mAeT1bxfkTBDdYBDtrGI7ZlrVT9F7farriDH3UAnCum2W4eYOs0ngThNM+M8NLB3nJdpSPAZw1GN
iakIxx/sYPoQ5NvGETBH0sXHBLW0ZQOwxovzuRcu8CPaUPxEt0+sU16mYP92jeZHs/t4g5rGjSLw
zBgFIT7oea6dmE7C2soT4MkUazjs6SO/ubdbjOC7+Gn2y2/Lte8LjEHKbT8szvAX9w/cU/YCARaB
ib3vHueMgd4T1ikMpv5s3YLEM/fowbCri4oJ56jGVEEKLzEDnO3HF2fejpgKMV9UlW6LXiINXu3u
y/NOFdEIN82m+UvUnmGo+SFM+6wgEgZoTk9hfUeA02kIbnGdQOb05BXSHdFSpUhIzBLZISGfgqIC
SIw6l/BsimsU8Dss7ak2Sshj2OXtBWMQhgYEHMNfMZoCyvGNhaM3IGrpMlRDC06E6WZ5a1srRxJS
29I8vBvR/9MgC5tinDRem6IfBTwzSJMihiiEHlP3Q7GYC+EiFyq8JrNvzxlS8VtZneTA7GzuF1/8
HHuDaz01LoP4KJHNhmue4PO29s8QXNHgEuX0zIpvTtpB7Mo17T4VudpTpJCWIHfNUSbPrzltIRx9
C2iEa+MMtd+ga1MuwdwIMp/P1WAHgqGgluurD/Qkb1xLh/6dsMbFbLxOHIdKawPJWMaYj0g0DOmF
bsluTLdkFXRiwmThlvet83z6Bdkf45umx+i3tzp3h7W4FU6nN4sG2l3WAwcMFmoAcnxTMRXcIcLb
hkrTzdDpMPcNfSG/dAYX8eEvvqVgCqndUzulaRLd0pzdIeJ+cGK0M45QlbhbGbzcWu+uTfMpkYlO
RSCz/pnZDo8U8CQVagvgQlfO7XIajwrDfCxThq7GkCwSeNdv6VbuICVtfFjmgAGkHAg2rWxbUN+Q
nLJ6FnRY+lQPrGqzWjpvhmtc3257Mu14KD5GAveKwRkDMq/s/rv00LqOyfhvMvGxWgqcFEqLlfv4
oBI4EeFNNOe27BoYK+Ne6p0IsHmaMKabVmDse+DA7tR/ziXwdECusjZvr7j9eYSPTYWqjmopQcvt
MoyONCBWX1SO9sgDegipX4wEX/E4yHAR9kvmVEQ3FVU6Oh58EgrjNKLQpomKGA1fI1anDscbSTio
VA4D4CqlTcZ8ytZ2vkfKD7Vl6ouoU3ROxpsg9E/SFeQd/INhvKlGcKlRxXqubXtQ+kJKJ9pFICBV
PtdzlDBDkQmTo0t9mJnFn95Ufzd7ic68poV5+u2NAb0m6ZVj0nTeMBkIXI/EoqNmiMvwJH1C5//h
JOMU0pWIUApIvZk+eAlYwy0yRpyBaFphmiZi3mFZfrobFiVDeZOqMiXcMSztmI3cQr5o5ADmhEaB
KTA4AqLiaqP3uHcf9/VjwUVG2Z1LGb8iiWPPmwwbZGzyBRjwlSgkbM0vVEmU/nYlllwlihA44gi8
WIOQiE1GqxTGU/dG32mvkSjyxUT7ZjcF+ltukDIK1Tx4sRlHgXwwmSxx0VBe6f2FzNHnsKjF4zP2
6zKmqIlIzXykHxOKGRBuj5SUH/yfYgzxsAHCz+fp5Kd0J0DXULIIF5Tth4RQfcHZSMqTBvVbUbXI
y7v8JuCkWqL9LpqR3qHdq2r/2QyGX/zUu0beiMoJmCgID17x245dWge+qI8v8uB7YH1EEZEiT/Pb
GAN7xhpTluV01ICpPYvVx+hypRYcqTI2Rub2FfxxdsfDUqxAIEm5+mzh81SghSTInFMwKVfZ3Vv+
wkVeFrRwG2mIgp4WH6SxyDEIp2cQfXvi5jbNT3ddf4lpLMCKWbZTeaZ2ZhpqA9zHQYIf8ti4Gjx6
DAHi+FYLCM7CKFIPmDTciRMQCepo0s5WXMDmhvbIXDhsjicMBUhSv9nrt3hM4JzAhZVdERaT99kM
9GHXl55KLFA9D9u+grkktJuR89xtQfOwwL/7M35zlGf/23wI8eVem1m4oXvL7UKvmoUv0/gtgr0c
n/g3m/StHpgI2WVIqIJBxyAPlCXU9s9eiDeh7oM0aRkk6TzPmD0i6sd3tb31gUCMtMu4/SBi/9Ps
qTPEC0OsKP2bmsWcU4sSnau0FWHWsiMFo/Ip9LTjQvUuv7kaV33ifUYzfsdQIemOBK4m+xcnPQiQ
jtRgSo4j8xsRIdiUTUXENwdKQCGgezE4Mny9Znz7H0maxVEV7By8ZLPsn3zEPSs5i1xETeVNeVSx
UFfpk4RT5JowD/AIAMs9kCextWPYHhPJfwf79ZKWHyT8tcYWoFanW+TVgs1QM5GCVOkmD0Z5yuAr
JElkVshVh7xk8qjP1oNQHBYC37ZnklaKm4/KTIFnOg31HTi+SC64p3VDowkblegGB+Qxii+J7/j9
pB5p/0Nr6Bz1qhp4D7PvD4sbrRM4pksnD977Ea8hTNNRwIgfntkOASQu46J5vuY1r1Gx1lIIggE5
vIvROkces1cU937PMbwilqJzAM9RnaQ66Ejj8+m01tYHs84uTYDFVHAE/ZjBq86DGa5YJ49lonvU
iMXmCUERRPcfHU9gL055knGOdMseovVq+ouWZuEEHCwsuyeSeM+7pfP8HmHU8zowgqOggYMBqLnr
38X2V7H9lsWhhN46JGxM04agNq8WyyHavfSJ9z74DYUGID9rzO7R/CqCCV7ZRuCXUabYtDh4aIy2
dhMYiq9hQCDUS9jMPFlWJaLmRyUaa+08wY2NK9aD/nsNulJvKSUBCAFBn1syrtuVNonUcbKO6LwU
qE2eK2x4Uru4Hm55/Nf4c7zmpHl8ggKA5Jw8H91XAyvNkLEVAX3HQdPd8bilM9SFLnQYVvv4FNLR
6nJKEclO9mB89PP8lWXhnd7Fp/DokBVrGfmbc1ORfmhZ6EuOi30yRqZU4VeqE6weVuzXcDglZusW
1rX/Moz7404RIyeVxLTvUd086n3GdTjo9woMiv8CunTwAYqly/wUr94rRzZ4gnE2bwxJJQdoKyRP
6vRQ9gtPsZ4nyes+7PX42AJDdjgGZMs9btpgOSQjNi6hnDTyd57oBtSpnzCrXUaO+C43nFas+Kwn
A7GoJmaEZFYe/5ky825n4BfpSlkZt8DI9EZZZ63gGkGgoXUMWPqJVb13O42wrTomC5JnxXc91wRX
FJcdZWDmlhXpnUrMPF/+9YfmMEP5y7B6Z9X6P7UkqDEojtTJKiCMtOs24K7bRvKUQY54eAKlE6PZ
addImCCvHKPHgXlqvR8eM0VS4NPZw8tmSIIzJ6huK1bmpY5kiQBsY36yaY+Y3FXZrpJHCiOIn5BG
iAENn4NJ+8QErAGTBveitf5WdgeoBLBJk/Zpp2KEzZsufVQL4B0j047JQb7IbUeVwoZ3J6kofNqE
CCE0tseOb6um/HCGRvSOXVQyhRTVOfyBy3ab6e3orPAkvRIYjDhaRPIgQgiwmpKRJyy71TTv8Un8
nI39ySJ2SLYwz3lyipzkH5IDgX6ChDrDvSnalGGGYzLcQO3+VXuXZI88VwOpNn3CaH+Cd7ehbsrK
wrj0KpceALQl8I8H8W6gRaLKvOgzMYgSRAhJrAQ/oh396dTpZ1rVz9OmiYz0x7AL68o54CIN3sAR
yZdmAsJFNbsvggzIdtwl/to4f5m2tNxNbMdpgqAO/6Yt8YpOak537WulCt7WPYTzflYzaHGKOayo
tYhceEVe6+TSWkdQUNA9XdrxG10xJyGLhmXjvMiMLtyk7KYCzaJ1cTIwwm7OREkBZKGOz5k4qZNP
ufHK+BkHl1ibQiXFsmB148esH+iEAj1e7hWmwqy/bsrtNAYj4rTmYWDuddiY39Vi0fkLRyHNrt6z
xfmhyJFSoxwhfxCv7EKf6E8E2/vUu+er9+7NlBlfiGGopV2COAXCuUcJHIRvezKDRRogPN0+/ADo
j7cuG9zYEMap6kUch6MJGRepI4tXd/wciiiyWzP6uXIEtpzgoT3fJ1SRontVyfomsZeTACNLAV4d
zTYcUfTtpNOpD627gFNEy9TxvGeFPmaoPJZeowZkA7s7G39nfZQMPTm9QhzC/QyFbQnnJg66RWXA
0akgLbQuAOIDXGH+Lo1DFBNFzMg6FP75COfFO1B8suCC3Lyay5qGehv+iLawYbrVlCE3jg4A6jqg
pyJ6EAatb5+y19e6Q+T3PsU4RzbpzVJuP+xyAFAp763FeTg3O9AM38fmCy5cADetdVW16aNnW89D
1L/5TfgyNtZjPm0EHCN38AtIPuzQpsWNcGXju1Hsw6kMKhJ/Queat0fQpRzLPWM5Gn32XjN66prp
Hnjbx96LE1cPbWN/5SV9LtTWQNB9QkLkltFd4dXV75wkt7KdqymukIxu69FMu1+bj1n9RRbWSMTT
8IM9bVxwdX8Xf/1KNjI9bBcQfZrYt05165y2op2usNk6VDbTNRO+mJEWP9zR/QwK+4dH3y7DGidW
tRvc+GmU47+9R4cVN5GjE7shGLTBSFwTD3SrOg9IqgvSAQYQYgPfd+TEgdHbUK08xLrHLKmD8C24
7fjqDdulYxgmrR0snrYhBWYqKoBxRXKPZvYBojZH7ebfu+FMIZIsJFYrnm1YCD91Nmf3tNpgwIAH
WdG8jrjz4j1n3uTWdGe0dvpVuwwZ98cJBgeAlAJjeNtrREFtHzNBdWh/9lGJXVCZxydwQG66My0P
xlh/lqSzVp3VB2ufH1uneuiX8dfUlKd83f5SyX9vcc7sR/QDxx3cL6L/OKx8sKyye1lx37rwDL9j
NRYoNPAWyxfPegwLe/1jYmXGKAfvxSJJ9M3qB7ScPAjITVlSt02wVVdOUCHmMPurpV6/fBK2wpmt
Sz8tceNt4z/rTvY7mpQC7tJg3eXFzNHFjY0Y8Dk5TE5WD6lB2kU3ZVqSfnjvjTeySRfjhPmwZqDD
eXTB9A4BkpKrWf+YMQqvBBMJWvbeGX/8NFZmfu/51QtTl8snz6UZaUh5PIOT2jjhetTFwfRgKln1
cIjzUtORW9jHvoz3XYR6e0gOVe/hBopbP/Fu4Chr/w7mSisEyvOsdCjJqv7GGFFhs8XC0EcSU1Q/
HZ4qrFr5T9e1v/d6v7et+Au9O52QAx5a0/KCce0nhr9X89igKthf8yoBaMQQcKiqo7E5Pz2m4dau
/5sxQT+clvXeLk5873Xt4wg60vnFfUPrjDe7PUo9r7yqQgdX8iC7rKzpMykpEC3h9vKYdZvua+5W
mIFofbPqAlUwc72WcP2JvbPL9AT3w2uYoYp1DIOIUrrPzDtspjHwGXaEBRPa/LJ8SYvGP8XO7L4X
c3Tam/i+gOCYONibhaEOTpnZp0iIUhLMzlUzjBWq7hGdQ38wh6g5dT2eM5O9nHrGV2LOhFVjNPwO
0YwZOZlQ1SRUyMJr/ak6rRZ9dInLvNFFRd0+OofOpN/a8DOmjxj5h06nLBPnX/xZvOihMP3XPgqe
PRYTCtgfFhN1egTbRozYyZqLm3xcvwpLSk3YRybEXuaM2a7jgEkY/bPPQ09WFDuBA8RJSpmiTcfO
CpmNa74llA142MVP5AavK7oBI6ZjUX+2DaBWLu2beURp4DED3aqN8GLF7OpqDZnvt6yINKyKU6Es
EgRZFnmUE8+oIMgskVqwa4CBIHCRPe9+h/aZGRo0BsyMbcRM975mkv3dPjbg4XopygG4Nde1L2v0
7QOzD4W6BCO6FuYlVVP602KsXd/B5YIMHZnxdelxdVUTohdx/E93LqPPYHHxvdtTrF427z1rkmPu
OPgM7Ol22Jyk+M0QwjtOfvCu3NwZILcBy/s169kvGCjZxnTjQQw02DpuxG+s0azn3kP3mHbP8UbU
LOzbMN8fvYoqoneYYJv5Yf447tuD2Xr4eufookJrtS+byN4Q81VP/rA/bZnZXdruEFBSpu8WKkkn
nTZkNgawMerZKEvR5M/sxirlkmqLOqWt6wWVFhZRw7IbSADc5DFfxtclsOk5KO87v7yadiAHLFnv
GNj+YEwJNRD2zQczRo6Kfw6F+KFrGXMbL/50C+VB+0HFQLLA8ptD0ORcRwug3m1MdPcMXBf9ALvi
BHWWGSEH5fGOADK2ETO2JIXMtsqTWZFt9cG/Fqc8UDBDi2A53CGlg6B5BBmZu4LOjhTFdEnvaMDk
deNkmdGNnimKQXeCOwCBIlcmXZhAKVvYkpDoARiSMIZmhycu/eElioq7HCJMSBxl2IXwHnNGSA5w
xjlLN+Z0bJf9oc6RsKwmvlpMW1pWJrynZBUd0KHWU9ba10k8/iwq9/dKdimYdRQBlrfugcLsxjDJ
itP2uS0nrGZ6egQ3EHeWVoz6YefzrPjsQmKz9AS/WPi3Wg5uVPWTaSU3TT8/WWuhQQxn80nTTukN
zM9FIljZTZFk+Mj87TR02vgQ5ZFgBmhg1cOtUnk3Vd6nBGMj9fJKYkxNrTsbxFAqvX0z1QYGvuW1
w24VP6nYZtO8AqLh2hmaT1ZM4rnvKyDgQAFbWQzw5fmV2DKVRsG8iIXsMIRwmTD2T58KCJiZuY7t
GF0mhf/D0/zzppoYXtA9SxdQkOiLWaWA+WisFTF489F5gEjAKSrh14TOUYDagBRNN7rggzqG73RB
dZri8SzXtukPIX1jeDuTe6eHzNneSDQFc64dzsgeL02c7tbCErQCstWd9gEnwRQLkhM7Tk9ai4Ok
VJw0AXQE38Ko+sMOEzPt0ZWWWwZWH+70Z67ZVZKtN37dHst0fS6JOl4yYbvanjBCl0tJCJfklcGh
trqfxdYhaR1Rw+9jcjW4CMdDTnFa2Mzu/twXMDZXGcXq2nJC1+nRBpW7UPg8wzjkzkmVnuBHphEL
AKO9n8ocY11qyzS4Zk7xt5c3HF6IyAZMzgbK4gUx2EALIwnT2QuCaypp07L4nJ6UIKWgJccWotvM
+526yeQKrfUwrqdodu7EEtR/rAUPXGk/WoBnaVUr14eUZ+ksGSgIQXhpWMYFMLR9Za/FJXbUTOyN
3tS75eIbVuKrl3njY9XkpwJIpw/TWQy2MAc7CA7omICIH1IS3qnKXwaGCZcFxCWhvF3Nl7hCclHs
fyxH3WHLlVhWfW9vcq4yC8txrJxzjFTtssSNO7nX67OWtNatH3kGFen9MI8PKVsAmvPo+b9ymkhi
hJdGP12X8BsTVbAPe9d0yS+s8a/LYL2rs+lbjD13KNoij5k8BBwzRc2C2gox9U02MfcNTXaBq4u/
N//A7MFeUm2UPnAFpe7k4qAYId6AlFhIctRS2PAYA+aeCtbW+E4B11pjeIElB3xhEArY+T0oROEM
p16JNU3Mxm8XxMbjqyDbKoPweezARK3W3CBiSNf6oPnOy/FL6Deq27eoZFo28Q0I5eQ0xS/yskfH
Tq9J9k6NbdCyhKzfMApMK7mNKUKX0FTNz7UwVlD5wQup+S94jtFNnxoK7LlwcV0NztznHjDPnNER
uHP4zd1mRv8Ma8q0oaLH8zZ9Hpbmt1yQ4nT/9Z/CgUbKPbvuWDxpY/3uTSRKXf2sn6yvGlCecvnC
7rx7sTP4WrwklAXZaksqrq+BEgyug+rxNtvqo2JM3USsN1cMYNPJBYbNJHhcqhhcZF+hyW9mPEok
j5AmZ3RMAhh/pOQi7nItbOwET0aaPUkos/DNLZeA5oLrzI518DzAhWA7xgwU8isGHRs/m66/SQhZ
LYhHGqzQAszDSwCheZIWi9j0nXcYPFQdw+XmFTfVjiHn6NhgR8t07mFJ3e/Cyt7TcL5FhH7rZS9W
n31Hy2ZcBCEmnEHwiSzeJ0YJK1DQKgLvIwNBqjl7pYIVXxAI/AdNQjrVtealw+lwlo7Mf8/hxEVr
4K7HEcdouKevLqzp3s2ebWP6iPD0wZ77ouPAYU1N4wjS9yLqiiCULTnTifw7P8/eqY8VArn97H5F
iYb+W/WKqA2vnMPDHqHCjTsi3VcBFtlJ3zU+SeIN3xQhv7Cq/c5Hi2Wa79oqHlWVPfW3kWEeTMd8
GrvyMc6q0xbEZ71jPJCNMk0Xztxg7BRzjJpw0zcMDMKg/ZmW7r/bYDw5AyPKyr9ymdDVz6m8NKsj
OL4oaFwYHphPxYC44uBMNuH7ep4HJuXS1MQQ192B/aiNC83rS7sfWAj+CZe5OIho8/vqQSElS5K3
tRgfe8BrhcaY4NbvztcY48JtZvfeun5CK5xVZFwdjUmYugOM128KD6a3Xjtl8pCRIIQbjX1Wexb9
0LgKLC7JIEevFH3cbyq9y9EKYMEb46c/MjaiJUfAMAUoUnhdxy2vM+aJ/x9n57HcuJK26Vvp6PUg
BgmXiYn5ZyGRIilSpGypqjYIlYP3Hlc/T+qfxRFVIUXPovtEGRWQiTSfeU3SbZRp3JUe9VwqEJXv
ASxtc3QYMGUN0GHW2MDZ/j0C+tSEk8gMrgwTA09U97yoXsk8n4GzZ5dOjNwSedRSvvZj+WC8xpLH
a3DcX1IdF0x4wA/GOommnVay85W70oA7feQjlQCxK2WvQrCkcWO2OKKgFJv04gSVeOZLQLkaRXjA
S0fPNjssNoYXL/qmDwPTSDaiRfxX+pLAWtUPbtxvgOFAdJI3dmffD06YXZQD0sBufz+0wy+9xvvS
vpij4Mqlm+h7qAE32akuI9STxTePki6pC3Dq6TS51fWSQsZ3E7KxIH7uu/K+MtRWN1R1SamcqITZ
BViV2oUs1+zM2OdsZiYn6iPWtLcbsbGncLWM1/qKaTisdHGN0JFSKfBGRB3U8o1dYwF/1WteT7Hs
s8sgSTjcnyXyXEzwqwBgYN5G8puS3dFtIZhjXuKhnGRX4R1LGe/omxbyqL6N9PE4NVhcFtF1L12a
r7L4neYDksesWZq2+tFT8Lqxo2LY6st7TqMTJ4cudNhGsQkxERsgYbTahRDUZjc+Amr6mvj5rTXe
tCGCNcYPICTbtHa4DL8UqfNnMYngmUWzg5KSwXDVo3WjDHkGGxVBlJiJug86hp0M9YK160PreF9b
9iJAALr9fH7tXaTXne5/el5Ca17n3ClsExOmK6MNXXs/2jiOdONEnK6V53JYEEv1FAlrI1V0aOJ2
HSflfdg16xDLY4DNhzRTr1IZdh6RCJViR1fYVmrdm/B37I2FtUIbxkBz073p39me2I8meJ/EunTy
5Icza43RACOg7Ks5udpGj7qnNorHIMkYqXaaJfOA3i2wPQ3uxQ3UZBN5Kn3grIhBtGuRZLMSwKpJ
CZxsL6b+Mg0h/4ykTq75y+EACqkatR7WAnGAQeok1B3q6t/4+EsOXMEbb+kxTy7UKC+t7+YWqThO
P0MQXZjqyAoIg/JKfzZ92+XYIo4Q3WHrJb/wqEACtuR9lk1r4kBNWShuE8xwDPyhm0fdFOdLeWN4
iObEvM9tiVmqBRTRRjRtlHuVoK+QelV3JxMgV91koW+V9SyuZLmxw/4xmwHAV3n+ozPghVTodTjJ
/dCk3+pi3C+SWmFqBolEnDL74wzDs5jFfdLZB+BMzyhjPRU9rbvI8NAwH1idboBcrI5PQ0qutG9g
xdGUbx455qnvs3ZbD425hLS48NRDPyBZsuApiNZ3cOWlfbvBIfNgxfWy77zgBfj0fZtaN6Sw+qcD
aKxNdmuOrPsMEXi/CW+Hqv4qOh9nrTD5rZ86d1qQxg8wuV+evF7dT52CnJQ9+7Osr9LKf2kX9AOU
/1xF/amIfEAtkwWiwE7xlGzKHzZlrYQAaEITSf+DeVd+cZuaFDhxn722+J1HDbe32aKCW9V3wzz+
9PKEHpcoKWIYUOxTMAljHX/NZYUK2qKrWuD9dKQyNe79mA5fbBOSVYmbANzu+Vsruy2MOBwLCs8H
ZOKxTv3QAeeUPYSO3DVmvwkMouEg/Z6hG6zPkAUv4SJuNmYz3owVMcA0QGdOfw+FhbyBf49a+y6q
J3o32bSvOvUwlvFLYmA3NLbBJm7VnWyG7RCSpGdtuG06WqU61IeXw6gzxMUM9V0K41bYHhdy/FBM
cUI93uIyLcrbEjH/gINz9N0Xid/NSv9sXHnPfZv8wNXnDrnzOzMbucz4A0OBONJInzLeYGACoBKr
gmEGArLMyBk1FdYmoMLi0tsb4IRfFR7mTu7MpnpGVxDxtGo8RO2fOPlu1wmS9d+4qmSjOfXWrQCq
nPXuNnXoDAGMJjzWU25yHmnhklJXaDQToaXIigkknTf9t5oeMEtIKMFfCeV0NXLB2rWz0zaUEgEL
HZ33ic7+zVVUvLzS40BxVBaleHOmhbjYN5GVrHTnU19nbHbRksc0A36c4AborZFtt2Z32brdbkJq
QA/ekPZloeH/kKB1lBXzLwC71dGyxTAsHxiJvlq5myJESSLOBAIqJ8FUIoJ9xk+SvbzeRPnCpYxZ
OFfiCP9SQQ417d80b2ycs3RMS3O0pGLZgmaIl/BaN1kWQ65srjIzpO0KyjfhjRx+Hfu3LjnZa2q3
n8kQ2hbBMPgCA6G2xpG6VGT8hmYK21CfT5q0a4Eg0xlxVPlrGKy0ZtLDiMSXRZiVwcIcSS2JGkGO
0mNb9li43WdD+KBzK9+NVvrCS2pi5GY6pDX0pp7wtCOdniXMDs7cslDfBp8PmYzDLfrs9y71G6/G
7UVIMIz18FCmyADp6dJz46MTAghebwWisaCXt7FTI74O9K2maJXb45Pud5GSzio7hrTAcED//Qrn
U/PBHaKfOhgjuNWZRktQO5rFlVY0AeX6wjV2cjrxPYfehIAKwuYFSXxqNFSZUdRMxNqNcERB6gCG
jkawTwHcEOo2Sezc94Q0MXeKhtnOsbFyLVT/qTCCyfGy35hzXHZkrwlnI93VrQs9Rht8ofWlo4fX
FyQuDOTwB/WOG/1GFoeZ8idCZURJ+bG0XzaKBFL/2dwE4OTgZfNrZ/ql71+ZJPdArNY6K9cfz+BQ
WLpvfO0a2pLeOd0wbFpXrh3vph0oljH6Ad3HEHJECAGM2MJJ+wMAqsGn54XQS/wjALOlf0zDWGyj
vhwdWBbJTWC5dJvw9/BeyhYWIf32DOAhycuhpbImgx5bwo0rzadmme4bHgRFYcMDDBuOXosWs+yw
GcNUhuB9gTDEL9tabEubSDCgHzTLW3QE0u52CCb4AgM8C4A7Ngor0gOC61JsoOfrm/e40V/S8dK4
FT0XS5qeDEGhcwnvvYm+RfwDJ5ZVZgGd6cH2xMKiiw7ctBkvKgo5aNX0nFD2JbmFEPPvSU7QvWJT
HpdMrxMWSedn69FMzd1YSsTyzPSk04WFl/fs9qphuF3r3wRhgtWkfZgKrU5BsGU8QiKEfEpkkr1K
dDkYNdE+72bzsQ0y+CrdnrsMq4bO2kS6bEIqHJH5EY90tbMeJSdUZxekfA3kuyYPrpbOOhBuE5eU
9nXSokKjZ8X0qmPCz41ZfDWwufAAA8L0s2eQ+AuAxF5rvI4zJJdzV+29rLpbQv970Z0GzaGI3C8u
2J8LP8brPeGU0diJpMFAh33ZxvIPFkiH3J/RqLAeBtF9ryz3S14u2qC4sbtrx54OoWfASXZvOJHN
WN0ZnXPQp7BjAF/2h6fIr0/gv7Yxllsai+okw7Ux4zRduftONpvGwSVtKEwBPyh9JB9bR1G0VeWy
j7hkc+Gfas51jJys15T6O4iail2DOx+oHwvu3qSQSWfFcBTqYEvTfyti3oEyJuczPfyc0lBdPsfe
QG2wOlhh/ayo9SxT/Fz43MLV0j2oxKaGToozEpLrbF9V8xeo17RcaKMbX3rh0aLCDaGdfrfehJDU
HZacyCtAc1vyL/00bWy7hJ9+Q+GHQv/ojtvUSMsrD8W0cUTX0Q1WdYeXT4vbg+WtkzTEOMVa21a3
XQoH8AlDyTOX/r6DK08ZXVVt/Ltxh9+6ZmO7LcpJ4pEMfgIUwaceFKqCbrexGl2BLSjJUMzn8sVA
0WTPGnIXuFbxaCho6DnmlVRVQbBY5mMFsgwJK4SHMHCJzV1lOjuvd781mSJwpGBQDD/cdBhweEEa
sFYHffy7w/BgtKjnNE5+B5B/lej6UYcZTShOrRveOZwOjZNc10t4mVruXolxF1rdPgc0N9EvmMr+
OQymrT7FJI4IAq2ZJcffwskfMUK7QY+fpQ5spQrV98DoXkpCHeDo+XVJgesCS66HwqAIPQ3OruPU
GnrxUMAKjCLzqI8jLUChNNZXDIday/hUw22d2NdzHU8bKwmjVR1mzaYPgvYqgQ2AUOY+S+oELFq2
zpJXvsKRQ4w02e++OCG0gg6RfFgHtAkhBSV/AKyAHO0FtWRxMDMPRzC4ihKQ6+zfh575HM2YQMUt
piB9uiD3QKeUSKMjNNYnTJ76W/LOG6f0u4uI2KHISv6mmWwjKi41BT/9WZPGdOEBh1c5NW45e8BW
awBBQ2wC7WlvyiK8HTsKqVha7BuJ1mdLgCOq8hqe+Cqqjb0lgErzg0B6o5+YdRyyjGbNlG07e77J
22HfRdYtTeIf1hhtwpQ+YTghfMDM6sMn4HrN0ZK1fGuN3yic5yneYrO5SuyCykAB9HxAljXprK2X
is1EKcaygxu4yZouqg6NFW30QSQAuNeLsQ9LhLHaeduFCk1AccgwXuzL+mawBnSTY4wy23ZnEcrA
gkE3KzDQz1YpCXv2mCMCepEjy2lj2G0L+DvDItEAibLschnylvYEPaawAFsWZuRK8J78LaTxL1AQ
KLAPwx98P3CQKox7r44PNSocXdEA2q0rOLGjymjcDA/IWJLjxljTmk61r21Y7mGf/0zK+Sv6xAR6
SzpsyxL1PVjCyGfnQbPqbJaLFDYVGb/GbcP/3vj5UxwH/C+7IH2ZaSD7SGEnM1kFQl4T1C8DCbeL
JpzusXj11qEadvSkI0So7NPYZDD1+sdlqcJ1UYBwSiYXb8q2+cNJqC57tyVvrC3ct+BI0jbXirFF
jipy1iONS6a6seLxF67vuAFH6Dn1M0KVy0AFNIqPlTFsdeEqXPY6Z0eimhJGSf5B2546zcqnncyf
60oeZnHfB6e962X0EvO1JmM86v8OgftitHB5o69RleX6ioqK/dz2Xwd3OWiV8b6OYLBAkmI6c7KQ
jmVNaH0dDhVo4va26gHuU+zmQZrzko3tse7GdRZysneTceVhShXipQhdzOaSBaVDJWHwqInL/AqH
yUtiB12xJlSCkqgdxYm4DW7MBR9mxA7SZaOPfcopgHUIl6nye4QDmmehAdRjHV7r6gYVNhvsn25O
Dbl3qT2MKexQPaHKwxoiNKFWj8eO7v1hOKgLMfpKANq+KkBjT0h4Gj8mXfGiu4zbHbr4O52Y097L
i3YbI0GHmQ+KLN1lrbBWoO7MWPoeYt69hvbyi8XId2Webl9vKSrgLrPS0OOtNFmC0oEC5ISnDXKN
5J3JDTc5/8+ddNkS1838Zg/SS//DkB2ZB94QfqEXA742HwcakQNXjS7qEoiSlzfMaM3qnp1www1q
uzsZfauwlhRJTenzhX8hGzGZwRuMGg2cJwT7tJ+ddO9KQBf6LyExRh5q4Ac0DeTlCOLxOybMjO8m
VCd+n16ZIMPS2xyoktYfcozuNXTio9EMqTgodH1AH3UG8sgX/AzM241edGBAOWk5JTbtANhvSrV8
VO7d9wTWYVu81HzmmCDabJK1Tr90N6CGRW+1WiCLkb+izYrwoC1M+Ad1GteZ41enAZDGjpd04JsO
2HfKhJ7KtN5FDv3IKwBQ+stAs4a3IUwCkqVaTTFp4wuUNegyaEGj1aWxYPATW2wO4WjodEsvQIbQ
EwdTh9IpGhOUZ3+MIFqhPYlVOTL5QQHm+YnqTtZ810d+2CGfHl3zxvgtuOa+A3NNXK5TV90Jyglc
zIgbAhrp8NONq6tueGSWdTqm1xwlAIDamlTMuq2BI2lGqS4TEraxBYTxHQnRC4ktKMgDHb/pf5/H
6H5tfKfzEnRcdTfJ+qbbCwlZW0Tl2yi/m3RDifdhVejIm0Cct2Lc0dIDK8uICr4yp7ocmKMVUPJk
Lm1DUcWeJcGQc2MW1l53JXwuYLsXP+c2WDMfYwrix8lXrVYJQp6aZaTfIo1vUgRzBGZ/eqezNFS8
fc3ZES7B/qGK28vMQREMQtn4wzKfYDrkvY3mr7PGtQpeE7NH1qFdbWpEDUGnrqlx6sGBWSJUNy0H
MAo9bVpvOsGn9K5FVhkD3zphybVYgjIlGmjJZOhTQm8XYrYSQD3Q0BDFvgzzuGLRAkuQ0y/y+stQ
oXskYaTcZiw5qmA5ySEoK/3jehy516/DerkfI/u6IkXpe8WxwrbWm8ktn/R6GVHk0o3eklRMx6g6
BSOb5cmvcSV7bxTQ96Fv0osc2ca6cphBgvTCcZe/rnQOoaPnj5eMxjNfszUqCuwwNszgPLhhfqF/
uxMhMrzqPkZwnb9JjIFdCcY/MbTSK7t8YukAO4KyekSNYa23JZ80B+Pc0BjJi69Q7a9HXC2AVmmt
4HuCR9nCwkBqKq52oiMcyp9ZyOQ4NHz4N1kuLPQ2ma4pL7Boh0rtqUGhQ0z4lIdoGqge9Qf4F0HR
TADUS0QRyl1nBPgbWRhjkds5J2A7F4DvuKGfQ+uVEa9TG71aReMiM1m2HB9XOoziEYGIV8hdx9Tm
018lh5lefpMX/7b0QiP9sWNrBdIKAB9KDHwwDWA1tdUk9Te+S26old53du8T/SFGC6dUFP5Nl4dr
/caC41uv2awvtjW1FZNGk01ABBnVkBEEhmjHPpE07iyTvgYALZ0j6GoR/d4bvRe75BX2WuDvDtCF
OiSHtQUaq/b9DSe6fji7ljmce6S8VHztRdpa4VFQ8vSA43WNi8wU0lrZtBspNTu6J8MgYRPq9cu0
G2A1QkwCHYE7PAtL34/+XWJQCNOoi9p5TAYUzmMTaHt8N7vtKfLFFxG714MCHyMdwimFI6rZmKfS
k7Aoi+tsDCGfRe0Pd+yyS2k48WpOsfiYu1uc/5YX5MKfI09uQiU5yF1yYIxKmhwecYnGnA+VsV6e
k7mi0EuViOy0pWndhBkV/NHzHucoRKq6WpzhNKYNEthuNDQbIpzgMDh4a0VDoHaJ5S8apI/j27//
9T//z//+Of2v8LeuQ86gfP9V9DlSIEXX/te/3X//C2Co/t3dr//6t1SO8oA8moCX0a+wPF/y5z9f
7uMi5C+L/2EuvgyxZwfHXhb3ZRjshgHPxSwftv/xczzT8aQLwsuxUFl6+5wqyZvUS4vlZCcz5NNp
pNySOaTUyenjB6n3A1IEmabnm1K4nns2IOpnoeql75yGLDRQIzHFyajAPzg9/fmE+PCy6xXdJqr5
7idz6b1/tG97luMpYXnSEvbbMZqZEUZFEFqn1E1YkRjME52ntiaOEkZnBy9Vy5ePR/v+80nTFtLz
lGJmXXE22pCmYdT3A4piIQVTw67RHEon726p2LgfP0p/obcrRVquZQpLmcqSjinejg4AnkHFzBhP
dJmsfauK0L50BhxvnbnI1gPyyyi4x9XJaQlfxtAirv/4BRzz/RtQYbcd23Ic2yT7ffsGqvSqdhaR
hYlPCuTcD5sNEogIAAxzgbjS4I4NIR8yBIsTzTv6qt0+kTmuHEsnUH42HZQ7l6iGGoGg5fKzAYd0
3YyZA/pJGBDeOletRyt+cuoyvwsVxx6MGBcKdYtcf+f19/MY1aSkhKrdkot9imI6pg5u22hqk6Lt
HcD4uCxdi8bE0IjThHnzoxvk3XXo58vVIgyWRUvgQC3ZTFCSdsB2fzxJr4vs7DM5AG5Z/ZKtJs4/
E4A1M25nOZxyMws3lhjyfdPm/VUzOnQwusaO7tzaRICiC0nZv09eXX214jDYVEObAwLKHO/641fS
a/Cfb8TpolyLkqFwpacQ2Xr72cbW66ooadrjTGnlSbVN9ihjIz8GwCNBzGZI2fXIhHz80Hfz4Jo+
il22I6XrSPPdgaO6zo4bL+puJkXPQmmJVccBmTjeKjAXcy/xYwpqCs0t1C5jr0JElnxzbxju6uM3
Od+irjD5QQAvCm97aXr6z/9xwlpBI6Rr9u5triJTY0PVoxUL4MC1txz/s0c5SjqO5yjMZqVje+eH
rGOiYZAlGNKFMm6381ADDmEjbfMak/KPH/X+rJOgs/mgHObCgzr5dlQC0kvnjW1/gonGpYiP0QWK
T/Ixb7Vdp9OL9cfPc/9y/Hi28JT0hbQc0zl7YGp1baNCiT/ePENWrIoo+1FJq3qI6hqeQUBQWKsW
/498l2vCe97AkrFtO/yDRm20lhJ+nttkzTGnrXbjRhSnli7ydlFITSNYov5XnRbJeizFsmLMaU8i
1Ewb0FTOZrHolwZuZm/hTNnmqpZxdApdZAbDAZpfoEqX+GLqgXr2+UPg2ekR/r21CsOxB1bjlC+y
FuONn2cB/I8Gg6ciqEtWwAjhpulG9Q2wG5icaQIkNA9wAizVfUe1+YcZOs1hRjquO3TzbGlflPTb
6GY30YzLaUhUt+HacXE4RoX5Vyuc+Ucxqu6TJWw577awI1koQgBGNiW36tuvXfUpUu7+gPRVPvu3
hZu2t7NbuHsgYJhkOTM+e3jjje4tjrs/3aKnbdVm3XVadVpDzgvdx9oLy4dOTu51OMnsQDcIKR8z
pNdgONN8Y5DvwkwHjTOH7QJvwozWcJW8TwZydhSx2E3bI8hxfMdnzcqzG6RLDTufZSQf6jk/lEV5
rYbgsW0pYnqSHsI8fHJl6Xn559HHhiQicFz+47n89+x69tPFq7iw5Akc0GrMWoGp7gIqzywuP94e
f9kdPn0j9qTtu4QCZw8qRWOpxHRR0orwd5d2ptKLNAecbqUW0gTuUu+DLBF3thpQSGWxfXLyiPdh
F6tD+aZvmshAcNi/XSFYCrp10nPnJSXwNpVU7a63uIWqfmggh8oMbzbbk/cLtbdtNTg45uBvgLIe
RJLJKpo1+DSU6Ye5SkASdWjuLUlBS0aqfeRH4sfH0/V+Pbs2VEnmy+Z24EQ5e1sy8dZypvYunZzm
2q7pVYPAzl4+fsr7OfEJVSxCbOrCjjLP5iQa6iY1IMmfVOkLUClxRRHLyJ0RbKqyv5LgpOlFZKoF
nRB6Ix8//GypK7zIbJuz2ZcuyZpwz4LR1HX9NuM2AFpo0U2pUlppYVb/TtOlXpXNkl+7tVF+ctUL
vYH+ueDhrRP4KqmEcriA/bOn4gTYD0Gw2EcvS6utPw3+rdP45qPgDXdILcIGzPnOjpMFUPnR2vOi
YN7AUBZ//qPhs9OF4Pa3uQVdwVjPXiRw09BvKd0/1LIFkjPfkJr6YYp23o6WwCeXk7DeDls/jeDb
tDlTPLa5dXaujH2Vl0GdWw980VXcgXa3dmSjQ/SoywvD3WDtUuOHO7yg/fvxOM9W8v97sq0A4zqm
xc3/diUXgUdqV04WuLKZKJQIE56P+Unof3aM+bawJOQWsC6+siGpnk0m/jyqJ5jIkAXLbFpJYYKX
W5duZW4Zlx+P5zyu0AvIZgV5RE38zz67aRI3sWlrLlgxFuPzWOOws9jyypbLMQEC98l3OxuXen2Y
7ZKY+i4TaJ4dA9gHL4kcU/Po5OhseU761GCpGYRQ1T8e1flm/O8H+SZ7ghxKybMJpI3YzJiumq9K
PXH/LQvCn0OMNVOsHmMZfhL7vp7257uQxc8ZR8LNA8+WowlnsESMzjzaoasx/FUECs382XfTE3vw
PlbtVZ9B6yzdR4dJAAIFBnUYgwS2sjqKvMJJ2bksTEnpRmKV56v8YvGmQ+EYF5Y2N3Mlwn1CgEyK
wpMS83eZJddiKX+ZtkMzwJvBBwRyXC/p/KNaXJDIovjaoDSCSMigVY0IgOLNx3N8vgn119TLho1I
fsjpd/Y1R7pjBlyj6NQ5kHDHEje4oWn8Ta8ChbSKnejZR0rZdBN18Pg1jIasQcTO94/2WPafxBpn
i0tvGqUs0hDPNUl63t2IGR6BJsoBD/MwA7D0jJAq37AKUsP6ZM+crS79JAJ+MgxbmJRWXg/lf2QY
3GNLH89BdQ8u8nrJgXOalPNM14VuBW8nqT7JMc+CDZ5nc6uRyrBRpWSm3p45I/g4kUqvuDfbC6UZ
7ciyk9ZeWBjW0eGIPhne+4nkHPcVdRXT89x3oQX1zyZIbJHf9wUolcFTYNmzO5GNnxylQp4NjBUE
Ys7lqmYNCeQ2zwbm1WVMZ507swrDYh0M7n0zu+YXCAziwkic4WeQ9jTwdHUB3Gu3Ek1QvriZJ76i
AzbD6HGc7RLEwXEy8S6A9FJejS1KAp7nIVSdNtV6XmrrlIfesAJtH06X9Txizgi/V3NMnOcgMA0o
/n0MBmBOnrI5Gr6FfZFRd598GGN4aSHEM6WTZl4YA8z5enoIkAC/rFyFPy3Y0NsQL+ObIYWE4Y+V
e1MM9riKBLgJ3GHCfQsb/0o0JVLPE+C/i0UZ3lU0xh5kr35Ra6sMgN13aYzGf7mM5EPjgjgvOQv1
Y9P5ZScxXCnHKA5lS8GXmBDMnr2U15UrCsotdbej5GAjvG4uK8uJFwhMVIFHf0xuoeXjqJPW+HNl
U3NFFIn6WhJUdwClEpSR2vFLh7b0JSLx/kM/OYtuP6EeHQY02GsTvQywhb8NmLtRh5iCOZ2Ehad0
YFpYUmuN0GS5XXzsD7rSoY9GhLfzlplpsX3whz62k3XYp/uaotBdOYz1Q5aP6pn+zfLVrpS2iopx
uottJCcEnyDzevmHQlZy32W9sXa7PKbdTDjRIDB4nQInjOCzTMXtODRI7rWUMz23ajYioxMCWha/
8axLruY2A9bXdIjsuC1NpRIAHQ6hMAoozmwrUKJAJrvpFC5dflk6tsQ5dqC2PSNd5zd2uXXgeMOo
cZb5DlkP8z4SYvqq6i7ez1kZ3qhKql2Xw4SAn06jkLLWOgBte1HQAr92lRPtK5WMqx4G82auUwOX
zbK7hGbUXSx1rfXx0VspGy4JXCGRwp0H69pzmuTZi1II9cgOnooxH1YJfOo91trm2pcN/mnwplYj
lLRLv/HylZNQZKooXm9qB+REWxrjLu0VEtQ9bwWVHNR76RioIGfNugsWHBD9fAYV0SFobGhwqLcI
QMHu7cfXgjw7Hf97U/umJX3LcggKzy7Dpa3mPhtpYo5iXr5mYWOgCEftl8R+ufGjzAJzWWWgQLtw
o6ZM/eIW7/djI7o9luV0Q5rVnDcwXYRjYuix6bL60kRMCQpStU6bEcBsvs1tG+2Wzq6uxnqyf3qq
AkVQ5zWKJRW2vWFXHao6lWuxkNjOKQoLHk2Py8Ff8ht/NB6A/dqHKlXdJo1gtA5hEdIFDqfrdPID
6gggaPrGCa4Qj7AvkyqH1hZAi5qJOrfIz85PbZPIK39Gc3CuRm/XNsjktw1aPVXXjchEoBAfhJO3
WiRYXDLDGn10o9gmSDF8GzqHRoUMzQuDM2EljJm6dZcKMI4atAE8HmM+f5q/zuQC61aV1Rcz5tQ3
DMsAMUy70fEF+taRUe2yHnnr2K6qp9ZZgk9ugvfBIeVflzqa0hU9Ipu3F49bmuHsW1DUksC7RdYB
HLLvP9aapGW4n90Gel28DaL0TeDrFoK+d86zt4z+5TjMBuSS2r9KIBG2tTVcJF7wQ+XVYerRMozG
5KmoqPgCUru0+6j6JGw8u/lel65rm1CA6KN5/nkcFyWJZbS9iGgoiq2RzQ+9bKBsCv+Tef3bvUew
aFEOY6TWebK0qMyIyr6KTk2Yg3SVdnpDfBYgmT8G2wBRKbg6Zp1eGKLpHtsZF4qP96j4y0A9U5Bb
mMqWJgzYtx82oY3WCGDrd/QetFz60h2dzNL+02CIsfMbAHSPK6s86hZhDB/vKvsuMJb7+DX++hYU
abh4INna59MwxJMf+kzRMRhPGCnPzSlqPnmE/ZclrAvSNuGFj3yCebaEK3CCI1D98q4ATmJzlESQ
oUe62132slTVypWniY6G15DwlNV6jIGWjT/8xjhU1Wahf9xWd8GSIJOKqygwDIICpM3UN/jJLarj
aO/x2iAm7AzzTR91AaiNAbGZa8EXS3aZ7ezj2vtkVO+PWEqzrqMsqg7UB1+P4H8EoIguZB74xOyu
QreiDJxXPeTHIrKG9VTN99Mc7z7+UuK8FURPgWRUSmHRcCP6PVswQdR5TjWEzbHv0RLpownb3mZ4
WOwEJ5wWcRTZ2080jOyrkHI/poDh5uM3eL9WPFuRc7u+ZUuLtubbFetS6c8JWfE6KkHKhjY01XF+
GRbX+WRu/5LWvH2SrgD8Y3KFMkvQXtF0NKIEUayum9ZRAuVZIPcEICS3tvRVcChdNhkY17vacyIw
h+GM13ad/4dVfz3tbA6KjMLUZc2z1YtryDwPqqqPg8RFDqZh/zQl+Kf0cMs+nt/XEtzb45dH0Tex
aGPQyD2vOaQibQVAtOk4wjgj4Lz0xUMUIg5fGSsGfGE3KNX4xwyVAkcgWoAXWpmf4Eo7sj4ECz5S
zfDJMfW3b05907Edylued/5KjuXVS9Go+rgM/QLMhqNoGFAUwkvl48G/PySYYdPmliNocc3zQ0L1
HjF8XOA2HottUqBCbUJjjdKV54Jp+P94Fg1DSdecpu75szyjmbFdm9ujKGt5H4Wec6nqct5XRpoc
TUD2n9SShF6vZx/W0SkrFxo7mCLl2/Wcu0llzL7dHlM5Z7f1gE/vEpXAmfySfKiogU15CZS5CGsy
VI1g8mUQHTKkpy4Df0K0w4r9bROpYv3xRPzlvYgubDY0JTObCXn7XvSMqq6SbXsMK4CyS6SaHRng
Z7WZ85owO8ijJ+kIV/hsJEdfxf/YzWE+AR8yjOXIaV3Rh5ZaMS7eJ8t04+VwsVVG/X6xSJQ+Ht1f
juh/PtfVB+o/nouOHfXuKZ+PCzqHHujJbEtUiZtieyW8z265v5SB34zy/HSs/ARcrVfMx8yLxZ3r
xJJA+EaSqeGu6pbLIfZj8aWqS/fk5n6znS3pQdUY6MJ/POy/TTf1XwtVG1MBzDg7sAKw6CJzs+U4
WmG2qZRyvshOFKci1Hg20w1uzFqDfaXpftIReR9TedyHAFGE7pMqx3o74VMcC9XKdjxaMn1GmlcL
hWeI+EBn0I48TbKsp/qTwt9fDiiPYib6YhYqedb5tPcUUEQep8txhnV7IWYFEbU8+hNNuo+n9W8P
os/kMLU2W+X8QR7ti04uy3wsSP+hVc8xQPDxs7DiLztSmlyvNgU0Aozzlq8nm6QTVjEdwyQ8AN7+
ttjG9j8eCLe3pDEvTP2os03f0JxTSW71x2Tw0auVsavv1RaUr/z58ZP+NhiLMrPUx57Dsnu7Hlja
aNz2bXcEaa1tSrUbFsZ13z5+yl9uDsrnnGCOJKB+l+zmFbLJBqTe47BUORJSPzPacpejUd+y5j5+
1N8GRF3TpWtHyMcl/XZAjTtLq0Wg9xgbfQ2V21mTkKWfLLS/7F9gLD5KY/TQ6N6ezVqSVLVhosVy
TAq18x26mnkIWaGnTQ/fJF53NoI1aio+iXP+OjaXVJMkE0DF+bLoKoTgVFO3xy4Drgl+cr6EV9Z+
MoN/+1h0ounZspFINM8GZ0eFZxSiG48BnfDrrouGtWXP2Mw25q8eOuMnF9y7Hi13j24HEFdYApTI
ed3WXv4vZ2e23DayrelX6dj32I15iOg+F5w1kBIp2bJ9g7BdNuZ5xqP1bb9Yf6na52wRZBDtU1FR
Q9hyIoHMlSvX+ofW0gurxOWgUbu/Giz5flblkG0UNTJwfaOmJlWu/t2o/GaZZognrSLZkO8ko2g2
Up+mXzGVSb5gD5cuQQy7d3ZsgxiSuJRjUoe8wNwxMnk/4nvTviP94bikjT59XqmMmwKUrvUCdrpO
8p9x91mD/JT3yczenF4nxEimyjLj7kc0sKc5ieFJbVS2tflSdkjiuOjz77Um3WSoRLoqVTJsffQn
JTj++Q5ikZlEBU2EoMkOUh2Y2F1fNodYC7F1weoOmnCwuj3IlVBtAdMhq+E6ImvTbZqHOjTqwqsP
tVce8RN8qqSTnrSn/8YoNp+LMhuZ5BQgomUqchl13B4KuAHcVOP0c+TNxLarM2Htgumidw+A4zzg
qE3nIxHpVQf4FwNaV8Ow1sOOOn1vmTOH92TlUXgxiZ8yUzF1oGPT3g3Ncj3PB/Z/VSuINnTGt9hD
NlOFaGAH9lz/5lq0odhrEApsblb2JA60qjoaKez2g+MENa4mKPj/UtosW97+RlcmRW+IMApKTDXs
aSylH1jDKy26g8TBCjH5HjFoDwVWYbR2e6QrE2Ikx+aSSOH1Ao3imr6PfobW4kD7GaYtSrR/vhTe
UyvRJ+ZEndaLmiCoJB1w1cHXyjdxEbPkHOFgayY7uPrG2DzcdeFIgOI5X3F8sDLwgb0fKCnQ5uiQ
zXTb6tcoWCEK6ta339q10T5mjJNlUHgdjdve7g61kbn3PnosEuCqoJbvkd8wZ8riyrXRmBH9UgWY
yMVV3tIsGGFdWx1sL9UOupVHa9dpsuNYhx1IjS5e+86vQim4CtXIHvnQY/dRPpY/YtTzNlLVC1NI
WVtjViEt/KAJv/z527A0UmjDoegHoOT83fdoxELf517aFgZYPMXa2gWGWyXO1/5c61h8x/MrqWWQ
yIj6I0gKw1LPxwpTy7VrbFYPwqxP7tut64FRt9wtqfZba7cz2cVlIGM41q9Cf5gM4/2c/nAX00BN
pIVLhY9+MNKSlpffAx1Q1r7qzeW305ONSHY21hR82w9VVeul1GNmGXzC5oNenqEde8QZldbbhCai
tXKOJ4WlPASDNHMqvF+vJi/W5KbP6Q1oEOiguCR9mOkQeH1QDwnU6FZBUKDLXhQzQDcUPMTKLcAP
UOLBLrGEkDKmCvzQGik7O0Iyw3xUzfRQintMqYZ4X/tbuGQoWPjFXy10z7XEu/ICo8IykY6GXFVP
cZ1na1hIeO9YCElLmfWEANLXRukhzDbJKa2MrQZvvEqxtG8T+2tiWA8WgrzBCFgWJEttuY8DNVMB
0zfjhGp78VlGyX4DyuEY1+bKGEKk9CXpS1voD2qavVpDLS9BOcbY3yDF6pEyoYvxRTOlByFQaNbq
J7mpD7SNd3GtQYq1+m3QJnupy/Y4KHwyZW83xCY35EJDnL56NVl8uq9v61R+sG0k3wwzviczAqNB
T3r5LsPoxccYiH1io5yHxZUeVL9gfu+FUpzS6w+3t+HlWnUAbVNh5boHtmD6BSMjhnSuGs0eYV9q
4rzX2Zr4ZY5P6gMYj7WqqebFaZEYvZZqhc0QjpGvA7/5OjrSl9qq81UdyS+uWnxOBsmcOQ2v1Cg4
3kEygM8gvIDTPF+bca0jcsBVac/Z+6wrGQ7BneevMys+ARdCAheKkoy1Xyk6EO2o1dtaTr25p7ic
PMeXwFSJ4hvYuckOMZo6SFE7j49W1T4PXr3L3eFuLCD7euYdCg7roGtpzsJQLgfvd5RT5m+MV7fv
H/PSP6IKATKnyQtEQAI8t/yft7/+5UEung5YDceBQXQUq+PD/o2KNCFzdgaEStGfD5JnenMvt4e4
PIfOhxC//mEIeE9+Bdx3ODS2cK6z2m+k27gz3R7l2kQgr0CU4e6jUpQ5H6XSKNJSUOwPzpAupSZZ
GNrm9giXG4W+hybTjAA7cuUK0fvlWDdqe9DVFnHkH6IkMtCIuD3KlXjuGJiWgzQ0+STKtKCFYV2Z
Q8BRng3tL9uQ0LdC8vfQYIULh5Ie5I+ultatpsyMK5bheSA/H3bylZSoRdMHDaBnKYs6C6Nn3DPR
fzI2qdxH+9Ftm4cmb7QvNh3kZ3THZ4OEednxoQrA9wPfzEFta+ILf1gn7oiYveVF/V5FMeI0uBrR
bqiDDShX6RmzSGj6YssMqkuhzVEh/yMD4B0629bulTAPVmRSyJc6Ej4xsWq4d12O0N6iLdEPqExt
QPyjzTUoPs2P0rZr9HelPETHRIke8IKSXqU071da3fY/bURnv2hpnf6AiYqsa8pAAOEs6RWzhPEJ
LkRzKBTfwV6tRJg5B/QQ1NRaFYrWxHJ6me7YtD8kPadzonfx/cBdZmX1Ec0qOJgIt6TwcdWuUk5q
67RPveYXn4x6rO55Tv0JPhnoIcRCN6hswvqsa3IkB/nsViGkobitg7sT6lp6VxSvM8vPuvIZOMZt
RwfOrsHHmESEnlCeURgx9k7lIAXcK/CGkl8J6BbP4XlL56g0JZzxTN1qQYWCf/aXWXYtxZoS45tq
LQtJigCsUghOf2m27RdsTj1UWEs0Ja32XraGEtxFjvJXK4H2CnH96qGIUtXcxzmkTL0/yUNSg5mp
nEWsV98SFfFTq6VxzIm8bX20aRpoE5BEC9xqvABVCyN/yHuUkWKEPRZ+XKyULvqdxjSQ1WL45rSj
ssErC9MmN+rQwDCTra4hBq+WnHh5beFh1stoRZnwQu1i6ZoJz9seuw5Cle9r7sIoKjSbvBp9sVCh
1Nzgf4F2koIim2X80NxYudMR2V9Vju5vLBu+toYZr9VGf0mx/MNpdTQdx/vB7VduYKwNq/zkOa1/
V1dtiy4y6v5W1+CfwwLBKxgF/uob2nfUXOLotZKFM5wcjiIDCZdhHSJrPzq4xGd3uJse7Fy9c9Vm
aRv4UqN5cSzVTloE4biVx2rclpKDMnf8IJvS99DWj12d/rQKdHwLfZ+iVhoP+Il1mr0HpS5oyLCU
HfspjvNnu7AOeKV8gVSKkEQSvVhu/1wgb9UP1o7S0kPm66s2KF7dtD0YdnzKjBEz4vRRNuJtw5Ce
7SGGbSpbW0ZtBgceOI6vrabdaV0Ab3v46cDlBSB7p1sYrEfOp1Aa27WpOAEKfehYtuBk0B3d4dZ+
sM1+2wmacmu+5rFZL1B4Qc4zDO9shI1qCc6MRROcBdas3NButgXFHpxv8DTIAkSmjE7CEJVOJtIl
0SrRMxRI8VoJ3HJ7ewNdiaOcDSAAgMeDApgWFljqcuBZDqKFxsamS7uo5Ucrw5QxROsJiytzdL6i
EjqXZVzZtVRogTZS4yIhn1Ya8fDx0qKPun3cqPlG8QyUhhsP66XCdR/wFkCLFstS7nKoJfZq6QMv
Q1vl9tQvMx3uPJYAeNA7dS54cH4YpQOXUWVfxg6S5kPp731DCz5nddk+tmNpPOIBmt033ph+vj2y
OJwmhxetCkoecJzpBU17bqVZxlkQ1P2ew1LUPPwVCJbZE+ryEskB9e9Rph02i5y8h+LT7RsrO/If
x7SpXnS3eYw1e4tCwcz9+B2M+mFW79QSGV0H1hMpzQUhzi7A6QTU3NizyjarQi5N5Spy5JdBDSsC
TLQBabwuUShGIOjgmNrajNx7TZq7Yk6WtHgO1rIG7gNinnUBmq101dHNTCF2GLgyOWr8GR2XDO2o
eOkpFO4ZsE99ICEYX93+rtNk6O+hobCjeMvHBbh0nhM0gFLGOlLlZzC749q2A28V2Dm6Vn5UrKi7
UytulXLn68XwCTkvd1kZjbe+/RCTvO/9GWCasKZVKrkXjJcGujma0yN36vQY6cVa8yH3D/JM/nVt
FNauTqEG3AX14vOZ0hUoUWPDsdBwyicvc/fRiGzcEIczm3SyVcRsAEGD0oeSCvBi2nKLfRnfgVIq
jsg3YjTv1P6XIkfkpGgqbVOaVjUDJb8yr7PxxPN8zOp0T69i37GOgwQMNiwQfeQ4GRtdm3mBkwvA
+8TAJtk23QTByJuU8josEMClDvLRbOrVOOoo1Pbf/nglQP4HHCPrdF8v4CG54dtJgmLYs5prh8E4
jFr2oCkz8Ikru42FJkqrKjRGjpDJC1NJen1Mxo5DVC1k9zGxSvw98f/xonfJDYodeKwVM2/v2qii
f0Anlosyl8HJqLkXGXbqErbB2CSRpC/GUv+Zt9JfUdE+Vo28N0Yy32iuMj6JqeKrUYgHhSlazaSc
kw1eGUoO6hKwk5UZv/sg37Jiybjz5ndVyD/xjht3t7/htCrw94iEEoBOXMYvek6NOzqAHKXkmST1
TsNysI+8FcI/93ZibYcqv/fzLlg5mC33Y7gRBgO3H+DKBjQtKi0iqlN2VicbYrQDPx4Q7nuO3Jr+
GzJuO6wu661V1QGdlairX24POMWX/T3jDyNOvm1tyIWMSYfx3Gto/nrBpsLNokbnJReuztK4SMOH
wn/LqMLCUBhRgrv9AFdCwNmMJ9+4zjpyNYed2XsovJjKSgqizxwqM4fFlQDAMIROcR7pF4T10lBI
SpRWPkbx6O5rH2tGzZXcu9uTmSQ5/3qZ/x5l8vncsvPzsGMyijXuDBNPzJ3Qd1NxTEdVeSjn6kdX
lwsQREB5OufD9FxwkqrJ5C7un+sOE0OygEdZbrsFq/iT2nYzm+PaYKRvsgE4DbEYZ/KlVKjviU47
/jnRxoPUK99jFYMxM9KW0Jw+3X6RV3a+gBVQi5eBXxO0zyNOoadth9el8eznCHpYQUTh2sp+tjAW
FiGXcsz65uK3ePxJQkV6Cg7EBoEMNlcs1A9nkSEHYJHqwGchVrsMS6B6jD+HFZIdlsblMci9pzHu
XnNJ/+ODg1k64ISokAvC2GSuVuvmkjKW5dE00Ce2g1Ug/87aOWbl5fQE8Jjz/e829xTfVkbkaLzW
7lS1tqAVPMLweqgk96VGazFIdSDDyoPuzwFlLz/k+bBix3x4q35aNH6CRM3RSCthivqpi6U1JT41
wGSnUDe3l831SUIRMGjmsHomrzKp0MwzuqQ7cYzdt/GASCGiocMQ3MtZurHUbik3xSkLm5mtcX2W
gMOB48I21if7vs8hXCj49B6jwv/SdeYvSNePyNTcab7xpAZzgIXLnSiukIDiqDk61I4nWUBVIcbQ
t0p78tryW4jXF5YlOeIQ5X2aYQdx+51eRk6q8yg/gHLmsnGBwUn7Bmef2mlPStA4C51e5MLU5ujq
V3L581HEU3xYJ23URhQ+3fZU2THUeMAXjvZz1JqdVqTNwjHLRxSz7orA+GQM48wZeBm1GRuCPsxR
GwjotMyNiAWFn6bGRnSIkdMLN0WVbNT+S5nlb8SZTe+g03b7pV5bqALEgDgz4BMCzvl0HVdPIqAO
8TGDptlK7dug63/hK7/H6eBEqr8JAv8hKpyvt4edtn05oJgqfxPCRbV6ityrpF7uUSFKjlLxKg9c
iVy86+iGlT/VxvTXxvhmGKgqck6OqMzRtVlW2T4wkcmNvrdN8Q1LnLkb1JXFLJItwJngfRSy2/NX
YRRuOGStW5+wW0y/SqmqnJDMOpjpWCy0zA9nEoErW9U0HBJFoD5Uk9+1Tj4sNPA2ZR8rnnyUOhfn
ul8dN8OV1+B3FfY9PKc/1P8Rb/xsvMn0ZEpqlMQ6+UgxEScRPHlmGbLX3iAgBaIPFDcqK5NwoOgB
Lh9h35zsuCRxU1oVX/kK10tQrgtdmrmCiAc+Pycpw3NKmRbiEiITOP9ebhvbchzmzSnqQxvqA7VW
OQmwvimxU7y9XK8OpYiiP9k/y3YSzsnF28IJkuaUt34C89WIDRQEXUr4KLm1M6CfK1GAwhTMBlWg
NCkonM8rjaK80dFoPZWpWy5VyUFXNVeyjYFxNWpjso9ynBQdh7w1fv/5NEmrxIWOj0dEOB9Zyi1J
0jqlPoVVc1BCc5ebznOlWH982eab8RZpNVoAD6aoGVT+jEqBw3GqvSBBtl03cQJC4fC7FWna9vaU
ri1Jbm0MgwiBQB2dT2nU8sTV674+IXgjL0YtpnGcJs9ODa9qzH/eHuzaln7f0SDqLYB8k/en9iHD
lUp5Km3zh5zBi0RUDJHxr12Pe28Yj/+NdSkSU4YT1RjkI85nF7hKF+epUZ2MBluhzpRTKNLyZ85H
+493gLh2U1oTWgIKFaDzkXLY0gZ+uf4JoykN6pvkAcoME8zAg3FmqMv1fz6U+KQfAmOETJxRUkI9
9jZ63YG706t94n2n+/XINSbQ45nxLr8aRXAVkLKIwzTgJ4HRGuXCypVOfTYTvFZRwEX5VsI9RG++
dEEzg7m5NhgtKyQoqc/I1DDOJxcSzGoUdrNT5rvf8SndpXn7o+0dnFqQLVt4crm8vSYvQxdoUpAv
SKZAAqBpeT5gUTU4JjuELqNGP74Iv9tSuMOOZgafcfnROMY4Y0B2gvGkJnQ+jJKanl4DYXwuc0t7
1YzI/Epdo9wYdRw96HLb75DBoeBtDuXz7QleGZn6KhVoQZMVtc/zkUOz9sDEGDiSmKj2C0UTenOH
tqm/5rBmXMPaZmr6xzcl2tBQubkn0T1D3/B8TDMaTKQh1epEi7lZldBGFnh79+tex+X79vTExjo/
5QQnAJomhQGun9ObRNHI4EIo6j/XcvJryLLTkEcvt4eYUqH4bDB7RfWewi5lrmmQTKsUxAn86edQ
jR7l/FftwCgftLVwFojUnSsHS/Bqa09tIf1n21odPr0TYJX6z+ARfz8ICC12tygAT+ERvT9kQ501
0THVI+21jTr8EWwC2u35ihUxfaUQOQiXdAoUQN2Tr6d2ndxnWXQsKgyw9HT4kpcZXD1MoZDG8IKI
VtS41cukmok0l3sRxjhFPQ1mMRJlU9BE06sY0+ldeULzwF3XqTuulMZ5TtzGmdmOF8ceOTWJNXhr
/oPq3WSBxlAR8zocpWdn3BRKxaSypZWGd2Nnb2+/zIs5MQAlK9Iwth6hZhJfxrBuu7xw3GfTQo+6
AUK+1TQ0jZWgU/98KJ2yCL0NuhyKNn19VZUoCQw9/VlFufSoNRpuwmQXX3RPVte3Z3Xl/bHfTLI9
7igkIJOgYud2TsvLjI5SYL7FLnYakO+BqW6pn7zdHuqy8Mm9GeAXly/yE2pNk29VmNboa6GpvERK
sJZDZet18TZzxrsc+EVvdXsUY9dE130WGm8N9tFe1s5kZBc7gkcAA4qoAaRzENPiI384cml+SJFD
3eUFgljnWUsnce4r3diKETs0w6JNrsgzr/iycSjCNukLJRIVsv20eGC7QdxlRtG9DF2gr+pKRsNe
j+SlaSftOo4RA/FowS+zPE63mTR4zwIB91aXabxzLLdbedbw57kHhRM0Esl++QeA5ElosFxXzTqv
rF7Crqo3cd43GzOuor3n2O7XoE29A5xnDHALTK5mgsNFoBeFIodrE7cnjRb5ZMkpEbCcGDAOcM/2
xdQooTjybmapic14FvnOx9AmV6ZQTh2jQQvyJUE6CNuDNejxu1j31yAid6pV4lYOxTXn3w2OFVqF
T72+Lsv0x+3nuNxdXGzo1XKwUQK/uGkH+IHbmBJVL7kHdsLJfqD24+PuFB6LPJo5Ui7jE2PRa7eB
bQhKzWRpR7rsDlSucuSvxqVs+k8WwrDumM8EXLFJp2+WL0f/lyEuO0TEkA6mMl+vEDxOiLX6pjZS
dWfF3DSCYFAXSRn7MwHx2hYiZ2WtCFVHGBWT0BFUZpHYmZq/mBHc3TZ9kBr5qTP7YJ3GWNmT8z7J
YfqWo6yflFiEuO42CUesZI1m5ky9tnpF9oxKCBXPi40z+m6n9IWdv4SgohYdzD+7KGY+5fV3/O8x
1PMo1Taoq0S+k7NsqpOHlj5uYUukSJ5bPOhddU7q9+oq/TClycnmt6gc9q6Wv7hWjAdH8FqpWFyy
OaDOzlz5r749Vg0pJfK2IFnPZ4YgeG0kqsy+NNt6j7AWItB5m55ub7vry+Xfw7yD6j6E+cbxaKyi
2n3yh2hZ4uimp6+V/5aqv/SgxPu6XQUI8LTp0oqCBbz7lVlmq9vPcHU7fniESYC10akCX1TkL7aK
2xtCsXqBtVU4zCyV9+LPZD9yU6VnY9DFBCc4eaMJWsVJb/nFS1LToB6D0X903Fh7aAxKUZ5mV4gh
9aEw0EICSQL9VeVWfuf12CQMSVU/9FagLyU0EaF1pbS0afUgLG3gCBkO7qbSS21l4wM289iXmTgh
hHwfSL0IJhdq4W0QEMjoNr+0Sb5EE0t3/zLdA93XBaw/P7lT4jX26eXaTA4t+2wo5kTurix6HsAQ
DW+ELymZnK9EUvsswbmLOObFb5msPoy2srHLGpO0WH29vRaurHpHYIhhxdPnIu84Hyvuoe6SxNYo
VXvmUpOybeqpcyWSywnRIiTAswZEz3VaIinTJrQyO6tfgtGyF4GK9qOZofxlSw9xJm9uz+jiLiou
wCp/AYClaT9NaeSiUb2qD2tWnVatXakoV2GEqE5jRv2aSxhyVr7p73XVH/94XwG9QuwWWSBaJMi8
n7/LiLSGa25SvQQ0xlv9kyFrCyMeZuZ3JYIIhJeQuuHOiLnF5DRVXKrWLQ4fL3KAv6yNvVJywLwH
TNVK8T5r7BmlQfKkuZOyH7byufXnuofvEznf2DwBmwNFFm43F+zBMkXxUen5nlmjnpreO45Bgcxt
uh4SY2tiUeQ5xTpIpXVUZN/dcXyQfERA62gZRvouruJdlqKQppQz5/9lXFMRL4GhIEoCQlfj/P0n
il2b1I7YN2H8zcjqe6ORV96AG9vtFXbZn2K7wDnl9UPUuLxvuZhPFAHQvhc99OrV0PsH2X0WaXvR
vYb28FZZzn2pGhtam7dHvtyt3PNo2HCjQn3XmN7Ns0qywyIvy5c0bbD1bWXjFeJw8XZ7lMsdxKUV
+g1JoUb7chq3rdLXW/A75YtaZsigJ+YwPsW4wm7NIRBWjEN21yI4sPEQ3FneHvpK8GVsQh8ZDBVI
GlPn3zDCD8vMNK7nhQ6UPZA/Zb22s11vRbX8V6Op32sl/Obk6nPsEpoRCzuMY4lLtLtF/+7l9sNc
hi3xDDicOAiGcEOabLSkU6Km6br4RVW2Y+Xfu2G6SwfOhCaYyQockTad7ygxlGWJ5cRrnyYfdebk
ZZfr4ynKA+WR/rEODQ9DSE5l5AWpVT4ZlSdvCyXWf3t+KQV3Aa7MeJ/7ZvZVQu1k49WDfhgbK/jZ
jcIXV+/x89lEsdVtpFSgu015cLYOHlCoYll6uRldy9o6jdJuAxztV2nsYiFoDwn25CgaKRqVl07Y
betN0B1IgIflkOAQC5+tih6yWigY1tg3yoteK81tnpftpidYPSELXWzbTE22igkHrvJcy1uU+HB+
z3BE+atwoAQ0bjF8YR7auPIyZxOrnyxMA0oLBc94HJdjGLfhIvPxTjBTL1kGfmW+wJJsPnd+hYW8
79d8kyJYGcmg3HVyU60HlYZ7X1rVX1YU+veSEuRvcdQgDuc7+D97SvlSE7mx/gVCInkNPOQ0yRaB
ZQc4u9ghvhiq+SilnRUuTIy7V22l+Z9yKmEviSPjN+mBlt0MllPfmWmsLHMI6AFtQs15LV3POI56
6N+Nkj8uSiNsN2QYME/8JPp2e0lehDiQPVQpONooX9NumCzJHI0KX/Hd+ITJmtk0KSB1jNmTbm4f
XhQjGAcKP6cnIPpLyfQ8KUzTH0bzVFhvmBJ70BpSHGOSYY1c/CKU7XtLrvAjq9o5oYfLwwXtQexa
aBcJPRHiyCQCWHFUJzjRHQO7NpZaZZqbTK6LXWmy5RdJ11sHxeqV+ww92I3edcqdGjbeSrJbGJJh
hu/nWA2YymFJrgMnX6IO96MFWzpzCFz5Eg7oJ5PzHhw5zNrzx7TyDmPPrtFOpe4/llH6nCvGrySY
K4JNIz4lbONdrsFGg0BoN5wP00Uoy8VhEz97nYo5u6dFG2DgxR9mLmIUoeUmGllw/KaRrpXYBlWq
xs+N+VY1O2EgN/y4vXIvSmzvY5BoUttRBOx2+l3jzEis3MuOBc7HNdWNndF8Eb71TrofDXUp197O
oJurhh1aanMyapdnGrVspNo4O0VDd9oW1GN/kCsMfk6EryWSi1b7xS1/KJG+GPLyk5TOHKHimDqP
5+fDic/64ZaHCJ9f6bnknobYOeq9ki9K+QArh6BQ2w9Nac+cmxf7lc6qSocCtzGauRTVz8ezSjoU
VarHp1HvV3WZfM+cJ2z96s491CEOLImwILj9Qa8OiYYIhxYB6YKqa8ZK3udiiqaWrgAa2Ym+tGz/
zm86TPy+t3746EuzllZiIpMXK9ISdhxSHDQnJhPFtSXUJNVHt0Szmg3WiMOKEnvDJS3aI1y6pMa7
asLgjbsBhdswCDdYu+h/uF3QuXo/pA0TBXJQkJNNOVAhteSah3Ba/M1D/E8dNTpaQkn49ju+kmkK
sSMQ+DBWyLmneBhy587heHJPEtJ4lf5KyXNtO+MjXPqN5mNkpRTj0kYIHOvT20Ob1yIPV2CARzaO
JBdvukTOWYdlHz8XsdesxiSJlpGmxk9alctLv7dafN8gvXkRhraOE5tPedsCaUmN3+Q5eO92UO7y
UkOTvFD6bRtrgs1mZo9JXTin1O9pa2F0vrITNX7DGLoh6wmMjTK0+sOYDirMpKaygZgBvHS6Bhvo
qjRRSh9NRMClZOG2Sv7V8hPzLk0G/6mz+nrp1CjOJDqyzbHePvspfjJV2w93vtw6azlo2nUk1c6q
R2NwoetDvtNU4PF+SwTqM2rRC7VxB8TLcC9OOsddo9BXb7ENNBeJDQNdc7xP4xBgJe2a+kqX2nzL
jc9cWaEOExBN8V2Xl95q7DSJ3kHW/mFMIYCyt4lg/MU5P10LTePmZZrEtHWMytoVA5rMUTaoqIMn
xcpzG6TQU9+c2eVXVoFIfk18U+hOokxzHlgyP3VU+ozQaur8u27lFsK//czELpJ+ZgbUhmq/kHdj
rU3OUvQ4TIxG0/wYD5KKiEOJ/HgUKMu0JZqhQJ1AdB/1ceEGWAzasiTvDAPGWtjYEj6DebMLql5b
0gu2Zjb6tdl/fDBxQ/gQxilppaIVET2PwnY9SkYIgSplrNtbbZpKiKPCQAOYLh7V8QvflqSV8ioe
Uulokk5h1N0rj6odBPvBi+Y4Pe8n+cf4CXeC0CfgdY5C2WeqdCCXDXp0XRI8623eL4dAxmq7qAsq
/3ElJB2c5kHW6hxjx+F3ro0/fR1/KrdJ0ydVdrVN4kf6Y20owSGoimLjZx4Fu0FtsVwNpE+SZXU7
mZx4F7WjtHGh7nDON9+01NJXpdWVywoHgFepbZMn2+rqV6S0vaWdI0GUKjpy4nqMyzf2aBvqH/GS
0ro9s5zFB5tMH6cvHHI4OmgeTvdQAVKn8WWveE41bIKL6iSFCSYn2uc2cWfqyRdDvcPwhf0IUfTS
5ZQ7RGEYyEo86bC+D1Juj99MjKxeqzhJ9ySO1Uz1Y7pWAayCjUO2UKb6gezWZKcOcap0iZxYB2lo
tG9FjF1zgrPa59trdZrYiFEEaAzMBbWWiyzOqGzb9xzcskKzW8Z+sYkafwXmcGXJOYlOM6dVOt0b
f4+Hlxl7ROCNJw0Ax83lUglaGJTcOu0u2fRGu1eCbOZjadOv9T4OpRVMBblhXXDZEaK1AjnCroPr
bg6FqrBSIfzqOI+lH1fcjoc0XSSo4a1KSa9xyfTNU9qr1RIUSrtiCQcLO/M5dKwm2hQBjP9Kkt1d
1GTOHTxI86hKpf/YpRx5C9NOnfsu95MnnNLUF6ts073rRdVDjku6Wkfjs4w1yA6bE+9N8wICe2m6
+Wdu7fpbbYzI8EM84jRuCmNv+no/U/aYagMKCToB1ONdAEehISpy6Q9Rr7f6Uo21KD/K6Aw/uJGe
baIhwjZZq/FxUPGb7z3V2hdRotMsMdxVo1bKjjp9vXd1ebzP0xoUbWsriBQM6p4KbLsoWjm6R36b
8/X2gryy7CGast6hKkLmmS6QDqsQpUO76lhZdvQ0jF60HJXW3t0e5aLoyvoA9c45BCaG8XSxLz68
EzPEHijurPJYlsY21XA2AkF+qrvypQ+9pdVDVc+jFRba+AqPa8OAw11IwWkcrZltfu3rUAQkogj3
RTb7ZJ8rWpeYmM2ah6HEVG5ZD7aLnYjpAD5M8RmqqN8osIz0Pt1R1+8GqCuqx9Ypgkesevh2+KWv
qK7ln6EH2JQrEJ5vkLP5Njpx9tUpXCQJbr+8y09EPV6UZQXZisLeZA+bvZGEeeTkKD/5XzyreVZ8
bX17iOllhCVLQkQTw6BwIW5C558nVMJGcaIhP3paqP9wO6NYO0GUrHLsvjdFao0/vQIqm2I05qpW
627m+nVxuX0f31KJHeg4ExUnU0SmoSnMrs6PHYEAPX484evovgzLdRL3i96xt1iP23AlLVJm5NY2
fz59UTah/cDxzlY4n77pJCClUhKo2q79JS5bwcJsemQd1ANyLd/8Es51j8NPGsir2yNfnTklAyYO
U1hoI58PLXn4m4Rylx8ruaz2lR6F6wxXuIeB3Gkn2bgakuBnC+AWzR0hgXgqWcO6KVNtVSAk8feL
+J9nHubVu6f5zywfysDz68n//sc++Fliafa7/l/ix/7rt53/0H+8Zgl/T3/L2U/wB/9r4NX3+vvZ
/6zTGomYY/OrHE6/Ki7u/2mzLn7n/+8v/o9f73/K65D/+t//+Jmh0CL+NGBg6T/+9UvCl110y/7L
xV388f/6tcP3hB9b8s/y//6fi5/49b2qMW03/4mzlcUNDvw10FObY6/7JX7F/qeAY6A/TF8OP2Yi
/j/+R4p2lM8Paf9EmYHmhop/Jyh0gYKpsub9l/7J4Y9jKh1DYV0HbuQf/znx57/TrL8/xnW/eQpM
LI4P6RhoJ3GVJ5CJfhag1UlUDdlQud2pmyKXfWOllZ4SLvNoSLWdMwqfg0Xf6yEXPtDpEdvK7jG7
GD233WLVbT5FbpwoCyvM5WQpwOAy0ldeoQ1byAhGuA8ae/R/S4VrG8vRzrhecrVoYURGeuS3J/Sx
Y2Xd6VnmHioGxmMk7Ksqy1FYASxSLqrSp9VITB/r3xZ+NjVLN/T7hzFWFcRHQq23dlKFp9Z9oIdR
jlRI3w2vUVBHZgrrUsmsbyoiju3CcsfE9xdsHy/cmB2qNgu6KUF1Z0lmY/5I4LqMR+TfEso3bjvG
9y559ffCkQzlizqYUrYfzMhP79Rg7P1PIHcotZcDd8V0UUW6RDO9ziorOeBzWQ2Lsg71FCe2AQWi
F7ePcnch2ZmsrFyqtc1SjmXNheUjR7n10HHoeZvAtnNt3XQtUvBuX5mrVilCmKp+k6R2TQd+tJq3
obCjYtdaYQGCPq+zPMsWcZnU6q/OG8iil2rppPWD17Rd+mRGXtvCkky0dhtTqH1pxlgJF9xRTXll
uoCvwecU0BzklZuigIhNczfoe0lPi2GBcB1cpKjCsaNc5l6o/T/qzmNHbmRt07cymD0P6M1iNjTp
s3zJ1IaQKZEMkkFvr36erD6DllL6u3D+wSwGaCRUaKmYQQYjvni/14ynJk7a+otXluV8SMuxJ9HK
LM347OR5k6Q+KIBbZaG7aNbyWU+yYjm5DjXMaWqMbtr2Yhyb72Y2NbIIeqe2BflTias195mBGAE7
ipY0KpLCCF7aCXPqbEwRL4VELNrye1HbK3pdRxV4tFtLFtuf8e8xF7/GbLYMW7PDpnNZy4TmQqtW
3Z0BbzH5lo6J+VHBQGENRR/jviMycPugbJu2CNYlddMwnwjIfejWbNbIzSKT13c8BbpvY6iNiJyy
H2t/mPPGDsvZraaotCs7PWmjtpbEDSX2/aJLJX6Z4wLAFviteVbRL2UnqkWcekSlIewgEUyPiYIh
yi0g74m4oLVfcmufzpX8uNjQ/gIMkmK5abUp1nZGTKj0UbbqMD80GU0fI3CsGE0DiTKx3Udr57lz
lBFTQKEzjN7U+/2od/N9kZT0nqXT9hvN65CLmTIm+bGENZXsXYybS19f3QSvWWvCX2vSK49PDojV
OaY+zkPFnuPbfFjW9ZDkjPHOjQmz9lHirjjB6QR32VhSjwmuTFrnDarfruyHP7TFyvqoYWMewqZC
V3MxoprMKViUssN6YUUodSTDSvW2cznoqw9A6kwHsyo1e2tlbpHt007r85D2dEcufDWry1PVub3D
ozLjKvezFqYArqauSuJTIvJv3mjkij/gjAF2ZFglcyDDjzQYNK0pIlpNsqT7zyTHgMsiDDvQtLVY
v3umkkJ1HvAx7SIlxS1/h0BcTnczWkd2ROIotf3ikeJ6r6hqLQ7j1Hg4nPY0DRHLrot+h7tkbR6n
WnOyfez0LdFqcTd9GuwK1DMHFa2DOtXxfVTGXnnCJHAeI4XuZiU43g/Jo8cvhp+WaEm/Hx2p6QGk
c8kyUq+z4ny20TZi9NHOuhPV8AOtG16WMo0gYU3ZN0knLw84oScKxsfKsBy1VMudQFlt6RDoXE88
7tWxxa4vzGYKldFpZGhKib9nv87lV1UWNlMxh2DP9OUl9VMc4tBzKp2j+klViPlgenly0XRLX0Dv
hPI+KEsRtkJiCbY6WvXU4fHmbjVDLj9EMZdQDfRY3naldwkgLfF+CTS3ZM0tCCVTQsNUuzZsABPm
QF+X3jjTzDKWZ9KO2xiEMY5TYpDm3Psg+Sv1h06DjBQkZr2y+mlCVW/hLVb6Rkx0SyPMqdx08qsk
dgc6q0VaBBPAVU46vIU1mTB69WJXyEl8uxZ5U1BzUX9muwKV13xYGyGWQK7TqEfmimQCg7ACF+HR
GpVy5wyto+zFYsTi2OSaUx4waMcdVJ+kQYANzmIToQTw+jJmIe7X6bbXvPnD1CbtCb3xRN683Y4V
vx+R3E2SF1IJ4wlhxKLkMJfqysmKAEvpbkNWGskbrliTD7M99zikFlUH6pYtuUsYtE46d19VSuGX
haaJHfImWpld7tmn1Om6s1Jqy81UePrGHNMMeRV7BdF35hDiqlIdmpxh27qi4AHIuRkUWAuJ/UZh
hurkccis9kfemeMnK+37w6QJ8cXszeZMVrydBtmiPUIOm8812POjutKGRREBqIyhfOS0sj6PS6p8
sNCs7RT6rE+0oZeBIiHR77tlro+F06i6P1Tlqod56hhnImTGsLSQ9nDyfjWSxI6ajOw+0er1VjYe
jcJUFDdtoSQfUPdX5YGGOvmRbR7LG3PMbMcf1FqmvuQlqPGLK4jqsvW+OXurML6s0iwdfxnc8bYb
YuPWbbuGQmnMvqCIiTFENL5jFfCpNMpia5dKQyiizeITL/FnV4/zB2Ws3JuqwXN/J6z+vjEq7cRj
XL9ZRsIGLDDESP0S4yJvMzQOvcbUtfdUoxb96C6zvpI1R1veWAzw8NhuosEyl12fqJ0/QqMOsfC3
o3y08rDQTHGQip1FnTbWJ8LbkL+3/ay+4tsQb5WU5lsupfa1ElVzwKCXOMB2rBUCRk17p+ixuR+a
ugkNzpGubzliiGBRajAEJKGDibOQZt8M9Zms+QYTmqEUTysNy61aueonaaviXrrgUr4ciN8uDI0Y
4GYU68ZS29ZPKzwcPAMFg69Ol2yUWCtN5OzS5tUa7PFJF4oTUgmSXph2g60F1dpkd/ZSsp4WjdF+
llRGj2OL4xlfWHisSWIhuzCebRQeNFV9e+V1jNK2He7Aj3mojiduG+GJfScdnTdUdn7frOmGtw7c
x7DZENLGfrb7odhAjet3Fz/HUKorYnQkr0+K3TrY3HlUWk3DyTPQDUExaitp00bC1JudUYvhgKWk
y3afmeOPlTjSO9HV6z6rPXMDMqhqQVdY2oGwy8Q3mlFRfDLTdZdceLhchEzYW6+eHahcanvs5zVm
kR+cIVJG2Z/Utsl40xI7L33ZlOqT1JT2uW3TmrucVDKSuDPexmOCV5NMiTIwqlbtsCRGxZqzzjmX
tsV8lGWszKE1ZyMpqo6Wy1e8MeHIeb3t5H6slNamXrWyuUQttdmHZVYkErlWiComBzfL4x3xYvk+
U0fiQs11wv4Y02wt87tyXFNOvu2nttFlzSNJOH/XlYlGckJZ5BtGnZKW1nbL91Hpu7veXIxzbqMR
fbCTLqd81N1kJ5Z+zKMsUcw9OJI3h8mUNi+T1MpvWEmIkWlnS93Ps1n3J53ZQWWXi70FJ0Lf1HPz
SUEVt62klN908lvPdCC0H46ZzMDLq6q9tK6BlYdpTJ+WpCY0LiU+fnrIygzWreDbfjd0xTrXQFpy
H5vjeqet06GvWekjysrsFbLL8OpWsVL9WDt0LKFpzq04q8nsuGYwuYWdP8B+JM7DElolPjQj0a6n
diVj+ttCHIO6y62uVwJjLHs6fIWluE8oBONuLzPMtkJbx7HN76SSz8Elkp3TvZIuTzbU8lo+pWNK
BHK22j2nFs9txFbOpd29aPj3QBbtFW9rpQ2ecEQv1ScEB3lPpIUcn8o8178Ww7h+ykvqnO1gtzOZ
1AiyvsN0UsHjR00bApI9QIP4UlYYA3AkG0kYacaSki4v2qoor+7YlcCTQqYYJbTC/aZnDq8XlHjC
pLKBf/jA0cNovxjlsgjFR5xnUHDTH3fm51EoDc6lKE2Hd/AYXb86WF6InxYgGV4qUGh/o02kMbhx
FhehuW1uivS4qqHOwh/YH8wkUAgQ3npRE6ob60fzvS8iMZ2SJhRHdee+g0td0I+fD7iX7+FeUjtp
V2vab6bJzQzzccVk1F5u56Ty4wsSMr8nabvC1y7WVL9c5HLK/gmbzGRrLBUXydo7GR/j+fUnQOHf
x/b/IYfyroI02v2v//neGK4O6YB1q9liojelPH9LbJSyuesS5/H/7ipXoHM6Wx2HKKz6plul/5BO
t+p78og3bsDVwwCGNGjdA21cpP2/3ie2KWLOjDZUD9ZmhoEe5YF7m+4a6Sfhe3yTK0Dy8kzANeBo
kd2HC8y1KqQZjLaeoB6PG/dg7PKtsU137VZs//mm/eHJ065jotMfeSNL/ToiQn1NPJ+KsObmhXOb
vOgkF7+D3l5jNIwEQhDC4ktvxKAf8Os1mrSTc+VQQkyGQQSFeadBvqeIhwqvPP3zcK6x7ctdwz0S
MsnFYf6CF/96LVekta4T891F4ol96xFfiYMS1a3PQdZPPqcPRlBuirP89B7l9Y+DdAzgUzJ2QTOv
pkYFUmHImeZjx/pQeA+lM3+Z049r9g56/6cHhpxFQ4vEY8Nk7NcBGuR0upTIIU7NvoeKng7aO0vf
NWXkr3v40yUuS+NPqwF9c/Qr4rL0kYkTZAdzb231UD2+N/eukd/fLgSC+POFYiEckTMWfJSC5Egp
loa9D9FoI1/+W+8T9Ie/b9zVzFg7tbbB6BgVheoh31pbcyMO7y3X747pah6QLDWLkstMwRRpoR2I
sAzoo2xlhB/OO6L566Tjyw1kXyANA7Y1FIhrbgWpxktejfnbDSyLnRGuOztEHFwf0cuHacTpVrl7
j9JwTbb47apX8wN1jQnmyvu8z+cQ8bOPdeHIhS+DbO1Az4MkfC+s+0/3Fa48IhB6aFANr6MjKluf
vDqnyn8EOIPls1OCZK+kgRG0QRq9O8Yrth9jxK+UDD8b8gYuam8G8j+9A/M69zY5SqHlI6faDa9A
pIq5NW6acA2WUx+Mz0QdNdRCD8adtv/nRez3pYRr04E3YXKAD1+/4vbA2VWMdRivMaNrjAPFzg+w
XeRkpLT/87WuybJvA710xpFXQmpgF/j1HRxMzOVXo3wb6BpivbBRbupbJdDv2shiy6m3sISmr+/5
Jv2hvoKd+9N1r0oOMMvCEVy3i7QNEcNnlX6X6+cvmv6cvbhhF86ROBZRdQshtlMC+aqIG84N732P
Pz1nOrMXryM65b91FnXpdq3blqFb5fHqk6yRHFfHKF88I+6/64mthOyPIH8cFd4xPvp9f+cGoDGi
kMBI5zfVZyLaGYJnxZXjvviUcWgCsl6a8YkO9PBasWGjyZEdTv/msmCd4hTGOzq137eSN4I0TFoV
dNO8fqW6QopcdatQYYHxaYFoNEW898wg/rCbsEmxGSNHY2P+TdOEuFWd1LIKpQnvW5KQAw+77MOu
rOZzmw4/pBj0DXgsJjGak7eB1Enu/edJfpnDv5ZtF/4h8/uij0eKcbVnImrNqtTOQm2twQJXe+6a
reNOw0z2s+O9l1f2p6tdXiVa/NSJvxGkAI/zVJHsAJ6OsG9NxHKTeTPelsPkmNN/XFsR8YaLCap/
BCZYbvz6+iaiS23YumFT9/rZVOLsjCuGWmFEn4qXYVzM+//8VkJGIiuEbGMbC8hfr0eWjQHYx+BE
HYOBzQvyz1yeXeQRm3++0u+zk5HhfHEpf6karyO70tglwkAvQ4pkuW0Is6PiLqf/jDjH6sdFsK/i
NWR22NbVVkbGkvDw5w2NAdS2z0tcHXM0fxgUv1fs/HFWYErgEaXLsn7po/5c64BSoN+e4BPkrnGc
UkV9UuJ2+QH11HqnpL88guvZzhVo4zPnsei6KnQStx0X1xNhBVdw0+KL1AdVn3tJiGVYTZKU0Wch
RpL1O+vZHwbI9VAYgL1hueFcXTZNGg9Vt+SQ1xwa8U2sbqhWdfQfT4pfLnL5Ej9ty6oisFqpJMTf
GOXut1p/zwL3vVFcPaa5N5KZDLuwUAWubcC3O2NKjNADIn3nMV1+09VjYiiUNKxNb831X4eC7V26
uq0Ms6mMiGcNstLaZ8nXPn7451v25xH9fZ2rKV4NimVzAiM9Q/reSKf5e9m+Yzzyh1cV7gabuYbx
CV53V4YUeZxqOt3AsG8qUfoJ+qwDR5f3tqs/3rCfrnK1ik8t7fyBq3i6shknAqp0K4ChcGrbvyRS
/w8oILf1q3zs29fX/vyl/v+ACeLy5P5rJsim/SK/ZV9+po5c/sFfRBDvX/iLeuihsboEWMa95/8Q
QRTrXxfrGwSzeJ4Sx/EzE8TSYIIgOwJDw/qK1F1m37+ZIKb2L+p44uAuOmAiAuz/iAlydRRiI0J7
7qhAM1Qz/OReoT95QyZQXEv1omVbdqMBcB/32iX4R4c1mfXpqcCKdFMNzvhYudE8yRdDTIT2oBGj
N3+JH5+XejrBNXgP//j9u1mXsxkQyMVrjLt4tWmqJdSPrupGX5a14Seo7kI8cO8aFEX3FeJiUmN0
jKgnXJekvjonDyR/J9tWCbzFHeCP9G7YD1Z+gsqghT894j9gc5fn9tM6xK3C6IRyBTzBu/x3bf1U
NVZWxWpOF5Uerm92hhWoK94YsXStaPk89Wp6AyG7jIiLW8IEw+rHHDRXWs9jPVY3Q/ulLmZzo7gl
slPrEMOAfK7irAodrWn2RiOMMO66ZD/XLd2KKR3Ik5qAnFFTbQvAVEeZ7INB4NlWcZX9uEo3ssey
UoH6vZOhTent24fnJd4mA3rB0qJ5z1X16hR0uQmAqx7HS4tjNGynq7XFqAY77hMDmOjt0mqi7o0q
nAlI+pg6lXODlsUvCvNJx3zj2RXakYaGu8crfd2/jabs1Ozcozu4z0Wc0hLU3lvFL8v039sF3xCe
Fa+JBuqD6Rj+br9uF9lgOwLZLjFwo6VUAZ6G3jZJqnOC5vdc6a25qR33QojrubVpdUPvtYhGS5uD
wsqnzVwsmt8UenUj1qYM187ow3mmBS/zxXpMs/Kr19q3hTnfkVLb7ltvcc6WUtwZeaE9eEaKnVW5
HFOMUv18TbpbaD6svlYRiq5AzKPL5NSJNb+pM2E8q5o8rLVT++vQ6/vEXNuTRsJrgjfV1yZdn7tU
jrd91tAPN7JNbOhrWHuWePByL92ZSdH6tYCZYAzlkzEQBfHPM/6NfXx1K7FowiEdp0GP1epqRzRn
uBuTDfsoTdvvo1r0D92FAnJJKqjWRTsstXUXk0R7Ry/M8M28Sm7rvPuhNvF0O9jdDnlphY7UE3Ib
t95DrVbtubS9F/6tvSVIuj3nTvq1WmV31ubOiNYRlm0y5bZfufjnVlUS/v04JoNb5IlCRkUzp4+z
3tcbux1OpqncFvF0MtLMuktaOLlWdWPN8D/d+AnKWPN5deDWQAZpfUw1881U63B43Cbb5HKvGkr3
4Njt/TjO8pZcR4wzVJqYpF7cUAx894r5uXBn7ZCQYfNOTf3b0R7un4UDIes9YnQK0KsaSg7ZbEGV
6Pw2GUWQi5mMuqSI7wdr03hlfRw7J8MHV43K3FweNKN/mZfso6WlOFDUygY7vyVQs+rUd7l2ZukY
L9YpN12p7MgjUT+ueJHRi6zf+do41//6jiFdhZx9cdy7dENAca9BHzJQbW+26BlrE63aZbZp4/fe
zTzr901umAiX1s6nYNe3FdYzsQ5HX1nJY6V5nvSnrDLVQCHd57TU2otbeoFFeuC5tr6hXc/OcVrq
gUnbyl+mNRKZ55yLTjf9QVPQitfa1zbR8ZmdFzO0U/1Hell/Vj3+TAwUSv51OK4aSExq5dtcTi1s
sgVRQe21J7vRfZR8C2SzuvH5W6fKaPXjUAxPKWIop1WVYK2sB1e4NMxUX8+Vl0Zd8QWudBfMXzy3
vbpN6uZgDFFeXny7MT/0pVXeDHUEGyVqU4FbbNo+OGp+zlK3Dqn/jyYskEAx4EN1D5zM7mtvLYJl
bcja5YBoxkZk5C6phoKZVjzmafKRdnpIYzdVitqn24WkNdGeu7x9dLRHtNgygN8ZB5BGfDJShsDS
xT1WSl+q5aEr+y0CLqhZuTbflukPCkDzA4of36FnThaqdcTe+c5VFLH31MwL8F0y9hOGQbQkrf7c
yn7epEgSAlF18l7KM3ob8WDlt7OLs+pdPLpOWBKqTqzbSDKfJvkSLF7kh2AfFLS2CzpkLXqkJVN1
p6vJtnaVL6hlvE3XLrd5vui3opb//rB0teX+ObdVrVc7ZyzXTzqWRA7hBZAQdPNgrkkReomZPHSp
mKLBS+tbZ0kwXWw066RVnbeTjbzDSN/dToOVba2hxh/ENZRAc4ruI5Ddj7Rw3e+TB12p4GWy9ZtO
0dLbtw+vj02S87jLSZwEhjbGJ9RJ0AttadoRv6AMyjpOuM2XnaKCkVTPuflq5h/rKoFnqpc10O6S
fK/j4rMgx/slszoykIvK/BCX2RwQsDM9umNMSGJmnwZTdjeqWgRETZZPXauQRFl7+smJD7hNOE+I
Jz+bQz3faKOtP5e8vcVqHB0wkbte6YenjP68bjfmx7ypN1nSY3aZ4QDRKEmHIMz70C2TswU9aqO6
SdO7lTLF83rrvrX69XbsPb9P5uqmGaQZ9DSG8LvKI1Z9d08WoxuULsYTFzIXFF4j3QxLrT+2/ZIG
KXPo2YyTL7OjVy9xo99XiybuDMOCE6aM3qGSgxaZffvj7adOwMr86380EEzkZB5WFaCHnBRDOfz1
oSs3jZGUKWuHZYaQm9C4ZHVGcKO8H6rsTgdhuE30oTk1poqkRabeRy++KeCPRerFTTTx1kNlef1t
39l2UMXVFCDDWDZGp49M7Dmpg2xEBedgOnL664OmW5AaQSOCYaycoG+G/vz3RwdJaDdWaed7DQ9n
7OJtoufTp7hT7Z3gqwSZTPWDMjbxKTdTY+MhfD0CF57yNFXvhcoA9aQe9noxxHviIz5kGnaa/atT
Ju1mzjB5nZb21sHu4WhBJfZxlzhpjaZ/scdNNafj16xxY1/vcQvfmLwA29ZQ81Ndm9bBFGwRl59k
OsRhbS7z3WBYGwVBzr1r4GIiRutc8evvexKyu6zv91mOcbrIl4T+4dqE7VDpO80TP7pS1y91GfLt
xvoI+PVYL+ocSDS6n2pYGoGO7hlbYZu6UsXtY1u2sMdG1CwHDduHnQoHUyodp1csGR46Mbshxorq
dh5Cmnn1Z7WfXrW2+5oRpHqbGhRZmiUpenW1ODQuEy+uS/0+6eShntv+Ic/sZmu3mKXo3UOuhGrX
ew9FUj+g+8HXyKv6uzFR+7t2Sbm9sR7vhIeiK+tFsqkTN3JMoR0ALSU83/JbRe1wmkWs73VCBtTq
oC5aWQXeAEkRr7FPaIWIIUZNN5tOGaObTtJPxegtL5vW6OWTNfZqRHyYEvWXH/MSvk+1us6Dt2Sv
48DTK9d1q5UzNNsU0txYL8e3jwGD361WNcUHo/egLpVDdZrbog/aoe0w7vSarUkCcjjOBvXQZI59
AEXZ25pu/IUaoTqvSk+BauMLqijSjOxJqmiNqQSX1hwfdBxbDq3Z17B+yhEdZVKeEq/4OFr28FAp
w/DglJw4INvlvvIW32qmzR4Ok3VES5b4jSihClEzH6d2nLdLynbtDeRLZYqJlEm5/PHt57c/uRge
+fi/RXM1JHcFBP3wbWhxlxen1vzYQp/6oomuJ/lv2uCEECDb1U9WbYLZZfm8Kam5whj7hJ3RUCbz
dnjbNNdk0FKVbFC6UmSzGW1KqDfQNJbp1JKzt01sPEbfSuaVgE6Xjp3PexyN+gqVyG7b7TqUH5pY
OvfKvDr3XuFal53u+9s4VcSxg3DJD2MjCZwORaaXISFbR5RJZpNuNb3HQHGqjee0qjn7yiEiILa7
9aaDrlnNJiuwym8cV57GpWfRX8cDjJnqpKuSBXaZMHlsUglfCPYxIkkRJH0ab6A5wIBLoZuUttE8
JuDkdFAeFHJVwyUqWdt90bUZr3b6tGK6zJY2Poh17YmR9/CKEO59PeMFiqpH7tNGcvJYjWE7eetN
W6Py7N3k2GE+cyI4IFpFUn8ux/xgjZGhj8+LrN2DObvtpnetclOhBfIH1yhunNWxCJ2t5Sbtl0eP
Uw7c1q56SORrX2v2x9xcZajPc3HX6nWN34DaPSpWmoVyTr6r1tRu3v562erZIbEv1Uc3fR20NTs1
jd48Zrn2Ui3ZeCK1Cd5AmWwQxVghp7JqM7jVvUolHQ6TeHVXtQoG8xaZ3nzb9KQJEw0p2VVqPAe/
rUL/bkxV+mRY0xilphkkzWAdumW8ace28R2tds841FRYvrB1cW4qEkSwyeR8zgQ9/VqH3dTL8Q7O
o3dcayiSayW3hdE+mGykB0qU6UbvKiQbIzbfXq35lktycI2VG6HPgZ49CjMQqflioivcT7rLNTNK
RGJgss3o3hrT4AWVwwlxll4oyjI7qx6ladGeJ2JVn6HLnbuxuu80hZdl6gi1XY3NHKtVWDX5B0He
66kDFPD7DKa11emP8JY/GMz6I/cO8ckGHr5FTkJ/bEyikmq8f8TGGWt1G9PIMqCkRq6llf68jl/J
wfCTZIy80iUtLqU5UyplNA/Kpr8Qm2Hk1bGCeEWJ6OrMgTOUI/RWR0QEsC4R7Zxb26VgNlcFZiVR
F+Zgbganl7sOgms+NfFm7qyD4SkpS4M33wzJQzZo8Ub3FIpYqVCm6cqxRhe0rapblC3IHbrkvnDK
KbAapJAaRy9jeJyTsWJu/VCEamxG9DUqMgpDIxWF4i5ccjX01oZdIB8VKNbLi0qswoNRbhUsjszq
AezCOQCh6oFe8VWGdLpv1m4z10Z97MlU7fWYMO/sUrOpWy9FA52igeEowm7Y6nPYHhv4kVFmhS0o
RCh13D2zOX60peLtFAKnk7rqQ9sbXtCLO4FVFq/DktyQpJrdzBRm7TzIjW4mDVY5YVa3VpD16rqb
i++rV4dKkqonSOJPaWJVu6Zyx3AeWcP6ed5lS3Ea8BntSqalszDb3XS2/VhMTxppFZHlfXbYW/w2
q/UgdUwXunf1URTpFIyekgV5ShmTt44/tS+wayfGEAv2w88AAqySpEeT411u1mJ59RYYipi6B6Wq
fcDpZwqEyNojmoTzoLr3+qQqoW7E9a4Q5TnJvXPcas8OgH2IAXW8bTpxK9AiR5lu/xhYRKJUx9Bp
aqnWFu2zNPQe+Yf4lC2IKE0CCDdLvR4MV4k3ZjxjX2auh8bup8uRejwtxXTX5d8mu6V5V5S3S/5V
gby/pa6bH0upvqjPA/N+503wQNNVBtIj01RNE2Zss57OMak5c9y44eB0GVIW+3aw5urkLjXCI7F+
dd1lR2s0jrSmc0M7S6zDrGF/WCNqKAqOUOhsi9rKN2PazFHaGw/awgEtT6EcFMalfpcWy2W/n5BQ
BLJuncAppHqDUeW50+onyxubjd0YN1Y9NIdLOPkwMp0Nms6cjZYIrT8AqVyOSdLPJ4elXiWVSidA
3p+W5VVk+VZPrHkPtz4O1LpkE/HaY2c0sJUpJrHQqfaAk89Zad7Bm18342Cooay8V7FM/rA01kaF
2LmVTw5K8CDt9ZekUmuozqlNaDbLabIAD+EY0S2ae6iXNcjH0dmp2NX4OqTkMOGIWaz1U0JiOYmS
SVAbnXvySni9qybgxVmio9Q/lOU4bMtaPKNk8h69EeGqULFlyBMkPHbvRW75dYJm73eJS7YggeyH
GTc21cuH/eVMBIUUQrHq8PAFL0muBGDZymZyUbyuK1PYYznyDS2u0dwt8KXjB2i769FuGrLa63nX
jqz/6aBWW8RXX+C3FgFyYd+zmvJYdEYCUjSh7RnkjwxsAT2CVcHFVrDndU+oJFZ2A+MYI6G6l7V9
T1Gl6kr1BXbI/cwJDqvTj/A/7kVnQ/GeLdp46Bi2i0s14uKbtKLVO3cF+HHZocOWE4ep1Vq3a+OC
YfbaKR2bb5U3sTVyoGJOIo8bBmQeMZnvzlyJIMNw4Ezfcooog4zK63HUGWqK5WLepf38rcHJkwWh
2edO0oVrXZph595YojR9GPbfaf4/JEtl+XKlxLYJcILSUAJn8c2x6KS4Q300G80SMEO6oPe4rWms
B1pVnSpoIEEu8Sh2MZjC8s8NYzsleBoSOC17fpPtTP4sm7MmYnW35vmRZDdzv0w8M6tdkJupVkOw
mO6bbSIPRm99BhSAIru+dNqcbwulGDY9UaCF7pRBY3n7BJFGMJnrEMm13NUWGgpZ2VE9fMztJAnK
qeo27mrduzFlckIdF2BLaoWILTjfWpfU1EZjbdSsIJ8wAVxSBJNgjQWsXK0OpMo9KLsSvF7LRKSX
yNUq1lKJIWZQODh6K9MCqXveaWNWbNOSIzrH57B1lzYY1JZnsGSfWhVLobGmFyh5bxV9Y6OnDIwU
o8OaCn2e13KvGN3e9abPI1nzifW6ZGUTWENQiRR3iGJftWYVxPYjqQQcYSYxByji9iYk6rDGE6VJ
CQQYrI+FnmeYmZWMxu22Ag7IZkhXzCsQCbmLF29sYW51gIUHp17uEwE31M3RWpQ2S4IuhRWuMWvZ
lEXpIM6J2cxBStasT/b6zWA1bEWuWhHFPF8kQYYRJB17t630+7zjzAI7nn3MRGxizEMearUdqRJn
M3uJ050eW3sN8BIbQYBTuiRI5OKDGBOfbOTiedJobnf/m6nzanIbaaLsL0IEvHmFoSfbO70g1JIa
puCrYH/9Hs7GxrcvGs2MFN1NElWZN+89CbnTr6xur+c9Lri8JeOlQkOfu+sg96ZhyN1c86ovdRDT
FMgz0pB7Rc0eJg7SwjTZxyUQsW29Oyk/JyIEmmgNuOC7htduHMjc+rRopBXjFb5H7JOiIyXgXqA1
zrFujSoZDCojMZpr4lDWzgZPBYsndkY1OJynbccFN4Hjv38q3aZeEt+efpn1xCC++tUU7CcAZct3
4BCxY6n0NbfbuJ4Ylfjui1oNewc0fuSBi4YtzSNTbknu3A80tH7blPFs+VNEiFZG5Yfr5N9EU8aY
9fSv9eq9qLF/z5sxxYvP0jGapNhZeYcdcnCHrI00zcy4GlI22WvFzk+Xg69m78CyVG5Mp2mT0tG/
TaSvuB+MLJHuvazTUeczW7yoKd1RnLph6QbaVSh6h406CIKET1jMF8kwqy0iHzmFS7GS4uOF68FR
Xwb24qWmv4WS5HAMSXwI66a/+KX5puU4vKpuA0s1e8211q1oHRszNrSx5QLytNOUc8YRVOcZWsez
XJibuxmL4prJ06LU4k6tiyzxS4kxWxj6Tuj8HW16s4JSnfKM58rZiGwbUmBAotXtp5B61o08/v5B
FtTyYmaJk1lOJ7K8WbhRVl+wKt0ktDaOdGtiBsVX31oNRseyJbWe3aj0kQNtjvbZY8mxaouo5uCb
N25C5Rw6ooa7DtQduq7kKyi3DCeQN9361fvzo96hrmRouigxzj2E9pD74lQ4OvAzzWQF/G5aU41p
d+6xsdm+uul4ZrbhcKQJufeLTrJ7rVhCl4HaznA3+8b0IaGdfcX6sqGncZfwUWKjwZ4ZIFlGQpAR
/Z48aYTFwm0oO46fzD0RrmzxwGR2hCWuORvd1pxZj7dQmHMAYg07ZNj4D6y2HChhxpgEEK2YmWLU
a30/FvoAhzVbQn0oq5Ot+q+e9+e6WONROPkx1Zp2X2i5eYWLH4E9L09YYuLM6L/UMqwnQ2ki7FxM
EIZOIEQzTrSR67s12E7sdQZkWdrLFJJsSIRXe6S9LAi+tPmOle8+YbXEI5V6MxtxbAOQw4O7jSEj
sMfFfRTb4pCaVT+Zu4yhcvObY+IvduZvzRluNAex3iWUvTfo4yrOp/a31I0xIdjD+rwhXNZ2F6hr
PtqfIO9Zb5ev4UIKP3XCDZt57v1ZVv6TVdUH312P/jgfx5WT2m1fx975QzX2LOg9udghE/9L5SFn
MvDV8QGXlp342fROMprtmJl36WvMOuP9h+yX5pXJFHACSRhmXvsIGq/Bpex9lWShQ/bTsZqi/EdO
7nntzQvYA5fAYZc6ybRWyMoYgDxjCkngnVr3Tzfb33ICleVlZRsaaYte2zyvf7yF5wnAyIdRr25E
yfCqJG2Lsx7N9c6opVzAgFXHJXUZ6Vh+TBEYfyEGoScar0hgfO44x6e6T7I5baJZy+skd/kmyzWP
Z8klpEifryu7zycPyxiiSS/0N9Uu6Pv6/cEoHuzHqW26U5q2pA6rdAqJtb4qTz1o9RMwbirbeYC5
HpTOrvQn55j2+guLZd4rT0NKXrobWUsZDT57ZAjmZ9yYgxXqtgQhlKo/olfvXlEj/9agHjvX5lyZ
XtJGDFfH1A65Mbo7C/MiFwlRyNSw5G7UQDlMTnuaZZ7R4hk/QcEqcQSXLdSJvc1yJ5gDymHRmdoJ
xtq2N6J+ZxwdU5YojHNhsdjf1DrLbsi/GScl1uzbD94f6dyVFlfZxxxZPl4LAQ9XYX8fqEs1736/
lreRKvZYzowOG24XInApp31FaV6xyuJW1O0/taVHbIxXTV+IFjvvCv2c74ecQ2XNbog9yueoZvFk
7sDrqdvsluZmm4CjnZ66PnXi/HHV2/EKmNHZ9/xdBS+Rn7a+NK0R6wUBuVSL19mXD7o0M1JX1b9Z
R07Qxe+U9pTifPns6E9DXxKObLAXJKm068OMVh6zZDMqVYG/Ey08ylya8tbacBOY67mWqfaRAqH1
LEkNlmoFXqH5w56nc+CtXai1ebHLBRJwb6nn1Sy6nWawuKB0xiJUTI4vcnrjLs8OsvV3qmCRt/pW
snhzF1s86w39VZaJ917O834z3xu/1B/0fK2oVQcuSclrUuVkd+YVACYbvBHNjPE972lf02l9QM0u
9lv+2x7QU8dBiGjNB3g7wbvX9PRE6VyAC0X4gFjVX9hPRja4TnxoHoWav/XSJIe38UZlgRs3Q/6S
mjw4siunkNfbf/G86q/0sUD01fZZVmS+xeaj2J799mQiK4a68i6LWX4uK1AQNbyoyiF5ZohdW/Ta
o70VbShHynB7TZ+lOU7noW2eW5MBAMyEJhKsqOYpjdapnk/5suxtQ9H+SwuJoG3rnda1K4X6TCco
xhOml5JsOx8sy7PZT9rmp8CFaV0b823y9JM7vnltO+8MsTmh7focnlmAsuBTLE0qVkPmhZxYBPeQ
VPwRswiT7rjn+LXT7vd9zpjan1bWFQeYWCm5SrLjtvbRe0saCrO6l4kmrsTgR+VBe6hX7c1svBuh
wuyMV2AOm4YWoamsh0G7WuN46gHSZpMf9t2ix3KAMZD6u6a+M6x12j6P1qP2std0TD8rtoZQMac/
GbLMbHLPT2R/wa9Urw6Vqm481ZPz2dqwwmkolkiqIdbum0EKQSS0Qj5LA2e3GsCY/Ke0DcykNDiE
eHOf1xbxmTr2y/Wo/fmOg2hKQbv1z62wgHY56act0S1dKHO2Ct1eoJVZqFhbc/D7bo7ndXaQJOad
qfwPoas/VT+8C7/DBSHlXiIdRYtvyv1cdI9NVcZLoeq4SEs6C9AoIf7i8zSVr24qn6lJo3S55xF1
J90p5nW7qUuae/9kCTffmeZEFWcx6ZtnM2nKpqEc8WEID7g2TMubYrNsmHlick/aoGpCR9nQ3Ts8
UKOw5oesa1DHyo23CwzF5qPJNBy6y1aKiyXLW9uQidRXL1q8ySJGT8CbYW8okFZDgp9tBCaVjTRR
5k3VrtL7eA0+8tx7IvdsHFokCWSJkfjI3FJkAgQMgzk9D4b5gm8jO9Uak0q7yl7ZqE1CwXGxOqxD
EgADjQ2Vm1HRlseisqYwwz/E82tHkw7Ckx+zinWO+auBsKflyLhCojTOfrs8do3cZ0v6vHkdLxLx
UchimHuQqwOj2D60XS0xyKD5GTL32CXoP0vN+0Vi/4ejwYs4JKtoQtIKg9r4rNCVI0c1IinLs+Ex
V16M0CpMpCT9dfWMfa4hBbjwfnfwM76qbbpAS0sf5jWsyzW4IIQ2XFVbGrdcVzaskDTdTsU3ETZj
3zntjzuZJReanib9kj2NHImyYr4aeJUdKnVvXVz9mPtUr0xEoZMxMGaLFOdmfTK07VA5xU9mcQvr
BRIcJIZohitXQa2Jlly5B1AOC50rD39fT1Vkbd1I18EsJX2czfR7GpiXeSCSw8bFElBl27rP5PyL
FWTQfpj2+U6vTtUmzpIlGYnLx+G0jAtkdds8lXaR7suURSKru2cXAUUKPJctN3+P2siDplfvKSSf
CMVvztrYnSSIab6TVf3BuEcum0Ahsu/4lvNkOAZVnmcCAzSt6pLHrXB+VUym33OypL2sxxAUkL0v
ES6TvlyCeLQmTDe6C8qpYETocdCwIv2Wtca9Nv5yLJhB02OqRLlf0bjCRQ2vVPw2F7U78W64bBRi
JeGxsz382gMLhrJGu2V68CCcRe6t7eLRSwL4DXCK5T8ACBJpwrnILA3uk7JfGrs/e+wC+O+fy9ZT
xcg8HobhQ+srOjG7g3zD+Egjt31yVjYgBE31AkziSYjao2RiOsqUJZn9zkgMXOq77bwhyfu1z1Cs
LfFalIzSR9xEQyAkfVDrRiotxEnWH1RQzXmcp1Nt60vsMkTl4S1326wBa91+Oy0Qq0ynaN9Chjhh
Vtv1p5DMgYV5o6Pvp+Ba0TwaLhiiDkQlnJUkdbEfFNx78QhQc8cUO2VBgY+Bq7P5RNYUKvY/Wu5Y
Gij4SCGt9tS7n2VmuNgdcXmocXMIMQOysHnRSVfvAlCIeOZf8hpByPW6NrnbDwPVyIM+cpOv2EGk
r70qNm5CrW6nZPXZVECH2sRdNfzrqh4pDUx0kTFVDFCk+eOfhvLbxBDatgerQfizxQRRFnPsM+89
Dq+dyLur2QVHUQ1DXI1GFfJp4jD5PVXNo7/YM9jgmWZroJcXLk8bEmYSODwpQua4NZoF8E/eX7Gz
aZfZ/+xln11MMaB94HOKRD8+VDM+jsD9WwOHOHmD/J0FL3kroehwjZ6qwdWvjl6/bwOfy8LxZ/wZ
+XQD7/WUDygcUh/1z9Ks3zUHtETXtftAMfHtHm3qrmhuZ0jGaftXNDGIiQ+pYUlRVB6275zMbjvr
xBcuI316Pn5nTkYhx+IRDDz8TqbF33qNygBibua6HY35dOb+uVQNPBldcFYXcoic1f4BFQKLvdqy
hKlH1AcQGJwCL5bjHJa+rZJsnB8HPYU55dbbzls04wCD6tyN83C0m4VRJg4Ay3lo1Kr9XgUSmZ9R
T4nayZ6WYF/4HPcMiPUT/O/plA9ZmljLkozKO5MlPtWjEbaTiTHClh9ug3a8taDENnXDu7fr6tba
4TRjgVfW62jSjRtNDYowW7m2nQ5ZBkVLb54MLDqh4TZuaLmzQnHSdoNG2yEqK0/sPLgqMkehpWVb
XNRQaqRHTqdhO0rjf/WMGM9q9Y4QH6DKmfkSAzdJ3E37qcqCFHO+n/lg7/ReHog79GE79zwbWwUo
gNtQLUYebqbTH5nXR9u8LbyIPka+Ntup4dyJ5RfHlX9fyfXUBGTIdcGKTpYcWLHofRPnm7iJSvGt
qt3olIfZYZH24FIGWDpyr5tytZfUtFKxn5xtc5eyNpcdSkIay7e1dF/XoPpejYz1TqNztVDyWJTm
45ZCI46muyqrCck2xY71pL465s76pre7dWA0J7ICXdwPwtRPZHPntJXad2OUsCNyl0ksLV3eg8cX
qy/Ro04LzLrYqLyOB315yjX1yNzY3Jssqi42/yFAdkKiyVBrTWbPY/vc2uNVjoIgit5jPqlQTl39
e1nKx7XV9Him48MPTTuoWzBzyrWIU328QvCmOAmGGwDvsw4cxcttxleBWV80J73hlHq2clgdwqXs
crfPkTe6zXU9DD69ey87JGN/J/1rlndt3KmIMW0MsXFvVfEaviu13XooCG2LJmXOw5u2neSYv3NM
yNAfzEQxQjw1EmqKo0Y7WXQOKxiB0TxcbTs4VWzFe5TlwDW2XhVw+UKzLkVVd+Q75tdtKpuT3Q/n
cS2Doyu8v71d4oczKHTr+0Kzqfb0CIOIxBk2frgmODvW5ehhWcDsaIcFS16KvyazpmOjI4sXQoNm
4wZE2VJc0Zr97DiXykuzcN1SxF+o5q2sD2D6OJOwbR3ofwFxA4HKgXsks4u1R1/rIWRKAsOpaB8d
vTr4Q/Cb4mwLZ7eDphPUmI0ousKs5x4wNr3b1bbHWE/baWxBjYdm3cLRNv9VbqEdigF/4RB8zWCy
kUFRTjGsN4lN9zRiymvwwXAZNUyk65F7ytMeB5b2uQs2yBx4LH2rxK8VnAjhhMiN2pkVfR9ZFvCh
DTLKVM8/rpuLfIIPpnDWCitQSmhmjhtgRvQX1Gd1oHK8ls7Byg9+hVWx7rU/be4tIRs292Adz4g7
KZ0AN1pPGACWTPtgIHumRRNEY+t0uxJx4Fz4xTtvfoP6peeJOdnPMylJo1n0CJXcjhysD7QfcZpy
8pagx2BMsRqU4WgKliuFBNkHjM8LHlK7Ptfz1WF5QO5ubHgxrpzHa9xjzuQZ+CWkd4cyR6mfWey+
oLdkQ1WSyTscbq6pAPMX3846ENHNH792HovOtlkuxNCpXzEiCULJWvk0qa3bBXPB2NFGhay0TeyR
eGpd+0ll4z6iyBq9t68Zl1agh7AY4HKcWqZT0SZT5+brtRPWBLqHmptD5Swa0cp02K9wjcwFP5QJ
WJJm27yUzlzGCpQLHdyrUfu/t7H6xwiG7T5aM+IgqWLM5yf6KDtqZ8sDD9j87Qf31VtgcHoWH0CG
nvs8/x3YWBGKUWeSX/mKYygbD6VrJb6BLLfV3QMy+LQ6/X6oarw9VorRVSwqua/x2nlkY/fKNZhW
+KMdjX4pQhMVkdkPYkSgD1w1QZOU98fV7nveNiQ1KNgJrnnu0CkF5Mj3bBfyDZ7xkHg5p3fPdF2b
06fSNHBb3YtT2/8erOWS39vVAON34o3bodWHs9iqn6K3vJ2c1W5TZ5mnt7zD6Y3F5W8ztnvmmV8U
ZliU5jmewNhRQUrUtP5pKcvv7K4VcB1V4HR04DhDz+QluIEF73nBOuY+YquTYClKlP/uAxbZHz21
m50zII9n2ZiMVgAMTtl4FMy2PtjTRzoUaYLNvGWrw8wdFDRgqdrzUlCW1gyQ4ABOcZqRWodjeBHu
/NzqwKA6NawQovqvFXN22K3aElqBumhEPqSG7qlZFD6T+94zJGdE9inyH1MtrKqYudKn/HuVWxsJ
j0yI5aV/7lSxfVoECITVoIUdTpdQW8VP33lanLfuvranh9bXYmy3Z63S7zz28Zkrg4MOQngpbagJ
nfVn9XJcLT4P9IRxfrEX3B5HbbrPnsftrVb5GObs2biv8vpcbRtu4aCoygx2b/tPysz/jbkGtafW
cKJ4P40XOgMfhFGNGIztFq+CSTu/cDnEjH0DEHaIyHrzx26ehvfa/oeZ6W2Y9YvLIm0GkA5GYz/7
zUgPiB4+2nL8taqAUnWpSAiwagLPfiDjCSqCwqkX5oEl4tJy8dQCnS/1BOIfD83g/A5ySk1SVHCp
4NX5WnGt74K4akpjN6sRHLe3/IBHwhWXik+Wk7qHnbfxDTvLENAo+WEb9N++rX/JIdMAiS+UF12Q
lAuWtdZ1vwXDo93kbh9bj09gQeUCwbViASlbKiTj97iohxQrosGytKPT4bpCBgLRZOTv6TjsDJxP
kFXRIVLGL+O6vI8TYzQSMTJ5xuL82RhpANDJA1K/4N3zFmTXVbdPaPHsdCi1Z3NhrRoPdLgFY/rx
3zxcauuLoZZf1Qjszii9KtHH4R/T/3detSpW+G8ilwKa/1eWoaO3KWmM2oii5b2zgoegNG65JzyQ
Z8h3TeccWwL9DAX5AFrQa/abS0PLiLeLOXZPWsaQi7rVpJhpGQfoHGzblB9NUb43gk8EOVWoDr49
gmBf673k+6E4hH2wup9BpYlo4fRrJ4hoQ/t34gKPs8x/Gkza9DGY3+9HbbhefUvchxEOtyKzHctT
H6bd5Qk7JB/BX0m/fTYV+hoI3C+tHe/7Zsa/20DTtYGz3vccNde2b8/b5gFY0NhT0lkjFytw3LQd
l3Aab6Wf/bjZ8I1a+DyP+sZzj7eYnXcAeWtLO/RX3Srv0nAq4tVxFwa+UF8XbElC6Vwjrf3tGK9z
63Jze/KJidYY1SNwMn/v2G52Ye0Ea7oWoLHU3akAUpjOzRtgrUdTOvneh0gwDMV5HnFcN4KdNi6k
oMrbWILzASz8xW8ND9V5o+9ZefrT/lxuKx4ZK7E9foK+5ljt+0uTZXezJQgNIdVhyMQ5GCiKO4tt
5R2cT/CFNI0B8L7AbCKsBI/6irWG8fNJ57Xfaveku0u2C5oCld1A87X6/k0O1jcuMI7WPODuHxrm
rzVTI5dZRBpwrhVlTW53QjrVTDjQstWiuugvE245NRUsN2UpEB97RjCD8bQINlEGdV7udfoQo2RH
T0b5H8Ebfs6bBd0CAm/Yut5jg/fets0yBtxEVxH0bwjwaKYbj/XkfvcKfKG1DNjyeuOVpABVRlnG
gyifSZI9w4LdqN8HVMTtNTWtZOqcjAsW9YRw1XVmhhxOKfXF1iI19CL7hCno7uZluxVd+d6KhPlo
dSSGtN+Yup0H3zyRwmEdLjkFahUuV9fvz7Uq41WD8lsuUJPJfbHHaNy62PSq4dw22GNHbXrosPWz
AYtdS7Z2kj3VkwO71uR90e/LkHiWACXCa7vd/dAtlENr6IOHzdcoYrgHJzqoNcfQz7UtbWsMDcE4
yKShDJrx27A2dz/7oomWFVv8RBXK1V7p+K7XTI+Ic/7qs7GI4Osje4vWiTQPO0BpjEcfnenEPo+r
ncUI1szuyQ2BHMi/XQt7S3dvrAZTPSqDpstnPAks22ziWjK1Ut3Fs5Yv01vmw0g8b8rUemyc/rNP
65tbBVmyjXcy9Y5iD+jktbOncedrJfnH0kjKtRIRVpGFkMrwq7s7+/H4RmPO9j/Xkd2uLcco92Gl
BmtibvV62pp322rm3cQGAeSw9dEd3GkvvEnGVvNXku4hdVW/Of72IuceA6DPF950uNQ0cRgaveO0
zgc66Fdlmy+sIs2iTVDotEp9KPZtLsXwUPTkObgSEkgW7xCBP6a+Z2ynQ8PLtO7Yu8yXpimLvdx7
98z6J7e3LzRycKhC3ap2fvDTMuKkqHdEiNLI5wMZagtvQo/z3TEM4llMCfSZQrYfTmzJ/HA8lqTg
irjDntE9fG+KDLs9gEW12IBszzijZBHlsnie8A7z/9fEr3TqVKKtPiVEuIJzBbeEikJ1QEm2fFBJ
kXPjIusybtNJx7xdkveDN7hikzR+GLxxTBXs05P2x2IMoeZaJSap+dkoEDuRi5pLbQWHObhpAzMu
dyQ0qH/nVfPkCjtDZ0ZlnHoRDuuwRhojwySFQhtCZv1wSTftbK/9DnLKa8svr7nfH/vWsi8BYsoB
eqVLjgnaJJcxElJQR14fUOTb1znFZq+GEZNg7Ubg8Kk0XD5A0KoMrzTCSdKqjg4P2NSyaLVxgYu6
HolGhZWIcnXrDnCPw0ybmT7hMYmwwfyxlH8rRz7Srn1XGc9Iizm8S/7CjPU09noK5VZm7r6639qE
IUWEKRQNwp+p3mcsEBbc5AWW9t18/Mj0BjI92l0Exn8XaKYZTkaN9jr+gUcPc0/rvq0aFnj1Az5N
RLo08mhIc5vMb6ElpZezg66hdLqXz7VGr6QtTDLYgnfyu4A5WLWi+9p/iLFo11ou15X+/YBf/43B
DYOl+x5XgTmxesxnecuVQxWoR1293AinVE9iK57WprRPAE1fJu22BMuzN64tHVBxzsVax2uT7ukZ
vGPXFp8z5pbjIlh8MYjrKjY+pkOu7/BbeGe9LdnTa0stbO+WHs36AFrd7Ck39wA2E3KRl5WZMhui
I9E5twpjY+KI/G1yRcC5iibjvDukwvZVxXkdFOyOyuaM5NzyQGgR3zSvFKh2W2U8ju4WDynGSgci
dZEZU2yTrgQb3/OgF/VznTt3BCpRttz7VVbWwRb1ihCE3Wv1t+syW1M0Lsu31+1T15/OGYvmZ8T0
+2f/2S6y4gkliOfPPzbLpXDHPUCkYZcGCDZj+b5shUx8CL6m7UfZ6F+sBXNV5bM5ecJmw9AyyfNp
vPi13APPL/ceSTaMpl7ky4LfGFX2kuEnh9Ae62ke+0j9iO95fVrbt2IbNUZ9buw3eX9ZMQEaY27F
2vBfzvyhS41mb7MCxFZQ31y6KNctFTofHFWZUoFuyLFLVx9zuznwZ2giS9a4tp6FTnN3F/dLb+8q
g8u+9P1rT7V+t8XYp+4+Fuim8YllBIB+UjZoTVsfFpwB4aQRlAA6WqxkcTBXmNSuBrzAMf3V4P+J
bM39IvQSYBpfgh/PYeWWYrxmlV7cz0BUqhH7QLGtV20sHmso9jErlXQ2zs4Py+iEi1WX0eQrfRd4
2UtdCZd9O9Q3rfVbFD5yg6FrO6g+PZaj4liTFU3KPjEX1cZgkXA6z8Ceee7GPtToMYS+q7PypKni
sdqCgtuxvM8recN8lxeaOJhxa7vf+uz8rSyy1iUSqZba1ZnvCW+lYzYH9pOtNPkEUnyEgEU/SLOb
zjhP9k3Q/OkJ2R+XwUoy2/hPwfxDcuJZUeHtJFcrWxigKGvj786Lt+k+Wx88ia15MZIp0PAOLxTI
BhpJuNavzNHAC9xnmf06fA81EA0wjwyqeqoTyNKJKsouMtZv36TpKshGhT2uBKYJ65fDykBMXQOb
MchopGOH0cRhfR6XdqtIdrSI4Il0goGtucwZy5byzKmK9FxTaUISwAKca3FrKDowYP8RZkJr38zG
Dk4Cm1tlh3UQNtVOa7fdJrkZOtUTV5LVxNjMFVHr8cUsSioTv6mpt7/5anZWUpewSi/NloMeSBI6
60y3yFcLDau4km2pOjyNpjD/alnfRjI9NRw6fNa2vW49tqh96EtjEeOhmHfdmL+Ng/uTi/4RA4a+
lJjktWm4bTnQA04FbcZgGiznfqaHKIZwsu0kl4w13FzozHXUVZfmVzfx4dH5Y1s5XgzWUbKKcHio
NB2El0spJtTwabS+lQxBcUVS9vBNjSt3Os7G5dWg1ouw88OZ8/tnk3HDPrXZe00wk3V3/b/SsvOj
TW6KXtjcrybiOmIq6cN59h9KYZ0D5P8DiYcvDesYdiLfLG8CGSRiqUWf6CIXt8xgZLuI/NHQMsc+
aA3RluGeGt3YvRQGLqqKYGfJQ+Pel6hkoH+nlvc1EM3TPJEVUZP+PdFoIh7lJ9wmHau9Uwy8dv80
p75P9SSeWpsdXsvan7tUyY4LZn2FMacx3UcfYVR74ortD1qqkSnBJ7Qa6gwHvz0FjcYEKTO3hoSe
YgnDsNQOe3LKf7VgWYETbMu9oxQHy8Fe0Kjpma5nwBYwNxFh/+JXL1glsc328uCSqb8JZf2yGYs3
1YXPcnX0xfAHX2B2XJ3lAkdPe2SG8d25C5Ga+79NzhStjhmcW9HpV1kE2W5C2U4ZrBwUOfx+mTFN
Oh3WrAEZJ8dwm6CA4FAU5ZpMm9acgN5LEydnVh2wxAc7phhrZIi+vVn3X/773WTo2WmY0uv//vug
2fUefkB1KK90WfKld4n4bDj4oxHji4EJ59lecBIJfdnLycbLr8xsj54sIRgE6bFSQ77vA6oHXOhE
VCFZxLVhjo8YCn2ir/w5kkdMXET5WwaOmVDyG4mGSBoSt/FJKRbpQVfU3Iu/HAE7xDzPbFtghzca
4BAKCNiva73hl7fu/bf0nFezCX4NRXGvf8zt3aoYGOiGKG52023vDafbXNTquZg998309/9Z+Rhv
Fk8WNJH//krLquXLvAYKXXZYn0Ex7M3OaU6egwvRYLnT2//3r1x7N6333ofRnJ7q4WixIuPZuf+C
oaM9Yvb51jFKWOto31Ldb8/WOu+nbMGmZgTnUXOz21gr7zZZFiyPBa4+Lsxz2gT2fRsdLOvNcsO8
9k9z3uDF37zqGijQp73hnCFYO2eeeF7YhXMXbKF3/t8vyyT881T6mLq8YkvITKBR+rY6Esqzn1kZ
4LJr3D0Efc2qjHqYDwXL39860u0iXaznZdarNzgwN1vM1kPgV/kNXvd7v/LGu/poHAalLc8OAJmn
Jv0Q67Y8y9WpIrte5G41S++qmS2RXsIccvKfO6dmSwvy81+Dp9e3q/pkQ8U5ik04odf71W5zPZWA
cEoPzt3KxLYDJ1FUJ4eSfRNfXclF6A/1BwGzUzsFzl4Q9IjrvDC+CsLiYdvUnFLETMOVdaT46ySz
q0I+VRYwrjv6A4PePeb7VoiWoCqQAo8gMdL/GmC5FKbTHHrWYhxGZeuX/35RfIj+7+/++1eDEUBY
FN3BQAw7aHMQYIXCiRzU01uw5tnVD5h2OVgf4tGWDvY9XeyIRuiYadz53eyHAk/02B9dWyX52I3n
2nL66/9+8VI+1Kwc4OdtjlDuDDwi/++X7G5PnQP9OuAbPjb/ReRxxkpaI2gGrm3lEUGqlVaAiGU1
K3XBs5SMWEtuohjvP253djNGjqHeEiSCt1bEWKOq/OLW8kAkPTvYVu+c/g9fZ7LcttJt6XepcWUE
Ek0CGNRE7HuqtzxB2Mcy+jbRP/39wBNVf8Ud3AlCpGVbIonMnXuv9S2hI+ltHl9C5SImhraf9gFG
yKFMJxZBNggHioyu9POUIb8rqik/DgteRqjgN/AjqJy2J0/eMMtTIn6YFeSEjd8PwTsbu3jiXm6f
ObChY0kWxhGSqursTCfI7cXaEDRnjdE0VqVTpDfXonc2M3OQ7DaPSUIdt8cct/LWyKozwvru27Sc
i5vb6rk05h+lOVUrWjrGi8f6hjzd2+TjLHamc4VvmH3wy3VYMsbh7NDLzRP7U6adgWc1wy4hOnTH
NZ1TEix/jUMUnxxs4wwXJkaFgbnti3g69FgIKBsijjF5VS4ulgOEIuR2o7RvVVV4ezOnEs+x9a3c
Ikd/t7wOj0toIMHp6nGrbYPyYzEL96a6oKg3D6RmLKsjPdo4xp5HqI5eZfhVtmn79e9ikeEemMeU
DT7JPpjA0CdY4DU1ioK1MVf96vHOGzMhAX0SK95COCSLlag+Mbtq9N5s5EeKM4nhl5XfGTTaG/IR
KioiVa/T0cIjDi0xIQVs443ReDLw3ayGpeOqGc8iNfFPaH2DkzRxvc5JMa4T08AinHYvCMhJ8qid
8AXF3IHEEjZwf84vZSQIfxJufBKoKobOXSIRdpW6qkY2z/9ehrK6kXyMfLgYkADU94EeyD0BDkg/
O/Z3ep6/VKWsfesExc6k9KNT5t5z7SLpNboBxfBcnWfSpljJxkNSWdkHb1R0DE0RbfEE5PuslsfB
soyPtZ23zimM65k80yA5j2UDk32yv9JqoEGoLLjIvXprVNi/V26TrNVMXdna1qeMG7yCbKl24fQ7
kALlK6jBt2WyELei+3BT2r1Dn6N5yfIf1miptdZVdnDa5IPQBxAQk/nayCG+ZnyIQngvv+fMvie0
aw+hZLrjpUP6aVNjbcSkiy0yuVU4z9nJmr2Mg6iHrRcwEEpzHnq1V+9Jo9jbo7Uqga0chpkzEHJ3
Vu0Sj0xX9JioJmJiXNe5l7VNT3jQDc3butl1KMGvGSLPKyYSfpbO+AN5a95gQ0DowhFhzcicFAdo
5fi5CM95UKTSzAvvtPVwlNLo2s3O5Lw18ahWnodtK5/y9FyL3N81sUuplI8nG27YhtuRoVbSTtfU
+8C8OFwKwyHWekAmmqdCnrkLtR99tEYpLhSi/ZslOg7V1TOcSHNDw4jaRJGelxPmle7HTsvV42Mv
s7ljuNb+ckTrvNrJn6Gj+HVoTFeILoAS4ZUzEUKyTkTY5Ijo3AVlcqkXpAM+VPP07+KTgl/oFsoS
jcM3mq60EoNBo8aJyhsBwSvaMMYTCrDpp0LyYVp+tmmWo8TYgbeaKe2OfDSzgG/pyLYZhkOUp8a9
EO0fmSHLqkJLnpu4NKgYG+fVrNNLhPMaYRbYBhvrqguhlBdgTI9gA4r7nETZRqCwQemP0cCRZPNV
FlosfsvLZBT5pYMYsW9y66U3sR1pwk92TdkHp2iwDvESBIUNmUZeD8xEeQZ0mNKhjC98TLTE4wwx
1v8SjckTFjJz/XhjA69/sYwBH3ydz6dATdYO82ROleZaGxbsAAORzxE46sQ5sqZiWRxogxp6Oo82
FViiAiQTuvpHm2zyIYeAxwrVsRZuqYD/mpIcpSjxwJXMLl6D1gsOMirECscRgWXDgAFi0hixo/gr
hHDxWoY0sCn+3IPL+WRl9JaE+cBF5MkyEmaFTl56REk3TxNEbLP0Cd/KcIpLZy2zzDiOGR3yChjc
GAGukLQEH4v/FM3pytHcB16G1CL0O3l6XEZz4vzt5wVNGJ8yOZUxc/pGwJi2hx9oODCHNRFriO9A
R4patMyECx8jRombSY3zeVguY+vpY0ur0yHPD8+6407HZGnppVZyVfTulKAmIgkMrX1Q66fRUM2x
SvIfGWi1C+6S4lig9XnSljK4SaOcXl3ds8mioHBw++3IMJ+vU7mU0UN4B/bj78pQ2v+efTTguvcC
+MViavwAbuBceqlIlp5hGlP9PZacMdJHp2vrTSGzGzlN7cGxBhqDUTNejSFBT8xStGtbz9sJdK/G
09I9ph3GKCbI03WXymnfhRWJhR5m9RYIYMV37UILHXpTFIrQKQX1n+JD90l79kc1cBbLXnMWnjWG
puGDgqbeZs0c0Z1SsHT66YzZReyqQDtbDCDuS++xQMzpcqZ3Yg6bKlorZcY7MyPcNuj3dtNHL0VA
/aBxF5eJuyIuqSEmzI621kK/+PcnH+MBdBfvJfLd++yY1JgTBxzQERGgnaXEE8iD6wSTW9FU49pY
bhmJkWOfLQ+trI92k4jrFVKT4MQXNZr1dN3URQL2AlWzdHRHxVeCXNMB2k0CbvLYMJFphPNOEdBC
ZdSkZ8aeySGsi88SVDasbs86JrlKzvyLHH/ryr4abhas3awdMQPlHx5OuT1uwYyjPxgcb0I5XwVz
eEkgePkqO/fD1zB37s0p6V8YdCpDjHq3xz1HkKBcJ27rXgKiq46RYb43iXkcxGh8Dgiqtm1nv2Ki
bW42nWpTKTBfVKVP/GjjXWV5tq7rclHx4hXJUSAT0f0znycYTn427z2j5k7lhqUhmIznx1c6Oo/q
9+IFmlUY33B9qbukLL2rFFVfXZzGLJDIfP7v08jjADNBiyPdjmP86GyStMmPXdYThmU55XoyxM6I
lXVVLYMxTgrWPul96y51vZ04nF3oou10nVRnIt70DQtCcHKbbm+7DSUPbIt10TcpVMAwvQg0gixn
69ma1JtR9t4J049axfSxv6beXbPXbXK/UEQXm+auazELNKoi6JoYzPPkdPXJnJv+7iVlfgAvC3qt
D/v741JL6xIa+beRzc+EpDHzprj05XjPAOOf+knDoXJQ2vhTdYpVeyoTpzg1Sec/O2rYPjaDYa7r
9b+f1a60f8A2u5mCjwNxjelb7bi8GaHprdEC2zuwpemBWBFnPQKAQtc8QSdqupVXDc7J7DLIOiN3
9Yz36VRWkpE5gdmIEvEIQCorXpJyFl90P5lZOARGqWJOVgG5bTtSjRYnVRNeHxdlyfDahvZ0bNLm
wNDVWJdVA90lGcCVxtaIWMNMxDN3HrVEGrz4Eome7ND6lu5cMzDEM53Ucl6L0Bcb0cfpi2W/ZQDj
UHgr9kNoQS1T0p1ZejRTqjqlhE5teeokI59Eslc3NJ2mJCqDbTQJtXVZtJ+i5TONBxZwAwiMjaLs
IBpQHwkXzc7jclFd9sWiMLLlxOmpcst661cz5m50GG8TVUPndIxIR09vq6Hz99hunhVBYafO5ARo
I70+arynT/HyP1mLCK9265/EO+Ynx+qi1xi3+ao282jf9z0gG8RTOyRDKHMNFx87raatCwII6auV
3QdlX/swczZORAZfE+js7kt1fYCg0n7stnFvTKe4Q7RVxra7I5yTAWSmYaw1xUfd1UN4cJzKQ1dB
6GHeZuUJkVi47v15WAnOTk9V1/bbis5pUZr5Nc+d/hnbU7Vb0DBIh8xLEDvPtHj0qzXTy4iT7JvS
d/hK8SYNIssA4vnsrNCUhJw4e5lZfSQK8S8Rjc25jWoXxwVzK+a786EIUJrljYzWcvLqu60Nd2fg
zzw2KgJ2MYUWnXexEkmR34rA8dYiMQF2NZ739PjROxratCmzaP14iMGGFa2I6PO2SCsQIKVrp+Bg
2ClsTfxMFzzHtNtNf10Ojn1KpVvin7aQwhIWvJGBBe7VDawryy7ohxpGZJ9js01Goe99C1HMCnF6
VK3/YdmUFS2nPej6HuqERVG/ssxGnSnX1NkhKvgAuP1V1eU+Dfz4PhcyfLMgoK9mnYidzJAMlnJu
TkbU1tsocpjHe2rdGWb8AxUpYAoEmldi434lSotN7jjFfXCj3WNBFdAyU6kGGhDPVRgaJ+XO6VlE
6oLUfemnLr9ljOnEYU9ZC4kwZO4s/fagK9XZYfBH+wopyT6jBYMzQa7bxTZjZvs+02JUqW093W2V
WrfU+wocouuemmHlmkLts7i7SpnTsWr5PzAQMnTh9EJLxbKOkz5VeaJARxodJotno+uZgi5dLU4t
hKhrcZVd++pXQcqC6fzQapoPToTrmH+RfEjrwLkWwP7joGUWzWqmUYD7xQ93jZctmk0/H/aSueVp
ND02NdZpmsngGq355zSD1XhgoDrTv1eWEZ7ywImOKqNUD7U6mGH2XXf9OnQSdNKQb/XGydKegW3p
38wgTi4+Me8Pbmtj9oAZ7HmvfVQ5COPL9cDR5fjgtinL/arnhkkhbuyNrr32DCj1I8IAeU2Wi9Lq
NtpNcSRpcGeFw85yM+fGDTCAGFoamfj48mOtFS3HWv3RZgluIR2i1+l3h51jmxV8pzC6+SQVeZE9
e0wFh3NqpfioLXpkMJ9C5qDyI2jz8A4kKf5cWfSbTzUxpFsT0cE2T0BnPazIxVREl451LSt+udA9
Wom2cqVl7N3+8zCv7f5og2b6l3yWGr2/qxjj4uTJgl2kVkXXVu/SRHvrCDFtOiAtvKG2XtlG6+1M
n81Xp8iSy6Wg6EmXBkWQ4HqNq3cjnI8iSlCFZa+LYvWKwT++Py4pma9PKq2sE55k8Y446Ck37qJ1
o99wZhnBhvrbTPEm9sTf7mU50mazd2Q40z+CcQVFANsfUdh4M5Xw600p+oD3paLhPk9dfwy+66Hs
j03dtj+YUHOvej9cjfG0yoL81feqszIizuFNMW+D1LdRftfN3jH65jkr1qMrl3PKZHyVhsX75ccv
Xs6Q39X9W5r2+2IWwOxqJAFe5Ohj59Uh+44zXTh2hdvQBg8XqC44IgrHjONCNbQEsY5EfR8C9FW3
mMPxKst86GmjPZ/SOPhLpwrNuO9DWmPRZDFGfyb7yEM71BVXMR6dwajBssCHFiJjNkQ1LJ6EbZ5t
AdODcOZfhVvPL04MOta07ZtE2S+B+f77KMMga8ms3BrQCX7MxQstVPercAyaqWM2bK1Ru18dvSHY
k847/TRsqvYnGLx+U06u9ZonUA0F4/MTFAMwsMw8uzj7ssRUHxpMPOuC9b2A8vMq8EGtH1/FCYPC
x1cDLT/8ucPGbpEpJ05sPj8udtygGHRRMS1PdaOXXZe5bKM8hpR1e6JYzF/afDbuMTt2l2iApuzg
VMvNBHCgN9CJLZfZBzBAL7pdUVM8Dyo3tnbK/B+OXYlEB0u+h2bgjMSIRB0bRIMaIv+QR7PEScOJ
oB0s5r9iuJTeeJYzgk7bpBwauwOH0+RkL9VEPXDs8Zv0TUE8+oJB8onPWFAMgKiIZdZeCLNpVgPz
+X0GLXvr1CjYLSgpWCHc7xqLzb2nlK7CP7Qe4+fHhbGtvY+WH8gtLP9u/B1dLJ+xCPtnx8KTGNGx
f0a1zOlyqcrSEb5KKcclVTv/J0ULS49dp7caM8Gac+0/Q6mqt150G9RyMLOzwIceptQWb+PdQXnm
Zn2HqLlcz4b/Peq8OFtuWH2S+UMxhWDVe1EtL2I1gnQol5ukTOtnjlfh776nHmvgQKFP0DvXqfL3
OmFyj+JAIqOOERWCqzDmdjOOhJCH2vUkfUYbAszs8DkNwRe0E/KPrAc32KMc3EBedc5jhf48desf
Ke62lRV9N6iZTw0VgqOb5wIsMhYi6uC+1FcgzhwAROfbiLcqxUbJgcvwfmFbRrbrojql9xZs+tEg
EXr0E9T0LkLjgVW6r/ITNceJkdAWRqx/iJZumZyjkgB3mts6RuISUHlvMlEe+2yYfthG0a6IyWbc
QXGRCgDTejYm9n50erPtIzzHWH7EgmXy/38bNaCQYfSbNwe1JGST/GTKXIAQ36g6HJ4yAz3ANJXy
zcWctElaLbePhz2R9DAk5CsYLniIHtN0Jxq933XV32KrLz8GXTU7LTxk2E2bvEXe9MvS0rnq1Mmf
8J/Z13zC3VSgqdmXM5K9dVeO2SadjAuzYJwhS1+0LrV+XkAynBt5Tjihfh5NlR1hEwEmi12+JWzF
vs95O3PRnU1/nAAL0gvNSU/+ZSTTb+rT+qVF1ezP+sZyV+0BeOZIiSteQJcFRsxxtctNeuM0onAs
LwMSW3MgA4aMC3Gi8zzM3kcirEs3q/wfDTUrtM0tSCDjhbpdviCmQOZvoLy2fSYKLoyB56ZcZJBE
Bv+SZbfrye9aGxbTB69J53Nvu5iOlpeVAMJT7wEZspDQIYclZamy6t/YQnAGluGBpcc7Rox51+Hs
9mRlp6sGE+8nQ1wELHKJt9SJeaLFkm9m3Lj3sfr2GIGt4IQMnxQBsKldt7Z33sgbHJdlt+3MMr4A
OIovXlAyKf3PY6tLXhuaFvvHU/95/vFVGbXMVARYJT8Phi0wGwd3kzFf/3NxNaBtVwV/EkGS8uP5
SPUjQwL5bZhtKvYTTejTiHr5NCltHoLOli8wSPv37ldjohDEQYBTs2mnO6800zrPyJ5Y1ZpbUIBM
8ls//tGDR1qHkZ0e5IL5b1q9x/S1N0ZKC4gozksQBBc2h+lHzyCUOkMCHyv91zJBymNaf0oLX0Vo
dPa7mbDBx4PeKwn663FeRZJPAvbobkvmttxuqOY0UVXnR1OiXkJ6JjwxL7Ul2uc02MkP+NTdP9Uk
+5WZ0E2QqsxOSCn4OCi4kD29usdlMEY4GwhsecHfaQsc/LLzL+5yEb1RGetRm3/5XBJ7GJqlsf73
T3BI7/RgYAT/f98N7msGFzBThvS6uo/u/IeGh3l4PHpcapDRe7bDip2mlBV2KLRcjRpPSpJ1bFu4
Lnucv8gHGutI2/xZp4F9ezz1uGRlJLn5we38tz9wg/ZdqvrWVKC3vTaKLmK2Qogr2ac312RgG729
4dUlPyw2/w7JVH/hXqL7P4fqUDt5/jWts2V+WdpKHtymulOs0hl2TftFWz2n71naHyhm+IQJo3qP
3eJlbrxt2VXTz0H5eoNVm8E2vL4DbLrthKP3dQlYXiXBZG0f1XVSnFBJr8o4tI5tVqN3bDPxlE1N
IHGKsqTTq/pjexEnMLNo9+GETAKO3F84Vovxrimh21jNp2EYBxECz9KyfIXIoldWxSOQowy9ATUx
QicZD91uY9/TJFzVhvV3VJ+0/jmamm6yy1pcgNSXSJPtxEIw3ydHy0Q6LYzm6C7uY0ZaPjpCQomp
6815CeFuoi+OFQaWfId2sN25qAIslCDBOoeHhhF0brYi+W0xCd5bsQfojsk4opV15EJSVQnuc59y
00Mzx3AbQ0cFTBE0S3kyLH0PBsKjMx1Vq3JCW91yg5RDsBADkQQ7wnqaan98YohsrVBLpnAWFnsa
XTpk7+2zCmqG4ctfLEB+0qJIN77w/imW7qfdIcpnxL/qZAO3g4PhptbUbFHEGXkI/4z0vx3qzBX+
YKY0QIqbvqivOK5gGtPeC/zbZIkEIKbnHQxFyrgNsoQBaHXMHGvnwVRZeU0NomQ808PsbznmtTKx
iXas5hZjqmuiI8yjzexwtO6Qo/lSA8TE8KISCih2sl9hQNsmpB+LFGKxftrTV4D87akwZHWZKqTK
od32+xY7cjZgC6UBeRy1nT/PLctFzDy3smmFLRZ4304OfZCfdVec61APq5Y6/Wm2LCgYMXsk/bf1
1H03AUEp1NQAdsvw3gnLPxvkolReB1Cl55QfVzi1qWboWBrjU9xh441cZOddeUiksStH8lpsT4tt
6RhgfeKxZsHH1OVAo1+1ef3TMABIZH0N6MWsgk1gV3wHrU0hr7GbVqsoRMOqUEmPyrJ/CqNfBb5O
VnpOgAdLfchRcuzLGIdmb90jZrfvXqTwXUwdvTak65aLaNFpgztaYZrfC1F0DsQivWJH4xC0NdLB
P9S9eaMHk+0YRj4JkPyHoIzjQ1+LdcOZZu2RM4DRC/zanAEBmQLvK2ryVWtb7WaYbXcfV+so+g7w
jb8EEC6HrooPcwcrwPb4lVvsgceixaMQJvIpW2TfeGWcFvsUENp1X7jpeYDI2IQt7VJMR/XUgXsJ
3RFwK+Pn6akpxwb1RPoC3YDJVd7/AWP3EwjHBELRardVPd7GCpMcBtFs4VhKlFnryR2/PDuCjJi6
3qJyPnpO+o5gz95APGMt6ilcB+ebQ9TGNJ0/Ck3E2lczJc24tedUbq1et8uQNF0rDsFPZlfZWMny
rWH1wTGoEU1mAOOY9IFbBEHIqG+miLPy91QwOi6s8AuHKq3G8psYGXvrDmZ3s9CRuja0xLlqv3Gc
Ox8VC2XpW7t5Dj6THLNoMzGodDBiHsfY/BIuNrpSOfcwljmmOQzYIrK/Y9fllY7ET59G6bYYuz3R
9c8VVGHK4mybNvgsjpLUxZvPCama/bPk2P/Titpd0ibuRrL2gori82bX39rrv4OUKSRRJ92qD8nE
qKZ6B1rgV+QWv0cnW0AgCxgJ6voqQs11KZdbwTMsuXHgySJ66ZsDMODPmW25J2Ri07lvFf2Dm5VA
4A9NUAtQ7LdmVNrnOA4QTjcjABWCdtgAWKrMCrKNBe+rRqetJhwRRp9lT7okM2KwSTLoV1pVv0m0
ucaWqu6Q1ekZJwCO6GoAimzSP3oB+yjmiHRxZb2WjYsE2zm0huiO3aBuU2GfK4kMnhnR3TPhlNv+
HB9aU8WLvHvxK1NyAAVFadBfOiK1ntIE6bfR5y8E/+B5D6qffY0OY6oxgQZzX68j09zMTWEfoR8i
ek5OBejxRc1zHd3i7ndtvKlUeEpr+VfQ+tkUQ7VPh0wcm8kLjopbj6bOPK8x8A90dhrKjnJA+N2h
Rga8/lcAfwT95Z/q1ovRpBuffJI+6xhuIdq5rafgoNhautxqQwGelVdMy4ZMQlR8dokiTTjwRLr8
D8w1WIXxqqhDzNTSBLf7oSuAslnevaa18I9tcKsbnNb4RKoVqlJUSA4TDD8FOTgO7i2rIdJM4YAG
jnVna92FZu+gxxS+NOTs0gbnHCo982BpkR0wGeLij5qzkRX+lZyqeBN4hDXYL11IAgRk9ctscq/J
ZkouYhR/x6y9VbjPdpVBfMQ0yL9VUXzSeUEXFaR/q65/L5r5RzObVyvCy45Fp7KRP1MRLqRTC+6N
zyE7hWTc1F9jC5qmM4Yf9aTco9R40waex1gL1zajYpwl905UTsdnfy4ZxLdGsc9d7g+33TNh37hD
LE/cWq8AfThlZJpD1oShAEIc4vldMonhmCAJ85JCHcBPn5U7XBXq/yM6BbjgQXzM/ZGEihCnSSvq
4tjFcbfNCz5LKW7UceKcEdT5NR3UFiPDnzk07m1f3WRYmhdPp8e6CfcqLuSnt8hDkOlkyKXjnyR0
8kPFYp3wZ69DEBY0rVjW0cyZtHCfShEn29EKjKs5vU9yQlwanR3XQJxYsgabFhYl00YvAj9dGC/4
8PCu44bej3Hx24fjk4jO3ThtvjIMk26zWbY7z6TyqMVgrIIpRF/WOpsOd/PFrji/F+CgVGMiF0Ey
0pf5Ny3C/kqy+aqyyVCggbXyFzs+Iss1fNbnWRF/MbvJc48JLBjPc/u7qAiRyJW91bmxq7LwZ2BU
fwpnRM0EFoHWO1wImVwLw073DBSeUrEToqPBK8JsY+K/2DFpee6F+QGlLvHK32ZS/YzH/p9qdFDW
YMnZ0qwdEDNPl6EBEetm1V8ceX8Tq3jGDYUTgZnA3hupCPvWZ7zvx9VRjk11pGZihHyp8b88VT6E
H6shXwAhorP1mFW8VaP5KaELY+UuGnJuD1kAeLtIywDL8/yCuBYHdVrs0xgwadR7z0mGKNovfZBM
wCg2pjcgAnNQkDl2t2qr8ZD3dGddST5MQCH40tjMDqQBz3Jcpwm2ckZXz7EEh9DRPl05TnhqG20f
BtHvlHZXqvHmc5OnqKsaX92ciu7tfIsQyf7pB/GMAXwzEEfz3rJyNQuA0lRvfKz1tUZmP5O27aje
2w5/21C2G9MG6tCiIilRCre9Xx0qE7OKPUbnRJdc6nDnYo+d8WtdfIqrpzbtybeo1LZxcgCNwvjl
hZW8VXlg3MB3t54I9z4MyaMs0i1qKkqfaf6IZgijjZ3+xPIjXm2p20OI2OVpDNRny9hunQbyhQaC
QozmZHuUJs5+0h44BSJxXO6SPYNa6MYVZJLAGodbjqs1z1vryHH5f0cDgyE7XRAqbbEFazkcaryo
SUiqz2TQBYMxF2NqFzREnAGhOjExeVhdsfpZb6okScuFhjUSTxp9mES6Po3yNhZRsi9i98BZeltm
PsMVRpn7MCVFoZxfVBpwkLfpOU7b/zlWTf73fE4iPUwFScmXrulAvvtvsV8Ir1zwexi0m5mkGa8D
nBOltrvxSNRh+oWuxGVHRDQYFhvNS426GYVA0Xmv5uT8DvXKM2OLoRnKkzQer//zT2fLJSCvzKaw
LA5//s//on3le4byTNdVlmG49KP48/8vOrbRCoZO1sGwe0weALqmV4zTCLn8SZ0RPOUv3OW/8GQW
+5lS5V9xCeAZQFvCJoIHGxoTYGegodVMWzE16jh4vj42Y79B1pO+2Wb6FvpTvg0R4DL96bYshx3C
wdx4wStovHQ4pIQG5jbjeiYOAsSAUXvQDunnGU5/7opkwJSrTSAKTrR2WtiauH6gKtrkApQlPv3A
i88op/NTWM7jusaOQMVhbbqgLu9tJ/UrL4ANAYsoBVFBzNJJxVBZ0urLjCI+xQAEVwjRHDyIQ8za
NwJ3aZOY5QXs2V7DtwLGhomorjyP7DYHvFmNn5tDS3vqCxA/aSyXSSkAy9LvNrDMuMnM1D+GOOtA
t8KG5d8wMQyZYpeUlr7Mqox2djSFqyiz2y3C9ProVAKY/XJ5PIRH/pEgCNz+56ksKqItTagPoAcM
mNqUfhSrLcFOy996/P3HX3UjRSAAASx2MEc3tVzqAi+taXbnuanwMpSc8SS867U3FcwJmddwM5n/
1IP27ijnn+qlK9eEg/dKm4WUDAk13OQYkfbtBG2cS6YBOHQOEnecYNdHD6mS1nSQPZqMkI7AZiTv
m1q2I9MjNjmel5hcHxcl1TvCXnuH6SjZYIspQZbU7t7X4h+d9DmGXpAZhF6Wx8dDO41vE3MNTxvj
cc7zl6516j1NTxqS4jq3BEzNlnnpfTSVoLh+SIqqwxRZoM9llRANAK9+1JN6NpsKDYRHZAL8huD8
uBR1Bu3B1fBB7Uicc6OkuDRaIlgoWJ6bobLeY8iEvkjm17koTJR5s7kOKUpkFLo/Q98cMEDBErFC
wm7MkZlNWw8rFRMBk9E6Pjcwu08T74U/23ezuqSe791as7Tverq6qS22Ttf6R29kMj80LQRYS42c
TR3rSKwLuPSqmc73kU/lGbNvg1zYCTHi66bdMksIuqfZje1zywFHLFNHPFPZ8SFoZNeilTGfRhEW
V5K5auZwzTf0TrJM3bzF3FCtzHqQx9HyMWWak3ih7cB8kbbiil5fQseXXIKiluMqXe6Tdrk7io0f
qmxPJF752VdF+hQyJ7KavHqx4fMBnJjJJFgc+Yxm/LODk2AzsC4STVWDmCesC0Kt8cOTECTs3sTn
BBD6noXI7suidNeRWg4DcQb2TrsowuZcr1x3bI4mvtUnIgx0rsG0Nh6O5AShAnPN+Dh54R/NUovM
YzrPs40kFui7adYkTqjy0HpJczCXGO6SNtJeTLG+xoHGlFkiyQpqn9HD8lzCekMQGB6ORnvU/NSi
SCm9uuZ9FdbJFf6VxLaUn7aKzogR/gmcdGQqfGH3tc+B7aADzYovBtrOyQ2GEGxQg7Mu1fmmsfEW
ThzigiUR1qps6nyj0JuYOKvdmBcoGYT8RpYw/YgW7rhf5jaQvoFJCLBd7Yx4dpFV52iSEEx6fvQX
+6u5ZwBYHXJwjOuB5WalJwEcczCqe2LN4R7v6cnNfH2z4sah6qvS9y7iFhHtsbTz7IxKL9n22jOu
wqVf4DV+drRc5LB2OVws7NR4Oy3SUcoERMx0TL0k+eoWEvKUdi55AJL2AMIBfN2IIsyg+/0w1BD4
Oj8l4hNu/wjs6ehNqGsAsTrdB7LZE50rf+/no7uLjfZvH/X5c5yN9bUgRvuptazuihTQ3kytFZ+d
IZ32vdl/lT0thH7AdTu64zrH4TgFSn/q4kdso30NLYr1ZshKNnpQkll/bZ1uGVOIcofvob95yj+S
x32JySK5BYEtDlPhNSRzRE9GYLEJg5+6UpQw2pop3+VQCIxkTb/Ny255QZeZn4XDS5BKQCNd/amA
9JyTAfxSG4bDsVkuNq2oVdebzgYsCDuoW8s9U6v8bQZzvXep3AnZoeayAhhHmQmsB8bkISZoYi04
d/8W/f6/SDuv3cixbE2/ykHds4feHEz3RZAMhlXIS6kbQi7pvefTz8dsp4zSSHOmgQIKWaXUIje3
XXv93w+rJt+T9Ki8TPNnO5go+yFZTslylh1VWuEhG3zIoL4/7rjxlP9ue/y/Xsf/Dt6Lf/geN3/7
3/z5tSinOiIDd/bHv90WGf+c23Z//Bt/O0avddEUP9svf8p7Ly6es/fm/IeWp/kY/R9P5zy3z3/7
9bM86vIHZGxRO12RuZuu35subX899//wf/7X+6/fcjuV73/947XocrA91+8Bo+qjobek4//8f7cA
Pxbzc4ZvV/f+p7/0dxtwVfyLqVgyaAtAepaummyzhvem/esfivgXoEik2yRdMlRF0vk/OTdw4V//
ECTxL+rCUrYsRddkhauAP/5pAy7I+l9M3ZQ4Ay4KRRS22h//fP3fPuO/P+t/5V12WUR52/z1j983
oZqOdbMhWxKOY6YimZZxZrUtkRRjz8KGmU4FORGZZyN5LU4kcatuPrTMP0J/DPX7hvLPoRZj7Q8b
SlmWBW0SCBVPICR1vQMSN877r4NIywP/e9v69yiKSB24TAmRKppnztR+2OVFy1U0lsjTjZ62bx3Y
IAUGGkPqSpiGrRoLN3qHgkW09ikVuwImZtRBwA4U2o0cSeuyUwCO9fi+/6tf/D++vQIcQjcNmXsU
1fr97X2SXgKwWhCwaXtIW/kET8r7OoT0ux/vP9/9XzE08fcYwNFC7NmIAZnSnh3MptftpllTkr1m
r3j5dbTPPueHF9LOGlo1c3C6FgtkFlGrRcrrWPjG49cxpOWJ//w1TV1kOEh8zLNWK4CJj7izAu6Q
Ka/khj8IDXxVd/ii46nAqq3CNJe9VHj7OvDnL/evuPJZS1oBBAemZOBoinBnDdZlpmff9FTt61eT
z9pP06WlzJEQBhC/PK9dNgObkgvPr99E+i7O+TlO7hpE+cRJ7ic3p26MqhYXmF1cOL09OAiHPQk4
T3Tym9U3oZcR/aevJ2l4sTPxGZqm/N4fExOUT5WCWSAdDDzMwbzKRkIibXxHuoBlDTWKu2O7tnts
usE2l+43D/Dpu394gOUzf5hytIFrRDHkAYar/KB746E8+Q5OPSfxkmuUXWtHp/i7QfjdSy/P9CFm
29etUOTEbFx8IC/8HSVzXniTn7hpWY12rK/q69Dlhr2B4GZ/88Kf9tsPL3yWUxikBlpvQnDRa53u
HlrKO1mqeI0PsgftJ3KTtf9dI38X82wJSSnQCRLyE6vBhpq/z9zKhnvskWnxqnXpBafv3vLX0Piq
X52tJNUcU7UU8ZbhNrsHfFCWJ9lNroDQ2P0mcX0HuIwLwE9s3aC3Fbe2BcdwvmnqT6cm6ttlkztQ
nZX87DsLMhdokU7nnqQHCQe0Lu+33KKRnVTA+9bIBzPVehhNiwJ5/fh19E/bXGONkxHeWLp4NnlQ
BZ+Y3PvRAkG2yQPASKP/TV/6LsT5vBFqPmkRQkhZsZZxDkNd/fVLfLZUq4osW5ahWQBCzkaK0sZj
lkICIOn9bLTgN9qDbl6ZFACzF/461GcTAdZZoqpzwbrsxH7/WL0kt31H1SWYBySiLW5Mka2P36yI
0jKfnffLD1Gss1UjE+bAQJVCYbOH/o4LpY1lpz8NT3bCHV4SzncDQVo+81cBz7qBZdUwRxMCtg7U
8vvYyezgYHiKO718O68tTfRVrLP+ANe0b4SIWGVn65PbuMZKvK+eMHpYc8aklmlVcit1D69ncmo7
Wn/3st98Qut8MRHDcbJq4kvK+1xiB5jfLCjy/3k/0UWRbJtqLCnQs7mshLIQiiYlAY1wGQU/gfVz
iPsmxmcD62OMs9nLjHLMpK1OoGYCIot+h3z2mwifDayPEc56u9H6c2voRKi5s9KSvS95fVY5hmFt
SWN83WKfvo1kmCrHFF2xlLMW05EkhxTO0OczQON3PXC8rwN8dkLhhPSvAGfNFcZKLygpn0QoxbuC
aifmiXI/p70rDuHd17Gk5Zedd/KPwc5arpfRoAYlwfQ71FxAZfHBQfzvLotK4OFaEt5nxqbYYqNy
VC6Dh6/Df9OW6tn8MQddaJICZohVVzlypjz8DwOczRf6HMlauwSIKR6UrTs9Kr/5Wt+9gkwDf9j9
+Fz4m1NHhISLRCb0gDqSrxvp01n2wzdSzyYCSpTletQIkW6jDRvKp/DkH4yn4qC4pce9t/Tj64Df
9Al1eeUPr1QZYZFlJKAX84aVmU1eb/nOPC71S9yjorqUmfu+Dvnppl0nPWBwRyTKHLN+jylVk1hG
VByt+jVGx3Z5M79gf2He1i4Wek4+uKktHPRv7nzk5eP8qfd/iHq2e0ykNqdig6jxdnLZttoaDOe1
sg9gV5XrXNjDf+7WcMDXMuqjVeJgMxxQDBq7WftNC3y6x/vYAmfziqY3XWctHWnZVaLTf0fwZe7Y
XOK6CyrRSbaCTannmqMtYqujHq2D79fXz9a8ZSkgP2JBZzfOulquBnJtzWCZkTYFm87zHbhdUrbi
phVnMxoDOqaNy5y7AOpXlPUW+YZygK87w2cL38eHOOt/CcnjIBl5iFhATTW+kTNfbOm+afDvopz1
OLIWIfnnJQqlXoJfOj2Fjr7+zVj6dHqQTUkTZd2wRPVsAkoisVGnnigC+wRTfxGbb2a4z1/j3wGW
Lv5hsFIUF8SiRLeRugo1+3rmvDmru6+/yNL3/jxO/h3krFsIHfCMKiGIWb8uJerjiZ3IIZ6OVW59
E+q7Bjv7+JpIpiNbQlGTv+WmZ2UA5P76bb5rsrMvL6jNwDUW32QY7uLisTPukIl+07s+TcvpHz78
2dQySCUXPDHvQV0cSkG4JQBgXMo8V7+2x+7wUN3Ia0AT3w7i71rwbCKJVUVtm6XLGa1kR+CCi+6b
efOzBrTI1ZLKpb5Q/vXuH/pcqkmpjrSLZbvQIALp1HABiG/yb7rC2Y3839N7H+Oc7YSqHulVsCxE
SFJtsCi28QIIw+Z68pYyDS/11P/wxc52Q0HXpWrsE1DnJn3OlLUJ5RT0/Dcd8NPV7sOLnWfbepCI
Yot6ZBU8c7nriPcaWkSXQjMyVFN1rG4pffk2UfPZIP4Y9GwqAjTcNtTestWXiwvTwKhAT72qEcGE
ItWlFPzrUfZZN/wY7mxiisuI0iaZcDCGMVO8aK38u2b8LCNhSeCnlpSAoplnA9kMR20w82UK3/pe
vsYz26u2rYd16zej+dN3+RDobDCjSyjSoiZQD0dMVYEvcyP8dXN98nUsk/y9SvZQIrlyNmrTMIx8
baL4qggeez1bifJNTY11lUHwbX9+HeuT8ftbrLNxpek4isv5EguQW/6slkisvv04S5ucrRm/BTkb
SyS45VGoCNI687pw5zW2wXZ6wirC5mZeXmG55QbO/8fc/iEqhTy/L4c6t+c93CB/ZSBraDGRzlgW
+6H/5mt90iF+C3M2liQ4oegNCTPKl0byCNnzmwBftx62R7+/RyAHoCEMAkSjYVtoNYBcubpZ20kg
e/9Jb1DEs8XdnMa5jRpC1fWVGCHGgBKKeuPrIJ8dNC1TFan9WtJRonIWhXuLrKIu1l+Zx8GdHZyg
nWxAjbAOPGlXP1O3TUXEipuBaZM+CYevo39yovkt+PI5PyxYUiBoUm0RfFTus+BGAkNhSCcfzmxz
7LBX+jrap8NLlzRlKXcz5fM9Xx+oWDvjWIdbAXh80Pt9+Ch026+DnFXT/VocLfNDlLMe0mtJUWYL
dCQ/hK2r4FB1yR4DA2Uy/Ti8YHsz39e76ub7U8Kv5elPQ9vQqBSTNENC2v17cwamr8aWhIuJhCwC
ooNXufjRlPVRchI38xQv0q8p/QHI5abPI+c3OJLO168vc2NMlI9PoVL5bVmyoUgcFzWDa+HfPqoW
xaC0DeDcAB+D/HnUTcHCXRHL9Ju0aHzmUAo4LOBQJqAYihNC2J3rGIqu71m9gUcVekMyHmWflyDd
/GaSqRrNYD/FyeKIlUmt33g1lYwSlTXcpu9SwdDnW1GW/EchKxrOwVMZZrcCg0dx2ylSRbeQmgHw
cWXEjVy7EkgSrJNDrskjFflN2deK0+taLD9zMY46UFTmVru2ZtipuHQMNRabaMLKqXj11VDGl60W
Gq8BaTa4FLFQYFTjs2ZRn2lEA3iZKCzDdT/riLzRWxlYnEM34au0sM9W7J2mneDnCDQGzTS2YJXz
wB7G8WoWpMdKIKtpFdpJUtTem7BsWVOiZh6sHL5dnyVvfai3bgdIbV1UHdWMLSnqYQZ1KY39Y5ui
vwhq4cGq0VdUqPdzWX5PtH6LJ/xdKskeB8wth6LLOmpOoVZjiBYPT4ZpOBE+lok53Sl1sZ86xHBF
7Pm+cYXmyk4UqDGajMV0grrjobbuIkr4YXIcsoXEh3G0MSHPTaznjqLFXIBEmCXrAYOSJvQa7SaJ
X/RKuAKcwWX4fQi9Z9IkGPo9tcFR7+Rjj9iJL7eCbr6v5du8lI+Z3m6HyML+PXOjrtqiHpjyC6li
m4RNMgW1G+BFQYndioQH2Yj12VVlXYPB4VQOVfFe8sdV3awV7UIS1xRYMia2koxVtU25UMuYrK4E
fNuH18X1WRjcoNnOxm3bPqlyj17HA2el1sc888buJQKACV4nmX62oMl8xO8Uf3P768wTpkTz4tps
kg1McE88pvXdopTJmMqGhLyAWGPhdO+jvQqMu0Td6PIhQt7TqBhQPqtQVVAEzeCKoU/P8OC3knGI
EMxDlF/p0t5SNxrCzgkKKT6EAHSuKzx95+AHrsFIBREG1rvJ2CQdMEdz71tHLA42inRqO9y38W+I
NRQKky2GaCA9jdRAavkrqOaCeCqGcJs0P3r/OgZsPlLZRKHefvQPZt15IrJWvX/0x596yZmSgsKY
IrNNG24yc9tBrzZhc+g91deHznjJuqOA4acSoiuDDt284A7pRkXnTiNS4NytdWM1RXvKiXLh0hQq
Wytey3DPdY4vHXPpxWh2iGFjdTOkXsBik4Jh4SqBurdmK8SnZlwL8j6HjZ3Il3V2KPxrfMqz+HLq
n/rsJwrZRl7PseTI4dsQPwXzo97fjNMbytCBiu7BvzeRlaNYozM9a1gPIVlDzYcvQXNrkDyp06Oh
4Jqi30m4DvVbivpWE6j+wO9pcWwMcfbpqc3Igk2M8WjPnFqZ5FckNxGxJxSuFDyjGNa21pMaw+F0
NlAxiE1zAPsB5sMq72TI/llqN0iffJe6cirKbeZwjDhg/f8YFGdgIoIcG8hMNxdG85TX76K2yybU
YAukP1xVyaUoX6jyXjJLhL62H7G29PZceoZ8N1rAvKddW+1zPLwllK26BhMz35lMg9rl6AMUTMpV
3V8PgunAC7UbZeKq/VnOr7r+olYfsKpsmmYdLUKx/lgtRuA4O8gOnMxVUgKFPhXpKZXf4hmsmKvC
gqJR2rCw5fZCEJCL4bB+O8N9EANMD14MtuPNy9AchfBOqG/l8ZDF60HcKNqhDKl08UyR2t4IlddG
Do9R5AntISxuMfiwSdhg63pYNtgWbPhceRrzPfAjs/WMZm0U6zj32oDg0S17owJ6YGpHMfpW/Sps
leuair+59TLm7W7T4oBT8gGkCLr0uvMpabSaCwBSkfqgV9dMKyneOn3tVe3LKIMAzV4oJ3kvddfg
Ymc2L1oqSixsIySmkgxTlTJ46srGEfB6DkYKQLJLPYhhtk5u3byk+ptWJDY1b64RZx5YgZ4q/kh+
gr1hK+JdMvNtgsIOMhX1TbWWmqNRyyszvhfDq9C/QfrLRstwA8xtKEYe/OOkaxiF1Tg0BcCGS54I
Io6Bx3CcLmBMjnCZXeuZm+sHNF4lU16U4KmIJ6XJpq2ptgurUh1H6osvBMtN2bOmIcmHdD7Nmo4p
8kXcZDeZ0rEnV5LL3L+XgngvBCYKKXE9JLE769S0A6RQpcIO9UcuQK5qddgJ02SHfCFjqSc0FO16
mO8VFkm1Tdfx4INP6mCoVXYyPnbiBKwVsRAzmqpszfGhBiUGVOt+Fq7j8SG3qHYPI1c3qM98VhVg
X4X8aFEt62/jqn0wMMJLgysNo5U6PIqTvxKlSyyMVplO4iH9EZoiGg6le6CC1t8wu4yuOlpywqQ+
pigIIXassEVbqJ6Keq8MGqf6bg73cO1aZDpTct0JN0OW7aJKvNKLxW+uf0W9eqQ4125QB4cYdIHU
wCFbT6pdP0s3iThcmL55qvvqTmjltdlXm6oNngQFJorFPDX2EVoBqrYRQc98ZwlzD2FgkU3LC81S
9vxFNEx9/awM8ImG4KSH+S72seWsVGb6sQD55PWyapug8Wslv8yKZaWbsPTNi5mpeYwPFZzeurP2
qtXAdw08DWVoF8ukSwu38uvnmXYdEMjgCPMwy4iPlPjQC6hJc6+aT7K0TzIfpiPtYqQbf0L7FKp8
oTF4S0QF3C/K4XwOdnVzWHhHFU0QX4gA7ZLquaHEvI5+5PJdW2Iptk7xXZe7VWduKO+Br7orjBYS
SAOXAkXm2u/eSwXjneyFWc/SLmflIX8Xwi1aWi5P32Xp4Ov3MJKN6MUyeO37xfYDSwYK3BsM0PPn
uV9b3Zpq89XUmStrcgTtSoWCFK/idAD+fy2YNyx4sE4T9DnDXXMlRFdCeSNFp2Ty5Nf8aUCiKKyj
YuZr4n1DNtazdNQQa2vysmyd3uNlg5PCktqM8NrCGmQN8nBV04Sa7efXknYZqk5yAzvIT55yY6+a
OLgCrt2XmDh0Oxy8k43qCYaraqtaduh+uFPJlLyUBYVNPmNzFdY73VUSD2Ot6VHOV0YNsn2lo7gy
bwLKwMl236NjTTHRYA6Fz8IJOYo3GXhyKv2VaIVcnSWcjCVqB7Az7KoljBbkay29m3WObNhGVbgA
oaeVrnz1DaPFxbfLYfyBDK/HG6is0+j2SCRizWFHjxKZ6sd3QV1hcVRJP0JY9cZzUe+roMTE90dZ
3w1j5rT5S0k/96/VbBs3biyYbj8wY7PGzV3EYoq8gjlRHtofCwdFiJBOAeFZIKU8Kf+1pSUl+S5G
sIzCid+Nn694ZAaBNGL470H3PPh2Nx2SimwlV6vTM7Q88ua2gSqmXffd5QjMhYK0aLqR5yerg9KH
tuOxgoKVG+/YF9opgpuOO0Q9m5iTAoSiCWrXxbmErVQQuro8g+7h5lliM9XvUbVp3ZWs7oYcgndP
MhhLETbDbP3gDEI60qR1la6sva+th6P+BFdj1QleVQAgcjQsZe71wvVnB1Y45wLcZWF3txNWViNZ
XZNljeN622mOgYGnYMoozI1Vwk2Nqt6aECMDE6Z4TLYl7NxCg8glMrurTKjszTrMsV9EdsosqWGG
9prdTT27pNm2oAUDAUaytKlOARixGuoHgP09+I/xYYLAGV6UZCrnAzC7Bk+sJoY82SCSL1b96PAR
VDBnvYIN2mUrvJnxjvNpYqLAXIWevlfrjV478eDgJdqOnIocpPkqNVvXylN4o6aX7ewYoh0ajlXe
m8amehPn1x6JDkxjxebEGSKeG9bpHVtOuGfUYyIObTA7MdyKVIm46kZmtcsZP0X/SM2dgf69sIvx
ysgQ5rpleDWUp8zaJCe+h89oQMWdC/foB3sqyPp1GAFkOLDG4DbZ+w6iEsG0Q+wg2WrNF1CABJyG
XMrWa+VeFC6ygUtBpMePLUtFKdtCxlD0pCeJSkNYDjfFTz/kzq4rUOZfdD8QR+oLoHIzzXhw7vVD
r13TqS2clvNNkK7kn4G26hH2zVvrcbhI7nzpHQ2BjkoucVXTkcpT2xwDSAeYkh2w5EJcpMm3qHxr
bJsfFudpTqFQi4u10OwU9L4wXak61B/D7FljI6/7F4Xlmh1+oI7qZFf0w6g81INXpZugxFz0CLpL
Vra9dRgmTN+dFK6EaEfFljxJLF4yUIbqelRt9FZp6UQ/w/bRZMLCBNXwaHbWG8pljjrWfzSeeFvE
D/hEDdlFHlxGkT1c58Daugv/h9w+IWoynhYX15u0QWm9j8tdXbCUAi/8AU2kk08qvKXUVTjlhQrx
5gtxbxy4c+cYha55Bl4aItJJbyXBiUZ7gr2E62h5W7Xewu/W5iOzY/2mDPvi2kiOcrGOHmLdDood
5JS5uIQ7gMFvvo9YIJI9VjhphyPkDnvE+EFmZbsdwN+GniQ7iFewhqnzTcdfPzbv009YGZKw7ZnX
a3dqbpOOXO0Rx7RE2zXjQU1uQvlGCVwjs+XonV8u7yqVKdsOFSf2LK4WIJow4slUqq7ibxJxw0LL
JbM2n1TcVsRL6cIvDiJeB1szfzT0dY+NgXxhjG4Dv3JrBhOUnFs8lFdFraO/fdYxNVqQcpw7dAa4
uJKan1mJnHE8zdYpNQ7Nz6XQBygHAIQRNaXgyhTEltwwu6hlAL/u63qrk6ggCTdsEvpYtmY7MHTr
CuKCALok30C6nhbzScNFKLiqM9RXuNyjCFtl6GVJlHiYbRfhMdQZDTEWvPp2Lp7kcYdVQjDbyJBz
jskcbt7iEuDKqm73MvSbe0FygLall714aNW7lqwxuzXZwXqwFW5lduXIFYGECLj2bufhZ9Hedd2r
2p2YZ6WnBkqxNkEHWoyxVmaLpus6AlVcXqajZ2rwR5ymf+7Fi1R9V+t1HdA37fkuYDYtIgeu+ypo
7eolbz3E45K0Fls0im8Vv0sn4apzwHbH6+Y9jQ/N7DS74b7MV8EFE2zbnpT02kx3wsLHULwC6F7Z
ZBz9N4YPKCfGTeKhw4gFDFh9DJkPplspqNb5dK+Xd9rwjrd00v3ow1sBDFQR79PsqAg/Kt2Jm9so
eAB/aqVPMXYWxcQN8q3Uu0l1YzCDotbJzbfmWA5vo7Av8ItrMbvatRJjjT1Ah0HhxBJSeR0ZFAGH
xqx3LPHSYmCA6TPfreEKYHaF/3q6UW+Myek1D7CrSgc2Q1cL7DR5bTLu2qqHHHN3eVMzxXTmq67c
z+A0kNIJIJqtNV7One7QhSXrpTQ28JNr8VC40CuE2B3lYVXcY0urJRdydqewGEs3RUSr/tA5BU3F
Jmn2IgVOGaxig2qjPUShdjr1BnjFbTBdxf29CTRcJbkxyYdmuMmtzknkFRygKMDAFOTgpO+0oIUU
YfM1q2CLA0U8rBThXeNOUseFu9xbM36vKxXWbHnfo7LnDHXKYEXpBtBpEysFTpnlFn4Q6IVVgGev
erQeK4MenSUXPqDmTVtcZ0zvNARoX/1ahQIybPruauaAmxx9Fcs4vCC5eQpCfBjdaLbjyOk4crgc
usHdS28cDrrIzXCUqZ35JmY5eYEjox18pKjMqyrSQmwfNpyYlXiDyVkHqchi5meNEx05d+dhXwav
VYP9GY577bICaCXTX7Nte095q/mFlR1nJ+6XXOhlebCRgBVxqAiwGT/ANApkCoRXuGn0os1BVLtQ
wRR1XhzSiTGDv1123NlTp7/7nd3BYUCF9jw0u6K5Tdm+DeNlT27KcqIFAndhau5Yr5eSENJkI6uV
Qjaut3vJK9qN0TFuglX0XAW3TYp79SXpqELZyP3Ezz9OcO1D+cGaLpsuWhdFTJoJroC+LWogIzal
zR2YMX0vtI9hcq3F6yVzFUEF4EDj9uoWA5KVmb+k4yWOyOqSMFXf4gDyrEzmBOQRrpyV7DFe5G4d
R2/D5E7+hdJuatntcNjWWOheIeiqhZNkQCKc/Gm8n2fyZeDWUGauSV6BmHyoKFknElvkUN0JwkM6
OFG/oeXw2LK6aZVX7bqmRfUFDuUAR54DR7au1PIkXLIRqikNRYvMsajeRfm2JF10k8nslfpNRVpP
wFZqb/aQWW2aELE+tqjBE24bW709dqRClfI+wmCZA7wFr3Rfp9I+G/1tX981O3kwbKHamnsNwQsW
XzLN/BRIN6YCcSg4VeACQjJEjXBcLAFm/0LD9BT+rhZvhNpWmuvJ8uL0UsewTYz52Bo1CqxwwS5p
bpY88FL4tfqlkvTghOCEPUCsIRfHOxWUSBU2GyJNXo/3fuCM4aYE5/nad+qK7YsvXzXBMdXXmb/F
DIn9XSyv4xmY1lWeXJL8oriQPS+pOmx3UhePykzdNphC8hxIzI0t+sr+Wb1UOZ1n6yZa9ZjbhNsm
3RdkXjFXgtC9aqINttmFQcoSLukKR9OAlQdOCqnT0MOUlCTWhRSw2F7M+SNJUKt/m0XPqu4HFXtB
Ry4cPVrGJS8UYa+oX0SNM9W2nNm+dD9wqiJZN2WYgr8JloRc5X5qvGHeZzVmWgpu6BTikmcD4IjL
7cpfMPDYIJLEIzvPNPOz7Z/ieQOBrONgybDzf1J8GGGj9a7l6CHfBDbUmErn3nK8DS8GNny3Cfs0
v7XHiHbAO9CIHZ/9FjZCIgtpl91KpMDMbs+BSsKwI0I8I2+GB7rPWK67Kj+YGiemx77YdGDgoDot
x75jAb6v8oanul/NKInZel5LiTufYvNV8G8jsVuRfV8lPxePiVcLgkuNu4SXVg4TqlYf+3IvDPjQ
3GeNK/aAhV0Vkxe3wWE8dbgdCOoraYFDbTORWhM7vKISRExtZq/KWi/urfVWpQ8aLiAa/DcNNmgB
X2HNITSnbgRw1Xg9Sa8QkO2sNDgiaE7M7BuGGKu1iY2hNsfRfNUD5AEZg8vtSeb03nA2DIL7sZDp
vhnI2ZBsl5Tfdn20UUo2j/KUkWuo1yCH3VyNL6R4fFHr1gm68XLgv5vwFpwqqp6D5cqnxtxiozba
zkqMF+5wICm3tK02dL6nJf1dZMKckg1RX2tFh0EJ3F3RESFEhnaSzNI2wjrBm+I6vi6ClFMBSMXF
zgk4B7CVXARdPAkTFLGYv2VxfZJ3HFFSQRV3dT2Ex1mLg1PjqxzNgOZOM08f5c1WEZuerFAM7VLT
4mSHqcIW1jKp+uAGnZ95kaT9Rg6yy7Yte6+QdHmvimTsfUXTmNCFWy2vQJ/0dqyC3G0H0dWKyRXT
ap3oE5Z31kWtTajOC/POYLwYfYjtYnQjGPIWeLiTKCwHMtn8JqNfYnZ2FIScYj9S85gOY7bRy+ss
iW8zKWkP2ayfEG/+6BT1Lm6aXa7427qwroDgJRBc2PfGWPLo5h5K/3urLLuJpNbWWTjmjmRQfNcq
wmsX9D8jARuMOYhI0VvizsJqB3BVm23GsX7trBpStzVwSW0FJ6PpmgfDqtJHtdLzgxRyohz63MSd
Mouvm4yFqI59Tl3DpG9ifvAuFOgVejQMJ6UthdApu6q7NSNVWtYJrg+dbBILvFmbIo1fCyzRgsMA
xMDYZYoeq/eoKWDE4TfLd5LI2zMxyT5PO6WDLN3g4jf63milQbcv4EdKd5SYpR3EarWqi8uknjif
YCsG4gIT3v6FKwIwsbEggbmliCXZ1YZfi/CtExxYKXzMsAWIE/WlT2OZcwrEWtB/gqS9YKArdPtA
hHK3RvtPZrVfaJumjBfwoY369DHKOmvczK2Y45KGDxiGWFpO/aRaaIn4s05z7KL1eg44L2GpPuwa
MByda3EnWVB5VHTDaQjGJqczLvNoLg0ku1IpKSVWlr4ruQrxB9PDTpncb9r5Bsn+aFS03SJOTfdD
UM9q5nZTXZOY7IoWbqI9K2KxnNX9cpAvFdyYh/sQdjenLcMaM+tUp2Pvb8Hyz/ImMSb/2qxCOXpB
TAfVNgfgpa9armuBGVpcZ1KQPHZYacGDCAF3YrMJji21FIDneG/5fAkWqTIhyRKWGCrxg2Cls4rk
RjpnsD99fEQDF1fLhPOUoGRa+EMq8Re+HiLZrx8CAwc3QAdC2TSmm/tN/VbUiQTYPSpIrGILOVRg
tvrmFbu6ZvQgqEXvPZDNn02PyRFlBdKUM8hGEUhx1kdFjGWIIOCn3gr41JBsVNq+eQOkrIA2bzFS
eDPkRBMcaywx2ijFsIy9oLOEdTsqRmTj3gFdaZDVAaNOQzQGdty1Ea3VUYjLvVJoKkjpXii0ba1L
mCLCeDr1ERKktQF/FEzuwC5MHCivXptNi1fESo4sEgoTPTpfS6gYZ3sqyt63q4AGIk89gYlPVXoC
xnT9GHozuE7Qpu0sx7faaFjquoaYz7IG/Dda61HsP2WRpGCyPGn+kyl20ls1aKz8WZTL4zrNoNi6
JUxsE+MdPy43SitW8inP4UrAEx2Qk+H5XmRjtOuyCAi1HyVC5spVOnAVkLVtZM9Cb7DP8yMZPInu
+xSNDAMb+HhUcTToC9l3SKZHjxXkwpdSmdJxZYmQ2wACprr8NuRmWz2XpcxFAQggXAriANQXeDz+
jSninKdXVhdP6aulzGyvZxy1Mi80JOG5yJmqSTAI4nUTJxE07lrRok0WpYsdWjVgtNDB6+DiJquq
h2bCQ2ef6/gLrvSxAdhX8EINZFqs6i47BccXmhZkmZNDmaRiIUXPg3cg6duAx0AenkocQTofOvoK
54rWcvCKJdFSx0I7rsMq0l/9TmlA/zeDBmq3WIy7KU1jXlRao38UwVuWTpnGEPpGfORXSV3P3HWG
IHC9sC7QkHBx124Tva+PYzhJ+MzIg+rUhVJ27ljNJHa1DC8Er4ipOvCabJpqB9uRGX5rH+FKVs8W
eTyJCUS5TNUmDjaG3Iyzo01qdKsJmc7Oq+rJKgtdnVesOqqWraJG1PC6ETO8qpi2ysmRgY9y5V0C
VQbjpnUk1yk9v5WFvuy8Vkp2chH2W6Uru3mTjFRi3NdzJZMSaqaUG30cNW7zXnL0JBGuLBi8T0Ec
zheUUbX+O4ZkqNyzUVEkEF9JKOLgouG3MKm91K6tnKV9o+ZqJ1/pzZjnVxoMe/geeqrNFXao86QJ
P4J6EsefDT5h8alNFL/EX3rKGU+wXrSBu0VLfxnhGY8HlH7V/yHtvHYkR5Jt+0OXALV4DTJk6szK
Ui9EdQlqrfn1dzFncDqCQQRP9wGm56UKZeFOc3Nzs217T49xb4TrByEU0thMLc0CrJtq9DxFNf6W
/mwlfpEcGFEKmu8a8/raq14oaGhoiYhGT8DZab8aXlMFd61XReWushQ3w3PHDp7KxpAyJ9bD8JPc
RgblErZT38iwxso0Zq2Eyzp2UcmltiN4/VaEihxEpNw3E5o0c3/X9YBEFpz3g2S3UYacTZlCZm83
ELhbcMf0NCNgT+mAgbZBbGwKRUNsLq7rpN8KkhwP2zCNLOpNimsoB8XsKLpKAuqTlN8sRTpkOgzk
B692lQ/ux+4l8lR4AAcFDXso5o0x2wH/kHLQyAlhcVBgAtwI4QDINm0QtxzuTDPSTOphyYTTGDwA
kr9qz4QGbVMM/L1JWUAxuAI8uRiEe6bVJydm0Dr4xbZ69Q9TD732V2mQRx7S0EKxEOAf4ou/O5e2
Frzog4FGdaa5vTjuEiEwYacqRu6ne1kZAu0nhCmUo9NELgyk46Iy9AqaNL5ZfUu1okXXVgIB1H33
hTz75UW6OL6EI5yHb1LUQ7no1XUJS6iS1rWNynIgfoZ5OexfPDeg7BUVphLusrSkFV4YcmN9ozEp
4RgeACZoDzMhoRgfayEKjiXSf07lVU3I2yhRhl0tqeiUNQa8yF9hi7O+iOiTqIS3yNK28MgxU42q
T56+wTSW0zkSIxBNCgAUCIH7AfG6Kvd2k+YBYyP8AmTcDElEw8xTaHxJnRK7EIiZerptNCP/Kx8N
Ud4kXT/GdCBiV3NEaWgHW1C1midkXVrRsfO7ttrDpkU1GlLJEM7AVKnqO0WGP+sV7qXIOsZK5pmb
MOTc36dmONRb1+/l0dYhMLMggY5a0xlRm4F0P2tp1gHaEvwtoCJzPPmV2KGX0fsNkFFrpOnS+knf
3oOOTbW9OfjQzQPe7ycV8LpHfHooKPuMASiup0LIwuLQmVkhvOVjBBWpmXaTBBK0Oz7texgSGx7q
SP7JbofnA7I07AGhSZpSYSq8N6bfsgYkXZq/0krIvN0YU8/NPb+k646sq+OFMvgOtw6nBICY9xSU
peL9qaTG7ciFDIDBjhtFKPYJUiPAkhj5RuYElV/5WyspPqtpz6LuoSoVOoK2Bg8voLQslhXXGYqB
k0it3Ixz8dUQCeA5Qq91T/V1zGGFEiCF8J4C2etohLSl2b3oYS6671ndmybd4U6XcBtPrN+aOu2V
16oOjHwrQghCPy7yQh50pq7ncO9BgdduSUwS6zVSES38Io+V8RLmmvBoJBCqkTgMUvgw+mGe/8yt
wirprjJkiSoj1SKFY/yamzIjzpshJ6NCwiUrNWOL8o0abZtegKVYFFWxdcJRTtWjySmrTh6CT+4R
Xx5cSMA01QJ57iFAQG1hcOOjFA19uIu4Car9mIcu3ItiVAtPjdG30jFXFSHf5J2kom9p5r8GHmYD
CAMV9qfubRxCzfYDiDobmdIH2dcubjRROzBQhUBhU3iecWjCrPlkxZBSAoGBkuuPH5FQ7rKhRRwB
3sNC3zZobPDa9HtB/doRZqIDY8Bj9sCTyyj3YyMGtZN5Jb6jQUiMgLRQI86VmVqpI2AvURdu9KBG
QtkylOdBUNLyzoAaBc3BMSdnEnrO811gxrpxL5l1BCaog8WTf7Ll1Y1ybqwcGzGinWpBaDpsmZcr
qWKhyFZs8HA1t9GHRdiPakv5szPykJ5zFYJFCypNLo9i0xi8ZDilpQM1XtTw0SvtW9UWKiy3naCZ
3+UkzhUAcCidUhuuq7jeg5YWLac0qz4nJ5Di9EQeZQUQU4U6d1qqQEi3HZIg8jd9hFzWXzwBWLqg
NQBmRs4g7/MoitOhpxobq/pwaFAfJ4t1ayGo97k2NFZsR8UoU+MfR7/8maOylnzvgd6Ur5UHLR4i
Z2EW1J8iGM+oSfNQ0IWvTSvU7ZtiKvwzdlRCE/qeWnpOaVEqlYaap6jDYBsaBWAHv+hUwIetRWUx
DK1sfBoEWWzgt2zg+siCIWxfhyoPszdcLi/2YibmEXKERgizeO36cu5UWjOQaetmBfpDFnsePv8v
Jytzo6mpMMXzYctqB/doDoV5X4r81b0J8aP88v+44t2ypAqxwZ0Lixa8znFNOpRA7FZFWMJGsRwu
vYDQKqwgYT/Qtpc4WICwsi7rRFhJ1uY42KBD4DWKGX5uv5p7iuCV7W2nUcFA3gSf0N7cUSW5Db5d
NglTkwErk2zoc26fuB+Y252GtKCGlXZIXpV7wXZ3ow3FyAsNi99rs/BzvD1yauZEDfVfg3OiH+Ip
D5Ucg0BKvQj2yVawV9Y0Hyb5MKEphga5mmSpc8YESZIqRZ/wgKFhUMpXGeajNJ3GzUCHPxDeGHlq
4JWPVekRnTaPImMql98aLYnG3e2fMsf+w26hqvwAaDYsCJS0GVq9BhITJy1Z/gjsSnCHb0Wt80ob
TGUjUudb+5jzvf0wp0PooauapcPAdYmjHnKRYz6ZA5451R8gb7AB5+9R9C0xuB8c6u+7tUGNRauG
ZRoiJSloKmbo7S5poc7sM6xSo+4kNI9/3d7Fq+mxj3WdWZi2+Qz0X5E/avD/qRv0dIIk/0tCPxAE
GMAuLzQcuDOJqSHiL67/6MnV/VgpR0U41gCKu2Btj6d5kKsz+rdzzYkymnisrM7HucRTcMi+A9bf
aHvrBIXEXn+9ve75rAN+bEFfC3uUpOmwpczmbkIE2NKCaAn98T7L4YGW4kfLT+GdVo5d4Z5kc42C
bD669B+L3GM6SHzRUGajS13ehwJZMtxRce1YwFIG8WEEHKZ81sdi5WwshR6W97ex2ewSUHhF7CWM
0Sq6d/cy3NKMzalO4xSgNGli7Qzn9obOPXW+vNmGjir4XEpUgHfy9j6tgX12/3RWTmOSUlE1BmPM
6ZNJsx0MwiHTrCAELVwZBlqsUXLPdV2uzFPOv9NkBe4eU5VElbGF+UXR9UrfxGkDUcsofXeHH4H4
1ZcjnosMVNKuvr1r8yGYubHZ6ZMzifTVwhhCv/fBpKRAybOjL3zbzBVh2tzObOvq2qTqMmCnlZE0
kUGHi9RqOu2YgluhFSHqr5Du7f26W/PEtRXOPTHPpMGgTbDxq63wRLXeRkAU2imwNeabZEM7DhWU
uEamcsVZwIJlmKq5CSH704350KOLoDXitOBGJs67ySpIj/EAvNgvt9ledaBsmM6B+6m1xZ3s6Opx
gp4d107F9P3OI9r8Z8y+r2JEfogIi0sXv2LiPDXdX6JRi3s1jSQHyRtjv/KhF7YbmkOTzglJhwkn
+GU4hwcbXbyYdVdb5avuM7e1MXYFeQfkz/QEEbHWd2Q8gGtuG56fmukakRVZNUVZgaZmHk8pRgUl
fwNgj5m8oaT9SWzL34Zvd3V6rJT328auJoM/rDFXpRom010UzS9XmZAQuGUFpXh4b271fQAHA2PB
v9rTsPMPpS3erY9zzePb3OT052f3pKCane8FmHQRzC6pRcq5tJJcLZowGdHSTDpBpjY7pIOl5loc
jir0MqCGRl0FeZi93d66+b33cd2fZU2znVM1uI6FvIaMnSNC1h1bp05OdlFLT5+Er7fdLn1NNGtl
afNz8GH2LMuYLa2ttVAxpzyGqWqgn89F/c3SGE4yV0YYlXkK8WEIl8AZybnZxsvPVOWBazUNaZqX
ON02QSRj4z4kd8abu2eO5lR+ApZEJ9Shxn0UHmrUPqpNQtnJ9n8MDnVmFx3urWdTL1odupUX9l5n
1lsSFb6trs8nHqOYl28puMom+aP8NE/Dd/2P8RWhoq28HX77P6UDDbdt/wdAZPwK2jx/pAqzBSUM
GWO+d7fDypGdhwq2yhC54DhFGrOm81lqxFh7v26BcadV+Zdrhk7T8WpMVHWFLuDq8pkbml0BmevC
NhthqC4Y34/CU6ZYT2GqvJl+eZfo1oG+L+inwtI3cPKvWV84VRfLnCUm3tRFzJhD3gynbgsz0B5A
kPcbnrfNxJkDeMtyjE+3D9ltk1QKL53Q5ZVE4wiTpfwcaF9gR1/JlK+jrcyjB4kIS1HggJlH+SHQ
VVfgxQBVJoVFgAktw5k+eIdMgvCNuZrb67n2FBmqVcK6yvNZg8ricj2j50uhyUTmpvdEJDCig1aH
G43S+D83w+EwdKaQVYh1Zl8qKUtejDRZAdbsjaTaufJfSNQ5t40sPHimGoCC5g7ur1r6bDE8KP3G
klttM5ZMVAE2+Nbo1V1B81JIxhRRXjl2JCafrFb+EnQWxf7455gFz3kQ/sms/sftn3MdGC9/jXy5
tXWtRpFiMmHRA4OMjH4DOGMnt8x3MPt129TVLLROjnq+8lns7wNNL6nisb9Az/ZgbO2JklM5ANV2
kLT7ITql7e3Mla96fRhkXafnyvSxbEKFMvuqRSSkTaEhF9G3kccISfnJkM01poGFbQRcQq6nU9kh
45t9VOaRabbWHAi0Cu7k1tg0Atj/HlHrYY3lZ8mUbFqSiRUqwPNMR+11Syk18JaZKjJC2NtK9rNu
71Egv/25rs846ZQuKjJlDu6yq9NQp64Wexoy7YwLtTUlK1eS6YyiFpoEJMwooayd8yviyMkcA+MS
0+p8LXmegaBB3Odeq2BT/ToIn3NEdREwroT7Xtma9NAHH3EmlCOV7tvtxV47iUK6Ti1HUiWF993s
+4X6oNZppKobxaUfy0RcupE1oV85AfLCnn6kBVOFDDaUuS8aQq1mlTWoG6d2wNof4TpgAtc7aLsS
xMvGPCp77WR+pVPd3Gv2cFTviufE4fKFKfbXCtHz5PfnTwP2GhYJEW+BI4j/m53GEt3ybpT5LX1e
ASNKGVxsQMXSSkdiG/WbvGtCZGILJj49/Z/y8U3GZcmijaWzD5RcLsNO5XmKn5sF6TpTm0L9w63f
bn/QKyaLDwuqKEPwLCoAe6c75SxfRuEnR9WXuhKYY3gCGMCW0bLY6/bEC8qAWOEUX4vSEXcKRM/r
ydZHMWC+vcSD/7E/HeMz+12gpJEcsUKlofll0xRIj8ZuYj5HEQdZIvmntQdKvw0cFDIPK4tf8DMC
EaQ7fGCcee5ntTQQOvyYnIPmIuqkh9jxd/Wd2e37u+iB8QhHspkFeBMQXF57+l5f1txtEspMeDqC
APP7jUZop3qhJm+UAdKVJ6N5N9dohq9DIGEPNB9vFdaHA832Nq5yZGigN0xVULoWLqyf5Ko81Wq4
clsvWoK4Qp44f/QrHYK6Cf1CErEUjZodok8GCgnCjO+FrqxQJy/kBcq0bRC8fnALiTOHlQ03b0tv
ZN/eRLt3wHKFDpo0cKEnEAdsYAxw1giTFj4VTM0yvMMSz2YqWpf7WHAu+7blohc9Zj0l4RDwbo7X
npULe3hhZZZimB1ptp5jBfzEN0McdgVDTa0eOxbNsNuOv7agWUyDZ6RPTA9T2mAxcom6jfxDFpL9
bSvXkRMgG6eKNNrieM2L4tCRqIlgJTKDfKchPfnifRf1R63n9RY+KagFl/98CyeL3PiwqJga75nL
D0XxW46SMZa5i6Gl1o2HEglpdXwFL7Hi8FesMTpVaRJ7TbJ4JChXhZRUjuIQ5T+Zyq3/KWZa4Kv7
bj3Vx8rObKl5Np2J63MQgC9vaCM9Ive6srvXV/HFDzBmj5c41fSpJQfAYVSQ8Aq2IsQltz/gQp5x
aWO2n3JqoDM/LbLatuBqdxMjNr0iY097ertKGnb97jamioCkW5xsioKzcFVS6A10iam+KPmjl8/E
DjtK38GAOhKYINqna8u7PnHTFzR54Zsa6i7zl3UqiJUJ0AmYMiQmYNIOFRwQYkdigxoWlB7BlNQ9
6nr629BejJhJ4Sb4ZMBD0ALZbCxp5YtedQPwKcI1TUiogCguzQsPYIjaqh6BAqp7BXUp24SjZWfZ
U3kBEdwRnoJV+v+lLVCQd6AMS3Qz5gIy+E4LE9w0ZGtkf42Umrym/DW2oBHpw69403XU4asCFTDo
CpA8fqQC51e91VZDpAHXdN/VE6RZgk3Bcys/CQ/mxvvW7yPGhjard/ya1VlVw0iRKEWAmY+87x1a
rgcNpgHeUsOztp/q2uqXkBHc1aby9caaPMXRXeSegiF/nldVWtzllYdZda+fLITnGDdhmPapPZTb
fgsWtoaYGpGq+/Vveh13L01PP+1sn+PUNFME/ibT9VE66Mep2prvq7XsabolLlM3U4QJlg6zjgbR
FWEhfIhSIEmT7+y9A5l56Fi2/oQp204f1sLd0qLOjc0WBcOFmlIl+++i7oJ9vdV34mHNzEI+PC0K
N7Wo/UHfPAt5KI54ld9iZ7DHXXov/8m/ZS/+TncgLHfqfQO+51jbQFegj93ePiDLS/zb9CwBqGhk
JR0kWh/7GZ2CfbeDLGdnHG+bub44Llc4u/wbHW6LVMWMCWNPm91FVbl20tdMTH9+5oF5GXXMFmCi
3Sk73x7eye/1I5fkVrHNXfvQ/SWvpdMLF/LlsqY4cGaT6YZYaQZsFltp1z5HzOwNxynAgNm3ZSd+
jOk4RG/9Oz2u6jl5W6PfXlyzQrdaoVSL7uFsW/u8S4JwnNbM5MUgPUf9n9vf7TqQscAzA7NNjY1K
6qNpgX0lvJR9eiiRlHTB9d82s5BgX9qZbaSeKn4X6tiJPvcOY4Z77zQxuSJaZ9e2umPmdiWQrO3c
7GiHUcmM4MfCFHJ4Wt+MRq6s6fqhd7mm6c/PnAON1K4aFdY0hSrxIXjRSti5GFDY/Mcpw63wzWVG
trI7tArX2FAXD/bZl5tdQXrmAVRDGXzTDCkDAv59kn6WeZJljEZKyotS463fb694YU9NTaNQo0+I
pmsYFchpRfL7cWMZDwGUHjIzMrctLLjjhYXZV4vQFlXAZTK+F3mtEwPT35What6lcqe/3TY1/VOz
i4bXKyUYGpbUvebvLwkmPdEQqnHjqcwDmoGdFA81QwWttHZtL23buaVZCI7LsQu1sGYUOP8VKW+W
uVIsXOiI8hA6W8osSjQdKZLpY6B0hDfvkDqIEojHcJfYhdM5TLv1Gziu9RX/X95AwhLfhMg0r3No
g+nC78kGusUvOaauA8dio/yWgnzFKRY8HRZPOil0qlSWOYsdE7yBgaCJY6nXGXNW3nvRfTGYMWWo
WnuXEexUar929C75dNtFlOnLXPmIZJgGmguo9M2ffugmN4DYcxweCkHGayxkP4b39pgeJ3EdGonc
BCCnHigU7DpH+WzeyQdhrz6ld/5nHhiTstar4Yh3a+F0IfKYCH3jtxS+OY2zHYnHYNAhEx83XRgJ
BzE187cEmrCfg1anT74PuBRGlnS0b2/H0geHq1Wk6zQpV87rtB4FNWCdPneFpdcvliQUj2PVtQ+5
KTLz3JlM6d42OIWw+fZD+KyovKXwsjmOo62tvPNE6EYDzYJMg7lXCx4hg8kKfQfO+JGxjN1ti0sb
y7ONp7fI4wUJr8uQ7uli73vIsQKHH0Cmj75xV/di/VilqvjHV9QOfWb6xf/CKB0pVmhRX5hf8m2i
0BvVm3EjtbBSQYZYqncN5D4qg58R5a/b1hajhXlmbgpXZ9cWHGOC2GaYmyjjR0e3e/lDHg0CiKkc
G36P3/2HtWCxFNhNdtZUkHiwgJVfGmVaUUMYmjOs84iAw8zYeF3T7tUWnoDb61v00jNL05+fLa8e
NbnLZSxNTFC53G9HenpN/D3uXm4b+sja5+6JiCvgN8KfdcXxGwSaljcx0cF8KD4Hh2IbPWYBjbVw
Z22nXoJwsqhpBLbCZBQbywj/iuMsXSznP2D2JUsQ84E+hacQzjjPPASdvrKZC5V0CpRna5x9N1Xp
OH8JJow3yDiUr9Er/GS2sIWIUXXgT97WL7x4t+VqJWrRTc8tz74jMma++7G7E0gCuO2uvZO/1ZsN
DDk80QSHqci1lGrJSc9NzhI6PxqbTMhZbAyjgACRXK2lsIv/uu03qyubZW4WgudjXGCmQ9gAthw7
OoFZEbatbW7cTXjIT/nDKiB96RKdhABo7tEXoMV+eSyilOGneFpbKRffGqranlF9LozkJ2N5Oxe6
49hMYC1dI2lfCuHW1HDnzCv0FWepidcADu8mF819Yetl720Qvmjp5zCR7zyQ8cGa3u0V9k+nKHxu
cHYm8nQck2bAYLsrQBH4tn7STdv6qQGE853Cab66T9afWqeA2n0VXpJftBdW8bBLMej8R8xOjRKM
Qx31/Ah/0A567Tv+cIS8qzBW+haLH/Vsd2dnpPVAVHTTYiml3qe7ZN9MCqarb6ml1xubymA2NVTg
7/P6RTuGQRWnH3YkeNq2BfDsyGbAZa/80N5dGPLsfzrO8J/v+LdJ+dJfg6bM3UGAJdJSIX8ckEaX
V6Ln8jk8W9XMN6U+qU2lYlXTRaj42/JT+6zc0avbxHAkQxwECS3gqzVY6OpuzlyUmVM4Sad7Y0K6
i5kdv1mv3p4pu13+GN75W5jCisy5HXTkZVf5ez9nLuk1WlCGJUbV/QA5lWVXr+q2hVbwtwZ9AW1Z
KNqyTf0I3eNUUJmuq9ge9vmDfiffCy/Fp/77/6JROy316go9+wQzB5arwbUoEE+/qnicGuAfPlx/
zh+VzzAHIPGyhoZePpp/78MsxtOLC/vIwK8a4UtqPMhGex817TYMypUdXyi8T5Hob0uzMN8MDDF3
kwe7D/opugtO1lY+Ki/y13JT2/EDpdTbn1ha+8SzEG/qXabEDHYhVOh+h2Z5Hx3GI6hcGPa2kLHe
Kw/ZvfRHOMEA5TnWr9vWF43TrNUklUonpdvL8wrAAxKXBONtm/m7VNHkA8OGn7xufA3a8q/OYhKs
qp4Kv16JgfJ0TK98aHoegPukNDHHrfhKT+ER+BZBEA4KO3/ynyCBPECbAEdR8tV/FJ3IERwmgyB8
OgCAetI+wdm3VnBaQDryvc9+x+x7j6gryLLB71D38H6iY0WjZwcVxN5fWfHSI+Xc0Ow7w/ogN5GI
odHvoJ7xxte+ARMUSQgVjaJwkIs1cZDlUPn32vRZXxBV8sZPpj1uv2Y/6l+xA32EXW6179JJO4V3
0S5+ENewm1OEv/Fdr95ippw2gYzNkrf2pFzvbfVjtRP28bY7KMfb7rt8Ws9WOLtvRjmTTVKgqaPj
UQsizc1s9QgzbOe4G+09WM0Rli0iETI1e0HIGbPrRx8TtwtiLEJu5UxTCoWdPSRg9Sex3vx9rWaw
0Hclk+ftRS+bybwr3HwbKYFu5PHIVIS0y5+VA/xf4tN40neUKYa16LcQ2S2RRFOj/Uj/dT4rOIQV
2D8IaziVveOeIHaYApFg92gjdp8SaC9P/1h1nJyBSrnIaCIIFaiiZjEob6Qqqqd6QbuLXqXNXz1S
cj16kFuN3gpjDysJxMJz4cLczGU0xqHTJKUekifli+V1h8b9PQprWrfSwjm4MDPzExU0sY/sAA/a
RtokLrSiOjog2UNv7kTx0e+/GcbXGCkFCdORtaY0uXBfTt0Hpt0JrdZVlc/1q5hZabxGQsckRWVJ
K0pbl4CswJi5cgYXVzpNr9CS0CRa9pd3SJ5FkpFO8jLynuLOVjoY2+QekmCykX8ug/XhLH8bm0Md
KinkeiZ4bjgqLhtHtSCsANxr2rfby1o8CWeGZl4py11ggG0mXFfhFmkIOKFWDtuiI55ZmDni2JZG
V0VYgKAJ/o8Ofue70Xv7vy1j5oadpw4pNE3DpoNtXJegA18JwUv1FGZ3pkuctVzjEq0gzhQvZhnB
HxkFD28LG24c3Q/Cs/5HOyR7xv9JnQwn5j0H9/Ngh/JJzJAWj0/N4fZiP2pus8vn4rfMLvOhV31N
m7bUAAomOzl0vI7aOe0OnraTAYI0zJ9UbTepQE8/bPyTocWCipXd/qk/e4yxoxQB0elj/KNpSfei
XWqvVX+Wv/rf2zU7LXo7eEM5fRC/QBiFIlNF/5NR5ZVTuey+/2NGnV39UHtFiPuxEwVs/3722xp+
3N7rRQMGKSONcWoTH7nHWcHOlw1wyUkwQvPC4HGQBF/8PltJJhaj2JmN2TtjovgL8wgbg9TdQzW2
raXkg8m3NteK1mumZg8MI4OBzKwwJWjJF11nFC+J9p75xy27n/+3jZv5aNgUQ2zKWIJS7iELose6
X0tqp3/i6hic7dvMx6CoH/SmwERHW1gVq20NbZAWVbsWEsVChqtNWjl5S69jEJGWDDUKFw9TuJeX
gBkbNaRhuLWGaMSmB2uS2Omd/KRvtBMUTy/G8xoScym7vTA58w7Ayr3KU20gb5CZb9nFO8alN/pT
/CgDcxEd5d3frlYBlvzkfJ0zP0lrqw3EySjDBJ8BwrnRAagwPTsKxi9NYjOxCbmAYierWI2lou7F
emeO09ZxU1rttF51Wx7TXXsI7mG1eZx08fLH/DOoeBKm8L1cnTGYgsXcn84XPfMnHnFBIsVYjoLk
O6Ny8F+HMMbRft1mVbwrrfI3PN5fBZ2u2vgv+lcTrlLXYLBTQWfNbjClCiyoCTHuVaXd0OYNRtSe
hCdhrTOwmGqfW5pC3llIMyTIeswAFjgNTR6/Se/LEQi8dy9C5tuhCQ6/NzTorTQ6iWSsHaCle+Hc
+OwAjQWKY4mJcTfaiNpO/VO8ooN1SL/IP2Vvn/6QtvDr/ItJH6B+Z5s7O0P+mHaDNR3bPphYil9a
aIFvh7ulB5OFBXgbLM3S+I6Xu2r2qG8EHiZ0ufsuZPVOqZKjLkKfH9NurVUHAplTHpn7MIje4pA1
wpNlQ+jwzwcoWKsG2tBivmGKU5c/JDXLDoY3yNNHT/uWBu1xFMP3f7NYEH5UVMi6cddLG5wTUWxU
Fgtp87a/b48TJJ33Lw1947N8WAv0yy57Zm8WE/RRrpj9wV54bH7kO3i0AeeMn+E+Xh0XX5hF+4CF
Wir0Gzx8533dRIGbyDKwNb0Nm9fspX2KGMwH6MdrW/osPcTf8/e1gLsYbw3GGP9rdOagveiPIDEw
2kcZigyxU6RPrveX2a1BUqeduopxZ4ZmXw7uLDcsPRImWDhPMihNN+icMT+F8qdETm1tWOGsWHwg
grL9n5XNPp0VmSWjXRgUjPRTCY/uAL28JZ1GZFS0eF/CoWU1PwppgJrZOljV04qrLiVw5/ZnxyEp
xSCWp8/ZP5GQ06sLXpAUfSYrtsNDuE33a6i45Qv77xXPuWL8sGbyKPxwIHePysm797IR7HrzLWV6
2tylD6uDNcvnw4SklQkRxri1WfDJVcGMoXMaPsBe2Wnqf0yNT/WwPhmyVElkxFDFGtXUqUJ0efYN
KPZa5DXhXd5DLs/1XO2K42Qp+lch9czS7OVYlJLlwbmD8tgD4gjKrtlH74gI2caL95w9/7uu7sXS
ZnewUDBkOExfTt13W9UOv041IQQ1NvnjlGlF6ODKryv+uXggzxY5u407Uw3EMMdmMGyMZpMf8523
NX/Vp/7k3vc25IXbiQZkIKjqa2F8Meqc2Z65jSTWWpFMn1LkNfjL9ylRKwfX6b75j/pXCNJ5vG7r
x2i3Wu2bNvIqCp0ZnoU7luvWVYDhenq52ilCicz79kw0aXb7u/ri72/v8hTVbtmbRb2hVmvLnxba
AA1ojC9pAouTkWxK6D2Tdg3xNp2AW9ZmIS/1FQnQE9bCY/KabN3jz8aJX2GTWR3TWnOeWXADLeNr
cYqlqnxV4xqqdNSijGIbqsO+g6i9c6Pj7Z1cjm4mSCso1qYZktnxT6XMCmONBE5EdkLdoqd5T4Tb
yoyrIPGBzwQb7TN0ct+6NbzzomkoBZj+BRjJxN3sK8bRmLYQlCCS4SAgipIcT9ctNxhDi4XK4AyV
uDqDNME63F7z0i6rvPV4/TM9zXTXZcQD3iehEgDvvllybyKXoaSa01v+Yw/qJECSQ3dXJnCngzf3
IAOCJ0ZwZYZ15tA+U4jiPmw18qs6TVEnS+ijb8KiYWKykQ3Tub2+pSsSXheYpaiFX8+QJV4rWTls
s5tRFhDY8Nw7P0Ko5raRxQTZVKD+olLL2M8cZOXKVRzoAV9PPCFaitIGvDgfIGvtT3N0v6z3b5c2
EUQXoz6aqjA+OftsSGM0Ri4jEGAW7lYdSXNilBuDNWKXpSDKSZhuQmjNyIcvvaP1K1lAdZPTbqGY
rn5qzU9DVMFYvJJJLS0HlKHCqJgEQm7+wKiEWPV0C/LaPEUaXTOTY5Lnb8qwltxfr4dGjMgkIa8Z
pk7nnR/gdzk0sNgJXR0dtSb/5KZe+9wrnfrDyNLdiltcB0vMwcNAL1oEvzHHbQ6uy8SiiyYp7Oc2
OLW98mi9UFhw/O0/53vAFPRhtAsYu4Nh4/JLSZ4SSXCBYsoXD0OsIG0o/HV7OddHyZKpRoI5NlUZ
v5vdqFWmtW4/orjrl+PRH8ZTXbYr0Wjh+2ACx4YtVNdBTV2uQmbgQm9bGAhcmYqzZ0BQLSIBVOmw
XENMHdv/fEX61DhnqBpwzTwUhQh3JGaCRHtQNEez05/h0qxXYsP19QwUgQBEh95iVfMjVEZJnTaQ
/sC/9JfYvkQxcj266Yjt+5j+iw80zePhbLqMN8x2r4GU1tILWEwU9Y81/Cn6NSdbKBGymDMLs4Qu
l8tBSlIsTO/HNHCYIUUamVhXQe0moi1nbdcH4Bay8kurM8fLNKnJ04mdhc7XSyYfkia/mzSJ4hou
ocg9iSkQovINmcHb7rG63Mldz6pJkZHULk8CtDYZfDKVnWs61T7aT7kc2nwINmm/YSJZrQhcR8PL
9c5yAVmpm0oJ/7vLA0MlMjih/5gFGqV8RjcXIuJ15Neiq5593SlXOFtumg8awivISmZect+2Laq5
CdqWwzZD10DJ9RXWsIXnM+ucCB91VWE+dn78SsHwPfhjUHH8wEPDUWhuIsiBLYAGg7g6kLdQ/bi0
J1+uTx/H3ii8poeTz1ZP8qRaOuqn0tz9nHrjHmTzGz+7zw0YZddqIB/F88us59L27GxWUWBGlo5t
2K93nXmHBl9Lef2XiJAdwlRbRFimhtY0TWrFhx5oM6PgqHFWXL12RZvJYEZ77VctO/jZF5idZzU2
K6E3+AKTg5cId5nPpX6UPuYxpe1oPgf6j/+F2WmxtzZjdqBT2Mzh3WYzJoSxhJR8ZAdbzhYkcPCc
G0ByVxHbC2WEyw8wO8tpmedubbLU+BgckCDztoBNjsWu/73OWrh0jQG+mCqUkiEzin3paKEq1bJc
ZnzsSA6cCF2pZmOZlbyviya+91p0gFYi1eS6sx1VINYiGZSgQLk6SkUAU5GUIJ9a7ibSvZQyov8F
KYZ9u1935qWDizWOLs8Ghf/NA1Qnj7CjoWQTmt7v1jNfgrC0pVRBsdFEtxe5zTaPfnlk3o4s5JoT
CeKnAYXA24teCJMMZ2q8lZgRugYtZBlEMFofAogSUHDPS1908gTSGTR86pX9XTLFABTQHRUWc3GO
dFMabagUtNqYo89M9FSSd13y3wH8rBW4F0IwnCt/G5qF4Ir013RdDGmQuxiVZ1dmc9+ixltpnS0b
6UpysvDstKYhH3Jvkf+uE2Kp7aqh9RhT+25ZG/Qiy+fobjyIz+4bDX6EVqJfvJhO6uvtT7cUeBQy
Se1jjgomplk4zOMmzbMwIFWhyC5s4CiKnv3dVLgE8/V7ME7r9YSFQ6mAiYKdh/xfvSL1bseIATlZ
6Dat0D7JEQTNkYkOuDa851WvriSyC7nytDiY0qdBMfzwMgKkWSBM6mXkr6kI4SKylWHVBf/CK3lv
MrgEMFy+yvdKRSrKVEJfSUu1T0qTnJRW2VTJCuhxyfcxMdFV6ibDb7NglgaSGUM30W3yutzILSM9
HXKwevxy2yVWzMxRQSM9pjgoWUwTIXAvbkqxtwtkzm9bmc7PPE6eLcaYvZv7IIcSNcBKX36Nqs9C
pT5aQQ1059ULvnSrZZ0ln9MV4hOVBwN3mO0d0o2ulzVatxF8eAZLYdOjR9jG2Z7LYcUZljyOJh3D
ULxnGBKcmdKSKlbKkqTRNU0oetBPVCzn9uYtfaIzE/PiPypSeqeLmLAEVGijBx4bG0h6dretrCxk
XoTrED5rjJrkwDdBiUv5vtGEtcT+uhtuKecrma7Ts0zX4wUaly0rQb1rrzbt91FMnxgw3OeVvjMj
4q5eVz+NLj/WebZifMknzm3PQt/Y6GVjoU8CseDp/3P2ZcuR41iyvzJW7+zLfbk23Q8EyNgjtKdS
LzSlpCRAcAHBnV9/nTl9p1MRsozpKatKqzSFAiSWg7P4cRfY6JqliIJLX1r9lZn80roH4CL7lc9E
V+XZPa3qUtUtmJNB0eLkxIhtUqyNnUYGJIrf3LfmoT6lcfDwv1m/fw16doW5yim1rICjlYwBZIrX
4Im5Yly/cuSRywMTFRpFf91fn5evG5yx8CDNGOq3LbWe85sGWl2hYiCHDP13sR8jdOi6EDwxyFUq
mC+256exz7ZOBxqheSyXsSFkU46v1XQN+PnVsn0a4myHmCDZUn2FIRY05kgh5rzICAQkuR9/+sC6
3QKVef/vt2cEnwZd3vu3I2F0TDPcYvHpoEnEbBRsmju3gUibfuXu/3ICYQyREwGP2EUayeQJhAF9
uDjQHKSDuwf89YqR/3oCfxtiOYK/vQtkagFXcDBES8H6csN37G1BFpXrIZ5o8WZ8DLv/TSgFX/Rf
r3V21oQDDuyGCSQpnGeI4r22qfoYNfMwzdVucoFDQf2HQQnAao5jVa4q93EwFYS/tejfPn54DtD3
uAirL1NomeapYqrw7kbwFsA/zfvvfx5guUjOrtBPA5xtFK2dZe9OywDQvwIfcih6QL0Lvqn0hlot
xG7bn759DSr21a6BEtcCUQWV2AVLcSLaXLQdlOkGBlZAiEEn/34TKkIaD4U7C5zLS7r27AaVrBF+
L0FRXCXQKBhQOUA5Lf0xOyW7skEvXgYjIdvtIFyz0Q/+q2Xst/3ZQQ8Qla0WOtNdAZVEU0LrO/Ef
/rxOl2kz8CcguYloBcQBINE7MyNegMyz61eAsQj7PnM0YtY/e92UxIUW9jhY0TANqFUgyGcWvTL2
8t2fNgnGRsUFSVyQSenuuTdiSK+EZilkygc7trd2hLIvVRMd3vxQheU2jatvfx7xwrEDrAywNfBU
Wwt88XxAPYUsWJrVTsiyV+68eNqhZh9T6i3iiGHtX3FWL84AxvAdkIHBJUZD0Hme2rYVCIIqAWo5
iNDFPB1scI41tHSTxy71tmUP+cmJS7QGOYAI//lNL7vNgNAEBRloujwkli+KTfMMJb9CTj4Ygocb
A5pd48ygqNutizzdar2J10Uro+tFnmhXJThqwPtHreSu9aqVJ6E93ijK2z4q0p2RXNvaFwHsr4dD
nhtNYQtZ+tmm0ybfSZti9MOaWWyrSwmBDw3iybWtktgf035luF53xeZduFQmJDDAQrfUDECRcb74
wsrm1HYEsodt9W7qyRZqdNsxhWjtmAc1+fP8X3jBy2CIlF3fQfLjolYllSV7VEm8UHVGGduNnkAa
VFjrAnKoV47wF5O5cKxgLi0LyYQLRK5fpAJMGBA9rdnItiiSThG385yFgey7lnQueqfQUmr715BF
5vn5RcOcDR0XKCeY6D0+H7nPINAswaMIpuJsDh4DIYNqg7ptfReAlgvEyYE2Q9ChKHoJGcsCCKdm
hBYJ4a4mJHFmpwJVPURR9CsurXnhuS9i3eAzX+yZeUlNC/jsojRXWGEfgE/V1vq1UxgPCctGwiXX
oVrZgEEAVYnaBrQXbS0ngCO2Q4Y2L1ltSxZQo/bcFRPeS881wvL02ROCpv08XvFSLzfl5yc984Nb
N8i4M+NJG/Mhy20IFDqIL6CF07r8yqx8PRTue1SZYADPK3POwKG3kGGo1NTGaMzmlZNAMmCRjZ2c
+kqt9tL2YQnQ4rUkBOB/n9dq7XwqNBAEg+zd5PCvWY4awTRtrTqxw1Lr44zpAJ6M2qoaqitTejk0
+GBRjHYdGAncaWfROyqsDTNHgDOMgp0Gl0EFzqn3penEvZ59q6t6N9XqBBTH/Z+P/GXAgTwVGmPA
vAPpMuuCy7RzHRM7bHLCss6Qk+9eDNe6c4bxmCeK+p1OVBbsugaVSu+99JuHHgV6dKLU0GEdbzoY
JsO7Ujy5XPKFrxYUKDBDyBieo1QhSZjrPjqdwczz0qMvyLLBQZnmBGiKK/fNhbOyyAstQSRaGNHl
e25c5xGpunJQUF0V36T2zMvnP0/u5fcvnK3wuCw0MC+F38/OumUx0VtJAdh/YhmwZrXVdRvDyP4X
t8TngRab95vXNQN1khgTQkS45YwG3XTsxuHRrJwsskb9ypV0eUtgMGgHYpEAmsY6fR5sEFPel1BF
DQvDyXez4SY3LRh6Vl5pX2MYuEymQmATmgXwCVBLQz78bAY7poKJD+AryjbDk4F+XdBtPCb0zUE7
q7MUU671X17eSxAkQYYfvGDuQs91dskrp5fQ9pVmqLk2qVvJQntkVYgM58bWwKBgJ+M1zojFWn5y
KH/ZfXBBI9UIsZJzj6twi5JXHTwuyYOjI/sbCTQEgPxy75TuB4OkX9Goa2C3y0MGEw5klAGiL8Sr
5+/Zc98Fehl21ZvkENptHdmloiwFC7SczQ2rBeio2V0m7EjaUG/OizKy4Qr0ZUl6HaFQH7gnzW6v
+LqXe8tzQCgMv9rCscGCf95bE0/UuChwQzUoA0pC1+KqSGRsmElzxdZfRtKY9kWpEcJOQIkhQ/B5
KL+z0gmizFZIYXQxzNai41qAMCN911nUEj2UH1dJW798v98GXZblt4Na8wlXV45Bkxfj2dym6yX9
wYkehNnRIKCt1OjV8P3S4fn8omdz6sx5xUcTY7bUC/Un5EDSSIBczo6b9n9Qef1qZy3tBZA2BW3O
RWbOc0aIfiw7S2/MOzsta1KXELr3i9Eik3Sn+M829rLDc1nH38Y7c0aGKa0hwoHxmojdALA+znEl
STKuLR7lsRaBfTHK0nCsokBQBxw9MzHmqLy9Xob5wlotj4L2AxyoBRt1tqUM7huy5VBpWFgj2oV5
ZCFs8MP+tbupb/Jb7aoc4OUN83nEs/3k9oXZDjlG1CWatWGtavXvOwifhzjbPnnWpFpbYAhDi/0j
Cr0bicRItFBLAaTnTKT9OUd1zLZX4cZf76R/TefZynJTdkrVGHnhtGLJSrW3y7icGFvrp2XF0tq2
ZArLx2uXwLVZPbvhTNuZejOBRbYLSKmjdIKECf3ztv1qCPABgv1fX67Q8yph0sgh0xZD0PGehSUb
RcgMXUV/HuWynI3D8fswy2P8Zm/yWuhWtRxGoP5voZW2dem4HegizASI05V3WnbC+UW2sA3Cl0Ez
HJAvnwdjSLQ284xpSzu0aw0OpDEPcmahk+zd2bnSffuVJf19sLM30+vescWEwar+VUw3gn8sQl9/
nr6LDYgUPDJMSPgsRMkX6Qivyx3oUKI+OCAqPraZSN4SZ7Q2Dgiwt+nsJf6VAS9e6teAsJw2NC9R
0T2bwRRhpTWVGND3+rUPlHvW5ET/t2ONs1HOps5gRVA0EqPYK7VZUF/WaqGUuXrZLU/7aT+cjXNm
DgvdmXgNCs8FUsdDC/2CgiCPujXjlIBCn1zD8C3P/afxzoxhZw8CCswYz/DbnQbZyzq9SkFy4awt
72TCnUXiYIFxnr0THMa07xnGSJ+6qLpjBTHogojWnhxJpvdqr1NznRDjXV11Hr7cHAtlBhCQNqQQ
zqwSqrtTUIGQKfQtbX7kASt2qd3JjFgyTxn589b/ci49A92IcMYWFbTPZzntkqmfuI2tX/IQ6qsM
8Lw/j3DZMYyphC4feDkQ5YEx+Wyzu6AZKDOIVuHOCrM+rF9naJL0u/yHXcYulHwBL99JAVop63vy
+uexvzrYSG6i2xIQA4TbZ2FFWYpx0F3kiKfONvnGaVVKNN9TTSwKZEdD0I3y6t+fUcSZSIzbQPRA
5ehs+boE3DzCxJkebJVS08ntVQBZrs2f3+yLTYLkFtwPYGUXv/7szRq91GbBQdehS20LmNKdy+fN
HJSPfx7mi+1hI0eysBiD+/ECzTzPJtdGDik34DRe+6E4Ida4Rs7/xVHDGLDawIEAZXC+36HBgfWr
EJ2UjSs7khpZEVpDDxZLCcglB0c54A3Kr/qTUUpgZv/8hl9NJGLPhfgH/11w1KA/h49amg9hVaPD
Ym7VQzO3UH51RHYtDXGZg4GQDCKehQcZGcAL9U2e5iwFRrtHXy7auGdqR0tztfqGaw1UNcFP0EnS
5DheS7d/8YrofjBQRAF8+7KG3gegYFQgDgx5X0V6XUej5xCrvwZFv3AL8HYmWg+BfoczcuHqVKUx
WWaNYXwDTbJg/WHaj8y0QoxO52sih1/O5e+jnV1uyJH2SIditD5We5OIdXdbbI21FnXPBtQVjEN5
W5z+edX9n7fx/6Yf1c1/XTLNP/4Tf3+r5KR4ytqzv/7jwN9U1VQ/2/9cfu2/P/b5l/5xkh/lfas+
PtrDqzz/5KdfxPf/c3z62r5++ktUtrydbrsPNd19NF3e/hoET7p88n/6w//4+PUtD5P8+Ptfb1VX
tsu3pbwq//rnjzbvf/8Lnshv52b5/n/+8Pha4PeiJod/VXccBvi/vu+/f+njtWn//pdp/s0BqThE
tUEpihzYoqA4fCw/Mdy/odaAVLyBEgBIGmysVFmplv39Lzv4G5BMC7YDqblfYVRTdb9+4P1tSaNB
0QoCbgFiS/+v///qnxbpX4v2H2VX3FS8bJu//wWE4+e9iUDNBoLNxRlH0gECYL+YX3/zj+WcemA6
ktBjE7IE4keVmzSpV2OWuUdp6A9ZlQWrTpjDtpaKeFCxOhYu2KN6YJZFGxwtY9Di3O85mSsBPrLc
foAesbsHD/WzmmowULgz0vfj7K87UJfBI2lA/G35IRundldq0id6ySH64bvVCUR/eTijqyuaC0ff
+pDL0tuWPxhiHpE8DMwIlFwgIxw5dCXruQqZ7KtN7NWzv6nHYZ/neAI1DTtH63vSAdJEytpCrDtZ
6C9EajDK3Q5C3eakrwsx3Hv6cS5qfcVtpHplb5VQ+EPKF8RqU/DRFiPET+salKzGXd6ABXpUaE0E
1ns3zXKd6+mTSMpbO8+e0objS3I7IWbrEFWnizBWCxkoA5XRpZOrx6cjR7QJaW2HVkAQw24n+YHL
ep+mDgQF0okRdKskSGAa944HeXvRfk+z7j3XJ+hXV2+dVUS1kIckYOuyyuKhqA5m3t51RbHL2bir
g+rR64s6zH3/Kc0qIB+9TeB1b9bCtzwxI87z1okmNYKGRCCpPt2YyMWESDjByx6fE87vVC5brFBQ
hGn9Nrb+XTFQJL+Oqub44Mgtorc8CY2kj6Cc2kfjFLssCMdS3AEVcDLt6bEr03iQT602K4iuJ6fe
rx4UuILH1PsOQm30d9eqJVUC+kynL6Mur0ygebQXkczuui/kveR8y9Ewjo43VpJZgkq1MtxDrWlb
o2f3guVB3Exwp4NxLkLf1YzYL7Q87CB4SkTXrgpgN2mR5KBwSgRJitJdqXps0a2fbIfa1ddmibpt
ym2NQrYYVI9dAjYYltJa6x4ccAw/2ar9PusW9Rx1y1PjPk/h+81oMdRVTry+7cPcRHZ+8gcDosKg
PCqzcPbmYifKUQvTNChp24/QcbRHFSojRbNl4HAqZfOY12VAMqflcZ8ObwkPmm1a9+DGZhAQS4Oa
ap18roRHp8GPTB8qLgP4elKjkNTirMBU4UVqppNJKZI4fDf5AQeoQVZQROlbUhsHruHONkRex91Y
7FFR1MNBT6DmUw5zaFX+i5+hEzPRJkY73YpLcObEbjXiEjTdu0QZkaESP07H1gwrIR6LKZUrXsA/
HP30VLYdnj91ZGilvIidQmqk0DfuPKAwm+QfzHNvAcLUVqxh735VpeshU6eymPRw8kAAPBtI9KHK
urKE/dxIdGVoA9a15nQMQoUNwey8P1hyjDO7M4iLj0R6hwiag/LBcdMgynQAbu1Wfq8zMyP5VK9z
bkhipV3cpH1AtFxfuiVl6LHxcZjFex9InThB0xHHR8Ecq3aDD2JNRPLqexULRRKMUI9zP6amQyek
+Voyv4ZMSmvC0uQn3VRgDNIsFlemt85TZa5gygXJim+qAj+Ko0ApUDyPY1eHXWc6ocpB/mtqzdoQ
07hOvUzgPX50nt7RLiuGLXoZXo2hGSMPTKOEc7aa0ZhFWw/vg+Lb3QSi9Ihr6GOHPse4MqQFXgSr
hy0z83zl51TyuLXzIWqZ2FtmeWPMPdLlQD5bM9rCJqv1V64H0RXOVOgHrbtrhL22g0Qc0OQajVZd
k0Ad6kUcAQim0EaFz+TMocVU3mdp1HoZYBWpiennVRq2HbZsbah65bZpODTYSlCLdMPGZ3DKuKBw
QPNIlegixXoeAzHLUE4B5UbWkNFoi7AOGj/UYEIyv/SPpQGzP0x7lpRHMbzoQ+PQ2rIBQQbNou6J
28Lg5qZIsEQJg5crLf9OTJyd6sYXa+kH/XaytI4mVgemLF3fVqWAnDMGq1MFzRCjC9McVFM6/57V
TR96we08V+Anytfg8wvW0hFv1mzvC4kzyU1m01I0D6xBI45VqQ6tbmV/k4B68s7MsmQ967DmFsto
7fVbzVffGqUoukD2Y5trtOnQKZeKBYjDBzLn09GpypvcL5M47TIUF2YEcGUlkthaWwYichD4+Lhf
UywVtXwDkpRBmDs6wPlKHLMEioaCmaepyfbmCB6FWQeZlN0X1K1mdZQS3dS4VakvDUF7rd7W+Gc/
+NWm8qoasVt2Yrp/yOzhXeO0yHhOE8HQv4FvD1Pp49pNQeRbFZt57lDoSAtz5SXextFLKEWOxns1
TU4EXcWJGDn2Ujm7guoeg+FntRk3XbaqdX7iWdJF0ocGoN+D94XZ6Hvt9I4YqehwzYkct9v4g+H9
VeLNdEwHC0ajj3lR6tHg8DdwZUWQt52ochktp9xGH5wejS26t8sOLbzlXOZrW/IHKK1FRjABA8qZ
DA200oeti0wv4/ZHybw+zFrbJTh1RHrqdZ7zOdZsvoK+82vaQtDEKxAstaVLklbLiZT9qrc0PUxy
XawKt6yoaiXpq14jjkKnRALJWmJN6dFt/Hqnhm+22di3s/8IUxuEssZYeR/kcENwVgFnY5Ghpy2Z
XZSOANYnroA1bvggVgwS7SGEwamZJ0XEpMooLyaPBMkwU60QwC/ANaOi59CZamdwM+YHrYlw0S69
a16ADnoYocxgZOS1CG3VuZFwm5S2ykhCQG+mXV8nFQUbhSQyQLuiAG2xb4CjJa1YTsHCvkXIU4ej
bjyorHnnqCCRtOiGMEE5uUdx++j140PiZkaId7dI5acVsP80r53YyIL3bvQrWhY9cjmK/2hz/aXq
J1BPCNnc8LnessSioungojXyrYNsB/FU5YVlO/woBy0j2lRnMcPJB9r/Xa9BktMZxnQqHAdbt+3B
dZp6UO5jCU1yqa/svPBJPgocoPmYKsC0tdws1rMAXs/2K592nRwOWQsxEIejwFCmR03aSP2YxGip
qhTkgVLnJJ2FDwDbRCum4SAz71seTApcUg7Dm0EKkDXOwwR0qmZ0N6zMXoWGSX0Cy1aGqZ3obLoQ
UDWhF2G0L16g3qEmDJZJz+Jhn8JEcF5RZ26MFSTkfpjcRINj0LLYBOSPJgYO9QzgFHWGpotaM+mI
ht4NGNM5DWsXkpZseNNzCeog09uNifNz7sBeyrXj7NqPI8BVoExIWcibWQcuqMGVNpEgEPVKcNxR
VvBqVl5JzcCqIte7rfM2Iwz3TeCEWSlE1KRuqCwgZYzAu7VdeHp+86PB8XuBBepxhp+S4G7SeGhY
L6P/LYcIOuBFcHMz3YaY+EvdPbT2gU1vsjg4zqnKb35k9o8sf/XZ86Bu5gKM/jAbPFu1BilxI7US
Dh2auO36tYebU4FnIjPfZPokPUYMNxry99rcDMZJ9ynY8a0ChUx0gQqwFvt0dJD3n/djN+z0HBsH
2Y1KcSg3QzxHeTcz81eaVcdVCg4dcaeSLGz1eVNJ65Dn6tj409obnA0QBqsheNZkD1frmLmRju8Q
Q4W3bXGyC9LUAisPFv4uJemuKc2wn8xI7/3YMesYXXvUy17bqQ7hm9DezCLujkRPa9Cxvlj9akxW
AIpmHQyX8aKBzzZobgMg7k0Ov6v64euHOujXtXGq7wZLwrcHKASydH190idOlLtUzKe4RRbHKx7L
HiqmBUTSEZ4ERTzr33obHmjhALfJ7rBScTtktEzFocs1IkRL4jkAkPg4KDSLdptM4GZergcejsWj
1/nEMOzI957LAWk1hr7tIq7lT30G3eto3vFAxJaroqBkaw8XPdybvOwovmxXAF0FdMQ2b8xN2c4b
oKrjJQnI3Jn6LRZGh5462FJc7QYNgIiL7us7cybtjf0TdPR1T5OOZm+ACoSmiNphtRBmoputIznY
eHI6pxR1cneiphdLL2pB+e3QudtIgBL7AZbpMQkio168PssATJyqIMSfuLr2NhrGXlwR8jtImcBV
ybtVA4lNF9IR0dhElaxItvdvy2dziso+HLQoSE6pcXDFeuJw5IC/niOhr3vtFVBiph91n/jmFoyI
kC4BisLdCacPq2zTw2Y3kV/4seZtgIpbGCNzOJGHHt4nvJVWWyH8gAK2IPp4VwGVNB2seQi591Bl
22LY15gnu9z2NVUGTUtMPnG0AxyCxg3bccfdXT9+K16xWVTs94+OfIBpVXnMAFgHv61YW2otGZiE
OO7320Rsc5YsrmLaIpKNLYuUYt81iPRoOcf+fNLz7Zyusoam5krhmgaBVf0OXnXP/sjQnw+MSBth
yaRJGdDbHmIJkooNv4P/2BakgLZmTdI5mtFR797NgFo70egPuDn2al+/mltfhdp9ftOfcjRcfIdh
5QA94cJtiTuTkYUwEulEEn/npsRx1qCsTr1YQ0ACWKpOtAqAwgiWN0D92afMRQk4g0Q6JLduOwnG
wBYJS2IDwxYcvHrdMOJ5Kzdbu+WuAZEifFwnnrJNNUWT2DrJNusD3NN0MFZoptE9mCrEL/W8Luq3
oXrPvstTxddlTXVIo95MAOk+OiD1KR9wRiJNrfsG+JioTA75BKOz94ZdEdzrORqu5zXkz6gwt9hW
dfNDGKthoFP1LnFjw3ag4zW/tyC/IsqfA9ZrWp5qbsAGzsLC3GLXiXZvo4MtQTknvzcNSHqH2Ijt
DcjY8zLsXpoGeQPERjH2H44oa5+xz1QP+bPNGCfo/0ypXeyS8ga4l3CyYw1PU+6GeeP5q66gfCag
DcvG++LYKOQLkQq4n7uwSW6agfrOrnMQEK7EFBX4t1xZikJ84Y1zItzQ36bgWIGDA5K6GDFtq1G4
8KWKPIO6PVXWnb/8CQP/PU0ioO18sCHh7n9N0oNjAKMQVfrGb++0N1HQoPguVAjnDz31qqbWTT4e
0ydUWtRbEGxrn2TYYB71UHRPooqRJonSMsIFnfvrUdtOYJTOidu94pxbLfHHiDVbqzwZaTSrNTjD
Jr5xgVhHRw/kw+fDQiTmn3oRcxV6Jinf2uLOd7Yqi0x2UsZ+6sEueIPSgQwAfQxr+D3PSJ3wn7Ad
1VMBD1/FOhxXA4FMlGabeqB4QMskGrrQLdrBvGD1+SZt9m55bDmdXidztXD6NDTwM+D4YFWbWydY
CXTlpDEP9HAuYjgZgRN1EIVehMiwti7kEpzIMGntxsMIv2TvdvuhWlVy546cSGx77dEKVkiqwXHt
1baF4ju4+5xb7sVMxHW+aq2bAq+d0qLcBj58tLh4xcIJuQPwyosrNM6Ku3SkOEfaFJf9am7WCdyj
OXYh+AQxBe1e4omn5AhJJIR+B49Feo4wlHrNmsFYgB7Q3AprOwerST0F/gbH3W33pnHw+7VYVSIK
KspY6Ge7QbszYKsZv8P+qTMXGi43OTDu43gfgI/CfPA9OnKohaX+pnlqMZcmtcTeNlc67gO2asoo
RyN8ESbdHjcEDinyEAKwyZZkwdYWVH3X3aN4qa04n55EHlXw/wC/WVmwKKC80Kmm3xd1nFSrDtfK
FM1WivhhU2vQ3g69b1VFFPS8XNgyVI5omVBnbTU7/C2/99ipz4hbxsisNbhjeIYO9bioyKCFybAV
cK5s0GtTvSRInOT2oig+mbvaoRDpgc3ooEYG626Hw4v504XzBPXLllb9oWgheBIYRCGpBZeXGBrB
kYInIXWKOMFBZOvFRfDegmouu1cZCaqoVwTpJKGFOpBG34QHD9cK/RIu4BqctK0fTofepJ7Y63ME
Ole8u6adxjaCV9QYG9zcUxMb7rvjRFm/apoY01tAD9MPY9y67DZjN0qP9WpVWKuhg1IcuD3NcMo3
0KQ1Nz5oLkLbPU4OhRy9VUdFlOGlg1ULN0X7Vs+RTE6mvvZAYq9tWbrL7J99s+msbZGvJycODNoY
tyBbqYxbeOhwdqlM3zgUhCTRRkG08oSFTgraJPe4exrcy5D1HihicORuALlk1Gu3ug7ppR0uXw3X
n7cLksOA5HmDqd9kjGrZvvmWiX014+dxrzaBfxLfEv2Wth0OYdTN0ACFonBVHZew0p0PjrsO2hX8
gH7c4bU17aAbG63bqgnmc2VljxOMNxrZESW94SjKHtWqgAC17GZHjcWWjMZvrr+za2I8YC5GVPtn
4mWPxhRXTYz+LLyQ0UZp/wOK7xZOl4s0GrqU17DWVhCm1kMlNgnyWyqGyTWTCDc2bu+hfwQWiKcH
u4C7GfcA6c3rTsWjv4JDU2EIRZWNExCxLHbQ3lcc0BOMBIqMzXnVOhsHSHEjHL1DJ2iDRI79aDTk
B1J+1oy4n+RvuHP1gLQQrisJTA9Yxwzkvwoy7vMHZGFgnXBucNHihMBDMIw3C/IV5XBMp4M07+DF
hoV7r6V7B/+HXESXr0pnbWTx2H1z080P5SPYJP2JDWDlQOqvRZabiVNebXrn5Pp7aa/rFz29R3tp
k4E64NEGBLG5ZxhcnGbr0XSOKdINMF7InEaTtfXdHdIxcNfejPowems3OMK9gm+SyxAXtDuscXB4
f5K4Bz5SWOL6w4RFNTbdQcb2C9wT8IQYPbG7PZY32ap0p5x9Nu+sdp1ahxLBown86bFAVI6kptxV
9pbZdoSoUiKlle5z4LAxyyBbMe41SZHYrKsIe8SZvoGLxWq3kxYVbowEe5cjHkPURmYnwox6wXpE
GJnA1C8ulJoCYE9oASSZAYZH9LcWc8SKF9ZGJT6G+6QPxUhxc/LXjIdaGWpGaBhPTnCwatpbBPsY
egYqDAAtbLdduSrEGh2X/MnWD3BI4MeaReQ1z/Bs8Sk8THGHG1oBS6bTBekFGJREEzaSWct6SyM0
8Rt1OBzNJxs52H1PBRiKUBx9g9M5GqCC4p2EB2n/KHFmBmML1zFA2ixHTnxu9JNuqY4WZmzYJ92m
CRJOQ+zkD+Uvj8Rv7vjrtNBqYO3ukk13Z5eUo3XziT3jy2bitBG2h/vqSQpPUBe0EOH0qD8h8bz1
qx1ydLgTs+RUH723meNdEk5GZD8d0OUCrDw9AvsNQpbpCJcRQQaaJGS2XCCjXLvVTlMoDHgjIsE7
AzZkNmq4vEGMDrqN16dh1Q20qOrIt6uNgKeQ8GZjgf27jbqWw9dS5mbU/AgzxhzSdKBfQ76rNEBl
MDX5ocwlzP2NmTWbtEhUiACxC5a8cDNvpONGmmY/wv+CHIaxAbo/A0XGAYrE8tka7pN5I2aCxQvs
6G4cY+M9fy6DsCgi8wBRKP40gQgY/KJoGvBXkNWwJUEcB4tRaBEcfIThpgIxXMbvsu+JTxEIevCE
4cyWy87UoEfUQbOVMMAx7dhh+cZCz3iHs5ggMoGeGSi3BLUC2BpSWrQBk4069fUhuJ/95ZH8JMpB
rSpvoB8CvY4G8XwGBMm913+rkG900JPlmT87EaxMm+9GB33G3aPRZ/GTZb0FY4u9BqN35OW8HjRj
PSkX2LvdJKPBPvnT3cxXTEtu5+a7QnlCP2TYUYyOyUlDIqVH0o8Ru/zpF8hDIXtVt9q28hNSImZb
eDw7B7UMgHw3VB+7sFPgN9H6fe2rY8JwZucc3G8pMF3k/1F3XslyI8ma3spsADXQ4jW1OlqflzDK
gIxAQAOrny/Z3fcWq6e77b7NmJXRaEUeZiYSCHf/lZt4208fub2hmdPkDjpf++R2HKNnswxn6NAV
PpfJumvKi6HRCLczjWrmOQ/2kD54xJmMdrZ5YiMb0oguLk69WZ4n4WwiR5yD5Zxk/RZk+tjP+UWa
/M5pkKEG/SWYmkevXJs+PwYc1hM+mkFUK6CNCuiSwX+nb6VcOXw/06PdFdFxIpkzirpjNx/HVnnQ
XUu+NXSUgQLWYZNHjcdgdla22/8UTtvsyumxS+xuVxrxmFXV6+yChAWB9Z6kH10pFE1OYl1sSbNN
292E8AuwHR3BhTYPk8Lu3pVDcJq68OiG8LDSqpARjsXF+HQ0o2tb6zB36/2Y5T/d2ot2SW19Cb8n
nLV17rKPbcgYm5x8FbFmtY6r89D097pvD1aevnRzqNazQ6iPmj+lT1EnxuSce2xA4uDRveTEMZ9l
BzXDWUgX69ZHA34JzH9tf8LqTPaRY3kvOYkrhyVdLO77YdlBO20B+ILzEgJVenORr/Vcw/FkP4ag
4NAM8pciLIOtl6fUErKTfLd6Cl15L62fTW5eonxdp95Z1f1N178HXnXfk6U068Uj2hM4ZzDuvk+i
e0e3zi3Knz19Igt6U2Xt+iJq1/6Se4w8sK2dSk51FQIuCgd6OezlyheMn1nEMW80TVShWLgxhOXW
pPeCjdjbaMh6zrE2X1cJvXBCtY4ndXCLb2NFol/IlYAk63+m+nvaZMFDmzrZxsMTyq0HPNIWL6VH
x9QhmmLRhlo5AWsCTfSjSGtE37Ncd30p4UvHdTliZB0cy1kX3VKudYm5Yinjl7y+Lv9QscTlSncd
0cE6SePv7SDbS39jN8ljNCZHSAQWxoTVccBESteVviVpW9FKUOjnYsYM2jUV3fhw6t38zYk057WF
YiivaoQ0IbQBQvgcBsd+Dlqf9rsPfNil5nZJPmov+FZ1Njb3kolsS8T5JSFQhY0ZdMtJDQSq8nHt
C+/TKYIfJSKyVQPsDmlTfy6ZTwlJ5AC3q3m83P5g6uHB89N03QsfMBfS1Qq8bXrt1zz3ayC7Q5X7
pFXM9HeFE66uWwhXTg6erdJ8gQjIxWkAq47balemxavj6ZcsjLcjEZYrsHSCjaYl5w7oGeUEAKtO
QPt0+xoXVbPWmooBWFp3VXoyIc5Bx+J2HuPXMWZaSBoeM9MHH2OcHoVnf7UzuonZYqzU1rHoyKqx
gut2qV7tVGktG2IN7BWasxd5H1qls1JTQa9xzWRxQWzT3KU85iylDyykv9lC2H83PbPNDGy4mr+X
TZlTTItTTkTqDuvivJFR9b0osZlGk6lWbpvuhmGud40u6Ql6MAIVW8Ea0v5FjE1MvyiYZJx3fOEk
TELA7JxoO3fTpeo7d9N2pdqN43QJrp89mppPxHbbqMmpxbpl+KDMFUP1GvXB01R5O5lQ7HWYrdwR
EVLfmY2bRu6tiOefvWF6T4qSygyrHI7K5/iboBW4WAKlggX/MHOghGmX4gatPlsLo1XBgsT8Z5g1
RydlFaatTbVmtxHOkoEJTJYebEO+b2f5PDW0yU1+51fuAFlOJB3U+dZvNffYdM3Lo0sux+E+Lue7
aQBkKiKAXgp3VkbxwXtwsvLVUuyRKZN0L2YgGjHzloZm2npJfgylrs6dM3+d82w/BlXKJ7Nvg0EC
pczFbdROPzGsZZvOl9u2bx+DJT83UdRuZiczO2VV7yFejQRKX8zha+dufdRptHy0+nXBSZJC6K+K
EaiJp3AVDiWJry5ocRTFO6+/F6Vvtml6xYGi7OxfWcxqnt+Eb91bpnon/qvdNEuK40XTWSc3msQM
+jFs28PELRQ2bgZqnl0UAYYVgZyrrjD9emhava5IWA/TZiU2hs1XRb0LFcxQGqTvQXQ9tZ3WIHps
XpZZ7zs7XtlT8WR5s2a0B9j1+oKnPYg5VUtWCBhqoBuOd4sIgWNH9bp0QX2Ss3pttQYWBKbpfY3h
k+Lmh5I8AYAjonBv4xBCw3Myb+NrkHcMdrZZGJubudtkqftkJdZnR/PqMnULWoI+806FiVsWHPmv
qJ/uRs/5SLv+SxBVp9xmd+hEP1SxNtdDexf7+aW2YWq9tyYAAW5Sb2uZoORRj/N9pT68qKEKTeqz
LwAlkWzg/23vGwVCVZjrArH6JS2C719iW306zQxL5XyoNJOM5qTO5nXxNhWM/KpGfz2w38+nUSsl
8JRdMGyH2uzteQgO04OYyVhyTJLTLD1ntiovY9a9U0KWreXpr9WQvEh2gp765ibtxFWk7gJcVwGP
jA3b7AcyhnxPjw4xA6ukiviyB3XRXhZtk/mTNGy9JUUCCC5oDv1YdZsgru76hZWq2imOU5h8VV0Z
HCBvMS/prR6bb7MYO07ugRk6f4KHfMD68y0qpLWBP3E2xgXYHX25WrooXClv+ValQ3wltTdVWuK7
9OVr4xTO0RkEaJCvMA8W022dL826YlkIBWNTpFRSuVADMPtfkqD+No3i2GiET64BxyJz+zaq2n6v
eHx8P22ObKkENW3MvaO6+8V1N67Li5LkYO2lZtrpexFx/7IeaO7WkXYOGXNS1cSoIZcARUQ0HQaR
BmyFTmNy31G78HzN/r1xhc0kH34KZT0MnrfvmvqNBSA/kFS4ECwQFuiq4rJdzabAYuU103qB5gkd
lD9lB+thyifUM0AkBYKmIYm+sJDK31hyBNabd02giSHtGDcg3S+lHX0fA1zONZ/ErIcIOtDOlmIT
OsG46kiLAury8kMVCHcTxtNzIqGlutr9OqZOygIE9cUgLtq2GqC6ncdtvLSMTGwsW7eVgELndJtE
Fm5rNaP0HtRrie/i4AbNs28GuZssfbtkmjppvtmqGLaU+XGNZvDNb/xzmodQJU6ODdjp+nNVJRdD
STsEitixcVTs40Ey+Gt2VXaWbPIlGtcipSRahFbEZ33dlCbLx8VMl6iJEZ1Eqbueunpjpe2ZMO1m
VSz9lejtlvWQRnsfpLmEePEC+Vmq71W4Jj2oOkrzkrY6PVrGTFu3rFEGWq9RAWZpu2qh1FK2myDA
k0SQw76oqF95u2elGgVnOuikVOsxzfKVvqaxdQpybp5TuUfw3ofVZszUQWYY921iQ4nE+xIz97qW
k21JpoaCKq46KWTCUCjjTo6qXifpe8JKj5We5PfaQ1wbSoyjNqaArQLssyyGmgvb8eRmKeiWvC65
F3F/HyUSJax59+fS2UKMMln64i2uw1vT2eAVuYlWyUusgFubrvsaPCQ9QSN91r4uaWBBH97F0QxG
6urtghkWhX2+y5cDmTDckVP3UfiKdyGig5dD/7XGGQ5RYLZzDd7kNS/D1F4arT6KLLoa3S9Ik74b
q9uOArBfnUnOVyQcgJTIYHjtek3qcgAyLc27F9NNLoXLpuvwvQ4G9DyQpgb4Fv1ZDQzHHtNgoHRb
udzNmct060cSJZQJ1xGXq+XRy5uRNWg+a6tVr9aeDVQQDDnPu+Ue6/RjXN6dfKi3rUDsVRevqTpr
t3qQsw3BFwXw/53d0vR6R8MOjjXdNBbDolhX6CnXXRba64HOtVAsA3NlAsS5LM9LM12KKWFDbs3w
nGf+5xSG2yBze0ja+qw0mu/Bc2z0ZvPe7r2nfh721RJGBB6C9feZeZqn9qWuolPqMrJ1PmRR5bY7
f1t6hQRj1fbWt+q3eKrWLtIqbgg2ADtyfhCSTVZ13G/wGtF1mPhsTCkgWuatpQGD6okJehwZJpLs
4IaTt2cHxmbI8/x2aBNqVdpsKwsaJvDm02D1zSUeSwfmyhKbxQ8PlYNApqMybNpm+taZSOyRASt4
pwSWpqrbcyAHxrIuibZWtPwIq1adRBQcHeVaB6spvyxDnWy80WwLSxztcGD9pcO6eFE1Ddo8rrVp
hLVncWZznier3S2NuPRDau6IaWSs8PoUGCLtz0TOSc18NuVnezLHgoUG56JTj75ejoHV1lt/Nmvb
GtUhHMvrHH7TOgsIqxy+IDys12hYp0Pa13QKo9Wt21DXO8banRqL6CKx+VgoDO79Plc3IyhdnFS3
RWa3p4RVXac5HMFUdLDvUOFaJpUnwnCTdRx+Q4ItT+XYjId8js+OwxSSBkl+CGZBS7AsT0k1JrtJ
0nCnHOnr2pvWKG/bw+CZZC1ZIXjSPUCb6xflY5owa+VpZp+QpPXli6z7jfSnnNEOk+8hjIftoPP0
IIEy9Fj7j6E/j4frxmS2pXgbFSnrBtNzsosTYIkyY/4JWg4ULIoH20PXqV1kU/lSlMiJ3a1OojuB
f/EGInwfFeN8V1/vb8Ox1OisXXNem2070CraImfYcr39r5dQU9Lsggw6kuHR21XFxfL8Bfg1N6u8
cIpd26ppX7bO51i7xW3dmp+dmB4RaAaca5SlPKiGnVMXET2vDjfzAo/lmDLjqeSwckOHtZH8JIwO
ajI8k4Pdzse5mk7FbCdHFTVHzkpzDvtkI8mRWKsY7WFNPtCqLKPiEA7xFyOCnsMqF7usRgs4SlZz
k2myXpyoozKPwyVyh4MMFfOJVYEIjuYGZbYLKNPpozcUX+IK+LZwKrm1exSmVrq27HE+ai1uZbBA
RRZNvnN1jgqjRAqVcupFVXoc87E86us8NlwluHNHRKIwn9aE8GEec4U+caYfcQUrKsd0o8eUdbCt
rTdZm0y7oFZqSxARAt5S1GT0QaOFmR89B8AHVZScgsjvvrR9tjej2Ie9FX4JPeAI5fpfPOQIVYNm
rA2z8S6u8+pcy6bjEqn94BT+eShbFGteD38NvFRWMyxyQlMaAfEO/AuHsq30Zlxi/l/mkXpsD0+Z
mg7o9OlaSyQvPMc/IwKhmzb66aJIP/jdwa5GHGp59zW0krekAics3XhGV+09D8b7NiKjLUa1r307
OgeTPHFG+siqsxMXEX2BIZTYxONzo8JujwDrrkckYMscPUk3vjdmVls3wgdU+VG3Fj2XnV4FrRGR
DU1xGUQxr5wJOs/3lp9hrJJt2k0FeCONk+71z1QwIs4cejvZHv3MevNbP6eXrvKtnOLt0vF+TeRX
a+Gi/x+S/tA1ozxm9cmj9197oT4lIT1xUwCIZRNIg/JPxHHrfTlKc8ho3dMwGtYVb1gsy3iXszeK
Yan51rICiLbMA+fIJxr8VKXrImcbt+vYatMqfxcVcNo2EIhs3VNigTTL0Ur2lojODMjNavHOkZ/N
u4Rw7EOXwJDkEyYs4aRwO63x19ECy+tmLP2ckQp3BfINWOswwTEVywkKBWK1IbMjSwTYhhLcjkH5
1orywK633O5zUh9G1qNaMATJUN4vFsqzrAnYQIvVVtnhIZ6LjZNSuUN4MXZDiQOp6oF9vWi67gnb
Fxe76n+EmV0e2+1o2FpriZlhRbR3ySjmu3JfVe1O2NXej8BN5zKztgQ3dQhX3Git6dMA+2PEL6Lo
L6UxO9N7j0mCYtIahTkYqz7KuGMhpRVx9yE9KxSa7jZMjx3QXgQ9uMS9OQTGBqm1y2VLCLW7WkTs
IvhL0Bm3yy6QDRqU0QfBGJXZdmYx0IblSoTTclLyR9/K6pVitndYO7GKVHjVHtrqEDCnuqUODmUK
HxkpptI85J6NxofBmZ5VtsiHJB4e+KdRCTvsybSs9o26L597UHIRMWT0G5VIsgKsRa3tErKyvK66
jFNS8ulp1dm2RUlyK4dEZ2fHZh7U06R32BDUfVRb3O0IPK2of0+asoBcl+l2IOgGQYJFhJXfvo0p
eHmByJExrvY3S94125xlgivR+Cj8ayRwGAfoDV1EPhYri3wJnI6EZPDSjywKUXQ11pe05zZlwYxY
lZ7/wnEw10vHqGF7W+PSTMY6QUng7EnqDZGLUCVERuMQNNwYWdZvhmh8zFNJiFJkP9aGQb3LprNV
t3tk44hby6ndZbyVErvQoRXBqtPzwuFZPTaR8IEfEa8G8/QWkca1hzqwX6zBDm/8lAuWZc2yD71q
viywAEtWYfewEAOX1dIeyxhWIU0wvaD/FrtfTqe/m65+8xP9l5vrr6avZ13x3y+j1n/9nb84vv6l
L+z/RbfXNZHvf//DUvVPbq+1bvF/ff/xv26+ND+z8jfL1/Unf3y5Grss949rKm+UgKcScICxlz/6
m+fLijF2OWR34gIMcI3aMc7cv5u+HPsPzGAsd7F9N0L8a/NT/7B9/YFF1yUsjoXe1z3uUfI/sX39
JaYjJoKeRAuin4iTjgiC+2vGv0yampLarMsjFF+7KjfDud+Vt94evd6qe5Gb/7RVnc+GXfq/renX
lyRii2QQHJ4+a5Kvn+3POQzNQKxvpud1PaTd+GxG31+Isg6tPH7uQ/I6AVnjKTyHGpwmpQQMVXNj
gQYl35YUGb57LF2ZYROpqzboAXuTMk4bZJzSDRuNdrUM3frisiUHfa3n9YB3epFnkV2bodFSTnMj
u5idBZ4MZveza0wzb/uUvejrtDYQJ55dBTGleRTseudIWo5XX2wI5IX1YjeM47htC4MDZ5H2gBim
cTg+gpA/vkuwGzfv1ugb84zRZhKPbU7t3YZDDq+BfC4Bks3d0KDh4hKJuzIoNdxX0Eoe1SINg+Ey
LjlSJuKYCnvD/urQ7JPM8xmkK51dRXhFnaJiiOv4Z9+kM62bEs0gzg7LAONd6E5XYjpsx+hUwjz4
x3awG3GQjSz1raoWxAfkGS4eMtG0LSnx7WwPqwVrCHYHmWp8F3x55seUDAgKvCTs4huZUs62ss+k
fQjtUYSHRplSnypaZ+sUZ/Ec7+vORqxt+fn87Ks2r8v1OFiL/kyTtEGVbwN24lULWdc+sWR4QrZm
Yrmz7TBdHnHlNNZa+YNXI1sfuAzXCnwtAH7ZclBnlqgObc9cto5TN2pRmLqTw24P3Xv9ERAztrYp
ic35xbIwr3zISbxVmUc6QG/5gulPjOVNL5fO2snI8rJdTMfl7hI1wUcrJfFdqDZFCJWJ2kuOpHm4
4lANjRteW22WTnDnWO+QVc0tPFT6c8RjCUOfWLHz4DZ0OCtnTMSTmhc32JZ0xi2IxuK0+94ecJ2M
9RhG6Jy4ZykBPfdobovgXc4uAsDFaWqS1t1+7lZdrfuagdnrn6HtSws+pF0QKiU6dHd11scp4Wxh
VDAPAIJTyNs5ONSG9K5T3TdiOvt9XE6bgZE3ulNmRmNQDEMh1tqEVXNW0dD7m9x1u2SftElsrarU
1wEtgkrqmzJR17UCYc4ORCnd4UeCwB6JhEymCLIDFA1ZROzk63hsygHUOCqSU0zDrA5LdXVPOBOv
NPZVqjYRrMOwbVPPwVgyLnZ1riRl/tDUY49Qc7biFIW8Xfa3aTT5Nq4KWQ8wbNoqL1UcVtBQWBSq
tT06sA1hgB8VvJCkz8cQ47u707zZZCtiToP7uY5itY1xVSgWosWjWF8hfISOzjglJ8p3b/1UpZ2H
+yjykDpIvowSIXaWgu0NwkdvHZi84QEeTHCay7lTN0kTMOVeM2noBZsewKbh+XjM5CKS9+vcsFMi
L1+NP4VmK8BNcMFWYdQhBhyH7NaJ9SLWZaJtxJXsY6VjqxObDEXPwEgWbvTaBJWwV5M3ymuXriqz
8fNYW3I1hAN+n1Q5of1QV5mLUr+bEvemFGF3zrJACQ2rbuVAksJKqk1TL+WAgdUh59dNpbSPZgkK
5PAa6+166OIhRBMXO+khXuIJE6urCmfXBmkT0UEDUaLf84yL9r+qxL3lLnG5byEiIwQoVlDsAy8k
7qcdDAeQMy3NW53QTu07npYPP5qq9NBrn7xrLZ2WYdWZVM1iHwyaNuGRSErbFIlc67tgucXya9Zp
bBVg05yWBUF4azn7nAmDpcZz1Hkv9NygXwzHpbMjxTltnrK2txIUYSWsoBu3ORu6sXPhagw77ey7
0qXx9AoIyE0nvDp7cqfFKk9+DFpH1kolcmIsRJylF65B/YURtH3pbY5pAEMXc1JlloXH15ChvK37
TlprGaexuFuIPEJ5oQe2oJdS9t9HqxQLkru0w57gUM/3M1mSdNyqQp4fKxthops1EWIgA4PPOQbL
uvVL177ClbnuD3lr5pdA9HH+ittP3lbsQXbum7HE3zInfTKcoYPTZeuasrz17WquLhxpw3M9uYwg
2o6v24ySaGlpITkLaliUQAZfMizE3/x+tNU+7i07ugkxRzfnhD6UecTwBWymvNIh78KJPUA9xwUp
USauVm1LsMlOtI3nIE2rlIUzzymvqkwZwsCLDql8wQ+vgjxc5LpJ2qE49sW8yJPbd90Nm64670tU
yuDFmmqkunGdTOWGa9wXq26hzKyjcYAYIESg+ZGSTMYlDWJfbds590bsCYXwDhNnL5WgsmQOdmDy
aptxV8P11LI2e21sUJCqtif7ZspaC+9UKNmi5Y6Ug0tiMuy8tZ6ncp0A8snt/7yt/Zc962/JBv/f
ZRk4RIz86+722H0p/5JjcP2BvzW1TvwHER0xLWh87VDja2Di33ra8A+SVtixGHoEKtL4XtvNf+QY
RH/YZF/YkUs7RPLLNXf97y2tF/xBA0qOTGgTg0PD6P+PWtrfs1IiQkyvCSlM1r5tB+Qb/yX2RQc8
1F1yHW01Mqwi+JhdClkhx4kOBzRqUNWlibxn395FKtJr+kiE3yEFovffYpsFTP341PjLfhnlj9bk
/ylO6Hrh/tQAE+Yds2GTBHrSxd3wGuf7ewNMiBph6pnHVtcQQDjHQHiI2LZ8yG2nPPEb5nGXhncF
uLUdCHtMdf6tVWX/lJkKVC3DURBB6eBsn/1T5VNrJP8Idqj255++878PdX8OhQiusUP/3arzTnGo
Ja5LEK9HHi/f+e/vtLSv32BgED9Qxj40xv0lnacbMLt2nzY9LiTZPEBmLJid4vBtEXZwbufK4FWP
yx0uQvfgpHa2XXr/yNeiHoISM+e4cMbg7fxs5Hhw6w9Wl7gPURi0j51XP0u0J2enj1Fz51Wb7btk
/moQnMBbimNrUjfcixRhome1/V3cvtsM+c+TybtdZGNr9sGWRR9aO+NJGH+w87UbIdLPlItWk6U8
p3aKflod5E9QMlog2ws1a6CX8cliU+zKQPV0Imkeuj7/TwHmf5m2fl3PJPZCHhkMlxAqf/nmF8vF
SzjiEq9r6w7lNlHmRT1vEo0IuoghhjORHHMjEJgp5wK89DxjTDzkjlOuRR7OD+S/v//779j55+/Y
IeLV80jntb3ro/P7d2yKxsF5OhMIQD9zPzbWdFHL8lpPS3c7djYupmkjyyV8HIr652KKaE3/N39W
2n7TPUzNv3877j89HJwa16gtEtFDiB7/GtTzpxSSRlHxh4qFiBME3Dbq0vSmCvNxNzpIYwCcP7rJ
X+69rmJsyUaMlLVfdftsUv5xEqb+cOPBOVNxnVNVBEcd2B/xiCnQzzUGjF5/E7UfnjussOtYVphj
F4xJjlukx37w9dZBTETD3pZn5RX/Kb/7/3KpY0IOuQ0iIr6usVS/fzZlGrcwExh5a+pXehR3UztA
xEMqv+rFXk/eNBxU1c8vsfjij1ZxHkEHdsrronWlg2bz7y/1X/JerrsNiJQhb56wJZfj6C83YzKL
UCOg4/WTSolVOjhbl2f0fi7s6t538vsERuz471/zn84+VldRAiLHvT4BCV/075dgHpY857DRK2jw
FzpMDhPPSBykVy9kN6P7n4TfHdOMcJFBqOGpX5pkV7lMbVn5HpSsLC2vllbjkxnrpOw/dBB+Iczz
1//+nf7azvHns493CrNMVA+1iT0AyfXy/elGVIiAFFHWGoOR9yaLzFmZyfFuHGf4aJWTIWyqrRZu
ofZefHwsEzqqx3DscKv1/Ydl58tatf547hf3LRYFfz/Asr4tYp6otvJOPXk1t3bV4MLqJ4749tR0
SXE31dNrMtntbcBSgNXcOfpt9s1/2o9G8Dbv/rdPx7MFJkF8J2XyWrR//3TZ6GZT4XXgjE2RHC03
2o/QL/dl11pngl0IopujZ1G56qm1tLzElpBYZ+of7Ip1H65/RsOnnyTU5Zm8gXQjSfrYjmmdb9um
M/e2mDdw/YS06PBHP7v5JRqWaJM6NNFVM5ysbIgfAO7jLWD+u0i0Olhh/jmKkVT1ONovxXTGmT+9
JFCgu/yCUKzdVtGcHHxiFlahSz8qEjs4mShST5XwboHSI/BSV+88F/cEQtPikNrm41flKlDwole/
sSqhL1pKPp6P+mXolfdcBTdOIr2XcsQGYXvpjSbAACc1ZxyRBRO+ZAjk1hkJnGjHAXsDq8vWTOoM
7Sl62KkJnto5fo4tlewIHAGPMon3ZttmOxRAKLXR3SOn5nKXi/o4kUF9YCVisuEk0Ld1b+vbyJ0v
UJqceMNg75a5jbCsTc0hDyaXsO1U3kjVg/80I8ZYXvzo+ohXu+yup3IfrTGWV6NH4nTeTW9zIGY1
gjCNynBTe8I/EvuXbvvQh8YeQKLjzNY79t9oMtT4JViu2hJSLzoXOgwJmH2ZmWUxksCin7rGcg++
5aOf7cR4rmf33Qo9cXar1DonKrR3xheYzYImufv1i1nYBmYJGprJ4OPMExT9tbJ/0JSdVPBdFvJT
u51+qNjtcq5CtPgodkb03TAcg4nVq9v0d23PHBuzQYp/2PVuUsGsbNcdG1b9Hxoy+KOPZU4gRScv
GpFGbmvrLOty4fvmd3pu14Xq9UOXf7RjUhEcMSIC+XXABGwUWCdZ1DyoGeNpoFH7j4G7yWLjvDP5
TaTqNMtD53c+X7mBc2IjNaa9xMOF4I67CHM4aQbl90b5zUOMjqJW5X683uil9qu7BLepEN7RXczw
4ft0LV7SkQNkt+ac90N9IfT6a6298HsFu1IW1s2vB4GhSD628pBqXZxbqJn9xC3cOTXyzl+NkB8h
ELEQXWBUGoODHpwXkneqjTtJtdYhXs0gt1E8i3vGWZR2HFdY3rQIzsVIVxF3mucyqTH32NkePAAT
rO13O+Wr4ug2cXNIYoEnOMTXal97uF8/algR/mDFjGiOTMOjyaPwbIX1K/k7+aXHN7HTRoR7bS/v
kl3xp8bq8MiX3L6ZDdO/mKBHhikD/lr0UdtzcA5pUiXi9er6y5x6BWYGAsIk5pyWNKynX69td2F4
QRCK3b/psr1F3tYq08BPvQcRIorpB/l69UcREw6weDCdbayaF2oKwr2gDbe/fgqUN0DJrsMTmQw/
MvZaboS09DYbc73RmtyPWHfi8Ktj8FzW8rVL5D8NC+p/Z1z2fhAWN0s0zazsQ7/rhxCOTpVxoiBX
R8KWnlBbVM9sNKiepuxO+hLzejEE51+fQPb9E0qeXUN67Q3ueoiZ0I5YEIHeaQlE+qrIylnl2kGm
6vbfkGilCPUb0mcpKze1Wc69CprL4qL+6f0C7YMs46Pw53ZL2Av5OZgeojrba1V9lTrw35J6/jAy
O/rkqNz3LaLxhRCEDaM3GRcwe0YvKDvT5TYRdnm7aGXvctExSmd2/ig7es8+0Qf2DKFcqiZxTjrI
XfFNlhOKmayO7pawOona2Ocytz7zgbiHyUFQPYz5dFfMUbYbycj6P4Sd13LcyLZtvwgR8EC+srwl
q0iKpF4QFCXBJrxLfP0ZgPqes7t3xO2XClYbiSwCyGXmHDMYR3/rhUN0JiwH+9I4j7RDY/hYvmpk
NHyDJf1uxAckdtOlav38aitW2H+OR59V5b4NG2MTeXm8dSfZv3izHMWy0tdSj/s7d9+H5yi1rWCr
7azYCLeJB7gBcmaxh+rBarRgEl7PL55RgJSJdQRdjiu3PUCPB9PjYLLGH7Fjj7uw1OznaAw2dm8L
GDjcK3GFZ8EqYb+1ywGfhsd2ktqR1ijfqZwxoJZ16apMsK2D4MoemjGPd0Zb7iDmDQc9Tn9XckI6
mzDMNWIjvupF0KzTsL2nWv+NPGDzwLYe1H2KF6rxx/BuVw4GtM6qvwVe+iOAOFC29bQqEDdsgdCV
h6jDQhCQevxsaN5GH0es6kX/4o5sFzFET45zEjIwtoB31PcYE2k3XIOie6obyU2OlHzHomlEUzWN
qLci2Cpzz0MIIBKMueMSLiNIBvsrJGjQsDJ7YyRGczWZsUH2S/09M8S9qLv0Aw3fdXA5gBOM2zo9
w67UrKuj9/WNweOw9pRX4C5U4mw7J6Ubwaac2LKIALyGKAfnFAxoslzDGjFBCrVNjtwQ3RMzTfU0
UTghvSn2YKHEzjX8eF2Rx3Ys4ybbtn5wDJkO3gkn0tZZaPQblRTDjmE3YL9yzwwZcEGfInjnZbCc
EYcv+k3YNzNPC0GAJcrobFgQSrykODEITS6ZnuGOgqUyr2aHyzFPouZczi/Iw9KV781WrwFTnMPM
bVu0+zjZSq2OML321qtMSn8vreAxSVoqO1FhwrfluOo7Eb6mcjUJBnxJjovdKJCOJQ2aWqqBbdOW
07MRxY81zI0es59RmOLHQPG08uePqBlda+N6U3qOKgGLATZQaEXTqQplenc6PIO2Hj07bLEeJih/
hyJxu5VEpLXF23MZHHQGKSf6i18F5YOs8f8lRqmtY2XVZz1yE7RgGOUcxTtcWOc6dL6ivJbX1tCQ
UHT2czMUeFcGVd8mLXytciTApZDGvUT3ukmlke5BJcH6yju72SqvNh6yaqTKc7AsWWlxMuc/1vUc
iCFMCHfD2GjHxuH/KGVQ8ePFBDTxlAUhEXSnlJn3Gzf0bKeZ7YL6i6ha+VgHWB0Lq5mfNkl4Y5PD
dZBYr8hZjE1WYsJz09uke88dWrT10g30WecgMoQ7o9i2PA0NfwVVzLTuSqg63VhN36Rh7pKYTvER
ZuH0s/eppgrvSG1DwRsqDNbk36Ax4ke38vCu5oEHqnCOAT+g/Kncq5+I/DGY+hcj6mPsvFHIakY0
T6b1GBZIHxkzXVlwcd45CocAC6z1NCOTmJicmTAPW7pdFirgTO9TE2jcf0O8S+zp3U+qn76n5Vuz
FlxNzJyTXe8i9kW4ve4rbKR1yq1r9K75OqEP2LQyfkUt8G6N4o5gP39p5tOoidBIodhqhLrXOr7u
OIbNbeoZA1ybtWkX8uv6lybp7zldzPKQTJk68Tczox1Wu/n3NkK4zC9QDNFCw2rUJ9/cyW5s73R5
MJa08bvVjNUp0nzoZHDTer9JNxSMzePyEmbgYBw7vDVd/WP5wKPYtKCLus7BHICwZ9O/DDvm7vJv
XY/rEXHCntu1TJ7a/5xnmQO6l8AfgJSMmVpltggv5hQH+0Z6zaWIg6vNAuaa+mW4KWw1/kvQjPVf
nxZb73m8wf4bf4Tp/aOlDIk/6tukgBxqSOrd1CWGlZJgLPqT5bn9aYrSO2J31FNt2L+OKYuPybTe
5sLhnOYz3qWHbbHUZTyFcMkOyBZNmY4H0dpih0nIX6HXVseh7H8OcSOfZdPQIvRBDH5Ldz5qT3Du
oBQnnIAEi1kQ8/+/IGalw98/YQGimgEnKSSEd4HE/vsF4ZdeBNBqRqaUrb8ayjgCnoEVLDa6elXq
er23oyqj+/fhDsC8vHrdtvJ3ERJTUxTi3HsG/nnfRYoAm2kdqYguGZrYNUhif/cv3+x//z7mxT35
tDaTaUDJ/5gUD9qYjDL12RDPFeXEKhKXocZgyRdDsemKvMUNztWqec2cCaSJlYO88/Qv38U8Z/nb
RSlm5K5wCRoEAmx484DuPwYNURfSTNgeLOjaIItUS/r2QSflOAZEdKv9jPN6ORxI6COKick2vMO6
Ojpjs4p8t/o5KcAlPTvpf/t4/jkZNPjGXOInSa8gaMxcxln/8Y1NQplazlP0oWZSdm6lcS5YRV3Z
GwIPCuPnwsi+OmJPN1oO+zGrE/vQtfg7pWeHF1Dzxb98Ugzx//FRmTpiGMNjR2Qxmrb/S60SFTnq
OuJhsXIDaQITsswYxMpUOBicEdBHZXQNLslG/2j98gvWfv/cdLI75FgOtgr1bxEygNPL5NiaWXbE
9QD7UjjdfiJicwB1fsPZaFxE1WO4czoMnTB9mM4J9O/ZMe1AXoVaMz25QfErbly4QaP/3FR189jK
UGKion1yv/fhWFyTQmBwXCoEhyj1CnEebbvhXpMoTfbLbbw0Wn6vNbSh3MtTGP34M1z6UxMTohPv
8EHUN68VH3y296xlLFugaKDXPPkwWB/0OLZfUlc8LpOGemqzm+m/65s/0+0pj1iQaaXxgtlFbbJ2
oFCdv8fRcH7UIw4Uy2HxGufpU1GiEgtyoZ8DvwegUm1xX9hXzGT2tTDpqv/qRfuI1I8cP59Hp7Ep
R8Anokazu0Lq2qy72EVL73rjF8bwhq7s19D3yKJznDeWkDEOlLR97IncekDceMimrjgoVM5vfOg2
/Vec6i26OIYmuib2vR+YR9fk4WY49BSoO5x1bDnlyW9Febf64HcWNO02coLikGsAkgahV3c90xnz
9zj77cCLtpltBFs5Jh8VbdGv1jJweHlArJS0V/Zs3QB9JS+1qO9uVqlPW6GRpTQVbwFgz1VYy/Fl
EHWzZrvd3pRco+ux9hbj+40V1gohB4kNCFJSMC0uFtf5GlJjODsuqMkNP39RktEHgtN9lOpMi7i/
TQp/Koau3pDMW7x13jArPIczsRbtxW78k5VF1ckLYTpr45PXZuMZ72LLjkfU57ZFx8EtN64wuqzE
XACkqSdfWAT9uWw8TQc4lVuv8xz8XLkzecMd135CimBaxFRkxpcojZLb1dbPYzGgZZLWcKzjEdsT
v7wDSRDoiiZuY5IhDnadXHOnAYHMsKdGGQQYE69w5RVcKpG1FWaLHLxgoL2yq/qrIpLhtccRf/3f
d62czWhJA0EGPdxTo9CaDP3offMb3MG+6T/EGNH3y1+iayZSgqFouVDVDXXagA2y+OVqlrdKgzhE
Gm3dl859oOmd/QuUnIyJ1+XUadtaz8gitotPYU4ALDAR7wKrHzdppA9EuSE1mzpneqwlVqA/D9ep
8OMNFqy31LJzKMrRAd9KeJZUPoTNDxk3IOZL7k9jlRF5uunzoH9zyuE6pnb9FCR5shoS86dk7wcW
hc65nA2l9A27DNveM9hMjlph/KwS54XG376GJMnRGsbwVxxsupIr0VD6HWFFc+hJfIvWRh2C/S3j
M/6DSz9fAvWAPQ0IJaej4UYvvtU2Jy9vFSRUurxTHLi4rdPpONqdfp5s7+OvK6HyuuvkGGJVRByz
Merw3Ez9Uzn/bgHw1VbpnAsxdAdd0y9t4ssnTh3JDgBOq5HgKMkAVu6wNDeIuGCMRyFh8ZoLNW2y
h9vYhcVleWnqqkBXxw08iczEvSLjZ+gCUrr986gSaFc22a3GfJLjIWAu1pTOLu/C3xLb34UVonkw
wDDSfK6WztwnuWO7HMsuAIXDgFHYhWu81TUUHct3LyeQ9FUh98s7aMLAm1fJfGYG/SGBqb6zTW/8
5pvBsZxsc708aoFTNxs2XuFhYk53RIybbSeX2avvXjM8LtSquoEhENrF0h5L8Ott52O9mYdhaaSQ
yuRW9RS1YI+7xtwtf3nj+9pO8Nt+qCywPQgId1ORnOK5eKki/6Y7iX1EVTZw87TwRFW1cTUWkHpq
wznSEPnmVn3xdZJ121aC3Ge5thbKVTvqCISNdnq1G+LXUSx+OlNrviZtIK9q8j4nRDKnWreQtZuJ
dzG5Ry6WoblbU4eBpVQVnNCtQMEgxXiTjJ21xitRHCK7zvetkzYrixnJ2mzC8oxXFnd43ql9lo3O
utahJmlNjA5U95N7Xni0IUsxslTq8zSHdDftKWmtacd6qfwoPZ5pU925mLfH/ORj50txMWycqgV+
1lJTsx+wnpHJHgOKwF3lOfnRNqyT6gr1PbeZ1aixg0xBSqdWRDACsJZgU/JhPebaLsOC5gzBzMQV
s4EnSXdV6EJ5YasK8t7CxkEHHQ0JvlKzMvcN5i/bnKazPdgEOHLGbsOy9G8WMUFA7Ycvi279hnCp
3dQujTZ4dAuiIQwqfGPTFjd3dRZZkq2WDtOSEG8Ey89M+dmXpsC/OyjS9stko7Gibo0kTT+LsnvH
Sz09eA6cjDax+rdefw+r8To2Eaq0Xv7wuYp+ZeOL6vuXXI7tp5ZM1y7/mZesAPUKQJ+2PCSsigW4
HefNR6sUxYjRQLxD/EgQJqTVUmcRNo0uoCJLvLs4AdQ+qRCcmqWEhhfG5rRXlfu4fFcdP/fJIBYG
9326rUOtPlPcFifIIfzIg/7l2Zl/bKxBnBoat6IxmcZ0fXfqYz08eRiNaNe9TePW4bNqYRFxBkwf
eRK+wDswqlzebAUflZ1Dv/IFlBvPj/A29/vOieMf0Hf3OvfKDbjzfExgctpiGCWRJOth9FdDB7Dm
I0id+E23mgN6VGOTAy05IcD39gPtxip1cNaCiOiPRgH6SK+Gz4lHIYNVI9qZuaNnq4mtTKPQ11VG
c1sWOnYeHTI/BuzY93t9wFH4YCHzWLV1QTkBYB+fov0769NLa4LfCFk3bmUZzP75EXhdNhRn15TF
FU2kPMSmHnYHbgeyMeeWoI5s5gdUwlvmae46DjUX+AVPtxCcjYo6lpsUqw8RMKNHZImA71v7xG94
NwxT8RYXYXQeuDEfmtCMHrAjpfcuEG9jlvYfSgIxsxkKv5jeAPC2GF8dnfmYXYnouSiD6la52Cd+
hygoOaUpSFmWgtYsre446cWwN9q4hAzPyASRouei6+qVV35kZQMsIzfyY9sQRb6ROJgqR0VPeYBh
U9TAyjSed4deduRKGKchgz82zasxWYwjxubMQUvHw6Sbv7VOtAzqsjcMMdmxc4bxgrX+Unta8WI6
DQH1Q/UhGUAv+zfDUuHandzi4qH7XYWiHw6QPXi4pF5o7dKK4Yetpx8TRcOWKi1+aGsv3SVzVVN2
XFl6V/1LsrLt2fO6/T8bL7oJOgmbLRnNl4fr5O+Nl2nLtLaNFmB+XFC+IpOH2Uwi1blNG/ugLTOu
vu6mnWYodXINpKK+sg48ydTp0oxO90NjKP5t6ibQz96Qr2op7SvsXf08eO96YmtQH2X42epzmAH6
SQPEcV8Dic1LzDOh625DJduTL/GzMBrHPe+7LeRN3mZm/9e/oKE3qMTbb1CNQhoQQx7cKDDPdldp
WwTl9qMnKUXj1kzZOpD6UTQZokEAGUMV5S8D3IK9PjvyLG/OLvAuEHu8C2NdRcaRB/3RZUNFz1Nd
VSH6J1OC+hjsoHx2ZfQ99rpfgZPOUg8qVDuzqpulyJxA37OdtLa4/N9LLBNUVkqvdv084rLENGyJ
iNDag0DHkR/sTnlfYkBBPKpua4FeOAS056vG8+3XCsWgl2ZqF/a5t1q6OkfzxV5XGDbTKTYADY0n
K67TwzK1yfmJ4pDn9ySmfh/AaIf63hkvheGDig7UkxEVFgcIF6EYdHNVY+jb5K78lGkTXJcXYhwa
EjKAJc+YaD1jdvV/Hw9brE+/Gur98gRwquhcUZ4fpEoe0h5og+OjRJWzEMGFg2tFEBzasnkRUTo+
YZrTvpwa4adnBsWtwO9wMnOgYgR6QDJDr7JfRnlspZj0jxcp6/hUttYvVXbTk4qSL3x7wHBsM3v0
iI/9sxZiHn5l0zc33uO3QsJYJSzmz4xgGqFqRkl3KyRk1UGUkAznOWzg1fXRq8e9Y537zNa+N71n
b7wsJRJBDZi6qvbFSzzxLXfid2dEzYrWstiy0mSOKnpINEkwwpeq3rp69C7R4HHdSMCWuFK8gybj
aZ8IkOjLryv7GQrczstgT6ad2uqR0teNkVRg5sC1N/MuvehUuI0K3X4WyYwKqEV6JVd9t2zK6KjX
ro15NOgUW/xIN19zpzBXE4QbYtvKH+MINScyh+Zx0nl0inzaFTak/KTv0hvT90kx39V6U72VdbcT
Cbw4o+pH+nBgcoZ0vnoekQ+O+Ks2VkLv/jRU0TA7ONDjcjplXvyYzH9HnPXakQfiBRPEL+Fmw5vu
xgcCHA5/dsnpMA2gV9137AyIuSLjd1Zb+tkNa/QUutxruhBohXVP3yHhHk4pCc77ev6KJZe2n5oY
qXpqQiLXpX/qVdSj8U/Sq6h98PhVujG1qTnpTq+2jtY6z1Sz5Wok/kLhQ3NuAK6tN6etX3HKKY43
w9k5WvCMdVx708fg3Uu1Z2IRp++1Y53GOI1hB6XGEQ05tR1YzopVy0th0+pOVBmPAWl5T9qMDG3q
1wnp1C+d9XafK0x8BhsNrY39X4arrcwyuJjggp7GsREvGsRhT671qW6mzdCSvALvn70N80WWtiSY
dInu750EcpCaQFYJnTk1ir2NhnZ5Y9YgFrFMGUdXZMU+9W3wFX5gcNGBkLGYdq6tQMTbNO1dJv/4
W5qkAj3aYAk0ssp7yLreQkC0X1QY+LqpGXMt3Nt24x4L0Cc7x46J/ZhP8QwYW/4jk86G34N6T2WD
9M8dviXprA6thxErapI+YSNxN8s4vfMqA2sDi6SgnG82glXF5IxPjCXanRDBSYuTz3Ks27ur5815
yp17nS6E8s576HTNp9OczG7757BtKtCneI2KS8M9dlm+ik3zUhGR+KeisMbKvBbWIeT8gOxAvk2r
ZPTUTV4IbXlirWBKFl7z29gC01EWeX8w0qJDF4EBJxraF3u+TnRtRCgubXI4Z1BPjbVzT9Fa4ZRg
QJDq6oD4v30pLOeHqsiAcP0muOlNu6kcrdroLYEIbV7WhzpHKlug6tcJ/DgF7JvJst4zx0mucdeh
2qzT98Jtwwsr/ZidR2etykYa39oBTFBcvplRtTXTzt/USeBfIwn9e2Tx+hKwDy/L5HU53JcXX7Hi
rrwL30R06b2mf4lIp0CMDuKzMcUbDU12UEsB585OqACsmWmH8U51yPtSwKVdxVZ9BDe1ab04YAYV
G8A+egLE7WFmaRpW9RBoPA1NEv1qAdctdgzEChqQZxhIxYqDPN8uapyweDYbrbxQqq5gPqh7rsLk
GOGKacXoHzMqN5g00cggIwzvhnqrA9NG+zCQY+kjynGT8IyACiC97mcbf0wHZkljsPfTKXs0Ig3Q
fG8d6TiIC3ILbnW/bCiNHJaDTRasyrpI77jMvQ1hBynEbiibITCyax8CkvJsZGVJGZlX5magxwPh
r1KN9a7fTp/U78BDBahG1+V0dv3fY+Gkm9DRy1OC1AWCbOH+BE3gcOx53QbMQfGCyI2Esgvwjfid
QzhfG/RmxyZPk3dy57Z2wg4BA9lpGTCN4SIFVrjOdZ/McDuST9UA6T+hAdXGzrsFrqw+TMYem7C6
VxiRMC8nPtT+1jn2aQ4xjtq5k8raxHgKwOxJWI6G/5qWWbLJU21agcX4AY4CvQeWwGprMSqCBSTq
m53qv3F7VEfAEkdBxsmVU6l99BGdVCJ0L5rZfUtyPpo2hpA1DYb5KB03h33FswVHr1TrIXMgyOjQ
nhuEy9s//XnG2o6mulnbgzDXvTOIozKj5365gwfqmQcEYST7hHG9KyRw8uUrFDbcgnVLxxm1J5eO
7W3EvV11kdp6TZBsWfaISzS5AbRIxwHbSfLfEzqeXWmG/QWDp3sV08REKTSvSqTv5lxoU5RNBy+P
3qw8uAFwdBuOiHpjxHZyi+di2NMgVoXCee0HeO6VcJL78gKj5cGa/STLu7ZybZ75kGV1nDyFUUdA
u5KWxpwtygpOmrH98z5PiumxMbvvMKWgzojmjcMAM7apt4IVMQJ5+uZH9Era4/JVhZl6PeYRsGck
CbtgonGwYVc9Dz5lwSDFdKpnQZzKsKkQ/fJe9Hm4ki0OvofJTtXFxQ2VwqfX55/WDPPiHgrgzPNZ
z33EkmEEaez57rosB5/r+/+tCpcT2QWeaBScUCw4l/+lCpA1jaO6G+AYnsjNQVRUPA1WYJ3Tzgxu
XhAAiayeu9yL9yHYmZWany6QrwTD60geM46tPQSFdtVykRxJaZkjqvhQ88GVxG25EP79jTKK4Feb
0ZUk3M2j0tTdK6b0amigdRaxXOu4kBtV8ty4EHgpSfW13ZBzaORGsLIaT9+SR+XcPNE6txFa0oM3
CpsOyBDgOcpwi1jjQRZBtCPhp9pPCFSuNoy3JkvEBk8MfrVOA1nQOiaRCsk7K6Lm1o4klDouFanu
5c6z1RVHPfB5ioGRoTdX35N567+8RLl1StqOyddkQYeHtLdrTAuEg1fdBhucD4NI+9K/GUZRfjN8
qHJtPjyGTbZzgco8D3NDSH41mWTTJB4rG1g3+TmYKKDomw2c30XL48zHbMrolTKPVLtQdMZpeTHL
ot5bpjq62aSO3XgtmrCiHprIsKqClrS3Za7UgZVYx69oWduj4+vApsuKxwDkGntT8+8eaPSvtqep
/Z+x9Tzp7FuvPUe/x8brTt2Y9ie30rBGSedHh/L0VBuODSDCJwhD6rfeyPahdjdjJXaxIVgVMTBa
XprE/HQGv+RpaUp1LODyL1fccgFaElmFqbTkELk+T5KCiwl5N4FPjWPvk44ztNSc6i79GNguLsKN
lbqrOGnVdTJidV2+8kt9G1M3MQ0Dp7o8DJYXw2Uwx96kWBte/5n4UXUhL3MAOdR9CKigzxWHFeVN
e/fSOeTDA81dE2aFdeqowvjnH51lOtLkB3N1gt5FblKYR3AgC5a9jae2qVky1Khx+NY5oTZjL4ZN
QvDdC7v76NSZLcaY/BOjgf0+l1arDhPAymJTtR4S5j8mPkuiAwKe4Pn4bsETXANmnB6BwQy7yJID
kkX+ZawCB2IYjVlQezS8U9m/BZqhA5eYzOPyFsnTKWxqhsolk0gcLeOdX+UpmZfcU5hqTFngrFkV
Uvewt7sT5tu3PMrUSx8F436ICAv0HGl9w6hxbnXQX0mWU3+sKgNp6wOQ0i0C0+iXOySvJcSe76Jn
j9zGVgICGJbDfI6eWgfCVTUPR/56i0ZieZt2EZiuiqmiRb1rx533IerUYJsZG9cxy/sbKJwfQevG
G0mvt03MNH8qaxltYSoQaja/9S3rObad8lLpCL9URzNsUA+/9EnIVdUbJKikOXpCK4o2chbOmElM
cHk6XZ15uFNWdr5L2WL1SdfAjVD2fcykfUct8K6pMT8v/6iZwjm0wM4f4k4SfjH/LLUzVKcshye7
vC18p0KXrW2UyAHHxA5tsN2iT5oA75Pyar1G+rgJpWBqW0t6M3RiBcOSB4uF+EvQtu6NwxVUDe9i
OaUvDMAFaVqdZ7e7SEwIOJgmPYZ5/CVY2yOn4AJtygAE42ReJzWdvMZ0fybS3bht/Esz8v4OKq9Z
yaoJToWsye0roudKT/aNIMdlVL8UjCCmL/OULjYGl0wkcPqNbGHt6zwXlgc3/lttnfOwIUGSk305
MuPKcc4UNQS2zovMbOqd85ig0Zkf112s3itwsyCgInvPSE+9j/awU05ZX4cwfIFEEF5cGvAV7br2
IV3chArk2GNRq5pGHodok9CyFiyE9jGe/02GJXvf6mb8HobjY6a0dG8MsBgp6MTZwJw0h3Q1n7OR
v5I5IagN5k0n8tnsmPVqKWQY9NU3Ku/8UfZ8rg0A4tJX7XF51mJkoGt1SFTo2rX0JMOK/32xWGqs
SuPT6XCyD/NIj/t3Nxm6fK2zbjiPAgLv6MTazfX4Q43E3i5a45ByjJNtGw+58THN2VCR6w1HvW3c
F3sgwtQzNjWXFrgWAZvQnsrfVlS/4Jluns20eXK7CBllX0a3uLL7fSkrC69abD3hvrzXbJg3DaCs
P3dANt8GTdhVF5sFTmeFu7ay+stErDmYWGk/odoE7pN7YBkiebA5Y9/nQAQxVYc/ZyksadZ8qrh0
A60QBMWgWplW89USOoqqLNLlqjAYTmhGNB6C8C2elXJuW6XnMfJ9EiOq6kG5mXGGmRoeKit4H2mT
AVPm2ZMTD8V2CNrHdt7Pu3F2ydoGNXoJVBHH2i2SZbvztKo+OZVGezkLhDJFAIbioZysKuaZbeIG
p9xAfUMJZR2W5YCHaANsDEaUKS/VwSONAQ8YlB1nFL8ubaPstd/XFVEUnnfW9UdvMJM7KGWiEo3+
hdpbv0d1sQ9D37wsD2blBdpqyMkwthD44V/Sz0uxWja5tw8G/8bwcWDlE8uLPfdafF5sXovkAXuZ
eOJS7NauVOnpz6RCJy3zNsxPn5HziFiluYx0nnF41vt6YP6s4F+F0jvbgOEutO7BDZJN/mQNA+gD
LWdqoYFjm3fyFp7nfVC2N1kQi8DHWX9mSXwoOnbecZfAa7b7V5WW3c2aUGxrHWppV1orpoH2U5aO
e9lV6SWB9fRkQe1z+mm8IuZ9zzt/OGnjhLEnyL1bboYPgRM0JELhTyLe17v1LoMHFkiH5b9a/lGi
iJjCq8yJ04wdkuSR7nc07HsrHkOoe8+NzcQ6zKprzV59hzIZE/Ms3F/qp9jFf2EQqpGWbof0jnX5
oFNvFcrSVn+a9nn8vixjbNXZ1/mxSOSb4DHlTeV6Isn2zTOdjykpWMgYaX11wi7Cl1AXF4l+cTMh
Nt8s09YOyh0w7IvHbbYyROduA6xEzWzyGytInNA7T06vJ6AmOP1WDGj79dATsZBRlS6S+ahvo30y
JN8DAEgHpVwAoJEVEI3Tm6sgY/DitBl1oht/KVtL7qBS/TO+vqcWkeZxrKvhUg/IJZkCw5AMPvMM
rVHSZBMphSgd25IMrVn7qOkkAAyGXaBtpBjGQaauOPYrTiMZHil7MEK43Y3u6HeUskcJEHHuTLP8
mlLDeAyj7EetMZjxSiP6YeeK/RpnI7v3bzm15yoPIP3mZCNz+HN/GE7NcQJblfynVhDpFSmNeOct
hJFJfhZd319z1GQr2YdH6Shm5s6P3iWiBnTe3R5iJnvA0arWZfenojMTIgDQQb8XImL8AwQU2t24
63o04nk4Jfj5o3fEkKkgAAMb+kqgr5wskJ0FXdaWCf6TsPhVMoN3eWqXTb0xi8HbS7r7Ve+QkTZp
U7wRREfGNidFMAj13Kshov7DKuCYZb6bZBnDEWn5s+VudFKAFmHMRCrKhpXSzWmbaxlNWvwZlSzA
UZ3fandGBwAlfVA9Ow9TZ/9fROYHJSnCGdLWgDWcAnjgK9Jv/UMrW1L2Wu2dfQY6B9/cx3ghDyEB
1xp9KlJ06Jo6rbsrgAGnbMssTZtj+tArDCSh1QSgBGZebIgMODZZzUwxz34aJfXVlL7WOsNhiwEw
wRIEWkbGVzRUyF9Nc++MznxRku9F7Cc5xn636QZ/Xenl+MS4aWVO7Sur1vcaInM8rqSWaDA58waf
pcH4sP9qgl+5gKYcd1+hRZIdTQYoWzLyuHLkMWweXT0otkGmFUyARX5op9lnAOZiSwP9K9KGjcvv
sFLRvkb+xpwkv8rYh2P43g5jsAVTxtwrTkCFjqnDkBWX8aSp36lml8QPeSZYZbgBAJNXXa2PJ1e7
T4mHKdTA05NXOTlUgw/OUZMsEgXB2W0MUNQOu7tvet3Fi+gE0Q0Vq7FmyTIqeEEC6f2pgc+yY1cB
ha+KX+c5+9mVabnu2BKEjIF8yyXlOGL54qP0KAVz3l7oJJPGgCe7YZI7k+ssi4MN5AZmhD1PGX0w
Aeqi7bDIc0KXNPoSMqgV3frYrnej/lXY/leuEVKKbMel6i7iTUodNk29t45Z/3t6DTjUw0lsES4m
NZf1L8xv/14DJFprcMwSXW7QxdGdB95n4cJcYd5mrvyKBrGj4Boa9VM0rkPEnW0QjcLhMvbMq6Im
ga0NxS3wwnQXxvos0vS9ozvuJ0ec6lagKpm89BB642uW5e1+dKliC44GtBSlwESSm4FA6hbvQpIT
tckgNi9Tv4IUmHzGvBEPxSo0HYabGlFVU2DjBucwdh17uOSHUIMQKLQ8Ap3PHW47PaR1pzv40awa
l/j5euxqXhSWD+wRxf8QdV5LcipRFv0iIoAkMa/lbXv/QnS3JLxLIDFfP4u6MzEvCuleme6qIvOY
vdeGj8/qODJQzzD9esbRkl+CtNx3Rt9QOrGZsTEZ9TPhCElQmmuLUmbToYF3yWp0s/qa2SQCdiVC
86nNjk0pOTqRVliN8TzV9WUIkmPStKc24niCxVOvcLc/dXzDqF05GexGRWBrk4Ph9PdmFfQnURzR
ozBEx7aa4qNvO0JGpax3/p/Kigpmc2RsSbNotjMM2dUAuHRnMZmaTflH+vAMcU9BumacyUklGDG6
RA2ZLnEghtEcstB7pgJsVrFZ/8JbQpc5IGYBjfVg9W+hSYpwnC1UOSO/QzT45ZvDYqVJHvrCStH1
w7SODTYpFohDdIYBMdVelLNPIv9zLv4EjT/vHP+prGOSiOe4OPSD3Iw9NyuLkrZvzn1NUoHrracy
bo7FKLCmFXTk2oHpK0DCMDEmjSpEYZemb1OLJFJHTn5UbpPsFCuOba+8d5Tx3r3kPZ8RsAw9sZS8
4wTZ1em/eiRi3HMTlM7NuKMqC8gOwyqbNhrafrPHQprunRTGYT2iQBW9d3Ez8RyHoK0cq7xblBMb
Nvo9UX5kfHRA6TfINwQW8h+GPtc5ryqSrIBH2VEfnU1KDC6G+kDeN+nIITVoGbf7cuJxnYOnOGZg
Zw6nKTHVFYMvlOouv+fMIsWYN8i2Z2tlzsMfG9MFPVubbZzR/puzlAa4jjKzMsqrLRH2MZSuV2Ns
dTtQ6YQJhKMLffEnJHhh6X2Y4vXYUCv2rrB6SKi1JgIVB/hfG1pTUuNSQMHgFPbEWnbrim3QpsCo
uao9sp9szeI/jLQmcpy8ncZR/TYMh2Qf+gud32QaG4EEA4HY3eUdD0HogJGOqp2/AboVH1yj0Fwl
NPXT0Fpk2TD5jNKD8kuwVqFkH51tp6Qisa9AvISCxl8XSeJeMbk10T+jRRsQTpTtEQfSphlstRM1
+/A49HcFGEqnCQhvST+ArG9mZVt7bkASIdGpPSeq+8Sed+8J90PK6A0ZdX0fEGMDQR6oMsnBVgz5
wh0fUSt9mix+V+wCf0AXEc8YUb46MjvGkSsfU00sMVInVanvwsqjVQETPcajuK0T/VsONuIjMXLH
9svaw5pfkohxRhokW+mXT8XUG7R4A9wr8KADmbtOiMx1TJR9cFX75nnYZwQED5KR5tyZNm7OTtlx
ZwjxJfpiRvDAhLuu3KbOH6EpMKiRCfGYu7MliHwVGZcsF0m+Ej2Klj4y/krl4+gMrTvUiRBZjTtF
Gwx0XpGLHr3xbZ8d2xx39cKDnxmKMrXrZ1q4oVQlb1FibxjbBWvL+nR5RNGDwTnHLsmBxMqEmgOj
5ygBh+iet5Y1AqZhyPsC7lXTcL9NZCXvo7E7FgAx1l2a/iDJQu1rJJcxDL6R86DacwdeoUCdmqy9
FJoDtYVD7czfMqGI812i78rm1/fUO5/8Z7b7+dZCU4KwNMaNMpjOg8o7qEnUaQX2PBSCuEmn7mug
wtr7dJLMJblGkUUJDderCpMHuM56HdY1wP2oKLes4sWqnEiJjMOCyGeYQOiWX+qZlCA0JQCE5YOV
DWeBRP6lLNtqR5mKWNz/RuJEBqm/EWb3h/QSPtV0MYYitlcGz9hiPRL3sP6NNUmuWZlcLDe3qcSz
jICfmH1r37vruM3JsGuLdGWklPvSr5nnV/MmLUY4zyVLyi5dBttE2eR1ffQn749W1ac5jHob1myI
VT9sbRPN5OD39mFgsojzsLtg8Q4J4tqFgfve9VzkzlQQ9xr0Vw06V+SN8S71m+2AUwqE+YhonbxH
Hns01bvaoyiIK2oI3I5vABVcXJB1udINfk/YJPSpsR52YxZ/WFy4SVqdpolaa+HkU71v7Sx9qnVO
TKMk/yrGmFaHBp9IQzFVJa/8zpiOSQvXzalyrOUh5yK1X5wQsdfbpP24nY/8dPIPEHrl8iA43OZF
4vAZb4NHJ1qcvrm9Z0v8tcyE8nD4BeAGSlpsRm1HTI1nFq6S9IB2oBY3DaxuTUgIpT80V1VEAc1O
nm3HPP3NTTSYFfFJ+BP93TCAaGTfRfSxGz86giDA3r5jJZHs5pKRH3gwBvlFe6JjAiQ/kL+Z1N53
WLaSYQaHqZwaKiOyv5JSPSo7estLtznaxi+5JwZ5s5qEALMtuVnHboNn4tBp/V43Kt0zBl+CmyYe
GkzVSA5gSDbqeQrsnGTIZJ0orm8niIGxiuXDAq/PHZaKOg/aMzWw4VgsT0pu9TSireedmtYFJKyD
B9faSbuXqdTm3vKsA7YIY4fE2FuNfBxQQBzUPI57pAtLGg2ZV2aaHYFDyzn508nJOzQWCQ4NCLfY
1kviJM+SlQErbrruiOO030wpR0E1u6BeLPJ6Ayqk9KzLUxp6BFrhcWM32dwRR44jNyUbtLPFbiyn
atM59plNAoPPLNkUkkGUMvt1X2b5YcTqM4fdHzMOnszKnXZ5ZWODVcNRhM0HIAEGYQKrgGd71jqY
9mLGAO6l7ck3PLkBfUpElXfJ0Fkh0Vfdcyc5TEVJKEwhui/Yf8bTyA4tgZvhej9l0QafpoeIqYPh
uerJKfTDrieARcm9k0ceEYQK7oELQsdjppawfonCkHhPGSq6INJ7Q2zNZLmNEONKM9tnxtntSJzK
SLxalwZyLclUvANI6brzVoDiI1KdaBLfDONtjgbPnkomzEiUnELvB95iASNrWyo/3rl9GK/xvZ0I
b4Bsrap2DbTmofKQmTSDe0oCZ6ZEq4pNhQ2NkPAohhgdENeyBa95isGNbIt6/A5aUPNNGqh9Evyl
0Ir3xeg9MPJfAuJYm1TTQJxCASvDtx5aDuW9zyadabCxraU+8XJf44woEIipj/6IAjFX5gbSitwQ
ZzmjPln54RBDn5oRCDUbfCdgA3pBZhyzi8lH+87Kaz0iYWK4ljJPjCnUoTStIEa3O21j952VdKk6
fM27cswy803lyQFLAfzsMiM52oU/oGt0jqu8RYSCCDDbJBYJJA5a8wH376bL1JeIMTixEL0HGujv
EZc2aIRRbzC+t32eRxS0UdO+lxg9dzQqKGxSBn4Y8YHKkTExdcnBCYlJ6mhUe79gY8hP8P2N37Ek
OYsJjkLImi9BoNXRCaF7jYN1xzs4H/TUoFMICA9H6qkEMSRe+OO1/bGGxbNlYyzXA1roRbPJyiev
EG7mhkQNxS995gnnjq0guow/ZNQ4Gybg0c7u9/ZQ2nvlkoZjIfap5pFmH/MMPv6J0e+1baNzU0zd
1jSc8qGZLo2Bz6x1YrrNLos40gAQRGYpLlC8S1Jn679VVz5WmIE4H1ieeOUn2r50XyfzZ8XZwmtG
gFrqLmJm3ja75c6IIj6y6smQ9rxJaOe4CjkDHXNi9BnvgTHR73vC2eIl3Am40z3y4Gunx3i3ILjW
SUF6yjxwpJ/RH/oHYPoTdhV/hvpJLmU7KubY35ltEeHdMZrlgCDRTbl3ydwRBVKXwzma9S41h+fQ
9oNLnExvYpbTVhmPlhF/TZ549Eo9M4QkFJvoPUXMPK9RIgoLn4GN1JpDzfbRfDXOb2bL4bE2XMDX
gzgbs3421UfiYLj2EFyx8ETioTQrdCPc+dRhmyaJuWL7YIVIS69AK1YrxJmSI8FhYT/djb1R3MnS
ZCI6NafeSj2y48x4GziCGVn6rhD7bql8430+0rU1yEJ2CoIof1V8AMJ2l4/xgCmX7teLbMAHN7xA
IveWzVvZ56xBBxBjhdk+oIlD8FVUZA7a2SmMtbcNinZmpz1+qbJ6DvjKV0OC0kkjhVZSylX8kSdL
ivmhInE8sdkLdC8mdIE7fMUHtpUJ8r74NamRYEing/humYBX0Iw2jtj2Nem3MHqmuhnX6K6eKqbR
22b4mZHEEmaLnbQoy3Pb9Ieh7+d7O+WJJuhgQmH0xPoH99uS14XomFQ1P+EjNbwmipxdzyCuerTw
1IGb2ZgWoZmWJ5a6FtUDHtYNU3O04oU45903WVveBRy/Bap4N4fjsUXRv0aa3myZBdzNsWltahmd
3J7grKhsN6ZbR6fEgQBMTbsa0uaz7ts3B1L8lNs8HUXa7/xW3XtRRUxfSBqna9T7Nuk/Qh1bh8rI
fljkRidmzGIlCLyrNHnhlSLmmaSp5Ln33BMyWxhjgRkTmAP64bPvS0J6Hf0r8/RvnwuemKCnYRgh
SOf41pP2JSgrAL8InrdBbv7NB/uJMW+5oZsb6aVg7nbpj4t8elc0Ubfe5w7zpBnx/6YDPqaimJSy
gUnG7KT6JPvstUqZCFV5Be45Y86fKqJkkrnnEUBWZSbQ7t2kO3vNdJgs8uYonOSBRMuHNB6gODO2
cj097uxoyQkfO7nGDMIoIUW54AzePpaCiEdqQsfp5yvZAwfhS0HyLbPwUDNqogFl3WOSbaBqr9qH
40RSbcqgp6n7vdJzdbQ7+wNZXc/8pzG3lvhNdGIcRPI8eRnbonR8Q973p3Zi/gyAcTyyBd5lDOeu
/QQo6Vp7CP6bubDWUzcj/5yC6W5S2HbuRMsbC1xYruMlakMmNlNqsjlWYvgZ5/auY7NGth5uhM6g
/CsR1WI3g9C0cKHdfDp0LHdXyuoeQ+QRlM/+RqZ5vWYoXOMHOJte+W2TF+vVpD+5tnXttfzXxnmG
6iG7d3sSZWZ7VcZM48owD1fgaRjXsYmDzvA1FpemRYVIT6kV/S1JV/7Bo+mIs6ZkGhTuGL11+2hm
oymT8iK9nHTzl7pMsJAORk2MGfs1WZDVxJXw6ao0vsoCwYfVk+Jr8HzCEsCruK39VHBwICDrlfF3
Evabjg17R/+NywuHol+z4LWwI6wE/zrymis9ZIiQmM8IH+uvOFQHAhXh2KI0r46pzXCvWZLw0noZ
zK7YCzEb8rv8YlrTd2/W5qn3y2+GMSbgBqbFpTWB7yjvkNS9yoAYskqlX7aoYMP044+WZbFm/stT
0PZvfWm4F6L3BI8h5GVSsMee0OaSgN22A1A9x+9MGm1AjaBRwgTWgWI8vwd49y+emoeZNWwDJPoc
mqgR+ox0NDc3zp7Z6HcjVwezduBHG7rcuk7C44L/jkPyCZ2VsTb66HswB+dglxEORe7XNXlnmu2e
yUC77KA2mo+Z1OGuzQRbzCn/SqBs2FAh9ETnoolDiEIAgimxCUSrWg9pX+bbtin77STaq9HF971R
/RKRhULDp4r0JRpB0jqH0MRYWHCFTqy03mOvS++bVckyJrKVvQ8lttZ6JAs1wxK76aXeKZLShdL6
WAi0Yxgsn3OvmHbGIN4hd04gS4aRa2dNJrOxp9FhSNIP78poP42cGFUxC41xixHgkBfPkcFjqq3x
WlqnuoWzM0uMINpGy+eKP+0MBg2/6aMfohpSItmMKgAZIexsI4EJQPajOkVs4eIoLPqtKkuoK2by
rgWp3RnkaGknFHwpMRZhvky7M508+ARqxx6KpI7t+DlU8q7zepNXrdf082Qu6rBZ2AMkSfrgA9dz
FX7HaajXwKiwx4VGchpn92moUmNHFA3wnRoTTWrNT3aVPKjC3PCBTx8zf3juPOZw/fQ26b5+xne6
q6b+EydDdUFT+ubioBqt8DqW4bVQ43NUoS1ym/CZ9QaNn/2djMzfSRNeCf0N6Zj5VGiVl/5DWybN
PC7SPE7oBrrI3Lb+NBKC3GaXShOV2ekMhHaecb3S7XJeT38bAqNNOxWXHnU20dBfVjAxO2/5jUUK
yE1b4Z9SJe15SHmlghkaS6bYGiRLIKSVh9l/P/ASrzpWPttoCud9X0S/lZ8uNV/8R+BB3ztJ3K56
O9gZxEYgdaBGLht2kGpp51hlDlId5rrlnc+KfSbo+ZECAoX9UQLtnpJc8qDvvdB8cG2zXJeV/ZX2
f0eGAKshMq1r209cph4xioiNf0ah/yUFDY+YEJ2Wf6aoRRgwMPjMHfcjDWi4M4tIeUH7oHPxVcbC
h08XHq2GNZMsI6aKzGHriSowS/eV0Vp7fIo2TxPcPCQbWxJd4oON2ALHUrpF1tqv/dl9UdpGBe3T
jkew8nXECDgidVz05LpWYjAPdU4pNWPCNVEFrIi05kEEAO1wz6GnMTZY4m2fvhhRtn/IkAsRs+Js
WyX+dmwbyNP4GWktV7NJosBg5fc9M1LWFZoaf46OujYZdSEGouUS8ZpJFVP6kQtDCajko0SEXr4J
Eb3BKncvafMOHxT7k63x0+viNTRmLnyDMCPR2+jtfYvmvu5Pnpn+7eIwPxVV+U1n9+bPXnJEMgv0
QLdPQPUbkuVAVRL8sRajz3zSYTCkvydHY5vgRJf5+DpMaJTsv7Hs/vCaE1OeMg5Pk6j5qtEy22MY
0mwRA4tTbh+MqXzMnZJ4RoK1e0gac71npQS1s/WjLV/ol/RYXggZvAccVypZ2m0kWrbxLx3R4HT1
CedOzzmwrBTcVh2Zvn36NUNmadMX98201SMfPJMmzGQaGMuevCWXGomjMofylTXOVUjKAifHbjkz
HNrR436FUwcnrvtKymjcog5kBCKBjoUj/TXlHWC9KPV37H+5aYAAgSXZwjclBFFWXB06ZJloOJcs
JQR6asgAT9p44xD9tNITnVUQO88zQUsn3xrfST5ItlFWnZin5ZuGIKZdQ3jIynN3IMzdq2K5dWbU
s9GItbaWZaGUa/emOdRXSFxsx/rNHKOm9nIUZE07k15lcdbIOH9NNJMTcEknxBaE6eTs3kYCb0OJ
ISuMDzNN/Nqk3rXHnm41hdEQaB/NwAybDVvG0VB86tuKC8lIGBIEpGBtERB5kM+rO0swKqAmIsfO
jq8ZPp+t0D+2CJxFQVfgeCKEO6oYwrv1RCdkxU+Na+/Z7IY73eBc6CgZE7Ow6OrbvVMVcp3ZsOs7
+V7HAzA9dN6CuB+4xtaRvQe+iXlxorrPpXKqtfTzI1wrLJFryH7NGmTg3x5NfDB8hnQXgekVR6tw
n+24CpBiWAxVKT7aEHs2y4L6p6HFn5KPzlTDtvGJYjM6PoikP/GMUJxqHzmHMUykMiOJix0uACgJ
ZG6h7w+x1Ifk3uIEpS7tKybrw2wBlRgIxEVlQUiZ5/DPcRqwSSMSnr3cGqwRY4Eu5m/06djaSTwy
GUFp50Y0zv17gXyykmH2pKr8MMiu3xoqpPKp/ePIAIBGPqBUA4bFkZbt+/yrJkd1RWLMZ0SG/ClY
ZoPLGMVVE86OgYTYNvUFG1LsV7VtMtCrrhB8sETAg934HonFlt9sPDhgBFJkR78kEtCpNUExc3HR
Lal+bMJXvYIc2tFKrauCSRtzwHgkeNOH67KdKv4mz+M1wEAiOe/kk4HXN1Dcsf54V7rkuZOYw0WH
siVJZ5yk3fhbhDlRckVfr52KbX7rvCO8QLPp9dmV4Q2kDVHxkBXNEjFPB9cxJx9cVW4CWf6mONDN
xjehGEzgpdC09kvWhb9sjVAIlFd05JtGTA2/OyuZ2uHlp5GO+J/ysQ+S92HRJzv+42wbFSa4Peqo
xyBywkc3F2yy8/nqZv6lHY11Zcrq7EpjAYI1//KACCHcyTxQxHifC4g2RUQaM0KE7wjQ6b4BrrQK
sAXjimT0TDT6WUbhk2mD5rMAlo0TAa5i8BKmQeGCSrQoIOoQ8mlAEWF6J/aa1Qrl+GoOsv44QHOR
MTM0FfmImefSWXnFzwgvYBtCe6cRMlvousmqMELmmlhOCqTu+4kaWFInw5tQeC3h1XTa9i99SN4l
1Qp6C/WCAOdsuZG7IaYuwJ2svQMpXGs+N/5p6tsF1DKtgrR6rJvY3RglpXbU2V+ujYU8fSKHwdhR
4sgdp9xKaQi4vTA341jPu0UCR17OK/dxRcgqda5oBGu6QJ1nTgTRUQRbkRyPSZLt9TT9pZXLV7PL
p5buhNC08RKU0xkbr7ttSB9yFD2I1rLdFtzBHa6o06Stu6Ctm12myxfRuFch/PlODSCnomDI1swg
j0Uag0Q3JkJSlzWkydwj6sRTH5PmyyIo26EM6NbSOzdOTGogWgG3FKT5OQWPAkEvW38YD44efsy+
QIhZVxUaJveekSP1JjODTTFamy377Pkys2ibM4LmKYPRTkBU6dxUHObXvDS/BhxBz+FiERmznzjI
i3vAZ3cq+x3z4YFRhb7ULiMkIPeYpMiWsAER7xDfnCrA2btGeg4z8/gjBXvDxvBzAImJxLbFBo7F
dosc8x8LNcnAI7535EgMZCciaDXWq5EG1ywtrpYIaxScprFB1/wYYfxJ0kSdnYJZaW5ab3ow1yT7
LUhB/bdP2mKHNIQAOHJp5vYT7gyKFIGeWquvMmPT03JGzy4f4SSnSQ/AN0c8S4dmUTW6s0CwwLC6
bytiPqaX1jeJOuqoS7IlmDQkNSnGxGAXEjWOJjunwsAVRbKCNTi/hFEMnBekIvzZuDPB3dZMJH0s
Ow6h8xrF3m7ACM8NlNA+RzgI8r9OGXhrlFxfRlV1m3Am6AOMFQ1x9IJzFmV5njvc+LjFTb3F5aWA
5A/SXcJHy3s/ZtFgea25lwmGgdA/sXjbkVfSnCcWHV08PFqVgT/QJDLPjwLvJKonBSLG6/aZhwgN
7cVXkGmy+WYiGEcCrUqNMt0U1qIETi8pFZVPLKoY/+UZ81+7fzYjxUKYj/PYKJoqU0SPmWsyf7jP
jXTaM4q7mAhfVlZg1JsEQeyuaJ9qv5yY/iUEhofuCStzuMM0sQpJujpUltzhSXEPzhxtWdA4G1GY
DADEtJXL3e32hb74Jt3+6BrbKgXP7cHnR084QJOZCqPY2oaXbeLRW1U0vWzOkHjoHxiHi0G2q8hw
x9dCwbnHBUeYde1MySnJOzA1bJB9Pec77wSRpz030nyzGDNCtoyQ+FANkr7uXHCyvQUulRFHyC4I
8PMri3mz0tXj2OnroGzk7JQPNUMoJMDxtQhj0lzp2uE3MMYY78mJTmB10LIx0CdgdfQIFNbWl57X
VvI8MHyP+MNMvpnpV4UFbJZmhfTuVT4a+i5i5ngazfpJRMVe4yTlwFPBeay6B8vqaE9F3WGl9j4p
pxvUJ5cmw7Ph5hl8BBDF1wZp64o4xjuj7uUpchyc2W53rfG+7bz0wTYeLEkqcWYyZxOtfxDUTqu5
NiIaRt/E4gYMWI71xN/hB7sb56IyB6RaKo4eMPnKFZIMVH7kJreLsQ9SEG8HqjikSfB1Rj5wYpxB
9cagyCoZdfc3HBfR6dxdObtPJnhBg2cfCrJ79gxhMIgxaIAQ94rGcw++KKJVKT29p3lCZekh5SxY
9jN0ebnpQq2SowuSEPmjpK5KEHfnGCX9OkIhzgKfkd7tt1EdZmdUwP7q5u9eZlcLb7lLSVqu5hZH
XYL0Ga3aK/IkALTgXVvMUwwFYcjzKlKZJekWU1XK+RxEL5Xyl8pF/4wghhzD35vUuY/cWy3ZUI3N
kC3mviwstb69EEIOjFxnpIBIX+FEIljPkDW7/XjNEvJbEUgdFYrX15ZgHneundUooVZUITbLKIZu
ECPlfQWgQj8wm09al09BD9LMNkihWv5RS1a4LFSrL2GV+twchCNPOi5fdPCNmpnCc6za/Y06QN2c
bACeyG3MH7Hw/1A1s55pAvGuqkihdbSxXKeknNzeMTepxhNE/gc5DqRXLpJUWCXO+oaSG5BAEOIh
oh1exwJYUsfgG53vPTAJ5x47u9qEUFmwCk0JSkcLPaW2U3ttN/L3P/xa4XTOi0vJvIxyqXSo5nEW
Yy5jWNqDVgk8vGINkjJQtYuL5vZDOTPkiTuxt3r1MLNLeR6DfTuydCab2CBiujiahJA8VSyB1wRV
sMM0sAW7pXe9/fk+RyIQCO9NjngWI3RIwsj3HjWOZsS+vZFjvAmm0VCNsNoBFt2+Wy1nksPJylsN
9oj5cNLpK2ZOSGFxhsj0xu81NUZMUBz4cbmoqUlzuUkZfx2op/6WFTUETA+uskpP+8gg1yLyySUe
dP4ytPWAiTVocdhhxMk8TH48PIILrMU0p5oXzshPpzXNoxwRUSEDCV7a8qgWm10PPPuWjVIQ7bLN
+ojk8xkUO0MaQs4Kb0I8nV0tsx03DuaHs1N54GmnMVwnHefjgB7O0JX8M+YCpxvz3R6U1VRwK+UY
hTeWVf5dCCDnerHgYcCBGzFPKRrReLwCFt/HbZ3coVJEfRrD43fnPHsaHJ+YVQvO0ew9WzcTZVs0
9yW/ahWq3CosIfrYRFGZUv30ITNi1ArxY2mNApkVb11KDu5uTLr5Y0yp+IrhoYx1/TpBp+JFGqNr
Vn4wFh6uwwLMz+0yRAbbP4yD92kKhw6mH+ti3f/HEGmt4lKH0/SQNpTZao4w3RTTGbt7+6gcisUb
PcmK3R6pXoWyNi+inVMituLocc/F/Mfgv28n3JIYdPl0IeF49iABbOI4qN7sqtqEoa4ebNLy4MoX
XEid9iDLpIvFHZ8qGjvW2E7tHwwjQjK7bLrtxRlDcOX0AIufdQa++hseJtHIqdw4vVp5qq11cSOy
cPsmZ+Rq6mKzWVgn4Mc2qjO/mTYVpykWI+Er9esNsO5NCchHcnDvVNjM3F3egyFLzgFh5eepJc27
ZHgzTTHyxzZ1MIYNFiNTbTIN/1T9SP+Y9nBpYAENKBNXCdixXZ4DYsYHd8o8Yh0qAo53jgUQOnJi
tXaiID3JkpK44wB+EOyLFw/07UVFmrCt63TmG/SQfOJruNkSVQzjQDBvXlc8gAd/GvQBJW5Bm7wo
BR3ScltmVfEC64ogZVnCux8Wsy5o8ngXCtzOg2fYWzOPabSXtySMWwzrGVN5fh/eEBa3d4YRE1y6
4DGxglijW19LnOI7YhnZJE/DqXIkAe0Lqo/CLliVw1A+GanydmWLLu///3Rkmj/gDrx71bP2oHnO
D7mIv5GaHzNs78lYqb3DFHI7VhY4eGDgd/yHXRY05xuuullcGmXCwKYoj4kp30is293wXMpBYX8j
0o1FgTKim5dzI34eS1utAig4twMRQyXoizLfuW2OdKCm/SGWgia58plZYfAcxug/lFpVbJtCm5fb
ZVslzq/sYw3JIx0u3fJDby5hpuTOknx3z2rkwiW9nO//90Phf3p2Zd7XQ/U0MEugXuJ/OW74Ww8g
hW6/Isa4pHgf+l1/oCOYPkToK9zWHXKEmg+BnBzxZJDq2HRKf5UdNS5iQnGNqiIh8Y+XqdEMNCSi
Neqet85CguCP04e0z66Og2Pp9eF6jor0I+89VrWuQWehXIuhxBLRkutfHRKal3jNRZsfYxMmfyHa
oOOwGFH/Rw1qKwlPLfwbmTFmCxcHAOk2b4YBQxwpyiczXu01uGqaMdpZGSoAB6nhjSHTIRBYWUzW
hdv0C97RfpWT9UaMtbiq5O120IZhkENSaz88lZpL6GZwP9YhX0QZPUBTlE82GIshc7bggLn0h6a8
Iip7hElvbBwR8c0t9E7DCr8GLCAnDJDhoQTpt72hE3Q0PIyLyS1Np/o4GV78Wk7B0wSE/W5qrOS1
TyymbF4K0H35nwQtrsiOpM8cG0r1mYO7k0Z69lGbX6sxq5m94eqfW+DNhgY3WocWilpCAE9drsb9
kA7ZY1tzGLcOE92Jm+6YTvLpPzZaOkAAiKIFr5LvkYhA4w4ZESSNvifXmumshd5gse/MpXn+78Jv
fB2gbGdZhdHP6PhSRmHiirZ2/705+KUqmmLe63UGZCIvPVzboCHbsn9NGTqichuN8xjjWEH7214i
B5Zkkl1v54kRlSM0Os/BsQKC0KAKWRU8KIcboH2egvnInILGoWfF6GVN8gPO4NHjxLo0mAZXZqf8
o2lmzXYYPOgo2M63UaXGa5P/u1U4Bfca7SvcJ3vovF2WW9n5v/u9yrzpofLrN+3IgPktp1HsYAxE
8NFsRWo91aTv3Pl26pAlzqTErYkiMZ2JsjSyGdb0RzcgyL3sRIiXYfKYPU7hkQ+lWvdBmK8TDCYb
lscnE0XVfRdW7MWXmotdkv/435eAqNBA76Prg/Ci+n1CHLiI7cC6tHV9MtIlUwWV68mNnbfQIJnd
Stg7og2AiQdXqEZpfwhalR64Yhk8ATPitVz+EFErDyTHLCEL1aNrYEQrshBhCcc/PmK0VKr4daAR
dG1fvUTKvCIBdJkBufyKAn5t4Ix/KQd6KyMlD72o20vqls09rjd6Bh4HzpLpA483HLble/JwVfXa
oFnD7r5jWmBd6srdDLapLjduTC/r/0X6/IckE3ZqrpwhKtb5gIqZDT/rG9kw2auJpomd35aVAI/V
9gb5zdgIiU44jzqqwRYU8ojM5y7N43p9w8hYOnUeIh2jekXph9b9H0ARng5+Msh4j2saTIWS97cv
xWLIXu81vjWO1XBJNcaYyzgJ9VlrTp99zO62aNt7XDjyORheIR3s5zyNv0l31uvMsZhPJiRoZyb7
FPg1+xsmtddJsesz8VD1hO55S+yAhT+ywYANDDVd7PL/27Jgn9EYQCv25t7oHW8A49upL2Nq5Sby
jhZKJLyUCSieBuYxuEAAjy3l5K1vq7VtrxFLIBxfOjXEVNG2zZNqvwRHYH5I/pkg/Qi6DXdjQUmL
xk8ccCGjbF/MZzocnGM66CUa1kV+2HTjVrsso/WNO2ClpJRnUBTRnCXb1glS+hJKZHfxGkMaYKHR
jD+tiailzOw1oUlE4RAkXb3891MDZwjzF7Wxqka+CZ9QmCBN5AGFg3zTfsze1S6/ytbLLiUIK06j
nrTd0hUba0FgSgxLxIg3v6OD9+lGm5wUOhZz6uD/Vr73PLVdsFHqH7mMWFLtnB9qmzUhiNo1o8eB
JY7+H9LOazdyNcvSr1Ko62YNvQG66iJIBsNJEZJC9oZIpSR673k3zzYvNh+Vha48kdmtMzXAQQIn
jRgk//jN3mt9Cy0tRr+1manxVvD9swZx6Fgz91RLWgxyVP5qT92lGETrRwoVz4ctOmKQCKN3bGjq
emKHiFyLnc5AHvCP72tpGuKWyBFhbpGYDqN0m/sqldSkei2rSaAND5dDA6e5qllyPufKz1mT2bPM
O5mW8B6MWmFzECT9bYAyZRYUDj4/VSqFe0S9gdOWgLI1A1bSICgWrCt5I0rBR0/ZeJ1OGc3Vz2Sf
4YAQJdtYyHm8ydIPUdlG56w9sKMvn1o1Y/9T69EZIIjxY95RGQDLv2wXq0c0B83aLCzV5mtrrGuz
yXelkPN10pU7FRxK1ZKLZYT1d1yZB0mkVx5h5D4OvvmB6UymEKd/5JAKT43eP86R2q2hMFIa8FX/
XBDz2Ye6NyNksVFGd8eiFTYjGD0A4HRC6R3h9EwjuNcBB7Is9JFqd6Dklg280BJH8jmpBKLJaqG1
Dl/d+TqQZxqJzGSDwejuw8nLKzZVk47pmSRp9ZTn+rZHIHNQrfElIPBub2izuWeOTCDA0PNKmWPv
SuYzP5uHcyNzSDVT9YFpK36L0u5GzTITbUiwo7M2OSVV/c1USvW1ybBdJTWts7HoDOdztV+a3JTZ
psPnZ57au9wcy5NUV9SmJfYFnyknCuz77dyK28/FTFvs07Uq8jUmtUwmpmXJIPn83akKnkmL6cE7
WgMPxDDdKKhvC2mQecumtdPS4UZN5U21xFpVpXzTDAImAL3fRfKCRJgPIEs6F/Vpdp78aQYUwQ4q
5finLXARCEcKncUeyj3ExVsJOuuOLwy6qLljj66Qu6KJfX3zrz9IUl/bkKhGWbIKT/5SUphS/wO5
mLbGcP2d8qqyrodCS8k1gUmp4dS1jcw0dxwpv/XIbWiNM3cJSkJUVemj9lt2FWFu7vQI7MIgGTdK
Ht/hhyP0ugjMxSzGdNLooZN3sALY708UkPvazsV0G44NmXJd6l91FvKiykzKUxvQkpVZNFp7LBvF
wf35hLYSxDSWbVtTqo8ZAcI2RRvIuhWYnORC5zMOJbMEur9kVW3nGGsk62PgacQDXJV5zzaHbgaW
BEjppR8ilxtJpB6njVAR8baw2o5hnR1/IIk11Vp3YULIGiDY5QCd1JQG4fygZFqCf6DthItbgYM1
qCu6KjEZSlV1rydTTBGOioggxTseDDSKDi/r529NfnevQaextUwin8vghNxY0UvV516apY8dLc5r
odFeEp26YBkz7+fSHdrA4V7rAcQV3UIU/ZxIKFlfZy1VYbHQ9HMSi1dRCNe/zTUo4NmQbf+DLawc
DCMSTF26M/3bcKTndK1rr7NJscZOkNxVuMg8uapZfE6Jf22Z95Jwb8gPtfLQqGcUKqta1lcGzntV
QVTNnkdWBIf5lhQZe5dLG0KCFRArrdfmG7N1uqbCs/4yNTdNd7MUev9DlMPcoNSksbNQj4WGy514
cYlQCeq8wcMYaNQ9ZqdixzXiY4zgjyLerj6gDEVztEVYs6HY/SJai2C2JgOgmYBtVuYqVChzDIQs
VUrzQNYkfdAQ8yDi9FPTqnfoNsm3r1h5YvmOIPvXUtbdvIArNBelYCeBdmrK9iADEqGGz6dQ402K
VzQoetB4hpat6Fx+R6F0TzYhb3fJQzJzbasYMbZ8WUWvmwy3YdeuLJElP/brOw6VsI/oGuOObq3i
3OC4AEeW4B9pKbpMroBVG7nz4Ce42kNyiiClSiadzUqhgzWTi6BmkhtIiNpRbgqKSMqYyesjRXST
1+u//iuO+vSD0vpzNLF8GU4hi5oiiRLNUVXSJekytjavq9Jqx7iiql04A+Wu62n5JTFPScN2v1Kn
kuYVvxhSyS+68c///fy9oCX5UrSQwdTo4K+o3u6UoAJyIOQpiQ6KiPVI05SbH7+U7G6LgWPP5y38
L3LBg/fin/fQ/OM/f84Jv/jff5yLjP/+c/k334uSHHQKin/8F//4b/PH//CP+MH/vLDzrf32h/9x
c3ir0033Xk+3702X/rgAH3H5m3/2D//y/vlTzlP5/ve/fi+6nMC02/cgKnJSwT//aPv297/KMuEm
/32quJtF9Te0rn/5P/+7/vb63vzlPo/eiuaXn/AjZlzT/6aYChFDpmZYvOrlFQ/vTfv3v2rS31SL
cBlLlPkLtIsg9/4zZlzW/ybqliYv/8aQJEviAzVF14bLh/ubrjBWTJVClKaZmvX/FDO+hMP8RA/m
qqaoUL41NIXgI1W9CPONxJTO7oyseNop63JN62RnebUtriyn+zFS/jBQfh7sl8HBn9dSFSKRKVLK
kqlfhCIj3FBnc5ZUR73qUII3nuAuJDKbwpZbenTIb396Lb/5di0P8Jeb+/mCFzeXmKYUI31UncEW
bXSWNCcdOqxrfT2+C05sf3G5iy/zL/d3kRqUa0koNCqXA1F2HURXqlt4utO7jXBkDrf/xBUvYqZ/
ueJF/m2qx0UwmlyxdgjG2GWbgOkvUm+Gq8KzbOQ7XvI2mvuQ31UPtWc4X9zxRZLNj+urTGEMZAX+
9MUdRzVuUpVgEx4wdOfqPbQx2bumg3IJAugrDlsb7+NX4+i3d/3TVS/uWpm0tJMVrjp55UE7h1si
ITaNDRkDJ44zHYf17LKTe9XdL+5X/u2A+unKF7nP+hj45ThyZWrbrFahje3MCjw8b9JGcFH8H/sP
/6ncjfcyWtl7jGlO5vy77x1lpSZaKt9cZfmcP2UaWZ3SBVVGeAkVVMcXyhUS72PlUULy2hXmoB2N
BDIspG3ne63XbP6N164j+zIM3ZJ0ok4uL48qZm5ouDfu5M7b1AGPcENtfyPywi1eS25/9eX67aP/
r2saorikYP10y9kg+3LF7sJJt9m+fOIAyq1nbryO9vFTXjp4DmwdzZJjPIxX4jp3k3X8VZTUMl9c
TpY/f4aLpK1emTNLzZbPcGjX0OtXygE9mtOvwkc2JivRUe6RNX4xrTDV/3pR9rniMksb6rI2/Xzj
nQQzjaK25oijYZtyh32+2n7xQn83riFP/Nc1LmZmva0EOc9zje9xvhXd1CnsxFbv5HWxTr2vNj3S
72aNn692MS0HCWAgbbmjaUe866Fcw+U5pft0lZytnbwC9mD3z1/c4e/m5p+veTFTyXpARmnGHS5D
Fq6hm9nxI5IkGzvshq7DV0/0q+tdzFHI+vQCl8PyREV7dCSnugncxB5toKMnefPV0PxqkFx8I8Gv
RY1acLlILbzQgIYmz19Mu19cQrn4AhZxP9Q5k44jZek2CdhmUxX/4i39bmRgOjZ1EUy5xrb7j2M9
mAUTOiPCUsSSd0MlL3w0aAhSiOiyVikm96T9yOya6Xsnb6jabDlOx1UXC/TFSpNzALmuNi6r+y8+
2C/bJPYrbNFkVjpdly354uYlfG6G1HTL68REfS3t9S06PVpW8U6//uJav8wyF9e6mGU4l5vZHPWa
kx8GZleSCDb+oXgChraGpeVEju9KR+WLAfvL27246MWKQo+5I0gCCgoxAhuhM0jhnc9f3Ngv34nl
GqwXy15T0nEP//HtasAl4KQC+1geIiogSnYr1CUsWDirtumL8e/ck6YapFQaiklQ+R+vl3b6mNAA
ghRPeSntri0EW1/c0kX2IiOCW9IYGiSNG7opXgxYgBhGTeuRx7bzd41HwO52WQWjr9eeX6boiytd
TJpJkiP1rblS60hPxhrg76l2tZ1ml1765ZpzGYD5eV8q9GbOJxwQYPz/8dEZqeyTEWD+mL6WVzV9
aGscjw+KM28Cz7oS6nV3QEd117xqX7y2X88J3KrKV01RODGZbHD+ePFeF9Wxh4jnSEfcAhtps+za
Fc/wKP25ue1/9RJ/9+X++XoXj9aULaVPJAHxyZaMW9mmru00Dq4Jyya+9atNxO+GzM9Xu1iJ4rBA
F51zd6QEuPCMNu1m3nXb7K77Ypu2vKM/7FYuHuPFEkSXVfPpkuqO6i2HrcQb1ur6T9zQ8nP+p+tc
jJVRYT4Xms/H17IXDG7aU+QWdmRrHCZHm/6kzLbQd0mLGL56dcvD+uXaikK8gMFw0YyLubKVzTpL
Te4x3kabCRnWjg/g4jZ11dXg4NF3E2cAR4bA9ov3+Nunq3ICWs7NoiJe3LWoQREqMqQw6XZ5uu1m
4Fj5J57ub4fLv64jXaw8epXoQYyhz5G9douokb32n7zS72YYJklDRVvAK7tcfAX8WgD6uKPG9b3K
sCsb8Z2neTB4RCdaf3l4/O27++l6F187fwLhQcmDJ4j53p0df7iltezCrHGLtzDbk9mxHKBaDs5f
XXuZQX4ZNibYbE1RDdGQLy5NxHo6lmWiI6K+olNiKGcru/1iafj9NaCISxR32FlfDM0MfKMxDOmP
oaltkhsjtqMrcdu66trcxy/GSTlFr//zRX83KDU2TzBHllPq5TXDqpehLEfLNbW1sgG7/ue+8r8b
Kj9fZ/nznw5jvi7qSpGgMxN30YZIOXIef2xtjwTaBuzf//9uS/nj5ZTR12uLSBNmMg763o/bEr/c
RC9VtV+GhaYbKmUwgM+WfLHwoDlHsqdwnXRbXFurzN2S+2x3TnUmMMn5E4da83MP8vNIZPwvlTAk
8hQHZf2XacToBkuANIwmRPCDa4Pe9SohaS3xpBkhJQC6ZvyoZyKr7NkME84rVZe/jJOcPPqQMU6B
VmO4qBl/7T429YkMUsMw86sIX/S5TRugWliRajj0cj4jCQLWOuaOaSbYiCe1MqGpq2PmkVsItKZI
KuslNmM6k1Msq16M3PXWaIJrZsBgk+Mdtft60lpPlZT4yh8TPGFCxuyPGUkEBwYl9taI4ge9N0HY
98NWn6X6KCojOAihs95F7C9uHOntRkG76XIiA9UEvOtRhZR8zjKm2VU8Tu3BmLgvoDqVSS7nvB0D
GqWAEHuM2kxTH2TWmN8RKOD+Uvt0U9A1qVSzpr+McQJijAKfDbnmSNPVcstO1rYJpvVbKMDhbTbr
SNg1YrJqOHdE31K5CMDalak0uhaRlMA6TX8zKDP8V4KpP8JiViBlmiSQ8bNRVLjMJ+96mFjfqnAm
mULye2KWIwHR4AqgoECvFchKgqlTK0cnzfxsk7Ob2iVTGmNDqiGqZhNRf5LWQcBC++Brhk5rL72t
6xmCVq4psNIayUSbHZaxhmC8zmFN1pYi8Bq10N+SOT/vM0mdPHo3IJ3TIAh2/SSqXifk01qexlTy
+iE2PA3W8RM2/1l2AUvj05ggJOWiUF+jH0WB6lcHQ8Zj3bX+NhswoujEUe4D8nGwr+HhTjPcDwTj
ZXYex7g3fPowU5dC0IxK674dsNFNmvIoplq6jxqrtmyiuOmiTEk/4xsfBQW+3GQc8iCIH4sKPL+t
YElo7DKvMIqY9VzusAUW8zbWpW6jBqblEEHQOwUdPWKUw/habUrkEX0gBI4Rpr4bjmglaxNE6kyu
E/iYKliXAZU4BIHlTgx7ShcRsZNVFSqbRBpTlPWGiDdcX9BOakB1G7iDk/smolweu43FeTBtBPk3
qSjYjcDCk83okWXCDlAhr8xwRkE/bdQ83Uslliz4FFVBXwh7xDRHuCMKtx0zO4tTCNg0+AQ6ozHI
pqI08N3IkJujFHNdE2IEwAQY9gGYXtRr0M7Sxne0IN+iUULKhOiyVO/yWZTdbo6efVWH6Y4SsE+t
q15Jn4exWwt6me/kQMlW+PAxiZNBCJOJk7HdFobmSiSgOcksgClJbanUtjNumqwsX4FU35nYLnEr
4/qhkSQqRUGLG+UMSlOZB6ytW1n2skg50L+Frp47aZ86hC+sBylz+KaQ+wZvj4EF8IMx/94QfJPL
yhM5bC7KP5C73ZuMgM7uxvQKqxGKvOwKSzJqHLFn7BvKdMg78WpAO6YjB6J0HK3MWN7Lk/KGtfA5
V0e7LIZvypQdIOTb8PG/DaWJLQ6Pb9H3O6O2VrLaAbgYNmGMamSscWEk5pGcMo5eM/mNkr5tUotU
JdpiffatH7tnA1OdLJPbM+U3CFe/00le+76E5MC0K3/ch/zUIJC36Shtxmz8QNf1itdlKwWt7/kZ
XsC2mG5kVYGaWkNUEVLoYbSbYznfadFwbEbjqKUBErfW1YdwAygfkWoicEpC5wN1fxsR/6lP+gMQ
i63WG+ciLg+tBhYo7900wCxDeD0ZtxEm9sHED75AF1IQptC9ZGSxBWBCWtOrtvU7mAjoxwC4U2jV
g2jbWHlCVoYYXmuDhMcIsO8m9mfYGLKawh2P5Ei6Gmh1Hrs4KXhHeLhVebqv5MBCy1LkttDAdgJJ
gV5M6K6I6dFXSF2iNXYv1VuQKWGvqOC/5jX+Hx8m63A00A4hztsVonxbkXy7ypqp3ElW+6SZZDvL
4nGsJsmNUiF1MrFAzCxiOo6YKiGwk16VFv5JbhJK1VbyPMnWtkuSD0xXPaZ/A/WGPs8nBXHGqhas
+zhqqmvG1wLb0XwAOSORrsqtIobwEWf5vSA9x6lHkl2kvHzXJbixXQI5F327Uwq+14VZTwDNDIWK
CcBX9p3afhML+amvYxAT4AB25BCsF4+TEEhuW9XblEYKrD/KyhLd6jJDuhoT+CNDsi5Iv5KXSSUd
s7UArdYWK5hrSDbvR7JvmPRRrpdo9sMsSFdQGUsk/rOE49qCfSZkm6QdSXMT041hjt/AvZerYvGt
yQhFBA2KIJ3mAwSIBas6YLcAL4I4NpOm/dzodwb5Uw6GIQPullxskSVuo8J3yj6j0WJRmBO/AVB9
RheR2mKuE+gj6bdV5t/4LZqXGhEB2ORdlOfQ1403GLrPmWTaoNFdpWgessHEa13BGgSNLKTSDcKr
dZm2i6JrbQbRQTDFk2S0OARxKcUdxECg7+PJL/LtYjQpacVDujnEPkCislGfCrnadqW0M2ThfWzJ
FsX1soU+Uj1mFvavXouvjdJXVlU+YujKW9me+houAZQdTDBDI7stt8oJHUpZK63YiziDgn86IXy+
FE7iXLoh9D6TfKa6Ke/z1r/VE+CapD8uBUqoIIXCCg1dBupd7CUDCEqVEd1K4rqeAmZ9coPkHoFT
p+5gNJzjxdIfp2+6iuEtyB9owJx9wrfxB3CGzcb3WPO/ExS4bzP/LJB0cmWmgrpq5T4AfBvcjbF1
KlESZEH1LTKMN+AjDnP+A+xBUmT71itA4DoVqTnnwkrQ7JCaPTOY2jQnMCLmm1C1DdDnHno7kjG3
8pt124YucDGeOUuij0lVsuC1VagtGrLb92JVqIBgtV0fDS2AQuDTbUUnRi+0fdWbh3qRNZnm/dxj
Pu/jJxhpL7NiGk4Y12zXpgdU115Qm5ITk01v9lDWwmj8VtcGdlnsDxH8KWD63bVftDaAJFsPyoMU
dJugUnFJysEGPITqVNhFMyV7D8s3uglrhdgKnHYOfIdVRzLLTglVZ1nlpNnY1RHrdmV4liRdCwGb
0xbmn6WYOANZbs0aFS2Brk43mF7ZEVQRpPuc2NWMNWMB2crd/IRMY49rt8eyXL8SUkISTaQ/MUls
2poQP8Qu1yqA9mUaDtZDlBKAVYvj9WwauFd5PovRzoaStonKeC0bxl0fmmQ+idBx+fibkFwLLMrO
iL6zwtySLW4TbJd5Hr504CfCTt9E4oiEL8TQaChUx2CmtjIxj7NcQADSrhM5fCil8SEs6hdjgukM
XHunmKAMqlnbF3RuN0mu3ZeTsAshsASafFAiNKtz8TbP0VM0SMjFhBchh3muKWhEIoBMqKdwv1q+
M1ohKNxyU2TTZsxFNxaXmNclfD65RZJ2QKKKbqk4Ixw+6hq6tDSdvUwxzmSJINXGnO1WNamLYrWN
DBzto0LmVzqpJZCX+mpqwls5xvFDaF6kV5wb/HaNTsXLm8xRAX0QJG73cc6S2+5r/2mW60fJn9eF
KOyFLl23JkmMffGA3oEtZTMNhx4P76oClLGJFG0L95mfw1+ayongI53DiMDAiqweIDaMNPQ3tqr2
1Ku6iAl2lvZiWaCSUVAFy4XXAQ1ZlI3BhN9msoZT1KcMz/5byRBZN6SJbHhG6g7aI8Zvpm4yPSSz
PDDPoiVVH+rFs04Wwi1dGrshQsMkIGGK/XcBObzYsBsCuAIWYX6O/OphIPC6ARM4IfmzqSmHIPPx
eLWQnoEBWo6RWG6jNPewzN51ZQIrRdBvKGowK6z5YCgkYXZKe1UU6bluJQeW/uJVsFw1CM+dANMl
q98qTlXEDm+GWOGBGejrRFot+J6uNUG6iqTMnUkkNVLzCso7YrZcCwAL9pgts+cGLMkqCgECJpL8
vcpAb6Zt3K5qWEKVZdKcTqVNQ3S5kBLcMugEjonKXRyDMBqA5QszZoRIea26lE3zyBBLlAHTk3Kn
D7gd0yZ+nkoVWE2zkQLSwIukvCFC0ROykSjAzJVi09El4yP2rTUb/NH2LfT2uTX5awnW54oIzqvM
4gBnjaxumdYDHzdZnlK/vkmrBcENTbAH3gSCAWddUL43zLNhnWzChfOT65KtTcD8IurdQHmcTBU+
RC34iIX8VrFGb5yzTar3t5FBsJBuENyeqPGhxIgxxbqblYJLqCPp7JhX8X12xwkl5UL7t5WJFFHT
OiI4n9dKOXi5X2gbnaOeEw7DtVKjyYtC8YgZLVulQkP6m/kcYsLlveIvngZ2FCKSR0GYvLaMERbj
sIGlJ8MXk+5xoEHq6eMTILc3DfwI4Jh8Q1L4OjejfRqCOxzKZHY6gEgqroz7AkCLnwgYjTAPKQ1Y
K/w5IJogVo4pydKsECnZDei7jHDeGEvuctirj0WKyrJWIDbq/hK1mW/IqH7ppz63WT8lu6s6OJMN
yZNZzlf2zG7ltu/EdzWS35UaIeiMUyeWm12Y4Y0RayIaxE7dBpqCPhatOjV6UlmIWJhq9r5ZERgu
1IJt0RQbfZo2mO9uZfgaQlgdMEFtWh2cNFR8shEKw205baxBIjmFnt7miQpIFAHpO1PQcZjUJYba
304QeeAyEl6viZhgU13x8sj8bsYaZ5FsO0aIktq43o5l7TXNFBK6yQQUksA+YYOMCvh0Y6Zch0V7
lqPmUa6lu2aWn2guQOEBl05Gebxcdk8RF8F7dAssBK/7NJXurIa3scDMQ7UjtQtF8Hp9RO4Vk1gp
gaAmJliA6ZA81CNW7hJc4lSk2iELqVrKflrbSgvwrpwxZEXxW5WkHDtkr6/SR0kf3EgkY6LWdlPN
ZlACdjhpm4kjEEu3cSPXInbbYueTrzrgYTV1gP3TucL7pBv3aqmsFutRbn6bJ4AzDTMkdZxTFLcb
I8dBKFb2BNyNbT7HUHknlhRPG5htYsBHFzI7CvXZAcdDcM0xzV7FGlmmDq1PK+4a/Ubv9mqTezk/
SZ/XRgfSYsLUCbVOESZn0Qkn6VnHSVM8W8pWHsZFQgsaEzjjXNqZnLuyGWeO1t23zfzQFZ5MEaKo
T2NFsZ0YI3sK33qplFaVft8XZHiAYG/Gu7gfna5/Mgs6pzrbqsq1/OEec+xWYBmqfGyTg7TB+X3C
fLUaJ2Sq7Gwwv7ADzq0n1E4I7DFvpbecXZ1OPSUzqJ3kNRtVV+pU/DlME5/Qf9kNgSrUrGtE8qyC
Jj9JJuJl/HmmymlkqtWb2hDIZLfu5Zx0vBKHWGtO69kQ3V4NdqWJEBP4rBgZHHwm4Bm1bKsWJ8+i
hDGKxDe5oeR7UMB0XJu5v++zd50pjscD0w5uBttZwg9tY6JlSwBMVB+14TyEp4IXF4/POGXzLDyX
Uw42Ktum0UQhDbwcI7bkHI1zQmMAmY1+X1ffoeTagGfFUfMfmhaoZSUQ5dW6KQ3iCsCfcCULz/KA
jNVYm/LWrCpICcfAfMmFbU/Ai+ofI/OFs2oU9KtyCk+j0XEUqUOqDhkQEKx2LQDe1ZA25kOuYKMB
kdU8QuQ617NIiVAUwqNmNbbYB7ezbLR23BQ498L+mE8chWPcGHHAHkmsjmbv5kTphN2ApEMhJkBR
T6Wkbi1YXwFS3AYMbgg9WgC01SkeCv1bUdyHJOfx2Yam8fpRdmpeuxmOXj50LMTfzOybBc2nJRdN
Rv8ipNAZAUEYquh0RXyyBPFEHGc2WlccoB8TaK4kL0P0ls4+xNaGeshg7nyi6RWVghYbksowHqKe
cWAY9T0ZmI+kaK1EsgUq/aXC+jfJ2fXsh7eBSfSolZCVJIIInW6GWf+AWnjsCQWKZpUeoUyIbKVI
14bYrYGgwRLqO0q0MCSbCTwkohpIUtVbUcjXinoI8gnsMstQCBwXTw+mtyakKFsNgOW5fJ1NXhFC
J+s2sdWRyZPvmil9nWNmsiYNX8eFmjVTRaq+B+KTDGQL/PRZowanhTtCXTwClKEeLpAzYJdllhBB
9zK21Uer1E4zFis/hEhOpUiRog4CDxnhnHZKDlAjIQhW4+9aZdwnQ9dTrMDgn+Qk1yRMAQEgr/J7
MifeWDz5sXoHGfQ6ESncZNmHTLGpNuAlm3xMlbreitrKXYBLFdg0r0uITkaUnCdpuENZu5qADlGF
vq+t/K4W2kczRZc54nsqfADpmTk9NlN0nIIchjwPM0nhHMbNiyawrYH48ip0xVvLdNg1ZEEllBr1
NH7mrb3D/iLaJIdF1JyCJPieE22/6seesi3h0vCvErb3wbaF57fqQBqCsH+V4zdVFtb9JNwnOYER
BRhjzuw6R0726RI/hmW3fsiHJ6n7ULJI4tQfnhTNf7I69vGhcs+pmLzJxQxoOgNwo064orr8QYX1
2EvHYXzriVIKkwZWkrE2pJdCHh7AgWPDN97C+m0aH3CQR1BDopuxxjebMFvKIbFkFGUtMr8oXCV2
lp5H61bPp2cd3B/EAe3YScazlH1XpvKs9zpxHqT7kF6N964uCUspHs3aYh7u9Nt2Tgi6td4sROWm
/B74EswSzcI/R+3bSB8geHCI6qgNyzCszLa+y0XQtlG4avTO01p+pCWob3FbnvgC7Ye6stX0Q0rI
D9Lz8j7uONl2RXqd8i+mJj7PTX6H/+NW6KZbg9qUyHZaNUtKBQYlQcMK7mQGSsLOaBrZnLa+sBus
2i4SiYoNwc5VuWvieC8n/btscgIjHQsWgV1TS6WealxjxyUzNHG6cqnoWatoLp7mwiQjm9ovWwEU
XR3RvmntaNNoI6kjVDolHF4bX0WAK6t+9o+5cAwCYM/97AGnh6woulEzX4+BcIzm8GxZ43tGMAb+
+xRSbu0IunVG+Xdb4tdK/ZQhPkSuXPl8iXh480MuQyoAjEphst9UanYTmwQ8BW30sdBk2FBAvWIm
sakl8h1R5bfY126hI5wlLBDZB81kp802YslUOADfNkvIlxIWlqCgxKyaD2iCDDYp+T0LPlhF1J1Q
jrG/Ma6rYY9dwKKYPmM9YRMHwS4k+7WGQbfS4gffF+2QQ4Uq1c9TNDrjZL2bHamkinyUtczLOtFl
Q+JNTGV51DolMSJJKT2GZNhgx2bAszHRqVD2+Tal8lMTNkiisxd3MIWS8L3AFduTg0kRnHKvtJ5x
Z7FF4EzRK70dhM23ufdfcTe+UCz00pbhnGbjGj0Zdmry5keL9XFIg6t0SeUBqr42tCUnPTy1McBp
P59kL9LAEkS9ZxCz3YiytaKqv8UCujYHUsIsc9dCtClg7LRzdUXQ7xpmr13OuP+s+TSW2k1VW+6c
heJaimkECPpGVtV70SCmNdaTTVpb4ZUp9KdOz7dKGHOMqc9hGz8L7O1WlTYIjhAAi00r1k9d2qdF
vJuV4aafxl1Jngg18vFZAO5MI4lImla/I4noIGnKnuteF9XMDtUU7tMA4s80sW2l3TeOD9irkjsJ
f9kONNy11ASsegKE+BzCaGaCYKh2LDBYesxdSuYS3fKbYvm3VcvOrwq171khUQup25ukDyGOqoNy
0LXEaxeOcaesRUGDpaWu2eGsQT7YWBLXehcfwyL5PmTt0yQRToPJC/6eAgA4DMVwa7DPwYy20cCP
+hlxZ6J5bIfprMPG8CCkUInQD62JB0gFdAkbFggMaS6StJkSeg0GqK0Jevuix1PwnWGCDbFHijWd
Q2oP+lQIdq6X61LRqLyK0UehTDdmmTbOqNDiTMmjhnla2tRK1/TCPHGolyrSuVjyCPJ+F05D5RKt
XZPGMBLtGywhZrpwNZX9qzAE5PBoBroFpX/R6xpBiPBQliyHcCaPsxht/SJ4b8xmXdDHwpYKB23s
cq4kZRxculbGLdrX8Bgmen+KMbplAgJ3HNihcAojoE0Y2M3FwM5Jei4SYTUUNLxiKdrpiBeGTtpK
+XhXQa8gtLfZqFF/6OdoAlVCog/xf9+ncBwcmh0bUZuJD8QyWSUR0d7lNks5Fw7lsW1AsfmwJJrp
SK6a4hbWsjpj9LFKFvCULhB1Avh0Rj9/E/Dw2m0ILHMJo4MwM9+J4KwppHYYOGLz3CoxSVkFsdox
kCW+0bPdS2q2hmx5k0TsdcuyPMmDZm21FtZiSrpYSaFJNBc7cj55QpfMXiBJVy2wS1cPqZVaCnrL
rlgLS1lajpRNh8PL5oDpZk030MAjNLEj58VsPBCnnVOArLDLUtrPRJRoaXUKC63ZFnBsV/oEl4tv
ykfWxc8KLcbCTN+yFhu2rvnHQFGuc2GavaL2kfRkQDkjnaqGrMqAccKKE5R/hb6J4PFJxeeVvgUz
c0cqM5qlx2Hwb0yx1+kn49oK52rfGLA/wVOwsyb1pEtpHBUq+z4q8etZZoIz+uhdURQ3Ncx0Ner9
E2BwEnfYojc+a1OX0ClRaXeSt8Kzc8HXXktJwoBXqVsouXFEq+80ofGgx+MuoP/ORJ81/5e081py
G8nW7gv9iIA3twRoimR5ldMNQiq14L3H05+F6jMjFsRD9N+KmJi5qAltZiJzZ+Y261slSppNS/1t
gEBq81q9U0yheepCEheRAcc34YqeGhoP5jQAZBO0/oNQlzz6vYQngVJO8WsFPHTrjemNGQOrhJ+9
tbyh34ZB5HA5XSkZGCCy4ocq4J1JjiB0qBugHZk4Efpqo3WvcJTHQnsUCiJnUiWshApdElZ8BMcF
yUd6vxEMCtTOeK4rdrQ2WulGCLOnxC3TbS5paCl1LXj9sLzueOSVPvGMLl9T3rDNavOvQcxI+/jf
a0S/ImLVUQ2ZrisI4RgAtRRKeME06cG7pLJJMnTpVJ9DUm6upAGOrqLQHop8go6mVA2fiAw1YhVm
qiDKpn2RJThuMmXUIY9MiHe1pYHlalOnikXgoq0FJIs6G+RRUoA26lM7pA9FSCZLi7pHQ0IEs5IA
F+Ydqc44avu/Gpqb31uV9BFYCZ5cE5+FjJTjWoW6qizB1sXySwoCp1BYTuJAIIDuTbqGd6ZaXlkV
2E0dZKvBo8x3jRe+zp0Quj+A1aDWjRDsla8ZIRdykUZ3ERhcMF6nwZjfDDRGrkyP2mkr6YFmUIDh
qIP8Ohp+6Ax+4r65AoTJ0FCuIimF0y8DI/TlB73vlJWcIPPClVqzbkxXMF+qQOTa58p5Sxkh7blf
yqwDHTxp6eHq6DrXbhSgVPYYNe4Gou5P9rAI5q93CYim+rYDZkTW1pPvRwiq+5IEQipljjT0UPfj
6IviogMQ55kti2K28ukk6YWp9bs7BLzubLJ3b34VRGtdGeEUKSp3j5wl6epoxIIzRsNbya81qbKu
wN07LOP1GORrOc93iqdAFK1EQu1UYr2gN/gKoUWZkihc6wGX5WZ007vKd8gL1ibQUh6keXPUiQGl
hkJ6ne+oDP01d3uCACXph/Rh6DOgJZCjOljwhD/H8trThWhvERweuLVti443b5d2V4kAgZMW4B2c
nGwVpMZD6PYSeohIifStcW1aw/XYCD+MjGg9X2JU1AMdGDIty25FkKN6KHWYBT4cDSTJRCrUW5E3
R/MTsiUCWCMt4XFLRxBo/qNYhxOTL7wqhQBPnRogzGRIwi2KfaMmINjgNdQt9OJLVjMluBYR8jdL
UkgJ39GPXiCJwWu/RWKaG35OI3bEG0TJ6u+aQpzNo1Lguy8276KPEEFjdO8twEW0gfWDaYTfAFdc
i6V3YHFeFYH3mgv+dZh0x8xvwpWW9GsToLQd++AfY60h6KEhhlb9MN3Gv0pVneLJ0H1xO0O2K5H8
UScdCc6NNzVBQISk4puBCpRDLZNk7qm4gP86Zi9o5fQI5JmHviv3TZG+BgaFR44k6y7JvYz2dKtq
XqQCsGvdZz9CBPlsU1FuI8o6NI6Ykt2KondYus0qNrllE7MnIhC4tCUKGSSakqibMkp3bYTQm15R
sWFEfb8tXVm+arXYaeryR9/CI5J7j4xd1awt6FQ2QuL51qBKHHJrGvevqIzAnTfGwNFyIA2i6V/3
Zn3bC7FbIMA7ydm3dMRL5SQtXMuUIyhAhwDLynX5lE9CJpJADh86o8StoBXK69RUryQc7rod1JcS
OKUSRmDDicwxjnUmsv6iXLzxEX+/pu3yfhL4yFTeEmKUUqXKxSMVYNvFknuv19pRqN3HsO9ecZQg
qTsQNL5M/I4kauTDqm+JEIYFAeK4psool8kpeL71FAP/R+6XqKqhAy4ir2JGjpQ2d83o3fgjksMF
tzpv4HXd8KQMCZzwrwCilV+kXtqbNejUEkSm04YJZ7tUEdoS3TddtZ7LArCGZ2ZPeiZSgBJ6h8AI
DqVJZHQIgl3Uyi+jO65TtdgVCPKVhHYlQVino4v/zCptheIASmlmW750tbA3w9gCQSUd2wZAfiqD
OlUQV5MaQnFJLe4pZrjtCiqSPIXyKlPFeFiIDUxeA4og9DSGpr7VdGgfsqDptkYe9EdB8l9ITa15
sLIdLJg5Ue0eEz0S7n2NE8PoCQGl1HClad4gBlDI9Y1HFco20fRSAGDApbLxosJWjLpxBJCs7DHj
tYiJloqB3uyjXqbLJObV4aJO0kXDN6npj0nS7r3E+yqQQYkBmFdU9EiUl3bNsYUT53sPij8cROlL
wMnXmflX1Ptgepg8UmrtqczGe4DS13VRg8C76YX8PggGqjG0V0Ps3znpd6qWblTEDgUwgYh8d3zm
fUrUKLXEY4fiRM5NqkWKSgR/HndHhUBRRVELmLidS6kIxVvCcwPHhDy7E47xMSZMnFrm7ZjIt1bB
o+VDISAi81eL77kaoekcPGYtoHSuTykaccpOkAFN5wY+4afFhyfPr65VM7SpznD8BpGIHDKMLDpV
RnrRd7dwn4oSsgKEWyCmfw084yU1cKrS3AUVLXPUoYEivwqJ6O8sWixWnmlW0AJLcv+t9VdvhjAX
kA6LpfBglMk6kAekpKV4Dc4E+EAMDLxtN2NBas8SgxDpK5OQ5WsjlfJK1kkxJvErYAGcIIxWmLd2
HP1owleDLFp6o8LdW4Xm8EwcjLLylcUFiJe0Lfc1lVMGDUitsJF6iwIjwp/Wa6A+E6S7GQGwxyCN
C1NAhq99TqsAqHxVEaUxnzkNkOyNonUChqwAqV5WAyzs+GVo2x+6K115yiSxFsEUTNeix79kgH4Q
K3EjS+RPLH2fZaACER/VNOmhbCnxsMDPxMZfmfYu4JDCXMK7ceGsJjLmlpJSZzT6eFP0w7dYMB4K
t0bcrnuC4kEOkio4ybs1kaxW0KXR0/DBDL3x0CB8c+TeSjq5EMZrIbf060EstpocvFNA8FevSaWD
qrdod3mCaqgmHM3O+CFGnJE1s74bKQcxPFqvSrGDtQxDZhN7KFm1BpHVqhS/SmN1mwUut3gJ3hmg
B1KII6WMhAZtUaDeYozcFskBhX1C6F+rgq+hLB0psFxXkbEhjFetkQS6Hvquv0dUjuRh8kWv+61u
VQ+yj8iCNhZHtQF66UmK05hgVsQ4c4ik4ojj7qYy+ltCj9xxI+vIkVrSEm2+mEjlxGb7lqf6bpAp
LfKiDjXnvg7uxCzWv8i1132jSLZ9BMsJcJCASqBBLG8p07vqxBrKVMZdPE9qnhI5WeUGWndlJqzy
lJ1e1mQM2gdXAmVYjt0epZq7oOYqNIUERi19JP1L/FrqKKgReFeif9uqP6rsvskMALpolQ6JT4lh
/ZpCpdZCROUzdauVavei6nX2nngEQ1KQn1FKf5w11gJ6o11v7ksNbLIYtDc+db9kNPS90uPl3ewO
4aA9LkxmQbIFxDInBG8hLFngO9ssiont+Fb4FiddufMRcDsqcibbVJIday9/Dv0hOAQW1+8ULUjX
NXiRNRWyB3GyUzNdJqCMvLtsAD8mtEQ6VysFEncC0mgKhRXd1kxcUkO+8UiUr9+kURFtglD7qovk
Ib1AC9bIzFFokVkAaWTkV104eIi5FVygRAPFpzZOqxuJC+4uVbjWoKqi47SMnrioWVAYlQrRZpBb
7Zr4Eg+WQOdWSI0rOd7hrhHTNTfJQywADpLkm6jmRmZW7TfRrYLrpu7vRpcqkTQwHmUhH259mZK1
ES6OEygGRVxUkjqNhKyS7L1A/Vq7Sb3BLf4gtjVuYrd99iwSf174nklxuU5jrmwdRaarVh++xp1p
2oackuAXwOmiHYkca2PeUwxoEUnleqH2/aFI1WM4dhs5AGumQrHjIhlO4nIJJYSCvqYI2ymt4Ecc
e70jIjZhCwEB1lJtSPLlyJN3YUObWVB+kcX4vrXab54arHPaPw0Z4pUcu+K6Gz0abBO8rak1X9oW
XChKIaWjJgK6LCrNR5J7pVlDuUGUAxEdNs4RkZJvKBTANRI8YyMF2vSeBk6dVY1ut338JKbD96oz
bhJr+J7lVkuAR6Vpt2FjtwlqRf6QWit64qZUf21sy8rwCEeH05OQ04Iqrhcx4XTOxPKr3/tPTYh5
y8/kddpZe3q/UDJQASzCs+OZRHXzimrylso+5ZuZEtciyLCqRv3GrOp7GVnTa7pjLLsuiUGKhf6N
//M3qoRRExKfql5Vd6FmHtq8fIwJ59qZzBVaM4cD9cJXVNMflC67SprkqED2VOOqnSIjSNZLWYSc
KJmYstKuJQuG6WAGr5kPJXiIKF4Wy7SiyJWQiKS99XX+pVeRB6Nyiv5bwBl5/aPv8iw/IKeTgiaz
aOCxoMxHY6fZZPG1qCckm1EodFNnUFO9B4hmIyEImSuWgSZf78qVb/+/2JVihO10ZDgtJb1DifiB
vP5XMadcSFX0L71i5LeRUNzTSvvMrU1cJzJ12ElZkAYZYpOcOI0EjVD4xywRwJajgSePRP4Txbru
UVjyhHxKyNBTh9QrSsL1XeUR1slJe+I8m+9irCarwANHSJXU937iQrdUSaWBtPezPrCpFPhR+Ug2
iFWN/DqJL9szyu7NcNMclnKco2DNisW5XW4I+a0/UaV7VNItogu03iL4N+ttC2sqSbseeXB0xLbt
EcjaFkz61ljna9qH5A2lLY64s66cpW58ad7t9mGZ4grR4Mkiy/M26MYsxtwfLOkDvVA8qGueqU65
o4JvRa3Cmk1rh3vhjrzXQvvsvDllbnjWT8TrvUEVG8ON1qwNilJTc7Mwq/OWpb9NwOuASSSKmjn9
hJO2nqqlOqFFF8s5TJOq28XWvVob1/1asQmdreNts9DY8xuhZW5x1nHDEdPHdenJNCwlD8V+Yik0
m+wLl7W1twhoOTuDlqLKMo2t8m99pTQKh5TPUOdIUx3JaJoZnhYmcN7S9jGcEwuzvjIqusWkpC7g
g8eifmu25p3+Q3wkHqztpXW4Fujd9rf566gsbIglw9PfT76clNMokSUYzgUIpYpMVS2l+2EGWMtQ
SVZE4f7yUM9ug5ORzjZgmmsxuVfm0orvE++NYlMEdPM1JWBp8pYQLr1sbunTzbotC8DBcZMxPqMu
NtTrOnm2vmxBXphCc9ZoSWgatHM7mbideA3+VY4ClEMRxh5cRL/KD8q2Oib23+3q416+kvYILGw8
Z6QpZ7EXbWHA5my3D54I5TRlfgE7rsbibopdXh7w+b336xOa8uc1I0RySiALE2m1gw9IqbvoIEZP
EOUtERpaj25UStNkAvp98DP2l/b+WWdzYn7W1Bd7tVHVHeabkLhZPUTbsWt7ahWzBSezZGjm1SL6
RrKx4MMGJmIhkYnIiqvvvMx3/nBCpx9yugl9q/N1f9qEr4Pt7ZotiP0381Hd1FvLyXaXrcnTCvjc
OcgReDJ/M18zaBmKqjnzF17xCHBIK64p/aI6bsdJSPd1+FweKCxvHGmtEPm8kg9LLdCThfkvkCV6
k+FoybKuztZohcSf0qQcF4E/7nN9W/nP02u8QZL28lh/a8yc/OqppdlSHdRKiLIwROOeyNkKJfG1
69Cn7BhbSm6c9noZsXTOv51anK3OTtRNOQ4Ymy59gY2JOpFvB8BHYo8ernrnJ/X28hjPTiYnL1d9
uAeGMlulPLb1MST76qj6IXQBd7WwmKFiCA+X7Zy9OgFXAA6gmwDfzJnnlmSTDFuTc1FxRvjFdjsJ
CDsAw3fpJnTof3OE8Up/NX4i7yOvAmeJynH+Y578gJkvJ/RiIaiW8YBca6/jUV0XdmZba/2xOabr
9gmLCxvznAPgkkgTti5bkqzMvmWK8GvhW3zLfEBZ5lXJ73r15fKsnv161PUYIg3fCh3ln7c+XYSx
OZqYEPxvRLduNJpsY8tw6OldYOR8oGZ+23UnpmajoVm1GcZpNFLVpQQllLZw9KpFsAsRd+pbE5m3
Y2XdeWrcv5uBCfR0jMWXwQ/zzVBpJnpKtbjViXTwHIcgR9lAhNdQ/ALwYbIftXAvkS+PF/bwx8X4
t99taKapK7QH4y4+T1FP0inSfYRCi6hC95y+HLw+EKD72Gu7J1SzpZyg82hsxbQzNqjRFQ9eJyab
rlXrfUGdvF03hXogJEMZt9UU62r06BmqCTd6yaQ6kI0uXQRg2ntA6nZmDYEjZJ7ktBlFFL0ExF2y
aICT0R90qihW/xJCj2isbhTawlilc75ZNnXJUnkjmIo1u0skRoYWqadOvll4TaEqku6xFZteis0S
GO3sMc6FVhMn3IeiWrNTp0LnybDCRgIQEd0Ym343XaHBOtv/pGP9NzbLhyeG+KZATwANo85HphWE
o5V+GlkfHU0ehrtxB3fvSnEfFfsfwe6mvfPbwjkxOTtm4EG5kQnW2hnf3W17S6PzCh81rDyb8pRF
0Nw5Z6GIuOBpkYo88D4v06wNKmWMJYnW4HdB34vBg9Lf//87i1MTs51QeB5lQRLp7o4wmzlwT6c/
UZEICHfV82VT0jnHdGprtjpE1IWnGolpdcRXFD1foT/k0KT9ZtgBz1XN1nf+3l/wUWfXpMIRySB4
RqK093kSjYISN3+Qp1u0fzdhMKlKvpXsie3mbZYukv/HGH9Zm+bg5N5FwW+puGwPin8oyqRPZSt3
ZIILL3hrFOl7nnR7OpR3vq9+lazyTifDSj47d0jOb2Oa46jfp/3fXeJ4nVu3LCGNygWRjld1Nglq
Wsa1mKLHXfOKgJcMOckEZGRszU1+7S9cH36D6k0b89TabBJUeaQG+T/WVPCq0doM70yH2/tPBHed
OHuI7XzhZD3rDk6tTo+qk6kfxv9YbT4wd3QLOT3YEW0b7vLtMvrz7GqWFYtoFOxLVZwNMkIUm/9w
5yU/S4QlLX0nq0gH+T3ZQ9WrXi/vnjlO5e85NVQZWrQJqHd2UyE3TcEjnhBnF+xgCQDDoZpu8a33
f3y7/9iBt/V5Fr02UIVW4eEwwQkpTI52teLEUKjU1dQeTpGCbT3/A57l+RX6y+7Ms8pDVkV0HOPr
NpRees/ppt2V635tZQjq/hOA5pLB6e8ny6VGebwdJAxOSCqVCpgNXYS2ZPc37dflO/zZY1gBhfP3
9yNJ+dmcIaYSSmwf36++sr5PAEZtK61LbC1Cac8d+ae2Zk690RvSblMEZprLDrWdj7kc6SbZ/4MV
c3YjKOJ0xZBlQ5qj7Yw4zClkIm7W7E2cevGQH0eCFtBQt/nPobFRythEt9Xh8n44ezaeWJ2NEWYL
9XM+APoSTSY3e/SUcCenCw9bafIZ8/P+4wlED/L0tpx9tbDpAM+pAiRfW957O3M7rAG6bL21tS6c
eh0+1HbNF1x6JXyQtC7ZnY2uLSibINcjATWi/P0QbVXwoDLY5KV381m3Mr3x/neAs4Oh8qm4ERsG
GF/RFgWYjT6Yf+JWzi+SX3Zm3rKPWzewaN9zxO1g63tzzxMWwJZgkx9zOI0d8+UfTOPZPX4yutmR
UAwcCkrH6Ko1x15iQ3b5eFWKm9Gy/8FWOGtPk4jeGrpGo/XMicVsEY27geRIQQEKRTgKab12BQkh
8uBbqoboBZsrxSxfohTnHQc73eoWzomzK/bkJ8zcWlGowUilIMeSXj2HlfnFG5V91IRbJdFv1Dx5
ubwNf18/IOO5U9DrIRLNnl8sMmls1Ci2Rifx7/2GRrNJBV36LmV3uvkQ0IzG8rIvmzyT9phssh81
mSA2q+azK9XkDmGSkiboid3Jt7X10EmeJKqXzKN1X65qezhUO2Fjml8U47j4yPnd82BegrFJoEkl
6DUzb5it32uVgCTqxtu1t9n1QPVTvJo4z8MOVNHPcJteL1r9fWl9sqrNzuXKFCQtp6aJQUsb1QYP
kqyAGNjqJtlU9WrR3vTvffZAkz1iP4oEQ0qcez6pNvSk5K2DY+iP6caEMTvaVCxulgjeZ1cQn5PN
r+qqqs09UOQBztIYmNEYO4nKjFUZUXcjK7VGzb4EMMiieczPKSqssnQhdXDm0sgwT6zP/JJIzrOq
e0/kdUBr8Sbe+A6FkUdEVdb1FvHNzeW1uzTYmUOqUQRKKX2hTGELCwaarrIVtslmMa71uxeYhoUT
Yn+oXPhnwzLaQhpAT8AJuHev6aRS7fqOOMQ1BXnyXfwcf3NfaT4/mA/C8fIAz26OE8OzAdIwUai5
iOEeMLJuEmfoiapL7dJl/+x2OLEzixwaFGjWBCLAXDito9qor2T2FC8srvQDDQeLXNYle/NNnw6h
6kcqXfY/h7UBzzD4q0CqagUVAiZk8v3yLJ65LX76fnPSZg2HJakVhgdcxR6dapU9aWtxo+BhioWL
1Jkn62dbs0Mr0mk0QTMI8dLt8KwhvAHk9q7cVZtuQ83Ovt36+3irLKZ8pqvTbw7m1xf8eLef3L97
Gnhc5ATgVlwlPcFJge1XwVNsNlQo7UpuVunT0r3q7OpUVNL0IpRWax5QQVserT8T1UurhbdnfWlN
pPrImS18vXND4/4tWyocWC5Ws8XCQz/MCyuerh3SxrcTcsmIUbE6P77g96U73FkndmJvni40tCCi
hi+dQhxjtuL5OVFgJxGCUNsMDv0xV0sTefYMPjU5WzR9BuPDUBhiZyvv/o/8yGNxHeyFm/rgbrpX
/8Ham7v43nssFq7k5zzbqeFpo54sm1Rs4qFLE8nRtO9qe1umb0jmIeO4oiZt6aIx3bLnS/TU1vSd
T2xVmR6FgckgtRWk9f5bsff2xhq42WgDx6G7FUWRpYN3yebs5j+0uazBYeAKWeU5FWDtfSyAoLq8
Qifv+NvASA1wZxN5tFkzL62ltUDPD5NYefqE5gCbOomyUovcgrtYZeFA87DhLZwNZ0JxFtHMX2Zn
TrsIfUVORsy2G0rvD9MbODpy/kH0TbeLr+Bzm/3U2mwXWkYjU6SNtfhVvs+vFIdbInSxFb27E5B5
8qVs/f7t8tSet4qC1hRsJ8kzW5/0ItEu7RHqpz61v6OiDoGfIOpvq65cKkQ4E6thPiHEElUgpEe/
8ef1KYgU9Zs1tmjccLe6bYGxMlN6X3nkpD+NbboGnuaIfrMLNksn4tlxntiefUuEXizkMn3CJwqc
JsoxnUJ2GzhFS29w5bwlroeiRE+EOEewB6hpd4EUSWi91qnTZW67GXz6LXC/5bqp03SnKEGxA+gq
7OvS7w7QOlNwh1Z+PahafpDcYGplpgE1japgG3t5YdeC3wBxaOgkQ4rPpm2RXv0KzqtBBSZlcYO+
9YzpH81N9FW0qj2WpZAeR7OujoEadVdCC5cGQcF64zYGmCf6ygBruLBTKXS5u7ykzt4GFE01UCyY
ruIffz/xQ4nUdZYcBpITFdNV3xp3FYknq1UoUha22VQsnoxRZ8d17YwlOt1AzhZ84VmPcfITZsva
CksqYis+N+Xv6gagUX2QKRZ8SlrdvfKBOe0V6lt3tdjnu4XRnz1NT0zPvXBHY0tY/L3KJ70UT9Gf
p2Bd807JL2X++vM/iBycNYrkGSkDUrVU9n3eWkWupr7mKuKH6+cCBoEcLg5B0GlX5ddLp9pZr29Z
6iTCRpfyPBFuxIXKqxK8oyr5wKPqdSL568vz+HG5mTt9wtTIRBDt4X9m89jSSB4MMUOans3Tldn7
Svv7ih6BLYyge4X6hekFC53wWvnCitp4t0uH21mPRTKLWhHCIJN7/Dyt9EQZSTMOdGasi+fCb/9S
bd8Ob0HjTPpgfvbTo9ouXYxynVu9p2ZnQ4cvX+aFMYKOj7Xipg7pV6K6t994oA/WCs0ScIaq8c4k
FGYvzPo0ot9mfToNeI0QlpFnp1CbVYVXutRIThILqp06xVNlrk3VUapDWj6aPMio3kKleyXuqu9i
gCTmtlKv0mG/eGebTF34Kb+Vi5aaxXWVnxJetVdq48iIK/0NFbek7fQLgo3l6Pflpjjk10vFque8
OCETgPCyomvcqj5/ea2IGk+QSk5jRafVsrCt6KqB+nx5us9aMSHpWywyLt7zbSvSIu16HWHGygDT
lNBWDRbRe7ps5exyOrEye11XEMB8l94Qp9DC75pX077W76282SWC9QAXb13k/Y/LJs85CPXE5Gz6
5BrEl2xiMtC/VO5XpV9y8GcXB4klk5ABzP75GVOkuYgkOI91Lb8vk6c4rNeGWtiBTBazoMMkOkC6
XHh6TvP024I8sTnzBkCKuiGMBsmBFQQH+FWmpV6S3lRlWF2evSVDs/0PGS1sAw1DlfBiDgm3lLuw
oIFZVf7V+vs1i7Pbe6VHkRDXGCoVHVQV8Ku2W0X+v7hjTknA/3yr2SqnaZtOGm/kjUBgpUwKuxD/
imp982eTNlvlKYoR1pgzFm38qcDVUqXnun4as8G5bOf8bvo1mtnSpkddTjIEe50KxFJQZ4dypFWU
RrhBqVajvknoqb9s8byX+GVx+kUn9yn6zgVK51nrvZI4emxA0ad3VVlaDEurbub6A89UaTFjYKnm
g/pEOr56M8VqZQRLJdcLluaSYIprRWMzLTsFwlxXfstBm6n1vaYu3ESX7Mxe/WXXVAK4TZw4LYAD
mAit+l5KO5EemstfaPrmFzzD/BUlub3udR2Giuxg/ixALoG9TmOea82f7aX5rUiCkgYoiqmLae0H
O0pBPqQgK1hfHtB5//3fJTdXTqS71IKEixmPN0ejW6sYeOFlEwureq4YInjeWNP8SkhGr/aCVhwK
JNT6XHy8bGbp08zcQhEqWa7GjGTwahtyI6D2r1H0EMS3YvPzsqml5TbzDLlHfeZosk8HaKotZf3g
n1dgAlZSe/VnlmYeQaUvPKx0LAnWe9OaKzX7OnXPijT4XTZ0NlZ34rt/uw+KWcAjlekTgwFKpOu9
aX7y3gw0F5vmxujHtQrybmhMEE/tN39EG8VC3qCIpYWaoIXlMr8NpjDIqNnkh9R0sWmu7ozirVsK
C4vy7CckxETCjNsYr7jPrrYuXDcTa+4tnSnagNfT2F0Fxm3e3l+e17OjObEz+4B60giGr2NnoM+5
QI+j8RKoCf9qj52Ymbl0q9ILV4gpcBRGdOhcb5UHKtIO3cKRuDBr82Rf7cWqjjY9HS2hidZMg58F
E0D+Fu3Jy/N2djf/GtA8Yx2J+Wi0xmRJ2AAk3iZIACT62lKCq1jeXLa18I00+fNaoCc3bZMRW6Ow
V/2A/kbg8n6yvmzlrKc9GZHy2UrVxbneyVhJ2FPaGNP7GaLG+WdGph9xcoOg27+robhwc6UptIb0
oeZLMdql2Zr+fmKCxkolUnyeMrHyrEFmrIHahO+Xh3HeBjWRxDkUStlmc2XyIsyEye11ZQbY477W
c9tAw+mylTPVLBa16L/MzGYrsdIgMnLM6FJ2UMEIumK5MSLhOswDlrX7FrnVNs2NJ6RD3AXjS0Oc
TWOZm6aMMjixs4GeVsQAiAvabl6uL4/x/I79NcTp7ydfCzKOEogRZpIJeFzB5EFkzQUKutSbsTSe
mUMNa82KVJm5dLtvQBdthU1UR0thi/Nu4ddwZu4UQZ1WLcEsOEFwrSAi0jb1ui6+d9FTFRcLzm5p
RDOfqlUpECNooU6S/RToelcksBd0e13+QOfdwn9HNC+Dp+TetZQEt+Dpia00P0Lvy2UDC8OY6931
UFxreE4YCNBZ1l+klHqJ/udlIwvLzJq50KHOPL8fMOIjF9SLG7G+rpPHOHv8MzMzv9DnTVEHJWaG
VrbH/hkCktOqh5Du6j8zNPMMgqFLOeQ1wsoyDD7UKxpwcS4iHD2QzMumFpb0PDSESJLZKdO5oJH7
bQTKL8dnXx2coH7h+be5bGxpMczcQUXTRVZOR12Q/WWpuwS6xlI2bcnEzBHEIpdiciGst9ZAlaJx
jCGHQlcsfKGlaZt5gjj0AQp5LIVAeNHAmVWygKg1XJOHWv3TWZt5giYsqtGQcaJFj44g3IBRSld1
9fUPvg318LNKqtQdlEQosAJgGkQeSEOsBIG6sN4uOpyp7P7zieAXOmoI0x5SIIJVo3CtJ+JCb8NF
b4CJmTeIUFSUy+ksqPPbVqMbGGa7q99m2UKV1JKdmTugIry0PIGlVmu9o1bPkybHYLyL2u2ffZmZ
NzBDcwSeiB0ffDb6WVs1N1FjSBeW9MWdw7RNfz85q5NyNOBeYSYBAwrhZoVUE8IpSw0JS7M28wGj
ZoZd0U2jAWjeCJAutO81Qm6Qfi5P25KhmSegNLNv1Y8bb1PaVfAOAGTl1o91snSRWzI08wWC6IZt
ZeKtC85QyUq2EkxRGJmOGS0855YszTyBr2eeqhesbAFqZvxk5RJaiNceSmCXp25hKczrrMZckUfF
xRf0vb92uxbO1jV9wwuuYMnKzBVAEUoVc7p71D5Y5YnjhLiYJrcLV5wlMzN3AI3KisuQSZPw0Q1q
OlWp0VHpL5hZ+DYfEY6T7aM0KJeNiM5AuwKCFn7zIH93jWmbnf9nC/uje/fUUpE0TfTxdToCZrA4
k9qWAeAEermwDpbGNE3tiSXXM5TRnTyPiDJyUR4pwrHJFPrs2ssL7pwhjb5mBeoH/GdltrB7fZSF
RKy58CRvyvhuDcR7ALEKg/cvvtKJoXlzJBjCKB1MDLXaQy/AdjN9gG3I1onxQlnPme5/i97Y/47p
t9579LvkeqjgQ5jBrVgndifm26ImL5FaUB9Jrz+otGaM4fgQFc133ew3YJy+5UBEqRUHCeaBye6K
LXK9x66i16HLH/MkJRJrPv2b2Uf1VTYtnaKZ2Q5RlVCpq3w6+qupmhhm12A4StGg7rBUBHj+Q/8y
NTszBzer2I74SgkKbmWAuJNrOwtBGEVf/mxQs1PT6xPBbCb37+U3vfSgELtWi1sFxaM/szPbI0qo
RpRKTN5/CNau5jvDeJOXE6t9Kboy/Uvz6L8m/Zq7aW5PdmNexIYGk587p4qaJ/5yRALYbH9eHs+5
m+2pldmxiZ4AYLKK8fT6u9pfN0Fj99mzpBDRNpfC/0urYXZydqJXK7nCiHIkM0SIizFKp1QO+8aC
f1maupl/UbISXtd0VUvdb2lrrkVUCSVUxP9o6ubHplk0/xs1HCJkpSzy3j9H7TXw7rp/kyI++Ujz
tLRIGbSpD3wkIwd3rt/o4k9TPcrl4+UBLXyfeTFy28hqmPWYiZN0Zflvcn/ja1+6TFrwygufZ352
1uTPpHTyyojRrrKBSFSY2C56J5eHs2Rm5hKKakBPVJvMgMof0u+dFW/EXF8YzNKkTb/idJvmglwp
xvRt0NPlnr0SSg8K8lYu/82V43QVTL/kxFIymKJnTadmDLhYTtFZKHnzJl/QkFyYuQWn8NEQeGIp
qpS4cae3QSCiJ4+7jpT3Qgf3Lz5Gw/vlr7Q0fzOnIGVDZjSTA7K0hyG+KeTQ8cwH2lEWduv071xw
px8UlpMxZRUcjtKdZk/VVzEIxD6+N5StV9GdYe1ywDyXx7Ww+ubZaDlHSxtAP5f3CBV6PlGaPkbZ
vyn1OVkTH7eSk1FJnSUCfcVKkv3oIVI1srzujPzq8lgW5m6eiI6iuPUNjW8UWi6ZmHtN+8uVH0Mk
v5S6XonVy2VzC0tino0ui8o3fbqeiIFdUyoAOeRnj8CGSrviZUPTOXBhTczz0X2RRGWcYkjR63UV
okKFbGfAf29RbOIeh9bjUsfH0rKYuQuxC4IG4An3FKpTB3QdAhP8P8IHl0e2ZGbmK8TYsPpicrEa
LF5DnFoRRXTALhtZ+k6zu4PnlUripowlyVXb6JH1AnaddXd+8HzZ0NJoZj5C0fNeThUMRTxMRq10
SmRC8nDBytJwZreGqPN8PZ5O2Ry12ME61rq0DbOXojTXl4czHTwXlt086eyVbWC2yAZTBhHY0gQt
Hv9sKMrsra31wLk6AQsiUnBR8oxEN2oJhyB4uzyShSlT5M9Hkkn/eVLl2OmrV0G7asf/Ie26ltzW
le0XsYoBTK+Mkkaa7BnbLyxH5pz59XdBPj5DYXgEX3s/7qlyC2Cj0ehevVbjj+kXEe+563Y4DsAS
RkGeWVE1TNaid4bMhFKgJo9UgfO6Fc61xzJ+xbKJ/jzdNajBLVEJUiOQCINXNqq/zNpf1HZWgfuM
918Fbi2JqoRQKGMQ3AfN/SB2qIn8iHm3K29J9AOuzIQp1FjBzIGbPER9It/VkMaAXpzVR1/VljeT
vPmVwORuiAbmyoBvvjSWzKbeqJTaplDuhfRHrvslBD2uf6PNs/Nmg71Wp3RsUlAJI7DF6rMwBrt6
Hp+vm+Asg71TQQWk1tkCCFFf3w9GY89QG4NiFydCbx6d1UKYowNK8lbuJ1gB6X9TngoJcvLlw2T8
TSRYmVEuvwlYuypjMWEm0GeHpC+19FMcJahd81qLvF2jH27laf2ypKkmAElTB0+9CtXwjOANwWuV
8azQv6+sJLUG9L4OK9L8OlWYiDZArgXlqn/zAObU9JAniZUUTpZBwEgePhmpCDJ48x+tMNcnBtn1
PFGwFpLIVtl/lqfIycKnf1sKc3VCurrVuwRLmcCXGCZQfAEkKDV5rXLed2GOPmgHhKDIYUYrvy5t
ZI2tD43Ufzsy7+5NpUxnfYaR1rgN890C6vBcgoAvDyjNWQx7e5K8qyShhZ28/JEoUB1AJkh0TpQ5
v3IvsgCC3ByUAgpA+gSDXcyWRelcFzE0IR3ommESBUq8UIp1vk1g30Fj/oE3XPN+wvnSHhs5l2kJ
Q7WGPcp+1d62lgICLivHGGDvIAX9EjuJH3vceYt3FAqMWSYVSaGW3RcdzCbgVqnuJotS/kS77MAd
9393NTCWmIgK+Q+9FyNYkj93jvCNbmnkyJ/o+mbouVodd6LmPaaHMclEV+Twqhacv6EXP1aU6u9Q
Yvb+D9iM6I+/4i3sU2WWwmLCqFmHmaFYs2RMGad2fFT96hFiij73q9Gvcs0cE2dLQKnnwRQgGQJt
ojNxrnGsY2t2OtCOc629y1LoNkqSrqEkbWBIiDkK8aiKWQ0yI+cGhXI66W+X0c/cr53RQQdisrtT
9UMId4HrXA+Omx7zX7sK2wRXa3VSmgJ2u6T2mhmyNlL847qJ9zPiF2uDaPTljVU26H53E2xQhq2p
s40f5YOBBlgKbijTnUGML4GTD4gzFQPA3J2lDvjuO65WyJyJDHLk2azAOh28guAkxOfs0IVotQtq
6cKKHgKXs95Nz1lZZI6EKCMsjyks0vMOSZQEA4OjRzwz/BPPeReqmd2lX3iVD0yA4PdxDWuqNbqg
aXH04V5Lb6jvDKD+n9W9SHbQDeQ94Xh26d9Xdk15iqW+h11d8PLmi1LeJ9k3zk6+yxCZtTFZSDh0
5lxC5R2eo3hD40KWrf1Q+4aTvEh2aDfjXf9ERq/yud+QnrdrXsNkJsry22uozwKTNIJTtHjQJis+
hD7qjnYAJvb6cQZe8dA8AEnEZ/18PybPrJ5JXAhGsXQlwuqp51LVb2g125SsEQqZHdhGVE4s2L6P
V47LBCE9iYxRiGFQPg2ObEMkyRleK7d7obSmfObE9w3DywWy7YNBaKUak5LUdT9KXvEdOuMC1Hlj
ciOBsLF3gL/3JmhrH+fwc5V9N76G3sN3jotxwgPbWJhjTJeI+XmTwT6C8NBUjuBSkiPRKR5k0eLx
HG2fG1UWwTcsE01jNhk6QVKjUUHZvBUfzPaWkO42QuGNs67N2xJCJP8xozPopnyUhTT4HfaUY3GH
xGr0NG/5wOeqOG/S+9PyZoyJ8DJIuNSuwZrEAyWpST//9tPmQ7+7vrDtC+vNFBPOy77A+GgEJa9J
j928eYXKL2/rtl3izQQTv5tcnnVI0P6OqK2dQcjKqx3TL510uP3b1Gb1sZgYnmSYDU4gJXamEisU
V9ppew3cFNNtAG90eC64HdzeFsiE7hnyocJZ05j40Eg8xOAQhUD9De+G2M5p3sww0TvJSpJCEqzF
gfZalCt7k4DT+0uYHcFozPloPLdg4rUI8Ug1pvnTLB1wMYFRmzcsuP16WH0kJhxHGFr+dXD7Q++q
YEeaqle4oduAQTguwLw2H2po1d7P/nWPP/earp0uJmLURSe1oGL9lU8oRmlLo5do++wutzUwvxlW
ex+amS2Ot91kQUOQdxly9palFZL1thnEAfaDyHgpav2xHUyD8/3eMwKc74L/OgsrLgJYdjoPAYwQ
v0HSdBhEMFuA+OZg2qPX7/UfFRoSS/sB8CyXs7+c886KjiQzRFYzmslM3owMsbrLJzwKY5uyNDUT
Lj4eZ8r/iJdgnQf1lKaIbHunlaDR3sp4ygAhbse76ikCCXO+j24qP+FgQ//Hpf5mi4ktaZtJJtqm
HS5ZkJeCZqH/8UsxBpKYx+igccbJ/kfW8maPCS69EEtyssBesqfWOkBRsTgNKVP3GHPpX7lbyQSZ
WW0nqAafzf3eSMqI3Nipx6UQ33zIQ6Pi92djgkyVZjmZld+2cPxSe/bmIwgbOAPx/+M0vFliYs2s
NFW4AFADQQwwh31Sd5SQsNuJ+9GT7GhHudhkXst7+8vJYKeQJOgDgKP1MqPPyiE0MrqVc2QHvrLL
oYAB+b/WoRyIxUm6v37uNsPKyhzjmEIYgQuSmoO8wy10AG8kri9unuyVCcYXE2WU9LmECdFPX0KI
iQROtYuPmoUV2cKed67pP/cuUK/MMb7YaFpPpBRfrajxBstFZ86kZy3kwUh5G8e4oaCPQb4UqEwU
pQgNZ8meu9frn2Y7aKxWwvifMemZ3EjYuPanuZttiJx70EOBhrADBWK/8VENvm6RtybmjoOiIIIU
gUHoS0I/hEA7k4cm4y3q3T0WBhB5N2GD+OOLuqtEL3UFl5KLG92uv/sbsm96qb1tI3upBWLcqgF1
8QYFR/KF8m8TC9J1X3KPS/5Hv/oV52NvMdJB5XBKYKuDMiNUKh360SIvex0TNz2lNo3AoW1WIPrn
2pY5tpnIIRhiSpQWtilBXnAYT9DqtmjJo71DTdW+7irbIX+1q0zgCGtITke0njoeqJLDspse871C
tUVOvBPNcUuDCSBzpWexGcPUkJUWWGf1iZdW8iwwMcOcq4yYOWJG15wqMdiZzbT/q/0yTNDuUOb8
c2K7qtSIda620IqiX0c+LMf80N3Q9y2oNX3ey2KzHCxrmiiDQgifiKWik9UEsntp36JvBElhN6j0
yS+DBcQQukYAo8tTgI5aoS53idBXDsnK+IPQq7XOc5KtNw6BXCT0EgzoprA8Q5BzhfiOMdMnqfYT
MjRQOZT96rm1JCvyJGCfHlDMDe+l04yiqsGzvnUg1taZ+ClWjRAqKjS6KOG4BpbmobWVR3oiGl8L
bF5mcu5csId/bY8Jn7pZK4upYrURSo4z+O4s+UPwc0HTxga3kxN9DZ5A5Tg74/P0QTQ9SpH9j0tm
W1MZJntnscdPoBUzze4iK3RzG1LueDV3UGLc/YVXE42SO0FxgBJwX2YrcdAFgoaX0bmZM96iG3Ci
tTHFhfYGr+iwmRqtjbEhJyZK3LQwNtpNjN4DapDfz1T8Dm118KIO1xwTdnpkRGazwBx1n+wTFSMr
blTU/arPo5VxvtxW1rJeGxOBUPID8UkBY0SGhruiWMWYWnrTu5wPtpU9r+0waUuJ6d5y6GGHSgwU
/8meJRfK7byAx1sRc/ryuJIKDPb9co3qe/5IRU/p50q/j84MGd7qA8/mufv07gSC0AwSVIoqQl/o
0h37SAlnEECg2PHSlVb8qD1I+9aFGJWCLEP6irlZvCfLY2dNNlpx5oNuT5jNsRuf56tbgY+qvWkS
hCogEsP4zjA1XRk3Oj2H3V7adTta3En51OJbFxc0eTVTh5IQyD1pCFzdKkUQT1gvqjvER5yRltsw
250PBnodLdDm5oESyXEf63Qf2X1em2WO/TTXmTAbWB7lvy/blwpKZq0nIrgFVnpPSQOXL8Nt6vGK
WZtncm2YCQF1lHUkN87rjXei6gTzAeLONg1vZfLpD5JHupJrK2U+ZD+JGig+YZAq8EDv1e0JHtK9
k39voDEW2BUPXECPxTWDjAsbnVzNkBKEkJnwYWjgqUVnh2LoA0XuJlH5IQ8kXhDnORETExa91MhA
zmsc3QEJa4Pyf/XFcBp3cTN36e9IduK2BLdS5fWnZOIDPuUoJsF/djZEW/xoIlPW3Xh05fRWcAf6
Vb1w1Kw/qJVvpQZr48xV3WWVQiYdDvyrPmICLo86AhU/iT9WvsJ5ZG82X1fmWAoZpe8HEqdYa+Mo
njaiWYYefWyDk2CwBOOjHFuZaKvQZP0etxhRtv6AQ3Ur8K9/AtMdCCXFqMseP2G0dSs49FCXadzx
mB247xCeJSYmwX/VELyL9IqJd+2p2c3e4iZWdOBBSTbD/XpNTBiSxEodMbhE1/SLmF8dMm8yrPSW
SssZhT1UTu6fYz6guq+y5k+pG8iuOvt9axOkvz7net30K9ArgWEFFC6EnSgMJVlVKtOEXx31O0r8
buwb3VJ8MJ34gsLNGt5LpuJtCw7Z3/bYwcJa7VfdSeDEnDi9AYvpL1dOrPopgvSj82+LZEcM5zmJ
SyFF6YMmRjDqyQU6oosNAS2/fV14h2fzslmtkfGnURBIPdC+TOsGPtXMlGtidTm9wx161WT5Iwns
/hCcsoSXLm2hCNb7y3hYUVc9qTra6PomugUk7CQQWtEelFd94Kl1bF9uq4Uyl5s6QAghoNX31u1f
1CNlSKcxwvyJw+P+q6uyKUoMCai0ANcPDs/kaC9Ubqr/uNCGvm9++mefYa61JFAgDTbCmuhXexnl
AuX2Vy0kRWuNm7rzXIa50SSl0SRC1ybs8PJ0R7va5xC4Cj+MndN7sodKKrEyPss9z12YOy2kPFER
BQtQrYn+IX7Q7qm3ZC5Ec7hJ2Oa1vXIX5g4T5FwJuhnGKJBOym1DOhF32uk2pAEh75jtxjs+Rmor
q18dCPYmwzxMvswzdjZrTEsC80AUfp+aD5wIw1kaS4RmlFPdQ3QNS/PSFypNGjhqvifA0lChgD6x
kx9/9XRer4wJM1ALFOe2PntoDuWVFlrpfQLFXOIlbvGB66Kcm0JlIks/DGmtLvh6g6d4uRt5vfFS
o5FZIKKJyl38lbOlm4nsm7eoTHDRG1FMEF0AK/EViGvT16yA14+OtxGKdvwCIc9R6N9XLxOoLMhV
QhEWWRnagVrtQhy5ePornMD6szGBpdUVVCIrrCs4DUd9F+xpm6veL65sUbgMF9Kx+bJb7SMTWoa+
DyJUPeiLS/FUwyoqa3pSW4CCvhHUdpbUGp+7F4CDPAOEhOC04aUYvLPBxBi5UdB1kLCxtVuindL6
cW0FR+lBA05H3plO8EgeOb7D81Um0uhGEXaJhjXTsBbOTgutrMkenaSxg69819msLa++qUYzzJXv
zH1T5SpFnGX76lndDTuaXSwv8u4P8F2cc6ExeXGaNVqf0KuidSn8OXMkKFh+Is+/JDsKfyScXvDm
9yMGMYF+IKCDYTazm4bQrAa1daRkuilNEUnUnAjO33wySBeIooZyD6QMLreQGFWvFj2sQEcKYkAl
tJxU8EUByUoDTJRw7G2eijdz7LUQjroSFmgDwxyF6VLlSsGXd9x646YnruwwX6spMgFCJ7CT7I1D
hU7Ot+VQ7xs7dtAUs/9tD1mKzH5EjgQhepohgdn7ntZwQz94kuwE8gDSJ461rYAJFgyNYGgJCAyN
CSxCO6Z1TRaca7OQGlvTFc0ZBLnzZiUOczfPl8wtDVO+K826tQpFAoa3S0U7SZfcQT6uHuu0mx41
c/oiQoaGN/C02bgjq9oa8/ummhRj3o30oCgfaaKR2tNB9Q0LItIeGBQ8zn5sPSPX9pg4JzZ9KeQN
7HXh7C7xMB3CaN4rJPb1ID0CffZlKcXjOAuK3wY8wMZWAkk0Q1clDJGBHIbxs3keSlnQ5tYxQ5Ar
yTaoUv1ceBYgLs1ZJt02tt4DqU7RIBLeckRhtlVt5Rrj2VhmADO1OO8jRXW6jtw1EsZxMjm+kwP9
oOrmCSoLXjQ0T4og/8xJ+n2Wl4cpEO4XNOKsSsw4R5ru77Ufxux/ENbBBF2FFkLaYejOZTF46pLq
N1NnosGYiaAfhMpC8DSROH/+q02hxwCynsY7jZ1mXvRQTCfUQu6KfeAPyN6BkEO/BDK/CxBIbukQ
Ot2w45UUtr1cfrNMA9Dq6mn0XNTSGZY7jxxoFYHqUFMQ7Blg5vCyzu1NfjPHZIFhrEYgV4GfScuU
OHML0SYi9XtZSm4mAEBIFt4ICpgpOPu7FUbJapXkcpVSO4d6qmGVjTO74PJo/e5mQmm8vTde+dW2
7cj2tkgmFSyblkhzjEWCquRrn0DdaRhNDI/g8uKdps1zC5lUk0rSguGaMSX3aOKqKUJ24yze5CCN
p603QP8HWzjRiyK/g6qKy9nOrRwCxff/WmVy0C6DYHqnEhoaZ1cKb8HcDOD/5MrhLaZi/gC0vVn3
WVtkokbXjoOQhlhnmZ0HDiI7u+t9zP3g8UfQ8INV7t27+RlXq2QCwiCVo5wn5+uwO55rMc6Cu56i
KZB7ovvw4Q/q75ueqkBsC8ATbDDbyp6ipJTiBbdiClBD90zBG9+yF6BfAIbnXcFnUv53IQ9tao2I
kgHFVmZXxTQLuzaUcQX/nCDI02NXbZArYhJIPEyOdGz2vQ9JWrvpv8TPxaOIiSd1H79E3Brqmcni
2i9h9loKDFJoDX5JB+jZ+Bg914AKHHWv9CdLFOHP+OyYSSoeDFSUXWEvn4TK4gVDGgXe/whIQ6mQ
SzLFc6xcx0IpjseeRmFdTa0ghu6MWnAumU2fQsbz2wQTiDBPXyoTXoUORnUg42ieOrO2umL6q4C3
AiIwcaGAtOLSosWK13b2TNzwgMbKAa1APNP4b4rNILQyxoQDSNXpatdhUUXU36BLdt+OAoZmSmLl
g87hT90ERK8zFebCyru2NKIMK2s+ar7otg+xCwXu2A/ucDXjEVx8hpAUOO08TszbPJiQJjJ0HE4d
wmyXV0gml1E10WeMejcdgTWCTwqf6TWZuPGduudY24ywb9ZYwui6L/N+rs6xp0RBqHDih+FmOAwY
H2tSjP1wyzOb2acOKj0TupxQjmUSQFBwKBhYU+hDo9kTd9hVbnyPsqHNBVJtL+3NEvMBe1Np1GWA
JfLQvpAv9JVBy/cyZkb/SNN0G6ayWhr9Qatj3da9Io4EsYWceveXOO14T+NJ7Tc3YHLyxj0QyW52
HN2Ki03ajCkr48yBnxtpWnIDxvvoZ5H/qJeFc9Q3D9/KAHPS5UruNGWEAaPQ7bprbAPcOT1IoxI1
43jllilV1KCjoUKiS2ZfbEaamok44uiBFHVqMdOoVR6ZJ7fLW5fj/1uvBBUXIIFSIP5jQzGehG3Z
GSbw3LX0rBiVBFB+nX6RerXBLaQ/kXzwoG7nNsNp6euHZM5LwYpNclOi92iLCcHMXKb8gErnQZYX
rqDO5k4YqqpD6s1UdEL/vnKpTJqgaqAmvVMNyoNRSIsVKYZnJMnHts8a6/pmbBnTznqFOhpfGoux
FJoYT7NaAIJUjG1TmW+1cXoGR6ibah3netry1rUp5qgUgqB2uhx0TiBnj/0UHAp95pSDNgP42gZz
IgCxLUHBARuDF/jQL7mbUBHurPRD5Zp+54eFZSD/EP+2C64puiRBhBsUqCqTZShFHCWmjp4I+F+q
Pe1JL4/GnXmaXNX+g2HuLSdem2OuDKmD7KAwwlzddOGnstSqmxpKNW5L1H5HhKx8JiQQfaGu4xL/
U58xC51ldh+2A+ZpSqHyytjAsLA+DN6yJEC6pIPwfalaNAOvu9jWLzWh/mlKQL8jmDD+3MxB16hj
2TkVmLhIFjvRlNlEdZRkPxJuSXnrKl1bY9JOXLEK6URYA0TeDn5KRxCII5MHSmqw+ejQDZ9GsFJF
PKwxZQrun8uzqibaoM4UDm3WXWsNs3xTRCTmHJytcakLK8yalqk3VUmHlckLGgsEy8cetfAnwX50
JwA7WpAVnwY8GHgX90ZCeWGXcWkp1JJ+obBko5a7ryaUGfaTmKkugLn143Un2dhICLj+9/SwVeoq
15IGar8YnUDga5L2cxb/v6nAUBJam2CykC5VSFsK1ITcWI38Ralf0vRBVTiTLhubhrojhKtlgsK0
ojJ3ptgrUd7HMDMFJxV68d3juPy4vlmbwzQaxeQZMIPSN3P4p3TSxDmROkd5mjwxx/Mqdrud8jDH
R8wL/mrkJ0736brZzW/0ZpXFw0ryEgjGIoKHA4Jygb5v5W//ZoD5QqEiFqIZwECutS7BqKgWcRKa
zbf+audYcrMoqaCiqmHn0pfBAb/nTWPiarWgJe4VbvxUQh3b4ZYl6c3Gvv00zQB6UTZxPWjMzddq
Zh5q40B5PmZXcYCmMV5oZ5n2X0twLVYu4dF2bS9UBwkNAVEUsOvMXmqirsdt3HZO+EIO0LjMHEwK
ucmt8SR7KIUexte/giVoNGvB+B/YrVnGjx5MLYU+dJi2sqsjcmF0RfVbOs057mUuOkjeylx0naiQ
xMXOmjq9CNZpklmMiE5Z76Dvq7tp1N5NhkJCZ2iHwFfbpjyE4Dv5mGTI0CxizopfGYLm18V8amfS
e0KaHQwEb8uIerdq2q9yTEYoDGof9CWIfbPTBceQc1G1u9FQDvmCyrGuRuCaDfSysgth5ITALcjK
RbhlTrW0oDwj9gi3dK4x3uUPkWPa9VHzUs/c855KW1WRtbXzy2a1f4GQQDaWWpN9yVPwXhEFCyob
VeBoGImq98CunEonck2ndOld2i5O9IN7NDaua/wKA0h/aL6iF8Ucjalaom4SMclBgTPg9bezCOhB
EHXuJ1/gImfOY6jMSbwwR0PcetFdHs4kOG+xaGu5MzynLh0Dyywx88UvkZ0+5KhSqw+LKyZeqKAV
AOEeMFPwtn/rfF78EuaamJsYKPUCC6cxAXoW6g19qtKXY/kdEJcn/uOYus+1tbO5Cml1OZNg8ReM
Oj3PyDdc/qSNc3mxMCZZQS0cVJEtXZiSOfJwW+eHwZDcopU5yf5WXklHJaC7jdP/ToBx7Cb4jlj1
Tp+MthH9jPL9AsoWvOZaleenG3uH21akvV8R4YblnpCzIaggjQdben5YAFpwhQ780zm8wywxeiPN
PtQ8vciIeWoHW1HhwjQTyElDli7vYXrwtMbSvdoXbGKVUFV3KNTkb5oodLzIBG8TxN1ZtNCUpS0B
jyXQu6hCp+Hkjlridv3XzngJY79vOB9xE827tseE8SqZ53LOYY++2KAhf0rU02i+BN/RnLLRDXUq
gMvwa6DU9knEbAWP+39zvgvPNXSAFdnEkhl/baUoSyTS98jXUIeWmmOKh6ozJYq9RMNeWcrbohEs
kjcVSCMX73rGs+XDpqKhHI9HBCYcmAw7S9JIzsGUjQHHGm33YVwso5/JLjL61M+bvPdARsaF+Wx5
M0R5kaFKkonrmlly2SiVQMYag6+74uPoim4FsLj62FmCaecYKv5K+y0hOtFK6RWJ06i8LGwrIcI4
NkqdWLyusVG/T6IuGJqahqJqvzigcvEGC/xZ1nws7/iRb/MMrR+FjJMtmhzJioxHIQUfLLmtvwb7
wZ5ccpS+/AGD3ObyVi9e5lJLkiLvSg3m0N33NDs9BPfpESmzBW5DL/RkHkHBVmK+Xh5zq4VJZSgL
1CcxK0cO8NUv7SlwJH+xA0vbKS/86sNGjBfXBpnLKzKksWmDHG+cxgAmsy7Bt57ryme1K4wbIugZ
Rz5r8wWsYfBRJRiNg8MydxdJ0j7NY/TP6Thu/4UcFE+/WfaxKwDVG5eWdJgd2UA3x+JOydD4yl6b
mkbrFhrqF5rOxF9FIVBYbGs6don8xCo8UK35s6d5zYk36LTlp4i5b7YYPzWzscqHEbboMrvn4S5B
TkCLF2Fi/QEAiLc0xk9l0itlvcBcBDEbQ5U9iG3ZORSJqli3I+EBEcSqNMzYzqei5nWrttABF4tl
vLafstmM64YigkS7hDTmr1mrziXz6wzFEozMcJOTra7khVHGc3tVyYZsxpKp0czcEyO3h94PpVOo
HITsc1J/WmQLhLcU4+Un6HqL+075BD5+R2t3anmj1adYAzafB0XcuAkufhjj4dOSlkNNKvS5ivAO
6O7RURYo8KZzug+LXIPm71xxLh+uuzH3QFGlgxn12AzagF4KS3mlrC3/YWMrbO4DkW7utaPE3HYR
wWuqkfHFP8p+4I+3CdozdHww/v6Ljo3/8ubtKvOkGkOwlYUVVpjsQzripnjGA2YPvNTvDtGL7gN+
Ce2iJ8FBV+/6zU7XcmWtLDVDqy+VmFBHC+KPvVB9JEWxT4K7Iu/tpPjczqN93R5nb1lihqVIzXGp
YU8WCqeFfreC6YoeorPXzWxEfqRIEoYjkRrSigaWvXpA5cpsFiHBJ+wL2W7C5VMYEk/QxRsl/fZv
lphP19ZZmIwqLKWD5AfkpxxMVojCkyLx1OU20qH1mti5n0yTmyyia6J4Szq6AVrGHf+EbyFxL+ww
NwnJcllLshbRvcFMMgHTtZDrg1/J7WPadvdgOtDv0hCCWoI5WFFBTKspdY6k2faZR5cZdSgT/Anv
y5PxXOYa4kz6cwYnTo9pgGbXfkR35E+6FJvuYkiouCHBVlATunSXKVjq3FjQ1UuQ5kFr5oAoE3kx
sPIB3i+DL782f9kGlrQ3s2yl0qijJScUJPULWVOf6hFvJnTwAVHQn6MPvEfTpget7DFfNuwCSK/+
Wma8k25+Pa0TPpJl88Je2WHyAyNTi2mWzutKnmU3c8pbSsWQ/5gB9Piq48UkOuP37tQc0rv+lf8D
toKabhAUnHUDGEu2kBnkQarFXQh8hKg4unQcum99BmS+hhF79WDWBueG2tpXPPEJHmeGAjoNBrs+
miVIhIUSiD5NQQ96uAlJDe722IF2zV1tzPfx0rxkOY/2fstrDckEWBWtPB3kxZdeKzb6IhdyDkBY
+TKXxG7l21hJdlPLxQFvfdC1JSYDmws1kkO5aJ0q6G4WtVecJJgegrJ7NeVyn/W6O6imI4dJaBV5
vkuN9NP1KLvxdJDWP4BJwmYjBFhSwFKJmvgLIEnyzBOG3HKatQkm5YrFBNKHBCaqFnCW5l4aydFc
MMgJ2Q8xfU5EXsNxc00ycFa0+o0wx5zGMkX9B4KqmDPUT1MnW2ZCOLfgVhSVRQNtP0VVDAWQq0sP
KaphDNJaaADYEX9S5kTDCUHHj1q35ALvMXPsbcFMLuwxn0nuggTEubCX7bN7ANjR9bHrW9DY00HK
yDNB3vv5zB9sx3fZ7g9ICjYgPIBlGKKEUomogoXhcsGqEOS93EOdtJKSW2U0fREoTUdsoYwa5wAU
j1pqy3p4zHXtoIel6f+/3VSW6J2l0rYadv3SvCJMQRYNMR5hEDQ3zVsySJxQs1WIujBBg8Iqswml
KJbTKUL/7GDkLuge8gkd6wN9CmAcaWqsqvD7yB1ehtiu7/kNjY1jcmGfScZlDe+SDh0bZygBjgy6
0UKu9W0B55CVR+1HI5iggZ5y9nXrPXRhlcnnIkOuoDwHq8AtnMmCQxftMIiUq7kFnc1i92uwNHJD
p7xBF+JAR0P0u9kfULAfOTnzxsG9+DGMkxVDLgxxjh8jx99AM2ZFKD3+jR8ZiqxLuiyabJY8FLMG
gB8+ci8vGDOLzY8tFJ85y9hK9LCONyvM/SFjoGwoK5zW302NZVfsIJzjzLuI8wE3I9HaFhOJgmkm
USjgSlaeMrxx6KRl8drNmF/D6LHTcvTStx7tF0tjAtHUDv2czDBHp9cA6QXMJbURZu1zl8oRH69/
r+2tJAAUgGQfNI4sgyOEbgecyaBB9eUX/pxSVFL+F77WxMYLChHmzRSztHmMgPToYSoOyvtoCA6I
OadMCR+uL2kjp5EltLowoQI6BfO84lWcyZqokuXZbM6vDWmX+r84tLgI883DtLLDOGEkYkZ8TmGn
c+LsIBiYsOx9ygOu5G5X3rRHFcPpvGrZ5h6ujDLeKBfg65tqGJVakPdrorukp0YSebGa/jPM4xqH
SJR0AqoeCUXky1jdVllIlEZpnAks68RNKJWolVnhdzpYwm/gb36ylTnGM1KhqkyJmpPB5EtB+r2n
H/hgos1bfr0s5pYr1SaqlQJ2WrcufNVKrfaGTsb2/nLEt7PBzVPe68CzLi7qyE+8j7fVk7zYVuYK
nGIUcmdqPwHZSHFHxVZC1wTPYnIb7Sq/4M+Jb39IXQRrPEHz93w9rQ5DoWhzlyzLfyLlSw5sMHpb
R8EXrcYPPR6gaTucgN/ptz1mhVUd1bE2wh7xgwNtsHcgddS87IHfdNg6fzK4RAyQ4uMVITJOs4B8
Ar1muXGMeNZ34xAWuygf0/31aLIZkGWIDQHaZOBKExmfIU28iABq0R0EIScGdML5AH7MzqJSGeJO
191p2P2jTWYXSZSM4zjD5pksAZwlbWlDg85wcHN7nR+Fe151dCuuyAB6IPWjLGA6k6YYUjxV+N+4
BrrMxm57RXfsW5mzMJ4VNv9oZkjgRZgCacEq2b6m5qNR1jZn87YyaTTeAM1RRIMC3i5jlxQKgTR0
0LvMA8CNm1640yLFq/vktpgLzygjR1Czm6YBRhZIKI7xrfO2Ns54izqGYZkG+HKD1+3HU3kqB7f5
SWc35t2i2tqjxPNPmrayoRqXHaY/dQkID3ZCW0jNOSdQy4FFFF/BkSBCNNcKD4lXCfY8nEzUgqjT
NONJjROLx2K3mR/hvaKAJBTU5O+uWyGVtEij9iEwuo9s6cYY7e5AyalkS34deLPbXHvMtUtqo1Am
ag/48X3UW4kj3FJ0meJqEkjOeDiSLZddL4+5CVNB0hoxgzlTekGzvjPQNcllnttQn3z/EdGm1zUN
0YzNwjQ9ISMwAUB2tZgVT6rcGuVbcZL9OLwpMO4/AS2vh5Gr0eKlUuwxbWuPIpTvSomDrtz6JagG
EbAAYrYMkPXL05N1RtY0mNmG3Pz0o1T0JzXmTQHR6MUuFqh7vO6h5oyQymwpStyDKBUoB4O93yun
9n6om6cMIip91nrXzyMNW6wpzERjOWjD6wZbp1xKsxMTs0N9a1atmDwJimwZ2Us8Jo/KqDj9NLjX
DW5t39ogUxppm7yqFqFH9XfB0AMU2qeJE0O3sKkAQ+OhjuEFfCVWDWY2oYsdjljTfCiOaNbe0uLI
ZFuB17wodg5KY25faeuLrUyy6Jy0kxNRb2GSPkoAoahNm2ZpjTtkQPe5oyf4OZiRlP3Ce7FuHT8T
/Pk0C8VaWV/pWmNMuhy1rSyYraA17bJK0Cjk8Rhu9b8BToEv6vStZ7KAibCOG7FpaHdQyCo70iE/
nocArcXKXZWLP8dsAD0lCXZx0dwJkuFooI8EZ6YToNEwNMsxFoDdaUEyoEC15LpLbW3++qdRl1ul
cID2Z7oY4KfVanXUdWBqo+WDbqQeZn14QAcaPNnzsrbFXF9JjnpwNcCW/DC6ugflqvgbZaSjExaT
fgxL5/ratpxZ0UxcHedCMGGTuDYpm2UuAL4KpedqkX2ZfCLZdNfKhq20ujWZol1l+s4MYydYAhsE
vt68BNZMJFtNFd5bf2OrAYFQqL+h5oinz+VWA2dRKsUkAZ0phfYw/4yMyjcrwapj1Y5aUHA1j6kS
35jdKxlVwM4jW5+FQ08KN0sSi/oIZ3s20glw86EySSd8TbQEL39QrialGdYEIz2nOTsLGBIn+fJ/
pF3XjuS4svwiAvLmVVLZ9n66X4Sxorx3/Pob7HPujIolFPfMYoHZGTTQIZLJZDKZGaHueDttum2v
ZO8sa9HuCSCfoYWxkUynrO8ByB926gfn51hDX7PzuPSdgWvgUdaauTLlJ4A8vFkAtq4TRW4HwBT8
VVZxmMm91aPeZCr9y3O5dvk7QRJC3FAnecH40KA4da38ihmvQoDYpfEj3bN99lZeoxYv3mjf0MTj
FS9SJ7qyt07wheBXq5QqQfEjr5EKd9TX91F04I5b25ZbpTrKLpufZ5uwl5d4otNu7akfDVMHt3/8
SBxQCoDutjKNjVVEXuJuBucFTdu+bU0Bm3/l8GNhlXgtKtkZ2IazpPcaSF4zt/cUV/O1/kpHE1tf
fR2L6HGKRj+19Ks4Hba5+bNslb2uk42dRDL/sLIBbBAGo3zQREiC94ZT85hrvY0dyEEiKcq2KJD2
eUmDcchQRFGguP9vWnfRp4c7EEQ10SssVvXPGjLzrZUifo82uKToW97D34871Oy0g4d+Aq8qfdnl
a23XnaBy01lsgihpsloDuVOgfJhPFTp4J2B6nQnqXmOr7EfP/HF5M6z53RNEIQabx8mCL8U4Q+Mq
n30Lql7QRvOnfptCidzBOwukLkHGLAunV24ruJKBewJsKS66JgT/0tdJF+M/5ADnWtv2bpNu4qGK
940+DAcWQ9WzsZJZsvXPgghQMeB8+X+JdbEnBelAfc47yHlb1Y9J+VbVryT6eXlCz8YlQAjz2YGS
IFZSqLjnKh6HTN0vNQg8Ki0SSiB4S58vo8kGZJzai6XVZU3wUB249NFI72mdek0iEz/hv+TEfwhD
Es6eiehditQiVw1/Dc0GQV8YXB7Gme8XEARjoFmogXIMCIzdV2nlucX30aQeHr0kBiADErxIOdZG
k4wAGth93XxlBHcNG77EkJ6fZ05eGJJwyIyuklSgilYDXe9+4dY44qXFzvN79JEfqRO9jr1yTLUh
mA3Uoyjh1zCh/3JShWMmTxJC7ByWWFmv3fjLImVgT3saOpLEg8QGxdKBlOTmUGfYVBnYoEkzbMoa
ImFSCR4ZjBCSqaPuWGGFCQ37fGNbr2FSbmvZI73EPkRi+o6UXE8RIFbPvHEAk211E+YfRS8pxpd4
CUPwEkMxzmM3YM5U8wf6Do5osPDc6bFtoSiU9v9ygQQnATUwBLkEYI5RetREG5xS+OMoqz6QLZDg
JsxwrhzmAoaNtZ/QKzXUULumSiJhGYrgKorK1OaOm0Fbp4FSFoHNQBDoyuphZDCCo8j7rmjUHjCm
8zLSJ8sBe740QykDEXyEC6o2ovGFSbokMKnrMdwZjZr8O6cnkioqESqdBwUw/RQFrHuOet4G+ZQ7
z//Ki4tsiunYm4auAsdk9y170OJvNb1yhp+XUSSTJrbNaIhc467DyhDLvO2QuJ2r4sFEz/llGIkn
EFkUk4Z0vTJhME2LHg099dBZujWy616XVNxLXIHIqGtqfRfbuQb3GevH2EUbQ/9I7aOWps95DIq8
y8OSzZ7gC/pOU0vCz/Ii/FYbug8jx3VV9vojQ+E/X4SxrDWzlmgIS9D5GcaZn1aDl8kiLdkKCZ6g
n3Nw+mUYyuC+mNZXBzVjZqF5aT1J5kwGJPiCzqyawq5gClr7PWaDN8c7q0z8qSASoNVp0xUFtatI
UiKXfzptsx2D4abjseP4GKUZZ0ix7de/MIAFhnaKESc9FG56YAx27CUKGjJD1dNjCcqqUS9QhPPN
LNx0yGKgaEWMgkXVr8dDqECW2A09LaolkY5s3gSjTqK41iJkDoO8bD0cQ940fi1xX/2bmdNBOmJb
SEAagr0xI6NRV8CojYp6Q17j1f1XFL//OxDB1mamtGEYASQr3yf2Y0ayk6WS5N764vwZiHDsdEVq
ThFakoN6+rBQ9BT1jtdPb7nzqA+ynOX60vzBEoLQvkKXY1hOahA7jlezbNeh4kkb6N+EOGgQ+u/a
nB09ZWtTGmOLjogGTAv6uygrCytVcihIRiOePUbRq0kN1czAoexKc+mmcof9mLPHy0YgWSDx7En1
GRzMFRaozH4N1Z2DNFgyfYTtgebfLiOdJxz4NWUxccJGtcDKCq1ObtSoyG8O0EJDo1cd5JoHImQv
DnLZZXLVmS4Ahb3aTpE6DhYA8Wy7yadnxfoG0oZgjGR3ff6Lzm6tCyC+loszaEqommT8AFet4dFm
yZXT6V8uz55snQSPMGS9FmozIHrjS9wkXjTl/hymgVF8qFT/d+7HFDxDp+rVDFFCRFdKecxjnA6W
fs1CmYnL1kdwDg6dQFxcYkylWXqK8dQOyn6orweLSLasDEjwDDVNIAWBOgBwKIZ7ZdhrLNnoZPaL
ROLuJJtWJLxR+4FMGQ9LSTI/6Yp+q8z9L2JAqPuyNUgGJFKyE0OdIXYGnCFWfDUqPY2+uDiQtFB2
EknsTqyaj8c8jfURU1cZrRflt2H0k7mlN6I3oXJlL2Ky6RM8hG1W1mBwnxdXsVfiOSTpUC2F7PDl
2ZPBCH7BLqc0nmyMqWgTX3Gpp2vMAz2aBEbiFcR3FGpSi+gu30W5eU00dmyMdH95JDI74D9fOJ4s
dAk4O3Hk5fozw+MCc25Ti3qM/M+Mcqe+2xI8wmwrpYbkPoIs9NRp443eZV7YHdpSUooqG5DgEup5
IMhXwLAT86dF2yOckMfiHxro3i/PnMwGBJfQdLWaMe4SQnCIT1AGbN0Jdegvl1H45144GMTnkAqN
Na5GgWJEN/pMvWnifDZeVT/Fo+OT+l/ag9jWPIGMNjT5bo3q16Q52u2vxHjQoLhxeViSVRJZehjK
+8ah5MNKnpz6Z5FaG6IVHkpIJaskAxIcwmDoXAMGQLyZpZ5vciS4WY825lQmxCvxc7bgE6zITlyN
Acmmj9l42xRsOzqPdAI39fx4efYkpmfzny82rWOhEylOARUnaH7sPqLM8Jrp+TKIbOb4zxcgcaOZ
uUEAUiqTXylPdQcGsRDd0Y6sOEri5kRK6FyNIsfIgZS71deescCgjaQ+SDZjglcoXAX96zxIJWbr
mVUGSpbaS8jPy1MmQxFcQg1qm5zV8D0RtHP7TvFy9TaLbcnekaCILcTlAEZnixsaTgafWl9b6nhx
+355KJLVF2/3rcWmKq4BEvaxP+DF1XC+6sYz+EclG1Q2Gu3UzFBoZZttiDmrZyR37Ng3rcErUPJ3
eTyS3SlWysQtrY2IR4rgrvUn1/Z6N/OSZvb07H5WXy6D8XU+d9qWA0FuLlD42VO02Dq9NeaxAdqg
wB61DZ6Jj5mCDqFS3zWOFXlpl7vILQybYZLpSaxP5h9gwQAVtO5HA0839k28NbSEemna3s2zrP9C
giOShBlWmWtOARzO3dlat7E6eXUiMcHzquzPkOH3aESBkJ6kQ17wV6my+DXZkTfioG3oh57+0rov
xfyeaIY3sqsm+asdZqJ2GhU1IBYRHdJUF9ShBIStuonaghgiHIMRUIgYXzaT1VlcwAhOaYY0KzV1
wNBeec/a8JCT7oYasuTwqntdwAhGAcKBVteLEcFqo6FURH3s+0aSFl71Fn8gRJfEjFadbBcjqcG4
Qr/Y0wwni3IMIru2SKZMdEtsAB1GzgA0GiDk0D2z+WrYkoNPhiF4pMRqY0vl8zWlkKzF1YhfkypT
FtyveqTFnAmRiVOzyc5nDMWNDbT1qx5aUz2z+5k40Btqpn9naw43koVLor3TJEMPNK1Ig9x8KzR0
pTKZl5XZAZ/aBUqUuZRMaMIMYvUhzt/0AkyByNkXoStx5+eVINw3LGZPiE6czs1RYIZFyg4tSPmm
r7T4KEChafv2Dh/hzyZ4+Tmhs+y14LwgS0AWLjI6LbBrHYxROXZQFtZfdTBxFablzZxwNeEcIpsJ
fx1w78BVh/bfVLQggbFMzqAvs1TBgRh1aNRZi0+xZicIQQYUl63PItkzzKojtlxUMqGt2eTl8qfL
OqECjIvDgkQA7DjotwNhg3bID/pGuZLpYZwXymN6LVSy2q6puDb87ynWPJkuy7MSLBBbtuUEtrjt
aAew/6CiqH3L3y674DXfiNpZFU0kiqmiYPEUbXBm0qthB868PPUM81sT/k1hwxJB8CalZXW9zecO
WQg/UdjGqlDTjUF1pNj8u8EIHiXMptboVQxmil4yyCZ2rsz9ru3v5WAEL4L2FTqA/FkJMsd8D+sv
UHHaNb3mMzzO/c1YHBd8dEiTn6lTwRrjckaIEWi9A+5/dWOEkivBOdMpLA1F7yjVAach+vWFtU/S
YWCaGykBuSqu89t8z1AQPW2qp+ih2tNbcrSu6OThj6v6ObnqqdfeaZ1HJcUVa1O6/ArRPnQjLdMZ
X8FSbNy6L7YZoztHK5FQaHaXJ3WF1BBjNRSUJGIn24A9NXeb6Q3Jh3oCI1y4K48lFDX7bXX7D7ju
ztuZTpEEl+F0BehxCZDU0nXem95xtipjuteqdpF7apQXe0g7gOUvRDP3NBN2q5VT/evyeM92N0I4
lJY74CRS0UUo9tRGyjg5oabiI6byS26OV3jK/F/t9BMCcT7qPU2wjgrLpxZdaNuETQFqBN9zhd1V
neyh9dz9ChjCvraJNuKZDcNIrQaNkEmX7UEIMH3vBzZcI7+qvo8WTY+kKPMdsvzQCYxJmXtx7yYS
dyn9FMEBdK0y5dqET5k5Y2KgomNLO/CiVvSlHi4v3tnGEEYtxBKW0ZCpZQpyarXxVNWdH+poeFU0
n3T/a/QqIPEvWUYtbEQStMQajmYFql9WfxlacpjtGrtEGyTDWrfJPwYjhA/akKqNgdgvqEvrw43c
hzaRccPKZk7Y5awOaasTzFzmpt0ubsuvZqG/O1GKSCwvJT6Ff+/JXVeYPGGj5zOB7UFxBgwxxEuL
ziumazDAJ5q6UVJbAnYe9nE0sFRBMAjtLpBXOF0qaKzEhLpAA7Wv6eHRh46eO7seV1/l1Omxagac
NO4fCObynXw20AW0MFC31ywy5YBGF/ZXXuv83fDC78k/0g9aabk+GafYAVbhLO9ZpU1B+OHsuvv2
FiX/4McCISwiS0DKOwb5518YnlhC7taous8rDM9AM7sO/gF9x7WOpUXjkmkUq5pnaucxntj5Cio+
F5tLd/3WBE8nNHZ88/6yD1lpkDqdR8F1GpEzVylHQ2PrNYXK5GNpoxmaoBF6DKZXJaiOIF4Lr+S0
bmexObdUVwMrNAiHdFBinloqKmWTyUY3YpCgH1LL0JgCHdl5epUMkAcp4rJxCATKOiJYkYAHmxpd
w2glR6lcHUKCrDOy52J07cDAA2KgNhHZNKQqwGlCqg2J8+xlhh9FzmYmssvf6uYEo5PLNV3BwCG+
Keb5NOcZ6uCxQ3Dk4g64zzecUBeKBtoO9yN0/yAr9SiZAb6EZzPA43fwj5k4gAWXENdTmjcsn2G4
5ta9ijapz8Uu0Mq74ftExqq75u8w1SirgTowEq3CYZEQte9dlUyBU6b2a21Fg2+27KsNhfSDUevR
sSaG8hdnhmMYiqaYPBsmFi2jAAr0ii4WGT3a+9TOtmUnQVg92JcQQjBc5rCuNkyxDY+QGPjgzVPM
V312U+2k3DRrR+ASS9gaejckOSjjMJzG6zecPTdDMZTPqTrqAVflf6RBvgoKlRL0cIB3EFq+p/vR
1lK3Lwo6B1y0wN7iupdZIDnsoAEBUpx8GyY+Kbcyd8eN78w4/6CKiTGrTYmSDli5WLtT3fcYSaXm
TXUho9V6btltL+8FTTJI8UpD+9hhVo1BQkBJvbN7bzS24U1864xB+OCYV9mn0B56z/34Ou9rL429
CvXp4LCDGlW6lTVzrflA0OP//5yLKmJDqtW5wu0WgjctikDK6Kqmsgv2+pgNHWoRLoICk/98Eb21
zCzTgiKgInNvX4d1WmxIOcoekM5rj+DPwTP9G0YIR0cd2uCKMyNu27Atl2tB49HO9dstj36bG9m1
8DwPIuAJfkattXHWqwnh79H4ZfjpBrR44bsVlGhCeq8iP2olN5l1U/0zQO74lvOoZvFQzxhgb6Kj
biig/Y72u9BU9l0Z4XV22BGzkFx+ZZiC77Yj3kJdYJB4PQWfojMORwu1zHRj6CMYxpRG01H7S8g2
qeJOcv9fYXY7XVHBI5RaM09piQF/UjLspm3+qHJeBn+8V55456jF5a990Lt5l7epyn/zuVf4PdVi
kc9UFUMxQcUwUHbZobuub0d0EHvGpoUn3IaBvgu/o7Y+cf3xrrnJblRZVMRt5wzfUjkNje4g2yaM
3BgcI3LLAbHJoTuYHZ6LtDFQ9y5kw/Ci2CCd47Wm4aOtwG/8ZJJ3Dl7+AFuka4h1m0AkAx/ANUfi
DVO8tLk251+cXnveKgFE6B0l9ugGql8yp7QaW+NV57+jt8V2aUu3EtOsxwnUH+PG+dXv+uiIFvhP
upG+9eMCHEOyNlrZgIUjj6FRsIk4JtNqXx9/VtltblK/GyQbSoYjxLttxsxszoHTUTCipbtaQYFA
ehVbkivzuntaTKLodZPZToj+uYLjK0QDd52HDfuLi2JHUvGRdee7QBOcrwLtmMq1gQaVNvORviPL
7aU7sH3Ur+C8AoeDrGxEOj4+0QtvOOpuBHYlIDbBp7wK21vQ3sUx6uXgxJGZh3SAgvPti7LWzAzr
Zt2wbfOMlqRg8DpPbzx0PUBnSPaKsR6rL2ZU8LzgQEyUhMLz8mvYEL5w2WsLbd1gs69ysOCAOWDT
d550Xlej9QWu4HrcNjebgrseroExcZklAy4XXBwaYjB7Cv1spz9fdrerAQJ4W2wNLAmQsBFC25Gl
isky3MRaleWBYw4R1MWzCmpPl3FWox3onEFCFpW84PE7NZkGZBGKgmIZ8HE2T1py3xTZo+E8XAZZ
3eB/QMTacRvFA+CNAYjqlvMNLVxPZQ/ozSv2A6skEycZkFhAHpFG61gELCdJg5ponp2+xb3kMFpd
ncWABM84JF0D8UiA2OW7Y3dentWy43b1jgwuChWXQ7zxiLSApd2P6mD1U4DzDhpw+/DwZngFst5/
wSqFkGKBxAe78Bph0/dES4CkHLMf5ZEGOfjFmR+/F8e/zEgt0QSvaJYNdOgqoPFyeOJ4CfTBuVoO
vSp7NMFLfcb6PJpogoesFic3OB1dggw7JP4+fX52zzn5vqcHbWvsI2m//arlQVnk/5EE7xSqVmSg
Eh7pr/5rgzoqMkIkh0kT66vOaAEj7NjJje2i405+9NVtHHnUn/YaXlGRsbB/8Zz2LCMSWHf0fyDF
0M9RioTVCRw9z5FwXj7wMoRBTCB3AR4wQOaydy4+iLNgz3Fgl0iX2pZYRdPRgphq1P4n1mp33X7c
0r0iTezJYIR9rNNet9PsvzDFtgPNEs8fSrVwVtfMxYutgRQTXlwE0wCnk1o1PHT8zwTGG/rkPnLl
AH6JtxIpk9qndMXZ/LkmmqhUUM2DY+PU6tGGWvehipOyMM14r9hNfhitXrlV7dY6DJWjBHOnPiu9
1ftktOLjOKDEEGoK6b5D0z4Jx+52rLWXlEWPWHrX0+fSgnZYDiq0qkUKOa/SwCSJgrc/y/DNwlZ3
Th++ImxPvZQlll86JvGtjtSeq8bf45lAzinVVT8p659dYuQb2pZWME+acqSVqnkQRVL3pomW/ctH
z+qmXEyEsMKjVXRpW+PWAoq0eTOySt1oobGro0GmJrJ6JiyQhCjWmWmINnBc6V01f1CN8r5LZZ09
q5lhx8UDs6VCpxmxwemyFmPpzHkPDJpt+VNWC2ob+gQuAG/4NQbWtr7mkSXdyCIgbp+iObngkIOz
BOOi4gpOO2vz3O5T7kRt+z0dt1mdfMwOrh1GnwUKlMjNVHbRXVu4JaQQy1auk7Wg6ZsgFuTx7H6x
zXd5svk+I+jqwAZNruVSYGtLuMQUzgq3zfKqYRgmXp18kv1Mo2R72RxXQ3ToyeI9WwHHGmKr0xVM
FZAPWrONFWwOiNOfKy7B5YNhzATnmtftZK5ndeUWeIIjGO0hZWPnQPspH1I/dAi9JgopX7Osbpg3
a9EUe+OkhhtUnA+yNVxze8vBCptvmnSmOgMGm12DYNvapBu65Q9eNd0lIDcePelJxX/jmaFC75Fr
AUICURc2CB2KUI9tkz+dgE8oUK9CyM46d/XB2LvBJIkC18JadwEmBE7FbJO+6gBGEvsKLD9+Ej03
TeODQ09iNtzwzoaFAB2tBDgUz24D89BTvdKQv89RO09ouU1TI/L1MHnXctUH+YB/2UxleMLCIcsz
onDAhWiAOj43DP2+tM0dtHzqyANU0dbOZM/Zq7l8rNfvIQor16a1RgyDP1HodF9b7THf6UW2zfpv
ZUj9MNI9ddyMVLuPu3F/ebSr67iAFtaRskQtMwt7JCMfUXsfh9Sb63cQpl+GWd/70IjkJIsaPKXg
Rd0uVCP0z0+BfufeQVtnzwPtGj2AAZgkpQplqw50gcZHvQjrRxJFlUXxiqi4nXNrwOlABaJs9m5f
ycj8VqHw0oOaJyiPgr/5FKox+iJNQlxWjfwtHp5d/CnrHjmvYERqGbV8FqihQZ6AR8NTjNyatVpP
ceXiPM2Gfgxv8L8Nr+QgL+AlAMWQ7jvb/Jk/10GHHKJhf5XvWH6CMKNEH3tSU3wCPRQHC4Rl1Va9
4i/cA9RzfbnvXrXLxZCF48gxwYeiOcBr3JeK1ltCDPAJmH5E9eCyaa4voP2pg4kSBUeY3NZBl23T
w1bcAW9abaLeJWXp01mTEaWsRjCQ6vqNJMxhOCTQLORlHl3g7FiAEwGCjeihAQXoHi187kd9wGbY
0elYhHtdJmS3mj5fwgtTClrPIU14fU67sXbFcxqhCKOGStr4/t0GU9Q2RJkCfRj1/YPsAXE1tlgM
XLgCjF3U2DnlxRFVslNr8252YaOXl3HdwyxAxLuhgXxOibL2YMJrj3nN9qbiR9fzFmR6CK5981mC
t26hv1fTFTZ+qKOjgvAiL05h6dwMQbSHglfpg1+yK/FMiffz62ZndnfSg351OsHADe0TXQWPs4Dc
2VVYNCl8NqeKJ+gERnABvWoKUBuKGj0J/kEuYXW4C1AhmKIWK4ZMw7FIw5vqUG0PXG5d6T0vPRRI
0uEVONnIi1xWD+MFqnAY1yzS7Sy0cBjXaNqFAiQoGCo8PlXXhDXbobdeJKvK5+4s2lgACkfxUMcj
kkKYW9tl3S60nWyPe7r5MDUg28OtL792p9imXj5MLNBQv+t1eRNKLm4rgSv6kHTbhsPXUA8puCQ3
twjum90YNHZKAuZ2mzjf6yT8Tq2BQlh6/N7Uw8flka/MtG0heMQt3VFQcSpsHyfWS9eeizGI03SC
r3WmbqMPRu85pJnejKEKr2o9iXeXUdcKXKEfrVuayzn08bx1erQ1LIWcvRGPQVHf9AYbb1zzaio1
xR/bsfc0Zz80By1NtqEhE4dbcxg2ytLQ1sVp7SHKeAqt1WycwhbQxo7eg8hhX71Blwq5Fnoc5Q8G
K9H5CZrgAyO0WYBc+RMtvy0gtzMcua5zg9o3EshcxMqZdgImLCYSDXrh9gDLlT7I5mtmBmEr4yBf
S40tUUQPmJkKAe/r55DGVz4kA8IRfYAScDwquQfZRXzF7Z3ACR4Ij6Auw+bDrtDupyzGLTW1/2d+
CkNBlbWl4ALF2wDFRrIutqy0jKMRxd3aQ5PUYHF/Jrm1LwdDcs1YG80SSbCH3NUqRjlSMoPEYfoS
Rdnm8t5aMwIHUp0opkbdPK6Fp/btOnXoxh0ZgjB0/HZuX9LePZZKJ3FWa8+z2DwGoGzcPFGtc4oz
pklMWYsH6TLz8NiXca21dMP1kAq006RgtEKMHwfSkHTlRDrBFc6GkGZjqijA/WSL/ygfCVzFhr/7
scZT+l3GNlwOo/guqxGSjlhwWozqedZRY/x8i7P1a6I2nr2t8R6HDE2TBP95ApRt6lWHtZxoblKL
W41boDI+TXUkuypfwb1wV215BD42qAYq/8mZv3YOLQHFcwie34H4FTyk6bHK42UX5VHbqN6w73LQ
znr91kHmhv1M31NpJdZKfvpkeYVoOUnGHnxeAOcFbmzf7LlWu7y4bXUfLqxXOAWUrs0HZgMmHdN7
BeVsBa1kO2R9KA5qSy2c6mc7sVRo5LBQ4ZbasNuYUr8PnwYbxzpCRv4sHkMIY4Aun3VllHdTNf9n
y0hfadZuIJjTPx8ibJmxCq3ctGdoknd4t7h3UEemob/ZRMRs+Qz+O65vDOMxMkcflgyRXdnW0Vad
0uILhK0zNWCfog0bwa+4143WqzfVZxhbP5ZfidfiPSe61t65FsD8nDzas1+6d21yrfrcwGUnyuoJ
tpwPYUexUqmi3MHCYLyzl+AF/9BCnyv2Mzwlca8lXYK1u/zJEgh7KtNLWugFIJFPIrg3wxjy0YGg
OU/y1kHDlS4eczvxDFQcjqDdaTfU8VEFifd9mQtd9aB4ZXUgo2WbrpiUcaIOpcaJOgad3qZXJJnm
h7Rl9rHA1tsNCpWJvqzFmLhgo5IHeTxDF1nWUUpg9bUKv8nqkv2IY8u9bSfF2KSda+yUPMy/sqpk
koP2s55YCOmhcvwHVThpiyZqLL2xeJw3b5xXtdujWh51rFxzedqCBwYyrPvYzw/pvel3GyjCofdT
36X3hPldA3E92SZY3QOLDxKis8HG+tMU02CGaen1VXqLnrmD0ZeyfvV1+/6DJBYfOEZnD6NrcseD
O6rlRdrdQG+5z+GPfWNVoXRXNrq1PMNyvsV4oMgNUJvOmO+SGr5tsn11zRWbeKmYXaGMHy9eeFWj
+U8nv7PuoHX0D5TDV7068tMIRxxXBSPF6VGJlgWiRz2mOGzKl9Zp7yoDwraX46vV0xHlq+Dqx/UF
RSSnGJkaV6GZAaPvhx0t+707K9+rft4mcXVbTUUwhfrPy5Brw8IjDagv0ftqQYdLgISQEBq6UuQc
5uwqbMxjXZmFdxljzTqXGMK5G89NMU8cg2bqTdyg7Ed390Wiby7DrPkeVwERqWaYjuaKd9x2DlWW
hBHKc3VnPmh2oQW0ndMfejmo96wv6V9dVyABoxgozMc7tGiXuT6g7zAt0fi0i2/tLUPLzOAzf9pE
XM1ImoP+pEQS/Q5MEA0l6I3GE6vgd5yhzxQ9w0TqVpV63aS5N0mUabvK6pwv6TTMnmVP5Hbs6+iQ
kmw4EHXSruyW/mgSFm2iDOSFtTOpR8eNrE1n5t2+LJwnFantbZK76q6KaeQNvUPvKm00du44/EDO
W7+HctMHlhHJ9ZHWnoE+r63GptmvWhKjhL/PA9OocJ5Una1uqwqc+4Y7W7u+wI8daiAgCGskWlz8
sylc6kf9YPkW05XdOButnzU6SKv7l9pCl6+W2080KabtOKb5oWvCjyxL8FpSF7U/UtTHdibewGbS
gBO8Y+9tPmp+GA69l1YtmPhJgyuCxjr6M6mnb1VLu2PR6nrsDTpkAExi4z0iSm1oKNcd6tFNNpqx
r1EQ6DRu+pXUhba9bJYrOwxLpZmma6J/XhHptHjtbV+4KL8vZvM24zeK6PUywlowuDQLwfuTxirD
HG9ZOI469G3x8o7+0OxkurErA7HxpgSZbc02Udsm3MoavVeHhMALq5CPhaKQfjWiJFsS2a76ChPp
IhznKKJz+UcsbiRFWOIORrCJ50zzNPPWgcBClUkc0pqfBbfAbxDB6ZXMZFZeUaQ7e3WDWol4x4pw
i64dGOpoguoFhKLRJEuXr87fAlVwgzQKNZ3ZGJrObjP7IZsfLpuB7PcL9w7EXaYC+ScUkGbWfoJQ
6yRrXJUtjuB/mBXVYcRH0NAXPXvuqu9x+hdVxZz34ffaCMYMhk0KnUFgJAf4LzTb4z5qoaLN2dfU
k6eDL08a6ghO7S206rptTMDZVuepg+ZnnSI51VfvSH+GZIjV5m3oomBzBIZzYxzHR17fz3bWD3PT
bawte0FmK2i25sGSnIerYdMSV7ibxUrCSssBrnKcmU/99qW6q18MqFUFzlMLerJr99g9pE/RHdyo
jEBpNVJcogvBTIowfMxroBfG6BNT8+bmRdfAxjJH+Gfhq112yKp+N2WhN1bOQbE0PyXvl/fEZYuF
UZ0uL4o+WWRR7PQOIUB5TFE6IdsUMgsSnEnMiGsU3GCLXPHKevbl5auyUQiew8BTt+30gLCnN9Y+
RSgLmxLJIbJ6j16ul+A+cGsrTNICpN2kt+w6tTwTBDd+vDeRKzHuTRR78rdZdGbUPg74+rlG3Sd9
aK+iraw7Rjalop9R7WTKueEazRapfL83ZOTEl08APE6c2kUfGmWh8xmNp+dSNXdZVe6b8lVJjWuq
XY2htbtsh7K9+PlqsTjXKClJm3JD1J/Yl/Y1uR8O3Z26p0H4Q5+D8jBfd5bX+R3ablDzf5Cg8712
Fjj+dqpnFS/1YOl5pGO4eO5HKLVp/QiEdF604y/EzhVabGSJAInJfmYel+O1qZVSjmh0mk957S54
1G3Z9V+GIviYzJ3TfpyB0ip3WvIdhUOxKuMpPSeJQQZ/sTE+c7eLoSCyMkjPrTGFtKOX3DRBNXho
VfNL30o8VqJNw/CUbXiF57wHsss21Q1qegLJEq4PVUfnL4hMoPDIf774CoultkXi6TNzCskFP3qE
ZLHHEzwTQ0nqt7jf8ZYNeRnfapIYHDy/kQXvQ4YpKjN3HHF8Rea2OaDaFGdykRxw0QaeLCm9ltJZ
wgl+SFcHI1I1DNSNp59Gkec++DS/5GM9w4Ym69qM6o1kbvlBeL49/oxQ8DfaNCuTaSCJGd6oW567
Gbw24G9peALfyLIZKwvpKCoK+fBEiSu3WP2pKkNazC4u+bljovlM68sgCtX54BZgDL08sBUvd3L1
EAKAXqmrttHdMZghIn4/hOhe9UG2BMVPlBpoB8glsxfWEycKjDqVlWisuTygo7ANhdPI+YtCMckE
Gs+E+1iwdHwfQYB21d1lT83b/K7fVK/Da/VYBsYbCdQfMpWA1SleIAunfmLl7hyFBPkidjdX16Vy
31XXl6dWOjphP7a0qUGug9ElB/Jleh53PTTTh6vsLbsyH9Ln9nm6td6ynfViSOPJ9WX9M7HChlTV
jNQVj6zaTXdtNF72oz4Wd5R63b5OPHIT3c/X/TM4QiYIImSyakb+24XNcrKswv7UCtzc7DAcAztE
jlt/S6KnnsxeOWwlM8zP4EtAwq7sm7ms2+JzmPWr/cV4td+iY/SCapjxCxLa9/QK5A4f4155KPey
3muZBQnxgT42xIKEADJx0BNGaYhzW7Zvl8f32XVxYXxiHwj4Arshij73xxAM18Ohf+hv2htyW7yF
W/NGPU4b1Ps89k8N6pjV/yPtunYkx5HtFwmQodyrbJpyXa6r50VoK++9vv4eVu9OKdnc5GDuQ2MG
SKBCJIMRwTDnAGdJFpgHXoiOVJIBIB0kJoB/xuhwmilWUqvI1ve+FUZh6ce+Hju6b8OJqd9sYVDA
iesgz6aIuBhQs9k2I1XOgE67oNwIwkkfSFphLCS94XW+XshgshTVNG8gT0D1zYItp8VbtXHkJzNU
vSYUX0WO57iQxlhYNYrA/rtCGh0forM8iRe/KIDNKYPithZ0gHNv3m77mGgHxdocERWE1Ulzu+bN
Ye66227xkyh6vq6booNiDKiNbluljnFQhZE6VvqzmGv3ugTuBduthVG9sVpyRUVV0DPy1XDTTW38
BGTbzog0poBPgxNQXJwRYy6NeB5ts8BiStvGtE5xJDWYsBO7dIxlPqZaL4i2uUtD/UtREGhjXohZ
mtaWRV7GVAPl3B/yv+x6DKvtX4S+6Kr6kMKsKi1naZEk3F0z+tpIZ+TJdPJ0/Yx4ke+FDMbUS5I1
YkweK8EM6MEkladat0bS/MqTwbWi8V6tfhjzfdU+ASjZAVaXu6YnqeidRcf/gi5nTWUMjlYHq4dZ
WbvtiwKkP2WcvevfyUuwXHwn4ymiepIlsOSij2d05dVJH8c7I3ZbN/bJsfWyO/1X/6N5tNDXKBxG
495JHUTwtNsegyiMuanXrFyS92NYdKArp65SZc5obI5JRKvk6tVOFGNrmk7RjJJ2xdAmzaRBVdel
9o22vWetW31Vve2nuPGLawoM1BsUNEej9MDsbaHMvZ4UDWZAIuABLd8W2xecHjVbf/jBnQTG13a9
3lhSCQlNATpnPdgqJ/XTsLadNVAwSQMMCNFriruVHyLZPrOxWkm06CjcpGXuyzJqChAqYcr0/7c0
NmUuYRhzaqgclCeWQA+U5yyQfKty5oAE6VsqfCZybd1uYYyOEDWeKhngauivUe4ls7ons3k/pEsQ
F22YrK3AQvDFmRhVwDiwiZlWHO3uUdoOC5DHLEx8IpbxTZuUIIVV/1qn5i0tsthpVlR9rm8p974B
aNNAHQJzH+9ZrJ1EZBSLeTUqpMIAUQekhOIUK+NN3DWi8RJO2y7wAj4EMfZ1UvqmM8AE55mDOfxq
6jEJmhkD8EtlkDPZuu7Q9cbkWYgAHtsNoXY3dqL+fp6aAqYV0RLasnVMC15ubzE3pVKu6HJHW+/g
wEkGjZa/mIA0FSgqT9B+sYyhr+0oapIaizW0Z735POY3sfzt+sGJRDB2pCRdP5EWBzc21glU9Qdp
yU6g4RA4X665ovi2iC5RB2YxvpZl09q4xUqSoj3ruQQuCVGPD38lJsJleHfVZmfg+3FsLWPFLGU9
f+1kwBVE4Tr/uL5b/GV8yGB2ayLo681izE4WzRcCrSPIDl6XQP/CH1YXcdx/V8FY3XlqzM2YB5gm
w+qAtpM8FIiUDlYzfTI6MAf3g3SQ4kyUeOW/OT7ksq+eeANjBsqz76lIv35ET8Mheh6c+ijfDABa
MgUbKTgsdnR7XWN9iGscllpEWtDK1U1SNQ+TtYze9f0ULoy5rH3VwRTakDSnn7X2aITpIT8Nhyk7
qOUXimjUhSIcI+7i4JXR546ec4Qfl/YhM9W4bDI6YdsZR4NUYKBft8e53l6ur43qwh+6spPDaKMM
lo20VrA0M8K/yXBya/WHEXQcJfjvgBGTYuRoikSkQPy33E4uo6N6YfZFny80x7L6xEVw6eaucgKs
7FlU3OaNDQAM+++9ZOFWq8JI6kLGGsEmgG76PKSoHfNxEJbRefnUC0lMyFgqalvnEySR0DhJTvad
4lVOLhoEYowsiwBJBDrCgq3CQ6eWnUBHTBChNV9XAlBxEcW16KDYQWE0FnVRs2FJujN5yk2PGTB0
brvJWT2IdJ4bAFDoSIDQazaGGC91vqi6pgTaMC50NitOpEa5kyYDqZxYl2IHs03G1+vKz7/YO4l0
h3chB3Ch1d4uYbHk0/hKpzqmz7arh9kjxUscPwsxVrhB1U4eE3kUWR7X8wB5uvOGY1MdkFq45e3i
2L7yaaODmWgw9OaDGGWcG4nvJDP2REVfRBV375IR2fyiDbzRjxR0Gu2zir53MQIDX6BpEQ0XD+EW
/X23tRUNxEsD8SN90gAJ+N0ZEDiD4Q65vXD7cv0o+XbsQxyjO+aom8Wq0vWRuQnLPiHBmmr5l74Z
DRNDr3Ky+RYQTHIHWLPGN7PV/lUDJW7/xzcw2qSQQs2TDN9AQUizH3SP4590j6O3wV0PQv5auqY/
bfeHPEabTGmSe7XA/R9RQEG6EY9TESXE/7BoHzIYvbEb0hKJ2hh6jOMdvf5z0B47pwxiIQYRN3DZ
bSDjjAAASpqmhzBtfhp00MqOp4yQYx1/lST5UHQiiCBef/XFiTFeKFJr2YoqCJRPuurhmXpjO3/R
Qdf4JN2BuTkAhO294gKssG+AufSv3qof62XxY7tptlp7xh1BDsIDTfn9XC9nwJwJfLxgW1ncWGUs
ARdDzzDrnkFj6UgE45jrYRwOdty5af+v4s/dsphwySRrp6zvKHCa5Fd97mqp4QBZx+nVL02zuHb9
L9pQ4d8xU0Sb8AxiMDevNCMtbpcSjxzLcpb2xzge+vz5uoXhe8KdEOa6JQrA6Y0JQuhVAK4xCu3V
uT7SsSEhTw73yDB/jeCP0Oc3c+0aeUoUsuKtQ3uxKfNRv00uhVBW3M4Z/MihEw6TBEape7M7rcL5
aJ5poegBmEGx8T5liUmNUp22tSuofCUAXkdgZm6iv4Pw03ml+KmZbkXVYW6uby+UiZ5IlMyY94bQ
wcOA9Oa0r6tfeUUwJABu/WniOpoYsD2I8RKperCGdC+YUdhomlRjK9F8GyvNTTSZX9bVvJ8rVVRY
5PnEvRzGJxopSU0Qz//WIIr6u50TzGGXN1JYBuNZEsjjmre9PMYpNovWjGUDeZv2kuu9H1fLfWIM
rjQlvlaPb/PwWhexK0f3Cnorsj49t3X3OkZJCJpL9Ep+iqMiTKTelcpTt71dv088Fd9/HHNndSXf
ALCPjys0NMkZKshjEtdMFKeZG7cvW3BXC6oFXGe2F8nc4KzbsiqK329wehcfaJuH9jjTTOStuP1Q
uPvMHSaKPlXF+p/TphBUg+K2rbOCJsd+Xc7lKQkANITp8CONwFIj9UahIRHdY3oIuyhsssxJbQx8
g2EEaDB3DHQLXj9GXuC131PGhS6pTpaixp4Cdlg+qm2s3IzA23HN2FxvLMP4rGE2yKsQZTuEWPa3
69Lpif1xc3dpNOZGIWmfV6Wqo4FH6k9xjLOMhs/oETgBrE2kPdT8/CFL1xQVdAzIqLEDSVM8GFmi
43mCJysmmKNj549AjI2AIy0yhdxjo8OUBvqkZeS8Lo9tGMB2VFbIqE3T2p/6wUaLbJOI6NS5Uj6M
PBt+SFvcDLEK5bCHxcFQgYsByvD6+XBfWDv1YGOPRQIQ9DZABnVk2fciSEPzVvcNRwrVgxq5ov5C
oUDWlmeYNK9BsAIvDeC36X1eq/9OO34Gl3wD5LcjWCH9g3+oxW4XGRXU9UXTohECSagFQFxoXfRq
vG0uAOZQKFZmgTzRodHfdzdaUdrKrKiTjKfHDnOIRC8EN5ob6OzPjLHMc6ZPU53jSreJ26AnLDqu
FbIYclB7xV/C7Azdn2v7xxjlrgZytkVNVHZTvsaHClWUdHaHE+2gbkLtS/7t+oFxmzP2y2PscmON
VoMhG7y/E6d+VVenf91wg+NX+20OS4z5YEB784nX5AftE22EEwf+Qi1l7LLUd2WOZh+akkoPSO5B
LIK76D5F513tScdM9NThQUK/40H9J6KzGDudy0ZSmA0ONTvGYG4pwwXkSp2/+KqDVAewoB+3OVQa
pxM1FfEG4PeS2YpcM7VGOaCWikeWFqyvBLKP37NXO0TF5UVsO0Venq3MVVXX1pONvaU0eFRaca4Q
N6OhEYQxunddm0QnaVPzsLuPeWuardpDGm0TAS2OHxtucxh8+1SiLWU8RJvAAFD1/PO+ANUSYA2g
0rSZ+6Ilc4oOB1oGaeq3StJu27E599F4lu0ZhNeNXgT/aokWRu9sIgNjhrEHizHnzRjB8dGHD83r
xyft8Xden0JQiVI5/0NhPuQxKyy7LAOrE+Rhmvk5Poxh/SLB/qTPJAACSigdhXk5/gPgQyJjEpJK
T/JEhUQSjq1LKNKVm8+O4czgG8u94gXPZE/ULfo/VOdDKmME7HTqkrX6T4qsfqQPSh1gt3bY3f2T
faXb9qfifIhjLAAm9EyiFVgkypGyk6TFoZbQm57Hn/TBFCaO+H7qb2lscKFqRZ2m9BBp3pj8esfa
yBwbM9PxD81vQnBvi6ImkeL8EWyoWRNn9Bhnt32lPGfxJ8sjTvNKFScN1rOoXshdJJq2Mf2noGFH
Y5xxa6a5FFUwbYPUB63Wj45MClEFl3vhd0KY64f5mmEsBjRRLHrj24CxBC6CkyrfAbDntK0iMGii
JTGXb5OzLFVovTgGlpOfzFlxa7SrJXia8nVf0UHPCqBOXWYHp/I4RyJca+kdB9LbCVgO5+ZMHDvM
DjQ9LOL1EspjzPRaNBMwEiCP2rDmgaaj5Yfv9fG90zQUkYzzfdBueUxQuFWD1cgRzgzss8f5Lj2V
rkw5ld3mJIaJEC6OUcPNKIZWSqD3HXKY05EaErqZNTic/9Fmcs2lqqIMDxhL4MoxGtnrYDtR3qkD
bvvT6iKSClp3kh3iqd9pwFTfx8InEbeKp+yEMoo5bqU0RTognXVn9qdjejIxZEeHYUXUpPz4dyeJ
8QZpPpa9ksrUG0w3I0LCLWyPNEyKha8H/k7qgG5DiCRjZuAyeoikjNS9itRsmX1W9ac6ui1KQWsp
90KrHyKY1WgWOgGUFJXWckKBsOyb1MniVSBEtA7GlWHw3FjyBusoksrrlMjR0JwOChJfEIrQa/qH
D1PpkxgIqhZhOcdqzPxVMIW4xqctSA/pyXa3UDtRPEExMQ03tbETxlziVUuaZjPfa9Q0CpkOWtgf
xRgYvPE8Cr3196KY6xvbjaxndFH6ff7YPDSa0x0p3mfuzpln/Wi/09dyGSRI0Z0idw3l8/Sy3Kpn
sPJ6gv3ln+PHp9Dfd9HsNsxdDl7n/+JiygCLjLw4rH5RAhfJ073uRRQGUdX440g1IIEBeMOk6DKX
Iru575etU2EqEzNAwtJZCh1d5HXiJtXsbsY2OoNWCxSJu86dUOZSWGpiAFkHV7zMu7AstVu7274Z
tgAmUSSFuRVKMY0SGKpQz5qAZbJlhR+rCUKv3BQ82UV7yIR2k9qZrU4hjAsy+eNsOtn4U+ox9axO
Tgqf2r4I9IT7aP/YPxYrRl4WRY5mCJxsB9P85R0gW8BhKx+71Y0nqCtItkTpKn5CdSeUqQ/UWyrp
W4dDK26ASHvo/yq+Y6bi0fBGjF2D/RUMpEsLkGjZkRu8oYWjltxAbJeVY+TrcYR4j6ZeMCZ4s/qy
XwXAmnzI3cJJ7lRAYNEXX+SLpq24Bnwnlg1dQJkXI5yGFiV6el8XmuXVVp8G/+ZIAbKiqkhxAgaH
WR3RqsZqJeQcwYCM4LkPt880eFbfaKauehHVPvlBy04es6xU6eUeeNi/HwjmG57Op+FzCiixGtDU
SPwICWy5OrsTyJrzqJzjHCWQ9xeJ+Wa4yuG3wOmVDjuKBXITxjuBjF3PzTZqywVBoHZvhfJtfJLv
zTB2yUEcAvLvxk4WNUU7wz1qi2JVJl4iS+EqTwPiQHSXjGHi2b6+OeWb9dz5mx+df3dfYK0iLeXH
Z7svYOx4uSmmPcGN4XZG4Rwuh+Fkh80JqAACY8cjWLQAPAs6IgX/tQmjOVoqa1M1AXZlCpYJBRUl
HE8DEJVp6nB9GL8DFk1SnxvkfEdkYSnztMhn8a7k/gsYVbKnZOssEFp6EuYQAC6qNiK8qHeGEtYt
7kUwygO+nULeZohoSZB/Vd30DBLkHG1yvVfcgXPZnU4YtvKmWzusgSSNl9MUiuNT7pNaxT4TQzZN
tGYxniUnWrLOdN5SPuWp223GZ0qOTjwcrVp/Wd/p2MVieY5zJ5UdqUdfBHhBK0hVzQTIkYaaGgfU
yacvxpaOIl/GM+t7YYzhy5q2J0aR0KchxsqUxiuVo01eNTwRbTTvbPJf4OkrI58ycYjLhNyqN5rd
VagyYOcA4Hx5c01Sj2RoU5oeVbSbzDpEk+brQR9a8GlNfV5HZFC050G5jZHBjD1hup8XPKDj3lTo
7CcmmxjTgVQpGaSl/V12p8Pv0/SwEgd0K+Fyyh4HVz5QwCswijfzraiH8X8o2Id0xmxs6qhNK4HZ
aH/VXzVkUAukF03KVVpCuUAOJrYf9E/+cbV2C2aCvwlKPWYqRCYqzODg0RoHOHCR0ux8ywZGaffP
Tpo3d7DfaCYc1ORmkbQKG01CyEbPaxzqIc2FCW0x9/5Q1hzdQg+HzEK/raXaJbUCb2De9+YEiK6n
9EAVCgmd6G7AW12vHbQ4erFwDpSb+cBr82/RzHlq6ryYpURTYl4xoiKmHUCAhtJ3uCEX8Q+g5nle
XbWRuTQpNrcuM6YYJHlZAjw9gCf0UwfAwKS2nvLR6C2ES8uKgUC5OMRlIgP8Q7NDrW4jJ2lyw0cl
dwt1eS2/JvmoTwIfxXMQAN6zTOBWYgzBYFRMB11lYmv4qgymOTNu5bp2rsdrvMepBgh0+D8C7kk2
BxMrOmANpB4To33dOMrSPiZa81zY6duaWEdFyn5ZnfwD4KkiKHTe7dGoMwCYoaYZ7Ia3WmFaTTNg
5rLLTEevCFC1+u7Y6f1zb5rCuhV3J2GakCpEf4D5bj92gY2URLkioejhRUY0egNZmsfZjDFBNoxK
P5wNkpGHeRw6b0WHWOLTwDZyVVPTMq+o2vG2AmZv5qhGjhqXrkapYJiIZzwB/w3oSBX//sB1bPRk
0XEAmLOuH0j8jLRmKJVHYt+vK0A8SiGeBe9mg6UcaTe0IYDhhfEWYzr0PWoGmEBFYOdsib95GIY8
afb5u2w7/XG+pxDxqYg+nCuWQKUUDC3pBgv4UMSrOisN9LlJb/rkSSrCohT0V3AVeieCCXj0NTFX
bQEWSUeyu3nWLQeP58y36Bk2YLwnRvuIJOBpKBHZXr9L703srEfQ0H0C74v7BAiPSx+MNI+82iOV
jc6z6Tlx60/2ufC0yG0aL/uc3tbu4pQHdIUi/KJYLF0oebQHtq2c4naY3exFPpsjimGinnhecKLp
4JJDolyDhWLOO04xqDtpmH+d5WOb/FIwMoHc/526frdzQKhd3wdu5pMSSwEzAD1/oHi43Aej0pCS
XzFPDYS2G4QCoXlHm/3bB/Ug9FE8w72TxbYYjpmySpIKWa0/eTpiaB/t9470VQ+bnqKznERNlVwd
/lgcG2h1i61PdQqBYAjzCyv6pMzNz9pS/OubyDVYOzHM68RKtG4D9RNuqCk7ltp9keJIkFfin5OB
0UwkjeFg2Lf6MrZI6drQihUc44luBRqJDk3cln5mKc/2HB/myr4ZhgZtZ218q2ZF511fJXczd1/A
rHKWh6lqS0wsg0HTL5TxiyFbjyUZhJ2oXDXBLDymozGFioaoS5VUFzKmZIK7abYeBAFtny1OJbXp
IZlS48G2qjoYlXI61wV8hyO3VnxSIqRQpbVrfX0Ed19hjnEmOGRe9sKWQSavowgPV2gyDr4F/nSR
temGWM4AAvsJ9EHgKUtD8jR6KVp1hbNFHLW6EMgEj5XWaPOgZ5unVYAw0lsvzoTZX06AeiGDuf5J
sxaGOWJRUqOkTrclhVPHkR9Fyx1IywIy1UEnqQ+jnXp9boiauLmuFGAliJoAlEw0Rvqs9etS6zDC
S1NIHgYJDa/frM6pSmA3ymmkYzC4PPbRHFxXZYUX0RCAl+iqgcw3UhiXKibbVdQlLUIMJZ7cvvth
kQewocKj24eM3FS5iZR0YOOpn4+xu85buBFg85NPMsbkpjQV3CxuBL37HPbxKyl1Wk4SPgeo97az
eeUnGkGvVvjPQLk4imURzNMaFkIsBBSMJstWGY99HiOCyYlLJuO1W5XH6zvM3eCdCEZ3NRD61rkK
ESbIO0fjS2JaoV1/WyTR5AH3NQmseAzfI5IACStzlDFaDoZ6oovx11+0e3yuHyOPAkV0YM8py0+F
K3o/8ywhIlO8eDQdM+Us6BeYluRK1VsYqKL/XC9B0SifTBHLK+9u7IXQHd5Fwah6oY077eBUFC2s
2vtR+jEBXHPLtwCwx+7U1MfrRyZaFaMVam0X1mYjru3UH6R4jZSbRESKxtUKHQ9FDPwTbB2jFUY/
tAvRIGIBxpRcNd5Qd+5WxL7Zi1oo+Fd8J4vRi4KoyVgvOCRUJV2gFrpF4xXfpkPuJq+6/3uIY0CB
78f1XRTJZYMcK9u6FYBegFnxlEDqgWyf+vMSrp2Pp/hBBohXZ94kSOsEosCRGyOQjyWz4Y4aGdMw
TBAtn+iC+xfKfowWBF89iyC13idN2fh5L4uJBpRqtGtthSzANgArqUfpzjELF44E7bCxjyb7v+Lc
QW4nKDHmSzF/sw0xHihDXtInwIAAHeh31iX2OlHDLN8m4OmCyoZtaUC4vrw7Q1FPGQ4BwdKYhTlZ
w6pOvXYjvhn1t2rUhyPJDxYwi5zSAKdGHWkuQaixauW5M8bOua4SXHOLTjrk+xC+mSx1mpYPaayO
dKvKqQ7VeLM9sprpy3UpfCdiAIgQph3c5mwCQkpaeah0vBO1leTuKC2pP9bkFYMtaKDLtJ8WyXw5
n9DaOkZvyGXnXjmW1MuI0gU8y4WsDIVI13DX2fWaZZ5NVqODKk49FRXxraJ24uJbtWyOlq6O0pXB
9aXT42R18UMgWvUvjxuRsVUZM7DMbdSt1a+GdEfa7UbrptNUxQJfLZLFvM5mbasHZOCQC0m222zo
foJs8HlUDX9Oq8gZs0Qgj2eV92tj7llvSCbCJMiLCsDc1/LyuW7UwMyBc399E/mCTFkDGxiUlX3v
r/a0DHJnIquWHm1QxqJh2dtmgY9ReXcBqbC/pdDfd14ti9RKTTRIAdpg9ZNWxeKvxmkMs1XzfhNW
oQs76dDAGx/ro3TKE3BH/kO+LL6efnwL3ZHdt4wqOBbmEvWW7Mb4lDykh+6+/Mt4aA7yvfRJP1Ub
csKSZx/0BxGYN1cy2AwNjPkBQI+lfqhm0Boi7TJ7yYZsAyZ2TB9Q9bVfpRnAabrypkuzzE1bvQ+v
HzLPRYBiGf1bBCA/SBUz6jtF9tIp+biikDaArKuGbdbC5ADgHWGjE+eoMcRKo2tMFBJ0TF5ub5+k
qVraKGEtY+IRFW5YFLHQv8Dc+70Ets3cnHpjMQZIkE8Y7cKcsgasPnG3Due0LsQwezbiGLpcr1Yv
KvvbHIC1xLbcrMbCQJmzStWdkchfrp8T9zLuFITZu3jqszmdoSAGaU6KZb3KW3uO8u7rdTFcn6Er
GDjCiLFGs9aXZxTZWZMN1HLSWR0SB3LvFAEtGqCIup0pVOV1gfx1fchjHHOtk7HoAZ/vpSladJUR
c+zjydy643Ux3NEHzG0hgUbhrPDKuVwX3lKltS4KLtjNFsx3ipN4SDS9Gg6gltE4FvmVEOmYF9vu
RTKWTbLsIgXuGqyJWQU9ctHlVD2ucXuvmp3gFnN90G51jOEq1rSIswqiYszoqt3qbIDkXqPNbaK3
TIkFjoFbrjSQBKbkycSCX7/czF7Lq64nC5RRIz9sOQlqc3RLZIM8WwZT0xzXjbtu0ls1bkAcAilm
pCsoaVbhYuqgr0AHWdGcR2N8MBfzSXDQvK1AIyVefjIy1Qg2Lr9tBb5D3UcT6uQdAEiX6G6LVBCM
FutdPJSnXh4yp9pKd2nsRy0vz5OUn5tV84nShbmWv3ZgeHNsovup0gr6nXmqDk8KPiFk/WyDzW1s
kyQNFok3UIVOgdEBidV+qCVToAo8rdtJYccG087aSr1C/qYvDmQuQmt7G9B3EjWCVL1gNX8gI6pD
bAGqBcmv5i6G+VMLhPvLJIiUeTk2xMlAgsNQP8jW2YHLtR/jBtTqK33Mg3Iw9avNQx8dSAO88Sgf
LO0omiDgLmwnkRr/XRBQlsYs91SihLx7EKtPxlKNwVh8uq6oIjGMnkpGPsSY71k9xZy2MEoB31Ea
NQnamAiCYe7jx9ZsG6AI4KnV2OyOYo7mamz6isoGYFgeZEDq+Ja3uJbTPK5Pmf8PZts4rt7ai2Q2
MVGGTgXt1IpGoFE+Ljf5yTjWNxpGFQOkfzTwZ/2DniAa+TLeH6NQyMSqIHqRVRYBApmgSlq1cUMP
LQHraHqybugz0wgw7S7sIOCucCeMcZR6nlqDpkKYHVc9wGW0m7obBB3VvODsYkXU2O10cbY6Td02
CCFhfAABgmd579CS3xNfNMZC9e3a5jEnpmP+VzVziLKiJzmDMspdYNSPU3nQl9qvLUr/JTCI3GCD
lu1BnUxMU2bLyIom9XIX1xsyI93N5tGBDO3xfcg0qH7+q2bDvTTGH6OOUpVpB2nyaQii0HD7WzSo
YcBLKxyC9hbhVDANA//YUkTUYLzF6wlBx+XptTVotpQGBitWbru1BP2aHchT6k8JCopLflrnM4Bu
DnJiB4VkC2491w/shDOrlftl6ayp3EAq2DtJlx+b1XRtwOfMWSYQxTVlO1H0952Wql0Fkpy5wDH2
23FdAV1LJIQEojly7o3biWFuXLaMU4eReGzn8L0ADHE6/bpukrmZOnsngblukyFHebFAwuCNhZPD
Wp2aYFBBiPF9cbM+UNz+RwdbQkQVLl7QshfMXD6jtXulNiG4ykt37X/0jeoBss6JtCNgtP3ryxQd
F+N5iIwsfGvT41qsm2GdR0eV52/Zlov4KbgmBV2DwHI1bFwv9pkEVhyEOd3mrWXumPZXTca8Wg33
nfqJ2Tq1uTrmLOwM5S/vQyqTH9GiqhrSqaU2Uy6ctFFCLfEMYLdLyLdu+UFJO1D1Dm7xSdTHxpcM
jnbwJaMth822AhhiVJsI6yUjEtnraStuikpYqaJW40+r8iGFWR8ZCj3J9H5DwmT2KQPyukVgQZaP
dlj5Y5QiQyEKibh9vbb1IZOxZBuqr+kCpl+YzvTQ3EcYSymPii/eQu47zQa5p0xU0AyjKHVpS0w1
teY2g5EGkfMrhqmfU78EvfLoyTfTK+3Ji4Wr41rKnUhmcVaLtEpNvVAr+XEPtO1K9yK98mXAnF+/
ebx93BdX2YFY9K6hazihFeM6isNM6toDQojqYTGt6gF8xtlLUzT2mRS9dF6SsajAomnZgsidFw9e
fAVzL9Vys1BMQhlZDovj4inoHsqe8hfa6Kr4G3JwQtfLMd0XEplTrZKlHSuCdVNUvLoGD30ZUiSr
og9+X8X+m1BnRTKZY53RM15tNlbZ+qMP0ubluJ2N41b7IMx2gDF60ExfROEgkkl/33lCY4lA504L
9I0SDxhE6dExRHr9IFAj+umMCcB24hGpGwRzGmzfn6VLxthTd/H7UaQcyJfmMKIpCeWL+8JNvwnk
cQzbhTzG81qVhOIJlSefigfQj58yb/qm+/Gzhubc/D56pCMv12VyLuWFSMYVDySCny4QO+Ep4TbG
j1kCSOaCjr/p+bogXhCKnCSwRk0dAL4o3l6emVlEm6RkcIf/BW9Qa/BfjR7mxcNZcfPP1+Vx99JG
izXeKUhTyMzCqt7os2m10TXfDwUg+CYg74AEyyxV77ogni4qaEzBWKmFZlyWUcwugKVa1h2SlFKX
30tWhSHkTSoF58SVgvk14BShhovUNbN7ax0n9oLU52Tmx6mwLSeBZXf+xVJ2QuhH7K4VELkHK+4g
REdiqSrBYhMJJPDyDKCWRkslMoTgy2aH2VYLEwCZBBHyyXYMDLJt6IFfMfuE6je6BpqfthReXxRP
w/cSGSsMitR1SvR29YCnD06JMa58tdIMT9VXwAkq2SJyPpznyMUSGSPcTL215iuWuDaA9GmCJNDv
DAXUdhS9UNhHRP8aa6P2y2MUw4jayUYfBsw7TL7kwGrkfjEGxFFczV8P6/BwfTv5ivhxgIyOFJG9
1n3aIMnRwBqB64F0nYi8VnRk9G7v9DAj4JU0WqyJhLSvJAuG889++qQAR9NbvTKYD/Xq5vmbsI5P
4/8/NxN4YwaIUJAJY2wUutfA5VahSCMlGHwnvuzmLVoYDFc/12H1edJBC6a58/2WY0Jd5L2pRboi
/H3sbLfq2drWepQHrLrsMAGtLKa3dfPmZDq6TzRSWl7SgTzm+nHyCNigrX8v+R3BaSc1jpFkrjss
eSvcDDl71UeUcl++TAfKnyXdzsf6vnupMY8vihz4mvQhmbknZjybct9AsmU8Zd13K/4iWBrPBeyX
xlwN4BDHWW33KzwOhdMGRJk30tlARLrxUQrzCk0RokPkyoTyoOPApAipjAtvDdJaoEDEdhIECfmD
ZeaObIp6UrmX3kKHsgUGKYyKMRekj6yoyxeoSu8bAD5GCU7yt7vmF8Bzm0cx+DnXdys7ecyqZGgk
MRPsZHRrhf1d4WEG2JlOAJj+JM74cbfwo3z5B8pTA5vcgLDDS9LppZLUzo/G0nLrCVMF1zWEq4E7
SYyCADbXWBadljGtB1t/i9Bj+P8TwBhLezNSubAgIFZqvx/BXTMKlJxapD+MBkJsTCignI3Gm0tT
qWd1Z5UlTKU1F7dtnFqOtG2nbTHvml52RqJ5mql8q/NNNCHOy5miOPu3ZNaTlwAmSWTqeOblMFpf
NtPyjeIpye7HxHDQgwgkgS/z3J6tQTRCwHUPtklB6GlljM2zg9oe3WUkQxlYqwvHHNa7qoi/lKr2
s2j/VWUE6/yQxuSMxjRGGiLOqTMaAahGWU0XF0zD72hV4uI9r+gH0hXMRtA2R1tlm3iIMmhKGxVY
XaAEE4AUXeNEA6XEawAjPzgm0g9rfPMPsg+8wOVDMkaqLnUpa2M9MmJoK7WX61ftYB1pXDY/D6Fo
qJf7Nt7LYqKyQYvQ741qoZd+RUo6dSjLB6XgWr9nd5s//IOXDs+97iUy7kba1qVvWkgks2G6iaLD
z43ljZmnT0VnV2DejD5dv/28POfuKMEPebmhXVlY2pa9b+jst3eaZ8RHDRQLvuENKPQ3CLJj16yR
6RT5Vm6cvV8tY3nkYWti24DoFdkrAorjzsbE9uQuPiZb8VpOHE1giYQiGaek9tpYaw1EToG0BoAp
Cm1/OxUl3ssaSv/rZ1G4xrMD+zUyXmm219Ke6fY21l+1/FyW520iXpWJED94bmIvh3lKAvsr61qw
DQNZN32xrLh0CEAW3evKwvN6KgDINQKiKmptLnWl1NfBNjI8U9o2u6mr6nvSWb9SNRdlpfnX4EMO
q5NWEemFCjmDOvhdDb5IC0z0bSM9p1WrBGuc+P+/hTGauJYEPZ8VfX9Z8Vs9Vsd+MB+yyX68LuZ/
WJSPhTHqly2ZtFQZ3uHmE6yXb59n4hTfFnfGdIWz3OZe9rMV1Q3pZrHed39ojAYuVro0aQmZuuKM
wKlPz9qhvAWZQeEmd4oPlkZhhy1fJJrX0OFgGai+XurJWlVmlo00FPsLj8svwDPNXUwCoV2PXrP/
I+1KluvGkeAXMYIkSJC8cnmbdsmyJF8Yttvmvu/8+kmoI1p8EOahx3PwyRGqB7BQKFRlZY77+JTL
BnDE/v9hkvN/DMw5JpitFr9Sq3st1a/03pKMdoqP8ocJ7pI1HaVEKoFVKSoILZapc4euuhnS7FsR
Tv2fHDXggTUD3QvQCXLrUe3WWTRrxUsS0wtPXa6UQQYSsje9mWSnWrh1G1Pcuuy46LNlgSnHfjZB
99qnMvSosNaNSXeMawG5CAAHt5rFmcc2JDCRMRKH2UFnwurzHGLl5FgPI6iR2zY8gBrwkQzwT0dG
vCT8dAB8A0RhQo+YL5LWQwre6QQ1HKUoDmAvbN2YGI2rjTV0w+koiSbCDcXwELGxZgOCtOfuXyxU
Ga0SvrjU9pvdlldhlfuSSCKqAmBqGctBCQADf9yOZqnZFuES4w33828sTH9VNG59t7pKYALaDXAF
KJeONPSSJ9n7UXyLboxzHgMmkmpqlIilm9EhMd8hJPVvhp5T3ZGlCrL2uXBHNwa5F0QJPpLcrJFN
1xU4Epb6oewBzbq8pcLLDZeagxFKNvnEZZZ9BuY9s4WNtj/V5nOm3pvt82UTQje0VYxqY6RYw7P4
3DHC0EjpsihgyQrj7xVYtd22bU6Tgi+HOCCpUAnXszHGXdajHaOLq+MjLcbO6Z/M/Iksp8vrEX6W
jQnO0SuTNGVmYD2RXXghbV1L/6OvAlgh1SA8ogI/cb5l+PNg6gzh50m3uIpSuRj1dAl27vJKxBHq
ww5f2CLzGJmFlSDe0lU59U2UX3XAwbu5PWoHqymiYEyz1Vsq0nuDWZaGG3aLJnvsC08WHjXQKcDL
ClcW+6ibSpetWCjaOM47DWri5obHiC0ddCD07hBBaEWehYuIhbCzFjCcIEQAGzjvlEmxktymjIUk
3BO/uckaFzj3l2LfoTcHHhSvBXk1BOvGPYjBrxqoZ/nWv+CLYv7I5ykEM+1opbKhHF59GFA7Y02h
tulns2H4TdEw1Y9ocWk/gMINNRY3Gzv1aMX1WLrExK/Mlaq0XCcsyuuqUGTTCIJvoakgmYDwnAOQ
Jnon59+Clu1EdFqpftdaoLqh92US/5qc5E3JIcu2xs3NbDkvBCOhdpXekir8ngxa5Gqh9vWycwo+
EdDe+PDogjMiFb6MkQyoaE+WgbhRDb6N0oWyOH5mDoFZqkHYV+7cQ6SqSr9MBhgaixcnq1wbYwMp
6DdmSLaEBpjk412Xm5isAom10XrTeD2Gf2XEkeQtn0PC+U/lvCla69KK2U8drCbo58FbzO+Xd+Nz
XNN0TAeagPSakOLmkSTWGBpmaLejXyRxex81KT2mseMEWTQ3ksV8jtfnprgQihQswQxIM/oTVY9o
QD5naRnEQ71LhllyoYtXxUYhDB20l/x8lloA9aWBMdXXtBhEF7M7rt/yZX956wQfB4xOhFhocTpg
auE8ugWCOwpbrEdRU3dKrpGoS3ZMuIyNBS5cIya27bpiGU1J3bKfvLnM3EiRscB8zn7wYXAamCXQ
wPAT2mVXLYqlTaOvWv3gEguA2cbI7wcToImmfyvaJAjtWXYXsZzqPEKdWX2/QzbB2VqiNNZw9/ho
RmAotfIxsOrm+YujfFWI7K3IduqSMe4gWY06KGuClnB6NHdgOTmYAGTIZy7ELvHPTr5X1TdrUuvE
ziDtitOUk50yd65dGJJ3k9AEk2h2gOxEYOcSqyqzoOo0rKNPeuVhnaYTibXDHzj2xgS3WX2pdprS
qPCH4lTGaNrWMn1u2SK4UDDRNVKiBBYSHdyNqBDMbfnj8iKE7oUJTQzbQM5HM7jTueRdDMFYOLXV
V/YdrSt78sxuSa7jSF3csJ9TFWOyuWw+UnhkN2a5I0vDyQlnA15dY9pmpjEusOWk1b8vL05QZ8Th
+TDD32E5iSyg97E6fc8U5Oo7J7+Zl9CNnpNruLZn7/KHMQK9sCcjvBZGcfBHIHvE8/PThIppNUgr
4370O+j+XsV5Wx0Hw6kKF9D+5YhLPZPc1wLgGtaKh6bqgGoNzANcXhwbHV1rzMCg9UV2auknhUsO
TGY40137Nb6KcjD35XuMn0g2mfn5p6CxMcy8eHOaw6qmQxp2cCEHVB3dD2d9xci5Ny1foi7HKDWy
BHtfJFdtKluy2DKairiXMQf0nsJsLFd2maiVwrwoeiwG69Sqh4q80GZwu+ixmm6NTPMnZXIZrEKy
aHb0Pi/6wzS36KQrrGhN4FldMAUEnfhsfLO8MVB9sEXRUyEj9Hl/c1wyyE7UZq39FJdVlyJm1q+q
57wWRYCm2W5oQSBrY+chGBy6U+f3v9dgemJUiZIFCwMFRYBg+SkmcrloZ4dpHJkpYhEQBqyiR/z1
0GZe9ND4TMd6ujYYm18CeGQtM8328tPSN6a5MJgPRTbOBmI5Q3Lkb2TH6PBn0zX3ql+eAB25l7Es
C8PTxiJ3lqK1GO0u10Y/KxK3Kg4gYwmnRnZw2F/5vC6odmDyAPUUflIs0lYH70y4r/Y0BGCOBQyy
P3RQ7UI54M9YChEh6D/2KHcnzmvRlGs8I7O0vHkXHeIc5FpOYI9wnjVYGP+w1G0ka6Sc2yRGlWRV
hzUCywq+mmP6mvuMVJ5mOwXEvJmcckLoqAxIB9QZWNQM7tvZC0hrlbBCwjQTB2MOE7mNjVJ76SIt
P2htogVDk7wiN/hRJ3XoKWA8uYo1dQgsK/2yVkvixlW07OZurm4oWDMOUd0Yx8unSeRf4EXAmDVI
KsF3w/1GPc3UYRzi0acJkm7MQ+XtT3MwJA4mSli3VrgYFUUdIVWVoOif/zJT6M0TCE/r3/PM2S8Q
KJxk0zSib43WM6O9ISgk8Mo3fZpWNtIIpCtfzVcLpzS+Kw9QQ/TwlP5S72UDQ7ooBlOA5VRw1uIf
X9lKqUmbkeBlAV6T1/B5AXMu8Y2HKWD8rfGuvMIc6ph64W719N34iESGejKYqPDa3f4ILjiZE9Sx
VPYjrKfmqxp0XvaQ3ileHQwJ6ETorvCTO/P+svuIqgSo9H6snPOfIjVqp6e4cnsM1BkYLUge7Mm1
/c5nGg2OIWdUFcVg6ECCbAzztjbA6ufXD17x0aTREq+4q+Ir6CWAq8kUt0oD1gjXffWgpShWSRxY
0LpC2ZKgDgJuHssCW+651babYmuusLnjjuzM0M1O2S+sEhL1IG7pb3K0xa+0t8ubK3oDbW1yGbFq
5TEoS/Ca1Ck4zqInB4RAo4GZ6dA19NxV2x8dJAkv2/wvH/RjoVw+7GjhOlVsoemxPmoYREv9+Ypd
6loQvsjrb8KvaaC6pBLLQQDi9tUGG6mZWzCn5vvRmdxCkYE9hRHOBD86JRiEtvia4kSTBCJO8NC6
SQNSLibqp1UwQf1W4iNiQ6hf6KiLQRibOwrRkme6SnMsBblQE1UPup4HoxX/7x1NuCLVNB1lQgCn
+VqJvpapU5gIpigvgOY99tYDPf4NOlH/SHz13BznhUOZD02Xp7jF9B/jlLpm6PgSnxOGz82KOJ/T
s4IicYcJpn7FgkjxHO07vzmCw30nQ52LPfzDGk9CFQHCibEhWGNMUJ03ARQ1gepjRmju94PmFWAd
CS6vUHiSNya53KMupznJe5hM08e0uHGYAHV/Y0J3wFw6CAO9lHEmMSnyRtBDYubMAimyyU9gJbU6
x0s9gCN47iCmOQ8qJKnG2oMQVydxfAH2UNMRiVEthlYeBdzxPDhqStZN0dwO708Q9v2yAUILnc/k
gaB9LOPXEi5tY47zSIzn6a1CYE4loV8aI/SiKycKli47Xv5sAqAXmylBqoq6M+hfeaoMYmOYU82N
AdqZE0hA+sR3duUuyd4Tx2W3ghrBHZ5o6KoHmRCsKHncmuZSpmmq85hUBHsKivJK8ZAyV27jPC/Z
l6oeZXg9URjGkLqBDBB0EZ/qrwOoNHM6gnMksc1vDvqtLrriknaZ8OABjQjtFuwq+AE5N3FacMGO
pcnchDVtwQLipT8YoS6Fsi06tS+Xv54o6dya49xkbjSnSZi50MABcH6SVNmpNvU1BTQny8HqJB1H
sbcAr4DxThVDj3zjO51opc8UBhk4D7Rv7nytHZiqOdOeo2CjBvQjgB6JzEtF0QX1bHCCo1WDK5Sd
l82DvO5WQ8HIxghSA22XVYHWP83gyNwDZOoNoatD8YMJNSweya76BtD8TvJlBd6D8hI0WBFnQBrN
sw1kpTmPrGILCeH0S1kWX9ZWdovLTLAq12aNsdINTTOvg09j84ReWezOZvpw2WEEcQWZLGiZNBM3
q8HDOus1nkpgCmCj7E5Vk0Zu09kp5On7w2VDooAJS2izM7JiHV3H89UspWI2esQONypkrGZDACZA
+srUD4of8uxVUAPc2uOvvELLTN209QH6yuDlhcVqP4P4cXlNFJAMQGPIz3Z9dAoH+WyPcFPRwGb8
+Ojd8veQsRAdSFL4xthV0301Fea1ks7qdVq00kEbVjbgyhiMF9xifN24hvgMTKmhJpG2ygDCm/ZJ
W+ddouMd5BRBX5YPWlIdwXv5Y9TD65J2sglvkYOi98deJQ4oDgzuisfNSNXFwhaneYRxRyDamkJy
z4q2cmuCpVGbM9DFmZoOJbzGnBrjMcNg1GmZF+h9KVTG4y9bDZfLmgNZJ2PAasza3GfdeEvV6uny
IRDo/GkIlR87xn7DZjkJHfG7c9hg04Zl51uVm5Xo67rNt+6xemQKg9aNusvu48iNIj8aXMSuHcDO
hmd9jwNZgUh0RrY/h4uidpHqawEuSr+avsfovg9swGi9nZZ1L1k4cwXeTbeWuFi2qgM40StYsp76
Lih+a5BuLE6AHN9Xqd+9Rdd9wICCjGBvfERJ6GQ8Xv4FYkdCKwrc0ohB/EWllrYDsm6KBKoetSMF
qtQ3jRjodXMuJJeT2JE+TPEfWSsLshJ2CRd4vI69q6OsdXk1gkwJfvRhgv9woaWsjHDAd7JvmHLe
6ea4X9uXcZzvx8EKLhsTzFTAa/H4QqMK7Ty8J8+9lnU2oDIMcYNOsdH+LOgJ8jKRiyfmoc7qZ/hq
vdxqZvnFnuZvUaHLuHsFl/2Zfc55MCC5rHaDb8fAZ+Qq20+7+KBL00/hFbVdJ5esmaTU57yDHUYR
jPFqd31hjLnVEdn2i+zsCb1ks6lcqlasbdIvAza10m+GunAZOYvku7Hg+OnQbUxwV26qkHmeV/bd
gu5rvZsP635GeTuFaoUcsPdfvARvL/DasqPO7Z6C94lSIYJi96ZguCVXyT7H/b7gQSSjDRQ7xIcp
bu/aaJj6lMKUTq5q7beTflnK+1qP/XhZXDCDBxYoyf5kMwHuBJEuyioYzzo/BElDEwXPk79LEOwR
nfrZDVNBq1BjlAlViDcTqh+2TamhUoOLIYupKPXUhswaKrqHDpCKwPHaHDVNUBf8AXwbJxxpNJiC
UZP6hC2NGYftaMNcD/UTByOCQXiELddZkEoXd3/qLRuL3Cckyjwpjg6LjFNkugn9n8pNfKj300FG
CSN0lo0l7hR0q5UXWaLgeYLo0e17aPhSIGVlaiYSMzycUJlqc1SjjRlG1dVKRSCE9xi6VaztaqHX
zGUpadE12diuePiA37GKO9cZvxngd5Z4u/C+3pjh/C+MhipcSpgZ8tiF5qqvtv1dgrsaiueuBrdQ
jMLVtdld4tGNjOT1T+zbhDDGbgv3HJdaFlRnZBrYzfSIsm+9q/ZQEAus3+xhJ4sm4sO2Mcbi6CYr
GwEWKBwdxtq5hHZt74LW4BSBELsuXidzfCTWeIPxxdE2U3dZMlmYFu01GAcxrwAoHp5InIPqWb84
WTygWps21AUqx3WSxz69nkHd2VuPoK5w0bByaTSCAbGUMUYKV4+hDegfEpBgADLBrd6cLQwuormQ
mdmuRZklau7VtPGG4jCWmm9ZT06s3Wfhw2g3vuQziy5BsOiBeQGSUgZ24Ny20fVFA4knFua01zTE
vF2zt4+jB/PtdxUvtMg3JPw3otSJAt5p49FEMMfIJTNDqKxdodmDP1t1fp3EYxR7i9VOmTd2Re85
fZ+7Qwl9oMtLFawUfKQMbI4PDOvcSrW+n/TOiga/IPSImWYwoE+S3WQhk7vutyZ4+uO4I1O1MBML
wZvXUcEw+tBXsxsOKDvhuNJF2kkVuC6euKgb6Cylhmrw+ffLs0w387RDqkt1jDLpi3EPOtX4npQr
vVmseHpuwrkAKwIGte9qp5pPUbi2pqeNdDgoORAcim3lz2NKVFdP1QLj22ZcjF5bjfkhWdvoJgJ1
nglsRbKiUZ63097IbXWfDiY4AaJ8BRqDaKvuOlqe7y21KIDUUzvPdtbqlDlW9RfJC0QrIHSnG4yW
VS9RVv7s63x8W2gKyjNlyWbFXcMOfx7MscoRHCPLLXqp1W23gjU1pozFhxIcf2ON8uMY0TY5aXj4
J24zd6Hmqno44H4czfKxH63uf0fSvas7gTAWRe1PNC7UijNiLHbvxxiV2eW9A3F0Ja0kZ0JwdxkW
GHUwTkhAzM0Xs2kcVj34g3vfpH+1+WM9flWNh9r5lZNAKX9Gmmz47p2+gXfVrUHu9leTvMmbCQaN
fX6f3Fq78qk8hg2AEUsw7EOAeZy9tQbGwdqDyrj/F7K2gnvUQBYI5L2K0uWnFlk22N1ozwOoJ5Xw
AR3X0rW7HsrMs767fPBF8RUTQSBDMUE/iRI+d/JJYtdTqY1srcpPloX3LtlbJ/sqkc/Xila1scXT
/6ISpFG1hK0uwJT2X+0dFItwb0Z/lRAoP7DXtX5Lvvx/C+TLQOsMGTCth9H02ILKaBedejc6Jl/W
b/KKheiNtt1NniEunMxJ6VsYy4/Zo4EB9PQug4aqsRu/Kf6fJP1n1rhsa6pSrWind2us1d+AgbgH
qILuytO/0AEWRdPt12N3yCYPaec+RRvh3Vp+r7nsKmTYoO7uX7DlyjyF/f/GVgHhijoPYYuBGADU
2xcPBXIsTEgjx1LdyK+krzbpt+Pe8YUB2j8HmjSY/la99kvnrVd/g5zDFzlm7r3yyceY7W5yDzZF
sUOlymGNveYjigow3S/FU3SlHSgbdG+80HHb7627PKH4hCQz8aBvDHll2SibqAkE5B7DbdgMuc73
CixTIToI/NkvmX6vFQS9Oi9/0o/0TvOWAkqSUh4D5pef1r6xyO30iKksE+kAs9gm4AzSvdJfUTix
vORL95f8WIo3G2MMNuhlGLkN506Rnehr5VBmEDn7m7YrgmrvPJZXTtCfAutBeyxQRckfphca6Kf5
vuldWR4t9OjNT+DWrFggCjciC5dYijTCHty4f6SF5D4WG8GrhKDlQ6FkcX5s9L5zrLCCkcoed1oD
8Dx51gZJRBWkqAbIL9n8m4FRJJPz3LE3K+T5SFEtrS+u0YKm+7kfk5t6VFqMSa21D2XDWfYMEaWP
W6vcnYxpOxBPsiofZJy8NaSgZ4S2LtQGk8btavpcGJgztXOvWV7Dtn2Lo9extv0Kb0BnVQ5tjcwk
vc6nOJb8sM/JCUqOwMqgvWhiXIWXf+yqOLVSkA2hUsDe76z6p+zlqh4CLNm5HS76Rmnd69mim370
NbrV0PVm9EV560Y3HTBsrGSQ/lJl/Q3mlOcH9dwod260AWqu5UJMH2y5Q+3Okwaka0RCjNSWNNyv
uj7L5sxFC8URBf4RIE0oar6Hq03oD5EVpVldGX6yBNH35usSdLf1U4jnp7e84vUDLHEHuVdZUPrs
1Zg4h2wxtPmQaYLe8fzojGZfmF2dG36PkbklTzwdYs1JDPbaHGRUYbKTpCXs7cFt7Zk97hTp6Iz1
Tsrs+QZqTFXksWIuk1sP+3+hKU+Yf3y2BxQZvBWNOD40ABGoLEghDb/tkr0+ZYtXGv1DnZqxa9vV
7Flzf2iG7EXrlOswtm5IacReOSQ/0S34iZJO61Grews1yGJZfXg9VPHqMqJfPQ1PtEpzbxly212V
HHdU1e/sEtNOtM1bz4jy3Jvp9Nao6m8S15Nbm/VxbMDB72oL8PjmROq9ZHdF0YKVDHVgRFhPhXv5
gQ041/N0GHyldIHW87Kv6X29azxgwx973KmoMis3xg76djsZv8XnjQaueGOaS8oonvCWUcA00LXI
kip1N+PZLauAfXafcytcOCgao49zBibqguo7I1git0wuhgR5oEgRnp/DAIwxiWdMPWt4J3A1mHhM
V63A2KvfOkcSv/UAJtMUwuW+5KuJtg4jlBj6xVuP0dKfn8GEqgVDXwKy+2S6bPY39TGAgyeCy+rY
c4Xs53/nmtDY1OY/Jrl9rKOhdDIKk02uo4H0TWsbmS+Ksp2tCS6IVnGWzFGmseQDnNEA8s9XZgEC
kr9ZXM3JNY//5z5ysWyi9pxNChbF3lmQktwZoCIEiMJfdqFb+DT07cfakH090fsA7A+MSgBoYKCW
zr8eIUASGT2srslzuGcZVuKZ2ZO+A3mSdHhA5CoWWiwYGgXFMGCq58ZAl2anKGijHY6Ao45vvSnt
TwluhLObnd/FpIohAIubvQua78vvyUNNJ3nvrDjAD+mQivxi7IY7+drEKQVSOKaNaH2iGV8de7RT
azH/aQkAJx/oBxkEUkAxwG73DzvccVNjy9S7dWV2skdyGA/DzjrRqz96OsISdOshp2FAb4J/+K9t
XpB6nkxgtd9xZru+DhJMREEx7y6VOuLn4M+sgc1CxfA+gwue+8Ycj3QkDsAsxr4/5n76VARdx3hz
9wmys+S+eFtvVFd9KZ+lL/LPZ/3cNBdOiiJqVNp3pj//XDwY38U+OrSvxTXdpYHj/++ThBCjRvPI
wJwD1dD8Pl8pSS0CFGJO/XWMPMdaD1AD/2Wa3SFTZQ2kzwfu3BR3B4RDXLdKm1CUUQlxwRn1OtLu
6+XA9fn5cm6Du7WXRCu7OsqoD0D9o2FYVwmlT3UxHv7ADIie8RgE4AI49PNd00BgpCsOdq1clutp
tF6aJP4B7Mtf/58ZbjVjjQJvVMFMkzte2ua7fvlGoEt22cp79ZNL7NBo00Fx/Q6T4wkITWdI2xAg
R/Z8x2CJh+E/HOQkDYplZ576fb4fIFrshatLC1dWPBB+sY1xbisju1lRg7ahfO5MXqFfTRSiRqNk
pEVmhNtI2wg7NAmwwoguO6NuTxr5OcmkK0TRfruNXNDQqixtB7A8+NGUBCv9mpR3dt+hlK9h0OOH
5Jt9virh6OhfYhAKyjsox5974LLMdk5K5+8IP928D72B+D+GhqHs3ArKO7AFuDQ6lZh7w311bguM
JUZspRGKSu/zQJrLylqZl7OcajddSeePhGtzVB3jHRr0DPmmWYXObBwnMw7xO31LetfWQe+OAYMU
d/ZOspOfAYY6Y6sHuTtg7ujFchUPvDDsUVcHw4/1zF0X+wvEqzNdecIvOPYr5Himr20ENTsig6YK
yoWIIJj2ANjCYWPVnGWofKEBXtrkHZQwf2FP/zagr4yQPfGJ5AiIvuLWGj+fadEY88xgxvQbgNOM
oNszn5k9BQUAjG7/UVXwbHmUO9mJPulgKHOIvzz00Lod9pVHj+RmBhkmnhhHGd5IMI5/bo87Eg2O
hF5FsJdeN7mrHKsAk13X0z5+sv3VdNvfcwCc05XUruBeO9tY7tyDRGmJktkivnKw93pggVX1sQQa
l6mAt/pJ9+t9LwW0sNSRi9kw6kDrE+NrKNdxm1vRuZgzRcFiMdKlBuSK7DoIoCeYyNcWtELSAELg
pSsbSJSZ5fY4bsfcXpoQ3zQx/Lz4VdUHa3ya9Na7fCqFe4oZRJR40bm3VM4OmUBS65DCALvdN8t6
MAspLZUgxdOsjQXuq0Vd1yAyl6x6onrdbf+0/Ko8+w337O8V/VTwkoTe8og7KXyUAXbEBaqNbbb6
TYEKNC4JnRIUqMCG4biWa7JSHN6oXQUsXu3e/hv5QNl6uSCeR3TOKZhQ/FJpwZlk4YIfQZUJEkZj
Hk91b6R+UiqS1EJw755tMnOnzUIh8JIqGqRx/BTg29HYazVoldGpv+ws0v1kN/PGzKDWA+ZqYMa8
yxIPLeT22O1R74NwjAGQFzoh2neQKUtK5aLXD1bHUPAYSdGQPp+bpQDBN9XUGXjeTYF5vR50tLNI
oL7ITp04dm8sccchtq04XPQWUuEo1jDl4gBcYckN2XeDxwQuiidpBUB0LaL0hfFitHWwPm5PobK7
GlWFa5E9gTSGzgvYvCio+yW1BuFR/6jWqsxxNx8vGUhlKDqKCagdunX5m6ayGR6hF24scPdsl2gY
U1BhYf359zxzMb/rI0+78Wv9WOOyDQPZ/klW9e47m1W1wJTUToMjXle4e1LwE9ixtLguyDjPCt2c
A051mxoLiyNdNLuGclVbj621umHWeQ15vnzIZAviXDDqs1whlH0mTKmSoXBL2fCAOB/CmAe0n0zE
fYNzua6yonKKcLGomLLHrNW+erbfR2jaRznOUHymNtY4v4OAMyH9AGsMEjrNPrlmw2uN7zwYiauX
rryJKA4YG5OcI0adZSV6GbO4DyTqsdyNwGpO1/JWhIDPBbnQhyWemqis5qQyZyyOWSrvMQywxlA6
dwJQ5fnx1fx9XkFtyvASzdUghX4L/XJjnfNLZyzixAH7qJ8q6k2jKFBpNm9bWuwXZXlI1UE2Pc3+
3qdkaGOP803FiZ1J699Xy+7y8g70AVDw0336IhvhFB6DjSkubahSohRtCFPDkmBIp81czVQW2YUm
TLPY7Cbjw0VrkN/AwVKbKcOFxl7kbPgWgyS1qw+HFOSQzysGSYrdcOidx8qSmBZ/ug/L3FYWugNt
sgaWizrex9FNua4eQ4gtneYmYb27HFQEFAzMTz/Mcdu56glohVmeNzoYEDi0R/MQHsHkV7wCu1Yd
ndPauf8CPiD+ih9m2f9vonOlQZwaCnN48yUu0gUKHdQoMI5ohqZ41T6wh6Z1nB4uL1aYgW3WymVg
g75gsoQZHcvRa9JfyQzEH5gvY6UOJvNYNlKCC/axPp+Lj2Vy6VebdObcO7DIqvjEz3fZnn5hw7no
Wx1Qg7u8vv8SUT/McfHbUSO1slWYY20KA1CieJeggg9uT9CGRDtdAuqT7ScfwIsyD/sG5kz9qx4f
yvI7Zlb9yMK7di4DRfb5hFnE5vNxwbu3zbwqSphz5hQzx1Cpir8vdSvbRIlr8oXudu7UPAZ7P2hu
7Ifw1O2t2wbV0sXNoH2SBxOK+KkpeW3JvhyPcOsnxVASA0aX0zu/zS7ErP94yiCC2u4dX5V8OQFk
8OzY89UrdXKsedFgr7yer50rMBG7IBDytK//QkRJEkt5xqZQzSPwUMBWfMQwRoCmy033TN8QbAJj
1+/jb2HkOtKGpyyy8QMumdPEadnDbH7sj+SHbrgMGImJ8ZFR5uk79iktVRZPZYvlYkyuRCYZmPc4
T7S/ZlQv0TfbB944O1RHaL6+6L7+L7ABwtSNjR5q7xJuIAM4D6i6UppVHgGLQO5KkHsy1jjy7e/3
ApB2kvtedES2xrg7KozUJK0TGMuTNL3HMLKue+lI0kG2m6I3EOiJWekTdBvQ/TpfldqMALGzIot6
sna5X3kt8LrARt7IakiiULY1xK2IAAalOyXKKsba7pzceVRp+MXQI1/rnSdAqSY3G+j3y+FauIub
xXFXr9lq4bToWJxtVDfNOL0BUfd42YQoZAILo0EmCy1d0Jac719rVMtaNpT4c7QExJp8zX6QqrKJ
MpatEe7WiYrZNEICxa0ewy1p1UFnR3GbIVCSuyL7o1IDxv9AvYmWsfEJujbRQevNBUvCSDOm/3K3
eGSTctFeuel+xrco9gEULKvAC/dxY5S76VYlHCyrhdE8VY45aFHQfto7IDW4/LmEFdTt4rgrbopI
XpUj7ES214Y3ITQlIGEEefF7oA3bxlMWT6m9NdABepEdAaE7fqyRL08vKRnpPMF2p0KxfX6LSlVy
y7Ffz2dDm9Xx5ZqiUSsAEmGhTgtvcmK/rRJXa79V8405XhmgiTXKw+UdlS2KO9cTgfJ2o8Ak0W7X
4btTSs6wKNzbOpN0hRw7yKO5M9zoi6airIdybN65ekjcan0OQW8x4067vBLBRANaTQQof0B8TfSK
ubOcm9BrsQCuwXPZ3sd/6aAlzZDgOZjarF7L5Y6lJ6xVaID9UXO1o3X/Rx6y+QXcQc/mfHViELoh
f36tWs01LJlIkzAv2S6SO2iGYvXUZgfN7FAMSNHW/VomKKakOBLJb4finjHNXR2aXvkHvd6z/eXO
3qg10HdNYNqy91oIuirlLatfLn9EoTt+7CBPGVLGVK/s1kTIdzAjai1uUshYIYU1js0W8kgvtNLC
dmFfyVrbIKax16nWPYC3/pTGQQRxg1mlXjXYCCbJ8fLyhGFyszzutNmQhCqht0D8cuoh8NAO5g48
6vGVHduy9oHQFFhB2CeDsAWvZWQtxpCSXCd+a15rdeqrxuTFqio5dDIrnDsmTpSkSwkrXdd3pzoz
MFkwRcqeGlO/v7x3QtfYLIhzvzUs7DVfCfaub1ynjE99J01OWbr0KQDj2kS32rYhocVFq35AW3dM
cFNbifUagZsCTdGgI/mr0k9akOj1PjE1FFRm+yqNhl/WkMkq9rJfwHZh8+7vmjYn3YhV9knkJVPt
keat7BTPSKibNN9aSFOryBksB/z0Hfl9eYvF1+tm/exzb6y3SVmlxojjlx6n/GQ/xJA0OgFc58/1
iU2maIGjHquEtZ6Cy6ZZaPy08x+5ns0F7xEzRdDEQq7XqrHXk8LNrQRiEzNQPj9NgNsvWxO67cYa
F6hjsHlC9wHWjKJzyyE+gXjGV3XJ3Sd+c2zMcKcDoN+ZGAPM9O8TPklQJ+DlYgqPKKhST/lyeVXC
E7Ixx50Q0IEvxQgOCJ8oyatOtBtIuRSSFEWyc/yEaxiTtYkW2GhijKHbtLkel9LHXLbEFcW3+cdi
HO4gqJPSITHBg2N87RMXmB/y03H1IIFGM8Vz0SZe/L1HvfYnpiVQa8z3aeWmMoE7Ydlh++zhDgS0
o1q6ZECUsy9oeFlQPRfgL2gDVjACyaAsgxAhnZgK0T8POu4cFEky2FWC/WUduxi4Wd01r5keECpw
ICWyMER41d2pL0A8/Ukop6DPx5wUU/jgnHVKjWoGwxlKcXZ9stooKKMGmJKnyz76X3b0wwznpEs6
9NCLw46ywvF4LMHzmmAoykAJjl4Bei0BlYj99R9zfLHKDguMWXQw1zG8PjhenOtYuiaZERbUN2Ez
LmOg0wjzkt0Kol7qaVfh0bydduqOeLqbPuT7ShLB2DZ9jpfvlF8mAEh8T9KqVJLoKaAkiUleQkPp
3DEsbqgSXjlQS3LDEuQv83ITpubb5Q8oDjIfhrnvV2bjakULUhiUGp9axfneZLLJBvF2/mOC70ya
mjFlRoy1tVmzz+h9a1aBtXaSSCZZCE+6YNAGMzh4bvmjqf/SFsjvKqusDiSssYFojzGzsc/0fkNs
PKNxitwYO+wWI5+0dtMNlmH2LlTSvRW04PPsquNONuYj3D9gbiw2S67i3XXujuuolnHK6iZWcl2W
N3Xz0+gkBS7x1baxwWWyveKsXZbA5Q0T441rBPZr3TyCRSnADMXigVZnAY6iv6f9mh3ncFFep8jB
JuRFLPmO4oiy+SnkfLl1ZtYNIViu+RTdhqfsFPr6cdipryvylOlAA8kBEG4vw6GywXVco5w9dQXZ
SzQBTdXW6+pW/2Htu3bkRrJtv4gAvXmlS5/lq1R6IVpqiZ4MevP1d0XqzFEykidD3XOBGaCBbtTO
CO7Yfq81RKe0L58KpTJcAcSWdkDKTxIGqT0N+rmzyt2stU+GMSNw1c5tanw2nfxaISm2USb0UNM+
SI2OPSFDtbFS40eJYroJGb9jMK/EVGv9OWspKFum9twV3UM2mu/xaCZu1Fag2xjSn4kRAV+3Avdw
/TaZ+Xky5sespL8sk2xF0DHUFqqJPedm7bYRKf2+VDF+gpSD9yVWq5FXN8P4bEEthBKFIFTTAgv7
i+mxyLUzFPSxL6OvGci8xxIkHUUHHreMJ5ve+o1BhMpjGBOoAvijSy0Ao3U3GwVC18FRvuCu3RIu
5X0EUrrijG/xQ/qNowYr8iwsXwG3Fhg5WGFYykuaqOqtKNHcEmOgCjhN44qDb7qmZ9cSGEtb9mYZ
ZFKsuYmZ7mR5dvvhTRs4fmQ14LiSwhJFgVYxkuUWUmjAkYb2sKm+SgfzEw4ao9WqX2GoX/4mDNxQ
h0Yy7Ae7FsxYKTEOQGljRJprKTMw+vp3ORDtDCUkG81dHjUD5y5NxlyRJtOjIcHXCk7jsdxHD3V7
Ri8JCQ3ZVB/JDyDpW6+89t9qseb6iIylqLS0NMuafsFd9ti+UCSIBmzM0+sfNIypvt27TubtVTpJ
uliDLLrDE/yUAKySOSfZqzaGR36S9+AhO1d/izYAwHf3XwLvQ9K7v/JxUSWPSaFAcpn9iJMByEGh
N4dPJOSp6toTB1efjskbEYhUbJ8MYOCC0Zep5spPzc/sUcXZ6D5p1znVTqFzX+79g61672uBzJ0S
EuTSXEFrsmONkd2fZJd7wJxzqu/K9NB7FL+WJ3NVUa/OyFymlQdIrBqcMRo/yvI5BuSwOvJeA+8i
mSRD0VpjaC18MRVOekP5hCI3dgpoCSqk/455h5rl31+OMc7AqmynZsRF0lHW4u/xJXEFPIXZSbFw
feJja6yAISwFMtY5nNshHTsINLEZu5n98hyfgfgkbhBJ4oXQHUUttulOaeWmAuBgnkSf8v/wBmlX
38bVwRkbLgdUlxGhgLw1/xan2gGbkhh/tnaimXy5r60czWEHqkichL1gQJQu9nuTTNs8017rVtnc
F7NqZzSAIsLnASyN9RdKHehEtgTMPWNk0A4rMGfK6YBXiBkRpcgdlAf8biD/HFoCH/RKLOMtFI10
mTjBW6hlgr7W2UhfepXjcOlzvjGhVzIYJxHXoDm1UhwtjobIk2LS7crSUDkXKK/qhK6hBY3VRwot
ubSXaqVniOoCbKm7k1eg1P2T1tsC9Nwrr/OANOlgoQ7rTeRdm2ZEL0CwRbKAEa4wsVF8/Derz+ge
I1MAWSSm9cEZtfxBZq0mLajZMVE1NI9llpyLqfXDOfX7NOPkDStKClHqhaUPmzNsj6bt1aw0AGfm
ghniUKmK0wv9vkCucF9JV74kRfqno/nY75TYrJ+YUSa3taK6cnVQ0lPXcIdgqC4wurKQwNxZ2hZB
RwAMhoAiqN7pPIHuNq7cfkExyg193tLlis4sxDGqOSVg4wYNKgYK5OFvIP9ujML0OkV8J3rAeQWX
hcqbo2ERHnN9FNJcZLwexv7DfMCSFewkKGXFreZrO8Cu7eZDDk2kFH/hpv9ZgXz8y5/Agq3Nysvi
lXzGBQqpaMRBY1L52nfDj/eJ5LTmEx0mj7biQe0eAycVuPHo/yHXhGwskYEzlfmktVpjjh4j7pB7
Ge51hAQELbQwlQC3q9i0KDLyim5reTQE/hbKfFjZ6oVstDQ6AIfw+yDZidvb4ku1A41VYvOQAKif
vf20v6UxAWldNhUSJUjr1BdhNr7VXf5N0dO/JiX+aQ5/33+EayXcxdkYRWoD7G1E9EKznfXFMgGG
6CeCgwEnVwjt2hN9CRTfXgV04j7cR4MnmnYM5AzuHv1aHL74IYxGFUWqZR1o2zAlA2WGGtMivOwn
GNzkFkZWX+rVB2WsO1GTeURDHRRkD8GmfzVEV7H8+UNHOqX7uuQAUL7sbCl2Um7dh3tOJszKI2su
1PFyTvAyX5DsTZCw1Y645e1ErFVdFnfKRFiCPuqC1kFW7Y6uEINrVfA6P32l9k9AYMwranFfChNK
xQ1moJoZugs8WgewLS907TzfAQB9U2x4D4V3PDbMCaJSLBsT0ih0GXmkg/DJO60l1GA16Q48eStc
fvDBv9WG3deu8grd4ADXaZ7i56mxO1B00BU9shVGr8p86afiiMBGyy6UKjHQkEJbeDRe7z9Z3iWz
eXKQEmJWwNbEJWt++4A6pT06yh521y4cXm2eK40xR2pjSGkJo3tBoDY+fq0IBw+6Ty+Zx2u3Fnct
rpgxR2IICFKN4IppEoLlDaD2lE6/Jf4AaEa5dIJd7Q1u4YWf1K0pOyt970tAHYNODf+dhnWmBy48
xUomtvhNjGWqjSifsYNGd5jUnzQdmS8QNzJ2O0o8I146wlVrxjoZ6YDYnKoZAF29PrApkyzx5p8T
hi7Vj5gL30gf5R2HwxLtjaigDlF9Od9/kMMoJDfPOPDEMMaoIpI15gEUiY6yIhTDlpvk/YHRW436
rl4pY4OEvJfGECE0vPXoxgc6cCk4+ouFZiD2oT85j5Eq5M3laVifBT4z3f5mnocRREFaRyJsQpZ/
zUj0rc1kz0oseJTs1JTiS1iN+zRIniOxegal/IPSW89ZOrwoke5yfsvqyTWKqmVIIJq+qb30WZnh
X2E1AA2uAvxjlU1rL5OveKUATeUZxHXbcCWQea1NrQ6orEIg5Rvszs1XWj2jn3VM8Th48fXa5IMs
XoljHiIJR1FLLIhrL41ekMmNdpyeU+VF3aU7um6haE4+P8ftgae8q59ZR30EOTWQVS43cVU/U7V2
quNogvKO5Vc0f3O7rHmba/Tn36jSlQxGldImS4kF9Gm31Eng6nLRuSQQEMmXRe5xVGWlCwDGyd/n
Yb6crmXVaAgjHknYbjM12oeCfpTrOnQqofVbM0b93ww/VFDf2FGXfb0vfjV9Qa1JAykYtpMAP4Gr
uLpOzdKKWppEigUBYKgvY2lDYf34a3op3SkbBCkRJjAogkHzLUr/BesiYCgoj5eC7PMWmUdJ0ZkN
ExlDCj7G6rcUrFb1kz1Pa9aKkws5zDVHijaMYQc51J1lf5OXyAfopmMgScq8/OUPCCPWnNX1yZg3
IkmhUlSYmnLHL6MrY08BNTwFWx+XoOgNKIKc3v3apN7iiIy36pR4QEQLgcUxBENFu/0+O+2Z7z7W
YvbrgzFxc2paedQqku5qCmBFlc5uE2J3IhL5OOO9jrWXeC2LcVWhqYDqluBMNMuUdTsJ30QAsmBI
lRq3uHXS8K37m58ErchFrQn4twrWVi2VnQds0yasVSXG+JxUDHbXyBtAbT7CyvK81oqW6Hh+Ci0l
Ad2fTaOlYRTB753TRtzgzS7NaClLi4hOUuzrvD0dnjQmf0Z9TenHvsR8MZgGqTRwB1EUZQNr7uAs
45eW197d4nyMKR3LtFIKE+eLgGuRHtCIdTsfvMiXUQ/iNIftfYO2FrMBJA3lT3w1QBezBIFlozSz
qUJgS1E0a6fbtAcDyHoUCTHCALzHjUpX3gOoIGjxjCLc3Eg0i3bOlEQHFsk+eGr98jA4ZKd6/Qc5
NF/k79XujwDUVkIMIBVYQNtFqUu6ae+EmQb+9KqTXXMywR9QDPm7FBXqgxFVqNhHSX8kU2/6USvG
xwY863YpENkpQzF9r6tJfLp/7SulksWvYcxrmZij2veD7MbJaIN1axcaO6K9Wi32d0nl3Be2euFX
R2csa43gDsSevexGEXFqPbbNvDy0Y+3IaskRtWoHgAALOi+ARKMEvXSPkRmotQDgG7eJMJMxysdq
al6zjvAgDVaPBEYKfEpUuZEpL+XkUappQqPKMAP1cf6uoEl3prTexjncgRq+Bfa3LR/5WxprRRBY
uN+Cmbs0AxDqSQkEJ7vpPffyTXjU9rItH/4AQGhVZQ0My+FhAlhLZox5okTJqEYSPSTdJ81cExsp
glejuIT6Hf6Zt9y9FhbjdL8lshmIojetFEMiXZjVneZEM5B+b20KrzhxE/SVUA7SDOmC4aNobPpW
EQsLrPR8vU8LSuZO2Vib0JG3XLatVUmmitqrCJw/kB8v1WU2x8AA6LKMxLR3R4CjpJvyCETIA/cG
Vz3GlSSquFfxYWS04LwKIAlG7Th5kUMHhihoIhLTJ34iQz8IE3mDnNNA0oiI0DTYajrixIgExJSR
4YdbWpNTwJTA52OTqKqxcjC2DrAuDS0PwNwvj6UbYmeYffNr1lh9r4HdMG5Vu3Or3qb7lcU582hf
ItuVH/eNF/3L9yQzn04ZqrBGCoOx4x5VG0CVd83uv5PAfLJ5yOs0bXC2pLb2mtlsMf7+876Iteo/
4OQVwHdiW0K+YQfC3H1fpTlOAdanCxt8CBoUmnMCncehLYBkz3teawXya5nsMHU9zKo8FpCpbkQA
QihAqFZ0Ry/A40OaVw2tDwtd8sw4dFP9bUjfdENwgvpJ6p5rsJLG3C7Tmm8ADwvWNTGxiA1C5p5N
MN30aJ3LrhU1z5pGziQdPbOSOa511Yhdy2Hi7WYQ8jLUGzz2F0qtl2GZW9wJp9lLAOzMjWZowsfq
p6GDOlOkMNmSyhhptS71OTFq+gLNffP0n1Xu6jHbc6via2/hWhZjnruyHoM6gaxpb24A3A8ibgtl
EkqtCrOJWI3HSr9mXq4Esl1/Sa+GoCwqEDvsgn28r7fahVqPB/i9/sl+X6LGZNVGJ/SWSHAwGtWD
WhLVfhVojtNR3fJJdNZs2fWhmBglj9s46nIIq6fCi0z1nMTprs+kTRyMrjRq27BHksYxAGu+3ICV
ptU2hVLRLQ2olWhBOs+4Se0BiZk3b7MP8WV0KD32tO15UBRr3w3taQwPYtFIVVlzPci1FjRDLLut
mI8bgPOVdh5LyWYqmm3R6Z0P2IjcNcHmM4kT76wr7xzglboOaGngc97CZVqktwIilK6kvZf956Ae
ReCmcu5zxc+C+AuDviCMQDWGBToXqyxrQs0qL/UJytaZSc+Rb6CBrDlx4MuBy319PJGMDwxUg7Tg
bCgRrmCy4hN4jm/ac+VitceVVDv7wSunr3zExREZzydOE0qioLhBlzxVbFkwjqVk/RXMEgZdyWdp
KocwNbwsyGfe5a7YGUhGfoYcG2v/bJFLJYY5xxNOSufKRW/6aqHMBXTr5ktgC/vABGMor+C01qJa
yKQP6CpwAt9JLeoYaERg3e4AuFO8tB8TOiPIQ7fWmUZs6VO6adxqB54HBFLja4U5XO5IFe/oVAmu
fsakdIEydkbpWnprF1Jpj/Pk3dfdldzPQmkZKbcEek+N5ZEwKkMByK9WunJnumn3vY98jYS2qmO4
Mdrel7X2FgFrDfZFgNhJlsL4whxoMKNV4JlEzaua5bbWPhtm4dwXslbexol+S2F84Jx2aqR1OFG3
z8/DbEsHyxFGu/8wvHFfHUU3d6dtJ9ol4VzlmuNYSGbMalfPSTCGkAxCxG3qhaltYCTVCR4owk8X
uBPvUXIulJ39qeQ40kGCXGK370cvvMpqY8fS8/37XJUhY0xEEU1A4LJgIlY8x4M546NJ5KEIP/V+
U/CWimisxUQt2Nb+LYJ5bdgf6AMy4RikV36IegFaeNXa9q2xbQexcf/peYAWoQDWjpLkoXTPvKmx
NLLQiEPiWtpzN2y7+C0c3++LWAl2qQyMFOFlYXWBpeAqlaaJxQIy4LrNDe2/pof6MUO1bvhsE2d4
HJ3mCPq/FHFS7QRAkcwSzjEvWeTyUmlhCfOYOpo9IAJjohhRRb4upDDY6iY/h1tUeAX4XS97sZ4b
v0L/d4K3b9wJ06k0ujHtzFMBegr+XVfj/Bbp1sgsfwvzgRsp7YSIOitx3+/0fTw53VuLGvAhAKIg
ipiP7ZNkeiKYpj640dytozSBmwlUfRSEKeMkY3RCPY1lLQa5Ce12lc/6+3ASzqlDc2Bh/AMmixUr
sBTI2B8CELUGSCsQh0qiuUcefJA21C/rB37KvVKiXUpjbE4WV6HaZpDWePUuEEzwrmY25ZLqgewc
J3ZvjICffPxXQyomgLKRfwOOB/VTnblYrG8OfSpl9JwX/nonE2h9BlyaF03itYhvA2WIQ6VdoSio
yg2PFLA1p0bUBxSGA6I+NfIgeuC/BP5WYaCXMA/ma5eCRDgLY4Xjtm69MCQDY+ZCWnrLV1oORMrz
CEQokUR0X5vz1A6aUrfvG41bIwgpmqKgmQeONSD0LH19VLdlqWC62NVVdJlNoL0C1LM9hnXwmsrN
wHuSt5kixJlARgPbCmUJZMQNZSdFRp2goYY5MfktobkbILjCL38wiUH/1tIULWSxSBdqWIxCFcTt
peCV5X7aHUHGNcxOtKmPsiePTrinZDa6+i6mb6B547e9Vl/l1XnZVg3lnamFFuel5cs5sKfTL4DR
0UtEFPl4EeRKaXZ5ZsbkQYXruipTqCtqYckXoFljKi7aDmhW8qKAC/rv7f0CnpL2usDiRxX4KkyU
yiAoGuzF4luK7/m2e1MFexgw+de5YPUqP7G+7VVe7sZu5igYt0qfKW2R8YlAzPuDSvGaxQXptIHZ
KZRTb9gZ+w7c0/Mc0qvGcGnl0FmfAIhnpTu/A+b034zL0bv+LZCp5chCqlaKBYHKi/kUHhQQIkgb
/Ttd8ODjxq7kBktpjN1rTanCyji0efQlv32hWGQA6HOs0NYfWzuzR4wzTfbwDdPEEC+AJIab/FHl
uf3gvw/MuJgqt4bRsCLcMEovwCcAuj3xcuQiNagDeOp1+3qhVmDewa48uv3I8pbaZWolYqZYpZrc
HxsMUcU7YZPxm/y3arOUw7yYvtMT2ZwhZ3BMvBltS/EPaJtfcrrHP7AIPHn031+9mtpSB6Wd0QUX
99ggQ87+0ENtZvRq1GONOct/d4/IfcBqgWoEa+C1QE4a7KwA4Ng39xoSWGVDzvL2n8OT4Rox+YGF
FWklvhWqNjSaZm5dohY7UQreIrPZa13zdt9d3bpjS5MoCwnmX9DHZJfykwmQ/ZPZI3gDZPlmrBvs
okZyhkB2DL2xL4TUrgRTPAHhqJT+savE8SitoyohfsduzvLLYfevTXUTZGG5JQjOlNWNrWCg/TTX
QuhqQTB/3D/rbQqE7AdFVUyEgcUSR17KizNxHtRQ6lwznuTcznOh9OeySTH1A04g576wlfwV3liW
QHd1mYVji3MAXtPyOhkxa+x377SYFHoG0De82SlfQyfbF1jsyk7cIbSVZ34tls0lozmozSiC2P+E
c8qFOngTgPVK8JSNmaHrT+ed80Nw5knnCWdsjK5axWApQ+2apPDz+cuci4Gtz15KHoa5BZOOOtgh
yThB0Mr81OKq2QaxIKAWGNKrpjOO8IkbyQIXvDf5KBL4eumGf+dwkXqCUWSU2TK7FL/xTr6SGy1/
A2OGRCVTAb2C35DsdBNjHcrWfIwBgoLpLdmmGKUyRoRjtwKwIU/TVt7w4pMzcUM+5RmqS33tAnV5
dCMnoTTgTgR0CEhXO8eZ3NqZbAf4dbzdzxVM9OWx6Zu7sr5SblUg1oTswbEeZggvdvTs/Teajhqb
FrPYpi0e280g8oXfdmCXwhkDMvVxn48T1O2i68d0Xx/oRFL+0HFSh5VW21ISEyx0VmPMJL885uxV
xSz/5TGHmzED0U9iR0+6l7xxPyzVmWV8QKUi55VhoWFH6HO7utwAUsUmwuVOWGuKsiPxswfBoQx9
k3jG1qubf+MYLY5ENsQX8ipF9NDVlxBfSI8NFGn8oBVwKzqFiINyjk1eGRVanJENS2IhD5KogUQa
ZV7OWJ3Q3P7PGf8/SGTcQJcFQVdFkFhjCjFRj5EDAtofPaLsojoDwcy3Xjm3Sv/ine/ITkVHsT4G
Qt3SM2LxJMV3xOOs3N7LKtDSxK7x938pkLEIdUVJerBOiGIJOBGmA/H7b9h3ddX6RDt6JU9t6N+7
OSCA7igc7WXeeqmofdFOgEhqfh2wCCEv3wATGqoq+pp0ovF7/N/KZD5jkuWlIdQXmf/zOND69n6p
Ti8+0HPOn5x7XYsgMPT8v+dkjHykTuNQRJd7vajOsAmf6Cl7DxLpGnrmwAHw7Puq+uiohaPFdxmC
Wt6ugUWBuIsuZm4AxNVh2PQfdI7diE7Ur8nPnFOuGoEreUxakqU9cBmai02/qCt9IOkbPWWqHum3
5D2QVfW5EsjYOV1K2gr7/bBz+TbtytkBPKPBu0XOqVhSzr5Pp0qRL6cSnck40FONHzGe/f9o6H97
j2zHS1GjRk8bHIuOO4vGQYVE4dnAZjTeITXfvLGWlYI1jOnvi7zkvFcOI6wSFJLl/5FYKXvklJcz
AjUkgZoamxALv6BOi97IpkNem/Jt3UoIiEk2QJYDko2ifNHPcPUTmqYxEizW00MHT8XRql3hSM2e
5GYu6hnzgfLjxeYWswWFzQejWPMnC/mM6RNiI2/UpKIeLNsp/vwKxgRXeqLMLD1QpLlbGCsxyEIe
EwB1RAmaLrvIo4Mh0qHeogJ24brgPMvbUh/2aSQFkFw6CqKYVV7ebBVgqjSD60IC3+5CEOgCJ1j8
Em0l7d8ts0CaZQFoHFvpBibqltIsA/TvRZzQexSdeJsrPiWOpvAz4Pj8g5GXlee5kMcYnakUlEgC
2Sd8JPAvxK0KomosJHhFBj1N/qC+tWLLcSw6vAfuY0CdMblKqAVS241iha2S1NbE76i+ARTs5/2P
tmLZDM0A8oukG4YMmvblLbaj2KRhH+ARAPs4FWvbNDnLI2vHAC87AHMxwQ4SZ+a9GfmAEZhZqd0i
eRO7+HuZK0jZuWzp9HMzHh61jt9imGeFapk+mi3EmG/D5JTFocB0NcyZox/rwMMegvCjczFzhhzX
Fvz7l0jD+BvZOsXitihAHLvYmpFC6ZoBpouIKWZHU+vTzOfHapb3sTHJzn1hazYU8zTgbqZtBw10
98tPFpZDHQ74VK4B2qrtRMfIZ6exaXUwdiIU2Ykd7zAsi0dXHSZ0ofm1yZVuEJ3p+f0bmMRGJ4UZ
ZpWEANXKDpL4Lmk/5+SxigN3bGIv1U8a6Abn5JwRlEySh9l6qSydA6qwqlhXv4ExAOXQgbtAmGvw
C6CSF2r+LG37gTe3sPZArk/KPPvaKKKqlnHbVjJ/lSfhSRUb+/4XXctRF7fJhBf93GVtOkLGBaAU
kLZ+sWsDNFHDPU3Mo8YODjWGJkcPI7agNNzcl3//iIpIPciVR8zyWg/FChdZxgjeQjmPvaFMeMwT
9z8XSD6XUjDTQ0hW4JC6eRZmwbWCj1LI3ftHWau0GADQMXXRtGgljQm6TVkIMUCFIKqpMfQsFhvV
dEQy2WY6e8276BV+daJj0GgUP4EylZaYc98MuagQa3dKVwHwXTFMZLKd+WGORCEQkcOFoZ9lWAlu
eGill0IZa3WuRTBvMGrLCB4Qsb4oy6k3gGX9WAKw71jlQuRTuAQnna3cnZsM/DqyfEyyIrTDoHuM
1fEjGGfVaaMueuiS5tGk+IhyVnSe2rXnPjCVnZBPk9fOFBwnCnsb+xmJU1Vzt60UPfBVVDYmewTm
sx21beMpFuaUp2E8lELbgHpTws4XIGTsMemD3dyihArQn/iHENa611Si9Xcnia45WgJnd+nm2jUU
ahEQgEPa0oBbyCiZkmiA+tUIcYkxbJrxMZm4dBk3yQ4VoYi0U4FeP5aIlnpsxXEdmWlNEOXok02b
IpbTfTc205FO2qqcA932EyEOG1cWJkkwa2SwIN5aVM5thIawmzTxjpBSsZspfexKydNmck7T8ZOg
Hx5rpmdo1Vax2smpuoJjam+DVuZXMLZ2nkusaVcyAdvx7Gs+BYmz5l/sTZedcPH5/ju+dTAXgYjQ
0fNHiVqnH/rKJgHFXyv6DgK1B7KTjh26qGZxNCNklaKbeKbkzYMDPsr7Ym9sFCOVca09yL7EvoHU
kvQ/EVA8juq0BdNfz/Hha2qKBZ7/PR3zdKUsAF+ToRA3qohdoqM38aapeBLYD1ZhXmeIIaFQUzur
X/qwdu/fFU8C4xhnvYn1MIMEqZp/khIwjFb4/b6I/0P5f98T4xilAkvW8QgZtJkOUskRC/IaQG5k
t0ud0OcVMi67RfdMKnNrsWWSKLMulTe6ZwmrGu7VTym3BcMP5Jekjpyu39Z9ZGvSWyj7dAWTNl+l
5CAC/JLMm1y0VeWhUnYjGmPJmTt4f6Oh6LxfG33m1vNMlHuN+hW600ObNnW9qZW/rMuElWxno20W
O5LyBdMwnbkacNWj0KtZ6BdZInM1ldYFTS/DDlkvWAHHwmSw+z467V8yAFTAwMR5ICtJOly4RINp
U8TIHvMQZ1MidV9OBD3MGgvftIfZANOI18O8tWuqBTkaprWwTQczy5yq1uW4meSZoBhAKfBSL93n
pxydAWuDgTaMqW05Gr12jdcCme+XDDOJxA4CKcSP7GBOzi9PlAUcu65eltq82O72CeGEWJKinKJ4
8ljYWBrSpm6zQVYvJ/yF0AJEcwzDWZt2A4wJHgom9a+sllxLY/xvLY0yNr/x3VoLdNyFb+4KYPxM
bokiMo/egns0xhMPWEiLsflN75ICgWM568NECiT6hYf9Uu5N3hg87JUB/IBOQ2Ab7GYJ25Dx/M06
RiLbZoJdhrEeAPp+yrHVg/HLMiehU5JoTOwhGLpvNcCcniZMrn2iRSIe02HOXvpgTP9qw4CHH3+b
QFC/hQ0jEz5FBTA6Yyfnaiz6WYPfos8lTBwiOMOJ4o+2nrWPv1cv84mi0dCXKvjcycebi1lKZ/dl
CjByzMYvKy06gAClADiqjUbX/pdQ65FnHm7fLUTif5YkYsMXtFT0mV2FB1YB/re2sDDIuU8eS/nU
v9L018C375on8fUPMt6bMhojkV7ClURxKOuwHEHRRFt5PWySBfKIblejTMkxETdviJHE2D7EWU1f
dpBEbZJyzPf6DpxzbrItnngDPmtfDtQ0CpoiAHsXLwNf14fC+KhVGxAlF99D7YcyvN4/y+rfRyOH
1ilEDWhwy0sr5LIigq4TV5zDndmoTxgZ4S1F01e+MDn0ulTMh2K9HsNDbB1QJCY4KCYDkeIvj2iX
GJsEjJmyHzf5g8mLx28MOCOOMeDlFBYBUSCu9zuECMYW431vgW/AX8R++cD7Qjf+nhHHvOw+0Ful
1HCDYVt6vZB6sZHapvp2/zvdFLCWUtgCFgkmXY9lHAoQktZbUJbDVhuaHSap5Y+m6Suem7g5FUwp
1mmx4g0IJmATMM83SOJKHwKC7Ph9chQ/RwV8KDEZSocQ2o0m2ImNDbjN/UOu1QYwsCShVw0jCT4Y
xjkFE5HiqS1oBXf2ZVRZalI4xWMEDi838tVP4o3Yo1Irr0jttPmIjMdpyy3H36grPfrVj2CcVtqO
+ThIlx/Ru+UzplA2vZPuKGKjsOPZydvvKmKRAukqANFEwL4wylqEChH6UcPAZmpk2zovpI0SmoFj
JUoD9hYiPt6/4tv3LkoigkN8WNRCdXYxm9RqGCq1DhTqcUid2VDCc2KRgPcGb9QHuTA27RCJYlWL
/n9pVmRU/WsjM9AqeuqwqVXua5OOkpznvWljRiuxU3ewBx5J+trhrqUyxixuoVhFCqmKASotUC+2
LW90jyeCHvzKHndqOknBCBGTjKns5gxGDPv+F7qd+mLujkk9w6ypw96ACM02MrS9wAz2EnsypmPo
fME5xFSin1KMl8nlSL61nMuvxsTadN5tCkRIVjejbJvveeE24H0Cc6Snax6CKT5Az0qcsJTJPADg
W5dKJEAhhS1Nl2YA2V18w6bazSc+6vNK2WIpjzHXQxZhpb7DGVM4o35HIvCotjaYAmzKnmp6MTdn
vX3i6DfgvQFojeJMs5xeoT5P2EnokYZ30neQnzhWpKG/ohNPC2XOJ6S3xbjahSxGPQ2SW1bbDATz
iIZpl0YencSOyK7eRt9jrE3bTTn3H0DwqLz7usM7JKO0AFkD+pnUQXDf2tWkbNPyS6z9iCVeTnFr
WZa3yeholcV9QTSckNQTtjDnrdbqp2GMOPU0+mduLlLDLpoE5D+kZowTsMw8CZsI5wFFuY/g3Z/q
YrRnou4icfqMJBiY+xd4k09rOBf2PQCNgFwX/7A0LHGhkT6ZkL2PgO3PvR5Q6AVmgnnRyi26GCOH
sZFCZbRd00FOcZRAgQBeN/Qvql3LjZJv2QguklDqB/wWGn9sO0EeyiwL5ZG4wVfrQfMzP3xuzpSU
WTv3R1QnKKA2LEvr1KdktpPn4GPa8oYLb801vdXfv4H5jGNQiGFsItuNY8yQ91/quHPuf7f1Y4I2
UzHw5VS0g5cfrghKoCjm2FjTM7fzaLtvdq0DeUHNMPfKk/5YgJxcyGzzkO0r9Dex54e75sURq/p6
9SuYh0+MaTZNgs8aTIb4hhX0aqflTXAkihpsQt00/1JqmatMq68e2Gq0g4Kdd4WRqhXFPEehRiP7
8l3fyx7FOqL2dHTqv+hRgSDOrTytflPTkED9joFy1PiXF56NxSRXFYTG+K4aXFU1c77p2mVieR8M
zsA3Mm+WNkkQGlWUJPikxQEAmS5J/8rVs5SDSzZV3fv6s2bPYGQoKIFE28WMP8ICSSFKdQl7puZv
sy5HTq8DTcbq8oxjYW7BcvAgKQ0vRpehqqgVLi9uaIbZzIuRYhPURwuwWw68X7CjPAuhY24xiKo4
FC7nj7YTV3JmVD5g2lCbwQKdxqhKpYTaFOpiSbmIIJnSl6sXwNo/AInkyWKc0Rx1QpEKkKWErr7P
vWAnvBMNjQnJqzcSN2BbKTwsjsa4JDHQ57pIJArAkJ+JH+yMkwXdJw43taXmivVKdIPXuuQK6F0u
v2A6ga1jopu8jRc+D5txKz7QLRUqa+CalJVQCUqiGhr6zRSb6jLRfBXrmgDc6uQZ0oJWdoyj+SRj
gYs2lsTdPIUorIuYA+P595W3B8BZNGQt0JlDPKOkOapJbdqhP6gbvd2a1qY2KDAQKAmEfBNVJS9T
WdGVa3lsaWzO43okOuTRBkYOQrptfKo907YAbrj951OuSOMlQKbBx1PoNJYYvsake9oEkIYpGGyD
px44AQiG2ABHDcwhvyrsDuHT9r6JWfuQaLWrBtjoDWDUsh/SkjHyF4spgjOvPya70cUkBqpj6ov1
pIPoLPR5jmHFqFlA4zJg1AAChgH0pZ5iYMrS2g5b3vGcnRFenWshOgFZ/o1zsJX3gHlhDLqoKCvh
Rpn3oE19hbqSDEqqd3Vv4FCCg0JciYF6uijBrQxQz7J8fsjSFeCZYQnI0m90s51kaR50gHD8WhKJ
0eQ8oPWUASuL4jqM4Z6bDd7e5EIkq56dXIoyFmKwgKKOlQczpA92oKfTPquwDsPxELfuHMIoEhj1
DxIc0vKzEV2rTUEE1kk0vUTAxuk7Y1vK72ltPP/jDwdJsGSoC6JhBVSspaS2CHV08qAgqMADht6L
93SmE6ltYNNBPR5P4urBAI2MoVJ4c9SXluJGjAchCaPiEtXJ1dqfTMvuanNrSf+8QEBP9lsUo5LJ
kOZjn8Bo5lKIufngqdJiTg1n5T1DBtbPFACn0JiPiYCiaVSKSYLDoTYL3J8HrOq4+ivQX4EiIezK
F15h7jKVcaP5VxKZILfrrDwkLR7a/F3E6gp2P39YTnmMtv0Pnu1YyVCWp2N0o5ECsbJGyEJ+B7j5
wm+3wqnbidt/4U6Xkhi1MJK464GcSc0HjUkap/pBgaslT/nBx2e4DVshzMAQJ0JlGnwxx6p6OLFc
BbSJTP4ODRB5g86C86pus3+IMCVAXKCXiNEF5v2GoSnNJQHqzAi4eg3lGkRZgIEYL0vBwJ049qcx
RFdeeI0jG3h7vE+3aqyu5DNmnwjArgaLH47YHOPsOwG/V/Hl/hlvBwBon0KiUK4isFyB/rB8yvrQ
1CACCDEA4umn4tgeEZpsq6cZPlR/UE7KOf5/zH3Jlt04luSv5Ik9o0Bw7lNZCw5v9FFyjRseucsF
TiAJEgPBf+qv6B9ro0dWpfSkklfuKhZxJPnzBxIEgXvt2jV7J2XKsDxVXqYy44BBduZIzs31cKi/
vaZF8atb/v5yLm65qaeRCgevu20/LLLbSfgCN4H32pP9OSrCXUO7DBkPoGI/vlg8EF/Wmm53PRfl
fnnb7aoKRIsakXt5ZXZbBNh8ju7661e7uX61c34/8MUrYpcpWupt4K23ihbuYZPBcg/JmzZLPtd3
OGj3PSqJx98/5V8tZIDG8SY0RKGnfbHBrfAQ3tY3lIZqIiB3BRWqTqYJOdGWpIqiCB8F1SuH388y
OdvKSjY2AwaOf2KmOZ2COIyP0w96Vw/8bAG9bu0WdZt6dWqdYn3YkhadBtey6Jd37jUK5pnY/U/I
Fb/c4UOwAn3qoSgXXK5yJ1ZisdO2rKaUnkgBZg22eChCy6K9W/YDXt/rV8ObX63l7we9WMtilglZ
S8Qa2yIjyVajrq/hkJm6GbYUkCEgJwza/vTK4v6ZLo2JBzEcnh/QrYBd5sXi1nVoJ6WwxmTeP+l8
yw+PQIzuxDlIw32080gKubV6z5ZzTFObVq8zB7Zbuzzfvr+Ei2UOeRUdBjMuYdPcH9H+7+1v1sI/
Q0ThNRnCX71RkAYEEwAuygCFLzawqq+9IV4xFCOf3Pm+qpKUshuvf6WC96tXaLOjoPgvRCHvYhhY
WU4Y6CV5g9boUjaQ+PeOJVme+gnWZ7T7kiyKFb9/b39Bc9ge5T9HvVhC1ufVaDd5p4TwMC+r8P3c
DywDFRgCuV18o8PmJgjUV8F4kCa8DWHoPZtUO9Mn61OkPnUEGSgPdqEskpDNdg3PTeO42bgur+Xt
v34Q/7zWi02m7UJi4hozRLw+Z5VNbYuMs0Z1yjn8flp+gRFiWiCUDUiJbNysi4fR+m3MR4FnPhfj
MaGpm4KCv3feQXWszMeivuvPsoChxElv/0fqUiLfboLX4sZfrXLcr492HIQhhFzk1qAEN6plkc1F
se428hwr2LU+bRXd13mxvzqyvhvsJcz7Dj1YcBJGqwhBMIFf+DcpKnIVNzOsiuIAuwuVfC+khwau
30/1Lx4qVDU2ZXII+WKut9fiu1GNmReqwlnkXbBce2TJ13B5M/fODmqDfx1S//a0/B/2PNz9tT3M
//Hv+PvTMMKNhmEt/vjX/7gdnyH4OD0/y+sv479vv/pfH7345HX9BKPB4Zu8/NQPv4Tv/8f4+Rf5
5Ye/FL2spb1Xz5N984x+MPkyAK50++T/9Id/e375lgc7Pv/9j6dBgXyOb2P10P/xjx8dv/79jy3o
+rfvv/4fP7v5wvFr6XP///7vT59//jLLv//h/QmhOaAJSMU3Xx/wAv/4m3nefkL+BBqwuSqg+Iys
LwC0+sff+mGS1d//cOmfwLRAFoKVUhiSF2nWeVDbj8I/cQJuYAnyHbANAzjO/+eF/fCE/vnE/tYr
foc+CDnji7d3+rt9Hrr8CL+xPigFuIRy5sXy8LgvhhHxISj5U8oO7oFnT82Wv9v8L6Hw7ybmH+P/
MN4FNLiNB43LIMaG/9J3e7EfwvNYlkuILQUykBB6ObcvgjmvHyq/urEfBrrYzAbBmkpiIHL/op6Q
b1CI2ulvm8YllFBeAa0va9Q/3ddFPhgNwglkPKeOm05XI4CsA30eElgBbFq3BG4VT5B3wsCvHZ6X
Ghk/DXwRK9h4wkMN5tS/ro4IASn6U12kiBtFw7lHA37zYo5IXxda+sXK+WGCLyIEURlv7b3tSU7H
sP646epthgdu/XFrE3/9TiFA/tNahbQdNmm05QEvQ0/Mj1tZpdrSxk6T+lPv8TGFmnJAHPRqCWeD
KYPWOrs49ns4pgLcSA2p29xaA55Ax5zEvK/GukuKZg3Vt9Z4du9GvXPj68Wb95TCNxtVWuX1Keni
jRa5IOVKUTGy7+sq8d+54+ieTKWHa0ANsktdfGq6iZde+QiFTVRD8r7xTrEd4rfwuzC3Y0DYrY8u
pTBtDVu7bOwgoX6elimsUgXdRe/AFZ/ftMZf/XSZVWTTpBUTSe0c2CPqBtyms/KaPquSuLnWvrby
zVxJ9SRx0cu56dcKVJWO5RMd4n3dmmEvqxW6vFKhFsSH2qAIFahNm6WndFeGBKmKKv0iiq370PQK
lro98tNUssYWKqiWPdSzXPSKBt4Mg9QGJbzZNPQOMu1qSS1czPehGu2HBUrqZz9RY1rWM8lDJk+e
Z9zzOhp9rIOGPwexhaKbw8eim2T7wMPOfbsSD44mbusSlq44C+tsWnR3UnUscAWufjsoo/dEy+Sa
wFL0iB4RfQgjEXxzK+J+FjZZrteOttejKQPkQcruYARD8sUhNmuWFc4irhI8rcI+OQzREB2hqz/e
gZrC3xDZTtdro5fbsmujdzbm7hn6NtFxqZe4WHXsZ0NFDKKtJTwxvQ6nkuvqaEun+uL6lcrGhAz7
qOv89zBm67G4owmd+9Y29/44O2UajIP5Mju2aa6bwbdtWnfL6haqD8IPfjAG37zGX/tUx4p5ebA2
ndhjevyhGCnFWm24HsTV6sz248wH8HEVdtA3pIn8N7jZRu3mMRKPrnGEm2lGpkcV6KFGM5NtER0G
awv7Rq1Zn/lsjbtCrKK6633axBkfXR+ccG82XkGcpnsOpyBuU2r56uW0TUwHlX/Tssyda0Ezz/Hd
aJfAheOzVzbdAyOy2tdSuUdNetqd1wpycrd28VcsGzP3qEqImLPT2NIKOYLk4p4Mw/zARdTerzSY
ed6XhDRp4iq0WHPH2ek1Hk+NqhB1kagjXrH4fbvvY1V+w3wvdO8NrXsc6oafW5Q1o0/tSL32uVKu
XHcjEdHybogYAeUnYv6YSioblqkZWr9FQurk6NY0qVLXRvMnETfhceTaFnVL9R5y2V6/I/Cke9Aa
HalpXUldZ6Pk4ZqWUjfHmQDYS5km7i1ZiCpCGXYA3XC4n+UoxceeKHFObOgf4JDqNHlYwR4+Cz2J
HSNcRXIyyTLDXINU8aMKHS9zEAP46RoS1BIT0Q4RJITkGn1ooIH73vdN9Z6Hk8piC5HSEW5jYyg/
eHIWmXRJd9fEin8Jek4ghmtEXVhh6qtFS3ljEnd0d2xgEB2vIC4+mlq8l+4aD2kzDNNjz2sYJPbG
TjcdWkV3U1hGaWBsdeUJNqfTGIxd2hNHPxNXOTfh4kXvoeYAkz4zdl9GuL1c+XHXZFqsS8bnEfQc
U60nx2dzEepoysu47HMaD+05klWdGTgLHkJYFlXponmcz+jog7IFj65BETDnaLHRgTF82u96/9Sw
yj9IZ2h3HXOn4yi7eBc3Wl2P0TSh0zJoz7aNvCsDCbGjoZPMzNTTfdlXaBrxgSql+CqFVdx10w3X
orlBwxmDvKBahytvLeudmYW9jlkEWwI1Dnkwm/DZ4cmam2mYnvxJsuNCY7rH+7ld7AgjQJks7ydF
1sz1Sw99pU3fFaNPerObkn45kRCvN8uApnNkbrQM4U1VDvbG7+rpOojG4Ug9jBROxjmIkYwfoNjg
FLE0ZbGQqH1ordeit9h3cnhr9IVam/Ga2GHMakeD2DhzEEDKiR+N69fIhMFKTD3mN8fOreGvMMnm
WlHN96r3QHRdVJOLMvYPIJtXD0Fcd3s36Ly9uzpyn4iwKjT16zNjK8v1EPU5sbFfODYgb4015tRL
2txyMZWPXYKSd7v2z7bB3DW+qgprkuRQzhP4dZwnV9PMg82PAMlnOTZQk2vDKxX3OBHGMO4Ojq3Q
XiCY+yZuS++59qPhpAaOxpRAlnecSf6haYLwmkZO8ri2cZdq3x2faNtORa1inLTdAi4M6cYdNjO0
B1lqj4tVYdFTd/mikwSiN6Zdcwpa8dGfyHIlG9F+XuvK/SIDr3RT39bBlyHQcud3VVAoUpKCQ9nh
Kh6VeuCajZlTgrqnGzNks1zCtJ4M/5qsVfi4VKM4s7kbQPAby0LCL+seXSkoztkmeh4g+cPSOXHs
vQ07s1vitstdpsfMo7X+GMCRFfq64OImIo52lWfYdaTc6GwGEJCFV+qUUVdeibWtAW9YhdMdQu8C
QVPnVrd97fTpoNVy2wxVeFWhKikhva5U3uBUEWkFdCivYlZGmYt64X5W4JYULSIdvHARbq0LNP4o
lCHsrXBUPR3XegbA7VTxAiJD0JTsHJZ0uYnl4nFkuNjJTJi1/Voe+3ii5e08BDVNAx2bCtzK2Yqd
qebpMWggzJW6cUuDQpaVY4sQO+wHMjHf28V9gsVfBVqDCDIEK3mfDHQAMzhwdXvg8Yx1OUcL2sr4
MLpeweNAVOidljW2a9UNMJOp43hiO3B920dn0fDmLJkbvjNc0AjtHsyE/hMH4p1ksBFc7JVuWkVz
JliojrUbc/1EY2a9t2jr6c7Kw/vjIXCCgfE8k1tHBsGSDrJeThQ94gVcGIc7BwourPCk4cc4rPST
E67rLdIzcw14eUWfcbLsrTTiKpYiPIGBLE+1PwGIapfnYKT1nbfM40O0NBQ1OWctwEsBXd9h4oY6
dZ1vfIHU+qbct6bXX4NEo8tsrmWb2sECsYOH285SPd4PsPDbrXWgD9Z32yJI/Cb3Wbnu6lHjdJ3d
JE9mV+xm2oWplgHaYeYWiAERem/g6X6mxtKdmK0+T6YqdzN6l4tl6Nm+7RuB0Dhm4i7uemCCquLZ
BP2PrOl7e6BlhWVVV9H70e+wTY2D/IrDaz4rZ6Vo5tQcTeYdHo3Pk7iQow/RrskPMys6sd4MsMXN
CKK0w0s6+C8hBv8tDvADdvBbXOF/IWLgIx367xED1LK65+8Bhu3jfwEG6C35cys4gySASjDMJ2Kk
5H8hBg4YXn8CTQCiACgHKECA3/oHYuC40Z/4CdRlIogcQ9IDOMP8F2LgBOGf+GyCRiuKtkRAQeG/
AhlsiMA/EYMQzIKN+wKsABxGqLCQiywsahgNBLafQ22r8EOFrp8YpTPSr2mX2AHSaxXcZCq+VAX6
FkT7Cpy1ffv3o6OdE11UWykETW0+MMQfc0B/aYKmWyZzLBNvPrZlRQthmP/WreZo/90jeR2rADQD
ctjW84HO/BCF5cs7nQPlBeMq1ZGboQpu4MNd3a3grIl8LsMQrB8bNg8DclV1asohsAfChK/SkfB2
2v3+WvBgv7/tTSsI7U4helgx63iS28+/Q/G6WPNVxZadAlp9G1YG9D/xh6tOiBint9Z/vZc/AHnf
wzQ/QpUvd74p11M0q0H66icXtERVSHhUr4+y8t0sKYENwYO3esYse3k9RiRzPB6/AtBf1NRfRoUN
EgXVAkLACUyYfrzJVnYg+vF2PRow5ta8jvrlG9Nx7yGal2gTduOxPk6ebe4UjftmR1wzfFbBNMhd
hfBFvLLUXlq9flxrmwrGRnfEBQF5uACp51DKVRO1HCGjE8QZMq76ZpJOj2JTOTldlHtTPEJBgWl+
njql4hsZuaNCvo+miHu/RpyOc9ib3loYxVZZzY3/cWSh6T8F4eJkBGwSRAVjrMtH4YuyvaupXeFq
BTDirnNity9EyJYklZHVXT43ARsy0waqzgPRVLqgIxBxPg0CjGGx1knemUCgS8LWSZdVVasjxAC+
s+Ta9HzMdIUcL23KNvlaKTt0e68bqo9qoH6Zap7wb8HoOe/6NgR61K0HCHDd+pF9MwzO3KWTK9uD
04VIrbTUjN42VQdkZWBx1R9rxLWfy76p37q8AXVZBG4z7GJVE32LyHBQuxrNzPSo1o60EN4Q5cMm
hqEOEZ04EtA+IP7b378wFysY2yfU+0FJgoEXWKs/MULQIA3qP6L5o0O5g+6zUWcdXXXaJn61D50K
bZDIH/+1xj5oEoewyo3xsgLyxdZ4KUoJWWlDukqExxDiLaLYkto9DZo4SfvFG+ZbFkT6CqQpcjO7
E8TihJgfkr5N3qNRd7g2RJRu9i/Nw7aHbaQYYLx4nz0cAT++U1KIek2mdTkG7uS9lww6umKOS4QC
DWQ50AJ7WkfsIb8f9PKIwKABhSD0Njasgy9NpqEk4/ptK8lxUNAi3aEKFPt7xH+6zDqvDAqEZR56
rVwkeqmDTOXp98P/fEbAKQKKfSjpwdbAvWwRXVm1altactROqU9cq+rt7Lr128W+2v100dD9smdB
5gxTDG8KWHu+1NC/25ghWdP6wAPWIx0RLafUJCFSwnh+ZzscD8gJm+EkcJKIqxlssgOt0YuZVbaC
KMo4jHEESlnVv+a29Kv5j0LYcWBfwkn5go1/d1EeB9/GdNN6BKtU3nt2TMBl7rwgrWvlPSeSVWA2
L6OJC9HSEoHKf0Uyvzg2X5ShL7ZN6Gri9UPhInLRBvDjkhM4otHmHqzHJl69JEfnOWIDoJM1JHnc
dQNuHQh+Zh5wvG9cBt2c+THys3ywdfNOuCUUl2mlZieXgVJN5i/Yw1IdJUOUjkh6P3lLED8LDhN6
CMy4YkidYWQATylwiVQ6HDxxWTtLV8jac5pM+i3cweKaaZmzoVxP3UockCZwipo0HkL82Y0EdFlK
6ZRloSYKYLMHeAPHT1BMCk77GK15DmllGtk6vDHSSJENiifvUKlHMldBwCd55RX61cKKQApPMJEo
zIAJ8OMsem0cgcev1DFRpI7PqAAn8OqKEGXIvvVlIZcmIakHvGnjYsw+apd67uBRpJZFPzi9u6K2
renj7x/uVhC9fLYUkRDYJmhIDS4dr4xqpjVmhBzNvEJShLg82s36UI/xZ9QW3zgyOdbC/TIH5lWm
8I+Vo5c3DV0ZaNTceALQbb1YVkjULW+rSB85GPWHAIWrr9poiQcETsGQCQjr60JQGwSAWRo3yLbY
zk0Z6qLlK+HRRfka+zyIa3Br3DyTAoI89CIGHqGTmyAA4AfRiCvXdkc1hW/8sl7SjkwT3i1zxsE9
57JN0KwYjA9zU96QFnJlRO3RHQqAl8xH5eFhQhEP6Hyf9s16xZjYz2NysowMWS1f2xa2guL3T++v
y97YCPC12UwQLtaUT51OdiXlB7elR+TUV7DBfdsRAn5PFNWQxXJUZuruszONkCOoIG+aaJwX/nzq
BhQFPYFwvgyDE7wa8rCVh9W4S2oEWSF01AJ2cECARAOaG7BD0vXXYROevTp6tIn3jpWeQTXCPyQB
v1Kjc4UBzyY0pwYsmBPgutsQNWnDPZgWVOWQdjF68xYq6xxVmSidgnAXhd1VP/ID4/QumKo260Q3
ZCM232yYnHPbuTxbqPetKl3/Zgywo0Qr8/Ox8t6LGnppo43fUh+IvYnvyQi0P1na5IrWy+3okQ8I
bcXeN7O7p0245iuPvvGkvRtVvKYVRGBTz9IrNvbHvpRvRm4PFTX1QSaorMOjvkvbBupibRwPu3kx
j1NSXlWT/SQo0OB1+OTNYx4NEDqcl7P2+mvmi11b8mu0et46JXSpSA1VbpHcTiK4r4n7EdIdsBVg
ryzcFyLsd+8vApSNp72Zz+CswurdVsh3JwPk56rK+K57HN3Ge6aaRe/XCvWmXFnCgd2qWj4nKty2
U8aiz74WDqBxcJbhRNpFKNeOyaozrZElZiqU800tscemtQ7k52oQhN5UA/pJD7XsSZXGLio/KdgO
85RVno2fWk/jQQwGZgFeE9pbVIqlLRqm1ZwmYbfV4DjHi5EE7CqZefLBH0vq59iCq1dCtV/Eh34E
MQ5QBykO8EvmB6/Y5OAMWY9LGAAYWYw9MafrAAhHTdGLmaRm60z9/e75UxaHaXEhpQOZIH/jlV3Q
TUyn+qSOsXvWzuRlbFE9FnYLfFN1Tm5R5rr+/XgXgdAWBGO7BPMVFHaEJi+14++eth80gSt1jJt0
IjfVKLJdozgFuJZw+kqCenEwvAwFyAJpG8g8GPDi1tjkKdiAReTI0VcR7KoGidCO0aGlOVCJ8i3C
hPJzHYXA8vs4aKp957uoj/z+fi+K/lv8jb6HLVdG4xjaEi6Xtwl471jHJ8dFkdYUS++iKCWsG6WD
cEcEGgQkIGgM1pFM6zBppl1PI9kXqFuMbY4oIn7TuPGMPik40b9CNvqxev1ybfSFoov22Q27vIjE
GQoXfi9C9yhYXyOpxilmM2t1/PGVSUA0dbnPhz7qx3i7kcSjxeyy26ThztqAfUWPhNB2TR2D4g3Y
/Z0p5mF8p6Oh3fuyN3lZcu++1muYja5TF5ImMMcaoQHbcQnz2p5Nu7FMoB7TIhe1gPz3WG+6WFbq
Qx+1RdEhbt7YWASZWmsB8oERKOR4ItlXzI8+NlVU8dSLh+ijoxx6GBiXEPoy/KzRGv4BMEmNkiCZ
duAGinwhzM9cx4B8pcNHybhOVYUqa+3NftpOMbBQwx171Nasd3HSRUVDpvUOYWxyHCDitLOu1vfM
NxaSgkN8ttSo04JK6732vI/lgEb3dGpEfADK3N/GbtdDH9VCLFJ6VmQTZdOVKKkYcwDsotCzdbKB
D87jtAxw77YTFNVYGOZG+fSdXIkBy2ENRS4GwNSBcv2UTpZ8okyyJ5e2ZRq1JMTOaKcFSzDy7itv
XWzGaUyO1kbDkIa97vcojEW7CPsrKgrGPIgh2dpkXTZeK8+pNKppBI0ZjV6j1JY0+tyPnf+wgqZf
wMun3CEBLtd0LFUMg+wAGlnjsBaDH/X3tbc4J4FM41FHIjkzxx12KqmWNz6vu2tVQVVgqHDY1WS5
5R1fDglvkjceSpkp5WxKEzTVQAAAwio7PbfbISjACuQln3YzHOLzsff5W+l49uQkyce+tWh8WKh7
63jJjM6BFuXSXRSsiZfKzv3Kyyp6NFHiwDE4eJ5MOCAL8N/3PZPfTCWCG3DbyfsqmlThIt6+ZmPQ
jmmnmXrCkjhpl/jflOeK9zNJTJkLZ673QbCa930djO9Kz8dpTlydcuHfhUFZ69yiIqlQhgd7I3WW
NbwhOoEODechysxb0ai1I7KveOWp6UHPYL77NZhtlDKUq4op1vrTZPqkmJLWwk2RQPp8JVEeNX2T
umMS5X7n1W/Xrgb/o6a3Tijaj1yguJb15Rx9Ma58iKhna3AKYp13VfQ0xAK1NqEBQ+QGkJIB66N5
ZpqOGQ8BtfsQPc8E6+zZsAWiuXaBTDi6YbPFWZJP4WQprI7Q0paD/RKDjyFr8tBrOfC09eioCxnp
UectIufd2qKW75sE99aWQdoLa4+inD5gfVe7vkS9zbZNNuiJ7JEz9CcaMfgc+iBy4L2C2c7Yf0LJ
qHxHe+8qcOicEVJ2OUuim3pS7xqLBzR10cnVnF3ZEddp5kF84IjPUwgofSnLMQElYsQbR2IUMogL
RlSohnDv8U69M/0yoZJary6AtHFe97XrTu8rWZdXQzMFDrpwqQhyG8xXPo+dD67AXAF1njLdrvRx
Ju6aUtGUB4ckCFgXAAsoBcNwKuUK7yod0PXdifpLmYzNR5ArdZn2DorTaR0x+zEpmbeCNNGILhs8
1RVNrNtr9JiGmZ6BaWfNGvGM94G5C6kTtpjCpptSfE27pGGDihMUecI7rEADSUfECH1n5oxaT3yK
J7S7oStI53xueuDhrLn3BhkeFh9cHK7BVokCFMFVMvpQXxuSU5yAGECh8fNUGfO0lFV18MYJZrR2
mD5PAWnyXqPtE1uo+QJWwoL0tBlgZBx4O7VAQqaaMPl8ATMl1RNCpwzoXrKDbkJ4ix4FyC6pCZIl
U4s5dZsl03Ufop1nnZYuD1CKY9hiG7aDTbJ7545lE6ZOMIobcPjcG0f56JjxweY4AE2ZijLWAcLq
8b0h5WdMF78el1B9cYxaz5ZsOoBKzEXChqhAt7F7DFvo6QBZXXYhgrAvwEDNCcnRJ+4O7IMFbpRr
RMZT2rBSnFobwyR87GA+63oGMUK9uPs4WYe0ddrlCrXY7k46hKTS5zQLe9ce/UQ3kFMN6issfL1m
OLLa1F/A3+BOfwMi7bXfsxOrnD5jneRp3CwI3jttMsBAcBRhmBSj5qulcuAWAw2glPf9jjUGMoC4
iwxtNTBVaNxy12C7L4iFPd1CWXsAOC2zxIzgS7bCR1kOTlwo5oBryGwPEYdAmmzuWJeBjuTmVdBD
7jLhQbGEkqVY9eYGKxJqBC1cxCK14NKqeo4Lv3Gjay4MsohgrfaqAV/I6ZHm4Gi6Ux6vsxY17j3t
uwVSwUP9raM8ugL2IK4MAFQInPh3bh3dwzhK42jC0LyKVIEeTchyg6v3mfB1zSYcyTctE8lnb6FR
vsSTg/mi7yUKPykP5/LYYIcGorDMO6nwJCxa9tD7q8LMQU3bdMGXdaSfiY2+hZUzFF40fQ3l6KWL
q6MMMoKnJeYt+Cty6h+nyJ9T5Y+fRKhR7EQ1Jy/d5JNFST7TTvIUlEF7PY+Bdx+CD5C2jAQ76fEd
ZfFwmG0ynGFH843jDL9ZjPwW4CU/exHCGDB8hr1wBTiOXfUZp3T5GR7t3pwtZtKYxKF7hGzlnCkW
B0WFikOOAAeClToY0wk0zcKJJTb0BJIziW7vKdjXaccWDjvg4KOM5R1yOzS/1cFDI4KysB0FIazp
i9JftM4jwt2bru3e8BK7c8l9thNJA4qQH3HQjwg7L6N9gFd3kkJfGrpBaOlJuVf6WTQm/GPFw+go
Fknu6eIhy3OrMis1qkqthYwYWn1sHsX+m4DqN/0oPjSjM6akxI/qkkepv8bJBuaerRnWNkPkioUG
+PfWaSjbT5WSJ2M0NFXxluc4EnGbgfNR15DG7pPuHuFzWNgamuaVC2pT1EGVGYALzxeDV4GMV27k
fBzqEYL8nG9HzXS/inU+Ww/cSQlVt5Q0i/foNszLZhfY2dQEX+yUILlXAVwb1VBCeBuHS0+aqqh4
oo7YZMmuHckTw+4O/kN4Fol7WF39zatxPk44Yc+9Cj62Gt6zids8O7J/TkA4SN0BMsZDTfX95IJf
g9J6JmOCVoDBe3CVdZ+IaN10jBtR+B2qICrxMbPdeIAAI8h3fmDTqVzDlDF0MIxOjbh+2PYFhSq4
5j5OTKSnYYguhyACaYlBbjyNQuUdm6T9MJORXc/x8DlEbWRPKyN2FV0efSgHZfOQzCmaF2s8k9W7
UZrh32wJfT0cKNtMVDnSzk/K7+c98o7hYPvleTTYWrCJVm9BgdzPtQ9+WSvQ4k7ZCayhCQf2eh1G
YkzbwfdTGHC+5eWKXzFQWmvQFCK6GQX5CfaR9dTfJKv7ABpYnCqBdpDOaRDc0HmPar6fw5O+zusE
RaYmro+D723rQUBmmyCzB2d11xmYz9IaXMGBY8esTFmfHYKh3dlO5zrwh8yVybBnk/KzWjmPowcN
Di/U7K5suc5CPw4xJiVvWmS8+F6nzLtVvR0dLwJpAsW6XuA71gG0zjYBr5BEp3lpF1RdxgbTZ7wz
Yvv/T9l5LMmtJNv2i8IMWkwhUpVWLLImMLJIQgVUAAH19W/lHb3DPta0tp60OmQKZIT79rW3i5QN
TG3Sif5b1XKGaJOif185P11POt9z5gYXmAWuQysLo7JnMYWddzZPAz8onwb7I1hVeOYXksXTUL01
2TDfO7quP8Fx8le1F09G2L83XM6x0sFNP2k7drsrLawtlfpD++hPnhmPIasrSWXNYna5Pk9jFsRq
8dnTZk550vTwPCvTmZXwI29BtE1yMXrpPg0ucnNI0e11TjS7AuqqW3WSByJ4cXwizimb/dPSL1U0
NuSk6Jneu2rK8Z7BOG90LPOzdsNfXm79mhCs2E/uW7Hy+jxxdKbuvUkOH+RCbEZiZtp+79ftosji
SwO1/276pon8BrNllLGaJ62GoYlHQV6+G7YZeuI6my9KWO2pXolQKBo3H9gBpQGD8romc4iyLlpF
ZSZLv4UJQ1CkctWHzqFdsPe5xrhYfA11LWPa5d92PTHYBOujwsj1bd74X9d+vFOl293JvbGiwZDU
Zy1/cqB3zRtuyziQ2rmvQf4Om1A3TukQVkiTdnJNWk4ksu6WVqw+7EURxMFgOOehlAd/n58KMfPT
ukI/wThlh250P0lOfR6QIqOtdd+DfmjufUf83NuKwPzSp/IrxWkbl4+m0uPrljl3Sm/EvTtuPkek
qblxVwsg6I1XtDQuIwIGs4ltZJfS3PZbVS1zXMjpKcAsk3ZIZwmxYtz6bWklQ1P1UIH7fvGd6UWI
/a02m3trpSdr/Lp6GceBfmaSxhp7YWbeBqWST84eCp5/81316rhJvXwf/MW9k0Ze3PDrYfFzlQkv
8UcUwhGxMjJDXlqX7/VpLhm4sv3NT7q972I9eMPRk1aQej7fnjPbW8xqTPOoLFc8NCG0U6Gpv/iy
u2MQTO9ZVhpRG+7+QUxUzjsGcgrBHUxDNuLW6sKbq3OW2innzKmpp/JdlKcuAHgdVtO5YSx9ZyDt
P1j016qw6tdW2OphdgbmIA4jFbvI9LXNoSii5Fv97ktD0E0yBfZH2AsOKtvU92XnpHbveW9yyed4
9LIlkXVexmzBpfgMs1ZfMlnKpASWpewigK5ahzAOikbfMxcODrvIXlloD8EV5kU6qJ4wqa4Kz4Jw
0SgvQn0wbRqYPlizo5e5H31VhPHS81GOV6p77sfmaZ92Ar22nn9gBBOeWC8RF+twspb6d6NF2ilv
ThzuvkTmnFe2pTQtiT3TtVUmJZlPp4GgmmRWyHKOuZrSdV3WFAyatUNsrkhAaNXZkqCeuVd9MOfL
DjQlt2rmsvE3Sqd6X4uD0Xkf4FldDNjpcd/OHBqjJ2MZtG6CJoHF1hl+i04bEUmcZdwF4xPugOLk
cIy5vnrwmZDdth4jj7x2b4a6/F3vQvK42cO9USlChVtvSnxvv3B/+5EpPPaDZfuSuvag4xzZJ3IJ
rUqoLsZ40+GzlVefOtOQoeNuRHuY/RCdhRXeKMzEouTJl9498Lca6YDdInIYJKdm697nyCEIwhLV
NpRszPALzntvzaECKn6bniUP+7JeSpfeLvDQUKC5XTZrwU/U48Tacb2zuhUm4GHw29vOdqejM7T3
/jDIg7K2PgqUeaMnDkN7JM/UqW7bovzCaRzcDgNSBxUBt8Okn/pdvQPKhJFpFXDEC29Td7aMt96g
Sm0f9r7niFVWGK1Z+JzV7BZZ8/Vbs9aarR829Y0ot9gSWX2h7hRnu7kuqmm1ODWt7cZZEdZJ57ll
2tX5O0AiduNV/ZjV5idEkOiI2jo88GKfRoy6x8IRT0OuiiMxB0O0VPZyrssue2aAaXDnL+aZipo2
tHWdN7GtO1tG1NPKdfyukXzOg7u5T9PMY6gBQdCpGmaTSIM3YyCokvRlDH3r0E098CaiWCysvYmr
0WDlpd+I8W4d62un5LQ0HuCMvjNMCRj8R7Hla5ztHXMZPbHWSM9uLFxkhgUEkefea4/zIp7bMGc4
Xg9RwyH+RpnxKET7uVbBrWNw4vOQvWro9bQegh/gqDTsXvGtNdof5KbIWLcs/JJrxworkpgu5url
UdZMAhhR3xkuzbnXVfqi+pnfzKibOO+7N625mSZjHdM9X4vT0jXGi22LPs6LBt7RFCrtdREesoAq
deszvJILt6rJ+GBSo46arL9blzA/Smvr0Oon5kbL/i6nVdw5sz+eCDKkrCs43dhaYXFv2jSz7tbH
frnPRy1D+1EW1ovjyPttc7zE3tbvbdF+CwNy4BmSfZilKaNN2j8a1yG3jRYeTlY0MZ05Yljdox64
K5kfzTyeh8Ia7/JS0CXUVprL8LshxjmS7F7MkP7sJi9PMxFRqXLXn7PXfZ1UTfTyOD3N/VV8XCad
7KLyns0GE1OprOboKQuRzcci4s5uFhtqfGx9njSpuvXiObObZtt0zvRSxutUPUpZhtHMtDLdeX5f
vE1+rRnhMELrf1oLIUhIF93TNhTzgy7brywBqjEhzw8W8mWULxp9WM6XoKZIbItxSwAmwqNfmU9W
JnIuxBYnHVlTejI/x+36ohzFHAj5mt9f9V4xv8PThKOCLydmy8aXUHg3udu+cYX8ROG6F4KiYoBt
O9HptFFu+oxIZ2w+/urnyQ5WdxE9JeyszPc6ML8Fg3KiXo+cul7Ti0j2TXBcW7W85f5YPnDVDNEs
2ypeR6DxwO2bVDVWlQJDh49qcqqLCAq+Q5Cf0aiqgyYj7+ztGby92stb29Ek1a57akyt938TXKsS
UyJaGmzImKTOxRD3TXXwHGEma9j+qPyNxGePWi4zKQ2NeSupBqtnxULKqB5GdnrV+61wJudThh1y
zGQWR6cD/J2bOoubcDFpDJT9yAlcJZW5vgTtsFy2QsrYLoMftc8ZvXXi2IUN7XX/UO3NF+ykYVR5
Q39Pl3I7deWvcKvYX2QLgm6wiaRk8mG8c/b6uOhu4581nqZy+70WVBVMsKkMGhpru9braZg8FS+u
syUCNC0B+AUpdv3XViKn7d7+rBbFI14JkrDWwYdDrgY6y44yFuk6WTfY80xXD4PbfsAydTRuhYqu
OfqRx6IsLq4a+WdvCe9ik1yehU+LN+93WpSsA96a4cw75SO4qvwqIGVo67IHMfRmijXpa7iWWzS3
lpu02v5YZaGOlL1BHLqZk3SdZZ0AnPa0qSYSIILi695yOZZDtT5vfj7Qvtn6sXBqFDk4nXM4zNst
MOp2b+VszNpmp49xPQWUlD6riEX2hePnu5/X2A388s0t3fI47sMbLApkA59MRCygD2MQchaTU9O9
bttYJkKty63jLU3sL9NZtA3TcNsTqBH7V2Gu+/3uMZCG6sFzqb3v1CUvZjdkVNlGnnoLe978YGZJ
PN0Z3huEgaaaxwc79LuDrPeeM20xL2Sar1yr89GuvTA2FqABb/QxqcD6rV3gx2W/3PrDNiTEtKHU
2vdDIeShos44iKVqxsiq5H50yqp4r/WMouYGU3Dn1+uKi4a/xdhGi69g29aXEaH1ZhJ5f2pblcWq
norXLke5ooOVL02ZMaQpPSOdgnKNO0O1p50It9jzvPZcKAbBVVvKE8p99qBkxpUDXMfbGPohtke5
o5K5qG9m7ylUUXbqcQ+6lFezf1wXYz7liilU2kEG/qpqp72zvN35gshl8P9ZhrsuXH+bfqnuC7d7
H8ytf99mC7WbdSQ+ENHEhYUmpf2OltEqn7Nw+MVQkDQmH5tHWQY4+G1hJ05fEZUyh1VeRsvUjeul
Ghmur8U2RQEDMBKIe+frwq/skHtZ/nVHqEEqzgFCQR+q6Qcc/J3jj31KO1jcWE0x3vStZcSh7mYe
Jv+6FK5Qfmy36/60OoUAzd+t52zOQzMymfmdmjWnFter/JjAVS85GgIGhW1+XapuvC9YDJfKziPc
BV3rlKksSGjnSThbhvHBwRnwjR5KJt2w6gsbz7JTWBUqBbHRhwYb1IVTZk/zBkopb8RvE/ozEjIT
iWGVxTFzbBrFxp177GLUNEtPIj+jfHGY1hChsBjK25r1PK9LXUzoF0V+U1A5n/Viy9uVq6oJhZW6
g7BvKGfHtN6pPzJA50eZzeUREcomWXwD0coLyAiz895Qt8WZuI+rna3hJg46eVhCt7y0s2tHVmbW
rwazDhQoB3gCRf2bv6IQZ3o8NyFMzKIU/GrJMFKKAePfaKeBM5NkZwhEB7sFfs68V7MDobEbJHKK
059Ob3CASA+rpqaQ9xQ+S2H1xmkXvnWsvZHIFtWXUeuX8hKurgvtorwEjoRHqYTfYNnfdEAxsE6S
TzbZAXzPAy6Rs4FaHzt2iza+mytuV58jC3cwKnFvx1szlfcmnC5mKYc0Gm1655Ipy5eGAJer8ocu
IvoMCgKvXDrxDx6NzRxo5cLyuBtDdcrtxeARvyIkrrS+5BYbBmf0Nfqf6frBh+2jM1qC0aisom5e
OJSbHUPlEnxSDQ0REKWm1EZbLhpnfLSs2Tjls0MnUBvrTTjv1Y0JuPNK5LaOxNAOh8q6VneZu7+1
KLypqMv8tO7Ku53CoY8Llsb+BQ74Fw6BBd9EuXpUDayh+cMcf/WX1quSxlkONjBPPVR4oFskfyeh
5nOe/jIA/4MUu1IAAMNQ2w5WcVY1/EFnGX3doxTM5nkcyvnCjwXapGjRMbJsiATj3UeuZD+liE0W
g7ZpUupvNoV/wUt8l+RAvkaLg8K/vsT/j7xYu44fgpmzU8vOjcOCtH9aaSbvnTUEnHEaeuRtmpP/
/sb/hcEAHsHlAfMZ4vT4A+/y5mDCrVA559W357tWWepczwUJAPs+Ma3oVdD8cLK8LDknCtYN2RsL
gP5CGP0RVvd/mENITBObDgBvCe7/A3Popix0R3bengdV8Vd3226Q+mz7G31QJexD6HLRMjDwXpgn
t2QyULR6qYIzyP7ycfzpJ/CvHDaPHQ4Gsj7/c3mGYjha1NIpLtYmvHt7LcvzsqhXI9ymm6zpfusJ
o7EVNvOhCv1L1pdTOpbB3zIkr0jVP5ArcBQTMRISGRrX+DPZsRSY6GY9lxcmN5k65pvRTjeFVXR3
DMp3XJ5u231n2JH/xAnuZ9F/fyb+7UNwqfSuW2acq7HijyexK8DUp8oXZyDDhTZHGcOWzjIQH4qy
is2bmhjZVixIJF0rJCOpGogmdTD+3jOW9cr0v7+g/2Cgrh8HzCXWGsAffqT//GWQ36lt5QfFhWSL
6stuF8VXxoCFHw+sxkanhGf9yzbn/3wk/w8IssmYJUueMJXrS/r/foyZUp2dt6q89HLgyOcyoGHo
eP5Ll30KFIepbR/3rrp4PZW9rhmL/u/vmXeKbxTy0v2PpMPRscl4qAJxZp0L1/LOspbJWrMhdlzb
e6jsrPtLWP9/AEC8Y99zWKJOrIxJvPQ/37GU4WBpS+cXb+ynHTRC044DA5XuX77Nf/1ssUhe91kZ
PnE0f/xNvp0joF+5DtbxOEWqZJB9G4wakSjXljyzaTXcD/auq99zxhbQOLclN26/GuRa/O8fMu86
uH7KnPx/8lWNyYjJVD3vGWX5gDWTKKnN/mZWaIxoEpxF//3v+5fftWfY2Ndd4ovpw/64ZbDCjpVV
FcXFWLN8SSh1DRn1oXUtjxhVPyzYuQ67kedvVbar5S8f/L/8jK54vUGmEBvUWB/7z29Y2VC7wWzm
lyJof0+TW6eICOVxG1sXvSb7G/H8b8cIlzeP0nWSDYf9B33NpK/JSjZJXUJmCA81prGC6bRNh+Xa
VoQIYsXDjvTVrpp/Z63XPbobQ/llbP7nG4bMBC4QtqPzL+7XP37ODUPcIVvd/LJ0inATu1aIUcRm
vG6cOl/RDs2nuR3XJ4YxOzlmzIpATl1XVH/5Cv7t2edmgaTlOTCuS/b++R0EE/kWWdARcmxo5v6j
bA4r3vPHAvjkqIXuLiKspljqukrVvmCQNBWU3H9/DK+P2R/Xi3e1u2DV46cOWPrPFzFV3eRu65Rf
rNUZib7Jii9+M0NC7+3f7E3/9sQT5GuQvYNhB7Lwn3/VkJWNmPo6PBetVz2i5sIEgF9Hde/PB9Lj
Dmo0lhur9PvH//09Btg+KWsCvvg/jXjVBkNorWZ4novGwNTWT65z4Y7pMUCUuqn/Ujiw7e2PVFXK
GKytfLcBG9rwsvzHagBZmU1hesSJWJO36GQwfXlcS3vOCemptotZaK1jgyyrIzKAkWixGV9XkAr6
GWdHEEELEyWm6WH28fgvpnkaNci5QYBAHkmnfOuYzMa+25isZM7z+5yb43YuA/Uy7UN/CZkuPo2t
pD5gITYjvmxk9FUw4fkN10YZ20vd/TQzEJ9esBZ7zAWj9VnYaTbILN5rqz+4nqq+sUorfyi0olUh
9Kyn6WocMCE7K9kFTebGhyNVJhCU22xNtr5cXtrFzO77Fhs9jpg6+07nXN+PAywnHOJylWmIa5/h
7s1wOwzdWNxsvVPclQNYm5qz6Y4QYfMEEJpfEB4cNuwwfnjqS69MWobXR9Mq91SMOjzi45Gv++j8
qoqsvikz8EhADFFGwlq3G8cs9hc/zJD7yy4/txMEjBQIePzH9uAvTLHLwQDNnKz6vvJ0m+LUeBHk
dZ607TuxAIb5ZduVwcx5nz7rkO3L7Y6cEjoo8dPqzlE7LwTOD2vw06lc58vW+u4Tt7P9fQDmvwv2
2nsafZcQI2EsRwbRkBbF2P1ka1kvTlVguCdpiflFZ6K6Kb1u/RwN/Cn2XNJPDLvqfjvDKB4MgLTX
LgyAESZMs0U/TC90IsgxMkDNkNOvuXP9BFaFgeE8I5fPXnjMkNjidhDubbtY7o2z2f4tQipWprVR
DQsA+jAtpnqNbX+pD+5aaghOO0dj6XCJ7n2IBDLJZIbafcnavH+QorHvHbsSTFWyPR5BrCJZdGZ7
zEq9XwggIRaHNJh3sfbLTdfXw+MuZXFAOWecO1sDHGLTXNpQv45IvWfHX9QWTeaKgaVZCtSjhSXr
ZVM95UPjJnqtZzJSd9abzhkPzajV/WwZ68Fus+oxdF1TvBCiU6B+r97wUG/KZBqnZFrz5xA1cp0m
hUOX6jL0novQJK6HJPEN9MGRsF+ERhHIzq2HTeXNNHp01ZETyKcCoA+eC2Ass+seN/DoG9csyy8b
E+mfuIbQBlbE2q6ovGNjFnlclUBo/eauST0plsMHZu4fi8wd3lq0DeRmoBU3K+r7nI/30V198xtR
S8hclqouyHhzw63f7vEyZIigmVPFqqWXsbKKYf9Sh3Gr/f372IxmEvqAT+bSsC6iNVVcIa0wQR5p
Cf11Wbq7wSlRVCv33dlHA+0viHsfLoRwmMd67AmXg+JFE7GCUxYskAUtGThVOPanNRNDVFklE0E4
yKTq3JdsLD5gM9DymqA4Vs0eHAipOrB55aW3mjYaBhjEZhyzdG7EfLtnOj8xUK6TfWMOGOxtcMGc
xqcuTUQ6Tr7wYyLG8L60q4kMvXnSz4SJON9A2QpyWaoxQIptxVtJUY3Po1vLtCWs5nWVAZFi2iis
+6a8An3rxv6/2MRZlG6N7571CrUTe2bTseSl2wta9LHUALnBWjXE/aopPwRTwWxsrtneTRqLoay4
E+XPpYVAqJztO0MTfTaUOx32ig9N5OCKYC39HahVAWnJqzEfjWobXuAt2+WOPDQnR9yiGf+5M3Ru
T8IaFvuusjuSeaNZrIZVnXVOo4hskLu9ly4St3A4mMaDaxSMmMnF2r4TKBXGJBqKmHOOofHkhQTz
5A4gFhMRxgI4FwmqnK+JyRPujlxy0aTtsrhLWoa1PlYrO7t8K/c/w6LXr0yPV6oqLV8Xp3d/TWoe
nzryxCIgv47XK70qDpQkyGUzbcirzX4slHRfO9/rD9LP1pfSIjxkChmVSwSnyxwyoGFh0PBdmVuL
id9pRdI5ZvUpl5nJ3cQPmtgTee6VrxHHvDmzIoovz46I6nKPY5shFmyyEGBSleQy3AAzABlKDFKS
mRzTujyqAtN/8ES271Hj6O5bVU/eeRHteJmVpy7uzosVHdkwgFojHk5rei16hxoFk4g8ONYqPlkv
OVy2Mm++ZlXv8yzja8wjC07ooba28S0jpCrQVqMjdZVV+JFWnREZSoTnfZLhD7GIuo7LoLDjksL7
iKTqP7h1E34Q029fQPEQ/Gp+fRXDXuY8g+gvzgKNQDs8PMs6lHcBvso7uATr1Oe2/V6JcvlirkFg
cu5pJs+TPULF5cbenXXv7F+qytrP5N9AcY3mmGS51T7u3F+vKuDOWasSHbjz/UuxButb7ojsBOsf
vI3EtdH0z2t9qmqxBodu17QP7qj4r+Uqgts5LMqngPioo6vk9mwKvAW8An3GzlKcKgB0roS8e+0h
/hPShJeD6yrqT6Zh72U4ihRBobpYXlZeioyzYh1Fv6VMMYujtcAKRXuzq4NVj8B3mTZL0rR0FRz6
sA4TNU7lg21u4qkYnQVLIP6s7yEHsRFJvsvy+nCYXwsfkal2F2Y9ZpuPmPuy5ugXTDTCvSbIKeNX
e7uPzUL93zQQzZKfwWzcmUue3wrZWg+KJOSo6xjRZyTMJBbGXJ6GhbXBbEmO+TAYrmXdqy0X8VBJ
y3srG1bozdVgvBP1oA7K2ca7UsrueZys5RT0Xfc8Ga71jvTMPsG2ye7mmZ8pYnAf2QY9mdlM1a1S
wj3gV1+emTrnz7mUnznZUg9slfCfg4wza9wWBx56rl/g19XXbTe3u3W1i0TVg/tSWR2jlQ6gbSTy
5Efn+TtHY9mT2qWnk2Fu9lls07olWe23wcke7PKwba11CHMfqWsMPWbkqiOBqQruWE+PZ9Iurr+l
JbzRZFVGesmDeO3m8q6XXftaa/mbnN4qDssuPAnYwdTJ6zbZA89/pe904036Uwo8SwQEW9pRhXNx
BH5rHhtmiFe3PeTMsKlHvy2buDYWsEWjZVeFJbt0bXR/dlzPAbqd3KNFDtv3jNImMhspU83rjqyW
FSTjzgCGRK76fgB4hlRy1XoJxiU/oqBQ4C3wNg8FQU3HweLCGajt0pkwghtoy1917S8nBtDi5Pau
e3SYnNx4hjI/On9DDZwMPA916Q9VUg/TQtRGOBzMYLcvzDKNk2Mr8dCzRzzLSbMDUj52Xe07CcWi
9+FPr8L+FTCYJzzJSbsBL+a85NXRG3e08lbaI+ko3HpkP7BSviHvUEJBlANa12J34nn2zOKxzpvw
4OZwm4vI93TqG9LencG9BXj3Y1hR/3MGP78z1MTyhCuMnc9ZdoV1YYXctTXORqOBdztV3y7C8+Od
Aue+u0Y+EXTr38wt65AJh/LVL4e7kWJia9tH6IT9c7e9/ZUH2HsLVtnduIysLzu43n0tdWBFozWU
3xiUV7fS6sfv+F+6c+m2w4/a5WRkau9tGmTFCjiSuxDS1yHRiTAuo8ISjmOWF1lnznayuCNv6Qa4
YJ3MB6LHul4T7ddYDDFgd+5Gb76OH8yghEiFRrVw33xjLrN/tSzpxi1RoF8EhqyEm9H+HLyVv0uU
Nit+jHJmefxWuaewE8EDSahkXs3W1Ny52eSn/C/cYHD4H3njeFjZs/wsvbZOPfBwUOPKevA3wWLy
NnRgZF3nmygnXlRee982NWww6OVQPiLfyBcvy/QD5KObdsKyTwovwd0wMjEdSIa8CcTKcaYRgt+Y
3ff31a72H7Zm10ykxgFYXAr/mBeYRaJBr+OnjZP8qdU9yeIl62m4SlY8Tm3o9wAmrNR43O2uvakC
17gj8YVpH7jx8rGNIxYXghzmVwJoINOCzYjLuTcec78v6EyESOq+ZeYp+vaxn8butVS2OGZbbX2T
GYXePE7A2fC2WwoX693pzLdud5r42Bss5zu21PHTs+fpXQ4dfZ8kK+E8+v2YyrVWH3YI2RaxGdMC
uNQc8EIA5iKyb0hrxqJ0Yl+BuYpJ/v3KQ3wiZH1PzD1vb/el938Rs7c8408Inz2mpAc2EpfvRI+y
Z5axdhHtpjXbUVUN+qDmxr0zsZ08mdkwARFZIWcMmJL5ZapWFsKgMb5epVwOHi9Ua9RwQnvXVUJT
Uo9F972tC3Dooi6T0a3GG6/bqyehc/c2D6z2yXB0edrEPP8odG74qeX35BY7GT/zPAwFh48hz5iY
JhUHXCxfLGsIT63yeSDE2B4dPWaXgUCdh4IcynNRaS0JwsxXlZRm1XyUpiUbCpd5UHFOCKsfFUbu
pqaau/20YM+E/BoWLCV6qrbIWMy6IWV355aX0qp+E9K2sTeo2fZPv5vqM0Nv3EfAQCPNqZx48M2h
CC6Bu+bnwgcPzLfF9yNcDuVtAe/MlDGbH/B29+cpnLb33Mjrdxxiy1kYpM9FFlGDx+3KA13TCW4n
UoY5PxqirIKWOa9evQdHNgz68tL6WUOdJ95qqU/VdmzhQAd5xTBC5oBXTGTJ79Nh6iX3h9tUR4n0
/oAQh5nc3n4SfYmXo25BdXBiGz9Ma1sf8zE0DyShLinKcXYy5YIFbp+atYm2FSKU7zz87MvSc65a
Qhdj3qG82lWKX6A9KCKAiEjGYD8yTuwtLHVWs35qo5nibGhtDlzDGn6VS5vfuGNrjtEoGuOrndnt
kUPWueE9KG49X5z2fcRVVHTbj/1qiVfIzHjgdHPBX8gzLFwnVZn6QXAgG77IUfpEDVHHoc1FYlJj
JTgA4Getrkqyq7Ax5njvxj14WmnMj8setDcdk9ZDF7b2mzmLH2ao8ierHvrXa6LqF6Gs4BULkvm5
mwg19UyblPNmIX0LzYSsLN7JKfV/0U0aR2D48SbHHgNebWx76tPUJqZf7GWsl6bkRz/44GHsalgC
3i5xCcu5mvzqA7jFPM1Unl/MJVQf/ujr51x4/d0gvYbD24Xrbzs5vTnCb/Hj7Gb9K7CFcStmcU0C
EM5Hp5mkE5rkJ9i6rk4S4eg7J7MmuHh3NekgF/ngzquMnY6KwFz4Fcil1l3c+LJKmRD4ZC7tQIqu
vXxy/G44moii3q3deW2dWhyELVYaT8CQpyFrrzSjp+67VuOXoFVJSBvUqfa27bZb7QVYTw+Kw9sq
vxoFTCmqcHbbZPT9WWN+qbD/RJ0lnKO9YmVV8/xVsuIkJYF2j9ei+9a37osx4+a1Rvx9VLLERS0Q
3SV5ozMsl6fra3gobPRay/CgNPItucqPtHdcLbX5IS0w2Tpvue+0AbLW3Y97+5TL/LPRLjJNf/Y3
BfGszGcrWB4Ww95jSps+3gEoojXHm+toSKMC2i3x/WJJBQ82QCF2uhm/hkNJQswilgEp7+wtZAXh
Mrfp4rmk4pNjHCsXSQD2KMDUA9/S6v2hdGHewyr4CCj3Tn2owsPK3OkY7vJANN6L7JoqsXyWFNmT
z5m0qxuW7rzgaH0DN/tCAoKZYFvN4vmKXnFgnrIq+KZb9bvoif+sm7rlvhi3mNvlNQ/5rJf2l2MQ
VOsJfdMrdrSs60fvwWXX0GCRn1d16ufu26QcHTkSB0Bp4A0gmmk8kC39mZVYFUnY/uxVfd/b9RVY
qzFBSOvYVCZE8D5a0bLUX0MPenvtCcO1q5w19RxEx0ETJrnZ/TdSxN4odJOwG/gDgiWM/SAgvdW9
wiC3/4+jM2uOEwej6C+iCrEIeG167/YeO7ZfVHHssO8CAb9+Ts/bpCYzibtB+pZ7zwV18A+AGbwj
MiU5h4u3vlmqmJpyOYzIGeIOE+zBpPk3eFQ6O4NVB4iPxoeWP2jUFgCubbktRj+IEzgdm4L4hk0A
xyP2y/rUVba3BR/6NQ3JXQfYIh77IjxmA2dVMIEqST3MKDAum2s0R++ImdE6dLY89U3OsRUgxfmq
TbEcwfeId5ZT7c+kwvorqlrghpLXfBPU2nNRhcsJ5rTXMIS0ir3sIDduGrqSp0xl4iEt6manDAjZ
vGkHEnnMfHKdEv0iJA33smar+4C/QOMCKUN9mEIpz+EY2ts8TNXPjOclntRqX/00p79ta6yOLBNv
BoQIc4bMu+/WsanMkJv+jpbOXOoVmR2uk2z4tSSBPqKv4t4Z9U0qWo4vk5UVRNjOpX5wRk/FLktv
yfJ90npjRbV1XtkNfsrSnS4zsIR3HnxRba0A7YwQuTgZ9IaQEjrrWC8YEU2r0TaCu4ntSFdogDv5
C2btcp9VU8R8O1zwP3Hx5TaucM2UFpS8mZ/GBKJJ07nRM7j5cIOgK9yAGKHUHVv7w9cpF+w0ibcq
VCvkZjAf30mOEGqwLKJAlzE9hVPmxCCtzyxVDNJM/Jp+Jp4ohL4gq94VeAQbFRQnTwy0Feri1uNH
Ng41w0q4unXtfnRplXONR5LcVPHsasmwJfVBuRjvX2CFP5OXy6vnM3JC4jvGehk/cpmrG3zmPfMN
Ywiyem666jGuGnNwFyE2bs/wrNXeK85SH/Nq/XuZEdmtsJBPrio+5mmZ9yYT4m6t0B46gXE3Ks3F
3uMzWkaLqXO4nm2vSw83NWDsVsilq7p6QOlMu6Hbj0AH32nYV/vWeK92lz71FeUo/F8ZAus3iTpO
wXrMB//k6479X350AsEPXJjnUPCWVKGztYRrbZq8fpmG9SMQ+gUW1oOtsej0VnanvejOTMkTjtRl
4zbyseLQg65QT4CMDeyTzodb1CUZ17CNoxpS4XdRdu9iaJkWW52kRe1/VY7+0DQr4ZCm5EfmwzZC
4LBNScfcWSU1Ytiw4rB01+/HaHSeV6cUFGndDy55csJcn/To3H5eWxehrN+8OT1VbSOWfRqUzj7l
XW5w2rtUJ3Zhqzv6z+DeaizvGtJafNyEcI9j32F26yNskbhnnhKsMrtI0dwwRwFqofQv8peAfLhd
dWcNK8T8qn5WDmgav5n0RtvRntvmU2s0fHDS4y5oCflskgcq6EdnIcrUWudDGTB8LBTdYJazfxh8
hnwDfjI+ioF+YtX1/J0FqATTyA5fad3CeFkz+8Tuxd/VrZ5/NXJpLroZrUsZaf+FsZW4KxeDGS/F
Xot9vgjaF+ooxiQqV3smWMl+8ES1IyZqOHZkOGydOVMb2x/+GhX9JDITG0QUfRywtT2sznL2FAd9
4ZZkPtxKIhQVy28omdGpmpFVOI0ctlWAiluy6oFcCnGqytaEp3Kh36ch3ARTdW/8Kd0OnXXxM6ym
6bDuC1felej3t1ZDPqIPreag0qo9+53zPmirPS62O+6blL4B/S8Hb8bEX0P/2Qtp2A+Z8G71B6x0
DWko2rNYVeUVLtmqfRnWlXCe5pNgooNGRvnsYA7YjZXbXgoS7rYFKHHoIVa6nxQOUrWUDw6jNXZo
5hk8m45ZyiaXTmaXCWFmnGMl45FL/jBBTF6jHjN3HQ4IyPXMlghFtL1hW78eE6v+qE3vXqZyQdUq
yx9AkskBkpl1NEsitvj5b5OMaYn9UZeXfkqZgcp+3Bd8vbHvmRcioxDkGuiFuE0w/MnAvHbsdV6X
AA2lb7XJQesJNHiEQvom+IlLJmI7HF0Ttqk0f2IMFcRkRTGhaTpsa+qza5Pkkhn5a9E9evg0q2gn
IJ8qCr3naXHGa9QM7kc5OX68lukf5bQ9hZkvTx4Uie3cMGQX1pptxdTtEgRBcRiW3SUgsATeX8Ty
z/wSvsXmb6of0pIfSaa5w2UqfpBndofWWcJDyE99WvsSyPiwcB5q+T0NjrwGxgYyERJLUK9u+QvV
HUvY9IY0Debo15oE/+ah+3EGprvA4QyWgHl4YHv6WfiVBW8iv7foS449rpO9N8KuGDh46apQ44ga
erqVWfDh5/CIFJ0R7SJecqiv8do6/XWM5NVBtbS1dTtvs4QK3Onw35QDa1c5ZNWpHW/HYzZugqEh
SWxF20knEm2lHM1O6ZGhHlmRu1Ys6N81h30FqXwv8IdvpIt9Qpvxfiy69xyd/r1IS9IDSue17Pmd
XF/jjmYr22rJEivsG3jovhPtgmL9ZG9KFzf284GPweUjQ1XcBcFwKAAM7N0mHXeTlhfehSUWqhav
K1i8/dzit8WGCRFLFylVkfj08jmN7SzzduPYheel4QdlQM4fX926qj778pwUp27o/nUxIMoRb5XQ
eJXHEOix4ATZF5o7FrJ8fiAKd/mc5IL0OHOBz9UG+n2/PlBI5Acmpv41tbGLdh1oQ1qMXVEzk+UK
azaIy8HDFjZjHh+FeoadYuuSIrJllVsds7D5jsaAMB2tcrYBt2pZrkzVk3zaAYQjBoMJDFMMdz76
LtWu1w+XLi3toxXo8a4JI0T+0sbrApwlCZcBA28zHDKrfbZyHpENW4v+WIm8jOugYReV1+lR4yc5
YcFwUg4jmYSbkjEmdwQBB31ilkdcLNmhdZ2UP0nWcbHQcaeR+YUOvztYYfmDN7GMfbRdsVclSNUV
kTR5UeX/wNDV58zFRdDqNt+mSSI2cnU4/QQzA+1zCQahmM/J7C/3ZvI+RseZ98ntVRpNX2zTtcAe
pGaX+mNa5L7qcn3MVZhdxeAwCLSb5ACcn81XFBaw5PX6ZJZwvKxD6dzBD7Bfqwogh1u29T5zmR15
N+4uOIaWdAkrzfdiHPpTttTAZxpXP9ZuSX1vy36rFRADq0vCy2iav6JbcfkMTdO9MqRsM6TRZJH4
iPPhirAU36xhhu2P5fV2av2RCRljW4CD2Km1JNDRwsI/djaBe2FooW2g4GuFGfawl8d/nO/lxzIX
NqzWsn8Ig7w5oUKZmfu1+lDRI5/o2usTeDz3NVs874OEHEbc6OgPLc5rdMlzxz7Psjz2IxPHSt1z
NQWO3MnOKreMGwpMhjOOd6mKXVch51Gjx7yYlKYHtsM8T+2kThMHyjYveJxJWoPlFfKQ2F40n+Dd
sgFdsAHlN+zQRlcNt/2YK2YNJvqz+Aur8bSpTkpA9qkhh29L2yfC1C4aemSmbiSvmKeUFnHb+5gu
SCRocTXI+ugV+OgTMT0yNARSMuFUy6ywPy6UIQevVN6ZWWO/rfqE6tIWXazk1G2TxL6f+p5h8jJy
+jgkFDF+E9TJvH9nuuXmaa3h0dBSMNXoRRJt8PLcznmWD6eSYeeRXis9jjkvCHcw+Q/Ydo7pRNmf
iCzl6JbJHWEQy6YL5+KSgpbYmpHUFN0OnPKBc+uqcvuL0U0ar7BhOa+8aouDB/YUF/ohmpbqeWVr
vDVYmHaBhl6ui2U+j6u/XHCNdEeT9t0VuWh+WRRn/SYpAxIoWm4wbnFCyQ0SlrSCrTmlE1r4cQTG
MjIXsNekZINEJJGdgoTgiugZHrQzoCM4mY8dYYc7HL9E7oycbI8+kpAX3O5Axrw8uuS4E7eR0TYo
Dip+lqnQBnCBjunV4F7nn8xwZOqa411f+1eupPZNmbw++Z0/XudmXR+X0u9/92na7R3O2/t6nWh2
x677OxekDxGTYL3nAxIM5Yr60lYRSY8jFi6nL4u/tnyytKT1t6O6e0wAtlB8LNWyKyMyf3S7yN++
r5InNZc8D0XooHhAyvIZNCH1SrGw8hin26wAvwVMItM/OKu0fyPdq3aBsxYPTg72g/2AeKIDKmhC
wi77gkpWb9tce8duSQlkJpB3X/jz9NgtxXhPxx5c6E/ydDt7HSMaiQDgoWMg9ZnDejjD4KJNDEe5
rdiY7HxFmbmxAXP9LnCbnHghWYaVcImv/g3dOWKBPheVWB96zx/+uaktnysLLwldfQa83HLUm6+K
hUZ1vMUJ49mgrR+Jubky1Zn+2GCdJgpB0X6QCtqdfWd2P0uJLCZDVn6aGnt9rC1R/pLjam+7IUuP
nTcDDRPW+ODauH+9FRHZpsY5Vm34GKtTP1kWCAmn/lOVE5/44rcwUdu+PRrkqvdwe6Z7UkXMQ9Tn
yYexh/zNH6vmPEMSvoJrKn4Gad18amwWq01EwSc2nWWhi1hU6Fz7ztIPNrPOk1bCegjr1N9MvN5f
/eAuD25YL3IjJjd/Vjhzd82czk8uMLBjWoMaMbw5wGWFvKtG4zyPtfRf0D1AkMgGzW53XO873klC
kZyEtGtH4y/ksDKtB1RblWyg1mhqP+oWIAMEHZrnzQS47dqrvD5bFHdv9SrVGQKh/WIP1vS7QUjF
he06jPx6fWDOLF66SbAymrOupwNu5Edpt+k+NJN57qfV8J0iiiDXxcuOgL9wclZl9idirXHtWl9f
BD2yNRuKZ7wkB/a1hK22uABgvfnPjgsRzOVGfKWuKX/4MttjNbGwcbgtIrZ+JWN97STdNUDw/7hE
gT5zjFUvCGEw9SI+8WqOpxSju4ZjwhefHZP2tuInPDh9qZl57XBK44HX7dgtBx5jRWyDNx0ZFAVP
YuqjvwC66+vQlAArgtbhEEgZnDsZulZBttPHsNjNJcqq7LVbguyG18C71HjFE1cUBXlQywYbZUsT
5ge+fm6wlFzGUlp/StdZvrKuQfMdIPKvw5bbvvCs/RJ4+XFqo/wykSq2D/IVbWbjBz92UZm7NvPt
g1UM4rnn6q23aszYizp6/hjtLjwVqQyuntMTrsbw6IJ4w4WgleUe/YEJvxJZEU29Jhilg9uetIfS
8DyHNYIppVwqwiz6bDlCQROK5M6dJeyaXqx/isJzd0nS8r0Llb+MeWfelq4Y3kAWtg8uVv2I6VxY
/8YcZX8Vo6VparqU8Dh7Xs/JMOh3EXbJoQmQNizL+IUp1LwvUkBIM7lOkNYX7purNdf1iFJJMbOB
AlIO6tILItpip5LZwR5hqm8gbHBa9IhsMQpm3pZUQPS9hRT2wR6m5K7tu+bvihjJZziXRUBkEnc5
VJ7JDb0y/oZhNBEecDLuYId5xdZKEsaBmXTmY96E4dZx5RwLbGZbxHjlvb86zW+/hn8qowmwYuLn
u5Si7X0sZ/pmlS1/alQnHyT9MSqcS/m8rnOz06Z2vpsVYSUjGFFSmTr1NXIr68lB8vIuUeCeZ40i
Jq4t6LZeoKxHNTkpWX8JvDPhwgUNXDC4sreP0QSBACqmPgo8r3c5vIlYKVDWPdtHgCJu99TiYP9j
dfDBlXbt80rttq0dOt8K6s+2W13C7GiVj2NgZ9eQOR8XPgOBsdI9iNxZnFblRZyG/XjJnDT5U3Xd
tG3NYKi22moPcSO84IRu9k0dJteQa2LbY1jlqxFuuaMjpYeXrT+dS7Ak+6EfSDufQhfszBBGxzwZ
/F1gF/Kvh333sQud9lEGXn8XeKp8dIsuuQRshigIS+Ii2Xqq97UhLszmG9xX4VKnG9bAE36ETkCg
pt4+hZ23PNurZKugNCDQWDJ5efSHojjPZcUGhoPhWSMLZBtErNIBwmwKsgC82g70c8oKIbr5S33r
Lh2K6U6LSm/9chL4y8iZYilj+s8oNQtN1QDTZkNeI3KVGr/rxgnFci2xw98FLHZ2LYOPgzJJ/wgR
MRw2iC15/L3uMQjM+ywy8yjqKDrIqmYKN1nhm115zm9Ed/Ka1LK6uCRUwOFU9fKlMtld+HmjrWEI
N24E4HlemDp8aSYUYjKXkY4n6pBD2tfmogTUFlyX+n6c7ea1XQr3BaXEes6mAglBpCoH/scC3uW2
+sRbGt4XLWoSxFnJ1QuYLnimx6o6GNvhdoRTs/FtN9pVQI1P1mAhoyvDeWf5BmGN1dc23UHWwPAD
1f/lpbm+W6KwBbBq1ecGlnnDfqL2sHFSt+ZFEwEXEbp5Hvn6Ny3zH6YMgpUgXdq8xV7MlGUqxdPt
ZX2d16K+q3ykMsjVNDSoMsMAP1jrRXVOcrei+XyRa4/b3F9V8pdpEXZK2229fzdbRYzPcMp3pJoJ
B25N0B8tUVjXBgY7Y/9ibVBbFlX7B+DrbdQKZGYeEeDLvC5+ojAcLpllt5vOTIzI/STacn10bPkY
0cZeJkKwOUtuHXuEGsdep/JxcMwNucDl8IjwG0tz2lfhJizmdm/ZQ/U3gnjwh2hVtgrO0Pj/Ovyr
yFQIJ6R51AklRmGm4h+u5eZ5DWr3MnjLfG0razwwBRyfgtwPqdQYx+j7wCdSIFBabNuFS5tBdd6z
aqkoGSrd7AN2swVO2rF89bAdaG7YYrkx7pfzHPTOu+Pb/h9lW+U5hWrWxl23kl9Q1+TLqZF+nMGw
GX8XvSoZl42IQ+nW0+msQflgVS3Kqo6raU7F3eDacAcoQZNlX/RJMp6G4RZK6xR5dlHsrNXVQe3w
HZi25SwwzgDP7qZ1i4eqVON2tMM6uzhJHQ1nkfGqXEzr196XcpYFiZdX8EBtC+kPwZ6MnZoko8Wd
n+Us0hrUO/OM5zpyQD2wc0dyjXi5J20zH5ZfRk6zBx4HCB7hdNqFX7Oytd55CyaqGCJDD/KlXMNx
m3l0Seh7gy45JXbIZr3OAw0mfu0Kya6STnjT9AyTuQkSy331fI0hcShq65D40eTeLUEXQPVJSkM2
KR+8ufKudhmtX6J+zbwMpEY6cBmB6mR9ugWu0mB6d/WS3KEiQMDA4gHrC51XX+8mNE3M5iqp+kve
Beun4dwbrsZl1nqTeKAHSkdjzLVpW1sdk8VqZzIUBL1UMEYAAZO1qR5bIUmyWjSt44HuskPxnK35
EJOyieKLRS5hlJSuqXhtJ7vx9hUpxeUxLIu6vbDL9iG7l3VRXfDwsIaUDK1XXj6MIzvmKOMQM1sy
5uIVDuyWvm/z8GIi1Kx70kAntqrQocpjPk0tUX0mBCwAL9kGLhcFndiYtCzyM6JUQddYW7naZdR6
7o4wDcWqlGc63WTuiLQHLN/obgwg32RXF2XdvdqMF54VUsrg4ArTs+6ghLi3Iz7Yf/aSBiJGKMl0
bLN0qCx3hRF9FLdEIFFqgdSqd8IqMD+ADMXcX64rCyl2xb19BiOEI9xNnPIH9Wi5bhbopmLPGrJG
ilYPzEWwkWcueosgX2KZugAcM4lOLbMUinoqpzzalZ2PncBGxIN5q2bXvYNdzATZmX2X5KS85JrT
0kcauy6lNDQT+SD2eVpUH33SI0hQyEQLcDhZDmwGmG+RY1/oHMuYDcIFl7+FgDtKaVvS2AXUghIA
ZDcF7y6gv/cBpCs7dwft+e1magW744HJsgqa+lonxnkb28qLdmtuNUEMlaIiJZfRzcButg7sY8/4
ebrdoRTHGdMjDtxmWP4Zx+pvwOzS2Ii/9WfhcLhslNOU3kYI2RCeOyLkZ9IHDPTeQT/gzaf5tnI1
sRMsHW0N2qPFv6FUfO2u9o2y6NUy9oOWR2hTpXPdxLSmU7Ilg7NxDsGMYwemtwyJrPQc97fqnTHd
l20Uae4MDfGjlFoKGFstinJf5QzyI0v061GzTb1EZVel+5F82PrFrPZiH2VZFODxLDXKS4pQdtzK
llxQgi0xwCNau9HFLdg/JlptFOsDgI29tBKA1QaqotrXcD/yfToYa3kHDqPkKZzrEImeEzZwp4oi
Y6EFamIK3poVUD3vtKrpNlDKqK2sh6CLV78N1PeKzQpdNURq+90extLeRRR87hmJ3lxv2CXQFUSI
NZjYdmtgLtWahVFPIDrZ0zeMIhdyhkdGJSHvviCDh10orTvGBy9CDNcJ1nGWAJ9jFysTDPz2gAKa
NToZgCAW+NbArK9zaaUFJQrM3p3hP0mf9Sp6cQpdxdgDRU4m9/mqrHdrbeZ/fGZO9x7kjo3s101K
QmcqVJGSbfi0uk9o6dr0dwV/Z7hbZZ7KnQPPNuePSl1kKZZFJHI5rFNAN2kPHl9gw5T6p5CLJqQ4
6NPmfmncaf3QPibUW+gzPyFu1mZgtEYSEae6lbLUzlFcHVI5CfPXXc0Q0e/T0qa3ESyOi3O3GjNd
LbvIJjQiih2jrcAEOrbVF2cynygAYlEz1/xa+Pp+RTPlDwQk00BiRAEfgmFQbvitmC9uQoo9+zMi
g/bVzjX6TvRsmb1LPLXUBz2M9R80735+VjItmHdbQlbHgjWadxamtdgBFfSyu46P1yKflECDT20R
8bMDydvA+Qlath3FzY8TWwSmTZu2kh2k1MHqUvtnaVKn3JrZN36con7srjOzFMGm1GUwGvQMkxHu
+BVwGadyoTxmJVNV2ySROUvm9/XBJGXzkAXgPQ5llwODGAY0mliVagrupkF5s+9cM0vEHjeXTBTV
U3iKMuV/t6uckEyZbCTvs4jEv3FlD0fEd8DwmOpm7j5aWJb+YWzahmGeZ7wv9G+kEKA5yhuCovq2
hVY2kJ26MU7t1K9VKbwJrmi32vdsTHpzRIMXpdcI2H93dQuFG6IUQTG+VH0krRcmqRywPTQEECZU
3shqVZM/Me9BbKtDVkkbFLNjH7t6pgumT8KF5A6Dd9/10fw3CWuvBKtuasG0ylj8Yuvicfdihzkz
McOSvKEztiqQl/7owZfN5a1jIXO4yYifg6UEIxHJVAwVTBT7Dve/T1C8Y8qnMg9AmdIfN3+NHzlm
48B8tXc5EyzEvB0r+3gq6Qd5SmcZ3MHzmUCIkOyMErrrgxCpbCGKS4gpLdzLwBpZvxQsHMGfFQ7x
yUNBcBKyTMoYllG4OHZGlM26rUbGDY1hwopTuYpspHeIIbec8+TSEYgjcsD/3i3XFkwzYhakvFRH
dsJD07F8z3bh0urs4uVOgfKmjpbiMRW+Wp4giPJo1qs9sfDN+q++qUF5IjKnVeoRnbrxVGVdsjW6
BOdyC94jsxb+/7xTmJYH4uyHATw32Np21/j5Mn9apLQR3iyooXc3emi3t8espfBvXGCTZTNZSNGA
5P9LF+m9wX+szLYZQllhBO0JtS4Cd552kUXGKPZcH58Jo1OOU7bgdnGa0XRPMU5GxIvRLXD7u2SE
af3IIcmzL7bAfc5vZURjnmpy6ovtwmy0TykAh2y9m7oAHTwvzuA+lX7GyDxqV6aiBGVHsPj0mv6E
joPTIJsGRbZ7uTBnY7nrsYuZGtN/aVh50NkKlbDewLwaxTcjQnvKR9VA2ZxU/csNjfgYEnKcj2Xi
tmAV/5fYmsiKfstxhKkP6PNm9kKS/pW7S5JyltZ6vsNURIpejWKy3MqeSugwVXZS8QXUiuVATfWG
UKEy6jIPIyFDa2tb6pX+KWhPWaHsd/Tr2vlciFqNdvT+RQCreKiss6VqlhloRe2XsqxZziTW8MuS
CFUDFZiXgWyML1P5wTdX8vASehLtSFtl47KReBROM8kF17UfELrWpELw8qF1JhC5kuJ9LIbybUyz
ed4K54aCaqB541qGXvpPrWjFN5KEaZqBejXHvnQRi3XN9OiUef2W05Xtm4AzYJcS+OXtixFr0UYP
/uxx85aYLZaF+3UxvUIKLhJ/2xSaiCXMNaij63nuszhgj4laGCk0el1SNoING0rP3mSjC/g/IlG4
OLkRPt8dz9Nt0eCp7pDRRqGVybj0VCjvikDTyE8rYy7+ujVE4Cha1s+mivjfSb9LHpspJ2QoSRLp
ssQZ9VeZq/I3U/OwfkBujdxkjYj62djC02cfZfh6AKFsf7telLxpAtG+mx451xmNvvsgtJL7MHXA
rwVLu/CEetZb3kl96HRnn2WnmiJWdJ6kq1urlezxpar+VPVrdLBGD3HJXI7W4+qX7TPCwFvAZmI7
KK4F0eMNYg8ArsjmbH7A/eyN/b4URpyY2hdn+LH9d6GiZud5xtoPodf+4Z/iuWSdM+zzDvAsu1Qs
tQ8OZQCjrMs63/nQ2D00KLeNcb88kXa6oQXbLtYflNtgbYnESN84uY+JvFaoutIHH2NeRYNRGuea
TvPZXu6mpLlXizoOhWBTkb+sSbbPeLucfnj3UeL50Zsc20MvbECnmnXgehkgNwOb2Pp4dxvz7XvF
ifnXfujafTbTS7Pd6vUewNxHoYtrS0JEWz7MGdKOgbAU0cRR4x5YILxDIPMspLEZuk3ZwR7r/zaq
rjbsfH9aj9VCkn6EY/lSyOiNmNG9DudTZ957l+KOEI1wtB7Yfr7kcLKTfn1by+KJJ36XEXBNvGuG
0a7czSr4PSGZ6ltU3CtYQ7wCLfCsgVnt1B3lrF/G1NrBr4kr6yeMalY9Cu1vHjtMSa0lQiPCLjsD
L6WHB0nPVbS4q1N1djrvWUfzGybmL5diGUX3jAhQ7Bb5WaPenZr0Uc9/CqqWPBNQJr+V+xppUF3C
ra6TrfiTdLwGRdzmI3MfcODj68DsN7DumqbeZIK+3DQW1OuB+3KdsA3L0xJVzzWyio3R5Oismq/c
QZLdVNsehQ2Dwg0Ll82YBDGK+ys9c04FvdK84XeZ9xFXlvfYe0R15mTJlltEXmDAM1qOYBO4f5oS
gSPwZJPx0qxP7vQuBELNAsiIKeOIlUjgM2wrj5zxB4lkGTsqQu9dGDRfsNr4JfxUSb4Eoa2Nu/fU
W8Ncq9uu9N/yytTKxvQBIibOkhcZ1uifeCtm3gk0aUHsG7Mvl6PykEdUFsz8/GsYQmw2rnuKbp/D
TX45sX7uR8zjdbEin8NMgIzKBC92+u5DyCKnE+5f9jn3/jmrgwtykMfaM89t9DD7n41zbuZvgxnc
tVm2rIjLiBCwT9ivp44i4JwNE+5j/CNYvfi6lxEgwI1FqzdzcS/a/BHuMYOn4EiLPI5Xr79gVlXJ
Z83/h6f9lQOVmW24bVzusMnl8NP4jvmWkovWJ/GVcokNEUkhov035ZeVgYKLW7hmA1/vu+iQAE/7
tRTBFuGZ6zxJFH9W/2MVfyz14cpDrx5Se9/y731qViQFywM77TJ6KRM0vei5yw2ZGzaJMkwR7F2r
tohSmvnSlge2Pqt76tieVV+rE+fW1eoePXmEr9mpnUOMVHkRw2OT1YQMnDCzcUkI96GJ7hCQSfWz
oi0L4jFjHvvRiIMaNjp/a5Y3v31c5jeSIMaCFv+edyASG05eme+Ev5/9I1Z/xDW/y/ahKd/Y0/TD
tR5iHGe77BPP/dChaIr5DjLv0nHe+96/MHjMEtbyQLMzNr5Zi+X9zifOL6XxsDTm5mI3LVhoYOj5
LNWZY2IKvCl0mj0nn+sfIZAxWCeqYMjuR0dwS2foDv7ixbHb8/rg1YflKUPbkz55Dhofz9t1Eezb
jiwP0pF6MHyUhSAB6zi0sk//bqj0N6vSjSWQPGSBRo3wnCbsW5Rno6wu7so2PbcdP2kU+Y81tWjS
kNLBb446kHRKPQP0O6222uHCv5/9N2F9Nituu+TGECyPjfuXESCjoJlevX3PmJJzu2y9DN/rAvHR
YAbmCPpqZ/E7zSmJyuTaW99tADY+ux8KH1dFsnUseZgYtpGMxt8FUnK5n4FUp55NLK7KEGBOO5tB
c8n7LFr/0HX1XtjJd5tNWF3tLV0nO/f8ZAWsPlOJvV6dUnJPpRaXIPyLC3SrUvSrKtixXtxT2T6b
qb36It8PjUPETX9oRvGoBXqeVJ7szHnDin2rxWOmfduRS5XZD4s+PnlNMupCvsYC5XFFbAhOL0kO
OH12mqzK2llOgldRTkyxUEyn01UT/sMwDIPo74zJ3GxTkubR1qNY5FrdCz3GgJJizxv3pKps1/Ev
lueTtH8685P2j1mVxG1pT+sRmBDkBrUILlduBUDH7lryzPZ4PUDtoK4O9n06p8XTPKQKjUkzOQK1
2AxBwLcBTz+6C8lbv2jJO6CN1tICRwGMbO1YFBRmz3mc9LAoW7/7jDJr+Ge7mlVImyerf9eqte7v
62Bt54s1lRgCfMhyGdqn3PuPo/NYblzLlugXIQLeTAlH0JMi5SYISSXBe4+vv4t31B3R76kkEjhn
m8yVYv6DZbSuAimqmtjF2tcpBJ8ZUfmnmxa52xx5oUr+Gi0G8AG+zkJA8hqN2NpqE4GRNSLpNBri
M2WlQfSpYHgp9B9ZFu8r3q1JGrnaNYen6yVRTS8d1mPe83DH6WgbLJARLDGhaaov0gzueLm35YQw
Bu77o7Sm4GkMKps6d9JcgsQgrO6zDqNOLshZSEW7WBsJvRqqmakgulJozJBRMh3C2Be2NONNMvFQ
ZZYCwFE85JHY/AhWyzESqv9asEabbk4OlWze2KHu07I7J3r0OpvWraZCtmt4LZiucIOZHTjQwaQD
mtA2RaOI/0C4RwJE6Lm/CkjgNUESaCfF7QTwsBP19570MHjIZm4bylOJM2cbAtgUu1rVw6xI9MgK
IjpR6T7NJPvU0GJtkhK3XEW6XoGckTpZOmhm/93KOko6CA3DMuyMglJWHnUEZPDvbEtWuoBUAQAN
+PewnD6GJH7ksvqusS3GJ4JCzyRcB89CtskRAG14unZM/H6HrqLpNI9I5Hs2DVJsh0rxmhikRKmS
JpPZ1sL9k/n+0+ZGLDdKNOmlVAiAKJ+EilHdtAsc64wRwQ7RA41wHZ8Kgb2H2p6TWPmqwTj3knGi
tN9WjbwdWHNtkrq9hFL/KaagNjFVVNIh1pUtlSvJm4PHVhRR8/ATAW9TBMM1BvMNaAQKrBIHwI25
wKcmZ3RbmLRJFymNiXbBOg9V8s5bbE+4UuQU4ATsrMhYHdWEmYpSZy3nM7NCkF3QpgFbcxF+Wvn4
jIRi5KLd0BDZ5DfYz8VfD+aCdktkPElmMV/CvJd1zEhzUtkLXwKiXtp63TGJSlKnS6qJZ7X9Yf59
QA1vT1Psg/5wjXI56VX4JRNnt7SxSlJTZ1ey9ivxXLLwrYmwD1jooB4jUzUOxCXQyRrsR5QvaM6V
TwSaTLLS1dEN6hCMNW1YuMw4SVT7K8isr9HCIVq5ccY91+o2Hkn4opqPWPo4he+4zzwze2ZfzF46
3UeMf40xklCVgGtj6G46pQCX/5JlrUfCsl2R5qsi+NIFWMFmEIGRg5GrhB6rfbfpPaDdNjEwzO1A
Ht/M8bvDVosZRFjB15bvkeQZcmazjoCg4kUoQ5BxlMNx0d9rajiAO7Zc7SPrvYwNL462BVmqMyXk
KGW2WXB0dH5cgmdQPrRwC94bvuqFibL9NG4p+ns4jiAWd2qCyjY/6oK4q7BKCK16gcOCOCog3s5X
p/l9xS8WCuu5lHSHylOzKLGK9aViupxOb5rRngZGAogWbdxpro7HNRrBCPMoNAZCMUyOz7+z/xAp
PMIyvi36cu95Eui3cPbzQwrt3s2QT0iW5K32DaFy2kbaVUaIiI7amPyXIr3n8r8C16XEZjBzEAYd
QkRS7SdZa9XyINcr0h3g/oppokVDEMD+Uagsd8HOpafmczfjTE3B+ZC7NXaxeLi39QHw0tEyS2ee
rjJUiYG+dqpPshzEVfKFG+ktlVED5srVqKpdltbEswQjJJil4XWNjxmJzn1Kg5G/s1c3uteEPB/z
xxi2VofCsSLABapMGJ+fUFhs8V4pqKSbo8elsOvWMznvPEEhaG0+jRp5IYKJstjHo7kbpDeFChr1
lQtkws1ENoDZk3e8YRtGBJLbinYPj7s+oPhnx1riFIqdwrroStBJl6T/iNZTlJJCuUCPiLQwYNR9
a+ucgSJ3IMpxYpvDGKgIWyGdRu4UKS6Selz/vdNZdRCG303yMBhM5sWuh5tsql8Ty6POYKlAHpac
7TST7DTdha805Fd9/TdVH+16JYgZd5TdDtwZiH7f0uwgo7OYXwCIgRVyxtRjXyg2Poz92NhHTDR7
yuHXkkFyzKFpN9UNycosDcy4nLZ3QYqYlVuUBNlgTIWGdOiKvTa6UUbvxYjyMENRMYjMEJz6fTKO
/E+mQhoKV3F/XrudlQWs02Jxn6Kgiw4GHo8kPRfppWz5NOJ/6vzWJ3/pazfZEz4l2Umfgrl3pfvH
Mr7X9jTxnqkraCHhLqNDvHbZVVDdcXotIkz4frYSMPo99nhEXVRSm6c3PbKL5FzrcgB0wVTa3Txv
ZvWt4LtZfkrlyJQjbxgu+mG0TQt3Nj+mdVdFWFthUB15f0XBF0gmIW5SRJXxaORXMnnASxPmLiwu
NHuLd1O7yJm/MDpcbSAHIJsT/a2S9+gyTS4dlVO//shNhPImUC4agnBXJF/PvFCx9QVxa/SfZnYq
ileEXJue0OzURlvooguZWzw+4uIu8SOsP9Ppl/GDWJFskR1nDpAxh9BSYXUZdcGvKTfr+kJCjCTt
YswjnbJ6TNDtOPsLUckl/lz/1os/p4GsvmqUwMkoQRFa+Pf+SmbMWnYp86AhK1XPviJkHF05bVjw
7AmpIjvuKIVu3u7xHlBLPmkJpIe0aD6nL2lBgE5unXWY0UIalB3COXmCn33cpbr11bHISggGH7ba
8qnRXVXjUUBztvTnpNZIjITdY92KCjYNttFE3IvJDadv3scIh8+Gcc2Hf13de6KR+QY16xKfkG0h
zPYYOjvIHhgUHHLlrbMMftiln0bUUINtpVwHC9Pe6RjPu6Y5ind1+nsqmbE8fVihS83SzCcAUn2+
2j3OzZatgtyKXo71Yy76Rw0+Qk3fjcjLWw2dVeR2OTxkDYsGfTOfxIZ0OGeAnWOMq1uWf9LIJ1yy
Ehm3uVIfleKuG4svACOZGuLCql8Ewb68pK6JFMQsYpf1gGMA/mVsTld6kNXAsOC/kziZAz+TUHjC
88Nr8hWLKwuSjGsKW0t6yhMo612cnCuJDaNW+KYW2VxjDJkqd4nWQ1K23kQmJKeb8JfyRYtEOqzl
R6SadyX5xCa2QWe1t/rB62OW7ctkm/D0F3SkIWU9anc+aUdZ1K0plUEi8WRXqpPlB4mBGWb1Pn0T
rPewIPJuVrbds1ZCZQVE8zcjPmSYei+elxci6bDJQ6jqeINbnVwbGtE4JC+guemNyYlM7xLJe6Rh
nC6IH8QXBFhgRvCuxuRACBZRAl+teo9outkA8ouhysViR6OE9R24ITeIPoVAcKoAU8+OFAObGGsP
m6KvjYUXSjfiZbkXevakoHUxECHLYf/Kld7IO3JzfKPQ+fjh+0fWsVR8NT5ZUtDDHWK9xM86A32a
mY5ZmsMG0C7LfGOq3YZon41Y5HTmO4P0xjX1R2sbGY1TROtVMK+SuH6pyBK69WhY5zC+RQo0nXnh
uAmSbofrndL7c0rei+lBfi9QxpVCXJZP1vSrlAkmnXmjDSYpjyzGwru0vEuMEVZQ8mR8PCoc/iuJ
s8j90cj/ttpfpBH81F7qVfUzwfJUNd4qqNKJETubEY2CxF2Jv3qmp2s4PAf6BhWeWpRO7kSmHzNE
R+lxF6hv8jhtupFxCI7UERF7hwK52U/VV1a8LUxyC/EsyNuIWiSrzhGjnKeHHKDGph0EdFFLkJrh
peblfFo8QzwOYk0hgn6+LwfHLGinBrwA6J/C2fRb/bWbGZconKVm4yaYJDuKxf6H5XKgzOY9MrSN
ZhFsBUUU2bm5kLMVgu1h7SUuDwIFnIqac6GKKbPMJw/BaZgTA6AhETtxlIEcvaJ16SjsWiS7Gn8w
T1FrLVeD6SnZfrc2R1PHSWGId0P4NoseyQnFh4nDktwzIP8AYq+se2yhuFTLfYZhRZaGo4yZj40n
iJgpN4wPhE73k+XSC0yMPlKVf67j043fpPbwjM9ddVInMnjGgsy/JO8L2IIssbbS/GrNN5PSpesn
Z812tFQOLAooV9K2Yg3bhDTdOBfaAKTItjSIh2/fOgyHSYAAGdMHJxT9gvhsLRkHDoQczuzDaCNB
cWxKhFljstUAnRgAQpiJVcp3LX8UamBBBZuiT3M6tEnAgcG2F1//zP/5s/1HQco2DNd+rpO5NlPm
G5TgVSdcRImUcP6ZrB52RZq9QyrTN2Xf7XujO8qlcY3a6FTL+iNONJlhRJfaYozJBrnOdS4JwBIS
T4mZihv4bIFMGJsuUy7YN5ECErLVc7JhEl9Up85pzwxFTjfM2E/zQK9lrL9xH22XIXrBCviBGrZh
FGK8R0+PCaoHoABrSF63DiBuUn1BK3ZzxUBUKlRfY3qW6K0br9otKgtPxx8vtTpnP3ZoxhJXq6PV
FwcV64b6lujYLaWqYcnZLDvp6SxbG+xRCqIqAWsdxkdex6EX4eni0sb6DeklY8ayMRIosqLIfkGQ
dTIAVvNcx1a3xYnF44/a2zXa9rPKnkP5jsyWevKqVPyTmKIN0nwnAXf77LPDRdylc3Tp6vQq4qqq
4BVvwGwR3WKyIzJp3joZ2YeFLmVk8oN4VWWVr1/TNLmqKVAQKJBEEwwIASbJH9vs0gJF8IgdC4iE
mhxVsS5FzmBZNutrmBZoIAuFrZBe4ADBnZnJ+atcocUpSJnZyIpVBl08vsbMzVy1nGHorWiptKVi
fFDxerU55/ewNoVbC902iuR71yH+aBTzUSaYsWbrlkjT11CWX3mDiC8K03OV5a9JSHXQi91FazjH
Q6XaDWH+XeLDqhbK3krCnskbLMM+7VV6N6v+MFPlT+tht6XDN3ghvPmJ/Nfk61lrK7J4YDlUefMj
0bS2AlMLOF/c4vK3xvSoIp1oXdi2FLL8HTH1spd4eqCy9MTVxNsxvhFOd0J685uqhrobZw4nHb5S
GKuz3cvsjhODnLFmSn9rgKgidlrU1bc6Ef+FVXKBhRzUi7qDjXNC+ecAa/wHBOj8jOFADXKlUG+Z
Ldcg3CdGeqivEK6JKhq/0fQQWewbkr+B87CCQrep24h/AMAB27QG0R/n9a1urG/1uRbOF+YkTEiK
Zhu3c+YBkHuZJaYDIkntwzNNsxuGXc2Ud1qZU2cGRkbizeiB8aBtlLI/CVoy+fG07teiPhmpwp7z
qRzokyxABgAWxOwexsrJFCvIzWdtt0AfcyULviNcjbd01bx4Mt26Noi3MQNZsF6R9gW6wINisahI
eUQjWcJgST6pmdTvaZu+dRHDe0HqPpJ43sKcO60Tp1YtPVcm2rtemkjAMuwTtND6QSNMtDZkF8bv
n4TScCSTHNEUsNesU2xJi3wE4slmtKiFsrT8A0sYEN/rIwn/K1P1UqvDHdUGPXw0X6UKxxiEJSYA
Og7EDsusVRJ9NLC/lM8LIjN35jLn5b5H5DiCXh03Kr2zLSTyI+sB/IHqjGyUWExEu/kr6dRXwqTv
gho+2rrrdk067Amg/Aj7djdGvW8Wsqc/jcnx+hz4hz5Zrp+jatbEagAOaKHPWDX2W03zxrHdY9Nn
tJj+QF08xBO6JlZoKeA5S66/cJuyb1LFv4apmp1GjPjkHN2epscWkzLCsU1oSxvwYW+stGljO/KH
kvqVtfRvmgpfRjncugV7b9+azZvQqRmFK2+GEnUke0rvZSvtkARoRzN7pq+iwLA7vXrwe9qlpDDz
T5grDCFx1Up5B1X2WPRmH6/Co2vWB5vzCzr7ygmX1Z9JNERaC6Ykqua3vOx4JVZqGs5nzMa/PQ3L
xmTfokRzUEvQ60q4wvQQTCAAGvSbLkmuSdojDuvDAJXFO+oigjJ7+camFIRLd8Htf5gm+bHIuqfn
UHDh1dZGtNfT8TvrqK6BurL7Hh7trDsDxQoEY8TGs7iXVDl5ZvEFMfxaSECtoxn8+gK5LWK5nase
LDDFFvJwghOtvTwKga4L/5oVpK1GB1z0I78FGc1TXG1gYe8LZSKFyGTixLjZcPVRvVnpSJh7Tok5
zd1dfcJqQywp3Ar1VTLmrcJFQ3Qz/Q7O7mWUV1uwxmM3ai+DjPSiHUHIonRJ7FIV9l2EDLdQx42i
x3tcWhhQhO814pFvZOsyWabsLWFTO2lKAuXavkP8eCcf5n2QuFgmdp5CZyDzL6bdEDOWybStFmUO
Ig+CRTFKbvhFnAX6oq0K/UUu6rchf55Mvbrrq+WMdB4PgOWrKi9ymPGXGIgz8jC6h0zj2XxZP+2I
8kPOvgg18de5/iJD7y6Yxq4kzUqfQ2pFqTeZdvEVFqPyWyzjB/cUc20mlSxqek8xaOUjwx3r9lti
ltFHJUaLIljYn1aaGKAkfVH6dNmUSbU3m3rxVuEHChQjBzzmEjsYpnHMgzdYb4OuTHFhHkIQFel8
lWnSO9U4DLiLU65egSAJ6FBBKxRbk5g1qXmmaUENSVQbzxK0ZtGJy5p4wMXVEuVnbrrUC+PFeQ4P
DZGBbkr/OjCPT+CzKsMPWmxPqOMQtksORKS0TklTXvXFomQ2foXqQTTyJqKITtbQrQ3Dw1xgJxCh
5vwnRPa70lwKMPmBEnhiLqCp/kMN7CRJ688Z+5KS9ycqcd9oM/v8I2KqE/6FN4uNihmBbmrMY6Ip
DNdEvWGPnD4Idmbah+TJ71XoXMoQ3fT1aSIafG7KiRxyhdqzIAQPVg8zloiFygZeG8KrmxRrwdy2
+7b0zKbnulw9GKAOdENGLWzQ5Dt0aS7ND8H4BynN6S3lkq7KiyIw5NVlL1p13xgaGzLct2FKjtHk
u1ot2AiSiThgosJ3azHoWvmFdU7kPAJiZGgPpfhbK2PTKx8M16/m9CqXWLtXmpOBY5DpLJp4r9c7
jjnSTYVQcWMzf0snD6QXEMOFMTsXdMrktJtJVWOez+4aiJhNIHO9XFLOBXiavWQioOAcGzvqlNgx
FvaO8p+0/tVAiRiko6VZ9K9ZPOkpqbnDO9lA5O091hQs5ieJOELJwrOoD1Mz4zOWIZxVfoiaJ+K1
T0lmLwmWbqeXYZD2Yks7LBsMo8kAFRlAJg0y4e4If5WhiOaFRnsc6b7FsDpJaoKuoqSEbEpSG+K3
vIA30igGOst8/VryBYlmcl5VxL+R9QpG4jthcC0O7R4w7kuewDWIuutIeGZPYJzJ3lUsT70ZsetO
7CVledob6kHA1FsCZ0trMg9U0su+dVN3ZO6EfMCvajlVxMRSLQCaz5/F/BmLqZuymZz1f6HhDQOn
XZz5NZL3ocPLncBjiAkFBqLTVea2CxmnqhoQkyhITETb9dnoYYSTLilbqo+q2h8GTk2+tGoqvILk
rhExIHdmUPOH9lF2NaL4FM7IxaTUScbxHwlJaCUU9tSGdolyAuI61YcIscPzCWf3CrMVTRgcbGuF
y1L6VTIEeGDcUmTUsEzmo5rF41yqaBPNM+9pEJlkRFdZeEXE/5xa2VV+SaBkWXl66a3pK2LoEKY3
ExUCmxa0Xr98gzp90ZAfcZSdpsR4qMu9Tl+y4jtUP0vsBT1jpIlhT1wiB5qyQzUyGCykY5bxvkjD
F7WnR4u7F+djnL0uEPULNuKbKa+3YdnuFB0cYnNuzdclv8mwTOviIo6Ks0Q6jW/mS+xZMvQIsalv
tUq7aiwmaCvz8Wi1P1wnDlHKyPCUQ5L+RPNbO/T3oRavFqnMIWGkdf9ox2SfSZfcQqYmGuUXo/4z
jNcljrfmqrGaF1HVCsuOMv0GCIkVCZYMI88cPaw9HC8UPF/4lLXpW2QDya3hEgf1STgBA+N4i6TZ
p6+CqRHfUqPaZgqzylWn/82QgvcQcE2BLRp6ZizvkMOYl2RI1hNJe8ZtAMEzOFzcckFBiFjYGlmg
Fr/lOmzHqWTawshRn69rL8MT+EknjnSVcGrNzefWR6D8Oxr5dUEIQAKtgxsoYvYbR2RNzNO2jyk2
EFWMrGAk8c1gRIFcdSPUf6mZBJh0xmdqOEIS7kmXqQpSJCZK4P6RzEOGGWyWpriwYCejC9cPkOsQ
zxKXHKR555Txro+/rH4POIZbidUUM+982plp6cqsyNri1YBhJVuSa6jIJ6TUh2LfSF/sPWNKSjzv
I1ohld4i5OFPIpurzYbs4E4DGoBStRtoKMWMzKNmb6WjzADEJH2wwucHvaWCTDts7NPqkcKo7yxC
rgHTv5kGf/tIM8oSYgtD5p6n7W7oQyc0MSElomyDH/EqfVbtJJuO0YJkTJW3Aq0NOay1pnpK97Jk
LynuMCG/xqz6wy+9PafmVe9qLx1/rVI7iCKzX/Whtu+mhBDUnwDG0OPCT3KBqTFAxPBjQvhZdD4I
/ZM3VUnCVzlcHCxrwWr9YA7kwzSaD0vIHKutiHsiuzKjPK8KRlp4I+7lCBWhqsRxNxfA7MpmOK0m
Pjqtb4Kweh4Di5Nkkp/KzT9ZY2NpvEz5XzsdexlfHuZ1kIr1d7gUm7hnlRHve8Ud+LNJ0vhhRlwC
XvyUUaVk3IBWN9KikMZjkjxtzOiQkRIJe6htuCICMXcoT6Zoj0cW4SrwYW3yo9LXezeL0eqW0q5N
Kk5mSpTz/D4iZ1u367ydpl9IRZtSdfNoP9d3GiqG3Z3xPWaOxIZF8kzjxDbSZPSa2lp36NXPsfRj
ZG6L117pjjaQHDeT+tU134Jiw4saR44hjuHaLiIPy3sOfFrwu+yuzSdYiewDh7vFyFJTX0wlQOm6
RDgh7DTcpe2xVRh+X4fJm8ZA177leWey3Rq9WvrqTVSoWC1MhsP5q5Svp4r02BqDJXVDuU9MvJ8R
PIqPGjEWezJ8EK2MDdjr25RX+k9fHKv8AG5MhDts1Fm9COnBEADhOWHPZFCSvZKGZdwtdUAgAzeU
Jyo+SOvJ9OhPpBZgwwXZEaienBk5G3PhMmBi+kUYVCGwtPAwr/lnxXYNz5EvT1+1dCIw4DTXjjAS
cv9lpe01LR4qmhcDhcqO3MYuh111561in8vssOWNerAga+s5iOQjE91wJTT7DalnkZ6hbwJMSIaz
+MwjkOx6+QrxK9RnnkNboAEVPmL5oM/f+NJgxbBUmV1MCa6s//UkeMPdQb+3aTW/hmjPuKgnaBtN
bVDW6NT4w4Y70rmNKjd7vReCdM3cJZ/OeSZdY+FFBJab6A+re5M5HkFUwz2SXYbsQABqodoMMLrG
4s9SPlvVk+e3WnqPeORNCy0ADnkobHutvRSaq0IklfwKJcV6a2A4Kttp9iR5x+Rm1DNfS7hHRgZ5
yo3b+oaT3Fp5BQ9F/imRs8Fx2d8YB8nznsqJ1rqTTg27AAbfxVYc/Hpf6FjjA10memNwZ5SozOXh
wtdYQHZViyAEs5Od1oHGh90fdRZSfDkGekvc2/4CLR5UAwuG1hGZQOTp1Zw9eJix5bYz62ICdU9G
fIAXWVsoS70ItFBmLx0e7q1RHpb2KFdgRZ6WYgf4lBG/skbUQLxQjQ0D6yBnTr1lONbLJsN4mN57
9aglH5P8YvJ+V4EKF2ZhpfijA2/kRFsAdU58D3ba31EQSKXbqZtcPerSa9z/GV8Kun18rKYO6vof
TuQY8WF2LyovVY7MfzcNuy3FZQDM0lB+xgaj5N4aHC03hb03thWN9ZYnkzuRnazlh0OTcmEaCEfl
pvmVzHvMXrO94U9Psrv8OYlOXnx38i2tfM08PEkUHE8jgxDmNFtT3o8ph/YOwTSKbuf/dSlQBDZK
aOcdbT4Y4UUbDqyXuVc57+G47cQIJ+q+Udzyj2Ib36fS7WuD0hWYuJ8Dg8Pj3fp1EtAgSe0+KtCX
zgeJYUUeMszatcAdENwtrpD+dDVJCb5lulHiF83N6E8y4GTklrBtI3t4krOxfJBObpnXugjU6W2Z
XEn8KHTEiy6WifjJR2KYg2KJUoBrF7NnuFOKW7MeJNPun3K3Iyd7tu5L470yr2QeSsKuGd1V3eYa
/yJi2MPcXXmlCwSx0nko2TC5te5pjJdqeymPsDcGyaMagviqJQGhlUgVV+kYJ9TVm4o1mowe/0Qj
qiwXhRDYhJ3WpoX4h6p2pDC1NZYXPQu4jWa+CU0gQvebt+FASL0fKkQFkW2xwZOJXt+048FGhMcW
nYu2VVGtgssIQiKmYJqQXdy7iO6VgiGoD6CCqA0Al9RzRDpup+dbRC+K1Q0ZEWdHyezkD53a015i
t83qMVZaEfXBi2kPoT671F6IUt4j9bj0xLX8iTAlKWx6/IMqozj68U3Uv5fKSbZupsFtF4TzUQRD
Ng0e23cbFmXKZwG+FseC5Atyhp0kK069+ujhx65g+cRYOQC+3fbruof4ZWtpkPfbDkZjiNq+ZxGZ
iZqTS8oplYcvvRu2YUXKQSLeFHEhQKdwGREeq56gICzOh6k2b1RGzyOn/qcWQHp1qd4ZsdT6wDDY
+5t8PGK0Prqert6Spr+hErxJFXHLKF1tT08McdjGT/vFRHGGu8yMRz+fQ69QFiSqVbCgTLGeO8o5
3cym9s+kGEupMpe0pJs7jlbiGRCG2nPXmFC8a/KarnqPHQILigK4KJ3/xcOlKYiXKDZTcoiFt+eA
YzYd9YkpIPDDS/MdpF5BeLEWZpxQdbNyYwoPS9lLybvKN4toGd0suokmQMQvKjZOYy7dg1kfRfWf
Eh+N9p8qPMqGprx0SJIl9D2af+fyG0EEiPpV2KD0RC9S8fnS71Di7ubJbu3VZST6/sRmTA6SL+DP
akkn4YXIvqJtcm/Zl6Y2UmfxmzEKjxNgeS15QcEbltcY9IF2Xl+TnlWxJxc2TNepRsPmUd+EYID4
wEq3R132g/FKG2z9iJIWqmm1qV39o1xsBvo6JqA/cZ98G8ie0Qg+TAZFko2erDX2LaPI1/HKc8eP
Q1zVfoYGdfeV4pPJARnMvFJ5c3iWAwZYDKd+CJ5eBVG/p6VgL5Hgst9HYGOjrYAOaT9HW4ohieGe
r9D+pEGMomTla/eGXw4FJBgEXA0OBYcG4rIJBPI7nvpvgAziMX1BdgfShRJzuRV/KNkM5qsVmCGe
dkZZGzxMvK3pXfgXHsXSAQM37Wp6QeGFQkZG8XFID/RHK5d9h6hlA34Kwl66iU7zJ4ESPpQPkz8J
LGkQScxRyI271PNpaLmFcdNvze/5I39FWqvbqK+/OsRm5Sb1px2wQ+iE5WeBehrGH5OJZqMflyB/
DPzNxtcUH0kPo2Vh/bys2zzhONyWCHPYrBA8cMJTFgf5BToU/Ooe0fx7+iu3B6wPSRkoFbZYFuHe
guXdIvrOyeUtwfTRTtuSuJW+JgINk88Wl/mTVl1m37rAqJYpl78xk4xYvh+S6fVoaJmiKvRYjGdu
8+CxF6+4BVDnNsBiQN4FyWzL5+yuO3xe1pu1lf/wDDd/uBTWFdbjrj8jj0YsNOFmvVAgILyVXsrP
kDIldakcgvI7oqv+F78gc1DBaxyjfwhjYuZD/CKzYyKsY714QbSxiBfwbnh46014tuC0/8wng9M2
B0uy4WIDkk53qihv7a7X7ZVi3Nij4ZCRroDCkTbLHSfCqF3SPbJDCcUdo4U4kLMNakMs6QiMJpCn
QAMOPLydBt3sbtSumby2CY64fZxf1+FE7vP62n7zHxEyp/ZVm21K6vpVnvzuAiai8GSk3bo/dfuR
VbudqeeKVZRNelHEIJiyuNo8cbE3Femb33vFydqyuEYczAsiCBv8beiD9rrb+zHMObAubgexYNoY
79238ctWkcX3C76oBsk89xaobYQ2JNNI6Ne3afMYr9ADpcpjMAbLPs5ci/P4xq49Wc7WT259Zbds
PGdARooN0QSYX2Cp2kyO/rjhKatKl81vaeyoHJpPBtDWdy7ZBYPzaIdNlZHkZn3H8yREf03i1ctO
8JrX+dkuIv3fqPt59qPxMmjo0e14W+Re0h07floU6Cf2h4uVIIHYV5kf+YY/nhIBgZqdITe9c0eb
9+Re7ot/8nv7TZQg/gD5h5xxfoHqMUlezMseMELuMFvAw2OJQNTeqtMq20UuO4b0JBv4U7rXivcG
xLS6cG5pnihAEwa4gt/WbnG2JeafKMNJ0k6mwsZMZz/Ia9F1Ljpec4l4GV+ZRnHonsrYUxgzwU62
hn811+GEoJ54htb4HDWFYdo3liGqOx+HLqy11zpkE8gAl5n2Rs8OaUZeV8oMrQ+MEm/7xUjurAjr
8liSFDfzuP8o3Ump+Y6U6pSnmdMWvhYeBPOF/2J0v2JrbiCTghH8UssDlBhH7y3qS9o2Xm+JBsVh
DFDKO6n16MDIDvhoATtir69cs9beLGitfW1+q/NfHv8r0aMIyoumQgwovjQyqFJflU5Cf18VDwqr
wMLySYtn/qPuQFQe4QFQ2fwMW0QpOBo4O5HV0TyMGUPh4ll/Na/qAHCk/EX3CNDqXiJV7s0/WD8k
TWZ+1iuOFYJ5wP0y0UqOP/C8QQuGftzSzlJ5p3sTc96K+mmhexqt17wDLmv2r7XuJOecv59Gh4jr
uykr7NOfRScw4f4Ro8+acDnkTLnB/HTKVpy3c4vdC52FINEr+k9kJRElkQJqfzmxfGq5VfmfVXSF
+cw5RkdnXMZyp67gXyEHD+K2pFEFDYcEPScTsr2n43qanzDsrn6PpfxAruBIKyNr1UtLGm1RkfGn
IvYF7yexHFZURvlW4eb6Zw6GOELwPoKUXTt+apJ6pnRV50MvCq+dTN06JcdElu1Q3QNtYA3QbaGy
0L4X+1DmwR5XKcAF78zjiou2x5wD/mVKITKbvFjkiIXI27jmhkPPSJO8PYrG/Jjp6m7thVvTtWjt
OGzwjjhNmCJzF+uB/1/9Q8VPadVUb+zcdfiEm1hhx0iRgqzrP47Oo7tVJY2iv4i1yBRT5Rws27I8
YTldMhSZ4te/rTfoUXdf2xJUfeGcfdZY6nWQPtMnYJUndNrZ9r0JO3tyTlZZLiOUW15b3RJ6ulLT
5wo4g92LjWhJSYCKCbyKaRX6J5giOuafiKUdGvOaE9d0z536trlLtAQ9Hcw5T0ehh4tVxwjmkd3T
MehlRkqxw07D6qjAvSH/cEJrVUTFxjB+u5ofq9ku6ufhtxGUL4lG4dT69zB5uCEltIw3cnCPmo96
gwdKJtPOH+xsGfnaaxk3rwT4vEOTnodYcTGu8JKxLC01rtIAZETUYg1rDaz+GW5jxOVFpWOdBcQj
fpHVM798qhNj41iXMaYOXjS9Wdd5vQv9aumYMEZSa99CWNc1ZHa8l3XrIPtRjNqKX7Jm8Pww1RXB
aujiuUhYudO4A2y9AGCw4QRVr9AWtjWBHJylORYGH2pKP+2EJnZiSna6Nb7ZJhy+wD62QbP1rWzj
enLjjyY4SeM0Fs1iAhxNxC7OMuQx+B4Ay34gKVzAfKR44KaX1fsUqNWYGuyV6MMRmbJmMcAvKfou
z7q5JHsBSUlFS9/mH5o2/wn7Y5beM7+eDd1LmCPBkekBdh5QbqbY4MjZ5prDqbSpp2KbrRmKwji2
NU7KcFw7loGE3bKAG9h0PFGUnB0ZGdsUXv1Mmf17HrSLjKmyr4/XvsOLWI+UYJD6xwYFHZaNDhIE
/6p/fsa3mMjuhXjPzT9OgVUTeos0Yquaswy+Y5eZi7bYWV2+YfU+A055j9HqWES1pCX9izqF6lqZ
1yTUQCUiG5zcjnfZYCGJNZxkvxM6Cuo7WcLZPvlMFpMK+Dcmg65zaJVJ0+FtkeRLEHOfzQWQpFle
oXTHIU8SJkFVM6PhbuvrezDmO91Qe/n0Cjgh8+XBN/FkuQIvVfHWFf4PmSvbOEvXWfbp8vc2jrG2
eFWzgjmLu9JwOw2ZAdOcqJdWR9tToO3pnpOz1jjImFQ6Z3SJdm3kT2xoPj7baW2FsTMH3PGZM49Z
Y501V3U6bL3cfgEI0tAs7Gy5h0/g0AwKMBIDtjyNiVYb9hhstL2fdzgDJ+Ti/W+TuNfGIra27ZYN
RaMGqzaoG/QXYhlBv58Jk5OpI6ga6m+1C2isROwdjVjbZo19tNv4GIT5ceDz9t6DsD2yl2POjTSK
v5LtyblN7FfP7N7BK76NCenb3lcWMxmSGZeYmD19GhMRBgUfGbtKFzMlAUg/bZ2/+JN/t/Pgr4yG
laxQiCB636FmvQBNh3kkXw24eTW0GA/CoYEauTLRl0/NXDesZdW5J8XkF405VQQqOAxjdOuILo1f
nVn5GKCdcX6gtdQDrTa7FocBpJZ7KGv9vXReafmWgeQNbRWcUaPHutk7gNJttohuwUC/Xpiohknr
Og8qX5seqPfBhmAQHUKTeo9In0Xj5uvejW4DgBgEEu9unmxJC/5N6d0SRQgkX5vWM7VumK8Bc/4o
fLHpxfRSo5HPPFTCWF/JDTub7D1r5ssNSSIqKm+FgckXQJGmCBGJbpocf3hMdplBp1UAYGuuWjO0
VMrpWdMgqbJyEcDQSmzBKprVmA0MNqCCQ0ONr0StLTtkoUG5VmbMqNpcEQVLNW5RavmcNRp+AOxi
/nACVLKuhLZOsfyMbTDrSor6lEwVG28btVz0HmNGdMp9Fz/cjjVp/vAxPrrymI9fujiNw7eWH8gf
5o0yNhl2GwjB64LeGZXeRgrGGmxTEDnObZZboi9XUe/uEvsO90pF5HOZJY4UPmqUTrSAIeJ4AFWz
KNRozzkpSPdFEEeZxI0YCxzsWBICrhzh3F3GCdxvu6ysN9x+i0penFwu8A4uikEhnwswv6PYTvW9
y2wnBdiQmul30iFCl519BYD6fCGWAzRF1/HXKrIWodMSbS8gt8n4heBIUK+Y7WclNdYI+iea4AyM
uOok9beRY7SN64OFxwyG1snxmkVUyZPOZ5L46Ow5EVl4zHwGipgOkYWkL+RGLBx4zaNfXEskF47/
lJskEP7HVazH+2e5GPymsHrYZwxd0c2IDoWwlk7QA/7w+W4S39pRsu0rk7Qic1r20XPWbrKm5+pN
WS5xpbrqiBp5ObAQS5Ui/gxNJcFDLklHkb7LOqaqyNp2DTMRtxm26BCg5+u7CBviUJorinJMPIpq
r2/+nttDFiqLyj/GHicYi53CZRtdZrdMaXvLKI9t5d/TKnmfBrUd+3ZRG8lZMiLvk+HoMvlzdGg3
HRBS7NrplL15hvjuY0pz0b4J2DUmbcSAUjOzor3w5DWU+QuhWluPiambDLssSLfFyKUVtfPUbJ1F
jjShMd11EnAOiorquxFbhCe7ppWLlHUZvwUEco+kkwUBue/wefdJnCEE7zcx6Y0654squm3E0hZL
xQG0ACAt7+Kaw8OB9IJHdDiypHgKxoI0eLiaRD+cZnu3N1nyhPmODFQqrbR7zxPU2DgcK/j1NdpD
KH9I5h/hc6gumz9JleczUPt/6aFwIESbPgrmYWtsYRnAx2SEl4LQRXPhJuZuevIrpvKWeT9Nw3ea
Ai2gdQrbLx1Ff9r9TiFv78QDgowC353yHzUd4zPEWVXs3EuUoTCeo9fmafab4NZA2EHOsyKIGm8t
VIeW6R+reHNk3M/smFgS/lnmQK5cd0ROBcP41XRyhkpwHbVkYfEJ2m201cj+nou+IWA7p7VBOeVX
FJD2STzFCRd0d3NVyUcQMHgTEDLxGMbWNm/chS3/UuM7Z6ZjYDUB5sBBmpJu45ogVTEiMHLpI2cn
XH7DqKeiYaAoFq5T2wQxJJcMSv5XXus8/GPsX2Tv/kxGJN8y1FrvKpXGtUa5c4nLXM0t1Y+rSqnm
lJPNuKAKsdFsDUhFq8E+NY7HTrL3wrsIPLTtXud/WlDimFVM8LwN9GGDaxI7wBMGBOapRtGwjiI7
iRD2psZg75xaemSHo1l8yUs+iBri/3aU8b0XNPBQXGhoszhcm415dnA/L3N3cjcZZNdTotn9J4Iv
1vltzQw9mcyj2TIZsoKy2PUR14LX+CEtrE3jHo49899mP5bIHp3pWkThe+SScaZq9w4x2ljy2XCx
WOReoNf1Qeab3dsAyBhxOMir5VQSHuekprs0iCm6eROng9802SFTjrUaXPlMX/cESKIIIiNiL3Ws
PP19ksmn6XKejW3jvPZqnBYEm7k7ayQSLW/sjZ2F1HQ0kiumwQFrFE+xf+i5qn0rZhZn1VaI+Slw
DxFxXacYQCIRMggk7ZCUmWRUwUH3xp/EqyyiMp4IVZGE9653WYVrU0Gnxmioh9/Fnda0zsYnX3HW
tJ2LbaiSy8DIh7kFCRH7PESwIhrdNTGlOQeqZbivXhrgNHTcjrlcoeM9kuM/x2VRqIEbXdegrc44
0TW8eYYHy5WwIizp3Q0CELKpXKuZWyBB9dd1aPQ7LQ05YTU7XSMZlG+AqbNLPaX42xFbM4/MbDu4
+EQ/z+XUBGs79kcgJWOAcy5r8kXm1bwpZQBBrfbf0gAHfcVWfJlWMZ9B0ldULCPGq8YSBCU4oIKy
pq2vhjlMFeI07NZWIMqTP8Zxv7Jb7mIkuNhFFOUQVuKekyYwlsY0Mg3i29/xd9mrgKKPeyb84gfg
7QVdPHe4mpZpHH83bcoISABPI8lhH3YIAmJEwY+06fmBkv8jXbN8VIGVQrdvK7L5WosHLso2ue7C
8O6snuwbnCiTVMONA4D5SJhXZx7lgSSoHloO7M1Zo7cfmMirmSDQa6kL2R4Uzl4WWi5zQd2k7I4k
srXaqs8td98yaJ4Kujr5sbPI+04SA5KG7sqb4phHy0p7L1Vc7ixA8TAoTW1bDPC2sp6k3R50KRKy
Xl/Db2c2C8RSPfw2bV4LLXb2pE0B9uKW5A9UFqffiHGW8A1rrUln3Hcpok5nzPIfkTfZmTzuYI9o
H5O93ahkhVQDgToZP48gdBg9VjBPP3yNh8QZRMMIMS4RzAkTm9CEySXG63DP28pYdTEbatX1WJPL
lCta2XTXRsqfqtfD5xhgFJ1g9r65URTOBXnJe0K/15pyjjhrD501Wmsxec9WKsx/YlPDBh43n0NC
D+XGvZrFlg8LJOR/m0XK52lAN0ArNgvCOp21dV+cFNDH2ZB0j9GKDy6EWE6UDs0MAZAHAFl432NW
WDmmAAzRoMK64dI1Hu8OhyI+La341yl2NKQU4LkTnXPsyebe8gXsoHPuU+ZQZkXGpevdAMZDBw7f
XFx6QwLGupfQJ56KcgJJb0hVPsNM/xmle7Ok9z4E2bGeOijeehaubUYDv7mM82sJZRVrPb++ygeE
LU3gzwnzc+eWb72m5KkvPIC+M1CM0VyiK1kEhfkIYn+AuUAHkIdGO5dd/rBC7yOAcZN5ZYQh0xmR
rz1jM0BLzIK6YEZtDXy9vWi0WeR2az/qkJFWiXs280gcC4Fn3SuGF09XGhw55F+9gRNddFRPQ4ou
JiX1iR82ziqDbWtnxQ/4xf8IG8iZt9bszKNyoj23w5VvgCqxHfhw1PDTnAiCpwWJnaZreUvCZetV
g6tlWanEO1Y+eyneFH1OtlS0cdoWGpTX31ujb9Z9RGnRk/u4r+LyC6JEQxRhAb8f+DP29+wrMUns
qtsGJVbBU9PofLWZzpfsEwtVA49z60NfhToOtaJCU+Gd4aBN+9HWuLOA/q2tXjlAdhxsvkP5Nw1T
O+PIvuHmd9bT0GWHcWCwP0Hy2DAvIuqaZs0IjGphqMn86r3C5w4dYetEYcBcfwLyE8CFiMm2mZP/
biymHh1qKpyCeVTkMrzKKu07Uda3VQi16tPuGEzOLc+mpSzd1xzR/6XCZrQx9B4TveMPy8lpEeJO
YsNKUexQtnENh9FGK1EH2mBpmXE7PtgWy3zN6qAkCkCUB9UaX6YRLTFmlMx2fdiXYf/VkYw9K01A
HmFbvEhmbhbdw4wirqdyMoEnOS3kNB2xjU7W97YtWA9bz7yfMAx5QCEOzHsto0/Ihg0T0J/Ap6Ox
hvKgmdqvbtevk8cMqLII52C4Uqz0PLxGDodBMI6Iw0PxCBrMidMYdWwWkR2B2A5JTRPQx8hcRG/k
XHBqAJc2nggOFq24lsaZa0MCBEH6qQ+kEGvwL4TDVAqZZgFqpo7pHAxUtiCSL76krrXz7kLohpi5
BgmArWi/GrT6i7Yd3zxfDzfAmPI5nLUE3zRiWrbEiJIU9u8ywdVOOtEPYnYfuFJAMoesxgUg/z3+
YQZfMClQcSZlfcqcpwMwGuDjOX08QyF+TktFvIfRXnyH9h/ZFGOlwb3rbk9NJEeOHu+fxKwxz/Lc
WXMN1aCq29fUApSVK0+fo/DEid+HvD4CtRZKdjT+CZQm+Twb1JDia5F28tsR940MgzgdrZrKDR6j
Z1+afuuTmX/pU/MZt5y7TolXAEB7vCnEsCfPj5NOFkigBd9F3+e0btI+JGyU94MHTAeZ7VvMNj90
DY2OpNLOGmgVniHvyQEek2SvTWI56eKSjP1fHY/vVu0x4ihYL8bliXLKYp89vTiu9jnwUs5TY/xn
Rs6B8L9DAXQ7Low/gkr016jRkA5J5EZ2x7KTM+G77AtjnRHoANOCkEiX4cxc8aP/SWlqdND4CXLN
uVpJtHN1xveB9vQLtNepL3n98pAMTEnKlp0kwL5b8lHUePZqZE9D17I/d6eHVdMe64if2YH61w5T
Nex1p2bhPNL8K4UWzfQYUdvjp+OyTIrIFe5JvGIkSQUyiMMEnx4tJkIH3erPRUJARIrehKCVu4fl
dNP3+m9WRR/8fB1dOHzOrnK3mmO+u0EjWbT45tJ2tTsqh+xojyjmLeU9gUWTxRUKeSHP8xgzVP4W
DiH9zvgSYfePg/Dm6x1/Gid9bI8+QY4OfbtT+eU72Y/pxrbTdJkHk9oJeBRXu6mci5906uykNHSV
Pu5AyMMN9f4ZVktkQAWRBt4Cix+ITO2f6xbkrBhlvbCEYqnSdjlA17ilsQ2Coyak2NHyeqtGR2Y7
2EM7N59+QmSY2NKnaChOrtZTGTxtek4vMQiau45gQcuV9yLyUaE5xSOysnBlZG297DzWSQCOsqs/
xHJPNJiaU0vNSSCk4eDsdjy29DzJzspVfH9dEbPDbig+ZZR+6q5PVl1mykVcsngtSBkUegMrStc9
Up8EaLE0ehav4YdDHV9p+q9q2KlCL2GdlI8QXp6pRtzRhbfOonCVlyfTAyWLqKzl4fPGO3y6g2vy
9CEBbv2S60zsY1Vt8dioZRupc5OWO+IoZraVsLvmaIpz99C29auLiaIR777VfalJO4fIR/rRQl44
XpxJrTOHLF9V4qiYks8+nlhel+vGK05PLvDgECdRp5RYtpLrxoAQZSYwQ8b/iTrnoZzeem5/fhGK
HZTTsJQo+3NVrfok+rSidAdz8DVszhJTcqOvyGtahFWDl8qYd+1uRFAwOUT8RmwEQTA05lKNzNyN
9k8gk7P06wiMowx+iTGDbvjSK4RvzPKgesDvXhr5bwLGz/cAfdWPQt7SttgXpDva3gOu0zww3Ive
U2SMf2zzTkP0b7RYcSu5oL5cd3kz17xyj7L66JvHlu1xIVYakzMjzNdUuCznvUPZ4ZR5h9GD4BDP
0cJpv3NrLeWaqvAU5e9s/hM7/DSdn87+agn1y6xPoKRzSPmM5Qla09J7AhhN6+jPh3FBdNu3wQwl
YNmjCu9S0w1YGX3Lsumt+UjsdWptZPNeO6QCBvoqZUXrIv8ZEY7r3cXP9ibNXYYgkrggevPsbQSs
Ylf2qYCoVObWgdp3nmNtajFtQ5CbVy6sC14Fzr4ttt7ZiA4yGqhOgVjqFW2nDrPI6NaOsUnpQjW6
9wD52rgn5oB/iDhksY3MLebpJ0f+HDo3ZbymvKe6rDGZa88/DaWJ3EnAH1N60irEJuCJ4vey8+jK
EqbG300XIBrtDrzmzAwBZVvTMnDtdVAZc+s5qXdsrJpPxi1yPwq8ysMjAslmQvDO3RzCiAORP69Q
pJIRxx4BQZT2503L2sBjshb9LfV3k2VBfPhNfWaVMuIRAZg23khC42+m26MYSpnwwqnHSvR4MvwL
rHJmY4CwwIOb7myW13nwNUzv2Kn28JwYliP3s+WjJMWzZnfRZ+HWJt2KjBD+wjHn6zlbWbDShmol
/QZG3fdIOGRI9lrCcM9zd21xDpqzNzAQSr2ZYJmY8Jmb2TrWL16wz7qBRcTroI5AjxEA3QLOd9MP
+cuHreQA8vLPKeVvccTeLQFgkhmu3QE+L9L6pEmASihc9OKHkPM5SbizBHaYXbb7Sef+cb40STXl
ZiufnIhRaMfJvvjQFabyAU2lE7eW+jRVGPrVN9D1VVaipbP/6QH9OqPLHmJ4/xTiQfChAN1PKQvL
nOEUuETX4aJi3x+4D1KxUcSka4sH0OtefWUsZBLRuYX/TzXB+8Le/KGIOJU6WysT3F7+9JPMei9a
JW3y0dYS1WL/mXrNPPOM5aiv6vjgoFODpGNYzVrEPNpkUZhgLZwO/RRNdhwPu0n9jt275e2kxQA2
dI/DcwZCDqLhwjOr2Udz/qZNuOrtbsMGgrMHMbn7A3b70ubYxfieNPc3H18JLWCJfLNNauXpmvdo
BuwH5MMZRojF0Hcv5FA5OuBGXhqirT5MzqUq4c8o8/VUbbvhJDARGt5fbXmbWk9Rk3ZIsvDb1Agv
Su3ExGChM1udkO2iriBUmi3UgNrO3lXCJpoPQrBBdxRwKJYHQ7eXYdTMEmNck1OxBQ8PWUQtyBec
9YwIY8QRRqbt7fYe4WcYxn8jZkfRRO84nFeNpWEG59yw39J869m3Abq/F5KSXTdMQR12QeGi7AFO
oJ8g+AQ1AyUhVdnAwgSpODVWWTMUTbxr30LyKI9xc/PAm0lxaeWwhkw6CwWDSw38XMlUDQGvq367
QUE0QTBlxG96TBj2FKGZCnBf1LM8eHSDMY9G5oO0lqZerVKbyYUX7vAWkwIIqERqWxDLL5nXYQHx
t9h4GUWQwGG588L5iM38qGtP0iSVToPuqflx+PkZmyZN/wj8etNWcKg4/JLwj839xoJKkJrNtvXe
agBkaZ0dpuGVFDOiwf8QdhgGF1SxqZhi2DXq8IvtbxrvZtJk5nhBBwZ0zDxDZwuKIkgOab8PIGZa
e/JlOntLzn2KJMg+t/nvkDx08xIiKPIpWp1j1eObYa6GHDfH9AUeKL6OwZ+Mb074OzaEBdaLgmbL
/sTp6Yeo6RifM+v31LcykQdZXxlG2YqEkEuSPJSJCvvNcg4Rw2hL8STuhMAFwmHnjf88oggnlg3L
rjx11cGHlAUnzX5F72OlOyk2BttIcZvG+zC8xgGyHr5qApd9cHuQiV7a8KNrPzA+z8Lq1g39qyVO
ZfCHYoeUhJlSUEhotGhHcKbZMH3ZlPqngmhF9d27/FN3OgIr16CTrFkAqOpVBr9PdJZE8pZAXk+3
lVqkaIqHniqLgrjSBHvG4tThpOvUWhoO5whFX4RSQH3K4d00yGLNX+JmMZIzXCUbcMX81ySEuJui
+G4U88hzA4K1p6OhgEVzMewsQf4K3xw2Da03diLUFo4/bhR7Zw6w7lmJEk3KE04Tvg3zpTLQrSI6
3fsJ+udrFvwZkKIhGw/61m43tXgbasxIi+o5asELdtG8iylWaLJGueEZ01uQEpiL1E4nccXP3mzt
x8u+dEQ2wbLFrMnMG1tWm3IV0StWTInS4aTrrxkColS8Eim7MHCEmCXaSuY8enXzjfe6TDcSCrWe
f9jgfNOzQQGiNhSEBbdVHB7iEUV1tndYT0/tOk5/TGPTjX+RB7on518CqGtE1qNHspYnJF9VHCOV
jBelT0ftyGo7VGi+AY3snYKtbdqXGz9CHVnGdbmQQwp8GrFrGvpbitwUfwqsM6+7jSHDnkCHuP8/
dCN2CDwmzSZEsxq3+sImdDhmQJkl8aXRsiWTNwghlF6oE9AUGv1Qs4W2gRKg3gAPSS+4GJk48wWj
7Ld3NnKlJPiMPH8tPaTYNfWyAxlIJITFJYhssP+1yGZpVXaaxIfQOJAFscPo4jzQZwvnRgfPTOAn
dKdrIoZVnxnLMND3moNMJXI3cZztdHoZ37Mvk4qO/dgjWEZ2QOuyMMWPMz3I0mCkEu7Axr3maKYM
Q63dRl+TJLjpWXnODfS7ZY+ZrI9X5A4zOlVLKKYkLNG2B1tTz/c6nDAR700TtkAxLUAFzjmUgEU3
87xc6rozE5NLqk+0Gqby6kdfJBfwQ/+qQT+J+tdDKxwwr7CaREAMFLhz1R7K2gdYmzkRt4ydixcd
U0JsNB8p1Zno7s7kI0SczqPlvsnEOGChnZld+aXrbFUdn4AxZPzaoBHpnPKx2UP9EZHErpvdwtPZ
nQ2PkVe7NqsVbdarD++EKdOiGj1ovQTWD2WwzmyT6MBpnoOsi611ADEry9+pnUhV6Rmi15t8JO4Y
R4Ws3nJTroICbxLSMBMGAG4EdhOUnFZzHoLq1JTuyWGVpnM5uaibmYG9tPEt0fiPQYtZv/EdLp+v
hWj/EfEOpEG9gDTYmVIuJy6ooPTWjlltZDiMLHysu5W4e7KfFpX+EfK5KVEt9KTe2eofkW7EfMxl
3l473pLQMf909J7AokEBpsYCxs4C0MlMRwSHpGfZGXCRjFOHmaMsIZDYwdp1XGAyuHdQL+sVV03J
EqiNDxINZ+7TdNOTIr5COsOgKk04y+Rwi9iH24kxN22LDXVG1FK7JOiG2OmgJwiwWtQqXNedeR8R
N+pM5hAooGRGCiuoITrtYeD/RXm5c8OEag4jThi+Zc/xgq8tnpRY7qgNH+A87t2TAHNlR7h0ehIY
bPpa8i7IQSLBbk921qwmRMSt3VMN8nI8GQ4vaA7uxF1FwT8nxTIwvXlavUKisYoYO+SgJL1gusVw
OMq22+iItYT1YnOg9BRfNXTcPKgXbvyi+m5jNgQDt/kHrldGxNRKgINUw3qAUw98O4t4ckF/hP/l
B/UpRU4NAHqgrW+RcFOcC7iJnBnLZzVfDw0V2ztRyxjr2IZw1FApjQz4av5/YQDAmge6EPrSSqh9
rA8ZxyCeEO3GDnaQepvl7RpY3zyW+l2XYpng3quAV5A7NC+GcGUhYSfgxtz4Zdby/COIELA1AyS+
lXeyKpB/Cu1FVAfH2LUPUZtR+wKhQthC7gLZB48WwSiADwuUuw5FYiGtcl/62QtBVpdeiU2Zgvgw
AgYW8po1DIOjWuUYv019ZpqEEQjoe5NZIgz6l8Z86+1otuyHy98sIiTwWpWQ/DjEfZmRqEUplTaw
aL2XgMLcL23WssU6xA0cCqI7aeWQNbrjIbL/jd1+QJc/sqvMzg5+ZnRKzFIhrEcbK3prNNjYA26o
+Njar6m82Q3Gk+f6alOzThVo9ur4wx+iS69/yOIvsp4Lue6Yuwioy+aYl+5ZiRjA/TLghk3q8OAq
TKINcQvZ2eS3EZm+Bom6ZGKIOS89qdBeCrFT3T/Tw7+hPgsbWZhhvRQ903dXrFOyb/BspE9KWqh2
lq2OeazBQkv4M5+ZBeFvrTUvBhGGUH/sxtv2LOxmXoTEoUJbci7qfR9dZSAWtW9zWlG8lkJLmOgi
1E1/mVg9QC0sI0ySDqN8xAyfppa+D2V4TX1nDU5ui/SFK9l7mF09L5lwuZlFmChaupb4kg8igmBT
GZhJx32SymXn1jtXklWe7t1mF+hk40ztSxXDlGQ2o3fb0OUW1ZlvuiPSZPisZV1d3UHRt4BTxlWd
jxrvNL7rFv2rcQ2wxBUyOQQlHI84eARWcDZ0DJoiWIy1tRV6scrb6QUCBNrKZIU4ez3iBXXpm/wm
ACqya7uOWgV1eIYONLwJnZTz5oP1GWoCvkLe5BjByRS9dQydMxt3HVFypGksM/nlgQUYKP1D79xR
VmaBBnTrXDb3Plj2IPid+wDtOGDNMnLrV8gyg+xRdmc3uzd8cLZHby5WIvkc/I8coKEBb1Cb+zB0
ZHOyjXMPGVd6SJ2d19R8I8YOruGHTDU2lHdFYdR0fFIO7n7k+lRepZon6suPsaF/12rnd+acbRrS
66UqP8fmHMMh8UrSiS9hEyI8Bb+1NbNjGFwr40LaG05BmMyYcdArxMhyJ+2eiHPgvTRYExqDeV1n
L2SAOMs7G7yZdR8tMIyTtrIgr4aoLvrKPp1HaOOAggOGdMDJsFhm0t2RFRbwGw/THffRfMSKiOxS
tpsR2ZVv/wv7N9q7ntExMBIAUqj3xD8wy71g6UHdYz3c3F1q+l+IeIn3jmL+2hIjE+5QVc80WmwL
oCAVF0PDrj4WAWZIPhhX7IJYAuiktEvCALwtHGvca+/dE/ONojrdN9pPQF5XiMxhRqIqX/dPIa+O
dmnSIxvoWT1uJ71EGwu6Aw4ho/xZ6kCVcyAD0/ExbLPGF2LyqFCHhQFFECirJXbQd2P3xVE7ACX2
0wSazNXYrzrS5ftLqARRfhxMwA7RHM9b4l3DZ70GmLfw3EXbIKNjme9770XkLp7cLXfiR4Op7aNV
SZEY+t8wgy2xQECa12d7WFpWt+xGGFrzatKafIbh1yEcWiZfzz3fPw90EK2/1z/BTWZxiiYTF2dL
hth75bNbXyTTEwFlUrgdW4KdAfGCVN9EbRG/NA5QL5af0T8j9ISHcWiIfwsvVnD4UEcivhyTcN3F
HsIG68/BPZqPT09tf+vCa4YDRLrfdsKilpAAlwFZ2evbMPvRBTTCsSahOFlEWkBCUb5twmZLWhtq
tW47ca8XtkKDTsAKxQW+WDQnzHVq3l2MWHwTuez2OrCkwtrZz7FiYV9SkrtSB2tw8RaPPs6aknCO
cZXznbHwf67vlhpWDAx787ocCdebWEiwLkXPHQBhdLH/Nqg4Yuqinkde6z+b8tFkyVef1uvUPvbO
XdgE/MT43KyLY7YLTW0yiImSjN22+Ot0HDLFPx3GpE8MElCmCyXOnEXkiwdw11LY3OxnZqABCDBb
hKPNgq/nveSo9Cm88EdFz7h35hPD+IsDQEXsTXzv6BVvRK2DWsBpAuZX47lXNg6IeyZACbHbCqyj
jjS3m35tZuuVeBbq/PHlS2bVgD7AKIUkaRQoBOEgDtmyZWkwYQDK71x8ZdPs22aA3Bftw2fS6HPW
Zv12DK0ID+Pq5Qymys+l804o+l6BwFP2HCQqwqsrsJ6ZY9+b3LnWUrDbuVr261iz0GZJMaSvrfs9
IOiry+goqUljzo7AxkYI2kkNv677Z8j3pP2jUswQJQ3EHEidqDz/kkbcbfLZJz0669/gaQeLLeZY
3lxCElzMXxbBjEFMFV5/uQjDJJ4CNiAyv/VwDQPNX4AYDgpvpVyE/qg3/OjoJD9pCM7g6dNTB6++
5tqPZHsQOuucSrylxhiWoQtQAHWWZ4GMT5d6ee05XyUFYks12j0qs9gh23md+rPULoRQ3LnsZwg8
qEIxEsHfaPkdsvco19HUPPNdcrx++keiAm4cprT6rYk/0avNJttDS/M9EupeM5wTAGgiufQb9hUx
CR8Bs69NNxwB/2U+e4O77p9sjB4m9m6NOhYIcjFNyzihTRZwYsiNdpjFmBjefFVdVDKgOx7Q+w2M
6a1ZQtshR0aKFAJPrWUSvmMzXWLMFUxCVH7uEML7xSUX6Pjs/zg6r+VmsTSKPhFVwCHeSoBysCVL
tm8o279Nzpmn70VfTNVMV4+DDOd8Ye+14QNgMqvqAHd6inV2nVghdyJr81T5rLHdEtPwkvv3kjBG
i1WmwtdAzleP6cYiVwUhG2PtXafzx828tsUwNDINIepqGv5AozEI/gpF9ze0tSeRE64HLB0mZiPo
ymt07uiu10r5OwSM6e1Ps3xI3Chc5ftROwpEpBqG30zbDeqHnX6kIaQty2zWQdceEbyzBzm283uv
/tYWjdLyORDgQCm4zibs/cVrzY1dYwCKyXRKtdJthM+/Vix/ejc11Usxp0e99b1y6N0mEKtSPHS1
fhLSuSpnc0MKGMU1KlLCy5QpfrIWY8UwusjrPb0YLzPpNDpVkRk/lHE+mv3HKM8/fo0Zq5GhA/wm
5kfdfQISPKjBtxTwxoYHdoJS+WpJWBn1N+KGgdaMbo35q0ChWcyEWxfGaRSPtCZrrngNGENItr+L
s8rVwG01LEDkSPMaiJkxdWfZb8dp+JB5JXTZAhb/L7CFS8IzgoPvjCGWnTbUm6FTBnsh/pYnXWk/
uqh1tKlwRx1qVRCsValzqmGJDtb547F66rVNSQHBLpoMDV4RqMSnrtxWGAXQMBxQACAaRfUBsDae
8RRF3zNbiAxTZ2wFZxOtZBWDb9PvGgOmYNm8koSO4t3EZlfT2DVN/hlVEgQM9lVQfdEjUns0BgYA
samWIYJRQNUOB/wDeBPy+J/dAEsYlYsaS+/wt7ZSxM7PsMPrJOJFgkZsW/8PnK+b+BtIwvRzMDQh
rFS1sl1UnoAlbcqMeGYkz4vYa+PZsCHz0lJl2rTBWwC8v1kjO2YXmj9zdfYs7TObbjK+ciJrN4r1
yex417NZKdqzjHkzpcfP+ExQT0tslKUt+++dgH2qhsFzzpOHRGh8kCnkw1FxSrk7LTqh9N7ar0qE
AoB1ddh+1MW/AqvEWA67oTmYBN3R/SGCIhGghM9U4yMOC8HQ1jgQsbfNFRVktLGbYW5kWbtL8VZk
pfVTNDHmk/YuKjF6yUCHXYUzt0BhvyhNukV1iN2ZiYFom/8rEIr6pCenLT3boX+MReaZKcwBukLw
/SyIB9SKrGJYGpNnyic5nkTHCatUKp7SufqVC/VqV7hSeoB0tL7V0VggeXnGZRuCPxjNTUaQFcI2
3CXVc9KKQ9/PKid2G287ORGE5eSYp018uHUPNpjN/AWxoRuZJSEd4TmQbSbN0b82m05WsazRSKBT
5OIeDdk+KgE0ZUjoCvkszNFEhCz/JXMZbisWRWodH8KoQLwd+FDH/HuPFZSTw8RnFP7JqKkdu6+9
QJv3pN0QXGGfSPdFUoYGrhkDTngxHaK2hdVc+wekGT+ThdVPtWNU6s2/REIeXkDuNNTiG9HmZ2Nw
h1oT3Pm06pD10bz1LJZDm9Eg7BlEIXP3IDXjmtYkBua+oPsrnSwsDgakHGcknhOjG9dNThpTkV9Z
BHBNVxKqzxGH1cD9S9utbSWJ7YefkbcUj9cgG5gq5khJhoquX88YUONkiRX4vrV0iRuqS0EN6HEP
S06uRPdSYb/aqO2lHSFsQ3xvUBVpJEQkpoEiKTtpmnhOICaJChxJ65q8tjN3g+h2gzTuJ1n+k+vx
Z47UCymWl8ywDhpsxJThhOITPlv773VH1GBnHYTgjtHkFqG/cknq8SOqxU1DuAaqGQ9cLSOBTdDQ
IF/3q+ikyeVd08mt13i/bBLheP7zBXrAyGQia88wvtJgcvxed62hBBRItKrgimtGDhpm/OhdQhqf
IU1+c0EFX0Uz6+u80Km92uMwMR0t7WSr9KTUxJP+sKWgYjyseiV2Z1R9AF0kJyU8eVVp6gHDz3sU
x5hegb3yHpKFV4wm8RP+0QZ6qNMbi3xCp5+b5UaGZmDbzbazrC/Sskga1LCyV3uAyzZidPJt6+yh
MOtMlUhACLSujcK1obFoknKbdX6aIWwUnFe6TA8Bk0OxTIKdmkWTV7LIlDv/ORqpW0S3ipcazWmN
gKt/R8rwphCwrST2BSabVwrLq2TYHtFCYCQzQM72pjx8iJz51kJLAO9oNcFeZatPH45qz3bzoAXI
kTjl/z0cwN7YgPwRaaA50sjRCvl9Zk+KpoVbWh+RYNRNqTltaX/5i5uvYDINpbNx1SzfI5Ui0Qfb
zIRgL5u0QxSiomIfTMpH6YLShqeEcCNqgr9cUHmrFRMqzT6FcvmvmEbsOjY1D75KfGR9fo0GFojW
0uVUuf2rqelPiFgB4f47Gcs7wpZPjY7ct2GCCP/pp5+y0Z3N7qLCbBXduWrtjRlb2HA0IKM5vQiR
vI0JgsLoWQ4DttdUK/PywiBAzaf/Ar6vVYiAs8TGJA3jYWSio/Js4Py1bAYgvGJIs1U3E0SVCPyN
aJBha/nv5WwBrGLuV4UKCIDJ821ACLLx1pj2I5Png8rfcwzpcMwmq3Y2cw9qWkCOQTZzraefOvHZ
CvJM29CPnSQTXEEwRtRmrqalv6ZS/eHJAWgwwy6KDBo4s6w3+JJCAoqql6qtvyQ72qh19g+p8HOU
acO5T77iuvPE3GPFFJ+SKl/GcLlUsmxptIYT47hLOXP7y7n0tDrS47pAOg82F1Sh5392Xb7YE8rc
ifmcI5W5DI9suC13Ef/x2kH2AsN/DDOaaHJ1kO3dVIiQoDynX2gqy6AW6HRXC1Jp+HRmMnTo7Vj0
11wfXqSlrTPJtrpuY1Dafc9dKjQLgJVvPtCREv5s6cWHXuE5ahQj8LRk+DFzTP7jpEMtyFk1B5G1
0zVa7ngEWJKroYxXUOdLRw8rjr4jeXiQt6XBBEoOdWu6KuNUpRBIU+wC8Txo1xqt0sw5xIhYt8aX
cob1Z6EFAWGuklki8Tb4fkemCiakYRo0chVUyAe4joIYjErT3cklqhA882j5GWWFWFKOJhV3dkR/
rLeJAf05Drdke4rV1HVMAotj2/ujG0ZII3KkVOARTUcwBRyk4luqRlCXVH2jvNKUmaUTOg4cJnj6
1oHBYT5XDLWZSSS6m8vRP5RYCNcZ0MHaYjKxMokpQFG2z5lHjhLmz4Q9vm/ryIC4XTNlX7YVXOXe
wGPh6sJHJJWlyCip5CjR97TKhAzIfhNZyOiTufcUJWYeqbSq/dvMgm4Va0l8LXAGuoopxdNeZ2AG
WbRMYcSO1jg8DLvjBAgiO9N/kiRJ8w1uC0Ni51Fq/oEfeLoskudzFlffssHGzsoRdo8W1nzZlExP
HnFNTEX92ml9q7gDmUL7spfuikEYIAiDVnyWca7ex4IU+jIX0W+W6uoX1UB2Dce+38haC2u/Q36a
hpBFmobuUiB6CWM+pE50dOQGI4pcajVPjcnD4nX8i2aGbKW6vL6DbnHSCjDuCq94H8fDEevdIbOq
+GLkDWwahUMiakomEKyIsHUDe/TthBFzGtj8SGzv2l7W2QYrhqtioDzLefSj+zAgykQsmFwiviVT
8kHzEZtpp9zfiQG3DH1Tga27y77yRBLrPM1w1tpDuxlzVTt0/titLZN6Uo1CdmtN3+ef2owsNxeS
CR0IQdI0kCdZxIj0hcJfwSIAfT2ORvsKZ6L4qjQRHH3TWLCMCshhrEy7TtNRc+sxWXCRX4H5k/uH
Iogf6MVrp3YbueOACAPM87hlJNNnXqhr93nML5IeMUWPlANm1DfQUOtWa3E20KkOcFTUobrNlnIk
/VYjIpMcomiEeFLTkRaJxYfepV6Y9c80qejkJQkorX8oCS1pANE1xAdrnIPOVNvvTQxpQWKJu/hn
uKVmUGzxOVL8TTstwIOSKeAc2iBroDBl6rjLMdAHdfzRLoCFcXBaxbpVGEOUZvrI+YidYeE0IcfH
KIhHXoQcIVyVq7hU1krKdMSY04sS9U9fghPexdG+V8nXDEigAOZo0o8BiswA33Y99qdasBQQJSc6
m7sXSx09VSku/ijAKCG+Zddk7JpCfuJNoXQJaelEOx97vULOrDM2yOVpn/CjjKZ+VP183xjBN7vU
iW1Zdg1awea9wEBZU/MMeYbxptK2MyFRaSbddOTNuSGRCjHAHClykF9z6YaldrelfjfF0xtj9o1v
svzTTIdgYhgaPZMfU/8WZrbF1HKtjfSnSQTJCSTWJ5FxJFwCqQKlmmbs+obEs7ok4yPdR6K5izbe
JWl1EAUGyJjlmiSj9A2T9iUjXnZgrqJHTNQtOGAIF+bePLUxAuw2/TXajPZw3o5ju+EoRxOfvGiV
5LbVsO2q9JYP+KwgJ5TAwOyZjScyyJRhWcYIa23b5r0VWruycW2wsQlZ2cQsZkCAqjos1kTve2/W
We7pcgzuKNLrXTDGpwA8E0UUhCwSCpgI83szPjGdHPt8kk9HZMO4BTSIsPgyezm52A17a9yQsG1k
1BiRX2KZjQfsudAIOsPYJfwLBIXabomdUEP2SO4jA4Ik/oy76jtup1s/2DM49ZwKN2L8PcIJdAVe
5cQXC41Rq/aZITMgtOmTbQlwMDE4BA0xsNESI99zgH2aI3zQikHKOmyohBOV0nBW/c82M+J9VUrw
yEubBWfA+FUzNTDcPok51czsp++edctPhIKKG2kaUofJ7k/XWZJTG5q5A3mOxQOXAY0rY0o5AdPM
UfWFJ58kFHgWOgpZy+6A0lg4nkQvjwu++j5Gw8kU9bjWiwhVVRnqYDFK9h7LaJyJHNOez9ogKkY3
aPW4jVO99drReJ0UInvsyvesvlYZuRokrZnXmfSypNJBc9P0qCkmWpUUEJR0UaDuosm66P24JUdp
383yvs4yDHn5EpA9Hawo/R21bl6bLRJw/jEZHcSDsRHbsjB6qRDTsQYb3rF+bEUtn3RBdViU3S7W
S1chAgicQgpYAsp8rZucRwGpyAjGOnP6lozppZnGI8KdEM0EE76GMQvbQSTNfTh8KGqCIDs+1/yW
1yrQ47MO16UMycERw04hHZSttliS81SLHUEprXtdexMVn4/ZlKUjZwpMfBqgZoh+qoTRK+B5N8jC
V0ZcOjNr6sM5iq9JzT3bDmwJhlRv3JmCnPEr07k4RCjk6wj64pqzaKiRzwz6PZ6yRyda2FwcyLVi
7wlj+E16cikbfJ5+w3eM499cST9wQZzrRjnMFeVWVGUI5iacfp3a4qOMJ7eoOyI40qUH35GE8Wpy
tizqFRgT8F42UCCMZVH7j+/2XoXGzWgYwOEC12X7V7AWI3Nr3YWoK3X7rI4k+Cgtf6AWE++qMJXN
1BeXaGx2iSwdAMvIe3ucfjWhbzvWxKQpkqzQyO7QxJvaxAM2SemmWSaxUgr7nOEwxv5fa45ubaLe
EyiHrR7ukI46WO/RmMV/DOpQ+pr3MCF5SyIEBuHCqQnGT2XsfKrg8EXVEawZ0Dy7Clu5Aro3yAVb
+nbbqwVGnuJoQ2OhkeDj4T0OWqBUhrlTe2kDHuWL+J+PBLUvZnE4ZT60BzH2uK7gF85IlkxV/5bV
5lks7MCK3RwRix+AxDdzWnqjabOXL4H1zMFXrRHpwWIBoPhni6piNuWd3cFm09p+gxWiZtwb8qOC
J25zAfeZORclWMdsuaYM2jKKhd5lozHN/f4cU5P7rbzPa4QUVYUxDkWLf83mqWJ8FxtbbDAM0HFU
AUnx4RYvEitUTgyIeUfXRiW/mWSUZCwkDAgLfZ5s+kxidKxrF8PUdTewg1+ZCpK5/aZtl0So8Jhp
9XbExCMjXw1s47aMPPRZ/p0CBQNj8tdWv0YUHvqoey3H9CqPYI0UC10vn5Ino6+V5/RDj+xNjuaV
ahG5LsTcENBuBI3qNyQytGd4pFboY4ZqV7CSsA0wqTO1U2p5OVreEneMNnHOy/m9l9GL5tq2JOFy
bpKHEfv32dB9YAv2mVcIRDXpgkhftVC+pMys2WmKS5XJdLW06SkjuqhuvgioXaAU7kAnMKTZR2Ei
zxaAEXjermmn76tR+wgaIjhmBpDpFJEiykY/L7+kqTEZmkswWex9EQvAuX54DAtWHFriJTHlMZtT
BuDo7qRVo/3mADJ1NIXlXepQ74IF6DFqKtpnnw63KpxuuTS+0uXyUBT6Xa8sr9bUhxkTPSbhpRi4
m+vOcOZRuFJfAcH32ze10++NJfa+Ni1eTcJihMuc/cfi9BMyXHWNLF0saaaN3CqQx52SThuZEAaL
mDPEWWinm11qaYT6QokuuJ7KxD5JabMvG93BJrUPobVUWbcHtHQc6eFGdIHtkjmfTHxVm8hKMszR
q0wROjX2AEDgSVdhMW8pnK6BvZ11mlCzNE52x6E3So2TsomRFcg3OQo9QwIfWyi7wGfNXVmObvmv
Blkv7hShRU/10jEQUwyKflRiKuGJuybK5q3G+9ASHDem5kMNAVjNqMtJPAKy5WAfcvDa0K/payOo
PrATrrl0N73evC5RsGbwGydPrOw4jZp1p38pTNL5UFwfBboScAyrzHURltdm6QylDKol6J960770
bN9kjAo5lJmiGMEy0UUwh953DMUtQNlDNPCMpdj1iAIgQqTdDTEj9EH+wdvnBRA7MzvgmMq3fVm4
qsLcZrxGKLN85jwzTKAZBHgtLSBqY2PXSPDrAAA7KoaatAHm1aMVVW5uyr+Mlmhb8Vth8JX2kQqb
bkyiX5x8z8rINZL1VMntkvSjyaTALZLo4ccYWseQgS3jYmZMAxtqU9ivctEA+8VMOlbQkUNykOx8
+BryPLxmpKlKccX9MBHtgO8RbSkm1LGeiTewvyqz3jby6Obz9JFZrLkavgQLKX7OIVUxIfvVKYzl
nZSqr30J5WCYCjSxVDvC5N4uJOQYYSVVr/izoT0w8CaaMgjDz6lPoKJnjJLh0zhiCakuJfSbUoFj
yY8ZtoQ5mSmlJr0oun8t0nmDueui4fdZga0wsXuhMU3g1EpjPh77CNxMgdYujep8C/RpZ9vwt8gt
Fw0CVEkuW3oeUIyo/Uur2GSdsVOwNqxr6NNjjiNR6ZNLzXPnKRILoh53s6OkXbSnF//LQrQTfpcH
m2ZIpC1zRlR7ZvoT9/0Loz5qxoRJdCXknsSjyECg3bfbIAW7Nfs9FWOWEDHY67sSlY9TYDJfGTxb
K1Wwu8byUjE2Li3KDUb4VUL204ANgdK4oZheSgrkbSFRP0m7pcoVOHpEucvkk0Tzmj3a6hSIzWz6
GKxZPWZvpNWvKrqQggJ/6NiwL5Tb88QAk5pyARV1CNKn+K9iDQ8ixofj6Nc/dXgA44VR96cjwKqp
QHJxZ+uvcMAAClzt5kUgmiKlzrGweLXKd4LVdRhf1eYlBOvHwKc0dmazB4DTT0/CyMryQnYXPeiE
0y/9HAcP2OOsscs6hTp3YEnK4qWUEUy/J6qbhj+9dEIZUQHuJVzCKs9B/Saly3/bSsMbIWK6Ah69
5mnCOPIElJWWlLzm0cTvkAYhv0tYOqmMEhOWWnUpbiyyUEfIKeJoRyIlBXIj1MKAgh/BkyvCaywY
gDBNwNAuFFQ1q+llOuBOSTjP30iB1KZdBpAVKom+JaEjSDcVm8La6w2XT77b6QVyXLeqj0O4jf/x
f2xJYZo2M55FY12Wb+z8p8UYj2d2q5dEhXuteYjlfYAb19wOxwhnh00vsM7+AHaCFNRpjiSnCR3I
vxS6PemnIGr04mgauxRbarwhqIRdQ5h/LLkCEnaH+DTUBKDfKS9jYvrsf0Z81zskyGejhdUeneEt
aWzeWTuRDZTetIsghILKFEGM7lDJsciG16GS3X4FTAbkvouuAZCI+bshlZBVhOqlCGhUh+AiXET8
+mZNPXeErWvCSVDHV4Pwu4QZGS1QY1+m6FvRNkyzu3wlejfMRtKB3co4xfVn+9BuSngJ5RcC2Icr
G6vxzUjXvOZcMPVWQi8fcW0dQ1RmbIwyd8bkNsJ38GDSZvr7SAoAch2mBXUGVPUJVytNjtV8aq8C
swPcl+qZcGb0v4lxwye9bktc56JG78PWhm9676rPLH9VjItsstOOfsYO5Vx58mOOXseMULBQPrr5
6MwSA7u1PrnkOSnsDvHKRa/gqZ5GcdJ+BiiKCKhVVAnrCk80CLiJlvCZ49YOAYevkyfrpjlwstdB
3sjlz/TATcWVkGUo/lhIYUFnlOW09/ZZ22TGgoxeaf+6k8E1VqxRSuk817u837JOAZUi9w5/PTi5
OMvZIgi0eR5vo/zXgCfFTjU6jYnbkqQQD84Y7s4ZTCPiU0KVwdvI677m9nHp65vck5CuOuOP/V5g
iKB51k4IgwAiM7e1/5kX3pH+d3kPHwKSCBq0DWJaxV51rz5qlk9WTBVUVcyJrYN+H2u/bW3EFe4y
0BrZZy/Nn9Mz4l1G8uzGQLONIgBw2S35rpKd8Zs/8XlZ2SU+Lzc75yDqFL4kQXRkvf81b3DXNdTz
tpP/hWQrcxUQsXrnj4UEq2md8oEkuGv2OMTYot2Ic2eWNZhczDzO+wGF10NCpjI7jPrj0G1R4SE3
MZFagvb1JGIgv220PghZeEUueLwkqP2odQc3BsQ8YI5Ei3cIv4gbMQzQXw6ZBtTZ2uSlN4mpxRPc
DCglYpkbyWGKSWRjFXhMd5m9Qp9DU8Nsa22x+gfB9hL6TnSsMWzKBx54qfmKwj1tch2C2V+HR5aH
hauh6weHXewr0qKrz+ll7Ld6RCyIu9DauzXr8MwgrR5rG0LtbUgCvYZ0nfb8gCqGwiUGU0nVBIsH
iQWsrXmFFvLT/ghCb0lCAAySkFXswIRqXsHbI6mYIF65aLMXkHbm9raTuTxx810reLd5yph34qLx
WtXBR2/I3hSuDTKNchwUT+Yj4im9tQW/wh4mmG6ijCQgmBriCA4eXMg5tRn4buTm0gxHNXnRp035
Myww7WMBswnFcrFXCSswkJGiplmlx375zmp5JI60hH0F5mhlAadeHg9puJNFwnaAlz44jN8a+fP+
GkW0HmMPQpe0ko6olVBR9rGT/+TqQfuET5Yk29TwFJ6ecI21HBlj9F3NzvzOVwfzNy72TLf9YV4D
bK9+Q4fW6LvC8mZE+99kHabjeoYEsterra2d0RsxPeA7Jjws01J8U9IzRDwazVY7AmguKd2f+TvW
KmyR6Hg1biSumupIsbFYWJpd2F+0lqdDkP6ibcaeQODqO4LQaaCcA6ppudaLeedF0cUZtCm58siu
h09T+legiW05Xri5j4DwMg0T2QJGRmXAyi/WXUZr5rX7Yz8ESh0ZiZb+DepOwR5f+38QVTZ69yIh
ol3Kr3NJw1bjI8BR9syqrflBEphLNGG2RLauelLv5JOo7gqvsEzvdRXl1XoK5Lrs4xRXDrnzkHW9
5KirCZPhscoWmDFjyU03bPwLWXZLVk2xbcHVoPb2EUTy6L/I/taAdhjRBH001sdkHLNxL2X7SnfL
9DjRLOrIj3imvxScoeaezyf+ZE2GswlrEig0gqDZPlXM9P8pOGJogSKiJgtPIvCt1K4BWlSe9FJ+
1Ul6G19zsRsVN+xW2bRnlHOOom3EbF9oXwrHpd5fjfgwRWeJm6udvhtBEH13by3BOGmJNHBJzDF9
VySkWB3y07Bf0iNuQvxUsFuktc7eBxdotlLeGTZmD/mNCsLg9YSjfAr+EmxYsNHbPQ9D+QfupQxO
2j9GYjkDQXz6C81gJWMmoNpiSvWmoYf6R7ZRNXhauGfISroEXttlHUS/PrEfWZWM9zOnfh2e9p8E
Nb25BLZn3vxzQypueYyeReNBtipYxF5t6xyIldahOF3xEGDgaIGzNIey3eTVy7yDqZ5oO3W+JJkj
0jech3L72sOOeST+rrF4IjfQ3ESJkdWTDj1BVAiYQF9mbvDNbGvaYfvLKWLfuslTHopxMNgixIel
zVK3UfHoYCmDCPkXzSAw1jmGickjJGbm8dI3VXdKuj0bB0s/5cqxqA/NB6YwDckYnAL2DAGg9TVo
gFZ9FMOnbN0Q+IftfqLobT/V99nnekpuqr0vdTqiQ9zxiN56WDLho+4fzTs/i17+mFBD5L/s2mvL
0Q0UjU33ULs6V7mHeDlZ4d5kAstSb34L9BO2UAb+LasP9V5gLbygRqVAMr9wvIgv0381ycK56CTY
Sc+y2wPzU+udepxTJ27hXZxAwEr/0pQf+rcxPR6PBbwnYZGjkgzUvTyfIFGshHrWlpzg+XUEcF4+
teglQxRkwYPf98lJcMC2/ArZV2FdIuutPk/waDhqBFUWPxs/dYdRhR3kBCiHEMHh2/+tZmONGFDT
j3l6qNpdKdUr5WEtXQXz5WNu/rAC5GYhQ3KMj5Z6NLU9jsOoKJCFw/Xd1/1J4XCg0U8AftaXjmV9
7jExZgY/WR7CdLXzgB9HPDLGR1G9j8Z+JDIkdsk+RaoIBkKod/xIKbdRj45PgVy4yce3PFxTN8GX
KHtn0SOod4tVbfQIAAiYjo1MC8jA5IVQGbR/OLeJBWDZye2ER6JOtv1Xb5+pmLFIoWkfMNrO6BDh
zTjoRzNUvjaWgIsRYTJ2FO1a6AcVtCVCcWYVQfNTttk2UvcFsvhp7t9DrH1qvBuDgz1jv2L23r4X
TEamS4wmrfti48z8tWad4uEwXthsyj5Wtwg98bJEQr0qdbsqSY164BemXkb3ySoEbPinaX4D7O5p
s9q9zmxFrjgHkpO+9CCETdxyVHXin6meyxLRv5PyDylV1CMleMM6p/hqwqsGq5+wCnPap8hTEBIw
0H7YD9Nc10hGCy7pbXTjwepx3sLI4XZRiTimdo/6zzb4Zq0J7Mg42xSDs30zlftYnnFD6b8mHkQM
UTtOq34GBicftT8WswU9IMRwTEOs1nmVDHrHNtukr1XswTvGdcCel4tGiTY5bziy2fFW5RswWdRj
yqK49kbOMolRswTF5g9U6zDzHa7E2ppccj+F+YIfWcWp0B4VIifIz1GPE5kbi4tnM5cP7NQEdyDI
ojjUT8pEXaZ+Uduq5oZqBQZT8J5Lf7PsgeQnt5egleJOtaDGFyU+az6/ASErDBDHyxj8ABohPKBR
Hp39avtHg2IfyTo9thkTe3tXsfv6QDb94k0OHwTecyq+mVXiNoqybso7daAwD9V0hqWdIGBWpu9l
SBZH8LyBaC1houSDF0wnX9ltipou6kBsg4B84L8XWHMmN5IdoXhZ5FAXSm8kcK2oXRe1QDBQpLGs
20wffXzngNJCoI4Tojiekm5V+KfM/yRXFbGNbTppc+4FKCO2Z+8DNy7PHmwnndIMlEp1krT99KPW
8MEOibQfqTkIXA0cABDWjSZibs8j9ySyB/2miXXEByx/Y2slTniqX8ZkW2AnChTIOE6ZOTLw8TsJ
Xtb4lBkpy8qxUR1K8yB6ZeLSB++ycia7oxcXQhQahTY3/2ROxfgavA6CfIb6RoexV0636EBXHbNY
t3kyQlIbG1MS8NncSboIxCmFeHeRSftGsM9ItHHK/Dky2yxqxqkipDCdqMJPY7TVFCJr0JTO7V9D
amDWn8oFi3hjvX1D03Eu6+sobc3yrmQd8UpEJg2bYWCb1JVekn/U4bamaiE3dqP07WoAa7vomAcC
1KUZhEWJqINDPxfmuuJVqcxqnVftMSXC0GruOgAuu/5S7Zn7Aip7dmgQfKCezl80/zP3o4tQ8m2g
CKdkPmlBZ18ZVvUyxeR0T7dE+zJ1y1mW0HIpoTpJT0aLn3yxKyMJsmqMgf90H/P5tBSTr0Z7GBTw
lcpVwyAZYTkFU9oC5cOzMuP5D3IcacrDrLu/AHhbOl005asazwQGmy19wbyT+myXUvbYrHPtc9Ft
AxObJhk5g+qUMnbnSP6Twpm3zP9Js25DKLtrkzCnlslrOV1KAX/XN0lyKhAqKg5jsJUhnkalXbRu
uE/gIldNXH8bacfaeHrB5sozT6tddh2C35oFlFxl//qw3CV5mNJ86884SogxC1O6B0J9FcP4lAP9
Ac6JdjR5jIjpUdxom6ZUdzNcmd5CDh36nOZgjNr6mFqLhz58sMUkgmnASDup2oeQ5KtU+F43tslB
60Z5LbqCKQijtqosf+RuvnQdsBvbIiBqGITqsbRTHx00xjRu0fgTRcQyIA9JRO4pIV8mq9kuOcE+
dSR+lmSVIH1K1fAAhO4qDb0nIWbX6wyeSLMZ0FQEjOvl9tDxFOvfaGKI4oYwwKbqZwhPmVzy2iUu
lqaKWxLGVJV5Uw0feJ9DkcUiggk4rfPVyLA9zZJttAjLj0a75+4CJOL6qJYn+SU0Hf87UORjt4h0
YSGwvGV82uxKjXDEC8ErisIYEwbEvB5Id5rar3jU3RkegwrDyKnzr47NCt5B/ZrLZ2m4mf2bIX0M
0iWVNnlCHs0Lu/vKuITWIe3dDh3UwsbZ0myUxds8XYvpdY69KC6dubk3/i5Bjj6CIc++CHxCtLRX
MYyR+AlbrnhN6AMLo98Vig2/nvUqIgZylFikSMk1oh1LZA/aCaK094ax9kh26yFjzapfhH7ItR3v
cUdVvPxim5Etk4hA7d8m+1Z3r2ncb3PtVjNGGzei8ozp0FhfTfucJRfkTCTxxz0A845kN7ZksAy/
mOkpCLZhxwD3dzjq6MGRcsk/NipfayfDIuPabAZgZN7cr23+ty2OPomrZrwzKidD6wkd2qu+SOq7
scIMV8Q0f1Z/oF9ey3d2QMCjjVNVbqRho70gtGQAs4MD9Gec5P14MfbDqy6v6Ns/43hN8rqHsXrc
Fw/Yi+mu9aLn9KLfyp1yZI54BarldB/UTbzHxgf5PO/+vTjgTbDW1TfKQGcCT0F6pZMcwMh+JyfW
OzdYPU8C3zf/cXQeu41jWxT9IgLMYSqRIpWTZcueEJZdZs6ZX9+LPXnAA9xVLom894S91xb3QMSd
4g9NkU3NgrTiPLwbylqmAF6jJWr+wsYJKe5IW8pITLWLP2YnzHVnTItr5BJfUD+JubRu0VFSjxmI
gnjfv3TGfhvzJ/5Wjhj71oOd3zKbDAXHWKpFSILX1lGOnR1dylv6NezpEzdYBpz47r8lnrJHLLXr
3nG+CGeTieeuOjILfqi/la1MeEW4FOdbcuCRsBHc2uaKsdBhOkoHUHlr0oqiFRnyDIpdlXCpcZ+/
IgA8b8yXzTc2OKDlGUgEr+xV29yyd+Fi/NZPQj/brfgPzjHHo7bGfL/F8XPXPGZIH/EVWxwW6lNr
AxbclOWO2gurnuER+zX5d35NCiX/m7J3nzHaQBF5Uc9gJJuNdqX8I0MlB/kPp+4neDO+2IKuMeY/
wrtpN/mZQKNdtgUG9xe8RdNmesqb2uUl2xRHcVs6UMKz8o3hJiNa/1xdhsOwMVcmJYW+sXbD73hk
xg25lHPBbY/FZ4QeHpXhfggdYsdybtqVvil25HnbvKHdujxVF4wWFx1yRrVGWLk19sSZaE59EO7U
ZHytxTpZS6cFLfHDp60t41f/bj655g/t0fwpTzNgKFJIVuTc2dYjPklsIJkfrHz2MY52JEryLHwx
VdCIhCOF5cqQkrnL4jk+1DC2HYbOgDvQnsx8VC5uSKc9KDbqzNDGtri2Nt0j82YCn938o7IZN+Ka
LQ4Elep0CafpfaauZihKCW43p+hGBo9Dcfle/egMPzZM0D5IafyZn4UnuoMTfup/03ezro6sIth6
lXvhXTgGjv41nllP2tNX5ERe+APT151tRGcbSnNpV231fXos9hVmoRUfyA7W1s44FV723m9Tm8vX
pZjiX7omrcel3WI0F794R0+E4djxdY5txNqyF3BFH4I3yanRdq7J094iQma7znbl38gH7qS/3Y0E
TEdmQFp9z8/xADyLpeWXaf+YZ8VF8OktKjRndqyr8i5vlkgY1EN3NPkMOVYVbeoaW6O61W7h1ryi
8pufLL7hvT2Vp3IPTjym1Q1DPDhdxYvIv/SgWSobxZb2vBuIVnfxKdnWzrjSbEQCiI82+Sa8Q/jy
CLF0Qjv8o+Jit8gmbye4wVv2lr7zF93EncnBpG3SjXaZ3MarPN7mY/k0DvmWccex/bR+OcyZIk7G
mnDrTfnLAN6u7+O2vGdr8y1wAGpAkUYATcf2MLfE0/8tiQXryLEcEtWiFaXbhmERRiGXVxji66k+
V7fI8W0qRapspIwIITp7+BkultN7hgOW5rfwMEg9yzceLGbI3Wq8SIzpDuk2OWET2mgvUEl7xome
v0UohSx7xeRTdzonWPazXlOtE29YbNLbGXsNz7GEd/s4yo7g8DmxCEXu90y/6tUlv2skcdqBS61B
QBwjwvKC/WU4hJ5O+/OLKSUmvdTmeeamp1JlR/Rl8OPgTEJHzffltqg2y9Rq1380/dHo30kWY8LL
sN1/Y9YR7cZ99K9w8WR/BUfcu0CRbxTPpi2eGcvTavGDn+mr3atbw1jVe9/j22KsexSujIdpnMm/
QInObmE9eKnHr679k4eNLLPYxniM8usq0ry8MPAakTPyeZxYe5yAZ/Kh3+dN5FWu4JSMISn29/rW
3xJ6EbjkhnGtgGtpPOhD8w4ne/OeyC6Xg/HkOqVjG8GAoPfSbHZ33aPjRRMcRFCy6qg7cYennmQM
ZFscQ+TYYSgOmMFu+71241nL98FWQt+1QbchAkuiv2OQ9MfHCW0iCB1oTbvc6f8JTIt7b2BMLK1T
l6nxoleyJzuzx4ph2Sp04Gm9eMjXXGyr/mWtUwbZ38WbCf15N743F2NHfmJkIX1ZJzelccptTROM
iGidwULVj7rhkF5+xgmPZJcjT35DMe9BhwbsXR2XESC3B+thdd02NpSQkIeX4a0j3xUCQlYs4Daz
h2Y5eTBWZjBKrewG3xyKDLyfxam8jPfmSyf8gm/JdGR+RlipDHWO8tY/CNiJELC/8g9pH98Hxsbr
gfdB5tXfYqj4pMXu+jWmfeuv+6VpxO0uM7ZtPdRJjN9tLoaGNA+XxjdCUoMFf4t2yK0Uz5A2Y+yk
rraEJZw45HhkdvW1P3FlMD/cynb7RbvEmzrey4vF3uJbk1iCrWQqiu57SFeTgwo1vWTv6i4INigb
YiSamITfw+UvvREplak7cKO0r8zWVvm5IPbgODyKNcq5h6+stFN+Ds/6pXlkR3ZurBWzB/su5C9j
5XKeMuYTL9HBSG36vlt7G51gzeQqdFWXuc0n8pVtdUAVjBPIFTfofzR78rJLzpJ5bW15xDfQkNGT
bqBV9+O6dEc3EW3xo9vjs5yWomlFogkVwSPdddvirb/S6r51XIeEi3LxvUvOBzfNbd6UB+Ucsjfa
SBybszdQO64THouZ5YpMoPyq/LU+ALL44W5ClnXNbgYoJ7LVE7u5cslD+TkzBly1FB0T8dDriCFL
sKbvdZmZzgdOZ2ZDPxRra8EDl+q7rJ65V4ojgdTL1a0waXhQ3zgMdTjyBJf3Yae55g/srsMS4oJX
7208mb/4z9BtTdAaD8YtfHE4aI5KrtAq2YOlttt9ugGXgo6GKvcLbuFG2dF+ySY1B4Q+lu+X0s1s
FSmyx4MwPxgNQOaBKcjmjJCRt2hLYJJHLx3Z2DI5j/cW1cq6UBwmAhkzdOAhK4sksFW1F11MBRtu
wtAVLu0Dzzs6NQQUGBtAC0ps1FdA6qWPYCk5OMq2OJg9iRTjo4/ufJVw8hHplj2g7qwGmz+/c+HU
XIH/f0/L1Vmf8XHuoQuhiaTGgGi24iGE0MVntBk9DpCMnJgl65a+ge0qwyj/h5QblJOStG1+o2c+
u+oL0I/AoTCnL5+R4YLlZBuK8De7ihN/LOv3ZM/+1yAA1nCYYxpU7Mzo673VOSECFJGtgd2P7mgc
GFwD6e25VT/ScAuVny0iC6eoQ2xnxxxIj4HViVefmBa3uUtc8PScoeOyhs/s/k/6K3if3xAlwk6B
RIDRoeTkpSFbL74AQrQJUQovM1NtXg2J7dGSzNsla9KIbiTy6k/Kzio+EJJM5kZHUOoV+T/XUf/t
U3/jbn8CVY7K3cgiHo+9odxx6atErcL9NMyn2GwjBNIh/bySUllnOx7omsHa5Be7Dl+RIkFezLgm
ZTK6zHFb18yp2F9ppbFiep7fQuvIbKQYmFVj4WCBAmRIG6U1aaxacBrymz+4/N80evX5Dzr5iYjN
/E8KqSYLG6tQKR8NFQ/div90QhhbKe/wKLGoHuL0EjWnZjxF07WYn8x21mnuRcJfoiEyc8C7Cj0s
ZME1Ky4o9mxIwlnkVB9Wg9ucXYRG0DUha5q50dhoS1P5M7fdo4dEkDV3n8GwGiA0SOGESJmbQNmq
yN7shL9F4VJZ0z0YdRhl0iqDUdazQkSnxjhVfYYpLoj5IlMTNd5Q027h1WlPPQtBwoHcQqw/RcLy
VlYyhnhqUp3hFQYRZUDnqFnxzyQau0Isvyyl+ppnBna1laFXQnmYSaRmYz7ah2KzU8TWlZexKQqZ
QCYrYDJJXjVJI5+YnzYWjqqmnzV0EohMLKE8KQ0QxSlBpyl2yq9owP0yRkXYgD+9gUxaN6PswpHi
JY064URgpvKXKvx0nJanHO5oVo2/gggkUYhwE4T+0yybj1wkflloH71PMGujYSYN5QLSiQSJIusP
MWmhJWlJkYLCVdNq9IqR/m1krHwLc3ALFF6rUZ2BPk0tF52JykEZMqeD2uKHofGt12zFxCnpbLLM
crvq9btPqAYok547AfeY1lKSdbhAJiyZaqO9hKFZJqASok+ihaLhkvLZY+InwnTYiaJwjXVuKdxx
Xjdh3KrnCcWJz3Vs+vFuRuc6FiYBleY1UdNXJjMN8RPlqycfUojbq1ZO+xlUkR4HDP80HyGoPo1I
JTkDCjxvpzTUy72ph6Dx+obw64i1lWXtEiLU/Np8xXh9JQJURqn/pyrDRyL10JxFhrmxcAfIv7Ma
JjMZAJgF9zMiMVrevx65dcDyKUDvkc4V3Ebm2OFXo2EYnoEIt6K0HbW/ko+pif76AI48F7rQLcgJ
Zv7avWhTUnMDzqj2HKrcmAUQzpQLl4cqZjOWtBqzl8uk0b/r0iqVle0QfSkB2UhV6fVWD2nzsyNv
LNJeIiEx7Wh5w6ghbAXPAPErmmky2HUG4kURvjKTq7AVdiK8nqSxkEX6mN4rfAK/scmYAEvExKYj
adhsVQtHFjuZxleJE36STWBaJu8l7BPN4PUoXHTYRLFHEA5pxLrCwcYI5UWnbWSX36a3ifUkwkiU
/kyAmeIgA7PAYKtoLI16tvuYyD0jWKeJpwf/ypQjPBY4hat7Mo2UPKesMr1p3hfSRmL7XYookZgZ
lNsYT4bI7jjwP2qOFJktSsz2RMiYYWnfQIkelb8A6CwAd371p5gxH8KM90AuKresurORQJGpIqVY
I2F+VmnMVsQ8c7Ydm3Hy6kk4DgTRY32LD5lQnRVdsFu53cdNs5a08C6PiEa5LAPSzbIsfE6a/I4q
EunE+FFK3Rf2YY5uaovU/GgrHNz5/6FSbBu4Axh3X1OV3OIBBANY2n2ORarJRTKn8U+P+2SCiGhu
fWoSH/yg32kURfu8PkETVvO3GWK41acbFfonaiI9+J3oiYTllEBzmobWt2FW3wYvYGf8BNiENOgP
hPadIhXSFpUNskXito6Sz/vfJwT0UUCG1SmtLhW/QKrda4IwUfzTFAOwVbULzqmsRbjCSjsRPkd8
ReBQsc9s9YTvkL30rM6XfuHpQridKY6J8mYEi0WSFJdVGRprQyDvua+IyGMqVtAhx5JXGShSdC/Q
se9BXtTyY40fj54j797BxW2KUoHSs/Vpbnzl18+svY7oQNSPEo1Iyrpt7kgw/kkLPMWcAsX7QkOq
aduSsV8H6A+TseMEpjqvTyIivYgAbUn6jLla25q7N2PUZi1z2+BRKsu1eAMLJMSKXWVfCqsBKrHs
0TfQKmhxGQ3qPRvXs9ijpajIUad+7j+1EMt3+xDZGhjkVXciT2y4Jd2GXSLozvNEl5EfBro2hVE0
r68cshLNFEJlPiXuOQFFsqTsMlZXqf4eJ0g0OFuS4Z+sg0/WzstitkRtumSQYxem1w0qJhMpw5X2
LcEiIlDcCkb3JYMNFYZsrUgUEikMavYd4z0Pd+lYvEnELfqW7MUDwoKCr0VhXYL/f1fAp2rib4np
IaMwOfwRAeca8XWgZBi1Hr39UWAGBXmBWfhWoaszivrcQGAcgxwDHBhIFo1jcZn6GK/QS55dCVmc
EHxGCtDC9mS2cCu6I5xWR6xgi5nPdAxsjAngMjTeu4mBVVLN2J7JLxOxxamVAH6AoWq57Ez83mlr
0kT7eVsZ3DgsE7t7FteXYUKHiiGkDMIvU6V8EvQPWe3wrJWIK7TomFA/9p2MFw6/1IloO04jAW7g
IusP8JcldjtILPnzAQqPHByKkoYHqzLa3CjeF6O5K5PhXZKtT9ABbpSZ88rKsE0XGSOVEPlYHr0n
ag7tDDsm2G6Wkpg8vDjxYS8/q4H4Bs0gEDn00nI6gOS4q/n000XlS9WUrZRzNsPmXsF03BtlL9qD
1b7VBs41rGxqUH2ESf0afNpJWYs2IvVlAcCkpVuYh68E1cPCZM1JmCAngaQGMW8cjXzEkvER2A5E
HPUFqAD5tG8WyiBMu7cWMlYZMnGNmwgp7oGQMCQwiyVIB24oKbA1f+iAaoWero4A0kMrwjR76uec
t/elhX+1oh5j1rsljnlr1HC9UobB2G/LT4C0SNMqG3ABfbE9cIlwZuU8RH5MsoBnkGKUmj8zSCpR
eRtTxKItpxUdR4XuA+9je1P5AIPN1O6Qa+DuIBaYpIu225Tmde7uunKL/H8hMVxcaMAzWbZqmPO3
zGvB/Y4BRn+EWSABJTY6rPt2Ku/lkq8NYG2XWC4R8j7yI8Ze8bnCDaw9RQvtkQugb9VQwY2UtKhF
5zMMDj5TMFp+n1N1sTSI32bzFKvngIkzFZM8wo0+T+yRZusDJpGvgCUiHHmJlR/GtyIATJBZ1B/r
bgL9eSFljSrF7ktkybvGP+SWS9ICHoqCXSNa2/Et59DNWUequ+ypZzsw90N5SCw4tOuQ639+1frv
XO5yQKx09ZuK8SEKCZnh8Tfagjbc0bEY8vsIY1BbC9VG1c4JOwH2CbqrApMxwVnxZum6K/DvDALb
VH4j6PpoTCWXpaHakXuQOEl38JUDQd+OIe+14kEUwaotCBaw9qrwUau3ZMLk70kt4UV7QLJD8ycz
xM0zQh1RvoQ6yle4STmPDwsXWFQWt3E7w05LFiCttVSrPt+NtpbGfS98Ybpc2MvTZuBD5MCc0OJq
g4f4aKaurCh6WNGFrA44xMufCqEmHeVMl1B4NDINTLXUz+y8OEusDpJDFHoyzVNGvinhi3i7MdZ8
N4ALa+auVofhVrUJLrYxjK2G+tSk6pqWiZ2yMP4bQkp//xQFeJKXigTxDdG2Os8CXI5xE8xOJr8h
xgz2Db8GhTq9HTiUFfo8ZYvSkGe6m3jzGPk1jjCeBm1vDHtRW/CkIJGparJ3ZSv+xV+gTfwrKmA1
RHMDJ2yr7sLj/IxQB52w81gJ7qkTno7pBLdHZkKNqgIZZOUlswdwR/dwUVX00IzgM/hKzH75ePi1
VXe+IDVOXESO3Q4xNqWlYZt/2S7/wNRBtCgqPggAsdOXt+Gl2YmORM4xGq+V3vl90ABBl+V0kKki
vvBOm5FLtBUWBjPAmrBqfnNELzadrO7yIwzSTD5GJq/gM+dtA70M3zQeIVKfVrXl+uU6ExzcDETW
HVOSA/CIN+vpM7h0J+mnPpu/YNlZJD+iI9+OcC0QG+Znwtuu+l/ZQZpm/hv+Q8BE0NQBTSbiiPkM
1qPdZleFa9bFdmQ5kjs+4d9qtnSRYFYyozgg+WYkPM1I5r/Yec/1tqfaydMvQThnpq1mTtk5muYS
ljoj4ieT/m8ghED8zJOdLB/SgjJwZYi7hVpFubwajzI+trXFvoZY4AzWnMvqPLBnJATMUxgaf5Gq
XX4iGmwFhzRlFELWapEPjDZAdEn4zggnBC9erYh6CsBFbjhkg8wjRhDe+I7TdAGQ7hZn+6mG64i6
1CmeoeBEySEPjq22qZNdnLuCcKnFM/HmDCMSTibfRaoF9atl9ws94338XCoUVnbpFkSfTE8iUjgS
dH3CXI22syDhwHTNL0W7KRyKJ3FCnUIAKkhBx/JInKagjAmVcPW/MHB5T7Bh2bQ11S28aHcikoM1
gQ+u9FyE3z/sf8x//Us6CNvSZoaU4rRmiM5AKXgm5+jPv9JzNX9U+yZafJXcijUpmIXLwBsyB1/1
EK+afwg36dSI98MoqG+VXftSCNOG4hdvfGmdKQh0OUbQlwgguH66d07MZKexYnhVlC9krN9maujE
BnS0rT+rf9yOGuP7V/hNlKaLqOoaPjII/X+hF16rTfPbiSskvbDUL+LNPwOihYh7Qj3BkK76nDxl
ayLfc4hvFK+xlxO8u+a3MZxsG1EWYxcLHFoj7Tps80f/be7JGmMibqH0WCEE5FwhdIbk6vGln5tt
cMRhQOlqkobHH3+S+NyOLOqsm3IxH+FCLWQfIF0TDKXrwFM8/gMUMNUyNCWDkahQilkaMVc+K08I
b+9MVvjb54PkzTcEduZH8VYfs38DV5erYYRgeg9b9Kf7I4tw3zq0eB4OY+KDXwELtxwS+7BqHT6K
r/ERuMJROg4v3bLjL75R6W69wfPWiy1cgAOvqn9pNtQV0Z54vitVSPjd3uinLH3dfYzMXzkS5kfK
1nPC3OOono+QVNknD4O7lcadB4BnUT2qu5FWDRMFzmWHkjvlALV5R/sflGjMGcjTgD/os9z0VBIN
duZliA7avCYGcZPujIvvdayvql39Vp6zI//2PRuDhoMDneuZpzOGnFGsMOFwiqJHRdV9JvZ8G73C
d0ywi/TU/2SZI6P83k2H6MwKQViH+2a2mx9QYpD7j+23/hIQgnJdfJLoNHvli5EyMi6l3khu/j08
cReHSIwrp7jWvwukeWfhNsN2chkXU+AKAXZ0TMk4g5LtH8PfcmOc2rN5ERKAV2u2Yc20IZGVR565
OWDA2bCF6E2hSmNW9Tu8Eg4ujlrm7URXPEK0+quObFsisX2UbC52Ggn2zSoCTGvumJ0ybdUZM5Yu
haoy2UFxQ49V5m/Z8uAw4liV061NaBM9CBU2CbgkKFXTASpNNJgrhak/eDIs+J10Tft1jbcmJAqr
V5BVu5blIfBNrJveu2X9M0QbNhRBtRFRIDyIvV6FKkfxLjEfWfkPcp1fjvgmgGptUOzMpgswxu6j
H2i1cbXRBr7u1Cb+fHGvMYlhkZvYGu6k7qSH//pFrQK59CuYt2p4XojAvYCYbtFNu3pz1Aj4zlGU
UloxPrfexP6uSA8I7Gp29FO3S59SzhnBYRgeGzjbEOT6baafI1wCHbfmWN+qLqYcsSWG1kzIVmqn
OWMnMmrCrcYuiP3NpCIt/oPe6xpVZePGHgu2UD2lI6PcMrnglg1Y7MkSUUUdRjoUIqwB05svlFRD
R9X4gP6AhPMoWLe6i08dkX5S+5CUN5BzCbPRPGf8wWyixdWh0JUJfohOw+mDH8As+bg3xMbOlMEu
SKsYatTFE122UuFHkMp194+2zEjdiW6udrUKK/c2al3ih8YPIgW4cwOqNdTcGHMcptrRyywQgz1N
yRMaGOiOPDk1g8wlx4B3QP8WtbccI7PvdlTizUWNPSRTqciNnt27a/9KdI9CfBSdiBUWW7d2hMJH
uhGLiODoV3uLy9isD4V0lWakpiz8FuAaHjxd4fQsgLEj145YeYEkJ6c1nDj6cv93JvkhVDN74B+K
XZyzksUUKeDEPO+y5lOBlK6ldhnNDmh4tzXpw43cEy3ynMjiTNEvtOUrqHclc9vuJKgXBSIEMt86
t/2fxXfxM2UbZns/+FGBmXNba1u6Ql9ym6/xgB8I4jdGOaQZRYamxG2v1hsCe5/Z2TIxcRVE1ZEt
bOuNSCLLO6trXrjqT3gSr5Bfc7xZEAzMO1Vq+mXpNi/9xLKKhvGC6BGzDb94vA157Jjm/uMVZ5tz
H8kcfdCrFBz1V9iLrELjxai1Co7NIb12u/gR4MijjNtTSyEDq7at23mMGCOFQG0w49tmwgUM0QFF
hfE+fmA/ybbCTWEgjtfnEci29RVgSbwu+3KvdKnCx5PoabZ6xXvYCyuuNDAW+CpdfVfs1R2LFmwL
Tqe5IsE2p27jP3sXneYIbOoe7Fl1IVLMqSBxNiw6X/YGsx3s8j0rKFCQu+C9+ECvlLxK3D56sBr/
oSLA6C/ZAHroMvwVA6MkWovX7IDIrPlhb5d9qmxGLu1776bHJbcMyRojGnNFWprvoBJDoNuxTdib
p/anh+95Mh3VlUUPVXeD63eVPppmw7VB3FPDtf9duRjtMQidmTWzLq1xo0/r8oKuZltyubxzxs08
61cSNcE4xejQXd2BAorAiytp13j5AU5C8+J5MFz1rv9kx8UgCQmuQ7ghv2j/YnVjHfPcGZ6MAtqV
flU+SWe48dxvONGjHtMVnodlnYN+b1cwV3HkY+9GKO5WAbpb+On28IRzjyTY9fdmYacH4RC/Tceg
s3myCqcd1/6Dkv9agq44tyd/E1xgRdJIbpuTCXNjXd3VY8L9/ypPEZrndXRlPZgctB0Zchgs8S2e
eyAOn6R9QCHasKoSvIrN/Er+YxtO9uDWtxHfXOOL1O77u0iA/bo7YEYUHsnx/w/hU6azpvSYP8Zt
eO7wGDrtLvxhFMX6XL2m3sQIfN3s5gHg6brBusGoJLlQfbYPjXghcNKUPI9Y2YPsgHitlJgU3M5k
tbwJH/g443/9NT2lHvpcxgSQxSpew366KoV2aVWC/xj1hJSGGlTAojJP5jy7CebwGC9DFHzq8GyG
Sj2IKBJ8U3KVZHxU6jHyr00pbKLlhyu2jRr9YeRvZHoOo0gOArwqM0BIroAsRLlndu8yQMip2MpY
uXtoHC2l49izQO0DCn2ouINSn0zZeDeDdOOXSCkS2lnoaMUmDblYV/WlooUClrUsP3XTKRk9ouMI
dwN+Smi7eAoNKWUj8KnHBHnw0MWbWkRse4h4MAZngEyHpih7hoUXaKcuNfAkcEDSVjWEjtjdzTBd
Wb3GiLPCbNPT+s34AKwzTWSSORHdkcb1Zk95sEnK96Jm9Fvu6mYnCjRHe2hQSrMNO0dsHtjvS3mt
MZ+DiyLwOJW2WQn44wEwe0m0wzIwaEyyb6IKroFMinOfns2SyJL+FFa7UWRQsZt0THogsNfyA4E1
VfciXZXWADtqgPX0juo+G7fFAk+7Rui6EDECM/dH2iVjKxguOEan9HdL8EsToCh2kVYDHCDSdWIF
QK/LjLbJ2RUgzsVFvQZZkfpuPm8w1G8IGIXa+YQYYaUbikgaKYx8DB5kCiSL8MwDEmc1WVwt85KD
zTbetE7NDFV5pQXfgXTF1FOxbM0yQjP2KgW85Y5MHBDaMCUZ6lcaHwQFTyD2KqW6YtovwTkMwyNB
QUcYRaJvItGziHc1Y7IOPAME7qazGAdJCupSJZF/O2siKaK1IxPQbx6qbrJkHLBNgIQuII7JqN2L
6kh+xrpDYu1brHXGTGG/EhHguqx81fCnlnTN9iWZ9Qx82wicgVTp/EPV6jtKW5lc06b96Ya5fNUC
KP1ACKzflNiBl+UX9XYYeCviwUouhdwQlpGoj6Ceom3fEUttGAH4Ar3xUcuy7J3i8l88TSqm9l4D
BqUGIKcnKnNDC0gBq1QNo1eZFU8icnxXHEkAq4upwtYEI3SJCLc2IVEM92ZkARmVtfQ7Zl1Nnm9H
cJ1EgdiJar+RgwoJTISFK01EIuaMznxr2wnDfQFKRKqi9jJmBeddJnQB88yWSAhJltWDkQ3BsIoM
1NVgxa1tXxVA8OcihDBvIbRRDNovf+RZ0FqFnNpInGa28Rz/nTwL71kmLdOtApIbQ0AD63Xahc8k
7jPyFYfmvY1rkZ5xMsyNQkCbYwypeY4rLYOclBrYxlUQ8Y1hfkVNyi1jqKW4jTKSDEM9YpBX5hJR
sKbWUIumeRKb+7YrmJFphXyu9RbBEoBjxrRMq7hHTYZM8hhdY99KL6lCSIguKUKxDuDdsfVqVI+o
cjYAXYCleSTJZ4jg0Y+xlN/FrGdyMDCQCzo8tO2CjpSTdtqWVgjFSZsegJLHiEutB1CRZcVbN0YG
DZlELzUljDaIO6j2YauI/FJdXjzlNAF/qyUNPnlF7VEL5tOtkEoU/iLIYAbVef4jBDySiAvGkD9A
XKhLoyY0lVuolvGKxim9BEOL62YqIUHLcUJNUooW1fVkxPdWT2mzSoV4DyAeYvVVa8JiilQNr4Eq
bxUiVYJUWhQNqUJ/wv/gPEnajHO3qgYcjn63BYVi4lRnDfXeBJXA4DEFliebHWbfGZ9jlur6ccqb
6DEHxD+mY/Lri8PPVLE8DdRWuZMGxXS+LmJbKbqbEvbyfvbNTsBPWVaZTUrOgLY85rTIE32h+JGK
+pmrrNdmibTeOm4BM4wC/1bKw7gQvUmWqmYXEUhwgCzJaRXHYFNpf5KJAYJcpI5pmlylqsLwL2zY
U8E1lC+CVvrXvCiZ91VzNd1CnmSnEVtSQlucyP4MGIl9LcDBgdUiKOoPvjs2MiJI620qADlheqxs
yCz17cbM40tYWj6JoCn4p3wKiNfrX5XKRgV+IGvXwmo3ZTKj+gJlMxJ59iZG0GMTH0I8j38NZGVJ
KtQa8dRPTXSuA2AORjFYTNwTIj1kPScdemLqEDTKfKyKKV1itInNIdHxIMBFxhRmMRYE75vse5Fv
3pp05TU0Uv6S/IC8eEln6oYhhWTeqlz01FaaeoQNcT3qPbLlTiAYTuSguBDIHpwMMR2OQ2xIuwwG
PuZSTHhq1Ayu4FcNekxeN0Uzh12pkwvX6Ga/V2qhOxGx176ZjVKgW4lkY29ZQ4fufsJTCAcL5Qu1
qi8TssbkTgNUA0KK5DegdYpfygwDVf85SUCTxFFiAGHQU0tGYpI4pi8/Q0bSC5UCPAVe7KtExt9a
HsBBkJHESG2wSFaMJgUZJUEc9bZhLQ9AN05vVhuNd+hxjcXl2PEA1QhIyqKgYOjixapThvK2Jzcc
1R7Z1YbcFLe2LIKTOKOd8dkM2yMbtBs3gOT2Hdh32L2ki3S9tO3lCN0VOFp1l+rRsAmSXj3m5ah+
j6qMfNMy8FUPc+Dk2TS84nriqS5C32BuXffI8BSTurMw5luvzPVR7yaIslOORirREtqqTvLMtjFN
ZBroQLSqyU5VWgAunwL4DWW6GM2GDMuqJNTpMRtGJky4KcHJAI2MvaxCqjcP8B0jVSUyoRShh0Vq
8JkVE2PUUX6GY+o7CUFeziROqFj8HvtuGkYVJmGE872iQsro4UW0dQOHL5CDHUcng8R8gra0qtog
wRU9x3CghJ4i0QJi4ctLlGBSKmgMQ+tShEJJ2xJlw63SApRrg8rJ2aZEPQ4JMWZcEhSCNSPbfvJN
JHZhEcH6JrEB1GLJuK5KhbNS9jo7e3LQlaRFhoCCZBqD9F/dRkWyAbI1eKGewfwoyHHTyiK8CqKO
plcnOc5Q/ZFWp4X9whUSgL4aC/UDptGCpdFNpkFtXI6O3IfJcdRDC1VNyqp3tEp9T5VbYnYu0jM1
DNvLhjThXtbYh+gJLLSg11hEJoPMQod6qbtMkpgaEOSbxrXCpt00qYhrMIMMkPXEPK5hu0McMCZ2
lSsATnR5QgL2pg9jWmWov6ijEwFpTVTrSAR9uXIHBettVwP6QtpQACZgGhOjszr4dYB0bQgCd0j6
0q1qyLyECAicUhNyP3lkhfofR+exHamSRdEvYi1MABFTpbfydsKSVHp4CALP1/fOnvSkS/VKmRBx
zTn7qJy3Mi6wGI16wXuOhCVl1FbK5CIhOm/K0cMaMMTtuRp6LON1q88QsHk1F9J4yTUf7e+ijp7g
b+WvXhSKX8Lbuw+g78nBtuD0Jz71d0xJsIsctEeN3fOznmRpqPwEB39BIAIePvjSd04LEO4uJ60q
uTO120Bs7ZNXk1U+xpdkbE6OUcmbG8X/jeigbqUZ/sSi4E83ivVZnI6fnfBnaxd6I516wAJlJtWn
wLEfMCaL45+sT6ttnGXpziFtZpuFkglxZiBzufagXolmUkfjmS/pd+pMumi8F0MynEWQ4sPqFcsS
JiJBHL2mzSIZu0hFAmnnScxsU4m2YBgdd+1M5qZ0VIpPuu7m4ezpbPjntryrq8YpiLGZ0IP8IbLK
NkqHX1niN+t+HEGn2YNPN83xcvXSRdX7CBYSTsCcPMpuYOtjg0vKEhxdHQ2GWKP24qKj9mBB6OJR
7HtdnqPFa7dC1/ZDXcOeY7mXFjtXEUO5xBB4C1mw8CwnkidWkXHcXZaw9HTbRB4YsYWCkDcH8Wbs
F8OhnXxMNBpJeZ2V/f2EBuku0CRF8niPj8CG3cfG7fpdGFfZMRxGRhnZSCtikuVVa13yYpTZiHlr
nJGFI+zs644cWJWn5GNk0cYWvtoE0MaB/rnWOVLASKosSvatH8qHrGIhBv2q3k5Apbd897cNQt59
OcHUA8eI/f2SMihxpT+yxams0yJgVgRzzQc/B8EvYVT1myhq+FjVJP4TWeNdiegqd6h2iq92YiJU
iHi4cEG7O6cFaCWLfFjr0ZRHNbbFbmnH7iUoZkTHydStfDCo6JwmdbFDJz+Wos1PjmapGvYjYxtS
yVuK72nZJrELpRh75nsw4tOLiKdb8XgMz4szfjf+iC6Fy+hH32Zmgec7R9/c2hzB7wUmLvyxfOaB
jSuRii6BGxOprdpNbEhcalxAM8YCj+HlolmPvhuQPdPcWgGX+Gl0jausthwwYmN0z/GBCCVDo6xz
9nluRgrjlOXWqz15Cu1aW7wPOTGDuSOt0+Tm1eMCEXBFisVzjCjm1NlJsvG8PN7nc2idbCJct+3s
0lI3RSDee5UkH0S7Ti8FIrWdJWX4k6QzOeGxiva8knBpPc1XNUyocLupnPdKz9EfTEfnPjC3Jbeq
ekBCTX6UyGK3cziETNg13T5jgZfK+GQHut7IysHtBU9yM01cK2zy5yrjQk/0IH5UnAX31eLzmifs
xsnzpPPF0mjdq9q0xDaVMACXUiJZRQ1mWwvNYwDtFRxKy57HjpOCRaMx1lPlA+ZHipGHm1YxCURH
M56m3p1B3/o39KQ3oaXAr6z8pjslDbrUzE+jY2C1b3My68sYpxNtf7iEsLaT4VAVINSSBHyl7Yhx
C8vdJcWyoIyax+qXou2ItpKIu2pv4v6BBLFxN5gUVHrfTPKRRLMZDkX1b6iMtRnDRf7LqyLe2aBF
TyYZnSMzk+cgsoonq/en/VDUtMEON/pj2qnyZ8zyjkmpQlOlaVgbprjdn0m6BMFuKJnEt3X6YcIM
9gKN8DdnC/ARO6quEV3YO4/Osg75SjE5iBFlmbjZZkQ5HAmh1OeMxIB1R5Py4RV1eJrqlFU+hf2M
qFeDMVIzPlU93NYi0rmN9nqqJ/YeQfDQ+E32ktBy9TyLW79LE5zPTvQSZfgiLBEJsnddfb84lnuY
+jK+Cq1YV2W2AWJkQ/SY4uUULQ7zLEI7wXRk5bsU9uKz/7Snp6Srp49A0qYE3lLvxgbnWy9uQJXZ
c5izifh9CQIScAai1kFhs4rTFuux1EEGGblM2ppWbAGvYUySgbM3oiY0zLGTvzhKSQpLWzBAnun+
42v3aLagVjXGY/0X9gWzlybH8a4YQjfEWawS6ZOeGogYIVrVfIjWyveZvQhCuGOuS+0vv5ZTzS9t
w4q08jQQc79eHqsAbj8+627wEajagGSmZWAdGtRAu5yonZ+L0g2PulfuAxfn1dX+9J/My+giYeYy
G59tNLyULd7cs/qfcoThW2qDYstwi0jR1MEoj3a8eOIZaxHIL39TgdgLkC9G1YUsEHdJMEkgnz3X
qZqfAlmygrSrhNQbYB1DH4WXaEjFRzmN1SkbneQS2oOzz2qNTDMrb+EEVAb+Ws4kt45k1G/CPjQn
2+s5BDpUn17Nb2j82XzKqcmAtd4kxH4U4VD2APlyIjM2mGGAMPG3ZOj+DmMfv0C5Dt5V56v7vouB
+Nwk21U7NG8UWf6ubQYcfCr0FSFEon71pEivtodIq09iSKVVYraj6ZNtk9vLXnk+ZhrYvLpeW4MG
wSSzov6QY6uRH1XeN+c5A5dGu4cmxxvSFJgrgEswVu4cLlz0v5i/BZ7dZBH/KhrB1VyQFJhNY3Aw
c4RLrzK/eVzLdT814AjjbvyxBOGkeUaNz/ELLa0FIBRpyVOtFjafAeKktmPx7OqZ+josTuCq1V9g
J/6rpdz+FEljMLhAxSDvi5RLvmVYOAGTNduxvHOh4hLDazFB6LhRQoF6dyy9PCLYdKd+s9z3Towg
wgO5DhhbpSI5o70fVPJc+sOfl5p/9uLwaJDTpk0+QtNDN7PUqEIVS9Mgj3dlZ6/qsN9OhvsxLIiS
BHN9Zw8xnjFvS6W+KmBeTV7+Xi4hC3ubtDgolISpIvHgbNpKe3kh7YFCwkznwMwgcnT/WFn9d61Q
utTBNoxxFi6J91gXPdS5kdqCMqrZDGNGANbY5puAJY3DXE200TUgUr7N8xefUICV16Ebmqvovkur
38hF1MqD2PvLs0vYTeBwmFkSIo19LGAV8xVOZyuZz6AVoNSJPeFimwgDh28QfPoWlaA8yIC09Qwv
putunbA54Ft4ieL00CmGY9p57wN8p4s6WNcJqWJspfsR1QvFDnEPiCVcuUst55IvPVfPeB5CpJ4t
K4e5IJ49Ry41+x1NECuuBCJiNDxEunxqSiyLM6s3VmyCZbLmHfV677HrxL6ym5NV4BYMDaN1BdkT
2US445XGMgTyhJyhazBxvHuJe7L18poLH01htooC/wd14o6mZqWW7rm+tWiSrVWInSSZtz2iX4GB
jYnNljlC/x0mcgUL+MDoiwr2pguJxvsO14BXdPdl0h9pAp8dz/wFfvyQIyywCyzkU/HkLnGMuzTC
Hiqw4qqvMWlxF2R4jDqgqI59v9wWaOrPS25ovObQFwNYo4es83ZkNeJZZry6dUFWxUm/s1AxafjF
yHpdZt8DDFJvCI7BRCKSeCWfJ7EfwEi2WDasoLvYKPJUsBxCj50mWR3DC+MKmBqCN0CtJzQTy4fj
v7f2T1ARRYRE8QilxirPndxAuoCZue9JXx+WfUBfMYQbzCMsuci+xC7iMGkop7/J/DMw1cLHonoF
GGmpkyS4gWDjJIY2KuSXQU0k0DF1jfeZsCy2KwUJZbkrOqCRBGra+bJT5MiW9lcqCcv8dDMm0MHj
UkIWW9v2vos35BfdBcU3BTQqsXvtvLisBzIm0MUGS5VrP9UEeVC7kn6nf2uwpulvo7+DhQtius80
BguL11Y7iDbgA//kLpurQbM1zvaLXX66kEUp4je9iZB9i12G7C7G28vYm5qEULaVPzIZUCyspvI/
K+02bErtGJ4l6nHGNEfl92cnQiLI2rj+TEhNT2GWsVUdn2rAKFQ/zjsH/V1KOK+eNMUzawBAdZNP
tlDz4zrjxeCZn2JUhSODyCXcBai6GXhlLlKz8eZoa/p9WlID3zYcaFxFfE0msG8/wL932HDWDgjG
IUKVcbvPihuV+lui24gsVtJC3GfJbzjiLUL5IO9vaItbFEA33rjxsPCptuLq21vcYwUGJGZ7K+to
55a5t7P7hg242lKSoIiO95xKJQcRA8zWVH9LI65zCu4HP9El5uv0g/6QQh4O5PidwlqIMncdWSw3
kdmFfcp6NSVWlHc4jLAckOWVMMTIuYYYV9M+91xzEYg4QbqDihgbIJDBFDvNuHhc/1iq6hC641VR
wo+Lty5tFOBhT41fzh8edqxJSibV7oVYw8/FcS8qlSdl44htl+HQq3HbJQwNZn7ajb9K5fBvyP1P
OuOH5Yb44yZFoMS0u0ewv6JA9zZSB+IUkw0PN0m+kfGObs3vQO5QPmMGF59JC5ooLwQNycJB6TQW
dlA2GmBiF43ZsoiWE7nFt1kx3XayijqcsrICa50GFzeUXJWB+yKcmzo0GBBUcT8OvhfeWXNkEJr5
p6BrWV775joWxAjGg7wbBmquUpT7ToZsmRuDmJIwg1v0EMfeBEQtLUCAyGaB3ht8z3a2lzQslYcB
OvEfrSne6XlkC8XcKJ28m1fotcFKKEeO1yT0GcwmCmYn3VM0yOQQVw2E9O4xqmG+me5jGEHhTvn8
VoXexdPdMSJVkOYT/r4XdS23h7/hZPqtnexexfKhm5OnXrWnwSdoipnIvgUUnHbs4GzPe3Az65Cp
fJPQrFMx7H2ruTJrOHshkqqUpGbSN8O6QdqpMWDqKP6JYKqOkH5sL/ssRPkSD95bRrDG3VR1u8DW
e6/DrhRN+0CkZ1Lb1szW1gHJI7aoPkfKC57T+kEAKZwxHOgcP1FQFXtSjQ/hAOiWOmp1u7uacFjn
3nwZBtTlGIQ6nh3uE4XgNJcgAbmU1BBtPe7dgo1ndlOzuCGaJPIoGZuQn1y8TDHu5lo/J2QjUgME
B3YAe8ljdWcNy49caj4t76V2mYtHhH7bsVcxifWZIUZrdyIjhbaXN9or9T+0OgisvXjL7mVLkubL
0usjjfnjoiUEPkTJgpF2gCszAyUcuP7zZAfn3McZ4hAZqdWVBOKdN2SHIYOCZepz6yMk0MmuLAHK
UWHQXx2Csjq0ORE7FbyZdrkl/N6IAW3Eosu8Jopx7IyaplkYHmv3a0jDC5XflsHZNzPpVeG5v1RQ
+6CdX6Mi3ivFipMJ0KYtih+P48v3mrWKnKNJ0CVELGJa8O3U9TWAXc/cgLt99ydV/uyD4ZsiG9n3
8qhd/qDkmidKk6T1ejMS63TMBehNxRSRW03fuxKNaMJoRVb1bzqTDWgN5tlBw0YjlKyH2btROet9
XyQflo/TJbPV0fUR+RHePRGRdddKSu3C3lARbqhVTpY1HoqYxOCKJyUn542O/9u1CFAi5+5AjCA1
j0Nae948Ep5DQWSjF4ChzVrt4ITxTzFirMKHxl1W1us6Lv8V2XKlQ30tw/5JtxH+awtK2YgTIkzR
OycMKApNIhqhcfskd+50+6BmDK/xCDvIE48LBb32a2gNHGSe++E7839LVT0UOQpfUjH2dVZNYCfN
jzvctkqzdyRB9yhb8+pnkbhoA/lDsP1bJT4TEdMzRI2jRO9GThI+kHmT23xHHsMkjH0MEto+o480
J1dNly4V69pDVhLO7r6ZU6oSKf9I8CoIveLwZ0GGtANHRpuS5Gece7+zh824+Nc8yehs2Z9Pt9bX
tz+VghOlYhjMsc/1Rg7leBd7IWzH+uSEBfs/PT5OJQNzO7WOfVOj93CAGsUISyVU7TZj72swDWQC
un1UWju1cCA3tbtxof+QU3RJGVBw+rTxE72M8zMuPVdmy69b5SxSQ7gp8IzyOB2YfOn7YghestDe
YUll6TCM30z47idH4RGLrWRN68PdnepuVdnZO7belZNCriL+fI7Vxg/1T8DrF8TulgzWjwxpl7DH
J4n3Z5V4U7HVjIDAno7dJVD47zMM037H35aFDF4wabCjl7yqy3SSNvJR0dy+ztm/jNbN2jxi3UpA
OYzZ9G4y21qXQfowFYCq8uRC+/EryvTDEXO+Gmr0wA2Vfi4IpOH/Gbzst3Sr/6bWKEbAw28n2wfP
x4dAKByfl5BkPGgK2huc2x3vh4gA1xkXOHmUYJdQ0VJcwzxYzDOTg8vcjtZdGTICuiFAq3nEHbMs
j75nI/TvvnsddHtmWg4/MNwXBZqPfPbYrs/7aAS0Jph0RTH6RN1fp4lbXDjpZwVt0bLQbIjmwgN7
H+fOW503kLNd6+rEi0Ons1zIWax+rA6xGokNB/ZFa/Bt2xpZpjESwUmwnAYXU2brqwUA3rDLJ/vY
uc7JwZJoAwqm6X7xLKBVEUe4a9CDp7UccACXP6UV//CBoUZFyWnUcrasYh/hI20DHJOUMrOf72wL
c2pp5j8mUhvPX7YilQ639G0UO2VMeyyBTUjkj5S+xwbLS7EE/0gpvW9rcRgS8E9BQiVUhDcz94xj
oJZAE+idwYoAIsmT3l1bE+tF42Tf2qElthxb3quF0QT7UNwG+Xc0aEBurXgmPv0UwqdbGSqcfBp3
IbEHzJBhq843bLnbvvkhss5FDK8VETOmvfH9Gx8vhoeRgXHqKgzwuw8y3C6pPVx468N1LFGjZW2y
yQwODQNhFaRi4Yzpxg8QHLdLa0511R4E28KmjwDg5NapdMFm+qr8K6LgwWJ6u+tE9Jkh7iHZ+SFa
ulfrdhTVc/dOBvJBIuLgibtnwcBRoNI3DJvAOmyVPhIp8YuxDd4StvZ2QBxfdmSN5jBFyEusFyJ1
SvU4JeoYmfFDdNWPuXnZO3rXSrcnlv8PC0RV6G3T2S68Y0qp6mu23a7G+mNfo7z4YRtzajvmO4a5
BdzBJAXt10ZmnSJgzmv8m2a+5zC7+fAdSMaieIw5wO8CDGdOHJ9tdbMSNoh8tPtqlHxWEwlmBAW4
KPOWDlGltjTWhg5Rab1XbXcyjf2ejf5v0aYHK4IZOWfvRQnxR1oc0KX7a2Ob0tgsO+lfLZJVWQnv
u3E8RsW0D/vgC+f4xtTWlw7a+j7owhyFThd/tA6YZgea610W3lbKsKYmYi7yflN2DjxFojUzFzU1
dA8VMFJvKrFl+oS+setxMWJlSwb1Ewzmn6XETAQe//agAchOS8qaClkcpACxsnwP2CPj916iIZaL
2LTsssOiedHKf6X0gSLTjS3SrAkeUIGmjqSCO498QqGqkyz7E9si5y4hrhRCwFNtgqsMlvvCIF4c
y/i3RFVoJhtCHBhOXFeasgDpA20PjiA2rieFadYp41cfdaAtcRxm7ocU1PBFcjPVOEyuFPrskflX
5lvrJiOWiDyBNPDYJJmnrIdvT6Rf2XGCZ1gk8Sc73zHuzCKL0bzKldeTPWPktfbLb+KSvmon3DFq
/BVjCLJRflWZc52XfrNQxKQaPZZMrtIHXGr0o2c1r178lksXiCm2Jen8pD1k95nbra+fO/LgQnsO
idqa9nbbHW01njQ6vhpgYUR0tSW8Q102j0Fx841hxxTYrpeJKcLQPKXW/KgQ+BjiDFCTbEhgWWWg
ZWZ0SYNq1y69nOHBSbx0S1u6Y9rGi5pcXVt/doV/Jnp0t+DZjLUgXM46mXZ+Z7z6EU44xXJ6WhpB
1BgW8WJjcvFqgWGlgD6ThlebUMSIaJqWzl/HZrVMWBKt5jEzk4dI1DrkJv+e0+i39VgBpynIiUDd
ZX33toDNLqt6PwwUwc5AS1xpjEHNeLI850LfhyNkUI84mMfViCm3NJp1ry8IC7Sf81v+RR2f+8m9
FKN9FCmaXBsuWRIfRqp01hov0YC/vEIYskoxMAxt++BwZpRu8jrjfJpsyhJ127QHNudlgPXEdkLi
QAwuHAcQUHsz0Wm2WQfWRBsUQvx+PN2TMzdbgpvTnYKlXxU5jGuMPp7O3zJmOLZPRTjxoCAzwuc4
FkSadmHCx5AlT6xlskPRee3O6+TF9mFgNUHRfGT86z1sUCNJZaegh+I32xgq9BIflox/ZtKgtvcx
xeiBEymfKoGim8ZfOf4fN0R6LATY/iol5d3rDr1GFEw4Z8GQwrp95tYz/R7JErE9HLtQ3BlXnxev
wZKJ8gh2rx+TPaHqjRE2PU3C3Of/kiIhqueww49dOPoUOtSRXZZ/W8TjiGnABRbC9gk9cLgtfYNP
UnbOPWX66nlo6dfEE8o8RmA98qp+puBmOngQafbpoY1I0xzABtaLCLIMRlgack05tbTzZbbMjkAf
VBBcKYp7bRq7r74fX8k+2Sf0c/kwHgIGEuPsRc9pWOyLZf6bmhH3oWTOknWKsU+NBLTrkLXfdPX2
/DpJ1zBSDt4dmYDNGOIzqpyrX03etQnZ1mdYllmOOyCUZoAnS2whBM5eM4Mcs2zcY9FgYJIOPs45
/Opr/+qFwz6d63OBKUXK/MylC98+A8WSwnCJk+VfkqlyRcCXfx0nEHq8A0ey5dNNUeHeq5S1jyeo
g51fnF0bqI5bFdcFKRVYh11ss+dlqHhXC4ZeTPzaoPgSHQnMrXSOU+E/cc/fBylDzAqVwNYyyjpm
siBiWMFY7JzyjWWfPiQieCAVyWUHj+Nd6O6SEdlDGOWuz5fPBP0PBzHmBte47Vp5mMWKSU1b37JW
yg7ANnUG4H3wpM28vgXcC0/Bs2mdjdfgb9fMT5PJv5adeFdO/6ow7casDrYpssoWZSOZ2ieKPYrC
gVLLGLFPQmTTYZ/A23ZQsENaxVw+4y2gjTaGhNu+pC+syQjT9kmqqvlC+rJ2fBxXZDuv3E4XD6xL
gh0cj0OEeTjEATSr5pEb44t67XNyYmoA9Vzxp6UVlodGyQEvCetoh2hMznZWoj7/47HoxnGUkvXk
xY9FHSN1tLTcJrrQeJHRsA2SiXEw2fWKfQF12vzU5t14atKg2RrXvOcevq7cSnDiIHknefqvoccA
F0SmUJ0XROpW5DuNNM5Ro4ldTWumSQA4thPCZEDJmI2KLbrajd2iBuiBOIfhc9NQc+ZD7e+TVr2Z
AIdaotCMwEw4eLO9aYbsL2/ZsbTxCDi4fBQFWwRKH2wS+Fm1+5whD6NHaNa6gSEjvIHDUOMYDmZe
4LLN+KSRjT7GY8RfTejkEppHmRODk+WHxRtepY0ZrCncb9OhpcirLYJDPLbCeg3z8L0G69aX5GXI
unt1fX2AMzKvhRmPrm5vqeplAfykq9aBpy+h6h/qnm3NFOBQz3NKcWP8lykfX6Qfk9pUBAlcUecs
A2ZZoWvDhQwDvS4X+VUunHtzzeE9tPI5tYPnysp2FtuGNGbWQXtK7zbO+yqUaLRH1LpTH31woG0S
5ux4McgkNvymiFa6x8J27pNxuAbMvoiS8s59b3eELJXTiRZIAaxpQxJ1q+9KugfjMrYXXAr8Nt61
UpjQK4IjlPE2/FfNgUW0e0Hx9O2r6SN2XcjX0bIj9D3chOyI105CpbwM5wDPD7nYNkMkPaID5Rg6
LNZgUXZqyPK8+85i1HYJlv+W9KOe1UMBJiYNJhYqCxN8STQsWheGIr5v78eM4yOZ+qPP2MA0LDkr
zNZ1KT/0gik6i7NPhxLUTlLJFT+80CXu/QKk9tyCmlP+sslvnq8kGeP70m/zXWjZANwWaI5lIj1w
GOK0wHSWENEpEex7yq7dwnELrpysQqYwbNhQWFOQZDtoEZx1JH/UebBRVQBIoi7LVS2Q1mYlzhWm
lJTqMZLZxHkvLPHitP2r+f+g3Ynfpjk9yUi8tk6mdnZqDlkOezI6LzUsT0YHscrmNa11+58Ety4q
/TwUGBKV8JiitdfGk7CHUJXfFYqDVYXWXxgO2IVJ9ImMZpzNTr/NEKbFKEYucRpQM0RMeabKiUBy
i451mRsgV+YHVM/60xPuX8cXcedG0ZeuwfgpbIRpcO37HFw3pkPjZ+9W7XRIJcCwlTd6IsF+uzxY
vom0fcmmkIeDCytRfOtT/RlWmFn8BG+yud2nowg5UokWSBJmWoIFgb/Ex+SWIh6VCO2w0c3Ds9/E
+8RU+1YlX7pjKcOa92FMJiT6zsjC0BIQs92zlvF7yS5uV1qo25u8ZuQYNq+DrCT5C6mz6eZx39xO
uhBZaTVCNERct9K+Qtnrbu3QgliFED0W7c5NwptxondJh0uYClRm2c98sVmeg5WZYdu17fPQjZcU
Y4pfl89eZfE9l69dO99XYUjkX4VxMc3Y0cMwvyvI5IZV6Bw7MRMVDxMqgr8y+R9Z4d9XN/qPxIZh
YP7VzfDAmX7SAvqHRyRULEeUvXjxwtnb57WMH2dHAAUWLznZinzX0BH95SjJ8cnprWKJ1dFJqtPQ
l+G2McV2cfib7IeZJEir/LGsGfw3O2gXjfa6LiDNCFcRiyGnpxwRYz/Xm9lriQyLgKTmA/JA00fp
itTx30w2b8jIfvjU0WTl+zwDVgDiOlfxa9aHHcsYhHWaCUZUvreEiHQj4X46fJ1ZGeHpEWJ/6xX6
fNplJjtYU1twGHnXPrcf3ZpfsepdigyOPwawSISZLeYoZEEsBLPO1y5ImKeK+dl66IInp/0/xJvc
whk2Q62hnFI8UB7sfXKIq5jiiTHSg3RmukQaOekUxwTod+Av+ODcXYR4Jon9d4YeH+jncpBc1prU
Y3JtlFetEHgjIBuxyOMt80EIIcTaBoKuTIpsHU384aVNfpbSAAplSxWDuGjHcdN69ipUbGMMvAYn
NFulx7+q+NcCXhBuuNWDOTQWKNMufugYzgtp1rLnDV4gVAj1QHWNBdUWFGo8rh1qIdIq7FPP+iid
u0Pk4cob0+EjzItrP6NSrKg7mG/EuyZe/mviYSuQow9uTMQjMaJZE38PToLju6mKTWaR4dAMjEx0
zxiyKTTnGYvKENEx1ywMxX+V4Z1tKhzbooUyaRwI+gPe3rpvN5UMiQ/DA9pDzYgGdakb82U5tzFU
4hzdkAozNxfhMoDzbPjFUjDjchoHGo3fHqc0ui6u9So0r/Ms19XE5LYERRBOpDZPLNfDr2Y4pTFJ
sH1RanyOAnjH0YMTNVaPXTqvUUOZEYd0f6EHxwJGdQuWdRi+nXnS/3RSy1/UOoJk0NHajmj7mLKY
/q9Ik+wJuSuNbRzlMblvfg1zFn8JgLZCDs8FMptNPkbWW1vV808hM8y9dmm15zKy7K8MzcDJn5bp
MHGqXd0h7V4ndwJuvLTNytIlPJHBczF/OjaeK1EPJDd3Tr1x0gg6tI8VXNlRdICSxJ2RYMqtffZD
sgCcMaRD/7BgwdlkBo15r6r/bF/kG5aZM9beLvmtah9/WY3CsO1L6MydQzxL0r+3JfBba9qkEidJ
lhBgWZGKvRKWAgk3GAxUc10/DC21QtwbdFPQ3lwLvsnIqJnhfzyp93TKPjrkc+dMGszY1kxzik+G
rSb8DHZ96Z4PJGDxzKfdohLnHkuQI/dtPJ/6ZSGLDs3eQ1rjUypuUc5VCjWkLqmbXB8SXkwANmeM
hmmY6Q79R8NITfKDd6UiCDAwvsdDODYEKxLH0/c+k0yW+jRuzk06kBTphs/nz/fl8mCPjpecA+/2
d/eWoqOG+hfmCrZ+bcVQP20rzedVNy7zNRZcpYipYfpQCEm4eowQguxGurQt+kUEcOTfdr2NZMH+
tDily4g6cbYY1za3FUoXUpkYpiC6ZyDuyG1L7vUurxj5i2yxP/VEHcHMo77OpfOUtl63ybvwPh31
l4ssvhi8g+rC6wCqc+gTRNt1+ItzB3ePYOqll+SAgPIlKolViDFITN74UJdDvaU7gfVhSLJLsWL3
ssThLj59JAOzrR3Wz+UDXcTvLNmlgBIkREqTau3n8TX1p0OUwt3s3ediiZ4XkX2prKcI7vZJXDyn
EvEeAef51umGvRkSLuhqwy2T7mwUpontbumPzhp/nJH6rZJwREJ5cXNiVwa2jfNY3y8IPNHVfpSe
+2A71V+AAAqjUfMouoY+q+G8l8/Nwug9c9y3KBdIq9yrqUAN5S5FwpiyH2j7R3Zxy3ut2oOXSjQ6
bvTaonUjoAoONeCOVLWA4mdv3lQUaOtIqEfLsqJdqMPn0WGnSl/3lsfTZmjd93EgCCZtnyvKqLve
w/NsF5z4WUx+XIpk9uwzQ+JiYo+/pPhyUi1ddAmDvssjVCRj9cQ9chexrnFIdzZ+jfjEZbXr3t6w
OsoYwmLUqQZK0NHfhGR9GV3yRYuzlfeKGtdaoYD9F0v7h6NE3ra57jYh4jTpIde6w6PlGRA6dspm
zLH759zvIUIl2asFdmRC6G6z/6NPzTChhujtMBGsi4Un00kd9LdkLpV9P73lecjkvRWg5R33GMZ1
uOMz2edq+I/U4ubchN3TSJwjY8d2jcYLkoLZwuTca0E8AeazdQZbUlQWs6EMBJjFI6XSjqnKcEhd
uS60+LTH5IoelXKjCg5dXgxXlKcrnIOKpTHRmbcOrrLR2sWK/2AxiHXrMQ6N/8fReSzHikRB9IuI
KDxs2/tutbw2ROtJwkMBhf36OcxuIkYhPbWgzM3Mk4l7IWuHuVwroq0ok98xZCWIVA+uqyXzqsxw
6U1wMzISCO7IkajED9Y74stq67/W4qzNilcfOz34G23r5oVMQMhBEsSc5uC9mZsrW0i4vKAtps76
iB2+q1mcba8jHx+Wi1gNK83XwX4Y+oev4yRxDLzMdLPkLj+O2lals/hn4WtrKy4p/T7KCEj50TmY
HaWAV9dBBs67Sp0nlcQbcyjXTOM/ezlAEKrIQ/dOxbWikf2Bw/+6w0g+ZUQchEXKrmRGpgnN2VVh
IZjFKPGsBxouprJor0bDW5+JOQ6hN5eEhatCG+jzaRnxmNKZsuAUtRa1sTTolrFL9WzbgC886o8s
noKWOQoizFIX6anGYiX18NtOxlMRSJQzfZPEJgzQTw/ahjJ3VdD+ll6VLE2Ug5KhLTv3LSN2yvsF
KtD/TjG2KHEzJhjpdGlNRXK2cJ161lfJkSoJAU75HqAVey63BL0CDhyJkhrcj5EgICbwfWGRkofw
N3rVFU/YmmPRWikYCYGzSBx9o9w/pVF3aPyrpfVi4SFKnAcazLzohg4kAOtQSGcDC/FS9oSPYYxo
Ll5jY4BjiikGFbAN6O+gFo1gBLsBLO4BljzwqbEAdW0PJ5UDwbLAOfAUyZLloKWEylSnsI5Q9KtV
HDGlJdYZwRZgKOZT52n6+qnCxBT0D5eOPk4cC4ODcOQAmeXLyi54uGPBLkpS3SbqrHD0+Rhkjape
1Va3HqVOr4D13Wsc9332UGGuu7K+NaAJeFo3OVmOtFKLLsmXtlEDAL7zO6MFr0qC5pi+mvbHAK5F
6HG2kW8qaFlEfBauJzZRscLlDh0KPCW3BFzv+I/EwUmpReqcfeNsY+8FLQw9bNy4hc0AZ1hncL/V
q2ujYMjXysbrb2AmmVaE2Tgsn0UhX6NxGdc8pgZVRSBkkNZ9RgLGIY+IH4RXzLxzxpXNAKYJrGaO
awXYEJzMcnqp+i9JeZdFan2ccKnz43DnbsxMo99Uew/s8j2EWhTO3BlWrbBxlmAPNwHnAOTOLdXb
+OyJZ4KtUJm+8fxPYnK7uZHbKbWHI08QhzU2jy6gNheQnoUjLIUOMpHuzCwDqi8UQ4SHEkMo/U+Q
2uylmaurq9GgVL1aNA6iKZV0yYYTn+iUXgoloG86D3bnbe5e7HE/ekcdqpyJs9VpoW3BiEN6ItTs
0xmc9JcqT/dJPaFpMISJ9sr80iegKVO+T6b22IyC0Qm+qo8A4cWme8k9aC2j95WPbyMdXzLeThgh
DhEGQx4UFFDvpZ4uHnQPl7ruDG4rdhSnulS1WFZooVb/6SdvsmjZfpaJfNUJerhoyrRWutsJxEYq
vkcYUTx+M5wIyEBIK5BfkWC4s8qIblYuqSHr6m0zR1np9dLfdKuAAH0MwWJa5VMJlQm3gyp+Mhr7
+INl8zMcgCyDN/3X6feIE6cJ+gwW6xIdsm5fgohrDmCsWpvNvcDOWf3aCqbkL0auBX6txZT3iNgz
oqLYelDNa9BbBvwi4nok98NlMeic8dqr44onX9rnoWuP3dAeo/h34vLQJNNqiCFisRmRdKMJN7zF
GPc08g2kibdddh8cmgoTxHz7EoY8RVzs8DDwjGOxo7I09VpGrqSZAcDZ4imGJ8yrnFm/CXiF0TpZ
EJmFUa8lPgqfa58xulvZhxDPxrvf+vtGY3Nv7qGMadOCsRojeYITzql/1jLtqxj8ncyfOa+fawVI
h1m1gk8Rdeiob1nyI0MdJ79tURuccDgz/bfRA+KFJWirHHYqkM9YT9Ueieowhf1HL/PfvLHWJKGB
yIZnNwCGObyMMVVlhJ40PGxYSc5T/z8dMQ4kk3hIMIwiwxEwmPPLYWQxyN8y1hdmwxxK75djFH3X
jbnRovQ37MuTZQKM5iPhGrTAb3cWDqh27C7T0N+GhOmHXS3x0zMA+e3M/lTF73Xzq03WMcUpMeDb
xTZCranYDfjq8ig8jqa3dmp0x/in0vCj9WRnzfwSehTBxBxU/ObbU9GxB5rbMYox2+RnSsaNRTmy
l3/pSkEcS1eO2vtZt9MgR9hiNjNDhjL0Nx/Wn+q+OMIcp8jfmRwxokTSThasDQLI/Fr8K8Ts2HQ4
9EYmMdgnqSVrI7mPIMVcpt91Txyn/ZUI20bhbKT9M9jfGdu/xQphTzdGnXeoxzK8Z5HYDuWZEwkb
Bzq199pi2M66jyK/EBYbTOpEV4XaVMydefgvhnl2MvwWEGs77UkDWGOpaTGlM8R1ODIUh2dRLibv
b6pfRXlNs0cdkXWkjc6MV9EA/vYpR2+gJKjm2JpB7HcYSpXMJ/3o5EGtjqEMwt+QLxNMJ89HxcWG
bDpromXLtDrrELzzmLJyicU4oDFX37YC+cnzwXtB2A2xG4OIgLuLic9bDuQ5FlbNgC9oE3jd8CW5
WOF931VehnxfoVWYe5vD58TpekkWAd48uIuIk7bfQwlE/eHk7YU/HoDuVj0JLv9cFBb4V1yO6PYj
CR95/CgyRrqxXNjMqYsEOMu29E8BbOLGnptdoXqMHWesAa9QY18r8rj4SiTCjs+fOiV2Bi4vBOJC
J6yqv1QA7ESkWyv1n/QauTBK6n8RzSajk1718MXNw2VljyvCX6TiECQ4hpfwIhZSxbvEw0mGkl6T
qZ4gA5SQbKLJv5vmxk2+0emgd+Y3KcUGFMLaY45h+d1hZkwL/VMf/iLKYEzy11hzvWEfgnKpzAMh
2NWEr5PsCEsRr3wHwZkmNGZomybHotzpy0C0mx4PhAU6QSMNIBny6cF7GMK3tnzqGklTcXcjlqKj
inJaTd5bB/UjrwGhdfWO1kqma2ZA0ZgToytJvlpid1GOgaCfT8+uP3KBTD6tjo5dvCPGwAXT8PJl
RLsof611NPxaIvip8R5VfAK2+EcHIlypl9x8zVrc34ATtOiSOuYiD7r9kF9ldZziN5+FLAJLU3gQ
5VIYqZy8iL833bBgTliM3EpeOgNWtQGojb8yt5LlwCDJTRjRwSz1a+cMiidXQO5gApBPVXTP13Os
UVdfXQ11wDepRhHk7mjHTYNzr5prk3/WmGcm2Zx02qSH8FmWyWuu9Rts4mD3th47HXHdTVKl5JSo
abA0zKLM1uIdcSH0XHOT2tGPxkS+s3CCCH+r2aiMXr5mLUkAJxoPacQlTKsuem7gKphh/lw4+VmR
5HMZfjkiefbaW2PQe1yAoyR/hB/wHOD/ITZ2kuKj9SAnh8aTbOtzIl4G88fkEN5U77UgTevdmuSD
IBvj0XUmj5aKby3lxnaibXXL3tqKUCRXiJhCwnRuM7K1UxdSCMjfYqQtWEusD73krUmaf0ETb5js
0QWQ+a897mAu+FtQJgD2OUeGzEootDBJaRcXOT1PmIy6obxqFLA1lb7Ova5YBIzJui5a6fEtbN+L
4A8znjKOhaBZLaFGk4hZ5zYbjv2rDuzDJK6m9QwHhte+38elWgtc8p2j7YDTb6xc31ruuOoQOfA6
lLSSnBQO9doL3sdE24hJ7G2mmGX1O1YPHDjrlLBZY4yHOhWoFh8qfHbz03zcDTHVTT0VvJQY4t/U
eMHhZVoWfnkVH/OQ61kN67XmpZu4qFg+5z4sf5BJFhZUBhn+wwC/QlkiZ5lgZmXy3t+HDqsYY7jc
PCmaqCz7Z5z+QdHfWx3NTlg7VPTW0EqSYZ50kTIcggTxhC7YNOzxwBMaUXN/wP/v1vyT6QRqzy4E
omIu0PHibeq218SBEztk5d4MnydoaDV/u7HiBCdeJYiqXDwUpX4kXdyniTmgydByo3uI3795Cn5U
vQkXcNP4ZYhrN5y9NtwzdOQrAO8W1zh3z33zBLKeA9qihp/dZvep4t00oV9C8XahNeBAjgcmij3J
o72OVMJS4BL8ch80aU5Guo80AjkpgQ93IDRsLQq9etHLmIyZ2hDqWtbYLxxxoSOZRG3t3UJxTol5
0ozUfPCqBzZ/mbXmvjm8b2JA+qE2TDt5yVdZfzbcsAwJ64qtr2o3bfMtgKhxFOoZhUfsURy2ggtH
Adm9c7NRjCJwQsIUGLECH/G8CWRO/K8QsvlvRjY+ygVJrgrkvIenwg/IppEarFwJXlttNCynDAIP
yqGaiIDl0NwZ4y0joJcuU+BOo80od3YFQQey5MQIudwE6U1AsNDFrQlnt3aEEynapA63DVDxdvPN
nbWObpW8kaFcVzR6C2hWYlPyOkm+sVO8hPYVQxqc3gaqFJt52M9PwdH28CrAVeLrLe1EhYRtHC0J
n3i0Nh3PL47ahPctuZgDTBgj3RTaemLsDkmsL3CGHoPmWaWHrlyTvbCLk4OrGZMSSOU7t5GVGreD
yLdm84RSYOUPnc8mwtXe82MtDF6WTgc3LtYR8YUy4mXDEVfr37Lyktacj1S3wja/T/K55hUNwXgE
E1cQa0IhfR9UsfGrwwRdeGK4EhX0+7nka3qaen1+QT68rMBHziZvZ/j6JW1gR0pfkPB2Po9Ekfms
h+WyxQQb4WSkUUB3u98sOgpRbjrE5RF3fZZCFSB9ALJN9ygBSQfE/8SkTSA8VfZdlntFx04dw+8t
rCeV50TJaGviiJ0BsQ+svcDhMtg5XKPxpmst+VqFDXQ4h+MqneMGggzOQw3+ngjyxmDDprUy1vyV
HfAHDUKAwxN4rPYFqNBai/E7Wx4bu9tfOE8vTJsNnt4qsWtCG7n6Zaw+cFqhSy4qyKnCHlaRSSIb
+EEGjlyYBHtIIwnqfAgosE/Xy36Yvlyqa8ectiZUkCDxr7F9ToPX/wFAChb6VFFgbK0N+W5O+BE4
+wbuMWcyb4R8tkN7SbijFxY0nGshr4BaDIpuaLXETXhwqCHwyacmpHoQULdYB1cMHXkETzbIfdAC
duecORRAzs3ODPhpWEqvhn23QuBkE7C8wQoAo/qbomipvzAweA2bOqy+w0njAzrgfxBAdeohp7gK
ZxgRBCjsSc9LZp8dx45WRCp8RvHhyfEzhu5Z1VyGIp5bUfr6UmcaHVhp9gsB6DMOkm6dz7XRUY7z
TsMNuQQugC2iZ7yGcYVMrckyG1kzdl68qMq+DT0YJBnQiOLDC2wQdtwmwjuHjUSRbdWV2GKUnbV+
7yiG4JMUN52RKCoqM7etGR9sK9wnuBv8li5RmDTAF33q7kSUXzHt8cLFh9Ztt5bfc5y0Zi7tpK7D
NPIm1SRP/XqE8u9gv+zi6ZjYGVGOvKIV0JDFus21LwY7u9JmwjvOVoDRoT8sdDloUjUuHFR/JUwi
ZjIn1AXKhWmaEezz+U6pGUdDtw+RMT60kcmXS4l2a1oPl2wr9jiOXAzRcjZsAiEDcZNMAlk1DkbJ
ipWnq8h6dBCa9S5YmViZS+625IIoF5XmDaHyapT+xzCEaDbYbjJTRFjRI+i6GvbfaRay+/Gfx5yS
oII9bnq//8dA9c33vO8gGhW+Igya3pzxmvDRpVg7l6HPRBmzwYVUwpWrnv7Nw0DbeUZbWFg3X1Xr
QMcgZuZXdGn2GE28NqXjTPnzqYisQY0TAw05myCQp1azEpb2VsGCR5yJK/dcRuIf8ui24Rbr4oAq
LAMci9z0cfxSORqbBCEOak4snSkN6ZchsPcRrnHThQ6BWzbxrkKDaFh4rwMlX3jSyWTgOwT+EwnK
pjUOW1N4sXPr2Ha3mMSCJXlh53iQ3gkWO+zzaqiehwBXPlEpFw1F+4no0dacbMeQ/aFqAbkTTBlO
Ue8OJs9gvKe2nmfCLExWrsOT6fW0wrnqIwjcTQcvDlO0gfiINRcGo0sbhJkkGKLHW2e7dwPOfpTb
Zy3jXsy8O8peiVrs+xRShNZxUsQyaw4XrlSruG6Ohv0iYGvg8qRBgYoFHC8xF3gSepxETIQoLlz+
V1qV+8yKtuUo32yieRlb4jCL6o21B8xDVI2hOhDMhOtf07jrXpI0ygI6wyLcsMYqn9Ow/sB055km
JU6C7coI411KqQtXQ04s/anlpS0rZjbOWuOv4RnuemzeOnVX4Ss0AZ9UMtfCoLjaw3GMb0ZzroFJ
Z+ClSiaVVBWNDhR+RFsk1g1shm2FzTzFn6MzaBxygiU+HHr8zAlsWweStM1wq7MeEhpG9abjiguc
Zo3TZ1312XnisJhp3zP30cNhUvfHhAk4AvvCyMHg42Bsin47UvXC/f8o60evqbUTPJyGZYGgLhy3
KeZwmATAkXc6YxiaI7gM4aJoIfFFuBlye/yaGB5bdGi2c9CD5FVR8q7Wm7hOqbcBMqrmudFs6SeM
1ShCRBG3Hwa5hbbRA/8Obolnd4reM6GuOamh+Y0uJvKKMwLIK/Y8iftatC8FoWkbNTh3+x129aM3
/kgY4F31h11+4UCsnSScl4q6UrTghkR02kI5wvKqS5YhMaxpjFnGBS+NsdNx21eG+yT9ObAyyZtV
bUf1PcbvVU/CW3kXLSbYePV41OLGwbZtnYb2K42vEfxrDJmLxG7Wfqj4YcNGd7pdnghgyGplE+8z
EUAAyRA4aJet7b+FzdyIZxUmnzIHSsfrf2qT3uehbID+huHRsuQ2VOZvn2Q4JMUpceO3RtIomhFP
TAPWtspop1U75NvBsJgxVzqcCw6O5chxibWUOVp/AL3xrKRzlrgbIoZaCfh1v8121pD8ubAxWcjd
exYMNw/aXBgoYxkRldCwGeFxFueo0klnmhprgFgLUuURc1mRlehG3XqyYatFI+XYc57CPJm2JCat
PXwILMyEOPrEcSXAXWRHcJGcnOJ4i8LEaTstDqmG4GtghV1A2oC0nLVnIrr20klFR1gKEpYlJOxg
2ir8wTp089bqGfjxU6n9hHq/s5Si6T5dA0DycO4iw8RV9E6Y8VsG1owD+XKM2cY3ue8ZRM5lp3sB
JVhQQmxUSkBtAeufQTyXZrAaU6nyGFqPpCh2dlF/VTbETHPka7LwxRkwEuXBnwz7Q93auK9Zc3ta
feJw3DUg39vCfLPz8FpFZDgD51uZilRa+ZqW3QNs3rBvVUDLraiupXxoDHVLu+dPjrmRzKjD28/g
rIQV3xvXIqW1TAeQHI6XacyfS4w+dkZ/uzQ2royWzTDcQ/74hBhXQcIhUngAeuXMv9fxtOlmskUJ
2kRKbqTFnpnpT4bXtER5mOBnEc6DrCq+jAz6QGMd64EKgSTq75KBFCag8Go75kusxUcd1pAZFueu
kvPYD5ENFoVgrF4GpHUS46Zah+SHtka0O2hh+afoU/C9cCt40RNclIztGedFAco4j7K2bHGfI9EB
lHRzarsrgpRORWzcy38np31IsJ9x2lPBFkwSqDtM5gpJqVXxpzAhTdes0H5yq1ofUTObhrWtZ1AJ
7P6p6jD7C0WBUZ6Y1V4z2k2ejkiTbfkemexuSb0pSbQuSzGHp2xouHI+0Geq/cSahvEPA+sWZtmp
6n3ysul3oIG8j/B4TSlFrGY9uecs5vplyWYbalQWaIF1GwPAucFcfkR34WYa4bq4JjWJZXVtOn3g
2maMfFc8n03EQbxy9BVBW7LokJdGTeMWaDEl5rlL1Kmo86/RivZk59Fh+g8fMTEIm/cspUVdwxRI
rulg50mHPuCzNmnb2qXxMwhJyree+efY5jU26xueBOudb3B3M9aAPpd3fQDqFRHZZN4KXtjM9Ywe
BILOXZWuC6Mrdp1ef9MBec5k/mNE8miExtnUR2uV+Xq69XBuJip/Jx9zUK47T+3mbb/7w/62CR3j
0xk0rAfOqVQoNYMMNmT2N0TnVhOaq+PZx0Hqx6GGU6yVl3yy/0TnPjVdcGiM6tMzOP1qUWMAgOea
1ffaO2vH1qt7AFPRIYBLbon8rfYaHgDIgpMbX0QcP8x8ZEjqrHRqL7TE2XdZs80Ekz43wDZpJx9j
xyeYFRbOds8EQRlWP2jUpIZn1UW/1XpbX9wqPvuts3WF8QVYJCeGlHzhQToMoVxplj5DnxddQMAm
fPU6KjV9TKJVmWzx/ayaLt3FgJ39EtM/9ahlNX7iqlrlQfBmmHNdgnegZpMktcW0IAmQE3LmMkGt
raLIOFHA9ww+0lg6tb/KJQ01LSshgN8bvsEzTZPoLZzzOgloISmnXeZzfyt1qPMcFswkPTZ+1oOL
z+9Doy4jJHTNmYNsBVRev2k25YBnjlxUzhIs/lxFrkIiFZJpIOimCSoNdNjbQBVx1zqsyNIBrx+C
Z87G+ziAjWnjo5TJc1wm5zFqDm7nzlNdmCsO6o47+pcosl5BKNB/3urPedRdWgFN3bLWpRXtWtfh
9CGXuh+fa0FRUR8KtBCYWBxJ4y/brbEWsfXFCaNHU+IXrEYdr0JK1GXSL6qX5yyIsxVxQlBLvsmR
3/DiFdZQCkBMazxMrvajtV4NmkHdet/ln2HAXyM8lXQxn0NZnayYu64x0QTSEdLHffxc2/2b2dM/
UUI3XmIDfJCbO8MNPDuJmltC229LR2rNmuktdaqPAvm6jOjBADDyFFsxFhl9pSSKfWY4x9Yv9bXO
qgrxDWP84CVYJJP0n7DpBrHNfh1KclqpyM+aavFHomrhKiAsYRW2sQYOx3Wg+ujxkDHRRqjTxn+h
dA8x/Qu72Blr9F0z3fTZ3IvKbSIpnFdcq9W6Zh6Agydl2C0ewGapMbBD9Yq7v1viGef3ILWz0kt0
qrGlCausSZVp2keU16xA43SSDWZTXrFFAYtuSf6OVcWM6i3vwmssOTfpjByQNdLrYA23auDsVdp4
zR2z24s6IjWm7Vj49p5XP00BlXMesi5gp7k4h49r76REhFJMjms7I65dE0LctBBB2AHUsR5pBjeH
lY6PfOmM9qHW0nDdTIlYEXqaC2fC+xC4MdVMLTNQpCcTW8YapyUEH94126mx8/rUtij1EsUuZ3IX
LgGXsyTsAR3Y9t2gI9nWuI41yM8LlYdb1SOHk2rhIOlw/Ar5GVHILFQPmAbTlmsuRI84Hpf9q93j
geYnftg1Sh1miW0gaLSK2nFEPmrEOQlzGq0SYT1PZkS50Ty3YmAU3PBkc4KJf2vuiKlngkSWZ/YB
2stjkITm1MAkABZY8NOMpMg2pa8VM5bwI5kaxS9YvHsRklhsUQztG1O+dYKBCG3ow8XqHWPRie7N
Kid2/o46hrBDn+Vs32dg6cQpaPOdp7cuujpX2MCG2YhwlxA/Lr1rPBRzjr6X97DTtlbcA32a+h89
Nh5TBLIknxLWEz4YvR+eBxaupnJDWBxsq4ZMzhJLyBuoHZbz3uVBtCb+H2UIIbZ3bN/Jqy3M1wEy
BhIdvkFbz/+GBFiLDhGOlwqtLtSQB/y+apfsFFzAK44JdUcTdYn0IdiOFnaXU5uuf9Y+hTZuDg9y
qL1331OvRekmG7IoJ1XmQA3G/J0UwnGy+q1uFy+uXm+zLHhJnfHFKqZL2JX3jrySBXcWsu0nmLlr
ZdsbLaTvWu8R2F3NW1cOqNKgIqvpek9hE+xUUW4KET2P1sxJSfFGJt6lJuWc+5yp4Itv+qFmOWLP
q7jnETX4g56qLTH1XyXt3kHH1txP6a51dJw2PXP91NtDtj0WOqAMxGc2lyzZRNWsk8zR5SHUXHL+
PqM+Sm1HPnw/pZmsmxMmrXnBQnrztf5fHeUFEwf7KkoXQym3Rygg6T9KRbmsMnaoWv3oAvzySGYA
MJ4YmgWboYVfbHE5MVl3SLL/xew0ZEryb3JNtyQIPs2e4kKvSViE3d/Gq6/gRV/Bn3Mss05OQCY2
LhhthvKaprBGOu82jDR1gaynidDAc8+zR1IG+4EOiHKIawbxhsX6l5vYEGRP8CFEtQwE/lNP45Vv
GsmEMt2S7+f8knT4o/IItSPjBmiO/g5ld2+P0bnOurvu2SS8OJkjQyzziD4fHHlPlZUerTLLd1ZG
9afTjWe8ugWdpuIZFsLWMbo9MP9bMY3/qmL84MjMJ4OFCBW+D2ixyIF1FuPS1CPtKFluOJ/aWn8T
ZIY/4PWGzy1w4F09twP4FdJJHE8lx2nKlTeDDvMaanN+MvX0eczN5FLEab0sW4Qi5UHDikAyg4m8
jm1rrR3GKCw73PkGwWRH89lxJo1gJcXd26ARr7HIHzZJLLLEDdd9KX6xuaMQ2GpfNj1ju6He2bZd
PnfUMpP5IwktEzoY2y5TzP4EbZ+NrPe+9D76SIAoy/DewmLdORVXISaZy6ZC22x1/zlpSCTFGE0W
aTacqqmfk/4ZnlP/049c9hlnM1j4Z7IGONA0r830jiMLee+G6d6medHS9B/mUDfpjRBRIp9W+Lrn
J8TdndT8MdH6e1CIY2DZF8b0X+EgXjnUsbIR/GoNFL0JflxAjnwhRyaR42R/T4oCDiisZxggPyR1
3+qCI0hOkVRf6+/AS9BRQko/vKD5KzImYwtwkBHUptQ6jF33HbmevWaTaneYnFc9pZS8pQOtV+24
1iBydWHrstgii7EvNItQJyzQGIoZem/iFKHyIVlpSsIus6pTURXH2AcCYTMt5XQLZ6MYra+c29m6
gVLDjD/hAsO1qqomkhgOTtrOG7+CnNpP/j9ZPZprPHtb+7jbIDB+stt8JPzmIGBeISRcLCh6mmH0
u6FgqwWMv+kTxpERr1A7srsPHtiB4lWfUira4Orl0r04Npdj3F9cIF+CoGWJpYklrl/AYBBMM5j6
hNqt5Z6XGO1ZZN6XDiMASQhIP3SllRXod7MQT9K0aKcY5Trg5I1gWd+clD6aXvxOY8iUQeDQhXqj
I/tNIfV7qbN3GwuVZHzNGL9z8mX4kkzj1XWt576dSwu04JfJGLN/8o2Ocr481a/5DLapB2TH8m4s
AYu4MIgNVnq4gbmiTjipn4YKMW/AK7FmJk3pVR1rx1Yx2vA9oqsVA6SNMrBmIRPKbT5NLylvX+bj
e2gTgoKhM16ZX9lAziBjpTUmJDPH5uSYQi2EJsctZG7yB37wnmgwUwofH4fieQgch9SHkW0dOmpn
zgxb2L5O622nwYuf9Onh9e7R8u52xNG5iJ2vDrz3yuN12VnQDjlIzQufBEso0Pkgu9PSBVwhTA4B
wUSOWIzcCDijuwl2liibtAOoP6ApsJszwnCDC2wsikgZk7IXR2VV7ouK6gHnF8tth4+GM6gUTDJz
zPmG6S8HgUVF6+fisBphhfg3T9ashPr/CtsMlhreQ0NaJ6KEH7UucozY9S/6NoE2Mv1lipktDo85
D8MyMpnoNi3RfQOUicn7TXA0WWohF9Igcz5T6qiXYEv3EbxQKs740GwMUbzmFHXEob0xsDPxMcol
hxgsBrhDVliCIbDWqXlQuHwz0fw4SfQjrGzm0z/XIX3ffO3GqttNwnyljilUa+bKhq5fjzqLb2o+
6xN22l4GP0bGQVbLZkqaF2y9AUcA2FkSdRqOAy+eBWKLtEjUz31CjYWfGEeZxX6snAmTmwZ0aaCj
EP16hinN/Bq5oc8Zz2AxU6qM4T75VCIN9ksyAjUxAt7CBIodfDKYqcUutsxbVMdr2Rv3opX/8Cof
IMTiFZPFV9OIcX78/pIaxSSi+YVKvin1d0VHsWjk6cVONunbUE4Hv1LvoTn8ti1vdmr7z4D8r3nf
UHMUR1hZ6mlpd//DETniNVX5QicE90e1sVFYhxi1lYQCJBiv3KBW/jV0MvNv5J5MMVHMUVbQuge1
fkfEGDWafXgd9PJfwW6/jFHy73k+nOLMLeB40cwDTuEfKO4X8o1/4G++274JaLgz95VwYEn7NLUk
8uz35S5Kig2Xca6hyr4UwoUy4St5ruygfooicQaDdc2jGppnWO/ZpVZmXDM843sTH3pWCvfuGMcz
IP9fbGjBuvTMvYv9GT1D8MR7zY/PtXMcMCw6LSp/MXBhpxWsVrRp4pObc0nvbnhue+PIGIcDuuB3
COgPh+kvd1nvzLgR/8io09h7AT3VY1tT0Jjm9gmDLKu/698TEAgkn1mDBtJJDWCli+YU1da0sXOa
uv7mudXTmI6MwSkKh1HHozGhx1G2ZP3TLP8OLn2jOusAuoO5OK6y3Zxdmhhtb/IAedDHymiVEAbj
lImIAR8NQJaRKwqt9PexNr+8DktUVtlXT9M+pVbpDDWl2qSIGIs4KR8w5GPUjBQzJ2HUsL9rQ/rm
RuOikt7e5FA9keYl5Rc8J2H1EtvT1hbtI7aMx0gZBOqxzTzf+pcM0R3zz52+indZdEcwFzRBR2Lp
pcAjE7p2x2mtCJelfNtI4OyZ7K2fx6tKcszPOiJBdRffW9sgplgAD7HXjaiOxTBu3QDVwehGpuTE
E33XvtZ9+VBdBGot5G409Wh4oKnaZHrzBuMQ6AMGltj4mKCz5WawjnJ/m8bTWxKkdzei26r49jQM
x7Z7nNLkOjLG7F06eFp4rYPzHIJ7hIRF+57L5kj/YjZh//W3DW9oINWXaHkRDWroNA6TiIMYZeiS
kmyRCM3J6CItYkkKFYL9P9E/iGdx5FR7rSEzCi6XAMqBzYMOzJJm+/Zc5uM1GQ2mqPJ9ihmL52w/
COxVme+k2VBO3n55XnLyp/QuqakKXPtgx2Kt6E3P0uLYUkPAQWOfUdJRV8Z7igrbUEwkmAZTRdv8
xtNvCkMbJe3JZ6wrE7rLqPodZ0E6zehHQzvbSk/flAXXNsNz7q2OR8Cg/nLUomswhe9R2e5ylugq
px+4IdwqzUPSccgX8AE8U2yq8k8vHyXI0jJM/+PoPJYjN7Yg+kWIgCkUCtv2lmSzaWeDICkS3hQ8
8PXv4C20kEaaobqBMjczT16HFP9XoxPeQJ7UbVl6V9+zd0ln/UzTuPM4uymP+622aro/AzpvuME2
2V+nxKGMUsZZy4j/jZvGqq3Ec4Ypq0SfiOebz+Ak0PT48oASa3jSTbeTqj+U7bhtSkled8JMKtZ6
sF+nctxUeZ9tjI7cxlI37rSvlLG9x/H0aMX+axnG1wCLN8vvg08VN5IvpBoDfkhyUnG1pcLmHkQ+
0IOFvMGaTG1aRodB1VI66nbWY1dP4yHJuY85I1tiCqfWdndWj/xFj8SDYaPWmNRqj9H8nVMkZ2NE
AcOEObOO6nUQ62/W2IfZZzzRjHwOnjf9Jdn460ZeBt7LAIOU0ICtY4z2ORykEN71tUVDODoEEclK
ZP7Z80EE6LG8MUb2d2nfXw1X/ZurvF6T/XlWOeljG99hkJW3qcRvH1IhymFSsG8iqRgOVI0aQrgX
gs6cm/mDx+GrgzZAW8OOmxX+8InQI+BI+ncSARfWTHaIDrsxT7YywTMG3fxKBVe8MWrwChWDNC/q
HrkyrDqzOvmY+lzEo07m54RQugryI/zks1PS+QZqyu5AXzhQbKnFIJBT0LCSuNUGEj22YMIdMWzy
lY7CD+DKbKumtBmWG/ybAkVepLCK8GUzpTahTDBsCOidmKC2+5RstJYm1QJyLyWQ/bKswjPTy5Ut
4U+KicPL5CgcVeOrzVmntrBSzvmJC8DjMi9LPGJmo++REWp2nClOjQGRCPGrdfB/JRp8NnVS5iYZ
GeOlDf8FB7F2I7IKVCYMfgxMgUnpsFXb13Tk+lQzb9EO1VEZpkyDnZwQh3uul6hyYQYEibh74gXs
40tlW+dwHviEqWsei6Pk1jEa88Wul4Z08WpN8jWQ9jlrsAvMPjrqXNYbbAPoWE6/71PKZHEUIGS6
mjY4WfYHp63/iOWCLyzwJGiT3dDewXO79Lp/yF0IEB21EHO9xCnQt2JpP9atd49mxKBAz0eEjMMI
9pt54Y6RCXUSzrlP5mKrpI/GZOe/8C7WnURcTKY3Ez9Ha0ThRuCQiWvg9/iNUFbXXgC2P5534P2u
c9A8eTT9emL+QpQ6WKp8g/PdkSquj/aQvLSq/QVnhefbDCgpx8nK48QOjm1RnmmW2rZm952NHMGr
zrmnM4Dh0fkboujTx2kuc3fP+Y7q+bTON+bks3PQhR70p8YBLlnKl9pEEer6D0tCuxCN/RrO48Vx
YshI3nFpEmu9rl41NFDgFLSuTVErfozFT+bQBBhr49FUHVb7sPwMUucnbKJFs116DCvvmYlPsG6s
Zk8IjwtHCsfVmZ8cs3gG3fZdlvxvaUYqW9ljn+EKcfe98tY2ab4bCvncA0NAIyjCx5COH8dhOfZi
CGwkKISIydZR/IReWnxPdfZr+Pz8iU8MHkwvkcFFRiyTZlPIaJ820xYFBpRWencZnhgZ1tcR9+GQ
E0L4a5bbkPDrDxe5VUbT2cz1vW04DXIHvgkIZC3oaNs2oIWnZLjS6aCTfkee4dRI/YDP+V4I7CgR
V1N8LEgF85biLOYm1b6CIcHZGJtlnhcIPtkmBQQ4cgpfdzVM3MhZe8hQSa9PTcQqRzrtMEblySvn
50pYH4nVXwX/0ugj42rxqfkuS+kjrAa3JM0fIyI18zD8m0fqlzq34OIpJoFJwL9xV/0cMrEzW/yF
U43poEOdT2xxN5dIoNu8d7XcZg25caoScV4Q+HJSDr72ObYdbI1Mg6NQPCDsvtlh+eQo94NqOIho
dKuPTAGxTKfBuIcS/ZMN/gk0wJMVRgTu9MWws9c54ZgXGM8lrllvQlgY8xND54N0h6e+6J8Dtz5A
Fz05tM5UISsHnpuxpSrDCPPjNAzHhIGV39nsE/QPDvbdFQVmj45hQnvqKkE1SnQyInwTZv3cQO8o
cuOLZqjPiqGDSZeABBaJbB0s+z9qo5t+cmi5V332ZA3hPR3gjXQif2qLYhOl5VrjOkxK87f1oc+6
jQN5a7GcWia8RrYGi6kZTmVJA95EVTAzLTwkLSRcL/0k2ENAs295mzASwEgrk2Ff8+Dks7yElneN
gunJkWSrXO8vzPyfDqkDud29yR69iGoGgfEkFZy2yAT6Jr1xABhLiNGgjx7MIbwgAi7N1/8Z1Xiz
ML1SNnKeO36CeQg3JU45HY5LdeM2SgkmUJ+IgzuCCVsFl4w/U4QB2t54A2m910TjC8VgpA/2czre
RYCA0DfVcWi9a1eIK+jGrwT9zeeeXTrx2XCaS1r5xlJyg6VkuMgwOng9CFRV7YPUeHFMHpmQ/tuY
9BfAktXArHGVskmFXGMw7dMtlCRUppdbtzUAoc1TDyM+eMH37O6tEBJSuiDBLD1L2hqj44htINAx
gFg2Z+xV6kQMMWZikb/NHoq679OhgpXfYAnCcrD1gpThDTQqLToLQYOKg96Y35FPz1PJKCoZUMHG
SzU4uymb3kdTvKsxeWKqs4ni4TLVw9YswHTRpEhfG05hkGHeFHNz58KHsRZuq6KVDzRaSpcA+o14
c9tlrhDjL/IBeW7LzAWx2TMK2pS5iB8hglULthGKfOLGn6ALys2kpvoRj0VI0xPGBcfGDynxvp89
uAVrE9v20wzr48KIYgl7jckn3lr1Y5cYyWfW7V/a8WykZJucSyZ7tQmHZPpUkvyX3SkWj8pbori5
00DXmFtnOwsWeLciwu+BXrkUqXJPwMfk42B65nsooiBbksbqPEOD3VAt5m0rgCO4qXgLQtcimtBP
d1mg3lNRLl3G2kRpsPdO8AI52c/cnnwybNzPG4fRT22soe2tdTq+kbvYaXyjEeF6s20fVXyz6Ovu
pPloYh+dnepo+sQeh4+sRHroFugvhh+xNCRBBuefjQGcn0Gv/Bg9Bt83GAp2oGA1ALFcnNhc3bCM
+c0nFxos2eJArBi9397Nmhe2ZQKBASPPJTjifOX35qrLGfP5zoYmw8eCPnFpUjJY5W9GmJyJ1J1E
lh/7AIQy73BnDJy73HMix3/5ADyqEU89b1jovVYqPMUa2W5gvYQwS03gbmr/mnTeFqAh0M/QImhD
ZCrVBlRX99+s4QeXY2zDPpk1/1x8C5n/Br9yZ0J58VznFUvWpvHb39maLpXIb2FFHm+Ot/Rp3Wmh
2yzDMhL/B7frmPyHVz38VWZ8aKwWkMi4tuor9pW1O1MoUVKNXvqcJhHKV5jDzhOFypg0VyoY6POB
JF3JtUru0EuY9NEwWpVbJyZY5/oXvJhrBCesZmN6tY381dWNewp6NhTD9JIzMe5dkkwfKUDb1z6j
nLWqzMXgQnSQ2AITZALD7TRd7XK+CkefkxiswICplefRSe6VxB7sZO8CO8A5adKEBtEov+KL6vZB
ZJo8PSFXPeQKzGRjc1M47Ri0Z99DnP36gIhA8IwI0DYHfgLYq2GkZQ2GhXFPdNd/z30eIc/356GI
j7MU07lO7W6LZ/ORazxv6/KRyMhJAOvWL3Wkhy9VNl920//Yo3eva9CzUYfWMYVE2LDIykH8MuYk
0NWDTLBMGuUkt1yrJOzseW32osNM7+0eGlVEAcWSiVNBf0dCOXouJPBatTgvlZL9g2/40QtuEOOf
GgZ5Mrv8TTtu+qEMHCVsveU5yqhUmgsbkKotASCy6Dtmojd5VMlT25Y/1Fk920aF10S52TGJR/mK
pv0Lk/u/zMx8AJ4JlEs/oAmZlrOmJPxPUqo4MQkezjXH8GOVFwXkdPJBiD/ynzH0KSPVEA74vNCF
2SYTzPDk/atpBD1duSNjzQCIPT6G7zKm+R2uwJl9s1pD0PuDKC7fuUfwu2elunRq/sni8S8uySur
6rVwKKZiecCeNnKe5VXcG1j3DvnYGZ+zjtyDjHVDlVbaXpVuhlsd+ZQid3a8Lmtm9onN1liWE96y
0P+BnkdILPa4i3ComBhnUzGQSTCEpSAZJE23fipU0z46QJnXecn1LirB/lT9GF/pdYn3oYQdJNKT
LmdmDnoBjMnCmr5yVfyaleU+pl1dXxJ/uA2OcLAfpPmfcgZWq9GqEQwdnPu6R5NzQsIS0sLOOSc8
+a6LBWXW4RKzwIdTagt3xkCfJIRjxlNleZZ8bWyHqGXlzIrhlSBtADE1O/q/OqQyH63USvQOO7dN
KtxqXtFZ5Jb6RcD/umZY7Pt5RGwzFI+zFopYtn+0AqvaFhA0n5PW7o6eT3kbQ957nAi6JkJQCvwa
b6SOXpt5+Ox8wjhtYFtPrklEUIAC4Tjad9vEbzryZ6I710kO2MNq8ukaAiXeRVN0JkyNIwW2BFj3
br6qSrQbbLJfnuFmD5NnAsWNzORV+W7M49Um1NDZ73rhh3dzPX3Uc1bD12O5BFOANymYqYMkhsQB
MpivVoOLLDO5uk8OBtXR5wGqIqDdbnB2mtyGnJ+R5+2cFxi+yJxaQHXLKdmW4dx8tUXCkWNisjB5
gfOiZtJgEDdnBoz+c9QuYo8Pn9OkI+pozSg7YuRSZxmTt8Z3tCyZxCU045/axppCkT0AAjCp+4jA
1qYuqKiVQ2MR2ACeX1vD3cRPQtel6tr/Ag83DOSgYolA14T6bf0ScjQ8FEZUbal1/Aas7lN2oqH9
pJx/O09728jO4xVZ54lhHZdGGWo8Hfgm923l5NdqUtFOWY2LH678F8KdhV2vqFiae5bkKOeI7tf9
o9QMCWe3ibdmmoV3H9Li1hppxIwN3LKKtoIVX+0mla6/qs32U7bFo18wwCtscvFASrqDZw8OVEwh
z1Zm5fvUwhUXeDYZfK2w5sQJPHONChGPAFX71P3XitA5JM2sP/K56PAq15+eFDvYHOc+z9C/Ut5M
y7/0g/40HMb9WYgmWBqkj1NYUEdl0QPZmDhRemiDNHXIR6NIkLT88s+boYYPQMtWyM/Wg6y6lxZ7
0SGrkiP+La5HhNGBisEXUWH3PMw4ihlE/eI5/Kh0/eEY6oWr6h3BwF6VzHYwx4OD6if6w81UAuwk
8TQ4Cwi4C+sfiJs5Y74YAl+3MA3qad5kNmfSphhpDe1BD0L10zsByITRhOHsBL8f2CJuvB29jKYi
s1tHhE/6TJ16kVGYuByfcZSvyryOLwIn9oqroPttBw4knamBGTDT8QMly95io0JItVrkh/GdT+la
OVhJexufvZ8LQkNljhNUNP5/0qB6N7CWTVExk58nV5/8dsatkibxSVrTP5aNYGVqfjqodcZHw55M
oL1YO2NEuKsq15Qf3VFC3jQIkLXi2QY+MH1yAUT8LabP1ijlNpwYq8SMoU5hxP3Ddrj15ktTYcaU
2mfeshYjtI0pprHWhGK7nQt1Y6Zp7kJqNngiBdpl7RxLz8m3xsjGw5RK4gazOGWX9BhFWAkoMCKL
otRbHw/zwRHiyBmMp6SdHrBaVGSVoVVWzYyCV4Ixb7on3E+XmOP5Hsd7d2gT/J9KhjVPhTB2Qc5p
juYLzqLJkAPR5qTkm7G1Y81wLxStD7u28RWQgTkUx6IMyksa9va+HDuPGowMa0FVTaC9MeUcs5jw
bmLaOP0MfsEbPSS2IZJvHcF+MqKuf2DSNtJZJpHHfBhQ2K+8cue5hNDqMidUgrNi1/tucPLmct6G
ZoJEbJlnT/lUePpjSFYnwjqAm91a5sbf7rD4ycP0x8pQzFij+q1V587OVc20h+PMV05HOEx+B5sr
6Qyejbhrng2X4KHNYCfzxidJXgWCT4EA1+VgwlJTiIdMOe5v5eb6iPe1XZNYIaiVzvmGayt5iHEQ
eJb87DhXU/xsBfN/VZcQK8Qt+jL0c3STpmZjqperVtQFJqsFLmEIkPFec9Pi1E+qQhsm53Sfji0v
lhhrvKH/ECOtvqUu6OgIO/fPEe2PZSfRPmkCeDWUuaxoUobrCXuNy42lEF+T7Oz40Faygr9NYpxM
tF3V20mlTOzsdIhOaUM7q9S52FXQvlYJLS9bIhXxq6wa0IyJS6jO8t+iyKG8CuiDzTVuMQZNWbA3
UhD58MapxWAlodlsZ+awcGN2Cy6PyXvTlbDMy55IX4G3k9DoZ69NOsANz33tbYUK7ZtMhLn0rZRX
xZzQwFx1QAPnQH9R88bNULdEHmSI7x9C+VZqp9wA5KRerS+7kzX4n7IK+i+nAtuubPmfi5RM+Yd7
N0P1MYFvWnGCe8We7AIxg7jpjClbCgbyKyWwjNDoElqNHdlqVG3nQLrNeGxD/Wst1OfcVcmRP+vW
hfGNVkiUG4HqZxOjv3MNbXYyiw400n0rxTit74FjJI4FiDCLeFHIDYe9lf3FeTgeRRHcXUa2wIoQ
DQTgeTqxpuFOyyfwW+BNxzwYyXMrQAoV/HAcvvZD37QfhWlBEesB+hSgK3hIvmU8oDJxgcXJJ2DM
06Gxwcb9puYRqmqsB7wVDubUESWfqrcaaoS9rGdJ+Dr56sRIbcASllSHOqdxrfRZGLxSPoxs8HlB
RmUaiTGUtY5YjbFQYLNB6s663ZSGt9T3fgKKSfEhzNCL04CVVFvks6TalaLQBybp5ZaLOuhSQa1a
2wfPrrICBiE0IY61V7CjDVTt2NPw0VrNE7WqLhM9oY7jTINRmpPI0qQCN7VHEC9zKuzGI2fBUgXG
tnBHYI9OU3ufKp4Z1eZpeAERzDsLeO6tdOuW7iP1Og9arKaxBitbFLyaYVF/pAPkcmTv8VTxzX3a
OJRmRFY2viBEoW9LTphmV5b30oV1QhEljqYxPAPmE6xJBcJ8HWCrdIIzlNWTi+r+PmPNBuLQcP1x
/yPuRkV5az6wYFDuIciqZVgiG/ZVTlNMOukQnvwXM+DKmAG8P8KXhWwQ0YQJZLY4RSL+NukGv40z
mWO77u4YtqEddSbTMCd/SfuKs4c9wPIZAhORI4r/Oc4Q7BhIIDgtMd20ynzymABVUhllbx6DOOq5
hs1kDVcugN9WgIAes+sB1VlmBP1ICqcag1NeZCXpKPmYZOmPcDjaeKNmqJdECEdNWNu4uiOmAmVV
cbs22boMKGVrO3G9Hxgh/2pl4aicnhn71QfhZOOG0ga4sixzD3povnUWfebdFN6ioqX1xuquedL+
JK79UsTRn1kX1P5AewuI76z9tiPpE/9ntfLeZubNzEsKjPr8gYP34jjnC0OYeswxtxyZ9fKImXKH
UI4glGuf4uPKPclQ/rDxhHvi4ljkOIxtAh9uRJONbx2TdD+an2zPugLeJzg9wMMo3beq9z4KD+zN
lAFSHryr9Abc1NieV+2EO7v2PBoFjACWW5AVX2lEgDdCqIhrLX/tXgxH/hI0U42UYrORgDJYqpzc
xL4ZYdbvi6moYZCZBO3dnCIhM15ut6guTFzq6hBYLejvbCyLEyQGeTSg7h+muaJs15hTkqsBdm6i
kul+wmeeMKZat0YBqsO2CTlbI7MZi3CDqPzxZJXjZ1nKf8ws/mKb+sYFz2LbkfHYc7J12wXmmmB2
YFuzt/+3StNGujdcnB1uhsISJrIgmUz+yOy7jzQnuknEa5j8m5rUg5ZEcmuBkQ1/x39+2Zz+D8SN
rfJZUtOGNAlEoI+bL4wo0XqsW/oX6/5Wpt5/XkH9h+2EJMQmrZ8Ms0YPtZmsZJV7N5Zqz7h2sYhT
THfEoW098y1zkbHd6EBr0SGC1b/uad3AeJ/gC7fNbj2V9rwrxnG8h7hykNlFvMZszmRDGTeKEcxd
NzYl5VC8B2Wmv7Ahla/xXODlxu/CxIamUDvs4ZAqXx9jbLx6Bdk4fjPTTsE3NsSJoLL15adwc1xV
srUrb3rtB0xNK4uexE0om/E5IBeyMnKUCe6q6JsmOC0hJMvTuHB0bQkYVUqjO4wZNWSMa507Bg57
65LB2iwMwI0BkJlMBtYSGG+ogQGLS2zkWAyjSbtPTLdvpLdGHOdkt/0Id3aBPraqS9P+nfF7PSRD
Q/IHTi6qnHagAYpepHwOVWAAFad7yHcMA/4Ig72fKWz2bue6X4ZVjbzNzVPdkoNhmtmg+cilS41V
rlF4Q/ykjFlVumJmn3IbBsc8aPw6eKHCm+4pl1EimThkIyz8VNgV/V3XwNK4+WPQrEO+D5Ha/S2k
YQjFMbtGNZV95hSad7yhFGWEBuyaqSRMOibGs+yock6svKK8CcUym6OWraTXO/Rj9IzOI8BGncAa
qf+loX9h69gSQpHDfUe0MP+NGNQfTOF6zwzD2JZ9z8KisbP46BEN1jPsg/7j5KeHwmnOwvTe2qIF
Ftjgx7XFrPaJCYEAZiOfXAw2oXHh4XD/5rZcl+lmWDjs+XLvziX2iNodof24+thQW8BrSqVqIi6d
0wV7Ju3WHrvbA1f8/Dnm9r4ZciCUeTC9jp7SmADpaOHt3ThBKg+DtPOTrZblhgg2UaWSUa4LAnal
fPmfJyl56ctlSG5h9tE+FvtUDWePNAT1ApjItJeEyNdgO11b/FIKKi+wsWlEoZAINrN1dRsz2Fda
iBfmo7yfQuxmB+dgSUb1RDZpvsVx92nY8XthkLVQpEuY07MoMP0xnijUHXe5YKyQMfpa5UD1EV1t
WM52R1NsSDjEdtntBh3Nm7DRNm1JpIYIxyTg28M/Q9Jo4XiGd+H1p68gguvoJf6HYsSMyEL/CuMR
dW2gBBNL5E8onfk9CdCP+BZxsU1hd8nQQBiKFP+NlXoOhHPvqsRkzJRnJNcT4+yGIWMOuzVwbvsx
nh+vOk92+zVYrsRHBBydD7aDKBx9Z5rgfR22P5FOq00TjPSgoqk9dVKXF0f5C2FCFOfIkc3BTE0w
pi6GlNSwWgQRB3iWgfzdz2m377QWLtNO1zwPrZnvlJ1TGOwW064yJv3SkMfcNkwp1kXBNbLqwO8m
WPpiZwKI5Ldk6SssGkaXU8s0DvlZZO2RApI6wX8UOxfb9kA3RELYt6rvLFAyJaNCmXIAJqHZfQZW
3d7cQpZLBYe/1Q40jCIse3TzMDuYpfQ+hOGSprFr87HMjOaE77Y4jGnTHgvQRMT7BrXOOdLiZsC3
1sWu/1hHuYLyWHr3JDG6F88U+TGgCXWPOhJuHS0VHaJZ9MoBstuzG3NUwTVv4lRou/ZjcmDTpbgm
YYkElPuODR4F0ZT7oLRQdYnsHDodLxuPxgjBKHvbUl8WyIza4Ln+LZrI2NUSeMkUMqI0bD7ucTmp
kutWT0k9LqMsnjQuwfllqsSI/YZkpk3j8aaow49WgyRKXRJf/AjiyHQEbERBMCrLZ+KJcflS+KHa
xtP81svyKcmMCvKOGwAiaOgdRB8j6WEzCuiLaYuO6G6KgYqrqmUUmBNgnTw8pVOmN8poA9ydUOUB
Yz5Pyv3qB8xclOWRYSBkCDGov/WjOk5+92PGqlm3jnqsKy4ig6o2UIPTt7o1/FvgEQEK2wEDqGoa
FjTwqy1D671hWgtnFAMJTz5aqdno76zH1gPGnVGSlaS7kL0DChNBPIJO3S4bYmPbqiba5dybF95Q
DIIl0Jdmtsu77N3poaV9wMVXw4WfmKoBq2V0hENdpV09pCr07xnVGJwOQ+X8oxOFM4Wk94UQBF7t
P5K19Q97JHBChcdnF/Z015DBttwXNcT4vQJyY8a2B3rTInlNM8Mdw89esINGKKUNeSE6aQlxwiGt
uteZXrG9QxTpEATjiwhnB3D0XNxtu0lhxVAStC9r4/+JEufATjJsZVWFZ65rLsgSI7iaNpay2E/d
Tdr1j5rE37pCGjjhRUkPwdjPbCA9BYgxOdmAcfPKas3yrRE1qTnD6/j2cQtIg2+M5hjmOhg6HzMZ
BNvcBCPsFeDnjYQxrNtyQghLgwyMy9vr2xKdzkDej20grFZQW9vKEubNGFCx6ZKIDyoZAMixWzi/
VMx0b23r/BVK8bR2cXcejWSZdzCkVn7Tb5rUs9eaT3TnGAEVwXlOTR1kCAZCUZvv7dCrHokikQlu
McJyuE4ITOmIqKsTHSv6DDZmwQbI7/oeR1GGliG7swDfSkCrumLfCFaGisyTLVOYXa7l7QKLXbcx
W/pxE+ZRvu+9jKK/COV0v7nhRY/5JNVr0+TQMo3GgquS0U+LMzDCtgUzh4w1JcTxGEbbkBGe4oMl
3lD1rIWErOSeUW0EW1I+UH0nd1lNl4bBDfcaVY0FxaV1zqImABanPtCOILv1wiGdTl0PDrhw3Vfx
CxbdOyk6VE/QBFRuZDFflWHSZFir+RJWdrMSbv0bj9Wf7VfhhU7660R9wB3X5LTmoJttPZDiADm6
Q5g2D0FI8FigzW7NRmB1mtIYAWtWW1v4E92iJkFfCyNVxnxug/yvD9kIA99CB9zMgJhvNP0Zy9Da
ymE8me0pchOuBp19GtvgFVkCwkiaeJh9aDzkc7nhZ/+2BdOGpDXTYxymz1Vqy3cuE7j7F3pNLcLq
2Oa9tWoQYDku+jujAWodUE/FeuAF27lW3zD5qeV2xHZESnlnIhTthdc0eyJXpOg8Ru2KUG/pLYm2
umg+feEYlJsbzjmNvD+4XMmOlflCSfFPmnvWwZ87QJPge/4qN/jlMeVOKq40HER7a6AfXtbZlw4Y
nnO5MYlvzd0+i5LhwOdS7R3GjxTNucWBh3Vg/oOGC85KrT3fRyNtWEpxBU0bhyKGTS5hTDQT8G0B
pdt19A5+UbU3hqDdjNUUvDlxR3VWjxN8MJVBrrsxn5NakGFgH8OA3OTFk/b7p6wIeAlYnglYFAft
gmAxrOyrbZN/EDAzUngsLogzzaYsXGqd6Oh57SsXt0Cvy1M81eKsw9qlNQ4eVibB54P/+PUi191X
MVNUen3q0zjpbpMzIF/uRu1GN7hjeuqHLy75wH0Z8lomC6i2GyN1T5y55HTufFU4Ao52ShygziDg
DmbOeRCpwZJ5djZUbALYAhEfTsTBCvVOzytpmzEjsTMV1tmln2szBco7l0OEihdqesJ97LNJNfSQ
XfKtbHnZTMm0mmMpdO5KXiTjeELf3qEI22dHBj1OzexTTiQchr6qNgS2nkM/EBtVcG2dsuwtUw0A
aK/6HkX5VYNo4/oVP7luDWghY8LqLjSb5AfiRLdWEYjbfqRfy03F7+DHf7YBHRBl7zHWAXwuQO7P
hmYeOtdE40B2hfsUqDQ4eOh8/VzTjEP7CYUJ4wfnwBcAV59i6NQ+xu+K2AeVJGHigiKATBEzqGPW
IOqdgKx4dPA1r6joZc7vM+zvPP+cysUHj3p9KANsfeZcYQDM2uChrBMyWRHMF1PrcNc0MThpKA1G
wTUmd252ZDNytWMss43znuL5twXOXoBD2Cpy0vEjPXBke7+Y+uOGZB4y5Arod+2BYmzqPSiKh2oc
vslRARgBMU2BIypVUbY/unP5SNFxMD/3xzzNtq7tv3qFFqfAFfxZPWPLVuC0l1QKimAxhF0Zq4tD
LRYjfuN7m2Dm2yzG7C1i7vipprBCm8XQ7xGvW8+d/xS2ts9lKrN/0tl59qmGeuF0od4pA/J2omco
P9FNtMW50rBmUt09eME1UXmzAcdCbUQo3tCFyB/alb/hWoAvo8n8l1k67yEhj5UIaS63Bsw0qU7z
c9xyS9W+5olDg7mYDvbLxGTFtJ2uuIh0eKSoggMDcyXJCo2/UuFWhHUyV+1v4bf6qBBMdn5aA8mT
JrfrxviHnWLBBMOCYBaJ0yaFsxbwPBOOJKYcmBT7dliFene+xCrE9pPA7ZLua0ezt2E3w4NjMqoI
zJjKXrt7hbb0rhIH9IfP78kNe97NfjBeZLtQdCEe7NJialf0enz3dvEUuSlgopIjgRZyOOSGIk6n
cXnbM2heyiZ07J08l3Eplv1kN5fBN13SKJQcDLhrYIArRyRug6PyWmvO+1x8+RjKIX/h1MoIIyZr
l471iVaX+NR08TtE3P9KA0aOZYpnaoHMZ84dBPWpVKA7AGqNhTXZaZvp2Rfyv5wTFT0m7G1TYC/9
zLr/rEbGumEXM4VNaJ6ixsvmcZcEqGsJGzElP0L4AzNMYjDdSnNjy4qMeu+25l1JEi+jYVSafboe
NoXiFIFfJHvSAt5kOPcOiMgaSJH5lNbMsUFnbIehf6/L6OCE7jMXGbq+p8w5jylBuL4t0o1HBOVR
ZvrXnTC8eHYp14bhI/Q7P03JkV6YVHU0CBluql7NNrThg7vEczLu85nvecQGq3CdFsBo5uISkL/A
0Zc/TUvvUGFUA66tqkeYY8KlPXXOyvpYyyzeMY7YFX1jbJEG8x3U5XEVtUDj7KWmVGXRyY4L8Iex
hsiVMlTAfPE+dcU3gJVt7nnBk+tV/+pxxuAUMps5KS+hIjJmCD35mC30mBRHUQECmHU3Hyo/BCDm
j0X9xCUfLbNNcqoozOF78KPmalEojhlZ1F+1YJLOil78m2tmvVmIn4ubENYeP/nrsRTBtgEplWVl
u1HU9fCaFc0hIV+zowuUc0Fe+mcu6P1B1HV9tCB10VaHZbgorA+TEw4FisVfF5cRnBp8jrkZWW+j
mIKPGFlqPeUEQVqnzg6D3TgPXNEpTMypoKgi3Hx5GBtw+TwDzbQxb0liYxw1u/DTQdazQv3ieAub
vKZFMKrBxo7G/zg6j+XYcSWIfhEjCIJ2296pW97cDUOWoLeg+/o5nO3EzHuSugmisjJPTg1gN4as
ESn3AH6ECu2mTbZI986mVtZVSf0uk+IpQ+daW1i6z0MdkYFLRv8wkgbapjEcvNhOvHPHz7YZrUDQ
E+xAGubUAWzxa6BNbFg5FofAystz5bOFLhTvulSHH1rTSCNjE+d3Snl6nlFFw+cg/IbuQ5PlY04e
fUXTj33rKTmBaNOIg5V0n+WcOqcYJxhBD+dqt22BPGOWL+zRzoJ9Jte5LnmSsT9eU8EFWnWBOuTK
LrH7kD8WFrvIzg7kLh5bgl6JvMkiHs7R1Pr7Ec4p/S/eJw8wrMcQ9bIjF9SH8mZ56oAC/ylH/xGT
9qNnRT+NQXCvnq0CORbwjznT/LYM/llHDMLKw69RUzuj0lrcBmhpR9MbHxmgv5lXx42cEjz7jtxS
0GIcBeaprZq7gxmoa6w4dtCmk4vhpr8zX5mdaZVAx4tcnzDm4MlLW3LsSE54ofGmDjDLFbzSN+1a
8qaMmP4w5rguSrpNZGfBLWH9zfkg0sd2cckhN2KREeTSIy7ttdV39DNFoJ96KB53NCPyUlVgc+uG
bTyZDioTkhfhmA92ZN+nWPy3sEecVTmEx9ECmetD2QKywj40cqVxYCNI07PfXqzafp6T4S30Oaja
YY6POOywHULu5o077qvA5jsTSm5QNbeOvKu2Y1A8UWJPnwgG4mXvirJl8X4almtylXlffhl6rMnV
ieq+pWiMqK2O8OybrG+ruqPUF8tIEIpnuwvPbjqeyor1f5fRZYAwlq3aECPHEJH/F3RJBZ5P22Ds
eyfD97u1NdQ3zFgCbWLas868DAhY1DES+26H7kkGqb0dgCWsCyd+783myU3L6eLVAfQYr/2xSoOc
xGJYRedM9sWMJNdV3V/Zs2GaTAs0AatjxFlQ1CX+7XU3BRT5hGq8De6wb8d4upTR9JBM8gODIOpn
iMfAc4EFpoXm0U0AjkcQx5FtO1b2zqPjli+JZz6qEkM1hx0MSO098Y3BXuFV1Y1ZmBGDixr6Lm4Q
MLEmoc2BfwbYYCNan2tc4/2DmnoxENfXaTVtx75mQK2qYR0apTxoOR1NcrOr2OnQFLEKn9OKUPA4
YsXEgbQsDFnoRyaDYyPfa5ac/Jrlm4BqsuBH4vVUG94hbTieCygDK+Z4GnxQqVfs3BYF0D6Oqf2S
dg3UupwrV2PBC4qBKW2CDLXVXcwMWfVRQjJArLWYG+L2Abw3MgFhsoAvJGuLmYA0Ofl9thiCvER+
247AMtM3wCRM5103xbcgr73ObI4ZX0b7SteP7DTeXTnjnZ4zc504xRnQPbmgYdp0GVbDufAsCO8Y
i0Li4NIdU9p10IbcwLgb7farzIIruxEctaK5NPOAuzAdb6Xf5Ve3pE2UNhA2aaytaY78N4T5RxmK
WyVAy8jZ5xBO85MRAhEl8WFtWfEjXHXkOwnAQD2fNd8j3/8dreYapTH/JAL31Cvwpb0c93lkF6RI
6oPD1YR2Duo5nOZbeulzwrqHMnjx23cSbVN8sVkl9Tg7vAY1uLGwYdaQZvRamTZuPINCptxqWDnM
wyuYsju6sT9an3xUPbI9XKxR/RS5h8atXmboRIiA3ARyRcGyTdOIS5Wiq7p6qyf/QMUGvF2LI7GN
gy2Jy/tGYV6HFn+qlHiea6O+Q5qGIkj9meAbyYN59j3zX6HJOObRcIuJMzjuBEoYcxtRSTir0HOw
AXlsOPBZjI3OGA9juKGhW+6VoNYHw4Og94B7WmUOt8pQH/HQvDZuBBEyxhOQjPqvyvSb64knP5qf
gaC9knS+kDfIN0DlnowZU2zvoyXO5eQccuGzuQhjeTQcfW1id99Y6jPQBc+hV3dHqTo6q4T1HC3+
K4ydaENN/IdISXmHAV3b41b+a3I+8rDl7BVcP+KiYUcEMUx9p9r2u2riN87Zz8Hioj6XOdI07PWU
Fhkb1fcQK6DrHPWET3iAdML/s8ANSL6LMuXefGNaCjdJnWk6SHr6xzOvvCZxZOB5oUZTsUc+RsjP
p5p804b4F8XVKRsNr+kmTNjiilx219j605ziJxywtFBob5u67rzNm0hsA9JAa4y4W9/3jn5ix/el
bbonCfdpTx4HXn/A1rHADUxPZhrs2RW0GM41Q4w1vQEw/hMaRpEoj1MbGfsZ9vuBuJG7FrNCRUKK
tPvljIcdegoTj6hw6WqWqM6P2bdIIY770kTETWezSzauH/yrUK5ufWG8FPhvNukgfjTpcaw+2ZPG
NXwLJP4HOwf4OE/2e6cQavDHTm+dSl7BhKEAprkLZB/+nySNUIXJOcT5uOG3xT6oiJ2wD+bcSn3U
dTUG7SornfI3wmNErQ2LvlndJWKyz8Iv7mr0e76z3alyB3n0WSUzrdHmNnR4NTw96lc7zg9TDosp
DuVp8CSdXUtd4fIRWqPw1n1nQgBR7ZZdJjWLYHHdyXuyu/qLbkH6y1RT3c9VjbbS0aiJ8YVVsykv
pjXu4p46qNGhO20gCr0yWgWbY3DcS+Xr9oOL1CHokuq7zXRDgb0aH3rh4fCzS/lmzZrmLOnNpxjn
+x5bcfDBmYkvsG2G4mkWRraHRcB+q6nxAMXUExQdwT43sTOARBAzI/wsO6gokP2rpn5GR6PSDksi
6lxu4693+cyqRk67TPr0yIvOf0sBIdy1kIKoAMaMYFjmAyNz+z1WGhkvTazynzsKa5uO4nvIzWZT
pxaZ34o61Wx07RdXhekxGOzqt0mxt1Ii8UwtpXlqkEhWDM/zL/oBhouRxU3FIgBShIONv8mU++Hk
lnfhug/4lr/TuAknoJxOXX1TeLzYLiFVMiBC8SxpGxxs4r5qmp6jrEzPHluEi+FI/wF/N9BXoyQE
V5oixvgTpZ9iZCuhSglrvwZ5kVs6uNmKL/vKckaEMVbpKISeMnHl6Vb/uplF/iLsm3I4MQlyW5X9
T6Kl91QkjGP9MLrYfqgoLnU84/giM5XAhUNnYiekiWyhNlM6yxdTgELDKOYm3IJHiG3NIuRGMrUw
5mIOEXFFFUXV8Kx7iyXczi1amrPpgbLD6B8vEA+3LQuwglrJVNJx47Hf3ZnU/amSdZhtRg0QqoLo
o21sWKVC+o4b5DbjQbLqv7eW0tzem+jkrKqDn3tLbs5QECty7dw1k4m/MVpK4U3xJ1vMF4Xt+FiB
pp3vNDcsKdYqmA3m9oFswCqvmAYYFWcSnVroXUM144Zxxl/qKHPgqgQkdqUCWxW0MYN7gJuGu/eU
qFtbGAynKp63dpSNK97fJX9exL4AChnBJZLqZGp4qz8bkCIjmZOQRm06pxE7Bc4XA4RYka4mObF+
z4OXyAv05zQV3FZibnuzWnbCdXyaqvm1I9ZP7PhY+AF6fRSgC87NR0FfK27r+q7087cmcv1jGKjg
Q0eCOccmKHBPrS0eOzRfjmCh4h/ZEmuUaRey827SIxRBpgYoPxQ0OqVBYkT+gKvE0OlYmFaHbDW0
tPu1KvxuHd09jniFKT2i63ct2jE/mHDF9GcGEhMq7FTCjPbqfCj3RSABCmr8Yk9dMykuJ/V9CgaO
m22XbyrNCQzdg6jmTCfAkI/Jtu+okSzaNMA/mN0FnWttQJfsGxXBYFXkgtn0U5YTWdfSd0H3NvDi
7Q6GqCydOzO24SnmBnJ/fMts5o+hgvTYWPLFUiZ2bJUqg9cuhSiY78CxWazvuPq2rKMbizQgdq1R
8zLJ2rc87phyW6RJ8ANVw4yhFWlP4HotnxLEf6dlUdK5kHltt26IfbbpFxSOCzBSZGDXFI9sdKbn
sQk1dkb3qzeDNwI2mCADxiYWkHohPwwEKNmI22xTAPaa7gbqQoPcbL/b1XAsCtxrtV8/1RY6peaT
4IHM24PoYTAS8x7ISRPVrSWek9nG7mYPLA8j/taAbgLSehnDM0yDwFvCSNDMnY4CebYpLTE19AF1
iPieGKYi+xlM7SZCfEAoAibg4zPc6qoGGEh0CR59WO20zp6buLsBoJko3yXmGjI7UybBS5RA1EMf
csvwF9FmqjJcpMPAFcLGP9QabBM4uSrYXyRWk2M0i1tm9EQb8H21GVG4tC2/StHQB+R5jwXnLHjg
c5G5lD0nA98yu2yXHqRlKZV8aabjtV9Vv2z1xEZZvFQb2hOUNfW3Ycg+0yz7w8i01cLl9oT1GzNp
rGerW0M5LvBomZK23GquCZmhbc6fVtwkAWBYa4acUDnMA2NKVIqZofafUkZjexskOa7EoMW6u8Xx
Nj1BXkHErWVu36GY0JDECVu9uYmmScq3uwBnFD7x9n428waMTGYO79juWsK+wCYT3ErJgFmw4Aue
BJLCgZxmNzgLdjaxW8N3tu5rDq5aqCdTae9eOPHPKOVLNXb3DDEOL17bwa7DK9qqcK9XQQYz1v/p
YtYdvWdnn5Hf4uzpsldZ+MO6MkR+Nid7uaFhgo2WQdFuWVZkyC7rGT721amd8TXgInQECICTq2O6
Rr1ESCpC46swe1ICkizdfrTIhhFeLoGzsco8EtKIaD2iIxoFajSohR+oKmEj5LG3pQerubkNO0dy
tclGQzVcERGgojHGeYq3Mn4HNJx9Soseb7yVJhFdXB4+7oNVnmDwiwPcG45HvjmRVfZoZQVkhbK2
/7EPS6mH0/ziIa19MrQBmjklBz+KDUOYUWXwTyMrXDms9Xfc1xLg1Xl5J/kL/HAbFL9e03p76qbn
HfVK0W8q3el7CIPoXoy4NTKHbmL24s7er33yO0gjVIKzsOJpG9xgK9Mou4txA350hFgeEHXqJ2cQ
3dpWOVter/QKqkywyw07wXz94lszpYeIjs3Op00e8LBym4cir9rnSQXFzWcRiB9iIA7ldGX6GHLE
vPEJNjdTxss7qEVQqFPD2VXKwtFUmjltD6HHC6dKuFnU3QwqXmfCus1uhzetoi/YWuUWYIW5m+t+
IxayZ24F1gncBUXF4wyAP3cM9kYNlG6VtqeZkMFKa4OjKPMVdjXYjU6P4anSg80o30Rnnz8i3Dmm
13AIop0DP3bVFfFH2VewWRYYe5QvfPVlkHL1mK1VCrOo0KZ39mrYbvGAoJzEpd5L4d8JwjfIicj5
s0iYMAr5MlQ0pyYs42TWazzHCEC66clISfziMfpo5So6CRRCYtIz5GfJGKz8kUPOM7gGABpc0Oa4
LQZVHWsXAIZciH25sAfKY7B5N/+Pkm7m/5l4/DdOGT0A0qeJL0rfoFNQHZdQFxXHJZdkY6E3siyN
SZXMPASsulW+htwOJXYqW/oN4gptuHvQxRRgZhjYyXlsNCl6xzkeVrSzezNV30FsB8+UwRX/imVx
VSzVHN6Yfk3F9Oy37A918ZrkQ0aapePP4xhLzLL5LkxkADSZiBws9+tcGaCEDR4Oz8vuOcbfG7c9
JTMxX39SyMVtj4ndyp9cv3id84qUeRx1W1VrffGA/zMV8FAKp9uLThnrIMX6yfilXixLvw4RfaWo
DetRiDdu65qXo0ijU1YSdmBBmeZHYYRszDWD9Z4BPbsG/kLiatErkq70dzq1AANnfXMB0TCutcG5
zYNZ/cux3NM+y+EwWPmPXUbwZKfhISRKh59Vf4Yh0lI+28E9cMr4gWLietOPyXNSwBFjvQS1cInq
Dsw4B2UP4d6s+dX9ePHllyNyuOv1+wjmw1opflZhsAdiDGE3XgqWqZN1j1HmaQ46SmqaudlTwBys
etn9loXxUzgwbFwPPmcU813jDsQ1KwvPoT9Ro6VPucc93suhwCSD9YlrAqE3y//VMXHBxpysdRXO
b8PoYJWrn1nsQCCxo78e6RsIek7p+tBbVyfpkMzA+m792jiW2jV2lmE8+yH+2cFndznKBa9sWfF2
Dqpr5DkL5Dmlw8Kih6HnEOzwpzoWdOJR9T8uXZZAFsl0ugFZzbhlcjQH6yVkd8V2b3gNx/yZWiiH
z43FsJNWf/nc3tUhupfvZw9YQRqGTko8KeHd9+1EidvInGVjp6N4bKA/CGeq9sSnsIP6MOEbJ7mt
vgtRAnAXwgXfVryCC2z2wm8HYlZ4xIeACsA6IthfhYhWvC2Yqj2q5j1kKTzNpE3LRvzrvJipaaSM
K/1LQ4lrH7fbCRskzOIQPIdwjKtjl7cuIeVf+C54PImIvgCabVL8qU/1nzGF8EZZsmPosQIYm9PR
LdPo2HjRX6Z7YGqlhhsK/vOhNHqw3qGdMPQPw6GroVrlMzKWirPk3GdTcog1ujAgUmAaYaWhfcCZ
XHemx0cgiuBAcP8UROG4AkhscRA3Ps6v/N2pOyoS6tras+4T6PVEXfPmfo6c4up13vfc8AzkvVx4
BQEycP3np8xTeHXf47C+V61lXiaVu9yhau4+doVPemW4PV7DRjf/uB0RHnct54e0gvcvAipJAJ3l
ejnUwxafyHSiah47KPMx/bRpcM+UibrOtEo2UUiWWMI7paivu6IuzQ2OXgDNCVmHeLHQqjZ4q6Zo
sVai6BLejq5uzADUEGggYuS+4fdLr11c9ffJoLPLYMdPvseHkWGrOfpm/dEPhWbl6qHahSpbD3GQ
3QpX1ti26aYnbm1+1oqGGsu13IfYGz+Mosf/UbOLqruD5pRhO8tPDAOO1g4e5Uh6atOVJsKaEwzM
6D1SLTfieZ9GvGSybqgZyJV7HwyKTBF1swfTMKxXl9bwg4tPYJXH1c8wLIzZwvGOfZB/l1RBrKEB
P1RE/NMm+HLYTm25bnFO5xL1OJ2wy2T+2rWbX2yWuD7tBm53n9WXPMUmHYzAyRDWmnIpU1rmmnHq
rTU+E4XSOuOZqUHYAW8ylrDyvHEqDlYx5a+WHA4o+hHgkz5/UIblfjBTl5u+bqaDRTb1wR7bv67C
ohvUdb1vZMQiUVU+yEBaCDQXVjMlSmWktlpzQ/1iPGlXzuj+TDXN4zHfvG0sjffGi+OjK91Pmz0m
UAB/Pnp8d7cj5onN6AafdFV9d1FM34qHWunhhkJlq17dJpGX3PGHraOX+3VLFrSJ5HCSnR//I323
taIO+30wN5uhqYa9cs2vPAOKAZS5PgZt4d3YOJyhl9L25BnhXodIV62rBF7zyTtnqWGsbMmQL4fo
y9cOZl5neMci/uDUvneoebj2fGIewK9CnMJIYQXCPI6L9Kvv/S8UaHYlE/09QduVV0847IgM/z1A
6Lqxeu+OsVFDANMq/FW2Gq6u1+JdGYZuw+3aXdPW3XP96RVcgYHum5wdRky4YTdM/kV2gkfcpXMh
xkHGnGoULtk8Gkb6TcyPCD4dyaQqLLLKli3AYc4ngKAHSbErwfyztMaHwnDegqB006MRuGJp0x6k
vudLcAumYJ/gSaIQDlbSpJ7sfGEeG/usSC62oZ7NUt5E6pabiBq5IYaGLizOHF0aN8V7e5WPQIhh
2o/D/IikiJyPbVPFrxZ1Km5R8mKzyT34uFcdMPlL0AAWeavQEKYYjoALoCEM2Ia0ef+4ECwqeOog
xiI0aBE8prP658/WSS6o4xkZoebBzzqacAvx46c8ijAM1mUGFRu6rjub2yjp750q/idSklaqeeZK
x1asGF+opTqMOYs4TGEcw+V2pllWAovF/WufHMfcpqV6D3T3+T97Bpcc+bNeJ2w1IyCmvNiYO9Wn
ntwWQ4dHDBM+nROY155dFVQNn9JMaV79rLzMWNY3+K3RHnHirRdL7Hcxhgwcqj87LmvOiBfsCqMI
VkPuLPu2rwgoFxgG/yFDUq7dTpBrneSe3vFbR390DwgfQcBcVVU37r1+wAgh2fW+swv+a9z0kMfc
5+ZZfxDA3pedPFVB+lE0/bNV5IeUpYUHfw5IUPRqEZNNBUNtnnvH3AyPQ++/WlUOKtkEBtQPGTyM
NBm3Lp7dA69fLhFcAFbCnIx7UYYPGNtvs6O/JwroDkTbEjrLRs5w/dyanuRzJc8Iwv7eaXKxciTr
JIjJf5CdoQkSBdvbrW2uHMDmazZPe3wuYjM5cb0lqZzshrh6JBHHvxR/eWn+QkNXuMNBxS84c6Ot
7qOScAZNUtD3U5JgZUKEbqKMfENZDo0B3eR+R6Bz3jihzxi3btgzFWBY9x9KpHnxISHncvxxUert
rKrIplHS5KHQmSiDfu8d5sz6iPv53ekhofQ4QwzP+HVzH/HSrf7MKgq3CKlwYDV/E0NM8Inj5kE3
0V+TRM8691iTB28mXcLrhS0nw+UNwpO2sumOTgZcGQFWs4002WMi5JHpn0nyGcU3oYh8M/WMxakY
nvKE5TJ/wSfwaAZPiLk3KbhuJmYQbgSvUdSQyms+o5hgN4FofvYQ6+jALXhtqvZs2vq76jx3RfLx
z9BEBJw6eR5j3sy2XuydMRSwSb85Ykp3jjPC+WTs3EAVx4NC6EqhDBFFSO4wvBdQb7jS0on8UE4j
cYQcy4mwLdZWw/LjpPYTcVoA2e1OZ8vF2SnbfRwjqIaV7Wwn1kyPZGvhXATZu0l4MfJLlBoxrw2n
eSuFfRW2s3PcpiIs1t+Iwd7FLTMXjGe6+Rw2mDWnTiJs8pphQbnGRLyj7Lyjp+tt0PXMPSb8s+6K
ReNJkisl6/GuLGebGf5JOBYX1npAU+aQU95il6tGtoaWeWPfeZ1m41HrYmtxHSOfzs83vhghnJE+
5GXGafyPjEH/aE8sGTEKs7fRAb+8NraewQJQdBaoQ5GRsC2akxTVdRoQSu3xXEvgJ0PxQpLvydX5
JjXsCohrg4cVMoc1hwc6A/UmctL23IrkMSwtLH71yHueu7DQ88WvCrke0uYSZhM+xpJY26CumvuA
4UGc8RYKVBLNn3UDQ8w3wt3QAjjI0+o+NuPHJrAe2AUiVGNxytH77UE90rSw9fBurizdP4WJ/51r
yQeU/lC7+BO33UcOXKFV8p6s0a0NeHkEIOqdgPJcgxxZQ3lbw+8qJ1RZrsw4Eoq1L1L6KYKzCduC
7+jVURi1syy5kjRejIOsXKbMvPOZbPeUYW8G+Odbj4xbO/s3l1pLWr62KjSe5kT4vLpbvvLld6V9
OmcDzFGzyZ7ams5S2ee8IEUfM4iE8bDP8uTPnQES6uCJi9qb63ovpjv9klTZ0eJtrXGAzOt5BFFo
huW7LDvcbE3zHdhO+zl7Mdc4UIv8MtE+q4U8SNjlm1qy9eiqSF0RU+VRDv0rWLhdn+HpaAWPqmVG
N8lcznuthlue5M89IrtTE2boB7WksdwLPZDRRrP9BdISnCPZPnpGxspcxscGPXhdeQFV9Mq78rsB
hiybbyuiASAZf72JrR7I32Zbt96vSe6EpNJj4vAf2+ObM4Jfx410wImyL3tzT3Hsl2k4hCayb56N
yzjOELD47HKEyLUsgwdtqvSQdmrb1HJvELAiyvQyu+FrXTdfcRT4lAamL+5gX11RQZNI9J1pFvQH
dtMZv+lfjFEOj4MFx62utpboX6Y5/YJ6eAtJLCy9Ngh70jsDCrnP6mngBpu8xgwyuGXia0b0YIrQ
RgpLv/EA0t3gD9fGLJnhJnWvOoemFE5felT+JUgnGPzVMS3Ha01/r19odDOzfzRddjhhqv8JcNpr
RoJ/o3T+vAB6bwBH+RwSnXNMvIDZXJ20mVPXxXdqVdvJ29xRi801catM31/BGxuQn0pMX1QLRFwW
W8Dt7clwsc51BTHo2I0QKRQLkfFqdwarsTj44MPPVyb+5xgDvOdX9z1XB4wcI5XA2Cc8WAq+ZcBc
c6t3MAX06RFtKiqDV4Oy7pI+fekQOSl+ABoGuOMB3P9axjHQUAsybnGKmvEzlLQpOq55P+nhrCx5
P2qWHqo7AD7/WaRQmsE63CZOeR2MZJu3/ZGLzEaI7Cvi9suHXhikwnGHBBYVGuAxuNDSLIW+EB17
c6TCpGmfolFAvx9wTuj6kkzBd1rG3JIkwdvgPZYsqOX05PkU4FlDcIj8ZM83ZLyNgZkc3EYa66iN
wzWQza95XLx9dlzvcj6MHQgeZxUgpa9Flud4fSGXTV63q1ONM4oL8DBjw0uKO7P030JR71o4Eowh
XH6ZRDcgtzdS80etw3lj41beYtrYRV3xWmflS07n9DoNihffRJ51SnUSAYSjOnnD8oSNKnLgJiB4
pfW8m8ISYg7VJ/ZU7AgoV9sKlh0YnStm0c/WKdfjRL2oPxkXWfHwJX1/BU6H5uN5/O1iLM6CyEGQ
aXofIPIDw7iFCMxdjxk5q6szsOBsHfqOPNd5dLZHBxUym/ckhD/LDjsE3isqIPzsJwrSbT/KNysX
Gzaq4XrARLaaaIUi4auTndeIF3L7OJwKPs/Ov6TCPlQAhnDOJye7LtRdFNCO5kxgQIxcA9LgPzc8
4CcoqxCx5p1XBhsPWK8X8wvonKVIluu3Icq24ZTxHnMpoC99zqrMaR84iem2WAq4W6IUm6GXZwlR
Z+VKATqo9hknF8Q0wY6s/ElGiOR++5HG6kg47iydHpi5T7FSh7EXLxQFVoHppqBTcbPFVGJPDqvH
lfQnDs70c1Dzi5o00RIuQqtk6TwIhXUODUGK1H+mu/Y4t546TsChuzF8nzHHAJ/W4Q4PBRbXjloI
pOZNGucnvxV/acvrvAiPXWG8ZWUtaSrERpsu+Bid+PyYIKvH3r25AZM2TOTArR+B2BwDw33Hn3tm
L/vg4YZYF/38IlpvgkGVPAsIHwW3WuKbJ1Q+XALCY9tVlJsRv4sslAfgtX8Gu0SaeTLuhAiOdufU
G9H1SOHqmLDXzydqJVTAIBZnDs7y2j/jerralfgNLOtml+VXN5PaDgkW5nlrrwfDPfAyu9gVc00+
PM9hKA7z/5d7AE5zpT/xKdB26U9YWPlXoeWSlafztb7Wcul/wc6KmGRu6Jh4qLOCFH3+GzIkDQni
TEv2s4iSp953PwDa4IDto8chUedBcTcLdPPit90O5fMxxs+3bTr2Y/hef/jGsO8FEutKeRJF9mKK
hEWDx13SShogiHTATjo29/5cwZTGH2NIjEJsv4sVlWqHuc8uXkWfc4Dq6DF/9mjBTA7h4wysnRYX
3ggdXxj+joc58X/xnL5WMr2EhnNqWVtwwcMLZFUMhdACMUV08WvV44CeBqp7wXigVjcEZjB9s4kK
EAeFOFBl/i2ziG1qyrJw4FqKfdQmjLlhpwhBpbgEQjzk/vQVOdWVZoXfiu0dM2u8ibF6WyDYRejc
4W7C8l3kP3AlqtVExswtrKfEr2lh1gElJ4sxGghXN8Bt5aJ3HvvyIhLnIiiCmAtGRCfB0hrXxyqh
C3hq+ieu2g+DLw515T1Edg4fjltECsRhSDCopvyvltFIZalPLUYTq68m8I6ppR6dtD95EMn2NLsx
Ic7JZyRKfoRYnvEzHk2bFGoTOfV6hKa8HoFdpcFUfTcBA50SSNwIFmcMPv2dErS/ZG7/JWq2sNEC
KazzSu6DJsU42+gze5LfsS/eIF+Rsyh7n9uKOsnW9cAa2VfA5f7ajqc/L2vDc+7Zezttnwn6g5VP
KVhATDdOrGPVGsWSYjyD61I3jScnpgFTBWcbLbsrLBRf2gtiOIErYx6fO9HdEMI5bdrkYBslkE6j
+zPxMXVhuoPpcUCaeAUg3qwSA4ceM8xHXJpXa4H5i2XdkihvO0v5r8WCqhWxXayDkdPeG0b3wnLu
VrnGRXtL1wDFi41uvyC1/tadjYXJ7imsJo8PtOXA92Bam0bwZPrhuKPCmZdrbF9D9rEia/6EiSM3
oHd8NVT1LTAnc2XRqRYHjLtFkt3pZEGtA9DP49PQFl+94/try6yCI7GSBluU4pXnrPm0X7Gl7AZt
/2o/z3auLsMd7NaHLHcb7Llk6CLChsz+6OIxvPY18VE6jsMOcl/N4etVj71qXnAPQnMYopKOktLB
oIoGw45hM9gOX11OACoN5j1ib4F3DnaxxPe+GzOxD/MAYi3V3DIvTh7h+kAYJAooOGJlseEEXY9u
96NTN912LJB2LI5hLMFz29dmiGvHA7kPyZ03NXCg6n9RbHkn2TddqacyLK4tlcydlHs5mzsKE5pN
GozgFcxvS3KSq8H8SQVbFK8PgDnqZs94emsX4LjhHem+nFmfkB8ekmjvtVhIlIi3o9XBJiB5uTXx
S65BfQ7rPiZRk89htBscgiYWz1kVUcg4NckBrf8lblN6Jsdk15vWDhHmvQycsxllm3YaXueUNtFS
PFhR/hJY0y8v1pdgmr7S1MIa2tvOfpbQmAVMUB3al15lW9/5//wtii0pHY0/FgtO2HNxTapnHi/u
IV1H5sknIKTPXlRBUq5J36RwLizrIymg3WHuuZJL32V5yP2OFi6VFpfU8T4KM33yLVOd8Ptz6yvU
fZbKGzuJh86GDsnLatvxcl3NvrHLRnsfduU/o+NGaqk/5Tp3qbJ5M/b7ucgvY2qCqCG4AgTA++wz
+vjI8omSW5/MHrAvb2iAOlLW8Wj2AS4q67eVvPXHDNvK4h0QbnayhPceTsNh+I+zM9uV2+iy9Kv8
8HURHYxgBMlC/31xch7OPOuGkI6OOM8zn76/rAIatizIqL6UZZuZTDJix95rfcsub3U2VGysTE8F
Wb55nnd7qCzrskZIrfHIpk335AfNLWrQHVwyxRwrZUqYAsWJaHutPHSwd3bd71KULmUi7kQHcUh2
pz4qv1ptfacnjZYT7xzRnGQEIiIe8zNN5x9kZq2HIDmPHewY14SPTWtXV+4i3oOaJPBLICjd1bcM
0ewymbchsavbgXcbzzKtJA6nlOTYtPGakaiQ2TQ/JXMDehmu/iIRK/MNNsQBHgYZfW8JcVzFTpWu
3LS+Xeh0o01ji2KtOrm52vVR823uDeJHY0OayitNl4HzXAh2g91oWg1SPkU05WQVbVhAol1nYF8T
d6AZ0jG8cO8QegfrUeDSxbgAUr7O1CrrCYLok6BFPzNnNJOxCXn+csyE0QjImi1nJCC79CADL/pm
6mrHiH6BMFYP1/M83CBTt8hP5Yghfc+5OA9fROKIrT/AVa16eS8YCR504MG3hN7xVJv4JFr1zZrU
ycpnknwLEBXFzGIcVSDJ3LxhZoOOdG7OlFU0bKO1weJn5mWrLXR0Su4Y8H2bm+iTSJUElRcrRwLy
xMMyfzXQVgZN+pKU1XTwG+8W5gkZ6VwnlfM+qmea02P40KcCsgEWWEpdsnlNewl3hr2eBNAagtI6
FVZwiKcFq4Eh14iOLgzU6E4004Pn+AffI4qsK7NTQKW/ahbsaUDxXqOZ9kkzyIcUAn1Wzl+8YLmN
e/kFvfM+x8d0RWZhsprt9nFMrVfLoUnt9PyixPiCtzG4GoMw+CYYWaEth5sadpdUVgBe6PH6fQOG
coNRl50fYzzDB2SldUmgZmaTFDIG39xEGjI5L4YtgxVsCYDwNa58R6dMNkoor1Hub6GKlKvyQhDH
izVxNmsZjDRdux5K53GGmrFuLBKIEFV7CD5R2VePnIcBWXDr2slckOom3E2VeQZX+wVVBGdP84Zz
+ptjF5/eEmJg5V+vqdxV885glgYmEahB5T8MWfhlyRGr9ETdmcujXAbdEwEUzz6dVrKUyI9qXej2
WDjW6QIcqpkq0hicYDtYHa1E/0ftMaCbI7QWPudHr6X12TJ6DL30DKKxwx3NGEXxE0nRTVgvumMw
kQPf0mYYCo9hcDUe3ZZZoVIZe3zziewGbc7A3rX0HIYqd8JCXXcjaHnY7CNZS55V3xcTe90U2cma
QIp1LWoyX4MEZ5SuEEuh7dxAwdpkTfliVE8X1a03o5m/i3Z4nfJpvCrgbFKCkjLsNnC5a8FigFjF
XiHTEAjFbFoGqtypdPphKwUgg7iTGFy5nM23cMY4n0ycofshQDfkxSRqEGC2mip0JIvIvliROLQB
sGf4OXPRvYx9BKZxKHY0pm9LLW4cp6MgFfOtdlxa/iW9X0MwBC3+62CUNA9xhtB/5mjU3zm1oi2R
9Dw6RBAm3fg6xwo/+8AIT3XWF9MwSITIuKbLs6slFAI/PxYgXPHd+uQRFs6xHsSR+PBNXi/XHA+e
hyJits+OiVB72UlMAGhY74taQ51vQWWGOL6WzPlRTfKIAWCmL7FcM7UDGuTqq6RwXxFco5aJ/Lcw
LK4XWrtEUyACEu659ppwBy3/i6KKme08WZlOPNslyksbm6GHdJKsm/AIm2U/LcFrWrZ0vAjOcG26
p96xh8p51Y9BuFZ+uwZNh08rJVAvqMkd6bYUYd8xgM2sqBzRrTzcjKW7a1xcp15HwG2TmccI+SnD
Rj4PPdmrBR4PtAO68PRRG35C5tIN3d52EC++U3/oZB4egpjk36r3rxEcAoOEe23EO4b27dxPe89w
1uys4OjXCo4xExn4pgmKBvpfzXIqydRAykSIl16A/cZ9tQ7Q6115WfpZVN6DlQ0E1fXjddiqH27n
b8m92pPRcOMwj+lyzMg9s9BxKAn+7snqKOzlhZRdxY22v9tp++j0w3R2JFbcTljVVWNm9dTG5UvX
cIf04HHOALZA8VSvOOHfm4amfgo5V7v9d+K43xc4Ozj5JfNPZF2C51p2rETRmMLCavUdFOyDT9KT
7+Jvt3vvM8yZ7AcLMaGA8i0dvE7WcBcTTET/FJHGVB8IrH6kuRet68w+Ky99RZCLTHsuv3i1/cj/
TME4bL8mxGSEktQJIiFOIztGbOY7RzPard0lhlKfv0p/+FQgOHFKToBK1QUEU+gP0Mg4m/JTV9vW
sdPIPpDM1ZvJTr+JiFPRLGEwJEyvkQumh3CmYV6NaK3DsWXQ5GWvTZ68uTIeHxx8ldvWj4N9WyN0
cgtePVnQZQ5nSI1yJLv1Ig875/Qi9tHInmtVxSuE/DvwMLdjnNJliut5J2Toc1bsvH2zON0Xq0dS
eOmm225bc7wV2SlsuSGtDfcUdPIHlTqu/BjAQuyrkAiGvt1AlLbgiFT2rmmB+syJfehH6B4l5tUb
Wp3ltlV8Wivp+V4T8kVDENA5ZECwRd8Cknwu6q+RE0Soe8QzHW51DV6i3jmkmU4A2JanrrIt5qIK
43mZ23KfzVoxCicp80D+Sf5iJx39yMX91uJMA+GijzDMAo7347iJkGK/QaOWJ9B58971u+at0mN7
3/DbPxBc2pOnadePzrAUu0ETVJuMLX4yP7lJaF/BSiNxAHXDo8Po+TYfioqQI4+RKu5qTtNAcnk+
bQsfX4HUKx9u+5KKMptJf/P9Nt8PHKW5Y+4LpqH+wev7H3B5P0aQMrvBMdEhSDhJMnSxjnKxymuC
xYJNobpdoOdPotXRCyT9q6oVsaqcjUgDj15xNuAmrbBEL1DJSQelF13r7LmH14k4u8BJ2TxVdFfw
zwBzHMDjbRoXW0oJ+cWOWbfibp1m6i1r53LX9TpcEZixg/vKLHBy7ItGsXbXnWlVsTJx+J20yfaI
4IIYLUfQtJN+gNKld5qHoaa68SKseFFWqLODrXsTSOhmtg66Q6oL8UCYebX23Bb6MyOZlzLyF9qp
ZASPpMFQ2rNTN1WyPFhJCjwsK18EYJ8rkxufppvhAEdiU0O7L3oJlul2SNRTQAYYKXc0XBHyE4Wo
GtolnYWMV9kaPlRCDeQbBHCaFqDTlB9QtBnNtMN0aqjN1uigH9nHYWx0yCq6mJ7xko7Fua9M8qwx
KiMWGah4lHWb5hQ1US9s8BX5Gww/tntRn6wZshmYxwhbKbEPiOx4FHL64ZxKPxo9IqgAjknXsg+u
p4JtOC3GbjfPlHBZGjIh7TI4vb59kHMCGKHtj4NNa6Qe0wCz1bCzBwZKS2OhSjHLFzx1QHCG+AZq
ALlCtv4WKFAhk6+Wo2K0j31HpPGugrBwbbIet7H3nIpYr12Uy7sxoAcfWBNjuWIct/kyjFduGHEo
XRxJhW9IrfKqZ1Oqk8DMvqmK9jFr8y8YV5drMHgvFQ6mtVxcIPYOLLPMFumziqd6O3ldfAeUT2zG
BrZFhaNsn9HM3LmxD5Y4wPXgaOebBke9cSU4DzU4wXd4g/7OCuHvt8xoazAON64DIailpUY7gKbG
BBGSHZ1b3WfEh0f8EYXBEY/xm8jbp3JenlxVPqe1HnZWk9d0b5OenE9O/U5hfLoQRHKE6fTQNqJe
R0bdSHewb+xekIMU23jgLWLQ2jI7WI2b7kVLDeiTtIADnAKxd2d2rnyEgohYOkH+2KCsIUxmJZnm
0AlRzIsayoo0gPQURTO47f4hRzbikWeQh2i2TRJbiOzZ9tBB5WTXGvgPUfUUhhoat00tjEG+v2+V
fmDTTjekBBXos+tbPu/FnElFsYwPVZXtM/CNK5UkBxEUM4UQg70AlPfJA5+26jQIGr+id2KMQBJl
o2fbK2dQGy26gD8O9zmgrE2uLqjtPiPWxvSvdE/n6zEpl31cZsOqioOnqfUIjBUkgMwXKf2SdJfF
hhFhUeP2bxJijdk5vTWbXId7r+P97Imh3SDuuQB4Eut1YkejirfL86wa5p0I9imciNFaqgd4qc1J
DHhPsJU/EszLmbixnStaH8T15QryoIuFmIKLYVvPEmQ4byN6m0g0RGHKQLc5DkDGVn7UfULpLfdl
HRarOkg+7Hao95ZvSdhsXncjlSNWnSwI/9bxowqBtIUB+anGK4cvmWu9Y2rUJzhP6d5iVkVCmUQA
5MU54NORxjJiSf7cWwlyTM/Cpcfi0pSh+2zP1DE5PO8pNcuKdvMlOrasz0s0kEqZQE/QNaNOVmdy
5yiZp/YxRgn85prGJsZeYK4vivmsoC6tWR6zTelDTh6TRT5jTnG+0d533wAL/6g4j+ypyuID/gVx
sAeYHCiN69suJrAJujlUo1wiCMXljUUE6efwnoych3aAMdzzQBX6ASRoqFGdSkwARd0QCeCligOn
4eEzoQ6+MBO0n0yAt47q1Y0GXAQcqtHm2K+qAFiNhjy47v2BKUBqKfTgoSE4bHCtQ7rE7TXzSZ+5
h+/B9Ol9QyS0QxsuMbZ65FgyfreBTt57YcaPLoExcLhNAM/1rXnzmo4p4Ki6r5WXzEy0m/RlGmjt
R6Lr7q0yNcd6aRyUUS7O32QKNAd+wYSxKxSH8ERmzdG15u8yduwDMVMd6LOZ9L0WJBU+8XL8KBuo
SRWjeJwoHTFwJMS7d347oVpSfvM25B7/d2VDgCBOGxOsVVH7qTYfqVmByTnOpYkWkZrXXgoIgiEo
e0AsryTww3Nec5TWIEpuvNj8wD/nbaPKIT5AGM4NnuSE2DD4ROdAYhfVRJiA6DLUnutxsfSmjuLP
fqo+NfbbQ6Q8zJTdMNzbrXVNg62/jwXdIVMwu4Itk29VSjmLxeyjmiE6RIXP+MVnHBQQFrTy62F6
X8pQvfLAQdDU4bITOLj29JDCPS/REG47MRIoDSzlKoZBvWVI3WzsMdNb2CbBvspDs3VAnKCZVPRg
06Cl/TrptxmF+TuOkfwaSw6nXssvoaDgXThkoxcfugZ2p2nieN9MxEKwzIcXQDhY4TcvbazTQPbq
/dhVDBNg1UEzYUkB7sXViACLpuqOZp6B+yrn3cgo/15btbkJeIJuNN3JVQ9mhx96PA1VP5wq7Ubf
GJYjQasRDWZ9O98uPRem5ZSJY+cOJMAtQgG+QmJ2SfalB1uWC6tW2XN89rKluGtLw+F71lSfHj6T
zmhO2SVZSgASzWGKWrh+cxh+YLmMD6MKnycCnQ+GDN+HNtL8BwvHJqS63EIxEyoo3elsjSGV3jDR
28jKPNrxCNDv0qFNqdPSLZXJbF+0+eMpd+rm9mLnBemGYc/lmOCiob5lyEvAk3SbaJO6C1FabZMi
JfBxYgROqE8VTyFrraWnYw9tZxNATT4mXjxc9528N3g5V8soK46/WCFs4MNUIdiYJyGdjZYIiyJH
MO6jv4vducPQUSsXinxPDu/KVvlwgu0UXwXU/6gpdcfsqshR5Y4YaYJqljxTlmdORgzyBNST7SQU
1Pp5nkFViETIqacTU03GyWKLG0jyMP4tpPInm9z7Va+gpws6lpSyifPKxDO4k50d0/Hp8PwENEuI
yHXSVUslxfQEhTSyhV7sG8zLw3rI8LFekUVivB2nUoeYLNQGvKIt2bpoz6AntrxtCcKKK/zn/tll
QydsEVBGeyrnDHX6hPG0xt2oIclCSCrSvanxDbAplla3o4yYtv9BBmJXjtDqEefmQIaW8rlGTD7B
rCuBHK+HpP1srOK11eN1XLFGLCk5JgXJ0MRapvaRmHHWjMgdatr3ixzu//jX//o///tj+s/ws7wr
s5mOw7+KPr8r46Jr//2H/uNf1X//08P3f/9hXMf1mQl7rpbCCE+6Hn//8fUhZgn+9x/2f/CA6BHd
ccJjLtPr+RIZc6Ivogt6gQkJ1f+zq2na464tPO0bx5O2b/56NWhbDNQGPMBuQWcC9eBMIjiDbJKu
5eH3l7p88D9/sf++lCN9baQUwFH/eqmYSRz6FJUf2GcQwA0h6DhCF/tjEUy8eZizlnOLevumR6X9
D1/T+fu1fUHbjrgPVwrhuX+9dqlIT+qyPjs6CgXy1RjF8nvH3Prx91/xcrf+9hXR9TJBt+Xll/zr
ZdC6yUQWQXswTh0iIRgK0C1XIlI+VMJBd9MRaYJb/cON/fmJ4cb6PDGebVxXSK1/+nLKDRtHVKSb
lIU/PSUWGpKR1fOA7nz+h/v4q0spdCcuFbxRtKP/+gXHKVQJvtTkYHcYdfSkskOVoVG2Uwj0v7+X
3i+uxXdSPqE0DOFtbf/1WkRuMCnktA/aSaffSwyHCzLz1nso65ocdL72fZhnNhBo6eHXcYPLNtrW
P4KSFkMfm0u0q2M3yAHjikpEJeGAFBvq8dWUFeF9XBJ5iZNanT3Kqweaheqkp7p5wY+BgyY3wUMt
pu7BJkb2OZdYiWSXOIc0MtMhLGGYXsFscfYgWTsEElYOmvpSrbidnW2dbtE3UxSoDzrg7j4ca2Q6
S5Kzr4LiXRhggXwqunL+yk7DuQLECrMpAf79h8xSZn1IKLzzYuf57dxdVKdujMQMMJvf7ykL6IlV
bk6VEbhF4a2zHDwBk8QGcatN0gqOal/o5zhP2gc+2fQFZw0o3AGlyrqweYb2terC8xQWKHBGknmk
05sbOMrTU3pJeGG4Fe/Gqi9Pth2BNxmTfFdo5R6LwQ9Jubf74qHyVIfwoyro3upW7Q3ErFchW8ob
+kLBOW+b5i6mw1tvf/9Y2PIX75hHWovmJRMIi39aHwsILnhjS+vQB331VFlOEmwq1TIhEZ6zyelP
PRaDkmsvKLNbAgysW9xBsJxFPWLQSCEB/v4D/eox9aWrpEbrwaN2+fs/rddxQ0oUXZXlEF7yuUEz
ylWcYASii26vf38p+YtrITNyCPbytUIR/NNqnaUJbVkl02OYkTuLlpiZgbU8AGn5Fgq0EYrtkDrp
uorb84z5adNBmNMWGdHgFrJgObSu2yEKoNNFuu1+seEfc+y4G5MBKZefpnCtvJzy2KE8qALCQjSi
sd9/iV9+BxLg8ZhL7pm8/L5/ul+MxMrFwdV0DIwcbgeTyK9pHuXb0C2Wf1iObfH3Z4WV8f9dS13+
/k/XssGdRil87MM05/aKYQfY13qkIxFAvRpUOCHXcPNVTuA0EtCoXkV16J1+/30vS+JPe4LvkJ/s
4TSxjW2rv36GJpCRUp5t7Zsgch8ZiyDzyv3zaFqGrBXTCdtjBZhp+8LqLtrz76/+i03XdzyBeICD
oNHip70BBGYs6JbntFFMd4Umr93NhAFBQ2eIVw/OtBELmSzjQETY76/8q99Zq8tGr3xqGf/y93+6
9wQvjgG2+fjIehyt0ZaId21n3cqukv4fSib78i1+vsd/vtZP70XqIdyuPIJBpDE0cJbaNu3GsZ1q
OrdN35uVO+tQwiaz/BCHbtoWBy8wRYcaU9Yvti/xnsx4bcRVOQVjv+sqpwSXhl2nWkGFJyRX+InV
vP1/3CHwJsKWrMf657cZpqKnM4fDlXQWeUCZVt1Flo+8ys+S199f6nID/naDXAPxkAsJ4oj/+mNg
lJ/Bq9nJ0bPk/KRqxo+ZJEkptEkiBpZQrn5/vV/++HwxnnlJIoL/U53gglgQLXgqXjzZuMiggJ1e
czxIPpB8Du+/v9jff31qO8f4ji1YE6X6qVDoCURsoBjPABKCbCOq4bFHOr0WIkNGmDjucZbOP7xW
f7+fvlAan6ZnPG0r89MmlGZTVltl5B1SK+3uxsCGbRl5uvpKyUSSQ8U05vff8e8FrG97PuWroIL1
9M8/oNYtUgRctgeH2T+gM58ZyhUI6zn5H7+2PsHyXAWUtGGj+embBZHHQdnBXT5k3Ew7mOMniSAQ
iA/R8L//TvLyw/z1qeQuchUsCNKz9c/Xwiucu3iis0vAVQ/4YmiCZxNwsFrntWcRYzK1GC6Z8GyX
zMq+uskl/Mwb/eZzmghuwjRIeMva6hOiC3MVPDlZhlAzT+f2sffS+Snpc4WBNIysdjsuFS70oQWd
8Q8bGg/0L74HfTXeLOVIxHs/PYADWt9+FFZ8tNkE1iNecJitk0QJpRDTBD3ZpRrooI1KE7At9dkc
NReFWiRWZOKpM1aIL3iOII73pHMkiuYAgjd51UWpcwTCU64E//1V2w7jMYrG7GR0Qzj7BBNI1IO5
iRNS1HA/XwIhMNvi+J82flykn8SM0LpehuDo1WGw7ykE16gnPPpKdXCd0ewj9y8kgL22W5RkTBNA
kYx3BUKvixC7O9YZww7wvtET/Pr0lAUDh/WJFiR6c+9T9RNbZh4HG97PeVsrJ93AO872RFD5+8UN
31rmDIxVRLVhj5h2S+D7V1Tj3n0qbYJJPfzjdKRcpjF+e7LpSx0r1uJT1DtlAUO0ySmlyYRPwYbD
tvK/UiK3d3GpCVcIvOzUUv3RMgaQSPlTczq4hA1nvXvjB3G/siLCDzQtg08ZabGNHaRe9Dg4SGdp
t02w6G1nGJAPRNRySEhjRpLaaTAB9Tg4tO0c2q6ZnghxFVsDUmgvI/o1U6XVltYFo1saa9or5yum
jvxCLuhiMuRBcuAmY25nTF8zYaNlJ66AWMQrWnSgCulgcSyM6+vJpqFfRty8JkoJq+4ndTOj3seQ
UsZQsqYIzyHuROpvp4F6EQg6mIKuhoV9cqVCZ7bodtnuI4ISeM2hEIfJH16siS+oST64pTkXgWzu
5g0eTNL3Km+m3B85RAnKjPK/wMy+G26DNHVv06SzD2LQAfPbUWMWDRCWpBw0MO8314T9sdqgEVzL
2R9ufSClsE3ME1qFfF3mVrpvSUrZA/nrH5noRz+6sSFirHaoL5NSwVjvbfk4zPHdiKPiAad6chIZ
+SNxNZ8mPaebOu6+ea0fHPsUXX2U4mcbEt/eVRpc55WxkX2KCENNPUugcxH4mzZuxWEOxwKVvKhW
YYHeGxUhQpMJkKGgvtqbrnY500Exu6KV7xxo09bbsFfxhvG22mHzzq9ik84b1xiwB+OI5ScV05sN
J2qtZw8FlRb1+8y564xLAwZW6gNeyCs/giAh5EtUmPmQ4H9dp3OOHCjhWJXSOqGC7vSzS8N11YWC
dtgUKfCQhGm4TTXvF+1b5/iSlTzZVXvjN5M4jLp3d2VcuteChxqvkLfc9hkxNjzjAnznZO6DbKpv
7LBDeBnbDnq8Ll5XYDUO7Df1qa/sceU0ct7UjF8ueFR3S1L2e1oyDJ6oS7ECe+VnYfnwR4W8KTwX
MrM1fiCGHY+LqttTVvOvegp1oNV4xWZG2sPA1W1RPfkzC61ps01iE39XTFb8CtXVXHt+X23dgWTL
kEr8HjtyfZNaLVFnOavgNC+vsTdaX11VyP2kStalKM8fozh2ea5xJi9aVQQcBM4+kchOyIDzrgfZ
z7eIhOw3M8vqjRFHhbeV2WLdtPRYI+u9qJzvbdK91/jLbqwMzD2BWhX3MEdwMF+UrOSSrKHqR+e2
INLXE4X7T+eYX5QAttYcw5TWtHzcn0qqllDmVFt6OXQ+COic2NArHSlERoH/Znmy+YcCAGnCL7ZL
2/U1BQfRXy717l+LuKZzrLaMXMMVcZsOODg23QVWDDgFCh8lyWnxQ2boU52tges6GF7CPYiY4niB
snUOvgsvD9VLUQ3us88xcpVkEqcGjfqPYZEzSvtq387eVkmbwJKJXiu0TvvKs7yV1vTksAZCE7f0
TYkVkqOivNMlXfW6w/s1dM7Bu7wYYHQwHS/5bolZQ9DTrNh/bub/clUUwzcm7qeJzgnrR8omIwDv
V4jw0DctTw3J9sq65DqNt7PJmnWUd7flpX9ulSBfWL8sNe0l6Eeavogs8pbcyyoo7nKrOgTetOaf
fvpufOtV9CHcGMS/7PDOAoKk08/Vgrncgrb4SKs8xcAFx4BIGpPbpIfG6PPDkobI7JgfedYS4VAR
F19d4Z2ntlMWkWfShJdBqBDseiW3G0jGW9eTJSh6qrFJpuH3edRpQtgLWnm76VGOolW1DiC++a10
4TJkG8u9Hbk531JdjNVtNccPsAEaFDVtZOoNXSRs/vGUHWs4hacgqdpNRvtpnbRIWNt4YTLsp8PO
5QlZL7Bgd4kqstVgieJtCo18iYOJ4FKrpJeeVSmtwOCLsqoYsLHhCGT6B2fsXl3UPEw/489xUa91
FSH8ZCj2WLcqevHIMUAgXJQgfRWDsjJEJjZmXbXFEQpMjBGM5Tm7aMKnWcdFeazDHsMNMaDrDMvt
ughT+R22/LBuhNCHuCiyQ75kxQ4tfnGboILmg/UlrI4c3H5Dm2dX2XNx7phsn8uifs+RBzxRTpdH
6DXZDqzZCCMriE/4X+1jNI4nWVmfM2Htu0HMNbLY1N0maY2oZypAZI0VaV7skMUGAJc7AHVahpAH
upyux7L+lDEyyARMGQOFzEqPxIjJXeQUiM1tyA4Q8GDiIaecA4EGATqLdws5Tz5ZEJ132TxM29ZK
43cxllxvdD5GCjHEWmATAvoAb0NEChcdo2jrxoDSFV2W62GOvLsq9EinH6PhSjU5Pu1q9ldEPtur
Qbt8QdTe1/Qkvkj4YVtPkXTOA9vYt7FdEDzhRPOTSZ3upTVx8Nwr9zVsiM2be/ZoPbXtA9Cv+tyh
1zioDGexqXT6gGepXociughpMH85RWxWmeTjVbFAy+ykyddRu+2t8Ik01FmF0azy3ffQMajtQxmF
WxNZEAjdoBgpGnsUZnse+hQ77+IxjxFlL04crcUJ5w1QNTNbIwkAM69xCa4GcFepnvWSAGVzC0In
gXwQK3NJMmjlxbc9yDcLK9c+q6Pqs7KTfFrNPemYRkY1lXKUriuAtWBheOXwizTx8hwCZkT5wgP4
UEHqJXzGXa7txiy3rsUOOlfh+BgsCAV6dFP3nR/Gu6gVahUPHbzDpUs2FUOXfY5h9dvESOqrwIwN
STNyxnv8i9N2oBvwzVv8/HkAnbsBU5lsCe4I78JUhQ+hhGQvg8ssqAzbj8BY+qSH3ju3vT2dZTji
lECF+QbXz1rpQo6rnoYHTD/fJQthzG4xlTjrKo0N66f6uvQQN8gmtJ79JIpv0jGUN3AMxxNHT4MU
K+TEPsTN94R5UbfKVT3cDwrhvAEOfE0caUuQnHHfRZJMxzbloWp6e9xS8CDp7LP8oW/hayIroipt
oBNfnIYg+ApZ8AoOxLAtBZy1OZywM1CGZWQ/dctnk8SUYPS09nIq4VJ3tLAHz4t+mFLeCEauGB/1
5LzBcYWPNpREFDpNSxGfZtEPLJ4/omxKb22emU08FUTSGw08qzY9RwwvfJgWJ9+PoW9VGyvuxbCH
0kdEGkrKB2NIh7XM+JnSlkPEZc/dagzaeleEoXtuPKKxOdZjDA3cZmImPeOEzar7udH6qYuRS2NM
SwO0Wi3mGVGIrUU8Gq8HhQ+O6hk0yhiyxtI9B4y0maWaPy7h8Gyheiw2kRlKeqg5mYAOBuMV0uvq
mEWWexTlxUmdtEgCps74956S3T4pLzE3TmGTFplKnC0qqjMLCqgwe5oH8xbId/ycg9qw11lsu866
6/JuS9x4t8YbDdwkn+3rGHIHatqBAjun9Ztd5WUCUx7l8XzQbhGuCUsIIWSSJQq5Ewmq41trl8Kb
l0uzsRV17n7Xidfuw+Uy7EBbwKaGrFSeFx0s70z35BfCFMZrFwsb1BUnRmFnpENkpRP2+xZO68ay
MOVaEbKHOHWjDTPb4Kxlqm7oF2c5nIww71gQ0NWmVeujkIKAiW2mj9ONJpjhoZnr6YzzzV9ZPjsj
ZzBm+VfE5LC4prN8M72FNMrKULWramm91VhX7lFCYtybBFRWGpNhj7oqaENemiH8iMIofarp0q4c
nLbOxXcJM7cneIFJcs54O3yonYpO35BgUZxwveOTJLjsM1wcrN59Dj9kSh+mEppaFI7R9kIQYcCe
7+BxzR+t336x+/SpkcEZXuHeNf5A2OlwXSTJyWmHp6zSh6gf2pNll+5dYEYyCjreq2zfz2m3l2Fy
b8h0J7gT2ujQNG+gzYEFty1cN2blV10N8lrz2IeyJPeZZG47AUSg6kN4CUeiAOB2xC18hYtToar0
Wqaw0bATsHNcbKULS1svnAUTVfqohvmm7i0MfCpibBS+okLiJtvzyQYiYPp5I+bxazOFOIFRqCWo
AoZ4fIkGftDEq1507D6PjfWSXOSIYpI3CLrAdk1gWOscgrJxYDmBA95Qby041QjrDDrnFl0DLMzm
q5epR1eFatO39qFSxZa4jrUVRWesDcMJhDiHHIX8WESoxT24O3UpFn0F8SH4sOaiWjOqym6yRrsv
uW2CW/r+iGBq2uJXveEs60b1bmimtXexkQ1E2lnA488Rym1Uby7BhjJFFj/o90QMO45Xu5yo49mH
kj4l92NWbLE8nXsvgOOXJHuva79CLPziZtZpFErdySCrtrLUZ845p8j15l0lwyOCVOjrvXlpiBRN
VPg1w1xDL8Gub0Ap0pVPdM3cHZ/ppOtHYvxg0GVltadj/IT1eoeW4truLVSi7LVDfXDtnN943A2m
WcfYfa48LK0svRnTBpeDt1sacjfdu6gRBXlr004Rk81oMtT8GvlBFkhDvfEhHliwksi/4qR+EcPd
NrHZCTf/iuJxVyfqfqjzRwBw6ITyR1ax7xlCt5mVjqKfA9KSf7qop5gFfKoJ/r1dxXdVOl1Vkqys
fskuuj821mkFJBW9COtHpP4vR+exJKmSBdEvwgwZwDYhSS1Kiw1W1a+bQKtAfv2cnOXYdPeryoSI
K9yPDzjDCq5yo9t4Wbxjs3Tjl0cDqy6I5P6rJnFdEIp5BTrduPnPKoYXCUoGiE84NvHOk+29womz
QeaGIW88NFN6G0mfGnx6twZBuZjxivJ0PHH7/ujz9AwTFOInw7LIsFbSJJiWKpdQysFGllTkS9RT
/U6J7UbUCsUetuwvpqjQWs0b192nU/DXVyic0HlnZzdpDnaQkXHULA/1JI4jjyV3h31DenVUVQGF
eo6QzaIBIhl19s/STbcCU0FaQ9AnqZG8mLVf8OCgvMTGtomlePMVRYMvhhe0xUUo8KWFvsND4Cz4
MDJd0GhWjY9Sy3b3SiawvcVfFwCiQLFSlxntyHSh/t92+KoZTtRfNZ05Gs8rQQlwbjzjaXKnnR9j
bXI5sG039sJ2nH57pQJpTpEEkj523lUUBBmaQ4RADotj/KSYjKRZfh6mCh5PCgosLbrmYZ2+aMDN
8hyKvWp3Sy//zHn2K1V8g/VxL+cSp47ZBwlOIdzmOuDaoRgjPwN6yvHM5wMFqCAjjhyG5otgSQWF
gAQ+RMJtqB5hpxkuK7nAEWVEh7iVo84cebT8zoWeaxwTI/u2s/6tqrPfbHS/M58WiAB2sB4OVYp/
gRASmoOG310euqKkC1qJumu8ncKxWEIUdH0XQl07/61Wvd/5uHdRLxXOJl3Abkh7W6HD6wvxatWk
Ilc21V2JUUubeJsZypmhJBVpBIcNewrzbZcmhJ111WGNEa6CpfCDtkfgBEbtvWoXosKd8iNrHhDq
jDpPa1t60m78tcoHR5Tl5KYrXVCs/CqeGg6oEJl5PQamerJPJuxLqsFrzIAOYCljqE1vahzgLf4Q
bbnG2HERGDJ+dMHZJbK/K8wgnSyvM/JEP6czWZv/DG94mSydP6mA4tboYq1uuS1jn0a51VxgDH/1
FocxdfHfFvQ2Nw1CBQtcLsZR4CollfSkl2/gmk+2AShM971dUVT9VlrSjBbZvqaz89wImeHvAhVV
x/X6sIX9tob9CHzBwEHIWN8vKuy1Ceme071WDG+4dPNzlVoqwJOqQdlW+8TR9oVdX2zy55SF+AyM
80Xx8zCP8rfpYEPzqtrDkrV304mzbTouB03jcSqyZe+3zYHfCqIEZJl+Joog5ZqYW4kbYq3+owwP
CEP7z62MA22Fdmk8FITEbjUbkm0vKLR+l4e5Uff4cgUK5DynZxzbnq/Hq8NlbXzu5vkcC74HFgNE
eWWAFjXynTdDiwj2YSjA0tMRuGExBD/TjgGyUz6QIyUdMjqrS6fjStPJWbY7cQdrAKuj3ecrwVJ9
9cEpvcFQHRUPL2s8zp9ZoVth4nnTkWHVP9fQOnDbGjgLMz1a+vLKjDxIWvEBG11dpl4ZgePSR+kF
Fm5VNUfzUdkWvlheoLGcE6AagajbPdQ9Movwie10RNhBrzEnMXoMXoyDBuR+w3tL+smIz85+2I3T
8dwO9WuvZxTRTQvVBZELuCxQiG2D7NfzuMgqxsngqacwXbXLxICKgvNg2empTrSLTiGLm2Ik5RJQ
IUJ4YCQNR2HZwvN1RxTrQ71fmTntdYN3atJZVXf29Db4Pe1fZ0MJxUHOG6elXxQoH0XPiZC79n32
AQcz3RU7TTyOJ8iZ5cOHA+Q/MJYHrLW9pt0jDs93glxHFj7lyPse4ad5ssOVv3dd492DyVCWOkRa
jM7U9KbmpIFutCw1bP5n7xZRAVyKJznZk9F8MA38jXJ49eoMcvISYf9E5ZwSC+oTqZnwLiN9Nkr4
HP0cGO7kbn02OnuCq455aZ+krCIv53OkdiQ1vIfFoA1P+LL/Ekv6PtaPssBAbQIcnfo+JKvrWeIN
4N74WGaaJ+aqm4ldbkCN7oTTPF9GbXkbKRirXnv27Xo49CZz/HUZgRSB04FNh+QxYF46h6b4aVd0
cUQy+dn8tMTL+2ih4nVyAJ7LzEs5zDxb09Yr02eVT+kZtXQWsvdA4J8mqBhcLt7ULwHRIjzcVqm6
ElvUIGzgZhd2rm/NunXCgi8znrR/YPkOKJowGdkGbWOG2HgFyz1Z/xminE7VyC/jkkGPmveejdUJ
nfiNtdFl6Zt/WTYxqNOvS01EOBLZHwujTmjqyV+YMae+AUxZat4d2HfEQmljLc3XouJdm6vnulTO
ZtG935FLeCzEn9KE4bCm3y7ZkQQwNp8oA1EJrOo7KW3iEAQXMkWOCvEGvTSjFqi1e04olYAb2vvS
yb+JghwOjkwZawB7ITQM0rOXwQ2rpuTikggRroU8VPChMDcrZw9S65YZ6miJ4ZoL7wXKwgCNJPU2
bsvXSdAP/cf60TozlA5bsGytSYW0Zx6t9dlezLd1IBxmasl+tLOtQWLvpuzdN4JaHr7Z8XUUOY5g
c3zR7dR5N+zyReNwZuK0ekFjViwtrPMYi3Dt+/6IwtwM6mneGT1rEl/GQceOEmu12lm9T4zGLL9r
x754lOioTcPBgv9su86DZemHJrki26qywsoS235IQOekUUkyCpAh4IyvAGkpLytwaMADnOkjd53/
Mqv4Lxbqppd2c2osrOBDtUaqkdE4tEGqU8R4/cyMATg4FyG5PL1JW6bPV7r322iLbyvHN2AU+xrH
J2Hj+qnVbXuz4lRmbXRvLbZD6LhxCJdYT/DFsFcpgaDNKaGsSnwMnfXjYaBxJyC19QR5Ywj7Hkv/
tGRXTvY4KBZlwhaumFtVFh1O0mHsZBel40FO5X6NS203VQjyMQqxNUKnlMSQJcid8if3oOmsIS0H
b0Cz0Fc5uwQ8iUh0QE4DAMfH4wHP5BWw9w5Px6nLyCX03eRh4nY3uVCX2jZ3nUkLUgzgqQDo1l7y
gtuXcav7itVq5ybrcQVSvfqsrTPdP2hej4sQQJtyKSfMPQfI2XO6fdcQA9skHTu3GRff7H9lrbdb
V84Ao0QZk2wLbPMjRI5YSzCsavahEI/xHBZeosePXONBS9oQGUmU6yS69tbZJDVzriGB12XoD4B9
UUEzUM1OLiWGKot7jPmzs2J0kgIZn8eIGQopLJkaqlaNizUr3IshmjPqVB7pZVfQE8jeZv4xB5lr
XFMUjMyQz8XgRWP32DYRKe+qel8uLvj2hKhvP+Yl7suLWpivl8RQGIN49G+BtABad8OZ93cnmW/6
cR1pTbLVioWdOIlHsR6VdBm4DY5SM3/tNd6tAlBaBe+O83Gp1Sf675oqkZqrd187Jm9VVkeoajl4
nUvZzUcxr3iJzC16iasy861JqzLV1Y5kkv2odFJXtYOj4EcomA6GfjHhuSV1HVq2FqncPFULgcIO
7C8YYudxRKfXV82+XkAfE7uDlyt83Mz6NOx5+oI1KV5qUo1QrkQF1XemVemeWN7ullf5EnRz90yK
EjcJOgYXzq6bsBIeZi1ayUg6DAkPeW4+5W1/KZPlSenx3Sv0nwmAT1QOCZaFdvgzOvOevLFAAtrW
9IWImf6sy/p5zpwdrv8rpQJocR3WLXqWrWysBxu4O2kATtgjYPTjO7yOK7zL3BT3uKAhbfX11kEI
f6nx0E8uKTlQ1yPNK7apl+8aNe7iNn2zeR68WN5ZHp57O2Vh8iDUdCenmCJNc7fmWD9SefWPsY03
DLQgJjjwNSkumxqn+BoHTe/sGfZuk7W+1mB8EEnyLzhwyWiOx/ZLx0O2aQwd65EbwhPZQu0JPHMG
v5UyKmRAE5sLTv9ee52zZUstqgVkc+lbQbRn53TWxSimGNX9A1ol7TXwKnugocWuXIxY6/UEMgAz
JazleKZRFFMOoH9ljFF+VDq3bdHJc5OP+17nPGNXcimH/Kfr5z8dINltHzMdjxv8reRc3Z3BfxYj
ktqUqXwqyLBojOfa8SNQ3ATxkhZKuuO18ZpXJrqk543pO+PK+sxRx+iNONlgpZadqF+gs7h0nZr2
hK3hx0mKE8oDONmthzBYfgMaZPyQVKd8WbAryRv5S7vBMh/hbDvJYIy91hQy79zNFb/RNMdbUjKP
Rq59FjwYzLzWg9TJiSFTHrTF3Uoo1DD3E5Ow1kfW0uBohXPxgFGt4Ln13vjOIECwvivA3meCgt9a
GOTmpvbdGohJ55y6v+tiAUlqPmg+UxhXv7FunynNqsh2hogb6uxBqMexcYoHUpBzCn4xLgwaC+ua
dagWGpyUmM/JbdO6G4KLL5S4f7qxdN7sqm0o9jzUF2qu+ChLCidRPdfYnWJ9wfWZLQfPKakvvAii
8XYq6yiZJ4cMpPFT6pm3z5DehI2FAboW1LKISJun0QdcIB8FISobtj2UbYzoQ561bZFkr/rYfPWr
ahjb6nlY6tZHDMGmcMhBWQHrs/7ZA89h/LDg1NJWQoLY9Ear0exz3XrC47hSpWvvi42zrFVoEuZ+
DwkXHkFbbWER4bSaiIdqKYwZqTiQEvsdtrIKUxBVb9qzd03VsB4mPufQm6cQ6ToE0Xz+AHjJmgkP
OS5w7IhObxAQzJzLLYlSYDoaWaKjGXHnCwPaNy58FbZ9Q9hhW/2Fs76EK2+QYCGGmMjam6n/Jhq2
lW0TfyUWYiObIVdg+uXz6CMD6R2ir2WHjFvuqnT5bMbiYKXJ2Zvds00Fs5nq33RhO69pv9Oq3/Q+
OSwQJ/2GjiszfSaDIKidtlhPvTn9ws/0D4PMo8X0WUHZEd6rR0SV+dPGvnWJq8H4WZrpT248UmZm
fJUd7iCzvrlz9k4O1HkA45JibzJXlgyJWdLVre3GzVwmkuSUQcaPMK+Bu1b/0jy/OKyYjtLjbdWz
v35n7ZxiBZbVfhjmXIZJVsCXW7D6x0WY49pBTxChb91aDwqnm3wTZUtxk+eskIgiQ0z0MAOO/5q8
+E6d9ltk2k4zpmdSDV8MPGg587jeLN4UqS+YHrd+LEml6/J7UiUvOSCxTY0VU1TpUQL6YwyOWd1I
XpcMxcZYvtUt/yFG8UkAO/C0CBMOJdP2WifPuevfM8WVDazLzljNlP34UhmTt7VzbQl7Q/322IYi
L9N6ENetSTRY9YMR/YtxX3fqJg6JyYUBA9o2cAUADT/9a3sgL8aUlBQ4vpyJBD24Lrr9Kq0YRBvF
yV5JJCio03DiZxmcYO/ZkwVe0uRPYSTbadDnQ6OlLyNhB1zxJJR2d63xLtKM+Q3r2yNo11jW20xM
+gznic7c2phmC1fZM4+jXwF/Uv819FwQe/Vg0PNfZx2/bLA8m6bm0iqxqnKcxpFKiEJMRlhulh8B
YsFFy1U/TkyXSgxH2LbWH1cxghCfEn10SOTYbvbWV81dfn3FzmxWyUG3yz/Cxl3TkDMSeDajcGkm
31hrIWFVgItniQ05rRP2rBqRMb4+fGrOsCPmc9+0zlX1Y/KNGYI5OSAJzX71tXgIpczwFC/9OVYI
9BQgRwc2UkFqH/B6bOOiT4h51z+bfgrnkhPOKZEBIAc8yoqpg5Zg9IGt8UvKAXnusXbJ3em9g/bK
WqM5VMvwksn2Ztmw10t7Ps8VPoHCNcYt4SyntpDhSKBImePazPUT11W4WsN5lh+1lTGEs1cCuBvt
3Hvzl55iCS/NlxVBxy5ejHdn8e+rWK/9Uh2ZYnFN6hXOliL0kySaxbBb/Xoneq0NnGSJxtYR7ESa
ZyeebtBbl5CgWuA0KAASS90XXu2ApJewWoodE6iz22XUEuS5xwNhR5LcBQwxAn+one8bz/4kGNja
5UzQGAg98eJv21he5JiTeyyHILEb95M/SpXj33K7i3JTn7c4dCR2F8LpY0O8wCcZCBmKm23N+GQw
DAoHn1BhF3qZhCMiZ+1aj3ayB7n6zu2HvznNkeStt1H1f1Bq3wdd+7RRjhDzmH+tkpiebLgPeXxb
Jj8OnImLj1P+b1uVX03pROit7isylf0CzSZn0z/RF48VDOlqfrBJnWgQBGeKx7hgxYnvrj9dajxD
qLgkdROUFWki5WxSeS/PHrgae2Y+XsO6Lx8IN4MfnqNSfipb/rozW0m0ge77ylCsHeyWIB4/nFMT
1bf6dtrk2HHWztXwH+EPx6rV/87x401dnGdXp+O2/VvSwce26INwM6BQNxv+ahcHXH175k0W+h9v
h/LwHy3LvVPxOWsTfNr6jzApyJlEkn/eHGTanNIivS+eRW1kQV5KJgLDByTMI9tgQ1b/CU2nx2Jj
oPrUDmIS2vTU+jLsgUO1Y8IUA7r1p+eKJHrkrQXcmwKN4HTNyQU3rfh3hOckVP9OT3mqnDzs04HR
mnNIMnEQ5UA2gwgQoh99ZDhAp/JdtzTogcQLTIadY5VHPU6uEySt0StIKqCriePlTXhZaOX4UxJp
vc9AR113YEHxAPdCuVhgZ0kJoNLxXzkit2xnD30uL0Ot//SPVaTKXdJC5XiQRv/y4BJYnjokMtsD
0whFPZ6TNcemXn+TyXTEF8JyQERZYz/4xKGvhlM7GrtppCnDwHdwM6rduLeZR6ZbafesMeqlDZTf
fjp1BfTLZH/d/UhiZVejDk1tfkKlt/dm1gV9eYZoE7XC2CMzRc0g2YDG4COMN2Dxp9VGwNinDRNS
6B/BXC63bqiikhgHv2IIx7NbFeoyIvZE6HCcB+vZ9eHit84Lll5WyGD+C93d9UN26vAix7DtpRzP
9Cckh+aHSSqeCjYl7G9nqZNdzqZqHkr6mnyXMQqYHS1YZXxtdLlNyvUlic1QH5jYljWhI26qnVi9
hu1MyGNpvFnoiaukgXudRjpeZzXYVKicDl3vh9DnaJwXMDpFHJYaI4kWqYum2ZEr+7eBnEgMx0HV
qQE6X3Uql+SurVQvhkNQFdcwIwGYGkDGTJmf6XPRgkLKE9kJyHHgtTGTrJGnufqvjBV16nwqV7SH
jjjCBmDgtUCFzBkwP8aBigaX8foRV+0beowzHd2BCLmjIShl5KgCjP03a8SM72bnaloPtp+DuErG
v5XNnLeuznyJB7/Uzs7g7CCquVugNuT7ZYSKMvhrs/VAtM99rlAXVKI8DGVDfoodvxBNkAWj7gBO
JYB28uLXJMth4Ob2k6FXB6kpCsC1uWrzvDNz7R8qzm+muLTaBfqyHGFcoXx1lmaKeN1gHY0M2WaC
yGURGVqvRQx32JAs63xsbfd5dWD5WmZ1LmkexDwFbDH3fWbxlGkONDybt1ST3WGGDwXM+bkolyt5
L6jvXJYRxlUb0yc3n/FKM7RvbIPeRb5jXT1k/JyxBNmXgYe1zfqq6g6/38B3l49/arzvq8q/5nXY
F3p6ZTMRYB14WSFiUFTvFnNkiipv86iFeirDztPOmMlJPLGvZWmCC4k/TdQHhWYExeq8t+1y7s0y
6iYrSjqqbakNjyh14tVM96VEFZ/0ydOoGfwIzTmFpVqO658eUNnQ5GeBOpUQ9OnkNDp9YO/eygK2
SzZF7L646LJ9V1AXevQbDgAGp2JPzbP2SgYBVF30hbUzk+MxuUFBQUp35R5ZfJxMgfGSLY/BTn5k
Xpgub6WgE9IK55BnbINH1/pTW/CCRv4bJyYG0OGHd0umwEz9rbKaNWiQM4Ra2ryttrhaE0ANAANb
aSzhoDd6gDWbYF7zXHgpxtrRsi4AX3ZijV8BmKJg1bqz39PVmFgLu7y4OYT4YRM1cOKmetCI+E5n
uk+17mil1W6w/T89kXV+p92EyEJbY+MkY3pqUouX5lxJAnBIV3uPu+XdEi4kqXE8EXb+mrjyGqf9
aS7zz4G5p8tAk+3dkwcPOCg7AHrw+V48MkgQeG2LsmPDiuQoS+y/syuOugnrN/EfD+je5YpkAipw
JTT0KpO1aQvx3BIX21IKIazYeIP2Vs/ZoU+nO18QiM3J/GP3cueSjkHagUYb9OimaruMzAauK3F4
SYpWTWuzNtDpBXeJFutButp/iVWygkeSrxTkY87SfDzVbHfVluts1xdmMCwKXbJenZZ+al+gY0Rm
RqM+i5Ho2/nXRpkSji4BQ71rQmwc7s3ihIarAVqbVlIbCmoRx+Z5QghmRszEp/eFgy20V5AKE44M
L+3B46d5s5Hd1BMZhxR0BdOpje29rRjQ+daRWINf4Xn6toKbFAmDlJQJbZttrMbNNOyjzFF+OJpI
j5mE0wsvEDksI/PJI4UzK9Fodawxee0rtPjyWa9bABzWOV8ZFs7sh3KSJ5T8Hmzrt0RvdqXaCAY7
L6OUFeuZVc+wHXv9T0sKeOapOw6g91UheqiFwemGQ5rMgTmrW4oNY97OYJpI4kOG14NKT40r235g
YWn1XK70anpn7DFZImVabD3UKhlZuHlMAbncKLK7VbAyGvp0b06jGTb1StgFufSzerd9eBWZKPad
3/HzOQ444OSSaM3ZnfIWUQKXP4rdhRqQ5UVaCua9CwGsg2PBVJ/aeSuX7IN8hHeSO/+ZnfmDeYWT
s3nqbM5BE6pnMpTPZFY9FWreN5bz0TERRoaQbOcVKVWlbdsqj+yueOp9Jo3r4If+lH8bk3Owhv6t
XuKOh3fwHjrrK0bJAI1rFPvLS+n/v5lTQZJK2IT5/OlVNCMzO2KD6OIHj+WgGQZziOF5eUR3A6MF
1kQrFItohchRVekbRibUCF/NQ6SbLclb0Q086r3T4Oc1aQsrL4la9McBlASu8rF940TA2uTpNPP5
Y4toN4/IZF9vfoi9N8+Tvo4BwR4DT50aQ/g0nyKv3zMvJzF1XI1N7dZp1I1NFuFD/bAIpFZJU2z9
BU7NWjPxW0mA6h+49f7/YS0MTkVMExAP+9KNn+hZyBZmbokU8mgOnNMj3g7CZOR3vMTbyaz2WSf3
Rl/8Z7EhguWcu5e1QAANsCmsKZ930pDlrRhJRUb5f+wt53cmU/UZmcee9HXBmNh66XijvQnLUOVk
R1/r85O2Uhh25KYdk1G+8piTOdaTKgkJBWibe1Ec+xu2/7dhnt5WDzaQhTGKBoeNmuW+zDgG0tIf
WJks7M/r8q7K9Z4Y8kKuEgw/q8WDs15L5DuwncYkSITFeF+9FvbCH/Ve18FwgJH1IzsDNkwCjsjW
h2Kyqavygxx5xh5G/205MK3qHkAX6Z0YiZxJTkw/02PDmKtH6MEsWJCZzJ63KD32UHz+SeEkp8LP
j45CLNhkjyjRfEIruPivi8IQQSJZMIgU7L+utqaHMKSxyTmVzYswuxfQSvMW/y1pvKxOTdXnoTOl
HkYVtN5DKp9I09i1k/zMSaoOBBVOVlRfnCzPY7U4F1SAYMoyuaUdfMGQxAzZJljG89gW00wENb7X
aGGRGiYO6XSgI9PIt6qFIi1f/7C1JZEMTdaVBO9nC+Hp8MDN9eyI9In9RS6Wt8UoPlynPNZI62Uz
k/viB/rS7RKIbEHBNrEcSLnIRJjP5Ri5yNzLuN6lIFkG6b/NU9UfXWN6r2TxXZTTP5CtFYGF/nGd
kP9kFAB4kd5pvU6aVx78njkiCk+ivPyDX5kof/unrBm3tRz2MnOOlQ2TKgPUuPQmGgmxtRqtpPgB
0lXWbh66j1BeQ2Y3SZJKY3gnRy939Wz8Epakmg2TqT4oGnLvmZqHAHkQIUi92ZmPJJwVBBr5M8a7
jI2jkUynzMhDlnaIcDU8X7Ds1+derU/zDFjWsLwTuE4goHoJJ6GaWCgvdhsR5Xa1KTGdFdpgr4j6
znVup1FSM6ZCP7f2gJrD3pUZqugMtr9XZi9ZZ3yYTbWtJugMnri4A+YFzTaRpq0vGtb+DW8O6y5q
jyNTFhFQyDKpp1j2kfjzYF70lt+n6+0BtCSW8EEjNa5jKSBIHqCI8futOcdLWHus1ZUHWdjKaWlW
piy6r/jXCRS3SmSh6uYWHLC52xLAl9dcfJNi3g9OKbS84aezrKgi9xLHTmD1C/nmzr8sL0/EZIOM
62nvYDMd2mRqgjrvnxeL9GxlGfs2t/4KN06Pmq4vIIv8Opis+AHDz0mSyGINACNpjWowxmvqgpys
a28D2g2MW8bEwGUEZlJp5v30JdvmD7P9ie+bBAiAtC+iqzjUBJtF6FB/xwVgFU4zSJeey9hGWQR4
e/qnVMtrRacCa++/wvF3sCkQycmzlor/5iz/A04SXj4JblZHXjn72wcxiQiu8WfM1Kn3CTHQE4Kz
YmN9ylma65oRicE5d6TMv+Z6fobWfvMqJnoZQ7oT344JSjDbryliejINjC2kHLyJIjkvjvauYJfg
Ab24XM0Mec88XWlo6TUpYM18nUF1z/b0QozfKRt5Y0xi6Dao2Wl66i8+ry020TI0cq87IucMFy8H
H+cQKSysd8oi0mLgmqfagd5cRpD1GOWX/oHRggxd9FZMxGL91XBYpFr0b0w2456fm++BvpaAmBax
vupfLJtYx9hO99WqHTUwttmMCj4z52fPVD/VIi4DK2zESXu4NfcV1jrZG/Rd0s0BHIr6TiNEExTz
1Ro+N1vDZaqPitKlp2w1P8sEqL87kpJt1AbZuIpyK4/bPfl+t5jV1EENbcFpg9kylulZJ30j5zpL
TUIytBqcidV8C6P4O5FifsyXzAt8E7RlgcidwdYE4a7asy75Hkr9kPsFdCaUEsQBL+j7UkZzyZca
+Yxqb89SCQRWom1n1w/IlEJ1VX2amv01SMSR0oUkuSbGlyMUPwrZtWjJKIqMmOD1MoRvuF0MuV96
ez9gzB+ddgAfygASnsTO68o3Zau/tMgfyphPhXJep2LcVkDRoBjoJwSIByGQs7B1yXo4xVbSvhI1
SUbfyhPTaBTA0gLU2bri7tqTHWiUjJ4SHat0XBQUs2crRaGpBv/apGzmk/GPN7b8LXZXGNk2c5ba
0MYle3cagnBQHaG+BrvKGtqjObCUKoc08IvkPbHKf5lRP2MNrDZj3jwzl91ZcXPw2/Q6p5hDSWuM
RoUYR6zAtYqFvJfGollcpm/8JQSV8XSxckvQ+NE/VNi58gUMq925uwxhTpUsJxmj8Jsx4djqwv93
Lj0j6OeMdQW4aFJQLS1+GrFieQCZW+isBOc1B7epMYH6MVmv8Ri0BoGXQhMRQlsT/gFB9gW2E0/S
6PfgHkiS/kp99WtkbrKpLX+nVrh4XXrVUs6mQdh/BMYYBKPNj+s6oZZZ6ohNHdqaNp7wbk2gIpzP
3oA9KDqY1CU7G5BuweInX37DWLc2BNnoyP3dgdu3YHCOXHvR0w8uJdzKFVxyL8hM8QxbEmlzjZAi
860vWKm/grwGDi7L3plub5wNeOb4PGnJmBqJ7WR1Txi883Cm7I26B6Uv5p0c/fi1cKaz55IwWOIn
cTKiFWV2ivuYrw7b7kwUpezae13IbwLIMhKWaBmnsr0oVDUbvRk+QRL724wlkcm/u+nL+qMtPbaE
gmSOcrj4HtNxgtoOaV79KKsNffYsdbz8c+Lh1Z7FS1tAMGzESmlRPGmJcRfDcC5isc8MHeax1/Kk
ZUSDYLLLcQ2goWxtTKfkq47NuFNWEdY2EFQ/jt8bUgGHnAG8a7bH3MrPubL2szOFdofWtHfDkUKp
TxNUxtU/zeYYMGSy721xl6Mz8qkv3MVW2LnNkQXCJ8KFDprcwPeLhEQzJAqU6SiqSd+nVvOlensH
LYHPuYBYp6yb6Ro7ox3L7cwJWjvtEdN7ZAgGl9Z673EhNJYFSwkXnLVeaXuiRnP+yW4k8S3JI+Yr
xAXr/Esue/vlKUPgZ8fdTwuAVZ/MW5Os4bAKN+TZuDlEQ89zcVkF7XPRIBIvk1sWi/OqWv1Mg2rt
pKcHi9ugIpu//dI5dQRDDQZvQC7cU0zTVbryg5/iHVPpGXAvqUQzQFdmn/TUiGdq4tSMKr45GDax
UinthDF/PMs6PgGN4QgoUPkVQPuxfSRbkxH7CXFFy3Id/dIyW++dJgf06ZiGWDndwHDKwK3r59hr
S9g61oAY0KPeofW+ThMlVGnOKd+O+W+Nh+PKtxK6o7PN+/IhHEioxRVy2ZZCO5lc6rbkUM/YglGw
RmI2/oGpCXNlnJM5uxBs9w6igwNEYXuZ0zyLONmJaHdlR0CZ/uO14mCyREoT5JT2crVWwcBXC0EP
v6lmfbISAy1NAaIX8wfvwHYpoFPyni1MCmi2FlwIR6tdvpDth7OWHJ3YfNZSlyGL6i4O7sBnk5IJ
6VCl7xHL1hu3Xy88/SluFJlFDaF+jFVwg6cgDzY2CC7Hn4/wGm8KcazK9bNI9X+aW/91m+avsAiG
igkcgCJ/cErF2o8uunPAE1BTmKy6m1/kYU8O03Q2jOdinnE4/2qE0fW1tpWaxh6CV6OU+wR3Ej3y
ySYEJayldvBWG46NCvHtk8jTXIVk45z5P0Pu7eeJnMZkoMZDLPFKI3ZjFbeZWL9B8krPlA534rh+
fVY8m0qSPzBoFU2PzipC/Y+z82iyE+m26C8iIsnEJNNr6hqVdyppQsg13nt+/VtoJKGKW/G96EEP
pG4ukKQ5Z++1AWlvy17QHUR93RHQWdO6cYJnQyXfWs/Q+7kuPqcJdSyVfUEedDsXNfEdYl8YTDMV
g6LrvO91mTBgwc2i8wNbbFSYLOpzaTQndg+UwbIjtbab3qc1SdZ7sJ+1vgXHBXk4gXwdi23eR9/9
HvFj2aCZTc6ICyAzzE+w5fZABK4Nwq1CS774ZX6N8oQUeX68AWWHFiKl0cqie0hcAL1riHIsBlYA
iTAsruMyDChglodRWOd8KKDhZvusrO+6asBznDw4RIf27khrrF7aqBHmpfkqH60XKl7TBmzGo50y
OKFy3PZWQQRjsx2puvspzCs9UiBLvoCavpG9oTlrNF8t2kJwu+jxosBKmis7b5/0aLxBqUKZFtCG
Tl1aVkE7fO3S9sdQTI9WZNyEejzojGIiOaxFolCPY2vdJK3xSzQIlxjwrzBRQBmhra8ing8KXwuV
keIXYw/2Nu000XedlhT74M2xxHVZUJuMpLgNzOiT1xHQ1rnMzV2Ncs0dSjSRghwA2agveczskME0
hVtZUFvMwfYGgpZhEw8Pcxf353QEP6Vj+ebl5kvVYmnoiE4T1s2kkFUnGSvlGFlfgxyr+FghKPWX
YBR33tNEfKw5Ft9ylnP2enC+hVhFPsBzmf+iiuATLZxBC7YO6M01n8slyd4hPebctLZ6BdSk1cbB
duyjVcRCc4P7iE1gi93lzApNpa8sIkEkbUIUBPMaAi4rFfFPFdrGS0waEtWb3gQz9QErZ/kZK1YO
P9OiOyc1BCBz9TMhhzOzWMxIfhWOi2JJ5a+1FJyHxJgrH4V3AxE4HpCFfm9NcQ/217rpQ9E9WaNB
cklTRoNLKyeg8hkvh/xeDdUJJVdGAaK2k9c29cQzQQWBR/+4oX7G/+VHadS+OnQmVKwPOEPv4BP+
5AzZK5iBh1u3ahEInwiZSFJw7QXhOvYU4rtos6opiAXXoMsvP0XzvauCaxImjSLgc86CWfoDSlbb
Rj8wO6TnOo7nt24I9dHzspBjbdRyygc5nIxb0giYDaYwXkpVUEqQCZEqD2A9vCNiPSM9O7Fn95tj
cwIkWKpWVF5LTsuXf+s7VCtJ+qcHXArfi/RWP5WpesRN3ecnoC/4ehzcLF6s6LvFzl5G7jcD9/Lz
5Uv+C4uj7CpceO7CsV2x5jGlft1MDoC+s99l8aEsPZo/YcIxsEfBmiSt5PSXqpc2NYzj5Su/8xFK
VyxEURCtMMpWBCXfduzewQV+1kE2fJlB6lP5Zd2z5CwfLl/KfAelJWHeKtME3uEAv/17DBSQ4nG+
Ejpb1Al6VitzNecOYbwW9KxOZjByAskpooDgUSTdGgFGfIQk5RMWOe+Wc1Y37CVF7Hs2Gc5HeMt3
HoSSsAIXIBZdJW/1mZthUri6q7wTadB6j0ENafdc5989c3LPlx+E/JeOyOCyrCWdw3K8f7mxwWDR
FNfjSVaZ9Z8yDPNc5230WFJRDLa50NFXq8yi2zTxh7NZJuZzUxPhsUvtPnY3AaTjJ4JQUHbFzhic
4h5IArrzyvrkNv4Q7uekcl+QdfQoFNKo628v//x34I6gYR1mbXxh0jbF6j3WUT5BoInhw4ZI8o6e
ThZkfDlFqNVsgaWNJYrTsh5VdVci1EbpVmGGob+ZkLJ4+ce8M68ox4b569qe5fCvv8cUWlyzypAM
nnq/Q5IN8VDktJD6pNqric7+tm2rMf/fPxrlUJDStg1oj73u3xdFMRohbWEH60nfuArMPLw1RMnu
t0wz4/HyDa4+Gr5LqDN8LUCGoQ1LazUbyToGpe40Pbxbr/lue2FO7IIory5fZTUBLVeRphYIaZiH
+EaXr+OP6VknxezBB2+h1rBv4ijYFCfJsfHKaYruPMo522Gjss5NjFH88qVX0+1yaWYDUMOeqele
WqsPj72VS6aXROZCIei1aTrGuS7jw0T641fXiopvQWkML5cvul6Pfl/VlaxDfId873p11dLHKqO7
cDi69tC+BoXM+zeReVRwlk7ddaJd7zNa+/6FCVJ+VnGeEezI9PDWRtRzNhy5FRI9UgNayEBIaH18
5VUXVfr+8g9dEe5+/07Np6aUDUhUy9X4DkoEmOlQk5k5GeOz1jQk8xFrzQabjdjHQVbdBdTEt7Qq
NL7H1Lv7n69vKRveEmUtmwe2Wh+I9iGGaCz646hKxBQUnbICzsw0X09YPFE9OtpBf6emsTtVRdZb
lKpKLJKXf8Vqcl6eAmujJRewpWTCWb2tbCCNuXRcoiZUiEFDh66LI4z2bAsEv8+cDy73zkOHDgr8
mgxp+Jb/DA6HWINo6jvkQ6J6tIjAu+tJ2t2J0pW3ibQImMgdUNB6xsRCPX9/+W7/+RgBanKfGPuk
Iutnffla2pGZgdOBk5aW2I1mtbWJ0yMs3AnviYIaf0C/W454WfDBxPab4fzHZhdIpufaNO2YDKAE
swz+PQ/4OPWbrve8o2H5oj4SjTcVkBOaOLrn6FqUXwN3MujghrVZ/0yVbO4NbbufBptQS5JNXTzY
sCOBNUh7QFLf1HNxGJEw2588u2rEA39BHgw4JBTB0VwqpNoyttvv6USYwU7kvqL2qByK7n7KDtXp
MglGUTktdp0U5LXs4+lz4RF2Kqbu52jYZYLgOhnBgYcVPklTu+COGkeUnI8c+VNZNqYHjkvRjB5c
5L8gh+HMMzVQHthkut/DbHPpZbhRTz5gEzbTCTsvYEKbcpHlnIuGaltG5Tn3lqDPG9cBNwZ06kpb
2TMIIawx89mOv+KWHmiojPSty9g8FrPup7052zXny6rvyv3gAqbfzVmMHBArV+2SdKbd70PP2dfN
q/gb0j/5Ru3KeSYINPzZ5jPYdFplnbVrHAc/i22Fn8kxbkIsOf1CEXHNyuDTs6FLuTFKJBRVYYeh
Z0Zf3tQ0cjc6cKviSDcX/fCgqzuXHOLsZFld9TQjW8MuoxW7BCGt5E5L2HwvI9THmwAOKsSCREE6
vDy0/1nNPE8LdpoSk48N7XQZ+n+sM3Mv6nScquQ8lb354NiDvgHwWB8uX+WfJWW5CjxaxwRBbSp3
NWlRKLPSYRoMmCEtVXK/FvJo+MVAjAitMdsr9BMhhOqDNfSfSWq5qufZlslqpqRa/vyPeysszdfj
xeLYq8a47aiLVFs80OKbkaTig2utYezLh6pB/Hrg75gR7XXgwSSmibgNPzw7rXgKJeWgLI0zAgIn
8v4aA0GOkVlPsdP5v8K4LU/2OATHyDVpArg9bbzLD/y9W7eYr4SrNIe73/j0P249DcqidEPOdLms
IzSqtXk3+ok6BRU12suXst55uR5zM7MsM6MFGOzvx5wZ5FUMkiS/0RhNWJu9giIEeq3dF61Z+DtX
zybaIjog1P80womsqKbnzCQDe+PPOApORhQUDxWH8R9Fgp5140x598OPh5b8mTCvt8oauweDOYbd
XXNv2tZ8oAFAlO800OFwO3mN8/6zdo3+P4KRRggErt8jbYmzxeoWR+7i4c2zWz7QUmBzoaZ9Kihp
8IHms5+ehGJJwcgz0m/GgcgTm6YBJ1brVy4g+KZBheoo5efkfbsjgfJjQzfQihN/3JUNdL2XlKlp
PF1+sO88V83rcxTeATRv9nrqp9hdJLntHp2qMXHVg3Wbr6inpr/YQEf/dbYM0gM6mzn4YLlbnwt/
j2UtyKTk2hZc59XqTognx4kGoUnuGMOnYMQnsuuRTp0ggoMaIrJew+uZY/W1zV3MxakKC0wYlnHj
GRWqEWci+2uTjAsZYwp7J/zgvPbek9Fgvxy2x4KMcvn3iGsjPaHsKjKQSmH6JFxaRfQ+k303a4xH
0fiVVMGPjqP/blD5wLUrHWUvmx6xnk2oE2QuQo4BgE2u77oyjvY2UbfHNCrL66GCzlOMRDkOnn2r
NCtPmI3GxqTdvfEGgWYbvcmNLkGfeEYYbSlF/bw8XBxu+o+dgsvG2WOS1MuGgVPJemPoz3NkVXZj
nzxytF6sUQwvjVVX825qG3REHohs8cEss3oPvy/pckZfDgyKWtzy53/MMuFsR612EzCcelJnqqWQ
G3XK8t4lKdZU09k28Ud7sX+vaQvBPgh0OyuJ7azGZj0kbkspig67UQfnFsSF2DmmDKn7eXE+oXhA
7L9pTPCTH4y61SaUu/37yssL+ONuAzSWnYC8curjRl1JKrCfMrq4h7HPm0eQg3A2q9A9JLOX7+ni
hLvL7/e9G2cbiL/EZmYn1OXvyyf9YFRtWakTcKn0aCsXRgoUq01Dwe5rbdMVj0DQfjC5r9aR3/cs
pes5ytKupjby90X1nGQxgDl1msFw3BiB7+GTTdN7r5Xq7fL9/Tt+bSEpRlJ5dliwrdXjrVOi9fq6
USe2YngFWNe3hPhgV1k0GFFM8srl6612Pr9vjXM898U5nqLP8ud/vM65RGGbZp1ge0mzCUM8+Ixd
zAqTf3Ch98YND1Cy+dFstNbn6dwpnCaqAnEKc4TKAaKBhxLdxwZog/egDDRDJMfazJ+qPto48D8Y
tu/cp2la6Ggt0lIYPqsPxiBWMmrZkp3sqZQwx0NvJEUY7MFHW8l3Bij7HtYLm9dILtJqVs7jzmUO
aqxToOA7Xo08yeIo2YdcNUWGlgiCCO2SKK3oSv/Pr1Ka2FEtD6zPMjGsXuVsdSho0atWKW647ein
2Q/ZW9mX//0y7KZoksAIYLpbbXRkULU2DiR1SqiALTgQWYEzG8kc+eB+/v0UOKQLQVnWBj5sOquN
K52P1nEL6Zys2ibmDpYvRkG4Fra3TXLToyKPjSb9YH5576Ie7892WOUYpauTABVpXc6ACE8j6aOf
UqCYz2moLVKkXbpPbNTBjV9+nr93hn8uWZQxrKViycmaQ4HjruqWXkVcBkM3PHcEr+0bHA1Rbzen
SWGvbGpcBXHWGVvM0xqODBk8RYcFH2rsy+Xfsb7zpZrC0Y6HTV2HqsbqzuNBiBmCpgY9l1s38YgY
eyZLeJtDz92lpdN8MCGsJ1WuxwzHdpkqEpEZ3mqmG9BFsl+WBnmScfejHquW/UBhGS9EXyH2uHxz
7xSHqYhxtHOWc54r1ot077eRoYzKO9roSe4Li+NIhcNinKGAVBjy0+UYjPkC9U1yH9eF/cEPWM8/
y91SrDLp2VFZd7xl2vhjnnVpZGmaN+E5KfGp7SxKCsZNHUnL/GCie6d/yZX42niZRKAIezXTlVkj
dZaL9DSTQtFsyb8jiIL6t3MEUNt9U8QI1mcsSLJ7rLBJvXjVPJPyPfaDdwVA23q2y2pGOxvXg95O
ToMZMJtj5q/Lb+S9189wsyQlZN6Hs379QYGvkx7PKapVfEc8JlGGwqsRZbddYT9evphaJqXVN8a8
YEm2hcRlUXpYPX6P7tY4SP+oZUzQZ5xRJz94AC+DfeWEbX1IgcpbGx/ziN75mewPNtCGwzJNYzUd
Gs5s6RA+glQFehikWBL8Vg/DQaNhn3atyIpnt1Lm5wbW8S09Q7BgtmHaAyBrXJIGCrEcAVVTf/c7
ovGAK5D1AO3AhzSooFZuA9pKPi5XD2W+qkgs/mD4vfe0GfrLTGIKyjLL8Pxj+EHJq81O0RogF++c
cfS5Vx3afjGg/b/8qOUyvtaPmvFNT5pQD03v7u9LydpLiL1tQXzbXRfuW1JDE6x9qsu3Dd2bGFMf
1CbkzR3aQrpbgrrpLOQBcjm2IzMsvfvEinoYybME6FbVMeQENxXj2c1d37ruY3s4K+FPP2Q82q92
oRDTuENaVlc5Vp/2uo3w4O0v35X5+2evb2sZp3xUdIv5nP++rYBvl7YLLgR+ffNdlWhOemfIfkAg
MWlQ9sGzOZfA1OLaY7mXOPhlO+5Lry6vynKq6JPA3sSY0FqkpcLMRfsOjXSnsjgjRiIX8uegC/fK
m9C4mTKaibrNcgQkRVkCw5MyQlw9+Bm58HNwFXl9AxNq7MKfHRX4Hz36jmJvIP8VdEVGvAZNofqz
WygTLEPaH6YIdR9WQ43RtMIfhAIzdD71splusWWiYJPsThb7RnvyCPw4DyOkTZTcA/KPrIlOOgy8
m0Dm45dWhPZDMDTJK2W9FNPmkCmsTUUD2Q/MjL3xE3sk6qLqvqMvzw7hPJcaWWOYvNUyt6BLTBRM
UanQ5Mfi2bwOwhtMUNZpcnZbfKjn2bOxszU0C6PcUvcwlpKv9WAB4BUm8jjmDHFMexO/fGJU8mkk
yj3fpYkNTwSaUHgW1LCPygtBxUWj/5WaTHZNRmxwlwcRDhbHbO6IConPfQVH0tFd/zJa4UAgQoNv
EwQHFtW+dOJvuVnT6ybJz0/wsNTB3sLMfFXFDSzCzAvr+ZPMUNxsIla34DYugAKPDW9PIrN+nFHD
Zh9siN5dxOiG0QRg80VAzmrr1UE8AHLsDycPn1J/JSoMzqFLqtlGZQVpZ6RG1vVV7OGsWgh7swDU
6atH26u1+/XyB/HehMJqxlNmy2ASQ/X35zCPsZkW0jOO7BvyLXdsHMukdUCCSeP75Uuti4r8/20y
oYTJycgFGrvecXYdhTE9EQnrtqO6xYFQxG9TgKsFRnoPVKMHme6M1hV8jvgJqH9NKAlg7R7v5Qd7
tfXmfvklf76A1doqqXIT3drpYxNSQrNhvD6VAUYblxPLpmgdeNllV95cvv93L6q0tBWFTH7A6lGL
2nXJjYI5Mc847a3RLe5Q3wNSQaO3RUXRb5J+bD/opr+zG2SqYyNsMpdra31ca/2Y8Gc3gEYAPOUQ
tBb52Sq9yrNh2BL54v0/1ieOoILiDYPJsVYjG6c+QqsiD85VDm+n6TOSoIfJKQm2zOIPXuJvadR6
KqeDRvyipRyp1s3LqaqCxJOJfyKWo2wPcRu7ixcBL+XGNXUMTJPYve6aBmTOPsAkEHsDSUxiMK00
1ky84OqzB0sBql0aQSe6/Lrf+7I8qnlIuti8UW37+8syMtQZsWun9Le6GmNnI+DpOk07HVwyhj4K
8P33PS+iCQ6N6N0ob6wPH74oURQUKJDRog/FVZ04hXcfgsC3T3bdUnUGqBp9UOP4d0BzTc2RhoHF
8FrnE8cdG6HcHDH0taR8TOQuA+ou0t2EEegaEVhGMWlIPtD1LY/t75dOhJ1CLedSFZT0bP9+rBMf
V25msXGixZlZGA+o0vfZBF5XJ8HTkllPcE0BF+1QjWoaPhhz71wdDQF9EU0VTsh1maVJ4yLD0Uuq
teJvYafQw3+j2UTxxguj6q6fffszICEyHizUZs7/vnBwEuBkqfgNS/llVRrwaXj0tWGEZ2wCcBYl
NlRYq3j99Azm00cqWnAa3qIAj+ioZx0C07E7XB7X74y0Px/B+nzJlrjLjHquTxUD4AUUx7AvcYJt
eqNddIjwvC9fz/r3hbNWOIgoULCxXi6/548tL1kJCZs26hSpHdXnNANOwTaFqOAPHu5796WQHAnu
TtP6Wg2slKoriCahafx045bGaHa0cwr/0UAoiIxK8cFz/Hd+oPAiFAd1xE7aE6ujTIcY0dShZ51y
jiwaO5Q3/iwaCW1i0o3x0Yr33lN0BGcmWoemZB3++ynSxpvizpuCc1on6rksOxztLSBo64O39d5T
RHpGyCRiQ6aH1QitqKyGBnKVE4HTmO2kKL2JU5Ff/xRYf0D7cWz7H9uDy76F2HKmPRRjS29p9STr
aY6F9jUbSweKD24ERNUDz3aTd4CdP1jh3tnFLFfTnL6Wlg2dgr+fJAx/oolEXTBOVPEKhun7JCeB
whpuFrw8QvrMoqBTmtkbs3StxzbGrQWzC+o8/ujmg5/jLTe3mg+XIpeDnEKwtv7ufv3xeeQe7bPO
C81TPSJzxBLY4O3dxE1ezaDJXELJ4UIMn0loYhjnZWx8MYbUvQpDdP38QD2w9SCuJIhmsEMBaVAc
e/JZcoKbigzlEv2oDYI3m+AoEgLu4QX0b01B0XSbsm89KmDbnwYtqs+mGC3/Jsj8oTlHZmPvmaa7
e91N/rzntA4zNIhxTW87rcAbN2wTiMUxu0dtSLzvAGYzOIJtqp8j153zrVmRw4Y/YpDnyC6at7ks
5HPqLYIPkn3G80R46UKt9P30k+rNaqFhdX3LLKg9TFu9TBANjkoZWFxwZuJAHOL0qoLO8JZGw1yy
9XeRolnQyKlDshF/1S50tiMKinE8kTwFf5wUC3BsKjCwItR58NjYA3gk2WRLcp5l5b/oZMbWVuAv
+VmDhkFMQgQbL9/qScKYrIZH7pIJuXdr4PSUzwBRmNNUk1oES/UWV0T0Uw6ZE+2YpvufduGVx9ZO
phsj1zBZGiaI+qgwDTy1roFDe6zJltxompflgfq0d+3MIayvcazHq8uT7jt7K2Yn25Z0Elz6b7+P
MH8MK7w+vRlj1zjVWZ0CeWG/lGZtvjcdgwwWO4sIrXAM8PtudHKtNoHzhLI/bU14QHUUPlIMGj/Y
yq7XXstZFNOsAij2bOmsC2LW7PhxAGzh5BHidQU6or4eS3aVZmb1m5psqJtoKpoNvxUx/+XH8e+l
WXM5JLGTQ7VFXfXvb94Iqh5MyuieymzuHsspp3DkSB9jWSBmAGsZPmPOvmFu3fp9iF7u8uWXSfPP
b9xa1MzIH9BtscGT9qpmYQ35REyYQ0dgLigoeD5fQ2p/tyfjDkUqbQm3Flex7stz4YNzuHzx9Tq1
vvhqvquaSWYY7enEDuFkbkaj5xIxQqds1430CD+41/VCtVwOvYnJEUJQTV8v9zqIMpRCvk2Pzk19
jCOGQRJPls3J/vJ9vfNOKaEpBHDoPCTqw7/fqW+FQR6jjziRTiIfokVGBsd/iOrNXMddfOViXH+C
zpXAdA4KN/gf97HLfZpEoXAmWxoj63lbB3xIVhXbp1bGrMJizlKxzZCPq23Mce6xEWOmznMXGOO+
CUd5f/nu33urJqc0odHlcvpfHdQ8l0JPOgFxw97afwswxkxQBItabwOvnLsPdgXLs1wPYJtyLR+w
IlZ3PZuEsTkFth5tZpMF3Wk74TXzbIX9W1iQHMbPBKd9JOp875oOvXwTScXvCePv95vWReA7JQPJ
bnq1KXMbEKkMVXA3ZMR0FGNlPk8sMm+Xn+t7n6rLXo2SKUOLb/Xvq9ZT54FpJx0RcucrdFuxZeyy
McjTYGeSjvUMhiXaDVCwtxFn5A+eM3PSMhWtHjU4ITYD9J1pUbjq7x8Q13guRlOpk6xVczU2JoCr
3orgv2fxD69jhmNb0IG0TVt0S4YZZA95ns0UZW3gJ66uZoxPPcr2CDXTgeS8+ZlMXfSwYe4mn1B8
9dinI5oJqsXPG7khQYEumLyOIJUGRmT6mtSRfYMzf2HLIZLKMGEd4OtF+C7EeJ3W5ONs2I1OrwaY
GKBEjm/Rqy4GJLis3KyX9gspVbwzC3aCtY0VIRfsIIz2a+z0QFcjarZXwGmNnW/038HaT/fsOnA+
sbiP6JedXGpQv0bPuV7Qx920vdb1voTiMwJ78TIQ62hxSIurgqw8dsMY2VuKTA1mRSuwnE0DScfb
eLTw4e5GwfgJX9CSlIl+6Fh3qIE29WKmyWaJaqZMJ7z9eWE4n0lWJMaiMCf7Ohxt7ZHIAkOHaDrI
35vA7YanORvJY2jquodRKMPxxmsT4rtJvkyhp2tNJEw4BLde7xst5KGwiQ8Ve/mJEN54vjVVRrpY
PiTXGP5GYBXBSCpn2vnYwomciL7hY8YFlk/ZeXL6hPiBMeQxhq5dv/So8kDPor2FOsKkSvon28Vn
kDF6M6WaCGQND2Sbz3H7I4Z/B2Q/ajMoTGl7S96c85z1WYrAM5mI48aT+NNER3WX9HbxzbUa64Ek
pDi6JrVSnqjkM4l2vQF/JBfW1jGXZMGwLqbtnAIYSRhEC9TBuLLKQbyaEh1BhEYU+Df0yb10W56D
xO29Z0Pk7qnOef7e0iWB3gwR0Lh4MHD/diA8NxLMQYNXi+xzdm5jhlbKDeHVwCkpbQI7hrGrNjMu
7M8NKg38tcSUFYQpk7MdpgPuYph6A/QgakVQjg/Evukf4ZxY95A9dXYAQ+g+NW3uECPaGW+2IFmn
j6sEq3wX46xt8ekRKmRFPhk8rGbhcfBKCk+jsKMfzDuZPNjNFHq3E45rMNzLuRlYruPnm4AWyikS
Xv6LcaUeelMkdzCyqFyrNHbfiqKANtzGo/Wm8qwm6KiJAzKIiKri6wE9fmIr1Iqt3QyDMbM3pwJw
YGOfvzoB/LcN5n7ojE2tIfGRHrugt2oXyFOV3keIYx+syfe+Jqq3fnAqm+ChVm73E1U2RutQZn16
1dlkkntWQ/YBn8amGxDnMMjqXxJIA/TsJCd8aGis7Jww7j/TeOiPQgAKNHwveYg1ybqbsYRMPwqj
+EJWCzpj4RgPUezAiG2mwrzWHsqj1iRSl7xI2Iel4V9FjVcSTME+jBOxGPBlL/urwkSZRE5wWNwJ
Q8wPw4y7fze3UzQd27GcP6m8AXeTtX7y0DRmBLbUAAvYCbvZL5YPTLbUt5stu7iYXaMZJJ/RxoTg
f1CAN+dRO8lbGhMAsNEWEm3tol1WneedfXTyWxViBpVVC3ymHJkbz0FEq0UXQUYwQOJuk8kIDzqK
6r0KM+No461ibrGHcpObc3BQ4DiOUEezH2YjBvPsy9j7FWA93lQiIWNk9KX3CJHVvcp6O4PjR/ay
vWHR6pco7vGUVdoAfdT+ytpUgjQV5HC1E4gIEZEvz+4MMI6Lbd+oRHFVeuLrKMm02IZjZrzOclAL
XBP0oLC7T2J0YXmZUQEbkCqw8s34QQ9dddRlUu1KNO0DPBrHYobzQmOg41UZOxutHj7rArq2q6HD
p2HQfra9wD30qkM/CZf9WJGRSWt1jq5zBueOZpd9jPOuPsF6oB/bELfSbEpyQJ6sxghOOASo/k/9
caY1QxxH7x8F67O/9fIu+ASwSi/meis7SCeGwVZZqqGdnEZQqTqy4sj0eijGPv4UuQ0Y8yYhh6S2
yBrqgnnv6hBthcEMF0lACZ1Cww9vVmyVHWARB540GtfM0cNIoIU50vZx8m3k9iUkcX940hAxnjCU
q4eSaCqwjb5/Eo1KjjUxl9dpPpJ9CPXqCvyGoLnsDDeaZL1iU41A4xNywg5mVtvfkqlmRqricliM
ASXkuKC/MUISnIQsxR41Pmmbs4i+mmnnPtMwXqK1yLE4EigsbzNnwVukA3ejOpspb+KfLZZ34zGz
IM9kBAhc57SxblMx85rM3tzqNCqOrMnulSHs4TnohHmOi9j52s+FJ+9oyPbumUjG/Oc0NuLQ9vQ/
2OyJ4FFQaDzUYTWeSL1zjqKubnEWh1tDSLJ98IFLAqJktieOw1hyafXTNI5tuuWrTffl6E4slnHI
VsdvQu+XCOV8HoQdb123yK+knKuvc+p1ctsOJpQGv252FbPni0tljbgCp3KIW6srPjT+AwpuZLB5
35KolXz2ph5OMW3YLcQT8w0YZbzteDfWNhmWIyjl52Og5/B2bolX3WBgLcjDDYE2oxpNNuM0Jax/
QR7uE5dTdl7PzrFF3PgZj0C3c8OoeGqpm79OkpWFbb4P76urg3zfRlZ9qDuwB1iZhx+zZNsaRo77
q0xdsdOFFz2FIrHl1g6b+SqpihtcEOwrfDvHJ+UOjSRGMPPu2WabkH9US1xd07qHcoIBOwAZBiwp
EkJmkEvFrFJz/NyRR2hsIGg7DyJsaEbNguCPTa4B0uJdwoqBXiTeAUUb/yPlOT0lHBM2WsX/JZxg
NmYUzC9mThTdZpDk22EuDOjId+6W1ZK48s70X3tROf2un6v8gMW52vTmaByigc3OUI8mLn8qFN8n
huVRjrO1n8c6hA4LImwD8pag8UL3D5FThC9mR4ZHRbwbBX/jBQlxCYOcBj9xGnTBxyFpvnlJ+SXB
g7+thlntYfkmP92kddmlpXN8rvFVn5GEQ98awnArZ120p1kl7dWA7NP7ZDbz9EKuBvs/Egl9pleH
MIUCH+EWgbxxG0xqYcS7sd7HFbqCJsAm1cwNzyGo3KfBgzpAV8esPjNFmeHOiTpwGhVwki1lhoJo
Cg8W3jjFBHEZITKlRDAFbnJh2I9zksvj5KBm2oicAD9oTORnZ0kT7ijP2sDlnAwhPUGnaXXCZWyc
57asd0lqW/T+DXEcG3Bc4UIMUISebFobXn4/YRkFdWPuOzFBrKOqPZ1muFV3Gn352SKtFtlSilKH
48KOTebMedshTR6yBoFCnmdMm44+ORZxkiMJO2oe8Jk8pi3mJl36T/XU3Ge9jF7Rn6CPxpuaUreL
8vgw1H11ReFtxiTUFdOVadf5feyNzyVpHD9IcVDh0cdRAzg6tdjKDiGIL4plRDsPg3VbwsPYw5Eo
210epwA4Uh30ZATbMH8Ha6TIGCdxCVu3dowtidML33aMWU2jl2ZUycki3FH0w02jQLRQIck+0RgB
X9Y6yR1zPstfQTqGErDNS8N4Juvg0auDG682gY35EvLEEEMzMhLW/+gbSLOjBTGWdtr06CiTdblb
RD3FtKPGfJ37xEYAOOMgY5rtbTVNDOBRtPeTpZ5GKXfsr8ibbIOjBtaZavOecRcfgp5g7EVtPxQu
p2D11pU2qc5u9sB3/zAm1rj1IvXLtIYvrml8I7MUq9g4Ntddb/FaAGCDObJezUR4oJjS+pGdDVku
luNj8miIx/BlmG1z24GsamAjTmIdH0wPTk/V5f/50ACAS0GxqbFifrJq84sy41+tL/JD6fdvhnL+
4yALzcNbwmyKU8pkdaqiGeBxEd4M8YB90lqaIu2rPaj+gLDhW5ro9GoY1L3Ve+SgOqpLIaQFM2gI
I6uI0RrNLfMLk4zOYSepQ+r1CMuIUTcB8e6mbPxhxe0zGyMCstR91ZLdNgaYv3sdHPsm/uTM7hc2
ZORgsCV3qU4fSAhxd04Or8YslX0z8sVC+Y3iuwmR9DbA/LaoWcptUk63jp+Cm23tK6MLb3U1PsXD
zDZGpk+WSH/YM3g/mnfRThtxBcycU59IdMjiB6lxGGuyEkA7Al9VzAnAphzzc9nhVGjKw7BIjmaP
V1a57NDtcZyPAOtZwhLnjTPttzmMv/qowiDZVoeZXuP9YKRig3prOCZDAqTFmm5iXIrbuszBPabF
nrcEiXNWgCS7Bc2FXmPjOcUr4qXbfIQaFtrsLDorfNJmZGx9k0AgZzBJbUD6uhOVKa7QQMFo0oVz
7Vopi4wl/o+y82huHkm26C9CBLzZEqA3ovwnbRCy8KYKpgD8+nc4q+meiel4Maue6JYoEqzKvHnz
HnJijeDg66M8GrVpUKyzZl6J5pjk9i/bXocRz+yxz1qqzrQmi65P7EPRBM0nI7740elyLWxcqD9o
Y8F6Sqr3Wqt/WESiXB5vcC1WiVZj3q69CmWdRgYrcU7m8gJf7tp19YtBDKnF3icZr79GoDZwMYgJ
jgHAQHgRbk9eGBf6YTD9u14sA7dURYAUB5rq83FVWdTtkJO1sOp7+NSm9oSDg+u1Nu1jVxmHrlMX
KOpvvZH0qx4zzTpmMymMvbl41VRcAGguGNV6/rNtxTSVcfqUqOSrsKuPziPyeZb8KlrT+8pZHpRJ
mp05umtZGeZqqcUpGWBy9S0BHrEFZ9evoP0Eia6IrtR5iTekFUG5rEsK+16IAqjd5D/Eok+pebrX
jIXQbQ824E4sxKDDfS0vfdKcF2N5r4grX/nK+vHmDBxMOQNZ9f2zXafebtLaZ9J4ad+gAm6bprM3
ZBpnpMsWhE3qxDHNsf8qEgvnlqVmbljnj/I9FSkCDFaabS9AawiiMdLUCAlOIwYPwF+TLXeqIJdo
9o4UoZHVBfc9m/LICsV3y/NK7kK+tceBtI6JvZdKQlszjQ4Uk0HwWGVw1ScEvDH8b8edR+uxiYe6
v7Pc9pY0CFkg15pkT5Lj8F1LqqkpkOBnCQ0v166W7acuz9ltqpJ3WVGw9lRRuOy3S9U366DOrnnT
YpSU+be9LMar1fgyZLxvrTqtnXeIUFtcmK9NlX3SavW3pI211Mx9QY41GTokvy3EF8veuAe1yoeX
pPdtRTmb5i7RXnZXbokQ/8iz/p78LWsVJMVDptfVt1aI71bxlso08SOPve9IBtzwrperm54HShOy
ub48a2IBGqORbFLyYGokYGuNzT8kb6MWn9jAJVWxISIuJZV/11lwegwq5rAKbrHhGX2DW47wjh0W
fMEtg6/TDi3ock1UL27v3jlaf5UBCQWw1kjyjX9ros0RyVRm7MDdvviadzQqQJ6OKo8SToWWTheM
AfzCOf5kW/3gVTy91jzkjMv5QmpJ9jQToz12xESmxM+vPH3qiYYE61cPVI6DwszSnuOJil4Z6cvA
886aNoeo1ZGG3WkH04dswjDvsfG1a904u8XJ843bVHgfqqciJ2cHC+wGMl+8mgtz3xIt4GtjNOlj
QBnsvDdxcWXWsa3aduu50wucucOkxjNnF0vDRkSBfsD2cZA5FBsPwGRRjmHG9unsx5HtLw+j7+0c
RxCqdbMiZoxcgOn+K97tWKnqpbDUudSLAMknYyHZvmap9mV6wrjY5Dxi+ye0WuTk2iZbfKQH8AO/
SFpN2JWAR1KvO5np8qtnqos0i5J5jltyKYrfqhtD/rgno2S8ijsk3WJsyyMgFgkJwbfqn3EkQGoa
2Jb31baLI0O118EEPsekcm1l2TuKMVwb/z6DP9EmDsmLBS2qsu33JvX0UC+Sc50RQCYS7s2qfZA8
TTBmSe7K0O48eAeELh/LDNkFZ9pNyWk2YCY/ez+jgnRmKwr84dSTwEduAeUBOd6rPIfpSQRZRMIr
ZGVOITcrT+ltu9OcgkvjSXKIeMezbm86Pa1G9afq/fuujMlHEy8L/N/Ils11RrwstPhYiPRK8vSZ
dPCDp/yXtiieRFde2P+8Zs74PMzgG6Seb90BcQcj7WuDCWsw2G4X7QttFDlpjd0cg2z5XmbnkE+m
4itGupuV3hdDsFnGtCYRKyZvTbxgZruJA3tlkB9ZD/anAYBoVjGMgL68Fya4AeQDnTTclekD09Db
h+YGomYBY48g9yHZOlilqf7DHfzkGsU5HeCugbCIABJxLZnmy1DJHSfdZ4dJmwRafwi1ydxwoKqV
EPG7rdx6Vfqsw6COMEnXnG9T1E/sUa0JTnxO6QNg3DMh9cnQr8ESbN20C0KC1xWqFXGonU58HszM
wSIBMTE05rLTHQ7791ivmiPXcf1GpPophrLL7uWOQp8yRnFme6QVdb73PGTahc13/yjIFXuJG2r/
2KcYcMZkPXajxzVExQCuNCRcMz4aNFlcAUl/bM3mmdxib6fqMeCOLE9YtKbV5FlqzQT6kMz9n0Iz
H28x6E214FrQUr5HrL9tvH56q8Yk285ecXLG6imbFbkpS3dt8jndTom/0VL3rs/MNnKnYEPuN1MG
vZ820kZpCLQWqqf+6lIMubyqrdsG+8Xt78kyoDvKjBlQpfWn1+ohwsthrmI/o9DysjJUpuC9amW/
Mln6DLVSApyz3bUTVCWJCNO4ITHwxW58bsqGh2kM2lPs6RCXBp0WQocG7XGEIaIlJ52ZeUybHTqZ
gPbrtT/oMmaY1cRaWtNRQqluXHPfOaCwYYdN17xu5j/Sc7QtIq0IF6lBZ9cSeUn1eKM8fVnx/Fkw
Xuf6Oi7afQL9/D2VPuy8zCkhmnsTzhNLaRZRo0l618aNHbGlUqCRFO2jpqzsOk4Bop5bQZhbRn0C
NTa3GPd1KFI1i9YAnqW7TgxzecptrEYVGzRrd7Zh5HS6+WwNoAIJbm4CxF+zDK3WmENvHj7btKjP
AKCQq4KZDBF2jewufkg4vvQpza7scsAK7HzECdNVy7lLBgznFqA8z583NG33qqzPXHVAiZdsQ6cB
C1e5a9cGg6rzEAPeGtYLfovI0Vs6SJKZVxmybESo6bjNyXdDTvxGBYQ5pDmkgRbxbZQJh8y2p/bp
psmFtlqSlWUqGbVZfQkS+Mk4KryVY8cHO+6PtNkTxYl+X4quWLc98Z2T8TZ28X3REi1rqmJn5Onr
ZCIZ+EbMACNHZZ9b7VIgLUaOdN9zp713p+IuN0Ffs2XHMX2rhlr9jPzCgMGmN5GI+vOHUeevmkVw
QJmbVzY073pkjsgRxoG9vBPjS7LafPVGDsbaqwftPLN4s61m8lFLO/2TS3+JcmteF8180lEyV+xx
wDrPiJLW3Etj9xtLxBcGnYeYyE2xqJPMCI7vgmmHbbbbQlQqjv3MIGVlNTHQxiZ2QnuAa0d2ISJN
YsJeLkdYQyRro6cYn14pH2UNNTOXiNuyqCNGxxH5c2dZaU8Uyr+z2T/XasTqgR9V6wG+V6V15yTL
xpmBiRQEq0p18UxCPZYJUBQirKXNF3rU9wa5Eh0mFvekiBehYTbc0NZDhagdLQQpk50xkBSfnWwU
lUiX8EaEfiOWWfyxLVezCfPXKsSjJB16TjiQmZntS81FlWi8C86Xn7nyLsDpEefH44C/Bvl6FmCn
KpuRj6sdE1XTm1HskKUr2bEBkNpueltvTgt5iFdB1htfcPd9GCv9z2AQz18mlvWQ9bA0CNacwUFn
3UXaDEZYmpleqbeWdaYP/CSn7c+zrKvQ63VnNcx2uW4w52x0hNcobfng8sKyVpVKH72ctrJqejIk
p+QLQYmzfUynre6qB1FIauncIIo1SF7TbOH0W7QLt34aqlJm5Ify1IHsvLfQkZBrFuKeTO6KlTRs
924aVPecDLciWWp9NCKE8jkjbONnJvNsoFRIiVMIPSSNKE5jUpknHq6hBUK5TONVEetJedHYG310
tLdFLoQzGA3PiU3Kq7u40A+MUj849mhsfGfJ//Ss1p9LgkkPQ8YjWtsIKMKDOj8Xk7EKBofsfCYY
54Zu+NEUJKSXlOVrw6SBXUjSD9bdIJyPBfLpWhLZHKF+vpRx/5tzFwtPplwQpR5lGnsEubfw2ZZc
VJpXJlt/zJN1owjebUY3I3y0eGcUwSi80uhpgxbsme5jA8eVRTslvCp0ZgZ1hCBzeLf1Y5YU5Tru
Co9rUXsh+VZeqibNngbyex/dQWZPtj8WIf4KfSNIOt4iUKRQIDoqmwHRMTSdat4SZ0RzzTR8bRf+
rfslxZzYVzR5WWrXvHT8P8lYdLsxcfIHFaAtD1ljbUUsxyipvTeCQlnqylHGSGRzo6TvvFXXecPF
mTwnTEtY0bhiuMBGRraTp3/FIysfhWytg3D1HqWaqTURiC+mSaLtog/Nhgh6VNN0seINY+djh5he
rBY8btFYJKB66i4fz6QUeWsD1yEAXMvaTmySrMCnVSGZ9qzEzNqPoIzaOyXpPsp10P4zN7+mpCMc
Wpcsed327iqm3OAG6TomIv5JFbbOaOLDVgOQ5VraslHjuBuRa5ixaU+SXbtImnPQr7BJvHQai3uR
xtbjKXf7BpNtTRmjjo3RHdIy9yNhu5tec3CCVdUax9m6twfuHUW+dylhN1Tuturqi1Hzo12mugAI
1uZQr0tO543KFsFykETNyIIl8vXmoFqS9Et9vLGt65DUwJPe8J66C3a4nhCRymK7vO8sMqPGMYnM
YOGRVBblT88sxZ2IFFfLuPLb4HNZxkhI52tx05fCbKa1545n3c1PMu6rVdMsp6BR31lnSXx/03E2
4AQkqZ5GgcWSVFcle24ZULkMllepjTAm0pvSUp4aK4Yc2+w10RDwnCN0ahNDkdnt9ymghbjtyzUn
xn0lrKN0MGTODkJ7P25oCXhu5tvD01Krd0a+L2zIA1acTtT9UCxrU8841Kd7NE3xZS7jNdMTZ531
MQNB2f8Ig6k0b7vpB9+6aGGPdjsd4FTaU/8Hiw2itqWBrB5SHc2qFSkAsN5cE4L8nvXlA+XFo+Pe
UpEhbIKz1o7WwmvTYZd5baXCQckTnZ33x1asFFI2Qzs2qG0zIrxD9kcmEDu2ti/c/JCrboqSpr03
vOpa9jUgnPapbhH94mDXyfxc2kxsU11cBoxhK7utAb65r3HsrG39FpwNJ6ahxwgXD3RHUVd/MsP6
Bku112jvnYojlqwCBwuFf7Y61OnO0/54dv6CpLGPi0xnctNcmTmyd5uLd2PCz+gWa89Th0WXn1j4
7Q3wI9ZpNBAahBiuyg68LM0U1gPizTetKL1V7JH+Dpt8nfPgs5imirVtkx803Bi4spPH0m9el9Qe
155NQ3KbT9RVe62UtiUgjmziDiB32W3yni1Y1lBX3JH3fWK8sPTx6JT5A96qq8irX21CkonlwOg5
Q90v+lPuU6UFWcMHCtuE3OSW9UabuyCt648xEfvarH12g2gaY0+ua98o18Dh3i1pfeDy4ZksYFX0
Yw26M2eTu1DmXojqNNYlQ1mIQ02V0JR2YCkrUGam9JuwUsEE1tO2uHCKbpVgAl1aO/IWxTVlqX7X
jfSjrjO99Jw5iQKDYNDuEoMnTt20HIy0e2qN/IlY2dDN1T7hK2iIYAPq0eZfYqrEv72xpH2mpW2w
1tTrcZILInpTQOMmrrlqPqRrnAqrPM1yMQ9J32RRbAT7dgRgbqT3WR3vqHY38Ibp7xkStQZnyUyT
G5puG86qvOty/oGq8Wc0NWQo+FTlRGCub9K5NYTnoyphWFsv8+39cay7LMvuKvR/Ti93EyfODsrx
R1WWR3oBtINRbQfZnm9BLzCX4nv0ow8hxru68rdipkghmRCJ67ObjA9vru7ErQNkVLrtyNiKmeoy
GQueFzWy8W4e/No7cLR+tLOVhh01z9DXdzHbgjfPESH8fvKaDBqCyHCzFlnH3u0xNIFmsWLtq4y7
18AyKKwQNZKM8p6A03PK360mTqdFQjdb+kkP+6b/I7HtNf7wWySMx8tBNpcZFtVaOayH6N4UKvKH
o6AS96mDUyWV2noxim3BLlZHJtnVxN1ympv2LuiT6s4b5asoPL50LpaAQA2AXTkJNf9qLfRjs4s7
I4mPOiYGM1E/ejY2q6VQ56AAe9sSOe5WO9k1UAMy9z41+z3bRzx9QfpiCrlZNMVGJJuva1UFN9yH
vwDOHD8Yb6EtxEjao/EnSJuR1mKG0tkzYjK7eH7iO+JsCl97kMlA6T1XWNwBOkzW8NU2yUbdHuoW
E5Iz189BF7zXmSnA91hkj3QsWiHquhs4BvPK7dpn3R1+9a596aD8xrdseKv2zlOlXtLEe/WaHMcG
xMKIBMDbbCKlO+aN582jPbaOQnAlEtN6Ny8Jsr6o39g+w2xsFw94Mq5mrH8H3nwhZ+kMAiIJ2YR4
0WzM2MDC+7DWMLY4CoBFFz/rTs+n2/uP+kjJadYYgeYkCP4EqKkX4tInZvTBLfDsyWldUOrCRKCT
rCkWuLkyhnl9P/90jjxhlPwRrgkJqqteMl9t2d7xoF0743Zo6qMuEj5LHDrGtgCc7jrNu5tTF3U+
hgUYM3LFHjV0b6ZGQHmHqKQJsHtFogGv35oakjnm10EYHzZdNLnO+C8KnVY4M96LyohalkhD9Jo3
a+QL0RApumolx3GhlfVa0/M0Eo1xo5UhunLpwDBzD4bd7Y0F3aYj+rFrxLeVJFevZs4otWE3FSII
JzuA+zSZPzlIrFU53uqBBYyPzRWIM9pDorMPukg3Wa9x2JkTgfTeYzYD3OzFmw04wWcTb5s2RCLM
E9ahOGaqiEsTpMBMBTJOXsYcnKJibtSHFjQXur53oxm+TC35Q1Yn++WBn4Wawcq1YMmImuUGsPKG
rZ3V72WK8QfyG2Wzomez8aPlfbWr/PRI3h8q9mCKrRM7B5co8BX0Qyjt1fSalalzbrply4UvQ3zi
wHPlcEaceSkH59cNxoNbzGGVVL+9gTdwLgBVUjpGIvf3AYvtIfs5u7p33oasBAiJuaK0pg+HScU6
TyX5kO2ZLxHyWJY+9ESVk5w47OmTzknqfvtz9jIFTb+KlXWDY370ULSiEtgzTkqgOwxCaEv7qHGn
XQCm1+5ANRhxtyHWfb8QKVJ6ICvB6Q4U1dzmCDAnt0T+HpP8ne7iiIVor3n1uc7nJWo6Jicusoo+
zE8TDogsKIEwa3KduQG2jHQBoTRYYNgJBUbtK/KoFeph0blz6UWyLTL7hr7+i+tmF7CVHVYC0SWR
3mtiM4e23OksW/sJyPy8yh0XDlZdPbScwGBC8T7NDDPZokVfqGzaIo2JMXKIfjZTDyRvrt/P3djt
KKV2Nou+ykweys6aDzpnx34S85b7/hd4zhYjqbVeBIEA3Dh3M3OWlQC0EbvmK7FNb9y/oGCncWvN
1vsUA7TMyocaDiwDKkiloOxWweg/LlaZHYie49vETarruroBELLQoNLLi+KhJH2OO3Ltt+WLnpHb
MPfeB7DKLTgMBTwtDSJ23I45P2bVc9kpVmkirulPs9EBB43YiGaGKTaD3XBpl3fG8RVIzZT59MTA
N1uqC2staABj9dtkYxwZfOTYzgJEF/8W+mo90KM/oKEguIG7xRpP/8nVg8AKxmGYXoV0a9BIoJS6
24ue6evxsdqb2+Q8Agq+qvTpqtzsnsUrHFLsr1vkSyWVjm9DMgbT5GvdSg7NOL70+BVWOiLManTG
37YFg4Us5Q/s55vp2c4HA/BaTYjqhP5lzEwcnfitYld5p8OW5QAuLgVeReICnd9msR7iunIP5O1D
9WGeyfHK5M7ENsbXk78pxUcMPPqUWMTdy+Q4L+m76Q8O55GHuiUgCjHzfo5jryMXyBxPYsJJE3PS
WUaiYbGb6gi/EBpujIZkBxNeVB8iO8NoOMq7tg0mThHXRH6BvW6rtVqcecuO0nwgvDQOiZI5BkJ/
yGAkMwYhBGfIdsnsv/KVOzhTeaso3avZdl8sCl2Ebey4uoKdNznR1GINUVN3yUuAEFnCYaI3HukW
bHcw6NvUtn2XW8PACWnttILnRxY3RwpC/uDOIUjvSHrDiATovJkxa2jwO7EXNjdWzpSg2Mz2ljOJ
5LepRgPoGrQCjWfeGtItWwlogBCzzEkejEVfG8PwxLhpS80aJfMtt74d7rLCE8jhZXBOIYLdm2K5
F06ihbqIt/j5ry3xbTnIk1VTuV8tVtZdgZ98lar0OVhAR5YIQJnAD5u6T/VorfvCSvcWC3yAlbp9
XwcNbdf8RaYl3ZYXkf/57iF5rvJkeEhtRhgmHg3VDQeqOBbmc3stPGZVAbxn2+An26dGDI/DLY01
03bk9tzVhnEnF0VRNH6T+e2ui+LWEVrvo5VQAMfTvqcq5NKmzhk2pdJw/xCykw4cTH09XRku3EMi
wo3qkQFduHyevLCW6jekV7iYlRus6nY+NI3xKw3zIrHHR75Kt4ZZvAe9utQj4wGeEbFqeLxBZbLP
0gQ7wvmxlTOisSa23SwyJ3AqMDDk6BDnWBZFpGQ7HGG3UUC4Zonn2rzTSMxejdawTYgSuCUDb9zK
JAhkKbejn37Een42WP1iA7LAnRh8Sx89sVE4LRjXblM6p7BFansuvHEOe2Fue2SIoTKYyy7JJ/Gi
p9oWKnSDHsta7G1pozc6jM5Vj0cZX/4JrzWoxLTi/6knLJXyFCSJ+khGJXcTydpMAG1jPzueG9rQ
Ugfl/dayvSt0cQ7qYjc4+qFir4yxuv1mQs/YTKppNx3pMth7atTKTrR3VlWz1QtVj7niOq78+9Yx
kgMrbI8FN92ZDeRfjG+PJlROAnFOKmcTuC5b40Gbqquv+hdMnzyBbJ9jvJo47mZQs5a8jhZscDSA
g3Lj7dwax7jgXXS7OT+2VvqMDxCiejKW65FwDib5WqS1fnaaGr4sDGVr3MHJT2WX1cosdRvnccdj
10skC6X7a7FQ0SSl/PHGnH2efqHrglr42cfOsIkdQotLCWERAQmDHFaTaq4JIbFC7B9XhzxUNKRl
DdZ+27HTFwjRUFY4LucmF2ttUfK0SbNFJIY8qsQbe3KMBXrUS03HRTjj1mZqXmwNaLcr3NKnHpxB
CMjlJuAEKltnfhoOffCEOz4Au2p0UaKXxWp0wYkTeWHsihuSlnz4jcQ7Qxq8/9TY2YfZN8SW8J80
4/hMoAwZLZXn3GoggHiY5iOzbJit+vadsoyLztYsjgMdUFT2xKOyiefJO3S9bHd0Q2veBRUm7K3h
RSBt0tOru1rj3h5M9WAKrDdqmuYtC31bL6VSdcx6uPlKnotOf6gJ3uZdBXpqj0w4GSKFnZdivdCs
E6k0U5hplIPk6PyA7wJLq/0EhOJg1WEbwWf6uakoMVvL+G1xwBSpelN6/6lk+czqF3uTeLiWRMd0
ZnwORNmsEjP4wp2XsLhQ79Kx3wQab6zRzu9jRXh53NXBJvO1dJUHEHlzfIkHEfOxjrS9q9ho3xYb
mIWZNd+Z4z9Z3vSHKQwPH9PEcaB0TieOckef3y3Sc0crQ+1L2w+zCRggtUPyDe2oXzkTKI3RanfO
LD7EmO+x8r/ZmfjOLOcwBM25M92dXWRHPzEfaCzM7YKEdrsndyzA0P/P7TPmDZqe2Hq2M5joXaX0
U9yn2yTwDwBQV3RpzT6ztAfCeaO+JxBkDhAl/bH5iufiE1ADiriNtWhUG1fTH3yywFgi24+M4VcV
WeWELHk7I8hx9WlRNzBVwlL5nXdBH+Z1TnAhha075G2UTflnVlQmiaZ+dSrZU1l1dsGE1GJ12S4F
RwoMLmK0qpERGl4NTRolztps2o6ivWQx7ST7bZtgBPJETjT4ZwwAi05/qeFQmDGVhSN4xqAtvxXC
2xI3j1bPD9P87s6gMQim5C0TzaEPqGqY/+4XrKJ3JK2+ov7Au6Z+a6d8CKcee8YY+FUYj91RH8Yt
6QtIK3LCtTa5+xpGIA+qCuNARnltfvSxe5CafxfQnZO87O1mDvHVgml1a7LLoBtxG3a2AZNQiKOE
TeyamKENtPkob/MDSe49RROGI8d0zgCgaMgJI9os5fzRMmC00+psOdqZ2hv2qY0cjLixrWcmAoOd
cHkQkC3XCK0Q4thkWBGllB3oDNWXmU1qG5tF8tQHyRhCZsrxkJsPErayyiZJYRlPAfjpgPtC81tj
L0Y046WXxRlUnrpKaQRFmGb8XazuzoeJGOlQlJW3ad2A/CZ9jBm6si3Dc6G337m02fI2Kph+hFJ/
kULlnUtRVQ/I8LiUquSxRIbY0dWQTuibckteTxK5DNX2sRPkWynT6SGAqHLCk9YHEUlRGVcTcSmr
2RhquZ4aS18ntqC51wcO8wVLeq43bEcxh4ONKVG5Ekade8eT6hldNI3GxLReyQfPD6XTYMqUWPVS
0xRv6ZJWezX0477LaCWE2fXEI9bOeirJ9jdGlS/8krHBtkncNp5sAOIubYgT+nVZfEkbxlxSJgw5
27z5WAoC9OfRYttL9t02dTrx1cT4tVeLMZg2NNeYea+XXouSdcDM7O2Q1ZT8WAp82zRYLrtkALjb
kC8vrsf0pp0ZtN+Mory1oHjZ9PFkn8XsfAY1bBo/RU4p6wLDOamaF7z76GSd++7bdb9Zghgm6Gx0
GEpvpEhQFH1oVwmiazM60242rE8nqO2DJlR11JXoea46wKLKvsWBM6aa4AD29VZ28whuhpcRW25z
Qgrw1i0y9x5RUlKqE6HEsUb0Kz/1sWQgs7a5DyOLhbId0lG1zaus0BFgLQY3S8deRyf6q49lgVo6
EJsqa+2Hgq2WTVE4SUhr2CGpj7dpzZB9u4vA7KAI+eD2SDmaHIZsUWLjz0N+sh/U0nVHMS3yHmKi
jzzHniHM0eSiLQxyijiFnV6mtxWSssRUApv1SJx5f5nzeLl44wRxWS9PntX4N5cFNV9aLkwdHWRN
05ZXCBDqzi60iX4nrsAUMuOn8U9osLQMF/W/BlYHsCsJtXSgD/1aWwz/oKOJRux3NZyG4/SplS0i
RIG6aQcsotX2MG8sRWzihvxG/210cpzgQ41pWvMZA+tlLn+0wpXPFkPITToUj17LDEJm9nJaWhE/
zrdIdvBIfHv/9xrpf1nP9ViVdfkfOZcEg/91i1OXVgYYNA32FsuUP0ztKRtFXJ8qZb/979/0H3kW
LCJbqC++45GYw87/bSH73zb9QXAy5m9qf5+zV897CijzT5cITEswCRvnfclScT94mvrGJuEzeO2Y
jNRj7j/2RdLSLs9B8U9BN39PEbm9JhNWD08pCA1L/9ufX2t0eE43+HvP1NFfSZa7b3ujzvCzdlzY
bJdAxfnf78O/Np7/ujjrs03r6S45DGTF/yto49/eh3mB16OlTbDvOKCKcJjm8qKmltvEiFjcGb6y
weA2jgkIeA4GMKxVV/SfYkwhoZPuz5YRNoHma1Spg7k7DeYfNL3hUCV02w+akwQPmNYEpkDXRd5b
gm55+N9/wX8+M6DFOIcI2jWp7f4eg+JxbMwO7xVbhdb4meupkSKdLepPXKWwcP/3L/vP7Xl+mX17
RoGaoaX+7akpjUypgJjtPaPmsTk0VUdafOwCxUA9WL6MwoUYKxjSj6t6aYd/iFL7b3+qjf+D5HT+
Vlg6f31mYz/HGUh4DokvSXHOHY/fkgHaXMWONf9D7MR/+V2mDa6GxA3ytUhv++vvanFMwjAejT2h
Hg2tq0oe0FkCQhmz+B/C+G5v2l8fwUAnStcElBCQMWXdXsq/PYIqrzSTJCR7b+A/eFuWuWPgl/Ti
nz68v6f/e7ZL7LNpOTr5z4QqOX/LswhqoyGNvHb3XkFHue2RRpwVRXs8RjJnNBwaIrFfMES3Miws
YYbMdsqrspSnPeF9dX02Zy2LsUGMm2NVTabHlJlgLJSRYum+/r+PGi+WJ8w3HBBV+t8DdwRfldi9
BTW4btwxccVUUOfasM+k0jYjEztMH4zezcJa/mGdnmCkv38iHtIGhxGYBBa2CZ396yeCJFkoVB5t
rxV6fEn72T/ANuaiVx2InyzAbBSKURbfshQOcza27MwVFDRsylj/CQivZ8skSNaov9mQc8neMdjz
sJMBddnC0M/1BZ0XxxE38IerRv8u9x3JptOodbhSYi8pIj7BABJAlSrsfjoLVjg7euNSyZuG2Gnp
ApeusWMu3ZLiO7QL+rYx64un3DMHa1fqjHRWfTPHAl2xDQCZUzn3xNPGZBiZ6WgelkTr83u9sZB6
c0t6dDu6MV51x5SRhaPWWvt6wD4eM2rzp29abEV2Eog30xjmepdjkUxDqxNscJtOHjNYNFnGS/Ji
2ehDZ2prlmOsmU3opp2jrqWeOhcYyZM7UTLgWLCF/FhtZZxrp/Nunk3hfTUyZbejnvruPLCQmUZQ
2hWabQGRlyFptTTsGjXDk5x7ak179kW3EpZnbW+LTseiSisvWpxx7vb2kGeHkR65WVtqMu90UKq4
23IyZ0MlmemHnFR8oqbnzL+aFbM3YLeYKFZ6bJnfvJbqCP+ppTFmIfw0LGPx28+mvawBIInrjHPt
ZyJ9Dx8FimAeLoALxzVaXVeuO1Ew5B1Ks3pt0lGea82Ggu0S7Hyz1k56tbZZtT8XdYEXo7H8ptyw
TscSIFsmMHNLvS4fNYNs0hW8enSV/+PszJbcRLo1+kREAAkJ3GqWquxy2a6yXTeEhzbzTDI9/Vn4
v7GQQgqf7nDfuVNADjv3/vb6hAuuEpVeDsg7aeIq3NSi71A/GG2eb9yu8046AYpcu23Q/JQCv0dS
EqK/g7i4OJwdhOFsvLatA/q64JznAqKFbSkf/auB31GWuvFj0/YlsXFdpi9t2+R3YCXGBcuDIYlP
BBAhvPx0Z7ExWskYWsNY+0jraZPZ0NWio7RWFLb83Ife4HX2+IDZAbrvaIiy/xz06C9AoeWXng4C
n67uwX+oI0wrsaKuJSpS4dMxLRB5fB1c03+8vWNd7OP8XDhrgBEdTg6SOOe7hnSbMXPZo46ch9I6
gmDXgt0QteQybg90BRKuczAxkPfnYNAXI+VWXSVm4iQcwzS0oN0xn+jGIT1vU/4LJkGXg9nroLgm
encGjz54Dmqy2Ya9rjv1K0MO9CI7D05vbtwz3lmGCDb2DKB1DOwT2L+BNp2/hdyTkdPGpXFQTec5
WCUMdMg2YWZ569HIAsIDvOayFWyz4vMkNN/915cDINzRgVgxvinJDS9jFDXJimuFf8xTrccYneek
B46NW30LfWT3bxCGuKqZU2Qkqx5XYu4Fjtu5KwmIFeTIJPJvNqJzasGWo8PJ6FSQrfKMhuI7P/XK
knINYTmE4SBj7CWU2qLNr/NxZDtpHIBcjAJaCxtjei5TdAi0n/p3rhcXlBpnNkiDEkOgQVeeWLwZ
L8eR0pj84MR9S2xaalCPzmTUT6Snv9ayUCvHHqgtB2x7vT1G947VK8t5DnGI7E2T1kBnEb7lvYJd
MwioBkHdnaowxg0OTN46zz3EKBjQHlrpi32YU5mMC9XC1wr1HZXMfD3S//yeK2SyMVJqS1T1pZeu
siiKn+8srTmuOwvGsCixwOgweRx6f/7EUH8FYxQVhJ1HM4fa9eJvUyDlZzvkXF1Zhu/8FzaBvY8d
ncqfn2qgMEpfs75QTgkeQFybp76l/ydI6vhONHo5UxyBjyrQJuJA8IqLaJTWZHThdK8dC1xrD32t
+wf0TMWkUnqcp+zOxnv5oRiNOH/eY4h/ltRIx1dc/gbwE92Ec4evMOxrG9lsdYmJfRrZ1baxrd+3
X/xyTLYNGMlcYzyXqwW2BufbBvC/IggN9vqCEOEgkyD7ECRxiqiXGp9XT/nBpv38jg/plb3KtYjt
GZn+bxbG+aBzZ1wM1ag8jCN5D8rhSqF1dKji7ig7Y/sW1131LiYqSSGpDAiNbz/0BbZpfmpYVQDu
CPvReC6eGpzH6EUNZXrK7QL++FBC5kKtNo1zf1iSEW2mA0n8TLk6rayoB/JRv3duXXv1lk08SdOU
revLDdMCpBmkFuLCsYkMivqOs62HH202yIlAsxlOkqziv/Ll5ieH3WmwEXCRw0fi/NWLaSg1xGTJ
CcIOsVYOYXdT6LBBemoe94zil/H8n9c8W6MQvrB+lmdSDaXRDQwnOlXx6EErENi7+73n7qTZIiG9
/VGXYcA8mOQQNAHHz4Zii1tWXXtmaZL1ouiiJdnGHMf0OaDeLe7tp1cHwhdDn7nipAAWs5cmEquw
K1M/1N6IyKRohjH5BkmeZqQO/r+GEjp21CYyPERoAbx82N/6EMV7tE+tvtXZrOoj+275uVe2990w
y8G8M8GvTS2J6b2YGXBgShdbfm/GvQLowk80In+tUfJ4F5k00zZhTWdcqaZjkbr3nNCvDkrk4ZiS
8x/LjPOppXqQ2BYZmlOnTNE99HLgikoYL17b3ErpJVNh8Op47vD1//Hhuajz+bHWNuVi3CJvJsdo
k+Sk2grrR6wdNjWV1jtRplieBX/mF/ZJrs5pbuEjd/54k9OPA9tzdOLhBY0SpWN+ruCV0J2Q425N
phNO5zrNTPlCsi2hnwmJ3icT+QhgV4HbHbnVSg9WZLpGGhcc2TcH5fQBKqByUNxUxiIq9jKYzNc0
CY2HfNTK73VsUoFMURCiyKeeFm1VValnjxuxuw4RjdfU+fA4S0e7rvdlqEdPZu54r+jDUXtMICRf
nRLt/9YMnN6nKjoE9MYqozAOtz/Ctbfj0GVIGpHbs1ha60laB2laHcKTV4zR3pwr3TQ2jVtqFO2j
T/fX/vZ417YWD2Gga3o6tyOx2MGFrxv0kDnhSVRu+JNoH//AcqD8DQ9m8D7/82CgjkkkzP5AhHGL
TdPRS6vNszajScr14fYakN7XUo5IpLSq1O5Rhv+slL+DIYzoZ6cw5pggAWO7i4dDuIduiwT0yRnK
/GQjzUDK3Sl9n8I6+QX7CpUAjTg0aeJQYr/RRWbX6yJVM4p1UK1Udz7uvF2c/x5Hn/N/jkcai21v
3hH/Cs5galhBHPThibaVASU2QGAXAXW/ygynpKVH07IV2lPqn6y926/+cmhehUmmnNgVG5ll7iyL
p2qizSM80dTnrZE6iYM3lQ/T+BHRAaUpM0aZU8Wfbo96OZsdpGm0JxGEzTZqixtwN1AASYvMO+Z9
jgu2quW4GSKa3wDt2siu9OZO/Hs5nRnQMBwktQQE8P3P3/AgK88yeiPCvywrv8VDqv5zirQJ6LaL
rDth5uX5xVjMZXe+qyGgWcxmUluuW9FgfIo4nAR1IywkVl0VNv8YPNuGQ2RD8mL+dBYubefPZCE+
1qSn4pMvSucJzunwos28ZispX1wz/FfCLMPp+M6aoIqxSRDu4hjoapwozSlPTkNRybdI1ub8CsUK
RXawZkFBZGjBOAZ2FvzzHGVkyUyZwyp0vYuPl8HADlqU3qj6dd/apW2XqEd0Ry39+LrQoU2oskxX
Bb7e1YuJPNS+8wOuflFyNYQ+PL6hL960Hek6vuSddpwZ85hVcY8ikVzATbm9LC5PeC4KfFK2AOpk
nliEWFC6CnjLuXas9SJka3f8lRONxhakYX0Iy5728JjCxO1Brz3cX5uPnHeIvzYfV/PQYWZ2diSt
1GDdYmo2TA5X9/+1DDZPIPpkWIHz7LnY5WRKfTMsRQBM1tb3Skx1tkIXOMyiNjKT5IdB2d1+tosy
2DymNa8TPt0sEVq+0Slpx7KqxiNSfjPcJPy08UNVWVw2pN2a9HPq/mSvJwoABB4wdLxtkVk5ii1g
ritYpeLj6CuayYN4QLukj7O2ivRs1ewEnyZ+1EtT7QvpjYjCXWV8azMauZ/ctg7M4+1nufadCLwN
z4a07FnuYhKGEUV4fnN4KoICMn5i2Vq3q0lfizsv7dpeSZ1ydubAnpy7+fmE8A1NI0kwaQfNq40T
9zttP9hIedF/3fMfvDx9mBKS44cCJVm/5cE/lJVEkmerY6UlXX4Kw8j2Dvj6OW9xF06wbl19eI4L
U3wP8a6/E+JcGxzLCpJgEtcXaiLnz0k7mO0GTZsiwW4DoJ1d9VBUiOB6wwjX4KzGbd1CywmquLiz
5Mz5Ff594FMRJhAHqMxJxKmrL46IVosESXbPPU5FZDcr2k199GiqphRRFGX/MZEZOYKsBZ+IeisM
flKFzH8jwKjC9zE645na1NEsFqm6ffEy7j0rtDgmoFTPquh3wFjhUxGW7kPhDu4hTZv4Tm1veYDz
AC73ARegFBxsVtf5u0PHYfmd0VDR73rjSeoZtAilhr2q/HhtZnl7Z2e8GI/kJyVE9ikyRfwzL46/
Nql8wtzVtJPglKvG3jdJUSNB7IfwU9ZQcTlGRoZ92+31dpHE+N9HwqyFQMVgI1mMWcG7oGQ8uMfM
rOKPpG+wW23jBlwHZ2tYTBNMTtg5GwurvwdiKLQTpjPdefDlYpxfNMUa3ChxX5IXeoZJiVInPnSP
4f8UutOg9iEGOdZa+fbP2098bSxuXsRHUCI54hcnvEUcjHtD7B2rYpgeqqSyoq3kvRytqJ3uHep/
wpPFGiBCmhPqLAVyVIsgnGpMKhSMuWNumQkgbdd46SQ9lbIO5EFg4saNLS12cqj6D9MsZXLpWqI6
FAUH5IX5A3/U5vYLWJ6/88vmPZsQZOmLk8uMURVK7jwq8o5upeRX5NbuU+bnQCOsAB/BLKy27WCW
29uD/nnQxYsg+EQcgyMDIfGyJO+GEjLVGLjH1kxyazUYigQOTUFfRDxNz02Uqf9oH29B8aZV9KBP
sKG2ZJXFY2wN9RNUULypey7Oj0Hl6c8R+pVolRRCfvTa2HizwyD4HiYU0YFVGPrnEKB2toPH4IT7
PMJx8pn0ii+OdWnjfTj0kI2+eOkIBCILorReB8xAfPvqEsHZGIzhm9503Tu8OuHeGXqF7bERmj0u
iKJ+K1N6W2l2Q+4DfNIc5bsyriNnw43K8XdW5FTvWnjQT6MpxVOcsrZINI/huCpdVXYrFXqxfmrK
HCxSmdn6B5UE7cexxnZsLVFVUa1AhWo9NxZ1kFPfzbEQLX3018eTVdPqOlTRe8xS618EF7ncyLY2
uzvr8dquQOEcUQ0pZNdzjcWuELSGotlY844Ge93BGyKU6Zhr0es9oUBuDP9D7Rnpu3qMjF3ne9rW
5351RzBy7fyYU6tc0AlrsJZYxALCCCu41Jl/7EOpHkxw4/+ZdRnCl6aDbN06vrtVms1iUiRK+G2V
0LO1mFQzo3Pk9KEUVYE+PQT6cWjtzOzWAb4sX21tJPMSjJ30V7oWdrSJjU6773mvxp33uDx8MenW
yQ17DnckdlF7sfoB5SWthZAe5ovffde6Qv4EwAsbCmaGDu+S458Gvt57M1EX3qulXdno+HykMnVP
UtT7843/Ok1g2TLnyfAc3SRyYLra+dwPOVvlnIK8wUvq9gq/fFYu9hgWIv0iSkEUszi86joTmdl6
R4LCYcS7wAm+Jp6LCCeu8r5a5/5oQSqqC0kNT4B2+n8MT8kSzjQlTBI658O7RMBNjibmaNYRrR0G
oUZE1Y8EC7XUNBXRBxKn6Za0q3Vn5Mv91OXKaHCfoahr2kvhG4ygEJM31zu2RjrRuxGEtJhZbtE8
9k0oxa7B+Yweh0Agzrz9zFdHtk3T4HpMxWuZvvKGqeJ1dv6xpiXxgXld7KupBP9QC7WVfmc9twLc
wu1BL4IU5rQglrSJKqVNKvP8RRvUllSeNf6RKi79wGHnuM9TigoxD91s01v5nTLPvNWcHxzEYJQ7
CU8o9XBBPh+vIaeg9USa88XbfYvhKGUHs6aBcnf7uS6Xy3xdk7R5suvhNb+Yv55ZCeT30NnrvBre
oB1KcgwZ3ZstHJ2X22NdfDj2AhScBtdE5oyxvOsPRtnUQxlxGQurZEuL14vZgjcYbZXTdhzJJ9l2
9p1I7+L5yFyQe7PY1oVgW11s6VzGOwMdSnyyyjp4SnVIXAiNk5pUnFCV/NdZwmjcelAaolQjo76Y
JRVSNQPFdXzi6ju945REsRQrmtxEE4N/6907Ud1loDUPyE0DM00Sx0hQz6cJtCvZejRKnBrwiN/B
z6JNQC1F6gY9pXiL6gCXy7AhqbIqhqH7DQ1j/BFZcfzJnPSUbokqKJ5UzYXoznu/2BfnHyYQ6bIr
kpK15+/y1zYsnQlT5sKPTnWYD/vBBYJQuzRHB04Vw6mGcBpGHKBB1te/b8+yS8WAN/vI6uTn5jPA
XJyfodfRLGxnpM4ap3ytg/TnMNEd7RoD7OwizV6hYcdr3eodUB5TdWdbvPbccEQxfifhal2keZqu
Fg1tctFpHONfRuV067EtaRWq7HB6LKDGA5jFAj7rwXfcfu4rq4tzyMIWUqeCh8zq/I1ntDVNhJqs
rt6VK0OzB24vUX6oZCX3ztyM4NL+uL096JXlxXgU3GFpcZdZ1q0akauKnpzo1E4gtw/ois2Xumnp
SkVwT/vA7dEuNkXOWjKUpj6rzcnyLyYVAJ1ydFsHz16NvQzvktIy10gtkYHcHujKuyRBgoMZuRJK
CNZi99UALDZ15UWnvi+1VWLqzUZp9NFwrchOU5aM28qZvt0e8090ebblcwtmIQth4nM1j33+AZEV
2SlkkYQirO19UiQtQI5rcxUdQ/XisfIV0TQK5w6aZ0fDwiqLfR0r5gjvPZBTFuJBko9QLsLJ/RIC
cNfvZKmWZyDxKJV/e95IyTUQ253/wIqur8jEAvoQtZC0VloNpJgq6eiytkEEKjoXJ3UvmLw2w8jt
k0Ti6EX2vthSJYesXWYu1r2Z6Tyr1ht2iUdDR+I4+p21u3w+YlVnzr7N4RSq5mVCsaX6x71zjE/A
/5leEYzKDqOMEqsRLa/Nd71tYXF2+6tfmdIotelAY/8m/W0vAjidhk6a+vTklPpV8eLVFcAae8Jm
5M7SufYaqb7pSJhsz6W0ff7tdG2ayiEakxOWAhDWktp6P4V+AW1OWnf84q4tHjJH1DG5/aP9WazS
cTC1LB2LmKOvjrZu4Yz4iIMVmBXBZLUKZzWGwT2P2ovVgxSNGUmp0aMuw6XMPH/AXoWZ7SqVYizo
fNH9vjjEaQpvH9vRtYkaZC003TimufXmVuYnv0rVA3dNgPBYC+GpVOjJA7uru7/9eZfvYv5VHllq
D3NKBxH7POX+OgZVXnZ9i1fdwXK1/8oGAoEfp9geV6GDLDgUW8MpnE+3x7zok2FQk6znbJrHtGJ2
nQ+ajyR2ulgzDqQb9HYrC6Nz1n0w4t0r8eSi985sUWOhlEKwC9AV25YhBj5NN/xY5TCSfLTcRki7
6+b2L1tOwj8/jP+QG0LLRxB4/sMwBZIpneTRaeAi30Lf4OaaQgx+b0Wpe2dhXVzm58HI/86XFGRa
2KSdD2YPc4ZzqoIZT9Q2dFjOjq69kewa6fLdB5V2b1n7DgTYVrUvcjK6/4evOgoDMtAEBFxUnMWG
HsLG0HRncg9ymOx3uTfGW91tXCBWcOxuv9nl1jU/LH/ItnE60lCzWN5tWUD983r7YJiBD2quczGV
jbosyT67VmuF+6rEmuvOnrLcuxgQJ3di+rl2ZnBQnr/huIvq1utN99BoIvpB4RU3gAEa5O1Hu7ay
0bt51K/R2OEAtbiidKRfkzwv22NRtz7NgCYOOyuAA+WbriAwrmDKNmQR2a0p0yQBILrJLt2tjUlX
hZ2LrV51mAHZ2vRKkEWQtO5JHK69fBLJpBu40wh64M7fgxViMDe4mXfQIxqV6UKYHrsOMu+Ac9fH
os3uFTeuLSNUYbR/WaioLlKZk8rHSYJDOtLb6VlbLSsTkm1kgNwd8GGCv9sf4NpnxnKOCxT7q4V+
+Pzx9BFkaJ/2/sGerAYc1Ah2ZUXLQZDemU9XnksQNrNSdA992LJi5OgxfqY5K9Y3dKjdtu4+xMDK
nvBqce/Uwa5NKkG8ilJfJ/N+oYHBJTHyHY5jxFy/0aI0ey/pB04s6Mh5ab8GKVwx6Sht3VuR/ko/
87hWgJ13eUdLkerd4J2Bovf2i/5zW/s7AmRBwaUimTK3il0KeeHATJD2He2Qo3wj4tPL6SWw7epx
zAUnaR3rOYIna8J6oPbiR6dN8O5LS465jqxftJElU2aPfY3xHkR9m7IP0JN1mNIcjqbHZ3yhdz3y
1m1Y5h8LFELezsC05ojev9hCOlCPVeLV7zRKJvgWVLaatllE7nHVSzdODmxl3UMDBuPREMANPkAu
8B70No45RUYSZHcWvjUv7MXrmBscEVsSSgiSB+cTz2/cpnCNMDgNlYXrRyf+cLH74JM5IBnYVmWK
qUXeeMl+zHyBWVhK83ULrVgDipIGv+EnTt+U7g/paY5Y38oOeNSBNqoiPoyNPT1jhYBAfuxdv9tW
GWbablpGryO9K6AJS9PHdtHz6V1PK7zVNiViqh8tQdNTaWJbgreonXebGBlavNNLZ/ytexVkUV/h
h7tqawN8TBvVFd3FdeI9h6mjuZ+cIY+/FyqePncayo61LO77El+JOSRhBwVeah2UPBavTXmT03gh
mvUINzWAMvCdO2wzd2Y6+F+HCYUX98T84+25e2VQ0h3sRlz1TZf+w/NvFQc4KBjk7o95aCZPBBxu
vXEnNQExGRowQHwaJAHRkKb3BMlXdl/abz3iZ4QkJnf+85G5l2mem3rOEWzRqHbk6cwfcJcmyhEw
Ulc1xufizkb15zhdzEyKaZx4FusVodMiwjKmQrYG9YqjVnitjUsSU3OlT5HodqPoZjyHNvjHKU2g
UgOEDUDQGU2YrsNM1HT1h1XjbnNljNrHwtJph49RSJKMkU1wAiMKe5EmmhRcSYr5GVamLfWjwJ76
g8MkdfatYWkmyLyk/NmGWfaBS5n2y3E0nH2qET8x0GhZdE9KcuU1c+DQYWjOEZWzTBT2DUveKM34
lFNc36W+K2e8n48/YGceKKmp/e0JxUa8XP7ktCigk7ozSNhwZzn/sFClMChtkulYJSICcZQqd6Pw
8Nr3MbY/rTU13+h2C2l09uzqZ9k4Vb026FY7FVXkfZedFsBO4FocA08T3bCljQQ7XtFD+F/rmpe8
o+FoyIDN2MUIA0Ozv2pN3vwy07xZN8qSGXcXnnpVuzJ7oSQmIaB65s6lZ79d5WMTfILn1ePgYyHd
rJxkhLjca0GylayFkt/rih9FA1BV5Hr1O3V1bVOMlbUjm4LlY9Y1uGinXnVKg0D96Qcud9mU/4rM
CHZ50ww/Cw/7NrDaUq2TALZWa7Tjl2HM1cnSq+YVsrx6SG0DedQEtGZTcMHbKoEBUxTX8lvklear
LPHp0rNxpOtR19d45sIWh9FKU2CtR49mCtN1AKv1EhRBROYgjL62LeqYCReuzzV2LY+AYvwPBi5M
cuvYmIau6aKnJG742peQftKDjQVCfXCMvsixPOoQ/GCn8GiFpYO/a9U/CuDVHzQDWD2mDW6zc6Ts
9q2YXDhKcbOjmc59VIWV/FdACW8H5Ty5Q6g/yKyiO7IukjUdk+AcLdjcCpjKW+RE/kPallB6MAgC
44v4n6RawP/GTlST4s0GNLBoMIru7Lp9Vo0f77uYNhzARdNbEzf5Y1255mPeTpa7yt1+eh9prvHe
KVla83zCkjVyj3oJ82mvgMtnG9m36l0QhMHez0vxU9khLCGbSuEWg9TkU2H3gX5ni7nYT5n8SPE4
+Yh9TVQK55O/8/uqtJI4PmUdGoQ9yy9/ngZ8n4oki52VaxddvaX1VQ6bO+vuYtmRZgFmwHktBPHI
UovkjNJKQy+IT+y54iclEecLgFXxOwNBfyIrhdW9Hjh+eaC1UoPOznUPey24UT9v/5CLDWdO95DG
I7DmfkEbxPkbKEs6zHDrKY8RjKdtU0q5gQA8PJp1UX00/WC8s+FcFF7/5JfoVpqLIaTwl/cMZND6
iBReHNMeg+nvGUVDbYszW16/71QIsdijIPVfY7Y9FFnPh1eTxRIn3XiIDzmtSbsypuUed4msHbb9
4EB16TFxodU4y+AMtwFeFmUTZ3iJxGjZM2nl2p3i8aX6Ga0o59Kc/nZ0uvQWV5G8p9mrC33tOHm1
PGDP/FS2bvMerRvZYDNC3Z/atNEZ4WdDJ1XnsBChclX9ndBtvvmdnY98OxpLEZQiOeGNLn5GQG2r
zsCpHadJRHCeWndTwB5+GjSAKYUeYjvemLN7hVXciaHnWbEYecaDMHHoyaJdZ5FPAyGD7ruo0tOo
JeI9PSzOprKk+tD3iE5uT9A/dezzsUhHEurwwmmehSGxmKGq6EMMfFLIcF5TbUUfQKOBJ6aD2RWR
PuHy7GnFLmg6+yvMfvsRRJIUmIxBisNOL4ZOG/r0L661zjd+DMFQYmcDSXTdT1l+mqoueCtpLSo2
IYKOlMttiGTNp5AAvqabfnBF4SbAVAIf3dqBXm4q+GPjqq4DPPoAhJsrwwq9n5SPRP+E6Sc0fhND
HblGjQT1Whqy55SIXXcDhM+LHghi4JJzBUrBbGogz3OoxlikTl+C0OpBxcUhJsv0ncnkkGRW/aPr
u+IjzpXFt0rV1auvB8N/HSwIFGt9id8FgpN7d8RrMxwyMZkOyReea6PnL92vpwwrKAOoQhyWT7Fe
DvvJwkdXJkm004QL5LfJxJbf68OirjHlGXQHVox9Ly9xOdMIr0lv0jaN3QYyvvMfgtlNZulmPx5T
bNiynW5FBoBV2OflKtRcriq3ZxvtOBdTm/IzZf5ZVE8id7kxm2Zv1vOMOlrtTNaNk0gRlpg1GPgK
p/XC0cE5Kqz47Axv9g5H2BM/zPlZlgpMGmAj7LezMTK/JFB6wCR3ZgkM0HOh12Y/6TsG1R33kFtN
mjIiAcUNIN33oDBG+HbA9eKcXAsUevVN+JxAXpqPL+hk8ndZpv0xlsCszqiSeCWSot3zvvqHgVTt
EVGXhgzC+ZnV+eyMI+VuMJxqV2cq2Qx13xxTx1Pc42BEBFlhgOoYf6sAqy9haBiCQuz1MB8cx/a5
yK1fhdmJx97B12nCOnuHcWm0MmZbRndG2jUNGLxVZbj5Fqdxc5cKEdeA7HBNSHLdpaUqabYmzjU7
xIzEQ5nLNO9mnn6o90davuWmiSe1iRNEaV0a48wK1v6Vt5yvhZ78zKUYAcbiwpmpsH4QmcDYQtd+
Oxocu4Siy5N0fO1ZdqbxKFqY9KpGr4RcYHr2YoDE+Qgfq6jNcF9MMtriSwTjvCc5lWVx9ZCWwbCj
SdffRBRMuYGbGFAP5u8At9idC1YTuGM24Ogo3Y+GKNMHcCLVtixCvG3pTKDtVQUEu5N8UsA48WUu
sAswBi969gExrpF0Jd4qNhNw7dmQPJIqrPhc9gyaI1HwOIQ2NoVJ52w0AHmPuYOJdq2wholrekwV
fx2MY5icQk8ft1ah2JJSH8x8NeF3OOG6VkoDSGetZ/tU9v1eH8vhpR/a6KMs2vHEq08+jlUZvTc9
o913oy/pSE6tfaVlyatvp2oNPs/D5lzDrIrM+QobrnGLyYnOLge+r4pw4MHLgVOZPWcVQpTDBhHH
xToc+w3lsW6PmZuGb9Kkf9BarikdeIu1U5fGB7zyoCOHjkUrdNuuIz+Dp5wacjux1t57qdliuO64
6SaDXFqtubSSR4tTxSfUQJEcJ90cNlldp6hiu+ExtdxvkyvA5gFN+zAh4uez9Pj7Dd6EIV4ly10+
YdEb6WWQ81h9CAAQo7uqJsG2zrjvHJLOrPDscPTHHnuN71oNQZz2cJyRWdChjeOuz4V7Q9g+nuKq
bV8yByWuMQWQ/DScXEVeDx87zTD2IVC5YzWN3vtMtGJGlgHwb6UFOS6IsBrASdtO+mwTgeBdE5aM
D1CAdc79HNg/a2o96lpwgGFqHLQSdF6TdeprEEC+pFRWA4yu0jecjFqQW175BWeS5EgXLKkXDXA+
wiNIjE5Rd09tzV+20HxvROunOzsBAY0BkuOsnRmy5slKbBwGhOOZAlpvA1rE93o94ZoiHcvHnqrs
Zbiu0fuCjab1/lggNFtrjpMejLqcjjl+OJvWxdzQV4H/wo142Dij1ZPocnv9ix9gzjCOyjnmiW59
hvYWHEQyihcvHr5FesS1berr+KtTqS5blbpKv4a0I33kDp09NG1ZIpFsYdNjWTdhe838YcuEARx4
PZ4WQFBqvEM4nBsWkZ1O320s7L/DfBl+x/TrrBMz7fcTmMwt6AqDC57OLcss+8dZIvtKZ2Gzs81Q
3wKzzzYDe/ym17rPFVr/9VQaQEOLzITkbnCNRyTd70bM2k9ZZn7tDeKnKQdXHFdGfapzMnJC9N3e
j0FXBQmXsknj/rpy4kL/hb+CtsWQycE/WRdfunr4VftdvB2zHOxP52lvPWX2vZmJau/1YfIaFNp0
lGZif7Dd2P3QaKZOQIBpVJfWNi5uM7kuQHUowoHdxBtw59ZMoPtVZ4vVhJ/ezq11dRDlqB+buC4e
rWmgv0Lr2o1Rt+mwKdqiB7rYMmhkY4Y8zDyYXL0FVj29hKmaTqLx33AqEbvesHI0+zqSLihyO2tK
sWLmpoXvBSCVUWg8GlaFa7+X2l6vdPcDcU73Xmt8Bwqu8g912k5POLekHzTy/9sIHByE+TTOQzLk
6dckTO7BQ65FJNAXKL7MDSkoNhcRiXIc326d0D/itzR730hsN42kXk8JTE5PdMWRrCzGZD5HLXtG
uMasWK7qjJP8dohwLUCYq8jkwfiXW8B5RIJIPx6wop2ObEL2TP8t64fYKDpMjY22H7aZERqv+ANZ
d8ZdltpI0XALhD2BvBx+Clns84FjrN70PrGxr06l8dA3MnDZ+VA/bdC3aiNZzqzHhsni8gGyEV7T
SNYg+qD5mrpz8bgSlHFTpIFaAvyhz2pZkioRRFWRK4+ujOwNrsrFq9kE+dHOEeLfuWpc1EVmHNnc
TIOwnMbdZS97MemTG6V9dGrA6jd4iSBf2yn6hu+pURa3KQpfNAebLtcaMRfbls0KfT8ESh/rHNhB
qe3wEBanMmMP8UbRbL227g5uUfv4OTh3PuziCv6/gekT4jZH/ZTc7vl3LQQkqYSz/4TERK69ys52
pCSDQ4zu88EWLZal/zSD5wFtIV0E60DfdPpozgesnNwDQxTh3Zunw+ykOLtqhVH8issHyvfOycF1
ERvX326Pu/iUf8bl4J2JFgiuwS2cj2vT6NmERqMfsBxPQPoTbHan0MWw684F/cqntBEnS3Pu86J4
Oi/hv/QApp+MEyWA8OT7ApMGpzYPSN2bXZBKiEczPGTqgvRYote6szIuFinvFkYMugwSOzOEaVFG
tcGcl7FtjxgHOJS11A7+V/Er6xCGwUO3gNkjn20KPGXG1ISAb8t7dcsrb5lUrsOqnDEtbJXnD99m
TQsuVk4HVUNuJs6bcygCHOLdLfnKxGUGSVSYcymC1o/zkRpeQBPUw3hIwpJSf9uZ3BLr0noilsP2
ISL63fogcPAK1q0XiTT0fVINe49Ib8W8xG0+S6LnoIdoDA2bfnx6VC37cHvSXZkLzAPyfJwc3OmW
ZeOyKXrMAqvxgL0YLg3t0JxiUUAp1Ipy+myGJfDpljKKQaHrztCLbXKe7wgjWWUGYiDECYuFrWIR
iFQyFxCmDjQaTNOfthJwV52w70x5ee2z09xPOmrevGjyPf8YZG0j6JwTsjGvEr9wbcGlnatfXGNn
X0X0iSDIxBq+cT8WQ/qpa9UWg9vjqA/Ee92j0gHnV1iQ2D7hGFgsGZTbztLeTQp3T9zImkI8ZuCz
fYx94ZZ+8s3xKRrsT2yMpHyzd17mrIfp21QNgNBT3MmT7chfhWD5lNfOyaIV0Uo/Q5fYiUE9ZplP
e0vzwyKWJESUR7QNWPwV/nsjUTsTfDno7tkkxAqRIlRYCLXl04SBrolWzB2hSTdqP3QlTSJqa+bD
nKXus4NvOd80BTzv9hRaxh5/PiT6FpNWaBNiyZIGhLenmynljQfRm+OqVcI7VCOBa2JNzqHAfW/l
hBYkjagKNjn6hV0zaumuAED6jzq9+Zd48/GkO3P9j+3t/Cs3RG+2n4/+gdUfO49YxyXejpuNmJsi
KjwMbz/55QymMx5l1Yz18ziZFieFE+ZRNyDlOJBwGd8lgSSXluNsMU7p99sjLYt9PNk80lzzQv+F
NnAxf7lF4BbQRdMxAi01vPMwJsvWysimb7ZmR+GKCDipjjBJk/BU0rqLE6E7u2ISEomfLArXXicp
thIr+huz9ETFFqZd05uat7ELo8AdvhPKPGhYzks87P6Ps/PYcdxo1/AVEWAOW5GKnadnesKGmMic
yWK4+vOwz6ZFCSL8A7YXHsOlKlb4whsCKaGQknTOFgWADDckODtYbhug5cnzZAxpjPYlHptJ9zTJ
sKnhkFitaQxf3k0A1uDJ0dKe9YeWX5OUoAnJWvoDHuoR3qy1gj1WpyjTjzar4miHq6CG0cVELE4L
JShXil1X9jXVeMDM9IwBEtJpON9NSe/b+EHrPY4E9OGE3RYNAvMxngahlH3zcas6jt3gPDSVZLql
0aVUeurmR6aGa4qOl7fX/EtmtSdEmHSKjue/RFIwwDQmpT/0Y6mDrDLl7tSXpRZ7t7fZu67Qh2oy
24yBwC8CSQEBTMR3PlCqa1OrqqI/sJv2/YiCbxsluLgNxXOf4ZQqSeo2mwwP7M+TbsUPVdkNG7uv
DqmtnHJQI3jQj9/GPPtZpKlz33XJr9u/8MpKGGiJEL5QvOPULc6BBn5wGuKkPyByG++CSQja+rIk
/bk9zOXbTQOG+4MODPHuxbMoB7rcORT+Dlnfhwe7nV4RYwLg7ETxdqg07fTfh+NdehdwY6cv20yS
1GROHUXd0QDmfR+hRvGKXFIlDqMqSRQoucudtd19eXnRMfiwkvOff4gCRYelYG+M6ck2Iv8AW7zb
dUWYYYgaPqcR/roBkYGXINvqqRP+WlOvxz/xaGp3sUNxNhV1vtebZsLNbxVJeOW3zbrOhInwdyES
LE5eqos2BHc2HuqEM5fxcD9QPbB3AOLj/7z0XNxQvoFdE2DrS+K37ZeR0Up9dsLqK+E81zywTRcd
7XwMH8zCST7f/tQXoK+ZBcRQiLjBsKTBp56ve5vm2KrrCB/5Rd9+4R/aq2L1qDQ3xN9/wkhqpZ2j
DOJJFGH9M5tq+5jabHAMKMM/4egr/8w00al/O/IqF3yx7S1+my6DstPnv2gpLX5bnkLOqIwS+kYJ
j9a1uyT5M1MYsXmg+DA7oWnA/yHoAi1oujSA+JBlOAsI8Au/09gcsRHKMARy68CwPgMZ8YNtPkYU
+tGrwAyuEQK0r9VGRN6d0Uh3Dlh9xbUTQG7IInB1hATM1T5WafXTZTImPP1a3YAOH4gxc1t8u9HB
CCdIPCWgpXJbUdZ5GjKBMJ2ND/WXaZhQQjbNKf+hY/OLLaCGYIwHvpeivjP5GKEgAlljj8wk+Dd6
3fi7Lgyzn4EfoXJQICx6bJwch5IwSgoL7x1b7DNUJFov6nO14NE1osi1p6o3mZVcP1tjn30yc4jj
20lrqjVU7eIszN/EIFFSEQAFRnWR4RswfoMe+blTpVGP7UOtOPSRRe/WUnttJaC58v1punP5EyCD
FF+2TLM8DKTJmaKTU8HYbn0VFWadUKBNR+c1N7S1s7Bs8zM3C0Ve8Luo3tBgX7xrnGmDGITCsW63
rYlLn6n9LGVuQxf7PJwYZR2pQ+zZbac7WGlSClw5stREQr0Oq5Ufoy/CjXmhZwG0+f0jY6OGdn4w
/bGRqdHSLMICR52N5OgL08s7JlARa8+yuuoRMSQt33d9puHKnI4VfY8Sg+MdQhZge/IyyBqEmDrV
+oXwvVDepFZIP4y6L+moiGjEOktuB/mXElmY5DllEQ94IPkYg4CexdOnwvlbSRycoWbGyaNEQTnZ
GihGW8hiTzESs2qnAN9DIOigBY4cvWBAk9NPr7tR9gjyJMkLlCz0Xd1PFOMHug5dssOlIfxdd5E8
eElu4ICiRGVT0ascjacIbFm006XIKD1ZLcZu7wwQL71BMZriH4zPURlX9tgyrJrXGTVdHjm0jlCC
WKJKSq3LTamopOOYV6BKg0D24Ah3B3MSn/3MVw6THqs7Q8mxXR+K7qFOwFJOvlg7WJffe1ZrhbHI
p4YqYs+H4cMDKONVnIEgQqxeYDQjhxXcoVLLn+uevvQIQ3zb0aFy1V5au2eXNVKKPIQUJL/IooHJ
WF6zqdQ2Zm5O0lGd3ZYqGWfvDIXnbRH3OBOh+4E4bW0ebz88OtP5ENqx7DPtFU068OsAapai4IY5
OjXFhOCE6bukuhICELYrOer0v6wrLxxKU7P/A4XQ83VtUOhPBBW6U6cRu5Sx+epbaf/TxKEWkzP6
vWkEK8QsCGRvz/DasqLFhGomLWoe2UVE48fg7KfBDk6B3dLtRX7Wgysl7acET1SBeuUhtzttZVkv
r2eWcy4lEb7BRF/uIgPX4gZNxeAExMxAXGMsJg7YbL1gFVJWeLenCI7mymeEIcZtiagRWclidcUY
2/gHTP6xgqjn7wxyI+vOMDojeq641N5KHL9mQ7iOTiYGebqJJ2QLt1kJuN1dsxu1mNgt8JGZgTOS
e8mY1nylQenfRsOp/wgI3rTeUWL73PUVqLeBh/KfPJTGUTMrPaSZgJeBa5WyfbKdNPo8YISQe0g9
97HXFxJq6j18ZzAoesq734/4tnmTPvkPkZBE40VaNv2tilC5N9QSZF0lgJ16+hQlLV6utYUNmQjl
+E5p1PihidXhJ3ADTGxGZdCCbVeUGNcpZo45ZBeHNq9+o9T6Rh1z87ntTOWpshwmaJTkBaWUhxgf
1yKitV6MmCBk8Ka/t93UVmi8g9lzEdMWnEB4ud+5IiofPznZxNqX5oU39ZXyagayPGtVJGaJctJk
Zr8ASvqpB+dG/cyZqgqP69l8oo42YTxAcqIgiix336OgHBjWoBe1j81Yj4+SlhnNNoy7Ei8rn3LU
pglRHyVisn1c2oX+LUnj/s0nArTvfYzLsh0YCaw2RZ7nb2nd2/oxDrFZ5xXx7Z+os0svNg9Wu1Ea
Y4i8XCjjS8qkZVw68QDaAvdVkkM2g343iooDE2ACDMC/RBJaLJs6wZNqJ1Nt/G5i9nx7n14GEjN3
FJYmbRlWbAljK8e4mNIaoTlAROo+dHoLrVyzOBld025F3YTfbo+3PBW0eyBn8sKhVWg64KHO7xxj
LIihs8Y5dAP+Qughmqd00Kqd1RfDSuJ0dSgN9TyCBfuSgCqLsee3SIgwZKg8bmQhx5+dkE/kzrma
2P0PE4PVPGe7DnzXRUQeItiD3TjcZoV38kcbojc8AAtuNjiHTCsfbQ5wPr4Q74sI3JlHeXZiWNLl
KRMXPTlqfBRmYXpBi9BEmyZYpMgoa9O7T6A1AhVJe8VGDyhT/zNsjvbljOsG/ogENBI95x/RNqpR
VrsU0RtV1JUngy8Lt70tZHXjyLmz5iLwXvNdzJfzriNwQxON6S6qhTBXUH+jsnKMkTl7KNCDkDfo
+enFY6Qr2WtmjjpGuiLg3pHyyFc2dqmnX43UyT5pASA2F+QZMR3c7eYJMG4foqxqJl4yiPpfhN15
ewi7CnAqtpeboKTGn6RZQgX0TqhG5eJqmu0QhntscqnAWFXvja9JkONkOKIPp97baVdaf3t7CvET
KiWASaU2JD/HIrAHr8OrRYZN40BpTZ0+IHM1+ljeqPGgvnVmqn6uIenlGKu2lu31oqsiV0VTrX+A
n5L/HVKrMzdpbYXfky/xRNW5C9Qd5KPai/Rh2sNNpCRY6mX+Gs7rYWhJepiw4ko2oGZAlyeSMv4C
xKMb26JtZ9SPXtfSpiIaxipHV/Dr5JFKHn3QgeU+A/8U7nI/CNpt1Je27kmgW63NVGZy7kUEg9h3
UzVztjNU/E2j2Th6ECfSn3kxr23hiMfCnJpndkhHIX0M8PUVMhaNkzYoawrryzCCY/BxW5jzBfAh
LgzSIVb02veP3GvSrhxDaR/EhfTC9N9aTArRCZvWRAWuXCpAZedoEF67BqXjfEwQaCigqQj0TkBr
ntJG6omC7eGQDWG0oup6dXpwUokB5/7f8qoUVlSR/2ExneVgM1xDnezATSJRQ06kUGJz0k3ceIZA
WpVOWEbc7ytL8G9y3nSKjIsDngIVz1qMV09ZiqL+Pjd986nopvhvi1W0vrEAWry0cqYpuFUMoCZv
X6VXR0dNHWDJLFa0PO70cFC4HmgOpNCxocHgP7RPB3xN4bKhzpTHIN7G2PhLdVVfCduWz+E8cSwD
aZ+T8lC+XTxPRVPUWgqS7ZD5Q3FXTrkonyQCuOowRIC4t4Oad2tuXNfGBKJKiW9Wuafner6lwkYS
aZvqybGKNWEQlNn9S4NX5eiC70xBYeaJ6Fb21rUlZjga8SaRK1J352NGoz8YSa0kp1igyeGmSjXc
k+cU0a5Wmuof1snxs56oPZ7wudV9vf19r2xsuK+4pCB8SdN12VsWgaSUcQw4DmOjboc9RMBTaYc7
qWwcD5GYnJLV2K7MeJlV8WUplFE3BCpLbX6Zc4jaKTvku+ujgILXcZrQLfZiI2/KleTm6uek9o8U
JoQvVV8EAlav5tD0p/aYZVb9LS+UVt44lQ64RwWsTQO7e7m9nNcGpDpJhKMCc9aWrQC7yehVY1B3
CmcS1AbvLCfa2FOf/hVUqj/ZsWhW+LBX4o95u0KyJjuG07a4eMdghrjjH3JyiANmy+3GuKMdoX/G
C9kIMR5qJu0FP4gqRydT8b83rLO6ssxXLmLuJ7rS5BQ075fqANRlOkkq2uTIb/CBbqq+T8juh42b
dGZYrERcF6MRI8+VEEpO5KtgRs7PSxX4Uztmwj9YZTDdQ1qaXkSrV7vJnNZ0AC42KrH4XHZBVkTh
Fl+SMlJaWFqTT0D6CWKirSxsGwxkm1RrsqYX+2YeiB47twAhq7U8hpGuNZRceumIfmj/Z+pLE33L
NgiPpZNJb6Wvms3K7foO7ToL5BgSyRQwJaTgAFoWy1i3eQgIvEbSwYbkopehtWsa7c8E7dbLQz+7
9/F6eIwi84efOW/jbDtPv6pxI4ciTzDWM7k2VNxeSuqVn3a5GIDRQILhq4B6DI/e+Qfuq6IB1VwP
bCfD2raOJh3qXs12UxgjDY8C4koedKHFhfrW7MsDnoKXjobhfEN/CF4GdADUcZCjY2c5OcoqWK+T
oToRnTziLBtDeKcV3yRdqvfRIGNA0OW61bpj3gbqQbUHu/QKWiIU84l+Vh7gyy3Ib8N+AUIwehRU
os5/m6n4io8BKbSYQC9+CCUU4JUpXazJ2Vz4382LACliVn3kWr7oyystPiL1aEanKa/jY2E15nbs
cZZodavYjuFs/Uy2v4Xg/rXrjd4tFa3bx6GpepY5wvQGTeyaUsOOMNgWgR+2rp2Na3WydxGw822L
18as0UbDdfZlWLyWQEXVMgFFfiISCB/RnuMLqJSqnMLRtsWgpnedX+kwHB1/C8YeZ3TDTnc9Pi3f
ayA9mHsVyZesVvOjkhfmoS+LaSNFQ7eDb4riChst2pAXj79hq8hbE+JMtevsNFh5KK59Vn4+IZUD
4JOTf/5ZSYabqpJ662h3VfraDNXUeJpSTtr+9oN0EVxo85vA+8C9TOVr+SA1g6ACZCOARacF/e6+
K8ctLpDYCwMkKfb9VGvPGG0FiVugRqBtb49+5STP/so6iTG8dvpj57OMfaS36sBCT7Qz1fxUWI70
OhDQDi7fo0RYSC9XJLAvHwdKKEgAU8iEBEn0eD5iZobZSOsLtZDBr46xrZr7IS4Hz8zS/xyfsrRz
jUGBhcXqLmXbJjnJ1K4DRar06oSVnxznX4zOb/904SDuEa/v1/Q8rnxMYiZ04maJK1QCFpMDgKcM
Oq6PoOsz8s++6pPyMPd9Y4+faOsuir3WN6zN1NRTsjhS325/ziubVgdn6dBGJ9RApeB8cQsbBaCs
TrWjPj9VhpmmLxE1s5Xm8pVPCEWfoA0Y4GyAMv/5h9sYjyz8b4y0OGbVYB6ivGpPTqAaG4Oz/+X2
hC51OyhDg0SajZDJI4mAz8dS7CgJjaHRj6NQJB/wldVO+1K3+24bkX7oW3mapmrTlLZo3iK7/j10
Y+K4YDbSdNOHOgIahJYGNVZrksHZRDncUT9u05cxAyixz7U6CY8GWmGvKVI2nzI5yLJf7F9pfFL0
tBaQ9gSgJHMsY8l1kqRX3cykA0UzMbW+15Gp3ysNVct9VsB1EujIp16O+hVWtKoUfQtKyGze7UW5
cmhpMM0QbFi8+v+z2T6sP9GVKtPKAkBHdfYQpAK2uQNgGDerkqJu2axchRfNfV4emkmQlgEQ095a
Xum9HCIeUzfqcRhIrJ/S0HbGezHMZSKtNMfvIp9qQoBmSnYxEom1J+VpoFMIiZX6sQZChEbUJMS0
l9TMSXcyBsivt5fkIks6/4XL7huggUmSkTCECiSNv7B3y7eBXL1JGd2SUYPpEiDf8D8cA445ab8J
jA2ezfnWrHJOeldyibVJEO+nKq+/yaUknUrNL3b/eXrczsjkAmFCCNlZXNNyjOxjmtv+0WzUYadU
/quW1MnbUDuZ19ZtgvTCuOYdcOWUg07Dj4eCN53jpfgHOgBBHoY4/IayqE69gnBZOJTOUxoHa0Yx
V67Nj0NdsH1rOExtSy/G91sKgH1Jc5nXPxq+RvmQjFhoBAN99Awnjx3GVMYaC+AiRaO1Nr9FzoxB
tGmenn/JNFNkEYPrPCJzJx8EKc0paeTkEMbOm6q/s70b+JXcABuja9dGv7bQZEzWLB84SxMs9lGd
smdlBUa3AUb5ycQT2uuVIUQVoVo7ydcWeo4iZ0AcFhpLqeVChbtEDOIfY4NlxYTXduum63dSKjpX
61FjnPy0hpEn4Td5ewtfneWcFc6JKJHGIiwcElTLQ6wITqVRGK6Biy7KqXLxOjYYbK6MdeUZJFug
8oi8gUa9Zv4tHy5I0uiJ8550xzExURlJAM8kuxR3BmtFj/HSKGfeOR9Gmhf8w0iUY/ymjUr9WBKF
g++Qqu5e9vNsctHFwAOc6k0UPKJcXP41IrvJPWSSu+xgKH2LFZOjAs1BRa3YAXl1/ENHtFzcyXEg
fcJBY/yr+PYk3cMXV2il16ExPkuyLD3XibVm531JuGcinHN6FKR0c4frfCIJ0O8wBFR0LFqnHB4B
5OQvflUjxiEhNkAhW3LM8bmW0zC7JwDS3rCZ78N72QAR4iVdjx0ZNuhwYqkqAWPqgtbO9oOOeMMd
7f/pPtTMItoi9dI8tIUijV5bQtpys1Iux29dU4o7Hq4UiJWZl38DzcroQMhZso3MYLZ48aMfecFb
6vpToGWulaAOgku9qoX3BYoSsZcHNVtWwpDpRZSF2TxIpVWqx7Jsy39WnBjfeIsy2RW+P30WjY1u
EdEhpDvdCLE8yBzy7O3U6CMvhRXI45fSFMoPacxjrO3JoeyNAo8QBZSok9eaYZeikqz9zD2CeI8d
GUHV+dr3Lc12qjD03qQ23FXkCEB0RG7uMReQXY4Srd++fqaTZJ46hTZ1ODThixI0gBaj0lp57a9d
hhQdUGAi9ib5maOPD1taAqUGEM0Zjq00DRv5RNs63TeAZt0aS0c4mnHvVRFUcLmtqpW645XIZtZm
A+igcBMDszgf21RypFBwGzmakd7chzjaH6Khhd+NCp/TIKd2+066MhxKDHRz7VlXC9zt+XCWXko1
CSk9ETUV/4A1tt+Bz/mvNKmCB2tMwzVN5+WAfGKCWK553hiM9ZZvakfXzYLNF50CHYtfL1ViO9+D
HahA9I1V91aj/b8SGS3v3fchKSDBDprNG5evS5V1TtKUUXwahAZAJrEdgTRPLDu/jCkb1qgKVyYI
3Ay0mTzbvuM6dL6iupQFKdU6FG547Da6GCxXQOTbBi0G6jhH2yuh8DLum2eHoB/APoqNBMSLwGgg
RjHVEkVy+pTUUrXCPJoVymDZ6FT3cS9Pf0a8Sj/f3jbLEzIPOqMAMCvkhUHQ5nySCaud2mYanTrA
+0CBMt+ttVCG09KiO1CqzdFEK/KvD++erqeRrDw61+aMKD0uDfwDHPEiWskKrOGlqIhOGtrNR0Vy
dDcQxEegJT5bgQaoL1m12rwoRs5zpubBEs/CdxgbnM95qiCqgiiOTyKM7WqPxExhR8hk06SdRbmM
r2ihBj9RW4pmDEaMl6DWKsFT0I/pHSJD6m9auI2FJ60RWZuGymKwyavY/nn7yywffn7lDK0GnTFj
37gozn9lGI9ZZGTUlJSQdGajR4WSguwfBnklwrhIieb1QOVWsXg1oSgv227xMEi9rqTJCUZiuy36
ON11JVopXQZUlh9nbU0tFgd4J7o3SuB/ptmIB3kyGc5/HeLjDZc/0/1qd3sFrm2O98MwC20bmHCd
r4A6BY01BdgkRG2RQNs3o/vaGQw6/k05KY9haOYDYsQRpbTbA1/dIbMuP10j3g1KL+cjAyARQORQ
E89zLdnXVtltccM99VRCXZFUJuw/A2tvqQkOBahgt5SQ3BR69qYZ2LXhXlVtTL1N0Ehe1Zy/civN
kkkz0BgGLJ/s/KdRpNbMoIk5MU4zxa4RpnK+E7op/mLkiryE5VfVqlndu0rNx0LovBnJ1agIUxCi
KLP4FFUs2gFlP5wH4148wLINKy9M08C1fLBdeC+JU5T08VtWmtm9klhlC+sobmZIw5D+HIJW3wul
Fy+2AbbbVfUEkZXBFuVuwOXraMeN9EnNACQOdlJ8LY0RJkclKdkhBhz+T7Na+bMcWf0GtQqDnkBs
v2T8L//2GuTTvDUm19SG5meTYbhU1Vb1SwX8GLAvLeuVbgfNc2XUN6Gppc9GUQFetwYd742g8DTu
F2RA2yYaIGjl8h0CTNNeDYOf5VQrd7qEfv4IcGM31VX1ZPd6eyfMtnjURrM5GDY2bC4CqEm0GZU8
eMU9wQQakJXHRK2Ko2it4i2Z6tqrh6H5ZuZj/KO2nPI37hoW2gS29ADqLDjIEDWyDVp4wuumxNoZ
WR4fwONZ9/3gqBs4ILrXII3jOv7Un+RKVTzbnox9r2cm+iBleT/FmRG7tOXDbaSChd6g/JMcgjJJ
//pSW7/K6aSoaJCiknqkKCLQ8gASiZco73pFHTouvnALSwcCO+Veqk3179g3euPJWm6Z9L7RxtPq
ngC6qPTkZHeZ8aPUqw595Wmc9lOUJi76lNqu6hptL0GEe9HhgbyMdjm4vo/SwcRu0DeAlzCujsoJ
ebrK/+zIaeeRIMsPMxANpREbbatNXFX1m1NAM96ESBj97KVCfKNkZXlGptMWasrhj2ymNjLOXS0d
/VRVvYQo506ZRLwn9tS8oIvVbcDx+ZdYaYHYQ1YCy8/iV6NQ/cIV5IQbEUtS6JaBNT3oYA5ei8Ho
H3u9Nh41xOu+53ql3CmJVMFL7HukLWI7/QTeKXhu1MS8z0vOqCvlnZW6VZDbGiJvTX70YXEe5MJP
AC8WyQk3t0ba9wYiGi5q4h23eD61d9Rh2MuWQLozrjNdp2fbyLWLk4P8Kxh7nNNa9Og9U6CyjnmS
2HIVIG2CqCANMHAntGjwSVbaqf9WN1IHGwn1yESX451ihuq27ZvumNkGbIyKipbppn7aNtsuiMud
0Y3ZzlJS83Onj/6T1NTTMUkr+9iJavpd56rpCWkgIFbbAE1Wc5KffAyFtxlwS9UtbHOUN0mtgXCs
2gChoskclNrNHT1BX6rv0NXlKfG4iYy7Inf6h6wc/V8FLEQXOaF8m0fO+BCyQPvR0vIN9I3I2U2T
KiGLEgRqsIlKNYc30TntLmr75L7RM95YiTr716YZq02CdtBMdUEXn0aD9YgzWIWyJ1xWfTdIaddv
yVqd31mThw9J1eY7g8uC7dIlx6w09INeBP1jhOfM11BmQnpnyN8nhE46Qh9hPzph2/4O8rhJYNbg
YGFp8AKg4luzAQASJbBnHTeY8LPAoTt4kEI0Ddkywz9VqSit3H6Frjx/s2gEHX5E23EXWcSfTpiA
/0G7+YQcQJx47aiYe+DNXyOn03a6qJWvcaOuIbSvhNh0UOYK5CxTQtxx/rwQ5Q5tnYdYE6FmQdW9
Ug9pIUWHRtX8lXj32ktGqYyggw4bXehFgKOWdKTwnWN+6GsFbp+Z+nMqa4Rlfqx8LhHT/h8GBNnD
W0YvGlmFecE/ZIOOIC81IBWcHGPE+sYvYX9nCJ0ag9PtQRKudTkvJggMZMZLkgvTa+fpPB9vbGIu
vFFFFSoSzrc4tT+ZoyK+VbyZ7pRTVb+9Xy4+HcPB8QKfSUQPdWHxRuuUqO1UaM6xn3k8s7DL+KuL
G+e1z7L27+2xLoJTKl/kmWg20sWG9bT4drT2iiwfscPukOK4N2qtftaDUqz0166MYlGnlwEMEHcQ
8ZwvYJ1ZUjCmg3M0y1ErPL1VS38/+KHz7/ZsLgkvc5jNZjf4YFjFLXe9L4dW09d42YqYQkSnGr+r
LijfqqBz7ptBebbUoTipopuegij+pajhNFOe1vxQLw48v2LmexrQKbGmstTz6WYaFOl+6p0jJYv2
U1nD0kuK8pdi9z2qxJE4SRnqTbenfmVMhFvYOYR2VOWXWBAzpIFOAuMc6S3C+0O2fIM8Qb+vYB1s
VQJ9z9dxmr096GXGYSOJw6mH0wkMABeS85mmRh07gYzNbJSMRfgwWYXJG1OnaeYxeGMd0laqXqU+
bTR02Xik3GDQK/2YoR+GNFsU5K9gbJutVUv5new3NGhWfuF8WD4GvAijW3QMgKxgvgtQYXGYosgJ
EWW2s1NvKQI/IdAYPvxTV23qdKaf9kQjRrSJWqXZDCC1X1rhr5V+Lw80+pUA2LkjobZztM9XqWvq
JCmywTwCMY23bFEe7Ey1H4IRZsPt+V6UAShhQKOn4fBeWFkmm70Vo8QeSebRiVt9oyOetsGaIhiI
sTRjNzYo3ilC0UB818qj4/vOSqFuedIxaaBMxp4A1w5aT1lclYJena0Hmn/AK4pkko6FbHlaXa1J
vlwbB5kCgx3PO6AvWQ9+FCblNA3+IaarnWwS3ld38isIqbfXcymjg7oVPp300qBWcJBpoZ9/u0A4
rdI1BTZg9gy7BuGCSWsgoa+fSWGJK5Y5JjkNixQadytQWgW2raM8p7elsuIRuXyG5p8yg3pmkz2s
7pa5m2ODTC8MIJ8+lc/PNcwir3QGc5cMAeZodtKvnO7ltv3/8Uz62+gTEkYsbm2Hz4Yqt2wdJLW1
Hovct/d6mviukurTn9vL/F5kXB7TGU1K5cqkkLV0YBMazRfq8ukJYAph9JfK1tq7eujCrY5ztBeF
+W+4nphHogfKiygHXpRFA6ghOfmqT69FvYlS1zFyfuvkYZuMMCESnxvJidcCq3exnOVPBdnHu8n7
zMW3uFFGrHfSbtTxmgfP9ehY5Z4IJ9mqepr9wBC13ytDj+mx8AdXw5L10Iox36pybJAY8AeQvOMt
0kjWI9NAYK+OV6se8/ty8QtVgGky2hKQ7eeN9CE+6rl4jaAyESr2/U9gBFOS6ZT8M+zTX2MgSQew
e9EnJRP/fDWRvlW6Dcu6SE2IGSzc7S97KevPriWeQe9/JpzQ5Dv/MUYKDL0u/fQEbDBMvcpCKxmh
YsD+G7mPtVe9KZTKHXV//GJWyUBtoCHFcvXAcfxPadf0n6Vxsu6HqBURQo8mJP0qkYJ/yMyaYiOl
Dbx5eOI2PtglzLHI17QBX3c/+4IBdo+wYxKkf6BWpG+klPFj0qT17yY2jWQTD9yPGz+aRow/rDD4
dXvmV48PKBGKwAB76WGdT1xSnCwsZYe0Fa3gQ6tYJeTjYdxOiSLtbg+1cjMs6+lZN6ICoETZKVWD
DvlBc3IrpyJ05Lo6Um9TVm6G5SvzfjPAKuDBB2kD2fV8arZv14NQJY5APEX3joVURGxRWyeG7DZp
oo7UlCzjDkid9tKB4FjZU4uVRXsbmzPKeTPyg3BHX9zJqFkQYHROfUzGDunORuhh7YV9Pkyu06iw
K26v7rXh2MGgWjjvGsXE89mmeiCqyMRBLcij9Ct+BjRJCmG8dSSuKzNbBlTvU6OmzbNDMR+m62Jl
M1ruyLFmId0f2TjEWfgrBUnpSQKqOqX8yUXdWkM4Fa92XZfSn3rTfq37zt6jBE2ZK8obr6QHt7IC
803/4UJ5/1W0SIHIgeBBm3/xqldhNSljqAYnRy0S+PhYsJTHOnQAjRtNE7vpMETRrAIb3FvWqKX7
//YBDK4OysY2hX6yZzKx8w8w6INUdFKbnaRcGMcqQPJSUQJ0zaFY/Df8DOEsapqzRgJmBAy27NLb
oeAoO4V9mOpU8dTQqndjGtGi8lFEuD2rxaF9HwrxLLqrxOwcgsWs/Knq7N4wpENIoQ9RyczYmVIc
IOodR8/5lK05rCzHm08NaGAoNQDkcChcbOMqbHIEwxQKzopBbZZCs5HTTK1M3zgazjiu3EnXTg0t
GaxbCR7oRSz2TCHMAcUV4RwKtMmoBNF3Mv0WcdSwMra3V/LqUMwKDDLqHReBSoIvqlHpEaRJa8iM
DSooxhc1l2DeWI1o1lQV3kXWlqeB1iw5BTgkMvXFzOIe78Q8gmI0aL6eb0VcduWu0VvjK/0du8WF
SxHBTtek4Desbcs54BGtTF9w/UzEtteC6rmpLc+08s4+EpALgVlCNKAC1iB1su8J8exTyAdEnAJR
6d4dukRMW22szAFrWKP/By20V7apHuu/cnUw7d1QC/qZ/21R3w8d++RdH3MWoD8/dA6FctWsB+tg
UgJ/LqCmH4YyESe9yqWVQzfvvI8L+j4U28RCakrDEnf+vh/iFViOYDYlIR1kGEtbhKnju4L+8ydt
Qrjdb/zkTU/JK2/Pb3kc5kERt5ojE0VWSJfOBzUgacDPRHwTEF58sAl1922kWTEVU1ndGmm8Bqm4
NiDnjwIFzF6Av4twGlh8bMfZhGy6RMN901FUfnQqYgFJ9NkWD151ZVkvHpN5ijZMbWx859OxrEPk
Bnm3XurOQcWVHBtWe0xNmLSN84aukCbvYkop3/Avr1HqiWfbhAE9mCcHRB0+nUUdW7su7tQUhwGt
QtzAAni98hOvfXmH5Z/dO/h7WRpNCZBFkxCR5kGmeThMJtseX7rvXWsgYYRQ5z5JyuDL7S8/f9nl
dvs46OJDiDLHYsCmJICaFk2+HmF/uFbqsdXibFvY0k+/r7O9GK3ZNcmRV7K4eTMvRgdtMfu0YVti
04M733eJatealsQIWCq+4/ZlPtK4LrKtXw5rR/jKjuMCJpLgjTHYeMtzFetOV5qBddA64G144Pau
I+LuZLUW0k5I3P/HK5/9djbeYmp6nHGMOt88dNxMqpP295MBNBR7x7Uyw7WZzRrUnF+Ce2qX54to
ZXpi4tVnHpDzsU/OhI4GSBz9qwzS9iDKsPrvl4VC8j/LNRlgEZcRSB2ha41asXxIk3HcJgnQp40a
Osh9DhFtSTkJg3El5lryi+b4QKHewKPNxzMuSLQ1vhC5FAQmqUMLe4j/VKPEjWtmvBOBAqTCyKMN
TlTWc5sHqrhTRsc3MOGzfGujDhr2eyASpF+jb8Rvtw/QlVP7f5yd127cTBdln4gAc7gl2VGtaEm2
fEM4sphjMT39LOqfwVhtQQ1/dwYMqJqpwjl7r00+Iw5JSmvQX87Bvlicpho+h70vDCt+moDztzAw
m+W6rAvvei1ObfVEKJe2/e89dHRRaFxwGsETOluR2iXmGeiSYeEa3ywUtH09IYcgIb+YSsBohx9f
5ntfKosR+lvCV5hCz44ZwLBL1e5TTq5FUd1oMFoo6wyVM1Nuct3vHw+2/rGzaWG1Y6JtW7dnfxES
iG5KZyg+7j728pbdiytOHSDKCzKdd24ho7gkyiBnY7U923PCA4BEIqzsGGfDrPlLY/elD8ZFfmZZ
GH+YS5f++vi63hkRnReA+nWXC/7pbNdJ35nO59ia+0mNGrnTIk5NPsBpAUi0EqIGOVgv3oUn987N
JBhrlbQBhKGFsv6oPzYU7QKzrO+U4lgK2tthL11wCrqzeBclN+sNO3tsvP8GBkAVfQjcp7cjFaOd
pdIs40MVD3IvUYT5Y6pku7K01G3rkLTQ5JoZOtC/gOxpejBVZXZhRXnnatk1saNgPmSVP7cUFdms
mGgJsoNF6/UXeY1i20NqvfCCvvcgORnwGLH081GcLSbdaCol2wxx0LJ0hjW8tNc1xcit7EcJoyS+
1AU7r7yu8x94KWQqTLvIhs4ZJfQuVUm3ETGDqd6p6WCH1aC7T3WSjNdeejNbV0gw/S7qb015yT/5
zqf/2nxb2aecO891Qx6MDa3XJyA3pcjZkvRmCDGlvl/YFfgffyDn3sT1OjGZU1/WeYvW8+DbV0jK
no41GOCDWkzqs9agcCFpT+57MU0vgnR3BK9dJ6tNYtn190lXq2O3TOKUpFUnw9bLo7sMyaZFQI4t
fs7Uc3vgsRF+bWdiH+VHU5HWoVErA+KCeukfRJS4o6/RQK3hjS6Uzz++onfeFIqjdODstTbD1/H2
gupqEJnVsp0H6zfcFw0AJjr9WertyQASL0CdXHX770OuThSwGXyMtBjeDjm2ild6sSWO4yDgXWuZ
boIZz/q9TUz4BijSJdHseUWEh4Y/cu02UpPQmd/eDtiAkyvtQkh44XN0R8tRvExEdQaD0LTjrE3W
y+iOU1ATJ3xhbntn98rqoHq4QFeH5vmEyknb7onYTQ9CH53uqNkT6JyqzKOfmCVrMoVI7aw2Jihy
BDLtUClHBb5LeuEZv4NwRFRHPYhzMPM6+rq3N6CQEioMmYnHDksIoVqpa7QB7He3xn41zI9y6JzP
SQZ3EA72WOloPyRWjrSJ0ywwzPiXWy7ujdVQy/U7U60THxfR+HOqDehDpl1kg0/eV3FlgTW7ibH1
F2FMUs2jmzQQb8yVLIaARQw3jkjHHtyiMtTXZppYk5+0BpGuTjatMhaZwJnv3OSaeY340MGNNc55
JTBdOpPKczKlg7cRasFUAo80HghOK7thZ8FSLf0FZ2i1kUIpW39OieulZpxVzZZFrDGIc1C8b/Mg
0zuD/eCFRtrZR7QK70mac5jggLdgaTzb4cYFWYlOSkBwMk7qEePCQjQoYWZVVTrbXAGo9vEXdPZa
reN5KhsddNJg1skeefs8J+p6hrBJkszBFvlRZQniEagyyCny6OJGaTBnznBFn2baZLUrnj8e/ny2
fx2f1QudDKVPMMFn+wROMPE41l58VOupqdfIBrvwp6KnmT0k6vKgjMLSwyhdk6QUt5pFWJOI3B7E
UkTWBcX/2cf9+lvgm1hIqV/5XGdLnYzxe2RYvchnMNt9V0fFrdQyO7AbqwuGUhWbDtDnlxY67ebj
23C27ryOzAYQpAo7ayqeZ09hIC+DckcljmLohiOTR5fhUrSGXZ1OlwgyZ9uG17EQCHEW5fOF5Ha2
7rQ5ZufaYSwqotmd3WvVtzoe4wvcjXfeY5TZ//9enr3H5gyL0MRmc6ykmW/42EgMhkF6FcGoDDrX
efr3G8h3s7Zq6SRSrn/7Gktc6lWKfvTIPGkcyg57M7w/a5eo+nBhIv6rEbh+MpTo1xruSnA/dwhq
0sq8VOc1yZRC2w+ZHd1M6lyFbT8QWzYYtt/wwZ2kiNON9HQknW1T7bIumX1kreR+uOXvfsKHGkks
vX2fXvik/3rALhUuVN00oNiYgYF4ey+YBjORjHl8jFBH3lSUPTqfTYX9rydVfPq8IgQHvHbIYdis
P+SP7XbdCPT+eMuPdUpnje9VEye9KT0i4S1NJojq8/naZdNR7tyhWp5FWxonzSjzz2pbLKChweCP
21LvKbv84+vgIkGAe4zmnD2W6Z7dggGZorvktMxdd1I/4QEkIrKRyVMXK2L78VD6XzPo61hIETAU
vIN9Ec40mXnkZUe7tLRf1Naio5amfbCMLdUXTAAtole6VsInsQ21WgMY7iqiSfhdd7v5e2EQjGYP
MhOBBXz7rqZ+HAcedWa4bbUuBBXjYfqZD8vwaSQbvQq8SZW/XCMroq3mzc7nAvmmF6jdqJL0a7RE
NSiatI9aV4PxgfAtLsU2vHPF2E1QlLtr4R2f6Nvn7naDGOtZZkdjLtj/p3le9VQZUyCgRZSh+wXx
0U6hMrXds4es+McCWPrh49v+14yJZsDAvWN71GZoopzNL1Uxd4jzo5Q4EBsqX0VZ4J4UYI6XNiTV
S6vUuqv547i3vumIiPDSwLC3Vi3G2ysm0WZY6HakR0CD7kZFjieIbnwWlXrb56D1Cnqmvs6Et2ui
qNumuv557CA8Dkl1SYdwfuFn6oxzmj7OwWKc0pR0pTI33ID2A5mLbiWqL8ZYzt8/vsvns/j/Blul
pPh7qPyc3eW5a8UiW+Hu1QgZEVR5uc9TskgyghHDqrfdzX8Yj8KXhiULSsb5Ogi9DKnUaLr7fM2m
IuSTXZ3qDkev8zoUFMYlFtX5m8z1IUzCo6JSLGUftN7sP2awHmxbxlaPtBanztw94dXkpyKqN2Uw
EONTsDkt8yGIQc+X/ti4TPCiMIZLtOr3nikXDEqO8rDHnPr2Z4hSKzBtwTwhVE69a/Ou2qaKHq8G
FevTx3f4/aFocyLYYid/7u+s3KGNzFnmRyDSXU70qlf+YBebBiAULnFc33t7cMD/v7HOrew2gN6k
jfVl3864cZgQl+Ha6Nz63uvJYfMzOtmu/18ubxXSUqC0KN+9vZNtRWpPXPTRHktpHHSySfepixpc
oeJwoaZ2Vg19VYi5OMj/71DntWg2V4hzmfOODd/jFacMvIyjjccMPZJXc4gY9OVXS2c/v7ABefcR
0kOgd0JUDbvmt9eoqNS4snig7am69o/MAqdG5cCCIGsmnXap1PXuQ0TtRHQHTV1WkrejLSRloRVO
1X3a0qsOZwDV31LTbLFhN6b2Y5hS5e7jZ/jORwn7F831a1kU7dvbEaPYyjNVLXTMzmXpx7YBxN9X
4sWutnMR1VgREiKNsfVUCbO9rq9pXzhWl83HP+OdC18ph+vBhLMu3+bbn5FXKP8iHJNHjnv2Jl4M
4gqJtfUxKMgTxhD9v4y3pjBRe2JGOnfxLRU5vfaaHIX5YbbDHmGP8DvSOL71QBe/u/Gsmhe2Se+8
wuzROW9wAEM7fH6J3qLEujI3+bEqHGdbxp2z8UDIfiZMl+MXcDlfq7TkwqDv3dcViqq6KLURx569
vqwzWoKe3lkZxONeabwETGmvb7VS17ej66YX1jBzPdD8uXivkzyqmdc1nH+es1FSxWbXZHflMUUb
lfmjUZMxa0WJfjVZhDkHM7v9W0PjVOSnGDZeZiuWn1nG06fesYbKT+Mp+QwPN6bUliiT4Q8VprSg
VBQKXJMcFki8Y+8+zFE2PdBA0e/SXCFeUivcCbdbgynFVyyr88c1N1YkX7t+6e61au5Vv2nG/AXB
E2l1zdB6N6YGV3uqMaOFcRYXV+lkARQAZrTmTlSOfZX0Na48a+IMFJh23Z8G7L37f3/z4ZqyhV7b
s2zx3r75jeG1M8WQ/Gg0M7D5qDHElnVD+gkSpR9jUV5qs62z8l9PiG8M/BfSeZggbwccaEJUc0rH
Je3l9OKoxYqinGl+MeU4L1OqNbdL7jhh1njTv3WimcU5AtNCW2vbMDHPEWCkh7Q1SfYpX51slLBT
PPmgaWMdHxsVxjzGHWbUonQJn/74Jv9V+fjfyM7apafWDJDz7UWjnC9suLE4dYrCvncGtvONQu95
IDEqqImn2Cj56FCvmur5m+3grBMYly78ir/XEjbQWCZQqYMnY5/39kf0sh3TYRDeAfiz3EDO8Pye
hvQujkzxH+40tCA0FzT8meTOFpJxdGqvBYZyrGpHQKZGEvEM3G2odtGYjh1I16Gj3Vmp5YWB/367
wP9RjuawsrZJ/hLu6i2tZLvPjx5utXut9pKgJVkjnEulf+o6ZdmQrY1+Dhf1hbv791THyGsnA7cE
7c9zBJo6QlknOrA/5LN4SfSeObYaUcdrtflAdWa5cKHvPUy2svixEABzXln//4/dbDdnhlYKIzso
dr4c+wnjTYuO4z5qrehCeefdoVxmcQLE6CyewyOAyqg9PZzsUKUZIU/mOJUKUSdjru6TSB3UC1ue
927k60eC6x91nnt2ZfoIEBwcfnIsJl7TyJI6pTiLtXhekq2TmV8+/jbfuzoujMtCPEHa5dlwRIwS
99CnGWEQmKS3mZdNRRipTpftGhPo8cejnXf8mYNwTqB9BzdirNK59QX+47m1+OiInK+z41yhuidQ
pD4hrDQDLS6/GoMz+ONsOLtUtZ61HqAn2cIkd1G4DScz7oLUHd3nj3/Rq0Lo7YS8aiFxciB+AId8
vjGAoi9o7ZrigBO0KpDhu4pxcqrW+TG7rbvVoq5sfJRD4xXOlvhBOGI+dDHhGBB7nLDTzeW2JpO3
9+NM177iIk6N/VLRKRhNRwmHuLCfmtyc4PtTGLmnn6Lfjk2S/ogHc7H23aCQQIWcVckPmWIs8rmG
SxN2RmJdlwbZPaz39Q10ARZny+7FqSmWb26jxxkQiIb3MOoQddl6e1DiNtpEsViIU+zq/Yg5fAmY
KtQNoor2gKJBj4I8TdK9VifxZrFk4foTTvmrpbGa33lmjU1IydLI/Amum7Fqx2e/yJT8ZIC9O6lD
3hysGm+2l3jeFkRRQbJTkZYaaZ+N85IuQ3Hj5L37MiNM3Hm2bK8UogY+G44sOOR1wrgeG53mGIzA
xkcH0MYb3ZBUND5+ou/NgbQzaSuAmKGzcDbP21WMPmQEmVE3iDbmCP9k0yc/9RzyC+FMw35K4ApN
7tS+fDzwu8ucY9HS4DOCe/lXmxO3sYFsWdmnZtfdaLFT7jxPqCG5nsXdGGnykPQ6M3Jsik3uOWlA
beNSWeHdq//jN5ztL4SI6orQTefgab/1vHBu8NPrUHjXEGxcWtulmNMdS/2Fne5ftsR1iV/1MoBA
sMoR3vv2w3bkXBHyDPRzDaA6Dd41Ce8ibJGTh2i6840E+q0qoeM1X9pNnwyXnDzrUz3/jPFjoXQk
LcqiQ/p2/KGv0qFY6Mg2ntNsvBKMql+7mRWYM4ZyQ+vzXSlFffj4kb83Wa/4G4gwOHsQN7wdNead
V/rGoixst82IipCoqI4Tne9VukVwTq5emEDfu8xV1UJ/FKIRht23A/ZkA3emB1Ijy6vuMGBB38zT
YL8oNqdUYbvZjmq7c+HhvrdG0MN/1S+iPj4/pRJoYKhtO4GaHNiqNdL2rqyENKp26aP/sK6DS6LY
vgqJ/9JzTkXBC5qn0T4rkuYzUea5GxbK5D2Yk0jFvy21XBKtR0iLCO+BULEZf3szDTLTidpe4gPA
EPkQqfAJVKVwfuWOHj9KAGz1hanpfIZ4HZG1D7w4lXSbetHbERPRVXlbgVvQiDE4SD3VEdaZsd8V
K5S3H4S/mEYX1KIew0QnwjweDfnj43f27Gm+/gZw3mvWAIUbGtxvf0Oax0UzUE5i7dHVq2QFm6X5
KHbVUF/CAvw1lM55joPGOiXAMToXWJvD2FC5kPnBIPHz1kI8CVEtp0VSe/XmH68KEDjVVJfPYs1c
PC+nzsOkcO5Qza1t1PSz83gKNWF226wz/7Eo5aIzBTTMG8M2jZt4bkDNJa8Uoldzi1RI8Z2qF0+p
PWS/DYMElI+v6mx+WYdig0upFDsDOXvn80sHqWQa+8Lcxu0gT1D2rW1hSjOo5qa7Mr3WuRCa8NcD
41vAEbJSxPS1v3j2RUwRogOM5PFWyEnZ5pYDT2puu63Ehbf9+NLOe4vsp3FUc0haUwRwzZ8XFW2n
F2aJh3aHdoOjWKI9mEb9bSzlE5ATECPUMnbmYl9NZoURwNlbidwSR7flaPcjXlpyRN0RGn1fTBe+
0vObsG67aX3QGUd+C1Vp/f8/9qjVgELTEdNyRXK5xh5IgS+Tfc3ZzKpPaIHQcVy4E+td/WPtQnyF
YJFzDGpYRAD2+cnUaQfYKonb70qvNzaGsRynTJWhbhTEzlXzo9cqN4Wt3Ih4PEmNuGT4t8ehoszz
8Q95vbI/fwgTArZ61he+W/idr6ypP658tPKcgk3FWUq4+UbxnJs6zStC7wiD7+6kQgSdXu5NI/uC
hTxsBxWCaX4tC+eQ2X3A4VoLRKX9KBQynaZiX4tpr1S0p6f8STHbY2+qYWx39/Y0XhLrrMv7H7/8
tWvFS0RTkkYoOsGzSc2rGjJxEs4VuuhbGbqRsxgbm/dLgt7r07u4ceUnd47azxhaxvspnsYLioqz
t+b1F6waAw4RpB0zD719ayLmQToMNQnY2IhPZqJ2h15oNjQS+NkfP6f1T51fLN8oK8jqfv2rrKjX
kuOS1xF9UGrJ11gjyzmYSq+6lGl2vtlYy4iIWoEtYEZkY3d2U4tedSsFscaxVYUXlm6dhLHwFL9f
zDlIp/ZXqbWX6gjv3UYarQjceAVdpoi3txG2+Gx22URQDKcmOo6j+yWfdTwrCKYAnH58I98dDKk1
7TAmIFaOt4PV3ijqri/zo51odbmpeyqWcJkh9owcBi9s3c6fGl03Wn10vCzeklUt8nYwtCFlqVjV
dMhgJmZ+k2p9zAnA1C9Fjr33LaxHEFSllEYhurwdyB7aRWqjvjZNjJk2dZR+MmPV3BA50PhCtu6m
t7UsNMTUwseyL23hzk8g61uDQsLlQtc9znkXpdQ74c16nB8nL5ZXfUm2RBJHFawtp7oxZQIwfVAT
klLYS378ON95X1/9sqvzhf71efW7i5QkUtS4OtYejht/YCagj9FQ1UTK2+ThOGlDfmUvdv3l3wdG
cM5pU8NLxpbg7R1HlJHYuWHlR7zbeZj1ihnmDXixOXNnP++6NnB789Iy9deRixu9AjfWfchrvv26
rPwxW2fKMHSLslBKdu3kwHE4DjmogP+sxb3bJNFjn/T3ulmaO6Kfk4dkiNxTOZh3H1/72RZlnff4
qyzmyHAwkJxvGWgrL2pstcURrWaahE2uqk8LE9+90OHKBo6T9pdcEu88Z1qRVKvQpfN6n6uS3FaO
gGYwyyY6qRL4v1wfQDM1XS2ZCBZcIlzac3PhqPfeoHRSAUeuMSv86+3d9qpu7uJoKI5eSoDsolWu
jzKgP0rR1aGn6NbBtTtl//HNPZ8z1pu71qbYHazutnPMQY6fjnh7rTi2ijEPkPBmJtxRqeXjx+P8
TZFcB2K7+Sr0wnN09i6NmpoAxdQLlhRcuWy7yHQ29Q2gxKwOzAWFgO+Qldg9zAVkM+rI+XQao7xq
yLJxZoSsws0Cz+vLCxvg/+Usny12VNFfwUpgvOCUvL3v5ZAYVjMWaPhyV+39XJumMM4VnnaOF2dT
WDUWJXtpY4iLcQ1T2hzqOMgtyKA5ZaDQ7dwq2lZTZP52C5oqARpcHh1V/5dctaIrq4Z50qla5fiD
MWtfY9uSdxJe6m7mix83QxvXe9Ot5VVk2VkbAEY2f3uDGXE4WzLC5d2chk6ABEY+G2Ni3I1Si/au
VStHor6Ue47r5oNLrc/ys8qBwdc5Zne0ImoxshNJ5y9abmGXbcor4gy1YJqA7QEhdLzvE1yWJxcF
cBfMNaP7ULPzX32ZOJu5tJzHpqH4NwvDiDZ9H1nbXrUSdVdp7RR0Q2N8nwy3o53s8mR9ztTzUZmT
dNyIjlqNb6YLc0U00nLxp9IRWZArBbAIOc4etRpKrS9uEaUzRqvW/QmHsUt9ac5t7ndAJEOcluph
KQHOCscWT4uMoquBDU9oz2IMK8DeW+zn9JDJFkjvNa91P8kx7n4mHVTw7dQU/SPQovm+b2erCSeL
xnNY68Qd4DzSugOqQpvqY4UfOmTySX/Nsm1PgtvghBhf4rsya4sXVxreVtelAjMAGdcGOTwWSzZ4
j+OQl9KHB5g0oecsib1zHcVN/ckeSG6e7Lx4jnI5HGZIdeqzW+vRpwrA76Gv9OYRyQHzadvIO8Or
oy/FWAMPoSV9SM18uEft6R5mWLPB2OvO0WJavavqxtgBz56OSkKZL06KosT06pqdP3ha/U0v+6m4
TxBOMFfIMuu3o0jaRzn1FTnPUTRmvqpX5UJQStt1oWgjnkdEVM6ucKro5MpKqUMqrtOmQYR1X3aF
dg8NouekWw6LiwyjSHPfyd3iczcaXb0hUSjJN5xZulMZLUa6wy3XewegKYoRDukyUk6uIYTGiuXd
CjA/e3tCf+3YceT6hhgHEsHVadckWf61oY76oCxyPHFSzY+lFtc7vr3up2VMy4Mgcu5kCC2ufJAV
UxIQeapqG8W0+nRnJaO49xBrcWRtVKf3XZcuka8vg32IpTZ1dCGdYjMniXZlNMJy7qpZ1t0G0Ka+
mVGrpydaTf01shO7OxrGqPiyIhtJmIsAyuEM+4E3/3NlDSy0dh9BtHVr0d+YpaPde0BG6R+3sXpt
tW31NRa1nj8g90exkrepSZMXi9/T2LXeQVgC3Hstm+GmnWoSs0x466R1QRPO/HylPQmSJouwYTax
HmvdlVT71MGC9Em8gfgUkUhySIpGJcw8E+PvFudrqE3VaAaiFg4GY6DYn5aiMR7pwbNRWMHcsZYa
vqyzKQ2ITEqvnNqSht9UY7dtu1qjoQ5iZNM7AFuRKHh1AHTUO8LTtxCguvNGmGLhJez7gAC+/Akm
fb/4lGM4DejR+KhwTHhgYm+W0Mlzba8YcqAoiYbSx/9sBrlRFLhvKp2gL9fGKyyc8l7SECn9RsPf
kIuxC3iRhm9wkZJbBpKlP08CgmrUpNUpikT7NY7IEA6Y+JanomEbUjnFWAagmrp2j2QyvmodbcZ7
rhIIIWOQnvdytsSAvaE0T045aQdPHbJrvbHjo0tV7MozZf2Ed28lOtr9wbIy/dAZXv4lmup6kwgz
++SklntrR457DaIOg6w2qslOkeWyF5GTYl1QtG1pVJxcazDl32SBHHlUzC+1dMptbGRL4S/0gg0k
H4Zz8to+2SOxta+HsoHCSc1qY0OhD+t+Kkc/SQzzkQ1QRiBzqqep38e5mPxUSasrO+th40ahYSVk
2HeFr1YOIDLaX7rY0SvJj5pTZEZQl3LYwxh13bACI6kFkSwIbzIGDRsAFDP4U2kz6X65AKn3E8kO
NTTbfpVAJN3WYTdzOxFWske9ltwUpeMce1FGX4TsWBSkGbOCSU6c1BLV0Ql6K28cIK+JG7pYK6AA
5VlDBN1CNFNL6fWxmRzzaskVK9TcIbqWqlbuNEPh9g1EM3U4P+5bty+e4oq4DKePHLDGuf3UQ1+/
VZfKvodk5BGrmzj699xQ5V51aiWoaGU9AyxKMeCncO7ColEgXQG4dR+Xpp12BVWX/aS5MVtRLy4D
q0QSEHAQFBfOASaxW+wKznYNZOOuGxoKj+u+/O2uYfDsvBXtmB9rcwnFzHttzC9jh4irnfxFcfLD
aNXXQz88aaCrUEY9KxqriF4dlUzcKx5uW326dpc40PTquhzUXyzTtxgbn2QMaK/wdpEjf47s2QLI
85NfRt4v4rG/zo59MksARXHzuZjr2xng127J4eSadb6HcPkChikArvU1amJjQ8KTEUSeCZS5Ha7m
Cjv+OLBYl93tmo+QJOVtFiuPnRGdplTdpIb3qe3UK32mcFxCJDZsSK9dN3wuc+++iy22Q4CCeel8
JepDmVbX7NlvosrYekSfda0VLiuCOOUtQ0oeOlO1ixX1VFTOY1oPP2nVHdtGsH22TjLHWqZYm3ap
f3t1czRkEhRVcld4CKY4I79ElVMHlZXdW8jtHVKqZsIB1Wb+5KUTOT7Ol8ZbfnV59qNRiEIfs/a2
xrMawKWCb4O1KXHjW74olIv1gybmzZxqV3NGzLjSRkFF/h4L93xcpvFK6zhSKOZWKt1G9AWomjmV
QaL0V4ai7YtOnOxh3qQjojlpXheNPESTM4a94Z4QsoYKbq0g7Wo8VV3xMBTZVT8Pm0WV9Eczesxr
sza1lx1ksG05NQfp0dOcneGh0/KwrfSNirw96E3lRcsrMkGY9jeF0Ryl1XwZ+uexNujmRZ9qLARB
lKrzBue+37es3crqCc6+Lv2qvDL59tU7cMG6r0d8inFZ4m/vglJtfszYkFIZK7s+Kz/3VqmeOGfm
fh1rBpsYr6XFmj93I8HLIMA1fmvEviCgBHBNxETl96Nxq0Tzro5Rt7ptcZP1yTf6Vt7GbfNsM83G
fga6HbE9nnq7JXO8a9nPm/cO3oGAhe7YN+mhI8k6nLPiKVP5U1l2HNim+bktQ8DVB2CSxKTH3VMC
esuIloBK/HfdIZh5cOS90PKTGJWviTn8Hhz7Z0zOeadWPxGeBOWUXzdw931Rms+yijZUcr6q5XyQ
7nxspuRkcOGTUyM/M/UbcG9xYFbJ9SKqK4rdAhT3jGqPQKwRwLHAO4eE7LppolDKeG9q0wE61mPe
aJtuGo/ZovtmUd5Vo/hZdtkzgqBjPxgvZMHczTkhV7L94Sngp9tha6j1nuZd6iPxCJVUvR+FfrD1
nHQaZRt71sEZINd5ygRM3OhDV5sCN3V2Dm5nRbbb1KWMY7kLP6riBJidWhbyphg/RWLeuW58mNxu
p3Omsvo6gOYbdlDJ03SdfyfiNt3joHc3rrI8znI8ROw5+tZ1fEKG9jZOLFdqqQ9tlDRV84dip7el
2n/x3P4YN/pTo/BxWsMSWHUc++zPdisEqI6rk6myESr7F6Sex0affo2Wsc2G+CoiikkvlpdIprs2
m38ONQcBsMWeVvyiM36nmN4PJvWgbZ1v5oyXnPwZvICW8Wt2my/SSfHKOQclG+6apNrpaX1DqYXY
oWV+7HIdNqHQb3VHbGc+NKL/moc5o2DtGauEABi2Zpc3hlmFODdvLIUt1dRcO6iI0yZ9qLv2qJfD
VxdYSJrZVw3fl4KH3yfl23fK9jGq6i3t+hurkjdFkjwmkXZEO/8ZRPrWsJSH3im28IW2U9qHuZH6
zZBvuoVzq+WFE0DaqB83ulr9drppHxGaK3rmWDcvPhu6smPHezNGYk88ZqjN2l3m5WGcdvdZn7a+
HQ06bVwjXAQMe4dUomYmmWhKb+u63ZC/vjHUcV8gqgoGrb/SZf4U2dwVtz50C5pHKLkn0XHrzcTS
DtBeMp+59Dqfq9sk53AQJxIzUTcTBKouqa9KWo5OmYVoVa60vnpIChROFUmskRezeE+mz57ywW5U
hCXqoU7EvkryL6qIrttZ+c5Ohq3ckD2KQQ90IXe60W1mA6A76zAPeacU002q6RttandWYwTmpJ/S
9cvE9h54QBSXsbyd5jlw9RWYj8LKn/vhQEf9vo/MjQKXQyhayDZ7CKKecABrvGsUa+uK4mj3xWmR
RI+0SUBVEF3fQtBE2xWf6qz0gsoz907fBFXcHUjDgJI7lveiHL9rM+5lW0OEi7DKJ+Hm2QMYJCte
WbWBOTWFqtad4sS4J+dqRy33k/Cq0ReKqfoAhypfdATT6a3BO9jYUDl6aCzTA5vFvT7Fd2oidiyK
WwwVYVOVt3OUfMK3u+29/j4a6mdP7YgoK7/NHLDSaNkXbnHqvOgpU0rFr/tqS8r1V0t646ZxlZ3S
CWCD/V4TYPT1WR4n1f3h2RPJQgAmLSN9aXl/fHeqhqBdEBWLMr+PM+OXVZMeTeOwpZgCgBKh45Mn
U9o7tviSFuk+qdStmpc365TWtgiQCChCrxHWap75cl0uhOIEah09pFrGWqQ9LrZxxNBqBI1Cuy5i
VaRltaki40AL7dBpzpdUFZ/Kxgx6lnG/V0GJkmc953q/NfSGDSWtLScDjN809deRCd1epk3utPeD
FV/1BRepTldGl4QddNJMH67hWe4tJHd8B6GeN7eRjauilrYWjr19qJiAF08e0cRRopA3hk5ZbjCH
Jyc1du1SJME49j84wB/qgQgJJeuvRWy8RFl214jhCyethKP/8Hlp0DZNMYYvTK9VVdsBpT0iAbE/
2VkeaNqwU3trX9pO4kvEVmE5UxmLK8xKadmXO1ak67bKrgEabJZxyoNUSzdKkbDDrQJEB9R/u+ei
ysKoU3/jUN1MvXfVNhzRxpaZwFBvcTe8uNp82xXmM9w65njdfLZG9zZrgMtLZ1O1xcGeSSxM+kOU
YmxsLIWyTxwuzMhZXp9kYnzqSoXid8JyXbp2KMhScKp6ryw6Ij51p4/t/+HoPHYbR7Yw/EQEmMOW
QVmybMtxQ9humzkVyWJ4+vk0iwEGc2+3g8iqc/74xu+PLx5Hc5wcm7INbdKbY2zj4o7QgxH1rFvA
+5tElc9G028yd37Vx9SJyqI/a5zITT9HswWovhJPYajXtiuOs7t+pi1Pw7i6vzJuX1Z7+MSpdVSs
5e8ugVJ7tGrVSM3zrErfKJSQWrhrMRS8HnToUJVD80BV+lk+7stBBlNR3Ox00HcCYaBknFMoZIxi
bQLZLvLI9crncpbvhr08FW5KhGM5fwpX3TeKe+aiIQ083RYsaL5lkFa3GCP626n1PcawGZjDb3lg
fIS513jgFGW7Pg6TGy3CiBarJcNJT/H+Wx5gjtE85rk3n2pE2v7kGsnGG5bPaSguveN8FIW26TXl
oojkvU260keb6YQ58qtkbiJRpa+9GJj2lHmfxdaraaQ/45ByuCTbzuBZ6sY6bMpk1zP/Dipfr5Rm
hJNyq5r9NVXHTS3Gg9QMIq2T5qFmTA5tfIsVqqINb4oMqiH/iltv2yfyTBb8Zzxmv17hfSwN84O9
Ije2W/WxdmuXbM1+Ew92qHVcRM6cImykSgIXZcR27hdy/qFqKtBH7825n8FsYJSdosY3vErzNSV9
bb2h9W1H/yNabEf80U5lFaEmgMzMJlcSXyBT9EXlPq5KmYRu3lxFYjzaVv7oaMK3LEE9r97s6D7r
o4ouDz8fipvIsnODISuoXVxpLuAqw8tn1ndvLeXvRMFfB7WCqdennWHQZ96I6VGyQoQ4EqNxGim3
aJzLsEw/LQ2E3Bz06aWqBUIiHmaCNOuZmsOqO3vT9Do31cZWy9Cu3a0UxUlpG/bU1gh54dcg1axQ
Ns2zWrQvPU7ogGzSkBKX1tdt9+bqFfm46Oa1YWfOxbXP0z1r3nGs1u4wD8YbWWNxtDgaodlecyiW
DFkwgRHENd3IRTtTnnXIq47lt6nDTqH/2i3cfdnTBtep2qWvJ3Cq3Dw4ublpevOB+J5bveaPqZow
ntnjcVXNLwSIN4p7brR3+pQiOiFkW4lvD3mnqbq3oZVJYHVj6ctVvxDmlcOi3/8TOlKMGIyctvXN
ToCM8x72UDed5bs8mlqrnvtCoCJTp9AcnM/lnj9jpk4YO9neyuQp7s0Q+O6r1LnQXaP/NA0QS2uc
dybvTL8kT6VwDs2Sccu07VNHdQrurE1Li6tfLZoXTqt1pbwttHLewDozNuPsKBfTzr2NW9XvTqWJ
g51yXXF9RuzR56ZhTG9yqpQEfVqi/lP4/gozR0RpqZQB2Zn0Za1ESt/sRnfd5vWtyNrX7J5bTRuT
vzRdBJ2Twk4xDqLaPOu5GCJzSa2AMPfiS5jtPsMf18xTsWnc5m9I1QclMcTGxj7i66NzsmQX2lPB
dpO010J2FcttjolAOr5Wtg9qWvqzsJKQeznhMtC4h1AVUzr00OaceUrMhjq+N1a1MbTms2xtdlgK
foiKHjZ2EZehp09PilUgaW26H+lOW5Kq9ooyHBSs10EyDJT72CO994oIIZf4APWsAgvK+MuShymZ
r5S3/uKRC1Oz3JnOuDXEuBmke3NWel8Nr/GFRiZip8TP3Zqc80Y92Qazou2oJ4mqtkFSFxKD+TZr
bccn0REXMnZlQNdUA0dgq2Qz6FFbOTEWXE7tIR/O+bI8YKbcKlT4bFIDDw0Px5KzrGbNR6OAUKva
Q9WDQFEIEZSD+sZy9TAmmf3T0WAyWsxqRsViPDdu72uWUmELIi1rFZh71wuremiY+T2Hx4iIZzqM
XhrRkvNxj0KK8/ozh2AthCtJKk8VmJE00ChQQt2xjUEpQ29VAc7BrWoxXJrZPaa2yaRj+wzgFhHm
XrhQ/uv16VttKBLQMP8ZHe7WemURobBsXzb8WdmxxQ7vjaL9mHIAY5vLcE7XxzFJz8ncPaCUvKS9
G6yAFCWeC9VdLtmSar7VLe+x1p70WmzNwWB2sTZKv4YG2Vk7SCueqMUdT95afJSu9c+KhSTmd4l9
rCH0O2d2qLvqB3AmA7AMxs4JS1720qPbiFX5BMD+TRS3A5eErQtoz5bqYS30xzxb5GZBj1lYyWnl
oaLAybmBDDD6aMtN42nPC8bVxnULAp8MUD6r9hv8m5qi3FynPkrXY+RPzU8xakcUBa+VjBem+G6l
8dA+UnB+HLo4iYa7Zc8dt/mcnCo9vgJWn/Rq/OsH7Fe5Y75kVn0ZKvegcBYOs/mvyehzmfEP1oSW
+Ua9XDTUXYQSkDjvlDu7ZyStqyw9N0OV+EaycgEv83lS0nddsX4tU35bPZuZ0ahnsMPdKLx7CXb6
ufYux1Wx6VPlsXPrx1xvpT8b7iaz2jAWughXZXmi9QhQxws7sxn3xtDc8lx/5jaqQhuxcIk/xa/M
+Ux83Mkc500jumCFZrI9IOc8bX40p9GDxHRex1w7EE194krgeB46uP54DM3GVT9r0OCApOiU+Znx
Ipt0qB8Ytc5ia0hKRi4xb6y+Doy12IKRoEzn+YmNnyUljsXM80jP01+CePmzVWWSgWh9KMLY2KD8
JIj4qj0vQT+MPIiq/mcnIhC6ztWlJEETzw8ZXU++VYIIyvmtVwdm2bhT9vLuWScjQXHdMzbtMB4h
aWatfnTKlfivWnfDuYj/0Rz3lnS88KPadlG+UqaoO619sBPjVzKEEG6hH3ogVRD79BPnXR8komWa
WjkA3ZGlpCW6pV4G6q7GogrrO0BM/v5O6tN55ujx9HY5z4LMLJMwQaQ2dEITIBWUK3NCrTAp1bZH
HH1Jo5YJ8OlpmW+XOb+LDlnlUCbHJZs2RltAnrTDD4vfeXW15zyLkXWU7sUcZibeubmN6TJHmlU/
cuqYfmY0X7Hu7WAgIG5zJC+ZaMlx0saTYUp6O8EZLSvsmbqnRO51bmeOVcdv7u8JzgLO9e5FLAMr
dN0EecPMTYzbk9k0R8WwAWtG+8mpeh5pUIfeNh55OP7pS3Zs7SEkOw3KqdKjMa5OpilPZdzsKc8M
a7lsqdO5rpP2QFvIK/FALJ76ozbUe7fJXuaqfHPusQ9rl71j9rroK4hEQ541TZpR7UwXCgpuS8Lh
1PUs/DxzjMCRq2ZhDNtK25/jt6u+zZzhNoG91Y14dfi6Im2hAYVzVvPxKSHdn6oPAony9TePC8IO
8igjxRbxJ6C9ErSVeyFqIwRtj4xCTX2rjh8LtTv2Wkf/mNf7eD2fte4jd8qZFO/3quROA7ng61D2
TXA+1hS24ol0i6Dr9OeqVh7mFmbYSDlyOvFTyZU4e29Bnl9ra5QvBVPpapR+ufYa3BF8J8zrhj+T
+Pa4Nhsvd37jlb5XN25LzO2wgCZQraG+90MeznICz3amWxrrN6VVqJ3Ty5Mr+6dcyc4LxYdlMR2t
mBG10ebET+lmatXhQObSg+t2H/TFB3hPntKxvKWrE9Jc9+RxP2iNd/AK61Tr2nFMZWTrxV4bS21j
a6wBXnqQlfqymCCSeVsB5mvmV5fjnDLzad+WUF+5/J9Tbr7A8mGJLHK7zOy9nJRdSw9IYGe24fOh
/T8MUDtoLFFiLm+wLNtWZlT8ocN1pph5r7S3+uwcS4//WhjO1Rh6MrFdqtemqXpt7XyvA0zbirNz
sukxWfOnofX2hlccdeEdZgF9bVkPGTXspPD90Q7/WjntsWnMS1stD9U4g8xbocOrOqHZsdYV1UAy
hVCFOzvDS1M2b2qShK0hT+AyQSbq3ayPf509sX+t81uuTh7hK9YtiVX22sb0k87KfeI3j+o4w/D0
LwnXjWIuSWjhl6GYONHhdB0WTiZlouwgvkg0eotVgcBlXcFlql0iJFKBdtym7QyfIb3HibCoRjdI
72sS5gsGcp95Lg/MWp0CXVWgyRVW3qxigE93tSKOwjQv2giDkJn8Mub+U016xpfhowLUxqHqUSFs
XBJKuR2PH1oQHJ7HUbkInjXd/Fe45DNbZW1uqJ06amLdJi7DZazXFE7WHHUOig3PgE9N5WOaDmfa
E3yz6R5SA/xYtpbfFsqP6hF2lqXJQemVl1Zp/4GDXcy4DybSmf0WjEcKnVtb1x8KXtu8XfdNv4KF
4AFbNM13k86n2ImBtNuqy/AC7UoNe5KaftWCDlTNw7IwNgvj36ACItZ9u08JWmRY3uZ0SqBhcW+a
Eu8GPkdHNV/iGa53bqynKre3smasz6zIyb0X2Xh/o5F/l/BTXVzttJVUQ08lPhGecE/m+o+p1xc1
TtSA2ppbOWujj9HruxiZG7X1U1o0kICgzY25SVP13GQyqhz9onTZW5Olj6uXbqRE0IxhqfbVuvx0
+/xPrOsrSQSTX4JZNzGSFBw1bl3t7pI2fPS7+5uRCeZ29RexB57WTvWzZaFJUuohCQMvVVZvqzFF
bdij2UwpccDWfeAma4Pco74Uwdjeawi3Zf67Is1RA1IPfXVQE0zjzRLJviXX1IZr6dsXTV+Orp0c
KRXZUGtGyYudKSH436fRS7p9SaeCenmQQ7uJ751gcuj3ymx6vlrKf8Nsn+ZGVwOPFo1sNakUzR5I
QZGbvIUxszQwJC8EIH+gJBFKxkWILiI5G5t11g5CT9yAUrETErPo7mKbaiNagSEtYpd4gpaj1qaH
NVco5Si3k/mKsPKxU9l/FrGza9XXpLNbkupbKHJX6XqUmxRzW96PyA3Gq85Bi+OAknneAxK+S2aO
P9C4r5Py1boasBKHKr+0IxQxTnxISd9Z8OFbZBfUvXEqUB9wBzjIZFzcGx4jKy+WPpt/qAAfk6ze
tT3AoWT5GaryJuLmok7KJvc86GtRh66Xn2HXz0gEucQUyCjnVKXpKzKdjRyWUImtN1VM544piDCV
sC8IL2zAxibaJ0XvOzRtiWbYCo8uX/ROJskV6DyInarz6ZjX4os3/0eT8rtfMp7BIhiTZNu3ZR3w
y1V93c0/bF6BQrP3laHcuPT8ca22miij2luvsbNsuKI2iFh2U61dJTRLZ9FPr6N6GLkkXTq3lTI0
knxjz+nG6J1A0fMA42hAZceP1YgwzybEB9l3WrqHcZ2/hupfW9C36ynmq5rXgQl8xDqSvcqygS8p
Lx4jTgz40q5FSDHt0QL1SuL1tBjx2ZimUBeC/KkxaiB4pVFv0kzf9MS1rkgAWrN5XRsZZcoUeqaM
vKxpA9HEA3Z248kWzq6v0JpN+sI1E/tWw9Bk1HSgEIMFHTedYs8LyEU2oi6FwnXG/GhPOD4o9vUG
xtsV3GDNtTPW8oi0yMAhvMFS2v2w1Hsd6Zadqc9xMv8NSsVxWAR9Tv/o8l63yRm5v+aXrRlNi3aZ
Vv2pydazY0E3aKq+VfVkSyHjZnLS46Q6FwNeOoK1pO1Y2ZaD90ZYT4DcKOCceOyLb1K7L+AAcT9F
yDieC0c7xelvPelHnVZ2X2c91QflcVSWy8JiCCf2aakvwBHzdTI4aURvHakz3sXrgRDvKli9Zj8P
7bWHbGWtg5uZ3hkkM65AltOxGz6gHroNApYepaFz0Wn9GyEmErf4m0f3s8zq+FA3+UYZvDvkRzyp
EViLefYq+1qY/VNnKGfdpgNaDPW1jIdLkje/XQEQsshtSV5F7mBJ8Fr5k66qn3rjg9O5G+wvBzSO
CI0+mgW/A/W2hrTeFcshFP1uhF3mzPes8eb05g9APVDavJeLe8iW7CmxGW8UhQVr5Gyik254bRS8
XY0LrqG2TtCpjMFCGZ51t3mZ1Pg9s5MzGTSb1Gyvs+s9r5NCJmSyky7lspqx6SdIcpqPqak592ny
Qtzn1QAS1432ZOnTbWQQ79ox0FrxYOCbztFk+oJxa7SXB3STh7XO/YSK9Dveo3biOVabCAglC3Xr
o4vrq2mJ/aIbwTK4YdH0L8U6vKh68bS2boA5+wDwCxXSPi8Eztp58gJvsuB0HD8Gu41qzFZLq2dQ
HjE9w+muT9pnWDKON7V45BCMlAnqeTZ03nxFa31l7UNSk4Ih9t60umy2ZsoZtqyJfhpqESKwPKSi
84nfsb5RCdoqIFOmRJXbg8Kli3tuYpdhc2LyiHNrOjpGd9elsRsVacUHC4gMxwe0thwX8MSlZNAA
3HT7/rt3nX+L4h0ZVKNUo0+lIbSJyyg9OS0JnFL5KlZrPzWuvWMi/xpH60Ja187BTSL6sQrTcVm2
RFnwSIAW6611lgkrbuXVT6vh7aqpeBrKOGgdNGZqXxzyrtoJMwuAT7dOPNCVubQE3uh1iFvliRjH
q1pr20VpTs40+t0CLmbbGRHH9XNJlZrdWk8k4Z1kPF6AuLfC7YxH5E9IbKwG3sDjPGjrHI2G53b+
QO8xbPexF/qmprhvXBW/sw3GZ+ooKxlOsn5yFkp4uMtEO+wau3im9zrQuzm0suGa1LL0c/i3urJF
pBpTNFWc9tRpE+lCPNKWaD50sIRUe8fKstpH3V3NmyxKb1+iUtuqLmQHv9E1D4kVqukPVLj9oGr4
3tBxsUIjRfnfzOGaJUFONESmeIey9MtcEZn7sePwynXL8O1p4ldB4ppU7cbOCXMvSm4GM95ISlrA
aM5uOu8HHZ5iMrcJL2r1o5jKvtDyjRCoLAz9TZjdEqpm964lPbwGo1APeaBnyUNf1tSHp77So4Tr
XwdAt9qL3xY5hJwikcP9OwzSX9v2qiBTSj39qluVHw8dtANwjT3C2bb+2ttbI9P2ZLYE90G5b8fH
ceDU0saUSdW42h2NqMkn3pBAkJcXi2S70PSClOjiKQRTj6gaUvBMraz2ckxvubVl8YHbqniilAKP
/FRHSduEKnlJPdzjaH5nnQm8mJ86o3hgsYnoMDlllbXXsQcHjnItOq6XzujLsFxU+l9l8eQ4FEcK
qznMko2xq7VLcResFS5bmAMDHZgIzP1Ct67DvD70lrdXpeKr07rhBxj9xqs3rWN3fqujh3WPSLL+
sTRcF+QGo1JuiN6mPpEP0roDz62b72NCdLwKiU1VnKHAKQE3ajZgtlG9zYlNVm6KrkUuuwGhBEfk
ydzDjfqpuJIngMF9LQbfG+33yoBHTLT0QS/MUE7tJfGWTVL019Wlg7JKm2Cif4gun2BpYGv1mV2V
/dVg952RxsiCQW0xotZVPFTT4x5YZP7l2GdxHerK/BOJdPog6z3GYFcrkn9VrJh/YJnVb+cOxRcJ
QfPZcih2RSy9FO9TWovFT5bY+e2JjdyZdkylawlTKT7l6PLvGIc7Nahrrb1UDIpnJ28cGa7U05dH
sSLZ8h1FWQ+abPWDVlLtvpFE9jXbbHJnSEITkGzFK/RKVgHlvd6v630ZyzWu7G2W6Tszjn9b77UU
WdiCqdNHvXcmaDQrGdiaaV8cluFir4wgYjTnoEr5JczyD5T+n92Mt2y+E5piODIlnYuhe1XR9SI2
Bb5JB+xdywO5/uRGEOYvMoTntgYQ6GC77Oiczj1e7Iqs/y699PO47WyJoz+LHEMJltV70oB1NXPg
xaF6B7vW6C8JSNGyQgM2IvA69dsB+PFz3dkWFTdYPjxoqUBT6U3H0RxfOdsBdbodMuwalZzeBGIS
50RVvqE8+iC+F8PZCDq8YjtyGC8KDLTKOi3QXynAB+1qRpC/HnB+9aUt6kfn0W4GEyDdqcLmXPyI
WV5ztfxJE62K0pEGvxwa1Er+PMjdoRn9qU6CFQcYt0uEbJZP09zE1Rp2rUJBSUwYNwe5uwJx99NJ
yP6hW1mBaJn08RkGoMobxJBhBzGN6hOm3WB9WrYKqhKW6VuSrBehGW/WmO2ayjtiV4q0uv3SMvG5
1CIqRXnhDfonENDCHBtuhEDbd51iGy/xYzkrL8kgDkvKyZMtg4imNb9MWeuPUDydcL9mRd/YWba3
C9Y1R7uRZvJqmAlTSfLET7VTsjFIKcqkey/ozXozrUVg5cNPWa+RstinCXCba5qLrbyiiCQFRJLP
3XYYCjS/wiXu1rE/enlHfRRNl1598ax2i31gO+TK89xyv/R5cpwaRmuChjgNt3JBhqCOQbLwJSoA
/LF7QO4bcsPll2TiBS7ZqdNGhjpp9vokqe8FZrOYJ2zLPi+1+mskLsM2RHctvglpvVQKhzAvwKJ1
YQe7DucZTm71srC0FrLf231r+g5BazhC9qWBFJDMBN+EQDYa7aUbMAVkLrHbuimO+dqrYVpIFv/Y
vCAT3ZQjx4/CglYm3iFH50MXmt+VY2CraH+q+JOf6rWeK/QesJL34k7XuZUDQd2xcV2ILCsc9Lod
IsASmLqL0wz0BgkGnofTiEzBW71H14g/Ckx4WSKi2M4Cace/mNYbwBqslZ3Yq0V5Xqkz8Fo0Tcvj
YrqoBpWAeJ19MnlHtxojxL4QJ6AOLodztejHYjXCilciQA3intYGQL9xHqdWHG1RnTKDHJsJVWIp
vs28fHHbfIHV6OuoTzyUJnfqKqs35lqFJnlAGSyRj+Vpu8zIU9LksZ/dL7Wqt4iYAs2YHrk/NlPf
hRJph8KuwmmPqmqeKn+RDzEIgHTPvVJfpXQx+zm8vO6uHdxILzUbCEV7c0tO9jhXomVdI5vtFh/b
C2M9BXLV2RFXzFa3tskTnov6jSn+LpdC+NRwtQ1MsoTUTZu2tVA4jdK3Afp0HA5QaQ+ebG+JSmyP
nfaBNkMRUgLdTdx7Iyl1Q8odJN1q05o5+6v3ECvvje1smzhDetPtWDOzEMPdhoib24QmZh0gthJP
nUr26BzKrCOEf+8oyPDFUm7VqXgY+KCzRN1VdhfEPWiQ0nLv2tzeoED8I91AS7WDNbufmac9GqMS
omQ8jCNiwXiM8p7k1VXP3jCebNpc7hAchfOYXM3GiCbd+u46lNce6sFBYbwdul0Ll5AhGZyND1dH
6F4l/A2znocwCBdJ77x/zxkTxgxoGD9wm2y7UnBKqET+ZPvWWjZicrcdqAy3cDjjPEnU+cXRJrjo
tv+G1tqasuds7d7WicyaBJ7LYl6Qcgm8JKeLqN/Xc3xYRB52UnmnqO8ZCGrrYP6JvXLrMUPSAUTU
Kn+ORoyUiRFtPtKwsdmld6ldxRjsye4ES4NQdvypBFK7MV+ui5tRylaEidncSnY/XwrzmE8CHQyt
KF0TqEI8YPt/WmcSeslslLOrcdi2JgSzCtJ4E6PxaWkzOZLwIGQTRWpfIRXObprVXToMDMg3aZCi
Cm/lg04uXqtc88X6mxGNBa1Sz0ihlku3sKeLnrdmsuu9SpJ105pbmTnHutf+UYM3BMVdIHtXksYy
2ZYUugJsMA+h4yrhcOBcdb8c8kilVqXNlTfiv6Oiqw8i7/cZ/xuM7blUxWVM1c2gWT74wr88M7Zc
o8GAk0Zd8t2UoaJzvFb40wJHW7vl0Rvdqx7fxbfMPnI4TObQ+4YhnxeZfDi5hIi09+BzB41hpHXH
z5ocT/gSBQxL9946y7zWaUNNcAwcPR4zPGhlO37pps0XwoBlKbzMyYACcOKNnkczrBqeCyDR7wLd
TzAlJTxAXmR+0zAQuB2/p/seMk7uLdPqfaLHOxs4l+/6BsPzLW1wdaeX3FIaQzSCfIGJXCmMWwU8
GliKeM/c9Fgb8zUfgZpKOo97/TS28oTLgs3DSkECW/s8t24c6CV+v1pTbmIoPkbLg4NJjr0OMgCc
/ZTd/R+aeHR7Ksus8TEex3seFi9IjMIiTeKoyyiorgmynGdwIBNp5MYRo7pL75K+IVWOZo8wckXa
1PdIDDu9Szf9nDwbE0H7paSGt21oJZOGuWzj1toSnHpAOYMcnxAtyOslLSe/X0Z6rzvzmJrIvbu5
h4zmlGdGPHjCk4HVN6ySSDwI3fy35uqfMz3ZHioNtHv8HM7NKvVn5p9TYhZ/hbdeyOsmBbaKvF6y
bZt/ecMrzinxEKMYyEimCwY0b0Jb2qhDMmfK+qjrYthIor56T/zec5f9uhy4LBIr8V2jDhAThgnf
Gv8feqnvKUnuUJ/kXL8she0B6DnRALjK3dXbkTIP96n+sdanBwtdUdvYCRzadDATu9y2unP00gUA
0j3DEQdKpTCC8tlWlKhx70r6UIbiMA1Iitdh2HR5fBTcMXBCF/3e24dlkk1qxkdWb/Qivmix+lkk
Zh0iptrO/fg6Sxes0/skZSGaeuMgy4yRckUP0pE9Tof2P1AQqEKqAGRtXxptnQORNTu71VDYU592
X9o4r2sPy5uD4fBOfWXrPfXV26ZO+74Y1atDxhGTvP6UM+OWbfFiTnko8YTwm9zXleGv7vpcj5YZ
tnalbooc4sRrQkeH22lMBcXTEigETWF0EVsSLe+fuoEqGeeRhM2evOdcJ7ylS4EZ0+rb4A5HZhVl
bEmFS5ayo/2k1XTGvL/J7fxJ8reokNTjOmwUXdwmLf8dUkEHVneOi+XBifsHOyWPw7YeGQZh+HVu
Ws1mLE6isRj/UVLzVw/Ztp+KS73kT1N3D0522jcHsqzUANRw8oc6v2uOrnMKPTOikB6m5YZZZVP3
02bREhw8Da8rVVXfwm7OalY9wlSGw1I8GknJp9UcCGrdwoSCwKnHNXfeCteKQd8R05rJ8b4BxYvx
IFDwd0L90L2MJ2n6cKT5YnM7uOt0blrrSxPKLQayUwf3L0b8dV1NONYy+cG0v19BGEspLnPKT6au
na+6lC7MxOGHyWKZ4B0tl1n97ElxIo132ldUP0WItnQ/a8aXaeqaiBSaDYZd/JYNynQTQV9f/SZ8
O9EwDYemTrdK3B7t3r4UrnJSkOXkHV3f3Bl7PWk+usWDtV6LnWXqjzJxJqQJkJcrhS6o3OTXwLep
3r1zdtUctS6l2KB1/6pS7mBGvnp1vqZu9aWQDM6eWdBEWszN3sgZ9+6hnVDMaVStVALJwXxPeAz8
QXHscGR1Tct0Y6rJH+6u01yUv00+xlTDGC+1hkdGgeHKVe06JZjcauy5RhcbPr0F73qLMtJav1lY
X2qzeU7VRg+VfrrGhvJvWczXcpyZhAprO8BMLkv/R0+9ivTAfGuNLCrBgmzRYBsUWJfr7hbX6OCX
4bnqWfFx8Dyh5x6iNS0KHFXmHBGJ5FB0Yf/ISj7UnvFOAJ66UwvYo1Ss72Y1Xrp42k5589ZUCg7y
4hsPCh+eMuSbRq1+3dq7FbjROKyzkGyDc2yI7apWh9gSBDNqL6Msf8beQS8Q7ys5ys2aW5FErvOs
tdxJPdocuJxuI1xP7qt5dqN2Ju8PvMLS6zrKZgbsWDSLj9H6MLmuEoq8Bj5xOoQmmYv7oTEPujk8
ZakRatPs4BLSIhGXHF/ib52mbScdHR03rmgk8ItUQODWQ5sim3E4GFjACfOy45TvgKoEW1g7s3R8
tTNCaxHPq5O89W5OvlfBQSxGudUbuVFaj+MVM6Iuav7KaZdxz4M9vpKS3W1rwaqHqm7Hn5l3bpwt
WxuzErtH8UelcO2j0EB0gliznQfSxNrhve+To4q1FeJbHPKRvtnEwtq3ngdE5rEOn9ekgFsLGt/y
P87OY0ly3VrX73LHlxEASILk4E7SZ5btalOlnjDa0nvPp78fW4PTmVVRGX20JcXeoVAjSQILy/yG
UZAlxc8YUNYkivuMacdQ989WSZ7ZQWzHWi0/DX5yJ8d+z+2fbDIgN2gVbIO8+hUvqB9n2Dl1tM1K
s6TE4bomrDkukwWNgDlQmCa5Ab75YhfufRLGP4U94Ug7OacM57CNCrzqBtDrNhKUbCEkgQhPKLpt
kvtcqxuZDc9T1j6q1tzHiLThL73Jk/ReZxNnYqTzl350snGdBvTGMWjHKbEFlUD2GjPwcIOGcZwk
Qy3NxVPBWCwWkKuPh2dLoUGcmbeYMG8tBlC04HYK9CXTXveYhOGTE6hyF4u5+QjWQsESxUa5JvIU
7HnOe7fpLPNWFMmBMrnZ5bogE9Qt2DbAakjHt3dJTMuvdeJxs/xNrij4EOvHVdBkdh7fpOBuVpFT
/YS5ftKWs+2N8FCp2CYJNg+1BFEQhf0JtJu3i8Z+Jfrhs9DVB4ddjPo9k08RBT9i091MIjxYS2Cj
6fHVo/OnWvUpCFGmhdCbHyAbDis77nIAu8k3dwofXcT0aWYBc+1QL/W94akojQdrot1jzJqw5904
oiwADQ5bTB5DHGDn+9Sx7uhYYRIGpdkSD0Egb1xBx8KD5B+Vc7UOFCqnZWhRrzWkOJW+98ZhNVJl
jUn4UMAgqBNmxEDirS7HgIIpR5R/zlNjhYjcIRL1XqbjDUSO56ZlIGbbzo2jxqWpfagM2C52fd90
/k5YNZ+k32PB95hrF7IKUKF1GKBNkczwa0z1EAEcYHMnX/TMIGge7GcL6esN3IHHYiIHVBJaQ2Yn
32MP1y9Td3pthmSweNztKjluzJbqsI8+N7KA4KvFx16Xy5cDVYVg9dTX+7iiU91XLUNyC/EHJ/jm
6OKIAcKhn5n7JmFHdgTDCz0v3Ntwsx0fzal7Qrsu2KRJ8IWC8SF3yttoZo4nQ+O2t9PfDB3S9TjD
6CyhK/RcsvDdncENN25lLQzR/IDE5Tpz+yf8T9uTmTAvJDLtuD/3pYw+lm0DwtSyxBF0BmdXFOEO
UoBBK4cZux+qQ+LzEKRsbL1Ql2ud27e8y6Ndy72dtJ/cdmy3WMGuXMTFSjVRFqlbMCw/LdG8mBP9
b1XC0kka8WKmPr+TYIszztbPok8TWIv1BPomseTesalkPensMuajc099blpfNXDOSDQfdI9ZXp8h
CMbUpw+Wht7QYtzc1j+KEsi078+7UYKYDURQrnAIbleAuwbsCNxt3Xd3eYVZSopaxKaFW0rkHUFP
oVK5gU+fP8ZF+csqubMipn/rPAz0OsDSeD+0ZJra6v+DP6xYtYxiOukAFvYMQkP9kHFKioDLnI7n
S285H3OkdKmLXuaWjADt/ER1j8HCnMV26B4WabcRmJrLJNkDtL8rKdygkjLri5svee5CEcLdzB+/
mJ2zS+i9O0iUUhKn/3FC48HANKkHD6fVeGuP0Y8uj27baTr48FoB3d9NYQbs37VPgVjeh5Pt4U3N
OxVkX9O42YvMuC2YaOxDUgHwef1nAeh7XWE6tbL7+Lsdy0OVQ5ENp5d47Ded1/fbJhYVjpHxl6kd
73IBitFKRpRzsgWN53zDYeunHxSgybrplz2az6R+XwM1Ia4yRHfYLB6iWH7sF+G9sRh+Muvq4PmN
v8VowiGzPlcO2fQAX4k2YXlXQayBQXcz9SHsBgOqrVPD+RI1hUq2bFh/uG9Uv/V7+dz2yV0ryn3Q
9EgpY80STyIGlGr44EcoW/zSUmskEoHqVLvKngBE9d8EqL+M2ZDN5b2tcv8xVuyQSNaQRx2DEc8A
lAcDj89paX5C/f8lVmJPD3k/8utkusDowtJfk3tA/Zjll9DEeUNBomSetLeG9JbpEaPL0KDuWLBT
UV49gCqhiTHuZ0s+9HZ822Si3jQgOun730hfPQmPSrVrJFlIoU9ennwarI4Uayqf5ibcR75zP2fD
HvfKb3NdapBBDIzsaV63ifsBqhGeeCONKie4Cat4r6X5dVS5s/VsgEjApMGe0qBAefyDW/4KC6A1
KGT8xwxhN9cggil57dhb1/ZMoyP55Vl5thGFePIhVa+TzuKCKgCINAx8vQW20nOb1z6Zpm7onFsd
bdzF5xGOouzAUrmJd6D1c5oG79OU589KM570k42DXMEkuGbiMmfKIRjo1OVLTXYcSnWyG2M1CutR
z2gKeDS4U05eL79PVnYze0iSWOZXs9GHwpI/Jyf7Mkbid+UjfZD3900c3xrZ/JK73SP766PB1WFX
8a3wBjpCxnaGy5B43WPTcNnORng/dvJHNdh80+YgFcPs3P9PaDN4l2J+rAHbrPAF+h1ExAKqdSqM
GyBuAKMFA+ruwATgFDXEQw89a68GRzeXTGWSbYOsUQ/pG1lWb2PU8ofZB3c+E9px+N4R7lWRIm9c
fHbc7NGITM5cUzAu8z52rYFkXfmg8cygOqQpRVfSnrsXP81JDDJc4yEYeM5joH95RfbQe+VBdnSh
Zt6+SfoX4h26cof+uVDysaZOyXxI0GP+NQraOwUFG6ZmA9iS4VVDOwZlSXsdZFBq6/Zr7ORbHMI+
+RFeimV9R88mWGLgXelPH83K/FR5RbUK4urRmKaP5Ogjhh0VHztCMiKEY2rp8hHziMc8Hb67DBuF
FT/4vtwhBcFA2oGqlM5tuh7ATycdc+K6uTVb54G9chuUch8oHd24fo/WQDR0u2rMPmfcBk5S7k3V
bAEPrGcn2bZh9dOfa764P3zUVkvuEtQ/M2Cxptvf9aqH58ck0pXlaRwAopf9vQYzth2ISyTCNA4A
eslyvE3DZqN9dkrm0sgINRgk76tBe9ao1ZNpVchkjnDvLUbFIS50gf4iZU3PKvXuehGoVYApQdhC
2kHA4VvbJYfULun5KsDUKWMulTy4HTdAMA3rAL+UIYtu4VusEeMANAF1JAKOgXHOt94oTkWPCWxD
Zl/hHerJ9ntX0iOCUIlEQ9DusyB8cNzmoSAY6Kn4HUCoYoe1UE7lcKu7/pPJz0fhnjYgPNDWvHGR
/a9julSBTiCDVgc47dAZEbULq481RQB/wi0ewHAS1Ve7tXehGdzBi97i0wriE/6CGy+yFCkcrLYm
kY3z783S3uBaAjwVHsYE2YvAe/GG6HnMjIfUn7fw/o6TGTFAZ+bjT/eAqV6Ye94IZzi1SEt3Cyoo
IJ5X3TZg5JemgFvFyAA5No9paP2oZL4TnbWn6fhoM/QTtfTW9rC8gCTZNBiAJHLYxH14SGIftp79
UEsu96lBodtzAlCv1s4I7ack7Z5h7D3DEj+Gliw3MPvvoR8dZOZsKo3IG1PyRMFSd63+S2P7675i
/2YpfVFvxR5+EZXxq0MLI2zCLftyXoVOD9XKobJCGa7yYRZn4kmV8DzKkXb9xLaZUD+jB00Ct3Fa
uq6ikHsvK48s/B9vTOFeVNPdAvarRH+IvZ+xM/12RMRcLbhrLIl+FhxaZ74ZlXgZM+sUZS6AJPPg
o6XTFsB1w/EmjqnmygS3tcH+piXfbeaXO3mI0IJwwV0M5Fhlp04eRDGVAblKwEyALQaN3bhgz9yB
n2+0t72JoBZp3Oxm94JfHTAHtvroobA1Mcogjnvraei3fyCAjZjwae7Wjio+TLmizKVgrZsevf9h
Y9YhMq/dc+I7ZGbuU5+Ye4NhkEQOa+5bEOQFESf7OTF8RLp6n47OYxTkx2keqI+N7CcSA/YzJzr8
4s/wztX42SVpXQVNKtetHh+riq3qMKNxUX2WVIdBzHw1Kjl6pNTs3LwHmSBeKApRPxD3CwsBmZJj
UAswimpje3DAdQhLXQxE0GSjK+8/XZp+iqeAMRX3mqgS3rzfrMgO74voxRrLQyzlxu58uDvzY27M
+xFrmamfjt5CNIZjD5yhhbKdd8+RtCisrXWd/6u5BvJ9yBQKDGeY8yKou+iP/vj2FGEv9f/+j/y/
EXViqoWF2wV4rnVp0lynTy8/5jXB4H0Fv0t5QpyfUL11bO0A5KDKvZAnRMu8lmpwjEM2gI+iwkuB
zuTJjZRG8NSnmJpl/PcVdb7lD/1bZefPoq5SJp5rpoVw9Pnz8XoNJMZojmoF5FBIHSPWNlFOpE19
LBw3PHhDP3zoY5Sz3n/cS43T/66M0Ccqn2i4X0omB1EwK2twnYM5q9Age7AYFNV+Un+yiwRiwiBy
+zd8C2gx2sWok4oMa6v9+z9CLipCr55/sZ41TTSccT04f/5ABSpOGTmctG1pQotUlK2V15If9YxQ
rKzfSh2CaBXRuO9o16wa0xK7XvrtFenmNz////wSeaH56vrj1KmhkPhYQ/CYoyLctCJpu11Q0HjH
FWSh+Sb/KJ/75yMgZi9xs1LavPR88Ku0x5Q8hgTvjhGZc9FGkLW0DcKDbNorrzzjW7ttUeq1Jerr
iDtdSAOn9P4Hy5KwNSBNHUHsZZ+iPHWBJIBLGssIIZbeHtc5/99rQsFvLo2mrO2x1ZACu1yaWVGC
c7S/l1VrDAuTEypnMcFtPyBi7EHiGUE+zugxUI4yU/l31zApBEcbIVBLaMtdPv/fgcS3zVoWfnBk
v3V3KomZy2QewbqJwrzcWkmr9daZUOITiF5a/3zMpZC8cMFGd/nXhTio0DOMUFxcsNEOCn2g8qN9
OTpF/ojPVvfYqtl/ScbepllBSX1FX/b1zmZx2+ThF5F46/KrxzTW3BoVugNdZ+BQCrlF627MrZHJ
eBHQCyPiuM8IwRnq2vFewtf58WZpzVN7pokOvHfx1uEezUEmI+tQNR2G7XlsoTXvcKBorfhx+CFz
BdKHWSQfMI6CBF14uqG/mc9fojbrfnl0xlFpTJxHoHzo1ufARd4PQJfau7aUYvGIchnxkCBdvpsw
9bpy5qQd3DBamCvlOB67IvH2gwsbv9OJc8UL69LAAv8mKXgd7nKb4bigLuJM7fphBoDfPWBMIW/D
cLnD+4RadabXMzfQL4oJOMJg+mALl2Immcv65/tP/fowLr/BURSaDs3RSy/u3BdxNqboq1dONbdb
4ITGtxbt2m9aN2rt5PBrPex1w11g97K6chbU65gvBZRii4huEvou5a0RxISdkqj0GHZOeR+xDypU
LZiNrMY0DVFToZSyDsCFO/OW1xAMa6OgR7hC2MBO9spq3O8j4yHqguk/DNP0Q9XU0bwfZhOlXaMM
O+RwytpJt9FcJD441MSVEDmEuhJNX58rSyMhjyg5OAzO9MXdpWul0oVjc8rc1n2KZLDofeSNAXsu
b+NH1/HpZdIx9a9cGq+/Hveko2yOsi1MVLrPQxk5aV3NKQaI7Tw0W4Ta5g+TMucbnafNjWtaIMkS
+jfGiPHU+/vmdc7Ayq5GmpyyGOjYxXE2RwepuWwMjtBSESue0c5BWbPeRmi/3xnGgChlZHGTOJSO
yAjpK2fndTSBy2UKD7Fu7HuwyDt/cLwLYpWUSXCaWid5nAF53XUOY9zCG68JIL71jkFoOhIfJkF0
uNBMjgCEWX1hADx3O7SDkRRm5FogjNRGdNLGkDaWSwj3PSGvxMzXu4qHRHDRwkMX9wzv4qrIPCuM
5tzPjnbp0eQRvd55Pp2DORrRwMHlFXuqa26yb6yJPbCWZNseqcEfV4u/LscyNqPenf3pWORCHwZg
bTsLyd6bohPeQ1tyrDKpzOf3N9MbX1OhFmQ7imfFyPria+Z02QJ39J1DmKGHu0jO0ZkH38GkEiFM
WAHvL7ecivOryPl7OXlxanpDyzo0tQ/Xp6Z6RAC7gfORXTPskcv3uVzHUcrRGDkuN/6FbqaZ1zTt
U3M6ukWTxl/oPi60s2YGTrQNs1nSHamhW7EHMAxtK8aOyMHScEsZZN83CaJLgGThyG7ef/y33jae
GljL42rArrx4fFr9AdWgB9NvEXrapJmp0l1fzyDTJ20wxX5/uTeuOQfpJ4FBFE4GmvB4cVazPDFJ
I/NT73DDFJj6IS7lQbvMW/Nx7PVXNFpfvKagwVCG9S5RIr/yxMsTXX4IBIwFXx1FYm75818wmqhS
qkmbRwOicrdpGkq/9YRqYHHlxP75ky5WMolLtiMJigJy9flKTjYX0kUM5oj0tU42qcZ8cCWHdGHT
18oCrZ1o9EsFGgTDygmRZVy5mm4WgHFb7fMQjlBN6s+YPPfoT0QzQuFGJZAr9YFGW6g5pMljwjBJ
ogwDrW4LUgLBFQlz4qHzQOOvOjtCNkZriKfb9z/kG4EQRwhXYfFI4aAuy6KBrr1P61PA/UX5QagO
DbXBUGsfIgGEmBRsXmGh+OCpa8r9bwQlk8/nkPlRGr7asQhSm1GRTM4xktJa6mNJuI31MdH1+Azm
3vnQhNI4/vPj2lKzZfB/xVHo0gSrcjLX7sgHj+hQQxrEaxmlMSxGN0Veq30pmLSBNZluhn5UV/Ki
16koueH/LH0Z+BPEMEQ5xcmpNGTPDLCX9ApHDKFXyCB3UMInisUrx/TtNW0KA9NWOGVdJKMqqSK4
KSkqAAagM5RafyRDa7wYs2g2uYQn9P7bfSN/QG6ezG8JCrzgJXb+dc9U/mh79HhpYiaoupwiLeeN
bUajuUGVwZY7X1RtvTYbMKB7IhMiME3dOb/f/xFv7CuXyTcB1saSR1sXcWFiS814uiVIuiAa34cd
PI/UD7djHo7IstLKsiI61u8v+kb45QXjaExjSQgCxfmTG3mvcRJAkBiaQ3Uv7aF+6mkNbuF09VeW
eiPu4a1heQq/Ek7PZeQdQTcIkTXTMbXSFDB12zYohSmEz6/EvTeeiXJ6KSpNjicR8PyZRhpGZmyh
couWfMaGberftC6mZ8PMh5d/fn1L4W6T4tmeiaD1+VLViF5TBN7m6FqZB5nEg4CRltn8wVSZ8+1/
sRapkGNJAgDrna9VJ1Gcx0UVndA18+/LFh39uO+NbeGC53x/qTfOg0MhSMLl0RJx9UWuYA99M/hA
H05AgLZ245+cSHg3AizRzVzvSnIIUcNUl+U1/5c3ojpNTsS9PbqqnnW5MEmt1gXmCCcyX/+uGdz+
yCSr3tUzipxYxXWrWU1ffNu6Vvy9Pnyspt3F4ofaRTnL//5XBBDG5IkW1bfT2NkTeLNgyvc0jPCk
GOfa+NmDTbNWWuXzlcjz5roujyo1rQiMpM7XBX4YTj3Mk6NV5dZ6ni21sQzP29gZhhvZ3PRPduKG
VxovbyQGPK2r0Jda6iWUVc9X1UDJsauq/CMc7eqrgWYmqG1a16i7KXBj0kZIbDWkPtkeOkKYnqJT
mPfrvBmBhtdTl/9Km6z4qlFmZK7fRs/RUFnPDPaK20GLDCB5uHCAfUinZJQyjmB2gKWyvxtDHoUb
XRbhNkg740odttwK5/mOB6NWSUpe/gMu9fyxcg2d1BE19E0ZmAzGZvVUl1P+4JuwbIW6FmdeBzQP
a1ipyQX0Yiy4/Jy/9kzRIT8ZYIiErHgLR1+0tXE3tUN9reZ7cx2JAyTWqRJjyos0LuvwASgnwWN5
CheDrk4OI2pmVzbF6zPP0+jF5VctLafLllimvKyLZqc7DlJoFC9MsNbW/CJcA+RISgO4YkYLNCYp
sJUpHHtqr9z5r8I2FxC3Ly1BoeRyRZy/zqj0hY3UrHWsS8TyVo3fkdPMWj8Pg1ZP7we4Vzvlz1ra
WmoOe/FmPF+ragvw6L22jgbfq9v2nm2kN6ONBCIjVN1MDxXIluP7a756wUyKEDuxSfot0rjL+30e
ItBPuM4c4BDrb35im1A3+omyqg0dAPNTfUTEDMpkpSpm4SSRwb++YX4B0BKbMEMB8irYoCEUu04F
h7BoZP2pcKNxXQ5TdE9VOx3ef9hXcY2lHNrqAFiWS/gynmInjOdImRnHWNTlwUMrAt80emWzwbzE
trv5SM2R/KNRI8MKS3LuaReQnVOpnH/VEr6n1xpFcMoGWSDMY/yIVJt8DhAwuRK25XKxn4Uallri
NVNAsZjeXyzl65rqWWMvU6SAPWXqxzANVbNOq1JhYAJvs3VnDy+REiaaP/QoDIRy51kdUK80k+sO
qPWV3/Tq/PCTbGI6NQkuhChMnj/9ECLLYFpeCEvHTJ4sqItAws3pRQfFPxux83YVnRlUEl3HJoE8
XypMGqTFozGhF4T24HpmG6+GOJ82bjRV+zkakIOay3HXtOAb3t9YfxoCF2+eJpStKbzof7H8+dqm
OXrsusCDZ6Vj6nMmMkuNu8ktkgIrx5CBwVzPbsNUupGy2c41NlSg+xBGR2n7QyESf6c61Nze/2Fv
vH56mPyy5XBJvErPf1fRopntQMg9jVCbQEzFs/EDSSQbS7Pq1/tL/Xm/l+9AE0uWUsUmy70IlYbv
1kZahMiYurCOCTUo8GSdP0nEbXJxL9DHHOgyj+4XFYXeVzjMI05SCNkggjR6Rb1KoryG8mcM9alA
3sFd4UuDZyXisHOymxkGRV9kEpqfRWRM36s8o/EW9ZFCINzJFfDvCGgvrPfuu6/zRK7t0NXF5v2H
fCOCuFx2xCtL0CxxL76zp7wqNxIkNspufHEG9Crjeor2QL/8fRW2yU3T5Hr//pp6aZ+ev1jqTTx8
aLByG3Kuzz9iZMrcdg2N1athIvvegd7LwdapNt1qH8nClZpCF8G9yfDZU3WNyYlrT9OdlZULXy2H
3z12c//B9IH4AAuwxy+xtB0fQOMwQ5StXfsmRh20XTsYkjZ16FibEJ01dB5HPL52EfwZMJtdGx7H
CdmwMIX+sMLQuAFdBiEMT/jILDBXMIveoiD1gu8GHsKIhJmw6XsD2/ZbzwyjI44+UUA5C0fna56n
uBsMRRYeGOaLe23VNMhJkVy985Hkf5xMy8h2Wa90ucgfoGVhKzSy+mCAHNPFYlz54EzTNRvFfGgT
0/fXfhKEez+wJQ11sF/ZQU2ZfDYmk9mZZ87tBthXgZY3hmRXwtxyjv7+RAvyYmng0YRmNg9C4fwT
+UGJSXAMiC1wUtQYRa7A9rQISBsSeASCELSi398VlzvxvyuCRmAf0ou77JwGusYFMxfpyVjQYaqw
pu2QV9VHO3ZBVbm9vksL41+zoWVR6i+MXphNg4NQ54+p3VGoNMaRSLgYCSUU1ejmwvluavb/+8/3
1hv1ALNgsS5wjr8sLPOurNHqS7KTxT19EFU6nJCqbQB0pljmdMZ4JYRf5rN/Ho0GBwAPRo1YdZw/
Gn5dEuAanqokIOk3JK/kBzso8u37T7XcwJf7hPTcpqKjz8vHO1/FMYc0rEo8VKd6LD5gWeGvXR0r
2p2V/DZmgbvJJp3vOxu82vsrv0oO/jygJxafY0p1eekHnOd1MAdjnJ3aIMxvu3liWBohV2EFIxR6
gYZJUvfiTpSg5geRTft8BtQMJnVEG7QLEqpfz1+//6Mus8///iZye1R4afqKi8iWBa1HDIqyU+L6
ElULyByjZN4u7WILf5gYMOywCcBU8/f7C7/1Nhw63dRl8CIccVnTV1FGR9ONOLAxdNNCt+lBjWOG
h+f0tZowz51d5EszYxjxRexgp8W5Bg1gGsZjr0Syk6pKr3yhN14GfTb2ukehw7+XE/FX5dbafmsg
j5CeatE1H8JWjo9eYPSf/RjbvLb8aniiX0M/bZAc41J9/4Usb/piYzK+A3XwZxBjiovFrRR8eBQ7
ySmdpHubt/28A8Fu7xVstCvPqd4IXQ6zFU4ZW2ZJS84ftO7xFm2jgR1V+Q4cCT0aNzLCfgTzNsvZ
Wak97xIbO45s0CGYalFl6rNdBqATFer1x2aa8XOGCrvn5qjWoMXGGhmaZmSYmhTq4Hlxj6dNFhc7
mjnt2grd8rvMRnytIjtN0MGsnF0xN81nOXb6NkORvL7yjG9MdDxLeYJpAJMd4uDyDv76mLXM3NFo
ad3AOem6zxjNVnfGrBoE2QY3KgAfZyDIiooe+loNSO6UuWTSYUg43f9+U7A+adkyCIZ6cPFp3dnM
E3oPeNMZbXsz8E/PdANbmCej+CzGAhVDQEZXwverjJijzaySwd6fKSnl1vkL0J1jWwOqgKd+BOOs
Dfg5MtD9tm9njOUUOk7kEnG7SoKy3Bk2GraTiPqfEO+glNpwqgVcyRXE1WuTgzdCMG/CpK9GKkVx
f3GHZY2X9G1rRqfEboeHFA+RddyFgOorNB+swIJamOGckMXCuvIhXm2K5Z24kkGnwzzepaV+/k5G
s5JdbXvJqXOmBGHOZNgpY/jtKOa3vR0hO9ERaoamDW+yGtZedKUV9fqQg9qkC4VOFGN6tsL5+ulg
GmFuYq6mGzi5X1vfLZsfg0x8pMXC6eO/RhTeMVBcj79A8eiLxeSEzwei2+4iLQOaqk+hmxgBAnV4
9X15f6nXAYWlcASHmmdxdV9mX3FazcVkB+6xSlEL175lP8I6MXd56dffirJqd61jTNv3F31jh5sQ
T7k6BFU96fnFuTJMuHTj5Hg4CsS4d0ZCra14LEiLULZoGCT8qMum+oxngDqRb6frvsRqKEBv636u
rACJo54ivR6v4RZfvw3U0BgwgP0AAgyU7PwrR8k8YqInHD6qnNETq4q9UDZ2HIlK+o+lg3A/WHZA
0O+/j9ebi2Wpu5cSkImRvtjcBhI0k0XafcRv2NlMQ6if+qppdl2LN/H7S72+KVkKyiF9DoAD6vII
R3ncS8wk3KNno6bXLnLMsDKs3ezXzT1okPhUu1kCY8StNjM4uCux7Y0nJYlaOvPkLVixXrzg1taF
cqsAA9nWqe7DusRPsxnK/B6LPPRD3n/W13mpRfUHfAlSKvHKvmgKzkah0hpV86NRe/URgpR8dOnb
V1eWeR0VAfBQRVDSkiJKS51vmrEsWoY3tI7mSS/a2ZWbfq3Dzv1t6kb7u4iO5TcmgOqbHQ8Itr3/
jMtJOU8+FvSQY7IyDHzvctIp68YZTD3gF91g01f0iBLJJDqAevPRDXKuINHeCMOEXptmI2gwQqG5
HKC/7mav8qrSKSXPmsFJFolbwk7GQNari/Bk9QkzjgQNvNHMIEmN2TMybNfu5MsnBtHnLuhWuexh
pgPm+U8oLN/oe4m4qtX7CPXkeXtn2FHwWU12f/Iy1Offf8OXW/bPetw9JCOEBrr25+v5DXqB8Zwi
bdCX8y1/lwOqGKZDFWbmlaUud9KylJaKtqfNTJC2+flSvQxHK/JQyY6mRdV86PsR56o6ewAAF0AP
rXEDWPC1WDDV2/ef8vKsLEu7lDhcAgtA/DIEMRzHccemJq6KsP0C85uxUcHAvLiyzhtAfJ6RbuOS
SDgE24vkpm8M13Ew5DnNKC6u88KKdvaonM9onkUL+7XdNVYp1i6T5XWTyObrgLXHg+kG7s37T/xn
lvv30Vke2SE00B+CNojl6/nb7qZ5DKsJGRqkS4AIGUECZCrJXBwRbOCF2DAuDOdRd8iON31JYVEE
eeE8hjN36SIeMKGD5pui22i3s811ZPsdmjYo6v9AA6b54DP8wNe6APaw6i1/EVCVJl7jnsxxejYs
a5KrCmvho9WJGNOZYPwQogaLLEmDIdo6bAP/u8yngIaVM+cv/qBm7FyMdkQ6rKktqO89/oRRR3Np
lZk5krFmpD8l0H4XQa8YElGGwO+0RuPWE/tgngDSjK4PKxh7O69ZOzN68ieRWn2Aegyz4HVoNhna
qEAicWod2/z7FKWfUPhwvvvGGOApp9N03MLwCm6p+vKPtM0UzPQhN/TaSA2EjypgJMWGwUtqYo1c
iXYNFtz+RJQK9yoxuwx2bj/d+rAgFil7NzspprTf09mBWts4vZF9HKfF4IMOvb5DVsP1t0UYobAL
jbu/ddjAi6VpAXyphBGvd05kt9MDmtBPmAMdLdQo2ys35mVO8OdkmMuNSf4JbPEi5PUDWphO0gLo
T8R9H6JQYma+c5swjtglSQdOCNuoK1fKqzj7JxJQdCyYRWbJr2AcqeXiEy/dg21k8fdJDeEtnMDF
F1Mna6f3AJDUjo07T+MeQs9psb8LkyvR6K2QgNYtAYGWLSn3RaDV1Tz2dYE2LoOD9mMXSAP1zR5q
0v/mYQGswE4ScCbU5SCtA9Zvl1MHjbVI74MgbDl1lpW/mIXWX7upatgaedV/qFAZ1QfTL7cic64k
Jm+9cThKgHWAYpAQX2YmqhgLP0Gg7FTrzPlu+xkGmz6UPsP2b2iMt78rjLPwI1VoRLh23t7WFhjL
zfsx6Y27DaA+upjQV+ixWBeJv9VK1XXKz055nahfZhPPXzB0pqoTWPU1CM62V77xG5vbA6lAJ4d2
4UJ+O4+BS/KfWAy7D9OI0+xKB57+EqkQoTABXwj+aGoEat1PXpBceeFvPqrJGweYQnZ2WVpHSoC7
Q0/zNM9mjLWRNY+442gTcQkLaj5JzLXU91XjikPF210IKqCywKRcvF016in0gwmu/IBxT+20/n7u
tFyHcYTQea8AbST1iNM4kmv4WE07+MJ4J7bT72aSxcbH6fxfB5x/fhH4PxotADiciysoaG0x974V
H12EcPS6SHqneuoRLn8u+k7pK9nb60wGVNMyZINHYHqMKc4/9oAbEQRPE8ELBKf3XSOQBV6EwxsQ
e1c28hvHibX4soz+l8niZY/dq52sni3fO/CLRLkZBC6LUETTATlkrqnVlEb2S8v19gRaGntbGhoz
MpwZnobXMo7lJZ7f8x45MrkxFdbSILx47NJDRAT9AjBIDW3iF5dWodjZxYyunxWGsUQYViFvaoyd
eqIT1mU7sPdzsZpQBZ7/edeT+TBzkAAzMB+/pCFqk8GdH5bxEZWvEpCw/oyYkrdxXGta9/1VpMnr
Q8afSDqJ1izkVYYPF1/cnesiihsH9c0q2bujuSje9c9VjFlKmc7y8K/hC+wMYCtgvLSuIBWcL1eX
eCOIrAARMTnRD5f3PJ8aHRBYUlC9KMcaeXANff3Gpv57TXe5xf6qSLo56PomC/1D12XGV2O2wl+M
qhF9nlOjv9a4+FNcnO+l5QkhhtD8IlX/09j4azVtRNrNRhx96PcquJMTomVl3s7WqvNgB60wuxof
ZeOHM/4Gsa7uMWkM7C/0zUYfpA++cnfIV1iP2aCkv4bdkkNUtHyE7suqbO985qASkaFZK7TWra7F
4q9CR7j1ZVceHVro2EMXTnKFkfy67tAOgwTiDxNS2JoXgbHIrWmAleUeepHn0wHKHoKtnoa3u6Lx
mBzrlJ+/SrpBD+sCn+xrnMnlBF68VfB/1JRLi4/L92L9wTM7F25ueiTNbk6hqtSmn1BUddI8QgAW
j4vG64rH9zfrn8TtYtW/ntq7xAwhM/D/KTuPJTmRdg1fERF4s62Ccu271XIbQqORgMQkPoGr/x+0
OGe6qqMrNKvRQqIwmfmZ93ve1jSCIThMjl5BtSsEtrjpjN+gV+cUvANnARE3Zb71uZu05hGNBCei
aeJduB/xif2NR0j+WLtUpMLMNpLqUKmS8X0Th17jkNiqvrKpXsoE0KZZDGLRhOJNsYW//darIcvl
gr7zMKrE7sEOwx9y29yAd08DBlAX8tVnvS1a/yaTwKShP80Dc5D0br0Iv+pAbadx3qHE0gHwUJn7
bg2VVNu0xDOK03fUMYCrBjhXIE9098YcRaIBdbWQVDGq7bgnuWCUvZ1LMXxiSm755KddYF4JuN/7
Gh3SbcY5UX5czHLCWUVFHqD6SWVa9vihWbgLlY3TJtxgxShekqjXzG7Nn/BfnWvV9/MCGdJ4yuv0
MtHLkqaeR0Re7NSFPyfZyfJqAMjSipdH2296kDKp49Y3WtsiM3OUwHe6Eg5GlMEy59OVV/3ervbf
X3F2ZlUg7QMzQcDO8scb1Orme0pyQJoLN71yJF08bhgEiFwY3EWkTqh9tviMuSP0qKl5Np6BX2mC
qsnFaTSf4fGKYR7oIPZWGJOOX1l/F+cyI1m8YZ/5UPYe9zwcyW2ieVRTpIBZpe8LBehxgvu/nYiO
w9QJitX/yvhqUe/BKQOatB2r9G+/NX4D3aa1Bk4B70LWNvSAIZ0Bb9Z2MmAcTgwkxBu/RnG377BN
ZlqYOvWGhDf/pkz4AFdSn4vz2XLY8XjyaxcXKsTZa176Bj1jrtJTb+IWBaYp9rB8ADuYx016mPtY
++uwmysyDGzTNEZQDzDy7RYS63aF/qhLTgzKLbeJlWm7wBuwn8GwATL7SCPwymv+M2b7Zp/lkkxi
oKklrfLopb29pO3Mgko76Z3tKgsD5dwMpz6zI6sEa8dobvvSuANbvIELgGNk2asdLx7IPr9O93JZ
+vupcFSIYRPkZrBxkaI3GOr6mD9MGA7d9Vgv3/i+teAsslTfg4xVg389ArIcrD596hWxmTdbv8aY
dfKCXWO54qbNgbBmne3dprKCLT7qDMXRLt2p3kE3xaQVxpCt3JEdeajLAGSHtie7U2CCbI1NPyVZ
KjHzg/LH4Z0kOVDVJgg4wRQAomZ0TrDo7X9E3eKFQ1tlT+JISon2LqoDMEwVyfW2b1t7N5krikwh
yXpJTSHuU70I9mIx6t2SmRoYqaXsHvXRHYH9eICg5jk9LsXs1ftWOkaoNbm/QRiBxYI5J7cAr/vb
tAOj07RwM2FjyV2Z1vntmOvVtlGzwV82xlORVr+llvzCx6Y7eLX6xVi6vJmoDp2yttRv8dODF64P
OFbroJjGmjYfjJt0g3C+CzWaZXjHFul2bmwtaiaqhUkM/0ub6uqY9uWCp0iuQJ+O/cGzJ2RO4J4i
kQzYqBU4wojZVfek+/ZGzfgcOzq1DXx5mtNcGxNzxdQEnsS0ZPdU/7rQJ5WIipwdI7TLPoOhBXZ3
o48T5H5nHnSepg+BGc9ndzt5A4NwRZE1dzlhDfRzzzjocspwlRhdKyLO6O89DTvMZCnxRDfaWe1H
0kWKK4njQLJy7b1XBmnYmgt4c33SeehjQI1s0f2vHlzB7VL3A27cZRLFhg5BGHnDMnUm4aBRbHHd
pvKmPP/KVvXOXkHdHXrJ2rpBeXx2+ANdyuKu9vzjNC7ME0FtNNY6X8VgpS+05WtaQmi9cgytwfPb
pUvve2UIEG8wxPRHXvffcNfWEIsNfNaO2TOfNrvi37JKi28fbxHvnEBIilf1BNVnxpHP9iSvK2qP
8UL3mPDh3kGi1m5IEQVYeOJ6aNQG0KQ5MQhR5EBh9coGdflc2foZ2TUoBdNTOE/JdK+tGry2B1Iy
s3xgzx2xRhoo8e8wXh8eqsyW3ZVm8nuX5NClwOOiyQvOVYl+YokaKFlxoj7u3MPKkLcTbdYptOvB
+eZmCTbPHz/iP1ChszdJRkbub601UtLPt5twTclfdj3qqSkZS8wZl8ZL+VSxyAkzkbesGFbaTd71
eXuEBGV87zxzMMK+G+cbS9kBQsJ+rB/SrGTNjYIFEHkBm+i2S5VOV0Ibfg1J3JXblvN22ibZnP8z
4Bl+nxsFqxxapne04N6AC9C5SMiPlbdp6dq4DMdufOW7vaztWy4nO+wJ+lSrXuxssSDzlGS+SOC8
2IKd2FCbbw95n7qf/JyRjp2ym3w5dk0Dgq2sEvO7zPBZZ0LZ9ntMvzKmhfK0G57p888C49w69oFG
DDbAtrEGtNClcQ2dzVftT1c44ycNO6QhZNvqFSZvifPbm7CzbjUvDt220HAAwdfTRZ3fAJhWOfzI
knf9Ja/K9jb17eI2c6X7243z/J++FRrgV79c9BO288a/mePjwVR5Zos90xC8rFODyQaWBvtcpuy6
gZbmCgNerueLCMNfWB59QbVys1C7/qHPeZBtC4hzWGvjp/uMRTbykGTWrdU3tqH0oQuvBLU7Nwqy
uTNhqyzbeP6WZjl1MkzGpung5prBSaat3kqJmksGt1ymhzZzU5njLtGs4hQbhoCSlhQtHuplP22n
HlDaXaPH7r9CKWyMAA2rz87S6L/rgNbhIdGl6xzRcDjf8RnAAaUWKbyHuqrcf60G+xM8ZucYtc1o
CUzTqZw8f7wsLofomZ8wgjXMx5OYzHPdAP+zwVEtKGIjLfF1DyAJn4xa89VtlgvSP6+v7+hd3GIn
wqQuLsKr5IbltbAZxVgUbJsJTfpm4TBQV/AXl+QSfhZFt1WCwCahn8fkwLu1GS8BbPqWSpM0Rlxb
vbKQ8pdYOf733kDjBd55bpyo7+kv4dW7oBEBLVSGbRbE6WFsWvuerkV5lyE4hSBHVro1RENJJNCn
MtgQnUzLRpPt9IxtqH0yJGTE3ceP92JjX7MKl20HgocOE8B8+3Tjxc/iDDnHcW7c4GXEqnTTQIdj
lsLol2fSP4JtA+vEbWnJ6vjxtd+pQK4pDecKcltOsHPFkEEwgNmGHh8lCdqd6Npmi3yzuYmDDr6l
QXXqLrcwcAOsokcpDjMnmmbJlX33Mo978yPOJQi97AZ3HmRxcuLYf5Ko6yMKCF40T/PVaSD/T3/4
zSbPgcLwEwN8jLDQsjpL5SZzJeODxz0pOo8RTfF5H5iYf6nY644efbVQ88Syl5Dtfmk+jt29MX4T
80SDTpbL0V7admMpzAzzUhBZ5UbwbIqBVmHnUuNiSD03j5Lu530r2+4B7gLea7pb3JlGkr0A6i1e
yjS3D0EXqyh18uVUrTZgovANlFnzfFMG+L1lcGSQxs7fRQ7lzhvj+1UyTQVlONkgZMOhXSdQMrFK
zntr284jwP2ysb8t0tBCo21N4N9Axg2AlCQSc3xsy2485G6ghdbSNE/DMGU1nZt5jdHZoaOx9Ni3
k1ZrNp5X1q+SZtc2WSmpiZkyAAkbTvvltyCr/IZdfVpbteYAPMyoHZL8ufZOdHYBfGIOCJTAXv2U
LfVqTlr1yuRG/o9DBI8luTfOp6xy4U5Dmqh27KO5CrEu1vGOwXYmY+m+eGNn8ZA7ZdynWl6/qrgO
oPzjgdKDZAMpruZjElfNqyaFcUfziysGiTxmdYvIkxW1EMwWmGzq8e8EhCvui/jXl7MXP1uN3+zo
KELHKQ3fePZGa/mt/LkJFQShO5vW9qYVDnRMjSFHGN3MEYXCLV9Q7zYvg27iKGwZ049Z4ZsKQHz4
rESv/sEQOSNQseudxKbyZDV8GrGb91QC0Vu6Wd4di1yoUFVTQVqGcxo5h3zpwfVuPWbkpk1dxePe
LjN9v+SVVeKA5WSPXm1OUbvu66iEvM1g5cktYfm0M8bK3zu9nZ7yjBMYO+ucKSwImJkDIJgy3tGn
EnOM3bI8pRPieSLhW00VEJQd4KZ27ATbsdQxYDLm6p+67dqvZc8zb+RSbD075y2XDVbnTl9vrdr3
NnVWlsBYIeJjepM/B0TZK6ArrQ9uX/0aLBNIcRmvXF1+ZzbHWRRUqn4kHmqOzGv7P+kR4h67YJg3
bJ16UKTV9viqKTGH6FGCp8IL8OU2pOfi+eI3UZ7GClseuzm5XT1tlNaM9z5hUGT07Y8ZJdFBtuup
3ApxHFpsxJnsqzBEWZKjXUx6aAy52lCBrB5YhuPeh5W0aXUdEwHOKHZ+v3oooEw+tDGNPNr8cEpZ
EfJhnBwL4/cZiYVr4xlQxPhbZPEY6UHnICc1V3vdFf+aaXr/axwbsc0TtXzW4F1vYeJ3OJ8600Ei
EDxJI/3R+R0lOG3YuykqCmfCM9pUprbzDGpmVmLr94iEf6bC/5zmstrPCXMsRd0NO3rJa5Nl8sjK
VwMCxhWzk73yWmUF0T6v9OQn5oBwhimIhENc9ZGrq++1U3XPSQEud5PbrbbNnQaTgh7Jp40T7UZz
FjOSjZZscsVIK/a1Fm6k7HTwvcJlwcOSMkSE1wiue0n9A7z9mOGqit9PZ6seZ8J0uBXMz7ADVcVB
9mYvaLxmr6KT6J2GRm17zcIhQczxfSCE+seFyDthEOVrkTb2XTgas9oRW1V7H2lSWLUpJNlcuJhY
tdnjpNGA2xCtkqMmnRXqc+fv7L77RV1BPNqUVDdUQ4ewqq0vwNuMf5Yqjx/SMgPuounGjeuvLk2j
8Bie6ias3YqvyvZhZA9WTLlstjbwfaBIaoZz59aYTpiJ1W8ZAS73KsiaY2yN9qbCaGTLpGMdIfqc
nmOkTQ+LkeX7pAEbZBLWVpsqxwawG/MOpM5kPA/GqE6VilvwrwBwAylRh8YMlzFbjiuWA8yxik12
DIwWQgxWs63RNU9eOcf4ptA81vT0GS4s0Svuwv0zFucOfl2+/NcXo/WM1plfii/mEYyZ2DaaZkcN
w1qnwlqXoRH73vdEKTwp0yG4TXomkYbcxvyKSbNDZVBskXOF6VIzGJFTqVdZdbGxkXqW7rwej3s3
XcyDXonhVGbgf9DyiB3a+Cy0cK0+jN3Qh90S2zfTwEdiL2l3Qt1GYyeI7Qh1/bLTVKc2utVnh7Iw
rUM9gJnX8lk/4Wsn72ZLFjh+GxjgYjl7bPsxDhf8cA5WaSj+OP3Dcl7fEZ/VMrXdvmbyaAP3BQ6i
hSWHU8wyrFfHVb8o9BdbaVhuyHoJM2/univaIpu2scxd7Jfi4NaTtxWL074gga9DE4bLNssSgcWN
UDL0tXq2tjVb9cHqmUhbAmvcNZqipiUzD6WQtBDrZFILsTFT934zGZtJC9zIr+fVTMvRI48EPSzH
tMIWxahYUTy3LhXMBRjA1yFs/XaWGpeuFNy7heOh3DJV2O+8uW9fRyFc2kV4ODB8XUH/DzDOmdsg
HKWtf5uN2fjajkGJq4h6MfqxuoV8/5lPPHtckrz/5FtddtRrDIpdxmYeW6OStCyWAjcwBN8NzbVt
mk3+Ez05/TYDUP1sl0b3ta8MoH5VNp8M+iUxCBsVHEYHZXwEdFqEldIx6EirKUy0OOdoZacaZOed
pGtVX4tJmF/RJ+dMtlkxDrUeIPPHDJfeL25mJ1CJ2zlUihM9r8skbKe2iHAraPelQD+7KYcpBnmO
b5wNiCtEITodfWP8lNppc5fJ2Y76mq/H55C9mZZqxIwMR53RJRTNE25tqibroAhiDyUjxbyhFZLZ
0DG/8fvF/NeejOo06GO1i+dm2jNSZX/BhdzeIatId2KgFWDjyXjEfBhXwUDhLlXnatro0zp1PjSC
iKFJAz8EtpiDe/Jwq+SOnoJOz18JDo1HTbTJzZLEzsYdkmpXBEmw0fy52nLKD1FQaEZUuEuNp6Pm
H2Hh9ce009VjkLpEKQr/12nx8UteGnPTexAd6TN4zymjljuMALVDl8fzwTe78lCaINh15TqrnrGm
288+07ml9aCmBKJfWWuPysICfuxGSS2tQlNnDdZGB/hyLDPXxjLex/8scTDiQC3HFPqITRDWipSE
mUDJtcK8zXtz+lKvVnTtUJbIslLzvp0If+rRDUKJSODFnR1+WhDLxwY0c+T7Q7PPph44UE9oZ5nL
l95UZEUIlVABTtKNxFzq20SU/YOt7CRC0ajRCnNmiPFGELpTZp6WpnZDH5g7dIO82LMH9F/b2sZD
o6mdDYj7fhegsnuKmxIXh0bWLyM+QCi2Jp1atM2xAsZr24wUL81Kn0OvoNNl53J8JUkxbsomzUDw
Jwn14qRWDwL0405NSx15foX+1qmNeVOuaPSxza2v49ileyEKiTiRUfabUsXjTlVLSnKLd+hCmxwz
zAyr2pjenlPYSzRK6uvSsLpnk3DjLi9M/1HVKr1hI5BbizUQSQVjrGtw6CuCMfmBbzEBlgm35s5u
IIR7dvcqbYdEag7KmML0suxShe9hXRfOoWyN7JQ62nj06mycNrPpDxh40djeZtbChrMM5qfR95IH
vulxj3tmfTvZIx+HN/snpJVGVOmpgQdpjRUElpci8mWafMH/k8o0Pa192kODFH1l3Rp6j3nkVOlR
YaZyR+5eb3TyUEKgIQcGIbj9gBHBPY9lvsugpj04Aw6gXsI0wrJ0OulxFXxjQ42XMJh0fAJw0zgq
abZRWwPanH0mEQpO1cgwC4UFH0FHSkF6j1DPPRja4j9rJRUvIjBIzrR3XnNzzR2Sgm8QLP9tY5uY
nKmJfcueF/8ILwYvJselpotsgF2Ox/iQUddlSXfDJ8PMgnRrB1iKNV7bMQLcL0hFAFfR+dUOvtUW
P6SmFF5FvbM3+tWMWMNdeIW7hr0TuHR15BwORum+TM6YnlQMf8fDdG+X1/V06OPqM1IggHk2bWO/
KAWx/wyWJNHjfb4Iql+VhwHNWHaYZvbDyXccEbljqmP6Yd02HFEPsFD9Q1x6ww/XknGogGDs4jTG
BGKJK7Y17DG2S9t3h7lZ3Z7y7heG2u7eH1BgySR1olK6aaTYMkJPY5VZaux/qElmp3LdyYJeLp84
oM1PjZaOX1TJCV+Mg3q020R7YOS6xVxdJxtEvvDYL+B9Xbew966svTutn8vXZMS1anZbznCzpORQ
xwKDELd+YnrL5XTE+mnO9XWcTj40lexlKDuRHsvcsh5lLowow1GIhvmASxioK1odyXhTi7oOjY5c
UVpV9ZP0KdgucypfWgMfvBTdKFYmlGmCDO+hgJGovcKgpN0sOJdCQde/5nljLwevCsp9muK7tAQY
8Dj5cA3+dFmDWBGfiLqZhkDbEawd7//UuNCP20KuS1C4TrLXsaNAA6W0e6bSIfr9ddVlvRiwFx2Q
/tpAf3uxQfpTUVeE80w9pAv+lgR1ZTDYd9jk6EeqMNkDUduCddqMdYcArhMOKuh/fPwzLgrsFEKo
oDHDgxrCp5j29ldYaeI5S8DArtdy7vReW9ybi6PfjVTADg3igiu3/d4j/u/1zu7aGO1xwBMlPZIf
6T/GpE9+J/b0o81j61plm19+XuLxDFglfypbqJDe3tmSEg02WEycMDGk/QN14HadWXscQbyzuevD
AVQL5oep9vPvHyn9J53hoYCOtXX2FXWlU08GhO9TRrj4o85TJ430kdrfRrhT+dxPrXVFrnipCkJB
Rr3iD/d4rWu9vdW06JueA8A/ZM4aRUkvhSJvT3CKMrd3XlvVr0lsgld19Ne3Cm4Gxdza/EKUvL7t
/yyYAO1nICYNbXzteU9JM8o7mWfel3ZoOYRS+5owdX10Z+8UkAhIgD//UTF9ez0S396oCTJPXdCL
gy3dfUy8iqwomlop9/7cOnd23NnHhpLelS/3nZXCDATT3Kv/BdLjs3u1OeKDgioGkj1Dknz2yqTd
3bk/nQU/ETLIazvEe2/1z8QS2DsmmS9QZUNuLsXADmmZQMNyovknQt/uwXLir0XJOT1gdHVF4vLO
8iSIXzck8JMk2Gcyi2qJc+V6TXkCgzaecsRsn3SitLCc7O7aA72seTOOBe/Oc3RafKyVty9zDmYY
J1ndHV1G7bbUcaZdOhQEjU5X7YG5oCqm37PrGjF/+vizfe8uV47pOqTKCz2/S4be6xoLyOCAlB6f
g8Vof+GZtdzioTl///hS7xTXuUvuk4khbtE4V+xRtyqpAE3JyZPYIU30+v+16oGA2KvTp1jrhghm
CCO61eg94Tuc7xVFhSu19bU3c75sUM/QQaWHw12fbYUe8s6lFbAFNawIx43KKALu/FnO7ZXP589O
8+ZKzKI76D11IDImbduzd5pC1CDPydxjM5O2tLeh03Gs5HWjhx11iBt0I1gO5Vj0qfFKC+WPKP38
2mh3mQmgawvQw3r7PYnGw4bKbDGBm+r2S59k/XxIYL49t2Pj/INziOHhC2aMbdRDBui3+DC2Ytfy
b827WGLVhjujrMJA4dY2ak9xStNvXB3AWkH6Ump0B1ICqgjjbRuxnc7hQlfRa/DwmeL+hkPN3ixx
4t0W4DlJefueKJ+ByiAOgTsSzfMvKWSD0s10zA1ald0ZWOoxnxP3Lg7gedcUVBMENp6+B06GqXVl
1CQGriwoW9Xdb1v5+BGCLsoGnIicudzGwNow++ukWRbU10zUypNEBNAbwWKA6dGCl8yI5bFza/e7
4TrlvU+dlRY14wbNljG2tttOs8C9kAFMrw5z3OFeez2xaCWaepMdKI8E/UaboUhtK5VU2Nj6TWaG
ddsWlDd8gTfiHKQ8BDVil/rx4rnYAfmaXF6ovyLQASGd7UbtoPuiSAv9WJh5Xm2sEdZYPvuIgKpG
PinR9XuJ1OL5b68KO4VxyRWkisZRP+t0CjlpJYNn6liZnqDyna7+aUgrHifbad0I5M4yRt4k5TVQ
ycUJ8+d2+SKBq3Gz3tkxPos4c0o0/kfpDqJlbg59b9jpBdmnCCbqlBKjimu6vncvyig1/VPmiWCo
vV01srDsjgLzcASF4keTNdQ/7NoSn9fKyGEkHH75+Ole7PrcJGHWKuFbp5jOWYdD3VA/TOvk1JVG
UeONlVTjqfQ0+QPtbBFvgzjT05Czwf/kClq6V07xd3YoCP7w6yjuIeXkTb+9X6+fZguYI52/QD4Z
NflhOJB2zjSdlGntNC2u1BYksAYMTMtfNOqFy2bytPZJl+U1YfXFxsxg539/zNkHXiBjgKEl0lMT
182tw7TawcaJZYfnqfg+TVCdZjS2lKGpdlV2i7Srydut6WDMlyxtdkwxmt1VWCRfeUoXB6RFmMXp
T6QFjJZI9u1DqmzacFUPd5nKC2Vqh9p8HCKLlhNtLFuTVzrQl+uc6MblezC5oI7E8+3lZsNFrZ2U
6cnj8e8Nr/45DXGx0SCw4749QwliQuHKcfHOLcLsAjeNsNax3fNcz5Y61YuYWfR61aMIq23umxbb
XMMxk08ff/KXS8xbWTuQ1YDf2LC03t6eUTrUmLpsPjp2nP47W8a4LepZnpJe+Pfw9K69vcslRsMb
3iESHMa/yevOrrfE69lja0cbnF0YIBw9QoMpjkzVm/h243wsVCMpucx/L9cCPsJYNgEyVJbg3EfG
WmDlZl5THX06aukWhWWS7wp91pbIIrn/neSMukZ/+3TXnYQPFhwgA1vnd0v3yU41qbVHlku+Y2+1
osSr+0MbWxSw9Ky6sjYu3+YaW8BpZR6PLeRcOhAPg8S9GemAWdfWKbVMjF3E7COKVJN4yYvauerc
YPLC3kY2f2b4g9V2awVArj/pP2mWS1G5RPqlHVXmCKROSHbzTr9vcumHVuo2z0wj5j+wOKVBh573
Xuud9NNIdWWvea1/bdNa46izX8MbJiXhtxBBn5+Plj9AvZ/MHFjEgKvCrIlZ7sl46XrqrZ1l2Lka
wYOd1ShVY9PRPnlDQy0xnqkgqjRnoGLJW0E90jb7K3Kgy0W9zlMZZKMU9hkTXB/kfx6UhmumA7NO
Oxg9vQjUx7HzLatMulsE+fU11M7F1QybT4CTmnMT/GpwFnAi+CNzoEx2nPQGpVvukpzSWMCGN+Q3
XMPiXaxqroY9FZOn7MzrGMDbe5v1WAbmbHmHxZnzX840t09LXqMzNstGdpQDze6rGnCg37DZ1NeA
C5f6L2Zs0bbCO0ACSnfrbBNLGkYSKzjPB0MNKt9qhiVfEIQZ96Irmu+5Pol/LYmtEzP5fZtE+Zzh
Yo+6LXU3EGL8dNf1NR2Xj9f+5Wm+/irkUhB3OdDJbd4+lKCt0jZF3HQYe9qoAO+94puih4xv2exn
r4M1aC6CTUON2zpQ0z+FWbZQJqm7/mxxgr0yHWZcnOf8HOYUVtobAmREsm9/Dj+SaRTfL04QuL1j
N/jmnSO7CesKitS1EP4mo7Wz9lAEHFyG1siVgs3UpRTKHR+vpsp5AUm+vfKU3vtZjJcyHL6mR9Rr
3v4sJx3rsqwaccyEpoYwnltGk7pALdqzaooyvu+X2qdpN3tz9exNce0/do5RqOcZITsToIOevzgT
sKpt0ZFM7siY6vHp4x/5TmmHwgojn8QB63d+9n2xrgPlmZM4ahLhNgNWVH5dg5TLrg4l1Y67Eh0Y
7RMt+V7I8soZchGArJ/R/1/83FtKpiltY5cqeh1k8WtRVmXEjpy9qE54O92koVlKOV97Lata+81G
ylXZpgivbIo3FEHevhZ3Fnaaa7Z/MKUfPLdmWxtbklisXCAYt9/ZO4MnDCGHX6JoxdNk4WLdwbH9
+Lm/s4n5VEnh/pjIgPmftz+iTXtv8sGKHLxFKw96IU3ojFOzK7PgmuXie5+hCT+E2jookYuT0xNZ
aaQMhJySApDICrXoZhQf2uBcuad3NyswFJ7FQsSY7Vys2lpxoQ0G8qBGNNiXLgltdRFglmN0NlTi
TB7Re2ZhoXR/m7VdzYSGmz50VWkc+3Ecrnxd7+5Sq2qerG7NOM4hXowZoU1qB+ovY2I/zaIao0Sa
6F40r0T3gpzdlMO3Ik0lgeHiR3HWeGFWWr8/ftV/TMPOPzjKtYzsQc7i4ZwdjyPFtlbWVnmiAwl9
UtolAsOi7v0SGl7cM+U0N7MI8Uwav1flkGZYYBnxXanZXclsZDM72wYDqd+1bKq7eRzcNtQQ/Teh
TI2aKkRBjTAZBG13phdkmAvTva+Tzv7BisKv3mRY5Pc6DP9MYu1f2Xvf+7go/KwAcF46fKm333Ec
Z8wM2zQyKhqpP3o9mMow6HLnr+HMLFqb7JUCCdE1VYmz6xhZsSAViQ8wpp1tbzvyDvty1FUzcg/H
7rVNOvTXXP7eOfvfXPQsQQJEBsIxqUn4kqr8XGStzfRO5m9NRmrBF2rDtkJyGdWtsq6kZuvyP/9k
/sOQOn+sbBiplkH8OQZWAa+mQnsebAas2qp9Y+gTMwHuqt77+EO92JNQ5Bo0biA7YU5rna8XJ0Wq
0/RNcBwnzdmNvaFjNRmDXQMkcg1XeHGDXIsmEQEt4c2qB377PgMto4TUasTWmi6ZqmvKyExWA/Ah
G+/cCTTox/d28Sq5ngWxkIoWxAHix7fXyzwaYCKHwOMOxl5WlhXVuHtus4IyYW2MTWQlDXEKJnQf
X/e9Z0qHyGB0hzzpIljFClIUNcn+gYp4xZh8jCDfWNxXAB/WX0fhgUXPghl1/H0pr5/d4lh5Dd5c
bXJyZ2VvfEN8hggzfEEcOX36+Kbee3kAUSCtMZYKJeJsMa6705JyCBxmwvQ7JElFqIFkvTdqkK1I
4K5NAF/ECby8tVLB+4PccOEEOTOcIfJqIveb2L7lnCTbQGuseyzD453QjZFSsHUtzbiIjLjoavfG
WBkbHLLHt19M6i+djcIvP3aMA20sZgn3RdoBMK/K5dGASxPplsZ4UWt884LEev74Ea8v680GwLAz
2x3lOgIzjtKzkTMaFJrPcApnxpyrb0sZI9JGB4+w4OPrvHOXFFtt4gKDDhSH09u77M3cUKZTZKfC
yW+FTBdgl7a7A6xm3nbSGW9Kc/I+1TECoNbzsitXf2dVUhGEerKyKiwmSs6uLvKJ1kGWHp2GWumv
Km8N9YwEfGSiMRZLg+CxKJK9J4T9O1N1415Zne9df93wOFD4rliib69fVm3lp0lTHil5ZntcgtRM
5XcSzV3sBXl6RFVUDbumNbrslhLLNfOpdzYHyP/ES5z7FFLss+C7LP74N9AgooaPyXLad8kP0xHN
3rLS/OfHL/q9WyWB5C4ZJWLHPUvZSnfMpJxycWx1Z653HsXFYO8WvvmZNmDdHdB5obnkjFtemwLi
/O7jy7/zna0TQ0g84ELjend2q6NBR9zElenIE8fYk42y2Ao8BSNNC7JHurhNlMKIOaZ007bLFFwj
mF7miMywAxXiCyeHX7Oxt686TpBwt16DvAhTLbLlrNtM1CZuAr90tkZlOltLVJ+6thwOWZ7nG5uM
fOPPGlZE/fpHC8c6nFqvnUvvbKXr2DkWUqRgTD+e7TJKz5PeaB3tWLu00Oa20T83dqOiJh7yaElt
8+8PiT/oRnrNfPd0BN4+BquYtYbp8OTYVAqRklFSOvGr7p6v3btyqXd2bcpVgLsIJkjz/LMvjkHo
xbagKWI0j0K0aJ1sF1uWWoWY6KjjNgvr6/Xli8+ctUwx8v+AVWeHIONMWm2bQOcEdjjJZnBj6yaw
OvSsC6ykCr3ZzVCmfshaEOHHn/iVS/tnX5gnmiGTtpsem2SRyF9MtTWxw9kblYGJVUCxqLBSpI8K
59CPr0wNkNf25rhYb5sPPKBO5WDScnbbgz5Xs5xMSvlN0d5MyFb22Pram0A0ah3KGfDSGJW7gRCd
btkIYLO4+MxKTaBhDco5BBEvIyRQ3s/Ua1Bz2ggdwInxm5XUbxxLGpvMy6dTmiB1bzsK3Bl1yE3P
IFa09DU26Vpfn3ThWJt6CZo9U5b/Fq43YcnWuxsPC5GwI6uPKrcXGJTP6ck1a+avrFkyFzDU6X2D
wDmK8fB46qFL7gxG1QEDlPzyshorZ1NozLCIwontTYlIOpwtzQ7jXPsGCwWXWBhd2zyWyUupj+7e
zNjBRuou2xxiJuXptNwK1Sl+pnQ/2wnKYEZH8xurLs1HkQEUnVEoiv9xdl67cSvbFv0iAoxF8pXs
3MqyLNkvhINczDl//R30uQ8WJahxDjZgYAOG2SSLFdaac0wLuWoUpum92bpALFu9vIl5h4dYhvYJ
bZi6r0hh9/K6maEBFOGm0obsPAO7+aqX+XOh2/XODSdnQ4Km5kP8nQ9xjWNrMkmf8FMho28R2scr
rbdJwEHce+j1Ln8A/NvHuMDUYIfSPPSVXknvqph635jV4DAlOfG+bivljtCC8soaDPwPNmYeTEHO
D7WfLXw8QjkTqZF5RA51nBpDfTsXVeaVDl1zs28DX+/C6dBT6LirgZm9GFKxe1yji9/KVCNji4c6
95syLE5YnQJsOa51CtLp9fOx+m7NY6RSI4BoSjV7Abq+nYBmrCax0S6zwlCX11U/E0Gtt11/5Y5V
c8k6/9FnQRgRTSC6WyCzV1NQymnGmFpDOU4grxDp2ynuHSNBMXunwAW64ZDchH5jwjnzGd1hepVb
EtHW57f8biLklh14ieAboQfwx9tbtiAVzq3aKojos7bc905Bf1tLTLLTE1EVP5Ve1ydyJhFjXlh1
P5DBLK10qjFL9ZhC5PI2/qnMh+wYM00Jo1Mg9dQPYYMdptQcPKvrO4T0Vbghw7DeTWGPSpQ9yAa0
e3hhk/f+JfAbMI1yWoBJhmX47W9wgVxAlKVxEZc93IAptMW4DSRfiJdZhdXuKi1M4n1qxvZPB7tE
+2UMldq6UKj44FHwFuhZAX9jinzH9e0mBfrbQgt1TaMttnlBeLGg2vonqVvZ+SQplMcoa4zQ7wUj
xHOlKHDczZO4sBN7/wXQAWe2XnjGdELXWF8dW4u0ZOwcVNzboVfZUvljmXVt85n2+Gk+H3wfXY3v
jRAKsg5dgiPfPn2VCDJsB6k8To07gymy29u+s+xNMIyXZILvxzkAywVQoZFAwJZ+NdjyGUtN3XUh
IWG5hQzbiI7j3DmPMH6/MQFnd4558bV+NLgWagQdSBOS4Lr1pOkVrgGNc5Lids39aOWuJ/Nq9OPQ
feAwaW7LoZL+lNv2o544l5pD73eVeLfpc4A1J02eXN7l5/3zfaXx6AwTtPoDh4MmP4pWJK91QGiB
F9ISlftYnXqE4wGl9DvmGgfRNzSXyXQwIHWhCJ/Ggf6sEVTmS93q8SX24AeDnt/Hy6D4S9eUS779
fcpEHoqJ0eSoJcl4hL6mEZun4jUFTYGRTwdpysLnO3NWPcVhVBFCLaf/Ybwv5UWkcIvaYE3uxtY3
xxZvifSlWj/nHO42cdprO8fpL/Ed32/BlqmGKtYCUF0yfd/erm3G2JJQShymKcke23EwMXcx6/qE
3TZPs220p9iyQ2YfcWmp+eg7+/fSq8FPslNOmFDTHiH6t9tOG8wDhrmRupJwLmysP7wUebqgA5aj
45qGaIRFV6vU6QhldfryHAXJhHGyUCt7i7MvGC4tIsv69HZzSfMRAcZfDq/p6KtBPpfQvFMLPpYg
du8lD0nsqXEB254c0/quaRX1FsilKR7dEjD4PnDDUsFjP8ofdVxVLeyHHkRkmtdV5k/tCIzov5/i
OFWiw15AKqib3r71vqnhkNVEf+p6BfGq5qeKYzTX6ehXdVn1Xz+/HGP23QMBFEYlmrgVSqXaGthK
LZHqvUsURd8VYmOQjIuN9w//c8Spua8HZF0dvbRNEamPgUSj2LaaNzcz+2VN+8k/fQWgcM+RYDtp
LecDZa9n8zeh4Weu3aDCZtNSfJnOXSwFln8H0ZZ9LDSceZABgF4F21irD6Ui4k1W48qKmhrg47AN
avXRSaFpYJPPEEVOj1k5HHB05YBZorPe9UfaeV+aUTsKsAJu2m2nIboLE4ShJNHu6sZ9aoLyPFTW
YYzjfS0ntJv1uMdSWHmGHM+DWx5hzP+Ssel68yQPepddzUX2ZwZgFo7hQzYWT1XZTTf8G/ecDDle
ZiU/Yf46z+LecXK0VITcS00Lvbo3Tl3u3lHMLA80itAX9hoW7kn1kIolVPmTq8yuXvXIeeI0hVMl
iyCFRC5JA3rJaQXKTMaXRite29oazh8EG346Bl+dhtTDqj3OmvlQWdWhUUTnjbZ09+YoDoqr4Dov
x0cDF8FhsMcp8tCZ5n6akTSeNlXwpVaym1o6ZzfhuOGq8VOckOAEuo0DQLBTR2urRPkJtecRj/fZ
zdRjaHY54V1sHNS0eSBJcgfZ4Fy22u0YLimYQv0yogzRRr3x2np6UdR5B05q4/TZni7wTWeru7qb
7tyiPFowxbxGS3ZtLoiy7fazHaWcTrSjKSbX6+emIuCpeq5Fs4siM/D00N7WHOWTUpYnqTg+2QGc
iaRx7hN99EWqqFcyNH6qsudUU4qbIc52Flt91I6Wr7BGHWHweNUEzKEJn9qiTA6uURyTUV7pbnzI
9eycmtP1WBi65wzxj4CFz0NR9WtOtKDxmG2PUdjlHgD0Gwktp3BFjg4EwSZ5AlYvNoOS35QCe2Et
flRteh1h/9f7ESpDDfKsF7Znz2G7ry15SAcoH63AWZrV576A4zbpX/sEmWxfC3/og1PDCZoY0J2V
JT8wGtdf9RHVCXmiV0Pp+GwSdiYOu2PsymekGecgMh/iIC55Zh1bPPOlt5TfgLb3mvxaBfNDnuMu
CIN7s8KUlaUafuUpbY5dalKNC3fBYG5l28fHqnRvFFPNPVsvok1uj7ckwvrQSH+rs+ClOrPfGfbG
JNNwlB3W9jDE3rwcvaV+Vaddv3EmF3d4s1uCkPG1bWpRF2D6NNUL52ljtK3c5BM0u3AigW4usc70
OkgGeztL9Nt9esSzM4fFfSOMI39xY7j9nYzmvZqWf5LZxiSMCzsZqleynQ9q332Za/MafeNWzOUP
amyPTjQ/x7rxhKntu2khjI/jh2QWj1Tnfuo4vUUozkajvsQJwXl5SJ+4BZfQ4rSAN6cq1b2Q8ei1
o7Erqn5rJurWasn+7HW/xEk/a+nPDMjyhhSPV3WudinZpFs1yGigWee8KO4QP4JMrH4UjXE11jpO
5w56BElCuNA5DvTxC3ZJbQ/1RzsH43xbuer3Sm/Yrub13ZQot30Em7iRzWYR/3hTk3zXjO6JjPeX
oU++VX2dbwD9+APYiSax7wfIDGxaN31QwPqbvmDFDzdmVmOWdZ7cQb8WsZHBqQ3vzFqcxYQZsHLi
LyKaFS8oVCg8cLbFgrDDowW1ipopdKvaUzGupkpmb6jr4epzj0GYBD5u9OcZYnwdNtq20sw7JbXx
u+f7WCEcjQlmSM1fWlNcWQSdYonNXoFDIGirT+Uw8g6IE1ajW3QjP+ZePqpadc60DnijWZ2hud5F
inMKqa04OsXivK8Ora3/UluAW5YgspVOb9kSLZbak2d26jnRChI88wfaXndGEO2nQeHs2e+ahI94
zscT9k0vDfKnfpgPwinrTW9z+GvFcKsq857I8md1QmeumKHE3x+cpRbtRDj8kEV2i4T+OhDNHQzY
e5pcPkl4h07XrhLVuEZg8at17T078kOQun5b29vCGh+7yN2MkfClCv9DH2xfM6rvhPBcgQUGdc6r
6jAw2gOexCZR6VbPx2JSv2Y4Q29Hco3HGAH/GDyGCs8j7b+Mk/srb5ptolff8Fx+c9PpllPdvUpy
U+ay+yjma6Kvn+pO35thNHmASAp/NAZ9m0DOhKaXb5Q+8NU0f85FgYOL/BIXzIanpBbDf9xHE6CE
VHktZCdxX8v7opp3HIF8LQK8U6s68qKOIBzLGY5hXG84imyNtgZCGce/WwkuVMLWcczcK/u2B2EQ
35CNewiFOGuBdejq7lQPPbDewi8ieXSCfCesfGv00bmD9qPozK3SCPE+91+pt3mqRZhfLQkDSLrI
B0ujeX2kZ9u2F49FoT8yb+8JLjugFTsFwaAcYZltZOyeRxXam2Php066U9wHzR6By9lQgi1L4C9g
nl8DNf3mtEbJRgCekVIqP8Iq+1qUQFum9qFxi6e0FF+z0LhurWE3pUzlk2WciR+0wBswFzeAa8oB
f8dQKbuuVk6Inh44NN3AonjBM3Y7meOI1Mr4NjRG4Q1LImKbQUqx+3QbNNXGRd60a7t4HzgDUAkW
ARm8OJ19zjr7diG/SclxTna3Vj5uR/b1XuAaHom11j617K86aleIMeUmqKhQVsYeycBGEb3todpV
PXaG2G5z60r02ammdBn06DbtbN5r6lLRbE+YeLeJox+1uITuUHkFQzg2s18Lh7YJiawOCJD3aA/d
zhYzMknMRVHd2rL+7trKsR0AaxjYiPEXqZmOibcZNpEbm1Sdwh/U1s5w5iwvmhOFj8XcIKk6SkW5
cpXxXJQo0ap03uSwhQ6cbUwClazrOtXyow7el/r6ozqlZ7vtvNBk1KISh8UTvEwweXVTvmZqPfiT
XfvRqN50zFumEtzkKeFM0tjonA+gt6OsHzTT7yv9S9cUvwmL8YHiPSZYrIOp8Gk1XHN8OVea80Wr
cYHD5upk5eskDfuiNGrPCeTJNKPfgaIfuwwxtaEduwACVufMuzYrryIneuzYvMU2Yd7sD+qix9u+
cCPUuJp814VfZ/YXDkPacoR9ezpZqL3Ms8TQ0KXVVuWlQKl4sAElLvDhabuJsPVTCBBswK9aTFPD
NhkDEEGF4MgZWIlafjdzM9HB2jZxRAGXPNELwU0fnLr5STDlaLXhnzfWZgcJsE0nSig9qlX7izpS
sAU/DPA2dhbibEZcSjvbG8UN87Poav0wE0X2fOGQ8sFT4bS9KHIF3UVrVfaJB3WiuBQCDdXbfjeS
t7mh/hG9DEFQeo3d9NvPr/fRPVPzobO3JJkTkLU6hOmNQoQw7azjEJbReHCEkxdQubqUjXceuPZm
zFLnpc0sivUd3WjtQZR2aD+5KFzlpR+zvPPVmKDHic6DisciSF6NiY607kWyHhx0EqSiTZ8o+ms2
KvBTaKJwGgrLYsTnr5vdDZXPMPZ7FCG3qkGJ7KpDxCUO8Sic0AMW7AwXCpHvT++0wui9MWQX6by9
VNH+KRmRxpkNNdbvY5pNdeFTsaNLwSTO+mTSxPnz+Xu5dLXVk6hqG3cA0V1H2Ms0Vg1zuncUJhk1
j4wLw/59+Q+ZvLu4D0FVUtdcVfYrivgOHk/l6MyKsR0VW7kprbA8zmXf7Yp0fB6zTLx8fnsfXNMh
gYoEXFqMSERWpYmgktpYtAoofhE7W6sO2InEjbHVgBD5Ldwq+FKZ8P+XiyLmoYUBIHctW1VSjez5
fgiOVcPOgp83bMs4Gj1NNLDPrDDdBbJuLzzd94VOdPVLgqONxQPJzeqD1vIarJQj4xPhPzDpSMTi
KI1WUfal/UvpReDlKT2mAODAIV8y4j6/5w8vj7AItQLSIt7y21Eb5tkU5WUZHK3S0K9r9tGvA2e/
LQAl6zYwM+WlIWoAHQUJJBzF7OCC1/59DYqvmIRD5GJMLqgN317fyYocdT63XwZm6+xoeAbyStYm
gRCf3+j7EqJA2YQcxFQR3dOmenuhJTptzIYmpZSj1ajFQY/ZtpL4Riu+C0TbW0sa1c4opuz4+YU/
ukOW9mXTRhao9ldF+s+8QCrNMCbpFBywTku2ek1Uzk+gh8dLTpKPXiXCIgvPl03NfL06NZXZ0hIC
Qj8NNkcFpBnzfN1kvSkPmS2Ds9W1cbiNaAiT1TdHO0ebxgtv86NoE3oRBj50Gwk2vp63TzmSKjsH
pY3hExYQ9LJG0KpsnDAnNy4ax+LEFitEol9U9T5UI6S60PaKELt6MXHKrckHgJbYdV414+46OSSC
/aYk0TTo3sCB+0M4D9a3z1/Qu7kGDME/zFtr9ZtB/3BIBdN3Km3EIIo6jSV7+8r+MjaVftO1Rveg
z5QnL3x5H152cY8jFeKZrRs4HJ4mZBTleCTb9KbO4cElmVltJ2ZUsh+19NBKtoif3+q7scitIj9F
mMJ1NXwvb19PatjgBF2sc2ERV08IJXGI5rQthwsLtfVuLK4utNz8P4Nek4CxQO8Gxxi+V3fdmBqk
sDiDZ3wuhyT9mSYK/W+KEAqBlHZHsoCiVZ3YTxHBlIDoYE41dpAzKzjztaBS8jMPB7agFqyIyiOF
Zp43wayz3x5EO0RbJe2o/A9hD24ubcWkbKRlJyeiIbMBhFDsgjPrkLlh+UUeEVRTxrYtAy1JhHhp
DpSvbJz8HSlOV3IoqQTafWTdcQb/m3muzo/tICrDV7EOSN9M3LneigWz6g00+69kpsg/qZZ0L2kZ
5rfd1EY2Vn1XJ40g1ocvgTq5ui+SiWOf4mp9sRMiwAqBbKt8COK8vpVaIXIKDiPFYBQ8ZbKtYlE8
O+rY/oE/GLZPnw+Ed9uH5f2wtV7yFTGwrKEqaCPjoIWbcOwzOCdVR00nnmu5IbbrUnTVR0PBhkqB
vJMmOTFLb4dCMOUlgCcFyFWt238qCSIJ8jlRBVGsfRt5Q7upMX8m0CS9yCXi4fMb/WjEs31gy7hI
TfFlvL26FRVjZicSoLVr19pWpZmTH/Q0zrX95xd6v1E2FhXcwmlg6sNxvtqRKWM2K3lgBcdopDCX
BH25yR2p36DtlZ7ltq8OEKljbefTBkSAe1u08mLkybszE78BjAtue5zgPPHVVk3N2458oGY6xhVV
42AqPVrHmEVbsvd6Iveu7UY+uK2oOa9SuzHJ4XOa9MIj/2BsoUQExLRspHjxq2/fgZnc6N1sHWMd
0Fo6Wxa11FY/jEnjfr3w0JeH+uZAwA3THEIDQmoTtsHVDbcSAYxRtzMR2MpknMyxy09yDrtvgxr3
34axDh5sG+iicFNxO+tD9WAas3ju1Tm6A/Q5/HJoYv288KM+egsu5jCwi5xdUWm8HXNS2HDttBnM
v0rMSxR1Ru+NoGZ+Vxw+/LCvK5gWUG5yR/9p2kiAhlqocDyV6HDhl3ww+hd5JKoEdtKcV5dX9c80
bOgxCTBJZR0jJdYfDQXxU54l38CV2d+tTIfTRgPogM9T+rGDJDKqu9fBNUhNMVvja6hZ9Z5ZrP9v
wyd5ae6SJQIRgk3RWkDYkiyllZrZHXU3QJfbWea1TEHa9Qm11s+fwEdjkZgnjAgCDSbHs7cPQLGh
5FcV3R+zLPtNGsb0kQoqI73ODP35pf6zk1sPRsa7awgB6wdqytuL6WFll2YaGUcXaAvI6DkK9YWG
Sb7D8vdfoS3J1JPliEXdmCY6CaHRTi5RP1qP5aSvxuoQToP1xzByeEtxGtMNAyHUzz4Cy/KIKkE5
0vKJriMbrqXvti7Fet2c7Nu2tVhb+nkEGqkIu3X8VIdi4geDdF5RnAWval31vyIqRcVmQl33rGh5
Cly5VaxrCFs2/s2uoXumACra1VGWn7LOVPRFSVqP25LtjwF8fBC3DeDlJ7cM1btUVUtrpyasv7sw
MTLW5R5nkx8EKsQX4N0aDSprR9n6lKHcSNriFlpMsZNVd+ek+bSFba3mL2OaAcmjTdDiL3ft4LdD
WP11Xrbj/dyI6bUcs+ZHlnTdwmF10996o7mUWpXK7HaBamdPwmWyIZE4NH+zqtmmH9iSkt9AwTva
EhGtfq0zpzbZVLXy2W4mYfra6Bpyz8xcgUFRyarzyzAIO79REozGoTvwnoq5t7vHHHWeekMdeMKF
L2A8koFe2d/ycRyVl4JiEIV5Uczo8SpR76FLVNsmUWhmkmekGAP8d2AJRPxgCWy/GKWmwLS3Is3Y
ZFWdPdaRGqlet+SZXFXp1Ga0+w0Re1masAs0a90pYPnpRuK1WZNuS6fo96nWTOFZEcjbN1o/4plI
BVFqm6ydKF2GTrqUXbE3dbtIGzlwQA8O1F032O0V9cZqPjdGFf4QZqcBrI+M58GY5UVV9l/xx+pb
4ABgmMjD0AVy5nr7LdhJTL5ZUKF/NtzcOLSmUVzNaTNT1wylZoFWVJDsmYohHu2BWDAv6OCN+so4
KzVxtGp8w4IenmuFvos3hTGBSrW7QKIbolyGAzkY2U1UR+mVng197NWQ1rEdGoIXN7hJI2iVF0VM
Yghnj5051/AvdJomdzitgO4YaeRQOMtFP7MXGcs/fT64PxQ52wQLzGr/hWa1RbTmXGWPauFidSym
zgkIMexdsQnquf0TOFZN8lMStTRCwjlf2N5OIrzOnIiXHyqjmnadgRYtj82q3MyoqACXooAb2Y+q
wY98sJcWmbCg1QPsphPicNf+nMryXAC9fMUejqImyQVJNWFNcYtwsmk6JuaEaHbOabnvSifTKE9E
Xcc8Q9fWISAklUwMmAZ5DlZDaXyE62h41SIe35ZFXDyqUtVuMUUR4pTMZslSxNLkF6aMnIOSJEqz
j0pQp8AqneiOLkb2zbbH4U9H3E7q6/TsH0Vadq+2IWXEnQ9wd0Nb3klgna81msCebjnRXT7Lco6X
ryOAoMaETZ14tufEq2c3+56gwCiYCRs0SjmVMx3+koa0IYBnwyZUDe3vtHOKx1gM/Yth9sP3MaLw
5KmKBp7JoPou/bkoNNsfteYh7uMvud3S1WztzHgmloTe0Tg0hacm5tB6dGNxBRhmpcFld7mhfkY3
inyFqrGn4BA5ZVO6V8A2+UBicuYPhornSIXkCd04tUrP1EoOAfXFzhH5jSXUMtz0MuVsm/Sa3dJt
giEF4rp2YbspRoguo6c14rljWKnbBGYIJ1pmsKWU7oBHacb5Ya6N/JVtS9r6Ab3JJ6uJ0+9Dlicv
nBftU6hm0PXJaC9xvg/6EvcoUmI1WDoXwUSnO34sEWcRidArTxnvEPtkO4CXMQj/QYQRA8pk9xWF
7obNaJ3SYY/rLYsfdeoItfKl6tl7zRzrHnswwhz54KmwLJuRfzYbTZpTzIp6+5gzeUs6zHLapKZI
tzMvwG9kTTtmcpy9GSftFWSTlqzrxRleaJpfjsFPAPv1vkX5fP/5wvzBJgiiIlJCk40A/62OAJ2b
FyhhYnImmWFGSM+d823iSBhcOFwv27rVlAd/lNO1hQiVvffqOtZoi54tancMUme8zufYJMXKQAVf
auEhbfuI1qPVlBeu+sHxChkgR7m/JEeMbaunDvxpVuPJOU4ZgnzHaklNd/RhJyfoZLSf75wmL7w+
tcd9Oobyf9hhov+jrobrHhiCttqAVxOT49BJ6whjv2lQAaZi9KnsQO6FWV7PbB0CXX3NmtE5cG6J
f7kgJgdGoFVO94pjjNpXIk0F6hCzYclDbgfS/vP3v9oDUlpVaV/QQbI0Cj1Y4t4+oXDsqfGxqp7q
TBhnJ0QNrzii/VlnzHv/9aWQq6KoM3XaM+q6Z1VYiqE3bqQc3Z4diNunnW+nVvOkJ0G8+/xSq9G2
3JVgoLkIgNFFGuujnpvWQzAKRnXd5ff5OLGEJrXheOBZ5A0qnBiFlxrIC1ddjba/V12cP9CI0N+/
O1C4o2Fkbt07x7jjLFENgbUlDdG6swMVxZVGG74yhnlnM40SlKJccouv/TD/uT6oAzbzC2nKXG0r
CCNI+mox9gkUL86enLD+qAGwILa+NO57rAexX9q17LehWXU6YTxJd+uYmfk8FWoSkYlmE3sjpBoe
AvY9MWXFqK+9hhogbfkSmfYRgrMoN0qYA+H7/JV9MBDhwvGtQrEl7na9JyoxBYwYqvKTUbpOuqkJ
LtmXSGLSXSekfcm29MEAYUogXpBswWWELKfUf6bjQrSBzIIJwgzUIRLFUiUhd4k6Z7sRZi6JgAA/
/acBlPz4+W2uKyHLS8ITQR+OppvQ9XWVEZNhn9EUDk91L1DyseD7qEOTfYVT6YBbbyBNuG7Z9mqT
3/RKuNVHV70w6a/bx+9+xGpiAmMxahHetKNLnrlfNo3xI7aJ2ojQUO7MLCg2VthNfjW6r1M5VJtl
00O7sHcvfDHLoe+fVeE/v4PyMo+Dkputr1ZFpe6RT7esihIq/g42YPvFtggxwisAx3hJHv386X8w
yBhDKo06MCicylb3jWIuN4sMKIVRcYIjAAROsR/hFUABlBN8sP38cqvFdbk9jtW6RduB1idXfjvK
yhECFTs499CEdLw9g9hOtOd94CQXPp6/rNPVg3QYz9rSDaQTuW5ET44daYCu3IMs0+whiUwMHRUl
jDAI8i8dylQzmdjUsUW7saveAP2p2zu9Zd0rB/llmuAGQRgjH70X1fHzh7A80/VPowS1hM7hQqE9
//YhuFLBhALUE4egwnGFdN/8NQmFjgSwCB9STXCMhzfxA5RAdUkm8cH7dumzLOQbEjb1NcPZnSgq
W4hlTsiBrWvMX2LyWJVnuW21zvqZiZY4XNa8tjwkKIdVb440+ez2cXYbmg698Lg0yDrpQ4PtrRKY
bMvJYLvETProVy6kKwerMrVBdzVvu8WghOnQ4mOUDM2gcsUNKs5kQ8Hu0kD58FKMRw1/GCvUurqk
IVaA6FqKI/Aq50TWW7+34kjxh5mY4M/f+0czHU7+hfajUss01kbvSKvJMhQzEDl70I4NbV7Ez+60
BXakb2bcT9fUCbtNw+HGC3M72wLGvdTB/eh+nYU1vyDDFxTF28EHABThW6cHB0FoxHNBhkb4nIrE
eawLO9AePr/j9xdDHs/Xzn7a5hmvfSeRKLsuJf4BW7PMnmjM5ZsW5hVHdJKOLnzxfzdmbz8rjS0U
wBI6FMDa1mqPBnwDyTtGf+zYvfW3A0uF5oGyGl1WM6DBpClPst7EcZRjhKvrECFQR6Tdhr6OYm9I
/8nlLe4Ep9yUpWReKkIrj+77lsTwbZWq7vMQVnW7sTD2OCDWlJA4niyUJUdjayLT7aw2+EsOVuSo
zYG4dIecsG4YRiLWbOIXus4MLvm4V6u2ja2HB0snXDB3W3Qs3r7NxB16tNbkgha2qmw6Z0nDaUu+
UlndEofryZic68/f6WqFenfJ5Z3/s1Hg7GsnOHNTcqbmlqAwUVjPQYdh71onumc4NKKFyfj5NT+6
TVrxTJfsXIHT6KtrsnGkLB0iT7eMziDZTTavqkMK6z5SE/Tm6qD09stcIX78+fmVP4BZsXoASNVR
O8ASX4+qGgNLPvR9cETvGJAy28UqikUZtjUkRQty7O04BvrXpGvl16iZdHfndBnsf8dIaCHEQY/a
qJ5ACm8//2EfvAZ4lBCAFowDGqLVIkJyZt9QrITkS8MMfWtabKULBqows+6Ho7cXNkirhfvvW2ep
YivKXhq/7mpGLmxM68ItcG/maQA8QbH2Fdm/l170asL4/8u4rNks2YtJ8+2LJjI8ap3Cro+lXqSD
l4kY0WxDmuQ+RSF8KW36g2H15t2unmHU2lRDagn1xE2DI6tlsx2jlGQ5aw5ugxoVgsRftfn8xX1w
i+D0qC2yA2KP5662QIgOI62su+CQ6IR+biI4c8W+GF35y6ahUV242t8uwj+z4vJEod+yaaedatNg
Ws/3eclf6cV4VI1AyU4pu3hnq6rN4BxwtpS0FtyuGLaNZHt9Hg235J22VdoLb8IyLb5W+NuLrd6h
+7l3iJbCMpsiASaAsbDlxghsbdp//oA+eitUCKgDw77BwLc6iZBrN0660cqjZdtl5ndzZlqerFSa
CVjcQ3KYw0zbJGVklBce1kff1BLszkBfcITrKN5BMzI1q2VyEnJQr82pafZzOtPwlpTUVdFb/ud3
ut6kLi8H9Z/gdAcUDonfai4l1jAwFYeYyq7HwmIYEmsAyVrQb+m9GpPckuBHplFN0jXh77WfQhDZ
8MF7haYWd1pE4lyLHNOjLGxfeAsffPBMKuygVSY+qDSrb4M1xyDyVYtPYR2Qn5ob+nBvqm12EW26
SMbWA5Q6IERCvgnUJssP+Wc9qdioltUITtsy0V160ThZGBbCdni2kjDXz10SS43I0wT/pkXAESmn
sWE99azpl7JjPrznv/oyoWFVtVY/hVTJSXXzeDwaDpHfnmsX3eThg5m13ecv/qM5wPrnQqtpzmxl
E9ZKWpy6ZmSPjXO3eSKmYrZhV6gEL35+tb9VtdUjpqBlU2MiCGMxAb99xMlIBYHwsAVJrcwn6s4D
6WGJ9JSREDq1WDSSpC1tZKW9NIMBmVFSHurG/gsTgL3LlYlqcLYkeQVRcEbzp/hBs+Qc1vmlqvAy
G737pcgKGQnQrqjwvf2lS6HMXoQfR60opaeFReorAbwKgRDpABRz2tY2/nUHhBGLsKJe+iCXjcTb
62Pl5MyI5okJk8r82+uDzoyMrG+VY5Op4ZdcKqWnzGr1Na2m8ddMKC4tkxjXXYBTZaCTglcwGnfW
YMd0M9Pp6fMX934mpPpjo3JE00i6+vpwnilJmGSGDrkyx9GR66WyndQs9sYqeRmpTtLdav8H1TrH
A5U6EA8CnuO7lV5ayKwkJ8Ss1AGRZtWwMcpO/MFz2yykTOmNU0n8T0teaGmSXUcidnTh+1iflJgY
2WNQBoENgjYGAtvb99DXQLEsPU5ONLlC2OIAEiL4vofWmsu91duhr9e0JFRgN/dYdbpT1QXiwkb3
/UdK8gXaeWzkYNzVdTiXmTZ9NQxheOqTPrvWRRrsR7LhT7ZeXcI/rctPf+/332utZtvGUpIgDWbQ
xW5RPQyGjG5SPe5+0ceW+0xEUYJv1SDqtCnQiHtGTmNl09RTeJOhzbsEJPtg08tIh06xgPNt2ker
z8CsGnOezDrF+RkkXpG62R2JYeWmmgI6iPo0KrcuotDbNkvtFsKzQhR73dGUIiXzTjo64v7Pv4Tl
fa++y3/fxZrgUqV2HZZG6x47xMfN1TSjatpkTtwSZpmRQ+tHuRPcVyXgMpy/vfnw318ehSxJbbSn
6Qys9mx6p+Bvqmz7ONvZNROky+tRRbxvmUd83qtyMwX0rC/c9PvtyPIWWBKZCznYrneKblyaeVPA
uqceyLxdZiQceUUnzDsjCURxjvORMJbP7/T9NcHT2OCzDQ3pvliDAPsitZCjmNOxbTvnPu2lvdMa
BljoEkZXEd1z/fn13i+53COlR7ZA/8fZeTRHqnRb9BcRASR2CkU5SSXfUveEuO3w3ia//i168lol
hSr6u6PrKSBJc87ea1Ppebfkqq5cA15RS3TOaP2cITKg643bS6elj75l9ttMKWvWHnCSt/OJUpB3
WajlfFhUu7KvzRw3FjO2MorAyTAVXVhH3k/cELhAkK+HRjTk52QA0XTmkHTOckhGptpTB47d9otu
aW+yOIXg3aSh9WD3Znahmvv+7fE0/7rNs2lTT7CSGWUC3tQB1uplMkuuJmFNp7IelH0TG5cm6o9e
H2syRwxA8IAjz3ZMYg6dJmR6OraWMf0YQHvZ/tC2bht8PkzeP1COLutVGOJ/Huzb99e5obv0bpsf
kfgkvt0a1TFhQwyla/7eDWXnJ2aYX7BafDRmmJjXPvCqk3fOTk6Os4ge9Hl1YEeqUfXRSJUC9XmK
SVPb/vvtUVsgy5fOKB/B+lP+2gMnRZ8s7tAkRxI68MlVKiFQXtcVGP1AaevfJ3dBsyG7GPvY51d+
d5OC8w5/gA9hf4Ea9e2VFeJs01jLnIPbuUiVG+hHmUjCJ8vJ0n99nlxq5ZT84TYDxD/7BlPOnzon
CjQp2K6AxI6ctkWv7zpnvpQ++W64cKl1v4ugAcUqTYe3dzXxuRVDW+bHjEg7EuDJAm425F64jVcr
sI/Y3GbR7bL0er/5/Hm+37mgkaZrvLaOcY2wj3176Tiv6d/XvTxAwQFFMUrBgRmGAyks7rZZQvtG
maBoxGYGQ1bE83PBYv78+Y/44Pap7a9HWM6Dtnq+XJmDUaXceXG0Cozdm8aNDNXXa3v+rZp1ymIJ
iYhlnVjwi5Li9cm+Waipav996fWn/TWSDaJiTRppFcTq+AsJZ+ODwflih4PcOIkRPcUkewcQoClu
2MrVnq2Ol/IF3+9eVpk6dSoqLHTR3vkuaylVHn7JGkZza6Ou21iIxGJLvp+9XfL2u8ZA+EYCn72R
1RTt3K501vgF8yo3xXSh6P/BB7ZupAFc/wl/+LPz++uBCIIFRLSy5+Zuik+oGdL/LPhjW8el5v/P
r329XY4MdPoxiZxNWBzYxi5C9IzVrnOv2Rg+zJ0+b6pl/l2BtA2sedK/fX7JdwsOMxaoabQF66KK
YuLt69Y70oUJsXbRsGKF8+chN+9wSPCWG+ubMlM8ujBf2X9EyGcjbM184XCwSiZY0t9eMjOjBsPt
4BxErR7Jn/9ZZWiPZ1RVRffEJhTgwfwczvJL5OqHEr6f58b5oayb0q9G53sT4ThfRDhvtdg1/Trp
/mjltAezjKE6TGrt5YUzrLNv4lkjXPAhnU6DGn6ry7nyhnLdq8SKsjFiJBuLobjeFOkmZ+ZaJR5b
qBsDyUCCiuZ2EEu2UQXm7Wm4ymf9we2qnSi6oxxxL0HU/NojfJOUHJG9FA/uwNGu7pQ92QnZJo7S
9qqktg8fF2lYUzr3ZDWX+PJJvIGh01n4+xdQyDOpdN8Ww+H8PlvHSUefkBc9ej7HChRZR7upI8R8
MnxHxWdcoXWcHcm/olxXlnISw2PfOzt9tEm7J/3d58h96soyKCMYJSroZVhWfRIFCegUbyrLX25T
/6q7/hbL95WlsCtUTXRitEjCKNpFjvLTAHHkR3hqGpe4KasKOb5mR7fI4ueirm8FMeGuNjyPVdn7
mHH9wq2/EJ2deVbuHoHsHLTYuV9cMiqiuaC2D0iEtt2v0WkOhLhsHSs+LJ3Z8nPVR9ORD2ztHntY
gq1q+O6s+45iboDKUzHL74i9DpxYOWhNLLzZyJ87KCdrojqP7tSo8ibvMiTReaA6cVAq4pGyTOKZ
hIuL1LgRZS+9FEyDZ8T6U9SpV8NUHpe8eFXsiMjI8leRl1clMWYLzGYQSRM2JHEUeX5XpmqGeH7e
Iecmo1HNfnR9u82H9K6IFahOy40Q4X+Qyl7IrPJF2L4qPUmVor0xZvuxtsrBV+P4O5LwrTZFe5od
1KN66+ekDlcIIP9DGpcHZRHtyW67KwRZfm7fw1hRXsI8RghokbNpRF8mGg++0wJsscK7VhH/2aOz
sSP1pkHd6o0zOe4piXJ+kmmLx9kngMh2SO3qNFlkFjup5g3jfLMuIoBswV7kBCzYpE0a2Q439ZeY
mLFW5l8oCxwtAn76KAyAOfqDEZ26ydwXYFFUBAVZbj45inPTkrFhGPKhqjuQGTL3bDlu3XnwMXCD
rtJvFIVN3ZjPAeHQW9lbW6voDwUJGZjkXxurDFLFJZO22RRTCDVr2S5LvE+L7l7k9qkd3BtGyb6M
kl1v6UdqCBtAozf8Px4Tag0e+599WI0npRI/4nx51pRh5bEEKuK+IZ5vG0FJIWmCQZS+Og+v89AE
SRkfYj3xixrtwFBchYPyneyh0kMOdkrr4UZjGHkmcsq0TzamMtAcmU9moR3rQQQu+ipPU8Zvphtv
idPc9KK7k7n0bXcKpqneT5bwoby8tkb7JKPhWosR4cKL4Yw/W+hsXT4UWzkSTX7fEWKq8FhgtO0y
pw1s2T3nlUJbs/wyOvmDlmAhof80jMLy4ty8nyDjSsgjojKv7NQMGCXYNSjmNvq8Ah+ukiXfG4n5
TDzprmvW12E5gRL2u7nXT00dPy9hetfX0y4NwW7Mlk9F9GGhD0/h+oehzInv6uFXTaa+2jT7qlxe
gMRAoEgbGCCVEQI3Gg3Uo6GkK4mWbk5OEZt4r6n0jWFbU6Cna1aUMGG5TMLX7HiT55oS6CLW/bQd
bqdp+VpYxfd5sG7mevivr8ZjbKQIlzsAPiyCW9b1vZOYfkJXQzOLoMiyfeuogcMtxva4zUX90FrD
hFXXQVU6xUj009u+1Z+1edwobbQ1HQWfX76vVed3FKV+VXS7sWSLBnbN8YaabbHamtd6Gv0Y6xJf
3jg+GwmGQyeUfB0W9usFwa8zHGwrOhXtCJOKFFezPiWufs+7v6YpPPmIYRZvrBGf55ZOwubyrR6N
+8IgbtMoxN2U6LaHve1bAqolyRsE0UsXmLV2rDQMh0DT9zJyVM7Gqj8mXeCsMMfeuJlgK0caEPV2
us7pHmmmPNZRfKOu3pGxzq9yrUVYbFcH4VAwq9Jk8lwl3htat+1smQKZiw+jmR94ixvS/A7NIg8W
z2qD1vxORV/sYemoNm4+H/VUP8Z9dSXi7gkT+qsTwSjr4943I+t6BI/ViGgLQAcBRREM9oSfN9rE
9XQwevL5wuperLg6MCsQMI4EcARl2dLRbb/xeh+zWCFlk4NIZTCE05A5RjkiB883oetcIY/9phc6
wKLc/h7GIya1XP3tKPn1qBW/zCXXPHSGW2kxh0JQmMzxdSZDxOtaBRcmdbRcFNcyYzqXGnbNZTyM
7XQKa/M2a+RV4iy2R7Ev97Nh+ak5c3scTPRWCLchLlHhocwU1tnodb15LGWKaTSqjsUSwk2yvoNg
+4+G6cYcoz06qxaWZrynpIuXJ2k8YxEysIcJI8e4qNtOlU9p5eyAFl3Dp/hCtclnXniqZbP6Dih3
D0l8ZWQ1q/jY3gDp/RI6AoPIOOw7u/yt5rQkwOWCo9PCfjPl9l0ox9smwTU0NjXDvLuO1N+izn9O
pfpd1JhEsFb4jdUB0DFpDxv7fsbUY5uBNi3disk59aQSw76BD5Mu87dhEDz9St6Zap1CB5QbNyuC
RFvdYIZBgHUUf42FeM5kjDGVVageVXYxyh5+UDBbQNQmZnd1KR4WpbvX7enIgeGxyePJGy26juV8
BxXX9HBwbKSjnHSnZpU0fvWYYcqivJN4jrjLoG+s38vYXck1s63L7qbROqiSo1NfBln03I3mrZMn
ByN3ABnjuUiXEuI11Ds40ls9bHcYlh9EIreAw07OtGxmvhmlF08KiW++MOKboujp8Ha3wOtuG0W+
pDPguzDbZXn2pQVcOOfpXWg429SWjMIBdJERUGH66mb9no7xrrO1k1IMJ1taN2Y7nLJW3w4kw3px
nP9GtPgzm8antpDXmDBu62HxiTY2fKFFpwontd1VNmngBgia8MmmxFr0Y5Bm1fWU15uiCG9HgSdh
UlKe5cLHNyM2mQ9aK0/g0NgG9fsyZT13vyZ6/S1vi5vKtB6A39yGTfGqQnf3ChndO122z5T4WZ/7
nTqsUmryAcd0ekGfLclbdZ6HCtqW6760vbyqYlwNYYJwBi/k4FlD+bgM4jbWhtek0bduGOqbdmB+
xQexWwYgeFq/0uHwMNHY9quoDNxu9Jui8i1W6CJjj8iBU8nU3UiitTdTth6HiT0y4bJ1kW3SWtmS
7ugXlvpTT+VvR18YBXH+4Lo9ELYeOLbeT9e6RvhtnDi/OHyzcai2oCNPxrAcHfgbdqlexWbNJKy0
P9w0IcHNVW8VPTpGIyh1Gb9UPS+FSgGWsOb32GdPE0BMDDV+Wc2+zEPVK4ySvr8+Phpzfapq54A1
9EupKcc+7XYF73fdy0ZazLC1obln/56jyplNx3OIMXX9s7Omd9dw3HFSAFKKShQG4La5CT07GZff
OqKWISiJgrpQj/mgVEEiIQZEKjKmoA99ds0Qu0tPgrlGUTQKJy8tm/aQqxUBYhDZCL2Ggi/rIaRc
sIjjYoSM1D6O/9ndyY+g306MJKd1xtnb45wmYttNW0s/OL1DyvnKBpc7vIxiPo6lpRYXKrPr/+7t
6dHkLI7zGjk6Bdo/TNe/juNKoYpWLaUFR3W0H+eJRWeE1BlYaW/dkwg4oYGwkp1Rxulupg184Yhu
fHRgJjIE1BjtFZ76WYOzL+cmgnJh0O1O7bH05sXFiclCVNx14ANiH1kZhzeBvUfHgCqcZkMqomyC
Simtn3UkYB5WpHS8aupodYGgJ1pucj3BBTj0Y2uS+Upau8+RHZR7ISeitafUdhYPuRuwA2MZJsXT
zGaYnwzRYCPEdBZtqUY1iV+Vjrl4XaixlsxgDcqdnQ0GlOgesj6xeODYvTlUXGatLh8dTHhFWZo/
uwlboMUxSfeqEs2hV1TK2ByWMem1bVsvK1EwVd1XJVmqJy2kaXNEmmqZ2K3G/FL61btGEdlea7IA
WjGsRVQl3g4n2QyGM9LUAvVv1749M7XUdRndJKbVAEtUpK+wJaSt2Mn956WQtVJ6NrKofbHQU3Wk
7HZe+FNivY7KTBeHhjijydOGbH4yy3LcfX6ZDwYwtR2UWCi/UH+d65o1mLCLmA0uY6uy3hWdam6A
fI0Po9GW0a7DBSpeDaUQaaDGUTFvVvXgr3/+Dfj1kRyizkHHfI5b0tnSTEls2Ieknbu7Tor8Mekz
7G1hbi6OZ9mRcyhmDWFeC/WWXnqXvXz+C95X1RBuQWSm1MWzplv99jW3S4XisAtjrML0A4wQx1iq
WErQuaK98MA/KCeuQnIUaQDUHLSeZwWnIiUNvXHGaGWGFwTYWF/VJZOBzMLuWHQaeMhiDjdzhyGx
W6o+SCA6Y9XWyg3zxz9ahvCCrNJdRreBbIjS21llW7S4Q5McDExUJhbxNSMkjsR5WfKwvVC4fD9T
cSX0Ymv9nCbVuUpdDJk7d0PfHNRaQB+dZ6Hd5BOba5G3wrcsmi6fv9MP1iMkMavsCtML0+P5t6vN
UbPozH9HI0zTTdyNq+kjphOyiBKmFFFcPhAV5XZBQny79JQNhhy46ee/4oORxdNdc5ioQRP5fVbR
TJayhQdt0fUvdTjcVLxKv6AF2nuySS+1RN7PGavGyl2DSWjYswa/HcbsJ9QpZmgdbIALYDp1jjfb
3imjSwKDD+4KExaBSPofEqBzdled5gxs9YzkSCi8ejdhht9LMQ83jgydC0vcB+MGYR6fJHEjZJmd
ZxAZQ5gsRefoe1PBvWghensxxsbalWYy3A+LYV/YxnxwvbUUzMNjMqTVsz7jv1Z0d1YIKbKreR8Z
0/I02EP82urlGj5vNv9h6hkubFjeT8BwKNaBgXqettk5s0pTl9meEjCtzbzMGxc+rK/bkDLbyrI3
7DONbamrRaBAy99EYX/pTf6RQL1dZ5Ao0bATzAF/iBhv79eeOjuF4MEOFTjOKgJpNErcFRmIQTgk
pnNMLJ3KDL/ENLeol4t+5+L7P5RTn6FcXrCy0xi26+tWCfP0QgP6g3FG+9my1iV4ZV6ezZVpuGhh
DlLgGKnhSDKtXaeRD8tW9d2yyy7MUO/fhIvgH27AOszYTa3//K8332iJKotMV/Z13tSzN6jmvJEl
Be5ymZsndUgJRdCgSmIzKb5Rn1D/0UvBZAyJa91qIM+gx3OuVobNhuA9b519aozabW6a1pFED3nP
gcS+8GA/WIXQY6DhRTdMKh50orc3K1iinLhSC7Bjhu7Z4RDTBk8pCCXRF8PKWs9aEVmCZoVXOpwV
G9Udb0Ykxa+OWxmX7vz9NgvHHvtXvjw6QDT/3/6acCGQKjREfGx6Y76KyVMGPMH23TGRFepjfCuz
RfWzUv/3/R2PQWgsSchqGGhnA4zzYNfi3IqRvSfTLh5sGRDWVz12jVD2DvIVGCbx93okgOLzdeG9
iBIVNT4WFJRoi+jSn80zyKdBjrVLdEhJPNMDjdyy0pf8FzMuCymucqxt7EJ62Zd7pZ+WyW8iPcq2
0yCnb3EIQmLrygK8PtEkiC37kX/qtbWxGCu8mP80qvBvQAIY8/hCl24dG2+nDATgf2x3tN25hbOf
PjhZWIP1iOhMRMtJgcR+U6qwdCgIZVujb+WG7bFy4YG9nwrQwKwIRYNrr2m0b4dI6koiX3IjOii4
aPaVVGC5lbYSxMOy/C+XQizOFwi4SP2DGvhrIohGo0lB9OTH1ci2M1otuddV7SWfGv1fqa0MAoYf
ekDTRBN93llfEta0tG3CfY3En6jOfDE6mDuj+GUrSXhprl/fy9l7432th0V1NcufH1Zjg31nN2bO
3rYq2/SdxM3qrT6YZXHhAf6ReZxdCcUtjsx1g4v062wjUkwFYJHQCA9TNTVYEjnSAbZQNLfYtJ0C
wSdsG8O3U1ewpDtV9To7qYNvrEmcoFJTfF3tnLH11vsGLFDNAgxMqJ/XiE/ifnLKgnGSHuqpc+4s
AAdoSLsivO/10rklKjE/2k4YLhuOhoax+fy7ffcMESdxIKOk4vLS3hFDkTKWUppmejSHqY4C2B61
EcghHv+Z58CFLB4hRnuG/TvnbhRaKeI5IjxdonTBfltfI710fegkVFMnSdmq7C6J9N/tfdZrciwh
VI391rvTwFBGWulaDRV2ajnmazTDZo85k9B6RNZW7waR0SL89wf69zXPTtgzXPuip2d9jFdU6cbQ
2NPROszH5sLG7t3yzs2xW6VWw2YcCe7ZVD8MgytRJWVHp1T0xEOEinrHlgBSZLSG+OHdn5kTtmkq
HLy9tJs+v9EPr8+Xx1TB3Pku1EsuZeHqLTkOuSHkLXjN3scNJClbrOXjvjb9MVwzpYwcqJOmzXef
X/7d/Lne/v9f3jybPzlPzt2sAtN1XRkVG+xn6UM4dA51/nBGiP751d4tEX8etoHaHLUK+/eztwqb
zlnSquBLJKGmSYzJD2d9POgFogg5lzTnRvsSY/fDO0SiBZscPSL72bcrxBziguorMzkS07UaieEa
N1Rjp/zFznEBXbjD98fL9Rb/OHvYr/CNns1xQktYc4GoHggyEe1mWqzuu0whFx9pdZKmYvT0fA92
knXltUVcUbipys7sgskpkku0hffbOfIYYRFSheQlrwXBt/cuYpmLUkPQWGllGtTTqAVwS+N95mrK
bk6qYmcvq8mhLtB86KGTEK1eTccSptkW70jx+Pnrf/8q1m0lx2/gDzo88rOfU6UoqlVlYLE2GiCM
0qmv1YT4qRRT2YW15qNLrf0dagqUnslifHvneYKroR+XkHQK6GVeCHFU8dHe9HdVkg0/P7+v998w
y5kJTmE12lOxOrtYJxorywAvHTuyDx9VJwnv5nyob6XKRpI2jQ0Zn6/8EC6tFfl2Q4f3f7hdKtwa
Bi82Q8I6+wVDNLtSw1+95zhiHzDM8zpnoYAmr8YLS937bxjTEnpVB/MKItJze/mgRwUxuoQgprrZ
1N5gxW18tbhme6jE7PZeFofjl6bQevXChdd7eLN7YFMJzc4m2Jth9M6eC5dn1PPZJG8v7c2ffZzW
T/PYMZCjwjYRUElz7nzocbNBn6c14gvnwPdH4tWttc4iq2eLouDZVIkYDLXNgqUyYeCOfiUIIfEB
poW3kU0txZeoAV7MpBG0cOIxeVIbxK6bvjIgbYajFqkBuYQF3Auziczt5yPwox/Hg8H3v/ZaiLpd
Nyh/bU6HvEK3UlHdUTQ9drZxOrvac2w8LRGdb3cSc+xTKRWk8y7UaDY2ybMT7fYYyrLmTpI9+xC9
9IA6pgsT4nrhN2+NkxukfhgQ677ZPf9hbhJXGOZt81DOonECLE3Gd23Q6n8nV3M2xgiBMx+ZP9CK
tw/ALpEVIERHYgw7+j7UlLr3hJ5n99SC8C5iNRnvtLLv/tlLzJkczAVHD0qlpL2vm6e/HnwdG6Po
wYsfsEg+x1KHz8ZUE28Hita/P3/JHzxKDYoTlXSsvavo9u2lpKxpo+PiOKR64dzlqZY9KovU959f
5d3MSUUSiaWDr4C3Bbb97VVsu1PkMFJ2N4WR90FetwrBcWWekoY3rFFSn1/u3eaSy6HrxJeKj2Et
G7693DIS6DfOmn0YpQOGIiX8hrgytwVMOBCX9Ri1Fduyz6/5wS0aICNwnLINYRY7u0XTamMA9LTn
ooXEuErVhsMEkgF6n4iDzy/1fgmGqkTHdbW3Ah2i+vn2/ljyQFcprUVII+5Ij82sIJWwiG2CvRsn
Jwgo6ot9EgoNqZZ0k6NmDVL3VeTbE5S2HmnTPIWZ8T88Atw3lGNVJo13S/FEoWrUrcQ69EZKJOu4
1FeQFuIA8n1zYW16vyXiEYDFoJeg6iBJznFsZcrDXjJhHZA9ir2Wl8SjLfJksUDd6PCnfeQIC4IP
qXliajVUnfISB/fd2sFPoCUrVuYwql5xNjvoKU0IwiusQ5sXP7tUtelpxt/Bcaaph+tT3TZO3G7C
MLUuHOU/GN4syWCvLYym1AzOFg2VtytTM3UPU5MKv17a+lelTZaL3c3sibZw5PbzAffBnRLbIQR2
JwNT3bkS3CGjDMQp86A0BmvZyDEKf7kSIaCH6GH8ZqtVZXhhQlXWM22lKS7cr/1uLyQAsHCcoXgM
6Uk/hxsbBL0raJOtQ9mXOfFr7mQ9oltMpb+g9hxJ/+1Zpo1YwWIdFq6119U29CKlUTMvAcmrBYrW
YUip4/4Rhoy2jUv0Q3OtLl/tXKkzaKytvmsbV38slqR5yGeb+mQnFBNcew5Tdq4h4HdO3eCq1wqo
XmuuqTGoEaPLnpGpcenoQbGy8WfnEj0Ig4dCmrcAWDkoi0K2WijZOUW2UW1zdzR7FD1RvWyQdRXu
rRZx0O6o28iNVUVptnXyuXia4gJOr13nRw7vQxWYo8hv1b4vy40GVsKG7Qq1BapRpmZ+ljmdeW0v
s/g5hatAdqkSfGJJGAlQECylxyLNM39gS0UyUCI8DU2SjzlzupOEaQRpZTVbmdbWXRYRCan0qtw1
hGYeZVOWL+w79V1SKcZr4czmFlFp7qtjT4xKh+zGK/GN9H4JpJlQRcX8566FafKZ4UuhdgriWn87
2c3t2kd18chCual+homwgjZcM5h00ItjTVnTKEDFjC3c6yJqL0EvPvjY2Jnip2VKw1j4Z5P011rs
NIVD5C+TmtvVc7A4yL4VRMD3PVW0Z2ISpgu1g49mNhBj0IAwM+IAOY9XKqywH2ZcQgdWjmSfh8TD
OnGuPZo61FCnN+I7qqLKll695iNNMzaoZy/BztjarAv/2z0WdkPDEQRa6rQLzmGSbjmokwvkck8S
EcDrcu49XvseEvRmcKor3exOtapQskeM41mzeRWhkSjsYTMVXcA24NB1cqsqqFLdr3lK5xkmqKcA
jBDhNJ7mut9EgohVRADPEX0ALXtFHAItE4EnOXijRbALJINX25i21TJ4Qzj8rnEY+61SqYe0UB+y
zDwl1Rj03U9n7g6i0+47HAt1XVwTQ8NWug3iyflhtuo3E1GM35Sq3E7lwGfZLo+GWtQbhxNYAIL6
qpbF4KHf+T6oVRLMavtkRHkQdeY9gKtdUeS/lRj0tSwpn0c5cuM2ltdx5h5zWd4jAoOKrfU3cjA2
hEMfiYm6NhOMCLl1DGv12q2616W373O26IaOlr5xCl9R+T5NQs3RblGgjMIyJUG2Lq8ik8Mz8YQP
IHJEsOiITWcWdjoFy1LdS5F9W+WOfVUhfkVMahaHPpWb0nyFiL2Pk7YheaP2yXF+gQRFpIh6n4TD
XYm2PWtIcidpA8G99sXuuiFIwulkOZ0/tulzVNRfBXEfmQ490S32+Uw5lbNB7yWpEdDEQeCVbFIZ
i70ZGy/M05lvVkJha7oENPaR4rfx0e3IDRZk+GUIzfAz1/DyxgdVGGt9xH4YYTb4Lav3tixd5xSr
9iYXyb2mKnLnlPHi54a7sdDuHhsDVcYol23uIOuG2BLyY6Yv3Ry/DoqJkwBj+aDJ+qCPVgXxr4EV
XRnTXdb236jcEtg43yHJfpSoZctqCQ8yVTCPgKb0Ui0BbdwG9Fv0oG3ifQWZKV3QYGQ5O8QS5bBV
R0e9jAn+K4koxri9kJ6Zr0dfSdQZ4VRaTWQ0CQcB/eIvdqa/qop1neQVxoG29jNTRQCKSUufvoZO
9dynsL5BPy7ggunrbSxrPDqte7T47X7e5A0IU8sfY7fmmYVBmUkrSKpla8n2ORfRA2m8ySYJOxo2
SVF4aMEyLywXiYhGkl7Zzyd81USoU7f2tDnXIKW3L+bUbae52lmJMT5MRhNtK3Jg11bOj4nkWK6C
qTZkymOA/XHdkJfdqLovhDwhqb3TpvBIcSF/Kpzlv8iGptynBKCbYPo3aqQHrphnf5CotcM+mhAU
I9hdSsXvQiWwWyG9GfQJpgv6vW4MKbxu7+MldoPC1kgI73sFVjioDAJtX4eCwqQ6kDAjzBG77xIW
G+oq6hWx6NZJW1CYc0zWN86gbiKZFVscNMverHuU3wbx0RFxwIgr10OFCeQv0ZV676oEcMq27f3W
lt/VaiRKbWDwA/e/04rktTK029jpj6ZWrC6d2Mt0/gY87DRfviSCU3aPXBrw/hczJTUG60MH+36c
/VKx7zVDYgikSR7M4Mx/qU70bJpNssGgVK8oykcDLhspAuBjsVU18+88ie8dcKt6SCmBDNEfta4f
jIaj8cTBM3BqQSR53h/istax9RBWHIvc8VwreTJy8n8bZEu7rFbvEJjXe3tSR1+ru+XUgUD3aSZv
h0q7L6r0wLbxN7TIk+WyDQU1/rNdxKYq4nuER9dRRipxROD6lJiGj16TxO9lvJIj6u0GbLMg4jfL
eoU87MQPi/S6ktUNREdYs401eNUoTomVqx4mdMMbewcHmcqTK7uaXNvuB6yPiFZ++tKZ9uu6SIad
eHJJvT0gDPFH0g8ipzpGsY4Lhot7OitBrIH3r9vO8kVE/jS9boLaU1IhStYOooCHwMwq58Yy6/0Y
0pQgQjXtsBuHxbhWGbZ9bF/lRfwj7yUxieZBNGO2GVrjZ2+Pu0mddpMEdgL4DeuCM8QrGztBqlh9
78KURSPc5VaOhT8lVLJFBtxH6X2DEwRq9k0p500dEgrRNndO2XxPdWffceTH/xR7HaYOw5Lb0V6U
TRWO38MxfXLT8bENl+ZIsTv2s5GoI6F0T7PTRhhfkho2OxORYZc86viqzpT7PAQfZC3ftEnF3gQl
yOuX8GqZo//spj6WadQdS9t4KamcbwBZVT6qy3Kbh2nlaSUkmxJL1d6ozTvs3pu0ya6TyH3BvOTj
9d5QVT7MDA6QjMl/VLoIB9aauziRgWirR0fIPcvBHgnrHeqsF1NR7oxe4riPXt1O/zra2lO1Ovso
HFyT83ATLeVDX2lYX818m5sY9Gv9Tu3Gl2Hogh5tOgf7nghuK75261l4HFONTTXqW12fdjjIHa/H
EBjoUk22s10+JEW3bXP7Z2yEeBAITteNrPPwez7MnTtvh3HaOVlzZTk9LeqWTPjJcHyt1b4vUv0y
GPpJV7FFq7KcN6ljvdJIelIqOImjxme+YOPAhtd3ngHrxatnNdy4rYbfk1og2QeI7/I+iV/NciIt
mBQKX6zeRoy2lVcVWeq7cW17KTYmf7FEhGFqJuu3IGYzZs+vj1hHSHTOK0nbNgM/nTXzuC3KIv6q
F5yGzNQJj2S4k8aJ12eeEg234ULRztKecAvVO2dEatlOZHI7pXC2RsqkWI5ENsy68zMvYfQpCgFS
OI+3KgrxzWIle+JNTAxb+J/ypuuRUtQSl2FPerVLyq7v1g4p1L2z1qQc/Gf1F82xIHEJ40mvui96
GwkPqGXvNS6DRbTFS0IEvN7V93+QyQzH27TLiIUGAEgQS0cvMFlo3pa2A7gnqnGgY3yMHXjvltFr
xPvyl7hSr3pVuRa1+jICPPJiQrSraTA3IuesWE78e1Z2yGzj1DTmnaanr80adbYoV2Aub7uoP0Vq
fQKJdGvV9coHwcGq6U9D1MlNbI1BZxjfLWlvmcp3VhEpXp7o/0fZeSxHrmRp+lXaao9qaNHWVQsE
AiGoNZkbGDOTdGjtUE8/H7Jqui+DacmZRd2yNAaJgMNx/IhfEIEGU56hn3CFwnOoxyMqRlYe73IA
9hiZ7CLZNkGbd492Ef0ku9G2QrVeG6O6tdL23HHTJ6nkl8NYX0GmfrEjHUCo9tbW0TFL8rdVBQJ/
CMzFhb23i2JXC+hBuXuRoWu/UTzgoVnbvhCP3owGBwnDmx9zkx3lanLY9GV/zBrq1EXTHhe+VBlP
ENT6gswz4kOGtTZO6/GbMJvvc5zwSBc3RF5jJ7LpTSpmutG1dAqNJYLA4xSUt80xc91b1KPPIm14
K70SU2D4VJe6PWJDY8qX2JVsApxZt7ABL4RsYrRxgVpHxUovMsMmri2Cj01tOdgcRri01TZIOpLl
YeQky6cSgwhYHYtmFNtZBzZpJEt/UEvrlQbSz6YZb/tSTr7RCjsoE+1hoJYM1g3ru/hd+d0ssGae
2AeaQigvuyHoBgB0TQWTmJTyJZLgazSjPh9jOI+WeUuf4rJR2jVoON+wt5EbehDqXuTjoUbBdlsX
KQUd2Bjc65jYYkidzKhrmdaBntit04xGYLeRgFeW7kG2HVJvZOs2M7NOhUrUmaNxSygqdyKv7I2l
RD8Q6WaRotnd4Pf9CGX42i7iA4E8bLTuspu0d+zSHd8bmTjYhICL2NF+gtL19nUiG7/QZyOsZ8MN
rIUKO3egH2QVOCYxsraWxHili8Zg7ETIk8Cru8kfLaccfGMesGaH2e4zvoNKhM6JnxnKJRPab5Xl
PvXCulMENNbIkjun0YGCETj7qNUOjTE/RdPQXmJCUgVuu5AXeNVFE/MhRFjWrOi+TPFeQLSAGKr0
GJZXg9+31VOFkesmGmwZwo0sNhxkw5WtDQoA2Fxb9X/eEAnpQgP7jp2SYNhtl2lAQooaqoNQGIPG
J8PBo9wqvR2r1/n9SugpKkTM8lg+DzVEpypPCz+xx4cyd3E/cRaxmUl+ukx9t0vlpsU0YSOGKt7h
/7TPJruFxQUOlwbWfpzyBzsf3hppwgTvXDUsIsg7Jt5tTQEKzK7KQ9vnFU5NyC7g04KbITvaMJMb
ISGx5xZdcUzhVVAcJZLEmEHxuCkFqmSMn1HbY7atmJ17adhzse3m1NlOZKjn1jS6uU/xET1h3Khd
0xQ3Ib3H4jhPrti7Km6KKCI134x6VPVzhdPHwycdwVZopHog0VkF9aS/LZnzE+BYFiYFdIM+yoxL
z2yVJ6HUKCKPUr3RknF8Ls123OVppu9AWS3b1F33ca87O8Pupq1M5+Es8gqR+XqhaRfTOCUUVJo7
lLSQ4uGq9Sy5xWAej3pXTm4Q43v3Evd602zSRmLWPimG5adJ3l9g7OTu1XoYbqBXGNXVZE8k5Lmu
M6MY9O5KtSqxk5p4s/gb8Jr75aEoneTKVob4zrIAvwiq8G9GqlALgmkZ/JzCewM1M9uYdZbujNIe
97rb92GlRMl1IuPqcUqscjf32bxDykpnwYV92yZILxnl7KIskBZH043UjVFo9rEtUaMxW+GFGE/h
XGP29xaACPL4qN4OOmqmzMHjd0Pv80u7kMO9Voo+89Hvyvb11HRXszeP2xbW+pmaTOj1GIYyXWiA
TrFYJFEceu8Zo61029XZdKzVSt+S1XqXUWJ59Myq6N7qIoiGMVAaLI+UcqsjhrvXsV/f6irIZcQ7
1f1cKNqmQ1iebiNMEcMR1naObWvb9lLbZfEst7IjZiqOlmzV2Xs1qWAPzuxJJhotPtWIroGUqxsf
sHe1pxC2sR4d0mMXuxZ13mLcLh1DzryroNdXfRNaSTHw3ht20JmK5efSc3dqbSY7QrjxOHtNF0oy
6WtU3eZDKeALJxN2EDm4ocAk2B21Rq+DtsqdgHqteooX3STXsecb8CfVTZwlfJnFpgMBn9A4KHRZ
rx0n7jZ2M/RnMnGNsK/U5FxOwjx4Y92tt2pfL1rrNpteRaNsKmkxLP1KqSFdpt5JZfOC444ZMr5O
LxJ3yHdRs1oQLRqBnEARbSt3ireZMWSbzqjdAAxRSXqVlvI4lSQvJT2ZFy9KM8RSC/OgpIYSMibq
HkfQ9N+SvlngwNrWtC3grofZiMarbHTPj6P0iL5bYE2K5iM+RMLUgMcySO8LM1iU5XxR5ru0Lw6j
5xLHs/GK9OC7qzcPVWY/YZJHPp9fcuUne1zeGwt6OnR8BAjcR2Vp3nPFPSvqFOqkQiWCq/ATAPeH
qbRgBxXjLdPyx9L1+o3RiQdztEME328oLFpOxnG3Uu71Fje5jhcqUN3y3cY63EmMEOntN/ja9xUu
bUuaHrW2vhZ2cmF08kc7V9sxb67nzgsc2E8h4nCq3yPvEdRTbUD0rx70BXAFujiuol9nXQF9ldRP
FN42omkbYKkdOqSiG2Cz3/B4DtRxyIOi1s6pZa4GUb7kWnzZZM3BHpWrhFdL7YuVIj7VvhhiQhC7
FdETX2+ms2kx9046g4iDotAsjh4ktvugLHrjt5V2iCL7ONvFvd2j25xQ4Q/TdJBVdAZ/pyeVSfaJ
0bw5KqUI6BGfTvgOcgTzt8V6bd3ycl68ADSi6wurbJhJTTC8jA5BEzf2ZjztNT36JsZxqOnntNMm
pfkc6NJ79DL1gsHdsxMhCWSN01NeOBNGeuOtOWX4YnYMuIxi3yTdWyXkjmnGeTta2pZskXbNOB61
2bkfivjRoSUeYWiHDOe0xW78QtXHc5z0tknXvWqwsrFcJ/VHLiX2hWO/uct4ZlRjkGgUEzi0F/Qc
UNeMMg01iCoEQ/rQuv1PrzAOUk4XDDRD/MauY4pB3xlia2Nq3GPp5i4r46wVTPLDrmCjqxW058Ys
76GDzX6USsSjV/MtAMrLpjSdbF+17jdU5hB8m9Iw6yACy4biVgkHi65UXV2jvpz4zowX0lgpF2CV
pJ/iIx83zrE1zKMyWHvO4KdCp/vhaGhiCIHeIVIAktrCFNCQdPC9nCU0I6OiYLTiDFtEI/cFyrGY
SQXoJF4YfXPURY2otaJCo9POat4MkvURag1VAUTAZ4Ys21IdQ9dIntpRvRdt/ILKA/nCUuxGoEgx
KFpfMdACBdUCeLhCaiMu0eTwaKUXeuAYPSUdBW2flOfKZDNPyiuqzmzrSetmISuQFfIWHCBd0awC
IQmc4qTYgP4h6OjDM72vqxY/96JfAriycAJt5weg7rvI6+4dxUZ63d3ao/akO/KnOqlHqTQbHBgv
F82ieBO37pSHA2I7fgwymu873lnp+JbmMwaVsXKG/EgZYIJWhp1t0llGE4G5zDch5mvs9M7U1DxH
4HI7yPzaUKOLrlYfFEJJmms3UwRVd3QvrLh6bdR050L92vbWrBGyULq3UVEIlPVMEm7xtHZLZq/d
I/VqwrpWmNnUP9rMDXFauJoj57sWtVv8AOG3a8uFS4a/g7rmBXWOBPEyeFd1UX6DvsUex6gXhn57
DbZ4QYRzaGjgZOf9qiUGCP5Gwb2SnttFjyEMwb0ZkLjIb2pvLLdDCwfTVsefaDyLDcyQaz3JWgh5
RbzvRgozWrjH1CFJr+bvzCCeYXbJwJRj4WNc1G3wyMNanEhx2ZQi3wN7vKpG78n1lFfS1u1UKE84
JT/lEY5AnpgCOyFh72knlo17oWNX6Dea9baSCWiso/Rr5+23Om4PowEpY2lL7yxmL27o9Zl0hWdv
kykO4dCQNimpBsl+6NSgdpFQkJkRVqJo6D41t6rJjSI3Pxr1WRRjIqao7xkNY9/qnXO9rd/LEdfO
oXvA8T2sPfw0vPEsVmPq+v5V6YmTcXWdJ13rM4dR1s7dlr7/VaLE87ZeknNGbnDQIWfjvhwOiQB/
qb3rEBp9d0YFM0+u9BL7iij6gSYDbNh5ucYn72KArI0ef+iCTw0FZVXBbJfk9NUTSwD7xO8zD/pL
jYAHne4ZhRJlesr64gx8JSEZjfMKnYkGQ8/UrK+YlZFuNehxozjkMJr0zECv9T2G9fs28baGbfNh
40yPKENGWH/Wot0yv/Q7Qd/GVA5DbR2KBRqZXoWW0SPYYf20Ygj9TTnTwC92EBiDiS63bC97Ia/T
QjvXxfAWl/NbrFZBoblFMGoiRDBjXxqiyXw8WyWh+ptiJVtgHz9iaxx3i24dpR6ngVisW5W5RYcm
jM/AAhkGG9fowqJLbN9XlkFpGC3n6HxcINawc/jOrdMR1K3kGdAlxbjKRAR81Dsj2l1nZGcFtV9K
MYI201li1qscwKgHxZLTEEdTyjOLC6XyYlpD1XmWF76GgsbKGO/CCJWufR4vQMGBrB6GyT238wWh
ErfeZkt2hYrIfomIEqmpP+Gs5S8q2UmNinIumzvUlC+0OXqk5R5SrX4XaXvErsMj7uZvZpdcZhRT
nNMBXZitp2jniVQJiwvdmFSgoWTRgI4eIw2JBWEyngKEXkzfB1Rl8OxSyDV6FsnYpaZxZSbRleq0
556FTNBka7eSbVlmPR4sT0hEnZvJinxV9451p7bKg4pj5yLm46xnW5N6aakYWsXYrw+V81Q2DR2e
PL1CdIo9szqLGkhnDPuU3M9r5HbBmGMSyLmO8lna9CXV8RYB+G0Bo3qCMa05Dn6DqvlsNvw24k5B
Kx4igpZqN/fdrN4mTpP6TSx26loDDkoIXXKPoM4BzfJbTtvbKJ9fLC860EUMh4mCP0kferPeTbG9
h6vtI1ix01odl08qwiH/AmHwCxF0Ou1EO1+DH4nrCwrSH4fMTudgTK9q0SGTRrMrFqcO+2V2fN2k
EwKVs32wp84OgRDGcE9SSi51baFFQxzYqvcztZiDFa6CjFeGpkekt1/Jlf7uGzIDZ9RNQQpm8dQN
wUzSTuujODuAgkzulBZ1/XZOl6CZ6dNVojaCzJpo42s92cISq0Fh5ncTyUkgaVxsMgHqG4/4NOyn
lh5Wihf1n0Ein0EaIJQt0OYQJ0Hl2CeolEzVSxSIq+hQJHURLk2Wb/VpGQMNLvemQ9UncCTikhDs
q1AZlq8QQZ+BbB6ymczLNXSfUd8+QeN0roTz6C7eIclQq2BU6yp3+ZSm9Rfgq884r4/XOdkpAzyu
qmitaO8lXbP3RNKjkFSSQ3gOde8XiKrfrKlDPAYHgIj6CgX8uC1F0pQcoqzpyFzows1TGoGdml1A
mCf1XQoslTNZP+lLD7FO7bXDnx+pvi7ah9cCnUL4aioMDZRWoWp8vH7fK7WdGJ5ykHbEAaC6xfzU
pQKqS7/ADPE5V1CnGbulKMBeZBMluVdb3wpNaHeoMKB9rtdzi0aJ3Q/XtMW7B6b3CQG7warbBw1D
9IMr0TvbrJj6Z26tX48BN2b8pw7GRlYox32xpr/bKMCnkGe3Vjq6uz7gvwA6OqVerNatlL0xO8gL
KWC58Q2TEimWL1bvN1sFCDicBHiW4HudE5heJ0e54AObHJS5XOJD1dYo+3XI/9fE5VZ9nHluTxh+
C3Hs1UQe6pxTMBQZ8lqbHlL+DepNTRogQ9G6l6aohXdMOWSLfaT3qJ4ouEvsst7G2yezetPbeGlu
jRRbdes8G269aWWek2tXwOH3f761z/YfuBmt6t4aiO1V5v8E7YhRNxPiZGqAoMXt3o6VPBCl8TqQ
Cm3o2b4jKvjExmqPcDnnrTKtYlzTIEk+BOd1RRK2KUEHHxCs1LsvHvBvEDTeqn9PE5l48BlBo5go
UUWpmx2nKjOPi6ZGhzr2kvOR8e1GH7QGO2qAYyjzjcYVnSiaJQ7aIn9eot88fKgCYJRdE3l/5zQe
KctQtBB58+MkJvfM5bQE66Lmoa1OyvWfL+V8xiiBqgVci/GA64IHXMPIX7a0xsViS4KLmVG+oaGi
aMwklaYRyyZqMwTjnDn50bdRWfi6Pjk3tiUduaHLunZvqbre4X0jQpTgL2GHLZJrbTBNcYO2DBXJ
iK5KjL6dp9g/oRObL5Nq9Nq2lcbs+V1XRz/zvFVI6uH2aAwRloV0V4kRIIzAEHkbZcnnWx23kEsO
rfp7G7fih44N8luD5n601dTSaXj/kgkJ0bQGZaDDFvs2RYv7w4mK5SnKWvzNUUKtJ6QMM7ISRjOk
+ITM2wzMZ4sMpzSeqGqLd6cdajWc0pkZCnxWPQ466o3eF0yHGa8aJY0fIfSc6krtkUX1sDFyO0Y1
rppf01B9QkbaDQfPXS4THTbmC8pGqG4amLxvrRLBoY2zeO2NDd2jCBiVEMS6GmXQlkwd1ckeQv8Z
5SFYm6itLGbNK46gcpoVFADv6ivXn9+9hggwrIZ8cDs5eE/OXHesCM6xuhygqyPFuYiHTtWHsE0i
P1L8ZakfKduJFALlQ9Uabyr7oTWKdlcaNCCNsk03GRqGj3/ejuuh9OHQgIxpo5ajw5NZad8nkPKO
tndnjPaISWQvr1qzVXedbO37Zi6Y9pvTHuzbtC+c+itF8F9s2U9XNqHowLtD8eSXhNFf3gMvozHY
6h4SI05CSxH/nZCRF5JxRl1cmzQdADbWA/J2iVIXQRZXxWOPBcf10tf2u7UmRiHAmIT0aB6/wvV9
igfrqsDi0ogKNso1+sd3NLPy2jRroKCWlTCzQUE6nCynvVZ6qX+RiX064dZLsfAw4lAzwAbp46Va
NdcipY6yo9IWwJOVAoYcO5ze8Bcx7ndPGpS9CiaY/yGyenKhpU7MpIN6B9o9uajdHqHVakkfVT23
7nIoIO/9WA+tH0/a9MXh+rvlpHqFFqvSZuG/J5em1deoQ4vbLEnhg2Nrkwem3U6ZR5vO25839O/W
kyvYK5MZB9hTxtvQ6aNVypJTpKiW51SSVpBiNwAh/nydT9kez80jbMH7AFcH3PTjPZnxgCGpO4qV
1Sc21aRM1OaJBJHUSOZ50iC8CqA+dUyJ13RT8OfLfzpFaCkBpYcEwhbVUc45ufyAolmiNUxSx2I4
01t33nLYKBfm6ESBDbjxi2362+vhnwFbwlytA07eCKtNRrUBPgUKBzMQrx4hDbQDksFD3BnPGeim
L7KW310QqLONBhWGBc6p/rY3qm08OROwH0eds21XxEW0dyqgGkE/oWMdRIv9pZjAbzaPp0PssuC9
OA7yKx9XtWKuNwk9pbLFxPMmXhlNCNRJpd78+el9Vnng8SFsweZhD8EdWt+YvwQ/ZcrdyeGejpWB
fyeZpkzfEJw1L4Vu5OAG3O6sU6OKFkStxpeDI/M7MDk4tUpb3pRibf5XOSMpz5zlfatqYwIW3DT9
wiusZ62nL/XFdv98eq1iFJ6roscBCQ8RvY/fmG5hZyW1Hh8VC9vCbRSP3nleJsqyz5I4LjcD1SST
cn0GiFr0Dd+tTJv5rgQLCw7KAVnoo1KmHNzU0iWOTp4xwk3Qx+yLF+NzrHEpZ1d6ImallGEnG1XG
aWJH0p0PCb6hdaB6ffEoZiSuqLlSJJS/eJDre/bxFGNZAFzzGrpoLJ2eFGpZdmqPE+ehpkq5MY0e
A5Z6vG10aFkiG42dYIq2V5jdbjqhOUxO46981353x6iF8HpTyRNgT56MW1p5GROADnE+pneLDtTc
02rl2s3zr8QHPgc9aNTm2nlBr4u2wfr+/GXb2o4W22Ar85XpOT/zlJNr0GqRT6eUYN5gPGMB5/C7
1C6fI1Rkvv95tX9zp/C1/sc27Zdm/18u77TRgE5BgRQn3mGhzJNq7/RDvy1xnjj8+VKfwg9ATu4V
EUcHQQeEwj7eqYcHZW0PWncQ05KhTeZY90gcoY4+e467BZ+mfsEu/XRvJmksSiYUBWSIIF9PLliR
uIseRTvJJkLBdCwyc6uYo5LTvlrkVxHoJBugzuFoxGIVopChrQywj5fTXSOfpJUPe5GIsgEzMnpV
oKUOgA+qVvU96ttShmhydCmA8xkR7T+v72da3Mn9nuxaYQlZ4CGMi8RkZAxE+wx1auQyVBCM+OH4
FA8mrCwclX6a6qIYfoIQ1Pe8HWhVSRiK7ibSp8L9IjCfPHaWBX8hMiTESh2W5zQbyyqdoeMSm/tF
5IzMWjpTD5Yh5ELXTlvT8HYoXv68Er+8rj6EEFaCbAXOFj0xOJAnmQR+3EvcTtV8GKdpeMztghN8
FYARQWcZS8G4P9NkkCSg/QItz/GV6HvBRMKrqJHIbQrlzMxLeQkqxHrJrVpHmyNRzuLO9QpfbWuY
V8kcMWPC2jzSGLLnRbFNy8L9Cdyh75F2SgR2Bk1KJy6Zzfl7aZPbIAVL1bg1aizHUGde5gTgJcza
6z/f/S862undYzCMGsSq5kUd8nEjVlZFEhAp7iFZbH3TJCLejHNXQ6NRt8YcV+Bs62LXDxbQea1s
AsZjbjiLqrz/4ousL9jpF8GCCUqkYWuQaE8ODvgeXmzIpTygRpwb2xhoH4QD1KLPo1rIfSTiJN9N
qgWabG7oq21jO9GqPVQTWC+ZWLwy1A0lR9EcDsRXbM2TfUmBpFOf6XQnbHSpPlUJ+kSxugzKclC7
SR7RIwR3rSt2mHccLJMOsO/Pq/EpPFD9UJFQmZBDo9ewHgR/ibRmWQy6MkfWHhA+nNzKrg8Cpsem
mxm24FyZom3TG2HHOOqrS59GBipBSiFkGQ1a/FRG+sm1ywp5UzdOnT2uZgzuxGRWkFfagbK4FoBd
aEJ2zRDYToV5KoOOYQA672nhNHggfpL2Eqmj7Atpq5Po/CsuYLDGy4n2AO3dk4MPPch8LgDn75Wl
V18tkcGcwEkrnIvU/uIgWCPvX/bhvy7FFjTAWFNenLY853iaei1ujf3i2UU4eUzkdE3YIYfcbQxC
JOzSafqCofv5mkAxfylOreEPmuzHx201qBEzMpn3qd7U5y5wwvtSsfX7tGTI54yyvYtAW/5/dt24
05Wrh38U5x4p8KnImuGURW5VZJAdceFtnnLvKVHa/KmYk/4LXbvPz+/jpU6en10K7GtkrO7H3F3C
lqBzOcSava+9eBJfvDsn7+qv22LsgOk2t8QOPlnMondQqjWbZY/XE2aNk210Ty5sp1Ba1fIytXn0
FeX3N1ekdapiqOrZaICcMvYXy6rBqZjLnnnL6s8zVrvIkcoNKdyAzc+Kev5zePh8QfzxVrWw1TMV
gdiT7IHpJTP1Xpd7W82Ie0M96uGCmtfDOggwtwl0ueKLS65v/YfXAg0XZiuIEhuclTRlPm7RGrNg
Bwy6s69HK7kfZJVcxrEVX7cFonO+mFtxaTL+2GWLUz1awwKB8dc9/+eP6b/EG+AbsCEI7fzzv/n3
j4pBBydNf/LPf17Vb+Vd37699Rev9X+vv/o/H/34i/+8SH60VVe996ef+vBL/P1/Xz947V8//GNb
9kk/38i3dr5962Te/7oA33T95P/rD//j7ddfuZ/rt3/87UclS0T2bt9EUpV/+/ePDj//8TemRn95
/Ovf//cPL18Lfm/TVq8/ktdPv/H22vX8svf3VbV41dghhrAV+Fvj26+fGH8nwVSpjFD9cBmJ8UjL
qu3jf/zNtP+O6u3aCrJd1A9+GXp1aCmvP9L/TkOQmQBBFnfedYz1f+/8wzP632f2H6UsEO1BuoNv
83GnMoE1PSSsKeVpCK0h5iSPx1h0gts3Rb7ZFdtq8LAwcasalmpSoUQ/DvAwasCjDQark5VCu3TH
+ojSXrbHZ+fZq6FutXpc742ShmzsaV8E+5MuKN/PWuVREOWlm8P/mSfpD4dgq7aTG/keeJ4LKYvm
TLkdbWhgbmxOW2Fs+vhg92eZ4+wHvcl3sZ6LsJRJAebQ/eId0z6eA//6NgwQqZuROWQecxK6nGqc
zEhZUc3Nd6bRP1HNN24kVHZ0FRga6Xa3iyph4hzkVv6Q1B20NKr+ReZBXj90TRUfa+j6gWQqBgDp
q6/36WGiRrtqeJkWu4Z24kkMGCpoCYO6imhg0G3N827pasxEVPEDo1r492kZbTNtlkBRSrGVefw9
10vfNprDYHu4QRT6HmeaG8j0f3kf/r3rPuyyj+nSr3VjBTjI6Orw5T6lLIsFABGXn80odQteGiCe
Kb7Q1HQJrcU5VDJ3DnSb8Stzpu/LIsHpKKgTVhlzLviYwKKSYIkr4KBds+t6rLoiMXwBm/ilDvO/
EfTXl+QlALSIuynohNNM23JbmnhGofh9IT1/zS42Ag1V1mdMt3FQ2sYFkVe/cgtmyOh2Dpu5fmCw
sjwXQr9f+qo9lG3/VoHxxAdZky9ukWFNA2F131jeXTrW8+GLdf01DDv5zjQd1+kgwYWqWP8Y9SPd
UhdYvViGoiASKhUF3wKoeJMsCsRrVMZKjHyUh06Kh9jKvZ1ig2NG0eSqVRzzVk4K+skejLK+y35O
41I9UQJd2qn6jBZqFli9veLkoi5wcpNekbQkcERgfAbY4OOUaLNfTiN8NBNHIdL6LNCVtNp3co5h
IVjqzRS8wf7TQ2BmC0AwCR3dKAX8Btlu6Bx3FxzAOy3HAXIxjPx6nErccgsLOylnupCOck0gtOlw
ottlyRqYKjQJz1LKXYlysg+DJArnuYg3hpucRdaknbH79mKQ2dmswA8b9AUWftbZO0so0ap8AeoQ
6I6SLyEUuDjA4LsBnQcGK+soYWRRnhlKJTfYvB3RzBr8GC+Ty5qPHqVRbdKFaVuD69qhE8sYkjjM
Yd8Xm1wBn2sPfeBEbXrWemkRIt2HgVhWt3tGp0fgvo8anh6B4uZ4MfVOyl3r7Bd7Bl84ekdhZd4O
+9v0iA3Pd4mT3AWs3Dc3d+B0ZssUCjORwdz0MPa18jG2gHpFcCtpfH6plLXumdM9BesIuQZMLD+/
B+0k0xgfGMEcc6OXQ3uOEIu5k6ZzJCtYdtFEww6ImR4M1ZTgUzb9rMZF+Nkwas9/3t+/XrmTr4Ia
zTpxRmh/bTl83N4t7da+TwbgSEUrD0wPiKXAr4NWgm4rMFkKTLPZR7Nqh4MnXkF4nBVMenGR8Xaq
qF6j1OwB6nbDvlCdq1+nlQ02Y1vSZ+LZkn0qRRLqAC4D4PptwOv+kK00NPCxF73ZtOese/DnmzJ+
t74e4CcT/4tVdvCkn7GKwxcCN0Q/Xjlp5A7cnbcj6gGJ07Sz3EGNDy2wUI5LH/I2PyoJ/qn0n+IA
BTuaiR7kcQzEzMCY6+kSyp87OAKbPTBdmnTelVEXW0HbL55hP0Cjvm+WcdiOI/Qyp7GgeTTANekl
BVZq4MiX6jtlbL8YaRFoPm8jy0GbmnaBTYQ69W0uq3iV9qgVJIue7Ko1doY0MKWALumAzvOX1DgD
kfeCHEy8dxyCvFYbUQDSAF0H3u6XVLN+yKjornC48+dZUY89Hc39ApL9ij24QfKh3Y84626maqwe
iec/AJN3xxoOxzRgCgfNK9pknXWNhYHcKImDiM5ZY07Vy88a1BOiL+JsyS3xyNjmxuLHWVXlz3Cd
b6DcAzUZqxYcZv4+uwAyZ2mE+CbPcD33Vrv05zUyJnDYMgDurd/1ZrZ3EkfbSm/yowaZmkaJjk2K
xEa61C9V33tbN6q83YQCG3nWJCABDd+1KfF2+XLHpbJjNTf5tkKk7wARCeZMm4J/n+v4SH9vCHSB
tIXe2+c1itUX6tzOB8gS11T3P1KoRUdyH2tbEZJh5Y8kcNZk+iqaK2Ojd2eubO4dkDf3EWrkwoED
iE+VWlIt6Lbp+skCfTcRA4ic/CkSvXYsELrwZ9EuJFbX2BMN7E+gk2ltqY8MlR1AzOY1A2Ar6LGD
e4CyMYJIALpsu3JbSzylWxNFGxRbVT+qpjosklYNoly6CHeUYdyM0Us+9oE1tDtYyc4eX/sthQ0y
Y1iI9U7dH+ZpPPTKnVJbw1XfLrQ2eR1y1bsCR6ZtSpz4oqX+AVVUebCd9ExfYDApon4a2Uw08eS0
X7R6D942viNaPfSlduWCKjuTkXmR1T3X1ZGM8HruSgz2DlvmzMfGpdvrCJdAcPfh0bS4ZW+JgahR
4a9+4LSiv5a+mvVS4anC2H2UcFITq8EuosfucYx/kjZ0D1Nl3FYc1wjKuOJsUvER1GAVXLc4YR29
6aZbF81trCdTG54ErmohKm++3jpvmGDRU6/pcEdt119oVXc9aWO1cbOl2qF1zpIiJdLrmrrh1sXW
HSexXTKFdRU5TFwtRRlXHd+MwjvEmaKGipHQMl7UcyAXYKmTGDc/96yf5xANEFyXYoEKtDO+C1Xf
FrPKRQpcL22RwAaOdD9yFs6xVehWDApOXqOLSyMSNrBQ8/QAsmDYpGKqjubgWhgXJrjUadjwYrCN
zg6N1IDY2h6cBoB7TWsIyYO2vYu5YZZWux2QqdrRe7D3VqRCmjEQQ7ciZ9e0zXvWxYd2yoMxrYZb
zUP6QkF9I1PkdD2UAJAAiPUHXYEsHdnJ8GaZl1YUX+H12lOq/edJzfQhe/1NwF5V4ABfWeBfGe59
PIUiO5rKGTyML2yaxEM0bgRmuZg9JNe6J4wHeJvQRe37LMU7Fu1LD2GTHpBCXH91dpzMRf+Vo1JY
INBG25H53UmfZmg9rSIMAdfvVLgAEwyCMZ4sv9Xil7ZMhqCtrcQ3ImxNxYDAgu7UO2yqh11ZdNdF
vaRB4467VkvhfMW6CsnoWwRt0//ziv02lQZ7vOq6afSMT9VWC7ti1o+O8KZS3TEAHzXtZa5fpFGO
WfPodOGkkoc6eqr4lh1329yFh91obzUK5krO8aXwt/1yRKlbJob0C6d5FQNo6SbSjDAyp/j8/1B2
XrtxI13XviICTMVwSrJzK8tKJ4Rs2UWymDN59f/T+k5eawwbPzAwMDOG1M1QtWvvtZ5lO8P3v3/q
L43V/7u4DiconlAPkaj3ZWN2RNJ2c2NRTNeTG+ZVbO6Rc17ZzbkBzxUlC8QGJZQWdRK5vZFYB564
Mmg8mf+j6+/+YfPksESkBoMWjr2fB9H/6S/PeaktLprC0BxyfafmFtewtxvHpYkQa4CUWjgeDX1a
nyZvNrBoTPUtxCKx56Rkbd0EN7uf9w965/1gue4fU38mnKgCRGK22UMimvtO1OcaKs4Oi/GuFWa/
McnYOzDC22dpvGKUmKHI+NjNpkadqoJ8Qal86EIEKrWene8ZVgf4a/r3OYFjkCJVuS41ZR4mb/2V
kwu4Xexy6xg4l4HvHnTHp/Gcu8wi+9suJV0X4zN2q2qIjySmR1U9tEe58jfhLvYhzDhzSwLbGXVl
SIx2dZJF/WNqWEs6VYm7bj6rhgjTyq/VN1fiMLFm5vyudwbPo4WGtbzXZv2v87/1e5v08wlBkygA
e3LMvnQwf18JiqmuLLOj0dtdFnIAM8EwGyR6jgqAReMsG97Os6ztT09Hyylw+mWv1abyOwvz8rqB
+GBFK33O02SZm46NhfXOVRuUC6bD2h7br+4w3wzmwonEWftNb5Ef6U09T37BftSXcEeaeqm3o3la
0RAaU+9CiqnLq4FwCV587V/V6mVF+VKCk8fMP+gbGPjpl0vyP09i3Oa5TPUUKjPTBiI2bCMwpX6r
y+6upca9SWa9CvsRRsPICG8z24OKqsRRV4qKqmINClSclZvZNGKAyFQo45tEgUjQ7LxHgWAG0KdJ
72zkpkoS0p2WojpmM7b/ZQR0Mc7VGnLgtzeolsAbNJA/nVJ/1sbSeG0gaEmz+YeS5w/LABJnFBI0
1+gH0O///Rt7SQKqOp018j5HQFUGm6isoWRJATXIpsWjaYTssoMjfrZGGWqeajfm1D1YC3fnH2vS
paP0++W/6K3ZzjmMEW/zVVFQIDg32wZB71LJ9A4I5xbJU5jXXYoxmamH0U175O7XvaAlVscQFdhJ
d7n2s/CJsf77h/n85l8/jOMh5rrwpWnGfZk8+W6tqQyPcLBqyYSRy+r2bdHer6l+tMY6pdf8s4T8
fMhG3FjeWkIBozg42BrZ5MiGOLatr42R+LcJ0K9TqplONIHTYMIKQMhP0ke0nTDSoJIfpw6wU7yK
+XYZKTfcRZo7BcVvJ/IK/QaCwI1IiGMsYv12YVe8MkcqtWl1d11qmcHk9Co069a4wV2Jbxegg1cM
36rOjEkn2dZt+iAt2B5AooKpBXRR0gnb9EWPtsjEWVpJrHm6d2Dccvb1XJzVFMNBLf29SsyO3X78
/xTYX9YW7jSXlimFodPzvTT3/udFG9A99/mAVm66FEXYTTMWa6lvAc9wYE06+GVANxLgQZvKJAQ8
He2gHoHWCKdcH3TjUsJrseRqD8dipv8pkqTb6hnWKB1X+bFuoN8tTvdOYJ/caZlDuZzhllWcSv7+
nJj/bZN+9qY53wJd9Dm///5VfD3WhmrQNYTOEcGY+x7YwFk6ZRPQJL8VSNdfRRzqvV6gttc9fD7u
GW9p+VQ57A3xtq6yfj9qtAH99vLiWUI7NklCqHS23ElYPk8jy5DWl+ZWM0rOOVr7C8WY9Wr9K2XD
/G9LFSWoYPEjHI4X8DIJ+N+7YtqzocaFr5K3qKQXHUiXQqJ1yi31yt6vUl/etLJ5QvGHn8sCBDkM
4+PkwGhM6QMCa0R9ECdPZQshrzag9rWwcdrasY9ZAZdVwUsBQUFefF4SEQ8M50a5mPhwR/0L8Wv8
6cvQ4Ydw9Tk/Rrvz+5dxai0rpoH+MAh4PTRzlGexGz/ZHcGJblbcmvmSbgHnYM5L3ZCT6rJdDLDW
fTJ7gW6UiOjmDxcThzE0b6YJJwPXBnsUbnVDL2qcMdWmV/eleizRHW10vVKUCQQCL8Zw+xNxdSDy
uHsBXQtdY7ILVlNZHEali3tQywUlPWyquW8Jo59Fv1+WkWipwmKlMZ1vQkv90Mhu8iJHxa6x8K4C
MA/rFJSuofbOZbO+jko7t3FfX62d+UYOVfvgJsYDk61NO/nNgxtPWUSF0+p2ee2s83ieWxfYOzDK
3Wyjvl9Mzj30Kr21O5f4P3dDQoBWl+uvmjv5wTimZ1Lm0N3A+I087QAQTW0qHR9ps4sfkqy+xcPf
ho6m65jYazckESZwM7oJslx2JD8QF9ZzLnSAb25XV61IiJY0Uk1PB5emn2hgjvmXwQEDUu867WAN
IJPNI3umRDbXoXjTaFblpe0dCO3IDn36Qavcj/K+mm6oxbf0ibHsNfab4xa0LVQxbcuOhlGatMRF
215zW8ZK35SSkNoRfPbusp0ug9BfOzVji82bb4PeCyLb1hClTXbGov7NE/RnZjFX/2hgfw7rv+wo
hPQwmWXtA3L+NQzELTwHBzaLnnvBCngdZEitHcTJtTMrGhTMMp+TfmB4dz0K2qQ2iWhfNe8YX3jJ
qlkir/H0R3vlAc5jK93qUj/Y0Iif3WL8mEBWBxMOvoNptS0dm36I/CzsJ395S0trlxi6eS+Vznm7
WjZy1m3wSmOBA7fwTynd2LD0aXg2uc+OMc+/ZNlnd0YDwzYbwLgV2r51k/hgzzwZemHt7HHywpw0
4UnNzZkO4NHFWX2Vc4q9kbZikrAMKGH08rtDRlM8G3pQx2N923twFczEHc9p36PXHzVtH8/9kcHM
81D5iAYheG4M6EubOpWP62pb981wuV5rf7STTnudm9kPRTq1u3ZiiVlVbR+JN/M3WeqqlyV5XeNk
0+bj8uYYcQNrzcFK3bcZQG8/P81ivYs9jM8WbeV/bAV/WD+Zf1M7Ir8kBuDT7fM/uxrbVlZ2pkkX
sF4AS+Fgi6QkPKVKmRYMcD3suXNfGzTTk5uc0pFcUdRNVhhXsQPNVjTg0IW7hSpyyEeO3yYJXLcc
nNYgs8S0nRCChW7e1aAJs3QrspOafpqziDfaoA//2Nf+0NK0L24H9NZE35Hv8WVfawttHgtGKziF
8nST9cBinP65zKqX3o6R7FtkrHMXRBg3bUqTiZdtxTiHCTB+A5md3IkO/JOrwYFQRXcCeVPhtsnv
4KAcusvdGXOXs6/I36Ux+tulXxW203raVUMSaVCCwrwtX8fe+m6yl5amge0YcE2AS/9Fk1B0SvBB
AVJ7KPqqvLfGIsR47u2IyAW5XaziMZHtFhS2CiFMWHuaumd6WcWd4w9tRGVyQJIxb6ou/6ec8b8n
J8H7TTfRxTGCYPTLMSJNaPt1GRNAQds+xFRzlXXiVWoXoNqoHiHyHjVJJ3rUxFUs0jvye7vpkfz1
NwxS1aYw/GX/90fzSyLIpeDiIzGL5Djn0nP/2qBOxmScrBGI7WwlT+0yPiU1Dep2gvavUi2UdQJP
ZlIFq8C0Emqf0IXzR7mZ85oPhuXu75/H+u+rIhxkTQz36e9QA37ZncdYg8KocpomBn1GPnAXVnY5
PUladuqljDGvaXGD6s+FjLhmeLc9moZdxodWZdnstRhwaMcRrPfUztEWUkbT9X6m0XbXGhC44S7k
JvtfU+TZRsYFZ0pkKsGiWfQr1yAtUz0ay87YOjMlvBmj8UN6n4mSgLj2juDC5moCJPKPb335Vr/v
AHxrxq6Ow1sldPvLg9HjIVhGj/MlnqIwbTBUeoKMEicdtr1/CSwFLhEuXQL0abVVpKGJuoGtfD8M
FZOFuj5USj32i8ivc2nPF35bcWgUMl3fzgBlrBQYg3gzQIuPaHKeaBfH4AlFHyoDkps92GELqWfz
+fWs+WWkfPrHJveHph1f0WFEi5FLvxydfi+7aKOXaZU3sEfiCxyQbu7iTDfz2lIjXlq0yyquyFqe
AtGw3bdrDSwE/cDn+w3ZwQhkw7bV+gNUMGeFLrXBH5n+Y0b/xR79+Tq4mDp0E9Ao65v5pbVIgK0j
/ZGWUy7Gb3Qgdoku8oMyV2g+eaCkC9Q4TRmi8SaW2OWCYZkfZZ49GZcpKwemnVaB9FDZNIcTODRo
mRlQOPcuq1x3l3smGSK+9sKG9g/t2h9eZDIrOPbilPt8hr4cS4GdrX7t8CIvKwB9l+xoIHKJv+sW
0P4O2dE3RSKuPISocMqaHW+9vUHGiAKiOlooCf/xIv9XU0Mhc9FGX4bT6NzcLw2EIs1xJAkK1MFv
3QtksAX5ZWcRwpJoVbNx1hJG7pPmPuZzu1CPmG+pyyDk85j2OQn2V8ZDbr797AH9/YX7Q3sD5sJF
LotWwWa8+EXxY6CZL0oPzrQ/xcY5uRDUc0yrjCRfY3Kzdpx24mgsmpZa0K8Ow9Zq5LdFF49//xyf
0oTfX3y0m0zl6CnRoKAC/P2tcBY9E1PFZmqBX4tXJNRBl0zXy9Sue63wy53ZGXR+BfyVdEyyrWNn
ZZA0nMKmdWLogmhy04n+fjIuowYOb7s69rbDWudAliGArppA7wrwI5CMW3Y6lHgKHnctTzNbaoBW
C9ZpI1pU5ORED830rGkazWUxW7s2t861J6FadS7EmqJbt2vh+4SU2Q+jqe6WS+VuTPK6VB6n0os/
XYsHerRl/ejFAt5O5fabLAYN58fCiRoN5kjRWdpxjFdz+/cr+QeNFFfykoeLZ/Yz+uj3K4ksI06T
gqGAQ0r6wXuKXXM+EvjVdrRLabNWcAqtkCjRoz7pdphN1W3MiWPTdEl8im1Ci//+gT6nEF9uLb0z
n+M/fSuetK8vQAVjbdJddtZsZNalIib1QIxxNvNJGKi7pgIxAxsg0PTLmq2Waj/mbRFlusUp0hzS
N/ps93XqfMimnA6c3eSdteLT1mx1ytrciVzOZQyT8/g0l0UcJuPc7pXm3LaspWpQRwPD9N6pMAC4
Vt+hybgvxeTdLaCwQjuD7Oqxvy2am3zDPluGVl694wstIruru7sCjVVomaPcicQpIj1Plujvl8i/
lIq/XyLu1SUZA0/UZUT+5enP0hkCUFsn0FuFS6yKHZ96w0hPGAG6JShq1gxqjcsxpHhYF4cBzmSz
TZOMmDd9u9GSGV2McILOre9l2QHiAaO1wWEE+rnsQCi/gzG0d5QuToRd/BddTOOg5953q/TMI9Nh
/U7P2FST1NKjVg2vQz1nV6Nysyu/MZxt3F3O4+nMqDl3zStwXElr91ez250QBRX7RI3FKYbffxr1
BVCpN2dR2hbm/ejwGzPaoTd9tkIHVNXOlV0eJd7yQcbYbjCH266znK1sjciyMZPn2YIl0+idMOn7
V9Vv6pw5Qe+YBFEwkDwZZv9UC/CBUH84Z2hBBrV4PlqNU9+5KTw9Tz6BX7KPDS0gxrLIY2CLb3xH
pdssEfMup4iwsgezt8OYztSJBhRaQa/ZQzpqj6Z6kev3rL10qqu22vqlT8rF5x+Ag/5+2//QgYG5
imUT/SbrHs7U31/Vyq4zH8wIbEN5rydMdbzyw6qgGAJyCIHTAi+etNNaJSGsf6ow+HFptaRHj3OD
l62BSIflhLQoxFuGzWd+uJAGksGMweWvO0su9eGzfUhW5kCeUdch51T/qBSMy3765dmldoZcAAhE
h+by9dk1hKkaEVOogu/d0XsZSY3qdi4+i6t0r6/e0Y29+2HRNnGfzddMTMvtZFKriiuZ2vOZj+lH
inZ6OK/VK5q14lxm3o+/X+o/7HPMZ8jtou5Ce/gfU3XSsRp2A49LOSvcENr8DRG0tWsGT2yygoyH
JUXCFxMvG+Q0zXdQ3u7nOtZAXjMC/PuHuVyRL1fMuXTeLmJwYpC/XjGnsfPFrwvJyUILG7/bCsiI
f/8VRN1//SUsJfplS70ML9CBf3m2yEpTlRpA9XurDuiJg2W/p9KYzw2oJKhgBsjBMrXBPwoZpYPD
i0mTRMce0qT5gncqzn/5YxOflSXjc6uorQszP6KwymtMb1DXesvYAZSGzWbxqp7lbqTMOTvL/FGn
zKTgpzWstDAkGESZdBKn5QfPZ3pCiES7fmpwPtaEtpX5BPRWDiz/Tj3u9J55WZrRcR8w8j0tS4d3
xbCO5vjQxWo4L3Ofbt2yI11ist4mmxOKQVaGXqYryQb5u2PRX/PBcSC666FEk/We87DZeWccnCWL
et0B7VtCmivqo7miXGyaOEomORyWZvpuNbqxLwEdohyLbJHZVzOpfhbCry0LWrwRlOnWjBWZMkme
rOQxWTvEK4h1otw3nzqXpyuJC5fw9t48DJp+L0CSh0Urr/qSM1uW9GrnL2ZxC9TwrmntK8bw8ly2
y9VSohAYepUTNcUHz0WMzgg5EVnjV2M5aZG32GrT4kJjkqZYv9MquZfOkRlkfRjT01j76fVYMJbS
xvhBm3VikOfsZkRrc6jiTrtyybENGh3Ioq1s44RHjvZCyvUMZRe7W5H3/pmXwsG2U14x/jNO7rQa
J7L+AsfMm2Oi1frJbDwzsC0JDZxG1dGiaDq2LMAS99FuNoXkPk7Fv17f/64yl53RIkaee31xVn/p
vM/jTMCLi92N4+O7tcj0hoTKl9Z1rQNHrDowfvROuhzHTFm7mAllmLuldibYpIoaBfHPB0Ea0iiK
j3mmLRdNGWdC052Z3mORXKvuzIA4208ILY48MF049Z4T2l75A2thYHBC9HoA43bmeAFxL+4Ovcl1
gpP/uh2zk7O++NoIBb4CPaO/GT3wdTd3iz22j+vUTfW9ObfXU+yDpvTFuhurYwmN4WxaPVEc4ZDZ
8fECsT4mBVhOQ62BQ2p4MOkZc+9aGDdxc3C9JD7akxpOiWIJZVsuA+YJ5k2WNdbN7Gc2I/LrrMW1
neIEvDbctroG1vxdluJ6pkuI+AaqkRLNXW6t71jjlp20M6CqOa+2IJYkN0S3Y1cOGuLmwcFz+COW
pOvkIRMUziVQDyYUgEaUF+HGP8QjHWazu7TtGgXMGmVMpPx13KeGzGl4X6nMpP3YUvGJGkjiBfCw
9LTAEfXom7UlUrWqgffTmBmvJ0h5hleh3LXmcltQ+dAknCJR+xR1rQMnjFFy0hjiVHN4PBUIEJD7
nfIJ21dMpBWHAVn+46yOK/w/DQn3Yiy7qNQt/9K3/LK7uYBeFpXxPNXNEAdZezCIf4AV/NyZxbgd
Ojd01uVH0qGl8fR6vsww1CZNOavYhfuEJph0pS6lVPGHgzUR5aNNDfEHyXezoqtUp8YPF450kGvy
vYoV062aZ7xKJEkwZIUpUloZEWmRb1Y62J/m1lDxA2XoRxnPd0ksv9Uliut1uGUj22k0D7tpJNUl
hgTZrjDZreTZuZhE41caVuoAdAvBqKCp4/PoMyXsg7jLd9rCXZAzTNGFFL86N3piPbSPDtj9xllZ
NBwkRkSAoyWDa7tkura1u26fu4rg1gQKSu2IO+pbghKXvdcVD5NbDhGOITPoHViVk6bCYnqsCJUw
L0w/1cHcR5ZUB5kjfrhLQs6Tk0HQTqn+bRkqq+GkvFrfrTrCvSmCUefyIBloGhQTDDFFgL93n9XV
w0xWjpbHcC7dONmioLxcS/297nuPisiUgZb0J+8xRem/LQXapmFV95x5FgRo1hjOdUIlGeNkaT28
K7TxEst+7QhQ6y64EMF17A1rjuaqy2i+6m9LvoqdbODzN1q1acRDy8MRxfVygpBO+oKfbFAoo0dj
clOiBdhkotLRvondsLjXjZsd01KagWwV8SaZfENLdzYS7UrzGjapmouDdsYPmMadmGMeh4mB6LjQ
awQ4H1oI8KeSmcTKlh9BLXhhBXolZ5EkmDaHrDajtnD4N7W4FIWZG2UOuNHOvM7saoCnjYZVIxwE
qD6N1tQiuYucksTU3hlanuKSDICEH8NZDhp0DSFZq+LQJ/ogGLtkjbTPmLhD0VF618XgbUaZv8rR
fVhrdbSb9LuWmLf5IiwW1fSn8n/ZnbrjIXn1Pb5tbMDfovTPCgXd3LW+xd2UhkWBT1aTzcfU+WPQ
sdw5SRJlI+Yiy/ERlebPupXss6JyOB6O+aasajME4e712buRaVfNxFfF42pyxB9/OhkMLfheSBb5
LwaA58wnva0GTVdatDxTqX5NbcUFtstvGTB8V16ZJMPQvmq80LecLEoSeSON7N1fq4c0LpbIHRmu
dNx2q+Nx4MoTkOPezanNb6FkCWGD9Vs1x8d4pl40hIeuebU+zFpsvbk9DT0E+yw119CdTHKrqgyz
ObF4evuWrOV57VFwuHl8qyxxLw0A5453UjokSSI4adp25DBotGcD0OUyI8EHu26H/mclYs/RYJjm
GBkn8X1FOEL9ivU9cZnVEeQS1Tcra+JlKJZHq0/TsIxfV0IfQ30l8Lwpe5SCBQqLKn2bDdrKS/r4
+bpyB5NNA87bTTLcQY44xwlvUuldXuV0/OWTYzO4EEvX3kPK6trUB/G92fSPvDzXPIRy43Y1Wh57
2GpSl0FqczMwe9/Ipn+v0SlG7fwTowViMINqDYvKj3VCsIRot76teu9DWCX8aydxN9Ljh1vFEFWZ
XrKaaEEr1KvWzNyW4t7BeEPf2n/XeCl9vg/0ATtMsE8E6k4sgx5UZR54CSxkAn5YbvPXIuHXzukK
ArxHv6mMqJR+uhtVBtRN3Vl6urLxIAZBGhnIdcVtuMpo3iMaKdAeVIdZ2XyZeH43odgHulk9u05x
mov2He9qE6TWs6F170PnWSFVOQXj+CFrVqzOJH+K1SqvUC7GihuNQ4usJPungAUrtBFsYMGCKdWD
XhtHt0we/Fw+NJ5lh3nHKk8MWZhlfhtSh33owGULt3sq13EzetqFZk9Ni572DBP+3JR8W93lqmcr
58QYwE1naE9NbQnUk7T3a0+7M2t3v0wst8XiFtFVXQGux0+/8qNCx2wMUvkIS3FongYD+jYbwSO3
1GEfUmUewhVAxGkEBhN9jaFXiNa0D+OeQLYKXnbBCr91/ZnxcyUZyg3c3jitdraSd4661aoJbyGg
lyhf84e6025XUYyE0MVNpIkbbRAqavXExmFYfk8yAgHoGfrR0rqX8IUftWr3qKJxAoyk68H74F3P
mlvNa3+1Ho8sCK2NYY8of+SxtIssgoDRhpk7PcSqf2xZ8IMxrpFi1IxoiXEP6Q39SH33hCFpOzsj
vimh5bvUe64H3w/cHG1fAlUdkSUTicUC1GO+4JeyohiZP2jv6VTbZGMM1XbxMzdwEp4Z8ipC6RHu
WNbQe0aCSkJvBlI9bmtTNoGY+HqJK51gQcsC1ptdoZGAb+xnre3o15nqo5hnBNwpiynY/EkfcdmY
HeEGUk7Hzz/4XSbY5M26UqJcFKmmjxiapOGLlOeRSvqH4xFy4lAwk5W7bGY0/QFV+o+xBlCopvy8
JnD8kGUvKCHW7YyxKEAbdSBHc9jYGsyAvvJ/0QY7Tnr8mHg8TD1CFRJqqA51bipJItcEY5ynFbKi
6JBcJzdurL+2Oshg4XboxUfxShPuwvqm44rpms2qfgYq+mIsOFEwKcRodryad2k3ZMN7VSYkX1wC
FvylmyK2rhAdBFUObSelO8w+fRq6lZ/fCLPheTZkGXpeVMJOD/p+ZThnZ/d2zh1OCVKgyRg/eYX+
1s48jOQRT/wQk+hKsmeXro2UV7/b9JO0qsXog1lg9LuXKkYmpi8GlPO5DpoVym/Bqlr3ODGGxnru
i+XNT+I0Khb5MrXycVnY/In9QCx2iaiIzY59buZ20UKaDL0miS4hlSGTdOZsGayuVmw4S9AMA3la
LjioyLsb1l+OIt15MFfgshwaoQxQIWV22ECRD1azOc1qIj5D4Gbr0uFGqxsnyGakh5RDqFB5u7M1
p0KjRFgs/6Otm1fdn/ttHN92Hj4UIss5PAt5kw0gp1C325s+vy/GNoacrX3kOpN3xPpjCLd/ZJM5
uWMndhR8D8CjMXG07+vEPpnn1YtmtzwbnS7IzvW+1T1+Il4/LDLTuzcBuQVBUm4t5swT0gyCEaLU
uRlS+dD1DNuqBUL3NCWRtBnnMu7dgn0tsBFkDz0KkLAYftaGM16PfvJhLuei4/2LDXunm6xmPALP
TtywtgnsBhqPsGLibyQ6ieSgtAseUjQ6JEwuBfI3ntPU8J+lrwWDAJCoL9xDjrNPtFyvytx/H3y0
GEVBRuGqUff4dXvofdwfjZm/Tz6yOINvDOKFqgpBF/MQ8ooWNgkzy/3A57NxRK8B1faOMmk8kJ/o
6lvU2rShV+hexuwYYVoQaNym2WEgoHfrZtm90eWvrsUe6i3aY1no5FqUbZRSVQZCupKx7DLtZP0h
tQnxtaXujdGcN/76w26aX1aV6lur6EK1OLhbRCl4laVCHmWRmsg4YyWRJgSQw9pOOs5SR769iGjq
E+qX2pWHebLabUkDhwAXVjQW9IBGCs3iyn4rkNclDIuOpgdNO07bNOz1MixKOYTG4tMBMO5UUxvB
zKhk4whx7Oipb+SUk2hQjbvRLvSDYKKSNnuLjrqpky8FuDqwCLrcdvMvQ29AENTOtsWuEnFo7DfF
9FbXpIwRhoeIbyFtcERwhP8iQxXygxy+5KapGw9nwLQit0TXOqsyasCRhj12iwZQLzPv8VSZ5nEa
vAmY/ndGxXJrk0Ac4JPYGqTz7bXZjfzYrQ5CyauRU2pgLoJGUoNtxLHbl3gFKoxJoQq7dSEd2kr+
T5Eam3fMxZ99h9NcfMkFoz11bWT6E121o2MULivySiPH7UPdS14WoqH0lmaEyUOX5n6yI2LiRwEk
FBMDRwOudDDoP6bYrTeLVZI0VInHck4/+iyh1bv6Z1sbae5253p2qNhL3abyKXfTWn9wErqpFWDh
oSDcAZcSJWLbv/AXy6AAAkUK4mOcSyLeL/GOTsMTUWGoWuLmZS4Ap6pe3DkyIfypJbXEduurXnao
x7jVbtEGyvUftMEn/sRggWicU0IoVDBMHfXIggqMnM12IFBaTUiTfAleplhYsThDU8Sziq5694Gp
L+a4SNp0SceQ1SwBxU+kDsVDR4627bahrNy3GYptmAKwLfoNPeTkKmakUzUETYuyYI8YnYNXIOlb
hRx5S+qD1kzLvrZTsnq7d9BmAqFD8dbqiorocoQDBbNL+0In6aUIC2H8yhK6mblKG7pcLLfjcqCp
tSV13KCB1vzq+gQEn64iFNt7nefNyI3t6ntcyKJ4LieIe4vWbwGSssvFCxDh5tA3OI3jUQauX7/k
LSHLjSBYGYPorQTfsOUFKbajbb/14Lo4T1K4EJX4fXBpURHbZ7Fq9CqysW8xPk+eV2P+0Gcs1OR1
cmENZPOwN/eCxQiFoMHEQ/7sJbl/8+iRW7MScllkr43K9o5QTWAPD0vT3s/Catkd43AQS8Owx8Xa
CYr5nAFtXxRTENniYEyS9huHSSed8OEYDOSdudjrJkTZJuU8XfVXsN5VlLrxVTsNUT2w/6quvxzI
otGCGtLNQGfl0GPsCIxF/CITD/5pnZExPFknJWAm54YndmM974gFbPcpsnSxtnfK4HOM5BnmGk+p
ijH7NG09UWdq8y67ytdMD0fDL4+FKe2n2vd/kpzCugbymA3U4nsVZbLn3qVMgScaUasNbMwSuxrN
O+oDrAU620EzI9lMrRyVvnet1YZ/ZdtjULaFTuf4GSflJZowc6+FoXFXPtsVVXVN8KOYh3k7L+yl
ie4XBPoRs0j4U78Y2magix1ZgBc5KmvfJOl0J+S5jwAL5jAWy3ciYW5ltz6RQpTverSvwZqg+4+T
lrwY0712Kb9ocTOkI/CbF07EV4QWsLd7XUzUh8+KUDz4RLpQlofO5X+uc0BG6m60nHttorpNsxsG
hlVYpZ1xIgPy2n+EZuoib0fUTiN8P9mkqDXN8E1WTOqk5Z6gD4VjDlyxamlzJry0TY1fOMHCtzeL
PkoGBd8hLTDyrA9APHnSjeVdQS7vdPL6GOQooruL71mupVGCi0cz6EZqo3X07LmkcEnvm5qfPNqs
IbPaZdYw7RIf/ayV/RrsZIicpiUXVOsjf6qKYLDrq6nhIG4vWhtQIMmLq8dYPOS3Uv4gOXuhHBZF
0NZyOVnu++hecpC1+K3j9HmIGdvYGqvsXBHmMbUwPann4ktLQokq5bAhOCTa7Y625WNfet/r8n3t
KJZLf32b6viOyh5wWy+PLcKA7ZA+MuckO7yaAmsdEQ/kDtsXpZZHnzh+hyB9Iv2Q2O8LSqsdSAfo
hx3JlnQkXSdsNeuKQ9W3Ul8m9heSwjiDBBwqpZkiVeZwmfQ3ieun29XkRGqZJzfV0q0UzGLczLjq
euOOxtmTI1Fp8pjgBUrcIwskzmVJN9BN2SGsD5vkyxEZbJSUeIHW1Lmude1g18VNHRvfCzy1cO0+
/IrRh93f2XpO+ZVvoOveOT0JOU7XEKuIoXN6q0CyhPw7KbrYr5hzbTzkhIayby1tvaPnOWyLSr5j
5lx2oCkPZfn/CDuTHbeVLA0/UQCch60oapZynrQhnE6bDM4zg3z6/uhVoQvo3hRuXfjaaYmMOOcf
xYMq3Mdab2lT0r21eaO6TJVsgWECcivWMZuCc77qRYVeTMKjHqXfk6StjaS3a+sWgQm9xD392Cvr
XEyjdYWZuy5sF+jIs2PtZ9kpFjTnRfG1VK4fDMuW+rF2T7/UrfTFsu08ZNdm9KRRj7phHsr5Offp
sJ463UOrleOBWxIa1/UUksv06NFRu8/jT56v3NyphcpRrLHtqemat1JXq7WfmhYyHH88v/mRtuTp
1TnzSbRCWFNi1+yo9CIB8pkz7LvJ6TJVr1EJelBkGsDv2DK1l8NPmk9Xt3APddHcQaqMm2Vl31E2
foNfaweflpqN0xoLmmy6wMg7DXTF7m+3jI91pFFtCS1KSc8jUYVfCPdYQcTOW4bfLJ7TzrDGu9Eu
Lf7fuD5XyqzOOeMmWkDjlNX2shvNNcdC+9uuv5ok1T/N4KS7rjH5SluEJVodwNLiFu/lfaDJ/GoP
M9Op2bpYzMoNvIS6FKO4T2vAi+niVxd93+BeoqM8rdJ36rqPblEsW8fk3RUMbSVS5T1+WHjy1kNd
9yGyWIZ2ZMkw74nSFxQ41s0vQ6O3sF88Y9dQQU33eKj7Dck3wuSlrLnbjIbqX3mhzpHKRWd4640M
QKykg1mOroYV+samlWBFoB066v1469jdFJIsktE6laswl+O0qZXxNA6uOKe0s5IizXVmRrZ5KOI5
26h0OGQtiHGa+GUQJ3CrqP1rTnDFGuX3V2POuVYTZl1hqJ3VCBzeLq2ztfYCDt6I1WLUdvLZSOut
5bhvlogDLQmSyRtDBxUVlKhRbWn0QUI49fsYFEygnbrYfXehUPi0FBwGKEowPacjCwsVLU9ziTRY
iwWCG6imtrj7kWr4IQR3qtdsc1d8uYSmoIJOv5mytZM9tYoqg07rt5PiTSNj+uZazS3Xyn6faigU
KH8zNwuWxzQHp2AxdDdNZ135S3unORbuyTCaH+Wk+a4XBd5J/FABlCtQCrG3gVMPzo4c4G87X6yg
28CaF3vf0J65Ki7LDPmIcr3xnKeBNlpaMDcAQgargrXifFsUPiVIB9xqXy+nVvf3qfTnZ9+qj67O
SUzObRE2OkjZjHM9nDPJcheJm5sBV6fxA0nb+U5odrNL2hwcsqzSu1XaaVC7+Vu2ioH6rPsUQSSK
YmMKHfm7yQho+zvp2VdU+kdbub9pbNlVPpV+xpJ+48t4Vr01hCs8xSXSXkwcXEzPz3pFq6OKzwY3
h+yt6k8/TtA4YZaPdxIBirCdYeygGs0LJ2To2a0KBnyv4m7E1Y9wlw7+BKk96LW1qsrbg5el585k
IRqmtSivDzuDNr5F0pyNcG4sgDqrxIIr6RHOuYVzcpbkIa+b08I0AgNSTFvPa09mP64fMgiZXalb
but/zHn48ikrRWRnOYHQ5gPQ+7vk4bnRt/RR586dC8LZQiA+FCZXRdvxijnLyOcDruvZ1hAgfAT5
6nx8HZiFkoaqV1rq32U+XpGYEMEwWmXYNlfZJRSa4liuMs4CB+BkEI902b3l7m/6Jzc+fgD4cJRu
bmHhxLGZIHDwghdLwnIi/6JND14aLRympdinqXawYvIRyhZRV+uKp3rsqmDs+BO8Ofldze1tNBux
9zQIjLLDt4J0K8VqTgWlGIq/wsTypIn0V6yBcJdE5PAaPOZOWaD5tqawn7SPzErmnVN43x0pXMwy
bPqL5E9RJAQRxZr9gbF9dQxhnFHqcDNlXdi5Fn6X+YuOa4a9jFu24R4f/awh7IROyU4DvKW+gsv/
HLX+i92Pl9471dbICMyfbYhCMchXjIQW9mm9oNwNp9/gvi1xzDNB3V6TvTVO/1Jlq3AkssmE0gmj
mSbpcXIio4PBgwr1rXuMtCqsJnfHe3pq7UG8IzEmdwGfMgawtumJbiEYVMeJt4l7Uhdn1KvaMDRH
uyZxqh7Zl2WO08ouJSZgRs5NZaXg1bjhOssotwlJqtvaEG8zQ3vslzZxaFUeTqUO511zr2VLHVoK
uITT2+A3LGLAkQYkl1ttpM8ixOO91zlkSOSACW13s0eYiNLire7AhdlrdJXZp6e5dWJkedje1NCd
/bxEGUbT6DCNPfwrNdnJFB3BxR+sRL9qpvEpy6E+J7SRbmrbfRZt85h31ojFzc1hZVJtl04LV5tb
7CatFiFn8HHUr2nMqazHM5kV3Jjodq/CXz6Kdga1n+6EZqcXOdt7bfbjXWPB5qST9t0CCx505aWA
k5hthmQ4ccT9oh9E4gK1L7o7bdXKVUTVquJX6u5Z4+PQzL9oC2zIyiEgDQUY9ehWdMM+ARrV0TDU
p7tx8D+UxgVgmnfClMUGolU7w9IfnCK2DxXeZZcAS1Lx/NPce797mb8a3rXg3zusq5IWb4BeNimj
PspR2yMHPSKHbkLEFue+R9mW9Xt6pVIiJcCYQY12kLFJaEXaMxh7GA8+Np+DRa4z05J3dpw5uYpp
efWn5tIXrthPprS5pemJbOQfey23tQvnu0kdl5F1uWVRTJImWbtsNGR48MriGI6ZC7y/TVJABFv8
dJB34GYG14mHTvaABlLbt4nzFDnJLleCJNW2hWFwNBPhUMoCPj+wHhD8AXRNF43Idt00cVF3w14n
7A7Xsb/sojrFwWYP73TTyGc3Fxdfzceu1ewbsChpm2A0JOR/GF4+MxE6dLNzP3cz0zMarZMUCule
nb/VVebus1x/6ymnOI+gs6Lq2LuX6sfKzLOsasJEVh9hpu6LZn77xcDYSKQFiUBfSa7GA0GgmGTI
NHDouIPzqn9lazovg1YNp3csCD6BQjsYNdskVd/wGOX0mnniItI29JX3WvqQxl5Pi7UF9kAMGc+0
zxiEoB+fSJNceL84clJIfOUZ2U75JjWpLt4l545GAhBizF5UwqqS87DwwWDfYWjSqz+eUbyTekNX
p6zMY58Nj1yekMoJbHoTeTdnqAkOIONIMEOJ1AuGgfqx2huOFRVbQW4CqRoZ9KmTOFua8kJZ/fXQ
eOyT1o5ZY4ffTpoRzFyRcEV+Hpb9dKV02DmXN5X11oF4ZtOD4LZyjKA0j+Nx8Xa9BcKAafJ5QGQT
WL35MNT9HTfiIxoY3K3aAuY2K6gw1uQ28X606levu/fcBfHFHLebq+4Hegw2l/QGvTU/fY26SuDH
vyROXHxsGQdmIJBHA4OjbXgdzqijq0w7rNf8RAUx7BBuFYxkywflDBYA3cpF3OxICnnDqefvuECu
SVzkO6KVuPcy55GB66wM3tzeM/CLcoDAUMAD9jP5ZeWK27o62wuGKIZNb6mh5uMD1BmBTImVvpJZ
gI+5f0A6CQr0L2nMeSrLlZKGqQzjYpnDvJneUgYGSavJZpHlZ20h5darQQW1AfLV+geNIZrGWsx1
lgKMwjQZ5nptHenGDChWwN4Sm1v0KztvNH9kKgyeNiNYiuhFwvlhQ22CpVqvukRtPSHroFAzbgFT
PMvOP+jeiXjrgPCSbJMlcI5sfgevsL9IEf1LCE8CP97tPbAlxN6LDRdkeneyI7CGNYT8mPkVOOuL
/5q0u1b87RZKqGRSHny1UC2c4PK19+4YD/DnEiQjIuvPYg9toiI0FWP13CIFGXL+dem88dbtib2u
KanIMGypbGean13SvWoDQHSKXnRjVdBGRe5+RSSBEwfxt6wa9dXO1hHn/WvfzNYpio1ffUdZXAZJ
k1fqV2OSOuhmR9VcF+CaVTCUkgoFKARTlcblPU8VqUh6ZQZJZx3N+bkQ3QcCtZ+K/x/kxZ5GkPrg
pGSzWKYOFYVrjpMNRHB2ZtCReDyouv7KEQIcTVlXm4IRbv09LOln+zgWe8cYL64uMGpa37o17VNg
v661eyQkVbyNen59kmY/jYXzcIgS7tbupfXPOv/Ut8QvVDg6tKkP/O7c6do+XeSjrWivFBpIeeIS
ET+6Zo4pyRw2pp4/tSLeDqCcASGoJW1cbC2JZyIpGrsfLrFvlGNUAqcrhgfbYN+RAW2KVIQ9uYKh
bYi9tNt+N00fyplJ+tLZzIYl37f9tznxXut1d5Y0VaBAsuIQzP4FCh9BvLfV2rG7kFxVSdo/8b0m
AZT4UfrL61xov6NydWDoXiDdSXv2yc/nqGLek+k72Sefqdf9xhxZ7rvqSk7Ux+j5T9kAXKQh6aXh
xAyWbnaDxOSTsNYXrmhrE2gig2EH6oKIaPcEHVApb/6Gf9JBXaKVFWFNbmhxC5y8AF2B5ySFJd3C
DxzZYll52tXFHDk++ff4kuhUCZOl5T2aLJLd2mOm0Z88wGw6nRYOqBc3zlhne80MGgMkxPJjuPvF
/EwTCq5zSMFK0AKtHO/JnZij8TGAWU6wh75ZsDQBNg9NEvL7wHGbfMW1pQZ8Bs3BIil7v4j5N3KP
3s7Qu0VZvSMDx0+94WB1Bd6GGX1v5gFIxQpj6DCz63K++DmJJu5scFwDPcoVI4TjPmGAU1B8FW7m
dm5Oc5G95vpoQ0mU8HKR8xQrfWsPAwCaZ3aMNOZ+8ZwL1mkUsxNdaZPiC0yW305R7VA7AwmgANqa
em9vG3/hV5kTLBEo52RhQJfdSK+i0ghK91GD9fkXsXkezxdxjz3BiWZp88oQpTukHdephqa2p834
kHpkILno3FihmaINxZOTvU1Q4eBY+p39SPSS+8rhBZyG/OQjLQqpVgZuK7X3QkbNjtt/MyvO6qaF
iiGqq6CoPXvQIpMOmnrf6ySJZeV8r00/Q4+1uFsUgDWPJ+f5ZKOFNTTA3rz0nkezmvcRihE2024G
9HUQFgxVCpEISIcY3n4eEpc9d+HRqr0bo1kPX5D7u85XV+U0ZNW1TGyT/4aNixAQ2WyXHue++d50
I8onWfGj5uxEq+/23NWTd2qmzwJ3UMBzxZsMOrKpNecqokULY1dLQiX09Q8DHO++zNwWYV1W+4rG
CTQNxZYAuBJJEoLCUZccB94cdHQbc1jAXDstv7j+gFyN920LszHDjufNO3nl1Y5BDgPeUoIbtsip
Wic7oEfloTfQU5YOd0kvAKAslHBtM5f7phpvviIqlSVL3yqidZBk04Rh9HkQKxOkOOGyj3CxFuCE
kYPkx7HZkqLe423iu42H8o8p4o/J9P4UESuR3kNPNWn12iGW2aL4/XLgF5QGoCI9sXNS89PKKyfM
5jacCIqAgdeioPLQjxXkT4USHpw7y4zxyVebnASUIMn5/GKrIhQpMVY1Xj/u7HJElehQEm6rKVrD
R1G+IL8VjTxIg3cw8jhmxjljqqke8mQoAvgwGyyhfs6NCryHtzYhRgV9BrRqO0a3vmw+3RjFRpwZ
kAY1CjbWwBTBB4/mEeZt3jQIZHd0bKCRNxuL7nPwa1KZZFhP5qGdQBINeN8IQnj776j05MR776eb
sSYzO0nsP1PaHUYzg1nvOrxOywdQix4M5S83B1CbxnK9ZSXfcp3VYZG5u7HVwxKukxRMxzwpjsfK
hLoh4JRILGnaW2JRoIumB4P1a0MzCnADGz9HN5O/7Ta0jNUdS9oQyGgAuFxN4Ak375nHnEEPcH7j
ILRCzVvW9MFXj4XMLn1iz+dW0PJcxGgcTDRZ1BdsKattNlkLM4beRRx6ik31yK5QoxjLHsAN6Zns
6bbWq3WeRYnd71HMJ4Hfoo1j89hB/qcXtNGFn50RM0QHHP8vzuAbJIwgkJkIUy7HBLSkk+0Dt7y+
SQuCXBGokFiTs0rTzwSvjTO9NIdoZ8RAUA69V75nsIybzYdAu8rnD3pRGd1Poht30gpG8oRnbRuj
rbNb51gOHAJq40jIYRJUZeDE1TVRqb4pGoQKvUFPj0JMEOqD8TBH1ykiLVEmI4YhLRUoGlqSldB0
oFToDjgnum2p4l85IqxCYBfVB3ZY4KpPw5zNkD4ptc1XIMWDk0q9FtK/abexKyjcsABae92A9UCq
FmK95+KsSIJEJr31OtWebKE9UTjbXi2f0M8kZgk04PyRpn8aZDtWXt6GFJx1RwzPvMv2fXEnYFsN
ZNqp1WsjWTqIzuNjdNWjNaphq5A6Ef/Zs4aYtIHqz4aBnEFyke6dLhu5ExjDyWMiUUgN2Xr0fBQe
i+Gs9y/+FG/71v9eA6uHLNQmBIdKM6cdClY8x0u9HaN8p0mQioSOzQ2Hy0kIf2RGHnoimH2mKx2U
VY38fuRWsFMwLbxOivozzn9jEK8L3KM9TDAShG5kZA551XjQfFxjJPfmrB/sJOhwHVjsTZahQEPp
/pZ12UdPvEKAyULbZmWMJMgrb4Ksvdj2YTTAoRl0k71woxwS/qjHw48918isVsDXzlfpkV79OMXy
FEeUD7IYhFOFOXmxFj9QeBf+jTeRT8ALCaB9kJbNK4/jQm4NUE5FhjXXlYOoov12u/nLix56h72r
LXAvlctD2cY+SCC8bpUTylrHQS+TV/wd+j5voAFyNoskoSlcl6InTIqPlexiFkv+X46PI5/7eV9W
RNPkvgbSLVWyy9yBGSaCiC6iRiBzK85C1F9xgnDfYW0FLGcC5CKFmsr5OwDXlNOb6OTBYgINF4Xc
Icqt/lQ7SbRpobHF2KJI8M1yK4/oKa1gNuOXuQMJEgtNk3m67ZDVNjjmuNGNnd3XNoGspMZXutmH
ueJecTKC9BABPXUuco5C2OTQFJJJt9jnY1NsGyymB7OteHfM4g9Ca3JTMvkbHO7VQ6A/INa7uqJ+
aJT7yZr3l5xblDwQf4ExLJgMVa2FdNCGAKDYA0TzViT6a58g/Bws0lnzwn7yZArNmnZX1GIyoO2l
YdkB8jUU4JMNWGuY3d5HJr6m2A4BH+C4T53hWUILHQhH/pX79o9Lf1JS2ucmm77LPO22BhQ1CwL2
HB0cGnH0L3749qTQoW9Y7VFEGDYBa/rfth6SSy6LuxMBP7oo29CNqeVR8/OwPYN9eA91Lh+TEeTM
k0Sdal72Gc0oiceiIOZe/DIj8v57n7sszVe6Nisfk9S2X52kvGGS+CsN0BkbS+iv0eMKtIk2LBE/
h5OYTouo/X1so0TqW3lrZPGmFq05Dgy3kyN+Esq1g3+JgYTmgAjI+j41pnkGjQZ+1bwH4j7sc0mW
jkiVc7CsI2mmI5pHqMrRGMdz3JV7jUrv3ATurVKTABoiwbAFP0ubrjxe+HSPOoYThHyTXZ06D8Qd
YLZfPdAjoa4P5tA/TAiQtjiR3npMDTD+KKxoRvKJa6N4GWvprqc0999vYNjDDWze3xKOM5+Tlh8D
cnDnRuZ0xEpch0tPQ0KC6ywUDLeLFzm3NYSgyjuEcjSQbw0bdpYKL+RNPShvOYzYmfjRqobbtlPW
Lcs648mPjONYDNnegITcKWPOdovzkbkWeZq6kKTJilXlj5bDA2WLUGk5pLdKVbDHrhiQ2+1nu3JD
1BrbsSvXmivKLmJ2pNLTumNhcpIWbenQ+ABM5Jof8WzYIZYkNHTsbLCIbYjWP8UvsSzbWkb7fymb
tSjSwOW3YozmblckNAWRllnbVjI3G7pM6FZjVemyF7vQrDAnLS2YRxM5Q19dSDm/9KYSr9UvgSg4
RAUUnf7FS2bNLUty7zAn00sCirI3FtfdOS3JGlJqxhGV6DWllo8xbCFzoOlpKaWNOiA51IXd5Rby
m5ZJvlMIGUvF5EWwe6zhZMtczEkpGrFaakdjja1fpInyqueQi8oE7b/yfWJdm62k4R3RqrdZpWMb
G2/PMdKVFrpDz51IIg8ySMJLa/qaCD9P5T6KcrASSy92TdWSbpSOl0oTAywLYF7dOTAJtTjYk8MJ
UU1LaBlp+Zr4ggLHx7afeLc7/y4znfzhNH73y9bEEax/jfOo7bymfh8INr/hUgb98dzHDHgeueJ1
krN6wewNeEreWcyI8U4d9cu/XPTG9v4S31AGBixvDCJ/GQwDUyOpIKPyOBNivlY9xlBDAWCCLOwn
Y/+9LRVjgTHwuPRku4XRhDR/1iNuc8bZT4LIj7ne3mZFZDACU0bohZ0j0y3ow6RN7zIvrqVYJ/Kl
8c5ejFzEN+tDburOx9QlAZBd9MfK1KdI2SQd88kykZVo2Kg3c6sbD75R/inWhGhQU+T/qhhuLfYE
udqwQfztg1vYz72kdqMBwdeZDE7uKn3kDtMf0DPZqDYSP6z75ULWd/HOT6bdwPr2hkG85OJ5ny0U
LZP6Br4PXgsZzrmqGALHzHwvB9cKVGbEvGR8iQw7/c3t8C4Yj1RCdI8FttStMURdmBReHzpFH9GZ
NVfnMo53iFRrkMHJgM+3Xp3JGgNydztkYsNFmBMmiUnsSi8B9Ru8NDSrZxwK4zsTJGl6bovbwCkv
kwEx3SAIt2pAoeGNgBPrQRsLyirYFmNlfTYDzGlNzuSmLlx/y/pdvC+dHbh2VD1LJHBdUmv7xqDC
rklHQUOgsfXJ1F9SNASRBueIHwaWDwBHHPDUey9LxlY/9OsM5PpkKdSuddYRKcxsgr/Fah2g4wnW
qNNuvV/Ih6RCbzJWXA7TVMWHgti1x3ywym0ELRPGi3jWYzFeBf69faxkvvXLS+YiAo+4Yy8ZuVcI
RtmEp8gewyouUbgLo9gaZvPsLsbH0mU36v/y3agawsTWt9TH/vyop+jgpr85IHbsD/o51v94xJue
O9R8y4Du0Z1MfZvbOPA4utqjJI8AaPLL9CvzREdEmI+991mgyq51GE2tLJpdVFh/6lI1j24/4vpz
LRGqqeyBrWz1PKRM0uN58sFN61xLHwFhcIpnG72N0hNolDrYtGhEmpM+IwS56H4/bVhINMK7xtfZ
tM4Zm8xetTCmZMMFRiz0d5xewyEn4MByJm2PSPqg/ctRodTGglZB01EsYTTPvxoE7Ff88dVBG6Ud
JlTdO2OrfUkLy/+KJtr2mD1llWtsjEQrLm6/5KwWst95WZwdDfKvmIOics8CNoZpKserzypWC1/s
oYBYTi2Iq04bz6OHsrRn89ENcZh4Fw4GIvm2c7Zebad7qgiM0FyV7Lx6NJutQrrYqy//0jxbOx12
nqMosogpRMz0yGSmqpMLEVDHeqm/yvF9Gmf5GBfjbdBJNEILg06V8ZnohPGDlyFryc0oYGYmuUYB
rg9XKjuEV1Wkv2Qi2RF7c0r7pj7z9h2cdmiPnQU3YEe+eFQwgBQlzfGDP3CClJb6MrPxgTjeE3sR
Ufs9Geaitz1eois6qe5QAUmeAeDvaZbyFMjCQpqwWs+yexsJE7qb5wnfCvivX327mv5GGB2va5F/
tnNnn4iIB4Jzro7eTFdUIyqM3BV961GEc7SYj3RnfmkGN/lMN8dl4c4+2LOM92k/3kD/skvpzdVO
+sZpthr3UlYIwF2wxYFCw7OYCDlFvlkFZIFQe+PIlyzN52Mz6ahNVVk+aN8O5eNbMLz5EisYIiAp
aDaBg6M2xuSlbWGYTTk9WZbITi45TKfChuUyO/BGq8wFwgCMU2nUACSOIxPGcBkXZAyJmuLrQKrD
3h9wvDJ8bwiyGYjQL9PJ3yURsL2v3ZusgNFoMvWYRt6xxGb/XmbYKHEArNcerpqxTt8Ks5/DfzUZ
VJVy1hprkpsD0RfPY38FckiCIqkvCVzAxgHw2JRYObNuYkConPKwmEt9Tgvvt2Jo2hJDjanFT/3t
5NP1QcBtvUVqTxi/wxpHlu/vfsTVSBJM2GlD9mtK31NGLGxXUg8I8P3uTPJmhySywhkQFt1JwnRu
pk8UAmFTZLfjVSKAJO76d1znm0G54Hap9Wj7nboNa8xbnVQo8RjWXfbaYZlTyF9PoUABffVmIHp6
ocZT8TbklfhTCXmSbfrX942BgUQgMi366UvMPGZRfso8slKG7qNrckWDDpQH2TF/NGwVsCQuY8dc
xFuBb4+3og9Z5ZGmVy+uEPaTdBQYicEnBEeKF2nkFffuRk/wtp4ly87yUIP7LcicTF9tS40PFn8D
pxkf+PZe4xagSO8HZI8mUaC6fWs51TeEyHyjhNvOGDLvFhd2FzvfsNz6m5i774S7Fm/YR4J94UOp
7HVsav9kI0DDXTDAo7veJ2T9di7QFJFzv3xO6z/Ntc7qEUXDKc4jkvudRcPqx3+EpJXjVDC0aRg5
fgT7zbjg3i0nL7vF3fgt84XBeBZ+OAB3nq2KLG0yTbbClcYdEc4xF9VJ5dP8SehbCIC7AAWlGZkN
Lwll5js8dt2x8qFvq/oQR3Vx0QxQed0llkzGxPHWo32tAC6fFui3i0a0jANQMwAkxiWM4Qo0Oty4
A7FXrbWqzW3mwEX9zkVmI9qEOxX1Chfa/qkWMjkWI5YVeSIgl1uyI1ZvYbjbJDrlAEY/fLKMJ6hi
TULe5qY+Ei75GZV5dsLXU+2brqt2KN4ubPn8rYtC3xn0cW1ctwZ/h6QR5bu065gqKA4Z+AGcYEn/
kcaLftFJG5dMNtTDF2ySFut+3WThQs+RBjQx0LSbNpN/Nokzx1RCnUsSP1ed7bwOyJoQa5X0wJQz
AQL+cuZd/VUIxz2lSKYLRwo+wupaRONLH0WkxEa8sf0wUYdhlfdFL70Qf2wbzaRhILid20KcBA1L
qE1dl0+hq2/5vLcYWJ4Kna/DtcixTAmQL4FlDrIEYI1T7Urj9rzhq3S3ZtaibdPt79IYkKjMoHFU
bWw0vcJOLj1Mu272Khowc3ZP9IH1p08z3T7hstYkCbaCANZd4UFy4dBFL5icysz8zXMBnwvsT+Px
vO27MrSzxA264cOzcJcS3ATKwE+yIZWaBpIh+esxSGhtZN+c8ccgZCJI9aw4kPJPPJCkzsvvkCCb
HrIXVb0OpBHuC2d+Y10TOxvT1naCQQlIfsfnS+D9bp5WwUvXrMOUfhnipA4n9O7kuaAOt27m3M2H
pTLu5C1jfzH8R64XYBivHfZxz+OmdOUij8+as9t9uTjubp4xA8wW80kiR1ynYOrYbYGkgTmJNMCd
pmkSdQmZiW4yf4lJvnjzqrboFRwZQGphIesoYic0nSI/9Vx2WrsQ7jWROv7vSs9dCNFBIw6ljw6L
9m9lYixEKfDuTTxEsVumPGQQLpoDUpboPK4T8Mh+LrrvySNeAnzz5OnVqxnRAqaNJNqCx4Oka/GH
47FOkedWvHpMKCB5a75LNxvRQRZmdx7qznjWKtQbQ4/DOUHvwErNGVXBosi5sy6znQKVYhBQbAtb
lZKDQzjAv6+tHTSYE1G9NBWvCa9uxmZMMLuTCl5p5FPnKp12JkH7z7PGZ6cpYqAlwii8b4GZDmXQ
8sUHVHUtL0LO+AmTHTDUiGjwprTZuqQ1+gikqckN3R1UhUav3rQkIkx074HmoVVG57ZvjW1u3Cx6
S9r2xjnkW4i3O8mSn7DFBLUjELTakQNYTKEaHg9k11jefdYm3zzXOaUUyFdThXrKTKtw7m2xjRBy
7e2lcy5dnh1H2mFEM5pPLV1SQT2fZid1f4+owez2Djs4/xS4q9ekCuKYGHWZnXoaNyLyQ5KkuOiZ
GHdN+yGbor9GlAHSrBRx0TgQ/LmJCqvKWue5WuOXZ6MnVgoj2YyJ8dnNMITS5CIvZFj4+ufY9+Wj
VifZIVd6u8oxHwdKIl4ml0TCRaFZakApr608e+YSkvOL9nudYwznRC+J/u1NkE+CPxCtn3jq1+Mj
1fTm1qRT9+EijiKyc7Yfx4QHRfTE5xrdcyZjqGUCyYIoKeJHERcnkeaf5ZSX3zIyTm1OGI6m4ie9
BDSpbZ+0Yaos10Xl/04p+u9GN+TsuqtRCUNbtKf/K0f7jzxgtKXSdTFwBjB5gD/w/XHpMywlIQFm
1YlVNNvT7cBBgMChxr4RVZgS2nk69NQRJ9SNhaP/MS8aUyS6y9rw9u1AzmQsZx3uzbq5RENvprVt
gvtr2zN5X2pEGGHfddy0TTH9P38j77+qWlyERI7pGeTQ+L7m/u+wu2zw9bQClpy19kUZ7oPwcZJA
dFoEfgSZcgFPub6Pgu6yXJQ7jmq556/W+HZKSJbW3HxaQKIyNFRqXfUUTWgkARnkAIbfdWRul4v5
hobFPCG2I2VEKLGPC8N+iMdxbSKsPsj97jBR8D/Cgn43C06BObXKCz2CJ+/Y22b11BVxfSpMngMK
ZIozPNzdQ1x5YjOBgWmIUxl7H+CWFPp4dh7aAv+wieRsW7hWfE2EIg5WIw6mKbTv0coVelUkojkR
jgfJT3kyZuP875c65r3Lve7YNXh2IUef2mxWN6TOsNaV7zwu+E1sRPyXIkZ9pRM5TQ9K2LONnAu7
0q9ut3gheWcyoPxDe7Dhp3aeVdKF5hnHZiZVcB5QEv/fz6X5X+G7fItk8VkGiYXmWolLuNZ/PJc1
mE8KRCkDQs8ee7P1DvHasoeF5CJiXBERnaAXwyv3RGj1uz7h1S+pKMd9hH/c0kj5+R/2zmxHbiTb
sr9yke9U0zgYjY2uC1wPH8JjHjW9ECEpxHkyzvy0fu0fu4uqrMwMT1dEl94aaKBQSCkUTidpNJqd
s/favDPKHu19RloAbEg1Mo+mpx2+/6uAEIwwJpeWwhkpaHMEmXD4NBTOAx6ufht3OlqPTndfM2do
G16ptFuU/w2cvwZ1njPn7bVpDTs4hOqttJNjw1d5JB6ZLtnmeLBfnrhsJieBY7rcbDzyLG3K3VzV
HUkvk80bnGl2jqitepnDAnTwqXy7bI/fuPr+AnN6AUjzXOBlZCQ7gkB78ldffgtsk+YgwwHFm06Z
fEID6CzqIyC+5uOiZ0L5eqGz7sIbtfmh7ef3OC5QqI3jM67x9zjD/U+5F30drUruFpcd9Osag/UA
CHCP2rBetbOFPY3qNsLw/ARcFJQogwX4bHTvY6t8kjPeWs8hB3KAKO6QQ4W3E/tpheYNSzl18WXh
1/jnvPcQTQTkCyYDuIGi/z6wh9+w5IU1S+2mcDD+oQRkAdY1VyiEVo1McIcMMdiycVNP07C3Awwr
HSqtGTvm2q3JZXJ9rICipuZgUaFjIyZPcKM/ZvGnKURL62D5PEkTnDmt73xQETFJKX8dmIuHnkZa
O1OIIiv+abmJJVlMq471+Qp9WUUJEiv8hKV8xiaYMgsQvXMXsnwEmQKTdzavKeDRMI7oR2MCx+vq
nuoGTmYn2BrRLg5Kk52Acmwqt48mWqqJE9jkMWGtXR4hDAoAphXS3/S90azBwSzhrk9In5NNo6nO
RP7wsXMJeYLAT72+8jdmLB9weyMZgvQSL2HNTZOfpM0UbttlNR+G1QXC1gtMYXe5AHPehASlgof7
6CocQMvMwmq7hVSFarBlNaiY7zuFkBNJkAaAd+al+O3lSB0+UaAqrPxLZZk3y4Y6tToFvgd9UeB4
I0Ohx9RuyLPZKm4SrSbaPsOpO8snU0P0CfvqevAIutXFe8esP8UGjrtxgCJso/IPuyE+sVyOa+Hi
QbZbXVvQOWZ2wg0uBug1xQmc2ftmFGjnLAS6o7iq83xE2RnlW3aiY+dxaeW0Iw2k2uJNQsYIyXV0
IAL0bk0DuaNOOxA9hF8DUk+ZR3pHgxU1NSkPvGNadV0mj66u8l3eERFF6XGTtyiVu5rvpvxyvmMr
Nt8pBz/ulCXJGWhmtJHRQwEX/bSqUGlVhhmc1xb3c6T6tEV3UZLxHYxwHC2oQnG6m8PeP8dnalxZ
Fs5sZyj3lfTzyzCY88s+uU0qyztj0JvnbWkDgBA261SZMjzbkZpGEVN8yaKUrotrWXtXWOGVHzHs
U6f6mAgwD0NJKbRzT5Zp1OclBRRUclfZfmclkqvKWbRfgFoXqx3LvAGTXOJfV2wnr6Peuy8bNADB
JJFdL2oKM5W03LLm2ncQCsSIYjaF7RTnceg82GKIrq0o/95PudqrjIVZ2BbXLal+VCCjE3eyrtIu
qnaJIYGzuFGxEwJRRAwUYY+NdnFnI/H2gcPKgEyKAsUF/bbLKTPhPNOa3NKalBtl99+w8SO7KSgm
EQViEdj43Oc9YpfOAbfvNFJtFSIDUZB1QnK87FfWOPXnBQADCATYDTp2ECKmpELmwF2jKFWMkbyw
rMVshRLrRObW56Fz7UugI4/GkKmzIs6QeoWgtfLI0Xu0l2017kmBX4YCi4q2n9pTpVgKIZwJyZkt
Po9SEw6EYg9GAgWffA7im0LTfQtiW1zgRlduJ+k9OkDl8/x709nxPs6M6kQF7U1isx9DkcEGTc4P
WOH1eYEKGHPl2H9Kyq2H7igL+ummCiRy7sTFKJi1yXk8tNMq7erx1lThpkU4cQ8ko9NJdsnb4RHC
YnPT1PPdDJOIGbHdG+XMXhiTyeI65wqqIL+M++oT6woworGbrT0zvNdt8nkuSziO9md7aY9Rr8XV
EFXrIpHcsCEBkhBrEol6kVEkogz8AwpZpeNlVbFmSUlaG+l4brxGAQGsyw9tLZpbGG3nk2b4FjJK
1slI5ZaEnOKkG4t0H5f0blEuAtI2XKpRJa8VEyLJbp7IL+wljjQU+NEHDNcbzwVJbo62f9pU1M77
CuBTIZMPhcztjVF7jGhYEnGCXgPQZ7QpLOrdxoAqsqhV/lAvceRLqfX19+/yjv/b29d22A75iN0I
kX/59h1aNREs3CeIuMGYNCRPArDOBjwhWpxiW7qVMUugH8f8H1/H/xk+lzf//PjmR8zm17Ka6DNG
7cEf//OhzPnf/1p+549/8/I3/nP3XF495c/Nq//oMv6qy6b83h7+qxefzNF//3brp/bpxR82RRu3
0233rKc78E5Z+6940OVf/t/+8D+ef3zKw1Q9/+O3r2VXtMunhXFZ/Pb7j/bf/vGbgDf4R/ro8vG/
/2w5y3/89l86XD6leDr8leenpv3Hb4Zrv5OEJHjKpvfCTmoJhB+ef/zIs9+Bx3CFtF2PZSxZA7/9
R1HqNuLXLPGOGwsFlyfd8Vhr8WtN2f34meu+Y93O9oUHS2Fk4CP/dfYv7uKfd/WvYakv19EciIAP
T4rDnJcKFxM8OwcRpGv1zC6hMjPmwMy9mdIJnqa2bIoGf7k0vx/7r8c6QIT+ebCDzIgEd1lVJKTf
JcaYP3tIMU/SWdKNrEtFRldQnYR9eAvmEi99Nz+DhEc+0BBL25R6QDkg6M47i9QOfwV2AGxMfYVs
pMryEZYfaUqvf8+XYN4/vuZhbqxHy1crY3mYvDnfmAH1L92GYJ0sGEGvH+IlYPiPQ7gLqvkv2xab
CGMdN3aymbIgfe/5Kb1VGSf1/esf/3J5/ufHHyCFhyIOWjSqcktDkZZymhLAm1OgqcQ8bVmYPHco
daHMTvKtW/uTI1oHJxRLXttZ71AztMNwbQI+oVTjJKhw6XX3jfdVpO2napGT5iLiZwNdELsN0DXl
Q7kZFm+E6eob7EiLAsD5FM5kqQRhn7217X8xZf5xRayDK0JzVRhuDfcjtHPnFvrBdZr6j1GjQbGC
Fa9oB5w4nv3w+vUXy8f+OUP/cThxMNIRwLvlYEh3i1UVd67Z9ezODchdnoWjVqZfVGlma7tr2n00
hANxG/gmp7ANTnqkRY+vf4vj49j0D7aIWcDThnuW2BH6ndnOceZu2Eejb2rCzb1WX71+mONj2bQP
YlJCzxVYuBlsuTcWkGzcwPXwIJs4rl4/wNHzWILpXz4saNvNbgDks8utoJvPkq5DL4RI2SJHSrg9
c/IfE/eR2enlS/Vft8xUByPY9EozSVIpt6mJYj8xIwx4YdtshyqkWgnBitZ06bwxHH9yzQ5htd1Q
kysFL5XKZDmcda5IkdpZ8y/NLqZ3cCoZMzeGN3dJuKNzOURx8NlOYnN842E/ej/I+Tl4loKEJVoe
Be42DBK5c0Afn2oizi/KMRdvVBisl2WOP+7GYRJ1lWMPzb2EBtfgFihOMsQJHRInTOAVXn/Qvm1B
a9qiKruiDdpTQYMOXSsS2xNd0oM05LwrRZjvTGfEgD0Y6anh14rkMWVjt9bVPiz7txI0j95OR/kH
F9zOPXsq66UYGhYViAW3vTCpCLer14fmTy64XA77l7fFXKgWLLOINjJynPQTUTATvq4pjJaUKTvJ
XffXDnSYeCRLS1ABnZglU2d6yJFPfZ7yvtrrVI53v3AuLokKL89FueTCuWMjtxSTlhQToNF1yJIg
7vp6/UuHMA8mpNaLLBePULSfAtnt54LWpE0leIf7b9i/foiDjKjfx6erDp+BuE8mJCuAmlUDft3b
EknSf0P3a6GpUY6q0tXcgp3bdJEDSYs1lH7fpNEA7ASdeII3CT8l4QW+X0FPMwBlpytJ73BaLDBt
fD1PFJGGbnBOh1B19vkb3/roU7UsHl9efM9vcqOeu5CITtTMZRkkNwCxoVv4ILs1EI6V7kPnDEAB
KQBOKW/sssLr82tHP1wj2FFONc2lnlf4sv2AAbHjv8CRGxE2CNcj07yp6s+5oEt+Ek/DeO5FmDhe
P/jRR8j1xMEj1NKuJkai8SD0NgiyIxqooEfqVt51RVWlb0y8R1fTLpHLL69vaJu5SGACnIYdNo1o
sCdkDYW+7cNFdF0S6/H62fzY4f1tfeESevXyQGXVzKJDobPvlcqDm4RbHS7Kslg2ay1wUdNLaeOA
+nzeAXg4KUjFmS+awLSmYiWR3TSw4x1DRPdJiphjq0WTDwX86oS6ydbpcyuOT3OvHfzyHK0qbbPL
gpWM/qjMiHTtrcqI0wzAtgyJ5+59OuLISHtAmrgARmscsvdq9kcvXRcgcQb81yhr6xiiXgrsT26K
ZhxikhewpuEL5rm0kXJbZlnf1LUfVMEv3XTXPxjuBlbpJQx22KOkjc40ivEPfekNq5mi1Rt3/OjM
77qHM79I+s7VACM3plNNe5TRxpkpKyA3r9/o48OWbf7L+5zmadJIG8JAIWbsZUWuB0rEcVrHJD7k
rXjjMD85i8PMBvpWZScWvanbNFSJCJ24ZloY35h2fnIS7sGzNydwF6poNE69OftkAb25Kvq5WFNQ
Mj+9fpkccXT1RjvkYI2YMMkXbQl7kDCptL6mMxtR4imJ9CiavVnbTS1O5npuxE3sWI1zw5xjIHTJ
rDrVbI58Uw3yPGh68KfV1JOfdDIGlFaybVYkY0j1qwKxjTKQ/nYdnHq958+PZmzh9zdDq7SeQvp/
kL3ylj88hF6H12U3OCIlDrHpxpbqXlTmCZm1WKrc5BuNiMG8BMgwx19MfybdeUtMcgK1MokDF6aV
QlKIgb+mWiFH4GddY4SgrHRYngYNyUmnxZSl0d0I6FyjA/fNUE0kjvQ1CU2tSfgWZlIz6Scbd4I5
AsLJDMTc9s5sBhTGt1XmG1b02cAMZnsfUjty8BAMtB/bESetNcZyW1Ajh2dmgkgor8LATXHv9Xbc
Njca54hrrjThfkF9YbR2b1bkAkGgvaRPpIMrAiP65rQlShxSk1RDal86S49+5vJ9YzRs7Gzm3QxK
MDDmCz9u8KdOwyPRsdFJQ9fTOzckBGxYKga6z3vKwMRQrk3TqwH/5LqOg+GyU71jV+dMOMxtd6M3
ks5wU3vV6F63eUYa3a6F7OlXG8uqAlfh4c3y9kekeebzlq3GkE2EKrPCvbUL8Nf52siANTcXqAMo
diOFb4zuUpk4BYh99ULdfQ1bW0Y03Lpazkg9jGbAym35BPzGVKiN0tDIelkPXMSUSYvrOdUgIIG2
FfmDF2fVVN+iI68mcVJ1DZwxomOBr3D/pWZvvuaKoO888ZAgD8+2nU8JTncjtRfBr8Mm6z2atGgC
Be2VfqRXwpIqAkHSkwVDjT21M29r1m5EVINy+8KE95kqFzGWNUCh3CEDS8PuXuraxpfjZzKhVwfz
t3doEyB91DPokxmivtIOxBmF/23vNHr0wfbw4iINjFgeVCWXFphFLz9HxFZh5Q87Qdd/FwAk0N8p
jxg5+EpA1XV+k+BhyFDXCsNGww1ZknfuNzyeGZAul8pW9N3oxig0aeV5XtdjOB10u2t1CLFxUykn
s9JyE4dlZH1AYMT4J7Jh4vVzjnR0gX1QKHe+VUYX4YCs0EzN6X3R9BTd6wJAutgmNS/SO4wXrf6K
bI92FFIPc7Fsweuup4t6jHhe1n5TW7TMuZhS/wC4uQjpdJt583Set6yXCMGY45rmX+jhu4DGV7oU
f7ETLmH3ZkunN9xHcZizlJqrwhTrCm5bh5s/rmzIctJzKrABhD1Err/mZdQNxDuRmwhR2ErHrqs2
7P4krQmrxRkiPiV2aGQm3Igytr/pBE1VcFPHNUMADFarxg6ueoGUE88wlqRy1w8ehOc9VpMalkkb
JHq61w46bJSPDdys7tYmyXrJCE/mJaKPAL9OD8HdHBupQbxCV2RdUq2YCPBCXDSVJ9HpWLNNtM+u
I/y3uzSTVGtxFQ7mtHTUTcvguwe1zEIikp2kCbFhcBkhDJazDzaMHKYkvdI1rkb20KmNUeF75qfW
VANUdoPoge7pApVS8ZKQt80st7CvlwY/nMEgNXAqbSu3tfH3taBHXJtLU04Ftp0yM4n3gAQSQlYk
53IeJ4qTaFdl+5CF2MLwNse2mhGaOtIq4h8OXGVuXCxbgSDiO6rVRW4kLTA7C7hM76GlL52yPjdJ
lsXcMiVhVaPK7WwnAqo7GU4BthtBNZkunZz1l5znqNoxWaoGUxq6zIyYeGHZ2T02/anl0XFqO8aY
WIFLAoVv2QvFRfejLp+jpDKdL2DzSug8PPERnYo6pCvQrYhho1MKUipZCmFxOKrus8VLqADJQ0pW
gxITltUCf43CyMcgaWH6fvSqYOYzgtxmZ7El+C+nicyKCvsdGrXUY2kd+CzgH8l2RfK+os+XGKcp
0GPucNqEDq4bI0vQv0+mIHFrxbuA9+AKzVM3nNvSnwbvZDTqpkjB1Jppkp4qN6fDHfipW9DF9n0E
fFgMzcR+Dpt8vGYCCmCp1xBM9DMu4iLG4e8krjirZSzYdeAXwBSTuCbOyqDtAF7lSJ9otrutD2hw
5c/G4mgmNnoYvgW80JsvRj0FAMxN2Lmm4CtKET85Ii6YF5dFJL50N8FkPKwsaurEFHAfK2jeJh3W
bkH7yUJ8Iwor7K6SvigpFFuVMb8f6B/B7+zTxpyh7sOkrnykh+AKb+LSbKoPXaA1Wj/DTbL5G6rW
ABE+/5+Vj8ImtGnANNtRHF8VqRwgywfFIB7V4PE8r/A3q/YTeIMweEjyOg2w/PtN4exx8mRMAhR6
6SQRs4GWSm2GvO/avZQCFiEKWCOt60VaP82PjUu13F21db9k0Mz49goQLVMV5FxbMySWwoC+B5dR
RAlEJXo9lfdexW6N7RgyJ208m4Cz4GMjJzwz6zGiTLFW86LyzUi4cnYyJYXnNGdr1DbokukG7b0m
cRIiZwKCCTrE1ejkSeEVRZoCYpu1v0wfoixthOiyTiLyl1WeEm6jeu+W5L4I9KDTi6ojoMJ2YxPK
VhRRq9AxLpVrh11Ge2pHrjk9ZlNRoA8uQVjcJmKSZB8UWZn5t2MO3qJmx1KQAr7qpdljfrMzQAMQ
COADiIegg3z3TRReIe+AAEjdkxeWzn635pDteNPlaP31ZsK369/7qQksacNoGMAYSCPCLseMbkb4
yBnHlWHzKMwof5UCI7PwmNtUXFWkjGTfRgpcmNAjlnNYi/06aZtvdeUWnX9TYS/Es1znYdRcmuUo
FN1kgcTG5n0ZTN1N7rK2ihBnVTrzYHy7ncbpWozGdanSHNMthjOvfQ4m5S46z3h0YBNWs5yFcZsn
Ham1t3VSo/p8fYV8fGfqHhakzWzUjjXl1d5H03alkMxuC+7nace0vK+W2eH14/z4wL/vTBGLv9yx
JB5gNOhiFJptvM50xgMV4A6PocIB8HnAKLpAzaBU2u5E1gbgr9jo4P1OSX3bZd50FTsO1RMXcDrv
A/lL2zTHP9yCsKRvGBxyiyawejRy1iYnAEWgOr9+2scvr+MflJyUL3Q6hi41cF+rC7uDlLX3/Wwi
1CEJ0IhEXfxLmynnsMRQV90ImaTENk1hYYXEijm/0dP33O/d7790Ms7ByYjcYMCX1HcDqleb1A/k
rjNyoj/wnK2MEVLD68c5vi/EQvZyqPQR+rimzZZI2emL7YxiI9mTPTIhvlVsFMcLXmwvXh7CD3vD
BGIpyebT7XPh6jtVLeCGuPrgjGFx0U5xwGsXuQ+N28soEd7N6+d2fECg8X55YKDp3TjNRCcwOw1Y
o73y0pUsHwe9JJ05Zf74+nGWE/n742YfqliJqoZ1LApjuzjS3htDWt21SVu+UYZfmt1HP345vb9U
nhEaO1PqF3IL9cy+9kM3IMVWhJvaoHwmPYkAphMOMSrQKMzIq9CiiA+lLcKvr5/eT4aIu/z9X44v
Zp/yfzUZrOa9xXRKAy9WwFRCmWVvKSp/co6HpQMCkEYjV46xtSu3WrFU0BtNWXLjqFbuRraN0E9J
vEjqCuy0g+IOh8ptHQzNW1/AOn6RneXv/3KSzYiNFl5wsC3ya2JS3fVkqU+2m1knwFWb07lFutf4
M4LSRg5b9oDAZPwYhCLxM8MbE9hPLrR98KBAhNKyF7m/dexWrnQi4z0OTQ3BgdXLL91L+2BasWBe
GQh5DOJedUNhnM5NgkX8Iiy8/BfH62GJeaxKB+4hU0qux+rKdkSxGZtaQiMbnmJ0GetQl8EqmiAV
xA0mEaRnM+YWI3qrL7DUm448jz/6WX+5lxGtqLLvIrqIEvxj6IzGxso1PC9DIl6woZsZmoDYtqO9
SOUIikoX2+uxEcZ2NEoHKEHzVqz78ZIYlvOXw6odZWvH6WhsG23Byp3SwlhbQ4750jbLrEUEZXrL
FqXt3ng1/WTOMw/GEBTMIcEHQB1C9DOE4UbeAW4xV4U59rsydLI33hvHdSQu6piXZ5aaMlY0s4Nt
IuhlDAi30GL2T6ntbKdFdlmrqDmR0G7Y2FCljh2sK0SheueZRQ4fv4MdBTLNujehrVS5D0JMkZbg
Mg08BUbgvzF5Hb8BljqYvJThSEp1nr/VrePDlcGlj0MNOQQWtnWYpRZmrik/e/3p+smrzjp8E/hY
weJZjnJb92MPhlEIhNEAOmB8k0xTwigUOKpPEt9IyR/V0yZKCSh//eBH1R+u5R3ceTLBosJwe4nc
XLgXVmbDCR/1e9ci3NmHhrAq0eWh4K2MN4bA8dcepa6XIyAZZ3wHpWRsYzsQZ348tZQXWes369fP
6Ph8aB22XGllywEaBdi5Opi2YKTeJxD3TiEtyzemw2WV8/eZwpLLDPKXmYLXaJ1RHKQRWo33Qaa3
3tydeHoCDNsFktwW6n+mUiizkl6/cdmOP6EEp7w8ppvXwigTJ9zjRaGUQ1AgpRIFu0WmrfzQtoHx
+Vcun/AP5h5YgaGsDRqcFAvVY9AbLhX0KvgMKFFdvH6I4+ciDqe31KGmk5IrtS1ziHRZVKfnogVk
7FdNd87uTL4xtn8y24jDrVPt9iNHN9DyNEawy9n0n0SmiYmwNkg9drTH5O52Z7HM5YpQP+JlP+H0
3ppjxL7OupOKGHbwCbDGnM7fsp9li1iSyWoaYffGtTg+lrA1vbyv0qD6X1LB2A5O7TxUlRoutB4Q
2FL8Z+lrxKvB77A/ULM+1X5kvKFiOT7BicMJv6WL50T+7BOACgV77SZG8skmseITJUYExAWsiOAE
grR3+/otPy6rYm95cJ7zbCSDQ+1kOyG73tUUYdeNlRqbbEqdjfSMYO8Bt907cRbv1eTLa481zLrq
fYqFBVHpb3yN47sKpAMvL3dTGsBgAosyJWXq+362viiKRpsMXvlto0r3JLKKz1iU5Yll2GLnVFn5
xqRxfN4z5cEaqpx6j7xS4cOW5L29cRpVkdTdu/CNXz+34/OeeShMLPA9GcHEqdEDJNiErvxGuGo6
7/VYb14/xE/O4XBN34aEHQbIn7YhFdiArDQXxwveNdhmrx/g+NOAL+zl7emwLAW0Jdi04IVdCSOg
DGhDtrWqFFpvWeqt1kUABDD8LIJev7H2PP4OROT78qiEn1mzA0Kc5a0kRKAhH4EC6YWnM5Cxte6x
9beQe6KmfeM6/uSA5sEBAQS0ppvQ77OMqf3YdA6lvI5qQ15IQShLGW57ws735NCrN6bCoxcW0+TB
W1dMcynmmE1tbsI2aPG7r6hlP+CjTE96av20yXAijndBYL8V8H70JB3UXS+vqg7nPBM52z5EM/ii
8BTtypGY9MECeGeK0Dt143I8UyPB5a+PnqNPAEc8WFw63TC2A7LkLT5hQkZIIl+PIeUbazDeEtAd
nTcd/3Cppl0jylyTO+f0MZDmvJ3ODNdb8lYKZ+2LjmRbl2iG18/nJwc73Nn1pepbQVbcNqhVdTfF
2BqiufTWuZiNyzyziVYWuOp+7WCHF88ED5LbaEEVTPWHMnG/9AU1JACSCjBps8Rj0ZJ+/VhHFwCU
3A7mQtgLCSnyLDqXBsEqIi56T3G83vltGp71nRjfOKfjA0IdDkFvmgVkoc7bxDSMCL8KTbCFo7eX
tGi3r5/K0SnRUYdjrq+yfopUhXcnyf3vNKOs6xhvzT9P4N+ybvzUcvHCy3FdPRf3rX5+bi+fqv8X
zBkOg+IPke/f3BkXz03Zli+sGcsv/NObYfnvWCoSl21LzxdQahiz/7RmWN47U9iug8HP8x1ESPzO
H84M9c71TDwdAtmBqcylzt387sywzXfA7S0PLaOiBua56t9xZjg/vPV/7hBcMp6ksEw+zmbFLjnq
yzmwngPQl6MHjcCqvEcrT5SC8kfwA24q4KE5VgIaR1Vzao163OV+0X0ONKAEHC7teVSUeCOTEsrG
CZUQxFrkB98qvCzXSUB+Xpi62a6yLTxSDZoMXlAifzS6ct4XUzTHJ2PhVxduHEdQV8o6+DgSLo+/
fQ5jQbwnbrrMr60PvePXxO5SZN1RyRopcRYglE60N0bnRpmLTaX7bF9qOfjryk+G/CLnv79ZFXwP
qLXmd5bu1pr2KxEFRdzA9a5NH5gcO8uTAsLWtqsTivWRRMfGW8BytrIR9WnTluUXgjGyW8PJshtc
JV229QZr3tfGbO5la9gfB9nmtKGRAZ/7ZeftbTIbrww/iK5kQqqHz4y4lnKuiC6NBaEzaBPbbW2Y
4Xk4dJDz27Jdp2k1XMAxD86tEENgQ0tu3ZhJdT44g30xhJ1xD3O9PqnaRO3dCu9si6NPrzWUvIEs
emZFQPqhc+6GcfDQ5kEEKCgRH0XpmRcOrud1Odf6KiQ3gB5QCdoSfPz7LBjaPWT7ZF+7hLNEg0VU
34AjFT1RBzQInJMvhuYWrcLSvkrKR0vn1hkgJSx33vikRAjHHCr6F4fw1LvaDrwdLLLkItRpdJkF
qiFTqOzK9wattg2NC+c5l+RzW1EfYxlWBJ2pGDkYL6S1DcnmUVjtcIWYKMEjHdZnpg9gY9tacfNk
j4PxJczm2lyVVuJtgL4D2x4TdmKe1hfekA07l9DSXSrBfpT5CKnN0uOHGVbUTmicxsTvTZj3p2Q4
53j5c2F74TdI9sYmrXAJIlYgeKBPvUui6AOA4tiF6dmnGx2SWdLWhX9fw0xeg/OebmCQECkEnW1X
WkG0K8JexSt6Gs63xsjSS3rY4Q5E5heasuC6METrEx9aGt3BlsCQGL0wcdPRY+70xofaKuUF/Wpj
PZNQ+InYZ/jqju9uWmUPMFmG0bzPkQN/sTMjhzdl1ad6HsGn+cL86BWkP6osY3luIS56IMQL5i3j
/zoxF60PUrCzMqidLforGLiBim6MfABQl7kkxWvDgyNtGms7qroPFBV4cxuy2hQOTQvM7/7eBk5/
5vSVuRLDkNBYDqcvhOWAIEogV8ykUYMBissTjZ7oY9jn/gUpcECXdOxeqLIkLs4VDrI3MvCKqdBP
qdeneIYI5BLKbOFGZfZZGJDYK81pBD/fzCipxbRNk6LbWuY8P+Vzb9wS0TRuAFW4p3PTdVvoP80q
n0iS05i2N+0YY9WNcal3OosuwpwEdEGswSkxu8kDcL/8xhtbMgC7hHKoSL2rqKv9y4y+6bXZ2tTz
eklYSTX6au3kktSjOLXwBSRy0yDuOXH7FtAPzMF1OoCaxV5tTZsRpvzFoBqC5BlNu5YK+61dp1RT
9JjsvLkpP3ljkJ+RfireZ705nJvWAhL0KHdboiG40AqbhmQEp9rZEl5874jpMhaGphdtDDtt/0Dt
TQPRkUS6tegmryurbi5nj+I2jjREeXHrXIvK8DZVU/gf7ZIVST9AbgdZUeFimcJlpLSPvlG2V8jT
unWfFmpfJ8APYz7qnOgDHPKaqdliFXdK27l4IPvS3XBVnG1vFvOHLKuzOx54IsSmzgMCakf7pHKa
CxV0Vkyfq53u3Kjyr420EgviE96ZSWB90LXeNYuN9JSsxfxstKzsKnA0IHg7zM6LbAYdlBferU86
03NbNvG4YgJV94jem603NvPjQCsfd97QxBu3aOQ5I7at6J6H0wcgCOKpjAr1SfuheIpzJrnAseJL
tiwRm3M1rh0bOhXiv+EkcBIiW3GZbAfDTh4qp05iorCEDfdponDR24V+7CtDAiayphve32Q7DaH/
WWLTvchsByqEJUCuJAJKt+rK+KGM02ab0IO9V3EUnScToRpWN0XT+ZS54LxTIIWGnFSqTnBI2Vtq
J2rrFehKUE6LzZj2mKWanv2GqJAQ7gc7svEBIrU7gRydrnkg1LXZIXQZkAHQGMrbvTWX3WkuSMgu
8q67bmdUXKt5sVQjxSJEjxCuUwAjLaGytjqlmdVtchf4ZZ/P/qnnurzQWmIeA79Fi6WcCM1DG1E2
TyoSkXPB72i7wzeHhWWtpgxgmW2FtzZu+g9dHfv1yiuwl1HRHddGlA5f28mA1ZhEzOFCDOed1jYQ
0EqcdRPdfkpZ9bj327a+Iwck46ExI8CMs4jbYBOabbd1CJK71S4o1DgJayiKZbtz5RBfRF6smxVU
ZnAGfeWcwvZjQRylXrh3AkTE/1zc//816284fV9bs9486//zv18sWZd//7udWCrsxALLt+CFwTp0
6aX9bidW4p1tKcsUlk+7G7ccy9l/LVrNd6btWx64Fog5igUl+49/LVqFegdPQrBiXURe+InFv7No
tdWy+/pz0SptqWwba5ipLL4DC7KDUjMAp9B0MQ9tUsMIvGxj2l05XUasl6x7KwEpE64sw0jy82As
6uFb4+ci/Yo2mdIZokKh8jNnAv9FCCBSM/OK6oaEPG+0nM86reaJYrmIhBHu61j2EAhdCEPGRmk6
it+i2XCYsXobBWtPeFCIjcSKpv4DlBV/xi0fDXpN0uo8XZENWKbGEvycAc4TqERCkrT0KEgShuwR
bjvIbQPwX9lk3jcIsrF67+uyrC9zEWesSUrixNy7QZeJ/37gqXH9FYlFdfqUF1WELMMtc/VRTY4E
KUEJPDdJuYJu0HxpVKGpDFdJVbJq6ocmSW8Huxqz/IZ1E6yB98rCDTtuIMwY1ceSzmn0NULwZg2o
uyJVtysvQ9/1KAakeXchgRT/zd55JEmuJNl2Ky09xxNwMmznPMKDZsQEkiQSnBiYAdjTX8Xf2D+A
p1Rk5ZPukvrjzoFLuoO6BwBTU716rnbuXeiZ9tIMospyzmONdOmCnkv6jz7ZL5BjBVjgZJ8U1O+9
Rc3TBSqnOtlYfsHewhyeg1Qa9itzdi0rzoMUafmTCLKZyWdD+4jTTzMFAsL0nv2Yp39wh/CSHu4V
Bj941wEdCnGlnMyE+uFORT3Nw6JE2yZPrpmM1TsyQF/1Flbi9fGXoUkA6nolUNdny04N6w0zBZzy
VqGPye0xxt4ARHfCeLZlEt6ZOFc6mIANrqzbnxpWtcWDKRnUjvYwAPBqKzcE4oprbYDPeprpvX2G
IuOTHdDpcinwLMx7DIaSKDIirKQFPXqT8fFHbsPeBLSmBNJ/jfohRkTdNrRCnRqvBvTNOOBq+hZx
GaH9xmKMSQSuwmTXj3lF0eQtD2kugoRZWuEpRlSHA5xXu+25szx8w/KsTBAQuKBcdUyQYv1aKqJH
V0xFloc9UwUoJYZeNMsI85Lwhaqk028SjGBMHG0QP+rn0czS8tBUbjRMsxqc4T0X39SV8LBtn9CE
AaaMo5FPqqaQCB95pGU9KW0XajvLBEjytc7wcXl19bInxA0kDuCo/0L3XiZV7ScMtgEilYWZSrL6
i1EBIHNiKhrIsxakvVppixA513j0AqzItyHSteCc2uE4nGBeFfmOi88Kd0IvK/fiKSgtY0yWJAhm
RU1Cc0M7pqVizdLQ2t+rucSyKk398GfQmRXw0hSfurveGo1uS8k6wjpJEyYu4t0QaKcRd58ISI4a
O4eGbiZ/2xiOKV9y0CQ2pjVKCkk4BW32PbbKsd7mPgPYCcMBTH4Va2gjMIYjGBIEKrSuXpWiMyBU
dalZ6UvZQUMtFpgmMCV1eTB2EIqqos/PqeKD+PJ1L9SZxhVQW4ZK6asPE5l1dh7QLOTbzA0nUmM3
0n7B1y1seLRu1WXaqZd0WCSLwMV3atNjJpYsrda2v1d5itARpap1tYNhEMZiSEg43pdFS/xNS1bU
y68lVkSmvrAxDkhPFjd6sws734LDojIF2Yw0F6TvYSTC4ruM4HSeKsAKNd1s8GHuVV/X2r0tzRIq
55jogCEXEPWc/qWXmvzqyKjWDwUaq8RdY4hQjvw6TRMPWDKZ9sDTBhlkuR11mwfBQpXIkV3bDLx2
kRg6lr3SLuLkzS0qzf9ho3q1PgZpmHF4bnQzbvyTDaU5D1d1SKE0uTdtPLCUZhGNlVO1K9IKdVou
FQ3jp32oCtQsIvFq68EBJh6tiCitMF4MIRNLmgkSxgeY0CNW6gsbGjgDg+6EtI3grRRhQDJ2YwJz
RTRRcS5rrBketLh11VNVZrRs2IgRkquiOSNdUp3WFsLi4dRqmBE7YCCB6GAhz+NmkTgE4NmGsUTB
78kStpOdxnREaMyBFMe9ULfMjGcr6yv3zu+1zL1Upm3i0WJbyMSfCINtr4PFJFpxSNOIWdzZReFe
PUI47+r6nHeMI9U6FfCRKL/REFgSCect7k5jRqPKWit7FxaY3gx5NlkkUZ/zlc4JH900YuK/oI9N
cudhIIVaDrPiNjYgkHsemfFtQAbFGoHOoz4Xy0pSClo1Zpo46jXRXKipE8IS2a/EbgUMlezHILzj
ec7XQzBMQe2NB2SIqZZXCm/dt9boU7o382I3dFWWfaQ9EI5oYQlcIGosPU0D9XDNlDkZkUPDtNEW
hhsriErsHDq5tWwzHoa4M8m4x/ior8u43kZmvAtxtia7RL4ZmXOmeA0iDMzX6SlAjgNXbCpR1vm4
jdtGD57VViVFzd8MdMWqrnVhHfndAuc1lWiS8fUNKHJOXMgySN09gtG6BSBkm8CmI4phqA7KGtmx
Hjal/ZBgnKTvFGxWBlhTeD99rWIIiRgTaYk8GWnfyqcqa8NhReOQSURClCQCGsDirnyJrFwOdAaE
iqbhMxJi+fHBiBx1T2kCE3VVsA13Lt4NjtpsoyIUbQFfPUzqrTo4o+tsLeYeNfzouHC6bItVkF0t
Gdfbs0ZrB5aIQxNLA15qQJP79+kqgS2HTKmorDW+aI1pL1pDHxoVIBMw2h9g+Dzw+6IckcNbNo08
zVr1OuTea84bTuy/qIP8Ufcm4QNgRkUqZRAT2jwDp7z4b0KFJpTEVAVu5QT591rRPRhZwNUKh3/r
+Q16mtiJDsDANoQtexfAFMyomj4Zskt+7HQrM630HcIsZ4VyEL5sMuzohrrvK6f9tyoB85nalqfa
kHRgepp/VgTI3FWmqWDLEAVqfdRcJD6O5qdvmE9ZXF9WFlx/C8nvb+Hs7ySbf66p2K6n6hpjjaFZ
6lTG+VNeGtZ6TmAIxhSJgLfXKhkyBfYUTK9MFNzbrBybC/gz7rX/+bhTxve34NpTIV1iXUwY7CGo
1P8soeqt1ZVtUJNKqLGmbPOhuheuhrERvbdrhYnqv/c9/3a8PzLQY196imuRA1OaEEXDgK2PTsMl
uOJwwESrhl9dgkTd/X98S+YPVP2AfvxN1SBoqBMYJUM/c+toQ/SBeUvPTBllBQmqIMn/RSH1j7/m
9C1d15xMRujLUf+G1MzSOsyZUU2z3bC6ZlGUuyvUYOZdIULlXsRBZi76winCf3GH/XNhyb4d1+PC
9VzVNE39jxus1EK4lWlQr/NizAiu+/hhaDVxmib72//5J51ZKb9fOZqmTfUM29Ot+cr5ozauD0bd
5gllA1pKJ8pSvafAsXKG+mOw+yejapcWNkNOTjukTHAuDrtv9CsQ1w+QC+dz+d+p/X+aTIb/+2rU
Mvz64/eJ/bT2r1KU8RcPby53GpjpONZV/jq3ab1m/AWeS2dab6j45k2b/JrU6ywhScuF6zGlN2CM
/WNO7/xlTohj0GA8LGxjksv8G4QwbWZafF47DgJG8lBTJUyjTqa5s/Lwt4GgGO3WFJp9KJRi6LHh
Jjyf6IOtZ/pnUUdtvGRBJF8al57PtRHZJVZNY8v0/RjbplpvCDBj7RIG1qRbzkPCuO3YCIk5dukH
jpdt2ZOq0M3DE340dqg7NfliMMjrCb6BmKV6i74C43ghJ6L5NB+6OEA/EUKo+I8qUJo79Y7BB2L9
IkgUIGZ8CPfpNYbzbT5no1ra57rVMb2tKtu3jaU2OM3wxrDK7JE21SLHcy+1zPZC9JFZ4VLUcpAv
mc7w+hPAYt595FFQGcUqy5NJOmdrav+UdrKvr4FwdPgZhu5YlNN6+UNTwWiPk1dnR9NUStwEDNDo
hbYorTjSn2QrhvECqiuxQEU0Uu3eyT54ZD9Ds897TNkdLX9UEgCgT3FliYZpKC6uxqZqRVq9wTt3
MxPbS7tSH6IY4f8bnXIYZy36zsliuWhNszcxboiUXL7KLEQssfSDMpQ1pC0jLAge4EEXxI6tA1Fm
Maoo/c+KY/tyCyM+td+DVCvllzgis7J1mSpYB9gtDq1oUH/VaodqXSJH1z2ZnyqaksXeIXHZ2csU
z+T0nW7uVHkMCgc6ooHLB3NZzaCLFTYniaPkp16LxPbXVacLHwxWJQgq6aBPyNp43R2c/XG0s0Wg
5NAs3tVW4bH1jT5YKg/WAlnImIWPw2iYdKVnlFbKQnLF4YFS5CShEy/Vt8hUfaPfDtqg4b0dajIY
3xlMa6kfLWT9DckUk66PZRkosY4NUV/hILtP6cN3+59JZpgEdot8rEo92LYjt234EyxRX4kzl2KJ
G1xvhGlXHeoxIeZburboM7GQZEjMDXkPlfwxZAgzWUocO1o42MCBMkI6EiDaxZC1Jbm0iL0HY2mF
1kBPLbx4DH5KwTxeghJKm6Jc5Lotw690u1O9W+okx4cLj24vfEjAtYRg9MvUPauZ5arbrnJ7/xsd
xnl7b+P3A4sy6u2C3L85jhfR+2P+RUeEy8QubZ22xJVGq6ugWmo593yPj04hZbJs464TWMipeaCt
tQqpOjishFPU6aYUNOMvYnu0oE5WUMfdDYBgM8FbzHYFVD7HAvILL8jqiw7g5ggyfsPVCMUVE1VG
+XhhOoXSNGfXHhSf6agedWQl0C+e6WSp8JcNm7bNbl04/zvU/Kc+heP//VjzX9XXb9HX/3j82v74
v//n90Fn3u426gCStPnneLDwAQ/q0wTgNuoY5l9UMkG1kaZCg+BMS34NO4b+l2axMvIGwzA8+l7+
Mexo9l+GMwWoHh25DD3GvzPqgLFkbPst2HV09IXkj5lMEwU6rj6Nfb/PPwIeP7AHMA0IxgrzlaTD
7IPBhIZy1Akq4Nc2DRdORUJNG3kHDfeq9cGjIRrSB2JP8upVT7UrQOIcPm8nNp7gGe1RjVcc75Ub
QSxyzd9HApOoPBs+mKBuDXrI+/TOEjm+Yj3+tsKujpLWXMyWgzMNY6jps+zqWOpzhlumnsJ/7g5d
AtuarGC0WtlBmi6TrwGVdE0zMqAASb8qa+ui29H3opNibYmInVR3cIvdBVyDaOkjLbCbZ1+htzo3
O/Sk2DOp1DEFGR0TAF2KVcCOipL/Co5r4LnNLeuTbNW8Ca8Yb7VRY/Lvuzj+5mcIkD+VvOwO5Ey/
+PhN78y2PIIBf2vIiJ+qsNv6zZSicrKVYeNcCQtlQ3emuxHvHROoJTZFw5RMdnQe3Y2JpY+0imNb
fB8HZVkVXb8MqbTCKrcvMHC2bvaF/nZIreUXy6I2XcW43hlKpGxjzBw9U1+ntSix5Wy/56QA4qLZ
I5C1xupDlspH1eLAohenqFZV8pmeRcnZRjxcttumi6F/K4itFW2pSqrHPg876dAwX2YfFsE8FsQw
jsgSYMwUjYcsxtLAXtCBsw9Asy0B+i2gdJQrXKOYsohyt8KCOVm0+te+ocW7w/DEfIoiW13iEYiH
JGCkK6COJyquG0zPTm0DrFGdDCpCgUdi2r8vNn3WjCv4zO8rK2yR5sgRk5sAi0u3Vp7jH2ESXByv
+DLk362yOct0fBRGBUx88LkK63sqi8ESV8JsW9qyXYyG5S47AgZ82e87hsdFtJuw6Mw7jXvHSp9D
wh3rPJbr1JH3rQqZNRjjbLmBfv6lDIxjr+HsVo/vZU4Bm6TANW0mH/Gaq6iBuh4V2oFOEO0b4z+m
sTCQPBgqdamfTRyNFtma+StY+wyjKso5q1TgF2V5Rz+som0XqYveINlskVhb542/HRXShZkOPn8s
LSrDTRpvmzb72mTxF9fwnE2eowuCiYEhqPMM+cc7FZo0uoXJoCACe49CwKHUfzUp4h6LxN6myc4I
xJtX+K8mqC5cgtXlEFD9GSo7vLTjTkm7bUYNEs7E0tQgojmdNFdd44eABNJgCbc/LLsaphkZOSAh
FWk8msA0HP369AkeAWhygbkzUVRXNfUeIZEGxR4AtsBGJhHw0p1ykKeCPNBGQcFPacaiPF1K5Nxl
fof9db2NLfraayAOhed9q03zNRpL+gSz8muDVWxnfE/aeN8n5k/DD7454TobtJ3XHYWx7XA9Hibj
VSt/9kW0JiX0lESwssC0lM1CQ8FgFPlxoIy89gv9zU6iH0VD2QpukQrgvHhKMePGzHmD0PzRs6ce
JxzdMHv+oqNGWg/+jzzzEHXGxVd8kMc9ZAHK12atrrqxh/wvB/yX1de62UC5/N7a/g8wYRvLCp+J
Jo9VkNgn6EI7hxwQBr9ky3KuUz3KrR04nEsSqzgtWsqH7iTPShWP96aaUWyDQDTk/b1T1h/kVOVj
GpjvclQWU97yS5BjRt7IH4o+eFsr1jn1EXuUGOqv1/GgHoQsV0QU8MOdFE/k4pCVbbcXONNqZfMR
i9TZ6wOO7cAIhlUbvnWi5lYv4nJJQ6QfRy2hSmHvIOX5VuNu0shfxRWGXOrgvQp/aReWtdP6dE8x
ilxsc2/jIbZSvTcdVxo4ZOJNd/nJyE87S0ckO9+H61/RBHnGdzhL8CuDmaPuWjX1TsjTvgzcx7F9
H3vee0PtaOGQ8FvGfelSzWrVg9be2UjKgYdU1l4CdV3EpoUHCDs1ZeItXMi4XPgtIjZb3aRGhU4B
j8K4GraY2SGYadLiGIcviq6uIfMNm5XpKg9jjy5MWulO2AGa/MVg+Tq1zonw4WTRBv4/2FJnUxHC
r4t2GlB6NCLtNmzyADe+CqGTl7uHZFCO6tYq1GZvCi9fqZWeQv0T/hHyyBYO0dIJ6gcFvfgb8A9r
lZUyX5DA7VbhmCKHGiJoEYfwB0hL3e+9Q1oJQWOSom/KgdTtIIsX18GXVVX79yHAxnLwivpk15g8
cn+B5PeR6FimzyjRA32u/B9AiaKTtES1WCVuhotV5x9lEY3rTLOGhaGEB6Up9W1Tnmlnw/wg8hmy
IPSoqVAQwAUN9hRxSw9lfZwQ1hurY/LgB4U8yRE5RzwGH7Hay9PIOFP4lcsPMVImbkcnuHeb9Fkd
S8Cr07s+FGsHhc2Z6mKGe7FSYRcQ11fyRP3JxwyE+UN9NS1wNFK3a2XD4++C9LjYpy5PdGG1yovK
b782887YGqGrvGAbyZM8ceqTNb1tXGVf4uP4EFBNeqorfu2u/uEEXbkzGl2e4Gf1p0GXfJ/P962J
rV0ySJukc8BitbKQ4U2rz++p9/YnndTiDnjMqXDeRDfgbjrtaV7+x5rzZ/OLVrePWUU1ujUAbs8b
fK47r5F7cdJOqJn+BIxy4XRacqDqvAn0zN05RlMf9cmziOp/ffx8O/9v/mxeOr+dX3B5uRh5Twkv
AW+mK4jhcplNsBPV95eyQI40FDrUrHgEF6OPKUbKSb4PJwO0VFHM0/y/LLSOtRIl+3ldOW1w+59X
uogAVZzlcf/TIRF+RxuLgtIpw4eu6fS9U3XDhkAmf/UdcWqYVX63PXRcwAGTh7qlLBzjNbxkgBo3
MGWzV6+vT+a0I4HJ24JHfPxgGb522xH9W+Wrb1MannYEgJ9DUSB4sFsocWGJ04tRv7tQVvwnZnPW
AYEWwBysLg8OlbEv3CQL6NDBixgY2MxGmxwd+DykALweCjXYzW8p6IElC8yrXfX2VQT9df44qCRu
VBF62ihjMsc8ilpKtvIsx3qgBuKfrZpLs4qjx1YY4WOmNCmz1E7fzZ/l0xoOa8wL55c+GbC/GQwd
2xE2UP3QP+NwfFtj3mjehzmtoYt7y65OKK7yhUajy0l8DSDhfGgVFeMKNcQjzZjlVgXYsncao7gL
hkRZtlHavQ/WwJAelB9JPjxrdKiWyovi8whBhmCceqtMwTKZ2lrglfcS9Pa7Pa3cMTp3cH6+Dn6o
LT2lDu4xabj4jsMQTeVjC50re6CpDj8aUxgHRdFwQ9Zx42PjWIBscbLRerS62tswwDeHAmezC2FJ
QSU6Vd9Mrz44cV988MS+1olnv+Kz7q8q+mTPlacOR2LjcBPi//DsVdHPeVXPlUtbFOW30SPaqIZU
u/d71d1hM5fvkqQar5kgFk1Lr35q8/qsoCVZxGU2Hv0qz5/jNpJLrFW7PWbJhAIOZn18Q3U7L1V6
FavVKAo27rRyNhjm1jT8YTUvdXJT3YsEOPW8ba/V5rGvuAKoiGTP0jBiLNOHt3lhw3TuPtCyw7zl
WKrdI8MLwhZ2O79U7vMw9P7jvPbYtjuIhvF13hMC9Rcs9brLvEx0MVZSECJP83axTJlioQ+4fYHI
0TCeiIdwdzsJ0ZrrsDeqzbxyCvZ2GxRIiue3TuWm+zYFKTevbJOsOao+3cHzUiOJ+nMZVz+4U82l
5Rjt2kljbq8Qp9KT7+nZ7QW7BNTjpCgWRV/Zv68zuV2iHZlWv22pFNe4KuvjvMnnHuY16Iek4h/z
QF/cFsPv28gk+frbQW//nTf8ba8im4RIhTRW8xKz9zjq33Y3nWXX2+sxrs39vPTze8xvf9s4MgKg
uDl/v2mrz6WfJzovmF8+vwvcNiZnFgz9z93fTuZz7c8loIcvbaEWaObDSxTrAgO/wDg7ZJvOkqL3
sOhchXleE0dbBdilf4hJjWlNda69uoemSBiJowkA/9oRclh9bq36UYmjU5avf1syL251Y+uJSjvc
diEcw97rWnmi3NANKyIwHHCmk1BrbgPian0Zy5Zuhc99z+soY/DmVVW5i4cErmOHVPakU3y6vVX8
Fq00XbqMZeKC8A2HOquurmVuVlc9F5MNVH2qB4G+a3Tbe38U+SkllrjOq8WBcYUtF56gNrRkfIX9
ABXSPd7e1n7wJBRPP84bzLuM4+oZyW9/vO0SHN6LE6LWnfc2v6Av+9L0Kh6q8y4N2b2Ncghva9xO
KyG7SrGVNqXpoF5cfQva0jjcdlllwQ8EUMOvt6JvPwjpml8ru3aA7VgiCJf/8TW90ggXjUOc9Ouk
UgDAo637+8+zkqAXF8gGrf1tHdiLOfZlhrqfT2lekRYA5AZIJ/a3E9OUQWCBmlW/til0MAJMgrLf
9qtYTGKmaO722fxD2YIEf40kbve5b+whcL8dXXN323dndMTQeacCj0eohmuZqzOMjN3udn4WTJZF
oMnq13u4iA4qdSW77fP2F2yEB+qui37t05a9sqij0t/indvfuRVRWNnU9+V4H5r8/YM4dLbVdGGo
HUDYSE9oEu0m90CvM7fzj4o0Bo+K6Zd1LdJNhkcDLzqdjYJDxOX2i7v0wvhBuK1r9DLzR0ndx0fP
CN4aBy6Oh3h465WOu8uQuPC3wi6MUsaddGHXlzjibOeNfGL2rQkzDDvarIYHVhTb29Xh41Wf5MUl
NzSsyccouX1et7a5Fp2KHzpsN9hloO+pG972RoLHvAzGgCAxBVZYO85mPsrtwo2ea7IPhJMp9YPb
z13UiN8qsbJNH2ddpCTzsefVra7yl3WkvUurD5n98nvNn9dJFq1KJSw2YVD9AMsjp2sSgy+tvGsp
0i6z3CBfY0IrFkcjbMJ9It3wkuBxpsedf/FVsCDhljCnuGqQCK5BDxsN++Nqa5pvfWe1dyU11nl5
l8TFXc2sVSzmVZEPdievGS5gxLKtMuYczbwquY6Mxm6KuzLPllwi47VJTyOT2DjWTy2ihn1Oq+h1
fgn1dJ3UQ7UxIoR/KLvE1TaT4eQZ7aVuwQvJ3rzUcrSvqiW7I5mfc2fiDhU51TXxvT3UNnkqScrj
C1VBOXSGnUWT1CU2pHVFzeXe8wBqGrtfoRsy11nQNZe8n/JevUYnuqTwgeBoOWgF7kwedyil4UWv
UDyq9dpYUmI1NhaavTsjdxfUGPaBbOtzSfvSqkgKHq91XN01waUNv3TTViW5/azzm1PpSOeE48iq
CLCAnxZptDPhf0moR4bk3MfBll75L542pEcvI+QzY3Pc2qV230DkQbTlvSpluYtGkW1bUmeRVfXI
I15LSuJIsHz7kJsCzqCT7sBH/oh73bsbcQUvOwcDCFs51FrzpjfBs6sG1qFxHnB8bvGc85LoPrQ6
fpBo0FGppA+Uzxfwdv2DkCpmznX4pXKt8X7+CePYRYUGFpJ5vXioaSh2e6O8x3vHWhIZj5tB6MpV
GzchEfpV12O5rijw0QmVaXc1TXDpWMbXqPCja+ur8dXiZ6wMu1vhh4Xw0tTb6yh72PJNkG5Dnmxo
lJxlO1ga/l4MSBBN9dv/Gr/S11yplhk5S6v3ig1OuwrlcrpbOs0blpSZjA1fsoZwec2Zx9DRIqJd
qo0WLR/gV2xg563TdNAVJS7ScervYIWSz9LVahvW6hpwY3dNCv2nmbz0Ik1PnWCegAr4vUXwuRnS
yt1qIrSvKKG+et3GSIvkze+DaB+H47iOM9d5i6uMNpk+2VG5jOktMYuDL92FwIVthV2EWLRla531
jnl5Vh9IqhD9esVDVTrB2a5oUNDJ92wyZunbXh9xkQ5U5TRh+x4Ht3jA5xlXvXrUz2kb+qthSOJD
Sfr6NTS8pdGUwbueSJtEaKJv57cKrs31Uid7+iUz+2yv1km/rlzpv4XSPKFrKp6k6yT0IJnGstC9
4C52MHaEVpwSy43VfegU3Z3T49VnJY3y1gZk5AE6BuccCcIjmaYHA+cPbNb6cdf0CBu7SFovrpaS
ndXN8b4LEGX2iIr3Y+au6fbZjdmKnrglY81H7gfGKVOFcWK0t/a9MLc5RbAt9nICM7+h0U+N4Z8L
DBB287u6r4sV9LhuIaA4ud3w4Uhm/6VQjVOSjlRosTBYFKa864Rsd/Ftls78W06TcKO2aP0KPQ3P
a4PpdFyM/elznXj+MEkTccL1+/NzIJ4pK0/7+txifisE6DGzV5n7fa4zTIeaj3c7ipl7+TZO9ffP
jf9c+3PfOk57ZIjTw7yXz8/FPP//3HVGb8zSDbR4dTvIfLx59c915v8prVPvE8a9z89/ffl//j7z
YlE5j+WouNvfTvDzrG/b0adFftXkaX07u2k3t9XnXfx2DuPgHqU8/PbJnFOZXv48aeSNE8zT9Ne3
nf7xh/k8Bu0yHs1B/Y+/fZ1/bDLvIY8wsRx3VL9XnG47bGl0XI292n9VQfkuytHsHzVUYJsgdUid
de14tspWWdllvS5i+uKKwGqPZa58a9qh+8k+Crs2P8IIPb1KpuOZumy+todaPdMbKw6lH/dbXEaa
K1TrZknZRL6PdXCsRSR/YnQIb9I3vxoMvUsLXv0DZrDeJoENcfQw5ERPDQ+1FYAb8p7ZT9AazY9m
xFBtOngYhi9u2IVfPBxtVrEytHeUcGk+M0xnN3bcn/OCeRWmps+/zni6D8z6h5WHzcKw/OGJPn9z
PeDbeZoPLJPIo1Is24f5tOYTbOyQqgHHjIf4iBNH987DvMEduGmu81dUdVUc5q8N3Dtfd0gDqLbZ
FJldx/pAjakOUfdz+t2QKDsvQ64aK/TTEvfeeNz30k93hak191ql2+jik+INdMT97Vcy6ZYELv1d
CQF8Z7rTPVZGI1AT596xDmzv6GiB2HROLh/bCs1CJcboO4JayG2ccdVFEGBNKmiB1BayTsWhwvTl
9jKUfUEqsjH2ZLjjPdDstQpg+EKDWbAfvdRajUZbAiST/YsLanjVAst3Q027y6oEN92q8dbIa4st
CnRnYzo4CCu+tQgyZrKNViSHBDGj5T32mld9TYt4XNeV9RSOOtuaXoCslMKC0Ultm3fmsGsGScte
5ygHu8edgvzV+1A1xjYC2nXpNCU6IaHfCUGXGl8tfxsd8UbPV/nR0DLmMEpvAfGk+yQ1MpTben22
3EQ+RGaJ0YWgGXtuD3PM/mzpNC73FX3pfq0a51j6xlmMhXmOQMdItMyrwIP9mrWJ9pLV5qHXjOew
Yz8i7ZPHZBjSVTaKrSjz8YHBtFzHKfashyLxn/QemHZtRIRQOUmDFtSlatE4YDp5TfxoUysj7gZ0
AZ2/SZ67IA6eYbgjqR710ygpLxYh1q/ekwHROmpfjTE1Fjat3bj0ZCQ4vR0+GydXlXdJJ581a7yA
MzlaOhYEsS/evdQ/uT0E5Lzeak7/bDH4Lb1eMs43+Zpe0m+OFeD769L8Y4O8UKhR6lwEy8IcrnZt
HFTXalcZjq0LcNx79OtPbfameTiqu2jdlz4xikH4WKTxQ93IVw0AbmyMlwxCPhoNinKVjuzGdzyU
xXm+MAfnWCjtQR/xzM0KP9hU2IQQ9IN3E9hT+2QUl2NlPbZg1pdk/cG8O+lBOv4LN42ZP1PGeQdB
Na5KSXGwkE94VT/EDvlxWkK3sAgenaKUS1OPVwM9g4UTXLqMbHbvupsmeXJK56Nt6nglyMUBIFD4
E2MiU3vlzpKjSQmxL1emHvg7jU7LnuABS6S7wnPjtU5BWpbENpK55TLrvS8kL3eaLIK9dCkT+wYi
a/jBa8gkey2x+OvSCo1qs98YQ3Kw2tgmwboMjXHZ0tuxGphqIHPRLhTdh4t6bqRFzrHs47NgRN9r
UYlqxR2Z0jlR8kqPb7Sna6Fb6eUpayvlZFmKPBd22Z+z8cnN6Xw2naB8TXTDXJNRFVslUMYHYFYR
jVXLUdUoLWW0ZHd+ae2KuPBesZe9llJRr2Huaw/IhI+WjzNZZcTUAsV4Hu2yW9HKFS9EI/FHt6Pc
PFOH3DW5Eh90dZDfjSBzIddr8Wuoj8euSJxvtQY33hfMWOJRVxaCIvwOz3daei2CXZ6EyqoVPrU6
GIb3qfJECwL2w6ru0kQG9tzR/V2DlOsb2ISlSET6LbSSGo1SY9y7Pf2vpYWhcECz3bWL4h1dIj8Q
9iQXUv82baAJbZ8qxsFBTmv8/BOVJeX2UQ+KTTb9WI1CkFZ1fnpE/dZuipIRpiGBlubN+OCjNBMD
1u7Cp4PDJhx9HEc/W4tcUvloO+NQJtk1yLzybexMJBVJVO372MxPRiWwZyCMjcUKH/sKUoG17tGY
bGJbVfehEluHIBkvVVGSbPcranqq5e71wrEhyNsbIyvTV2LPcSUH8zCp2R+cIXxN/h9X57WkOLRs
2y9ShLx5RRLelTcviqo28lpyS+7r74Ded/c+/UIAAgooIeXKnHNM2i+fBCO4fkl0wBHv4v/cT6v+
HaVVtFNrw8WjNAxXzFzVvlJFezIbQokx/7Mgd91i1emo2FWn6PdEIld7bFr4YuL2akv7qMQGAxn8
z0eLVfZBzi86h6gLXAxrVVees28qkV7yNA4hyAVYzQBrleVHMzneZhF1tTZuN/t6eRgWOw4W8pi3
moFjJJekYAL6j3CzkAq/qG/KNLfP94tifrYXymd3Lp1DnWbGC8xmTi05/d6m5DuZ1hPpqkGjOsO2
N9OZNO9anBbkLZIqeu+MtXFk0oqXgqkZzX3AAgYmOHadeDPHxms2upxUq7I8KopC57d2pN+Wtbku
wClcbwGWJ82usK+J6aC3+nioJ2U8dEn+AZ7xHTvWiqYFlpJW5I+YRbPHjA46u/O19DSKprpOiAa4
iTU0xX5cbJTGnCvjw4Bh6LHS6yc9WpbLONCEnJWP3EANWj0ZblwzgFb6RwBD/mITwI6qSVuXkbts
Oo+FYl6rKofwSD0z1Pk2KrQ4pF86F69rFRSZjbNjFv9udXX3wLkNndxbc/vuEL+g0GD9tu1LXf9z
kwi43QADGJxbe6xqrz1q5JQS3iCOWFmSq5Grl36meuvDezq70Kz6oUT4acUaIRtZ/ETaRB6QVKA+
KtGz6mT9JSn06Wyx/sJedeG9mjvUjdkBrV26tgqL2S4C/3WDXN0nlGbPkOBcEG3wQS/ratctyvCI
ZIh0OJG9MdzEocPzlKXPAwYkYartx2y9EeRlfiIB0UIL2+Leiurusc+R3zU11tq+6o2QbkS8Yoo+
rbM8UsKGpsXhfjFlVX6Q6WtKUCtchfayMJd5YPGtX6PuYjdFuYFyZwRVXQ2PhPc9A/EYPwytH6AQ
4Mi936TAMksO0CJyletiaGtp9dU7giJ9bcRWvms2fMZlt4AhCRmSWKvKFpGPRFI/EYmsnWxBIqu0
GBaapVaDdqS15RZW8lWgBpHN4ISOG8VhNhEAoQDl30+FngaWd+MRxBFqhsqkJarR8K5IcuC/GtlB
P81ib3k9XcFC3fWLmNedbpenzqgZ8bHc8x1D1y9ATzKwEQTLp3P9WdXSoChTVpKhwzNfZuqLpCx3
lrDyTdUzn4xy01jPlcJ6OzO0ndV1xbpGBbrDS/w1WV707Nj1hrgg5cCoJzm7CAOQO7iErniweMgK
iYCLzJzAwI6tIIpUa81pxVkY5362zAP7xniMpTy0Xsdnd2+HN4eUWMY+IGOkdohqwgxGQIgBueYl
YoVxrRr5vJGuXn7iLCMbofIV/FPrhcC2gylGMDhQbsbvZjKTZIUV8qwyL/2a+FFT08TbbkwWTKTq
tnMme6fmiD71zlLPdXHAgt1vK6e/lk4ZnbtatcD8NETHZ1rkV6bOCM4SzT5PRL7NrB5RgRM/i0Yb
zlGhieeUrj0dS2e6lLYp/FIo6p7zKFWIyPNt6iY9+OuJPE+d1tMscuuo1BvSoMxzHjVrGLoOyyXP
22d4yPfAMIjZajhVchqsOWC5/X50lSiQYjJXRd/ZP9yFY+e6aT89K11ec1kvBHL1+pdZOt9Fml9i
PFhPmfU16lP16ERUCm4CwUMzY0FFhGqF4B6k0m7vbgcT5vmoFPvOqDYErMwHa9SycIrs8ZAxlFgL
L/1ya5QEJH15ASkUKxTgVTAqg7InqYhq044o37CcIqU2CV+Wsk+DsXc62ld1G3QycYKEuLBQn8aM
1gl+2CGeSt92o4TTraf+dAdmLeTxXbF0pitTb+2j2tYxKi/Fu8KqQAM2PeVAfrbaEpFmUaMujju8
l61Bzw6wz5foDHM39Gq5ogc5rkTloDwDD7ERIv4p5sQ6RvNIndGa8oQqo/XLdFoOLUw/Ds0zgZSJ
0V+hRFp+nuADY55McXU7OhWZYvg9lCHbV7zOC+aE6emi2e1TVBZnZazisCQ/ZefkJaYxlSUQLuPL
jOce/K0VjmrpPtvYZQ39Rjcaq3o1U6nssAnnoZYt3sfsVQ+VjmjGgd6Bx5IGlwmiAvKHG1/RAV7q
QdMv5qK6PrCoTeEoyy+G2Q+T48xoLCL+Hd1ShP06Fu10mqIU4aOIFmxa10GIfaUX20HV03eIRjdF
ng1khlTZA/9o0FS88VmdvjNP9NdeFePJa8oz/3lWHEOSfjKKfHCVdP5KTLl2ovqUq3F2QhJtPkhd
kjOUumgz20I/KO2HwaH3Q/eFZ0tfRF7jN6OYw9rR80/PSXnzbXN24yUKde81Gr36G/7WQN0h53Vh
zyNlHPHaw+08nQ+0+kiFGvy+GBiVSg0jspkae11Bm0WQ3HgCVPY5SK95pRox/ST14isuLlZSqGVD
i2w70KhueWj22PeMFy/VWjpPjNq0MiDAzT10KsLzsa9DD/fxfrJpV02PTvWjQr8WxLbYgurSkTDp
/T51R4aH+nIsb7eKRZzVPnHX4GLKneE1rKWc1AgrI+r3XV/JvWna6DkgZN1vFSODrQwOCf/tkcUN
yHYLtENIEA1CCV6HaTuwFxgtPkoeJ4gts1olUKMYY4AJ4wRx+0EBM7HRylAdmreLedhn5U8F9O6u
rN1jQU/Fz3OAo6Jqhj0TR+wHxV6BA45hChUjej59TOY9Y8t8q3WI6QiIiSOvDMrhOLQ3d2wWR08x
ejLapV7Qqt50MAFZrKrMxtpR5NoqA4SkNV3soxwOZo8l77StM04PtSXSnajXKE9WVoV6UkXuOeN2
r6HDLEOMtCDeimhvsWthFUvCGJunX9kRLe96uXTV8D5WKLDaL7NJL4AK9hDPAmQwr/ZorQ2tCbre
u0ag3WhxfWd8yqmksawYB5owA6if6ZJ4e1OrdcLuYKKT/TSuwE+cC2eiH2LGmyUX3SHnb7TemKwi
5sQcqMY96ZOHuerTbaYSxIzecJjTPFwqzOHS+Dbg6a+MEcuY2HUZYttOX+cI+liMnAENrZ0WIV4/
qD/smfALyyqfexQkEuhU0rfWpiN2cO4/9QF/sJq7+aYYNGSW8iLTn6pAitnYP0lA3k55k+4JDfAy
/RPaI6byAq+zdLaN1jbMUOVH13GYHCpnRx7LwHqSSPdhILfErV2fdcBDFS/OpkhiRnW6uyWS6nWS
gMk8qmy/UPo8IE/QYYuDYmlYxMh+FkO2qFGb3zS+mlc9ZW7x20Hsu4IJma5aMaJZKNPHxjUquFfR
Bsr9tCZa61eUlKAoqqIPHczcq6yy5lDS+IG2GZUBnfbokNJQTbyPKbbD3GrGMOpPaL7aHUlPYWd3
b9NgZJsxIk5Ml4pOYnCCH4UANyuKu7WeHggXOHWWVm/oYdSLMewFa2FZCw0TP++wscCMkY+ESla/
aOVNw8r6phPRi+UOLkSmytvZzrRZPKs7pt34/y8YQ/nxMNLjn1VxbC3VCzhDuSvREJjQu6rkxMQF
/LNpBfKjOTZO2u2MRFlThJPF13u7pUU0IvQ3Su1LMqUHcgyfpr42V4QrYmP2Cr9z2RElkb/J4v1g
zHPo2s7epq32o+CH0ixaE6oxBmfNXJMwV+7q3PmtR+V5HLGZ5p1IjvC5XnVVB17oZKx9bhfzDAsu
HeOz6zT+AJ1lI0r1tRnB8SV5HljMFFHmgOZqy+LVbGmeeFXU+bAVMvq140BbuIvRzNiVr4IFueWo
r3VK4mbV0/Q/kBJ6iFxZbyP8Av+5L13g2d232p2XrvnGfut5LHYpJyE7ajMk1FQ5+Ns93yKYfG3z
unpWsZLKyinoPPcdpQ1HgmzZWkNzjHHRbO8v5zml+eeF7zfvF/c/9u8fN/vI20KcQWLL75ZRn+ln
pDkrsyr3S7XPlDQ7lA1NRAEX2IcvWYPcMcCFdBcgBBYiKXrMq7Gy9FCa+rgrCxIGBbu86Ktfyu1d
VEa9ToRV76rbl1yo5rZEcKmSi7qexBug6L0FfHBlpjoUP9FkR0mTd1XAzgrMum4PEUpHpN8zrXxO
VQHDVQxIYDtWS1u4K93GH2dFJewxFkSjOu1rhrN5USG7x8Y2K/YUjtJZo9uw/K5mH1TlwzCQ6orC
ugcNSEdMD0j2E77VzpSgdLUPdk6+oDRvmmHHWXFAuXhk3G66SbmyVxkbu1c38PQuBeWmPpoGQSCI
RVgIr7vFeYcu5KysxHbDAtxcb0FvxNf/SaGnHNo2jXZaF2+RoBbBJCB+DUPRMU8c3lSv+uWmcfbc
6dqr6ZbNJYoqVph2t5GNuE2MDY7cCfobg8OygwazTSsvZH0PybEWT5FhYGZxJ6Tseg+gphJhwr5y
oLOiAmqhDQ1b2vhOeu+Qx733Kk0n33R6QpPNxQgZefXn/QEs0fCeYYh8ErPa7bBYLuupb5Q3JnLb
+yM0WmK+SbF3WWJHYdmn0ZUunfzbEYEdufo36KEuYIdh1JWJ6FzjBLjlaBjfMUiwYlmSD9rA2drV
xmQfJWP1WN0+zv0R4NCeF13kL2YJklqzY2Njce590VJJ+C4vgUOiByfTTg+9F01wnkqDQ4rtfCys
uXqnNb51OS2+klAGcT5qTonC4uj+1Cx/nqVbf8VWlYdQOOVBZnT4wTqSjXh7bS339jFHhTdaC3Qw
mHxsl1G6T2mVft8fYKjNr5K4iCdOrdXOxBW1XljovhGVsbv/bTJ2b1FXjnIheMQ6VGPjwVUrna+I
tsDtzcVEfwaF0kZHK2+Ns2t6gHvun0uOwYQr4qNJqN2WTqv2DkePB/R+LPVuT5Ve8gRyrntxsYNu
E6E6m97ql5epjR7ur828goNQWlvsjKLj9C6cMJ8WPKpREjiZkM/klrxzIFH9SKes8FhTo6BrV/XU
UYmWTAZqFzRW5yrbcXwG+wz6g1DqjTCSrazm8S2K5GdMzJw/p1aI4LClPNPrs4y9L3BM58UevC/H
HUtcFq1+xt+YoCpsBh84hfelOPoeX+/wWrmy2Ha2qDfjlGfvsPfC+wOaekwCk33qmNp8g4lAB70M
s/tFYOQrC4/s2ZI08nBYIqwcF+3T7i/37aMbU+6ofXZA5ZA9lhFN7z9PTKOckEXPvcHu0AuOJYvl
2yvq9UuhS/npEFe95ow27si4a56nInm5b/cwIcD27O1LlS7KsSfWzCeQ1vuSQ7nW4sh5EzY/TIip
yTatFO018pTd/QGuPU1+NQn3ZJSRc1ZTkD3374V/36WIFvkiUCNvncQwWFh25UfJouz+TMJmZSCn
IT1ig3RhEClPNbyYqm7Lp5Ij3lNzi3BUPNi095sAAaJDr9c/77f+XNj0LbJmGQ5/npUn6T726plA
y8ESflZFD1XE8oMDa/mUKl27zVNqUdka//kTroLaValZDd0ewaCOVBbd6IP7q9/vM6NHKdr08f4c
k6oylDhEw/sDnEGxHmT64+9btqptUeQR0iwCwTmo9G+C0jjFHPA0ov3CodAzpCv7t5owtQN1To+g
mJvQ07CPEpW8ud+MOIKuCjDEpxZd0pusHt28L18VJ7Evna183F95kHgkyG9dgvtz0CHWlLTVuLs/
J++1lxLMzrWzSvlCv+l2jOvf3CqvSaevRgp//q5m2yUjfRO7xO1moUHgqoXKEvb2dxvL2sTQkJ+I
IBgeJWOo+5NsLHEH+A6SgyJPcvpoCRdN1dg9eFI8sBht+iE63be25iVDBfQ6Ii+6NNHyeX/QJBmj
2bcW8v1mUjM/7UUy/3nv1BQvvWuOV6vt2xdtnimSqQIyMJMHwCa7nkPGblHey8J6TM1RY2r93jGk
PUb0HvPac330RT1VSqyeFtkxQU6JbfFIlPJTeMen+4b7tb8XVOyjL0fDYaLCQ+4XhTYhw7tflbMo
V0WWJ5v/ufPP1Uahi41jYff3iUazzDSN03Pu0HPIS22a/rybbhAUeHIOiwEGyOr+RnLMiXB9yq7c
Msv6uN8HRHP8z1OYHlghLDwHWyWZVN1Iu1F26byySvbsmMPUSVe8eE3SMq2X2315zSRBNqTMVVqM
hYxJI9mB9o9Kh2uvie6DqcoKIdFt7FSqR6JrkxPdTzsAPhadW85o7ByVT+NI/ZQqUXLkBzOdmuT8
ZoqM5ojS+NJGh50sFcb2fmeImlzFuqf8l6COWivuL/eLaGz7y4hBftPKCif6/92Q57q2VjpL+XcD
FP5mnfHm/PszYoTbl/tLmaSJIF8VtNVvL3W/735Nk4oaRpWp/bshWZwmbBREOP88w8sIZC2zjOXF
/32pBkZXkICEDf6+/P0huNRl0I3wof7ZsCRRQb0sk/CfDSCRPJ8hZvvvBqSEGuHlhhbeX/nvBZ1v
Dk9awpDyv9/V/Zo64SJsIkrJfzZoPSpO1nT0X/77jPvbWIjUwmCv8d3fNvz9EqMCIyqop/7PhvvW
+zNm1aEr0mb2vxuQE9Ny7FCT/n3w/Rox2PBnF2P5d8PYjj8dO012/zwhR7I1SEv+ub9diDsY4uFk
65kRwOV4r4AShGSHL8ghBkAqkR5m87BxWuaf9ZK5QdzQ56+IwR3Ldy/WjfOE34+4MHhpsRvMhNP6
cT7GhCgw+7SZabDsjtAVUtXzq4sQQ1P47Yikjn3dxfAHic301THf46ZDzujZu4FzaOAmH6oU22Ew
96AN9OPU0p33rlA29deayURruQyqvGQ6CGT7uIFbyx+qssLQhnEyIeybvdEOdYAR7iS2wrPagKhc
FrliDYE2Za2FsEX5KJqXCLIvYSC9DvSOiapb5wk9KyrpBhPpMGwIaTsAv/5NxDXLt6EpQmt8iFP5
0MHHAN2Rtrdo3jaYNRQ9Mw2LxWeQDQvBHa2Q/WzfcEBcKYm9I/vNJ8a9QBiVi5V0lXdK2V+s2N9Y
/X/rdK4a+hiFNTIBz8m9ar20ZCG7rH87OV25TO0M1JPiWe3xe0dwm+IU8Hf1K5aqfFGwwa6qmDb0
sM4mTSH2ifNAn01ZSM8Ci65BsjYIUKss8rWrlr+HatiKKnnphTr8NJ0Fi+BRldfY4SRopUpC59pV
VnU+7Rq79SeCrueE4lI22gWlTRwk+SGLRXypUHHomMs45pOdC4oz5UsuVzbS5D2Lp2E3E2ZdaKBE
FcanCqYQRrYrvol4ppGRaIJPkLpRSZHd9R/Vqes0srWDAjU73PPJO7EHQVscHj1oWcFs4RyeXTpY
+joGtLzyylS8VuLRLfubt69tIZNjD1fL7HffOKECuZrjp01rlraaLzlLnzWDyG0HqSp66GHc9mni
HBWTOnnqLL4oDr3Mvwqi0vPbTNUTDy77GXwT8ao32I2ixflSGfyhpG8R57ucHuf7zVlN9oXiThgL
2apJL9syazDBevFUkoq6NUvDcn3fOgEyCxQa9ZtBUbV9UrSgXiMy2RnlDCSCefYL3w/Lx65Mjveb
TK2bVT6qy5+b8JlufnivOHnElr0ARv5tqYt1uj+W5tNX4Vjd+b4tc/pXYKDJRaPbhiRC1iGOSccv
XPPbTLtLUw9rDUzopi+cal3X+nIT+tqcHmGGnRr87fMqMk19JaSdruGscPt/HgDzOsiFMRzQVuon
ZTTekmwmkWbGTzLE6Va0xY/ew0s6yptPf2b+igWrRfjt6S7NIGYkDucHV3HP85Bf8BAT+e2CwHQ4
qwdJSeO8+DKy/aL3myWKzqUjyS87Wn0GRdRi5rB4/kgLvwWRuUA3M6cXr8lfaMAeXKX7DeAz0B5k
hgJnmlME2hv6aR7DH84wsu7cEwXTwt4/lrDKpRet3G58q3W5hHmWXXPaVyvPo2PhSrc6F+2qapWX
AZTIpFRPUTf7tmme/JHKaKwUlK64tTMM7Q5vDg4rxMwck5aDsl5X2ef1bOdG5ho2zjZN6vdMIdiB
rHYvzi61wFuMCpQENOvotUyBMSdf+o7V1aS+1jUY/cXs+k0e440t4zfbUqKrKNPfLYmwvp1OcIsq
fY9TCFSK3viK6cltF0srRBbwnMr2Z5YMclXX3qbrh0e9ctZGj9hpKs0uRNou/UZY0HjLyCfo4JjV
S0hNtLsxxMk2/1RLD925KFDvsA8t7VMeUdIUfXEmYwncXmnVIV1glZrK3ghER3u1aa+y4lDQD2a6
gkQ/Jht9SQK7Fce+gcxITe1sRaIjT8r1/YJ5FHoy0v4IyBcu658zn9TM4lNnN/G+GZJwjtuP0i1+
EFhH/ANk9xZLdhsHRqb3QU+jRqJdXvUid1cegc0MQltMt8xc1ZQUehjMqPZXkawOUTqsnVwsm3a+
wDgwQzcXk+8+eVLpg2wh/s7sJ7wX9S+vc8i7oISihNB+RH1DGS9es8kOOmV4dBriLqRX7mz8eyQJ
iUBG2reoF2/TAAJNldgKF5taI3fdzy4dLxMKrWfb1fuVghQujhLv1Bczo8rZpSHh5hs67A1o0Olh
wXbMKoYuWxRP8HXgR2KCucI62lq061fCLRZfTE+M9zDaKfovTNzG2TPEqSPbI3JbZZ8xmWSo+qKZ
pOQaHR3GeWI+dGOJEoA8I7ZJZKEeEhIVRT76czTVvgtln5G4H7tRFEZSbRB11qQ4LFo4gV+yaZ1h
C1yNqbXurCZQsjch8yyME+NnrcY3UzOKq5tX13DkN7ysxyghG0SLfvRM4cJF1zaL2QZoE1GgJjKw
TF4kU9NpI5VFMFY1p3Oe5OyCSzsGS9LXnA+IiMiFd7zfShW9Pt2vxf+9dr+PQM/3G1E0QJZ5LfOs
PpnL+IEzxduI263p9lpJZYnTzTG17uwaHfdtw/2x92t/L+739ejBDEWk+1kw6bQj5OIOsq+T04/d
yVYSf7Afem009/e3o1VdEYDlUvy/7zMeYXK4GrWMslGLuDzlkHZD0Sqxb/XCgRrCLKBlvDU6y8OU
qd8dUwD+u08AOVaN8gv38orcXdwJO5Of60wc3IN6u0C6bx8nuzxWVf7LspR03VgmMhGAH4lTdLvO
QGEYuwUpE7QwgqSNQ/c+XlP7+NFgJ9+SMUfjSEniR+d2H6mLLf8Hw0Ltor7QcZ+AbqTRtlC0+DR5
xk+LhsMVqY6+lQtCN8tZoifdanYKBLZNiQITkXI6EF2Tj+BjiPJIhuwFMHm+ntLqh1d67l5dkulc
pbqxE+Py0HY/IWhpR5So9bLCHWKzSmSKoWsVRU9cUBrS2vgcWCXlrczCxRDjVqYcZhVNvST5MD/E
fRfgk5+ufdFvEkZij+T86CGcCBagixLMQHtXeSHLXZo2fVjmjbb24ltJ66iYWBWZbYyoEaGtFyih
SWKmLlKmp3HAMm/W1UmRjKf7eR4fNeMhLcqPiSbtRfG8+lX2E06vKn2830qTjfI7mVvz2mkzP113
Lq5a8ytzGuVEisjzOFsKrC7441Wv50Eee9pHPEz7ckJrP9txu9OVQgvMJu4CJ8Y7qPLxQvqKuM7d
6Xq/6GmanhcswclkEQcirFckeaDowIRlnXXpWGDiaHLcPbizMURPwpAuqs13zSZl1PJem2myDWbK
KQW6FxHnm02p2OXNaIejPu/hOKYHrMJCrIZocMNaonIZlTpaCc3M9hPxIFsOYmB0bNg9vdUuKzOq
H0wyolXUwx9JS/KQadXiWgN/CBbEh6sMg55fu9Rv1uAUP/A+ngwtzV4c+ewxTD3jb+v3U4X2DYz6
eWzNjZtzQqw9K3tUlfpFGFlxZHbYTE+JM6TvgG5M02Csa2H47EX8G5p+SxoNWidtXNp1RqDoUXXX
VZzV7yXc/l02XBDfAP9O+FxEnKSvOa2Xgwt9d2V4HpASV4XWwYp6Y01lE2A67x7K2oi2rYzqZ8EH
WEtJGqMp3bPWadY5GlP12HXGGIAdmN5i1DMa6APPjONfYM9/ad6ivQlDsZnxBXDOimPJpC1IkJzt
hiay/AZheShpphJjq6vnkuYkY55HcopuenFjX5qCwPa+D9NIDI+3ewrJT0+15AcGoPyk0A2nRpXK
2sqtz7HW1GNR1ybWfdYYiDXrsiaOJmbt7tQWr5IoLsdLTTADHKOLgVSLHGfx7cYj2c4gZ/a1270S
syzOXV9at4kbyDRgygH4CGz9Cg23aYgfNccp907idDio4uSISsTdRVUPu8MGzT8nyXM7siRjqZDt
wRW7hwi5s4/i2FlRJsttm+jlNk6bKTQKeqRzL+sv6BivizvBbi89Y9UU1XjWE49SVDzoyrLNx8L5
cFLl3KUZUxd1ibbZoO0dVEPP7P+CWTPw/jiNi21qyPFYqVWxjW/XMKUXKKnGYqcwIQOoi/tdyYrx
qIz1xVLzfhcJyVE3Mpzt1NL5KzpIPWqajVdhtC1+Uln5FC3ZBa2DAZ3Bjq5Tzl80F0UJ1XxcCEKK
SckWAgI4Yo8I++eG4MI4mBo9p1mcz34X4QBIaBuZsqsPhsraMjW76Dgxsg8ct3BZKmKpa4ayI6nZ
hbNVHfsy5zdyOyv0NxlV1X+MSbNjTGW91v1nleOsmC2Ag+NtMV0wdCbv7xo3vRaUZZ0GXrsYYU4M
wC5W635ddOkHJKDxcaiPtbCzD6wD2la3mIpbqAw/aaiv3diz6Ro5Lp17HVquybIdeSE5V7HxBmWi
fmwS571k9odcQKXKYkgZzrkz+yhEreeIqbbQOvVNU4G2jGafroh8W5vGqLzaLTvpkKNswJ3xpsy1
9UqmzoflYBdRvZsyUzECC5XsZjAS64kCjxLEy06Og/EeYdJZKuZ5Gkv96NlKmM5Dh6Jq1k9zcRrs
RP/E4ZivSxnJXTSOVCxNX27pJAjUz1WydaixkUEMxrEl7efYlnBqcZOf2lxdnsqO2Xk3PGutALgD
VlGlgTYAsr/cL7yyObq97h0mO83W0IAIQV7S5qqMPas5uAc7x6ET5YrfBFT/lENa+lWkf2dSjx7s
c4buzFR66+l+kfblm+HoR73MncdsQVPdt6CvGg1hgSrTkPwFZ9e6bR8aSRpv0NkbL0bpPlRc2xlz
U+1ddcgeTQ3zGaxQ4yNFmxBrifvdjvl5co3oQcTG7zgxyzWsVjMAseo8siT4qdq45LqbNrQYq5+A
XOZNObbPjIFUtMsJRnYz37GYK/bTbYDBiVnbpRGjF8/rXsw2IUO65rdBNYYhU7X0VyCkJ7mYyrfi
TP2K2LIUXS5+kFVc5ySsIo66uqBGlMxAd90tAYh//dqqOUnTN0BJh66yyxrvvc4mK9RSe+e26Hcm
Rdd9E/Pudzr9bKXW78jWanZO4W2NxMvfTL1WN7lN/BBWkXV/0zUO0HRClLeO30p9r+dtcdpbNglY
OoIjZM2cSlWQZiAfsyOHDaT5motpB9jY/ac0xuZLN5OhEN3MsowcIoM281R3ygWglru3CfoI4jlq
nqCdbos20h/cbOqCxCqz5xieVArdYj+jejgVN7Ut1pf8NKiTz0iafAL3rDSx+y4MY/BFAbZlSNM6
wMcZMlqutnKcEyAooz/l7lNB0sfZ072wAHa/w9NRPmvViFA8j64JKwQp2zSURbFPGWblM6ZtS1un
2li/523j7GODILVFMFKJBnU4oMm2GFZbxmMjaFbFzdTt3T4eQZiLflUxoFjpaVq+aqDI9ppaZ/5I
gFOxVOMP7KlxO3q/pTYwhSiaDTDZJLTkGO+y3pXh4nbuW92eSbyAPaQjjGJNi2SpgbwUE2Q+OvqT
RzbyAaNrtnFj+nt5qjGSgE1zhdefB/OAZclNJcOdoba3yHm0kFZvERiK4jEbZDepEJsje3YCHFTV
tSvdfZ9KRmLdkGwVXYF112XFbrx1JRJVfXYxDoS6CzBrkHsLt5rpGvFDb8v61dAT1lx4tjkYzYpi
f5Sm85jAasiTTwetPn0II6MfUN9MQCD8hTuus5om4gLjZT13I4uPtMxPXvXVJlXzkhlELwvVXFb3
CxjY2k9L2eY3z03vWgYVq1Ktl9uPlxPdFGQmgtL7b/l+cxCtGZKje8DfVHx0dhswsbaeSCbZL17e
HEC0piuhpAXTAgwoOGnKt4HRzjC21q/OSYNCxf+iDF1NAa1eK3d2fiicrf7nCspZhLvTxiBB7Kzd
LorxJvRiAgiIwF1uZ2WLmEyuIaTwrXhWzhmxDcbNQaKa4NLxI/w/zs5zOW4sTdO3slH/0XNgDszE
dEdMep9JI4nSHwRFseC9x9Xvg6yaHTGlJXe2oyKDbJEEDnDMZ14DHrVQH82uwyEtds6REdwzzYDP
uE55l9Y2pIoGfRSgcQdSBGPbKEm4oLdTbZwmK7aAi35AnQruLYOevqFpktdSB/eBIuxTlTigdZMF
eCWL1LiOV7WqCHj/trayEt61XgMyzwWRONhu/B6Lja8kh+c2XMIDri9KxXOty0hdeD56L3kpduCP
mpdhXw5Gt3WbkfJPq6v7yBz7tVe6D8ZEl+nciiIxReZWa7LD4OIEkZnyIcBy7GzIYZsPlJu9Cngh
ZFrtiCEGkl+9Ym3pwNaB4z5j8+ktdU7dfV6U6kUCaZnhiNZ9r9zwHCMHioKyoszjxKFaQ3IfZdj/
eXm1agQ13LFDCGsIxKPfYu7C8+vtBd6A9lZI093DIVYWnWeJr7TYl7HnZJ91JO7WXaTgUTJG5N29
+TWMM+j04/DiFZ02G72huMMpEuenXoZrJ4O12ftW9Nltmn5nlYQpCQcvJnnuU80mm3SWfNK6Ll42
7OcH+vXase9bMLMVpm+ALT+39RCt4hx6NDLy/kJN9GYbmQDJG4vn0CiUU/22/tRU3TNBdXdWcQxZ
ZNZgg4aDJFUr0b0tMoeKkC8oBaTJCzh5/XT9CN2+OdR5Buybw8Ar3BwhJCLDuoiVzShqgNaegXoP
mE+gJS4otun/k3r3rSGKvjite4jT2PqstIaCTV4dIYa3Q4MZhsr04SoWZcRWyCU0++ahMX1kjpr6
ROtjCrLUo9WFX2qjpP8/qKDbciMGK+Oqay0zkGUMNDmzdLvYO3HobRXLJpvppcqibiVwHge7lqcw
K4nSir6eVzhbrELNqXd6FTzYoACO149OSZ8wyEqWWoDRp1XnwxdPmbYKgyKE00dnGbn6CsUB62jX
HGYEP+PBQJth2SBGCXoRj8EudVE3rPunrNaoNSWpnHdlkX+usiJdOBy6QNW0r2PlBmfXGIMzCl79
phvKZyyqoXqARD3keu7MvK52F14WTtMPUGxSKd1mSEdY8X12Gjy8TZB3zmdei99o4avmouhYvUN1
p8uHZoAQqzmFvOOkBy7UBBRAYky+dbc7G216oV88QBEMF65tAtKOTOuCwuEibmrlPsVkXani7Biy
hVPt3xJdAjzn0FkaNv0fqSADCGN1fiX+iBxXQPyD6rktiRlDU+vvEOB6GaTnbMsScoWvuj5ieZSK
dT3htLfG6NCU6RavtnQxQodYRZN6K8WxlSRLI30a4I91z7rIrYcyaTGj0tEqRfCu+5pF2K8GwVcQ
zi9eNJhH1YAfmoIpPOJ3ky0UyXrLVLBFMu/LZebon3ig/SwpsnKetc9mglWnogTWeaJn44ZZfSp6
feRGPRabBSxt8t44OQMEeqh32ID1WcX5Pcl717nLSY9KKKCS4QKmaZspMpk3WgKnauIYGWiZVj5E
29zw1O/kVZxgWfMVOukPjw7GpYhKQlqDHCIJy/tCCBcUcnLq0647lVWmr8HMkWQQNuwTpAYCtQKI
5PVHUUbuPYp8qBv2yo9uj2XMRbKFfS5aKs1pGC311iseFb9zL3g4PdDIDJctzY1TOKz7DOlgKkDd
XYJc91dlHPJ5gWTgfSTScpW2ZXPAZdpc9CGoGucRZ0fnjJNZDF6yj+84feb40nghB+5saNh1Oq0t
FlA1rV1FdMXeEw/3egsgQygJ0Dr83uaVNcrHIicooaDPJq/gvd6Hsl8g06GvaXFlF8vVXvq4G55C
LdjaUYwLsgiHp8ArTk2u+bMOJbBVe+U6jAY8Kxsb6rYHAdEWwWvg19FTpITuCnEKsRJstvNMltWW
qiEiABSM4E2n8p5Dw7vANEZXnoQDLZyvvttC6G6/ghglQ8qU72hdomOHs+YKd1Qow/IbFgTWFhta
OWuwtHgoKdYg8NzLNRUKxPv0Iv2mZPClc1hR61jzf5RGGXzRO/oqTUMJ1alOAC0nvyS/+WKrvb1O
s6ydZWBR50UuzU2t2O0ihwO5brjmferfsQ2AUXFw7lEz4NaF8VgRqGS85m+UYZCntBaWmxV7RVJH
QvCu2nY9nUY3IQfy0cga9erFRXF9rwSZuYhxJ9z3oyZmhuKFqwqo0LmLahPp2mLaVu0XPU8XFt2D
18q2ZmOM+U/vP9AeQ7mvZWt2ygFapCf2WvNgWZk3p2/szq/bLIk1BaWi+drlor54evDnqJkwjD/7
FvXBxPLru1jSSkW3fpnUtbJC7bVBFCmiaklPfJm7VJhHO7HvkyHJF2VrQi1uonSFYNgqtukKjunY
nqUTqhtziHpSb+eT2RQ0wxqJD1mv7fJx/IJqBzJDOeP09OIzZrmwRWxgV1iOK+ewso1dhS3NPIdH
DOie2o6CFklWGZ+jIAHpFWaI+XafbSc3viu1dmxL++LlxTUeDXa9oW4aq/f21w/dQqZ38iJPZWmc
8Ct/7buiXID2nHB7Pazg3Nhnvplfrh+Y/8x1BC5OlgsK0vLsVael7rFURLF2fSh/Zm4oFxfw4DoQ
CKOhUaPVfvO1RjHRocVRK58tpLcfnGCMHtNgp0fjc01JnrNbL45I+F4S/NeWkDSrS2R1T6goBKta
aZo5eMnxTKy1L8oSQV54xDi0D5fB1/tL537vZdNACuUYUnWgimTCM2dEEMjsinx1rbcEaVku8W+z
LkrI1gkPFeleDy2qEszwESB6NRtImfaBaZ4TpNJ29NnAlsTN9hodcwofo1qvge3WYpXDPiaJyihl
V8GL2ZvmJoN0RInl3tWb/HtCBXlR1oXKroR1U4RqYTlC4oBZSAgn1wWC7UCVOnlIdcqRJrZ3Kys0
uwP+3rkkyiiFhvjhEC7jMnbn1Gqte8ePAFn5Oa1Ji/qVGMatGufhLi3shJQoFXslTDedCVNZ6se8
AZbsSStEwzojn+ttavuMOOrN1QjFbUVyHR00CuEIOWV76H9Y1DLiO3ydcbBZjXpps+Zr+diV5heU
ifplHnOSJGN+R6+uYJduvnomdxKTBOCeOK5GImqatp27aWV5QqEmfYiHrJxpLUxMJEC/E5zDc3SK
IxwXJqy0JCjK6gHYufEsY1aiAngJVb/gFS6jC/FU+AjETgDDxnUebdTMiogwBGJM8j2oy/OAv/yf
PqQdrXS9OxhN4SKJ8qWG9vBzSjl5TioWXirgCn1R2BeteBidHsplZRn3hZV/R3h7XSjS3SDu9Wwn
MK4VULr33kOTWnSNXL85FAJccmNGxgplIFC0Skbw2KBIIsDOoq35uUthPQ9tM8F6BR4eUW6eqjL6
Efv6d/ww9YNPb21lVZzbVukWGxt3x4XtVNHKUWl2EP0j+aiz0xnpp3ZCG1p2pW4JudxZ42o7XNKK
l8wrfiD1Gn9NrcKaIVgBjgX7zXWIscPRHaMX3YNg2Bq+tUxQuUPitEGmqqUYLEyHvn/nIJiL5CqK
4ZcKLXXhlxq6JGW/sluMzUpVBxsdontcpa68+K1SrgOqOjMygNqQsPNsu4UihahwG9VBSUGlUCn6
K7wv8gAby6xdSdUIJBnakzN3XyHBvMuq2ttfP2RjaWus+Pxj3qb06uvB2Q9B7uzV6auqGXFKKtEY
ZTvXQNx+GREo2rU2dU9b6N4jZirRSSSmC1LM7++dhsesGSXxTNTYGzuLhn3UuMZCUwGNo3yEDXZo
xIfa7l+8Ci4qVlPobFjqcqyZIPEoAItgCI2wsArqJuV9BUgnnUHT+dAfoyWEyH3j9DDhEvVS9U64
NQf4XyBX0VyTCp7ggbXXCuSqEGnOFvA1rFVTs2uBGNDnSsmmqWmNDg8DdKPCqk+rZFx4lqFv6Gx+
05pkH1a69yBD0K50j5XlAA1r2bk4wGOTI2cRQv8bItgMTWuvoqKjBkv8WeYTHWDBLlPfR+RSW8wr
P2Vmz8zMU0zgBvFj7CYlMfhJUrTl3ShKiAkJgkz8Hm1Lp3/VS+uQdzVHrae+VrWOJFKc9hssCOlA
MW8CTUVOEf6ysL5GXqrs0TLdYoJqbPqCZU3jqF22iTetxSkd9Xl5DZ6firKp1YI6UZehM+At8kKh
ZdfTvjfpr8r+CbfSdIHIRDEPgxpVQ8BDuU2OD7n/A9Mv/a3rF6w7XZe6qToWSBkDgIr9xxtbizFu
osjowBlojvxGK1Qi/BCae3IqtsvRMDcWVq7LThI9QjD0j4TkJBmVVp9QMxu31D1/eB0DCmstXOZS
2xNurS0QPxdykuBSZtVqHB3jWWiQin10std0nAC+YIDsdHg+FCmsrSaMxJGjQ+DH0n6PJC8p6tWe
vNbI8J/wz3Yhu7/MWF76f/deMzRKBi9LfzbN024NPaaRS9MwcegTQidlfDvyrBxjUrCc2lOXKwSz
9jhvRyW/YPSRryCzeisnjdUtzkiHBEH7qTiCzquKFIUf9OVK857TSsS81ywEr4l/TQV1B8Gt3p4X
njNcAlOSkg7l/ifnlN/c9/RCfra/4rYty1E1IVXDNAHRvb1tYqdiRL4hI2ofjgieqbs0SLZ9Mw4L
PUIemkL/OB9jO/jA7O+tLd00UQxLxfjERtKYvogm3l63DpXMjY0A9ZFBN1YdtRU1oramopCLyM6m
DuXy/YG+dRf864K6JNkwdEw2UFl6e8FI9bPW8n0Gis7ktgWhW9z5Kg5GueGmHzxU9dfRSZoyKnmZ
NpXRxc0ykL0dyiokWgvc3t+JZMiOaTXcuSpsFwN3qwuusy3beSY+4e24FGBu9bo1D26nPcH9EOcI
24JK0RWIrxHKCTRtPpivv753iy1P8hI0C9M87eYOdVu6Zu12FFjIpLawwaAXJdkOaiHiPDoNE069
EzIH4fn913CzQcDHthDztXHlsQwD292b14BPg11knY7A6ZRgUPW5s8UE3HPscPP+lW4sPqc3Dp0U
7RLTlqoORv1miG0OSouYFAkljNKN/guWXukjuy5dQSNAbKcxLqr91csV48FBAQfrMUR+xqac10YW
3xeD1i0SWUSr67cNSvz3uqU+etUHe+ZvJottYf5GMDAZ2unmzRIkI3T8pkqSOZ5bglpSkh1Yg69O
ic2ocCBJqNBt75puqcABCGI9vQNEPS7LSo32ZPPOCrEk9b5+zTHUqKgyr95/jtpkav9mizDQBVI1
jdHZclo+NysHFy1Nqpg40jPda3R0cQbKnW1m+dqyMtJJJS3IcA6v4yUDeM2C1nt0RfIpVYZwZXZq
dQL6X50yg/LDUJQ0nCniIy1J3Jp0ej0TeRSv4czqO6n4y7ZLVgVUgherKGL0wSLUwiIBs2CKequ0
X7w/uhvvSGYJU8RxNItJIqkrqDejy0yROygAIKdYyUcJqkPxqh+R2y0ozS69SGy9SK1eG22mlX70
LZDJ5xQFoEdKF4f/2Z3ompSqYCaodBKZsc7NndAnagTpIQ2JsXDmfaam80YXIxAcGHQ2fkNrMC8w
Vge5GcfhKGCKJN342gZZMQua9vv7t6Njy3j72qUpDNaN4dB4vN0wNUoQSaAiXhqhOYwl+26sBQoV
ncDjxcMECRkuvDeUg6nI+hA66Tejis9X7YYxVFYwRPO1SxUMaxFrPWCo9dTVHaKlcXsyRjq/5tht
Me70F35ajbu8C9sLWOUCmrGSLA3skhK9APsFT9KJwmGOogmcATXytkiefjAHrkO5meFoBqoqD539
SbNvViAahLRup2obORFKHcz3reEUGwwRxj2teOVBqbrX2imMTZbjuhBMgH0LMvYVUmL3tTsXuk93
VkvOhr0dNNU9GQXltz407qXqfHS/pvbrqzGJMXQKSURa+Lu+XZE0X5OR05LSZD/eZQ5ZqBq192oV
jrMInehT20bwSRIr3Ax9/UhTzd23BJdrDQArRklP/eCaX7MGeSvNMvs54qjPpR746DlK5AFd/HiA
OlMJ1/N1PJoKam0F7ikxZeoKXyOUVcgGwB+dr/zkJq4tqh59vk3qyAfTglZb3PIGews5jjqyxz1W
eciGpp5clUiUr/wiRZzNQKTNA9V1MAeH0qdeIfro++E2DIZxnrbIRauJj6ysZn5uszY+NFX7kpCp
zFwfJmHt2AAJleDBtzuBsqCzRbohp9g+0HnrHrzURuFFDz6YKerN8cVZKbAclbj3skI5N2+Orwpc
oBSBn8wp4xtk4y4d5G8B0VpGv/l7Gwt/rsou2Xstq5dwkGhw0M8CNw/w7q9xosj7TNH17ftrddoZ
fpq/OnAMS1Utg81ZaL+eIFESOhRwHZzhMlw+lfaaG7NwrL0FvO6DZzBNrjcX4wQ3TDR0acvxKIyb
yaeMUdkaXA18Ah1uV6/nLaiTxFvp0UNnhtAtBsi+7w/wNrq+hg1Sgzk4GVJzIk6b1U8urU0etopJ
oXo2VNL4mtGLWDDq8OBkQ7dMBEiZEDDy3G4S/0VDiKIKPW/u284TDqP5gUp2tQ/SR1x9LqQZHhKj
M6dxAwSNfPOY9AW0zBFO9/s3fXXmvn1SlpDC4H9MGeNmsvSNXtkmraxZ4+eIShjdXe8k9UbXIbo6
IJsXZp9bqzykzVoPCXZkD5Fahh8cK7+8LimJ6gl8Mcxj1t6eKrkT1j4dzWCe5KqNoJMFyBn0dQgM
DsLm1EtpWjPffTD0aWhvhm5qlkXEwDtzhE4c/PZ9SRvmKPbaPtQe1btzx7Zfkkz7aL94wFaU9jnr
tHDj03/ZFiijOdMPfHALNwmZrk23MN2AJpmx5m2Ea6JUjv1SHsyDZ3haR2QPxGNnQX5Ra6c99Hm6
VE0fHQmEnCyt3fzVd33/Hm52C25Bp3dgCNWQqL6g/fb2KVTSKrtwQFZTV7ofLh33uZM1P2KNPff9
C92EaNOFJLLWBpNMEtbfzjR/CNRcK0OYPlaImWT0uRFoBgxot5Q1eH3hEPJWLzpq9e9f9zcDNE3V
FJItyHEMZzqoflqWnaDuwcGizHo3p9s3jTBWopBOIF99cKnfjNEmYUAFV5uyR/XmWrFrSgo3NG5z
3RvmWZH0F9nJcBt4X0TSPhkg6o5FFRobL77SJl37lFH7nCm2O3xrNNj5ONt+97U82XaU3O5ATtvO
wcwDyDtVD8Ebt+YNuUmzjLLWgeiDc3OJLlOuBvpdFNeIEgBwRYpu5dnZsO9IDwYvQTdtEr0s7AkW
o+8CED0n5EaX9Po3Vs3ewHIj2YEDtnB9PfpW9gLirqdvI4zAYDb0zSRjc8GnZ6BMGjV3hc65qGnw
47JMwcDXK+KnykSx3/bBZGp2hPhXJE4yNscTNrnjB2/0JnNlJkHQMQ3JmqU8iWnb2zea1q2dh1Xg
z5Hl0GAV9XdWCQa2tT8nNuhqh27h7IMXy198u1UAxmV1TBbcROO3c2gSvOlTn4hSLVogv92nNmk+
Cb5+/zK/Th/DmM4OzkrVVH9JPMMgBKoNwH0Og5ZsWzUePbMYYN+hcVu7S8Nr50qVnQwgUB8M8Jcd
mEdq4x1rAYu3eLI3EzdohGW3EUCnXMHUy1EwywtG98TR2s8DRxO7rjEButofbYA3Afz0Kk1N6oC2
ybg5Mm+uOw4m2vwasqWAIdHIsrDXNOOcEiV1/r1Z9+CoLKeljstOnPoFzePSaVd1n0NfDAD09X51
ef8dqL95FOQ2HEI2nFmGfXMstCnstlBHRKqs0gTCY7QogDTuhDI4yMjZ90MYiG0sivjo0yqeDZZs
F6NX0NHMMnqkriJXKIjtg866Q+7Z30XJMM6QoW0379+oNkX8N5OS+oRmU8HE2pN60dtlkCBVBwhA
94htTHjcCSo6nt31r5gJlYMuEObFqDOvI4KMSFSzTCJbwfZXzMfQfVn6mLXNS8fVFqnb0BlFZHew
Jh/YEWvUQDG1zYgqGNlVw4+awLBF430QEv66jnnMYINUAT6dodykNEkS540Dr2BWlMMndWy3QaVB
eTLrT/wapiLGB/vGrycBXsYWObRBKueY8mayqSEol9YfFGQZ++sqpoHw/7WKTZP96VqxsoV2+14A
CPUUQhtvntkwTwev+TJAhEIRsIQQ6i0BIqULT9gRPn700d6fFL8ZIgUlg6fK+H7Nurq6tj1dpbjL
KbObNqpEBLuPN6pf3xxzzqAwoVKPtUhH3049WhBBVRcAeazR03dIKisAP/zMvdB1TfHSrH/8T4dl
UdUh92WWE8/bN1Nd+lB6wtqhIYpy0UzJBRLZOMUsPh7ZL2mKyQZs26ZKyQWI8e2VaisZMLO33Rk1
rPQhpZtxDQcVazj7fmes3h/Xb65mTzVt0xFsuqQqb59j0mXFAKZv0sAbukuTLLOKQq/fYzcb21X7
weTQft1tSYsAdujEu+xsxjR7fgqFyNeDwPBrd4ZB5yxGd2ueuBqGz3kIcmsyGyrNTF25KUqDnejj
Ux/E32NTnMzKLQ+VllFRstKzFaoctlb+0nb6QQBUzxzPP06Qij4ekpWWVuZ9VpvV7P1n9evhyB1P
OQqleEeV2s3NuwOtRwsXVrTl42JJBpmxO43t4oo2xsU7WQhvUoXW9XvEoz4M1X/37EzbIVOhZi5/
2TwmFQ4ViLAya8PGXVuDeLkGbamJeGDodGuwGO5KlNqDAJS/NZBQmnVG9D1vav2CLZX9wbu87WJN
2SYpg07GpulC/yUkccmmsrCgBzzSZt82f4JizwzPXI9wImZjIpGk5XUjPdy9tj598YQ6xi60Wn/v
VPWxqtuGagfkRG1E2MtIinrjCz+95Kq298g4L7xUyMxJQxoG7TVqneGbquTNCu8tXBzT/GxOlB8f
guuupFJj+KkALx6lD/5IzYYIWd2NkAiW708C9ZdDj/yajgVAaIf2BRJ4b6fwAFsXmc1uSrJruMem
WtF5aBeI/Rpn01O3fZ6oK1xMsW5UqcuRWvggi/UTjMboThuCS147x/fvSbtGKW9OYm5qCtgcixSH
s3iaOz+tq8rr4Ev7TM0G5tg2RfQQUOE3u8HqqYQWP6OmdaIo7a26wLRnVCbVA8JuftpctEbeGbpz
lugebFCERgg58LN7ZvpTkFYR+pCAwEL3S2uWyaLvs+5BF/hRy1BPzxSUkNg3ne84OGh35LGwjwEj
yxDvo2pEokB0m3wAOYswH7pitt5tkrK1CQkmqFMDr0LBPrtLF5WLlSHCWPMOvNAm9zB8LyUOEwkn
1anoO+TrW/oObItA/1snPw+a9SOF276PFWQ528HZKaNrLHFElDM7AcYXtCQeVZ5+spRjbNXJtnRK
f9HR36KSXn2FoxCfRBRgj2q5x9yvj4lvKRdYo3gg0HWi5U6BVaP5oiH3R/JqH/S8DXdoIJ5NJS9/
LLqi24+OOe4glzv7JPfXwOlhjUnxue2UpwY9xLu2KII7evZ/Wmi+gQ3axZHTYMcC3sREyPWcVZ2H
i4bdr+oYvLXUwwnJnH/pksaAzjgBHo3W29ltGM9L2PELKFqw89Tmkx9TYVbYXzdKBtixGqLhk1/B
SBga7Q6J79eixwMix+56p+VwXQzdQhRPM7ydLxW5C53ImiEeBsWePPGiTcInY5r9SLw622ZFVc4F
qT8Kzyid42+oWaUBHl5iXiCz6EA1KYd4ph2hPSmPSfpklmOyNENLP9p5crEnYErUYk2No4N7cAAv
jKquHEn2VpGn2fNKLcS6RrH5GNoRGubZsGki+xXNP3NrtCHBIuljT4dvdpW/DhHJ1EZdnrtJUcSz
muKbNywicNb7VpQXiAAVLftOX+cx0L7KJwoVbetvNb1vFxk1B0qk4HMTX39RisB/FH7GTIWvuc8L
XKaGMW/PetBvXWRIwBs7IxL0OrIsja2edSv8qjtDj64vgo7gLBcITHh7u4mKz2n5yUcCfR5CnDza
5eCvVK8pN0UMWNlWUWB2xjg6R3H1TSZpdnYi809T+tldXaEcnNbnamqy5an400oC52hH4xcDgCCw
bZhqanX01R4rjhCAQpOh2T2KTSus4QEhnAqymjsnQHaP7mADNvfLb4rvxJioF9rMK456sIfG2V5U
1GguSYnSYgFKcjbajr/RpRpdhAPTpeqUjyosv0QTjk2xnd4MLdOpaXQTJVWEDEgJW1ATcN/zVCKl
wgeGEwgNwdT44+blL0ci15siMot4V9Ccn+7np23P7cZcmBrhxOQY14O6ob7QUmrVzXLjRIAdAQUU
85Qq5qmvYdsWEfNRBp9bmeJEraTP7+/Dt4kbOx91F1VjO5hy6NseIB6BcWm5KEAhcIXGtosKeKjh
eUFB01jDlAZW2y/HoP/0/mVvnzqXpdZMD53GHBiFWzhJaCsBNH0uOyLO0CU2u+8UltgUD+8BGb9/
MXV6hz8fNVwN/LVDD5ajn47gTcToxoHWVPh3z9q0yfZI2rqHQMVDSjTJsEhtNA6QhVPXmQ2WRNOp
0ChQej84hG/P4OkeiDuI/Y0pd7uNWhEaaIIsa9AF6+gyZQmldC9zjL/ivX97A1ep/vUffP9CS6rk
2Ktvvv3XY5bw339Mv/N/fubtb/zrGLyAqMn+rN/9qfVrdnpOXqvbH3rzl7n633e3eK6f33yzRGO5
Hu6a13K4f61oF13vAtjN9JP/r//4v16vf+VxyF//+cdL1qT19Nc8LAv/+Puftj/++YfD4/63n//8
3/823f8///jP+DV5TgOWxl9/7L9+4/W5qv/5hyr/QS7N9J9yGLSWmasdKK1//iH/YU8JKTgPXYgp
buIiaUb5gX/idyiQ8vP0zyVaU4RUFVBU/smw/kE3CVMvAFNkk1Rq/vivG7v8NSn/emH/F/jRzUoR
Kskw6Y7BfZHOSX2aVz/tF6PlQkevxwBYbL1ykA7zV61pUf3Mm3ZRsT/acz2soGAMyGLAK8FPj7Dj
yp/zVLHVE1QfQ60KVk5sHvXCDTaGGvoHVUF9GRCCBlyPby00t9YNmmHRiNLuWBj5ou7MeqmMH7W0
buO+aUCWACkiJLAq6ug3abDVVVGoeD7nSW49KzjP0yTgQ+YO+M3mydaAvWMuGu0HTakWTu22B9fL
ugOATDFrrbBFyQLxnNo5XP1ERJYNZ7eoDrUPfJ7IzVjnqsT5bASoqWU+UZBX2gc2Y/tQvCT5BpfK
jBjY644IRyGUoiVrHwGgy08T7O/3+DNs7JrN/7TnMEzMN3TadpoBZA4gyNv3xlKvjRaT3LmTd3Jf
gN0rl+jv/iirNlwHQd3OYwOQtFcp+4ACABqQMCyukOgGv9ZzTWNUT5P+WPc+qoTOcAoM4T94DcI8
cjzbuQbcPFH6S4jf8cLMTZTkKbcmGBBQR5MudaqiKLeN7SoLEQj/ey7XqbHlAPbOLYnOJspcuXcG
RB6KTLzmrad+JZhpFsSMoJ17byEnF7gKiiDs6LZzEEyIlRBgJaDWVqvbfRWn+7xDXJMMSC6Mhkig
dx3EkWPPe6pa04R+Hqo4xPBtnw4xUhWxPPlBau/pcON3gfCrpufKNtLNL00gqJpzLOpbluMJBV1Q
xnWszN3BiFCubf/+gNyyfv9FXdtFty9qqosDESBHZmd++6JqiDVVjqwNner6b/g2xVQuH2BkhDCt
aCa6YhJqx9K0YtT+AbOLicuEkqkOdrN/TuAoUKzMslMxYMxrt4O4F26hH9vKPCqhgmf7NAcCaK4I
0yKqn2rwvgfwUjM7qNS9FenjyortePHB0G46ZdMcZF5TuDMIdHGAuFlqeZd3I/ZuyIgLvdwYuke3
EtGYE0hbpMwLVe6tvrTWvYE3yoxuCup+SQJXxNfNnVLV2D8jL4IXUVA4cKKQR9NYLKatPSWD755E
B62+16r44CDA+f6t37ZYp1u3NKr52lTjoW52c2S3IouLYlDCeY6ZgVJg69IaYfy5y5BjSDt7n4Nx
njkSBXebPtxe9lThEzx43r+Na33kZnKAkJFUCji6pyr/28lR9V1fNwIXhq4sHOTRWntmDHG9R/Xn
U1h7KWKGWnLwp68G4G7rKs2/+EGOjKNtQYe+g6gKZBsgzu761VW45PoVEP9mobZktq3SkCCV2FPQ
rkURH0vndcIp+NFQfjMZLKpmPFlJHQBQ681QUtMatFzFpkjJh2XdR+2+1u+rOFB312+aaVFfvxoz
Wl/ED8MmmObIf3/giyb3Q+hUsyII7NX1rIhB2ytduU+N3J6RfX+wj/5uIrDiOfeAQUz1i5uJMJWC
7CGCrWe1eDiB4ZolpAOLNuyjJWAMsYi98EdSqs42cRVjbRp/CiX6oOZ+G0BOs5HoQJs2cuaAcbuZ
96NozFgvknmfu3I1Ft4LeuLqQktN+F61IbAL1opZFZCxTGQby0eC+v2ZeNth4RamdIEKFnVWCp+/
LIghSJoeoYN5FMdy76s1rmwT2zJA8EyNEWa2s+q7GerRenBgOAVVMWv17s4oUlh0AGhoxfVHU1K7
Kjz0BTvw/bPEaaIP6jq/eVSGsHTQESQ4mjStaRr+FK+keqXZWt7Hcx960UJVdOtYQgjYadU0R5rJ
f6F1FkbdGAc/eSgz1f8AonB9Em/XLPOES0tJo1O1bzd0/MeiFPcvEMjlBmOk4KH387lviM+Tf/FX
M0y1eYXLAmKG1acBHRG8ahVtKyXkDhxqD3BK0hXgJhgXqSPgO2AmYSAnsBRuny0n9MxslLKC9m/e
i6qE3Ur/fqvJql5JuTKhbjxZrdmg0Z/3y+uBnrSDtUBg5wuiniO2RKNx0kpLmQU95rnXbbg36+oD
kMot9o0JYxF80EsBrQwq91oU/OlFRLAms9odMhCGO7+wRpq+TkfxsbLESbfqI6LD7VY28a5pEc4Y
TIEYSqp/UtVhP8KO2lktmkEaYIsVh4AHKlHfRTjRb+GciTk4MueDg/imVH29X30C6k2tGMu4vd9x
EIbfczz+FTDVMITWZqd5h1IvGsbgADNEU2nSKYrL9s/3V9dNa+ava3NJiqScl3D5305aEwfiMDSa
bN4FjYOCQqdQXAKkDeObgge3zGJC9eejNf2bIasEHlTmp0KokDenS+2qffa/CTuPHduRIEt+EQFq
saW4KrUWGyLVowqqIBkUX9/Gns1092B6UUChUPUq814yhPtxs6Ihoz8XyKiGL3oIPlDTwoMQgNSp
daV+LRuwVPYKIGTCKZfZbnlVCD30Zd5HFsjq3a+7AS61KJMwwj1cKUHB7f//8fz3lNb++Ri80ja3
CXZj+gn/9fMZmyGjfcznk3um/j13DPDmMuzNyX1hyKo+tE7+WC318FBqxFJmi8kXSZx4Un0JCl62
TmTWDqOaxfbdITK+WSZZ300V/AHKqOOTDkMdhIH4Xz7f/8e36hGRotfmkgL+H0tRj2jLbVLMQVat
i0NWqBKdqaCMT+iRSCe+dTH7/9uZa/8o/svqQ7SWuyRnLpZr2mH7D/V/vXaTV2JH4SMMq95gsTY+
pn5CwMl4e5BnceF7HgPjrREyERf5Iqtiu8Dh4utdaPneHlsQ96NePq1D9h1Uw8j2kuO6SN8tHBoh
Vowj8bZIlpUMd9oCxVvnf3kPXR76//E7mIYeWBwaaRfw3f+316Hk6xmpPfthaXNuXH37QS5Vd/QL
7TDhiExwMadRmoNiZ7TpRmmwXWytfFQHewFgl229yYBbolt1k9jOhvNkVwxvaZAlqsv9mPbddZ6D
Gs2NejsUjaC/YJWR4/o9PDaFTzBjzGrbU/t0RazWCG44V59JXiI8sbU/p4tVw/CW5mp2tLWoWILx
sTEd/3GwfT5G0w+lT8CgObeldqmMwjnvQ4chcYkxgYoxggl5lRTL+2YbrxinFqGrDyD8wBJbWnlb
p8VwZUzvCq1oolrbTCjg+/HcbVbUI6WEcrVBxOjCIZhfGgnzx+ryvwFlOtVxI2QUmTtXBvacCdt/
LuWeo1c2d3CCbLygSRDAyeq0a2a1/XQYnh64ynUJyccm4a0fIdkKN8ZfH+vLLiIzGe3zuZnHIvjK
dMCkHDfcWOmuc9HT6pTbwNLbRqvCYXbfzYKxN3o8Tlgys2iUzVnwv5XQAKiuGveLZndPTSRuZssq
H7wUAGhmWUOMvfDN0lUWTas7JJXUDvlSH8gW3relZyIxA56HQ8gB4MxY/GB0F9XWC+Keh8GdJ4JU
NhAhmU5H0Cgmg6/4lhpynWChuoktsObWiG1TC5a3sl6/lxz4CP0CMDcwzvhqWWW9L9IXicSKmcBZ
A5iitoufNwUNV8c6DP8HkmOa2u0imEvNFC4ni37z2rRmsjbaTzUv1+nYLneZIZDttUTK+/V7wL8X
awaYIiHA0NGh3fkgWHdJBtXVDq9iiHhsvsaUg9tKOwZy5ZQssFXOw1LcTaRISHJxMudMSLGFY004
yMG/dBPOKJ3hs54hiS3Pr4oCV5Mn3yvGpg+DFvxObl/fLR2qK6vuKmya1RQzNtSBfbjIzLhMKYja
PLD+ArEPtQdwE6rmarryR/BlwOMeWqmMmyzgDxib5cEcnRZkR/9NQjp0lnS+bPqf66xNXOAeigTE
1AMNyCkky/3WZzvpf0rzCL5FZPLsnWcH/+HeCxNjzEzScHC2WsLHcPbL6nACjRFltmLwzuIqXzfd
T1by2eOm7UNTCBURunbpfwfVweDTvhQO6sQpk4k98ccU8AmjFZFulC3NT732J2jGY9gZtXl0punS
mbzlMLn0AxFjAOxCbcd03Gxi1FhgMNfZyTjWMKqmh1kWGFVYTwKEfsmUOENunnqYxyi2tmPnVU9T
vcEazmsrFufapEylMRl8BJd0ltWyyzgpJRdADWK9m/He5BY0+zloGMtVbTTYSC2N+ZcAPY2aMCuZ
LjW4/DNf7iWq4klbzPyVToVP66iVkGSd+sJij4dYd6CBlDjBynmAXKe0RLpMrzLA8wR/1+GAohnR
ZphtXOfCOGr1/Jzb4IJBdkv3l1ohM6O+/tyzIkUwg/KwqitE8ASftQITqRJ8M2kLVJkF5lhWno5Y
5EM3mCq3yubb5VczwYMkdGyXuAZVX8p0jXxmGBIOm+A31vyqKpl4LwydZ9SoknTFCpGn16XWH4Jd
w75Y1nqY9UFEpl12SWH3fVjriHpSY/wNqEDQAMjioYFD7Db3MqguUyGeTeRgefZRQ4AJG+W1PGZa
6DcAmiWG5TDo4rywRVxy5U3o6PdxIWF/jLZ4TZlvK/POepeMAvGiobchngu1HCB4O/6M+0rR8npu
2XiuFgk0fpmrmFOIA+qv+1pJhsNSmadre3Q/nWGqoSpun3n+L8fihhWxgEA4uHTZa1Xcr4NG1wiP
V69DmOmDkpTNon34DHv4bWffu93EkCwgoYMZ6Os1MMozlHOao0zmhKNTTuwLxeMASzNt/CBxpfM+
ktu44/tlHcQ/vTBlGHpO9a7PjQFo9GPXtT50ogVfhqXyoLV2KJcCArXvI0lV+ttmrpjBDDpZttoi
WiwqFOJRc/P0WObUWzYsc/ooVQQj9LMumhUUo3ru87v8mdPoX83A+gM8+usxZWIQZ/zBU73JeLgA
Wyw3HicxwjOr2xpVGogREjNIpZYAdHrrmbG7ZfTVFsaf4Bhu8WCLN+U8WMFyrB29jm1hg1HzYJ+0
E+9GN4Q2LoW4qHxObk71tLTCjTyAvlgwKzOpp+wnt+QcamQ4j6336cBi8/NBUSXETA85JTdNeRla
B9pBCQimubOJOlAVFL920Fk4enSKipobr2vxBc6DaWUmr9jR2xA+sfORZ/A/wWScA2O6nkpC7JaT
3bJVnmVqQz6yASbP2XtOjD4WrfWffNs7jJo3GJ+BpXv+F9cVJ54mPAw03y8CP9/1gAKYZap+HIg+
9CY/FxqNyDDldVdrbxhGnrlsn+moFvxrwNADC0VEAOZ2MdAUweOXNoavaoaMZhGq7ArOvK2yTw0s
diDv7Y0hnPrgek0TVxqWmSltj4akhrq13tHK9J9GQv8MOK8tFmCluvCsMG/BUa29Fkmff85a8WW0
+h0Rf1ABCi8bLPhNNl+NvaozIjXQsEiYQiOcZQeYvOkSALWoLYxJHura8BNQUOXO1WHAdhnusr1P
XIrVPNq9phI6cD8rhIxwXgLk2KvnnUxKxbzI5ovDXMvJ3oWIBGOD0NufUX014W20X6b2T5AXjmrc
0KFYlZXgEQZbJsVA7dd/5IB6sxmwuvJxjPDX5ww38lOKyakfNCwsFpoKaJIf7HgiAbDEMYKo5+yV
vAsulxiOgjtHlF5Yw39LpY9U9XzJBOJ6bh/e1fNc1s23VO1Tw20GIybMOTGBtWDNgu1waTvx3ljG
U1XpM8jwIzPYHEeyzTpJ5Z7B4/wVtnlyhPaVDS8LWKJDbp3WDmcF5ghQqYGd1CLz98l/LTSd+6JI
4zGXDnsABNyeMnGSZyzzenW1DxxHirFuSefZQYzyyJT4GtpkWFd3PPULT/DaBPm92UNeKXn+ewNi
buPMxxFrZIja+Q7CSItTxlxPJtQfTr3Zz8isPdR6iLhZf9cIXYarn15zTvssZ/xy7tDdWNn8AWbJ
oLYkzpnsp5iJ+9san0u0oHbFQos3u3A5dwJU7Lc3kganuXP10FjGf6RovgPwyhxRYVrNFmikL6SF
1XGp5ipZ7DFhG3MT1If3jYYUXOvyhJkVUC9kSJ05f5JEa/xORG6pp0zLEo7U+gAgrKc/m3sYdEKC
2VmAnlfdPc4bRG3xUQc5p6sGs542lzfWYh5r3ZtuvCH9cPZXQoDIYjFtjlWBcaVzMoiW5nivphpd
jHQfEYn4j0AbX3Az9ueGcwfDi/dzufnx5PixlH5zpXcb5yTCrxy0567AEutpSVtZ66NhUqpYC50Q
TXtf+wN2aZMpxM120osHfDFo82NpWHG9WuOTtjTRgI+MmQLHpLVWBolVah9Vteh3LXibqdY5ZW7i
2pUuUhMWk5oqJAaW+t/EfX0RNW9HfkJGWw5CAQaFH8oVun0yhubYjoAB7in6miCntSwBknCY+WvR
ySOheX6ebfsbQ8udBXzTNeRVP4KwtXpiJjP8Todl3hjGf1kPH778G1it9eG2qRyuNZwHzck+Cgki
3dSvK4O00mbdM20Xdv2zU6J/ce05BPx7bOh3uyXzDLXxSU1sP6F9BYZN2O+VICKwNc4+qjmDCdSj
aew4wVva4wq6wcJ94+sSGbDbYRgwtlt4DcExaBReTLyDeHUeOOkUDz3nKqghxmVIxzcuJZWCfKhx
lQpFNnHgmNOLsvZsSg18AGCr5gLF4kDfHiF4fsqSkZ0KtvahstqIUvjz7FygTlrkdFxc10OpAbSa
r9LB4ananViwG61w/0nbdsvOAe+0MglITZUORA4D1Jq2b4VMD+5qPuamARTvqDfFPXOlqI7prrWj
/pu31kM7YOWCZY5w19iyE+C6eKJixx4Nx7mzo2oiIaic/IWwrOkWXWhnHZL23mtxavzplfOt64uE
UpEyc1RaS9QSV0qD5oabD14vSDx78/sB4sc1ZgOVbLY/hEPzhpfuhTdDhCBtPgrP/7YnJ0aZ8m7z
ydacxPJaG6IqLV/cLL2dtbFI9OJ+4OhP/bs9Afeej0yTZNkbd8tV9p/AHD6KrnsYR1cQo5OxP9q4
7P1sjLkYFeeKSMeGR14E9hvTADd9B6agMWXBQupkiW1Bi+yNmzX1SEDYxtnQuQB3UxXVOCnDxkA0
jKK8KDw2P6HlFDcLsGE90mjMGCKszSnkoKBfNDM1Q81AcTdprwwBdM6h2GR2Zrb+GbkGpl/8vG6G
BVk3839Nka7Il7fX1YSV4NfQYs3gsbPqIzyYmnGY7rrmdndhzz3Y5mDemg3KJFfL3Ljh0Oe2W6Sr
IKBOKL76QftAHV+CDbP/Ss1Kaotnh3Uube23Ksh/PI3Plf36dvV6Dr6ToEuKc7ZPuQpoFQTvBU7J
pBFQWpFC1daT6ZnDiSv4k1WV56mucd+CIwkni6/GywrcPtDWo2bHOtWDfs6BnZKq/CrUDVu3q2YY
4Wmancmzw+U3KAOVDA/kbXBBG3MNfD7etPxT02rgpqYLb89KQUVV40TjR55b233sa5NrHEf97hTY
YLm5dfLhVfPJy9DzDjTlsvzQriOWdrI1kcBBgLzECDPTe1rpKZ/cgu7D6kEN64cCnQSLTL1W0EKr
JX+z4Tofa4yrh70Uk7hpI+nYbjfkLgH8MTUYs2rq3JQc6CBeaE2Ff1xLaPAEkXjxUvVQueZ8MqsK
zXrDPFZu4s4ZGF0KV4c7rWhSlqJ0r5lr6t5m/M7J9Xgh3XOVnguG1S4Mq9EqUQmUh4ArsG+Ck1Ln
QdkXjfIy/eLiszfHv1RyWrJT/W6abR7T/E2iHeU3Qk5KhwTbBHSP2BHeX1v1ifa4UdVFHGOCsaKq
MfkOwAWrQLLoq3AMujH0Z68NFzE9MAR2yVsXvhzBwRmrWOWsLUclQ1zpfQ37teMx0prMxdCCB2Da
2n/CkMsld90487kurANAqCW3P+Ahjdwn+ZxF+tpTgo+8iZ0GAnkZ5uIGc3nHU283MWe406i7djgp
MR38ZoRbug5Ab+fgDK7+ppqGn2W2orIrXW4RxsznbsLQgo5jp0uYaR4Bc74cfDLmW4EC6qh1+NpI
Eq2J++tLeAr9bOeHoSJTRhxxPMtaA3vs5YzB9e/aIoNYt2FQ+0726Pe2D2axiVPmagkPfK8AeMOG
AH+UlkUNaBbeKESVU7ssXGckObhql3ZRQ8LQeJPXNfUM0oShQ5Vllj4XVLWb6g8AWh+HRmfyp+wv
YrapS+zXzkD+BhnFvslLPy0rPyphIrEWWNIHMgtzw681lRgPyuxVLH4R6fa+mC1sVBh+9WRYpk/E
ESxExnl11yO0LZaB9DXfxhtsREdfeVf0sr4506Cw76rXrgGnXAu+HaavNCuHpkhnMnf66/mThjLX
X6dpj7nWJp2sclhQBhayvjOjhUXKC1qivZ5/Jrb7Tc3gnI0NdRQP8jA5EzZRDcJnL7Uqkb2fRpbD
B5ICOCscOgRi8jnvsSiuJrMBaUuZnMwDF71ugrGxEacR1ctA7tSquAk7CH3Xfr87QBiKzaIj86l5
+DG3y+KimtlmRLnVhp2+584RIN9t0AWTAu20BAYDB99080NDAu2j+icc5IA6KNiw40SqUp0GRsaz
XzkSOiIASN3SEq8xnkRgZJfCdBu6pyBRdJ0D36K21xnD3ejab9RHjqNjfgYm8FQ7cJmuVLw+CqEc
zVGmuYr6V2QK8BiFO29e52jeTe/DTDnUzAlw2X+sqfgpV7400jrmnc6NFcVREJID58rTv05z+9A0
9Gt5PJgyLsN6m2wOjs6jWfCb5MNwblIFndZ+LJr0T1sxfkvBgLNjomXUJp/Q9niBZM1BBzM9RIks
FhYYUVkv5EqklyU5nGleduoBNmLCwXOTZZkeZ6PPj4HRP1ta0Vy46mVXahWJ7Jy9mg7tYbUngAoN
SHUsDpEhLEoQhXbnLjeF6VFEEnWdlGmRzBNqvXJkjNNZOcDMK/lRoD4xL8gA3pXy5DzUYDwo82jB
49KAwl/bR833uvNSfMgmz68zyAnu2B/NBUWw2L1/m7Fe6kp7A3nv9s/TStpJbPaDZ8wUWdBqYbyA
q7K8EfBBrCHXPfasxXKxzgi6+SeZfOdOWUauIjE+9vKllxbu1JzTOmHxLdW+GdBD4j3D0hwZBtLn
UsIbTZkPzDyYrmgShWfhEcW97NDO7q3xpec21jnzcPFaBfFUYc1qKhY8U6d+0puQl98CBqsusqRa
mLUx4AiKPRPC4H3wyAvSo9Ddjo2XPIOflje0Y6qozXmnhGfejt34hojg13RMFbmAOng6LBetsRMj
SSmurXXiU8lvtXp4alM30hBtiXJ7sZA4Babg60+t7XZrcXdkLY7meTYO/mDfDh5BTmzIG9U6eAaO
R2KhdbufZl3zkx9WRKMdkiUuGm4gPKqvYkfvx1AAuL2eFo56OnXdxiDXLfADb41Ceqdvw9FQ07Vr
fix2r0ersUHU5ws6iGa7G5u9IhloPyNnhb4mkEew1Q/rScxk/fcDU98EwFoFe3Gv3vWbVKRsvBlt
lLqiKqAHPCrdMkWcZa40Wd2Nm2AEcWYh4lJOgx9RiFXC3uBa+qhVlHocPJSsLly9MSHTRKI3WkEs
1jkphHkuGFWy1Qu1LAiz0lmPum54odrqH1LXedg344Nm035rmZomjCqGEBajHuE/2CiUmSvldZ5f
f0ZP6MLxTOzBCKLie62335ZvIOp3J3DvU6kt7CIIbWc5m9t8xOuEmUWjHKTGs50C1xaKp8JEYRZv
YFWl5F4wjmkJSv/LTJuNmqCR8jqVDFO6nJEaNuDOKGNtxW45WdRbl049ZsBZ9NlAB1otfrICRqEC
a6DdzJGWQac5VoJqojdv4li6Yx5pdNwJ4Aw3lC3ao6fP31owZMci3y6WyTO1enYPhwdAl+H6v1ys
WK3hkEpRascyWH5pU9dPa+YAmmevGjAn7iGoikaKY77CAVyVGc04pzCdpktCNRc2jNE9Tj34I4mr
QQbukzN6P2wiVBKYnrzyzOw3mOWLYnzuXJjahWRgSC0Ny073x2g8Zcn2zfY5F+fp6yDL30HTPq2V
KRLcEu3BHUAGetMx49fggyT1ZI/Odsh94jDsc3Bpfa7e8ApNpgfwzqUGha4M3MrWHUpFk3FCfHBo
cVo6yq6vjC2PFnNxEwIgX03PLcFE8uXyxM1TEaVFaz9jB+P9XevbySAG5HcRG/qjy10k6nhS1fi8
lYppHFjsrGoQqPN/2Zw/in7voTdcA/3UNOh4DH9SM24wefaHWbNein689Jt+3TV8QcKEbegTg0rz
7Vest57E9Aj4l62vNsDT6+BX3e6NF4nzgPjL9gvbYvacCzI2vn3wCo3cnsk5CKcjQe/RspDB6saG
tF/GZeKU2bAisVXvLuwmaP42KFpROrm/K9UIwAZ7MdRCUF3dd5bsDlauHRtoq1zqKDpKi3Lf2DrX
3bIcdJkF1xDQg9jo+dGb5U2NPQ3EMUdjC5YwqnlVImsCGK28RK7jr9C61zrtoNWX2bO7ZBdoMeZ5
CX49pqOjJX2mtPNEw7894BV8hH36PqWszB2fAdVGlHNHkDXwoBlKDstGNyNUGbf68gla2YpcYycV
BWmsVBIIh598+WpoFBtSj6xAA1c/QQo21h97HbkPU7vvfPt1NJ1bM93cC42Mc8rbEJUtQceqPC1e
mV0XsobVux9VJcqI2h1ZMOrhrsrnf77FItVqxoB5eXx0rERoTUo/RL2NENDBnbTJnOfPOcxSJLEI
rRpj9GOG/yjS7DpUrxzgDrAqIjzDJmnV8JuHeYfrgLUMBj1ZXEqdfn4XuBBs+VZhThhAA22hhbqD
QbUv/acOa0buBHOSe3KKSkOIuEj7IFS5p+NQsB71dTSvZ/azLme/7OdGT5x6eEuP5pB/DoY2H22s
E5FZKVwfRb4bmuqnneMe25S7opm7nrEw3ec63atVeXUUuDVbQKvtwFFvDlH0yoBDUcdio63kL2Dq
H7kq4nXq6/7clzTzST7xfLrTwQkWI0mpXXGgkfeNOTTJaAHvkG79RsXVPppeRnHU8arE4AIepe2v
oGZ8GigahzMXtNDsusM20mQBLGAWO9el5dEbNXXnuZoXrx7Fy5rQM9cGnce/Mb/Qy0yxXUs23IDj
CotbTzFEvTsza77yNCfWtfLX3egeON08hwO8AGpBHBWlz4bM5XjL6JbSlju7o3nV1fSpxAi31GTq
Ve2cNpupStqNgLmXwM8TpqJUZAHO5kv/WQdxJsndgpbnKjSVcZ6VMFOtMXFEWobtRrF4nIleiOae
bnSPatKh+zTY/2ZMIYkQaDIn92S2wXlaZpnInKpVyUgc11m8fyo0LzUzg9GqoALh9qKJkYaOrXlh
1w40cIb10FfaJUuZ4aEfFq+ivPgGxSzPqu5YDuIKlEOkt1vNZ8dTORAN8EBrUwo4lTZ14Cw4Skd7
s4fxB7YuprY02Ghxau8Z15La918nLb3zmfwnA4W3hAGLhBgkJyqmX5N+yVw8bhP9IijEYeuN1znb
baF17Yl7JZQi+5Zi4roz9beIz3RjgjjG4/az0E1uqGHN66/BKHokTS4Oy+LQcONqK2HE0cvGsJwh
LNMFEvKtf2+36RXgwpUvi39lYL5560otzmxf3aCfz31bGZGGN2JeUED0m/M0p4B9vRzxmlNgmW7z
s660gOlEHqHJOxPcvll2JLHp6hdeuiIaVcnr0orhkJXDGyXoB0uadwu1cXygr6mdgT1hMY7AhnAQ
WDgn1GmQUAYNjuhz6RK2P2BdLgQCeNURS5ekeyg8rcfJH58UB89GsItvqgoSCh8fX7qvoe5edgMg
E0F6p8jy6+Vz0aYPq9t/FbLhXJkyAgXAyiN9BN9Ts5kbdLgxE/Ln3tQsC39X2XGeb+/OWnNVav0f
hdCcc5Y6Lyr47RVToMbwJocU5VthI6IyRGKOrElpn971cB1KrtGZ8SCE9GPFRbw0Wq6H6sS5OCvE
WzrgyEH7Jbn7R1v/rNcb0cGyedEVU86F71wzAfRsBNo7MblLp8wglA4LczNQYFeLy/GzRnTRDjem
1N1TNVGqU2K5qXlkVP+sBKcTerxk5yuGFfg4o5ZyemU/UORyLylYGtgIyF99JePUXCF3w8mo/OkP
rxBRhjJ4NEuqZpaoz8aEv32uUSZnvOGzVj+Vpvzzs0yP6RAk0rOPeUPRYRj0/lBXPG5oa9nC6lOA
n+iYLY5LQbJkizbRo2/bg7cqntqmYrRx/nIqs050rb0yBNPEQcX5tF1LRBvjg0rblvHYRh201D7N
eGqjYf3Pqw2i3jaF+EiN1bOkvbfiCA2s8snQH0GQfzqNPI1D8zLUVcytw2I5Tq9W8tJA7vn8/IKz
h2yp6uw9qXCCr4lxSL169AQoFdULG+XMcsh1YCGyGJa+OuORKp5bbJ+wWolBNg/pPuVrGP2X21FI
bBsCao4jI6ewgNe3xhrO5vaDn0HR6oCowjGqhrEydU+lqxJm/imZcBFIuQFoxqNMvVNJrZeThsux
b6Fd6OvXimues7JrTFrxWzWmCqkqsC1UUHFJj99vwwN8soiB+xunqe/JwZHqMbmqyjXkDnDMJ+8Y
5Do+nNE9bTq9EtRZz02KiqYbuDFSt4K9Tf3N85pEWOem9z4ng/uZNLYvB8VBKn/8gEpVZ4zMTFbr
NfGYJebWmUUMtlHp19aXTK76gXlDqgvB9ZSOHTs1mVdbq2+rxbuysvapHOjnBxQd4OhUNw7lkpPt
FggqC64LnSVAyVphaWFvFUDTLX60VjHKOCC83nHhHfwvZoGPlU19zRn6V4ULI8k1tjMdFCYbBBj9
kHlPnCDdb2GvccsJi96F88qpMEcwpq9RvjpAiwUFhk73idPxM0P8DZEw1aHBSsNstSLJMchjRYz/
0KbywbUXPaQifdCI4fMh3w2tpDQ7UbUb2q91RBKRCdYxUSLccZV2YQ+uYslwjEEhTVH5lkNt3azo
Wjkub6+d8Mn1+89m8TNUxqMxtyNLy8gjZ1L+bBfrSPf4DzRMyYDr/D42fNeKvX3gPnlwm/LrEbkV
RzXPeuxWDXCaJamMDe9Kn162uSQG8Uq+tK0DLhGKeRvtoG+igGrRNIxfch2e0mszpWZm0T2Svn0S
wcoZx4Lf3w9emPt41otA58Y5fdYQJUizcEDpx/E7m4kjEQvjcf31FCUhOXo2Dllcf0N57ebzhYO4
zv41ok8SuFFL/SsLqjp0NONvriClO7O5oETL/iEo25h9IRBnBw2LGNtpua7pwVva99Uo/3RcEtJD
X5/1DRlFIf9R63EVuF29vFQL5z/bZx8PdPfQ+oQUtqChwEL3M9Sn5mPymgfbUAdXMXc59bQPKsHr
6NhpooyXzfdjt4dRi7L56CgSFUaGPpLQFq8YN3VMOoIJCvNPT9fxvdoid02G1EZLCAG4gEwaFW0W
K2d6nUrxvmPSY/oGz121aWSQSEgvjMFRj6Fiy/Eid73s6DBD7a34gN3q01uIlBRU9KgxvOp+R9OH
xTs2PZbNWmrRUDaoSB1D8mdQVkAjtHDYElXUmeIEfvPHae7/WtKbgNr7eHSIwk1W+aYssd5PiCjU
cpWOxhIGuVfGKujf5AaNgvI2OmngqGFDkMCsrT1+ZMUd16j9FfkHyendqBiaAhhxnymq9F61Hate
PS39bMSLpRSGWt6ABvpV6AwPjMcfVtCKkadVIvbb6S8NmL53CfScB9866sXACkmULDbX9SPY9Ctd
eNc+P8zNUtRmnJXex2SZ3XHq1gu8maOx/Pqt7aAxSb/7zZ6OTdD2sb5Zt1ltAd5Xnh9qA+d6JetH
BJCc/tYfOHcWNXW+OEVREnslZ2s1HhDL6tGS9zY4hVTGrRuM0TJpgkbk8g1CZO94rF+z7rrRRrwy
oqx2YN9coxLLBr5KKvbloO5X9dDqu0kzRfzDFMaPMfavuvgu3GWILFdBMtBXIgzYQleDvlTdkrFj
hJ9SNtGpCa/u3sGjEFdcGahYjkzkEMPurePq8KWWTtvsDXQ3CazunAXmt2aM1WVAzXffuI1+r6z8
oTWMV1/38+sV6ebT4mzPU+0IWmC6TWpzvtSD1FCfMJuQz+WdETgDlWASOllJm6euh0svqdguqXU3
5fNTpaOobjbtQ8/Hh1bkx83Bh21tFZ0upp1SJ+9v4XZe4zGbaVkGH37q5gz8dcTyuNQcpMFJT/ZQ
30in1riwzib1J+q6JIsdsPqL70x0plR/zPSmoQReu3cL5IWwMB4Mjdqona0ZjfZ+eG35Yhk7HK63
cr0lr1w9DC1wjtq50mkrX+UBCIZCLzm/bm9aT8lMz9cdUUZEK0WngKxu+/M4li+l9pSDZFBjznkd
lRBMSeuio1tjxfdumm3WorYggoGv4VEsZRC1hJ3XiWq+WjFlb97QEZoDW03hxmXzVhSq7OVu8dZP
MRk3i8nA4lRub8McYHGllR/NWXkeC/NbelvcYfM8ub52BUVor6kJK2KE6cvRGZPzCLZF/Zw9ThSF
pTYnPPjEAZvrfoOzyQKaX9nVj1Is8L0n7jzmdFiDSz3kKDbGkoKveU/yE+hcr583q8JFd7fspA90
9+PF6ZTCSenfMWqw11wLKy4dapwOvyFSKg87s6GV5MB7f6QOglcX68JNs4w3JL3Ju9j1znU7tvna
Erjf2eo25gt1o4OkuZu2/uRATxunjlMfeOaLLuUBO8Od1KR+Vaz1FHpU5DlXpkAXFi9OC/rqXZ9Y
lL0oKKCPJO0YPJXp57JW46WGeyLPepE992PwCK6a2NkYUF+l7SGn7dRvGWmB1blvrPqqM8czAKB4
Ldf/4Oq8lhtHoi37RYiAS5hXGtAbefOCkKpK8B6JBPD1s6C+E3diHppBSupuiQQyT56z99o3zx6C
EPIHgdpRc/A1+mZ9Jt4Kmv+rjLS4Y6/l2b7xl7EDex/0wS0UfOvFMBtUKm4Z/2QkdznynbZlscqx
JJzUSKk2qOJH+SQs6xB8Via6Ewg8sMLKvrm3MCL3RHYFpYuaNFENuhRKq00BVXMd06OtNRExL0OY
7IvwzzjPRzkVMeFLI/lTOIL3ctq5vLP/vNZ49ECHJOHckfqudY/SIhvXA6V+/H1JsjeJHAVScRFW
2smMdMTeFZTDNsMdWhOuc7ddp7vUerxTXW3c5fLw39ct9167krxKy8OWYw+CoXMtz2mV7qMZdEqx
JGqJJVHL70kIKBwz2TWuK/ZUUDGhk2ZRXeuKo48RTz7RY7x0Rz0KtIHuHwuQZnKrEWRL+NiFddu6
/j70Ls0iz45oezMIOtfypVQhZW8Ud7cxSUa0glb9iAa9tiFPW6MXnbTQm1+xon1VxFBdf1/liPdg
N0cPqtfXv7B9WOo3NnD7mtArefYU0D/Gqs7u95uJHZWHVFzM0vYpalvx1Dtz9UTED3Nc8RTVbM1F
k12zNNmU+EofLQvWPamAJzsiEVc34vwQdhUAjKKzdyX6DMSqYry3T0XLNFQl0yruXSrrKS4/aIM/
D6pxN7IO/UBqzC2ZtsZrk+X/wL5Pe/vX5Y5cLQ1mMSWrsqnHU7fMNH8fMjUx3SRn7ZB25vrXkakr
uz1Py8Pvy9+HQtoX3Z0ZeemS3mBKhE8h/KMPCud/zGNNozGGdsM/NdGMD+aH44jsgZSl9kF4vr9L
FbYv82My9dvc00pFz/8+1rbGetXIo4qz5D3RqRy9HtYHXav7ROW45e/uAkeo/CTgq6E3rb9VaWfX
BmfHS2e033J5RRK4vxkdwI/2rDg1u/FrwVyBnBaPhOjWcx7Qay/f+X1ous4+5bl8Q537V0fF9jxJ
mjSG51ivDZzVTc/o757Xqts5nf4SRnO+HognptRvq8CmKbA0LV4rL0JjholuTaIo1E2iwObZv5U0
FG50D+ybfXONyr9hliNftWRM1Ta6dcLdZZ2cuLUI2JZ/vdiihSxoXLhm85xMcXU13JY8epkuIBRQ
Re2h7yLUmcTMB0B9usffhy6rjiXsqqvU8/5x7EJcPV6yLcJe4OHS7I+83OEEhMHlwfGBvfQ/X86o
71wUY0LTH1ojN+/JRDPKH2cy31FEb2afewp9Vr+2GpsLBiPGWqPp+OJVBJdqmehf6yxGvJAhl5kz
cDxudG7I93r3w6OHk+ygV03+mtYlSfIYZx5JKzphEiTbtNAYqLgg1XNHBY0v0kfNDd0glmBkAQBQ
PTIkZU9ASoMmVK2zuHszROn/0KdtFQYmpRdsAYY7nJayYIV5iDzbzFG3rHH+0awgrNPuwHsZJWmG
y522IPSeaJ7ktiGf3LSob1U9BtTPxklDDkTq3vL098HKbMzoU47pIc383Ri+abEHm02r4hdz9LB5
6+GtIr4gKHo1bHMP97JSrXWwy4Xz99duTDhDwyi3btcXx7rq/xBWme6yjuoQzIBlnif5XPiOXDwq
lPIugdBmW01HW4n0bI79rnDte8eOeidPjXxSM+r2tlTyCWXgSovNILf96PL7kE1l/N+zslJ/Kx3b
gdMZ6crNmuQbbxa6UtbWx8JKjePQj0Q+lGCjcjqITMe/FPqZv7pPoJdBW+fJQZa4cwx92OGITfe/
6zAcmeIY4RpbtXpuByXm762WRFdwPeIRt2d0R8H/j/Dy4ari3t9GfhwQJ1CcXNKb8FoODucJd0el
Wuw0gIXrZBxQvFZ6uPtdHNSyKsyKD5HRe2CgyBE6DXbcGe2DKwjQG0a/O4ILQF+atq9mKRAx+RT0
VZUk7yHwvgBSkdppzpC8u4n3QdRbEYjO5PhWT90pItDsZC3P4iYJQjwB94jjPrPq+sMlcnGH3N4O
fBftYTdBEck85oiyB7o/Mf56/H2wXPtNQx1LzhNfwkfE7RyBZGfp++8HcDHMO0/704UWk1R2bdDF
O9W73c0O8+7mJJq3DzP7X02MvVZUf4oa7l6Fe/ylB2cFA2F4bLVoXJn8KycNC/7Ga9OR6oDGkKp1
61u3mSi4OWHbEQJ6QpYQsTf2eLezer4OUK503a8+BRFaGz8fh22T2j+56eebeGCgSEgW6g4CTKh0
wR2v8YIRCVeHdNgZ2gUgmDp6uda11gf9Ui4PZkavihBqntqqjAMsetZ/L/1ClgFzTQdRBoyUYa5j
RtplfhzEYrpy60dMaQRnUmDtNIvTbdl6KHYWaseIE+PJRAi9gk3I+G0xJQ+TmZx+f2QgrOycOKhU
uBwq543e6Vvlmd135VXPlXFKGQJcHEvGT5bdGHvL1Qh9dEPgzQiNtrOgq/O7yqGZQE/RBn6NjrmO
H82+zPcWcpp9ArIWXIOVrdzuruJ8OtEoVz1tE9Wd/3uqxiHIjNHCExmjP5OZ8Vq4k7Gf427cGBU1
uRHCXithzqEFFMZrDvO4CFk3M4sSqwRC53fuI4OJFBcYs8OyoF3agf2jsc/oGMLelnrPeZpo01xR
/138sK13rNf2OjIzeRdjelQ6O8LQq30+iApaN6kxlv6hp6283ntujKvDnrPx6vabGDFtp83duG48
T55jhWdOCH1mQCQPrj++Wn5T7gGZMV0x8xcEIZrS7qk22auynGZasRK1HwfOrVVi0/a5/e5SGq9a
J+jv9kywJ1cikeni5lgw0lcGJTFo+38AeRnpEvpzQg0Py49xR2fYxXXQxmKVzlQmWdoezBG9naM5
MKUimZx/H4ivPxGNNu5SlhiGO2EXTEP6buQtuxxaOLq39P2pH41TWdNY15lVarG9zbE+rVma/rU4
a3azSm6pyNhAhLjNVsP02dRO9aB7qy7Pw22ro043IZI8TF65s3R1oV4lFN5R2xRt8iVzbT461jkL
da6SRvrSZj050p7xkUdCrTXdRYfHmNcd0SKqBII2FvD6gkdAP1RjLfbeXHfXZoCnJ/Ipe47V0krL
DXEtJTpbTRvfSloj36Vt/vdk+YoGsJ0TD1YNjH1GMKMB3KPu8p9BhD9K7GeI1dFK9rPKgaPgzHMH
L1p1hWm++A5/AxC0J0TywfTeirp+r4lRPHWcpqGw1tP7aOuHAbtojAppxtTpqUubum8yojXAKWC8
UN+OuzlpyeVrCBQpjOUm7nPxNBojO6RxtEWnPWad+2pjG+ME6T5ZTlLQsGEWQUZKfcem99Gl9D6X
DKQeftut7vHBcRU+/T7gVnkgs90+wWvy0BdGCLL/v+Lxt4L8/RqSSVCG9r9mMOoH3Jy4EZOs+JOR
QuxkCblUreoDa+Tc6gB+AzldXnyDd5lNBHBZb7hWEJtAJ5zlADCwXFwzvf82jYqPdUEW/D6EE3N2
kp/X1mCp2zi1TpDaHIL8qRF3DQLP1q/ME+Ej8amd3GEfOWm7LunrMV8q+v20LFmGVsoL65/AwHCM
9f6s5MA5hDnaFa67cfHR6IQLhT+dOzIf+Fi2zFy6fd6BEk0QoH82BklzICRfCjJsDqVMvglauZgp
u7A+DMbN9DSG1zENjLSfrnhg/d00QmYbS1Pf5o6cgIIm7IBuEx1+K8tai8dbCvSAm03xPyaBA8W7
3t2BPJA1qMjpjgwqwQLZ0YH08Jbx/NRzEMLkM7U1JdgCQ8q4/gYjtveFhnK2q/Tq0rdNdRFNE+h2
M0Fn5pWRyaOv59llap5o0bh30Kzhg+ZqTyPibTPxXWYAM4NEkRr3togjEo0kgerLy9+v+QNbhhoW
U/K08LbyujFOMu15ynHlC9ZluVsSWc6/D5XjVEfFbxDHXnPu+psWNxR3qDFOk+wNVE/CQMvqjSeC
f6ItGZj2xguldUAzxLVfh2O3quVUvvH2MA+vps8kjQV3aV4ewkExDHUYJitncYc5lUAE27vPSzhu
RUfvk4OPiZ5ioLeSIxUC/BVdEj1LSQslvefiQiAroEB+lC3uCt0oEWvqxa43lLdvTad7qnWTOzaT
5kbUCIS0yivOSW0fRzx3zCS9cz87EDxpD8ZB0o2YaUpV3ObuFOKcfLUarN35MH12FuauqHamQyxG
+8Gp/ZcE2yrkgdnHzCyd61vh+4gmDMHgcRaOutAzvk59gl1dOgoKfuj+Q5FYBtKKzBOGtneESEg2
8iENELFxXB0IyxTdrK8mO2wOncQq3no5TlbDMp2gEFdfRvM/OxdMv8coufKu9IzHG32PBfZeunZ0
MZqwDObQKLeQRbkdndw9NThMaNX4M91/3nyrZ1rvT5a8ZUykbu5A0ruS8qsix8mYsvpTGAMbOSld
j6OdgxzJp+lchrQmQk+Yu2hCwBL3tb6L4JYElfLl7fcZdJ7hFvvzMzY0dawa2p2uk8IEWNa9bjbV
uWjfwySzrw0twL1whp8o5dVvL+D364PSxQ4+PZ7nqWyYySFn0ivm0lxDkD5Q+ZQdRr3/+y1NDf5W
B5mCs901jzZCvF8yirasML/PyOMlO862X7s6mk7/+zAP9f/7sssEh0gJvee/HyGrdlv7Tbf631/t
9zd1ljEJpF9/8/sNmVAMGsaUnlQTnppqHj4Ni3Uqw2DFsCdLdpEzx6ew7aezdFpG/Lh5UEBNDzNh
9A/F3GyqRsa3sB8IjZm/qqZvHiKT74+W4K0k1PT3B0WsBFewCcfFNbOjB4RubcX3hkH9uVoektJF
FPe/rwsUgL6T3zTM8F+G5+JdIDX9offpbo5DV6PMRYE1xzPxeeVfnWQK8k55B9hGg8RUB8jdH+hk
MOvbaFM8XXfXqY013koDLmdWaV9kq8ZMkoDmwUFzrKd0fBBR9CDNeHjutPEzYUTRtyEqwSaI2NAu
rvDfGbdru3jc9rVrX3wnjXZAjbw16WqScfW6tjNtX+Sj8TyZA743BshNYaOMG3MnUOBzOd8spVjK
sSwrSXdVvPOeXX2qcoQbxbljH/U9gnKnNVZj1H+T96key5SwI7wtB93Mve260BBUo9xJ8PFo8qRX
VIu+hxhaJyHjbMEVO/tjy3G7yCD/8Qoh1R7D7WvoIjWBH0KEdULhqlR9zNroXndYxWsjJt2Tvl/c
yPlUY6wD1B/IBlGlPkJhaN2Y9OHauzXODO2m0la+O795gnGgsJgPpu2RNtuPpTPQtvN+XIk+eq2L
3GDNHzdTL9FQun22saKxYfDfjhwpnKC3Rx8DjmttQCite/pxa4yv5jpHi9MGVDdI0Ukf7TQG2ml+
zGMyE/vFzBWX1V0axSnu6FIWZtFta7PZl1H27cruXuCS1lL/FlnNW4JD+EHvikvvDxdPNO56cOhZ
sYXhh9CqQ0PzAZAAWiUZrtoJxz6y9AHVlq5e5DJCsTtkQCZ11KbLVX1OZ3FkejoTbRF1y2F9rTeT
eubgeI8g6y3dMzrqunqyK+YorZFg5tF8vd+PVB/ReBYpKiYsqN4pmdmxSG9Eu5H327m1kffJnMj2
5K2titdmJg2XktNcN7rYdol+Bu0ePTYNg92S6Q3tpBN96JsM8QtUhqeOXsF2jksGuuNkb1m6l6vT
IvqtHzYElxZ7TjH6tqmMf43YOQIp2dj11rkqysPclIy04V1tXb2+dwWSaC3qL2HX/qm65EvD3riW
kSr3Ihak89AyQLA8Juuudb7HNMGsMBBVP0yqxX+WmpssCVAANxxsij/R7J9knaDoRxeJGpKoPCtG
FlBkXI2z6e0978cZpn9s8LQMTPGv/moK732kS4YXit57OzmkfahkQ4x5zhjJYjeyZ8xaTcqR2OG3
1D+iCHoGToG7ZGCCdr74BP05ofBU29GYKfKjluAYBEYHBCtbrZF/G6nXDwxP+Q9O0wnlx5oyycMM
0DAnaubuuFxBpZYetaZ1DzJHvVkO4kS43ojaNhLgFtRUDKvKi/FuS8Yl5Emfw8yY0IwjClmcyi+e
Mh/GTC93U9J8kCSeri0D6Ijdh3KDRpdEYxmUpuddYScye5QOni6ThMFa/+P3tDQYDXO+UjlUzWzY
Y70vgjnKtrI1rjEf5FYr4nTtARXBbQFPQYruK2vAESJjR/Myv7VmtesISVXF61CKfI/O0EdkVNtb
X5ZPQonuUKTRNRsaiCpDPW46mxG5mzEKpJ+6qXObdXF4MsyQmHDlbKpwfLd7efKHYqdaIoG7gu2/
Lww0IIC2xxRjaoiGgPxK+jQEC8Ij0LSH6GD38ZLikrLoDuMMLC3+CbFLHZFMlRvZYRj2VLkdYp2Q
Jx15B4e2LQ06K4hUD0+ix9abW8/xOGvMR53ArFoUNLEpt844YH7VOeQnIqht/zIM2s4ZCyZ1PWDt
ZAzvTW2Ei+tHIHtjYsJp9Tp5z1pIVfwEaQPHut/h/PNfJ0U0eFTi9fKUs3Z8+enrHM86/2Q7dr+P
OgzAFTNw7mw28UQjZNh31nUezUcjig+5QlpgGHAnRpfyY2xJIMirGIXShMJb+OLkheoL0UyGetd+
qK16HamIzHq7x4VgMrPDVRKuwt675a2WbPOi4+SKLUAiv5pGE5mU1aT73LRynGcsiKi8EADiW06R
DbCMsWJQXToJyNqCC8LlTMJNMuEfmKL+1PfiMgFxvZhyCNLJ2EamfB18i36gxl9r12AimuoaZqT0
GK4YCc4wS/hOCY7HpaU/VMyGcmLgN51ikuvkPSdkBndrlgs8HtQTaCvxykkUSk6UHeOhbs4M7977
aThNZagFWl9/ecximpK1btkTNxktbg23KXNsUqZoiXN4/iiy9CGL8aFJ6ObUBN+97TDAqb1q49by
e8F8B8VUnpia7ybVPVlecrS1qNgMwm6CqT/iNEVROtF5hhHin/xWPmeF+15NMSjR4bnumhipi0BJ
lLuMifr6wZtncztrTKOGov7Jw3ybplq4zYzBZKHbNNqE27DFaEFLaF+UEAcYFlPTTctwhGNOlbi3
XrkD7slGD7xs0VGkDlAH0zDuAnnsysaoMieKoWkKPl6YuBjsdOdXBj5YlmUO9xq7Ek5PEPJFVzZb
swnzk5H8nSyUOBqOjqHUvEfCsJnAY/uoZp1Xzr1g5d0khLOdfCjGSEQw9ePLDCYxIYSjYC59zjgt
otaiZ6Rqo6hHnt9a29qJ3vIYDW3kvSQaVelI74zbJBwPZcSHQjnWjUxLq1j7bMkuBkGCM9jOrH+J
oO90reMxvKQnSl1nrccx4m+ot2x/j13TcqJN8EwUYgs8DBEYrFadhgyDAPTmidc0CIJjuU2M5pBV
KuJeNGiM5yB8NPVWiaZ968zyOZf2Uyw1xtkDgN9Ss/CMRre4MGZ2sukkSxTMImWG7k39pbSL+kI9
KvAx+t1Bw06lYVtEq7sMS78tlVJyQNgB3CFDSv7qu9bn+qExMOj16QDzI0oYAZQ0MvOy2A7L+dgK
e/gKjrftDfTxwhy//cR4zPr+OojOOETW+NnCOpaZb+3d2Ph0nkywaHd39FE9OLCMOJOy8xgPM3Lz
jduIBy0zV2MxC8ayICqSs1nP2bGJuKa6NtlatM7WeSgWRz32yljqd9gs+/qrd1rtxmaM+1LAAojn
FRM9jgV16+xQnaN8u4N0NTfIllkpwte6V6epce0jnOiGJNruD7fS3yF7z7y+3eYagONIAVCAeX3N
EXFilVunIQksk9/hADZp9pJKwdQ6286+m28MtM0b25M6d+FIEBzNUKX8H7PU3ooO739rdyTx2eGC
fWIcBE8/Q/vIIUOaEjtN150TmchN68gBs9zwM7AakNWB3MUaAAgQeVuqCD27RgrpJK1j1Zu7udSf
lGCZcsLQW2BA7jbBFI+fn3rN8lq8N8baypa860FaOw1hnu+MKJIhjKFIK4MqK+1Tbadfhsb2CbZn
njii2Pp7b4K5SO1bmMavOKLTQCxwHt3uNnGX7Vn6EZI5DIVszGqawOg1BXbhg5OsvCNNTANjIHFP
edQGCeGoKKHi4+Szr/YYI9Ycfv/Us4f0omXCnHjmF3JBY6Hj3/SJvOMkh3XoQADP1dZLmUVqOtrg
cXhUOXemU0xkGcXCg12Q+C++WLNT1RTHiALjryEXSJnT4VWF+b4sqvGQV8OnRwhwC803YqSz5njV
8IugOQ/J2kX6U6xoxUKczsOPWn6AtFyMk/zN7hzSERnMU9nBJ2rNGmEa4k6waTPrMJEpxTCHhyGZ
n9C/ILpL/HeSBX76cq6CNPHAz0C9DlMEH3XqfUxOxpGreHTCeFHRJpi/svzQWvlt8LsfmrsvMasn
ZsQwDJpTWxOB3TigJ/L6A1j2fhDz3h98+B1CGuuipvLQx8ehnvugK6pjnhQTpsdkB0vaCLAAFNj3
EIpk6IHc2PlKUBlu8jCm8TG8yBk8aR1ZLZoEehsyisV5RsQa1S0WmDaHcTxVX7mFgVNh91cwUOoY
gvbLjCy/nBAmTtrRKw9a4xk7261MfCLV2+QaDw2ekQFt5amfs3fYewYnDwaZ/jS3K7MRfJRGhUcO
7xxd+nljfs6Q+9gLESV7GZ9R7F26obw1moOVxalfqGGCUOuZvLkety2f3LYcXyBnqYXX94VOwHy0
k+E70nDw6i4yysRiAWeFPOTk7wBMCLuNvtTEpqitB7f0PryuQJnY3ZKCfIum6MNdpbnMMHL90xn/
6vSVU8N5Sw3sr5bvfbdVvQG7+8u2elaNXLSy0bNnqP6A25DhgcISNjvLrdBtu4EjqlZYB0+fngAo
rIDd3kP22nW6qA5Vb60TJ3oSOIiRcwESNDJE1JxU6h6J4hQW6UZZSgSkPq9yF+qJHaFzbYd2J3Nu
wHnC74D0FE9hipOkx7g0RDHS7d79MWbvOMn8SdYmVpZOXCXqAoM+IhboCEwckG/AO87ZOfF+BZJp
0yplkwOBwelQE9T4Pkpfs5JY5ys7GAwOMTKrmm0k6i1e8ifNw2GHvYzpO4q+lt4slZsOn8BAwmRa
UEuqBAkWvUMnJUrIK5D8Y/gtfKgjGulBUIBOWFc2fPofiQ9/hryaL002uzCCLuhiSGOw8MJQcOsW
HOiGBAV1PX9zwu1XIUm/MIjyo0OjV24iPpC1h05fw30rki/V4zvJkmPctZ99w3nF1TpEqXn2B8KP
t6ohztVNfPX7Mzf3zpXVhylxbjFFvSde/uXnBmdFoqkcOQdzi8idWcU38c3HKJPnzpb9auyGCxQM
amSzeZo1e2trFdpxY3iLcKOspjT8SeZxn8WsTZ7JxYLPGLr4ynXrN+Xbl9CkYI8Nm4VyPMvBjgJb
dcva/MeNk+1Qn2ftSW9pFZlmSVGPqHzMHmvln3MrPM5Ep6+FrJ474b4WHWKfeaR0XX7rJu9fHIAI
Be2k5A/tcQdpkgn1Sate65FjTWO/aLLHc1jRLjF1tTP8oWPSMexAhzAyIr4IAcyqH5l/eGb5GE+T
2rA/HCGHbxv74FMnRXy6Gx0Rw37q51ejaMtAZ5/Eu2cVDxPzOu78bd0MxWpaFhDIMCmlgr2yWr2E
3YeGocZZD9MOBpueY60rxYsW4/ykhbbyexOeNyv2WYK1tEq4hq5OlTY1dCaLxROWY+282Frfryht
23Uf1TSe3fo++mhRm0Z+1bH2RlegCcKKFFwxWn8d9xnFPsAByaeE8cLYLqtFCXsMdDip6qT2ceIB
O4BKN7a7Pe3UG3qiv4veJoIoEZQWyWCahsTRHaIt9YaJeAIjYzs6r7OUz+g7AKa55bNrFOc8Dm9R
w37k6t9W/ONGXbqRLc3zuIivGWNgICTvTK/VukivypRnOBYvlk76jBqdtelyO2E4Wvoz/h+txcSZ
tvjdWtzFcGtNBpQe9DlmciQ7ctkbyYOFB4jegtp5k/5tO/3ziNth5myS0jPW7OoxjmCnZHGMareE
sKG3xTchSP5elcJkJTS+tYTRTMaYeSOWeD5f2X9pw9QkXOEiCtN2JQsOji5zGi4ln7ehUuw3VKCl
9hiXbIJodKqtxXFgZRgzKO8EMyLRhL2WoBEO300dh0LUYpipXbENkVvfqBuPeTlchsbeawWpF7l/
8Fx657X6KFr9ZiKT3CCXvIKzuFty2tBZerZJKFoncEQ4LpfbWgxYHR2N2tCAA2h6BWsf6JB15zCk
dEqkWr1lBn9NWIxbz4IK0+Qol+Ukmh1lpjkjP3GN9po4IMXcSO6nnOqdGnLCy1z7a2P6XBAzlkNv
mgz1bEXx+DxH5V+MKjRH0wHzWW5Q4DDf7wF02bC+KMbyf2IWX0beP3Oog8VAUhTc0nPYdhiMNZw8
Doc/vLothBCueo027aoouM10cEtTF4przqGoYn4BYK02LN59V6Nn5u5w5/l4O+65rv3M5WMGwXKn
bMTFnkrop/ac8motfUiREExeT5PAGVaNmOxNV1p3ty7/MCyoN2KInyLki0Ts0dOHXNvPMVlbHmnR
HZyVtHPfWpl91uj3Jgaam8I1L8bEsFmislGXBMuuUoCE4Cv527YCfeMhU9JH9MAJdmwQcxAhpzqk
4omfOzIA13rJjVgNLtWM82iaIt62EkpD7CWvSVhmp74SdeAn8EF15dJNbG6JHw4rKyqmbTZzQebE
eagQR8cEgKRstD9MQGv+83si+/al38eXRhR8JCH7cRKqDTQ9JjZTvrZVuB1n7jkKhsPsR8yTNI+Z
YSbf9KKKzqipQFhRvUAaNBbejxhNe9UwKm9Js3NQHhyRWS9oyo5VXJLTbfmvCR2pLTiTclUtvJ7G
/4hbZLccHGhlj+IfKv555bK7brjbAxRGa33W60Cr627tzDQ7Zx9j+cA0CeCEwY+2/peto45Iqjvs
9QazOIpp4LYQLbHvbVnj4eUgOs3DIoGDxl6PD2tvGsO+wYW0zlyy0kL9PHvmYwk0YRU5/i5GU8Gv
7So0RdawxBGsSugMECQomhH7sPQ5nn0RnXorLAp5WaB5xwyCKTujFzAltLZILv+L6AksTNOeOI2W
x6Kanmn81fREzTPo3Y+6nBhvt4famIZ71WpHZVwa7p2888S6n3XYdsvt2kl/POrS2gpDst/I+DXS
j6Hdv6iRq7/Nm+XqvcZm8SpiMGl957bIkXXYlVniXfD4DCsDZ9KW4uu16pUOh3YKhDO/R7ZJZ8EJ
g0GKR9eI0PaRfjEUoEA9fTjOmn7SvPZaaoNY+Trz43TiyKXTpU4UloyJEpv4Z52AnvheOPp3OHCm
Zrk6cgugBbXlxZDVo6mb1bkYoj1n82JFC+BmNOmXsBomY1q/YHEesCfUy2/b0+g8ZkgVtr0f6Vys
7qZiIHeFfxxjbta+25Laxve2iJFIN+OTHVsDMBYsUzG9KNfrD/gRQlRq6xQazKYzKfJkHrFQO6m9
EVJcHNwFwDUr+sjOc/uipeXi5yEEMSmLsy5RAmly4FKLCM/0BdPdEeR55AI+KbJ8n+Z9sPzTkk2Z
Np55yTDpb+YsQ3uMTAVzu/mAOMxD6D5+EpMgmD8GIMC2ZWyPlJLc26ZgUDnStKRlwnqaiXyr+paW
iwa5q+k4nIRZwNlth572Lmbtp0yrbWWC9GSzSfHfucsQIT4V3kdfasmh7UB+gfJZmVoEHdRFYW/F
/gU1fMxgmU+almhgOvgkdKfE8lnovHOeXj7M9hCvdc+bqWDxc9cxzQg3ajh0S/TsGCqsYCBfKZz7
64RPSpR6DVqse6tgy2/DZJEWace+d0/mSABayx+p61gQUkObj01noS81d57bRw+ex3GxSSixUvb6
L1tYtzGSHHKHB3DU7SG2vJO2VL2A0edgwGK+0np194nf3c6dvceLJK8Jl1ba0FkfekjekR4fDNv4
mWbkNYYY1qOm9+yq9TnSe5pEDjRhn06D2a+zKvrrdE4IAw9kis39vqn69hs5CM25lAHWfLJtTxwl
VmovKu+Gb70tQGkCnmyDXcey3XHdX2MiptaCh93cG/uhy147L9LfqQAjPBjhvXVMeeUYr86lT2We
t9krQ139knmjd/QXgJCtnixRfxUK++fY/oVUI5AGdDcYwkw7dLCXRMRFZ1u+m7mhne24uQCMdnZp
FzNVqGsWbzPb6hlLMJmQRGLOWMayBOlMCnd9eq8GhjdxRzxTirJ3Y9RM2UurupSPet9nhzIbNj0z
HU62YIdQzc67cTKrrU5QF+vKOo4I3ulGoAxQPE9V3v6zyoFMY0/FC0sJxyREv62n+88JrJOuKdiD
bK3d6x7OCVQlW19R2Q22/VQn9i6xXT9oxmTn03asp0rcckgdT9xbgGO79/9D2pktx40kWftV2uo+
e7AvY9N9kUDu3EVRKt3AKIoCkEjsO57+/4KlqUqCsET/NW1tbVZNlZwR8PDwcD9+ToF48P2Jgqm8
UkBK2ulrR9hXJEoXuizTCWx5H9SLGmBk0hFfPdrIua/TCYVqAMrd71GdP2WNfa02381MuikZdvb7
PP5qQN3Gc6zl/aqlDX3ufHhWfSoLWriGUql3lKrpKIc0ewUO4UOkPwWVcdzrfmo4ObQrTsV8WXek
IgK964kJUYg8ejiiekZjKkpNVoagZFmsup4wIvW+6cpBcK8fj5+gITc2hQHQE8FF51RR0DR9Zqvz
ovhitGXgsp3knVF2WOQC25odymOgfWp9eBHEZI0mHVeInP1ckMsZPOpQHb0q6Q5tUsW8TQv7pvUp
CMtNrx7CRht2EJpQH4baBtYFH6qyqnjsKo38s4qOm/bWHtRkh6r97+1JWslyq9wwwqy40hvVpU5u
10DPwqCSS7iCCpaZpk1WMlnix/kdOrHpEyyV33xXViHO5BkEAJYis58N3Az158C0GTPEo3hnfzd8
eKcq8bgOCJWBjJqOoQTXMgTnTmW2jrJHD4vHRQ9FmMEQR0WPHxReeBvqJA56IfsOl/drZJjfvPx4
F8lpsu5pRsCjmj/KVN4AOZwceA92vkSPjRyAZ4+qQO9irxZk7NRluj0NEqN4ND1BKtAzpgADAOwy
JZD83tWrXmNqHWKLhRKtO614NE6vVt5qt9TVamCW4XDiHgQAeN1K1h3A2StdDfN1mfzIJFtfl7WA
0hBKYtI8BvmIZnqa0k05ZdSBvbtjW33rfPlzohuUIHn6niLzasE8mg+haV7SL+18StXkQ1BE0qMg
Nrp6+Q3IChPioPHdtm1+1JD5rJT49ATQtoP2h+OlNNHnARUoWPIc78SUZ5edtnnaNsyykjH7/Wlb
1afbo2FJqyITUCtgJVA8I2cbOWrJDoXgVsiOs7WUHHct9FKxXnpMxxiPWVu79Pe/8RB58WtS2KE0
qrWk9JuizKG+6eCbUOlbmJV+05UhdBLdF03gG8vcfvGM9FUTYAtTg722oAYiFRIi1BncFOQ/P9Oh
+NQMCYPplFeyE/zT8OGEMAT+BKfPqGBtDUuZ29GUFuuUjqOhaXdIpqVSHm50jRTdyr7FYKscmJwy
Dk0fZ8/g5F+ArK6LHipSicVKhSyUpVswkgvrsdPk3+Nm8UPOtX1o69V1022SzH8wzW7Ln75d8Opw
E+8IB5oSditwutcZ/O94jb6AN4LGhS8vHqGcsZ1h0a2tgiGVtkHLLZPWjOhcgUFh0JkGFxj3mFIY
jMwNSAS1Sn7GrSj7VEAFLPWn16g/GulzAd9cQ/NjbRRQewelrblJy7B3sZB/2BEAWskCm5+rQ+ee
BqndHQED2K/H+IG5hG+Reiop7xzSliatdeqP25xBQapIUIF1PA40crxOMq4hvm0Au+bFsIfJQqLN
gw5HEn31TgalJkL2EoKcn90CCK8at5EDpP3RDKWvGq0XAA/arXE6cnnTJT8GUJkylhKgH9F3Gyhh
lqnvgJ+5DdTIybOfqbmFFztcy0X0gl4jLeW8BkoxmMXKrvScBiAPbAsWfYrjgdOXKqToEW/gGqKQ
hYFwMinnZ5ThDw0Y5oHC/CawGUlTIGXxgXcDqgt/0PQ6MB7KiPxCWjjtwnrJ0aeCQJM5M7/i/yHV
hPblkwxPR9bBPlTUoqSrmetj3JKfBl8Kw3pAHmI99BYCzFV2m4AwafhzjunRJfUhLDDSnBN4DL5x
73c44QA8hDc6bIAtweAIMZplP0EiXF55ARFcLmRv7dnanZyTZChFc1BsRBisML8dGBVZhy1AOJvR
emORuVITEH5RpFFP5rOk34Nq3cdm96UPgfOljF4sQ1or9M3zAopssB+bwMxd3z9COmjASgGcGjLK
CKY/0QirTTEbh1qiYh0PjBxXyfEn4bShHbzSK3zgWKM6HWiMmiYh5FrliYe9yvRzHQyu3sJc7fEQ
go1f4OCa7yXEtQkTMlzj3jf04fOtCUZYQQpp3/guz397VVX8ikbDKIyn/jxJPloAef+0qNnEHOg4
BEOfbbljvjUtEnpAKX+h1W+rNrozT6SNDYiTru2BJPo0bUF0uz5jKVd9d9qa9TaT7YjegLosswh6
pQi1ZF566LUr8u9gSBkhDKvKjU4oJgVI8RxST7szQAqFLVNBlar+8DIqXMzzXquyt9i2A/NnqhlL
rtkn7T1lrKpIDxYYQuOo/Ijo49a+v6Vq0y1NKpC7XoW5kP7O3vZl3VHNQOddkLIm+ZN3PN3UGYjZ
jN89kXvARLX6TdXy+75ulVXCTOndgOwfnBm7IFHRUR90aaX1sM4xfV3J0mPm+TXpetCu+y5/zv0y
3obAC40cPyet/q566BRIAqtfJre0bPP9EKbPNkTGTKcnGyuwXxmb/zpAd3o8qi+9pPZbs4dLScYP
2iayaAEMrmz094XSQB1GiSDN9ehQ6vHOuymlk3WvtMOhLXT/Wme0a8Wg68ktslN9yDL9AX7o8kET
JD+9WXAdDg1l8tYQT2bABSSdV6luw/UjI1ZuyYmykmQpORQpWmsLBgeThEjC7EG8SXVN33SkKVm8
cAYfDMsAHdw6C8SsPMnTpsuZ+LatdnDbstHdTFnYvKfLg64k5qZhinm1wN2X6kJkTNpeUNqh66Ac
IPKFbIJhR6cKweRXUraBVN9eAjxObtqSOcByz77ZzmKh8HNqYQ5JHRB7FbXpWP9E1KcDT49D1wpp
l4BeXlqGDHsedF6RR58qTcJ9rvIEkwB8LTU4QOtA+VbwS64aiSLuQg7lg7wAZ6UMkX6TgWX2wqxx
B/JGvslNEJXewQijp2PZ7Y9xRMEphhIWYgekNcLHk0XjsDvG32EyW3dNs4n6+CEEsm4Fi619ohZR
6116a+WwK9mB0xocbTimmKS2234NyRq0wB017ESD38XofpYn7fpYwLPdABssvCTceN7pvk2hsJM4
B64cWq+yn121WqDCSX3a6Wr6nEIP7lhUqpnOo/ltgn5QKvnF9JQWyqyIcki1DuXMBBreKKuuNqFv
zPyfVpR8Og10yQrRVFdJdfTOfrKD8LunI4WjyqDr7I5TkUhH9H3qEKQL8Qb5BgjLjnxNGNfpiRMa
o4XMACVvlQX4GgYJtwgWQDbVHHUChXRdqoQ2km0oXQqJorSBqBMTmFet339qtZApoeDZ9sHsDlEM
p2awChBM2pgk8KikGa4H6rYyZMD4vWXs24ip8VLurqU0P8CUCDoHfGpNy/iyXpr2QdgNiUbTtAxV
CBEiAiZEnc9EwKjKNIu3RnlCNvVo48e9Zg/PPUjrJWPxhxSloxvpaNgHelXFSh6MZ9KEZttz+O95
hnyqMjn9Wi1AKkWKRVNawKxQvjlo8MtwmzCMsqgo3y8yiVMeftKLhfQALa1BTC7Sa1XSIKRCSoRh
/wQYaUzZuI+0u8SnXpukMAbB3vKkH9WUTg7Q7AwA4zJIutuFVidOKsn5lo5WeZuZqz+0YcOKoShf
QRx7qfXRfeuBiMvt3rz2mI2cEUpXP8i2mRI5rwnFt6pohjoWiFZxbNA4C7BzWm4IYR1z5aW1vS8t
mvVQ/UD3L8GYMxRun5VAHjLVXidAaUkw+30RQVGi0tADC+evo0XASwxRP0fJw21RRAhm+DAaSaG2
O2aIcxw7iqZqCVDNqdMsc3MIk+71OmdgWu42dqxpBzU9IQLcmvRVY99+tPqFC6bXus/rLl9bEGTP
6K/J9gfJb5MCiiSpiiKELA1t5D1gFqFoUYHqoubFRE1qyHepFxyO1SL4otP2pl7o09eL6clnjMx8
LU7Ba1t2gINCnuvSKcwpXSU8kxYQI69AU/fEpqS/iaBuYQrIZ6qq1sGmUjt8k5Ae4BcDqboPkJzZ
Mihf3gcG/6OU0L9pKRQjEeo2V2QWz2qRfC+L9iukzIIYsFTcrmhzZnfp5NTK8XNry2D6KnTc4spw
bamsN0Ofyo/VQjbWAp648sGwLzWVy1XNlPTT6eh/4tXO448iz5UaSBBKEfqWoZn5e7itTrxhIONf
wKh4Y7RLM0ekQxb/Yt3CZZYdT9IO0L9QsGGIJ4tKOO+gp4krSI56r5JuqScPu67RSUbSpHVy3slC
mrmh+wBz4FD71Kgzkr/YUr7D+2vf6sBcbTQRrr2g38eIP2xzGe1mXe1skMD+t1QLfipNY607C7as
8gTIzhcM74mCfvmbIOsp0iIYlxuoXhYLmbE7Wb4pJHKxAoYm+FXEvNL2TWcyVyFI7U0kCLy6DiH8
t+46DzIfKA/Sm0CngQOZ6/ceSbB+bQgO+gAOHOYN5Ku3/+kSQ76KbemhP5nB7/xyUJTXRFW1/eyV
meG2J7iA3gTW87TxDmn1jCTPjQICaovoV7ihjWM/Q7ZKSt4DV80K4AhDuVYyDufKNxXpew11iaPl
5rWKTOsNXSDw8Ep5S4fccttA3wOn0w9yNoDINsrkLmgUMD619t1MW5PEnl5MLxp6lNV/qH0nb6pG
6twGdrL7oXiBMfUK/4wRLUiGa0Xxs5WdAxaAThCqtzQP7uNG+hKmYQS3C/RGgQAtFCJ1pr8HuyVM
mdeWAe5N6mhglmrxGA25IJ3MSuqQsI9DG5L/LhFComN3k4tZ6KEHCh0tEFGk5LJUAkn5bJRwzvdg
rt0hgHNRV4dyB6NZclc2kEZnTBS7hXmUeOQ2Osh9BgY9raW14rcR8wB5tH67Of7rpftv/zX9pRtf
/vt/+OeXNOsL8qRq9I//fkxj/vs/4t/588+8/zf+fR2+FNAL/qwu/qnNa3rzHL+W4z/07m/G+q/f
zn2unt/9g1CpqPr7+rXoH17L+lS9/RasQ/zJ//SH/3h9+1se++z1X7+9pHVSib/ND9Pkt18/2v34
12+ywhX6X+d//68figX867fDaxI+f/jzr89l9a/fNPmfsEaZaMYqbyrRNvdJ+yp+oqr/tGVJty1T
1yxLsWR0LrmiquBfv+n/lBj6VyXJNmXb4oJWf/tHmdbiRwvtn6YmG5RIZEsG0qyY6m//+4u9+4B/
fdB/JHV8h1JrVf7rt/fBXDcMWwXlzm1maxYhXRrpIUtIYi88yGWWFGPhmh52OVW9QAuuy8Lbne3J
L9Pnpt5Lj/4yZUIkABqN1UkjlVYF/A0kSFBxw8Kx7VCCEvWwLDo+/d/MjK6nutXVNu4xo0k+Y9bw
NqblJresP47Cu5NwvhpFeqdC+nE5Ik84S6I8TWnh9MEOjDQuSrErMmsX4D+coNU2d+H2+Qoqa6U7
hdN+N2d0XOW5zRzpjvu1VVeRsF654Q3keS4qHhSqHMbgdsmKJOwAHHFGsFY45Jl47Mclj4RXed/Q
K+kwCofPSnESVyxVc1MsIis0oxD9Pkn9ZcySSbNUijwGbv5uf4PGAC0NWJt0grpdT5X/pkHBbQvN
L7ci9dEtYzRPbetB9XkqTzPWp/bXRs5cgUZGhctiZB0hZ6uARp/mdakCMY9gPMp2GXyLl51VSCj/
Jcf7tkgGzzj+Ki0FW1JGzqqRTdgL6qAI5UbMkpyCOxDPv1+2MfXZ3hkZeSoPuazPFYyUqxagGwpl
QEtd+SfVMPc/8JKJD/fO3Mg1FS/sfNXGXPfSuf4BdCnzjeEBprpVve4g1r7R1sWzvMJNlwt39mSI
L3NpS0dOGlUdrzAL8806fe6ulBWTJiteI6AQvSUIhi2UFpc3WJk4F5at6ppqGoZifHCWBrDP0fCh
wmgd7/54Vz701+YXoRT1pfuUbrRdtYKg41vGs9GNfo+PtESXoGVnPHYkbS98SVM1bhGVvoZFji4C
1llAUk34a/sSlnHmqRwkazbRJr6CMX4fXF9er/xxi3XeaAbiNwpXkK6PDkdq673v5cBUy1UBWc1a
3sbOi04/HSTDKl4vXG/mmHx0qfcGR0rkgMyO/UIYPO4QxFo3W0q0+3h9nHnbCM987zqY0Xl9WrLF
0VNGl2GgtidPe4PfQiAGeFOroHHKX2WmHlOa5XYczqzrY5R5b1A41tknA+Feo+TKyBkNXURIESYo
f8gpqcafucjdH7//+U0lfwwy762MPhf0L8YREiRY+Tf9St8OW0CZO/NaW8dr3yWL3MydwellqZau
yTqISWt0BP0MTBiig+FSUbXlIqKwAIbX+nZ5WTNG7JG7L5C6VNABAm+bfo1JmeUtJcuZky1PeQRv
fJ07SKVjY408QlGDtmHUBU9HUA3ORkRLb/oVhOnrowsDswOWNnhSvoJvSWgs1jPmpz7cufWRe4QK
HSC1xXp4/FlqDwH4kMt7OBEzdPXcwsg17FCBy6bEgrZZfBUHCwrKu2zvu7O5w8d06b2l0RG2mIBV
ZYbHlsmVt6k38Ube5Du02Bxzd3lNU7HifEnCb87OFDxhEiAGDP1vrFA32rrazMWKySB4bmd0dSee
1yu0LEQQtG9pQK6HLYR5XweH0U03dK3V5WXJ4pYeB6dze6NbXB4Y8oYUQnyq+ln5qQHbXBkO4ODv
xRap1OXg+KFrs6Ozx3l2qaMbHXR2QCaG6QyFefBghQsK1AVj5KTprblXlsFqdnvnfH8UQzxK3Joi
/EV+YQhNWWmr6N5fQaS+Y97mQaedvJoLW+KLXdjhcUSh+lvFNnLJNOfBL4EsIe5nFjOtT5c/5US+
8O4s2KOocrSNBtEdDBX0LtaGQRlNU9LvuqWt4dXNRE8e1NWXvGqXPrUhj5JYbjcPUkmVLy+jNeTB
iF9Q41bt4EaLIbsoA1Qb5CvPU9cCfHH59537/vYoDiFtkg6wufP7uqhVrKJ97GSHZt+sjttiY7v+
l8v2Jp5W7/dnFJWiiJGtfMBeuVLXR99tYUhC48uRvp7gwL0TjiceVtEaCgbXApk5c9YmfU+TNQq9
5AGKMjpqPaUr0xZxNw8HF44BPz7OWJjaUqrIDFArEhVU++3nZ1HKM5XKMAYPyck9ACcaxrt0Y7jg
F1y0yxGY51k5Y3JiUawGDLhNycDSx1cZA2dmWFjUTHMmT7P4h9TcXf5sE+8MsV9/WRi5CWO9ds3Q
LBHqWtpbexLQ65fqZ++K+DB3VmVxRkaH9Z2xkY/ogUYv6YixPzYwuV04kF9cBYd+q87cKFMfy7BM
HEGWaJzIby2Bs4/F0IJ8TGCsFJk1o5jrfAM4aLn41roM3K7C9dxl+eZgHxYHtQoFIOpDtjlyQLNp
2iZGHJAD168kR9ujcHl8lPWVeiVvLff4U9sBSt7Vtyi87UtlaV9zPFaSe1wlcMPO3z0TkdGwbIo2
lIvIhDT9/Z0qM8wfQ5LMUPouvVEbJ98D2NrDLe5q5Upc40jFtKvykG5nXEp8xQ8bYeuKie69CX5v
dMku1LKIoTql0L/xt0iX13Rcdo3DNNWaRsutgjTKZsbkRKLCWv8yOdr7RoKtLo4wWfVHRZB8mQwO
wokzIBS2AHBTQ6YlBlCvT5V9laiee9n+5DE9Mz+6a81j1qSKIExCWQy4zrVe9zPhfMoCpQY635ZO
9++tO3jmzZXclUMZAmsyrU2neitdamdCzdSLgxbjnyb0UW4e0YnPIprzS33JbDbxTWIi+xvMSg7q
8ysoMsLbuYAwuSrFNuBA0nRb/VCwsdWyrFrmW7ShXUWWsmyYzrn8aSbjAI9snvm8bBTLGB0Dr5es
WLHZObBjaBKE6crcirBtbiTt6T+rpry9OccnAEUV3vW6rPO4H8W5VDuGqVTDF2p8k9eyW2WoH7r5
JtxXn/w9FRVuDPUVgujIQf/5+K17RWpxbt1TsdbmSobxx1BM2xjlYq3mwx5RIExy2gU/snW3BYDu
Ns/VZv7JI0+k78aZLXPkOl4Lz1ZDXkNhs3FVe2OQ/Mk7JofXppNeef6GsV0EDFCmu8rv6k/+bK1B
nO8PG/7XYs1xchapKjFA4Xh43i5HR0yvTccGtxoyZKD4f+O426ZGqZ/KA2WHkUuhye5rjOVwK3fW
oYPSxA6Dmc83uaAzE6MYapedbWuliKFytfEY76Zn6tjJXc8gTt4NM5fl1FVxvqBR+CwUUwsGU8yZ
6Q9FdXS6KF/WoqdAAeXycZz0FEuGrkF0VuCkeX8p0eHTzD7HknjoqVtr165Ru9zPXQiKOGEfHIK/
3pJk0HhEtfd2AkluNE9luKFykaK/ObmgFE6wZ/kIOS4lwSru2E7ntG4FUYFTvTLXaiDs5++Uw/z5
mFw0mqWywS9kkce9/2V6fwh0Txad7w0M1Dyj1U12g7zN5vLeTkfwMzsjp0mZZB8MmVNAhnVirI0Z
fQpv5o10J70cO5frdz9fOp6otpjA4U3gBbZBsBt/0SYyGmgqOXoqdHenvHqpqxP9/Tz5rvvIIQSR
fluU5VySIfLS0Qd+Z3a0p4us62G27+Dn5LkBv5q6jTZweawCdcPAsht/mdnbSXu2TDCnkQeIYhTi
oDVN7d4j9xe3o7kGhED9FPDQWl1pX+ZWN3EvmhKyJeJOBOOmj/KJpgiGslwQYKhtPkBx5+h5dnV5
QRM++c6E+PlZQlF46DX44a8kTZSdxUGc90nxGcafSVZ1k6apifd/aAhluRoyXgQBjR2v88WnHjXJ
XlFnAvJEZw2CB5m+k8Jh1/XxBRRCDjW0YsJTpJwSKI72RoFr9CDuWhkdolXSuIb+HK7nMpiJOI1h
aoy8oTQSmFHkVE9ZgHQ8rwzc41FOO+SDnT5hXKglsQfpf/mjTfmFAjOLLtpPyodubGLbedG3LLNI
UL0qW6fJm5vLJqaCCCv6y8YoiDDHBtWDJHzPEbnLcQ3TtAMml5cK75nOMeq7DmndmS84t7LRPtpG
NHBhYBVFojXMU44ElPryyqY/1V8LGx8qxsWgweBT+QR7qJ8dCYqeIyMNpgoSJHn+v1kbnS8jX2Rg
i1lQ6N+WDaT2GcP9+xMznKhHXjY1VWU8/2RvBeOzs1x3pdJmOraadUHWRYoJlSIDh6bDeKVzXEUL
JnXuaKGJmcRumc81sWY+3tuz/8w+RazakBEixGUYI9CuGETcog6wjIiQdBMdgzt1Lr+dSFnerVnE
6zObp9zL9czEZt0UX0vBolNWp02voohpDcVMNja9wyTzCpgL3ZY0kW6cWzMjPz3FWOvWEb2E5HfQ
SsyJbKolg4zr0zPg4McBUZrrucL4VGotcqU/LYu9P7NcK2q94KIQ95z+tV4R3XxHoo6wAaBUlG65
WawgIHxSB9Sj6WwckEmeCTqTO61YuqFQSQAGMvJkWIVzLfa4KU4yUpdWi4RVD6ypYqyWMc1ZZ550
JlW2aeFrXBzjMopdwMofiYuptbIvPTYYerpfLCo4+GzYEELdjUMSew8N47bJ0JHVpL1tWHcymHNo
qvaXz9bk4s9+m1HQgCgNjtSB36YOim9xJ/20cvmTnas3Q6VuLpuaXDgNFYn0QgetOUpZEQxsrfok
eD1RfS3EXHNTri+bmKr2mQqJqGkpssKFPAqz3kIyKi18y0Tjm3jV0TqqXRgplqjAz3bCZq2NNk9w
JEsJfWB8t9pBb05i6iJMxVfcaAdm2o2HmeWJLRpnG4pu0A6WDQ7puMetpGVc6SghMLdv68negt6T
kfNFaV63oJzzZYoC7TMUS3A9tMEQmW5URdl3jRElaYlUTfd55veZeIWYqixLig78ywJ5/P7wNqdc
tT0xYl2umPV8bG/SnDokQEdyrb7YZ5u5evFU7/OdxdEHhgdF91gvgapeQpfYrvT1wlrmzvFT8sX8
3Fm8eBiGvG5umk24nkMzTB2W8+WOvncoy9Q8apK9IKkPyhFSddN4tNIVmPyZK28qrTy3NIpJnmoj
HRHy0sl6NKwYUi4VunlxOHNeps1QQJFNGazGOPSBaD0C7yfsV+ltDNNNqj31DDDMeMmMlfH13SpR
XxkKixHJ64kxr+ggCieiNqy/xhBodaCKAf3MXaFT5Xic5c/lje/tQEOYpFHe3JP+uOjwNlSJ7I3W
bKrN7E02t8zRja2j5wC3E8sUWcrxK9RkqDUmt8N3hjEohKtM+zzMo1AmgxAQGwKepmsfcQ3RIFto
Y3GBinxWAIuKhpKmvonvlC0D/u3cBTa5zL/sjR+KCzss5EIUhwxwzIaP0HK4jPXPl31m8qTp5AWm
pjATMn4gxqaJVGPJScvM7515LfhC+zJbKgCvLxuaauuZ6pml0Ukz4iMo5ZrtY5yjc6UVVBpfZNk5
fTFhlH2GKuDOW+Y8HBN4gmDAg6xkKe8u/w5TFyOAJdoYYFBNgun7KMrgWnOkLk2LV5FhJb0TNASX
LUwViU0qxKpkU1s3PxRstTLTPeh9RKBmGmzf3HbbQDQvg4d2Jy3DNfP4MxanXiPnFkd5HU0rxazp
0QuQCl1rRnnR311nsDK5ouDuLYNDHqyAwVdOuNZ/XLY+Z3y0o4uk6pgRwriJClQMtRAMq2asvXSa
BnH+42Vj4i8bX8rnKx1dgqjP5NzZ7G2YPZ0A40T+trF797KRyQNx9gFH9x6kV9A8h+JA5O2jIlXr
FmYCNTi+FEzXXzY1t57RLWegiXwsRJ8vtyRERXRIgyXmjufiyKxPjk7eUIEBbywCSbmS190PG5Jb
Gupo5MIfuzS26G/N+OTMwrRRiauLuqYuQcdAGIjUV7CDdA8dEnnmS81ZGaW5DWRevhaQgqa5pXSH
gmk28pQkyAPgYGmTzSxKnvIMUZoBiAF1FzWo99GjGGStahrget2LgjTKk1AT55Blq+TZRlOkJyNK
79BHRHF1xrRwhLHjn1sWO3H2dFtYUJb1TGXCMPqcH78GR8kpkQJgWmxVAsqRB3UmWE8+Fum4EiMJ
lQaCye8tRrYEP4+Pxd5p3OD30x1ciuHqD+gFUqlcebfmZnBUB/ZGt5nDR4id/LDeM+ujg64YialT
CMb6ol4l8FiTlM2tcHJPz2yMzrkBrcCpExk+pGM3gxse1G28YVC82TJgi1LAUnWKvXKgnf7Q3V0+
95OVsfPdHR18iCutzG6xHey8++JRDA2I1AWmP8R4nGozj4ueOivnFkchAJZFRpwEpkbtv6jZHv0k
2jJ/p3pzZmScsHQS3UpDx0jhantvb27haY8djcpG71YPsLgR6baXt3JmXWMs1WlxqiCiwU+9+rOm
PxaQEknGTNYw+bkUnREZyErJkt4AXWfHz1vEVayK10jlIvm0p1KB9joopNatwcAJvI5rzZz46Tq0
qfKIl2hrfwCVp+GxRrHsLdn07hFMXSXrU7L03NxtXeTOs6XwklnkyeSz98zqKMRVaXeEUo+b4rQ7
3VlP0md4k0PDuYP4Z1M52mFxBxkNKhJLdRXsTw6aA+XMuZw6+tQT+A89UU03RkG9MDWjqxvWnTCG
3wy/K9rsdSh8fRxdzk0o72MblVs4j8Jf16GBYgNaJ2hpuNFn8VSCUGjrv7RfMpRUVuZOO8w116au
kXPz6nvzKjIBQ5GIPBjyjopB+qS/gtvZHbrfL5+N6VqjRalNJRm1GaJ5b6k1IKBIQp7w0j4dVszh
t09154qaqsmzJaDs9+Q3Dr7EUEIxX0EQC/mwz2fmR1FO6xC+fqt4lStvI9jhtLeqzeDoewj2HGtw
516Gk1/2zKL4+dlBtdNO8Y6iqzFARjBY66pBB9e8DZCCzaK93xzdNJ3tGE19z/MKwshj9Uiu4Gck
OpSrfqWF1/2NiXYBTUSxycVzu0ugCIRHfR6YO3VWzi2PHPl4OvVSLrOzzRoRtZ/HdhOt4k0uepen
nXbF2NR2roQ76VPnNkfea/fR0PkiB2/W1VVvQMW3UZ7iLZSnFBqkNbRLnvc5OMDGupmNiZOPjbMi
2Cg6Hc2yUNqKnS4Ah6QPpCTojDKAS91a69fN02LfbYrr+nvweRYDKLZy7Mvnyx7lQ7mtDirSLOLt
365oiLsITjTLjhLHaVUTHd3LR3fSp0xq5DoNNMqQI59S9GOceBkrNSVI3BTDPak9SrZMT6Uz3dup
C1Q9szTyoRy+eQ2ROCJ+i7TwANLFRpcUWgLUJS6vaTJ/Pjc1cp3BKhM9E65jXRe70jl90ten9WKl
Xi8+Dw5sUcviGtZ/+3HG7FQYOjc78ppoofiQvLFCbdNcIcoeQqywFl1qAiDdB3BT/0GtSLxwPvjL
2baO/KU8eZDDJRhVyF57G7S0EA324zubwaIKodhlUQPDiar79jTzqpw+ome2R9lz1ZvHvop5fQlA
A2xVHsJNwaeIRMzctOiPOHl7V9/J7baFU2s2h5h0KMsQhU7G4dCReB+DYyXzq1aUI7IWUvMih9sx
qVGJ8cq595/4cOM9NgxQqbxSeKG8PXvPon1MLEIQijZHBYN+BBeT1s4l6lOLMUyZKSZAUsaHTgp0
ZVVodJhQrk9XsL+70mty66/CayS8XgzqWJtoHVXLyx6rTl1j51ZHZ7LxkQjyjiS1rZPq6+Sxv8lp
MKANtzac2kl2CGkZqHcYbvwkKGMcyDu50b1P6JHp9CMYW4B1yMldDQWXaKsXSyhgazfXV7DVyE6w
LW+R25w73ZNf42yrRqcbgrdfv3S1jp/TG1i3nWAt/d45slNyGc0DQibrsefbNDrYXgLBXxKJN+re
f1BWIXOtiG3diD41bBfryx9lCgdmMo7PNL+hAM3+gMSU20VYizcpMsS3iC+iW1FcQWGVLIeDsQt3
0lfpRf5Wv5pfxBXcAhaBU/N4Pzt9ObXPpmJA4KObBlCYUY5Tdl5V2wmrNr7Vq+aKSU9ejwsOdx5Q
64uZPZq7jCYrt6aq0kvUFaaxpVEwq/NElXzxyIJDfOXtO15be+k6vkdN8s7fw6bodLDaIsW6Mg7K
Ft72Gd+aQsGa57/AKKK1C/9XPWCxHdZUjjfq4UjZ596E4/LLwoHKkUqEdoVfH2Kkphzj5u9A0d/9
CqNcOm8XCcJSwtk4eRsLnP1KbPrxKeHFrkEcu5972k4+Ac9XPYqkWuANYScUCVEOeVIcCFFf7RtQ
4Tv9p7IERO36a30m4E3Fu3OTI+dC47LI81w4l8zakOWLym2t7S4fpUkPVhlRNqDF0K0PSK7SiqRe
rGuIzXXZLdw4mElqJl/slOH/NDEKDcnRPOqKCA1/pGtvycZ3+8bkyU6R/Fv/ffHj8ppmLY7OSAKz
i2X88bEyxVWewXQ40LItkasqr3iJ3M8jxqY/1l+LHJ0KbdHnXpWxyNCXd+HwCInM3ojlmdtozsrI
8WsSQa8QWwkc1PGGfVwj36T9DXDE+fcauXpRN1WDgjl+592xEsZQllq5U6DHmflMU8kgyBPaUEwq
aYo2SqwDer2q9IdjdG7xo/4crLkrV8lNfZc5/Vabw8BN7t6ZvdFVLsFiIQV/2Bu+Ejihwbo61VwZ
Au8DCSFks+pzMf80nFvn6DZOI2PhlSc2VF8OqApt5UO0YUh031MBhJLk714SZysdHblFDMcpJU1x
ScCCtxU9Ug0ktIO+rfwlvYfgledSctNfIVea7uZhXFPDzOb5px2dwKwydURW+QW6oLmCumyZlvIG
mW24eB8QjHvKdISXYFjM57hgJr/xX5Vke/SNi8SXTCqfxDNjJyfQ9H6u5e9/x2/PbIy+p10lv+qc
zbpzeTe5+XXgZhAh5Ltk336Ze+/OLWn0McNBlgpFUCF00o0FX3Ws3nnG/eU1zdkYfS8hMJHGYsQ3
sFFnKIzjp1BFDALG/NVlQ1Nlg/Oy9ChOqjBr66WYX819iJdr+15TjH216CFF/xnmm8vGxF82fpQA
hxLENeAhPoxXJWFfM9Ah2gqFfe8bpL858mRCu4MCsnvZ1iTs4szYeNAqp7B1RJxODIVnO80RUxCn
JTNBV9Xm7wDJQeYLghOJp9Z4wOrUmnLbiLSz9TwnheSNavTl1Qif+rBzZxZGPmej4iUPImSViGcN
m9iqyhNSrqn//8+6w0E6MzRyvFiTI+ko7k3Ly5an008Jqd/LS5l07TMLI48zILTuQasxMa/XKF9o
3qHwclR/jHDGA+b2bHQ5F3KV63rBUsCtPEDtd1uiNHh5LdOZzdliRndzagQwL4uuTrMWD9B0oz7I
lFIolYuZN0aV0VrShjmrUwWU8480ykSD5gTnk3Dt6EnMEldfNJA9ylW8nnPs6TT7z/UxdPu+YCGV
yi93qFzrHs7qdhDUVmvE0dzgOXxMHykSzb9eJ13EZvxbkUxGfMd9Dt80kM8t+XL/j7TrWo4cR7Zf
xAh680pTTiVXUsv0C6Nbht47EF9/DzQ7KwriLcz09lNHKKKSCSQSiTTnjPaPRt2neuVKs8AXrRb+
rYUQ9atqqmEQaqhYRHYbJ4Wr7SRAVCMHgGybF4Pl1xVVkFbd30Iid0/JKcg6KLuENb3daRW4ViKM
7TLm4uYksEuRKN5f9AQMVB8ruAkBzzJ62cPoz7/Yc9j0zcYHlXx5Kvz2hyZ4JK2fiIWSnANxJjmy
BlZM1bdq7uKVBFjxu37HejHRUJE8ozNF2Dv9/wg1AGqN6BXzoNyBaNISiMg9VrYAH+Q+w00GYEsv
RQIV9Q7rtrR99ajuht35VV51MODk+o9UjTsctTo5ascsSC8RpVavcdp7/5sELiKv84ykGdtGJ7QD
cJO4af9yXgJzUN8uloUO3CkIad1auLlwsbRae01t8JWlZFfX6cFRwb0NfPCN3E2CLOz6+f5cOO4g
GC0ImS22XbhswDb2PCmtm2Jq4rxqIqvQuEPAcOWUwcL+sHlZwBB6WrVng9bogvTom41s360oHSTS
jLN+VC7LVGKBPhkat7V/2nYGCqx7gWJsfc5tGneFYgAKLA4s3aZvQV3Y32DuEuiG8yYFrQVgg8TT
h+v3wMJMuLs00mLgyDIzwQFDaetdbt3sBJhKJNfQR4dGU/TRe6oQcUB0wrjrVeqzMrJYrEBHBZQl
V0XxQ7CUog3jPEdqjXL1cdV07+CcnYMichW3qtC61G1y5MtAYoMqv49yvvAWX1MOyXNkYvAP/ROc
rUQEM3YVQziTD3XPnr7YRfAAXhf3GFs9tcBwEVnnqkTMuABpFLiN34bVuwbeM2WPsRLsNiAqTecs
EKwn8xe8acIB/y2CHxGMzJpSjbl/dquiPOeZoKFHEoEhqjmp77wK5AlU4kfSo9rIwW7xH3mKnwRK
A3kDcsywx4vwZKJX9vG8TGbr51TkXWZNlbxkEDghWvlQv5keQcOLaBxcCHqhAekYnJjnJYqU5Pyl
mmc5g3PDUU8Hd9DBQFaIcAtFItjfF/Wi1ogBkc4OuLy1t4oP2EKA4bWPoDT3aIAjUF/aovSPyFQ4
+58oCCmUj0pOR/unKbaDKiHPXZHcqqAqQVPfIcZQRY0ZTEk1TomtgFoZnOaCtf3oa+a3EwPAtgxk
E9a/yH1GF+thYRBobl8aTyn6PU7ZrgrKY3wExZFvgXoCcwL1TrmlnnWIW6TSqe3NxxyNC0LoHibr
3Ldwjh2tbyNafPAtSZ/4unkHGh1QZ4naiERSOGdONIakZWNgqIhu5eyhGiYkFn7/e5NdrirnuRmb
Dq0s9J+GoEdz+7qu0Jg8bP83IZzz1kE7OehApUQc8RyHd1r8ev73V98ICy34pr0xKsH7bmA/WKp8
vAcY1S0Q5TzpNt9h2Hlr3Z+XJ9gYvmGvUUkJoBPoY+aHSmufE/oC0NLTeSFrTwMgtTB0GxUXAT+9
NZgWeI0ZTAJ4tltHc3PpqQWJICh/3POCVrVZCOJdSlUYtplC0IjEdRiGm6FqB3dKhJmetXBoqRH7
kIXvKg09MS3We4xap4R2KkAoepln9/Bds9+8/oP5L5Fq3DkF55BB8wkS032yi056wCZxh43imRtw
YyIES4StA2y1vrkGHSV94GwpgPLhngJ5b5VxykSCGXM/qXcyaA3O79e6tWMAxMYYDxJ03yZAQqmK
khDpOYbm8VGjBonYB3xH5JG3fOuIKlHsfH7TCSOEqDcgGLG+5c3qNLYyig6C1gcXFLhuX6uf3Y82
9JEXZzBe1b67kV31N6wUj5I/zMs7iw/gTDQEhvaUhVhU9kKIwCKNyiXaBWT8B6DhmKIsjsm95oUX
QHHMgvpSFJCtlumXH8CZrpyn4RiyjCgDJlY9iCXoYwVr3SG9SDNXVCxerQM4lowuVnQjgLiVc/2y
NOqZxrYYwDAXDI8C3CiIzdqtqN959YQsBHH+fx6TRorYmK1ZX4HjB965KJ7O2+taHIYuMMVEU6MK
bCtu7XrdyEtjhC5j9ayTyh1lBJrybdQ0rkREIdhqg9ZSGnfkR0vKJYsFSPnRUvzSCEC7tWGvn/p9
QGv6C/p+/+Hbiy3Vt1Oy0JPbM6kvRxVkyOyURKcaqOGd62wY6lOPcjeommOKFgPQpliAPAUTnHDA
YnUrQaiAWQckAAFC89W9grvMBKMJ/HiiSYCf2Un5He3+AM/XAoE3UrFoazaQRueEjBLJnApKyuOP
FkNaU/h83lpW/edCALd/6jxITc8M0omya7DBb2xJZPPsJ75t1EIEv1FlL4fRDBPpWtCUJp3uYkAR
/OHJrS7fnddmdU8WorjjFY7U1lsZouqxbhUP93kHpqgJTPZenjlg/T0vbs1PIUCW0VCGPi/2uvu6
PaY81gmujb/GO5Uj2pfu8guGs8jYrIVuamWvvkjjtIsbyyqjAUBnZXw16tYunxPB1SOSwEWORKVA
fmFAf0nSomsEPJcush+p6EYVWQQnJmxDa0x1bNPk5eiIfYpOdEQeivUkyTdgwkp0j/wjrLh1+9At
G/jcQADj20h6E1Y+d/CNCgZIDXM7kCdHhEW77hIZ0j2QAICAyfcLAAowjJQC4erABqFkj/a76id6
fxEKPTlb23aNXzSHVxQXCFZd/0Iye1ouIj7LScLGQWjuzuR5iIvt2AZDJfmyBXCOVgQStx4XLaRx
z29NndqiYqFX8TAF1qZCeNn52V7xWI1H+iNAB5CIKaZh6iC/UPl5ePBRzMmMATPQWusAWZI7oNk4
RwDdpN40xY9ObF7nUgv4+BYu39Cyn62EKKUn+/OHfsV4WW8nKrVAxcVkPqe2GfcklhlYkApWqcZo
PZTugH0CiMVU6F9WKlrg2AEWF/JSH2PQXzc0ApJdOdfYUGqB60u7zotxA4Yz0CZUXgQ+1LFxZcxq
xKIO73XHpqvwXUD/xQXHWVLWlnVdzBDMBhTA88NiIh33arybQMElxNNZy0nbCHj/K49b1K5DFwZN
sLeAOXjo77OgA+EFGua8+QUQ9vO93OP+Bqri+a0UqskFuiSdaqdlMUQHNsAdU1K7VE5/peXyS9E7
dtW7LpTkLnOti0ARSrCoTokseP3eqo8CfVYcwJdlZLa7cACDXJO6TWGbmpsoW/OgB9pvSXarrb2v
DUzvFvfyMXvJD1hOYU2UbRF3zaPMBLQaIFXIAETjnHoc6dVA+g+TAa/oSQFnhO1bnvrECofyhZIK
3tGr5/BTHl9mijQCSEAGMR9WerGzMyfajo3UXmZ9MxyqQZYF1Zk1v75UUOMCPpn0U52x7fu7QVAB
slX4wNDJFIDYqI+hvRlNT+2E+GRrzaxfRHPHsaklrQ5H2Gl6dHbmluHjao/OFd2iGwH9rDg0YOdg
46eIO3bOsQXxsCAyWF1tzNfhoQ2cO52fC9OB0jmNCnxNmLxlGlj+2me5vCG1KOBduaERT33K4WKc
rpWMcGDgg6ZqvA1tBYb68L1MC9FmrlqrJaM1GZBaYIvirDUDFFFTMX0wYXHCsPIzq9lkyJDLKrrr
xI2Xa7elLX8K5CsAjmGCIT6EQDaIxLqx0Iv1yHDKcI1t8q1+Ou8KVn3NQhxnrFlBQBLAgEcSUNVO
Wods0915CetGuRDBGWWb0x58gAgW6Z1UXDfp3lS22kYDxVfmRXtnDizDVQcAzwVszuIlu2dxgRjo
ie3UN7+z+Ay20wufN4MMy9bY/Kka0WDIHkotcifzsaQD5mXQGzb8Hoku8D2i1eXujQIgkkY7Iu7X
ndGdUabtVcFg9Op5W2jF3RXENIa4bmAuNZncRE49MwKmEsoooYgVZ21u/4tlcpfGBBQjU2Ujn/o2
PKiZn981P2KfQaaDBBmT5eUVI2vT9uWP/CC8NVbP+0JP7gVVzuFoWARGpN6a236fvyi7/qINqFfc
jFeYq/0zvi9wDC1ebZzF9I4USdLw8Wr7K7vUIoRC2gAI1Q9sSDkTXcur5rIQyJnLUEZ2Oo1QklX/
xj3djyXgNMB27ZJgeqVv/2AqezVyXIjk7MexiW33DKFw3EwPMYjwblJ4HPlu8OOd/Zi8Ku/OJcvJ
ohvrud2KEmoihXmTkuLacHqYlEXKbUe1X5khtX9yBvG6At2lgcwI/8xqwKpOwKOKWEcFx5JKAAfY
CUL99fhwIYNzcdkMbkgwvLCNY1yNQLcM+os6kDcVKMtEAHIrCS2Y5adCnFl2kWb2A8MyHmlZPk5d
aR5tJYy8uLB0dy7q+FFvKtDSJ2YjRAFjv/3NiS5kcxZat+NQwWIAT/quXdtbPaiQ5+0B5AnIDkDY
HjpR09fquV8I5OxzMqaiaDVYyGj9zvUfk3GK/6Cd5st6ckZIQdEM9H3o1Fu/7elypJe1qKFMXXXT
CzU499WBgFhV6IcrGX0Q9rbeWPxQdE99Kxj30InAi+a7pNhoKBXoAHW6TR3P3sSGqz1kmx6psN35
W3n1gxwZOUM8UoFfyX2QrURTF0XsNixfGokAsvK1TtGVMrz9b3K4OK0BF30/Ucgps9ItWwAEqOEm
xSBb2XjnJa3H3QuVuFAN+M1A9FOxxsY0oVCW6cTNwiHehlFzF3byFUmljV7IW3AteDqtdrFh7jQ0
38SVeWon42VykivkgkQdfezsfzsyDvDP2Hib/m2UdKo1A3lTPAfMSxOMhsZFuHcQZnkSxrsnzJOf
X4U15wAnBzQ0FKKAc84tgpI2tjGWkCbTeVs0/aOqjCTQKyAVaKi+ahmyZgkmN89LXY1aF2L5bnHQ
tzq1wR7I6mXvt3vGwiahyVW6VABikmxE4/rMOvk1XYrjolYgtbcSYe9XBSmcXK58gj7rtJk20aD4
cyuIsdRVcSjooaoHVkrka76GjkOIcY9KRQZLv9Re4vt2T57YwK56kN+ta/1gXNNNesNwCaVf9uCW
D7bmYbit2VNQd9RiBP01J8zqi39/DnemdBNQ/UODPda3CkYWtR3ZWZfAeMdgLlqttoYv2Ny1W1rR
HTaYioDo23iqqRI5Bfw7blCw0Sl+dUjRasXCIIAGqm7t5Z7odbfWMIeGlE+R3D3T9YPi6DE2uHvv
Hrqr2Cuv42v0d8HAXrr7+lBcdxei8GvNJWJ2C9PYAJ4FCwt3dDJUNFqDFdxRPkYh6Fgor5SNCdR3
59dTIIdPSOjEHuWagfT3mnbqKzyCgCIexcSzZSqw3DXDVTFSrIHiyIRqnOEWZJykSmFevjVPmJ3f
ypG5k7JynxpDYLVV8wexlgrmH+CXA7MTQr8eFDO26gI1eMzPdrjDJAOlHMHirdgimu+AJQ0pKOp9
OKLFK86pzckMa7xXq8Fy7TjyUcERXCQiEZztpfFc2VkJJaimuXZ9H8oipO61qecvWnDrNI70P/lE
6UI90HsNlFfWlfGb/tZv2CwCeKEHt3gerhM/DNoX0d2vrJjFF/HMQheL2FdGT/oeGvY+6zJMAv35
ZIN7G42GmpdeMOY9zc1+x9vzhi9aWM4ah8aJGh2gIIDGmP0uGbxwEGJHM8/P3QxfVON8Y1iiVWJi
jVN/NVAmQfamvzI4QnlHe/+8PmsRB4SxwiuiNxwv5qgX65igAcIwG6BhhD8s4I62aNDH5HaCofHs
Jr5iyT7wdd4Jux6YdXzX8VMsZ6BE6vQhjvDa0Lf6e6q5Fd0SY2dmNzbQqn3tUAZUvZhrBYzUosHx
9S38FM0ZbjSoM7EZwFReP+ty7UaKqLtuVYJqAxQDVxxGuDkvHEqYZ9EkbKARoqgoPaWWyEmtLt+n
BL4rbZrmas5YAlrpSs+U3nP6M6ajwNZFQrgIxahpCpZ3CGnjzq+NQw0mTgdoTQILXDX3hS7cw9OU
9CZuOqwWuJ3ao7OJDkCEnV4Y4QuiLkHLqUgnztw7pzBHk22+kf2s4nti2G4MUCaBSuyTv1n3QiXO
us1ijDC28XGCp0ABgloUeVaAch3i5QhcZL5AnmgJOZPuQzZNwaIbQwLkc7kptuY9BRDepgd4jwig
bS1QRreNAQQbVD/Q3cdtWD5rlVxEkAY+iAc2O82QHpJ76fKf4WusbtlCHLdlUaQ6NSpBUE7WTlEa
PSlKdtVE0otgEVeeHV/U4jZtNAtQOmUfm0Y+aPmK5C7dsJIHDeZwI987B9wvyOo6x/95SbkNnGYw
38QMq7VFw3FUXbACXeznj0a7cWbUOtKDKTgIqz5qsarc/ZmXLSgKLOAQKVJxGslw30/J/vyKihaU
uyvlfkJxhXVngUZo1NDRqgOUdTKsKd9FNhBoD7NMNQc8YYb5rKWlKmpoXz2FnypqnJ2GyDFVLbNT
husLNL9rQFl55p2KjFb6JkryrOXPlubDA+BoiTnQkIVcrCF0RJYVvYO5q3jZc3oYdiIE2tVDge49
PDAAdAM0q6/Xtk31TolbPFZjgskRvY5BAEqtzp+7SfQwXrUUhsmPxizAJPKKjRbqSoRd1Y39VFcv
hSm6AVYFoIjKOlvB+8KXi0BUP0SdgXumYpBRyu+IiPqQ12ruaHX+FMFdZdJQlXPJUgpoMz2ykmLq
k9/sAWhtVZ+g/u7/SZrxi0jO+vpKVtSccRi3fnaVPiu7+M7x5qfyKvLSW+dG+MJdPW0WyFxs5Gjw
cOFcSJaqfTcDlAARVUT8zNzk9zU03FsbBQl47Sq8U6wLino42KXyS1E24/9Z4U/xnD9JLadPpYIl
OTfGkxx71lNzZWKZ7T1gp3IvNTe6cDZs7YmNNf4Uyp0CXe6Mavxwm+ZuUvf6NgHSYugXqW+Boijy
q6OChIJ4imr19NnooAWEPZiw+d6qrqe53bL7tivrm8EansZEvmqM4v68A109GOjVBf44UgVojfl6
yMMJNINGi5vPzu/G6T2UX8///vr6LQRwm6bMZpkojLmYQZDSY38z/xjeyM4BmRsN5HuzAYqSyFJE
SnF7NvWqpGcs82MUwIZSf8SO5p1Xaw2LzEGG67/rxj2ghqySI4Dts7dhBWPPju1wQI4Nvbq6S1rX
qr1oRONi76G/Gudl0xe++YQmNU8Mu7JqKYtP4Z4CRozxxZElFUtZvjDUX5EJQA9ibAQarwaAn2L4
3KVSFXlZsBjJvhwsfxy2/dGpXGuDt1zQ+PkV+pPL/BDtE8VXX8HU59WH6cJUBRe+QFmD87KgTpfi
EYGMq87PNLlHvjor/gCdYrm3BudWWxkDA5UGTVNQCVVT5Xe2KrCf9at8sZpcxFk27dDMjKp9PmSJ
Z21YFDg8MQIOcikeQRAcCIP9ffECtysN0zjslHczvZIUoEXYohzaarIGUNkgZgHTpabxKadoiie5
lT4uI9nTNmip2dGL9lG7GstD98T6/8sg2wDtcltcjLgTRdmi1TTD8gM4JWWSxFqrQMlyQHlRcsEK
23n04+Uwb2pgPd2oPobpbszg/MlYw4BxMOlkoLFPgUPg8xuS6RSNzhjDnbspALzUrt2xNi1wwYtp
fpjr4p99uBQccIsBAhH5w687GYIFC9CikDVuRj8FDB3Emb59PcdB1AfTCytCpwG4cORH4ROQOZJv
srGxlg0uN+DQcHdFHMtRhTcgOxeMgJu+gOwBE9MAIAfxQkD3dDdLLgOm6eDctXfZB16B4Pivb/Li
G7jrpNN0VCHZdaxf1uhLP2KK8jbd9BfzTXGsVCDY9l4BTmpR/49QLrfuilZIuiKxyg36AKUdw/pp
vOItPDJ0zfFqBqidLIR6Xju27CT9veDcJVMiRRwWM8skjI1fUAgMBV599XpeiuAuj9qshwQIJehx
jj01D+yttaG7imzpYwRyieymqF0a/NHIPZzEfzXjk/uZmXZ4OCGUQ3fyCNC3qc8A5GpOVNhWvXZh
gLFGhl0oACfj3VJYkjxRjJllOqegAjZ26+oPLILTfqZX03E8JQM4gURnZW3eFwSyn2I5Z1Qn+VAb
HRjb5UNy0r3qNrtV7mkfgLjuL6xQ6uHVnQOyc/CKJ+rJ6M1J/CTZTPI/gLpZvW6Wn8MdXdKbuHBG
fA7roVeBrqN0eKiOXrM3dyVwJrfnXaJo0blT2hJ1aKkMcUjh7+h8G2kPUy7yu+xHvrmjxRJzR7IN
23qeWYRcT/HFFCKrR9SNPIEmVf4DkKflw1vlDqJSWaGuGDBXKSldjAJ7amK455ds7awvM17cQazQ
VdkNGRx7U+o3tMx3WSdyngIR/KEjShQa0gARWd1d9ra17x1bBIeytvMLNfiuXhoVeiM12BRJK/dF
SfaNlB3nWBf5LRYffdv8hQPh4kBSFaoeo/aJYy175U2BgUr9jgHBtpiLzS+FqZe16HfpsLiYcDZC
M2wr+Ek8Y271gOzUvemiFfsgnsEV+WQ+G5LRkLXYQtYEpOkEicKg2VpB+063oNu0XdXPNnEj5HFZ
D+AWS8q5LHRf/If3g9WEgChj3Q+YVui8DBRq6V122WceoxQkgU03Tf0PnObqgf6g/dbA+63xgFw2
0oXg0YDtOJkSuREtEVtoEYB92+qgpfTt/IFbzTEDHB0s43+J47a0j2u9GBg5rRLhaVqgGS2X3fSx
DupfSqCiKkQnwRlfOxxLiVzQb2XhbNuMgnJANy1QUF0nBo/LKMKLY47v+9n4VIzbSGNOozlmrmTo
omCsjZ0zH6Vp2vbECGgmaNxZcypLnZjOi6dFnjjmYNhI8tp96FP5F0lFmbVVCegIUkGRiIl0Hh1u
nOw4lQxIyMoUcALozKF1cN4WRCI4b6JTNakVFScuxeBR31eBlgpy4atbbwAOR1dl8AHzKFEYoxw1
i7Vwjhm4AVvqx4kJqF3RCM6qIsD8l1FoVb9T2De6lERlDD4StDJ5WTZvrKK7Pb9W67HEQgZ3GTbN
mBrKABnM9VJUngoCx9D4jIijNz1RGX49lFrI425GhQBPCKPW7MlD/HHfbAePbBzAkOteFgw2WkjJ
Id5hmj5jleSNFZguw+XpL0VRjWBxddYkvDD1MZznfDIQ1WjKiZEe6HLmC9Z2XQS6QgDAwFTmTlPR
56GhUKwtIxlm+iXxwQKyCYB7aVD4fePGkWcIK/Sr1mmCSlrHTAWryXzVTC3bvGwkiGUIBTrCwx5e
F9yVrECKibzf4ofs+q4CRR/nGYR+3/qNK3WM5hxwXx+1jBzzjfEuswMKewLA5egPg+88Fj//AvKP
vJG4Dqws2k8XavI8dN5YeVktrDuu3kCLj+KuBJJLmpyPKur2UngXWQBeQg3klA2AhpgVQxQrMcP9
5qcX0rhV141yzFMLhp3v+32HvrhsbwLAShT2iZRiNrcwW7Bnj3Y/YqVzGSxTSMY+hBPm61MZM7TZ
+HTeglcNeKETZ8Dm4NhdzBpLeina2OppjCrvvIT1p/hCBNN3oQ8tixQBgsyMVWYQjJhOvTClE8u8
Ug/Y8rdzE+ASClOxK1qNAj+fHPzMbELqqesqeABW7qPHNEa+FdGKZz1W2wgTnda2uR87N669UPXL
oLob0HIg5PZcLYQsX3OcI6ozrUR4iM9gkVpD3S4BNQHZ9QaaolCNuNXANhOIhhDW46VP5T/SYIt1
H0iamqUDc0Xr6tFCyQnYXbbfB6TbsMS2eOpCqCd3HDuNxKo0QmLrz8F0ansPUOK+fWdjkMZk1otx
FmGkvxY9IU2ALnQU81AQ4Z6VXUnApd1gcZGZPXWnsHErr/K0y/CGsWu1VyBqMwHsGAGtT2DYa2dn
KZm7WEs5neFloK7hAgcKC7tHCdF1wK3F4NEGTINvRFfamuNfiuTvVq0BKRKbyHBmoEljkPbaUkPP
qOVKEPquRg0LSSZns6S1Bz0nOLUfxOi+9oh55AywP90eIKCo4QXnF3PN6S3FfYvoIrOrBnhyK0sO
coJajPlWprdWJmgdXcO6cZaCOBudTZIOgBf+a9Oii+yQbDG0H+S3oq0SacTdFhjuYBiqCDsk/TTL
ltfpk0f0Z6P6k1o5M35MO2CgE8+Ir/616OVydmyYYS83Xlmg0dfZnd+c1YO9FMG58JTqU0TSDxeu
YMTRuPgg1mT+O3THk/yYih/w64frUyvuWFe4lZx6glatepSpZz4ocF4gBafBaHvqy+yP2z+ruzCK
C/Q0GOjG5V+0U9W3RM4Q9beFDN6vYUQV0GhFlY+1OAJsX0DTsnVUcXkIBVueExvzE7hqygsZvIu2
Ve8G6x3czKB+yNzGeFDN1hds4XfPYRkaQzJEZhUNMBq3nnFudE3roPNG3wLbxHBc5ajsWEoxCl35
RTuw4enwSkTDvOJGvorlfKQOsBO9siF2NlwC4BH/LwStdgLlImNXDwV+ZCUZ81Ug5yETndrhyPRM
99nVcMUGjRlxiHZAtywK/zGIrmrR2jKf8TUw/CKTf2jYamgrBZMZXiYnBgWSoc1nSBjIyT+oH69c
7F/Fcb4SYBEOSZi46SBdNyemIgjMAuVdQfAvRqcQWA4PhmHVA6qQTFxunoh8kubCnUuRhxEJ4byl
VVhdVTMhLJF1zYhQGo88ZgeGzOxc9r+MH2JczRW39nUhmQ9aREip3fSOw4yz98PbWAfpS7O1fW2b
XoUDYFwY6cu/b3VAa5SugxjTBo+TI3PHsMC0cVWwwfu5+y0hK5g5z+cP+ne/CQEMsFQBLCC4l9lC
L3SSE2IXlFEZWtV9AjiYQQSwJhLA3QV2YtRzwkYVmvAYV9k2MSYBtdHqvix14BYpkys6YNANsQdm
vG6TKxa5lo+A8Igf1Bfg0gHLWohQv2aAS5mco5Km2ihjllLSrH0+n3Kj8vLY8uroxZSiLVFuCIxe
cy5sctcMtTfMVwTocqALFgReou/g/VdCZXSjQ/cIkyB9Vgd59W6QXOCy1jfRUW1L11Fn40vgVRw1
XdbgCuoGyW2Swi37n+ft8KPll3eKDkiD/hbBPmFhiHVTNEPPKMBZdKzavm353RUm6N6Mx+oSSFf7
4sg46KY7G2gsg6v8Sp7mXSUI99ZX8/MjuNOgNn2TNDE+gqQ/I8B263MZ2O32vKrfIz125D6FcCeC
xnNTaRJiV4Kur1h242yXYmYh1gTdqyI53LFIotaZNHCKuZhV8rXCcSvQ2ybym0T/faYD70YwkYIF
G424gHn6unfTbCRTpCEFoY/9vR3nt1MJX6VVma9o9XOUR7/zuQha2R4EdvmRV+WsBpIBJQfeRBlE
d5yO6HXJtFxFpDluWLIy9ujOCEK/um0Ap4Pwr3M7v3/UduZbfs1udmOredYDotAAm3uhgUPZ8pva
g0MPSlHabeXQfPk2zkXIMwiYkgjrX4IGpEYcVQyCJ+WqBNBGgmkNZJU6P2gGpGtDQ+iJHQa5Sabh
CgpFdUuFfSW/wuhPBFW8BkhFkM5+3Vs5bIyJZtCiC6RrG0cQxN8PxVUR0N/mc+Nn93blFq8GQYF7
FrZnrim4FM4toQo3S1UmvJyNXZyWe6RoBbfHypEH1eKnfpwDBWRZmyYg4AB+X7NDgnZvj53f9tru
Xx96QFJiJFkGbBeiBM6z2Fnh6N2MIzLk9obIujfIiufozyR7+N8Ecd7FUpuuM2uWDjQBu9vfx/Sl
Boqe0omoB1bcCzRCbheMVSpahrgQbEwIUBZKLFwLRKXQad2pajZRpu5IogqO+aoNLkQxM1ncDWFH
+iFUodPUgwopkuYLYOQz0CM7B7SSGnTpsI1T63R+JZllf7P8hVRuy2KpkduYFVukNLxHJ81lGI4Z
8o5OEMvOQWZjAecFrgUyOGDAr0MZDCEZ/57MFWUcddZXUQXpfgqSnV6jXcfx2qA7TveZDOpZUT5s
dWkXItlbZbG0Tj2Opg6uBXdMjmS4GOxn4GX4hQRgeuuxDQuBx1p7b31RkbOa2lZyw6KQJ+0G1ECi
i+mquU3v2Jg8ea9eu7vyTdSss+pEGEg5cHuAEM0PcVRyRp0SbEKu1DubIjePYWz/yeleiOC0InNK
0pptHO5cT6LNIZId155NQFcI6rHr/nghijsLRqdWcshEGdesS604ND/AYO0zgBy6ZUOz+jF5qT3H
FzFtrjrKhWDuOPRITAA7AoK19JcO4gKp2pJxFBwBkRDOe+lOm9Hqo7NoKj05BV2p0W1MIoBnE0nh
7rRsrvKQsHapejjMxs3U3nfZvwy+LIBJYy5bwwQ9rhckh76eK4UWQ5PrLeNuy3+rcat4KNO8lwCz
9+ymEqF+8Cb+IU1HQg9QJgDZ4F9xBJwsmkkqtIWqg3SExfcHxKCtIDpelYL+XyTOMXX+zT3JU9UW
sYoqPdEa2atIMVxHiT38y1I60wWsbQoK8oaBYjoXTPZJo4bdlKSuZU2XAy38qL1yNDk472v524uX
wvk9vSlCWy4hJaySnYMATepVX1div4zuzktiAcTyGuElcb4B4Fl4eveQ1KmSq6CxVsmOkSXtQiSV
c2Lu7HqrvJ4Xyds3L5LzEQBybnrSQaRcd65pta5aP2XTw3kha9aw3CfOwh1tLsymhpA0KTzNQNU+
EU3Brm6SAjxVxE3IsPJBE4pgWq/FEBHFl33vHNBh4zp26U9K/i8d+MeKLSRxfieVxiLRCkgKa3NL
MuvQKzRyx874lSlE8NRd3Z2FLM77FLU12CWTlRfGXk/zn45kPKHnWWDhq/ujY+VUFb243/gPi2LQ
arQcpkCHsbKgpUryIzWofHveCtCXvmbfFghLTeCYIkPF2XdiV4mhqzHsQE2l2VNnpTjUppGf6lpO
H/Wqbe7bNErfJSpJP+UuCa/RZd6nnqGHJAriySxfFX2Kn1pn9vJCCgjNqjcn60rFb4sJxbEktNCu
hQwPSMnaeAZeodHF/VtvpGAcKbGaA3hHNCPBWE4BIkT07eWxE2mYz+5SOXfBRhqOgxtVpTTUbjq3
KcLUhqr5s1LR0dikYTj96kqbqi4pE1XyLMWh1sloe0qvaVXVxVOUTanxK0qdBKRapSW1k1dUSfc7
d2Q78mZ1SjrfDg0jKHN9mF1ak0j3aDvMZDO3ejK7XY2CpJfMhKDR24zn6wxk3A9OFyE1VIKsyLyg
gxSlrlOnOmbWa2pcNR1DYJ8kO3LnkWDaqDbV7DJM8XQgnUOdvRqaU4KxYsUaIIsOtZ+0AO/0JjXr
kz0F3VMWkBqg2xvZpBPINi1EdYFaRD0oKvAsbS+6IqvurSi23lrSDqlXRIUpubMpNahxhxpugi3J
rXjwkrIpSBiBBr2OJCStq0ix+5MOerrUibwmbQHvuCfV1AHLC9kjEPO6bSaRuPDmyMJ2gs42NNHy
moWddA18yQyuViqIcjXN3QAQMA2jTdcg4mkA8UcJaXfOIAEOs+7wHrsJlakjtT8Xeqf/ZK01+QNy
9kMYXZChjgzQg9lxa2CNSdqSIFScvO3cUItqupccGl63w0STra11ib6XpQyzp6UUKa/j2Csa8NSS
qdoBJSIrb3WjsIfNUKIFwGdFU8fvrXwOKzeSW2AZ5VWtvltdnAdmbujVVq6dAnMoZhWXlxZSKyiM
tLZqYzqL0GkmT1kzFoUaKJLTOg2AKEhDbyTZHpEWlC2L3o6ZXkjRpZkSW321q64rcTOAcVPp3Wwa
ct03VQXY6AeQHY/3swpOlWNcT8krHiENEhqDZEhe0dXdrWaFU7GhbZXrl7FUKuYlIpMmB3qKJc0b
WSHwn4n+IoFkHvCiQFEDhXL6Kw8pEuZxR5ygAoSseWFLTm8HVjVL4zG0pdnwUjJY+sYyUx0gfpKd
ASMFaBWTaydabiGtOSXZrnbS2PA1veost6NKld7hBVph5B1dNc1OSzJr3OjyoGdBD7imeddLTYi9
zsKx88x60loXVAPWdK/XdB53VCJd/EojberfqC5l1EcfhF5mnmIU+bCt0KKrHaLSQpOL3OvT/zH3
ZU2O40jSf2Ws3znL+/hsZx546Zbyzqp6oeVVPHCQAEiQ4K//XDU9O105vd27b2vWlpbVSomSCCAi
PDzcdaqrkTolMoU4zmSIWYcUuYWezuGyruYoIhIGKRusFRoNw2Csg6Lz7D5o4yu+bYZqzbqrp/l2
VqBsZlW8cA+HgOFtioNTtGeLyWhIxeDYYkeqaiHZICzKMreqfAS9sbItzKb3jZme5mTGdCynozD3
RLJgdYqJj0k05YpIWxYRC2PE/wTUvsyNWsA5fVHr3hqX0uq8WPhBlvSN1A+Olk5j0sDIWkG+PNbT
TRcvTZSPFU2i1HHk0JfCiy17F2J9LwdqdG3DqrSdcQBsmHGGDmqVwgxjtfvjw/5343HsACyBzw4a
vJ8iVxNDAwyOkVhPUDg1RxeNyKCjZaC8P0lg/o0E9CMe/+ZK16Dzm7I0YggbgPWQweynNpPm/uok
tG4xj7O3v8RvDi+wyefLnzd5fjdq/ubCn+Cg3rHQV71GM1sRALTlaB7/+Dv8/Qtg4j7A3DEcD66P
/+aTLb27TEuCs95uv2hwzmBplP3xFX43v4j/dYXr47+5QuxqRTwfV9Dhqx8fAvXB2dsfX+L3F8K/
LvEpXfIcKVce4xJKQfZMYSBQPkXsyKI/qaI+QzA/lgF8gCFbitIGcig/fxREUJhQTLjOykCrTdAW
7qCopUneJQ7A5rD844/1u98cLDogfYa57PDfJkM9t2nIgi3NiV1y0W8arvPZdv+kjvr5MhG4uxDk
CwMoyUFOABDap23k1lE/VGR6X5rQARfZup4lY+fQKuvWhs3FH3+oT/3f6+Wu/h1BgpTTh8nRZzHE
qrFaw7jzGiy8ctwvi9MtCFJUx/3zsE5Rd0tAEA3ukmqcrV2j+hD2hPhf/FZ7oTF5UBsdVBu59Mqa
0wHxIflVnP4/3pb/V3/0N/+ohtTf/xP/fusHyFzXzfjpn38/tW+yV/338T+vT/uvP/v5SX+/DB/8
fpQfH+PpZfj8lz89Ea//6/Xzl/Hlp38Aym9Hczt9SHP3oSY6/rgI3un1L/+nD/7l48erPJjh42+/
vPU4y6+vVrc9/+XXh3bvf/vF8XDz/+O3r//rg+cXhuftFH35S9bIVo3sRf3bEz9e1IjXsIO/RhDi
A85vO16I9POXv8wf/3wEnPk4jADO49EQ+4P3cmz+9ovl2H8F9uDh+HCh6xp7EZ4FStQ/H7sKY175
b4DEoC4V//LPt/jTzfrXzfsLn9hN3/JR/e0XjKdiG/6rxI1DIMDAK2E2AqIvhp4/awY6VYBUlLjO
VkTeWzQOhfK8jaumDGDBDoCErC5K12Ub0JMlptvV1Cda60ypl7qPtvH32OXpUvPcr8xGUr2peJU3
rshdS0HLS3ynfICL9JBO+sXNLDRd7fVlbTCiuja5NS8bbr0u/W6ZP0QrM0bakow8l75BQ7guSZQt
5KV3yVbEN7YM9n59WuM176SHQKyyyH8LMTgY2e+w5kqpD58xp0fp0eWVHaWdRXD48HQ6z9GC/XnQ
oTjInTe235sVw3813TIyl4MZtnFCtqoZzqonSBlv7Y32cqe+SdpHmz9FfQ+C7jOFbdR2JGQnujf7
a8LXx6ii27BJDnNiF5F6SLoq0x3o2UuQdwwy++t8qdFiaSy9C7swH2IoHkR3Zhbfuljv2qE/TSxM
1zz0WaFGoI/hizCn2jz4kbXz+6aY6o3q460Qy6ZeUU5BUrd7CTZWaN9q383gnVciD8WYr59681rE
87M9fRlis/HYcJrrOtdKwiDmq6JIiAeQQ3Wbr4IUvt5V1rYN4wwyDNkgPTDXeG6gGBLZMW4hjJ3w
+4ypx/HUiy6zp2WTNBmGqWXKxVOYDBtq0dyPybGi4XM1OhiYYKdJIUOdLYi56RcPrXSmgjMJlvth
JIVby0fWIE8W3jnQ3cbQZa/a8cK9KOWhfpk7737l7TkCTcIPTea5LxV99ez2XLvJRx1DNROjqelg
xM3QXcKuOg8jknao7q9w6QtM1jIFNYA5m+KpycKmfR6GBSNa312n6GGS3ZkqqxR575axjBpoAXXo
TIVdvo6qUIyVPY0xYhKlszg5GGRpkmQXkd1ai+cQx/rkBbmykr2jVLq6eNNLRqY46+3SkBfNvws0
Iq2x33DvqzeQXA/OxiU0H9oMghcpiroN0h4Vh/c2FaWBtY1Hs6aZb03UHlX/pElwdEnzwOsayyXC
eF6gT0+2X2W0Lpyb2nSXDgPdPvsaBfTVjtVp6yv2EFnophvm3DPXCjLj2y8RpjshaXeFeDHuT6AJ
rBoPOV+dPMjNZPlnwsmC76IlGUR0U4gW3bAW/6dXdp2pYNxSr3/Q7q+I3f8qSDz0DP99Pvd/ihf/
sziy+eivJ7D6/FL/F0PINev570PIuX17kS/19PJT9Lg+5x/Rw4rdv0bAf9CYRxLlI+P4r/BhxdFf
wxj6M1cLEfSbkiu282v8cIK/Qn4AOtJXJQIXGsqIY7+GD0QWeDKiMRYEYFFDFSH4X0WPaw73r+AB
jDcIYzQRPbBp0JtBK//nHC+iiCc+Faq0Ab35Aww/ElksGJ0SVpNNrTlU7LWu27wBgwGl743jLMc5
tsYUUa+omvlri7Wu12DfV+6Bsv5sPAiXsIk9QFgz/c1X+2vo+22o+znQ/XivcOsBnB/6IVD2zy6G
fehB37lNZDlH/U6w8bYbYILEb4RfX2YRbPz1ZgS0+8cX/dzywWVx75DFuQjxaB1/7iWQwY7N3ELI
zU2mwkJwotaU9d6x1kDMSLiHTnDhqm+jw/OB7N3pRKh3H+9Cj2TJ2hajDVEsJ+T8T76Mz9zof7wv
LCjkHRGyy8/wrJYqkGbC+wqdqjRTDd9764zaeVaiWLQAcqd3VoDTPPb/rC74VBj8uDSoQqDFXjV9
oYX586IJhl52PDayVBRdnGHc2WA+hLq9TLFNM1hx+Wk1sQJuYEXYX42Jq1Hkrd9tggWM52RuPmKD
cUnLhh6fVLexEZdunu+cxdx79vq1/1iD6VGH6tRhLsmr2xum6NW30n3wbOjAmTizFlBGQhsiJG3B
bQdSOFjBHcIcm4qgnTZ28tg6kJKPEUimqqiqIddr9BibYDNGURZDWYOH4uL76wF4EMr2cDNYIld9
8Iin3w1xBjGQg5IIREEfvAdq2JnGoWkfz1uxgOgS9XgFez6aUF6cerrDm3vyx3EXutUuGM2axqF5
q5W7pHoQ5ZQYOMFqFqUD0pv0z+hbMAP4vI1DpIE2zE2vWxhL4rp1flN1di6ADZrUFKZOd4bsaIPc
507qQ4Dg024smUdVTvqCuoCf0mRK1WPTZOYpJAXQIm/c+3ZWA/kC2vnorPlKHsI561XqvgBMNM9t
DIJiOi0ZXD2lU9TQjKyKrs9dzJH5l2RPmi1lt2zZkXVDOzRB0TrUq0prgWEhTgt3KBf2pfLPLZoU
9lxIFN7m4rQFCzPMVGLg/560J+pmOrjY7E1N+aizERnnksm5HK1MuSXluwFtcVmKaOdHuyrZJ2Np
+NHtCmOXlG0c0Gm7bIR0Zl1wMJa7bdPfTPFu6XY+KS37VsLotdlN/YVzzNJuEsCVskhUWQkcfMh+
S2GjXZO68cPQ7ilSaLm3Bztl5iBpIZKyF/sBsjAGyTB8BKFd3YJsUadDvTX+oZszq7pzok3V3i4z
jLUyW2xEe8GiA2wN8Y8luZPrF7Y8Lc19DYQY35IGpuuQdGwx2zscgU1k1gAzX5ulUbt35luAxwTq
J/IQ6tLz0wDx/R3TT0hx/uSI+0z8RhDA8kmujT+UEKgjrlHiN8tnqZvJRfpESjs4kOQ5mu8TUWfx
yqFc9sMzNlxXbCadEnMCFpgr181adz0FtbprjHUBTehqaJaHmA5bF4DSvpdO4yP0AuHje88tDY0+
t3Sg0HE9EZXOnPkZnPuMhh9CBxnYZQCdbwSr89HH7GFvQwfRg1JKjCQImexqFTBWyBb6YQ+wFxm7
IqEfkYB5LuiIKyF5BWHbZt4YR6Sa8oyMOVWlRQrtbph8CKobanLb31ocGWN9242vKxBk++zy24Xd
W9FNQssl3rr0REg51AVQccHyeEnH+koZujRsgTtM3sBS24eZgAlyl7vl7K25l9x4yVlXN7Ha9sGW
0dtVPNrjvW+efXKRFckCQLZR8Oy1b6NYsgXTOHM0FAFf930oYHZciBbkKkttAvkFPd10ANL/x7f3
M03venehsQe8C5KvmPH/PHTVYsS7CSJkyMJaXxamAIcOblS03HPSigdwgxgE3futhfXH7IuNYw9m
BljENmsLxwBqbPpbe1xOyZS8RpWGISCBml3gTtvQm/aBqt6oro6B20tAUUxkYfQ2tzouqL92m7FR
cRF7kKGBohH0lerNBDjEiq2cKav5k/Y1kqRPHTHkMzhrXaRHGIyHcNRnddsORzPsWhNID49UIEAw
nU5WQlNpjU2OuZ4VZN135kIdptW2wX2F7oOupnKJQolTe9jrpWP52uPoH4L3GOVi1gsf/G/nZKv5
mFTR6zJTmUVsXVIYEk8ZqLOYyCS7po5uLH++osRLSrm1S7pwShNv3Qxt75R1lRSKxKVxv/LajzZB
2I8F4WcRcoYdZbGMdphypGwrOqcIhDqGZ0qRanHNANTX1lYn/daO6odVNSC7BwL6AytoZl7ng8x2
HBbsKDIqWjqaQPSmx5ltV+hg1YwdGxgLF5Rhwo7AmyvSDzYjReeipTuQuAL9dQHkhj8ZOYoNLmBl
0aPdsVPisY3lAa06ax+FWJpWAG93tCOts/S3pGuG1x6+zLmlhjhndEjSxCHNvc3nW9ey3X08MD+T
iUUPY+8Y9C6c4MG0C97TZPFD5L6yEBQQ1467O1h35L2RzRGASeb6rXtT0cC9Cdz4MaxD4AdJMxwp
1xpgPlfp5KMaHjsKWxpLIlz7cZdByQBfazDvRtsK9ziEyhAmwbfQtZxu5sk8TY535OssdyZAwUxD
SAZRUSfF4NmX2hMNhu0x0R9J9ewxdSVaTOdx9oZyEP14F60C1rTNmGyEaDacdOTSuPZj7VHntTIq
OOIOpXVUT3sfulmOJ3fVYIME2w0q//HbMqGQbNu5OVqdQl4yth8c822l1Vf260g6s6PVBIGiNWhL
lzj+sYulwDqqP3SH/iAZWlk2dYgK353FUVTOU4ybUXaTQsDomxcTG+8EWgAv6dSYYgxCqxxjH1xc
DNGyhD1KkFf2vpy7zOOSbbhM3iuhox0cWntokpQKrYuNU9n3IXH2PhMqZ42qUDHfI4nbSOJK7HHP
TYOl2WMCUOF2UURfeAZQH+NlrNt6Y/Po24AtGweJHlo5d4EmOo966DGQSCYbb/agFR/Uu4AHEPdy
EBJY0t/SoUrSkSZnL6hf0eYei3qGU1Y3L5iZt1mygTTQWl5TSd3wvKVIPHi1DOkCuZjFTx0XcaD1
p2dVJTtuByjbE/0017EoYkjlZDIIC22NhyZ2jjNF/KwIh3ZkhQkjI2ReBRerh6gkr9VcNGuSlFMP
fMvqPqJ4mrOh6kTOZ6/shg8xMWhMebxPXSK3rdMCJqPOd2NrZ9Pp6Tixa1pBl7VQvYdBRSy2fdsH
ck8X98alQBGMM7EDoEOG1oCHvRH7OGwGUl+WSMV5M4C2XbkBMnmbvUrcp0PSrMueomUNJyGL3ff9
ZgbQeE40jh8iG2xJn2FitzXvi9+RHVsidKtXa99r+0B6NMIITOQy20S3aB89MbTLU88CiB9MPrAu
BE9e6X4DduXdIE1UOCwXEdKesC+N1+5qucK5kyUGtjYIGWxuto3ndiWt1FiikwkBY+EgJ5eQGPOI
X0i07rY905BTA/ASB1a1h17HAee1UzhxjE2lGFg+FGHTe+hWHD+VeNYEWN9Qn7r+wydNUKDB91Uy
ZW/7GTRxlk01MHprneoslN5T1c8BkumlAUamIEhFpm4zj3ekJeFm5cbDzoI+ByRel02En5iZI6Kg
Cw7JWRmVBhIZYDcMuWOVwToOe8E1L92K5p2FMbBhHIKMVjNaD1gCjNB909m4TU5XLsNQpz5qirwT
AAVgK5UOwtAsdHGVGetZeMO68RXAxsbGIKIRI1RophFNSnVYKzbkrjBw2Y4hfWASd0A268dpG6r3
uEOArceHRFtgKEVjgHMc2WgXyl0f1Vs/sb4aDfHthSNFl7NCloyBxHbYde2PV1h1NkmW6hnNAcTx
R948LoPdpoBn0VSO5mcc25DiabjMW4gU5SjtSlePBkIFi5eOUmwIa3YtNDOhPTw9IiUZM3uhMIjy
0W+sxqHPQ2/lWbBORd2LAEBWb2CvHB08D/aAbnRFg1WAQRv3Nomhwbb20D1bcCSzROyUbHGsYSQW
MKl7v0zzFwptsW2UWAVG/qudReoCDHgkVpLvFNC3tAMNIGOj81BpqI5ZusHafA9MbeUKvXs7rKoC
tRDwTV9+NWuylKPwz9FyZzXN22rzTRUgdWzCGRUFnPeymfr42lmzlWMYZZ2mU0FlhMqxZXZao0me
s96NU8VOhLnVgSLftiXgtCmy22KoVVVGCBrJDN0Bqv20oQPPljVlXuqi13RsZVUXIhbnYJK5ZbUq
o9iv2cBIUEzuI5uTcaeZL0sPbDNeQ/7DWOgONyD/nq6ewMr2Tn5dwXatc4I8WgAJYqBj2oSIvyg8
/a4Ojw7r13KiTgQsOrY3sV99kxoQQ2XPCRr9DnK0D9uh1n0HHH1P8bWmfW3tCerFCw10dAnDJDwY
2h66GI4yllh2C42dfQVq0p51q5Mx3l8t7p3mMMbvifHBk4NY1mF8D5GDHC2vn44/fkOejUaZdaOC
1sE6HyOc+oUHMs6pCoduHwzVPtH2UGgTmmJNrLuqquSB9/ZDQ1x7R6FMeP7xgyBdPddCy9JxFJgv
tF+AsQTXpTKy03j98eO3Hz9EZx4W28aeX5+ErzTNeW++h0Y7dtZJOyxGSd3DLOs1T0QMvg0hTolh
ayhHoskBr6N4V5muPXL5dU4W/+xi6iD3ucGoE/TnMjW4NrgWIAU2hrN9g3ZbSvRa7ddKQKJRMLLD
oGARtqQ/DTJKyqChJGUc5I+0Q8g9Ndcf1FYAjev+2DDpplrUehPOoovScDj0tkZFmvQxvCQ6ecEH
vYDMDs2v+to2kEmLmfNg3UbGauHL192CyySLto+Sez7W1ikamgMIXuli9+RlSsIqGzB0jZG2QG67
2WlztIQzTCrTB04wbDAnQn+N6+HW8YYCxAr3pq95jDYHPcR1DXUAW8zf7FrLW/h8q9QZZuekWzKe
cRrVqTdYBTF2d9sj53kYsHbxCfi89yYYIOI7gDlhUhWLhaM6mdddW3X1nnGzABML3sEhga9zL9cL
CGEx3GbR3nEVRAIwqy0OxKugzVgTZEsU8TugyVFVKDIty+6zJeJdHqx8Pq/GOqKiW4/R4KMbRTky
ZbmeIQot93XjLodlJJtIOvKWBMkxFhHSr9l6ZTZbt5Op4xMbVHQikc23Xed9m8zXYI3HFqUlFskw
HPAl+XfS6oI77iwq764hUk3ThQS+fJhGgzVerWiZiSlnZtD3k/AeFPezkFJRRCMQE1Cg/LJDKGgb
XsAPPjlzT94ZsdY7+NGPSPsryKcrdBt8v33yIjTKWkir5IkGOmZA2lwmVL2LjbOlqte0F/YTfN/C
rd98I0TUu1W2W8tcrBgw4+I4mxHrPUMOtglUf3Rp9FgnJsnFYr+oFnmxbZ7XhcsCdDzLnm+S0Uu2
dmXOcw8BNq86zH4b52sM6WDKdtL1So5pbxTnc+nMHvpPM4x0kH7OqZ5CyAv28PBtTqq2FXDEa5Wk
IMnSmajEDAh8fUP2QeK2L3gBLt+tcm6gFjjksvMpMtEY7aB1PjadKk3UH40QX90mwODSHOR9j3EV
FKnPq1aYlnSFzNb+6sL0NU70bTUs4IdRDhIfGwBAGeeMmc181l6TT9RCZ1NDl7byx+8LVOqVE4OF
EG/UGL960nyN3C+1Ad2tjqHmUbntbWKj4nTq6EPPfuYLTOxbhB1djWEZQ2XOG7NVEIjLPGc+2qOC
lmajiybW+5HqL8PcpwoVZuaCuzs4YYC/H29qfFdQxmxxRk2vSFClRlC0x69I+fZYKHG62nq/qGvr
8plyssdZbUCKct/4ND7VrjlyPuwb7r3aQ5dhgCw1fh2B9CducTeBeS32MQDBL0McQlFRgojjFu4C
mUKrhh9uN99Os7gH0QtpA6k+WgVS2TAjBHs+XKa0Pv64dGTqJo/YJrKGKl2tVqQOv76jjoL3QvhX
ZMpHR8M4j7vD9/Wj8RwKtn+CIlYE+xlZ/sqCEkw9Z0RzbMIKVha9Db12Thl9rNflS2f857DuGGTp
QAxpcDbGcd7CuwY13MfkgajF2Avy37PvxI8zZ+euc7Okqh5BOgfjGjTVmORkXvotep4PnlN9aWP6
Nq4Tco01LrzA+qjGysroWs/o+r65vsrRY3mVs3+/BEM+yatY3SCfvIDcDpibQ/uwuZ9p32ZMz6++
zY/TwPVeVWxnIfEHSfq9itrbyvFuaNxuvUH2WRyvGkXDm+9QJ2vJem0Eq+e2VRh0cjueR9z6gAEc
NnLYZ6IOChTd24XXrzap7mZYdUDe5rXzcJUARbjF0CEWeCP3C4Ea7dwXV6GBNLT4bZ+0FF3Z0aR2
h2ociMV2FSuGMvsqm5z7JOlPGCAcE6QslI1zCcrAQUHHsPHZLo7VZV3vqBUA4cL1IMp6iWOkaq7c
2sQ4qJ7Ct55Zt0H/JOYa+KfmF8skERZMV0ZyPsaDxgock8cgbC9W6N8EdfMQjFgz6+rLdI3cPZ+W
1K+9cweRN878x0lhGw5XKxRlNwdKl7awe/eeI3o3rPFz3ukH2bS3ThtjtjscUyQZZ0dOeJJLnzCr
Vboh0mYXL69RU6TKCQ/D6OeeQwALUqQ3jR8+CRq++fG4ZL07TvlELq2laL5ScbRddMSZPb94Y5iP
sIEIGzefIXmbplXNddEaYKwt+wJUHY6b6tVRSC3jGMeGUSI1tjAlCdEoQDzdILedsiAwuI/Tgo/h
JynpmzgbvHmfsACcJi/YJKS/p7R9QFjry7Xq0t537+ZrExmM66NmzXO96Cek899HJwjzSs/4/GNd
zPO8myv2uKDlk7aqK8F5LjtrhvOPITcRVO6z0Oel3YTnkCrQlhU5spGplMruJbKtD6d1VV5bADHs
ZArhauBABJdsqm7EIuRTMUGOP+0axlK3Ycc2cEbQFEmm1l6mSZ/Xy1hnKNizyKIUa61mwFXc87xK
gQ5Jw3F2mQ2OxGIxLnCaCr0ZSuK075sNUWOUsfiJ8UpuaL++/vjSYSa369RwEwc9NDFIfVImcNBM
2aFyplkQ9aCR1GFSdkIdUEP5mV0vJDe1Odvuamdh593GjhEp3k+3cWEKiaofzZLAXrKgDfbcrqEO
YHz0boS8GKNTFvEPo/wXhqOJg6E5UKsMCcAOK/oSzuZblEzvlj1uMAj5jfvtt0Cfser3bLXvIcLY
ZfPyreX2fcf1LeHtxY/MMdTxS8BhdeaQGdkfPKG12dREiKySMRY8iAWpR+mZ+NCH9sQbGvk4tyAo
0XdqT6LqmUNjXoWn2seCBlSLYpWnZG3eRxeFdWCQrSXD01S1H50CTDYhZ1REHdUwAj6smu8x779g
m6ZeKF40aLVpM/MvIHxnIFTuB+l/C5X13RuHm2BuwH3QV9e0eQWlwfK2ySA+mFN2brO31uSbinH7
S95KAEXYEh6Er/M6WV71Mp4DBojC9QjPF62SbOl9UGWVe/IEMLNrA6ZmLuA/jCfTpimlZM9iAyUB
HAVNISBakALyf6wH9d5F9LFzxL4Fe6cCu4S09bFCtImWASvNhPA9tfSzNVvHwXqIqFpz30dFjPpr
G9ocqoJ2+BJqhDPSrqibqhhc92Ig/JuiAFi46+PIa73XebgOpVOgnAmYtUEkvoGonkPMerj4wj4s
MyvaALPxNRUxyhB4TlboJEIPt/KfZIsPTgDAutBotDok0hhHACaDyfq5Racm7rwbM9t3hqFA9FtY
YYGqypu6IEMIqDGRHkovFmVJt2NKbfoB2tzNdeAhRuYlhT44prnie0upA53iAIi3Vfzqg5eRNd7k
F0quOxAtvs8xv9Bw/jpYw5aHbZutRugcqv15DxgRicmswbmHHATmfe/hLHgaKehSsUC3AaY/N11r
XpOBb6Xbg+lHDdinCRBBK6DZoNXJxnJoqv5uMct7iMoWkae+q0J0MxkGFwSE1cniXnyUPLnjo58R
yWdCQ5M7rXl0J7QoMPmc+VW1DTUkH2PXeagR8jOLYsBicsMiGWmHcQmNlqY8LNZVLrVSW+1HTSna
BQJezZ1vj7vreaIteDSPnQCWwi03hcd7qSaepKs4C7FXLgwRJh+sKWukqK+qp6oGtGmjNx6DTE4q
lLqBmqEJH3nfaqyArAHxG3vaT9BXqPdDO+ibQI0jtvsemwAKlBqDJaGYn/pJPUe23+W0surcXfgG
Q+g9jjYZpCsykKK35JbI+aIH+8YboaQWd7LO6udBcjQV7ea5D+JTjPobPQp9H6398/WGVRpgoeIi
TVqrqDF1sjhvUdQVElgFq/ldW8027lMEKHEgpb9cW5dxBXwS9CrevSTz8N3oWG86G33kSo975iGD
TzDYUWA1fq3qN5/I06xkkAvLH0t33GAErC8EyMwZGrZoeZTAsGa4Fdd3PJIgvFmR2useWRsGZNJx
IJh8Wa1DNFfpBB2OYu2BjalF7JaIfNcV1JiE9FgeMAzTsPdV+88k2bA+BpZjA7he3HpvgX7U9f2r
LbZtx+5Djp5HSN6jSuyDuoNnjt8gjtAEwBEDeSicSpKoPp0pOlS+/2EpuBTETFRZpMwjpk27dAaw
HiEXsMK4vYXx4jsZtc6SIbkXFZKbZDCPjUwF6Xcx8hE5C8D/GEAAz/7KEkT3Gz3kXM7IANrDourv
vJoLQ9RLENTHrmJW1vF35pkbNyIE7JIFE6FXz14xXaTEXA0J+6MPVt5Ep+9rCILi0j1Mg/faaKmv
X2ed9dH/Z++8duQ2tn7/Kt8L1EaRxXjbOacJmtENIWk0zDnz6c+v28Y5trxh4dx/MDbRLWPL3c1i
1Vr/tMDBRuuQtOqlMTOYNjtY905FKScudqq0nXLA+er3sbYX6IENLMGcWq3JHO0KPrg39W3Sd0Da
Qn0XaXN0BwK2pPtN0IBgdIvAV6hJ3G5HNsNnRDO2TdXBsnvGxtKWDZk18yOm8cTjlGDyYtyprb97
YaWOzTSu+iTc3mfmEUHhX2VV2pgVOBj6bjDnmdXcHMc5kLW5t5T10WkkA0rtqzl0ZCCK4jnAHL5I
0sBZhkKjeR4Mym9pMVytOnSB+Y3gBEKnPYB3Gao3iokXVNkV+6GpzX2dwNMAED0f0E924JEl4Cma
DGda12N1idvxKZ0KsCQrRAYXpz8cclaaJvpsqyKD3OyqhRta27qRRxfyBEOPi7nZ59EfQfKFHrpA
ixx+zHaeez5afQ/JZrNsLaT7U2l8dIZ/LeulYVbZwhMZg7yoCgmZzXjk/WKmxinEtaIzQJCRZox1
YwCevgi7qd9FcYWesrYBl1nEs9DWZh3S6VmmZA9F2j31sfduUSDOXW24jXX1gZ4fO7bRfBmSNUqe
r1OYIitkxO8C6PRYOR6WNJaXq8CT+8xJFqoyfZ7zolmBTEGKTqlapsrbocfS1nxYHB8jBnIbG8QR
41I51yP/ajo9/5WU1qXXln3IXypr82Ji3jmhbHyxKo0joYMD1NkvE0Wl4kVPVeS9ZSLBz5L35Yqt
ixM2CVaOqYw763OoMz56G8TFeurUtvC94xRzqli55S0yo2k3GHIIGQ/QXZQp/H9rr4ge5yb3wc7w
km9WRb7L1DdsMd2pKcWJLfYlc/vrEIDuxOhkwvhFhcVFYldbuGZIUyFHB9tecQk0/0vV4x/IYms5
+tNbKQeeJaF9tA14z+hwoz0tDve9s57MYkeZtSxxnO3junjyEJmvoHEIACvbXeQVO6utk62tB/V6
lPpTgQcQk152CUV58aexWNrxcI1UepBJMS/i1oYW5gCyag50v0pIwjc8CW8armRvh8fIjKoZ7eoP
TVYr0ArnmPkcAzrUVqgTdhLIa12ie62CnLtMgHLjS1Byav6yGZfoNrNDZr+nYRCu4MP3Y4yYonG/
1cqrF1CZq86Nv5PDuNZSzV8NaCsaN1nY0EQLO6JOyAIeQi2iY5uIe5/3jIpbWMn3JmMwReMpuaB9
SpfQcOscsLUsqCfy4c2SvaLYsN/cdSgzNU8jsWxl9mlqvbateo0eVg8/4jB6sVp/XI0C3Wxl+dew
zaNFPSHv7zoEEwC1LEpL2HuE/4xZmnjGJKHsmH1jNLfVh2G6n45aZiY0yDhBWeRe38/8cfKXjrMZ
Ne1IDZUgkpZYEKuMm1Rx3E7JSQpUEZ52ScvzaJNWnAcyvZmhsc4NtUAAwmPTabdeF2+F109zAj6v
btMvRkvfTb5mstUh6x/kEclAvYr9Ul2qoqp2Qy5umLC+RXq1j82k32tTd29YGJkbsPYLCX7eRr5z
CBWQ0VQ0+h0UlAiyqnLR4qyD4il4KplSrTWArYMaZ9hnDJrFtO+bWaKh/fHFNwyGhEgK10L/V1Gt
e/disf6ad55YTmp4Nt1GznUzV0emwB7sbgg5HxwNC2oXsqVQh6aau8iN4Zvs8nMYNd25a70FKsxx
N+Zn3OAhpSsFrWZ8q8vo0084EyL8KFXY6t+naHiDvorTIrq0AwRgaCQgtWYYzYOC8ZAooLcSCUza
6N9GJBJOB6UZ5722YajoMQ2rC5bw+GAk6iqjjEadmqqX3XfHDk8OZtOFL1NSzBzvm+bfIzSHgf/Y
6O0rv6RY/a7GPNuEspvmYtTnYwgwYZb6YjRFPa9+utHw0vRRuAxt+5h7jG4TzlJTqBUyY1Fr9Vue
moBVH5NtP2c5inXNal7iaHjKh5zZXV5Mk2bZT2J0vjuR/qZUubEDhBxIJqYZkjZ7rkV2sxZi3Gk2
Wj8dHR8c0PNkgfx6w7ByxPRC3FNUjDdXAkFOTrgcsno7MdRaF+FzICNE1N6nbTS3xg/rtSEimMvR
u0H6dky7R1zDpKKqyzdlal/lYKFwxz5ci7qbOX5ztgHUlTZu48TMVmEmiHA3I8YnORVtuEbigjYh
OuynZNeQA7RHljcs2ZKKWac33b4odFbL42VYtROPUX4uIiuhoIuBt+q4eS/ksUu9D78LwnNBCtE6
i6rPYqgW3GZ3rd9l3RphioHd9DOXbzoF+SHK7K/RVNXbvi60y1hTNKMBBDvOw4uOWMIt1XByp8ba
eq3frz2n0ZdNmX7S1Q4n5tEs8rjoNuhVtEWcARZggayZ5xLxxAbimZDve2Pv753Me+0SXVv0LcOn
lRP6uyaF0zdicXb9vD9ErvvN8fts4weoFdxaHvoKXrIz41dDRfrtJSRlcO+GbobDNCnXUdP8rPsy
/dFqycs0FNa+LeICdYZv7Dw/gAG2yujd6tNx5k5DuAqF46CDi93nGskKg1irtxAYIpkyuTATM705
GvknOhlejKuYlvc5DQvT2HQy2DEFh1uZk6PNjB9U8V0UbUpjC+VMwdGb7HnhZ2Qh93OSm2sthDnu
/FTuvTEglt+WG00lWy2QM9Wgquib0VgVoRUujZGngLRXbdOm5pcm0ocNQ36quVNoPUBCqV1ETkfi
l6syLYyXqW7ImRie+6EclhbH8tZOIPzrorqMwsd12qsPnKjxTE+DeAYpIRlSIZ25kn6x6Ur8KhhP
k9cuHRCZpM1zHjH4Y/CF/Ywg9Cmv6nKdlcrZjRQJGYq2FyhBKutcf3PMSJ7YoI/OFMVzx9yD56Pa
93I6+az8niUjBRikz9I0GEUQVOVXiNbbOHE7sqlmayH9vLWMPTMh8C9kBb+aNZ0KPBszPQTMMgqS
pQH7D9EUL4rO6PcsLrBeyMW5jPckxmHs6JsO5Wr36oSpvo0rE9rPwnGL0mfoNiPd3TPAWYR+OrM5
Ht1llMphpchfWttOrB9S31zEyCJHrRNfjQLU2omc6CxQ2ZkaVcyd2dYmt/iOgA5afnitCHTpJtUz
NU+38L0U3ZdGuJT4desskru9YqqVe6tFc9VS0b23pa/uVm28Mr690KXUX8YuvOUOXXhXBkhPtQZF
Vj+iDxmILBItVW0dLfRAJJuAE+yZGAETqZ15SwonW5a2Vr5kbVttAtiEBW70ZkEajLd3wvJaqzFb
eaPe0kuG8pBEyEJVVM6VGqqz0Yt0Mfbq07Y64zUb6CIjf22XCpQrsLKZ3fMsRiKb52bbfrWpUYFR
reeSuvJFhLiVU6vUzqLEnSFE+ySVW51L4EZBuX3OOwbptnl6Qv1xb/fGfDVYZjQrjYwULafIN5PN
DgHYEW5ohC0WeOMfhugVO1L6I26tlZrUxzjo8dcwnM4EmvWzaUima5ghIx1EHd4Ua5iZuvZ84jS5
2UP7SSRDuOv84tAkobklUaHhQEiqDQPLXB7MRSzD+s0Khre+bNXCjdiQAi8BDcNyCAaZyb1IH3Ja
c4mlpWa2Gd9tzHlWO46umT8E6jChVetBNuZllYXbYmgXnVDm2SqTZFXz0USaj2wsDpUzNfCMUNIf
hVZ5u88ez/sYNtMmTbmEPlrRwfkhDFRHsqW87GwEdE5bnWPsnPvRk9EcSYe37A1OjBQp3okVhR6M
L+V2qru0Mhpmcu9MuTghHajnyH/8RdVI+5QxPDX0kKqbjrfO0rsAvEQ9lcEWroQhJBKg7MM1nO9N
2nXPhdUHW/jxWdxb2kx2UlslgcZ4KgRxjG+G+9fb6EWaRbYUKSiE1qTTLCkq72nM+5Q8ifcK+tCV
/UJJN9m6+dDN9aLODkmj5rKiMhQacIluequmblo0gACWWRBq772HfgCl1prbxbxpbXyvnRYIpvU/
lGyv0GtnghXSI7L0BqrT/cKQ6o2ZTwelzGgOElacgMw2etjIRQBSRxeqgBmTiUZDLTqifW5MZopu
RCsgiNXoth5/xvxZb5N5yU9RWPnOIGtjh97hi2bnzdpyyuchdsXLpNnxqa/iD+c2eVP23Nl+/US/
5GgkXOCmqrdl99PGHfeEg2Th9cZJWBgijNE/mJbXrTt9/JnVIfa3AB2zsDP3WvaTe50sWSKCAipv
4mxcO5NXz81YuFcnRTzjZl67K83SuyYuugvbGE4JS6zOmu4+CBiY20K84ql45clYR/OreV+a2lOA
aZ5/fLz1TxomN7+ymssYusVRH4ovda6tiQNUbxa5Woug6S08G8p4cxOSYv3sWEd+dzWNFNFb1OYM
ScmWKlebyovCBbQhkV9p5XypO3jryvPUXlaOtcjTTK5kpifXRD+4LRKjYKySOY69I5N9pnkiBNPL
46Ba6+MwXaTznAMRzYYysbc0RD+UMxbbXiuMA9PHrdW4DzL+4GHaY7MCvSm+iaxDd7Lzx5AWQ6aH
lgHQ80TLPl0fPY0WGbvMAvVsW5+K3UgpmcnZqrVpZ9yfvaIyV62LcsvlZil17cv+lpksMM0CuEmD
9DWv76RbJK9GbIv1hA0E2LZBt3JHWoCzS3JH5lKA3unRtAlCnQq71CAPk1Gbj7a7bmX5mkdnYNSr
FvFJpjoMl23xpR8AWpwhBhGNqVpl62/McB9MNtPF/Yh88R5BjVG3lzBm/qjtoexCOtSfvXQ6YwR5
DhKVzDzp/yi9lyStqSWGp9Cyv5WSTq7Q8mxm3eTof2MQHxQsZoFyLL8g2d30wrwmpOHEBklTaJle
+6ZaNrDLcxU7b7bjPosELX5vRT8aE9BbiGFljL1DMxjf7XQkWdgvXQpBk4r+mqifY3Qe+SxF/RXg
Stt7elOQkdGgYcm9b72Ij2PEIKpI6dnc7eoPDrQPz8jQsQ3u1ocHSdAkZgP4FfgDuTdO/CRq9zYJ
ZxNhgCLiF/df5XNgSqeek4SBVDOAEKqGmQIhp4/YlAN7FJjEogi6zygXz6aRIBWzmXgWl9hUSvXZ
dvI7ttNyJllNjVadBIB4U9sg6pTKUWRAh1Oszku9WsAKN6Dt0RP43qw2klez0bHpsqFYEiUykcMP
Sfr/ugl/Y0hHjv4X7f7d8P43Q/rtZ5jl//OShR/5X/2Ej//Xn270/xD9gfmPNAZDWfojC/oPN7pw
/mMp6gl84OQ2WPjSiW77005oyf84hkNAHVl4loSi5FP8aSc03P+4mo6ySaFU0637fIP/DzP6I4/2
L3ZCwzSxydmmw25hO5iRfhlEIjsVWlYRICRrScIOVEcV31wNhXsYr4HZ2AfAIW/yj4/LIKNiw46U
njKdlRh0Qb8ritx8FVH4XXlTu/7Lr/lfDIS6+Ut0Bp/PerjxlY2nX+EP+LvRJY4th4MuvxfWHWat
DvlGqiTucgWDVFi0kKr21o+3j0uuoxMvM/FW9hpTBcNKXMh3Iy+zCM1FUWbgHFWmXnQG5FKGIyod
9InJWYRefqVDuxaJuabArQ7ct/S5GnHSBxxi2wZBnm8OP/y+ltvcqs1dhEkUdl1RMDSp7JDoYqQv
zX59x6q/116kzZ2szldGYnwHeGvODllTnS5OOporqpGhxzqTBVufxnpdT036qrviYlU1aGQDAb+2
x3GYDa0Ft1EV8YiZKkbWT+aEE7fN3CR641yGCt9ap32NIyv8HhVOTY1kK0gJPrfrm6+a4YdPKRCq
0IxuHzKwaAF1HL8ieg4BfHp7UTRUSqoEu8jtPjzUvZs+92NIbY7aSfvzuwF6YYnpXezaSftVlcZw
say3EXPYzmircV20lnt1Ow6coXNXbhmK78IAoy+r9iczOj4l0OiLo+EuBPvk2FThqnC0i88MkjlE
L/b9UqXPKWTz87h0O89H5h2DlyjB7AUrx3xlVenK7/1bXmY9N8G/BS5iWC3Qg43VWM+J001XqnJ/
nml+ctDzIlvlYMfr2m2WnesH6zaQw6VJxXAZBMyELPNzqkwFNxJqz0pUyS7RCwFDwtvY8tMzCYfu
We8soOKo9M5WJf5410oxHsDhdoh2dtFYgAFRXPdzZLhiDcVJQjJ3NkT9RyjI9u51spxpeonqqVob
RlYu8n7vxs50iie/Pj8u2R0x7EV4BDzuMbGwk+yKJi82aWsPR2KamLeW9ONbMjX6QhRxiD4C+YCt
2c/G0NfX3BiHS3wXG5pROcunwTkCNtfnse79WQ5duRV+8bPR7vqZJsl6QgxSRkHUXvihFenWa6Tz
FjUxkeNoqmu0KE+4a5/iCEMUMPKoqgMSjfrA7Zl2olcbIWZZWqL65QWSYl7cuyfqqlmHVp5bhhx+
D+z63DoUHBXqMrxXpXXNjGj8MfJCRP30LnChAPQB8sFa3CqDrSQ0zG5ZF6A2fjjkzHeyZb0a4tC+
Ft3SsuLyGhqNfbXSKDkyUODol6IBt5liKtY8gHiwEmyU+s0cpnr/uHeJH31Y4QvNlXeQ95uZ8Qeo
+rKt29YnpygQRGfWsW4MeWjvFxfiftYy4BjxSyr2XjBO6zCrR1BrpAVNWyXfIqrYviOnTw4R4ly/
XARCypehGfDLiCj6ludg6DBB3/99M/w1OpAIUQJN4OPAALDUEPb5971wkBbwVOkX8zRpNrleB+8Z
LMVY9PIwTZ5ah41Ozqjmh9dIixcJfcQe8sBdtOVEZapl0UG2ZQlOgJQ71J1tHznaHQBWW8l5cxV9
nBIg22c/WCNrungMFmlZHhK0iouI5mMYzOpIdAFp8F1trRzqjUVcKXnQMxas2Xh73xXt1vYrIG4t
phcrhNo1geX8JpCWY46v+rdjy5KKOUImbnwDP7Pzy0/Rda5J9Zflc5aKUM2+jKbuuUwD1B8lEWp9
Hpuntsrfnbhx5gh4krN0EGgTmngZCN9fPA6BrLNdHKG8dfRy3IdKDAvX15izy/65fXiIhso/6vBl
RINr4tXyEiD3XOTHx1uvKFaGob/iiDIOfR7m82wq3AVhZ5yigQ3aieiJxAqrgrBHMvB/j1FfBt8Y
LLVjPhNq0tK4p2ekxs2HDQIwadSLwZ6YVtDSjlG8e9r4s9UsWCXUMuW6goUoJuI6htYPDuMYoxqB
Vjw5Yv146ptKfKjWGzcPtW05phAmPdqjuPN+lkUpqqVmFeFWWIhMH5dMDNOqY1tENtCCDGe9tYqD
PP/CBErdC57S1Dc+FaOTRqvWPorCuuZ1i004St4Hg3I1b0ftMKHApjDO4m0L/IY+gOlLqUzokZWb
3lK0i6XTUzJryFZkhF/bAVntO3sxcP7doqjFCU2COEEaQbjvStsi8Z3dv+6Y4Tob/dY/kA+WziDS
kFWMbDKJPSTXNAn0lYEmaV5McbIKbXWJar97Hu26e24FlosxxXvRtRu/jpJNgjN+aTeyWzM3CWdF
FrHFhwHWYhlpzIvirYYTiAQB7SxJblo3lbUClS8PrjVubVv416H5zBkWuTR1Yvdov7R09sdntFPa
RnDo4gLCGBHAacr3MQCaxRgV7WWK9jXN+4/YcP2jmBLv0IMfejOLE4OEncclKoofXtCAxisMCM6Q
difNGm0OKwe4PPPspRtk7gUO5E3F46uEc3uVfnCG4fDfab9PndkdRFOcq7JhPI3JLehjxNxFXf8Q
uOzeQr/EtZJYT6Q2ftUIPVmaQeotmsfierzvaufsWJJW8fH9HHMQuIBYhHS4t5RQmZlV5fbVHhm/
52E2CO+XxyvHwUGRTpU2q11hrxzHLrcuYUIaUaRLwfi5L+YAdK8qH0dyhy4tGUosF1WoAzo6ciMS
t3jHzoqF14MVLOPqi+lvlBT+TxyiOx00wR0LUB9h49PNqU5bqP/h8SMSyKi2Y6wh4fcFSNhQJ0tk
ecapJeWP/Mn7lj4ygIa4ACBadA7JHfaPN2Gci7XMi21p6uc0xnWeu7m8/HFn4pDkHWV48T7yDfuO
FYmd0/ioyRBgz4VeQslimdxMYfg62uVN5JzdviP716ymo5tYTdaOzNR+X3mZfQ1jHqds9MbF461V
OhaZli2UTZiSkKiJcEEcpNhhX9UOdaTcpZVhYZLhyHZrxsNRaxB2WOJFQxwz2XDCGXLH3+XbG/e4
6F821nvDQaw+zYVJiNzfzxjfDzr+B9gzddD1gt3TEK1zmtBVLio7+R6ZiiBFLXfPXkiGqk6tB29V
QK5yii/j2uMoL438dherG3pqf5g9kiOtSk8EYJfHmr+ZJLn6Bimb4AYsi3dTWtuwBikjOmfzOLRD
3KybRjTlPAmtrwks+LaOJQ51O+lXxBRYs2QHf19do4EUW0EUHGB8bh9rd7SPJLzGv0kINP7RhBDQ
oGkGOYdkh6H++SWEkFk+jadXqIrrYsIE2di4w+6XcHKN3ehdxvseNnhBt9XcvJ8BIyDEcwN9q5HJ
fE3qYVdGjfFUyQE1bRJeDavbmZlUL49/z2+46dNmJxrlrK24i8mocK+2WV96fAVH1BEou9exsDqs
avbdP2tX4tQucA6TKOip4FJJ6R2LCflSU+LFQuj9A8HDBSYjfWVMHp4HpU5NahZ7a9DSvV4EyEqk
E29/U6D8l1OZ4BzHRCmHRJ6otb8vHqbQSl3df6fA1uX3McAxN7ZTTD01hLdE3jNM/ZboT+w899xN
zt6W0rZPhgsKs6UrUOe4+Kb2ir/nJbSAOntTOdvyPjWjrOpz12mfeNQswiuI5uqj2l1xEPsrIyui
PSkv1sko8eu0Bo+q72AfgyHv8Ry+MGBNvQgIM0qEZZIW04oAhe4JfR7i2rYftrKoZv/+Y+j3TJVf
niTboauXxCMyw+HXRdNlZhRrIN0k2VtqlTdDfvAQKIxWonGDuSjDXExtKb50TvEhHY+aGTRxn2iu
fa0crN/oA6Ego5np+IgBW4x/lespEpHN5uir8Bj0hbftrbQ+dALf7b9//nvy3i+fH+GC0kx4LOJq
SNP7+82EJbGw07E31ROJAxCyG9doxcLE1v1kohd5Mt1rhVvREHZOcAMt116Pyxyyp4p301DX58dC
NO7fnuJeLCqjJB2tLOSibJzsxCYE7K69OMPk3LrSeo07d/xa5LB4AVI8HDJyXRRRcmOAw0pvyG5O
DHZ4wq8RGGj6KiRibK915vibuMnH+KW/3jgyAKWu2wQ2k9fEvvZLWqeoOjfxfJscsUfx0ZEtEys9
JR+jz3aPRz3pqvhGXo4pCIwr6iY6xFE2bqhpiNnU8m0F47mrMqc/ChuK1NVOuuUYmJQ7ZOs1yW0t
Ro+lN7hq5eDm2lUKOF6/r9HH29IjL8zGdYYrjLA3AMtQDM9FLtxTMFGo5K6GQ/VxQLcWmuest7UD
FrG8KCcwCzyPyvGfzMGj3ZNEHAWGDJ5Gp8UdVtnIS2W0FUVjXeIO1WmbFmtYTGOW3K30JxpvuRzu
3SZR3O9VW0zagrqkWFdtYGyHJiK1Ka70TWGK91K7s+Jt8R6Upnkojf7NLrr86NXJnxc7G49hg0fq
35em/o/9mOT0O3bG6lSKreaX6t+L71ZFu6/mDVnlhzHq8wMeMyAYZR+N4RzbYXT22KBe/O4mKiVe
S6f4QqRDudau7TS559JwnbNvuOgo00xfR1FxV1JNyY/R9p/ihlAhJ7mnzBBH5w1EzZd5PxwJevjN
HqE9kjz+utZo6VxXo5UzeNR02/51x0zITUAUhjCqkhNzuiPsnvdL2aPA/H9vH6/MrsrmXcG6xZbI
wM+GKVJR25pkrBsVni7sbVU3pncZUzoPoJOWlk6+l87OuSMj8TJog/mk1IdlldXt8aZz2ukuQK43
j7cWIoydqiDvAc8I7FI+dTZ3YO+H1bDhtmpnJ+kJe9QL58z2oB2KYDjZTu1jkggFI8I8MshM570j
NWbzKMSxYHlrMaEGDwBzbkNM2bOLox7jgN2+JmiF/RkEYB1gYmTWzEutYvuttS0GZ+nheFUid1d9
A7tfVGW4Sgu3OhBSOe99Xe26UXubUPR6cBT6phNtdWiGc4lUa49n11kL1/j26C58LxPXEDaRxkOV
mBA0Jdql1jv1zejT7yNW1T3W42VahVDeTjzuHxef/q6cefpwxbQnD7iC2xVe2GRZK9LSNN0/9YO9
RltpuJs2zvFYF1WBJhT1JsUsVlv0aKdIiARPjFWjxWFg9wPWcPAuMBikXMhJxnKdBnfF6YQwFHf7
3X1chVtftu78AVh0wxRuK7Nw53+AUTKv15aLQwilDTyoFNf8roz3wrJ+K63xqwLH2+htws8SBeG4
S7WoOj4ufd94xDqFiHTKvB5m8OOMTsKcP9Na2l8yIX6ovJ/S+RRFHcEv6I1DEDV7Sip4yC6wWEXp
lu5uICtxJLHKsIvhkJrlAr+p3NNb28eQUI6VPyUd3sI23rhJzQFLCP0idcpyJpWobzq6U68f2nOa
+9ZvHij9/rz8/Xki8BUhKk8SGb7/2LuRrsZxjYFtHkcN4kmmInD94zD1f7qw489ooPszEzD3Mh+G
RSY9VoIHDJJa+ZcxyrK9P+VfOycaLmUm9Ruk3EJLRxshul6sH2VmELr2sbX0z3/f1dQ/djWLY1Yj
CsfUdIreX0tvpCChNSKFvKMuPpOzA2/aKUN+iYVfb+Q9zZSBMh5mel75rkIUj/d9paHF9OzefCXM
IT7ZnFsgwv0nDO971gzeKaXLPBFuri/dgoI9weHwlAi5MuraerZUFS3oMJqVSEla0BTWbkx9HyWS
hFmhAmOlBxZVmNtWF81Kq2ORI4JTUevORvjb38A692Tev989WwLDMJiQ1kORsfjLbhgOEK2GRQyq
ybgZoqcc44Uxfdth7H90FYGiUCkVRyShudiIeolYNAk1f1HYnfriZYQf3DXEBTKE2Ka6G7FDbEyb
Rw9u/TdFgvmPPglTA2UdyBQnEZqcX4oEzyqnIovxWGkBPw1OxvkDUvInrdg93hqOS/BHyyEFm6oh
i3c/zBqngeyKcf+4NPfJmTKzX5Tp0vcVYbmf4lJb0x7hISTOiyBpwTCIuooufUek20DoW4bL8QgV
aK+nKf58vHOEhro7GxvKLL0+633tnmxCbq69r217lBVQGCTsBv3ZjHrjbOV5y+KyEqQSVXWshhGX
tYYRprr/jEWui0WSZBq4LW97y3gJOcSO0iErDy78N2nb/zzK778j+mlyF6iUiTT7e5Wp1xxoukBm
80d1l0yGT5deIK81g2Ob6+lG+FY37yp8+0M/FLfI9qhEZcHOm9XPORNM5o9Ky2Z+Qp0aYvtAWCJz
byT3FKbJwWur28Yt6j17Gz12BeHbxiXLS8yT+fi7yYX/7RuZmgE54joa//z6jTJqwhSpXkK4yP38
7Buxr4jUY6Ia/A1Y+zzOkg5ZTE7qX0xQWsz4i6/c6jmJfAFKomWlAmZj3BNh1CBNRtrne0c2zcK0
22D5OAQCJAF+8mQ+vmFFAWB405d6Mt7/fUeiw/31gSTs2rSR6vBdbEN/xND9JWZuCq247eWI57ty
0zUqlN2gxHiPryCnwZNqXd6FLJUZaRcVmXedb1nPy04SGW3l7okmC5LQ6iJ8aw5SyzjSlwQUXWJF
pHWVqhodeEPMjGtQ6mJ22mLrdzZoSp15HWst3ohM3R6vUEnMAFQWDclg6ybV9ZcA6nSRxj7jLEj4
E443fs3udZQuw6f6UbZWztcEpuwBgz4uZEy5e1Ui8w3qNDwaXeteezH+SLNEf6vgvKSM3h+aHq0g
2kcVhdiauRW9DeG3qg2JqCkjjEw89YTXZe5ri5kAL3pzDxjJ5GyC75o71USHWyC+TsMUZyyQSRc5
6cUmHmhbG0SXGdprZet7DF7mF2I/pgVxpc4RS72VSawIA4TXXEe5tYh0cx70DflCuRfsQsezyZ4Y
7nSg09gzRZYreW19M5EAIOqjF+P3j7zN1CQ9CiwYLBC5dVXo/4ewM1tuG9my6BchAkAmplfOo0hR
s18QdtnCPCMxfX0vUBXdt1wd1y8IUrarJArIPHnO3mvLvRb55qnN0nHjEbL6iM4vWtlR5y07UjaW
xI2MB8tFOqU7ubPG/kBtia9eM45Vjo56RIBL7oeGjbhQ5no0kP7lOJKu/fxKYxjHbDZIz5XsplXg
usGuiOPmUvUygSoFfEDaWnINSXc9OLnrbAKMXw96Y/AKUbaovF2XeWLZ6X5zEWnJTIxmvZbUr63j
7Uc70m7CmTCO3jt9UYYRoxXGcywQ6bl+gFgE8ehzmfreBiKztvJUcdR8HnDaFCX+EYUQMXb/cDj+
d5sM+C4nROp2gxMIHdF/LlsK+VcpmoETSNlsQ9+iCzxq7mmqu3qvogmZH37AkyxTd1UX7h6BpAa6
u0E73PghLiqDc1inJ++hsD7YC9na/PoDUId8i7EsxCoYXqC7Dxe7wQc9kt8cmUwLrOEbml1vZXtN
vqboegLWVW/7EjiQ1hQAsmz1Q8EaWLpjm+0ZET+aZjCdAhpSyO3sD9K6LuTqhbu8DKI/BMPK3xiz
TKc8g9KLfoF0YfndJ/n/sVb0uKi1sgGg2A/T91G2GkCWHuKdvmlnuFs46tZqiEJ3Ra6R/5jnPEVt
iARaRgicjQj+DQD5aJd0OtbaNgzPSFyf772H2HctStFeP6SBBUR+fmXmctyGXjr4+/ugchi78eLZ
6Y3Y2OhR1Mmr1jtQ7ZvQfnODjFFUfQ0bfMCjT2H8tQ1EGPwRelkI6qAbRV72aTZTdsmH9xFNxJom
V3N0RNsc9fmV2QKu/+8L7P/TI/LYIXQ5Y6U9Itt+qyL6oHQCi4AOZkS5sSgSE9aRBs8grIxlXKCU
nHJUcoOysEjAwzobnpduPZf+tTfE3mmM4vf7I9OFjjy3BQ2zsE/U1oqSB8uv46Pzv5dEi+Ij8v3X
//4T2P/aISjZxDyQlByZYVL/9hPELrOuTGJL+nszitx3BMXY/Q3rwzWMb6LXeUSBTt2avCtuMaCy
shjaa93Fxa2QJBkUWdTshMzXdptnJ7fR7a2FPWqBtTm5MY63V4jY5Nr3dG03hhRa9zktfuJkGxs+
XMrMOCmnLQ6pHI+x5cVPQ+V/tzraywbbRziI5uTk4RY2SIYRqzEAHdjNbfT05yaABRblO9NrnA/b
1S1cgk19yboWxYcsbwNCsC1S/Aqc2NyPAxOyChLdesJOhNmZGfjq65zRTvZfDEKT0/3ipLiEh6Zu
141harv7PTx6Q/kRDfm7FqseOWsWHpHeoL9LXaa3CViX//6L+fdJyJlZ43KeGKNYhRP7zxUqrCfP
B1aQLM02/pADk9EUt9IxsP3hQbdmb3USBH8V+bbrenNVJTYQe/SPR62cDaEJxVI/HE0VWa95IMAR
j4VzYf1QK1MrwWj26UkEXk5lYsR/qK1NOX9v/zjFOSTY0NsxJQch4n1/+96pKfqAHne8DOaIsTva
6t4Xt18pA9O3bsyPaqh2WpuFWK0xf6aRfAAKZ696wo+XGHnqx96JUboC7GX7fSQ5Ib0yBitwglj5
EdiovelIPbmVuQy2YCs5QOdGDsDSGFYGZ5AlP1ZDVMB4KBORkzq2E7N9LcSWt+XJM1Zd20V7evXN
8t4NEDQHr4OEfUbHfWyyUwencDtM+sWsKxLG2MvPg9kFOy9rfXCSU3N2wGuOBSdLaxjto29E6I1U
t/KZ+sUiGE550tnrPJ6mJfHww5lMuVMfGeIhy+3kUQX+pms067mdL15SLaooRoVV/xjnb7yx03EZ
YLbbugXt/yzmO7t3Lq1QNksS1FKAFxHdcj28ialPt5lljvhEjlOsd0/DfLFS6LnZjFKZegfZKMeK
SzxfcjApq3CQZzfDWNTMffkxE9om1/xi2YuwuyAc2dY/u8DWTk6Rzx4twfyrq3bwDJMzW4QJRi4v
nrO+mKAaoBZC/72O+x7va1udNL/zDj4F1telJOUQsFJ2QqhRrNpK1tey7JutI6PiGPs66GH8ipcJ
gecK0xDoi27ayUqmOMaC15Ys4xNzRIsOawMD9B26Bs7VmRMTJqmO5SNeVUGYf+jDmO5M+n8by1P5
R1XLW+ROlyjF+YoPvlomtQvXk1IO6t0CQzOzf6OudpMaaUBNAEwoeqwi9p7A25Ufrm/aryr1oUiU
Y/EAFHvWHrU53PLU7fmfU2zv7vOvkCyznSsBiCUqPHJegw9BXkjJGrgzyM5707r2VUcFhOjYqdb3
1Y/aZiRCMaG54WnB7GS2xEMgY/sY1fArPFHsjSg/6PPi4pnuKq/sh3vz5e8OzKKPuwu4TXmzPBsn
akn4SxQN72ncpieAtOoY28YzgOlipQE1Ze6sql0+2Ajd0278Vszyg8CdxD6Y7a+IJNq9tNofSdcU
lyIDWoFOK1+5CCd29xtE5T25GriaDXz10dyO1oKof0QAT2+hf8yLpiTxThY/yFyiPSXG+FlTtAQ7
W/vWVSJ8UqKozkHS3Cw+jXXTuA65j26UrywdJJoe4HTm5Pp5f+c68C2Fjme7gBR0tJguHyevYZwS
YpeiMaI94XZlv/fG98KO/lAaWvNc5J+L1zz+opVDhqgLY+63uUnumcyxDLD66Px6Ov14MbrJjk4F
IX1BGFEeJ5ZJv5pX5DQA4aqgX/U29bXWTt4HWLwN4zJx1aIUq/40ZdvJr8fVvXmloCapAny+jNR+
HuKeSJtCMk9VQMnI7GUerJiVW60MMwaRboyYgXokyJYGK8CbcX+dqD+EwuZvTjX949azH6ZsbFeh
qwUg89QTfDvrHWyQu9StZg+nuniFoa3KaPwmayPZWvb162Rb6umwIXKSp7Cj6L6/SudX6Jb/8KGa
/2630BuYQ7nmA7Xh/D5ZRPnE/qsXtFsm5nqruyQBVgokbAIzF/itflSO7p3CWUeY19qbsEZn12j+
CG+iHsTBStn+sFcVOgE8JV85S8WRC6JNcb0P3DCBYV4vA/Pyh33433uZQwjFXcPKVgYQ7p/7cKmh
qBQl5r4kN4GFK72APr4VVY46YdZBKrBqJWh/M3bO5jzAoGlLHui93sibtts1nvXhO43Y+3kYcx80
Qb7Xoe7Q0aGnD2nov3/D4veP2qYsE9SiOhWdI3n+//kNE9CD0r0faKGm6qJ1ffWBHkCR0hn5D475
WhrBcKiNxiGf1OZGDKBBY2Pb+LY9bVJaLS9O4L+OcePubbNL1v6sw9Br0z5K/9DLZvPVwUiD5Da/
Sy2Xw2ZefkxVvZGW1kN01yBHWMAUhZ14a6bt0R/m+ca/Vc/3ZpPhONRFrk3q7z9/xroVRFk09GiK
zpEvnknxg1jBfLy/MgMkOFk0YdCv9beZNLKeeHvUkrJ5aBxCfuoYmz0htc1DNV9G0XJubx1zeYt1
q3tFgpfdkAfvxjp5iLHHLgHpYg2qq/Fa6SkqF7Mk8j6FH8UJODdq66haTLjQvfMriRv55v61qTXg
7gtIbSBk4MeF7bjs2+SZb6E+NRVV7PYuQCmZTw29/6u1q4ewLN1HFyCMGwwTlJTyoMmwfRu9GqQD
WdCHUnXdQxCl3QOTekQGGWv4/O7+9c4R8TZ1ajSo6ezLMhIXUxFNc6frkeJUtbGPGLhypI2qtw44
Qh97zVqV4LWHWUtYWrIinhOrpBZYxZKlwbv6Zhmvvg5coFQEmq9FAGoBv4bmrrws7U/NYF+GAI0P
AgAsIUDwPlKIXQsvi6+IUKynZkIn1pI2vL1X0eYD7j3uE82w1l1gwqH+Wvr4sPsDeSbt4muRsGwa
TPcRWEA8La5KmrGw3KFKQPYE9Tj33Zw8fVc0pfmRYobLWYWDNgJZdrHsapWgILvpURHe0nj8w3EZ
+chv+wTPmTDnUQWqe2k77nyy+o/zMp2h0ee2SiFBlfaKhuIqDCz2PKvNeLS67Ae3br74amVpKl/3
Y3aYkjy/FpOOuxfcfUC3K8y2qYXP5GterPddSM+DmBblV+KNmQvKPv1W+o7a5obr3CSCJy2PN/cp
fkYwypPV5HODWNZbz8RJe1d9hykWlhqf/hHniX+cpNXvZGu8+XGJH9IA1lQbpf7sgazs5Ki4/Uxz
LasevkFnHW0AyCONq69O7JCRQ0kbBe9bNGRXI1bhRjAAhDPALWZOkzpnyuRMnibVhyVp2OGrbBZa
V3xHmZcjn+OvVSJOHuwWmOnQRyBP7frBauKfbaMuY5H1twQR/5rugXWwq2K6tIrCTqaPmNyfspmx
3Vdh/oyywN3mKejViQKVwPfoycJUuRKhaHeGy12uouoSesw/tcbOHn3p5YvULEKxENFECnY0sywr
J9lEoRW/l4BD46J2v6eGbm4C3G1LaElG4f8ippZhZp1/IyfnxZcv9yM6RSVztpAfeZYhR8oJEZ1I
b9nbjGyt+abPVHWrcXz3btq1TOeGP0Wcu/PS/Z+lyXzLkRzlcLhy/p92blAgAigcpKhgZZ+VVXxA
BRr2zaDovDEkXbocSfkEg42H7PYzH0iPFVl79KrZ+Tgl4KJJPMQVG+QYVAd348BRe7ay4NwLbz8Z
RvlW1J69bOvEeNTm+WQaujbCAAZWneN8t4fMPZoxuGdDRqiWkt5YhY3lPPthYS1kXVmbCqHHrpAG
kQpGffQHZrlfiskSNFydA35QrIJJZmTwdlT9ZOTGenCV9ToYVNa1aXymFdPUNC2014lB+p6mLDzS
Wbwrh+FMjDnryhT2xzKGntXXHt621Ji+Z7rinuuTl9rCtTe58TwNUyM0b7cSZ1Z+Z49eBSIBFmfi
CRL/UWFSXeuG8VDjr13Bpe5eMJljfqyH6nxfp7g0B8ROXAygDXebahpr4XW46pNvHWuK/mUaEuE1
zm9jX45/EGT9qwnAL5yjgG0iFzds8a8plVcTSEiwakLQQt2eKxjK26DR43UytPJRqeZnC3psLXJA
AfMZsiHzfC/kxK2K79jf6nRvaD6rbB8IvkM7Mb9lJKVvAznBHNXy71lZOcCgTBKnfT//g/mHfsXv
GiRUMbacO2QgNGeJxG/TIcK47UZTgBZQzX6LHBNMdDjGj818caU37nt9SNk3wS+Lxosfa1L2Tii4
L/e/cf9S2Q0owtBiEh9BJhXZG7OVL1Zbdz7wc1YQcMKdv+7vRszx0KSzrad8ED9TLR4q+aSmfdCO
4irq937+9fOMao8jYOiDdbHqSznl7EV01+7Ntt/abowmyWOm1NpI3a2fI6bJTl7vA1PbRprqjo4a
6VQmcL6yiN0+ToZpB46Vw12rOa9Inn/GvVN/xhDHIl9bpLGnAHw5FkFeif0ay4i2B21C/k6zM+1c
bK0CU2uqrnWP/LAUE+5TvnWa/YJMrgqNA9KMfV5NLXYIMr7A0ZRwnGiRBHTlJRjVZ89QmBI54fBE
EyJU4vBZsTtXHEg6ojkisSKlnCqbs9mRP0QW7geMXpX09zX8LJxN4g0g8nNuxp+Riq4BorW/8ia5
5ggCvtplWGFxfUBlFXohtp6lrwHdhJu7BNgnT9cJc3UMDahrbu8yS5pAY4GR8bbSghcKhHv8UcZk
ujFCeafugPTb6UuV1MGzWYNdlBxW1rDc5R6PRLJmmU1WkLA7lKfeh+Um/bUf24vWq2Rdt/VJMzDi
4BXKuBWPaaLbx2mcjKdQd37pnXykvbzEQhbdEhv+SAQqA5S8Mnbh6JT7tsTzWmkWDrTK33gqAr9s
T95b78xymI62QddZiLfbOLvEIUusPsy1YYNRE9YX0TWpXZxJF7EWueaoFxznYtGkYPhbO3xEqTBA
KskUww89ebG9ODiZGUhMNb91qfiIvN8Tnwx3yyb/59Daxt8XoSt9XxZ3fHB+bWiqM88typkmnF/H
+eKbMWyfzBSQMhKIzXV9wUlhbJ0uHUCA4Wjoyp7zZfSoRxyx4NLUD4HX1g/uGDVfr3Ldq5l/J936
/qfO/FdqgvM27bytVrp9hiwo3+OiGwgFEclDMApjp3ljdOxaq9g0eiYfI822l74ZJm/1HZAZl9br
ZHhXV6ODCzBS30ql/LPf7aMiaV6dWJ08ocofttMRWxV5CiZQbJ9QDmSrNhuKH3h5FjBvnH2QtgUM
rXA6ItHBYcEJ9zUvWb6H+qevZ2tlJ8FzoIXJrSH32+z7+pgFKI/G0oseMNrdKGy3dp26YMeEtzAK
Z1qjpz+1Xe0815UfP9ulG96MxKqhWBTxbqhRe97f+h6tCiP2CFnpnGqnUkQKwXRTbmI83S9xnb5i
8yrP93ce9rWNoYGsjqrqSflAcfQgG5aRblRr2Zb9Q0yg7ddlJP1iOZWmOnildLBzN9OW/l713A0g
QdEY5SWAxFUvSnX6eqlMzuQOlaXD6WBfVNo+Fu5xZL150WtLBwEAs7pue7onxbBKtFI/yrlnAiFB
P5ZDDh7WBfOCFCr2MPxMDmPJyd8UZaM9hMg4yFnLaComkXu+X2gwD3GV7jjDfvcyY1WpuPpEM3LV
8yr4gCLI0BQ3iR8NOw1/zwpyuPEwoYh9UNMwPdiLrNdjssfMbg1LJH+WFVhB8N3hPBIggRijR9eW
ZNzPFk275+xWKgmvP/UiEPT0jwgWmNWmdrvlQA8ZMa8bFhiF+AlF1sukJmsdS52IttL5rCbnu6wa
bhRyUBZ5S5lBHhpTUR5JM+QJTbTwZeTcJgztakwaZ4tgj8o6/rCwWMYY5jI/uajeUYchccFypx6Y
kmmlYEnAUp30hSyAcJglAEOjIPomqADN6CXzc4fmj+BIv4j4zXmuf6uTPS2zV7YzZ9UocSBGol/n
g+Ww0tW7LtWfykj9pXvxLm6JL/OEDbS2KKNNAyl/oRUZMYHi+xQk66p2plUmQc4YRb/2pn025t/F
FPWczgKcgwLIFMthXJ7zlLQrnK3frdEwEenl9h5bJNbfyZfb3CL0mdi4EbjIyk0V63RF83/oil90
Cjm0QI1dMn9982IC81QTXmQBrCtFYkZEyLGjXFykPTUZ5lteaLehTl9E4KRbH41zzn/rGI3aFbMQ
t39V/GyHQT/oHAJIlBfNelR0Y1vRAdKuPMx+TFU8wcnEO4sJyqObiGiN6zFZFJoyVqXhoxq84WJl
i5xBvwYatbWv9cayLIBspKzxi87TAbbp8kX3OBzi3Z9getnGymzWiYGwhKwUbFBtilSPyALZfc8q
JvEAY9/ssSLuz5CPcdj+4hn8YXU7JS+9wMYhxg1GqGQ+c0B31GpjQfLIku0Cqx6yTk/mKcxlCd2N
0KhlqcFdEq5/CNvppIIqPhc5ds5xdF4jDREg/FWAkinRyiQSqyyIyF60uxNttpQJVSesctPmzdoI
0yMQVTIwSzJoZG/BNB8sa+7it7b/5ESTS84r++P4y26GYwKC07fcCI5f/WkE9GOZUJz8JPZXvqOx
gUh3TaiTPEweXuWQ1KeuFYAXiPjTpXrkg2drAzC/SGja6j7QOBS3XuWgHjQHBdyRM7rDb3RVMRGP
BlLWZDvn7fU0A5Mu/tYCRqy8YkLt4YMSCfGP+PFxzF96MxwPqW22R2WZ8bKQEz+bbS57o26Xiu4Z
eUDeN6/9BGyRLYtUv+UuCKA0tr+3yq0QFYbmkuVezM3NaGfb7UIwy4oYsQMrZxZc/IoQa621CVFG
FXE74Ftk+XGNaJnXLb6LJqSCAO49xCV0j/x7PuirUiWfNUlwu4moQEWDvmVOmAZmcUChurf14l0E
nVzGtgn1gh1MNjh9Cw6SrS2wHd3iCbaqBOQhkrZfjF3HoJK2zMSzqCw1btHUb+MKB8/Y1sEmQAW1
IcQAkTmAt0XtaOjfYZbsi/zddUHnEIyBRtQa+6cEQmiYKW0XEG7DrxS6OTwonCl0LjJ3I7r20vnJ
J3QfUF01zHBjiPb2iGm4oXRYOgqT3YhBtUjNHRUQd5ka+7Vp5nxzFaYjIslcMIArqU+HHjoQOdXQ
U2shri7tn3koxH67tgfokq3jvofMpZex6RzIgryYHAxIOyq7DZxRMloLAhFsz19OjV8txwQ2Lmeo
Ze/rB1mV34gazDPbXBtmxXJvPiUeDXwl1S6dyvdSnys9BrjUvPoxwKTFokmU6aCAtttkdnkN6QQZ
4TFsVWQkoTNN+wPhTtWhK2k7kjmJRQoQFcDQEEMxilGSh/1FkkCeb1XxEDDZwicfLkRAvevowGI3
aHDLRcGnWUzS3gmVroaBoXJajG9wepJl5fUbWZAfasLgWPvJeyMZxScT67XfHGVuzHzJ0lon/RQs
hdfYu05gAqrrh6aEDqUJn8z0dKqP/WgeQp05RO20aKuQJAwxKo8iQVFSkbCzkqHtLZqy+vSdCkAL
R6Ql0Tc/h6rvyEq391UcbsbYeAr8LFkwXf9MgviUc2SLbFgveT3sFfl+qvd3gXRf+6ZgHwpxqSdh
pa39qW2XLQIyx5/slYHEaZ2Z1ffCIiE9ifpqKeG3zgffVUZMO71AEl0aS6+WCtp+YzavkYGqwsI9
MPQjSedjEmzTIZ0Fx8Wjqhjjme42AKxFHRb9AlcHd7Y2bHJ3Ap86t78QDPjZQpyJm6ZnAIg3OU42
qWe+5sqdAHbmiL0KagoNd2fS+6wpmag2g6ZoPSpSmnvvQO02gO0LfkRjekbA9Rj64zVx5ZUa4tlp
Z2VSTzQwa6BqCSQjJOfQ55i3VB8gFfW+G1MKD1q8G0G8NrRg17n+W9nwM/aR86IVTMYFGw/DdY9H
spsWhmX/ZeWuvYud8GdUtUBWErU38ba1VZPuXc8/5Lb1FAaIStwBQo4KTJZZlsEoO/ArvdmFeMLl
p59CPz5FGPQTJGAFoiqjJvKZBW1s2kd0DNu4/2yAOdlSjWfWe+tGOhoB3Xq+6E2EQnZlqX0hLLhK
0Zsuqu0YxLjZy20GWGnhNPG5jkiPQb9mtFtKNRPiI4rKDG4MAHPHCDEIZMa3ENrEAlp7pBN52HZB
zc+akf7Vw3OWVeUtowrTpB79or601ujwLyaFMCiv5NjKT1C7fJSqqa6Mn4Ba0vuts5qbzRp/mPjz
VKKGnS1DJixaZbAed+TYcBTkj8cq3dCGGXcsWNtqCt+qyZVLrXE8PObWBrQl1HJ6bjvs3+i3M2fL
dk3Fxc5jMhZblavKNl/rJv1wBrCO/UD7Mp6xXXHzkbkUHJZqodvRysxdsQxEzyyzVywXk1gkechG
ndUr4YtdORA0BiEVOGfpfTiSwEzsEGvHHekNZAaiAsNnhIl/u2wA/zAoLFXmr82xIYWkQMhXFMEn
GW83GGfjZE7LjpkxkFfy7AoDGZROLM5mSO0HqlHCxyVILUJUqpx5TwSqF2M+fbieg4fNkqZyC5aC
z/YlLJPeF2L5ITI5AOE6uH8uoWKdFSQHHHGTfE5F8I1HNlw3Vm0torqE4A09SsazGUI4RPsitJM7
PyKxtjZZ8aF0jctcHI3ol7COTeSQ+erWB09Rsgb+JLaMb2jko5egDxgeelG9Wfi/FrHNPw7NLke/
6uFgH2mjAGhe6cVfIfPDhcMxbOF0TxHzlAXasKOpd7/qTuGoDyDFMQju/JjMIXvO87HevYmyxtGH
t8nXBFhqB/gc4RFpnelPFk6jzjWQsfku4YHwkyORl6uQGCAq506s4WVA0OSMHvQlKU+OZsB7QqrP
PxFEJa/VWicrtonI65aKkLIpm5xNjD0zoGuHNJVcnNEu93kDWnXQir98TOZBwz1qpLMQO57ahZ0Z
u6mxbE611D1h0n4qzWAmMWlb2DGYu9zntsyDC0swGWH2txmwIVBjkmiNvqBK0vap1Wsd73Zng1nn
bTFf/IolLN8XkR4+ZpZtPg82Ydlub/9h2Gj83i9zGDMw+0SYaLsmgKDf+mVj0NacdXW5KHEIlr7A
d+o5mMAISehby90CzUCPJEBLmVq66pk3zLoy7HoTEYETWYZs8DYMRu9Pyv7fzZAo+lGxczeYnoM0
8Hdlf8Lk2UupoyjsI7VTSJpz+jBvlgPhjFDf4hAAoCN9JyOMlTnPl5iMuI6l1emckBJpl38YKd+1
y//ZDOdbcnFnUuNjI4Mt9Nuck/mI7YR4jmkfokxgjCEfuhzOWO7DznCm/lnvm790wzkkaX0d6Kyf
BeD25ZTCGfvvI1dp6r/L6ByJN0x6sCykYTvS/G0Y1Pl+GIxDxRKFdyvR6+Gh4/fQq2LTtjOapJ66
Qx0ED0GnN0fGivIYAMjbeGkoH90U6ovOo0IQR7nKIt1fR8przlXOCHzu7ZuZ3exNCau+7dHIjE64
BkbYXL4a/xKvMiP1JA90YDG4vRq/Ey/OxE58f5tq5NY6fTZbhYINlhvYCNNsuvVLd9MJ++1v1ycC
A8vGfSJm9EzVVbig8gL9B3JN+HEB7ToX8IKehtyacEnXjYMyf/67VKk9Wz3JJE3fletaQ9wqM28J
PT384SmSAxtMvNspBbNdWFq+ji016+uycV1WMlxVJBQwWJwhTNjY3POYKO+iz5dMJQJZPegBq3q0
CF0yY/JQl63P5/o1IwxM98lmUZ+ZUEATYrpq66IuR7AUM50hMhPUnxjDj6Obhju9ic5OP9ElhK9g
TYKUxdgwnl1b3STaiIdxLIxnNla0/2N2RJLurpCcEoenu/rG8pk6ZT7TML+3xjUhOcXCp9DkxAO+
ZzIIu6iG2nqK8Pe1aS0vmb7IVVC/GAWQCUp17xQnsbErdYJWatEyr7K0s9uE4aWmR7j5cqtOrggh
SGoOCW/eyrUjcaxDKbYde2DutL8IMgLmaxruFVxZdEAFyT3HUr5MvBE8UNPS4pCib85TAO2pDfIT
nNP8JEgr/HoVnlotPE0CxhLBK6Q5eKhvTiRJTmcyGCFuiIiuuLL2PD5gAAIjv23uV5wdxc1LoBH1
MdrgNo/7nRMO2bb02m8jBvCLhLS7UqElD3guLWJewwrug9gDvrPsaTijC7J2RCnkrGiexZEhMuf0
Jfmg+WW9cb3c3YvRBcIAEG+rjZDI3cgKCM0mCKTWXfOlbkGu62WVbdFmJvPAsY/VDfH6dGNuWNMX
B5YT4db5eujmV5ocH8dKL3b3LxkgdLXW6V+JhX+fygK4sUe+NeV1cW7rqjh7LdZ/rFXITSK67Val
5+hEfYbUGj68ZRROWMFHq71W86XP3MMX7Mv3wZIHfdKfBxCaj2lqvUbVk5WQpQXqlq4bfE8Tq7wY
SVok2d7OmLkkpXcElGFAxeIyakDhC7tKEMhLHXQDFyVRZ2X9eL2/0y1qC38ecYfApGZfGEMG/+H+
ip3D3pNr/eQ2NhYh33tOmGatBkuFu8myCQScLfn109hQXeIbcNa6nmknPanEsc/t9Ah5wz9ropFL
0ymMHzgRx2TVjYQCFiK5Zujwb43INeovOV3cRqlFl2J09M/0spsjRBCvXLRtBz0KsikfYRbtaQpv
q9lVaLo2NodspMFTcJpaSUIDIHrD+9xMhtkw0bOGq2V2OiA19js8ocHF7745BBkcIgsRJ8dV6on7
ewx/YHJH9fPuwc+8EuGFSKxzXQiM5bKzHthfoeCknC9sp7bXjdSvGGDHw53iRhbB10gevKmDaSFt
b6PFKaJOH3MhX77+DFXct+CulcyGaWXX5kgwSE8L2YysTU8A8P3f1YPMHofxms5IGCLS4dfYFg2z
+W0y5uEZtVW6qufQuCTT2zNxq99l4xjPXW2lTxU5XFbGwjQ30dvhZ+1HY0jl3GxU02h/+TlHrLHz
LiU+qAcsvtXGHyBYxfPspo6G8SRK+ctwFQ1VHnnN3yHpoSvQj/Vj4aQlOZbcuePt/76quWZ4LlmK
qx8cTgkYzWHjxI1Beubsyk3IgvNlWG5LoAE7UQwelNX+w+M3/45ZceHgZfrGxDbEUvSUWGBOYQkO
8D8Jq4uMVsGCHcn3SaaSzazDI9e0xdrMM22bSzJL0okx/KQGkN1oQ/yN7Xvq67nzB3BTohzobM1P
YNFBFqKN55GnNas+WmrOA63/U1Y5COQqFxG4X+TUY2hIZD9SYrgajdg8G844U4Zia1h8kMOovuU4
X5de7s1UMC7Qb/9+5UnCj4OmA/dGWtI5TgFhM8jLiYsRZCHQ0kFPOUSQuEeiN3wz2A1afM14vk/F
fElM3KWmW27iGtC3x07+XHoakDkE2vD5aPCDjbJjplZ0nz9xGS+HznWvo2Z/ei2Od39myDNuJBVZ
mDoZe7y9/0Hjt88uovNd6tANJXvdSE7EmxG7MWok3DCuCTNKHOtOS+PwEW41pKvpiCh4KkP1QrJr
sywN0Vy+9j9MFjqs4v/7oaqkIoUqB/RoM3I+Dyw6cyoWL031SrlOgHosyAyxgteo8H66XSD2X9KU
Fg/qwoVfE6jS+DG/0BORXsCAF6vcxfAW2OqlhfV/Aem6VdrIoRM1XM9xd1oQG0n7pLepzPJgwgGV
odzXy+IHDAgUfrpOZyeOa4jdn7X8GfaI1tqoM3ZxzcMDN5vTHuiDNbibc5d707MjQ0mHIp6zo6p0
OsMsMdd6awbrRlUgXfSaQ/FceIUqHlZD3NCWcZJdpPz0zZwThpLRco+ZVC6KmvHFN8nF+B+uzms5
cmTZsl8EM2jxmlozqVn1AqsqVgdEQAb0188Csuf2nXk4aQmymocCiAh333ttrcpPLk85csT/3o4B
/ZZK974esvpFYd9ntnMSzMtZqZVqD86ymik9INNB+cFWkP29J8PDXy2KmUVzrDRrfLLLX1WSGR9M
A6bj2LCjD2clNHV3DHhRWIGSrXRsyiijMHuWbt2eNmQRr5BzMxWVt7mN5UY7ZdP4Nebz0UK8SvE3
7Dp0vFvpjm2z0lGgraoISbxW1tEraJtkhUQmIKdvPopzkDfOGT5/twzCM2qqlV+K/iRnEFTUDwR4
E2+1SfFdP6BW/+GtGu9H6H+OXeqjGvTppuks5culdBvq4NRGqj5Jg9wJHC57N6Q5j1zH2yRESJyE
kf5dbPlIX8eHQb8wveGsx/Ij7UzjYnh1+mIHQNPmw5warfTF5UoFA8GFOBI9t8PJr9rwWCoGFMtl
XHvDc0D8yaHEX2tImX1Vhv5PPOAPeNwedEWo/RwJQ7+WzOAM/+bW7itNeC88E6Q1rCYO6kZcO6e6
pN3S+do1jLUEZVox/mykxoYbGBxve5+wSehIhVSwBUkteFz2dl8fYpO8VG8SJTDy7ncw1P6ngU0s
4xx3Wl7S+d0Yd59tHVlXbF7JPQjF3yqyxi/BBspd3BI0XJbjlxcDHdBjk3E1/wpq1e/CvEYEXFwr
I4UIz1Bk0yGE/0nVQDEfsnHBE7GPAR7ynY5Q8V2MzTuQ52aND5UJtSuqp6TqjwWmbOYZWfqBTGRt
m5gnG0A7h8nspn1ZRPFbiKuMxcC91FiCbsIIIiTb0TNQ+fJYj/UWKZZxLd3GuEp8H9flMsn5W/Sy
+oVULn/K4zaHalpyWrZoii6Xyyc09Vwt7LrRJwChJ03bEmP2h0wEZWRkvQzD3xpmzGLeRJ344VM6
vSTE8N04oEHfJosHmuSMVME8WG0r5VoQLIr6ULpzlOvo6gAPlcV3Pk7bKu0txup48LRbkbv5jlMc
U68aEGZOBhJhnuaJB/VRP3EqUFvdhk0damlxQ7tk70PP5JSviu4o+gK9oxD9tWjLZl8Ivb9yrmr2
kTZ4u9QY/kw8ZVeOxdM6bcz6VxFETwZP1HsXS4N+uUnzTVIZwM58i0qyDjJQtdgZZkhg5mabNte5
nA9ny2edRk0Ht860XYsEdosLqptP9qA1ndD40GL3O2dkezPC2vxgELOBlj681sXQHkjfI2VmLnX8
ucJB0QXeU6Wn5Wr5uDekFomQ8z9x/nvrow4AoDj/N43+S7iBfnLHxt8gIyeMRHrivLwQ3yHORYJ5
Zb28jcFm/39ff/kaVaD+asS07hcp+yJqJ2ov3AyFDUp+BlBUKQAM8CwPbeJI80y5vvuUeal/N4Ad
LmPhZqLnrJH46sde/RzOL042kDtFvZ9lRfWSRAktXhX9DguHIO3W2o6ALnb6jPUSWfnvy3LJ0bFf
NwUxVtILrVttymeKTe2Ir7VeJ02pnSE2ia1jVB35btTOOEwEFWyxJfsou3IsK26J7cJoB4W4zacq
AQ3SOlvET2IrbGv8mXouYWKkQjpZecAs3m4KNmGayVmJSyV0v/0GWYjXNJ/OHIeYjdVhsH19Tbnr
vDp69p7qVXCmc/rM2Cq6LDwYnoI9MyDufcMYb3Uiphvw6fFmZw098Sq4z//LpXt3U2s4FSLUPlpD
fdhxoD35YE6utch+hUhzGJ663+QS/FOnafSeMpPeNZVLUF+3CzxvePe6O4Hp5WcO9/MWdfEbv9qt
jk7yb6koF2ayy+SbT66T6ruwxGTgOST8Aj5RYEf74M1pZb/NZMo8ftahWUYgycQadOzIA01aKuKo
KimYBB29tMywWM9js94sv2ywxftmhrFIpQA7pmTvLXLlCaDVeexpmTPuyd6sbBhWIic3AvoJDfmB
cI6mp4AAjfbeaM6fMqo/I5lSFOE1o5DsBR2orHoV+HZf2BBQi1a9vkflH//E4L6AqpYPY4EBUhUA
oQud7t1KxVc/9NoTjUv7/cF6MegzHRme2Ee/iF9yEHVPgbZftPsojjeGDNUdF7Z9AsaEpV7ArQAe
Fb64UVB8IHbt2Gttaqo4j37wWIQkNXkF63kTrNyCnnndDymoLEIAyWtRv6KxP/h9pX/oDa0Ck+PH
WpTlP8IhLwNOJ5PG+R2gUUFssq4/UWzzsVKnCk9xEMPOY2WFPvJLaSRv8aR+0/ZHURVUJh3QtDmA
rr8aVhE9WcmA+sIj79Yd1boLWg6YGIdOacsX8zOhMcWsCAyYJf1JA3eyZkWWwor2tgmhpnWMZJ/W
zL2dGVrRGJu2sxMyT6Tc20X5i3sVspMRdbQaJPGfzWmGg3ykWYqScpi6M8tz9GF69FFjC8Ds8tmy
0X/3hZNfBNMCfz6uM+rRL2IwSrrOTI7SgPooiIZmn/Kl6SrExnZRs2njCwOk+HXEC7NJ3CI7oque
eWQ5Gvo9IU3d3u+J7mV0H27Hckz2o++0hxwQ2ftAt86g5PuNoxvlfD5mT7o+XgfEfjuUZNOxKHr3
JEoObYVv7vIRMbY52eW19AZ7O7AVvoZB5K9KR/tK0og4kPl+kPP9oM33A+4LPHmEuQ+QcwLfphKc
KcgmaQ/3Bp/gGDcJNZwaIG/z35BGd/jvdLcc8YiNP3cLmlmlyMeqZMBO0IuYvOl2zo0VZnKOu85+
MQmfuVRF+kYMG2ygOKj3gLyptWVemDCqHNK+huZXrYL6LQhaebBZ0/ZU+YeI2ctTGxBqSyer/Bvx
J0vav7WWdiszC8XeJktlNxSERLlaIr8zZ+NnKDdjO/ulUPVsgiDIiLEvg1sKRHXtBGn2+e+GrftX
hHXakzvmFPdVRb0fp+5rPlnhqwiMt4zt+toKrbsWha2tfP+Ce3z41PI6u7guwMkqrPUPrGCbxmg/
FpI2CUj9xs2ZXFmZ8Up01UurHP/NS7pLnHnyI1QGK4AyXqKqfXZm4p3MhmYdWuO2wjb61hF26gdd
ce6ob9Fm1mgwi0aDh0qSyFnYaGE1J3GuhhsRk5HqGE2ronnRteBQ1P2+Z2JQ0SqizwW7oHHiEaNn
Xu6WS2uhGHS9vflduOVwDcxUQOe3XLR4RQFgovC5V8kCgiRUXYeKLHbWVk7Es2qcv0m/1+oWAAFx
8GsHDv1uMUt1afrHgzfgJHCEk9HiyQQLsMJIhHmRSeOCDs6k9Z35XUfzbNIvpdF0xymu34b2lpSo
uDBu3GjiqqMY9OrERbR8dGpvIi3ddxoCJOCVZCqJwI6uELLLj4nlV5OsG27ZEp1bCoaBo3I+jQBf
u1353Ub4A5rkZLpUXaZvWjM1NtJOgx3JViRECbygGzmZ1idCdJy9uaftErdm8Nrx0xo9YsyEjEbE
NUjn0qtAGfmyvPAU6Pg27WIXtmP3EtxQR4W4D9ztsiV0bpk/q1oHc29rm9hmJx8HP6W88fjqfaX+
1CPoMVW7zcE0vAF9eXdUcM1+6TFGvc7Cpc7JkBkO557lhQlVykGydbfLJX5eMk1gjbVWj7N2sdWS
+XvPpLlrIbm8Gs6/sn+lM7NdXFKFntQ3Rgwyt/rrVKPlG0m93iz239jNnFOzINydvkuvQBZJ1uaE
fqwCJ3kRfS5Pj28LdYTNI17A7PJJzI1mrXbJbbnxa2IvHwQRKraU1ub8ZGdjlpIIdpj0Hu3PBG+I
o2mPn6RNr4+3tpamV0k4+y7sWW6rmOGsIJjs4UZhqW035Vj69vHZoK8Xra2ppp9i1tq2mY3YuAjb
KxiDYzs7YJeXIDHIT+ObX//3sQao2VWWJJ/rtFBprjMEIKRcbJx4sDdmNhJRzb66YUFvONgk1Tkb
CEKhU/67bKzoskQddLYqT0wdSH6YTaa50fZYlSOC1H2EHXO1ZCUW8/g4qTaWFeWXOggoCeZKf7Bq
eHZ29A9zkJBTRQiLZTLCN1tpJsnGI5kQi/tmMn3UhJEoNstlY0zpAeg/JOcorHdW23dYd1tCBOqy
PqFDYF0fu/y57JPwVCTmCI9GdL+pqrdTaroEd3pq18xjsDxy2Azn4rbnRvxfL8rs7pnBDHlS+h/Z
2OFfPfnTx8OLYoc6tTUxcizK59jgBAOmeDXh6mMnx3izm4aR/Xko4gO0rehZxe0DAOYjjn5tFP4i
iRwSHzuikVTTkQ64qENopi4vcL+fdTUjGuT4niq+5Ud7003t+L4cMlvny5GevDdO3Tz1MDLZ/Yg/
nM/6ntsnMMTm63/flpDKU1jpV+EXVzWN+q0tjHaVjio4xS259zEuOOxQAhQyLg+6i4DPnvJK7Y2i
dk9KUfUtJW416qiIiO25MOx6jeox4MG+4GlVT6CXGANNnf0P4wd0V3kbXYa2ii9pHf72SeVhiVDj
tvYMe5UeSD8w/1aB/+pp+vTe2OW+0Nu/y59PcTx68VHiuXPHdb6vn4OSVTbaELSNaqjU3LMXqOa3
AYtlpUQiPyH7mtwoXnrqSYXYJB6jl3nqkBJrcMddeO6USXGAyoqQoRG2h990KNZI6w0z6irlF+el
90sSA4MYjZ9WouomcxgDpJOK6MeENWmdVZZ9DiF5vzYB9aUr1LNehtEl6wThX5r+wXGdoS7up+WK
ZNJhKLIPGeotHMfoWfryT+QHyXcoAfePqfYZW8m0tRlJo6N0qlsNichV8duC1O8r+3fsDSPUHlQ0
aVE656mCHuwbTXjLQ7/b2qPTveSydKDxTN1HotPRJCqVaQbpT1s0YNXZ84BXzefAZT+rnfeqMfp3
Q9f/aFkwnxpiitnuinORpI7xG8jowNJema/ohenEV32+V3a+rxuQJ7ZsmIN5hOxyDIT3RAQ1OtT5
g8unheH4l4LWx8qeGty1/4PcX94V6D88vwV3WTma/EYwmGmldupNNmwqivkVixE9l/mjBMr5u0m1
H6kZVtfc1rH1DGwqbq2QUsyXyydIT66GlXKr6qoqJzgVvtwun/3vn6Q9w9x60N57WJv3EQz0UcuR
IOZobO7Lx3xraK/8GfdA4AiB0TH7JyRZ7r1yai/9LOVe3mXND6Y/DaETAYOCwvfbi5KYz7SxRPyB
BAFhEIo/wTD+XZL3cFQRbfhy0L6Zr6ANi0sPZ3wqUBK60VkLzOzy3wsWuxrBtPe9NBxFps/YdnIk
qv48FpZ57j3XWjuj26afZmS1Tz3Hhk3jk2CwrCZOocCfFCiq9aE9dopQPCm4SaIo+V7sWLlKrGOc
krZg66CYRxy++2UfalsnvRBqj4qzvWK8kVvXaqNXemTHnEiKSz0jJqKxGfAjmT1yO1YF0gx19dlE
g3/ozFNjZ+aaYN/qx6DZ92LIJ36IT9aUk/DQlo/UK69xwELdj/TWB739JeYwvrQIzaPXdsfeMb11
TeVwUilk0ChgRKGPjVxbqql/+ELCYNDdzeTOzBltKp/9FtTIrE3Hj4hrpydbwBuSa28E9S+YfTwL
lSGuCXvv3dH4ncveCo8WcUDbhVU3Uf2sLJcJxr+9X2r4bWsx50MZ5NE5Gia0NpU6JwEmszbsSdYg
sz0prf7JGBFmB97orJa9c2mAm72Pl8Mq/midFpxL1z+3CQM2OqjOmenyb6mqkYkJVyWBQFgR7OrJ
iH+FcT1gBgmCNZ6wkz63TesxLLdYiBgbtgwFDICXv7WCH7Hqi790t/9pIUG8szYmu8rBRkf7v71q
9rYSOcNytM4PItnk0uRFDcDpZ95HxyZiHhz9KcenIaiP3pJ4ofQCoBNcZ0v2t37uZCxsyh65T2sp
74dwcmIp8RZcao3iwxjtYe0U8fsw9O3+MexuZRefC+vUZrX70YwwESAcByQ8mWfwCs4RvSIzcLpj
Z1Y2uusZCH5lkt4x/7+FBRv0mNHATmcm5vKxxPnDPjlAPsiim0KXsu7HDiptEc1EnGpb82V3InGc
t7nbfISJDAdjvozHML06CWc+S+3GBtEDHssSWeesiqPjab/0JmSU+bO+R0KwpTijMHs3XgswH0ET
xF8B9qxjMqCdYgRhnmKsmRsHilLqeul70PfZ3iYa98hw0n0myWda5SFGe1cQCmlLYy273t/Gta+l
W8vvnvpOc7Z9a31qs4M3mF+Wd51PiKzEaX5hiPeBdGN6Vp6b3ivHIt6Z6KUfWh7l21w6l5DG0TU3
QiDzgMx/BPhh172umeemC+J3HcIYpj/jtMgcHo5e3TPHA9uaxdEtGe9dpN2Z9mgfZj3+GLI0fCeL
kXGEaFemi4crcHl4ZJn/W+jFAV65/w7US89Ry+Nhj9viXfkjwzyQN/0xd4dn4DV+rZMSTtsaPpbg
QDEP/5Z3nVv9bH0GV0u7bvIMcXP18+Bqt4W3wmRlDoMmXrOKnUuZDkecA/WmnWO7Inz2kWfkz42h
G8dmnj3THyZUYMrfWxdPBTKBn31FHFYdGqRSz9CGxGvg3hoTfJE8B28w6Pjq7GQwAPDEhJ6m4t4a
9cRDwHoptKpAoiem6hKT1OpXISoTB47uoU4C1uWyTi95w01dNubBJd+aIMgI+zNoqeVzGZKlS1kp
AoVrq6UeCidWBB2FFKKWk6+IXmn8NtpLDZ0cG+ebb4QEjyxd/9i3prX3mJV5EAsKLxNbze++kshg
RfR/a6N8wclCvoPlHImIwqeoCJzJTPHXAkqxQx4xrJxyHG961SBHSNIyQUMq7KNVEQk2mvyBtCw6
BXl6MojgGVe1ZpBfrEf/VqeeP/X7x63yCE0hbyamt0C5M8pBzWm5YtMkpbe2mQ0xJjV5QlsG57gh
dgsfXWCOfJmvLGDO98fP1dK/eHaF/qwGclucCDL2UifRhB/2S13bu4JwK1OPNtE8lbfo611Cq/Y2
NtAfMh05nzDIjy9YisFwznOTsHzTijH/TAOlEDnEGdtDaW2jSWhEgydvsue2dlS/E41hnZehui9o
wwgc/ceyTN9yWf8cAew8GTKhBVLqxV1jXEjpqNQB2Xt2dksXyXRtPWu5GX0pV6O0p1qYJEPFWaW+
yLDCOojXZdNgqYiq36VJ+9SmEnxjfvQqjaggqNYt91YWooqiObpfCNK6JI5usdg3h3Ie6JcTICq+
jw2+rvarj/uXx6cnaFZS8zEZlZ5GVKWnjqCpHlF/jad9IAYP9xFyWhvmiKtM9xv7DkqdowhCua+M
mQI0m9DId6jAX6ppq3lN8EFu6BvQK+U3JnJsQ90L/WLPAh6rWBZSoKcPbjeyhOBRj7u9E+0rfhOb
CR/nJkl1cTDy9ENGsXaj3eOstYIYYc1G7dp3jJn6ZJ4fIBTvTGRYPmKnG32MD12q7F762t3P+/FE
UwexSF9WP0yCIVbLS1S03vaReIPNb6Qt9hA9oMkCtcjZZxXN4PyxcozjklTSB0yIQmaTUBND+he1
XxhXW9uzAxQ35ZpHhwbgccEyMfutHVHstbC18THpp2X6sECJGK+mArf5MtboSELFWOuP+xRhxjZu
qmpTYzXAXIAiyIqjbS9CArYYqD9aMRUSomNUe7cG8c9X6I0SZky3eTxEUMUIB41wt5XWZ1TQkS01
nwgnxxxfSeTY2/VECpfEn7KMInTk6nEhwAH1NC810tiJ0E6+I4kSpSMOziuZEy7JIyFy013DPY+m
GAoinmB1Vk7pbETFKcJRbnNZXiJd/2kyEuFIjkWcxTVtjrGF9C4OEQoX/dUDC8QCmBHGt8gn9cQd
iRWoWfoMCpRqhuI4Y7lj+iZ52jL7KQh02Da1+7w8WqGy2Rnz/kmFG8+BWea14VyZzTfkX79N+m+R
w490DK2HM+ZPiPTBKT3uMaFrySqzEKCze1rrdm5JCDOTByXRE1cs16uGhIbzZJXWIa7hmfTDRNwB
NdnR0T31rEWoV5ZLo8SetQSeRSIyLnEDIwJOz0rVvfuBNuBIM54ucDVuFv+/og7ZaowHn+lfmTh6
+d2UNT9TmrV7fjWqDp48I2OIvqgSpdu9tFUQ/K9L/gDag3nSZ4WkScRZt5fAcovOTc5TXf2z3KEF
0iumGj2tsTwhuacWPflLPtyC4rmqfWb6vdWEx2TUt3LW6iz2fXpe7SGLX9gAyMdjHWZibdHo8/E3
+iYJR8EQBXeInn9oyux7ga7FCyLvnJTtb9MNYTvMp6ZesH9JCWmTtLziknRSvDBc3WmV9d04OCQS
2/q/wrU0tS9tzEAzr01GzRLsHd81YQdxZeHUSWLYDHaWkTFYG8mq6+RbmdOQBbXqHAc373ZZaLSf
3ZBtGTmmb5HK5Su2fcBKqB8i2nwP6VSStuL8eDKyORCj7XH1Wz5hYNG8U/97QC3oN1RSs45WT4am
MQeX1AbgMlEOCb16+dqHTfRbE3MwRmfNlhi/O8WWg+12Mj+8msNZHgSkSXrWAKib4+5/L4ucYbnM
e/tdm9HJhqhw1c4AEfCs4q0FUrqPKzKMc5uU+Mhkm/USDO6LW38yi5VSEHwX2z4Gp2Bb+6wYBNQB
7pW5eRtrLLs9GsSGDsOBtOt415lwJOclKYgyZ53HSbSNwLyisq9LIP5AA9B9ltUM/p0oDeahMmvF
uUzDYq9g7P1Iq7c6LIpdUQySYUv8SpS49tfCQK+otFdGbiOsQGhFL39uUmmhlWhMIBNEBDY6fq0T
PiZHi6dmliFERMX4pcG2UeL+FjDJD3He5HtT2tp71wXPSWMbaCfyggI/CnBZKAH/3MvtPWXEEyFy
aE06GxI2AWLT1om6Yh+4kf1WhT9K1el/oQt+D/zRbxrSYU6uqlrnMJfel3fE0dZ0MxBcHx2z6ldi
HqG0LmtQbY/PMnO7V69hiXBkeudW1RBEMqQVg/tVl4F5WIBCkZk9I3IYjw8dWYXKgidenMFCOPDt
zPHnlCIx1QeN1Liq9W6tmzt0AdcmdDr2g0g/wm/QNmmR/IhATZfr0K++fK/2Lx4WmtodcX+6JeBD
ziO7pelke5N36HXgr67ggbQhQ+4QsJd3EpPQW1M3eHi1wS0bEkQUKi1BupvokoYYca40eHe75Z2w
PLnrGZ6uRTX97Nx2uFa+jPdhlOLYTyJGol39GpbozUYFEIduiHciE8/cj9ICIpszqADnaDwXWWI8
pyaIChY7K2zMvcJCuVbsFsc4IKB2WYDiwfvV1i6cQOb7L1lgX72p+KMDa35KCEpD8JvyuOSIvlPb
Cw9Na782U6KdZdRl+If5groMii+CZf4UNuNu0jvIXPeilxgTzp4B/dlEVXggU6yiwovvpnQ64mDl
98I97Fz7FzQv5zBQxiIChHOtcS6GmJFmf9LOP+DqSL/CsEVyM9TFqST2d6UcRzD9oTHQONOvVg9j
NHfg1dJhADFbRfbKTLGAPEAuPjFmeVLfoetcO7sz36WWJhtlad6R4XlGdEZmrwcwBnDL25JROAKQ
zWQFzsFt6/GVDvQuTVFVmUBVLr0jm3tcYlvSAUtvUaZY71pMdnAWfWElIU22L29Lbc8CTxHVv2r5
335WE2XG/K15GX3a1qOlbGl7oH2vQqr0TUqdB1ORLfRY+tzWfF9a4pVMyHALUVQsLXESc9d4wveG
XrXHNm78DzcdtyjEx5+uQGKJuE07aq31R8M/xQRYt++u8OuNCc/6zCEqerP5RQAUv+vCTD8zGX+U
WTL8mJo6gQGQTK+2L9W2G+Nd2LUnr3NsELvWTwdlCk3oJrqxYka3NiSAPg/dYp/rBYRQrGKouLPu
LUoROABN+RpaRF86m91GD6Yb+8QL0ei0EnDKPmfCRx3sed2+tZz4VeJLp3K4mkTGrMeA8BGRaz8W
Wf2jTzCWpY6hrUMa3GbZzh+HGw3FbIcCnOza1sdOkCiCdKahWg9B491dgLlrOcJGqTIsfBnq/6ul
1fazrKfv5W9R/M/He0Z1GK5iJgCCAOYl9Ao94jlOeiBpRn+x3PCX3cD7k6Fv3XSTwCXdwN2aOYgY
c7ejw8fdseHUia6VTJSO9i56FZD+FrPCGI3uV0LU8jrJiI+yXRwKAwDbrR2Zn1pkMMKJaze6wGvw
h/HLIeCw64r+0DVNsi9NkwQQdGe3lk5QUma3aoibbW9DyR3nzcLKaJWiyyZlJzbN49CZvyJJ6IRZ
8XiiDMy/YN1OQJM/DaexwbkCz++dJv8QwYQ9lPYVzp28eDGQL69SaQ6nrgCEZZW5uiRh9pyEqr6P
qqouXpupjYYQd6NV0t+mweCcLArv9RCHMIZpnu9rz/a2ZaDQN7jup1H59YVmiboMZil3TOfJLQ7+
Ls4Va7avZCC8Vtw+4RlbZIiFbE+uqdwWjjXeq8T6QANbPuuSFEfTDP44FmGvoUB3uPRB/muLdKa2
K3XtMjkl/cnB2kujMuhH0jDSOkhwmGHnOYZEqe6J8jPAI5fQ6FK6b71TtcJB9G2qNWgw66zIpsPS
khcJotsEFKCgHIjn06Isavs4hkO/9gt32BVTxzI6dzZJWGnXpl/g2onlXYu86Ae4G7tPCSPS1L9v
0nyrG6n4SLSmfYrwmOE4a6n+EL0RpLwyaCA9J2PzI/Dn9laAZFOEiX95nMpRu87Ada9YxZVtgSNy
+p3LGGM3RIV8VZxSA0vcyjnHHdJ3eamniZPqfGmQWneYmG5vvCMQnSqHBToj+ofQRBBJdla7h11d
vzHHZ/iZ2cVfS3sZ2ezXDz/OYy2yY9a5xAr1SyezbFMCGX6zwuLNSxk1IC356fkRh7qULk1VIZro
0vJ1+dUggdsiyDuydqrnjp4cmXnyg+md9T5ZsxG4a7nhtHjW0TTtnsUKzTOM+TfFX2fraa6/A7mN
e5QQlEtMALsdRPl9sUxQkoSHdMJsmlox2uIk7xAc5c6r1jhHqbrhiZRX59V1PY/5s45IWoHsaDAv
3IvcRmNDd1hnnn8cs3i8c6z3Nk3nBFiVGogm7Hd7z/OZ9Lu4xeu+HZ8fo7MQ1+dGFPVwJaahW6N6
qPecPdwd5+5xu5gsgJH8e9k2U/s+3ZdYS0OinEsm5g/RHD+UiDydfct4hTJ0EHjY6GuQN3/xXTuD
tImtSpSCOpJPrLNF14u0qVr7ccxhdO70IrayVjFGu3NiYbcmRO2BMFa0A2/94n7SzZ6fOyS9ODQ9
1DiSAZgSHgkmdvLT8qOr043WN5vuFYb/xvYK67KEyIUVCcz15N+sGs9hno9Y8iG6jR7De+IZ/BdN
p3wrHVbHVhyzR1UtUB75luvwf1ic7D5KnnX8Nwjs9W6bZzbCJ4ZPH493CfKlZXk3zDpdlaJAPClr
9yXlwP8gAi/fhyQAZ0OPa+pi/naV0TtnZmv1sRHVW1Ho2x6tKrFj7rRhtYu/y6nDw1p1/ckjUY6m
Z8CC0RVfJuDMbdYw2F261JwgN4/fT+vbxHrNO4+RCGRD7CanwQh3tVGpjwkh6NGvB8Ux3DHXcQ9y
KzGrreuI8G9dmS+l7r2Jcqze7EB+E/yV/sIS9d0PFZZ3o/+hudmJ3c3+TEYyuxk1MpMfomQdeckG
X7987qyIJvYYYNJpBn2fF64DW4jYzRk/HaaDfOpQAxJDCP3AYM/aQcr/p59TNoKotg+BCiDDJNnd
HCaE/FTYj66ZLvKWmz22YSKE3aegGkce+VIvkSp+ey8tX64id5IflNP85vK8fmqB9R3MZCZ4AAvT
OHi/VkFYnwSZeqtqlvAtHxPdX68gbks53odeSXvHpO9DYDnDkVdZn4FJgrxuasnFaCVlZZVmyEBj
yBgxsr2NMw+FYGKOh8faQlxKcl0g7j719x5v+FkU/rCaN+s/ff8jbAUHu3ECbr+mQpkw1pdoXzKz
o1NrpObr4NG9T2XvkaRKEz4GPwX7G4+BPiPUqWwQLs6/S0BWTz5alXNXqmirF735s0u8VdvKYk81
jNJ+5rN7LnSSIbS6g7VsE9jJrEJYL2NW6Gsr7NKjqF9xaVvvoYCGkzKj3mBB8va1SKjq4zG92D4/
q5F77bNd98yQ7PI6yVzbhGWPe8nw5Xh6vA0ZFm9p18HKBI1Xx/U3ajTgOFW+b0B54mhmVjuvmbo5
tthGbl5b6reKUf6+J9rp8vgF9h6ifi9BeFmgE344g5xKXWrXsrfl/LLAvnvoKLp1COjEHP8/AX5q
6vn2oXOcovGWaSmy+QCS/H+zpIaJBxmjTHJmq1TWDs3LwCEVsT+Du1a9ZFZC5VT67UqSa3F+fGeA
RVfhLEFafDcqmgACR3q38ZfmtdThwpDMcugj6a0EMOeLbUtxSJllPt4thRBuF8WJuFTPkR8ZZ5PD
JWxpQMbL2hbkSLSiaJzbluVpwd6HOvAjIWA0JUaG2qLqaOW6sKCmKBRwgKdsRcXk/A4R8gXspu9d
2X8Ba4PenQtvu7T5lnWnC021qQbv9+RgFemc1nmxCinXflqw19nWLU50fa27TJAKC9OCgUxI4cIA
IDqVL1ZmgV0zZvBBOGpinQfWtw656pSJtNkkmYr30qoV/cNUXSTR6NTZoDZj0wjXfHHtprAGc7am
yqe5cNYKN/s7v8lJPvg7ps2ZPSlfPvL/fkqDf7b8m+Uf0/5i7EueTmG4/EKm3L2LSNLRZCq+Rcap
WB4SZ28V2nDB24I0iybUD24pbL8gvp4CP/Ge6ImVzDQ87Qd5hRzG/ksGXd55ZVcwPtn6xZOvERCb
0GZ8cmYUKkp9dbFgsr6jBowITe6iK16p8Nzkxc+Qevm8vCSxSfwLeiBCn+1jF5WYt6rQPuKEoRfZ
cHKvkSy8px6Aov9D3Znttq2tW/pVDtY9V5GTzSQLZ22gJKqX3MZ2nBvCSWz2fc+nr4/yqrNtZ1e8
D+qqgECwbMcUJXI2/z/GNxqLsV4hMeZ0fgpQ56s3QGtcVRbLN6LFs0cj8tBnIZ8cVcXbJbNsBIdm
uxgjsGFG3+vHQiD2iCqj3yQtoBVnVvzXaXeftKlzU/Vh5aZqbW9l1z5EUzHsY82OKJeo6g0cuEWi
UTQXw8qqyK6mApvsuSBjiGAVPHwT/QWF2lXbQPE/V5OlJC6rxTPO9QhyDyCxnspU5wIulmT20YwX
nZFSj/a+jXpHEC+aZX1ZUtzYdFXx4uCQ+zYqPZZt8thfbaatpfk0eymooVaTLmig8hHd1YuX8Fr6
pL9RKwi/QY/JAxsmeGzsY2WY3g3zE6Xj2+df8Hszev3qn7+qFu1wqdfZ4GK3Kh8wE7tnwrLTCGuV
VEMCkSapKN/1rq9Rx8Up0MP3ILkUkj41cAuqRJp1jNC/PG+NYnVbp0LctfGl0jqtK/VGv6rkCLMg
mH7ko8p4USjqlYzzeq/A+1mDDoIXR2N4O6h9smjrOVSzaglc0ShLt8UpUYNpThH3V3nLIhfUZfSg
lrJcEEk3nsIyjR6CkMR4nVaQLZoSbWy+Lx0/fiiIEwWnBZ7k/FtemX1vPTvbFD0cIMMhpFWbJ5Dz
Q+P5XwqunIMfd39/q9CbG4KPvEPiTOwyA8O/xokRH8+/H0sA/q/esCbgciSasr0lAR3ESUO6hZgQ
98f9hWWZHUIdUN6pTVeSdU/sGvP3WBB+66sEUEY1gLPD2kt/nLJdTNGHFie6w76s+mVn4TqCs9Pd
5jUaHmHW3CpDtT5LP84PzZx0Yes4BqM0HtdZ+/TaceyDjqjcorF/wjkyqCQ/lxE6L96q/kuJBnfR
qyLcKgP6Emd+UHqdlGvTpxyDcyrOWDIUo3YZprrcCWqSRDqh5ejbTn6LJ3KAAG/cV2IYKOh22irF
jb1XS5DrSNdmjZyMJLo/yzqEcUzVqOmd5fkp1j0CHtJRAOlxqnUeJdNhSCgKoj7OaWJYNdT1duJj
iFzWwNe5HfVXTpTR5Q6pxAA4MmOFkagSGaZMshfPy8vaEMEqCghjMRrRH89fBeenFlOD6NJrqufm
jUZKheEnm8a5qUtVZxPDQ6cX08Eq9zbNnmWp5+xt9DkPEMf0dYzfdVMFfo/0K9cex+5KTJb9LTIn
Oi/WdQMu5yTp7mOgwfiz6Ks4WJ+/qQRVsBkVRL1xUd6rs+i8rKJpoTpJthZ6Miz6ps73qTFiSU4c
dvvGKSw6zUW/T1fH0GdszewU6wdaRfVCIAJ7jBVbbnOB4SwsrJg0nNaYVh1W/tJgyGzS1MK0Nijr
oCr1fe1548kSFW7BSJ/uYVc9CUNRnmuDz0hS+IXL/UNQBR3zDGsxjvsHJwc40afO5dBac3rd3Mz2
Hdgfg9w12HUX2kzEHsjD2RUzCiFqTLqtdFLGqmC3TJv/QiGHhhovCQRCkoSr91G9HyUIR0pF49Lq
mmQf1hJud5+sYgoVt7pRZxu/AEbNbu27Fsb4EVoKbE066vupMOqr18pQIaxFNydCp3BasL8R19nM
Twkzc1yZ5Pqm8QsKd6IrD7ibefcAl26xkKpb8Jfqus61wE1CatWeZWRXgD7DVVHDCjLirnoKM3Nn
9vj9WjpYm5x8ws3Y+8MObZZ1pY51uOw0q/xJtqFZZSjLnMQ5QhaCmjeE+Q7vnr1Rs9E8aM3NbJB/
qkbVcyc0A4dBRUw1imlXS6RZakx7jpTQsC16JtShuRW+f6ln+vDILDVWNrrmedOMsLDa4yXES2/7
pGDrghOfv2qk8SPtgKNP1nE2At5DPT8EbWATFijMO0pUfo5jCSdZRU3OE8ukJ4k2a7ts7WtWeIo1
Me4EXA5ol+O40douX5xb0eij9GOPkOYVe04k0bof/PxyIA0mDG7O8cz0yVh9e52rmGGJ6aDzv5wf
VASzOC9vz08kTjg8PJqx9su5u5hCJ5N5p639WIwL42xopvRNSwEV6eqt21awX2vZVJPaoD9aVag/
VIWWbxX62szEPNUpwi9j01EPUekdIclLlLVIZ5kb4aWXO18ZKcsY38+TMnRZ9ViqY0Ze+Ni+Cgzb
brYUYldeWLMn9myFHcfSO2QMAeqcugA09D4uHeNy6KZy28kmWRFC6i3P3XslluZBRihSzm+ZsAiX
MOrAdYwBcv/kzy718liNl+cAa/w7+ikfysP5GRsj8J+dAU7/dV0r9cogZpT/NY7wyjUjztdn47rV
IcolzvUxVcS3c1cymLWjiYL5AiYoRslCNzZt1lKNnWflBFuhlaS3FVyselIJLwPyu/ZS56IdDec4
dlG0HW273mWaUrql6GhVU0Uqy8J/6CwiakIDCB5ptfZNoqqrs+Mp1P112zXFqU7CK2Ua5DZSVEBI
Xt24xjnPPtAsJgErf3l9CuNlbrgTOJARJwpGEHlrqyPLDFpz87qkybXu9lzohsJnL8mj6F4L3dNk
cSJTSJWdqk6vV+kFnaANyOzrAp8M+2JOkjIhsYDZMULhdVRgTlG/nb+0qf8evfmBzrq90ZP6vnM8
OhcywjnsGD4Mr7J4rLWefWcWXzaiZq+RVP6BMht+LH1SXOgMy8QmkHaYtxlpQgRXPqY61SRq2jZA
30tyU8vt2CjtppY5nNU4uwobI1sUcjS2GIfuLHtuTCtNACEfcquGELnCjJaFtGfHNimMhd5AlEAd
MHeo28lzIRkVFV2vtLYfXsVgYxgkq6AcrIXf+7tzD0BrUBXi3EJApE25tnqN/OyN07wFUHK1+BHa
yo1vNd6T5t2zkTkh64l+mqJ5wh8c3SUy9Dc0lkL3dUpzJhDVXc0yq2aj+oOb6irApXnP3903U58v
u1JWd8nYw2lQK+vZwDEp8dNN9DfdjLkQD1czVofzQwfL/PUrgn5vKTFOm5x9gnmyQR0fndykcO6E
cy7M7AAp+u6+5QLZnre7ZlwY6zgAHsrb8oLnQLsy8jbC+2XLw2jpD5HwzaMhQA4YkyjRG/V/49zB
8hOmzBL09W1B5UA5X8udy/MDQh9vg1mwX6SD9/f3zj8YZYJpFmHGsg36b4w86NdlmR3ibPAvzpvd
XKJg1UxMtoSunntHg4jN6zDBcDyLw8ukv68DzUBH7VBWdCz9cP5Kbc0vIxyWakU2gn2Ic+Jn8dVq
DyIJnhsAhc/sXpc4StzMnAbci1iTIhNFI8r9HlzobHX2QjNeno+ptwAJ6wQMEEdftR3tkywLJdoC
mLivpZ12JPciSNJv+eyKZS+AvSarxaFMB9gWQQpoZEoP+ItIBj9/yUhG50vdQ0vVTx2sGGox9fEs
DyvtbGRfZAwrcrzBLMrYAtAXjDORVWLuqofVwFbGIAu3hxk8P9QiONR4+Q80GAOSbZomW2MDoj7Y
6gqfVEL6JpbHMZXrHmThhQzaZg/lmLp62V2M87eCmZHtM2q6zaQT6FcBElGqYxl247GeH7o2mR/M
elGSA7UazLFitqPBkBnmk6Ep+SJXmW39EDqgShjLIa8nJh2Fm+ocDx+qCH7Z1l2J1OgOtODo9c4F
nTBuvaVaoc2KKWfcwsxZhPMogiHMPyKTePKJwVifn/3z+4o2QNTX5AKJDm64wp63W6MOprWIbfS+
NB0U6uY/BpLo46KSPzq+CCK+g6PcZCpL4ehdNSJNbxTpX5+FQZXX1YRispJBm5ASjlF9VavrkLLx
jwFQydKmSn6hZhNQG+52vTNysUDiV6wGx0eGM39qTTQ6CwIuiMzLU/MShjFN07klKlBJLusuJ+72
nN8WxSZNtCXwWLJWsp4dZUlOWyD1EcWG9pCjEVoUVoHJF/8XFOsSvLCGvMBv2XBYE9WYkn7doXfY
Bjpa5g6pnp+03q5vIo3GJtf/jrLtjDPWaP9TH73LHcY6LyxQmbUMeBBflItMdifaCN79wN6X8EVv
QLIfrs8acXusbvyEIstZYGj12S4DSl44w1cIf54L9/SnbyvlPp6BOyC9KemNGfAqm9Q7R1PSk6Uo
x4IGxW0pg6dS0+zXZ5qKIMPGmk6RjB/GQTickHbdn5+dHzokcuZE1vr5mUw1cLQZiGUzhKuVJMN1
MZQvGqXrKCI+gTIIAU0UGlVg6VknnVOgIAgrWfF/Yz28LObwgVTpeSC0BDmCoi1KDy36ksRd8jgz
6pZG7NH4JX7B0CbS3aXZrgW0MzFtWJUlXNemcSjlY69jhnGjmcremL1FXXLmr0X0Hxiw6OylGYou
1byeJlvdGYbzgLU0wR4HY56lZ39q7PQrunV7j/8qXev0WxfD0Pkba879tcu0upqaobpqO/WzHDX5
C9rQsIUDiEIahkq63se4pHDQBIUMLhZRjmQgBcWuhlN2qtBtXiXyLpx7KhNdgIPoEgKW468hVOsD
0drWKUs9fZFqzraf4zvOg34BTHqLWU8nAJLvtUoCBL26yL2uwSJNxfT8VW4M9FfQwb46sgZCCF8d
WoiIJlB9yHvbQaaYqDAoGr0SbYTSXb3W0ROvdwvDWKDqLr53eUpnehzo9xKiTQ0fIVI0P4yzglja
sdwDyHqjJ/YsqjhmRHwrlhxaWXYUMXcjf2phPlCuLVghzr60xqeNRdVNv0obwFW1RNcfGVcQoeMV
GwnjFV8UD561gEaerQo0YDX0iEdhlQVkW2/8gjrCbfpUX9VBoW4aSDFnuuH/+DH8T/85hxM9+nlW
/+M/ef4jL8aKbmbz4ek/vuQp//5z/j//9Tvv/8c/TuGPKq/zl+a3v7V5zi+e0uf64y+9+8sc/e9X
5z41T++erBBPN+M1zuPx5rluk+b8KjiP+Tf/3R/+x/P5r3wZi+e//viRt1Ah+Wu4b7M//v7R7udf
fzhvIJDzX//7R/PL/+uP/5X5efL04defn+rmrz+E8SfLESgVqq1JW2oqf6h/nn+iaX+CrFSlo2sm
uT6mQQQ3Pvgm+OsPxfgTFDH6JpWsH0ezHAf0Z52jMuJnmv2nSgow0APNsaWu8v/+z2m/+/j++XH+
R9aSY4ogq/7rD139EGkoSWKUc4CUZhisnKz5Bb5NLlP8RlHRGH/XNJOE2bxta8Vesqz36peRoqPi
BkYflvUzFdQhzb+GSQqkKmRrrLw0hZrhEdcnAmdR14QYOlKkr5ZqJhhwBQJ1enZjku3A9dbN2iyl
Z/pLtqwRkVmYUcjPcRrwNgAwJMGI48opKdNaz36uTQY+G90qyRILq1pJjGUchV39GCOdQyqO3NNB
PZHOZP6Goya08ZHg0w8HfTQq30B2WylkuMiQ7QFVqCyfLDVNI3zF8LxYjtvC36c2K7twgUPUmx4b
LVawAJMnGuG/UAZ10h8Nv3OKayacOtqHgr2QS2l66PELGnVlbIgArLCSsFYeNgOolGHdsmSlzoNU
iihyVEmiyAlPsIOcuNqUjuWFNSlxAXE4VTr4JQ6i9ASmt4QSPw2V7hzqQQLZU6mRfrEaJdGZt3E8
bCpBMDL+EwoXkjN19CS9hD87Kt3eMEWPBzFgnrXUReoLLXnKgOuV7aJiyhvITC5Vfzw1Qs/t9gd6
67o5CQOzsAnQhaQsHaLNZOQU/zOC1w5UJdFrybgajWuv1ER0o2QqyQMevj9/axi+MstrmtjZjoYS
vfgx5sSTklaKoKBnmAjsc1pgdrXxaPiSqabHNoIOAIkadik/CYN9hJusWlYpH87XiEQFccSeJoKF
rHOOnEVxg2B0NDq7JSgY4cYBVUzASkBM9oBMhEYJ6qwmaNaDWUClMZkF4YPbQZ0uUMGOX0VTOd9k
UcivQ1h1uVsQyKKyMpopz7UVjIIYvrCd3UwhAQeBOSBRz3ulbbZ+XbPO4T5WeleB2sye03HoZAtb
B4wW+BC7V0MvPeNLlulBQFYASXsLmSNGOPQVZ7VQZKThb2YmH3ZjPobqGutJ0ZEoJsMXLWvQJlWW
FpRLhp9ScdUW66NbsyLz17h4Mox0vWcabOGLjOYyBIQvfmXNMwOr6hZaiEEqszlVMaVBqbPQECYM
homglfDYtghaIS3rKtvYlglhSevGeO7TilgF0E4pxtY8mnMQqIath9icvunNEJMFV3UjgAQTKxwx
MMLI4dTovicj7rm+L2ieix4H9ToLFFrfgaJ29tr2WMZckhnqjLQnqfstY1sG7AuiJFS7S/zswPEl
DPOY2ispJSQxlLFzMjE4WrvOK1Jlz+c2yU0TT0nzRSBLL+dcAlMBp5LlinLRx8EcXNbpDl3ntpUx
KKdWOFZubRwE23hXKpRo6aFGEedZFOZUGvMXUaWF/iroRud7zudEozUNGP62TlIl9kKMdhivInrw
6i7irhwBqiEdWAIv10lX0vsEUnconYFRwUFu27vswgcw90OfjCcP5L75NTZi1dqbQJG6BRSFgf4F
EM00RLmCvm1DVx+KvNAjs9uVZkF8EjdA5QiYT1NImiOuYn1OQCnVhgTocOjA6tcRIsekNKveWEds
x8GLjGpsU7oZibyFB4H2qYJS7tFzLcxwkt/7Oh5w65C7hMV0TR6EjlZNT2dSH9WxEBP50MEu20pU
aDN4UIe69FIR+aXjjNTHWcIwqDVNp8ku6gjWA2P6UztUirfK6jFGWhkXuX3UzYw6KPg4xF8v4WSZ
qB77nOLhD7VFVGkxtPW5cx8OgU+YUlk78FSnKmEtAvvUDF/gFqgjwTpx1f/wKqjRy9YCJbmRIwru
PYltsXOla1rlPBqI3safEEFU77FhVW89qYxqc/3Q7ok0Y9uNLLg3wVF8CwcrF1tBPEN1b5KDkr1g
+Kw9NE5JUuVQ+YEPuZWq0jUghwHOcIEEqTb9Af+4WqZ7LdWs5iLSIm+6TZm5u2slsthBrVAjmMZ3
SD26dZF3pRVk1YHGcudQEw5Izxrdup73TexWPSU7qV4k27XiK9ZAaagyWgoffaGeqSJdnSlf3qwo
/p64307UHwJGJdibeZUgBOma5PmeM5XfBIySR977MB4ucV5n1gs1BjJ7HbQyzifU8V+PQzAfqxXV
UoVpoRB7vxxo2KPQD/Qv4oj9MKOy2Xz7/Yl8TH/mTN4f4QMdG8q1RdqBfxGxXbXd8qKcFtZzfWc/
Wm61IrDL7TbRN+s7TXEvWfOxLrmmX1ex7xaxb99MbV7UvMGFn1+DqemGdCyWPSAU3p8lzkI7Sk1E
4i+kN7vc9bgXpofuu7rrVuYy2mfXwcH+QSo5h4bZ//t3QPvlPZaaKXS2P0Lge/xlyTVlJP+FQXaK
AOztdTdy/VVzsNzWjX8CmHF9N/osI3lGxb873/dH1OZF4JurJ2nHUmEHdTI2za6+g2y8Klb+F2sN
Dekufvjk9D4Ek0pd6pphqbo02DzOS9X3B8tF3qJOak/1imL+uFeXzBrL6FZZkm5E+p2rrfL1eAg2
vz/svzqq5MJ14Acj9XI+HDV0ik4t0EtCfF+E45fcDBdtc0Hn4/eH+bBzPZ+cFMQy2FJF0Kd+uHIi
z+mMqshPuvNUM87qdeWCY/vs+vz189J1h9ucXYAwIcx/WJQ3jR6pIJtPME120ddwpSzp3S/wYH3N
NvKTy/Hj1QjeFt2jYXJbOgLh7Ic3Tk+yEgeW3BWhtyyHbklR8JPT+fjRnI/g2JZgV89BzDlP4M3V
Zzp2MLJ13wVqdRXH2qmFFzxV0b730t3vP51/dS62STiBJR0E98b8vr45Ul2zeZmQNgkAf9y4Euq9
b38yQmofMtWR3aDLJnmXrZeG2PiXwSNLVc2i460Z3mOLgnZB635miHhuH6rsBLJLKdMjYnpY48NF
MgTb35/kx0vwfHypSkRoJheIPb++NycJotNGkm7tIitJrvS6jm/RklvN0jSZ8n5/qI+5Cq/nKg0+
OUvXbVJb3x9r6I2hSxxr1y8HVyxrGApLOJOLfGehlF5En9zDYr7W3o5ThiEsE5sgtxbBdDSW3h8u
zbKkRGC8znqWL8ABeyyj0cqgYOscFF9P4gN3ZcEeyG+mkc5L6tgVpjHpx5WDKLqd9Nlmn3Xl0vQ6
hewuNbKhxpophUzyO+v2BRlssBAgYLdjnoQ9FVuhqOO2K0t9W6Kkx85ep/RyLpDFWgq133EyAWVS
3O3JBfAL1TyU7LfF90/e6F+uXFNaVHYYUZjpVeam92eOBM2WqGvW1ddih2pm0X0n/GaDqHjTLOO1
45qvd/1/q5Dz71VpLovn7Lapnp+b01Px/0Gphmn1zXv/S7HmGH5/rsJ31Zrz/3it1yjyT53RkHQT
1TAJWjZ0lievBRuFig1RLFhSNZWbbp7C/6tiY//JVeswFkidWiMjHBfu3wUbajkmYwU3Ksse5kPj
v1Ousaz314mt8tIsISxLszRYgvrH+cdoibHLEdl2noGJMrTD1lqmoRy3jhLBC/TYUzSLRuAnWJS1
rh5i3UL+lZDhxdap2ybxIF9s7rIvXq7UGzxg3U+fZe2NE4jozh/L6EqfPG0LIjAoVwVVXBzyE2Zg
kEL9ziY4ZRtldno/hOxKscur112CbJ8NaLr19dC8AG3ebXQ5qle9b3uQhtSahk6i76DQ5S81bfsf
Im+axzodtGtSb1SgZbZEVRM1njw55RTdFtg5aSkldbT0pr4k2FsZXRU3y4OjZNPzaBG7F6LbWyum
h9tJENib5WW1NZIBRSgCFu9UtKa3bsJK36eqzAHbqOIrsZLOTvjZdCxwBkcL5BXeZUuVCkeh16rs
GbTepUAQkgjvl/gVGTXosvRxtKM8wG6/BM6T92pyJPtG3FctHqpej8QOUoS6ypDBXUt/iPfULLPl
JIb8qYVsBGuwGE8dO6FDONjqVUJ14xAiBHPNpvfJHGRDtTLsNF41duWX0JbU/pK3GRtGI/WfVoTB
nxpTrC40K6mIzOwwlVn2dC2zROwxV2BVwtcbBC7tw2FFexnJOXTS78ncSLWx6NVYO7SR1GHRHDpH
Dh4uxx5DVxN7bl761gZaAZYwK6KHbdf1Dih0vrJVBVWdFB0RFppyDQhLXYdxN93Ztiy2Ku0Q7ZBW
ItrZRjje2k7JdaLCuJsSNTxYylg/jK30ewLiwvHQsClyldHCs0rbeRsNSn879VlzMDrTWQvPb7aT
T7ymD9StWiqpXt0EsdH/CLSiQcsHfsVoZnp/2IiW30JF/qhELQLtvqiWZLWEF12kqYfEjqsHpD/K
sYma7srzx+AQ5Y34wSKNUE0nJjBdGIWPj8I2T52wUmgYvDzbj7zvI9YsNGdaUliLwRrDI6la5KH4
tVG8yMooF06EcKENVByyQw0OiY3zSnSmfowDp9mzyicF2/Yk0g1cKgfhaQFO3F5fA8VSb5Gx4ZsN
UB40dYVZGWtR3y5LJY3dxjKVmzrNi8Ct6ooEYmYC7GllB7QQXXtdD0QCjwJFguMo36RumPqicKb8
oSjU8C7IugnEj9aSmGmKE2Qx7aJgy7orvSQ92lqHcGqKtE2MkeYOsoN6Es6o066o03WjTITiJcG0
GhQdc8yYbeKQOMKUOWrpY03DKuDLRQ1idUO4XUk6HuuqXU+NmXDMOFmV001R1GTqDEG2DOAAXeay
SnE2SO/UOVqzkkjHN0JXdXewSNS2FRjJuUOdzDBHUqjBCiJIxEE3wLAkzTqP7yE9dvsSJ/GPuiy7
1QiCbzXkJagNC6qTk6fVF3XU9FUf2uY1VAI0SmI0oH/KDNwXnPGdR+gESjUHFmxg04lUtOpYax6+
dVQjhOIpQTssY9mMu9TPbW6YaeDjiJQNw26NlAP62Sqy2oTiAmngOGJJBbMVO7+a5Ss5Ob9pto7D
oXI9raq/mDVBn6g0uvYnHpxkJYsGIZAIBUlAYvQLt1fwARESpDrASCvq5yOrYTJORueAL6Jck/ph
7Ap6hDkCTy03VjIPSLpNHJPAdIox+c9AaXpvRydBwtMqy2mJQrGCAS2Gu04rJDwV6hebOmtKkjim
4Bh3ZmRsTRuKGBbVepu20EgaJ8czb0Lsuuj1jGyo3PT2zA2dsVKyQpwKFCdgqEWBRTGgsVXN2Xte
JS6LapxIR0pJ9uwh/XpR59x50su2BPiWCER7xTgkic7aV/ThlYY8Bu2pRVFMUrCu8agjI2FDoeIp
fBhtX+RLIxHtVkU55E4B0W9FNAYuRXkIsep0IQLh3zUlyeKGhv8TiTPZdvQQrkaAJLspA+IE7bJf
2WUX7kSvcaGrTvZAzRZaj1SLCEeciIBETHaG7Vep8/HYTGa2komt3mpzfp3dj/HaHxCb5lEt8acq
4sYwcRZhAi22lnWO7sB6FCHMOdpA/4mpLZVnvEsTpUJkkJrtubM7fa3XFjnWTpVSPPLy6i5rlfYx
rzz/DjkXbYAEN9VCjlqPfRsxdbj2R+l9BfjDNtwOy2/cWcmKYO7puk37ihQ8Efa9W3ZtDK/WGQCm
IaVdE8lUAWYKmvjnxBw2Z3JRm1qkKihlCwssusMQxxNJrLDNaC0ExRUltHzbU3J7SZAF3FUxdVhi
RK2D9LzCRXzXQ/Y1lGJN4W52uTaDcpkUZXnTlGn86PeQztEcQ8ARmkMTZ8ih+4KJ8unTV13x0Ms0
3YDrVr97ghDRINX7feSVoKVT5OGVh+8rjttpTVoNDZJU6MUls7R6bdFhOVGebNDl6d0VieQWCKKg
NC/DPJm+FUXqbKKsMR8Q/HL1Dy24tpwgWLWorKXwOhCj5ZShn1ZKmP55DcVCH2yitijP5a7nQ2Od
nTORoYE4E1vdmaa9Q0v5ZxHn3YNdJk3kFkVokIZMxfYxhbHbLsCVaKCDfBK7Edl/C1URuXHUljeq
ymiBIl0shbS40xNFfXa6jNClRBiPHQ4Nl52Yda1oo6Vx0Dg8UhEZ3B6IzkqEChmHk54e+448GZp5
OIgCCRu96dvrFuEhE1dNnVlMnWXBkDKK2acHD1vpp/xL0VUIYJ1O95cd0auHDtvmNUaq4YDVdCA4
NexCf4Eta/w+WYN5U9M8+eJZ5UQe8kSAycK3ZrexM/n6xhF+8NTACmp/ENXXshxg0VBzV5n9BmFL
ky5idh7hKvBm7tukAn4q27h5HFW60wDGxhXDfvEw4q/Y5RQIVpaWjvsxjzWSo039pQHH2l41gTAu
cr0LG/iZY/lI7S1OF1iotC3dw+BStRkFoHsSC2hpmb+s4BeyrbLCBLO8GeMsDIEwVXGXrtLUH2Fm
BkkEd02d+a0UwB9qmJU3Q4dMlLVoUS4b8CjLVhAyVsG5BmVRUn1vtTnDLOkYH4U9QgvuWU4GOTnw
TaWlADZC72stEtwpRZW48FrMY2MbFZwpI7s1GBlPNeSutapgqtcZhmgAWP5ulDhKFxRmbTj5vfc8
Ban3gChr2HlGH5HArEnrWTiF76ycrJfxKil9PEYwYH/SwQWkOvRTd8NKoq1OqbS88DGDt+E3Czbe
dbFDVVYQTyUUFAVFGeSnUoTBDpPfQPaO0ePqUljh+BmNwXG4K53IvMchgi0zpeHWLCtyCIk4ahkh
r1QxMaEvTEfxxVIvgfzf50kRnaomJfkyJR98ZzUh7D1URp1/rONAfmPLK7/SdhrUPYldxLrFiR5G
8Ek6ZHPSGYW+nuyEBRT7HqAaxB0YxX1RBEDR83BoNzbQwWLJAkFc0hIk1SsyFd9ArJr1gpByuPhj
Vw32cfL8Yp3AyjsO5J3RllWyBDurpxrwbsi1cjOPZNK5qhO70dhhH0zyTmwios1YINO5ebLsruoW
laYKN0/ryWZ453ZeYNMrQXkHXf8ohx6zkGgjg5qcF+RNR75ota6UCtaxr0ZesaX35PvL3s79B6qU
5ZWWWkjCMDip5kMZlvmwJ8HQA/9Z1soOX0klF7Yw/EuLAApebt0aDDfGPL/rernKdQQdtcdEsBDR
RHRrOiP83+xP/0XpX7xv0bPnoxAihOmYFAYkyZIfao7A8sYir+htE685HAjl+ULC07b6jiX8a7Lt
r9p2qZyMNVXV79fezWfF4/flptejo1RwUFLicmYX+74yganYCApai8K+QO6pJc/T+Pj7E/xlT0ux
WKP+KKnc6bZpfaj6TIpIWGspy3DwVyEfhl9/coBz9eSfdaXzORgqVTsKnGzuuenen4MXV4VOZ9AN
dtWu3Edut2jXcgOwbUnK0vKz9sKv53NWdegYevHpiI8FOpqTHjMUS/vmZLQozrNPqnJzh+T92aBK
RhVCZdhCPGV8eL9qi5YnmShuSJPY0PeduPOBzQ4n8AxMp80nR/tQ75zfPNok6OAQatEuocrx/s0L
FZLgqzJz2Vbv0n13aBatS5Db/t/oy1Cp+eXM3hxK/9CnCLSRsY9DlS/sqN1wny5ZQc1FsJzFxOKz
yveH6uYvZzZXbd5WUtnrjSnlQlfejkuSCBIXIj9dvDX3EpU/9//5ePPpv6ncgp2pDafN3MrV1sYS
N+lW7BiLN2JLPscnVeL/y8lJqWpIezRqxe8PBnlv0oHwuf59B46EkxsOXBvWYlo6rObQsn12wF8H
ivk6+ecBP2TwgmcPkP3nLjzvZKeu2AhQIXYVZ4npyRXH7r7bJJtJ/+zynO/dj3fD28N+6F9kEPvs
HmYZfGA6iWzP1yzMdrXLzsH/mlzjuF7+frjS/tX99/aI88/ffozJGNi2l7kkxb+EJbbFRROtw2fv
OJ+oATNvVdzN+QFP4y5ef/o2/6t7xOET1WzLtC36Q++PXvadMPS4cKPdcGw36YZy36rckfm6Birw
2an+OpRhw6bP4VB+1ueGw/uDASrq0RyVbuNmu+SKUuM1t4hL8sAq/Unu1cq++P17+9nxPlxDStJb
I7IvECDfQjascVP99y8XBkwymZnKbAmq78PlAgI4MGsyPLs1kUtu5mIBfwQvSN+5vmRF+mlLYx5D
3l2eNitpBIASWgucvo99Sdk5Sp6Nw/9m70yS3Ea2Nb2XmuMZ+mZKACSDEYHoG2kCU0gp9H2P3dRa
amP1Qfe+ygiQRVrempZZDtJMmXK6w/348XP+xpW/i4fZGTwMBpz0qX8bvuGEiRb8bnDqDfrB04fv
wq75blydX9FVv50gR+PtT0NKlg1xqU2vPmGGjp8B7Bons52yxd7MRpbDgYJC1JHsAYVioC87yZY3
+KJFPxMnL35UF2LDn035dRVYa36HaamWQsFnFWkHytW14lfb+Ap9Sx5d46bahU5EaIBl4wQH1Wld
RKG2whVaW27mTHuknMPvw/WlHX0UpJaP/umHrEJwT7VjQPx5m5qtbUASyM3rLL4Y6JcrcT1dlfOC
I/kSEM3VlZljcqhOTb0lZaf7DWANdXT5A8/63Anv2j2WHjeza6HhOWy18blWN6Z7/qsfR3/muQQJ
aaEVaeoax9ENmpKpbb1VdwN6h26xw6QGQY4tL68d3Lh/Ne7+fzfpf5DyfFr5o27Srovyv34IUED+
1//sPiOA//x//+4pScp/IbBhEklp2EpckmyH/+4p6f8F+lYmAdbFBYa7ZKb/RgFLMgBhHZwIaEyN
vvySl/27pySJ/4X0DyngklwSV+h4/QMM8Nf2PFuUdpKmyEtLieq9rKwChNnT/o2j4nZAlZHbBRWu
B7OA1QbD69PS3P9r/3+G3ayD+5+BGAmAkSIB/V8FASkBALqoe9OtkTedVf/UdOFwfoivDeR/z0XT
dU6eqPFeWh28Ka7arM4QEG/Vj8LqnvVUfYwK4S2Ic7pAzb+2/f8VR8SRXh30ZUqYt5r4VvJu4St9
Da5J1WJBIRS3U9WXUKnKPgiQ+G/Ed7iamEuDqsT8sh1eprKzvmGR3O1leu4R1ZcmszbIDuQOctLJ
W9OUHY4uPTtt6io7s2ppa1Q4jQ9m729CMRq3g9nVB2T9po7ut4Yn+dxPT2qX53BvphwPxAiMzahW
8oNK2T/fi9PcGh9J3IrJIUcIKaBbblAsmwEydhT5gxl6eBOYygsO62V6Y8hl+ph2kSZvQrWkiiCB
n0RPtymnjyHC4gWNO6v5EOW0ugLDhS2ginUZGrxFOdqKpMMYxH6oaDa6XGhekvjat84CWmXNHXJE
OdBwYJaCLbU5AR5Ha3eigbQr/QIHS7ZeTI/dsHZ+oWivRqNFPzOQhp4mFuohyhpEMoxE2LR+iToq
BGA85wWD/7NH7+gd4nHUuUiAhiqG4w2FEi0prH02aYia5lmwiBxEoXxfldAHkTaeMAzE1QSlICH7
Pg9yLNq9hIIGoPtW30RxZu1nXR7uSq3SkeqJIhRNyyTLb/VIQ+pdoSeRyb6F92eqv1YzInm2ScEC
Yn2ArgCN222cqdEt713xN9ST6WDBnKfu1OqOpTVIFaIchJ28LrXPHXWdh7iL+p9CrS2Y9yBHvDXS
FfR3DPVbiA4v5ZzGj75zRqmTwL1U6Pf2sHHH2MIWwhqVDg5yB8EIFKKZ6omn9nNExcvQJK3ZdyqC
IdfyIEfqQffDedwamE3iS6ji5rox5EwKt6FuxsCQ1bxU75Qefhs3o9KZ+2FW0qcMidtxH/aarG4g
NrERdZiv5T6hSDsCk+1h1CIAAyx9GEOsNftOAXUrjVT/8naGPB+0qs6DA4MlZCP8YKjQ31Pxb/An
8TFLRKQ6kxrtSyOv71PNrPZGgzhaaSbSa2Wl1ZM8AwBO0Fewm2iUd34/FoPbwQ/L0Xv7pY1V/VQK
rXioSgpCSRJZL0HgS/2LENdXcBkGasRRG2GjVlxP8DOdXJVSmxLoHcqs3jgm885g3cCdU3CaIqV2
q04fNn5Ms7WOulttNni8IEbqGHoHWLdO60d/npq7YqqH2y5Fioq+XAk6dZDLpSbUP4+lUd1X/jRs
ajxmtqhQmFfYo092KFPPpZ2ubMO4V2/Yef5bLqC+jE3F4Pq6gpqlOE4v2GKHLiITlD9LbGSmhTlY
p1bsyBPixaLWvkWUQRH0pEL6MBhleVvi5/4btrG6pZ0cu0MbFG/p0ierp75y5Vm2QMh34Oqxg5Af
JLG0fuuNgTnHUPQDarJDfYsO4VIR9UFeKlTyQ4XmoyBr7TVQ01+Tr6GXhAZ6Mlvy29SrmlsPzYc+
y7Kjt5XwJKjZiMYEdFVbGnx+H7p+uPZEEkwlg2KiNnZurpr7rvZlh8h9Z8TI44ip9DEXVOxidsq+
CuSb1ooRo7BEVBr8Znb6urmRZOVOkJLcxiWVWykbgB8NvH9yyOxOpQ6SGyCBZytGEdhzhyN8Sx6M
bpHyhjH9zz4cTJuyBtXyoRufJzD4VzWtkE1kJZDGDFN5nWpDGOwhqX+LrZlAWwzig4Th71Ud1PN3
v81AL/aR+g7aMdzEuYxzwFhP6AoGs4NCXHqwYDB+ULfHXAv73N9WnfIGjObezmUk8cO2/sBl4kcm
+p2rp4slDW7H92XSog0x+kG1sL/1N7QZurssM5oXK0LiXQ6M6XUKKoTAEn1E0780dqCH8GtXM+sV
LUHcfrC03zVTDst3SKTnyIitfSLKjRu0ynCvymhGbhgcrWm0UxYcN0Zrpg0eBInEOK1y0lKlpldQ
4gGHFWOkz/xpIAS+nSeTsEuKliZt05rzo9RrxUuqF9KNNvUKX0SWaxcNLvlJl6Fvo/zDZ8EaTe0f
tTFN75QUsAd9YHXSKVJJ8vcg06XRpRvRvFmIxr8LajPQKWoL/VblrjFsrUeEKm/ICySIOrakatGu
6aX5EEqQNyR+uS01iehmoUSHL5Ysp5TzQzjH/g7ZmnYTqOZdhEsF7RPlCq4LFg9dq+x0dcb/xYyf
xpB3eQ5l7TC3aKMQEnaod5oOaxRi+oJzWSFiEQdx+U4yLRgrQMZ9Nha6nnXV6M8JdX8YnlGAKtQ8
0C2uIatQDpaMd9odmtsYERrcGU1XRynHB0Mqsnu10dIruq94+RI+8GPXd8hlmIdMadGgMJrmAGFV
2yFQ498lcQD4NximW83MlF3QFvU21433UpKz72A8NHFD+8B61jNEBMA5JNedHKAVg5+Z/Ig1ih4c
uhbRb3WakjusKIan0peyOxjM+SGWKXNzwEAqylrZ9Oy/rC5dLWo5Boh4sG0JVMW1iXu1q4rRTIu0
TV51uEyXXiXrygnpkgGbDdgsL1EFSOHXdEmF0VCoSn9r9WbwM2sxJG3iCQ0rUTighKlDH5h8t7E4
xAG2y/s0Khu3UfX4Bw3i2lHUPPhAJCD2ryklo5cwgrKg4qmie9WFsCLP55JHL2egxLyYSb7BrpKf
r39tm+OplE4GRjSCYwV/6QKGbRMa10Qnoj0Qw5+cwCeSuEXfwUlMKk+L5Uz0EFQ4wEsvRvA2Gv0m
xH0X2fr9FMbb87/wOHOnKmPKEoRfiIBHYH10D0FtQTEOdOjJqD7Wj5PmW9+UUgy8esaP8/xwK9j8
kl0zHm0I3vBLIX1dCbamPIDNIwBLbjmoo8RT4Slzw+1SbjM34w+13afS3rd2cnOlbtsdFt32hZ9w
vIMA2PFeohtiwLsyl/f9p9obKB1VjlLjFoPpd17Wo9t81zj+rmWPQMuN16EFwJ84w0eFvP2384Of
Wu7PYy9//mnskkQwLRDQaNTuTZLxl4sz+rhdNZEw1XDuz492/Fr6OtPV02IsuhJmvXGbdT8DrlCl
fDn/969oCP/6mp+nsypjFkpHtt4yHXdyo/1Mwm9ugoNFSSpEyMTuX/KddnV+zOX59bkusmwgHRgk
7R4ZkOuaxaLyPoPPZd4SA35Puky+YzSGo9Mw2UcN37ErIyokvQBhjD7OhcGXrXFu8FXpB8VvJMA6
8zbqZHuRlI8ycx+Y5YUz+YdLcTyMZYoLTBzOzuq7DVxllZxat2pyJRX9XUVjKwBVmTcb3i22kP4Q
8UYIzOfzK3tqt1Dq1zWQplR+1j2nYlB7Hr7C7RzKPQ4yleVYZanfnx/k+LULCFnRZEaQTDgQq8PX
gHsWhiL1+oWZY2lXGa4j0H1xIUQLK/QvjHbiuJlgbSma6sS2IzA43WZ1ytrM8/3AboWPokW5o+nt
xrhQMzjxiKc282mg1cZQMVMIhijztKoX0BGd9A8QncLTZKjVFQ9MIAtCZe58wddtTa2w4ihC7QmN
J8P2w0HAck5FuxAdxwU7iLk4dENa/xs9D80rqnDf6lmO7E6ScR2fLGlnJlX0bYY4sy1HTATtMgUp
iXlGyX9tdtpBbCtwRtDNxqkWeVZVsrIzRWS+pKJRAblP2dtcJckuxKXsQoCXT+wiaA3UDClXc+Ot
8fdTUGu6VmVem2j9NaK21b4lvwS4V8+PWGzRVFeQu8LQQpG3RtSM4GXH+hpnRKxI41bHws1oog2N
/fmuyXD+8tG2x7+9CCy7Dhp4r1YjtveDhfWNpWC7ZIkNrtemIqJ+oZXp7vx2PTUb5GjBbFsKsJV1
3xxNZAvkcekVZvExhtOrLnUXDvuJLUp19e8Rlj//dCNQoguM0gC6E0BWDArxqgVulWvxLs/Sf0Q8
+hOtLVkhr5GYCydwFVZkfAH1Pqi9Ep9QA2+LLCif0sF8OL9kknhq0agcq6Iigyg11kSERhlEoe8q
T5CHxs3S1kXV9K4Ie+l+yqfHKNWpbuTTPc41V+HYYkk07jMN0ciu6G8nEFNdUT2InZxuQU5HjtTg
ztHo4NKFa4GkQfEBe4kponnAJlUtb9wSpc1NLtMVbTNY2YOZvydTdF3F2OhGxBfE4RxUmO4sIX3O
es0rpWCLl9xbPy/ALwNDw9nKbileKUQHYOaaHLuKDBAc4dKQYteAxcP8mBjaVlLw01OGqzkVQO+o
e4peB3HoHR8cyAZINU5MOZZTQ3hTq0j8T8ZbpyHAOyIBMCshnOiXKLc2ne/bCCp9l4G8u3GHH7gP
c/QOZ0nq+kAYMagflb3fCMm1UA9INyuDceD9yWtQRfBhgzz+Y58MDyicInveeak5eXE37cMJnX+5
arfVGIDj16UrDfoSNj37RIKVVcgJ6buo/ewkYEdabk9DfA2r29ZD/WC1yXdkwN+HfG42U9I/xop5
IUgegVC4utl0QBpYPNwQ1omXFWH/NycoQbkjX/XZmCrHUkakiTcK/ZvSTZ7N+iHMDnUHsrf8HZWb
3qvQ33QvNUBPXONffsjqzBmog2p6g7iRAPJdAm6m/zIA5Zw/BycHWWZJ85za7rqBY8qxMobyonuF
hwAXePBR6PWFBO9U8JBJgijEWQbl/CVZ+hQ8Wlyyp2qoPZ/3BKIxm1S4L8NmI1aXep6nJvNpIG2F
qigqxKAKsUbOD6EkU9kOxmPUXAhPp8IGVFpIKTyZFO7rr5ORazCjRQmbV0KJ0fojZ9aUF5rDR02t
ZQ+qpB20KriwiepfBzGG0VR9q/KinALEzkzBWdv5KJuuj9vPnYrZ619JoVsOpgq41aACbSfS3KPE
UJn7FG3Lj/Ob5NQHXG5KJIw09OzXzXEZh9BKUkUPLqiiwH3QAhda8SYKv50f58+7apVSkk/+PdBq
yyeGnAvZKHrGk37QC3v63niQznn+7AQ3ve621oNie5ix+Bs6iTc9DyHFBg22B8B7q1yF3y/1N09t
KBP1pkXYRid3WjbDp53rlzH0cEv0LJwiqSMjov04BBcmfSKPBnLGU5Muqg7zfWmafR4kQ9/UjNWe
43HbYV9Nl8puUJXIkRpsDXcy5I0KL6DGduT8ah9PjnEXWBVsJtpv6yQ3CMgFlXDwJP+uDb7V+Cte
OitHAJJ/7WPKddAHVJL2VSOMxFKqg7Dy/By0EwK4IVWsBnlDxYBNXMzYukcjeiNtskeSQXBj3/xQ
qK2ZS8EG9lpvl+TLFJoi6SCoEd5seXoDoD5wzq/EyTMNee2/f+YqLw4QPB+1ofLQCryr1Iesjl7+
gwFobPKWW5qC63QzBRY9IYnl9cm3UvAE4wJw8gi59med2ULkfjzEIOd93UJTp1Z5pTUeioXGTtO7
Xz7VFOC6Rb4hyrhVpbtybf5VjPOVGPSvkSiYF+6Rk0v46ResTgp+b0kdSY3XqdMel3i7nOTH82so
He9XDOKhcNPoV0GKrgEmVPhaTUobGkZVcxdLJiDuRjWqO6Wr+vsyw9wTsHDo+G2hbFoyp6tRLRI3
K0mWZmgQnjlUP3UkkA5FaF56Wp14MFq83LjkKMvwb6szPKDiL0ML8/KfQTM+pCXgMFIX/MSu9Wm8
9LWXa2wdJT8NZqyuub5U+l5s0fYQMDdK9StFLL+HCuwxOa0PYyq+V+PwouF6pGmXAqK1TORobEih
iA+YkEfX2XlNlljSDfV4mYc7KY3ekaSaHZJpcw/iRHdankf7AMGcXZnPgKOzDpLvzNMKVtq4N6qi
cMOpaVFDlUZbSrXfs4FxYx9KuW1QuXX9Vv+rak35UM+40wlWZ6GQExWuL6E06Ytlj2sCOkOTqvwl
a3OOVRsa2XVgpfcA0v0Hf5REOjaUImZ0cZ1ClqLvUhfDRJv7ACnouo8cZJMkbKTNwE38jBLNQIV1
hqbnaBmUTmNCRgfhDg3xpSB6FCV12qVUepGnibQXSxbSbZwglYFuUHCFICc+NXpv/jLHRtvJeNxu
szL7ldVp8qy02Mq0AR1sEVvMXT7jlVTS1LOrVGpvlB7r1XmK5dulwu5UbT7uC6lrbdiS3PN1Ol7J
aRZ4plYXe1wgCrc0estVgsRCSB9SIKJY+gaQpb4RxUEW7CGv9W0l1IgGNrHpIAhTbHB4xMMCv3Tg
56V6Tw3KpNHdios8ezyIyYZWu39l+mr3UxKmFiy8X+5QRRxuqkGubg0csi5KPpxKJqisajqQYYvL
dTnmn+7UTm+FobRar3UGl+ey+treIVFmGzbO9K9c7HR+ELbYXtq5p4cFLUHWpqA4sQqRZTvMIA46
j14rRnso1kclTwv6oeFf5+PUqUgIwAQ0i8L0zHWCOJdhmYLO8AwYv038Q06ez//9p0LN579/lSOF
iYw2Usnfb0gfTQ/AGz/Z8VuGPjNCbBckIOQTVWigrn9PZvUYp21elBBYvRZKwi5OE3WTdZKxD0NZ
tAVlgMIfd7UrUhw6BJV2KxZlhMC7iGSUVcfO4De8dsOk3YnJnO1EcaSLKsuADKxgORoTMtMUUbd+
qhmuECm5jYOktKMHggFLNUTuUDQABksQJ3Mzda/nF/LUffJ5bquyMPazIPUJo7ls3vZNaiuIWFV6
dCHLOhUwaa0AhgI5c4z5x919KKO58coAOdrRytwSBT07Z1KIvtf7eJLcMp73uWm+nZ/eyX34aeBV
UhMZQc5IjYdNB0YayOP5F0ooJ/fGpwFWJ0ot6tzUmZlfpiJ8jfDaaOJfSuVfBZLxqhR020pcNf6D
POPzcq7yDHr3aH8pDRaQ+caM6q1eWhcKAKcCxecRVvGp4XZt1AwyP37qgWYg/fsm+4ghy7vz3+fS
xlidY8CjbYaQrefjZylatgHwY6x/KmqHUNrgljg3oAh+fsiToUOmuobeAOC8dVvLnMSWXitiQVH4
Pah5z0Rq3NmpxEsjHvaFVc4XvtbJI/b3gGuaQx8nzdymLYy/bxkiyvNbWVxIhk7v8v8zpTXeto4E
ZPGH1sumb7JSbQyMn8+v2ckBFLgacFCQ01q/fc24qDXqhICNbtoSY97wwhKd/PvJGWn20WjgkfT1
OsSYmG3cdF4yfY+mvd9d0iQ6+Ql0lIKomS1iZ6vMVMiTeMQOytMKlPshn0v3NYiV82t0cgwaXoiI
8FLmBfJ1Dj79y7mIBq8N+l1ZtC6mpAeZxOKfjwLEGH4YAFLklVbxJlPNRb6vxfEc6W+ohdNM2vbj
/BinvsbnMZY//5ScjMYoiIi0ewIu5bMk31pWdGEWl0ZYrVWeImVnpZ1XtNzX+c2IGPX5KZyKX5+n
sIorXJZinI+t53f1tkUeIjP8l76dhA0AQef8UCfnAvJ6efDwtl0/7yMI54ExdN7EJJLsW4jM3X8y
AMnaQusBT7javOPYtaS6vddM3+v2XlIuhOBT+3ah8Yg0Eg1e5Uu8/PS1JUNo41IYvTaLfsRZjDVf
+JSq/YVRjlcJFgtogj+rhMDUahLFGOnlZIxeL+u2rl+VQnnhi0vHn/zLCOswK4IR4T02evFVlznY
67RXyrX1SM3IbS0vf51d+oov/qPu/tOv83XYVegy0nKAlDF65TgejKi8t2gPnh/h+MJiBCAff76/
SIns6weCwAp2zBq9elRdsG1b0fytYp2UyQgqB5ci8YlkdxmNdwmt+6UZuzqaIsTiXNQmr59gp8uA
hpN3ob43I/nakuSNnlgbcUJp1YhRxQ/VxNbAJZnRTCNT38Vt/Izg8yNeCPsaM3Ij/qh1Xje4FrQ8
bO1Yln4bep1uJh+QqJkaH6NPgitW+YX05XhPf53E6vjLAg9JfZ68aaz2kiTstP5Gk9/Of5bjzO/r
GKvPUuAiU8sBnQngiAOoIB66B3jmGF2ErtygktRfJL+dntYf1TAaCUfY/bqzEOSoJ8+QNtPv9JeU
bWHTuNQbQAxeR5kN3cOG7X5h/x3xacmR2BJ/D7uc7U8RQsEKp8vZ4pjPOUawM7bz3rI7xFZc0JV2
6P7zV+rX8VZbcFR6Qe790VNj7ZekL+YpOH3hkgZC4FLQuLSiq42CyS/6/kt7qbO1d9Rm0L37Udmh
ozu9m2TfNbu0qclcCOgnkFVfJ7jaOlMoaaAEJy967RuM6zZl60pO6vhQpCTQObUTIdZrz267667F
N98Vtue37sUvunr1Sa3pDworPP6ERdnY+V35Id9VN/67uU+2vjtfwHacDP6fNtAq+KuDloNqH70c
s1P6zYjvPl6Y0Mng//cI6qoaWCGfSXuBGPle/NBnO8h4tWzQPYH8vVdumxt1fhru0ofAkb6dH/nC
1NYsFzGlVVtzr6GnbNfFvZldSl1PhhkAiSr8AbpC6waFUmtlKdOJFWZQ9Jm5yYS/ZFD1UYlHRfra
XxSBPLmSOrkTfVAJIuMqwazxtg6GgRgzGk4A+hlhratW6K4KP77w0U4tHck+ICPJgru2hodFQW3U
U4eC1Vg5adJsxln8T443y7aYLgALOWrsItleWhHIf/+2ey1/ATbbthDMF9DK7ejKTrnD0PzC2fqD
E/1aHKZrCY9LATlMwrF+ywDONCbTkD1M1IT3kMLDtTjr/s0gq/5WSOjbtQjJO0nf3/pti0eYJcgx
9nj1DFqMqhBUk+pGj6r6Rm7LbKdEmf6hjZG0E9QYN/fKQIY2M4WHtqkRBxoTtNZkPLx8PdK3c6Kp
OOWE1UOG8sa1Fibwk1DXfJRKYD6NGamY8+DxDMsXYfzzB+EPlfbLvMkWFJHONqnw0gRYbZxRqPGc
ViuvNvW3PjTLd6MVzXeM2LLvFd/hOumj/g70RuFGSlG+p6pyX1dmtp2NuLjJm1h8qvQxcpVYKV4B
BoMzbdMIv3Zd9X/rviK81E0kXWOSo+7UYMAYOSmF38ngh7+7DolEbInaH5kxTT/Pz2uJxatp8Syl
AIfIsUxbaXUZlQHQ7SToPZrU82D7yGL9VQqdQeEuawCDjQGq0n3TXJ0f9WSEpi4H4YwaCJTB1bAT
Uk0SrgwAMNobFU5pYQsuwHMHGMkWl46XC8MtEfjLLJf5fRpuiQqfrvhCzgT8NVVPPDT5ciNNbmMj
nzQ7iDre+E/W5M6vLblF8FF95H9duhCPIgHIa5hw6qIFK0ItWt0PGRjKMNYGD/mm8ic+s7BDwqDe
XZjjhVHWwIixEsR4VgdPeUpe2xtt3+8Btcyb2jUOhQMR+vaSKMNRcrFMC0cXRURIhYi6mlYvYUxC
S9XTiy57MFCYPLRlBW+l7Pq6uHD8Tk1uSSpQCcAoBkndrx/QH9GbG4rKa6wJSxUtjN6tAb/k80t4
PAhHnEiqLsoPPEVXeYuqZUIjS5Wn6T2EgQJJoPRSRna8Zgwhi5RPIM/SO1jt+3yIEb4H9IHNZbyp
jPwVyb0n6Gy352dyahhVhFELZRtx1zVNfgReiqt47kl97BWNdFf4Ik7To3Lhijvu/RMUP4+zrOin
czVMsEmlIQdfZ+dX0w9t39yGDvLvz8q8ke8kO7sfd9nTcK3dR2/nZ3h0j69GXi1klVUhwmO5Nw36
TYDW0jYuUXIUh9zY9LjnXNh+x/FqGU5h47H5QFOsH6lZaeqNVpRLSuto22YH2WbbbTvo/bEbOJfA
3cdt8NVwqwQ2abjMeoZDA/BXMeEd4sfqIlqEAp2aVddYPdxOQ40s93wzz+1rXfpeX7dPFn2auK4/
eFGHzvn1PvmTwBHAU0B/kCbH6nAkuJEIVVgiAW69ZIuqTeb/gMHqiM30onfy90G39r0y/o5lGSfU
5F0qplehKw9SjcmwMl94AS+jfQnoLBDocElXAd9jPbD6/PHiLJH1pSctin8ZAms1fNqSCpUh2Y3y
cn7up04TsDbVQJeSkuS6uKPqOD+FIFzG6mHsniysWMXm6fwQJ+eDLPliIQcpbH0fakA7atWovTH9
1lpT6jZm+zJBwEU3JDlY6BKeH+7kjBbKPWQgFbHRVTIjWXkWg2H2Kh1+djsFvwFuXoc9Osv/b+Os
4kPRzWkT6bXXVD/xW96ILeWVQrowyMkoBG55IfMoJrWdVY0qyYBuwcD3hMnHC3wuEQxN884Jxzxw
48y0PhJcfaHZBqqDULO+m8u02vpGjyymJs43g2nmeOSoY72noZJgNp6OsVOrhebAPRAuNDNOBS6A
HYYI/Bkw0jrhUtUO4cCWll3c2NnwEbYLBXzfpe/nV/7UhqKYSoMaCXDtKMHCxUfX/bT2OimFmAwT
oPSfpVlHuM/6hqvfhf10Mj7iIoBZhqSZYGpX9/Mg4j47qY23pD83iTLSHM7aamf0SGHW+iDfy1Dh
TaSFelyVh3aUHLNB2rpLYR+ifps+Ia2Mwcb5NTixy4EzgkIAY87zaB0kCiFWhkkbPbBGkjsoUuXk
2M7jJQ9d4fxIJzIHiuPg6zDFoxW2zvBw9JnwH5Q8caScM35Ts8k9P8CJz8kAyz+wDTm1y1Q/XbS9
iqeXzgBCX13H5iKQEDQo4PJS1svkLsm63fnxTi0d7UO+Ca9X4wjgEGk+Tt2p7Glp/SuQpADbolHe
dkryz+P4l+fHclo+zSurpV6Pu97TmnBbQNXwqbKKz1riznF54QY7cfCYCfpPIHvR7FgvYW348wjD
3+tKrJd/gEGwZVQrqrj6D3adCbRcI9enJr+OrRgH8oTE+bfLJkQkxHigAzu956n4+/wnQmz/6A6E
forxD30yCCbrgXjvdNEEkFZJe6XcmqFkXlda2jyWraY/YA8lQt2JVVeqcxTMjERym7LSX/rJmr0u
T819FnT1O4TT/oeftNaIUbSBD5hSl4IzFn2KKjOdcZ4urU1mbNpmk6TbyjTrH13fWm6nUOxOgvm3
pPaS281qfSVDhnBnH1d5RcxlbxSxHY16vf6dxWP7j3N1bCjJ0hd5FFCia4yagFRIqM+SFxbmlZT6
D31SPJxf3+Pl/TrCKgfD2NfELUTyWuUvpQ034fR8/u8/bkWYDECohEesivoxSKqwiFqsk/iAiEP9
HtUbneJz5PqO/yzeq/fCI4IVt+bzkmdaO83O3fSAzAU18B3y8dtLdfCT84UsA+oPjb2jAkdVV3NS
aLLXS1jCzcUhobTxj4/GMmM0vEDJLAJiq4t6Eot5CkTZU5Gn0NECUWv2i3wBvH8cuhhkIRYBracT
t47FIdLNit8rXoa9uzT+lEZlM5aXVDGP4zGD0K6ESI2k3BHKIlcwBIc/4JlV1N6JedgFm6LqhG1C
BmGHYT/uBMpoF5LEE4mOxesD0iLaonyl9aaHh18oYz576k6Ytm3oKNvyPndiR1c2+jekszG820Br
M/cTGLvrbn9+wx5zbNmwXApcphTCePmvskatm2KpV2cvqNvoWhLCeY/MfvncyP1AjwwPeqHos+th
Sq1dIDb5a6ogSOJXw0iig1mfAhHzJoUMeGFXHbdGUaLj0uVZsrh1HUmI6kLQlForetpm3mKuWv5a
eg1mviluJgfAzW1z1dr5rvg4vxzH+4xR9aUYCpl+YdZ/vboE+PtdYs4eFc7tKHJIG2srlNOFC/L4
VDIKVQlGAnZ8BIjGw0EMkl7yoqaaEJ8Oc1cRih/nZ0KmcnSVsJ3x6GIESLfyOoMOVD8qJK57quOa
3UhVZIu19Jj5M1rTVfQ9SS1PyIyHpgweBMPCRRU/O1P0ql62B/DnmJ06bSNijtiT/GW2oBqbXNGv
mkhDXqR0um4AYvUtp8PrV/EWW5cHIUjtcJLQKjbtuG72clPddVV228UT5esGCUpc4ae08DflAEtE
HXrVNv3pqZdnIE169VNsodBV1lNQ4MVgSm4+jw9qPt1NhrKb4uAafShhkyKmndXNrUDDPAhLW0HZ
I0bFoNcSZ5bC69n8VsaljYryI6Is6FsQl1r9LR3k736d3wlKfp1ok90avMiApmy00Tq0MkeswvMk
sKzrahLAAKeP4qJcP6dAcItHYbEnxXph62NzWnbD3ur0l5jlh11f3eIscd1DlJjC4XXo2am41Axj
eqvV0lOHjapS4L6O6cIti78P5zTeIplMDzqsntpBlbd6lHc3HeAS37QOo4iqe57seWlUG0UQnsAB
PVmoj8Ans8UEwekg32tJ/4D7W243wLU3Mxn3EI5uagw3g0AdrdIO6Hvty0FxrBQLqWBw01JxRBOz
a2m8xeD0HeVORKpR/9PyTZJjxRCzhOX4M5o7Tn7aP0cN/5L5/lsTyTepMAUI2JOb5r75Nk6VC9Uw
coqc4oG80Gp1BeV31WuHZkvq4hRIUUSkGtVY31Sdb7d+ZVOuxcGqs+Mk2iLjYhtV4EqlvyWjwQse
V43Ovw40VHoEEe67IB+MQXHp7fM0N6PiQq5xovaxBD6LYrVMw+NIAxl/rharStELr7rX6Fp5s9Dj
fsar9iBvQbMbm+wu3/1j0UPrT7T9e9DlzH5KjcNZVXtrFmlLw1G8ka6j3bDVGS9ycvvS3X/qOvs8
wVVkN4GLFdokelGV2r0ub3zhAYyDP6B5calqfCxEsprXEvE+zSs1csyKSVuD1+gH/tLtc3Rt7Ms7
8151tJ2Jz/VWwvx4MzmyY8I6uBv2l+rxF7/nKnQnQpnUEt+zcXs8OzO3uKVmebP0HqKtvMfk1bn0
+PhTO/5asPq6hVYPHUn3+zJnhec7sd5InT3C+EI02bzSn3jVJRv9LrtCRfMVctLbhei+vL3XQ/Pg
WRJNGneIXn9d8FGV8xq7D7KGsL4l7zeSG7m7EXX0Oxd0xbQt030uk6nv6txFRmKMkNW8JB17/Pri
Kf73j1h3J/43d2e2HCmSpu1baatzanDAwTGb7gOW2BRSaE0p8wSTlEoWx8HBcba7mdv4T+fG/pes
mmllKEYxXYfTZl1WMpXCg835lvd7n1Lks0gycmVjA+gxeZwoATc7mMWWbXzmeD++Mn9d6ijKlKWf
5YYiOF57BULyAYYExYuM0ZfHFGEKJ9a3c4/Pycjo/dEdPauWmTlKY0k4b8WAYcT00Qhfl8e1v+Sr
/LxkZTmETy7pcX1/KFPXAeke/Sy6AhE7W/Fw3mG1MTAAef1L5xO1KhAv0e05TpxB8so8ozWvLIoh
96DLg0XMsfjdNk48PDXbbs1X53a/j8HVcg3/uebR4zKiD4tBHazpaExJgu8MlhgnB5qU5yYkP86C
L/sRJj9R6IAcDAL+Xx8P0L8GDdInzqX3BG0FdUJ7Pz2g6npFL+dds3VXULo/YF4FUyvdpXHWSP3U
7brMTUNGh6myD70adIpyMPIcTHpdtgkoNuxcsfdEcQ5H+G6Fox3XIInJktFBfIzt7rZa9Rt2xwJA
4hY+7+pPGOP/6CN6arshtgdLFcyCI5xc3jXv9nevmXJAMxw8ft22OuTr7IrE5qY5k+Wd6MfjoN4t
c5Sew4NTSlQokD3PIA7/bCIn2+lgXGV3aEEFzgF+zNfi8nUMXUDfAw4ScXapN/6++HZuiP/kFVwa
hiAFw4P7WMOiR8yhFal5NYJNlcCs0pnOyRZP7Z7oGeIWRYEbRayjLZzNIiegy18J19zm89cabg0d
H8IU0+KfP+ynAgGUb1F4gBMheM7HC8kSnEGFN6OLCm5Cg5bvSPNs9w9t9/D5Sqf3zH8u5R9pmqiS
ZSrwEtahjvntuF10aX4IVWb783KdD3I+DmHjSX93cP7Ri4ENRll5WNGYi9XYHaoKVBbrKefILEYk
LxXBPOOFGIsz5/RnJvhht/ZgMgTDMRT+j68eb0qfpyO5gtavj8wY3cMiqljgx9UPGovLZN/gJeys
YNn+UD9OYCLzSERGRK/FmYfmo+fAcgb++U1+nqF3z6ZQve3LgVxNOzA2VuPG3M5hgtMNGeD67Evx
5Evq3WJHpxsF+bQFKetK+lO7m0qUEF2A91ZT0w1fKKg8WwJybeTWlGAIR03GgxzyBEgbH3j7z++1
ZQv/cAFgLbd4QwNTfly4mAzu9QMuQNf7gZv9aFor1uPrX1ljSdaRbKFZfPTk2IUjnBE3V9v5K9Dy
NjOb9wwWvZ+vcmojWGpbEJYtQoXjogNr7KYsE/sKRd02anI9rFO39yMY44qVy4l75iE9tbOhsuwQ
EyICAmu+X/dyq2G8ygfnStIME6hPBfK/z4/n3AJH73k5IjNPeiyQ1bdd3xw6t199vsKpHe39IRy9
jmaTwQYWLz/FxYXj7fMJJY3xOUFEAezmuUTx1Lvv/WJHL6WmdIyZaGdxcmY7SxbJtT1ZXqRh6guq
Zp/HXdPDNPeHkYNRVzB+IIWdRaoB3Q9z5NmTnvvqwLKMsci2KyecsEmHGlzXyKhYe+binryXgN1Z
PBdRlD0u+pQ2WuiDpFeucV2hLmLCwpa14dlzcurhQzvkv5c5io2ByWssQKiv+pWzA4L2DRSVEA47
23oL89OwumzXf6lQCXU/OsE4KggEjnYe6oGKmHcOnkUicZ3LZlgZSTetAC19HiWG1420AFGuZk6M
ViXg6g1ILqjdoYrrZqk2wy6V6YVZ+eccqU7c7kvMgrceKoYfPecmV7CxTMShdV+REcHV+owS+cQl
/eXzjx8nI1PMrxB16Wyd53e+fCvruBf5mWfq1DIY2XCgA4Hpwwc1jAforYM+1yEpf2TeAQe61p4X
ZJqd2R3OrXP0OMF3vIfLb32gORxz23I1+8WWpkmkmB1/vkssn3T0hsDApA33e6hbECQcbXQCUNpl
hvfQGiu7Gp/RykYZ3Ss4VLttqEAeDVjLv/6FNdEKWaQlP6EIv26uxgD2XOcWAM2Bjrz4kOktNeHu
LT0LvrFE+08mq9okGGb36fOVTxZAgNHAyKON4/3QiEkNBJLwssYzmazhT36A6TAsS8IWSbKzan6i
Yx7OKYdP3PvAkP9zzaN9wDRogTPsXflsVzRj5GXJmbvy1EaDpieD6g3dpQ/dEWfk7oKJuhpcdcXK
ZFUrsbHlcPP5uTu5CgO5DpA3BwCao/eJAd9ULjnwcRgH3wi/hOGFqCykxb4Zfb7SqZcJ5Fbw3gQc
HYC0o6IcXObMPFUuJr7yjb7sNks9wTrb1Tl1PHiGIUeBmspFC+bXu7BNRVPOPD/Mgt57Ld03cD1P
fXXuRX/qNYw+BvJBpBUfx0dl4xQ1irmHolD5lmtThQzuWjFSABalQ70qYMX3+ek7cb8hbIHGcsEV
Yb7n6EJBrle6HueHDkZva7P2CahSHZvUmXf+qWUQGS1iCVikftDDTwQ1eGJmB0HBagRuVDbPnx/H
qdIhxgcWYtVPadjxezrnZUUGNzsshWB0ZvhGbIpoflnIVWMMK3m9h7s/xMv+GaXSifsPoTLiI/ij
YjrqQ9oiaI250uww0Yuc2iE076GTfUnah6SFi3mH/po6l6Cc2vDfLXmcnwzO1BsllnQKEnc2DLwN
suL2i0ZJ+vOTav9ML492fBwdjIYc/PMjh7JxnCqz8uJAxyqukI0hkdlbNdu1cKhQU7kBXYaHWiqU
TJiIUzOu0RzK4DDvZy8wbscs7P2U3/NEhZy2IUEuaZWvJRkCGxFmS649kBJH7A7UZftuGHfS4Ouu
V1HZoWUip1tR6+9t1qNnKgPXgWK1SjEtXNvpuve8NVivmJHy0JLp6BbjEo8uDLwxKSbBszVllNR6
VfcYmpB9EU629wOp0zPsf+sVRnV3MNyKJs8Hj1fvE3oN11KKHlz/kJn0HhbBNd/An3Y9dph+NKoQ
MJNLUJrjno9BB3VWVX0xCyNy9I6SIix5H6Yzpr6NsJl0OJAmGBVsvtRWMzP2BNhwQzBnVwwuELkd
tTKPLQM2j2i2JaUdDfm2nXZdu/HKe1I9mOWtkd7ZItKKoQQ8RaQvY4oIuU51NEl+kWewENByDcvI
EKHdPhlUYJfqoeifVK/AZHnW+toskyAd/IDymyl5yS0QLnpYiWYr129gaO5FzUC2TQ+qqOwD0d0L
CctJOkHiV+Hq7Yn64qkG7AGgzNWDlVwmw7UN5keZbyT5woZrUcH5+5J6O/DPgzp9HuldAQQ2DIIj
N71Pqu+wtokyZ4wQJELqtV7ce1qbRpP27vouiURRx6SmF2W7T1tnDbbA2mVynycatjdDoIh9YWZv
lp2vagZjFNEF0sJIQDUFxkQuyqT+mjgY7i1Awk0ngDOY7MDPIaFH5weZFxDbWPuqHcHckDuZDpdc
WKu2n0DWMW6LKsd4He4bKffK3ifa/s6BgTRJsRVyiiZ4JzCjhu0/Ah36Wprj/WD5a+GLsPYpeqVl
aIxzAN0j3NqAG5ldDAqmj1p/seneL0A16SDCr7JH7lsX2F3j0edXZTvhjuxpAAVREZgCfqWYlX7S
fEAHFvaWwdAqiBQ8YwN5MRZa+MPMjuYidcOh5fm6ruB8innZ14GOd2U2HWwkz6oV+N6Kh6W5Jd69
5jWeNLEHDg2uKpVca7bILdBE8ccSVqzmCliiDeaEvghrT8b5tW/dvaOqbV37dVjV9tazrxuARmRX
Qw41PdqWgiOTiOzchJ/Ycuual3gGvyapv2H8gY40zOr9ghq2C4yB4uI5zf2Qc0jGwC/I3GCwLwvm
RlnbXYBF1IWkcaOKuJepsHcOiDOgRAeWPYBLk24yPkeCfvfluB2pFXmyv4D51YVr91E+s82s7cBK
u8BXI3hIRZCMIlYuyL71HGQUYoasX+v8CzS0MB2uY3gbRSa/zRmI2oAK1I0TUrMNCt9fdTAzIOkA
k9Y2TJruOq8AF6Ff/P4x7ZLt4uIsmh8lcBNqwXODDJ/4RpDV6a7IrynpQheOp1mRxbUP+ygugZ4m
e2MQ175GMJzM5rqw5BY2N7GZ4AgVmv8jmEOYLSi/ope75V5557TVvVXpuEePl5v9qmfizurJI1rC
cdHIfAVztx0FWDZuCWtXgNnXa2Y3uwl3SiGuWO3GfB7xqMIyaM8TkCgyDZl7Y0LwqLcd8uJgSN3n
JhmiuXmiMmWbOudzmBvs3jdwnfEVg6kGjc/zoPFTYGhXKDN97zHoje+5+fxNciJ+gk8o1H6LUbkJ
q5xf46dZUuCWEdgwW0FK2NBMbE2ncW6Zss7VvE8uBXrx4uNqQy2zvLDfVe9slvuDTIqDNndC7Kh/
AWOxv3AwgBEsw32QghxLCkXZ5r7RloeUrhwwADT9LiGs/3yNU8kHDBL+ucgSUb07jFa5NUjU5WHY
dXsjcMMJJQGO3EPt4VoTmZv0r0jbEFW4CzQZDZYPYsEOUZvDZ35wOsO8zcQ4HCbVOGfCpVNXBydt
UdBAkPkBUuiPba3oKA51PfwwqXhOTdSzYbX+r589DAKjGbcUkxG6HN1vuTG7/uDYSN26Ld3gjYkW
bhl4a2tFfqIm/e25Qu6JCPeXFY+y8AQu7SC3YEWaB6r55hr3nx/Sic9HORO+MhCQQ9N57DDS80YW
Njo5uVHDHp9sbe9cDfBU3Zsi0V1ua0xvftA2elSRYsiMnz0p8wGmgKGK+H2GVn8eicfPD+eEHM3/
ZbGj+9tXVg7nBANXaIr762rFR3Q2enQ27JA+Vzu5NlbTWRTo2UNcbs93TxXP28RLseq0xs4L9NyO
bFjkXbqvErTUzbmW1+mDXLICVNdgmnScNkJENU12klxRUV3ZCvO/xvAVfsFwaGxWGbBYcDt/tugA
HhE8I0QGny2ApQ7cKiZECSVkDxqGj66X/OsbGIgOyP0hYwMO5Hg37myRkqZJD1NyXUCFJas2KGd5
JuWzlsz7KHdAGrvQLCG+hl726FxTDOSOmc4PXQTY3nbmoL4FyzssYNf8xoAD/AtGDaBgsWOyIzGP
CvTlC/hvRZiM/vxmO/XswMMcTSX8/w8Y5/urbpC2G3hlXLkFyolS8z4wxzk/t2MvNYAPx2uhWORC
H4yJ3aM9RyIUrQ3b+GnniB1nx9Bg9dbFRj6ck4ngqT+z1tFu041JNbjEuILQNSznZtVP8Oyl/aWC
jQos8vnaG/qvwJIAwDiHkBpfUwfkvrHbTUMDxtILFGhh1xbbRtrrrDZBHEvWSvKI1tnWqiVcDIpt
MSdBwW/rDgNBYFz2ZRN7/DFJynBuxhBdm7X0wUokYwDD+7WQPlRvCvwH+J+Wj2alVq45rSeMkkDN
jHhNrQlpr8whu8JNfSlMHYKtczlwJA9VuvPs5rLw5I3RkzuRv9q1fdNwF7K9au0mLCBMrkn1kiKA
9ZGN5fD6nrsoH9m+QWWaGPW+MXRgef2ttuooZZjwJ3CSYzLWmR1INL8NjNmX3hQCdBWBahI5zgv6
yOvMqrczcaIy41FXZ7vEAPHeHuPRMoCBtHbCd6Kc9rsOcaebddej8UPQ7B7lyqCszFuzT7e5yy5S
M0GpZlwZdhmmydNY9HtUePZQALfda2Wlaz61D0z/0DOGRMgzpJ8rzThUqmWQM3PdZE8w3FoxnlyC
wxiAOfbsww6xsvu1bxShjThaA0XSmGJj8fzHlMLssnFXhYVsVA1JLFyQs30JoR8COqeQbwn1gpF8
Z717W6k0NOonVJPC2WrCvCuDAUxLaf6wrGJtWNkqrdu1B1e6voHdl9E+9sZL2fCd46Wo97fGDoAx
uHOh94E9IoUu1FRWaPDnOhkDa0BFBfO/YHiuZxgB1dV3k+NyNXpb5NkmGf2w8dxwTAQ+/XbywGgo
4JJl2lt7UhLmxP7Or/nBGL+TIbsmBduNbbGf4dthFNP16K8VNZ56EHzGzt71Rhe3CbgQFg07c9hw
tw3q0UTp1wtolawLgC2tvAvgsLlx0+daDVGZl/GobsbcC7Rx3SYvdHzxIZsdp6DKnxznbYBepzBj
9CRD3/Mjq1cXDbvjI2wVlFiPaRY6xYj4uAKl9Yvl8Vi2VSQ4WFjGuHaNNhpoHk7ASdezdaPHYUdq
P1bYXIzGXCHaQtYvN5nxomCtm2sS5wNytZrBeK6q6LbxIJIkbHpAWfsr+pltAOrLvVR5WHNU042F
QJjBDByFK5oeMs7CvBYLvW/NGsyJJfZlSbwYgtVoAmdSeMMKZIogy67NigRzaUYkzy4tXJ8RzXy7
k6hOsFgtbcoZOl7vh86+phLY+q6wAky1hqh2AJPtXhZtv+H1HBYDi8vupmvUpi915E34qxxmrs6z
Yq/SsddQd68yrtejn21Am9v4vH6gLggiBBoh48GrxIbWOi5bM9a+iiauDxT1FzFcKVjAFPDMhEtT
lFsjXofAqXB8hcZeadJFFCF14wxRxsHGS5st0qutSvovXvfK2ddkBAhVAX/rJ9vGbeLJvuQSgbKX
fgd2h0cWPNRlAv9pPn3t+u8Y+d9SoDJzb8I4RQeD07vBfiTki16uO5wGaXtYSLcIfwOMeOBULoxD
tL9grg+pdsBAV5PwTQ48UcKsjlQXE0CwmOF3orEwrrxOPg4eefE9pAP5CPCw3Va7REz7EaYbAUer
K/AXk2En03d95m28REcNBMdEgELvJ19JWeyzHvxUp/e+j4LcWKnadLm9bzv5gMFEtEG7TVfKm5og
t227PZswG+iLaLDYNxOG9VYmQriqg9W2MiBOnzA+CoNQtM7GbQ1CCwQc9YKGdN1NPW5TEDwImhld
Z3zLOxot7jWLtjiyxFMv4fzTlWtr+CbKbYURT1e2UZU2a+mi8NZkmyIxvgL8NI9b20+i2fgi2huE
cpHsx2hsyaaCCBnlD50AwQt3MiSdh7qvNyTzzr1wT5ReKZBF6C8sNfMPpnUYv9GFMWUHNxvGveMa
6qZ0x2bdKQ8vFwoLszc/MThwMgm9T8y+MkPAWa2QyxSnxoVq3A19eKdIlFfM4skH6PJAK5fuqHD6
b6Awzttq9upzXj4nMiC6mOChkYai8Qdsl+nUmSMr/6pQsAzjJopNL9o+5xJ2bhHr1zh3tvu2kbC8
K8ZGPI5gg+H1UKTeeh4pOdNBWMKao7BnGVVCgAd7C5DJj8I8U+Xd1NrjwU1TErM5sYI+mdI4rYtn
UgjrWvru9vNw7lTwQx1Mmjt0mQQ/Dl8z1KOkXaUHwRgqYoM7do+6GOU3qBisx8Ex5xuC2OWB63Q4
E9OeqLzT9ysfhV2ZAV4mVEqHwti1zoM07aAuvvYod39+gKeuHmb20CpBE8jF2OKvVy+1BmFjXufg
FhtdtBH1rxLqnzmUk6nQ+0WOErAEEkSS+ukBBcnYeNJrsZ7X+T3cKOCI5J7DuJw4cQiM4YSyzHST
D76ojWX0w9y06P8o6QZK+/lNVQzJTUN1HZFJCliQ96hRX/Y1LXZVV9bPyzBRDrsCo3fQLjLNC29k
/NVKidi6c+tfV4qPZ4QBJ847YnfoXHE3QwJ1fCvbqBo6nu4OBfi9yiFf8LL9jlmMM9nIiQcGq+Bp
wSg06DbHmXwOPDsqLd2htOeDX6F8TGy8zKq+3JQzufD6c0SGE+ceuIgFdgeoHiouR3kJbV2SZvN8
qAoNlvIXQrqNRIKZARPx87b9t19Ereof/46fX2tMaudp1h39+I+DfKvuuvbtrbt8lv++/Ol//6f/
+PVH/OWfnxw9d8+//BBXHTaNG/3WTrdvSpfdzzXTt3r5L/+3v/zb289PuZ/k299/e6111S2fluZ1
9dufv9p+//tvDm77f3v/8X/+7upZ4M9u3+R//r+XMn99/lv0JurX9j//o1t++P5W/g2xbFoff9Tb
s+r+/ptNfkewtpjXwGsBhUgfN9rwtvyGWL+jPQkgLjr8EFD4iwCuqtsu+/tv9HcbylULk4Mwm3Dg
o4LNRdV6+ZVB7N8d6sO7Ab1TtFHBY/ztv77z9R978R/XAafoz5//VmlxXedVp3CM7q+pOXUxBOjB
2xOfaJt4Fx1DOnpW9YaBmC2wnMyQa4d7TSJ+2HPS8P0MNwdj5xl9/pp1Y1O/OqSh1Q5qWv95omm/
sOcR9GbB2BfKQ1bkEgGdmOkNDaHA1Se544RjqdBaYR36hwdqpgofmyf+8K3F4FbxPHY5bETHgirj
R2YYvJ0AwBjMfj+1GFzbqLHIshTJwTiLNKBWxwGGE6yu0duCM5BnXifKxkQzBxHdAOp64hbAcL0i
zoggKJV2vRYDo5KHjkU6u0d3SuV5zK1uaK5Hr9HVo86sgRqRkfeL30Jfe3J445z3LQsGhzeFG8he
MZGGHqlc2OsBV1y1CMhpY5MsHJrUhbmLYZg6lXEzapOTgFQz/P8QHDpOXgaFSjvTD6rS8tNnPVLR
YPATnvro6rilGODi0Pked96ywaoY6kGg0luBTzIDrcOqcIGODnqvUhWaQOM4DFe9ltn4ndY96vdB
B+JLepvlpl/tBwn3eSe0jHQaV7VROc53ODPZQEahBYT+TgNbQSjqNBfsm9eb8NYaDTZrFZNGgPbc
ZZ1Xf3HqsZsPnOa9v+epWw+P/VBkpQjQpTL592yi+fSa5IlHX5WqE1h/56h1qIu5c0l3k+hBIzZO
iK4r4NLRoMeMTi0I+YokfUZxaRIArn+Z0c1Q+7RyeIcxbqXSiDe1WPv2wMi1X9fegOHYygDZZ99b
2aT3kk/CWw9szjMZpLkFu1hTc3iDzyyt7QunnPW8oYMk/tOQgD+GYSFpC1SZjLwwy7UzM16XMfeY
SkEXyEzcWXidSnR/CfdiSEeZtyHaZsa66VI/uZkGUnYXKSmldUHwjqlhDaZ9W8SM+1113dnzCF/y
qh3KdTZrHH/U+1JlD1yCqHIwcicn6BY1ILtgjLKyMQI4N43Nv42F2ardLMqm/9H6ZuE9CTyV6kLa
Q0lkaChMtFqBJu3c7DOVO7joaZrT6r6GT0MTQ/Uw65vGFxq+zLPbCidY8N+BpRITZ9h0MEbd077d
odPo029dV7JxJXI2gO8xYsDUiiHpYsZjlw2ld22g55De1UwbEEVkWvHECese84FUjF7sVgLyCQde
QX3vJBglmYaSXqQi/Q6ojxAXTcVVsR2ZyWgEkhWcBn0xqww0NtwDXcisuUJrzOwM3z+Qduzqm95C
QvRg2skwhLVMWlRqcp261yStXZQxitTqkl1WDvmIblyCsbfQAYvGjkunBdEW91pX7XPa+VWcTynx
B/Dq4YkSmhAvVndTnnCG0NYSmHAHN7UBHXEoW9us11Y6It7NejOBNQPGMml+QN0iGTayorqPrdJQ
Y+hgZpX/QKHSNWMqMLJKgrRnrfeihr6vrbjAw6nzYJBmDQQXMQybbUGNVBjvYUQKF11APLEaRFdt
efJVWBLOhl7pMlsHntNr76KbEwndvl+agx06mK4V93NWQW2DAeKpUQ62IBM5OW68zF1hpnManoGG
bO0BNRts3jP6ewCLNgEb6Nxe+bMqVY8fOmljuLibevelbZJW/+Cybvg3jOIaRRaOwBHxep0P3M8f
VJl5+b5WlY+BspLQlKrIVfZsPjZqdp0exrPw4qhxwV2sG1iZAuw2EERY7ktmk3rucSgydRUitKx2
auwJuetlQUVaV2XBMAmCfnYyCzFAka9dM+GhvWwV7YakBewgQ1bN/jwGMpWi6BHR4W7zQ9InZptG
Kcmn6UvBbRdA0TyfJKZVdSkrztYtwPG03MBAb4BZp5uKDu3O0fLb9ksxc9Z/rczWVzvfmjRG69sS
gxpr3XpTYYbEhIkHfN6JHhVOB24IYHWbQk7+Dg7k5rzBR3XZo4N/p2vDlMp/E3ClpBEqDJxdGxYM
59oQyoHkJndFD7/rboBrzVfBO7PZeNKW/AbzXtq70Z2qnFhj6NqK6ZjkEI04mbVRFnQaMAhJreKB
dUXKbjrS45USYYdH5p01eatXKh87RUIMPRKjjDRrbQP7w+Bnt8qvXZh8qxJfqgzw/k6MjSY9DDtR
ojGgsKjY3LYxpAyNiQZ808J3EyQoAyPHYZfDns3bDcLvmN4mzIG1KsZEss5QO6ZHFzOyjYW3+ULS
7AGd6zGVXIfaTD3+wx+MDDAxbsNT9HVsvMxeWYNdyF2FjrS5hm9KO+watoQdeJhRY157tJeo73kp
dkoM+Ns5HqGpS510M1kzGw8zJsZdviIqb/0QogXarTP0hfB+aidK6rjKCsOGr1Sek3TrVAio2vXY
z2b7PBndYO1T1+TZpauhvT50Hu+Na4jUEmcOXFvUqKJNZVVM88VomQpGriXKynZAUiOx4nIueSID
3XtMxzaXA9OvuG6kuC5rTbtXtI7TSgdNWtjNc95KUCMCZxAG44GHt6j+Bg0j3pGx4rwyXye/H7Lv
HbRQ0G0knU4gtKBosizUWWNcxvmZYQu8wPBXTXbZUgtJNL4dK6xtPWapewmW/CjuKtynowh6o5m7
MMBQwhgzaU4PiHsklE5Z0aC0h9cxbvgGLJSkcdJwhImEF0hKOQQo7qDqHGV0oyhJ2JYNgNkQpOSN
+a01DTzrARSMyU1bFEO7nnpfeRuzTHu0PByzau0Has0Gx0dC8VXtnRY9XxT+WuGVCFUyXrzg7mob
hCBSz8O3qW4l6h/UbotLtx+Bzily1DVCkWPnf56xJSXhpO3ECx03t4enEX7rRh5obnBIHpq+FPW2
mRqz/YZHacy2cOBS5LGuEwdxXSt53uhQTIPDriDQGIQKx4H026w1ZfVYp3TwRkQ//QQ7lzTTBKKM
pIXYSoyiG4rA61i9HYFdZ15ArALamWL0CgB48PFJfwfPMoIafsPM3rmgskop5EQYcbloB2uswzQr
liitok12LQF2wqZYZHnj34xQ4VdXnmEx44q2k5yv8eJuPUimnEoP1wkDeeMCzvK2RFwztNgIJzHm
1V3qS5tH0D8KvcEepPF8N7Zom0vai3J8VfDZKu7+7+dblo309H9OuO51/1zq91nVzz/4I62Cr9fv
ME0GCBab3x9eIn9mVZ77O/y+UAtyXBirmQv75s+syqC/I+v1YM/loKCyOPkhF/qvtMr/HW6VmOgH
EmbJrux/Kas6LqgsuEN4AkEojrlA6EB/ekK/6y1XpeMZmWc7d1Xp7XiTNcGkOLzIxEXtYIADJWoL
cwDMXfsyB36GOY9th6nLd6frRG73E/Pzrhz381ugsYv/oduJnudRtp+wwZ7KSdO7TjAZCYF2qwsD
yOxxmpQTS6UEbtviueItrFWtPg1dA72QpotaA6j30r/E6b3kk/maA91Y5RhzN4V/b9kFiDyT2pOp
j1K17cEspFUaTHm1pXzy76sMZjd2moeJJOhX6XNgnaOa33JYyI0ZPMk9f8mNj1Q9nu8VLDfN5I7V
zRCleKEHQ76IQjv33iF+E8FUxwmoUzbrz0+oc1Q+wWJolS8OmhRMH2jAl6LRu8taaIDQzXRu7tuG
gkZg7vnw7FnyDrVQKNDozkgXUBV6SlzezvBpgXAG3StiZQH6+Dc1tfcoB0dCzZBX5uYFttQvWrpe
wHsX4lUb5xPpP9wU4Q3SluzeRJ8MgQ9sdZtb7GB7AGNXXvXitdZ9Bgv90EysHZTIB2IbmxojT4Vv
rhAXQDdG0YnE50LkPQVuXn6VWu1lz4JJs3Mot2NhA04KyOWwVMNLEYbYKP0enRSFAcQsE/ze6JsQ
2XUR1pPYY/g3Eq0IOru4KGW2lVODvqa9UqZ4dSbnkrBip/S8dhu9pHXpmZLmUWENXwrz1BgOXywU
FrH+UUUTTSxX1VTb98xHVlUh8az8GTkjwuqVmi5gI3amXvhTv/HLw4YVl5ImBFO4yVBI+fU0tBw+
MGhy2PfaQYzhX5qKPbq6+FFbTRPRAv45lckRVhhyByNRd63T7pELDFbOFuAt1WL+9q20IF9kSFjR
XOKbfq6LcLD9Cprmc4oMbzkBx18XJknYDGGRRDDl+evXHWFv00xu69zniXE/VE6DjvC1pjM2gMKF
Tr6ai2B0xIYZGqY488oxvTpkogd5sB1ZVJrSCJnfb1Kdb7iPGW6BmmxUT/iHSu6GRjw5qfbjOe+S
uM+RmI1j/lTg2YUmkaltCdBo2znpyvQKVHzGFKFktkXv6K6qWbXKbVCTWiQmgYEpRHNgT9Okb8cq
e/FZgaW6L02XtCtblVaU5o/EkyJsqRii/0/deSTHkW1pekWe5lpMeuAqBAKSUMTEjQSTrrX2PfUq
emP9OZlpBThYjGL1pMss38sBmDy4EVcc8Qu6aoexzWmkwnenBDAf8vHvMKEn0xZZhbYSCZcwY4Ub
tTiYNtkNAD7S5Uz5e+nS6KhVwSXf0oPRMkAnW2j8UdVzmxQ9pdDG1X5eRKaEVsjsXGI02OyETsx3
mjLdn7lqNgiS9V6Tee8Q0OXFwiN5bdu9uWqGWFkyrBbk+7FPvvLAvSp1fBTAAUXUQWFaPsoxt0hc
akBz292QA62NpIukFO5DQTq1onQS6boJWfRdrCVGlKFflpKTxeEuzp/icR8p+W4oi9ucHTcZJajq
UvJbVX4tTOqZfv5UgJnW1eWznFT2MLaFL/ZC68R0ZKYHsQ1KO7XHsnr9/bJR7t3uS5UmocrDbuJH
ahi8w+/WnYflKKdYTj1ktDIv2vFBaZXjlI/flmWij9PHn5esfx6V/DiK5lOjZ8xm66p3linfzyW0
hJhBQXtKmKz3eeNUIBztIgc1LEbf5LSX6RYEgC0WV6L15gVZeWUa7THNlqd0sMDzz8m9UYOjhlgG
2rmpP6mZ5ifZCP5kUpy5KkTwIdQ33Q/jhVQAqpVJPixxwjCwcAcexAWNZSl4DZQMv9yGn0Q0kNwQ
Xb04qHiEeYUFeWxdWYpKu9ST9U+BKy6uKjWxdpPYlbZhBBfdiLdDWaqp23MInTlfJH/MkR82TuEk
yp6camT0tag6Fl97WwwQD4bUkes+c7U+ozFSQIbt8Hfda5OEOFHiRTptBs0QB6enNLDlkr6vISlX
ZhuHfhsuhY0penTdCcOlHOQPYZ6OB4MeXQfExBYKkuhoEcnqMz1w1FZ9RSFY3c1Su/jCdTjnnqxV
qp2UrK3RQV/IXW/uqlw7ZbkcOYbFPdJG3bdM6kPXaCXgdhMMA3OIEqfrutaeDcGTikjxmmTu92lO
E5nhvq8bve5bLVWjFVblvhQlR0Kv66BWXW7HImBzqc1Md44fUDJ8nsPpwpDSygEPOrqdqTjBFMJE
MYblkE80J5cSvyq9mo6pYCx3mXKvScBXYrGbjmFbeRjAT4e8EzwoYLfWomAakw+GR5ahZkZ1iFNw
7oqMbP9othaAJiTGywQrCOaOvlCmrtHVqDDJ/b7VAqAiynydj38qUWQiyYoYNTInvLrrcHA9Rm+u
BzVYCkOmR/2QztlLEDWOgfHYTbokzqRYiWNGaoA7LFiDKdVqJ8kt0OHD16zyA7HI4UM0O3LCr5mm
5hhsvAJYLQ7YvS9nXuEfCdG7V2b9NRnOMbg0eBm3uL+kK7Uiov3zEE4qLrmydYtL1q05CIU3JYru
UGJfz+XyKaFnsrMa8ZICKbFT+mDeZCyg1vE0oXuC16h2x2dcQ4NJ6P5F4EDgKDEzzyOHLpdl05KB
AR42D2OBNlSkLuA+Kj11GyvNHSsfkAo1mgE4UG+s/eroCIrgiSbN31mhDh5QiidZbe7YRo8x/TQH
0We7mkzTbkTgQbqSPeqJcBrpbu9/XHh/NCe7L3P+eT8Rez9Z+1+X8Stg6PJ799s/tfu7XGdV7fYP
vRu9/f8xa1snWv956WdTEhff/s//flv8rf/FPyM18S/UIvgHECeKr5RR/47UZOsvEccB5qnwP0G0
6rwe/xZ/MnM4ax23mZrI00H58B/Fn/oXM1iyIerFFY+uoZ3zBzM1xnrvHjEIaiRVzCaY6IL1RT5j
k30mTR8LolI9zpoq3lpNGkLrUoPrKZBQ3K+VQRFAU8bGc2AN88405vKiHovcpV+IpsvQD9fpjNpy
bnK12TSqi1dj7KIXTakMjPbSXvG0WjNXxpJyGwqYoEP16A8DjjvosozhIS/pfcvFkJ5QADQuzGSp
FqdWppZRTorq35QDDOtzk7dCXEya5eEw3yldE+0XtU7vYC01r/yfdohy/Mi0jH7JOEwAsrKyib1p
asfIzsy8etD0MBHsUrJiVPC0VzGWbMb5u2pU3aiqk4swKKvbdMnQiae9cgmDL/gy5W3h1M3SPMp9
bRYuRm50yKNUlHeh3Be1YzRG4sa1MeytRQg+lRbI0jjoarsdENdJgfHRmA46+HkzNGJLHixoaWUt
XQ5AA1ou6SpND5YJrNelCEFUsS3HYC8DgTlJomA8mcsQ+WZSLIJtBoWeuV0fh68Z8B4vz0P617FM
OXZASVA8KUzanvQmbnehlTUPg9EpNqAnctwlkb5oABcfuww6Eix08dbMcD0AiZepUB9VeSfqAa0v
5HuT67HpYUmKUye9BPOCk/1czHwoio7X+oQpdMAksO+/mDQTLwpA5LItS3l72SSxAPlR7/FoCHg9
nVJiDCCjVN/b8aBmx15dgmdBKtIDZTITM4vYiiZ0ThMmxUUj9cEtnJ7eS6QQhhvAQT+qp4BSXVxe
SMOFhzgWuv1CR3xY+gsdBMb31qzzY9nJpOZlVzxWrNaf54BRkNYqnjIr+kVVz90hlNv+uuhE5Y6x
WO0OSxjtkDrF6FbVW3CCglK58Nlwu0rDyAV2oI7ewLnIXWlChbQA++SpSRy+1JIRo3WbK6NoV5E6
l7YCKsIClhYtB5KWxm0TIKVTIC6XisgUmtrYEG5HqdMyLumof6wtMaY7zRwRxpWmlLPd0qhO7XlA
kzEFlOTQcaaTGdFp3S0ldaqdNnAEwX0GDGHJMFPd11ozekxrIBKkdIJxIahL8dQ1RvOt6noNo7C0
HAGwttpLIUal4YLOrGU7aoQJEbRG9PMsUK8Ho1X7g1UmwV7IU+RPmyyubcZ0xtHE32OyQfo1l+oQ
zr6mlxOzHBOudS6ky0WnhOGtPIIynYqme+Qs3JSBFmb2VKjNDWRs416Kw/J+MCrjWY0xRNAput0x
CRQyn1DzlHESPjXsrMtKEasbvprlAti36KtNlX021TL+OjbBct9J8/JKktPsilqUnrsYa62oKBRX
X3rT7XOgzHipmE8WZpYvkVGWJ9kEjb3wzDMgMOqdNE1Z7QpdaWEPb+ndw2R1+CN2qcQl04EjLhI0
1jWzPuqRqn3XSkPaCxM0bz2upIMctKIntaJ+34IS+DIwcbvhShku1QUaC5qnva0F0uAreSf5Vd+0
j/0iFS+WHvDX1yOve5OX1WE2hcjXtGL+yiQzvu31qM4QcZ3AiK9FAhlEexuEMKPDaECaYsYl6bY2
cmFPu33aaWHUXpUm4sDlVEnXMBJlWxHhkzIMNVF3VZUXPWgMhyY67XcjVGcA2AwFJGMRLjp8Mo5m
mGQPy1DBf+5rhYy4huuDv8SpU9r2OIwFgg2y1e9J4URnTHr1Qqedc5qWdLqmN84e5dIM2JkUmM9L
q+lA3VX5UGlVpNyp1oQBA2nLkB7CSqIWbvu6spyQKVS9G5gkCT5psoHI35J24T0qUcawM7ulvO4k
KR3ABQtN0Pt8hFVz2U1DPyFjyySV+RVFsNFUe0WI8p9Ukj/KZf6nYX4YBP4uETnFX2PUB37Ch1aM
0I8//zMNkbW/kK9jvA2CC0KPZvA3/exBWyt8h+Yk9zToHRrK/OSfNERR/kI0YhWB+dGbXjOHfzrQ
Eh1oaGqocQAW+vHTP8lBJO19gwdupUgTHKsacIOrXOMWGYnPInpJHdPppZpByiFRrAeR+KmyFEGZ
c7SOg8FCHsPKuxJFpQ6PLakYd4KEeILyLOV6awZuE8dyQ+rc9RVgIzVT9K/WFGf1AVXhYPSn1DRD
hpb5IEqVDWoHThNc2BxXMDsU2spALk7gt3idlqEVOldNp0G6TCDAAwkXlqANZRvHx4JhK3pCnkAZ
hTWHkEjysCsyUCWdOzYo0PFniwAEut6QfihJKV1XYy5BDJeqEAVWusTmS7pIoGZaUwdlnsW6yFta
Va16EQoZ2A1RHTALdKpK66Ud5ypb04IR8+LMjqRhqXK36bEMhfSvloaRwsDtwqnn5lR6BAqsZVEp
wDOxU9RH4Gpmdyv2YKmuQkkaYHFLUVCAwR8SQw+etHGKsTbuzTptZKc0cMWRPV0GKGV4oxgWwouQ
yDVUHKVMda7tVE8wEiCrAtOhXASdFknSLTMyNRaOaNH0euHXmdyMsdsFVr98Am7UZYiJZlFe/i0P
qTa8au2IISg0rky16Mj3mMD7ch9Z4mOTjoup+BObrsEgUTHoLNOrb6bXwTInQClZDSrMkxsxLSa+
OiNtBagzc0+GKJGX1MpxrLtJeCoggFvPmhbVYDrmaWyXG3qXs/mMGmjOzTyhfG1Aa1DRKBx5eLs+
vG7aom/v2i6Z06+BwaN/YhZL86LQY0j2IYYsGloFS5csXtZGsOiZr6pzlcDXof21psh9L+EOHg30
jE5Bqljd9zoyguwhQ9EmRGp0mIcp9C2xytPGtprKRNq8ySctuoslocN4GzA3l59d4o1tuV1G09Nt
WkNDE1tLqyj8jKxYD7QpyZkqv2YmNNG/o0FL9M9jqcstqsZDusQ0yLpsqCNHUZkRJp8FOY6N1jFm
qeBJVHgOi8yR2SPRyYjyblad1JyVCMK4mk2nius3Cg+jIE/jZJuqNiaJjWnWlGnPg6b0M0AhPbYi
mApZDPFAuI1iTSrCz4tV92pakr4aijL3Xj6XIt2uKkqtObkp9ZT6J7DTCK2AVmcPGoU49E5RcRqY
2+ezAvb9HHZ37Tr+Rz2/ztt461VQRkAGYaz8KHzetB06C1OiNtR1u3GDyxAL9X27ay6imZTMDr8V
3nxRPr25b38xxJLfNwR/hLREWqAYJQEbpqX/vtNh6sjHk1kbdusB5kBIN/uUBS4IIqb7UWZnV8kF
DGjXdKy9/jJ8bsEQj2cGaZtx3vo7QF5cybDrv0Fqbn4HHb8sq4Q/aa9yxXPs9DvB6+zJGU8JTy36
k79f80Z/9t94fK2UkCx6K79Ib73pppUxJO/03exhsOVpkjdjC3uIrqKL6jIKz7gmvK9Yf0TUqFvh
eutUxh+k7RJAVS2iKjpMNnqD9WmUv03tt98v6xcxdFxwkazQKN71rRFur4ZNKTehboeoJGS3+N/o
2e3vQ0i/iGEyhTKQTEK6G1TU+92SgEKsG7pOdvCghd7oiR50xN1yJwFtJ5E70lxycTQ40+daR1zv
j4UCuFdFRguXMpNW1/uofUheTacL+tihOaRHXHp31jH3z3KI1+b3+zgafzkP+upRRqNiHRq8PX4m
Llb9iPZhQ3EL4vge8OxXEDjXwDCZMZLxBYAQKCc/BYzWUFTBHrpvX37/GZO8bH4JnDVUJjXov61t
ls1iixEAEJxTFThN6Jnoz0/UQWL4Ce8JWzaxSh+tz38aERdBnf2pcRQY7G+WXQBg7BYxJWKOBU59
ZYT6cRWj0c39aKCqLaTe7wN+3EUEXOH4KHhzXW59TRsxHwOlyVRbVP1ceabRwMqWM7fKNkGjSwRy
ASD+Spj56JEggDGecUlU7VIYvXpIfFDDZ0JsjOXXY71KnqLqyAXKh7dVRNPSRDGTZmQh6J5bT+gr
OJH/tX+s/PAY77TL7hHZqJ0Y+9ZNcOZM/OLSNNY9aqAwByrtw3FfGIrVBd07uz8CndvHx3S4tLCx
V/0GXBOezecW+/F0GIg80N4D07YqBK4b983pCBaQ9GKhKrwUwS738l2l7lpAVQgkXU+JDaDx97vk
lyt8G3Az+W759oIY32p7Ve7O/OFiQkvlEiTSrngQTmq1OxPv4zUDT0RCLXftbILV3sQbFoiSWSNj
z4SUE6y+Z/VY+cmnJben0BYe48Ps97I9nkInwmN1vFXPPP+/2LHwVJjPUVxwGLcnHwNheLET8Vfg
O8pUU/DpzAo3EfAS5owDJeBLXJVIt2yn1ex3bgHu8dBOFA83+V4Y/OZJuitPEloQ02U2eudsiTZy
cQZBTao1QmpQNNDIWpOeN/umq4ymCFqWhbuC9mlyZSf3Cj9CdbX/PN3yyruSN+3ms4rsHxdrwv/g
e9RAKUHzWW+hN3HnQSoEs2ZbyuHtZHxmyvCHG3RdmQJmBSQSX5r+4eNMl0auUR5lT5C3rMuKj82e
/hYS/dHx3O7Yvr0foq3rfbMeoVHQqUHX1i5em5PkWk+Ky6F30JN/hWT62Pw3MqUPMTef4SBWU5/W
xGxcydfJk8TR6ezeXS8ZtDZuzmn1b9AuPzbLu490A/OIC20qg/HHR2rutE8AI5zhRtoDaLWrzNaO
zRXi4Gczws2D9M8yqeO5R8E+bYWM8qahAp5lVDOZZGrZLlbwdCr2Z07futHfpBdrFIyJJIZ1nD2Z
6cX7L7CvEryKC0niwxw9zc89tDm8VWpd9/Wva4r9+3i/2P/kmrIoUk2g1rg97CHDuzILUIBM9Ec1
uCzzM8ngL/9+U+bZA8EK6H+TqOhD0xkF75Kd1wkUm5u2Ovx+AdKaeGw+MHBoEBxUY1WE3mq6aBV+
UL0ySDyvwY6yzwP9fyEds724N87Feo89+7Hx3sVaX783p2uqgzIeq1GiJqC6d2RPre0FEdpw1/qL
U12Z+9i0rcPZZ/wXn+KKtSOX4Mb/qNI0dppe5W0vcYdIfnff7/Sb+TNcd97xzqmc9qtVnbu2fhkS
AAipC41+4r5fqgBWO6mrVrJRwMbwhoJhTwfZ0xCHQbFC+a44yfEPHcR/fr5rwcBNzDcKMu590NmY
Sr22IMtr9uyEF4W7PGWtE15Kt+1JxvkjJPXEs/Asc/1Xi30TV9tULCpfay6vJP0A7eTn7EZyRb7Y
p+ZCuhUip71vbpGW/NNcaT3qaxXx72q1TUotqGMm1wJRxV1bXKhH1Yuuq73Urp5O7nl3mm2q9DPe
ys83oJ+uT/z7T7cuSmMCyrXuInMnO61TO4Fb7PND4UXH+txF9vFc0noFxash+wbme3suxTxZZEZL
nPzGN3eqR53iNuDQPPm/sLYPX+A67F29zrnDUH7d3s2VLjdpg5mf3YovUfZpVs+t5sPJJ4fHRgh9
AEju2Bhs7rF0jlozL4HHdH5xWNzhGnNVTXKCb8oLI4/MHr7U17Hbto4Y+WcuuO3amF3TSeZuw+WU
rvUWx4y9n4pC21yRUks+qoNIeLY74SrY1ycVWoIAzoVc81z/48dH9vZeJSymENSYMFzJy7ZtpmUZ
jFJcsjVssAtu5Ufz0XhK98se7VZnrV7QkHaM3XwCVOlgWDPHdnJXftP3zUN2PO+Dsn1915wbzjSJ
GnLn/G6bzSsGopSXBqCwcoLoqbqYP9rlPJ5pwWy7PuRphEF8H+SKoX00xFCBKY6wxrD7Jlsrblo7
c6GSnIyd5A0P2VkLuw1ilfL9fbztzdPVGq7VK9ZtdNYXpXUS1xy8/iolSbSo1HYdBmAYEQVOtguc
OsYM7Nzr8vGT5a5dERkrDfqjESlIjH6cB4hkrQyTEVF3PUv3ZpyfyTQ+pPicH8pQnWeaZZNFbb5B
hDWbeVX75UVRSBOli/Sy3oFms5w1VSyO7CP8CA0mCuee7Y8niHbaClTBLgus1nbvNAZMwc4A59fS
jQKiDXAQP419jLrdiGFftRPryT7nQPaLoCZRqStWq2QgWO9vW7kU5moA3LDKKk/lkwCc/48vhjVX
pBJliAmua9uJqotBKZC+BN/2vf+uHyWs8Rh0wwoSHvTn0sU+6vr8o7V+S++vBYIC90HfnTr0A1Ud
+XNrhNFW2OOx/6752AK5mA00HjJn+9Q3bpbPZ1a5vXnZNm8DGpu3mfnGrMB1L2xaW+2X6T59Cb7J
3yrwKKeeojBH78jO/laAjDydiXxmqcbmfS6iZTUxZanqbqCWglJw2SY2Oq6EFffmnfLtTwNyxfO8
IFBg8Ex/UOirFqOISyAPduM3J/OYHumxG6Rcgzefciwlh879b0TkwrM0mlP09c1Nlrc+OfIkoJuv
2WtxGjkRUwsHlSWqqNoXDuLdmYBrhvxu+0AJoi2srl4H/Gs7EdWWOGEehNpg6+mUwns6NntySsNV
nA41+HN32/os/y7cph1VJND984pwS9EGNvJEHooGpHLDawlwRWCi8f+4vs2pT7uo0Mo1oHFt4ZXZ
7uC27jVej+nh/Jv4odpHEkVa29CGpqwT6+0dU5RxZU4zglgzaOPYbUKv92YGQowrd/qh5ipYQ5/3
xfxwtxGXwZPCe8HInXbf+7tt6EQwQUrNGaxgXkMqX/74HV4jMO2hj7hOndTN2asqOv1hMwL79/Tb
n9eMeAB6ytFL6KudzVbXjfB+o7yPt+7bN5WdCJEYIRjijUfTGfzFF72ME2/AC3JGf3ajO8VJXTK8
i3MV+MeUY7PUzbtoVJMKMga8yDpcW9zCNZl207EB+GrrF8LNuefw3FLXL/fNUqVKAEMwEi+FULHQ
OR1gy1YyY7z8uzVjviydM3D75Xax6LNDFKTJt+VR5Ok8L0NCxFV6FFw2epFu7GE2qr5KXrVKjCo3
Z87hh6RGpqFPmq6sje+17/5+kaC/Ok0UmAyqSPq3tr7DqRlB26izX2OICs7P6+Zc0vyhxOJAKsgo
I7G6bt4PwyFZicpyxlKb+7Q6dQdq16N+UG1sAU7nT+Evdg5lFY1ohnm0wBkDvV+kjqKCqgpr9QE8
3zX8Zb+64YDmjm14hHvhrIXrh7d47a+8Cbi5TrFPakFV9WjjSteq3kBOKu1wuTaz2jnz/X28uN9H
2tyjEsqttVIRCTjalYBCHzca9aPXpfvmO5otPm4LDswgqpEzkT++UGsVuRZ71tq23aapqUbmluKO
bs/HntFl6jHpXhuowo5UY7Kt+zPxtnXyGuxtvM1xnHWGNIFGvLXiaK+kfXOh27MvHMW9cEbs+xfv
xftYm3s7GJfMatR1w7yGd6pT8aEOe9wmBH/w1rmsaGeX+FucWeHHs7hGXVsBuNogZr25y0H8KUI1
taATMjv9ArEucjJfcDCFQXO2pFFMhXORXBrnPtlf7da3cTd3ei8wjapQ6ACHYZu3q8dx5pY78vBq
n56U3Uzc5aHYRbsz613vlvdvCY06muwaWTIk1W0LN4JtbuQ9nejkYGTOOpWK3Go/Ha1ba7c2/c/Z
n/7i1nkXcGtKmgtlt5rGZeT+FDjr9zpcBH7auAtzt/isV+4v7503C9xakjZSPqmVQTyEPp1hsLW9
dYf9todMU2ADp/TPZsa/uA74OAHRwZiFUGputhAyvRCXAqQgVu+vpjtQPu6b1rGczlsoAaybyIaP
krrC4Zy288bxlVJVhqr+JvR2F+lypQ2lhSqru/jRZ2aal6gdoD7DG5Ic9YtiJ9+d2UAfDwy8Q5Sr
V4X/lWm9Wa1i1JW2IrbWwsON97jnOAxSvc4W/Wwfu9bhvF32x1vofcjNKvHRUgBZIbe62i2vfYj4
WO3R56c4Ptvl/Xg+3sdaf/4mASnXAWaGjIS9vFYHzFZcNLptts4r82EnPL+29Xd/fx6JR58VQBq5
wIdOVopKjhBV0/pxhnsVIX3TlV8hrTvivn86+378cnVvoq230tvV0YqUmppooyM6zb22R0bfXsdh
MNYZYJ6L9zGbWxcHxJXkim7yh+dqkKcWagmLa9DakDRuH7Rds/qUVvSw+zgxnsIsse4GQZbPJVm/
/GBpjJor7RpA9mafIg1ZLoswpmSukwtFlXtnPzCqRZmt253/In95LN6E2+zRQDAGUw0IB5dFnPaK
9qydg2CtacV2qyiMwdCll38xhsYiJqcK6H5uFYXSbfR/tDUOZ0742rT4EIejrSCbSra4bSfncgD/
XIMqUZzWMnF99OFs+PK/I6s/woP/14hr/9NQ42ur9D9nryEhVjZf2rew8fU/+IkaV9W/aOKvwgTw
zRRUSMi5fqLGVeUvZq7QJE3Q4zSZV/zKv+Q1CRVJAFCMw8AnMNHg4P8rXIKMJI0ShvvoHSBNsXan
/4C7tnlyQHVQQZjg2iGYUtl/2B2mHGLJBnuOC8s8Chyr0jHQX7Rbd3T7Q+bFftrZbz6dm59b760G
5SaH+Dcm9bYItg1Zp01qKKhWogk1MVt86XUypW4vgbuI9szwnXOOeWCD3x2Af8Khm4ljp7TiIzZX
B1JOopUuhGuaowYveUFQzrL6k4YAuzlXLpTRfZBVx1SBmyy0t4M+2Uo+3Ir5nVUdEMHy4F4dpcVy
QeWf9PJqMm/jCeekDqgD8Fj8OmB3WImNqXVivUTdcy3U+57JRBMdVHnGoI8SsH9o6/mYRyqUceGr
Jic3aVuDAwu9Ur2w+m+d9aKNeBX2mTPJ17C/3LqTngessYZJPqBzedlH/RfEB2+1YLysA8NvFujo
STeckiHeiaPktYbw0GTKlwRZhQa2e2RdCrC/IqXhf9+TqHJLLUdOPvFqc3Tn8R4w/l2DIQLin7to
au0BEQ+ruc77xtHKBgcr0UZxs40De8KaXdTSGzNleIA206hoNm7atoYCWGvpV1Eczk4mAUcHTY+z
nqPG7a3RWMfMRCVitNA0+VyK5uohNztwBe08K64jSd5FlYmaaONJzeCJVnBEosruchSl6YVMw25O
BhTkC0wk9PakpLdd9T2WsM5rxwY6lzax5v5CUSKvw3MX473hNhUitzbMr7whPqBvr5y/ZOpdbSlI
ONyFASp/yHcmKXYBU38xtLlbTLWfxrGbJGxEydgX8IFxscunwOkHMiFUWtqFJmWJjkfkVHSHwat/
HUatBEdO26uxdM/KpMcpEO7UEF0aNUhu5bTLnTCnlFOzxxxPtDxFel/LaXsgzmX2GR4S6uw3qnkT
qMa3HleyU5ysypwQoOMWhY4c2LGGikCzLyZ1n8bTDl7dd1EF/1heVupNoBsndpCDl9ntGHT7Au2I
ZbY8hLd31fQ1XP0eoD+hWgMVHpzaMqEeX2O+JNr1lF9ORv/Epne6IfcwYWzzb7lgICAH7Kqabpfm
iygEUAcYOC7RnZWlCoLyoZeH+kFQnnVEOeb4NNDQyfqvCpZ1QhFczsnnOUEWcJrxzZilq5Ieq2l5
Q8LkEOJFmny2wsXNAL8ji7+4SRd8wc7gJVeLQ6fNcFW/zDJqfmXQHeBYfR9Mcwf3dU9vxa6lvxfx
q5ibe87HQS8xfGBTjqpkI8uNWn3rCmhzdOLkFPC3usU66Hj5rd4ZgqW7cTTfqxH7zBK8rAhYb2+n
tfLJUpC+tOb9FLWHcEVfi/2F1gvYusFFFcJdRRO8CLArVCxvFnbSrLtGLjlsHrcS6OwgyF8tAHON
bi9CY1yCxYXTdswn0QlVJJYgX5ANYtLSQ49BBQG/yfBbIsYe2rVeY2buyr4N+JNlxsmqsusmXx5L
sbgdgPWJ49NUxHdBYBwiqcSOYXlMcpTnZsT1mW452sDsrkDdREWJv009de4/KfKwzwWdy+ZV1R/w
29rPUHOgK+J8g9ZFSRos9baod7ZSJyxZcQwx4GeR3RTfg/BFGEMn1OnSFchSoGFn4vcNIXKpOz9W
URxJ4D3IOa4UmNBHpbKPkuKzZC63qFnS/VJw8mkzX610X2qweFg6AblDNbwKhvilUWW/KtO7FnMY
U8gulST1Y0F6jmf5GlU7nBWRDlw5+JqNwsWVoSL5xiXNJ4aKhRpdyPhLJlqSI8AQ3aPI6A0zYhCJ
JXtwgx1U9jxVK7BllJ0+jF8WZDtGKcaHokRZTlgcFP4dnCeWOne61nrOhokpmfllWJCpSGS3b/DC
nMbbqGxfsfm8q9rhKDfLQxBGX4ReoxmjP0pZCbUOY9mVb5c0iFXqULvRrbM8hHjhlr5iHfJSh7CT
B9gJUnNZ0bbCUNdBGdOpoy91Oju6cVdEr6iAsjNSD4uGSH5SUMxCbNMH6O0JAup2OP2Ok7Wvwwwx
yRjnjOBJEYJdN0nOuPDNL5XHs078VMlcM0QwKi9rXp/pRZLQe+nhmcrycOiSEikM67NSLlctCll1
pEBbGW5nGUOXUuIRKpIvo4hoaJjBDcK22cPP3F7Cv7O0dU3tj3Dk6zOM+DRaWiuuYAVAbl59KDXT
qHeQKgPeTiklH42/SJzKOc9xuEnddLHOJRprP+s/Ut9/QqI5TH8UcsUHXsWQcUPV/cLAiX4XExJ6
QdNF6rzWJ5NeRXB3rkA6F2/9+Zt6rDVSTFdG4pmDYlvmlWhc/z512iAlPq5o8yE2OUruekuE6LAa
kxefQAa/qpedC+nrEB5Vt/f70yHfZU/DV9UtD+a+2BmHwpmu9Kf007lukPqDjfPxE7ZWKK0srbJg
71fMa43B0jBr8NlfyyX3rOSZJhUykH9nVefVWKuNjBhyS6MB96LjnWOGyL4sxlWHUlnRqY+lpPjI
CuloRw4ScsSTypXxvZAtp9Kea3aJFereUpBYJI9d3+M6A/05LJ0ygnJdFycT1x5dfVKFwVWCG7xf
3EWlBdd3/oQgGzrEroAED6Kk9mCE6CmL38TIdIO+dTrMHPB62Q3dZGtkL1aQoxaOuAtGvUVxX4lf
FOFTlF6G0+dZvVuUr2Vv0t//rFcPyoilr/5SWu3TNI8OLVxHScA11pMHsM5JjPCUVE/GPDkD4nuj
BhUtOspj/UmOMYUeuCEKGQpkbiNLVsmSj9lP3iD3rfRumuDeZHy38E6bP4moQswklwNCCyNnXUSF
hsTZUyUSxKPKb0FVYYcKV+ycXqZD5HERc73iiCvp9wjT+tY0eZ32OMUHFGJ9ZArtWb6KSF0MmQGJ
mLhhX/uBJl22uI1yV6CxbSta4CRZ5jVa/Kx1U79H4fNAgmLHKKlrU/bYRtN+TQGUuL1AcOGUtZhF
KaOvAQ1oH5Dm92ajDpEvrveI+iLwULzo/Kfhkh0ShfxFyk6dNN2VOcCmRT4qNWz4lMwz/ybl7BZj
JX334XKaebiS+TKOHnj0roumuGR8ZC89IhnZ7Lf63VCSJeoo/CjJEXyCo5Knrwa6kiHsrEF2Vfnr
yCeOcqub5uVRn64yGHVy2u4w2nGkvuc1xd8ZB9u1HRVq38QKp9TAMWLBqebsbtSti2BKvG4cd8sc
gtT7PAy5U4+SEw+GmyW42omfS/URI3B7sRjWhwm8RNHtZgopVI2VKfbUZvErSdtpYnrfligqR41b
qi9lC9QRzV7sZ9p6/FuXln085C5iyhQGCCejkzwjGpyh8Wr+X/bOYzluLFHT73L36IA3i9nApGfS
kxI3CJGi4P2Bffr5oK7oKSYVxelZz6Z6UV1EAjg45reR49ps5IfO2bWDQfUs/JIi+4Yutm3HUT4X
p6R9N+2BwC/CELLmyQ5xPdndZh7v0njYyZSl4Lj0JfNJOE92/R1dMfXTv0bCeMk3dMPwhvSq3//1
YhHcE0akRnEkoeDbkr6FS3tN52wtP4qyCohP5kEcFsN0bfYdatRsxtC6K5Lenfp3J7pqKPbWSv5t
1Xj6PLqqkW/SZNgrVuTn2r1GDwWb90V/SWroeGWmsK4PsrbyBMN9Wqgwmo6VwisTg7f6ZBr9ObGu
jZHo48ki2t14H6XoduQBkTfi1R2nAdH4uhEGDXEizmokMNRNJBFWF84BFCQZKmwMzfuhpVMqpsMK
N35hhweNLXkb1XQiQxda9q6d73XY7TZkLjEfB8nYLtIWx4sXOeZj2RE8bNfHyBxPBBZ4EcV3ydD6
mF5oIF62nThHpeGr6fhkCuHl08uU/cwceyMUUbu4qw5m+hSWYuvE8rY29gY92GYp0TPGZlTDuEVS
fehE26Iu6a5u/CbFjtoC5c0vrRP7Y11cOVn5M26pYlBuCbZ3pV4O6DJwRwcfdzV4XUvehH3MGItS
AzdXSq4wZdLQ0l2Uv+qkCcsL5eNRf5oqrJWiPxtj5RfytpQJM4sJ6kiTTc8eWraLTaLOHFHCOtDi
hpa1uzRJHnPxouQW3duzmzCxksEc1MuPuVfue2rIMgbOkDsPo6M+o/1kDja3tFR4OVihNA4buSj3
JOHwgajFz77mfEJg1XNuvEkcY8Poe8Fhph2lMzr32JY8yZxIUHwOO4QpsrKJmp+905Dgfie6bIN2
90FNAbTSeUvpsCcilCRk1On0aaqKuNEX3rJE0TDR5WH/2uNTx4dLAfJzL1nnphl+5rLMpp3cto7W
PEXe13Lv//NafcGA/XuttjF8rVTCb9rt49oYcgSRqNszQPNpu/lBvzV+jJXeGzj2QyvS7Ob/l6zw
74tihtTwdSLRgFm8BDviuOe31AbYCuGbL3nmSd7gGQcy1rApu83zP9/kH3Y8Hy53gZNici7biBQV
Dj8ta6DjOpSMfXGJj3zBX7cEmc/OceW5L7Vnpd4vVaRzS1pERFjesroYAbHnXiyXB8t8moZuW6T1
neN8NyibS7LZNZYpGJxi21KMoSTDxur3yfyrk9tNZj2MnMfs5IEu8Cyv9qZePsUGXrll3s2Ev+lG
G0hFfVBrWBe6zRph7esi3PS1zdkBIkqtZEAFEicpOlwncH629893fKHU/HzHF091Qn9HuDtPdRSn
eIn3CiXzSkRtbRJ57NGYy6sVFiAUZAhvh8wMyrA/sg3e4Wj3sjwO6p6sbI6lXdecSU/Z5lniV/UX
7175yAd8/pkrPfG37a5D61PSmvzMfN+di2NyXrfY6T0H7j1Nagz00Te8NEi+HuV/HHZ4MBA7Yo/7
dJZw2nxhKsGAy/zry4GOcyW9l3ACQWf70xVe0a+4ua+ueEG1mDRH6Ax2A0CMkzR9cnKUfzHQP3IO
fz1OCEAMMjTI6pfSFcIqUpsOmLWU8p3seFogLK9YXv95bF0Qqn9dxebVIPAmsky+2LHPjTqJSOJr
sizGlRLEOZGM0xDuzO7QAoN1rJdTzL5qxlms5Y9TTD8G0OE//4w/PU7ksdh0gJ9VzHgfhw4Nn2Mr
Eb1O089pHiDmRfvV4W+9kYujiUwLPFv6tXD8k/yvNkd6bFowSuU+vGXyPYS/ymvCAb0SFO8XH7Qv
+2ALL4QnhJ74/s/396fJ/8PVL+QrlTEnaRYuJts9t5vdeq8H0y5/7t/4kg9ToBNh8JUK+A9YPsJq
EzMXxAGKx0sbhIlnup/UEVP/SXqLSS2YjmtqgXbQPHtT+F9LHpXP0DoJAmjXV5fHKgxeufS/zQBh
bdekdhj0BDj6ae6FqzgHMOYg4Xyj03LQmz/zjOoA+ZDEP535SaIDtx1eQDO8Opa/+H7+9MzxV/7n
MHopcO8GwsqGnsOohj55bxEWJ9x0k3lYwtiNujoheW4cON+/WnT/8BQ+XPdizW17QsJtBwiloaXE
6u/nqfdTQ2dPOX+1Mvzhu/lwqYuVIRzapuhGbrELojv2gDQEfluNnuKkPYBG7utN8Vh43WY6jIZX
oAh5So+K8X/x6v8wWX34IRdzvzaYpI7R6cHB/3mRhevk+zj++c8f0W/fx8UnjB0FWYQMuKDbl3aU
rAJPztdJt0mfu4w+XuN2Nr63neJX8bzTo+ZgSInnJJTpkS84GfOJufXXmNm+qQhC8KRHm3AjgiO9
Ngy3mtqdKsEq3nLWdfLlfooSggrNzT//6j99hqjkIJyYZWkY0C4+CmHpUVcJsr81DQPzoAdzWHiZ
/NJrnV9IL6qkB0ZZeSVxxapcXZsJiUJE+GnG+P8wBX74JReTkBg6s7XHnFk2SfbFMG6KAmdux7m0
129Tap9lnHf0zg9wYsWjPrGRKJFGl+VGb/JDnSY6h/EfIxCHOUv+aDx+8aTWQXL5fi0LBeNqo0Is
sVLXf5s++mJWpbFbU9Lr35YU/G/v6youbG8JhAd09cWy86cpAnUYqg82Jzpqhot3k4iF+QyJw28Z
gbhJAjww/tuEwkbG85dtyu1XG4c/DgcHPwrbFRtX6uWOPFdCxIUNh6M8ceOHhASd5HG5a3KsKOku
vU2v6Fb/4sPBavLpyeLdhNUlwEZHFnaJy+WxGRZLThjDHNbu2sXn9lL63qXUuttpQJ3Qnt7IzWSN
W8hDd5LHvSG1N/XYbGzAYcqFvIksDLMu0eeE6LsszIKzDLun+0Ir98iGNjTy3E7xQgxW7seQGA4A
APGVQdWOJ2W5V6X3Av5QnRpKA58cqIChlndzpnO2Bm/B19ypple1oafW8M7kacmCOTq+b81f7fBM
w9cytDsdMKXn2RGtedBIZkoN9cAvJ42Q3MS823Rp5xOTxHdVeDkpmfI47KhZWus3ruzxdShTz9Af
Fzn3KmOgUt4MOjk+Knn7YwXuJNYIPXwvw/RqyHMihGlDCiE5siHfSrFEMOG4HdHx2iqsHiXGAzi/
WT6WCtGnj1WiEvTXeYNYtsQ6eWP4JI+PiumrBEY3hEdW+rnoXxPlNMUnZ2R5TAl+OpsyhxjKdvp8
Q/iSn02plyV2UNbzjTF1gB2DVxT3yxwGCfcOkOYaxl3CzqU0T63JnYFNISnZVbXY2NG9xiKQL5Vf
13R082tMLb6J7bc2qq71Ir5a0vSlmiy3CUmSgkbCfuXPNl0Scd9ej3Z7HJ3ytaxZqOiTv0t6SDK9
9Npaxp6xLJuceNTJfOmGytM6M9DjnNKesoKPC8+2zgQWz2ubcbcZxtilII6IePzdEvmkiojOsj55
TV7uwvio0zoo7IdWj28XSnsqYIuQfScZnoFegZfh60EW7y8rsDRVhIIDHlNHpyfFgRBRd1b2xvw2
r3+PjgkIhGcmUy8Pe/KLnKCuqBVve1eT8HdRnRHdSWEHADR7eobzYoQYLkmSyuB5647+hcyLnZ/p
ZN4WMdGg6vwtJmQ0H+wgnbJjbS/bWnKeInoCwqgHBzRdwZ+ol9klPzzIi4Jz4fg9mfKrtMi3cidc
bHyY2he/BcGm5+7UEd811FIg05RdmNJ21I+T/GqnhS+XtR9r6TlzbqLxdU0OF+YbAY+BrQCOpd8j
UXlJdpRM0secbm/Qjl4o3Q65AbxoeZWQek01q9uXO7u/m8vXmJjZnoAx0eyj6nXgNyz64hV16BJ9
Dox9J7I7h/C5may/cXp1pOSq0G9pweZ39p5iKH7CgGv05Jgb1Y7CuivR3Geh9MvqqyAynhdAccLi
iGu/1QDcpJhcMuIpw/5Rrn8sxp2anBMM4VH9qMqD68wNwOXBAPHR4a8bxE1yTWODfjeBC+XO/WCB
7FrVdkrQw6VXFApsxvacLjfyeJt3yVYfwe3H6SCUO1X9HtY/Ivu+6WvP0u5GJQQcpI1Nf6ysAY62
9URIfvjV+kJmaIOpLc+m6NBQm0HR5l5rkzKQQ+A+8hd9O/6WSQM0arRbBAdrmO2xumnES7UugQMv
N4YtHo1hE00tzDvUbf9m9MNtM9B2XkfXc/FcV90vu8wCZVp1DqSaGhC7Q7VXjN2CyjlCJlFSPIqt
cJjvh6wl5O9mKh4m7VrVfnUjSD3xjOQverYWbcdsortKeJz0vRDfcprM12WH3zaJKLyz9ml5YxD2
1PPeGE16FZH6agdaP/gtoYB16Ufz3gBe03uZfZF0X85PY6+elJKUwsStSXSOxEkMkMum48rz4MoQ
w8Q9buSYi6mUSCZxshF6et1Gk2tO7XuRGnfmiAiC5NFWCTe5+UBL3M7p17TeZTMa2T4hY0+6a7ms
2laHiijqWJn2i9GBw5i+UfbXUfTUKWFQJXMglaanpirte5i+pmrcpBWfUUGh32KMlB9KBOzJfldH
b8S6Rm7cJf4Eyq3LFAyG2Yac5WcnNDbr7VQGFLYxuMS2bKC/oC+QWg9K/iCN8/VQRSDW6Z1M0HSo
hvt80YgFfh8HUNOxOqRa8UJm37UR0mEgvVEJ71qNs9WtdqspwDckIBb5N6juY2LoW35jYEn1Nx2v
PIakc18nt46cBZLx7Mww91aPIwCoPAYItZven6R9Im2NRrmZe5Ou2Op+VFgLCbpujGtr3hEY8ST0
KhAVy6x4Cq+lKYK9PdFYc5TNA8HM+yI1ySqm1rrrrVthiW2Z1Q8TdSeS6F/pdIIRrsZdlulXmlMd
OqPZNNKp7l8iY/Gp0PMWI/Kayf5Nzxdi2FDo0dXKlSnaGzu8xebsJfKTETEoptwrEwUoqwyk+i3G
YVgbZ6fUd8qgkCfM4qfRzrhoG2HcKN1jY7DIzjYhY98HKT/FnNpURCJO/zqlT9acbBaVoaE+TDRN
xbyEgYiKqv+21t6E8taebU8tjjX8eNqdppyIH1xck5LslvxGzq5SY2LRAeQ25s0Ypb5l3C7FGxk2
7qT2vlbcE37mVt3D3N5nk+a1nbnrtNhruVt5uo8L6E0n2UnSTRQuJIPeWPV8BNUn+FZ4EcKfMRH7
THb8jmIkYar+HP4okZ7UQxKg+nJLi4vk0JTpWzbe593PmiGlyOm27MnI4o5aYyYxGU1C0Xvopk/O
pARG1m6qGc5VvIQ9xVPy4NNZ4CbFw4CMIWTWBalrWQvNZq2AROlD2qQ2RoHIj3GYchKNIQxmakf2
g0u68TVNibsEc7/TP+b5OR4S37alTROfjVg9zgYBknbXuBKfg5MlQV8PG8phNw7ilr5CwTa8JilB
pEq6X5A9FbTtQGQFaI+uYMxoq6pphiQjW9skjelRyagVRjCWi2cP7wl7wgTiQ5qrtz4btipzXDY6
R9V5nXg8NHS6EqoOm5SRmOVtss6mPdFM8qClBMSI24WlwiFACZEW+gw2APQBZplXDy8dvZtRfCXy
c18CwyO+HqrpjhZG1xyagzIeUf+BUGq7MAtv6CZ1e6V57Oi2IjzbN4bEs+gC6Xq/yPLANGg70akd
hG7UQx1ZzllIROiHQY0kSdHemrUZOLnueVRVcj1Vv4jhmu19pP1YikOvJVfkg7JJUP1O3lbDIauO
srMT6r0knfUYVguRC/QI24OGuZo499ncDzKTf37t0Oick/9B3p4ntFttYhFffigOsR1mtSFzPiKL
ztR6L0ch2TjpyYy3OUUXM1BseLPUMh3H/Xcz/a5NR4xM26Hbceik+rrd0KxdmNfQdPKoHiWw2pbd
SzLOx1bImxpmvCK/bMr7QxJGXitHfCfjRtf3VnNrqxyPWvlJo5k6K8fNkp0z/CX6N9t8CdUrNpnv
C3vqen4oh0PtFOeh6E4lPLpdHVvi6Y1MXC8Jpn9DvY4gQTsMXPSv+p21LdTvrNFuFfP6mgmdi9gu
dryrRwOcuXKFhqG9f100+3oUeyW6y8c7oZKzyEDj+ckLZJoib3uxt6VT4fReUyJIG7Zhd9WyVaZ0
0aV9NaoFn0F8amOY772KmyuiwtM5WFSfpRSqsbeJzpF5pK35QahnosQpLg3KgXrx6mg215LyXOft
5ltvESrJp4G4MejgkWXSz6tQ2bCF39ntlZMnVFRNdtDHyW3KI8+08T4mENMNk73MTD1W58bct+GV
ZJdXVKYFUboX+Y50TtciY5TiyCJCAWmT/zkNfmV/K535LDUUZGHmjcwo+OIo/BnY4cBG1iPKetJo
PvE2cjUuUoEBl9CPPuie1IAEHMzR5ZO1ZVYBwPnyKPwZtfqdzQK2YqoQVJdA8CKbfR0qlBRNG+LV
z0kQosMV7ncMi6h+2Y/74+5LiPLzif93IwfGLJmyq0+BspMztMZk0oEY/eAsWt8MNxwegehQpMdB
gqz/yyP/Z6AKoTHpNwSvKQAN8gVi5tRlrNu9ogLOXTfqlaO9JNMXOXnKR4n9iqkD9WAfxhdJOQ/u
j484RlJHy5jkEc2Oh/BQ4kyYDtK2xZzU774YJp8pl49XWl/q3xCTecrRUBZcqfrV7sFZX6JjxouD
5XuJTqY7BUSGvcPYzru/SKn/r+7/H2JR/vYW/B/ix18B8Gu5zv/6n6sfzL7vb1X3d4H/7//m3wp/
SVlLaBgDRFAypMmhBf/9t8RfUqx/AVwi1gdxQjtHONF/NP6a8S9Hhf4gEE3HrEgC1X80/qr8rxXG
Bzo0gQCYcv47if9HLIisQzIe6E8lW8daYxx/M0J/GzNUJaVypMmva6bPamajK828UbYgbDSwfBnm
c4F3/XW5NR7Xon0Hr9AFGt6kI9STsbyuuWXGJgvije6H3xE8uqutNbLdr1RoBP5+QLu4JDgX8kIS
ZSyemXpJQywGmSvTHP3I8tmZj1kbqvFVHmpr21lWSRxJnCE1aloZ5TgMtX1tFlM+f9OtIe33dlYY
5janQER668vIFg/pCJBADXrtZJKDNLmIOJ0UGhtGcKimc5rnSM2qXNP9pq/qmf1MJclTZ/v4lTET
32VaqyN9adKeeHQwI4GJcUPg+NKQbZmVcXvdtyUa77aomydCFabke6V0qaD6Ju/yYC5gdV8apzGU
g27EQDNzqQzqdspM0IyoqmwUzpmpVfvKqSWgJqUJZzbyzjhtKo1Ir4Qs/8yfB52TFnsUqdhYg0TB
jchSuEWex1UDkDNdyWrNmZS5s493xbg+rJZKDLTmBLlnqHCd4lk244621XYOX1pqx3+UtsnEXYx9
43UqAIguS3TByG0+fm9G+ne9sSZCXhdS0/lGVzabPNdbkiF0cGWAQoM4u85epsUVQ1gecvCPALqa
0halKkMCY+vU2jj6nEm7uKQJ2u3NvDln82An22IQqGRE78SHcjH7yaPabV62qjmXUdDOIjy0wkwe
Z0Up77RilHdEnxhAePoE3g0EKxxfmiNliLdy61TRdYLMNmV3L80TBWqlIDNe5ccssXlvzXmOLCQb
phZcM1GEHD9TGd22rrpMMb3la+e3rtOF4GYkDmrRqp7hkE45jF77Wmc7QGhxip0k5YSLKaBZkqcw
DcshqKMYu56K76DbVxS63DaxinF3QrOV+TYo2c+l5OijJ6X9bloV7zHPzZpEvL5nozYJO33tlUV6
GKQ5fivIrnorRRGFwWRZi/DNQkb0nNJ4zaFARsHPAViRDv3EQ3GteuwVdpRpfdVaow0tJ0opd/T7
fBAFqVCFmnQS6C45/6ewquJEEPwvKUZQGnls42BoGtJwrDYrbnqkXM5NMS6TmmzUapBCDneS3Q07
PCuhCnZa4KkBisQJ0DVKG56EVWXlnoAUnUiNNlHKnz1twd/1OFOa+2IsQHd8kzD8mE2BXaDtqBsC
ANyoGwrVV7QYTEe2FrW67iYtMq4nooG0zVxmYtWtwyD5SRaW5antppAA4kpYQJ6JlogAgFg4KBXJ
Id8igI/SEbWV1jUnTSr0jqHUzNZNKsVG/K3tltjwyMSR7RtRmAWDB7mtkbhjkyjJfVI1tvFczZ2Q
3IWSRWT3hIKZKNobQ90DmCg8ozEu033cNVJ4rSuTMHZ4gLLy3OlmU1xPtOUYD3KlIAkvbTDEhuP/
qbP1ZL5xjExdtlLbm8+iM/gdcysnq6+gKPVjYyxRTRaoPL31PSlQu3RGGub2fbF8p8NgjQ1q1aT4
Hi+pqrrV0OecNeD45ZNVW6vgVqaKbM/fEBvVypafrZgcWCeNzjDjuZ2zkXZPGi4SnA7ZQJaT3YWo
E4tG1HtDsdDf1mO+Ivw1rY28oKVwsudK1mr8I0oomZwB+omYWSHVFdYCSRpjJDROPFHnUYDEondo
OswkqZkeSsGKsUlse8x2VZXS9igViTMeG2nAxRNKTmdspBqJvTfKMupETJjhLrJomPAyaalrCg8k
u8Djmud2DiC0LNSUouhDJZuX+WZuwxILvqoNdf9tqcosXXs08hWepmNn6hOkYqr0M2t1UGxznmjw
DAchYAyktMyuc5qvzkqh65Sz2VkFtNs7Vsn/dLkp5UdtMpHcLkAp2mL3uzKhBpsEdhO8jxmTooSD
1NfnxZweQ9o9+8i6r0UyBlKo3NZaUQZRLWvnjv0vOnzlzlGsU4yayDVUidPaFG7lWbVPY2R3PsGf
6XZS9Z20iJPd1/G9ocQcpYpXyK1fS6vj862q6klxJNY4J6rQEs7ZtK1Nudp0nQUEMjgnhw/1Tmqb
R0shGr8zdlldbpa52Ga5cZgmACqjf6ylkkOXbmZeqpinkeHvNgMBZs66iNr1OdFoU13A1yEJxabq
V7SNjDgAGOjlpdoWVJMA6mowKuJ7p+jfoOCDOJZoEGdBEEAw1zOldXe6KQErjDKfWBi9k1Z2Q26B
L03VK1/QVZ0wICcV6AAqst7nSTjvdb27a4Hx3NipswMLAmpPpdh2uUJehhbnrwqtwOdUj5f7bERA
bJvjU2+kN1LD+uSATmykjJczOeTBjpowgkKXi+O4NCgD0qwJosp8Qk6/zSkurpT+XPfmXk6KheZS
Fq1+zgFMQ6t9p5iDhrVMUray1ZBd1QhN8m1tzr51o5wfBqv8HlJug4fOSOuDZGe2V1UtESJ9cyic
dvhZLbRJCr1Rj4mSmUxrWafv6RhKYOEo4KIQnlWN45i8LisLMw7vNkw8xnbxQ0R1f2TZAzpu1GxV
AjsZiDQrnGeQ4EUVKmXRJHUXqpvCxriLnZOUIqpxfiknoGyhUxVgtFYdhAZyWRHG41EqV3U1HSe+
npePMGIpNfBJ7NYpsHgbgwf3bGXcuECMPkRQdmQ9V76zBuqlbWl/I+q9P8QlkjsjlmQC+SmUb4cw
ekyriHHUGJIBediUQtqXjii7INWykKJPaoUBgYqFOqLGudOy6VVAxeXHIZlNmtPLoWnP5WjFvkY7
z0GNbesgx3kM2eNE+1R2IAlNovoJEJEdClnMKjsbdZQHKpVEd0aUPqookd3JkPypt2+F0gUlnHZo
WFdtmOxi+aExx02TaYchB9paOv7PHKfuesthSevRPNUZZXmdVX1XlzF6aa3sYWltqmaMaG+OVklf
IjBmXSujb1YVt2IqxXk0sVtAebnxmI8bIIbFN5mifFvENgBCuhtwvuWkarolpWwrnOOcEr3chH2P
MxIz5oD0sQVsBgsZylUrlMwA8AbdrnatnPpOgCmJWvboTUROZA3tmRLqW3NRmqNeRyCoE7MN5fPJ
UO9bqn1Q5yLG3ifoAYvWan6N9AJ79pxTd2yWyB/o4p7hDCqTbe1CU52C/a1Pq7vcSdqfZrUgzK3q
+AoPy7clymBGaJ6yvlFySRVxg9SDEtcnkofSIDeSKEhSqdt3o/Qms1uGhMmK99wsC33bjzmJngN2
x1Sqrso6PJld6Ys2v0pwkjAxdHc9JtU2GsCnsFQlwnhObLy3lobHQ9CguUlr3dinJLveEKtYvk16
ZrkGkfhbRRpVuud7fbd0/T7NNMubK4e8jASViECOczRCaCY8xtreDOufw9znL/yoHUve60xII4uh
gAiIBe+TTPbZC5PmmMQaptKOb78d1F+GBE9dRuR06UpnHpaCV5NBnHOvnmGJTV5oW61lkzIOdQ6y
C+odyYuC7aGHaJhUe0t3ecdtYS3pxDMTaMbxAeImmQVcrV7jK3AcRJJdBxM0y10ADemNFUuonnHU
CO36rRbUEJtlmZyKdedSz2oJoVhEPh1BzkFlPoA6lXcIt9Fa23Jxk5gie9KUxsIhwJeyls79KE16
AyvJrvy+U6ptPWIupphQRDstpPYxTur6eYjr4Wap1ALcMc0lFfSxsx6Lxh7gTar6psnK9FxFIYRI
J8aTzvYR4j1UzLNiYBZM06715GSku1mp5EdJp5cvEa20Jd5UBfPE/LWRJLMl37kSnrWYLMetQtSI
llNqPoEfF1atsN/sBn+AybLx97rOCBMUtdK3WLFv07mjzne0HTgcKwtaS6XErJ7unSo/lu34ENts
H3T2Abs4VJz8W2fj13OVHt1BElFXqtdd1B0o3FZUFLKD1p8nghF+JGE++h2mANOLjKkBRgwp8dLT
aeTgl7fxO2Efmbixkia7xVES6dAVYn4rqRD7aVSGUXtqX7W6D/sLMSg6CsviKTbJ+0kqMQdZ7SQ/
01ik4jB2UhOd6lrlWCBFqaIzRB0uVsL8siFoa0lVgNxFlMePUtzGqAJiLIJShMaA0wfUIdZHpbSf
yR4xCiwIsTE+dp1tJ6z99aQyN0e8aXWfy1KiLpus0LWRutWQneeBAjYjPvGiq2w35nOWnvqwl41j
68yzeqjLPB8Z6/nMcoDix1bED32KJyHcqumk6SQ1WpJP7hxXcwzHxilKz90upjHSNVtdYgsiN5hF
KJmXbLhQLqnvagN3Kmy6rUE0pLpcYwGzmxQYIhFs3l27zfSYYDhKtoefOKqbKQdqj9JuR4VcVd6p
kiG9NKGJM7CPRGq9Rdagl/lWzWtDJ4+rlYfonR22LP3ivGAgC1DlYkFwlYRFdyyMbpYzF+8XLDvn
lPOi0Q0LRYDlFl2cClcLooNzNKT12VrttVKo37dNxGEBnKeIqUFfqumqZc9t3asq3NcrO54k4byM
uNpFlZZJfiPR23tFC+1oBCSGZLrspe1Sqw/dLIZmV5V6LN3WRVGkp3FOI+xxuOy7p1jtJQrXrHHq
tqyxvd6xjy3WikgF+TwmHfb7e2XIrPzXNPQZrnmmVWd8ldW4bL41GLF/DrJS6l9h0H+CUYhfx5/p
8I9PQvu+jxA4hOWPNbObDfsau5xgVpiehrs4+Aq1+SjPXTEbhzohos8UDUyKkN6PSGY+LG1qxPoP
fMikvWdbCA46HL5UX30EnP+6DDHkpJ/Q7KNdhvPpoRUSDW790K6T83DqPHZAO+tl3iDkCNYM4L8h
gzf/lq59iLb4w+Vo31njRkk3JibnEglWepnzevK6Rhut6YMZOVH4L3CGBe1tefWV0OtC5/X79lCW
4TCxFMJAPuXyhnOeTKXZgu3NwRobm7N4+AM5zjWP0vhCVnYh+P98tQssfRKZOjd2+9oTV7dCexVq
6pWePIcPJDh4kVcG5Uv+yKLw30l7gS51lQhgon8g++jcukTYtbkd6zxR3tUtFE+Qbkp9X4235GJs
FCgeDFj+SMWQ47dfiTkvv4nLC18A7jIeE72vlXfYoT1GTpCBnXVlHfTdjLMIH7j3xQD64/XW4Bdn
7dv7VBIT2j2AhKq8d4eYbrFyY++nOwLP/TXq7CsKaB2M/0d++ddD/du1Lu5NEo2kCE15p5HW6mtX
zojpx0j+xR19ZLY+X+VCcmkIlvDOUt6V69nyi4UMruhQeMtZ7V3nFrXufblFMfHFRf94a8S92ApK
XFJjL2YXLbOFFTvKu4WjDzLXDXPXpAorerQepZfspqmpVHO/1pf+4bJci4wqiDwmAfvi8zccgd6x
U9+prl66h7J9tebbf76zC2/Q+jhNmb9PH9taQ/CpLMOM44WI/uiXvs0JpFNdC3XMob1ZWSDLw9V0
GO6g0XK32jcP+knfyccva+nWh/dx3KyzNuuDytyNPnudBP9GKKhhlJuLqf3SxwZbUnwdy9EuA9hI
DW/Uu006/XSqcZtl65D69s+3/2nCo9tIhi4xyD0C8mfR/njtppbtmS/ybSUzIO23uKcJSlmn1238
TiP1P1/u89glQhZCD9c2dY+f6EpCN6iomuY3k7jBLH2J56/mta8ucPEJUl3ay/Iwv8lbrKT2IaYn
I8IjiFwXk/CN6n790X+6IosuyyH2QB4eGMPFyzMkq6F0NfpVK45r1g8h4pl/fmafX9HFFS4+gqIT
bCL+N3vnsSS5llzbX6H1HG3Q4plxAiAQImWlrMoJLCW01vg0Tt+PvYW63byZiOqKvo9TTkh2lzFP
ADjCj7vvtevpXdhxPfekHR2xt5MnupmHq8CpgujRioOsZagcgaKKdOpINKVYnTkGZvUGxumWbiNk
H14M8DOPEO3Z4SXEC9D02qnP9qtRTYmt02ImwqRbvcQkqabYyoMP7cqVD9Gu2gIY9m87OH+ZuzsN
3z413PJNPy04syPfnPHNepp524duoSoVJ77asgt/WdO8x89PtPpoOFqSrTOFdxXjITqWyke/AouS
FgdTT0j1SCeg27J8YrzVxOdSPoX0jH0QuHxYBRkLe9nHpLNs25HEdR39+7Avn30bMz+gouqFv/mL
Kkt20tUjrw6msJt0IeatiockchQvXzwSv73QPovlyaZ3ir31QTt8YZeH+r4+/Bvqqa/F/OMfsPz7
p89ac2eqhiT4WOJtuozr6+mJKtZVc59sK3f+KBu7Utz+IjykjnX3+0V66nMv0fmnodshLEo5CD5m
GBJcNlKrs2caY+YPrh4nZtZKcXj0mOpK5TGBqf75qdPzGPnDslYIiL2YtbloQ/+nn3VNihzjqppI
cH6QQQguIUM1N+WV/tBfpe5yQoqe9swMb0pb+DY+xPZCeD/V5bK8vN+sJXWZ+59erihWkYpk+WOJ
GbND8tMdtt6edAj79Tc0kTZiOc8NarVk1dmMtIlIoNkUzwtIAtDaQTlLQIRs6o3sySGXOBe23J42
xM3vp8+/+KZ/jr1avkaqgUNPl7Hb85SmJQHg+SJt5xKvPdOFHngnv+vXJpt/TqM/h1wtVymP21xh
tfRefL0kp/Fv3BRba4NI9hw5i9feKw90le8qr/x3yK5HQc/P3eLP4VeLtc9aLvWW+DqAWkUUYzf3
BkrOeFdu9RPtRL/e7f8cabU2p1HMEj8OPgDAlNGPiACvjE8MsepYOnqZP//90xTtyYNYBXvfdFja
iPrdvB3OF45qcmLxH4erX1+btIrXfLGP2orVGJ+rDKUBbdsuDVLqdbAPri2wBPLjpXRYxFeYS50V
p+wATqyRn7HKp+ec4nYCchF8JA+aC5YJ074K2yP5mqbuDa2fdnenP4L+OxE2HvXA/HG0/PcnXLfc
SOSxyyVI/7mz4+fdXSzcqQXOL5/n34KTAy7L7WjHwWZbIlwFQ66s1sbo94ZosBxRXQA7uekpRfsJ
OpX85ffr/hdTE0d2In8TORvw0dWWk41NjdOB+iHTQ9xot9R7nUh7/v0Yv3gWSGF4/pCAk0FYrKb/
UNF4Ca7sozR24/jQqVSXY8P99vtBjh8EODMRj0Y2QcRgaB3AGV1FrlT+QLCD+O22RJpZjuGp4HTZ
6L9+lq+jrOK2Wk47eVKN9+WyonBZqR+Tc/TfG8QNzsnkzPEGtQxmcVNB9seNZfVIVqCFVqjJH63b
u5ZsK7t+13nGoQxsiJzu71/fSke57B/oNYFILV1vtFeuD9k8k4e+7+UntuPX8jwC8N9wvY62JEgh
g0Lp8RLvVC7vF3sJYH9RM2hkw4xYllaz3CrVZkR0/1R/Dy4VT93Et7XvWpfz2dIpC+fq0qCfw9Ec
0Y5w91EvzGJz4rGPP+jXX7A6BNSsGueeX7BYGFF6tRf1KP0NHnmvbXFi9hyvg5+dwIsDM61IR3dP
GroyI0vi5zy8GcJ3X34TUliTs38iEv+5A3+dpIyj80I1MrLHiVjEXlVOPec53Yub6T70LKeiCXwv
A7hPTnkkHS07kPogyRCkko8FcrF6f8iNxSjJq+fC7zZx3dtFnB6y3Nj+/jMdT5RlGEOUSIiS8WU/
/BqAqXVMLbPtSGQPZEVTtxRpLreNlyUwGjexuOTTtjusb95QTSqac/LY+eVzfvoBq4UfJzJl/rp7
loqLdK95qdc+KjfWc/FdgpTDDF1Ou5OHzlHYyVOrqsZOT0QIVnq1cRpFPJfR3D0v6HlKiv2Z+gaL
nYpmjsdP+hE58JBcOnNUl7442k4m6y/vCssvYIUYpGdITRmrBToETaLncFzVizR06TuaF7rzFcaf
ZxTK9CvFwVY2Ppxsij5aKathV7MK9k/WyAzbpo6puypJlMviUDkG0psb8CLVRXS93DUEV/v/eWCd
TK3FhsRcW+f7SMXF4dirTDQrdSZiX0zqBHCgNvJu4WKxxBAf0djM17+f4MfbL09MjUHG69iksX1d
1QiSlrb21GDcJRgNnfwqIP+HWh8LLvyonfTiZMS/TNkv2wS7EOckQcbSyUyk8XVNpdFMN99sPCOQ
3CWb/Kq478+0m8GTnNoubkGNFo+/f8jjAU1yfZhT8HbJVK1TuHViWH0h5a/dcCPkhwao3O///vEa
pZAHRp2ODCIAfX1Li9I4zSq5eW3i2qbB1m3RZWFZ+5ePDP3rMKu9SBZkHFOE5lW7mjgyiD49da9f
mTbH1O6kFdXyEb5+pK+DLe/0U7hrzRSIq7p+TR7C88VJ0PrpRFU+SjfKttpTwb9O3MAdf/z+TR5n
/CjJLAtABrKOxb24LNBPw3LBV8tBzUnKQqm9ij3fLTf9h04MYOzFU1eX5YV9eUZc2pgUVClBjgLX
Wt0oOqmYypYX2n7PaVM477a+i73PuQElZF+4WNDs//LTwYpgTPL6hFZHNukBLQKqXkzv2UfvLrXK
nzfd2v7D1uvUCXk06ynkySqRHHSKJcBeTReLQn845elH2uynFPk08r0Tj3NqhNUcMQsIgKouv9NF
i/vK9B7jGYIE/Ly8WeKmdHvqXFrvzvCX+FA6p71GURkg09fJ0UETTCs5/ihy4aBnb2P3VnXSeSGc
uuotu/znefFznEXhA/nIYA6u3lylgOkupea9xcweyevGFPDTa3i4gcqPq11OWOtlLo0dNA9ozomX
ug6+fw5OScSkPkHBSVztjmKaFjT91u9Jc27i/xZ7Jo0iZ0t1MvFO1l9+9UYxuuYMQO8AQmv1pKPU
1GZfte/t9+pheMh2yJIfRcyTvcELrtvLxd423UJSP/GM6+B3ecbPw64mTlUVPbKJ5j0/7/fsYyAr
Hd0Vvy9l++bFejsx2nqa/hyN5Q1gCnvSIxumadRD2rvb96L2GuuyJEtBH6PgoDYw75Wn4qeR+Ck7
rV+OqYNGQ36D9fP6jOuUso7SqHsfE6rpGVLoU6mdUwOsIpW2YuoIcvueNfGLldN038vGyRPneBC2
DRH2kEaZDrnPai4iGK8xI0s/aFHbC1cyZhdefOWfCxd5ukNKuoNbcWL6H09IqvOyaIj0yixkuVXk
GeVjp3e8tzR4NsRzlb5sS9xF0omjdH1gc19nlGUXocECVdXy759OmTCrhChq+neTJEck3iWVvOm7
U0fZqUFWR5kEXySZ4diKh2CnZd9MnROULvR95/q2qW3Gbao/0gJ14gWeGnX1yQSllWsr79/pHfOM
QHBDP98F0nxilKOw8ecbpPAnijJqKfMnb+vTGxSaOgTqNLJF+nhhlJcgcM/8vbExLtL0kCT30IFI
h5+aHUfJ4vWwq3c6WYI5RuFIGoQW95meU9B0S1a8uJsad8JT2js55C9f6KcnXb1QqZit0dCG9yVa
DQBUkvvHXiDZgqjdNHtltOkq22Hn8ftN69Soq+UdIw7MlL5/b8dbVT7rzdt2ODU/laNTjkXw6cFW
Sy3NJSGtdXjRF8atv+22hZM4yhPkCW/xTzuV5znxQMqqdJPLeUJj9vCeAWyuzUMQAMv1TzzSr8bg
1IaXJlGPpm/i67LOQRqKocEYeQxF9s6iBdsYTyQ5fjUGEQgBKmWJ46uxaaJZyQnhYgtZzlU3nJXB
3e8//a+2QGMpwvzsjDi6kYWTURgaDUq+catpu6l6oqnT9qeb34/yq+f4PMqy9X9awDQ1BtKkiO89
bBPN2qvypQor7fdjHEXzMsZTSNC5fSGbPkYIh6GIM9lkvKHpcosbZZexVEVPcZbE9alS2dFrW421
xByfHgjivcbV3Xgb5XNkl87QNmDgBRrxM/d/+FTLwvo0ki75aqSOy1MNm+om95Jti2O16lW3p5/q
eMdbPdbqO4nAtaNYMd7ifXIpucpZ9G6pV+VP3zVqnv6P6lTwexSbrQZcJs6np5O5ofQNT7f0HfZ3
y9PRQuI2++rq39jPl1//JdJeDbbaz5uuVsuOCaLZolPwKm8WZl9u/xC2/cW/MdxRbP1zOHCKis7R
pa2jC1hjs6EznHiQncoGy8M+rmyFrUyx7/eT5PjBaOegpQrZNXETc//rW2xHswhyk5QA8KpAvlT6
E1vdqb+/mu3SZM2QndvXBNOKBNupGVXs75/g6BJEWujzE6xm+ZwOaVhF7WsMsV+hwGVej7knqZC7
xAU89v33o516nuXfP826nO7+VkpaaHPVVhwtT0/ufj/Ackx/nWnI6cn+kP/WNJWmpa8DBGHdDE01
v6b0742qeBCtfodXzXnQzXi0GeapZfSrB1JM7GmWJjvpmCudjZrWFuLrFNR2rdbnBeC7UJlsP542
Fm0DXNlRUE/YJdEn3w6eD2e+ymvXSk+FEvK63C3zJT//lNUiw2+jGqqaejPUskLBe2I4BLGMcKN9
iqenGZ1LTM9IIWOhod0WSepGyErz7A4HplQI9uV413SKPS8KMOvh91/lF9vb19+2jq7UMdJxH3jt
oO1PdoDA+5FKCBLi777kIk+8z+/NU20kv/g0OhZSkBZ0NBeKut7h9NKKUfm/Wv6FZczQFuvN75/q
F0tHx1cUYCZZdHAMq7lm9qhWWmF4jZNSdyEBuELV/qjB5ITRfBCwf+uS6fb3Q674yUtzKh6Of465
BqBKtZJUbTWSOJvIWWDenC80m+h8AsMW0RLf7EFmCsGmQgTrW4N3yqX7KJ5gfA577mz8L8LK1YYX
izpCG3CWRi/ZETfDx6WH88QzLu9ttYa/jLHa9FR5LnNk4a/Bs7ldijGI/m7Nd+sx9nR3BFCMNdx0
25FNuB3OTtXQjl8wllOL7xSJSZpG9fWNPtcDkEKd8dq61cNiVh1tRoid9nJcSU5Fg6X+Yt6cLAsc
ncarUZep9mlfzLBbmadkGRWEJZXR4NDuVNva5pv0/lSIfrwYl8GQe5GaJx9E/efrYGZsxFIi6syh
P/JepbY16MRZzkcBCfuPfxS3/hcE8zeN5fGvbV5v3sv/+18vafT6/B/Oe97WxfNHzX/Inz9zYZY/
8QcWRjb+jhWpppqIdqiEIUD5JxVGUnFwpb0B51+J2oNmsrX/w/gV31d0N3RwgJIh70Up708oDG6x
TGB6L/hjVPgpav4F31fV+LosDRkmsLLYjVs0NtOovl76ZivGI4b12wLn0shVB7Po0afMWJg5irKA
TrOyhgooKllHO2JbhAkWNxXKUPzn+lrcNr1vmfvSFEC0EsOn4b4dMZMFIajFwP1KpUf9FQfJdDMq
ECBcA+1i4NVylphvcwF44iUarbk4TwuzCQ9qNACF6/CVNvZTHeriJkXiHFyGmdBOV9AYcCSo/DaJ
djrcYeOQjHXzIbaC7pGRLfbs3DOKWwwUIs/Sqj76kMZIGC8SBIzlG/7m4L/1si5x20ywqS4AdepZ
c2v2CVmqVlSCeFvNPB68kjGwdpPUqeVl3DWVdYVzqEZ3qlyknfBcqnOkQyssjGHT90QAsaPHUpej
wjZ9DAWqKKYCkmgRZqZG7/e3rdwoMVRNXUYUHvVFrlwnsKJQ1qeBFYNNF+rcsONRaPA+62SjfMUt
aCreiqwO6UsNESECd0Uplm+yqQmDG6WSWgxBZqkILiYFOoUn1IjKznxafyZyOlMWunI1qIPdUYc3
7qWy75sLdqRcvJ6Rnafvc1xL0ffJp8ts28MnxCCyErrGlocKv9EwwGf7SuzMCKqqIvSV11sYk+6G
QpHDyyxUGuuuzcHFbBqfUqEbRLkg2jO4hRronoALjM5rwSS2a7t82yq1EvNr61J5SsCum4ex8QPU
jpMVl85odn504eexD4ZnCkU4ApzBiQLDVs37i2qsxAJ6A/9zYza04Z9JfV2T3jelWDoo6azj5gA3
xnTHBLOm80ytK8vt1NgMva62jH7Pckpx/ekr8KXoXQcT7HZn3o3SAl/FGIpfYkWTIh/yHAktBrEQ
S3CYUSD/ycPc9DZaUvgNZdQF+nVY5RqEyQavQtwdGzWzReqTF4Y1a+VdZPqYVKol3qx6VDFoMDWw
enO/FnXHN9r2VczDEPu7RgMsKheR2e/Iems4EM9SYwApDmqMIkSlGs+MWehgCoNuKR18QCpcO+sE
r6cpVkaAf+VEfCLnlf+qNSH/2KkKQiShkZBwRh2+TBgqyr2t1BkQZyqPKVjgNIIPOEPPrPJCRnLc
tgMyA6v+Ls8inIgkaflt4pgLT4OfVBeBPPsvMfhPfBS6YGvmZe+aQqu4SgNbMEOJCedPNBvufY0Q
5Buc7vxvIUn15lqbjfwtMhuMcaFn55ch7m6hOw+qVtlxolbvQyqaTx1ghuKSJmTRAKnahIarVYUB
qa9Vmu4xjkdF2SA6X9IA4FKi1lFBlsQb/ooQvPZRZwDwrQxEzfkYvHVlVZqbtup1FNbQiP3eNpUi
ubBkIesgQwK5OFBVG+VNZeQYItFCJWQ7tl8fw6lMUWMvY3KnG0sftcRWyrj5AcoGk8pSj9NHfMSu
4ipJcWvTDJjKSlErjjQFKSXHRoGFXlHDqPfQQmHXiCVOwF5gzMBj2thXW5t5AKK1lhKr3YD9zf2t
D4XEuhOEMRU9Mx7M0Y5zWQmvIvbbdgMKp+4vsljpLdeXUkVY6Jvq4A56Ho34GEpDBccxEWpnDusC
1X8F5wmHO5OtSPSNTvKSLkeknwR5AA6kKPPaGxK/J94ZwEI/+iHvmz0jjQ3oh6oMpmM2qm7bJQnl
1EwtRXycy0jwzwbN8DXY3WWc7rOyjG+0WKsLQDVtO16EWSdHARTmKTK2XeNnFhVtxPf1fZBj4rQl
/ywq10NhZNUuny2rP2+j1pTO4CqNwDGRvCq7lPsNhCIJ6fNGqxoDWaaQjtdFiu2DA99ogN0qFap6
0HUILqVj5QByt/StYvksDLoanccspmanB0pp3PnkjmSvF6T0gqsJXnwmOhhli5Waob+A4ErMrZYK
k3ZlSnNTHyr0qeq3TMqr5GXSSqV9azImWnuZNVbc4b0nxOzmNtuhP9/UhjhkDzQp0GfiBoIo3ali
EOysPM0nzwzLyH8qZfbZb7rht+1ZK8PC2AzdCA1UoKFexrO10MQ3Gu61ZguUFGhxxYecD10IqXZX
jk0Q3uuNyDFlm35jBFutqVTB0/pyxHpa6rP4R1/JmQ/2ZBiEfT3EfefO7O+QO4pK1LFxGwSk9G2e
hM8denb5UOBZi8RtFkv9QsMeEuizlGaUFvSi/pgnYwq3sx8o8FuCeTAec12NEejkIzZ7Qoex3bls
tTrIjmpSg1tN7md1NxZlmt1lRC0KN+NWovmZi0C660Zzkjy1rVtlE1e+af4QYk1CtyFXaLCVegL9
2RZqeNnxVdsr2Ro6VtOIsabmlzkdq1WNE3NiiCMbTguDKz3vilSQvDaBvO2YIMuKO9Ua5fhMLzRA
pm2lC8oDO7SUPwfSILbDLiwG0bpAwEzHsS237MROKZbKdJZmkgpjEhdqxTXrBie4IgupIIF/Ci70
xIgafMXU3D+n75p+t9jMws4W+hpYO0QFCGFhSooCKqoeRNuOc+6tCSFmu2aEKHwjTTEXirbq9I9i
yvwrS4xhrfphJNxZkx5WXmHCmvMCZZL9sziDGXM2VkWCS2sXaN+MJgmUjWGy7A5lWkTc9OnEQ3Mt
W1l6qVdMDrwxer+uLi3atUnmaEUsPZmFOHdwd4oAsvGc13DeiqospxfVT4QR+rhkyLEX11EAehne
WHY1JEMVe5Gkj+lbAVJocOq8miWOka5gykVGnH1Twd01UJ8631DcMp60DP/aNDJCWw2kpH9U6hqh
vNTMQuWFSSKAfMfEIN+naVgGF7I0VfGPohWz26av/PFQyXlEd7mfzx+CqkURiwjbq5c88Md2XxnF
RNeNWeEPrnG+I+EdgC4NbHCkFp5EX+EYwSF9HKa7ICUR8oPnqvSdKTQz6VuBpzoTBFAZ5wn3nx6U
WZyV0PHmuZgxlFSgW+kzSLJxLO9nXUqlTawmYX9jEVENdj3VmnghV/0w77Rcp0GrHzS5ACMziXir
+fwJfM9xYo1gaWsSpfWf94b/vUH9bbl8/usblPP8UvzHw3v99v7lysT/zz9ImrL8d+4i3IxMrFnw
/FG5OP+DpClrf1d0RNGLTQygVSwV/7w0GX+n7kJfjrnQc2mb4TreFF0b/uffuGrRJyTL9JoieuQv
an/l0kQGcJXLoEal0ABv0GWMrSO17q93bXKraQ3Q8xkTjF0ShwlbFwZE4zi8cabDE4uZesEOXsWh
FsmMdRQ39fRbIz7JGP70KSF1OG+mcvHTeSC2ttvshaMHAs2Ln34P+zNT+mEB8mjEYhuDMpeqp7z4
pjYvqW85rXalV6+pWLnYUXhB8ZAAEe/h8WvdthlvatJwWXU5+WdknA6lUlVOmjd3cVFjXapuqOic
RTCiZnxHegmH9k72tFxzUgPQA4wfpRM8NaJhhj1lnsxNYnBfme4lYjy9Q+eP6SB7jBtn0UHW8WRJ
XvMh2Qripio1D8wbYMFwp+EHJYU/5gK2WnEPbXOvBddSE3olRjNaGG1907KrMtsamNrP9IZxfZkb
0+HHvpWUfqpojJywAt+NIkUaN1HmbwJcrIIZhyLlJfYF0GRwgJprefym5IPbN9yFjLegGfdWJEDB
k7ZFy8YxP2qJeUH2tCsALflQ2oRr+igxd4R0V17EHYYreJWy82EpCnkqbrffW/Otna2zab5Qxusp
0TZT4Xs6RiViFdpcUezWfwUS6epp7qo+fi96jm985WqhvDWA/zQz2naMVQRtk3aPRbTAwat91PCV
RaRYsPLGIrETyeKyTTA8B1dVcIPLtDS/GiWPHQCobPp9X9JPaWFZOYqXhAffu6LqsawbvRarjyr8
iGai/7L2xtHci3ykGcVkBh1b0p1E1Z1SCOh1FneQ7M6KSfiRCnTK49/cRdEuTfNNaL73prGdy33b
xZxIlgeb3I6NM6GsNgohoNhaLiw2t8ZSgxAT8uRVpFz3MUrzFM4kDfYEuV5fqk5kmF5TZo4mvMfm
Y43dbDB/xJa2rbCX7cv5BQzUDld5xwxR/ItnHVMt7d5ocXNKYJVZqm0T/yVgGpiSrWQ7jIWJt4Tt
xJeXBcoV4OCbNqPgw9XRlsPBZS7cojyYd+2s4KQx5OS2QdxH1gY6kz1E+mZhsidA3Ue/2XSRcZ0C
vR/E8XvQR4cqhlo6FRtB7M46OkoN0Qa2Y0O7sbWy2xe1dSBkApz3UfXSbT6K5+3MnUoFY5qLza5u
xHNdec8EaQMZFc3xZaOBW+tDlh6VME5TvYqxA4ifoMFit5FmntKqj7qR9pusK3eDIDumuDARZ0ws
Si6UJt4/RaPeC7AkmBMvXd/cylPnKeK1HNW7rrPOTJxpAihB6gSdVUAIq0XfYTRAs5/2QjFs4th/
wrUltatAqxw9gk84iv5dnjSvcVnrfxxcr+P/Cd4LAmuM0/MveJN1vliTkVqLFLmJ3vm/1t2JtazN
8xjxt1FzQW09xLfG5XQ9Oks7a3ZV3ndnp/qO5XVa/o8hjT+2djy7Vmn5Ls3QOcozuVS8y5/BCd8u
SeRiyXHawUZfGjvsxd3POqBf81pPu6OxX3P8x/Ak2thY53VXv8VatUO0qVAnQza/5rjN5zom0s1r
HT8oPi6LS9AYgWGQrlJsTzQgcGP6rcK6yMxuW+1J8u97oqccI3l/pLTU426deqVERjirMPj+nrXb
1njLiDXawQLemnu1gsdLmjpVdNlgG1GZpE2WSK+nTRMJQ53dRf1dXwm4XidcEUD4DQCPgmZfDryp
6hDitaNgMjJKblLfgSd3rYm2uS5ylRLJm4RplqkDwbsShNQdBNYT1gbtIY523D7dvH3IQGEW90V3
G45P0vgtNe/nurPrjITof8cAv5pUWL0dH6uWSGqTFlsY2eJaTSSbOWw2VX/ulEOezLYa6/ex8KKn
72ODMVs4OBnkuAK/kExMXV0GHCJMuLBcNMFtnjeOhe9TO1SkfsB4LsZ1VcpqUy5oCNkkmLrLwXlc
i7dZdxYMhusb6vXYG980NdmC2EUyMNulmu+jjkPXN3ccHnF0LkCWbNnkuNG5g/yjl6sLUFT3WXom
5YcZz26rgNlXIDjVmnNwcE4aQtQV03eYeDDSyr2VU58uFDsmHw/jG3MUNKNl4hpAsxRQfL15DotY
4gel/sU4fGjhlaHQ22Z6s/ohptcBO1oN0Y3NYSP6zTbAu8CMSMsOHz506bwa9nKMP0j3gCOKnbRn
DTBkCVhuTaJF5sCXUvDDgPQi7IDlejc2s2s2I+fGQyrCppdlkjd4kEFPLidzp3dwz6gYN7Q9WpyI
PvumPuFwruNAfpPo434E1KepqKZn2I7QQMMSG2UDs8n6PDOe0+RlMXOBNr2ZlOrQmost/ewIVuoV
8UdDrdRKMZZTwq2h3BvhjUI3iXwbWDAVjW/kkLFe0WzUQXZbUkpsn+DQ4qSUOyCKXXKCDnuXPQ/n
C6WSDKItKnZaXgfadYK3UAsxU63Je9I6BBa7MYQHbO9c2HeOXGV7Zfook+9GEDgtcwPpcGleqrlp
+xlOMqCa+fOXRVN6KtFM2wz7CZsimIleO0gOYHHMx979oOZXmK5aXyX5oZbu6tnfcDvf+i1fkSyo
Vu8Ev7+QytDRUmrEsE+SqnaysSYd98BFeyO1kqON0VYWIXGf9eVtI+MkFambARMKM53cSH8UpY43
5mMq9VSHVwm/JRAJmIS9KD5NubkNxNsGnOCMhVAdJy7SvDOcVjfdTKtHzNRgdUwiVxdAcpow2qEE
ExR1dpVgdaQLO1ltt5rcumL2Ohso8MePdnjKy3AvWvtYVeyyei1M04nZRmHLgMXdFOPCcBE33Vht
tULY5GbnJDOGo8m1GWOyjO67CcBcBxfB8MMkXZAagJe717bHWT17rOsXtVL5L4gzLd3BVJIV8ijw
bZR230MaAI68k0bBjtKXBrdjiTJkG54bPBtvxSllaFamSPCmbgoj8aIZ7uaEMXJ2R23WkXJAjAIC
vJK3pjJzmL5VgPsZHAeyy0JP16b57GN/NRS3ky5ynySSCy3EOsKPNgxJ0dd216B3MyTb1x+wqdrJ
bCdGpnhluQvxYZll0GwW7p3KmaE8zcZbJ/gHiUhNVtkBjA7hCBAhgfzG2I3n1VzyDax37qffUlW7
TqHGSFrpzeO0DwXrWtV3vMNyDg9xLNjDhPC6/6ZOHYZ/EXkwwiIMpcShwZstdQ3EYs1LLQwg4vYB
aW9Exc7YPssW5ZiSNvPyQg7ZfoZoGzNRC2ZfJAcbMiBwzievnSsvG4aNn8ibPOCWEO0H4W6QL83q
MAw1GHY8UMbqMixudUUmdup3Nc0MapHuNCWzuQI5Tf9jygoywMauirHUKhtmkAyJEi1XGNyp2kAs
bzncvLBp6nDey/gE50Zo2I3QbmuQEr141+iPMQo76gl2J8ZuPlyL+UdknXUq9ngSx0lgOg1/BZ6h
nYXfdDpCe0gGSX4lC7kTwXBEaLoLu+deGJ0umi8z8jtJYZEZV10jfF68X0YsK6H4b0bztgRLWaq9
PUtg0AwOU11mynOu5TvJmFzI/zZIbyfsJLcTO1tOM5f75l7m3J1J4Yj4khXXzfIqL8b8MqfNo07b
XUdZoI18JxJCx8QMSVOey+JHMolebe5NDuTJ7w81ggNV7dxQVmxLuR/ZGke1JoEmopGmb7Kq3DrO
N371nrIGuz53U3IcI3nhakj3o/CSjWCxct8xNUCjJrM0r5xBHhyVE7m5yqXHCn+tivNRD1M3CW/V
ftmEN6H/UmqYfHLpAiXpWGBDejC3loQDu4h1Z/hYxYZNLpusVuy0C3MRb6JOwOkPpnaDFtOg6vPE
rXyX4XUZVHdh8txo8sY3YPTGTw19L6aFu1dFTj7stqV4mytUJkLMU6Wrwq/tuYCvaWCdWg+eop6p
FquYQ1ogLO6mx9G4I9OtC29iVeDykjqS5bsxaadGgQdN4F0aXF9AfQrccwM44fGjpLRu2fGv3JMS
/yZvrsNSd/Rg3isDJUG4nr1Oku2NtLndWt+qJt4YAXTrJf7Wz01sImXiGUngzmpwk7LOtDrZJt2P
GjiGJuWuEl2Jsb+x5mFXpIiIXwefLCSbj5YWLiR32/evFXpt6vEK7qPUfTTsoIFecxcAJ90t6ODY
bSaemqdPDJUcZ7eNSO5Ch0SG1N6o010f9luju9RLvjWrHYirq/eDmwimXRrtRgLtTx/aPq7yS2t+
Vwv2EsvcROa1ZGwFrdxEoe9VHB9hrB+QV+GAmm9Jeo7AzAyF/7qoN5l5Zc7f53mADJoyVc417p9S
HLpTAjOiMp1Kv43F+eAnGpz2wY1ySj3mSyI/JtiKTubzlF7WwaUxfldirnFhb+uNZtdc/nwJP2Lp
ErWXHcRsxMX3rgFDP3Ewmq91UuEjauGkBNlVZL8kT+7nGFVpkTOYOFpyONPZtsHfxKbPzs61N4wb
t21qelKdO4bhqdaWiKcAwZ5z260Ny4kplRABItpBddFj2AmeTWt3UZQwIc9K5Yo7OUYOu4JMu9pt
QNhuSyIEQQTBN6J37BgK7C7XeZ05oTTMJunJ0gcXUKCyEDTCH2pcHwJuXHNJ7QSCvDxRiDP2WiUA
tv+wsr1f7uouvs+wnJM+sCKwxwAal3ILt96uLC731cIpdXzhCucQV1EPJJ4dAD67oj0o5EmGSeWq
nXKGIIwphEMAS8/CSVeQ/x9n57HcuJKm7XuZPSISHljMhgA9KUqU1wYhC+89rn4e1Mx0V6kUh/8/
0YvenCgIhplfvtZ38mhY10W4S5Vgm6n9YSK1VedBd5W/NaW9XegAwG9VSw1l16yD5gE+zFGt0jX4
aYfSKe+pqrAe25DiSJ0a14zaOAmxZ3/MOK8nnL2l/NSbz3pP7HD7PupkstggDd5NyhTWEOFdc2AM
o0UsnSr1rAS+AyewGJHSjdej/GYPrWNlbCUwbslEW5r5GZEr3tUoraR80VU46svcpRF63Vv1S22z
crXlchgTt/QFp96DlchO28qbqrfPYVlxbo66M21+J48hlKVkTU8AqEC6xsSxyaQPzlr8xpvnqYe/
HY+STSAqPZJ+eiZgXIT71DB2EcXZWvMopquxyBxBD2k5BxUNhYti0I2nd7n6UDvPyRU2XgAvIzib
mOZ0n97j9MVm9Uvywu3phpMo+ewrquAp6+jnAhV+p4M4tuzzvvKYcdSKib5Np+hIx8aqHhqO7KS4
swaIEqrYNo6jjKuKdseS6sC5wHg0jrnxRj680ygax3/2NyhhMIhdn42Oql6lauAaEBpJw75oJTzo
ctWnZPXJsFtxtrHHwq2T6hwRv58qpWum6YYsXf68gd/iV+4NfCHvMbx2dROG75ZNswdfTgoiYIr6
UAPaScpDJp1TNAeSQquc3O7SILsJBS2s0IFBGLs1JxXTHxe5zy7EQhGrOU0HxsYGeNSfZGoOZaVe
VlnnmlPhYPB1RPISTGfSosFXHvXkvbarQ6XeID/MGxp954hicq97wmEDFf4yIrE+cWrrPQ8KSiB7
sDzwe/LMtap2g4phVLwYUbbVAqYGSGwg/Y2m8qOP85tSUI/KN/Lhc09yri/jjvgB03NEp1xJ44ve
0+Vhh65MWm9QTge5bRe9/u7lWwmtGoH4Y9dttfYcjV+97TmJxkaVPGXUDMC0QKz7hzb5VMS57onJ
ztRFrLx6jH0ZjYAihCxojI1oDJp/3/rhPdI+JGZEyURrQIjzeAwib6VEu24kRyP+kukQMCbyotSR
sxM/MA6NQbnr0vMk836N0TG8ehvQiBiYTyZ0a2hQvXnQlVvbR3DAjsjc6ZcqXYi8iT5cEly9HaIr
uI1r9PbXNveXtRztR8OVsjdODNSYoB5DSpGHwKkVVSbpp+ybFL5Om7598DLmwGFwY52eYjVe2MlZ
UG9dEa5v1tXazr2DJ7+3BW2SIaxfRBVeetMaHz0rd8zumLGn6PZjZCucJ16s4lRbFb9vcItQ25RD
sekm2jo1EwaTztg652CZrOe4bo05VGVQ8MStXp1oCVwYzMUhFhTzpRtWNIV7LVlqbevoKtmw0kDf
JyUc4ugxh5FkJzP1B1cTzZo42IlMx5DTDUu7mA6SmS2H/HWQKI7MnKlOnYIVuK6I95C/TBKek/K+
zz7jYnK7mNKN8qllJ6naYlmw0aWvapu5OngYCHBYgKorsRubpmOPd038Yk5Ma6OC3gh0RE8XNa3I
ZQByxBOW09uiIhJ/OLa6AMsxOV927lxdm0GhtVnMeZbhmzZoveKrs2nibKhcU6/7dGNyiAhLVCZI
hvXwK46D+4bwGr6AuEHXMemOKr2QIc5YUDlZzWfT3frWkR6GRWVchRNaEmVFtZKS8kAE29N0rTc3
Lfsh9QPA8tZi5Ddrdd6yS64aThhJTffok60+DuyVfXoTdgraoHYV0sOutJu4e6JM8DW1DVo+1mp4
H1vgx7UMcn6mIWWhAZtU8+dyP1AXLjGTp3CiksQu0g4riaN/Emj89oEixe3IUcdsJJeyHlfiF6yD
VKapt8Ukt0IP5Bjdl95NB5LR14aUL0VGttNcGKqHu4YuCiQcdKc/W0GPhomDJdEwzWgspYbeDzpn
Cg3rhX7yGE1UiaHZsJ2wetf03VQx6xs3kXKQQQZa4r6z6oXfUeN/Zvp7ZpTuUHlrn1IXj1YVOaBr
MhichO3NNjZyT5vVSFmG2KbImgxKS4qcbyfwdnZ+r5bXJoe6wuPNVZ9qg5+UNXcwumvc2KfCoJ+1
fpG8lxDmuiVzvSuY2UD6554Vo976MYce47VWAOMY0lSf/BDq6Fv6a/vskjr3b+gTn+NvsNgMR/4m
Iw3aCCmHabwm1ltCjMakbmxGZ6nRV2N81KnKvgDE/X29mUeDSaPEkGzV70YLBB3NOJXFr6K4BjEB
GXkJuUXDBjnEihlycuaMZ6/cKbNn75KQ9bvAW4fyI1kCOc5s8ITm+/Nu62DShFxUb9Mc2S/vZfFy
4fb+Ju+4AJlcZHbSQIcf/c8LCKPSc6LX32aDuH6gIMH1VuZaXca3l5KK/obJFW6AYBBrDkQgsejP
K+kh0pO0zt/S/HEUV35/Ry3cJSgevnNWU4DQbz/+8z+I6lRgM9GRzlaF2R8x3+1vH0cxUcrU28pb
74RXcwTIzGRsZyhcewo2yiLAyCnW0oVP5Id3pBLVbpN7OodMfffqtb2QR6biN8YoJ5M1NuD2whX+
yhjnvriE/usL5EP8bvlAe1dmlHZxX90v7XR0Clwr4rCx11xBiiw1odmihjAZ3eH6n7+QH++Om4NJ
Vqlq/A5Dx7JRtrJRv6VJzSwK7hvbF94alPXfr43ON5LhAboJUrO+vTZaBCvPGMs3u+sXdTXRTKYf
+6n/om1wciiBekWlyPxiete2FrxGRXhvRM2BrJ0lKs91HNXb3tbkYzw2Dxkyo2UsE6WXau/tuGnM
68Gajxc28q+5ezoe71VWZkgVyi1YuG37pJArYSDTSSfgB4kiSPu9KV9a/akPum1cGe5MR4cUddTB
CF4aVHurZheS7ujWcyrCKKJpWPfZB0JXNBcjlYeoNSV11+by2qjltVee/RrU0WcU5T7QpfEXGtum
H1FaVnuEv8sqNl07eg3lG5/uDrXxTwkHRUn7bNvnvjU2GtCNqk5bpffPU8ZnPcktOozmbfDKLc27
W90o9ynoOH2CnLeQ5so7ewwebX08gGBvS216L3JKjhqLaMgU9s4Mmz0qJkcKjH2OtUsDzQjjeGkW
j4TZrfqchvAMXAbo9WRAECpVvbWadCt16bpBXmpY5MGy2k+FfaWBsSmihCb1nVZ/n4L0aPT1xp9b
PXS+1VI9kBmP+b196bxV1h9CJuma43kHwlFR65Hmwy7u8VmnzxWTMzLhhcwQSm74NlCAIWCTbuj2
WFFavOlKEwwkO8qKVy4SpHp+eNfZ9nUF8N/Jd8nEwbnuD/YUz4fToWf/BJQfKW7ucv2ANI+F1HBM
SEzhHSbkMwl0B6f/dLwdTAk3023jkxOHjyhom7WiaCspe+zr1JU5iHppvJmogqqDt4aKe22s7/z4
3q840BPKMzwJv93LY77Oq7hbalp3ShthrvrRhMDtz2XNCc0eUNWWcmQ6cHjDeii2WfOVldWpH8cj
v3MOHNXKI6jZkj78mHKpgqlKFlvJp7AoNqmy66UvSb3HDn9OwM4CURz6zhMIvG7bXr0JVc3pgWOg
aGkGy6/pDVkBMu88X7DDB3twsLOn1tusGNd6R9UNFewqQg2ttRdFcyjj0xyrlr15JaJb1suY0Tz9
6ONDH+1MGbHBeOqtXT28Uxvq+Inq5CPFYpzp6o5TZqA+6CqfoejWNZ3nC4V50fIgaulDv2oojwfJ
j7SEtvZyqZlvTTRtS7iCpGFUyTksgUWEhFZ5n2xKLj1ajOPVlTEieaVjwaFSB9g04qwS9ojuQYvd
KcpvAg58Ay/O0BpqVTpbWSbIzI0Mfr4OQurP4oPRmKt2eG7ioyHtQv1dFjYn4yuFLb1OWjf2pY1R
Ma+UKMWi4ZoSW8ezj8F4o00BQ+5jHt3bMTAdyk6DWKtUezDQJbbdY2GamKCMZSqFx8mzT0FiLAy/
u/G9irrBhzLFDhpaB42CqyjwCofi2WstkZbB9MrEfScbHaPyrHPOUumO2r/nBLHboi7FY2+A+CH0
VW+Qs0rAtCU1U0G8NeXosa+MmwqLgoq+wpiKZzUythk667LUDikOtJ4ye4uKrTAWiHE1SXFLRa6W
WhGSAiOxlNuJcBvOBLbC7J5Mm5Izu6KDN5nNzT9vID/s+xrRZ0ImFhGb2vdK7UEN0SdF01s+ohbp
BreeaIyI5AubiDKPD9+2fiJRSCMiqIREou97iCRRtGRXOsCkRFPaABLKe9MHIBlUEldeeO/H+2zk
BdvH2lK2djvTQBM/Px6aZCBg4QgWZy4S18WQ5kesA4uKZDYpfjeRVbTxua3AXC+Nlz88HJRbmFPJ
AuL5fB+/eHWc6sb+LdT3lroP0nWWXXD5/0rt/PZg+JdlWxGIsJS/8lti8i0qUSu/2lfgBKmzcMRS
34tlSlYkDDLdL5xftzXpQPZyjoLw8kWw4bf2opz923arkN1eb4LdpcQe1fhhtGamtZiZMJaamH7+
nNYEJZGWMdTvY2CttKDjJ1496b12TnP/UU6GTebLuzZ8tnNtb9Cq0KTVESXpbZJXW9kalgM8Q86O
BTApwo/YAnAKCcQh4jVO3/zitqcCsUh95sAC1wIem8dcAvqP5JwO0/7ZVDu0T3ngjGa7zDm7SNZ9
5heuMrVIizQ4V2OPmPkDi9lzHW4qOXe70Tr2yRU9sJxqr0J6XpmpdxPAJ6Ks41A8lalcAlnrt0Z1
SpBW5fQThWQywyfld6Z9pynlZlIg5ou1lD9Z471VwyFRWNgCNFE0l8HWVQPkTzJdSZl8W5oslaWX
vyJ5uTLMwgm0ig4J9qIcgjIPV/nMWpAzV0BbZEibG/sslHBfqSCsLGfT6J9Mj+bIwnR9j3jFbASe
TNd++6Jb7do0vkoj26hSeVTZnzuZNjXrTWmvNQsPT9KdbHjMIFRoJsyd2fDTsVcXNJaMDZJ0FrO8
9g7ykB2aMTz31qef3QYepBfGnCGXP5rQ4jCKMSMdSAMVj3G09wf5XCnWMoEXquhQLQn/Dc+Jrm1M
ki7kCbbBMw8GgipypeEg57I0+Ri2oAYJXHgFaz1PAJAN4UvRfaUJyHh91RnRSrVvUr/fVOEzKamL
oCrWPdGHbcyrknX4ZkC3rOH5BZDNn8KjmTDajHa2Vk2iSfAtDN7kSmmAjARUwrynrBelAUC7Bh/8
XPjPoX0v6+HRhAgpZPsqaxAYyMgduolzXzzuM+aVgG03TiyWcvWIxOAGgHwzagikbGoRLagDe+Cc
ry7CAZRxhwEHcWK5EtX0FMORVWDKQ0Szp+GnBCEF60bWPuKxWuY+1xhl+8WW5BPVZrtwGADZ+p2U
MRXaVEX2N7b+JOyXin40J2gmoE7pUNoseiWTSX+XZB9JNVJ5W+2spHqczNZVaCis5HqPtStZKEbj
pA0BMJJ0pVVsx/JR009pWa8TdDM2GgDqk2/6VlrmPVGKZgmGtIl4RLntL0X8akBYIkEvjNwZVDjU
vDkC5G+qfNh0SruPI2gXXZyDIV1qFcygqJZkwS9Mz3hOybkIYQ4iA9xGPtZy85QNFb42PNpGjd9Y
qxy04He2/97X/atmJVAAsIhVeNRmjtaLt7VkLG0xbuQOnYisn2ibmvVuGx7Gim1pZZnDDU2Sz70J
0WqNmLK/BF9bX0gfXLWpWHhWTExnm85vi628abSTb7dn3Gjbwf6CgvwK30eDX7W1FozDzSgWqsbr
x2gw+XexjCpoOJj9ru0DlDmAM9AH2rBW8ulaYWpJgnbVC21VCJ4lGhIi6vlqmYtssvMM0ldhlJII
wRgtlR4inrq5reAWKlocC7VwBfqJBDUgYnBHMp96T9tUSX4tSa5sD4/66J+bkZhGL+0YjFGEYGZY
DOW5Vbeaobq5Mm0NzCRZSl+hsjGEtEoyWIyUdMde63dZeqnGQp4hmD93HHKoKKSf4zgJJDS/CYKn
rku6uhrfo21ynS6HDYXBbn9ARbn4P6SKzPIzQyMNg8h/UnS/B2CFht7yv/F9WEXeQltCATnDzr9j
XSG3CfOm+8/TzJ8O0V8Iw+xQNwyhETnEgfzPPctT0knrBrIkSLBV/6ehTdlcwkp+GGZmxfcspkbk
hynnz6uklVR5dSi/a9k1NjMHc4Vjtsmio2QvqC9MTj+9LllhQuBsj6qBNKA/L4ZPKMQIYb3NUSIU
hWaL/1UP0p29M87/v89vdvYTYW7h8WVW+6ZcTOMKYY5uvXWrucgLme5KWqerS5kl6g+ICdfBSMxA
KGzSC77dVJh0QosUm+0X+xpQrOWG6nADkv0kx6wyRXWrU/1L0NZ8+KOZ+orymkUYHvtsE/q3aXjf
ld0CQ1bqZH3/FtCAGOoV8OYh7K4z7auKr4R0q+f3Df+Z3egbbYi2opIx/3SLOqNyFrW0h2yRVkI0
dU6pWXt1fLOwrnnhozW8CvUYR8UNtlbXblRnyGpW8urQtFsZkNkM93X0RXwNFcTIadEID9LaTO78
4tr09m386eNxrPUrVZcd5FMRUuCUguNuZJgfT3XwqIwwpNU1ZkZqYHezpXiI4lMXtUuleDWKh9Ev
F7pF9aYFstGcbHr4oLkUia7G+nYIzlIbuWU/XRVkJgN2uBi0V7VeuFXCcQaeGNCgarY5+C+d3K/s
SRvMyo6lXuPjesTXt0IhsqcTS3ejlHQD+dAhRRw75Epp5+qDQXe4t9RGurHEzNJGmyQ11zp8YcW5
DMx1G6qRo+QwIjnG0NdsSo98uKs8BxRAd0JBMSulvqWpNY5f9MFfjE2CbtBaVkFykthz0yjAZ9M6
UDmQMuXakw/YbpgL4E6KK92DOIlDdRv51qEeMldWs5VewwTE1kamYTQZTn6wreOOyvl0Qxf02p+d
NB06TKk/xRyr2Vn3uAQPOTZp6oHcKMI3EyC4HU5FilU1t/THOPHuEWIfwxg22762imqXDvkL1tcl
tPPBTMXAcJo0Th+YjjEPFKD2iYYEztIyaElj19UdBDOqeiculJXd3De1vDTr9rMb30wZu5t6M8S3
pXXd1QcPl3NsSu1CEylcIjBJIA6ZQFqR+ysK3h2fjvYeVSZKJMjAa1E+pVJ8Yjq56yyqjT2hIQ3B
9RDdIWjQ/Z3o0KqgB4yizwg9eI0RSrHqVdBqt5nYzZiJwYcZGqdukDCZBtJWE0Q9QxgCYC28GvyA
GjRkeNODGnjbfBREXrOCQUBMuUB4qW+LRtlbdnpfiPbOL803LbWXwk+2MncQevrVUOrLsI/3SXuK
zWY7eeO6NyXHaq7JPmqnJ4U/EQHbxoB7F7NpHAEyirZFq2rrSMibQaNtWEqVE7r8+8hCnyQl95bV
7LxueugZhXdR3F+Hkb0rm/Q6SNotYrmMIWY82lbgZnZ7C0S3UkCLxkQcxeQ/SG0Hekha6tiXOxL8
Vk0LIFghTQr66wpSJaxgzdvBPHOq35mWf9WEAnlxfBWH4q7E/RJlA7bU3h0CZRXYmN/CCrW9lBaO
V1l7z26uI3y8eEhuBzm8cBz8cbXXhM7momLc+asqr4gF/slYeht3gDgvc7J9sujdYJ/dXK7o+nuz
BJf87VozXP8bHG82PneWSOwshK+vm32/CjbR7tJmefGWvq31RPXrfWVhzqYcsr3xl92iXeVbwHhu
6VIo5Q9upz/vaT7U/nZPVfg/z8++lVf9utu/U4J319EScymu8W/gXePQbpKTwdkYzPzbDJCMYWnU
WcnU2yxEelbqu3/eibF5/TWm/XGBeYz77U5GU1YyL+UCkApWggSQ5ga2u0dvM+KvcKIFWhbbtTcX
LvvjfREoJGBp5hiQbxOAJZqRxurivXKLrUo+48rb2g6olsXERgcIifSXnuRfaTDMiNia/3VJ85tF
gSMPHdg0h/dO0zrNljXKQdaERo/Og3QV3l4aEv+quvl+wW/vzkoyM0ZtTfxMxywOZQOxdvLXGiYs
R3eKNQDihZSuH14m4SgzgUIwvP4XllKONcyUDSg7lhRI+KgQo3XSJut/fnlk/v790WB2+ZfzxP52
Z0Ehosiu6vccWbWanqr0BUIYlGwfTbf4h/wUIUEINmOi/bBwd0XWNpMqJCjrLhCrEEF9WrApNdtR
Fi57q+vb13qEoJWjgvzaFq+Z5C9KIa0zcfA5ZJrIGEV0p5cfbXyXFCdVfpyBh8wLl73RLqtadqdm
Z9nlScd6nU78VrQaReVT5sMO6eUhFNjIwuspQnmLWyTPwD7ryPGEcOUIOtvk/6v4XYczR5+G6Ch+
MKJh2RnlShrEkZ/msZrox+iYeJTmqggOqnLoJ7FgOFikTXWUZ/kPOlgvW5lqvy2xOtvcX6YrO83M
kSWDB2OUkwvCKsJHA6A+6EpH9ZF9T+Oyzu9whC+t/C0ojUWoUTgS6lscNQtd9E6RIFQ2ejrp3wqF
SBktXfbsMiP5J0b8KqHWCIO3rgmcKcqcxG+WalQgIDPWGRqRhAch2xIQONR+94qAvwVNCgyTrndp
o/bGlmb7azA4/JjIOAudRtgO9wdyyVn3XnPuUB4EnJbA5xgYR63YMGtEgopjnYAzRI5NdzCGK1/Q
6JBZWzlAXpKLvUaYh84ZNAp5ITrj3IgpKLii+GcBdet21rUSm2sU9rI4Gv6XVd80PLOhmSfSij8B
+ckozpKebZKy3Ajon9ngIPunSN2G8afRr+F+OTy/xQPrO0RJqdwidls0kHIKsTfgGTU7cX3ItCtP
+YrSfcq/kRIOW9DJHh+F9hUU6sLow4VfI24C8NHk2yFBFFcfzKxwrfZeU1/H6XPwqMQN+ezWrYTx
MlsJe58N8HL1umteGm9YoT/nP++wVIhl4KvIbL8i5v5MvY/7/YQkQGqCteGPTqx8DtkZAWQR+AtJ
LRcd4IWngB8l50Z/LnS0s8O0bDtc6DqGyQa/Z1q5CcJukZTXUkS+nk/8S1R9KuatAvtnlL1TRsVC
5W8PEEXjYlEMNwEvMkWwSbMPq35M6pOexPzllRvahAQ+lRb9G+mar5+wkND1s/pYdOF2xGfqo/8x
eIRCt9dKgkLHegynz1ATi2w8xsK+sJT8lUI2H9x/X0m+bT9hVvThkA7v1jE7eISgZatgTk83HTQy
uHxf51IG9S44XljB5n/2OzhhKhoBUxbA3196DjPmRCBx2Xppv6OK9TcFoujV+EocAkjLQjlBOTIU
zbVk+gOaIP8pge67sAnaf0Pf3Py//4rvGcIpFtGKDrYvS5NoaYL5VNJ+FRe3cli4OD3Oja8vpVZH
RRtcN5OB9TNcJpUPHKdvu7peDxrHglScS7VZ22O3jMGQDbBwXJcQRSc40hG753QgYemzZwwXY+Dm
Gv/fQXApFUI+HVLa6+m/6QHESvJZwg4QGJy86jBkBHR8Ymyeir0tzmGlfpQW4UmVcV/GrdOz/FiJ
2A6dsZRF4Ia54iqK95Bg8CnEjYfer5KuCWhaUXQHO02ibP2cjukKfnidRx2/H0DCUHlAs486ULof
6Z6TqkdLfhN9uRBCvekDDwshW6UgoiM+9uO+Rqolj8aDHw1HxUrPhFAmCun3k2lfNboeuLbIbfBT
QHK1K048GAsHhr0rwm7f6tViNN4rLKF10y0Dw4YE76qvDtvhP39eP82iWEB1AhCgdChQ+bY/Zmls
xkpTvs99Q+hnl5AR5M4hXvh/GXx/2vR/v9i3n5Dpk5eKOOm9W/VLEAMnuu0evcPgTCC6i2rd743z
dEEO8tMs9ccNfgP31K6X9Yob7B1lN3GDw0Y+d3hdKRXe+6uLpVHz8/rr5/rb85ynyd+G1LCsg7Zo
y19420nehGudNh9xEXD7+b0RoknILV0HdIn/eZ1WaXK1IOjyf5ss1bfUaagOGrfR7lIw8Q8TsEF7
2b+u9e0IUUSW3Ck5SxDhRVb63JSH/8tH+NsFvo3YGglHkh0h36XqwFxNG29Vu8gJlyBcl1Pl5yfz
1xv698Wsb8N1YnVDF3nzkyPuhprgYW9dYylpxMJysXQgjkO4GGmIlRfahdob7W/hEMvob9f+9muL
FLWue9n8tPxpqbXd1mu9Izl5IVoh0n1rwleRiaoylpcx2kapjMWgPfQq/NMAjdM0jh51JyW/QcXb
omIow4dAxeGPW6iIxwfFbI4lPPlkJuuq2Fac0k3TwkjEqOrGSFcCSbpvo6pyeJMre2wcoyx3wrdv
ekafSpEu7BrG/Nv661FbYLVzqAeSwG/gcxy0ZU1C0Hsq6WTykMpmghx2s0/vuqwrnF8JvMjGKjWH
Fmk0Cr4jl5sQxgba1M3KXWJw16JxGxucV3/vo4gYrC8Ns4dSn8sYbT3GihJ2zdbPBlpcGZhNTXP2
hycppvaZWC69uI5qTk36/QB4lXSjO0YvwrzrUVsXVeKYI3Rn9Vhh6pVr0uMMjsflCJ3DhMcCQWxD
E1AviYgsBGuRPzMpcjIhLc1hKxQEQepOihVHbp//+Sfx437725P7hkSkyFtNfRjeJWtdx+FSsnyn
N89d8RoonwoY5z9f7efV5LfLfVtN6lSvpJof4H/r9TJGC9palvY6X9nbS6vJT4dNg96Kf30V35aT
si9UEXH0Y9pfDdt46eP7ouUHGo7qde1xDvpw/vn+fsB1/rjit/UlUmUYpWh8NyWqa3Fy9BEB8h4H
NSQxQvQLufZw++kXnuqFq9rfFpqSfDzNKka21vkIPycB0+u2uZSt8OPi/O+n+f2AO3h9SYTd8G6X
xw6JNgKNC7eh/HiE/u0K33ZttZYVubOpGaeUL1f3PqEoSUdkdYVJLeKEISDcq0E9N1aBlBB3bh7W
BoJCDZf/Z5ckj3E/LMwub7C0GddSqd5aAdxypt1J83GmIylBVgnVKa9HEg/++c3/BBr9/urtb9u/
koKoVvH8En5BehsCVFxvO93M3zYB17yQS7Pyzy+EmGtNhTMiY/vPndlKpjbTdeI1bMzfn+SEXPiY
f2mo/15V/32BbyMG8Z/5EE8jvx8k0Kt0gw7gVzeK9BA9p8vJRSOzTuAu14MzLEsCQ+GvWVEdEiYu
8VY/T1dIbU2hErhNvdqfN1tV7KS6Nv4aQwAHnPAldt7NNb4umkcvAafGDyyZzrgzbyZI6lX9+7Pt
u4lELyX/zKarcOhIiOzWc/aR1Bk7GzoijR4pzzyENZUNykdFng9qzDVxFevK4FTZtkuC9Ny88QjH
FKg3hrVkSUe8W0s7ipaY2OYEnvOEGaSyNcfPxGuWirXVJfsWKkNX7Pt2MNxozDeDjMRBbhQOMuxh
VrIyupcSOrzUn4eWgisBiZJ4WFGBFjhbaNB28fAca8e8epACD5TlIxZPVfCahB9j3WziODoE7D1h
jz2BTVDqhyMhjANefMinhBDQDIRKByKSc7LPtAojF04UQ1uFSvTW1ldpE26GctiJlCjFaUfU7ypN
ySFPG5eD60fUio3FWSuX0pU8ecIR5POIlg7DKMbig5rPj6CKIqcs1SvVosBDjbeTv4/G8MbqHjRj
1QbFOoSgkgKcZMCDdTMrEt4lTFOlzREJW5dZxZsgKw5jId5lucb9AYY1rS2SSmpy20ScXsF6YZoh
RWvdSLLjGWvOPovJww9p8jg3eR2RoNLzYu18IVg2uvDFjvjMSXIvptAlbEOw5SNUWGpSuQnwSQXD
bhyBiYZ01TT3ec0apU/YjPlnM9MJDGXL2LBB5UL+CNQndYp9cgiVK51Tao3DEm5sEQTjRmcsqPpN
T3jQiOyj1UzHDyynLdZNuitsInRTBarnXhh3c7xmjJi0AUmLNI6l2IT0YdsO0LFyiNn5GTR16RcQ
UpNbElOFWQ/HI5i11SYOFibRPgoKUuxeWybhZmxMJ+rX6hTe1FX+nuLenwJB9EyIHpbYhhqtNtrA
ad2GdD6hb8n7cG9Ylqv4HexsidqY2Iy6JmmxctWR1Kx4H+r6h0+NF/984vX7znqPcj5WohRxGK00
D3ZWe6UcfKGqxIURBI1y1avPynSvtkhI/WWcFFtl9PlPI0a3iZCQ/dABRYrD0D0oeMFKW9lOgX87
9YxVQH9NTWgESdSlvtDBQkMSoYxrxeawLlf7AmtknVW7Lu5XDZKPDs2e3KdzeMAhSLRlwB4pcWIP
i5cmeFPFs5SvmyAj+DAjFKO7jUoUuOJggwmSdu1LiQPOcyqabYORqoV6jY38IJp82w0ses24DRXl
yngm4aeKbIdjM6w4GYg9/J/nAWndTeqxz99khkAT8U3QPObyrZ0D1EkbicgPib0amLir15k0VAts
+EvShV1Qw3OMOksjQSyVGse09NXgVW6sJocgMJaxLW17BVoAElH+7/iwGh45Hvsl8YlOmZhLxuB1
L5Df2vTyCHtFh8Gx1OkWNtQ7yzu2KUEVnjGswJhdpnIHxDtb9IRV8jnHayHJD101FIu8QTpi4KeN
lfhs1yDW0vihV+cqJyAGclOwagzT1u5mJ3N0r1I/0OX2fs5dGHIkesCP/fCqx9FqihElFcHKL8ij
S/1zXDQQDWX/xZAGPC72JAHtMUG4aLU2tWkti8bexzkJDc2w9PonChVWYdMtfDt4QOpKaBGLSAyK
rphXbUo7tJy6Nfku1Ki7RTCSSoE2cJHI06bDDmlLhGxPcOZBcfC1dymdF4UWB7Ph+IW9rFE05ZJ+
Jr5i4amo/fjlBf/F3nl0Oa6cW/av9NIcWnABM3gTkiBok+mYboKVpgree/z6t1HS665i1sps9biH
ku5VJIGIQMT3nbMPYlma1hSF0ApB/wE5nlMobZL7Nv9hdDHsuWeO8wt7pNkbP8nJlQwW0mqOyvgQ
z71R5SEKgItl3SkoPspEBTEHDI7LR4FvOmr4N8P4HVjOyiwf5eJtnO4if65yvmTsB5YU7UYLZTu7
GCVYV1Jq3uVBze6lzu2RY7aRct/H5luCgsIuy58TB6LO2yfcnXMmV9re28JYZXG6neq7ojvX2L57
ui6Jdt2R3tBJj4F9HyFO0HmonQkzwP8J0BfCm7yBwrzRgOHYQ+2E1UnTgffIoSvjAZwEhd08WplU
4kfr1gRAUo36KpkdmtrJxGZvD4gtPJfo81WlEbKs/kzbF0lCFNS7NnCo7ioK05Uw74vyp2XfTrW0
C6CCGDYSRopzjeeM3k2B9DUe1p5CqRcoTej7q7Q4qcrH/6yY8SNVHkMK8B7QGyzhIRYLpZ9469km
r5SVlLgTLYy+ipZptil1KppFjgtcPI7VI6jhay+YKQbaoUYb0qOKweDQH/Uqdcr+A5rNqWyA/Zhu
hLmhnalIPnJN5OJNNC+R2nTU0KgdYczU+SuV9orUw1AYa2kNzRrEl5bcyaq+sbGdDOG4zmW4utVN
lyGKSBKVwfhjgDyVxStIuStvBMtg8VQmlNgVir9EdqHHLzITggzHXqsdaOs80TucvS+wuzZWnjk4
mp2k46kKb9dpykZhO9CUAtMAKX3jWvT3fvpCNXQ12OAWA20rkk5fhNOkw7IbXPpQ4cryyw9FIHT2
M1ev1LWUfkTdW1HlN2APNnWH+iR5C2XOPLOzP5ceQx6yVwygZ65jRI5aYZyHLv3m7Pk36xPnL5jE
8mwhQxR1cbo1ApM0lUj7mRWDW1WAhUqMpODRJXTomYJwqDIgG9vrzPIesQzPxKubavYvlQlK3jsF
+ZEo4Cf3qYeUBLwN9c9UCTCrmqEjBlLX5HhN53AJ8x6z03TovMSppMKddfIN2JlOT945iDKjEnXr
W+3Kom3Um/qqzBuoVUC2/cAN6npceoJjiXyVk72jUaZNw+Sq7zQH3q0jUNlMxb2CDTKI2r2taz9s
qBaDIT+0aYvLic/UoLt6+GOW0WS+vBKwXJKJTK7AuzV1QP7sSFr2YkCDrHXoSErq+JritkUGkglF
f2W6rXGom3dTxG8QGrGxpJiNxx1usEVCr0iqro0qcCKbFQT+AGJKAaaDD4Q3WXzFoaCNab0jlNlG
OIXzuJW1tUqOati+D1SntNI/Sn20lvNu0ys/peheNqDIyW7RacuERhPsz1VA2y+NDaALL3QA4ey3
q7H1t4pWIftpn8OqexHz5294qPRD03mbdrzPrZMvZEf1bwPTBWO963i2IDO3BdBu0I/vwOdXoXc7
DYqrgWAGyQ8+ig2o1hzJaFcpOuWiuw2l8kYvgCFAFrOKFsGwrcLK4bUVqjvGb5PvYSkxtyqpSJoR
LwxRO7kSOz2nZnMdbsimjdYm4mJ1iNa+hzysmsXZYPv91nNHO17lmr6OwvLWHImL8HElzfU0/Ecl
65L8L6TUlBEtQmIMF/SBktBJz/pdbUC7Ml+LEaRoVB9m3r5qqadMC/cZ6Dzkrau2ejfUVzk5ZPaw
lwF1qFF2TroPORgdq3/y4VTU/XvRswXSiAmHlZ/7zlDCMpQwEnUvI+ijEnFnwh7smYRp8MGpW6zj
0Qr6KqW+qxrXdchKkGlIy7sURnqB2aQedx40lVrRXkZTOrTlcBxJz/BN0CdeU5z0hKiJ6dms6nUs
k6LW6jcheJBIt5A63VS1dyoGui828bA8qlFX4Msh7AL7DhuFHjPiWivO9l5WO6Ud3I3Tddn7m9RL
F2bulLGxG+QITVsGWP6qq/jZnb+ExsPPx3A1JNwfoQyMzZpl7gi4V9rk7yrgiEGL0JCdp/bjG7Xn
tAoMsQD6OtPIcto3Jmd705PO6bzZzvtfir7APPbBh6JEOxo+dkI2k4qhYOQ1m1K+bnwdlAdoA1ld
lxiYtHCZAfH2OasOHae08YduG6jI/DuvGTah/ip3NEhIUcaQYokWafGdWUmrko5jYb7H/rVlYh9X
nTAxi9UQ9TdtP14nqrnM7PKOMN+nFOhCKH8kPmtGeVH8Wzqw6AxRzUs3UmrxkPiDVPXUmsVRRDBG
dD5SquAkzkZlo0RB8bqxvMiddytfS4Gk0JZORON4nblRB3Ob5/4G0J6r0PBuBrrvcE6TCk9nW79I
07XRGOsKjZ+swZf0rYWZ3YatxE1W/66N+blBwRWaq7pJdIyC/Pii1Dd0oPfTLifHlR76XGzXt7TI
BmdOHvW+1ep+LrZzX5eRBM+O3DlW88/6gDVOhkFOxw9WuWiXM/QzdfmokXG2NPfRutrk2pLUI8+N
vlXu/qU2wdhIngGls4StS4cVdXgV3Lr8o1op6+5DnUmjc4U/vB7vgQ6Ep29VNJ/bW8CeZEDVlqLg
7brUkWd1B7+8nltNI6mbOE8oEfCLKaYurVO0Gc7jm+d8Xd9SP3cUDEWYis6g9Bk/6YZ7n3wXUgJQ
J/m3yl1zUM8sQqe8iqlzDfvZSl48VK9h6xT/F3q5vzxiajR0oBBjG6QdXXJdCzkjNqKZua6z2nsL
0nUpHHgxcxcF/N/mW2XU51okA6JmJxabNypfisw8ADWohob3nI4hZL+V94BOpvxhrbqlvPafSg5O
T9hGl/U3cqXPRb0/jz0Xda6kmfShmIZ3Yf5ssh/BIH9TZP2sLkD+jS+AmYOHbJ5Bfy4UrR4txVOH
99IxT/mVigBRW6W73JUcbx1d6Rw5sTt/i2v4rA68GPailjiAYM4C1fpZaMtZ325t+5YpMzh06781
0H3uMsyDWRZAACETan5ZvfPLsRQ9Rty58G+UC8wuz4VjId0rT1QZvovA/bQaL0a7aD5pSp2I0vJ+
9o2/8q1TUvurof1GnfFpOs7aSnY2pBG6iivworGQpV1W4i17HzhWIhdKNazV23h4/3qRf15mfw6j
XHQSxkhE2Cuom8xPTujLaDU8ynfQ8xbjPerl7Pxdw+Rv01FH7oHgUTV0/J4XPwz0aRr0UvlzzjSM
OYzNrstfO5nT8a3wl8mLlX7bpqERyiz/o7TND/1tWPNiFVQhaABDx2qkU+rFziDt6jzESTRx9Knr
ciNq5Il9s8yrAnfSbG1T61Ulfsy9TBmlRIRTSfYp1EAO8v3KFW2AfNlTji0Autjn4I+ULo1BzwDR
LbHUNv0bp7y1NejLbiBJCEU91oZlChrXrFYDJTkgjlcDeSqBeJ5rpH3+pOXHmnaiaa+xxLj4CWix
qmIj2dNJS8ll98VSwp7dUUnTWtrYMdX3kirUZGAF71Y2NMgipf4FSGvqspTrunT25OfGA28oZZsh
jVa8E8CFeegak/ZcltldFsdPQ0cpyQvfRdZelaa4Mbz+JsUBYarBWi0CF0bQXSibEA3SnacrjoHj
Lq8g4edxsGoSMwHcFC4hE1r8Q37XPHvAsxZE7qCAjFc6LrzCA4BJyZL7p9AnWjjTKmhcKX2RO383
jYcqfPXw3oBK0mgfm2sz6A7qkDvEziztdmbaSgh17J2HYt7ujSURJ0uV+mqf8w2kzqS1p6734fkb
x4rD8USNJelutK2U5GsUDQslO+IU9I340arzJWDctvwYk+tQvYf7OKjYTdSH2fcSROc8P1aNtdG5
IeSp2E8TOMNyL9kPQ55u+u5jsjqyoFTqFpQw0FCW6bU1voks2SWI9mbSlYHaDVbTJi+qF1yDJ1vQ
IK/aTTsgMFfThZ9KV+VMuQPP2i4NZS9aok04pw/UqIprmSnSU6ZpE+5AuFNG+oro5wuhHHS4h2Gy
Nf2zhSBPEyjvcHhG50Kk7ijdZQr8AaqE3eyZGAiaiX70nCP7RN3XRkptbivCm4GcNg5p+W0Eigmn
hxvakMyK10KCVaH3B9KDlvVwr0ywyrJj3xVrbUQTiUSgwqUnW8GVrzzP/ka/OLbac4xHP/Z/eNlj
2WMe77iVUERVdcpLAOnRHj1NKniAwl9l2gfsZMfyKf8kTykxF41MFFQrr5vOxooR012n5aJ70/U0
UMTLgSqo0UuI9cTQ6tU0vAWj7iZNhYOPI3vUYdR4GbSzEb/4Bf2LuN1M1jnGd4yVfaXVyI5yEIoo
C6Vyr4Avy7zkZhi6+yKAmKjTf9eL90RM3BalpZnRLDSjtQ7SYowBmHhwPCx3GmngP4bW46g2bgwc
RAu0lTm86BgXvA4Zr8gWolMRXvaLqAcVCR1DeG4sfnBmdxBGLTFWsLIC6bpXNq11bijhc2A0hw8V
6ahQKCSgdzN4HVOjLosWUEidID6TJno+ox08p0lzEkayrPA5BQrl6cK/bkvT6Stqm8BDejYWUwJT
1O0GwOwBBhxmiiPi6qC3zX2TvhjBuMMVwDa2l0gmGtUfuuAIpTxGo35ngzWnMOGUSb9SOjTZ1PMK
gsYs/iutf+y7aFO3Or3texOlQl4/9sqwsFuJy++xk0nBBbNojm8N/LshLUHaPgXiftSu26xYRgBj
Uu9B9h8G6TquSop70aa0kdMD/4OwAjwGqXtZwVrMzBe1gnqCZhsjIGXuaFkZzEN/P0m3+NcWY/4S
98SrkVMdthh5KGYHlGKFeB6DWxV0Y1haM2KF5yT2pVXuc89T16aan1XRkQSGzplHQO1oNQoLxAuP
A7CtmQVXGo4aIZEugiJXGewtUXvrkLJRnsAIFpDaOXXKQbOWxm5Rgc4zSlizAszcsaoj5LyjU0Ti
JhvCp65DopekpzSUdzk+YjVE9k1Ips2HRiV0Q84nXLSJW7ag0nB/xUI/SlwsR+mmEMiCpOHZVpvr
Thxb9ZiPd7b6lnkdZl5MwSyM0iRzikteryeOx0L2KgST8WOCetXL1TXl2h5e/YzqjLhEhrF2E2vW
rd5BDS9qlknBvZW4vgieG3RFM42RBwbXU4WBUyoXPs85ug0Ft+2BvhV7T5URzqYj3csAjRsKaVhw
hQvPxUNcNhb30Go7qb2batq+IG/aj6StMUQgJ96qId8nI9wQ/XWSgqPu5RspN9ZDdTULgG2A3CYk
HxO2dsa8SSsyzGK+StSPm1A7mjTzMPH7RYel7lAMr3F7lDJBqw6AuBWvaXasEs1Nwm0VQnan2zdy
VA/4WqhYDgt9P/naIitI/rDfbGVdI6duyr3sww0zplXfwl5v6D9WGFWyO4EOn7C2pVS+F8WtoSlL
Ahw81kcdgS2a5Dc/uMqDU1JdwTr2B2xgQAt68733y7UablMe4OhfT32+be18vpNjFxkEFDZ9UZt0
j9D14/3e5k39UggczUH2KJdstDV/8qRbKw8XfzlJ4D8rujsdx+SacwdtRRGcA+oJMVGrUnYuyavy
B28rF8TbxzfmgdYQ/i43ZjL6CkgDPd71NvXFXNuaWCuDfOQcQS0zHNNNk5sbv9bXdp8CirlLvIhQ
geCkQK1nNzmGM39PCu7C+BiO3qZW06vIGza+r51yKdp2jX00S//618nz/4dc/cOgUvG/Ay5Wr83r
/yIOOGzGq9f0x3/9w/HDosl/D7ia//l/BVxpxj8t7MDc9DHp2KpioV/qf9TNf/1D1f9p2EI3LZ2y
AynngivHvzOBNeWfhqmYmsy/xOXnV/LVv+OtVOWfNrQvfOcKThhuSOZ/Em/1Z8GFewj/H1wjdQ7t
FqSPS10oXCXAuZrhU8vG3TBoG9rJZGlQRxWEL9q1+9tjuf7X0fz3MJk/78X/Ho5CEvUOneqOcXFg
55ZgBdXEcmoLdR+okTsXzr4eQvlTR/U/Y8wmIYuLyCcLtkEXZ44ppj+3irbAThLim356RNeEi9Ow
+KGTG9Mill7s+IHbb8ae//7/cyH5NTZx3ISeCoGGkbfz57U88It2HDLPX5rFc1CfEk/DWVLsPf9c
UpkF9RDXN4nEeY7PzjdD/1nZYWhEDuBmSHZmfPNTZg4MUkg7EkNL2alrYEZpOwrkV0qnb4bOO2B5
cC3jJVGnm68H/vPePI8LoIDPN0xCkxd66Xg3Ss/orV6N+UanFhC4QHM8CQllq7baN6/2T5Xjv4aa
Y+J4uKwjTG9/Pt2wE1bqtwxVF5zNCTo5KJBXQ3m4KfzkjAbHvq1TTE9f/8C/jGozJPpDIeCBXmqW
yHUiuTCMEIpMPlynXlHfYm4sjjfEWzIW8bXvdEy771+P+mmlkNWtAn2gRodJ8tPrLBULBu/oE/Cq
T3lGUV3J35W49PX11+P8WZL49UyZNqqh8hUUvMF5g/hNgD5xsQLqnRESQPYc7jBnUMGeyNke3Os3
D/LzTxKyoglDRucAivPTTIkC3SxKlQ4B4h85fA2Cn1//lr8PYBPUZ2l4pOyL3xKrZqV5dBaXkVq4
WUKtOK3S2vl6kM/znV9BOVHVfnmMLx8YEchhIs8akikxbAxSebNIDHrlpjrq38z3T5szgAddpxat
6Cah8srF71E8oE9TSzCuT+pDla3JiF6oNnQ75Ascnb7+XX97eHBG8AzhUvtcbTPhMSmiyKNl74s7
FvstTrX/eK7xe1hHgFJ5QZ9grFKvtIU88H40vyeKQpPqeNNjl3+lrEhgKpKj+vbrH/WXl0VBigmh
muA9P5mMyW3T/NqH9jSBBhNwI7V8jg2qvpnZn7eIuVdBTRtpI47fy89awwGuqUPw0EjEbQM8QKtU
zAoJzZSdk9Goc3oEUwffytLzcPX1b/zLLNFmswU1AE22WVh/rmDD9PUE6DK/cbyT4nvJeOKmfjNq
56+H+bxR4CbThYLnx6Qke1niU+yps+OBlhqB9dDs40gr8p2U1917bSocc/0oDsJvJsynTzk9IM20
Fc5CbPnm5dabFrUqj20NINJISTnKXxXLbrZYul6VZZ0DxErqjWFG9TdP9C+zBhaszZShY8Bzvahm
molce12EOiHpEqdUqAmGdMpVy/vGyPKXJcf2ztoGgUw35HJ9D2FRT7JcxssY7SF5tqnXE0tued8s
gsthiJTna8mOxUdMgRZzMUEiRcJPmTJBitGXTn4L7dRWi/qbs8/l/LgcZf4rfv+QxLmnpVnAj8lL
dRVoUOuTfDL2aqeVTkKF9Ju5cfmSLseb//ffxvObvtY6ijtLj7uosp/KB7W8+3rK/3UIAuNsXNCW
aegX86BoCz1sbYYYq6sR119qhQsbNd3Xo1xOcn6IjkSZdWXrKiDui1ONGsdtHGXkXAjh9wdOcb2T
Fj6NiDTG0JP2KubsRN92k4aPPGj98JsD3F9enK4rsmzOC0379CuHZFSy2hpRStRk07W+tAZOiPY0
S8lZsfNvFPaXW+WvX8spgO3SltEEXXzTLNHT7cmQ3fUA35FX0qlYDmoWPGZt2zuFNwyAj43kSBj1
+PL1g/7L69R1Ax4juyG0zkseo5h0bht6z4PGxv9GZFPnFgNxpVPatq9fD/WXJffHUPMz/21yRjj/
VSNms5xy9ckY7TUAg28m518f5G+/5uJBypTrg37iMNz7tnUICxBpedfe1ICX0ZMuioxsizSUlv8P
P+zX/ZPzD2fhi1GnMG6EpFGZU71eITXBMukZjPY3k+TTkpib8LaszO433tcvSsNvj48U9aaTIrVC
NEEYmBfmj5RWQMDp1sbPglMRxfddS5a9Kb7ZxH61xn6/wHECJsrYkFXbtDG7WRe7WFSSzuIHoLA4
p5z7ztyPA3GYg/ojScp7HvKZBhNgWZDOdvL49aP9ND0vhr7Y0CzNq+S27qplbj/as0shew+hKHw9
yIWbCl7nxSgXMxOKbIwnG+BanBGJ5IVriTQ7WrqvtgFvOmf/HlPF1Qt9ZRvhTqq9bRArfN1FDN3D
879xOM7T5dPjNi169PP9VVye2I1+6NSm4UVrRGOWQberO/Ljw+yghfGuleO3r3/93x7xvPQtzkky
dY+LR1wSdN1qI2/XMopDWPpuiaxaQZjz9TB/nUWzigSLh2yplG/+XP62JuleF/IqaXX86MVwHcU4
tenPWRPYZ6VvNBRclgr8mSIid8qvh//bQ4VgguTSNE1dvTw1xaHZt31D12gKMh3ulF3r+VpLo3K6
bijxeLeJruXleki6Qtx+PfSnfY8LJGpPNgbqH2yzF0cNY0KvlDfwP8RgHRQ1/anr6Tfv8NO+Nw/B
5k1mxBwKf1kEyFEd5+pAmmnUIXwGpyaPMcLvZlVXyoMvhTeNN/6nm97FkOqfrzOluekJkn6XTYpA
cIrL3ZR+d9b49BW+GOPiyQ2WHnBPn+Yxmpc+F8T2BPvSiME7kzb/zVtSfrmW/1h43Co1DhuUivBH
icuVwM+xgiQNZkotWYVGqRJlXYby6NFmQB13GuRfYmiZB4y0dZpkJymMOV9P7UlRguhIDndVN5qA
daaUyAo738CJORhGPN2KUnprS31XJiCWcBn7H7kWY1Zi9W2qVDFJ1dVMIh9NrBFZBCid5u+i0Y14
r1ktTjR4DKkEoD43xlcii3BRDXfxTFSTlWejs9xC//Cm+5S4whGrxKhnx2SUsHhw3ydUXSrUm7g/
SBJxlG9GTWAZeVg0DvdQ3Bwd9iBJrWh+6PaLYoXCBA5f65iV7U7RxtfOpYpxKo3dTpROYOb7uqs3
WYUcUb9TumzTe9VOB4wqlPec/qSabBH4LRU522WachNU6EF1aW1BZ4CxeYwlc0XpfWUYAdHk+Tof
oNfnbZMvg6Df66VxlVvBxjMfCHc7jCI/9ITtAA4BCY/3OREpAWnghhcClmPeafWSQtS916SbhJYi
Aeb49EBeg7xBJuH6NHfHurvKyOy0w53w7hvjnfhKvADRWZJMY5ujprEH8S6oV+hDeJNaWNowSIW6
uhETHxu/qgjzjIkQQjJvRHdx2DwqBiBCmES6UaPxfNbIR8vC0DGbfKGzfZr9TBIqEQZorgEW3xbh
jPhYGrK381DqDnSfteJnJElOaBfcojIMRXZ602vorw19SReOG3m2KKezFzS7UiXYx4pIIxyPSgu9
scc3sZ31HHSBEJE0oaOzBu1zIIAk3/b1Iu2Xojzaxq7VNjN2KKLjryDTLfi8ISGI3TG6Qj2ulq9B
RJxyT87XgeZIOLoANWri6aWNEq1b8mZrnbhOutBV7pIxhBFeOI3/mIUfQwKhBisEfaiVgt+sVaL7
MZV3Okw7OYMEYMZugHx8Ch+luHs0saUUJbKB3F9ZabC0bOCMS2jLSeTOSb/BwtSJVt5N9f2siY+w
rcsDCQuHSb/HrARnGA9I/ZTLN4NQVjxXRf/Ze5i3bBJu653OXLBA5xyS1ttqUXBOGw8W/HHCOGhv
muIWNvxKNW4ENhFRXZuQfqdTi9FqiIDjhvYy8AOih7sCqM5RM8RONSRQZWeygSeMZ1FCu1Z5m8Bq
w4weFVcNmlU55bNithB3ZE11iHINx7TBYIfnqCPbMT7q6nnSz3m/rYfhnlxr3EQcLgyTJqczjfez
wyaQYyy+x9Tf9lwt7OqxbjncddZC9VoCdruTYiZzrBpBHChnIgLkunSNG2+RjtskfJ6tbPK0zbot
TiMIiSEawsrDp78PrDdTveu1V0kBDga8BRG+lel72hnUDWr7MW/XjK9aWC9PCrG2bXUw2m4VUIUX
/Cf5EBRi3fJmyKuCMhyLrUjXUeum0TrS79EeiPtEhXP82omVsI9pczWoOy4uGu37cqAol64GcdCx
LUndD7lviWydldyEnr4rdnsqxfgjw6JkytbDTJpsZPqmid5P66TFbID9Q1h1dz1ytHaqusjgFw2E
z2rNCPxxcjQW9FC1V2PUuLVGLiUipmSKPzpY0SBoNyJElzF04+CWqUG7OCC7Tjy0k44bxNuJgCQd
a/BubNIi06QkDoYVl8vGzTTnBwb2VedJcHFC2EjzH2wEhls25pxouNMm/RAHxtlo0brIdBFHFfDw
oHAL9l0EVLDdpXXVVa96gUY5EeS/DFuk/ItIeWlVQd7JsK0zexPVV7knn8BPJta006K1ypvPp13Y
nsipIbWauhWFHd/WmN/3lXJrWmsLkkWwMaGyz55CrXLkbp3Y5wL/Ur/3sKsma/Eai3WF+iOEx+5k
wSbzbtSUbRphfvOu1EymeF9kxwyIPgQZcWNVD8hwJPyzr3m0HtMzCZ4KlRcqTKMRo4zacT5bBHyr
kpSO74ZQ2bJGYH019XummkXHG2S3ua/QH8HBHsgXrGUydum/p6Praw0MiWcjTN58v7kTfXflA1/n
zyg4QXf+CIaivFHG/qh6qdvb40lr8mJZTf5C9KpNi16sJQilVAnDpyKt110i3zVkHo1GSAUKfXs5
iyjgq53b+KA2o0Pc5sZKZ1fNMe+ftPghjp895abWj8bwUeRubLh2t2lCt5s3u+tuckI2R6lDVnUm
n1qg7cjAsXp8E3vrsRYbpHR28pFSgQChIcUfrX2jd+9eQHhidI9cabCd0N/H4QthXUlG45sUZil8
9q0nDbG/umiR3cez02H6GUAftH4asTvpDl80ougaUP/oUh9pNyzi4Fae1rp2JeFqQ0okkAUJcP8L
z1om/U+akZ6Rr/KqvLb9xwK+/uxNAbTaK1e6jXhZ9ffcbleQ1w9ZjhhD5yMp1d19lg3NshBM+c6M
3xI4YnWfrapQoNXQqKuoOO5obJQlhs4odJTuAT7Bqg3rZ8O/FbNpoDWPpjVnM3NaLwmQTRylhxiN
TDoaN6ZczfM270s3yU/kzseYHm2EINia64bAx/xOpBDlKGXQ8z17hfSgCv+qJxYARZhsv8oKNrwj
Fl5U/WKj2MjRinNp0ZIEzIY5+mT3RFGU0Znu83Wk2vuIkNpxvGka9nHwWSNv5WybzVWVw5gblTtd
NsHBKi99ioammZyxIqQcU9Uwmey0xtIqX1N1o8FXH7yrjAwg3V6a2qnEb60TJ9HlOxtLVU/dP/F5
f6O1SpOPDsEIGg/mlQZ29lj7z4m8MSU8VOuChGKpXJGyt8nSO5JX8F0jNC5f6ulKKc69djSyV1jt
oFGmVaga66K3VrLEPhLlV5USbgyALqN4M+XJ6SWbF0/wZr9v0icPiQmqHhrEblIeJmsdSXe992xT
2BihyrbkIuc5NifoXKOsn9IJBW03+MjDlO2I9sUYcUspxBmilwnSfpXXbEKT5vbBMSbKUO6gMmv1
KSd5IyaqSimKTRT07Ock3cWxG+o5bltxh0J9TYIjFLvZwQvMk0OR91IZGHOltASuj8oqVbatbKz6
+azCE8s5ItT6rlGhPu70Rl7F/avWAz8Kw/3oCTcosX8QR+SPiqPoeMjG+E6bOO22nVOlyTYdsmdj
wruJ0+JAFfc20B+s8k6aFFSf8Vrpo5Xchnik/dvK6t3eIDcreMIFkxf7KSH9QbIPTapjLlKPkte7
bSBv/fY9D42t8I7S0K/w96NhrV8IE/J78zEJ9u1U3iW0+dpx/gg0Tl05LWkVHCeIW33SQO0ELVoi
iJyEpBc3Q205ihmyr5yDblrnUn0efRxmMsyD/scE99MidaeBmKC+qto6MMvbwPKdkOMobrQ9NeBd
Il/pxf2sK9XaANWzj+3YntpFyi6qltnKs7GB6kn3Ar94Wvidcjv2r13Vblv9IHuOxtcO8jUgPcFN
TI6ngTMNF4pJ4i9TC3tddN7oUJox7tuer7owJm9d1bMHT89tXnPD8ZZMlTt6T906D6vsKGJfXhhy
VBKzkNinziSpV4lhMKeNuc8ibU8EiepMtt07UyzwPQl0gNi9PYNjhV2pd/IkH62oMVZ6EK7CUXdC
I01dbg1rtfIfCsLCIyuBfZc9xDwMM5BPZJNvM4RyaSxd101ypSlq4+S2YT1Yod1vYtrMKmpY0jyX
mXoYFCaIKZ2YhizERt2Zg3XscMRFIMFRll2X2JArKzpUGNj87N5vP+xCpzeDPTReN+FDX++y4RgN
KpecdYjMrpm2KZ/HQj+iKz5IWLOGjHZRlO/1wVrEBTwdJbi3IORSkcb4ez20HqBHYiSC85SjVB5b
IsWVxVSQM+bnt0qS3VX1qxA/cjJgk+7gDz6RoBss3IgcCJlXiItAhNGZ56FNVkUMBDqtl0bTr+Sa
b4d1bUnopZhlRSTTFyyWzcj1wwapyXwa7Y1mdHxyuC0W6pOfY7v1h2U6qvcs2cc0qdZBJKO/te0b
285OCdLTkmOJ7edvVdA5Rj5js4clwaFtlCxyz+Kp+U5l5acWMHvBl1cyXsArr+uIsOdu2cUeeTlz
VrO1qtqD1b+kNXVVtHO5dK0h8Tbt4hiJh4hdtOuoiKFFNRDtyrO8nftBaN/l8s4rmgNR1huo36u0
NHZKdhhjPnunIcZjXl1rqURLMD4JfOgSpTipeq/6am8TiBGGFHQb3wly7i6Bv8VnjhM1diPf4zpD
6dow7qQuzJZFRMZdlxAgFFevwyS9KbYCLMdAtQ0fK9VLd3a5D4JwVjE4KV481cvXyTBdewbvxEin
+yobf/poMvWzDSEg3qvWtY2LWuYbKcQBBx2Hn4+Cc6zKUYwZYRmzvEwsTDDwduHkbBVxXK0L8zj6
3CFCd/7Mj/5dltzmurzhPfSxtohacqGJu2afRMMN4L5ITob/pKtPUw975Lrzb1T62lHYuVPrv3sJ
xhWOf6kfOAlaNsQyQXUcBGdlLsMQI0zU5lm29ScXYewYJRsqcP9N2ZktN26kW/eJEAEgMZ5LkgBn
itRESTcIqaTCPCbmpz8L7pv+63fYcaJ90XaVzSIFZn7D3mufDVqUwkGp2iFkgLBrDuexBP4YXtJm
P1q+Wt/oxYx8FwMxQ0wvF7HTHcPdto5ODnxmGGfamjKrkCdT2+vZMwrr3t1rFKjQSyaKPLPb90Hv
tdoOyy0YmfEznyPNm3PMxjzSXqroSN/f6BpKZWO2h97YSgfMu1oRSVWc4bmPPFkrnKiLgTxCiezw
MWGWJ2FVEgFoVXzcBhgQc90sesqxJ0n8EHXXRPEQYfY4YDTa1oJ/nqmW7zbrzj4GMe+V2OthMxPS
Or3MgeZF0TdpzbXGpu8SBG+z8q0BgZtWTrTFTUm+U5MTp1B+gldcSdB18bdSru34ImhNlfkO5EzS
f9qUtuMxLeK9Gx2c5qoGlxZ1o4TIYPSPbXdXKIJZ1BzVLD8ixHpMUHYWWGnpWAsmPESwFPXrYKkH
Be1qgE9eiX+U/GlgGJO50yFtd033CWlosbIGylroz43K+QkJICAiJviYLGVXN8hrwKaZ/GkiudyP
5n9i+CYf7n+Y4ZlDHNoio4znFwYp8+yuK4gGsTIRsmidCw3nMnl4ACPn+lmGnFsEcrOPj546Zz2n
n6BHEO5LJkJgWBK05NJX0CUndEgunbmhcdluwhAP/i2ZrgPfk8E5jhYz+hFjOPUQ1c9mIuBPmocx
11FnUM8nwyrPxUVtymPRU42Wj6WTEDEtVYpCpgIpXenL4Kq8avM8q/UmMCePPKG1YhA/KJ4r9WCW
6hqLF2iU1rONdiPCYhM7JoMOw89wVGTxaQybNZ7qUAfezFOddNzGkkZHaB7aOqN8aNxDKKqzrv1K
g7OoMXBWFEbwc/qUgE2r7/bVaHhpEfyqlPb36Gr7cib/UkV63qHerub3ERogGI+j0RG4bOmc3NaG
gdNFQSqkqt1/3AjaxADDWug5KKEI3HP2vfqZQl4N5KVr8kNf31v95gpgR2G4zxg8J/GPERJILa+U
a7xFMrvIzBNp+NSUYJUskj6zkPFWhklh+baYa+mAQiHhYySLW6GTCxxSuDTqf9dtYnTdwKw7x0pO
LRAo3nQ8e3kscdzn6hytjLxlNjYErPEZfptfnUvt5emTBfBD0qjdMmsS72ZlMB+QcTw7MEj64Flz
sOImoQ56OHDqj0FnkKbwD/2h/xz0SPtqmxx/TDGPBgdEHaqPVaGYENWmssPd3tege4JZ+WgKgt3W
Q7rcS7zn4jqF8cDtPcYKwOyBpzETvbqXIgLDQ5Ag0t9CgUGR1UtOpgSxrZjsC2w4LAxrWViu7EbL
yp2MdSaRhDp+mG4yH4nOtI+ITEcE0WpY74RmZS9KPFrFXkZG9ZSPVnllOlsu5gJgIBJuyq53Tf1R
DaeKaCcJVqVHj+GVtRy2StjUXt3p06uhpxPTLF28yLzTnwdH637luV38dG6gdU/xwHGyDkJtcrYK
zJkvB63soYmq6BFNTxBsQqXJPrWiixdMUUddU5sN5NwO87tWsmpqY36uwAuoVjf9mGqeqPkpbljO
EQ2TuU39btmx3M6SueMwKTnCj7Z4s/pevUiT9xQWIA0C4ThPSM2pe0xGrU2ZOswAGlNjvGcuOB9B
vnppxvqqUBRZc7rF1nvCEBWKls7wsY3z4mK6snGZ+MFAgSfM1WWpqkVeZpHg/8UlTV9XgAgShjH8
KpqJpnjoBOBHWFpMxvtsKF/j3gAZoRKdgWY/abqD6gQxFVsmbtlU16Tw5OM1F3r54eDelBtnsfW3
ZOH+5KZwGaK26L3PvZzNxK/mIeHRL1K046PONYrSYew8AB5URnqojTn+sKK/TKXDwWa3rQbjUhPn
TrMrHb4IeD19pOWvmim9WdROh84i9lxTRPqgKqnNV3+aQYcOGoAlOWCstrlFZ0WXH2GrqXBPhvrT
kUF0iprEXjJNSpd5AfCmV1nPzTaKTSic/eio25kZFmNWg8oyH9TuObDHzBvUpvmwB3bFyZBxYgyp
Mz5WsvjrEoyai1KlxvdoAqRysf2fRQFQAaFPaXBkdrsEmJlmlmxbUCHYRUby4YS6ENoCyNJLXeg1
uUC1QfFYx6zitoYe0eh3rWa0cJiruYD1lGnEfcdJR7CfGZKbnKV9ly4hf3a1r1EbEZtn4x/p52Z5
TTtxcZUDXK/eCQ8r5ZPZKznIf1x9h1SvCEVkYifOZaoy+SP2MAE8Upkyo4WlIRstrgka9vxkd3b/
a+5GYCt9VpjKatadofd7YRA3FSXW2UnL+E1NcaCQV1iAM3FzhhLC8FQ1pzK0kp7AThUN3drsaKLN
NLAgRdOPvzpDXW+dqcKKVnDzAQnRODm1ppAu4+O63s9uUVJuVITsrNklE1fTqQFTLJeH5NbFef0N
SCB/agJFnOMwYQJjMgXhCSjwaPZ4+FSe9nvdT4zdEpAzzJ3CUTylUrN3huBgXUcuw3ItDmZ/EikL
iDGMRUAeXzj/bhBT1ODwbc1vcEE85GNoyg0EDZuNQJNVv/TUymNfarTGbR+fMtk8guPvX7TWetM7
qEEoCRoaj6I5BVmF99+AjiFBCCXj2PlhqVVoqCPds5wuJaQ3iKxzR+a6Qx+Z08V0M0s6ch1Zbrhh
WNH8tBT2IJlqZ6x/0WBnftOlXG+mOn6pLVPasRW481okUbd21sFNJPgndckU3YribjsWYHTrvNCn
k0mI0zP1GduBei64+hOtrqKN7DRmlKY1vDmDSt4mECn5qvKzhxLbM0Cs27ldK3FLiZH2tc1BM2eU
U2iqL3OvNu9ZkyESmdQ28hm/sESIJnNXW62yblyKoli3J55veq3KLUbC98wE1E0t6+owIDiENeUm
F7uOi1s4FtyJTdtrL0JkmAlxuj5aGdGjawKQxSGKskaFRpWHH+zpxntURgnVM1l6m7IblYcUTcdW
t5XosXZS2tMmqa4FOQWbpCqmL8QYNfvrWb32tSwASFqwPIGEOB9K48afWiBIpJksqqhQU6aPQfSk
H8q6TGjZB9j6h24M4MwEelt4swzzTSusgqkgEh+9xSTDxRYoBR9U6JzVCisLm/Fqzvw0L5ufAnZ6
u9cTfnKbprBxQCbtXPSs3jrxqE81sb+JNT7lhhE8mcCiiCwfqzUZDA6FUQ78dqrq8LWwmTtVNdnB
WhJyyueu/mamBHvhyQFK6mbGY0KONROIUG+gh+XlQCYrGHhLP9aKAXe4r0O357VH8y0042zhfsW2
toodC6tO141iCda0VJh6CEhAUZdWbl10M83qo6gIlVo5TT8RI2125hKsFM2MYttGxBeJcL285pMd
4JtKeyOoP/nU7cJre5QqTKX7KdskOrbui9tEgbqf8sBsHjRDVsHeQT1WrQGVtfXZTrgCV1YYLw5O
ESZ4pDRgXwVQF8I42cUVtUDv1CpF3zMXdfANdlQ02A9ZKaa7AK1iKjZxVjURRMOwshY/qClsBBLm
NNsfU1SKz16qh3Siz9LmzxZ8oTU0BRa0ssnXThiOX70R9dGazyT9JetMexWl3l0z6co3dEn2OQGI
Aao6v46W2+2bSOMATjlKXgPNldexjX5am9ArgU1TNFxXeQx8TQsmwjtbw9ildiAu5GU2H6GoE49O
SayQEcnttLDiuMXuWkPxRMwFB4ZqNdvELS5SMOdgTvOStMPvOcEUHgw8qpRaOPA2mWW/qWrhx9I8
NUZ+drvW12umn9ZQfZZKNXpCHTBLwulZVT2QjnJwtimNP4GUD/GkXiyFIi7XGypCS9+aU1f4ghsI
I3kwbl2VydkECo50E/kyBPPalZY3SeOntFDZ6Xl7sOHxefpMcIFJ8WbqK5s5eU3yC8sdP5vfi5pj
zMV+BtUMpx4cslNrvIymwjo2WfcyhmEl2HiUD0VeeUEzE08A1whaVOn2jyMmNSme0Xxv8+7UUqLr
Q7XroILZaXzD9b5us9C3uA2VAc8hqXphtJMaiS7D7y52bmqteXCeMF6+IYploGVtNTde232+Ndna
6K9z1x11TWxTQ/10k4epU7c2G9SS9XxVCo/F3rccd45gyqyCcZmUR0JNQQX2OzScK6OlKiIaOs6h
YuMdHeACJVu1Gg9u2zzFUXMYqMfsGpuj0voGQaVq+IDdwi/x93ICeDhutkMvdrEmN2YyMDKlZUPk
TvdsA2KzDpa+bNupPxTz3bIcL227NydIN1WHYz/UdlZ1Z/c0VsAHq/hXKJkv2yGfaww4FFZSMMbE
ayMv0VvSTD0Kw8XGuwmh4SA6scbIG0ggzLuDVdb0usFBtV0vdc5FcHGCztcmSg5bsBt2nScOqp2y
EM6qhNHdhiBoVseu12h8d4f+bOvpXUf+mcbfAq9qxkRNFp6MxZcoGk9jrePwsm7isxR66eV9tOqb
2p84YhFusdEfUi9JKV4d5TkbiY5oXxaWUtqgSM/OkWsem7h9J9kUwKDqO5W4hewaLZ1wKrs6dV2x
FpgN+7bzI2Fi6NQgDsVokyuvc1loG6BaovssoRZo5AbDkSAMSenuISBOtZiJHSfuMlWJHrL4+6eZ
nWG1jL0m1StQP7E5bCPCHsPCK8JuazbiFM++mz820UNfbFr1NQXhlqrPVKqboruWNMgGLvKZL3iG
96E3PRvLrTWcq6kFvIWXt02Zy342GY0VES5LCqA5rhFBrnPr3oJlMEQGhu/XBHRNreliCSB0GFJz
vzluuZmGZ1OCaprPhsKIMH5KYr5F6Qwpa1hHJvkSWb/rYqoSbfCrTMPRy4J3doyJ0SzhMTK+l6a9
UbGEZ3Jeq9o9tu/dfC+Le5bd5mLwh7n7ILB3HdTBuxgGIv/M6Lcek70dsOtigjNORNynXtS+uzYU
SMqiCeTtvu8/eyfdiDnz1O5cBe3qL5gUD5GmG+d5xF5WbiB6KpPK10xe+wKIv1GuY34HcX9R996n
r4o+ozQ7d9khZYUgfo9hy5Iz8Nz2FFb1LaJPqckO1Ul/1wdtw3SFSB9A5xUqHlbaKGDc6T6zn5wh
MlQBceMG3wV+VwCoIQcl4vQUKRlzW7KAFGBbp5IVOTswjtTSfuuFetU6y69FvbGn8pVgqm1mdFAO
WNGDMzPvTnS3wyeZX5ZWUPKFlwqbUjZcnQGr4W6Pp1E9aG37mpRyRRV/lm7wNLbJV2rpP1aMTUmM
gFyBxWLtoLMT7TnKN7OK1OS6/JmJD9f4JaeIwYrFFDd8igR0WuwY3aOdfUTKLit/i/anlDWmYTAp
+rtGjtd8Vpon135Drhe4e3U46M6pz4+Te0pTuQ0RpHad4RPevgnV6zA/tckdeNZ3DIhSidZwfidJ
MhehLF4JYKO6M7U16nPf1YsIpA9PMS3jVJ6F807CaZM2nog3lc2UGIigiG4tU0dOOy0Mzx2y8zT7
rUvKmRHWJ26ECkQGUp49wZZYN7fU0zu9/5qGvQtXt7cG36bqtDKXQowIrINFf1SGjKHuQ07TgD3q
q6MADqyRBSFyJwzqRah4rvgdIUOMSm3D7vOs1YehZK4FhdokS5NMTxZtEE90Tp74oe0PKoESDkDt
mh5nDvYtp5JavxQjaZvRQ2C8xJP93ENrrKIvlUdFD3e9MzNntdA2bYUVrHNkXmrLvNV1u009vifG
WR/c/QAKwZJuSFATSynKoySDUiq+28Raa5bXk+1guelBmJWvWQ8z1AY3POZTvEdt82DP9SeNDxVa
QcXGgR3qazukmyau0tC4XRk0ktkjxvlQ2/GhoD40BoOFKFtf+OHLWMy3YZPrZnPIRLmZO2KLUK/E
scsM6XedXVMN/ol8wbTncaufYsv4rbgALaDBWWI7q3c9XlI1yr0iCMBSACNR3CQOuHCLRFQl3NWK
8M2uO7hOdjGnlrjZgvTSapXV5FMtZxj0d1uHR4lfnOOfOYVh3DOtecyoWaRgAiCj/WSzZWMFk0X2
IavTfUi4KoJ30MyVJ1AmzwUJ6lF+rpX5J2V8njScp/mbFI/IPj09+JlGBmc8xlgMN1arfer5sh5T
jgEZtcV4mZunwDZ9o2PjQHeUR4y3rOe5NW5ouF5T4zPh8pKxJ4gO6VVtIwgSTRVKRINqZZCvc/7Z
gwDUqKL7jsloW2/iRD0pCyK9I+KbQ6sfdFoWE6a1HrHwj+PR5IfbP4sJyVzl3CwN0KuWgV8u4hRi
gnExTBdGarQ2AjC+UuzCDOZDnZID9qR2n12MoiBmT06eRwEWG0aJVs8+M/VjP0d3klL9Wgu3jh7t
KucxIfI2mDnYxmHnau1hNnFuMWJYmy24nTE65GrO0i4iJuSr71Ct7HripqZ5YpDxYnE3g6ZrdOTJ
EGhqXpE3aVnKtu+4KKm11OtMJt6g/NgaEwb9MzRoS66qZHcgZxIQAHnH5UWA/cFPcpLZ02QOx1i2
fjMgsltoMVDPpc43Uzk66ks/vE6FCVk9C7dKA6s55JvXrkRKr6KKCVrqzOUqD2SVINGix+2AG9la
fohs5SWL9YMapfKK88Fa0WHStTRxs5nrhDA9l/aWaULtTSq5wY7xFcM0gtA4S+73de8s0+6tDXFm
X1xJ+hv9Idp0T90RCJGFXcldaVebayo6tDeZnt2EbsILjV1IfSCJD4VYkJzYaq7VxHMAUQw85x7M
DkXhO3sgVU9DhLyUtJey21LFTsfEPmUvrCVSyMd3Em3138G7NW3Uu4om7G6Qs/gqCVyBjFBxYW1q
H2KFvpo8vvXDbdygKHvh/VYHhbS8dgOUjIluBiLl3LUExK2kAiwiYNiFsqG/RcYu6Ndsrih1+8vs
k3V8bnwSCK8pkV9IWVbzTj+wPj4Fv/J6nz0Dk6HI75B9+YIj/zq/mft23R/omWp+J9qEmjzBjQoF
6SXeleUa8vSwkxc2BhRnJ/iwKgrBdXFT3uQTVQ2aqnQ1+85rrh/zcVUfsd3Xu/6hMPZhcmEuluQe
y4ywPegJYd0JPNDkK2lW5osNo8aPjhH3ovht5088S7jIGPWGqA4JlnyurvEhXIwKj/ahOHRfA6mj
CEMoyfTkxKR2YsPIWeYXOotiPtB1spWfxYbObE+ay50qjq9EtAUKXXvtHepG+MJjwrpruRRHWFp7
nYmgJHmoY4faNL/d8bM0f5rgyZ4+NPdJyjd3Phe8xEJl9nV338UbyN41i9dmp2vIXXx7fGRN41qb
0TzI4AdU7yLz8ikOEPLOrBm7V9ITGC6ZcsWSjM1Kxe0oGLIhmWQPGO1VY83obERLM+/YIqhkFQ+n
pEMSWvr1hld3mBX5kkLQfS4Y5NqeyrgDVCjJD2uXwG51raWEEbPRXCHZRPdq6kdqdjthy8hXYBse
Gy94VhBLegHNx2POO9ngqcHz2z+bj+I4Ay75EqQtLGf9Knwxf9sedevC7g0QP6ysLSEE/nhixxOv
XfsvodlTlO4NfgrVc4GKfW6XnwmwpTUIJCKKNL476FrQzxzGYtc/1dz3+bctT/VyN68XFvrIIbJb
ULrVQ8HigI8nDeHVXKzyIUb3h/q39/kjj2sBPb35Cuwty/hh3EoqUWI9IKgvYQc7qvRjjq6WLprq
NXxEiKP23vho7sR8bbRNH2+R+IZ3g4y7eN09mdvqMB4QeVOhSJ51BJ3mVuey5i8R++qr9RL6wRsP
zHj8C7W21u6jQ+F7YidhcYG3q4HuuXpqkZe3++RXREgjTdxiLNFWzbMSbsAGZN9qQnDSwdBujfPZ
iDVhr2G6Lr8Ywk0/WuyL9zx/K9+dJ2T/6m0gKTQ/i/6cDYRxsDrZtgtQa63nnjOuZvBu8pglXsL7
NFbGT3TlmIexNEQ++nJGL9OH8xKS/wAM+1y13hxu+Df5F2byBMuNvJsPrliJB90zt1g1TpwjlNwM
GhTPgHRHnjpUSfaNt6CmpPXhRPEudOtopU+B/LLQ7YjVwnSKFZ/J9MpquSmhbq2WZdp3oiwnRPcY
P9JSwFLN3YtR+9awCYKTQFmkPbfNXlXfI3IRpVdzDrL9zMDebFxn67ZrsN3xSOWtkwF2nXo/0lbG
K28G5XONJgK3Mc8VgS4koktfP9vvNA7Iy1tz43w1F4qwx2k+hMwWKVCBWSPXEhc7v2ZogHkiA8sz
iTnPo180vvgPu2EPPC0jYtD8bc4f7vTRlhfTuRB1obfvEYEpRv5ZhlsIw8cZ+di06newfYYf1vaC
vx7G8/CJzI93XXnZYf6aW2yha9Yayk5VV+m7clOP6TV/lbcYlddPcOUcag9g2qFgLxML0O73mAgt
LlT+LQBxMLDXzIsllTuGEy6FL9DTTEDQLzdyN7hPVXVTyTXtfWqbYm0+aVhfCAtBdHbWiVxf9/zD
EuYyP6I1SxBOpVcFztBOP4p3GM3stHeWvY9Yw7F26TY9Etfxoc1/q77BQO6xPQDK4+Hv5/2cPLcV
A6tHoi55j8pneea78a5bL+7RsDcDJwRHtFyjAx0mD4KgfQqfmEUq3/bJor46zOKE0KIhQ/LAcdXf
2uQGy17BAZehLYUusPw0WV2ziTvYAdfveWaeagE02hvxfXiYTZ9zDBWSMdGTr8SFeFifX68IzLLY
px/Chzik2lvJr/k+fabqvjuDKLe+iXobk/2Y/1R8gDpPJN27yxMadPeK86NPi7Vavqhc+WUPqZ7E
3Y0oD62jrwd0FklH1qwX7MiOx/SbIPF4VvaNLzbqwd51a4z3SbINhm8kJULxNHhS7dbcNls8rSf3
HVUfnWb/XaFH0J+Ns9zLt/A7+ExR+52UD1b6GF5Xxkfi0bNU2lp5VaF+uysOwUmBknVE0IQr5Bfh
fO7B1Pfpc3IgUBj0tBfexSsXezdeWopbdY3YY1oRDqMcamqnX2x15XuxcaisN0xVj3ycbz0z5jVr
LPwhHqSxdBfe40cbomp1tZidPfAL8LOWxvJIOAOKkGjeT51HqTDu0CD1b/N28khbmH9Zl+Y7/pAn
5Yp2k1k2t8XJ5WpNBp8Qmiv36g097oWOVNzdx/xVfbHe3EuSr/nv8794xV38pr8zEuvVB+qxidwx
nTu+MX03uDri0VL9uvdsQVv1TCOiu68Eb/TtS4GE0+0/evNgpreq3ibFZYnrVeynjq49axkt0leA
znMuxVBtrDeNPDxzi7afuJiBdEOCmBiKFVcahTrsNoVBpoyOQD/dsmO8jfGJFTDsiXUZYdR40Chw
w+5kW8fZ3ZXiYxkb99HRhASvYIqhYfnphp70hpYvS9g9lDlzfAIi5KKjszE0RCEXkKMIF9Z68O3o
YLNiMYXI2YyrUPs3NTL3uZIcXZflq0VNYCQagoJyF9YvgjNbFtYlVn40gqJnhyfJFH7gWv7gBncW
bSt5L0yUIgh1Ld9EPNeTV4paEGPr75D/oMEIpQzctTVFSJVHj6DDOfKke52aoz08xXQZYMTcbRuO
K26h5msRRs60IDyMBhFEwNRelPGCF4bNT4Mkouc7etQxNff4ikjIPkTltbjHKjc4OvHfIRMCFarg
cKe3SImjAjBdrUh3QuknCn/kAdDtgEglQiiSQ9EhMG33sobyzlqOazZ4aMqH0LkkqCe7Qyq9uf3r
hxls9CfyoXh8Ri8qtkh9aCu7bjvnNARV50Vk7iJGCL2e9hmUWyY36iIvSx8FonI6R+2l5X33a8XZ
tx1Th1V9q4xHITi3vOatubXdgQuoI1cS6+x6gdzluKWCKylJDzofFG2OsVG/5Bst3NS89foD9Q3I
9Kq+dkinmVrID5NkK+1ovYBVVPVz5aDzOLk/k1jLOxpPdujkUlfvDXtiQ/ipwvFsnWpGj5UdHZ3i
feiyvSabVZqJrxrRl2ARoX1ytHYxzL/fgjOeCfZiXSgeDeUC03FCjCare/lpdN4w7OfiUCJWI28D
2DxiqLg5GxD7eoU+52Wml2rzl5gfR1o1NMPYmoi3YUBnrtvqvUb2YN1S+mK4ne+W600/fOuVCR/T
ZsYespk/uLIcjkNnT3o8anAyeOJ8H+F1kKvOfZl4r/WWS0vQo4HJJ3tSmoBG9bXiZh5vwch+pNhD
oHVZnpc0m+SLx8wlGkhwdQJvfdwY8mi0f3mXIniVK+H4gXIlMaPWtm79iHhjcN/KebtsjQF8Ti90
+Ay7VNSa97lgvblRKmWdG8W25qlucQjV3Sa0ebIZOisdOwOHIWj9ZC8BZQxMzRzOXFIG0F2rh5G4
g7Qc8AQxxa1E1m7Mwmb5IqAjGsem1wi4bLvqOEWx5kdUKnOURifF6dw3U0mQ8OO7ylTWd21wSF3B
wIgXQTgUGy6FJMt5zGVoJTvbmY46evZ+lMrRll2bcP/V9lezpLUkdvyZtklLslPMohTTG2hM5xa0
dWzu2gxF7wZDA2PB2tEYYgpV4SG3TPhX9djO77IPg/cx0dGch2glee6DW9/HRFA15rBHGNS+BXlU
HbJAz64D4vHvqHJ0v5vL+CWfe5qOfuhvWjVkW2geKDpVcz6YE+KSLLaK82wFI0kZ6i0JGZelxHO8
GXEanNSUDRAybpstJ1iscTpauVZAZpQcArkJcgHCiTY9mHXOaGPoFHFSSDwYaQdCcxtAfHqOBiYM
boT3SUL4oKEIh4kSLCVBIy6Qh3gjOws0F+QnDArGQ2kVPTtlDcWg7mQ803EfTzc95D6Ze5CtqZrZ
z7WtZG9ZqoebME5QiiZW0ZUvhEWwnYoY5VuYfNohmr+7lHAJFU3S3sLRslG0UkGgm5iUmIVETobC
E7Jc/TsfIZIzRy2QoKZVgaOhVutDO6jGLjHz/Dza2DJYdSRtudM6cI+8G4OvjWXP72nMIDmZB3Es
IT8GqOvCaodCm6/UBMeVlofztNTY9elhqCEiJdVrdgKNxmbo7521gMccngVGYlQjCVNJy2yYYJD/
gZiUZdmsWPPyqEfFsInl2G3gFtPJVZFN0hM5Pl2X0RnKYvoJB3yRMFAJY4krHV6lJg/6GGG3TLQ2
2FaCCUsb5IsgC1VWnLUOMvVJfZSDSWUUG07NqdM07tJwKIwxhVZNlGmx1Y1vEi1D+xDqotb9Wc/J
UdBB3NjI5gVgXeQ466GnBYwsIe9lrxkvmmIid+tLe2RFFYf1JmsCFLN1ZW2tNK+XwbbRfDsNvkIl
MIavUisUjoIxw9Lfy/LS9WZ7SrF2vYo2cejcBWtrINLoO/V2rk5KXNGkdmXP97GyndAlIy7LaY8N
HbfFZFg03VHgKp/ZOLnyo9LHPL12Nc8Kq7epUY9hmXfuPijMzj2OjY3+NXI7zXq1mOMrj7VqFuaq
dxkjvgo+durGOpL9Wa+nyj3UtdvFv+xpZPSTu3avUxVnwVSDWyhY3AZOpqjUw0Xl9DknhYbJLo8s
LfNnZHLRKXEd7o0od5anvUyEGn0HXY01YA468M/s3dinr/ijuUvtGhkJHiKUVsq9AG/icCY1qnmZ
gp5t45AxBj1kbtGXOwMIcPnqKotjNw8ImvqYufC4SNOSbEKR1dz4UaihEsKO1ZVZfXYKMu2WGRIy
EJ63NDPMJX8mnEed0r6EdKi270MsDFH8ynjINQK+O/ZXjuYXrT3oo+v3GE6I1yi1QVpbI0sHvGX2
OD1bpMmBF9UgBYVZscFxFWOQ9uc6m3b/bAn/kxlgCwiUEKwsCF1gsuw/iAV9XitoaJY+aLiPJaJY
FG0BKoZifnaN/1BCf43/E/6UfwOB/JPusbwWm1M4ycCWYdv9gaDQx7p1DURXeM8kFNsJxrpZFx9p
aj7PWp9vIoyeiHIJKG9o7P75ff4JKPjrtU2AnAZnsVDNhS7wX2SRyHQEDtupgbic0Ya0YXpRFEP+
C7/kTzP/8ipke2ioHBD//H+fZtgqXLAZn2anJxxzYejNSNrL0C33cTT+G0Do796TuWAtoD24aDT+
AAhVQqhFMECb6NCoubTDXW79y8f2d2/IUkmnBSxJFvNfQav/9bH1Rl5AUONjg45LUF1P25xxNtjj
vyZ2LH/Y/wYTLB8dqlMXcIZh8n//ALBUmW7kOkJMSmnVM2yItTpDHLXchoZt+GY/7Cn/VrZtyVvK
NZrIyfvnJ+Rv3qpJBwBAQ9Mcg3bk/31CSONCCAyPnC5cZT09YwPwQkkjwPzqn1/pb74HJhASw4K7
aoCb+eNZVO1kCiF6Nuv+bTEKzOV7nRGduEXA5jvm3tLK//tPkTgN3hxPBAjWP99a3CCLU8niW2eS
oEz4//Yd8S0+Tb2Aot0r/8Z6+psHEyAeWFmL3Q9fuD/eIALWuJ9nnhruKqzlakcnG//LwfX3r2FZ
wDI5T8w/IzXMAGfMiAh5bVs0ziWKA5Q+mKT/+Uf1JziGp9LFMKAuGEFUv39icjvcaOAl+OQUGAuY
lWP9d8TL/fOL/BFXbOv/eRUORJKgXZi8f+BpWrVRnSpZdjBkiyLSfwsi816jadD+l7Tz6o0by/b9
dznvHDAH4NzzUEVWUpYly/YL4SAz58xPf37U9B2XKKJ4uy8wA4zR0161udPaa/1D1x5NK7ZHnmBC
BYkQTDlICtAQfkWzsdu7NZdKpT2GCW5TuMmizV9Ed5d/3sLGYFOiL4jyioGi3OyY8QExAghvCjTX
peQAQK232yFPj2kOvlPI2mJlZqW5ou2kTCJLukGfDOl25vb9TkQflZ5gwf7g1AZNTBkCXzwDj0l1
oBkOz1EvhbvQkGB204S4PNiPy0oVyRj1SWWW/a7NToFx9NVBN6gIKBpq60bzkMTyyvg+rilCqJqm
qexIC6nX98Mru2xs9IE1pZAs5819xdSlnbkykGmPvT9PuRdkXeauszSJmXsfhURjzIec87QAMSOb
n0jMTnWS4Tvab/WSHoi6dqxJyjwkGQQ2WpOmk4a0kzX9pLPLwux0kHsG93sj8SSxfOVgKMWrMQaH
BjxaoWk/q6w6FJRU8EOzwXF9iRoLtioEzcuT+CGpUfErQ/tTJN9AGHP+hSOYp2UPDJ32+ACQ8Svi
sBs1ysGVQyUcV6bzw2k+BcPY1kCv1yCXmq1WLXZzGD+QlVA7vK+veNfaIHtf6v3fH9N0pE5qo5Zi
GbNdmOpWG+nAHbZih0E7UHLfNtzhERn6pzoWSZyo41+O+HEfMrLzkPL7+UxTxUwQgIEiFwAuy35T
G2tjyOBRt6nzT6R5lC+eESFdmb15XERN1UlNCulFkkXO99k6ysZRHzBYRa2Lt2aeQdnW3VspyuFv
3qQABLDIk0drJ/p/7cy/JWP/lCX857+nfwchn6EMPL/+n/9+96f9azbJv1fz/9O7f6f6n7d/TGY8
qca/+4PzpiD/0LyWw+Nr1cT//vv/+n/+v/7Dv3Ton4YcHfqfWZPW09/mBVl6Lkc/LZML8vXg/srX
7/N/4d/69aryL9S9yZSZADTTkKn8r7/061G2B/MPBZxTkmxekZmgv/TrJfNfiDtOxq/cm+i8G6yZ
Cl0j///8lyT/S5nEjJFVRXFSZLf8Hf16RG5np43Eva9PyueWKLL95rdEn+CqVZWwdeJKCpzKUKov
lWv4n7sUF2Tg2zGU1LCw/QRk+KhnBk49fo7OBe/l/NmMIHLFrVR8b2pF/zQiLnCf6oX/I7Ty8A4l
UxxQU+q6CJt2V5AFxxvDU9p7U4vDT65cpTe8K+VH2VMpD7m9URtPGfZCwNEUypyqKzr90J1Ma1Lx
agA/9mrxpEAioMWQ6yZGrALvXHhuNx02PSjz6fSSxGDnRmnmdHDKnB6Wwi7DHV5XGu05NbFby4bm
N7h1WJZ6TkusMyGtypQwxEAz92YSjXZtldAXe+uxLPrgiMlSj/BCTI25H28jKRlPwHJ6Imk/qeBJ
j6ZI7zwJA3UfmBniI0ECnrUna1PCEoaDYZFqAA9CeEEHgzwowD40A2m7DCEwsRPJVqZSeN6qFcbe
6WfZr5RrxPmpgHT+1Dgec2B6KaVkqwie4KuB1ASAYZmoxKWBljuqOXZOnQGZshQMptS0w0Gk1tTD
iMj1NtTz6nYQ6cOFSfEDAfHuSTT8mGSAWg83TPlCtSXdKGVHu8xEg2noJW3f5jVYs4ImntEEv2HI
v0Be+dYgHtVR1NpYPKw3RZW3O2nkTCubBPLNmAJqTIpmh7IECgemGtyMSRqCAPT1Qxwp35q0uQt7
c6SDmuzLsvyhVbodUghBTwKSDNzq5JQIWn9rKYHyKWi8pzFWgRLAbudzl6K/H1Jzj3gYDHLqItqE
S80MYLe5AEQ5S+UE0az8SN1Jst1Ge9I0bHwUKYF+J1mPTW5Idp40L4pcwkYMbrWm/jpiNvBVE1Jx
21mpdZ03Ij5YpfSz8jR3x4dNDmUd/TSKFuskIwKUZQaARYbwJi5CkFthIR71ctQ/hdVIuT9UU6gX
Re3Ldun1OpPSoYWgZ8q+dvHVqQdaR72B9lQUGtVWaBVcANGWf/RzAI6+CCqkHzyws4KX7SrZwOy9
l+OXONRrkXYyDvVWXygHUFa4CAVN/iIhGwSEKo5oumsDxG2q5VUR/Ii7+IYSkf4pq2CZurWP9Xpk
PMkcTyAoaoh7jQ+8G8EY0c0yaKwwAJU22sUuzU7oOcBayvIUyKBc+Auy0yC0Au1LA4yWKsHOHJC4
nIgFdGp0lV5zot8olfIVajXFF4EEWs7aayPDREuOwH5TLO4UT/kN5UffyGKfHFu1cwqEli1HCDKR
p41UHEjvzbtCSmFDNjmUPZ5YPnie3Cxw9wJltdVJ+1GWQC5HlBLrjtNKuCnSONr5fmPtgtxMr0C5
TaBEjU6cGSNtlFd4RwSlfOTRpsCKrcV71wrdX3Cmi+s65fmK+p4hX49jI+8LNxuf8jxQHdToLLCt
cXgwrDH4NtQBvOYE1OTrUIfscHSvWJUjsA8lbCmGBqiX0xOIJ5PuNBbC0bbCQjEPAG2F2qnNFsRV
pUfCJ7453VWvVVokD1TRZ0Y93yycKmpQ9J0qdU9SCj0TBKrW6jakM58ue18CA0sVHcr46B5KX0we
ojir96j+eb9qYbDow1bGHm+7dt+jl0W5TkD1oap6eafU+MXHvUCfFZujnRZIIqR8nkRiDXApV8Q7
P5PphrS+tVfRj/8cwV9CeMBVm53iS4jVMBmftCDtfmUuyP4wgmZaGZJvHFvD8n5kwPyPole2ny1k
QUqQjmH5LOcJeJC4jo6lSutSVsX2MEjWa1EE+kQNqrtjlNcRMG70oyz4xHbjGxzKMKU6gSU5cceD
TxClurvK6hliD8lCStr7tKhCVPxz7zqShuyoxnmIPBnO7mUm9HdqVdb0XsbGaRJfu9MUXBlUMbEc
v9A4eXC9O6WFTwMOGjIYCc6SbqzExyFPavAnmGNDy9RpdKF/GctRBWEplu98RfEOpcRfNQy+Ah4D
vYgHCIRIL2pmDDQH/Yks44ISW6Pm3B2zfSrSaw/BcB6pjxlOoxrCaZBYfUCiQhcok1LSiZZTSGte
pYW3qZlqTxbkO5gxGaaFDXCWKhu1B0RrEAPpWu/IDWjYoyb7R1QGDBtNMWHTeOhQSGZEQwKJRErZ
bXdNSQTkSVrot8ydd2sFvImgGwSOPCQ/hbxUdlUK5XKL5qPwampSfhCTVrxWxkDk9ghNfOHNrHQ6
L/TsRiw/u9FUiffbprwvUEj70ZVd8xxmioLcjBYOTtrG9Y+6H/qfQ63+0ANf+O1ixweDvvFvWq8P
UG/pzQiOLUKjoyErV6VBpzJszerghVl845koOaBbgWiFimqU6yrxwShA2Kjug2hFN0V+pYUwx6MQ
VHgvxvEXpUcppQ8La5dlqQgaXMo/GZbMqhf8VvgZhWF5LXuydTIhwjjGACQ29hPQ/a2YWfu2xcBA
sMBSphnIIBp3B2EwoqPQqD5ue5LwGKJSiVCjF0ivndWTJpdhZNziQU+1u3DT340nWkd8JQDJ+JW/
rXXvJez1iduekyuxL2GS8C/HxiagfYCPVRCWd6Hiw6XMslq5lzte/0KIkcwprju0NALBa0ZwlpRx
B98DGSaJUfJYxIlJUcYIzc9t28cJ6mhjuh8LV7Y5rVB58mObakJHMuFDEEFj1e5i1bdNhRNKFkId
03ipp2Ha0oA3u+zIUSSx3kodGsEY2Dq0SEdCimGXwxpHZEEG5w/ZgCOx1k2B9nYVRidKiQN5Wxoc
anXwEYfBeULcKXnoQ57B5cTWGkP7YnmFcuz4VuLebPqqRi4yNRO2BSw7wazlL2qn9GjCNaZEW9VN
PhdyXe1JMo0rUoq43jWslNuiFjrUUysTyILaXY89ggMx0ox856DGoI19p9BJQOZY9j+FJlpSWe/D
jtbEMeIUA5KY0sT4PqRyPiHFSvAYqqdN0gV9OUHFoduDO1CQNCliQYL/H5jSldkZw5VH50V6klsS
FyiievGLdM8UNoqQczTpNNdARwt0Cjc4G/QFjmTeVCmWQy3e0rMjeUtMytjkkQJy2wdYz6gmIBYv
HAV48V/0saIlK5uGcG8kMXI5RTC8xNVQIEiQRllofutcxdrRnk3QQBSaUt21LJId6DH+ToGGz9da
lpBK4yPe+rD2vkpFJb4IflH+9nohvonQwYHRbhRwltI6B8xQ6Z6KzIGe35e+Gn/OzEpAizqTsszJ
pW6YTOqRT4RWJfVgQznrn5JGL3/rUld+GcOOU6/zcK6PQrQa/cq7Z53o7iMLLUG9JWjS6ToCelNF
md3WofG5JVH7hpiA+CWspOiTh2I1PF8REnsSigXk3win+2qQjnGZ1FcA1wH6jEPb2UU5Rl/13swe
uKZB6iiCXlhOq/a+tu0t+PQbz+rqO0GzSO4SxZuwZqqHjopmxf1n3zSLW7IokF5pHKA2IfWQmHot
QoOS8XkTG7RWfiCp7IH2tOrkZgiH6BlOZ+E6aZAUsaNW3Hd0RcPiepCH6M4SE1HZW1Ey3hQ6r76T
0fXaY180xFShCNIj9/38l5IF3r1Q8rInmU3lA0LuolpRhRonMEZf5418pOVddy8iO0S/ZreKT6ZU
Vg8eimQ4NkYihKGgCcfyJs1xyMAFUpW+Qa+GHdJIWq98F41I4j7DcS9ti41Jq5ViHSoPvyo9/NHW
AM7FyhIdnD3CbVNbBiAdBNdSX5IQTa3AA20bxYpLlLKMSHN01H5tA3rzk2GFyc5rJ9kBMPraDYA1
tInyRoXIRBcXsiC8gO42QXkBtR2MfARYVaBoiiSGZll4OdAaL1U/x1qe3gUI8qIv2mvuNca8w22J
y8lo6zF5b+QhnmVJRXPQG93cKCFaOUpZg7+2BNQdojjo7lVlME+uD1M7aQfkfHCiROYMQL4mozWO
1qpZoicjVEeV7smrq+n0/CslCg9xqI4ObJzhOhr6En17z/V8Ox/dBK0gYcKnNwB9DK8srxuDY6qE
CMkRENzoOmDiSAyui2BUf2MWgYlZ3Bg2d2bEFlQMcM1Ff+KZRL87EIRJozHOqm+iEKiPYqNVV7hh
KkD66RHZvETTY1gn3XchRE4qVZPkB8xIC90ZJQ5vsXA3rjwEEY4xOwVGKbS3I4khXA9F6NN9zCvE
SbSORD4yUalMjI4XiCAcB99Pr8a2kX9VYdGdtNYPtm0XZS8URN3dGMv9qW390gn7USOXRoqz7aUK
GKSUVb8LLTeuUc2KDziZQtfxDTRwyIuFb3Bt/OfWDPNyo+SR+RL5JZaQZpmfYExoaDdrEIeFWPWg
diRqcpsaeQ5Olf7izhNk7bZANuBbPbqCLSgCbDyh18JDU0kQrWRFOQJ3jL53PUS/lGvkBpSEd8te
HSyHqkj+I1QQyh8QmOjxVjCjz+mo+C26kB78GKXAA1Wq5f7R8DUj4c9JBehP9Vs4V9YI0p+Orejk
KuAT30iC665B9q9rfQSc60n/rDLyfW21pSMoWefoXcS6Ti00lHpkR465m/Q73Q38Q1HJ4p1SCfJT
nhnaxo2ChgBY9QW9B9ReQ9n6ZgzFYR90WfPSDr5+HEzJB7s4YTM0of3Oqwm69qjIO7QnOmqHhvWN
t5l77w0e2XKnRuQqKOukoyDBI6EJL4F4YxNltfWid0b7VHcQ8WV+3oZTE6ixjxY6jw0ZSCHi3zZa
WBGM5EhXPqndxCHpE1BGYpZYj2KEBIoBWP1TwSN03/Z9+yLEXQdApJqkFLNKv4/FAmheImX5KaUK
gOmZAnmXRy1p/a2aodzh16Rzp6rHcOZOlhof7FIoWEggNn1uiiiUmXKI4BnCIxriLzS2Yc+huwEb
eUTb9jFQqxH+oa43w27MfQzV6iwC1FPJUT84aiM0xV4uJ6wkBqR+YEBR6zSkvSLXhx4RC1kDrstA
m6hq4dndA+DqvneKW1d39LzhZZoiqj/IXif+5FZBK+qQjGqZXKkKXic3Q5eDnTsr1i3006V5J0HS
ZFpSikSxzcBLZu6iEMWkKy0dzY26r4+gfhCIggz6rB6ja3EH9HEbnoT2aKzUhectknnUWYvE5Hki
DQI8pbCFuTEUNVLLtfw3PVv+HUTXRTxHJhfNWUssNBrf7DCt2UjlMYlH8lNHyVdiLA/kT4xZi2Rg
QQxlpjCQwttWzUGqfq5M0LwRMY2CHpJIgw8mPNXK9xX0sTApQUWMQn2g+fG5uEXX4ER6yEpHaGqv
/xTijf5CJ8azrafLsZcG9ye0Ic7bEmkrQxpjbYxkimgaSxzucWEdL0dZWoJYCFEIFiU6Ldrcc8IV
mhaEEiMcTgjXjzaUqG2xFx5V27wjuUPBc5PfrLq1LCx8TOlUTTdEg6b2vGHaIpBkofKAy/J1bdfH
eOfa7rV1qznJNcJxDkLazriGtvjgoMJkvgs69UnP2ltVBmeVdy6Us23nILbJa/Mw/rAci2FuOlu2
871qfr38fdcGOluiEXCHpsqngcbXcgd1Uxa3LXLa/39R5ss0R8u+AJm0Cepr0T9p+lfewitdnaWR
yDo+cviiqJI0XyhSb6Sk8axHAOionTeugdGzNkBk0EPn8nCmA+i89TlNlMy6oAOBt5o5b33CUXBR
7uoRCjCxgJXcZwqT1EP070Nh3lmDNQniB3et7F9djruw5d7FnX1GMyHPIEXgM3axCLo3bDAE99B6
uBxm3o9/G54ls+tEbhZxfjTGPiROI+f8jUAGRIiwJDqEbaUInKgkp7gcbHGDY4X3n2izVW9FHvmc
N0yr3tyPduSksmMhtrmJN72Dk42+7X4Y99L95bBvy2E+h4oo00+dYBHSHLLioug6ej5LctijgrhT
neKm4A/g8fbArrcwkD+bd71DIXqLsuyj8Attxss/YWk2z37BHBmX1lbWInrCwHX0IcQ8O4YqSMzL
QRY/L700+OQGwl54Ib0/VGS00co6ZltoG8SGbWkjwGId7WTfbset9js+1DeW8Giu7JAPXsnTGjoP
Ow3+7CzLR0kgGyKs+SwOG9Q/eJwfXLuypd+88sqD3m2Hr8a2sfVdk6IPsO3WAF8LV6MEzoP2HU1m
TZZn6yrIvEpIY3QIBGaWZ7Y3GLvORc0hVO3BMP7JZKr0HzWdb62Zs2iFaIayPH1mEUB5QmMqjrL9
5alcOuBoXP8nxOyoHtSo8LPpwu3A5Od81bB89ZG3vhxl8RY6DzM7ZESvMTlmLXVT2tVnhEVtLr+j
8ghWaCvdhA4qxSvjWl4rgMaANYoTYGW2RBvDi0V/YCPUdmubEKiKLW432q7YB3vhmdcIuLzxEVr5
FhUOvBi27j+avD8/YLZY2xj/oNDiBzTygwTEkbfZSoTlxfgnwjS3Z9sBazSvz1UiaOqAwrbSWiLN
HBVdeTWoDo0w9M4AqHstpVg6yZWzLztblXqQuhKSmlT90skM6TSo12H8za1Xt/v0hT6cpmeBZmsz
S/KiJz+dphCG5vUNUoFb3x7ujH1ml6//bMUAKAZ2ZIrYkc2wKlrTiZkB1ndT/+x++7/MV99Otjj3
IAp6yh1jLzn1jfIsX+Et8FVayZgm8MHHsQKT0RRtAsuYU3ZwNpfu2OtDgLTaBhEZGWJsC/vhGnKW
cUUhh37h3jgBNX6I7Obo3ok2/rI/nrHCobZ1UrYQ5WHMr6yuxa//5xdZs1Q8qUKKZyO/qIC4Gpby
NjN3l0+FxbPnLMLsg6uJT52JmjH+Flf4h29L5SZC4+FyEGlxl5iqMT05TVUUZ1GQH9WyamQVTc9N
QUQCYK+4T0n8MzOdCjcru7BJCWzdgCbqH9B+XDn7Fr+jpfGiwloPR9vZdqlptvk5CLQNQk23pEAn
MAWXh7i4Ic8izPYJonJ+Nk6vGS+KkNdEuxnGBYBxBI9+X460OGNnkWbHuKZmQg2ugq1f/SjGk4ss
C06Il2NIHyEy3PJnQWZbgeYKffmShQeJD8k5RzrQMHHMn8o2sgU7XlnmixvvT7Q3WNf5xqOTnfsD
0YT2E6BOmo/IK/gWHF/Nc1T0jnCc3a+McGXCpNmS9MGBmVpOTDWmGzfJLhyQbMAYY++5h36LGYg9
HGBVKF+Dl5XQytI5czbc6eOfDbfL4792tbpXdnSiwrv2gFrHxtrH0CU3+XN1uBxxZfm/wS/PAlZ+
p468tplNbHGG4DrN9ZUI0trnnH7CWQja9JKbd4QobWkHcdiuf1jp0doiROzgbmIHuFdtsDwwlJWz
ZW1sswu4cCOsAafAOaLnEgAaWiOXv97ShlMBKJFxYpnOu+L90FDnbvV0esfEaOHDrGws5DL8lSBL
3w/qgDhh0lSV++99EHSqOLgSnmZj7lU/rUGArJl7aE55Yg5uIyrXMojFLa7KFsHgEYA0mX24ttIg
FsmcI6jtTAr3tD731tZ7khzkZlZLf0tb/DzaNP6z9eFVCr2sBrVtpdSOoZnXOzhLkNP0R8iBnGVt
9UUqo8d/MHNnQ5x9VEM368jUmbmSXhPs26D4KadhTyvZLP4mf2d6Fp2Pbxr/2fiUsRYEwRo5TgoT
ISzUHwp82kaef+PPy4NaXil/5m12NAcehNaSou6mVH57OaCIEV8CCjyDlduXIy1uaqDm0yNaBgs+
z8ZCq+0gPVEOmZ6YcObE7+19KSKD6HgOXWiyMU8/KvGePtLa8bx0RqpTcVo2LdbnPBfLO/yHMo1Z
G07uPjmEpIG5E96iarDJt7T7tpeHKi8dI2fx5pmWhqQAAEDiVY4C7WqDxZmt//LvghvP0a48x9r2
28Fub7u7yPZ2cFwP1Y/s09qwF+f2z6it2aUUmlZTokbNKoLAiOrvp94Mj4Fa7oe++Cd7Q9V1CkHQ
oODBvF+wpRwBuucowgkMc1VYh+F3KxpXTrXlQ+YsymzbpzW2OFrGYo0+SztjN3LPAd/8ggURk7iW
LX9gw7xtQk23FJmtDYdhtjWGJA26AFbzW521OUF5PaVfh+fQFm71Sf1FOQGtOI2v9evaDft2Ps/f
SZQI/m/oOZY/cItOiKf1MzykR2gLD9MzKdrGG/9x2AVHcZdR5HW3a7TBxSrQedzZikH3n9b5QOVw
Ki2P46556K9onTrpo0SDYGfuoFLdraXTb8nRpdHK7xcPaEehETEg3uQ87Hubh/VJuh12SOvuVzk9
izvTAK6rgySHmTEbYSLngVaGLFQTe7UbEza+E4+q6ADyBnZYKyauSJO8rmn46dE0MwlJryozNlnW
C8emCSto4SUKsobZrlRtF3cr5EbIalCceLS+/wrm2AD+nhIDekHbOkiRBHgZMaLt3bUS+HRRzb+3
JiFBzAdQJWt+Gmpj78qW24FVK5qnVjBQwGxMJForc6dXEA7dWN1dPhAXvro8ddBokxvU3ud9ErCS
ijaOzHBQYwH3E/Hxlctl4eO9CzA7GYS6rttk4KiTcYITkZO2slNpNU6UCCtDWYs0ywLQy7cas2Eo
krUv4YLEBVrUum+Dg18Z01KJTeZ1CTF6YoHJc8Jb1EOK0KHpbYI8c/wm3ImwNPGRezA88ZS7uEAM
mntvtO6tTEG6k8BjhqnTVt43aQQKdnkKFxYNToT8DvomE39idhoKEB1RoW5UbIQeLBgvbR2DhhPp
cIcviaetjX3hM5+Hm9+gKvIJkBAJJ+/La3RVn8o7xoi3z5YXAB4sv7Id/lz7tUN/YaG+CzvbhLHu
YWXREBYD3BPU2W/wANbcz5cSoXdBZued1Wh+l5UEAVt3GG6aZ4SwzNBBiJCkAH+wH9GnCgEs7IN+
/O055NJAeEPj8aF9eHuUSATgANdSD5OiLRi3bZ/UNlIDe0X09gisr0ziwlOHcPBVp6cONJ3Zx5QG
UFaiRjjfOqbysyfejsHnyyNaCzH7lIMIxCWYjrIQCVYn75PEqQawuH2OFNTlUPJUHpsdmwzHECcy
EsoBc6KPnzb5aGQMR94jVngjnpQdplgP/QbNJDxDJdQVd72T2Yl3jR158Kk5ZCtXxMLq1CWuBmOS
DpjKmu+vCN3ru3I0p/nLNcNRg1I5BhJSTJcHuvhNwVa95emKOd96GjpQSulzERkigMgki1472USY
TVX3lwMt7HF47iyOiaYlfkgaVTF05UJkH1SmhjWESNWiQbk2QVVp0IYV9vBSOvcu2vRrzt5U4RgP
8LSIBlzWiZ+QPnppx6vsoT2oG2TlAt5XdC4QBct2OHqvDHXxmxqGpbMTQGHos63QVJlUykmFgnmo
ybsqFornWkd1Pk1XSe9L6RTLk9RG1hVDs5TZKvGVTAqB95GL+4iOyfmgXklm7R5qiqa2oFrhIUOY
ZmdESXmDJI4G5qhtbdG3/i4jlQSaH8LsguTnfxrTq+zsiwtuPAw0/3gr50hbCm7qWIZlq0FwF/nW
96IU5e3gyT9ccFibyyvrrWs336s030nwNI0K7TyZgmMQWJWoUWXBF0jGZHwDptKOpOY+HT0K8Y1O
laArv8JYjh0r9a9oWz9goOrua1X6qsYxxzBAxE2AAyv5hHsb+PA/AWfiyaB3np0FWCEmVXODMArG
35oC0SaoHMktyrXi6TRdH4cCtZe8kOrDXGCA/oVpCiO1HITxbAtU2A3N5229QSYRS7trZYvBj+1u
0VK8vfwRF3eMTKnqr8jzQqpciRw3/V+RwZFLdvYQeNtgr28w6t2GV/rOv9V3kZ3ecOSuBJ92xIVh
zyuqciX3LUuctx7VAvfU7OtDe6IVvZUP+uPlWItfmGoZ9znoNW1eksOsG8enTORkCHLEtISNYeLg
kQPnrW8rJFMvR1s6CmSZgq0Ir18257eiy7U8iUFRm4u1Y970V3ncfRPxrvgHYVgwdNMQMZDVWb6W
w4qQkppT3JJDYQeIWcI1oqzu8HVSVxbK9Fd9mKrpLcF/qe/MG7Msk0wLUw4c8VTcRqfy0O2A4N+s
vooXv9xZnOl6PDtPCsPM+wAw40a46nfIe9vhzn2KXlVwGNE9YnPIXivHy1/xbe4vjW36Tecxw8wI
+mlslSNu8QdBLjb55qL1u6+pRIvIQJ30ZGXtL67Hs3HObiorUawxzok5uv11oKmvugzoG7Q/2n43
lVz/g/tepqpiijCiVWNelxM02cv9mGIDJtRHz1LuFWE44fcjrQxr+WLSUH7RJ1SUOH9CIB7il4Fc
cCgf66ML45QKcWNL2ypHyHINm7eUK6FSoAHpYEvTM38/cX7KzkDMi1EpJLaQeH8BSS/WlsdSCnMe
ZbY8NA9JkCEsgXg5jSNv26P0FJ2KV+VWu0H2OjlSKdjXAqa5/2TOzkY3WyJRklueIDG6opdRZUe/
V+TxoOe7y8t/7SNOK/Vs9Q9Dq8mhThhD+K56VDHbeCXC0p7mfWsi6gKGjO7B+whN3Pc8RjimOgtp
Z7lRHyAXHfMK9MPloSwGkmVWHiucU3c2FIjaiVcgBohfjLkpxEMjf8aDbiXI0vdSzoLM6vapa4xy
RwKPcPJX8OZylq68wpfW23mA2efqDI/0UpuOQBiFvszOGYr24ENB2WhmsZYyy3z8+eF3Fu3tRXQ2
/bGp9C2ZO22WTWsPTgXKfxNt4fYD18BrbxUeshyP3piho/SFgMv7xZC0dQ83mNdcu4tulTeQxrCD
CrqZ6rvNylwtpjcImfwn2mwPVUVVxyOEA6KFw4sspgjObbwDVCI72HZfcrwbxPvGg8t/O1WYg9UK
8/Jq+fMDZkuSjnlgVDo/IG3cblNKwSfLyF4uL/ulIhJQsz9BZktSEdFkRDjz363U8Rp7Lu1aOWDq
u+12wl4FrLlbLeiuzeNslQ5SYPRCQkzEwbOrqd9vbflD6gS/hmss8faXx7j4HacywyR1J9Pieb9s
yIAM/Ap5Frs+crUjRqgYjEkrm2ExCBBQUHsIwijW/DHTtaHmojaLSKKwj5Rx58crw1jMNRT6p5NQ
EjM2fySSargAvwmRY3vw6B2kQ/BM2X1jfhF37qberyZUi/N0FnD652f7GwVYKYVbTkfOs8tjuktu
asr9yXV2zO7Xp+ktkZgfJ/SGlakKjATi21I9C6fokZF5GfVM+Zt7Yz5gU7JNHsyv7nV9lT3rdmMD
2PmtYKgiXgV3WKislU+W+ke6hbIZ78JJ725ehjZlOreTAOWm37l70dtOfUcIxBKvivrVOq7uvaXv
ex5vdsIomICDCideaXeORrWoP7jXND532U64X0t4Fq4GjDB1+gcIJaqIP7yfTK+EjhmNXA1ZldwF
anKd9M1VMHi/fDwXLm+4pUPFkNGIAyksA6OfdxaT2K37MGWDd1uEobfVNu9f20PuCPtsl1Qvlp3f
rF0OC/e3ocp0jWmKEVGdHZa1ULmFFPBs0nBl8upvLh5osHIPl0e2sMvfRZmdlgkUuAQ7cJowFba+
reLG+y41vBV419LV8y7M7MTKtdYq5X+3wlvb2KEfY72oiFCTz90EezR/eFlsmqfyYTBO653NlUHO
C5lm5TdmkjLIrnVfKfh7dgr4+x99SQhTaGm+0Y7eL0fX0Ef0LgiCtobTFfAQy7X9vLwk/oSYHV++
25VtPvErcNLcmK55VAKg47rkXF4TS11RZutPnNnO6iEDoo/Ban+jtzU2Xjmud4r2lS3vau6bLbr+
Hcyf27UUZWlLkxKTs1K1/0hqGtwsUFKdAfbFg9Gi0Cn+rOTHqmlX9vPSh6RORuJKYVlivt7PlWrU
RaqPPpZH7mhXAO01+QFG2e7yd1yMYgF8MrmpP5Kl6qCNFRkfP2CTFQIXz0ONv5eUrkRZukW5Qf+E
mT7q2S0jRhiC11P5WjxNPIaQQi+8Nror2TE+6IWTP6/lH0vTdB5x9vna3uvcjuIhxhTlo46Eu5Er
ewlrq14zV7KQtVCz86mwqlrzUNXYCCHSxb01jPdm4QW3nmBWmwwd/stTtrj0z4c2O6gUqImCFk9D
4wZLv8rPGMHZWDpee0fMjrZ4hw6HtfRx4Xia2uCTvqDOrpsXyEDfJXpZ1YwxwX1RqjZm+/cvE/on
CmcTVonweuZwFQw3MwvOPVWd8rnQELiGpWd0Xy5/vI/jIMhEVSCZI2+cQw36eIQ+LOQaqgDFUxOb
SJa2KxfJtLLeZ1TvQ8xOQAjVg94VpbYpA8HxhQevbJzMOFLAsRs33Vwez8f9SzBDtDAnMJChFad/
fraxEEcJkZIJYK3hMGdg16kj6G+1zt+PgpQf+AxQGuhkz1ac4NaWOygVhg35L2O49lANQDLvcoyF
TFSRyP9UdB3NSSl0dqJjOC0a6kCu1G3HnTRRRRFUgLL8UHyDfnS0nIZOXgLGhkaeXnNKbemxr/2K
hSxqWhUW9TCINAiEzmZvKDpuFYH0cCK0lGhiAI3GNi/bWm9ouFbBZO/vb673MWcj52RqjTaRgC8g
Jng75i4mUx7SPZc/8MK6lAEuGBM6H1r4PNGuejANlUv7RTZGqkaqhmU8brem8dKr/W0UuWv404W1
SeEDDiJvpwX6mlUlkdZU5E+pnx3x1vlSGxQrVonu0+J7t990eL5T7R5MLQWreVsJAOPEJOPr+cf8
OOgbePyOcAucXdkVJ88xecMMCBBsu7vYctDaWGvJfDj+Z/FnK6bEwNjLpiLWOIa76aJG/mZbT8UD
RJMuT+FHutUs1mylFJZAa7giltbI4E/r/Sj/HjBHTMKHGPUhL3hIA9+R0K9rEaZBVcKpAVN5qk7n
rHTGEM5/lGxEPd2FZrxyDX68l6Yf99YOo0GtmW8J9tlZpCYxDilTa7FyIkzrtkhWbX1w4t6rea3t
Bxv+KQC5laNp8ev/L2nn0SM3EmzrX0SA3mzJsu3UUsvOhpCZofeev/59qcG7U8UiinfmAoI2vYjK
ZGRmmBPnXBhdXE1ZZBtoZGA0Sd+CskO0T0HH9uds1xt7v+pmpugPESup1rKhYvuSE3XwQv8GiDTH
5CgaKupp6xW8OaViE2nLMkGjIoOwrJsMnVEMmsUtCF0VGqlv2fx9NP9Aj+cwB9rhvjvdHFBswact
Zh4VhYbUwpuGGjKjBkgeqprOLpTzQ08tsYu25li3zIg3+cIvJtWEbLUXZtBg0SJIbl9z+Y//21LE
b7iwoY9KnraBTVQOyWqE6HhsN54xp7v7Zm4DWbaMQgnbZWnQHy+j8jhX+6aji+jOP7vvzXuEAnet
a7xXGMatj8Fuq9V1E64IbAKMOkCTNNu+6daPYWemHaBBFyjd8Ec6pepnK5x+3l/UqhGLeXELPK0o
113vnSpXqq0HeHZX5sMD6WHwKFddsvH8rHgBgAMdjlfL0XR7meDWaVimScfODfHJmD4H2mcz3riB
RKC9eAngvjYhxrMULCxfOLtus0gpRGBcQkVpSqj+PmnpvCt5gxinfBji5Hh/625vH3FueHYAAVBD
0xZbl+lhVcpRQx1VoZDaJYfA6EE0aMgnbvRzbz8SGG4DpAHcyjpjCIs5QaW3KxJS1laLJkMXfoUb
aWMxaybAicOdTGZrGEtoSCwbURGVVB4jC6VYPz8y7Ldx44j9uP5CONmFCfETLo6pUgyNnJqYGCPD
07vvOnKRGYQnFcxearG//3FuMX0UmS+tLS4FZ6gmZnGwNjzU3TH/KCIDyAQ/xl+Sp+rJR5HKNb8g
T/uvPf3arHCai0WOcBsXkzCbEGzZqCgpk+olSBHeX97t5yKwErIrvEmgl6zF6lBccrrRL1ldkiNo
2tThQ21bW3wZt1Y4TngdEAJYvql3XC+mTEun1GAzZTRKE1JqhOTZxn6tBA4GKZktU/61IAxfklZ0
vWYkac/0WJEyFAjB3gCXayWRaKLeyyjkYSjynS7XCCQWxUGX4nf28Guga2I7UMFBk/yvN1bc8nQU
TE41COnrJeczzFYIh9CDkp/AK+8UO93yzBvYosmKL0wsvl0w1Dl0/THBhASMCTeZpOnUqAFVK+sz
XHZHBeF0P2+f7e7z/21xC+csa7CZcIjiNWWApGTo+urWLPDtNcziuOsNxu55VJbgqL60NWscQi5F
W4KIH/oR33mGfJCEGB1aOIEJEjfOgtiv63tFmEQQgOeLmRZ7cTvGY9HVgdjPSH6eGlgN/Xdh/f3+
zq0uCwkiin4kUeqy8TrmiWI5sAGAAOm0fRaUPy2wiiZy2FLwHPvQhDldv3Ff3gadhk0aKkAgIiQ0
Fu9LTbYT9WMlWsuoA0IcN4zlu6AU5Mj2M8XDcwSJtTwqG2aXKgvATIVd47dUBmj2JQFHLlljBJU9
n1AzXmZgdf0UQPT7oWzfWiDfFZlUnqu7Qak33iDhfosPKTRuWC3YF26bxdmjX+43Tp1RPoYd+1g5
KHNSRjN2tdajc2kp/Ybj3AKIxUovDC5O4jwGdsuVI5IWbTqkzlHpjoK+wtknT8kZEsnU9sa/zK/p
h+yXtkfrB1jffb9a8d2rX7A4kfPcNFUd8gsAoHmD+taZb+awNf1222ZbrHPhSZCXz03PEAnVFSQP
drRrHpy9QA2ou/y41fa6RRUJaybRpDgrQjnr+gpt4yaI0APjRu8+SdbPVE8eKIt6o2a7M8TNuZAY
7n/Jw4s/bynN3HoQFSoKVSoiOrCnL0MyBW5/I3U0w41SOd/7pDVnczTHDxmqCIc4yMKNct9vwapr
lxWTaAD4KaADA5eXOysL1sFeh+rkLPaVuhWy9uaDrO90fVc8hG85nIcuL9t4QiD+HDxDcw3cxX+N
/gDAfZhoI2c7mbmR9L0KHyNMfY03FxSZqFUEh1h7m6wNp1/5PLRcKYpwSQvM4zLizyJNjny0HrhO
JkTNeANzL49b+WerSDJOEaMYTdwC/3ooP6va9yFWnQ2vX8mkrgML7dpFqixkWmUmsNCPI4z1UFLr
nuBqq3bNE7zKU7Pbnjm99Q1sirwaxyTYWNYx08COcTiAweP0asexG6C3G7WmG6j/Olq/MrScFWTX
S9JIhI4YK/mgBO1r1ecbGOTba0OYQMPJIF4Xbd/r/SuLSbNK7lF31iP5nQ1K5zhZevpmdHm0v39D
3caA1+4iXsaLgFZPIMPMBtzFaK2dngWwy25A524FW5BrkelZMwYMaTSkldcm8tE247wwDa5h5aB8
zEtX/6Q/6F5+sM+QiXndOdv1qcvwP3dw+DAxd3ncmiK7fWz5DSISRYASYahlLb2eW71qRw6yX5gt
CsAEoFU3wVUhIY4M06p9TmTOpJT7tD9UJTzd3+Vb58Q88a9OmZvsa5m9GnXboLXB1IXG6No5DMbu
0JkgMpVAQQW5lMZ/fwIZ+iacYbtRpGTB13sud0qLOHuKusqx+d47Z203nyDeO+TVb2zVf+hx85Gp
CKsoOAnQwJJ2siE9F4zjJiUAE5WInEk1jun5/jbeOitlDIV6iU5VmBbPImHhWYgjayYUlLX6jAjY
u7ybNq78tbsLTBNvC1mLCUp38byBFW9nRPlEYtk+qfsZKFWz80/TQd3Fe99TNpZ065gsSSVBYj5W
DBmJv1+cv7Yc605SCIqskgBIL5SZrnOjHVGlPOi5+iAnyblM2qd4GpONp0I8XtePG6bxEOW3apuy
LBFCV9FGap4TgPqM3TaJkp9m1Fa4ZbrhOI51cZyqcAtIu7peB5AC+lGMdi0dM9Y7K4M+XFS9qgPk
w3s8+ENkkjlICcDdXk1e7TT6s4iyL/d957b7g7Agl/P/WF58WMqII9xI7LT+jOCANxyj93+Pddhf
BStB7m3NNq7UKK4tLtzVt+KahisW/U9O55bn8hDuNIhp0JnithNkCDFw5eJH9GNjqbfpjDBMqET9
igtvGSdZQaPWNGbw4SA7GjHs8oxbxF9yW0thN1ZILbpQZQIMgXfDH2CIrx6GieaBxJy0q5njs+NL
gEDDDIX4sfsa1vYrVep642FYqQ2IzAepOUpSlPSWjWfIPRh/1fCFXDoowzE9GwdaO5969TR0e5qs
E1zG02lCjmrYcP21i+TS8uLLGJGMoFaPZXvsPC1EZSj/ev8brCQf14tbvHpTn/RNJWMC7vXs6B9B
+x0tL2zdeg8V9750W54+VKM92Y123WmL/WMlhLja20WypZhl6U86vtd3TUmik1Vur1TSoYmcjb1c
ST9YqWODghOQGQbcr6+wLnFGSa6Emz8rB3z8gLIHKGJkJ3b/i0O1dmtdWFum6l2uRIFdYK39arkC
0qg8lofxIyUVwkurdlVEYendOK9bVAZrPkPwwIQb0stcmYtcDtrKJkptagQB0H/Qem4zb4R9a3fj
pYVFtuEjr1A2GXlczLyGaEN1h/CUHazzfdfcMrMI+eBA7xAJ+21GYF7/7nZtw09/ZxrL9+VyOQu/
GNNk7NoKO9V+Pqj79BBJwDFbIq/YFayRBVxkxmuPqGR+aLeA+yvtVEAT/3yu5UNTmKEeBh3Wm4du
H5yaY9x48NdaLzpNY/2QZm78EMIxO+7aQ/XF+nh/j7cWv0RsKq1W+r+/pfLWhZ64+/0z8lnjh/JL
686eCHXLZ+ksQ1G28XlXMsDrlS8utzqNm34OWLl+1P8ajvZZORZnzTMftxH1a7fM5SYvLrk0Cp0G
PTeOfvVZSf5K06Ocb70S4ufecaNlyXauAzqMETbaXSPI7AT9qPXc40D9Udpt4TVuoaKECZdLEku+
CMjMQkuMsPm9e9EJBeYf+S7eJUfjGJyzwhPUuM5DdgDiOxU789N9r7lNE4RtSqvKbyTOUj+7i9Wg
LXtiz1GtrX3bdMUBtZNvhYE2X2Naye6+udUHmFEgOsVUU5gQW2QJDhISqS9jL/pcI/dReUPlKTsg
Fvse4WuEpiCXhTNzv7nJq3fpheFFLJbnjtrmCoaFcphxML4KLIEYA4GjO1eO8QdlPz1u5YCrzkqP
zTZEAUtf0khKnRZVVs6XRbDFpUW276RPE8Kg9zd1zYrDJ6Q/BfXVDWRl5OHvmoAKuT0ox66Qdjqa
orGz1WZYcRWaQ7Cs6uSUYJnEDl+4acMMdS6NvEbWiExeZAwkXYo0PCW95D/XUaZuUCGs2gMkSEUJ
KuCbPGUaJyMtepY1mfprVcm7oBqPaPK4VRhsJK9rphCGQXOJlAju4YVz2DOT6xpEc25f1Q8xSkt6
ctaqEFatP+9/qpUwmeosKs5EyAzSGos9hLSZdqUSG67eMLIY5NKJTkbo2rFx5L55RtKtYebc2OyJ
rSzQoaRIE8WhqgjA/vrbSV025ZPT0Xd7YgrkLO+TfXjIHw2LYa/hYH+NSUe6xttiI1nxTIowChAH
FozbLPbVR3O97SzM9uirOA6Sis3HMH69v6crJ5s6AOPPLJBDsMxn5WqSwhoUqFur8udOGpDVUrlb
7htZCzlBT2sgNaA4InFYRErlOKZyBwreNd/PzCVzVVFtbZ7E2Ng2je/a58I9UBcUPDykkNefK46b
prZaU3MLNfsKAb/L9X0oUtkby03GNfHpF48dRTLdYaDEFiiHxcK6yZazrscWDDXv/WPjpjvnpTn0
zD6jj7PJsL26kRrclCRDJv8vq6a91LVx0g2aa0Wl89QjMfAQSAWajEyGdj/MQKNpQhJ/0mRffj/Y
U/ghhAkYDlkV0eBKSEVtfNm1DWA2lbwVpDDFz8Vm9yi2SYDJRek4Oo1gfUA/CxbS4Ty96T9S7993
2oGsUCODOYO6Hrif64/rwF/VGBEbnjpoAkrK1BygJDJ/3F/W2tHTAGKZKjUqXoVFKFxGk58hnKq5
hj7bXyuzth+4AkjQg6EqNrbw9gTalL5A4gDUE3CS5aPe204cZyq2hsncZzBk7CTQUhu5ym0ahhXK
Y7SAucJoj1zvm1po9WSKEr+s530A970TPjN+O3wfla5+6agWHhp7Sjasru0jFxdRElNlVPoX3mFJ
TtWnPkV+LZjfy33zMKkp5WQj+fbvvxdFCbJZHlewYCImvXhdzclppw66E3dq0ZPMlLLetV2bPE1m
vVEnWFsROsBkz1BHcC0vVmRXcKCoeQOfyZwDi/8ZgfFO5K1S35YVccVdrGfk5prRneOYI8sdxTwB
cra3pK1x7FUzTKhReAKzAmD02gy67EUYlS2tET1HOTx2p+nVRDbg338c0Af/Y2XxbM+a1Q6aw5Yx
0fzExM5PLdVfUpQN/4MZE/ZSUZ1SiRKuF2MXqWVVXAou85VebusnCgDnIdiSIFh7Xag0I6IEtI3h
o0U2bqNa2EBnzXHV/Ne28D3J7r+jFvyUlN3x/opWTTkUXUE6QG93g8Ux6UKbDqaQaftSaeiDJmbQ
eoo/PA3NuL9vbC25oHUKapY6/0qzlnryiAQVbzSCdHXCzHWj7nOtLwE6oBLoznFQojikj88adcYn
2JPDXdxV3+c80D+ViE84yJM0fuvSbgh28qhqG3fJb2+8fmuJoKlBm4BZIK2QF4c8GILUlpm5/902
78/TJ0H5aZKcx4/qaRsLcBttioBdR/iEGVSDDuG1P8V6PTOBzp0CQsdre9ONHXsX6SoVK0Y71A+G
9mXjC4jjdrPAC4uLuyVQAlkpGyzKD3Xm/d3LGB8GRi3MQ/4+pJuxYVDs2I1BMYBL05I6+zL462oE
LNNQ1iCMaXfBqTuaZ/ncANFP99uZ+u1lw37+Y2zJliRZU2ZrJd5cDO23OjOhnGq1l0Tpdxuruj02
rEYcGLrKFAeWtxqA07n1Sx6dv/W/0F1KCKHd7EgF1/bgpPXCffNoDJvR2bphGGKYWRadS/H3i1vb
H+ssQwlao4/tP2dS874epxdxrt2m9d/ur/LWFk1zqCwETk+cioWvSEgcaSMNRbdOrF+MWP2hddPP
ISr+GsHn3Td1++EwQhYuwFYrCIUxkOYxN/hw3TD8Ec3+p6rqfHd2lK2RitsYhSCIJxwlQbKEmwZX
XstlWE0ja1IUuqwvavGhr5+avACAvxHgrZqi4WLzlmtQzi0CvDhWojmbAsZ8IulVaodv9PB+mnLw
YnKvHcKiNdz7m7hmEAUlVYRCzNcvv1dkwa/WKRJHTct2aUGyHCqUHOBp0h7NTeDNWvOMogbdewGP
g81XXDUXrijFddKWwKQ5A9Nfmelahdt48cHetfs2fahBuUSbrN5rfsKRUwRhAlqK+uJ+zgqtmKSM
JYa5jczZRKvQOGRDu7+/k7dmKGqI/E4AYSFjFjt9sTQ1nZQkQyscBc/6pYVsmPzOJ0KSUCy+b0nc
8MvrEckv3nlZwBDsxVOvRYbZSQbn2ZbaH1GGOEY/bEGk1lYjGEepP1Hn4vm9Xo0yIMnpNxyuzAlm
sDDan+hIo0sFbdPGMb71QO5fLkaGGCA9vOHJy32iVk0XxzgIvTg6RsZL1FdeOmfIO29UFVZticKT
qHYx7yVWffGNqtHvBkURd30bfOqc+qE2lHCHxvcxG1Cmipx62FjdCmqF5UFyAk+mClx4ydJFylgg
ktxrlJ2VQ+g5X6YUHXV32tvvka/fhQdpb3nJEXWTfRHtIh5ZxMyP5n9wTjEyCzuouJiXI0O600i1
jiCqq5fOyW4KRpyDXTYPG0X2Va8R50xU9wTlw/X+0qkYKrkSN2XQK94kj/WTWc/M25X5+PH+IRA3
4fIQ6HDhkvH8rjosHLSOGi1S40kTRMNQoPjn6MxU/3GrybXqMRdmFpdHVTV5YCe8Z1koy3s1thks
nawUeMpIzVJX3xBV3jp7qzYFDsaheKPjPde7mNdZBBMwEW8E6eAJOHPs+VFQuUlt9syw2Y07KsWH
+9u5dqdcBrGL7UxSiOO4H3GQamoPXFyFN6qDujF9swJloPylg7xkVgBq7GUBoyqmXkpMvprAcGUI
xx9GmvTEyoItCk2Ft3Avu1tz/iteeWnUWFQy5kTqQfzhldGYuVnfM4nzztY3lrbij1dGFhsolTRI
ooGV1Rm6yfZDKI/IZadnM6h/zFp1pAL/AjPmhtUVFPbVhi5nL2Kp8uPJZm3puXrp6PX+nD2en23O
oa1NXDjl4Ix5ZusYAlT+00dJfSf/CT5YiAzMOCoglP8N2ddtOMnyCO8cmjxA52/KeAmVEl/h3vL7
Gq4jqXgzUB73tEEtUZpNf94/BOvuCe0tyH1SzZvRvVB1Bp1KDZ7yV/6E0t3OgMpJq71e9lQL3hCa
zYf0SDlf3zoZq9tLz47OiHh2lzm17VdtrPfcM1M2BpCZtvG5rufojIT4Vl9k5ahz9hiHBvlM6Wu5
p07SD3Pkc9SjaHhJjfRzrRUbG7l2GDjkOrQkIE/R0bu+wdTGGbk5M1F9FS3z/y00QBUnd/EIEGj9
Y0cs9eI9byN/hi8BO4KZMtr3rSv/aQNEM05Nv1MrNz5EnuD77NrnNkVDDL4jmveuuXF5rnmpoEFU
qSiCKF/earQXYP1UEs2Ng47hu3gXK9OOXtEeh/Y2XHTt613YWl5mUziYetJgS0jUxOpL4qDgae/o
Rh7myKuGY6Htt+kHVtrZVBv+WaKxuN4SpD5oC2K2P2gHCYql7FNO825fP45exsurZ4da9nxE/b5k
4gdsguCEgeWnvvwBi4dYVUptymp+ACnKrj+Lq44xG284byNO1rYYtgwSFF4q3t9FElaErQYeuyQn
Coznuat3QRDsNj7j2nIc+MxEaZ13cNl58tM5sYOEquDfy2mO/QkVVDDM6mmLLm7tamHmVcSgdAzo
z1wfEj8M/caoxKXmm89NNL8UmvwITHTjEKxenkJETMwi8b4vU0lnVJNQy0SMyaGHzz8BfrAvf5RE
tuOxtnfmaTjlX+XY26qwrnSfUKonqKfPIzqTy7B+cvIsykUlN00JtAuiJwAe0JJK2ph8idum/YNH
A/Jrq7J2DXOz7ljHfyZt4L+pMKVudLhXCpbXv2ZRbjEK2W4UgDtu/iRwZdGDGF6N9+oZHOWO2GBf
yW5T7LSPGy618p3ZdZTRGcNkRNIRYeXFZegUJk0aUlRY66a9Ou7iwY2gtoD7+Kl2m7fS8ap30iYd
58phEaSfVCQZpblttAUWZ9KWEV7ujV9aXu2GyD7eX9jK7SrA51Ad817dStQ1wayo09AbbhmN0pdG
spSf0gCUU9Jm/ayE9RYXwcqKoDEiS+LQcGp+f9+LfazqqOuaZoJTNIZephlr8zFrKnMjclu1Al5b
YY6AcYblaZkYzrAkps7csG3qj9Ws16ekC4fT/b1bKRYLHBBlaTGUSFZ27RN5GkqjGY5AE6Kx8AIF
1YLY77WntqlsV3XC+sTwIB0Q39oioV37amCABcCe4uqN6vNs1YPfqRLXWzf8DJU+Oygxw0PaDPjJ
nqSNQ7fi+yLNpoYPXtmggHS9TmtsIj1FeZUeXuzpFBIkOzuk9oaVtVL/lRnxUS9cI0OetJZazIw/
+x2wroNAftd76XlCB/h/8eitOMmVPbHsC3syajO132Gv9x+iz+VZ38NEeQisU/wdpdzfGnhbjeyV
0O3vMjVzuZQslhXIoUnhjvYD0+W5bT+hJZDBYjfVO7ns05fQN+1PMMxkuzFotZM8NFvB6Yrb0N+m
SCFCKVqmiw8JR5CDCB+ladsaU1cpra/ImpVu3Pg/QkPZGNJY8xrgM9T76D/fvliqknVRz9F0q3RU
3GqIPxnF9Ckzk5/3T+HaZwTeQH0LSQbqL4sXmKa2NJeA4t2MDPFTpfnFufel5HDfyupqKBsIlgkx
3Lg863pZW73GlzOV3NhTd9GeO53+duxMykYUurYg3kkxu42yDvWea7+0UqMtZSc3XKBcr87Qv1F5
P99fzVo4AUjmHxvCUy593+nDwM6gYQuf+p/6cxJ7+VlQElsvtn+YvilH9VA+SOctUYQ1BxTzM7QV
qOMybHVttmR0pbSKinuL4YZdV1dH08g119Gbz0Go7e4vcu2TCZkwi3aeTMF/sY+d79ijroIca/wY
4tAq/mLn5g+GZzYcfXVRPNCk0I6JuUVoYM8N1CBCQdwYHmnmPWgmNRc58vwm3PhsaysiZAaFwMzh
ba8kHMe41FHI4MQW6d6KstdOYh8drdnYurUlkahTBgPcwyOz2DpJ9bOq8Bk4nJTqr8DSv+ZN5TOt
qe+jcssX1xZFR0vF3xWKp8sBk8EO+tQe4bare2ijNKOj9ex8MkH4uv/eH4hkbToJ4BVvyrTmEJcV
XWzDVZvc2WXa3HtOMRePWVlsvZgryHKBFmH7xH/cTQufSJ2yzGN/+HucUtsVxzk8yIPrj4yXTAcD
ie8JlTjTU5nqb91sc8B47aFhNBUpZXoYdPYXHzALumYaYuwPXr/TP5dsKvwFaOS5JjTLnhCMK3Z6
48EylNlulHjRf1CwpHly+RsWdwyawwguRfwGodFjfhZDDMZRemjebdPWr/nrpanFdvtVWFSSWG6f
fJSl+lVjvt2yU/CN5UbMt9JkY1WCs0uAt+CZWdQ7E5B3cyW+rPVOOgze34or0SclcFNmobR9W7nd
hs3V1V2YXLw9TR4XeW1isp0LzSVVL3bgspUnaDiKs2QMf9w/J2tlz6slLqoBVZrXWmtgLz4XHzqS
Z1ELKF63654rLx3hKwA1bjSQCMujb0/qlMRQYbjlJLXvxizPnrTM8f/9ZYbaFYXO3/iRGxzqXMdz
W9sEy0qgNSc/r+ado4fFvvLl9lQnEMDc37+VzwXROA03agLAXpdwTWOQC6NNsVc49eTaiCa6lZk9
w///VEhEEPetrVyfYHkVBTlqm5GnZfOp7FGejxhSd2HhM59iSe8PXdMaJzWD5+G+qZVxHeCKoJIp
wgEYoh5w/Xwn8GOnABOE2B9D4k/KSTWfJBSAEKEKX8rvgkchgrfbC5+Nb9FfSrdhf22pkErg1mhN
Mc22iB5g8s0sqjp44/w6l+ZeZk4TgP1/2NBLK8JpL0KjTJ+0Lpix0tdfy7Fx5zJ2/eHX/a1c8/xL
I2KpF0bqamhrgJnEDBWkE+UezMKG129t1uL2HUBlFUSsjDjQkA/Sl6L91hnzhpGVZ4aom5YvBFii
1LZwiB6qpgyCNvaKgW+vNxPpnV/X6XekZ/XncvJ7T6/S+ClTWnkf1P0WCfnaGqELYNyPN1bl0F3v
otWX5lDIkO9WavZu1rIjgzierW1FKGsHWqgGskLDhnho8bHKZBTrUfhYlHysvTE4HoIDB6OJv9z3
itX10KSncKERdC0dPLeVFFAr2ylV5VtTk22nUunFOSzn9w0pvysgi4qvI8DkjAAwxEHid711be3k
bdEZVM3GYYo9qeBu3IGxkJVdELeT50STep6UInipQlV6a9pW9oLM6h7jegxf7NaSUd2VeX9GpwC6
AAefou7Bzo6/6na0X0GOq1/tyZcKNzSG8l1sq2hIFo15sks5/Ro5JRVMnjQ0pk1dGvdJPCkf1Fmx
Y7eoqux7pScq/fwstfZKV3UPZRIFL3YsKfuxHaV9oED+bmaT/cU3G+tPOx6150rJIsuTIi19hf4w
IsgZEjpqYTyPn+3ETDpXK0b/Na7V/JQhWPw1NWTqUP5o+69T2c97CYLR1M3ScG7gOct1ba/HZvQB
XHZy0Io0fhjKInpu1VD6MI6lczbSuHWVtLOOpR/nZBhJ2v4q7Dz/yC0Zte4gj7DqUSOyX/VWdr47
aaecY1VvcreLh+ATIiPWs9LMPEKs4qkao+hxCoyCv1bwHkHGHT2oaJ6dJb+z//Irc3anbip++Gk4
PcTdgCCnxZVfdprqFSafz6hkaZd3Tv6oJ3LzGNY5Q5SlP2Re2TgERExb7c3CftOmAcG2DkEVGDv7
rxLDKJ9lc4CsR6Xd2BVi1IAiRVbtlLzdnBVcc3JqmsTfYOYo0C88z+7jsYwi0ltt7vSn2JLnPzun
T70gaMeNwGnNFBAeSh4Ca3NTbplzM3WmHlN62TzmevjUWtZe7dW3+6fp9wWwPEzEgkwmoIF7S87e
TlOtzCnwsSB1i2lfnrN9fBjLffgmYie4dHbpqd+jjADpjRt5YrK0Pap05T8lP4qNNa9dVpe/ZRG8
4chRNFf8FlLEZ6rH+zT80gW/ynGLuWvVEISY3C38I8e+vkGo3ypRIfK2MEMFNCws6TGY5eEMwTEk
gs7w18Ymi8v8ZpMv7C2iYMJ6E/JK7A0QG7cAj9/ZD+W70TXP0qcS+oH3aMtBGLYTTeQ4ZmBYPTYP
8XFLtHatdCKqoP+z7sUGQ73Wq5LG7xAoi9DTHjn64xf7XO/7ffQroAUR5DSa3S2ygLWQgcaZUDtV
VibDAP1BDlWT/FeN9FALQi9N2oj8b01QyKZcR3OeUhfNjutPGkcD15kCcSZS6TB2F+6g/7j/FUUi
dv0RQbVrdLHE4JBGwn9twUxiqJ1bLKjSly75yWMAYXTk6tC8++oW1GelryqsIRol8OO83YuHO1Rg
OVXlgUdOZMFwYQ/drhphNlL/9M8WkkPho8Rcbeemyc76toW0vr19sA51H8sFl8xir9eqJKFv5RNr
9VOXEUa6Rr/6cIt4cX2NF1YW7ij7ljXASiP48wDa7YO9NLtqfhj6Z6GGq3jmwXlW0VZKjxW0z9FW
0f4WJOCQvHGT080h+1imcNEYNUURErKQfkSxl6ly+CXO7OChr7T5Q6MO1jlQ1PAoT7X6lkFJr3m+
H2zVFVeyckYmkKxg2klge+2FX+UJ2mZ6bolx+uCk5a76Z/4tPTjcuelLP7um5AXvNrvmt9HvtVH7
+gNHpaHMWY9R661/cn4ooTt8mJ7Dg/ZiO58dDxoXlJ/i4C2TPGvYR9tj8GseBtIBfkjBREvt+/oH
5GnSk6XxA0K0Y3h0/G8RSkmiE6rs7XfTTjQxtjB7Kx1YVn1hdLFqXa2aaqwwKhwO1oS3rNul+kmP
mQwfPUHJHiiJG7zbOk6378213UXcUAGRGDOmc9zGKapjOFqM5EaVxtSPVX0JfblO3ft31dptSJIJ
i4iouN5MOWby1Ep9jcHZ9pmMOanhFn51y4JY8kUWmIZhDH2yCZdIY+S0oQJYN8Jv/7dVLHzESMch
rSxsOHpAPSxxVSYa75tY/TIXG7XwiCzKUFkTGxXm3bNjTOeyPCsmupFKmvzr2gpOcGFq4QSR0qYZ
QRjim3r2aXbkh0h5rKfGwink/2QKxDmlDgblljArPVSnLATC4hZ+/6yZ3zmErj05sIuPu/v7twKx
EKv6x5Twkws/SFpTBQSOKVFPpHNQHvpT7xXn7JfyaXtUes3rhASJwI/JcNQu3qVSG+rGbNlDMoN3
cxC+TlZwuL+iLROLR6maTG22Q0w0pbKvovphjqr9fzDBV2EFyNYwanq9ZyjK+v04UKTMzWj+WNKg
ONtpTOh538xKuEe3SoVUwaJlAFXN4ttMdaD5wTyI606DIKdXvek7relj8CAk34ed9qmMTtuYsBX0
HYKXihDjgXWeHGZxbpVRLebJ6SmtjAfRmzN+FMdwZ+2tdJ89WcfW2XVfqzN9+KPyK3wyviVbM4+r
K+dRp34j2I/lZdnDsZPUKgS/efg0gkvL9sUn8u/oQbQPxAvTtLDjoKv0a2PH1141CBj//5ddJhZ+
2gSD1vBl5Yf+HJSe/FwdxQxL+lK/xI/js3wK3lUbccyaTbgQgHOwUA385sKbZN907JxygGU4wXPX
dZBk5Ym+pw3VbLQL184GvSFg/PBaQGmxcFy9Ksw6zWm9qk5iuWYjvbPTYQP/stJ/QobyHyP6Ijkr
ZqmgrcfE0Zh60pv57E/elO2HvyDIRWFc32XV+8Q6ia9YHq3dxgfcWOFyvKVuUsAyMSvkOhu/1LBk
MS7thd/t1CtzdGhaLzpswdTW3iAiHaGByd12g/hJocqK84pmLxiYr1kRv5uRPNRkCcvj/B+eVFvk
gCgrMUiwjHn9jM8nSWRiSlCZxzJ2wjMAY3XjHKy5JAkESEmOAg/0wk/ULFKTpCDPHKtkPDttl+yK
curO89hswVJWTdHQAl9IGZVx6mvvz4sqTWeJOkmtx90pncv+S1Mm+WOU2/lGrWTVFDENQywCfrCE
oIzREM6xKJUocgDl12h+i7Mq2deWtTVYuGoJpAbdJcAG0DVdLwq0W2aqQ8CRpqB36AwKba7Tl8mh
HaviP8SKgAwMdO0gO6ECtPhYjh06uZyTTMZBa5yz0LD2crYtW7CyJkUGiAXSlIyWMY/rNTU+UDLN
5EMJEnGEdvrmI8Vo45Qdq518iOs/mx5KP4hpNopKmtisRd5OkYet5EGgE7l8beshjKRuzgDZBEn/
JEWO+qDDEK3Z0OKPqIu6YWFWkZtNOmOHVSi/M8pGOhWwef5Q8wjOQbkMSrJgRnJ1J0Yw3Rqar9lc
AZsMrcorgsZ+1eIueNcZSfhRnuv8pEYoHUpNpezmKDNtMR1HO02ah8Abx0TuvaDXo3NZaJPXsddb
cr4rF8rlipevUJ/50ajYbDVl3sGdEGneqXbwXanH12a0Bu/+nSn8Y7m/1MRpniEDLXCR1x+20AN7
mieORQXw43td2eoORFYOTWLqZMc4kQG2WrS7WjO3Hgy9lzYRA7flNZhchBgV7b2VUbrCyPo0GIlx
+0NwYky1+LN+7L3mqTgEiVcfIYk83l/y2hsFFg0sBrcAj/3Nmq0mUoa5E21m6d28M6Pn6gXmdZw5
ojQTRHsHnW9KaR+Tw5bI11oSK3BwOgEd3cSbWZTSBm1raL+LicMe3vPd+JQfEk6RcWzOtZe+3w67
16L8K5uLNCkqrUgqI9Y7PaQf/x70N98Q5gMMMpy23sNNa4sbSVEjOVQCrDGLGL6GXuWFh9bNBwb9
Dd7fzUd/7Wr6Z0dvaOrG0dFpImGPuftde5Z+6vvi6FARsI7GA1RMh22GOlXs2PLUEK3ZQuYeIIG1
eLdSzSi0sSdqE9dhdMreOy/lPvmo/DBe6IY8xD8ygh0JaujyNMMBQNyxU+Hv8j0I5UYi502U+Erk
A+HMPz9o8Yn90J9pFfKDhDKsIOlL7D3Ys/rx/5F2ZdttI0n2V/r0O3qwL3O6+wEACYKUKIlaLPsF
R7ZlbIk1sSW+fm6qespSEibGNdUPXT4qOZBbZGTEjXu1AFyyXvfo6P68VrBeAM4iV4szC/0eQBOR
8fnoPEqiJtVIEDC3HdO+VtkcX+dmGgdZmedH2lbIPyqllSA5AzGj56aT2pux7utXEwW1LdQ+2JMN
yMfKE5DPvbA2UCRHoQfVI14YEdbGGvBMJzngDsw0e08tpEe0JnJPj8egnIZDp9GVp9qSRaibAZ6D
Wx9t/oIPlaXYSiQCizWr4mulrNmdFZHCa9Wu2uSIEXCHlHr+dNmNLSw5EKE8zwtPgueaYFWLzGxI
DHCq5zom3a00DVyitrymM7u0yB/sCC8UeUy7WZZhZ9im84YrpHDOLYrceeXy1v51h7VwA+JgobYP
pDnY0jQ+8ndZCVo5pToNHC1MGmMrDdXWTsmhqtunAbo4/uVpXHAfoBoHR4ICgnowXPCPeWcsQ6gr
pcw2QDFhvVhS1Li0pQ9Zn2Yru2RpvcDGAN5CZFwQ6gr7UpKaIouTznRbUPq4kTUdbWLsfn8wQKio
ELowULERg1w5HfrIAGGZq+fGS0HTG0mvX5J2rSF8KeuNXDdvpUDFD4QFQjgIPkkrt8faBJLQtI+j
hAQpmvBk+zRBjWmvZ2jIg3ZRj/pUatpeU06y11ZmtTNLJx5cS2XKfpp1PZhBVbLyoF46jHiCApUN
5ASaJITrp8qjHPVwkFBkkAvzSgtFnpmmzwY1r7OkQZ83RPpWVnZhC4FOQeOiReiNPIM0kESXlNpI
IaMYdVNIJ5DXg1IdOCwm1e34V4whWcD7PLlClHDsh05JOkKRSs2s61bmUi1fRmPtXbZ0iSMB9NOK
cOhHTQGYjMAKl9blFIr21ezZrgEym9JbvcL53ya47A/WeIj47gyqKSGmVcOaHnTheF15g0uebHiX
FsT70sPlM7Lk0D5YE9xLFnW2PZawNm3jU3OiHqSCHzizk7lVXte92eLueDeVwlkBaeJUaSPMxd1V
2dafGQS0NatcSRovpe1QBcMljKsUvXIiIgoyYcmsZDBzABbAulEBpIEgcuaD2inkXYgY4Ea/SiGj
ou6y4PedKACAyBoC04X+DvEdH01mmbEcxkn/zJLvEVQ4CyNdeaosTuQ7I0K0UXH9yJIbqal5gOjx
FzMBrwjt1t7vC476w2AED2IpUY/HJuwM0WOiopiGXOjlLXh5JCh9f9zvg94pUSvDQgVRi76kfp89
xzJbsbK80f+cMKR0Ppox0d8WUy700HvpsUWZDuT7t9EWlOsh2cSgst38/4YlOI1uIhnEImCvqHDB
KXgo9xAXyH4/7sHyoC0bQIi3bvePo2rrMilSA9IJKP5uHaYbLqmsNXDrwi2C3jrYAaE/eojE7tqm
7CH9Orcwwo6AtO+UkWEfFG4iJT4wXtvLE7e4UuBXxYUFQjaA9wUHCO7ktp0gAoSO9+Kk7XCFdn70
oIHH3NwO1yBPalduyaUdCACljj4Brtctpo2oXkiQDHUAt8r0oDSdT0lc7Qb193GFYNfCRYUSOWgS
USb/uFbgf29bdOWAidemeyUybuuxexwifQU+sjR/gFmg5YsTeiG1LcxfF/dSUVkNZ4EHKvh2Slxy
kwYT+Eeaz/ohuVvTHl81KNwhStFMZe3AIAmnK/tFfeUCZtajFYD2vQ3WK+4LPunDAIWJbLXUSWQV
+7HFxlfKGIReawWnhS1h8LZVtI1AphOQ049rZUvQoCIxqi54b5BPid04z0Y06xk0YeY5uLzhF4eD
DjMAQTnboZjV0wir57LH9MkS9bRiZ6Ar8C9YAPblrUqHRnwh2lbVdjZih09WhIqVpUb5ziCD9fvH
yMCj+08rwpVU1n2mUH63F0mmhj0ykSFE5go3TuVq5fZbuuBhi+eTIVCGTKywBfS063W9wfrUz9KN
c5PckhAwiM9c2tj22w1V3eRInvIHGuLfNqs7fuFR9sG88E6a+xjkAugCc/OnGmJXoKRFcGFCLSOb
oHnQbXhwmG/TVU3lBcEKvGXejVtYyQr4iinVYbjVtEOXjjc2+qnxGydaKtsGFKAdS24zmkteJDG3
muKVnbTQfPDxA4RFTmd7qnQHHyDfqddFC0ZJPz6iDQHKD4kP7qHp1H8zrRBsR5t86/irLV3ceQnR
MR5zqC1x9Qc8iwXnlqGpI53sHtCD2O+uIGnjRmEXu9E9+QGdiw3bNcXKkJeOp8pl2oBeBbhJdKcK
s/I2UzrQ+bPUI3iyUjZsLp/Phbwzurp/mhAcaJf0VBklmBi2f6jZjFuO4FkLSRYX770d4dQoJbG6
WIOdLNS2KeDlwBYeGw/O2suOwycLeULZlxq3m1z0sMerGq+LU4kkBsozfA+LUznpea0TAxGknubz
ptL1wSfaYK7406UHOV6fP80I0xkVqNzoxRtYYPKjfbPX2iDZWsiB6tvCN/IABXP/8gou3RfoNYKu
E4j8wSEj3BeaOtiRzUB8CsZaCuoBSJ0nU0x3Qxz9fmMTb/QASScHXNhnqa6OTaAKlkDwN4+tc2WN
zufellPgURXFLe00WxnZkqvTFEsFUhxM82dPqdhQpMgoEI2xsdnZc+85Gij9GPYMu7s8h4uW0FgE
ShrOGiPeUj2t7JQRDKwu5BtFepZMaL/lvR+pq8LOfDlEL6JxFkucaDDNi2nRNDOjOgNkHxELFgpZ
eQxnw/sG0y1duRUXdyPKnOh3RVIEQxMOndkiGos0gPnphm2UBxpUnnOyAD+P3P6muHduVxGRSz4S
cCkw+3BSijO6Sceuax18cH+wNasehWgcSBgd7H/Vh7iyfFhzLPzWEafznUGxSjc6XUv0EQY1/euc
G4+9/TpAphS58r2pv1zeJYvRJrQlUAJF4f+cgJGpFeq/EYIZELhudWgc8Ud9u1FQ3kj2vZt+umzv
LYd0Nrh39gRvYulzoloFwhqQKFALFQXVyzd541Z7pEqu5jumoOj7R3Ym2sBnouXksLakS+7l/ZiF
PZRLSqpHMb6BRPtuvgJhgVdEa71qS3kurtrx58wKUY3cx7xhBDP7B6Y+3US+cspDfSvvHH+6vTyv
fNouTasQyTSRJU+UL2NXZH5r1v5EVx5CS5PGI3hgRtGtf8Y8YJnzkNsZFzGqnMRPrG5PDWmXDass
zUvb3wSRDsoPcCZn15rVZh2aFfmDVZGfjFb95OjlySLON5qnPxqaB5dnbnGdkNoCJhaoby6Bgql9
lyF0CrRxjRmaCse99S3dNSiu4TQwV4OmyzqmZ/HAgT8EIkNA3iGjJqwUel7HrkcvxFtNOp4AF9lx
b1KEJXgR91YFm39lv783KUSZOUAHVMc/YA3PTA/YHurJpfWlYdmKd16KvIAB45UVjvITc3WS0rZg
rgViRFKn8TkzzeqA3KG2L3KabNp5UoIkAisj00tg/Hqyxu+9dOUB1IdKC8gJgPETTtzsoJykVDA/
Zu22qpGY7D47rPZmZ60Ja8kSuEYUMBVB+fsM2hBLCTq+IsREVW/3LvLxQW0B+DZF07ZhycrzbOnk
2WgGxZOWQxlE3oOEOiNiBrQj2L1aeEqaOmGhDC2I2dlfyB4CFIrzLQMayBm+P54FpIAjxxgtwGjz
rN2pWt9uoSRWHmenXfWPSy4LFzmayfHi5Nf5R1sqpx/TJMD55D09SrXfvFXWR99GgduHgmdAglUA
wdJdjmSYCr8MXjA0HX20WdQqel5lIOp4vxXucsQqhZcCIsGzK/X17xPpgf8dy8ZbbHkNW7hoJHMC
aV+OIrYG9OdxirLikZUZcm4sytcagxbOHu/Nh2s2MbKztmUwJxdFJwNtk2ZOjbdInviFkm9IqvlZ
Id9H6Jl0c6d4GRJn5dQvHAZgFZAew8EDrFycVNaOJaNVimSpUnduWjjfgemaAcuQJr9Wo7VFVBcu
CJAroAzHIWPnFUKnlrOp4Rw4YDwtvDF5bk5IpfNmAx2xRLL9loZWkO3Gq3IzvLCHZFcNXv6ZnIrv
Y1iiWhisJTAWDiieKQie0HrM0XKCS0d6chjU3uaigrZrxSomWgKRu1ylawmDxakG9wnwVDZeLKrg
4fJmNE3SA7I2lwBMViT64ijZ19rpPlNG17AHi8OCRjJXOwO4UezcxpuvrbISBzQqANVCT1S+qZWq
2FJEAdvLl/CCL+AyE7wsiOgCaV3hXOaGIdGiAS4UO/jWgrDnLjPGdEV4ZWnjIKzgPV0gGkKq66MV
4EEkaQCRBeAFeDUQGdwjSViNBoiklbF36ZrM39KocBeilQkil+f96GwGZ55Vycj0W50HsJhrTk+X
521pP6AyZqEqh7L8WTOgMtPZyPg10Kv5liomQ3E4erYJPTWlFfwFW+B3gMyHijy4WB3OS6kr+xzp
DqOU7gcr+WSpY+VaUpyCyVGLVvJEiyNDkR2db/BpZ6FEBHxrxrUZoNWR7Y24+GzX7HtrtCCSbciK
A1va6EgD8q4A8A8iyP24L5rByGZ5gq2ui48sskNitfdGSx8vTyAPs4QYHU9xABI5ggK5VsFNEDoX
IDFRYKZuvxdTAV9ZDn4FwcUpBqCKjUXtlnL16bLVJVggQLWgw0ZlC7UScXQ9yJttM48QT1duemRP
/IEubeT7NBi3xh6tLPd/RSIHK/fOJj8Z72LqOunA8xg7SPiTEYztmnwyjeTJ0TJpc3l0S9sEjXvI
pIDxAU0twpEeBrvRC8oZQdR4P6v6piCdK9nEH0e2UgZfOs3vTfFPeTemKVVl2vAoOlGLwU0H6VCX
q9pfy0Z406mNU2aLZHJt39fINxjIKTLFlfQvBqj8L8/Y0mYHlAR8N7qGPSgiyipJreM5jYGhNIbB
l2Idslj1ACQLWgNXzvCiKU71ypUOEZYL5wqLY1Aa4VxpfXbdZuAJ640b0NuvuPUlMyjQgSsRGHzA
8oSgrppGCHnhh3DrSQB8F+4P7WmIfl9EBTpFXFgMiScbFTNhNGY+KYOSEvDZG9ONlCdXTpusgWMW
tvMb4zKAXKA3wi31cY9JiTaWwJKjjJ7qxc6Um1p2damkqcdyY9q1Uj5/vbwdliyizxaMvIbGMf5C
xG8mUqcxGVo3TjOGBWXfq8gJ0bpue7RMV5IUCwuF/YbWNr5InCzj4+gq4DaUIYN0sGnNyY0MRmsO
tldCpRrllctq0RQgfsCIIdw/6zRLh4pRjeCyAnMseDqRRcrU+1pRt5dnb+G4IrwH6SjCe2QHRVnI
mRIWVzVFKRB0KS7T7L1lN/Pvn1j+FONs8ejsP8u8xGoBfvE3cEp8VCEfr9p7w3r6/YGgaMopzKFs
cUYHZLdSHA09BlIM7HMxO8+0VNfiyaXJApwUcDYEsOdYVkuOW7XimBGjGlxDIyDZICtTtWgC5Aj4
BxJAeJl/3GFZ2uaFzmMUsx1ec6M8KUq70uq2lMCx7Hc2+De8uwekUid6knEbd7PqWtt5l3tKwLb1
sQ95F9hfKIaAXRrITk76cA7GHaasATgJ9kC0C/G3mV3Lo3SHCGNlC/DwQwhPUAdBXyT+x1WpBN+j
TmRWJS7spSnTvZHRU1ZjaA75as/jAzXYWjvfwlrhzYhMGMg/AIgRM/mSbDR/6JWDg9T6bhPWHltN
7+1NoTHlE0s5b8+cTebOBHjEJ2DCdc2MFjNafKU4VFncT2jLackX1TLjzeXjsOA+kCHAd0HmDOdb
xOg4dDDplGIuKscO0Lp5XcbV7I5NuXJ1LfWj2rwRF73SvGlEnHSEnl3ZzcjbMrB54KmsPiWl11+j
XeTKCPTUlX6M35XGXW9oXPD7iAY5qs5CMHBWHgL/esbUHq0NIKhC51iBjBaeKCqUWfsaNUvSkN3l
KV0qlyKmMRHMo50RiV1hfznWkHY5gcUM0htd6TqHeTymm8KbT6hKoSUm2dEbpm663IUqRBmsBj4L
G/zDB6gfDy4ZI/Qkl/iAvG9uWiXNdzTJJE+OucBWWWsbKnffMyd/ZtDfwlsABKN10T5ng4ONmOgq
ihHkG8mysI8BXcmj6lMLToxUVjOXjmay6dWkdMlAWr9nCSQ9dLsEP6mjHxU2PKVO6ZNOe5H7/jFj
8QYO7CXX5qOWx58mwNFco4YZSKZJILdT99GQfcaT/KWzZb8k1UGm1cnpSVhahtfrUJKKG/WbqpAn
vZSVoJxJCjEP3XHjHs+xLlcetQInR530Jx49uKWS3PTzGknw2SmBnBznJYFSGQqoZy2WfV1AQ8HC
q51Gw7OcTie9Gm+0rNhf3jln6wYzXGzdBB4cdTFLSF+nahWbDXh6EdenJAP9fSbv9Liyw9mgbeES
rVCBA8/XWlCWRgevC4pNgKHB6iXs107VwdjIUa9zTb2IER8gRK+Tf7snD6PjLgDyrIDWonHr4640
pn5I7AjPM5arrjPuJ4e6CoIWcICvhONLL0FkIUBrY0NIEV0Qgqm4rqakjnAAmDdvCfWT7/om88Fh
l220aycYjo7pjZ8Kec3u2QLChYJ8FehDcJaes6ZHqVEzlacmeQcRb0xLtnPsUgOr5uUAf0cup/Jh
steVnr6mbH+2jG/G0VjKy/so4gohQeWkZl0BQ+/K4LRCXsMd6sSVpufLe3TRkeMkYKfCm8OjCrtF
7ZJGb3U032k3SeQqvrVL9/G1DqhgHo5+d+y+jLtms0bcteTF31sVXFpuZApxCKw2k3Lj5DKIku4z
FaEVtVau68Vp5OA9cLdrXEzu4zZtm3HqUoJnYzk3oaQXD73ahJlhrERXS0EBghDUj5Cv4DTPH80w
1mWk5EUBiGjYL0pqMi9Fo+7p8motDQaZebx/FQTWOAkfrbR26RSZDDJu0EDiImoVOdTlNN9LjBT+
ZVOLAwKbJ8/WIj0uQuuSuOlJFsOUYVC3BY8VJeOKiaVNgAZ39KNw2Qx02n4cTcfAapjLaN13GMW9
VKKaUmWviabc5VXy+BeGYyEDyBt70ZMizFyfcNZHA8NpkjvSv0bIwv+/DIhqVTnBA3HkPOlEv2rp
5IIA07tsYWHxkeUDIBqoXlwrYtxp9qmhqzPgB3ruskS9aeNup+ZqcNnKQrIPLDRAuaFZH2GuLSwK
49uLWOgVso1oi3gIALHPEsv9uiPXaUYC7MqV/BSf+vfxuwpMHZ66tgbGZB5O8nG/e5eYOhi1e4ja
uo50V1RDOFegYi8f54q58qhuk+yV1mtY9jMEJTcKwVcg5vE6QZub4PYgKyvVJohk39DR8YGX0+od
h/4kG3tlfOKMiqZEX6fh6qpjmOod2QNroGdo+Z6MaDzRmn3fDqc5XkMSiltFNCksIsILuU4lvIoN
M3ZlRFb1cFLqtUDjLDIWzXAf8m7l2qYpu7TCyNi+H30KGSqyBYsA+6LsTHDEAI6WxW5+WzyoiBeB
SliXiH9LAoub5/06CptnlrNhSAZ8ApeC4k2+0mbwym1xrX+2v6e6L4fQ5HkBtwrMJxvitVv54PgA
399Ziiufog151o94TKxqkS3t6vcfxp3fu7lhtdWqA39tS2TazZq6a5gNeF4C2BWrbtIq8px4Os0t
W3Gqa3aFWGnKLQVMbLDLXysAB+/GrbLRd2vMc+L1IC69ENvqUI2P5gRmKKJ0M8rdVUGnt7LCpaUV
XHai0Ah7mJvYD9txA4UxBUQIXOYLYGPP3GWnGItaespvZvv40JAZA3ssVITPdVHaBMKUVYIagJQP
AC9LvbnJQffpZk6cbC4727OczJst3Hy8OIXgRKxNOQ3nT+Q1jtGb/PwEWidP8siB+mAr9KPY/d2c
DOwhR/LWFcJJMMWOuExvcsfhywYa629FFT9TqWiQqc3ClYGJd/ubIVQC0D5hgFZJjIcwc5DXrVHg
y67Sk+yNs8uR4bqfnJIYvVb7xxort/ZSXnJISAH+aVXUg0CVrMn0HFY5x6iUuvkLuExjhOzoZ8zB
AWmAJ3sGvLl+4UQP7LA2vQuu/oN94VahTTbYWQn78hcpeizLIbDazmvrg01nv3S6lbt6cZKRMAQj
HtcEFOv3g2wCN2RNOCFO5qUV2t6nz3b0mNrZdmU5+YUhnEUk2MAsjBsf0GaxBAhW6gnlKgwMCJSN
bLolSPGwiVzGxXDb67+4lEi4o6DACZfOEruoujdyo/ANFMa7EfFU6VqfElT+jCAGb6Lkdvsm1HeD
XLv5Vsr9JnGdcA2ysXQ+eeXzz68QvPiYAfecyphhEhpbvfcV6vFOfytIdv0t2Y+ftG7Ff79BIcSp
fm9ScOCyMrZTFWHgzQb5LTOIAs23DvMuCoaQoHdwm/gd5E2yE/2+r9BcAs1D4k6bHoqHayyfZ5Lu
/BS//xbBywOWRgpp4huMbZongFWS2jWeTbTXRD7yyG7kTj8ky0uvzCvnLnLlB/Ngje4aRnQpWPvw
GcJNEEW12nb5zPdCulNf/zjLAFylrnxYZa9dOsPvxqwJhaWqbjpAp2Fs2pp7+oOobnWkb/qS5Y49
F9DB2yie4cnuekfbGaRTmO835qd3QYPZJ11dE9gG8w+kX3HhcZ4YI1CvwFO/3oa9NrGaEJriMevM
dQJ7ekBuS3/a1Rt5q4C1CvwwKzfC2rQKIWlOLStRuQfpSqjLUwsEVCYYd9jww+mcu4FAEHoaVpkB
zlJH4oyKIWpLKqOxYFYP2KaM/fTARZonL3tJdogI98rktterbEp8Q144wyI1WDtISvS2jumPTHUp
KEJUNz7cNEEE56E+a2hF2So/jB+qn/5fbvmzZgNx1ILb6tvEpGmFda1+JA86uvh5Pz9M25o3E5eH
TeubaW3Mgt/qYrQMa9xv6QFnGcwD9N/9BcniP4YGzDPn+sP/CfvIrPO5JQqGVlIYmBtI3a/V+xZe
T3A3P00Ie6Zied7EGYfVTPd9Fm+m+DmZZe/ylapyP/Jhj+BSwc0GRluUksyzQkYzWJZej+CQaX1l
i54yBJj+hMYvPF7eOLfsbb4tQjJjufLt+gV7FsAL5gXXXiRtZksOzFvdp6QsvWHo1oKGJRPo70KX
FYrZgFcLbzOHduZMRsJHOPkKxLuj0DkOh9yDEsZWPSijtwZDOD/uGNV7k8LGZ7nedvPwZrJHh4aJ
fszocxzMHvi3IYcUgalj7ZI8jxEEm8LGr3M6UrOBTfM6fwG1ytsr1Otcud2ZWMPIW70P1yZWWDvJ
SCPFULB2o2cmXqK69r6Ha4EC/OhjyxxlP9+u+TQ+c+J2fT+zwh0sNWCgRR0J9DZa5lq5Bm0TKGk0
GfTy1lZx0RRwRECMc3VAsbZoAAHPqgHhbOXku7yBeowVG8xN02FrxGvUxecxDpYPRQULrGXg+D3r
uy6sVFFbCQMrr5Jg9BDeblrfDFQPCf8bHmvFra8dqxQxlupLIeR5dmscpuf++uM3iJ1TOsjTSGK/
bdsyNH9oPm9FY/Wbhl0dlF/WRfqWthCq8hCqcFQ0PohPhx7Mt6pDMMcQ6vN18rlE9fLNwf3Xt+m/
49fq9o+9Qf/9T/z5G7hO2xRETcIf/31Tv5b3Xfv62l2/1P/kv/rnf/rxF/99nX5rK1r96MT/6sMv
4e//j33/pXv58IcNUk0du+tfW3Z6pT3p3gzgS/l/+X/94d9e3/6WB1a//uvv36q+7PjfFqdV+ff/
/Cj8/q+/gyCCR1L/9d7Cf358fCnwmyElL/Rv93X70hG28JuvL7T719/xqvgHFGy5AqaBxO7bG3l8
/eMnyj+gyIGaBa4HTgOLuKys2i7hv/QP1KCBqXlLUqATE06VVj3/kfkPDYgBDj1Frx80EZG6/d8v
/LBaP1fvb2Vf3FZp2VH8xR/vJwkJV17tBqUuHMG7GLRNRm1geg8u6RadUuW3SDX9QsVrVlECqa08
va72znjTx47/bo7+8wXvLX489j8NCo/moioHolJ1CmcZG39wArWXG9ee06eU1V8v2xCc9U8jQlQv
x8qYEFTMw7w/jbPu6yVqeobpx3G8GaavkZ1ABlc9tBpK5mnrdajz67/bWvendRFARsxCYameS6Gc
jUFV5D6JJK9qZ1ehhW/Vt7JOPAwYBXDoeU/FVVnsVsbNJ/Gn+/5pWbgqNAf0sGUj0VCy9cCugq5N
Q2NQkBRhh14ebsfGOli56bcSXM60xu/2q01kC3cikj9xY9hNFbJp49z0R3KDKCPxyic4ljWSDj6E
paEJd72kJGpH5yoKy0Hza93xFWcMWHsTO5PfV46f5Gu8eL/aPWI/TMpGGTDDaQpH0w7ABO+m9uBq
keoacXpL0O9tR3NwVQyHvnwwIP5VFO1apvBXC8gd+bvjaM7SBBKrsQt1ogSDfNuN4PBs411KAb1A
5b2mmFH90ECzMAH17+Vt8zGm/7lrhCDbdiapkq25C3NVdusRCXN5CqRBD8Cf4+tTFERAkKWjHlw2
J7xHf9oTfM5gyMxuQEEW1s/1ffoqxe44ebgOo0/tdQQ5qdV9+avZFHxNHiHq1XKtCR2Q9lbaQ4G0
kgYdCb59Zni0WPMaqd8qmfYorzq4X82m4Hsyue9ob9TV2+5BeRP9Td1tz5THhm9aOKMpy7+O7Rpq
9VezKYqwK2PhxESCZCDKbQjvHR+ipDurA42jOWS3VmX7SqT5xYC4Ef+erpNsfXxA/bmMIuBF0sYG
9OgyWF/4xpQBMlQcv8XbN1K/JBH4OAewvbZfUlAUoNEqGLr6FsTqAYuAsFjdu9Yv1lgMbXJzgltQ
hyi09QNUSV25cLye2f7oZHs6o8ELWsQxJZ8IRPsgra1tKgMQ/MTwJAqiWh14WAhlyBsASZGRQDZL
RzoEr/ZUltFdO0pBHw9O2KTNCQ1xbezkbh+rw360lXRb6ClX2PDh7SFupZIbSZJzd5RkgF875aoY
ewph8sI16JC5re1lJP5ksXTTyewxi5VwSu1kawCQ4g09+5yWyQ2dQFjXEQgax/rtpBjXrDR8tDM3
Ww1C1cDs+qwE7aFVHJOh9KWs8Is0ua8SCuEfwCt6pdjJ0GndskzvIQxpHMtKvXHK0evqr7H9RelW
4Ba/2OOW4Iz7JJYHIy+jUImar3yPl7bmpxoumMjy09g6VNgOXauteQzuiRacvyW8LTNImhG9gf55
lO6y5tlx4q+2JPtT2t9aNRYMon5mfWL2tT2jtwgbDA5tJV751W1gCS5Zb21QeMpFFDZlAFtGBJZb
bHJ+H0BW85QMzKXpKWkYHFe8A+R3zfAvQjMREjRrk1pMsRSFpl7dlnnvlrXtEqL5SW37TlYf9Pkw
GHdldVrxy7+aZcEv61oxUM1os30Z1o6zJ7R9lLpkx2c5q5CGla6HltwaCu4gUz3M8d4JL1v+xd3+
drbf3XpMQscWqv7ZfrCdQwMII2hcD9QBgYXJDjX+zC/4y6Z+FauIRaNKHondkVQNKybfQrtqbxsP
EBvFsaaPtlnCa6N+3kHILSFrlzqfv4XdK1bHppm2JQedhUPUHaSUQ4NPtsP8Isk3naIcUnjDiFk3
EYI2A5+SM2uNCVG1f2VcCAl1ykyNpAhmJuRiRmcXkXpr43LIqq5wlcmJoM0qP+kAtLh5Dn7OJD8U
xLkBy5PStMdyng7I6oSkiT7XWnUFvVOa5IEGas1Gw+MYmBRza9Ntru0buq2qA5vhioK83UpYPWUr
dZBh7QdUjnYMwbaag0NVgpeVJ3jZXYKVjSKvmXqvRGrDUaFfjRzfeNLmw1h/1cltjfAnCYYhaJ2w
tHexvJus3dzurGkrT5tqB68oQQwIoQogwSw6sPxZU49jcYj0Z0M/9eqDM32q9R+d/lSU98oQ5Fow
WD+GbmfRcKChbGwBTC3ynVwEysQ/mibbdgqUYScNuyQOYyM0kp1UbzO1cDNIS0YKgA+1ejXYDCE2
+us9qwTBhKbd5G3/kKntlVZlGNZ8VOL84NRN2DvaDvzbm1idPA1Zjbx3wgHM8ENznFgezpl2b7Zd
0LNQluejbn/SzEfwVQQpYzsS4w7Fce9q/ZARY5s4aZDY03clRlrGZvcOSUDXrNk/pFI5MWo/6t1R
qdpQI+YDOHuuS6341jnJwQLsVdFHV6ZJyKi5SQD/jQs0iSXoCnCkjcLot1Gyt05dugVt/TorX2bZ
6Vw7Te5SmwWQSIDP0R8LkgUzAJFphsmQaInSlC1fyUn+kDVWyDJoNrwmKYrMtHJp84VGP9J41/Zb
4vhkgDRnq43XCdDzmdEG6HGdN6QcwSdm7poYz5UJrPVzCbYmez9qahhL9aZQ51vWyJ5NB2Aix96N
WWCY+wZ82HZt3ylJuyu7adP0mu806aZOvBnwPylRdwOt7slU3gAz4mcAHEFlKoycanStIJoaPjU3
eC09dPknLWexOyuIdq3eRqiUnfJi/FaXoMMq5S2KJqGl9yjH0WuTyBuWZaD+Bns1S+1XXUXWuL5u
9NGrZE6NlrejB0DV9cB2qpzux1g/5ZN+3TPzfowtdCmAZivv/FxWdwkhW2YYV50LfvbbJpc2WWPc
DfJ4pdo5EIxmOMp9gDRWoBXKToqqEJAwL7LsnZncFgwCzoZxsLvmkPVoKFc/S3WE8zvdJTH05tII
zJbg49Hz9EV36DZO8NalvavJz/CsUAGxPHROKWa6dkf/ytEIj0CFOa1eAasfNiyc6bSzGxB9Se0m
TWzf4A+pH0UWeV2EkMqc9yBfvezQ3zB9S95ViEXAMz/rFtWG0NYKL4qj67jDAS+GbZXJRw0w4oIS
T6cdOgaOFBLPVXEfjZEfI+CTzfsGeF70bCLn2Pg1MT0Zsqhy1/tW2W2GAqT50S7rEUGiclRos0/s
zMut3NXLB1p+lmWEH9/TUd04kbEdFR13ZI5zKQVRVSDHjhpbTwG4Z+7o3MXDbV2ecuRPHbvxrIdi
XOvAEorJf0biIvXGnAxzPgxxHmqA9qvlISJ7oj6U8mfcMIBAZK499RvbkNwhBi05u6WOAXLk3pdN
yZWRZZtCufSmMYOgW43LL/VBrH6FUOpYNObmLsnjlcvX+UXyxxRjKUVH+dHIwcTLtDDBJWxJ4CuN
x6Bsnzv9JDvHds49K629XL1rVeXKLoswL7srNeq2xWh5bQoF7/o2Va+H5DBik6kHIjf7psY0JxAP
QbWhBzqMPGsdttvXvqm9hkQBlYFMayw8vUyPOo0X56VvRuU2wRGnQ+LPhgzx89grpQ01gHBCrz33
GE31UMSb1Jm9QqOurH0jxQ/+BDBMaF50yYZOuZfHFoDwudvphWu3shfBT9XdizR+UWLkl9Wr2jA8
VWJ3aGD01Vx21fYu/x/uvm1JUhxN81XW9p40EIjDzVwAfnYPj3NG5I0sIg8CgQAJBIh32qfYF9vP
s3KmMqM6K7ZmbmbXrM3aqrojCMdB+vUdh11d7Ig4ByDZw6UCMISn0EFaa1Me249zN6xbEq/jBAym
UJlC0ZAV/brBr9cEomOG8GIZZshTQEk4IPn7ALt3ML9GWHTNot/hrujlzf1Xb9YbXMCJGo4ONq/f
iWMsvE3bLO6mJuG1HVqoMvq0r3Z0AGf2yOGwV/MzxLaossn4FOQ2NKvFxIhO7O8Dw9dxfRA8RzRS
plHpg0PWforsHVVzPqsi41qffFatDNwRkW8ymzAU72hIxZujKNscS1+KRqmdpAy2wjEvYpv71mQ9
cLxpqLKm4is1LlvonTKB1gToGPZVEm0ropAqgn2VNqtFtStR8hWiY3NYOFKCceTvV6DvA/m/uk+X
FfGn8TVg2uvinmnU0j+zHklhKjxh8z6445IGkO3W8XylyuSGmOBL55T3xt0UkXsi+OIqXl/5Wu3G
UN14ehfgMRcWlTwhxCC6euiL4COR/S7kw8oMICSCNguTKqPN5RA9cpxJnsNeHyc+H2Kn3fqI33Hr
F/TQZwn20oVX+WydTSzcVYGn0TbO2anVuZtCtPtNeaF0pozZevZT0ALHWnQ6zu0qHOZTF5mdLbtt
OaDaWMKIj/9WKLEfdbhxC2SePqpJrMLLibm9YwL8vqYZ/imMytXiVpuKxvmMGAQ0Dr+zeLzxMPy5
yr1Bc1pOAIf7otiXKszjRGNO728MoLmYjQc7nGcH/7qONx2nueqTB4lwE8xcyHsZrpVNNu8DZm/0
qH/+KW8wnsUiwRkQgLOLkVKFxcs/uPbc29YDUHexaS3m1a/rYx1N9xi/d/5yN+x4FR9o62H9deBi
Hm50ilKOzF9IlVNV5ehvxwonX6VZdoCq9yRJM1Zj+oyH26Vtxd4H+0aS7UR3w3vVrr8729LL+f6n
JzfqYLkbwNnuFAsOzBZPPt/EHdS8XoaakVGEh2bgj1BVH9r5EPpOvgxoHfv71+a3F39zMqkWtNjH
egT1AJDTeiRXTYyOk+RFBuZQKJKiwfvgw4R2+QITUR80vlAHaefvXP835+vvy95PH75uvNAhmkc7
IaOz7tjBVzRnprpmArh1iwThC2o10eulfS/B/Te4CX0zq+jKQVLXbCm85EnegACJ4+vLif4CYsD4
l0+Fm9b0HUX6b2/wG9TELd0BRZWJvxOhegixKlNWrzv6hSBbicb3suzylkZ5UOhrh0IeWSwHihPQ
39/e35zp6ZutflQNLPY1obtwAhgnw81irmxIc4GP2VdsQ9S7ePLlV/6L9fdt5AEZF1ssA06Iyp69
CUFSsXxw8Rkvd9YxzkZ/Q8JNNnuwSwY9qOwyxA6AoVS8V4PyOwyWvtkBGjCLg4/e3V2FfRIZaLmw
fuZVwzrE/VS4x8PgbUgdZxOGjgp/1t/f499e982SWNejp6fAxrs+gTAyerq8u4o99iTCaLNAcxHn
IXJA5666RivBe5P+777aN6tfUiJVD1lpyW42ps0AyfXNI+qZof8H6udQNKt6WzggR0Dq6BXcN3Fw
A1HNxIZPxhfXHEi0r4Ocs/cIm9+8VW/dPrXyUe1mcKruavLCRr7qA3ooXbqpGOKwpXvQjj0ge/+9
z/+bhSN4s3ApH9UB7dglu4mI1xh0mgz1Xk3f16vYL1akpHnbfixxDP7Pfc/Bm7NVTzmnTownnOLN
KQM3J7TL/emJ8TiHzu56soCJuycVbVDF9fj3F/3dXX2zVsnC0HlyEgez+njgCz0IMEAGb/BlWYyb
6OCCgPOw3/795X4HzL21oBlK6lpXgbPjAP0uC0aL93RefOzb9kC0m7LAx/vr5ZSyP675Qzxw/cca
8Uat8OYf/+2+lfjPWz3CLxqG/5dUCxfS+feShU3x0rz8LFW4/N9/6BQ+ICAOWjU4B2D0vxRw/8//
8YdOwfE/EChnkM8ECxWyArHt/yxU+J7vDaECouXgssJP/RAqBB8ihEIkycX2F0Fohy/2nwgVfl10
LikA6AK/hHPE0Kb/1UNBSG8aIe7d/aVPGT1fdtWt1Qn13Bm7Kz5eLPpDtuBsdP1PlV9/XPlSyAZL
BSqIkzfbqTPGpQTaM2XxZnqEd2NTwVvwXWBZ5Tx/191w+XV/7mY/PuhPl3vz/iWOUGMw37l1zm4u
qnB/i0JF2J3izwYnpFxC4PbuNX9F/v96zTfrDINhqZ+Xu37FNuD00/Hu0p6kcgIsBdBd1mV099Nj
9+PF+1kF8mbn+usV366lPJgC7t4FkLs3d3M6pNHNpa7RboPbd67063Tw1ytd1rmfxj2Bwyyz8/fP
Zh8QIn0xeOOp4fU62iDUdsO99/D+X+8mPPJQlUKkA+UPJJ8w/bx5YIYuQcwX/XS5m2YDr1oW5NXx
j+JvtprfoeJ+fVy+XwxFNjE0behWxavxZhRYutkPrX6xELxUX5q5zMx7pud/dYXvCf6IAbgUvb25
gd6g3WBhL4zdueqhc3ex/fKPvqI/PgOcocgbvph20aL161cU2RnuouEF3eVP00ufVfv4GrDtTbS3
u4v34b3m+TcnyR/Xw6KEdmX0p/4lZCwaKDP98NKvup27ktv2Buewi7ByyRYAytAjFDfi3XTX6Ltv
+883+3JZZBv4SBhCkt+/yLwfUVndyfq1nLnZj6YSj3QOkFPd+/wQDqNnU5UUIL389oKcuiQ8JAas
9Nz15TUB3/2JCtq81MIJQCNM6HaPVfTCG+ne0hFM0gDlXe54CNj22ibIWdGMMB+64nkBD+WAREww
jobLcqoYckgykIzO5wThFOex7MnL4A2SbITrThhpbA8Eqm2HcGXbsLlBwWdSrkCIEydH7gS9XZwk
4qlXzu5LQRTAZdk6I0vjuEWebBoGTqCudA0BlNuChDg1JOieWgGu6WDAi7/wsROf6zCu1gD76xo2
YJd8aSAFj9I5QojZUyxHjDliwl8Emj+o18HSufcTq8fzHIj6FiUdyTqcIN60GOtxUu19idAp9TSg
Es31E3MYahQEmgjwoFPHKtdNP31kvlH5UDsFyAqUYZNsQJLUdeNeaA3OIgmNSM8mEPHAVZscwI1b
HmSsUQ+EaA+HbfSE+LN1YbSd0Obkxxr+/Knt11Ebxt/asB6/lXFYyD32yUueNJ9lmXuuQSk3L4oo
SYUZY2fbhH3wLPwuZKnul3Kr+4E81osJeFZPhS5ShSBQUGTuJUvIW9oGZ1/PwpVP+Bge53ICIklH
Rr+GiHL+VCrI3WA+9S3sOjVT54FrfuDMk1+Q+2vRPenEgCgX53YMPLkuZB9mrPOR/NI5mAQQLjD0
u8Em9S0m+2I9Fq17XHoH4dQ9Gn42fawRR+GNbvLsaupufa86imTeSJ+NmYNdI7eeu2ySIQScZbhZ
09EtM0KlubFEFLsOB9/NVAzDRzt05NUpEXkdzU7/EAGWuhFm9oZUTiOi/Qa46j+3MWcprxP1xCIO
S45wS/M6Cke4qCDrgeWZPjnSGvQUZGfxXtUVGTYox0tSZFABX1NMYbH1RmfVJI4+IUiwXFlaIskS
GshDiPCPe02W5HWCdASAoAUlO5pRPRkkbOZGlp8tpMp3eDjKIkXHzjTlbsL0xoEaY89p5ysAxiO+
FoNB4TNiO8YrdwjHYyAC5gJQW9p7hGz4V4vAq8Ylgw3RM8NjFyl0r3QWHNOKOURWWTB5aK/hHV4Z
vDiQ6XWA4jtg4jOq2lWbzYnzGTKA7tksVJ6UJOMtI0O1bYsxyQfadcfLMwZln1kOqtbOqe7ksC/h
pF0xXwafCC/1UzKF+s5hnr83KkYlp9tG5nYo2uLjUmG+qMXSIsun90B7TqAKoE/FSsucZFd7mtz5
NcjXlvB2V40EU45PJoCEo2XrqZc45y4WpxyGipl9Hy/4MF4fnwxpnUvvqZsJ0dOrurXToWjHB19w
7tR4DL3gxvc7/YrQsOKQlHPxqiTtD7wBM8k4GbLEBY+nkMO3nmN/2VkHtAs6Pu2qj8bgUhxQZ4XC
0aOOQ32UYRvc1LGV1+MIsBj9AnNeB6I/Nah/S1Jk383Xqif6JfDHds65p+e19abkc6VZ9xmdThxG
cdGOVTonBX+2g9/FWce7Yg2suevyAfxSsZoc8HOujEELmYY/tVPvb0w82CDrnHpY9TiF5p4s6ueZ
GbKO3NHZAbGUoMGwWmq3cNZimDQsCoyAw1BegGwZ2vDhph9n7wqpdnbLknD4xOekG1ZMxO0XxK3B
/IgkDogUvEUPaVtUY1YUoASsriMYXr2yvwurgasUQWRg3ngfnaau6+4Wp+ieem/pHlAjQYDO+jw+
lFVLPjHRNJtkrqJ1G/j46mfVBdspcOKrBUKjVeF2Xo8Efho9l5MDr6FIWLAq7Gy3SCXHGgGxVJkv
RKEBI8DyDBSzL1neTLO+HYlazhEz8RqhHPSlmGIFo2ppeJO6bi+aFDUTkFVVBR13bjDb16WVw9eW
UxgppiKgGa2Mue9LlJQ1hQlHLDilRa5Aa766TmGxVY3BRyp98sklqt4EINLXciwvFmPXTAeJx/KB
yWZ5rZnnfgWwHR2cwZGQg9Hq0daVvxp84CQAYee19gXdUvxRuR4r9uSYOT6I2Ub3tVdXIJ2JtVlt
vLbdNbMznuPeE0dF8R0gwBqZp16viyvZC/A5SUUSugEJSK8r0oNeZp5gLF3mbgYiItFGAT6JqrvQ
0QCjK3gbHsEgBw9Vh9UAH7N51UE1tWuXcWQ2BIVnVwj/UHuJpu1v08icPYj75huE3dKmwVSbtXCT
/huLfFHdlUU0feOQqJ0TNJYAZqJuuSoCUx0T1ZTrArFfu7IbBuhXbVLsAjqZR2kFe6VmGkFvh1x8
AiVPT9jlvV03BPHaL3R1RokOUh2mwd0EFGho11agxfzmQk+JyK6ToIcPC7tVBZNoIclrXy3hs9PG
ycOCvNCNlYW7noYZTmzDvDZ1fFLuXLSKQkYRNBuUz5Jqv/iQXUc1YVtawQ+oVDJdwfvJu7RdfHtW
JNb7ILTDteNTuZ9K8IApqfvhi+Gzk0JCGge7EmH1Gy11h63Ds01QpGRS7rFDK4J9HPzF/YSZn+l8
AW+RSfzvIoMoMEQoRwfKNhvV6Axr0iGSyaSCDqU8Mafy54faA0EJDeDUpX5wkcUW1eysuD/AoWWo
4teka6JbjLAeTkluq54gUQC/Cunw7OSuk8RIjbT2GdL6YdOaelIrKxc4iMuxO8EeUIE6KaT67Dc+
lh1at/XlPhoB3rlG0EsKx0O56XuirtGVKxBDtUhU2VsfuRvRENDzMvmoXSPBJOdMxlN107h1cKhl
o3k2OKHd8NKZWSpGdPKFsxpE1qGSCEpFxFSgMErK5IxIXYNoKyxZd9Aw9F5WJ5O/m8O53LodFXW6
aAV5xtAn4aHC8vESinn4RggWKmjn0WyWlZFyDiVm6/vCoJElRYiCvELcABLEUUnrVVnYudBVGC9u
X5cxXtw0TpJup7GZHCs01T3Z3kNUqNMjWtrTkb/pqTJVWnqM9SlvRtD2ER/cGNti6RQZbUVl09CJ
KeIn0Bbqbxa3d587uRRIcwlH6LSHDj9wyZ6U0NtjD8mjpEefVNUQ5G94vrz2+mW86+Y6KJ/bvibV
qx21MicrqwkR6wkpg70IzZgREOWrkQ/F12Y2MsEzMBURNKIqeGSKx/uuw2vmTGh5ylz4+p7GyWPR
CiIv98uAAH6dkkgV62J063itoeYqU9OO6iuJBmcbV233UALE2tFlbjA/O6zqlz1diN+ki4/YcF/N
c7SbKykwnstLZQF4wOYize6XcNtpJty8xe6Lgzk2vCcyLR7WSlsVAl9NRLqDRgv6OXIm1qVEhFM+
1kwfrEZDIwq5RfIJNhTUjfDJfkzwFxxLEuK0M8eVxBG/8Vp6Vh3mo7PnB9gguKjJ1sd5YLnCeEET
5AB2wsc66SzV2evQjpY3iIcDDtN70a5oSH2Aagk5CM6EOSeKoLBFk4zrpd2MzBiJRrEa1w4gRGjn
sxqnbhWXEd6SMAtGd1eWtx7aznK84oiZDC9f3BiHaylHF2tYBS3mMUqQSp4jbhb+eIVUo0ev7cQp
Fo63mnVp13iDEjCk/XjyEDOfya7VeXJ56d1+AnHZNu3Hwff6nJMk+TwTaGW6ggA0XhxAO27PsjGW
bs4pZvB2qQwqWmwH4FF1RzbDo43w1voBubEs7yCryKXAT5i5dlax1P62c8yyDyE+3jTSMyuEISZb
UjdqHUOZs6WuI1PEzjqrpJ3l3olvTWjXU1JsR+DzmWsd94iozeQa4zsFeVwkfAUJr0ljkDVQ8Qbe
9BqbMCaZB948ghSFxl8ijds3sbh5wijLZ3h23LCOHxLZlT1aiMW0mDsH8mCCEl0j0WglNHjnzlyB
tRB41HHySfWinGMfduJ5CATZtrZ0QSS3xcmhmH7S1lXiZlycdu8VSf0ee/ErMvPHeRhRUOiZCgAT
IoT712O/WhBTHQ1f+hW/DR/7U3J1AdZQUfENBVsPwLzfu95fcZlLm+Sf13uDOQ3SchoOX8rHmaRk
pU7ou0K8X3OF/fOB5++lSvwVNvn1am9BDd/jgxm+MKiITKxSEw2rLniXGXjnKsEbTobHjkRo6Wfk
xOHVZkXW3oZwibZZleFhaYsce+Cw+b9AKS8o5Fss46d7GbxBKRtdBmO4fHE3NmNyNdXww9oHzrMk
q6F6wvkAhua4yrrNDzj2H2H2vwXkf4Ht/9aWeLnef7gU/3sYDoEa/oSbXQyNv9gNj+XXz8XwtemH
r+UvRsXvP/cHiJ98QDL7BQlEdTfyhlBY8u8gfgITYhR7yDoiMBwCf8LL+MNsGEQfCLCwS8wxVhAU
xPyE4Ucf4D1EZCSgOXh0EQzzTzD85IJF/vnQwHuL/kXEiQbIukTSLkDSX194405J6GoFIT2RiKEN
Lc6wkb/GyRONQM3NGCO4FnShWdvO71eBy3OJZqm0oNrg9KhmCK9alM8SuOhWEUL1IRiCu2Kqcc7o
omTnY+OvENVSCmQSt9B5r5e2DzbVgo194K9l3WwTM2K95jojQXnkGPGgL6LnJKymvMKuKYbqOC4I
4ES9z5Yniw+rQbjH3PQRCGWFuQrJf3qZ91UXdelCp5OjGvcg3SnaQnzS1H2/Lr2kQJMlqW5EHKNg
IvJylL3G62Yc41su228xC9aeh/hUf+yvg6ZW6SxrqH0XZ4FKMph2ZnReAevcQ6JR3lYk2nUCsepI
B4JCnDZdFgPn86tpE8d1cLYKoYpFFbZA/ebrZO84SC+PXWj6Km/CzumLcoMCsClNDIAihqas1BEI
MO6cLXXaY9nMM8YgpFHx2cu+P57/6E39r7BrP7+h/7b52l5ct/1bou6/43t8EYj9noO7+t//i3/V
P5NwyLj+DxaOfgALFyKsGJZc8G0XDPkPFs794KH/ALXh6N5ASBMaK/B2/XiDif8BCVwwF4O4Q8pY
FPz5BsNJjF42qD2QKIn6IpB4/+QNBuP16yt8qaG9VCFRF+U21P9L2kOplS05JHUM+Nx4kACREPnn
LlWdSeWocN0b5kZbv4m5eSwl1fVdHSrEcqYaK9MYr0iicfTJUQg58U+ELQJThnVxjFkDs3TnKU+k
jha6StxK4I32Qr1ga4vmSK9pokl1NYRSdMe+Bwe/tgtQtaMJmiqg+wQZ2cVZUUCQXxsFELFZA00S
jdrAp1Umm8BbXL0eBJvZpxIUt36aC7sgxX0AclPgHGRxWByhIF/6ApO3V5plSbtO12pToHugulM6
DBCWGRo7uHk46E5Puxj21DvpG4i34RaN+xl+6oj0YzaX0YRTqZTUQw1HIbta4EBip6outwsPe/9F
I7GmW/CpEuZtk6oP3XMVkUbf0ASFJ3nY2ZHmQB7M58k3VQgl/pD4x77GKLlaGM7XaY+1+0UlFMr5
YNYdjhLFjPQoXQ43c2sxsgatgfNxdCjjmZUlBISuhyRH5IaPEdtTI5pvQRMn57pPiiIN/Qm4r6wM
pMoa2vUnv6FItVdTtDwnQDzuNKusAKcAgjgVAHUPnMaFh/wqKi/hsbAIZKMDWGjNJ1Z9aTX30JXX
ueoboOG+PbY9bCAvU5WwDsUXLJbNFos98kn3dgZOt+aha4MHBMpVYi1GF56CyWsudXuR67SffU6g
0sWJesLRoEAi2iOxUkNpSSc2V69uoqlXw+FCos5m+E3z0B2Kvk0wE0EOU8fRfWyqajpG4DbQm9wM
hpbhDYllm6g17qlv2m/EM1ErdwDrjRSrCIhhXeYdb2EVmcAjdbsWByaTnAoa9uYQuGqYoxXTzRx7
m9lFGQHZAMSrCHkuuZ9Uy5WsSQt/Hiqi4/aj6HBbBKwJEr6HI+lFIZ2rIEgGH4WGECoC+PNs6NxD
KgYG4AWBqbxHQntT6yRaRRi3dPlk58q4uevJqYakUzdNhcPFoHAeXHulNCpaKX8kGm3fCwWMc+3A
b+Cws7CLcusjdq1o+SIMzroC+kjZRfHoZf7SwNscIsh4OQRUegG2XsPsRTqEwx5IOZzs/VPE+UD3
MJH7AxoeYkCfyVKb4R6ZGog9zUoUjYlVDABfr6YZW65aQw7D6o1M9AgB91QC6pPYQosOxBS0mvUc
w1fZshq+CGLV9GWcXFteTzjqDU+wYBT+mvedcA4477TygMuXeC6FxajS7sLK6P4Zt6vo06iD3WEG
zhVBN9LbDgehckxUAKvkXLQIonJ8cbYt6eSJWE/xE6eDLOvMgq/b41VDXR0P2cRzPHiNXjUGDYwV
KvKWOApQw+b05IEopZnMCoYkZb5ahkiUyAsbkXRxNqIf4SQ2TTjt/EgoTBRIL/HCzyUphYTnZ+7B
/SoOgm6am66zR1TnTcBiaFBq4Mqm05/CTk7xaTGUe+fed/R3vgl/w4J0J3FWzBvhflmGutvKeWq/
AXjQBSQQKH2APj0ar+K2G2AgBdBnEwh40c3DM0yIRD3psnSC52I29bKpl64CqT/OvMoG4JXB6p9v
9/+fDuYuTlW/39A3pmy+/qKq8S4/8MdE7kQYyaME2hp0QroggC+n3B+6Go9+QIwRtnSM7Bdr67+H
f5APl2GOuG6ETdall4bJH5qaCCIdlA1AHQK2HNM4pAX/QFPz616O8zcm8TCMEDOO33YJ2vp1HJcR
Gyvfb096vrPw5bDhiQXvqBN893u63J9D/1+v8mboB9lUlBUU5EHiK4A6CwQfaEvIQsHLUyHikq/B
L5K11kt/F8cOMv5LUe7k0PkPZS9AKDVQmfdogoK51zNwHOsms+Fkz9BTIp+QtvRQQQsPGR5xq22C
PoyHohPzNlgkWdWIbLgPmSYwNgJGLkPQzTYg3Qar5bhFORIMJUPRzWDj+j5DsDfMxT4gNzXQ+spj
EjEWkwxY1rna2QI9o2nMJeofa+y1RyPK4Y6rEF5z24UrJSxAy76vukcC0P+KBJVeIMeo41MdJTO7
9Fe1X8aqo99cgeNArjgCUdae3/pLBjjS3y710BYZw5NxrGU97ocCgUhuNInHwEgfzCkIn8R41Tny
iu6FFXE7pxyhDWoVxAWdVkKE474IKfKOXcbuJUallabhXKcIUOa3HSpzICFaar/MQny0gyJ62uq6
Lh4dx45XepYYvEAW8wwoaf3Z75361ECygINRPNOrobPquUGgWLYYFh5730QvZsbTnRalA2eFhdR0
XMRyRaJSrGpUMsIZ2nebJHD1k0eh7PbHJNoDr1/gjyv4gXWRBxcgR1lOWmLh3ys2+YcYqvfHYqaG
pB6S0HcFyO2vM/jYzYKQG3wVoVoNpJxTx3j0xdNOfztFBghXIwHqj7zRL4Ck9fNsaHPl6ja+JQqK
eyqFXRFeg7pamkZ8KniSHO3ggVGGuP0VO1eFvwWlT2GaNPCLdYGPHdNz5kNPbX8fTwHNEfHSZKEa
nEz7sLQK14k/ikLRUwjK4dg4sGt4U1OsawcB2ai3KTdCzJ/nAJs1diA/X7AlpjMWiis8z90Jworu
RnE9b/uhmT5Vqg/2ri/Y3psIvijLy4O1ncl5H0BsOgbhqhtAgE0hndDQ6Ol16RP8KqjmQBXIr5g1
y3tWO+2qAq19LnzNN1HMwvXgcrnipnqeHLsHlXTgczOtQY342TwU1ZcRDS3boR3l2tdFmSYlLNgt
69lhYMUED1wV7oc2QHEE4RYPxzxG4AovAoGvcV8uZ3RgkiKthnE5lNBvrC6p5AddTfMjWn3n3Th3
cMehPAxqDshutqSATVgFvMHg7NBqI8LWhOnA/PgYeLoCDUQmC4HfICKomfzR7kgxT1fSMPrNMb65
aYDQ7xtSdI9FiAQRWc/6bAEGrwuGobFauH8F9Uy5cxonWpk6cM+91PVLOQ5YgCY1xqDnaiTJahdS
ZG/geCL8UeqzCaYEmK6W8ZrLpsW8rjx/R6FDkekUT84KcCUcSYQ2uCsugUWN9TDLDX1R3HQooHfR
BgqRxaRlkDloRZvzSDqJWCWYB66pogyL0OgXKeod1AqerfZr38eo1WkCTzibhlWY1WXtXXcS4xXg
4jlAY4YDgtIrO7ieQjmxVd+L/qNxq2AfOIu9E4B+M20cCD8WL+CXOxDAsMuc/smWFnYcVxQnrB39
w2zrIefRsDyRyrM5OPB634zlcujbJc5xdGt02pOe7X1NUbiik+4M+TECJItSbmYAO9dtLKCKaiE8
0Iz467JRySGstP9xvEATskXIOZt1vXYRn5MjVomsRTKO5zBAoLbX4bwSoRd814KG3EAyTyHsKBCL
VNpl7YTMRThiy24CJ9GbBq9FijMjVP1iUPdVFwwHFbXOscKyhFAPEa3NZe2Eha4odohfJ6fCl8U2
AT2TLT3VNwHRfok3Jl5OpnXHU9OYJI8igaBvUk2vDqbjFHqX5CZsaiSW0EIFt3gUw4eBL8jP7CaJ
qJA5PBWj49Osxe7IQUrwsM5dt2BHpRbEHcHPcYct3D/wkdoBn2kcb623wIAsjLtq2BzsaRGZdd+b
Cny755O8M519QepOI3FaFGRdjyT2Nx6taZQteAEPLopoXptkSlZ0FFAblGKApgPu0pvSwH3lOmV7
GBetkaLVLCv43soepiJ5oWed+hZCi2ZV4ozppBj0JU8LjdKNVTBEwJYcZ2pEhjs93ibUmZBgiKC/
Oh99wnczlDefOhUDjGqsRBNrYRIUQkT+cNaAHGDEd2DI90O8p77XuEmqI3c+1oNw9qUbyX0RDwFL
pbtMp8F3DU/DIhF6FVMVfiMgU9Acy6vxVUwdgLvaa19Q31F88pnQn8cJ4gcICNxjUFYYjL3GhwQJ
FAXEQyxCJoE/IuspGg6hSSInJa6GQ73yIBwqVIi8diW4PdaIxnj1dYdwrREytSlnHrMPGJ/aLXNN
AxqENzmgFX/fj5133RtAf1nErHc3OAv8hThNHAdViENQzazPpsqTRzJGtczqACekwnKGhb1Aov+U
6Fsr4+qExX5+4CICH1vEU7/nqm9pbpNQfhbSh3+Lw9WV21YNtyyOxXDmLW9uNCiAa8SHs4c2EQm0
tV2j75lfOT1m8mLZJsmC8IQRCQCDS6FCEgE8dVGAL47UxQTOuUBxMuzw7pEQgVTUZNH5hLnn61zP
9s5zZHSlEOPgww46MUR1GPMK+VR1jMP/w9F5LbeqbFH0i6gih1cBypJtOW37hXI4hiY30KSvv0P3
5VSdqp0sQfcKc47pywdA8XYEIMiAelCib8lVF/XuxB+D/Iy4btfdapNX7TUs3Fc/M0f8SbiFOWQH
BgwY7tAgDWGPFmc3DQbfTV4Y3rmr9IbYot71qliz+m5TCNe6tYuOLXpdVJAcRg2izqbhqCpCs4Be
sswGAjHZTMsmL436msvcgiHm97vW8fxLpi3cWaof44KEapZ9pcSl1q/8mq7QL/piBlu2uMCqA9cJ
64yLKrv3X8laaGVYdF56lCOLLBKxcIHToF6TxtdDqxXdB9KoJWoQkz0EQ+3hJtXZbfVauq1SWX2M
Veo+ldzlu2pCgpMmlcU+T2akOQQtdB4LGgIzlfK4OAPoefb30Kr12tnJVG/eSnuwjmtrDOPOrB2N
IAqpSHWCVUofX0+T/YbeSqLyTHDvrgC/OrwNbQCJpK6+vB4wltXP5m4YK/85B6twHIj/ohn0Jg9d
GDPmujfk04AY8VqWfXlkYCKbSJRYM4Wj5T91OkJ0rm1tj0Im4+NIIXaMCttzPyxh7kgCBypwXxYv
UpRDvjpaPudJno/Gv5L0r7BbU87w1QmWUEstHr9BtfOVUnC9BG6WXurEg7ZqymBLHJEZFZMG6ECn
9J4wp75nxljGTjXpYek364OJeC3kw9IfCA5gnmWP8mkKFon4QquPXmX7pwlN46slpbnt9crCGeTp
zzp8jUvZyvHfqCVdEMrGWK/Q0cx4Jmhx1/mOCtEjmv/0ac0u9pIOTWgFUvsOKoQwTkKxufFW6vfN
GvTAazofdLpvQdcOEDS6le/XYaUtS8X8Qk3b1VjSd3NIRpqDzvciJChIPSj71hdLq2VUOIwNN6OT
up+8q4g2hZYzFGPw4P9n5nTgU1/XW1KDcXMS4P6RUKVsO9xnLzOZhbe1Zuqxsdpe28kC087AeP5R
R9VJ7e0vZ7vrZWi7kxYFXuMwm1INHAHPcgsmcJ7/pK9myWDTWS9Z0TZXT29SFQVTNj1ajbSOCej2
SJZZtbOCgXhP+LSnlKioL6cREqlAXs9Qo3AljyJlpJhlwfK7lrMQUSmGlkj2CWSI4oI/zF7aXrSp
Xz7qbkzDfOwwJlaBwXEfjGc9MJzHyRfoMFsoI18IFbQoLYmLAkDWPwUQRWAdEm+8ttrCK65j9xuA
nPOXo9ibcjLb6vJOROhlFTN27PeoUsR/qiVhUOtdtR3dUQ64w1T6Qx5A3kY+ygeWmSkxyZ0+s/jx
Vt9CXZGPB2NS5kNmzk8BYYdl1GUMHF2zYavuVtamhRodVqP8gbBPZrn24Dh2F/mV6+4yu0/izM+G
1yLo8ZHoTCZ5enUFoia9b5hWu7Oirrcw61qySp8Hj1onUbkfGyNaXdYqLUqLTAbUtNJ04iRoESdQ
iK4fBrEv07Zl7X9yGCyqWIcP8FqbYvqtcxsDIvKKewhhrWHUpiR9IIJ27GmrhgFECsAcP188wAOL
X/96DJuDfTb2GRiWoh9e3STRzz4snxfF/fTYutm6pRp337Us5WGlI0V5lVQYsK3E21pGZ5Vhqk3G
qcrW9Jb0bvDFTN3ed/Bpd5JZ+k+g+WYbehj9ufrT9slLtRxZQFZcqqpg0pX7Kj13uLwjW3PHK8Fq
bqhEgHbCV/I/NhjldS19mtu2+KsWybgRw3Xsrq2Mlmmsb1otsl1RB0nk6kN9F9AOuKMXaYXaghi4
60vj4ATrHPaGA6oiWL8qiDmhozCuAy5B3SPMLvZcd4kG3b7OwvqwWnZale4Ji0u4E9N/jjviYHdb
BSBL12t1NNDfhV6bQGPhkr/zPJbRulql4fyTpsqHTd2t6gf3fP1klh7W7bGrDj1gvJTbpHFZlVMc
T0hmzpU9Nj9jp8SlYDGKYLKdzsEy6jdpoYULC4AhbyawyEtBW01JqbengEn1pb0fL+FQOk61oeaq
HnqZ5AfTQx+9YRHh8eGYOSyHTuFHCbTGjPpKX34mqYkIgWvwWFUc4ShXHYI/7aIJ9rbXjf1l7Yup
oxVImAEMEIYG2Ws0YMt9Q4I4mvfRD26N1LUIsE0bot9Mjn2hNXylUvxojeW8dbPAe4v2L78bjtfr
XHXmznQGogAGKknTWLR7pHYVZU2FvyCQ4IWyyfnwzAaa3FI1TPi7lj2/UmMzh6pU4xTqEpGRnXne
vuOu/U5rSyKT69vluyZYlGzwlcoJ+dKAjYEHrrzNcvW1Y0CJOrxXjTMXOz3JAnVIphZJej6v8JEm
uzX8/ayJtgvzLquNxxIt1H91TcPcrQCUvzxJWF3q239pWdLkzekFaGW5VTACNuSAIqPr7fyIUvan
Rhu1S5BzU2OnOX578TW5+r/Jqf9bRnvPyvVzbkzeKCSig3xI1+lP05OPjsZdc4adNOBQyPwl95rL
oDRYfjN96ZJA1zHT25QYu45pvBWA76opr5RTvXcTDVlZrdN+qdDfkjMeNQWy0Epwwmjj+mu74xpm
/ppFqi/p4gzvy5mzLvLc8eLO6tgm7ktZpfklUV276XKMA7o5t/FCr3MWLPjoVXXopD3rnQnIoEiW
ZWPRd55qFkc8Yfp/sLtREbblu6FSFExllsXFknUYkF1/s67uvKFm+Kw1fupV3Xfv/vonbFocG98D
m591Y60ryCSTwy2Zoyx1tm2hP3hZ8+rNVjQhszLZhI1GfVSz3FfZuHPa+VASd+ANpEgqDmQ3uLEF
OiUFQx01WqFQM8I4e76qYWYPERTRYJbDWXPn4Dq3+jFRA4MNepyXQbkgFif5OdrO/E0cJoSltk0j
fW6unP3cwP3YPQ8LxaRCEvW1aHZ28HzW17yD9aXXQIkiISW1pnOoNw1ZM2EiSWDI5pr5iWeFJOrC
bxn9V2P2aKtlabJemNwduyI/NJKSW07mMsJUg4TXq8mhKXItdpBaRo3ryJOgodnKCXyW63vPdwJP
OIiWUmC4h9rWYn2ZnYyt+jjGA/wWSve5Z6y4ZsdcLHD+/Q62st6sV77dP7MsuiPV1LQdhF7vVGIF
IU4he8vQgBSSoH0hNfRb0ZXvaq7U0Fq6dFN73XOvtO8mk3dJtVTReNcBVEUlWDlWL4yy5k1tUa4o
KWFj+uavkevvBqXbRqS2eZABqDnpowDj4aoOnKoWWyXlhq4NDGnW85/BGzBB6NY/S7BpqYLPZqlO
GnJNxibSR8/ndvEgREcplAPbSfR/PiGTG6PL8PGZyzMlv9wGcsWg3OgALXO/jtYMAwwNuosyqQpQ
HMtrUIp/VBKEq5rSiSchihj2dbFDLVnHRT0HTCoglaCZbsO+nA36O+vJYPca9Wj2DSkfLWOwoqae
EJiza6Jh04qdq5FR1zkjTgHMcW8kIaoTVRMrnMpzT3Pa5Pt81h5p68pwVNUQC9/9LNw7zMt21UXL
Mkg9U9UgWJybaJHrB06TeJTeBWV4KKg3t5k0X5Ma97dWl3rYVO0z+duPXp8wzglui4Ook1f6KVm9
vWYnr5ka9llNr1VbYltWQ7qxhuV1HMzbWGX/7Lw7iGD+nVWbhKwk3xfdZujNtm8DcO1vYsmuKbG/
/951Gr/8yUKf7NoPM3yQkQ2xVTfxWGi73txTVkY6ks6NN3QcJgpe8YBitnlxm+HSJfO408r0Vg8c
7am+Y32EDcnYO3nxhrNsW2ds1bW22NNLbzsRbBqW6hubWqwV1a1bxN405ks+QFNPrlULBM/u8pia
8AE/CXgl0hUDCAC2XTIx44nUczBJvle/Lwt1sGjGc+ZDhGu/vQxHwGikOzI7T50c9lwEu9ZcGG4S
VZG0KzlHjrcjX7NgmtBWxs1Vw3FOHBB3Cw1klcWai70nT6bTINRxlc7BpjEdPTabuPTfbKenGqyC
cZc4Lp2MO3C35fWTSDAttca+9n/XzDsZiBs3ig461JX2SR15cfygjNfc0zmOhrd0DfBrMMLarMmQ
7pJueUvq9D1JtJc0p3RJ6Q43KC2LSLsr2FVn/BU9t8niXBvVElkVMJXXsRWa4rtYghgG5U5qFg4l
v/01fKTZlv+qF+o/Q66fbTsGvL/a1S9WPmT1PA/BxmyG8yqyj8ZBBm1La6tZYjcHytj0nc4YAs7t
QAJ9Y09QyvrdijB1g7RHi5Q5vgdT6iOFSi5BMMZKmxn0GxEJvF8lM83eI+dKuwOdlHy49y1D4X9l
ebD1BKgzF0cfs4KvRaLU9Yd/vWXuIKe8GhjyeAsbFLFsMjdG42EWU8Mrz1ZPVnMLUWteqtBAnmW0
lHNEo7XjMIX13H8bg/uWaLIlS9B+7G1+g+cQPtpY1hX566Oyueth8o7WB7T80HLLZ7O/74KyjeWn
ETJY9rIEF2WcJ2MMVu+oCqbPx840IzNJH2wofBwA+X/jnNhHQ2WPTrM8JGZi8uLn/c72BJ+Iex06
7eRM1n7q7F1mBMfhvtfQ23gO5NWBo7bO4tiiDzZyCJad81yTnmB6c+R741PFYAF7BQ1an5+N1XuZ
zewyreJJ0EpPQj+4rfmBhpg1VhVqbZvHq1cuODIEmgfgTok4NVbwWuhMN7wqmlMR+aPYV3KG4PbU
qV93vU7pkyj/7KkPl6TdVTlCXLgaNb+864rQQhv02k4s1bXS8zdI2CNPy8OkKJk1GCPa70Hf6sUc
plXzUAz+WRlu6LHWyGnqT2312LvlPliInvAwuRixYbBVsp9lsm5hJczJTAn3TxB1b+g7z+sufstu
hZ6Uc6DoroYLH90W0SDY37dI9Va1H7xrPTUvTTNtOWU2dqehU2bGbL7OThUhFnhhZkR/1u8sLsxk
6AEfViHFfIiv7Ik8kp+lJFeM3VcHcRK0pq3hCDTMW27Ob3MQ7JWBLQxecmcN16F2Q0tHNMzVskrz
NDO+4KhcNok2hkoTP70pIoYgcVdgIcDdk6iw4bxMbRl3gEoaBXysUZs1e8Q9GSKbjIOCx9tfHjQP
Q09hPun3B9M3/sk0ODR9d0Lk96YMe1vlOWJyngl/3leKCo2ecoktuKVWhx8ri7OsDBkuP/kEDwd5
E+Z4UrRiween27FvOApVHmZf9n1z0R/7VPHH9NuF4hx2mX+o9LFhpldH3vQskBbikpmXTS34W1cA
nWPRva9VEPVBQp8i34ul/JxT531IJ9CZxUkzxwePGWdW2VaI1uM0e3wZM4g5QmSEeM4WLDP7AY+4
jlK3yB51c69PXyrHdGl/qJ6K671kEGKodTOrW45UojIiCvkYSCffKodC23yhKNmkg3YwB3lVaQf6
eTsb4iA9mGJN8KIJ59vJgveBxnojkwayLSKNte5f08l4VpZ/XebsdTFZcNB8GFKJcCxAdGt2ZDbF
ORmMl4bK3QqqMwV23M75u8cVU/HDYhHpYxZiTyZMM67daLDcp3TloHDmyJzLvVySy2BqD936N2IM
yzr5lKdyN2O5Y4PCYeeeEmthzuVX5zJJBVctqlMH3Gy9hnpuMFDhhK4MLHHB4V4pyIVdQjEKTnhK
SUe8jQvWRCYM+WD86pLmJkAy0ktje9dx8kOyBS3B1Rp+WPEFL96UbEpBgmEHdC2vKWZUffI6OvWl
2C6WuZ10713v++/JkJe2J4/Z67rnFTrt0ALHdXyVxfMC5E9jQQIkPLaznhWWtSUzB4epvpX9euia
BcL9EA7ue7Ae7oq2Fr9a0Rph4f4iGI0sn0hDr+EaTcOV/58duruKsZ1Q7yYUflEg3Gqvo84GvP+d
ahB+Rfous+KKEuox4Rf6Hf8pWVUt4hWdA5jbz6HOXophxqhZ71PwPsVInnNTfkP+pV9PtqlMWO7w
JOUTWwMMk3GlJR+izc5rsICwbq6snHdq1iMx5VuXPq3XgzfdVBHO163RP/LS7cHC0LAnbHrdm/T5
LNb8XKd40fHyPuqzwejPyh5LVzw0a9cg3+1/LGKaNk7Pklr0sIFzrYeF5MgXOphYz8RjrhM7ojfN
N/5bJokpJRZrCjSGjvaQDcnv4Bkvk4a/g+Od3heBsO++5WQwRBN/XSbyJ6MyTk5vHlaPQQMs3YTF
ttLLtyqzfqwR27kJBrdlbqc5x6aqL4aantPeJFBz/Eka+ZTqHoN1yoppdl78Lvtlw+hF/LPFRpMC
O4ybb3vX/VLLXG/c3L8CojV2ttYGm6VkPZDPxqtWVNqWttj9INsdcYPrVIe8zkXMFyUOVuLQrw/a
GPygXKpQTLtXH43aaos7qHd1IfcxBk0Lm6Z1/e4TLJIFwzRYA0a8zh3mWbrk9r4cnLRyN/biGf3C
r0j5IvWMXJjpz1glPtQJw5s5rZHT/jRG/+C0xolg1Dfbb97WteQTI7fX6m6+B13Bx11HD+xzwBRY
A0dJxV5psPiDeTOj+dJsmErsj5b8qkFPxnt2TkRJazGOWI/eApfjxtKOs1j/ep8zJ1n3jpInBcFu
zEecvQb9Skr1R9dAQT60qCILZYWMFsG0ageqDVrpYM3fqwxAFSEFyvs0ObSBlcmNyRC9AIDs5hnW
LhV102RuRryiXY7ceykvBgWpfV18LXI4u6xpjgRkaOy9zFrpbjWshc9B39LZtJspH/b/n/TDYtS5
2BlK73Vubt0pN0GTHofKC0EW7DoCCJzKPpk8o16iXdJlpVobHxy33gR9fxV+EXVYlystjx232qgF
dkkHWCtjzkkE39Qyrnmph2bTpe5Zn7+bGT/XXYZpFoBK801CPVQvP9X8r2BoH1g75iEsLH5GNkRm
OyDBdw6kslM23JqlQ01GRcsALJq9//pk+Cnz19o+tznHr+fEg1awinz03N9J/zLbR9P+P1WCd+BV
DlFgwPlUbTjLY5ueKo8h4oQQE+LsMG4Hxk5S52nSGXmSZZaOby6cmWRk8jzPOxQwTMa/y+y94VOy
9fMw4Ua0UVP6zQbzGUXmtz3OEYX3iARGp9CesIJq1nNbxlqD4TEwHjCVh+aCBSDZdu15bPBGOTNc
5teqYY7Sb9cSpoVDNRg3A3v1DjREBQUgWw69T4aFNKOxZ6U2TsOG6Qqq0zZylI5O6WN1UFSgTG3l
3uW46IQHZZNNM2qfmswHcC9h4hADx+Qpo/gGIRyyjefj/nTTW2ZcKufsZMQE+AvU2DpeOjMsS+0J
GzZNxW3Ahp6rnWoRCJudyaXRx/XwNFFDUwNgY/MeyHYP9bEKoc1scjTKJdoEN3H3OurYrD0surPJ
LC4Ed1ubuO7qz/u+d5JUGWCuExEx+5+oFKvkrKd7Pz9660tfvuorT/TFq/q9p1/N8k20lCcBmGsS
fEC3Oz2iU66yU91dxmDbaNemPFXdstHAeSfFwyAfB5+RfmTbDyYAbmOn01MgX0eixJdf/XTa1SlQ
WIqrcGEaYCm0sGYakLbzuY7q7jVZXx3r3V/PevKd9dkZxQM6FhK5zQZIooyM/N7K/gtIdve57Jvk
1Lmva5JFLeAnmUVln1G/OKdWu2izRRXwn+fhP0x1HL/1dvDWbdZexuTPsdEZTEXMOQe0HUKIA2VD
XhImGLPThqN4UsGKf4JO1c4vS2rDNOBmuR8l66MrTHY8D9L+ZaqHmqoNq+QhgPPZqK1lVXFCbo7C
Dq71+THgE/asei/cFDdqsrGNr3u4XTMaW+mrjY35BE1v5MvlapprBexYHudhPrg+IhBhMd4GW4/n
xLaOA8vBTPs0KsTjZfHoYFnxk5dFpaFDwpJp/YpMj93+X99fxuljMTvKgvJQJ0eUWhlnfP+e2s62
XmkMYbdImt8hQ8s86rykRSys9YgsJzSEdq95NkiaWB7o8SqKbSGGfYLrBovlk9Px9To4YM09U90n
tCDhPdPV7v7k2p8nXoBhnLG+uNFaExigqQ1CuNDSCDAe8aN7JHB12clerFsHF0ShAnTrOlKatp9m
yZw6gb/RXOlnIl/LDsME8dZrPyf7dnfPO9VPkLbs5cudV/LUdEn3pJbgu9Hmh8IqD73JFTTqPmMo
/OXe+FZOHmtj960k3gFba8/A37jWNQ9em2KQE04NQL1nlQYaYJhDidBy2wtWBGy4GRwQFW47N4M6
pna6c9Fhkiwc5DK5vdMpxiwGu7VpfumuQ7Oo03LQYrPKqoAPixWgffnT+i3u0IQYLBJXFps/qXP6
hTxyHeWHffSG4CJ9ul9Zjz9e3r5YTOexLh8YUiFI1Ns9oZYhx8xmrdAR2yuRrmV+9kzjMuniMqTp
UwDqkLbUnmPRV0Qe6K/A9WHLOt8ztqh6dPbm2oTLOBFdkMcKa16f21v73jQYjONM6hnM/LDkWTNo
Tv0XFM2Zm+qQKu1WMlwZjax6dI2WmIaaDtHDpLDR0uCfzk0RLmU3PMJL4Y5Q2V+t1c0FtTXSrjQ5
TGv1ptFUhpPvX/OpowRaoDB2eJTJOrPFppPpi1fJXVtmA6cD4xHTuIvnRbPLy+6tUuLaVQwV+oC+
eayMI/APaisLXQmTUC9E0fiUJ9Uzo2sZz6Iio9liiqS4MH3Wj6ttPE2GzXoOKeQmT8vYXDgTUGdn
XJ223HZYrY493d5mUfKIdFPFVtA86imqP81edoGX/JLgw4toKDM02+Tu2vXSbe7y/GTBaB1ShpYs
PqA3G1BpD8XUQ1NYk5Bk1D/RLaCwiYWA7eK8z4Vxy5fkWnbZY7aoj1zv70OsIPI7T0ZJL8ctPJdb
G/BKSmQX31Wrjbe6OgWpPNIe/BoLFybxYuY+xxzNwbmUBqb45s3GnX8UrjOguOjMmkOrMWKWqR9k
Pu0dxnODi7KnQN9Y73omzh+53YpXaSYFo1lTBWfIA6yZdL+9VCRg86/i1L8FaFuuY8IdBZQpO0iA
v7nN9K7txy1Dz2+15M3OKrqPnNisMJvqx8pETzFNFnes8zln/Y3Fzgm0Rgc8Vx0wz+yrHrXd3Kzt
xnenLevSl7K5S/Pp7xIlILi0L6pyRnA2xXaszZNWyL1TQg1t0ykeR/vUmHzuecWdXiLZn86gqrZB
AmKo1KE4MbfvC+azzX3bboSqmT6HFBJVNqm9HriRMWZtWFf+N23eY6rGb8tyHwdWTSNmNyXao4F6
TeGmh/aBe0V4895QVjxl84tnszNyLES21m52RKQ6dVjLgMVLVx8B7ZzbkQEgqsiNXixwdQj3qxem
iXn5CcYs7m0j7Kui4HHQ2H17d9HXJyty0PxUeUudhCUmgqGvgVYbobTln4cnG1HBo+slV4ZVbFAs
7aCN1kO22DGLyx9p6/vaTr7hnj/XkvT1wtrXTn1Ll+BgWPqDqpEl1jQxxpozJLaOs++Gg59bdMVN
3Cj/amdqx2BsmzPJ0uePiQmvi3hh8bOrLu7rP/Orb6DJABTKeoD2AQUayE/yPZ6C/j8t+Oek7Ibq
vqHBMG9Vk+y8zo+JnPpth/qB4iIeMm/vlvJizfqWVz+26vyvy+aHKbU+F6iho+k8ZFr/gcvL2A2L
HiXC1h4tgTXay01uMO8sp0yxe1D/sFY8m7WEa2N9pQEQE81oEXa6U3tiEOZ7gIfAayGQxVfDvtBu
bJaa2MxDgamDPW+dZVnUGG6w11fD2yK6VOAYirI5w4VAzuXp9etA+RXP0FSGXVKq4O+ev5dFNpsp
UGpAKx7tbO6pFcAyAb2HPM/aNqdszia73g8t5FUe9QFRwmK6DZ+Yk/dxZwdETzI5eu0KyGu0mam/
W5qJT64cy9cyQbKqQ/OvMGfD/Bg6ZV6oBP1zUEoMIsDLAT0ubSC4dGuBaM5YjKum2AHhUBMsktoi
OBM0YBBJY6UgKJvaSAkQCbytg/k0xs2U0+33w4PO9tGMUV5k/9FWFyCpzPpPmnIeySm3DBxfmccF
OlhhAc4Vx/aQAmBtGy+069aMlsG2gXyxbvAsuFttrfKTnxXW9+pXyzEYbO/fXThs0LiJGUueA96p
zf2RDA6+T4R5mN67iRV8zXbrmVH3QsYNxY6rLEoCVVUR8B1339tVD/nftu2nuhz090DU3VlD/xTZ
Q20dU7Gy5gYV7kYFesKjM7P7Xe4wrftu7NkCk7mbplSnEzItbK+pZE+KfBD4f+3P3y4C70dv9cRx
kUXbhjpKwK9GUsuKJi0o5TLEWXORYFhPxj5hGdKZzOW9TFqXUln9rZ7MmYGgm/ziTFwhxeUughqS
TAkAmhwjgSikjaa1z8eKmktzxubWrt34InLTOnVN3XV4iIlrQc/Z7g1vHM8FcqS46M3ypluHeqE9
SdigOVmevxrFymLIXpdjSXjIjp+83k7dyIi0cTASCjtIn/TO7CCz18uuwp+5Za01yWhyx+AXDGZz
dCVqPa12sCjx73g3xpkhE+ZkXmPOTZQHC3qsWv5nJ+ZyarEQ7JOl7Zjje6X/aAGFCrsSDARXaD9f
XOE5yONSIzT8tb8lVlO/lHyH0VRl2kOBpP80MFg7N/Vd4+J56R5GFpFMRgJAMUXwlY3G+pwZOcHD
KO+OeJSWrS57K9lQhWq7BVcjVd9k//iTQhm2BuMDcK3q3eZVsJGLi5VoqSnqVGM+DRKQ9+RX3qmr
DZKUprQXUHmmzA4dYPsinNvcQe7qw7BzKgr5xRLWHBbN6v2BtET8Vurjf5WYrO/FJ2QsbNwKso5j
10ssjTFyNV0nUg8EIwgn83OwF2diguagTCrvq1jpT0c1zevOh9H2pjeLH7faDJuxnJqjRB18axHw
oJ/jgSbgymWLXWsZ1DQNiGNfeG8sQi9JsgAcs+x7+pK+YApz3G3nucbFZgV742PFJVtoDHLsxu2j
vBR+WAQ61Ahluv8h8GsPtmKZu9aJe+qzEcJD08k92WLOmyaEcSOnyzI3laPbH7bVIw1Rhf3cVub7
ACm927i1MzxawdzFbT6QH26M5sGxFjAtfZ+WN7Y3LEDqKWWA7bG6FT2HO/fYFHst/iEGqAVTCwR7
CYoO0VOf6ylwP3swDDTECyEeal49tO3tiCQf++4WTdX613DE3j11jEsQ9pxzVXvGpsob78mqUPzM
Tj9+Z91o7vFI6P8pWQ8vKmOk6xN7AEZOyVums90apyn4nBY9uA06CICElR8TfFcXH6mxjGa8rkl3
P4Tr/kZJKH7NYF2PLS1ZOvYRGV8rbswbmwDuuCZxF9K+gR4J5mSChf+YJYQ4mYj/WADsDa35EOXK
lh23ifM+mV62H5IUek6gO1T2FtmSLurthwWw4dnR3PqiWaxVBasvNPqDuhqDwVLQR1ezbWaWgRlj
Hn0cFWLU2vXO+Dr5w9VcMbBibsvUdZybCudt7qwhhl9qSAOLQIhYrviYgfncxDBrD0aW0tIszAG3
U8pykI9IV8da9IgUlT+/pKnv/PVd2+xlYTaPY+KnJeI0G52EthgZpimyLmMzcckKmhU+tajLRfHW
do08srnxngLRzW+NMSRtRGslD765aM+GKpfDNFpd7AaAtyJzXFAbwKZkyVH49NS+kJ8NxpXdzDv1
j5loQT1XzWPJKsiDK4ipeOWh9NRrKnXvLSlr8T4g6+WylDQhdlp6sTG7pKSVm8QZkYgtuZ78cnOp
yEKs9VKQoI0YqluOZma2e77QlNWvZt5wCnuxxoMRehPj9Lkuitii7L41GFK3Sd8s51pAVN1IEw30
pm5GYTHb8+t+m9O4vXeZmR88lMLUWtkUc5T/j7vz2o1jzbL0qzTqPnrCmwZqLjJMejLJpBNvAiIl
hfc+nn6+UBWmyRSHhPpygIKAqlM6kWF+t/da36JKoVFQhz0WX4dSWH0BoLn021kSbjtYGiqOHFXV
fuc1vCERS61mwseod2M3KzstaDQP+0FtG0lRr94YED/AKysY/t+QNoi3BxYgAd8WTfa1ELOXn/Lm
UlGLycOM9d1gz16wSTBj2axDTu/MjurGAJCBCjLdvxD2YbM+OAfBHTwgl0TqrAKvA8dxqDbT45eZ
lh/+LlVhklMkUf/NJ3n7u/oitKBrLr+LB76CteqMe0xKa8UVvn11Mf2SUbM8BAWyiaZqmmGoxoXz
0MfdkhqGwLo4+OdKVepX6CAHzVcfwizKrtmVLMcVHeAwgr9NP/XTmrLSLo0EKmOGqbtJy/FSSVXq
exZUKNBSAQYEmWKnP8CmhwuGQCth3ojoH42t+kPXlJ08jyggSpCnfe11+biJBfYZXSNes8Tpa0Xx
nyq13zZdjSRFeViIT+tRUG8LVatctN4ik136M5vHVw7P8mOit+o2TWk4xyJWsrmjGRTADqyon5qj
sFOadN3VuasN2CQFYcYO1jzqOhzbVPIxFavRsyyq27GBb9vQhllZE6PSDKv2FGKTdBut/b2ffhbp
e33+FX70/FVRolAL9FhFyfb+I8zEOgvCEfG8bHabqq/KG36j6nR9rT6VCKC++Ojljz4uVYa6DedG
UnX54qMnjklhmQ/3ERqYPY4pgZFPiqSv90jPZtWkGZShvev69mB1SnsHpjd3poooPHHMO4fpBUFm
XUk3Qa5ld0EdVddjzeKT1bH6wyBMai1iM6NFoCaemivj9vPHdZHX8q9Bq8qgNVTuAQjZxfdK4Qcx
s8jvR1XnFrNAc4BqAsaIWnV7iQNjGETJeohzOkXQDAvDaQyMYNj/2Ax1rfhLSNLc/fxHffQOIYtI
sKzAs8qXY0iXJ9NSEm2Hjiy+BwsyjXY8VoIXIXbjaF+qxcPnF7yEgi2D1lAMYCXYk1XVvDAl+/Az
tabSdqMS3TR+8aJJsDk+v8QH8/C7Syzf0ZvJUdMGGseFtsN2tVX7I7vMVZ2rX1zkD8j47xvRKP4Y
jHqwTBdvU5P1BP21vst+UTE4JfvhPlsTRuioXn4V3FVb5Ei76vHzO7sI0fjXJ4Rk5v9edHm6b25t
Ai/Y14q+q1scrFKXPNOgfM4qaKZ13NtqEJ3NId7QgyNtVQ/uP7/6h8/1zcWXf/7m4mzrpSgW9J0A
orbLb6f0Xq6/uMFlynhrJl8eqskUq0ikci4R2e8vocqiMNL73WnSQ1LdJk1H9+6mlcSVRBfx7+/G
hOIvslLx773E3suV37NVgEEf3Jn+D60g36f94hIfjniWKBz4oqwxyC5uZ+qkeFRLYyffhCf1oWI5
tGxlbSHotRMn+jpb4oPRbGmWosh8fRaZARfXywclkDo/3Etn/dlcLzsBwc73wFFZVRpncJY8BLo7
dA4/f5bS+/SO39/luwtffJdYlKTGJ48WGEpi2kuwxZLDUKyjdb5JHxJaWunKXIlObVN6tD+/+Aff
jKXLBpsuUTSBJF3ctMppRpCUeE+JIBftMkuEw6gF8wFvmor7Brzqiwgp8/T5Vf+cx5jAZJiu0NNk
prKLeSzF5RRwKNxrJM+eBAtTVjCa4svnF/nzsRoWMzMzPJs8Rb7c5ilhU0tCa+xYnHpPb3AZdsU4
pnZbCMkm1ZuGmMtcQlgEeOjm80tL8uVQlLXfuClD49EqFEPfD8VhbFtguRIRPcPgao0+b7vud1B9
kDzKeSt/w8bQlRyiLJR0tV5pdtfkpVcObH6HPLfOX/yeP2af37/HlCnhs4uGm/P+94SSYbAta/cL
ThLVuoIyQXMi17LV1egOGThP+G1O9zJ/8aL/eAdcl5OfJFk6pA9e9/vrmhz5LT9W9v3Y+hTkRIjl
XRYcNZHQ6tqc9NKp6j7bDPQ9vnoFyzf0bjaUdRGZ7zIjwmKECfb+0lltCdJAJnWqpgGM5EQzbgbM
J7uKpsJeMNrhJCLw89i8Ej9aURaxIoC/FpqfzecPX4ZvcvFLlnnfMlhXZeD3l1HnBW6m35Nl68CT
jxzPn+2G2Qyk3vAU0ENdgcw4Jl65m39SU3Q+v/pHb97SqEeTECHJfOvvH0NsZF1m8iUWGXCDgjZj
ivPy/vNryH8+a+33/EED21gIbBcXCbWiNeRR3FscvLAKAn5KYRxiqLR8l+5Yu+lSo9oOncSBiubA
yhzKFkEFMZh9KZTroRhrZxIDwy6lRr6JE23c48wrvCpk61kVskLoJwwpu8Rx/tXQ+PC3A2likZFk
jc3V+wckpTrdZUMDBVxh+La0+KZAIHQGN5a6rE65bcx6Q9cmo9TVRrXdp7RDBqGZv3iIHwwVTdQV
EqNUXZT/WH5kqZymtlP2lBVNcRVoHAbkTlDhljbiHpo9tceJZu5GzTJ99/n7U/5Y+mSNWZKSKCAq
DiXyxfQglMbUKRQQUU7nG/zqT2RVw5ytknGlAYtSLQ7hNNzo3xNGoORsbhOQ+KtxMn+F+AJXQ6pw
mA5HY13qGfYkJaLO3W5DP763FKAYDbG5ttLnWCbzkH6L+uhTCiZegNZnozwH7VIGUekSNmFBE98H
CMz5CMnHnCOKUmnvGhUOa8qe3ud3/vuY9X6WWO6cUzD4oQX5c/H2szRvhKjX9piL0YCbYQMoXuxu
eESkBRo9Oa9tl2EjiPj9dSo4fduQEduR1bOZ6ll3u6XBiT4ZwZlfG1dSuCQzhN1f78p/v6D//pnL
x/Nm96jlkhjpRAAklX9QVVr7QlveV5b5xePQloH62eO4+BCGTEn9TlP2htChso6uBqyea9ZXDAUz
J20r+qXg3MdXJT9Oocg7L7MnH6ZMVXVQDLW8WJEe5CAAekTL8EJh8UUmvUMw69s+knAVy80D2+C7
CFEN/RtU38A9EEGq9/5k9j+MHkqZaCnflUBpbJzzGDJlpmjT38pLK9oaw6sxDdedbJGQYWCclYJf
QglZIJ8fdUD64M2R+BT5E164E6qSQ2RRWaAgZhd4IeypxGVoQi5MYIQ8hQUGEFA/zRcn+z83rrws
8uAoYiHEZ4N8MRvKRUiRi+J2mOeUVuI073HfTGi9ywAN3dwfmhrsnWUGtlSEBBtM+ejJc4JcT8xk
JxKSWP/7ReDdL1rG/5vPB2hjncSKsdcpD9Y4+5NS2OrCt8/H0gffjsHBnKM5R+Flpn9/Ebmo5pF8
032TQHhBpaOhrZ6sL2ZJ5YPp2mCSBAvKEISLc3GVjkqyaVEsV66p8ipPyPs0NP5aQxVjVAkVy71s
XbrxmLm9zjJU2eke0ZTWg+5f6U9oLZAAHEJvoWn3LnDrY/llmNUHM/m7n7hsDt887cwHCh4qFqUK
1cmG8TEVUSnqsmPRdcExucYXfvj7R4+eRcfaT7KWeZkR1tW6T/eSfIu2WcvjEgisE4gcfXVQ+WCZ
MOCAGNCIZEmFpvr+xnIQSnm/sE16s9mjAVScUmnb69DSCg9JO/rGzNLPemh2u3ZoCtBMYr1SMxov
49Aj31aJYs98NXU6cbYo8pVfDb0/TjPs+ThPWBwqKI9QKXn/A6NWHKMgSQ6SHB7CFOV0l20wgLui
IOwlQdz+7VN/f7WLSVme2yqWZ+kwliqXY6e/E8fQf2CQCfbnV/qzdLHcmGnJlrjs5P44MFV0IXkz
LMBNq2wM8hC+CWUQPaOUlxCk0jv/LrRhetTUeLyaiQ+4T5uYU+Pnv+LPAc6P4AuT2ctzsd8Rbm++
6zbvU3VQlAPlKXODMD1mUp/qTS73wubvr0RIICxdBUHAH99zjj4lMtTkgHxsZab7xHDJ9vjibj76
Vvi3UwnliGiol3dTkhCiiDpvT8b3h397BlUH4sk6WGqXYkFqzA1BvcYXI/WDxYHzF4dfmILcIGfu
95+o0oQIGcbxgKt3LXEEw820Bqq2Hq9KjvfFFw/yg/0NZHJF1xfUIIvR5YhAZq+C72TJcauHZ2gn
6ANICOXgV7vBiSx1T/WWssJXuaAffSrUbMSF0Mi0dFndDuIqyulFHrBx9PQfWwPZZ9bhoAzl9eef
yod3aFDQNsgP5M8/jpgxqhWtlxiAPiIyQRKz50ZWgqNFJ79mZ1oKB8J4xu1oqkiPWVAOup6YWzyn
88mo1eCF2oFqTwXN5KFEBNYTn5as2obO/hdf3B9VD1mn7cRb4O0bf54D8yosurkMj5EG8yIo8tuS
BOjPn4bxwYOXVI4yqg7pXhIvS9K52pg52qaDGYQk5MlqjsZRzlclWzjU5RL8uqz2PT/qr/sudKYM
s8s4dCfSA48KQBu7t5pzrgLOGOOxt+kODJ5sdGBoyyXPCIN2p4bFOoVi5+RWe8qrbq3A4SJlr/LS
yNrlo/KIaxI7fcn0P9IOl8DhBSp/6E364quEuuTDSxg2J6RvG4KT4MuZ0h0PDGjYjGUyLNKVIXWb
POxPtPHuqlC4KvMMJG/LdWTLpx6GgWk1t/JKRu3nAlfZtz3UIMwQxkYuxp0x6uPPjr2rO6nSC52s
cp0s/u0w6H6MBLq5nYFlsJCGrRqms2PIcuD5ZXDMjPpWNWMQYJkn1gIEDvbCLv2rr7bZjPH3u2xU
GqBKTfoxYKUuy1/KrAUm/d2jnrYsT5jGZX0bVPoXi8bHn8J/X0V+P9MYPdGGpWkcVFAsD0hQeafw
Ku90QEVfTGpfXeliX6Cbo9wkWnCES/OKBqCGuOmXLsIn6+9viZMa6wGVbpCs+sXk2SY+mVljSK6N
vGpxmAjBTRv9/fZd11SJEFJ6E6y2l4dhphhDGkB4mjOlu0g+kR3lxu28DjKkVqa6C6wQolx3H8ls
LAb5pAfKdTfj3Ph8KH/wUDXKEhrnBxGa7eVGN9FMvnfCZsZaF54VccLc6ZvRjTr6eAz/B5cyDU3n
pvnP5SGYgmSR48g8wqG2jWnYZHGA2umr7dKfu0fO2RaB1+SMgUS8rMeWEf8jiD5MB8lBlIs1bVjX
T7U1AsT/wf2wFqhMhMt+5XLRGwzZbxoNdi/+dQT3rasHiy42fv38sUms2H+OZKqMosm+iFdkXJb2
tFSXMrkJj5UPDq/HSpwQoJaiV/aD6iBIr5aa2nlzZ83mYaA0JusI/MvXRm+uZlVfzUV67jqsLWGs
n4PaoAk9l9a6hfexNaFUrdIQRVg8AYtTfzsVplSHQIBBzDJ+TsKI9UfpbUlsdyLAKi0NK6+o6m2r
Sa5fQCYCXzLMSIq6QNvGDfKnEDp+Xm/CYmOUGDqsY2H9qpNNIFxHOBH0NZieGhBXVe1C7M2a5wvB
NaX6/SD0Tj8fM8kLTBdOlt8jr4yeREw1sIFA3tAOWimAg/0ToWRTr60QumERmH0HCR2kHDHBe7lC
mqlpGKXNVVrt6goePDZfp/sZ/hzQI4e7UNhU+jrL/ZU+uqAGwWeV870+O0XtQWhdGea2nBHjOaJv
Cwv7xTiaIhRf60mxiIRaq/Cf0M0RYKI7OPrMeFMI7thVx4U0F2s/hOmqGzoOp7ZOJdLwMTZGP7Pi
LGIpETCH3AeYkFUerzKsm4dxfpjaH1afrNVKWKv+Q8uKE2S3ZDuQYfIijK8ZMja2wLYRfZOFrZb/
aMLvMfY2HyREqz+x5nGrYXir43rRrod8pRnIGrDYXAsHDq5qZ2fddfi9BdG7yxWKO7Bn1nO7V0LX
Etic7azHWLw1NSRjvDuXcFsWCQO0C4sXHpRyZQ3mCmsMBpapPIbYr8jHquJTkdujgUEr2oCFs1Ml
o1K3AiUaiS5S3Ux4gqI7WRhardGRlGBlwLc2v4VzyIHdxkIVdytx4PdZbl3iVlEOgnIonuPkxo8D
+BTtKjYMe+5xy6yD+LuGMzeUtjnmi6Rx9HozYfHfYOp21AEAY/lrblyx8vAiOkP0iFumTkS4iRu1
Ck+5/NCF1wQzUJyEdPC9jvdlK9pdnsJIQJKjnDVywAa5oNq2RImy0RjqY1YIdtirnoKkVTbHrWJd
NwvA2mrXpZy7svHEnHKltE/5fIW9E0d2ZBuCsoLmuYLgZMum5kq1ucWAj3r6bA1HE310Jn2r5F1X
eyrS9gGbHz6Eh3jeCjBZ4xJ+m5A7EaCOMG9WPcj91djwShNT2zTA3rpOc8V8oaHNT0EyXQ+6b494
IrJsUxsplkuMhjdacBhznJnbQbptSuB1B1So0YRabxJWiXoS1Yd4gcRh+YHLhusLy1sR7GMUhGPg
tTRq8lDf1koJrpKvMKoqbC24bBLkqOgM5VOSEd0Mz3FVyjBhIiOwq6yzc8gAYQdQNo+7Uyeig43x
oHTJYqpCOM3gwyN1FaePIxzHUU6vhinCvHAYg63QHetoHYnBTuofU/UEwcyxqvtk+mUkkPJop5XV
L7P8FgjHEBqrIOOpO/ddakekLk6xZ2prLYKoXWxDfIP1s1Ve9dahyTQCA84mUJYRPkayEriz4phD
CMdQ2j8KeKYSXPKnIqEcXP8AIhRqmNgSJxx3ff+tM7/11bmIX0VoxuFu4A70aqWJqAu3MT4XUdrM
9XFob4FeoHxeQ/KeR7yHj3P9I9QcJtohX0uzVxq/FJOXE/0YwnMl/PSDh264EwOUeUii4Y/k56nb
luKLpW4tf5+SCzRg/uuODc4F4T67N2s30xy9OqT0v7XBIzS5rtclQv4ePiSyRdyVpluwL05fogAq
OA56QpJOs3E7T15t/Sqto57vcdW43Xzdqq1bCY+j/qNMNRsu68YPzklEXrl2mMobCXcZGmk7GXZW
dUackRknEDDcjKa5UbK1HrPUDICehz/iSHMEDDqZNvEZQFRuY8JK5IeoRUVVwGhobWBhrsFfTKJg
XfCxlBjW6Lk7gpXQd8lWfYs9VuhcWWVVyzN7UEq3idAv6z/JwZYDPlbJaXEFW+WphX86l1e1tM7z
Tb9gToWNABhj4DEMV1V5ZcUH3TyHgatA+EAZBjYlM9HT3WfL30yfEaE5Q0yxqLrqIySy7etoxJtZ
Cw+4tVcYT9x+tjypui6jcddAO1CaO41JpeiEK2PUViieaPE+xCHzl6+4SBO2bSgcMJe043WtaCAE
C8+CXa0ZDSsPrBhMwCKnCLyx2eAZmO6qUnIU0j9HnJ7o1lY9S5B4q5Ycl7ER1q/G+JwimW9OpIFu
mRYs65wk90l8C2F5wJnr97+YSArj2HUJcuzbmeAPcCU4CXcsHBjfD6q5DaRTpJNzyOR+n5LIwT3h
HxaI9OYl3mMqi8ZDXnxTYztQHL28w7IQZ072w6zX2VZQNyOJL5kz40s+wRGpc2gc60g9+f1mopsd
PsbnrLqZRg/H7krD2dI+tbcKC5ThRM2dqh0iEiVjkbhf61cMF+i1Rd2jQga5a6mO9qv+p96dOMGF
IYd23vr3sn6kUzfJa7OC1EkOUIja9BD1G6HCJg/Mt2Cg2kZLP/0niDeWpV0m3sTFvT5eq+WVUYOR
u8YagAQFnSpmBKB7q0i8kSZvNJoVauyBOaqBlR5lGE7uZIlP/saCbBX030Ec9dD3A2OVEusp5vvM
v9LqG7EiGazFhb/u1TX7h5JsxGhf6WfNuE2KWz/FHZilT32xy4p5m4oEv4bxHcIYUEwwTRM2BmCb
9Pg+bAmSVu0CRoYPiQD7vx5ABm3PWrSp8HGRaLJq4u/g1laBsDMhfKTJljm4jVNbGZD4cggVfkIH
ZIG5k4n1Va8b1PRMPBboJPAwez+7UfSjZBAg75DbHdU3zPVj8A0YDfbOoNoThQBqGubuEVOaO7et
PWPj3CfBncbH6ZcHsyQw4FROdwTl9j8HSK35SSh7Oy0JEG6fapZqduo2LsRoQtvsBukJ8wm+du1M
9dkkJbsgdFYdsStFvdelCL4xDfaxdcPY3g6Rcprquz7EHD2v4+56vlcK361CKDMhCKCE7pt0klMv
AP9UHq269GLzadJdE8xRXXnQUlLhNBb7krj2tgAK1KP/xvDLccJO8WdEs7bJoI35FUsoyc/SduEQ
Js23EYVmL7HbWuj30/emdjltyZKbC0tLkAG8GaldxKnJxE4n6JRNtwP28TK8L+utxJZ5pqMYA95I
5JushP3ToeJ6ruqdBQy+Sp9ThaRWtJvZISlvfNhCVv2aqgAUK0D0+U0JuDLbmvU+QjuaIycislp6
aMrHFupMddUSUlq6RcIGeE3doP4GTYLwvVMAnCJaY8QSyQDXDnq1G5pNobrZuGZGYH1m32ubcGXa
nz0a3orxcFJ8N8OoXJmAxtwBo7rCX2ZP5483tXJSKNMoc+p2FSIjoOQBGUjyubK+TZ2n06q3tm3Z
k5S3ZSFsTOCE81NtOeX03EgPWeIV0MwteQIeJ6FNsmfCEiKGMXpcafyuEk896EeeKgKXYTiILQN8
7AmCllYGRRU28Uy5MqwA685IBxBLFDygjv60CMYVvEDFJg+HLD8bCYQCY1eDK4gf2NKasWcBuDRI
49ixtxnbtXrrz85M+vVA2Lidq6ullDS5ceXC/K+rO0t2g/s2WzfTmTQ0o+JwsR3nW+yQyB+mx4rB
EDt6ccDJLWKqFd2YlGVGYevGhq1Jx+KcYAdcDlBws9jwb2sRIT27C1zb62Ha+hL7VqcNNi1qCtIl
DG1FohVcUZqSJBPclcIuIL8+Omn9WZd2HBEAkbr5q76sLjAF/bt0uCJ4BUp5rO2i+KTHV+a0Y+dc
Db0Nn0jZWNWxlR6D4Xpmb8roi7IdEn/wSpRUkSFhpHgN4h9aRKZvdFfFwx1uLPpP2j7ugUhQKLsL
ivG7YeLNUNsZyC/Bizw8Tdtbtxb75dA8V5DYV2mDyWXYD9au83/N02szMLp+lcLgyCz1InKJGVrg
hKVLxKs9myc1oFU9GCsJ303sVOjE5mfJf+ykK7ClQWPPApGMbltfKabbKKdavRvmW8J8LdzXIVqg
8Dr2r9R0Z/aO2XlVvq6tZqVCLxjXrckH/VKJOx24/LAPalcOHaG9T4WHpgFURiO6bh5j8C/WScSJ
jms7OOGNZVQQtBEOXt5uBsaotB2aW104BRE7lzVYEWEGsU6W9Zxug/i2zp9hX63pHM/1GcK1FThj
fWOG+2WkFKfB9GKO1k2yLaKN2UC7uJ2SfdZcj80TWyJNcwCkLL/B6zsX62DY28pdwtYtv0W9p7C1
HiP8srQ1VhrzFAyfGvTFwt/u7WVD/hREK126SrEiauDUYKLOe5BFTxZJcG4PW93N4JXt5DIECybL
BWe3st8ksspxVtfWMENfjNpq7WGo0z21I66JDeyLctDSTLqoGXIG0hXk+hgE9MuaYV7QlZiH9Ah8
L70lIVF4NsKRgreeBtY3ywqGexgH1pOJg/Irte4HdWsujX5J0rBMiJedEjlXk2makyM0b7DawZju
w6H3vwhD+kAyp+s0KehwaUgiCcZ5X64EHV7UM4mF8g1lN0/aAA6w/bNiZ87XqsePHiYVPto+MuXE
P0RRuSnqFvL7YydZAgevCTzLPAihV0hRcoMID6jY2Gvt964UoFZ9XjX6oK5HGwANHhX6xepycZ+Z
D046NaOjVFJXrLt82MOXVLaqosZ/3598d6WLAnCUG/IwpPFR0iuBSA/T7L6LKC+R+hFA8lVz+HeP
+fIDJckLdf5SNDXFi/sKqsBIhpT7gv6kGS0G7ng3lIZNsKCrJ68DIwUstGfhAraExvPrjjNLzTKa
Lj57NmIjp+rJ1oYjbTdvMIaNwnGR6pU8DlQTbieLGB4iB/UWHIdKioDC8WYCXtzA2GQVhbEES1E4
wz8ioc6ahbUodGysw9dA1Tm2TNox84tD32MZK7OHIJxk+G/DrVAWRyWtvTnWD6kQV+iY+PCWQqhx
DBduVtPb2DhvaS+tI1Z4azTtgOBvCKzRITPwdEN8LA551jnGzCSQ8X9nY2NOTINEUAkiOSoCKI6b
If+uzqdBVT0r/zl03S6ASZ3040rHNFORAMhMRn+lUn5KSXxtUeFR8vkgBBzpEmzIX8wnurS8kMsX
RqWD8SZKkixevjB41V3l63Ds4AXGdcZWLhI3odzaQXFFhAuOL6elwCMea2HHO7cjiyM2VmGZKGEz
Og/0aZDbrMXkRzqchof8ybdwwN1baCza+jgL92OJfV3bVLxsE7nPr5z4G9zL43eyMqkCPjYGkTFx
4nTCyR/vw+S7NVwV+hUZKysBqMU0TNjzNTsCvWCplNtjIBvrpHkQUBX4jRfEtjYBv6z9U9/XKyMS
Vl3abyljuT17pqR7FaNgJZRQXpPCDcz83qAjAltLwCPbelJyMyrXSshC6Qwt+WNut6acQYvMHFyl
YC28mwu3jBBFO8laq53qRu82abKZ1J/j6FicKY3QJmPJTTj4LbISjpR18lDnL+iNQuWoV0cxFO3h
NexOQwcvwsstqmbXWkxl8saHFquRNHzkT0PyQMrzCyaWFck1b3wdPMtaO6rxPUGygvBkwn4YrsLI
hdCcUQzV1tTsCgjB8hJFYOeiVzTKmsgDjuHUbqGPurV0U8D4jLZGupsTGOPsl9tDpZ6E+UittNG3
WrLnGDP4d3G+yyeKz2z++tXYOz44rVh00eOl3y1qhtErgM6pBfW1VyMydDyN7YB/MPNtB1W9utaM
x3ZGu7fS9R2LYtWcGhNHuetD/aFYC4iVWsedzK5wL412mJ4NUnMKZ2p2RUsSw0YqzzWaHe16wpoI
cFB3CzhIAUjyNRAMzfAq7Hg6bF6CXXZqgkeQAnG8Up8DEnMSOx9+Uf3J220nHrVmp4foUGycxGNj
Y1YbrTtffgL3MCVbk/Abosn02oMjJRpPfu1Zj9RMp/m6LrwkcPKR3dV1VBEIBNl6UFYUkAvLxm3M
X5XYNg/nWLczzuDmDGWECA2csJHihcErvj4MpJguEQ2WIjpfiO/fpDjlwFf2PXzm4tS1fBJjcU7r
lKTpcJ5WCCrNbaFpG9JMnrq5ogrmHxvCLOGXUN3/NRmoPuEc9iWczMQXPExqh0aq8RdfhcouzdtD
a9m5Ua18Sd3W2kDpYjmB6EtEBjtTPvf0QTRzz++u4OIk6fl3bEAiuA0gl3k6EQ7gMFU2huQK3bei
SD2L6LWUXWO1wVtedS8+++qEETlT1G9OPe2F+linh0C8LsXTpO3H8UqdbqXyUI8ugyJQbAs4G0i5
/DoL9hYBou12EF6UEk8gindrE+V34Mr84DGr9oO0BUaNUC+rfw39LQ50Zo+8Bz0Wb4PM80UyYDkE
CSsmaLm6E2qOMGhRfTEmLo4Ds79PrKOQQyyuk1VHS6WdiXean7PxMZTuwpAh5039gX2Na/ao/mWA
0yw2qDtsn/OSPpE1oz0T62PlJ928HwhJKLqnULvrmPm7obW1CPo8WEgRFZE0+1dIXQpaGOPBKu9r
9ZzF13F1mOUeNvi1KjxlTDBt9r2muo/DElt57UYg47r2cYTe123NnE35o5yd4+S+m56NetxNJnXS
adWWmyx/BO0qBtf4yGBD+qmjcvjVZ08p0MnLLvk9lnTVYWe0wCIcW3HXyc7MnKKQiWfH+QHktIDT
O842xXyIIw9eJEE7Fb3uYdiABQXoDSIzFzhTX82slpwZZRt6u3QF1iLiIEwFlzwMqGw9B8Nm3GOX
ogfF8f0bdFEKR69xkrspONmJk5cfXoXw0NPUWmEiIacicWB9Mpsq5GwBretE3YPEmfQ7HcRZMwrA
weq1hGN8MOm3q9syOveYvQuQioWBDSI/j8eglldi4cQdZ1rJ6wUwD5AKBHDoSIqpuUcYzCGrNclt
2DvAkMjWw3PPOG6/LWXp2KYFXU8egR+Ug1nLkXIEPjb9zjWEn3S4KtHTwLRx3xMo5+nJMLbGTDPu
gbAGgAqIvPtum/lumXqNhIbEbV7q8mcd44eHa/dSZ24s0dhQb3HAGvkmmW7kaBMmt0JAZcaJpl01
7oYK3L9KQa9Z0ayo0ddI60SHibRGojoJuwZcqXqgOtCHZ6F1prXYHiYCXYxVV2zA6UAd5u1Lq4lF
7FUbtpV5GwVXonEt6y11hF0lgJQXAL7W66CgovGiSrH0xS71o8Ymmmjy1KXFNCop73fj1TChfRD5
yGKFOaUKX0BowQ7va4yiE98NSvEvrvhBe1h/e8XlFPJGXaYseE+KvsQbLaj1QI7OAWkkbjxppRvA
unz++204iiGDrY8iLw6z95cbG1GPoULTQATaxJF+7l9yyhWfX+RPaxdKn8V7RIMY2dwfisnUyolv
pqva7KgY0MZNroKN5aUOeac2+szlEE8x6XU55YC6/mKL98G5jYtb2iLXXKwwF2JuJckVP+zyo0bo
Q23tAWJ/cYEPXtnbC2iL8eXNKwvwBqDsL46NNnkSoQqVtGevu6mk7l+Cmf/1Ov5X8LM4/WtX2vxO
630t0ONEQdhe/Nf//f9pfPJia/x/xydvm/T7fxy/T0Xb/iQ1mQm4nbY//vmP327If4Uoq9p/cibX
iENe9HYqO75//DtDmX/CCMZerluKuThteX//jlEWJHKU2fSTRqQi5+Vwz89oiq4N//kP/H7/KYpk
FVucrnCR4hn7myBl5eLAy/DSjUX4pnO2X44ay1f05iuRDKGoipB0FY40nlY9auSyQ0I1kDgkm7bH
31ha0y2+/gfQfWxkqDImROWkGcuv/G2ARrBasc0dMM92nCUUmnMBJHSl9eBtrNGiwvTGU0RGABSC
e8zvLSXo7Fc4QSOWtQOstn1kljdQVSK9e33zNv79Xf5H3mUnKAVt889/KBeVBG7ORLYC+Yo/LNNS
l3/+5uZaPwUl4dOG76Rp04s0xYhdFrPDwkL2c2LawbXM8Goa+KyY3+rnKQD8I1R3WVLuiIe4J1Rw
M3a+k4XpmmLBAaxW65+kUXZMk3j5hFQ37WzJODIkapZeFOashbJDEflaKdlod8Vuai2noptiFL+W
/s7nd7hMEm9Oif+6QQPfvfV/mDuT5ciNtMu+S+9RBjgGBxa9iTmCZHAeMjcwMpPEDDhmwJ++DyRV
/ZmUKtVatFmXlZlqUAoxIBzu3733XPyci53z5zdYN0ZEzQPoXQs4TioSmH0SEGV/NduomokDs7C6
mSYMFr++7ufU3G8XdsntEVojjYsT9+cLh4NjqZYJ18qyn4DC7K2uvGhoMxzR5u3hSeflOnFA0Vbz
DgbTGr/phUm0EE/GPvZdNu/NScCQ8/vz6AybrL7/9evzPqX6fn99PkZoE8gnluxPz6spkHGkMzoo
KjYXbju91L+hp05jF1+583w5SfsCH+LZnApgtTGnRfdKtpQ6Nd/FwBOUw0M1dae0f8nt6JBwtO0r
7zja/UvW1SDlklvelQ4RiGIzPChKUeiBNFNnhe/+oZ6DsyjWFGL2K0t1X0SPiDH30wm3JGyr9KKl
jla0xobK5nVDc/IgSHcJNkKXWk4780x1yZ1tUY9RRfEObexVJPQzFcV16vrYeGCFcgp3jPFMndk1
JKFff3iO/PRs+u3T8y2Hxnamb8uy8PO3a/qFoUsQ2WwbqZXo5K2M+d3H8mRkPYoFjk7nrTedW2NI
HkVQfkvj8GswOy/ROFxb0Zod8UNhxo8u2zkXrjvUcCSQyy4Tb10UHwSGjyZE82JG1HjO16y19km7
8yknpz0FFROJl0oLoEC7bqbE2eNgOyXbvKOUyIsfTGtD+zKR3JTD9iIw6ofYG17TLH4EL3eBmNdO
eAgKxtzCQKpMOeWMuaZFJsUGw9JlGl/8nqLk6i2g57Sx5FUVD1djXZFEcHdtqqgYA7jpJffYR+iW
N/Yu9GEYgabCfo6qm8fHIvpigDYGpn7OQnUTco07q/K+u423ph5uMwGTbVMmpY6kt9Q6m2N/rKvh
GCBYBYDWcRn5ZkVXUHbyaAb0Ov+UetZbN+b892qdz9NBEvkGGrBX7dU49tdJ6x3iJtnVL7IZoGhV
u4qCZOAa+7Frr1oN1ZLDL5Z6uJQpxN3qskrmixLQVRfhUNPVbpeC54sslAEMXjH+pwne3CSrdcG5
r66KCz+Zr5eNpJ/rU9RX66Czju96VFd22pwT2JJjzFSuo8ylq6kaSvxXUAOv0CXLkgxgcmvEAsN+
8UxVwgWyg9lCDo6r6jShD1Dqd1nV/kU+GVs7zPZDOW6LqDmFRLA50R6McKmojR5r6iiD/HIa+lMR
Z5sirQ9jFG0jx969F30FBN/d4Vg/uqN+Sr3oo+zlIcxxAri7lTX6D2KobkBa30Mn2Ida3UsvA0rp
7OUAdHBwzduQmURG1MUwUiJt3jFm/QGduPWs4KHznOfGeoyUcwuMbB9pf59N8Xevd/cz9Qm2jStC
Fpe69im4cORDXbvntMG7MkyXSmffDVm/6CncauE/gMCPV7IloCqPA8XXjnd2wv7KtUoc8OqGTqrL
YIrO0EizKjqmLzRKWNwjhCsFEaEAZSqgNjDtmLz2/OJlzRdqUQ1SV/feSD2yRlL0zik2OUcXl5bx
qDC5Wp3/4DTJWxeW93BNdxJCTwbWPm/pnObj3Tm9fQgr6m6NadNq7FLafOpm51DVxZtBZg9zKD/E
+h5KMWCW+E049S1yyUFk4cMUJG8pfOISdnTQpW84B841sEtGH69R6D8or7+yXerGZuu2qRkvBm57
juJi12M7G3zW4QzbIBTdfeFX9zSb0hYTnrSXPQ6vpI+BHi9Gw1pSZsPYcVHh5/ps5hF1qIyQ6vdC
VPd1ySzT0OZqjHCPFjxX/Snld4uGmN2NlHobb1PCl9s4t9AELvt8xPcsMSbU923hPDXvcK6YQTQC
4+NFhAcj6J79JLjN0g77GFWPUNEHqktXeVnTYR1/jyt2NxScP0KI7XeyGA4h9SSj6z9QM/sx1bie
KtqQKYA9mE51k7fjtkmsiyHJv1Zxfgms5cxpFwP2sSmre7tHYI+E+USzykMRiL2Zqz1ZLdwjYKKl
w8RULVsJh31WqgWQaGF++FmT7eK2fAuphduwbUl0XTIG5Jgc5/4Fqs2wkiBbt3VZRusQJ54MqFyR
wJ/Tvl6ZmrN/TLe9n983bXNIAzgZrXBuhSlBGacfDKF3pvIeJkyonXLfjHY4jpk4gmdYk/EF3J4Z
JzM3TmJihcH/DQt3w2D/iejuvvfJCZREoitgxPadhlCXLvhy8uBViNTXqPvcYZicXk6YviZlXDCa
3pjSO+HDXA1J9+RYxQFG61FYyXNlaKIPwH0dRgeZA5Fw8p8Bz344tMISM75tAuuqDaNtekWFxp2K
6q0wmRgUr16CADHAmpurB4nh1PCaC8Omf2S23A0FsOfGzrDNBNtiEDvTTYlI1Sxj8z6Jk9uFqzjl
XxRU9qnjNyZMmiJmvADpXeIOB23XG8/Nb8WAdcTho7VwMbTWpVvEVyrxARlmx0QAYw32XpAee6X3
Rjg9iNy7CckndzwHfv2E/hyr+f0BzYnV89jhOrb/aWNbqBSWUk7lVk4pZ9g++aO/CYfr0obV32jY
uWoFi27Ve9HKpMLQJz3T3Trm22g8OC2NaBHnGc49/w+OgA8UMVXFb//k/xwmfz5a/vez5PJy/vOH
OIH+8fI2r93rT/+FkgFOYrf9ezPfvbd93v12Ac6yy9/5f/t//nGee5jV+//+X9+gi3bLPy1KqvLn
ox4Hpv9+Qrx6zV/75E9/4Pezoe3+a2GscP5C6pRstTjlje9tx0GG8x87L0GUkNgU6GU2aP8+Gwb/
ItFts+MnViVx8Zns+f9zNpT/IvtOqMSzMAeC9LD+ydnwU65xUQohnzmmjbpJFo4E/s/bQBUMOqQK
l2cdGiwTvjmqBH2cdv3VGKvmSz2NEuGpRBauzMp/86Ekog3iaM7/blLDJ/HDOee3VyIs23V8WCHC
JEL68ytJkrmFT2nh0R5dG2dPT3yy0+F4NzdFTr1Bmd1ho8d5jflI3ebQse/BlNts2EudoAgMw30R
A4b84bv8i/MldJZPr0suHzPHC0RxwIWcoH9+XUWYpizTuFfRHSX0y0AW+tJxcxzRZHqe3WTEbkkx
1QS3waHGVIflCSJrA04uKDYmq/uF1bSgNKSkTMqz210Cue9E1Za3ZQYgj8qhXgwNUG1y10ny1Vwp
eish82wroZNjH1n2JmOYjfyRY56PI4OUVupXQPzN2L1JUIKvRg8FCpymu49NHd3buRHSAZnQ3NU7
ETjp0J3ux4xC9AAY6uU8JrIHFZzmO+VQcpNb+OhjQngF3w9MHN7rTKNGamPOc6tY7DxllUezbeMv
JA7KTdQV9Cl4tTz0dW4fbXBrGcPpAtnGs2N5WSTL/9p0dr6Lw6QeV0CeJfvQau6/jsmMyNcLrJ2W
GfoSM61FaZ4yUHbHdNYvfTTkp8VtceEEGRNwYZV7yIg9TVLAmcC0ohK71sLrcaevZh2Oe82v5LZ2
a3kJVg/uYGwy38t1fDnoSuTHZnHXjW3KQFqU8hlOIrbBRvPcyLUZnNyRuXelPCSufAzy76bu6DPy
UnFTuY2lbuypran4M6OqLa94wBugsOUI4NakbgVfW165fZxhFYxb+3qAe0D5pT0n7jd2iIFZb3sz
gfyzwlfnLx7myYy/mkDyqPv0Z5lx1PBalBppqaL+ws+v6WOscrUFfCNQOvT3blaOBLY7dtQXzEFq
5Hop6s6+cjzEqbOti2GxhU0xg/yqK4ptZ8F/XE2esNznCM4PJ7Ey1aDf02FYvA6aP7zymqgO1qM3
ttF1R9ERfizua2vX9Qax7bhqcYVSV+fdqVpFYbDKXNeAG0L6eO1GAPnXaqI21oeY/B0ebHLb+WOn
vsQmRPrZV+YLTJfq0awk3h/piXhXTFnz4cZUKa+Ji2q+C5XP6WHso5QH7WAodpGlf+qTkQqUgLo0
1A7bYvfqFtL+EI10TjlMOJpL4jzYlLXIrpzW676HQZTBchjI1K2hFagX287YMea2kW/dhfKy0lHp
nGtzmqk9b+0eO0M5RWRvZOQffPgRm8LPAqoKZL637GL4HvGje6H7pA0P8wQQg1ZdOZ3AUyP6ZUOq
5tPkmtl7bLbBYzUF3bj1Jgt4np7MxWXYdY3Fbwnfx7qRc4sa5hdDmZCPCIddKzvsLLnjTNFhGImo
0oUy6+9JaHt718tS/N1T9KhzL9x5hZF9GDYlRMiXjbmVVRucGJkbTxEMcHyCoj4Xs19vtGoRsB28
eWWFqJpnrjjkgZsfJy/u8ZEVgd7aWcA5zYgcnCFxiv2f0vBbpx3YNZt2cy1kRKu24ng3pJZx7By+
Cd1y6l7Piayvap3Nh6AauufcTfJhFXdhsI9H7W49hwryVWGl+gy5DVNinPbHtBIB6n2X6k0g1KKG
d8ZaDBNUfdubFmkI1P+Ud6zvNAFNGDy8yj+VrLL32GHLb0kpmu9TXUZvaWR6F2oqo2GbRqAXmciR
Slw6whLSTjWteStFt2KzcSqbpa7xdYhW7imqc92YxrG6gJnvOfqNhuT8Kp2L9qtKC4TFwmdqkMxh
SYuWdtIvWROJTZ7lAYjZKFJElbX5GLZCb3pB0VvriGZvjjWgHP6RHGICGwksSQDjXyNF47eLLSYE
iV8oQia9/yKZNyKTCVsDrI5mcQfiJhmZDyYdLk3PZeQKmiW77qTZUCUTzRDay2geKXab5DSuC7/A
SWCyHN60Ti3PkJHq6RjMMmdFnW16OHryvfCsmcyggueZ2NnaJs/iciAstDncCNmH7zJyE29FZcW8
TrxRc1LPEHkoN1IcfMOs30wiyLtzmBXdQUXt8KVpZ+t7YZfhsXGa7Bp0rboJGmM46jm3DzqZ1bhW
Yk5v5DgjXwOmt58grUGct9xmX/HZYUEocacPncoe6F/uLlxVh+/5oEp+5jz/fVqU55AgTJW4Lk+x
YnwyG+Ah69FSMFeTqS5e5sDT3YGKnH5H8TcsxYDLJBTjnDI3Mr7NEYqtW4YJC3SZfMTTUl8opvDk
1M10TVMKlU6RYZHnCPU1OulIb3RX8wlLQ3jflJtiHzJGUa/dibaRNmmMZ5N1qtxOjIQnDmZ6RHu1
He7Mog4paguqcHRo643KYWczUxh5FDb4AnSdkvjqVJPbKLcl6THA2OEeFk41rxo259FtlVj0aFUS
BNnaKht95BcMUakjD8k40ctJcWcT7TLLQcikQNjvKSnIulu/nmjxnEVLd9CcsJZkFhN1aj76p7Bl
H7eSMP+3XV21zoaSGA26U6E1AeLnwWR0bnuVtZn1pF1KfWO2Ch82j7k76PLRW8Zm9eBPAT+qjiI9
fQf3qzk5jtte+F2IdXwaPXmWtkfhC8AJtYqVqrGJ5VKrdTS1OFmytqVwRNZSsYIrLr8J+x4241DZ
8ikaCzppdEiGznJTByo9h9Gbji3DU9DM3uPkJRxOWVgtGKPW4q0QvEFA07bXbVsjpm8st/t9EzND
K2N7ZiZXcAKfipH+niq3AJdw9Ce+lOSqOdWMSm/qrrYe2mrYDvbY70NmWhvARMl9NyJwFIYfUHXf
RkSrYjYjtEt4ZBbnAJb5yqhHbgw6ledzzUbpzZpSdT86ebZXgEzKVSjACKzmklKF2u3rjePO4b3Z
uTV7U7cPL3MzmJ9tj5PaWjYWOvocUQpojEH1QMVMTM6mLpojgn20852Bv4lmw6/uWBVvNW2JX202
XgdLGMU9wR7hbGzVxbshKcbLfFb6JFs32MyRzB+r1Ar20lQ4vDCoDMz1RvaQTGHU10hk3buh5vzY
zxm/dOGp6ZDXmfEw9B7pQ2Cb6VFAMnuig3CJhCbS+6LFFBD9CSQhvTQ99VOYbjImzktJ9ryxZyZr
uYs/z85zD/NCXbBfNEiz7Vl5zQuXculbV6rwse9M/3swG4s9PHd2tHBE94GsLIoNW359EfzHjWH2
zt6yamPEr9wUu7yyGXfmHtHErjLN6yQtjUfDMOKlelA552jucNwF1Bo+OY3XUsduJAyKLOzRfWJ6
hygS7jGQnX9VcnxqeL7Genorl4m8m0Pbn3AAMwGJp3BdjJZ8GWlsPoVqZLqk/f5ecRhiFSrhRq1j
3xzuJtw7Z6OlkW2l50q/Rnh7LxLKJjuyfczNDBy3F8mgcKe6+bgLhtnM10XNow8TFHtgcECMbIax
3Fqynuhfjnv3Spvg39tJkKaYWSyIliYNadPKIBwj4sJ/HhtajZopTvFqUvAEGFNs+FHX1xw3YGeY
2PlD1wDd5jbg7sJColgDY6WAmH5AwInsOGdHfHMH02HBpIczopoJXcY2H2fHI6/asLFkzetC76bD
sLdhElteh2Gd7UWNxE982CmA01LsaJt0E6vcdxfMQ0IdMCsYgZmicVY2uct3u+/bm4ruB+xAjbpW
XWVQXSzTi9zp5Ze00t7O1XF1LFzfPrpsDh/yiFm1E/TqylBte/acWT3QcswM1I+dm96LyYKOlc/8
j11VxeOt7u/9aqx2kZi7Q2oSl9k6vUGGShmkHyu/io9W5jcG+bQq28AgIDxrhX5HaqdKHoqcDRdT
kMkj7Ycb/ImHizqYdAxdwM0fyxXoacyESjsXNLBlzw6NaDcWhtSV7s323MiaqEKhlaepLajBGogw
Xly6Bm80YUmc+Fkb/pUIU3GhkDaWUw1JVh3207sxtP03Yj3MFSG42i+y1g1uQRt4a5iWON4kxL6E
kj9o5wRBGuhIW24FYrddFxwaOlUuG5bM53DG95Jgs/8upzK5QoilAlXO3t4aPYD4Zu+e41JSme3k
RGViQT1DBedkR+Iu23udzk7areNbillwptDgMW2lyfTQbDFMdvjQXjNyjCRNKs1ccU76b7Ru5Li2
aB32lKde8NbrZyqbBvoe3G47AF5Ydcje50x56YWQrOGyjnDb/fOp0rV6L++75v29u3pVn8dG/z8O
hBboy38fCLG7eG+S158mQsuf+H0iZDnMfaRkyA5Japn+MOf4fSK0DISAEqHzYiRgKrRYfv6YCGEI
wKru2cv8wZN8rfyhPwZCzr+ExDyzIJRgyEobGfTfo7A/xhu/+zj+x+bxo5y+DDP+R2xeXhWXgELB
f1osC/YypPlBTa+iULFu55s0tdhNDENu4z8rx7LhXnTzvyNM/8XVhIkxwQKuxV8WJ8aPV4uttKZG
rtqgaL2Jsgpu24SEi2VACvzhC/iLKc7PM5zf3hYGHGeZtvGvP2FLoioZvJzQjm2VDiOPICG5aNAM
MwLJGVyci7++3CdnN9eDwEWPG9YtH7QroLaf39hcR1QrAVdt58R/BFRI1azNyTeRpI0H5B0cZZhH
kYhptwh9fzsndCCbUvydpUv87CL7/YUwQzIFNhJOu87ywfzwfZZ+68Wa7sgxno3jrMMUQ3f+XFhm
v09NG1NpwRGoqIePrkf7K5V8BG76XUWUszAWvImpM2SPpMEbQE/eyzEmbWe0OByhFtzHA87SIgac
VSFqJE2CoOFOGq2dT9SMh3NmcxD89Uf7l28IJItcKPJ8Ip8+2ahrIhL46aaVM0iGbJTbzFIZpw7V
yA3pCHHlMsG8+vVFP01J//gY4VstRhqmk5/5LJZh62EOs02eo1GWQxmcpL1UTEVZdc00wFvZUxaf
/LaI92mXkVFNkvru16/hT78VbikubbNq2PDlf/PB/PBN0jk8mjkqz0QD2R5uvn0T1UQU54nWu39+
JaxKvvQIyDCP/fSrNNlwJsOcbhQP1Z2azYkG7Er1j3FQjH/zbf7sbfn9c5WAXx2Alcxa3OXb/uFN
BWkaj6JLNw3IN4x4RbSrcEtlbISyYkd/HweFQNTiSmm95F1nPZR/81P92Qbx71fAMuwJFqE/tVp0
ThwW1UQ7sZ2nRyuqE1Rxmf4jq+OfL7K8iB/eZh+ElU8l1ib2xXe3tzrmVcMHtp36b97MX90j0gbx
g43TAyX/6eOc0lGbjp1ufKGCo/Ya0ouWi7eecc0/v0V+vNCnWX2Xt23OiHRjCprk+ywieOyraMB4
XlOi/Otr/eU39MObWu6hHz68MskKy+BalNSrC6efyEwYHc3bv77KX390lA+ATwUC/XnKL4LWiHKi
MGZDqFwI7vTacYksDM3ftR/95T3P/b4A6MigfQbEOVHcVoxQaDFkM1lZ6wEawCRfbJA6XnsiCsCY
4G/e3J8ef6wdSElMO3mok3z7tGga/M56+jVB32bVTWxRtyTYa5udSq8MBlx/87D9qy8MsBo6DkRr
DIyf7sI+G10mTimRbk3CtkWGL9uk+htd5s8XYd3w2PTYTmCLPxWxqKa3TS3pitIZ5Oqk1S9zZ/f3
v74prD9/V1yFxhKHf4N2/UxRrDIhjMZNNx3dVA7MeOtQ+dsa2hIb8rW7t9fNyTwQizKG7W39d4+6
P9+Sy8UXAzjdNjRzLf//Dzd+k05m5PAWK1JY0sAA8S4Zgf36HS7fxU/7PTjBbE9cD13LC1ipfr4G
7Xxq9FXKTehuXIZHxC2stWlOHXGqOlxjqf7y6wv++VZcLsg2zDJNRq+fGWS1GHqOoCmWGfOUMJ0f
Ywmbxl85lt7++kpsfj+/OZSvRXjlI+SirO4/vzk3i21CgcAWGqv0Lnh71N4Oth9198KpFElIWXUZ
wRM/h8mHkWWl7dIko1j2kKqLsrgbfawqK6fRlnPIqIo9GmbVPXZJ7OU7rCfVrdXBq8xTWz/3ney6
jSOm4Snu7RgKk3rklK6/1jWBmnkIrrPBeKSVelgx5iVv3x3ienywKHdbxzWQMQO6k92DXCxohr52
VQ8UR9xm2kOajSi/lFQ7n6xMmHs3jqiDNCg1TUOSXP784pFp/E0CsNZKlQzXiya2123oiWIT0q9a
jfnwlYox5wAjqr+ih1fDtcjHbaKiYG0kJQBv5jc5QkwuDpwzqHnPmHmS9TGWurCouPfrZscj563v
5paeP3ss146onmxw5VvTqpu7gAatbINT52TY1TW8drmyxVjceZWppvOsR3y1bZ/6vBvkuAowxtks
hwJEtW34yb4tgsnCcZKE20ZyxDcSM90lgbzxYwGyJ8QQNp6Fw9m5nDeisW8Lo7wJgnYLLWkdGGFx
FDCQ8zbYekMdXBup2sVx+eAsiQ3RFf5FhDq0w/6EumQBWgFKhrIzieoqrNVlpAvCO+Xoreqm3CUR
UR2nbK+cuM9pK62mrzGeT7Sx/EHG2YvdeN8Lld+JXvlbR1k51VdpAEzA3VaDHCgBTxdATl6X30qv
yK+ZL9VINzbNuqFbAFOrbL2zQHkMAX91RP/iGz1dnxR0q3XPBvQQTHx8A3qQJeZiVzM9h34fkmuX
sQVCNobVUsjOZppAG88UWfCdKUBmlSw2yhc3SAOP7oxvcTBEv5sCvzuLyfuaYfRdUytpPPhZNZ/6
XFjXmirS/Wg774EasxVTHHoN6dy9Bnhs4ywOLuqK5uZAuvcMFgQVxlhijPzWI1kovf4mGSfiiREF
mhC+H5uCmZiR92RP43MnUTkiXx/QR6pdYkCckqM4mZn37IT2Q54DwdCj3KO3PZZp+IbYcc221jiP
YznyzEiC8a4xC4ZMMOmZIgUcRxMqAorkKfbE61DjLYqCSK2ipe7TNhZASKIq0pE2vCyM0cdc0T4+
TA+hUneeVwfHOYjBtaUEvTRDWUk4eI5DOnPLlm7MBZ820G6M/l49z7Q4FYCliiGEMEIu0eL0KMyy
2lq5++FmzZsqA0b6DAx3bVi8JD2dpYSg2hqlHylxg89tlw+ts+uR8DYsE7eYA6aVmqP0PM3Yj2PE
ho1AKV87bXEQtk+0MPKDLUcaBODU7DFOtfeJZfhowxgJpsgWDY6A5i0evA/KLr1r5gHTVvuqY8Rf
vlqyN7AQkj4kS8jR04QBppCJQM8aNJam0Xvo4roa8UFqCTDELh6Gqn5MZnc3hSgeBnLYyu6wzsko
eNZBjADcjBTiOYhYkVXQ6JqJswyxILToFJvMKWhZzQT4CyyjmSOvurJ4UnUX7Hs2nKMEEDKAAUEX
PDJwuJtygeq3SANG/62IvHc5YT6b6KPgLknw0QsqpV2AcGM9z0ed+s+6Y3zdtfFXX2mcb11Ek6z7
SFn09eAxlfajIt1OYz1udJ4Reo0sMq9Fu6lGlOkpTKLNHEfhPdWd/joNuqsmnqeNktaAmbXBlG5Y
H2IYvBtk0BFAi/GixtHa0mSbMOlSJe3t87TvZ4TTesbd6ojlFnTN/Iku7/HkxwbBUtL9wO9c50Uz
VF25aQJkzMrXKCpylUXpBR8b6eEGqph2dnnANlbOzpvtxt86v7nIu6DdGyN4FReJda07KGSTzzIh
BL+AeK7Ajbi1edABksGqUjXzzXzM668YT8pd6UsuYrXmM18MKBkqUZJT6ZfRa4A0+qIR5J/K1Gfn
DBvterJam0TlRLPDGjQx9oOsi6rlh0PR4NrtnBq7XZq+win2gS915UcfVO2HFYbNvTLqGH2YDEWG
APowUhRykgw4zhO+Z8YaiYG0YvZ82ZYr2iuvh0/jlGZMejeeIZBkXTZ+OBnCELHKKfc3Y50yWh0z
Gb/6RJGeXMNjLl5KQL+50Uf2KaYr0ICUZIThVRmPAXS0OuYBW1ddfLCz9EvM0RWt307iPY7uZMD7
MGM8XzVUrbH4ps44FVdV0vZ6oVbidjjNI36XexvKQIdmrkeBR3mpRe7nqp5PTE3z4pCTGCmIxo9z
Xu49Jy48axdjzbRWxkRBMeIwd/4OydmIRxCalWlfutwm4Zc06oxkLSYORRC+pcie3N6Mk2c+6CA+
Zijq7o6qLcEt7GKTvkob4Y1rg7XNPxt50uE01d03tyjylJtnIHsci7C8TvKpaNe+KzCFZOlIXpRl
Tj2UHt1yG1mYqDbKYlVw5sxYq7YuYKuN+NLvnNyv2QcwLHkLQ7+aaQSpyngTST9sGZ9nbnVIbEVi
TJs4H9ZmbGVyTT1ZSREZaJFoU7UIxOuo14Gzy+YWASab3Y5W3hbRBphdXLpnm+1PvtEDJaV76qe1
8VyPPtrCKiOAJtZNJMv+mAd2bFyF1Ap7X2vXVu56AKM0bSOzLG8nSLXxS0hVtrnBf+a/CExGYjMo
SybHeKgEAeVuzuVNJGh/37RIAEv8lYn8az7Gjfmsitkat4puMQu2TemHILiyLt0arc3Qb+X1ELS+
VUEEg7FjSSEzkBY+JSk9dVmL28KvCSNgcC5Y5iZmXWYbIZ300ulRtQaWChQekIJBjd3yfkC/hJ+l
fKe69LQT3POaXHvFE4Ffa9gEZKLzSZUJyDMrGsj7dz77ugyT96mbEnTgKPd5InilPV6Kwh2Ka+Sz
WJyx7bQEsuJ2mAhWRLWeNvSGp8uiYQfmRz/EsKn6ponu+GEFLPAO29ocsOkkGp5jouwkyr41WDcm
f9En28AnGhmyocNuHMHwOoPEOG5XqSY1EECaWP72Rd0sgaGATQ1nRjzUoVAoZIu028XGHD31g2in
Wy9qfHCbPN9CmpeaEVYhPbOYTVPH6Zsr0cpeMU3NpyabH2z86L2zKuyhGF61COyVRBUFtR4ZzmuE
1z3dKWXWHyOwdwABoqi/96rqwq0MEih2I/EXUOWVF1lbjNp4B4LItFdtmM287jQz78syc7/oogL3
kPACvnRmE7Yrl9lqDlTMQuFlc+ld111afsgun8xTigS+ZHZNNiNZ1FQod95E+sSLlTEDc0y6W8tW
DvepH8bHyvcoa4wbtyZTIqzXAa9UuJqAm/tYxyWEbb+WzrRv3Z5Mt1SAdqE4GSaTQSIe2TuNGHX1
CjGEymfsW4khLzgGgVJiB1fbr21o+FlyCGSaAFATuqWoCKRd4fZfI0DGVM6n0jYkhIY26y118r1+
7sBJ9XSLrz1cL87XLkmzGuJRYBBz8TpzQf0WzMWaYdW7nRtGa79sQoRcJrFj8xLrdgi/9o4D+NIc
Kbs7VH3lA6Acgnygc7aq86Aud42Ljvg+VZ0VXw9OmTnuSWuF6TNIunD+sAW2mXXhZkpvW7eF3qBh
IMMTDk3u7mMccNe524K1kWiYNksz382LqafFpB/kJMxn14jwGU5h71AjUbCXcb73E6vHKcqGObuh
7QiDRNN73bQvsdvRzcBnC3dunrREzDZqb1ebGnJZnuoKDqn2EmhxJvb5fYevfvhg7wy8lP0D59ZV
KupafrF913xp7TKy9tLT5LZSPXjpi2PHmAScKFVyKyA2JQeV0sm1TKydmlIbhC8L0KirvBvqs9R4
bDStAZvQLGd7I5KB1EQN8rq5LHPcOzur7bAJBWmT6rVhejHEYHJVeAZ0PsRb9O2k37kseexTTb9q
Nhnl5JxJ5NS09kNY5iibnran4EKE3DucEGzLizbwFSM60bGQilXPRNY59KJ3vtmym8bXcQomOB1S
zuXOKjUgrX60UuCwOrP/D3fntVw7lmXXX9EP4Aa8edEDgGPpvXlB0F147/H1GmBmVZIgi0e3FYpQ
66GiOyoruQ/cNmvNOSY8V/hQ13qCcwh7MySt7KyPmt4/qvvI8B5GFQ4GBIJBLIBX6Ej5Y8SBgEEk
PTgeM7NC9sjaIYN1yEfkAEoFwKDVEkmm+Z42/j3WT4F52wLWpBmRj5zP76xum1o1LWnyidPUVv1C
JganLfRZ4SXDwvOLMEGWj4ABWoJoISeAMG0kFxEzBuBOHgMuPVAdNBAqFemUIxFgQTyCYA0RL7jh
NVVQuKEXBOgC9QAVMHTXWqUxK0lEKNii0YT8g7SAG81pb8zueKAhyY4o+BI2cL0+CcVbWaERKJw0
yf1yXdARCV3iF5iIgqHb5sgo9WejsaK3UFCC/L4HG7dJ6LutfK+xvDVFx+wk0MfkQH1z2SyiL0PB
FoEU50NDoW20qLfHg0pcAq4OgBtbthXlxnRZDeCt2vI2OlC4/VI2oypHNQQ7ugEsnQrd55JIyPSR
U/K3q4FaiNyDlZCHv+ou/xd8Av/d+r509YC/UUX6z73fy/zlqf4fr2//4zh8yl7ytmo+toH//Qf+
bgUr0i8iKelKUZuduWvyv1rBuL5/YfrAH077ZRaf8xz/bgUrxi9ZJQGKoh1vjIIx5N+t4PkfKfxG
yl50hNka6H/SCpYY/WNtEN86b4I8694NSG2iuYAL4F2fEH1Q5fLT35F6M4gVTJvapQ6HkSZb5fCl
86CgMIVBlp135h2qlL8zLj5UJ7/8gkXdOvAaOogVv6CEGpggwa8zdqacaPqTcUfbFv3xRdg+pjq5
MuhQLeH1/dn90av8f2Jm+ehl+Z93YRwWb6/h038DhQPv3Y9vefuUvT59fLPf/4W/LS/iL3RjhEwA
EaR0TZfkX2+1bPJSSwZoAw2/9vxe//utFqRfhDLNRWFwILzaosJn9rfCQZB/4fLmjSe1B0IhxWr5
T95rWZ8nuX9eq/fOJm81B0SRD0yyZK71Y2E97wIPx75xFWX59Nq0AY3jPoj3UX49sVu9keUG6gy2
61OYCflFNo3mSS9pw7OYNZxeItx3BtUb12+VGmcwYjCYP+IxrLP8eiQd/Fo1ph6FbAq8tGdnWVrX
dfYKTHy6kXofNlZQ+xde0k5HaiNqK9Yh4q+Uzh/XuAaqE0Oi7mBzsDX3tIPZzaD9CuwyUeudURsa
cJyg0M6MCQBrPPnpXWyWI3ubICBbEeKg9qhNde/QHO7FlZoYiByNKMjv5CrHsVtiXrbV2gxuzUzF
LhY3WeRk8tDqtPSjgXOuQXoRtGW6/Z4gavNZGBM78ie2SVmCkLLXcwplqSR3b2FqRFRFxba9JTJV
O2qtKN1NloBIqIoU4bX3G++kikiRbOEPu+IUTDvY3aAQEbyPuquR5KqicuYEqMk+VhlgYGWHtVPr
DNBhvjiKJ2xg4h1m5vCiiny1cvI2nFaeKdcvZZUbu1amgoiXWXhOzGK8V2WLvDJfNt6qOK8Tm9PJ
WAKmqCig8UfFzeTlxAvEyN+dkFwXJx2tiUTXWkynbV9qYnNKkXSu+aURSJoO9WP7msDLgLwO6tDO
R7OWV3paBsdFHoBY9oIK2aDS1jnAL6J5uT9+iNF/0s0zWRi8rRlWRXnc9R3GFGx54CW62ffDLnw/
AW96YKdhSKh5x+BB59xh91PlnZRKkl+aHPW3Qq/k+zbvJSdL2vZCNsnL5vBmNLdRwhOms9bGoRPl
MDj8TPD5w6F82eUQFDe1kHYwlzLL7ak7rNIgNHfZOMjXkji053QvgocWx+NlSgH2ImGrcDIWGX7L
pg6PJE+GP4Wkol/F5lCdhI3etCBbqSY5Rd5PwhYeRy3Z8H0SHY959eQnjGen+I7O1DAOMDCVJGBA
M5VZPjT9CIkhHkWpVW6VuCiPCOZEzyb1wqNfKdkjNmekeo0XIYdORADYuIh5b7t2OBfTQMXXK2Eh
CWVUjYaehteFTBmbmp2h3gWqBfqWAzRGDt3nD6iTRNSW3GjCbgjU6SotrCK6LHVOzE4asao6pS4O
dFXiiQp63WRFuyrxn2dOIg9Qw5thiKddp8novKdRjRpnDvy5kzL4dnAFMliIpdiksEASogjyxDIq
Ql78dCORs7CNqSPfeEFjEWKRiMCUu2oGbAuIruyiG6pt1Wo5Zs2ywkNcV8jjhWQXkMMNWK6P1rkY
e9jrqvikaDOEj1hY5JXne946aYPxRjIFY22R1Lou+NkclUEBogDpTpBMTudNX0pPnLSM62QGN3X0
t0BGR9KjEPacMkrPIvYigv4V5cE+li3hNBl7gSM5biqDqoZbZoNwo83bcQfVR1K6bQ0pOgNgCdvY
KC6aSsiOTdmHmxZ25l1bGtOlNuFqRkahuPRugnUBC+4qDSscB1qRkto8Ti9/vij/f4oiokfPWvWf
d5fvMKKjNnuqg7D6uPxi4Zz/zX8pDPVfaEDoeSIxnNdftk1/KQwlgEQIHHAVaqQysXn8Z1upqr80
yVAUYughgqCFoXH79/qrKr90/ohE1hv2v3e+0Z8oDN+NnP8svwbyKVBEHHNUwL8IuJbkkZIiiyxI
UXWjddGlUu1EyIuNnJmbgB6dzSkQKHj0zNGvdtkS2IEakpNHqdihssCk1Kv5RgwuEraujhpZV3UA
rFMVcHkrLRhNr9lLGBFgew5Or5rTKsk470z9eNWUlJf9qHvSEuuRYUTCxqEqYvSmLQvhYILcbXXi
kR+UxxgvdipfMIr16ZaaBR9hNcwcuXLXWsTjVGDqhYQUg14aX9J0xiHVzY1UxYSz1ASvSo1BMzIr
HFNmm0q+Fsdm/zjT2wvBhxku6KmTZLHFb36MPep0fq1ejCbtv16Kn+b/FISS9BnYd0yY8Jlwd6U1
4WCpbmHo8E/TuVWY6kXgDq1W4L0MwP3eZZJSbzhlx2uxTo8p4452X0FiZcKe+EN8xVF5yQnwOrNe
A1x7tDiCo6kuWZuLO3ShazG2nrLpxfKzRxpZlJRoUgiBnu87/kphTMnWMJNnaVQuzOnBr6PN0AWY
vrx9OtH5MIAVmhnMC0+8VQPywlEKrs18eiin6TkcQwDi5VUL+UMQKQ1pFWlIcyaOPkxA7oX80aBk
SJ0zOenyhh/tqa9YPgEJtSyrekGLpzbVC2W2W9UlmEfcwuwE4t+y6WFgCCZHbFC5R2rHMSF/FVIE
GaEWP9P2zkg0b+Zo8yvf6AAU1CWw2qa0TTmk5SgcZVVez7CZZy+l0xf2Twz2HGJrw1UjbZPC3xqV
cQlJhKCO2Nhm9YWUx8pKVgv4Cw1Gv16LVphCPUfqw454INZ6n85B2Em0GicWb02BZ5xEv5NAvC0i
+nXVuT7S3Zp5Ep3a3eZT/uzLEd22abzD8UrkiMXbV3Y5UGIdKGJAj7yz4IQgituMOjlb5aPY8F/U
SfY4yCbN3eCE+gzQxfSF/agjVfcRfvf3f1532sqs/V0/VlfZ6B95U0NuU8a/HTTyqw/N/bZFCERA
vPAihVLuakN12SUSL1RzIjawpyzCWKcieG0l4Qg2TKT1t6mPJM8M9GsWqldBhxRfV8mjIBcNuxJq
g1oPRhAHE4024gRqkXZco1UgcPtXjVrmOhPU21DF5mCNik57Z5dTEVyxXI6On5mnRq1sY7LQbQkq
DnbV+FXktVNLsq7SLnRKH3eiX5y3k0Dum09BXhhv5eGyqDoLCHD021Oh7o+8kZqgXQn6mWXFqDIo
707VeJ8SaBFb5Iyl8gP18znpIQCsk8xJV+rzMEIu0nPgQh3JPBVPRtpTipeOvUSOtsWtNMDOnTQF
duBgnPWCzCFUyKid1yeIuwV7MvzaLYuOZCfAanYl8yR9hXaEpfr1hvopDJZMMVbGKO6Ih024Tqfx
DRLZNGOgTleQ9JVGGz3rx61YArGSrHal1tTR8qh2w6mlUwnLO2ThnSxli8lvl8fjukAvxUncov9M
qZX8URczj+oWAzQamnhZXsy2sRslyq5qblBU1veZmJ6H6nhKHuYqy7qVqSN8I6zjuM0B90dy+oy9
+DIm6K5IvTtL7l5VNQnckDY9NTd5l9QkXdEbARjDj8vKaR3XIoVUsFZ6Ej4bmX8EWWYfVMVVqvcP
hHLTiCIWdWxu/LC7wDP3KufatWRIF17uv07iBQBcLC8pyR+ca87jKloVhYHZE9fZWBNgO1Zkhqby
FQ0EOr2yhpVcabc1ChdX4KS2pipOQnlGcXZ2HlcAV1PSv6gIh/leXHsxRJmYHb8AtkuuoP4Ogu8q
fnaFXQ/fVroi2JJjVrieATejGj/Ql1spXXsmdfw9FR+uGWa/qQ3zlFmSuMpuQx+DfWA9IJ4Somcl
FI9VJdspBt+Jl9IVrHEJumhnT4QhPTNrzOd6IbqCnxECqDdn5dRdhuXMcc2lDR3EwbFa775N+aVe
TlCbMEWboKDgSZabH/LfYjnGXltycCP0ACn2qF7pk9asdVxsq1hPz4cyOoYYh5NPm99/E2SoEHVU
YXEwQpP1TkK1kY6JNWqNjB5fUjH9cCPLrk83D8wI2DDpzVmY251CI7AeBE9EvyU5rvA15nigWaVM
8lNqOqnpseTHz+BaXiOL/hESCeYBpT4T+KiyoLz3huw8ZtLr/R43or5T1Auf+bgQvXrDHv8R4BAm
ucTclY3BLpTDEjNYftoql574NmreDEVHPu8J4W/PVDeWp+2MoDhG7OBmxXSnDNFuVSh+dDZhLzPY
Nyhx1e18z1bVskWTnl1STgYgQE6lHdA/o4ctc1Z15hVIFifBEYXpNgkIt0VQ7qqWeALDLgJ5b2x4
bKKdmzyCzBuwopE7o8kTLcLgFTPvCWb686CQcWamqtvoLJAdT4AGBd4q1R+JT2T2VUvPtOU0laDk
2AHQZ4tEOurxhJ8lxGZ4xUOmN7esDGDU5eo+Nv1nMc4f42uMaYlreOIFd8oneISeppSG26rghse6
7gYKK9Uc5aPG7A9ilQylVK94vHO/KDUecpGkFmBfwM1iCz+UKczICJHgGq3cq4V31wjZ4Hag8Tam
WNH4U0k9DBttVbY3eNJLJ8YU6dIaNNkYZTbaUpr/Sj64+IK5yKpL3YTMOwlp/E7kQJZD+O/CErfI
tgHEoOhVTVQHXkjmYsx7Mt+bP611qtwUOqD777VS6l1/NF5EMEMzXiAjcrE/FkyI0NjKJZZS/bem
tn9J+f+opPe/d3r4j/+r/wcdSfBSfjo3XL2NL8FbkrzVHw8N7//SX0cGTf8lW+xnIcFQa0bVye7/
ryODyj/h7A+mVDP5f+B1/lOzU34BPJ0xNSZfz4xhRID5r5qdJP4irFXV5tMEhwc8S39Ss5thOB9L
dnPZXbewfYDKEWWV9NrPJTvaFqw5aVqQtXoHTOos89JpnQ7BtZRaj7rYGSe4cG7Eid3BEJV8Hq31
KMKHxLpbHhuDDwg6l4Hl90dmolwAP1RPs5riFLAyqbgkaYJWqICeCbDNY2gSZ1TmKDzFq0kVHqWh
veMl3hZGehbI/M0IeUdFrN+HR0LTDHJO9tF6tegDaSp2IRP1OSkvClVCS13ofceo8hP2Eeis2njV
iNE5+yEs4P6GduMRjpydKll2rakPkFChkR8yLSmfpbnz+CiBJYuugmXM/CEOlB/LotFU6QU5Oyy/
DTPX4OVXmUbij5Cfxpa/Q0S0nysUnQbRNbScXIn2ilqszF7fFLn2UCbykUWRa/QlJ0jrazAKR8BX
gowmWho/RVnwWOmhZRdtTVFv/I2DYIUt2hms8l7VrXXpDaf+HHtIbXilB+NjyemsCn7/fJPfL+Kf
w+d8kaZpcPyl/kzXzdAXmuCwQSvTDZjk5QrqYK89DWQ+2bVeeG5JEt59EJgjigMWywFSA34eABWr
trvOddGdes1Nyk2rCg4F8K08jBT9BKb7hAxF7KOrOiA3EHufXXLyi0G1O0Z+GirjfW9Um7Igz9S8
KMr7JHyVIcr8fGXzD19cmDV/GqRyIxk1lmrxmMp1KGVcWNJHJ8Vo3ei43IBburkCxZfDLjvmYyXp
DgjIZ6fHclic0hiSLEZVlgJyvUgi7ITgf/Ro32m3Mo2gIZrWpXnTWpzGLNX9+TK1z9TX9wcIkvbf
AyqLrtTMmBD1igEppLmoe18yud0o5nNTBm9jCmIuhuMzgP6XfG3L8tGlpeEAE7mQBoEUTg/DXyq5
6ASwV4d2KhKZwqxQhsEWQehrHBAYWoep3bTNGhWcOyevaZho/LJxJZPQzDG+ES04NJXSnk/jPSyq
vWnhkyr781IgKi31V9MgcvDB+Y2+a6N12lMStag2rbNConQBukQtaxQ+uuuRcP/z7fn6DZuf7s5i
njQomhAzxN0BjCh3UGmTnT6qm6aNDgw0T0Y/PHdlbh5+MCcghPNidWQgMX2WdcO1JqzXGJV/vpzl
tM/XOiv3+VYVg07psjVO7z5vImgMjsf+YYZt4hH9eYRFj/Gv90mnjMoqpcmasVxZmLXzHnBL7NQr
aV10e6twh+10OTiQixtiUPaHw6+kby8Lvy5yIHH+ZmfjwoebV9EzAv/CmGT4OV62mVyitomy21Iq
7l0wGGHjzP7zA8/ssx/ir0tl7jPhXzLx4Z35POyE4RfFEXczRFsQpsoDJn6MLEQ3pNamik8P3NnP
/eN5OBYzcZY0UObjQS6GiwvLChEugZ9yEbSts3W64cRoW5t8LezKowOjfZ3/Po82T1Qf7ulUdRjQ
ckaThjtz4GU0CsIeL3T9NKSjohs3gtXZJSWlRIW42a4jzThJVe0IHeuWiObQDnXJmSqKQUG2/fm3
ff1WPv+0xZpjIRUeFTBgPNMTtjYO0i4SaC9/HuTrl/9xEEtczIt+18wsk/lu1yzeOvmTEGY0+TGT
tQMrzUIYsHyw1rKACwSAQpzFUBBC4N/U0M2EzLhR9Ak59isxvZSYDBp+ZoAkuq+umjBZ/3yxB3/C
YvpRAVE0kzxfbRIfBcCa1BnbPvFaCzsBh6CV3xbBBSL+cQ7YLQ7c62+2atxsvEUoh9k2f0nuiutW
C5SJ4ZNduAXju8YQZo9rZdW91QdeHvnrgvd5rMWl+mae1Ei9Qsc8kV7i0/SSWnRp4zlxlRMFAbhD
nduVIW/bxpu6Fbfa7ud7/XXW+Dz+YlsIt6TXY43xI5ODcTMHxaLSzEz5xuigxCaHgk+kbz8XGf6B
quumrCy3aJ2HFt2Y5nLxSt0TD1qcl07gZltlI64D4ln0bbg2Diw0X6dkvhi6lXiA0RlwDlpsvgsC
q8EnhqFj9fEmS4dnvVHPk6y4b3wJOJUS3UBEJMbSumpNzsMdxn4bD+7gxEJPYsoh4/7Xm8BmjrMV
XRzRxIy99Mn1gQTRypgCakDJZWSQZG4mRIX2yZqcur1Q5VvdLNeiVGyCsKCdSrJrLm7TguSfWAM6
3x2Yzedz3ucFH0oDCApTlVmQFXl5OqjTXg/zOg8cQ2xWakudRtEkaveUHA2iZj1lW0/qylMKGwah
G4aISsVLgcixLtG2nSA4o2k5SNbZ32M66Kp9l1QbI5R23gCSqQ2xupAaKB5yKn95e/nZnGo4WnEc
NaQlL2A0Y2mGwdE8IhNX7R5IwvYESkA3SvbHkwJKktlBztQHUBWT/ucVqBQ0vQSb6ANQaU+nMNk0
xL9WXXmukQ9aBecDdL4gyikAq3S1q9XPn6n29QHJnJMYWNdUijvvD/DDAhiWAX6usqcwW2lHTYh/
Ho0FIR7hRUg0KipZIge0dViL4Dbm2JsmX7OPdqRSdvqYfF3JcBpPuCkVE/70U5I81INijxyQe0u1
4wQAVCSCU87Iua22teafmxNV8lY4qbPWRWBM8/8+Eh8940YyUjux7uToJSRtDrGlY5asE9Wm04D3
EVHWKSujuRFmA1e8icDul8NZn6vXwXAiGLRv8OkkI/9b5AOHSA5ftl48JDZeiCAJH53lP58fUuV7
YpiLrWB73ojKdnJN7R6lKk0NGTtggoHxvCV3MYyqI2MgHk7XV3GmHbdYJH9+Xl83notfspjXEaPL
bdryS3qHDxuqogOTw40dMNUrgxy1zZ+vJIsRFzO5NXSyX9eMOG/IstClrwJ5vlAd/Raz2trbZVv1
DHHvbXTUVuhJnHh9SH+6cFSzd5h/w/yiYg03sTwu5tkJN1aWkLdgw49iIypDtcU8FAsJeY6saOK5
F51J3g3C7tMoVa8tsd+Qx7xSSvUqFd8Cw1sjt6YRmG50wTzwSL5sIS1Uk8jLmP85P1No+vxuKKWX
dWJnCXbjC7tpak8jAwdsFNzAd16JRf/uypWbvwWzn6KVPhZ+vuzcGNZC+jafamdH+2KfHGDN61hi
aVegbA+UyE6bkSwy2kX+gcP6N1MEEQcaDXjUnAb6vM8XWHcJTZ6UkYLxKux7VxV7O1b6A6N892bT
hkalytYQZPKyFIF/0s/VCpYmNg/cS0QHeNOF0cHah38/En1BafwJIulKqoqjtJ/OlCa5R0J3/sdf
GOsmv4LMhnnJWp53SBUearQ74fsxqztW4e840braxjv6fORmugd3EV+qIWguPo64OISAEprCspHY
GdskTmBIvSWM/Kw7Um35RdjIdrhuNnTZ+b+Hosa+uemfh148Wzwkqo89KXTUTbilqgkRcpNvCGVw
CMNb6Z6rHLi97zLJTyWA+WL1mVOFdRpm1WI6CTRzTAth3gST8BlmwBuVfWYFm1wfXYHklrFFMKEW
a4IwAbRiOZkuy+JtrG/aEDtZ1gb7NIwplJAmE+iqPU2KLWNKTVpymIaJ79u/+fmF+Pr6zz8Y6Sn7
KaJ1lq8/yAGhKFAqsBVpabwmrh4YSBHDA9PIInNunuOgekCNwPgpod9+L2F9WIkBfQfksrCXbHzN
gceLny11cLLYZYDPbxfJz2GcrY1uONLq9txKhtMm7J4AZW8Qwd5nVnWqmogPa9X++fq/2VTOJxZF
UWeVDy/qYvJNG1wf0ZCzlYfZbQsezTwXMwhQc9u/Jsn1CZshDEFK3wfela8zKwNTxdEJwaMatAR9
CaEidiVgWCetn3mZ3Fgj/VUyN8nca6yGbZgj/MitAw9i1gwv9qzMpxQ7ZOYiOlS6+nm+G4sigEPg
BWxPMahj361H5XjQCWoaaB+KnTsSPaMF43ksdGuPUK/EQvtKK3kgq0gfzQtNOdOxqsh00FQMdHKD
hvMaRIvW5I5ubOCV0wUzVq3v3UWYqnxZWntav60CcUef1dWV8QwxCLLDyyGYybi5W1eXYf/75+d6
6DIXj1UGlBR3KpeZ4CAht33Tc06qDu4fvptiZsqcpIFLwrZmLPZOBq0AtaqsgINZv5q3K7Fq63hV
4mu0jU7/PDz8fF3fva8MiGVFZLPGeXuxIIvYQGuRNg4TuLqXGTBcCc60LbZs4u1iX90Q2XXgG5lf
icWk9mnIxaSWD1UKBI8hdZMSfiVAHjj0Gcrz3/hpjMVraWhdUbaklznDPRKU+BT1zYaQaSbs5q5z
Jsezs1XlQHzYkUEqOeNxe5VtPOfAzT10pYu3BpdUUeNQDZzG7VeQenhxTqy5mEByru1TMrfB1x4q
QS6AdO9z46f7O2+GPsyNIZ8j9BGunSyVjV/Z8r7dlrxOrFnUNJqjcN/dlQkVjfEYVcXoNptsE23i
dfnMYuIKh+pI3ywJJlYAKg2c17C7zJ/Wh5+jYiSTrFCYb4Ly0uwITnognOhFt+cPiBNj+lxsDu4S
vm74mJb+GdSaKz4fBo0ncwDLyaDBsb6ZjuuLYaud4mrpbFZBR3Omt2jAyGofGvi9aPDlxfsw8OID
LvVqHHqBiSLVNaenFZK09UZPZAe2vKN1V4kPloqQv+YKKhqaS1Cs6XOgxlBDzZ3lmyeitWpMGdLJ
XZlZm3p8Rl8ZdOksY7NTv8dEzFPUDKKm8CSCqhHSynI7wXMDo7uLy1pYyfW9ogREbl0pKbNpUF+O
yos6+rbUi8S29euILaF1q1FXIEUatASaxVeNGnURqRtFupbTXS8e95WJObSVruCVOMghbIRW+xwl
lRwQmR7mJxiSSY/+rbTDtTkZlwc+nfk+Le8jxwMRyhWVIorbnx+g6aO5qNT3eUl0otdizQp2XO66
i8NbSnme476OpVGbYi9B/OPig+ktb+zBWrKGrZW1cNeuJle8GbaQIIp1tJ6Pi1rFJFHhQngLXWgi
J9b1wYn4m30tzh0UACiK2dm/L7Qf3lhYgdgFBC54nivIz3OKzA7jVUxgoKNWrmxXm36L9kNxRMMW
3INz1YHx1cUXIxBIIAnFPGOSDFjjj1Xy6UY2SzwX8jbQ4ldN3tG7Rius2ErdOgMBCngY1nI4urB1
eDfTi97I3ThO735+Fw79ssUnVchq27eCxm3QgArJ6nHu6YUzsvdXYt2l0RLaUV0dqGJ8t+DPPZwZ
wWcivFicGOum70pN450YCRqvgnsYGnaRUI2T9H1gXpem5Bq9sv35Sr/W3AGaUv9j28g0rsNL/PzW
lyA3hlxW5uXf24gwYR7VnUo7p72unLF2rOMD4323TPJmYSLTsJdZ6mIp5oPwMCbN1Ve6ZLTIqBza
c50dQpHjv5CpdqiF9N1i8HHAxbpcG3rfDVjgsZ0zongbOOBaPIcmw+95UY5fsj2AykO39f0Y+uUL
J7hWU2iZwaFcvtxZpivexH0dMVaBdNjCLdikJJ4N0nCsycpRQS56LKAoQ9Kpd2jJS6R9hrAewIZ1
mJnJnsE9pQxuiJEsQDuMAmY/iQ2CswdZUlZ5ftppZ4NxO5gUJPULQ41OorrdaKSxNYV5UkTJnjiO
s7o3djjoV544Ivcb3Xwa7U49oti8y9NpE3pRiq2dKOtGomwQEoAnuAlYy0RON74gQxSvH1SxfoHs
vdbD33X7oDf6ls/UneTRxXt/rPv1aw4UI0PkK/Thup4sO2yUoyhAulaG4kWlSm9NRBow7ffKwyQe
5hsjJekzQBoqAOETX8DLORUR8BWlIYJGtkTb2FTuiUiUrokPvGzww6soqY1q2noaRYj6rEjl88kU
7lO0AUFrIqC/NSXrEtbrWhbw+tBP8SQDgfO5Xk9uLEcnxGU4uImoexLDA3yr6l4S/leDxl0p6uOE
ALa0KM5S7dVCWz2BOCCKyYmNzCnxCmAN45J9QgieBwkd4cz9uh+6HhNB9dRb8tmIYU3149PCpHaa
6KOTWmCVwKWsSlk4bXThXM9pBZMIGxO6KE4nwgioLpb38pzB58fNSVePbjv769N6pVTl0cg0jP2d
/MX8CSy526k+ZnV0LJWgbXxw/hOph6KUHNguL9OxOOsCDaSoxwdKy0ZdEhILq+3lwORM0Ds95OaT
mZIYoJRgZRoc006KI98hQCVcH1oTvn6snweeJ+YPS1JdhKIH0IqPtbr1m7N2urL+1gr+x8Lc1zbf
fHHY5I154ptlWZ/HmETcz9TDA1A2T4p4pWe38kyxS3na1jFxwq6AH07P1VUVHTgwf3P0YWjO6sSG
z34dZbE7h+es8dS4PFISWHGD134TXRWQTDA/uMNKdit0wuASDp0Kvk66n8ddbDeCvouaCiiPA+Fq
E2+1uwZ+3pXODoO+xhvY/kMHrgVbeT4RzCoIrLjcYw7ry4pw4bVeIfnve4vOHXbStjga1/o6uPBW
Py8oX7fdDCQps/yLOGsCMj8/Tb3u4ryQWap7pNyZcF3SwpOFs9G4+Hmcr1uCeRz+Y7JQAlBerM4z
VFBuS8aR9AGiXLxRQPlMlr8ytcG14v4iELObn4f8/tL+GXLxMQRoy7BVsiGQIXrl6WkdsmcvCE7V
Duw85t/+ea36fG3LezihuJp6BgqTxrUoopK2s5JYJAkucCNMuz9f1zcfOXgMRDkEm1E7WpYYM6iQ
eRdzK0dUdqb/u/PQM/t/Gj04F+xMXjy48Ap6I4xxn98MJVbRPpaswGTEmRvJLc6m7Tx/FToHYdD3
7qGX/ut1fR5wsdMIOjJqqknmIKbuveC0NjZhdWg3893B4eNFzb/hwwSJYT2vWyxqSN01On3dNkHW
lmRnkwbZ0FuPVGuTIbElyq16OGxMId39/PC+KzAY/PFZTTrzIxZbY9qxtSS3tLCn6bdcnoRoRX4e
4NuC1NzEo9mqzG7GxQhlF+QREiSa5I/ssy16WIFLQGSzos3odLEdrA4dob8resPrh8GpoGv+2k9O
M7VKDLIFHf0iOy9XnTu5FAaPDHUnr6hOreYTvOfirHMmYj5W9XXjEA5IHPLB7IRvb6+myLN4jQ7H
e8D7h+cLXlPwfX8InJweOrsF0xccwXvpMCF1b4WXb6JK3jZy41ZzoXc0trFCZHv7uxk0d8JSEQce
CXmaa8jZrlNeanmnYBETiIyTy+tOCTHwHkNitcVROE+E0q6nO7MxOYO/TBLp1bpwPRH+OyCmDHLM
Ivda3WCnKtlknPrEptOFtq2A5LAC504YrLJIW7XAbCWj920jq468olvVeUntodlXbFwPvBvzs/88
U83NcInyIe14QnQXr78wNFBwdOi6nfo2gg2RlfPJG3dlKjsleC+vz88KK7uoRjCVYfvnrz6Dw5dQ
8fyLvJ+fvz2dJJqwgObr6PFV0FNOoyP+X7q+f4ZYTCF6bE61XHB9tbofckTbhXY8tLEzKY0L3W0V
ZP0jcat2oia7AoDpgeG/mV1ARssSKQwUgtFmfr7CUjWyNNK5wvkwWNvtSe50tnQhr8nwcZWH/8po
5ESq9G9UEQ/y59FENYwEU2/m0aR1bRtH5Y3gvCj7al+9HWpRfzM3z+ZpjAu4F0hcWEwqQEy9sCdK
xzHz2sa0FrWhQxLogZXt2w0eWzsOfSi2UWssdgkNEOZEIuySjTO+XmtrbuatMyGkA+nkTpStGke/
813r9edb+XXWAPz0YdjFTiEem64dtTR0CkoUvvSGOvzQm/nNZoQhILYAIWJ7txSiZH7gqePIELPM
YLguT3UnuzIfIldwwDDKa++oRjsl2NKBj+4bbQGbE5YBE5ESChxzcUv1nFmgrtgtCE20zophKxiS
MwjFGjKkgyf1RiOg1kLRko44tyryw/u1SqMyitW7iZQoLWpBaWiXsdLdyaay+vnOfxXyzRtdBf87
jUG6Ye9tww8Ttq6rxZjCBnfGcp0G0ZWRwSuMYsitXQkwGJsqIMIdx2R2qKqOP5pJa8h2aifeCKV4
nsvhTWKdqnrsWCk2tIKEdOn+59/I8vFl2pzfD3xA1HfmLKLFdz20fgh3dn4/RhmXZOO2vmXnffyU
opUBh0pGYckycyIl2WvTNLumBYTaXJVTs46Jl1LF32FBUuWEPMzA2mtmMKOSVZsB6bc4SXTwvycu
OGnPfbDCtc/7Xh97o7kp4/Q46hXHMDaFdmIVeKmt8sjMZGeM0KUE6VliRmd8t8edlDt12+0LLd2E
krbPtDN2pZs0pTQSpuljMOirKEvp9s+C6psGdXpV6k4dxGtd+1+kvddy5FiybftFMIMWr0AgFBkU
Qc0XGDOZhNYaX38HeK/dIsEwxtn79EN3dXdVrgCwhC/36WNCzvCE67ojvRADg4ys8lITgweryG4T
774kbWyUwR9ZzsCjZcWuVAA3d3/DNrlT03uosM5kGZs4mDYARlmqmR1bySZHQ8y+i5Rm2JdGj2nZ
bDHq2VGoUwUHKxvfQiWl+VbBvW9HYLQR1BDDkxJeJdj5kRhqJ+vZMQqLjaCMSPYLu8v7tRANrjdN
LimUtSDJr6KV7IthWFX9pgluJr/YT/nwOPn6ylTvu2Zu//OuY4PCY9+tOo2rIo0pFdyaAtFKhtwK
nuZOEfaa6T9m7G4S/4TmXUH52uXKLQ6DmtQ+4CsYpgnNkeXBn+BRR/1eCgESJRUamPsImt4Y3qmj
uFWwa9Elf9vSwenTZJAJ1c4C2D3KntNZd13j3frmG+Z/do8EoRmew646DM1RkyGV/A1M87FSLvsM
fVzyMimVa1l0e6to1ZKUYBGRiqDjT0a5zwoO/E862jlbi3Vnkka7scSrWC82UXEn0e6FbbKjJQ+y
7iLCoylddZIWegFBzGDhkm2upAQfI6x3I4IPMb6iKcl8g3Rqw0R1ulCzA+8uTLVD48OTBLbj6/1l
obx5nTK7XzqqdGE1phP0zedbbJQbU7/tMjaSdNcWbwJqa5HVKibeOs4vPVohMnjmtMfHSgYhRt8B
qnTS+NmvaiCUD1b+oOBICdSQVznagfJPY12YcXGjplS5IngXSSQ/5/huN9JelidoBUyqIrQ9w1pV
jXDZ+lTs2bFy4bXX30LI2pnfX/iCt0l6JH2jhxYaYVl7IQz1rmTxtqmjxUwkeuDFkjkBbbPW34Oc
lYQdbls9iWq2z3trPcX+rYUqsy1vMX7d4ABGVv8VtOda9mLaL9pt2lt2r4VOPAYfqZlf+1F8JII6
as10SAL/aYizV0Xxjp7XSk4tdU5g6KsUbqNIocgq23WhNDj6BfupfmsQYRijdp03gpOVj3Vyb+Ky
XIcPaZC6/dwN0c9lI0efmVtaw9VWe5i/9+fPGmgJIfGGPTO8KnlFn/O68bKDKFYbb/LpwfIPvZ9f
yaPudkawKUiIxkyhYkgvOsPfmc0BY0VAmB+DR1+C3h+LstpFVB3lBoaDhVyIQyoxSqfPsKPMDm2X
rqFZ4zBYXclSiKpjcHxtouU+doWZgD9CIpi6dSCJ6waucK2g4ot011T/9HTDyiLHel/tOhkv2f4l
2QDmRRVJ7/zQGnvNL18jPP0MsqV98Rg0OhQFGTIQUuv4AUzVTrEyN5UhnPgCRq39FnSvmw6mm5S9
Pcb3/nQpZy9JWlxOUgQ7K3nwNdjZZnardUeluQZ5BheD4B5dVo6fK7bHdqdQsjOJp3pSWEpY0/XU
r7BgXsvGR4ZkM6BhuIZAipaLRIaI39YdVp820ujLQlX3canARgImyXUyactNaoZYcmb2aMj7QH8R
mDBpbO19/sBA3NcFVrJd+G+SYLr44a70731qzYpxzcZNtxyzaroGhgmnOHzpYvMGIO9lOAYrIMib
cZJWvflXaliMcXNRiwEGyp5TQnpKvfIoZdSujeSSaslK5P/3EGUrWuqW0GZrQb/pDI9LtkxQ/K6Y
zZ8eS2CZTGxDgbe8larOnbv4GnLcoChsuWb9jhquEsBshXrbKMo6jF7UTtpNeGB22MOb2L9YRs1a
nZPs3r6zuFsPsJki76MxaRwMKJH1PVgazCs6b5Ul9WYUW7dr9q3Ckwn1gQde1cO4m526fS1xrdrH
Sl5yU+EPpvWOV0lvKQBsO8rUFVbbkOQe07FiBtCwhrljWs66q3vDsxyfhuqii6+Giu6lkYmtUw4K
gvuejvgxhmtWiAelwtYT+YlZ9JdQfFeGsqYRE1M/ZCKxR632nPvKiWrR92hnEbKHiBnpJyfaMaOt
t8GNA2lrT+1iQ85Bcc6rW09Hf6qkQDVFKiJ9thB/Ca+mPBPAPJOagvLMEXJU6nvkO4K814PkIg2H
l6K+L5s9L9X26rdhvkzoxoU+XFVyuPbRs2exjyw10W9/j6k+O8i+30R5E19+2OImmo/QNiDFMF72
hHjeEYvLBh29VpSOoR0BalD0we+iAnWiKquiTSHtHLDn7ZgR2qCvQ+1vID93Mm59uJcEDYRqiEeC
dzPmx6gqbKu9MsDEjNYRxxf+jApn89DpZBpiwP5o/bixhJqIyVwpAeJSsNdDPzlBdTQ83RnCYeU1
b3XEJACE2FDvyLXXUHyFclD4F7pv8Is2OrkbS74t4TPxhiFnTNtEuIna6zF9lWko+/2NnU4J04eO
Xoxi449KY2rFTV4XFOKCqLtsh24TlNbjlMaXzfjHisqj6fX3Axx01AXnbpon7kd8rP+GXsS/o8r1
BS144GTjXZrnMOa4TrTDc2PchuqHoGIONoxAICuOtQwKR7ryu4oXffYdnPwhlP3FWTAnUoD4fuWN
jEmJzJ5EU5OLF1Ik3Jh9sdOtm0DZaqG1pqPChoVid0CYbbMTVhp69qShZSbqz1zoTkgQmMBffsri
XlWaUy5BgCahTSNdxuWtjnNX7PNjiONDh0qG3u1tq9YbVY0pYpa3DSQceuxpq66AKxNWYlM7am7f
yjZovEsrom41NpfqdPx94pzMTpuoqWUIo6gMFz+0xUJg8DEed5rsRbSeVYi0YkY/L0cchbzV74N9
lrZ+rOuZR4BATSJVsLhKTwK+H0nHa2lWgKdgU3br0a1txbRLp9nW8ZqbKIZMx3yFtOVcMeNEIhJy
MJUhkds8DZZLLac5IlsaakYvguOIeYblKzf4GcAdop9DpVQ5PoXFhP3ALg8eSuqipsmpwNbf0aMe
S72TiaJbqfguBFdSH9+nkLm5xV2F9SGAG/b7u/qZU5l/LDfcOU+JZHixquIpDKxGnBO1Ar7Q2DgL
mghOxDq3ccx/zvKT8KfTkE27D6qYxaFDGtHrxWLkk7RPA3T0KaNVJRv3udG/9HjchGKzw63Qbsrm
WsH/zlblGV0kn5kap9bunJaGb4dchsz097WrhEWqpRnfJml3uaTbsXw2fXTySWcZpqLT4ES65fsQ
bc0eXqmk/4Z1UO+Q5Gzq3klGW/oYV5VDcdBfnxXLnRtz8VitHIRaFpFxnu3wpFWy6iTEEY2L+sju
Hrj/nEtynsgk4Z5L5zeHgAiDcPGQBc/fRuU8YKe6CUIF+LOiJDgltP7fJ+i8VpcTR4fBTacYuRmK
2d9fJ9iTYiBxQcLWu0m8yc56za7qCwmEJaHk4J8ztTyhEUciTkMd2yptEsYyy4jFajp6AvnTuVNg
FrfIXAZd7M1uY4C1V1y5dog7ripHl1zzXC/frChZPK1MGwj5OYpelraUYw8FHAcdFzFH3Azr+Iqs
RuiCwV8lVzfdheF0br+GP78Rt8J9eq2dKW3rJ3ZplhXOkPwEXsCy4FsJZiURdPoOFmAYzF/IaXsf
Rexg5TM+hxdpiphDBJqr+9iZG/2+aLIrK9efLO9fPUp7f+C+p/d2lDx0ir4T9AnHLtVpa1RB4z4E
8A+x0JZnAYkCiSLDkmXVJf+UsnFSwHxC2nA7Mta6bO2jAD6ZOhzqZHDEWMEgxEQYXxfcRZMPIxSO
gZTST43mTuzdMsXBoLuhulo0L2YWPCT5+CR0M/eozZFtjvxtLa5tAhRJ5OQRV4M0Bxyd2XXh7dLh
IUXsK9fedTbmq4YLxJA8/j6JTyXv5swn2x//zqJZrBcTUpM36jKaFz/F+iPcjPHeEEq0aaJtJOCc
MJ4wXaAWgC/GW60wVzXCLeqCpDDwaqKVQwsiStXAcYsSI9x+JQ6R2yrSOjbfVKkF5sh10hI3iWj+
9dDu5KXk9IZ5Zvs8lRtH9wA3YCaI0660OMdrMxEqP81YjR0avyjz6KKYxX3oaMJ6r4zwqNJqV2mG
O3CjMqbSlcTY7fXUxmHXHaXy/vcXe0rlAoGCUAyBi8WPWvwgo5/aVCwB3tM+caFZ4QyUGy/16Kbz
p52QSrZSJWuBoF6stStd7J/GSIGjVx4jmexgL9z1YXYmnXyi+GniGsFvmUV5P/s987DU/bBJBK7j
yX0+49609EExiI4T84KmsutJvq/aHqmtdSVE5kWpUN1m33HOvBt5sZnwmRDnzX3KpLWp9C4mXZJU
Fl4xZDu74AFhN8Q0lRjo1rSmFd6AOXBkohNfPwr+x9Sf09Iv920Gp/xJaPEplOEs/L5vx34mV+Y0
2yxJ76o8ODiL2Gl/p01v3qhew7X6H0aYy/Hml/Hlkjngd6xAPyC1a9W7FKF6mb4lIcl6Un9sA2dO
pflA/bpPL0dbvNpcEmiF7RjNiI5eQMNtdGaAHzvGcoTFke4Vmdk0EiP4scJWp0XHfrSeRXpeyBbc
BLp1p0ERN5XiubDEtT/cRHntVhwK0WRP2BaNknrlBU9SKzqdUK3lJtxkPnQCILvD3168Hcmje3q6
qst2BdAUfKPkJFOL1dt9kZ7zi1iGC8uHWVy09UrXqabwMKA6I/M49rdT/o/Mze8T/uQoc+sboCyZ
++liL7DQGHaYiDEKOWsur7ZuPiDhWxXy9e8DnZzbXwZa3C981JyDhbaGxESCGP++LPxd2km2Gfak
f9C5e2fOjznI+THdvgy4CILMBt87HtrDSovSgVc4ila4HT6QANTZ8FrE3fiV5ufcqU89J4EsnaLU
d+nTX3w2vFu7IWl0Onqqa0PASAH5ayk9WsCTssyiXmNuf3+xP3R980RhzyC9MBti08P4fRXHgpen
eaEiiwDjVer5pszf1dm20Qy2ufUY6uRl84/IgkTbVn/PDH7qLX8dfLGFgCrNel9AuqtuItWR9z3A
zDcKFqvoOnUKd1OS1t0pTjvXf4vNudjvx7Hx+ezQjjjHgLz9AKApuGDKlSZ7UFGiI7FOCam/elab
xyKM3GboIEtq+0qsFBsLhNuxCF7CsLmIYED//h5OvQaT96/Nsi7iwcVk06fc8+QywtdFgSdR+mu/
mnne47aPO6yPo9sKM04rjte/D3ti9TIqgrL5FczEsu+fPumaCG8B1SIBIbtRN6x08UbvSMrJ8Zko
xpw/5LflRCLps+UR1vrsvL7YKLIOKwUNfQpc0PTQpdEBhcyzFCn/YJDT1tKSFah88x2cnE3d4npq
vbt8wHo6pfHdsSjCYllYHOTkbVLJNOEbq0i1svGiYC5batTP8/R1AK6QywOFILJ+7Eldob02Gf4c
Y7oSDPlKUuZqjZRCn5s2fY5J6PgAwRVed4TzK5hYIizb7LnxGMlIdsYQ3WRKHbL4kM8yu8FGOpan
Q4+nw6rXsq2Vdg6+Bk7pCUS6PTxTY9u0ZMCq6tWTW7ctSJdF7B6T52aWvPIla2UUjyDWDmlVvWOP
dozlR4wS7MInH2xN27HKyekDGqy6ct8YpPpNGsNj6wKZwjalV9MShk0IWsgbQY3TdvD7fPgBfiEx
ocoy3eHq578+szxfTvRKp+eTZmHuFIgUGoqxk/8AoB7vNLG47r1/ejYwNe/VEnfgBGGqxNnf1ok9
IkP//acskyTLX7LY77Eg9xpkLrQkF/+S2XFk9k80z+zxP/e+xfMu1h0SWCiFlKDtCHSR8Md3LUe/
1tfNIdifA06cHgvTAAiAOlyPH5fcqcPxJKM+NycM+itElRv1E5NUPZxT7fzc1+bn+jLWYltV27iS
TGr9wC2mNSjzVeymdFWGjrEBSfsQnBHCnvxYX4Zb7CNmQj9zlDKcmmTbJKWg+S7m5zBXP6A785Tg
IoQyFf0kvdPLjyViagOIl48FO1hre4wBvfxPion0dtQ1F7QO9jm1C0ofmRtLVtduBoH86gcT/gJk
z9xQL6ExUUAc55rNWJtJ0bctprJWUx98UmJBZjqtdY5DOO9t3/c+frg5Y1ZUUjecsd+3WU0x64gW
V354S2nD/IuZCN3w8ibsm4N67iiRT41GHoGeZBQrAJyWH0NUe7Pp+BhT2FSuOjSbHofQdHzoUmU9
TP4epCtlMsCLaB+9LLsYsSY25Pu+TjZDNdcR7iV0jwW2jQGI0hLLw1R6jIaefOVraKW21ChbzBv2
k9T9T7uc5k+MDIf2CURnP3PWZhRS1EZOZ9duPDnF+wz20lfxrl3TA8spvTHd37eZHycgA6LHRbzK
+UQv7uJYIooUxrGeDFts3ywFxA1jtypKdcKd30dSzw212NGsoAddD1yX1h7j0kjEdUWSRg3fk+hV
pIkPnq6qcGmI0kMv0HEc8aF85B+6sKYJ31ajGyMQbsoUi13StEHw6qnKrse6yad+LRr4aLSji720
4GkXUn4TmfVFIhmuD6bVT7KLqVSd+a/L7Bjkf8oBkKOK0SXS+Jx8DMrToo3+QiV4mibrTaxxQK9f
zryAH6tARQSKBE7hpq6T6fu+Ctqx19WmLVQ77y4RGHAL6s+84lPb0NePudggOqMxBkPnDQ/BWzrc
mohA8uffH+JHNmaeoV/GWPoAZrWll6nGGNGupSkEVNTFXMxV7extcDn56cs+14Zy+rHmwsZMCfqB
Qp5SDAbBixp2Id20OYXRBJ7C+5nn+nG7/nyu/waZZ++Xk19Jmr5uFQaB7LrOLSd1g7XY7UDZYlBg
T25kuf3WaM8svx+Z3//3df437GL9jUI6KEnM+hv+Nn/Jl/hPtHW54Z4MHEIqmtc6V137N0grHsbt
ucX/Q4T4Obqq0VaJ+pkLwOLqQ4ZLUcb086HNTe2SyUrfqFo5rIr4Yboig7IL7xUnXysOioiDsfv9
pZ9659xAIIyTnlR/4J/8WuyH0qdJuC8vrRHR+qj+L1bE1xEWXzUzmjoRVV6v1lvw8uQNkrRNZqX/
08s5k8dg5yb/NoOblq0HnoQJtiLPi0KVt3Gl3IdltuoDD16f6MhTfx8b97+/us/7wvczlfiGfANh
wMx4XiYeojaXvSSA6A9aG+0OSlI7NMVkpTQWKZrqLRPSxzpSHkKDWqSqkWGuBtwYuAhexvK7nA3b
Op2QmEHp60jRDB7OZnWyRZTWO0ZXXpvGYxjQGWXepQoqH2m2NNOtQ2xEz3r1HPbRzSiUWMPVq7mQ
W6TCgykHm05QXdMzzpUo5q1x8bAkNbmpIcT+PKu+L061tKxEj8ECaXf6xpBtZRutkY9VTg0nY00X
JoCImToi7NQjSgSndC9oRlr9/sp/FFkBWhMLE1egc+cvl/GXPOEx4RucGoWv2qF6mw9APgN4CWq1
DqLEDZD6RdMN9gygZdAuxseE6qIfFqs+zjZYJThVZjiy+E/vqmte3ICW3MLhA3uJ1ZyO/f3nntip
v/3cJXhoAhhfzR1p7GjzJHSqF/Fh2gouVhxv7WVxbO/U2jm3pD+J2z8+FWazhBJcjPiP759KUeOp
rhtekoq8zAuijdTXT42ar/xsFWMdF2v+ZmhvCg2rFOFazlLbpOOj1XAeeRCBryNV0iXMO0TQhcOj
nFGc6J778a8MXsZUEmdKnlLCusyK7W5uyR3//f7aTkTZ7Hrw0PDOZVP6gWOOdHNEIMgDGO1wUITK
5sonFv9ookPueRjpL47EYzjcVca7no5r04R6rcNPChM3RqhNm+3awPskzGmFiSjBjgOkyasUvWGP
BxWmnv+b7/z1By/iKuTSwLdDRSVmHCjEhq7/4LFb0xkvOaj1nPGifpLPrMgTk+t7MDNv7V+OS4Kk
KjLNHDWvI63nQZuteVOvYT+uo73n5Fv/bBjw87T4PuQcJnwZslKa3qsBQ9qxLjqNhijqXKDxQ2pE
7ulbiLY4LiysMic1IEQLdrNKbdh6WxTadryqz/TjnXuWxSoJhdBXhJCBZIrYIy7ild6e264+hQXL
pcil9DOboXMDW5zu5Th1poQXpF3SRSINz3n5Ick4iAkPmUF92Xwta/LxoDynFrKKFnqv7ai8KNx3
TH9AK2PhWPQvQzybm6bdB6zdUHVKeuKtOrjkD95AKnCsSdtKyk0+yzvRhfVBuQduvZMbcRtL+RrH
1du+88S14o3ulGWXaFnFLUapD03SuFrBnVMv+x3iUZxiwm2L+LWo2ofIz7GW7ldGdK/WFf5NITch
FZv7PnN1n75jjvLY0qhISpf9EO6Eeub8v0MOcDvvqZqx7VVPRyNzEx51HN/4cU6Xb32oA72y+67j
PhdceWnkSLVOKqe/AgRqI6i3wktRXHklZnTx6AwDWlTyWX2drTXfQw/Q2233zxO3olI4eo34Pr7U
e9aAd214/8Tk3rduGnR1vn7R5MWqrP5K7SyRv8fYwlbmWixpMip1ruDhzCUeYv+10chwIYyW8395
8advEekFuSNMT1F0URXbsAC7oN2ZxSHLHvsEO1hdw0JwByhv1ZUseixMtXJA0Sc7fodqtH4OZPJ2
2s0UbDw15RbsNgjHALwrGPBVlF+QJq+lFrtbkm4W5lNajogw8NYqwkAR7q5vUlqlMJ5md3L30URv
ZT/ZBUZPCjLwKUIwHNu1ioWdeCGEr9ifKILueDoPiGuWTrPSpzZfuxI02Zaq145Wj9Q4IKlY95PH
mfA0I2FT9CEqXRLzVBwirEmb6kKlFdvr3/PpWkTToUs35fTX9/IDSjKu4wi+8TJV6RfkLzuV3fc1
VSUXVzpXHb2VLw5zBLOqZ0Fr/iKORwkZowkqTJ+pDYhN09IVPQyO+8KO8SuOX5r2WQk+BlXYKR3H
EbN8iq+1/iJXDNsA0dYyh5okQkJAEwuKW1PamujMe+6faf1EydoWuuuOlyP15yLjz/7z74tXRbpm
aIQ9eJT8qGV2ZleiGR7oIJX69iBl0ZUQdusM8iJRhFbfaFOi34dyG6Czq6AgFXvJNK8qs0hdfeju
xLC58WTzpoukQ2OV70KgPQpDcNGIumtprWmHCm0csKdiXA370tGbmN6HQkftIILM8Qmqj6o4vUm7
OAmJ/hX6f9L6bf5RtqlW8trU6WQV/HxHg8Iaq611JaSbiWRw4r8a3X6QHswYblWIMWI17tFZDPR7
dcUNBIEmC29wrKV5e5BYRK0bKqYTYvlJ6dj1ojbjwh7+gyOZ2b0iEH/KdFCYTgZ9ROPPzMyHjEgW
ZMdQP0zxQxD/mUh8hxhNN2VKfYyv7l+1Ojp8OleU5rmd5SQBU86ADcKtSvVU5reFG9BrHm7CbK9U
Ch2p+QaDrT58Q+aDaV97OQjUueJx07e522k12WsNfAhhMvo+xCT2oEFbkvcV6QdtiGcorW001lbP
q21liW5hjE4bYYMTvZe0xQf5RwvXMDUPCtRpEq9ubx6JpPWaNhJtb+DgVfuXijlApL6u4agbSrtq
lGLbeNZFI8FSGhBMd8qh6oRnqfX3UAUHIORBw/QrWOcKdmxSLrAqo53aZrYlpfgE7SNpa5TTKjNe
xERzB/HeiFHMDuzlVB2q6lo2jUOiNiuPt9zm0TYa6ckIDniIOTH+lyQDV1WBVs5UnAJ+sy+bjkfi
MG1odup5Q2nhb+pEvmsVuj4V2OzFuFF0bo8UbJIyes96fVN2ykVjiKsowpgUIbxfTXZFLwm3m5VI
f5BeW26kxrc01wyafj/VE/trtPKN+NlKCFyNcD2BWY/1xg6lZxGOiUr6TowQ7PNKS9QUnBXYOSh2
V2HQwmc2skfF43ogXwU5/y0lipzi+wwqUy6ajtybrqGHq8i8gzbBtlXZ5nyR8TExAq8y1vKtJz/V
Rn6U8RXM8CnMvNaVm8gJWQvIP1apMXvfXcmA0RrA0Ll+wJpkpWe6q4eXo/aR4INCraUOPyrxPseu
sGmmtQkXTS3HFWZ3UnLRDxstPVTyh6+LGzmVd163k4JjYfJ7A88eimBjjUetDV01K512xt0ElZPU
HySX0wYjtoxuutk+kXNKrZ6lWKKI9yglN+rwNHnvmeiOzTW6SNagwNR/8fzjzEFLjctArBE+XeGc
q00e7ZCUcjUAatV1TeaTZqiofFfyp1R/zKYjz2KRSRvRiTeNaifRrdA/KFDfJgIXBQfeFs257NHH
cSNVTxUbeN8CgDdbt2gmp6N0LIcYm3In9QRjlQSAIsVoNfAP45jtRMVVp7ZOhwm2hxpLnTvQEpTq
NKolPqTNuF4PibkeymSdeGy6DT0MfCy9FyHApRe0PbMZ3bW4o9T9S1iSjspeMiJ0g4RvVf1T+DlB
fE27Oz1vuDjKmAMGdqOkx16kMe2IMApJ7ORwvSSa2FTWk2eYCLwx/MGLR0xvqwxPQ3XjY3IVcdyK
WCeaLwUzN+yve1VCdt9xWv6pyLxb5lVZXeveo1zusulfqV6awYXSYt1qUsRTED2kx9F4Koi+VAki
L8FONuBDH9I3pt6NCh9D/yMO93r17uO5ahl709y0RbsyDcBmfrwquucqlokHaMkq/0rYSfniFd0/
evc88ZpFzt4Kp5jOCLdSrKxk3b9QW0jqxQNNiE7d0Nilm5CkoSFkt6kgrAJd2nSh/1JpgkT/Vurk
GBip+qYRXwy0j4YUbBT1I7NeNL91c0yO6AaD2w5wK/W24xRvw3Ci9Y+KZoeXMFw1jbyxX2bbtG7W
jdKxrkRHGR/ziEQhEGvNtCh4Nu+dMFg0HHhrzh0U4qX+ZxyUo5imb3LbEtq1wBQa9NI9ZbcqZjMe
kvgmbDz2J2zeiik++kJ0yd53Tto+p0cXRy6YFk5bEcCIAhj4+wVDSjMlTEvi5Qhyar3p8JiYwY/n
ilOnYn/OYhLAjIVyZBH7U51QprLtCN1KncjW303GuTLC/EuXT/J1iMWVkHYW6scFQ6iHlo782M03
yjF++KvakiOugHjheXDuGrqUkc53p69jLpLPUSlhyVsxZrBrdvUmWKXOjNY+//5O5Ey/jaTPv+TL
RTAQ5FJWSkZqVuOH7GbX8Sb40CLn78yCy1fdAQtsspkWwc//5iFpJ9Cp31Or/5EcSEezACVdk4hq
gnVTi/vCG24lv1z5crZpjIhUAA3RobfOc+vMlfHklfvr2IuPKuhSNZUSYyfTXdHRc1MFqyYf1zmg
OER5jqHSQzv5l3qA0D+r2DmHR4HKuzoQMiui+3ue5Gc1hxzYnAgjTYJwY+nLYqhl3wdpxZvgrqSG
uyrA4VtqiKKTMznck7fyWcBPFEz6DbjL9+8d6dU0GiNDZZfsbVuPcoO2kVxqmtvfn+lE2ZiH+jLS
4hVLcmL4k8xItfWsi+4w0aHbXFbGwQhQnIJ7K4SPsnnT+sKR9QuC/zPjyyfW7dfxF2tI9NMoyan/
kcpRngna4HGnh+hDXGcunvTnEponP+F/T7vkaGqtzG1w/oSYXOFG/RD1qtN1fwL/3Bf8RKAu96Mv
z7XMRJjhNBllyUjybXSf3Qvr6rLcAv12wm3qctl1uJ2bq7/jmqYznM2p0qfP0RWKrHVPw6JTG2fW
8an98evvmb/D1x2kyKxGNXjPekyLTn1fyZqDsPzMKD+6Huct8eswc1r7yzByCfswNHlsddO+tRuk
XHRITE74Im+z/zms7XM0FeMiPGfgmy9LuZEZ4t4QMppxjaEHKTkE3QfBaYByKm7yah5/n6wnikdz
FpxiJtQXRl32HKEhoGKHTounU4urw4TOyPVdfaVtlNQuV+K6pVqHNNYx14FrvQhnDjn11Dn6dfxF
sq42jDJUfT5imlj4vP2b6BDXpQciGTq8rwNkexOOw6ZSrTQ6+Mrx0TLekvhvnXxY8Ya2JJfYW2y9
VSt2dpOSOCg9J2uPI5fGjAilI+mchcFTXbI6vIErS5sfio46Sjw4o5fZCtyF5lavFXvIsW+PhM0o
GNuWfFpCK95EFkglRPEM48x+eO65F9uhnwPQSzVyh+DqI/9lUM9llE+uji8fdrELciEQRwC7rA5l
H7f1ttb/aM14RjJzeq8FtjZrrQCtLcvhnUTDh5kxCjdfg1TjR7IqD3hir9vhAmKBcx7XdUKBNM/Y
/4ac3+yX9aibuGeXFhnkucZbAw7qLiYgRYkbXp/zwzj9kf4ban7HX4aKwngEk8zTAa3GN70gMDgj
mZw/83JPBfiEGI2cDzjo5QhxHDHfWH6ZdR2ism9SiMbcLKjgOYXcbX5f7adi46/ihcWc6KdE06Ny
nnSfsXGzBZazPh/bnX6o/zQSiwNQxrtdbOZJUeaPIsmcSThU3K/LorM1kh2/P9PJKfjloT53uC8f
SejLKPPxAOayfSh2ysrfS0efkebClS0/kxTakO76fdBTi+vrmIukfD+2k1mqjFlI+HH5FzlMdEta
/z7IyZPn6yjy9+lXBQONyIia7W7drfytsU5vvXvl1oOEl3PHPtfEdXIq/v9fTV6cc50uB2Po8UyK
cOuPxUqGIhKZcBP0/8uy02eJ9ssXEwd5TLN5JOsuup8u+82wNWo7P2huucOwe/ZJMHba+5m3eepq
8/VtLpZaMAqdKU/zYt7ER2Axu2EPDOVwngQpnYx1vw61ONR0ufn/REKJ96qJT3Wh7bWMPCPWADIu
I7L5JumbWr5vPOIIuMYe6QvQLE5XvQiyvx7zbp+Dd7GstzC8k7IHw/wbCiqlZmyfK/KOIqX8skdU
2gBivFIzCQSWuR1o48ceaWUF4ypGwihGyjqhfjuE18aUwW2ZyJvld4XylJPVadQ7Rc5dy7/TvAcx
vA9HckbCWzxENhVRd+7+SYTGTcVbNIpIAxRXor4k5DdSfmmoL8qY20O8zit88F4FIXwq4h4uh+Kk
+LBYE+iUpryRtPKIGHjXFQk5hP6gF+8krHd9Njlj2LhzzSWyaC+ikgCKZk314xC1ul3ovqsWyTtQ
RtJFwKtszyKzEUtCvvKGetNL5U0b+/8giK7bHP0jLDzfRAOZKy+x8jRBEtF4m+H0kJd3I6WXivrI
qMh7uLTbrMgv0rH8d2Z2zWvx50b+3+pZnOeFWBveMBcd5+bP5h4jlU3lKnsM6S6SzbkS5wkRw7cS
59KtoDPaUrImVhDeCGgpoENQCbyyrmWntqctSThQGPHGeoM60nOdTnfNVpfwIc5XlAXd3x/91CGp
SZJKazwuZKgev+9ShdkoodTxW4SxcdqYIlN7Jkg8eWz9N8JSA2GYOMaoGiOomwo/D+i7/0cpnZOx
8Jcn0Ra7+v/D2Hktt45ka/pVJuoefeBNxOm+IAES9BRltqQbhPaWNrxN+LeZZ5kXmw+s6q7qmorT
cyGKMHSJRObKtX6jhZOKCDCfs2Cbk6vmLial9UPsBa7hGdvJLbzqpG+WUnLxH6Xq/0MzGn8a7FVK
bki48eEpUutpULoGQoL/85X6y3n5D+34pxG+aqRWV5eZshPHqJFXZqjiGfgYdj8BU/7PH/XXs/JC
rnT+ko+Dll8uUsyFVu2P3rX3ml/FG4qPylbaNnu9xVGiSNz/8Jl/eQ/+4TP/1IQmOGhlLPnMRVLS
xBcumV3CgrVJjGPgxfcfuuVfgEy4C//weX9qzzxwjBBx9iWcyp4gsb6F382tgazb+q5lCeXHg3R3
bL3a1Xediw34Jr8Up/8km/7XccIfvsfStf4wn3Z5HDbVMvaYD8G2cBfJXNNVsNbVvPjxt8Tnf/2b
hLr4x3+z/aOspiYOo/ZPm/84xT8ajGF/tv+9vOxfp/37i/5xqb6Kx7b5+mpPH9Wfz/y3F/L+v32+
+9F+/NsGYN+4nR66r2a6fSFu3N4/JPwqlzP/fw/+r6/7uzxN1dfff/lRdkW7vFsYl8Uvvx3aff79
lzth6b/++P6/HTx/5Lzusfv8P//7ZxP/+Ph/XvT1Idq//6LZf1t0YbG1NzFJhIlE/xu+liOK+TdE
b/B7wbaMhf2SCy3Kpo3+/oukqn9T4BKhUU1eDPT2koITWCEsx3Tzb2ARHYOFuXyHram//PPbXX+d
e369MLTGb9t/9KTE1ePPgkoLzBCVShlCnozlC/y8f+8peiwM2+gpJ8XK2O2DZNji3Bk8tvSgzeQ0
jyU+BJcybI2jAcdIGi+6HRVP49CUB7RNO7es1em9Y7851KOPmYe8kqVOuc7yiLtoar7ft4YoCXx0
VFrqwZnk11X61YGo2g4iV/eL1P6k9FSrwxkeYqYP7a5ocvmxtc1wj+yJBrlpOVyHYPV1A0FJxXrr
SwmnuTwAzho4WIcVnCY3hfYsIZQnSZ19gND6FOty9JgJLXLHviy3ih7GjwXqEpfaGbywCV5bacj6
c1pOzSp0omAH+Cl8SsM2AOAWSQhk2tJjp+qpp+pYEpXATqmEpfWHPVp48oARYzVjzpF5k8PEuHSO
QflxJjQxs6m4zhTzrnaWJ8csy/2kmKd903/LtXQ84NI0HPrRGg4xee99oFKc6oz0WIZDeiwM1EMd
FNhZKGlVihZYVh6MIFwJIRlPTdR+q1spOs/GZDwlcYONYKhau0ZqzCe7HRFQ7/MTWL78uZjTdS7J
wc1uiuJ5kOZjgKfMuWleRd2ICyhHcZEng3U5bbTpnS5zlc5AjUoMw82aKs8wiKaaItPXVtyjX1sa
SAVOFZCKTBHFNZ/NV5PV1r6rSwygY/XDGad6MdWtD4MZVtUKX5v6EEWh4ZlK/xjJ+invxuDx/oDz
0kWtKsS5rFDb67ro13GfXaWh0W9B18aXQeC7NH9GRgaYZGji/TTX1TrjJ3tNqMd+0PZgU6PAfuuy
x9zpc49Er+z1YWrg+ctItkLNZNhqkmadqNJfpISyoRW3jhtUUuwjvDq+VKX8jOXNTfReN0z9rdHN
6DHt8C/UoxPWpv15rnKQJaZIXoUcb7IKmEweqvVLrEzOxhpl3UuXzVzj8xeR+zUffEJ1k8SjSvPt
CVSsvbByy5cKPZH8ShniBzQvBa1gbvnG07cuFPlBDTWiea37GLJY3UZlXRzuD1M1Q2bJo+IgNyqA
mFntSPyrOoCPDOiAIvXkVAYwW93QQ+X9fVss29qQNntj6B7ndmyu94exNtBNHdIzylbNNeu9UGTm
qZFM22+V4TYF6nCQ//UQGe1wQFx6PNyf3Q/8vq+rKANK9lfX5/EuGyI/DubgkC4PVU1ye7LseWME
QsN30RTbLEGFIymMeKNHuX5tJGVYDYGUnvoi/kCDIjglmepQ/S0f0D6QrvnyYGRjfm2C/X0PHojB
NRGKdJ20cSdyCuIM44uub1ofhdCelUgft/VsVsf7rvtDLbdIwC5n0AuzrTU3b7OdTHgnTA4wl9TO
Vl04jos2IvegUQG62MhS9B5PYcq4NSSuOqiYvQo9P4NkyTENTn57ZmRh5I2jAl1SAONZ3Q/byzkd
6isoFANluO/L2kDDQ2SmPK5r6KUnRoC+4AiuKpGkzHTBKmknvYYeCtZBL4YHA21xrtpco7tY6S7J
u7yEX5VQFfrn0fFfRzGut/cQnj/NaprOaSE5JzXeDbHzkEn2q2OYwLemqDznVQCKtcKT85xbUg8A
QS482WrYHOenObatQ5uUx1rJonNtWjVqomDKFQtnEiOy8bOZDv0cKW9ltSDfpiF8orWUTWI4JgDB
CYBODBi6Vt4HeAmAOWab4ANi+FrKxnprlr3w2zbF5sgACaIotWOvusTOrzWeFlGdmGc7jkJ3toLE
jQIN7ToraJIDaj0UulFKU7Ywm7aOk3gYrfdPcWP0TyiF7UKpSq/3XZVaSKtQ06M9OJMYLivtD6w1
PnUQ3k9Sjxu67AjVvW/+fsBOa8Uvg/4cjGZ0SMYkPii5haHtH57m5aysDVQ34QNW4pJEpbrrbOub
HWSOG2eKdla69myWbXFN5bx71gyg4VMKalGfFFQIQbLRrIYnzaV4K3rHHfI5+C7LUr5WNNFe0EHB
YQ6unduKqv3Am7KcPMWOKwAqijIdI2u6osfO5tCqit+oMgm1SJ7dSdItZpw+2Ld9axXYWevBXq8z
kE33p4qk3azBFH6FlMbJhHlwIpMU70sFDc8Sk0j3vs+MR/VUBnrvMWrG61/3LSenxdQDvmBSSgaY
LasKHDVBLUgVirbVCe+O8iiAdOtM2xctKTcM7+2tl7P2himsvGnNpnDbKIN930vRz2EossP9qHDQ
S53AcrpAR98tBeybnPTzbQS1xnxqPN13KalMF43TbVaXUOiWmctYZi69toqNpmHTet9nd13LnN5Z
G8MSWNd1s/w4OMa0NZ003yF9mj/oEtyHQMynNB3kk2LV2YOew46Psrbc3TfvD/mIbXmn1tP2vhnP
+T5qc/nY581LNWbGa64U/SauEE28b85hcconJX0E84NMbZidc13/VBU7ew11JomiqJSNFPXZa5Lm
0UqoUXuJOzE8yX38634lr8N9XaQk2ZZXOX0zYM6ptwdwuZB2ilg6iyYFUVnVL1OgJfQySSD00sev
kCWjzZB149Zpnfi1Vfq3WbW6q4Yo0qOSSr5sgNQLq9x2MUWv3UrO1XObKtnelKISTmtr3+xBUlbQ
efrPTt07KiTI0CZjA7LWOXeqvEunirFHGWY8y0NV2t7DqqmNnTOgyd2oldGjUZuKG4aG4cZGFbiZ
XmqHPCzzq2xT5xu1hYKemdkhdJhE+crdbgrH4MlcAI16In+YslytrXIqz82o22cS7aiKLgfSqnty
Qnj0USHPZ40wyBN9HG0b4GVPTTlfEfB4NwpZQ6CjlDwsUcRGIXf5nKe95A1FIzb3uPD3TXUJE+8n
348iiGfcGCc2RS2Va6SVjKtuE6/WloOqadCEN5lczgobzf5Tp6fmTeb3E8bGqqVXbmgMwSFptfDW
oZWNiLNSfUxZR0qgNeaLFDTaTi2SY9qHGeT92XiVAvPaKW36c0RaJDLj7LvQkPKMMZy8NdFQbxGI
FftC+E1uBvvBNNodysjDXkXSYK91yrgL57w9mEhG+kgjD0d1qPStWTvzabYLxKmrzDirmpVt8HMD
+SQtAZAaX4IAlFZczMZHNSS3eQSKrdSJvRPght2kG8RDbHTZZpQT9TQOoexP6YRKeGgsDtaFui2J
eBPZLvdaZPQHNAimjWHn8Y0IHi1Nsuy1EPs2b7UXWZUJI+v8NdPNtSY0VCZ0fXqVKc4hnz2iTo6J
+Ws+Wygr2/pz2WXrOG8rsJSt8WZXL0YS5B8ycgleK3ZNUWsPwFtBxDW4iKpz7ln5EL7XZSi5Uz42
RytP0nOMLKTLqKWvArWc/dKch0MXFDpY77o9ESyCtNIAZ9Zp+K3IEczOu/k71tF0zaArn2FgpytL
CiXcr4CGq/V7P5RYa3zOidw/8kb9Y2VDW3XaaPLvm5PSqIcoJ1k5LqfEFCszW83dwTLnTeTszI4P
SNUucTUjs06p3RhHO8t+prKRrpRC9A/0iN5LtdK6pDqdFOGl6uzkldh2VmYd0YPp/WLI+0OhBsYm
DsZyXTXWRUma7nx/mJdncsrtREekJGBO75rcV1+9jJq1ptSwDofYi+e4+WQY/JqkRPoWtv20jrtE
3OCiBx4rqelk9SLd2T1jD/YtHbydUNpx+1sHo0MCvw86C3ntZPbGcs5vZYVQlxxrzrMTwjq3rD58
x9jsNZedDtlluP9GX8YrPCGMBBs1qJcbM5CVz1jSvmVmV+2ExujAbA271JnQdzfC5KANZbIJsqR6
cRT5RaTm+CmC6NRDm35NmyH3cguNWFgP6QlXJQOBYzl/K4Zh1+j1+FmryXdj7MRzLwcIJc6i36uZ
hu9MX/duNiO5m+h9+T4MjChJoTmnsumHBxEbn+UYlUjbwlJiuELTvTeHR6XRHlLJKd971ZRdGRWV
PSO3/CzCwb/vrzFl8SJn+IQ6YbhJGwTPg5Xvy0RLPwynQofOjh2GPqW+ZUr4+et+gRZLjPHJGdPC
6JIN0LGTKcs+VFn6mgYrug1W4UdCY+0XJO8AJtWXFoOGw1Shp15gyQAEqJW3bdnU3v1oEbCK0SWG
ovtRgUruyjYl9XDfjGTjKVCEdLlvAQJftbIVPWRKc+zJhfgEVhoshDanm+bWPjOYfSLTkHZzEtl7
ekW2qw1VP0CYEr4s1+qxC2JlW6uGciqNDhksFJLO4kXM2DFkchEfho4826qvmxqN/oIifJ+UNzIZ
8i6qqb3VImiPXQTKf1It1iNBJ2/GiUJGM4U/BmENn1qQ7gx1rN9KR9PdsijyUzA67XEKrNxLe7l4
lZTkNDmt4TaWnR1HVEogSQrWCGGrAolucYPUkoyb+jI4InjXIZ+gJxIieT/ngMor7et+XHcyon1z
im9mhJVqN6lrHZlV2A1yd4gKoN1SqVgb2eqVB9BoeCiZRvBqsJoOMIsJV80xj0pG+maOv5npPL9G
mqyuo95oHiK1jLYiqLtD3Av1UHJB12oVfmskozmPg51szTAbTnmKxEsrt8pRl0LhQ8u0DmUiRztp
xHDTaQSe4ACx9nHJABzpGupzOnoGdpk6ftpX4VGf8tIXTdKvcm0W6zJts0c0f/Qt6En91837PjGp
LswncU1yI3u0QTttiLiYpj8Kw8EMwSrmc+cMVzhYxRMKlvmTMmGqwnro2gGPeNJmBwFigNUIolyK
Jqi3Q2gqh1Hq1X2L4psvzb1x7gRjdyOr0yNJn2xtIvryphj9W0pLfOVYXjpWiRZO1deu0gTmZ5Hn
38OiVl5jgY5jKfL8EeGE3qtnRsZUH6xtUfbSVh5ZExtVaSzCDrUvT318nvskQEQ9J6054MVgVM45
BqDoqVZUCddmeT2skNfJPMvJgbqmubadK8Y0LNAdhv3oezZq0iWZo+FJcQDoL7upGxn7YNQQPmPW
Rmevf0cG7c0QenOTEs0+TgOBe6tH6bu4VQg57HXhbBU1EMk2itXeZ5334Iy2g6yM2cFy1OetOs8R
yBOa9Xh/CPXsOphNuufiRr7StPVK7tP+0mpGd1GXZ6YaRBCv8HK67/v9AONptrEX74s/Hagbp/bq
Fls+WZNQO9Chkw9yfiuor8FHVLGSXjbvD5S8LmbGkFqWYXFTHbJmkaFuhVEyoi+7UoWIaqgOXHHm
B1GPt6xQx1vCEhYgQiDt7/sKqe3OuaTt7ltdHE83TWUS66W58u4vuD+UYLilQV80R3kPCdHTAImo
A3CH4AguS2qc4xzPwa8PRZ1MjYvinuS1Q5MfhDD8NMtKinWyBcSnX5EobXdZkXxBblrUogJ7Lw2o
Ho8tKuh8AnLvGcjkijtB76Bl9naTbUU4Ha0k9vvF1sRwsCBoMY+bn4VVr5NknUWXWD5EIEmD8h2N
b0ff9wUik89x0PlIV1OZmLeaEq910wtD+G+8zGk/OyNyi+pR+jCHcC3pxqFqiNjlmqUp5lzGQ5yM
a0l9z7IWWvbNPgqzWFfiJ2DnjsjbsMd1HL3IElKCUr8yi8FLrZfQJgOwaLV3LyMWRqX9c7C/xjT0
Ef3eFePF4YvbpgeLC2VjSqGTcm1XI3Y18qEPqICBTle+qSMpCsrzVjV6UvtiTdk6kz+Wr6MFr7Na
bUwz80T2oc1vVf55j1rGwh0jVvyQhMqMEWavaVu9o8CFq1yTUtjtnLVcnkR/aI3U6yyUnKyPpu44
/d2xS2+EZiyLt9DCNkZ8RI0Fi2KRzPTLAa9y802xdDds38IW81vauW9Tl7Ye+KKBslyKZj3zcyUy
IVczQtcyC3w+K0LemKC/49cqFLVD5VjxPhAY17Ng5SQY8kjWyMgENzdTu2IPXDEFqcq3Ag2qGcMU
LlRn45dg/yTUweDmK9dudYa83UDYZZAnKn5M8XezVlZ6/D3P621TBm4iP6eGRSn5qnFhDFTwItbO
2XgLoMLQN7LhfcBDqkskSuzTusUzUrVSNw/e5RgLmqUDkLXqtKtU/NBYO2JqBKIspc0mGEW18wma
rJS2BW86z1BD6uLLljUHQQ8cfWZgKRnUhNobynAbRi/4EGNSQBMm+D+oxZOuqF5KMcdBTLGttNUc
vJqOsi4KVuL5ITUm6AurPlhM0wsQA7xXWiPb2q9S4evJsa9/zM2mowUnFMfwnnJzLBA+1dYdvydw
5yYu9xpvFnhvegV6f5PJrlltgMOFq3Hh1hjzkKwQZvppPsYBEhZeKq00AHMlzkSumqBzuyIpigux
0JW9gwvRrIYvXdWcyOnErat/Tgn0yt0mIhJzqhdN3QE8AGmHjFjd7NAtg3LROZgU9esUbXuxb/Jt
pG/m0ovRPHiieD30vmFvpt5rWFlC9yAxT5aj3kvfUHRL85cku3ThetZ98SUZOlME4nIH8otaxQp+
I6wXs/OthgTpap5cJcIy/sC6rFYfdfOoA2hh5uw26A409XYudiI9Y8sDMb2tmYW28JFlyR811oJ+
OlYQklzEFMzuZHenwXRWKmCHlTUsgmjmZ4Dyn+9BjwHMDNWqOzi2B25cG31ZcskjaxnsvHUdeeq0
kdK9XD+IZofLQR940C1oCKPe2PklMVjgkR30kgnLpG+O8lQjeVVeNWXf/6SG3zU7bomcxC/SOgQZ
uteVl1raq9I+KC8Qi8b+oxJ44dQP+InL+i2sT/V8nWsE7BM8sCF7vmKkRGfTjId24hKGK1NcOt0t
7LcaYpHuauce/f7VZEzk/uMnKQjc4GnGXLpVnq0Is5TtmOBOvK+wLTI/qYu02m4EainWSXYyCBw0
G4Uf3xz3kLqncG+TdNbhs7hOfBHST1l71KVbCyE0xA3H7ORVuk1P+M9U0iGuPtqKBiRRAJDF2bTp
mooO5kluYF0bZRUmpAZWGGvB8jLMi/PdhJBAli31lp7cbBnyTWk111sbkrDkZ6xZnUOQ4rk3HLmt
CJQEwGBkvZR6FZPsGBk1yViRmMX64FlbaMY18wjBRGOvErEdMR5V0QnAv0i+dUw9Ldj7ctG3A7Sz
eIpc9JIF1cqM9g4cIGPbUS8adqb+aGJ+Y8g3Xbx3MnIHW5JYbX+N+rPAIi/FgE3/UIafZncpKp/F
cpBu7XDXaQfHvECNbpE4i91ZlC7WE3PxwCqPEb+v/Gi8NgZSAEl2IIfj1mOhkl8LoEkkJKDkKTo0
fLdNInBxOArnOccODN3igYLC2Uw3k+kb732ylwrQsa6TeUtFAcUl1m0YuVbwmkiD+LhQJ8MP7t2Z
3La2cpJ93eJctmHVwHhgVisjJAD3k9LFoEkEvlocZTLB/cbGIB2Id7nJomplkc5uqX9LnFyvam5o
inXjHl+fMES5yTeTH8kjM8p3XEgB/SKMTg+Cjbw8Yt2l+4ZYd+OqGxkrZDdPXb36mKcj4k7bEa+5
0I8HH4M5/a2tH+HDj5PL91ZQFuTbKx5sJcedxi3fNhEU7A4T3FSb8KuVdPhrtkD9byU7ySqzJ19U
jW8p4U3RpnDNcim3iFT6STZOzIvGyRr4PraL69NeC8PSq9N+G+DStyaltc8m0E4MlK6eb9oapCE+
2GsIx4pLlhKxCROZxPBFl8+yKJc+5eyamnUt5oU7PaGQAYmWfE1hHmYyym5MzW6FTMU8a4fC4qYe
40dR1xFi5sUaGfvgkInquxNigWhJUFgxl/JHMcLsysxLjYLCQU96chGaBfzIMrIt6UUWICX9Y/wR
YstlsVQmiADtbOqHcXxqewPnsyBewYQt99Di01BY7jIfxfN40IwJxm3DbYjXmgHztH0xmE6zHBCD
lGx6pb1SO13FgvIHgTyc8bXzUYZxsrfnoNwbqe0xFTDtAmb9Xkn1BZmJ93IOT8uEapYauQUitG7K
F31vzGiN4irVotnfH8ivfR9z+6XMuN5wvLNDRD7cYFHZGsw8yVCdYfUAvOxmfH/qH2OaYpdxyTT5
Yy4jzB4JpbLhOLWT5DZMsnOvYq31FOnLTYf3cwyWm2FH6Z1txd0lCR0m9t3EYk+NbAXOR8eDTJvx
2R63tIwSvAZLvhXSLrMY3lTM1XnZbzWqR2G001RE/Qmo+hjQWdqZ4aZ2tFdD7qa9blvfx3IvzQ9K
9NTKayKCctyAScAXgOoGoQZa2pq1cm69H3qIrHzEM85qc74NraMdH+RWfGcoRgBEl/k9CKbbPVWC
9kMjBQjY2lUDE2O8xcBQCYzPmcyqtJtIvIEmlqzQC6XPCs6vSs2tsDeaLa0M/pwswroO8YYB2+D+
RX2rlwxLmfpdBpsMoupZv/Le8hz5RejsG+iFkrGXlZIbtPtSI+UwD/kh0aoDBmj+XPihGZ44MkGa
tOzkOKgqsRynBE/3p/WUHUnDH/tVwUSGPJQmi11tztdeedaqeHE7eovN5i3jf9+Zl2561Uto55+N
UT9pffhRm9zFOKpJ8ZM6DtlDL+XhrpzoHfiOOL3xo6kxk8io6CsRQ2zBT0aPN2b8CGRukCx7MKYZ
l7bAm2gYp0CMbiEgq2SfbPkTeqLl2dS491piuAzTVSqoGRiNzQrumuaUV1LDyddDTuMakQ4b3W4h
0Jp7QZgPq2IVDYKIEr9RUsYDdqhMkzq+jJukFeaOcW+IxhccBcaXtoPnOzQd7mFDv2+Cp1Igt1HX
HXZPYaXsjY6zdbX4rhSSumKBjRXcmnqAl5bbVDprKV0oWbzPzuQdpfQYDozSwi/liw1fmrqNQ/nh
KTRR2FG3lbPjZVTyofeyGiJZI+qvORze6qKhVZQnZ8SULh0wHoJsv7j76Z6sJjvQIQcrLtyCZLoh
tsl4NsyXuMup5T0K2VOCjZxOKzP52SjfogaTSPrCDBdc3iYE663mms3PGp8y/G8nGxGybnybhmkf
VNNmis0tt3x5ih7LNeu5FQ58dHcXbeIgZgRbmURn02tU+m3p95rPvGIVO3lA0GCPWfCqll9jw1U0
X6Jxu6uKURJ3FxoPk2t/2pbn1FtLQSnQ43k5+BYcQtzcrJmI/iLZmwSPESSyNgLBhMo1/My0iCGn
1LXnCdJt9jUY66DY2MrB7j3VXNvokvAtYRozwOBOkPzIai9F5KRzQwIqLj4McuUsNedIu1B5l9bE
xgBUu84N1ENNHJh6LYJJymYEtdrvCsai8YVwdoT6ZrgFxcJoZZKcCpNmww+xN3G4UxCAmKcVvqxS
5ZWpR4/gdeEXsz9HGxmfL8zJ0SXaxw/8UkvzuQ9sZZPZ0Im/qcphwvGjwgl7XZQ++uxxuaY1lIKX
OmuRIH7hBfpZDP40+LrkC+kmdDdBkIlor71YhEC46BjpwyD5jvXgENaJ8ij3Jwv6tg0dctPamzl7
jQKX5JICARUrQ9Mb0FnRtoBA7HnrGLtCkIZxDWPb19s43Ou0gFjze2cDJ46NnZCH9sN+h73pAuU8
tz5okc/5MB6sm36lJLFcpK2cUSEeeD4m43FoEf4A25J5ylTL215P99Uid43UZVZEHjmhB93gUvVA
4MiYRivIk9N4oHqtFT/PcnUal1j6qSg/0a3ZQWEniY8pxkgGqijrkR+G1lJFkmndmhrOaCEYpLZX
XNWxT61ib6h8pj4BtdFwW38P7I/U3irKHoyHiqFvfmkmLDOpiV6I38tuzRA+SRtWOgHxWZocZWnT
VZs8e2mTNye5ELKa5jquj7P4luCkS564XjLp5zy31lp+ksyTnL60esuaFfL0fLSnfVl8B1bYxV+R
dSpQThh2bXpJkrdeBqmabAhFNVIT9SpYlivieWm9xGJ9HhbbpnuM56dO3eWqsjdVdOfrWwyAIa9Q
SbXOIw3ZNnu1vuXtM85H2Gq5luTOIXe/894HiIrWN6f9FoorU7KHUJD+1cXEgTo9/KvBnlwhiRhv
R3Mbasm6LTEPlr8k6UlqEj+yT7PkSsGDyD5NCTGD+SknlYBcSbTrsJFAoUnOiT7Dda/+kKNkF83m
qpuJBVVf4XatNE8LHgLaNFBf1eltfJzETNYw2xIpOxunp0R20HBCaTQ3UW+V8x7xq9NiLwG1z5n1
v9coR2ClptMggqdUzHrZLeV9WPywlnbbdVAr8mtBVwvmJ5VfoMuxm6uXmHQQ3r2/vhewALdLwFg8
pAQL9Homeh3hPJYmzVtdemjKyLk/OKxYf+TTTibUTrIbX0/Kn/kqPJ9YgPTYci1wFwRogKQCqC/o
foNLQb4oNixIqkpeL9QAb8q8EFfYnnvGZKnnoXIkOol7/5CkG01steG1UdEOn9ZD6Kwqa1ubbwCg
Fm+qyNpKwapWGTjRVmv2lI2ZzXN/lpWVUr3a484RrkbtUaV+j0Jkp5BQ6ZXiTC3W2Ezk0KxIszYW
kU5rTZMX0gx40FZ2h0cO/pZpwnjYdP3ajodsg4bom2JGYHptg9m60zbFGygmBOCEMeOlnK+JNRpP
iaWaDmJrrt10zk6ogvSSN0Vg/VM0nywb7QcYNcHGLL/sUTtOMVFdqyfjqYKX7GDtxb0fV96cFQ/w
YZpLIclvajVsp8JzMDCoNXNn9NIlt1PxUOzmTbhIU8jXgozx0OuPKjW1ldRS+JJQPhz6Rv/W2yk8
hO4zzigBFvo0knemeidUwrOgWg0Q/5kOuu+J8bPZ2RPK2nP60pnlp5PkZDi6jYiHfTmF3pRGD+ib
r6qheYFCQzyrKWSRKO0Uw000JKXC1EaZAS4GLoMZ6VEp3EaM0IMGA5G/5f8/t0ttH5EW0Z+WHcKh
SBcz5uiIlSwpd3wwS1ac6hgcJROijJAvPZgqLwkPAXdTqdmkXNACX4kOIShH7s7R4Jz1RjoPxApj
bm2kwNrC8H+t8MIKZ22zHFvOqQv10GV+jSnTXWSn0o8ETS0mezkdyHdWkhaRoBA7NL9Tn3JIekPL
pxufFciZZX1V0frQ0aZKsXbEYjkjHXWLWDCC8MRvGK2nY5tvuFKopmx6VEjSnNx7+EAFlyr560DM
oisn25ZXNU+19Lmur1rwbFCNylZ0e2e1a4PnRb2+eUrCs6ivAw07EfnMXt0dtZal8BnxkiDbRxmW
8Kskr9Ypv1lXt718jtgiTIocP67PnBNK5//L1HksN45lW/SLEAFvpiQIEPRWlDRByCW89/j6t1CT
15OsyuxqiUmB956zraDfpo3iVMK9Fc4FDabV2Sdjv1o1gaMElAnzJuZcwkuEySUUHXm0E3WHoXyQ
zsa7mtld6gE13fiPOHqgdtgWo/oSagcK1MVybzWPnE8rNcXpwQwcUdl1QbWerHXbXKmgtJpry5VT
B7hUfa9nWxNfMgLGYviWhZM6EqBxI75TlLycGq/Uo+7ab3+S4VtqvbG5is0vvbx6/y1XJ2UktqSH
qnH4MtAVhcQ46ns0YLQmt4d8mfvVlO1M6TPsd139l1vbiS/LK+OFSp6sOwVwuvCUaELOdk2xSfZi
yBJhuXRHvQlTrGyqTKT2OaJvfOi2YWZ6ZkGzTGMC1ZF13Z6bNrDWuanTaCsk2qlHnCLPcNxDkST7
XsreBKuZDnHNQa3KwQ6RTrs2U4PK6IkZSTVvdR1lZMMk0IXI0qRQe6ZW3/6qQnRG5Ewvp5JMnqZv
o8kaT2UZzK5OFQPV0ZRFSdk5mCrTi8NmFyojsXb4XYFZAfVqEnnG/iNOCp66+JKEMWEseeP4ctA/
KnVwhcDa5qKvrUm2NLvwhJ02sSe9FWAoWCFSqbi1/dJan7sW2oNNGcu0/43sEZI1xUiRdfMgQl12
mvbToEo0IfTtJs9umimVm4rMXGduUmr7Bi7GetA/VDKk1GRs3iIr03dRaT7Fnmi+wKqr9yZK/7ie
t/RNT0dKdriWI3F0DMZM5Cr0d8V7TS+7OxgExytftWBSROWmo9/iiSqH9ENNrBVkMoBW40ubHA1K
P96rBtks5RL3IVAeYmHuapmpOWWX3TUNMKYciQb4rMq8i/zyTlPKvzFmqGo6wpFKYkdL2DKxLIVb
7UfFFe0G4VbG3kIldlLTqTjyDOxJhDd+E8JyzynBhINanBtULqNBy7HJ5Sb0NFEkXfovHALNLWYu
fCOnWtnikaBnu3KmOSIqtI8RTcDntdFAwI1PFtacp1TooXJak1XHxJ8RvB1R7gjYjkJuAkQMda6h
oPzy9RnRgMhtR1ifuWplC2IikMTPCqFcWTWSbYkUeCrDf3dbRFIaCD70gzF1EDd8JiM5vYgqB72I
fEy1HFXXmWlxwROPS9Je7tIpvk3YCZJ0WDPvmm9zFXlqckfny1G8pUvDhug+WBXwQt68qJm9qt23
bMKX6mRSbjmJ4mK4hbEO1hdrRNgNIEyV1yrmMZq/kq63dr4R2O1U5bsICvrQBIa5Ry+oKTHfUuOm
CtujMBm+PaUx93lKP3Dik/mH7nIvCW3kJcgJJ5Ev9N8vStsfWlETXTUZZvh6ZTOWyVmue8mdkfaR
IaUJ264MWGbldepnYKOhdmqiqdxO/kRVtjVm66pNWlR7BiFIofws6w0mDUxQAiK2lVW24/6/X/ru
pVLD6QZNcZR7RdoLefe/vxhD0MCDFemmXgCr//9FjlpQ0/9+/z//Gs5U4y52wm9EZRvqw0ePdhfW
TbnmnmjUTd8vYFeqsE7r3Jjlt6zmvzNlynXYSlt6CgivG8pjK5eKF7TtQ0rIDogDEtisofloKYZe
d/m0NAoImRNkVvkxJ/OZrjj1EqYhjenBWjFJPMoXL2Vd24aJcVMsyBIHZZ7SSfFo03KFOM1YTWS/
WAnpHDsSuc0HMciHQx1z44m9QTO1En2gIUI55EMT9L1/8VtImGK2vMoCtfA5CcwPISvUfSc2uD6D
lWRK+ceId8TjN1DFmyioerABcXzPGwjCmSja8B5VBMSlCysuxr5EZi0qQzIlA0vL7mmW5PuuWeK4
C91gU6icQNb0W4uYAO8o0VKlOS75cbSrj4Ia2D40tpHIuyitWOmzMgSgVnd6pmhko3WHGcUsAIt0
Uoe638uVdBsi/VnFIFYinHkua/bcVflGiOX3tqWeMUmt1omE8r2QzHlHmnRDC5AQnVq6yWxpVtd6
UEzuOAHZiCOAkzlYuO5Ukk1LfcFyVMOrumLap3m6Mds4PEH8HSqRZcxA3JxkZbkXKukD42FHLyPS
865Ayaq2Rbdp/YxWxg4Irjr11F2VFQNJY7AZaod6Rr2SIQEEEJlMZxj1eeukdb4o0Ss7Q0XM1pLF
EAb9HSedaKcUatizrOckQttYZDJMpMqPIGmi0xRQckZDhIzPFtQYSYf+UPG6ygpsM1ZnThBaMoRv
TqJuk5f9LYoC9klt2Ipz/gumKe1UMtau42R2btOJn3MmHXDCRPvekj87q6+2rQgaVfTEibZTLNhR
WN6MLlWu8KrSyVcnEIARrkOpj0qVhQ7Vb6WdRdNPOeqQ+GOl7oZ4+qnacLzWVjNeIySlHimvED2t
Ol6LLNuUtNQD6gAqDGPBxqWTx1RKzaY810HoIEg1r0jEzGvcUKfQAbGx7HBZd42jRmXkpmVdrzPL
8m1dIy8uiopqryjzm/Adz11rW4nq+Irya/EqQvMyEXOhaOD2PlYi9kSKavIvY7kCZTotDZis3HrE
Gt6e4J9GNV629AwG0C6xaQsiYhftlKcPhVhDjdMnzK5TQOoskaHzoRqOKJFWog6Hmm9rnelLhTao
J3dJ6bII6Lc15oCIAmmUe/syOqODXxkVHHuXO9USB5LdUtpFM4ti2oCkIGXbVO/hxHm5bZp0o1be
VB4F9GwDl3WzE+UF7VOdiKmXcEVbQWJc3+p8O/FoqBDDaLWw9AyyrfJAm/dQe5+gj1STqDp6mwV2
svDMGwqMIfG+AeYBZKZAMJ2813PNqeL9EIoep2g+HQjVxPpNRvoxlnklBMJf6lb/MpMs2xZVhIdn
ePSJbDlKUa9mLi2jfE0mlRoi0ZXvpby12Bfy8TOPd5r45FDrxV1vnmQgi+SOkn4tFD+ZgSgykFd8
n7VgnkLWd2035m+1gU8o+RcNr4gVhH+MzCZdJG6GYBORnR090+RlNps+9oTIC/TvWLp28SFqXVkm
YZgEQOs4UgYSmM+469ZIhNQM/QJC2+IhDjl5vCTaw6cZ8qOPX1mJWOcVmS6IMsk+HKyQyqV0Larj
mNxr62RAaSeNBi/e0anSqO1mlHIi+LyMsZyIF4IXTaenAqaWEVsNTPsQh1/E+LN/AZzw7ZJ1ylvd
FOyNJzht085wpnbEl0JldhLigXovM2MM/q0FhrQANCEPC2eSnJZVq4M4slOIJB6e0S73GdZ6InI4
fbQlbzB68w8F/4dquPpAmLJPGAUKvH0tERec1FtJ58KYikXdN7uG1p6DASYwy11loqdGRFSxUToD
qnWwy8ib0g9TBGrYIj5mw7o0ghvELpwcwFoHEU2v91rsjiKYVqvVdNvcOjL+pmQPIhRP/zBOr9P8
mEZFQdql1xeEnqrvY7yD8FkrSD6Giqc6G13FQL6zwPlW9+c3plvlzcaQnwpfMx2cfrH2tLXXmCjz
5RM98auGGEtRgXB1l/T3YED2Ub7EsWDViTH08xYX1a4KLym0Hp+15VmsIibHSuWd4OcdnifgP65T
qc2hKu+BuY27FLTrnIrHzD83JqnW8p/foVIwSbId7Ui8NOGNGg+4dCkkrRmZg0lOJ40XpuvLP8zz
ZOziuFjVqXAIu1PQ2aVWI009pizG9CO7RsCYikd+bm7kBB+rUnQiflQiqQDjsFN5VhBFJsZmocSh
TTCJqVGxB/nvgUt0GuawTtkGiIgMUoPinlMo2o7TdkwDsBZ+5tI/XfxHUOoORDLEbzMAa9ca2pBc
Zu4Be4peU4DSgEJ5sSh525DEEPBKNpGoDWsxhGgoj8ZSRWa6y3+EMCCQ/yQaV/vqe4A+C0pS6vBF
LrKUccENiOP+JS04ANbhZaF1MgbgZHBHtQzRrfZAJE4L2SpzNII1JSqPRnfNDaRvFBkfumbXzx4f
1UT5hZpbx9Lkhpp+aPNfK/+JKgBh6U9Ia1uyLuhfyPdd6/pTqCJHDJ9WrmxMRk1lVTbg6vq64O8U
heRr0gSdT59SJ68t6Tpq7xg/vRbudCaxPGUkWhbmRW66rZtDHOjcCSU5TwHcLC5SdWdFyzFMermk
ISRM0Kd8JrTiav6+UU6Kck7ajxhSWis2hlR+KyMhUfw26I5NR87RgbBSW9JIuyhTlzBtA2WQWmeA
nfgKVUJrlU9ROggWzpzECeXwGGFF532fA38ztsoqFGtHjw8WQa8oNyoxh6VYjmlAHjlgeiojHiaZ
rN23Medwqx+8WsnQQCMNQKZbnL6k2ZPH0F44lOJUeaF/yiW4j3jt1+9xcDSNZw8j1pBLB5hYb5aX
Eh/RZivRNaK9rXSL/pr1HgdQrB19dlXqjsyrPO4m6w09xVzfNe1YqS90K2KLnlzh0+YVg2cRH1uR
kxyPEVIAKvYuZuHUyaPm91Gyz9u9Uu5CbKGqXc63vL5HfzAEc2ye+pYrRHJkcd/wLqGKEwbeoX3h
/wb+Lekw7G3N8BIOE0j4sYn2SWvn+rXmfoD/DBFm7erSldmgV1ryb872HZoDw7EUt0AwNsdEkMPC
rnVr10ynyTo29baqyEJ3dbIGl3mSp2OfYgGxdlWzM4RDLO0S6Y+WcHkEvvkL/VdEKldxBnWX/ePQ
bFCdd/FzLH9P5vRS/FM4PrX6R1M+SKNlnGr1fd1RMlWQ/+0fg+QQNe99D+P4lmv4Fbc88aAQIMUH
pEBBdqv6q9w1gByXqH+E5SaXoQC6Y64dI2kv8UPvf5M2W5vjOxnakKQ9aqbcuMb+njeAv6kv/Eg9
+cTVJ+qinANuOeYDlAgYIBlyVxbXsoW7hYRcBDbdW7iA+3veYfj3Xjmb3WPMd6P+6Kyb0P+I8mlQ
LlF5jFUnF5k/S2RJR1l0NPXYI8CpKpAwBpiFW1oMd2tIrcDcTAozUe8MNCrG6lkJPtL0XcZHbOKm
QykhZF4y7ETrpuTQj1j0XDZDI9vWBAsNCWfaNcxcnCoK1XN6yc/I6wxvqLyGgsiiOGfyYVI3wN8s
UQnQgi//qzpe17aQ33z1phV4f545M0BzaGYEKz3AnScW5646HrR8rzc7qX+OFSHBKqldCdA4fLP/
kuB3a8+vAY/kf33+14wvdBFhC4zvtcTiS+LytMTFSVBFpo7nmOzaHI5SXSfmxE26RWs6Gc9heMkq
8xuA1ndFSofOzEaCXGrnuBebnTk66vL3A3nT7XxiInj45jmXrn1zyOrtXLxlAqK/nZg4memahqsh
rMN8t4qQUeWXqdlpJ4UTvsaQnEN5blMRrcRF4g3U7c54ot2SyJ2Od7oE0PVd8pAJTrnBQzN+Vvk5
s46mdAj9i6ECBG4a+TBGr4qbIIoPk+GN6PRIB7KtEtMXvjIuOG1PkHESf0Ikdfq34m9Iv5bMO+91
PJ3V6VTO29g6hf1XhncALFT+x6EzNvyIbqlh5wRty+VD5OfgX7LKq7KPVNs3Jdfjuui8Kjp1qG+U
+L0mDEnWcCfcjHovdtsusAukXuGZCzqNzrFyluo98oFp2PkHlFVUDK7S5BhB22k7ZfwOh080s2hJ
+aqW8j6NJwtlTbBRxo1mnET9aSH3MTzeMFH+baJP3gVEgIHg8LfWs3MkfHblMWtd8VyLLjVGk/5E
mTujnBT0j876lfhUqIsGCeCtiU5JgGY8Ovn6Zm5OmXyvSfTs5BcxroG0H6I3UPtVld34I0m/Wpss
ToGzz7V+jYw3YYG5WOj8y0wxb3JPuFi5XhhMtfnoR+ZKp9ewMT1fPiQsT5WyNqurHGwG61zLDxZH
3qVPJd9r2iqH+5Mpu9qSul3MSGuag2/tlOiVNjc0V0347I31VFzr5F84nvvwLE3fI/1LA4lkdf+G
zXGtk1mEPCrBiVjXdxSHekH5/Jsau2bOxFh4Y/IY02vWfMrDAy5VUYF0SZevnqny5GxvxkczHBOY
2Fq8FfUzH/+q4M4hD4FYodLX7rn8PdTPUs0ghCptQ/g5Oho2bb6XuGjZXc23H0j4ClIXqk+9O6p1
6+ApW1VETynR2YQQDrkITyYohR8vAYmeOO1y9ZlY5rqmKwB8pIONZopE/prCIrf0kG3QFi5CW7/g
Ey2hJnvkXC/juTDP/JzL+ZjGW2HcMHuM8T1JgelXFnxG5ajWbsmmnsMXU00JqW98iRLCZGuDbKYU
DjzGNE2WzDJD7kTtR6GtO2pAJhZongWKrvLnolRN/nFkxXy/dwHxrB8eqChgxhLx2k6XMT+xKJTx
NmH8UPfWmK+y8jojvDRPTfYRmF9cPByMhvkqGN24jtC/Ik6V+/uY/inWhaMEcRy8MaBKG7Lf0kwh
vnW8zqbyZtGdwAD61zx8LseJ4QZwxtaFb8+V36m3gqNFemtrx+hRXBYXxhdSslMewssQf+rpOiRn
UFa5rJV/CUL3cMOTx6mqSpAv0tVv3lX+x1BzTLQ6ZbKNJYa1haI4zhyC5SNByR55wIBI9wyIZZ5A
fxOwh3l67pQx1c+fABRx7hXRT48qIbu1zX6I96X1YUkbA0R6vArjL8qCefgLkn1auyKhX+zOS+8G
D8DWyiXbGWLkg4qPT77sGZNFTkE1G631yNUkc19aqfk0yBOtglspw4X74bmoo++cb4zTBdCTMI+V
FDkGZZiDSLjdFHPY0BucYRMqzT2ts3v+BmKr7KywcTKERpQGuVHzaWThKxbQEZpS4PqQL9gA3iV6
QsF3vhaDmWSlxzaDXeTjlSCVNUNjPZsmXjeLT62ClPNWL9NwRlcF0lI9pZUbqTeoJZADwh4R2uer
14zVXCO3pieitpZAK/CqsvKvBnngq04odpIaiTCmZcNHOnKT/kNt48hudxoQftLYs/ghRd7AE9/s
imZjiuG6MrxD3Nzq+YiUjYVYNZ41RYsTF7n00UsPDnkxsKXijaKaqfBdgf18R6ZZmVGweodsr2sW
UEpkVkTn44EBaxE9FKx5+4eSOZRQYCxClIH9Ntob3R/SW5fBAMAyR6bXfaTFtmvP+oU2AsQoGJEJ
mIzNK1KbgR2bnL+TYFXtPk0XTTIR8EPnQWL3bUal0LVSfiasDbgzaO0kBGW71GNBqVZW54T5qXkv
qPTSbf0+9HcyhdbU6hj5Tx2eFST4jbgvhrVGhgvRdWZ+KKfbXN0VXMwM1Q1ym/xAVopNR8UqNa6A
5fzKjB8hmYuOCazmS6ru9HEv4z+/qdOj0F40AlpF45C15y4+lc2+xHaqRheDroXpVpa7CQEqj6vP
Blc+kfEKwt6wcA5MOi2X/AQPZG6jTIUoyKWaOzHv6QgwYr6owkJTIEdulOgN5xjeXOnB3YVo24h3
LK7lelGYVbaBzFL7VkPy+T2l3huZB3BXxSdNhTX41PsHUmRZvk/pvEjIk3E3K16KpWp01Q9LRfj7
26voFTH0g67Uw6HHfAupNp0MTsz52HMUCgrLtYO7QI3gZtxR3qaYjyOHuQGK2jId3+5fSld+xOn8
FA2EgH0ujDinMRVPDISI7VC5FReoOJXKhILihcLH8n8G/+fkMacTM9LIczW8chGGa48aPU7/TdbO
Gs9MVkPrcupRHrgAWHH+l9NR2C5ATXHpE4IdDkN9tfJ/Uwp++FkvjCVMxUOqf/r53Aoo3J00ZVij
n/iajmA/B6M8SdVaEZEmQUhedOOHhgXrH95z/gz/Yj9vOGrK0cCFhBTH8YlpbLwkc8IMXdRZDFwc
yJrABX4fmPHlhzy8UI/6FYoLB6QuGe6htDPCRwUMLr96ZoDkaLLNSuQZgkb/8lmwfG3jI1Ml84aI
o4E5eEh+xb7lEa2MNWLTnD6gZyq5OTPLYjDWftTm3W8QH9yl6TOLn8KA+Ks6WgVNVUDo4Wa12CZE
CmcHsI3rzLyi7VlXeAf18dTTsMWe/bFIXXHJrkuNNWN0fkZJIZeUdQEP9i7NT7lfcegcmv7VQVzl
8XbEIzBhEjw30j/RdNMc2XXtCfyp/JGJF6v/CubXOD5L7bHIjZObRPdN683WJvnRNa8NvUjbmrFD
fA6ihjzaFlxl0bau0LR7WnWgaqKiSHuyiRxp2aSRFvpe0XqJ70aXVtxG8yvzn6DusfohJweru6mW
K5cfZEGFsqsb21S4tINdlxeDkcc/lhR9ZXuuHcY4ybhj68Gko2tY4uARHTE7BBywaDfkcoVBU9Jt
YbxN8ouhcizdjLrWsYSGhAZeU9FC9U4QXYDh1e44qi43h6EehYa9C5eIh0h0it4gQdtNoo2/uR9t
E7Qh6ymMOXwM45n5Ou1XPUkBlW+DUI/HPGGhDLhrcltsjkZ5I+WBXTmHREOvytydi4FTqsSUE6JU
z92qfDNCmdXPRy5o4jnDbcVh7ZecTaCoj6S7ypOEc8B4M7RsvUH6sZZnUqu0305BhL8ya7ury7tv
AguDgQVWb2dWsTX0YcMQpMQv2YLeRF5BE4CXZ6xNJ63Y+XTCUEuzRiEYKI6lu+i5qefrEFuEvL8S
uTo+7CHhENLUUaFCd5cnYpEKxaf4m9XaGgq5vppCy4L9JDfxny+oLnjI8q0Q37V1dCranm6VI4kQ
vIAkWxvaKvIAyELpUYFPmxR2ZNhug+iTqQ72u29XD2ooKWsU+PGBS3GNWrxusWhsZhAz+JIyhNzf
Zf5LmbmJB51Dl6MIT4Xfg15sgsQt3wQDkYZC8AClkMa8pTbL7ci9QQzjcHk3ULtsZXyQuXvstPih
/3kFS7QSkE0Jf4GV2IRxbapcWS9gWGOdOzwO5Umsj/VA3y020/Iy+9jCTjEhkdaFeWgw3Vo8jmha
AyqocM/KgMYT4WGBfqvAcSbYOH2Y1hIXpmw2jq7oCDYZTPigpQkRWPzTH0cnol+uFxlbkYdUHLu8
74MurBuODzwdu0rg3SeAXMSj06BeZT4r36oOTfYFf/MaQy/iqJNlLErRGcF3wZvjyHy+YuFdkwKH
ZjA379+6/lpN7zNW11LdxNq7Uf4kix7kVYHjTUluh9N3nhwr46ur3sX0liA2Bf7jAXQLpT3WATva
Xc+eEylR5KgPBz8RPPxc+5xzgpsAEaQFFF+DzBnVty9yPYrGBm3SKpH2vXpMJ5ny7QnXExKASaLt
NKJZUN3IPA5gUmSjp+bDOqUturGQu5bRUXVLJF8rEPdI/TXrrZ6Jmywju5ohJVcfaARKGPHQzTEL
pKVbVvh79211qaIvjUMBZwpTP9N0S11zdeeM9hFchsjdM35cmwo1o7t8xFmkkMwZdoztDUPlZCPy
CBU3AlFKBMq13hN0cE0cOmlUbaM4PhWAs4b2EeARW5N3tFob3FuI57fozSB26y3/viTpOCXTSWgA
p9Sb1sKgFbSb6KPPXj3aD6Ji3WmMNxAy65ACIQCLXt/Lg37X6U2sADo78A9wcKBTaqyGmic49Vd9
ezCSbV6dxnQ76jwgT716sGh7OLI4L8vqAvWANQZwhNahcrHkZIxI5o+Q3YfFRWZYWwnUo9SMzSTG
TtoSvoGSRsffjMTHGL7NTLCL9mHMChx45qlVg17Mh/XdinYkvWpzQsPebzrrc05MW9KJOIJWYhWa
cAlqxXc/+kej8J0ug1GokB1XNTbUEbNTyn8uxvRgtTy2k/WrGvq9bwbm/qDxxgirZNFjqSOXpOuj
ZxiOONzoKGzCT02V7QxNq4ymqfB/ZLjyUrv6aropJZpM0W+l0B8Soq9eOmZ81ohL8LISYbq5F/OH
QY1QgWoiR42lWR5fWOkV+hrFyusVEQAfn6oafg14RGZLc3QZHyJasuWlzQn5KPdGn22dmdEkZHnw
Kfp8p9iEesCXAkM7RvRhSeueyZaxLV1IRpSMxbqmf8ivBpTM7EiCYi8OicYSbKn3V4LqHxm3lIGf
Tac6FfNb7imc/5kQ7KEbBJNVH+k2uqjUkPZNK+4mVeC8Jm23eEtBujsWtTpr7bD+EcUSewf5gMVJ
CrBLmvF6GrRtZ5L/16BTRMgQoaVe4sQVMl/HLGIqZEhQnmUz2SHspVi8mzSbGfGl7346AzUkq8Bk
IM1TuHWY363KtFeqJv/pYrvnhOQx/2lL3sfSZbJrEu1RC9OmbRUSRGRPlTmlfBbWEWn3grQ1PQVs
zTtQUi1rTtNKtPvtpQWPH0+NSCUEg2OzfCSx+gxsTODN+R+JEStj/DabZl2J/sXqSlC2BjX5p0YS
l9aVLMeL1cLqDgiw0EIbPYwOIdeYHXt1cwg4kpG/K5xItXlfnFpDGtsLqxqFSzWseSeubF4XXmtR
fxTaIQEj+bjxk48J3UbTXPF2bCnRmhXY/hA/m5J+kCZ2nKAxKxtRvRCc5+FAxeIamnRlpMCk8K4a
1mWzf8V96+b/iMNfZ/po9wZHRoQdv4twnwpXYeHEtT9DU8h1u8XFqEIA9gjB6OxJbzUMpNiFhwHC
RIbDhKOC9PK59OX6bEr3cs8NFhUmP6aaJ34nKxgK0QMUin4Zm8JtUPX6/mccEB6IrzMxQsiEi9Dg
qRp2MTmTthXH0rpFBJvTRW4bA8p0LdPZ3HhpPn3POn9dvz3q0ylFRJwO5IsMugs+TugDqmrRraAG
FDDTInkrWwTIUng0EJyQlE+W9jGx0lUvo/ZDrChbKrzRZ8pcHybWGkVrxlnGsLDStGFjMRNnXCS+
tGUqH/PE6+myWWTiAWWH6zKz0u0g6jTPWMo3sZb2QmstOA8qoS8f1DUeuFGx4AbxVxdz5JOREYDD
XJcfRbVYu0BG63fa3TEM7AXxobRP0D3ORQPrjZk3B/U3bIjLZOtlRhd3ioyIMjERU9KgYSEs6W00
qH9NyWmvtDVaYvJK8L8BY4W2YOL6iL8oM+KtqYdkkwqbWngpTC8xF4MKHUVyGSS4UR80aqC4Q5Rz
rRirP6xItqgRvqdJ0wU1m0Da2DoHCiA9APXvioE5b9+QNS49miu1eXTcrf33YPwY87lD+TogoM7C
vRl8i1yHafrK6mOsFeyMQoyKq76nBhRCIFArN79E2Qabg6qQqfYTjrK/W6vcjhbzSEjZrA6FBYF5
VHP8cHPxndBhvhaQKpMYpJ2rHE86noe8QrGrERJhfC87ORiVlUGId642cLCzUKEP4F7OdkPHC2Kq
jIjUMcd70r0jRqQkvgHuQcdd4yb+bAbBrnhF7MfMfypDOWokuhVPhfotagRXqqRZ8XZb9KbKpuCM
xM34i43GnePZt1EL0chSE8EZ2RoW05pIN3LHOPEjw+VLZNgK4oGcmkJnowQzZDsR4dUSnJbUxaHE
pUS+tFtxGG7EpHmWidozTinjxm/vEk9Gs8MUI68eFYSxkFwiA/Coy6rNZdliDKXMEy00+JiVY5ZC
qSuV7tyW9pzs1E7+MlXysDKBmKk6Nx9TxvKy6XmepTk5amg4LRDOmNGTStKVgX09slRsJNlPNpwY
f78ztirpe+4/zOya6yBg4kHoDrqI6CAVu1cb4Aqsoq7ejMA0fWEBomjJwrxNjznTDW+qKY2vE23X
B711zafpQSLrPpOkgz8I8lobUDwULyuhA1f55HNnUnc5VfJGiZRHlMnfuWwscDMffV+o3RFDHLKl
VRn3X/GS+GR0xqoX2bPiafwg+2cltQRokRGgt7BltHrr54DhRB3/LBRkYfPXMvkYGkyVbNpLTuVc
q1v20gmjAptHEhqAILqxFic+Qn7vWyuF9ABkQBHeLIA5YKDAqeUQd6de/fB0qk7QtKHdmPUjiHX1
BEarWgi1ZFHbNiMhI9bHlKKwif98bSvqI8/eW1xdRuGENVvTT7J+nrtDFKS/gim+F/XR4FFTl2fS
EHFWEYj54wfjlvQHDfeEuC0XQDGdf+KxP2bVdGdASDvMdMTzsqyDlrb2rNrooszhLRE+cBbYYzSf
rIheWL90mh5xKmi59jWmF2oVgRLTUz4CCY7yyqgb+JrbMM1vmhIdahG1iqxmTxORgzMq4rsUycUx
aHI0CMhIvoiRUpRhM0b/NCJh68opMGtwxWPLfJrTnkzaNd28R7EhQqzSab+OkvZdXEJ5Zazmw9TJ
yA/oUB38cUtiLXEFaYKWVwQe0ObpFXNXDqP4Mc6SziE2GDZF1J6cfCYBha6FP7ZchGw3fR1xZFDi
vU4SvKilOsEYju+Txt4KYxPV9W8zRm8NY1dXvMcUPnb0OEoyj13wL+ju5eRJAw3Np7D5AbGk4NNO
K0aepix26hwfS9RVbmfoAaZtyyOzFfWB2LyKQGK2jku4ND3edBoJQYkhfkxqsM1SfU+S667w6R3F
0Gl2r0A6RcK5rH59UNamr66t9H8cncdy40gWRb8IEQASdksHek+R0gZBlSR47/H1fdCLnome6a5S
kUDmM/eeu+lKbzykwnqSlFsjPtWRdHXIoCvAYLleJFg4iTNoaKkti8upkuSnL2AqD0FTbOHmz0uN
DVsDlpCfzJphbx0XSXyVcpJJAUaOSPzdeF6VDMHchcCDZxZnSf80MG24tTc38ArAMqX5lPAXOray
VptnylGVTHrlYlLMtDNipWJ0nX91zHCcqNM4vDW1EwRXoF0dkwKo8E6hBW/LwHveWxIeRJ/OsZWe
SV+sRc0sEl9pQ3sbn4RgYjc264pGI9Hqh9/DKwZL1ViLNqY/VvqVYYOVSe6DJP2zQpp2ZSrpwyT0
abClZwrAC3ces/CwuOpy9PY6fyllrekEoX2IFfXUytUNfeEig/bjkcg6LOWgZFPMLLuAJuI54YB+
sji37dakpUE2ynJBn6v1dxVusr9Oic5NizFrGIpgIYqVrAHcrJLql2DTqv+AOOy2ji4uunuL+JVC
gcsUjkhgzDI+jKbbxdOxNa+ba0PAiX/Bkz88M7//HgcbJIM0t7y98J5G5XTykRd/Ti/NTIjqQJNO
Ao5WOFzS6J9k7gOfDD1vU5RO1ew8Yx0XZ9k+BPwOsuNH26JZW8E/4knxdF97sZNJsLR2GnPPY4mr
rFNZZWQ/iW9+D8ZPSZ9hUghDOmC21ODonCxg8T9lxCjvUXmyRoIzudI88dtR6IDcU4JtrFk3e1Af
keb9Ey0XFbfhrQIByfkTsJTxXXOhVN5bC2sN0pj/ln0ijBVL++cyrPL9/aASpB5sgujVs+VXTwM0
5J56bTsfo395DC9lVWbXFrPraaDHsdyFhm8O+YVFR8sQN3oV0QURveSvdYWru05ujZlgr5aad8qz
QDfLQkpv+GJ1k9/KaF501E4Qq3e40++xxJkLgx3ERv3pB8o+1px63BvjsovOJlyY4KX7aw5NP95a
4jr0Lxg4+1HaJS7j3t/AJtgFnPUW3ieORRnT4sAucmtHhMpfw57h19OKAW/9+O3ZdT98FbQDIgf9
ZbnyfYycpN119rr0D2y42XhD6VsFKuLkjgOmaE3kqy5T8UaZB954KitpB81ufOMm62dqx4zNH/TT
oPZrFm3AmYgOgLyJFMVa4SGBJ/PC5snKPHaX7ISjfgNaO9fpw+VDlB/ZMV2pi5ijdqnFs7mCiPXK
W/lXLrorf+qMF9UA/gEEYu7HO61bRWKZobjPzzl9pvdheifDeJfGKs//JOmshg+y5fhHt7L4YRMg
wgP7wP7tnXOXH/zR5Rx291g4iXSiRlKDvdET7bGNemQT/Iyrppv8u1ocHmHEnfqgNOak3cE9KyAP
mxALCp9xkumdrUR1KqUGLj5bDOmH7wFkOxg6exin7FE9Wyzs0AB3zgg6QH2U/m9lOFLkQNur8ZiM
gllhBTnYUN6xj40q9wcUQndZOafNnl4XOAPrSMQ4uQBV8aH6jhfvE1ZcUxvu70h3H/OdX54D5VjL
zLnWUj4PUIp6V/7Mnnb0i6eQXk0zK22kRjVJaYxCB/eB/MNmcW4zGRnh60UT5YchcZCdQvdpdTcd
oV60LqM1Ch1ZvwbmN6t3LT3Z0ZONnKRcKjxGgLHU4VizoVV/a0QjLNnhTqGJaTpHz52QdZy+ZTMi
pduWl2mCoIvjMIw3OQOwz0Y5+CSXeh4B5clRcaM544rHoNlchPw0cIml6MU7TkIt3kbqAWOukPeW
BJv6oH1I6rW1Dr73UQ1vfPHsOpdGbi8EUjr7MJZXvnaV8Rsbry7AywJ+NdGAmiho3fgSjf6yKs1r
J5199U/1GKyIMHla2qJgfmfawR6gnzwDE363PLGG38/Fw2vIC3dwp/iShwb9pVgx1jeNnWkyfzqS
DN2Rp8b+JXHyAMBRNyAAoZ9KmOTNAPqJeMN4TGTIQKdyNJtFg3ELizhBX/AIBsi8hZQsUr1r2X9n
s1pGpOaYKgxgFhRzj0kbVdwhJNthVQfiQFwqe6T6K3MDRhJnhq79CB2DrynkFtCjo6Y9+gH+5LUd
Hb/cR9baNl68Xqa9C8Lsq0z0Hz1QmA8ww+rqAL1hfGRCl1rI5O5d9hrpARhcFf7R5a30QBaYxY9d
/FhjtIuC9JqbxodWYClQmuoSSlz86IVSVTOpHdR1a72KMFkzM2S9hs4pZfEXsEQaxS2HOmJefLaM
hb3TZL7btdfvh+KWd3dtIPcmqICToYPDtTocWn+Ti93g4xDpjnmwbdxLKCNmQIj4HU/7DnwGOWPL
cgDbFI0+OhibdbG6XzZdjKja/5KClj4UvB1Gxq1e5N9dPOWVJwFpXVaKLyH1nrrqinmph9+S0e2D
wvbnkh58hikiIsXmAKujV5YnbJ27vUjMhuBLL1h2almBvKTLTqfddYyWucoZZruiYBz+B52EcBuN
eaLHg75nTjEY117etATfZbsIB+b0jy4RXSrJH0qtyNpEKPoZHrGPR/yVShru3E6++VbDfYYPd9Zp
+RF5lTYbMwwNGWWOWYH9URQ6uNArlXnoo+thd89rbXFE1XTzeZodG5AP/lz7MoMFW4K2u0tsepCO
5Eh/be08bduL+ahe8QIVJUi8hY5z01pgrYAf5OUrTP6NshlGSJ5L/oB6c8hi+qNtlm0M2h+Nfp8Z
3ZoE8QJicrRmJKQjh+3E3qrWLbTBhyUeItjm/KlI/CiQQCz4ISn4WLbr8jJsP2xACKsoVxZzAaZ8
VAKEsRVbHvA2GP7WXrLvVWcIlozd1HqX4IL3L72JtYIPjeu02w31iz0c6hA/kvdJ5d4JjGBYw6ZR
jsgmDT104DO5W80+Zcs4mRXDoobyRE4pptAkIlsyzmb7FelAcBGOsRLNMhBhC6HtuGbdGjt2fHGx
p/UDQuiVIpC+946ubmY5GSvxEReX9G0mR/50UCe1Gn0h+MH1GLULbo8XsICU1UN4BjiNy28h4tts
3FWY9KdmIdWoczOdw5VoFsQ7Ws/J7Ke3MXsnNkADY+ar28499e5T9Zcy8WJIe9sB1Xq95kY1Ko5H
/KpUnsVBay8xknXEbDVSWY++COHaDLKDY5or+eWliN6rGeYQ5qn9w2RvMrWNM73+a7L5SlAytqsN
grvs0IXNCFpbYceeIT06zK1T4C9x6zXBhzjEORxIsckZRtF6QTO18emd+/aDxfMQzT31DSBtWZBi
UXzhulD7Gyvw39hllE/8yGfHeD7T/3njq/JubXkzyl9V/ZSN1TB9ywPHhSTvhvAnq05+emBrwjk7
fUpWfmKCIW9Gq4S/8s+VvrQzB+I9Lbuvvl7oIKfU8Rw17GdXPX5zXzwlJND1OnfPRXf3/3yAX/TF
zSlqNvHwyNDsxPWO8knRJcewhj9z2atwSFcKAwt+h3Slk7cSjpvI+LOnQconKR9qHC+6JlwBDdUU
WEiA4r21ar/K8mBEOxsvtPrDVRe1YPxcu78FLBET5iSKA/NFCX9N46hAkWAUJUHPYP+RP+LmT06+
0d6j+Jhp9i+Vw8xEtdXlq9gjxKUf58k/s/3M7Zer/HnlgftO0hNY1FwoUsIGq+em79pon6oRArs6
vYUlokMt/yREZ408h7tf7XcD74vkaWtDQx5iwQKoXaTiIY+Eotyxk00qfASQaKZXv00J9+0RZ0tv
uE1or4phKbCTDylbqh3pNksGA63PMdRckZ+WPeKIYaHH0zp1xgj+3hl42L8NzEk4gbV7051H7sBy
t/LzTWEyTzxK2Iky/1qithjXo7RUP/OWHSIifZfpVAjKX5iQQvkNi3pRAfLQEKkH7wQJeNm9562a
s9IcFyiGzYyNMdWP2e0Zpofip7FJ29gLDRGAdovLVWH4+wbgqtIH/gpL8MPVow0TuQ8jfidICsSB
0Y6YqUXHnuqaWs6i7A5d/Srg97ZQJyxpIZrO5zVCwsi2Cx0YU5yFTuySbsyViAOP5h56VMpg3q7/
zFDZSEypUpzz9Rgjc91FYbeUmBJX9l9CRUdEkdwCP0bTNGmuMJaIEOSEH9AHVAYLqdEWa6+4mzoA
5WC0V0xxXT1bzCM2npbXj0CgAs4mu0D2S5tkmakjR3p5lYc6XyeJnMzKhjpfdYJMqz4GO/7HdGpZ
Nt9Jb/1Obp1ZQjJg0wHOCusL6xYk/yR7eCGSjDftbWTMy+pb1pQ5gkFFvJVeSpcupbgBV8uVgfXJ
GaJAsZrHk5mPDrfJrQOd3aJTFqijFLWfDKxzmoCMoHXJRsljmC3IuRibRUKylOhwzKSYe7CPbgvN
X6L4b9SUWyoFu6LDQhShtarxQM8MAXhu8IdXIJgiKiPj56ImT52ZbFKA1VQrCYKe6X3VbEv4EEHN
Nbk9l8ItbouC+RtJv3MVrnqDE4QBGIZH1eJ5bx6ObXFpldkrNplVNkyHZEvjzJWZOED9/TboFHK7
/UqRa5Q05nvqE7xjinRQIvzUfsRS1OyGVaKZL6WqjnjSGnMoIIsYCGlxpDMWYqE9WLMqJJqrRvNp
ZtNEF8sxTF2UYwnInAqEk2VwqZf6zjL8PymGe93UNUtJv3Qy3f4otFqinGw/64GewKrBqOSzQVTN
vLBZG46x9Mam+XAz1LNyKyI0OwCFbWYKKuYMCD0mLNNC4XGQ/Q8pl18xskRipdrOvg1kogbTASIl
s0BXw7lE0wQfQTaaRQpqyzdyn3U19Ym/R+ZtLHAGSTHiagmrU+Uxf88l20nyliYQ5o9gR1DUNb93
o97LMGsdW5uMkSW6Dr/I+l0EosJ1B1I/sgbnLJFMAU3zrDDzGyPvy1j15rwe2P0UCQlo8HBtbs9J
d652+VyvhoeU5hcl1pR1rPw/DqgpG/JQvvAw67IJ/sIbkZBa1tazkV2R9PHb1WHBrAuucp/T3MWM
R0WBYcEv4kdpvVjuUqar+TNTcmUVjSxFa7BXUZT+8qim2EAiwnCn/yBuiq0rhHzWihw4DJ2y8KKC
7Ar1z7gNwGXS345VtThKkcxpO2gxpblxK3pxEe21Vg9mYSODsLaqR6TCNMCz0oFmjhun0amFEmrv
phdIboprftVYR6RRA9aF1CtiGyhIDf5IrDKVgI/TLUN4wIjqsZ0lhGEBLtH9sgFG5loPV1VVpx9G
7orpb+PICJxKVybsdrgv4P47krKVlfIbFPkYwwE8aMUXeslmxDfwXRjqbIAEJ59BwvQ4as/1X084
CJYcW8sOLj9Cof3q5qt+x+3bEOrM8qVlhNawrf74JfLyX0THqu71AbkN0uoCf3eBk4MtLHNagst0
mtIanZZqGbuiVJdGtG/bb8H2Uw8pqzL24/fEZiVBLdMWDC5wZOwCF5YplxRTSHwlGWQdtgfLodpk
dgusVV2MLbP9VFvTPAGtrheY3KZDqJ8Fw8C78u0T1xbJZyu/85slLFQ45u1xU/kMYrhjx9mIEchY
aHSglbFmyFQgWZe1a0M11cVgs5oamyu7peyoi02h7GB7djTwUol0DndpjkD3L67hSF3SzoSFHHG7
WjRT56hjESdtVOmvh8mp+T/Qbvmd2bFnjDhZx6loW4QODsuK2TfeUrRpao6gQkEmv2LepS7r4atu
2CekSWU70ogkR5LZi5lmtksJOQkFfzNMqhnJm8q2EtCI+iNYgvzjI2Xv6WOmMpUtggHKsiYnm4pf
AeAtmkq8HJrHFzJudB6wyVkRRV9N6c0tnvWYLyVDRhfDBiow9Ab6PyleUO6H5T8EjNPHFqi/hYk3
k7HG0vZgRkFX1vUVskQvY6Ur8/2BDM7zVdf6Cz1ctxrWOoWFdnb32Rdr1I2BqLEyc8rIGC+MXT8e
cAqFykETe61/VjxxNq+LGjxAJs58+0YVhS5HV+5mimBm1arrot2IeDmOG1/foVYgdTfkitm7BEs3
f3rFhwSyS8zi7KPIsDUSPbxDeZm1t67YiOjWmfABz4V27bodSi4kjCbeCf+MHbkWXwoVmcRfFdMV
ySTY5CdW0UZWu9iEvd0wNTAuiXKzcHPgXCU8bNZhxh+TAs3L23ZRv38r5X7ID6p1MtK7KyPzdBTE
9fIlCb9xYOT9iVM1MPamuu5Gbz5g/GqAAvMLGmsIo4O6zwxEhbBvbScLJin3DL6I8iX3t0meKN8R
LFvVpzvCLYAZg5iX3jvzbgUuhzi+ufmBl7H4NxvSRxIcE/uPgsmUL4FxXbbpn+u9zeQvdaHRUpde
/E6bi/anjw6hfwq1V1s/cJThTio4IbHXqtK0HoU02HO53Lt28rD8U42N2x897VqwfwcQMIONjv6r
UfmEsZp02BYAGItTJDmCF7Ww38NwFPKdu3vZYsIoyV1K7N9EcliJ2NoLjauCCdmnk9uHqhO5B7X8
6vSnG5yF+uYh97sP/hfT3U2+7Yk1a/DPra1izRRrVLa4wvNmBSsZ95wqjirevN8wM048H4blIihq
zV2f/k7MboT+yMXq6ppgMGoeVX5nDp20F85JzT96+cWQf2nQiMYpET6ihhRstd628ZXl7yT36BZx
Rx1U/ZwAC26QR0QDqyLzorJJ+ATkjkjZYl2MuY6fUTfvMLufuArZrQuXDJ11UW9L78USZhOkJ4FG
Ndkn6XvoLjZp3zImeZNM7kkfrRANysw4sp2g5MLdBSWjqf1o5jTiJ5ZouLan4zGNwTdU5synmfUE
Bq/s6Vv33tiCx2EpMQsBMeL197Jx5mlP0hDlfC8wlDQLAXjIu6l6NwtJChcbU93kSGiZFjcslyAA
DUDht0m30UG3ZKexouvf1mJZSc/gaCH78yGQnFBL6tkmyfZauDPUI1sqe1kUiwDcdrVdAZva1uh5
vW1mcv07RclYzSnDe54/8cwE1q7wNhVshxry6mYsLyqvquB0d3prA0uojvdKt3PT892EfBqjxkTO
5R3k8CG8g1/uahNB8gHiRG1dZPabvncwxL9CWknmFu9THqwZMi7JIm6AIu2zHmvHWh95eLcD8eVQ
tVFsDM6kWbEZ9Czzgv3GSSGVlDO/Rcma7VeJDelkKvd3oXsBCZWQGWoc0uTiw+JIjrKN8WTREYoY
HfVljazu39kPwDaau5Aeqn/SQP0vCdfsE/Jdjrpg2HnkQZWbJH1RM+5Asb1a5RPUe/zsEehn26y7
l+xMgx0GR1XAS1z6+osiGBNU1DiNsufRilyunyM/MzZrKzy61h56XNsuQPVs8I0Z6dVs/6Cy0yZE
fBfojeBCBkthHJJtah6Ede/iJYYf1V2jumNLpmfrxHh6w6ZjEATPVewNa9ERGg/YTl3K7Rq5LAlY
iCibwGE8x4PJbEk4nEFJyNbMCUNsZSs0KGAg4LShZHLTPV5XVdxwsXUaVd86WCKsU+fGUGwUxG1N
i30efedkSeQxwZtWahjZ8VzsGCUrAoNFd462PngZMXI7XCZsSeNtp8i9xlbPMamtQ892DWoxFSQj
cMGgBXhRetJ8d9sTzuA1QK+MsfjMvQQlSZy8ut4G5GluLAmuDfQLjAwjS/EYwEnw0wOl0hH+llt8
kzELuTYel0F8X2DrO1XBo/UONXkRJbMZUJeela/NKdoHkkq6yMp4OW05/Ep+u6mJ/B/5UpDQOkrl
lLRX8w1Fmv1Vqu1v743ggSOJkWZSttu+su4GLXKiovrIPGgWBf9Wb383eDaRIlNx6IoT3JkrKtyX
WCXaS6uB0D/nxOqOjTILpdRY9ao+nQABcLLOgYHnLehFN/QhUv0nMwrU6tOqYJtXn2gDD737GVso
SsO33WEX6rsBrlXkT9Mff60ir7VNMsu6vL4h32/LvWg+yPx0vW2bb4NuqcsinWWs+xOrLNf5SJmV
XiR/MHZKukZ/iPkAX5LVtfYqtGzGFCEPGz6yTVmsUYVo7VqxVwoqaWPePQbtiP67y/Te8W1wttiA
i9FSNiZcfaE5Y9aOF1VOsqtWqdFWV+HluT+Z1H0AL+QwPahN7GAq05XukI/8OzUumzYCM2x9k2Tq
IAVEzaFINxu73ALJm+1SfHpg8GOnprEiiamHniiDDrI3nf5rw6nxkNRqzD0HjLGsVOvsGKl7/OP5
sG6Vt1cyFoZa+pFh9BVKfe0wrxruMKtLcXBLp453ar5haEckMSpSiPIowHgK8uwnKF8MTMSEk60x
Dt2H+GoYvsUkdINSHUhmxaXKu8eC2h2e9oijuOerc6x252F4i4k7FUQzdjO8PJm0kqUwmTeglOcB
vkrZ+oi8LZmDPOLMCFlcFd2njeib5YgNXc92lbOkScbXqHxXdYBk6WUk/QWVQ1ewEQRK7H2k9SWq
CQU4a9D+BJbRnSCKB8ZgvG0Ym2qoWSTGujrMrWFjJ06D6H3aE0artilXtk1pBp5P0cGLuxxtWPYL
zBAdvtkQO3YyPFHkdsEDCRoWzTTdxLqj+5+CvU1nLdPIR0x9DgbPiRFRxYxagFClbIY4cyT6w/Gp
elgP14W81rjNYS+RyoFM3GKfg6e4nun4A4LmHZr88AC+yZPLgujZq8lV6ptrTNtZdCrtLPqufKnS
YIPyI37mHaEapLFnWGcCd8XaeuDDDNI9Zc0qnFyWCem9TIn7v6Y/RAnJF1QXZ79ZVtWH2eScYsBE
N77Krmtjjjy3UnK1oblkNg5JvOGt9cmejAVqOlzDClrPpq/PhfRTskLKjU3u79qWOY4zeC/DZHYK
pE+16HUyj9ld4+KQ1ZA/ZHWzMSCDYd0S1U7h5E4iwVT5uw0/++E39R4wUkkzJMWTFkwh5PUnRyo3
jCi/+lWLWlGCGG1wNUzlF7umcqdj823ZUm99PIg5k9GZbl3yYpmCH+n8bVI+3G5TMiOFdZsbAYzm
oUp3BRRTNYpW5ROFklga5ZK5K8uFynB39phfbGULircr2RF9cjG43oefrruJ+Z/EK1dBD4Lpvz5N
WRS8SmHLQpeFhLEoYsfKbjZTdCSbibLxq4uCsCaNv1RNA6yI5BFNu3coq2ZfSB0/m2/Ou0F81WgM
GiJC00tonfXwN9Z2rs3Mdp2TA4b6kyVql7CGsxLOS6VFaOCa3a6KSEEyK0iKaMjjZHJ+2liisX8r
N7g7M/biiy69Sl6Kzx9ZoFmj+8U/qye7TroMdB+QE2S3ZlS1TUBgyvoPS0b6VnnZdwfg9ISt2/1n
yvmUMS4j9402kow91iCMHN1k4VHTDDqIdhpBw7Pqbc+KRteNlxSnsGbUdRnQUupZwpPJ9jhhnO32
wxeOs/k418Ivs/w2jDU3auKuKWlCAd7lIIMlkq/qJBO4eAUn+g3tq+mih3EYkqD5gci1C8TEmtTs
pfE2ZTDjCICfqXXITKhErxSti87Osl2M5TYi4SVBzHewxq96TOdN/gOn1cMO4yIJxNSp1I49GNxx
TM62TfXNRrDLf9EkpZGNDiw+1TZWWGT8bNZCSDCl+VR7sFF9Ic0z29v1hs1kfJhTM+neKy1+UFUg
8ZfKfRxeLIp+xd3hyECDTlMO542wqaU17gr5JgFPRYQ38wwDwshn4M4ga81r9JExP1ot7RvvH79G
BLphsNGAJW/JfRHHInx7FgREyD0r8kiVUV6kgm8h+NLxh62tCK1kOg/CfDF0mK1ImXFjVI45ZKGQ
JvdhETA4wYrq4VvmiK9MnQOlnkf8+XCLGgFzzHIuGAvJ8UeBYqgLXg0fvOkdmSrNMZ2x3IdlnC67
GraUwIIQVbCoyOFiOh14PxOsR1AAqaygMutIh6e2OMzoQCxiOyLjCawzbw0kO+es+RcTFxm7fCwJ
DjAtYFKNgZ+B5Sz0dW1TxJLTU9R7eGKlhtUJBQ4tPBjrnJe6gfwJoGeVTODIEl08tAlJv4Z5Oxcv
0yy2lYgdz/sjsdKdCcmeeF7jXOYus+k5ZJodpNc0mhH2lNyGvOBpq8Yz9qMRzAf0ZspkPAdGHlAa
6uxaCXcjv8pmJPiymu9B0lcJP2+CmrtkY5VxpPeMmUosBUlVUrFVdMg6L7ixgBY+b8ejOiJ4DHgu
ScuTsZcBA6iUjA9VR3rqebuOGEfiL5nupguV907AaLduyFkdMJMLcnkXMBiCYcJFQlVIddBbpn7A
bhmhCuSl26w8LyVfUfmJY8tDae4hfwXTJ0hb6QmBQuwsL3INeOZHytjN+391EHzqJf4rK70Y3kDn
BkC3ViXm9BR1njiSWicPSxX6JyvkZK1YPu8uYXqhZmxCkwihIf3Myk0ZkRoJHUcIc522fBetvMxy
hBE5zI1q8P+FMs+xx83VN9lPGna71qjZatbHqOT5pgEbiwH8kLUPlOghDxlQPu0P5N1VBYlaqpdU
MHEgV2A1U0/qxEkL02YFwo8Hc+6OH2arYHSVj7jOZtW+XJZWDlez5RxNnsSvAgWEhohMdd8Cuq7B
BsM7jqHjj/zll7BMEijsw68W/MpNtfSTk7aUc4aOass3KfOQj5g+iI3qWr6tbSHv+voR8HZbZbcY
qlPHcK/ahcxUovi77H5RQEk9r4NYsYJ1442xzZjLRfkvwdLzgdug6YmjZLNT85ePX0zCmlKbPD09
kozyA4VrBvJ0qO2Xioic1roJqAMHd8teczRYJlCIqeFw9DOQeCnWwwgLKIWgKS1l8huYh3VKT2+9
6ygmZPQxwwa+iBfgGPfvOhIquJFjeC8jTP3TkAS9nDzteWknslc1XprxLSOzKOO3bv0MtkYNNo23
7lLzauC5Comk9SClZvD+BrIkQetYlxG7d4LDwbP8jQ4TwQVl07L6V/kXNL6mKHhF6FqlyF9XuXQM
a7JvifHRJSyKfE4311Q+dZMEHXEyAG0Zds/oCwjq228JJCuGLyvMZnCuUT+S64Jnvw9PAKxmImS0
cBjkCvuNtcR/vzVhD8jUYQWjDjNMp3dwOQn/h+LgZ8pSMNWNsnBRdDo+HRNiCUSEHvYrMgULem/7
yHOiT8tkLVNZkbHXRlvYEzVR262x7fyfpvkqjWVWXHsfG/MM53LdQHoQYlH65TGLf/z4VCB2HprT
4HNGm+aswI+T4K/SrGYHuJe4BYV1TrBX8McZwT/ftRZ9/GoB0QVAz9u1DKNJpj7iGPP0dm4ULjtj
c5oSc0Dfkq8aCVfjRnh3sHqXrKDcrc/VEQlUnGy/TMaXiXYdCCRE7jvXR3suxDtEN1Fy2Lo+iClj
VpQ/CdW3hgI55Ge3p1SulNsoR6+f6cP6kGmXPvx0JWhn0/6UTJbIA1VOLp9CwkeiPqnswWfFqnJW
DBIhvH8lppm2OmfDWcYa2tEceG2PkO1Rs/AePJLE1OhDoIpt5XyRmcHMU6m8SBDw6rVv6y8fs4M2
NLAFrJuf12eij/cEgjoKfc3IZBHXCSXytgrjxWSeTbAzpWjFUqITC9geoOgXE1tEELzigzbQcPNX
CBWHVacrmMfuecMqtmFb+fVPKDLppi6O9XERA6Mgvq3FlOFaf6UazE1MqEqCGQQVQfVLDqp6FKqO
3kZfEPTYkRgoIBv17U9QkElnWnNd/tdGRFWo2cb3emfItMWpzl5ZVd8p7aUIMScXbEfzA2yxADyi
ShsNM08wgLsHEYXbWwfbaVYqgVFcbh3L0WGyrEFOeTLnlQSuDYh8cK7Sz4h2ua1xKkNHyo0dc3fb
axc5yB9mbCR3ye3THsy1yQyN4tgM5h5SOr10CiXn044YZ/N4gMFUo7PM+dJR58Pr4W7T63eYcKLo
7orzN/bruYL/g2iksH/03iueFLpftSEza0DnNfUsbElyqeNDHTH7bjOeCbBXif3R2Xhlvl3/J/Pw
638kRE3qkEInM3f4W/rEPELjqNKBMOxykXCrVy02uWi4QLyfC9ypUxYGLji2Jb89UhBw+uTkfLJG
bxp9UcABgsBDYrrT8Y6CBVIoP+JoXHV2QunMeJPX1Hgi3whHnuwtxFBIm4a/y/Cd2jUODKagCBKy
3/9nOPyycfFPptB0BwLTulun/EoBwTL/4ph/0AZlQLgi9g+SBphUgWplflARkhXx3+30dunaepqo
8v+RyHa0U0zH7te0yJaGk+3RE4TNokQOJsW/XEOFcuvL/Shvk/QRQ5WENQShCLUFf+DYH5c6ua0q
ra89fMm6sR0HQMmUOMQn56ybdNxngq9eMtq1zhYnsydlMpUWuyZNeocTEeUQqRK77qdf7JL44Vn/
LJYlVREC2v3KpzeJDbLpdY5VTLTPrifbRmftcpEZxqspNwwKuR72odW/lHaRUmt0hYSp+FSwtvW4
Y3IGSaJ1Fw00brcbGFLC9C6OVvRgBw//E7UnC6dk4xOAkt1H3NoYFXFCr8kZ9Si5hDi1CNbQEajU
QAX6H15Tv3qaOXoUk70IESxowxif16jMJvKxbrGiAYgeMaQv2BEov/5U+SKZl10GSz5gAqrdMF/3
Fgk0OUVk9LTDJ+ukuEtYkpHAxZDYeorhgPunrDB1vRuDmUX5bwLC0SQKfP8sS0buceMdV/qycjEC
Vj+t/2q81pEa4gfGdOkhmbPUD9SnUimoIv+YrgTFS5ASgqInUZAJSk49pUAmWJO18yBdIK94VDCJ
R7wmTYcxU+RvG9ag6pEvTVwQ6ENM5CggUJ1YObFbdEw5x7WGx0M2z7bx2/mXgLGbSnBc4pHXubW8
i0Jo8tjbCGj5oARVcbFjOQK8jmgAQK+uvuL6ruStLHbECK8s/PPW+A6b/4g6r+XGlWXbfhEi4M0r
CdCTopEo84KgpCZswfuvPwM6594VsaN392pJTYJAVWXmnGO+h0XJp8x4iKjBAMP7rUMAwWnKLN5o
N7TWvTAvLeW24OLSt47CRyTtVFpBEpd1HksmDvhUekjr0v8e9Xsl3gvSGDoHM8Rs26xqfMrdiuM9
dAJIi2TO2zTmpHmKQdcnxnBkgR8jOzPlbBwUn6OKNDHeyh82C6Hfcb4iNNNake/0CoF8nKOXnFda
JZmJEb/r3RR9Xp4zbQKpAPMzKVCihv+sCA1gCeEOgEuAwqrCHkcZbOOzSfKVBROmE3tkh+gSCtl4
pHiPGwSLQUMe4pw0uVMlfIDUFk37ZVsMTh03Q7gpJXupbhm12iQLEOLyTrDiYCCFmSgZORtq+44Y
FBXlPZP2arKW+qoOGPmAAUTAhsYCEMBrzas3GIqD/4RKVzzV6kMpOcjQeCUrwMXGv2i5GRT4iNG6
1WCIOi4pzFwVIBHs8DOQl9OrNG5UzU3IGupuYlbdqL8pw3dd/WfrUHokHv4iaRokjnwVuXHTsGnG
I1qP5SD5DF25UfwXP3qk1rhWx5v4zYlSiPwHBrYSpc78ZCcCmWr2ObG6WMboivKiy7RWaD3Z0Xiq
UNaOmEr6eWMfbuR5U++UC5r1zN/j8i4xyoB/guZ0bHYS1vQKZ8rIOXeuwEIfOzyZaF7NCKiiJE7s
bT+dUmSn2tPnChV0LKXi3kBQnwe9pvbL+hm0lptqnJZtYAF/IQXxum2MV8WM/6FbtVsgEYn6Ygat
shvtH06X71ZaOajWL3mvMrD6av23mrt3YL0qOd1ExdBxOjc204j3AzsaxE4QHnHY3YKiv+ZSSkeg
4CbHxoPVmclLPty0+mBikkyWuCAWKeAg+pkM2wHByKrsTZJOiWbeA+ocgwgKC1KeKnO0tuq1qp/1
gazLPN+ohf2iSz8Tqoxur6PuZxBtZPSMJMHWaFO75vBDO9W8az33aIWjNkWY50T+dyZzbrKIrF8O
afXRA2eJd7p+aIRP2QuNDkYhI5LZqpq8+1wMQY++5JhVFNW6CzMUsV22l80cWE7ZfA7IrFUjiNa6
BWfW1MLOS4vuq0XWDONGty8Z8+CRsp694pHXx2FiP8C0JbONeFbke3HGJBYam8OY9SkjlFJ6NDr+
Vy5YSbJmldUmFtoQHesqVPEyEt9ShAHTztGAhUCoAVLgGa8wNxjTb9vHKYhRwg4+s3jiIea4lpf0
L9DP0kWkd6hljxyiN4ovaegW9uxoKvrlJBUc+71BRptphelbPjon8ngkoB3Y20KkeZMBzqjppUWf
06Of4t9WwYSmCw67M4HGFitd/qeMR5OUJoTPERxWgcRrESSzzEXOIldVW7gJmfHWNhPCsorBpYrr
uLr0Po2pQcxKafDYKFQS+2kGBKjG3NfdixzWpIYM67hAJe1XOsNV0P2NZG+K8Ccc1haM3VwOyZUk
xAiQTS992rV4WiQp6sXLqL8pMvmjNSENZf8Dt4HWNrwZGxqKMhmeTP4AjwqkjoAmdQeoLGxkNsoo
ZTEhx0Zp9Bv6Cdmf3uJ52VHNAwMcxowk49FHzKz0yuRFUVuMna256sE6cMhSVkIBtt3TYVyofXAQ
s0nJnO7qe9/cLDIhfPWMQLoqvlOdvi1dgHFA3atmTAfNCaGj5lAltH2yy5rW0yd9rakKeIGQgA5h
KgSnoFxpLYjhhcQME4m/H34TmrExeRTRX8H+UXpjH7ZsnFpqr5Ih+bBtaGrjuM8SamJGRXu1xlpa
k1Sgr2I/PejfYxzQeNU28Qg0GzhE65NhLbhyajssrAhrUyZ2JfWTiX8UuD3jE32ZcZIaUlI6Vetn
ILqJl0UpUSgo4qp5sGb6jCVF2H6RvKnmBFJXQb+q6+qMFXTX4S7EsUgYH6ZZ2L8Q1dEktitTxqlb
Oj1DJVblccZDds0tJ96dRT/Rbv1ovKm980ElWEHF19jtEr/yTNJkmP0Q8Centy5O6IF9B610zurk
Xdemax4gZW/VVcQ43voImuBU9E541A2FOsRrChY7tWz74wg9CpoCh12NJL8xROhMxpuGT2X8qGhh
+O3Rz9986pMscPv4jHwvo+frOJ/in8K38Lb2qYB63yXXOqZ2UJpFJikbafxGV5HBne+1RzbiADIk
EB6F/wlyAfNo88MIjKNPz5vGo76vi1CsgFXg5K6wJLWydNRHSSelWF2c6ler2LPY6QeEbGSIpIBb
9cw1Zeaiv361gflu4gZUFwVwZOQVA8WSaGMoN819JxAP5ua6DA5W8IR4AKHvNQFjQPZh9FuNu75J
V2VqwLkRtJxZWoipeBnwIsjDeYzcUqxMkzGlpwBLs/xT5PPj5DMEjFC4Jsp0hR/UE0ivOca/Ns4I
hBAt5lzjgoNiPmek26ILWO3v6ZRsIAhyzx50TshSv9VL5OFohQq31LzYPzj1GyfhzDppHTQ5690i
im5CSYGNRJ1PfQiECc6Nm7ti0nj8HgfiMSFVxDxFOY7kttpO7bWAQMCx1o6/JnY/hT0Ixl92Knvr
pcsBpFRZwzGp6IEtWAiBTMGxquMki7nvCd5RWcvjCcUjMPdmZ1FUV9GqBT1PsIOzlebIgchwe1PQ
kMUAkaW5oKtGezY143XyKZENOZHmo4TQ2KVsiy2XAyRlEN/Q7jRc+DVuWVMoR99iSp6bBCCP9IXk
fGPiqYlMNMlphXSLuU7JMMdc1W3F2dLZYFtKz+/J0G4GnUAs36DEy7AQR5uENmsr4o1vWlf6cAHF
UsYgQBBA6Gv70C+ugUBDUX8jsVL1Q1uE5bLjRAz9ZhOzvychj5Gm2DupywhOr7+qHu4zI58OS542
9wo+kqFi2EjcekLlHQ/Cdjlj9SyKqcmpLupQK1X1dAumdKdl720YPUiq2TXwHpolOjH2t4gYYCuf
DbXagTd2mKJy16bBOsM4J6Hm66XxKymLG+DSLC3wP2JssNXgaJo0JVAYjCkK6Mjvf8MMBWVmwjtS
VoWUPCKRHhBhb2VW8FjbITpMRse1VBv9Ngds2ii0Sy3kqI7VDVSjCHEccYkmQqo6C3GaXxJCBLRq
Xj0DFxhJglgh9nqLYqT5TCYT4J3MqKr/mXAVHSyfIyRJVZFbd7SZIGcDXyLe2xoC4oIRiMQFV6QD
PSdZgulgWQ1uFdDANB1LJz+SNmKqODjvMgyKitGQuILBojDYhz5EFr37qfRSodZoCQELnKhmxRoS
twuDQ5zfRjKocF5gkcrErZAGUiya4xCMhAyaR38MyZYxd/IscWh+o4iCslEwVsZEkpKRHdj+s4WP
yMwAWocqcEDA1tX7jQUKpyNhKs/ljZbdyD6n3fKG1vKsMEEFrkCmnkpeF2enwgvR48qNcUhE/BHV
xsHkZjX0S9DkKxNRBmlPzD3Z45G0poshtjayppCQhOLWeMiW8tuhF0XboHHEL2QMFsqxtaeXIZuW
BgR3TI8WHHdTQWtQlbRFQLPEBMxU0TjcBpMTfyydO6zwhNLBz1OfU3IrCTGJ3eioXelfSQUhSnp1
lr4ygqQwn9EesRJsg45zVPJU3dY+DS/V/hor9YQnGqGYbHybjDZKxOqMz7mE3cZ30CSNP9THfQ1b
HXKR8zkLSdEUBTi06XKnL4GXpjX+nhy4M3UODxvszuCYJJgAD3a1UWmjpSsTKQmiRqZZh/Ejhl2E
4c2idv0NOo++eEUph5sJNI7Y2gzrYhcB0tTfVZBY0l6XqH1+yCFFmCfpqWsbV9OyulU0iX+5OW3x
ZdPffcbvhBzQk6ZVhpYgoC1W+S8i+jGhyoxXMeyUfMfYB/yXoh97n+oJa4hK08kfP/6Ss97Ar1f2
av7PBGOz46kEoNX5YWFl4sXyiz2K6+9psp/+ZKXLnFXTMzzNhtFcD8AW7IHgB4RsBkOMH6uV291g
TO9Ow00Q9OPTGF+KZ1m8RgT+csxDs7T0GaxWeEF4ruMJj+feliiO3ZCQlPEboQi1V+Bc09bwFLz/
4DunkfS55aTvR8qQkCxfdQs+C8YHnriNQvKB9AGRS84O9Cnt6E7kiIMAsbXB/jSfonVeQ/ZtygLi
Z9krW/LIwRsWG7+d6zAJcOswgOeboqM9flipZJ0hQoJVojlj4pvQfVtdar1ECFnFXd1kagm/KroR
wpC9DA3/ENINYL2rOpffNGUalvrADDadnVAGTawwei199OGuNUUvxL4D2WbH66nOi605T/vjexEB
ntEDAtl9p7pUcdLu9JgThdEXWyumW91a3P/dgzHeXhtfUMSvs7H9GVRwQ00qThaqF8IaZrUkTwCa
O2ypAE2Q7RhnaziQsoJOhjug7zYV97RirIdixx3H/yba1PpWCBwIV6Iudb12aR82aOGdha6/x2F5
Eb1xpR5yg90UYRrp+UDsy+xtDKABYC+KVhhaeuOkCMzBrmwzf3blfhPG1CPDv96UYGMr3kiuc/lw
lG8Rcrjoj3q4m/QN60At4cXGwblS9ZOV4piaZ6DxCeOoFkZnWbB493l8Qp6sUOH2arzRhEe3FvWo
TDwoCzJuDmIxxLJo6FOES4DU7OzVngxe1f9NacyhJBW00AZGmfrRKN6b4UBzug10WEMIJxYm3q20
hz+y7dQH6cmCs30v/Ub9RWNB2uYt7g6oZWX5Bc9b4YxnqI9OfRs7PKfshEQuTt/4fGiGfvAzrORY
gxnP32Y9bWsjNjHgbS4F1nFjyV2OFWZk2hu9QI7hXyHEOqImlra5hDj+OKNWpiuBD3S75E8YnqW/
4TiW+xuCatJ3FHc6yyh82585FqFbDjJ2G9GjY/Dx9+l58+yc2xBgTh8bg3HQMQg9wznVwx79wZw5
utRJFsaAbMNyOiG1rFcy65UFzgjwJW3HCMg1fMSWKtYD3Yurk0o7ca4MHak7kC9aNY8vRf5C1s6U
A32LgMrBhyYLyr0k5xndSfa57omDWVX4vcO1mIe15zzYI4dPqotJ0o3qEjMTDXuOZHTk42Qj+0dt
2prkrFHjYLGlmzYMV03dMqcHfg8hafzkzUukSlT1SXCVQusVuKlh7OzorPNQaqxvqKJyPGm4S9cZ
VLhojW0+LN6Jg3Cc4KLayq9T/EZiwkRQI73DRp7YQKaDfZxu6G/HwUW2iRK/zwzapjhBBPdhwo5f
hQrE/dhX29E/VumN249djWQmwhiIIBlXBqaP0bNxQowbSKRTvCukQwKnf9wEDkI+jh6HeaYweHW6
5Aq3QgRIaZw7G62xJL73R6qUTWYyAA9ytld1OGuDTf+YZMZW1SngeObYTFITF3JA/ve9wjmkGB2m
do5H6Lfk8tSSPmCMBvIdZ0G/2zVm6kSfc43Lm5J110mqb5UqznY9rmIoxDbUFJ6WrR5+aGO9zsoW
n3P2KUvVlmGmRnNKqNklU4dmk42YACq1+FGL4KsnAkXSXhzZWeONknJn7sFW6xG0QpfaH7BRznpL
LG0q05WUozlbDEUHlEG6Q9fYac7wAfe10LYhfc4+TdyBU5Dwh62sjhtd6j4yaQc5CZAF0lRZ/egK
+ZUh9i1S8MtSj0CVNRqeF2Ki7Q+zwWKqhd7kM8NcN6PfI7OokNuUfbtsGoW4s0OemmuoVTS1iRQn
W/DSj282AMlx34tb2DDAhnPzboOxjCMfB9saccvk0LBPbYpSTlcivdVMQWXMSEvowyYGQkFJDikD
CJSqPCbI+aNt0hQ/ZzAo1FS4zUwzyDg7qKy394weSkJYYY4hSMKtXHUfPaybhCJqHvXNd8Mg/xqq
RdoSvaVlK3c6/VIHexWPhNM0nqxb76mpUqC0TKFVVdrlPFwUH8d6mQp2fLhTdcJn/q+pws+yy24N
WvUWEEMaP2L/28ZFmi2xxjTTAx+s19DszKNLrX7FyYOq4IINCzlNvhoyxwvapMeYLbt1yPCSmLcY
mEc97o32vUL+jsAl6a5auw51MmXyFhd29IZM1KX8rrR/IwaOBsF1fqEfW+vE8kA7UsccFKC2kjgy
auBcDNL3Zn68fFB9cyP3/m8U9Jsxb3+FJv0Dq/MQPkjRc1gzwi6hFdYgXVXyqAe2leKTKyLklwTU
tQH87hhP0DHHTSFtOcANSri36PaYJbkf2tVn8uc4Rbp0JEr6mCxaQ9eXfqRsdIcIKB/t4Ze/hp/C
T+AWoe1rD4mX8OMIsSZQoMaYJO3lynpLkQ1i91sZ+LhaQKAJpn6T7GooSnTg8QwztGUYnXZQqTTq
HhsXT4FLL0gwtimQv5jfct9YkjAhJXmyDL1FleGWGfCV0SZiRqt9Lx8HZCQW6ggE51l/wiI7kZnm
rwNnZOpNq0drlVeygndfLdpBMAm/FaADPYxAVzTyyb5nsU0+LIr9GrW/ceJZX8RKe9Kn1Fr4vv6d
NA4ngtzt8fq3BlK8BI3xfFT9CCNPaWGBo+FNKsw5/aZMLWpLON2U6+H42/pc6TBjcxrxjjXI9CfV
8eQSP1WqUlVLkrTqLR7tiAqMBlaGmH0IyKkbaHVIoGKCeNyGFnWfldA5BElAw1MbaC/RPRotGtdE
voB+Z1tvTf8270saNmq1RvaKpgNVOcUqIpQk3E6p6sCv5vjq1xIuewmsVbYaS1BBBeilhkTOr3F8
a4tnlRPPMq18agxzTmiCK6Er0roQ2MOlbufQlOVRXOOOdPNhpsVf4V8R1xyvod68yhrQeYtt51uX
jENYcNv71iFLB0YwyjWoHmNzr3nOpK5ndRoi9Psx6x5HzRRGfWr5KLcOfjBPUnLuyX+WrODnbDy9
ZrdJon0Wo1DXyDr21BDOf2C53UhuIJoyyyGYMvsYmn01HSpjk49bM4B4VX4SdYcJBtyq8Zw1Mg0k
3QqoRgRiMNB2Co1WDa+RjmCupFpdFor0QtS0p1aniE1CFPsqJ4qhKVZ2lS/Vp4kdYgpRB+S9RBwX
BncwtnDaHfiVNk5r4FwM51CWwhEg9xyEab4vVH05zDJMjcrlWfcvSkZomoyElUUxtJylWj4yq9uq
IfpcHwtO/TAoUkLjX4/eK1b1Y4gkgVVCR9MyrSQtBBpH1Vp2zMtEMb5n1UgLxJWmYAUTgzWpvjqA
AXrsWDajY8z7E704HyB7JaaXzGaAn/UQZMqXwtR2YeTD+vynP1sNnaD+j5bDjy7dJ0S4hEu5bU1w
Bj2DZhOh8vKH9CRzoxv+5DUtsQ7TLplUajlo1epbagAljaqL7hudm6vIyPg2u8BRD+uUBNetGn/X
3aX1r1Zywd/ccoK1fAmRvUoY081qblJ/bpyveDIWeDMEx7me6q4B6FfEV9PINg0fpVmc5SFdrDRa
WAXkkcHZmvPMOMu5Nk+dvAndGl2nvNi5spKM9pREke4SAe7Zqo6kL6B8HvO3qhF8eKCtoZYL1Lc5
jXTS0840spHms8PxCfXFd9dQFOpeobO9jAk2u/4YMUBUU5n+dl2fBZEAeteHbxkUAEeizM7rAF2T
hR6w1IkeG4fnVAvXRi1Z6SCiwoVBKi1lIKJp00AUDeH6pr45DIdz3MhKeAhG2nLlpvziFPUlhclV
1HennM7lqC4TTAzUHBPenCb8hGB+7AjQkIIO2Ey3BiF8YfP/DUJuwVBs84nY9SwwkDcmW6Wz94Po
VzHzlBylZi5dJ6beU8jtnmPVKXBraC0zs+5Sh8dUs150f4bFcU6q1ZUpyehK2CAs+R4Aj5v70THZ
RDHvU5rMvcBeNl7HzvVz3/IYrHVWOQMcna/aGI/DUA9ul5OxKQPg74l2zzmfKg3RehY+L4KJILUU
zIr1UHDofpMKL/9nc7B2QJqE9U3IsYySNKhWrdRfSUdkY5dfhAV+zFrURu1mPYcr1qarxBST8xQR
VNtMQbAasFzLuQHFB/NYW2trgnovUxAjC+Dh4mL26ldEq4fzBhQuWkaIMamHKbtbJHgjYWf5Quhs
ddlPTvWP6HOerdYH1QY6Z2URlKi12U/HhlIFp/8JcM9B8ymRw3yt69TNGfy+Tj/ppk0nBhjliHqB
oc8BZw77J8963q8D6PRIvNZaDQki15g+AElGNKQHNMMjLOglCZ6rvlI/+2niMJBFHmSvJYv5AIpS
z7Z18ad5XxeJ9ZPV9bs+A/WcKd3UXde6eFnX0xCvDXIQfWKsRrw2gQm6QEUnJOgu6/rJV+oNtQE6
7Cz6VhRerKEdnCz8tFPCH3pwGuSU4miG1rkoUd4VUBorBMs+34/HHQ+Yii4pobXE2TrbKfKuRiIY
koiqAMZx2ofEYLnLpH91t88crXb137E2yPDoVk6twFYzWMTUzDz0qNhaRPekutMJW5DAI4JL2ZHn
TjOAWS0z9QQREn5Aypg4J/w8JKZSpZsGZ5fkSsBBLJavzmhvasr6lEOeqXUnKh5fiWocIOKShPLG
lxnW05hwrP7DboBWNKF50ppXs+iZbMBUUIIrec6Io+x82pSZcQl6x9OKwJMDelh5yRHbScevnKCT
NgFYSAczmcXU4myllLwFfy/Zr1t64hy12Va3nTUMW9LU1wwq37tJWikU11zouhrutfauWuOt15kd
1fzNxdI/wGVhu55BeizMGH9ZGyLzO80wzQl095Hj7+TGOQZNgjCJ4jnY6SGj/G+eiDam3zB0E8YR
wIifJpAnZDYUUEP2EoYmH7NFX7hqwV8ERFpPsvYcpYweI7brrl0NvnzWDFNHEGLcCdGegMTTAC/s
i9kpLM0mqpxm+oXT6yrW5HFSYQrCwhYPWBuHT4njm7bKUyhtGwEexWeSgwuky+pHhcjYZ2TRiY/U
Lt+zlnikXAvvBO9QlwPqjMVL3sO1GQQjBImTeGnww/a8BoYXRsTTkSRuOZB25bdPkwc/qfV9TDIH
AYfXkONqTbpEPrSv9WQeNbbLzqe/Gd3IDgNB0LqKRptUxB5OHK4n1W8OxJQJgbLyZRnRE3CtaDWY
Ek5L68oZl9U5DuhUaM+wZFQnK0BpBrV4qwaeVkdbVWPirmLU8CQwhIW4NDBnMyhA3Z/6zN81TMtl
Pn4WuVghZVrggJoDRmJS2ESFM0gySV+J90OeADtvT7AnOOAsG7pKGfS7nATYleNbLNjJLsW5YjY7
00F5SZW4Vw0DzQxwI7M4jWw1Rkh/vq2AfGbj2YybbxFFnkxqrBMpD4QSViLoBGEGEsksw2PygODV
yn/m/2koMUfb+ULykB9ajl9VjAUI+DuEGiC6yUZPxG7oG2bSPgkA9onGNTjN5DcFlFwn9Xc8Is8O
ONQK3KLGuJozNafhKGcwLv1mS3S0rQC+z5UdaOcfEqJRmiuTl3ZkUqmsVMuJExMWnjkJ2rTpw0Pd
7I1Khw0P1ePZt7rX55Lb2tG6bNJ1DyejIA1raMRJd1pyzd4nBxNKAanejpgVT31+qzIm9C3C/yy/
gUo5TqoX2LJXgWKpGS70JKpHOjufagAVv2oBVInZ4h7QcwNaQgoSDncJoGpv5YTWROuMQ28eY99C
bTXtmY97nPWYRGZLOpeCU3q/cRRUPlZaT+gnSauw7w6AnSI1USwzNJU2nfkVxMLDblzQdwmUdK0z
DmWSv8lRHBSdtJpCYyMMEtwI1cjiT8YQs4I3zHAFFsOMwSaEiIjTbDq0nVS6januV4jg3VUA8asJ
F0oNsymro2zXGwafWc0cUaTSqtETiEwDKEwR2N7f34WKTdnw99u/X5x/EfPi3Wg2lPOpCr7WHqEN
qIrIdhA9oVxl1i0cJ9A8UpmR68zv/vujVZZXlZlyrzAxSeYv+HsVf1+KZD5FS7/1czPfTbHzwhB4
XFXzS9KrJt8lqU0W6PxHoLhEIeiC15UfyXRgjvr3E/KEwLYRri7CYwC7XZ3+3y9Boxw0RSGGrehn
Q7tk8heySl9GZS7z971/r+Pvl/9elrACDL6545LU03aokyV5/OYgf5YnBPqjTXXxv9fhv+8bMHsQ
XBzsRWTjzSW9NMFk6naR/1I0NGgZQEgjQS5SPxJ/rEvaSo6JK+2RzxTz59EMmTuE71HO2Gt+Wgx7
yoHw3qcG1EUjbKajJTr1ie6Sqg2n+edx4uIKzb+kEvOJFGVKnFQTayMBoJUeWRvGbXhrnOgcGsQT
VrNvx6kCWBfKIdJ9tibJ2KjzJfaRHGaNGm/jmBNGL7Wnv+v990ui0XxIABVgVqF6MebXMtlRscPE
iR0xeY7xgMclNDrVm2T1U///HwEoXtsNnEW1a5nIIy+uit3fd/590naDmGsMv2qtYiwWDbukJN86
I1c4lbTtf1dGhKnptZrx3udJqnh/H26mAFMWGhDC3I17tSP/uxp2pSkIzWzxitp2xM379zP+fsk6
QjUVh7Xr748E9tgjwgEu/t8vZgfLP7aNfqHHvsmnLoDYDNHAyd559NlU04u16t3f78T8VjDtK2Ua
ekFhTuysbFsOrn2blpZCsfu/T41tMjUfiAfCj8vni+0uHe3/fV8oq/7vX/775/OpxbXnVKsikv/f
yzZsi7ZWwiH470nqs+og/Ilw7nYOBg3CrezkNyRRYhdp5BKIgnXr74cN+j5My42ODqMpBUw65Cwn
uRcXahq06uZV5lImMkvbf+9fim64JF6LuFVoabFUdLCARMAsnycPpehdHtUVgSmujOWYVeBm5wBX
yg5cVJTQDbF89HCYsfVGOSWOxm+Isd5kVeH+93RpMYFigEvOTNpShbOF7hpXW5kuo+YNBQCSwIxX
WUf3Km5e5B5/hNH7o5sS+b72XybkNGJtSitQALTb7cDD4g8gkGCzyXKtCucGM7sVGhFbccG8lR/k
u+aBxyyceN05QY7SoXJLQuM52s4aq7XdLKniQROSlscJ0WA4SBI4eWM6mAA0skQ2uJq1xAIdIn4i
UjckOcAlYq/GJ0rVVH/mP9pXt5RpYQhOHEsDkpWnRiAOydC1pbFFMBLfuwDtH1VlN3rdM7zzvmb1
GjMW8J9U5imiyWXK6LZiEjATFiWybQgzAURHrIhYooajoQWTxGCbd+f/xvbFkYpKxESwSy8bOQAw
n6X4HbHo02+gM/ELlAwTuYHVEPbX0qIAWZAvEZr0juEGLYcHqVSHbHDVxtN4dJGSZx75DnJIao9X
gDhwWPcICnFhmCEAwtdNS4EF4wAFYlpydq8eAY43ziLJFhkArx/qXjwtFa5R73Ktg2ghUfWCayCz
jSkuR68lLf2KAyJqXXK5Ko+qP0HZCU/ZjfPGHe4+AC5knWgH5n8O0zT/jvUc7qQA9LQLCAv8bB6c
pI1xkUH2wuWxRKUX/TpPJGjNY/YUiBVOQOpRQEkczkmIZZAXLaGCVw8uHUQnyXKlZ//K2QclRv2L
e8iX3O7LwSmAsQqwNPStYEmiDoJC5x+9xtI6kmUyj49JW+TBp6viGghj/+GD1Mj/+wo+dORKu7Jw
CbdFr3XpvpTjcGIYGe/77fDooXZu0AWjrVZXsHUZVLxm9+xB6VmHLm/A/6ke9k/+yhfwQrOr8YzJ
XSA4br4K6iwXW1Swg8QyOIfX6Zm/8qccz4CDe2CZPvhQuRO4H6oHb5tZTHdXdogIuEr6j/Gl/gzV
YnoSNl+q87fxNdO9OEVnbriGjjoox/m/AY2wQUpNS7tdcopl6ltc+WpeHq+Dr+JXuHnDgwMMfx2C
8aOvPzHvXTjPjG5V48HHxwP24DsYJzBTZ771IFalaA/8bGmek/HKoKQ8sivKQAK7YqSxD4c00kV0
5sPhnfLx8+L50EdeFVmmy5P9wzcnryaaonShfyDv6R7ak//TP/gHgl8qIjH/LTdL8Bv9Nvee98kF
H1CCI5llkIPHf1s1jHTP3KRJt+ByWaPHb2j2ooDFtAaakKrUQFM1P6b0ztK7ms53sgU/iWXnCweB
r8CgpNZasvawUAw742suLJ2FfUvv2oWvKJ7RAbtG/ZHeTWwW6Iw988W+Rdvxx7zxxLOkgHGfLzrv
F6H8AR2m+mqD5r8KBls0M3FBo0zfRxLAuWXFvBYDLFf2kx0hfibo7bOdfI6/YZFg8n+zrvZZZ/aD
lAtmLGM9ycChBOeBP9PIdUjCQ+eV4/3V4E1lvf2UfQpWvOB7S0YgXdYWUDBwbGMkkQIJjEcdGPk3
rb1O9Ebf5FkbUrdAKug8h4vzsC7+C+AWPiV+2z3zg/zDOmRciBD+CNr+lRQ6dC/OT+Ux28CrfCX0
6MJ7xTnCcQ24xj9MHgZnZvSNs5uEnh+axUWZLrk01AnGkf1kC/+eiQqvk3twQfgMQkr0Z4vxNQOJ
+Y/qnz/4rHPdsp9WGgheeiAMemrXGlgcEUssND7gcumUJMgtuQkgnXFzeXGrHbXY+hc2Q3JSIc3Y
eXJSqojedx/yofACqz55T2o6gaLpf53W793J4/6ieuYGa1voyYwtPEXgJ6IyWFI+oEaGMgRLefaa
kVXAig5jCJNa9oLKmPCZWprx3yBepmv4DQ/GpkvvuGnhzXPfjCvwLr6GhXLJg6nBph8rq+C3Hhso
EjXWPS2t8dtN9tWrkUfz2EZn1u52az3tj+7OOo8t7wAmaAt6/cP8aFhArWfwyx7APTavJs/4Kleu
/6M8Zwiom5z1HzoH5+LEA4QacRbo1qt5UUy2Bb9/8KyhZIXiQhDnkkvMXlVWGJmIApg3LTYRiw87
vjtfUYieaqldZNoxtccUnHQ7nhEYlzQ73lLHLX/UW3Y3Lh3b2na6hPfpEt/Te7LlFM5t47/oP8Er
Pza+46tJn4hZQNHQRQXCihwXjmZ7TEa6iJFc7SLSa9Y3sKObpsWxt4BRERCfxNdziyQu2AH6WwaC
GnnTZJ5QziwlJGR85S126Vv1xgxoROQquQisLUSejBqW1sDS3VE+cJAbyOOm1w6wcy2BD8eexCQT
YBwuXKZEd+XOVoHjMZ8XOIjfoauvxGf/4tNW5e2/+O/1y/SmvJEBQKc8W7QviPpqdkcwhqQRdQzq
WNWrR4b1fl5nzY/pTsAs6DbWUN4QetM9it72lS2jC5BCpE6OAx03u9tc+QtAl7/aXdop9/rV4PtU
mPjZ1fzpDY+FElTcNXnlqs5IvzsPj9gaaEw9ljL1Z77ILHIce9ltwscwLtQfGwDZS+OBqWJ3hp/A
zc8p6JY9JTwwmAV/TPTfJBYxU3ipHL3ehkgT145vz8FJ+U/Xmug8x3Bj6zk0gq4rT3BkVlZWMHqj
RBt0+6yJtsBbMv0PVWe2nDgXLOsnUoTm4RYQszGDwbRvFDY2mudZT7+/xX9OxN43tO0GAdJSraqs
rExceWz8ANUJ0lLe1D9mRZnW2HI017S2x2YbTXq8qmifbFoT3xy4kxAZOr/F5dhYK7U+rewA6XvD
sHS3sdBKUQx7l/Pu7IhmsaTqQQfjrV1b8HTzOR5vsKyBORCRiOlJDrOmnGEmvrXX/UaFB9qtuiuT
XcOcAYUuXmCkYiOWzdypOg8fSLh29TcmAhC/HXP2LSflgdYb+bv+o8Ee+kxOIJghTMgfNnyViWt3
yCkh6U8xGDab4NwQjE/d33BF6SE5ycj5YSFEaT791RfeqxhmJpkxKUU8764co7maP445RweVhYjW
Hzolxh8JSHnpTtMfLnJVt2i+pr/Unnnh0vvx780XVkjmZ8qijr70T9iMPyGZCcA7bBh51n/6F47f
f2rH6spJ6vx588ecJBZtyGjAX0QLn1PCpyjepH8eDifTghmmHMl2KM1/6EM1nHobwjHMYub+GChA
oUR8QLgK1V/wxfgCmRDPoN/V8wV0EGzmIWHCQeZC5ZvLMpcR/fsbsTXmIhdo9jmf0O9JGKGyybip
wtqEbDwDvO3u8haY7gsWNPcr2Rfz52w0/B83K1a3zFn8cz466l2oCcwwflSQ8+R5/ImUbcapxS7z
L8fW71P60JhSjBbRH20p7wx+LaBLDB36GXYSWE8y8cQKjHTETHhNclWUJYInfzwFplTOBFXh2v7r
KW8THaU/lQk+ZKl5SyNa0IpomQCS5vJn88e1rq4D+AyN8h8WW2NScs+4EUwEwxiL7d0IoZFxVTMB
Ey9CY+ObK63fMDfO2WQ1ldI8Ru993Ce9y1VRae3GO6aqhbAzpy6eR7SBi0UL1PqFVwRYbIIJ30xY
BCGAxFB5x2Q76qYzBxF4qlXrHQl27Vv+CKddVOGqPoPnHaIXQLpmihyYTCwyl0Sg6Ex+F/+Gx+QQ
EzKw0WQQivSNvCpL1iTQExoLpKSbyZl+/eTLKUoChwo9MIoNxnR6X2emfKAtFlWXHks+h6qMQoqx
OBJ40icDKZZ5fx/JLwHh4Z4YwnRV+sJiV3XtRPurYZykD1BYwinsNXYfPl+QLcqWEd8l462kvaq9
sbV5b63zdgVDnsAQwaxqGQBaiI3pxidMj9U3dQ/pH4kxmS8/aBQ5T5KK7imPbOziP8g8J+A5p1hO
LSVk0D/TykYsf2k8O8qJUDyHHBIgiHrsTprHh+ZHBnyCb2Z+MP1EGZW8le8VzNFMozhP2xU7F0je
CKULAEgXj/CV8G6juMEkEglliJnFkwjrVwsSgmLkvC3Y1chzMiGXtJAfoTpjx0P5wcIEmqPDHRLa
tfvKc0VpufA6Y51UEoaiMSMIjJY95PcWFuEluGG1W5HncgpeuyWPjr7kAPAtTwV1DeXq+E6l0Aoe
rcjNoJXA1wDoAH2sYCRCmlkA0bNd8zm5ZNIXaV2CxbWYQSIf5QfkeRiTGcUQFFlnj8yIIXZm/hMV
W0eYBFAiwReYcRzqYIwY2T3I8eRyoV7yBzlqqGBrSdpK112NZgg86L/8gsY1WKjIc2vuTQakWKy/
0U+6t0sZFta775js6gxr4JL+MMkcPfwpSCnoDmnFsRwCY6PEDI6hZQYTJjy2GjTaKLe6fTjQ/IsI
g1GFrFxo8SbwdWadAsUz23exhfG77Hw1dfdb6tIzNQt1YffSrrRGeWFYg4mUDZoMmqes9IkBwbjq
pHVsqMuyA+dt/XSjlMBeTQCpszVzVmdLwqjQ+nMhUT/kLIKmFn1EIb0HyWJYzTB8Et6YSN0rZAKl
NeBNzIiMmraHQSo6V4v0ny6EeiEzxmrQ3St0f9kHdNZyAwGjSHLmSgjlvi9ayLMYPU6tA2XHvkiB
DTu50nEanYT3DtysMGGoqJzIRCsPF7yxZJEkExrtZQPcE2cTOpEzPvRn1uBJx8AtcTBx1J0U8wZN
RHvYmMAalBbChQR/sE9v8OY+G/DFjeV9IvqEJwcCzzMPW8W6YLVknl4tZEk7hS/dhAnpGRkddHp1
qEwYJL8B6RX8RSrvJnL2sMnPTo8rgww2jg0HOXr1pQ1wsjyoTzS1lXcDKUG9NiAR4AnnJubk0Pj3
eliAsJ0CznMwkciYwM5Wb334ihihKqddEwmN3BTPyMFI7nCb0WjIMMebkXIRz7Qn/4Jyyf6uOgRY
BpJ1DruA2jzf5c1doDP1Wmc+ZXRx3sCGxJnWPYKR7QoivfYkcMbBikyyQ0eTmwfpVCSZh91+UHRm
YKvbYMGrNh/8icKLgEztFyyU0TV1VNRc6iQmnXuEHikjonUsxLIwuW1BYRGNzJZ960IjOhqo7lrV
IyOG9FqYrUZprdkBn8gjB2VgjaG9QNp2aI9PWgkVZoTYVJjpQvKV8VPdxOnUIgltGG5oIqbXjvR1
u6FdM4E5C2MSssHXn4rd0DNAv0WK1WzHouNSYTbp1agIJA0saXi2kaXcW32ijILst3D8CUVpWCqp
BwCe9CC/EANLVe83tcOsuFSlH8n0fqgYV6dGXVL9Aw6Yww6DHnAZLgGIkai+7bkvkma2H8b3gAtM
YJwnrXawC6IUuBsFLmpeBhojbKhozftbNAk0u9sqAxBWruPeboVIeQHyZP53GpM6RYhbVrXcLCqV
az5CJjdimxFRG0I4w3KzDm3sTdpEFpQ7bmB52Pn5PxVWecs1aUqE3uSpZc5kQugzlFZB4GN9Efx2
FXPuZukc0iM3W5avcv8w0YJi9ASez7fCFHbMsPGu9N41c0c1xY5ge1vPeBBX4d+yeeCeRUzuJdsd
md8dy5HwZxrXCZ4ac3Olm8QBGZLdvpdq9VnXTo1hsIVsrYvOv+gcUpExyUTJoOEH/B5/jNHVq11g
CwdIzaBp5rJiawq6aK9WG+jIg7nzSdEGYj9Wq8xV+W/IVnsFF6/+lHQzhyD0MVQKBuHAgSJ8U3wn
43xSN2r+1llLlCWrdomcbdm8W3QQSIWiBVTqxuiHN2MYgQJcNn4P9zDGiZxtB0NEYl5pNbU0s5sk
30N3upqmcW576LJFAk7nMxNH/ekPBGrDR9bermNq3JhaEKsHHRMYLYjxVJMR+NAtDSnZkP20p/Vt
GDp75rfse1ujYAAkLIpFveeQgFfSiTWDOzTZQXVrbtyXxbe11e/wdNjE6dWB6EAvnvoFu171ZHYF
kDBA8QUy1hZ0EWdv/Z90HpK38Goy66LlU7jppfCjKvrlIEmGWwy5vzQ7hDcSTjkjlcgTgAR5dM3M
kOHFkvTcTJtw1cvWtfMw89ZNZtf7tvsOS9WHL1ldsyTZm0z2tgbzRNPQf+vWMTJVQI2GkV7knHaI
M4Bh4VPBAIu+geKK7cHLdrzlJinw+SCOdJJr1y5lPMsKQBjgSUlZQZRBJMUYhC7JTQjE/QMcCeBa
+zLoXi9NFS/Eecoc93BGSrpGMbWxd4FcAaT160oCZallpu0yedwY6bAsK8ZaSrIDoqey0Q2E6hXd
XnVZ/2cp5jt+nP7oQA9BMX3OWr0VSpWzPGx8wTH6aMG07cpy0csCrASEv+NetlVs6MHM76H/rbRc
Mf3I/QdgpkuXSm7XhhBRrsFGTYYLJwQ1qb+G86jIaFWSEbUK3KjShoZcl7G5yXXJlei7ULvcEvMa
MFULxQ/x20pz6XoEJ1uoNOLMY6AZHkAtxI4ZVYhM7XGmr+hiO+wf6MxFp8E0jLVXcQsFKMjosN8X
sJsXpWJ3s3OlytlO8nFRyuIz6ACjDyIlhmRK559sZU7kRJud4MFfSN0UHXXGRfeEVaXezQckHDBZ
otuhYw++RQf1DuoEvNndSDXBWW4yI0f/H+KnDOfeEH/+VoBqAO/ZqQiWXHVSWVJcHqmB/d8S4v4N
OSYKetAn/Z7vzQvZtnTiD8MTVgaAPnMwM+UpNjzkM0n3Xhmsba945oMM1rvkqkiZ+eC/JVYEHIyP
TbIe9NfgQHJLhi5aKehP846BSweFz8ltBsgE/oOzEtBQd2v30y1aO1uAAHNJTwrMgRyLjxF9j/fE
WIIwiMYIfUH2aYawXCfe0gyg+M8//H/k3uDueJAiJgYeTT7KVke6DcobiiTV5Xyzb3I4ZGb4Ix+U
Bg3nlueAN1FBxHt/4zRL6W9agRUmT/LqT8Is2BF4KteJt+YzC6Du5F0AXBn8fVhfzhURNel7cHYM
QskafT2I9OBK6NzNinSWP8ZfYEnpDz+x53D29vaRHUhY61BbamvjjF4S9kvMtEm2gCI7fUIMECPm
G+ec9HTLu4Iaw5CHHc+4F6FJZPOEHy4c1EN12MHW8s2zOPEOMhou6QePwnfOWApdJgPL5Z1g2L9u
c47KOQORYY11T1ISrqp6f9Uqscdi4YSwdIgErE1+lr5osdDlAl2jNpDh6qaMeS1sRdQTHIJOF2eO
PJ+bnsUasHlB2m1hWIC8jXeyfVSUaW2n2snR+2NCoWlAB4e1/VH9oF1kxICx687b9VCDpJlxqD4Z
bEtL7C1mdD9Rg5CoikE2OKUSUqBi+46gZRDnf+o3nqHtahyEuqWCEgmTg9D2Kb4lWniwPmnKiF9j
crt3ryEXB/2dD5/Je3qVzqmxYLzcgKaDNh34dgHUKp4dMMkfu3pZMbudkNxyg5nBcEWkd9VBp3lX
lOwO3fWXn62FPQAxQduU6KQxEQ1v6r3zI2tTjP57xvgnvvNsB8h6zZJMoqnGNLJqtvsMk04/5fNy
xLmNZlHnbzwvQrqsBJ2BN4SvbB+Yp6bYaoZ27VVA5h466iYkt17ZBbzWsQCwy+1NX4MoLCj+ONXg
98htfSImhGOM46/Dj1gVd4P0BdzmILpfvImwjqQ20tzg4ONcNn8kuGvekb4lwGotFJBb+TbJLntL
vbQQ8dtltMJlWVr3ncoN2cBRjOV5c2g33ffwXdIQp/zao96CfZzDznKAC0t4sZ6UznR8qIHpi4nW
y6/fwEx16fzQRuQ/jafcrshnRR/NWfGM8sOZ3Or8XxrHbUZtqT9kdqMTYYO19JTv3H9mO1ee5t3/
bejPEM3Uei3Qh3CG6BegJTZL4T/CiQ38KIIjXcaSO4A/QDkWmxkHJJZ4F+ctu7GVc7fwn72Nr9mc
+ww4gXNGaUPVOWMI4Yi24rmN6oepUf6Ywe/QZR4z7rJLqmA8i2//X3WIDuUH0MuHcyr3vGXmxoDO
oKNkDf3iwBA7fScanvibP/UHIS2aXHpJy2oO1D4H0RQvWwLbzYkYWMwToqwt859zeemJtpx+1+8J
yofL6mDQq8C54tX0wndmFpxplGziD0LjSdsaRNyM5Tbnmr/6vE3L5hOH9ceoEGSbdTXa9s7q+jfT
kQp6+/Ub0T00XDoMXbSBiUhkCfoFNXisoX3C7OmsvXvvtLqSTMjaEK9pcXgVUlSoctGkAC+jJR2d
rWQ7BW8OZQUhAZeAzO2Q6aAxZs1SDZRvNi46t10yiHr2V8N22nqX8QHDGijjQQDiCvxXxqh35ksW
V2/HaRzv0pd6cXCwq13CD20yQhIbTU8KzJIBv7UXXGNCXOsDfS0KG1CIw4x3j2yZQotsmfOAxKFY
YGiJEu/IpgV6Pc1pNKZQ+l+9bVYLgFKRXgZGH9knufi8Ao8NQCp6uy9oi/44bQpeKMxnkExioVfz
7gxExm1IfzE781Tpqdpr2qet84PuA7oszHzIsfmPFkAMYTxaSv1aT998hGQAVwX06Sp/QHEyjD5i
HXU4gmT9sq8pbfde/M7oRr8DT2x/EuqhNW8Px+1sMTp3heqnkcKgpDvMpj+CBkK3OcQTf15eSnSG
EAT4VH8KoEDwr6sVzYx/9rn8Sd5++zUe659mxZ2CvMxMPzgkMX9ISjNrHF3JIntX745+8xnV13j8
c0xkEA/I+gbQSrCxDOdCY6S5OSRGwwHtjConVvyau4TwGiJAABbL/M/aSuAuIs0MHvQeWcuaH4KD
oyI0r+JRmc19uo+Qn2YZpZNN/zNOUQmzdiwhCyALEF5+s07kDe2wU5ut2q5ouNTKcSiPsX+kEdN8
1YzwKme+f75gpH9hbb2HeXe2mmsBpEfLwttP40lWzjEXlB57hDEwgDOTJkha+Ri7znSJ+VKaHriv
1i2Q/Ayhuy5x8fBimkV6EpGwIUClR/7QJSSpaNwAsA+g7t2V6hCVjlAl4sz4MP91dSCLAkhQDgrV
YHnBNAFPA63negDhqz+KSXhZ9M5SNd7NfO30b1xCfHniBzCPz1jGh3dnFZn34jui/W4Yy4Lv3M3+
kXKlHyrfjqSI1U9IZZlSohBE+YGbElrogODtHJUVwgsb8hQwZMbdIVY92A0DhOzl4l6HhaCAYG9Q
3yCRIBbyZG4uVRc4AnsJWz2IIrcLKCP/S1+Om458jcDAjgFhxRuW1Ign4w2ohxSg8VxQRdrTNOnw
b0Ep+jkJquycVKG8UzP8h0nCaMFip++BPkQbWT/qTP+zOQP8M6fNQs7nbPIVLQ4EypDLmwd2l+01
rgkFAH0jTd0aqDbiKqTMx0fq6XCmx8sYcqkRPv+ZwpCSHA0eEg91bf06v8gAwSWTPuJmNrAuYZD+
oOYL0s4fZJjJa2BV4C5UgEjaUNVRlrrigvH73XKKFsiTQHYNQ3wQFk63rj2KSDZQNKBm/Q8dEaa1
Saic/Ds23tsCrrp8r8BNaSX4oPtiTZCu0IWYFojrBF/NH5g87RDWwmhtS9UFsUcNJfuKH2DxPYuE
M8AXt6E1zUSbBQkyLAF4Fx7/WCFkTeMFwZZj+GClIlnRHJzb9O084UAkh+EGDt9NLtOpOKGhynaj
IQ1t33oSnEn8m2/8g2icKiuVwVGXQg9cmeUxpS6lfL0gYyMVIOWjviVDZsl4zYrijzljr0SjwK37
nX3x3smCAxbDhctOSgfSXHjMwAEtoOk4Z6ugCs64Dy2IWb++si/6PSr7Ddgq0siInjDugSf6hHEk
SC/0fMTacXGMADwJPIxYhuSPqs1VSwLmmVyy9OFJwUL1TQZcL+GikEgQgcF62IQgeXgPQCFKIG4P
CjyWP7sStPS6XcFReX1vv16QG9Cz7/AVwOTE5A0Yb2EeGhWtZdOhz4WNyxv60lwEI3ZbaT7BoYa5
aSy4JiGto7c6lBbyoH6ZiIdHTnCpULlmvluGcDQHOG5o4zQLfHWlBqhnx0SiT6sFJ0tmfaaFAsiB
1EFO54LxhsXQbaLYNV7/hdE1zUSFnBeeDl7kCg0d0duS6Fn8EYszJP/erY2xGZFdQgYCi1UqC+BR
OktIPzCL3y4YqmjIaNVdEq8mlZHFRcqoq44g4b6VF4njiqYf2w4IcS2joTk38Nw5TG6wY7PJmSSi
h4wGKjLu/hz5X22grbawl9N0ZeOmNal42cLXzjqybcUsWpNkEREz2UWCVxogprqd+U/3kEWY0RyC
tT/VrNoVdyeJoAxaq8/ZpiGVYV6JYm/5QTPGYvwF1TTsAkYuzJreEfAbKZ8iOAE0k2g6o7uWfrAF
U4/QPqHrEv7SOGKL9n+dU3DmhRRKrPzmRm1DwsGqZr++U9NRHQuygipIPSRzIUOnYqx5Q0rHjAkJ
ARtL94RSQBBMog2RDmSQTgw3A3kGFTg1HWr37V2mwWLRx5iToZSM26OehYRIyujWnHl3Cr7+H7n8
Fpa2UVGRJDoditSgapakeJvrqgtGwoG4p2i1SH9OscKzOPopkkVr4K0XBfRWsm8+K98g/FBO4gM+
kC2y1yKjAAbR56SznG9OfY2aWTrDi4G9l7PIqR2ACiHS0UajBVYCmbokXNFZ1Pu3ck8Nni45r0xH
ksFwi5Cs1JxKSu960SRrFCMJDhojaJNIziCm8eTOBoudG84cggMXJMyWMfkm42wK3XHYBTOmBnhy
NC4gLvAR0JpifaDTnjPndG6+w9/knH/UHzHCQU+2Iy4aqWw4K/+xJsZL+BDwbjHnWwSgghjWFTO+
aaOs+bl+HcvuVmO9sPV9zWy2A2+Csm1CkU1l2Af5VrQj02iZyuBpc+5gNlqkhLlBy37J6dZ/qr8m
duFr2KpLJhGhA1LPexUwa6n/mPmmN1dwSImthc2IGew40XQmONMazYJtabynqmiTVvHO0C9K+85c
KA6Eb2F6IlaLJ6k7Ot/Mvjv5MotvCMJyN/qqm8Fhb/BVwyvQ1RSy6FVuIBOBhN09crJrle8ly7Wa
BTRZ1j6ONkJkeRbLsxSqH6BxvkhxvSFFrrFKnmnHdmf90o1DVls6Or/mwThq2Vw7loWbXftP6Te4
Jn9EA4JA/2kCe/Zzdjp+y3/8S72zD9o/Os8cL7q2O+nD+YVoTD6menPzbHBYOuvlZ3C1kKCBgoXw
G1Nkb/zLESBo5ZSNlCDlLPpqZXGy6DjLu6RYslmxM5E4DSaDixuiYzCwN7g5qkgD9CeRVuXNJy4f
1bRqzVUciYsCpicuFpcpeZ/CNQvHuPV78mVmT/059AHa/cQkkjH7s/qCtEAQrm3Rnh4Iv9hzYB+t
oNQ78x8MRkKv+BMavwF4JmPzc1gcGjM4l//IBlxcDoBwPnqdCoAA6MEXYrW8TrZnhHKSMTgKbKw2
4p87NltCHwpTxEO7mZGQa7HbFws26ivHg4lQ/ZnalbNjHf13+ZPjkiBzbmjeS/46+oovwvOb1BoV
8B9OnnWEAfCJpqV0bN7aXSbOaTAIDkf/k11zZU60x1Ths/yJ6XUwKfkB1QCNL5JDrjo8Evrv2sy0
6DsJDkH6GV94EQfmAuvwhX5CnsZC6rG5QDJ1QSKSoITugEXlg8hHTG2tREcnolex1A16QQgWQShI
F9m1oM/wxXworVh0jWjnATcM8xExCHVRT8tGXrfOilE0fwKedqHh0p3zsMPT/pF4AxDpIhzD2qIj
Dk8zR6yQkdOHfadsoj+HJrUYNjDHTx1pZJhJCfIa2srYtnuBORKgnnwKb1wSiWWmhuiwU3Q/UfAk
3tEUG2h6+SsS10KELvBMmMCDjmLU6r8OPWEcY58kOwQVInyiTQ6HU8CdAs/LIEaQq4Jp8XfyFjJc
eiSkutlNfTin4gZ4+pF85/sXGkkam39g+4FirrSktAD1C4/TkwwYMsFL5sP5QrNx/ILWy2ROPHO9
e/wrgIkjqsJActki1dgPGayhPKi9VYAehFLfiF+lt1KhLqMBASEQTB/VRvxQqAzBz4NNDwX5NkBT
bWADgJ/jdC80013ywYFahZ/bhb4rTvgXeIKnE1D2qATABWUL+Z71Z7Ax421ESs0kIkABgrg0LJDV
+JveNJT4qUx4nimJWzHN3pRiqZYiyVSQPIwX3LdEScyvuL9gGFvqMkqOrHzoH9GwtmJXi1dy6RpE
xj+U3+16Dm+HJZJ9VdxgpA7k1YXIkCgzbSw84SbBGuGz/8UEGdudmO6jxBnmPRxTbmxSbu5AQgZK
QfFq+Ktgr3DvYZaGL0kg7nI+KcylIFmJL1suuTltSjOiOqxmvurV+xH6TI0oz6idAxrneBJTmZk4
yM/bI7p7ZBImwLUzh4vCTknWwLKq4ZizNgFm/FPiCEI7fxQX7lCoKwjaMBXprpEkxEcwItFA1J70
VH7JPPQ7QBAaZoCqNKnhgQChmA9AABJOCixSCgr/nlfCk+d/WIjWAoImB6dhyFyooEMLCTRvFlH3
ipak8/TuJDHcJWJDFEgDm+Um/KUKTlcQ8Lkf/oPSBVIN2e5BHmKcwI04vL+AnlEuAPbMchHvlRND
AUBXCYkutZ2+7MO9M7jk1blDzT2no0F+fgnoCHAwRKbFEAO8blKDV5shEy0EUh7ewbs0I4a9Lu8I
EA9djw/LayKB+yJCAbYWbym96Qd4wPtITU8uUD0hoJbe0HcjKQdGJkHj9dTpJDCgR2HxjhCEUPgE
FaFtcWqeQC70tjkb4CbpEVQHHBIKzlnbAtuccWZhwoATzqE5iVS58PszCw+9uVHDtZ2TnGQIoQAu
KBsuZGMucYyHb+QV76F/AHOMQxe5HdrmpsOUyCqHbweSlqJIJi4572YGC+c5QiylQKph8tBg5Rki
JeJKHlv5AKMXIieLokSukpaEygAVPByXRg0EebrHAo/UH8X3gJPEB06OD9rZ3bdcb0hERRpGBY7q
95214/+yvLicAFkcjy9Ni5VvCz2IdZHLiHCKkp1lxdWwUZmj/goxTiQeAwijrgzQKYIiP4CNUMx9
sC5ihhNeaw7Yg+TOelL62/6KdQ79mN4zdI/iDPIqPfl69gO4i+hmP+R7bpwHAJQHHRLGPYiYoP0F
eCdWhHz5O8sanEyUdQ86udB1xDpXFvSqKfVpr4x3pt0p9JonZnAgBKroQICM0nIBXKSsBHrka1OE
hhuehjrSJ+MvAQvzmdAzJU+OlxSEZL3E5U/p6rwFN1WsK4tABUMCiTdacR/EEsxAW02QfcAqGhJ4
LUXoxQNkKik9gyGT4LhRjvUWtvLqvzLv/sV7+H8IZzOvQ+j/5oux5vg0bBFAGPmeKUu+w2k60IEW
orOlSOCBKUSCf+OOgJqz5Vc+GC8FLNJIJly4/xxwz/7B0uVIGSRivi98ZEgkdOVAqzgoslvw1iqS
dPpwv2LwhGOW+K+75oO2E9V1eWfAhmqCs8tp5PNwAYBL+KP84D7mfyqOJhoi4CNcDf4GasJ5F0D8
Cf1VuE4Xyg4+Ha9RkCkkKL2PD1iyLxClvVdPFQpxuuKteSX4TPIt3omwRZR6RQYIUsaXUH3+ArW9
JN+woPe08vhPThhfg5+pdDh2Yy0wJBCDGek+urEP0mRiXOImP/o72DdnYqDTX4karbv5iN35AFDh
kfVFF/IFzB5pjBlf0LGo7Gn98CKgASBaGkN8HD5ix1ZP52XGN7gn394lPMZg1MBLnCCWGjMRiNKK
M+rMIpobwQK6AZ+yuBEznROveGc/Z1HdpicH7MkIxiU/8Ao+NXkC1j0nNm0EP2/2pV/KDz6Q+t4+
ACd4Y57JZEX4wRH1Ry5WKueJUS7x2QQHn+G5GUQ2Wpji0rEtcG1qJG5F23CKKjyV2QUr+P2SK4qm
UDQ52NFFpfxHMkw+SCoaoFRxDWFF3noiEgXyOZTeiJCiAQcmRkD4VlFLYpjI/41e9RpbgIhNXFmw
ZyIEZPd9jrXOgr0Mk4sid6nV4Gob3Lz78gP4ZrgR0jy8IOf5L9kA0FJ4t74pmiTCErIHOsQDdNNE
jZfjzOURA/SH6BZzX9NyYDCa/qrhsidS5A2w4oNDc2MHpECjOAzO3oOCmsXOHc95X9X75ICeRDtg
fWgIomExGtjtJpSg0meBDow5QI6SkzE9lg7DMEbVoPM9nBqLG8jmFYgBxWgH+wsDhsJMnwh5Whsl
JCMkaX6RvZkJ5ucqWqSDVneHEL8JLndH7dPSIZ481Vuh1AO36Cfz62he+eYmTUZ9a5qdg3iEXb7H
CAAguN3qH5OMM1vDsbZt4ASc0PIvUGpz39W2mHynNWnomNarHs0pxKporEDCW8bozuI6x/idx2A3
0GJjbCsFf8WsxRIVczJhV+x7p7Zy7F2Xwwe1nbj+TqR65diBdEuNflU0FHnh0HeXGgXId6hhm0K1
MeJKFO4SLXxTQIFzLwS/yzvUQVF5+Cum6a5EevnPV2qGzySfs62ixqJoeBq8HhhQl9eqxfCNSQ/H
iVJsj1NVvTKxSjmsI6FWhJF2zYv8//3K/Gm3q+oA9DUfIV/7kfwmmXr3CZIYjqaNyfHgv6Fwxsxj
zMLzZRnH+xrFXjtwHCp/S2JEm19HlCtPyLoWc3hzaGaLvxXiwalJRAs70pavv70eGrmMF3ZZx//r
b1OK1tUUQ0p7vez1vCotgdTh1ipVIkP9CYxLHUcCmep+FKazq7lujJuhKkcsAxrjopmhBWIRfFdK
B0adlP176sn9++snZ8j+calkpjr+z9/bwtw6Xdrgg2kxs55Ft7aFL4syFXteYIa3qgXDzfCeXSvi
f+uwhzhryBXKTJYAN1tmQi0tOOS6h6eFVK1evw2YLQ62J13VEA76hCwCKtMW5Nek/Cr00PvXhy2D
hIZmb2HVYc3aN0sUfbx/g6TUS7+CxPd6GsJkfVgBgqSBtXb80nTBi4AkPN+bG00Z7/HFuGYlfYLR
KIuNozAE6OfqQBzI9UurA8GPUWZ8WX18QEYgvGUlVHFLZbpbXBTDc6Tj6yFsUp0BS3iVLV5+XW/V
FyML/Av5/usXU86aS1E47EQOOazWMEdd55a+Q+Q/2fU+eoBtXKC3IeFdhCnIyUDYZF1aSnn1S/1W
58l4qMVvIcrSDGjayv71n1MkEyUrJJImc9DXTeqHGwuTATxLZXuXVEO3ymQ7fi8RCXCtTjfPVQIk
HNaKdwvbhD0pRCg1DtWj5ZjDOUtYM43N7EzuFSajYRgnQDr9pSrIy4FazbR2RZP1Dw3iuBV1Jfoo
I2KRpVZ+Ah2DmCMqQ7cTOs5UFs6piWwGZS2ne2/L2FoSgPI3QzObNShcutPMkuFoxSo3njTE+ymG
zSuV4B5e31unxomtU48uo24UxbrLuOXLyupueegstLC1/jldZS0tWx1Xr18z3KcQnE62aYsxmzOp
9bmNR3CJRI22r19jJ3BW7dj95kH16SeI1suaxuRFLsGbTAblIwlQJJf8noFRD9vkmPWiZDIRJH1X
mfr/kPFJ5QPXT9/SvN3k6+MKAYCzZ/JbWLVItjYF5Om4rg6WeEhNDNsmGxAss1S2GPE3swesnL3+
J020nR5U0TdmJ6vOKEZkTOoKUqk27LtOi/bJ4DYN6qupMkE76LKTmtiYTRVpCbIrfgz74L0qQA1R
V8NFuCxOQdD95UYQf1kOrBAj0SREzdF9QVIgxyVDvdKSxpeoLLHKhT3xhkCDscmr6Ji0CDbBvi6Q
ti7GA0JUPtplHlyT0MmQNcOTo8wx5vTbsLoEoW9A8S5GIlvotShnycE5TzumMnqn+IHL/K2GSnNU
NQqkMRnJKMsK3iSevEfbOaVVjpyVeBi0yNh4NoV5HXXgn4gNvB7UAQUBWTzYNYuPexZqtLkcoVYc
kOrLVmEQdm+epMm0ni0bJdLwYsW+txkTW2Z2sYp2tkCSMkd+Q6PJ26YJPjQ5RGMGzzKIrRC4ybD8
6eoxNo5omakOgdt1Yfg+4P4tl5r855nNw8RblpQI7Ixm1ypEo2ghRw3aJo5PE7jLFFanQW7v61Ds
hmZaSTlk4T4aVHzZi3usawVQe23f7AFT9NwZ1WPK2k5MfGLTFiUvLRwhxdWqzECKE6wZulJ3vS7L
kOArkP0xrXeeDqspKPW12dbTSvGJg5mFKy4XMv9RYh1nBzw++PKXLAwQAgu8teZNwfvrIVLCf9zx
cGFbUzqlNcli56Xmb/9ZjMPw29XUk5gJjqcxt/6aoEXDXFatje4YzZuuW9AgqsG8yJYEFj3EyopI
W+4K8cDLd82gftpl4V8Lx3bQeURfsQ566QNN04NF65DBJIKyE4TLQpOTW+UU+jaolF01Zo+6k6JD
lI2CyKGMA8kCaYs/0dSWi/5EgFTXcdlobmH4/b80KU+DplCTNwzoQOcFbGVQdDLM/g3vRXmp5kG/
nTrVPzROdJEzxf+o62Q1mhpzexZYDdmCcRvDfAPpE35DQNtQnRpQfSmCamxaKLemfb5yDFnaomJW
7YkF+bIwGulMFgToE0Z4M3fxv2gsWoxd0TxOIpya9Czsj5VH+ddIlfSBnYWxHoMU019Zlz4K9MCT
2r8oA+fZ71XuS1YqpnBiPuFtsg2mMBzIAOkkGztLggaUpdxUTZGlBxPGPzQ2pV/UlyrXh0MQNXhy
ige518aD6ciXTM2GjVN8pRBt08jZJGmh3Q1c1dd1bzoQLLi9glKhbcLSPXM+4SV3bbcykD3U/Ja0
2/JsJEDk9GQM3W+fM+YW0h5Z21MKhcq38AOMp8vrIUfN3pbl6DT26VccMB5YSwrLbPRDlEUnyPZa
t3396fUwTArCPCleUvXYm/vXQzIR+0IFod3Xr4FfOf/D0nntNo423fqGNgHmcCqJSTlatk8Ip2YU
c776/XD+D5gxPD3tIJGst2rVCs6LVFricFLizYLykUlNfg7F6H8flKgD4iWBzqvzOsAQWZvtW8BD
fpprFBhwckH8Sbd19bDN2bVlLJWYhBSlEQ9dp7cHpTOzTSyy21MTWXZVbNLQ/ekRPr3B/z6De07H
G8aeOZjhYawWtr+lWI7QdlDC9A4/ByVLTVtS9PlqNBZMU0M7yfNLvL6qsvO7cQAWXP4nzoDqRh97
Yd1gjbKT5dlkcl0+nZdqVHQJLLhSlTahKurHwVBTvxkrxdNr/SJl8Hqa3DCh+U1Rjzcg4ZBSH/bn
bEaMNoWhuNWUkhV+AJEKp1S6Rx7dNJB2Ihrmp9SDMXVy8DD6lISlAVrEHNYEFErA2r1RDH4clOlu
mvQR2Nx4Qa9jycjhMWKYqaFEQwAxh8o7hTx/Fd1zTGRhN3cZHtVqdQyn3EuGQDkUPXvjtEIIoMiT
emjm4n8f0kZ80ViRKhlHc34QWsCNRumxhw4YBwQGiViTK69WYD5Nc6DtaIZwUuho8Oe+eViWmfwJ
0EQ7BNFgOuYqU5lqiyYu9mMaG5dRrRInVuIWArh+UrqovKVpQ1BmGabnoSJVSi5VbCLVaZBc0isQ
RYKK6fSsSJ3qwuE4Ug8z9WiCw1HUBxFzWBUP7IB721dTRpE5LC2YLrrgYq9nHsNU9miTvofwBY5E
Ivew+n/VHFTpMBqYMozWFd/YdTkjmQM4i8SYUPH2NOnRj2xgOhtkKHA4iP1keO3bmswXS4YlXXYe
5oc5Cw/9qoBMBU4N1lSQlY2Pz7rrZFcQU41D15UF+VYqOaraOxcEu4IB9EdW2CuuegVxZj3X/3r8
a+BszEC+9E55pn8lYf9ddiq7OGn8nkuWdya4KP2ohHnnEeUOet9cR+rbYdXL013MBBqPw07q9BVA
tvSRAWk3Zxyo28p9hX+vgTp6is1H2fxEzU+C+cP4RGvSpY9EuhDGmkmP+HUN+4scvykcr5lyquur
+dpbxp0OoITOw0yBbGmBRhVoCy7973+CRJC/L1SBwIZyT5wvLcLiivLKHKDLsHPpacHpWFSC0Lz2
S4dLt7qQkps9f74QyJQFhuO7tSwGfAvva2gv78I/ywVRK97jePnWeCI3e1HBW5o5fB0teUMA0/5r
cgBhgMymXy6iflK7xQfGenQEKGMXieUe/mZo2YQtFiYa8D6bHY+v5n8KFItD2rzzxVSGV+ebv/wd
JkYm7PGKMwN2Cy/CU37Nn/FKB3sGUS53SoKsZE3EUWee+HVyAL1mb8knNHjohOD5CzV+8Qt1eTjz
s7E9AyLRRbZU5aVIbOsLtBzX9FDA4fQPhJFfGAu3eA+7CKN7Wbdj5DSYSGTr6Rc/BrRs3FGs1g7C
erz2W36k8AdpFgu+ZF3uBviT+tq6dgRrkKy9UrV1w3oLOZoIx98Z3oGF2OTgYjec+UmwRUx41HzG
j8CnDGWwV/zp5/E6hB7NJSfozA40XuikM+9/djV/MEB0tcPoWdcwXNdP+WO8Fn/4CUAqhQCyeOBs
eD9HwqLdAmsHWkV+UdzRECTg8IUtYe7FawH2CugMTMhr4YLp4862guwbbvm17uNl+sUDnw5bOfSA
S2ayMVC95CDmMLQmLLdWWNsvkb/KZryWX+y+Zp2U5s2UOcU7OYrBrKxza6dHV0ydefEVF5/X03vc
BQZqCs0B7hvkYy+fZNTi3GvwG0DIrJsUPGu0GNhpgY+0LmpMvifcXbptgXs+8QiAoZBjFSI5mXEJ
1TPEc3hQ0AOTDURuToM1oQJ54mf/Ovw0Yfxg2X7n2iTGBiYYd30X29PLYUkQpFj/kbnpl9WPPp/7
LTAkMUskCIfh1shsvKekihHIsQiYhsjCDyCOnLLw1s90Ig9RQM26xnCsAdSs/X7yusIhF7XL3gLt
DPMa/t6V9o6UKTwn4R2X5AgQ7VBREUkflE3QwvSAWstqjxmuiLmftqcgd3gOeOBIMZVvK/IaUn2t
v00EPa6KP0N1R/lrVE9LJRtdbjVNsktYAJTh/QhrrVrz2KIPqI9wGXgExm/ufaIITAVt+YZADNjh
2NOR3809/MKX5LWYSVlXhMXAhFP50LKDANlFtKN6J+IJgHTnrf7FhZEbhFjvDuy5IesBpHBLUkdY
PDCWKEtXKp+W8h6pflLZ/AVuLP6+xj6vMIh/WWOKyrXgca9avDyOE3r5BH2PVT6L9tTFMHTQOeD9
UvCpzm/Fvrg7GoSkVfYAn4z1XrJTNAREK3n0VBIh2COs5H99TJzCaoQgBVXLOJTCOmRrL9lzuY3F
d4mv/5bYyA2Onr5hS77S9TMuXGl3ytjW8ZgGd00/CfI3fHkseOntBHwCcY4BM0cWHD1VCByiPcEv
SE74dccjOyqf30bs8TKe97kJWb84RLf0Qe6vAqoV4ty8a+RhJTVrmSO028Xx1uCmy41trx+k7w40
Gu9+OfoVi68yu0AU5btWMpDTk10Q13XVTfdGtHvFlk0bf/qaRCz90xGt/ZD9TMqOUGY9An7jadUw
Ar20zyJci8kmU0/EU8gV5iIGN6V40/czSe/9Hz8CVVpR4OL3aLVPLno5QvK4YEWZcvmya0mUR/4V
vq6B6Ajphc6xKB0MVY2dsof2l0XHPsEU8VB3/3pJ4aV8FOm30f91xZdV37gmqkKsBpmjPraLVYZR
DJdIYQEAV4Y1EFtoAuyavQDVyqAHQolmrYI34dk9eCuJDSbeHA8bPDDW6H+JAJYLjKOMjyy9ZNm7
jimCusLcrG4vqfmulR/MfVV5DlhTEkGxKz6radvXNxiXaCeIqyb3Oc2Or/gPVbbq8fT2hdfS5UzX
aPqujXun4RBwnwkU1c+ASWbABmUfqWQ3+nqFeSSGt0/s5oeE/cRhJB2I07LDPXKRjEvCvrR2bXrg
pq9gKkwQyWzzFERXUGK2ScmXgUDwk7NEJ6rkoAq4/D4N1TfmjQxeUvqadFWmv1x3RyiRKUEvX2Ph
Y8aMfefiw2mGf3H8K0w/aoc3sotjsUWbQeZy5JQccBgzEJG0eCXDFNq0LJDwjz/PkWNYu+VxChZW
iOTwdErpWhLw7bLJSJtZUXIZJK8A4D58a8+5d2j44EWfk2eYIHNZB3e+cfoYYLBmGGgqN1K3cvEy
ih99+YPiXTd8QfoIrMPYP8r2mqWe2a8pEyQPd2QqGv8anmXMPz+T0+hl32T0UCcqLHzgkyWr/MkT
JBh3UeNqRzyfXx1OE8EGEUjO7n7wDfY62pHLx6t9Eb5zjWgt1XMte1VvF9FvNuChlV20BbFa1yPd
3/CjwQa6WqZDZ6jDITGNPcdLozgD6Dw/vyr2eKAQrMuTa/ZoduSbIizEbIcwP+EpyXYNlEzXo+Ne
xR6IWNlylyCNucosjRbrNEg4awTejkVqZn/m5rzL0bajaeQeD+EwYFfQIWtZp0eKI+96kK/TcCvf
JAb+FfYLYolEkn40EWy92ZJSGGfMEbov6tBm9oCsIUK3cTuN26H38RSu6CxHEmTt8ZvEvkg/tKo3
PQgmQOCjTfuEaDW4NK09wY6jgcEhD/a3trJMLBzYNTczOQdJf5bjizX+UyS7gdXDg9nE70mfbDTt
LZOPSU90ki3SPwsDyxLACI4iTnTGgtJ56UfeRTNEtLjtBoLc3KL57AYvJoqRWmltCuhAqAHl90nZ
xlh/9icnDExg2DetO6txvS6QV+r8WvJ8N6LWD0ePMBUIYbgqBOe83UfFD1ebJpGkpFX1cMi8TQmt
7ymX+rAusMeRhWdKQm6OYUe/NyAaZpZXhP4y8ojqYpXIYUGMxAhVSEcZTOZaeYI+GzxTBSZiiwgJ
ycq4NV6cBETbhoIXsvFPOVWw2sF3410QH3X/cktcb4TSfUE3ytP3Wr6EaNAzuK5WvmJRcWCvjcPL
6yFrN7m4IXpaIe/GYOCfKvzJ+llGocjo2b0X7dVMb0E5rZR3lYV+COFlfJ1y4WCkVzELyQXHuq8U
NyZE5Bj7AwHttxHuomlXYEKpsuAqZMGegbtmlkkFpI9c/Rb/gE+6z+aSwNO9TYf5+/V4/UU3RGCc
0+pHPW1kv95Ztr5pPQQ+Kwy37Ok4+oYzHKtt8m7tYDo82GoFKvMtjedKeWIEpvF400UQowpbMXGM
p/Y9/HEptGeLZvcwe/MzOSXCxvzr8V6i4/Q1p/dn5nDkGbjz+iWrJphd6WrEiLx3Rs1NBzuT7eg2
PkcylRk7yTpsljYfua8p7QzF41jUBc+k/VM3r0NOf2XaOqe56XCT8jk5JWFq03fhxxt1R7H3aX3p
czQVO5hNDm2PoxQHmwF11SqDJT+6pFnwwFk2IVg0heQ5W5TAaUMHqKJHSmw9Zf5OPkrdFYgbE9YR
Rgj9MZB3CS9atgWYchQu+PnZsYi3eGkPJXVi+VilZ6qxBUueWC6EPZJjCm7VewQc4JQcOdwiMxnR
zSKAhDaNMxndLiAF3mdM7zhv0SEy50EbFytvNhzKJLlVAvcKrU9A+4sc6IHHBpsCROSoCrCZkmoH
9i7aUuiuKlO9eMAD7NXYdKMCESX4HBEaKG1FlehmVw+2+B5DdTEQe7OKA4yo5ROu7x/iDQQSMzFW
1N07/N2JIBviS1iMH5giIq47ZEHQNvhTMBg1xPm+QEc1HLiEnLv8L/qlpMOgYR1mAJFL14t5RE+P
Az2SHxOtGswc1oi5+ZSbiCYE8aL0JLyEBMKGS27uI+MU4ZfHJplTx8xdDVktlbT8wCVOIxLB3GSE
JuI788t3NHbD4/XJRMdNPX4zfRPLbbIhSLBXWgtvZrRi0/nCjj/cMJcBhmPfwJ9gl4OYG/MD8E3m
hqbxoPYhk4JdEP3HB4E1BK8ZBlGrIXjaMGstc6GFKcCKbpxr8Ao9Cd1Waav5ekQzMSxDFj+ZsYkx
UbuC5fGOEAGvaxuRmLq9/IU1bEwO2pcyOyY0kX8hwaW6I4S7QDiaLWkrBHQgi0DruvyjWra2p6sx
kRxBFMUfKoT8vzx2os65uQ70Mw0i3VIHmqlteizUNxxGREyKWBeChg5r7u0CyCum90L6vokJtswd
/NQrbm+BGOB1m1CBkcwjXNlSGCigYDR8vNbSmhBYfNhppIWChspGHEpISSVcMbfmWbMClAvrkF5B
WZm/+Xcl7fQPTXM5z4xvSg4Ph/XNic4ZN0OjQHDypX9RDupz8G9igYXBGwNk5xr4e+CUXuzMYZNB
HEKyxh2MSBLGx8K6XLX38jz7Aws+x9o1n3PidCnmEmuOUzjgX1m+Nvl2JZjbknqQ7nDm7iGWghy5
LwKaKjvN7Gb0uQo0wRrwQogCadNierDYMqzJFhTpqm7CN6cR4BcTUjCuR2LVaC+TEBEB1D/QB57k
DX118i4eNAF18YYkVc7SdNj3JyXeCE9AaE3cDBhxqrhcwgBa5b9I9lvQXNNbNmlE+IhrlMx0uejn
M2WF58CAwLVww2TNV8cc3/0mRwq38APt4pOHRE7t6lH9MZmy+lKobcQWIZApoH6tQ85TiAgmy0g7
Mi8ldnOVS+FhAsE8sUW9W9864Z9JdLPm1vNGRDXSUFjAEp1Ic2UK0h9/JmA4nuxmiTZ8XRabEjiS
dFo6wtINCJzOtxZZjCKT51KH2MdRhLR8ac2QCo3cegE7pMaf2i0kWbVz1cyRow28QBAR6G1i8NWZ
Pk8bjJq7EBAYt/g3QbGD4hZYX4jV4dJgjIm9FApKfIUBmBAeLHN27WGUQQnjABdHB/faVtgryZbK
WJOOMcKAdHNhvwhwUge7BVl0XqCPiV3A+gZF5HZHUtJh0oDsY0UZxSyu0z5EmTOtZ6zwJXkLsUYj
yDRdHn6258hIsZgRgmcubxeZ9w+/JOB1gOBmgZJcbfYTeTtZJ7KVVX7u4v9BZ+MwzgfDDut1o9nT
5fIqQlhs1gmf0hTzb+LXpAtpe+nkgBZgnExu21JjcXTZQBiKUg810KaAsKWswcZgASnpVg2/qsyh
ZEEEUgIbtlqeegWmy/SAvD9Am5MdE3H8wppvNZ2YNitlVaROnNhcv+EMVISajPaaekQnrH5gVPor
cnRAj+YSB1AWQSW5fT7Uj/CPisWfwpKgyea0rEJvUJdiQhmBt/xNlWMWEWry520TDjYaS9j/l/gz
uVV/3d8weMp3dSAWoT7RpvDcX1rhzvu1M3b9ydhp+xdtii0ALhEjR7+2G+/DVdqrpLium2tqrHOn
vBnfuUNglzd6SNiBY0y/SG2aLukZf1L0Mkd5ku59SE7VAet0TnK/f0Yn/bx4sLIw/gO4geHG2xXf
9dTcdPIlIQyQdA7XOhUvLPVcNd2Kkmum25GrYng1nMwaOGYlnHTQQib7f/HIdEBL6cwt7uzfcUWy
ot3CjIaFh9dWTtoZnuMLJViJSIpZDyKMZ7t10RPV2dnQ1y0S+U+0dC9kfFiKSEhEAO7Pbe2b2k4z
HxFeRzhgIw5BqmsTOS8oawPSUwZwlKtuxIORwj5GbbyZ9c9W+Qr6A890ypABWLZEsHso/au/1yfd
HYWrozIAjsJynNdZ7woyneNahNiu2QL08c4dEXsRTwnjDjdnrEKR9vASVLc17FrdKGw8LHRYtiTt
AsRZuAjS9NLsFIvsYqBRIcMxcmawB06TD5Y4kE9eNKowL4xNDP31Hwk9xHNL9RYyirgQXAc2jWsF
cUlIkPWNosXmPRPwBlt8yFQOyGBXiDux+SB+BpMyVYHO7gl4Ss6rSfewYCMLEqofqBjO4EA9i7EZ
DDUQgJ/AyZ5ATgEMT2o2RyRZDr0DgrIc/sttSxyvLaaQNdBjr0rO3qVRJjUAp/PlrGq4WYtLcYE1
9CiuI2Q9wdbG3RhyDJ1G0y8jUNaV8iNOrHTXE4/ni15jpX+iSqp/GEpI/FCNdfivfg8OEYaJmO9B
omRwMjGM8c3JZupLoccjOkXZBIMRyT0PKVQz3DcAysvrbP0YV6x9OJFbEkM4cAn/onEA1v4LfJ43
ZlL9gxmWf9pvzmTaI5SfFjSOdlVdBs6+24suB9x6zY8p2n3zL5bxP1qhYajkrarvsIEpha3BAYpU
gVGZ25ebI0Cxs+LmqP3qmF6Tc7+v/fzcn9sbfTvYAu9Zg04JlOyDmdoExgUL+Ki/FxX7sfuY0LBY
i/z9/ww/uBzsj4E9sRRP/imfWM0qn8ZDeFN/acDK7+JP+2a79c4RSf4Q4IsYrodPCWja2tW0uqJt
zjxDKw5dbD6edNOdBpKMudeBFYCC9QU9FB4gRBk0UKyAzLzoRvzHsfipfiiV03t8N1xIwDAKWU40
+/7t/+xbYO9p2+JubJGS3se38GN+EzftutyGxcH4I2IYApBiZ/gR/UpvsIOhPsNXn+303r7pP+yZ
OJuow9BQ6YQTCNOn+aID9PGQ3Wl1Qjc+MMXOBojKUf6g38u+ATz039aTwDaxqZTA/BzetPjBB/3c
fkc3RqalD0Tw42mqZxWUJbaZhA/DKlhPVAzdbRCoj6vuIZWbpYze5D9tb77J/3VJeLUV7FN0hsoN
NSuBZ0/qPaRhlhrWauB3/O/p/h+OCZUeBhMqjm0Sk+pD17gik26v7LOP+ox9CoBa/qtFLl0TRio0
2tSPAVE3Ex4oZ7kBue4ZlugRuiPDUkwfR5OIHAxB8DdXouFIQBrEteFigrawEnkwyTHS0ehTp3mx
vBKtuTED8FJ0milcWQnf7DdKj+ZvTS/2pbGy6+FVrlVCfIWTVW/yMx3T9MZrjdCBAcrhm8EwsH5d
+Q/iioXIro7kDCqcy/g2xqTmrYIaw5W1+K+CEMp2Cl+uGf+xNahhjYe+6C/QABIEr0Nkh+ChdfIP
Xr0IX7Vctb/TUX10zWMAj13EG0s/uDxlsm1UtqV6rIkprt1D/FtaWhAVqFZgXyhSAL3ACYM9PCbu
4KiCzbm8QCWHcLqS/+g3Y5p1ustyw1KJ0sSQE3Da8sZU/w0839mpe5SnGfyiXqe7cJef2ztmW5BS
MdGBBIxtoL4KmHwst7yL6P7rw4Q39PzMSBuyFjxjxnW7teeXEykb+mAVun+4Ks8Zi6SVskk9dqCW
Y75Jd0Dt5Cd4Yxo/z3f1AVdS4J77M765SJO+pmQOf3yqiKsm9Mtw34U+92JEi4vWxdzDoapSVws2
lKGGQU71VUiZ6PJ4JaD9GPBjP3uj8U7e6w9utfo8jJsMd2gkCPv+PvvT4eWR5Pmm/isRj8D+Q7Se
+mG+KdmuQgV+5w8wr+LcZd9ANUGGuTIll+NRB1ZyMn8KDxxdua/9UEA1JBHvoPWUWfArSiunOicc
n1Tw03+KL+EnvM5O9yacuDkk3Mn8fp+cX0cqYH6X/w1v3VeN0w+qF960fzJcBCDm5W1f9vPbiYwC
iCC8jLuMrIU91S/IGKMmsX2s87zpmH3ob0wxMn6notP+cuUThUG0PZtfmGZyO/BWmG91iR6MYK7l
xl1mAcQsr7W5nb7qc++XH9NMJa8eoJcJWD7idi4DvsFO8aMdkmVNqfGMesn3sh7+1XHP+WuAYLgS
LD5rl8kbIzFisjhXl8qCEwrQDXIo3JZBZSjmwB1oB5+gxdy6IMLdhRMDlimJdBIzEwKcD/Etv1vv
8fW/9QdgOC0hpHAI51vphwDykAcvsGvq3bd2hwCjA/BhHDrgA44d0KZ6Vsj5Vo3iRRyqT+R76PF0
0N/e4aNCQjhm0eCD2nrpgzjdjqgyDYXeYFGHp4wmiY010JJ5Cd5IJBsepnbZ2ygvBYR+bBFJIHut
MODgi5BwynzrZvfLDx/iQyJkv8loOdUlgNIHUfktxKWhXQPKfbBhH5bPTXRRP7NMUiZPazoiZlmK
Ha0n9EyuRncsP+oPztLuAYLz+gPlTZoddZ0dI5ngcW9X7aYAg0CVZiwO8VV/BzH7ZosmmnsT32Gc
LLhkZARnvjri1min4DHQ0L9UXNrfBrJrNEirWwK6XuM+MfZavHvpW+gweB7r6OITm17qxdZZ3KUv
lIs7qBjNfMq4IrT5AsGCLgUsmnfwMhXLM1qvjDdhYb8AglTo9NzvO3GE4OFiECrGW36VpdZfLWwL
sQdrvL4hgHrbgawuJuyuru3amhScsxI/gvmQpni4r3VAjeZqYpeU8RIwkGFfuILB/kJVmDr8CZ1e
jBOCwvJ807e2BNkfskh+KWZXHpm7kT5tGKZ1lp39xvzi5hpisB27Ino29TSdIGA/Mx6D6JJz3NIp
oLmpMfjYSdKme3Eb8yaTBbOmiQor/INAvpaHtsbRnTJh4MTgWKEr070QPNn6Ad/2Ot/BRKjYFQP9
vGFM4QyeoVcMry8F6WPPkJOsafQ+q2sTXmaFm2HxBl5XIp4eTpg9eT9yd4HmWzvHYQGTi8FmcUdz
zUFHEqCYvIF4cKnDxTl6s7QgXWDHCACzSSOvDhlUlNJvxaVVboxZVP0qnHaSVbts+iT9o9E9KKIb
ORvdvCUvbUCpBCSb8m9Strsi/TVQTb7wqYCjQ76Zdeil+hQFw7bOD1Ea/s1WfNRJ/COyd1uzLzAr
pOj8dUTQxFH0qXrop96WX2zR1PmtTnCc4V9cJuPcQFb51xn4aSCS4E0ytZtaCugXs91rdkUu1WAv
/zsGhxprA1rrVy7c+Zq54TBDVGSpx6VsBPE67T7r2KQJTh4NDoCY/jokpYXoe0p8VjoLg3/RE3Vj
s7AmGAsXSacEacedVVbfHh/FWt2p2XWKfiSksD3thcHjHLLbU0isJsp9UlJC7ml0G0CFmIItaAeL
474aq4XTIfrGBA6sSRQkq//XF32NjUknUuC2lSifLcarTLXuzUtF3aYcS5NCxTCvy80b29GeINSu
hRKRtjFKBtQ72AUoxXSOIMoyy9UgT0lsD3OCcSTGKwlQNBr1UJHWvcBAWDd0+2ad9U5ZAvGl+nbI
mkudWU4dgz5U+QhsqLg6k1RADmUVkBuc/UR9EvhtikAILWjA5CEKslM2GM5G/P7biWxwRtkhqI/V
K710kM4x8UHueBJ0/LmGpgnulphu9TE9K1NebiTLkegav0I4oGCvW2BTBpyIUDIjGp1Rlaj04UTa
fNnZhSn4co3/gV4v7tslmv8qa+8TVudJ3J2nYg8H0MknrNGk7DQlqEfJ6plUyGfAt7V01WXRLRSd
+wZx4EoW/mr1K468KIBIdWg5Bzrl2RKzR0azeA2xguDUQdSFa5DGHUuKg7wDX6iyqxHszP5jFr+l
5J5Jt+FQmtug+IIN18GWS4RdM72nVJqs+FNVyO0bq9435FGdVRSokk+RYzymK2HEw7iDXTLCWYA6
PJtzr39BSPdhgEwwv1EWArCgq9g1/UGPzzE9CseL4qWLjYEN8IxoQY69AKgVhBVsGhb10RQ9WkAm
VyJODQbejK4KnAlQembD7EctHir7cLpXwlvNmrVh0PCbF7ljrgi3WfQmECPxUJu+jh35sOlg/shb
HTR5sm6xcI5MfDx7ajK8aSy1i3MLwh6gIqMiQubCHm9G8tgRMW9KAZQNhEtAlNBp2JBsiuxHHu/K
66Isq7sSLbHuzvrphRC4YuFKZKdNIidpwnsW6gP1SfNf+bdAAol5iYztxGUwmIsICWbz2wzQYIAD
3VfwptXAoxFj+qGR3nE+HteJ4IY1O65bbvnYbpM5noSuNR0XWvlox2gYJ+hwLJacUtyFEa6GxmmG
N8TbY10s8dqn++GV0Au3bPCF4WjkEYCnjKAmPcVSM200WfjIas0zQe2c0WJV5mUhNYHAQ19X7knr
0dyK4il/MQS1vqLuixcRb6sIFXlk0+ymhcujGcJG9OZ7e1bE/YhrUWaTU86kJE4XfGLlct+rcOaR
DvqKiERwHXUe57xJM8m8O+75PuMmvvKfVrtN6ntW34Fk05aNDzyUu/7azpY3KK44kx51lQdfa3c9
CnJ5x85WKvwZEzqsHJpNdZXoLSUsyq7d7HU2Ac9Su45fpLacmvSCO1Kv3DoGeKNigKHf1xvjQTwm
oeQdu7QxwcTJ6rZ0nBqw0sxzrBStz3oQgneWnmi3TX44u/zaVbjtup0S7V+Kq8gbp7fcOPX7kFUR
xLFtqu8UsqbDg1be1fSma+9ms6eL4GgnPbbixpPnQ5due+skbrkd0V3IQBm4HsVfgrIniFHr3EDe
lsKhyLCp9gSidRqntPwpOFaZV8jcJJ4JrlA72eRIZKSabj3sknifSRvz5WmG2yRkjzihxIAA/Zem
qgJfEs34Z3xHMsSzKcqPFDWZsuVxG6pjZHkV0VWcBLQ6mCrJ+xpzYeneYG8uXYx4nxteBGndASsJ
FSbJQGcdknb0NbB6O10Kj6k5XQWYGO2t565ncQkhydygbtskHfeNnxcfhuGH8v1FFEJDJuOamOhC
0v22umjBVp6wfL5EBfvfdV0Lz1yy3orLZNoKDDhsMBVbJLAKaz7mbGBE6Iezb+pY03lxui2tE+T8
YdeZt1LaF51j5SwPvHDZR5wWm7ZkusrqdBenGBdMSYJRic+F+R2E2uVFwHLvWpiTsThnHQFGtKkU
Fj4+ZIN09EZ0oj0yzdGjksP/bDJWc/eR48KCCMM2z9Epiii/waMzD4bBLGwb0begRxHm2hBpkOFU
+qF05L/j3GH+I6JUbvZlAHZ4gHAryOCXwTZMfIlMcmieEOe2XDz+nPpvY9TAfWT0HEVN8WMRTenq
sK7SJJo3OdA3DWgJhXECGl+B9cWGo+u3vrtR1OfapdIa+ha6wcKtGjxj2rf6IdSfonGGCjygidD8
ufT4OLLHYHQmAHkOHiz2ZnwtTM+ofas69OPTSj+bN3E+9cIhVraSeEyMa/zaisIx0e1adCLMb/Wj
0B+laquhS6EBxCqc0fMn3qm24fCwx62TRO5SY5DCVMeJlUSxC/RdLmyr6i0UPSt+FCHFB1upwSJv
GjshPPvCQ5s8BLr9ebzl4y0uf0dkp4VU2Qc1/yvbbb50xWG0TsbdJB4U0xeF8wvSLMpUUgQIbNgR
6DhZx76x4SmVrUukZgRfUFYOXeSoig95KXIC7MWVUzVgx1JVDJ6SOJ8NsTtoiXKptpJxiPGkIjaM
Pvo1nAjWyVWkGxD6vba5UbpZuFovyOzjH5mz1n8nBHgZBzRozZwdlNxvKVjURchghV1JXrBFRr4u
dPxm+EoHAcUEIhFnfh1vDIKt2OZXrIhJMWEXgZ3yLRc+pBa6mcftNym0LJfXhAXtXrDcpCdPyyVO
UsLqxAyeL/EgsapOtwMCWSawTnsn6LqYfaN/WgB9VsXS1C7mg5psC9kTol3wp0uTF5nCwcQBM7mW
006MDryNAYtZ6ybIe2V4ChMkD/dNFbf0InNjcy/O9UXSfjUWEb6ZYWe6Ty1ENS412TCvBG+KMbz3
PUWmVEFT4acgs3Wa3JWxYMjxyDRmEP2ag3VLPLJFyIJmJ60N4ktRlf87i/jec7elNEN2SiePNNaq
Av+i+3uwjGuMpxRAyLGlmPMCyzIXgCNgK0nRTPhF8tenZvgmg3+JgmEFZYc5ljmYUc8I+Yso+/wp
+sgeRXLSXpSNpingJQQpKdLl+hNIrGGwm12YIQp7dviE8ETx4U9tOr47ggKINhF7c+b6TnEUKCio
MlnNNZcBj4TXvmi+EsBNPOhB5BYje43to11ZhLLhkfiOV7CRnOrkZIjfL/1ssiHDt43FGun07Cau
VR5udOG31AFGKzdI3qaBLBO4CfF23gUy4m0erDy7jzQXw2HsjoLxqaHLNE4oeMD9G+RLqXzqdZyc
/Jd6GdComcsaJbwOeICEbsh6r7hbvFGCryeXpPcqtENPcuHhO7w3WKu1hM6yQBe1zC3D+ZJHmK72
CC60XvhofXNbsGVStuyDJ4hUmvCQumd3qYFkwZrn7JR0z2WgSQSAOvgG8q7D2/9vCm9Z6Y3gL+P8
S7uUBw6iOZq5XCeR9I6+RMr2ymLjctXUvVnuQnXLhSjidyb6KUNbeAAXZWZaxrVSw+/IwcCTxT07
+z4AtapZ8cIqr4MFk5vJRVMR+LucHCIu0BRZzoxubRl+bXgjtcU0GFSXwLvjpLOQw8WY7cNondj5
KKfEWuUj+UDXXrnG1rMfXLlykOAGXApq60eS7DVpb4C0KXsdFZGdhzFbELLS9a2OC02mfOn5NZrx
wizYXCvPCosZVh8w21gMw6nhlAtM2tR3uK/N+lXvtcYN4ZmzK7zO4ZuQOEpNm+t01psW3+fC1uVj
2b01gZeprtr5/5+j81pu3Mqi6BehCjm8kogEmETlF5RSI5HI+eu94BrX1LjHVqtF4N5zdkTuMDYe
y480umJ60GuUwj68Ok5DcNBE8XrsLmC2X/UHyEh7o2Wd1tkCtwHywFfoBO0b3r7SbUjw8Xn4/6U3
kBv1Xo7aBdKF09LICQTU/Tvwu8T+xBiokjQTfw8WAaHSQc1IYh0QEQ1i8VcdRnkPDsHOvJgXthBg
kQW2k6TlCwgyUhE+jhInAzgf+viW3KcN2qAMYeTlVI/pMdUuIDRa98FBM1K1a3rCdBuA3+A9Jzn+
eiTTp5kQfAku26kfFVL1lFYw1Qg3vRmBpDrP5iAF+R2V4NMgf1jq0wqKS3LANL5ojw9lhhn+xy/x
JABSMtYAikzVyZSudxKk4Iel6wxrYIFpD3GJZSA93pe3uxXw3qAklKuw5hAqCZASlFeL7GVGst5F
8bANPiLhgyRUgGcRHA0xCndt7gVcHPIhQSwP9nhW0wP1AZp2vJOnylTahXjriumKKmqaDyYFgo/3
xxywYwBplaJdpf5kOLIeleNruTEDWLqmqJ0iVT6lxnNvXRTDpTJR/6X2g3HbE9Cnx8/VfCWg9jvf
Ao5qZxxYiba8iwTKGjuIChoeWjk720ERA9Ja4sF7dDWpcC80CVtZgM291A45wEHtDSNW3++7RvGw
X9CQjhiCbRaSrjqr+rui/Ok6i+VXStiEQK7BEVBKW3BNvXQPNgu7R5JqOa3qz+aVA09UbmL9ohsR
Ql28qo+CH+lTtVCY7aT1Ic2fBZH4GB8ls87kNB/E2B9TF5X+ytpIfjxwAcCezt3q8vk9xGCMD2oe
zPMbg+bSR3wP7IPSzHhxXGR2nBNrgSgdpjXIkuP0AKNxaOO0EP2WiYd3BscR76ctK6wY53wKeo5e
UTvGlt2RQVfaoKZU31SLSeA7qawT1WEImeQGTWUoD5HV+XC83RCl213swGXrEjo+90EFSeu3rd+x
DzOuAcMoLLUHVb6a9WWkU2OkZGcDo9PY09qj2X+bDfBstwbKnCJ3DO5zCJR1aZvjIG23rnmt5OeO
L9UdDMObhWsOJ2uYMFladlrhhJTm2kGoTg+/a9zBeNOmU2aFnKYD3j3hJRujoTkxeLDoqfFJLDDM
RiPJltk+Z5Cj9ULy3Xk4PASno3Z4Cu8x+moPX2cFrNKmazACKjPEA8YU+vpTlOZrL0PiSvfs8CmS
AqpAtLI/Iy4QT/P4LpAdtsIJI01YGnc0f7smgplBoiuR1rVEikHgFu0b4QNRdPxaa+eEq7B6Qscw
ya5VO2hglvH6mD3+R5JfahoDu9s8cWxzpFjFs6Weh+SWIVNLf1GqTuNxfryPE1QBazr1oOh5jNZb
Ml/X3G2fav3eOoMbIh4Y62seM95xNsNqlvJqG+pTNXxN2AMUZxQ8UyZE3F+z06R+6sZVLINZCsvE
J9dwYYnWOYvZCR3kcdlfMy+eaLG8Fv23/BXLXk/w+hA9+p/l7kvCGUoINUA1bTohw3Sn/nxXGGgO
euzrFuRu9UL/FDpFF9xWiVk2SO30ZhWRFieH1919LfG6/xGOPHU09DhsQULUoqJcyxcGnD4L5eTD
UG2MMEQdnor2LWXM0C6KHm1agrxC3IyQkndN3JJm+kthrBFGC2klywbFu35KMT0YRyuJ2jRcu+PY
Xeuc1/Kx6yERteyJcZD1Hc+FyNWXfhTYg+MRaDn9G6H+wDtkJVzuXt6cE1o9+m9No1c62TZLBrJ7
7K2CrS9evvwO04dWPEt8SBs8IoRsKuv9uiQHDVkQYH8ZLWJoPcDKL0nsz/O5jOnasMvWbeBVJVrJ
gOjtVj+OzWGTf9UeNGKRHXWylDiY1+VttV60zknJCnNK3p3Hvz57kYubgWw4nj6JTiincBMbgrPH
USLWkbwFuahk53T6zr6bfotKBpWQ4GQkFiFTUvmHAY+8R+NcO6E4DqZ4WdFoK4dYcAzxNBRcUHxa
JP9yX8ybV6GgGByiLvcQqvO3HG4bnEBxnebzxQVOm4N+P8AmVumxKp0BbQLxXyBE/2swcW/HfKmm
YXZqkLT7w3ySin8SfFpvhVmK/jALNetDr+BPssJJgbMNaBvrLvtJ/GoUV0N6qYRN01Sun3lfcfDE
0AAaG4WB/iKSdV/pf0vjavbntHDl2S71rWIOkjr+H79aIqO5GYjdHnBtyv1fPEFgZlGancXkoE8f
Mw0y4i1v/K2Rb/3NyPIjnAQTGlnIYoTAnsFl+gM5gb1UmHvxaephHTUkoK4S9n4ijab/ARH/Qb/n
BNUvBsPwIhNTZqsGVVE+VmGdWCPZXAgb7ESSZYn7ySSZjQqa+44HBKT5MT3l7EmS/pWgL+yyAyT+
UHh9y3wbDlXUSjCQMACpAVoPoouwOkMQV/BJk8R+NOqjgbuzR2JTIgKTHLiyfa3e8gW398HChoU5
rTs3/akHTHpwpwWW4VUPR+NRJM3I2k9PoH/ZfEysCNtBNznIGx/3AIKk69wHDSaLs8asgra4FaaJ
V63hESc0uSbKj8tfwbf+XSEZiwmlq7h44sc3s2BpPuntbwrhxlIGSLGOXsYw94juVD21f3H3ynxr
DEiJ3kGHUjWq63NVhX1/OAo43Rmd3CoLuja6l1FDMl3nFwPxzJhWjPe6bQ/Vsu2CSf/cWaA9yCEJ
8NR6/K/n+O53Fm0A76l4QwArCS9mgu0k0tCEN/TkndQxEHPvrgaiEmI6uAvnvnjR45NB0tsQAVEt
ybNh+quCKDdc6MaVfX3GdvS8dAdpPU6Nj8uSJ5oBFk8cY5BVwZtHNXE7GgvusVkPkoVu0jdTXyN1
Un8blI0mAX7reXdS3N+Yn8lAwnmGEO2QmTdV9ucM16y/VIfmbYyfOv6wphVag0/xhQm0s5BIfB0N
zhQ/8REgtD1Egt2bfiz6jYmCGLzkImGWbdeTSmBDDPD/MzIXZEOkI0Fc3XGhKc0rEhd2ClAfPJMX
BWUoMrkmDdCagr80UrBukYNeHJ8qNpc7XXYOymEQgnV6ndRTY0T4H8syMJRAys78Cgp72CdJ93JE
XDymxdcYM/AfB2svwBOjFAqSBUu1zzDTJqCfG/Q7T0w4hwrZc+7nLNXygUuiaLDRAdURB+V2Fc+K
2z+uyEmr0SlmTy8jMQ8xm6TlsfuMweM7j4UdSjJegqyyJ9MdxO8up9kqkowoMd0sdcGKW0L2ufAH
L4NVne1+oj05QByrJCEEoIESAmoTF2mgGP6y+nc5She37QAXvUfrisScgRfEWC7ddQkn9SqCYo4I
8WbsL6EiHOcNdvBimuO2n5dfsqaRTkT34k6r3H4rI3fK+VqWZHaAUF9V6Bs+vmZVgtwWtE8MXdAP
VOEM8evjE8adVwuzmpV6TGW5xdDGjshNDG16bqgoNq+T/mnlHoWO03CiwYZMZqIZe7E8liW1ubzT
4hDBPw33jatd7odyddfBQ3cFp7QczN6u1yehDRWih/XhKJW+NEcqot0BF8sOjx11n44xeKi9kvXM
PZLUvwobTjO9jOmXLl/j5pV2x1njnDiMSciolOmuNLwjWmvqk6y5iK7TJOSnA8CTZjzzUU2hFalO
DwDZ87S8ZFz3BEsryFDd7O4gColxevHtCDsXZhR+NNePnfaW1342fZjkcMfUEpS+mLGihVIbiSTI
LZ/FfBMal9WA/UIj2SBlC7haG9d5xrincP5jsSNttbGrjE3ZF2pfTW919T61X4R51OzCvevG6tWc
A7B/GBmeYrBSaQ21InJXE+LAqdFniF4xoNEbnkuAjbEkMVO+DCZSSkNDvprOlEJkcvKVtNPo19Nz
kcf4Cxa2Bbozx9I8ZgRVrg7HS766rFRsUvqyf/yTleJFKc6WFriz/FRwNhOTknnCuC3Q99/h1W5/
Cj5+SlUIZDaiYTgp6skmGTpWuDVzTswGrONRyLwyk/Sijni3KgMx0FJK/+5mgJqEypwmP04WoIyL
RsdS90jmwarQKJo4X0FmF6BMp1pshVD+xK6sU98c+4qrwo7F40Qn4npj9kPBMqJVScI2OZEkJPBk
6S6oqJacysHn6y9pgA5+AJWd3Elx0UjovdsoHg8TohzWi+Luq300xbehPrWW1wOsox99xcCVKS6O
jsyKFu2UW4wYT/KIgtejpwBPNXrNaQrROBdyVGshfK4/LrggTquMhCK7zPmzmFNP8g/LpClvv3FN
kSvft4AT9+eu/y7K87QieQWmDZTm2M6wPh6qIMXkbPV40UZSK7+gh/EOlKltz/ioycOhLpdex9rL
MS68KMh2UmE45NP+nrNaHRolMFXefboDAJ9Q9msiYlK0D8rDZCadqkgyf3BVwPIrwAbzihwhEheY
qve55YAHTbdcC/2lAIJiY9YqqQHItX/VEKmIE7Q/ibxCYw4Jd2lo+YHZpUdiy7HHmUlE/35Qj6Jy
Lnhz29AYjo/Vvs970TiUdxZx3gl6pKtfIGej26sLQIGHHuV+f8b1xuTG9gm3YRloPyB9D/rq85lz
+dZKBICCls/qrjHCeZY9UpUx7DJh5zaqXRLNaUyowIPxOZmukXkw2KKKbynicQOSU1W3avk0D0Jn
F7wVCCtA/2gmSPgHDsyPgEMKfzxIhx07EGK8bcJAvmHpqHVdUd10LJtKmCKQ7ZBTgzXx64Q7cTUc
CBB9/hlMtze+VTOOSpVNkdoug8VO4enKm6vaWR/3oWH6QbYr0qXtAMJ0WbAOvjF512wl8okLF8St
Z7r2wPQlRK3cxRFSrxxrDj7BTT3kxCd0RtO/sbQQKyYyOjxQqZVQ64f+tc6QdVdGKKDHXHBHCCfh
oFIwi8eH2Nflvc85CQ+rfrmDXNECsTZNUFOExabMZOhIpouRQifOACR2QwJ37S+qteIreUBHsT7w
vRKZGrSAMIrwM9BoQHgpwtFfcLQZL3GND1o/iCxyZK1vukGtOy7Dty4d1RodIvL7qnJmYlxXu833
ZBbLCTqVIcCwg1MNLycpRi5KQLSec/J0v6MjABXxGZ9U+djP9I4n7n2+4GUREMzer4P0jqx0/sbV
Q8grnkXqD+7syonlS+3PQFEQyMDi40bXS8ouznN+3mxcGSg22QseUB5ySdg9x5Bf+TwQSFjvCZXg
stdIR0W8CDHytGt29wmyylb6goFx2T/RQ+J271H00qEZZZL/QOSJug9h/Y9+t7WGaA77Ydlmaacy
MsOjwglbbHQ29Ba+Wf0fgh+BrnEqLWtnxUglhVTJ6IdSCq3niSxshbBs3n51JeOLlkS/fkSGDL1A
gm8I6diiHBD8fIbNZiA51QTLKzKgz1GpzuxYElE35AQzuv6y61J9tAMpqxaMItEq0iDlkAdvNg6h
4YTg699kl7YvJL8v6CSgUdT2IvauiF8BYgnYiniOxB3uDjthUWAGTEnU8fMGw6un3I/9ElX08ZFh
34VI8WjdBGzAv9cFjAnQUSZyKixssjcqEVcMP2/5q7vy0muVP8LXF7CjEHi0i1NAvGPkS0QP2iEv
3Vy5MJWa2V+tn03FbfuAIRhrXPXapZgGYVD20wyByVkIk0nsCD0DQbWexZ4w0delRAJwAgZNqSTs
Ua0H2cNp3wkotWqGB/VfvCikiaFIBQ0xn006gM2IxQp9NkAg77+SOMjCyC/kX8HKANaltUFGVDVE
t92sDl4Ius82hIspbAeDhbELem1UHTRghbmfAbBzqv0iDdm8dLGWm0m9KrYM2dYJDH6/0w9JuEGZ
A95s0K6iRYN2te4vj8XmfAbFIauQtbxF9ltgoSRpK5gw9JPYLu2NN/OP+1JHVIE5kLxo1jcdF/Fe
uRPkjVyOB55W3kOeh4N+6Nn7CZsYyMFEtU9SkvqUVfcL2D8BCjZS1GI94/xAymHuW/aldN90bgMt
zAPN8gLLTzIKJoS9osOvSXs4wwtqVFLyitXXH2GNt5Kgl7vdFQd2zTYJp6dqDvI10pEUkLMhuwqp
u+jfBfzb9BjAZgXsAiszLnc34rcHhJ/XyIHKhmcwLp9hNMf2mWkvF84ylUeWFbSrK9Yna6FM1TE4
3QxflzyYGjgK0bSRs0Kz67p9JyPkxACf4PFDdC86Offy7GbZ/Tolkttvfs14x9iN4lbs3PSD29MU
acT1x+QEyOyY+Dx07iRGiwAlSAlVUwZi6vabqxABz5m0V6SgngHIgcRMcfmLc6nKjuPj0+578GQ3
BXJHv4Y9nHcZrlGwZ+a93F2roAB4wmPMxG8sLteSYHjoAGKATEw4iJje14bvnThpRNfeXu5uihwa
BTpWKhdbOHuU2XKs2zUTYEyIWKAVLp8ZzwbJxRVXLuUJxwx4hbRFlIAt0T3hSnBc53BrIjZKO/5V
0n1sYAMG8HLhyXZN9mkAVzGoRD8V6Xh1USpijS/LvUQNTW2jBaxu9yU/iQ5QPepFk/pDMgGyOw69
gzG6GSkqmcMEyTrk6RyoRFejlaDZnFKowi/7QyLAjW6/PUVLHvtelrzrzWurRg+q43rX5KaDIzCw
Nfvg/+aLPqs/fdsE9+wznem/i8gJgHOfCHgg4BGn1+Ja60Wjf1IPSVNFnEGdL7TGHc0cFCo3yEMD
5gGDZqBBKaPT/4xGHCuZRe7K88C7DVpYHFvlZE8SjilhybFfCGRU4+LEgkTalKhdUEaCOvEj6yYb
eXAhORtUSfq4hrWbVPgiTrhcwb2sHKizsX67avrbcrqGfnmeDvJXPnB/gVJ4OgngKBroSRPcOeNP
u1/IvBXRAO9QpHLHqw+voTpDZOmyKZLR1UCqo0UgZBlcTmRgIrhJDxbFqx94h5+a/psdmJFx2SDv
H14poGxkTNMdsyfKfPooTiZRmeMfX1JF8Fo/5yqn+z7hnJ/75E51FopvUXSGrA+ndNlLKwubOhel
S4jlTMbY/Ydx/IFKDxUmn4GEz0PxyxsQVP4Azfa43Xgf0semv3UTrDJkx83RKvhEaD6RgfkF5Qsw
B4pEEMpgOkiY58CFXuLjwWE0/gAzySzxww4yTf+DlEm1ABqtvVkhZlH1tTptDyVd73i5Nlcrvam7
8Y1wGP/hs1C6yZdym2EZmTio38KUPLqFfmQ6kzN3IVCHmRAES6AKgqluz2I5k1yGHWC1FSzD3b7x
54slIs3doc6G3WtdQixDMdGpSeoSb8Efy4bOOWvL4kF8hDFaTiMYeLKxhOHqwT1DkPiRuIWw+hZ8
7cbfIsvF2LHyPWPF2xR9/W/+AQ/Bz4j3DwsTVKnSBpvv6iZ9QGHPL4m0uxFIDZbIX1R0SNhZCbZA
bQv4G6vo6isFEaDeFzZ2C1jqNez2w+fELrxrb8xpWdg/D6+Y3H4aP2fW4KTdCurY9dURtylW+cJt
TuUFAONO/ANcWRRftcSZHP2AyMMVTrHEfLIrvMxTPolEQlhbfxOzhNbNYNzYUfYZYS1wy5/lSSEz
42czhiFL/lgllzEGJJdUDe7Zon8quDXYL0wvPj5eVRwPuKhQh/mUwslOXLugI8fSH0BcPpaP9Dy9
mPwmIWlTNElc5WNJ7NK+cqyz8WPdUPpk/1LPuGQuZEf8f/Ee5Xyy6TKU7Faa0nfVqw1+jhwCLJVd
mG2JYod3EkuO3R8yEXb2WfVRGtZu4XdfYCDDYb0UqPQJqfowF7szsAHspWAYaYGTHgHucD/DiN48
8dyprz3CEb+45mei33PWPrqiMdLv6jcKm+OAiYeYhAdiljlYvpAy2XyEb+oFwajlZI4Vov5B2Tk4
rW2VLtgBIfOIqrD0o5dw5H+A4uNwKO3mSOoQ4lcjvF+KVyDv+EjTDiaHHYNJqx0Vv/6F4U3IFap3
40V+cXkDHEYHvzjGF45bt3YTR70Q/nvJSCneTX/pj/iCQ4BJ4nv4w7qEfXLLlcQ0eMVf42a+7NBv
6ODZmj6qfAckGbVh5Ul+501H4Jfv/Ex3W0Az8rF6GfiV5qg8kZvpxmeaeS5ZkHnAWN544+H+1X6a
ZQep/nxtvmNxr/FK/t8ipV3m8/L0+CbQHbcbIn5Qg3fTQR7H8vEXv939nn4k5SN94W3iJ8O/WPkY
ELX3/qLShco3Kx6zEJQksusA+Z49hPKbEAiR9ayfhnDiP8Vt8eMTUz+L0ZqR+nLDQHfmQ/PrIHkq
TpJLGdshuxLk5yr2cErCFScgGoun/KM5tcFROPMuxleECZf5f0dSc2pO3Ym3ZOBfFm4Q88jr4s/4
JX55FXULM882JsfFtfD5hEh3af6wVvAAroy83OKag+YhZm0mMcXl1dC3+LJnsJNZ3uedl07EoxE1
B54UYCHDt28SNyvtp6/ki3W2WrYfE9m2jLkUn1U8L5LLDmo23iiwc3LhPDKuNTIpNAvi52ByJWJd
iF+VJOLAyh9npE6fC4pwjOTELlSYeN0RrqUmyhPvEZwk1nviA4D7mOb5tQTiYnLwSQlvqLTQGWoh
sqnHtbwhUkHSrV5M4CQepYogw4Uqn1cAJAxFc+fMbYB7Y84d2guNj+QNQwUs6yQd+vQJWtigEIAr
mlYOOUKhisMw4o4riQqqdu76jpUTycYr6z6762odUtKIjJ32TLYNtnpTfrUWlPFlspJJYWx2mYcS
TQyZOoi9kbZIuWgBLb5HRZ3con1Qmyfg4pxrrA9K/tZJe6KW8QMUhGvQnfpE0KJvhUWI3MgpgwHh
xy7+hy8WpS3aoiO6WB9LoE9oiY+3PVxO8qv4ev+tnqYv7tLjcn28wSxQtDZtd/3u/qfh2k42l89W
oQaFB7ZKXIZLpa5WHfvo/iwe+vepf0rCjlivp/Q5jfSn8lggtOuEisgBgDwze64m5eHL0nTrh+Fd
KSrdSTPoyawRbnVCi1fGYfvR34hA43xrn4sQZRRH2mxDoHOOiYpvIs9Ep7qiIQ57RrxA+Vl/LcNJ
vTqaTptMYOtAj59hwTm9yLNBBNc82RzP/Q9jMlBFd6Bx4ozDiCwL4/tx4Hh4FeIz4rLcwvaw63Gz
OeYHhlQPkdzT/C7RM47fLAMy3lvn/j3+XBYHG8gWe4K4bmWDDe7PdVRi8sdZu9jDN5Kcz+XfHA1A
6jusIvUZ0/5ulWhDpQjXBp1GLJa+wP9ypdKQl9QHAen9H6l5b43fv6dRo8kkwZiEyYwflGxBpcs7
3suvcPMR71mvuq/42B3wQeDO9KubGpGFFSxNbGOJPMl/YyC5tBd9T2/lUXxD1/2TqCYGbh6jh77e
MhARwg/pkZ6wbSzrDDyT8SHHM7kakkTMr6gerJbGg/T+M9YpCTg6hsNKL5JT3DRQal1BA+iL+RCO
td5JbpKJb6BUhfTSN5+N+dFV9EFyAuxziXZmBy3qxAvD2sXvQaoKOm+PDxSop9T2c+tkNKb+lNYO
s1C+AMYSj3LQNkzjlDf4sdFhI4wjUvRgpC8kokO0KRk6/vPAOUvAO/Yf04bcLpAfpnS57aFdeF7F
cMLjo23dw4Qqmw4A2kjzI+mFZQS8SKyuJIY1c4RKvFyIXmOGKrvDiS2PtD7xOvfCewPIWVWl5edS
SBATGaoWV4nUWV8tPg8cvopiW7WMWoP1oUoVbFTIVmNpOtSa9sYUNFUXTFEjD4exZ9xSF27I/Tgf
muGCMY7yxB5j8a+4ZaHtr6pM5lPalt8LgjMmuWXVpxNjG3ESeH0umC8RERH8TbvT1Xh8wn60y01U
nhP1uRy9mT/2ij1M9KsNQmS+dh40xTpAOrizdKxheZTooVTjktWe+EHjZtmwhPo1K8ilvKE7qRNP
wBfETmTNt3k9AQvF1aVbjyxZGokp2n7M+Ul5FccmfUcEXPOAbxc/GABMdx37BXPk482aDmPp0kGB
NH4sTv3kiDor0647r4ThVPvOchc0G+sTT0ltswSO1IlyfHHm/2CkiZWoRozHqq9GxSMS0gBj95j5
SApBjBQjUsGThiPUp4AxFFRAK90Oe2XDveHEhGputbFOvLd+m7fqLaWcTLWT2CYAAZpW72A5z4nG
YjgGgH0Dj4XAccG5Ifui7MvE0A0qc+yZFUgn1EA7EgSGK+5wp8qalPpN52FTVHlR5ZfEehatD5PJ
aTkUGQqRHdG7OxDTdPxQlDclPw2YUcsqYkWFwmV8twR/xZWmnZYhtOZjLEYSVV0bU09Yltup/stw
TiiumbDKX1FrEh21gOoRMqtH4K2EOapwgBr+D3AIMl+ws3EsBw/tApn1b+iCpjuW6mG8B3cFgbhH
Z1zz3JmYD8+W8pE3F0EP59KbSbJ7OCXZgcWxwBxHHTrZgRB/P8QB5Lj03jK8eDyCoM7GjZ9skZOD
Fq3jlUsr/W2VG4QvIZHyi5ZfMvPajNAOvlZ8z+OzkQFKXob+ZDICJ790axjDM20xsOPs2YXqk3E9
FqEIv09tH5MrC9FC7XPUyCfhAS3pKxzEp+QX0ee2LNtqYpvggQRjWfNZEaKsfu7Kc0H0SPdEpc1W
3w32nBDy9b+pM7/AI/J4YiPd4Xav60NMjCDvsZvMRIeFRGX1VTgLl4a0GHoFA/DUFf0CBB0hQ6B+
tMXjaH3rj8C5xlE9P7DamX9dgi/3Va6OAilB6NseHjm4RknugVfQrCJFmggGbU802hA5dchKv1sQ
4bmdFrLqazKxFB2TCzU5UXLqKC0pthMLnz/HGEsaM121b9ymPvPx0Ng3GiFS2d6kQj7UV1dd3fZk
jlsZ2sIV4BIIZ7fH9E+6iMUxz05D+Tpkgdm/6GSf8bhWB37cNO2YcxTr1/vLfXTQ8JinBsvSVtNG
uO5W90e9wsONgZec+Sh88NZM42tffrE5tESckTm11a3u+iPc+YlAhQbH+hxS0/6vqHf0GdU6ATeI
VmlZ4qEp6nP9ZZoBwUHm+xQ8biTLnBZOYk6sd/1YOaQF7ljudiQ1nOiQS/X/g6QBGn+X2/zSsalW
tkHXw772Zk5XcpMTd2R8Y3Hl3VUcLGwGoC4xbZNjFEQYOzVamQIp6G5rdFqRXS3F8dHplavSM9Mt
FGKR5oHLeN89L6iIEJEArXLHl9Ou8TV75pPl7GUwfEI4d1DYXBl80fwSukvgunwRhRSQ0Jpye52U
3/tRbwTBkSoCNRXx1HMaU6fXOYACd6wKytPcvq/1dUCjKrBNsqlTYUjIEcqQ1S/BELSfTL5i92nY
uHZAfwBDLbssEmHMedRWk0a9h65EzMPkCPi0BSKk+/G9pRpJ3ssxYyGvJSjUtOnRGXWBh++IQ1X3
oeJSQn/jELv1yI6P5mRZHppt0EfmboGiX15y8jw9UkfVisyyg0o2DCB562HEg3x9+Igiln8kDiJs
QLJgSBdpwaq0efbMry1v4LyylyFPdIncU5ngD1ysoayRqu5WRBXFm2UAyMFm7MuB9lC5MTESy+1L
W1SsxiD8SAg8OMRXRcb+yUTT/iyjDbAt+GAPsepCWCGn5b/5czA9M7N3X/rDVg8wjCfjNr7zR4fy
KgnIpEgXjTMq28j4VT6QjREYu6Oie1L30kt6LW75UQnom0WdzfHOHsWiixV2hwu9nK5ijaDozOne
GdTlnFi229lLiXkgvoVsmcskOXAWKgrSOGyQYlu2dFH+N7ezftXgk8jLd8l7RkWYGurmLkZQxG4E
8vKJ/mgK1hf5u7jJvEVec6YUU+CEozV1KwNVv7kFj/OputyfhH88Zk1QsM5j1eOx6H1eeL7CiiBt
dq0KXdKevmFLdmlhNirQKHIh7Tm5LW9Fib5+P3AhvTGQc4H4BfTWU/WmERoNMFsd+NNuPB6ZdiNk
4ua5NyYUdX8Krdxsp3xz1XaN+zKSTDIM4z2ArPr/eI9Ik5tSyEN+E+GjnRxU5+WBcH+Won53yz9Z
C4SAoGb1u//bWog/cS86WBlvXPLK63idv5jsFwpC/9H9+UToqWTavM4VPmEihsAA+L3AlVCQuF0f
Cgn5QISpOiU2ZsIeC3saXb718pOvf+3/KCfiEOJPmb3FxBJRtIDqtQmy1Wf9nAw49WiBqWbyyPFS
g6XwX/V7+aPdxGv5w4wJ9Latt//wCgJ6M6l0By1IvQ6mb/vK6RSkwxZXkL/wo5owH5CuZ9nCLy8Y
QiCJLts9SlkOEgZYdObs76xB28NFSAQ5B2ilYtswCGYELebT8fWGEF8nZ5zhV1hifh9hGk3X4lX6
yfGpX3mw0bBrGqIHJzGIIdlZu/oZxEwn4ploH+YvZIBQIDseePI/8xoR4i/TJXMr3xAENMsy7LdN
5DLdylQwby3K4xHjDmlC343pMlgxrYFWQRRw/IrYuzhafxsgPO4ak4BchhryBp9NzPEsp172phEF
h1j0LNeA9Ce81crgSDxXFCnyzaBs+hE/2+SJV5Mfo3lMXuXTeuGrOPiwnCW4n+5P6VMPULi4tU09
JBJueovoGCAvi7DHfdHapJzhKrk/lYfyz0INsNNe1NQ2Unb4E7dnrW1hmSk3IppPgprYVn6AMnW0
bxvt5ixce2RStl5rUmG5i7+354hoTeZQ9CMYX1PkaQelP0v5aZ494TLd8pBgIxLXqvdBcHG4G/+o
UG2J6fzjVeRBq4T9fOTMeCwhJgluhrS5YPu3ZAph/YzoD6ojeWJ4bocpnNM/xvXOh35XMmSnzmS4
BdiegGniyBGo1j/yliW3w5cHCKD8pO11desER4twgfjeNNHEDeNP5iZuvFKFasHecx3iEEgg7l34
K5k6OkrNTK8xQJQxXZOy5CLcsmAbS+JE95QVI7O3/qWVx9pHrs7OfKtgFpEg9HfvXpU2DT+UvrEu
r9S0tDgykQQFGsEHyE24ee/kaJFRHAogMlR8Fb80INFtTPkHj7AKDPLwF9kfjdeMYHbeKXK6BrdQ
gsfwJ3UMzsClHo0rIwR6zO/lSTw8ot18sOD/pCB+XGzqDkxaL4Nmem0LxoO9broJ6lc16Kml5hgj
xXV0eMPvlEgRd/IB0qCjzMpw5CKGieLqwP/D1064t2S2C0cm9ngKWvWtSz/0eP8PeaeKBcVyGT9j
87lan8w4XMjKzz0VpdLgVvoh0Q9LR71daORh8ziq+rGoAnAGPvZZ5mcaVP0+Ht17EsQDtr8dPd4N
yW6vBB+jpxTyAz1XRmkThEB2O3m2pKUilIIqAVsQJdJlWAfIhLArnEJUUja8qRQXRIypDKJWsStf
q4/1Zf3/hwHrQijbQpyKsF1RM1kL3NYpCRVg10hd4PS3OvZCYNxDvhzJYpRbzvaMEh6OfIiAxpG0
kf1qnIw/CvZYNorqYAw+2u2GufzxZCmnuG53dskjfz/WLLX9eaI5oAhjE/ekb5C6goi7dhIFsZnL
/oe6hPWZ9AXkwzNA1BXLUttgMwQD+I+9M1uOHLm27K/I6rlRF3CM3nalB8aMGBhkBMcXGEfM84yv
74WU1F2Zulbq288tySRlMUlGIAD34+fsvfYSgbtAV0chAv7EWkoaA80NlTwtoU8ceAwHansdenvM
qdwt4YQEdptsgtENUL4ObkNqNUc9kBRzDOXSgHYWrzx923RbqSD/2UXdEdevFn44bDleyiwZz/GK
j4/2gJMvg3yNF7c0NtwkbDD8IEY1fcfA8ob1oW82BN0yj8r9lcP0gaMntAlgMPmWXjcDp6nC8LVj
lMH6CZeFyrIVQHYQGD1ZyhKsnzZtkmnjybWd3wsUTzwgUDQUOk/LQa5a6MDxiZMdmi/0XgaIdgjw
yp77nGuvDsgoQM7ckRop0J5G+wJ/QY78HCncbaVsiDLMsQhoSwq/LnxQ/Hut4kTCT+aIC26FYzx+
jR2andzANeHqHETbk80pEWU43E4qKwj/6Yb+OSN2HsC5/gCC/eM4Rv1jMRaCkyA4pmyY3SYs9Fyx
aBN2ax726kgpoo1uXbicrDn0Jihh4j3X36KtFwSY6O9MyOTWMbVui/EOLDVJ57Vz0xd0Dg4NEMd8
W5uckQ6hc006WN0Hn8pmrilWIY8YR+UpOxThOXfW7LglDizQdgr3fH4U45aOWRcw7HEbQBbZQ0rU
RriPEHL47kT0Q7OsWUKcayyvkeBWvctbzudPpcIKv1ehAnqQV5r9aLuKdVZGohEWpP2I3I2TY4Xj
kiGBDXj2nHL0DAF7zSxpSLpLLqI8s40H5jJKTtl41cE2dtF3qaifHo9A46OOaWnHDSp3AxeC55L2
mbzrAUSMGODEus+ehXU0fKh/zsEc7lRYCAGb+UpVlxMixY8Y8/tqCul+OlF7J3Kkm45BCq21inhK
ki2aJkb1Bv1+OpIA9rWt9aMnhYyg75fZuMZni+7AQL4xrqS/GrM9E1FPc5XoQPuFMmlcj/keE1DS
ujqWIcrgehXRy7G2FbD8mugHRFLYHch/33B3IU7i8jN9FtiT7W1EZz7lCkDXo1N9AI8zBauABHN0
G5x7nCVugzj/xgLSZnsZIz5ZIJag6x60EL3FRaoE+K2I6VTClQD9gxEUwI+/yr91zH+QhZieGvP3
qrM9kKpnxdTNztafObkxHNQyJjX1PjPPloEuZWHj409Yqna6QyoC/Z2KU/FpyI8+MR9VuHfoemv5
kTSv5oXP2EiONsCTVQ4jMFoV/pbCii40H1QR0YbZMN6EyErpstRf7B0DmOBYPjEB3TYPLA4p49xV
96BywBwGeiY31OCMH1CO9AM06AkfWY6Kc6gx8jWF0WymyX/VK9/NNjQLiUDkFyLWp2ryTv02vb2k
aLsYW7K2TAsqdLql5VWsnXV3MvbDw4CciDXuIfA5e/q7ljkZGS0cSGiPieClDtf1O9uVJBZlPChL
pBTy6qfHBLMmlI9lZ51ThEBMEF/hd3CGeGpeDWTaN0TdtitaYHB0PxoGCvTqXwd4QS6vQlo3gKfW
HD1AKBdbATeOpwo0xxqfIYBStUN/uTY4jvADDHIgaOLe4CjfsJ05AGxn8wt7Tt648+hAOY/cHAjW
0J4401JL3BIfbLW0cc+rOOMASZynZt1XTGlveJecCKLyx1mCsBguW3KiaihCjIhL+ZVkywq8VbzV
q3VDT6RHyvjgtSvJB8OFI1KqdecQ1RhuXqZQvVFf5iPO2so4TaifPcQX8ssihusmHUt3moy92eV7
eAWH2lc+vKhB31GvTM1ee3n3iQC32BlW+BpG8vEz1FkWboVBDuRD2z3K9kgVgC+fWCXmtg5AEJjU
OQPu8HYi2ACjTaftS8gG9ixL45SXhrirKOgImScywxWk2IClybfsZcJEBvk2RZ/lhARsY3MSMy+V
4S+G4ZrFlKwng+UkXlSnkRpe3QhxsitC0M9EO5GixGsGSE5dqZFJQoLcxMyDBXltwTLgE0ofJFL9
EiH/wbc5X4ENp91FTRDczI0aBHjGUrY71Iiq9gaLpPPAPjZnpd3pdC7Sm5Ezrr7jDWNc0Lpdxlwj
oDyly0E8FHLVDcx2JKjMGOJFrtBZWYfWLjZpPB1NGF/oCBSe6PkYQeE3i0Axks64gZ3hrEle7ret
7arjp5dvSx9//l0iDwJsT72pmKOG2y50WRoDKE+Vy8i1p8t824NrwTXH5Rrm3AgaOWSt4CgEgrQV
AXkhjdvkJ7W4OrTxs8dRulq1x9GQ+1vspyWs4sP0VenrlkmoUJZ2eAz7uXdcDddJFQfoIwTSwqOn
LKDWWRXhqQ6vfXlxuscQFjsKqSQ/0PsS6a4xzj3kU8U6oNdQwo/SIDGKzulBB2CLH0u9r5Nrkr2H
SOVope4orQsG6Kho5F3ZPDWgPPpzR3TC5BbVwmR86Z1i70GlyYo5AnP/R16t+vbJEeF97PRHrWqe
BgUGYuXToubwGOAlj7j4n4laBEuab0BOiIrQtynpNoq2x8XFsqZAdF20jIeGZeoBrzNXhJgPm/rC
rkva3yTvg/RtAIaBNZzDW0P2HS+XkBpSVaaDauB03aXlVp0emfF0wzGA+oSeJ90bc2AdTVomefZN
fAmfqZJEsLLMFStJXCP8mJH30AxoudxGkcnJDmD0lJkgsy5+nD5apGUl6qWYhh64fPqihEhhS8PZ
6hJ0jJnggOcoWGdPfhpQNXoVC4KuUB0GaMfyiswBgyONYqAQqRg8ci+lz4VzwAUXFbQcWU2H9Vg+
q9bIJH2bPHL2+kDlObZn6bvDpjqFn7mC0GXVcZqCVbi3UdCYVNaILyrCT9wKNqUaGzcR4rmh+GyH
SwlKEi0sQWjJSiJBwJMKnL32V7NFipgEex+kW9UkM+VFInyfQ+zsaVw2MGQYl6OgY4PV1nhCkPii
FM5IdqIEULaIssiYEdcofsJOSIEPlNtKb02koUy2ttPwUBqPaqHw0G9t0EfdfYbAIS5mbqur0G5G
aoY6qXk0QbFk4XIC/s1T7lv3oXebl1fCuW3NzeNDEh4dIBrkwVf5hqAvybSPrR81L0ZshVdKX1nZ
2MOqmAiR24mrCDehd6+ku5INvP8w6jnkHdc1J9fuc7DvQupTk2yg6b4yX0vOr4M78xX8G+sQ76wf
l6BeSlqlOow/Dt3JnD1R3A/RMWZcdqgPQ4pMaRuLb/o4JkBWDxz9fsBewAPIEDs5mOPNCDGXFxZu
AJRzV2UtwkDi+ohSrFaFdRr7cwMPJ9mbCK5Wybejr3zkqhz4Y+UVOGD4FNEghQGdgp1nVkoREq3K
kjgmTgdteA6aEyEestqb+q2RIznSx2vXqBdN761NGfKMjRqJKuH0aLVMCRtXOultCV+Y4hEeNz0E
0t7QLKNJq7YZfNGX6HhH84e200zIi090aaYL06pQLGyLSeeqlnDqkazh4dum6W3hPDUzjGfTVm4i
Qdyt1HCpSYhZJEHSLOK84LK1jgmsiBsmNzWUDAvp5o1+Z7r9bryMqMmSje+tm9f60/+EddyDuQto
aBxwMnotTVumCnRmXhMgFs5WYt/NNwoMK9JAlsyoNj6gGSRH1gNNr4JudcgA6FhG165joXxrfJeR
akj5ysj/nUeN5DaGLRw4sRpnh1DfshFq3V3IjdRy4rsZUAqiN5aAtRdZQb7YiYUISRYVLk3HkB47
vaWCMmyp50cMWRnqvw+6qaxA9hzIQ7NtzWnJguXwWVYrH4MP8km4XRh+ybTWT9HgMjXFAU/3PcVO
CXejuUhIXNZGsBtMqOzuLDw0lrYJm+lxNIhO6OGWCLKLY6z6vlkAKJHor/oG6JxwON9ZU3Izip5p
VQLd3KmyB62knNfUBvYaonv6mDRzj8O0YoRE4yZ/kdPCwQAxLKNxa5aHvOA4TQYN9ou9KjdWveW6
j5cGvaAkOGkzJoc3v7w1cVWN+xIXX4LQdUV4S0gjvDjLbNMzI0WKxJ6HtI1dMMDQR2/kRY+fk+bU
i0tjUenM4QutseQp48mwaN0XnHmODdAg7mmTWHHEvbhL7qb32lkRrZMe4+GONQZvN3E34CprZozT
/CCgUdOMfegACKDN5caCsnyhF3O+YoP/DtYH9E1UjrHroOlwMFXRRsbxvWCpcQeEMfbWzM++ODjk
dKvojZl5L/g2shWy7Ex8ZKYTM+BO9VkPrmntxgRSQfe5HdINcY4KIxuLNW2jiV1BpT0dPQcWmdvh
7jBR9K9yMSfAsD6bDwoyL65zBpaTE+U8ilP0rY6C1Kb1CTvXdiJEhAYmGh3LtrZItXM5rYPyxKwT
2BDozmgXxgz2L3m6bj9tpHw49TrK6aWG3NY7NjD4vJM+h4vvvGHvBAAzMIIsWHVtDqHRwaupHI+q
55LxaKpuDvUCIFR3LNlNMowIJ+KDiFODhVTY7mRikOeTW0pyBtoXsk7VjwC+VA3z3y1sGoc0CtaC
YVG6zvDQMxji5kEXgvBE21bFvgASO62ZxqVnieSYTn691dnJuJ+5RzR9ncfmi9Vw8OhCsNidN5No
Hen6Gh7twXPCVR3wI4eHoGQMe4M9vKd7OZKtvjXHTfeqQaIk5TxZkay4wj/OfJhBBbs7BR6oSmoi
SI/KuGnIbESLg8wDVlGIOnRBt5WoIKjutQSxCS6JJU+MCTzxlgc5PTuJqW1Kn8FI1GEx7JT6lPkq
MisbvNA0Q0MNzf+QJfjZwMO5ZnJCsgTu6YpLGhV9vmgrj88dwuNUq992Pq6jRCIU7KxvPVYytxoM
lGK4VXLCr9dVcWpE8QQdE19EbWIkpOAJm7EGalt/FX03MUEDdB13o7IORQORqd5XglaoR8+Hua9r
mSRkPOaIcy2WKeTnDfYCpM28Y6HhNeHJy62DDm2BuRn3njXh1S7UlSSUb0QJURjcX7D585LukTKp
zbHHcDnVuAuaVIk5fGuHIJ36czg6mOSavexITU7UL4esJUhgYXhP1RSR2CzMx1g/p/lr1TwwbnIw
u11zQhDM4JhVH614NHrmjeWx9I72uCL3g3hPMkphkJjWNdYvigSRTStb3dsksdRLjVYli3lzr3Ai
EsWLat33/SXH9kj117e7Xt4XxSPPibC4OzfxwfDvhUbDbzZOtJh0cKpH71EIdphHbFRcPnvDurcy
BmTem5Ezp9wF+tWAKVfrNDW3vfMgzf0w7UihajLIpY+k6YoWyMTeoEkx2Eq4Z0DCISTggFH2z1Gx
cchR+S4iMs8XHlWd1K56fehwYGWfORA/H3ezJ1f0n2lgLCrfRE4nXJZOhE5fA9FVoeO/N4WUfHeP
ScAz3oyC0YiXQpJ3wDdywOzp2acVNL+Wk6ufiprO3ztnXhKw4NUI/7NX4C2O+uwa5TAaEkZhxXx7
FEQI+aiTYolqWqhwSIheUJTCYUjM6VMEe3t6zVPo+qgRSTGm62G9wtAcq62wqaLjSZrLsb8MxCwQ
jCzDgm6K9W76LEJFgiQlkOQ+Cmz+77V8oGKZTp16LRBQqN53SJGv9Z8iWgXpTg+e+uisykeNFNea
rLLgzAec1PeKPJsVLpFTUV1Y3QkSywO3BuSDvrEt2xm5zhnXKjl3uI7NhtrtK2R7PtM650Wh9AG/
I/p1VDqcGkxCwiSpfKFAwbHvoL803POUf18yU/i9KowgZbZOMB61IbOc1PyBhnUzUpDeRYhZ+rtK
gIRWSWm0YHExbCqac4ppaHitAGWw9ndYMcAXPfcYfrmEoQ8pqb+ro02sn8LgI/DODhuLln+WCmaO
k6Kv2ZvD4DM0Tzp62j7nr1/b6pWE3EJ9F3PYi84sXAGqiQrCct476vcRq/U6Q2ecqdeSEVXavNDE
KIurWa5Fz0c4NZD0VrF5zvQHlcc2DL6xUuVOWt0woQ/z7CnQmnZbOUwDg4ApuAJ4xRufPFM5+vUA
dbW+fZm+m/KxiJASsZoWWB5M8VLChtXAHSkfOA0YcHoERVR7xbqONp3+JcA2C3xjoD6kmnUeqpi1
9Vi/9OOpK05T8cWhSOcZgI5AZ4ZBd5Bu2n7TFGyD6yi69t21nDrcEt9JRjpJtM+qvUAaKOs3mZ4y
SAPGsacoqFJS3+0bj2kkluqCRGgW0+jYmK4WXsU5zu4Lvdm2/Nw5Mr6b3gFRSqu9MbU3q73V4dbY
CByeA/EmxTbu3aw+tFD8qj1khQClFDOLVts7fH9SDmSPNIxjQPUl001hv6SIiUBxGsDoewYWD14c
PpDDOCjhxSJT1rym8f2gHbX0Ugtaz2+h9xAjL2v854xZH0iw5hrwOSBNmV6zk48YMNqSmT2d4muB
6bjnFxoH1EczVDvFwFPtNFdrH3gcuG4CqjLUnNF/gx9lt/eV7g7hBVVHURC/ushOjN4s56GDuITa
OC0oHuijrmeYk7xP43fqLQS7VC4NK2cUX5L8I/bCAFRw4tpZTxSaAl5Y50lm1MvImfsRoKOjnYPs
MmnH1N9zkE6hv+nMRpK5Jcf8Z/TEouF59Oq9Yp5bqiwW0kG5aMU+Qbk9MGhDYIrPsTgGaKat4miE
D0ZPEXKjma5J1BeSen2bZDsnfCfY1EgPxLGbM9N2Nyw47yTpRnyG/TGpnzLzNsMbbzIHr/cqYOwJ
7M/zqKGmaQXj/rYDBeBBqSP3Qv8ukLW3wBn5iIR+r3z5/gpvtbq/sUAARs7V5sPue9fvQXOOiGbY
R7OXNHq1QGLHdJaZ/Bwijund06jfi2xtlnsTmZt5Fi1G5mijhLeOuJgZtrpyXacvw7hrqHqa9kF3
npL2zVLXcQhl+oFdLqzLnUb6Q+HRMeqq+9TZ5Ek/G3ILVKBaoC4cyJmlt5KCikcNHKI20F6EIyPa
jO5WnYEHcTLtEujyPtZAwqkKn5DIpKuEKM46tUT1+qJVA4tYhltMNDsfFxblKZ7LUG2eG2vd+3uq
dx1ubnqJw7dEvxuGN5EcYsxhNufmHq4pSJhUnDkpauNrPsJMXpuvrFtV/tGGDPmhCkMsMw5qsWvs
s2UdlcqkiXrHXoLOItjK6iFG4aSx7HjqfVQ9dBgLjORaBQDPlnqy9Y1DQjF+8GsGlIghsiX3Ah3A
qlhU4soUMNc/DOVuDM7Ve2mvfYZAAPKZ5m1IQszNJUiSxoJy96xNiNUNDZPykxzftfISV2C4+g/T
fol7FDBreoSt3GbiGDZXw5u7DHl03/jHydoXgObUjcV4jTE9u2XxaIMgNNMnw9ul3V4vDy0E++Kr
T17H6WSXj3ENlvc9y1x72lB02QnNDRAL0G5gFH63DKfbhJ4Y2gbOwy0DH2vb4g0M1gRH2vYpYpbu
DGdWOALYkP3q3356aHmmY9YdRPZoeRhqFv4i4mXk6CMoHDmFkRV+aNCWI+oWrjBWJC563hbKP2mv
8WyK5Zjsla+muCXV0AFGb50L/Q1Fo8xcHn07+wqg8HnnJkUssS3DVw/2TBLx/w7TpvTc4D0uiEkU
KkVRHa4M5Sgq6i/ywIO3rvqobeor+7lLl2l1DI2D6V0847NJv22s8tGT6jxE6HQr6uuZtbfzaVQT
w5W6ZmaBF7jzQJxjEaYNoaDaaA+8B3pPSn3IMY4mGAnKCakyPfk+Fdsql9a6teByKl2IAlMcftzK
fcrkLaGa8RH42tWZM0ugHoehvUlMBB6Wdw9mPyn2tIdrThSKqxFkR6PMQvOiVEQJey8MsKfqoc+P
vbdpSuDpKEVIQKLAITcEbsZ0iONbZZml75pxUdM75KURuyfpI5IPGUb2dw+vJrij0+zUJXTLs3UY
BIuQm0R3XQ1+3nxnCwnL45Osafq0Acd5R3jUSQDNmeqNLlpV4WzrA7svokyHGt6sfMCl3y35m32x
c4oXgU+P/IaVjGf3z9bLb7XhwQKvWNcbfXippg2j1dp8qJUrbfOcqpZVolpq462pYDIIOgbUdyrG
Xf3LNxZ8sddOKnK8bMmbKf29CkMYwG1HKx7+Ccr8VdlDCDtXPfFh+CGheNJJqYgGZJX4cUYe8sdk
gjH1nMNwzM/pTtTPrHU3ctra8mQjGvIRxGunqVxzG1v9xTc/OnxkvUNM5mKwlmHvGvo5108BY1DU
blELbluF+7YwyjlvVMHSqZyT5IkYQQcZi3f2gdhF9rLL0cC6iE0z5dyGSAbgf+hun64jbcsBUb7x
IitLAaKxRzyqOoDCg5t5BTejF6vtznVku/EtU+0GfATmZ0TB9Ov6Ux6cgIzKCM/xPQbAIn7sCjZg
85RgrgunjibyS9HejvNIiKFSs0tVYkihR+4yH5kb6FZ81itutaQCl71Qs6tRrqzhbHh31EiZ/iyY
i1mnDlDEN58NFzQRbqffRbQEv6bxZap4zFoqzewo8NTh/QlcP2aieUhZy4hDic3XIj6XDvoQ0B9U
3aE7TG400f29G9WPjsSD7VgSr4lucW6gCblN7EVzl06HEaU9eUY47JuFQWgUx1xea1zg14WpdODG
p4HTYUgiWWpaDR0jjJukvBcpJeRjVbYCp8YzfRcNASgfQv/GOTfQX5j/0d106KaVC96SYq757ty+
HzFVPNcGUJPNRBBTSB7C6gbmbtgQBcZAHNjIb3/5j7/958fwP/2v/Jwno59nf8nalL5J1tR//c0Q
v/2l+Ps/3n3+9TfTMoVtSN2wbMNQDc2wdb7+8XYfZj5/W/sfjt04+lCNRLbF68IBF7AYv/GcOMim
ElJwCBoE2beGSRJnmOU10G3VCOz2hqa/RlKygUzhzAxqCraGeVsT45A9F+Om/gHqUMPbDtm7utAz
2JH/5pUL86dX7miOrqqOgHCuGpY0hG39/Mq93uxj22PeHwdlCV5vjgw32ztpzoyUTmHsgLDEC3xY
cp158BR4bmLS9GeVbIpcr7z3XuoMGvqJU38lFaRINpMrtbm3eYNtVN12sWOfG8tAmQd3funovtzU
nXf755+AsH9+H1x2i9OGZpi6ppq2ZTm/vA+H6JMiJTOpCnB0qwVEr9BAByOCtDv3NiYiv0ZOIJLc
uCvp9qtVf271tD5KYSun0vEkdV7xXsaDcgqctckI4pBY4SVynNGVtU+hqqslbpOuR/Mht47WKxfb
yryTNmZMA4LG/jcfjSn/9S0JKXWhC9u0bN0yfn5LPU0lL7ckkGsLuU2rW/dVanUIg41w73uJ+qT6
xqbXh/ZS1gSLZX47nZygvivGKvkK+xI4gY0QNI1PgXqjD5px+3/+K4sTKL1h9FDaycVKGnn48V9T
q1mH4D6rYT8mg9HdenCYlnXT+1QY5NuVeUF70Ebm3nUAQvs0xPhTD/U2L2rCN9PmXKkoww2cbcsp
b+FBNBEOPptRm6mMyWNhc/90BtImemfUo22xj/RZ5q7RO04CfyBthj/aWa7SyEtc2SUMY1IQ7ilu
mB9/SkxCz37cPP/x0/Nb/3ieP3LefegHzS9//Ns1T/nPf87f87//zs/f8bdj+FHldf7d/Onf2nzl
p7f0q/71L/30k/nt/3h1y7fm7ac/rLKGHtld+1WN9191mzT/XIfmv/l/+8W/fP34Kdex+PrrbyQs
Zs3803xOz7/940vzuiV09Q9P2fzz//HF+Q389bdrHn8lb+2/fMfXW9389TdFs7XfNUfVTcdxLFtz
bJYW6AB//5L43dSkLVXLkKyHKqtKlldNwLc5v5u6UKW0he5optR4UOu8/fEl+bthWCr/kvxjoQlH
/vbPN/+PRfjvn9p/vShrPy9tpm0Ly+BnGdKRqumo5rxo/2FRjmKrijOjVC+TT0kn81unA1tt9Bzh
zLK8ycHCZQK+u7KTKa4kz8QjEYFSFOUl6uizlO1w84fr91/tE/Mq9Id94u8vSddNU7WFsCzxyyqV
2lKP1WRQL41QwSr6AFFgIG2K2jnUzaTCv2MEaUtxZxi0fMs8csNWJUdNp7TRKM1WfaW5nmcQfmge
gwynhNVjYDWKHi8hdunCkldvKlBlK8NTidrYsxgWm9Ocp15iWfIbeia9+tH3KeKx7FB5kNYRopvP
io8bhYJPnUqBsA5KVyVluNCk8gapk5SJZQSBta7klYcTcWqTvA+DsW/87z+/RGLeKn++RGyimm6x
FTm6pZu/bEjtNGiBFcTqpY/V/maoiPFV2/JZ9+HFl6guQwsuA5MhznoYAfMc1hjAECg/mYIzpYZN
bXlImBoCv1vEVcYEsGWiEHEMTqSmrqNMjT6s1lr/v7xuwzBNjc9G44H4+W4jSKcYrClXL/FgbdpE
ufbkufdpR073LM4ZzdHVcFHVmk2Cg+oTYzhx2gZVjEnL4XhnYrpDedMLZbjpIoZBpl2gVzd7Siz/
vsuUx7Csn//8Rf/rE8K1/sNr/uUJ8SOlEex06sUcnd3kzfrWSLtTHaTX/+YXsbD866cqLVWyO5ss
Fr/c+L4f6Vobe1DvTNyaVg9OqDNRe3GkU6cIzoIOxS+b0nOtBZKBYfgeWQmGoXRk0gvQrSANzNez
Sz7i0RkG+gCtCV5Yi8x6EVTBe9u9dwJGnFp2NHJqkpx0cLgtsO4GMbNyhbX/aNfWLnNQmJsF73RI
GzHH/qycQl71ADxK31ufrc/YLEF5apL5E0sGfZnM32IkheqYEMCXWiQFYpPEiFPSvdbtKsQvZl3/
/HJp883y60NgzgUN95Njscr+fDPxToag9kCtjp16LtMzKseQUDOcEzJ4LznOCjhPjaq82D1gMb9A
Bfznr+BfFipdE5JfzL95AdL45fOiUkuGICJgJUiKi5oorudUl94nJ1NL+RQoleFTr/78d/7L3Tj/
TtuR0lGF7djylyeIQkbzLb0fLiYxcZMVvxdjin7K+TcX9+dKkW3hl1/zy03vhIoSpi2/xqGFqUHD
FD2Ydp8+qFdl51E0+n//WurzBiRMQ1ia+HUfCpKqFY3JL5Ro5y2iGNuIHrhSvoV2cyz7+LMvxd2/
uZT/xbXUOZWwFM3XU2q/rqJl0lUyVUEVStiQOeD7sSqCG5HH72WEQjxwMOMzYesS9IvSJ1e2Q9rh
Y62zFNCehvNMPGGImKEkZzzepYHiKj6HujhrCJKOhocceadRdghQdIaHCuUIXZVj1GYXxc4OY1KI
hZRYBAaONUZNOlNvvHEPwY2oszNF+EZjoCzM0i2a5Lsm3tgOZqO9Y2zIIsP9XcAdyOylCAbsmtWz
BZ1e00twMfiCdchnpLLoWLYqRJJq/Ry209+r7/9fE/67mlD705rw8pV9+W/JTzXh/B3/rAm133XD
lKaqUd0YNrXXH2rC303D0IVjOdK0qQ65Zf9RE2rW75bUJF/QbMf4cXb7R0moid919lMhhcP/Ujb+
dwpCjhU/LauOKmmUGrplSccxbMvQ5q//oSJktzDVtA1h24XwPBOT/mHDb+4Z1wkkWWMyIsiUbEeD
QdwCznHGjXkqCDMpYv9qCbNQF4NOguPSUIYWnVHJrgYoUC2/I1mrblg6+sWqqng9jmW3q0vGmWFD
vGztfCpVEgBOa5ArCXLzygAt8dREWGMpsV29r8NzGjFejP2CPN5O0wccNhg1nNIgEqVUM3Ssdin9
j9aaqdyTT1etKfSZ7KeEX0aLSFyUDhIwy/SUa1cq4VMc0nvRITAtPb+zDo0g/bgbBYzpxAfcIIgJ
08bBeDA9h+xmBW0UK5O9tyziPXKNpI8+9+Lblhe51pjHLoY+kkfVChVQgqW5NmXWHT1BM7IYeowJ
gVc+2UEH2LjDJJGZZrcb0nR2PRnqjiGGv1VaMjsn6moyBGqJ5kzE2qNeTuHGLnT1VcaOvmtCMBKW
8ANX6eL6qCdpdJg0SFAydayVLgd0k8Go3Cr2XNZPiZa5vk73MG1SZzlog1wUuRjY5J0Kmkc3klke
SEIznG6EaKQbw0otfCC1ZTHQ3C/hgDUhUuEhrO9HQzEuQdWaWyQIwAPjqBEvvqk494pWiOckU4Zt
GGYk13UJl7NhpJKmEL9GAcN0TEzYzp4/fkwOvhBax+VeyQW+KadScU7XRX5fjI7NmKChUi/rwpkZ
NIXPsEtt5Ul1cCQYQVZiiW4h0jH2UG4HJS9PnSHLg2xrb12EXv5hR8F4HRshXmknqg+lqufnIqsi
fOWeE63LpnO2/dBFXDAVTpvp1P7eKvM8xe/YIw9Kc2vcp6Uov4wSWnwzeMVGKmh4kQAmDNesxoJL
ysNT1RiAG2tFKZR2SFxuFae1z5UzMOeNDdXDtlD74Cg8hCgHODVoMMN2WOmR6X/w6SJTa0vpdhp6
v85hVJY7SULmYQuXqeyjr6gfMQ8UYQqluYnzs9akhup6Vs2oLIu7/saSpOLlQ+AdWgNzWGPhWRzY
OqjYiuyoTERE+Xqkb/1mwvFn1+qmMbTwaDoNsZ8hArnRdpojSYTeXTVM1TZSBPFWkxqQj9ehJvOy
/BXMSX+OrFJ9Cu0ANVDktUdfIyCgi1Ry4RISszq1n3Hhk2/uogBMO2fE6pQEXbNrPBFgE4iH+jNq
i7RYOJkOEaxL8/uAR/MxlnFB7K+aSp/Na8AA0ZWTGJdpXQqBzKWzGFnmNZOWNgvf7Lg03kPBWHct
+6LHMF+nrcIYYbSPGq//1WvriNF9UoUkzRi9TuO3LDjTZWb2pbQOYx4/mVRm4H3xntYe2Lk+R7Rv
2hBxTTFAF+xiNAmy8nvAMaAYY9okIRJdG1M2Hw5Th6yeItIos9F6yEfh7BOh2gn3Z5U9TlbdnP0o
Zf6TGrZHqT0SKGKljnfhxxoS+aDRoN5M2cbTxI+OvkEJrcV6Rla0rbYRnhdVXeuW7M7jBDe4GJoI
40lfq6vqf1F3JttxI1m2/ZX3A8gFMzQGTL13Z+t0dtIEi5RE9H2Pr6+NiHyvKBeLrMwcvRjEJEIy
B2AwmN17zj4NYJNgDPPbnhvy7BS1rd+MhoKUHibddVVLLN1mnbPhj7UIyHFiApIqRU6/P9eChN0D
rzyBjXXeXTST2x2Jg4LEFaeVITeFVWa/QtOvDnZmD29ZjYrXTrRqy4tlQaFzERWoNksoXQc+f5Ub
m+STs5T2NNHS6VTzwj3UnNzrVV36iI2RDqWIlZF4mBqGnWJQIz5aq0PqM0z+dKGZKWQox7CgFpWc
xknI8DOaNbkZ4wrLZXSTRGl9EVp2+U05RbJiDx5uXU/gX/JL/AB1U/ZvWSK1V4tPx0MQs9ZrdWlc
eklRPkxZROMbLZZxdNpCPow+unMcrjN4X4a4HESvvNu+0qtny0/q2yqawsvWaaznKjZADGhijA59
kGffvGaqj8yy4XsvA2TBeld2J7sYxCGt4GxMKdmCLaXG15RqBuVCWSJ6SYnG1eMOfJGoe+1xElqF
Lm1w+1OBAvobN0qwWoxT9VNoWcwHla5PUMymCjCmq2IIkpvczuSFa48kUiqPfaTyUf07TgaT26dI
L+mWY46Gdj0libpoFGwiLcqA1Mcmy3JYDRY7RD2w7idz6l+Awps/2h7lkREkkGYKyyVJuSTeb3LA
+kQEhLyUsYyOSd26ZJTWYXYZ6wqNeVWHBJz1wSjRPepDd2MkjeYuxDAOzFkPckLcdv1DXSYhDZyO
/cAy9CeQ20Gji1US96gL43rQAjA3zWw3imqT0Bgfrsvk2vFOs+3gNGUlp/leKHBFRRpBJJlyC0mx
qV+LCc2lKFL1xolXmWvXLfJ1HU3TMemptEN2iqELyK62JMKgmm5khCoI108s3FMTReIuqSfeCi+R
BpylzPRm9Ebtg+NINZTXRpHom0aLg/tYimhVh5726kQ17a9+jEhpb4YqfeMNm0/SBhbckfouZgkS
s29cGaBW6PVoLvYUfX2nB3O+EuUCC2V1G+sviTDBR7SqGm/9Kuyu26jElOJ45gC8yMLk5+tkO6Lg
iDlTFPVtp0YamgY7+aVeSCSl5Wiq+dtdhHehDBrjMMamwZyu+Ab+cMbYNndp7gvqPsVYExklvFEf
2mVl6G6x8zWfQ28phYnV3eiNvD9MGPdOVZa3T1bWyhuqofSEfCvaBZYfnQaWvA3vr/vohoivqsIC
6kLvYtc5VI/A1ONE78pRgo8hBiOJ2X+xhzTQXZrYmvWOg0YZIzttkfk1Zj6nVdtWucijdmpwb08g
uad06iTeGrsftsnoRb+8qJwh40ZCM6rNzAgoe9Qpmx6YXTkr5atBrpKK8zems5Y+UDXiZUjb0fum
D3q/KRrDxQTp+/DPw8y9GoWvSwKbQqyMcancHEtcVOIf7vSLgVmNQH9CYx4aWfaQOSlu3yanaRjn
6WVsi/ZbGUXjitpJiFpF98nbmrwCXmk2VTeN75lYugweP+v4+NZbEs5o7WTuW2K4BJVHbJh521wa
5l2nvqkYRjtn5mw3aH1254014Ak3G3R0LKJ8DT2XHFFTtad2KIKt0fkeOe2RyEkJDw1crrrDq7Ay
mjwHHBOjSF3UlS3oLQQaeVBTILILh5KRGq7qMo8BlI6T/hhNPbsjZ9Cxf3SVZ5mbZIjaU1cWHG1F
a2hPWlCNqGWrysMBojtOuim7dtzncYIcSOhOGOxz4ccPYy6DGxU6hFSphCDCQo2tv6kNdrSAx4yB
PKR6QJXg0eEjN7JuJKFwutByjPxTQGqBClJ+Z+xJXiXHlk+ePscR+arI0rWtxoG0Aq0KrX1oDyin
DSvoHDJMm4DYkkCyXYg0VaCpd5JDX7pk3ESdqT25fg+7p03n77HuRI5chmOIJE8vjbJZEl1LqjVq
zOKUmHwgl2bb2i6EzkDBdpJZ/jiKTrdIjasoW4kqLJsNeymB8dqIQcQV5CSh0U4Colk8twKlGky9
3qJEjnredJiD95li+UN5LiUi1dDvOX3Eg0kC2ej30AZZEEnpqw1zYRYFO5jJUwSOqnFsB8BuBC1d
OGkEFNIY+l8en2Ibr4IK1sNYqHJjtcohFjn1EZ0YzCvoI8LTAI63mShACvgeadA2lCGkksMqsSW5
JpOnv46tlkGw7dgorhRhLOEq0zzK0LHu8eG6iZvAQUiiimOh8cN6QyK2GMCtKCMddyztYjdmnJdC
avOQi9lWFTIsoTm73sPUuAHtTF+zrsZR9+Fn1rVPBojhxgGokSRzkTfGmtoHCRFXg9FYIJAzPbvp
JCwz35fT5UTjE+wmFasYhnTL/yDCifKhGBXGWd5n6P5DzbxdVMrkBdVq02ZDNXQqpLaroXRrIzbw
qyJpFQ5XeiJb/hBOuILHlT36HTUe1Dt5OOyQ0qYnWzNaZxfpCiRDPVQTgiq2l2NmLUKR6bwWomeT
W7VGeeP1feDAqKpor3sWEYL9Iq6cxI6vzTELkCknugqNG3/CUyH57pJaZbx2HdJN9oU4FRKz+lY3
dYRcvhQwdV+6oGJvF+VIPHTfSkjBaevvlW0hwrYcADoj5/+tmnLiA6aI2+GlEMH7LruzzZZs1CzT
83n5LH81oVvjXtFtyD12d230ALvdUbmHKtYDxIKjEV3ZPryLuPOc2y5HZNXnPYaILDLN184Pza1B
6XQnEfW+ZAHlcTO1xUU0CEhSZcheKsyh6ik/Nbe0rmdtZEReVKJ7ZAexB7stQl8+pD3YPJdDyAMy
QA1mcmslSMxGJ/vp+h3fWinwL1qVO6OG6Gov6rIHGjbyvBaWzEgidbLsFyU4bLBT7KsHLBAhrAC3
TS4+r+b9UbZwxVyNtWyqh9Rk/+rhvytbxJo0+swwbztQX93YkbGBEcztkBFOBEYXzXT5+XhzcfC/
q8+USVxqLTaFGoMNsE5P/fcyic41N7lpH+0UbYYz7qtBEUZZutt2xHnw+VhzE/t8LNuh3Eszkta9
eVb0rWkXN2OrHweaQQAhLFJpyth1vriD4qNhlOQOOrqwDJ3O4u+Vn7qLE93SjwDWSaMJ76ioLINN
iXZsBXi1vtRX6O23n1/a3Mr849qUpOVhzCVY0zorN9WVsLyuEsfxADJcB2cHnhhgycpcDG8BpJeV
uyZqc81BJL/8cvCPHuL7wc8q+NINTNtCSggx6Jm6T381XYRXGFhvIIpeOrvgEBHptAiu/p1rNqRl
uK4t3T/mKvX7RLHZPhJckcNpXRaX4a7cUka5ItZhwWd+L16qw/SQLaMvekwfXrBhucpyDdsR7pkG
ZwgC0bWTPI6KrIDyzc0PzgBEIbL+rgz/JhZ4L/b5vbT+99uh3o0zT7V3byNwXJ3DHFgVOnlLPUpf
tSG8Zyf19vmd/HDGvhvm7CX0WQurpJdH1SFxa3ONZrWwoi8e14eDmPShDcdyDLovv19LIya3z3zj
mHavqf3q+r8+v4YPb9W7v/5sDsa21ZoiMo6FMg5JXTKA8+gM6m/5xv/4QMTcsTlfQ5DIICZQyqWY
eLaGjH0RVmXKyeFKbMz1sOsWuG/27KEWQGG+WK/+qhF/Ntj8Y949fhUUpTtlxpFq7y65kfmS6oE9
b2UX7hJd8tJamhsOLsYD5t37z2/nhzP83XWezXCNvWDtFcZxmqjqtOvCISLFWyN2/OJNEvNf9Nk1
nk3xnBq06rmhI/HvwO+zjbdiB1Wv25W9iTfEVd39Zxd2Nte1iVKJHRvHNrv1YQpSDiRHF3k/aUuf
D/TxlfEVQH+iC8PSz0YqUt6EQDOOzYqiur8j/Wgp98nFuOEDcIRTtfoPx5sf6bvZEqZ8Og3Gg7/x
wznOSyHmj2/zqt98D9ZfDffh6/zu6s5eZ71W4aC5Bt7wAakD3Mf+ixf6r77hHzPj3QhnbzTn7yDJ
fPMYPiZ7kmPW9Za48LVajs/9Sl+hXV/CY/nq4/3h+610dDM2jSPnXF3ZT6XbmJN5TKnDlujHXVAv
5F55SXcVDQTe4Ntx1A8tAc2j0nuBZfPzpzhvDv646Hfjn70OMsuGJHbNY+zUt4GPYjrxN4HZwkUh
LhrBvQUxvKfV8/moH77t70Y9m6q9TU035qoLX22iON1peU6VQl9pffPw+UjztDi7PguxFaIVJU02
6WfrZzvGVART+ygrT3+i75DdR7KAakSzhOq3id5B70EqfD7o/PPPBzUYzBIS8SyFnd/fDNsuI89s
1dHwBviGgLbXk5ZQjZGolT8f6YNtmPV+pLPHp2e2k+TKpgmgJa+OYXQhB/V4junSxS8z9LJvVUBG
QupTLPx85A8eoWUoS6e+rRCont9YoliKzqico1tMIBtTvybiQz6YpA07PRKWf30wtu22btuKXa59
9hS70PDN0XKPcWnAw/gRWGg73YNlX38+zEd3EzUq2zvau9I+39ROhkvRJXOPekdcVQrBmHQgGr72
ylbyKfPH+6AnVezzMaX9wRJgoRd0DVdHkmL81dl9t45SjaqHIXGOAdkNiVtvaqJvU7AMKGWIYp22
hSe3haRXUeKi5kGQ7+VedINzryUjXg9iWzz/ZkQPy7qInG18rEB49DmBLhDa3fFnJYwL3bbgvhqk
N+TLLP9VwNI03fDQZ9a6hsitYXj03ecw+ZZrP9zqsUgbEODjQQExdgQQd3KdqHvBE4VqjjAiLmoS
b8k7JCFUdrjqCvPebsLnAPqqC546HV68jig/C7dU4i7ttt+5A+CEIHgYK5JLYHo0AztYHgHOSbRQ
SPd0XSMNwoAYQD4x3I4o+EmsGIBtYdNSJqoozvB4TsInVBRvVgpu2YnTHnNK9kQpB29r/qQmb19G
303/2bOiF7hZ66Hwr4jlwr1OedyKphWNdES8uJwHMu166gNW9Siob6VBctnhsCtr5zV3BzKqG+wI
5pwZKAmZShBNtuJkRg9JN2Lw6W9FDDJT2Bud3pfWlvCA8S346kal9qLQKC9lCiKmuvV1b2l5PL4U
ekDu/fTorWRBt7U0AT0WJPLgroY6WsfVTzXGPDkZ33lxTrUBpzTRmnqHgd0rr9revZGcx/3hvpRv
ygKllDIyIKTGsnYS3qO4qtS3PODyKLrmQCfVJpjcdaWDIqouVfdiBG+uOBEeUdZ0ScmnJO0hmEBv
B9+c4sesTRkDHrhe3JYGwkMCIpC9QxOjQzORsDhhoHCOaTbC+DTvaCIuuty6SXPz0AAecies5lH7
PckFpBwbMpcPAkI0aP1hs/mAJvVnzdvrWXHZGsDDCwhGomZvWWR3svqm8uk69L2tLyBu9CQxgFhL
SLIWs7nQXvIQng24cJLuWqbolDCf9tIsr1LxahLW4VOesuvoWKN9il9a6l3SIVAOJ1JlmSuqQcsK
EqapwxRrKEnxWS2w9s/Od8G3J4BsYFArLdtLSZG1pnmbO4/0TtdBC6owrHfB3P7RqPJkAln4MFBD
skGdQ1XI2lt6bxhhCTqzsRHS0FbI/2gDwKeBq9gVRHWMoe4vRwNMZGwAvMX8lW+CMGogfhEMiBsq
sfMvKh0ffflYmV2JKhHFmX1WFogCDXAF2emZzoC91bUPbZwQGViVCS692A7KdRMG9r/x6Xs3qjpT
9wWCml/ReUcvcl9UKS61ZjgmE2vT56vmR+cii6KHhXVgXjXPF80oyUut8v27ZjUnm6Tr8irc/iCx
b60/fVlu+PBOvhvrbGPo9cLMh1E7xm9gDeczP07P12FH7NM961RyDcf8ju7ZTfnF5vCjbcT7azx7
gnaXIIHL/LtWAwwa7VxgqrhAjl/cyS9GOddjjl1V0SD17/QD4ujlaCLGXsSH+X4SsrAKSaw9jF/f
04+2D++uzTn7oluaNoUUiSnhjGuK5hf+IX4Az4EZFzDvJjqQ27iuv7ifZ6r5v8obFuUNZ9ZqGci1
zgZViJYCQyfAdp/ewXa99a+8DV3cDUipLYjuq+Tqq8LNl0POH/93H/fCcxB2C/9OnWL4Ay0cnw2L
4irZNDtxSAjpYY1dfn1a+vD2vrvSsx2olwZAKaIZfe3j17JBiYcjbNZwpFUvi/z0+Rz6arSzXaiU
45gNvX839kSqaoKCAcfPKP7uJ+iAPh/qo1Muz9CVaE5dJfBg/H5DQYqVtRyCO9g7G2DXF4gidgTV
LLQtFCF46F+N9+frwRoj/hIrK5xY53OmqfMm6fz2bk6Hw/DGBltt5jIMfRAQqavizr6IN87686v8
aMXhGiW+NcO1/xjUSJB/GIDQIpkHG5qH+9jobrtguM2y8rlzte+fDyc/3IK6lu1Q0TVM5/ymBrgI
6kR3jiQeG0uEstUeP952uvbus1faovptckE++RJ+xzLcuNEaqtHxq2V2niTnhyaTJhDuCIet/nkZ
2zEb1+lr55iIWP9WKZXf+wgBxy8+HF+M4p59n6ymjJ3cco7tDOEBdk/wBHob74sb+vEoc5F4rt1h
2vt9knpq7r557pFq04MZGJtylh59/sxmJerZ/fp9Yp6tLJha6O+I5i6ZbnWB/AWWrbj2+1NcaI96
BUcFcELreqsvhv1zqvBssEYhPqAciY7+90szZGb7yRjfB/tqT/rtU08O2MJeEOcBxWb91et3trII
hOXMBP6t2zqXe36STkd3FCOUwKARV9kQ3sWavpIN4GqLlPQvrmz+5e8m4DwW7g3sWTrVYoHC/Pcr
w3HojZFvnCKubJ7+7Jo22pZW8rrcfTHU2fz4aygUv+zKhJLCOZ8fgY9rJ+3Mk7mFvrMmQ2xl3l5u
nQUJG0cqBl9c2Vejne1flNV2ddyaJ1e9+uzB3efPr+ashPT3xQibaSGE69Ch+P2+DdOI1kNi4adq
nN1UO7BC6+hQf3HPPryId6PM//3dh7Szx0jqunkSSXZsA/FgT+BmP7+QPwzD8wyQ78aYvwXvxmgD
RyQjMILmudgPG38HaEwuxSoGdxdDVVoVO3CszIksXZi77i5mSYQCd5MtvS++OmcfnT9u6fxavPsh
MmyiouKHzGdVrGxNsstwyn9+tedf0r8HkVSPdIo4GBfPvqSW1pSFaRuneg0NyTy223SrHgDsgxa6
TVfhCsLRfzbibNF8f1lIGrPAtwym/bhW9dU8Yn+bLQRMsqt5xPjp3xiQSjiONRq/2DXPLxF5tjZI
98RRfdqkd/JhAAX5FG+r9biyA3YMX33Ezvd7f93UdyNaZ5fYOFVfGQoFG1GP1o196E7kAa4oIm+o
g0SQvuc8wc+v8i9n5fnC9X7M8yV5Mpta6e7JPVV794lbCaqDw/fCvqc3udaW8qS2E/kzV8UVzdKl
viRQ8L4DMftEgMmqf/0XS/X/vAfKMg3dZIvmnC0IbuvoWZd6pzyiCwuvfBdZ7uvn1/zh5EUHgdWU
pdqw5Nk1h/qox47wTgLNbtk82nTyrQYIjL0d4UwTtknR50ecmJDKCKfuYMVCUPriN3y0JL3/DfL3
6TwEJRlv/AZUnQcSS6vbckmcJTm8/Wq8hyL/Zcvlg68hnWfMsNjIsNCdr7RuJKcyztwTTWjUJ5CS
q9dQ3TXQVf+6sn/JIPS/c4TfFL8yUKO/fjVXL8X/D7bweSL9P/zFH7bwU/irql7+z+WvPHv53QfE
H/u/PiD9H1JJTh+Oovbt0JT9bx+Q8Q+QExSPpW477Npndck/fUDuP1z+md2G0uQJzobyf/qA7H+4
EhE0X05qv2z3+UP/ijNcmPPr9W450F2dH8YZl4oFMog/gB1KtQ369GSbmVP4rXIi+RO3GoFkJmLD
hTF0mBeSVO30wU02c1tt5SqjePZLy7z0FPLdNkA5hin1daxrfT+1EwFA8cyijyIwrFFd7SrVu0sk
svtKyG2j1WTOT8ElIuLbqTCpZyUVYPmyT9ZESWJEdcks7hI/WyUJWj9pdMglGh2zUECWmBF2r4AL
iUZI0fInZfokctfagUx+oc/5qhke8VspQSh6bvExbuecKjAM6RCAEvOsh7anDi2c+uhH4VFvJVjT
znTQd8fxQrPQVZfUt3lzdrpH+xU/P6EypXgMa+/Enmife561RnUpnzpd97boKiMyN+REEpjm6uka
y7j2iC7Y2VLEArpvtBE6RgRpCCTCaoTXDJkUeRmay4aK7k4FPoROxyrcF+S/mCFrKpfXVqyq9hZh
qPk25TG4ZZGOh1IPcnj6bnBtBbBGR6tpAAa5wH2bsfmm65JKP+72jDK314Zr9FMUpEXQzAkwsicx
apQ/lCnSiITtuAteytoNjK2P8nGbRYNRkruV6OxQVJ3fj/ZgoVVrptcy7BDwYwIacXohsjrk1pDc
gXsqSTZxqRNoCLaALWn5PSwL7AeubxbXCHcL3PVhh1bZ0UDwN3M52p+a5BBEbkAEj9TI3+mNMV7n
PqENTQs7OguDgVBBy3OxDKiJTEmAP762qFOvW4ehKH6y3+7KzZhBjmtlWqyb2k/ubAOB8SIVHe1r
P0n3pkvibhmT0Gn5LnaEMpVPKjWNU1/E7l4SBPzN1YGNLCqtEXdRoqzHPiynK43WHqEBZU7vAha0
G6fqF+9Os8bcOecU8HhL0yfQuNTJiDOHWrvTaj24yhPakmXeAdlPHULTGw9AUO49ZQGM3TrTgPiy
e78HTDHTfh2cHqOAnj0mPSFQBUQftxwhUWnW9JBa5rStSgenuxZaG12M7aallQUWX2lEyHiTAxY5
+RGqgfNTZMA0mRw9BBce9sYruq7uV5O7IwdVrfgpyq6CFV/FahE6pEWMBXakhZ0oKDxmIsFPFa2O
R0JluO9LzydcRAGMGZxUXbQlmLrczmEj6FAJuxj2bJLKke9zWN5Uk5NuTWqcW92zymONh+4H6ZHt
qux0bSvK2qCar00jAGziM5KkADDZienkBYLpOvpEpYXkO1WV7u8KfvrPICF9ARtAdeF5RX/JFtRg
x+fLGxt15pM5+mKpQmWtEOshg04aM6JYTnaUHQ0OGCmnpz6vRvVWtFn5KxUmZprAaze20wKlZxu5
AmzrvyJ09deqhIuLIzg/DHbn/kSI1xO0VMXkaDTZuBWVrC4i0/WPcW6Br+/n4PIoljRVImURNluN
h0Ra3daw2+Gui8L7Lou+xSpGJi0TQhJiZy1VB78L59LOt7H01HlWYbmKpHFRTlV3H41EMgWFxxeZ
8ncuDRorkQCPlmeINEe7DAdMZSI8jqHz0yyDSW3TrrWPk5nnxtUUgLlIs8jF4xWVCU+kG5gGtI/I
S0h1tfVdGRMJHOuk2UwqPKDhdm+x6g2vOdieVVAOxLqxtuOJyiooEmZnDtuCrtmJFFAocO7UvQWY
iw84G0YM2rmJUr3JjIPfQpgLRhoWadLoT1namEcn6ysYy5m0d0absinXBpjguiwPuVOMUHe1/lYr
YTXlGZScRWP3EwAtQeQy1VxI50M4XLtWHbHGTaV61h0WujoR8rXM2ujCcAkKygwj3IThgNI1Q68d
FDmNOM/w9kbfpQOkMrIkAs2096SjihvET4Ro5XwGXmmOtrf9JH3e4kjINTaP5sZAl71qaAasQ5qk
iGlL/xYpFbhZlbu0I60iSA/MkxGUXecW91Oai2tTiIAk0szJ6pV0SmAgxWRHh9JOzbuuyDJFwy/B
BWQFBOVk3uRfV05lk7dpJNaxQWiAfN3IaBq1TlD566oq+m7dOdNAaCHuulsogvqrH7va7PEML7Ko
SF5m/wleGT7KKzoksbboAORchGGFeLIhb0omWXAZRnhQiVKMkI17Vb0vkuitDY2JqFFg66k4dCnW
m94kXSHbpc24t/Xhpqv71wCFej+HeIenXC8PaUdmiQPRzgeSOFHDGK5aIl+jvLiwJvvKA2mU5YRe
w5uPKfRjfppaTgSYmhaFEf6yM1CHdbMs++CxAhjtNQES4W99Sjb5CHUCgz0KA9poLb2zMcFtJIwX
O4Y4MXpPPkkhXj8Q/kU2QxaB+fbdi7qmgRESQG7FBg+fxCu+nU7RkW9VXTYkHiitIG+lXEnXAGfZ
HLJ+hvxjg7Hlwsr5WeK7R+5XAe4ksqBRV/mhteQhpQca87Ct5MmDCZOyyx/ZlEwCXG1Liirw+gRY
XEQct4DoB/0YyHYASK7eyDl0DFNEFcT7eHqIyWkvER5XfkcyHnJu/1fvMvOcetlr2brQnEtXNsvU
pLFeU4XKsFCQe5qB7a7Ch6jKcS4axk+Win3ixRstJMwrJjCHBMnUj7aUXUHs9TQTiQ0RnM/wYY3t
G1L/VSzvnakBMhodhCh+dI116oLyiNGOM1pITdt8aeGmgwWg8T4sadzf1BG7uOjVkONFWLFPGG/D
nr2G0Pc1jBFTfXdZcFMNrHBJco8NOi6AC4JZa1/qOJu0elQb5fIlm5As4oAD29/e2FUi0PvzrQbr
F1nq0mnbN20kvh5EnvKHpeL54ylkPbBeq7K55npIW6n3rc3sz+pwmfsZxOtuYbnVW2uoklMX26pV
3OqgRAxisjsvLF9x/oarUBbN2i2L6MotUvkji2E4puyj1qKt0luMrq0LZ9CzL7vgPtwOYIl1YtTk
0lPTxqhxgRDOkybjktVuz6pJ0lNP7B0swyq4V0Z7wSu5zom7aLHXGgrrUokHcA6pzUaXTS3uBF+K
kyQVofA0Kj08al1LEF6MEGzv/LpaZ1p2HJiZYwUB2vZfKvVSmDV0xdhf6RnfBkmCcqWd5jVCFLMH
dFwFsOJ75mEGsjG3r4OiXttAYWKQJnFaPrRpQ4IxEzq0H7u2fnQa5B5l6iCAgBIYELuX1aW5wiVD
mFm50ZpfGbzGHix+zMuke1ArsHbJ1D3gtoZx8YZ6ay9j0Drq2JMzVhKGVTlPJfz3EoGAbwJmjdgc
tAX8VLWxtXtfjUQcObxmzoK1nAQcvFIEpEap2jQd5GazWE5md1v5Q7XUivyn5tziQFi3vX5Vmsad
GaQbaPnoYJZ+NTNpf4aoTULB5/FS5NceuVKCfrNNFJlFamXIg+q8u7KeX8s7x6pWuiC9kTvUeOUm
68VBgtZbtWF1UfHQ6A7cDEMIM7B2T3jdD4i8uzx5En2xSl2y0pv4Ep897iRiT2FcpdLb2bX50Dkj
L6K3CirA86jVIh+rIvAYgwQIBTO6IYzewbhUDq/xBKTEHVch0Z21011Vdnr0JQcesmpN/ymIibow
hiWHrBvZ+7DpMWFrJpSaxw6icWucYnGVGKeRsKoAzlUvkmNscIXWN81AilO09x7yHLCDIEK5djt6
7rN+q1saP3jgeqq1kZJGamub2JRL1MOEqLczlAH7033gmksyx7BRwn6U8a6skic9r4ndILaXDzwr
wm1H7mdhYo4Kk1NoczVVhJ5UcTbThkdjZtfaBfbs5NoZxaaL6pWGWWrMvGcqgI+5C0czyC+VE/zs
cWMtcqJhprYNl8BdiO2xcS1JrW5AJlTmutHFbNHPrZ+hl0Lp7pdM2h5RiUHoN10U3KMDGdwlCL7a
0lmi872Tmt8x2VcX5oTioa2UWFlD0OwGJ45WfREMG7jLz4HfymtrtO7gw/vLfGYfjxMBLUlNvuUk
MObjcOSt6N3bSdYWDKXePU09EZ60/sgFwwOsksRbejk022mI1E3PR/kqFFjHErdERSzQskSxtses
b22jNCggcVfORdeXzUF3PLJDA5jANvoP32TjHHKeITFYGptBlNs2Mll2iCCMEklLjHLMSZaCGpKo
iSBrmPccOFOO0eH3whXXSPB2jRqvDKdrNtMgSeruI7mN2pQot3KXFS1sB69a1aK7F318r9MK9sX4
w0GXtKEzBPUl0RdhnCxFQjIbILfB3Dm6f2g4CGANJzVH2wHRWrE7WLbiTgPfjAVioWpA3Oy6llYX
2AA2q1sj12cJqXaS+hjsHKXdVVbSLDHgHeKs2vWGPz67Jp2+1WiGwV1YWfZeTp5LhEGXn6wxIeav
wxtuMR+XwmIZyiywCpFPuFw3oCOyA48vnOBnJ1hDq8z65WsSO5FDxoLUszdhjE8qtl86t3xBNvqW
TLF1YIn+RcOG29b29rDqSl63vqKTmnAetRpOwbrPt415CYTd6u5YdHtihYybEYlQkU7X5kAUsjXl
NJuyHlNbsZ0S218gClwJZdGlcbKrZkLWExNj2PdszswIUVpmVLz27DNSjzQP7GhT/OBX6ppCgrVs
cuu+kdWllxmPHDA51sKJ51XaaNRGFI5XwxrZuCEALJC89wNRLwSfEceXEdqTVVfmyDmW5EvPH648
Xp2mMPeJ/jp4Ym1B1Ez8b3lHmKCTQVaAWG1M3X2hWclOFv2PeBwOmjfRZ+04yRCVTqEJETrMjdbR
OBkZzo1FXYNzpGYt6/mQUAURdVzxmpMrKbz+EfsEUXb9stTmoHFEaNqPoWv3OEcXfcOFuc9e7jQL
reQDYPWY9PuJJIuYgD2kAJZfLyMHr57ZDcgBwsq+MzKtJy6OgMA51CjogsvEbYdVneoRsVFqb02w
imS81ZP0Xk5qrxnxuMgnooY0VHzdW1+UF0kIjlgO7kMqQWR2wDdYp1445i5lfjdZwZFSygYj4f2k
TZditBMOxu2jqvKdM8TPQrf3Q9USCZM3QJbHloiwchlr/MwhRtMmjaAmdTeq1npjXWKCvsMEdGWU
T5XrYbB9HqPJWuZdcaq1vFz12NRdw4AlAXQ7KnSIxBD3gBTwhTYIQmpI04aiQimhyLZtCxOG+OHO
RPvVN7AKA16URVnmP0MnuU0i/WH8L/bOa8ltJNva7/Lf4wS8uQVoQJZRValkbxAyLXjv8fTnQ/XM
iAQZxKjP7R8THYoZxfRmJjJ3brP2WlP5TeOE2DBSfVOy6FMBSwYPaCfbZisgjlF98ot2XzXIlsr5
vSojTTIFz54n7nz/C2wRu3aYNnlSOLlkwAgzEg7AoGy0H1Mv9R+GytgaBIsZVL8MdDP66iWKcpy6
yNhBUKk/wxwzvQ/UhNQSyTpXmwfEowKp5xH2Qtn3IORhpPNz5PPkE9i2JtzWohYizCkFVT2HCqqa
oaQVDehkZrGcHtNCF/YwmVg/lFSDQdZIJS5k2Kjm80kF9envwuPpTNGyJUI90tJUCpzgoJm5A7J1
XibXc6nLmGR3ZwQFc9dOl7tJ/xfoqUO3LV4QbfERmUSf/k/BvAuzi4Yh5b4UOYrIVQPEZiR48+TE
EkoiaP1HkrbRh7ao4fSt+mGtB7So0l+sd9FFJL9sGP6N3DhMxH1ct4wqW52+B84/uSG0ss1KH2LR
hvjbni4rFI9BNVFMPt9fc/I7X8hjV5OF+yaVnGFcgzMs2pFvFhjGhQjD5A8+5rkFSlEwOCDhnIv6
i172x8po/4qtcOWDrVlZND1Vo2vb0s9cNb3TdGg3rDuRWuHtw3jt22iUgGDJEkXAJou98qiXT7mF
nKKOyp9nja8CEaQhTIU7FeMa3Oy6MYMyNY0qYOsLFEhEjZJMKXZ7hzh7kyDhDi4XwduXehO8eHYu
ob2Q2ojHI+k6Pf2Thf62vej5R5YaZr0auyEayAllrwKBj6KhgiRsbhu6+tU4e/9e5KLFGmoxcnYG
p4/Ja2gsgmZvNSF8D6H5jxwJMwf/NiUveqvV4AlpRVRc/GiQvEw3wL/c+CG5S2Y1th3ptTu6iYN8
6O0VrnzG5f0qE+hCJiV2J0rxYfBshQRkbbFVqmrlwKxs5RtK66Trrw1h3EUIEqel9nWA9xiGWiJ7
vzbXWBsv4GW4RsZTTGYccM30/s/vc1DEquoj/u3JrxFhxqSpnyyktkcT9bwpWvH/19zTqbGFH67Q
2cqzMnG1AnVWzUcRQzHXppiu7tzJgua/P9m5wJeY5wgSNzaTDfXdrdnNpDZDlju3j8KanYWL0nhT
MhIPV0LlLkDDKi8fjO5w28blPPf8dXBEEAuAT7hAWE1GpcC2klB/tZv7aVO8HyTH2nZAY2FyruwM
nUzkkW8bvfqRTmzK5xtIt4wa/Ji4g9Z/l+TwPezXK959zcLizFVT0BqGhAwNHKSFclDyX7dXcPWW
nqxgcczSqQkGiV0TgvguhOjC57Y2Enoj8T/xrCeGFmct1GsaBB2BfG0ljhg2T10RxNuItNYepH90
eeAPAEkBV66+HGKmyaHmVcqAXI/SM4X7xwlx4z/fOJ15UYAFoCmkN6TFyd3pZSn3uiJ3Y7E4FggO
pYr1Swj9Q1iZH29bunZ7QHcqYPkAHHG8zw8ZUCRZlIj+5Lh41KgbOmOZ6k5pFCtf6KodxWBRMz36
BZI0J8otmzGnlido91WTIBvdkNm2tRWtSDNcO9T6b0tLNKkZaypjjDnckui0StWjNTQrEKara1Eh
j3jjHLhAko556GsyozrjYDH3Gmgw89T5riwQILr9ca4uxYDYnmKoAZHo4h0fA6BZvHCuTuGPxNN4
Hf3yTyfycWyGOc+imAp/LoMvaASlUmgK4APmPWVAKHGZAlhZxrX9OrWxcGRUOhPOROEOTbjXY/F5
GrWjYQSb25u1ZmXhzCCo6qTWKFwqIQboBLKpxEcSRctWoJXXnNrpahZOTYj8sOhbtGT8+lOTVy+K
0N3laftepY58e0VXLYE4n6ci8ANLpJxqWrpS5SUy79N3Ixs+GQo8ORESW94ctd62dXX3fttaYuTw
Q1kvVKUbjsUvsyHE8VoJFti4WvlK14409CuSAr4GStzlmqZmpOgEjVdVdi/hNP5l9sUa9m7FxHIp
iAnI3mikbqyENLyaIIO4MuhX7s21/TpZh7ZMWnLoj9Q0cyd6XpAMfVX87iC02c/bX2VtKYubE+te
mQ9oDuNbKuoutIIMpdvftrG2ksW9CSWlq0wtdQEjfAEkdZ8JzQ/ABLvbVq6uBHJ3AMkzTH2Zd9VZ
UQ6ynxPe6g+Glx90qTzetnB1HeDfwS3A5X5R0tCyvASTkrvMvbjI2Ph2O5PWW0Wycv/ffuo5lsua
oWGGSrrK8PMSKJ60/tCmVuZmw+OAgFjhZtOzmD4UYC2YBOsFBnyRoJSL2u5J8kqDKVninqmsn02q
gsaw8v0uORJw4ae/Z5FWqkVgakKXufDjQvVq++JXM9sLpgufKsLLuxnnOtJJgmoX0doV429g/1ub
sXiiKLZ5Q8oJFac6fR7UmpnfsAzfq57y19hEqPLWjEzbxQCx60YMY/DLhuqhhoISYifRL6TTBOeZ
MjG3kw05dGb1lH4vpaYrbZ6mESHFOIhzp+nl5qVVIgrfpRcp2xLCQsdA5gHdei37UJGimtsqTYxt
2CKCXUJiHT/SpUJJmv6TIe4NmIUVO0+V+ijDq7hy9uYtPtsFSdJUHlBKGAxaglg/j6KUeIDOvpHc
QKV3OFAq5L+iJlttU1Vg2wdvT1l3c/u8X45bYhSiN+S0YANTLp6HCa2VNDJFV4uJrsfkpYOqPtIZ
vvTVXa11jgcdvmUld4o57iNPcSDrXfn60uzlluvWdCCUyOfoygXjVGLWQmRJshsh52G9mj1CtKO8
6RAYHiAyRmbWECqaGeq2HNeGhi6u+7x6Q2E0Sppn9JckZVnmaeLoSa7ejsadlpk9+IbY+oQKZPrh
9kZfPMNvlrjnkBww2LpE+CoTzTetnEUOwf307+LcdyC6dLq1JOYtqr/YTWsmcIB7ROaf81NkqrXW
5yrlZBS47O4QHi0nvDf2EfMGq9Nsl15sXhXTeiYKSJzZJYkRPBuTNQWMTOyMz6jrVa9oxhU/Zzoj
w+lQXjwMiNg78cZfpzSaa0KX6/xtevGqTYVoKImhuCE0II6ELDUd12Pt+6+MfW+m8aBkkgQfLwAI
LXBvf8v5Ii5Mk+aYJPKcV97v+VSdJFYJYIFuomI/AELZwqf5pQxmaSZJmUluvQ8+pcHtbYuXpQMJ
ohPGs2YaOIoHyxm6cqw9xpgU1wSVFaBpXuaUuV9bFBkj8b3SvKNFMhYfsxLp0+6nMB1CaVq5plcO
sA7VCpQrokaIt/ROnm8B2TMVF/5Ju0ZbN3zKtDsz+fNrAsoaLyACwhbhNTnf2mooRoCkmqshaHAw
rdR4HIU6+hTlOmzHnTg0KxHYcsTirQLOGBqSghajoMwJnRtU4n7MyzTnunh7GXru6rGCrOMp25l0
AaFk2JQv6CS/D94rtJseKvkR8HOyQ2Denpz+wAt+J5owdq2Nx13S8PEen/6u+XOcnLFMEaesKWk/
b9BQrA8Ih39WPjN8a5OSMAdifEBJulFfVXd97OTShSxsLx4iTQimBoTIW3nbNO7m6xxyndGcTTtH
+xBu1uZK5k0+u1CzQYXqvWHAlQIN5vliu6JpkKrM3agSvniGOW6KgDZfJffKSgC5ZmgR5Xj1CBC+
I+2SY4S5+valH6Z3o+qtfb7rdqgloe4o85ovThU6ChIA48LNo/RVHcWPtTmBmMtX/NAVK9wRLiUs
m0zjLGtImYbawaSXrtd81/tDbXzv+i+3/c6VgBv5K+YmKcHymCz9u+SRgvlY0FIYpPTIKo4yQKC1
GuW1dcBjrKgyc9hMdC12y7PSwoB4xq2QsfalGrojb18m+vb2WtasLG5U5KPHYOqVG1QwPEzes2WY
n1Kj+PN0G8JTTZMhiFJojS7WklUdoOGqdj2vafYBRNsofzF96nij3xZoACTlSgR34ZfnUV0IARSC
Cib+LnPhQBWLpKEfVDlRVj4HKdiVQn0q9P7DP9hAEwu8eFBvLX1zKnbaxPSzO+iocNdKqiNCBY8x
0irCn34qXjuT2tj81mnzKO25PzCjNFH1QncB4+e7sRO+CG0F+S4iDLdXdOnpFoYW/kAwgfepje6K
e3Nv7PJ9Bjv5s27DHLztXTCq4kqt/No7DgOVONdDKS9eUEL5iuwJSa/jWoHwvsR37T7axU69gR3D
s9G036xRjVwcD4mxZ+6UybyeNc+Vn2+llHqJFWSeq6jdl6KV7uVK7W2tASGri8FKQ2jN1iIkC4Dz
T1LruUn0tZreG82vSgYF06zNt15cZJZEOZuBOY4+qfoiW+R/GYRRtdw6/StMGntE+1zzA3vlaMxn
7OxNerOCxAt3ikBvGeSFTdOWUee5PnypznDf/Cyfkw0CgPP8ZZBulCNjAG7zAMZpWHG61w4JC/xt
euGpZMkqJamCIqncqcfpIN3Fe/rlSICjlXFEVGED8PXnynKvfDsLVgrSIFoFzEovrlyro5zXKnw7
6K/RkX+klPMQHqFvPrawJBrH/En9lPxlrhQMr6SfDNxJDMjRs6Q0vUyLpl6vKMNQyXmGFLqDj2yX
Pnhu9dGz1cYV3VWimPlsnH/Vc3vzg3cSVoWBp4YD9uKP0WvwE5S64kY78YswS5E4obU3jtnWOoC8
CRz5MSvtP450JOxrukLFB5YTaBbO7SdlDLxOLg5wrtlFqdvJ9IpQ7cqTMC9iuUiFuhLaA2QnF7Ul
TUDGqkqaQw1KOKjR8vZXGKiu+E0Z1mveAXo+c+a3eOUG8j596qqD8V7fA+x2BSe5Q/jEmXmhhc0a
efGqucWFqCEgZJCnOsxeE8o22kt2/BVCuA2Yp33Vb9coCS49DNxaIjm0jsS3RcJz/pVkvx2rYcgP
nlqjGeRFzAbZijh8mZAdWrsBc0az/Fg8B9A/a9wDcpBzW6UxjEYdQEvwAy6h3fjBP3o7NDegF9sD
M+MU3r7o187GqbnFVqqS1kkw5R4MK0vuAVwySSE03sfbRi6dCft3sqaFM8lyKPNC1mS0dQGFZPld
1up3A2gxu++tT7dtXftWhqQoGnEjJY8l5CHNvTyqs/owqJnTj0+e8M0fvZXH4Np6eD8hfBdlEv4l
UIQwpStJUg6tmNqTntmtgeBxcCzVP25y4R5ODS1e0FKzAl68+qDLr0MFXV3CkKW6kvJeKdpgRIY3
AN4EagnLlFcEGDs2ZXPodszUb3UHYTeatU6693b1ZtyAgj8mX9epzi9LzPPiTuwujl5YEn7Pu+g9
lI/Cp/i5RnPrQ+X+SO8nYTsekmdE24kdtrfPx9vHWV4w6BrhLCBPkjjg5xdMFDqdzupwEPf+IwyO
5q/pvvoCZsuOHfW999o5SAG+1J3tfY7uRNd8DL/f/gGXB1SjokEQa1G3mWOWc/vhkMk+0vSHwRLb
r2UriahTqdY7L/P+vHiCJTwyzylS1Ja6uHYehW0rnvqDB4Y4jdEcVqP+HbOsX6S8WjtEV1b1xhUE
DTsPNOHs+apkZIY0SFV5KiNHs2FUdbRi429TYllIlVUH2PtGO9zeyctryHQdI3iADNB5gM/13Obo
8RyV2XDQ0la1E89Db6n/rvX10yAwFXDb1tX1Ac1QkfSeS5uL9WXeUA9lMRyaUdk0VbTTq2AXKOnu
tpXrK/ptZXHfO1XqtSwcDnCrGRtu+9EUxmLbpSacpHmw8tRcXRK7hxujyn4Re2TykFT5NBw6nbos
XKGdpt+L2vTx9pKuWpkhGrBTzjiN+e9PIqwJWc0MWo7DxCSPHP0VZJUtRMnKUq74MOqvpkSUTPBB
sXBhJQmVABkWhUsdfpNyu37Mj1S6X5JP9S4jHTiq99XX7MF8FFY+2OXzSfFTQ+4VwIOhXlzmAj2d
VEPKOhCrF2sC0i8gLfnnRw8b5iw6rlFKMBbXOG8qkqjJPCiCilKOpMzqxRXDHV+8WB//vsf/nxDk
/9FLOjm4l4QgefotCb+dc4Hw//ibC0ST/oeHQuQjUH8wdbAT/6YCUcX/AXtECkYEr1HiUTkh/1YE
lvgrUAlw9Ku08Dgi/6ECEaT/0XH9JDhEETKBnmn8ERfI+SWbFWE495RHqJaC6tCXKbDcSZXeNVJg
d5+ZtjF/wXBruPVjggeud37K7C2qrHbzYS0wZkNOgtV/2YX9xCR54TFdBkIoIKJsqmJXbAZx2nRp
wbBl5PYVAn6bWfjz5JM8/f1In04YLN7uf9mTMQjbrXpJp5arPZs5va1z/IVmoF7B6rxhRk1xha23
QwXHs5sXM7eh7ohDO3pRdw1EhmtZ2/mtv/wZizKR4qdVGg78DCsUHT2916jq3V7p/G/4HaT8ywIx
LL1fyngXlF16ZHYVcl4BeojgWyPBTgLFNmllFwJy5AgfG2iC3Ta5aDFc2FySdimoAueThM1m02+H
YB9PTHduCqZfvqkfURrawH3sDMZnY3IS9F93a4dpkfxf/oDFG5uU5mS2/vx1f1jvzGO7j/dxb6f3
gSvf+Rv9ZWW9Vy/N7z1WFo8tU8EqdXjWWzP37ET3+rPvKm7n1rvoowKP2LZ5DrZrhJ+L3PVykYug
xWA0vs7+tpq8Fk/JBi6Mn/UGPMcTtU1X+nJ7lVeP6ski578/eX4BxmYGLTw0LksVMnbQPlCGwGiB
1Nn/zdDiBQ78YpQbZT49zWff+JRk+j8ygPNFkp14dtndkPNMavyc01EjCtzmL3Kwlm1d9WbKbwuL
a91WTauJ8wXQwg9GcYT4wB7Np0hcZYWcT9bl7f5taJECpGnUMQjJUprNtGMaS9n4x87ujsox/rxO
EXzNl0D5Ogt40VDDm5wfAYV56SANhsBOUNKO008GSs5x/VlGKhkxno2nrGBlrzoSGnjMG/D68Vgu
7rEmIsAca5CkQGh4H8JS/8H4rtWb9nmuXPa75huE7OUX8Bxy7ETHtRv2dm+Xu0sxGL05sMcqKfr5
eotMmzTArTDAUKlFQMAR7uTjuDX39bHZjFt5W/8amE9DAfV76LSb7HF8Gmhn6jvrGa6cZ7SWjyJc
DPvb9+PqxT/9WYvPMDZGNtV0SOxh5+0z6Fx21V3/o75XkEqnYzyzXK09l1cuP3NcvM1viJ6LBMnr
9bLSwh5tuG362IqueISh4FNyELf6X7Ny8GvtIAnhvDEc68nOyPbTx1k83V1vYMtzlLr4Kme/ZeGI
jEiuG4YOuFy2vhc+R0/Wu+o++BmLbpfb2q56P92ljmo3v7qP9VPy2P1SoMq3EQ5VnPhzsV87JYui
+psfprZtitReaWYSnZ2fkjgNpaasociQ9xQRf9WP2UZyvcN8IlDJpQrgrkUNi4LHhcklZX6Y5AKU
HiMnQIJIcIYSzGFLZNhIAxjPiH1tZnby3oHJYOXsXdn808UaixsZpXATVRKb35SbYcfYNLxqULgi
7Q3Bl23smQ7Omc90m338bu3gXzmEZ7YX13HqegliJFZtFlm7DSVoVEKtWSkFXHnLz4wsLpfSqgHQ
LRaoSpAm6A+9+iuNV/za1YWAMwWgT5oJh9/5iak8SRrTjoVISIA3GRFm/HL7O61ZWDxAmZoplt9g
IZe7OxFBZENdKfdei7FAVPxexOLYFwj+mUWLiWaX4QeyXbTh2r3mh3wTfF29ZPO2Ly491lRLARVG
E1ycX9yT6ANxVk8wBVwxGobb4mkQ4cNHbHgX/qx/Ut+jarq5vYPX79iJxcVHGjqrgjCU9UUHAxJE
z+5gkcideE9jcKdsoTcovnqdTS9+Vbjsmoc/W+3i85mJAbNcjW3BRRfjKNnRRnDEd8k3zYm2BLDb
lbWu7e7iW/ZxnghJhL3ZhaWoBe/8o7opPlqmw0O/Qe5lxeJVN/J7c9+Yyk8+Z5gLEfxFGBT76aFN
PgrWHexgtuaNGw0yxJXlXbVGlifyfNGFXJbc4D0t6irHWu/4QBe1bZluaJHpTri1tuVn8UczOYGO
GCfeWnbX1nr9ppyYX/gtLxeDUu8xrz/nj8pmcmEOtJVfFdS+/0UxfPbAFzflxNrCgY2TZqXybG2e
IaazsO9c0ls7fQIHu1/Z2KvO8sTW7IZOPiPY31Zp5s84TNELAwd2RLpTQuJk4djM+JePukOhihso
wG1Rjh6Z8oKS6GBArARm1Vn5NVdPMVVclSxFZWJscYrloU/KUObXdLvyW3hHU92J6WwzLQINkO1v
1mqFypUw35rLxv8yeHGKUaGPdAmD6l43HUhPldAWfqQuDKZyYotHcZvcJ4f4JXWN9/0Wivin4jXW
bO84R0sQnDoV/DmH/p0xbenBG+l2nkeVn5r9akJ8JXI/+6WLZzuw6n4QtbdfGni2AYUecNpXr7LD
O8n2yMe1ZyjNAihLHDmcg4eV+37do1H1BqNCJQugz/lJUbu+rlGX5lQeVVRjZsFh80kD7Fh9gztj
u5qSXz8Lv+0tzoI/eP4Ex9dcx8J7kyCVDxCMIPoxTQ4lXCd5+LO5nn/FZL9XaM6w4pO7EFZ9nAoD
Fq22tH3o9eR8bRPnH315tf+zqOU0HMrt4RDNJpqN9S5+REnPNZ/Fj/NmpvNRr+zxnQaFqsMM6751
b1+vqyHFyfoWXowBwFGe4AiytRZliraJtl3frgRG1xI+zunvFS6cV5b3clbPK6y30w6M+UuebmAO
1H+h/rUN99LoQIEjh/ag28r2H64RZnDGJWir0cs4/4aB10NsNT8UmgcNefy+s1bwDVcd5omBRRij
Wa049m/XAHoyT36YtHEjpCvjHm+Nx4tzcmJlEbqEQWRE+RxfRvfZvfAuedJ20PfgDlU7Rgc4pLa5
/hhcPR8nRhc3HMZevUznpXlwJgl0gORMW3vIrzrcExuLW501Wd6E2fx9fJpalKc9OIqglAMmAjUi
fFCPHA8t29ZP1er5v3r5fttezu0VYpXy7bCt7mcN4M7td/Xhv5BJPx8/+JcfObGzcNXQhdZDWmGH
IhhUpKS0XYDKqbDxpPeMDG51lZ5oBEdrtIZZvPpInFhe3HDkDMMom4+Nug9+au+Cn9nP6Cc4u516
+AEoHObiBjaBl2a/HrWsHJ5lZUkPJ+AyKaYr9S94hktx5d5d/fcjcyxRyoEvfYlMCIK8q4p4ruSo
sLzJn3p1xcDVBw6YuYi+vapIjN+fu44aiWUptObNeyh/zWow0SYGTK/staPmrE+2XVsQg/dzGQhe
wQupPuSzlBzKWp4Cf7Jj652ufftzd39iYFliyHQ5Nes52Vbl6JgwK0VXaO09u7oI+DIZuIeqgMb+
+Z6ZtYl6+LyI5D5/BO01pznbdlffezbEamgnr6ECF0MZf18uinlzC/Sa8IyqNX4FXdf8glKrKR3V
Qfja/BU+xm5WbcKX0AWzEu3gAN1ZGjx/TjNsiB9lu93Er9NH2U53mbOWal57FE5/1LxNJ5GDHORS
DIMZlfUqBtQECgjayEJdUyu61vNCqghGJuCYMLgs1Vtkc2KWfs4qZ1iF8VmqXPU43AfOjD7lzoHP
/DX9GmX70XcKx0n4z+0jdc2DyhYxPv+ofO7FFQm7Wsj0tyuyJy95aFxtL23Vu7Vg99ojwa2gyUqH
G62FhQMVJiCu1lyYkHTZ9Q0WKxlOKpZOEq/kP9fOL+Afi44uON6Lnn3sJZlozQ4zlTw01vzXOM4O
t/fs2mJOTCxTjKZDEFqZUwyR4YgwkkDfMyKl6E4CzfxtU9K173Nqa7Fxfp+1XlRwDnsn/iZzN4bs
Id+H+xrMoOYMD81H5VvyqDnFHjL6+PuK9esrBbtuwKUItHQRtARl0cnq9HY1oeH91W24khRAqCp6
71Vk8xSnf7/egL1295jSZDyV88ig0OJM+n0Ygsqbu1reJ9V/VaBoLLuVUtnVY3JiY3G/61FQUguK
cpvY8ksvmvepGq98u6uf7sTEvMwTF9JQ9VAync0z4qbsbdMKGkgYJ/FTUkB4PAWRyP/WtNu8qYOd
5tXDyvPHPA0WzmLOeQYAQhidwXNgDEumLS+GkRueQTwrHGLTftBHf0J8tIhko4d2cyIwm6ZaODJw
Mh40r+vqT7CuSbD7pX3GLGVbVUguWyhofIvRMz6kRhcUcAxWxegIlt9RevN9yAZqW9Vb610TilaE
wIcwJbvR6uUvqR+04b7KCym29loSQIboCGot+EiUEtZH0GoHLd32jRyGPlzllh/LyoCQSVCrxSYS
BSZeN/M0GazD3UGDYr4Xt9FkQtIqc+fKepPL0dSIO6vqM6ncBT2AOAbWqmmQNKesGzMaNlonQ0Du
pIRueu8ogqz0hsMk68gfjaRGZN1IERgVuoj4yExiGh7mxb/kWm3Hz31HcGvZUaOajWH3LVPxyG13
NWS+UwlPPPTTqQ4UD5ltVCsqJ48qxtFtfx48Q54jCC1ADJ45MuAIuYAXkOgDas35Cn2pDV7qDEro
i6NtyplcEqajaBAAbO2FOx6FMXb9DjrWFwkyTHnaQMg5yXd6oRTmO4N8ov1exVWobwe426TKNsxU
Lx7NaBqN7148leKhHNKkfUnHMNagj/ObHI1Us5jSXdvPuWIrwGvLdVatqGUFMG81X0s/6sVDm6vy
PMtkSHHFIEk5c11XRfkuyfVec0sAWUArma5jBLbyJstW8hTFeA5UWX1Sgk4vXiJDD6Of4RhpErMM
OvzxZYh/2XR1k+Tb0U/LX1YyVfKvFEoM9UvRQVj7pe/1Sdkmo6khOi62FrMytSn2H8RAZ4pGGfRc
e27boVTva7OsxweAnhH5daFPwB/7Ks0aGbL2ONF/Ut8fgoOfDZ7mjr1YlB/7ERENemG+iD6C7eeB
B2s/sP1v6JwYvxpLECq7GcD83mc5LCOPkYLm2KMfa6m6Q+zEKp/MNB7GY9N7tao7eVbExoELYmaT
PRqaPyh2Z6plslOkKdUfDaETvOdRU8Y+c1IhQp4izvIsSWwrRhnkTqgDYjBHtQq5pjqg5xbq3Ark
p9+VSO2hQw693lS2OqoJ3atapKL8GjTGmD8Tejb5PjJMBTV5Zo9hwY5hERqmyfO2XpcMerOjCxPL
j2Uhm/5B0bwohGtcNYvPYMGD8CEvg/BVaUfrqTd70zHBOMd7r+3JNGCa5bl8zI3BH45VX01uCZc0
lHJDoYzQ4NaBamobVMHrDDETi5MIuRn6IzJS2BYc1XQm0nQXpjqs+fVUT5KjRq1hug1yfP67rFRG
C5igIfo71RzTJrFbzRpa/05Nx3Kii5AEubYrJKhLvuhZH/ooraXo9RAqWBzP56hSJeEvUSiZtLOD
Nom/5loEh44EkU/wo7GGyPs6SggERQcBobDCulfirhbrvdTjruLndkpI9KFYNxINNROYFqri/Wg1
Smg94jMY56Ze04diyy4LDZCnQpODWt7CSmaU6mtjEOFMhwaQYvXaFrkqjO8hW1EL5GQV/JYOM26g
vqPopKoN3Mb+GBVHLxuHkeI2/FI/4xTOiZaqax7E2WaaeUkK4LOTXr+2qoE2JuNbMg+sPJrc8b2X
WWKFoIDcVur7qS4EIYHbPO4MMF+dHsp5864MI9nzHoKsTKmusYFG0K48Y1crF6fP8SIjSKCsLru3
CtcPL3CqQ72vPoHGoqEpvqN2t0223sta4W4tBFgEHqL57+c51Uxixm3AH8rafPDV/JCJr5krC5qG
iyn3AGSXLswV2ArkABCsuWHLkNDRe1PIpTZdbG4HVFejjhODi3qMojVyTBGU5IqhFiP7y1qbxbja
1zhd0hyUnAQdaWF2WZrP8eKxOKDnsx1c5Jg+Rkj++qtz6xfLIb5gIg9nSg4PIcQiiAraCrxTbBEI
R73D4PAY/qFAPMnhbAK0CdP6ytxjXARR7Uh5x9eN+ROBJDB2klvchQfTHu/xDavQv0vcwMLc4qyb
ZqGlymyu3vbbKXWoZSFPsGcQPnAa5Bbswsn+Wm1GXRR5FlYXpz0x6lqOa6xm9/3HMNt6pgPX93P6
3HyHT/xQlM62CZ0aPxOz6LXc7PIazOaB9pOBA5gAL35+ZsQiE4q+Muc9zu79F0io9+bGc8XP07bc
rYf3q/YWx0YcoZeXS+z1qE+Q3vcPcx3Um6Gs2Qt57mqr5cKbvC1QRzUBkNRlr1HXjZRojf2NreKe
dwEdAnNjTivx9tXbAHKNoIGW5kWrC0q83s8ybkOhDbDbp7xdz7fdx2Up/m0h/zGxzDzTMSdEmC9c
+Wv8lQgP4rQV0013mGfy6o2qOB1iR9m+UhgcrZx/UBJc2F9ko1WuaGUUYr9tEojoj32wknFe20NI
3qiHIIgIA8HiJvQoPtRFSMaCMsmjXlRHr1srxM8V02VSdGpi4YO70VcaK8IE0iQHdTu53j1IpG3k
Mmu7Wy1urS1o4Y+lMTHj1p/p/cFITKbrPw5P+r55tT6LTKFG9gziNpz4fnA822u2wUs0OWVHr9YR
71ZbwytLX+aDlNlSQw7mH/MueJoO/jG5mx9wiSc83K094Re1A87KyT4vcYISWaNUpBjrwvBQed/j
6KdS30OtuXLtFtMhfz8Rp4bmVZ88eZ2vJabveXOJvP0Ih0sx7aqffyOaUbozNpG5yV7612//RV9g
Po4XZ2meuaWAxtj4co197TVpj/4Sz0X7Ud/TW94V4G76vfml3fWhPW6Mj8XzjPu67QiunqoTu4sl
Z5bcSL2HXVlqScSesvbrbQNrC1s8CXrhF4WfMfzuD9+U+ksBG4wmKE6JBEMlr5BovBX6b+3ivNqT
D5i3RaRnPsbUvfCjexpQ63oROltFpQowm2EPrr4xwRX1G7LnEvUIJ9ygm/FBnnZDuSs+rN2Ti8LN
fHIp/jDBqJgoMi9ijrqck7p5d4Na/yRCCVuZu2S6ZyxuY/gUR0Ik/v4cAP1mdKZewS4UWwtHgUip
IGstRku9Opit+Eghs7Jvf9XLY0MHlbE5/v0za/iy46I2niH2sQYCTQ8eB3F0q/DzbQtX3vZzE4sA
yjfCsE5nE8k9syqM3Mdbf6tvJKSm4AZDi+ofBKHnFhdPRjtxegyPARi/kRkaqX3ReE6GSdytrOzq
5jEdCOwZuhcYjM5PKcQhBMGJQpA27qL6YDGHhvdOHfTAPwo6sRIQy+0aRuNa5GJIxvwYGgD7lkex
bOqwCVp8m1AUdl4xoaEgFuJ9X1nb/NuXN/DUzOKrhUJUdEGDGUOyzXQ7bttHVN0fmE1H4gj5o124
+tkuMxUOPALMDLFCuXHZeVAMtevAdc4vY7uFnQF4G9J3m+7j9PBfWLv8eufWFj4mEjs5N0Ss1VvU
UmH9ovlOS2lweG+B+7wSLe1XJwGuedHTJS4cSRlbsH3WGG02KBRR+vk+EFsbd/mDuRmOyB1WItjB
5K/q4R/F9KemF1901mgE1/C23hZxoG1JSD8ciS0O8y30IRW5fYSu+Uz4hkXm6Jh9vmjwKK3nh4mF
PSpkh3TbkXXGT+ugKfn6d/xtZ/nyta2RlyZ2SDj3BipYW6t1eDEYZ/KGDfDgiccCQRoozF68z1O2
R+DZ+Kh+zp+y4zov4eUHhooLf/CWn0rMwZ77BGHoqkBW8T2i/xnRH1sfkGuMp+dMPhSee3uHL1c+
035BQqhDXoegwMLPMX/dwCYw+zkKVW5UxKkd6F638h2vOvBTM4vwWGVwyn9T2DUZ2P8mbuM76c7a
MspAP2CbbvDf+//buhYPnxoNs5r6vIdJumfS19HNcOXdmw/7uXs73TqII84/U4fwJx3Beesoamdt
4IS170R3g+Sv7d6apcWBMP0qUPLZkpdsNYV+dvwYuuEz44s6MpabcTffP7RL92u7+Ba731rj4mJI
gjh1Y8jDO0Kbgs5ZrttBzm3st/LH2q5V2wL5MFPQgKrdebaEkNKntR9xic+e6btgzaCagNYZodP5
RlOGjyn18kZq75qD8QOSUHUbHgXnh/UgOXrAEzn7nnbl8167hdRc53d5ZpJcPpKRGlLzLbBaydHO
HL8EVKq7D13p9Ea0u31YL9/jeYG/TS3cqpxGpTKgYWYjl0cTSXckf6dkH/5vRhY3PYE/wigUjETR
h8x4QOFv0t7fNnHNmYCLIRBkDhLNH+X8Q0lZ0dexhgmjldKvWRTU/0valy03riTJ/spYv6Mv9uXa
9Dxg5U5Re9ULTKVSAYkdmdi//npSNVMUxBbOnGttrQOSUgVzi8yM8HD3iZjLS9BB/s/MJyUYTsC7
ibw+SIpmaztsrThHIoVHlqo18gP9gRckGI4RUExF1CgtroOrA/TH4jxCQnuFhoxbzHCLNoW3fBod
Ui/03rVVDi0olH5bkN75dO2ritzKgAnDAEGpUNJyByxvyHTkjhktXW4/p3D56RYnJOR1RKRxZz0I
fXAQNzBuCkhlFuSBFAhBtVk+Rn8O8/O1y9lmUa7ORWtms66lowAxZPScGEx+cdPdZW6Y2NbBcMwj
dJKRDXaj41IR29Xt5tLqbLuRupzU2F75DClfUtNlkMdGiszG5Vly2p8QPyyCJSbNxabOOjWR6har
AkZ7R6ZALMoPHOT0qt5ZJ/oy3qWutWZLYaerK+5P9+oz1yjnNeMoOFwq1ziQGcTOPTgrt3Wzl+in
As8oLBKtXjV5cWPhn1/cq3PN6qdIxCJHSbtN8ldBG5yv3cjVhXBhYXbABW+jNNTcjWCRvAza2hDE
Gx2ib2O2FPnk29cnT3JhaeZ4WceQ1JxgiZevSyjvjEDOZ+xF3E36lbL+/2vWbCkggV7HigpjBY4j
pBogEvakk95D3f5CB17fMS/aNZv/NCp1BFVgCjq9Ze0kN/1+WIF2EPURoKhDWHD6pThQEg4W9Qav
ekodVOjgoIeHnp9dp6QyQkhfx1B9RulBu23EQO+W4p/Xp+AfI7NTiUiy0JIJjGT96PS450Gf++ux
upKygd+6aAffgy5muT72dQklNL6Y6W4A5h5FRIVnbKHSiOsdJO2gV768z1yd+YCyQTXIklRVma2t
UcpwAjivLTW04/RF6H/qzejI2cIWem2UgI0FaRAKWvRPAQCAVFo9M2V4ZRFKBUjpQ2RXDu2WA66/
7shrQ2WpOqLuIAtSVX22lgfEizqFwBK4gd2wOObIYnxtQeZDMV/ElyZmi7gxu1FuEIG2zX21Zivl
qGU+X8uxCxlRcHIdlcwO19md4EU96pZRJuTTff8jL92vv8hSU2fru+vB40xrfA+S9YUtQGKjA05q
obXXR+5Pf85Wdh+VRgk+NgT0gCDVh9WQTuBR/9/D77Fywe1mKMjcgblmjnEWpzYfJaCG7OZ58sFj
CX5GXsXUedQr1xtezxYtUzRem/2XRmezPxfMtgiByIB+Ne4buHfvaGuDzTNQcfe2aqe854aXwzjX
B+5PY2dzVBLavixi2IXIld1D8COsFvZpPvSfp+gfC7Mp2gpKq+shapOSSTECmXVpFmhKf6+D+EbU
O2lbJqBT9b+ejzNRDJ7C+DiIswkpKdVYKQnapac2T0qFa2uykXQGPyl0WZbOlEujN5uZbY1yGmDw
0EaC7dR4hvR4fMOrhemT8AjIMfQ46IHTE2s3C+2Ur/Uumsu5/oHbmwe5qy7qujxG76qnAdyemTv9
IAFAWU7+TVzcxa8uQFAA6CIOc8gnziaLnCUszSNsraEhbSUxorbaSztoGJcLK/3qIRaZ5f+xNJs0
wArFUhPDkrkXncnVUHwfo9KAevGKgPJjaVP9N/ZwbAa8GSIy5izKQCTG9IRiABlKnsGduxsfeS0R
CbSTbKx02f0blUR8hpp/TPKRvdhlzQ4gx5GbRAY6gcZ7c8rybsEtX41hXBqZbeVCy8rE4H5Z3Aht
EINe8IWi+/adW90DKuCFrgqxOX8S12TcviuNLMUxF/t25tqkuOkY5Gn5OZ09lreAg3rQVFlXL6jf
A9nU4lhedWkXHTubpfE0Sj19H0vUFMnY89BQzpWRvZST//dTJqh9MYEvAyTiE2ufARTSkOSYr4KK
kLt00M37rxf61UZdGJgtiIqZQy/ziAw2rcKOxtE168hcWHZLRmZOM4rBTG+lMALui9JTIJOOp/Lt
65Zcc81cCkE2ODUwsoGzOalOqTZSbiWN1elnVyc35tS5QMSW26E3p31YlY3d9XrQjd061sX0x5i2
zFv4FnwWzLalD9+C98XF8pNYZqXQvOI57hFB2MyRf+Fmcl4QIy4OuQ9Z6L+A97h2U4ZdyDSAAg8F
KvMEt1TKuEJWWA3tBoDPF7AZjYcepbSecahd9ZkS0LcUb0vFN/+m0+GzOY2qJs6jHlmU4PQJwWY0
t36xtuG6wWEQBTilvxw9vLbikboFS5+CWyrAZrN5ZAnV1ALk9n61bJpVO+EoIzhAYPhdGeB4T5f5
aa6chD/YnG3BnaawUuXHDI4zi6gDpjnYBPiwd+Uzm5+4WkolXh/Li3bOoh4lLYBcEs42rSNw8Yjy
uMOqxolteKSm+9fyQktW53GPOh21gnKr1A1P9cFMXQFAG++9rZp47IJxFTrDwrXp35g1VejTQq3q
kwJXyDK5UHLMoPRXBZ4qTnGfbiAF4uh3MnX7deKBuXwhbLBodLZKG00uFZkbTdbKq/WqFuBbTnzD
E/bDL1QiCBve2KXFcsUNcpZ7EPPiUGXijvjRNeRCVOs5N5rrQmBZXsOihePpkoXZ3t+zWgf/Lmpl
arNYacWNJIbu1/7tyon0QxtmTjZJyjTT+CVGQKFAFx9aYfBGa1VIC1CT6yN00VmzEdJGqQYFAQxx
Io70NvlWbxJgS2qgSyRU6NctMGCLR4qr/QfQBbZcaEyCSvTjCCVQhAHeDEvAukPoD1xdB6TUoPDo
aYGCZKzK4LmVhaP2ks3ZDqwrCfwngU0lB/o81hwm3H89ZldwV5zfGqhfQ4YKB5ihPzZLyNVR6Xhp
WrIWHzmNioozaLRJ95WHysyb6JvpI6u+XzwxXZssWNA6mPpRlPYpcBW1fZglU89vnpKCy2e07QP2
Rh6IEx/q+/oo77pgWf3uWofKoCaEXhW/rs3v2VIuU/J+DqiBmGMSqmcWJuc1C0CXcFEOzsJz3qcu
9vgyYwyyayi40qdwB9m5lTwuaS9d3esQLBNRFIai00/6QYrV6KQlQMLmjwQ3MI8FnPgzPojy2f8v
pxWuNuqPwXlGEDdblL1xg134QylAcJz8nV5DgZvFlWIBJJnt3mZcDlFbwECS5c6kpjaThwX/9296
7Y+N+W4t6B3cBmxAFovaOTYRJwZ4pPHCFtWyIkL3Sz7j2nkP9T8WpCoVUf4kOmihSAAsu7AI6LIj
Dvda92DqLwsLeMnIzEcIjWEUKe86o7WH2MN2pep2e5q2KCpyjdHOzOd4m7uRvyjxcXVWXDRvNmg4
yqpFzgHv7JfkI2aLy57f2ZVXcshkdZj28Wlpm7zq+i+7dDaI7Sj3gkm5TQ9VeNGqT21a2MoTqLeD
4iXqbfUHRBjIcn073x7nZ/dLwzM/yaSy0AkfS/VUv7ADwPWJ3SbQerUh+BC6BDVHNpDbk90eY4+J
dgkCmeHGuFnKtS0M91zlXkpiEek2fI9suNPrXTjcjH8niAzuAAjhgUlVxVlztpELlVk3jQAfJtSR
UyCU1S66/+tz548J/vmFm5TUzMyqiHdnIGR+DK3cc/zYvMvABn9QvPTuf6ujco7PfWjWbAcHVUVZ
jzFsNqX8c2z6dVfQ4OvVeH10/jRrthjjUBb6yEDPNWfVOnaPSrTviZx7X5u5li750JTZ0qvMRGgn
3n3jZgR3PvjdwCLiQ8KVb9pdUN4AxrhZWnzy9TXwp3WzxScgQZMDRQ3A8gkZ185t1sM9rj0VlJ9Q
/Fo70k6y+U40PlMUnVgBGA8U052gPrm0ChY7YLYcqVWAEyfEV1HuOtwE5IBTg1oO87MXozrTLPwF
o7x9n3wApDOQxgf89pPylZAaaj6MSOPr34FRxTW6u9eewVUb8Gy3o5ymHhzRyiMKW4+o5F+4l1yd
WhfGZysmzeNJylBQYauKtW4VSDwPqaflS+mda2ag64XbOoQ7AFSbrf1MNFszFzGzwOvn6OpJlH8S
fcnIbPg45kICghncJMi5ISAxP0zL1lRlKEbVcJ+s1vUBgmngBqFbFSUc4r25XT7BzHb/zxZnK7Oi
YUKrSBcRKzdPEbPJakKKBfQHMfRzOCJuafM/R1X+zBZukQtumYgnIxEFRPjsStdVdIrrHjTFkMA6
K7QVsdsAi2+6kkvg7RpbBxTdCe/JevTJDS7vwNJUwdKqvdLyj99jdvErWWtlBEJMdvRihMcKhMKJ
a3nTZgL7A6j3Aa50v/ZOH6cQbzg/FICvRwaOS0bN30ffLjLaJOVkmOD6UuxJIA4VentSlgBjM+zx
2Q4E/0A7hP+DYmI+VWmk06EUWx17iOJLpo35+k3zJgcxZX4DtCr763adYUcfRxShcyjncLAVMqxn
mo+LTStmZdiIalHBYLNWtrHb2fla95PNIgTvShfCy3AYDxRWoT0xW4VT3pp6LDLw6732uGwiluVi
0JwkD/KddeJF7sAfxg+i6C008aOLP/fpB8MzLzMmagUIExQFezj4YdugKK1ZKSdF3ItYJcX/sgbm
3R62DKhvAPXKdTs+zpV0qoo+HmCv7WXHSPYNmvs3moTqVuCuAGv+fFtiRikmShpWv0EnuUc8iDMG
nE5X/LE0crPsx7lBOrZmKAiDb0WBvY8NUiW5QapfrJD9SH5GkQ2sOCgprUNm2Bm8W/wo/QLTBmKF
AApN4FprFinFPy944MwwiCoHNHMGqNneaKR1CvBhKwCT34FEnRc4QA06aLk0RBBvlnA2n525Dnkd
1AHg2iZiz1D4ZL5YFrQAOYDC4OjMvRn8NwNl62cHHNAxTZfJpvgk/LAOYRCLAno++A+OqDODU1Nn
dMD2b6tdY0tgKwnTJa0sPkwfTSgIiQCzh1HkyJDZAkTe30wnlHmD4mhyxVIubGQQLLsRLTdWsDby
Oq/tWBCdsBmCZFAXJu3nzQNikxArAneXrEAxZg7tbJSsG6wREvXMQwXO5BZuOuDCWjvpg/hAPONW
v+OObixschd63QDqkkX2rPlEQlnHWYsSNcXgjYSA8Oy8F4kq6XRFQ730s/RKURCQB7jyGA/CXggg
++yKS5GNGYsYL3X4aHE2dTVZp6JeEOhfOuGJxiB9Bx7fek1vAffuXCl2yQRiVW1bc0r8J3GdrlFN
Q+IAHPRNuqK33QsC4Itw1Bl/E/9aGALIl6EbkED6pMgbg/NGTliCYiFvcDEiboddFAVta9VN31QX
MEeKJZ0erRsdKmALc2GWR4F1QDlVzkUHLDbSfFyj6HJ9jZwORG0KTMFH4MABxY4C8ZnHHJcPLbx/
L6Y9ZF3PWtHYtKFrCbK9mak8Ychj1qqMHS5aMYi79L7qL3co9+pfmZl5fS3Pa0HrFFwPKjP0Sg2p
MMFUAeK01DVUUDPv6y1gvpo+NWt2XRqKRMiKBNMqIzbbNv7oIfwDvxwUd1GLC4tq17uY4OierbDJ
7esnYb04itxjfNXm2WLS0ioVDIauZR7CT4ZfBxawBSPcJM/Z/IWIBT9ffjIIcQ8k4MDOiNMEPr9w
y0oKLn/4bKD1XQN13oAvbXIALjPJyZgT7YtVdD8dAE8ZbWyEK4imGopdN/aSTNIsZINsI59TF99j
dqQotKQBIOD8PcIALiwIsbjdYqsFo1v7itMElpsugcNm5aifrc5mcpXSAYIKMhC5q/YXhDPvrGd1
o72C3wUZV+O2e2rsxou+Dbgwq3f1OlkBpBw9AxqwMPfmu+Pv5mOfMlSIfgGX/XEYhgjn4anBXO98
lHRkKwWbceoMmg1WVfO5O6VuuKhfeb31EKaCph9EZT4REpKMpsDyo88ZNFVUlG9ah9af3GkNsM6Z
e6N3+dk/9fmJjm1aT3Spsxwx+HhhPg8CKskQokaMX9PB2vCx7Wpejlotm7LdtBLi7QUpj2UpBKrR
3ShKmWzabARTu9q8fr3e+djOZj7MgncOvhMqs8qsyyfwdkG+CUtNqyyy68pO3ZplB2XuUOnuvjY1
v4Tw4f1ga7ZjxSqjHYIR3GPGP1UQteBax4mA/xpXy/UO/Z+WnbniLtZ0o1ng60qxIw9sxYYMNBGd
pxrfJ4Rca9W0E4stBLQ+nQFm7VNnt1gWoV62w0kF7Ut00HxkPnQavJRBDtsWXQ4PXIwN8lkxHz6u
uYc6IBwcIYs6mzUNYWBvQSO5dnS3BpVS7jT2AJWZ9jiu4oUWXtmLUI73x9rMTY5tp4ZxhwYWpemQ
UMFpLtn00JXKzAXI3rVpeWlp5gjBdyXXaYt2yYWwBXLv2dARL5Z7fSltzrezrzpw5vsEE6y2HYUh
CVzm/UvhxlxABOCLCd4OWqXgnOSA0qWe/HRM4nPlsoGzbb2DiExVhLDLvCQ8ci5nHuXoJTfK/C7E
zRzsfKt2BdaRltoneZkaY3YxOC/Gyy8w2+fbBEk/8LrwLS++l1CMgoqJU+RVCCyN/rgzcz/1FxEZ
S9N15m0MwljdQ1cJ03VwDRDZAvg5HidM12n4C/Ug8tKEnXkckhLweEXwOMR0UsGjz1XrSAy8ffZ0
nx6szDFBYVH4PCfRotUutRwNuYlpL49+/DJ4OM4vhnxmaeR3T3/R83NS4zDVhjKs0QmNK/l8i+17
4IualQp+XyTXVsZasQsn3i9ePvny/GKuz2WTUjVFbdqE5ds7k58fuAdmfr0bPB4hWSbLuurvLxs6
c07mFAkVAUbEbuTBmzRgb6s1JUEhPWnGo6I0zqAqgZ4JnsAeaDyuvt5urq5sVOBB7QFY8U848VBJ
wOSXwLo4HeXwTas1Ow2Be0g0J88k+2tj11aTijwzKjNkKHDNA5jhCDllXZhkOxG+FwRU6ZDp/drC
NY8I1Dsk75CdgULqbCrj63e5GuGYAv7vU5F0x75kTxNJHr82c+VWA9IxrrENSif4qNkKJWoL2RYV
RzCS/prkn0MBrksomRf9rzSUvpc0fERfLznha8sU4QMA7KGZwqN4H3exlklEAz0qn5jkEBUubTfi
43sYDzRBimMIXn4PCtFlXNq1cdMQMjDPqGKA7z5aVvuomSzwn9oGrcEZmbpNpy/ER5ZM8M8vziFd
m2danuJ0rafZiyDJtynKWb4etKu7yWUzZh2IcqR0MoxzB4a5J/kkWee44yMMEftAiVh3INUG1k4b
PX4XJv5ijumaa7n8ArPtzGyImjUSvoAaTEisg2QK7OWuXEJ2PnI4XmDJ4rXVfWlwtn1lUkxGmWHg
AIUwETGXDkwT9iqb1qAIDbJyccNeauFsYXRU6StCYbB7RpwlfeSiRlxfz6QrySmRFFlKDVzdvDQJ
8kUSqst5PfHHidO2cg+GT0wcDt1qaxRQit+HxsvqI2Xg0tzJgFQhzKS6+VpCbM2Tuh9YKKRZdYjz
MAhhgpQNRSl/s+8vvths0YAUVU56sC/bdGJBSQByGbTME8163xnygzYsUfRfHesLe7MVZE05uIMl
uD5QygcDgxJAnoXICMGjFxKUDjP28+v1xMdyvlHCE4EfEzVoOI7MfG1fp1lSlxjrJq3uIr3cxTFC
Sk0ir3rNCLIBRCZW2XpfG73m4N+Vp5EN0kBf/XG4uzBt1a5EHjiOO+KPLbgazGi8CVX64+8YAmUJ
7ryijPjwR0NxVCTA+/c4xbfKKZLKtWV0wVB066/NXHXq5h8zM5dA2AQK2wntGeVTPuLq3FM7BhXy
kN9+behax3HIq4bAK89uzdIIiVYlwqjBUB5B80vdS2A9rqbFjNY1P35pZna709NG6OoBZvhylFyE
l7/HqWNCz4kDKUu/XSaOXDI58wBGn6QSGXnLWOGqYvjQ9OJiLc+1cbps12w1Vw2y9B34KflN5F51
6HHCjRlSThwOrnhJ5IDhBTegJQd+LdjD6zsR6UGG8HMdH50KSsBezu2GQXOjvmV6wKkBO+xRveiK
MjQGF41ebeyF0ZkrQe12DTLGs1HJBytzHvlUPoBFm3imixCja0a4FqyTERrdS/muqwf/yxbPFt6I
MlRwscM4L+mubsaDmG2zVy7/pwX5jfQyIGz/UN7JyHMFf2OJXDR7thaFsOmZCh4PuyyzlRQnbslY
ALL+hVrCq/P1wsxsU9YTxI2bAlMp0sA6pQq+pi4dtBenzWwfbsKuFoYandg75UvTOjz2nu+rrRTo
dgIySWhhLnFLXXUwF82aeWamI5VFR5iMabSX2YRdB4C9cin6e3VuyjjgwyfzOpBZ74HwXjKGDmaK
vP3OTM3W+uIOxFB2Z43O1/Ph6kBdmJp1Yq+nJCOoWLKTXvAFwKIs+Tcz0P95Hf5v9FbevG+X7L/+
E69fy2qkJIqb2cv/2pNXWrLyV/Of/M/+59c+/tF/Hau34q6hb2/N/qWa/+aHP8S//9u++9K8fHjh
FQ1pxlP7RsfbN9ZmzdkIvin/zb/64X+8nf+V+7F6+9c/Xsu2aPi/FpGy+Mfvj9Y///UPRPEuepv/
+78/PLzk+Lt18bMs3hh5+fQ3by+swZ+r0j9RvgD9QVy0sGPx/bd/459Y2j8BP0EOC1RwHBLNg7GQ
UWjif/1D+ydCwgoq1xDPxBVJ0/BHrGz5R4Ik/hPIcDgP/FuWDBSJ/o//bvyHYfozbP9RtPkNDmYN
O3+dD6cfEDHif7y0UzO4gI02P4gkhaKOaqll24i19YOoCQDkgkj/8fxUqrXw/t75KbJQ/2nGL1Kn
yw9tHbOtQU3VPr/s+UvQwKt2PJo7uZk05ndZn3hi1Ld2EtdyoIQZOxK5Z8d2aNJNrpA7eWzVg0BS
9aDyJ6vswyDLwc2ldFMWZCYELsNxEnctsBf2aJWDZ4A1fmfxH61dSiaY/KTW3MSjQX1QINMHOpqv
kZHbJjTCi5hI3wYy6jYOf/EhZPF4K1Xs/vy+GAmFl3SkXafgVX5QIUqQEkDz2DDcdSmtTz2Lb8G8
rzyNxpSsWyKdZBnqu1pVjc9EpeBTZ2TYm4Vier0aZcMJ3ySPXYXcq1O1iiaoXCS8sUPfI6mRCPWq
N4oDNaRyB2219rGgdzpa/oRrhr4jiMXbQw6MZ6fmyKJrYxa7CJ7RQE8la1PXyUGNZXZMp4gdx6wE
6X/NUmhmAFdH43S0xTwcfCkNd3VjFgdDzstDV4AvuZ50nF9ZhWLy2lKeSpGY/li0nU9509RI6e1M
Ft2ijumqLlR6YvxHZ45P2qQWTmNAW2UPLeTvhtHCUZgD2zGIkbhQ9yQ/SAK9lbEgdwJpbhShF/f1
JMpOqbD4h4jgT6kQ5anSyjroqP69J1Z1oLof1TS+axOx3bek7BNnIAl0VcYOddJK19xMSj2s5NCw
VlA2MY84UiA6qjBtCcqg8DPcn4P/eer/xvLiaIwSj9kZD3lVIoghpn6Tm8PrBDZPFuoDRJzwpMY9
xluHukUYKY+mZKYPBZLdgT71bEUpMZz30e5LSdtVXG92tHTMODxVrPn99P4e/7Q4v/fx9yKCmtFO
SAsvL1hnM+hMPCRVle5S1i3EXGZSOWgqOI9kiApxmiUUVM/Z9WKxU3XQNUCY2zSMdW6MPmQX8tLJ
mQh85lCDxRghhFJVx+c8af0qNZV7LRH7nVgOwqHVTChOWMluSqGDQ4oEUqC1MW3avr2D7snvt0gE
dG0zYTEmXbEfVQ3LLqLjs9QJvSuUjNiFoNyEkkA8Nib6rjPSflf3aeWNlIpPXWjcmLV56NVwfBbQ
y4WZFr9Gs1kVAD7cXzjp337w0u9pH/dE3iEayno0COki6o2rxGyXx/UiD+H4hm3FQPIgY8cHjdCY
v4bGsB6KQXiilvmdDf33uq+UByjtrNImux2lhJ0SjUobo7J+QVSHnpRCI2sQJfqpakX7Kpwuf+RF
UsCdNsQbdUOvPaT2o5UyoviA9ixfhZM23AhqOt6YcgfW3ckyIGWJ98a2nra0ELX1AE6UB8zLTnk4
P66igoI8xyrjXdcY7Hj2qVE7rgkjyvbsXMNqBLtwRCaQ0ho7ncn6T3Fid3IuJk+5MfQeidivr7vT
vNKdUAcBKgflQyJQIbNrRQgZJiVWJJQAnle02qCGThml3CvSkq0E7nmkRHkmmVDeTHXHlZqpogdg
nc5WowC6ejaZlR8C+n4XS5JwjNPSj6Oxukv4j6Jt4ND1J0EHwX2lpJuSUiT1JCkR3LhokSWH5zyF
xbTJJLHYR0LbbpiBk7XKfTV+P4SW0VNakMhv5WFjEoOeaKdpLgH1s5AGtLKGZxKz24EU4UljCQqh
y9THdqAFPUR2dg2UNN6fKH9SZVatNBCf21yXCffcFMBuTcD4Yj9fFaEKWCIuPF4oWY+WNWS7Vsya
W7UxooMxkG3dhdG+H4DcAdIEFMKJWT4ZRaN7Ui3SIOcva7UcEfNgETRTmsI2oLHkoULLFWmhPERR
FqHME7I3/BWGJDqgtEr3CqUlblYPMTpMMrfvzvXrgQYF3NxpggYU8SlTQvIcELA5QHkYB7MX5Dbe
4pdKBPiN6bZrYk80UsvvlZb5Zm7TrBu/UwvKRslUPKkk9CIwVD6xvnmtynGXKyw8DNKg3bEozT0r
kwpfMLHfj70E7BbfM2tZRGpulBPcYViVeoh5roVJb9yylsfvuiYd4Z/z+34Uy63RJbeVGN5lfAGe
f6RjEe9Dmpnu+183oE4OrJ4IvtwlEC1Oi+Jm4D+gf7RVexMGupxC7CobmaOMNH+tQFAiWITuaIwM
ynmht6Yc2c3EsI9OqL+Lq5donLINLbtwG05quAW36HrMmLqqB1VaUzPDPi5C5ucE3cz4DjqnN0rY
90ExaD8aRQ09YjahI2hCEdpE0Ye9VGT+efW3qnLT6uqwG0j4MxOreDuoAtoItZBTk3uIKLepU0r6
5n0Lgsgi22SF0u+R7Ra2kyLaITCJvSt2ceSngiR4RbbJola4jcscjMc1JJCasrs3YivearI4uKRS
wqeywmZnhhg5QL7sSJ6oI48T2RVGUWxCq4Q+B5/G5x9hQRQHDCjboi5wdlCqQCiVQGoijxVidUrJ
eBgbSXiccmvc6qC0cWKZRE+g8UyCqLVML2xaiAFYFVggBj9WlfF7IzDqNrxEKg/FxyYufNL3Os5d
/IggWJB/Os+MgpqAMltD9S0qUEQIL/6EmL7yMCWhtnBvAs/WbLKbXF0OWH+cDXQNRFizEwK1jDEH
gEhfC4qOc3FS1rkrNpXuCLVoOGKByUQtLd5pTaEeSE9xvRoyCGZZg3rI+jQ9yNI+Vqr+JsqyJy0T
lCdFSpCH08sEXjhjB8S3mGewKfSw21p3xRRJEM9h4Y8pNl1Ni9RfpXhrVT2AfQac5sQHmU/c8w9R
7Kmv1s1jpEB4yxis/jWvbuI01H/2ijyAOZ8AjJeV4VrWqHXsoLVEk+pYARVzPL8TWQNZ5X0JpdXK
uKmj6dCDyOw5EkWgJ6siOhpmpazKMhEd0qmKLYd9EsR8fZ4PtkJSqjvANLfJaGXPZQ+XhY3q91Nl
ar4kNdONBB4xf4oatlFwDz2CVxICytYRsl3RUUkH9ajKxbpRGzdpp4fcappTY+X1yYzKx1EfpI1e
1hK4wSMgAphh5SggkrKgpYOx18XM3JeUjR6yVen0CGKT6gh9oHBXEMhQa4yeUnOcbLDSkx0Sw7uw
7OI72srq0ci1yBbCrYh1VyMo/2A1qXUAxezj+RV0ideh0TM3LVj7OEEOL26N+Mcg6KWTwDccSNem
vjppOy3t0p0uZ+kOJdAjs8+vtaa+t0Yzo2AgkeqDUI7QcJXN+jha94CuqisRmnVejUvGt9hiP1pV
ik+6KJCbqBGILU9C7EaQDPSyToJ0Yt10u0oW0i0r8ijoMjW6hS5Y5TSxEQVxVtMVCVsvHToMuyD9
EoYwvAcR/n0IEisnbMtixRHzT2Fa+FPfsBcoFPYul/raGtJQ3Wrq8KYKIX1BnhOxHDmTjsoUvZIp
34uN1e2GqOh3mVQP61COVuLU97s8gTexUcOLn+ffaUH7Dc6HbzUJN8VIygeDqv2GpJjEodqZtprB
v9oLW9E5dP3n/G6YXOwG5H4omAFG3gBFAFbvRa6t6Bqpaptm8MuoDgNxbLJANBNMiQF7+vtTHkd2
yIQJN7G0uEFQTIDC3XR7fpXTSVlliEy6ghqablJbBp5wGIs1/BCsQd8miniwzh56kl5AiqK5EWSQ
b9M2xg0hlOizZGk/EvyrP8VUdixmcvnQyHKHiNU/W6v9pUiN9iSF6Q+4xVNajN1JSSN4CczfbQe1
zG1odJbPcmU4yVEqwsVU+rMWxY+Z0aQ4NJYh9eRQHLaZLuUuVZi0HZVcumvS7hbh1PF7qvaI1wqS
tJ16XbwT4+ZWg9OG2Ao4jfyqyp6wMZQuaRLUuYodPZ0PP+f3qlL+ZSmxuIU+7iFWxfjuvFFF4P6z
K3Bqxm6RxrEnJAoqSMFAuD8/Cbg1vT/9ee/9KdIAk6yaARA+wCtSxLHAvPuaAI3/rE1DuTq/zeRo
N+ECoW8ihnLUVM32QimIQcSfoFr6++n83pilEqRiWmuXaTdW0qV3TGnzexpKYJDs6mh7fslykfqk
UUtPsgpnbKLusSBcMFEqI2Tn8QQGPOHbxVM6PBrNt/NZ+bylnM/QTS30jmgUxvs2k5nlAshJMmeJ
JsxXHvtGSQAY5AFenx+dcCGmjWFGvW8RFX5Xov6gh9G3CZctj0L+0W6rSNlGTfWQimzc5vxQK5Y0
c/V8KJEmF9i2r2XAdPlTNcnUQU8azvkDs1BHwFmS0RVbs0ucjuU/8pQAA3Of81tdNFR1IHZ5GBAt
FfaFpbQuekj61lMdipe0t+swCk9k7MGmbTFyG7YyCpZV6xaKfPJ6CltlE2v576fzewN/L+HvRYOU
20oKH67XNTlAdhPaJnBvTxBBfOq1NPwuGPVu3Q5h+loVWuq2NAIRKKj9cLyVE7ed9Pz1dvax2OGs
05Z5a9OqAudYaLJ1YpHogJGqvaaa+vtMwklbKmr6o8bpA4X4uExl47fW0IJhstQXPQG9jQnC+dtc
TDufZYO2apHKkxSB3Qopad0iBzX0+eX5RyVZAUvGzbu/gvCkudOmRn4gQEgMEzRboy5cV3nSbUZo
n7qq8eM9PgKwzeiVUHW9D5PvioUTm0Bi+UZJXuWE9G9Eld7aIs2fhkHHKjbj/KZKEy2IKHahHont
FRNE7Cx8QU+gWrOBUqtOkPv8f4RdyZakuJL9Is5hHrb4PMc8bTiVGZkSICEJkAR8fV/w7Kr3atG9
oRDuleHuIMnsDmaost4F30yHyQ0E32/gaUg0Oka2eLzysrTpwQpjDqPvYd21gTmg/SzO/BJ7ddSn
AMH66DnOnA+X1OUPlzOT06nMHiCbN/t43qCmIbuQbAIuNx8CJrtbmgrnOF9fRst1IQ/NhAAkMZCx
5aTG3PO64YXMCyViov7moLMLylZU+8SgE8ryOV2KvazEnNg4EUMbKqYe+0IF7z7afR5QNwsFx+Zh
StIVUH509dKkzo2SFsmELs1e6wwR+fypIN60m97R/qrqE34FgzUc2FFEXoUAFcF6I8lajrX70mbF
mJc6pRtrC4Sw4dSelwOTWXuOBhv/vxHivzEkNEqBBQI1spNZyw1g9r/3INnEhme8pnsCTfVWYou8
DW32ukCif4+ixg1eXUyro18OAAurfmMTFh5UFo4vo3gA+IICQiw2l+WdilfwSXcuVJ4Zx+/tGP87
EWN8aSJxo2goK1ZIh9IaxLTTJXPgqfgLG/g+mOGWClhB/geKbBKWY72G6I/EztNyVs95wHKWcu+R
SObu7RjtEAo8gif4WcakeyTzwW3kunGc5FolUu4RL4ybRDZfGRn7qz9H3CqWX53X9FfsIf4yiroh
2Ta4eWsnGadN65LsbRjQ4NXnyfdgsxMLI6gdGya3ML5NOi9mHJe67BEbqtxba/ja4zEWhKBAGSWI
JsNrP1oohpVH9ywpgmszpWiVCSIDtffRPXizfF6T2mhVVq8prLknxDmQzo/J8BE5BuxtVPonX6k6
jzpPF1u0ZHby5dANk//mJt2W6/7UutgoQoZuuIni9JLalNwPtTOFeZN24aaJ5XBhQwo0Frl6GDlo
7CdhZENL3p+1QneHbnT7FVJgWCC13/k32FbafCjZez0q+spMGO5kM80wsESvAM3g02rQv3ZXSOCh
YUiqY8J6dK4OTbU3ZSjWgyrbHDJc91qxsX0BK7Crs6567kyI718Z51rHVXdDX98ZUkcGKlHxAGDJ
1sGqc2w6iaR5OSuGeovE/USQamzRG3fcUWvVp0/QU7dqpleUs2zO0o3MCj+Z+myhnoxKyrc92rvl
hgziGs+AciCy/s+j1S8fAQGPfabMPRST0V9pU3srKkrzwLVj97EQBSSt9gGLgziMfV1sm5Hxq2Oz
DF227c6GCX6C/zsqhHbivx1qsBWjz6O7uEPRxgjdd/5Ff05d4qC4dV3sfI3WbFmCZaRSDSqaGJKd
lkM6pBPcU3+PQyTLZdL/NdTsB1rOBq9OnbIrnwFuGic3tJuSn3Ua1vuIxD8a1K15apzJOUcBgp2w
C8VVLcl+qhCFCQNZmdbAFWhqnrWrnpc4TQUpFgbcNeGUxVk3xLtF8wrtzQtzUBYPltTJIy+dVTaj
U8RVsP+gYcjI2ZgnUYimFjXM0lCvvTpN/BYGUuz9ed4hroH0ah5686QkcafXaVfcagcbcxBLPKlA
OF+FOzEs3FHxa0RcgM/oep3/2KLWK9za7V9RTzqU+M/YYxRruo8yNHtpxmQt7AgyoMjax9APU0ym
wGyXa8pOemWdMNy3RbKWg/WeljT879HyaeYRagZ6T9iNgte/X/vzwSF8rSusfANkmwhhi5sYywRd
BOm0FmnXPw3oFL6iaVhcqQESNvlkQWqpPqglPO01SpMeFiwglH784U/90RQ8/tY0fIuDxhw16h6u
/YbNMFIQfyvN1yxqDZjk7MMifsnHihXb2MEu2TSGnYkz/BZRkT7GIzkPdKxXMouAvMwHDrMjWqmb
Zjd1ytQrl4fnmFBEBh5NLlFURQcRo+ezAtv+mKgEHvol6/EzHa5jZrsjQG8kiIGmz9wHn3yHSnXh
bQjvs1zOD15CPHKiRm/KJLKXBXtOguqaBqjqSvzOHgQq7b9oR28WNCEaO3GiAYjxWrUfdyTL4Y+d
4vYM39i1smh8tcJu/6no4D2MTtFsNNKVA+W8fEsYxS7Lxu39fyTl6O7SZfWbHOcwINtDI1FyIfLH
fTvBFtQDFeuhHzLJ+OolzYvsHWc7VCjtydoGvnLAw+bU+g0QPSLJiJkw36J0J3K3G1C9CHb/AQEo
/tukze8uZhlQPuHkY0fQLTUbs2Jnhs65I25+/H7/w6DGp6NLa7MiXGK/6kj8HDcS0rABcVAr9Lpr
PYuoLbHbhDa/nQbty9cjT9FjYeHkfKGHfBzZ8FBL503PcQdNC7BMpQE0T5x2RzvGNokpxh3BTFxH
8yMxFrp6dCq1rgTuj8tMvavDiHp5OB2xcpFrldZoq9yr4g31YNShYSE6XZZkt3xA5Kxm1YbDtEdW
ET1PgPwOLrrW+C4051yhztzfB2xvLw2BJt+noj2Y1B1P7lSD0MzQyrzJsOg6o6cfkwHL2NqaT9EK
/gjOWR2jOiy3VnZ0MxUiRrkYB2FPNPB3oYHhiThCdcnO/wznuM6hPXLAADqAKIZkYwv0HN5RAFy5
nfGqBbRagKzlIH17CDiK2lfdSZC6v3XzLrMc0sicEAiaHPmkOmWKulu3T71rw5ukzvsEJUBoRn4t
6DQTXrL2Eu7vMuU0706ATkFR0aAs499YosumbxAe6oSts10NRdmDF4BzFNe7s+ZoEK9Qo3MNVBAu
23mYyCjZNyIZV30k5/wnbHZLyKK+7j9ROiAWUOh1XzNbnmPYKDd1JIIXlTRosjyJdC8dXfQHoQkI
43f0rQ5e+ZQ8Z9rCE0GsBC+KbQ2ovje6dLWs/y3CsWU6eF005W05xJtlKAeX7qQ/AaRkXhJ020G2
1abqNcoQpDp4Ff4Iub108qK29KVtK7gcw5juln1mmLwgd5NWn5Bvpqueo8FW2rT0IuH/Oce4l25A
LrqXp/sXG8fgtvCzQH1WNPKa+4jWPSCHanoTWu1qIsNjp6gf74IQ/OwSYy2HdI62eu65R3NnqpNy
tYRm1XMBmeM3xNoZStr22YaKhHWfIYLUdctoexZVBMWbW+ySRDUAfgrAlHUd16sOVMAWXsrNEgPS
ZPB3isS/WI3HPsIjeShdPBgio9Ctjtq+mb74rVJbXkbCYwgEwIEsv7Moy23kT8kLGUl9khRV1zvw
kM009nvg1e4Hy5q8m2mFuO1/xcvzWws84i3B4s5mrAE76XMb+TdG0KQ+rjJzSjS4RVYjNjTMbU8g
cg/4Xsm3I913V6j2LQpvNOk7WGyBehdO8+a16jUsLSoWzjkzwL93k6n6EQs3MHJsmKuMYryByrtc
xZMb712gkzsDdOq1VBXsS4X7UnVtBJbbvLuq+7SgB89ipmQAif+s60kc0FFt189cbyITyCmcYThY
fMROm+ahd2l8KiX5MtC/gFfBQXkT7F0iwj+GBTpn3BMrG9Do2VelfB6j+1Lltm26kkLrTdJTmEmS
trZ5W0eXbhzoYXlQwbLhUXJIhy4Sj73fcYiaEBp187aj4pJfCKZ5DiqW5IwF0Qr+NmcDu//4ldUh
WgDF3rtF0roN/FiuoVSkF7TTgVt2PgA9/RHqpjv2fkWxZ/bD/p+kOpW5HGq6Y23srvQcS0RNIm8V
a1ZyDi+iTnaPfplO6/tjZywfc52q9Tinu6Hjm4OAXmuN1B6RTunI/eTU3S4LEOlktmleLC3Ka196
z3Wd8BdhMMl5Go7HDNsB6EH53sZCnnmCXqthQuS7W6Txth4jua2C5IwALHsgQP9zQVj4vpwRC1Qt
k1hgC4gd1kwir5FDGwFfc8Q5cMyvpm4BuWr+5oWdXTNex+eaa7tqmcq2y+8dVyjgn1C/3S57qpQA
dT2N5gHa0Ee3VWLzz5nbBt7+vlWhHAzPkzp+qeafmM+/7nIgWfvhVqy9aDQ21ZAo/0y9yc11rP+S
rPJPYhzsrqx4eURRkf5acTOti1IN165RMAVgh/ZoYR/KGecL9ZhtYzSmXTcTRTZJwCWW2WgfPNDG
z8PYZttkxIyynvdA+yE7uI2Sm2X6FTzYORMitMQJzI7B4XyFwxVTcPKD96GL1Q5JFt1a6pt8zhGO
lHBxHEcke2M3K5Dpd0Za9RLrzyWJXAZl+xVN7reArOi8QLM20/EZ6Av8Qsq/3KO9yfuN+S/RlEoh
QJ21MAp5zH3lVVNarDyUftws4VXWOwq8i/dTAaX4qaabHfvkzolQlKla3VlBD724T5mNUaArLB/5
PEl5YsZt4gXDehlqMyT7+0plw9xJPJQs4kl9WQKI2B56n6dvgRIadoS1FWmwCgemzk7cxoDV1fvy
i406wB5FU3k2QZU88V7cr2dNmuAzDx9ocgyz+/z7AdhaWT9uXoWg0U21zQ9UF8bOkYjuQRPz5XZV
/IYGuygV37nepXV1fSztYRgSZ5sUSfLUCnTgIJwNP0cHFjssCC9xicoLY1TaG0JBsYr4mH7FKCtD
q2ljUy5e3Fq7D4Go3xZBUEEJAqw4fC0QxW3bGNFPOysgyozDnzgPG6eCCLp0yv0CF0M4kTi9/yTR
ViHyB3ZZFEoNieeIVofbZVhmlYZpYWwRozl7W5Lqnbqlt4M3P9kNDAobjWbog5FV7g7Ixu/czWTT
jRBDu45UiI2iTYpVO/bFQQ+1OQ3dAGREkW49dIk+OaTHOtP7/fwKxuHoXAjX7xno6hNWGJTmnJ/t
5fEnPmqpjyDVjsPMzPoBG07B/JblVUmYfsAqunF4+yoBqD30oHxe5fDeDY18j3uPXUeB9pSMUn4r
o+iX5gnbxTyetuirNH4kKfksaJM9UJDyjzVvnhfJGPagf78rHN3iUk2gmYcwTjdIz5Lb9PeZsO6f
a/+cEUqxO6OuzP19oqjlJaC4KUGAclVy6I6m7ugV2tJoLblS75Fn3jW0PbmLTeOSql4fnbhDW/a+
az4cgzo9u8aRj17XnEOXi3dUORu3g0HuOIw/cVVfFj1ZG43vxCbxPhwFAmCGL7NCikq2dl7PS4YY
p2vibrcMl1XdkNbLXXSvVll6SmvZYl3hL8uMUEVfrosibvJMyvAEfhlulxn7JJFuVrWU85RXBN4B
9AsgEjBwBejycQC1dz9brtH52jRfW86qlGwJLbzc6cPgPRpqskYnUX5chr2vjmD+g3U8kHZdzaAi
nQ+oLI2CyIyi7EM9dCe0Hz0WwxCBOucpFF2mxXScxDZSGQRrDKvTfY0eQTQUCTXPnMfmGXI1UObx
CN+INs9uqOOdGuJ4tbwItsauR2dEc3GL6IqgYeB3PEGTUpgfMhyT1SR8SNI7o09GG2/TigyNQ6Tn
7XQ4deugdbsHzhTbFc0Y4kEew2Pd1KgUUAzsBgUVqiynfveCmmMttu0sB2dWPgaJ9U/SVujQGZXl
D4d9hCwrP+PmZmfVBdQs45ZMPr5iHYWzMCg7xcx9c0OzsQ4dj/+omHxqvPWgvXY/Re1KKBf1kAec
VWUdPDqR/7ttUnsZWxNssZwreHZUcJ4MyWkZxn8pMazsnJC3UHPmWrnhzoXEbktRMgbOpt6ul9V+
OehI3iwrACWN/faet0pp0z8JnHCNlzdJ+ZViszuymcy7bxQgSeCOKtdLXEFNjxUjmdq19mIkvtU8
rihAdpFij3JLl/7wS5h9qygFN2ExZepG7cO0VEdSe1NOCBnyqRLtB7UpfLooyvNaQ03FlCbrwBv4
yaYjfbfQaoZlpD4jJEb7qSrTjSNcVFdrGKgXNLoyh9bpHlCvJXqu5kM7FU+uA0VH6/21UOeAMlRe
ZoTs/6HTWdjyfAj85hYMoHfrsOvn5SXeNosEZmoEdAfCrdcVY9HJm+GlHvCSlYl5Y2S4YVY9YQsc
PyJPyB2UanYb1Wm1GWrBjhE0V9HgoKVwnAVb24QJSOiUvjY8fCx63J2p8ZExQJhyFZWDIGoObbBq
bwtfdNBPpc4NkTm2JwcPsLogKJPYMnuBR0htFi3oFDqoGexUDHbqtLvJtHXyoEWX2JpEiMUm1GZz
XV7fMDPLJ2xdr4mV6hOoh7fpDAgLFNEsV4v+QNNx59GsfZFx76zdElRBY/nLEi/YKRG3eQSnMTl2
XeZuonHATWt78ldRQp2XWv+3Lqsc8xBVMFUdoiL/WHxnnvzsma8/8RNCcGNj8WBdPIDzMsBonAJr
D9rNUPjQ6nqh+WGayN2qtkMOxjP56ZRIN+fGeefar5JXh8sNMKLyoMENbD2DbI+3xnlsx4DsJhZU
J/SQAgYDFe8WTdXFJoVab4fE52xkOX7NFVHWrO78YxlA4oDnjOWVhy1biL75IHU65DQw+t2YH10B
3KC2iXuOJ83OPuLZfJEoqTC6eAIBSBuM4dYpHX3oaIz8SwEmY4MNzh0f9kj014JkBxL1/q//PqE0
ORe2LteOM2eTHu8vWQPshZCqPLKo/IrxJ04cePJT0Rf9VTYNeBtlYCVBNFiUcXeUPr5fIJ3uY4pR
IQiSh588QyRNHSxqlNBNhQ1nN1CtL8S6Gm5RnNH52nK2XCOQUa1dR2LSmsxbF+28Uo3JMZmFi1F0
UU6Bryj7B92x9qlm4oF2nrlAe8LzZbtBhburm1X2PAbp9MCj97gSBiwuiZ5TZYs8moT9MkF8SzOW
kBylw1g6QLuHxPM50F2xTlnmHDLW8q2pYKht50Df1iK9AjkFhBBtB42FHR49dmrbwKzGSoLGAkWB
JaEl28oET1nAy/MCOeCOZxtNo/TFxpChF34J7izw4hVLuwlApv2PzKgTjtjGIeTGQcu2SuruZ9ij
IoMn4GDX4Wev4+yNyuSXjrxxlTbDuI5n+NBreHVTHtA66H6Wd5em+THEenjLJugGMG/0JUy7p9BJ
BGQEGRSSPJkOpRim1TKNeuhiDm0MuV0gUasVidYzqLYqd6KOPyH5RUWkdBQQc/nky4/eg+DVEr/+
hLiw3icj9aHXQ8qMyzKr2KcKJcTDyEBQJqQoD/F3OVJxZcxn5wAyYQetbA4tmMpbwDMoFFuHfaIt
ydXKWl86OcEg5bq/TelZCMfgw5wI8GksNno/wEWNBA1n03JGynZ3xy5m4iSnundR1aELfzdDX55E
RMRTYmLnsACnxdTJFba65pjUFJ0dmARwSUS2DbNmuqeeae/LHa81+rzMunpvVOnhvsVTtKPYI1mA
sh7oGiTtSiPeyDu/QoqNZe05K22+/JQi6zARa/lrYYq7vi32Q0vJ2p9NEqCDu7T1zmHRRnuh0ico
E4cL9UEb0YTJlSgtBX3O9Wk5E37c7/to2sD4BMaQ7iVm/4tfq3RchXUC9LRpaxrlf+AdVvWQUZBh
pfwxPBgXrTE6W5Rb7tosr2JOHmxP0xMvy2SNOo/sRylWBXO8H2HbGGyZgT1n3SBumRX8zwtuggcy
VCfaabQuDEZyqd1WouF8X+RLWls14PQYnY4+2KkLIjZIC7o9wXz5LWLYHv7rZGDtvsqc4hxqjhqB
3Bkewlb5G57G6EILmVmRc2wrF7gDdnFDVp7fTJceq+6tnQ9eEchTW0UnEqbNChUmpt2Sc8DoYSHl
jKb1MmRBSp5JCvVZxNrTUCj5eXdRQHQ9ADZvwvudCqqwQ3kZDJEre0fPuqhsNl+rdBvmC4Llo/XX
SYUoXm4bhISP7gidH6m+lsdDRhAQ5KkJm1OHcB0JcG6qFFz+BM09et7ipvPIPFVhClxqioLrcihm
d0sndXpC0r8lLjqlBN0UrpKx/xOmGDw0x/tUDeo+yNO+Wi2wyj8oS1QMbV6Enj4kFZjV2IYO4Edg
H20Z2lMZ96gTvoAfCPcGmSVnZzM4RfbsNh55qfEc51b0wP1GSl9KEYvdNKMny6sgsMsbq50z6iaY
G6EdaHrPO6huavYinkooZSWEx0KIj7Gp3igRzrVE35sVb9gHtAvZ86Sq6TBSp95y5JFfkVfngCzl
TqAMw44gqz8q4LD5P4iQAt+9jtFMPU+hf1pB6G/fg0RCz0PFG+w8CKKUVzeQpYrTsrylzXiExo59
ARMJsVXR8YC04LY8KdLj0Sbw2Xifw4tLJiHVWZnIP9s4tTuEytAf0Nrb30W50gmuvoM/UsxUW4mG
CqXhervMXyNQoh5CL7SFdvS4HvoeWEo7NBDktfKr94st91Go+H63ktjiX8kMsI7MB9zccW7fJ3sp
hUqu94BKUi/JF4IWKhaYoTK4DWSrD1VC94veI238ZjPowoHDYqRv83UzdStfOMm7LNMGnoEeC5rv
3F9DZYB2haAQzfCwWOCH5dsiqodLE9fxmncWqWAZPsSBDX8XKABcwLz/PbK+A6vsJC9tV/jr+6cG
Vr2aQDfdEFZGz94IbVvEEg/FgWsButl5KVOEFcIHGu8wBEDhEEOQW8pXTzn6LME5rAoRvTsVyZ4c
Mryi+Er4o7Hdv0+UOAkXqowpTn41UZSHqgJJ3SIsqxD/fDtD8wPK0eDDjyoBem3sn0N/UhuUD9Gn
pnD2Decc6rAuvsA8wHYNvjXkZ+GfMzJfK+dX//0+brM9NsvXCpHXtkiq4kGWRQd5vKWvcQOaJKCd
+ylc+UldFXzzxNuIdiihnOtOUcFSCHNCcq64Y7YR9Ff7IfOR9CnknAlkXHtEF9Gegpd6sAWY0NhC
btRUIXLOSv9CFP6l2tFH8loNO8TKxc22zQeE+gAffTscplE362VYKaPRg1mtgE4OT10ASrhQQ/Wz
jNiq72Txy3HkxzwI4I1AEeCMv6gCtGgXyXjvVwNSaqH5Pq6RKlE6Cz3Qqtp3AILQDkWzaf0I4Xn0
qVDhfwXpQvvU17HcMmQ1krwoT7/qtJ/+muLAyWGMpLcRG/o1yXS7ak06/dUV481oUa4SzkHkIe+/
O04ah6FGeUB/OkWMSlq8+eP4U2jzskOkB1150KLX0ZggdB5CtJBLmwIGvFQ93qWFhvBnd5ZhgRXI
LrL0TssIIGv/hDDwwpRzgnTV1isArK/GpPUZNSOqJ6GR+hEe5bBWgpcg9HcBchxC4rJe3cVAUbX2
0875RP07tQF/05+CQrywsASxmik3T6RHfzSe9+pq1r4kulJodzAWa0A6V2WNRPKO7b0tG/+UzjTt
MgxMt0q6KFwtmijjFn+0UlXnzyJ/kW3GWm1hwZx/lZlsW16ogUuCK2Ufw2Ts1elsPEu/0zXSu+Dd
7YdxRYBznDxzkIXNXiKLNCDRqXNeyPNgHpbTE5AKearm1d3owG5g7UZJl3nIUg0HZkSh4oqbS4v4
4AGCt+kUwyi5InARvAd2Ehv0ERx3cLmVY9CeK8GgYTcprQ7RqA8w8cUnr3eDTcMN8BjM0NNyYEkb
389w+wUaV3F34xRFoPLJBN5Jme5/T6FQHNDHxeKLFs2Rc99cEuxoG1oWzstIO3w6VohvT6Cimzbf
Fv013hJNnsaETp88rruVqnr+BO/LsIXgGSazlBvIRRQat81oBYfe9ZRIH4T5PNRhiiITSpvD8sAA
yUaBW+bclieHNqOzkwX4NwdlwBaZQcmxQfpoXDYr4oBjJsyehkajyR8gRcQxPUyYVXHorE43UAQG
X4F4siV+uz5wPuuMHxZEeTnESTGtjN9kuzvKHHFyaw1DYdZu45FGPElC3acuI5vlL7fzSGbOermb
cBrybcvddJU55nHJ04OBtjtlLXiuGBFH03XupSk9MNXMF9AnIK1t4kp+OATstWPLYO+xLNpkQIID
h5rf1biDpQjTXHv8qYyhfPQHsFmRLLyDbyZnk4rDYgcKZ/yqzuJbT4bDIt9YDq4j7IpLUu76Ntj/
4TDRY2hvABYeWniKsIJCB1gblGcYeV08oV+VWkW6jz5oqb5G35JfcHnkYBLGrwEYwcZr9Q0LWXAH
jaMgFmvpo/aXMwByMl6E0tuznhIVtJBxSvHY4KacxwqowCIA+HuIBKrYM+2P8Ff08Zmaxq6VPziv
orCXFB5NZ6DVy2KLm0c266uXlDWH+97WsOTTAKk8iLLN1n06QDU5IQZKVezlEljYms1ZbcpGfqLt
9EvPRFtUV/HFcFDvFlIAgR1gUy7yiUQUWyaQaLBgLLfLe5cDbsbBtpW8Ri1AxQZSByCR6fDQRd4h
BNgIYRtGddSMD10Xt2tOY5QRqdW1nVdxl8fjlSr7IL0p6Va2qbYijYM99tOfIS1B3y0atFYD4OqJ
TtZDff/Uy9+GJbmfE7EKCU5rL/c1lbDAe0DFW5Q0TLIOGRf+DEEtyR3kK2INTUT5TKCj59jfsi8T
0tvyFCzqnqxX+qyGM0sgGvrbpl0OZ8dHXoTGYckVfTbQ1wfhruldfjJJrPO6RWTok6D5BMEHEBPb
FUQSe5N06hJIxLe4bdWGJC38BqPPHxgA5YeSesicbN2uO6SwqFIO1RKgBQCW/vBnCDbSP0iLIv81
MvkKMRmQ62zG6PBlGPbkh2SC3l530MJlKbwHWVJt/NSRW+jGw+fSdcuLiL0PwMHJ4f7boN6Yc4/D
QOHRIxLoEXUtQ/PgVHbY/HM2okA83DooYTfKepUVEjVoZ7QRUvgr1EnuqWICjiam4A8Dini3usVl
q/I4hD8ambm5ApIz0IQpGiMpcMVW2X7aNUlRb2reo5aMq/kX6Q0mMrA0OERgE0lN8jTxQiFCdfm+
m7pnU8KekiLqXIVm7AGNqzPj8AMVJAF4nzofzAY/I4FgOOIPy0eUARhkZrMJjwp6GJe22NsmI6fG
9/rDOJ85IXYUUkPYuQyXF5a3jKbvD4ig6MnOZ/+8OsOa93/g/j49vXliyIATEBgug0HmQ0XpQQDU
W0UlbkVlDZI65Kt6H8Fuk/fAHPbAI7O7vzkc4y1sD+SJuMI+/wE2B1DOWfIQDZO+/scWikuOfPLb
uv9VEoU4prMfoYkVCJ8MkjAOwZBTqHDLmXheFuQmnaJHN5hWHVXbZdaXVpCDl7FqY4yw+6A2aIc4
B/3MuM93hw7vgX1YOGKHGXUJ9UPEzPTtZaHNEfv/wV77UbzXduxuYsbTDMiT96iv/loMWnDWhyNJ
LoUHLUqNorsby1MN7UUp322IZ70EXnuJ5iGQAKQVfNp0VTLtYu3CSj5DdiYw7NVP9Vs/QQhPp/Qn
nG/jxQTdebmzIHPbrYaOcNX6BqnmctFtmrlRn73U8/OZAY/GtOflpRrNKStK/ovw4YQZzn91RX+q
cdPuejRoXNfoExYesMbId9WqN+NoeGMA/7wp/rh87kHCImFaDqEIeVqM6Skn7s1OxSNYXH8dgx08
VjJq1n6GDaIfgUzSMuKbKKuTD6+HiGnGiRmmGgI1fnIqKp8dVOPOm5ljb2qG8tMEKqzmUpcoAdgl
ULEvf9mtAFGn4MHgvhzeghHRc109AWX95VpI5OMZM4YltlohNqsuJG30i7LewZuk94jp/jJAP36c
UoEMalZHSkXLY2oRZCzrTMniR2scMH3Lyu75ZjarWv8Qz1Zu6FHVrjL4Vs+Fzvx3WBbjSwrxV74o
1bmGmrGlqOAT1u6eQM3wLKLh9xJ1ziEm75PhFRoadEEFQ4MeLz7E1/POSx1dnab/Iey8ltxGtiz6
Q4MIJGzild6WL5VUL4iSWoL3Hl8/C0nd7pFujPqh2QBFlVgkkHnM3us0CIxpt4iNHY35fpJ6/Rha
6VHtYerMYf/qjNm4un6vrWZ3CnAAEigmMvkKECv5IVM6z2jLVh4++jr25Z1VZQ2KPK/ZwMfXLrLV
oztzoN8cjnb2zZG7sjaarxF1otsLxgx7RlTReP7vF9RmREN7tI6/vUgTuyRN2///p/znBep9NGYW
XFsZnkm348tApXiFqVn7MlrGgKQkXOTe+vxsdag9l+dj3HzbzMzNY8wQrbcOx496vRvTnWmqtNjT
FIYdWhhiO7nCexzxCasrMorm5ufGV9BwGZC9kToueeJYONT9MdfNukbZFLHEJXGZmeBNjjhbUUTY
jdP8QmFWfe0A9/uVpgXB7XTW6ZjZEvp9NWb3SYoArF5YF6NR34W5a772hUXR2+wvkwj8W3AH+GXa
52X28zRLvWlft+3HFPnuygn0CI2KDNaGM/ZfGDD1FnUhpjuzWFc+pdIV7pRNUhFMRdP4bnaaeca9
Xq4nm02yEoW8TjLyyYbRheZ25r31un0tK7v+S3Tum57G3qvXimaHzJAyCTfjfRLROU1s9DZjGkWn
asTLW3Uyf2KGwrDLRze5hAgVz6EPGYoPw37okuRS5wUapsVRUdV89u78LsL+4HvtRYUEt5zPdbif
3by56G0AC8VqP5ndWJ6quCg2ZMHNXTuTZKmWklmZ/iPZS3BGr5Vsu6UXKd1VUNnWYbYEvOXcHa+d
yQ9KvI50P4riDVJ7aGRxGn5SR6T6wc8jMm6i/2Id1WTv2oyMN0TiO6tEdx7wQxpW85fRI8H1qiL/
NA8MzJzKd30oKOKiuO6v+nmMtWKbLr3miWZk1WiXtKvkg3poPAmmgvhB4pi7z8R8CsacAfIj1Tm1
v7hgW8iJ5FcdsgEZ1vKnDsmCZqPDb+dr5SUAN5drZaaMqrWa9Rbh7J00LhMSpOYUySy9t8YePHHc
lR9ZC3R/6XL4BHwr14r1lwAX1c5BR5Thf90GNspaNCX8JqnWMyyHdHaXVQnV60W11TJD9qhObbqB
a60z5302ls9tlGTfQOUGK52AYzPJgPy7nqKTb7v1bSF0nDI6zZ3589R2GXeu1MqRrn1ocZI86jZv
WJtq+lcFoXNnUvRHS+YgiC2uauuYC80/xXHerdXKzTitYJPY0e0fCD3jm6R9d1VZF5b5L8W8cehz
PXaZL67WNOVopdDzlXoSrVCxYvPKZ/tYkmQdoxlLnz5Smb29KR+xSTJSGVWLuJ6F/Tn69TQtKDDC
GNkGZRi95wGCBy2ew59HhXdlF+of6XBWmyzw+3vbi8VhsEucx7lBoXapi1koCOJKCx8So9SoFcyf
vdlonlS8jeHWWXOnIRbGK2D27vbPtgXrN+olTBaoCnDxICgK9JLWb15WsCmFAJQy7oZMaLjaJXyk
DEP41Aw4CZwfUlvEFbTScd5/FXOu05DRsl05DBNd0K2qgzPl/jD2RohHCJFX2lQ/Zm4Cf5U4+WON
5vSZaDZ7lB7p+tJFMjVrY3Sxc2dGOt7yOGToweKZxhhpPBTWND4YUW08uGwvCBPPPn6hi1dm6Nam
nMhWGXjcRVKacu/6o41Vte2M4i7Qw/zB/au0HO3+dpzScv7z56WgnL94fx25DOPD9GuBrsLm8avv
yu0aD1VwbeyZBTyuLKN8S0q/+Zp03e1geUYfunY9VGjg/v7zOmrextoZV7FLm5PpC0mP0SEbr7Na
JUp/dDex2dCrSIfvLb6qb70gNIv15nUKx0/1gK7gSUzji7p2E6cO1pbdWP8C8DOthfX4z68HnkZA
4/IMqZsLmot5Tr/+el1VmxnSBvOkFcLCzZZDhJxe3aaM0cz2KHCE8yNd3J71Qmuy0vTOML30HE5m
/j4JjJJROKH15lsu5yZ+RE5GkPpku08utXOb31s7EJAIVmBvfhGJuM6T9YO0DRWzb2piFTgou23T
a7YEEP5nz9o6jTikeVh8ZheKd0ORV6ekTj7ljSy2qt0mTTRRLKbz1psWlkZoYHF2MBhpS0F5ZBBR
GDvtda4ysBud/23kIPZ8Tx0Eyb4rQ/+LSFqxjmxihbIDRkmVknCX7ne/9hLYIrRWrPU0DLRsqHRt
Fl3uHoBTvQ0NFDP12BTUSfFIK4EeEeSGaEm+8GE2Kyy1i+jaQx8nuv6lD6u7VsePMTlIGxqZVvQG
+3t1YySWscvIfCiXLCykRYViADK5bwQ6ocUaN5ojcinTtdeqmmE0OO6Gfu7OYgGyTH6OmsHs2hMW
RoqmhRGiW5KZtg5bw30urFpbB6daWPV+FD17k8xYG5XInAEdRJaJ1+4KnRxHHQUJ9YrCNcxVZnqU
lL2hPToYlB5aYEmOncVvMZifaAn4YCWuigmqZEIbZgxMbC8NHjDLLtu9yQCbZd+j6nyBBSWQ8JHe
+46mn7AECrqgc/2AYDTZNFrT0N5u/mpnYtlAAPAZgn3NGKh4xYFXa+XzAFdpzYksK/cN0WG3/Mnf
L0k7u6fN0RHZqC8QwWj+MMylyfvhq73BzdDXqBusGtuPukHt4Yb2Wzmm8XPUDi5DRCf9bvD75GFG
7L7qJuY3y4KFxK5q/TAC+rl1/zNiqQOAtmR9kyP6iQ52CnCInUO/yKyOMYQLscJoAEeDEtnc+kt2
QH0xlf6dkrcJKB4XCcpHuHVxp7rXWcDk4iVLb/zg+xTVD0oeSSm/PIoIZIpTR+Zbpukulytc/UqP
b6unWkJJ3ptVqc3pUSHVishhOlcLXd0vsfr1TIIAejpaN+dfhpLhvsBj2Vdm+KxHlHhjLUc4iSJ0
TpHOCM1+svU0eNL0Gtydma5ruAZH5cx1RTmuW4gPVehS9a8KbYPk3n0f8xmDG5XtuHu6Jcd9qK3d
enZWtpX9JQjXmo1YoCI3dS25GWW0ETck3q9wi+rSfvaNIUOmXZwrDP67iakyaxUIen7RHWLTlWu7
CKvL4E/VASElk6IExkY3snfJYtUMnNhfuZVT71pl5zS9zjsMwuCb0il2dvXizAd/yTZGQ37a1mEf
XCvDiYdVU4yXW3oOpY8FN5zFYey0Cb8WmpAFmtcvAmP0dhN6Uz6n8LvPcLJDPIY2nwaSxKF1jV2F
LHKtSlvOML6ndjWfQkoTSJ9978VkV43whx0bFNLbeCTdqih8HCjRtudQL3AmBJ65jicS9HwRB/di
7teV1zDCOy++qxxEQ117Xc5KI0DXOvXmPooSiDm4DMIuebGaXvvkYEoYtICqe4hWSL1dUdL7jCfh
XPWCPkzD9YAFh6qmyAzCePZU7++HdER5WpnWBb8DO5YV51e9Lwfqbmi4hpkrdCajPaif20/N16qB
b1JiG89G2R4xlxR3pe9SY6r5jNGlfJMevsxuRGPx5z3ZVsC8X3cti0lstqvr0NVM8Gq/7lot2V4z
1yWBc0TXsQsHWn/zvC4WVSyUQn2dJuZnXwp/KxZxRGEm7qqTdXYetZj+s2oxGVEenkoK4HdjQd+j
T8U18UTyUWfFjdAmTBxtiUVbatkHLacirmxwHfwjlVdHbZd/Akh2oP9KxdPz0nFnLxu9uTwwpZW+
iDlBz5caCqE+7q5YUEL6Fe1ZNa0mMDGLEnzY5v24g4Pkrf0xbM6S+sCnmeBVHyMqEbUoDnEBV4xl
uV+JoaOs00R6t8J6Ki5mHrJ0Aw8wbKNaZ1Avb/SkPusnZGX1cISu3t1Lvz8VQqMfX/TG0z9HQert
GemOy6v0/HPiz/4Z15lTk3ZxnlMWV7/bnPJ5/IcJVA1pcQhnq1spRBBNgfxBVW2nCI22XeHsjw0P
KGfk7pshT6gyG9E75rtk1ZR38czVpbougYxaJAQApEjCs+cq26qfl0janIzhOKp/0S+s+NRLzJaL
Oxjj3AlLLcQexupuHFnMB5YGDwooPqAWqOlF7XGTM8/7OcjDbd7VEgDKHN+pP0hEWuYbFWaiie1W
6snCm8yD8kpFCTa9QGvENg9s/25uuCAUsJAuA8PlRXoYhdQ38RBre1X70fkKNuFyGjbOXZXGTKFv
DPOVCWDD2tJz+1jNVflYNMlDEBTOA/mcTlP2Oi7VWxW19MvRWBnxOqw1a5vN9s8/oOUQ+7ELUWJx
JGFfbPPkvbFC6CVmCbd08SPx9DxJc9X0JekXjo6DVQ75Y5pNXKu11n/z0lWfOStH6/r7ygfWtY4Q
jnRu/IQopYRKGjf3Gd7EtdQ7batIqT4ybGfQ86NCpqqHxh6D1Y2HFfXFUW0wlTsZuxZfwUaPn/Rc
6y9w3JqnOeQCxjT1rQq75smsE2MLa9Fep/HobdMeho61AASGpKfsGNSrXNT22be88qSUO242MR4k
04Z9F+owCutqekCh0eyrFisLHaBmmsaT7tnjpk7AMy9AIqkxzC1ghsqz3jnBxoK5+gZskfKCXWhr
vZ1RF2h5cqdttL7RwUANxV7rqnDdYNi92KVhfTIY0Fe4w1fIE8nVirvhdNvBSTqZcoFZaIXr3Tiq
fVfT7e54Cy9CsBtLTEQrb+2mU/pue+Fj2IK8iMfSfkTYYGJcMCHBVO5JJo71Ymfa5aZPHyaxmc1w
f/tJN3csMhPu42XZUkGeCvxqQ+82vWHkhwo/OeYb/9zKgf3Lz/vmeHubwqDJZqjttkGuu6qHrN41
y1Y39r29wRVa3sQ+Qe+y93oBr8BvUZWavfPsetoqINUcZ87OXU5ZgA9o1bwrQvzw7GNS3CiTVm6E
S4e52haGZSFnRyZaNLL8UkyM3A0S/zsW2GmJvHne8LK122cVFQDLoa07mSsohYd2ZLJ5WbXTVkVA
9OjardFK8vGTUpz6NXxBtq5wHRArMZRb0/9Cbkj9WtkJe4gBm36cz+pDBA3wGjX0gBQVwV48XsoX
YIA1WSd1O6+Q1r+rf6haVvugaDFiRyWq4uRFqXyVui5PoheN6kE26s1OvVqFaHlJXUSJGwMpD9ay
pislugjv/cY0LpFlbG8uQcLWnCGpJzQB+heok3If5yX+plQitrc1kogKbhkfQXevAk2o5uwXI1/6
US07E93pHSFHeUrxPe6FPdRrEAQsujimxlXSedPq9k6AWSKMGX0S9TLLTrKfCsipjDJ36l5c6Q7E
a5wpj35YwdRbEm0Ied51ENVu0OOXzsujq7p7DWghe2Cda7XiqTfh5ma8tQhOKoSuj5nohg1qOB0T
W9qfUzfvVlbb6bu+LrNDFPpcVmk/bA00l9u28YZLY3TWBappvC1HgTEi0U0ejJdlBPpXbN0vBS30
ZwZSBqc5CPxjIfVT4CArMswuWJNDJMdU9OElxayypjlmvolxHrfjwJrRiPHj1sipUy4cNAb/PHR+
3B2wodxl4D2P+RS/GkR5X8cA2urCBHFhi6wazTI2+BeCfbNsmlLtnz1J3lYqfVXgpfvS1N3NTzmm
U0XbUccfWGS6fq7s5Ify7dCEI5sr5fSQDN89q9S+GqFk8USye9/SilxoqXEdLHcP4+Tzsj7fINXw
Q7WVNB3gtmyihdLy8X2z6CjZvXSZbBzXYpPHA2ZaM0Lfrn1WAYpnBtxMdWufC1JQGSX1SyUL+8Dw
5GqFuvJTA7PHCqkil2l/SIRrnFRo4l4Gr5cXYorx5A36aaLOsPJkuitSW1xBwzn7GlAqpj3QR/or
7QYMI+DN1rkY3jTSyb10RpQiw1hTj7IPAwbNTQ1edIN+BeloZb45YVGcDVT2a4yGDqVg2AVdRLtu
8iveBXfVmvpDvZ8RM26s5ebUZ8qwc9jkp9aS/YolNf6XGpdQ46R+jQ9tbgLHcRk4LhymcP8aH4Yp
IhCYLvLUN8CBoSPTiAni7NviomFXZtxmjuW8Ls1mT7PIPOhW0T9XdQkKVj8e0L+3LxLb1tmLPnH5
tfeNHz9blDbsTH/yS2G8pP5o7HRt7E6GFcb3pQ9oUhbDR4q6okqGv2Lk3qtxrsxD15kaxfH4JcUi
c1UXULOkjkhAvha5DC56Pre73or7ncp5CmSlW1Ai2RmrAN45ku1k9NcOaCI8yLm50WId1VAxMd8C
0TQEFk7tSlDlnL0XdWndgrRa2xQOKtfqdqGRv+1aBDprFaS5HUovMDPG+qZUHBcCWtyk3ktQooUg
3JG3I3AF/FRzURBxL/VjAMVidIOd4t403vSDThecWlXSJSpt102UN/hT5vCKKoW6QOc5u8AGThgk
tbub2wVLtQBLjbK4tcnzvqs2krryBvHVzgrr+MPSq7WMGyxAy9EQVc6XLjHcw8xY98vkpOL2YGpd
uCl9ohSZWsOeiSPuLTc3k+eb42xhRoLDYgoHUP5Hqw2ibeo3UA5Mt9+MI2SjVYgCes82F2N2SPtd
2RTQzRaoRlMSTql9GIEGMMnk1dTa7LUeNzLcdI7kcNk/Qw9maHjXF238NvotqW+qs+wu5YU5nF7N
sYJCidrhvgzKO6P15Zc4z4d1brvNoybmmtTcF6dqjq8zd5lo+75dzYNVX9RDIRdURmG8q2uD0np3
nXo+0Fo626hz/XsgiIDklmjjzzmWcH6n23iW4ZgeIwUsZl/z329IUnMIrWaEenrS5DQcyUKscxpk
63HRlUdyBOld4bpUdIVZQ2UtzeDnKfGwdgKnnK+0buXGbcNiTLmKk6wOmtfsk0Hl50oivLRLpjVJ
0WfXAihQt6AOAd7KHUK+6slMigfpZvqjYdbZc1eERy0ZkxdRFScY4dbB9Hr7Tqd8u/H7cHjVG6o3
de4P37zBw1PtRM8IFlH/gK3lyon9c2EhWZ/LboSIE1KyyxvxbC5Ho5aX69qhXVINzqdyIbgQQZ0a
0oQvsDAXGTycAKvTL8v8haOXm7umtRgMsDz4uv82+Vq7qhceSzLNwQN9/RTp7P0QFaTDAgFbraoN
Nwt7J3bkRzEGZKpFmi9PKT6Es7WIYSgmNPfqCMrSyTDBVGUFnJcvyPWvxoCiOw8YXNf1aFsRjvNN
KJm/YvImfl0y2yM4JU6Wbv9h+CtFeRAtv3DoPsL+HW5/U/2l218ffH6c4c90zfGa7rDmnVDn1tdx
oQEnktzMF928ufGAbaBDqyLNZlrv6X40g+HZ9RJSw2ZKL7aQ6WcnXRustud5RK45Bbig+qy1r1ne
6k+1VbwA17a+BCN49jJC/1UEpb53o3Fcq8xTPcy6z+gj26Jht2Sj6gFdQrfWlXusTpDfKVHR5E1i
x3w2a00BzmbqDo5P1VsbBxv0tTDulKyycXob5JRcDWJIrlFGERdYY3KlM1EAZNlVY5m8ogn+rvA9
ee3C+yr/bQC5GrXyy7YEghIk41K2IAtFLPTrtkRxD8QoIKlT1WcXVZmAkqLtLJF1xFDcIp1Twuw0
gp+nQZJsQpGuB7N1z4UnKWppPcy5/5xW7C+MIaXIlRm4Td3WvYKZcK/qCKa1e0X5NF57Gw8IT892
/6OTwHOcOU2eQmYxXwB3PCrokHqwRoOyZ4hmXp1qTMD6l6mF4jeWqqTzxt6hFhSLj8GRv0Gz/MAi
gKCzyvSNyF9PovzokEQ+B6nvHVuGkWwHdqD3eXyeg8LaiTZOD4mDmMeowA6UfcCcDeo7bpJ5n3wW
jNNM+5B+cCe+xEtnYWLE/AAl/ky+2V2ly+guQwcCnoyjtwErTAswm4vDNPp3GpLdg+aY/tnIQu08
2N0cbaZF8G12yUr1sQq3Sh8mqd3cUKpmH/UQf0bckftBqx+iQXfv0mlZjWf8dTgiov0tSDdLxOVO
Esxboxytgz2gJ0mC77lMxZssG5vYCKqIljY7RYURdqHvcRJIhC7o1GjlP6IzoA0QodWqqko83ELf
OEZ63Qe1uSnhb5ySRrt6S9+DtilzfhM6xFhEYgDazMpwDY1aoR2lNCzs5JPw80cjjRk7B0mRJnmR
bZq8Ke5tLO3Hxu7iQzHK6HHKsvcbMcoAtbQSc/dZlfwKMTcHGWGDVqf0/Cu6wx1fYRq+daXY0F9t
X9PUsa6sHOtxjocrZOBtq6R8y8MAwOB0s67+FGQRYy1BTd6wobZHosX3rI+zfVUV7VOjG93jWN2J
AX9ZHWsNHfhkPqBYXAFSch+UKpeN0jnqGNpWbAHO4c97oBqF+H/vV+kaHlAJPOy6azlCTd769vHE
6MFlws3/iL5xS42W2Mnxh+KCECJ6Ga2IGL5tHm5YvRs3sRiFe8bJH8In4SG1uwyqs3nJ06DaTqo1
2tGqoAIz6ZsbgSoLywl9QKtvmsLeigwnjbq8xsTkJRCodjTloJC01ci+iE2mr4nB1LWhTtvlNCRa
WuuaXW/1SpqbkPjgSR0FIoueVCQmRPhQQhq4dQCkGJMHrNUEq+mEB7Uf/F0N94+QvWwucFsw5ToF
/05ie2SYmO1BI/1Fo857Tt1yybAysXeHJe9HnrFpLWoB4YK8UiI4J2dMwtRMw7/E8/bv7EvpmqY0
acEaBgVMRKC/rpuO7WWwE8L8hJMjXPVW9mkwCuuHZZxgjuO0pAQIrcRIPhhqwqcs/epFum6G3ZeW
rG/n4lD42GeiaoOQUG66RaebBTQu6rlE8xJ72b3joypZsns5Ju95moUHleZbQkuPTukwGNIgiT9O
kbVqRYdoGpnaIej6Yuca9vi+PO/rgblCkGMesOahhevNV598+tol4Q9VxP/7TPMTd+3gYTnVwyzP
c48yQW1T6qGv2h3Irv7856v5v1u9HsGQZ3oubV4GGuq/BXRGFkk07VTa6tFLXwD+raKuROQVi+qK
Vs9gCij4fNFVyXOBHIQ9kXYfSTIBwSjd7Y1I1vbNcmlSJ1kktjggzRIzl7+IbsOlHd8kNE8MfZkp
ZBUn5Jj1pQ1t7D5ISHDMLRdcjoQmT4IXDSDON3VQtC891d+nQNrggAoRP5hGaB+spDYOSuxrOt3n
PkbErjLIcLLMfwl3nf+aK0Ij3DI9h0kT/N/5fa5IhwGf0hqdrQJtQ162n/OhxRMyznq4I6+ZMIYv
53mTIeHq9PHITJ3h4nTtpzYLu3MScQGoLTyIrPYMqQ0w7rKj00DrbqdC7oXuiHdEEDjsHM9jBSvb
y9gtQ0qQ5HzYnbdLYqt+84dc22uxX4GIG6KD0AJ0TJpECzGS9lPBiLlrF5mFtIP+wXoApoCj3LED
/zsW9if8JfnnrEi7TRy65h3oOvsY13R+OkA1PTLtR63PMnypsfaRGhWVmsH/nvAXw9KHWzkJ5Bna
syq+yLp0LpXEKuyky0yBlstiDrN67xXNv3wDhrHcxf93tUWGIHQAoFDwSTtIPH69y+NS5EVba8Fl
snh7aTxQ8nSRzyWTPuANZNwBxCtImSjBNFkqNFSw9RaRLeyr9lRZ+nd1pma0BGmJfa3UqU3wLVi6
c5RFgjqFgOQUYx6mje5vEPTi6PUSqPeIEHyr+Ci1K8hWlpRuMi8aStsP+L7myurd7qXHPrhl8dMu
wIbXuijNbVkZ0ZfWS3dqpM/sae4KcfgIiLRzT4FJ6IZukjVRTEjYCru5Ye3M5WjZP7ZR1J4cw5Wr
uK14sT9G2qpuB3EITWZnyFI/KuysNgRyBxyGuGeRj84wzzKzCh/zoDtglRkfKbozkFz5GVEVk12H
2ZpPM92VZme9QvX5UMMa4tlguIyfrgxpaLvKjitrWzJT4OyTaKSR7T3hEem3wo3SddgN6cKZpM3b
gXrQ7HaEFmU9wmPYqe6GaRp7tFLWoxJlZKFFRFeimevQ3Jvlk6tDEPEYZLGViw/qKMwISpnyuk6x
Kw/Kd3szumoDCn83jBe9KwiMZLzrG9bGtCFTV/PFqnwy9wHsMOxBFQLvxfqsiuO17I4jHrplGE2y
59LFmDF1xj6GU/3k0EhftSBVVj9HJBh5vDdHT+4ldZdjReL9MLkWgM1FuzTPnvEgx/OA0QyEcDjD
KecFiXyKBbXvVZ/44xpzqrXpIu8p5Zs6q8xKJVpeSINrbrz2UAo92Mwu5TU/63euxQVmO+bRyovk
w2uaBGmGSzjj5IcIzvcWeZ51SEO7fS7Rt686a3HlLzNHFpwtLJxyPepa/djR39tj0pyPIpi1OzNn
rHjXRw8Obsw1Kc2KuHO6+2cVzicM902d61edWBYvcNTd/3MkZf3kITJtcup0vas3T8ngd8e+q60d
6u7V4NTbbsrlnsnl5ltgBoBkkum+qkX/ChUXsmj6YtfWSYnktIZlWdDg2wqYWWWW73LdT08Nd/kr
zukSfGmOvNvqIcja3pJmx9i/QnvnN2lxVQ+9pjvb2qkNLJH/eU4dWXVXnYEUH4WmFddYguFq89SB
WSnJUf68PS5TEH9ffugnLnBt2ybP+D3IKKXTzIgrvTMNgHybLDQVlI3mycz0fqValeo5t2VUgHts
0i653c2KVNmi6D4kupWu1M1d2jZ1CsnwARe+7Jkhl+KS1qZ+Ge1XWUrj9kzZup87v+lOKvKrYEAE
c5vftUOqbacRm5+kPXEsI72l4UsQrMLiqWwGYH4BzZDMyg9IlRkx9i9rsbf0z39biokRPGxA1FD5
MH5bikHW2V1pupRMRu9xyntno8sSgZEFrFC48yaqRPvqZ5rFasm8RPX8aJTOpown4vgid9eemgth
wznQU3s+MIit3HlhNr+PGOZocpaf3Zp1zA0gqStpnYzs8T6e3GgnSko0jR/GO/VckIlol8hs7bhu
85qz7EwUZZ6ln3lPC1W86cryjbqDc551Apg4T2hAz61jHZKsaM/a4loOZwOiU6ud8jrLr0YMOHSU
PxQSR5Vb6hgyDV2MeJ/nNgWcyInv7ClaA7QKH9RT6sFqi3ILMHcxOfEy9aBekkbiGMdzcVFP6aW+
MkHLXRHYDniL3PE9SaRg1Heb3HdFqt8DpUI0O/DUIqH1cZgmRZa/6Y097dqAonBtU0xfGrPqwVp2
jNjIcCyM+hE0BLOEjew9MS1XByj9nSEM1sVnBQM8kehyVQ4mg36qWrtqEIf+fKMY8lcJKZpBrg1d
2KZYqNeCsPzXjbqPkHTUU1JdAj+31gpFRkfyh20XEvAG9rEcGMA29+o3t6JTFQPjWCGItd4w1aD+
NVHGRUXzLAkTcbtzNAD0p+asbxKnr59Bt/98/p9X/HME/qF04D6p265A4XopEmCjkEKJULvhsf77
yJqtn88FdvlRmvFMfk6ffW4H83TbJvW2+DIzRHOfznTOpOuU+3g5sqsX1el20keghv4XIyWmW1xn
cdqcytnL3pEx0lqKkYAt6Igx9NFru0AbKELClDCZLnXDe4BakzeeaO/7G3vokresncqj7/QsMgrj
hAJPbLD7FHtgi+Z1hhu7L3xpXAsjQYWta5B1/SeN4KnDKUTFMTHL6lz7824o83HbUBb80k3JdrCL
4m7S6fpPgHL2VudFN8HkDOFpn0LPWbc3kLU9hdu6Tp47I0JePmXuqkmmN20ox/vKljOMzOqzghFh
t+q2QT9oQFcKsRFq3Q3mzDpkmdilFBmeVCyQ0iL04yXL1DVtXcHnFKHnPhmz5T8WUw/GHzOOI2fi
J4UWlplBaLSUz20j7LbgCLVdERXmU2Ho1PV854EPoN4qtYQ6KhrBV4Y4TMW9TozZJtARdTWDcRmX
FdFgc9qUS91APdCR/0hYXxhn03ZbD6T2nnfMaFITBxJx3HRnOzjg645fGQVAyn1IR5BZYG6x8Rn/
oCFBnpg/yd2LvfvgNVp8sLyCkW5aWm0VCGHmt9/IcbR37Bv5KUQ2tlYb5mIQhoKiI7opU5dGz1gf
w9GJT1Drw5UNy/jR4A5BQV7KtUiqAqhjw1fVRvoaUfYX2NQ6WWWMjRBE58vc9/MjZQXM5h3+TWZR
KPAIUVV51bWU770K4k2o2x9pI16VIMXBMLA20UgfHVcrv0Tw1nbK86ChAn3+7SiHNmOKUWcyrPmg
lIEdX8CpMfIPbQYKHCOvXkkRoYpcihuJnOrNLF1r7QubuIhhatNhdo1Ppuk/JW1hv7plWu/5qfah
Cvkwx4Ci8/wlD/HqK3gac1ni1cSOfpgxZ5xixob109BcI+qUntt+U0tiabifkML3T7exbDlmqoPj
rtTAD2/Ms3NSVgA68uIcRPlV+PQVOjt7NQJGa3p1CuAFj8Xy9glhGbCwvPOKwhoCKzo9AKPERT3E
fx85w65IHO1y+61m22EA2vKAfmPem2753cm8muan7qwnAPHjStfa4no7DEpmoThsASHqm01o6EF3
TN0H5nnUmz5pMd8tLgqzMK5GEh6RvTf3ah6QEz9qFTwBZbIIs8g+QA2KCaKshzgr5dOfF+7/lv6j
9rYkS6WDBYCy1m9S9tYtm4Sir70v0CzyxYHICijaUxSZo2/B9jaPMM/jjTUm87VprO7q01VZT4yo
ijHstJp5VXKUsC3+sqZwOtwqI9jZCKBz2V/yigKXFhD+q6Mc2vYTBTSwastRrmNUUpOm3JpqWGTk
9jqbewefQ/w9NLJxoyOtfTSRoraihFtmD9mxBt3/OXPKM5h9/ym1XO2hQFs1h2X0uZkCbx8h399S
/Yk+RwM833Qh0f35g5O/ZqbM/6JY4qHBc6g9OeRjv9XtW20CHicSUCgqucpDk4k3fH6vggQz9pAn
EfB1r0wufKaCk90jX/EeGX31v4Sd13KkyrZFv4gIvHmlvJVtqaUXQu3wJvHw9XeQ1Wdr7z5x93lo
AqhqmRIkmWvNOSYUszxa6ZnabVprGC7RonSQe2RW0jBSx+Q4dl8n1awpgPBbuSEefEXs8kShEDLT
UHfCdN6qbfYVfWN5yBdhmNLk4K704bI8UaQEhgK5seHiA4oti8mDodtE6DRPcqRQE248s4nu8BHb
h6TvRsoopXgMyVzheWXO3xsUoQXmUTrC4JrcqkRMswjO+tm+q0wPmYyJjGYuAv1EhIuHpilatYxZ
zzY2nGfhiO9dVOsrQvhQKFtTwG1Gl2inVKFyUwlUJjotNWGw7ssYeTTm9APO8QLFNE4se1nUxpmm
bwIbYVChOe3REcimZOyWMrJcSXDORQuKAuxI8z8sHu4/Z7vLn1e3WPebluFoLuHFf5QXtV5TeYbi
DIC8Lc55MY3I2JzxtoeBuz5OlgnN5j+nKr2g05jQDE3DsGYKDKJGfl5MOH5lKDyoJv6Q1TCrI4YX
3SNt5qU4BuawP9Rm/2GbJT5e2LUXlBfe5FzaZSPPzmDZdzquZX9YmoH4cDw7vfUEZcPQwhgVV4iJ
YZMeJxiL6kru5lWpYQMNtLWh6udsHo0PaqNwDmfvR5CSBzJl2fQcObGxdZfECuEVytXLeFx3imK/
x6G5gant/aBp/cPRhUO8SzKvES/Zp5ELddcU2SO6WfuULpua2hzJHZWJfyLCDeWk2bQntUjzZVdO
Wv3d2htv59T2PqrU5qOooN2Ugxt9jQOcsi2ivqcIocZGwzR+F5etucM3Wp94DNPYmUpv9+83sv3P
TFn5l3bwujgm2mGXOM3lSvhbQT/JvZBaZB3vNL1DvLmUhizKOr65TMVzzZ7wgS3BVKVWo2hMHGar
S57BTPaoYkXjpmyN6r5qnmWdSaCzPdxgFialUgrpc3OHLI3fARF3oDgn2OLBlgao+oVu9FpSxtvU
+JUsvkITEsudVxrDmtz45iWLK5LkQuD4qh6uJuk1tMPwyCP8L82ZrEgng/21QHa7JT67W4sOQ93g
QnjwumG6kitR6X6pqhclL7hsyym9qDY+RaYpoBH0Fk8mpHtfU6F7+R1C+VVW1P0pn7/HxeD90tLh
ftKN/KPE2eDHsBlf8AvE5PNVw4OJnn9rJE1/MWqIHU7axv+j4eL8951oOCjhPc8wCc42/xxo0dsr
qDCJvygR2azFMpcuE9J/k875SBZwntzI88QbKOOL6wKFaoGodCO22hFkGrQ5ZEnoevH3Ei4j70uo
WysBeejVCwl4C1VCijQnnN6X83QArrGXpkcnqrWrIBf16qS6es1FSRRHGtYEffCCPCdftYpRv2TT
I6hZ9eCo1XMTLpwuk6iJAfTf1dHHBRBUHq1BDx6JEf5RaG70zUAe6EPL1B66RHseiok0doQfUjct
VTtyM8BCCypHfwYG6+3wTLlbaQCztNNgdul6qEd3JztfpmMpkBqVYCsPE9OaDuoE4Bho80E6YKsO
4pNQkuIqGr261mmDOqcLp/9xU0kx1WexYLmpaM4Yqms4OJGWUfSfN1VdQpfRKdrvIHim127xlng1
Uy0w1KN/uz8SFel3YZg3Z1DtVd9xRkmVpgRrirwyIBrA9jXalLxE07zwvBqOgUkhUkEsuMY2aZ0c
rdRlDfgB61ULv7fyB5V5wgh86DX18JmoBUsrPoDqtWrH9wFR2501aMRkVkhV4hiRskc+jZ8WdDzl
odyAAPL7Mu/vnTxrVyWE/s0nmJh1bnjZle5wcts0vkrU7qwJrk7kj1vF6rLHgSfyElih78LRyb7U
bfMC3Bn1i+7kdyKeCSGbOyYPXN6vsqeKubi5BV3JyCthqPdYounx/RWAleDzXxVt1u2KxrPvbSRI
sjckpQ144t7josz3Qzl52hYn/KoBKvyYCvuDKUVxlYW5yjA+PKxigNatr+o3lB7mh1cPSAuIgsCe
AgXMIy3k30dYY2nf//NiMC0HDw91NAtr4Z8jrB5qim6pRbYz5mtGEN373AOi85J6uCYyOzdT0bR7
3lzeKyVsE3M0q4upZNEJSrOxzctRPDUefJbZboyNgXxhjduLFJBcLe5VxcDBS/i2Xi5UzCYmbTso
mNtsFYJQf/NTKBFvKxWzUqPZ8bl1WcOZCG7XsmvdOuhDamazR4nGmtrkFHtv//4ZUA/5x4dAgUR3
DGqInofSgUrinx5bfDijl7sZwbSOER/Hst9GYrqG8fAQTkn83SKTdMFzA0Un3aMF7QZ8yTvklWoB
t+6C+xLudjh2hY9GeEYpw14Zq9NtL/rrnHx1pMz7t/cBXfnOLAyQlUcA+qhbYlUvhAIKUeAFrKK8
DIrq0q8KGr/DYotJWXnJIBtfDCUVvjzsS2/e2xpOZXnYUcoCjhz/aOsEBlau619ohTXrKNHrm2Oi
l4c9UAsN5RPQ/wBPGugMVSTFDpfYeC83aYOsDoYmzRdjwXtTXLwDdOfd9cueaFjdpiSJbuULHv04
v6BldADCHa5hy4V7Y8HQueYQ0s8qWeEuhzBk33iilyOVmga4l1ufAydrznLPXfZqpDiUGOJBeYrK
8agvrHmFHsNysw0tDC/P7rCWL49ZTSF6Za7yeQ0JJSWNYkFVc027xKHYKEQjbJp6TVxZGHX9Ux82
7QPVCj9RkTQh2R2IwNSoETQhcO7l64kFWk6nuFzdJMCaCxO0EGaGyc1OT9Fs4PMYnGrteNzqfRHp
myZvgk0nuGDlTOrW8PSy3+diD8oj6GcYDJSybuXzz6J5Gxk7AMolYSLU0ZOaNmkxuuohIqpu1xH+
tQmXsTHTVQsnT1gdh2XkpPDwqOYdomgG21H3VnaEfkYBfPvioRKVhaAstst9YSvKplMq18/FoG5G
uvb3hOskp2RwnxWFxtyGzAwf0E12p7oxUpZaNGupsOFRFJw+tTYEqM0nKKahVZr+rSQEoh4Oa5m9
tL1qwQG36KItGclMDQf02Vq1LpdgUJ0nzUa+OncV7ekpPtyS7UlK089cwvf2QL7pPH5ETjVuutRt
Ce9qjEcnqH+lTYZiv2U9OjbBg7CH5mvJBG+Nl9i5UmjTD7oy4PGdmq9N1mRbGVlj1A3THoLPt06T
jjsvQjTclMSkWa1XXBVPTV/NfCOc3njFVDISaqvkq6mMjUtmpPPaNBLxBoubwDiE86CPzPW8yDvt
KG5uGk95qGq4aygS+aDFyVhph/qlLynrDKQkjnYT7pXJybdRQx0MhLW6ziIH/17Yvtaog2G7zfUu
06bhq9lQlFq6yV2nzutBxOppgmfQjEa6NsmvoWo34NG7PZanIc/PemTQ2evzmc9CC4iC7D3gg8VL
6lUUHJk9/lbblgGeqUbRnuKhoR/AoLCXUy29nJ+mzEVmLpOWbmYUqv3hEQlvAfynO36KJekFAcxJ
kHnJdKlgTLV1Uzfjxo7q6JAVWud/voBxmxBTlOx3lJf9QUTpnaviSmtmYJrxlORrp6vcI4kew6tG
okfa6R78CeZKgeslD2aaHdXe1r9MVm3TS0kpn6oNhl+ts39sKqu3flDZ1BgGV/bS3XZrlMsRFY/T
rYwHqrHtA3GuB+JMinGI11AljHec9ARo0CQEv3ZOk2bb6eZex9B0cpCcX28W1Kyvh62KdOumjOZR
NJ+YQGHboYGcXkplJtZj7OyTQ47zPnQM+zRAgdl7yka2yjxn2o2ocB6kxjiYxh0gRmLlLXDIIOWi
FWgbhN3V+o8nZNY5Jrmndb/RtUx9axiqqPuOa0s0HenlKfKBovUc2ntARmUttY3y6i4SXGAVw1QW
Du0zjuebBrZOTVZFjXrxGvu3/iMaKFBRNCt9MwLPgvfEl3VcLA3uybBwuOSuHtyFTe36wigvco2F
V48itqq/NAQI6okEaiF6vJvAwORVAy+Kykm9dAyNGkR57JZPyMMBdSBKW1kyCCRq8HfpXfR+6z2b
7dfB5hYrlSelNpQXQVda1Yf6Kazc+YnVPBWhNHz1WOleROchwFU778keKHGomYv9pRzJKNW5vxzn
UtZhP/tl0USnWsaZIRV4zTTxu2eXliE3wqS4K/oIxpq1HxljyxIPfBL6DaoFsKjRTWndj0Tktx1U
VNvWC0Dv69m9BD7HWAPVpM5oGuGJuBXiu6DHZ985y+ogZSaj6a+0mcUOOWu+V4owAThnjmiw7ABs
jxcRZjaV5wwr5yYHIwGLX1/Q5SRDmsbiiqPFJptt9MvpRC0lpszTkaro2WWA2X6ZUNmdbMW0bzhp
yZQu6aqdNHc+dypGOVaHmo8WTNwKGlGurftAV3+W9UNWOdxjlN+ykIKwhUH0ac6nx+VieytJaKDs
H8SPimhnRPT4Gjx1SigXveo6AdZSTSLqXPGz1qzO8nC52cHA96u+N+o7lFYlgIK2fpN7GlzQ2548
N+ik5iTqO8+0/qGfNdTQtgPoYfm9We7/ckCb+yIL64OdCJc0CyieNBmqt77l6s8NlmM6q+vr72py
7rAyyhDQaHoGX8d17rqhuK+gSt98jRUVzYsxIJQwGgszICRrTFsFZbx+0O6HlJ7CMFoFNU9lWsuK
fq8H+r1FU7aegqNphT+wPllPoaoNm6RUnE0zO+YTaBgajNLtIxLmsnGHqOXmyERXFZON7GL8XmTk
WjJ9D7N8ce8H81oRCJBkZ8mKdOKo8l49u7ajHWI1ZXob6lBTqnpG9fkfXGzoFFtEHkdpEBflPoyh
PdLCBWdG7heVVQysUwSOaarNN1lUn+dEQD1rdtNsIGMIrWklf2ZyENBihlyhjnNIgmpeg9LOQdtH
4m60KjzqMiJ1nPP3KHBe9CVrcsyU/LZpiPph6u7xaLtXKYKfx3KazhlKuI2C1/xVKZp7QVjqKIyc
iPbYvHYZySBayHTBhEFS1rZ39oZh08eTyS0fUvjEzgXU8dkSvdjfOlLgzy3SfeZvwUQwpkUB4bZB
2pKe5TnXGEmH8AoQ9GL+HgR4+eQ4a3smLRVZtyw7437Ivc3/+zXqmJTPyZquAh3SDV8V9ua5dspH
xSymL0WTfExprn8sO6GqayuMl8ZB1sKacu3ooXcvUOpslLAaD4NyIq6YJISJnVJvHhzpQUstgiFA
tdCWq4fgreLzuRGWW2yDZhH9aif3m66I4ajX6P29ZfqshpGyddGVruRhlrsevyYvINQUfrpMuI28
pjIRjESG5N5FzizVkdwUBh/ciabxISeG2HvyQ+gCbJfI6NQ2tHUHDWBvJhYxmVZgXQH6f22CQdxr
JRSpLiO0J6mMVz3gibSIMiBTiRMKbhhn0bzt6bQBQuumk9z73BSi0NdBF/3696UXXZz/Wnq5hmUa
6gIFoDOn/tGbbrFnW7rq9cebZX0gHA/VTqJtwZDle/SHZJ3H0DlWcJyIMFnm53Baj8wDwmNjmvXa
mIg6NOv2xdaM9kTW/elmDmTidlYKrzi1hfMq/6byU4xKTtF5fw2scCKYtcj9kKLMgYiR790SQzAu
7uVZWpgxSTZ6Zl+ggR61IY7vykYZN0pfx2dBBeViJzbdI/WqD5g+ZUANWgaCn5VePfWNa6Pnq9VN
aaP5wVuVvfze+3kzVC3rtyfCF96tqBmfbY87HB/toUmE9RJn6ZJCQmZ7RaR9V1IF1NTLHBu/1EVt
Xi1HI0dSX5xmEElUqgYnPdJIgsKzh7PSWicqJBUWvN62bgXAX8fTHvtAeUwaJ1y1JBSvpT22Kaqx
3I1Bid8vJKqNjhDDAaLtxa4iPSsmMLpj3duP4L/Sg4WfbJNMhrV1wxq1WKaqK2tggWZow3gGKv4Q
t6hi7ELMhzmi74jiyju4ounhyVTDhmRepMoF5El3/GDSK9YaHoO1aKo9XI362C9PPs+etJ21NEM7
18rBIJOw7uZBxQICayBuGu65Qdw5KV5oMc93MxKDCzTkd3D/OkxydQFEEBLpvCHoE/+jgmb991Vr
WRZFNMs0LVoRCG/+WUITdRu1+MDFKY8oeMz6gGwl1/QcRLBT+FL0B2kTxUhZA5dImD7QcRazpn2x
Ax5F9XfXEO2vBePAgnl9Ux7Q6bsnbBtuHNoYv8X6+b1HN9GZ4Zp4qGWy1ZX99MU9yvlbGIWklOIw
BafobLJKL8+k3/EUD6doGwXg9tSOgqjHFVyXD7FqV/5vi93gVummVMb0INUV5lwIooumDaQDdw3B
JQLTYKmvcYRego7um96UZB+3yYsRwvNu3NS5a5vuwUbGsc2jwXxEJXcVFdg0YJXi5rwQ5XaM+o72
X9MwBdHFHlBksEkbatcxSLMLkU7Dum8Y7ipUvnvdhgWoj8TYyPqvpgSXxC5pJkrrIaXug6TxOGKo
abkO36wFK3GTGrZucc3s/tdtHYO5Tpq2UvIgbgmkQVCk+9/5W0SQ+Ibbhms81d47SpaNs1D2Foxa
tC2Cyj191jjr2H5ggIngJsGZDiN4w5Go1Hu5lyx7ZVB9FaESHRK1Och+EXNvmkaOBXQLViHXrIZq
N9Y2IyDVaGPq1i+GYxbcg+VA9l2oaW02Y7lTtWRzW2hAK51Q1SyAByGIMo1Ta0Wrx8GAq/IC46Ev
o9lSFR/SOAXjWhY4a1OxNp0Rw5MobSRVi3e2sid+TwqKt0jjOaAqI9sjg6YWe0UJSMKK0hhSyqhV
K3cIiMgJ+YOAZB3PwuDnnFS7vyQkW8gufZ6g1c+y6N0N4nHriCV5Mcl/OUC9djdvfF1kFF56zUaA
zjTHyVF77dzuOTaC6VxI01pQoaO6+e9RXdi+NLUJwsw2RAHTZCkyWol6v//8A8chdok60PtVtrCD
7GXNNiqq4K9LfX45pdHWWnlua4PBNoYLrcdhJYRnrbVa0Dmq9GadTgExOMOkHqNc/73X0Evbwsy/
zQcrHLWHEcmZLzHAQ0X71cvNg9QUyCHJ7qO3gHk6rrzuvh7q/OTOGCHl5yAPx2jYzVMIcJRo3Nhq
o7VlDMEJljht5n54hpv7FOJw30cK/aIHu1DfeqAB+zhVN1TZwif0wNVjnb0WgfsUL07ivopCX4eg
+dQAw2+04Dh6QXPfLyk+c0wJ8tbfDpQJij7GMen1NCKQOcs0vfghldVmD8SjdUXMIsiBPq3F/IhR
+uKO+kvaNNtUcdov3VO2DLFjaLu0mQZQKsuhlfdfKYuOV9eBmILwUD1UYVK+9JjMb9ElY/db8ZaU
kU6Sd98hPVlAcp5lA4UaNMCLS5Aa9i8oDSSGO1J1FdDuvmWW21p8lt05udED+5B3rCRThrU7fp10
m8GzXVtzbpw7z6T3PMZ7OQBWBC8dgTEwmCH7ZtKKQIhrl0k8aDcbDpniI9XRH6yyRb+a1GLvcLlv
gSC7wHIQ8qusCzeVYSmPg0Ndt2jG+llJgCUrAwF5LIrrVYu5eB3Z0DMla6NfDlthadiLSRhebFwB
1k3wTyYyfCvaBvWg7eKiwlcy0YWLtHo6SxaLVVnXSGmqda0vmOZ5StVVblCngpDISpYB8pJGMVHS
AiStB1HzXstw6TiLErsP+jOMT0C0tIgxt77LHaUM3gu1Nx40Cu3EM0CGsmmCkrgzHgfHdvkIs0RB
bJNAH1qKKnGB3bNQMfUi0CUSEk3gl7mk3+a0qU95ICGRjTUYr8idv15iUWVlzTOWxw6gMoHeEVrv
A4zE8LXUwGPxqywOh+wYEEWDUtsgaHHBOhW92FqVh4oGMIu00edja5+mGknYfau4l8kBQBUteWA8
FyvsJ2OyltdKU5fU5xL3vJh0k0io69BpprMBnefaa5G2Slpx14dJtEP8Dulp0K4oygzxLUEnfpWQ
ryoZrPus3KJlMX01t/OdBI+BE4kMv+0Z23TAg4ierEchl0PdFOpbEN0WaZ6u59dBQ9DRgjobcyyI
tmiCnTV7YP2Aqq+pcIUXuTG90+0StDImp2UfrGRsoBxm4YQ2dx3av41bj19qXdDpS7w7uTGrwt27
OD7/di5xmuxyq2ArffHCrUimBB3djbp8UPLTymW++ucrEjYBYkU/hWV+URSF1WpXeL/3YvV+TkKb
1a0yXNDxoK0KtlbGJwbCN30KFzOaGXrJTRfetiQ4yMPO8op1NlvaViN/7E70ZMdR3Q2W6q7cMyIu
E6ZfQEPK5kvU9+bjzAMZr/A61cqoWM0W1bR2HHvqNci9VnNQHwOl70m5471Ao4dtbetLE4gQYUlK
cqOHSrPdp8ae+9Pn+Yiy4Od5gSJqzd1JI6Een2xywreBIugNL3Niczn0pjRdtCw4uSjQbtrhIUDx
tytarXxPfspvpcOU3mmpNe4Q8C5nyVRFaNkrxjmLCY1MWQAcTazp/2OlY/6x0mF2Ta/cU22EXHTc
WOz8MWccrbZV0giVQT7ZuxtOZFL6pUqpzhtlSqjXdzHQisSGbYgHK6S6aDCfoZCAoCfMxgfPGH8m
qhkTMqSFe9sW6nMsjGfMfz4kXHK0MaD2TjNu5URETklQfics8uJ3wCFkRy6qFvmiQzcUlhXt57lb
AhciGie9W0GXWlQ7gvgjn0FkOElJYzKQZkhiy7whp+R72YcOA4CVrdOOSBNXjug47qoNZo1iXVel
c1/bgUPMqV/ZXDTyjD3Ozj05eiw9C+/4eSqJ1dcpt8dVWDCQkb5gV1BZa/ts1voZ4ewRGNkBzw95
IcEcXj43Ct23m3UXDTsivgGR3piVdzWDnoNPVXX0b7dJlbCit3xxtkXm/HvT6fjV59EmkMzG85k3
UbqSwvJ5oFDkG+rwlNgsimcmBAAyqnBl1LG+bq2IQlRto7jt0q9RFvyc6lr5mMbYp0fA0D/Ov3Dn
7sJlZ+KMQrraNZ+cCU+Lnt9brNTyRquuMvCC+FWBY3QRYal2d8dEISW4aEjPJPEZx0Id/M9T1sy6
yrCNBxrf9SoPnO5a61p0LWy4mVI+EFzNGc2e5nVn6QYnu9y9m5DaqlaEE86kRb3HNMfQp32Ekh/d
zWm8t5dqj1wfO56oz7fFdohPfFMnhGVrFkQVMopKO8tRA+jGKwLdfvXvNweSnn/2oV1c9p6JRh0c
g8o/408Hg0G3IBxYblzIMd1SSUpwMMTwxdAEHPtlIw8/N/KcS5cLOTTgpXDicewnCJSOWhGiO+0M
++8nzS4sj6hwQiRXy+7f3i+P5UaU1l1nDdNWfp3P87NjFNDxwA4Sb8x3kK/MdfOf73j7YkVnJ5Ru
c1/XuWphbcA+XzZtHBFQ0hpF5stjaFjidlIegh419g4BMEyei2M8zQU8qf/sjRGmbV20+Hr/Oiff
MpgJ3/3z3X/85z8O5fvkuc8vE+KF3DXILwbFFkdFTL83o4Vlt9BNBM4Yko+jZeXHua+dlHhndnNB
OcPPFEGik9z92xtamOw7NUh2HXNAPqvlTZaaMrpB2eAT1F6hVBxyWz/TLqlXQeT+5HJgftGb1pqp
qZE7B7PO7qwlNUVJ+rssgcPbRtXPyaWsXlnTLq8cYhKeLZf2YhHf5WgX/Aa10coI47Oa9j+RMuzj
wjOJcnbPueg2ph2cmtbNt1OpUH+jsYIUcCB4qKG4mk7PAWiCleqQqN2S0DE6Bf0jc9ML7Jgqwn5R
zOTU8PBOp5KIxzl+I4NpnZagK5gYZNXMPHrB1+ImX1W59lRm7asXKXh1GVE3OroTI4zOoyKctVvi
xizr5NxoE2yub1EYkzGu55uMVOGiLd6R+Fd+kj2EKZXSYfaOeuI+NF7/gMOEJfiIT3dRCI3hO3lS
8WahMXlqn/pB32s+Jq7nvNAeAvtkwgpYT3WA6PHgvdoW5rMoEJem7A+BB0HMXdWx9YL2+6fjETTs
nB2H+yJu9eehoaHZRc+1q7eQnoBL90NC6VA7k649LhnUp0RbESn800RNaXiRte5zsqKzB31xr5Jk
ag3nLn9KzbI+pq351EQTncCQoWy2ftpieiQ+CUxfeG+mycZRiSlycMMRXbMTaCpWpgmXTNV9L8Dt
xseqsIBESbBKIps1SDMchszAj0xzXBGh35j9o4ke0S9ngHHMzagWxeJchOrKq0mEw6q1TxyehkH9
3pYEN6j5vLM6lnC1JlbtHOxBvEU+gvN+bWqovoXinHsPaH/t3XNfqlyZjob6iNYgZs51M/TIyFuN
ok1y1T+cAliJKO871C9pOBr+mGXfzCCx1xYEyJyUaHo1xOV22I6jdpW29HfUQXyf8XDwiH8MkvgJ
VsuGAsgDiOmRovpz4KHUrrQ7s/7QU2+fpmSDVqQ1tvYLsq6PohCHzhycVeaZhT/r2otTquRH9Q0J
m9UL/exv/Tyj0jHGVRASkWY/xwMLABoSqxrvu9GTaMt9DXu0MVaR0WGiavJxlaTxIe6Z4Dvxz3x4
trisKT6/2Y2ub8QUPtXW+JgUPDeE/gY04F5p3VUxqG8AeuAwtbpL4h+8waCfXmBWC19tZgBDhMqS
E7zqSweRq2e+lYVRrPrcWE8AmDLDPubeVKxFFV9xMmNebN/KmEz1Th3OCT8idAQfSN3PQql/mKPX
IbWYmnk1edWwLxAjOFVIajERg9URDXN5dMN5r4zKtBuaTBxr062OE6VN+CJ/HXs9vIyy77ZybJIb
OTbK8Unufb4gx0t5aJQukbeER/vlMiTKcRGNCUOiHAflSbmRY6GGUQVG3PLOv+0mSGmCXDX2se1N
E6bRsi/Qe7KJvMHmUs7ICLLQbtPuzvmfyyNH7sn3/Hn411tury6Hci+/fYUW/qDbBvla/vifv0hB
9iVPyWVclpvbc+HzJNMgmJryJQpb/Bbyc/l8qzxszT72c+SbGzROfAbG8t2JIclvzwq593lOHjr8
CKwt/3qPfPn2vz/f3hXWN5Nl76ZqOr052ctjerBs2vtyVz6EaW0S2ByzpBh0U99bNdoZ+UiL5hgp
Ler7IGD4B3ZObAueweVpHfVT3jIm8uXkcdimr9GC5RyhaPpmg9kXpaT5oKlVz1qRso0emNNaFhzT
ssQQJF1fta2gO9YOaITnS0Xz9dqFTut7ecxIN4UMf3Vb7euZMZ2ZwAi3qpn3oTn1q7AiOiQQg/bo
TY8sDGgzLmeKKDcYTbKUBRrnbPGuumV9tWIPp0U8X+R0VE5rY70n0hq29iZfpoiTQ80BYcSB2Mup
8V3LtXdKBFIbucxMBlUI+YmkuqNhlqRrL9yBuEUfTiNPHOyF/J/39EhZSD/ZFnHq85ICIhsJGF/j
dvySWW3xhezo6CkBb82l/KUMNRYLmFRYE2QB7RMzONWsdm8bec4j/WsdLx+XgKmvKehyb15wWckL
7cak606T3jFwHBR7UdG5yheNVmapwdHrDOrTVYwqyyXxU0Toe8bEyIgDSX6hMW4oTxDTwePBO6JN
bTZ8SukHT0cHKcA3xUmatTuPEzUdr7ur5sknpSD2jSL1nvOuUa+YIp7kkark8dNAgUke3TYUo3Ar
eQ+qQ9SmmyaIqRv7nJh3qjVZz5nnkizToMpqG8V6bkNSuuaARLl+OaRyYezpbloQhDkE+oBRqUPV
axIV4Pakahi0Zx+sMNmafZv3qxg3JXUs81F+Ndut39DtWRf5rebI/lFHEfWUKXqAfckft1qWA8Wy
KZUYa5+VhRjv+vdwbKyPZWfOHOtjHJt3Mrbtj5kdFtXjG0RNPwFIQzUntu8EcQpXyl3gThYAsWlS
dJYvNMsLZgcBpVSOre1QvSsCeyPNdd1iXZQQNWrfp8nAFFAm90MMmSiuovxen7UXqeTtJ0KaJlXB
h0Q3rZvH/k5KzRx3nBF0scbHNGLey3O9XjnH2A5e5FGXo9PXwvK5FP1V02LlgemG82iM7ZHydPEY
i2aPEocmcx/px34k6e5W8OWUU7jTfoiYQYyE6kJvG1/BdQn8W/NwV2QNtBcnKg8OT/hjUpBhmKUJ
BSNS6wLdnOGkEMCT2YX3lC+XqilIFuN3e/a8mSS+NtJsgrb4qwVM2ghTELnKaJJF/CR2vA1dJBny
0Out6Dp0+FMJKrtEATxmoSEZuwXQd5X2ajZd4zeBp+yGNnPvyyInFi7t64/ZiJmPlmb40DmWeqY7
FBDlzguVFp/yjtKZYxbFHm8qFGlgsVGCSV1XuvA0JYbqKxTNn4lz4XrPWZ4NjfVctI72PKEy4ZUm
9wpsemW3stzxTmNKem1Tu3uuMBWsBsVJD/ac989e0gW0akZ3PY0i2ud6QT69VVG1zsC4yU3gefHB
NXhAL+eRyEWrsrAfrD6yL6PnkDmwVHDKQCQ+MyHq2nNtX2wEeCtCA9TrTVA1us315lWcQcYC/PJY
eI/j1kuLdDsyNl/kBobFW+0Ib9dAJ72dkuebBNMH1L0cG6zbtT5lNWfDfK/2p0Wb19v9u4rIZE9N
XdGxerXaJR5ew4SAdbMVgPzd7gldc7QaPFu99GM/PzaW96w0hv2WkYq7Bt0QHtUoml47wDAMn84b
2rN2x/WITi1sH0vCbnxrbKsn4iR7an1FfwDBbh5vzYwQMeb+ptcyQ6tfDxD5KTxjw9EKcfncM9Tu
7+esbADP1SI326EBpo1fFeEpb/tpLbnZBA9eWjud79SYqOo2RTGfBjjUy7rLfVPPlPUfpIhPZkRp
Up8xchRANXk4awnmvtG5raq9uMa8lejuPgQ/PsS2wYwSjLWrd8UzXp9+U7eBeUnhYx94+qr72TWU
K/gVaz2x1igHcz5QQemf3RoOaJOmylYe0hhNDy4azlXRaVxdKbCBm37GC6bp9rlaiUtTN7MfqsYW
V9G7vz/vKKdzlavBdMmNWH8Mooa5K3+HxBYaWTrKyp4j6zwhpTiVMRg2FGbBk6kAtEeCgd3QK+rN
PLrIJ1UXkmQ8XqS+cB7B8duhTph2F/cHVWRP+hTnW1og8deiHoSPjVpc7X4KX1rWOBXkzK9G3IgT
6kuKJ10lHhVl/iBe7lEqEb1Apy0+i69zrwOaa1napA2z+KRxtW3vFd9Nuxl29aJUkP11eRhb5S95
Sm5mqpL7Wzs2aeg98IOSh2YflTLLSADm4P8IO68lSZFsi36RmyEdeA0tM1KXeMFKorXm6+/Co25n
T8/YzAsGRGRVJBng7ufsvbY5tcPFpgWpXvIiHo2h5057LZeIrqXxo3QJaSmWhPYh2ZRaVr0MZsjB
L5JwaL35qXeJlxhHHRMsSqrq1UpaycqyuLqyKJ7NTFrVd9ftymMwdQ9SWuZvD7os7Ynxh2CltZro
2LAOLL63Ylj4dGQsRMMvhGDUsauie51sXDl2bjnnaeaLG5CuiVK1sk92lpBqEZfHKnsnLUMm124I
SZ9XMvNUhzwcWqyN4iX+FkNAgoi43fZ1/zpMTvnFjYS51XTcac5QQuDDEuTFZfVpHIdDY8escUPj
J4iI5NEtqvKxdh9dMGjXezDubAiJpd3Wul+Jn/ivwRyB7Ms6EDycPQed+b1r5hZkH/Z2rYrEumaS
dFKy2HoOT04/7xOg8SdUXM1NVfFHc45usY5+bky3jk1aXWg4/evkzsamIZhiH5pR/xolI/X8uQXx
trw61I21NaKAuRP0pLWAvvqtrdEWL1ooScuYtMtRe42RQtBblQ1dySm5BSQF0yx3d3KJBO3TriWS
RuZHazn04uwbguTxliSd9hBK70tshCfLDOtrIAPUSIsnczmFXa6+hh3qe5jmptybwpvWJhWCyweN
N2wo7yC4/0ZDYTcOjzLEwTxLaT4iErUejSH/orfgFz7OV1jPNtSoPQxKizDfz+0nhSgSQXQMLGP+
4lQ95X4tJOIvgA0Y9/TPplTzv0/Fb0qczmem5VvF9jBH7iuUFfZGHaaM0oYFLE4dqU3WzSjQ4mna
TkNN3XeJQKCeYezHluKF+l5PA5WfTEr7wnhdfFpk2pNWp69GkBNuWeGxSLOOWBM0M8QxZhN3c1jv
AofiRuyQKWdQKreNUkd2WeavYLj7NcRa99As2ci1PiYHYS7S+rHd1brIPhGCifCkkNqz1kfDqSi0
fouvPX0XtTgqdYY9z8FFH83hLrDNDPMCGYL4vsaGl4gtzwO+T2LTqM9IIzN/YhJnBJCf2JuXcx97
wdDAXfnrfZQ4KD/Gh3+8oZADEvQxBxVu6QRD0uE1tOw/c0UL8ZVis3aOeupUlWZ6rM7JpYJwMnMZ
y6I/ROP0jWDy6KoaADEonW3Vj5Dkl37AaFL9lYQhHu14sG5qw/Pmm4ay62+ndAp3N/jr5vImZ2S8
DRBV7AG/ZOteb7KDbgqwOHT+n2N5krEIjqEnvHUTmPXJQRpxmERtPEjMVVuJre6lgsSzjvxBfsFY
9Fp5gfbbQwfjAWShs/DUx179WAj9qpYvfx0pTzVtEGcXWBQSDINmAAi9Yu07DoKJWJ92/DmX4HM9
IvoPAuGyKlIrpXI0/rxDnVPvyBvW5yKt147Mk6NaM5RacMH/HjyqNYNhoq4Zyxax47LiSDDPwJ1w
5oN6NcW+tKvoSaAjTJs9FEHNo/g5E90sp+ES1JrOBE8X701Zy31pWeVWHWY4PTeybNKjVrbu1S5B
XNEfOtDgy7+gnw63/Bm6S+FP81XzgKomved9tWp3XcjIZSnEYK0lWPog4RXPXpZRZhZ0npjg6C/d
sAhuGz/66TXRwZqiYmf7TAVI7CqJMpvMZ+40sU26BPrO4BjHCVnxIaZi9MC5YtuhuN2KKPaQ2+Ti
6iTVrQ66+TjpvdHvPRjdmyh00Scvr7bpbxqoBb/ChBjTzYF5+LSs0rygB5NGFfW+zhsf8tnDvBlB
K3bbKjry+N/NfTmd6b782ZhmQKhyHpsjiD77FoGqOgde6OLLGC53JYY6zJP2MpvTpq8CfU3UhFw3
Xkij3WoNELtqV6QP2or0sDpqL8jjMBmaEYOj2jDZKa7NnA74FWxtHfUYfENL3BTPidKWvrXnJNwq
xpPZApiQNZOYeq6tpz5HtrYE2QeZaT1NC95I/4ZvdtMWiXNWMRVKINMS+LAjkfFZMMe+KWmrZsXP
WSOn20zZ8MFK/PdBE0/qdaU+GHm3t7w7Jq+rGjr7VYprYwnt3RLz/MDCNGViNqN4sHp7yyLnU1dY
xcFcfE2zzPAT60avn1I12zTa/JamzVZ5URcAynMxgmN2uprGy3KT4mJH4ZC2z13q/yQszbnWMi2J
Rx7Bb6u2u1aZ73f9SSQCOPBgZBEME3Lnc0/G8TZ1xKHyPe1Jh8n50sUoBxdDZQQ+/zRK8SWYjTeB
XH1Ry2BQ5AtIKOlOfRb1CaAZrbK0bIGm6ebZKdpfhueLLQSs+t7xzcrpz2FYf020Mn/Scmt6Cpqz
+nm1qaoBQ53dVMnWzbyNUVLK2wXFiO+KZL+VkmcroTaBYPiumuJzYQctedZXjUEKiTVOvnTUSRdw
hidhV1va4jo1eIdYh+UUcfP6a4N5e0VtE6smIvVVWWhiXw8N5cGktPGeIZzZpm7zTNc/25KOk11s
e3KvHYweeEp19a3K8zU5YPFPlyboqiMC5xBkkUHGOCtyBJmUvAyivMslx13W0yON2bv+4EOJgC60
3+ZuRV22am88aZKf/7JDQSC9nxkydwf6tD+IiS+SUZnioBrorK7EWq9AEMdpH13IcfwtlxtWbTrN
M85StvgVlvtVnWtNd3oo64ZwvELcdGJqt0pBKwedPBnKHmffbp7up/okP95l2/d+Z0rUyrK+7WHt
G9Y5BDX02WJkWpQjbQiLnAU/uBjmn7s+XCIYo7BnARDlBPUiX87oKXWDXbzmGDUpjQn7IJOwJ50u
kut7HPFsexHuTEjdMXVnBFEp2E7Hir5bmbfGHhx8MY0p2N6/waivD6XtY3ZZEAMaYTBHdUjuG7Qf
g5XBEh03ZzCOnLaWd6vfxzlXhxprJk+WW5yVLVzXKw8hVQ3L0ImJxy3iMy1XiniL3KV2JzQYStWh
kUu3g3T6I1IMmoQknqNq3nrSkw8Oqa8K/a1OEe3KABqO8Tq2kSUmjtTOXRu1z2M5fXeFPdyPkqIt
dhkusI3KjLEI5ToZ5VyuQA/SwU3q/qR8JD4L63M4ls/Tkm7yp8g5Vkzv9ViKc+VCRFSyj7+cfdQG
HgvXJcYn6g/3BCR91MkPzb1iUzWiwzvGigPGxpcU99Mtz7zxHTaAx2PhMKHpXKnhP+yqX3D287M6
6tMsvuFF3Inn3m3nbwDhjU06hQD26zh+7kltX6kXiiZpV2bZg9qxiLaz4rbeKr3fh05ZHXqzyQKV
VfnOdMBudXZ9GCT+s7whWmCx7kxCKzaGR/ZV1NfpQ9MNKy4KjQRJt8TqrT97H+eGEoRgO0mkKk74
jPVr3sEhDggSaJMz7Mxi37SBeKSv79CJz+ZTqZHlAfhmXXSEXxlO7G9joMJHwiSjpzC1DmiGAJaD
1XyUxUwSctHH3LbG9DUrjJcCKgCybSvdqAqcVPM0LSPhs7dz0lmt6mJpvv45SiKHuXFWXFlaQNos
MXuiWEx2mRcRh9KDUs/tqP8FNIaRGOWPbTabefbtM5qQP5uPw8rp+hMjh5iGlYl6x7Km6puexD/U
jtsHf9upvPQ1oVqkt110841Vu6gAgYIjnJhJVb1XfMzOQ8pGBWA39Il2lIadHe/3vg2vG6+5hhS8
LoYtjILyoXWCq/LK00ZCfZPVN6W+wg8p0McM76mBQkSxssoh8La1MLr7IJAvhyFapp1Mr5D+0i+6
WT+MVE5+TW1wmLLZ/+pKsdBwgo1tac5jIIB5JoadH42g6G+dcKNN1KQRC/Ik3wbCzFfTUkJVeyKw
xi8sSYEDLHu5RKOy1JDWCGejAzJi7Jp2i3hlEevLrjTWxTxUhH1BrCaPqQ6GZ6+f5NYmuuktCsty
lfSGfhGWllxrn+Wj5mXPnU6c/br3An9VkBJ3BI4avoQNeCm7nl86rb5RrNRgZNnQACy4a1syYcRT
YKzVO5Nu+UIa+i2LSvN4t/fcb88MvmrY4ZVTsSjE91rnETK2N8cuTE7mTFrr9ZcsTgOMo8tx1op2
mwqWVmOQ/3m5DJxX27T6o7mwVZRCD3V3P5c3kcJEj4TvHBPismgWyp9BZbOQmWcqlURrScnNpcDa
czV4OFlZNCmytkti7W5Y2LX4w9ZZxGhkGDOySWeR96a+wR1qsWD2mP0O7fwTZLl1IwAvPIpBx0I3
Mwi2DbfqXHnT1hbduFVDYbzIvlVcqG7blEca1KGdba3QOMXfTJ8KazC2wU0jfuaEuOorsyhj3Whh
+jBMrr/7T3tFavz91eJbaHVi5RttOoF3HqJTSE9WAUML2ALFZpzxumWp86AWhfQw3zSioW5pVHO3
RlhKIp3e5dylxq2N3OhIIbw5MF7rj0XQfXdr4zlwogTqKKEzai9HTLcuaXFf5769Kr7w4ERcvmya
73xhVQBQ5wxBCyr6US1NHwDFDbAEEHZm1vPwiZGfzp5s9nNYz0fLCNJH6gDduqmYlbSzSPBE+5SR
xLpfKkmWaFE/pqP3p4B3UMOdEgrVLAQPblvazDen+qm0qv56l/OmBsai0Y5+8z+Oe+VhdA29PGil
qR+HhRpgRTJbW3WjwQrlgblSJzV0D5M/nLJWy6/qf6/rCbm7GQjmQNS40q4E+txKekF8KrUJ03bP
0687VqIVl7Zy5QHpG5CWOK0+y2u6YCes+IUIoeSSMEZcqXU0BzsomlWKhPuokcW2F1EtXyoNdW0/
9DmKzKw+dLjykLzG/oVZb/+ORHuldZTO/AxgGICtRPDTCKIzDGqWfKENselL89WNAvlzBg3NQjD/
buvWtM7SMF3nVIoIoGeczAuzIqWLPWyA9aeh53kpYnMJvesBYy/jrMfPPvQI9V1b5IyXTWNf74os
vk0uqThZu0kboNqwfQia9PQvgxzrnY/0dKdPpDYqQX/VhhKTifls5nQ6xqoJt8IQzmeCV09SlPVP
PTR/uFEVvKFcdnZulYhjJyPyQB2jXHdA/344uBTLydqZpj5v6RcNK3JN2s9qbzDqXdJO+YOa6thJ
BOuaShGYvSS7tBJQkcM/iX4rhSy6yMgLjOxnLZmftc4Ru8hKu/dKk7fS9MTRJgF6Z9mI1yc3pFuz
uArkchhW8TGtEVwIV2vXVN/qLx26+6XXUI8ZJBeYugd1Wrf/4+mhewR96D/lWvHap3X0nGirlvoU
qGzNQEEgKSpJTGLjLMInrwcx4uhwFiq7E++1boltxpRyrw7BdsbrvgPxbwc5RkQvfOx8h4mJn8mf
KQqMBHHYNwuX5ppadHLr3ao95Q18lNhxtdeP9xr4cxmsi29eSkqxRq32PBKQ/JLbfrOjrmRsCOLK
6TfS9PGysML+B73Bwwy6RZeG87YFuqCipcIpHh8i+zz/xSao7p2RGcJCnfcPfzJjDISEehgCuwa4
wNOvqrdjBv+AwueiXfYmVo2D45VnYQmKtB3iQm9w+3MwMWZW6HBOaiCuoSrw9UNvMQYxc1cIZIld
PRfC9d58KwTIWg/OITWCkn4a7c/RHsG1zyP88knvHiltgLy24+f7TBZl9LGLK4rtyzkb+Bc1dJCk
4bhETCHjIhY9pgaUQM74EoblhYLE+FIOqIJ6R0MX36bhlzQ3yk3HAu/khYX87EBrs9NT3rEE0jJj
eEbFvBZSsMTwWOjqUOmf5qWhaxnk2Xnz7FyapWXbx4mBVqYjDLSIf6trqzbqUtseb500ZJYixdRg
ut7XyjQE0wfjNAFWO/1t1FrQAjFYhJUN7+BA76t/pbjc7pm2I+1ZDqOlOxwZ7m91FIzWuh6t8aHJ
zGBT69LZ3u/6yqyqk5E1X8GlzJspQxNVLZraatHU+mtntK1He1HTqk0r7bfSkdH541QGrCOx0byb
WvKz5rm+BGTlM8j5BqfUth0DlksRhFIvswmZ05c7oUxdukTm0tdeljpCIirvmo5gTAb0MZ2Hq1ok
Nq4frMpU9Felsma69+fVj/eptxDFNdzfol4IpFdgbK2cB8hU08aFabhTcxec/8lTjhBCHRXlnO/+
GEGdGIaC/Wks2pZuelGt5ymuf0d19jiVtLzjsmBp7tTapxbn/3rWR/kyjam9CfOyeXTzeEZFCj0n
Jejh4IZZ9mcYG1sN99tSYtmUznRtbNmfRidDECCr7kIbUEehY8At4SHxlokJFhR5Aq1mZy+1j8V6
oemk9pi/GMm0Fo3N5HJg9t7mLfmEoWNsFRuUOrO5vs+Dh9l/sqokuENDganJk1cVZGcu/5JDqNX9
0NdF+9LVydr765T6l9Q7Pn4+CHMer7AvSUbHQ02Hn/Qds3qLi4zoMnXOgI6zxwUP8MTWw2fm3G/V
QhSqaOFvh5aIDpF6JUs0lFvjsLEhP37DypKvfG9xBfikBpG2GxyK2jFfMBYi9pGJ/FH29bmxgvDz
iAUdE2ecnok52PfSHfbSwA43T+QjAVLLfhBLTACyJz6HAX2QCG7GToIibI8MT93q7uRbDHyB37m4
McwvxTA2T40cTuqTVU0MT7pJ/FNh6O2nSDD5Xj6xhwaEDmXcH1LhZM0mXd0rCvEJgVb/Epha/dS3
1pPfWuYnBHvJUR9A0IZ8GVaWRC1wL3N0ZEmnjEYH9ScOlsOot/YFNZmtvRSC24K2dRJ6J3WkNkTl
QRwqRbG7L2EQYvcrkqHKT449bSwaORATZgboikoAIJ5fKu3ATEKTPrT7SxvC6Wyb03dVyvyPRU31
ih06D3rtrLnoS7OZW9xcNrg1mPi11l6d+ngWsLjZyE4vcV/yeNBaP1lXMwZkf4jdfRTo2pF0M/+h
4qu9Ccxm+Iw595iNvy1zEO9mNfYnq0jmtTqsRFbuOss1duqQCVsJLbOyD2i5G9izDrYoH5v+8ncL
AQ6tbD2GN5V3VA6T8hU7zgjQ3IDoZNT61alh1noogDQy2+vFRwOG2Tgkg9eu/Sn0L4EzvCu4cGIB
22ySQB5CpUmPlmPLLEl5cINplU8TNO20vmc3fAQ4ZP7wt/OWIa6mHYUIvJBoFPhKD5lrvX8oNOgq
pP8v4Gj3VBH6qxJ2qHdElQuF0KFzUnkkWmJNbeDIm2SOeELXL7LRTlHvmY+CVIvHtoPUAMf9d+qM
3bogWugNiWlHaGr4Z0+da+PmiD60RBxZURcaUQLM/H4naVFQDxrCnHrb1V/J/2lXCYSmHwYcKpU+
0TnmzQEB8wWV4LwWiQNNycjNdWxhsUblhbJv4WTIEuxPNNj1GRiq/d5M3sraeQaIMEQkWYo4Ukb3
DCnThcQWGPbG6+eQ4A2miTwrJtAaGuzJaCKtLyrmkzqnNo2f1Q8+dhJh1TszpwKe6pLZaMIk78Fv
Y0AU5vgYBvm0doNwPJmT9WOaiW9sCVw40fU0t4HOegubWEwu0SoSodgzdNo8P+AarLKZXqw67toh
28HPNfclC4eHLGl8XL1I8/oiAMu5HH68ENlUzfhD/MCHMkEAIr/+g8NYdiiRDWZkKRwjNd0vFrdI
PXbludTNdbAYXwYz6C4Dzi515LUMg2ncwRJcRryg8o9W5NFOVd9DIFWUgzGWiDYP16NCi38sMdWe
2+XUvQzMp+owRGjeisw/1YgryGZsLqqwfK8uD8QxRti6VgEKtLWXVNF32h+XPHHyd0p6ZObFoDxs
m1zLu9WnDftDjRCRsUen2md6bXXIWlLwUtjN902TJekSgAtnR3lIGniMTRj1z8OC+fhPe0VFloyI
Rv1AM7XMQON42r6t8jcKFUudOwrRzjwGnouWh53YhCAHe/SxGQMav4F0jpNFwiRUzE+h0SG1WI6c
XIMXN1M1WY5Gx/jldf0EvbGyLpjFtbXv0uGcHOdr49TlMyxSGBy0LdDzU2+5r9GrzPF3uspS9Urh
nGrduIeqkuN6xCQ9viRoxXdm0TgHR0/cT5AK16A6qZgt5/Xl/KBdYUlYD+qC96ZsNiX0j42q54eS
2dufzkclK1gIXMTK8r/Xo5B/rrO6ugCkzG2u1S2xVuPvAPrwbYjt+OgazO3VgGzy57ofVrH0txhX
jL1OFW5bTH66V0OMOkxHQsJs0sXWZez3n62hp5BVM3HJl4R0NLMXsDzOY9MjZ6rovXzrO/OnzdD1
bDemeRI5F0f9gK0vq/joLWtyMknqdDd4VXVMqBm+AYe41b07f3O8jm576cUPJW3XmytniD82Le4I
UNhDPiTXIZPmz2VHWNV9Z1rODFZ0zbXS+jmxQ26VTVM0+RJ2ervWsXiebaU9SMIrSlHnaZZd8RpP
w4YGJRw633fIKydTwVzeZWQZldCSXof6oSgcW+a3fQbha+z3HX/Wo0yt8Ni6Vnmt9JZ0874vn2TW
ppuB+t5bn7N0RALjfy3w7U4Eu/9uWZ2UKIxQ/QGDLR2EWpY3n2O4u4+dBvooz/r+O2jjmxcb7tso
Un9vwb7Yp6jebW1u3mxbuxFtVTwZvZa9Jfhiewo6n4I6Ch6km+T3wz5++O+Opn+6/SSqW2IgNMvS
pGVJTTGs/0Yu7ioBH15O/RFzi3y4M7Rqd29mZvhooW82AChNyf6+YI+QAkLHjT+rfhSMUm2DQphG
9OAF67tBFcCCSyuo4BmYBWN87rB9Qutv0ZjubPSfK4qIP3Q7Lu/W+YBK0CXm0a2GzBpH5WmavFeb
FjFO2wX/bnd6sR3K1yaJ52cFEWAavOidwMTHLWE6eR2hIwYdNKZms00yWXwqsZ6ucyJATtFyqA/p
M1Ih91GOlXz57xdQV9DNDzKpK0n8oxyrMQy6hgOa8x+ZNnWsU0ZPkTCPTYv6YZUxV//xYXMvR3wR
Pf0MNB5x6h5FmLzeoxsLgkmGYnBe7GgWUNkJJ9NbnZyjutdvQGtBOixtpsGs3O0IGopJU/CeDXpF
9rf9vYh0wjpVo0ad8yL3O+Px7zu5qCorUW/zKTPXflxQMM32qtKkNmrcGW1/1RS684yq6LM1OvoD
4hsMX2Fbr4KiHq8itF9NIaaDcuunraCRH7og8XMqkHpYOvvWyMhy8vsO9az2VDip85Nu/oPIRfY5
1LOQInXibUSTgElbdAxZYs1b3U7brWHp5bPn7HJlFKYq7/VMHQmXefdEmR7mrLFORmduFJRVWSmn
ssv/JNZ18uC1DpfS98V36aC8SRZug8S8U+Ee3/Zu2rerDw+l6cToY9U3MPQjuYdWxveQHDcUy39t
wqHacmmjrSyXUMa5Et/MUZfopBa/JnEXl3QM7uAGFCis/ok1HtYNTKAVtRq7f8aK6j3m/ffAcTE3
lTVCDT9hVGzdU1+I7CGpGm8XArtYReQ3nIkCPdYL25Gk1uaESp7H9nJYCyQJpH2y0kbk8tS41DlD
2tQXe47f7nfE/UZr9ACSYw/TXcepr2YKaqMcmww756BpXgxpz8SX4ehUr43L+0E/eCt9gEMTaeHf
XiRo5Mw0KL6ot9qd5/4P9+S/JWG5Dv5JDc+kYcGu/TeGEvlJkJ9GrT16gmq6dEpaWIo03BNdfkKB
2j4wh94rkczozd5TmS5PHjm/zQezncM9q/j4NaDtSu+aUoE/NWs8M/NTB0p4xxPZOnZEMB1oi6aP
TqkHGz+oms+YpN+yHOGgFr91/gwP3j+q+0a1NtWeHObt5BnDZkiM8AALtfziJ09VXv2PS+AYmKf/
5WHh6ppn6nTSeZDosKR4/W+P28CMERUyOT6W+nD1elyrmI7GU12ZANrKwn6HEYIcqK7DnbO8CkEX
47XW9Uf1qjaC3LFrhMuRgRPYs630aE/GV4WHkWZ4MOrU+0LBlnyQjp7GOOve+sNk7Va5XKejoBO1
zDPTSv65L4JIlFt6nZ+SWWeZyxx/OWj6vvm+7JilzTUmxTjDfH8iUxX8dDg7a58v7zfbBtmrU7sl
qw20xIKLMfuJDkNtkOkG7P9AYo2p6+GTVcBlBDmXfcq82CFGa5rChT9JFg1D764PqnSrwhgSLyIe
Egt3Q93gldkDTPnaFnsrbdrjXPlvipKgNtoiu1d7NoXn//5sN/8Z3um6lPQMqPFSM/mtjH9AvxyK
S8x+k+DEQnTpxYbXzhfWVy2LwnVnZtmLFpbBjgWKdzG5ggizbX+v5XuQUmBg52DeCUvHEP5XfFDa
Nb8yX+zvqBu9wyE4aCa0lKr9ei/DCGAYZNy4P6MZQjEpvJ1Ldbrt400Fgnta1S3cFeTKB1Z+wyYH
cP4/8up0iPX/9iUFlo+lkt9Y18nV/seXNHGsivuUZXk89tEpQjb8TOryViKqwY9Sl7vCBGmpNsaY
Nqt79opPoX47dPl0ms0s3sRLumNOvO6ayblBMkgNssaGWJLKrP5SjCVW2CT6LmkGQil2+ovfGckj
F+JaF5AgP7v0CUkeOQ/zCpE9wRijT4LFyljWZ2rDBy/2hun/VEQWjQx3YOzZbRTUaEiITw73oLxR
zSLKuZXWgek1MpcRyXFr+b8wEhz1Xs5fTR+7Xo/c4bHQufsgBDy2cxKvB12Qit4Vfr9Tx5gTLOIF
G4pwQ16EUFDoT3dtXIYbNxEC2eW0s5fGT0Pqx4pHd3RRhyBggv0smnGDuJIsu9rC9peUx3L0x1d9
DoPrXGsJWETa/5Lp83puffuS+3N8vA9bro87UNO76FvolyuVY5Qjh17HhD/dU1y55ee7ljtzxmKH
9nZE74CiSum4KZgRhkNaB/RzNC8K4sNzyAexUsdHsnEYrEKtvTpCe4qnkrU58Jh/ebUumFrnEpOp
QMpMq2s6mUJC24318kyanpGgbdT1bYZA9jgjGd+bWCKfK8rtq7Jqjff7LxLP41fm2xkjvN5dgkTP
DkViQZatm6WgMZydcK7PKqBE2crURp0vaBJ+nPLz5nKf4qTuohw0J/g9phOtPZUd1eY+uSqoBffu
7Pyuy9R/jfRpYuVmzafEib2H3hyv96kpvot97HnIeZzFDcvuTn11DTG9oClwj/fhXmk2yHb+82XX
9GCt8bx+pjCCi2+Z+tjWDe3S+KNjLrjSpqX/UDbFCeNcQG9I757oYnQgEs1qrfIK1QuanoQns7LG
R0LVnYtXDdPeZMLGt92g7aYoLT3tPmaV2k4VqOJOujtLZEy9FfclyYLHyLL3dTzKzf3LkNkmDUtJ
zIreo/iPRp92n2UP9k0469YLXu8zlqXbUs2bIMkojhcNXo4BaZdH9mtdHkbcPXepfuvCem9Y3RzU
lzmLvGmDQfHcJ1QCQMaaBwiN2FYckyxaH+FmALlsfGtSf9fLiaYZtb1PaJiOHeq+H6Fm7YO+vpYM
Qz89kyk8d2IPCnllCirAWlJMW62ccI9l1mdFOatRZp0oA3xVR4TBo++swI0VZo3KpGrTfUJJ7h3D
xVNA5ROkVjaftS7xjlPIpNkWInmaInunL3gapWz0cyY/mverxIlz/7AoSZhO9vzf4yjbL11ewVcR
9SVojGh8M7RRI/6D4ov6CJGGjLbTmccYSS3WdPuxCi40Q/WC2TFGqfQJBitiBfo53VPn+CMoJX6j
3WTRWG+UlLSd+wzmtdNic5Q10XMB61lnxk/YAzHzqffekbZt/U7zs36Xg5QPnf2rLCDlpK52URvI
w3/2TNBhl5i4N4/SWMzvv4kHTOP4RtH3VVkJUhIWNS5kRhNAfQbsn+flqB6IzFNH2iQ2vdUbb7pX
aOq1gWfBOopCfw8dDg/TsjFUCSQhi/OMaIj146qXOSYOkl0OeQBBOM33jRHb58mzvsq/VMv6XOFN
7jZFFrevs5itNU795rUgmGM9L3vjck69GpTl7wQdwq2fjOqlliWWD2m8+TTSXoypWtvBsBaidx/V
06sji2qjacQ2UG80V5V62geTY67viwGwJYTJ5tHnTE7UMQYt7TCBJdVeRdtCXrPPcI+valaU6013
XQiTHz4YMfSohypUnfR9oyM4meePZ5E2pdUZIPbfHk/PlsxzfLcEAaReQL3M0fNV5+GVj43mfhnv
V1BdzGlpjTr8reZ7Hhpfreqo7vym7uPzfXRtvQQHm1oheNyYkR8/tbZmvmh2slenHehiqyT2Wagg
R7ggKYEYOmPEmMDUb1Wd30m1XypszSvna5zG6VUvESM2Q2FuOtVdq8xPqYVSauQ6X4bWqD5RTVFP
R5MU4tXgm/66iWR4zxySLXr5rEfo5RFRzwgnwXqDpdv6CApA3lOOaYzmO/o5Rm8QKK/1APtoqIV5
Dqp6xCBMLoFrJ/NT7ADqWsH6e2y8SJCeEHQ7G8TyA1I7sgZy7ZaNGTcYweTnILRBGKAxeiyws2zn
ZY+czOG+p86RbPHn1ZHMbajqmglJ4P/frPagtrrrKMcLQq7MmjCD8HM7InmLYpYSioxH2NoarpSz
u8N5Mk+KW11u1SNAPQxMhPW3Xkcj3x00o6Kstzxh5mUTZtC/JZN4irT6oehIxvjYQxWkH+Kin/ZO
NbIW1s5uNdG3XH5QNxrxZ06ehll1UJDIJuR5ZZBFsfEROK2lIWHLZdEvJUyMHIIQC/EThSl0V4x5
ct9MKMHnmnX8gIJvU5D60Ypgo559H58xYAwdKop8nezFISpbeRsCx8M94M1f6nG8T5IqMog8ea0i
JNO0oMQNGdzN93yMgFLInSrbYMsoQCuWzA6WLCW1GeMOuLIzNVdEWsNspp9j1zDphUCibnyt2yfz
jAZ4IZQpBmaLeP6IZBqyNKd0n5gyNXErZj25BnUptqyRjVsidAEqFDB5HP0NrEk6OErkZk8HMHro
hql8YcA5y7KcPi8r6J21jLBaYr600hTFFgbnu8ZtfipjwjrvX767Eq1fkCvqMaA2RDOeAmMsL/cn
A5pEV9rDE2Aw0jtIhORKg9ATaAzzUnxTFzhyh2TniGapggHYtL8bVmGcyxGLkyz5C41lpp21fvqm
/nrKY1KTSbSZuGMZ17v2Cs39h/o9BwPxlTVHwa7JK31//4QCldZV/U//R9h5LUeOLNn2i8IMIqBe
U0tqVfUCK8GC1hpfPwuRdZs9Z8bmvmQDSDaZRUJ4uO+9tpthoKrc+BQOUbIiznmEp+w4l0yehCqD
3CbcsygsNxHUgQ8e0quwHT1UFybN3kURRWQ7Tyi7/tbX+hbMeo7t0PZ2sh2mtzSIFz+2fUiHQMeF
49SP/kKrqhixESNh3uWa9aEAnhkx8HQ0o1NlmDp2TWOlHi5x0erPNXvN8qhhjK8/F8RDhniBj4mX
YXiYQZdPMRr+sPGJp80BDiCr434UadvAkE+m6j9GqKZ31RhhDLBb8cyVv83JhH0pswqBdIEOp/FF
c7ydiZV9jTUPIOkUfYfasS54JnynPs0IL9DnszAbGMWJZ6zK5cXtJo3V1LIbpNq7Syz3yvSpY0YA
pv4uGBMiJMtsWpNLDFCEZAHVRyDDY11No/krLKEW9gTKAWWIkbG2NDRc1HL7uQUEH+XZtE16y1vX
OTjBVswpKaD1fCjLEKMFyR5raynRFSw6ZX3luvKq2Jd2QTyK4bSXfnmE2Mssk5IK8JAvKePp3NVb
JlLB1h3qCJFWqO8KESBudmxZbxF5WfJQifInbSnr4kluBlhKpw8G5eXGJbfr1GgoEksgzLd5EQs+
NGimf00yRrOBKRFz5dqDskkAOQ1OmQx2VUdlHpmoiapFtafGzVSOd5P6VZGbk66CzKPta/oo2tpe
LqA3S2dsmAbTemwCcoKQAYhdrTkjSyvtPRMYhwos3ht1hjBOMPD1zN/R0HVr36i9Qzs54wfmZ5bY
3vxicjaugzbK1u6YpXuwx85Vknpx2xqiTgOTGdBtBlKDRV0txOiCXmuzeYPwyWLaM6drFa5uLdKU
jvhDF0YoL4dCIuOeuntP1I+3d/0+7k5u2JDQgHFJuyhyZdxRMzOXAFP/D3s8NPt+zwd9+N+Y5OrL
XJy+q3TWgm2rz8SM1Oo18TGuB66pnet83U7gGuuGKof4A75EvWmVnn8ep4rB5/K1U19lO6Tg5JRM
5nTn1oBm/xmx2TMPxTBYQJS6AS9L7dMeP/rMH69tUT1XrbDOaoKoBJI4bJ/tYLLPgvnKQ1IctKyU
x6mwaaEv7IUw8nclSsQ3dVyGTr4uK+t7hfTnNKVienEy41pr1lPdIpL6Oo+VjadluF9khBESzJjc
T1HfH6dKItVw5+zRxYBEkTu0PwDRr2dYk/YJ0fNDOE0AM5zfY5JW/4I4BoBDV6PA3t3PO9WsUzTJ
rwaeHct5pd7tiE7DhNaE9keBd240ZpSkJj5sAIruM77u3suYD2PxOmsmukA/95FcLstdoXPqhYld
/SzkND7Ug3ZQV+VEVUjySIDjxKnqcjOOgOdX//lW1g/lRh3U6pnHZUn8Ye84xVU0abzCY2a+olHE
sFDn/g0xmibWUSIwuZNVzr2uWbp0y0XYq/ntXDFOjSaoFCGB8nE59Bc7dWQLE+pIaFhG4vDkXDNh
PYo6Lh8jFrUjpsRXxuzPt+YwQo90F4/o40GKRWslFFPxwGrr642vY6A2nzrMn8cw8hw0VN1pJljw
5KQ9frRm+XnWki1KqDuW64mQ17htN1+oTTqz2iWokpOSh6Z+j2eaxejFjNt7cPp7RUFX9ww/oBvk
yI6KX3kdp9DZ96NTEdrSgIe3LOOAplY/zIvaiwhGjajDRH+aBoFtLLb0kzpmyCq807z4ot60osw7
J5P1y5AO9keyJI/TVCxpiDWXDDyYrdp1nTo+Id3FJre8axBWeU+z+h6Gr05tyhw0G1hrQkf605sI
EuPF4a5eav/TZE75EC5H3MGidx4BkicgM17rgjYn8RTabmP1Gi262/289GGpCitFAAXz1rc1IjL0
mCHYshpCJyw3mm+Bnl12k9LtH4sxXv39Dc3Nw+26yDIcE3IOfrSeVt3i9+TgfIdI8FIzlkHu6md+
9YbBm8wPQ/toyMC7/Z992HpbpX1zKyYxpK93t6Gv2uVx3u0tFOLnOe4C8D/9OZwCcY0SrWXybeQX
e5zeVN8S6cewIwGmw8L7z8mvh2/1NNebsEKZpZ4HFQD6a5TX98L2zQuwofvbuaxOa/UiaDG7tfjQ
dbM/qP9HN6r5PE/dH02ADDCmboFYEPDcbexExsfSt8I91s3qjdSyh4KgyNXfZ1/q2GS5AqkNAkT9
oya+ZQ7InhuklohI/C3DjMRNb0usc0sA1AV0efNY57J+jEhVf0wvalsdLbM+f5xO0/IVudlufTON
Ln7msgQOzFdbZ4JTNLDMBMPKt2hMX+jE2b/J/LjEtTa/Sg2ZfEmR1muOf8CGb763lXmb+idaEexI
eYVBpe4uZOfY66/8NbVVhaJc122wb0a/uZNFlqyVOi3yIhK3OoIG+po/4FIp5G7mbqMZLJc6x0KP
xC2H+uSsOU2397B87dSTfnn4l1YGV72BnXvzcfVGFJ/sAIc4mshaDO/lHGTw4j1UvEt14JPtFPkw
yvo53vzHLVbdbMOmiy55k250H1dhKadiOy7RBV1zrsdofk/qMbnYhXvn2+3jTZzSQ2/eeQOTpLwn
tdpnibIKBxGx9ucpvPx2AQXBG1MVTd704uS642ONZPly+wa02KhpA++FnrG8lq35KTGcgtbPkj2C
detxNN/VqTTSf8WdUMkN/839Si6ryYOQoBjwFR8EeS+fYVCtFbJevXTWzANZlSkit9qDOkdVJUSW
OcExxOysjYShw62BzII7P6Esi/8/vF3D+u/ZtMyPlwGyZegs28i1NI3/6LYHngUjY5DmcU5j72fy
1IviezN17d1IkDmYvxF1u4MAwJ60fYYtwV8FfbE1KfWvASXxUhwyg0WL18Y0pCp6XHXNjTS3p0Ph
cdoCR8mOWlBeDcaFD+oQvcByp1sVOV7edBIDvJ++x96NJt77aS7sh+W7QsoKLk4CndoqOmJsKbxo
lxuvtt3ru1xDXGloHV2PlgzMARAxchIXm3XrbqwqtJB3OeU2zSiha4e5FH7FVk+DtVOSw4Faa34g
U+RHXzEt1SOTOK4h/S1ce0kpCOCizlMGg0getK6L//BQYcMeD3Sl3S3/M6p16OJ7gWV8rdpLYSG/
iRzFjFrfmsTlOS6TiaQck2eL+Q6BS2AVbDKQV/DMoGnWWM8WarnwC1o7Mre5zEh5NzLIt9IJsAeW
Sb+Dm6kDniDMsIgJn0RauCqAfN/4ALhCy4cJPa2oJ0FuQPaiArmI033qgFksUTnhtkqYKMRm0q/Q
LJonOpTyuW0xBhbT9OlOyXf1gQdROjuBRhwDjfN98hHM41lbqZWxSV9778dJTc8LyECODVlINyLA
TtvWjuFuLWVGcEqMV06yu00HUu0H+iln79o599BCdltojtlGOSozBg3rXJ1JY+3ZT25I0GehF9dS
1B/2YmyqpsZjwQQh2112HaaT+wo7zkq9q9hW0s+3iSHSixH73PqEPq5VDxTFMrbdEAF+I4dvdsdT
ghVmoLFg8Zxt0WvylqWg74n5/FRxZwWV86NmRXsiIUgaqCVdZRoe9RjmZyv1f2FGWoAF4k63HL5b
auXmyV1gKgVMjOVjIoDU6iM+ouHdiQdBACjkmBYk776fQRwULn9YUbftE8SfcGUsYyegG4DHEs05
GQlhdHQ3Uug0Qfc9jaddRgP7omtIsUqVbCc0gfLebe+VVbscSMAhQTBGFwSM3Wsb7eZ3SHRbJ0qv
36oiC7IojytqNER0EEoSaDfKoQD5e4/rrzrYjch3AqPeSxK2zYpGuvHgzlO+bkhTKcHOfA+AvO26
ONWP9AtmtJHeOmYsQSvfnF/q2iDf3Kyiu3maq6O0C66yavJ3FDOfFiFiF5uAtLWeF+cIFN1z4FWg
6wpZfctdb1UMotfBEBKJcpsGlbW7Qv+2CizDefXy6SngXniXJENy6GrnCJHBuQsGhxgGBz2levyo
l4lOUFOf/+/Bq+79jzm5p3sW90JTGprr3UaU/5qTu8YcJxM5wMfbHa807Gdm/9D/A3345jUhAut0
8u9siDe3fwrLceZZukhIOzMvo6aXj6WRzNdizC9xX0T7pg0MhKaDweoROkRfV/ZKiQdEpT/DE4ze
NUKRtrM2rdAUIwQFSa0j5k+j89CYFGqZCfrGLeUK76PYg5cD+xoI/UTczPTBurHDs7KqUxE/EnVP
f5+gzzukbfZu9vtvEayzTbCkyrWWybI7iV67RQqXpBqPcCq5Sz2da8seXrT0HYa1fu+yWGHtnFTf
DK/qNg4dhZNVGQSlLqj+G/MnrZ8Ca4ioKBz3Eo+as1db4T9bBeXxOk/MJ9W/Us3uJgZ0l5SEslW6
cae0FoODaWbiArTc7jdTezJRSFPGpUvmzsYU9DPAvclt4v2ZVAno1bVPieA2hLybwzVUaiF8aGbG
PFtLrPLm46RenC+ah4dI+9SWBwehceZOE2DCOkHWZVj7ty2B4ZEQDcvemkb5XpKefuqXvVBwXHZA
wXW8W8o/rX4gfemA1FakUsEw7lQPysjKRf2zrRbgZeaI/C6ujfPthmFlZXpKQ5GffI1qB1DMxlzC
hAaSbu/cJPjp8eEecOelm8pO86vPGamfgwCQcdh53mtcV/k6rLHQjobj/tQRpNF3cIJj5BnR1lXs
e3U3jWVmXk1BycXpG/2a4l/Gkss7VPMfJo/WcUSUve4ND0ERAogVLcr08fYR8SjptMhzfvNVUvU7
9SAmMnZkCvwG1wqyjQQu2edTuZ7obh9EXEz3dFe2Xx0i4rnoPiXuOamRUtAtinPjRzk2yc26NeAv
Sc1UwoZGErRkghCdwL9fx3QQkBFMbf+vMDXVuCgM5u9h0+snQ915R0J76BeQMPd/X+589f+83l0T
eZBGFWRptmM5/10X0/RF14955B9vOtukICnFj2aGHH3WngrGTzvZOPEKkpG5D7IseSA3EN6HnD40
kHY7bebqVrtZqt0Nsk3uvIIsYe8f7dPgxOU2wGDLfX78mckSOJJyhdKK2AOUzbmKCqKFyc7cDF0b
XmxOflUH9dB3RrvPrglP08fZFOtRH61n2Xl4bZptEwC8sbOqP/YaHJK2D+tHu3lSOzrLyJXJyPLU
mANp6mbYnlrpWtuesmOTID855KPE1x0YHSZnZBM8yZALhiNkDaXvLvreBrtDHYzLKdkIHxN37hQo
F9KkWCuW2o2qlmxS3IPMcRa9JY9zVv1LjHVigveGnrm0VSFGGaS+n8M0yKiPQmNXwIBcJ1Ip1hv5
w9XkB6eucRgWX7heOHt8ntNTT29JN+f5aOgDvt2OZg2KdgAsAW39cJjfaDrYT74IP1Q4tnrx/8nK
FobfbG/pI+TjSWxd8bB2BX4BXJTYm0i1QzTZTkclx5qRnK+8ILL2NP1zlhn+H/JL8wca4NGqK7Ps
SPcpe7Cjst6SyaOvWRYW194ZoCca6XUWLenVYqq7DYiQANBJVBI+2iN/qKOqvxjGxyIRQ4TXihXJ
PBrC3b5MiH5ecg1l2PnE/iaPau/rxTb7GuuWWRX37lyc406HCmTq4LJaKV+sBWuTDu5Vtwkqna3Z
fDJ0cbJSYb43BgYTC1ALNd+KyIDkYFi1h6XU8O7zKs7uXfM02TK+vwUn9/FYrVOoRl7ip49mOuvP
ACT2igOHCS7YlbPhbAy3p1E9sTJA+SSrTVMS7iYih9Mwz9vdrfkf6BJsDlFNIBsKXbsXnB1ID53+
uU01BvcD5mq6s7ga5E6pM3OBJAyq6ibP5SWuZP4AxD57sVA0WDAxbieW62YonJqyvTPy6ju9fu7q
cr7tqRmRei+Vr7p5yYX30gsCje3YOAPycT8CzyTi1tHCFR0L/S7SaYcsM5rcq92DA12dMq27U2uF
ydNg7429uVW7PiGZt13iBD+yuLOehAuRwimcV/4szQFoGKp2PBAfg00UWXmnqG++1X3SwkpeYzz8
O5SZAqeO9NZevwwwOhFtpEv0MpmnXCMt/eO0CfaqEWDLHTpWYtimaTgoNox6ac26ZnQFMWyuyV/s
Rmhpt4ZxHBrpLd9INXycpeuTuVnDfYS+1dppQ/89MCEEhQ6Nf2nRlrV55NyUmxV4aGJo7pV4M+1d
f6NZDBZNWqHbrIy6c8at957K63Xq4gccLfVPXSD/Kkb/s8mbF2pf991P+4epEARPOnV2anu7WMER
YXbTEDGj7nWaPTUPN50ZE9kp4KrQLWjmOICrn0zVnDQY9+k8VjcSKGqd6uotxwqyWckdoZ+qMYIA
8e9U168vFnhT956+//r6ry+w7AKN12KqG7uNyJwFn+xV922WOEQGuG/FYvmDxknllYfOgW5jv24L
xzuZnkVLCJeejAXgLXcxfJhWf2rjQGzbsBIXgyyO1ciwb428fSLvPvWvaQDbUMWMpFF+MGbSYpIS
s3zRNh8BGaifEyKhDhHdLyuKyJv3WaIRXt3v1c0nGsvftCGzA+GNDuSzT0P7iWI0+e2H8I5SM2ye
p6QB/zMuXskm/pY171hOp+9m3eq7OijSQweV0erL7q9dVUNim2n0KtXvv41p0Pd+Oh5KafxyalJc
vx5QVQwKR2OpEhMbd28kRXwk5r45xFqlP4BKmdZtl/NsMmW4MZd1PqHPjzYjjWNTZKCBcYBPF4aK
tAQrizlSv8JV1NyPFcEQiX0Zx9rECZ/GXEbSop1WlHeUeuANmOypqGHLqcT1BnmtGQOX8l19AwjR
zP2mrDGOmWG/p0ayvf1B3WkAcuhjbsBne/bajurFEDQs86i391RE5SmkZt/c2kupG66dQRoX1ifo
WsN4lXZm/JxL7ynQTH8T6bn2qLZyjFePE846kXYGQrkZllq9sNW0HsrabT/LcnIZrLK+ffc/I4EO
tLCKaX0DJYWL0QT4Y0BFjhO/770LMQ86cjg6gFqTDifT0X8H6ZCvba+anjl36k/PYpobT2l9d3tc
DQHtXfJci2OGsHkTLuwUOh3LwwNmWpDZzW7OxKHO53FFWaA9t6U/7kbXK87o5sOrgGyx9ZYBZJVG
tMTCa2/L4sliUvuUzuY5Cu3hVeSdbHYDMxLukbieKs98d/hbXmIz81aGXcn3djI3te3Uf8d1hJ54
x3Kof9aaDC8ywG+D/8rdZrP0XoLUzFZ+npYHo2ecMrO+2Dgm8HbVq6uYAc8lTiwhs/JlSLN3Mrzb
n6T/vBNJ1/yQ5sHUxZ+Es/V5qpAp2Eio9q2Xv841k/WqmrDvlUl2ZNyY3+la1G+obKOPtrS3k50P
kEwFjY8oXAre6GPKdUF6EdEW5rKrz86xEx3h03P2gj6fYfBokR7YufsSAtBH6EEzmAqjO4XozR7x
S/yxcDwTYMCNCpf0fVfSVzZHZse4aMAmRPV4qEoagrQwwE2rv0hqOpusceXWiyWOH6dOiKLUc5Ne
DkjXTEO8MmoxFji7LZ/juX+RZTe+28DdW0xUaj0E+YwKx0XFNy/Rw7fwJg/L/Jqh68aZbP0VXciI
jQtDeBmaAFPtlhCV5aKUU8402ep71ib6dg68P1mpw0/youIgQiipkQT97qYRCtlodjYoX50TUFru
RbqMr/VkFG8jv2Xm3esbedcca32Flqx/AN81HKJi8A+i65x7uNQeiBLpr6PCyKiBEPwYhfZR6XV7
sLWq2xE7IA6BjlLc1LppX5SZj4qZtqvajT2WcfDYzFfXImllLncNKrRdOhvmey0X+UgmxbWTxNbG
pXdCJfRLmyb3sYwNzFg2AiwQ5tN3XB0PdjWTFG4mNS2mviOXbFjyDjWf+wAJUONrRNoAa57yG0CE
aS9qf96ZPl5sJ6YHrVB6kxbTuAGqf7g1WRbUX3PoU794UgeKpLAPTjS6KzHbJMflDVXuApvjfpQ/
uMKG8NgCUIzyzlpVma9dWgB/J/QdeDAWFXmdVOVTBB9Y7QmyNW4f0mY0r+p5W9P6XWZVYoM91Hqu
o4Fh0TTuprqQ60knJxt1XnpyChQSlmu4F5Is7L2bts4GcVP6g7vwKuppfM3RKO7LGtGmB1fwxQCJ
stWrIad5zqk9u9QDGX6cIIiIbF62wqT5uxUzG0EtwESyLCBHlGK64XnaNPsW9CY5iaN5YP1Hfl8W
+M8jvCXaW7P3rI4FI+C/WwqERr99jbmQ7xR0uPiDocA6OhQ92JcY5FOUstWM5YZY++huyRREzvtd
1OizZlkWx9jBhQaB8r5ZbHv2YtGTnjNuQ+D2POotpqBRVhM100XGtgh88YZtZj3C26YxVTVPXa4d
+YTizdYmpN1Naqz6Nmp2RoPkdwK9tubunz5M1ZScWSMP1Cfu8I1I0K25PPP/4yukyT8Msnqo9dn3
KHVW1RTpP9t+sNZhpDtX9YJmGirK8oZtWchfvQxJfUqP1C70U9eVw6NZuO0qLbpLrxZJsgCTF8ER
oGZPfIhF4w31xjAeAQNjoxUNUay8Vmjv1Vmmzjf+GcU2GJrDgPr6EFVJcxy0sWTKPaXosyb/I23q
+66Kf4xAM5514hD4PqX+UnbdtNXnOb823ARPHbzV/eC/peJOyWX6tnwIK93lge1f6Rxf00kkL7S3
uGuysI+8lIZB5pyJYan4nOSmgzcToLuddWUsYZ2GZ6R8/+WOZYp53GnWGG49OPgHFYeWiuEtc5zp
oedPTSfbNrZRl7XboLbMh7xp2m20bAXLMbWljgU1KQXoYMB7oJv8Qit5c58c1TFV2ITVwF+OxLxD
GBU8uKupf/CgmhLfgnoD3bD22kX1RwKt+XdXpg+DJSWtxtY4K/E+6G5oyayGSEZIN41pxadRuk9L
n/ONujrfoa/QToh09XuLJsqau5PzK39pO0h2mevPGDZxWbfZ3ELVdhZIC6jAIH4PU89/dXQeF3AU
QG8yjEt04pR84oDWbag5O9xeMMU8ZvQX/b4dEWK6AXY5f3lx4pz3YnzNa/zs7s5JIhIaSv+Jda/7
WGfeHRIeDFzxzB0HFDgSAZSW9tDp37xEe0qY9jwFQ2bTLOKGXvaBzoiC5VjvdDVqeTxofqL3G1Gb
4u2qXmtdLx7MlMG1lgTvzdBJtBbo/EsGnvvBk9nBTXHMsOj8o/uEAteF9YeMj126HFneSlyMj603
L8FEPDNDmwKh8gf9oRIGMnXdDX9m+fiYiWdzcIhAAGzx1HnTObGbGH1QmoKInklkz0X0MXdzhi/X
JatbDhgDNQP3SQiWasZP/oLYHwRKVphn4RN6augkrmoC5kkUXVxiAR9Byr3OY/DMogtR2BKT0FBz
wgBk6+ul7tz8mPbyKqPsb0pw5GrZG13oe4f26mcjfdiSYf2D5nmzjst7x/GTrVFk0YXivbgCknI2
mtT1h7IoT1jQnYMmxnEV0d2DFuOHB6j50crpQ/E9jpGulXr8u19E++jX86cYHuzBodDbz5nT34mS
RROxxh+iyNKbBMSybZvA+vkFDQQm33+sPGaLmH7GP7jHNz7fCS2EEbzosGne3l7cMeauSaDOZmq6
p2w2/PuMEcEZqD5Nl6WzG6auzsla5XfDQMVGZSMI2JT2Y8vKSEYWA7plZQScwjlwXVvPUdYfyHPf
R0nSvOm+JY9x29GCWmrcCsrJ13GSbj+H1H7R7Azh3Kx0LGAetDQur/hRPvPRKvdZ5st9ZzgfX2mV
bkSaWOFV77S3NkaqJ+95lpVHndpji9N5WDu0UXb/CgVvzf4THfCwah2apkK+fTEoFIhiLH/Rkeru
a6OQNzQF+YnVyjHJ97C7tjsqzUPjJ5JhoV8QjbAQsKE31MU4PanhbmxhdldvAjnoNkHgwWVXFuNA
g4hSEayycpaJZenE0EDtQxu72QOPoORKLO5ODb2cVPhH0NRvyhVjL9N0jELhNXG2Xz4ZddjWsl96
UgT7W7JNtkQZwT/w95U+IzQ2kx12zgwVkSNXrRVX23/hLydk5dBFbnlDyGL/HT9Evl5x1hcK7HOQ
0BWZclrWjky9Jwoxcw+okqyMtAc8QcVkbC0akWuhNf732hZ7g5CHz8ir7hIQMns/pU5T3fzAQdbG
6m3eKZcf5fq9nbriMAq9OFijnh37rBvuBxuTdIXz/zHUPOI/kU6oFzLRi510zG49I2q/HUNrTwyV
cIpkO0/idxhWb8g/TG6m7gxKkwWz2sVKA4Y2nHb5GIrLuPTS06ZD3Cg6HwOEKfmpgf6C0tP7Oebm
baP/fxvLW6HFOiS17O//+9eFUel/09saXX98RycIal3NwL8pu3dZdWSt50lzIXjPuzSdj8DCzvIP
vYOBGHJRSUYs930rRjLu4uKUabL/SNNDulx1upe4hyzDqijsDRqY4j3O+nLTNsQBtF1Zvg9J9q0U
HnaZXkNpiWxyP8g3I0vM94jsnYsyZ6jdmLJuFXQapTWxrQDx+rOtP2fLzl//sZfuhzxIRrwpTvyE
94H0dQj9ABugnjZIcJeXzoAGQnYez/RlfUpQhXvOQ86VNnIot6AIYK+BeKtcr6U89C7zL9m4D2p+
iojd2DHZfqDwgvHHiu+MIDa4a+eoo0Ab5JOIehRYmGzWDvOEKhjh1Cx6+rEcWAhrSxBHAt7Iw+Wg
huJjL9sN2JD84nVVcWyXsWmjJTbdMIqzFpUv+I7hQioh/NgweImWZVztuH/MpHV3CKDzjU7OI9qe
pt+0feesOqvQTvkUBjBF5gDJjpc9oSgvqOzu6U542//YCtvAvx2L1RYtz02pg3ziYiNXiNNR9o0g
xpT8PrULBQK5aP7drrzyBz+CoppuT2PL+8hOHJ5t9iHvUnOdhyROqGSGoe4wowyud1XJDCbSqY5G
9kvePRcLDdBa4qjnMbUYG7U7CGJPA/OoTVAO13hiXQn0G1WmNbhIM91UnNtQnnx7FATlLUHyMthr
RIJelJHDLNoJCJEXb+ekLo6F55IIpCSxX/ux1cDEISdmr8/PbR9VD+pvFOpaub8tbRuCT1y/PwW2
NXwuG6BXR7WBcN+/VAYDUmWNrLOcZ9Y/Tsl59mgHQAJWx5kvHZklNFf1LEt8Bm2pZbobpf3Kpijd
IlZLN73QSCaLm+7ThxDOHan5lcURUmKtdB4JocGNy2DtaJZM8YaclMYp0YL90OvaLgU7NGua+Z1o
gz9Dmf3diHKTM7EGuY0SISyY66jmr51/Dlbrv/XxPF/aIEcKsvSEvcY3V3WOHtRNg42cOnnXIo41
V2qTrKjA03alX1GGpgCfahhyF1m1E5N0IftNLMpgmyMsP1HbMRhelrnpP7v+lPaPU+ffMsuBnM/n
fNYIClyYClkHRrft5vooQPMpDR1SxuZZ7YXg1pLc4w6nkq4xBuXPfkkeHPpyLAalWR1LuvtbGSEX
WfLnvOVFbRFIyFlDqsNwvCFeXK//w1j3cXbdCB1FxvVpAMMLiNCas1+RXSFFSaLgwckZw+mOnqlJ
/nrom4anrZlDYlwmhgLsyqq2fP1YTmJaT4bnXuFUzHce2v+1tsgdDJIF+6ykLiFdEAgnnygN8w3s
IXxVYI9uH1C94RWPVkUIghKcqzkiAQf62ibHfkucyxJ0atrnpg6n7rOOQVQHor9zNMPZy0Tq56+X
2WrNaoV+ZKDdjtdDiZhZbv2VM6td3ZDxwffSuyXJhEF1jgbNGJobOjJYtoy2e81LVp63X5mNGZeg
a2Ft6cETZ7oAUxXTwjP7ch0pOnlam895nljbDEU1p3pSv+Rm99wt2O4l5IIBi27e+cxh74Rt5OQm
YAJp+wokj5X8tEUXP81QHC5AVFH+Yx7YM7sbNtryhJRlfIYLA1Jo2VMaxNYMnFMW2siYmKxPIcLA
+8oIZtrYsX220H5t9bjNVjS5vWZXftxOHD0VYBWXu30M+2JbV1q4/dIoNroO/Q/GyVYNI2p6DK2o
5bEdk/7cGW1/bpYXtaWOgTPiWOTSew6yQ+W0913ty5OaWYzLpGL2Qs4UEgoPanDBb5BqURrVupv5
ZVLVdPjd+DS6W7ZXHjh7VaODuCzRn/rTrYL/qttVLQ+1LTlnY3M2fPto0sa83h4yhhXvkVEgls9/
aaX/G4yzwx1Nf7/dxtq5tX+aMAZg73u/usGGl95F5gvdh2nbJnN6QFVw9GafFUxn49bR8i25FvWL
b9spcLzZ2weALV6s2vxQVwoj3x+SlK0lTkq7dNVSTQnNXEdK211r8aGmMXYfRoPcx7rMt57vP3vM
e7ATlt1+9HxgigDHnnUvDkAmd8l3Fg87gPOkM3MltlngrhqrGh9KjW6d58fmVpQmEct8hTbNv3Mn
SZ/4NXkbdOfdyQij5tWcxhNhsyZAkcbYQJb1Ec2BSVhFwfBcklR5yKSWf4AsXCk7MPrWBdgWHDtt
0HfEmHhPphOlcPmt4f5vU5sx9YoFyEF9qjDJdBqo7XSpjcpZq+b4gA9aFF55jEhVi+P60NZh860K
JhRLTCdOdkWbPGaWjEEiGSvxE971Z9+k4dsEUmzb1BLEAbEidNHb6KjW5vFo+Ky/tYlo78mFdxpx
H5KJXm+kplX7qvIrgliC5tHo0AFVWVXuzKHI1yRwme+k3FUw5S0WrsnUwzrZQGXcKcvm4gN6drl2
gbNZb1j/Rry3TfnCo/VHI7z2Me20D2up6hsr/SmIDkZ153rrpKT/UWbej2JBgMRRu+9QRLwPLvII
rHzP0LbG41w65mr2UvtgUuLeKvQGLfnFgvhlGb5/xNUU7mVcD/seHtZKGWCrqpVrHX+X+rGK/0ii
JReGriX7Sg71S9TZd700QHwDPApFSiDlYlEpC33PajW9I/YkghfWJpRLmJ7SqUmuanfCr3fuqqhe
84QgzcHXiEpCP7mevbH8FhpFvG8D09jgwPbXSr9ip5f/Iuy8lqRGuq59RYqQSyl1Wt63hW44UWAG
ee919f+jLOZjhvcP5qRCqgaiqZJSO/de61k/i/Awqa/CKLyHCnD3Qx4V1d7KffIM7AHNs5WCGtAX
CCCpjoymKqvauuhHmXpbO5yP4oVHbfNk1TQmF4sVdMrgdP+XR1vvN0XgfY4jaX5ZDpquvR/og4jf
SUJDuAZLchHvzF2WPS9nKjYmrpOVXoTho8+je9VUTXBoluVDlbPqvbrry10MIVd90UT7+KSohWs5
af7+vkegJe4CQXx1IHLejGU9VZsQ32jqQzLm1WqEhP6QwlXv/rK9iq9LYUUKra9hHmveyjHyp2AO
imO0eBYYrbjXdnEqqCOjsJNtLKWxbqu6IfXHsH6GQYhuVy0839kAhII5yNjguE6e1XtDQnqDk3Qm
YWFT9Ejf5TmzemddqWwviDWoA22Yj6BVtwgHu4fBC9Fcyqi/H9XLUeLbPDDb3v441uMtY2L9gaWt
O0zlFBMTnrAJVdsr5gVfCGZBtt6Vb44o3avf5SQ0LXrTbJy0PZ2WClaSmZz8SQM4IHKJXM9dqVBS
9Nz2ozqKZ+05zLFnqTNrtouDO2Zm9VXHPLRzmFGwJ31WQ/7YLs8QlvOtrmkYhhYKjAbJ+VEUrXat
DRQvjoFJkZrTW6cUIHvXEc1zm+ZExNli8WJQNVT58C3vbXaqtUG+PJXeukq7cZMPPvaHlIcHf787
q1hLn1kSGslkEeeXVG9vdxcjjAMbLDroQ/XCSu1upqkt1p7+Gs+YzOIQI+sdwBGWM2TPmmnR0oyM
k8LchmmcP6qjIuvyx1G2h3iI55USJDDWAKJQ2ulaqmS5vkuMq1pzUmYWrRcZF6IrjqpJoHoDrRuh
URDGEefTvG+6lHJquWZs2xYnI9a+uUtkgNQAkYj6O+W9RvpiTEyXRjh8sCh6LYPhkHR690DPUrxM
wvJX9/8orRSGK/m8N/VMXrR+BsVQdMBCXEw87L2K9pUMxcVANr7Xpv5z2HTPoqxtq15ZDEuQJbP3
9DOr3EmS4uhGs7Zi+CXNx6C7rExvg8YUxxfJSM4eLxbxioeftzlJEyvAXNVVekBb86ULmDjO1pMR
8h0nj/dsSQ91E83rOyigybWcEKTqzUsGfe2g5t2qSXBjx9z+kU2fYumfKH984xrBpUdvHbdUzXUK
x+PebCLu6jbVoTgqryoBMPVxxHpLeud7RbPvsUw0RKaQMwu96a+svAF7l0XXwq21ytk9XpXAxWkt
H1E5D9ogzqd9mRbZWtEVTMGsCDWTQb9YslfE8vSgjjAKTUdTt91V7lU/ers3P+hTYl7ZHf1gWBpd
7p9XU73SdOoPMTOXp8knfYSpnfi+lU374/656cWneXF62FnPdkAfaGPQkvFcZ9g6tpcdVNYRu5EM
iHZPVboMotCfwpxfclL1jgUMuOlGfbWCIndt4Ge9AIpejhZdzjBPcn1noTaetiax60dS6eUVekCN
+z6iW9kRzMKq8+aNrrtJ6rjbJFkEttxGucxn2gK1rcYH4ji3IZSV231i6OSINdkQXcIgNJi3V8al
6LXxHJdfY188577V43pl96sFRfeJJsfS8yRkr2O2SF9cVN7pnlPpR0N9QjOyL1VoSsZ9eR8vQSdZ
x01VHKDCNxd1FJRTcwmX9+blvSCY/v5p4vnr+8QF4yOhvMv/yUvwrPYxo1JCD8Fm2+Whs0zzNjCy
3KZl5fKcsoO132gE31rjq51DWTS91xam90vKAr9uNYanHYhEKwtYf9Q9EAbjxVAXUWcX+MwTh32D
L62b1Cd/HxJnQLRabt8EcJELPct1h6kfu3LasKSovcMph+ZxiSarvpT/d1T0pn7s/GGfl8+KrUkA
9vgaGM/Non9qxladqJ/IfiB1ai6qg5bn2R5GsckTmjwSDKzNQ1gEA1LFZUQj7CF5clIt34dTNW7t
SidsoCfcAha2tcdo2n+M9Kpfhy7ELfXT1hvzVRnMzXXO8+5jbOMQSUP56Le1QEpI7o5g4r+ONcoF
LcVHA2f5hx5E4iNXLFebhk3YaE32en0/b/Uh8zB4da95OjkXnWf5zk530mwR43FAAopGoLDYkmzj
MSRsvYNBifU8mLRp3bZ6UGfNoA+kCQMBHLOvv4Qkms/gIqrDr+nSZCrLBAWKbpZ0LKO3BobXW5B4
9sYxRHSr/RKDUzqQYVb74DH65jkBroD+2JJfwX+s63Hw/woTbz+aSBcW6V8GV1Wu5qy6WFaf7kBe
fy98gSMmqMnGXPqQY8LuS7Mqa1vGULTsMvuu/ua4/PXJbL7c9SvRVKDJK5ekNY0ksU3gUP5ps0XC
z/Ii2zC8ThUOTGf041NfR+ajKYwdbSgGcjKbH5whtG9a5XygXphOKl0ISLdV9/5NrZdRVjkb0rrw
u2Q+mPqMzxbMvP2iMJZpQ1Mb+NO6S8BWFeOobbyBTUKAv/jV78gXchkbriCuoeJsNpM2Jo+OTwCU
NMk3S+oEK2tlIP+xMzcgpZrlwkTffr/g7xe2sU2Im75NLPKrmB1RcpVJBkAqb8dri+ibzXYcfbC7
GW8q4qbvKCQIVg+Cy6BV7oZYqpmY8owBzfK8aRLtsYra/slrB+BubVgsj4sSZmDQbhQxo5rchyyr
k1f1frq8D5m+P+aB4W5TL5qp/El4QbZsv1pl8dIQ0gdfLsB/QTxva2RbNQmN/IIZamHc56JZjudf
barvm6CCG+eCh7A7N3n+UeLPPf96Afz4z1P1g6mwkpXI0EnmPlhF5Y9petiaKIkniAz1z667M+Cv
IF6DXh+ywcOUe9E6Qh3Jk7GgEWpySS8r/H2ZH8W6HxCLqsVVLbPDiyvmnkchdhTLbsId8Sw0MpZ7
f5FOHhCY5avQBKNEZMuStI4rGCINfhTH7K9q8fh1qn6KTvXnT80pT9HUh8x3Ad5GJPa+dX6Z3eoS
n5vh98Eb9rTk2JfQ5tVPe3LrthoB1CpZSCs649BWnRLbBjYGCZK7Qg8/dtCKiyhE82CUxY/ZQjDT
xTDOaGDHa9Xv+NXmEDwsVlZDIomsSGCkCQR9wcz0p85YNuW019QZPvs7sF6d0c47eAwujLi7KM05
v094rOoMJwehGWfT69N7hLgt6K8G2vii3mfUhh+n0N2zCd6QHlZePbH7f1AA36gZpxOken2tAL5x
w5A/dpuN3TponXJsvfe0nolfeLb89sYdxGwj6LpNb/jBPvU8XJN4v1D6NuiXWElIzKwfpW3gNE9t
bSVrrXba7TARramqqcQiObyqSDO/gyhExwOkzF9C1PHH0Q3EKqggfmZTlx8Lmqnc5iDHysm/sL6F
L8ZCuLWt/NkmkuUkUYif1BFBWgTPTA+oZRg0L2IaQLL2ymcFvBngyB7akqjllP/Yq+1U53y5DcdW
fmqKNH4szUyiogqIICjycxlm7bqL3fpiGZkDCEgWb1E1yl2Ec22nphxa0WfrIOuZYpq5ccjjqNnL
EBBagtxgZTCaVnCOF6THPVO0ihG3zZNFVTOdjNoju1ufL6T0z87S9Van6oUQzpX7MaE3LsQVyufP
u0Tgr9mBVSgwJztfilLTqdlL++QVPFi0diRGSz2Z/ESmtxzM2DnJK8KaQpSLGcUxyYhXEuVPjrC/
Kf6P1fTRqo4IiCLK4L0ZquwbG/0vQqNHd7/Uf5YwNQ1Df9nXKJap7Vb5ARpRv0o68e3P3oX/j3PB
s6FE6qbpwdUQ+m/4XxRWGn07eitN/hJpUbH/NSKOwAriDokfVWsdIAVZH2iH175e04RhQ6vmBmqC
8NssgZD4mUyeBYpUh5La0vYZrw1NeEjr4ke5mFzuVs/l/bvubIwvNcObU6kyQ8h4PjcjhVxPM/42
EPFJ3PlrUXN1YZUeTyoNnBmq3JYui3MHnvoVD/N0ErHHvtCK+te2rR61UZxmXEnXypzHE9usvdph
yNySjF2VAT2PCBEcUR2u1TOgsRkblD1xXV0D5chjca/NCBkSnswP+dTu3EaCZxlHptKIfW930krl
z+jwfUrGShREoQv6SU5t1E9u0A/7P39jtv672cTTec82XMvQHRCpv2M99bqAQ+sQ5azRI9mjN8Qc
4cf22Sc3ixyMiuyjfJ7xmhEvGlQ6YrzZM47KvUcgXHCsJ6KPMudUNcZTNZTWB7uP0ltSdl/VWZ/b
yU2Tw9c89l9ROBafGv049yCLaNQck6qevhWd+9bEQ/kYoNo4R1R1DPnJFUUgHmH+qVdhakqMq+gu
5mr8ohGltYnaQD9VCxG6Hulva+YOAZQk4S4ZyXWrp63bx88TadQX3RruXv/GcNmqNg3uWWmUD+Rw
IDxHH9NIUxyV6K1twaxgo6zWfmm5C/qABsfsL4IBoDbxkL/GvRatTRycRLHF+auRiAQPk9U+9RrR
23Vf9lSrqJYT7BBXgQd9heCquWUtgVJGMVPofvHhqz4rDIYe47Ahael5UR0xOEX3o1BaPNu+QZUt
X9BLk/ONJ/Yl00ZzV9dddC6lFx/AvBqXXvjOKTfMFyOr8kcwKNZ1Bh23IA2uvtIf23lBctfAIEw9
1mpYj2c7DNEs4vbOh9G/xKZTX5iqLI3ShmAkm2CzyBDZo1J3ZSOI2sQeE3pKYbRGKLJsWMLiSv3A
MrZwIjOReED/LQYPIqiZhCbmrtNm7SlvvZ1r6ePRREy8jXoXkIuZMVzp+o6Bi2P558HxEza3fAoa
3PVrbg76/n6kL8LB3ESv7sVFcvAqr95ntkeKY5tM1zqTnz2SQa/6nDbjykEHe72fe21+hlK7UW+p
F/P+R9A3ABolwZcpZh2N+7Hqx1OcTT+WgdaZxHf9ySE9Xn0tedGJXbFkRgbDEG6C0DJfCp1dyijF
13unB+wjW+imw1IykpVRkHmSdrb2l1/GH0NZ2Z/mBLxokgTh0WF4cZ2N9qOLxPe7VqKcIjAoWpnF
qsTEHa2aIdwC0u//8k0e+pIAT4RTGAO8uH+rNa1a5zqN/qSSn6ckjs4ibiLmLRyZ5Oo2ke8CB0Fk
o2CHCoAoCzfADLGkKFal1+/N1PkkImc+hOBdgKQTrbinBqVxnQtEML1dBeuxGLPFPReRIGcIiEQz
CIaexfGAnwyoxdK/Vad27/SbPp8DYszsT3bl0WPu5LQarMk76no2bG1EtNuxINgh6uKr6pipFzP3
jW2pRx7j7+yD8ilO7amsx/Qroeueb8Vn9trhSzm1CN68jgxKtVSajf7ZTR1rQ5qmOOsu7eQyzz4J
S2+ZbtDjnurWhu3ZHTph1Wi7om9qZNq4tFyht910rSoemyBZT7CeWWMEeXdTQKFbon3q3eqD7/j1
TsSzPBFWCWVODgY3KhMZBl3XUc/K/TiYM3Kr2MPdHjQn5UDKmu5YwG95GWpKLtOrw46EieKILDZG
aVuTqEq1azgPPUFnB0UYUy+ZFn6qI1zHQ9I/UoCgOm5bxP7LUdDBVO201iWtp322HWt4UKxCX5IP
Uug9Nifk9Bluuj29eO8UpiN4ETuRpM0U4WtJDAvfJ+K2e7tNS8b60tANz8sp/RrVrHi0l8VDX6Ca
MObk2YDxRbQPEhVVcrcDt786HQZygu5782Aihlht/+gYLGbYmWkCnbZ10OBkGmg5HuyxTC/EWx9z
6NGI9BB+AcebLzfF4jRcJ/gZq0V85bxR0wWnoHgx2qm6qmvLZdS+6uwUiV+Wbx2432e2J3+pfDG9
aTSs+2rXPjXLR5maCFkAJQVctABmvVviV0wj4HaUuPf2RK1Zq2YmaUs2w2dbrps6L77D0QrW2dih
/E0z+xCz9tzrI6slf5aiJASEg0KDrwXr2DJqUS+oBunLdMxwiEUdVl2R6g9t3CYPjPgwe6ip1YQ4
dkn5DpeVs2QudwqC6lOgd+0x1ORXZa1Ve3FV9XeeQRMawOcu9kvibYPc28cZo1fNjvCrabQa4Bkn
/2ErNXTrXyBrF7KG1IXu2rhKpW05Yvn5P1zkLgORaejCah8iwdz2i2tztHLnYmfOZ/X4i2sfX09u
IBj6mUip6yt/MKeDUtZ008SXJ+dhZ9KMqmRKy1uX9nAQzvxTINLUmlgHggn8SGt2M0chPbkin9GE
czQv7wXIsGDDTRl049q9Dez5quWzs2RRP1QpwbCqcrKqb6IJ30e/Kj9ptk+qNbqFJIKuwOMQY0EM
MmjZ6yBq/Lttzq2Br7GtxrVekD5Gw7T8ZFkI+xBJTRvUqyUpjsK60XmgsUqj+olq5oYVLjRWAlvB
RmOqz5zMu0qIO6sZqdMK/d20K91K3vLlZcqvcPu/xFW1c6umvKRxpZ/v3bYx6sRRpdhkXYzFAHze
Tm+YWQsjNdZKOlCZ0+a+bQe7CIvXBx9qxTnPD8ZcMVNZ4shIzF3OZgkwnTBJd5Uo6WY42MYNpdbG
COVL3EzTa8CTd1PVFI1+XLunOVs8FDYxXOZcRBuFNlNiZMTq2fbPNSO+3P+9lGxXp51smrgBXUP+
+1KKTZoV4F8gjqdhR5CpGYBjdvkE+6l8Vi+A0H5otFKW4JFo1Wo6OBMChaIgBwXIbvgaC9cim91Y
BUF4Cs4uCIGbKuV7W0u3aq03m77dNW37Za7C8pakpMYiD70o2CzDOwhYGvlKNEHl6h5ki66oB1CC
zcN2Jbn2Et9uh5KaLd5ML7e28rWqlZSHVh2ZEBHW8EPgGMDzKSqCb4IhAPq/HMVTZ32C0rOzx7q/
h6iNxoScsI7e40WOEXqtfa0aeTTzob4vZFlbkuotEWPkKW3GGRbrjm7Eu1rlSL0gUmNggra8ZQy6
tctRyMIHtobrkIdMKwznUbpptM7NIL9RSUcb3wIAqZp1Fk3Uy+jbcgWVEVrwkk5ZW2TP+m71qs7U
i07bV6vGlyB1mlWeGf5eY+C4ydknv+QDjfj7IMjCYcYi2S8yLe8aZb67AX+fvFXF+M7SJQHXa/4W
+8aD17nynTZttimmsXiYpGyOvYm8Qxvyr5Gss2vQlvpeHakibigOEd1IyikQujLUX/XZko8u4mwe
1s2uiHBcjzD3btYMFT6ykqVJRBiRn+v4WgO726lTPFgHnKNXLGnu14aw6rgqksufr2Vr8dL/M4PC
M4WtQxzSLZ3MH/at/76Uh3BBYpVTccK69BiHE6I/YZhEDXUmbQwrfihmTJIuAcWrMBPNoVlshOrF
WlpFQxpgRQj6GPpMd9OWiZN6GZxuvDpl1+6trnaO9WDDTzEcbRcTs3VyMvu50Mb5xpxpi/GbUXVI
lN2xu9MqgRI8ItIZ9uGsaVi10Qb+Or232WfkcX/+JEx9uWv/9VHg8jM9m36k6aIecH7bvNfmYHVu
4rNrLsuYQdJ0Rj4wfTai0tn0ZYnnwOncxypPX4PR32VaWZ3VI7LG/L25dxysNHWvfdlshqlFrOaw
/WXEm74W81qPcoy3sT48qqPECKnxfdZGww4i0Kg81M06bcHlYP8Kg8i7YpZixKLnzYs7IVaB5sCC
GQpiNLtQ0LNE+3JJrGmHJLY6FDwStkh/JTiLgjCIaZ7f7nnf5cLD902+RdB0Mkq6m1jGHmqgpo6k
lj7nBuIH2+8fW8/fTDagPYUvWs5a2ejPyii2nDEF3ctY7Ec50LFbtAAIG3ls9iRCuz7dV5tkyiks
blVqFgRSJquM1NpbotF3jbH7Xe5GK8lGZ69sthMiFM0I7MMY3chIKT+BDlvjAgMStAxU+Jjs3bI3
MTOtIIKt/K5+sR5+/nU5M3kirO4DJScCccsUVu49L4+OgRN6j8zicCKFkvwCpyIq1TDHDWVCfFD/
ijpNkC0jZY3mjwWWxt1gZFSkbnMGezCika/NqVyFCXuHFXaW7NDoxk0NihFSsTwDx6ZPjMIcZLnc
kTVDVSAIiMCfA/O4SczpmI228XG0kztJWpS0cZbi7D72G+MZgNs0hm9pAHE30sOvUcyop5qH9BZH
lYW1yHB3M3jBxzGDMBti4/4aD/5700zipaTfv0ao1GsvPLlXfYf1WGuDZB8s/tQK6K4FiGvnO5YO
ipKkEI1kgINWFyGJeZrDPNeSn8pirY/usW1K/684begaYZfyR9JgKZVK4Brdu+HK7OQPwVmVpJan
L3K54WMOlz9F4nsuavBCiZ+TC5BBr82hIR2Z5EzvBeG4DqHJdCStR9UZbkkrsN3Yfl72nh+C1NhY
phXB5iy7A1CE4RLYcN+VU7csvPeJOLrnWU+GCxWnvdbdYPqsm9p7Tp/xsTO+qKZ01IDHnhwkhqpR
DeUMMUzW1RTelOrbCZeE+gd1U/9eOmH8HzEp8t+1pcRY7S7RafQHGK2R+vVbbalrUJcsDTmYMfjc
vUmbbVomSBsF8MU5FJ7b3LtZ9RRc2siBV7MsLEkY4IX0sxexvF//3/sZ7+tWHB1p6up3MLJXYSS1
PFg4SrYD6xK8c2YMzETTFzy4XxoO1v3syV0B5UqybEjzwk196G2P0I10zp77nk2fmKb404DUaRVY
bBqscdGuctaYyc/3U7e0noTt4+GI8o/9aMjj0Ao26ctp7mkZIV+EePd/Z4tW9C4P6F6AlC7voZqw
2ISm5c2g4Cz1FlpET3g4Iok+OpR+MW0mTNwbpQe5q0BUVYrDVPOqPamp7tchN5ax9/xdEqn+7wN8
SPd3DA5cq3FXk4w0GC38V/OgLS6a3daw//T/QvPRDfzX44H9g+RBCZbN8hydFq+35AP9Y/9gR0FQ
tHMdHwheZlVkYnZhP7GK3Na9WnR2r8byoo7UeyPtffZ9NDhoCmq++NQjHrqppmCDvr4uqvic0swa
msB5mWPiTyXJ8SyK6LIqxIFnbySfcmDcu/kZWCPJUZpbieEwKMBScxR3+AlWhNhsiyb4+wjC2Tms
+2hPINA2GJnq9+wNty4Z7nROGgLFpX0mOXim5nKZd7FNH5bxlDpq0mBeJTIjgd7vtmWbib3mNMUb
eR00sDqf9tOYl28VybROG2Yf+sIVZ3wnyJNauZ58GdxyuwyBcTB+mtO2P9iWwchXZh/0vhdfl4OB
AfVh9kvcOuXw0Mxd/wx/snyMy/kbwYraBfAoIyfIaQcnFZA/lmGIp78X0xB9iuEWHRpjCWum2+JP
uv3Cdo9plAmqkJblqo+FfL1zGr04Ozeam++HemjWzlha53pwPyhpoJgssRIGNg81lWGQsZqKyHzz
Z/uIF3v8EJpxRTavGWzRHMjVn6uN/7mcCFRyLVK/BO5MCxuiXPYY/7ichskhrACD6qkYw/AhKZ1u
R160x9fktutFsZpcC0v70HoaSkIE2neGaFjSIYnrTn+cEuojRgy7csi6x84q6jVgjfCbX3/LENGs
9daQhymL8HjOXnHKa++zUbfTI3SK6RH5o4EsrMqVb5pVpL3ERZa/BT1jCQTsxhGv/TXpelwMgAjw
+kn64E79PS6KjWeU5Ska2+KpkRWVfhVoh7A2hn2MNHx06Ef4JVvlYrJecAXUzyNY75s7Wh0eclzf
yZREmzIPhmPv2dBFmaTtR30K12mWvtltme8IzPrB2iW4A7gGdbiEB0NWzbqU0lllk8ZDeJEXTtNU
Xue0e2DwdixnR/8gJ5GfcEvCQwwgIy7vE/Qjas3+RpG77HXb77hBb43Vei/S5aNEuk5CSGKZ8Eoo
81dDidPNMpgQLpbJhFb7V1lTBYS69onWQoYolwAzqfXNOkij+dzW2K9Jx5PXqISJdFcTiZA8pzsC
Q+qE0RZhm1GlfWtVQ68y++/Qjcf/eAaJ39YnuHjs5nVH6BY1GOvTb9SsoIbSA4e7O1ns2NuXWDP6
F72R4gwQuUDZ3WMlq8UWtE1HEMxiiFTnpI7QarSQslp3g7i7NeNBPiRNsquNRp7JGqFD0AfNxvfz
r2ERFq/5OH6e4Bb+hQ4BXZM+fnNN4j76JTWrnZIttzRiWL3sX4bMCAAqoptmyg4GI/tMsYqwUCwA
NZ3O8mglz1CCtQ9O32yU1MJvk4ICGg4Ljrcq3avWXD2BPOkTjQuTe3GoLe+gRjAh0Y9oVahu1GmK
Iuihevvzvao+uV8bA7LPTEdiWTUMzzX5gK3fnu6C0sSzkY6d7l24pBbmukKO/RaQkesVizGVETkC
pu7zfW+ZEGYYlIi0ZDw5i9nr55FdiidSJ99KJSCtUiuhGEW2ookfsq/TkwhNBAI2S1EIJWe73E+F
07chm3L95xGu8HUQ6skm1AsnuXYjqSt456ItLCr9sxj9VbtMQtOwQIldyeqh7VP3bNj1umXVXWkO
Avr1XMx4o4GijMKC6mFbF/US2qF98c3ApVXgkW8ZA5kNhmVD76SvmZOPy2gcJPQ46VdoMVcl+6l1
QkWyKOWhT8vGYIRwHgOsTkysy9UsARLWk5s8lfMgD6aZhwcovO2hwPzKoBAJjnop+/SHsGV/HLSm
QByalQfF5R1b16cPrX+stSK4hCkpjiVT8J0ewNQo2oTxhGi1s5uUH3V67tvMa6yPWaIdBpFXWLSo
fRyXCY2ouWqEUUK+Mg3/0tV1uIE+4X3585VimL9vp4XB7FcK6egOvT/j9wFwr8m+m1on3md9zCaR
HlxPZDIDzKSc9n6YDu+5bUZrpl4+Qr2aMb6HlqCsyGdFSrpann4vNu2HVdEn3ndRnrqlKMfTFK4E
LO+H2BbfRg163ISI8EsJOlbdh0M0PgODLd67xmtRB4GwhivzEMTTV7Y2DMZz8RYCB3ntBJgKIQWq
f1vCXSGIuPCdeS0EGkZ/kUYYzCRxGcI7RcjpPWgRc0NQ6GJYFdwmexKOw00WlvmVzONbIq0KybaB
uy+xwL8sxXkcBg9FJLZTI/PrtDRpaNWhg+NRelKnYTOiG0OEtVWnow4HbyaoexXkjIrvXXcthD46
DBX1XPRXTsTcS29hea7m4pCGrE7U+vq28jAv7drQIEE6Y5BsWovqF1LXzjH95KCQpHWXilXttS6R
JnK4Mv04Up/UL1rsfcn1lHHq3wc58eYal/yOgbFNcv3CwaujdNw2ffKSMEi760TmbHgEkVN9MJLZ
PJBfyNQ1aud3Usg2RhYkaCQm0NeIYrdzF0UnvF/eB9NHk7xUMYNJyegJ75mNvHfxReAg1oBhhZi2
+dDTTaGO0VvMvTNgZyv4BggC6hCX71Pp5ACl6iI6Nhn5Rn++cN3fex+C54br6LpwYFKbUrWJ/lGN
tHXdWBrCv/0IOfSgVAtT6kabQQ/dnTqF2iEODiq0T15ldsemq+x1y37toS7QO3Sd6e3gw3636irc
Kq9IVBYm3P9D5umUHw3BdyqNsZkyMu8mxAzo7MGeQQCDSsKedvb6bdWk1bs7O8G+c8IrAcPiyrQd
2pLfmE9wxLwNcinzqYgWRcCSrKfDKYrHv0j5cT7fN9TmnDuvLryVuvTG986uSd3r2gtDj+HVGO1m
M1rDeHSixMbEPN50Jw6vWgEnyZrQHDI6fx+I4NrFjtvuQ1p1zIPD/KD0fHZfUvXm+r7UyU1Dz7dV
zSg0HyNEWE6VbGXKwQcPxBORBCqfmjZ7UgpS9SKBfezAWUYkOqAqJSxU+49v8n+2onyTpmm6JrGy
fDye+9vDqg5HS2eiV/zUwBSSet5aniuo/7RT0WX1uuBmuQbl2O+DZGivBTaFn0cFmOTiw6+f/zpS
fzIYxbMlU5NtYblJtFB+MjrqzrIDtuYzCr50MhRrBSBIfePd0Jpugx6HIVwQnY3Fe1ja8O1JNR5v
BlqCa1EQ/4JDaqX3QoeSSbSMZQbhxSjj4kJqlORS0oZDklnZBnffeFWtYiOQcn+XbQorwRi96OVp
O5DckSYfsRijeG6NL2MOA4X0VXlNDVsyneXhI3O/fswBKq5N7qLrJKv3aPEeJUmMXnSu0oMK4fip
IJ7p36kfQ+ZB92gGDxrNmM1gMtHUyhBFmSiNpzTw8/OAznTbiCj6arOLrXFRazaEPpavY160+fuf
71eFQP1VkkgHp6BCxNvIV5iX/V7sZVnqY3rRZ2B87IFBLUUr5QMLou65sV2Ss5QlYx5xwejYsKs2
BodOCMqz4zHZd0oNPGGsHYU5MwxSJG/AF3QtohZ/WuACj5LBMzx2Zv88TZdVXC3WjKs/uGUR3+4L
O0yXvh+eqlp3H0LL/WEy03qmp/+aO4045UFPFpac1qDSOZPufPztiDpaP+aZtwDRawyvS0eoqVDe
GU5u7bMku6myjpDkiNsG/wubKfGCcc066PgMV8W5cp38wRd9c/rzJwwh9l/7/eUjdj2kL8Lm4nCJ
C/y9HYz4vgyb2N17oRvcMKlDRo8C+VEprPq0FJuqT+SavRiUfZRDOhiRjo1CujbNzmA0OELKsLTF
MJPFD4EKj8RCoR0aV5Ovc6EtImX0O4xfjvkQ7mD5lGvVLLBD39xPQ+puCtmJaSXwVOFAMSNdHJg9
Bisb3MGOAUZOGdoR5hiU1cFcXDYay9otaGqm2hFtOHbqbAbwuPC58clCLDZ3ZlAa204nsKFnmrFJ
Fw9uvLyoo18vjXQqhumlvh2cwd94AQW+ST3LTIXZ++UfhxlaSm5VgvMQAD3RJUm2gdC395BXd7LX
7uKYAVgLX5kSZSxJ4XMH27swsUxWsmByNwAYf2o6hk5qlbBz/y8U6uI57seGrSZRnAm8stW9DzI1
mBb7EWwYrkd7q0ij6lSLOY2NBi6/DKqDmqt2KNrXSdd5WyXp8UWZEKOwJP8wGkqBZ6Tzg++kz6ov
kzbO9FB6+XPg9lgcyQsEdejV59oxa34D0rR9AoqT2qR/Ndrd1ajI53AZqJLAHXmPUT4lDL+Y86Uj
sMEAWOtvP8yWGuDX3xqCgCfR7DylY/2RGs0n8SOMzxS8NUmsMTFESe+e/3kk8s08Dxk9NfV/SOfS
4J7FxMSvo19YyHFu1GZhbTGpE/wFAoM/G/eOuGiAJ/ZmBSzYbpvghUbWR+8eHqZXoO/4vcoh/iIm
aPk08uyLMiTWuGYe7l9k0VGcjOE0ouZJm30RyZFUw6bZQzL5eVTo6TEU+bEfrf9H2HkuN66ky/aJ
EAFv/oKgJ+VNS38QagdvCwX39HcB7Dm999yIcyb2KEhK3S1RMFVfZq6k5jJKx+sA7ndvLI/G5TW4
x5eJfordejiWLoiJeWxGzIkTh4zW3JEFUBfHUU22jJgqjLI/0qZQI++smM7CVFmim6lrQb+LGFpF
1svUz+oTlLd0Z4xDSdTMyHA5um0QFrWzLxhn7y+kBoZP9kP61qAm7W/zR+rYn8hU5Py8BOMfU1pR
zW/6kuxPDX3eea51X9S6fFQN67CqmNW/nqXICo9t5hysFNsJk7lXtFdxTkJXpciL+5Lo4eQony7A
gEMBnSPepGwQ/PX51OhfLOYLdsHhTpGV+VsF4BQPqCa5m1bndTLFbQvDSTPMR7Spbnv7pbVsEjYs
L7WLWD60Y9LsylbgnlmeVlxx9hyHGhuK+bW3zJTcZ5pe4vi31LEArJeT1kLtuLWtqHEfeC28qhWN
FaYxeJuGnjSyi8f19Y40FhcNZditojrSeFAg2N9AppFE7x28siOz3+r7RHHTKwUYGyzwUr+3qt66
VvomWjIv6RR6OxsXyp+oBQZnfGhy3EhGohvRONmzPs+QEuHi3TYCHEHjaeqAl0xKHp1Wl0uRWH5S
D/1hMB0Ob3DvsJeU6FkdM8yKhZvu1jdu9JyXm6NU6RHglAjGWqmK5qpQv4W9tLyvOgjLTJbU3V83
/0htABnFYidse7qw9m/89Wi4aRdmMrPpkfd/O84aNXK3fauDdg9lvXegwfnrm7R6EFjv3eONFZd+
8CIq6xt65xYKearSeSXKNtrlmvjjTObdusBJlf7A9ZLBqvW5zjTZEnIzGMIPGX7cxpoxb/hxvVdS
mAOHhTjw0XW54qhU8qG39YyucGy9Rs2o+KkRTrCHn6MFzI9Ld7yq9EwHidlbgUhrDer+7i93drVI
Z1r+f4w7rX87JhBINMcB0ksmGWkVAWIZXv1jf4G6HoV47JSThx6+HUDgCBbSP5YHRqjfHlhpW7yb
sv5yaSiBeNPfseSajzKqzY2pxfnFKlm2LVzNpqzbYxpDP2cidnFNlEZ7qc6aajQkaXu/bv6vlj5b
S+1b8GNEeCaPZXcGAdyyZPu8SpcKyhdX7va5dQqCVezB/K6e3gY9Hb+3/3mQKf1b3Khw41ImMWud
R7S4H0Q273JnEJf1pfVDj2543/A6fFJxwaka/R+re8tV/2tV4mm8mY6JkcxhUcLjf7+ROA/DPEXf
Oqft+IfsT2PcBfiGv4pNXMDZt0Z5A3BSWjX0iXBOdqPRagBRPB0wDfA9LhE0rZW7NrFsNsel8hjj
xMYZqhzB3oeP+BLCx3ImKEJdIc0Yy2vrh8jk4kmjyqlF8eJGYFNfAURn2xTV+EaV7cVOx63WdfX9
ej91pvRlXp7VitNsKtPxfG1dQlh66jJZpsl8WUu4nZFcGPgPS7/e2hnIhfvjBjnJakt9LCZiHHbp
WI+9p8lDUtfNvqR3k37w9EwhX3M3jzX2psjLAPt1fI62Hp0Y1l9Dgh1Ppp+Skr7x+oEzBZpqxY+r
DyyOvDRwFtxReVxN1eOMcoIZ4HV2vVPTZfkxnxtGcIts56r1l7C08qnrkDjw4LyuToiyy7I7OPeb
zlY2WcxVG++zsulWh1OmR0G7Plo+axTOd7eKQSDy8u0Lli81TYGpKzWae3bOO00r5FfriHZT5iUY
Fsqc9043HNlVyIcGBP36DvdhUfoV+BRwkcUdCXv5c3kw0xW4V1S73M99xe+ZkN9+dYVyk7l3aZYE
euiinwH1l8okt3b5Wz/RH8jcY7L6DReHK4GQBsZ+31EAjwRomdRwLuDjMTPOFtN9rcfMH5fWUkRU
0HocaKlxNtX5F4EpERRV9nsc46MzKD9KnVFBDuVztJzPWTYlpU3SJbDvbblVb/O6+JoTwtOWGih6
Tba81d90YC2MPxEV2UFYC6xI+RFpmtiVS2t0Ycc/Zdr5dYN1Rusn78Spq/jt4rUykh2q+d4UI38j
pNpp0JN9W+FiRHNut2ab8dNTv9mHcu/g/dtWnS2h66qngZma349FFjggPrpdbevMXpr8dUAtSMrm
dMgizOKMpS2RnlUOsg2ugHLrOnT1Mj/Qmn0HNrCOoh26i7UQf1g1Dq/cVNUgk215AYrBceBB9Xap
/m5yXAlcgTCBTJelGtzPhIieCOzAV6ctNpmn01TUT2FZRLthFhfRsAYeo0o/WtZRc1vv4jCoZQWd
mkwvsMO6uLplVo4npShfbFsHCRJBZTYHJnxJwxPZb+20HAM4rr5WZJpP2+mRTMC3xlIbrq3zpYYz
RAXCAeb/z9lMKNJWP03tgdBg5uvQvHsA04UjyENMw34xucjS40hPZXdwQyqJ2sWC68zPKJv0y8b0
r/WaecQhTrI2ggpL+45k82OdprKBTWHrV61UfsK6fLD5eybwz/cIj9e8sM9OSoUuoLFL03M+dyXt
bYNS8v6RTGGkc/aURN9oLV25XPz3BEQsf6kOgOZEcHH0so07YhhUOG+5xV8nmwzFoG9nr3gU5W8V
TSRENkx6/WOeMns7tiBD4vLFM0uT5KghDuy9afHqqvmAbfSCkvO+etTWEcQ6jOiIJxmtctBqisHX
uYjIpruiHX4k7eQ9ZK6a72p3VqnLUvvntBxOQ6IA8pdZt2XMSt9KinGqmjzj4PTd66QBOonDqn7s
hu7NK4e7XBuj01+H58z48yxm5EEVfT1ervEDnIE9TjQQlXdlX5RBN4MQzhtg9pCIjc8CkVPPZ4oO
OiKc75mGipNznhFu7WlKDfmVjbxdxdRw5hM74/9T/4zbh2q+kFYA+QR+/w7M/ya031KZM2thSh3l
Qcm1wlUfkuSzRoshgQl88iKA48X1L/SEARyuWd6r9kG4hwi+MM4Uv1B340gwMfHzCKKozWLpqnjP
ZujnybdBupsmkr6pjr6O6S3fuhnA9JkQosORd2IwW7QnDVMqCX+YFArJ6jcYjUwP1Xfydt9LLjz3
bva05jylLLVNg4th09bKk0eO9RxK66KFpM5YKW2U1M7PWrmkEYyLkZ/Uke3CjBvyXI7lsBnM4lck
LS+gKyW+14AbltqnMRCCqoU/pDTp6hgkcGEx24jR3XH39O9t1EFV0cOnHmdr7KKcR0QaT1n/4VpE
0KQbvrQiLLaKar1PmoqBvKJJKu+Z+2bNNZcKgCzXOXP2qcckBqfTehqnxFxxk1ANLYha6xCCUzpL
jaaTmcvIVIv8ONrg5sqlFWoeOdJj4NpxW13tybzXGZI8YljzZfajogZbabYegzHHnOgKIjXn520R
7yQI3qk9RhnKN9Gtr8x778JKBSrY/UCUwPrd597DuvdpYuqNXe7DWb8ZZEKcRhf1wa3VhmzUeLDt
LL6oofNtxcLAByN54xb6BpSzTXCvLw9z5rF8I+K/TQe9fCqqGiDGLFS/L6i9tWXk7VyD7EFl0ckh
MMbsrMox7gxaWnakxRcqF6+tnyUwVAW6AabrOhjpC6rIRfFYGHl22dw5q18e7QT1XiTYWxMxvEPG
IWVIefpqq779URQjedC0xnNBEHNnYMwAqSLaesJjWtgAmJiXOKtZT61PY3m4WGvJ1xCsKmU6bXQy
SltWUSocVXD6dpsY751Qpp1XuOYuWaJa/MqM3VpIPkktgj5szbt2mefQjhBDH04JAa2sFBtALuMj
a2+NCWaWpLtZaivIbcxceFpl1K0b7BW3awzPHAhfthWd6nrJ7HlNvPzvQzBN++8hGMN15A5ET892
LYOgyr+XmzqrYFvlKDt3FiGfdfvgup0dZIz9NrQfxn/s3+vanXTnQXC5f2s79YPIBb0o3jTvBlTi
6+ANQQ5i6LlXu+dydpSDZdlUcHIhvUp3IFgxxOmHJaxApn35NtbadR1oNkb1U4uf1sVLPAzGxgN0
jDFA9c4gWDM/KYBu0vETPhc6xSN1rXvHUXjWwcnkKR0nVpSRWk202iov3chJxATxK7bqiNnt5FIj
rs47h8FRUMCO4brEGKsWpXdY9xMcylMQOd6PYYbdYeT9/DyqWhJUgjvcUASQyJt3xWFeORROdo2l
abzP1TFuGucuT3oBX4DGi0X9zps03WS9y/vTl4/Z6Kg7iwx2MCwxhAETHl7gq2jG/c0NixMfe+M8
7aOy3Ou09V3XiUWbN8wLJOqfUZEU4q6y86gmCQA2NNhb2u4qow7SSO8KWosSeZ6S2A3KhfECZbp2
yF/nKguplKUsgCd45fFlNS+6MsruHfmKS0Pc3dyUoKS6KwaI8n6ckvMKKXAB7j0VVn/sZhsseyMK
yAuj+ZTn1fbmfPjfDz/D1RdT1T/n3Fh3EDEM1dYNdj6q+1/Hn+jGqZNSiY7ChkynEWJ9wfjn7mTb
UCmQG95L4gjvCHoIjsryWWzt0zUqwq/1k1j37cdGZrc/uX6B4KY/Y0TYWRo2rvWluaopuLAN8jr8
hY5XMhE3hXdaP0nRB0YQGP/79bN///X1s12teUezh/ctXSs/zIP0NnGdDU+5c5hGrXxeP7RApIKe
wpvd+hSKGqOQqD7kalzdvkKXbrapdefPn6r1ab5kbfjt798x9HkOVqYtzjhyqmfmDCl1KBU3geWf
GcmagTAt7xxpPyd6k11X3cJUcFU3KsClkgA0LpDafNbs2Q7Q5c1tXygacyvPOQ9xqR+M5RF7dO2A
SuSeVXzNB7NPj3ankbREhMgZWwh7H0tL28glehZLXSGp69YHrVWh0DaqTlGzyowLFz2tYnCacL+C
/Wg077HvU3mUiy/c43vz7SSlNHN5ihNh04tK+WYOX5YTDl9uKowgKh0TE0U7narGeWvCSJz/gUTU
BRjf+2jpUNRh5Pur0SXWnUNjl1pQIEm/C2VgSYVJBS9lIPtq+p7AZtjkFBb6VRgbLOPhEnNWs8Vq
S1p0yfmT9Kq9ar/auotOEDOjjfAyefq2KCI4prl3kty+P9VelhsHWZ66mt4j1u7AXQdOse3dk+sk
WJABNSWBCGMbr6t4K+2BrlmV0qOoDP/5SOmH/++1f3zdMtATUKGmrixfk4IvHRiz3bwFtp2chS2y
oDIpvssjorjMqAZSHBZDTAbs2ZUrn7VtR7yia6CJCC+HcoWOPIK09lUEtsd5iPsrtUXNTbbTa6a8
uW1/qzD8ButVt8vdo6IO/FLLqTneBoZAq1g9W8Wm1qzmUhlcBo2IxAWeY1WJvlI8Quwak51Mde3G
kl01ZOYI33h/w/MtAz9vJqb8R+HK7rabHaJJIRzddBwPOqb/sVaOJUN/1qbtz4rCAP2ewhNrQU2E
WyozrPu/j6Ia9nvXqP1prZe0pIL1XJ2MU+OUlP9QwMXIQr1Uosl35OBrenH+85oTi50o1C/RC2M/
q473QU0SgiTj09Tzjh0eyrtbiWKEN6+SUBbcajq3yTSd10d/P6itMx4Vt7t9xd/X7Q0nCC1VbawH
nbDEUgEWX9cPeBPUgJ7tKHAt2HedVweWqEHlLIWEcR8zBqekfL/aLvFEKOU764b6vquqH1lhV++e
TOMjOKMxaCZg6Yx9yQDkcIKtBgzimE7NB1Y3yBrmGJ5m4XbvmV7eXq8rGpRHqyA+amPkD99xQImX
9Uk+vkcWEEOmbw9K2ovHVAHlViVFsfl7Ghp9hAK5vJax8z0oEFLwMpEBQaHAyTA0Yr+e4WPTftwE
ixTChg/8IduLxM7fHC95nLU6/8BgtXhQLMx6nI4z3vqHFVcq4869a2eUNSLgt5cIq9CG4+GNWKNr
SohjUEZMd27HPEidno3FpD0ppf17NqbkezbRpTSFqfKY4+I9FzGELJIwf6rGU2U+NH0jkRIpcCDg
G/Qkbl6gdYkHLQzfCXcTmeC1AOjhfkX11+Rb90aqWLt+eXtrneFBSR5+FAC7MoWlQbpUm9lo7Ur7
EpPUeKJRiRt9NvCTQOngtFGPq9ZXxZDW1tNgnefko/2eYZyuLCQk6uoX3d4L75y+sU/r1N4ylV1X
1c61LES9Q0KJg8xM/vwoE1tXpWtPXlzMnwpcz2C2Oi+wNLSHIbcxQzFO261zwsisZeBmjXM0PQip
NIT9Xh7EiX17oMR/Hqyfoqc90DWat4YfZg/PHHcL8Z7lQyYzh86GWvfDtmC80tspi2IH9J+QLPkM
vY92Vul05K6zgVIHahDTIgZIG7tAXNgsdW1yapgado3t3q3GkQks0YlEBDpn77DFrLpdaxAzmh2S
j2u2hCodQFGrAmYm1cNK3Su90gGIwYC9HVs0YkuPwAYc2oaUQ4kudLxVPVaR7R7HngYjtdg0rfWg
OUX25/rYawyAtUYBcs757WtU+x7TNk2euVmKCxVwH56mL30Ey2ctQghbo7DN5rtiaizzGDw+2W3u
YrkHN/cX/BFKAuYDmlQwOuNXvZQ96lbrUfKY6Wcb3szt2f+87g3sOykoYFDQ6uwPecdUmOs71izt
fn1KDiFl655bdyB17C3CdL6X81ZIcPUZwuRdlQPQo+WGp1XF7bzM7GD9bOHOKfVFWMAqK9uvP9uo
l/nDOMfbcIyQu+bOPPa6FL5tRdUvR2ybhbk1zGkKX8oWr2VpfMvT1jgmIkGwYRtjm3N+7Clb9OsF
pGnfGZJd5/q47CqTLDtEKkatNPcCi2q3VatoG0S5E23uP80yj4/r/NT2uKeM4JDOKRNNdSLnHi3/
tc4uQTDi21soIdB0MGMDoCdSItqw21tYLrarQCOXp03qQabucYGmvXu/fsX60qre0Dj85w/YiZwv
YtDs/qnscIkAC1B8K2zaO2rpZ3BP860cjsonM1igxNv1GtgUanxix8WAXdHnl6JSWXRl9bVdjWi6
oauHdenQ6EZ7jcKHPmJjAfpTQXjQbedYe119CSdAOnkF6CA3Y3wPNeKek6M2i4rrcNPbrEyt1y5l
szvHJADq3IjoCok8TCr1sYibcae77SLo9r7QauXTypC9GmY1p5uR8CZ+lKH5Lqr2aGpD87jGt5Zn
xkhaNDca69haVXq1Xeonrc6iB5f1/vaP1dfT2h2uEzgDqb3tl8pxNx7tZ8bT3wi+Jt97q6Uwylac
h0grhyOtRvhtmpwRmuq9NyQmKyd3fjpV8aCpnnfnhO1v4NvNTptbMn5VUb+MbvTW8Zv7Xk9MoWTd
ygcEYhnA8a73HZVuvBHx3dpiES9Y0m5RyurZ4nuyxHH96wlG+JGTqt+RtHuWzk320Dvee0xDxz6B
37cZlvhRlgJBL4U5wHOJce6Iilt9Yma+DU7gpxrlG0HveeQXON3pzhJfoZygk86N/kzOHh8RZCLf
qoF8rpc8bZUo1LTOgmGk4tNVdJ3WKdP+ciRtKIvPYX0diSQ+lXHicGOGz2ZmhGQ9r7AfETUl1GbB
sm58WX+09cOKXU3Y8/VKo51jE2sL1YbKJcl1bNtqajziVApZPVN3M7bTA6EeSbjMrbD7drF3ssbm
tYTQy0C5EPMpUwodVSDOnnoxGoHVaemTK/7TB2zOlLewKI+ztLpXy4Wwwy2bvGS3N6la8G+LcjPR
jsY6XYFi/pyREoJFnHQ4Ilb/gUtAsTXt+HndKE8dc7FqcrqTMmpcRBSaXJTOelbarg8aI0v3azlx
PNXKOa71Q9h2iBwgm5UU3EGuKJ9C05SNsKqQW23yMDfUY42lF5052bpjVKt/HrFpx/QCVGZPjcH3
9bAuvTy/a8LRhxZCqW3iZfetQ684GITCl9rSgFyzq7imUReRs4S2mNTKXaXy64syUe4qjDrUTvzr
ESYWmD5EhxeV9WyHC/H2Rr2MPBhcta6h5ZKbwf2fXuGu3cPveFsPOFWnjUUOhbLL9N57pQ0tqHRs
1FEy/F4eVGY8/o4ydvb878jQs9021qQxQRX5rY5PGtGdq+fAp2Mpj6YU1EhbTU2gPxQPVFShGsAq
9dhXVCOTOcz3nbapa5qMkgkzeAgy5kFvrZyrgTvtCI65r7quvYmWlT1zX1AaDli1oFe1+dEu5csq
eHFrjaGiDExWIxPJhXIIYt1u4xsAB2ctme6StPvzAdzNdJc2HQWiaXlaX8fq8ueTEBXp9tC+gJLs
1xWsWRvdxRR9i7WnuVvdyEY3sgfXjeFJZvSutnYbnbLliJRiyvaQm+VmXQh0s3uNiDpu/mrXNwEb
TjJ4M0l4JBNfRAmMV0gb1d2kyy82SRn2XBxA0FWa5QAtYZjTs6v/6L2y9CH3uNe5xYqmO8xU14wi
MHc6rVuHyckstB2JM/OV3cRmNRuwK1SPTW086Yb8scrj64e4VZky5oq/6vewtzv/hugyW0UlCstm
O8yr4V7Pbf2sxBbnLd1YG4l8u6lnMNEOzd+HPjTiS5vDlPV0RRD/zO+S/9HpixpG31CSYLFVpdho
uqR7UW3VM4p0sdWL6e2WAYi49Gnt8+r7t6SuUSeFDOUVFdHgOpVbqT9T2inuhqLWHuQMJ3vyout6
tBZN4+5FKpTtaBKWjKwkvZDb+cksGDkYQSJANqoRf76N2qCfGyujSDAK1cc0t//BfFrtPCHeleD2
HoRRf5Ks0YL14rB+qJnHK9R47CvbBVF1471nb0XoWRdV67lo0NTBoJgFbw+D36/VEJJSbVz0wnQ2
kLiRw5hJN/RIH8ZSctdiQcvg1L43s++e7CYfcjwtdt4T/RLVExPFA4LStiur50TzLl01PY5OrW9a
lMUNVYlPo9Nu7L7ygrZozjQYcGhE8jhoVYIYaE9bY+CeJEd0suFiKp4S1ImCFA5UDV3Tz7sQo5U0
POgGZoALtfFTT7d92/V2Wsh3TG672ugdp7cZyueuZdg+GvCZp+5+1j14mkDTd2rMvirTDxPMqZ3u
ZfqmkxNoyT47yNEdySGH8jJm/LtugSnFnZ/VSQu0uEG1maOFCGQe8kFabL+Ud1wgjxls7qAf6bGy
h9r2QSX+rCzV2slJBk3s0ceUUa/eUmwQJQYzmAl6edmxdYonAGMdyemiw4MyUAZfO6fBNMaj1doE
FKAtt/iaN6pncN8YCr/DMr2JmwlVF6qLz8n8UswgWqNKfK8k2lH2KfVPzMFlnWY7vSTTbToXon5U
T8E68iO3d3zN1DlGQoqDNOdztClfK9T35f1SOev9MvZwtaoT+y6mLRYLsy0EgioQzDGOTsgfNXEN
Wm1+NVUKvXNrwqOq1luvwt7fdj8ajXyIIS8453/YJXfw2c1ZNlP2NjIJpe/xFOvJp9vad0LgDeAI
0IbiYhlKcUozBcPQPHwxNvPpyMSBWTh0FVjg0PNJH7lTRWTgJueBacCPoSvfq8R5aIQ1+y63KkPL
9W2mtwP0/n7A768+eK1yygE7X+t+OkYMSVg8owHNFCH0bJTJezsntS5+WTWn+mAYgWab3wHAPydo
7IEmtYXE9qLMBbhDd/mmDHsXhxaQhpG8g5knz2WtUfeivdG3F5HdSBre6CYo6uohtXSIdYyXuZel
M3XWY0rhBgvNcvTodg6nzgcqoiH4aOFGcdvnPCOML7mkiYR9E7URCMaUFEkF/SROrkvHXwhM0x80
87XscZu6reFsRhekclIt1eHsLuA4xx+WYpoXGiQgnzk+nHXQN3HIuaslP+idO7RZMWJyS4ptrsU0
ZYhnVxdwkQBqwpNo3tth/iiKAcJEy3wgNMhJJEBgEPtbSrO4lSeq/DRyJMCYEUGf0OZktP29ZrEQ
6LrkqYRtenVpMwyVpZsDJ7KdNBOa/iP1Jj/CHu7EnFAVMrQJ+T/t25iYF6p+frGS6fetEz2ads8P
4jD70o34h6gbpDTXoFW7KuZgqIU8IUufVXeqyW12JzkxfNTBf8dzDtXMUbyNbl9Qc3nLJ+WX1tCw
wxroweqgAie2vHM9JnzEt0DxOEbAhLTx82H+2XXqz67hV023F/VgYj5Gi1NwiU2PQ/cw2XTVF2Gs
7ipJukHN3rgw31M2Mm2chFFHAQ8LYX9TVOGnVwhxTHMaQnPqOzmW6U/qshKeqZqwFcEYMLDUIm/7
njK9CKIOBFZs7dO6vXec/FHR9A/FnkO2g8mbzFhCV7EkT0XR7Q5+HJr5ZLw6EEjPWZLubemy5BJK
G8S0qZEYe42SOTuMNngMHaOCRo373NZvZc3eRIkwBSrRzyIeUjaygPqwmRQmsyPzSlBR3YV6+W2y
q3tTKunG5tzoDSjFcUZQVscAhOllX3ciuxjRty50tjPZq83cVJBoe8svsPAReGR3BR7uXJUmN8MR
tJSV8H04YwtiMbn3KILPcToGrZLdYXanB+VlMLX51XXBnza/DFKTey2hqSSLBXTCioKtaGEViIc4
tr54Z3GTVG/zTN+WZW8ccyi2Ksjtjd09E2N85ncpT3YcmliTEGftvvjqNJ33Cc2+Y7aex48D/4Ac
tUf0GO0R0/aR2PO0FV38Udbq4I+q8WEiVG1oqfnWRejrNcUHGwWyYCCyHAWqV69NC5Ub6w1km1nH
ICJBvtZQBnCpVX7pMkVQaO4MlIQa4InY2j5JrMOsIkhV7m7SZqTevmGiYM/nrJURVtjhOTOv7ZCi
L4Xam4HjlYKzYQro4AAsOyk7lQDNrolljzIpk/usjM9gz/BnUDVjkpU6zEjlZqhvpwjNMlcIKRTG
yOHX/p7T7BEq4SOmJEJ+nZ8BiAss277aQj4Cgz2k2sR8tLK/hZbTM4L90sCnb+tBVkHcJSg1dN6X
g/Kip/o3tY5J2M/ANDX8j16L6yMNnRdtpvF+cKOUBcFwkj2r8YlNeE8V7cXhffOhy3zEYb2dLDVi
PWYtPkAGUVVYP8OLC91J3yXMDv06o27Dw6tuD/mvUY+eSnXpJ26oe8zVXsOqSeF3Y8+AJozmKRtw
yWYgjNivcAHit0XcXuk0NXC7Kr+SFjqyfwXGKmo96KdY9zsKJWxrfqIQ9GFQqblHI3uTSlmc7hip
/qhK4wG60XSt+f0hVX+VhsaxY9ZbQcYfj/dbMpB7mybigZg0tvZMMUXEEBG+1Eekq+e2kfnWttgr
jwQ6eAMubhygjjibtGQvN1gqN8Gx3qlglFStoeII3BnvJddXTiJPpBe34nyvw0z4VhPFARyMj5Lu
1KDIxHJVdF/sLHx01KW1pUIMMtgI4nwtNiJ6yCQ6WJZq8MkZkIVuHm57NmvEF6IN95MDyyfnECXt
I+cg8XI5hhvWL78dkTzLJCzxx5a4LWZ8EV6ijRt85g9w5SgcqXYEHbSTPYIErMmJOzkwHRN/2LaN
as5T4mBYy/IgB7pOG4lH2MWEapfq87Woi49CwmWwmDIVwn20OqgwH1FYtHhmWSQukn/SDdusx70+
sOJx2cmnkNEMpaUgQmoVgnLG+mP4Zgxo9xads9dsFA80j7qBp8s3hld9MAN28WUZ4UcSVCp4Okv7
qMdXNrWuETBzP2VkDJDlIixr9uBtGQdm9Bgk+U5fxk1Dr2zdsCTH75Cg9uqCApMZwbIpq90QdnGg
14VJqcXAnUDLv3eM5FA56Ga2leoz4g3WlPrFTBSgQJ2FMWFZ4oRhsVdNi62kERvbjPxSCDGEfKPx
LRHOD7Pg0DfwOb4AwBSTvXWUOOPKhelNr1kL1MbvpMAnIVroQzETSSqtw4CW71POpJK1OHN5q+M3
X/EWNuBc/MEIH9VUngkpceVtxHCEI5LBQDbLRBz7od7VLXRWm5qN+9GEW7q84bVpfYtNBT9LzVpN
LxOkqWmi52N+GxtxoeR0gXFztve6/dm70Ulh6k6zYvKLbQ0h4bmmpczjnfOk+Vzl1osXL5Cz7yPt
GJvSVtIAd+2DW3SgfAWAV/S8a1eV3Jm7PEiIeINcMeCS9iBK20gBVCnke89qPNfxc2kAMjaO+6vk
fpiXCSwfnUzGaAJCaLqC5VEMb0jRmaJksMIi8wgpGmIJelPG1ssfMzdlWN8EneRGq9V6x2W3bDZq
wZI4d15aUxlY7BPWb/friSlSI9lA+2uCsYkfEjxf77joytR5leROmMJV1qHqr8vZ0vPjdT2hSAEW
UIleo6L6lk401PJrTXXSjHpIM1VMGAypYeNRIbDXuhjyIKqHpbNcmE38dr01BWrY3LF9IGZFP0RS
sV+aKFmAGpLRnuCmKFR6Ln4ywHDP0vhpKRUxjSimfCUxzyyoFv9UeRfR2gtlpmBJg3NpV8NBBuxy
x6YYqokqtP2A5DUY9Jy6Mps3HsJP0Dpc4iN/GpyzMG3Bi55yF43xT9srrorhoMol6qOCl6xrlfqq
FHI3q9Pgz+S9AxT479JRE7yTHKXh9JMo3xHHJZIvSFALkriB3RBd77nMn7gVTD6cxJ1nJNWpR0wH
yyWIRubP+NfPUU+NcOsQUJm84S1ndlFVO2kfZK19DyNQKApD9Z2bmA4B1RddzHoA14EqKLVmnqE+
SFsLRsHCodtaifNqY8TaUF8XYBzx9jrcZJ/kWcD1i6NxOZFVd/g5DcWh1tilDV2PxTXRLw6ZHqor
EYiKmRK1x8naO2OWfwojPjk0I/kZa56t6QH2GaI7SDzqQ9+ik5PB0dFit62NkS/C4HrMmGM92VW0
xWHpZzMbq7nkbiN6RfP1CYQL28AfXWgENfDr88Ceb6LKk0oA/u0ZOYNa6nc4H8+giO2NqSAbTkNb
bGwsPwvIdWZT0p1lrLxPqJt+ZjD2M9R2YO1MuLMoKmMZJjknQ1TFzk7ij/9H2HktN46k3faJEAGX
CeCWniIpUb6kG4RKVQXvEh5P/y+AfaZn+kTM3ChElRUFID+z99qyZwQlPfPqBWBjMJ6X28a4yxy7
WGVlDhU98F89G7h93vzARbo2y7LYZyJ69dNKW3fgCUjMDT5l6T4hJKjWDOOGzVBm5Q6467nRmZdB
YL2UEjxxr1H4hrkT77yczWfj8/wH07TTIAeECXTqMuAa1Q/JGPvbxurBeoYW0CTXathYhMSC5SQ4
JD5teJa3B50QGbrFyt/iv1zlTFn5OYJW7BLRrg3fM1fJYNGW8vDCEEGx2lQ/6pAEs8jp2Quzzjp0
+XAtIh9O9tgNP5zqFw9SDtmMB1ZNZ+a4+DYG6fbnXhLUGHQVY6uQXW6HEL0fFI9zt39p2uaKlxuU
6+R8GCy7087dNql+TUKNRGrjl5o69upeA3gjyNKVnnFTxBmhCk37NOYxxHPJ8dkiZzJQ50dGhDUk
fHOHAlmPVbIYdtuNnTXtnYCyvPK7pGE+BvIkGeu3pkzw0tAfJtnawx2xhS2IwpG2lpOK3tLxniuj
GI7ghkFoZ+73kGB8t4aweSQJnSB07WMIkDLYdkGR2wTHDKOhcUmisSOVNxpWk0IHXXPVpfQaqwTv
ZTuf49nofzjRfNHqyMV1JE5ZnjPYlkTe8byYOAY3BBrEe7hBbCDhcHWFRH2uJY+z/cMSyezUNggr
iTEO6VQWUutWVm1VG9SKLZiT1jsygyGO1jb+GJm4K9v2a2gD1qa0vWjxqwlht7HTVS7XcRDyniD1
P9pMu1duGDuzLGGlPPUnH/1vw3coVQ37CgUGjWlcnvtKsrDtKmfreU4CB1Oz9/AqtkGN2LsM8GS0
Xv3HECcaTPcY+s07Ps4npYV4s2wI8fw/ZTjgq68qc2UUgsDSTH0nBGfja9BDSB1iZ2H23XHY/qxZ
pnWqWHPph1sUhBbj4j953TsbyvgAFnL17ZnG1gnlY9ByEs1tsMBZtpWt8Z5FzONEQIwlBIWzHPXX
qXdwE7mPMnASSkOfEjjTXlTavg5RQeakOf4wq5pbQtT3jlagxMQTz5x2esxRkHWCsq4UyZ+SIetJ
Ov6KSGLSnpRe37V+hNaHwKatN3qknLHJQMKg3ZtGOqxcOX6OZp/tC/jDjmmdc+Q9uwGMHg5pfasR
aLlHjnsahvIx1UJ7hqW8dANUG5crfSW0IWX9yrowmJX/kfgNtvMubd8iL/Y2LpaxdYNY39UsH/2x
zDexRQuNboX3o9efu7qydk45xCszRobb381/uxhEtZvEHY/7hCFUxiO1G4hL8TiBNdb2NYetaHbB
0FlbciSxjPwZYgrTrO+aVTu6CYt0KtYkVN4uprKu2uF3gbJ+DeUkv6tDSM1W6KijnEIeRky7oVFS
RKI3sjdjnVKhFDMhPphoaaDjJbEod/WEIWOKbaaG7fCqmcl3xNA06eJmbTSldeC0QFVy9jMmkHEb
3NEGOVu06tHaG4KvFAXe2mwVlzNWkUoLV77XP3CnKE7PMlxHwnhpIvqdXNtLo341wdZit+cmsjX7
NRzBv2Wx/pTH08+wm2BtZeDH4oZHtTkE4KyYx0Acw+av8fPX0pXmCKTNoRZuR40xmEfX6ejyyyay
kW1Ndef0EHUgoXPyeBLsNBFbPWNc2pBvryvFavBAVQvlIn5llO5532ViNzTgj8x32GIHxp7gk+Gg
ZFpDiwXp3EtCjKaQC5LfwfQKCIvBkZf1zATYTuBr4WReYTagfSeXHGbZnW4UJ1bZE+UIN4bfW2dY
PcMpMyoysgNAvDpy9cB3itXI+B0Q2aaMY6KE4T2TXj2t7FEes0b88LKJqJNA35ae9VAJRmODijcT
4mxmbwRsmEP4hAbgVFjug5X1ksmh9yWd9rl2qmsKc1PzWdIRkkhsTI86ngCKfQjLZtsV+ndr4vhl
WIutreRd1vLwc9ActPMTU+GpQPnWQ9sHB7SptPYwFeQOpU6obY2ue3bY6a2aqrU24DslyidJOFWN
c7SJf/RyzGhHcJ/D4PqK61Y9EkZuK8BXYxGscwZ1TE1M/CQuOwGJjJx8nCPav3q9loQYQ/MrN31V
Plg53YDLUPfM/H3nuwr9msKBpCXe42RN2Op6P1p5CX08xBs0v5th4Gi1omTFXOW7c8sOX+NrHE1b
LZ81aTW5TUEevWZjCXiQ6NNKUXTB+8m3Psi8jbP2kwDaseSnE3nRi2EATo4GRhn68MgenQoD8y0F
QfvalRaLiiDo0RgKHGZJAmrYgeQ0M0kyWu5ZnjRxdnqZOe3pg/sob14BwO+NskLy3pkOI8j6oRjU
TzgXpHVW0ltBLSvXDke44YQ2yNf0s6u1L33wXusU74PZV9h7o9JHAqV8voP416iJ6ESayKEa4h8i
QeteaOkH6WB7McnwPiAPe2OU95HZuViwQwgynWLM1d91uLJ3OHvztWXSs3bs6dcGlSnBXfHGrBqs
VqNHbW3Yj42TcmKIRO2yPvpMlf9ROQ150zQOESGaTvw2Jka/ihKKpXEKMa60wUOXV+eBd0Tjxt0y
U8nXHtWOiSUAQyS5Dj28njp69RQXtSvoJbMaywXjFOKk7Z0K2mpjuNrvbMquYdmbx8ji2WeK5Oj6
E/NkLwi57Wt7V85UIRhwFFyF/I2XsjyoqP8hSDSCLqzPmtr8EEY8c1Cc/MlcZ4X9aOVhFu+NRruL
yaRmGPlbDGija189+MNYnYwEEHmvuQmDsL0Ww9ZF8deuBtcZIUataoHHpE/qDD5sMrulqSXM90TB
CwI5Jjcs99bkopcHq0LziiXAHCXVQ8u32uh8Y8BIVWq91R7xmIn7hgmAptHAC+fk7PgTgZTI838Q
KvNR8WZhgCGvOAhfk5RoTj20Y9Dthjioxrj203CfD5IDrRPGPq1+69GMhKgOom20Jx84/T636+2U
+IzbUMrDj95aaTPcUQV8BCPxY1mA/MJtSiRD/AzziVlXqYEQgNqU1/KL/+5JFsPBhBuxCT3txDGB
5mH0sNBFx8YMPonVpfvy3D96KQ8KTWfemr+awT2YSXCXIpa1x6G/mxBgypl+4MZ2vDONczhSmxIA
VPMmoano029lelz8eHBXWPYY9aTjxknYV2G8hShqYt9q2t/tpsT3su8c4e/dwpgLJnku8gJ+TP+l
I+naeGN6anP/w8fBsZ7AQ2ym3L7aBtLQ0C4wLmGoKWsWUgw2fobSxAFeu3R6pb1L3MG/TAkJ8MJu
0CRrERtdghEttJ1lgHcihhoGHWDVgZdeTbp/EW7wznEcDiSE5lA3cgymiF+mNfZ0g5KnYMrhT09V
whSjrVu5GyRVuinQTEkvwdfGWaZUZ1+V9L9d1qBIQjrGJ3SyRj2Uq1qG1bFkK4d6kO1Ib+G1s6mb
KDTDb7fPOmiogcZTrkamZY9fSVgSAsu31ZeEAyDggG/2ykTeZIa2j/S+3SP0FCg9ERyT8musIjRr
1OLnKPZenQ7DTc/b3hJGcEB2xCYW20TX+/muPOUpE+0WUSLkUP8lYxkF+Z1rlt53H3JetTVXcdv6
BXrV5qfuQipnRPQxY8UoN4NDBEV2XdQ8LCc/uTrotcjQaeiOOqpvZ2vJUnHLOdbWrwxI4FG+i+OW
XnIqWRGGr42kSAlSfc9FO9+TnreNou4RHSp+ojGzNnKMf5RUlhF6iLvOMPZTUTTw5ZNTEg+nEUGM
jpmTttxqsY3pRfIs4102JM/K1uVa4xiUE3aZMmjOshrs49T3+EfRYzPuZ7g6Jfmq6itcE+YbHhCs
mbi6J8jXsfXbzjjxyvHQNQPEadwoKzAs6KIMgDhI0myT9HJE9095ifAAQNDD6MxomwSqLdPzNeEj
BJg47lrUOQgYMfobX0iHvBCDsYJVnSwMKitU+Gtp8NOxGvqOjjnsUPf1gYATlioDIkez76o7C9lX
NPJUNwv3YLvV22iMv8t33Ff+obNimqzExBRXeTlS9Ty/BAB/JqU722YuCfX8bGCTWk1BCivURDQ1
CcZlBDg+0bjvCKLbtp5AlQDgZNfALC6hJzGFB6Sgc/e5305zLxTEhditvuzB/EYWsitwJKyGsty7
QyYPqemzwR3EVjoZWPxA7k3pvxj1ePAb3Sa1kk1fUpEej88CCr69Mjr/qHTzU/No/V33TJQThAcU
eGu9Eq9JpqYTfd73AGq0jFKotGPfHGs728QJ/3X6Rt6Z1B63ofwDaeU7bnnC2SblfZJp91bFSDUX
+WfVBLQVaI93Udkep/YemImfIA3Wgx0jcJqeh6HVTSyXg7vyGvGuBeOftmJpBRVT34yyO9se5Ywo
e2NVxUgws/JVeX64YbTyWRUsStFDMyQVyYSF4ksT5rOcY0Fi4D/8JJG1ePWz4kaicjCplKw02wzt
b+HuUtI/XvGmrJsiCQ6eM77bFSrLpuOKtAbGFQbzzy70vE2goS7rYvs1QZASKvMHO4avQlWKwYm2
RehgA7SdVt7YlnPDclFp/iprNNheb2/RUCNPjT6LPPqeQX6UNM0auSr+35b5/zDAXzblNYdyuQmz
xz6nd+k1K9wZJJJYBSzytkQfBpPm5DOTWmcxSxrl7pG0Z/tM6vtOkpHpK5bmjKrY3fMYslnYNZa9
rnKGj56XJlvKTYzb3BR2wV0XS749jxghYZmnrmF4bKY8jBv21hEjfAabqpwV/mS/RNODZ2EghrRw
inptm4GxILQw/FWzJV558fyIhyXtTYxSibO3tjriHAtC22lg2RGYbHZiA0txWrbrjIScpuh6UBLi
S0vkV9bD0mOa9UNTXE6Gy0WD8tDhNKfgSfJNYJrfWmeAk2/d12LeYaCtS1eVWcUH2l1sZVawJ/+E
xR05UkPvfZCGgRndzKqrCw53U8xnTlQSa2dpX6ZTfAEB/pPbX1bCfNPsdWTriXoGdrrRCHnn/Icv
pOvghVjkrBrWP/tWqmff06tjpelbyO3dQQWntkyTIxohxpyaEkzw3YI/5v+KkoE9QR1clH4PWq8F
6enM0tmOnw9vhJBtjRG9eWl0UjwjreXW8rcYq7987sjtmNhPU1zi8Z/LMRNnYli7L870s6jcn2yr
5cUjrI0kbqwZ7ZOMrQwO4HiFx8+CnuhLHfqW1T2koKEkUdBcn6s4c03aRatY02ACzXXNcW9H2HxN
3b93y1oQNaL9TqYm3cWiuGPw/Fg1ToyiQn/TW+13OW9Kq6QXnMoMuf2M7Q1KAmdDKNBZoXSHAmsx
7rIRbw3q07Ss7lw4dvVc3eNzFyflyGwljFpuZcNcRTSBuMa2b0G3D/MP148ec0SHf2a7PDMPcc9y
mWy2mgcSQFE840HW/yTmZmOHhXEMB+uYMFq9YM4NbsH0nsvNZFUxSxEynQyGwpzweERhPo7uDzMY
KrSWdGqCxUYbo8xWM/q7UMmwy6tGbhE7p09G3WyQCxX3yEZxco9Wtc0cLb/HOX9q67Q9YMKsn9oA
PZ6nUTLeXupp81RmaKJ7srp5Amj6oSghQtSlbp7//sz10w+pEwrXzfasvCOnjNnRvc5EeZaeopgI
vFydjNocL2Dr4LaTirR2nHE35C6el2a+XUyCRcchjxETVMF5ift1zWQtBaCyDC3YXpVsaSscK1RD
pnnRNJSM0UIUHkzrYI+xfslQHbYwhi+5CwOThRl0YAuA54LyTOQDQzELfZHDCiNpmnxfAQJXM7Cx
l2gjHdPNd51lq2PKU27jmN7AFR/1D/TtBLDYCMEWwPPyC6bE+5fgGbgO2YgO3lcvTiLA9AjkCciS
wc0s/w6JE/ICcE7b9oayHsYJee/NtcjmzTyBeuOidk08Y1H0At739ooxF9/g/CdjFjZa7EaH1oe/
6ZOasXNmQccCNkrr17/e30gj47gxuH2K6PcC6cHEdnu1iNAXTbrfpW9RNSlqTpF957EF+iETn2Wo
vd3+mp7wi6/MmramYUw/y5iARIsj6pn8rRi3i0t0fFvnJ4SE2xG+b0rXxOoRpoFZUmrBsrL3Vltf
cNyKHxa6kYVknTh4V+uwd87KzKwHVNH0vPDKtlUcIMw2gl/KK53HfLBjHugwxJd09vnrbWJd61F/
x6jpQcnqrFfR9YR1wVG7MTAtRQ3cW8lHjjn9QbPT+QgOzAfu3JhzfhoPIumSWfuenKcSqht7U15n
fkmnucS1d6I7N4zt7rt6VFfHb+jpvejO75hdRm5ZbGlerFck8BmEKZCDhAgHg/m55EFM9mCs/bAX
67aKi/XCDAy8LNuWncp3WqHZz5OtZ/Sr5nsp+496keTrQ8aO2gunU1Bps5QWvbhl8jc5tX2X60Z8
hhsFcSQR2vam8FeeN10nKoloitnXWGz1TMtJXxUCXeTYkX6x4iy54wiMNonvgrvFsZLRwhh4x13e
+mrXzKFMk5PkW9ao8sBecfzRxPE+zIptTQwkU1FFoDa+33oTAyDZy4nSQisEoFvNsu4YnuoXxLrh
dhpL8eaa1FTZOJ6tyPZYTKOVJxWg8+NrPJaui+ZKm2f9HIWwZscj4UKbBU7FsOak615zMpPe2yd5
Md/Bg3YtBHe6VqP+ZCkXbHQWVQyhc1bdun5QI/KwIZgrnaAP112FFosiuCRwGQ+F1Tn5pvcGd412
OLgXISkAKF7qjQDBuWLz4m/KsgTmWYRfPCyKe8eUw56GA23CDIIWkEF7JwRe8y8sdDZav/MONuvI
vGnjRo56bJvoTTMtnFd4me5Klcqd4U3dS6FDlCURtH25AdKaPlT7Ck0h2y7TesfzFUIK9tU+ml+i
picre3CSfQJYhUYdi39A2JEZ6fF1cot6bVTI6cKZ3GwAFNmVNbqi2zPO+tdrVDN8xzoArXJKtsvj
y5BEIEoH01VZq+p8e+t75Q0ns2DdNqO5Y62kS2GFf2kTAAk6hHx3QawnjZsfgr7+szxRnASRs+Nx
l+GBnnPp9GJnky/KWBthy6Xpu/aurzsYiCPViNHaB2GAspVT27z43VuHM+Ph9laMEX9l17LvgY9z
h02Az2LHWys3aA4L2FbxMHkobSZFVo9m5/a1NKk2/C+9fTGw88hqTz2g2bK2TlExRx8oYBYbOPqH
Nc/48dPSfzh0/E3c66tCNPEvz/61mIdkOH2TrFi9Jd6Yb6FnpCybWMoswm1rEB8QuLr75fZuQcoK
MwOiBI9gfWNZST+Kj5rgObLcoZqbPw51mT5lFNFXpyq+Gu+tDizjuoDioaltkCYCsloe+n0fjY/M
1fuM/CFwxoUp8S82qAyUAeghDOWakSNm9vQOYvYsImnGW4xdk7vyrpTTlWc5+r9Qc7VjQ3TMCqfN
dPQCB/FOGXXPXHeH5RJzZxtgUcA6Wl6mOlqs0afv3mlu8NNLjenLUuUz+MP6BX2DwCYqxHb5enQf
gzX/ijEmbLWUyKBiZFlDYo06irm19+zAunP7sWYHaOgpc6L+LNMxv1K2/vUBSZxctVbfM2Mw9pxa
aG0MABXLs5Durn3S3Q/YB+I5Dcby2AVjSgn7ksNq/HKZSGzyxh/OfUBSUkMhdFj8rouZSSHaRf82
rOLQCHcLIVBDJOEgXdze7BVuY1jI22N1rzFZDgGqMoDovs2ATNRqJBoNQZd8zFWVMEYS6c8i9FiE
d+1jH7XWKib/al2ijTo3PpAZjH+ruGuH99uxICKOMZBnMbOWst6rDLPFEIqHBdjH+Jbk3677tkOJ
I23OGi9HOg4UVa354CF12da2azx22NSNOVdlSc/xiX+gMMidu7pj9zww7y8H1TzpM6y19eJzE3N8
L68GekBYkwqL1stE5rCXAAkfQzT8LSLve4gQxqX1yb5ixoXPdIr3pQUBRGdPt68nOztEmpa8zX9y
+Q3Ln8w9pGBhA/BiGKKnztEui/FUIyz7GGcsM7XKs94VGp1Nh+9Cw3W3aZbMxoXuarZIL6OonPf2
rX1vmBF6W2q2wxSal3b2VFkJfY4TzfrGUXUX/O4wVkZPvkGsOigjPRc8O57wXKongoHOywPRUalz
7JWWbVzGAduq5f8eKuSD7ND8e57v2jOEhoMoy5F+VPUHqVfdtpgDqAkoAfOiVHBxiebrZ4ZS1bCf
T9tMned8vpd0JCo458LdERyVveS8A6eIFUBsu58sGMnhnCkYJQyiYgIIeEOy6VR180zUnjwQsGNb
/BiDiw7n8iMnmoL/a19tAYJUH4auf+RVCnObYc+9lnt3i7MI+M+r2Sn9bWiFBcWKnEbhf4VVifhv
Tq5bMuwK0ANKs9QOZVEJqjJtN2ZelO+e7XxlTP/+VG+5Lbo/wspfTHbd7xl9/Ua3vP5S0HufhJ6B
WkVIvL25/G7F2xjKa6Dp0b1iVjrL0acXPyYkuHX87mcmyMqpQzxnY1puIzNU34TD7HQIyWKGkmN1
s3dTU04wYzipukG2q1Bq+oUdS8F+H/KBZYbt1kIksFs8w2J+WWmVxnyb2RdKh+DOY4KBTwRuk0fK
PHBsIisSW7BA92LHPsjSOC/HiM3Qu07U7cXylTxhoHj7PkyH5mABj9hzwl9Q+PHmb3KqLjTjDh5f
f4iLYDjhlU3x3p2Lmeg3uTMouGu9aEdqAdWHpZNgx+Tqwrpp+GGSocgyrkwvqiQ6l8Hfhx/Lz+Ff
tm9nTJKDlYc6OgCazr9/AVdiUrPnLtvhu8JIjGpkfjr3AJjoXoJwO9Tuw+2pa6XEqIliigEiS3sj
aaveqyZ8Txrb/63wTokBzT00BMFsuSr5MYLRtAnie2s94xYXtnwdSjT0P3w0bHnEs+pitnoB47fl
ybrUltKG8MVOl5irr5Gn5do2/ehKAqZxNIhX3Bd+SjRSOyvwJtEGe6scTxKs14vnsMnu9UI/eqnd
PXqN/NNacwqLxFaAginvb3lrqtPEnTv57O6qIXx2Sxuvwtj2mHKZaTE57HQM1ws50csI4PvvGBZv
hqz8J4TFEZac8wEsrOLYwP8TAqSMstDassqOTD1pIWEB1ozHo+ghwK2/y//1mcvo9fa1hhvJsyf1
GlIReEHsv+phmD+wwEHLGIrscQwySRJmhi6rd/3TRCe1taeBiCmZOMSUzV9ELWkcR2Yuke4OV62r
rjpbydPN59gixt3qdmVvmD+1K51cpOnN6K/DHFrRLR/SZKLgRa81x1osX0/G0brI0Pt0+ZefncJI
dnan48Au/ALIs+XuYiPPnjB5PxVJ9GYLzydTyMnWy2dsIfJ1T7ztpUFySc7DgYDM7GX5ENWoNAPl
KDhYfM30dUmGdrYtfDYWS6xNqFvBZfnMDI23CtvnpdPb90TvxX1nd+YrS6X3HkU2umXAGpnkiWhM
Tg1lDQulLZpH1XvZS9OzBJP1e4GpBEZkjUl4/uCnkX0vXZ3v2Ele2tb8ceNBOXiS0argwL6lV6sp
9Q///fIw3JmE/m/Xh+MZBkEDjqV7ONt5WP2DSVpjUYmqVjMZ4XYZmj89YS/T0vGsUi9s7m2iPXI6
52KbNUUIjZDZVhMN2dXKa8hYGYimLsiRVrbgG6PKIz2jqZKzg+6BNdRfSbLt0I73FFf9Ubqjtjed
unhs0A6vHSTcCICHlrIrqB+a2ZLe0CCx+C6zbT6aGDQpYHrfo3kAY0cM2lakkOfIub8mM/da+fif
3ayvCWAndnJszXonQA4yQBfB0QEs+OhGqj0EIiOVIywegZWb30WQ/P0JQCi1q6F1I6D24juQHpQE
nSHe4rIZdg4SJTxUhXiTWeKsgwBv5WhG8g0yMJKdkZ0AcjKIEo0h7ugbmx3ZI9krYWq/cDECGawr
fAXoXjGNOh0nD9p+mzRMPBnk/symdn1uYJrZ+97MLnhzfllZ1pdyiuLQZNVvY4jtXZd5RbYJHQ17
QJ/AblPy/PcHoAERxXCjIeD/j19ojBHYLeNpyyR7tHDpfzlJ+oupef6+H6mhchfxg5z05r2y3Lfl
AeuH49qKaIaD3gEyZPcraw5oi5FgzPsw/TnN6g+wsAOUIGH+QI+/UbO3HG4fT5gaxX3BTXpESiDh
oRNEX4d41VRcUjZNNRJ1tiALmQ1hM2iM+eWti6ttc5Plk3yo/fY3WFrSc5JXQ5D81YZsF6qm+SC6
2b51UcuJ58/9VG6janBGQ9vhvtdXahySo6G78VOhiuTJYQxaliq+Ll9qhceQQdQgqPzS+AIaNrx1
sv0jUyP9k8p1hlv6T99GnxMH6AEKsXUjpy3WzgQbLja28UitfMgXIDhDrp6pvMtiIiyPIqjDrUpj
2JXzjxH3ibE3rYIDc36JsKP6H1Bh0/j/oMKmKU3HI4/EJr/S/mfUwTCZvULMEDGRwzzwGDHI5vTR
i0vbzPA+PJnANeCROO5Dmw3o5Uot+lWKbdC2zq8udNE1VxXqSHJqjkvPIKBoHMQQHwpl3dAJGK7U
o25YGXFI+rVK64sVBi8sU5x7MyXsw/AU4JU4dDFNToIbsKqydWBN/jVqonUw+0VLt6zWt0cMliSs
LOihzlmpEqpMPTmzvmWX7UPoS0KJ9Xco6w97eSCNVsSurUKQ8reRmBAnjEBh1m5FLZi1YBZydfJI
6jLZNtVRNYlX71hviFNTxPLUFoiapjlSXfisx6I+rU+4Vt8CEVN+WFNbnxpfwVH8NGx87G5jvjqN
OVwysuWIBKjt02AzwF/eS9TQJG9BlNst/Izlg/t5e+v5O8GfQ7InGjD6gRQz3ePtrA9lEkkEePH9
xM4QqeLAMINFSiZHtNBFCZLFsaErt62nNUeCq8+tkSLdamXA1DkboFkQfoTiEDJ4CywS1YUNzTYs
NwsFafngzjwkY7CCXbeY5u2u2CS9KpFQai1ZNa5XbqtsuLNa97m5EfvmyTgmQyZbVYiAKB18rtIF
kWCbqbZb/hGZnJa/2cEjDa8x2ld8+Wpq6rcyhHHCW8kBZQn2cZbMj9lc36SDfrE1hxwJ7KafZZKR
58cz+v4WY24nrJpZWbVrWMIIpZc5V8m4h1F5T+Z4BAx0+3eOxThWPtWW91fAhYgG4Kgq9feIlFnN
D6iD2vlsWA6I5Wtp1bRH3DufzJB8QlMM+8F3DHUnxunFml/pLBYels8mU9TbRLCaWF76voYOTkA+
3Jghyrq/33q0M80+wrV2Swjmhru2sZAQdEG4Acghj6WJgv4WiWbJGCsPQloCNBmM6XWAHcBpyv0C
jWUOnR1J0niJi22RWPnZ6kf9PGK/OmN1M84BcedERFbyNISmYuUXJFcmZsZ91qFgNug+7263BSaz
59JuV7VuIrrTpuN/rwvEP8oC1NuUihbVgevpLgzJf5QFDo8bo9DV3K9YpyRkmcP8xHxdPnM1u76f
WidmqmeIl6YSbNlTjTPQCOVL2oQjm/9o3Bjzyypu8tPYU+LqRSuhB4fmQ9pkl+WPOvEAk2thg932
OcUQxHsd2XLP6PBH1Y5sO0uSg+YPy7nFqird9xyF65LpGqpp67VEYnWiNvfXfeDoHwSWEVg7wReL
e2VclQa9zQtL4yONAoXiKzT/Glr7btW994iviwVm4WB+sqqofraKfPwfVbj8JwrRJsvJtB1XWoZ0
iCf/R2Aoz6K2DKQ37AjvHLcLB79EYbsykjbfY9IVu6BBGppgBR4nr7qaaNreJPKHpA7ehGjMx6GU
J94T8Vb0TFva2sWQN780YQkcgmwyNqyej0XtUYj2OlMUkHd5YNxbXDgfzuj06zjV1WNHSBBiQbYr
yvf9Y8XYklluBtd1goBr/xzxQj7IzLwuye3/esWEh+XK//s1Gu6PLgiaaxbXxkGOSm0XfByx2dUq
MbI/OEf605DlAzl/ljybYDSPYR5SEhhmdQk8le38ykFoP+gu4otYvtlaVazMRA4/RdbdMfwaz//j
ip4bnX8rdCU/AqgMpi1NuiDDWWip/5Zi4Pe5bLtsGndp4f3+m+Dm5uovlttoWjvuh0OUS7ps1iTw
A8eDm+jdE/hGLIlaFv/KDMz4pM98Mjvv8LvI5pJ3kX5OqxAFicFKfSqw6XdajFp4YIuFBE8Gp35C
rQ5g/pzkUEXl0vTP+yo78d9Ghu/39fzKEc7bVEgS1wsvpa1nHwlUZ22jSQjZVUKikrCdYpbVVWI8
VfMH0+yqTRLb+i5I3Qk5XASbR7QYF20dPBfb71EbFW68vln/9zeUC/cf76jQdcvRHccxTHZHhvuP
i7oFjy0Rr4mdKh6Y8U/vbCTnkp4Y15yiZT/ChdzHI/A1SwvqY92W5bvl+R+hO1gPhRFabxk7CBf1
g5CNi+9L53k8F/WZHuz9Jq3fOiHt499fDxttN7bqGOLSee5cYPKBaSUgF/Ie/9+QHmvxPLayfG6z
rnuxGMyvolz0Z9iS3UvSo/WoWEvvGaKzO0PnconSLOEedPxrwdSEfScLlICp78GzbGODzi/dK4Ro
OKDp6Ji5NVeTboAffzGj2spjSHHy0vG0HpPapLziX9XsFtUEyPrj7aWk9CIOgMDUdnhyWH+zTQKw
pOxjWIni1OMO3PjzlWFUrrp9cOeXWUUgetw03jVEOQo10VNPQzmcvaq6q90xNFYN/hyG4zPifBJc
iz4MU3NmAcLYpussx3gFeRkEUUO6YU69tZaWjeB4MJPobIkTUn9OzgwZpwarEU/R/DODDV1Gpn9J
I+S7c2c746OJh6uPGS7Dar5Kl1//1ytQV+5WEkW/ryU7w1EGKL5LVgq+6pHLGWP0UPem+SD+j7Tz
ynIkSbLsVvrkv1UbJ326+gMccM6C/dgJj4w0zrntZtYyG5uriKxKwBwDm6pJ4sfhTKBqqqKiIk/e
K4VQmGMRx9lku7sqjbh/dNabBOn10T+bRuRuREvB9ujHez9YtY33RWqH/IH0IGkXrwYmBqT9q+PS
sudXanE/ICa5i2yFpGlePWqBUXzl+hdt8HXh7vizARntwBi855LkjwSXyMFNRguUNwutT+Ib8DvJ
G7f252pEFIAEQPS16j6Rvx++ZY6norLTRTtplI9fJkET7B1Z44i3weUXukUaEIHuL0qbgfaPNfk+
1JDVdG1lm6h5+/n6nrOm5wjEdKquaKpCxG8rxlQgsMlrGllJbG+S1LRXZQkZmxgHwENAUh2gAPBp
+ueih8VGfD0NjT+/ngKrXnOLbbemCQWarXrar3gtwdnfhpr/GY0zkbwS3230oIQjqTqQWRq/9Ha3
PVL/sMW0BU2ZfIAL/cZsQu5acDT+gIEFCmYOnN6FpFNvim9F41VLuF21bez06SowEJxts/YXETns
L3fa2avepXXil9xPOqB9lrpwMUhSmj0fP/N0WGGCPlBE63j27InPgpoiVuxY/epXiXj0aexSB2N/
TO0FKBtwl6Aq2VfaDkaH4pGbCZmkFAoYq2pfjx+Ssl+5siM/teJLpLwgZasCaORVouzrT84+V3i2
TdIrmmbrdB7hOlRen+fh4qSswVu4DoDc2F7n9F8R/GQ/S6S2FoVb0fYel7gWXeJuP1jmXSYryioz
7P4LbXr3jvhZs67ukh5QgJ+3wyoIUv/esqAfQmkL2KEGXloARzTK4I8hSM/jGWe2dO4PXgnlqshh
eZGRbP/k1QraDNqcrlX3oREyT1HMt6Emy+xCefTo525zQWBRFnu1sWAJFBeJvz4oSqnDQ2X3S90q
4oesTJDhhtJp0XZKjGKeoQAWLT3/Rq/4NfE16sDEvloLG401lA/0jvwEXkg9V6n17ag06lohk/rZ
KWhFz0JoEYY8dhagmLTPtiDskYn1zn8zLRJ967Jn1iMlky0IvQhAkxaDyNBWmZNw6/CBN5HMKRdH
TkO16Pp9okQt+gNx9Hz8mt8lAwBEYHSG2elz+TX1w/VcNyiMcDN3VFkDsTHJv3ZwEiJnZkPzdrzO
9k0R3EpIb1i2bt0pPsVmKVL0jT8MEkmQkhq3uC77CrJAxyQF9ARwmtKxRwE/Xx/LroUT/PnyWHcd
UGT5M9GGnBVAT90aFscsEo1BsEBLPEmrD0BdpOriWDA1W4AwlJvlPPuexnSIIkipUiCW7NucdplV
gOTHc9KL7FXsRfBkdPIrnRuvMtHz+2i6AsGb9Q9w2gzoha2Bu6hvmdWV29SBYAZazK8SLSA3jRB7
oxWQPovcDZa9TkesIwnQ3pHgWDUg8w3t5LER+USv99oNPK/cDDsOMojQjs1o5RP1z+KQRPUfnqei
ZyfDYWHQX1NyiiwjRYjgiJftEAy3bWJ++/WK5vsXzR8+NUIFNO78bKuPCVs8QWloaHwdZAYvw1DJ
dqWRuMvjd1W5RKMqjcNF3sE8qJi1+VB7mgWDWB9v6SJwd5WMmDNp/vY2tXxY0URWp3FqiJsHl2he
vMyBubVlMoiGWLBnXUC+3eizDeSP6sGEW84Qalc2Vbo7MuJCq37cKkd4l6Jkz53i9W+ianE8gCjH
0Lqg2fRUSerMFU+fVgZIMkNIYRJUKjLOyRDh3UlATK1CDkJL6258CCGz1KUFeLA/2+XmWCiUrbai
q5aCm8XzJ4iA8hhCUFKJ1a3ltLRDRAqxjK5lYEDt6IU7BXFplcUv3hFOKT7L4C7PbDDOpQEJSTc2
8GsJVE1KdwcRQEhGV8BC6kKlJbqBPOiX4FdnJ4BYQ2lVZFVF5hzhnKFCXK7QpZ3suB5FRqleqEKS
tg8tWmEG5SXRiBS9qoJp8u2659amO9h2FFSVHUWGdlbWLX2iJZp4bmOmdHfs0bD66kDmAct1AMsF
+C3wKSNYTYJXVYqYH+QsVwBdlR2JwoMieyYd86a7ziHNGrf08UJMgmYB4EzUVsPsD0nluiNWQztE
9kG8yqV+cYSVSXb/Lqm+vtMtWnK5UbI1BQ9WXKTBy/UBGro4e06vRsI7OYrJ4EDu0XMwWQlwDcPl
g6Q6WRKLJ2uYBMXHFSnHabO2YW9ee0PaPlYE/MBDK3iQ/Oze0cCJJn6bb6Erzenlt2DpUAL/rg9E
o0vpm9EyNiIQk3AZQRShN+nN8XVrJNryiH6g31YBcEtqMI4MZ6MbEO0oQApeClKoyzEBkZ80+edW
ICiPHwzzPY+74MmowF9rIXXSyi4g59Eifd8DQqBh6nUwOLaczJN+GsgF1ql2q7QwMuaoqxzgUQQe
JLapZtXZIgod+w2ZTtStfaHSTkdcBQ2o5Ws/YDOr3sxB/ZYis3vQRbn+WMLPA73cGVSXHdehmw6y
ftsytUOY2khAEfpAolb338OU5JbIXztxSwpDgt7Yc1sKTKJirhtCz0np4huCNwDZeu4j7RYRQZMd
WR1/ZFQkegRympqPVeJwQOBdodnebGFkaStVe0tggjcdbU/LSvs5q+WfMGS0X9zWVB9zgX/sQK8O
danemhF5d6vpdTJQVrA+5lOOqZQ8+TS4hv94hGbZMlSno0FtApD40s1LXFQZVZR827vwKKfOrY5L
6n2aBCldIJDFd4r+1eR6986+MZYmDSi+pFRgLSEcL8r6jfRUf/PPL6thAuwskoG9Asv2EBrxDcPc
yM7Qr40u3R/z68cUbwp1Bdkd0NyU7jIXqBE50KMAvGZUW4lMwSqNdIS/ibS33fvQa0h/KfT3Dfnw
8gtoSEYSfcZuBxWo+RjS8daXiDuFekQDnM3pb0sDzZ5QvkHC0Y40prUq2UgzIAVEE8bqSKJ6JFbN
uvfMNa2lQhvKwa5jrk/tYMMTZlj0wIElQZ1G6MqFCPokMXpIvqrrd6rChtECeaUXRkvzguO/jFW1
RkXxLanjV4WH9GYXav4Qp+ErbHdUq+LQeW8zW4MaURSHOE2XCsdTu5LJPTebMKarpI6sd61M+7d0
sDNB1BocklBptkcR3aKp6EsNCoP+BAviKGPZR032nESNJHpDtPfON5aOOsiHUKIfUBqgABwaKd+H
kLn/mWc25OJOkQvnXXE241gVh1qgRcXf0xUPakCv3dsd2hPaIJo/ksik18Yc8z0EM51tcePxdfLb
IA3AihrOuw2N5f6oNUHp8KHx6buyI2DBlqvd01aA2HEhb+wqM29AzZd7ibv0MdV9zLwiEegsZAom
sKBG9w3B+6GrLaQ30lSCWNZ8iUsTvksSM2hVWfHCkhof6U+n2eljruwzyV6D5GtgFf/Hj0l45oWh
Zi3cCaH22DreLUEqLayt/zODyg0R8A5qDWDofcUdvlct+93JUvuuiFU0Ki0qBHlU36bmSA9ENzwq
AnIUjZK1Q+cMWviyj9/hLQWFYK5ZLyE4swaCThex6Eavkn1b0ryvpOGP3JbC17K1eCUN62MKrhEy
BY2XLCV1KG+sBjZGuiTxIT5ktsMRsRmG5U9gjaG4bXqU8DgT3eC+xRV4ESlAYE/FJiv6ZN+F7q50
VfIKyD5q23wwkHUPs+i2knjXlkIXyjGQA28C6dvAOm7zONsd30fcgTpJ0NHbpCY8MkPlkL0nwY5g
OyHAwJaUNTq9INKxPv363TB0v48m0LVKFIlsipaHoim+RrlT31Vgu6H2grwGiP4+FW8OJCQcnaFR
g82p3qWs2Xu0sXyCefYfXz7+QKftpMyiX+vXq754ySt4vMLk/nheHj9A0pksSxcRWGRhtjY43h1r
wF5YlYd0s1avgeAJpUFzHTfkFlnLz7L39S/kB/6J1nKfZpq25vJ+hHv3GpzQmZWlW6hzunDZANpc
d3GmHMIysNYU2/JnmJrJeDktiFhP2RxBHV5SyNvISvZHJdHMFzSlsQXLs/YwKl39vQyNb8pQt6+q
BHZVN2nIs2H1s9ua8FSHSbxqQ2ODwkC5PgZIGiRiIHmF9nc07pTGpjQyxACF1Zi41B8N8mTUy/1P
fVhItFcDq47D5CawEbTqXCCYXliXjwVqk/uw77tt6pf16iic5fm//6o3S0WxqId0uB0krvKmR9mu
kMt+qytkbQdZNdcezPu7wWvxwHlT7zND95dHYugjHXSMpBcFP6nyy1uj1rMb+oZePLffFK1X3xyZ
/pEiyVdy2OrA2zPtTungrGwfrLAx964U0URhVf0N4JFPjZwqixg2hG/QgwRECt6w+0s5z6xa9/bX
HPyqfZhmU0LPIqED7ub6jadHxS1dABBoW3Q5kpb4o1HU6HC8AhkGLXQdvGlcqpVtLmQ5jh90DQad
49eOBSSrCe7jvExujvPKhZbtJQqGxPzDvrOSEJRSU1C5MfQXc5DKfUmsBwMPTZqmGnzVQx8VnbL8
Q3yiKcQuJE3g64zpeKT6a7PCxnAtj7m1aug3RNYK6axtFr6BsZDAJ3KCKJB9ooU17hInkj9BSb21
A8/8HXKA70OI6krvO2kGJJ/MRCqbqMmEfv5y/CwtvC9ZIj/j18cbXVcATmh29k3y6YVTX/MRnld6
dPMFzHJbMObtzs7M+qBQPNj+KroNenFrGT7qba6fHFrNRhcgg7PTbF3lRgI/QiOltsxqy3iTKq25
a1FZXFgjzde/Sq6tbqc3Vckbn0kx6x+Uh2Xb4vYMoFg2bEVRJ8rDTQ5JiIYjOvRp/3kYPKGNrOk6
2cxkExNLLumgMukiVVEHEVQDAib6S6yjkL8H1pMa9tZGjkiHSRD7UkQLe5cGR1iSECjy7iIRrR4/
A1JurJH8DNA84QJMO0D6tZDDe5Uq4k/TCHdVA/Kok7vXUfFCmmPBljs+t/rI6b8dX/nNt1+IbcNP
d5ZT+r9QaEq2sTr6066H7IpuT0J2+IhVk6QSdSVuC1T/J5c3T8bzQ0p9UAZD2UetNjwPQipLhBbA
3LqdYaRCbArUBBXCT2FtVLsiItUsbufI7Xz1ouprP2Teu/jEy+sE2AKsvEeBzLRGjFJKCEYTeI9R
r2l8bjo4nKzTe4T6CnpRk+qmryP7gViH/ll/RD6pkK2tlsLHIkMO8Gy4Wr4rFHnc1U3fk4inth4r
6doTuk+BSjtU2nfdIsMWQhBq/jlvAJ+31NBuCf6zz75Buo9C0isqRzgkxKFHx3A+ZdLP4xE42sZj
FuU9/FO69xL6FXRIoo5XGZ9heetodOm0fVkNQJM6UsSeXARfKK9Brpbnt4YJaTUcjs1904ff1CTq
ocsvbOBwCekFGCK3RZHVz0pnV89O/50wwdhn4P8QKrzhzgJlZabeZLIGYrORniNIl/xAkb9Ak1Xv
ZBymM7yFCjEyP4Z2akhMB/N/g46MpzyDv+hXjUzrF7rpLoVTAbsabVqbyKyMj0KCyZOl4YvfA40z
UuU5Uwvvk5XbT8cOBHDfchj/DN0RdRXDjO/xg76Am0O000Kar2bK0oEY6oETiPrz8UOVwuMXmtWf
sNFjI0Ip+2CpMoIZSTPCR2kwvh6xy61jZzvXr+Ee7Md0K5islmZRgwj9C7IhF+/0VBr7o4uURNuZ
S17Dy4boHpmu08+6sY2XA7KN7E0u/oP4AIRA/pVd/c8f/X95P7PHX3fV6n/+m9c/snwowRrWk5f/
85ol/Pff4nf++TPnv/E/d8GPkhTEH/XVn9r+zO6/Jz+r6Q+d/WWs//nuVt/r72cv1ik11OGp+VkO
zz+rJq6P74JxiJ/8f/3mf/w8/pXXIf/5999+ZE1ai78GwVj625/f2v/+999UhX3/n6d//89vigH8
/beX5vf//b8+/sLP71X99980+2+2jjakY1joy1u0wP/2H91P8R1V+ZtNB63uGKYG74epkbNMs7L2
+Zb6NxWgD9yeKvVA+jjwS1XWiG85f9Nt/nFwSqpCQsJSf/vHGzt7gH890P9ImwSqtLSu/v6bcp6d
slT+vmbLqgKvMBqWyhS36sEya9LaRKVo2a2VFeyOB9RI1uQHluWieIm32dqa8apHqNRfeZCPNkX1
5TwjNro695FFvero4F0UW+8Omct1/lgtw425Ug76pq4WtFi/wrFHkZCGmZk6gXJeJ/j4HsS8nLyH
QR1S0IW8h+gT3fnejh7lrXaH5vA62HtbaC3us423cWaq44pIQ38cukN+2iZfQT7o3GyZoUWMDIO5
8Peo0q6QeH2oF8g2/QEB1CpdhjMn+//l8f7T3jHpdjJMVyq1NsopBKa37qG+1deEmo+PQFyWyl2y
6XZPv58s/D/X1+l6Ok9x/WNa/7I3SeJZYJ8dIlRzoW/hJthGW1TGN+qums33X5pHRQWKZ5ukDZ1J
Ki0GdpQgUwH9Hd3aSzQNDlBZx4tuRXsjhdaVOzeR5yHSnwPTqSlpBASQPE0eHEQTNG6FGAz31Xd1
WS3Th3YHIccqyRf1Ntxen0blPO74hzlTOAfHsbn6n68TQ0mRQVJd2pUO2kPKSol21TeAomv4Q540
blEvzjZdD+/2ffR+3bTYfB9WKLUcGqsskpTHdPbpilGqqO0akIpaTINjPNyEffftuokLPkf4Gp3h
qVB4apPBwVWkcEmCu9BXSkg+vXAf5iYIQSmfWSZzhsQsn4xlHIM4blzG0nCAwzzxLCfOq0nC5fp4
LkwZ4wEfoWuUvVj852aSaDTHssKM6xAWjyuvSFbXLUzQp8f1cGZiEqF75ED0OijFek/uc3wVqJel
ddDnd9Y5Iu2XJeIsy3KAnJnO9EAwvTw3OshNORDkZXNfLKEU2HHjXqs7/+76qC4scp3NaxqU2RXN
mjrDMa/AkypIlPSx/+Bk8GvaW99+TN0XxYY/Lp9xvmJZTVb2qbmpL6ygEUmkBnMDVEmZ/yWA7SpK
II2MYYQu6vvrg7u0KBTD5GalwgwsTz1UCO4T5DIOY4hpdDaf+3HWJ82ZmCxvSM9pQUsYULgPdjC4
+BsZOpx6ZayHjbyKQLEummLbSjNn56VddTqyqStMS2jSdItDBBGNGMKeJhQ0eOWMmQtHCY/rHxNI
h9r5rqrKXk2SitF5iransX7VwbJcDj/MsuUy0h9C78lpZxyGcnFKLdOSNdm2gVtNtnKbIxckFZFY
/fbTsO624UZaOktU1z6pC3nhrZp/Y5QqwRx4Dwuaoal4M9QPMbA9thudY7dW4r+nNXwopbbxQgqX
RbBKe29jVHMu+NLW08CVgW7RiT4/lMsNIEFtKFww9IeVmW8c9dbxdHCT7SLK6D1Rb65vB+WSXzm1
KGb+xBdXQFBhgScSEUFf/1pt6123Ic57CjZzUc+lh3hqavIQHSCeTe1iygvRbdCyzl/UWJ95chd9
skZtVwBNiJynHQF+BuO3l0M7qW+r+3SDKtcC1YlDuZ2Ldi5tuFND6vnUoRDtA72y0burimXXfh3I
ZrbUfGee0IXYVD81I75/8oRc4HNaZ3OMZetxY2yUXXsT3NUL+Yu+kXcwZs84SPWyPUu1ZJqiCDgm
fgTd4N6qUzY4qNsNtVD7W7lRHoJ7axM9ZW/QrJp7fQWUJVtoB4ApxoF27yXyWTOh3eXZ/efbcCZ+
Bi1spGYKHiPoxYXb3NETAbh2PTO5lw4fTZEhaJVNcitTFMBI0O/QyInTbOjTNmMDUkCnSOHPSU3E
fPuk2ATFEOwQdYOVJwRaopQQrSFGqm+bUnU/abHq3cW1A0EQMpivQR9qTz6sFj+vv9FLXlfn1smd
UxNaM5MzBUXZstFEAC8fvF21tffR3tyEa2t/3cyx1j09jE/tTB7+ABuzrNfMuggzQppQoUCHkn9j
3FBoWjTwPy8ZJEJc4YICx4ybn6CFfgU5uqPapDr5XzEn15S0zDokNhllwr+0E31JH1OScAtv3S7W
P+xFs29RQ14lm/CbtLfn1oLYrx/GfmJ9sp+NrIu00mLs1Xrgzh2s5W5Z4zvwhkvAmN3MAr/kDk8H
O9nXfm5YiSHMgVrdNd6jkpSb60/z0hbSOcJ0FjZSadNAro0iFpKIdVyzg2sHJUulfe4T5fm6mcsD
YWUCLhcpkMm9QTbpvwIRxdocigczRf7MIWE2M1uXMgO6ITuOw9WEFJk8WRt22qlSKwYjDqrx1l/G
L+4+XEk8IvKua/gyw8P8Tf3SFJ5anawJy/H7zBqwCrr8YLv2Lq9RHCuKudFdWnundiaLIeyNsQxH
8ajuzMNw19/Q8/8A390CtYv9nGu99MAMgJhcJumY4zZxfqKMXgIwDAcHPzIVfIjNEKJVZqL6SykV
HaQu6TIuypo13csVZBgDjEcE2gd3O+6LJYTaOJD+E6T6q24xNybl0gzSZKKjgGIKhPBkUEMB7asR
Myjzqd5TYcyWFLFFIuD3cms9zsWHItP4wVmcmJveWvSUCjO9huzerX2o4NXFMW7pe9y6G4a8sjf+
szgXkxfpMb4r5qK2i8eWJpDQALNstvf5E4wCHc0y4abFZoBaBeKYBVqxa3tvLZG9WNXLepu8OI9z
OcJLK0fTdEBzJEgtWOrO7aau0sFvQGyQmtWLBPtrXQZzC+diDCwOOc02bI6byUYfx8EAzSDij22z
Vjb1a/57tPbWdroQ+bF6mW+TVfHIKtr42+uO7HIwfGJ6stulIFFsRHjFzU2kydqbcViJNZStht3g
z3jni+PEpUE+B0M93WbncynllqQA9zYX9I79HJL899Hzv7S+8agrkL4XQCFWaZo/zAzx4ro9sToJ
JDSg1zLUmWLlDH/kVJvv+odh6W7zjYcc34Kq8CIDQHDI70l9bmYTaHPmJ7u0UxRZAsRHzLyyt819
dNNGy+CpfvA3kPk/9Z+cfqWi6bbUt59oPprxspecua6AQ3bo92fzTIxHCcI7kGlzu7JC6sHEk80X
q/t6fYYvbZETI1PH0I6gO4cSxxBFwYuNbtYi7+Vx8W8YUVk67EHZBFp/vnZawMlRZzONHSgAmsxW
Bpz2100oF2frxIYY6Mm9gzKINcZCqVbdpohfsUaarb+qd9odJBQP/Tpe+4e51NPFU57bjkPyyVCV
DzlIq1RbDeyJiMHcLci0LcJGiKjkO2Pr4U69B3WXLsevoA3/ndHSxUX8opgiwXs+2kyLLUlTmVH5
4B7SjfWOpDzcuhuxIZwtcDK0SCAHnfE4FxeLSclBtnmKuLtzqxSAwItJIqgxAGxBrOMiLnJ9ZJeO
ClK6/zQxSVH28EmnlYKJNs8XAZBSSqVywYAQoen0ZH/d2sVMzam5iVez/EHx0whz4BTLW/EMo2/R
m7NkYjfKAbGecjYrf8mRnt5ZJptBk+xRTnRMKh5XlI4jXwWiX9wgDrJM9Od27qFd3hknl7HJzohD
9DsDUXQoVyghPCu7+kZ5DiHm4rIwrMrl8O7e0487M7MX9+OJ1claoR2tjvSW/SiuZiMc4Qt4rxGG
WtfrEU7PRUqKA1WY9YzZSwmi09mdrB/PjFk/2jHUaFdgaceb9LNBwE1LZ7qcG+TcGCerJwR6Cu6P
mfUMeBy8zmkeoqJxny3V1/yZCRVvfHrdO4mCrUmCwR0TO3bEYa8iD7hWO8jXstgH8l/GCUQCjjx8
uj6VcwYngY0EqZsy6MzkOBT3cR3deApKt7CEfINzdM6hXfIsp6ObhDJZUeRuqHLOA74/DGm/8/2Z
rS484rX5m2y7Ecps35Z5VuEe7eKdyBvCGDK7u9W5kUx2GzpCsF2Jq1H7I99rq+hJ+kI9Gu25hXnr
yEtv772qkAwskTRYjg8KfN3+AmT1wp+tkF+805xO6mQLemrZyKFIQ0u7fB/tEPLdyo/qC56NsxAh
id+vL5hZe5O9R5M5nG89Q7cewsfgpliiW/4ZzM8CxoH3f2v3QetPn75F+kWGOOv8NDIzdJTRgWb3
IQyUpd9z/8mljXZmUBfWjWEiHwczhqpz0k+2QQ+kzQGDRty7h0i/vm2+Gz/MQ/mo3MA7tQUSLN2B
roaelrTLsNMeZ8xf8GdETaKjRVMEdGzyDA2EEwG0im0vQZxNcPUuxUGFcGaWLtJA+lYijSzn1qfU
bb7UWrhXzGCmLnnpmmHALWEyx6K5Znp703yULAamCPitjjRq9tXSk5s0VZZSri3SEk4paBltD2n5
tt35fby6PgWX0mzcObg6gkonszy9/yd+wjvzkB8aH4aD8QOR8nLv3Vg3IrVsPBtP3VcD4PYi+dre
yTt3nc3cXi/4QQNyX4MiNtc7Sprnywxeja6DiMGCKi13Dyxwewt/U7kLvHFcmp3Vb66P90J8cGZv
cuWpbPhk6x4V9zwwchht/Ns0ch/HHCfRj2+mytnpeeX360YvrHLbospI84clUEHTQdLzj0yZSXNh
9K2Xe2pF/i6I6NuKAlpA2g3Sqw+1Im+vW73gK8+sind1ErNnmlZ2I1Vkgj3cQy36FWa270ULqkEV
Wod+9EOAHsmqDxARFaNI3acxyFtlxsCF1YH/sQC9ilZhZ+qElFzSjaGApJAOoXXAPQoqLloQlYUJ
1dn12RLPYHKCnZmauAIr64cWhL1Ns5a1MSUDDZ5oIdvvuUKbZPx63diF0MaGLIJQSgbCwbI/fzRp
5eRFbeT2oqiyZZXAPIz7gff4X49qbBokWXlgcKChnozJDTXPgO7IXiSswFWmW7B9rXQLJFct5TPz
d2Fj2eCSbVrmqBQBSzkfUl2mTQ/xJ/q6tDY6DkOSykMB95JON3ZISFMjonZ9Fi9V98h3QQeIOYOE
82R8BMGlO1q0sniRvrSkaBtEBUyYGghb+c1XsrVO7zeSGZCTyP+6H3F0KFqoQZO3/1AYi8u87btQ
Y2WO5rrmZr4QAHfREGO08HpapgmAt2pntvSlxKbIrXNmgoM2gSyczzLcarTTVXTp5Y206pLwxfHL
Jxelrbzfq4iBtZl7p+n597FQNmX8Q7fmcp0fV67FUQ0UUiwpcImTsKBDF7pXRwqQYUVnmoEqLgzj
ezMLZvBHF9BVkAOptqByxoXI00bMPHG1pGqOV43sk37o+tVwr751d/R3LGmV8tfVa/XY32nrYOOu
r6+rS2MU6xjhTor+ZB7PJ9mL6kqJK7yNHdBMo91H2qMjVXOP8qPztOhAMAg6qG7ZxPvnVoYo6dxO
3MWbw/ij3AtwI915CMUu2nW3l3eIGkgzi/bCYW+R7lOgMdSpcAIhOrcJg1JAmzk2SWxApGIiLLhE
5mHlbyAkWeTFsv1ExWbYDA/yBt3FFa13/3rW2DJkbq4UAQCgfMga50Wa152IK2VSSQ1t0ygDX398
l5YOJoB64Rhgc56GNFGXKWVSHpdOt6bbddOvquwGnWxRMPdgD0Cx85n6vLYO190NitTX7V94sKfm
p3fJUZb6cjQJKi3E2J2qXiDGNjPEOROTsJnqHuxxGSOMIsFO8jUylf/PQajnK0WjQVoeCxIMbYYO
Xv57XCYzY7iQHbIM0UlOqss85mDPTaimZEmoMf+qW6hrOC8WYCZ2tOl9/4UiUGbC/Qv7GoMIEnNK
ges98r+eBETB6Ib9KAoWJoTulp0h2JPuYlj5rj//j0GLGNdfZiZTpxdBo0uQb8EaOzwFlfqHCy1m
bmcoUclzkyhO1fOoBVvAQKlymSIJOzl1/coyYzsWl9DAvzHgLtEUZ4vCq19JULz6M2f8xzj23Nok
eEZXrPFCcVeJu2yVoElBvW+Zx3QV+i33k2eIAVEUb2asXppPwTVgUx4B2TvFoEjQMqFLhtVGB/gU
w7Ckrivv0WiTmTV/yT3SA0cLgIrfYA9PDreyKoNoLC2DMqVUrf1HN0caqF+1SCHs4CIHYmbJezTl
Q+VBot+vXPzCm/3rYZt19jbE7j9ZpyZUHKXd4v+r2F0ASFnKKFpAqrKoaMj919eqoRK/wMIDkHhK
6GBnvjlmuUK6NB+lpd0o5j4mAfUUe6p6gPu8eL5u78J6NbnrwqZos+XJr58PbQjbNAobZjgJP8fQ
gVlo1kXpcxMj+ZnOhaQXFs7RsUDsIUPsfMyonMxjiCq51o3c9QZLftRr5cbP4lfq0zdJ7O2uj+tj
9AuzAYc5UHeIoKg7n49LhVwHPgWbnaFqq3oAmRg8jj1KyhECbtYflfx23d6loXFZpm4F3zs0WJN9
bxeRB/8oF6PWMHZBlqwbudnJ9LEiODqz/S7EnOCMxSXFob/uYw0W0aMSgkTEDPsf40Zdpw8l6B/7
h7ZM6IaYCw8++mjRhEN4rIq+mQ8ZGeromV8INeRcGhaVfSt3n03I067P3iUjhAdwINI0+HH2pEAr
YALUwLVbKEUjRKLmX1VpJrNxoXxFY8CJlYm3RJDTqbpaNxbum/WgbMx44ZOqFGxXa/OFLaAt6X9+
j++Sz9dHd6EkcW54shjtvEv8XMew8iCqLsUhWI83Lcyji5bQGWoaktsvc2gx4ZTOT6Izo0fferLZ
rAQW2wZ+90XaHKTmZx/NYTlnHtoUymlViaOOhLQQzK4kwLhh9qxpM1M3Z2N6dJuo4JQxNmxEpnPP
X6X6UxtYM+fMRyd4PlWTY0Yd1VprxcJoJNJ+2VaDsNyCoWN4tN3X62vhOCvXHsvkLBngu4hrskAL
IW5C/yFYNv0tfrAf88+wYcDvthORfvaCKNPN8LlAmWE754Y/+sbz4YpJP1kZSIt0UV6x28zoJYPj
M9hbwy3wPqQkN5Exk0+9gFg9tyY854k1Rasdl1ZdJpZmObZ2/Zrs5DWkvc6X7j5YZ8tg2x7GpbXN
HuH+5uD7TjPs5t+olJ2/jYmDTrVC9ZJczPstLWRLkU2FI2djMs3G/voznnM06sTRJEqeu2WDrWqt
H8r9t2TtQcd0pz+2S1SvYIHy1+rnOavH5Mq1lTXxMrRMOE47MNHGomWE1SJYu6tqCQfFY4BAxKI+
NKtuJf0RrhHNW0Xf3Tv1rvocUxq5PvyLjkdk78kQihTr5C6ExqIexwSPixE2Hth/Fok+d926EBjy
NGmEAogqxCGmiTQEFDiuxAyHt+OXYd3vkZ30Fz3gFHL0yhr1Y4ChyUbKFw21pn7Bday7mQsLL1yY
zt/FZGnDYATTuPDr1RqpbW8B0cibL0CPa1SyX5Aem+80Eg7vw0M+GfhkGdN7HHeEO2I3KRttFa4U
axEQByvrcms8zp1cl9fUibnJSlZsBE71Sszzvr+FvOEhO8Rfm7vxJngzyOatBOgLvbK39hkdrTVS
jeE23tbFYpjfVBe91slbmSxvE3Fuzxh4K/WqXY1iYb/Z0gINP0il1pQmNv7BefTAm34NHv6NIAgy
YdJeIkDR1ek9JHQDlG8Ttpal3TaoKwzNQqKQeX3fXDjrzoxMToYo0l070FTmWvsdYpjI+dmaL9dN
XPJMZzYmrl9Po7Q1PQYS3+bqwvnS76Mnf2XdozZfEg49u4vwRr7J3q2ZY+/CCXtmd7JT1EErg1xM
oN0jS83HnZveFqhwNXNucG4WJxskM6PSbHNmsULeISm+p0286MuZNowLLu5sOJNtUUG7F9fiBI1U
CN58DunhX3eiZxYmqz0cZLstAyzUMTmE4BUd1utL4ZILPbVgTxAWuK7KcW0mSn9CmnJjvtUrhRhr
Q/MiuKp8WIbfw/v6e7cH1Ln0VsPzdfsfL0zOmfnJKaGWUlsWYiUGFS4bMQ/zSVO/Fs1M0H9xOQDf
ojGCCydNM+fRh+ZXQ4SAjLEo9efSfZKTbJHmm+tDmbFxrIqcRDi601R9ynwuSgOp0OihymC2ebpu
4+KK+2scx6r1iY1OrXTkfhkHdeM71Ue7KtRmouAL90qmiAyRTpqfVtZpcU9OO693+sEAQAGisNwn
a7ES3IKoQV0FmzmnegFAwWUPZ6oZOvXKD92ehRwHGry4wqOLtHC8csOF/ehwdktbSPjD5Rwy+5IX
OjU42baRIucqDUPGQggdWRq8w+ajXhnInnjrTLPmsNIXzmrSVpZAgKLjRbvb+doLTDSApQhzXfRZ
jeq1pCILC6NxP75KAbWhunnj7N9kigvSId8DzJuFcwgTk3AB/SwoE2Cpof9+CqqFCqAx3YGl2eev
cOFR0nB3dg6EI3sEeL+6vkYvLqATa1N0bV3Vid2XWKuAhoOWCFfolbxYW/X/sPcdy3Ej6brvMvvs
AJCwi7uBKcuip0Rpk0FJFBJIuETCv815lvNi9wN74jaJqkN0z+5E3MVM9IR69BeANL/5TMj0YJ3+
sRpv8YJJI1DgzhtPqzczyomH0ND5jYtsxtj/DYTRpQ/6/vnmP3+3CSXM1rnTzBsdIlvYHijhW5/e
qxC2HTEg72tYxkubHuInUD0FbwIfb3GXES8nLMux6akR+xogMK1aSQguHF0YrIFjh17ZTF6b//zd
E+ke7FiZRCupSPoQxfwXBw4faMeba2fLheMeLU1wWsBAwhBombB3TuuSwkUg3DIbYF2J4UsBVkTn
q3CI2ht4vltPxeFvnDJnm96YZROA5aGoOewzAhSB7n2FuRTKogcgM0PwdKEXGOPeiUhQR29fboS8
6hAOL39Dk4IuN+Ai+uLIyYXkeoNhOfBUGHr5DQddbsbb6sH4KDbtcW0cfH6oLgIuLrzcsZTdQVj5
7VClV8ZbQTIE6srcuFBNCbK1Lzs/wYcj5kNAb0k571ooVOUgpbyVnd7zdGUOMAON0g3cm8IxhAhx
dd9ti+/O6/rH/fzbQozt4/ItbTIWMWpQ4A3srde9TsguISQ5W5HD8JH6//R8mx8VFDcAOGZ01HJe
xWC/qYBwmM83LdCiYoY7RjPDbUb8tSsZ4MUviXEsSlwLzjxn16Pg7Uj6FB6HAwQ8ga2MD0PsG48C
OqCodqotpHBfVh7w0mp9H3KxWsH+IPCYQsg6VNam2eu7PEgw6fDT6wKUk3q72pa59AXfR1wsV8Fs
ac1igr6eBfwWCOZG99Of8aH40QUQ3wXLpcoPs+xOvLGjlac9O87xOTHyxpc0DQzJlmPpIoFbrUsT
GyvX3vJv9beZsAgt+Eh1wXrpfnbUIhpGLEBWItS5aJQGf4uKpmgwVmZ9haT0micV7v54JRk9574t
4syXyrsjvXBTlw8w+0FeX1obL47qKzvQ/XzLv3rfjYce1q5bCL/pEXqL3fY/oIYv4i+ulMozeyOB
eLNvJmqvc6SQdnOEzvBKX/Hi9nj/Pucb591zQqkzrzqO91lcoatoRuUWkt4+PFdnoDNu/zV+0nm3
Z/Fgi9vYdThTcsKD6TfTplQ+lEwjOLhCZjzUA4qVGoer0leXDtf3D7nYkJXdZ5DzRcz52qRXkH+E
gP8O5A3IX91dfYOn+vZ3BnntYG16cHZf42HR6gCkygJRFKCAj2+3SEB4hc8syN5IQQLGRB5o7QiB
V2Xc61q6cvCcJTqIBrwYEFTwwHTOmDYGHWC8UwPEBKWvw5AC/dI33z7f7WshFstFTwHSqnqEaOLs
AWAqGNiR7N9afx+k/t4reV16a+gQAX8GLA1gUvP5+m5NuvBPrilBkDydoGLKf3tT9gWsghxiiZCD
/PyJ3maKi5sXeDeUbMhqgMVcRhM5gxQ3vh2uo7mlXR66cp9bYf4KzwScYuPeqMLc9Uc9wJh6dTtc
eNYP0RfnDLcpR38C0WfVMshnV+mGy0M3sxRnxBQN2FfefO+sMF5Vn7i092Eb7ZqgmhuzA+BidZqY
QNbapGO9nOr9LMA37Waq+RQkvww/CdfqRv3C2Q0SmI6ASADcM0YfY6osc8zR36inLj9M2Z29n4XM
9Gh6aguff08NGISEa8C38woHnw9l25y/4pY8A/QawnWKGrL/+MTlC4TvNl6g3zlgvIGlfVz9pBeu
/w/RFqfN4HBP1ROiNaBO8ed041ybodwXUXHKDllghSsLeL7cFwvY1vEJQScE6Bar+ON2USMzSY4j
yGffB1ih/BpPxUP5lJyMWzTwD4ULPcUGJO1my+96qFKv8TQvvl0cOBZGCQ5kJpeyXTodRpkJ8ifg
qeuCGfI362jkv+S39WT1wobB8UYhagltK/NMP8NOlSsUgyKNpn6S/sCLx57wDWD1u89f66XF+j7O
okpt+yQR7YQ4Jb8T5FdJb1O60v88z9pmxTYobM5MXeAGFx+uKoyxaQF4APqnGvzCsG8w1sRzqa3j
ocTR2jWAwPlKwaZDD8PFSAmomGUlnBu1MbGkhZECzW8EYy+DacAJYtjBEmg/SOLX3Y8auOLP3+T5
F0NU4BFmiWeUC0sINQ7zmDkUUTNWnSw4V4ymd68MZ2/23Y/PQ51/NJOCMAwnSIC2IRqwqGT0ZNS8
lMBpVxffVfFjyJWf5Wtjs/M7EEFAbJmp+wBJL0ExzWgUQwuTaR+qqb5eJL6I13pe5ysDIWBmiWYF
9BABK/24pQcmmAa1foTQc79OrE1nsV01lDujHmFQ/qvOy1CKVwCR/Jh6PoQowgz/bLj3qje3cnot
OrGCMrxweuM3uboDrW4PWPgluL8EJJtb8O3DIepux6jbO9CFnMnDdJvfWkAv48pYo9Gc04iMj0EX
ZykcImAp1SJoHTo/nU25HW/zfRygxbF+Hc6t+o/n6MdYi+3YZ7lutgNiwTtq9B2IBbhXxUsHlbA1
CujFx8KXRVdNd8AkXuKcRjjlKKEqB27ETtRNUyiE2lclvmSbBkaebgsANaSEY2YOH3UjW/mW5/AJ
vFZPBzsK0rsATr9lBu8yLAYjyaIByvItIQYCDyPXrXxFKykPnGvUboF1GGFZ7Yvn7pSEWZBeia//
fKfiToL6IhpmwM0tcrzaRdJF28aBG0sERxcgtiG2uxJDv3DyzNKViDDDrpCJf9xGrGlwhTigFXQb
OQXWJts0u7nvuEteAV9GcoUKB+bAmr9acVw4I95HthZjoTKHccBQAuuYf3G301UR6j8EQBokmIXn
SIzCaq3LeWl/fgi5ODOYp+UA3uBha8wBnA3kUhTkYXDhA5E1nMSG7L39Wp/s8mOCH4PkCsOH5Tpu
WTFMhA2OrxXcN/Q4oM4a7P3CkY7H+ivE4gTIK1CxrBghMhRP8N0AFNCA7+T9P16OH6IsVgqqt8ah
2QgUAIU7dW3iNv6G4z36PMqFjBsTmr8eZokmS1u4iOQUD6Mi63l6djZy1tO5s3/y3UwEXR0lrLy8
5T1SD0mnVT3i0Yc0juxtspuHCTKN4ke2G7EUkeevTqQuLQrM+IGFBdAR227xLnMr4aN0Juw6mLAK
5KWt+Pb5ezyfumKxoTAEABZsmplk+XFj67Qw4fSEEBBeuoM60X0bNEAzuC/tKX+laaBvuzyEWv8m
D6uTt84ivnSAf/gB88nz7gAdMy21OxfrpQ+6UF3DUwOKzHogMQ9a3djzxl3cSx9izcnCu1hun1oD
rRFrRCxno54geerzaxpVW7l2Yl78du9e7GK3sdSctGZ+sbMAw6w13b6ycC4J7WfEwwCbPn7+KS8e
W+8/5WK10NFwY4vi6bI9hVtpUITpQ31Uz7MIPI7nu+70H1W+QDvBCM/Bf2C3u0yEpeaRDIn3fDHo
G2+zmXYiKGo/3xtQQQLZ7fNnvLQLZ7YiLtqZ8rlkg3sFXLMbD3ZvlY0CX3iwer6uvVV9tXkdLNcJ
gljo/8CEFqXYx3WS05i42QSqohz9aSN28B5PAv5sSB+ZDE6Z+FGaAau3WuFXqy3oCwtnhhzPgGpQ
UPDfH4Ob0NDIvaFFnySVV+PY7C358vlbvHSbIwTYT7Zlv+38jyFaLgFWH3v3bW06ALH+ysDwwlyd
BrLG+AvGIzfTLVzVV8q0c+zlzOiydYDgZ/0a1GofAxOm6dDAHt23gl4HC3LfBu7WiDw9EPytZdJF
WjiiY/M9D9Xe8MVDdfcfYMjxM97WKwSk5jnj4oKXnUPKMQWTW2PXplZuGv3Zc9dW0YW1Cv4eYASg
QqG2Wd7oddtRuxAennVsAj3OfZLru95co7ie90jwLO/CLM6ZNGlsDj4TvmUVCJgi741ovgpTFrVA
80JrQlu/DC8tUex6MNbhhglzncUSzXsY1BgtYgJneCW/vPWBIrQrrunBgKJNEq52gi5UFGAWzfDK
mVsKZvTHhdOUVZmMBV6miZu3Pdn7cWPgysW5vYLPuZRYfIi0eJ+sBO3fyREpvp69NOSB7f9s5M0a
cuuYgQuJNYa93lyhwjz77PzUGyhVl22Okr5F8g7nLSA8IaJqiTv0uCFPIidwUaKV/X9hzSAc+hZg
hziom5bfr3YIcYbUg5uWA892BxqEnrbVS7VP+tfKEDtbHltN31fJgxNDOhs+oKaxVvxf6HaZLmZP
aHTBuwT6HovDYKRlrNUxHpfv7cM8L2kOBfxCZsrU+nueL7/FkY5eDdYsyDfosC1vjhh2rIYtYJOY
vYn1zfozetRs18YUFza9C2sX2/A03P1nVLSOQwl8wrAN2W8Bh71nFQ/HHGqjn3/AC/tvJpXj+Nbg
IHOmQwxMARSr9d6DvcMEi0gjaPVqbY1cWpgwrkBNC0cEip7oxx0HzV0q+2FAhyvof1dXHRBXsS/v
ym21U6XPs0MNZc4Y4jlf19K0S+8Qnwj3vIcJzFkzj4wq9cp69ACSRt0sE7/ieph7a1LZ52HAj8K7
szA7n7tci3Spr1MHonueB7pIH7mEhEPeByQzw8+/1XkugTAzFR7dJ7Tql6OBPq+g2AYXGd9OD1V5
sgoZ6KP+MshxK+z88fNgF/YUos1yG9DxxcW2ZN/jjaVWK9G284zbDCJYnf2qN+xOOexJ7xIIACrA
Q7OIKi8Af/6Jdvnm818wH48f99ms9ol5MgSBPAPP9XHZpFNjE95hUzcNv5osJySV1wcxtW81fbxr
+nRP227lzL70JTGOcEF2A7z9rAdE4UsJEBTDuVm9eBKjexiUarAN/vzJLn1I3OW2a+kwgD6bblFR
c65NWC+DZ9+pMt8D7LWtNHbqOxmm8B7/PNzFTznPAeZNjg+57OvEE7MVafAp52naPFOC3fGTvp2h
iOrrmpjppc/mQaxq3u1v1PuPnw2m03k2Ap0Hk3IHJtbsKaa3uen6SXut4LHGypWnOz/BMN54F8/4
GE8p+FKCr4VP5pXHIoOYEezdVl7g+Qn2McbifsGblW2L4SiSzVHsujaYtdBJZDyOWeDeJMxXj3On
NX1axeWcZysfI89P/67O1BuZ8YZjQSZJ+qMg4NpQ68qStW8MmZ/k34jQN1oLQ3CxYsay9sjzTnkf
mLb1BFgbAvcYQWDjleMBxgd+x6zg87d7cTfAZxKGLzjczvKWviwI6UasztLBThsbHsLqMxrHIiBT
sunb35+Hu7jF34VbZGUJmlcMrRCMIxoeJZiQuRXkGpuVKBeSv/nD/fVUi9MrlkRqZva256YG2vmQ
9ryetlgqfel7B+NvqMRd2Ai44gCpmNnVGAgsSpGsN2gsNURwOyuIvfjkDM1auTf/HYszGWcj/npc
dzPudrEqoBXOJz4ixpz71DfldoY06wE7pqtcq7dJ22ex5hX6bgVCEhGKRQ1idRtxbwdzO2C6Tp5g
MpNfld89wEZvM3/uSGTAA9QQ34EZC9R9v5MHa1+cpod4s9ZZvdDiwhd99/iL2sGKYYDFJH5SvclH
SKZkKJG0MogPzn3+5O6N2/llVF6Q7XiUvbJgTVTlwtr9EH+xdnnG5ETn+K3Yj8wLuXGjZWuaIuea
JoABYhSBKoLOZhzLclOMevx26CBfMyBK65pQqoQpnxtqN/1m1hzMQUjCxajL+cxbOQ3eGITLzw5m
HYwM4TY1Kx59/OxVY7O8F4L55vc2qvf9CYa5lo6eVyPAixJuNCvjglq8sWG6BjfTk/Ot3gIOYr3U
kKwnu3h2J9l9fmZcAEihuPjrRy1HBykjiT5k+FEz03PCDZoAyY/f0Yd8Z++KLbum+5WQF45FDDMh
gKTNXEBUGx/fQ29IqK3LGO9hW+9Z7cM+dTOe0g0QZ79KyCQ286gEgfvYX1VDvrTNIbUGsgTg2Uhs
F+vczaVXM8UB3j/k14DY7bz72fgFwnVf6drY69Kx9T7WYk13FaEKkoh4tYdyZ28pnLkjN4OyPPA2
QPQBZB+4AKSU+3JDQus22xo78WC9JJvVzsAcabHykGdqzgxJR7WyfOOm8tqiTOBnjf4xfsPWBm8D
gl8M2vbGTxiz3s7YZjRgTD97IivT5TcCwVnwWelq7hRCcmvxuZvEYsysK6QSEANpEpxkUCSPxOGH
l/ibLMwD+xdA3YWfn+YjdyZhJt9eoLAK6a+tRIs0v1ld9HPmdPaT8EugO4aGPtbCxxVI3XzA28JP
mvvp2S1kyw/m7TygUA8x5o+fr/cLyx00gL+CLdK4QQymlhoIJsnXzIKh3cADzqEc3dWgva7JuV04
yTF6tGf+iuvhiy/xD9ztR657CEf9NrBuco6jjvgiYsRv4TYkgu5gReg9p3BKD+wfa+/2fNHD9wd+
Bh602SCGuaxtxlTjDjegdTnEL1r825H/PP2Y5Ujw3d4yqrOauxt0z4GpAIOfKas3NUwFZl8KDmyl
A+Q6BA5XJ0woDBfrBQNdtCrmdjCwwHAQX+xkE0ohDYq2ZwCtWvuRy05C9TuWaarVV26Rx85rrKFW
hpZ7Mamq/m42PcwGokErR+eU97FtpJHMc1eH4T2USTu5Z3BAb4xrihK3MDZ9ZqqObkvutGUU14zq
4iEdwEWqwpYkRY/LgKXwrg0Gl2YQxosH5do/YsbTEaz7cixUs+lx4gpnZ2QTT4LSI6n5wjQW9z7w
4YC+bHOeJjTC3dpCbs6xxlKmIeQ7mPU0xQOuJZ+I1DkIGxquWdSw0ahDImbR43CAgVwsAmSTjnYi
cH1vNx7c6606cB0xFA9NViGH91PR5EPtlxA5SXa5SkX1mwKBV4ZtW8HsHNaUUO2EvG9ewegdzBK7
agMA6ZiGq8ZhVfE712q3+kaaBCZQA7hW3o9R4mfeKCdp6LHRhdYCvGS7sdzDNnFEq0U0vatJ3zIK
l77k2UDLNlQtvLgxlqbuMI2+gAMFbPQsWYo0qtVQJ7AiEoMH1S+F1/yYTcSwhrBiSe3ZgTe5SVfC
NrHX28eExHQAcxivtfEFEOntI7bVOFk7vXYt8r3xOmrdFj0txU+RTLl97CSp4hR/i9kZe3ii00Zu
YAij+BVvTJrToAO6xIVTS1uk7LvlQGJhM9BpGOD7m5m9e88lYcVToXuZeOqVmZRpMKZ6Qbak06b8
6Ga0wEHpovfTHiFcNlgRurCUXbUVEJBfrNro8E57hWiZ77Zuxu5yJ7XRnOwdfbiWQ20i0ywFM0Ph
pObs2OCq4iBgMNRuC47uQZANiZ4ejZ7Y7ndTVaLaOHUF77IgVUJjZVhQINWh9FpILEPBY1PtnSm1
b4a6bsKYaIx+tae2x9jCigsC+UbJjdrdgYqd0ZMYhTeVfherutlzybMsDuIes/4HMQG7ZuJPnCw5
0borWshiJX1dbKG5WWHdl0yHPRrTkECdCqPg4K5jUltcgbg092wmYOd6gLy7YhiC1I6ZEehGL/vt
qKyM+MMgqL1jTlbURpCaVdW81HFdZYSGeorvFxgm87IN/sCQV1lVJ90sZjyMvfK56VT6Dw+tvkns
i5TEswJ4lvAaAnhSH6sk6EstxphoImWX2PmzpVeq2ZO66AcNdgsON2v+aMcpR2p6pApa1+DcN44p
fhvUjB0DlkHdMDzLWqbyR2dPhnbX9xLQOMGd3LQCOCj0GOaptND0E1zhTQG6TCFzc696W7lbQk0a
f23cTE0HaVuE4DTR2j7ISUFgsKaD5xNUXTdC0igjjS7TwGXaZEAXaIK8IQAbpDRSfAdmFOUz2hmZ
+VpKmmgULSLoZ+EpGcurb6r1Gu2+6qeEgUaDTUZ+Jq5K4g3N0FWqwXLrSfeYpuh7yonQ4sEQNTUi
PtYMmLUGNLLsu6SlZedzt4s0p3pIs+yLo1oFubMhc60GsHVzHHdN2/LxfixqW2RhkQ2I69NOFTw7
Ske4Tet7ELXPbzun6QQL1OiQqfVTZyjiU+dNEqBiXfTJDqZMxI7iIjXIj1JMSQ/hdp1bygfTwdAP
WHgOv+2rLkmvcsjGi98wV1JZE9l5tmPYXUZYqkmpm5JWnB6p2wFsQpu8r/1GM+LyWzd1irZB27aZ
an3mplPFodcqyfRvIMc/cqP/e1bzN9Urztv69bU5vVT/G/zmKbKh/9lv/rGMyw/29PO//qfbPCzl
NQAW0ViBXxMmXnNO+6fbPNH+0E00OcG+nBHKOnL9/2c3r+t/gCsNYUEdI2vMG2eIyr/t5u0/9Bka
j6oQGsmwLsQl/0/s5heFBuaZgIKBkQ30MEYcyP8+ppgWZZnlgiAJ7U9/urKO7n7GYk1/B16wFmqR
YALT0I0TQs2Yfu8YgyI5F+vNdXpYmzosgShnT7XI5TkhvSHeQv1pJD8mUDoHH7OBgkiVrenqzQXx
uzT9LNqiRQh0pGpiEfsDWG2zxboFi/V109E/9fmWcVAPQnNZA/EaS+fjt5KuU7tO+lszJguMZF5r
0ejIJkTFNHs1EvAh82SYTiMH2Be1Qlnqu2LQrCCpYzVdT9CODuw65kHCciuivSIRIaV31eEBY183
a3V0qrL5pTuyDEXCnS+U8TZMOkvsPKdrQ+maXWBnZQVotube4AwDTlB2NdnE48giokpYoEkQNRpP
dzaDOdjHFCnjhni6EfYN0LDK5QDkK11uRqV7MBXpsqMVs2mDXZKGMu5FpCUWDCcxG9hMSBPuOkLr
TQIT1G0xefQ1GYn+O+uL7pcsTLaFKAP1c5zcoUlied21EzBAjEyRO6RGUBOzerRBy7/NvenVtgtM
DHWzOWjVZB+mppdXRIlxyygFFhEp4slgBj/2Q2MIH6lxvsc/GAlecpbc0FiTkSnq4RC3ljXMeHTt
xpC1VkUYoY/fIJkKXQajx5j0ycyHpL2VhZaWoas3WXOa9KwYgjZWXv6SqqqkkdV5ial8Euv2U5V6
9W+PZsh0ICTVwIIkK8UQ1bQu4wzg1yzvowLCjTSiVYuLyy1Mp9xXlt5humvFxAnaaSDFM95cl4Ze
UwIyCzX1ZNzaKSm+tozDWwHWynUbUYZE0R+4qn8QaAXIjcmk8dtMhUd9vP44uSMtGWMWeclYe2Mo
ioFvVavL9greOl4f1kyy7gqdGI3ejklVsMCUTvuY6ZYA2LmdkjgaZJ5sJzlq6FAZZd6pX3o8V1oZ
z9wbyKTOaVInNqMny8DiTmWbGxk78BtlutWGXXKa0oJld8Rs1O9YqHYTJy04/qYqSgg7FvER7Dzv
t9Um8kC5PkYTiyvilzYynsBClnQyeh1SHLIw6FMaW+MXm5v64HNbFI8lGUucQF2WfLENGbtBaqiy
92VZW7eugNTBNkNFMNMNan7tFT0wj1VhWQ/5QLob0epluc8MA1w15AZppKda/9R2ln2UuOKfG8mQ
NUy1tbNLfdgo6mHmLyWNmtESXxwtLYKqbZ1jNWX6a5G2/Y8yz9hThTTomHUJj30qoKc+GTLbtkXc
IDenMsKgqkqQoDgqmHROpD+4hXGcUoM/JVJpju84vVB+71lw/lb4bj+QwwGHXuDk9ycNCZmP/Ivk
mCO4yKrSJB++Ic2nIQS9sm95P9T3tkpYWE5uWfujIUc9jJMC3f+ksGD2ZRNt65mwvk08ZiLraMEP
7AEE+FaTDAlVqk9AjpjEve5lZe56jLFL35ZDGk6J06PcszTcLjR2j5qB9oKveXn1pBFePdduqt3V
SFifRp0MBH9Toh4kRIQTP+GpDOKJoEqIRw2u6YBmXxUgGHDfg6T1LxBIqj7MtF6UPunacddnpXMT
5579bdQ98jU3YvM5szNH80sRJ9dIi60NMGJthEm4CSybKPfjOBpbDDySL9WYkQejdzA7NhmfXlVi
1MFABIk0DHniSGPNKEOu9RoNHMUGIMPjUhugGN6AfE4M/qBVXfVzwBT/Z4r+/KbE5d2FlTLql6HR
+9scLGHPRz+/PiHNHMIeRmdh5RT5bWaX5h3GZ+WxRMW9K/QsC5JY0+4m4qaBqhTb9a3Bt73Uh2ig
5nCsc0sdWTLwH85ox0eDVvUPK5OQLixI1v6Gs2x3i7y9Pyapsq77KhMBlg4PYN4eX9fuBB1sa2xe
RcPkXezWZth2I9sozvtfE1KEbSuF2raAPG6FXhsPdke9vaH6ZCOHfkp9R1f6xpDwD7TGxH1QvORf
p9Jp7/N4BNOaM0YPvGnrh7bW5DOhufkdtUASDdDHPKgOGD+tM9lhTAzjWA6ee0KN5IV5lotdlRvd
fY4x9mmkQ/WtKbyfJjZyUDqkGfDK82GfuqzW/CpVWWDWHY08YuTQtxyhABE1AMmV/mR19mOt4Z/G
1HNCWpv0OuFF+UhTExWB13F5SpOyxSEhvZ8jdIUnP0+IVoa6mTXHyQMUUBW060NTOAn3uzoV2xwB
wp4PWB+am3yNC7fofIcBcGNii+yGzqU9/neW77I4vzJBJIjYULAT2ong8EuGXH9APrK3RAyFBi0V
gTU1dbUlgBMdGwslRWEk3pWl50XUeykkUKuuaV8YV8JAv8OTz4WL/ixIrPTFqhtjwja1xsrHIGi4
I7lVP/UT9MpUw6dDMUp0HGJg877WPbd3IKcowPvz9s7sNEhP8qKFWIOdXQ+6Nm2Z5FqYlDQJxtj5
ZSmd7LRO877Vbl2hcK70FKUpqTIf6366gtgO31TOkN27daP2Ho8NCH1VtACYMld2kBZujj/X+L3S
GA9MbOUD6Lf2k4rr+DgPT26m0h3swLRQt/g5WgZHE/PM1z7pqYKLW2dflToOdl+2Q5JFsabweSqU
w2onejBtfDG1ZhxI1RhfpJrgzl2jPeJ3uq1+8ST3yI7EHCO/t2T+/9c1/0Kr5NO6poXy3GuRqOa/
/6v4WODg//dngWPbf4BciQ41zBMtDe0PNCX/LHAs4w+w6QDwc51ZCMG1kDcXZd3w//Mv0/jDgVsv
qhcMWNAgnX/Gv+sbav0BmBDwQqDkzXaC1j8pb/C3fczN4XEEnyWwiTxQemAt+YZifTfDRCNEGjXT
1YYbCcjmfYp8p/QBbGGajxHcpG+1dIhLHz03+DsjU6DeDVOacPyyNMckqgtIy0EYHI1Q4nfERkMA
7dEyotIb6I3oNHVXEwpxa+aKuPJTCBp6X3pV9WXENDp2J2/yzA4+3A6dfJwetbpz0P7RSjR7JFLK
qtN6EGISlxnlqyenRm0ymGQcyrolbDeIsWruuzIx1CFTbjWE3gi+4oMwJxKDstOYKWQ4JZDBN2nb
KDSjJq8qc5+mgvQveWlbzZu4D/VEgLPIKW6ThjC1U0pvtLAt87RGu0ET5vig8b4mO+kWOryhKEUn
1pCQJgfEwfCyL8rNXB2im67Gw2zgctqMJYcjGjZkSeVBYB00N0Lrx9rXPWk9cWijNRGAVMl93HVm
dWXjpiiDqmRa8+qgZ+ztbWvIrYMdtzr6wH3RuFtHwMt5ByxJ318ZRaqKZ5vInoe9m8FwmPNu4Adq
VxNs9MwioCMb48jK0fDzLRjrDXuYlThFINDb/CVidH6LYGgRI92aFqmGJ2hkTB341JYGnR6WMVrE
gaVPg4VmvFmm+V1BKzH6NoQfWHbACxrSwHTRmtZ9pZlo234VHdF7GTV21yZb4ErL+BTb3cQ2FQoU
duV0JBEHkQ0yDvsq8dDZtqbWelRk6NHBIm1Xe1EMPp13glYc8HaF1jD0mLF0RVg1Xm1E7YRu6Q+K
pCc/NHosAKhsUAZFaZuQ7ARIRnFdJpNAfakN+rD3pKjTTdYmcfNQjbKRN4OtI5/V8Pk7f1TYZV8n
kaNnGfQ2ZLjdKE7q3t1Z6cCsnSu1pjxwXKdgacDJJvnVwYORhBnGJleV5pAHIEbKPetymvzO83FI
QtXVTXVKSqHRay3NGoyFYwOF3ZDg7w2Grs5AmuNpVwXoNungzQEOeycHeCHsTbtk1nXL2aRBOL0t
4WlnCPZ1oFAWyLg7dqHF4tE5ptIUZMtTQek2M1BE6MjhpJgCReq4v86sskrDDEC/+0zodv2cpInq
7lHjiPGOajwWbQSXAgyvZOHNnhwJOPB+bsDgLiQsV/0ONiwDpD1rJqryIYtT66Ee6Vh8qdKUKmTs
hcG+E210+bXhDXmBPmHP9D3hhukeSqy54hhX+Ct2nWm5w7aMCwmRVLuMHSS7fZL76HIwUOnTDgn9
wKrppUuIu4dO3QyNQg8ScxG7702fVXzkwZQjjQtQ8I/lhsftVGzGdpQ6mtbm9DVvtMxB59ZUA5q5
Wv51FIl7tCRznX0Wd1mxN71pAqwyNmXRnGB5UaHtOommro80bx2YW7HKBfHcnMtXmqmxOMnJTJod
9PLRr3YbI+v2id7pXYBWrVNGnlOQJnRrj1dBlqB3ed3jX2E+V7AIDCAVYXijT91moGTDO+I1eFIU
6nJjJUN3NIzU4puJKnKvWpHucm2CiApOowl6XMoudlBeIIlfWLV5ytqW3YEwlSCxt1NsBrzCIOEs
3gy1N9116FY56JFDXBl6qIRfxa3bPQEKbZ7azhsw+0nYiH0hJoC7kzmJDTLpZck1ZNtmUQxwJeCf
13tZN7m+VcaqMG56ZuG3HCvLrZrxCB6zodwbyv8ve+eRHLeW5vut1AZQAW+mMOmYJJNGIsUJgqR0
4b3Hjt7gbeBNe2PvB+lGFwmymV097klVxM0QDw5wzGf+pqqmFy3UlMzp26JRLlMNonFmqwOiZWCi
RD9y/TZOOMYFU0ZO0sjEybdZx/Wp8OGkuoEqpvsmNnEPxXFETPlYvd9zGutKgkGzUZw6gdMcXYnm
uk0DcafDI9hRS9ZeS3C7RHIADWrLFvxosl4lqxN7DyPpBWQ2D3DRSUju5azPbmX8tuodQwiwF9MO
CYxA7HDzFfol4Q3TMPKiIVN8NxhK1IphSMXySUz6+USA2Zzima3CJSeG30IKE/d+X1kNhyeSj6Gk
No+KhGBAmdT9yDcz0fAR4rx5VAexCe8qQyutO0n3059DxRw8vyvmS1kZjMdamg2aNxRjOpvyctC9
TlVSTNcU0JP+os30gOpLpTYnOhtZ+IMD338omygtHGBgWc2nmmvkvKQuvJoxjuTN65b5VCqlmHlK
VNeXU4ERCfdcEks7za+U1g6imH2UVRia75GVlPV92dXy7RyVuAxJqTxw6OcgO+xyioXj4Kvz4ELK
jHWn6WpUE8287LdqmCjdJsoa1R202KIOk8s/lRGZQYesp0tshYMLo4XaeIRD2j6aZmKd6Ewycu+H
8q0VS+1dPfj10RorVGf1Sr+pDXMS7DAc+8ZGkql/rOIh33C9zZfglsrrHnUYclbUUQ+1lOEHwL0r
25oxGZtJr9pfOEQWl2I5Za9WluLCqYndk1aNxmFMxOZeahRhr9Rpn9pxmVmupDTTDT9I3DpWtK0G
y7+To6S5Mwe5gBA6+uNOqfL+sipD62eXGOplVuScpf48Ndmvei7JNLO09q+KvqzpFWs9N3g1CsKL
7JdluZ849QIw/GZmhjYY78Id8R9nfYW6bz7wLgbuSC1t46OSdwYcrqwuHdnsO+TuUWQPGxIeoWql
0AVLhk0NJqP9XZ0p07PZUBmc9El7iRRVb7ecgtlf7eAL9W6OyGZcIa1lIgOdfMlRujRduAtyj3EQ
qBmyooHozC36OU4dgEwcyspk5dGWKIP7JZrV+Oh37XhR+QV7Vatan+S0wJTUk2iE165SRuV915vW
4GnAHlCYy1NObSMOEHziv8+P+ajqFQUlETF9PaGV5Sh9brYOEsfSNwwSo8gJ9Cl9aDk+77LSKo6Z
n0ovptparaOEIXyzzEo07UaxJrOf7Dqm/rCTK2sQDrT8RvG+RB7EIIRSa638EcRTpYKPD1p5/MsP
jelBUv38Ie+mUnTYzXPr5vWgSEiYjYEcu6zaWNv3fjnk2yIKQulbKFKz3FJ0Sekdzcqk3AZxPg4b
OZk135HnwFAuqnLUA2+O5FbdDxqGTGSVVtTSE1Xmvr8Y05D/BlJ4mHT4lFKPSyJtLGnsX4dAKtvt
HJKUeoHWtNRSyZDbTZZWSMclGrDjO4HCSbepMiVJNlkwTvo3qY368Vg3uhp/M8MkvMsQ97iOAU9C
DVF7NX0wBEkMnF7LDWXLu5/GX1bk940XGcownYTIlAS3Hme19bS0UY3bhevlu7T0rAnX5qrBz0zy
xfjHlEVG4MBkwvJCQJC0JnI/Zn2d9Lsps6b6OpClDEv5RO8TbMBmNduNklxUr9ZkqRDgwwa9YH2i
lT87dZp02k9ZTiPtWAxRP3tBV0i/2iJXIcbnYkdRAspNvJPbmuZ9zI/hLTURQASpWBGPzlKSINpj
mblAsbEy0m0asQnwZUjD/EfTjsLCxhkr03QsuYm57ukmVix0jL4bGZE4cQhiKnKGXHojpk81hTw5
4kYeiEs8cVCsGlekVknuEInOja3eqFlzBb/EeAbFkQzeSFWlftDGhI652kuVdV8oes9BlPYSR0Ko
Zyc9DlKiYR79AcQC4ujILrCPXiudIsY+idtM2xl+o5uXxASSdBVMSWtdh8TI/j6N9Sz23qSWpz99
jLf6VtLS/3nT3qD8BsQJry5qjxrIGWulDpBy5+qc6LqHwmthy9680zzzWnKQn3eizTmY4woAhDAP
5EWT1vHisCjhSva+mRJMbQWPSLA8SnXZsava2hviNHDPTGrV9Po9DFkwWB08kCCBrppepErJNOu9
5RlhOR61ZgCi2qnjroot3r6W+XiAjw1cu14QX4ZMHQ5ZJJUPahsY5fbrZ/lN83n3gkkcYUv+JqGr
QIVWU/aN3JxSTVG82s0ujOvLaDe6HWDKbpvs4g3Rjy3dTq/R/aIAUTrxdjhm7n9D6Zbcfv2daeeg
l0ozFN6qtfz+JiVPBM0QqnzQvEbO55c0UIMH2fD7+sEKosZiV/rjxlSE+puplKWr1qBpOuqAO01K
5m+RpleYAohFeVfHMAKumymgSFa3IiVJWiL1DzAY8pmvuEL9/vmIJEkGfBEdrZ7VE3N6xIqB8Izn
Y7Ci2LXQ9CkAFUE1iWCIRf/Um/5LpbePO4G1qWLAhL/DMur6Q5X63GT1qDGePkpbJYj7y1KZYS9b
VrCdRKxdqhaqLwF7v23nbDEMQCCMsFRz/U42xjPPs0IG/p4+tRO8FWWcw0DNrT6YmibyHFqWZ3JK
39da1O6NRM0f2plmTBnO0Slp5urf5Ogsoy4GH+BBqRP97nO/WyaR2Kc+nGef404MNpEPNMtAUt7p
0AvcNEHYXPpkHueMhz4cC7rIzsA0E27qYgq6OoSmkH5aHqiUk0X0Z6Yc+fA0ns9ALT/sgN+DYHll
sBEWuZf3LzSwylhXfbJxFOjsMWlTm4BesH2huK1o6+Rpmdn5TFX16wPg07lhkYlSvY5UmLICdmsT
LywGhuABIvKk5EDB/swZ/mGlLBP71wjq6u3Ra8VseGSE2Oqt9iGbKRVL8dAbB19OgJwloMhwwiL/
05+/ntuHLQqaVJLwZOP6AMxgLb+/OVT4Yv6CVjK9UsScJfUyM910xhlKzicvECwGuE7qlvSs1yeX
VtQp6b9meoDZ8JewYrrveVBE6pkPtQbHwmmFqMlMQONyR6Ek+342uRmVFA8Hy0PfHVr2cEUrxKmv
q23wy/im2/lzdNKc7Lp7wNrrx7mbcYUi/T04xDFseCVozFBo3g/eg5lCG2kpVc1PcXsnh7EzVhcK
HayvP9lv74J39xGzXDQ8MDlmn/Pl3g8UCYBAaexZHtJSh3zT7xZytrCtt+fkjj+dEVhjysnUqo21
dnzYzo0/tInlFRpWjknok0UUkXBI86bbjnE9nyExrnVyf7/C5TAyiGdYi+bqFdbGXGkLq8Az7sgv
ENIQHOH7mNzkd+ZJQ/eQWMNF8tiJ7iT/L2CVX7/YFR7lw+irfU53swXNyOjpPtpVl9H2t3TAxTkI
9aff780s12elKsdx3XTLOJFtFXa3xYmKWoaqegB4d3Gx+Xpaa1GU3/MCRwW1agFFfRCtbotJpfwi
msQv6lbaQOh3Cqe90F39euJ1Jq7gqmdULj5exVSklOUrch99olICbVvpVAAann+ZXS3E9nIX7MNb
Da2qdFufmeEnhxjtEAU2IxQEVDVWsKUAdAtSSPQMzfTOJ2Ykd7L98fXr1/jx8pEMCL2oi7H1UFlc
NsubkzI0xjmO6a17TTw4E7JAY3Gd+miipJfzAsevgnNqyh+nBWSJQEZfkEv8z2o3TKUlBs1QB5uF
xiDYOnBqBzH1cBM5s4PwxE9ADwHcsX97nlhfE+wuDhm0mFany5BOpm8ZoGn07BD6B/A5tlZ2xzG3
trMleqkVul8P+Ml+wNqbb4eLk6jQw1rhswyzt3y/Q2E4Zt9hPLptcdeWvPjmLL7t4xsFAqiYpC/o
D3AVrUbqwjDwBz0NN60rOml8uyRLhieUDlAtLcXrOt92QPrOOhCvSZVsQSiHjIrUo4qxyloiyBiM
oSgnarQLSUZ2wJJ5/t48Lir1BXy/s5KA6/bderzV0gmRAR6IyIKNfJNccZhtM+c1W0TqJW/Z7ufc
Cz/GL++ntzo5ozQCUZ8ynBnSg8/NHRoAGzm+KjvjvtPmMwtmWYHv77+3o2niKlpiJWWxnPEyhRTc
UdDjUXP79ZI8N8JqncRyF46BYIEoK5t7TZiuy2F6+HqIT5YiTFSSgqW/arAe3x8nhaqAuKaZtRlK
+RBNsaPPiBB1jff1MGsC4J+V92Yc+f043TzNgkSdiyUf5FvRMTbCS+RR5MZ4InNpQ8j2tLN+/h71
fzv/dP7Zav81ovnuOW+Lf9wX2X/8n39M/zjV//F/89eo/PUeA8Bf+IMBMP75u8G+OC5x7AECYBH8
wQDo/IIPAqc/AAGAAMtJ9TcGQPqngfwPYR/YABISVEb/EwMANFqkjMulATYaUV5cGI1/BwawihyW
ZSnyYMAAlhFR71gW8Zs7rwOoaGTGD05LnGh+inSwAKDatFiRuxfk++gkuucl6lZ0rL9HlShnqehn
LBDr96MmWdhKo/6jnLud36OuopnUUmkiKb+K5j5NXkB0HkI1hX+lO8n40iX5psk7x1fqK7qstG8b
W5SujeBWiJ8VA0ia1tKY2FVy+wTrCDmV3q40iOzsuRD/RGFwu2EEp6U7UztuQ/W+r57VadxktH/7
WXVlP9soVn6T68pe6/ZtcDMGv7psdkr13OW7viiQ6IW8LInYUnMXgr5YDvY3b7wdLMGf6xpeSkAz
7MacIqcab7VYcUshcztqFjiD2zQObN06KEULjMg4c2SsDvM/jwAXjhX4O/pYfXRdBiDUy9AgotQN
QKemS8yB6mNvXVq09t9sj8+ql0vY9OYw/zDaKqzK5TkVDKkG3S5tpsTWcf64WCyIVDvAkRU/Xqe5
Bi6dvJwzu/vkVS+yT0vWvZRoUOd+/6ozQMh1NHZ234deAlykqzq7lSI3C/pTmx10OlE5FFU0oOLw
1Qr/ksbuzEUmr+4ZJv/+EZbf33ztYUEItDR9FnJ2d8j3k6ehYE+BsdtKbnTw3cqlo4k01TG+aFGF
S3fzr+junOHLxw/OUyySTbwLSmf66oNLQm1ZddnZEuj3GiVPen7CfIiDhcrz/PXn5i9++N7vB1t9
77qjU1dBqBmF8S5uwp2Yi1fg5S60VGUrPtJqvmxy0a2y0fOBv+shzj5q6ejjN6WaXWl6oFFgh8hw
Z11sFyYUogyFJOU+7OEuTh59VK+Ghd30L6ZAi1wPoQjpXoUNauvT/SnCvVH8GKBc+u2Vb6DuUkau
XF3IsCmwnFL8Zx3hWam9yf3OjlrNARJ6SAYFPI+0rWqUZ2o4c7niTGblinMPmJXoXKpcg1hkLEN3
VtBelTC9BVudKscsTA40nzZqolA+Gnd6Mn4DHOuocwIKE1dco/TyVnFkOaeXEnkJzMXKgClg3Ruc
U7TyKJdYnqD+bLpfE7IBck4DtehtS4RxnIyn3Aj3FafaDLRS0oRdLyDrWWO+2zW2GrQ3aQmgxTpF
If6wypMQhbukvrACPoD+rMKmq3wyT0ncJhng6ClxLciAZU9bOX1p/dcpAX01I9wkdDZQWthk1lUK
+zDxrZdUynbYrxx7y9xok3ElKYNbVYYXyE/BiPuKoD9i/OlMhNdT8jJGoDUk8Bkm+Sdd9zpSHWCu
9uQ/815sPy02k/yACJdL3Z92eLTvcv07Yklu0EWgUbKNVMj7CAwnXV2np10KjuokhriHddVOKKVL
Veov504+qoXv1gWoEP8vACeOIZ2KKL0YLcYKZsqS0qauspD+EmZxs7iTi+FXNLtYDiky9N2lNC1j
bU5P0/8hqRXK+QBmQ+FpLovNWOROHQSuCCw8M8YLSS8dtdBupQndtjT8nsZE+CZcWHAZDczVpgD8
JvWuNcz0sKJLKVPu577YZiZmz622GcF3INC9NETxxpJcq4QlF0ybKXqUmnSDQZKrRt8sQXXzSPWi
jo6m0Xu40vLJ7prgwAVXDMF2Th7DUaa43TiFir5EZV0mYbXN+W9ZE3pgzrXA2iRCyAWn0Qzj1pCU
u74ruGJeM8W4lsvxIBWqYykIPSN5pAMbMEZ/YwHEC0MA+6WyQdJtkwNcUjPBbpsM9Eto+x32u2K5
ka3IHRNAObPoZBLIqvpKl/6ymu+0EA+0vq7Rdr4dx3vdytzR4t9AfBz1U2buK150IgHy0qO9IJaO
n7QXPoIZpR8coqHnQ4cnzcgOBX1HcAR2l+9C80LAVbqer81Sssvstp/gdmidLcrAwboWT9H+2OCi
Z2uD8b1T4qsGSrOPVUXSj7tAAk2Uc6r67WbKu0sh9/dlMmzrMn/s4+JHp8XfojB1FK1zcu3Zl8Rr
X86+zXMMNWB2qgGeUnhZpYDb2tluoniDczut0uQQQG8RtMcgVa8FFtlQZ899PF5XQ+aa9Kxggh91
rf6uWu1uNBBFF0t3FgO3MTM7rsJtmc13kV4dmlBxk7HeoPPAfR95sQJrRk4dubqKO+1KkbRvvTBy
mh3blBtB6q/G8DXgKKlKYVNb5W4CEMnh1IgHnWNuUDO7sChTRBeJ5Tv0LW0kBOxGEJ0iAN7Wzdt5
vEKtyR50wg3/GqYL7XyQ180xrp8RW/FklpYPbRnAin+KGv9omQjcajpAjWg7ikC/2sRTlOSywNlG
HZEX6YPdpJVeR7Nzjs+J1q2rhMutiVQdtzYABcT/1iIfYgjRJgett3iqL7n0AB8OR/Pq2F9owJ69
0Svc+ls87nIWK2peu3N10XV1iydAWg6gLVEaS/VD8hbPzZAm5UvjCdfjPff0fVXYkhM4i407YP+v
78yP1zNdUOoHCnoWOp2d5fc3QYIazoWoDK9jzC0IESi/rwSgcAUiMkNzJhr73UF5H429H2tVNxj7
OM6N4TXGVsOzcHfTtwqV9OUlN56yKTfSxWI+1/KKgZgcs/0U2frG2FKTvTxbJl3C/NWzaFTHaaws
pUTSoPfzJnLrgdP+lFPVMZtTHogbI+ptuY+PVTnvdWT8oqx3xErbYwF67kV8DFNk0L/UFNHKJBpX
VzlIk3FudPrTssSCC/9p3lDiiwcMKq3ArgtXP3ZueeW/IGGN1Ez9WH+LfoqPw5EQIjjbcv9dllq/
ibcPs8rhdV+r1Fn7+2EqJ3aj7bDRN/LFOenODwpKLOx3017FxE2WGnOkPUFiuSL3gWUf2ZKbXwte
t4kjh/zKCQ8h55VdX57T7pHPvfJVMIybzNITeGrdkai/s4uLbrK1R/z4tjXu7h444asKtfIlNZg2
iIVd0GM/AYDan5cE+SQ3eP8eViGxlhl5MAEx2CqbxsluwA1FGIQS/W1S3eku/gdZEONRo19UdBZ3
m1UBLR2iRNf8J//SchfDBcnVO6JSfEkXQ5R4Z2EWeirPmgOv+2XLOQaFmhzfWNx0ONDebzHJgPxe
4CeOPPvsNk55VybOntjGdHGGMW7+PtIuGtEeY0/ZV7uvT7ZPX7OBXBeqlYj/flCkHfTWN4yC8c1t
f1yckJFb2ORXyAxTpDz7kpfFu95GSJ0i2UzOt2S372cLzGwEmv/0R0sSshY4XndR5Mo9vbWHh7N+
CR+zO94uRT6wGlRxqGa8Hy8sRnFQ/5wh0S4BlPu3/SqAzgv1JXfO6UAtf+/D/N6Mt0qtqiGoJUF7
irVj1VM9yfhoL2c+2LkhVmdyktfqbOhPNeVzHYPH7xAsEfTX7+Kr6dg66c1g6+c6SeeGXF1JktCB
WmErwi2+qb7D1uL8A/yvOfM2oP5U3pw/cH+ji96/yfdJ6mqac5lSZC46Igy0xJ+bZqM6zXa4qpzQ
fZXv/DsDDb3Elg64+O3ayi6ffE9vzlz768rtEuaQlmMFTRVoQXitzuKqifo4oMLUHTpv+D5j/KoL
tuVoW/MRNEduD7Z6+/Xn/bhgJUTviamQgxepsa+mreVNhTkyt5x6PzTX9fjjf/DnucdgmcJsouby
fj9kVaxLlTrYXdoCT6rc8lwh45O4jB7dgjeCksG5tg4Z9LaLkyQdbERWQgP2Ufecq/iqJ8UukxEh
I+JGcwAwreVOJDDpueodLbLPtiAAe7qfSA1gbv1+irSQsUA0fkwhLcJupEgQHOIWrWHahqWsuGk9
bpO8xZQJRVYJw9dZAg4a2Z3FvSY/xNFLAjUheTXLzCtJkoUktXVAy/oI3jS2NoP/ZFWtk8vkhQVO
UsnsSXXvDUbs6o34SxC1bVMneyJJp1InVIfmY2D9NA2MZpE5yDKMbuPbhDpKrP9MJCwp9deCCtjU
o5KqBoc2lq7LwrQTGQNlw4dBCOhu18PloOMC1E7fBpV0AaLoAU6yAylgX8bUZXlQxaKvq0p72brK
QTwHde3GJPuxkm1Tc9qrZXujxbJXwjcFEma3zDmVgNsO4VMt7PNRuwfQsDexCjGKHgJk/6jmFkDa
R5iTe0Jtd04frCbAKfyy4eFmHqnLqVZ199P8swSfGraDG+EG12cUzYzIzYnTkkbeh0Z+mcWjLWFj
TJ6j5JptzQ3FVIp70+CKke6E+UGHm91bm8y6G3IFrn6+0brv4nydoQkT67XXTe1WMRsb7sCiYrMb
pIOFvJ1ftI4fPwwZROlsW5mlMyedU/XPpYx5EVJUGVoa7WTcNnMHscW0+8p3IhI2tQbFmx1xWt51
BsSoiEDGupnKqyyaHFW90KXZ7qpX7H1uo+E6mUs7FRk9HtyJOgXlE+oAA5bt9cGC854K30yd5nfQ
e5VuUsKTb+A0O3o3emEs78uSfBQp3HmEHvuYR98HFRVGXThIXe35Ki9EoeAxPhsjDjflIszUNjbG
uraV53tDS9CYTS87VTuNanZDh10rc2C8IOjMeDPEvStFp4ksXtFDNw6Pqp5s5qa3obuf+mw86EL/
OM+CI6evUkMRThZdc3gsSmTq2ngXQqpqOkw6LcGumtshNNw46Fwtu/ejfhelVzEwl2nwj1E92jWq
cIhWgPc6STHmB6bsWNZ1idOgqAenRW4tfg7VS2S07Eb5oWBfOZT3rF4v0lj4TePm7cizdV7RWXtt
wo5GBjUKI9vqTnP+hNPfdp7068KoN1WlXSgoOgoCzhvRS2tRaxwpPan6FvWGfZYLjjL/gs7u6FNO
Le4q7kcXlOrrJKVbqkOOP5juBIenFBOngT1Xpj/CiIJRdOxblLmN+zKNtuhkOHr8V66dNJVe3GC4
UV5TGKptf7iGHvXMceyhG+6mU75vx/uwnBz0Tdyk/FZnNMjNm4LEN4ZnKQVomGlodlHi8joBV49E
gR/i3yZNZksKQrfKdN+0sNbDmzbuXCmtN6n/BP1dYcG3sB0tg49DPa7VJSerL9AAsOXA2gbpI+q8
7gjfsSsTt4mVTSUv3McroYDt4pub0QqdmDpWb16WWrOJws4pSQvNpLxq6dGGxU+oRDgs+C6oAk48
daOEo2P2nHjQIoQK9ZeFFW4ptiLdLpDyIB+/UZZwxjq/qqz+UcLnZqaNgzT3fq6o7bbJk9BfZfFD
1w6bIEVqmf/XR96AitYUmlV6rm1iWpyFJnoGuHQkPC6FpNxadLAKA7fBXtiF1fCMbAtH8bMW6aeF
2xNFTYz5S2ajqGfH1k1fKS7X8rEugXFF5jHNd4X1kujGocnEncDKQWqU1pNmg4l0DKPbK715b5TD
RWXhYIbu13WWxXfTqBybSnY1qT1EQuFqygCyvz0MaMGgWHXo1OgYcR/FVHKRHbfBXjiprHtzlW1q
Drq5DC7gf24R8r6MquJUjNJVzQFrpq/NGGxT6HGxKdpNuoh1WKXbiu3BStnjXWzeQZtxJ6OF36SF
sR3J3SX3ilshlzCNxQb27lMqateppv30J+6nwYJqNz+XGDVZqpOmFt18QPs4t1AmtRXKppmmHTtN
cbToIcuVrSo1t7OB4Am3mSUo24azJNYQUUBcpQg3acoXEfondX7sTZB/7ZWIeouBuFoMz6bvwnuC
ny1aGQckzLaSjxBE8TrWhdPVWNKIGHlnEwo808HSip+JYB2qcnj1O6tyqc9cB5rfOZnVLTy+7inv
Y9U2FdRTghhKMeo2e9gcr8rs3w7UKWsqXm1zm+RV6NWDggV68Ve//J7I1y3lR6RTQclGY8VTotQc
IlvY0n/y5y6we73eWF3DtuqNGzkSfqQ4AAbF47K+Zrrpy11nhd2tXKf7LDAfG73lUfLYyXvxSmQq
ZUuXo5J/yuNRGr6pXbLtaTuWkWTnqMvAIPYmHcJaiKsEYadaI8acpU423RUBmLsUkaCxdOVJhntd
H8McVcilKgsBsqaIK6XfiwzvkqZ2MP+AE91QHio9RPMccdQ3YRzvk+RJgebcZy1gHtU1J6r1F/CX
bUl8Nobq2goOMpcRlPaboNa9SUm9WGicsc13/ZjGHlxR5lPverqNcjxuknq+sRQUJicsbYcQEQnR
C3z1KkZgpy0sfBdMp0H8LjNm24TzgnAe0oOewsmU1A99S2BdbQC9ourZLNQou29YzJ0dRhhsFD/K
Za3G37rxOm5OaXc5Dt8kNPjSWPTGUtnDPaWBElMeNW0zVDGa7bw8wJ9Y7SnRv9TSKYJi7Xe3foXt
V/hNsPJtQ5k3h+tMRAUcYqcHUAtYpNV41/jioU3SXSPFbj285M2L0u/hkgJjPipUXc1pPujZkw+T
KZsGe7QSV5RzLwxqJ+tygrA7rR0QcjA9ORi2eTz+UAv5UY/qY+yL7gifS6ubfS2MW0wcbXUgoOna
Y+V333uxtxVDc4z2OpX2yAXZeVPTicmcqU49rdvl2VWkEFVUlFyCYlfrUAxSHx/Xnn7FDRnEVpAb
r9UqW8l1GiUnrWvdRJM4AwKuo+SQdkxXon8ucY5M7WbuqeIZWNMPzTHKqpuhqX7Ofg6tlZ2OFaIa
39f1iTDNNmaSjek+GTSaKYFrWsg267upuZeE5xKOZg/8UjOfcz/biURy7fQYzQ+tcK5C8Gn2hwW9
peNIJH1wnOgjyEQE1FBbNoINydkVrgzP2C6VqGgTbhfp9K+TlN85wvvcb8Gf/mvEVRmqy9Qady5G
9Lfjo7QJ0VKe75fMj1VK0Y/eh5174ss5bNrH3IthkaymMEFZ+0PuRZyVKrLwA/1bPtgPo/y3UzsZ
kQdyEh3pCMSPV8nkCMGw7ponvUSKJv2lq/uv39ontTtaxyAvTXFhAXwAimhDXE8tf17yhgll4jbf
DsNOJxX4epxPlgPjUPMH3K3SAVhNI8v1FvnRJ7Ek5JEPWvWQa+csQj/Ju2m1vRljtQASNAnGeXxS
L9VtdgUd3iG0Pg6b3ptcUq/tWazeJ1/+3XirnHFAwGCOx6d4n120rgBgPXX1wW5tZav8JRzk3bmV
9sH6bumbvJ3gqk6EwC+H5kg5efD8Q+jofyGTulEBJBaP6uPk+gJb62wxTP6YGb8bdFVbEOQSxvf4
1B2UR22DB4kj7q2b/55l6GdbGPkSBYIaMCjYN6tCQ1nmVj2NVJKjK+Nx3i81XPxKT1zJd8QK01Hd
iQ++k51Br3/6Hf816hotP1tyAZT1aZTpPtUooCDm8PXiX8GxEI1YPtybEVZNiRRrLVkan3Ly7dP4
am4VN/L6HQUbkiIZ19fFnE37eWbQTz/cm0GX39+0n9K0aXptfFogKliTUu/rbe1JxsYguDtbD/58
LAPFdkuGx7SGyUqdVIqC+NRvsivI4L8LfcMJAX13Olud/az2DSOFFh5YblH7LRX6dl6z0RkoiDyJ
h7w7oLIWXcw7EPF31dHf4Qvc9U55UI/JpnWqvY4s5bld+NlqAXO/WAjiw0ju8v61WvqsILfxZIYY
JPSvaLac+Wxn/v6aZJCHGQxn/yk+Ts7kITEFSNbubZq9SPDXB+H0t7n6/0I+gXzybv9ryOf9f/y/
/Nf8HuHJP/hbxlb6J9wqMH1o0nI1youO0h+Ep/FPWrkWtsYYSHIdLxfy3wBPhZ+WfwQii39lwCD+
T4CnIv5zQYouYEyLOi1l4X8L3rlaIzzO0mxiIICmlvTBA9S3AF4FcglI4CBcV7epu3iKi9fKdvQW
r5Th4t+02Pow4PosoW5SSSoDVvKhQDNILC6l9mcCEtOQL+R+PnNgrqKFP8MRMyrMEYLB747jm6Or
1WX0FoQsARyFgQCuuY+hGJzwIpzsN1/89Cc6fMvB/mQglXgEzC3caOWDK0KvxXAu55QAEepQhqq4
gpERh/LXo6yCrGU6UNsWxCIkS26CFe5dNGrBQjQ7AfMiUicFOgRORZZOki+4X4+0boD8GWrpDS4w
UOiWrM63h2OINqZmhAzVb8J78UpP3XKvuHi47MIHA+zcXeKFG+mqcbtju13MadHMPHdCLmLNb/tZ
fx6CehY9CZDMJPTvH2LGjAFOM9YFMXqWN707UT/+YyR9Ayrs23RtbLXvMSTQ1i0RKaZgUDhnUQjL
knyTDnx4iGUPvVlDQoQxt9TyEMMhupq8YZu6dBaUrXWY7iL3XJj06Sd+M+VVLDj18JvDZTTE5h0t
f/SFS0V5tEDhfv2BP1uwbIv/fLWrEFCMtaZMRMZJdMQdgTqZxX2hnSPUfXK+gOL+1yirmC/XaTJl
SDrYuaI7/UBpKj59PY/lL3z1dVbNQSuaW7nVlxHoAXTTZV88zOFIQ+PQTOc2+bnZrG7srqnRC6oZ
S6sgQwIJkGf5zA5f/sQX09FXO3zwZaOdseS0Bek0iqkzxhq4ujuxKe1SeAopvnTjy9dv8MOKA0pF
nMz1BMZINdZNObySkK3A9cCOQNuizAngy261h7l9/XqcDyvu/TjGamqcaDo2HxLYAqR4VfXQGr7T
Jff/g0F0jUuV01HCNPL9Zs3wTZhVRA9AoSFUJmAG0bV2TZX+62HWfUaFmPH/k3Zey40rSRp+IkTA
m1sCJGjkpVardYNQO3jv8fT7QSdmRwIZwu7MzYnjkwCqsrIyfzN7zv5vnMXC9gQkdNOCOMptu6VB
t8++B8901TGa9mxxbQI+57lPq2IRbbHIxzbRrC4mmuxKL3M0ZKJvZgsvDe5meLt2SC/hRu9PpwEI
h0qNJNCZbEPpaeNk5eAHslB05QQIchb4TmB1b6bAX0RduJVr6ZvYyG6DIKKdiVl/WHnDZ7mfZ/74
GxabTcl1pnrtCIaBqe193yiem0mYjPqDDt45G9EZDn8Y0rhPtXaXTcGLSM/t699wacV++AlLUj46
vWAcdX5CEaXI5ja7EoOlRN5/HeX8qJ2flJ4MQhGiYvyjXv/hgInrHKijNr/tq+apRUtqj2vZDSOj
4RTeV8D+R8fccUuID/0V/V63/h7d1ytX12XP459P/uFHzKfghx+Rjp7YeQM/YrpV3cFR6XpwX/B2
+cHnviBv1hsCc+V7tqo/Pvf8zz+E7NimU60Q0gBof5PeTLzk4+Sk2/zaAm4m2f3BOKZXKOzuEMe8
No7gx/eriIGLH/nDgy+Odz0ET6NN/Aq40cfu4Lnpfm4WqD8GOLbGM3i+/wMQ6SzNLz75/KM+PDoe
S34O8YU05ZZb837cIgdyywj/YGyHfXHSN9Wz8hbvlGizjvlSz46xGTqrokjyjlw900jIRTMaK4lJ
H5Itmy6RHtHzYC7Xyk7DpANTHLS22O19+jCm3XFWGNTQnG6tyY7N6qghgzxYInLojesrB13Pmct5
jqz/EYxnjdGm75f3gcIFuk6dDhFSz/OdtDE2vmHAl+rs2mx2SknWbHTHnLCLmkgo5aZCObaRHhH+
Yz0AQG88RwD9XlrTyhG7bKLAKqNIl2Y2PIU0oNpFZkGVMiJzccbKLszRv0hb7dCk5Gsrz/KON26v
U6qXr3wOqRvziQHQjVvgom9ToOQX5xkF+xC30VXft/5RLUClrDzaMgzUfk3RydhzCInr5edlpRpx
xPya2xXKg90tFXx9QO46XaGln+8Y1o/B3VObocLUDp+jaEHqB17JaRQFIRYHTMgYhqR6s5IX+SRz
0vl47oGYw69iFiyghAQAvDj3BtSpmXRov1I4vugqRWKWPilhIU03XSH63/GVT8Q9cn/JQ9fHiIH3
4gS+YiZ7zZJ+RdIDpwiU6V4LJuPWKOKu22VlnqN6NCWlskObJ37wpBLFbRN6gQ8QpGyQEkNDyrSj
oWpCG/XTkImV1oUn0HzpbaG0mQEbruwr5WSZaT+6apUxr+mnRhBOmGOL35VRlCa7q72oZcrU4ggM
Dz2+QkBcvVWQNz8YlSfsp6QQU1SHgmjvx/Cv3DILeZdDUcd3qWhNpyRltq5HY2db1eA/6kL9FhlS
gEpcIznKOIWQs8bGxj5L24RDljlhMnW2hwnJVseMCf0DFRiEjF6qFuu/sLIKXjxsqsYNtiVhvGFr
FCmC4EXv3xadr+xrnJg8FPu4TTOdG5LQbL4ZbRVobpUXpeaIWgvS30Li0N81RWOZdt/gLLXH3EJJ
8Kjwkzsp9yuGcVaQHq1aTplENrqaOfxrBVp0XT2muxINUaSY1Kn6jl5DB6MRDzvE8LxCux0YC6qb
OjOjapfHjRBeAzdkfpzXYWHAfTCUH2XDWmN+BbhFmpiSh7F3rzRD/ZfvVD/IsuY3zB2sDOeEqo8d
T1GLe3VSxSvcun4bpQTTrkEFCVQMqozmIB0z3tC2nEwAxWEPVqW6qaec786G3kVShPVgZ9W3GMUx
gpTmtSEpkAK9H1Nfup5VPAmhxjMk3H5lf7xVSrRe097InErzC0eqtXCrysNDPuLushmzwQeT5Sd2
nU9MM/VMz0RbwJ51F2ldCSyh9lQuMfBQm7zKXrUhiw5drwmbqJGPWNMxvpPL2q6xcOHOa9mmOR3k
itlbU2xDyDa57tlap/7BBHXaCHL2t7bEzhHBA2yqAoYOAvMRdoENCJGsL3ZKg/Itknon4gIyhtKj
4CDox94O4VT8BBvdzmvzXuxw3YtQccZzo3poDXTkm5kDpMuhf/QTD8asr+99TfwVK9ab2jRkbRF5
xkAqDmYRnjqj3pmtd5uprTs7UyB2dIhH/2EOmgryMQEANiR5Sc6XhF2kmrGDdLNxiLJgLwex/Drp
ppnapmEk3Lr01OEz2nIsubhgomZd6OO1hjKHo1QZALNAjfHX1eWXEpxV63XIrWavOVLTohUxy6na
O7EtHQwvgLLkV+NM6VG8/C5twqM8GAcJPwV419jDePBAdWS8pei66oLrKUYOV49486gfygcd0qRt
huJox3n9s7Uy087wFesrA5XOgd+RRiACshHSn9k/St2g7w2pfUyKBLldMGmboS1r8BTM472xvYMA
jnScakxbQxDcYhzd2vdcXemeURZ0LWGSv/c1AJYBBtNVEqn61kzDb140vdLY2tPqbQ+F3NZuOcW3
RYHIrdpAFwtMO9Di7zl3xlzFUW8YnRDPusK3HpN4uGp99CCZUGu5d40otiMJaCbLQAPQh/stCng1
w45Wss7pFQ/YgKr9RPT7gP3DXS1W6lZWhH6TK0lllwV8zmzqjmHCsUpqfQgyiT+Zol3ZiY8p9K7M
a7ZTlkyOJQvfWaewe8PhNgghG1ZNessTvcj4IIZycVcVHMeF4U6NwfAenwI7SCPzZqhKlJVG+XlS
5J2ORdB1K8g0532p2uboehwkJLTcUo/cKtW/dzp8MzXI9moGSRzHlPKBIX0AugIN+kLpXyAdw2gc
EtAHgWnAQizKbe1p3kmoww0K7ikGjAEgZ1L8NlXMQ1uiPagNj10q2HH8OwdpvWn1GfNl2boy4nKb
JNuWzInYnrHvua9tPSN/FbTOzfX8dQjKvTTFD4Zh7pPUfzGLeFs2k2ti7XIw0RQDB3zCdEhFBgKk
XzJhI9M34lHNAQAXPlKsRUWNYrL0BSjxgYUvlWa84VoCKrDb5BU8vTibdmFugtUqvo8qZrv+9B0z
EYg7vh/cKjElXzDh6pnSDt5NiVhBNhWfpjgBsVMWxVFMFT4SFn10H6ytqMcuwpXXYgiRDmV/WHbq
vvCM02hmb7WOwS2t0N9jlO+FXD2oXnrSOumlLk34MbFwSkf/GXi/65nhlVoON0WoktUT69aMhRf8
eTgPjcKOq/HGSONTNsDs0MWXXLKCnaBlu7hko8udAsgc/GQNfka7TS2U3TBZvcrQe96GQgD4A9PN
uhi4LI1BioR9NT6AwL3SS/+uNAxXDQPxIcTosQUr171liMffJ7ySajsY+KVeR30OQ86Ksa1Bd99y
CmsE7ZDSQLKyjuPDt0YslrTMFiKxdSB3/myTOHObVBaf/aD3FdTucOM94lVZPZtd44HkbX3pFoef
0DXAs+BzbuFfmo2qg/fKuMMdiWo4yiQ7iOr+Bpm80ZWz2qOXmuOa4npVxcJDwQ9W6SzQG8Shq2Is
a0M0BVJXqTlQVGlCvwlPgx+SEAOZwcwHwBG+R29odCP632DtpBrvcCHkQGMdcmRaGO1NqtTRN+ym
JAfV7XRrNL14SGVolxRN3yWx9Ur4ylVpT1U/bNo0hRSCg2d0ClHU3Ayl8rtFRh97a1+Xwq0elbjP
CFP4Oln4BiE+lWAtrrTltzH1lL2QtkAAh9SQb8K29BmIelilGEMv8N8LkLch9gHNCemsAqoUIj/e
mJ2pusLkz8gehLiz0qTfXPujW/lxvO28tLKjqvFuLatuf8dNVP32QgpCsIZT9RCSSZ4kq9ZdVW8G
DznlNmSWrhaZD0BQpjYU8SkrZvBfCvq6mULBwfoltnuZWqFCUAOotfkrC2i09WCUTANmtCQZv1sN
OrcR5som6aUrZTQOvlDfdCPW8qhNPuQIW5uzlHJRGOjr6G6Ry/0uGa1jOIkqeB0TdG1k/JQTPH6S
BPxWHkEjqKrdoNRPRoMzTitIPsjkcjilra4++ZOvHkpUz7dGaeGmjeJVpwBo683b2Qzx0RzNxIU1
90QNwatJf3soUviisc/aOL9CPaLcB2Pj7Yshk36LiZjfC7p0gxnsfaiarphNB+yN3LDxti3c7LQo
dlkNR1llQlh2h0IYwHN1oGaD6W8rkf/8HiHcog/tFBL8rh7E1tWbSrqvEWXeDaMhbjk1smMAUmxr
oMQBu1gAoJrVJwnjn4OoRSNRgsIxDPlpSo03pJtBauOJxb1xGDYm1zEMmjrNsTRM4oypfZZG8iLl
sNvK/ota9WyqPO0PYzL9gRx5a6mhLaT9AzcgUHAejnvedV9IhgN7PcztdIq+g4bbWnH2ihxfsalq
+TaEMQqsRqtJ+XjiGF2MCZA43vqS4R2AGVZUIqihKn548JAdVxrjOhJgdKQR8tlCUN/rnCAbo8PX
w/ADWNU839j0e1SJaTn3uxpAIkftbZwlO19J3LEAHGbwhqYKX7e+QXyzZblH+vUsYF6CqyV5Pidq
8cv3ij+xr75WFFNlK9wiINg5ehsBaIu92k17707O87fAwsMt5PV6Ave7msTs9GOib7G8hcmfp4Vj
lR2+yxmuaUnAdZtdgjAmAtT43ebmtQQb305SkLt5UFwjWwYQratjND4qdLBSuL8SRPjC7VEUmRRz
21lWseEBZgY8hOwxamzLE/H0k43sG0nMcz1tOOG9srVwpTLQPVA9HNrQdcbeXR1xWc8bbhl52SLI
kvXZvR573puv4XIgmM0dRGFO2YRGh29RVcuJOatz9/toHIZ+0+N/nNpRA20fJ/UesV2InkyvZ+cv
vrIXkOXKUfgZl8ldMRhuXP+eqvJoNc2hVGazhWxPT8eGZH/S+/LYV9PfDPgcauSNW+E0s2/jHjMu
6BBwwJBtwKrqZhjw6WYGBSZzeDBCHUdYafyrmCNI+6meEcQHk2Z82EqJnSBk/Sq1tXCKZs/kIJWm
rdz3QES96WD0+LCJrRZijAXhYEjr35hJGru0rS3wtxO40Zjr2VSPL+OEy8dm6AwYd15Yg9jWgg5r
CymNjO4t8RtdPJH3osmlTtX3ol4puHONc36qKahg6aPZi2S6QV3FeSn+pHLNfwxmg8db3fX0r7xI
AjFZ68OOU1wqeOW9the9eryeAq25wsaGwrqTsNEdBvRueq3yN3xhPaYr15kct3Kcdgdq7BI8ZtNZ
e9RdsbLsiuitBBPvJn3huaqYeR2YabP9UxtF+TyJKdo40Zh4bwr6QZHdSgLCrIKnJ5EdthFiGUHr
mwdB9QRI60G35YIJ2LDQdTcvNetQiV7yiLwtajsT7SG8F/QbBI9MO9RUwGVy0I/WRra68V5kCgBI
Pw0pd5omQhBd5cHDLUYTxd0wSAjKNFOfPDFYrTBLKZEqT2qlfzYFMzilYh3dRoaavCTMwK9Vs/Lm
szfbWTk8mFrLhD85soLZpurTzrA1GeN0I1ByB794P9ugk9c8mOIAVBIRcgwChab6NspKn1KLN/Kr
4ZucJkPYtb2jN+rwJgahUHES5pBf1DovvoHdjL77WMpcjbkBvUEq7nKhRERNG7nl1vU3TD7Uk2Wk
w3WbZHhzSMmQHAQup5BoBG4uUmbVApIEY3OiDBZ/Y3xpunoYdKSyepCPrThA/A8SZgZtHdyEccw+
swYR1fpYOlVaQgYdMY6US8UC2okPgZoF8beqt+R96meIQ7L8tmEeJLd5RApoK64VeooAA7bKbWE3
ih7vyTbY2M8GFxsvzoOrru+yK63s5B1Td8mJOhxWQbn25V8Zc/fiKKh+goJK3l3pnd+rJ4NngdcR
+sIDHej42Qw97uljqMbwN3IrMzYipIbvRmdlD3HeI/prGY3ODV/nkrGjIUBSDsTEQ9ZeFZXXehow
/5TwuKYy7HEimAI1D679kpPG1nPU1hy0Rmq7r0bJxoTit6pQEnh10iG1kdfXbRR637S+pC1pjbG4
S/W6fKs0czzVXTBsdSOiZMnEqfktc915QjwoeS6aMISJzm153+em5HoY1bBVW2u4qpUEylKnhg7W
KeRCLkNSTwPAAgFf96PtFzGDS6sXbywPqxOINMK+gS0A/zltOwxOgqm8CtFDtkfsFiFhqAXI6qaP
T2qfh3tBkZVrzY8x6uIkYH3m/A2auYb/U/UMYc+9Fg+DASGIK74xVehQNzdSMeXbUkxaRynN5glM
qHdbGmPxlLNRf7Vl12PNJwl3CJW2R8Q4JjvHUc/JtJyebxj2bkcWOlpGG7xYOu4BG0/DiCmk8ryq
kiK8Hesx1qCl1NVVrFnGCVyreNvhEyZupKDARzS3In/rFer4PcEqlH5cLdTuEFaobwyd4nhxEEiz
4WUL56kwtNd4isyrvMJQIxDVJkDTQjUeB8oyGZPDDi2sHKzC3o8kw87b/rnAKXDXm3XzJ2fBndpC
VUsUIkbxOrQafGCndKh/RfJkntQBu3tbG4z2lZRQPrds4tsqUwuRerCEKOApBURPIazrPWWy6Mg9
/6hRFAqTLDXvaqvvX/NaFQ++zkyKBCc5jB3JtEkYFT+mLB+eBCTUfsVWXuBKVkTQnECLAIofzfGl
8z3zT6HEHRcFKXlq67b/1hTJcBunXkjlgitU6OjqqGUnD8McTrSyhYWO65OtFVH5FEQq9rg0QKMT
pnBqc6VxyXvGKqJ/Cc22TzZ+icvOEIG20UlsbO9eb+8avTVc08AVYtMnReDm9G1IclqMuWPRoMhU
mfmLlcqUiZbm3VUU0AY3RxTWdMGIMJiIvINWicFRzkVQ6phF3bcDXimxJ6k/JsVA5VVIsm95XMO9
HL18sjjyTPN36ME3iJDYpg4PqbCRMoLMEJWj1dqJJHv1jdDSI8IfLsJBSsK5QogjvEU9JUZXA4s0
AW+avr7JoBjJG/zfqq2YYKhLj27ouMDBFcIhtCn2AXOHv5pW9r/Sjvs/DepBTHe4HzUIwA9IGW9C
vF2wQ5vU3k79SHnycmlCtinWmLPB/hMBxKvomacbbDE4cTzBgNfXyKX+VEzY1pKtdASKwrjMXHWS
sFHWrZgCYoM9F0dhVAlxjhiUaPh3is8nehQkNaJRkqHsph8THyL8lV5UqXwbV6Wc9SAAxyBoHKMs
ZfRkCink4DKLvp/wcJJLWXpMMMqWSjdpMsPAqVgqw+TQK5Hk//16Giktp3LzqOLjdGQx2eZnKNiD
0cYZJCA/GaMRUXCxEr7Td4Xr1WhFro2b5y7+5y7/54iLLn+R13TdcT7ZCCL7QkH0avBj2xzSO1UN
aFbMDYvG+foxlzOM+Sk/DmQW484I3lAVeqhpNfQMkx4LOyvdcSN9+DrMElsxh2Guq8uiZnKjXao6
qHmGmE9EmGq+hTcBTTHkciAwevGfkFrz62hnQ9x/wmlIfiIsyiB58e2GrIpqliHzHze5C2iLuaj2
GXZ4l+xxZkbvk+13XNPCWQ6dlkEXnw/Cj1EIBkGB2HJbPWWYXX/9XJc+FpXr/z7WYmAXCUNsNrP0
mR773wrvJE3hieaK/XWUJZJo8RzvcOEPM1mlhbslS0Rp/WQ/HzKhhf9Zm9Pi0bZVuv862sozLUd1
OYZlU20SzbTuuHpVwpVQrMz010Is1rhghlXq94QgxTz2Q383RvSQaoyv/rtHWczxJ1nvcUcmzjvB
uX6C9uZQsH8d5AyT8s/nMXGEwTkKOOf8tB8+D9PTOpz9kVjbzSG7RULLFnfqLtrCCV/5NmfonvdY
DLrYQwZq38uPo9TTyOgR0clZF0W2dXvaIM17EnfKVjispb8lG+N9Hm18iLb4TpEnNxY8Um712/Sm
PxrCrv9bHbBEdjxEZ4z4sTxUD8lxDdj4vqCXeRdBc9hGeFrMCq+f32jvtwpXAS7pKL1s/H11m279
zaxzU78w3bGuh+3bEeekPxGNsI2xBg28eNB8DL+EalFIDhMNzk21E4/aTgHU5LuSS9ttG20FRzp8
vYAupil4SYCaVOCsS03Zbkz1ksEhSaSo72TrgDTCyhJdi7D4jlRdcgg3EFyB1b4oKHU13p+vn+Hy
wvzwEIut1hWdHtfz4TwLwsdoSbrBTnfmdanFoHDXmEkXMwjeNeA7ZmH9pS7oUCE8pvnAFto+3koW
nCRKSk1Y+TIXARnGhzCLlQAVLjOqGR1hvpZv8SnZYU02S9wf/cMMP5LKTeauagFd/Fofgi7OSrUb
gA/ocwK+7rFyitrN7OUk2Ght3NYH+r24w/0nCflDyMVJ2Q9lU5jz66wL696nUZXF2ptfxv/JQfYh
zOK4bEzd4zY0v07d2Go9jKBin8Kyn8TcHYc1358l1+qf9PXvcMYC1+khi2Hqczj9tUBW4q9oq/b4
Lb+GUn8b2og6BpS9m8YVDmvfcOUTGgu4C8/pm91ceRixuJVoCnrFmh7eWojFnqa09/J2DmHVzKf9
nVFVK19rLcJiS0u1aVRywOuT4wopFOOmTWV3JW3M/49lpsfgVYEzqVn8cbEickX0BYVmBWljQDAR
3bzwb+4atuEqW334u45iv7ilP0RcMhUSJn9RP9MH/hVxiH4Me2Rbt1xHkcURMOxzfGctYV1MkKjv
4IojItonLbFJAZo7mcadkLj9Fs0mexIfMOxwLBevaut+VS5vXtznb/bf8Rapy8IetYxwPXyvSpRT
jCyfukuOmb221i/W9h+fbJGv6nBsjCZ7f7JZqy2wlXh2VUFlwVHs4tWMDaf5tsbAuFh1fYy6SFl4
OoRmWRJ1PqKZO/vIPs7WHC1/us68vrxO//02F+u0xzE4HdP3ZxycWY8OiG/qAoBycxR0f6xHvLD5
Zqa3OmMBsSB5r1E+FJU1ExPLi0TUDC19E5kYndCD/3rzXQoBkBk8HuoRYKoXz+SHaZOTRaKNBAF7
P7tNI3+DYNB/FUVbJGElEvMKU1kENjJQ4bQyhWgt0WsXnwRYPYonKFtpywq8Tuqs64DMbeR0woO9
y/rue55VtChjqz/QM1APoDUYd5tGPjpdm5Y/QJ7MU5cBeZchF1wj6hCenXrpDtFBfFKDrtTuSklq
mUrJPXq0yoi4hfVjRka2tG9uo8pEGFnIosq7ltu+7Wi8eMomHZU8ss02kw5aLaC6NGrxcBOoPWOU
wkf/uqqkW8UMoZVVNc0ZoaCROJZNdQg1GT3JvMUJcBJNBItjRet2oRUCYYsYMm0KL6/urdDUj1jq
hjuxj0Ag+wrXwaot8WwJzTTZjcKUbi00+F/kWPP2VSHWh6+/57LyWiI5F+dOI6lSLkZM+jL0gkIU
tR+7cAXGeSlXovIGrgSfCVM6OxWC2ksDEeUwcqVolw/KPnbR3nfxEUPjc+22MS/zRaL8GGx5IBhG
ALtoJFhy8Pcx/hH5FfakbrlSYl1ouJh0ryTFhIM3o20/32k0r6+LUma3tbnQYXNbVE4bZadBa1/H
rlXsr7/SpaRsykCp4TjJ6L0tLxWFqSkGqKpogxkFGpYMdlEnxDeXtpnNcAEf7A1KLduvo17Yh5+C
LtbGKJe45MoE7fNtGiNl1q7ZElyKAPTWnKUA6SUZi7MmyfGdD1SyiSwj4BUxoDnUcmmufKv3b/55
TSCvK89QZfyQcCZb1G+j3gs+4vDRZsTN0WdCGEVAVfofKsJuWsMpF+0qQ0ZoWlnJlhfunp8jL16h
3CVICGbMNNV7aafben/wtwb9BGU7qJvwFxK3/98STBVNdE5pOnLW6JwEi2MgyLOiijqs0fXraTdT
eCDRb6st4EM0owVnTQl0uQ8W4ZY8ssmYMNDuCRdpvwfjb1E/gx8pzdevV+JyU79HmTVZ0BQhfyzF
ONQumaQoJIrq+vs5fwCEOIirehXL5UgYrioWhFfeIIzFxTrpx8FMGwXXhzI5SFTKTGdXDunzdPs5
wnI9SFMiBSMRwnzcSF3jaMFRz79//bbWHmORm1oxietOJoiuneI6caRmVR9i/p0fd9T7m6Kgwf0S
A7AzlzFvMrLObAgRXelHKBgu4JbN9+ptpuiu1dqX3hksAKw2sQWC5blIEthXeZbZw63W1L9dW7go
wyEVtXJIna8wyO4zqxqeAYOhZYrou1zx0WAEuKhkV4xssLRowc7AnDErbZ+J6Wm0hOuwSoyV5HT+
sebAc6vRgv6PMvPiILHaCOeELsX44m+XuMCYv14M52/v0/9/qc5QaVE0SkWbYocROZBCsJk/AVZa
6WS+132fFwRh4PYbDCC4qS9VfwyxQ1CwAs0BLibPDqiidAC369DBSnbGXr1J4oxv4Lz5WyAAeKWN
JWO5tgDcjv22avt9gCSAjAiiGWPjbNbBLGdXKW6YytZOqMzXpOXCZcetru3xYPL6TSzUf0VjvGnq
+hc/zga7CmymRhYO/Vd/A1+htxN/BJ6KvJ4dghNwiinLtnEX5k5fy/mLOZjWb3XUm9mSgqNHBBYO
oNaioeFVT7IUqK6o175tlEW58+MW5TxF6q7EpgPUx9zSVfl2K2/yrEtLfoNTqhhcFrgynLFedFAF
vuUzEZyrpXDvP4hbRGxI5CZkjJk8ZNePwVbKVkqMSxsATDAOmjLs/zPJaqvNTLkbrAQSBLqEXjNp
4aH0R4CdCMUgZRYKOnwCGUmfb9TjwAuFYKpWNuFZpcizS1CKoCfyE1CLWCRgwYe/NKoGpjrbmRqY
7YQInYjamSn3qAOuFTir8RbpeEKF2OjmePO7rp5qN76OD0hRQn5E7HTlDZ8VA/PTzdrrEKZEDR3y
xVYfA4MpfoU7TL3tEUrBcENzLToVc31KwapBmbj6evPPqXGxKz9GXN7WUjALls7EEYHaBzH6XYnd
YWIbKhGqu/6aN+ql55MViTmGocHbOssBXabydSOWUOVMu3GbOWiZ7eCVbvJDcCqu17qcq/Hm1Prh
Ui0jUdSkIfHm9xnYuNtuTaYK1bY8dG57Wos3tyAWL/PT482Z9kO4RGxQiEjfd8jDMGExnSk7GpIo
EgOEhUQKi+Xrr3chdaOGBGJMl9iWiDJ9DtiMCWLdyYydHGI7aQWnKcq91T78V1GWYlKpVuVR0zVo
fZQ/zO6+RHe0XClIVh5EWWzrQQVfYM4gUF/BFhK4hdIrB3V8/A8eBEs7KkSTbbZUMS9So621kQeJ
yz+1dtd1P3Vv5TC9cFgjivLvEIsVB+p4MrWGEMY4uJGi7pUpXrsyXNizPAGlwNxZRHxnUe5AbPP1
tqzmKR1+KKDqejdAsXYvbJFC3GJrBLqm/F0c81v04Nf6cJceUFVEaiADWSCYkJ+XXCvVQJcHGmMA
p+wMdc1+ZbVdOt4YjUnwLOeHs86aO0o0dRZqw1SO/mR7uM+l9+GxOyUnP2US0ztoxZabdr92UTm7
BJJ9aYshaMRV2UI3fbGbkqLscrRNCXyg47cJj+phNsWlnlw7wZXzRAEqQuQx5Vk4cBZ1+pgoRi1K
VVCT0fspNud5TjGRT0dDU92J+667Xm3aXtphH0MuchP4TwBfc8jo0G/FLW0B4I92Z8uoikWxIzvR
FnXy/2A34AqKNoVkcFtaaqjl/RhKQ5NHdB/oxUlXafzj6x19YTXSFGAzA8lgIyyvfVGCY1URD9FG
pPXmQ68q1lRd5o++yOmfIiw+VQxI0WzmvkpyqA7/ulj+/4UQ51HIpziL7yOWBepwHU/SH0VGI/G+
u8IHS9vNChvCq/+kHVVagqvSb2ej92XcxdhgUpNaHuc32GLz9Zgdih26pnapbApjk/+a2wLeRt7M
WiLlttxnf9ZUhs76+ssfsMhmig83DzVc+sWP/4g9BI7yMDf2oeK5X6+WtW85n98fzmeZwktOCkL5
+bM/GMimP6fdd3N8nETxXf1b6Dzn65CXstmn77pIKkbQJDBZ5hYZBWQHPQ7GyC8Vr+9u47ZOjJeC
TsNpU7lrpeuFrUFvXFRljDt0XVp2zqoCOBTuEjE0tR5Z/R9t729Wnm0ufhd7A9sJYy5XZ4eJ5ZXY
k3w63BUaXL2tVpu5lWTZII5vR4cR16oe1YVj71O0+dd8+Hrgu4cY5jVN//zGSIK/bWIge3QjmM+B
bK6slLOmFZdNeo4y1rNozpzducNALYJJjLINQgbXgyfd6eD/BCV79qdp7TA4e4vvsXQdUB5OHfiR
fH4uowKBnPi48lUOxFcncaycGhXNjy2GUj+lNQu386J4EW+xC1oublP/T7y545jgYJP9hGpjq0hL
anfK4etVcvbZCGfNnmmMaZjfLY9zMYX3Yhq8SitB41qdjF3SiG+RFR5HUdsnSv3t63jnGW0RcJHR
8qkJlVojYONgCMH79Kzn5vsU2ZBHucdx1BWu8GSmGx/vyQMqAck3Kdp+/SPONt/8GzQLiTxGv/hj
zwXAh7VqNKnHIIdrVYNBqQAgPn/7OsDFrzhrhuDMjGDnWelvCCIc4jDI8AWSj7MpngQwTL6bE+ds
fbRWP1x4ICoyiVDg0MgpiweCv+TVVQK5NZexO8HlYRpXttz5VRuCjEoFpoKIskyqo8/vLFAYK3dw
SzaRui04h2bDMdhbNaAiiE3btcPgYjwNbWVznpgo9NY+x5OzUMvLGPOibmfi+UxKng3O/Dv2HaLD
az3KMxwCxrVcPP4dbn7DH5YEpBVJD33CVS+YyWWyI27j7TxSDnRMbjYtaseNjY2cs7JQLqSXT3EX
rzVGmswos389puKUdBSGY3roD7OU0to6WX2ri92nDyFuwx7iOw1CzrNg+bBv9hkQSfSV9+Oq/+YS
9bB8q4vk2UdmL4ghT4fz4ZNCqPCg7obr/4MW+9p7XKTNWpfbNph4MOZ4FNDY/DxqN3P9nG2j9aro
rFRZrJZF2SAbPsITBc+lukC1bfWvbpfu/CKz5/KQ/giF6/El2E8mzb7KFtbRK2c3FEy3MPtC6AYx
PNSrl9e81AoFwZygll0NIDy67L50dUdzxatavBL36z5n57evRcTF8a5lYpKLPr2nuVBqb0q3OI0Y
S8arVeCFs50uDeMvoJc0AZZSnmabjoh08GhD/2h5bq/gkawfcvPH1xvvwheUSWKWQRDk+ZbFUYyu
ftmpKumFmSLUs2E/6Hjl5oP3LArw08bqWDQWjO5EHNb2/KWv9zH24l1i0jzVYaJl7yM+74gVs21t
g+duq9jpDgOFldPu0mH06VkXqbTMSxHRLp51dipA1ePRc4yt9yjZ8KmwkZRXOiBzyvpUd7JUOCUs
dPcxYkAV8HMqFbLBEiqkbTCF6P3nBET+1ooEBD1m2tnXX/Fsrk6CUd4FblVJw/r17AqbtVNWlGzE
4n84O4/murUsS/+VipwjG95UVNUAwHX05BVJSRMEKUrw3uPX9we+7C5e8AaRmZMXoUeJB8fts83a
a1m33mYmpNMdA2adXelK8rfZZq/z0Z15bBXobnloZ2U6alqn86vRbStyEVPjK9p03dMFRI5nUlam
dmYVqSGQOIR9TSU6X4wSl2E9hBmjlP79lHz3qgNNkPbXy3d2Jh/GWLwGrS+WUCwzhoXKVYXezLev
f/+554ZJQE5NIQROJXF5FExvgjwSv0S7nXXLN+FF7DQXMOsDnN1mO31lzc6Ph2XkJcdh52Kfbg2t
v7ERqEwIWWL/xtu1u1l0coQeFa9hHWBxxogguqIrMy6MTVqCCMVObn2aNOdnoDm0O/MQH4I9tYDD
18t49ih8GGaxTYokSHWfDuT9ZwHAPrf95GcYrRjEcxb+ZDKLtzrNJjmLZCYzA2+q23nhwPhcVNdr
rt2ZVSMbTpsOVdoZZr94vBowD3US0twkXkxXybbbp1ez9xFdf71q58weaDrdoEmDNCWk3ovDEA5R
YDWM019kTIm+0b21kd9griF0y67ltdv0OVciibxb5CdB+iCfoi9WMK5yvdbb94mh4nqfOr9oL3ai
vbjXVk7EuYPOC0VpgUSzaX5KhnpamGcQEf0Vlc4CCBOQ0sSeE6LxKs3r/N0Lgz7j+GZXnFjpUxqv
QuXKUoD425mFrJQvA0q4E4Sj2DUHE/WDr7ft8/vPkyHPhPdzJQoDe7prnRUkkVAib2WEsF0ml8bk
u/r03DS3X4/z/sKfzooGD6ZFDmYm118eQ8NLlSLQYKwpydOrDixMh+yyeY7vzcN03yp2taeBfHRn
hWH/CJ9sKG3WgB6f009YDkSVZqFT+no+XYUg03uY5yAMKTeda7W7cD9xRrVd+i26yR7e1dKdmTP9
X5/6ybCLm2HElZIbCsPOMbiCcLl2V7nBnYWAtr+b+dpjJ76qXqB5w0UI3TX9bumzBTid9uJZEOE0
gD+J8Wc4UHI1UYZ7L5BIz8hJb/z60L1QJtkNdyz9tr//evafrSmDU6IWCfZg1Vka7ZxeegMsLwRR
+Y0XX2r6NwTCVh7WM6bgdJCFyZ7gDTB8P6bAA1FsD7pG2vVXMpSh67H/GVsA5T04T1oroPwXlwgU
+tJbeRTCkkh5FucJtlO77Zw5kxJchLWjrD3q5xZQ1cBB4QPxsi+TDYmXWGZk+vPcwr32nF9DaonC
sK3bdL3bMaVOR9+sCQ6f8fSY5YdRZ1/mQ4CuIIiqQhk2nxl41jbKJdKmHZx46C3Nbp6IrCJ5zoev
z8qZN4RBeapQNlCBlS3TtFKTN6UKOxSjhpDB2MMxR3l8xmyiK4VIabZbrXPNh39hl06GXESyUaFI
7RBoEIJ8N3fG1qcOVLoD+wmDJimBf3M8k+fYwNv8dB8ERRgjL9MLjg+PpCM9w/5Wuvq76asevRtj
7fzM1mUxQdrWgYcoukYEuzyvcKIoyZgaOe8/LSY0VttQMznpQXZZ0PVWj3OGXtMhfZEkMKqz8tjp
yRmLDiZhDWVc7bY6WM/JsXlVfwjSBp3j0m1dkdpa8dhCkmPY1f1cSlHeUM34+iCduTPEJ9TZRMh9
kXdZfENO4gW9NqWwle53L/5Oo61Wr7UgfX45iRM+jLG4IUYvliVvODD7P5VMyOWY2pWEi/D1TObf
stw9aMih2gXbwPO8cHI6Lau0MaYDIgpadE/LfWKmb18P8alTDGumQR3Mb5+LI+T4T3cMaeOyJN6D
eSu0yz+zKJFC26ewMWo7z4ATidv2MPMvJ4+e6Hw99pmN0iku0H9BP772ySuQjMyfQBAgAQ3/JuRZ
MOJ9N9IVs7I2yHxDPtgyfVQaaBmwKpHcKjdjpVevnSWIz1IkxNuv53PmdZiLr/IsHESAzKadjmV4
1Oon5GuxYBmF81kqy0ISYHKam3+nTjrnKznk84tEaWZ5txPuuxCOjNZtYclxMncaEIIlGu82mjPp
TrbJdpp5te7TfHYp5oFVibsFfhp0wuk08cY1LQMKY3vX1aHeNZez7sq6FtfZ5XwH8AN5x91fBv9+
U1W5ZjEOzEWsKSzsFgdS/z4bZ2G1qHYmLc206IfQSKMQxiwrFbT+92Kal/PuWd8RQIXMIDjqbrOB
ZMMZ99IA5eA/Edien+aHcRe2BK7SvG4kpjkhWzHHTt0eMc37uXT4T7Dcfw4wmCW9GKi8zMCLpU0Z
BjUzRokOoHpTm5TXZ1GBFEd0xtoPDkKiQNLsOZG6KuE5x5qn1ux05MVj2+Sxl8bzyBWe8Hw7/IuE
9n3ZXWcvOb+m6GQQ3VBL/IRvolmiKb2K8L0BXgcHVradL4a4Ff6oe99dS/V/ttOaiD+Iq8vVpyt7
sYMemQktDjp4Pb1xr8u1q6n+3Ypt+fziQFkCKJIJyRaQraUdC+usN3ogpvXGui3rbRpCgUAvBml+
79dQOpDv/HMJ8HlbFtt2MvDCqGVN9y7rwrbxUodF9T2BFdPzYcIdcUX70rtMxpV0wpn1pFMIEUCg
veCQlsiqDttiaHJQ2JyW74WaP2bJvyq1RA7zZIjFcoIE0KthZAhT+Q5qrCgU21KfV/bs3DyQyTJm
kB1I4WXYO4R+o+eanlOZ9G/8fbqh0P6eL52RyfAeZzAUo4u+WRl2/vbljvEw0JkBRSp52oV9ToJa
HgoZkxmRimmOc/Vw9mmLB/iz3HK/MtrnBxYpig+jLa61mYpCHLeMNqsBazOBJMlHn+RjtameehRD
gGePl97KJM+OCrs4DSjkhc0lq07dt1YBKXpuA3d/zBARr7x0gzTCaoPl57WUrbmRhlQMgIQlrtTs
/VJKWhTHxfZqjBsbMl/wQCuTORP6IKsJ4pcQj4wcSDi+4oOTkiPHJVYSayjfT1vpCiZhJ3bgV37x
ncKhL+BfdrwYDks1V8znFrnFAcFDKSqxwZbkwrMxvJnKHzn4sXIszlh7Bdwia4eXAL5v3sAPUxKK
uX9odhKyK2VbXtBP4TS2aed3zSpy60wGQEM/GV+fNAN7tLQXVj1IRWzxcpvX+kW7S6+BM1xTHHTp
Ml1BiZ/bqpOxFoaDShZ8Yea7l0DP5Cb5FW0h9yZIzX+Yz+tPy5lzfjLcwvq28uSXoY6T18CjNqDq
FOXurOz99W6dcQo44lSS6KQAtLt0XL08gyNXFXLsOygp4WYsHxo9crz2Twl65OuxzrwnJKJFnua5
bUxcnvUJ3vx2an2IbOW3RJdtLbzX6fHtGqfzbtJxZb/OrN/JaIvtKhWzCsuQ0dRsegV+Q+mxchVl
rYJ0xtJTB4EtmT5Ck6u8OO0g+WtFytTcnkkspXwvG83KnT13yAnUePe4u+jkLDsiikjtTB8qO1ya
7ACnLjbCu9JIQjerVYNz7tPHsZa9EF4Y6AiaMJZxRNN+T8H7zT/0KKlVO8td6xU453ifjLawfg0c
em2jM5p4IW2LrXQpxPcwx25mFJaEfuR1cG/erHVgnNuxD8uJZuuJfYKMWjHpQMbkRmj9QqKvrDm8
547exxEWV1cglMDO4hXWxnPsy+iiQXQYx2ttkmeydQjTYvRIM6tUQ5bhGLkOucp6ZlKhxTlqdgVB
YO5A6h6iqk26bk6drVNfzOuzcDJORl08+zWCNIM8j9pfNFfGds6lt9voxqdzlr60zdc24/yB/DDH
RaXCSDK/r8kQ2unTDMKQ7Ok53HlHQBFueFwrmp0ZjQ7oWePXROaXwvpi58QKdtyige/gL8KSxO37
g+nOCJd8Cw3rqs7bZ+gO49HoZFFHxS4uYzI5LZtRV/Mc4C/xH3Rf+qHdFv9EzuDzkTwdaLFplL9j
hJR4TcTkGFtPeXylZA//8lbNY5CuIj0gip/Sb0OsjW2VMJneyZ+6K/jLLmTqHu98IRHHY/f1eJ/j
Ioaj4m3MqvJs1cKXibM2tHIjye2ypReybcXxJkcibaNGbb43xtxascOf7cbpeIslBOgL70XOeEl3
UcWlYxHu/RszoqGalkb0nz/l/FPTU/VE4fSVGoIsGU0JobETCssJmxX0yNm5fBhp/vkHH63v2hqG
V0aCTNamZ3Ejls3azZ3vyqmdYL2oLprkimZSi4VxH+HhKTU9m4/DANAvcbu9Tv8zhLm7atdfrjHK
nSnzGeocHltzHo5K3+I8FMGodYpEYXiO/HGm3XgzvFo3wtNciy4oscMU79C7/PWerQ67OBa1OaZ+
KeQzCJVOJDiO6B0w7OxVvoXowjEu6Ik9Vo3rP6+M+9kMA2rH4YDsYm7IXubINFGwFK/GHZ3xRikp
MnQr6m3r6jTPtHvpbWW4eRqL3TwZbr6NH05MSj4uHQyGm37BeTzWdr3DMNrIsNyUv7jmEPbczIXM
snCn3vZeVoY/c2BVShlEYqDWlE98gebMtxyY2K+xmpd5Y7xWjd3Z0ADrdrCvb0Poq5BOXhl1PjKf
Jk0Yb5F4obl+CcdNWq/WR2RqbCOwhy2u1z2u11uv2LMaZYcSKJwcz3vtblwxpWesNSaNp13nIIOn
WTxD6ajnZpliarL6e5v8KtU3X1gL085cz5MxFiZggtxYixvGqNzwZnC7b4kbuBboX2snIXa5Vg4/
MyW0sukKpE3pTOt7nama50UAp0mj2W0H2xCs8oq/1ht9ZlYMYMG2gEdEmLEwAtDR55SBGAbNQO2X
fpFtPbe4VAqnDO1pk0BPKnz7+pCcm5hmqPh7PEXglBYOChLxuWz5Eqjw6lWEASkNmdZafeHzQTSJ
msVZzF4FibesBleBKney56e2uPNRPZ8OMJYQVLszeKByZkBUDKLfOAhrA3+2Miad9gbnkHjeojZ7
eu3jxO+VISSPOoOvmiMYSigZJwcpOFfcr9EFnXG/GA2YiAzcdoZqzGv9wcjEiulJHVTo1BdmZ08R
7ZTcgW7DMbENA3sN8jVvzen1hkmBWiVUyDOGeuntxY2henqZZnacpsYfeE3qg1H2006ThP4YoNsB
j2es3ISKll34LUplX5+cM/776fiLK0jXRCMiaAwyECHETfrQ3CUuWreuxlPiTk/6niaNlaj4/JTJ
lsDvQ/ltmTDxhFrMO4/Q/i8wXbPvt8G+We3uPHNeWdn/HWY+Vh82Ula6EWZ0hqlS8BKFf+lp6bWZ
09czlIii5cevV/LscFRK0U3nIUR16HS4qBNkXxipwrYwTEnCt8GX3Lq80Iv7dFSdr8f6fN/ZtDkf
iMsJ0c6ylycWNDGj8zhD9MXc0vt1l2XeRk/+VQo5imwnwyzeW2VSmjbxGUazbtua6r3y+vU8Pj/o
ZBznGh6pZ9p9l5YyVPraHCa2CDGrXYckTSzCtq/rjRum2lUkJReDXP3ldv6fX8N/+r/zu7/uVv0/
/8Wff+XFiEhS0Cz++D/X4a8qr/M/zX/N/+z//7XTf/Q/t8Xv7NhUv3831y/F8m+e/EN+/z/Gd1+a
l5M/bLImbMb79jc6c7/rNmneB+FL57/5z/7wP36//5ZvY/H7v//2K2+zZv5tPtC/v/3jR4e3//4b
fQIfln/+/f/44c1Lyr871MlL/R/XL1UdvCTJp3/4+6Vu+B2G/HcYIXglQXQD6DU4ev3v95/o8t+p
TeJM4/3QQjOjLNFRaQL+kfR38uAMjycIr6HKNtd5O/9E+zuNZnMkQVUWUCF5jv83/ZON+t+N+4+s
Te9y4M71f/9Nn8/b/9pKUyTHMLtfM2aAoizkJ6dXTNKDsUoHP33oIvGRmOy71RzoHJjge9nrUoSl
zhGjbJJDUFwUiofmljjiUYTJr1RvB9sXpMkl23NpqdWv0shRUPfabTham9qvAY2qar6NBK10ozjp
7uUfh1ozs+vAy4AYN+WIPue0ExCmaMXsvmdIs29vRqXdx9U3BOYQK9DacRumyH2E9Y+oyq2dWNeh
k0shUphZPO1r9WcvGiiv+jQ6pWJSurUQb+AdHp0IljBH18uLZlLvez+ebMPTFBuxP1RJGwk/UzNS
W+uRMrZqN256RP4CC+xi4X+rdLSya9FtVYTpP5yQf2zBxyV/J3xYLDnPEuhJ0Pf8Z/k8NYoxBXU0
xg/4U4/p0zT6im1ml5PvZYdSLSV3qqs3iFluUz+fP95C66yJ91PgC47S33mDFthtNFy2dXWvR/JV
6tX5dRZLW6WtY6eTqmOvR+ZBHybwXoCJ3EQqni0lA2mPPKDdjN/84qCG6b9W0OQokf+lNXDu2bPg
dPoEPIG5RxNCQ30YzAnB0Om1EaXXWIVeWtauKJrde6OwH1vzl6XeIgFwMzXKVWe0l41AGigafcdD
x+jrtX6Plk7Wev4m9g//DfgQ6fDT422YodGpVag99MWdXmq5i2xz21eoeWnflA55ST+6AsbvWOn4
XS2Vbz0K2DBEOAjH77SycrQmOliSf2FI7ehk6vhap+BcM+27ooSdTQP0De7FJk2Dw9cf/s5Ut/xw
EGX4hKA+IE1dvLQZIZlamZX+EMLcl0bpdz82FOKVcLTjHJ9JEvBMexijjEG4SsVoFjNNX+vyD3pu
XMLgBd2mt7LN4d7c5P4YOX7dyo6mV0+FJ9zmylChGYMsriG/Rtn3MR2JaVvd3JTlT3louNhxvWvD
/GLMCtSPWgSkmwtxqCen94a7om1eYqNyvBHaijCjr9GQRnTw2u5OsMzElcchRfSJjKUm5RAXQEUK
a+gPH9iODV8xDBfIJPuNsO1GaUc3GDI4RJrVPTWmY+6JT4LYrrA1KKfPIodTga+YbiXq7RKxtb7w
yapO7jwz0oNjElradpS7774Vo1mjN+FlqnW2YNn46JZbW+OwIUT7Qbia2GJYDBspyn4h3Q3spxt/
F1b/S+/MAYPEIw5uyA7N5KJL0Fjzm/wWptJD0am1PekIOKGAtfVTrb4zEncU1CfQL1RjQmPcqpLd
NprrmdULyj13sd7+GFqxtFcb2eX5oJwcJMoydOyCBzNnNp33luIPLlsj5FOdDkN0DKRo22T0dkBB
clPl/YNp9Ild1BJksRHZPRlpXqF2CiT10knetkl+RebANlu0e4v6B2ewc4wJ7sig169pg9xS5Pkx
BdLj1yf/s3nkg4GxgC8Hog8GY86tfvjgfOoylOeU8IiGMe0HBeo92v1UHLTcPyKUvpOM8kBY46oD
cr3G4F8CY7jWae7QUOst+h5obarf+nnvIvQMrrearkMPzieqOTeZqe+EqnyoxfIABGtvxveeKN7V
ZnJjVv3FzOqH6qPorZj8T7dZYyoW/RQgp6ngS0tq8CHwIq3JmUDVJm/dEIzOoOqvtdg8CLRZuEmT
3E568CMyeHYEhIucEEkZv1GAcFt94BgjsZKVBZtJ9kbb7+TLKMGp6/gLTmH8DnXogNH96tGZlq/C
vGsvNN+6EsPKcqKuF10lKr53kRY7pQVOVCgRh5QuI5muIs5ATJPFUOk6pJwj7T6C3O8qMb/ztbbc
ZpkMNx8yZJteh51AKZvqMu6qfVXmGnRw8RbhMY//jfqrglJ4mB39CN2motIzJ1P6e9nYjR2Nv6Xs
KqHqel5x//VpWeBTqUNTKsE8AkinywuQ8Zw4+HBaRq+v9DqVxIdU0352RnNnZYA3+7Hs8VwKFao7
pd/wF1JbRjNr66mTm4UzQwxJ7KC3/Up4MdNB3Uix8ew35lMIP5/Tjr7qpMLgVFNfrKUyTkO1+Yvn
FxLeOPAHWPYlz2YVDJ5lFJP0gFDtcTBJoPcxtB1auIuNzBmC7Ls6lGCIuwwUc5tdhF57nwvNVWPA
7Z+Krjo1nIFQ39R95NNY4W+1VkxXoqFFl8FfX0nUReaDHDxF0HkWH9bVbK0x65HEesjHvrJryC4p
VlV24hWvpXIUSi+6wh1rnCZsrzSpv+YLXcUar1FmLOx2RLRWNxtU/QChYg8vRCV5iaBmWLlYn6zb
vJhzswtANFxhsnmnn1mjE92PciGjR017HJ0vjhSlyQ5NyitZijQnUVsfstufs67R5PuXCfUS0u7D
dYjPWVpbiScBVbRUdjyfDsFKHDD6aSOjwdi65BF+hr7fr3z0OwXSR5P810fTU8WDJMr6EpfYjCHi
h6khPVSaFTiWov+S69ahps3pQ9JO6nmGEa7DUENhIX3zo+guFJPJGfNutPNka6bgBUqlhdgFoixY
vZv8IUM8DgBz48riKHPqRcTgLNEV42JfWsO13hkPeh7lyDSi7Ik0JDJZI/agqCgTBJA1eWs1sHfX
ajFLMp3QmlAnkGYSt9OtsbIMEXdPVx/MsCigJUNgJJIegHH3CMWH8aZIvSONF812DIbANax7DUXw
rYpgqh36fJtedTvJK/etB2dC2+zaVrkQc//ak9FBbovLOqgu/bF484FUgFGaHM1jInERC3atwLbm
txJrK6nuFJEI0Ugwx1LnprPOouxDyzmV+hXuXr9yc965FU7nPQN4IQAUwUKQ7VpYpHpsO12sAuWh
7UsUQZqtNbRPPQdwY6RS5CjSY1Spk51qgb9rm5zM4ihD32mZjuyhQCqwN3kXJjvproN/2wXc+pI3
RQvCnpCnS4JLfvufoNt/bUgXSav5ws+tsgAD6SokrNQXgaDalIGE06I8BPq0EyGfCdxWMFwzE3BK
DDtFPNFT69fOKN7yWHvUR/Wm9sZbFQKZlS85zcT89SVzg4NB0QfaY22RIgnNQRpML1YeIo9soVbt
avMqnSW+O1/eJ9KMCkLQ0elFGEJ6KbxDgpmGJ40FDtVbasBbH3XOlTt7bldJQEF8AnkauShr8VFe
q2eqh4T9Q0dA5ZHnFqN8M0CxNGUhSSnVatwg+iGm3jYRRMsWBb43i8j4BcDZqr55HieOmjTVjdNX
5ZMlo7fN8yDaEQ3YziCn+abo7hN1JQBagEzeF1ODa05lMS2izuVrQxjW1a0+sa2K+SCS5bJ7Ofkz
+PWbaQCRzMeZnAdF4CbAUle10Tr0tv0bHzHj0rAGNAzSlbA4W71XDAbJe/khyMUNGl/TKNljYCI8
K0SJ3bY6JHH9veZrIoTDjj+Yf74+Uu9ZjMWdNPCB2T6JsjwvxaktSqtJH0ZaTx8ka4hcP/fvLX08
RJXFgK3ZbxTjT5d28aXk7SzhsZELHdHm5NmKDYkXNr7zlNLN1G50KgvfXo5g387IQPpNAHiLIhJK
qNa1FWC0JgtBXqN+mtJI3yrhuG2CtR68T0EtV9XgmkokYmeMwRJwlVpiRbjPo1f2suZY1qMfj4n9
Gg3Ja5k0jaNUw42kISgt+1uLhiQ043P8u6wy0PXua96QuHqVxfTNCoPE7qKKdEt0V5fq01DFW1mq
doEvX3utqq3cok+uD0ETW2BSVUFhzlLk022ASCEN4gpnzbdE5Lerp6ger7R2uFLL8LGOqieeRTvI
pBWXaxn7ae/D4oIDQJ6JtBcRRYhEapZ6uvgQWN4xNeLHRlEfikrZpK0o2UXYPjRWthLGnBkTuRMk
0GR8f7oLF46J58cySsCd+FAZxvfgrqy0e9JYl/LsZSQ1wmh9t7K4iyoLV51un49DLm6ZYGi+ZHkN
UjypuonSaDMMZNli4TIx6htIGd3Sv0n9Dl2swR5Tfdtmw8onfPZsyEmKAPTBb9CdzvN0usGJliK7
bYbTg4yUWTbCix7okh1PFx7+u90gGr2T9F1fC/ouLNW7UIWqVrG+q0jNkl1pb6IoOYzioURlxVYy
eRfr8u+2f4Z8a7ATqu2DRMmqEwvYN/QJIgRNOlRB4NncEXi2h+Z6Mo0LCZH5XRbnvztSl6ISTCvm
7LPTOXePSxynmaUaBsjFQpdhyT1JyumBquRFm+x0EcdWK9OaHIZ11dC4qlfRnx5iKR5tOr/1b0lj
ojpf1DdK3l9JE6K8jeZdDkKxyaNpr7eWYcP7YcFoGgqTvPna+i2gDO8Hg9AI4zc3NeCmL85/FgV+
DVf3hIy6RknD/5akgA2TBEVpai92JvhPRq1eTUZz20ieY9bVpk2Vh7ykh5uWNd3xp/IhqZLd19/1
DrU+scqsI2higmIks0xDXKyjp6BsjDXgtCQjQuOx52qXtbCN1V+90F5VVvFUd7MWtf9i6vXO09Sf
UHJLNrVEArdDa+Hal2VR24VU7rsk3nLV7kz4zm0V7kF5dOJReCzFKXYEbXiDOGajqd63QJHGFZdv
gXcEpUzNjeYDkPkobJBnXCywWkD3phXKdAzT2A3qQ1VIrlir95XZH/PsqsmzC1RwLkUp2faZ+KwD
+U2cTBQ27dTsv17UT5s9fwspLmhDdYg3qQWeXkFlwA6IfTMe2xKklhhemoN4pY/1fijY2qLycaOk
K0MKL2srwga0exRqdqIoH/I42VTNGiHs++n6uMvzB9EwQZwD1wf9WItdDjOZtJ6fiMfOSF+QmN/0
advaQjBeyYNySFTpKiuCDdzgduZ3N2GjbJR39XBD24uDdhELqmhryTCgoo2sLszrNiWVtzBo7LrR
rvUcQcvYuM9q5SDPKO6UCFWerB+zbdBEODJqO5WFW6+QnluDBzKVnkVKFEPdvgwZ6duURsnUsDV/
WinJvqt/nE4coDJPNQ8OV+/zteuC3Gr7PuPJCW5yaXZ3cqLLCeJzr/Y110drKx5uc1VDl0DOVAwY
YZuakGbTchpR/aCzIXOqSbilOyvPGltIEai3auTakY3ZyqlBkYIYnKxHVde925WkVNPMdIq0eao8
fJshvRZayiheDoRIqwAyQ2ZfBbmHgwoOTTekiynFWFbajTcrsFtxcQyG+CbyiyujLy8l/dXzxjfd
TCJ3CroLcwZLetVP9EwpyHoZ6FTU5ovGl+zeo8ObQ6naqgTbyjRM+aZXx4NaVN+GKD1+fcznMtxJ
WpP8yZwdRxKDUgqoxMUxJx8rZAGw8+P0PVXal1zRfo/kRcy8P0IH3NllEahQbmRbCJX8rRiHl3HU
ZZiEot4GpeLCUpy4eXisVATfB0LRNNZ+F60Wu1rm78TK8+24GTInLfCXYPA4JKEa2Mi9BKwqK5r0
37tC+iFqEfpppfdNxt1LZuRdkpkeNRbxGWrdW7+/HUqRtEkiP8ut6sHLNT0mCkLfbfKzjKPLJpFu
ijTpbJz37VBuprrdGUJ9gBgJIZaM/7Sp+dqoIZC+TrnrGv1Kq9WRpPN9gs9sV6oPYRPvKNKarR3k
cFAowWPmk7hlD59186JPVN2eYpH/+JhGMbsWQtanZmBqks+T7D97VXZfeHMvJNpjdisZr4WfgTcL
hVkLYtyXsnGtyEO08ZIW+J04TZt0iHP0BV1O2puSN+pmTMrrtG4IZZJjGyXHIa1h228P5aheBfIa
S5a6LFuCWKFuOsdiOA4iJMynVi6Ws1QNoKIk35h8syKuTFyAq8y4RXr90FDUI/nwLHmi7JhmKG37
Qj1GCkQZU3ybKiSGpjB6MEt/o4/FRdhy9BWloGZpkHCBMK3vnkLjoHlNvxnLENyrpb+q2PLCNPcY
Xd3prccgbUGxGOQukprTRa+AIylB5TSNbg9Z96rmoOz7S/4XwXPjeFL7iBIbHtkUu4nZj7xSXOmv
r8X7vE9tjjFjF+DWIgUxP0en62LFeTJUoZ4dtcREhi06lInslEH5nTcj3OkNb37a3iamnLhNLVwR
3T/JjV+59AaIlAHG/eQrl0qPJrdZFvpmbENURyjPtT3T63txG0ni66BMmYsPlluZRyHKQx9aK7ZW
pb80OTwSKINdJAbJQj2Pv2l1km2tKUMNgfzF0Ma/UnV4HqbGbprQNju8QyvY1SiX2bKGVJTpFW6Z
x6GjRRSSVIyXo98YrfwcWYK5H0f/jyYfU7N9NLUh5bPSyC0HY6+l3U0gWFttvjJ1nSMoHVLhVcCu
5zFHXx3eqF+k9tRvOiOAvsTARsX1tI0DTwWPe5EIQukW3Qj7Xxq9QAK/nRTlxUQDKRj9O8mK7oVW
XHGA3js8Pu8W9JzglGiKXKbIFCPoc70YsuNQmL8JNYUkY57qk5HJL1bav1VNtS/G6aIK0msYgh+S
drrQwsZJhPBQJcEutuTvoQB0SxBfVHN469L2MUnpTc/TrSjXudulCerqaeOYkGI4dVw9ZkqCQn25
M5XgkljkTjXI5ne0O0nWlW7Vl6OJ3rekEQWaz6U6PJaWcOOpmW7ft7VBB0LCgveVujP74m0SfNv3
enQdlfbn1wf5U4w704UQrOOtUgGaueRPD7KXGHLjCV1xDI2YtGi9C0XvopVnRzug40IvAiYWRwFG
KDdtdeiu6pCEedNalpsVN3TWXPSB/wPNG1KlfoVrro+PYanfBl2XumJQ/2wn606sCXhTpZSgzV4L
hj6l0JkCBHcqlSzozWdn7HQKE3lplNe04oiK3MXgefdF3tM3onxj3S4jI7zOyKobheWT1oOApii9
e4q2UPTzBvRpdqOFwYWYpq8jMllD7qh1v+Iryp+t6FwQBPKkzalK0v2nXyiWg0z0HeVHS4jxnupX
Wp5ClLkCXg0EK6RGv4/iPtkUaj25tNRQm83scEBC0pzvkNdTClfsWvTuxxDOQCOn8SY0SGEPZLes
Ab8Gi0OdKh4eJuoyTgAuRIvHtYT6p9ylTkphTrfS5Q+zBcX+03lEqgqjZyxlR9Lmlz1pbuKCsZ0J
mR/Drn3rPUnDBicHeepuh4hDM5iuX04azXel55LlWQkIzi4sMAEVMgdKPVzv0w9KBDkVUrPKjp3m
X5aV8s1Kpy1piNt8nH5ml7EnH4sy/uFbxi8xxiyNylEsoqc4Fu+Ium7bwiK36G2KrNmlGcnxRNgV
lVXjull7qaqfqtK0trpYHFo/W7l570/EqVEyWU2dxjSFmhrCXKff7veFFxv5UB6LpDiKfnFTCOF9
AbXAOESFowXSt0Qv+SSnKH6SP3/WM/lPq9uS5/3ou34bainQbSp9+Ab9j1CqfvphDE43rXn6FJO2
gWp2X+THJso4Q6L6nbr5ZaLF8Mdn8Z3R1Bava4bdrfrfYU9KUILFzG7VoNp5lfQgZ2gWciBuu7ry
L0kpPPmJwXfVqWuGdeSahdpv4pZ4Rzd8p2/k0U4E/QqI1bYVi6NZxwetCK+mqjh2QXZdmemNWnv3
mSzuMqgB9Z7ccdDeNsLQu8gH0ZI/IMY+jK7Qe05vxrPYcUAKOiZTmZEzzURPxSbpsOD3qbSduh6F
bG5QENb3la70+ymTcrtIlU2tpoqb8Uq56ZugBor7f5k7r+W4kW1NPxH2gUfiFkBZeieSuskgJRLe
uwSefr5Sn5nZJPeIce4moqOjjchCAYnMtX634OwP2MkVg6KnnS8dN2Ii0w1dw40ndDQZ6MSbk1G0
H3YQ7wYT7+NXY45K13ibi+K7sXZ/3pKPDx5nOaHb4qQFo7769OD9TGSNny39XWu5kVqtG6fol8h2
G5LF3WTjxIg95nyxNs0wUT0MYpNrmRu4yXCVjda0w7ZwnUnSyJbJdamDx+daTj2FhEHzQOSiI+He
8qHsola0D4MYje1Q7Kuivc/RXwfgsE401S2wlbbRmmnrDd6T1jVaiOsZ+7R/JxWFe22vU4S+6Wgs
E/w/1Ne6Nj/z0gGrGNtlW6ePxdieAc3CA/nywuvZlXw9PSC7THeG5b+5E6GquavJ7XyaXVB6F9Kt
v6OB/tytz3eT2M4T3U+L8mX3b5KqRPrt9Xd9Xjww07xznSEcJXdmtLohVDoVUDbRcsXxWyb6O4Jo
KGBRSoe3es+u6iutCO0yu9ZqN4H1U6jq9OtYowGRLpszgi6CCws98lRehgZzPZN2tcI6W2imvSRy
euBolaUiqGbrzhmz929O6BOP9ekLok+k/GbgnSsAOj/tE349zPA0/R0j6GQgpWR4r9Zs81HiYLW9
fT0S62rj5BA5QiCtNZtwZeFUjEypFhGt9bJrGnFTxst1CygqICQZD0A53jbMAonjg7EOXhQ734Yw
/akdPl85lCSZPsB37HWfiuQin1Zla3l3VznTbelSr2P7EisWI1XU73Ev3wbBsuaqc25rq+jbuCSV
2fusW87Gmae2pEyiG+hszVYGwk7eezF+V8x/AXRdkyqe0xlsDAKVw+3jHZZAyKUtEva8Ez621ukD
kUcXi99Ro+qPVc7uI7X2Uv3omvYlzu6V43/TT3ytYbgEB9oGRbRhuvRbHy8BXN4RSluMW0XdGSCt
vEFnSRBfDQ4r9NTBuby6mdq2SbftzXY7pU4VOl5ygRrV2KTiFagxRW1nXOfCmcJsSMN4zL4Rd/1x
L394oFwlOgC0rOhZT9nJH68Sa/NoJCcVQJboOz9RM0rPQDc6tS1trQ9QrITJatRR5yJ/jgt1Qiu0
EiQlfV/y/JW3/+gXFIqlMVKsqV+t0bBYRYVMh1K3durjULvbCuHpavTHuB4v0h7SpGp/9Kl51jnY
xDOV7Dk3LxaxdGFRMN9Gr8smtJ1mI/XsutIpQXsltP3lNOrxoal3ay2oj3xta1jLjjfglyWyh8Ti
ILESSQng0qAoefj7W/tHD/PlViE0xmImUBZ8Xvuzl6CWzOAxjYYMEyd/SIV8qld13WXmrvXRE3py
axbTdmbMY9J123GCv6jT7d+v42sDD3YjHOAbxMzIvT5Tgm6yyjlxE/12WepNNqjdOGdONHo97xWz
orSNr1lbz152C0dDrKbreYwJm0iRKy3mo6ZOrWI2/+4nsHRhXQ8DGuBWL4yw76xjLZeFWOlUi+IS
zGPAh9FwXAmmtQvtqpevQqjzeUDslRnZg+XnoVc2IvDdbAwKizXqaM4anExiYeulG3fQnlbBQ9Zl
+TNX6t2uI1uGTvWtnuXrqcFIG5oGC70qtSNOkY8r2bPycmwcu7nzZ6ooSj+ZekY4LHIN/UVcw3tf
Wmk8h+m8TGExSDPw2YJD2VDD2mkaFn2j73rfm0I2zi0K+CtQkp3S1D51y8PSMxJEaZrkjv4WxnQQ
ZRUf9E77PWfatGdA+7PRFc9ZW9ATe5ZkHOY3r+pXePr0BfE2CgQ7Jyb2U2Vs+X7xzxf07EQPrXx9
7z0RtDXDgMV0b8zsphOQflzrz3qiv9NehqYmtpPNBExPn7eaNZzP8bJ+s9F97TfRtqN/JzqFneQk
q/9445uSo7ZsvPrONuWLPzBISTHLNZzWH35RPNftKMJMuC/Jguc1HZKdFVcHTw2XVWaHhbKQm/R2
kMf+tnIBQ3O/3M211gZI+luoiLoJGzfb2S0iOq8uqshI/W+slPbp1Pr4ZgvuHopT9FAAt5/ZFGOw
F68rmvROSU5ZsLtS32A91th0e7mp5h8T6m/E+IUIc7Uv1LpP4+IhUfFVt2hPFBZROzGFc9Wb174T
t0Vt3gqn2YkG/BLp1502LVG6lDu1dOcy9s6H2Qj0nKpeFdn9grCyqJqrUb+vrP51bdrzWEi2ubDL
+hsCHAPLHd+XYpVhisGEB57+rPLlSFghGSVu/KMa2t3Syu9yir+yD4hJqZZRUZ+UbF9eqHSNTTsz
i/RusMw5cItIdHoCI94ADo2gQ7aJzCqaZnCX4UI12eWQ2hlBC/UK6WBiQEBcEZSMxg78dHkqW0cD
JO+p//kF9PwvrRffZGagpPtraN040IcmWoosgwJUKKIF5ZqC2ihz2vxkkdd6mdznqXaprOowZfbR
btVVQyuhxvaHrbIXO4/v6zm/mAdGw3TyMve7Sxz+2MbjY6LP+0WfQgT/u9b1L1ffvykSOvZqiY8q
GfaNLJD3ltrvtsLZkGceJOr0qgp0hWvG3zTXeTUK/5hBBcTuSR0pFQM2K5hwp3hdaTsQintebIRi
GCOF+WW1yAhba3RL67Ju1rR/YmzseVaeHuHsPsfGm1TerkqHa+mN234xnupuyyJ8XJr0MrVPG+/i
Pgvjwc6cMtQScp38rP8tp2LfWkz0tREIIok6b7y4DRhf2Ww0YyuVxYHaVNFklmNo2eN7qvOBcV1e
OPb8YPtN1BVrMFb71XlVmkXMpLw1S/9KV/qTTdnWTO3ZlPE00lm7XVvxS6rzziuuupbYLMOYYZps
LYj1xAwqQc1cGpeiT1/6snuVKnmRa7+d0+WcRiGh1CnicD1BGSM+AZkgwXM1cRkb3aPoLIpxOVw0
lWawrxrBtLZ91Hl9EaZJ0oazWxvbrJq3TkfzKMlAC6UmN8ZKHHZVjF4wmtVDllfd1lowtBAulodj
vKCIa6yQbuZYLYzT6HVfHu3TeGfPJJzYHVDsjvNeZtA/SyxzgPpr3e6GG6twQ8esm+MwGQdW3q/c
it2dbTUcEKXyA3Oa3tN5fB1rEdWFtQWhOvrQNN5Lo42bSYgAiPy2sLM3q3KuUVReIhl5jrPhTBvi
W9sdQ8de3pam0skXsItQAzsK/SiN87vU7sK014hV7IUVFIkSQZdF5GuRAt4DcycFPIXM3NCc1nuh
6Mnr6jVFAh5MtXufpGMbpKX+K605cot+3iCQ5R4K1s9SAZxJ/xI0E2RpEcVjZfq3STrUTNdG1js6
zUGXtUSbjjfYEFWYdicBlhH/MJz0aBT973J5/Xv1Ypwq7497LVW5TfsA3EQZ8xlmd0ZekmFS061u
ajvPGn+UCS86EHURGol8HBeggpgyufeiwjGSoHVxnmT6tjKz9wkem+Y46Dr7yXF5/7qRgvXvF/jH
rfjpAmnhTw6jkxyDA/fjcbZC7I9a16tb1lwSTH76ZNfmRW4IxUs8Ue+ctaZYabqs34bJGtOloPss
T/bHYrrQkvbMb2hzmslE4DTZN21VP+SxJK6qma2dXXg0obPJy1FXkZeKXad1CQqO7KpMSrFNfTRt
Kau2Wh3SC9rlN4fGtB2tszFN+pDcdkJsFuvVaU8hmYn3JBwKAN/TVnQR8YtCFLFtlYRd0awjEvVX
pnteymSpI3/IhpABIpHHwYU4wfptO2O6G5qTtCkZftux2tm5a22cNd550kUV6ib2oU80tgwDkLWC
eK2cZjnozoXuVVqYmJoV+umFI6kAx6xFsTeY7kbHNBxToUedmKaAyOU7IeN36Vs/DDn/0GY8L8nq
unyXmtZ92sVdvmMBEnCt0FTZTvHj70/0q8bAxP2OvwoL/ClC5LMAEeOt0LVl4Ikuy61f6eHQu0/l
YD8tJnLlNDFDohzeiqWJqth8rgv9QvX93hqpqIyi264Vf+qbS/qCABBsgxDmxMNZDBv6AruuVa75
3jzdzv1WG3CWpI55KHMcdMv6zOHFQ46LYzKzAk0TSkfrTUSP5VPz3Xy1Ly4AYEqGsDK0l3YZ/uuz
C2Bw3U4v1TTdksGChMaPfExGQysu2Y6uNO8efxPJlk0zRKNtvWrlfZksu1hrdqBcWW9c1w15lAuy
Y5bc9ViyjxlpDkCjffNe/nEsf3ovybVBEMCQBvIMPiPutRC9W0xcaJ/F514c+DPK3irdGjG9yZI2
x5nZLKExAbX5XX5ME/1sNZjQo2JRhMQZwkDrpyp/SILFcH79/YH+iRz9fHUULVwhig0akE99NNST
2QKNzLcJGdjLCf/MDwWATuAsPhlGlo+F0nT2WjnfKsSQtp0o3hZFUkmqvbGbXyerSnfWGsP9wcGc
p/1aMnyUEpjibCYe4pbfiErAzl9Mq7eCYV5/FNz0LqkKpFJqb2q9v6loC6PSfnQG7oI95nvfLmH2
FebPuluivC+yjVmfG5TXifHcpPbO7emROmu/mMVLxaEdaJN9ptmjiAiLPmo9LriELic0TPUrZtLm
Nh2bZ/b1Q3lVscAD1efvWty2KHLzYxn3LcqB9GxosrvUIao+dbO9VLUWchS+E+rI71c4Bvy1WaKm
YiCKB2WcjGe9iaFbb9J30y+GSFbLedUWIV+U6gKPl7ExrOob/4t96ks+PDICcVFUEjNlo28FqPm4
0dNpKbchiOwOeVOG3IMt/NlOkPVbvXZRrgvlnXZva/O40UzEcmrxtpwaeRhb+k9zsvrzZGT8gPnc
Gf4cSk8jOSAxwtRMMX34BPZb0y/nwRk7N6StgFdhRWRKnBVlc+32yZbcpLPBsi4aBnIpL0FRVsAW
y8nrglXDXzSvTG7vRfM8ufabb5IUsC76GAwSgGRZk6Nr0RFM9bczTv/DAX2ySBO9dZq0oH+GOXQ/
mYpxXFhwaZWGU3Hqwqxl60vrZ17k76tTvVRp8qsR4PtU0KG+Fu+z5jFCWh5Mtf4q8EXhG9GvjaqE
ohmO5iqixEyoqktlgtPSIgxWJON2iVR2mn6rlg2SGzzy5e2c9XtX2pe6wS+ph+qxRqmAdcZXodN6
5+mgXU8rUbgDiJqbvhd+hwDIPgd6xwVpuMC+Q/KmCixtIOaEgazOYajtMnTEXMO7O5u8mK+Svr8w
BQycQX3hSBbvspjna+6T4KuIo7WwLzmatWf40YVbgtCimrzrZXPoDGCLEtp+m3uzG+WoQf++jXxp
RFmSeCxxFmNOF0CYH5dkqS2EAC9NeTek8hiX7pvuDS9z2z2IbMiCNo+/afK+VmOndwDYBB0eAqMv
WFLsFpmo5FLcmfX6a0aKHyLa6IJBGOgYbfYbq4+AJeagOckfZLHNNWBIYbzZ83A5zmrjUcWApiJe
KbHW5hrin7/fkq84KpfoIg0EXiD/54tcyVOrMfXeUNxJr77uM/sS4ftrfrOM9SNg/+XUdC8YS5O+
uiLurHPLo6wqOAr9sql7SGz6QT3Kxbw36/g7Pzp0xJc9BNSUQcdw1bwtmEU/PjAE++xVCaKdvhpf
RHJwTImyKJEiMOfsl6ua7TDNA31+GZoZaA0ELD4jaB0cNct9ccgXb9hY+koe9wsY6LBRWfeax/PP
vkMcwH57aSv3oqdBLVDKsYKLOEqQqa1mlkQXftY9ZH2xbIzhKbdI+PaWhIBDj3a9q9W+jIebsW0e
sQE50D3GpelkO3K5WFEYV1l9APR4FOvmsUS1xNxrD+txL3EyIoDrfmcRaI0IizIhBYnrCmaSbYPO
MS6H1j6jq4Z8dTein5+JjSnD0rJmBifwJTsQRsvCbpc1KY7S5qXNWUGZuZzpM/5NzW9fMrd9dBN+
YIxlOBrG64LalBMSOUGXFT8Wu8w3Y2xu3ckpsTooM5gay46MhnSOHr2h8MZzu7iq5ipa7PWu1Fh8
eFmZ7OGqHkI1HmHY1rsenrdIasb8CswSZqcH4+ptukSjrfIE8+2K6zS2bsbaCh392YGKCxxCbqIy
ri7VANohDXcI/ar+Hc/LT9usq20izQdqM+w1eXPpS/8XslkjZC93lYOxt62uzVl3I7eaHyh9D5Wx
3nmQr8xzHbPAAzrXrfI7ZPoraW6xDE0MDTjiLKZXfqJlOjXUvdBlfpdL/9W2um01d8+Jjog819h3
J/Wr7qqN5vC9ZaYuDEvs0iGmu5lRj2fxettY6Ki9TDsnY4VaYgJramdrO8V0GWUaq8CeYBar+N3U
yue8SPxN3rqXaQwogaYcRZSxbOe4XENtcgWayVN8ril+Vox/3pheckccRrove2vHQ1iP2TBs6JeR
l6ADiMTg5edjsrer+TpvHLRgZgpn7B8MP1kC3ZqyQCt1+H8TkUqyG2T6iFgKWcLq4t/FIJCraCj6
Fz2xVqaDoBqPx+Z6rq19bdobU5TY15K2DSd/OrkvfyXde+03z1nOuaDs4lauMdtHoFE/RtnMo+pS
so7YfBtTf4M6WgAOtD0mnCLqhqu18OqdqqjQtaU+GAX/sGSWChWvn1ngA6H4ndbTAisIBEW+RWx1
at/obEHIxSsEjT4TrgqxzaX9Uum8REKLsag5zUufHsyRoYVZuwCYFxMF0NCEhOkMJHrzYiPafUsg
z3mnGJx7xihIDxSjXrbCXSUvbYgjOgurEXGGs23TJIrt8Vff45ij3dhPK0dI56oh+maDdr40M9Yp
xgylzh/w1P1slMqIK8DkZeMxN8YrngzG/nq6LDPUY449eId6JCwfT+MGH/YalWZ/m/QuhHW/3Nv1
KYzBEnQPJQEb/lLfeImQO693g0mju3Y6487vY/tooV4InMzbGV113qZmfmzL1TjbOHWqHRmVrgc2
pra2XpOzsZ0YqjBPZ7Y9eYGdglMhyzsgFxPBgtphM1hzG7bTvKkdB4uFe+8hlQo8vSNxxZ3HfWrl
VRS7RlA+KFr3nRitH13nv2GHQX4O9CirvjuWP4cpp3rWE7npc9CiaoX7Me0nNaKwVnSzSB2aklW4
PGaeyZOhXor85Gc5xkfD7fUN4/T29GQtKrp+2K55vWXbuCmT92l6MbhhW1/PGUCxYL30uHF6p4Jc
7w38HIYWpZbYOIMawy6unI2czFdLMggrPieACJHt5G3mBcMmCKQVeVLfOeOIqm3JCN6dNMxNcoia
zPmVzskVvIYWlRMjaGv1KrHyE0+BhGJcxUW3nKJY/brcZPz3yD+BS7EPkmvmTIUiOSQw83vfy2XY
KX8zrUiVimJ4kwWmWs8wkUlW4Yh00TbjZIuIM+KgvEor6Uc6svddMY3mvusi3SIkROIkRysx+xyO
zF7X/PUnB1AcaAseho4FeGyna/11XItka5ECE+bT+FYr7ayv1Hi0Ozc5S0Ha7HrxIm0RzqY01vtR
oAnTDIPjy/JQEyv1zfr/Ywv42EecCF4Xqhe06GsHzYHT563wWP4FwS0p9NfiQMdX7F3+hElqsVtY
AHYFOe9i3n40hOxRkjEVun+jZS+ytyn+E/di6L0nrxp3BW+QUVljMHkXuqhehdVcs6OuQc+G1Fx5
k3bOsYhhzX1yM05MbX3MDcaEjc1hsMBXR/dcAvRphnffABX5ZlYGp1/nLvV5VuVvbunAlio/Wtz5
VTnrq4oZ3e7lZ5UtqFksi1Z+fa1scvv6lEid/O0kKAxs7dRLDijsEBbwuE8MYIk8Z6NoXwtHo2yE
/dqMmvpd+4qcBf8YDzwlHf1CJNXwojKJjjWXv2R7cjK7bI3eQMs5rF2ylW3ygLr6ap2zNvR8pcIY
nNRc1g5bZdDZ+Tdirf9UuvHISJeiugSRtD61f6tkTidPIr5zNGluZ+D/fLAeV0MnxMNuXxaRUOys
/Ns4V/umLUhalvMb00ze4ri5bqR5VVRPDDihS7SPi54fGP5QRY7K0ezGMG5Ge7Le/p6FfpYXiKsn
A0rHppvSfP3Gasxq77kl0Kt4/WY//tLAnbZjlA/gOjgnvlhGsWxMM8RxcjcK2QU4O64kvlqcSNqP
NgGHkEbfRN7cH1CXRGLqNrMm7s21ywK7rA6WXT8SrYU0v8vfAVLes8T4hsn8KjpAEmH5YC54e/D8
fD4wQJykMDVuvaims8yuNsLjVBu8eT+RtOFl1kup2p2TdT8zXTxTxfZAH1nLwHMyBdDi0phkOsdj
qaPfaVsLDFVPATZaSo/UPp81SBeHIjWaBvGrTxBZJ5ukrLe0V1Ex25eFRZZVLZlFknfMoR5q5m7C
GZUtMgu5vC6A4KmjP9A48KqUQeaF9WAi9oUDN+wJm3I2bhIt2Zjt0Adj3dGyLtm+TP5pff7rf5IN
d1+X/PU57u1DTNzurT5FqvV//UP/z4y509X8n8i5/z+S40wLy8p//e9oti/Jcfcv1QrEAMn7Tw7d
KWzuz4/8kxln6//CO8QMMOZtMHzAOgkB/smMM/1/wZ47BmmaDJ8mRZb/89+ZcZr+LxY10gFswXiu
+LkTHPTfsXGcDv/yaMlt5jubBGzzS/4nwXGQqB+6RsymvJhkhxLKjBHZROX2sWuslBs7swtWJupu
zQ4aO3mxbRqn7fdTiUT80fXSAaNF2Yw4cQYXh7w91d4PzVtGzmBGfDLavHBQ5q+xAqGOO1Wps1JX
o/Zol7qvbRIf70Ukl3UgDAj3WPNTgh40e1/Vq3sNo7AiZ5hae5Dbym+l8y7XaZjC1tFx7QRu3nn2
mS8773X1fK0+1wnVEmg747Ql9cInRoVgcQQ+Mdy0qAA8IRjVZTt1cgnKxK58dO2ltB8rzcdM6M7G
0OzGrhse8d41903DTIVjnlcmw7gTO71EsZ6XhwJ5ahyyc2QPaEiWYz8vgF6aFEW5s/ue+UTKII2e
CANdIrSUvHeYMvpHxxgkocdw9FHbMT8hpNBD92AkxrCCNSnj4LXOEsiF2UZlcbJOl1g0hbPMd1ld
ymcliqLYdUaahZqO2TipulGGUAlliZOsrfWt5cbqhMrN4xQMqmiOpZNVL2Nr27/F4mrXugeGGWRT
PdOhQG9tC7IBQe7HkwvKsQCNYB/KnVeuyA1dLY7yStQROghxZk1rLwjPawusM/FCKdO7KGTsjqS5
1djS3PoKX5GfvqDQ6W/Z77P2rvb74bVtK4S/qytQBaq6MiO3VurHnGTJZdpq66/SoUdO567Z68vc
llgP/FNAbtEXPxGx0ojSxOjG1otHMM2x08Zrj2bRprjsSHKbEAfYBJS59ivom34JrdngwVoqqtq0
k+lVS8DX++z5OAf8xEToYM8KuevCwUI2YZ8hzfYx119b+mIf1ZxheqpcBV+FmuNlwRtx1aGoerJo
Jkskjp5VbppGzbCOBqFfKonHcNL06WjPvCLBZKbVoXKHhuJ+zsmdKUhexO0yV9dyyqqwxe23yUbf
2FYeAR/NZKxkzLnKv22TJTtUJbSVVxs6MxX1ZodYLTnoWI+fndU1Qil6a6vNjdiN05pcupo3H5t6
9Xcr9GURaKQsIpmdJURrFle/FhKAp91QutWTZY56ehq75HrYwgRt62SX2kxa4CrcYwOR2MDhdd15
2ar0wbcwzlONjFurUNNPYWiTFnZ5aiY734zjV5IJcWKZY0pfp015v7c1kRxXKTFYMDGy2faTitML
s7RmJklpo4XqiznOyYFyqX00vdXuduuKoBjyPql/6+BmRZQmSDC21jTFd6nlQbQ7a3ryMoEZVMWx
02OtP3rUOgrPQu6fWGht9jeASTHylDIvfMCYfozvdRqSZWt2sWqPzLCO16tM9Qi9Z7KQT4kwRU4o
f5nIW7tuhHW+WkJ5z1O6mvp+waPhbZcMS+0mBaABWKJPGENj9lsgozYjMK+oculueKA6EsNFIHWN
iMwkVa5bnOVWQ+y5oqyA/rlPHHu0d0U/gr9QdVM4+LI0xXWytBrReJkYWVBZa03z65TQ+Adjv4of
U+JW5aYzYve3mA2tefGq1T+5fFaatt4oFWEPWlq0LsyKsTSY/f4EPJA070TC0mPMM26B+tDvS8/c
LmNL54j7F2iMlahjfUxtU9tMqvTF/Wx2xsFPScSMSP2aSQ/Xk8Eb9iLr0tG8TNM57ZxduUwx1kLN
NlJatdZ2YnaEpUi345pWBIHqI3KMHPeRF8mmkPiMis5bf5hTZwCLsNeKcqulqHEz+tPaMSfFvl1N
3vJToj2gqOqmIXfzvZyrac3BJbJuDceGbSQoi2EyodHdzmppOkVFb3e9mLSKD6bR41+cmiF7TQZi
v1DIOO6c3rmSjmQ3pXbqR2NRuOPvllhq8xDnUz0+V4kYmxd9qTVx53lr6Ry8TMkqkvNkoGzV1Jps
HQ2BdTQ0M97LVkz2nq7K76iwZmfoAEGMTtsVI6mBe4bI2dWtkeTgTl5JQNugi9bbxHE65rfjjMT0
ohsAZH8YS48fl5D8GeNuKwv94IDGtsyiSBEwuisjlMMFuSRT2AzPfBejX62BRlOSoriIHYt9IYa4
4Jyuy4dlTtt+s+AqG4+VrMz23kUeX29XLYOftfVJWx6mpRnnbYcrqI8mv5PMJ1mtPL0CiI199sjM
xXMhiJByAiPDvbqLK10n7dLpxjGLitVf/GCaSqtHwrMqRlYD5636g3RlnB0IhvYKclS0iRnFBCqu
HFo2PH9cEXrvlLwqFKHimXrWNwB/9CTeiA437EM9DYp8jDYGiUbQQ1uxH8qsM25EBn+Ak9LP1kdF
fp4mgpRkpOJauKlJU9aiJHWw9BRpxTszJkV9igC0y5N+WxCBgcym7HMBA+Oz9UxPig0ZOUAz2KK6
BP/FdpETfSRCXaOTOvlYav2wdNwie3Gq7MkeBkSpU9YYJGDqZGSCgI26daODcrGDJWxNx3wqVvN6
xH9ah4Vfjv4ltYkXb4nZjL09cZyuvB1LWdb3uPIt5NJ9QxaHrpOitkzr6fERP8PpnDVI5UjjWqRz
1q0dKZm214/QaJ4n+rdsnpZyg2KnKM8ZFrsiVO7yesQWg8IVdY3elqilMjsNRy0xlo3Qctq/fq0R
mSS500G8iQls+8jMBauOAIrxNbNnzMOb5tUWeo62m1/K0YwKDhKrDfXKKted1CxQw8wyvOXoZr2S
x4X4KH8/uFrn7fMi872tOZU2HIA1Js7PzjWp+IamrzCYkq0X732WLzfPiE3rskpbTDWIm4Do19oj
NjT3Z9RcWhw7yQthLLn+M11prYjYLMvTMWz5aY+JcVTuTd7HWsGCqUe48VUBM5XwFpFrSDPf14T3
GryQZMLRMM7gO50lPWufVrkPxyxgkTf5MJRq0/oDNV5OyhYSrLEH0DEyVkpU1nOJwT5j7w+tIvaX
Qz8sfr1XbS1hL9U4hf9W81//g6/8exbwp1gpiuhTAa+jWsD8SRX9ORhygf7PnHQZmfYR762IAqzo
SD25HpwdQ8WtLCxVIJ/9DYarm+W82CSb2D7EHQZ1AlGAzr4B4U/U3P9Fgb5cjvGJCSJpsUbwqE7i
pGnbOXagifaffvBDO/jvX/mESHz5CDoTk2A4/RSl9bFt6Jy6JkF+ZinKfG+bT/1whbMtTNBc/P3e
/qcPYgw1+iecgSbZEx8/SFuWgQeP0MoaDc5bxhuU3t4Ukib69e+f9JGD/+eu/fsn0ZH9e1YiKJ70
W51PajUa+8HaIeTPqnTz90/55HL874+hvaPp0unePmu66I8EyQY57Hk0Re1td5cwgrF/Uhv2jc38
Wu2+m3f2n1YD65MGj7mchEB+6vCY87OI1keY2KCLPwHhQNXffKcvtw70xCBX7U/GP9/r02owBuHM
DlsHekAm0KiIkO72mN6kF6OPTGTTXmM+vSh2693fP/c/faywfZu0olMu+x890b+lW/oVB5ZHTBfn
2BwY7sWKXiN3vhtJ+8lswRPj2/37x3xaGLXV0tJqfMzwv5g7kyW3lWRNPxGuYR42vSAAkjkrU6mU
jjYwjZjnGU/fH7Kqq0gQlyid2vSmrMxkJ50RiPCIcP8HR7QnJ3GSp+6OAtCuvgcx9nHLsuRixQNH
nBHsuBZSMUB76nwdUhVWe1hX9S6TVDhgGsXUkRLeF3OUN/LEeYt/HphEBDrucEiYvaWJqpCL0SjU
PZQWGRhppjmTFaMYDG6mNwD0JRtbea52nCcN4lHRUEC2Y9FAs/p8ZE0+6m1oQKFpajd9VI6BA54L
KoOdPUrf0n17vL48NuMtPhy7WSuSiXh0FoubYh84gJfJuDvtVnbC/VbaXSAY/jGfp+NbfLmsSQto
yXMd7lY/FDfhHS3avf9JvBG++vcdGxyg8kP0qbwbPlwf6cUWX0zs/O8nG8ErMfUZPAY6642Ikr4z
zS170JVdcP7xFns8noQ2NltiFKq6180ICOBDq3ZIDTui+ExXRJB+ISnheo1y7DzrJlQ3Vuv7sXV2
5ixGOW+ck1Famt/FYcr0KhMw8pKCT/Jci9zLrZfefPAG3+aVIwjh7vrkXmYZ5CtFFLcQscSbfZmw
BUvlUaXmswDRX1rOpRnZ+GrY2BsXZTjGdhpk8QVHaAlZnc2UGa3YTV51NI2IylXhy1y/tafWz/dy
UO+vj2xt2ZA6KXwjLIb8zmI/pr5a85phZAWtALP8qgyfrgdYn7p/B1hsQD0XA/qXBPDwobRedQtB
12Zj7a8kMRKZpQP4mElo2gJvgECznyQ0QeFWhLsg4oWKSniUsdUGqnTB5z8e0Vm0+TuerEEBvmuh
S2jEGWP6uaZXFE0gpsv4+XoYiszLTElyBmWErANa48sDFS+uZFQFRK/0VDrGMo9PKSyLWyHRbrVZ
MEjSywT0QXeX9fnheuiVRQEZGDU0Hel0hOYWSayE8Z4ENIEBtWqOAUggBOD6hyG4jiAJMl+CqHAD
qDqfxK6g62IJOIwVoRLOnedmL8X+loHTxcJYRFksvga9Mvj81BZwLwFbJyOFVBa22XqOULe/unZL
0PNiC8/xKFdS/4eshOHr+ahyyTcKQ+ARoBa9cdfjVHP00bp2gkQ19kYAlzUWU8PuRdHY+GTvdLtF
ZpwDzuqAJKqLKwNiC34mdHKFU6+21z6nt93H0LXc/od3Mx2Vx+GYf00PnQ0IJP7g24iRf9TVA9zH
fsvBfGXxnP2QRRrL1Ta3gElQmB9/t2Ceog2Q4PrfNxGho1/KvWWxcoZe7gTdIv1TWt2lyg+dvuwf
rs1524F3/H8RFqtGD+A5yB415CJ+CY1PKfYR1wOs3UoMlUKQISPvBwNg3vsnKSTsBzUudMaAx87g
QKh7UCF2TiGkNqAI3F+fO/SxAet7EBmMOz/2P1bN9O36r1i5ZM6gfxXKvz6jBefNc/IjpLEdmiTg
R4R96mbTm9n0M0AIRNCGft7FLpxl3U8CLRJm6KFT1+kjKyL6WsMOM7rfCfIzukn17Pf1MW2FWkws
VFk8OeYxtdnvvOF6IDwl/WQ38edG/HI91MVePx/VuzbByfQZpZqJtcKolNi7M6CoVfio+OUDCt+2
18sHHH+uB1xb+Niy44cHpJ/H3CK54Jrhl6JKwBKtA/mXoHy+/vdXTuqZ0cATEQQCmmyL9aAXlu4X
CRRHnvNp81T63xo0na/HWLtCEgR+Lg6hwHHeUfAns4YqSZP2fscH6pzxkSbjPSzoA0TMnTIaVM0s
G4DC0CLogSKi4tsbz9TVOTwJv7g/anjBKpLe0j2zUH+Wf+ewKzdGuD6N/x7hYhqtAMKSYRAifdOh
/D3jRvEcknn91+ZNclGM05z++HeS7um0LrZYIIyDiOxutQtMKKN/1d7W3X9t4mZl1PmrmTxzFosv
htjRCMm8h3H/8tLy4OX6xvpem7jTEItvA/Qm7kTauICPvogiAsuPTfZy/eNchqCGxMmMsB+IFK6L
i5RnBdGIMiQpz0rtFvqrWdsyQI7/LspiIHEWJsCDiRJ1ClwkLrwdHRzp+/Uo7wyj8xN/HgwQj5lJ
hubX4paGImIX90bEfD1EM3b7rbqpD8jrIM610547NzgOB/GobDzBLjPsedR5oZxs4IFeKk29eXDI
oCqZ7kKlsIvkTkaQ3jK2DLcvk+x5tMUHC9Sm0EX0xJH5AO466W4Rpw9h8VqXTxGWdpkYbQzvcp3P
MAhMy+HB4VqwfEo0gS/SjoXEWrSfFcTO5K1C8doSNKjAwcxCxP+iagotyioj/CnBopY3Ku8UoYM3
nXjO9dWxEoY6Hz6t+LVScDEXt6RpkLAB9KnjgBAMkTA2ftZwFmB676/HWflAvBwRSOPKqeqohZ8v
hwykadL3tDVL6UHTPbfBdGsKnjx8AQI1OJrQja4HnDfPYtUTkDMQqSJ28ozNOV1/8K91s2q4Rai9
CXQ2jsqXvEIGUU7EARnFWkk3ZnL+g1cCLsX/JITZ4L0xwsh/08qPGDyZEBp6K6FIjLMv2gBRrW0M
8nIVzoaQyKHCm+a8X1qYdsAANJqVBYiwT4bytQHMfX0WL0vQsJ0VEqAJjggMy7LuV0dcA2qB5zFA
373slofwl3jTOuo+3fuOaRs3f1yCPg+oLBoShdAYVoHLy06E2Go1LbIFGw+DyyV/NqRlm6C3Qh+D
GiKkKAkUFIQxL8JvNhlLNzeN8M9PRMKBaYRdyfbSlgtRqRDhCCxmMBKGx1o3bgMt2kjxl5vrLMRy
6RVDgSS+SoggqL9JPYZXKO0dyzr+4vX+Tdmpb0VR/9hYGWvTqNJmMSljssOsxVXCarUWkFPL2tuZ
zyp+LE76tbsDTG0PLvZW0zf16Dtbq+PyVJm1g/4ddLGrJS3uw2wOitkGSHv0ZKXQTUBXasNTbZYP
G2OUL/b0aThekedJpMpHCN4F+yuKS8OxWulG1IsXdK/3MFR2BS/jPLO+jNCL+xIjNz1KAdtk6Ubu
XJ1p2oW4qSA2T5o+/xWZXtKurvkVYfWr6j6Yyu+027K7WVtCkHH+FWP+DSfHdQGySue+TUExBmUK
WgGWFTkbvLe1L+JGpms6FZBBrcP1KV6LSzUTUW/UeECkLO5AeqrkYy0lBYxUQGqx+CToxkFINYTL
vQTG+1uYffnziOxDSpgcCtQyF7M5Kp0X+5qOZ1nYgbv5KKdIfhTKUc/a2wnFG8tMj9cjrjzjQU3S
9FW5D3NP0RdX/Uqb8tLyJUBV7uhGP+KvpmPYuHs504OIH9DGlK7sEQvzQaCiEisGF57zT9nFfjUN
A3ukyp6m+C/Q3Dey+ksJfkuhtrEyV84flqPCqsHwhMEtQnnQTRHiJfEAzUl++7LufQ5qtF+vz99W
lHkNnaxND+VM3xuJ0qE13TAw1aq2PtHapOkizbS524Rv0eIeVEpy2el1xbHT1XHuWjq4kx2AqNpz
1LrSUI2Y6il6RhIitl4NIY7y16a08ugw9vJYc8nwx0+NGc6MdTzLf1K0yQ23MXM1u60UtY+Qp1AQ
5r4+MZd3HB3u5sxgEnGNBoFxPjGIymSGJEBaK6fCMY1HcHLHqUDXYNxI9iuBYPiyR6GLzo1b5TxQ
WiF0Gvvge4QJWjgQXeBwx6nuDzKOHNfHdHmNghFIqQmlOJX72/JDREEqV3Ev55RJ9P0IRCMJ22Oq
SW+dOu4FOjlt0z6P47gRdqVjBKQZv1TK2XTAMFs6H2InG6EgJajuqwfhS7FPD82udaY3hFhvrg9w
bS6ZRopyiK/CJ1jM5eAb8jTJ7/L+prfXVMSJS6xAoTF6zbGzxi1H5MvTA7dv5EhJr1y8AWGcDwwR
11CVSvhqXp3swuALxBIseTfqJSuDUkSIRPNFFPe/5RE1WGOSjyYChiGiHN84QtBqmUIVjU2VNhWu
lX88h1xK6a/NKAXtogQFHcwQ45FwkJTGA/Lg9UcO59iZCXWf86mR7OvxLjMQGAz0MQzeeigoLusB
ct8nWmYYGXkuf5uk/oPs18FGjMsMRAymDi6sNev5L74Thr3RCAQRMiAqR8c2rjFu1UXw5JZvIaLC
mfit8JT645+PDEwSvQj6Ypfv2FLDV8MrlWyHNsoriOKXThaf/7sQi/QtD0CF+44QsRbdqhF+Fkb8
eD3E5Ro36GVwN0J6W2SJL86hLO3MAL8VjO0aH9IpVpFqDPrs0/Uol6sABUP6XCqNm5lxsTgjatmE
iilRCew87aM6xiHMWTHbWNqXQTTgKbOjj2wil7ms3sapGfEWQTUbNeFjNoWwfza+xzzf5w9VtN95
j8xijO9YnPOEAFMKkabCx6GzV9wOhRKQpNlwAxn7u1dN+8aclMdRGv887fH+4bCSRWmWL1mcVZnl
dYWB3jSwP+0hzqHRf2rNFwHDiusf6XIp0NmSZvW/d5Gi5ZWkoauUQMMsaBj2bpk81lLmlsPv60Eu
0x0rYe64ogaGYvoySG+IilWMrASrjx6AOz374fgYdcHXGvTk9VDvhL7zzzU3mRAdnK9Yl7kHZZVm
LM02RdQpkc0HmsqzsdBodV5+EyK14zlYdyELGmazfzDo6x6hwziH4yjlVQGMXSnG4RjEYfdWtyhu
vU21HIx3lZVPokvp3KhcYUCaFJK6IchOOeTmsMsNfRz2I8KX3ZMYmAMSXqip+PZQSwJUNxH+5mPX
JZXgRJWQ+jtJbttfQ2YJ/iNZLLaTUkj0fdA2Q3mE/m+iypUD9N0pUhGKRw+ga7HxVrtc1cCrqceR
OzlYIT2dr+oKw0mkZeC+eIOs2HgdhbaOPEoVR7e6SLcKGpGO9p++WSG5XHAcQiA+KK7irIBW13lg
rektLeuwY1QPyl6793I7/1R8poPq0IH5EH+JOJZsaWOVXx4WYL6osJtsYlrJyyyBeHAeDUjC70ZR
RNmvmg1Kb1Dx4A2V4bqdb7GFL7LS+0tphkwoVNUuFjx2fAjHQXrB2QHRUxm+zkbv72JHEQCamjiL
T/P/lnivop681IxDimWteYABiXxncR8BSL++mxZyXDQk5jgGq8RE9Yra1eKUhcI51GCD8MTCo1H+
Vn2c7oJ9GTnSoXMnN3eaBwAA43frRnevR14d4EngeYZPHjExKPkAI6AEhP3oZk3zUMHT1OrYRZpi
Y3Es7AovBzkv2ZNY+aD3Gn6MLMlnzK61ff0gPpS/5OHQg+8FjDh+sQ7RUT2Od3CURM9OnRCpnIOx
cZRdNvHeJ5uiggrhRLzYGtKUjDVSWsnO+1rhBXGsD+kh+5wdGxepvS9I027kyoutuIgnn48bh6q+
C8DDACngfAkdeGF25wUbw7rINIsoiyWUqiNo94kooXgYChGxoYcS5M28OeaKQv7H+Ok5Hr1IlM4R
ikZI7nxUCF1H/RDw54UJshtSXJPVukiE2lOsH68v0tUJPAm1GJoA/cwy0FrYyRPYlODjrIuApdN/
F2SxE4pgFCdlDhKOfxnoB5mtDaLgeozVpadL8F7n15xMOeR80to6b+oAW7JdclPcyG7qejfGQ+8o
triTj5xa9n8Xz1pUCtHOSE1fIn8ZpaMeqpvUTR/ED+JH2pTCQT/6e2kDy7b2qU4GaC2OHZGqrF9m
DFCvflemdDBhkUGI21jrW/O4XHxq5Fslvs00qF0vsGWXhW5b36wH2KXgtH1HfdmYyHk1n113WO2n
41oswS6mjlZ0jKu3e1e14Qnsq7vCLW9kJjHfeLZe9kYX0RZrseljpa0QVODw9o+xmz8Ur9ZdtMeM
xw5eBNPmNWH7+07ZWJ7zn70cpDFrl4mGeFE3UyaUu+toXi3eTYqHw5j+8asfA2L6ejqEbXyeeLAs
1v+I/m6eoDggRr2dmp/xIt/HcIY2vta8yhYDOQuz+FpRGOey5xFGCOtU2UFSQTwar747vVYEWKWd
9azgKzArJlE4imTJRRsb8FkBP3CjrbNywFK6mwGq9MI45xefctLCbMq5o2CiaNk6iHRfRcEYYiTW
7ddHfcnhmSf3JNTifC2lFJGqnlBoPmKPYZvarpB3qs0CsjGvoYju71Sndtgkb9PzZKNy9Jruk1+b
WWd1zJo+yxKrtKOX18AqjJWgBaiwU79G8s47kOY+9I0jPQqWG7zlN40NdB0pcGwwjY0lvHaTmgX9
qf/C3ib8IsOqkM6TjDLMTsKcDYPSvWwHNuqKoTscVQczl1vVP6AiZW93gVa2D6EBxMEioa9mztNy
cr9RhyYV8dhC5y8rbgJJxTqn2vjGl41PvjEBgA7OPBgAw+cxkH6bxDFieONtdYNY4Nfh6N1Hb/9o
fCo7bMu3rksrGZ2XHmJUiECQvd8NUE9GZZSx1XUeGsz4D+7q9iFRvnjB6/Wlu7ZgNAZlUAgELGws
NonSYMFcWQ2KIJZmV1roKP1XX3cDRdy4Sax9otNAiy0SGNhGZT0GsUGl3ciRhLqQlOsba3Btxk6D
LNaBCZU3s2RGE/rRnRFNn5Bi3Ku99vH6pK2GwWmGqxeAoIvqUlMnpeoJNc6slsCdXQmedXMElxjU
6saAVj8PxQuw1DzsMMw4X3Q856kOt0RS4pc6745i86p3P43NxsFltZvVjYbNvwIt1gEOniH+ngSS
Ofe0Y3wYboUDLgjOFtFl1h+5OCEQJp+hGMhMXZROJSlTRwyxuO1FYZQ8GmpkjE4bWdMxMjvjvsig
Wj7JFMTHvYfw5H2DESRX3daqHlIZguhdhQ3bPVxp/a9i7KyPgS/nvGiUMH1o0twynaaT8n2V6xVI
kjzNvk7ohj7XnoYrj5CFnv845R2q8aPpYesqZGaS07NJlWOjomxuK36dImmg1AO15ABl4LaoRdlV
kcL7bPr0INAtaaGX6pofP8uBDmnRKvMKvIzmz7qTZSz+gCzNM8uDgIEJ2hDB+TZxvVYhoJqE7NHH
HShKZmi0VlFUvzS67j1kDDZyBD2M76S2S1CelAwky7DboPUxRnWKLa/YcAv/86WM24lKXwVIB1JG
5wvMQvsEtDF65aEJ61j00Tmemv45SBth4xG6lgAQjCGV0TdCRnqRAPq+UqxOI1IlF+LPSsFE8qYZ
5FTdKP2uJmqTGyOMjhkstdwzTeT5gtVwBg57JO+aff0p/NTspFt9r97J332ER92/k6lNirSUmt8r
qYvLfhNpDYcG2nve2I92Z0W4vaOi4spxP/24/sFWd+rMFdbwuoIOd1EYgZuMTBPDK1oZcyvpQ9ca
D7kX3WZt/lHy08+mER8KPbyjd7V1iVz7hiDcFMgCM29yaXoghJFImZDbndR1H3I9PkD436j7rITg
sIM9gqMzDfJlu4/jMGpFgWPWaNl7ge7Ukfk3jnJivHc35lLqsjQYTj3aBIhJ8KQIXuXeacA/ck27
ye+r0hYOmh3vTXfjs62cGQQCqUJbAuzU++3p5DBvsrSELsm4tMSuv3UflDvhEdy35sKZt9O/pE/R
c3sXf74edXUyeb7TqJKp7y/hYChmIIsiMtBWsZ7LAj3KNN9oHswJYnHhp+Yoge2lrK1DCT1PIChh
JoYyonJtWin61GMiIFCIBoIQKHcZhl24B00v10e1NpUcHzrMAN4z6MOdhxxCKY5azJCRsI6/kehv
oUugCJEh3XA90OrYiIHROEUDMIPngXo8J2h+IKAeGjVSNqiPYihrfRPy5EVqstaV6nHjzbI6NFpv
Bk0/3oHLJFlaQaspCbMJwsdGiPM+sjRUkbqNy9jKGUzT/t9hFvckuUYJZ9S5WYZIiE9ah+KBl5f4
Y4jDbI0R76/P49qrGqKIwsd6h14uc9Y0M2ZK5DN3PsbLvyn9DY7+Nu+5H0nvIBQPWc23u4d+521s
9bX5PA0sn39BUZz0sekIbHjoDvkNbh6diSOaHGzM6NpOOw20WCqWX5X1VBEo0IS93KMePdU4vlyf
x0uuFjie0yjzrzhJIoCY5BC4A4YxTvxojrvOsRxl5z8Ojmpj2J78TBz87J383lexZnB7R/qWO+gj
/wf5bH3AQBjVd+LkEgeqoZ9dTCk/ZerASE1phmuf0tw1rcZFRc4/V2r1M5YjFH4mM3cz7Ex19FS6
uJlcKQ99WtnZxiqb35fLTKRTPfnnL1oCRbt60OUi4xdFN8jRHpujdpBc+bhVU15LCtxjuMBymQGR
ssg+WNQj3K6yd5Cp2+VRc+iUpxRvuFzHzSL4cf2Lr87ySTDz/IP7caP2jUgwGXm8is5szhPteojV
LUKLhbalOQNe5n8/WVMlWdYvsb+AR/PZs2onQQZ4isaNj7MWxeABM5vhUotZcoTaMB8QQirIONOx
C6ZdPGZ2P27Rree8tVwCp1EW0yVosVdZLVF6tSjRtRKAywfpqD/3ShA8iGSgjfyyHpBHumbCq6K0
dj55JlL3uVTlXIiC/AZN5nvFp8TSCq7Rjhssl9VQcy/MoPc6Sy6ch0JwaDSFnu8kjnHpNhIitl6d
x/pewkYU0Ve/aLay5zxd59OJbzFgXsAncCZ5r52HBB4aVYGJZqkJOrJijevCuC/aAd2ryk0y+TZF
V//6anwfxkVM5NIBVHDJvdB58Pq8U8Uo4Z70sQuRf8Zz3Imrx9GCgepan/F/c82n9NWvHSsDqrlP
ATlzRH4KP25d2ZajN+jmIxeEuuvMyr1YsmoiC6j5zSDNAi+/wWmt204edqkuIFR5a+EAeH3oyy2y
jLdYvHIzRmnQUSyMJ9lRahQw/xKMPy0oLIMsPmkex2MPTLDYeRaGeai9Smp/GzbZYxnpGzfDjfkz
F3ujUbGHgGUCStPSP5j43vaVdKgTPLfrcg/a7+PU6xtvv2W6RGwF+8tZrQZZS40i3fmCLcq4EFQl
Zkn05R6Y6A8P35k//Uo8ulCE413JQXMhwcOLE750pgErCMYnOWpaFoTxXUOD73qcy6HMRHoQDCi5
QNRa3j3rERtJqrnpLgclUXGomnjHXA+xzChzHjkNMf+Ek8wftv2Y1pqMv7VuuEbVH1WK1o0v3xZW
/OV6qIsb4DLW4stkVamLLVpi76CI9Ju1C+z81r9FFDR8hTFgo3iY/Scd560xzv9+MkZPS5sIMDeq
cBW3pfBYPKUH7767oylr2dozUn23KLPLtb11TbgoQ/xjxOgv0G3kfy9gIFIz+HHL7M7KP+VL5kRP
iPsrD42r7qtD8kC9dasMcdGcW8ZcXHfNcDAQKCVm5Yz0ytoD192j5tJzsTGfuDF+Xv+qq5OLIx0w
/X+QWc4nN5QbTcM9C+uHpnHGSdurivep95VjlW0pSyxvXfPIaFoBNRGBwEE6Pw8lWiH+LQKgp0LV
sg+Gnz7QD7DHKfkZRhkSpW1vbWzAy3RMbZLL9gzvg126hMkiBivleG6gnYuJg1NUHAJqkuFqoNfu
H08jIBcQ2wb2J3PqOh9bFasJ8npESgfkV3WsHPQAdxzfiTBgux7qnVx+erwyj+DCKfWCkqWRsSx9
dFYydrEJFmzupnY31VMOBCPaa/vYnbXExI+UWg8obgFaCnb9XXm8Hn9OKVfCL+9LeQMsPjMI7/vJ
5AZ5qzg9vqsbJ8/ap6OhAahwFqji6X4+oVLr6bk6W5KggP7TKgYNIk5yj5DplkzIygaY1TpmmiQF
emwQzwPhViMZlYkuZx62e73Wj+Ks1dyWwZsZY3t5fe7WdjfGfODqZsoIFc7FgaoMjYnKIdGEo37r
xU54GzjVMTumNzShpJ34GTumjZCrM3kScrE0C2QKalQo5ub74PSPdbnD1wV8lFPf5wizQUpXd+Ld
1s1rZbOfDXSRxuIsAH0vMlAj5EQSlOl1UMU7dQpw4u7trJ+Mjbv1WrImojXL86Bec3HXk8J2EEv1
fZzTXr/FC+LY7WqndyZX3uF1u8lbU+YxLHfCacTFbU/tfI9vTETxVviSfqODYftu+Cn7aLnWg+Xm
h/bBvAnekjfl1tvJO2baLpzgVdkh8+HQ3/gU/JKRwd5IRevf+9/zsLge6vWo9aXCr2qKZ6v4UinF
vm/yjSSw+nmBmANUhF5xoThjTKGf6w1Bgp5Ocai4Oo2OPvpr7D9X8RayYnVEAB6Y6xlqvKwn+0rS
TpZg0nZQ8eFOS9uMP0VW9Xc2CtajtDZogeM2vpi4tEcROQreP6e2n0o3vEUn3QWOuR+dzG2gJDj1
5z9t3pDMwdLpc28Q9aCLlrSgyE0l6hNRAh0HDsvuMDbzsbe5ngVWkjbtBvBmCrzwuclxnuVKofc9
NMbIcon5lzHF3/Mw/XQ9xMpXAtA8A/UZBZzYRWrz6roKS5SpdwVOsXHwW8DFQxlerwdZu4QaGB8w
Y5CX4KkuzgXB8vPaa+V5z4XHysQyzm7uVTd5wj7Ybb5Vj4lr9Df93dZ32gw8z/DJLXRqkwytewK/
Q4IRS8++GIAw1QDRdfix+U25R50ec7IP3kv+fWPUcyZZZBqDvhSKXMgTcCtaLM2wqlL8xaWEupi2
N76nt+2L6tswSsZbwcb3ci87XW4XwQ0S8gGV0j9fPTA5wSvSZeSmuKxbeAhg5g1dgl2fa62diD0G
0830dn2QK0uUDY4EMvIwvNWXD7+Y2QM+hdW4UWs75Ils4CAbW3yepuU0noZYvCR8DLyD2oIy9Y4M
u0Uha6/uxc3y4tpOoBJH8V9SUINfNmRLIwJD0+FAYKVGaVdq5NYBvcsi3TQiXrm8QB8GP4pggCTi
HXu+KL1MTKI2YED9bXU/A/m8V+kFy+3OxnFjV9nZr+BT8NBv6dyszSO7nJQl096j0XEeFqmzMA+U
KtnFxd2cjxF7swsdaX9cr3IkwsPQ1Yb655+vj5OgxiK/1P2QYb6G42xYf5KiZ0/JN97SawtwxjQg
oWbJlywdM+VPhgKfTY3GO7bDhx6vv40VuHJuAvKfUzHIkxljdT5zNcLmdS7mbOTa++DVX2XLZyt1
djch4pL8jfcPT5+ZhC1xSF/UhQvU8svWQBMU1IXsBKn1midlsTfT8cP1b3OBTucYA32AczdX2nlZ
LFYEQvgyB5cQ77L76V45mh+S77TS1RuPM+BIKdUOb+r7ch/vk09K4yg/+1vjPtg4gFY2A4+8mQEw
/wRUe8/ndsABU1IlRmslgf+kwejHjEPQcSsvhyD7FtSysaUWt/BzB6U3j5vTbn6jwHNYtk4xYwnj
MEbXUn+GWxz9DHDB5vA7pkjxcG+4N4ab2BFugsP1+V4d6knYxXGe5R4WMzlhcdtAGPSILqrda7/9
P2USvg9vprkjmaDokLDOp3TsRTUXPR8UvAgLp2vE1g6CNty4TK7kS9oWuAxTFpgFyBZRsFWA32My
ml4QP1iNfqtO0r2vSB+vT9paGMROUAcAJHcpe9KLg6p6hkYHswaMp5rhryBpjB1F9w0E8koiofKN
ChgFRpoKy0bJ5KdK0M1drFS+RVd/pxtbXe3LCLyLZ3I+OpowZZe80jQYtEIMMZv3ptdGeQY3dX2q
Vh5TBOAcZoFzGb7szw8YGohmGO+6PcgK279V8djbV0ftwQL5LsWuv99a0wt35XkvEZOuAQp3GkXl
5R1V7vxITzIGhWbDjznPv+AUisyj/pg8VZ/7ffFYfUXJJX8y71r/bpvEfYF+Xf6Axd2yKvqqxy6e
vsVT74bH6YamUP7J/EC5e28d2tfukD6FT+bLlkbi5W4+H/j8tU+vlp1ZSwUepRCtfaS1fqGl5GDu
YLfyJgL28vw5DzXvkZNQsQylVp2HqD+bB9nuDxkvqu/WS/Adn/Hb9rV4Dp/y78LruJGwLvfeedx5
Ck7iNk2GIwHuOrseo8Es/1KHIm7tG7ijlerKeZR59CdRUHNDNK0iSl1herrDlOJO+t7+1f+Qv0R3
gHO+b7W6Ll8FMw2FlDVr17EPlzfj0M8SS8WLnnfVTqJv3zud8DDdg4twKzd9FbWXKr8bHchYzh9f
yhehF2eAKIxYQ2t09io5dwYVQ2/h7XoWuPhoMm9SFRg42MIV6BGFYTnHETmi0jc4Zv/k9XgXTn9a
6CMI1GseNgZ90YvKaQ3lNukVOGtJgPWbglPGqEavOBhtXf4vdhmBeGDQ76GuSBN2sfTrKA9DZCpw
vi4m7WMr9zJeno0sfDGSyPut1f2WccDa9HHZE1FGQ5eGZH2+GmGc4znVKFiiYU4noTQYIKufRpv0
x/lDn71qGBgXvPcTlLLF8k4JYTfXh4k4mfKW0RQR0sYtqvzJqApHr4SntoUga0b6K/7Bt2GFyGcu
YpZyfa1cNH15lZ/9isVylEZfwRudX2EoL2WE4diT/Dw4klMeTCcb7dC44fnT9jvhl4rwM6+8xBnc
xg7crfrX5Tmy+CXLNO6FQl/p/BKhsaN7K/iUJfvR1e3yoDvNdCMVdpnMOon9F/WLb4u7/4A5dnE+
L37CIqMLUyx6qchPGJ8bxz9me0SnhS+dbR3mMmDwy7pXtY3659pqgyNvIeUya4a/O2Of5D6p9IJE
09lHWeLZZfrbmGjjjBtfeW1cp0EW4wolKRcrjyAIkEOQzNxM3No1qyEYBBJEsJDQHD3fNb0heUju
9NHO7APdTQXDB53vFxtHxVoysKj5s+HBVlLyO4/iiYDJ02SMdl4hHAxjP9XeTlHeMED6OzN2Emix
LQB3jFphDcwY1sGG/yyAmr++89bOoFm5Ygb+wBpCMfB8LHEpaH7UMGMa7mSSE35O7tVqJ+11CkI7
bm5OqU/7wdXsbTbwRV2KqBx/gGY4I+Yn7XnoRDIFLhMdH8uqKpJcrY1HsoCwpwgt3FoKhgyQiGcv
3epPeSJzPUykTGvSu5iRq4sbxZRrUS5BKty1flRSMQ32ecimNpT6ZWN+50Gc51ego2hC8LrjegGS
5nyQgY6lqSHgeDG7o7wJu8TJHwRbOvivxgOXw5+aOzK9Mh6mu/Zu2Cp+X17F52YRyFyIrzhQXLyO
chMIcFeVEf0b7zB1drbvjhg+v3lPkwsU86hFu/zz9SFf7sGzkMsWX5v7Wpo3hDR9hCGKn3678RRb
CzAroFKZwNKJu9P5lMJxk30khUnRYjB0+6LuRgwQvULcksBbCwQrBs8TqBGUjBfbL03bECEhn1Wi
JK9FLwW7fASIcX26LrTgWIsABP4dZXHiYNSAkJJAlBJyh+ZPu7xJ7anp3Fz7gUbqTlN+N95vP2l3
WQBDY9pvxJ+z1WKFnsWfZ+Ek9+PHG1ERmEdpT/vsZzJTbFOYBZgrcOtwt6oel0fN+XAXF5tM6TSr
zRlJqN1N+lHLbr0t5Y+tEIvd3fexbBQ+IYz6MN0YX6PUvT5nawtDUWmHzJmLHvPik7WDMVpeTIsi
FvK3xEJgjcPi19+IAfIH1B3n8sUFEINWiA+otuzoYN2l8JDGSv47wzgJsZin3EdgLGnBNWCNcOiQ
gtkpWKRurO+1j4E0zr/GsUiAYpLEqRcxjrEqj1Ld23EvOO1WS3Hti9CYogLAecwtdhGltRSv6hDh
29UDQmqx2Vm7xlI2CpUruZwCrzaLxdKZJZmf7xTFCqRYQ5Vrh/Tlg1yIX0ekmAwJEQEdRyrIjI2p
uKmeHq6vhMvSAhlCQ1hfgWw4AxoWCS/yrAkbV+JqQJhUwdVNePchZ3P0TVdc9al3REc+Gp1b/Pon
iumPrNv/V8v1U8f1//NU/Mo+NtWvX83Dt2Jp4f7/ozn7LIr7v5uzf/K/ZT+/nVmzz//BP6zZFe1/
2PpcMHkwKTzF5i/yL2t2qLSzmSOtWWqe833rn9bs6v/I5AzwBXPNjUu2TNb4lzH7/6DvBSvO0mYK
HvqZ0p8Ys7M0FjkdXVi2HNc6KH28wJdSvD2X01rWqcwYvmYc66G2Elsc26CnC66KD7pmywjqlFIr
Pmm+5OMQB3ZFqqUQkIWuPKtBWz7pYZs+y0OSviDlF/xFkaD9gFm6/Oq1pXnT9bLvCmODsbGQYk8m
6WEIuLOVX1QzDlwhjq1bCXvg0JZKhbghSOm3GfNrIpnXts8ttyV7jKfpNs4K9VAoSf6Sa5L3EBot
y7xVe+p3koHxMzI5vWoP0mgI+6Cp0pvUaKE0RJUUfw7wkW+oMKhTeQ+wqkhzd0JCRwyeJ0lNULji
pdhMdBKMbihfpy7v6CkEXlHIkp0nTTl+bOhpF3fdqPresySlkrlX42pyoqFKnibPAkOXDwWOYWqf
ub2fKHvkL7px5wud9qJEUvOoGNaIMqRl5h/ESh5juxEk8ZtoCpFTyFPkuw118D1Ou9Xz2Ba3EQyq
A0fG9NfgxeMRs9HAKYRkOJpiLCBvm8VuLw/NX32N//Oub4Eg76SpEb5VQzX+bGS0om3qG8LnLulz
G2+xxs7TQthZIRJgWhU+zYzbh7xs6ttBtBBfUMbapGIneUZtN0FjocuMlTbX0AG/YjsphMkkNXP+
7DxVLy0niKxC22mWkDuiL1k/ukzD8jduZzPf/8velyzHrWtb/sqLN8cJEuwHNWGXjfrGajxhSLZE
sAEIEiAB8utrpX2rypYdV3Xnb3DiOMKWmEkSwN5rr2aoUamndZvM+wVqqBrm+rp3S7K19lUA/Dx0
AZOZogZlZgzDuXyqQ14VQ41x/ImS3+56eHmghY6VTM7UAFhl13nxUj3PtOq+uVyORed3BkHyYnO3
u4b2MONNA2qj837t+RGx1CbdevgGQv24OKec7Ucoa2M4nLKlP4SddnUZrWYqFYZje29caOYY3d5E
1h39hxqD8DZzFgN8qKqp97BS0V3VHFRuCT0vLDe52BC1xL3ufIpcjhnlMHVuOllJWQZSUiDyOvYx
JTKAoad8woIGa45Y/AK4AG3nhozN0wppC6xf+/7EQG63HbwvfZsvo6th+6Bg4rdJpLO3nYbbTYtw
M5fEHbwwjG+eEaM8IBbV8t7JDDgy3yV0WQFEygSorh8z+ewoH/auWm3N147PPT8F6NZuzgXG4ikU
zMOlHV131+gJgbegbnVZOzrDg78OTo5eYDhrmmRNaQRuvQap33Xt6WSOLDjG9Qa7uMFrJJSkbfwK
mXKUiW009z0VyOY2BCYWSQ3D7VQZE19OlDaYHScE4de2ZyNuU7epd6Gkumlmv98Lr+1eXSnca8vw
SXe9Jc33WGmDbicRrCkWFS73Qi701vU9IB65FBvbZJEIsGl0tmBY54HKjRDS6nnt6gSGwnzsA5JS
E27zoW5qB41ryxDn1BovyrvENnUqJsEuw2ZzEU0ZwLv3wtvWaic75MB7clmyUc0kC+hMF0xvuE6Z
BV1HSBbH+7DquhlJ9mp90sm4TVeRmOVYAnwct6x2kROwzUtwYecu4rsAUe8lC5wNm1u/qfgWpUEv
dqZZm6PpOvFtZq7G52kSJMLvpNkw+gqVnY6NcBFN3kyM7Py17r/PsOvLa0N84KON0dmmeH9D8Pgf
5sHjX5FLPO0r+OZdxlize2Vqc478ZJ3D8xuLfJ3MAbYqHsuamApW+Jrxsms1LLUcbyygGHHuqtq0
iLX2LAwxuVLui0OwZKCtdDMCMeU9dR5rFGVsQDAGuWvDR6gzvttJbhDhtvV9AilzXo19aDM9Re09
n5rqciXdesWSLUxXSZP3wOu7s5mNSGObk/kM8pftFkvZpYWWqPfzzgkBdHPbbwwU3pC52XSSMp3S
U+Ei1JDqIYGHVtHYcPnW+kyfuVEtulyOUYIxQ5UAmgqX+ZoTvNaGxP4eAW3y3BPM/2bGuj2fmxrR
11z3fTHwGS8js2L+6joddwtHN6KATei22+oNq3xs4m1MncaDy3jH1undwXO+bV2pvs52GPe+6yyn
cGInvG6wO71uClTjIV63I2tCJ/c5qR9xlNh91LDoZdMsj/GQUk1akU3cNw+ShPNypikkopXD1rcp
mfpjAsdYUcIS2kklC/QlF2t8uzh2QBbsuEwdct5JbDJXMt7tXK3X9yYE4Kqw83VsfoTfRL0umZqS
zod6Qxh+67CoAWwgO/PSDU53bS1rr8ZofIgF9dMI78h1HSq3TJY2epi3pbtrgmjJZ5vAO6zylbgD
2rLsQ2ih8dRwftN5aoqNevURFkj1AzA291h7vH3duBwe65jjhlFMLbJO+tWhDROwN7zWS7e1sWce
EwnDHGEA8NbBEF/CsaGo5o3veNBPsFtIWNYtqyj7BeKdYO5bWHfbuahD6NWnMBgy0bfIxAAvcqeR
cJ/TOgkLMDPjYoYXfd5AoQSj7yT8ErrrVnTYYPNYn94ZvzKF1rHNpCvBQw8n/8xbHZU6cefmKxx0
y0TJOadzgjxcatb9UIsth+vlcNGODTuojZIrE7ZO0cjxW9cRkZFh6cua8K6wlLVZN8v56DSh+0SH
iNwiaw2KVduuztdpY/oaMeRqX7UR9m4aDU2EJRH6N9VcV3eupv4+xDK/13bpqpfeccxZpbu4e4ME
d1lSjlN6SyvjzhByJac0ckbFVyNj50npge3ZSqqbAO/DzQibzgzlmi178N6vNHNVGc+yusZLub6z
Ye2rU6yIpU2OEPP+ZcX+kDENZwvOI+dBUrHtGUSSl+vWeOcbZeLKV8g425J7Q268oI9fkjFe7EEi
fcYrp9Yxb9aFxgz7KBXIjeyMtens9qfs9oh/k4i8L1fMgJ5nWLvslPXx4WGCW0bKX4oQmbIi61kX
ukUbjGiWkIyHjlkk/jlDzNXJ1GIeLjzpOiVRyHGP8YtxuDeodgq7eqQuqfJZjQfYdmcVk9GDnLT7
nYsquETd554FKM2+KARLZ7VporMN3LOb0J+i3Gs6hpywdiRXnrvI92mBegyCoT5M0dYp92eH+z89
0n8j4eXf9UjQzHSNePmv8kUNv3dK+LGfnRL959R+oPaAN2kAD9xTnMPPTokE/4Aw72IACsc1tLYw
qfy/rZKL/ioGOxjmzWAe4YeAvP2rVUr+we6LHC4gL2B8QHYS/SedUny6yC/oF7RiPxADoAYorWIg
tR/Qr75jSG0aaRaZoc+avufOZcV0EOLY9vllM6MrTym3CU17xJskmUeRDgNrdqvf47hnLzNqrLPY
7QbgqVASqnRdfFWgTPXgvgpz3GyCN9hdG6xLgEKdJ1dmC+mTKynkAYSAX59GdtRtRoKJHqZgHp0M
+p0NVcBqgxuUg+0BaQHcooz17Elog0BfsbqLyQVswVnq15xky+TTZ6VVs4v7qdYwdZ/bOQ/7AfOC
rhudk1PkMr4uC/hPKOVVeOMuHoRPgV1U5tmOnnWKg9ZImHwCKQgjNs9ZqrwGF6VKE8nr5yFWFKGI
UkS3sBypr1k1oA7ks3B23MBOOJ0cr3qZuESCWB15BxXEZrxew2TQD5M3tiB4z+NCNBRCKGmDrIXx
bjarpWkzuELhj2QmUx6wxv0asbhaH1wzOudK1afA1dG5wl0kVqMGQJVUTVWoDrq2JA2mVT5bCpP3
dOotPzqmq68Dd7THWjfbFcUGiowST9jLHkq+lIx8PSJk7yEygnawAQ6RDda5JJOjcXM4YTUHH+XR
AKPkDUHb3IVWbIiTLyhsw2cNfvlrEBKcncxFyZ8KGBeVVIjmvK+cANUlhgrXM+mnHRyX6wO87bor
9Fcx0tEFPWsnvzouXeBmUaPGx3oLUK/gMKpevcDMD2hQ2IFJrZe01zE9WBuMe7nSBL+iFxq3RtDc
H2V7bcOavZuIK/SazMzTAdto8OCzCGdOKRHJfOrtu9KCoZN1rI+vApdMiAOtE7Aq1xEHo0iJ2JLb
1VocsMD+6BNdEheILzIBFp+wq44AP0CajhPrdIEjBQjCyRieu5tyTmYU4/lYVeYc7b09A/UkPuUY
O3lPJ174tFmeRhgwZZXrzlnj8qAELb+6NUS4NQruLXprTddchAtfbvzWyHKO0BtMqJLP1GjstxbR
Et9b4mPWiU4wcwJNsgqSzsxtPXJnZDOca6dyCn8SQSGCRZeDsMGLCrwKGGmio5dpmslzMDn2vDVJ
fejXiOYOq5td1wfx8zB2opyI7xwsnxC/vA5Q8NOOlo5CapCc1q4IVLO8TgGWG+pv51WLeL2kY8gf
YfNTXa/d5ADA9McjCnvvbePKvd18PuVDGPd7JilS4pu+4ufzJMfzeCPuxZTgXlQDDfdT0g7FOkbz
eUzou+cgI6hZJu91Yqy78mVgjrD2ce6w2vwCe6DMwjboitZbmjOJr1BAVrTsZNW6u9HZ3LIBg+z+
hLXsot6qvA2RK8IiDzUW0fM9d5sY9ZqPvryWwTvYqSLXTj0fml4mZdi7MCSMlMz01sqLVmw9uoUm
znEf5LUzD+YCfpHL1SK3qggdNj4GkyF7oC9D7kdyOHh9M13oZDZHNijfy1jlVs9Qdjhbmy3GtReJ
DAdT1l479AX1Ky8PbNB8pzGfi1jFCZzCQ7FbG2IPRnvTt1okW67bOnrr9NA+GO2sF/5WNaXrtMMV
WbwWzd0ytpcymZJ9DFgCL8/YoW7J4Jc1J26K9t679ElQlXAyU5dJsvLLXlNVqln3RwtMKYdeEUFv
Yb+u2TCZ9itUB8CMBu2eE5ps3xa+dTW2ZGe+GPmmksKjMSxKPKjv3ZREDYedhuOTzMJ07HGRTAJh
aoW57FpvvkK74zf7eRoEMCk4rGCy6E5wHR5W7NXFBqn5qWoTfnQhPBted8PYs3QGuymEb7yUzJx7
4zhVPKt6ouiXwUfOAwzWMYNIPe5pBIdvllNYS0ZCiv0MYdtLqPsE1I2uvk2QavcqzdJB9SZMlLG5
ai7h4+TCDwOZqGUtk/FNjElwiOm01Znua0TTTVvX6DRAm6UzeCIhR3vBgbjgQmELchcD6IJwRjeS
md+TcE+9itEjSlBcpUqEZeAt+et6iqkOS9NxeTCuowAHtHofto30L/Uq7ZABK23DnAT9cpvMPZjE
nKpb5YVEFF00bBx0/bqdU2fuG4XOzQvR8CqIE8KEsLTHX+7nGgfU1LBgR1gYvAS8Gr+SGb7x/h57
nDzoUU+PY1RpELgG1ajck7xXWWPgUJWtidscbN22XhZsvIUNuwAFvQz96gGdl+yzpKWjLRlL2ud6
A6hQRFEVjXWG+TVxv8W07eBVFg0tOuIhCiBS2pOFsHOnRQQ7hnbu6MoLvKACSEwTV8YeKpGIHvuP
dWyRTHBRzpx2c0FIHCMbQWey6tEc+i0K7V07B737xhzBojfwjr3t3DFckC+abBjEwavqXKPL2QNq
5thErIUSb4qbPREO8y4GRGo65QJr17PVmcIxR2JH5e8EAnirXaBjWO2MPvW+Rc0yP5+C0rBW2/YC
gyX6JU6G8bqek+UJEmnyQDFNhRRrXAcY+0qIJ6XuAIa13Sovt3qi35OObFO2dF3wOkB7X2d+qyS5
1eEIcQes6aazCVaIVdZTuq272htikq46aN2069l0qwM0A3nsLfQBWa3JvUXc7QX+G00aRHr2Uzt7
bKcwiD1KZxmeJZwCYRTUBXQ7bMGq+3KxtS0RNVCXHTD3fifoNt6uTYVIg6pd79qqgrV3jOycBnYN
9VSGjaUHseI1CJBM/9T0rTpbbL/ezMqZCt8x0ZqyWo8LEFbiXRpnpLd9P1Y7NQZy72zMHvvE1HfA
CzC0Z/345I5mfuq7qL/ZHOwUOULY+lewJ4KbURiKxepy5WVdb12ddlHiq5Sv7XoMOZdLFqtTXFU9
cL+wldTnzkCSIfPmBnAdZvRB3nNjbgY5Jl026QThMg166rtGaKgk2GB5rqIOewEsKfgh3NAD4k04
8YSCvqZ3XT8lT2B5AGJ2h/quAgDIM98owIIzTvdDECl9uSlfPEawcMYesUBMzZuqTfK1svVLolbo
0iFwK1qUQN/wHX3MnmMW3LsaVj2xWxMPTA1W3QooKL8NgmmYNskYUGxDXHJQ4ySHXaXDpd9FE6Re
Z20tgaqM3DWpB/HFs45CfddZH3kvhvHxUePGYQfnbrRmm081wMc58sJ0DOyG8lYz88VEtHvjM0cf
nYAi4o8+K+Axw97R88e33jz3Jarl9YyaiWYUB3WxdNF87yDyGkB8F9cZXXEQRQDcHirD5/2IVXT0
ws0rO0hbD/MU8i9B0HsXm2tjdLv+lEdJE9E0JjGAAbT4GcfDOtaAfe9ijwAgwz9MEV1a3ymzzMBG
gfzBYU1ddYoFmdZbAxt2f710g7HKPAksHY4bpAyWqN9XyaQerVONj1vbkOOAOcZehEGb84QAsYqC
KqtZoBD/6ySvqFP6S8ZZV7ZrKEu35U0WkISnjAT+UTakL1Yw+9LamiPUJ3s461+KxQetitcPknOU
8T66qLwSDchrHWJ2JiCdZ/60BpfB0vdvtNLO4zYLrKw2aQBtRJZjiBCP02s8k/iixUHxFo8Upe3s
TPHZKGn3hFSn9Q0zLHgox5ZNxSQqNAJBtUbTvptmpzCAKkCK4zo+n0MkZqce3cK3Xth2yT134uyA
1t579VXig3syGHN0SB1+ryFLwMXliBOBUP++DSv+NRwSeekBx6wz0yryApOtCFGjQzQ8u5srQDEh
yXKVePU8AJ2HxUgaOzrEKRiYAw8nZ48yL9kjWXZ7WwU20nADcJC3pjFjus1jWIymna9WLWTuLwwI
ag8r0tZs5tj6w3C1tnK6cFHsX/p1y58q6kgsDl+XDoyA+5RLFl7Bd7grkkCS8ygh6yu6xvhtQNzM
TnXues55hRJOuacEe4zKPLIgCBvHRXOOalV8C5JAXXOs9wI2IO1VS5H6ZcBwT93ARWdCWm93ska/
CgcZo9AIfVYCvoh3geDRg1j5+gUdVvuusTnktYqbna8DlOx+0gV3UUWArnSuc1PZbbjkqwiO6wRz
6DRgC8xNnXGdv/BgXHZR7ennpZrGMgIR5CFJJOKlknFO9gGZm2t37pcHWltgVZiGLH7m+VP9PKFW
LfxGgbtUB36p+7YvMS+DZ2vsNF9OKqk00q1zHzgRNu7V+EW9TvGXgVC1UzhOz2M1YQNrUD2VatnU
WY3h0q73PZPNrVuXzjqQM47a+jlJlHtYa6cuah9WrcmImCVm9B1qLwedGLU38xqI71Fj4iu1xORr
heKzWHoqdwG+ys6bAloEfd+fDREQIE/oNQ87BNXMNoienZ46Q057N6xTWDvoNwp72a/EcueJ8sjc
xbRRTzGiqh/ImsiDg4a8TpcQsWmCsumGVOF2XBo3QTKC68PdxAkUqAFuc9cntis7vA9R2oBg9Myj
xrtr2ym4jYSavnqVna7ZKZsFmTz9Hm1N+DxOM57eSjW+l8egxlRVbJ5WZKkdK9+B6fQwT1h1pHvW
/Wb2GwlJETBPZRMw6KuBzqqo+TzvLaPqwaKFezRVDQZRhwEOw64UOecAVOA+DiTsjgk2r3ktpQ5S
EWxh7tFWQEXAvPFOIqA4tSgTnztC2GsMZ/PbrpmGV9RGwikENgE42o4VtjoYStQ5qaLaT826OWjJ
O0EOAOk0LKlimzyEisoY9DYSh6mKTPugSQRcbo0F3I3Y8kzhnLxBitTOAlZyCZVpLJ2JZKfNdsHK
qpMLyFUw4qkQt1ZijFm7qS968FTmxgt3XqWWK8QHxnksmXMB77EOTcTUAhj3OcURjRWBKOm4d+v6
jLJlwGdxq2lPmQzumWoAAKUaTVbROAor9Acc9j/I4H/Dk+jfIYOXL7x5bX6nT5x+4l+gYPAPJNjA
3mADfIrmOhl4/gQFXfcfhLaBJHHiuoCNesq++hd9grjhP8ADT3GpwP1AiqXgk/4f/gSN8XeJD/T/
9L8YwUv/CSoIyvNvqCBwOjAwUCshNiD+QVH9QPCSncVwrcY7BPZmDRxAVO5ELlxJZlHYOCD9ha1M
1ZZDh+i6C6sD3pwnbj8nmenMbLPE6213mBp4fJZ2hqjkDAcII2d9MiPmLY0W1TOl74TCJN4tIl6T
3rlLWOgxN94PvBmqMKcsbnvvuFEMANryNJ+OzBHHFNmQ6NwPttSA69jerNhnC9db52jvRpt8BecD
JaymCRzpXebHmBnxod6KoBqQX2FCI+E9xCIOzMCrmrAUBMP2b0xY8X2pdAAojzPR3jQuoXeVQ8cK
w4naEXcYoE9jAa9rz6K2DWCI6jb49EeP46gt4EPAzyGeG/ozsPsSL+9tPzaHqCWxw2C/on30AfM4
4kRD7wYnpmYlSx4nOsZ8f5TCO4CrGnzv6p5jAOc1mOPLYTXLGeYDNSJaAAi52Kc8iZser/QpNDR6
HpMYo+qUinVUZTNG03emmK+LfvS0/zD1JkJJUYsWf2ZORws6+eNSNvOgLbbcupkd5KPjjVqlehPE
X8McGu+qqtOqq3C7Us0RtXgcGsF2YeshPNsh1Zo6xpm8+3nlBn2riUa+rybwVS/xQ/PyRSlMcYCS
rLEp2hadYWnr3rD3FWfTWMCKAj1KG7etXw6k0YAsPWsjkwI/r9dvo4g0puzNBkLYix1BVLgb9ez4
37w28b4vOjqIRb8S4CEYdlU12wKEwM1rFGlYT1YiHroCfhprcHVadmofo4Vb8jGgzE1rZ3JkPlRO
A5QFCF2d3JDEiDhtJKfJl2UEx2yn5mluUU3qJN0SCsLeEocGJgXzCn7BlPsrCev9OEUDy3FTMNTa
YFCPuf0Mq6s7GxGRHCVggCb3G7TYu9aTUfWmTWjnB+qy0YOkNmjNJduY63zFtN9R7LTpKwf5BhJe
hPf4SmQ7zAsoJCsoPi0BuKrgXvCy8i0GQUY2TLpvEUahahfMVqEoH/tE3zCHG3rr0Hp1C+L1amqB
jQ4mhGZG6nZyoA7lZi6TRBCoAGXiCT6lU9TAjNldxk69bW4fgyfjYAEuDWBAr7WPqxNO8XFzEVs1
ZMkCU8z7aN0S0ImqajJPFdd6KuBuUE9BHiqM9fvMILBhxYDNw3AVjlYN6hwP9JSzCU7IA96xqBsP
ggwmLvQYTt0ukqLbD1NtkSsjHIw/ETCuawg/QXG89dELwMsucsaY3Vipm7lwJjZ5aE1hHXMWogdF
NFk3zCRVXoTfh+FpSLuvtK4CZ2/r1a/yCjNREL1rn+g25UPIggkqXNN0x6CiJsgBSk5qzJZwNfZo
O6SwHIM+rMXZsABsPx9DJAMcgbrH6ozrykbPRAcaCk61Vu6taYa+LV135G3pkc5MhbQIg91vCKUy
ZzEBBp83o9vJkvja3Y6Bxcb7ho3NNDbdgGfEO90AOEBhzPwl3xztxvdba1RUqCSZo7R1dBTvPQsy
RiZggWDeqg6551fLqmx1zsG3Y6D+mD6sgCNFMC+eBIJaWLaw1YO+tW3nsTQC7Bb4CoCl1N3SBc6a
Ux5XcchVPo+YapRRvNRPdrXwh+EdV+M1l/GAsCY2xfiioOJs5YnVNwHVRReHqALXkRdJxDYng0Ms
CbOKu5hTtoL0HiYnEMaiopirKpvUwgCrofc3hdUCkMq66YYeYL+s6VcuemGKCZWcLjemUAL3qF1C
5IvI0EJIuUI4d17h35o07LrhSSBWhx4n38j5S6Ls/Iaxx7plDUq4MYsmF07sBEy9Vqewlu7mK9WR
mX2powRY4TZWznif1GHCXUyW+rh6n3mtdYkpDWBKW3tN8okVo/tB3nHy4YUmF/F6DoLK/uLzwOPe
m/sBO/BRXJvCHMMjyyzA/MO3MN3GbP1GIGiC71+XfZYx4X7gtP+8Nia/AZKUkJT50ZcLzaYAyRLd
7MnlrH8+KSrrgzq4X/5zudbpWhhtwqoD8nDY13w0aiSrt+GEqtC5/cingpFajwELXF2cEr3s3Xr2
mbPgBxryHxf8MLJkoiOor3HB9qAPQGYO3o7tP/c5/ttNhKkQqHmgHKMT/ShPDVS8rLP613UGeI11
mSm3wiLk6zOS+EcrhJ/f6ZdrYeD7qwiBcgfgpAP+iDiPj14Ok7E2Twr9Cu9CuNGtZzVF6tZnYr/T
jfpF+fDHRT9UedEoZDNRXNRLxnOCDhurYP9L2Xv985f9l5j5NYoArf7Xf39UFf9xjQ8PSw8VaWE6
9vPtiI9hVt90F3K/ZV4G5GH/mfjm93E2CtfTywjbwlM2NXKQPqbcVcpwMOBRU4X2qpO7sYtwvr6G
9uGTr/WB1f/zOkhQwEAd4hhM739/Xm0sYPjD4NU05c7RFEEJe8vcnoUHVc45v+alvAg+Yd9/ND//
cU1wq8EJALcZEQofaPArXBGjRmOXHgtb1goZkvLcniel+sLHFFn3GWrRzO7cbCniO3WvM+Ssfpl2
6rNHenoXP742v3wO79Q8/CqYoQxc/5ObWHyhcXl71mVhelKDykxkn1kwf5QH4VsjwRq2kKgWHIol
8EHZ0G81YkBGTPrBrCtp0ZaYdTfw6HHKdu/sx09TvP5cFL9f77St//LtHBvJhp6uR/bxzj0f4UpX
X2y34R2mYMW6V3tX/uTPQB1Qvw1/WyN/vky/X/LDgxUVGMcMrE1saAA5DsNlVA47/yDfTR5kKGR2
0Plm//4F/uiD+eO2osdzYOhB4WD/0WYDAx8mO5/UCImZDgBzUMDkp4ufLh3d0oN7g9ar6PfIkgro
mXn8TID/lx0v9PzTiQFVAETeH4XXnhhhLxyh11jKHxrfA9MYy+e6WHOayiy+hM0II5+6cf31ffr1
uh92WpVw1TcdrsvOt1Jeu/s493Pxcso1/Nxm4GNYzc/bjBnpyfgLgomP7izTYqoJQoT6h+OaZrCO
bDJ+WA/0df5sWf659eGG/r9LfdQd9t06+zbCpfpzKKSPfgbF3Ia1CWedW/TuSG60F/8f3/CD1OLj
NwxOpcgv66Xvp3aZJ1xWFaZw83nnPi77MR8OGMTc9BefnpR/ux4cg35KH/90qtwgdpQJKvRT/uZO
ZfKKVIgYBOSwG0qQUJPnz8qNv9QBeD+B2EYoqOI/HRRHBKhbebIzdfhdA0akWDDTRF23QYg/L2VE
p9T3duhGS/vZnv+3Z4oTxseR9nML/P3mJoBgI7WgOxxtXBLblyIadmI+MM/k/35D+Ot6/PVSHw7q
bmQhOCi4lM7B1r7mhYItLvJeUpPDEvC8PZr9p2mNf3mWiB9y/ZPuHjy3j651G6ZvvQEdFqWjzcfL
0xnK4chXH06lI3n+rN7523f8EXcEtTfSw2BV+fvtlEYB/ln16TsucFfoc/4W5mNOdnHZ5Um+t58c
2R+Va6fFgbxRD7pjiPIww/hwwa4XHFDHfEI0QswZyK5i8xtM9Q/1Mj6h3QGhHAMhwf0lg7nzi4Jn
PPpCeYzc4YV3y3ceqySrx/kC44tPRPwfpdF/fLYPD9x0ekVcJW6Gf4GhjMZsfYeEmCLJ6JgnX5Ob
dt/ekE8u+peTDlZYcLLGbngylv5QNk2QFiRgP8O2LcQcd3UyBk4zxUj/k5f5dEj/XqKEp3ikEC57
iIuA4Oz3B80nIlYGHs+PTQK65UqWoXhlVQklzxd7Oxz6/UjulSl5uKNLmXxa0P/ti/76AT5UEd4s
FxZyfAB87AKEDwUCv+SfhYr8WatEUNRBIuCdiKRQWv3+NUM6cycQ/ruzPrfxEw8+M7L6c/v57fd/
TDBgHfeDZfTflzLe2fPxlh9P4n1AmHO25ijD8uhQX322w//57E4QOFpKvKEoDT6W8A0yDQVd6HvE
XgKnAePTAGu7ovFXUb07Unz2qvz5pE6XgygRRvUnm4DTPfjl/LJsGyaSeO8e0C8xVUdrMcp0x9wb
ARtBDeL1hc9h/9AewtNawYSSYPZrEy+Dn0f5yXv7txsOJ224AQLiP+mef/8wsCaH7XpF3y19X4DU
jgO0K2rLuoZd9qQpOrgkOPCI1H2YC0rzaokPQ8tytTY7ssq0mR8/+UCnhfL7QsLdQQsMqwr6l6ix
VUKLBKfOd/Hk39S3qCkw68Jxyx7V0/Dkwpl5ypxX8h1g+H9+YQQMIUwCtdqJH/1hBc9Irfdk4L4D
7we3FtVL9L/ZO7PduNFsS79K4dzT4DwA3X3BIWaFZsnWDRGyZM7zzNfqR+gXOx/trEw5rLJOnrsu
HKBQqKy0g0EG+XP/e6/1rdhVxC8FrTHBKtGe7uv4YhqPZve5p4mtZa9FuZ2UCznca8LfxGVwIy5p
R399mbOnOVske3Uof4vSRz8xnEpjOth/9LC98zBzEAsSCGw6FN5nayNm+xHevvRtiUsI9uprsqPp
6um8f7uX2Kvvje3vL/E7Nz7LI7pzVQZ89Mu7yYjjTA2i+lsY39TahVriFfgA5XcOV1mu2xJZwEPF
6bBJPvsRp6YDtjdE32CWb+UHspV80pATF9PakkepOPNsC6anmd6wkT9qv73zKHFsYJqmDtPnl0ep
nMummWaUwo7JWN0ZURVqqxC2Q/tseMkhbFbjA6OWj7Eu77xYl7P+68hnL1a0W00SjOG3xa0+u0yn
ZSfaETCy1lf4R1Byuh9tkt87V7DRlgHIgmf1fC+VdX4sBLX1OgupnYuCm0QprhZxmzGz+P1Ns7xR
ztYDYhQJMQXhCnXsfD8z5qXYUH+/dGW7kULQq8N9QN9V3OlUcSMifLP9YIF+Z6dqvD3k+b4G0Xwa
hqn1Ij9h0V1bq2qNHXChC2YOYoFVdZcfGWYRqi1ffHxlf3lIgPQuRGXwDRLxkec9F6vLk0GKrWc5
wHqkbujp2pP/EZDy11YxBTDebx4UwkQWhu7Py74SqfKcqclp/KqvMfXuZOTj23JTevqtxgogr1Kv
fkouDWAYHy3wv57gz4c+2w4ztZSoOpMTOp3RFezcRUgx2qG70P8n4njtkav60Sv+10342QmfvedM
VUAV5ycnktlX8j3TO+ZpjrFWvH7kh/zo8TiHmhkgnn+6vmdPZJsYSlgZyanxzNpGsjxjV76Z7+bc
Fi9it3AWEQqyKns+xZPrP3/cJP/lsTn7Amdrex1FVWo2Ce63+mGeqyuRL9HLm7zSt0aFD1Ab7Mhv
P//+Wf3lhXJ20GXVeFvZNA0JYySEyjIKoTumJX/7HX12gLPlvVVQmYpBeurJGZ7vFJquhcNgS9mH
LvNYT3QJJkPh2XI/PX20l/u1G8rBl1clZGaeGOOcgjS0CAOqfLmFenc85C+S7NTbZoc7luCf1M1v
m2m3RCB2W+1VTgDU2NWLmpME+VF/4NcF6udvco5ODtOAAOsuPsXbYKN7RnndULHeWKvsIt0n1TW3
lmkrvMq1NUG37sc316/b2rMvcLZ8mFIXFHOx3N7+WjX3/sMSpSHdSLv6aKpYlp3i1j9+tHl/b+F4
c/2Ns4WD6JoAX1NyihPBYx5zEcmvTdp8tDz98mY7O7WzhSI1W7k1rPik2YMX7MX76bW6sJzKTWS7
A+mxKtxpo3arD+vP956dt2d3tmL03HTfV2QDiXSUyV6DGuL3T+evvYGzUztbE6ZwssQxTU5Qrywy
uTvsZ14sA81w27viOlGpkYyLQZ1Zhs3NtDfc3x//o9/vbHWIpKrX5TY5SQ3xYz0t1yq0Zf+jlf7D
h+NsjUAFkRJVHJ+IIzBuJxqEzXXqLqO0ZmV52b28HVbVtjyam/TaupJvfn+OvxagZ9f4rHDHVSMQ
IZecltHk9IA9XcvtEZ1dtUuuo/W0Et26fKYoS26bj2rf5f7/qVI6O/TZ3twqTNRFUXLSLqUVFJWA
N7rqZtt4A90jcj/q53/wa57v1IFdxIMYJqcygGkn5c5U1rvGbD64Zz86ytlCI7aNhjWTNTdU7cA4
jn3moWD8/W+23BC/uW7mcl3fvrWKrkHem5yg6Dgq4n7cfvYkgc0qaBNiNvn90T54zs2z9SXLQNzn
PISaP7uiOcEnkT6oXz+6ZmcriRi3BNRI8SkqXiTyf6PHMf3oVlu+5O8u2fIV3l4ywcwihRc98Bhy
lCT4+apt3i4vnf/KTOPdE2L6SAAXKRbmeU+z6ppsGsr4NJfxhYgnSywOeSvf//53+aUJtDw97C9o
PSCSlOFB/XRKwlAuqIroJE6js5DUCZfYyVH8RVeEQx/7F4i5vN8f8d07AdGjxoxRwRd29ryyCSCO
gJeojBkaAo9jKLe/P8DCt/r1Z1pUEkuc5Xfn9k/nZEpFZ0bUCToJLclmEq6i2TPqrYK/ILTWpWwv
czDBq1xELVkBXvnQCp6SPMKQZJ1yPt7cvHvKb77Q2epYIjogvD4+0ZFyBgXjWbn+/Sm/W+crb45w
dlGNibFulxBS7/pr1NLgPzapPTviAT4BnAT394d7d+n462jni6BZ9/i6hPiUNXgAMFRZeouv3XSr
kG1xcfr9wX5VNiy3KGomVLzIABjI/3yLEj1ciWjSeLcoFJ6nxqkc3y29qFuPDzoJlx/N3d/9td4c
72xhjLQqnRCGnopRx6Oj2z2l3u9P6d0n+80Rlhv4zTqCR1hAkxmdUlXcKfmxQ+iqJdN/Z8VF90vD
VScA57yDQCIhXhw/PNXVXWo8RdHzf+cc/vz4824BDJkmG6zwVFEe+jkOZl224cN+cBLvX6m/jnL2
2+dZHouoTE4N7o1SvhFEzRvrj26wd2/nv66Udv6DC5hVZ04l3M6fq4dKt6VDgnjGYD7WeyNugt5e
kvFAHn3QO3uv6CaGjK6ZuMyszpsereLrSpdFTKA03Wt0Y6XAVLIxPuP8V2p59Xd/saX/LjMOYpCB
Uu78WpZqrU969xQZIq/f+2q0iHH4aBD36ykxPyUBjM+nx0JD6edbO5gla87k/qnxOm+pQidPcedN
5MQPvScTAFau/8zk+B/3w3+A633zG7un9vSP1xyl6oTv4fV//8ftKf+H1zUtD1n0Mxhl+Xs/PBDU
VZ8Y+FpIUBB/0KJVWO9+mCAEXQEvyXTWAiJn/oGX/MMFIRmfGOkBUpFkGpCatJCr/zBB8K9UJuUG
WHITgRR/5u94IPSzgErwK3T86WBDtyRHmyHE+burA9wlDxIQfjaf8aM4bfpuk0bHtsOK4/hPfYHD
xsU+befNBiuXJNkSPgALe/pm8LBcQUcD6UEyla2v+RSMb+1aE1YT+5/wIb5uNq2r7iovOFbiGg7U
8oeR4gUs7heYyeLeXlzP+j4wXUFxyj7bhD2a791QP+iZW0gX/HerOlNjF/6h/FLciEZvT5FT6G53
LO/y5cMYVL2AjipfJmPfp4dkIj5Tv8TeBs2RPZ8WemXjzron4vRQN8PoKNqmvc2exOShI3ETfhWf
R0+wsxlViwPgO1ukPiF74DF7AjjVE2ujbabBqzp3UF1lckm0VMA53Y3PykY5cHHE0UkvwUncRqqd
mrZxo+3DS3ZcTnQQnlTJrTF5P5lfZmOVf5PJ+NTsenDDRx8ZAquc71bpemGGg03rBXgeu6LfQnFr
go3Q4Iy3axLcjwAq9bugcOLL/FaNdsHoGc+KSBQZwX6uIHqNYkM3n7JL+UXfZhcScniCBFpHKj4L
jSOLn3sNb/1qKlbRtONzQv3Cmm/IOBdzp0Ob0K0KzbIH6XacL/R6a4kXFcTE0MlwfhZeJq1Mf9ME
uxIoinVTDi9W9ypEgw3ZjHOIF//iIUrWRbiriw1oaSP8EpWrTHNb87rRMSlvxOHLdG9sas0T56cF
VyPZ5lr1QFb2/hbihVZf1L1tmRvw2Jhzhc8pArjcBRxBs6tZJ+so9cY7EdTBKnjFn6uewrvJy938
MnMsGqvJIa34EEcg19V6Tq+C45IukXg+jbrGDY9Vv+UHK7axaeePFsybR8TaoFjokm6j6yWPi+un
JytB2oWNLXwzv3InlOgnUKmecPIGwz7VPlsRXlOvnTaz75SWS1Ba13uGuRIJiuAm6p3agmyGMolf
zqldXicqbzEndgXna+d2vm3scs90lTU3UfuMNQMEQ3VfHJVN4CUOYS39pVSCYlkNfIDrb/VbSPKS
x8+ZrrSN+QChU79ektX5Yk796FNMdxfaJo+8+sBGJfmWnTJwKYXXEL3MHzK30XY+ykDrPOJ7Sjut
HI3bbwOUE6CagDlwVUo2ovapshus7IRGB1v/S/44X2uhI6RuxX3lOxD752uDQxgeeIbiXobA8IQX
dwTX0do4gIllLFqv+qpf1qfkpa0c3DeSvppfs6915Aij293ODwpmwuy2lzYFHA/Q3bUtym7smcVG
kjZBciON95LJNqBcTBp21jvJ18zcJZUb8J/5JSGPiARZ/05TbQgaABZL25LWYn2tpLbymlwpF3RA
t6W6I+Ck4+7h6R9cYfSq2qWQUDOn4ALkrhi5grSe092cucYSy7Oqyg1eAhW+jwnEJ7Mb2Eyn2okH
RImNp7nxWq4f5/LQxF9E/SLrr1pgnhA7JtOWzKtxYnm0B8UTDyq2/uMSWmIxSqfXtFW1TTxuNPPg
V97yv/tLhLp5cmUKewA69filDTepdpz7izC+Mmje+K99f2EJkC7DL8OMWTNaQWZwLOMQy6upxCV6
KatbzTGfC9e3rg0wAMeaTypXUev4j8arciJBZsmtlG3JA9WKAHmzNGOm5x6rPGHH+D7N1fScUIrs
5Wf+llxsrXlnzDvZt4OvMA/1xll4t+y1y+0srwJ1I0vPVXw5GNcSO+EB9K/XVB5gDAcypTLYw2Na
2VruDM6EH95Wr0k7ktflV1N0mtLT4NzTDCs3U79S22OknHppX8ZuYNzlzWWDNVddFxh3ursgvtab
oypvlxS2UnOCR8tYx/JtV3pvXtZXPxoHP2m2f95p/PHmo1aSUNDIWK3PBL6dkSf8v6zN2bdlfYG/
A0xgMzrxkX2NM+yz1R+z6L9VKv1/B9DWuS7/GqDtNcMJrmb0Exhu+Ss/6h9F/kS+qYUAl9wrghyW
/vmP8kcRP2F2ox4mzwlRylLH/OkBlbVPQF8JYkJTBiabBsmf5Y8gG58QtTHR55dhU0po+d+pf9A2
/tyu0L/T5ZCU8mXo9ojfPaJvdoNK0CtyOfqCredGZ1fA3OLNzLTfsOVCybcC2la7AsJlV33WAYwA
Qq07Uo7YrRMk/9lvK+ubqMW8vIQhBjqRWzAseWq3A2Ah/rhMLLQGPUPrWV66uX2GsTw5ehnCWOxM
+dAECWI432odHRqIgz0xuJr65hYhhuxMZNnr26ozCuuBWJ0yuYsz2X+pI2kEeqO2aXGLlTGSD5jD
wgstJXVHFLQAmgWUk2OQG1RGUd2CrJ7N2J6DWMsve3C4AEiFIBOzCxlzVvRSKGZR7OooCHNHESyB
UDQV/AT8497ya3dqB+miCKXq0Oq+0LliokTKFwSGcbAmpaMnzpmGbO5BcDRDN1S14WKOjY7orFIZ
fFfR5kLYsDWpuqMczQ3jz2bIr4BkDFDm9Hjld2ZwqBsaRgLEMaLCUc6JPePSQRSajTEV3S6f51Ux
pqWLmeNKKGprq1ZhrdqdQVhXLWe34yhq10NlwARVhO2st6cWwqZn9PO8DqI0XFlCy/rIP14Tipmv
QlDEJCJYCUOJOKM76raTCoirmsJaejTRSmX3qtmKcYMplUt6FLAakc/1/Vn5N18QeIT+9YLwdMrO
LeE6f+GP5UD5REuQ9YCg6CXAQeOh/7EcyPLC2kcFRSr4YrJaWtT/tISbn5a8R5RBrBKixsNPB++f
lnDJ/MRUVJbg9C/CEJ2d0v/5Xz95Epqzf377TiCr+mw5IPQBFTLLDs1YNmfnU862nEAUquRy1imE
x02oKFG6gqg/Kzk2axOQEYAOQWQO2xeq6HRSC5TZNXNJ9nfYZQJwcRkSJwnDniEHJDtnQRYe20xH
nJPXiW/eRxbwpoV3P0fZt8jKtPKgKo1VbOosnth9DbFfrusigjNENHTa7NtSziS37BUjxAAeBs2m
MYvU98zFRD2TfakuhN5BUSmxwH+J9T7vxTBeiT5fOrJrMsmz2ybNG+sZvnnBh+t1xhAVjWp+QZhl
hB4CbPYjYCa5d6dOFDBnNGrRr+rOz+Cz9rU5XA9aZtRO3Q2TeWlI6Ri5pYlv0y5FCEryLsMAPinX
UtkT22n7esQx3ELITSVbt7k4UHyx1iQJRFol7q/72eqdqQPuuCWUrC0u/HZo6gUVlywwtgBWWFAP
gMdGjS/0qJXALdzaGNkzWK3E1qzs1oKQVy2gjD4uDmUKVXeLV3vyEdvKBfjIUlYW7/qQot2LkIRf
lOVgZV/bsMlTTyffz3gIIVOmq9CMdPNCQ6Wg7nNr1EHA47tKVwB7ASHSAgNmbhdjzF4gzeYZpnxe
EPBeTubs4N3umMhPaapsjEKKRFeU8Hw4o15L5gBQpxtgHIWG+GWC2NW4RSBlxraZYjG41sMSDkgi
9UW9S0NsopBBCiGERekPcJ1lyZw91air9tsQQL3wBL/uNFfy42w+Bl07PAxKBG50ljowbYQa69lX
P1rW5yITAX6mshlLV2hucvy64aAnGwuPquIYLHnq3QSuo/TaerGxjsOAHVwq1bw9kkLSNZAMRSiJ
WSJYrzQipsGOwdDgt03S0rBhchnlFo9+MnrgTtpxa3ZxkTsNF09tHEuHZOWCJCiLC71sjHaXhFoq
O3EwWrDBtUEeYy9OS3NfAIZzM6qAm6IbQgm/PAJND957Gjm+nvvMhsV87LaSBvvda4lkoXtFoVFW
9pD1Y43nDconsWmh0EKL90nr8foqU8ZVaRAudp8bhAZcgXYzMm+y0nHaNkqacq/6Qzq7aZ/O8lUs
9sm4k7o+xzGr8xI5kcOuC7CKZU1ZR0M9GneC3MY3CaNHZWvVrT7aIDBNy2l0vTJcXj4TnLiYScjg
6EFV1iCd5IHJhpGCnD32cwS+8gITfi06FiOs2Q4TaWxtxTcn0wutoVemtRj2XXUF59RK3UGrFYu6
u0iKKwM24Ng5aSuN3NlzEurzI0ZDZYSxHaftcwgcn8SoCLsw8BOhBA3DKaquGqodBYbQceFHIGMD
31mK593IJWsuJT+LJcifgdKYToIebN6rBRBHRzMn+g1zkxT9hRlIAqYlLWaLKA0NrvQBylsLLnti
iyjpo9xsJm1xiCiFJr/CwPdFuyuHNFhL4LLZYgDk70M2MqANSBssBMEBU8/AIjBFP39KS5XYaMBz
Yg/Cp1HZRFfmAHJGkhrxOetCpqAFaDeaKIIgvYhtCI/D6Mo8u0yMGH6nlBBl6JDegpMdYX8aVZNd
Sm3cuoRojM+mWOjd3ZjmfeqqpWIB9EkXmNDGtLTsUh3oPzRSbMg7n+yQ2Jtq5rH7bKjna3h9064v
KmszWRkBBgRn8RNL7HqVMBbtOCb3zAaraQXe0IWGxTLeNOVSJqoTaD6LD7mp+pyuUONbfuNIgzxz
f+owL91AC8e7ZAjp21SFPI8rki/6nL1rKGvNauZh+NLH3SJIw4oKNTcwcsPVhLIQN6xwmgUAK058
dJ5aF92EVjC9JsQU5rYixlAwEKmaytewKgvS1LNonKGjjeBqVWNWEcg0iSk2zhhGRJVEAzkcF0AJ
TfMqCdU6sVM1qGn6TcIswFMbpMLN62rCQqBNcPTHoEiilzCpIZiGtTFcGbE0hs6QxdkDct/xKdXq
SN1LQadZ+9oUe3U/Stk4H4TSGO+KKtPHFfWAMm+nwWjTtQkA1QB7OSPwHitZKvYN78jbOpuBEatW
lpSuLwh6o9viYPq7CsaEyh2oh4qbjLI6rC0hX3jzMdMrV2txZrEImKUjGPP0FCRpdVlT9CPBFUt/
3qqkNgsuiDeuLGw6Oh2yCfN/K/ZKWe+hZTA/A60RBZ5cksMDqwWoa9qIION4d/MeKkyK2ZPQq1p9
nM3BV6+EqREbmDGKks12kKEh3+kynHQ3nkY9g/JOQMFFJ1uNvo2EBqDfMBS1ecEPVNc7oa2k4TMA
auEVvGwqbcsYTokz46YYD5kuLsWz0AOM7kkfSokymAUwhKIFbinilXNlwGLVnGHIG68qdXQKqlZE
9XMzzhBl5SSDHpqb5UUZJmV7LBYUmmMBndTvuMvHaeP7ZtW6fld0+PbZhUy8LbRJ9QQAoenFEChT
5ShNas22WXStvMkUra0vBG3K6BiwIEz2CCfGJDpOitRtVc0W6n0IFDJJABNSdtQTsEjMpJ58Nxyn
RNpoHZXXSuxiDXqeICP9BKmXYqxNjF6CPF/J/kYvEil9ANXkWxshURsKL9WqNBrSAOLXKikx5QMg
Zp3qiwmz8txOfqPsF/J15umEClUOPJIa0aMC3z6AfWjJhptTbPoAj63Y49lOWJbVPmDWY6nkQqY5
BdYNwRZjbN7qeRxXIhuFStHIgg3aImhXUxUEExwU6oWBl2dlNEJ3SNK+eU2SyReOBBSO8QZiPVfS
n9JwiGy5oorVbSHN8v4WnG8iuHVchvOjX4taOUMVDOH/14U4jy63UgYLgkDqUrmMp74Dk8D7rzTX
HZlH41aqKpNw+EIFHHYjfefa9DIXwhu/824UcdQbOwqCVL0PvjNxEIDWL36t1M0qAw0nR5RAovBM
+pOCc2bh6nRFAmMnjeBoAXftamPfzGYTbqreTP2rBLRJfZwarNnwcRRletTMZGg+Z6raZivUXKW8
m2eBtQQS28g7jpio1aAub6G6HMfhbopmkhTGrmyq2yka+uJbGChD5SnkHnbbv799+jeNLRMZk/7r
TdYyenLqqGn/3/99PqX/mP5xjF771+anJszyCX8NoTTF0vX3hlDyJ0xorBw0YOBQ8z//3HctkybS
TGFwkYNHsKjx17aLf8U2jkxO0I46im6kyGe7rN/tutC6/LTr+t6K45mAMIwAHa/GdxHCmyZM0DCK
i8xhdmW9XQ2mthIM62hGPmq6+Klh7tH01WaekjVKdTb4SwhWVW3SUt6afbuuaxlAXLYx034vS9mB
1/lKUiG7I4xIGZ6M2YSuSrrKrSeznB21k67YklA28raQQ5aFwpG6+aqpGg+xiAO0ydZFjBRCswtF
02N09hzo/ZHh7hdSjGA8JAqQ/DFfC5WwyufpGFNjAqcebzE7wRu8gx3qCFLCCyy9nUzxYiYCRwmI
jpluTFHZ5OBHK4u6u6w3vS+tG1PCuhfc5HO/zdUCgWIZXEWDpbm1pu3pQHmV8pWn6mvIkGx56bUh
CBxrcNtA2opTtRWUjEAwUNeBsTPj5364ywrNVmikQFy1RmRyVG9zC0amBhE/BfLRTK2bHpCgIEob
YQh2XVTtrQpyu2E9zkWz62tmD7Ky8aOQXZzKC65nysCcyBTgZwTwOgQmgLW4Ugqo6wH2uLHYQFS1
x0m1xYaRllE5On5ESIjEWJnrBHblmzv+vf7tuzcNncUF4gadQj4bdjepMvdxK8IBdKcJz0T4XZry
1d9WbnMgLcHhdBEORC6mxI80OMtn/6VF+3HD4kChX4FHG/YM3Yq3GpJy7IoS9vLsSvp2TA9TdCyC
j4b5y2f87hhLq+LNQ8Hm1teJHptd4za80jCECE6+ye1iK3mc1eoj+wCtlvcOiP+LIHoMaaCnfj5g
3JaC1fiB6CpxetuwfSUunL6CvvaVCAoT5nNAtqVuemMxuQRGe30rOlFegwojKyhh9kD6cQ0COZqe
9fIbULhN0RUewQUg1qYN8Qazbrk0P2wB+m0Ji7zJhTVn6VaMRtomcAp/vGnT6CEpburus2B+EZHr
ziKgURhsXbGnW+E0k+GJxn0RvWSadj8EkOF0owEyG/iMyWomCTE9yGpVR9kpkWUKQAnxim9Lk7ot
oKBPcrIexG4fWaILyo2Ks7iFmH0fFyEBER3T0oo7+EsXqPQ/4+opbHRvptEhpwJct8jLWCboiq6T
eiBYrVNuBL0+aHW763LDGxKVOtK6E+XwSu+iQx2nyFca3qVCZAZer3b37di/iFNyQ9xD6hq+yHPU
qIdUfyiI/yAKby0CT7UpIe+K2F81o+AZMlcsH29njAbsnt22j56IiPDAfDE5DL/RHbus5eBkBvNr
2nf0FMg8oLQmeTEqXZauQzwxvmrLSwrQyzz8kkq3TRw7BC9cSZZ8ZzCC4zXuZDFn38rXFX9jHtUD
V3pHNg/xFeqKUQnbydzJiQM0Kna6SO4r4OaBjMKkmUW7SIMrCcY1GDem0MOhH1uXku84DcigjcTJ
Y51cMNnrdHYXmFBhZdu6cOmPiVMO+LEF3MpwT+suXC9LWpj0iALLPRFRTh+hONMUlIGDuoUuDSvN
H+6jSt5MYe4RiFTb9FBWFrlbbAxpRhe9DQHNNcX8qZIr5m6XQ3uS44ygaoKLbNLEJmKYCRgKVGsN
c/auIuhNyIlCGejfAZW2VcNcw4Ut3YTGBsIOsvnosbRMH9VyVSnCjRAIG2BsTtVSWWOWnPLypFbA
D03WIpHbzR8YU7OxE+XMGWYWTJ9NaqJsfZhdPTFLHSDiSotuxRJMVnxfGkclPIJntAGfu6pF1GPY
7bQerjR/QOylz74mI49g6A2Y2Di20bRq2GrH04C4O1gpIgR/cVUxFA2U3O1BnWoDft7oIe0PGQzg
Yca1MqG6t2hgMV0d69xWa5WcA+s2UWB+s7eMlwbNgMijFK+E6CowKKLDwVG1hSOSMtmuIhmOuDx6
MwDxVqOZhB+FMoGWhukW4kPbi6+dMNudmu3hNa8lq/MUBrvAbm8HNVmnJULazlgLcXIF4NumneIO
HNzIMl5c4S2BdvucjfrsM40ekx9vjH/zbjvL/r8uBJ+i7Pn03L3+VPkt47I/++2ijr0cXygVHlQP
3jF/9NuBs4IxE2kZSMzYzMWH+89+O7lMCIOXuk7FlGy8LfzYmX1adMq07smdVcnCUf5O5YfW6Kd3
jga2gLb9gqlcFEhYOs/EuZVJ6orVD7jsi8Sk++2znYorO18AJQ03ZxGaV50/kHMY6CSZnoqhqZbA
ljipPEkQIjbHszVK8WFQzGzeSrNSNNeqGAD5NfRwatfTlOTVmgRViTl/IeeZ+C0otKZc9SU5IlAZ
wqTzMiKCqMkmc0qQA0ijuC1bQbui1SL54LvbgRyMuA30K4FImZKtbgg0dqzlqlv5ljkisxMKwtDK
NpSjXRn0aeVGoCxZLvyJnkoUEHB1IBOE230W/Fm4MFGMTusKiGYNrph1VI87olLkMq/gVpparW/E
PovEdUQTN2TvS8yAm2SD4Nu9n1j1WutLTaXP4lf1VgiFEFmKMNBy77OR11DJTrLYVSPpER7fQwKA
lBJjh44okKP7LmlDYxMmMxF/Wd1y2VGp7bQoIVKKWYEdjFqyLxDBdD0LWiXKzehUtKBfrDbUbipV
EfDg16MsbokhkrMrWL7DeMkKjoRHTqYRdU4/hPEeDHpFq5CAi7y8Zpsr+vuy4uXlKqOlDYBE+7JH
ixNrogsSYGRtMipIM6rIhp5kFXCxwGfIH0GcgdxRJNZt7ITyaowj2fZHidorbDoq6cqqV2Wttv4z
fWjLJt0G2ZJa7knUpDmpKkvqhC+mCeT5LDXC+nLsDQtSrkI3507j1yr3VeLL0+g1WteXd1liRCME
zJmExg6Ct7ZVKvoEXvV9egLfJDSf+cEt2J+VTGS3XXyft6hqSTjG+H0OMxCfSJiR3iqVLtpJxcG9
uKqbaR2nYiTTaIkzyoFab/rtQL+DONLKMMu1yYi2pBGCbX07xaNSHoRgUqSnTBnGiILfn7XwTqho
lrpKmyXhUWL+EtHTUixwlihF5JIhhigXwYqQwaFdzxiTUsHVGq2RH7LBbIrP+jK/GmkIMMtiOiyQ
f6t3tIepemZfXjqJSrNRv2/XK92vEOUDxwfbRa4xe/r5+/6+n5l83PXf9/20DegBZJ1etbboJ9j5
w0SI9/n3joH+vXvQl4rxAsRDSbkRv3cYBjVLmn1u+sRTsF9IzItp6qNxF8d4b7ZyOUflFqydVe3a
irwM5HbIFxtiAlUaqG6TZk33SHdhkaaVQl9+UdQlBCogAdvYaxYwh6s+wfS7ZH7ktfyFF09tPnPD
tN/UpmhVd0z0FjpfaSrjduqiUv4cq1OY7Jj/UF/GOV1rQpQUiU4vFHkEUQE9ZeGGxMF5ICuiMpsb
mklSeZjmKavXI0Ec1UZM+WtrNQK3SFUDWZoLPxpEY0Jdbqd9JChNtZHyVrKugIV2Eb4IMyjWqREE
9UtAx3XJFsnDXPFqQws+q+DVT63a0L4Sita8J8+x6l1LjbIBFrF/085zxu6AKusAjzqKdvqkLm3u
OgnEcduIpVZSXLZVP5PYmNUDZP+MIKWDWUxgobXYz4PrQkrn/BBLWGvoxRdxRy5kG2HtFJlPPhh1
RPmm6hHY1iWCtiDIhO5WrTME1dpu21DEWxs9onX6DaRvU14PliTETp6x/3sQopKpvj1iDMrXMIJo
3fa1gkqxUYmzsc0spxz/n45QO21fQE4udJ9/XQgci7p7DdDe/1Ao//k3/qgDpE9LHQBlBr7XH4Ka
H3WA+smAf24RsYiBRUJVg0DnjzrAkD6B26E1ZIp4j6kIKCv+GLtrxidYE8TPq7y+GdYDaf87/Z+F
6f5mq6tbGvogRviUA8s3wTLBv3+z1UUromR+gSc0s/onjGS14spr/NC2UsL9r2mYXI91HV/OAdLa
pM1swwiylRlGzSGkhNiO+nwp1rlyj8SeUraqur2E7/PHP85kppH8PGVAq6f6uqkSEhumMXVnVbtS
KnW8YmSJ4mwOFAbXvhuFOmF+/0nYeS3JqWxp+ImIwCfclvemraQbQmYLD4k3Tz8f1I45Up8Z6Yao
qg61ujCZa/3rN3n+SY8rE4IgFp5hqJ0CrUVvU9bjzakIme6yomFf4F+ThOFyxyfRG3KCJdEs5iL2
Jm1OGFbHGAoJIJU0t2FavjAbd2lAK3VXk8DHdpQGyVrVourueNohCnMi50PmlyGOx88UykvdlREs
PCN4Dh1QLCuOvZVGxtqCxHFolUqz9VrZvCfGV/ae9Oww5Dvlat+v7OhbOAT5JYu0Zq07NpxPPc0v
DYTfvvQRsafmqZNk0BFzfHI0PAI9cprmg9L4B4OoKEC2jZnZtA6us66ZRpNZmOX1xiaZhUC4QYBr
UYP0+B3jHPfZDNAG1U52Kf0AM8lA7vosapf6dB1M4rD2jpa1y9rtr2XelReXTe+o5uPPbFSgKJNJ
AreH6xwxTzfISWaAXwbPfpGdnSQUdD5Nds4IbNwmzROqPdynJdzMslKmMDni7nVdV25FHmCY2RX6
qemFvseNO9jnSu0vf3m0/i/oaQYk/4PNTDcsWKUKXkpkuY5l5wfuoDoS59sO9JhSyaxzUwRYWcAs
OEIlyt8Txz0EJtxLx5SfHxc6sBN14zHvO4NzFiuTcvQ4H8Yq0I8aOAXW+rA/3KF8A5KPTkkaRifT
zszXnlao/qdnGtgt2ipjcqX71SbSwuDsOTjN1EFiMjkigfXotgq5F30C0ihjxztqXuJsSWyqru13
mVTaqUWUsKcCumvB6N4qHVyeswOzpWyL/fw2T5g6+EEVL3w/n6gEpbcfxy71KGIjbN+nu8RTB7jv
dlp8FumowL0o8l3jOuVOMnholvTiq3j0q2uetxRpBilPhLtYq0bgh65NTyn1W+DInJhDyU1VxgSS
zNc+d5k1WU1ZLlKd5DZwUCPaCP6i21AFq6Y21RMuHupJGQsfQkyCoEAzLnHc+299qcD/jqXYMgcL
3nJbu/hQqJO6oloXebzKHYeZrnHSyLfXFrLJzKU5VO7KH2ju3YiwYf4q32iMncvI5iUjktOPq3At
zaG/VfPTKjH3PmrMtF48iNG4oT/xvDGbk+GaUMTiQiSguzPCdN0S6rony+X5z7cdblQf10kCBhyw
cCJL4SqaH+2istzBWz7PsCqJze/zsmg7dUSkeJCR/Kdau06zYDIOTXSLiCXVp5M9aKWxoFhUW+jZ
GUz/aTEDunB2/C9T6JxKqjofxSGslpRIi4WVqcbr6F4ztEwv8zqKf36dEV6AMWNh3Vs0Mk81Bvrb
XAx6s0Rrh/FDKCYSdmitI9d613LyuAy3KbYUuseMjIhdaJJBKYu8frLrEI147wSnHNgKg7xoPAsf
eITw11uVMasknWqAdaVy4ZXxiSm6u1QH995WuvGapKXlML7l2RJSt7noBSiL6xuvDB3Dc5acB8Hg
u8CL/jT62Nd7o32JLGPhB07yPVC6Z9hD3fLxp+eEXS47Jp+JZY7opaaFrKfzWPr9Tz8K3LcRo9zl
4/IrfucvfVxAD0NnBQciczaywqM3ctJbZZMMiiupXLM7vf27eiaVuSvzlq5nOoioFpvKkvrOlLq6
jsLoqjGbu/tNdtPT2HgvE3kRLJQmOXihv58fIYhF7dGIxqewD/snowx2og6C83ygLt49Hs3pd82/
QiHbdU1OR7GLy+zS0rLZ4DprzxjFheBC1d5GfQ9d3hxRgrVCPavZAHHf1l5ikuDWjlOOK8cCCVuo
5NL1lrpQhlis0k5jO54W8iZQ8GTT0gOhgWx6VtJbi9z1j4Xe9ZuhhGqheXpwVYY2P2rhW9GX1jPr
j7HuTMEaEgyjs3QzVz15pAidEsda8XTqZNmxmuGgoC/w+rOgJRVwh8xiig8Yumqd4661IlplG8Se
/UMbu29qp7PZtM2nQB/g1qqDfpORa5PEBHkudgeWldjyX1IG3yC+xCKz+DrFxLKoriI8ebEzXsoQ
3kTemQg54iy7mXbr4mFYvFlSXBPT9c9ZGfXM7rv74znqTEatUVee/C4K1oQkMEUeS29ph53YWtIY
D4+1fr6JfLrULYl21BRq0f1IMgPCvYLWphSt8W74Ubwdh3UOO2UZSglmC1pRLSE8dDtTK8oNKe7d
zoiybB3wtOE1b3QIeqxhkRPKsjREsq2Jw5o88cr3VopioU1PgDFobw2ZJBfdqo1Xi3dM5Rv+Vssr
15lWZwiFR+04Hxj8aUe/HPLtn1cpcxoT/LY3aio9x+QJ6uLW6LgfBJ2mDgWgNNE00X/Vq8bI840Y
VEZy0w2kZOG/b+eTKnSWzYRsDB+wXOk7sUn64qvnCIDC+bOeswMaXjOBCAgxPVUp2c4NvDxJlKqE
wtQUx7okwBJTMMlAjLf22EUwpgqULfa3IkvCs+Zh4ZVPYwN/+NL04zGNS+M6FAFaprJ+ctrktZVx
zapoQOiqOsxBy0TNNjDKaL0EWqZBekT4OgHovCjzizc22vrPp23SCP522pi4YMUyeyLCqYPG9nsN
7Odk5bbwAZak7eQ7vvW2rcb2FexGebJ8FRQ8i1eG3ofbuWCMaET3rSD3Sw2WJLKnL+RteHfFRl80
InRXNMplOs2zB8jbanF9AOqpD/Or+WCWjB7bJiLhLyN6zffG9DwfJPERj1ehreewvUcNVQbARbCP
YP6drDo3cXZ1ydzu0+KmkUW2t0WAsI4wJdC4EB+XYpJ9MEZ7FAK1GpyVOvXZ0Mt4U8OJWfhm8DZX
pGIqSxWo8VSmflvJg9s6kz6r9w9pxQInRg8YOfway55b1SnLYvt4zNpe0+ktoW5ZftgvddGpG9Vq
IMtVkbse9FxZNnAuYe4MyjVvhrsBae8QekSt/PnKfXA8ACclNAGcVEPsMhnz29OV/aV7IY7GgDWM
7gx3YXbfqSspqzJjkx6GTQ7nb6V3UE6GXgz7sIrbZy8tBbhao22tgVsqtce9qrXs3j18ntAxjj3c
kkNI1CtNcpzem2rK8vHIQNTgl6S58VcbwQ8TeL6DYSPwR/8AiZo5/CQ4/fU7FCbE4biJPJythu44
dmZ50jilx6oGI4zkW0sE3o/aNA5CidLVY4XFi0UsW7/PL/Z0EW1ph8ADjC5Aq+6lLSXO/O5ZtCZF
oRV+MeDRMB9hATtFqLDITnmSFKu7xyJtV9HWq3R5srWc0iMx+2Xmk4rpZG2163MbM90qhGUyaAme
1DZpsPrENFITC0ytdY3bfMBQAzWnry+tOqpWc79nwOXnmSrwRzTGF7sX6dUIVP216vqXUMS0kUYJ
kUXtum1hxORiTfXyvPmqVA/rjL5qI2LStYWNWLRqevUUux0JhUbINTK9l8cerMTtC1U0yKPux7uu
FtXVbJNsmVqwglZZR/RPPP2Zfc3d3bQD5NLprdn71ulRi5R2/SOb6q+xDPzzvN0m09tYM65kLtn7
ILGr11JXkSqI/lOl+fXeQnT3aM1yp13ZuCIieGud4QBh+oZWRd2TZ0HslG1VT61h5VDgCvlZE824
D7IG3wggrJvUknwTtNY5GLO3fOqRGy83NpZQKIbmfVuzW2PfmvnB9Uy6YBApdat5wbdQJO/NONQH
Xw2yW2S8//nJMj/iAi5UEEYDDC7QR1v/tZUEtTc0iYk+jaTwbBnmZX/ORlK9cTcKepillbW1fP97
YDG5HEay2mtHmZKvk2ybtcE6KnOElImDCadqNgd/yoKK2ZGEeCXytjhTWMYLN+mU156mFiaZI8hc
JD4r0sNz6BCcaI/mpvPz4QsZhvWasEVjX9VY9eBn7Z8VqdlYR9hiH8OdZhDZN6syc7ozJLV8CX8b
UabokluTlD+AhbHC6wgILbwXNWzqE4FvjHWntyQW63/ZhO2PmzDPMqwIEzxHnyTeH+0GCL6ymNiP
xIIZCBBWgWzgVE9z2qE026f5oPQaprN+wxh1+qyJqvGW6W8dWtgJftCwTX0m5iteG159bmIMpbLK
gcyhomeYDp1bmluK9HTFRKA45T3zBScV7rrzTRsS4XSwXBwAxxENL43k/fEsyBZC5txICitBwRoz
RcGd0V1Xutkd7Rgbkzg0oNwXUYj2ecATUi3OUIGP8O6rC1l9kv7iItQxfbPHG57h3a3Jpu+neuZ2
LDrzqmiQBTIC5E89Bd5Rt6VYKaWOGDfsKdbpbxf2WMpdQQlzDVGrB2Vknoa4qk51Hvc3qyEAo84f
dLXf1Ca/qUv+a4vXyEfAUFSwWRi6Ns3pfl1k2Uay2G7VcTmWjboSWS0O88H631fzWzPr6LbqPPU2
Xm/evNbrtjPSxEYzLkKNXQX4gS5UTV5YdJNpjyPJrbLzfRApydGnaNqT83atNNkdZ0zmAcyM57DT
YZ7P4A5BcupTmybJ0nQAeB4f5rohd21B50zomtiU5OhaiGbD3hMOdGnzNWNbNtx3fVpBg4TueyzE
u+El6eovj/7HVtcl1Qv5zZQ7A8WViKffz5XTasgF0GRAcq2/p03vPZtm5e49Mj6Q/xfKs18baPjF
qgfsR67ZQhTPQg//Un7bwRw8B5NAFX+hvKqQLWsleouUHDdd7Ms8TZ9Q2Ggb28JGwApHZwEhFr/V
qYdlipMv5mUS7pizAlaEVW5V71plbwcjD4iiC9KdW0LLj/ueyDhELgdLZtkuz5sAFr45Msv27f3U
VsoWmkUlq7vdszVAWQZcQSwIesAWggDawxupNn7EZEj+hT40nZ9fq/Dp/NEEM1NBGjWpHH8/f3rB
VDC1hY0+xEhXo4duhWzgbFGkg7VM3e9/vlz/heDO/x3lAzNhSwVKni7nLzUQNbee5XqAY8Tca5AI
9j0cZJovY9PaeIY5XrvhmhEs+ELw9n2MbfxPI8LdAWqUTUWcu0d7WIXeMWojeYrz9B+CFCDWTsup
qIiL66rh8U738bp0ghFqgtHfxjQcbqAIFWmQovkLzvff+w8VEfefhnDVUMUMjv/6rRh1sal0ab0y
Yoa2fpD0d/jAr5aUwye8g1HEb4IoGLdSavE7e9iukUZ7t7Pk6VH+6OnRbMNNWTfjs1T08Ag1OVkW
evl5xk9nJNVtkcK4BmsTueH3JDRf+M4NWvhs2ypNieC8Dg9ID9fMXWiUZsSlI1twkdSJ9cyQqT8X
SvycTzgVsFSb19F73fjcV3J8d0vvXCTB8wym9l4+LhjF4fDbSewcFDP92xnT9GkN+/W+szQKYE4W
CKlJLWx/GOgrQS4o2ZpgnVblcODBrZ+S3mVlsvVb08h/CjNLQXRkOpHK40XAdAognjF4panx3hFt
eVT9UGwdaZ9DA/JMYFWtMckhnMs4HY6qForHSzMd8RGeNzgrst4QNnhb3fJQ+09NNmSanS7zz2rq
d5e694ub5zG2zwt9+JLq95HJ3TKO6LWKaGxfdAR0WyOVkuQ/XdkaVgWoOuECdlPgUMCUb0mqK1K5
sS82M4yVe9B5RmHJRWHn33PkBsgMHO3ac+Vc5GcIKgARPIXc57DPEOxH0rqHVvOThCvJALJw7MNg
sGV1obMomafdJg/Je0ekYmXxINTJ0ziNBio8Oi8xAl3hFDjEc0NeIpzpFkTSmHuy27yNO1bmymWU
9zp/JofgjAZEWZimka3nnTaEJmlqkX18wJ+V31JDTaWg4Vw6UkKXkVV7m3k7nA8QNVAIqtGTb8f6
pktEc4jUMtn1UV1DJcD+JW8kvfTAt899SRPaBOEz0sRsOrtBa2/ReWHR50651KiOD37iUmOOqDKk
239qydcNXdxc9DB7U7Laf/LiV3iulVIdvUok1xk4qiR0/T+vU3Mv9uvtOY25bOSdkI0fCWO/r1PC
rQsrBoheKjbUA9EeXO1HVgaJgpSvxfNerfw1e1LFlAQGWp9S1/Wh8u+4BvEHYQShfzPs/h/0A8Ot
1S15IDUT0aIawbeDT5hqWXYiryK/1t2wd+MOKqpqWltfKuZzGtfXrkm8fTDVsnor14Odg810zWhs
y0b6//YCclAfePcMemNgSuTwIPALyaPPndZb02AkP2mm+d5GxDYYJbSRFq3auZ4OVZk72yHrfzD9
KdeBXh9RotUMJDIyhD3RmUuAp/GSjP2IFYOxhaaQL8eweCqd2llqo0PFmDR6c46FZ1ws3/Q29oTK
//laGNMW9Pu1MHCrYoyCkxFYgPlhi0J5P9qiKc3lGIEzBFZj7Zi+p6jo0m2i596thcgH2Fxs7Vip
mHQJBlJeUl1ds9sQXlvfaYaaVQTrDFW95x+U1MrPapFkJ83Lq7OX6uYlrtILmPyBIts42QOCSaN1
beTcm1DvqivRxCenb5x90XvjX7YP5qgfviGmEq5FQ40NHBNUdLi/321OYPck6JEmGoVVD0nIEGdK
F3Ut+hqVqW0VZ7/cNE7HaMe29M92Fls7eBHexS6dVRWG7UnqugeQ2+D10hkR9koOWKGX1wQmVGiW
lL629q0sVirwULkgDfqfR78dQf2hhIdoKeD8P/s5S6ocmG6Man5V9dy9pWZ6iu1Mv3UQKpQuoDQo
xZeeieZEk5XXISAyNNOqagXjCJucvqGjrYV18A2J/eYE5ml+cFSV0bvNWN70jhINf9tx3wdtfEO2
Vh0pUJ/+059rUvyIspYMK2F2PpxchLET5m4E1PAYEJ77nLUD/Zux74G9sQnm689nZD4ETntNQ8aL
TlPgagY09aWxP6GvlEfNLprFfIa16TQrIAZ4SDnHzig+FUxy77ZMym2eJtbO9av6eYy/xHlw42Sr
T/MhtcZ+ibjW2iL9Y2oAtK82ZXhN3OFOfLh+7J2G4cpQFe4CzN/ayoRbtMrMb41EVjNR0Rd5briY
zKjDIc4spkRW/uw6iXw2TKIuSzfxj/NnGtlsB3D8Ea8jftrQoS3CLImWSh69ZU2BxCwDzT6oMlIW
DbIGiFmFhjmEpnyGKjKh1jTpalzX/7Z3EHSaTZNKBn9Oif6rLK6PvWuUB26uy9w9tEXYXDE/uKgu
+53IKmCcrNp3jWcs/bFQbnMJ8ZgUqRETdVixIfRMK7w1rZHt3DG/dlIvl0073il/q2vQxe01c93+
FqZ2B+sM/x9HoFQLAiO4uWHw7yFmuI1ILDwhIMMfLIr7Xdyn1b3IGR4bBqj/NKgKoMausGLFCmi6
uUaMB0tFOeOq4T4BeULir/NTCcvxtWosLGlcyLGyMZqj0vvOEp6Vv6mIFrkp2tuMkNYUIsu8YybD
qkmOMqf+2P7vq/mzWrT0fqH2/vhhZRz60sQdSIes60/LA2K3Zq8MCADDUTOfEut7VwTZi+qVySFv
o+9J4Hq7EYFBkfLUSvub4ylYeGGlcQ3svDJWXRW1B8sHQxqrLlohgERFVeH2QYvabuoUlaVPTPNK
QpzalqYdPA/Gu8zaRVe85WMrzvOlixz/OYoCAc8WGE5dqomJDZtn/RCSsHDVsL91EyACQO1sLHxK
DiyEDb9zGse6SfAVf450EelxRqNcUhqq3T/NiAaPdMRdEzbZS5WoayeQxj1M8lvUhMMn4ZHMkzpi
XJVN215KEiIunj8cXLsjKdq2+Gj63DQTUkGbOjrW8DN39ZgxRcMgrINvdqv7Pt3Dlyuhb+MsxYwp
fekKOezV0oqWudJl+0fbWclgYJpUlfdJArdpEY6uk8qyXsjAWyUeY8GmLt0VPhzVPdDdZiUEHgJT
vWyIFrG554YbhMTRIdbwOVENpXqaX2UO1gR6xqNcFQGzwtqu8YRyItzkELHp25KoLsj9OL2xIiKg
KdPEf3V85S7z78Y0o/fd5t+DLvXx0EAHm2uy+W9lQq8hlJ3WgPLuBUV4UkW1ie342psy/TG9yCm8
dwFuLC0x53UAxcFrkE8gkO/rpj6qVn5nPu7dMxNcX8s6Y9nljncv3Uy51xIVP/+mDFX95OEpc3SS
okB/jdsbjxC2TlPv07ilfoqnamYU6slXiFoPbTonaJVPysCQbRRtsIidqliYajoeOrez99Of5qX0
rnFVBtf/HAKLDsJWZLmZP2tjbRuk+cnoYQTaNoU1U/nhU+Lb6YJLEV1LrbCfdbvft4WQl8HuvWVj
N4B0nzsDmKMlgvIw+Bak+rLQ4IZq3s1yvkXhZ0apWO7BMXx7vLK1RTjE6Ytpjd56KJCZQw2v9jW+
L8sZi50PjaDV0nOkGFX2QJCo8dA4zfwEmShwGyaygDXixtBphn2zLM7S1LO7wVhuR2MIllmbyX09
OqAILlclsUV8E3Y7LvQgNS9mnhzMMfQ3HSLLa8yCC0ECfzbVlveoa80njdtr0OhrdYUZdimXiIA8
NjnXO86v8sFTl49hctd17Nogt5c0hFXA+nSsHNiilbCGC1ABmH5vgsC2NG+RIjYQseHahRr7uFf1
GispWtZRZs3CGlzxWhiNf2qYBi79Dr+9qpHuJi9LuYdVirF+aHWbrC+oBKa7HwT+uabQi8+q4huH
OtO2BLCb997g1zl+Ge7DqGwPZt69zPU+7uDt8XEeXVwD1lEwaNtMtuYagyANhDhPtm7nBLtBlXcs
kFC8FNaZXNMXc7p950PKPTv4VXvSp4/aFjKUjr3SBqXaOoi67ukBVFtNz6/RI3HWp426K6DnjJPJ
gSDMWEBtDZZuTYWRatola/Jv9DudhSAPGcQDP4xJFFw+CCKlEPbKg4rgbVK47od6IjJoUJU3ED6x
7nvMp0HYFcWfIDTnaI2YeMum+Bl8Zc6q7Mx5KNH4GnlfuVmvQ6k9I+LJD3NNbKktSwymLqETEtsI
rHvOMQpY5lCwdyIL2lU6gYxV6kVHrQdLRge+aLtvymgAD08HzHVfHk1ZEMGgmOYkpjZ5iIDcnJr4
S+iG/uew7gTbYsoUGALILnLj7G6E5SdFq2FLpIF9TEcf67ouVP8Cs330v4LJhIQN9jnqz2n6Q+TR
7yVqPeRFInuVWTTEumM+8XvmvjUesuCsVph3QynBehBSyRQ575GaGOElmKElKRbzINlP2bpCT/dO
tuf528CuMmRgIRVSHJriZDdwGYLR35aZFe2rET0NRf/kWfGSpKl6nIc0Ch7AW+5I8PRyCGG6+/Yq
mZoPMuHIgZ46VScfnaOujpKdvHqPHYYRkXWaK4dkqJ8L37sMWmtsDG7lZVA05q0XhnFrOrc5ofU5
CgtdylRY4vqAlqlgnzEnOoAx2MnWj/sSztrEEomlpLRjLWHI0jLD49lFB5dudFEAW/Otl/NVrJhX
zgQvVZz4ILpKzUnunV3c52HLfCh7GvbEey9sA83Z1LaRJ50flOrkpFD9GuT+r1oeMGUTOpQ+nyT7
UYeLIVwPj1OViD6lFsppslmH7A6kvBaeLrcwrZ8UhBLrpk7il5BR/0Jn6P/VTuJ9qtaHPq530HfN
FwYmBSOGqH/qmooif3qVOX9zNnY+wtrAPYat24YLHwh0Vf0AawunpL4h6mhtVgp0oCosvMVMhPO0
uxzM6C2MDWtPwRGtg1Ap7wxpqKOx3lqYTtBte6PUHjykMVUxMgVrWc6f2TEz1fncW0kXn5nYtEvN
zBE/SOhgsixQKUSG+01XS4fZvkaSoF0qK0qsZpcqEUt/l6YnBbsMMCSNKUUTPHd1WuG/qG4zFtGT
lpsXK2yGY+fEvx6UEXS2bqTYI/FlOBvZg7Zqg09UVdwwM3zO/fvdTtN/5nFhPc0MFXo2FHnxdWAd
UacSNsJV48EdcnT6+zRuumd4jAu/rI98/fCoJXW8HaJy7YShMlEfvbsYaMAAmRAciqo5wyk6zqU8
BAnJHZNqu7Ks9zWgF/u2Ud6qcdiM2DCsWnOsF2UuAKSTsb6rWeZs67r617Ls/x1i/DcHbXIvwDFY
ZZLhMJb7cLVd3/bG2rTZn4ZywEcArzhpNWuois8tUrwj6EZ8fgBeWuNe4af9TBXPOKEEbl+wZGhX
ngzaBTgqiHQRXbIxyI9q2yAeZvxbn/H8gdNeEjEUQvU05NcUf59PgTacNV3Bx2ZituA7Y67zRv/y
Z0RC/wiaM5shihO+muaCbOozyv0Lio1iVQRxIaz1zPrrxAgiMRXWpKwe4dRSE/8zhk/AtuZPxiJv
PQVzEE3uNZL+MjK6k+X0N8PAsWhQnrAZs56HytjZRdxdce3pD4RkfBsSRz2VCd6rJUXRQiLX+wuw
4nwc/tHSI/gyHAcrGwaBzgdgxdRRGml4fW10s8m3lavm3pKVx2bVG4eVYDLuOGp8RKLEKFWk2BNx
7os22LrSNjauFiWHsqqdld7gdYgHivviGsqyK2L5pPWF+xJ54pMtVe88/ywLhosXD9tE1fZuONZf
qmgACivy9NgTi4ACATXE3FM0Qtn5kNHW+YiEgEi27Nb1hPj9B9mJlKpiTumo6wc+mhem/dzo6ckZ
2uAQm3GzbzXiFleB7QWXeJAsfVWjbOcSfFAZbsUYiDoZ+t7Hg/eYX5ttC8kMA4qFGUT6WTDP3yNU
SJeWtI6eFqK7j6Ju23kqFah96EZJionpHvFFPM2jbSu8GN6NyW+403P1SJmqbizK7M9wmC04cFWq
66/p81xCQAxsb4NFcx4ZBZHWUOA0Lci20sxpuVX/559vWvG7bJtscNtiNIFccmKGMvH58EDGVi/r
vFOIsZ55byKJ1WvUp9ki6m11U7V+fvjPwav1FdDaV0kw3clqTfGiVR590EonlBo7pE8mxdcka462
zCIJW83U17412oOqgM12JvjGfHnayMY5QHeznXSy4aLbTsSwOyEcTQ7DpeOcHgbMBo524J4hEPW7
0VEu83My7/cF4j4QKm2vB2bhoJXpxcpLebz9MBZ7vMkIio536Pjyaxu3Hfyratx2WSK/13o5khFu
gzyFjX4okxWSneA4yeeWWihR9qTl2U9i9zQXwp2H44rnkSQrOmjVdYoObybz5uQ2b1RVK9nO9e+I
vzL6cidclrpnwpet0vgvcQMYmH5AAydZ/bRHsnrCabAnqcWv0yTHaOs0G2y5edyUEWS1TaB+N6QK
m6RgWqg19t1NjGg5U3t9bJE2QqMIoaCt2EmlY+6NUqgbaWgotUtI4/Pq5BSoDeKxYFgJR2wzs3kL
p+Dxm8kbBYK4dSAah9sWQZyreFSxkXu35upnOgwDxS/mDnXuyota6cMZ+eMOQtiinORZIfdS0YfF
ZiZfz4h0bzbQhifusPTwIxTC5UCvmox2s0FA2rM9T0ilTBKsgaPAfgC3qpOXl0z/6gxeuiH9pl8P
ompf4mb0gWbMHuTEHTcQ4PTVAywVtTjnI75SqQxXYfX0QKd8hS0mc0RzgwWRLwYLhrObjvgkTXS+
XnAt1QQRRNNPhcYDYA/BlWYWJbnfRezHZ+rb/tyM5W6u4nJSym8PwMQa9ZTT6YNvJfjFh/C6lKo/
sYw6W6GqkGP1TKd664httnNmJ3PXMZ+M0MJ2nfY2LRtxx76K4iI23wst3dpa7J1rbeOZ8/RXrk3k
LojEK2XbZ4M2efCxjMhK++dRXtifA1naZ+yBuEc6EyVpYwOrlFFcMpuSwoP1GC5n1Kd02uwwKN7j
6zEx7fd9Ff9MhrJA0PHTCVookoOu7uJpHiWcwFjO1J5gqCoq3RFzJi8aln5mPKowRZE6Am+rp1HE
aD9wubEgTtBZzYeZMT7XZ52Q7foxLUDeiziAJkt1wk3dWPFJqcpLDriJ/DbDZSDPF0Xn4iSFl3rv
R+IyIygwj9SlnYXOJtwXOxpmzgEeaOEGjOMr5Mt62UHYWJZRR5b8jMcVyteg6EHTJtSYtr1foSmc
rn6O6Tv9HjHytbMe8KH3kdOc8HfWt9pYNQt9+EvrNBc6v44vBBaMKtwkyzQYXzBW+vA4pyXcamDZ
9WOkWjSMO4s+eG7NVzQnEE6KzD5UkecgDWnka5dgMEFnLN4zqBnugAOWLLRjNB2aqNZAlp5SfVS2
RRgZr4yT7GWUPoi/UUywASUsoz5hD+7SP/UAgEfVaYFT26DtFzSgxrZRk/pp5nv5pQj/3SgbX6+2
M4yFERstW+I78bJXtQQU0AV3TAZ9N9dUVW9fjSx2V1LCz6ycwb7g5dQ7q8grNnmNeDd1Ix60+Sde
2qLxcakrzHBE9g884GTMR3YlnqMbTan+SYXpn2de9/zKyGsglkTYmPw13/68Az7YiR8vhQHJFbci
LF01ddoif6nbDOzbclU3vTWRVjphnG1w8VoruDjTQRj+NctsfT9/HhhReEniCuTFB4GlkY+Xfp7k
+2HU4qNhefFuFk5pfvozyNNg5/s9SQ1qVqzmxbYcXLYMO2Z3R+Lrs+L5aKxj7e71CNPtdHC+zN1j
ZX7JlGSYjNhaIL9Ug9qcB+WhlBE+aGn3s63V9Oiwkl8Mn8wIN06g2qJvCrBbfdOJcJ54To02pHgG
di59qXKcseARlN+xBnHB4oLAxrRbxYrB/GoclO1DFcG2DCPoU1sSxwfkhgVbKPODSZkUtMnufyg7
rx23la7bPhEB5nAricqho9MN4XZgzqFIPv0ZLPmHP7cBb5wboWV77+6myKpVa805ptf14PcL297M
hrtWh++DJaazh3HL6LPhKveRe6cm7z4X85JwIM/+lWX/kH+JJkxsZbNLviRjkR/kCb3Pp/Q8WCp8
FLuzz1qcDmspPChSPMapMtL60OllgJJAnYCNobZzewvmqfSngLZZYRIXgEgNlSXHGyx7AU4dR9Bd
4Bjj+VoXtMdQM+d11OY1zVCdXcVIE6pcj0E8/udNW5FDMKccO3KOxpd2mHx8U94NEEC4qofG2ZdJ
KXytFNu2VeFdLt0gLQma7X3V9dxh71VasovqKXguBlo2CD53Q4OKD5lSiD24qj5nrE7se3RKFA9W
SCFQSSlJ3KyQamuf7uUFXEMXTC2e8twN69vkOOKY1K2OsQINuk7Wxl23AGPlSdFEdoDeayJRSnE6
x63yLSvHddNgl+aQVfLjaNYpwoe8tULj+30ihJFy9v/9IEGAeF+iuIBbHBY0+AoOy9e7Na0fsgC3
VDdtowDH79KxyA2zWCMciQ5FZHyiZWcfgmzGnJUxnFdivL6V8msAGHAUJV46P1iL7KmjqXcZDB60
hjnoV/1nkKcb9EPmz5lUl0Yt4y8ztygQ1/RklV5ywHLCXFuj+xgNjknORE6ca26UK+b1FjQW3ipY
c8i6QuntLiYSswvF8X6vumM07ie5R1alxX3fWN6WM1qCHyzLNrIJ3DPYPtyb8W3kjruZenlb9r2+
ylsbglQYak9W1YHK0gr1pIHPOAH89Lu6i07InNl+3dRmemZsFvEn05RD38btg2a03M7qsEPCjDRk
6ZCbQrxpWQp43Ws+pgzOtnL4ogJW2KPVerHnfHihv5OsCWwyDl1q9y91b0SbRC36a1TGTCVSZsLM
6Ohj9DvpmlMGbCdpTdkqn7YhZRD5u/RQC+s+5lNSm1VmaUioQxUezcWiWjUICnNEqvt8mbvp8+Q+
ODx2VW6WlO2s1HQQoov8qquVagsgYmIjEqQrym5Hh65eKpKbrAHdpKvMdUZ6K46WPjPKS1bubP70
Qo34FcCqa7prpT+z1VHJK1e9afQHp6SrrOO6jbzCvgTx13aOqpeCI37vjIiZUvzK2TB9Caqkg6YD
uFAeQYeQc9RirOPxnS0uI0M5qQGIK4Zo98/ehjW0AvTsbofRc1byr1UPUcr9Z7dsFGV90D9oCkcT
vNCMGZLigQHoOYm1fNUXVfmr9mhTw0UUWnDp2oiyozPO/ZzM28FApi+vjiYSc4PlmKgU1aRfm5Xs
9lKTZSJqh/fRFQcx2+LRNToT+ECffE+ogzlV+lk/rBhjBanPJpGsBodQjWSAsXQvarMxd8+0JpIf
oVm96RX0C/sS5h6a+Tys9LPsIo82rWM3187SRKVrkOSGehrunqpS64ZDJuKD4gS7OOwvsgnFlq5c
+ubQ2q116u4as8k8o86/oJzY3c8IVtwcrE7dwUDgqU2M4UHL9A5hPTpaltJfL7TXMH3M0Kwa9tJg
y13crvuEmWvdop9NmnYfSPdYa0SPKr3/kzPFhxwv1MmKhAIzbHy6L3vmqN/m0syOUmGSR6V5/vdS
9pf0AhM5AmuEFxy2UO+9b1NpnPbKQEs4LFnCOcj57l0jMc5EoMMU1Pz70DeZCHcxAwy8clmblLOn
TfVJmc3gpCOiPFFjqTnzf/knbTmrpzA9AMaxn1W4pJsiHxZOKZcER7SU9aVKz7/BrpKwujDMj7qF
CSWLNVetAXuY474dXaA3hhDptazUArwMjV0VPKrvmRF8a8yfH0VjNGdUImBkpSCCNEkt10LGnWb/
FgA2LEB/fxkN6FL4gsXu31fwb0sIKmX8+KzIiPlQdb6bDHh50llWjIFW1tqWIwTHQbW8DhWk4Skr
gg+dsDImGTgqZnUkHUtFGBuO7XRuctVBIx8Hq6ZzjTVK1XrvKjVN4LbWLppXDL5r7P/98+rv29Ae
P6/r4Mhm0mO7dCj/LAIbiCpiBrSxzgseF7jk9g37kxh15SrfjCInmmjqmJgVyEu7evLV1qX/E5Nd
pnilc+1zY1d6QYoBMwqO8sVVjewYQT+Rq58V5/YqGCbbV2Kyh7IpTk6JGvxXmK7+vqWz/CoeWzC0
BnqtUJj+/FW8wKgcJSSDJ0uNRyciM6pethVj0L9aaXhzY0KAgmF4c6qgwh+iitdQ41FM8Eh+Q8uE
XC9/m0NgIX1PjZuknnZIOlRPsnZXbA0VUvBfjWHDWC7w/1bhAKEQtTsaymMEs9g1/vypW4Tpo9tF
QM3zdictQZaGLdZSS4J+Fr2bAiPJMCN87JOL79scHutF30tff4nOAr1pdWHsD23QPZZpHvup82nu
LQbFvVmwUJXzlhHsdGk9thQEIwMix4cqLug+JTZnnASFW1qXhIwUP2pC2w84Cxie9sMvE77cUNQp
hAde8/Rg3mYX4/bfVukEZaKxnmLT0MDrLWgGIxn1rWyR6MGMflQLQPJ69ETNOt8FVmAeqSapKKs9
KkVYyiOtqdY2abUt/7WNJ9ysO3QGRjQP+9Saz0aW70E3NAdWaQQ9jBSQ8YTVrejM/NF8jJ1fWh6R
i/JTVYHHmxYByX2mwmnEXiP/DwDP2T9bUeffVCQTShBtYMjA+SuN1yrRsi24o2iTM1Zg7jO0j2mc
6/sC7F7LRO08eu5ZhbkDk7u4JE0SPzvFmPoZwMSFFTExZ/YjwXTstyu8UPNHB/z0Rpsw+ZfKSS4G
VYFyODfd7W8h0uDldEa0ybrkAJb9IRMT5lygoYqXXsIWa1jYVdEl9FRYDsyKwKurEAwZ5Zb4cLea
1lpQtzuBDTiO6a5M3h5LU3EcHRtxzzySrECP9UG+ACBd5XS/r7//KNIX9h4ZO/uui4z7P3OTEZpU
nYB0RbCyydrhB3LW8eLWpraNRlh7qTrMV1PF/uVG0dZcZN19V5ya0iBhzJrbvWJ59LPqaaPEc/ys
MfRcx33WH0zHl7q1CDb6IdIYZXXAP166rkTie5EqBKmm0mlQ/Zox079ISekLr6K2STZYNmK6CsOm
aSbDHzPwCR5cc9rZM2RFWzX9ukm9I/tCj1ZI7HQlDbfMGEqoigJd4BQQLidSpoWx8zBWmb2v1SLZ
1wLzd1DGP5x8HC/qhMhuHgMf5adxDJaaOR6SYds6OWKE0flZhJZ7NWgX+fIsF5R2ux/M5Bxndnya
zS/R4usKJiBfUzd9dYPJ3Ygo6nfS1i5fjAlVus4no1niURU4pvsu4EdOOmdXxBmiuHxUGuaBbbnj
cQrflGR8RYkRv6EnWHmqOn12HXFRChC6YTmzvC7fTX5f+aKr/LJzGe7utZ4YCuWAiutgTL15reIq
v2ImMK9BVnEcGUT9Gbx2u1FZ/BZmbXgkhcW8SVJm+lp3dnvBgAMk0tFnSMIIvaWXztH7Hxb/9Voe
JTGbHEt5drcKvINpX0w+6KtjqI8VbcAgPETKIri2lZ0FsPN1+Y2GwMHX6YVf1TCN35qExIeoEkeu
7JuIXGLqQkFPzJuy1WB53k7OPtRZ5xiY8ShZQtvS/kwueW7M5yKL9A0PbXS89y47I7OPsvrEwkrR
cJ8/Wl27lQIfJ62cY9drfHBm9BFJp0uzIDdX2C9ewIiSfzda0XayOHVrKpr8lhp0X8YENwTN0B/o
6jjmXhOVT9TAMsroKnUTCWNeT0hRGLiqNHmMkNANzhPTqbLeYh4YUBsViYd67Sdjmb8QiCHOxhxs
i6oQHxJvGIl4fKLbXa9/Sz3kV87gHRLTJG9EVT9pwHh8MzFcku3sJzr30/NQ9LDTc0pJqDfFf0Q/
321Df+5RFnPLhYRNq4HY9Xc7a9lFZTmiL/PvRXfphF8G6dLHEb4qG73mXF6BODaF5pD04KmMJsW5
xmVImnmYbkyh9MeeluVNT/u1iv0SSU6G5dTO9oarVh/HETwRdUh/nJV+K1tG8kUSMRTNanZZ563c
2INGEE7k0eRwuyrX/gikH6SrSHaIOUHrLr08Lq3xeN+OQliHH615Nra2V8Z7rADlZ6wVOREan43Z
S/kxFwFwpyncp90v64I6dLuhdr1zWqevdsagx1qESuNUBye2utLHjXIw8I93bngyBPNkuEFQ/wqL
uQ0u5jxhNIvLbKVEHMEhw5m136fMBOE1US0tL7OBUklUJcfDVLERJM80IkdasHPRQ/VQv8r7to0G
ZCVO+Kr0wQ0wfnsqSc54SZP2IVDmL/fPYqYaeg3HHCVKtc86ZR2lRCGSFPWqZYl6dSuHxUGlFFPm
bngFCx3vnDRI6L90Il1748TH0Hff7hsmNiQQuEsDY0qqGRqtgfjKzb+MWLPWLvTtrRZ02tlEMrI2
c03d4OBiuLxAFMbkZWoCcbWE+Z0kAKLLGgYxngLCYFSXjBOYvG9LPHkeK/nVmiwGDXb/1cD88Wim
83wDejmvjIoBWY9xNoIoDEBbyQXwgEDZjqXzKqAq/6KEcM6anhfdegIFLllFvXZQdJK826LXDx2i
ET+0epd553iTpBHZT2cJoY+qAYPU9WIvu1hSCq+MFfEqWXzTzK70mcNkO+gFDzGKLdIb2sCvhJiO
d3laDesZU+SsEV/rfdeZGL5kIamhITfYqsy7+coP+SmrtexkWyI7yW8QxEOxd3KXCNJxTE9VBnOq
xmXXVe34QoAICXFV9DVNTXhBLuEMbpx8qPPQuDJE/iivrnzHh/Cpgjdz8madqFeFuLyeFXSNfLE6
YjBHc7v00wrTW6SC8ReaBxRSrvLBhoC5nYB2bmurVz4A4SIaOKw/tPk0+5WTudMaL8ypQIckR1Sy
PxLDGCVdDwc4LiLw4Fi+NtSV6meWj0/M/JzHtJjJoNC7s9aL9mI+5A3NhXK2tK0nz7P0UL7fT/l9
P3/mxEfpDcLXJte9JWrC78wa+ZyNJOcuRmN0M52l/KjUGmqgCoWefOuaJZkeU1wQxJsfkYvb39Mx
+ujQKPhgOJXtT2o3kiu6wFLc0TlPaACvauoaK6Ut2u29TEvtNZExJMFU9alsQ86q/f99Jf/MSapw
fR+TGzkiaZusB19HNbWt0Yk/3f/GIhxwLyuCnPyu/V1aZ3YaUKN0KGxQqRutWkWx51wsE+BXuxxv
W5p6v1bOJFZOqYvaZ6lFdcy9HfDnJrDco1KS8iRr3wLcA328KD3LrzCp9CslVQlURVzioy5od4YT
Vh8Dru8qIbiPcBHDWN/75sRzXu4XgmPoUzVaWCXZ+Feaof4ahhlfwiALTj1d9ftIbOpFzWmVZziN
FaahVqnupFMVGJKHUTRSd66udA96n3F98VzWhMfq5j7Ix3tFY1a0OFaWW3xzuSWtfMh9KfZipgRO
x8DYdd985wl6cyeM8CT64gm/GB480l7aQDePHoyPq5NOJK2mBDHW6Uwao6Ye9Aka9J3LZQGahaUM
RY7UJLBUy1pviO6LrK1tl0Z2aFogwxe5cynGT7KU/PdpWZpr3m2EcIFhQ4Kv4HxvvlcNjFNfxsNU
UPjZpboavPqR3rJYQVM1aFn2hxEVhz/WERaARfIeT3w6uoDrOTft2byIKvwoBosHYA4+ORadTwqM
Dn1f8MnVRLGOQsZSs5pxOqm7jNouI9/RZV0AZAhhXe85FFZ9BRZ17POjqYOCVIPxOeqd6G2esicj
YkMmie+TMrjdUZQzM5LGDs6hFzY44crHf18P6/2Rm7LAdUyUFA6iJgPw4Z+HV0A9rV7U4eBT2qHx
7YFay/05rDS/d+L6s6JFqm+qqnI07Qx9coI/DDccu8kYia1GVN8tLsLsBloru7ECshvlAiT98lb+
mVaFvS9nQ2jKzI3cGF2kl4jCG4yhP1MWYyAXUXqJrGjaJGOsbbA0Dj5tVZRdy0k56CyOcvKEKeKh
p8eukyToeeSTk465vT/EeZvTiDSQB+f0KP1YCQsfCa3l50q47xsyh6OpDEHNYwcgKWrJRmOW+u/L
KW+fP28v9A2IS1EDog3kEP3n5cwyK3UZfQqeWXR3ywhgoM3Nle17zzsUrv0GO846wVjQDl0PP6wR
9tJVRDyN/g84Bdpn1SIz3JviGBPP9MOqoMc5sQs+kAwhGkCD76UJMaq4P3oMrfazmKhFMjvpXmwh
1unCF+e3BoNLHzLON7KJpmWhyTGqCEm66oLhHDmcL+oanIipxdax6mf00cno7mx1Jra7Gyv9lk8Q
XHnwz4QkOat/XyjNWq7EuytF4YQohFk0+rP3Alzb0kpbMVWp6AZBlih827z/GmZuDOHaNm/yRXUy
6wbp4ZMm6DvE6udoQDm60VIHUnQQP7tZ2R7mdnlk3bx7TDzyiHRC6Q1wsp8T15wYhjgRTWDHL9uq
f4y07tlJ6/gtRci4ArKxvxtNAtPexgWitFXRFU+FCd3eGuZ9u8wTEIMg6FHKxzYD5RYYDpOEzHN3
UeotHPlZuwDAj666MqODbcGG1S60ymUHM9MRY8CkPjFQbWm4N0fpnjT1ytrA8DWP8qUld/GoRPqX
wKqnQ95W41qpSV4owD/tDJAaUr/BwAS5xCSKDWCXb0JtxFUXTfXAYLVehfb3+wodjzCgjKF/ajjc
lDWIiZAz9rGkCKuTNln32WF0G+/cWiFxkhWMarQaTMZ/q1vCVD1BsqrX3VQ0h6mLuQkWqxO4ZvhP
KszKRWgvX1KSG+7ftkSwch77sLzc7824FR+7Lq025Jj0Wwyn6asLGdINOCQESuyBCsEjbqtFenJB
9/qeY+Uc8C0sChK4iU6Q3K/lEhJHtYo7ZRmrVsaezE1ybRSEKl1u1M/1oDJYaux6X0Vuui+MQt+A
g5qQEyvWDml2uBI9+30uR6oe+zZimjLG9reLYqP6nx2+aIN1Wmn6ld/VWmMCZfixtCoWInfZJ0+s
NYhigKaBgmFAoIRoWgrEuQp7zacIWxZiYJv5NDgVuRHLt7VZff/3YyOdk++fGqJKFg6nZ/LsvBtU
TjW46GnAWeCoPQg9B6CK7RTgapC8mYtzJ2tY9oYoJ/R9eRs5lYqqOAs3ZeUuB7zKtgm4EDTFFprl
7FB7k12nXIuGPILQMZKbm4b9mpnKzrSq8oG1FJ63hyG9nAp1Py6uEoGTmx4UzeG+ilZVHh+MnPz2
hlq0G4JsByv71UuR8UjnU9tw0r/zOkZrWMnGg9HV414J/GKJiZC394C1f6O4+uSHjtk+eNV8kfW9
cOwTSXz9afD0BgNV/oG+tQmEJaPPoRqvsEVtSHeae05Hxf2oHeOB45QObKgL6ulEaKe9hv9Sfa6V
QV11ShWtp2F+6EhH+48l7a/Ry7LsWzbRUBww2FDfd6+VCUaHgXxpfXcxAhWsCW7EKBfMLVPsr1ZX
ILteXmIkzzBT0Zewqw8rGKbHOW7iY0RTYpVlynijlqBK0izDNzTEC2L2OLS0TbzFBolF2jIZjHV5
dlXclrDDCR1rMF5SO2lv9OLyS2R4h0W9hYXAVl+9BitPwmhoN+AUhLSl4PiEpIu9Yv7gzEZ/Dcrp
ipA/eiswjK0RQH7uonneGK3lUZ6ECNjDSDtb4ceWltRD7ybJ/3cdAoTZM6AhE3RsO+77KCxTyZys
bi3S6AF6j0raUPbS1D7SH5ZCtRZvGDOH9G1W3fE0gfK9WG30qUDcddVxGjtJfZPaBPkiDOI7BgaL
buWFO4zOGkmxIrrJl6hyIih4MFaBFkOGmJEMsuLlp2qu7JIWLF+WAXE50+KVI6yXCbhNy3LNkz+g
3NOPUsxAuKy3iZygB92mhX5TYhdXepbrniTiWKj+7/MDSl62XFRIKmClq9fEMWbVycH/4zb/0er5
i91haToWL+iRLFRMg5x3K0RnhrWFfjTzp46uOQemS43g6ULocXaJ2/5HpoXQSZc/kn9peY0BOtiM
UJz8HyJRftV6NYY5K8B2BRtoUwQBjivE0T37wO8twMqxvqpomXsQcUe7yJWLwQFj12rGGnxMyfG7
2rYIUTEPF40JY9XDJCwWWlWP92iicfMBC7vl12yuDElsaqRIfcyYqGxsAMePaVWYGwiO+VNBwsqG
DM3hSUT2sNFmRfuPJ9hZumD/u7pCg8PSsYip4G+pzED+rN5mVPpzmxvBOocKfpR9P4XpDk0mOoD4
RNUNdnXrLlN1sw08Zu8hGwaIvmPUbBCmBktTedgx4kcDurwttVrs88xGILzw3RR7nHazCXJXvuVO
6FZ1VSuNjxA3gTqKcVFZ5tyjqf+M+7o9KRm7sIPLYF0LNk9WOu8+kdfnCmq2QVdYCsONcieHQEIx
Ts3YIBaq7VeLsg8ZqnAeI4UF0wwjOsAL5UG+pOHX++Heo0dhlRkrfIf8WUo9RR1/1BC972FJarOa
qjtJlFTKb+RnqLvGUuqtJGneDVEEgdtrLaU6aBcUZb+80J2rT/Kt/GpqH/69F/41d4McCb/PZK1F
vGAjS/nz0+pzc8Tab3brMDFM0BMk/EzRTzU2+21VOaxzaRKeSiyBawIwg5VXQBI0xokKZEoVOLBN
h8l8nD7R88t9BqHuXr7VAUBF9OR8qxPByXD0S2TGW3lxpasRKQgKUZUivhLWKSyj8mVOsnhLysN5
Ljx3DU1zYL2ftjoh1g9RYkNTtlt4MKEKyZLp3X/ctsZfE+BFjUmJxMDaVjXz/dqZKfWkodmbNh4u
y8WgHkZEvEw6iFd5xlaz+bs+oP3PO+toETBNZJ0y7/Cz98yjxmHlmEFxja3k7V59USNlK7fqQZPT
OMbLHWAQ6zyWjPsZbMzntcgR5GQtxHrJ46Hb8TUd3A+ggKfDFM2A4hcXmnyJJ7d5CJq1/V9S1L9J
GvziqMtZFmgNIjFfnuf/0T8i3qEXO6jjJrGbH/JXtRL9OS/d+VxnJHs1ltrtGBaLk9W8MLvqtDTb
2gY6WjKStdWQqvMJKGi2bSqc6no0Zo95WAs/EeE2MQKB8jfaF1HXQ6CM7aNDXvi2Ip7jA5Edj2aQ
P3pVuNNFwYnEGMLmP5QIfy3lnoHnyFEtBKSwwKgr/vz1Ercee9sFxH8vKAheXv/2KMqv5AsZ5cY6
UfpppXfiLCfOv/vvRtASqh60rDAYlM7CTssNPK4bU6jwMo8cNy0l8nYdUzZZWCF3NH5h8I25e5JK
61qUmxwu2oWrQIg2svRuIjaj8OJgH6HclfOxdLDTD/SJfz0Xmps+aojnKSRAqFmZx9l8hpNVUjw9
9rbewfrAyLu8m2wtv/17bfirrcGlYyq/ZHUuYgJGH39eurRWLGbVLbUvva27XYAegop66RA6UXWj
2VRs28KobsKqaDokzatA0YAdJBcRjlMPcHxK83X0qo0rV8RCJ68nFCjr43A4iuVwUFnNuEkNM9kC
b2WORGrEXgVl/Cl21D0ztNkne63ZtZkFf92JTTzpvGgV4H942mxhBv3LvJvuErN5zDKkLeYzfWl6
XwGUpHrw7pr1+zAk6jTsmTY+z1A1qAdN1S8y8aylEf9MxbIrlWv/vpLucpP9sScuZCtHNXWCL4Aq
mu+fscI2O1OruvV9WkEPCDIq5K0zFeRwJ1jUJo64yOqGlcXq9mC2U7AqQuF3c1Ycc/SdsU1HL513
HB488y6aZTET+7LRQJC7GZN8isx1XLvMl6hHLxZSLtKU803EeeYDikri3VIz/AANPF8nOketqGjT
rdSdm4XljypdABEHD8J1oHpUqrfTIbgAtYx31oB1fsg0Ys0JMN+iKom3bVL54YQ7PO109WbnjwMf
2VMb9fsAqcdV5IzNFR0YRvCEibO6tJTGbejB4B11C/YZrW/h5S9TVVhUy6RfLLcDnMNpXdkDgq8F
fA7V7TxnwGrcsr4MC9IsCJS3Aqc+Ag0OT/JUrYi8P4kwx6HOQTdNCuwMC9+qocW/gs9W3lpl42jB
l7gO3SsSZHfzH5/v+wYgrFEXc47h4qSF2/O+Y2VXuddFYJfXrtrFz1XOQq23UXFDAKicEkd7YyKs
bBGDEJHXu1tlLueTGU/xfhycT43RVYjdnPKkVx1YVWPU93VbeFeH4zJQDA5yqEIAs04naaKwwq7x
O/dm125+q2oDMk2mBFTbEUU/Zrt9Nyr5JdXTAfdHDHK8Th9IVewgMVrMDPG5iTJQvpRG9M1swnBP
GcsswF0m/U72M0TbecwcMjIMLb6mo9Bf9Ix4bMVlSNmV1aMdpM/oDXvfHLoItZMNs3S0DkU5mF8J
Ff+CpLm7OXnFoTjPacyFsc3nS6zAaahKe+1y/6BCK4zVoi49lar3NvH4g8JPFR+3uQu9JAiv1VhC
CV2+0pl4+Kwb/bqvBgQ6dfAwmUNznAdv2KCB9MNF12nk9fO/P1TrvSSJD5WcBPRldLpt8jreacKM
1nNIFyi5bjohSHd60mRm8YZK3xf0BDa6XZsfp7mzACWavV9H7XCylM56TsuJbAEtfhBGZD1zuxK1
RI3LzLcgKTHjCNosI6hoYGLRGRM97GVABczps+tO403+ZUuybqQkHxJzDtdKNLNNKDhh0sigN6mk
JVXyOovUT1n+Q44Y+g6CTtn2qq/pxJN7nr0YN2P0OUUPaN+Mpp2bKNVJlEa/ShwQFKY3Op+sXDvB
VeafGs4Nv3oMR/xaGoDB4NcYX4qh3tEP63+UzvxSzQgx/n2Vl43kL5aXA6sTN4ylg4/+u4up55Mt
Usrd9d2EOOAvhececrsHYqW1fbbS9Tn+GNnJPidSh1sgwjgVwo4eMu81MdauxVOXpzXmCDemx14z
HYmErezl1k4y5bi+D0+aof6sueEeRXZ5zTvvrbKK5NE0wYu3c1u9jD2q1qBM00NrJT9Ukrn2KaOO
rejLbwU75C0o0m9GSaOS5BNUiVHyaDXDdY7ViJ40caeiT48M918cCHAbScHtNi1e6C2pAtGjXvbK
eoz06iOua9LMbAS/VrPksCC44rFU8midt6FzKq3s1Nq592DWnHroUeOHGr6mlDmvkKPEw+CoL70T
PmpDWb1WZq2vkqjojlngYGNxqpWIc+smjYCWizqVZbbwOXy/Sukbx8J07TYkfiB7kZBFCCzmDZQ2
sRkw3Owyrc48xO6TmYUf0ymvnkE1PoR1z5QgLqnxFgFdKegxAz5dZ7Dgfdaw4iW3NOVUVyxyAcSm
dV8GOdp3AMiEQE9rz0FOaAeEy2t15B4LXcf+4PXuaprAnm56TnbqiBbApMDepAufcnSUyFcHAGLF
ovoKuXAP9AQ1v1Kieuem4GeNwdE3vRdaL/SiLDLsvPJLYLvPs263P43yhgxLmxrnTeM3W2d0wxcG
X70HZNCCXAUd70ndyqS7D4ilcT1mxYOcYhUm7X+k7+gxdIyPZRVVTMxBd+0pXfcxniu/VnKDrCdH
vY14i5gtEqjrwI6s4nw8WzPDwNH8VtNqcVeRCTJk0Q2qfArnkvJjP3c90+qWiSe1kk2Eq8ZQlbaz
2h41yUdb3nKRT5mSMfxfLrn8F6ILNk6nxEfPqevnIm5faOjMXxymPZuqLcgKaYmWTTRnWpnjpO01
nSpAehubxBVEsbo/vEWeLBXJ8gW0/VfYRiehQ0uX+S1pxgNUOuiQCi29OHHHb02cG+aoFoDO8qPY
lQnenLIU0gbeit8vqRK9IF5uN4ELn+veMyaqwz17Ki6aO4GugeF8n84WiQvZ0RSTb2ZEJXsmXKMC
+4VfdSJ5cibvlKSi+hgrtu4TKuXeYKrelAhNQLLwoFwtW03BIIJt2MbWfTlWKoNcace4mSXNUFmh
W10z7EyzSlAQWsobPlv2VTkIS/Tmw4z791G2x0jj5PweFME5zeZ4zTMEhq60bzI6ZsyNB68LTniR
keTXXvQcKcwJjL7UYSjEz0GH6lobBVgY+9cRz1ab8CanH1jWYe875bTX6kShyR/V21iz8gezaJM9
cmAGDQJ+Zzu16Q0EM8yp2XxWELd9sOv+JgO76tzAWjrNJN4uoCLGofbVciADd3MN8iUJCYvuq/JD
rpI8nKX156TuCWCvlRY4G8isCCfX7t6ryNIp2jHYT87JODPkgpUCx/i7kibGc4DMFvX9Ep09HWbX
6r9ZhvKd+sX5REBMuKYroJz0scoB8SfKLhsBupC6lj6lVR2eJq97kYWbvLOkBD6DcwzcrodkOvSc
Zz4TO9Ks7oUwHRXE7+jkZCeHTELvJr9KMbZYDjXCEDfT1tG5LfIhGYOtldbgL0IxXPXSilZ4KXyF
k9OXxkg0Ol9IAfqwxqPaCeVDwF+K1vGOxewBodFqDR+EoZ4JDH++C2aS1jUOTElO08JKnTKwH/Fg
d5hxlPjUufnnMkn7Y92nxkoYXf8q9O6b0XjwguMg/CWoAEQIWusCnEecJ7dn343Ck7IYUcKq3RZh
IV6IfTXWJAApKwN62sYkY/E7I+B63+XuzAQ1g9m31Lh9Emrr1rSAyM1ttJXgaW6B3k9VVHPytJTy
6CAvq3yjyb8IUwnWKjaRS2NzvB47jgyVkx+duXVe1Cr+OU4ugNexr3zJEyrsRGwHjhFr2vrGR9jg
xWrpP50DpPgpp2gw3cm2C5VX7S5yAN7zbWCyfSIGl8W1sgjZG3XSrdPwmpAhsFcEKS0wLxo/bgjS
chPjh5mmqEYKFq6wVNHrLmhhANbhXs6MOfZVbN3Kq+26hI1Qwl8yI0uOCjlLumEljzk2+gpj9+mu
gGZU8w0PJbTX5f8j+IhOaH3wlntdeFXDOd54gXuwW93+7o7DxzHReXLors/47x5jbOtUaECherwY
RyUT4TEU+cf79Br8FcYKvEnSsplhcgS5pJshuoo0/zYTF6EGHiQV03vWZD6OUp5zJGhFO4sLRVJ3
bXTvaaBhJb99rOYvSq1jweuWuCwU8Fe5+KTGFKJFMddyiRGR9rPApghMAsMGCRR87NhotTWS2w+B
2psviffTUma4wMvMXonx2naindYuYN7z/2PrvLYcVbZt+0W0hjev8j6d0lS+0DLL4E1AYIKvvx3W
Oqf23e28UAKRWSkJBRFzjtFHlIwVCzbkPPPQWhJSENoPwwDXrYO0K8Ajxb6VrfPqXrrSP/t+tC6m
+qJX5rgDlvGTMA6A2eZ0M9ClHkLkAx44laNhxisjbbytjRl3U/uzHbchnIMYDQxPKEDbP12G93rS
mh9DLlZZkNo46XSU1r5UpBhMv2kOkYpuo0xyyCmQuon3MAN43GLI00nUyrOY5LqxvIiAhWpreMZW
FbP/YGAurCxEviYceEqCBiskYcSbEdngJuorctUQSCfOdc6/rbshZblC4TduY8TMQxTtheEOayOq
zimmcZngt3Vs7Ri63tqyw7epF8MKShrJvr+aDGNYRvbMbkz6FVqJr7yoHsqh+K116G+ar8iNHssE
z3c3HgIom1ptP6BEFZr4cqnJ6/Xwu/ZKnBLZo+FF58Dbwy46dkRNBlTHOje+275ytsMkv6eMoIdi
YqJlyvxelNM6LI0cqBDtw1LgZjAKqkE0oxnfTnnAM+LZRb0VuHswggT30kUKIWjoJNZSBF+VHVFV
1ehxOxhuo0EEl9eAWG1yezW6v0KqGGsZhCi1Zi6fP80a5SrHCd+iRcjVTnnYaUqkOnbrnFidRhtv
BHfv2xYLS5t2cFHqL3GxLjo72poIufYoPH+NrXlEmg9vZ3L65zyfngy6cbUbXwh6+aGVAsYeKfKk
LqB16IHw0rXLSMZ1ZPcYEy+pjfrb2FcPIxhA0JjHoA8odNYYgCqBCL27JJm6WzI7RrpxcjPvh7IE
tSBefxjSIFCzaYiJG0vD4DcJW2vGKmKAOu5NqUXwYFPyq2T+aeva/Glq+IXbDDMF71g4maj01k2M
T0oI+9AP5fvIy1RacPF08WsCCxqAeVqh09S3dR+/CaMSO9vODhMqvrWl2ggjocfHApJTz7thLb0a
MKx6cn3zPbXkTaSRf3fi4qvByr1RErlkQD9zhb8YykD/ZKHdI0mA1Z55aImD0KtyM8xkMhdQWTPn
J2ME/2n5FMLrHON8YWeX+tGy6xcvBPTXcTuZ4uBuV32zOrJwVwigbumUiGsh8RxZOaHjfFPOEWaE
vTTtmMyAeraUG18+CYfSHsQmNsNuRUsyWtMzZLgdgj9954LI67j6BuOpL81fxGi+57TfnGcTjhSI
JKbRNWhQEmfwpGPZpeekYXhHfdfOHOL6OvSFueoJvkESDjfX1OtsayRNfWgjeYk1Te0rTf/sF75L
AK4OYSWjGb6A+kZIDl+l+o2U1qeuTH+ahmOiNmzrVarOmQYil0GB0mFcjSvBnGXs+te6jfK1Y7rf
aaqDJdXPePcEFhjrhOBnKJCTT3SM0o43tKgL7A/1g2d3fP4KUnctzUcsQc9RYP4gmjFbTalzDY0o
5FIgF7WFaBR2tzYHPgnFK9npmbcuXepjQzieQ89EbBKM+i6IE7U1honMoH54JUROR+yR/E5iDXut
uzLq8IjV/yjpMSFWIwt9fpFuqmglONB7IwKj+RzAUqHKqtVlGPV41TjCxESWXmIKmPO10JCm5cW3
Qm1LkG91g3baFNm3J9L3vi52BvaotYE0YJtX6WOWq/jQufXdyhJgheOLwcvdqm5WXyYaBEzy8DTd
4gXHZMs62qER6R8nDj4QSZPaQX0KS/gmANuzyW2khi7+lgqaFLLZPxKKyTpC3QsBQAT7IK1f+Hfa
Z1MVz2bb+wTsNncIE8Osup5iLCVo2y6Fkwv0qTtBLXKTM2NhFgHpICSTezLlOkSYR7JodfIrAwGV
FeKO9oNxF+UvOpFIsdnEJ8m5upMrBnTPB2GhLj2VbyoRaIYsJW6O429rugSb2KIMLuL6tZqqbVWU
AwgSRIaB89O0M3PrJOSYggvRTsZP0WA/kI6XHkPD8dYdy/iVFSKitAVGQ6tx7poeMB1nAXWownxT
aifdJR4UDAaqHbBxVTgUXMCJdZ2s5N1VwJ6YgZaH3k26fSeMcYPMPT4198zJ7zDsy1dXU/c0ZmQB
7k8qNxMiS5Jvz43/6BjZzzYY1DVXw+/A5UsqAeCuE4MTeyqmNtoHLpXS3Q6Ou1EAI05AYzELy35a
o5zoEAuhymGpsk5TOIB+zGLBcwEG8K5XK99MgCwZCYCjMuSeY4m1GWSK/7+GncKLKSj5bQADYhAO
YAXhpNpqKT19W/yhKVHAhc2hnHdQvvio5nKmt6rC3j5hAcGHmlaHMdE8MJXGOoAIOK/aqbfrEuhH
n5OQ0tU05OmNgVrA5IVMm2RYfQ+aID8jWd0ERtYeChc3W4hc1G+z+opJCdql/h3TRoIqW60pFf1x
nOjnFGhrZXf3QegXRyvIwByvjoxfVe6ROjc+F615pxrH4GfHe7TiiJrN4tntohzHLqyawbaOrM7U
Oh1y88vEjOubqfY6uAzCOARPph+Wp5YMjLXrUimdSuczUbLYxhTddmYWPbWjHb1DdaMWQmU3cPFy
u5X4LPhjdjTzvmmKbhv+fFANdr0qaFS7psJIGV9QJn7HkuTFbHzpQiQNfT3Wm1IRwF6MHywbq4so
Y9554GhgTm7MKryNKiDf0u5fFbahrTGxdySH1KyEy49hKv3nvu/TU2PYKSWReFzbvJqbOW8yzEKb
SedbwegYXIPaj0+9iKFMsDfhN+3TZDh2ceoddC7biOU39gNmI25pmIdw6NFn854GHgMQ650tYITy
qCVJfiZSURUYaXyvvZahSxInQz2ceX0Dfolkxdr47hNfbDov3xsDAZWyA8Hfxe6ndPJvGQznQK/h
0MTeDkarKaqfU5pF6KaHbGUHM4Vdm4XLIEfGTD+oaDgM5LpvUN8f7KCEGOywFjIKJ9kJvW2vTdze
l/gUUIHJviw1c2fNtrtpqrfQyNdxWDuvLP2Mqy1j1mVW6r52Uolr40MZWJ5tnDa6OhFkKpd26GtG
1DOrPcs6Rb47IgxtnC/XDE9R2BNBTwDCAad9so+ICv5oGm2NL9j5wgbMsIbH9BJMevw0Mu9ZNfMT
pRP9KfNCPdsZcsHELrPtcnzqHqkHjrDtQIG6KCZw5I6/fQCt5yHUJDUy1147OR2tnJ7e2SLRmRti
GMwt2crHxckkr3HrV1wx7aMr2jdMEf27TOrymAUwXOKp7t9tvyF+hLvLsZqfLVrx0gya9yiFtO9t
S27PfHgCV3wxPe5Zyw8BF+7IVGRur7DnQ6we4qd+KppbqmsbiIzxEzLc+Gk5PqVfmjlRAv3fI2jg
H3zZZZfADDMqA77BMFAX8Mlp/a9iK5qelo0r8z9QEEakLe2/h0xTPHgk5Fz+OWE+ntA59Kfcu/09
pBGmlMjqrMGXZRbc/YD6bK1Jt64O5pTLo6t7DX++IvQXvRGre4NOn15+my6UPzxLybX3/fJBpbMP
mMHru/SiS24X3ZsusRjmvbRheYbTm0FdfDlBG7tsLYt6a1qZdi2ErtPMoire93r7GPfatNbMyPus
AmdPhmu3V1WhswrAq9sNk3OdUMm908rCRli8w6kDidPa2NyDXH/3UBXsKfIEuGTotju1QfvHCZH+
TLLesYqRrB/p9Tll4eMvzuQ9aF3rMdLzfRfqw5UrnABmS53jINA/GQ0t6n2Ne0L4ZtzNAIXFfNys
qDBM6Zify8Eo7oHUHvjVLYt02kFF2BbrsU6mH1Pa3NsqSihCB7sUpVsEpF7xJY+yr0j19squfUnW
XJVtgeZhwfGHnnSJPmKiSGDWDLu1NOo2KWMkZYxCXoG4ajvNIyLAd3I6/106wO0ARoKKvzlmFFwv
dllzXReT+NWm7moyLe2PKb2b0E11kTrRUuFApUXmYUPtBhV2bsjgxWncbmMIoEa1bRt7LyDgNmk0
ypJ6Vx8FKITjUDneJY/HcVcZfvLkaKO56tzGfBjjoLtFVidWdErLjzFH0FL1ytlXsq4+OkO8OGb7
2XTdofY64z7phNrlQmUnu53fU1mSttF4xW55Nin8nU0WCuUJiE1x0Hcbv4+DF27x4zryk/oNoYS9
miCgH1o1BesQl/He7aiad6LeKZpu76zuhCe/m1Z48xBqnRPmko9wiMDIzE8g9yD53HBeWa85mzKa
Hk2EG/ve6P3XPmseed74zrShX2kiaZ4aitQnCjrjtmwc+VkamJHnMyiGeeuMfMTroLk2AO1p2mVv
YSSLJ6XcFj408AybQheeWpZ+5AFlZhQ9VeSLPKI1U9diAsnZGtpjm8mQWNLqzR5d60HuVFo0MWvK
tD5MdnM3hyJQt86J8l2NbRG8h6/tC4ehCuTsBQORxlTBN3gl7IZ6DJ5+mON4NeAH+zKbPpYnSgi/
SlmEa5BdfdHmjS0d7bxsJBdduyp9f55bFv1GUxI5CWP3MDOOS6/8d6PNtGOYQnNooJFlJwus2HKK
+v/PW451sjij3CveGsiJUMonlHvhVwtwEP0YCCpT2VS7E3Joy4reUKCLI0pf85e0yue+1MW3P1W/
NN9pbgrN5CYL1aaxa42ZBGUOrtr+MuxZ8OEJmx8nldtzH5sf1mke0X2LFHEsJWak5aBlWdSVSTPt
U4+W+qC7uDhqDB3Lw4aO3yW2Px2BVTfuaPhXnnj08kE8+nLm/ZrNHzEfmgIHqk+dWc/KN+PzcsZy
Li7vbA/yMF7jGNLqbSVZlmLMufWp9FdcSOamgm+z6wzbPNXcUW9j1Zab2mjiz55P2mSy8tuqsJl6
0fBGWYXeB/3dS67jN7F7k+Y6IQofWjA9LKci87+VdS4/po7r3E2c5kpwq7exLGTGvUO1sAB2+VHy
qzNuSD9H4pdXrREEBC8gac6k5u3bMY3udUSXbDkFevkl9xLrvUQvuKUvSHxq0esPqm7a9fyL4BCF
b4TznPXWs197hA3HDL/hTqZe+VVfCFyTX7kTJ7sQCeWxHajm9nF5defjY1laa2vySX/XoCI7LfW7
FLc9bRPeFQI51Nqz5bjNYHJvVVvxBs+bjkJwRsrqg1Xr1nMivPEQfYV60hNQzkVTtlp1pzZd3aUF
8T9wXpadsYWIScj1p18b4qhQNcJoThOQsxXd3eXhskGGnJzh+62c0aU3Exk5sZhspB/++2jZJTRn
b5dBdspr1xyIElHc1yz6GCmq6dVgl/0ri4hgXUUC3UGZlWvCtCzmGBqOSabQP/jaVKtI+daDNq91
sJA80VUYV5TtCMumeHLSjYol7CDzR09sWajyBZG0U1EA5u0xalvjcdkMaQiFwRjTTRpkJjiHPIkv
paBu1oNFsJ3gayoc/bRs6JxS8Zk3ljOCCl0OSs8fd1A8Xv6esjxazlt+Aq7k/5y87P/X08vusumo
I25rE+x/L6bqkeUzaUky2VVtWD2Gw5gGrGNhpYoItjzpK9Xj8owIkJwYTndZ9pbjy89D0lMr10TH
tuymhPY8uh1FqzxpXpdDf38gTzEqCQlBZDmmWeNLUaNU4C7IG643j1NF4bmIra2Ovf4IsxSzXtS/
FgnF/37sf3WZJz7szqbJX+96KwheawlwoWbmAzdM3SKhWxtcoYqIcutX07eA7n0FEiub3byOQAFk
fw9TkzOyh+Y5z/LwZRxaC95Ghq8GQMFLbvfc0ltI9ixlApk0L0KY4oXVR0e5DPv5sptM4XMACHNX
NzOyNCz7FxeBQxzSBIW8bGwyG2pg02kXEs5/DZF5NsMq/RnQBF2VDnwyYm+qQ4uHCgh+0hzstk6f
64lAvoH18yvE3x8J8ltvbMIPG6bCXoZht0+qqfgxJiVYziz/koCltjAXIsRHOuu2woxfw2q46XSl
vzwTQBxOfxZ7AFgetXIS/JnTF/ldxkvWms+yUcxX5ZBsZPZppML9TEKjImUFj2tdIS/WlNbfnTEu
droF0mcJ85uEE54aQLYzpVXfNDk3z/9VgMJBq8/LXqaT7+RQdgcPQj7ybMOMCF0nRkg8iJ6KAdWy
6mlQbvlEmo+x84fGWscgG9dlUBz1hDJ0YmETklU8NwPnh9TZcGXZAthu4P/qVBn97Lz6o6HHfc9Z
Mx2U4Xl7GLH5K8Ta1+UEfza1J0NVvSi+J0cIwNFe1Zrx5hfBdRzN6GfauO2KspH/FJkwLfpGlbso
rpj/WFSQ5v/EzQSXt7PDdI3cM3fcR9WaJBdYyB+0IayecAbn6zZPs1dPYAqEKndeNrFpQe2T+Y9y
HAnzG+fFTEONDyRLrmEARmCz9cQMgjax5beJeuW+lr0EeYtFDTGjUSpiScw7usth/n6WfP1Vd7Ti
edjPuC21o9BeVTxwNaRR8qtDPaPMCcGTj7QgNsx9AQ/mdajgrASUyDK8EdSjWDdawU+SD7lNtWQj
tLZ7TiCZMGUo8GNO8kfsEryZE+W9SwKr/ZEZ2mkCOnSXfp1fK3fi2p2PsyJ9CVAjgPesH4oS4M6y
GZE0rZJcBTsAe0SdSK3DJy3Vw7JBYwYjDIszClhxbNFfP6dAOJ9F9dgyDyCBIv/shRM8oevFBVF4
fzJTotGfNzTIhx0csHTz9xjpJSeSLO4oT+kAVS5tfnfsjqE/3Ug5YoFnolTwstLbBXT6NXOEgCID
rqhau1OY2De6DQfAssWaVak6OE330cwRzHFOcBPuPeYBVpFde8mqv49/cstoKaeq9rY8MuZHyQAC
0/FHYxON2nPkyfEWyHS8hbQsbstu0ncN5YrqPQeSviI9dnhw6Ak8tAWpay5kio3q+5zPg93l2Nho
fwihJluPkpZTElO+xBh4Y+tcUYidWkeQ+Ww17pHOqr3mMgQYpPndtSKIBxpxE8zBF/UxmsjIUqAv
TwG8FOh1Q3rRu44eFg58StUxhKaadapmphYzvSl9qsvK2Qy2/BlkUXFr1Pg7T9PkleIYa6BSok2b
xLcBHmcNIrxuOuNWh84LM22f315NIbV+x15bIiIsLQals4EbWK6Jj7Y3+diRy5hrBxIsymtXD/+5
acT02WMDFoZBdq1mCw8XO8TZVkVkyOeWI67/PFRT6F9I2qo7nSfA1LxAwXHO/PHnttD4tHpnfNaz
AcON7v9BS1gWGFZJIOz6ZtqXsV1RxiMiS1Lgk6KiKUQRiGQiNhrWtRNwiGFl02zfLE8sxyQLUd7l
+enlRBnpMASX/dDKCYik9PCECGc81FFpXk1iaOhDWiPX/Whel2Mu2vJ/H83HhrwNQNvb1ha4rM34
Mh/8e07FWk5vDP309xf881vm08AVjCejoBnz90eXZ5dNpjpjG/R4z/7rZ//+Ahq3wyockw7iCX/V
/3WeOQTrJgS2989Pzafp0PCINiVoATWj+ue1oMkaVtgdx7Uj2mBnt8K+Qoli9EjiByfShlNBu2Qq
btpgnb0QsVXE0vdgWKG7LcduAMxly2NjUsynjYXbb3Kz0xi12HPaiugbArinaTaCV4w1oeaR2pE1
byyqvLiivjlJEofEE1aa7y7Q3ns7QcqQ5lgAxzoNd03X9zd8zcBxx+Q0hUZogP/DBGM6RbLny6BY
RDtqW4S/e6WbDzrQr6dlYwMlkKITF1c4NHfijTIjst0tUeKxCt4aX++eA08OVyuQYMmHn86Yfmp4
tg6I243HjJTA2gaZbRSWe/Y6e9iPWGhA4V4Y65KPrqv9k1nY6cZXmdjawZTgy+42kLeQUozOqW2r
ZstoZ60Ns80fZuNyUwMlrmTv8f/1T00jxBq/v8ksvHNvRdndQ0IWu86w3/Kp53NqpPHupa8pFCow
eoiTMnmqCVs+srBHuazwTRmUSG1dbeQUVaQsYisZkU+hZm9XHmp+0waiVCBuLSzVP7sK8pDIqZNk
pq/dPbTK+7yz200g6ug1gsRyQlfjslbm2bqpiB8R5Ucy7zUZEIs8iLbLc13iI8+D10odYcQF0lrT
b9Oy4LYvu+ayzRh5T8vmP/YB4zHYz8/0GJdOf3ddL/VIM5ufCe2x2FhY4dc9ouNnSCPxc23zgqqk
fcQXHz/nUz5eWN7+89xyFs6qySd3L0Tv9s8mCs1uE3bEUP09tjyaJtzqZTP8x/GgAxntLRstlLRv
zYYWxP/8pmSMCmZmDjFyJp3CsI7EU9SjPEmG0oCco1fn8t2CILRdrrxeiOSJeLMHnM8PaJTCr7h9
nyy7Zx5C+XyyPGfjjDS3IZxUW2ogtDDJWcKmVT8nVEWPakx/Wx42dMK8nkLgBE/pGMHqdPNdyCRr
FbVKPdHaU9Qtu3gP9CZbFYPat35dkujDd5KMpDmcsvcfC5X417qG39Y1xVlU5cMEUvriJQ0JuekI
RNEiXtarKplvloO60v992s1TjGdaHDvHVobb5dm/m+XXuNV7ikf+rqPMhSQErYw73l6ZXbL363j6
geCA9ahHLcMlzKqJYh+dB8fTlKavFpI2BKgIBSKZMZcUx+sUGa8F8LY9OALuYUiTpZlnq0jQ/TUH
1a/0Ogfz3NOYCEoxnTyafAAQHzuzNLfKoJJdRYZ6HynGYQwYLJpQpSIFeD+H0L6ZXuWRw+fFpDJz
Fg5qd48dAwr1vJtAbMed1g+ktobfRma2uyDU2jdtpPgowefKcry236Oljx9gRaOzMxCeVHiG+yFd
C9MN2pMLyTP2K0kSG5jq8kDFpN4jzg0OYZCOq0r6Vkwvy28PQ+WhMMn6GWGsLGZYBg2IeVOIaAto
lyzURvv3kD8YYIjKS+AUtQ49i2wXMQ0vEtXHsQOAjfQrCEp6/1AZ1zlrawQanPN3k4us2WYznr52
hHHyQh3DerBs9bEA8rscXhacy8YxmGISS0oj3SKC1yGFcG9lnfkO0axGgoqj2DbT5p0O13IYZyZz
BmhHC+IjcTV3BwwBPdVM/ECimT0snA+HbiltiPbxv46XhQ1N/z9Pz1CcUC5tTmWaT2d0udN5eRSo
mIzJLkfrpIpzCI/in+NDao1ngk/qRPumHLma+Dx+49r9jiMuLlFkb24PZiCufWubpmnIjSM9mH6X
vrf58JG2ZFX49SSvjIMSHCNv/PJId6uRuvJISWFB/Y4Sn0gU0ZiztJM0ExizHdAvkLTFNRoY+G3m
R9T4QA6LxKcTGwUci6sY3TKfXBrr+dkodIwmy8MpdW/EVhUMFwfF1IPSZkVsDD5IbNiM5H3dn3WX
QYyh/thqNWR7180fzGbgS8RqhxTGrzAxum0etPdxwFai+zbdfcrip8ItdkzojGMSR+Ol1+vxsjxa
NuO8+8+xaiC5PQS4gkmJolAl0+DC2v7fjQWN7ZLDz6eVmu9ELy55QX70bCR3Qw/TooCUDS31iD/w
TzrvLcfLgjA4A8dGmHJrVSCkisC66t4UbLsOj2UlqvDAzBeGXEFnQM+a4QToCbrjuLLMcnos6+7P
QnUfbd5kq5kCEhnVXajCP2PC+sFUEH+jxVr/C1d7dkwd84MsjPziOBKOv6m4nIL+WKCuF7qmH5s8
2WeV+WpQQj9Vhuufajt8h8mBscu3jG3S+vSeB7fCJN/RgA8kEI1YWxlI2Vezsbu0aVY2TYnOIwEr
oYFWOsaENRvRS9zo47HQqPSlpjp45qoiznqTxkaydjrze+jTlyH1CdFLUsTa2tFqIWHbtX7hujg0
lXkrfO5txY0ko1nSw6XY6w2SHNzvu8nFn2qAsJys6UEY2gxAGW9akcL/DgNzrVzTQLL3XTEPxBPz
JEuCKgkcqlJSgQC/hWvuDxszY4JQ+keVNe1mrO5DDZFpctuKmU70O2sqeSQ+t105bdeuZATQEBL5
qiNwcJX65VfQiI1Cha/4PqWRV6zi2L3r0ehtu2jYd0DrN/lM7yyG4BgP3LU1EI3riAmxyqg9DzRR
/NF/y52qXetF8QjxCppR0rprK0mTTcvsiNwNKJJwQy5TClss8FNuiWFwBmRBic8gkp0axYOo9Anz
anltU8tZmdUbVMthZ0IYK0qKr2lBCqVbkzGQ1bTeG+KnEjdag2h7rtApb9jwGh1SjMceY6+K3G3a
B85bCXVEn2vgqLivwMS7pzHqcMLb28wiodAHtIpB+8NvZfle03VkplZktPbZxeD4LNHGX+NfQeKb
R7RJEA/tI8aGlzEg53cYtokIuve0BbxM23NdFIgiC08f6RfrVycoo2ONgc0CM+BOFAzG0mSq3ETy
EMWeu0pbpq7kPXUpzfRgakFhE/FMYwGFa05pRpWwigIPx1PRkc5kII7LBxuAVInU1TP85zzpLnpK
9b9vio0ULOt9bXjqZPtqRZVYi2wkTzKjF0DHCy0rrYgzAO21gl9ZJG1+ErH9y4uAOTIlL6k1EiSD
VnkP/93Mut+UwI8jEUPRqF/LKvyj06RZVbT/yRIet61BVYckRpApNIoTgBrI+TJjjVgaJx7Cd9A6
AmfAQM1iQPVdV8jwdVvd5Wg1Z8pXKxvIs8tkdsVbQ8IooWpMgoe3Jg60zRimBxVb2i21qLw5q5n7
Jjx1adoWr4XPDTnRWlSovZYiL46eGj/QdhbyQfA43JE6q8ftJWmH+X67RdZQPfN3JMFLpQJ3XYte
bfqE9ZDnowlL24MZTc2DckmMhCM70mY4Gn2QH7DEvFAmo/dr76oYKUwP20VpdCFhiOSr1JafMzTJ
GtObO7nOWQNSNCDau5TlnJE+oEupUQSGDhlghF6T7qaFGyaCd5a/t9BR8NCHrrt0ulCnMAnWbVWy
Asfze8G6AqgkDY5wK75AYZDBMc4cI0SOacJKH6AvDOWwK3e57vV7xza+S5or12DgBU1wLXeZ3ed3
ZraJjowr2LU0elaxaLWzNxm3icH4IaENGOaroKOaKrW8esrTpnygC7jGELctaUQ85BXeHKOZtCvZ
BKuylgEllM7Z+JIZXiPNCTJE+kW7UF4dMbY7W7OQYsfqVbpUdayCGPvxxeKymAWb6pIU1XQZ05jo
i7/7y6N+yrQNwfHaP08MGvplaaUCWJE0NsRAQxqe2qNhJfu2aaYN2g8IVS1J4AhvbyFDxcUHK+pS
6jppnYtFKrD3BiWcY4FYAN0tKN6MDAKNdqgZGXeFTrnu/ATwzUuRQ1Lsehv9aO4dw0ynPc+9fqu4
Ga2MQGCNorEKQGdXJcHcoHERK2FcaL2d3w/BySbWbHEUlI3/U7RQ413SyFdhna1d5I2bvA41xoAw
XMtKIcIY5vpYJuhaNWSIhNAqmzItCfVqmsfAzK1NGDb2RiPICD50/lghckJO0ba3yZgemqRxVtFI
ck+pafbF9GF4aRFl3gbCVcIYqLuAIxne99acVMxNcAcl6aPX+X7Qp0KY3tEpQ8e9t2N5APdfX/Me
5xxsQoxayLLagm+yEDCvQs9oHsK0vSrOOmSztqPIEwtXRb+pGfcn6uBI01tgP3izjDYPGCIjBl+U
kbkNbhuX887tnI8W7SDamq7CI43Mp6OD8E+tZpz6ftsI1giwrsTFwVRwMfXwJ6YpdBJWxFottu8x
UcZ7WkkoQLmb0tdzGUwYQzLk2xrzoAkRkCxO2mjcsozxs0ePXmjlTxAp+s6aXCJ2InSg1MkR+nbX
LLLUqQo+a1qNOyoUvGW5ic6W5dKp0+pfYVh4rEkCSXcrCG6TU/7ujOGqKOw/Ua1HxIm4adUB0tsU
4Zh/Suk8+0KlB1ilfDRWYz0zqDXrMjTyQ0yO5pPFui0K3MfEqZ/suCHzKjQ1skeQ8dRGTr1dB7+m
WpjO857bDOJBjomHZIRvQRORTdxrLbrw2EO9JLBTeh4JSzJiOZTHe2Gqh67KreuyaZreumpNXa87
Iyi2WIf+fcKl1UZPYD5R2fUu9JjlLif//dnlkSUopKYWeKT/60djnMkI18tq03WOdcXPhDr273/s
9eZNuERxLD/8H/8l336TJGl304rod1KWw5YJwzYCKfqF1TlbmQg0PmRA1klLNh3Vit5fj+ZgP2Nw
hAUX28Wj2Zty10069ZUI4ICO+5PbbPuKJH486/qK6Ff8PMp7HxLPZ7wrqOkofRWW9PrwSdzQAzH5
MOLmIeZrIG09Pgm7gG2U58WPoiRbyUGDeDZFSgGr92gYkOgTTy9Kz6nOyME5iVo/44ILHupBN+80
aXWEso12WnZrEhA3OCDj/bIrXA3mWIOrDe3AeNBnwWeEefTiNsVv+vPDnSq8+ewU+yp+Vpmf3/F1
5/fazf74rdZflkOtpcstGQf5znOiJ0EgYOG2BSW+/g/pPMcOrt46F1G+quUvAlppqdWzryAp4RLL
Qd9onXxsxeCdSI5YWzjtnzQM3TnpsVugDvnKFW3xmF5JBy03fpCMe0jr/lMcQT8RpTajVrFIxfCo
MfF/RwM2hCyt+33VMznrmz0I/20kzM/BaCrW6XxtBmnf8lruco/IUmLL21VU1HtSQgy4tn7rfvnY
BVeuF715IXNKwL7IGUPa02glRU24QOE5P4ihWMeNf7DMuHvIIzm8/j+izmO5cWVbol+ECLiCmZKg
97LdmiBaah14FLz7+rcA3Rc94RGl0zIkULVr78yVIkCwbDPERN8f7lJ72k9tAhJR9rpXFpgHqp7S
36fofQetfzcVQRahjgxdXnIze2JSdMvaajdMJefmbh+3pRfjUJLJdGy08N2q/Q9NowLSpHKQ0l33
dX/Fzk0mKBrmMSF7EG8IcUxbXL33mAR5JsEP4llfS1feq+BponlaE5C8nlLwenYEUEPWNydIH7p+
bLmdibr6jxymA2/fZ0uBnFVGtZIua0ltcTKs9zkdoLQ3MDfcse1u1UI5phV4/elJyyc4BMXB9j08
w1s1G3CfjQzHEx+lVNg9UI5QD9Cqb3gTJ/2sPKF4RbGH9yTJgMrXfXo2Ro4G6iXKyLCRTrGPdetP
SS4S+LRn2RcEAdmYLpzOghCYb+EEXEEY3Us6km46fQQNFIOvrC84LYjfwniyhnxvRToid2lxy2kc
rLS1OaAjsput0lvVKuvcL3W6IFc/lKn+itT4vY0gkGFu2coM8Vyb/g6Eede64ch4+81kwZwPJ4h8
zlE0z+3KLRTGTYmt1lHqO4wSqyZ9yX3qm1XQ5udCsR+W7d5tXTnQS5mz0+lPCtKL3ENXjJI+8sAU
zmpu+DycoXjkpIS7/fAcQZajJsKb51PKlwSZKPeepd9Ud/Sl8UbaE86F9NhHxWtPzeVX/uaUp+Y3
watHbvJjB7Oud9ubGjOlCkF14nxiUB1lvySFM+Kq5y4tKbk6TvqOxlbTqwcnoRVQK+KjNBktmBDw
0IoRMlayvTCunKXPBIfc7FJ9s3NGxs3cDJxfL7pA9SrltlpJ1fyL4blU2z95Bue+zBG9Waw+DJY3
Ss4BYWhQ5FPm9k3dE05d/xlV95Bp0UZQAQLG8MjBBM07WKi1qGxi1sTEqo8FVtuMc3uQajuW0k3s
6vceBp+wxwNhtvmqSXCfBP7R+egH68AQQLGmp8nNPmtzeBsCcUAFt05INR1G84JhcVMwAg9aRl9E
f/Bmeq5od8h3t9EI2gvyNYMhj/SMfTbiYO5VElmHh2rTXe9DWiYGNu72hU0ELrJPCugHE9oJbDKn
1kgn8jSZ9k4Xf2IB3CSmvNo1X7ULgWCFxiuWJ5bzyZOhtana9MZt/pW1LFwp47QoZFQXX1I1ethc
LlCFvKEFqhq4v7qBhPGI42su7/tWXQmjOgxGd25L86Bpyl7q8dl2LpyeDgIW2tpOZuRg8ye3MuOk
6X8L5UOgFNwXGmtj1WmeriuQDL4aXfssnYSzE97KKd2iEH0Soi5X9ojpsutOrpX+ZlqByNIIEO6H
l8FSX6izt5ZGHGYdx5yQUfxHyvB7avF26WiNaBr/QngUcMPmn8jRD4XFTVtWaC9tZuMGgmhI4bPQ
EBPoyhZvto5SIwhzroLppXXkJ8owDY8KKXC89c3vUYzHCkuYdOVJfGEj2gZFf9XYmHB+ZWmIk4L7
clAalEdnmQ+MFBTPbCSxlkn/aywnNKESTKl7xUdzFwXhT5z0kJzEO32IQIGhH8imYxBss366Wr4Z
YSVLeCPCY96Is1riRrADNgmwB1G7YpDxQvgIJ0+mlb3zFU7huxHE18ml8zr8l1MpEbC2bqp3ZBXt
KQ+Cb933t8mQkBunBQQKD1dBMlWV879baCO43hpaG13ZYhAoLybHV0fRMPJnm+ladKjCLVQSyIPJ
n+BWETQoRNJgoQ6ck9b1fziyIDTRGmg2vvSaML6bUjn2RnsYHLmfdxs18X9pSuM5GdYYW30bTRxH
Np07KyXFj71lZzGtDfQEG5xS/epqcvnsF+RaD3XQ3G1p3JJOfBpEhogOWELDFVuECb6P6rdM/Uds
UUKg0dgYNYFZLqL/SUfHZGb1ByTHa4EiDl9/utHxSCvsdtCDVjQODnDz8sn4Y/rir9VX2Clr+0nS
cNEGlHewXn7p6TCCRktzEDY0rkxxH8z+N2IAuoW0zkK9fhpN7ZfIzxyCnRWW7gD3SbY3Jq6mjqZI
xLDblsnVtMQdYcRG5v0J4Rr29QYcOZ1eXdIYrJPuM97BVthVVLbUVcWH4iS/HkCvgIYqGscu5Idg
vEyvNtm4HCf9k+DvpFd2xZ76VuX5f5Mf3R0CDVccMqgEDOvVrLA550C8ytqsVjY8hzy6RipTw45z
YiXdTTUM2h7ApjeS9LETqbPjmOJ7bqNf9XymEImEXmPynYf1q2oT6maEdGooqHDSXNXIiHBSTDvL
Uv+oRQBoSd+gNlxH2GUExXjAtMJPVpaigwDGNvpbQLwRKBSNnkZKgjQawsLYlRuNdKKu79YYEgwi
U/2kIL5E3dRDuKujetvGDFsxRiV2APoy2SIdNtNtwreN+UYTDCmjIva9TjetnmyTKp6ZjF5m0hIf
13WIml9jGA4QtmbsngibiQfEqTpDBd4gZcl3dKuTKfdakw22LjzUf2QdaR4W3p1hgsZPm31rG5sa
5nudEBav79C6bjXp70L7M+fsBKPyYCGLHmR/0HP13BjTNoxe+dnnpOaXJldHVUYAhsGDlfE4Sv5u
YIJBb+18zdiRv8WKqW/rftwODmLbyN4WsdwGnH0LILM621nteIYcN4kcDmTl7lOcux1tjCzWHi0/
XTPMbYg+ACebl87u9UrZ1wL5Tv2S08sd2T58tOk0hQ9B0jHmp7nTkFbPDi4Ne9MnHHiHaM8sYaNK
E8FotAmKa8cUxO/jQ6O622HSDv7caMA7EODe4Ji3TUlWR26A3kJFA84byLgx4Ds4YqeBvM2tfhvp
0aEgSq23CiRi3U6zG8+Mx60SWesclkiYkznMBT7SiKroGtjlDbDtbigJ+7bVDfam7Yj2QnBWBuzo
1bVNU9iGRmdthmrYg8/YVjqCCunsJLx+xXc2cbYuxHRwNSyaoHxjWix2fI2yejMBSpG6hcrY3ist
+NRY578Yk0ncypFI0Z7G0DxtTJUDWEpQdBBRq8+5Yz16D/XZAYE3f13aivekRNIjGR1rziFVMDyn
o1co6SXx7QMHuJ20bLzV00vQerOVWzNOamPsZxPurJrqvPn3scN4z1CRGKjRC1tzlxTyYAI1SRqE
+ZPYB9CzOaAfOzslgj4CS7vODX3fgNSXneTEUJ8CMzsnnXmSRbQPcK4EufElOVtpXLyhOu5aIXZW
OnjUjDN7eCQnunY2iaJ6URBea3q10B3I1FD3DumlpXLIIMWq4itJRi8pQPcr4pi4OV0/58D96/Xq
vlaq45wmn/DqOANlnbNKjL/DrGlJ221O1Sl7y0sw6oLMfK9lfcbdHJQfAwm8Oe+boWqbbFI2SNBx
TCkerAfeU7fazYYNeuSTgFsGtVLBVYv4YXnARblXZMqgq0M3myrGIW6y8LBkJzlZGOyYcX0w9zDh
TRTqBlKMfbFMwikaZqiXBkmeg9RplUkfMXFsXyoxPvV195uhEQ6bOYFuQSwvD5UmtguEo1Gm8Jzi
FKmzpPjV9/uqpcufovZf0mQbJjWnSaDzaIvUJnCZlOgQRxX+gJzWqlYqnHXH6mFiUVtFfqUdKyOf
rkN+0rM/6PYwlUnScrvRT44inT4xF44fNOuVmxO60tNUIAhQtPGb0AM4ZKHCQafpPyVQjDgYYOy5
19Dm0BvPD0uCEl4TrK8zs5/87ZL13lXPKoCBM7lr72VfGK+CtjZCZcfT9IDQGrNVzwvXfElDWZ6a
SBnnQpHMOuixTJiGX6k2vghzqhhbpWq+tZoLo9CagIs5d37J76D7OhFA7v5dIj2CwUq4hkBtprT9
OfF02dmMQvVIQrPLdtHSkcnCHcXmsFVYpbwFSwPoMdyzQG0W3Hye58ERpAMFuIzyNasP+eIa9IIl
w9WGU0Jr3xrRrIEaWkfm3Z//2AUMS4N/XdspOO+Z6lOHaoJW1U92HMFvhcL5BjdCu8OMaLJUMMT3
adn/fK9UJ8I1c8s1R3yMB83gUzvwgOMYHXbHMJ6lOgVkA1G1oFt9+feQ9+2IpTgdkve05xAvm2wx
ZyfPQQZDZmz3TQDx1TS6dN7saobVxDx6it8661QJKVb8tL71jV3fcpVd/+cXGjtK8bA5+tr4HWaF
uMYYLzsHa9PcswkPDbT1heYM4zngtyF4enloygYLjlUP8CBsjcZDNxUnEjcOulu1t58XZqicb2G/
Oi3U09FUYioZHswHp/ruoqfBHhqJf1oellio3I7+DBFJu40204+i+av6VaWZdxUW4pPloTFZJpi9
HJdn5SxgKnLrauI53S+8mIUcU6Dr3Pl18KdJ9dLwHj/ki3DUfpeuLdmvo/CiTarCMCwxOTvxk6rl
h/77lX6eO606xxkOwXb5yvI7Db79INAzop/BmOfejVQdQVE7MAmb8Yqh9rtz7Go/9sY8KVVRy8Pw
RiHpqsrGQo54XfBhZZk+VUPYHZZnVmB+hWXZ4+hrBgyDRulVMxOrM83XisysPcGE7rmzyr8ZYS67
5dnyILSmrLzlQyzlpafKat06I9aAuDDeId2dJ3/Qd44IuoepP/pq0K+uYNQKjAgeNtmpZ6kXJU7L
gBRq2vjL5/ndD6qPVXCgba2N8XgLuwoJKvr25fVdXmmuTU6xOkJE3A3YeC292o6+a5n43U0URPND
bwbMKJpYoPRCBoNr2G+8sNSNVTzgWlgeyh6rgo661MviFGIbKTv51i/phWdTE3sWgBeYV5WgnKmj
J5kEL0kevihNuCXEUN939MJ3yG/xXxYz02defKoE8ZXd0YcjNIUbVRnIO+Z7o9DpDr7bMfhxhz0t
hui1IoOIxaO+/+DxicussO7QHmp5ce5MReOtCflrVc1/fOSjpXfiz2h+pycyGa8+a+wVw/aukBp8
7AnRQNEFCu4GWXuGT9q900Lmnnu5+hCbF6Y3xsVUh7+zA5++Wf8SNhhRLUr1fdvDEah0m8ZysVyV
BKf5xH+1HS18eHZjbfS7ghyz5mCwU8w+KmIlwjc/NB2E7/ET5L5jq03jMYJnyGabZ+jnY5Icu+QW
cWA/iNnwa8wPfRlwzI5LMrAE3GIv1egPm3Nl46o5rAKJ63uY+CFGQubiAo5s6Nme+4zsM+D/ETnL
pyVVy8nXyHLCYae5BH8ANlwjqbNPP4QsS0+jDfMmzhxVTl9N7f2XurUaTLzjgJg4gv02pzu1Y2ft
ybl4dxEoqzMPz9AZw5IHmb6RvkX6+qqypuiCTbq85Fzklxrb1SlpkKbUUpUXei4EltJQXWVucS5D
cHnEZ6m7WUd3LtptEjU6rRUkp3bIrWoaVUOPSB/CDX4DF3tFmvGWI/87WqXizGf88qv2WgP9g70w
gJwEwb9Tmf+VI/iUsa7jW9wEoKeqyb6l7cCfnvGy7dTczE9FXbivrVOcLc1wX2yOSIFBSrtuG+q+
QQDp9S6wKNKREq/qUgOtqeXsVE1r1vmAVzVuOvUT78adlyum94YyWEnuEYTDKahvrlk/AlW0RyRb
HVIiE73c/DRni77otMhsKiC1uI/9YB/m3xjQajhWIWI0+Ad6adKXNOJnthvUdnWjSGZOtb1zPKlL
+9AmSNqiecc3FIOGN7UZimgHr3vaBMcEKk8P6uJEjrFncDyaO1tcJanzx7Hl91i79W55P9o0lfsO
XhatzTg8gFhs93HNW6Ajb6l9lMnLuxhqFUOYuTk1xp9a31DHz98uiIEhGkXYXbgaCSAyZXHUVdwe
CB7S88+bBc03P0L4LA6T32+HPjkGieMfRK21/tYqSLUZgUIQFjfPrqf/zxdYPqrdhrEgA0dd7/qV
WiuKuqqSrDzKxjgu5cryUMxjuiCL3s12vrLdCKJt1zxLJGY493MaoKVjPaLMN1Yia5t9jvDLZy4D
4y8fD7bKFHEpV8zUxY3JSCOlGFwvac5ap5mMVMedndox2jISPbTSSjBMAqksbOs7xqWIpQ2cFvD+
bK4Rest3jmYfgAkbn/xCex+HKr6phbolWpmk9sAgNaUJRpsjUrdfgFeOtLUPlT7oFVRz+ZErdriF
EXseqjI5ti0JmqYt+w2WXhSMjg77J/Sjp8akrmRGgX4bd92U7KGMI37N7svDEgI4Sxbma9TVo69U
09ASkHezw/o5XsvUyQ7LIvyzoKqJC2ApRS+yrKcDsD5F75HV9dX4cz33ws12AGvxfOt9ffupv8ry
W2lwTCm1alzc+QEBYn62O6W79xois2Vp+OGwFRbCMtQmxn3MIv4cCTek1KV5Xz6XZaN+SMAVFw5c
5HntI1GDHJLlQ6UQ3UUjx6iukqtWCTjfEZalLE2tJ9e0gRSQEHys4sF68n3EAaxxd6j+NJqcMt1r
aaZfA6xT+Gld4z0Y25Dp9q+Sm+O5AySRkcCyTVOk/oJ5z6aNgXMkdFm9CRnfThsTQmNke1gA3wlz
6f2wzkf3E01Y8KzmffSwYon80McN6gCoaTNgr6uAmKILoEDrNBI5R3yUC6yCFiXiAQD4seJels+5
QAYvQ5waexmKl6V8CytoHEQnnXpABfuYZaR00DMtb1sVpWjRLdqCHOtldcyS2r9aoN2v2PVm3Gno
6L+IgDX2SwkTgOhR/Tg7kKtb31TKyq0ZV4izza4PNwLqMBZwBhRdTqv8f5+s6PDou6hLAIAsK5eY
P1Mpgi0IY8djSbRoYoaUIkSaxUgQ6UoqA++n8p5zGQbf0U629bIsQctDG1nueigZgEUjsa5riAmH
xtLtY0Vo2i2pK5pxNo0UO6uQjuDZfKnEF46eZtNNszojj90bRD/10iXJWkTU2BBjk5UxAekVszHq
sPyY5StAbTPkjMdWx5a1KqHjsdGW/lGLGL0NRQKDXFGfVTDDJz2KzbvdaN9hxAhh35tzqiJHjDsa
Yhz6ZPbNfDZKG3CMjl/vRKM/Ebjp78wRQf0SiAynqSXQuCbZtM8IkjY4TxzoCz2W4iMSWKk68rE2
YSmOAb64j0QqQI7tPn9kNDy2Eyl7J3XyBbWdwVRiXr6avq+2AdogPH9li2wJPs80IuRx3GD0rCQt
vYwCiNZTmb61A85hUtrsuy7QmumDS+6V01rATuCxkK8FkzaE2UIq7xzh3TBaOGATvSEEjq7L8mAW
4dfy5oUVrd8mNIMthah7V5JfVSIZfFoUw03anJjKvwGz4QQRlHehK+ZdJ3tjAqQys0xHWvIi7dig
l18411PtVAIMARFIH87qc7pc3dtC2bNj7TTqfYqHKyICRvVfjPnVBu67Lqi8rSjQ7tZUfJJKWp0t
1SW1fA774+KAmDPva8sDiQvk2dZxRG6c1RJzbTyIE2l3M3L6DtNnq0vtbsc4aX/en6FCIJ1ZFUkp
0J6EFsJ6nWHjYQQQT2/Qjua2GVw6dhGq8vSNNKvotS+naZUo3RvRgvGLpvb876Sm6T02gpyEANwk
yiMIv8L5Vy0ZdBzDuDjhgFCv5pQqHlm9/gWVJVhISOZLAsRgS5xVWnCRXR0z7hDOW5D0DxQs01MY
Cy8L3OgPi0Yr1eflEBwasUOXJ1PXokCjiNpo/LBULaUxF+UnYNDkVpmJZ5t9+haYIzr9N6pb7beB
gQqTCpMyhexwKxH08p3qPFjVq2q48joBXtzjCHs3yuzdiFyvnYmRCgJMgo3J3vMDZur1XE8uG61T
auyeRv2I5rVtWeBwY0App5uw1tCQXoLc1fdDP9D0VsgdzCiFQXpm24pzb61xF9gJKRloyI9seaLH
KNJ9TOgQ9rqmxTfwrij9fInxiGd5W4VHA+ttCoPg6sQNrTJh3we3sdniSPVVpK9+ZqGJ+6PPzjV1
73Pz0qVDAEymzO92Ea+TBlKN/rzErdW0FS9dxxK8/MM6s+G6zstiZoUAHXTeijKc1Ktf2ggInQ6N
HuQHL9CV34raQS0JfoWqxhuu4cvJwPEQ6EBWrFX42iF0rJy/lryf5UHLmcrlYxoUoAXI1AOc8pzl
QjyhnrGeakkYHAGCzi6f9y8UrUffsZgROOWXLKPo1XET517E5h5RdPQak5VJVUeJxibIbC8Ub+A5
52G5+L08y53CgAbq1CDM+aLQrGhdFvTaXDPH/YLoKChxMP1baVWM8BiVgetPpeO51fTZgvZKje80
bJ9ki+poKL7MmX9N3QFDh2HKuZug13B0xRqGmXtfjICN6dPRx6dqDkdsZOq8BkyMg9wGYkfU60gL
29gTXUOyngiVJ5e7dal3mqD6cEfXeKoBY2xcZmyb5Wmq5zXcU6Z8AJ3cXeRm76nq3MusHC/cF+Jl
mNzPeEyqS5uQVztCnt5ZlcObh5PiNKIW3ptNnK/9LjCOohtfkJRkTK05GeF9nTFCEQPwID3X0VBv
rCDHLjN1cld1r9WQFmfwBSd4MtUumdtBo/hiSWDvSXE8ZYGSXiP0Fd2gdNeKhAQBUn3P7s3QT9B8
F1H44scieySp8Uv0pJb6kx0cVMUe352QuZPD1NnXx2q9ZF35ZqOfEQGDW1W6vRkb+mryR9RwYuQf
xftKbzbMZNDph7u+78iYmepvfmHngYEy25VhIjcRccQ/Z5DA1tVPJrQ2XGoLOjRdYaTAKujuVM/K
A28MTcYxS84TNiECahvUyjV5dLGmy61O/22f6YqkP13XqEVQzQIEjo4shiWgCNLHKYUGWga3WMQZ
pzNsqS2KHauKjHf0xrhR50KxcyLrVtXogOdQbll0+7RuuvuUZACNW+YpHKvsdaWk5UHvYyY7qXFt
w/BkTNTYy3WhWWCJfWfOdGrGTTUJcdJoZyN0Dp+C8Du2Yn0nVT/f6bx4+PfA00CojtaZLv6r5ShJ
Jcur/TQHq+j5+GY2RvrIwcRsNeg84HfM0xCA589pAJuBzvbgg5Ns/Qx1i2E+jMJO0ENBt4sM8w+F
RXVegmyXjxQr7hg0qPraJnjUi1OMje5sK0d0ix9avfFvJ41TX+iDvg2LabqazdlU3qHsbZyp0C9L
IWzZHRY8+s76fGgz5uOoMyQxJGD6QaqdT6+1Tnn2s3SYghc1gD7H7CR4d+giEBWiM0vL1O+lYWnV
5b7F30s/uWTe2JAW0VPhND1ClyWytxbKrh/gQlT9RJZuBAhoiBXZ0Y+tnSMWnjZ1y3egrcYRPtfd
aICbL+DvfoaEZ5peoWofHEJ1cHk6SIiuPSD1Tadm/joXNWga2fYbrQnbdc+5pt72eq9ul1OFIW25
JUI7RklJJDBpbzHHbSaLdEZRCrPsDgnxuNwj3+3ofi0keKMGMpapFJKTfTVd/006hK0Fqh3vKmxo
EajvjeqSTuuPQ3hCaPK/B5ILIqYqwWeeE0SjQ3u75/hV8CJ0CexI6oMoo4edMzDyRInKdqmNOcTQ
byhA4cOi3yc9LkZXq2GixR07XJM+RaEFOhjE/rLfDln1F6l+Ry6Whka6Nv1dG0B4F1WLtrqCXRC3
OjQ8n4LO6xVyjlyGUWs9N6pbChqEQcY1TRz3jACVfU4v4rjeOBLlQuQYNRUMC3ZVy24ftMO5UcSZ
EQJlt9E9BaX9UiEah4/nnLslwozjsUDOae3N8isxbSCZrsQTyqqpIYcfUK9knGVVS8Ah6PQBpMcj
7AfmdFX3oPZ7X3oGFr7bvdl3zw5ioJ53924UTv+U6Mpusl31jSJ+zoXpObO6LQjS+QGjrAN5kKRS
yzF2ZhprLwQ760dzLt+qXO4t05WbcsK8oenRMzEe5aGco7GxKTU/9wBXD2u7aljr5TsaCdmbzqh/
/7QL9EH+SqOOOnrIB8C+Uw5QEZmN3lj9W16G94LB7lGXCSxIyryNH6tMMooIb+EkTyQj/unsGXBZ
ZvMks/UPkaiBZunVU9w00T2oMD/NR9AipenX0GFYKX0Fm9bBDlwqClNUi4O4rwTRkX6D9tAalc8V
1cW1sDHDmlsvhV4nneZgQfmvhko84+1FsRkZq6HN5yyz+tPNyQ+osF/UndqvY8AVDFCL/lIbBKIn
pEzvoXUybsiqDbMR/wOI5WdI5aNpjEjcQL5z2PxO2WpX4zQZxzEajGsQG3eziepjosXOpjQ5GcB4
Q5w7l7tT2Z5pFRuvpa9Y1zh9oDhuV1mTKveU6JJTpSDE1QqsPHlBEoneDsrVSgLPscRrswTJumn+
rGV64oV2F/1KbA7ZAAOdo9Pg9B1BgBKQKtc/zaQwQwsuHJpVeqWQ2ildiM1pHBxcl3l22LWziwNX
xtRrXwxXsxdNUeSlDYSzC8q8P4gckUgypfBnwvwOFAepCGnEU6PhmjbZV31Ue44mP/Q8i55+fiZC
vI0qXTio8H1PIayJG/V38jqjEnWZX5ZKmYQycJFDnnhd6kUD4gVFxcq5nG5kXjUbxVDJO517mXak
oMbjWOYtT+vWvCVt8tfKAHU6tmJdmqluHkgp/3MPpad0c7Qj48A3fSF/QyjC3mC+A5YGhTB/AAqa
wInp3CSGctGk4U7II5gNNaEFeY4TY/Bpz2OF5XYIsjKFvzA35gyZY7NIXPs1z9QP7LDWX/QvUKKE
82KPtdgimxzJQaWVvTxUYLBhStr96ifMuwWD+z7larieQFY8ZelwaAOqM+H3v5arUwvJVk5zZ9gt
a3bS1BWl7Vj8PIU7Sp+yAI8tCVM2Cww7vDovRuxvzBaTeuL073zP+BjTL9n6rJfHMIr/kE3RrAm7
0LbhfDZXk9a9Ufg3KxJ55Q7e5lRfTTPiTE06gpuHl4oz6a00Ijpo1vA3LnRxQhoaPidu0R/ZymnO
KE9RG1ZfsMNI4+yrr5EP+jiq1nUE4GSJnIbuy9jTIlzdIo40H6aVIRrjlcEtejkCuTl3NAPgpt7T
Ws5lSLKWdoVoOPlN+O7XTj9pJ82kP7F8xEtIakuUf5asAnRAUIT8mxn3SV5gwYIApJZi8EaRYfmv
yMUIgwXtF95HoUhGLSDlqwQlVp7gkJ1bcEv3LR5Q5axqcxqwvWQdZnLiUpy8tvYKmNfT2Kg5mHtB
83mkcy4V87kFo7upsKMiclVKGl79UzDfIIUg3r1FVL6PxwKLJRlV/iqxjZPpD9l+xC4ASZ3ZrMXx
fbk1i6LKZ60KUaKq6M4wo+CRsQX35wIyuGZZp9rQsa6p2unf1bUMSqaaIq5wIlCR0mdxMlMuc1jj
a3xgkRcVRdusonj47i1WnuX0TK3orDhblbs20fItua2WF7rPALWMr+gFwZL462CWikgxEHps7ZxE
mM8WfI8TQVhwo+cMGCjEcouK3MXjhpkbuwZS1WUGB47poMXFN9bP6kVVtTWzJOexPGO7mYA2AMdb
nk41bT0AVuoGEVwHfJvmDzCi+oF1ROyFRVs6EHFH9o6pkWDutgZAKouwkP/f25aPmLFjB1gWxEGF
/DV3ppaTExVlc2774udTy+cTRFTrpu3IY7AU+/TvwUoKFPJ1+U5ZHfIH82z5Yqv+EdPvpXBR8wA8
uqvEOIVM/7icUPFHR6cKJehyVAWJh0eWOt3ToTCfc58Q5KRL8udCdjTjuRDMA+Fd3XoZef17iJLa
S0PA/0KlXoPCu2pVPfpFGGO3rVVM6QS5mbeh1gX+hegLr5+2p9YGFWUYO79xOrJ5MRhyMpnfa6DN
IWyPUN+ElnpLwDm+q71THwAoesi1R3TTRFZOzVDd43Bobl10//eZ5dNTj1VKDmyM7QiHwIiYo1Ua
Rw4mIoiaDWHurb4lk7twSdtEm+UlogERYSMIMPDxeHB+oDzKGKJc25N/qD2Ypdb8LpTb1fxRZZfZ
zXpOctO+5EgCe6AaXo7xGMULymOaZOYlVIDbxJY1fUiL+jgQtX80FF+DnoxeYFFIkDeTsCWkWUn/
xm7KvcbJm/xPu3rgkM63QxbEHpcaIpY4aHZT6tAXaQPqhtAHqzRf1pUMTc8KLWNLl1A81ybXTGkG
n+7rcquYRJFoW1byAJ16F16VPJMPRxRrKSCiLztm4zDhlTZ4OWJG8GX28UXp3eahKbJ8S2eAB32w
oaYTYApDPBeCbh6QHiBflioYxMuhYHzYOWc9yRxgjGTy/HsaFdBjiQvQ1rCXCNVZbvGGrJrD0s0v
+auPMKSuoMyqcx0PxRmR/9THO0mQIIrMFIO60vOmh2Gq0U8lP3U5uNnu0P2xpUop37jXwWhxhs+L
TTsvPq2FGrarC8ZnvgVytbTwqgppM8IU8RMeLgiiBPotz6zSB+cZnJalql6+xfyQ0gLEywZncvkC
CYhAEJg+fg8GyxO9hcZrZB7zbYHZkr8c71m1udM7x8fwLnLsY07z5uhtxuwE21YljSeYwDSC4gk9
eOUnm6EGEmtN7TkRNH1Sm+ncRNeK0oKBpdZxzK/rNr5KZpe4O/EGwwai7AI0Ed50P+PIF9ZQsNF9
/muDp9H0Wza/S5NXsJobyepYfKBSGk5pLJqL3/q04RKkZDQHyNaq1DnWuHkLQlpJQXeNB5m9qLqK
ECKCVM5pD+6/0G5RpMZPJUoRNxsfbTyme8KfGH9HOqo2jl0XadfxUQuscuMGtX4z9e497GMcL1lX
XNosebZsY0ID+BTPgxz6iOUtvyGOdvmT6QGg8D79aKbmMknCvSaN83ejI+YSDZlP4bKKCqP8Y+N4
r0Ldojur6q9DjDze0Guc5oV8nduJ0g6GF8aD3XqstU8UIuhFloVqQCI0IFonWJV7N7yU7TP1FazG
yTzEnf+djH70c8L0CdMBYocqP2BzWRRfARHCM2HHvExNB/gtYZygjA4mMqahuYV8wWniaGdOZcCv
Yj7/r+BibpbVM6Jj/t/YbpttXjE9B8E5XH4W/Fyzk8cQT8VBlzRk/FSmB3NmGCw96wKT9TrLk2i9
fE6f/+RxYuzZa8LZLh18JcNQFv4fV+e15DaSdtsnQgR8Arf0trzK3SAklQRvEh54+n8hqZk6Z24Y
JFvdXSoSic/svbY2UUNLg4E+R2zduvo+qbtbGJ1qPKn1c2xTFUGIOuK4Ab3/kxEylADHArFDgHaX
Zv4rKzUI+R3DrgCdqIrNnGeiP2Uet1t76ZrmJjLP6lmWdTPbKvLuJduVS183l9hqD63hchUYTmwc
eqTRRVbdB8t+Rs1Y+JMeW/iEUCpooAG7cjO9y8vqWX3vTMDsqzAculW2RH/RWB64EgY6LF4FUUe0
RwUEVYlAwsAr92k8v+qiLu90q8HdU1YVYvI0A0eWstAwWFskYGBXgdKzCOyY6lll4RcOLH9PcoiL
u7SyD16hUzX2zl0pxfyEJmFbmdMVsnG8hpNSvdX4+3eBnSOWD3LACaKYCORDrqEeYtcwoNvN1ub7
vQgnsrCnjdpSpEddcMTqMzx5I9CTMxzjfNPMGhOOoE4IYosT7N/8A/XSDxiSUBMpBZ8PuZhzAA9H
75xwdMIeWh48Vkm3Z+qla+UfIBT8/ff7QeSm62TWsv3UYmLHsRzsqe5O1OLByQYodYb7TBdAOsHV
6LNqPTnpp9547Z26spZXDoF5Z2F1t63ThNjo7FY+J74GwFYboxQuPLIv7FDhARrkSzs5RbQJIgTL
M+6UuEeX77Iou7CmIQh0CVpqiJhZG6AI8cIsZ2BvDgxw++oQskRFesn/cT9gs98p4WEjudL3oF7k
VhZ2/Tgap4aAY2KK+U8FKdvnsEkRIIrwXoxEjPB5xlPWvWIKqM5e4R1U9yG8ZzvpK+L3yM9sA+vs
iCx8cNsuuiB5tldVZffQhIIE/xqBZZWF8KCpOxg1afrVJyCUAdw4MGBhPC9rkDjEogK8Yzh2jNXP
lYH/NYJtvpoc4uShZRZMIHkoSt849YzTc298UscIIJqnBM1zDK/z6smAzV9opZAb4jLc3aLday8m
QshEzVrRvbRM1dqXOPXjiypawwmMQuIb6zGQ1Yfm44Op+F5MKFKvldXvw6jywDhfQ7P2X1QulJ3q
f7sl/7YlKeUY1D1ibbtoD4lrp3vHjL2nVgx2ep1tStlxrKqraUNYJHpRfI5V+Ab1+V59ibXWv0cy
lK7G4RpE6fTuFYV5TGZMoEMo9A9+qlf0O1917OFw//8kgbdvSeIO+C9sotUiBsldPL1PcfZHfZSu
LJmrZnZz0OPAvdccPYP5J70T6G9nzeBgOrODwY24AUFRPhZlvXCIDLyUQ0cUGnUNkR3yFzG4xc9+
eGE6aPzCJE/znLopM6JkvnPyCAgt7dgd2SrBQV1buoV1wGtIwlIvnaVyhyz2OAUmEBkSUVa2MUT3
Y04CJ3HkoPIybtlSq8U+giW+gpDFHTOrvpYnDYiJB06TeCW6VB6akdwAsoVmHHhE75VxfGz0UPvj
/fbsBL3LoP1Z3nNQ3qxc24mf0TIfUu4RjzYgTQ79aok1IKUhqLkA1UfZWcQ0JLb9lwqvANfyJwQT
tCoegojZ+DqLR0oS0Aab0o1+jyJ3PoKi4B4HIgByRr+/xYc1Tn4vXQP3cstv2iNG/i730l0sU3gw
Fo4qI3qc54FvJjhjDFHacDWDRYIUDrAE2dSc0PHFQD1GBjZ5hJJeK51TMojuVPkS9xJgGd/kh5RO
cooKKV8Ds0WkgJeUXUh6bbju7p0qCFiLW384F7pDXAosXssaMDMNgSU84nKykyOdlHeHmU7fOFpa
PPW4GLtFb6BurmquUUEw2hrgh/j4tfo428OjRuZPd+tmIDrJLNE/A9PS7hvNuteM1N+aXs1Ojs4s
K6f+Z5VPhck8pC1+DrmzZP7oTvnE+WDeqnABNOJiuA4ZcsFXWCWvIc6UU2QxI6QEax+RIRbLxT//
JCOpWOU2q7c4Dv5GmJifg3HZUbjckpWMh75CCaRnfHBXXRux4DVkn02o/Rh5W2+l50/bwYVVNy86
auplPCDcfWynXJMs4b4ETL0fbu2S3SfTg8eeOUQCNdkr+KTufg5ZzXqRZW3JBOMQKgMERyWMxZb8
ZYSorJA0w/QJj14nPq2V5AxbDV4/vfVtWO0hreKNb0dzrW5DJKr+uyF936QEMjI9aq6aZESrddGw
MzTYYSvTC/3z7QiHMRTfhMHwhPHNTWD0UxleJ9LBd0NIsowaVwAQE1fPwkqyDC/U1gwx6KefVs7+
pjJ28/Loa0CAjQgsCxvAdO/GcYRmwf7qp6495SScrnzAeBXrGPJG7NjZBSVFDUPr7gHuEFZTFmV3
t68zCIN4P6com4rEc17rAa2d0KPpoJqenFN/VXbYtAtSNErSaF9xYKTrKE6tx1QjJwcJLglB5GIZ
S8UhW2BuLmrvJfOWjhSK06aQibFOvKY70ja4K9/TIWYXPpbO8PHWJvAjka/HxP8BfUv4EP1UJ2tS
p9WJgQoCRBQmD8McBZtsIZv1+SxOyNc4+DSUAm6PH61Wii6ZA3eeC5xzus/IXrhO84SP1LsPSNyw
0Ez19pLs3XYz6bYVOwIPwAgMpcT6QQrCQ0S3Cz9CkGySDwt+SoCOQ+LFxEl9HBid7X1JSMlNCt7L
fqvpZbur50Z/Spa/LnvtvEafzB40FRdTbqSH8xR7xtlpZXrRIWABbA0OjmH9budIYskb8XYzAegv
ekSP9uRF6UMVGzVhExGmWJJyrKr0LsnUZdcgbnV68LT6jEnMyLyCLNJo+FR/zcXIf0+Czi5t5bS+
fbasQ+xqRmYd9YyCl/FVO9F7exVpFUHsvfutnb8nenEQNnlRMuj0ze03dFN/234GfszTMCraHTI/
jVnUqHQ5ZlGv1TLJXDZK6tn/vPRbfnICSz8BRIL68ZwEW4VpFVu1w8si8pOEzbTqWyGtLSG5ZE0e
w36Q15G2kTw/UwLv8DS+BnymWhw596ZLrPNS8LspcWS9P2F1KYJqmwPd2DgG7muxPFRJ99ZIiT3c
Itwav0JxYkmzZoyITwAfx61E+58b8lgBqth2rV7vhJF1+76InePtN3K7S4wNtcTye6RWeOycOjvj
Rb9q2pi+hFP8BOx6ehuG6nfONtiP+udyWUnIIVjcuYTN2FjwlDwIrLp4CGb8y5BqSAteJEOhHYQY
SbMPJfD4dn+wxU73kji2IunqW7U4Lw6twXIRDlkPSlKsIz+B34MJZ/Czbl3Njo3W+Ek1wIkvD8KB
nQF74j4Fc39vt46/LogwYA0hH80gSS7k7xGLHFclcTQAGxobi4oq+wyLxFqA9wCjlDdGMzEkV179
y0xlCQa1YzNn+82mnNOZYqwTfL00D2VFfRzmLN/3Dg4u4YEhzkxkxssCynQRmLoW1WtSWhquNyA6
oIkJByvtJyjJ7d3UMRtoqN0KIuKSNMcorKdAdpfz/zaqr0Jv6+g99RuhfZfJaciMqH5qVZA/Bbbu
XIaFTT6wz/03O4trlkBdNYNAkTERuJxda6XRtvNA7DmXrOM48rHNonCesXX4mzyzht1a80YynEcn
/52QjV2DLm3LRr+zcJSDlAuZmGm1bDdqLgm7YBtwV2JZjeh7pQaT/Xz1UAekV6aMqKakj05/yGjf
F+Uni7g1k/Jt0XP/NWT1VErLvEo3+yDWpvpgj4aix0X91zToR9OM4lV47RPtr/7pz1e07otsC/Ct
uo+6Sdc8ccil2fC7DPDthkVXveVjw1VtFP4hLYzgfDu5ECy+x+n84GqUXow7wEqZ2rntYEoDP0CZ
Nub7kULTPVkD2SH0qcrG0/eYccbJzNd9ygm+ayw27Hapm0Sm4hlgcftXaN3Vd9rpkcRRQv2m6Ec0
TMYJfXt6LbTF92HUoDaXEbvsXZv+YvywixH/uV8yhsvRLa9miObo0xyQ2W7abAcsUWt3uag1d5z2
M9MVTNO8TJv8AhgZFzp4msuIYX5ts6tkscw20gW1+aAHEASI7Oa/uXQe3XJPfRf1TCyq8GDcSIIy
uzn+zY4SgMh/3wLVdB7ga6Jyq3PyQYKB+ZUkMpXcreOt/4ggCSU9W+BMQFlWO4VkRoPApq2wGa1X
vY8gjgVwA4GkALOH8a/Sau/SRPFfnwP+ZQ7IVKvBEZeo3V/KNDtRMoQndfUnw0IN6YkUMGrx0qAt
Pt0uEEQ9KO1pu8AAnuYyEy9qIAKTgmC2+HmIOCsNkl2ItGuYnjs6DPwxHvZza8cPmtCD+9vWerQT
56AsEjM1HxBD2yaIR2cvWejhztXq5DYe8JYZwf8MCmhDHm/zysgS3hEZwr09D8GjeuDPi70kBArM
8IA9Te3Ver73K2Xp49qJVzngm5Of/1WL5Kbn9lxjD5c935ehaE9A4GHIj0O9lcvxmcbGc6SX6cFL
kgLuKLG0RTsdVblh40mAs4sSM0iIySl8zoGCNjujigIvN9S3W7Ia6asHvmmS/GiKQlVuOKSccVGy
abtNtkdteOhDqF1Ykp1hMSLoqNRx6I9bZbtb97R+rF+6X4RDv+okPs922l+yMW/IHx32kBVXN+mP
W3An7vHoTxUhmFAMXtnS4XVadod41SyAZCWbnWWfGM6iXTU6ni9cYO9F5PbXQSK71UpSh+1GowQB
rA1wYJxGZONxtNWXz0w9NCm1JrN0yDjL9z3QrPgBOG3EJIytFYAo1k6BlayypfM0eq26aMGRI0qc
MIKKk3qmHnxj/PfS8DWY5Ms/Ve9VJYG+omr8TVFHGZZ3GNan26xK9KB9bb0gJWu5sJCRYe4u8DQT
z+mekio6z5WN32Ng35m0CHasSRj7xvASyNkorG47ICfPkNYLA8pOov/Ge3hrErQsk3dF1l7U2ZaJ
DWI4klNMklGLlvKvD6APxim65dvTNqGpaGHNbPpIOzgdIKHvB+g0NOg61hQr7yW3F4E/kU5ktLxP
ePwcB6ERfyIw6Y5NmxHtGzjGBq7OWO4LcXTMF9/sp1+cjkmYcCdgIkfLZZAS5+vprhRtchUkk2wo
Xqdf1rBxm/FnyK31oBQV32utWSANiX3k/kELuFn3ua7RavVvDZEaM7q1p4ay87mOcgJmE/9wqz9d
coYwzffhVWlirbJ5LkPu6eniycsBMNwaDIKOcB0sIlo/FNpWdnA3BrN7rM0Bf5xOR+OXKGIDhoWr
ubeSfQXMXq1ke5tPpEtJ7ZrLhNEsM+vtbJrhObYxb6ln4/JyYpx6iHzroN7H+x8Q18nNn4xyy9ij
lBoYgkB/qUqzuagSvsyZYbtFs7nVtkk5S0J1MMbzbwg8eP5/LMHLeNvIj1rebysvT5FyMk9Tou7C
ZuGQzNj7+HSo3aGzgiFB35iU7uft6sh87KTkJKiLS11miW2R4ZzFrEr4lR8o0hluM8lZF+lgXaiQ
r3ns1mxJRyZx5Pg5Vzd5N5BwYN5GOxzCg/UARH/3YCYoyCxw+mM81X8wN0w7ZbLF6gDYYSkeeqtM
1mr/XsWOfx+T58Ey20zXeuU8Q5iPcdSiNVWxJS20nQs583fMuLoQ4A3YbcSp2kGnbd6mPfIgkxxw
THv0IEwSyZED16Rmdq6X/cJuVR1t9iB74p3YoapNSyMILrSCcTVmw/TOmfzme2w0M20mCy4jxUbv
c3czi4i/tbGoo273AfTTz6rUVLcdvKEU3RQkrkXyrtowqn1jMDk94Rr1wFodFrpbG/VjFZuvGMnT
YzNL8ziMGNbCsCnu1UgGoZikep+uFji5T8tGZaUVXvTcs0XcJbXTg0BYtB35iNFVNP1L7gOG9226
wL6RD6FDVCWfTXMNvIiEnFTCUEpFuUUR1KwdrS+JMAfMSSAsAj0sJ1D1Om+c3hPyOZdPZsXxzKqw
8wjObCLCPY3+2GT99Bma0W8/8fOLVaS3sfH3ZNhpe4ZqbiCJYsWzRcM9w/5+QRh2kGMfXWFYIftn
g7uux6J6A+IJuBLXz34UkHpxRKHq0m18IPCZvGYmTT1NuN+X3jHUZPWQ2iN87AJPvl+3M2of/Fb/
2l8GATtNN/r97KCBo/pgM+jVqyJP2pciNzdGYlQnfB75Q5nRnt9quCmf+RBZbRaWL/fuZFeboEl/
lgTewgHU8gfbtfjU4pZC0dPIF26oxgVogScHngQFCaMKdSHZSSk3o1UQk4YB4qXNGwLSWcyA8WCE
EcrhS1rgINQssNLdd5nQBaEQmIsdusG1Br3g0hjIeEOz63eOi9JDvSxbw0YMlazamNJeLWXnrBSP
Sx696sPR+WCWNI07dZ+fUzjOLE3RLdC5GwRFZItOto3yccOpC3EM6QjhEf2ulR0kB+mQSN2EycVe
9Hy53XQHY2altzHCjRLVDdLp8AuU1qWZRoQBy3A8NiuigIpPzdfKg1xOHRiD4qqEwNFyHGkdDET8
nT/V+/4F3lAN4xbdoItlYHH90wtk68JzTlaOMkn9QkkSa/Ao1wcbOc6/CnsKn80QNHaU4eeU0aRd
p7hFiNSSFnoVYhRwmRo6B3j724pktYvan6t1uiyndi3oNcBssqpsPKDTSBn7o1nZGBCdzAHTZYDk
Wn50tR5UJ2kqmje9EC9uFDcXPe8ilhslRnN/bHel645P5aRX5IqF1cfoWP+e3d4b7WgXmaYDaHee
zgVFlUh8HGYIRtgofXLRhxugl+I8jIhnQj18vxV2Y1k0S/bbuIm4VVzIQui3ccT+oVnWEh4ZLfuE
w249Qv5k2ubNzFT83FqriYXXhzNFTRSiwgveyInKfvRo8oWde+/YbACwOGCQh7qxrg6pfytD5uHz
IoeGJlf9hOcT3bMm0V9DfMNoIU0kjqN88dIEj3oFFIYB47n1WdMByl4FJeFe/iIw6KM6OPH57TWG
9FeNIQRgjBZES4Vo8b8PVez9exmiz9kheTA3OnNlQtSIROoFDDx1Q8E6OW4ZGBZrH/vZVqaQsvCb
z+IgQrSSyjDjAeLkEBDgdmv3Cb9snevPam+RhJjuUY9sOgMy7JKteG3KTugbZtxLGLmN0cvqoufZ
DP3VzRTfmGgox4nhWmIBqM29Z4S/A1PXmIIq97E1DrXorlDLR5FYey0jdS0r+mUVAMNvL/EIradF
aDZI379xO8q6fsZwT9haJWmyF+YAvUf6lI+IjZA4+PMAlpPRlnpoFvPwZLrYBRY3LvNaiRu3Dbe3
0RA17AmsOYXwmDg4Vixktuql5zTT4dWKUWoquTqStJW0QXXcegkRDfXeo23lUxrKs+yKT1+6V3UL
7nv/F+Jx59jSFmHtTHf8XtEVjtGA2oCYI1UYqXpIPRM59/Vh9PqV1bSr1vzwmOx/+oyytpPWOcdO
z8lziUELkrhS77homPX4QNhmfI4IdiGeTMObuuGqL7KIRL4lQyZepYRIstM07Z+VR1OazI+DZZ7p
NvKXaprFxRH5b7duoys78WgrPQdmpNX2AKCzNaujkJDInkOpXFA2AWG0NQoph0Xycp0XVfNL0zxG
Vsur2pMo4rOk23WgPLHzBzQufmj94CzblpVzVMoH9iXxq8Wwah1qcLsbD10lHcR5JiHmNhnKeIXd
1oTld7jBQpgAumR3kObj1SSxLGPX1PW8u7b7o2aE6qF0wmtC4hqawio/lnpcnZN+rkFk9D9V0ei7
VnOuBud3wEW4vpWgnL8sqXGmrAlkdu8Y/29JRlx8pGEJtoILTD37fjCxi5OMhLVJKybroYUetiYT
0NvFizC4MVjY48AdGXb9p6x05tb8Yc10wePfISimRw1uzCH2dFKXmuJN73vYofTHF8sBADPnRnlu
Y/FjqHvzlOVEtwcm3Q3S3w9MR3SZuvEVRUzE44Y1hUUQ2VEQHf+Eo+qoLXRO7NukcMiYERwQhlWY
znwgy7Yl1BnBKteOK0CssS3Qn/qpLB88316rVzmTpktgmNVBnTtuwRjclgCV8CXf8Qvfz7Iyj2oI
NVq1cVG0APWyO92+GwYaN2UXlQQsbNqJCdQ4cSlve7/LNqHnYByNI0kGs1Z9EO5gb3zujMc+J5I4
9DHv3O4zqOFfv3t9In5KuYpt+dUjNdvXFoa03Az/yMXZqh6iZNRPagGJ1R5pEgTNpNZ+jFkf7ToT
GGzrjNvBaLxHHVEwU5Eq+ydcLnVtpfmu/1HZMaOeuAo+BqEfjbIBh9fElxpa/I9u/Hnb3umIEMrZ
bf82wMd1n7G1VlXalUge5MrG5N438asq5CCNRwdBJtNKDq6PYz891DaCVcnoCoYFLLc8X6vJHacn
A6olVJse3R84mzsgdE9FHoJSSLiL5V221Qc0lAvBxFm6DEVSmUe4gbMN9qBN0RqGdookQV1t0tva
hv8Rp0MFp3cwtuNYj/sB7dk1DHL/StQ0m0pwT0KaEsNNHZ4zhCA05ehRQjMfjsqtwaFJxonF4MGi
BPGH/L0eKuuHkNVRC033LRbiEgaW84Wd+VI0HblMptj0YVJvxvwN6vTGxkd21ZefKRIgVpzUY+m0
vEz1ftE8bdRS0m9bpHzYKy+eNrdwJ7LpyPzdkW75o7bY8DVD92CSSIZvzPVuQ5k2RXUUG0zVkK1C
0fkPskZNx9WSipnwNor0I7FcFShxA4yA5lf7Ww/hmnzTYtLVD9I0LdRviy2blmelTK7EW5gkr/Cb
zSOE8f8WE4wt8M+lxUNv+/U2csjavH3ly3LeoxyF47NI0mLHKu7cmr305BOzuIx/uQfz1y0xLQ31
PQRBUDrEwd1letUexKIozs+hJeArL8JiN9W4g8YYZYJFHeKQLU9qycREOxs8cwuMlJKzNtHf9pL9
zWxBYI18IHckLMmedhi6wQig2DZr92LU7clg/HRQcuVv9XIqdeYynh1zk7SSkN914G1uvxptGBBZ
i4RM+Wjozn7VGrtbGeROYFLYSmWH0lkCksapwEXnt9ozpUyz/n92uSRnk8bHkAVdcXg2R8O+Vw/S
mVB8GzDb1cseb1fuutVlUiQSqjzyNBLxFswVducW8eihsB8q3bT33wMJ9azCIrcyJjRlatKrdgY6
HZAc+f8pOeZIb7O9VXyaqyfr7z+XpbAuApEf1XclSvnRG4MImBqMThMg+7atNH2RmrtpY2rMhps8
tDuG4zqTuDf1LG37Gk8hAUbDYgifdAOlo7CsB/Vg9aBasyIInPfYyMKNlrkZ28PqDTUwqBvbSKJL
H7fRZUjtvxlILGPTZXp91vE1rH3qrUcyLK0XtfbwJPocjpKz9LJyVzqFeU7aJaKBeRyjEvPNiaL2
R5rGtCxjbL6kzfjSLRpExlD9Ng0H2hhC6KO1pwHjK5tQnj0Z+d46Tz0I5B7CW6MKnxY/+B3rv/wl
KZ6KBvR6YQb9+2ChFJ0gb92eqfeY1ParYXnv9kxPN4MBvhi2a0J67OW2RUXUStQmEzKa6CSgDTF7
gu/j4Fr3jr0it4wMcy3sLs3ovTSQfo6tGRmQxsPy2ixlm3rmENRKWQlQ1iR9KYy6/rkhHPXBieXt
lWsVck2nNE3IXLjXIf5IwZOqyWHdYBufTCQ4qgWSLdcNK5Rgo76n9lRSdi5/5lIaY6FlyNS1Oz+R
4DBbFEIIx//orSheG1TV9EjdxDZ0+mMUEu7WYiHvApgc7UxlL3uMj/A8EkZBc7Wp0vlt9tGzI5Cr
nvQIeUSUEFMqmHawdUUpzVY43NUj6jZhhezPliNCNNZnq74e3PXBxc2QildxGzY4EajaalIIrIaF
oJIAJiGCJXUfbyy7OBWg+yHzzmV+wHiHlZZbsA0g52jZuStuWBQsX0RBWuZ7OzgVu/OFzg2Jkj84
Uc5wJB1Mb7ROt19L2LEpoAKedrmETWi00tzNoS29VeLYzl1d/cYPFLOJaeKHannW+ARLuPnKCQ1z
p1Y4E5CY1aKDu1hGYG3aBMHFX1n3yB8dSXzq0tiidySMRtcLLuUZ1nUi+n2Wkx/bxCD5v6lytTYK
/BY4DcnbZOsRHvslZ7iekvRcIFtlcNzxUzXzL/auTJTqaHxPiUaIxuR4OwFuZAYTBzlFLdQzA5v3
Lu4AYLLl+8EtbNqUVavd9aPh7FPhbblNLrwtlLLqIU/wizRw3I92/d6UdHz2MuzyQpf8YNUiUufQ
mUQVIdzl9Llw+GoiCdfZ5OUb87+bhiiNyvWcRmJfSRNjrHRsyN1yZHPT/Ygs40NLxPjgDu4XZ9iK
fzw+0xaynIsIhWmIbgm1cHzWw9k+EU7xVDG3OPeif1TLWLnkSalnqdyzG8AZhd2893REfpF2Vrvq
eHKidUJa0W2aQQ7roUwGBx4KMKahaCg4hhmeeiqhhrEzXtRZptW1V/XKJ1sQbfSiYsL0aa0Hvyhg
gwnK16XjK1qP8Ipw2rGXfRgmUX3EduiSnURwkmNzTirNc2j0MJGImUvzlPQStWzxhO9fTMu7AIMp
P13dJpsnBD0tbRPcOvPNY7jAMV29fjNdbNQ3ymKifarJXcNMH6yVtlaFtjk5yUPZMW8Yuruii5qv
ymzudBZs74aHQNdL1mpTWelpdZBs9bjPMg8eE2PcBItaPxGxvTIK6yqtkNGMbScVIFqzubdy7zB6
Di1fmHzdlCdguGAOJM3pJrf35e+O9M27sT7GmhZdvllrYHGGC5eQv/fn8Zk6tyGaj1D10ilZLjUG
PjszDClOIdVMhiBvnLe+30/NyxT7csewaNw6JhG3GmPzjYeE8qtq9fTIhnc4GEn2Voaz+xSTNLQ1
uwzpF/VDwOVGaduYgffBzBXubh97H/h4kX/VlKdT8tykw7w3WuC6JsttIDPesZxRHBiJfmaZD2q+
G9snNQlO4ICxf1rH7HeuswdKIBYUv5rLh1Bl1IbCWODxYnwtIsg3CxKlM6qefS4cUAwOIe6zdn7u
+ZAfIsPdEtowP0cBb1WLCCicMZ8LyeZSL+r4EnKeH/7n2TCSIjBUC2msjXTWjXiqOszo5yQirDhz
GbQ1ei8uS4neSLf7y7Z3zyiRFDishjt7FHgqQfm96SbSG4kH4vfgezsribVPUSQTRBy+zf7EPLkr
aaqmDjCLa7j2acDKtELpJO87R3fWcihJX1dr5Vm3MSIuSp3WYAIUBalzUCODaBQvFeq9dW/W3XF2
3OEqAMkNrffLKpjrcd3ZoR9sUpjZ56iGQ1tpOPBkgMJez19JWnhvBnHn9eNv1T90JfnWeTEtckKK
XkQWC4O7ZrnK5XeXTfDI/3tsdS5fLtIq5NozSMZok6B6buq+WSca+nUNubpa/OGPyI+D+OVgqyWy
xLRPoWQKLMzCAf7pWuBmQFGo5WXOXZ6FyxkD+ZNHwXWTpEDJctBst/1ei2BOVX6lb8JhkB82NQtL
iR+6l9VndWSiUUqIVfP6bfTTF+i41RA/BaGyrSLEsPiM2JXY2pUw+CBdTwwHdn3Syo2FgP/JsK0W
3Xpp/CimDqk40mP4cVVokh6ejPa9XTO0LnonXaVDhumA+TMGDYZYdfbMV8I54g1uHqYNCTM+8AZw
1hluf/al/h5Y+I3bGIZwFbhS3+sptTBpx1iTuK0is+tfB2u2HrzOgqZRpth3+HduVS8pc6QU8ldT
LztP9ickZ2fNjgOM8O6HOj7V2MJaUpKk3M9AvjHgQesMJH2CZZvVriVycGXb7jGdKoIoDJ8Z4H/9
RY6gO+wYJql9WW4YX6NfOrsu8O6Ugjgup3eMHuIxivHmLnCFfmrpP6Lptp+HsorIJm9/dGm4zLdj
4/a772vjXxEa9/CNw3x8Ky/qewFI/b7yRLER2LJfTK1+isL+T5o4C0SSWoxiqAXzkP9mFNyNn3M+
gAT+mw/BrnU7wVle3tURCUFMeFZ+k4Jj6AwJCX45VDvffR7M8tFRdRiEBWKUouXUh/0SF8Ed29kY
T4GFUSYW6T6ztYP3PItUA8w+Nl+jHLC0tAY72zK1UpBR2g+n717izAyOXtsBA3MSmNmqzrBTemp6
jeBMR4Z/LzGu6sHomoApcEZ4aBrOXxX/vaudieEYdeHX1E0OCXa031Y45b9Bnzt1TtxBzAbFwJEB
jDREgOzlxaG2zD+Imbq77/fVS8y9PwotBSaySKfUg53Or1Npa7e3Are11lVLPlU4FBmJ1kW2s8OW
KfmgOfEeGACqfyaekSiBuFNwqBVb9JPY+1Mee8yyVOVHVe9c7NRhUAqZMSzfLRLA9su8bXCdFpS5
vXDleDaAgzhSfGK2xnxGIAYambrtcbXGkCmK7peZp3xtSiM8mNP0fut71U27tK1yE4bTW2kK+YuM
R1X0GJVNfMQ8wUBfmvomAq7hNgC9yA4xd3z92ptJ/7t5SxIR7JqmuMp5rM5uIc4Y1I99BwTS0BgS
wQtgi9ZrRC8OHPNY7phx1DIrN34VPaHur6/6Mni30WwZKYOT3gstjhmTfIDC/WrT8YN7B3YZH7au
uuh0J56vBrkuUJjRwCk/LLSsFE0eH/2iffcBN6X+34b127LVaZ98yCco0qOD5SXaEjKTvGgyftCj
esTW1iAd0LXp0pPauVIVR9+jvQUVx4Sqo+rFH5YfWbeVa6bdxq4wDX3j+oyfwOUka33SnH0i8umC
FGvjwk24Q0HySqeJWDZcgjJpfhFOYes4QGqTa92lLO4a58OWw7Ac80RKCJ3xuXIw6oPZ3pU6JvbW
ID2cg+0ZgThrsSpnSrlgFTyszyva+3fUohjx+/uJ7CfiyMDIgsPztgTojM9l798WaxgVjgkBnUe8
5/EGqp27KFpK6CIoZWdbw3A9sRFx/PCuZ3R4tGTNvXUQxgFfeXi4yX0ZWh26iVw9dYuKZ7pAAyjr
IYOlCzM1zZ66Yn60OhOjX4apLynMe5Pp+JlVMb4Uh0Sx1HB/NbEZ46DjzqUWcUOgm+fWzs5DbW9v
iqahYoLTx854Vxi1uwlc1LEV8RyqwItrby3dsX0NsuxkRpXY+0M1bVSBTv+5Hiws6Hy/vjxjvBaF
NX8x9i1/NaH1t2XxdlZbDCQd1qka3XKlEQ22auLht98tjBuzepSM669KcBiAbUZO0Y4PiUGSu1oA
jAVgIgPB5Ma2YKtGbXkI+AYq84uH8eMEmwB6h+UO4LkTaxcuzwqda1hJxjM0tuvOF/5hdLL4sXCZ
ZC1NE8ruF8VKqllfFE6RncHLOSs9jW2CnZzsGNd2dcgqQexPTZTqbUBDmbEuDZsAnFLPd+qeOyUo
tvHw2BACQp0DKXE3eoP31IsRDoQ5sEzCqx9oRCL82Xp/Un4sVI7ozGIo8rYn9nCMo199os+o3odm
PwU9h78wuz+cCfeiKhGLRUWxzTVInN+HANJTZC/zHGxKzDxbj2SMQ2xBiseSMH1OzN5sB88R2gxz
m/JtvRb/x9iZJceNbVl2KmHxXchE36Tlex/wvqGTdJJSUD8wilKg73vMpsZSE6t1L/QyKrLqo0wm
N3dn7w5cnHvO3mt7TeVbAy1vjtPkpA5G5weI24469iJmSgKDOyIurymeqc0jdhUAhqR8rrTD9rIK
YWc0831H+BjNI/PesgVhh9h9W2bWhI0aID1vIPwfOFrZ0ygRjQ+UO9dMBABG5MZd7TpjgjGR1SUe
GQGsKtsh3R4z0VNptNH3uRtcHytZd/bK5WF1pof5N0AX+GnJNPolzW5S/TFvyCKcnPmsp4TAGVIw
pYxT/aIkho4ar+mfVrSu7F1oiMobvMwHY8h7mvpa9oKd+7ksNLKXGv2lNzuKIWGdGIEsJ4Jnw35F
5cwt+VvkQ3Ej7/VgqnaxgsYuKrT0WSkM1+cvSH7k3Xe9raMLFw8EFVVDJycL0qvT9A32DaHoIh7n
i4VeeBcbari+vEYRbtZXt/aC6RYGt3pgPJGU1Qg4HKGKNkyoFcvkrYhUcBkQb7RwQFMixhGSOInm
kOIzJItIGPabiPFzXE3OqoVkFlyeh6L7Q76XmlaLMGiEj77D+X8MuTrjeRB0Q3exx22C4JvDDSc0
18XN+pyJHrFBivJoA9GQgPjsRJs12A9VFb2OmZH7c5D8JCMvfh16le6zinB/V4fRt3X7R4RvsON7
Hc0y1fAfMSMewhFHj9xdKfYVawuIzZFYHmfgTN8kan2oOtL2WksPLrRhilegq0SrB1gQizi5Rj0Z
ZjrWXYYp9XwhhuERPdXCFAoc9i9XdU9E61J5xpl2BR5jk/a+26W/dMSplh5kkyzEqba1iP/ayHbZ
2jODzgUAhDGyjoewV8Lc75qkI2iQGyXJgysivqMttGbyqSVZfgBF0JBmpY/ycsa0NXmSjzJIsuvY
DZXPuM41qzBk8CwiMKTRoy6ZhhbZXHIaYB20erqpSRuodzlOUu3wpxEp8bEJSvuW5aGO4Ys/NLeH
F89BbK4PX9zU8G5SG8uS4D1mw/i1qnDbYvL1/FXPRvfIurbKNQiqZRVU/2rJe0t/KVFL0KNcss+u
0g6MvrIHZQr66zBY94l0lZ8mlJygG145w5FJ1MM75KLisIwQuqK0OCjNxEWBd9fXRz19nit7JkvL
PsrLq7wZ4wRFTYXrMy0/5k5rfFlGIDhCdSn11AlHmRSlqhl2ePJ23XHTdGjvpNyB95D5KaWfH8Ua
FDHR5JQ38k3UNHqAlarV5MXhpx5iDeCM5ChkPZo4CdSVN/rkYUdPyvfRTGGuCmmNg4jiFmGAchDN
bhU1x+qUxHD/lTjeTwXdIWnYhVJHzoncijtqUm/p0cXpfF4nbbSIiYtBZl1CBFqFIFGX4R0GNM+u
SqC3BZZc3jjEW0Expx04VN2foSD9JFGikNA2z3tPkH7KpfuMjK1VWi3ODsT7FkDjncO1EOSaG+3c
mo5Q3oHzgJnIL9p4zjW2yJ7rqoKtfJjG35d2easPYdpmH2XffjKEqD6WoLr13k+pLRm7OLuYeSxA
g552TZyQ/YziYSJeBT7VXGwNPCqXUMmtB+VNShTkjZS0EHiKuNUh+q4Er7tN5tB9plmP1Zicbyxh
XNtRRb8QVblwpZg53UvvUk5ZTMq1eiVbxfxSZ+HnaIePRux2V5U29ileph9Sbi73axFxab6OluEk
RSOtUdqYavph28Cql/olBAvBIQGq5MdOmHwPCZpF0isgNnDG6gxphNVvU5skS0NZrmOSGk/hoC4Y
cfJPlIrWpQzzB+nqWPK7bCCnjPXU4CuL63xoO1O9ag5XxcrIi7WPqQUk1aQWPXHZH/DQzCAfoPVK
pQqKirW3hfSzldW+kVbqoTzQzp9fdN0BhxY79z4fjn3lhXet1oLz2Ec5NKQy3hne3HBwEQGSj+zi
wnn8QOwPZkapP6Y0vCRjDVpBTOzL2dKIg6TCl0VTQbfWR0XfIZ4iLmrVlemVe5dzGdPEeAMhiOGs
Vfkaau9r2C8ZXnChyGlxVhSpaV4rOiUHN6lxqshBSqh2F70b6PGCySAjKouPxVjbG1pGGnFlk3We
FvLIMDsAG8hZtuoZ4T0KOhEENCfPC0M2nN6tc2pF0EbtYW735d1QBM3kg0knJyeeyFfz5DsXFno9
xBY1AalCLA3KF9Ps2bqP9Bblw9jlFXaIUrRFLU7FgHb8Kv9AhE4/smBOdgNqr9V6Zwq63NoRJbt6
2I4WMVeOOj8GgSn+oigJCEMGOiZri0wDTj3XaPugkAnsYai0ICD1yNij4U13sh7tiEoNQBf5Hu31
ozwcy4lmy/pTFqfRdi55uaJDnShp8KwtSKBt2/7MyZB4jpSlFdYNb0vSnrcb2nThdTfQ+9XV45yV
WGXM5Rgj/jq2nlqC9SPwKtRRnHkDLkJ546KLXe/99ZwjPpqOmDIqSFLbvz4AvupITuOlm+YSr4B9
H6V2IM6oA8RDuR4DxTQIorVZHLHO34D2lS5+cpb6xjU+BqNQ7hrcKL/QVIaNVv4EWQoEaE6totgW
teqE/7gkafVaJCpCjLh+W8T+FbGSKvCjCPXFQ43NQuMmDd3ceqajTOgO9NBN2JOmoC/VJ+X4uA/z
Nv2CUi4FipgCHSh1hcEWSPF5Px7tual/pELjoqGj8dFv7iHFWX8UOvxEOaV0+rzZLxkilWo2UdRS
WRyjrlveMty0n0PX0UoJPKytGJ2SSGvvyxAzVAaNftZRxm8inbG6RwYChiwbRSTF1UM9nWWnEDi1
fi1z+4tsZwZt+6MMHEekUTE9q4bgqXS5lA0NOwtzapxTPueEGNG/i9wQyMNiTU+QIetzG6eZrxhQ
6GnFPKc5Ly/4m5PW6T5DteHdUkFmB3MzoJwFcCdXEApG4xqgFXru4Sn6Td+5bKQZg8qlqSsZVWVp
dP9rxlONXHJGJZ32oZ1OD1aE4mfQ01XQJBJUHlUopGY39ciWvemw9M5b7Sr9YbX94XF/GBDwPo5m
dcmqJniRN+B17kiPo5t8pMASADcJCKnzEuWlBrfyS9VpJ0nva53jPFdY35XMq95zPDa/zsUSbGhL
XFfNZSoc0T5y6CjkJYnrTsMAMnFBcWkA87YZ3r5vUw2ysSPUOu+dvdSD/4VbaDqEmKt4DKzCtwS8
16tOEHBrqvOvVSkn5fUvPYO8RyegLr2rZRGzoiaQ68M+bl5aDcZeMyPKaWq9fkk8rMiVp7yqrune
c1iSQg9X12Q4mpho1rYwgs92P1CdbgkgE0TZTjsscXJcWt37FipgEdluF36lNyPAT+HobOJ42Tc1
mgTiCrFXq7WDkVvVjnlR9OyYgoKBdhEdvN6bbi4NStTfMXWW8IothYjaIgcrM8du8WPORd9o2uxQ
RAhuc2pjBELCbkTrbkRrEc0+aOjqESkLNSVwYwk8nhymwH2L4wulaVls5k+zauZ7Fkx3gmteViFb
TxpwVY93AA5EpI2MqElkvts0up6Vjt7V2ptPzY6U6cDqLmpYfNEVl86K5RSbfETv5uShuYvYLz7D
Rg4hkSmEsLpdToYWP+8aOc2HNTfFQT5SPZUOTp7RgZWPB4ITtz20zA09uvkqP2xiK7eELH6+Ootj
HWJmm0meH6vYPA7LiYhI8NKap7v7JWjSrSyb+1bZRoW1B+0NV0ufw20EXvaUekQ9zcajMzD2YMeb
1Zcez5vcHctp91838rkROgJo7uYuny/FpKCtFuWst+y7sp4RS+0O6a41mQT4UW9j6/egna6P82T8
nNr0z6AgrW2tiPgtX22n189RaTfnoq6jK8ke7Gf6ysQhbsTb1ui/sNzpL5adfmvwn/k5trmrFOQb
Bsr65F/EQSuii2UvAGyFJVa33B+lvpDQzRBjGwUGhF2KxNe1OB0qjtIlsA+qnQP8xpV9NgKjvWWY
Q7ZAiSLimdSejMXQ2i7IWi9xnxG8m5KFujY+QqVhw66nts+l/LP3hve5ztKdZQQewNruFhLl9eIs
sXsYVTIGCAE+h5pmfyXI45SYufEwgmP5y8iiKnClp/w+iiyPhZEe/6sbI0d8KLKmCBKsrC6GKUsY
PT0FFKmuIceQuqKQMLopNjZmVhHS5TpfuWQqK1PwL30O4mMuE/2SI2MQZ43Tk7ZihvBdbaf+AQ2O
8sdUFn0jgUXr53QgDTGTVbuxBonNQMH4ajgRPovQ2XeuYTxm9RXqgw/DPaE4Jlmt8wej6q/rXRUm
pa+dQpcd16oA0O084H0Vk14VN7ictwaD4pxpx4CIpYHoGIq391w6OTIkxYOmd2zT2F4f2iIzBZYt
jm+sujsnT96zDm3kwYDEc5TQSASt9NRljotVGy+uMivXCVrDHf7D90YaH0SqOXaGkzMNm1WESk7C
QrwvIjzGDKifCHSr9onKfojRKlVKN0UbaTLTjRDPkLybVMq2J9zrNg+gx8GbAzGV4uLg29qwahqi
RGD+PAbTAEDHDMs70rbyRs/wJB8t4qkk5GgLg/JSWsPPiGtwZ9LyEzu7yqkyv9YmnV/HZlpZkYWS
D5EFZQu/BqEm8iZwsY4TY2Xt/nqOnnRKOgXekMG1ym2PQOzY0iPYrfuwOmSqOFpINWsN9FSZfpOO
vrHO7E3rgO8uEAo9FPmCowFJ8VuB+COxo6dJe1yvouhEDqmeTrdl6pm613l2SxOA87xMZ23u3H2x
LPnZQu13Mkh8lj5aZBHkMwKYh3Yi1uY5UeIDAdlMSk3PffQMBJiRF3JgCj9rkcEf8azAPJuLxTKt
tjQBhN41CpVla6UEwHFk/DADskjkUYT055L1rb0rg4kcWuEZ1kqRwW1nPW7nFNlvoXtnXWODZjZe
S2Zrqu4EHpXWmIYuSdwrF/Oa5JW2yyqoGfSm9SfEv2AJgTX6M7PZ97jIn3JnOsjzqoxnHSWyUNep
ATsFZB5cLuHCJMr4ati5+hyH9J44lBct/UYgpbONZhsMvfFDCqoRce37GhNeZYQGfDRBWJjM8Slx
sJxIILfnYdRNlGvW4nxez1HejN6XlX5ADPXFnsnCrqec5Gx6sYMVx9+TqUMFmu7JpXgMgYAcVnl+
k2EqK8bb5DbeA4P88gao9gb4s3xSaHjv/rqnjB0CehOC1Spr8XTmtF5fEwJeGephsskWlaKuWkfH
uy5QWSYy6O3Iurq9A+fSM+zzzK7pyUKXxkTGuide2T3REu6eAmhWp4y1znco9qSiwwHedURv4+yK
spvWYo+GJhjhxYuJeVGJ6LWsH+DjuOKMffDUG+WrktQWG/p8Ppbq8gdgg3pfI9QiQbcId27AkqJo
QCikKSxoc4RxHuSUKi/2YYYjnsy+m7ckX8MxVp4xNueHqFLnm6FBG8ZC8N3B9uojcOZgxamBX5Ll
bMDCPEdPap3+4EKFUMGarVeQ6+OG5m8GQ1uxXkff+LDL4k0O5S3V7Q6slcGhq1tWSvjix5wp0n7t
8CBDZ3aTeUd4m9O7FpsvrV1VKbmq6FPqmMYg+ve0WMhT0iZlB+VwugCthuuztI95+I1mTHOQEwVP
f8EvBh1NZ98h27sOiTGdOTBVawbjoaFeIceV0/OiIweof21tQif8s3Dz/LHE6GePGgGHGLzwTJtj
vJpEXE5Rrwn3ee9ZDx1ohOfKhDYJA/jLupzEIQknwkYhD+qxRjTA0Ko+1i4BhShWDb48Gi/EluSb
VGQYjGyvyFKe75WhMCsRE0iNyfi54zUkTIbdOEOI7ODZbYofxusu8VgjbxgcWukLjCYOgOQwQntE
B0qsciQC7dlYRQp50H3zFMbKuysUNwWDsb2zhNUxTXJ21uMyXOQWrP5egSHbeGIlZt2xXpQU2YrW
mB65JzVZzovOvNLum42eYZhpy6XH7JvhOXa7sX1g1NxCKSpoHRgn+UA+zW5Q29cDkD9H9D3kyF7T
FOS32ITlU7FRP08LBqeJ9IhTF0CJsK1LUcCetCuUs6NQAP51owMq8xm95QfTFHIeqBUn2bLLwYLt
23o0NiGhEj7SMPLLgip4pCzrr1GX7xmLa2ST6tbWCkgMVUUDLBX5Ex04VYSroASGhZBTErH2q9rY
1BBBze431Y7H43q1JrcHc27waEUqpEP2yVv504nJQWsgzyrZIlIsVG8SY1DoBPvU3azBAi1fy74e
Q15fEpulL/SXMaJJwo1mLyblfgjE1SNilD0GDq3BUO1/YWlMMBA4YHTM7NZrUbLMyoOL1pYgCyNs
JDZp3rBKZ8/m5N7pViivorakJPUrwbAhTrSin8rfrgxT9Sjv1QvCI3M8dKnWrN4eafDpIHfA1q7/
WLGvFOUJRX81/6GnaMpoeexBDGpPIYQLn6+cPyOMmGufnjelnqKXaumVPUmYPtbwRTE4f5npvITh
QDk9XTE/TM9dqAVYqxeO+VKEZhOHJF8yzyXzTsI4mEmT6QgXBc7nEB4m4QV18LScWBUol+Yg9wVv
4qxSvA9Zq9zWamOivTjhsxg6gj6lGE/eaPDp9/CwcMO0qn3uFQ0UwGxH73VTIQaovV8i87yNmsc8
U+cteklnR6v4hGYYRl8P/AA4QMbWRSHwRDzleHHPvEEM45TJGJ7KnJMDBW58AjkEfYQ2exWRnEwf
60F23iML+MF6eMWKPQtQcbFdJtUmhRWKAa0qMAsere0HUp0Npb1T5Ddn2x7+XHthmmJ6++wKrUb1
QZ7CeQ365KdVNLrfda55wwVp3oygIrZtIhZRmhwdM/ueal2C7nMM2PqP3zXIwPeCiJTQx4ozI5Gl
f1zUZDFo8QLjpkRwr/X4kaSLzVCGX4ZgRmjwrwzvF38qGLi8AIHayO4twahUY0hrD5IJN9u2R3uu
KOnFsmKDD44Rmg3FQc7KqbeAWsozRqFuWr9DKuKehpqhjYtHmb2L7j5pCvhFqd6R/FsYj2+R6N6r
5KCs7JS8QRo4uYSsNcP8WhuOICSmLqlwcp8gNLrzYqCKklP9mbb9LVko30YIwGXpPsr5id0gOY3t
BCGEmKnEznAv2HxdtM7VD7Vn6j5Px9uEcj3dJ2T8bnJPezVqK3jojD5/JVwR8Lg33gd4abhNmOFL
GdfCNovUoOWpTTqKyzafjoE6J7cwNe9yOdRdXBV0ScDdiBqnV1QyS8nb3QZs0B9IDew5556p/Zx9
VNnaJcOhc6FLgFlFvnp4lI66iFHy2DSwQGhQUCv94ip15SMZbES0HZP+cvyYWgLhOV2eZIu4BQyM
KxMATa3s0skqsRo09TnWBupq4hkISBpABbqtcZ/CbET6NTw4EU7fwNQxVY85BpZVZeqV0yNRAUqo
OU96gHCiJ9T9HCcltPAhu6kO/J5GNxZm0FO5VZQ/FYRfxMBZ39cVo4OSJN71dN/1VXhlv3mcQzM8
jRaDMJmiQar4sCq4UqFS4RU21/jlQPnsme2/NY3zgOy5fw7dRX2rvS8BfaTT+v4T9R0c1rbuMGZH
ue5qgDovRCNH28Zx7K1ce2XA91CNF9kIsvGt+sP4XupZtPdiuz0vagiHBFzfRqHpf4d8BAolL5yt
fOhNpLMzMq95LRMA1uK9lNtGuCTzIacoesg2Ff7Zd/TC8alCg7OzAiN/UZcFjI6nE+BhuVs5aMAI
fEJBjd24KuA2QYbf2MKZ3SzmdJKMM21RAfmkzWs/2VA1JoZ4sdt8XWrNeJipgpCC3ix0IAdIypMv
H8obxQS+lyCG0LN5Pjngrg5R7c57MLwgNOo598tKS37YbAfDuRvfVdKPmGI8FjMx0pMoVAdx49jJ
dNar4WssCtiliILrgH/D+i/DlPRPmU7MrBJRY1wV2TPDiw/Z7tOWToDbvStNQvtYqKNzjBkT7ouS
3O9mxlkSO8vdMSquM2BJpMPIrpzHWGOPu3hsg2VvXTUnojvlda9L6XHaM9zPruYqAeXDD9/ps3q2
b0dqLPJXYP2hrPyaT+DKasjZez1GkE8oaGja5q2kn7Fv6VgLJXO1iRvlWtIf/9H35csUeUDGqhj6
v0nETa7DoYrxHMRBUd26KKSlZbj21dP14A4B805yVP6pLeXXeLvO8gmNwZFZvntI559R7hk3PbZn
vxK5b4tqDRswOd+ScK63ckrvKtjnOyO8dy0HXqYtH5gKq+0UuQS1Tpm+XS/JuhYHOzmZTAcSKvoY
XZeYU3qzMT1Cj/Ubkng2tXDUkQ+enzr5MJy+GhFd4lmsTxkAZCywvXIIzQTmtdecpPU3xefr17m3
3JSl2pGB/J6XuERJC/q2oHyOu/iu9sMjwBodmR+Fh83YVoRQhQ95y7SRxO12L4MVBiMllTzMgU15
wPuZlWiXqE+qo2OWl8EO9ZNZ44MV1K86A/JEKot+tubFt23T+DNNmmepkYUTAteycLxT4digvDJd
fcSYTc4cNtKUtfYoo16KBuB5FxXqHnmx5hsEovqa1A6Q3F4dSickE7GqudzPy65pB3s/xsZW1sm1
SYMaZLmFeolOGTjcNw/ahm8rec10p6cyCZFgAayCKxZaM1l5Ka1/i+ctuph2ozXPYwtJp7USCDrg
s7dkXXUng0o9SVO0ITnN4NKi1e4p+bNnKKR2GS6jXzUipdEh604X2uppGIh9Fw/nIEgJAKPYofXQ
NKcmKcutFdsI5N3XJs7oImpo8kRyq9K76CaqIGJg4kTfbQI9qgAYcN/RMZduYYsooU2J9184QQ0z
KO/kgKKdDwFcaoSwfc0opo9qQP8IIVj41Y6oJAWjM2zhjhYzmVmTDaYUbmxyTE0LPw/ESGUzlL3G
dYo9cxV3J3H0l0nK1Gc2tFumNITVhRjjk3D09pCUu/2sVD9GzbwFA8lH8DSwAgWQL33NIRumcDAl
5MNE6dVDaWtemrZzt+uscQUu4rDKkHNPxRmEzbw3nequjGbMb7Qk9J6jbpPO5H3Y/MJbE2PIbqin
hbMQ1YhHqOx2vdw4WlG9uU1wLSzmRXa2QKUQwFbM5pFvLqnyHuXlPllM5xW40HQKJkRwvckxoLk6
MbuJaEMmL03vGCf8W4dW6HtdMwBlWRrRtlbZH9DAIR8KUc9DhHf3HIb5HxI3NBV8RuMUZKEKWUg9
W3QDJhYylqGr2kAQGSg6Vhpy5nTpvvA8EjJtFfne+BZYppi19fUjlpP8Wwr+Qo5oIzOZ95JkqDIQ
A2aGLN/2Klrxeoy7RKv6jWfz/QUXB6ubv5CF4hXQyeR8uq2b4ZxnptjATM25HKpkX9QLvf0yR8KL
TtpG7gWDusyu7LI+JHEJ3ajp23FDLVoYI3GS4/coyQ/LkrgPDaCYy1ByCM3q2N/NGuYRNMDg2Mbk
VQ5ZGPjyLLOi0Nh0Vlz5aml/xRdo/6CUOynK8sGkHrUFAeWnpjbcXSEA0kqabq1meagslbAgd9JP
ESLlTe3kPwdz0N8Qn2BXaZiIDiExcnaTUTwKgXpesMRjyP+2KhmHno0U2RGPbTc9rENPNKL9Lpi8
bZsH0bmI536DmGIvV8880787S3Qrx9Z6halWHDqAzVv5MOlHsLbgh/zOZf7iJS6vh8CSyJEn/s0Q
uLnJZs6Kk4M+MUAsm9AEBhN1FxqKpAOR6PocGvmlGBWkJOJRXHUlfzAplaDrDF0V8YIC4+IG480u
HYRfnvUyG6H6LG1pqcJuN06W/FNB+j0A9CD5/UFG0oLbXR6YnWMr59Rws759k/fayVyeooW1y3Tm
3leKTtnE9mdiLOHBtueKlCwxs58LEt5lIctMXUZXdSB8jsDbCH9Dbb/T05Y0ZVOnkdI64y5MO+fo
acnygkD2bkTjdBv1DI9Kbp4dhuMPlepqFEZiljfhuD+uMc3MN+LS52hF8UZq3lafIMoHHCqHiD7O
mESESYkDF/lkRYuNAFjFwogg5ixFSzBcOPTpBS0BTm/dujqq9xhibHkKk6VmwmbA7Lagi8ijNCHr
Ysde/q0mT+CcZWiEySFuHxzVeOWcZGzSjd9J+NPuVYTWH7msTVwyGAD4jjHvwdSo6huIg34ntQvw
S8K90RXjNi4r9yGgfoaANCQXh3ytpGUQLq8LlRKcrQXoazhionYIHNsUmfFkwEP/o3cuajTCnQCm
cg7i+nsuKIkjaktrODOXG6Dw3VxnZJ9r6DpH96JsHdq0+1Wy2DQtF8YhOaUtZGxxJ1RLxibz+EQd
Z1JBmyQo9s4tneBtd7V3K3EVbpVootiuGPFdcNoxYGBD4LeSWqS4NS3LZdqWGZk90oUEfawDfONe
AZKK2GO8SlIjWDfMGGT/T9Hy/GzaauQ7irq8aW1GKKTyoPaPrj2U55oux62ckd4DydgkejG+yXso
zpDITACJUk2Lr2MzPa86GSVR82uRRxhsVDd5VJTiEHbGwPpapI9izqMuguQzO3a9zzABbQYlR1VZ
bRurGD/dMiL4IxAs9HbihHOn52TBvBQYob2hTZce4noOXoAD7NZRZYDifBge0lrr31lKlQNjnAz2
r3tjlUXVPRbVEfIGY8swPMkStlVpFAVc6w/x7F3A/upMDBlTGQWNQQpHhbK2wSEwEvYufagTcFPq
F31lhkHFfhn0TuiftSc9pYAXeXAqxEx0Kt7QsW0H8Ff1JJn2TvxC4zDdmSWmqr6rXojxNv5U6H3x
vyBCLWPArKTmk0LKuK+7ZvVeRU62c2EXn2STn4sPJBMLAo7TUYqaVv1sEzG8zeVkhiVgYssbPgV2
+GUSdDAoyc2mAQ87gpU5tTYZREqta36FhEoizGYRIWaYdot2QN+2cxNsq6FA3t4797ViKQHLKeSE
pEiRH1z3vU/4lkMzx3Aq6UouPWAGLqixH+fsrhycgy8zdSQl3fJBZ8jCU0Sih2i6XgPPif1Wyedz
LSz/oiY4q+38YVU27jnSLWRrYOyc9jFr2fAMrQl1XlTCblIWNxjFW4hg9KKtWL8ozlIhyESNnZDA
yLm4vHS22TwWjMS2BOEuu3qgg1ZW75aFdinXNXMbd132ZLWvGDXBetTtjBuMoYSnN28KY7dDQxJO
6g5IwIfi6sxqcI5IQfN10204MoCMS8NG4Wbt+jBZ7gmZJk8ruqIIvV0fJAiLWm3XC/i9WBaioaSI
nd33eHZbRLXauFWGPETv3VzoTCgPWdF399JBSWcP4RX/iXoYlvkHLRU1wzIgpkKraUIUfGlX5Ocp
NYLHsWnOrrFh1pSnPgLPtu/0jzquv/SCgFUP46W1NOelDirUyvZxnCuG8WJMn2nZIcBRuGmNob6m
blNdmJi6e+IN1F0HjQd5wtReg37sNoOwo2pwocF1bbW5SL5qtvbFY/z02U8eEg7wgUVmXWPRxQnF
jTuT2KgU+raM0NBWbms+NhE/dUnDb1CJ7MO62mG27w71CLmANkQmKIzJnQIg71v1mKNPwFNOc9fJ
Y+PNJOjBRzF+HQR9z6loNMojzzG+Lk7xHLhZDflc9DEwW9JRzysIBsIhFjaqdY4d5ZZqb7QxnCcJ
mhhVLCptTj00KU17oJuInE6OydUc6vVQbMhoSQ+p0KQkPx2c4vtpwBK8/gg7JlJrWgpaqGbpPAyF
2R/ToPlDAsYGGsLQWItpV41GjUhzAEpmV0jfBKOujiMVrpJxRB/YPCuwaXdK1c5ogIDurryqMkOm
XmcXrPX9MWwAknhm8xU5OpI6jPcgN3s6DfXIRcs002NreV/CPv8pbWeabpDM4JYWDSiPFn+IiDTS
73VAtLKjoFBnUtUDFUUH51qkaQRVWjxkmvtVV+zvUl3Z5O6+Rv1XI4Y71UxCaDVb3qNcJ1DLdlsU
ajmTlYL2MZoR1tLi1TBJok5qhtNi87ggzli5ipkdVvTb4EV1Cu4L9CPSCjuOInIuR1DUdN0HrD6S
/0i7X3FHqE4YOWBhzY2JKaTYgoobTYk2Nufil8B0/OwhbDXnw1G4gvZpgwwQT7uv40g1/Cxk4VJ1
eLB1ZMx/NJ32deG3KxSMaNoeF83ysLaiHcsN7xwi+S/GOfNyV2ByzO8qclM2M8KQqrfOJiTi8EFv
aia5Rn9VY+1Q4/TpkCbqMWOu1ttEVIvT/IdmTYb/+2///s///Jz+I/xZQu+bw7L4regB+cVF1/7j
d1f7/bdqffr04x+/I9N2iSoyABQZrodN1nb5+OfHPS5CPlv7HyFAMwaXwgK8WGQrp85wDAZNP3bk
Mrb9/DqNkQfolXIq/0K9Q6uQaut5cfSjW9nqU5QCUM3A+xi8+V9MdQlPpuLSnPPK9qA29rjr8Wlt
OoeBjuc4hB5G43ivCaKIg8F9ko9YtvLToIKmNqIv9JsNDGil+SDvsQ9VN1PaowKP3Po6Up52JNCw
a9D30vfdaqgk02h2t9PIlNsm+BqMh2ymDXGTXzw8U2kVlfeCQ6WsJv2phRdkufG4Gw1DfzDA2pxC
st+HBq8CRU/NpGo8yWbE1CGHrgbtIsfIzuzam8XrPrxFb+9O921gnLCdgPHfQlzKtAIKMhMmprzY
hZeTm8IQQCX32FfqF/ntLCPr/Jm3OSRK9YRgq35SCbD7It/Rf//bW9rKt/izrGY8jVH33x7+85X0
sDL/T/E1//U5f/+Kfz7En03Zln92//2z/vZFfONfP3j70X387cEOah/Y7f4ncq6fbZ91/zrqxGf+
/37wt5/yu7zO1c9//P6JTLMT3y2My+L3Xx8SR6nu2P/HUS2+/68P3j5yvu6l//G//mfx24+f2W8v
ffN/feHPj7b7x++G9W+eaeq6p+mWR7vP1n//bfwpPqIb/2ZapqN5lmmYFpU7pwjJNl3E8a//m27Y
hqdqGieIatn8HhCfxIf4ItfF4cX0xjRsh3+//+sF+HXarW/K//s05Cf97Tx0YCGajilOR1czTH5J
4+/nYaG5Nkdn/6WM+nlkl2EEE0diOLsO2bPVoBQXZZiHKd1oKOMFylNToMsX9mQYz6anhC8Mpotx
MzVWPAnOeOeRnjem5ZexQe55TGNaqvvGQiX8MEX1gPDctNpso5cqonD8EK1qAmnUxja/gddsg3en
D4gG8pNYV7GNZB4S22qnKIOHQb6gP9r3R4VmVwAUOHXgn/lzxeinPPYGagq23apNSnza4/xjUo+B
w7AKNG54zQUNzcEi9Vi3Car6UUvQQvgTI2sFLWNsTKDnOOmgGSeRKGUKU3Df24XPDbzFo1qp0cgB
Bksc5v6HidZnyVCPNvPWBUDjHMiJc5PPqGG0d9JVtNkMRYNiN0Zp7OxzsLHmR25gqGDH4cbtqTOX
rHHIJE17dQN/NxK+ZiBww9EmNPx/U3cey61j25b9ItyAN104OknUobw6CFl47/H1byDrVj0lUyXF
rdeqXkZmnrMJcHObteYcc3Fbqx4Er2kIFYGl26A8hR0T66zGKF7gsODVzDnSIobQW5Tse5lLeY+m
TtFIskmjIuAjVjMBvFoLdauCu6xvAcVbHf7ekcCWOGwXeaeLJaDraiwn9ZS0zThcFJbMVbIphko8
5poxAf7qxeZlERp0BMGIW/dGHQ0iI9t+aDpX0VuY80I2RdKaM0GOSRArTe/UjRwDVQnNJj0ubPTV
5VBhTtuSIyVWLuLT5pZlnSjRpIiSdD8VJq5ISRHnwUH5Wd+Mg76KMLFjw8HsTfT+EHWgPwcVmU2+
riQAVnXqGyTdI5iV/GYQ5M7X5La54yxCCJ6QtVZzmZXxMF0LszwURzw+y3BhRVWPWaDpxcLLYn4V
BLcNy0tfFFzCAkkwrrlCpr1bD2nnK0DiwdPUrUEa4tyHo28q1SQ5ciga+hsnp5yJRCWPwamfAd/U
ElH16GjH1Sd8f2mhBhNO6cOsrNQTvcdel9gq6UrtjUD2RuwTDxRLMEzziQB0qwoN8bJskir8AI+a
yXBh67qFucyRi78de+Q0e/B6EcrYgjySNO3oKb3F55jn6XI7MhVS4YLFMK4Tq0J9v8mnBctO3Zap
9qxXWWw6YwJZF9l/ORctwIfKwHrpC2Nr6q96j/iMykqOvZ5cZlhxDNMHQFHcDF+EYN2JnNtySgZS
SzMqBMUU2upUk7HEX6QonXwFYwdLGz8LfbY2VZ4DmXBysxTlVb+madpVUaPsQpGEaBTGcNQbHPxS
RbeMbZ30WJK4MFuRxSsfK2HexSlSw5TqdkVUlxuRJJCE6BpmTsGAgiSEoXMm5/i4hjSSn+YE8+u1
1mUYogypAt+X4iIO05kYgFRUL9tQ/dNEiydq3BcO2FMtaXVRU9dVtQUQ7VzDfdOUUrc7qo6k93GD
tQPD4m6FzMeV8bjCcLFQUCnFPIgux+iaNCDaqrGdRZVA61VQ0j9BTuHawydN/SnDC0Bi81JRUYnN
Wib7SqDMfCjlYK7QTiRaDnljMWNwHHXzhMSumJxyGKGORAY6QmzlY3Tgat6LrMvWSoBKkiXN8P5h
egRvbuUHjR0IhwBHJn8SFYt0PkGrwq2Aumqy2UcqRPJtg81mXkbKpgtRyK4mlwndZmuW6d3k6qJm
6ENmvdlMalervlgTCH/Sq74fDmIzT8ZVIJnNtK3I35Vf8Ldpy5bzsha6dODNyzTSc/T3wzTW90s0
JaW/LKhQbUuaM5TdEr+BSy2ViVSgWpkRtsFyJFIDkkFpsAI2auX11BOIWxqLKX1HYygUnj5MRe4B
RW7ZR1p1ItcImgBgPPAH/Izpb0vPnUUW5AWh4FFzF/J2ULsivDSpbYRmYmya2Kyij67VKZH0uVpr
V5ZSVK8sAUm2GzSDAK1ZUMRip2CHo9eXMl/sCqpOvklCleC4gAln7LLQApzW0scUnlT6MQUexKpo
/ASt2oSNm0u5rXPPvir50tHys+4jmm/pp9lz1JRYzstUICGdOn6w162K6iJ4EnV0LSlTBKrZzEQ3
LLIouaQjUbDzsnMhT4npURzF1DRQFyGRxxs9LNUpCoS4uqSLD3qgELCbeSqh9QJQNYLJEk3XwJ8V
Sir5A2GoVEeTxmh2equAlukgRIwHNR7XVbPk5tn2qNBtsV6GF248dMSztLQGOwoTHe/jJPMKOLss
lT+VxFg5Szfzi6jETo2cyiiy1DEJxrRc7EARIXNmK3wSwJL3R0Mp00sk3rD7V3CQltgcdswMQzs8
n9c1+cBFRTQ7FE7E+X0kl1Lw2qWtzOdxpr2yzxAGpRupWNrXgJwzyjMMPfp5hSxto/dt9RJIlqJd
BK0ZPVRxPvaOHmAJPShWHmZeFnDt2AgSNWL88jIiwMEYK2KV9W5or3o5D3qf7HVQ2KHADcIxY26a
Fx36Tjz3siSpGwy5A9mlbYgMBBo6jFgySK3pMbMmufhsF7oNe25SI7BIA+sD316d56iQR0QpkiSr
06Wl5MTlBmYpaayRJVDTwOplxZNDhMdX/UBZipztriEepwfGOo0olp0Oik+7o41hFhtk0HXtLnkl
g4lIZVn3gIyrjR+IrQBtuBe1ZrsgThGcCjKdCsMd3ZRX4DqHcdISr+bAn0yg+auCGO5n4PUUGRU5
jvm6QupriYUK2NVDzUS+TVxXdzCpVuAPFAbszQLwPQCVGrNtk1RNJ24lK05ZcYpuVLz//O7wf70Y
/O0ycaw+ipuu+fjoLl+q/w+uENaPN4hN//L+kvXVx9fLw/pH/tfdQdClf4mipEqWqHOUlU3p/1we
1v9kipahGbIiY70TJf7U/7496P/SJJU/xXZK+1lcrxz/vj1I2r9MOjGypaiyrklcIP6T24P090s8
V3cD25BKXZXPKJlEEP798lBn0hhKeGddkzPyRnFDD1dNt4+vCy95zh++XK6+KRnI4t+uKn+NZqDH
XosG5nptORstTsQ4k2SzdeUNaSp7fY8a3QUqssFJ4fQunfID/awLUh8O1SZxfh5d+nZ0aiegbQ2F
J7b+/qxDKqJQ6wIQbQ4U8Wu88RsyI24R8F7/MpK53rn+uzby7welxs7lDheWYWl/H4pSZTMGJES4
hUoHBjcp/B67yoHrNrFnqPGmlDixEdiQxcEe1fgm17pNmRK6LE+uEu2W5qiN9S4KAfhU00cUVTeG
yMmm42pFKTl5hArokJtwywlzR0V/S38Flrc03MSDcpFrsZcpHyqlaKrwlEYPGS2MatXLIraYP5VA
9+vqYaw/Uf6zudjkIHpmemgj2dbgF7P721N5atv7qIRWstwmw31nybYsXWR0O2MuRrpVYHqljQtk
frFu1bF0wBZ4q28uko4yYnKCR60a7MRoA/aAFQfNvMaeMnxQww61K1NFuKQjGxM+k+gxDys3FIDZ
pS/ct12jJZK9NLdiFNvRuKDyvLDG5z7svW6M7VKkdpncNkLvtfJHlpDMLpquHt+FJnFxxKfjhKzn
0k5DpBvhm0WrvVtul3ojSpNdobqTg40K8SyQdacxbzp1XzUPVUChqEOybsiQFJ+H5M+c3NFssol1
sKz5UFGQijnqLGFtz4h+5vQAt2grC+HWCm9GjTHIHWlqnDIU8qWwe5IVYUcENPYzolP/9NNjOHCC
ecrInw0zjdL1TsefFA7wCkI4p9TvyAFt8s9Yfdc6ziHPQO1p0zZutdZaWzeU3tOlPCLUbsPcl0a2
mgrThETyomg4GmAgK/gISnjPbP8lWPnVvwIq1jPH94n0hWp4EqQNgSMa3pD46pcpv87on2b82U+b
s11CNgo/LlIifazYW7lzJyd7IU5kp/Ev1Sv0rL/8ouW/lz7+/TOzFIosmiqzHq6r25cSZBxlsjVp
rF5Gb49ee5IO1UO/STdD5trSfnYJRvMir/Q5Qti9DU7HwVa7095/fvZvP4asUMmxWJgVUT37tcdL
DFF+XUTDl24nbRdf82mr7/CzuZELQtifr+sLxdEP6U7ymg0pE27omt7Pn0L67huQVVXTONxYlvFX
vfbLy1Bppxs5Th3K4KOzMMNy+sANrZFkYtq2MjSR1Ca1zY+QzUhTYlPPwtxuuEX8TuB7bv/8eeRv
thbj6+dhD/v65WRGOxm5xedJGqAISet1CFsBZKBwIEEIQiQ34Lq5i+rG6Wd1b8m3EpIl0n5PMd1O
e6T8AZl5p6IOeYIYd4cdOv5lAkn/nECWbGjsBQa4LkX/ax3/8s6mesItaDX9X1tC8lS49WXxkL0o
DrdNvz9Ul79NWcn4x++EEdkVdEuUqd1Z687xZUSYt3Jpojp2J5962a3KSf8q9lidD8vVAu73Jb0e
j8lz29n0an75Rv65K2H7MZBCr8+r6sb62b6MnaMWbZOZsUen2E2u6tTOctB3iltvgid1RxnlkTws
P7gyL8dD7haXkZdsfv4M6x7792WCj2AaoigTUUIMwNmkKMaeZEFlwdu5D7ftptuOfrRtNr8NI69/
zz/GsTjeqKIq6Zpy9qiDXih5pPGojatv1kftvfyqv6odCObO4ITX5s5yFie/LbziUj6E/v/DaYMn
/fIJztoj2hKIxkKsmqtuJJ9m5sbcpTuiT39/1m9msbm+zPWMqXI5PD/YlOQ962JB9kynVlyYOSZY
CAi4SWZ3HeVLc0JWxT4C68XX4jdIeyRldtscd1/c4XZ+rSMk1xPNVXbgBQmU2n+YPccCWYRDVDT3
kv65RG/LXO+S6I7oPTwE405a0qMpVw+lWJ24qnsimVicApI+4big7NEP0yaZ3SXJXGMkZDXt2YI1
whKfs2h6oMVXIdlqD/0sbbOaHSKVN6UybzsMkyn5i7Wy2EHSbQjQvk8W/T2OKQ6lvhagaxj2AlVM
9HPlCcjvUc+IJR0zHkq/6KgjIu/klGPs5/ZDBfuRUGzVMsL4mpRykMDxiQB4g3aUxP24aPegVlkm
YWemKrYGKnAkVOVifUQKfxjSlwDz65wi32+ggoazHRqRWyIwl/DjlTI4OayJy2MODqfsjrp+FcfJ
0SIAWBqIMYkPfXof1u9zcqir90TZ9gGHXbb7MbtvSR/qQ8XrK8piiUqMwGyDdtCbj3QmLoYfCIkW
VXQlC+959opp0SCwUmhfRvSYIHby6ZYYhF4j6S5svIGHCAAk12QXgmJSIxgcPdLkgoSrfKQIv9hW
px3CXvXZTEG3WYD+W85rnFtEEs1U2G4YCEVCEsWg9QnOJc6Vo1aI8Q/AuWBgAUiFrb5UG1n7bDq4
MpPlUwe2o+6tVJoTbEgo3m3nRdN8HKjtN3myyUMT8omgsJCDgIrMcbckQnPoNOAgCmkLtAL+ZOF4
Y0ARROr7HFUKlcnCTtNTVIa3kwz0fX0P15VJw0t6GXGJTIQGoYUKldQhfhpwePUE6fVKjYa3tiDO
OlbQZRQ2RPddN6yhdfcGL1iV2PMg2tAO2C2DtC8zyf15Zfvn9kvZmxVd1kWWHEM5OwB1Yj/j8817
BFohOYgCdmjTLrPl9PMw8m/jnK1sJQ64cG4Zh/SELeI0AjYv6xO1Saw9Wxx49sx039SKvTjap2qP
rsZxo8Unil/mVf7l2Pf9h+GOKnHgECXx7KFTEsituebDFNUxtu4jk2iey58f+JtrGy+W66Ki0G9m
iz67tsVIVgU4Ab1bmldmQKMlezJTsMdEfUSsaBOtUc28E4yHn8f95mjAQYqbqrT2+DTxbNiwJnlV
QBcLQp7vMwYJ8PTzAN/cva2vI/z14F+2Y7FKxTBsJERD9uDKTuvAg9yKvsKOFP2y7X77MBoNTEUV
15vv+j1+GWqVr5S4iHu3U3QnrP5E3fvPD/PNvs66QXkDu6bI1n52rKEA3FDfjztXMAJCEG9i5mVF
FmFUMikULjs08+S7n8f8qzhxtslLssRZV4YkL2na2VeUyW0iauu5e/CFN93BJ3HX+ulGuJt9ECoO
4urN/Pvlfv2BnY9KCUFivqu6Zhpn73KQ5jgU1o198CUfme34QVCYN+0HT3TRtLulG/uGWx5/O9N8
94oV2bLk9Uhj8U9//w5VeVQF2IPk9IGKUaPyataWTa/LBEjPSMRQLlWBj9X3l2/2u6mjUaHCm2LR
yVbPvtmGhIneQLfrcnN2EuJJluR/OML6Cb5OToPaelQqvTsPpzA+ZMXrz/OEQ9A3X9nXZzj7yhox
oUUMVNYF/xERqC7lzBgBG9Cs+pFVc13K6dNG2k4guHsoZV+KyO5GLkft7D1Y68pItZtsuhvTz0Lt
ED/LyVYa2cbneqtqvSfFjd+QXTm0d0X+mUy4NJobOVKBZM67pL+VOA0ZkUqN+V3JRrehEF9MulOl
0AOq0dZA/lTKgi++g+iFslj9aGIiUyGBygFxx32MIi64sKSTTtc2AkQxT9AqVOVQZ5+13XSPq2yT
ovUmwrMymg/hbADz4tZND0Ig0TcnZ8qsPseY2kP9Hgfjn1kTXRWvT4yHr7DAuoB2kbST1nbOLIeu
WuibQaaDQ81mWjR3Mj7lBipep1/mBeHDhXQJQcCRNMHXlgVMUNc7bal5qdg8KtO0iZK15WVewjG6
bhWA5fRgJ1hQkYIhMlBgzKmbckEWGCTBazQSfY2klg7prjytIH5nxDDe5dY+q4u7mET3qtGdnNI7
djwbOsS9MhqXFp2booucXstpcRS8JiKjiBBLUB6WlsT4mWcQRdDwxkWZUk5uTrZiZpw1y5tsuJrE
khQ11TWLY2b9EbXJiRKLWo3oCTKUZZpfYs3S36ReHGdOrR+iRPYgb9lWCC4NyAxKSDF+JEDGr1PC
lirJoUv1MFXChdWnNwsQGD2aj8WbodjK44TcU4PZjAaIxq8FoW70kV+4QxfzJNx1i+U0TOQTK141
6bY4S54R38rl8FFk/WUTR9sxk67jLr0eOt3niAOksjuoRkv/Tt8uiCGnmbb8iL3dKLWNInU3ff2q
0kTpEn0Lrug6i/C6mhn2ePIYMmZc9lrhxBD0mzyW7JYKQBHcDY3k9AJ1ucF0Fcj9HdE5Wd8cmuYl
VNYItvvRyk99l/npkhzbnLTlgVtVErv6cBNBdelF4L2hIHtCZO7b1vKHmZklqhewKXeTONtFcaQl
umdaGo4osJ8b1n5RP83xdlm5NoZO/5bYmYSKcGBybGZSUXPLEyZ42PmQvD1Wx5MUVPx02z8JYKCM
896UD7t+bJ3IGnZdJtEvfyySj7LLiT09SugbiNOxk/mGTCBPGzi2lpMjlpat00ZpRMGVZMImTmN9
0mVsb5wtSiXbaX17k0N0nWpqeCjuaxj5lV7YlHzX5EtbodiqGJ3fIqYV8J/PNVWoVrOj+a3C9bss
d3L2EtHP1/TG7vR7kGpel1BurPwq65yOoSz1YWgeR/EUqZYXzKJki42AOK58kiVKrDgQR0F4VbqP
ml+BEtdX4/yiStg/4SiOSLFZjnY4EZ26ei5p6YWS4DZd/qwuZB3WUBL7fGf1ijcmz4MJl6tBoVKE
rOFcG2ZYf+IuWrrPynoOmDtWRCE6yZ0sLpxYW8htul4jIKKq/qxw49XNp4GqRZTody6Zrayh8OgM
1kQAKOOYFsdTIZG7RDMBmnBed55SSX/q1NyJ0smQqLuTErIQw0NTfluLOVrrBEOzcCzyFabROfL8
WpXiKZ9i10RHLnVcUqoWX1J0O4nxMVeSxZ1IpZRiDZE5F71JehIrcWfMOQX0mpn8R8Yl1C+y32cR
JsPHMrI2sa7vRO5mVjZT/ioADr6FQ7pFUmzXGbyuIfG4z2076uISTpjqYuleSAosqwfs5ddjBT4V
/zpxbEE0uCDsrTSwC/lVbCdftx5laURVxLI9n+A6Eq+kUZe/BBJrd+1Vy88i666B5hCZejfU2k1a
vs7WSe3utRDJLuEc1KmjOcYpjFUCg0yhHCUjhjaMVN1q3IbEt2GY3IUqb7EUj+Smu9xbfQnVVBxf
Ltklqv+OQIgR51dh6ZtEFylfo3bHCkyHOnGFgr3hXdcrLGLLaloHtQO+ReU2oF8v+W20Zi3Ed4bA
VTx/7QlzFUhTmEj8tKTJy/rrtGWOVftBhjbVP7VAbovqLYxld2lY9yfZGekzT2LvERaxz8s/NV4Y
Ic6uDDLqwJpdKBC4xbYGfyY4+Nhoqpf7Bjo1w8etuU0EzFGTjIwe6Y4qb9EDHaCDEZ1AR6pJLKdU
VihaclL6woaovu/q3HPigCjMpcYgmrzJuTgiWJvvW22n9u+QERyhhrcOPGd9Fb5SoUAVMAku4W1L
nBCVZCdshvuqgtYCv9HoQ68G0QzH0UWU5otj65JtZIvWpyomdoK2ZFn6D+JraT6/5dquVeU9mYtW
f6dqn3kzHIWWQ1lwL6snbYYV9FJWuROTU5dXhScEkafqUCIVnAb8KE046EQCOVqg306htc1i3ArS
2l8mzC2mv0/a6dg/jDH6EPFGU4VP2r7PRM7eyjIwBzhgpFNvxUFg+Tf2uSFd8KdR1SIjygSX/Bt7
Wcs9Vm+3s/Wk9W8YYlyg7ja0V1+aSrsdxlNvNptswkqR0QqoogvMVTfAHJCM8duFU1WH036esSjR
YgE/a/eNdY9DfqumI34ccKckE4zmnxygnwXzxkjGzRIkHGtKThk7WdKwZeIgnkcPTY5fshooaHMy
YWOV1z1LSG0lqynakZJjkz+gqfKi+F3AOJ1EHzldmRieRxPpR/JO/ox648F992ao7SisgGkS56lZ
uLepbkeJHehsyPGdSnFEnxC7w8+KeAsF37ReLz7GRmZ8u4soEqlVyf9zCojJJArAHsUZr89nJ9yT
jMV0V67Id/OoNmjJOxJC3IbqFo4Hmq75sPTCVYB6v2aN7aTo1krHC7UTXrnon0AgOF0IoibODnE5
8gOawH0Jr3nz1veCM4cjzDmMlTLoMezGxd60qDdG+TG0QBupwZHQXxnSDiS3TLA+FohMPNUlOqjK
4ACIJrqp2ie0QJgcmw7uSHmthVcyDT+rfdSNcTMiXhn4ZctKu8Nxi3U8rAmIS81DSBJ8hSWzKnkD
gomHtCcjZgFR/qx2ijeHFympEq3Y7UGROT8fu6Vvys2SQVFAtGRJB9t0VqlQLaWnD0ytN6JFJbmU
pLpdvs/vIPZqB+WTc86vl7PvLitfhjy/hhY5OqKql4Esp+9a8DBKnf0/e6i1M//1soLyu+/A3HKV
eATrson/IFG3zaPs525ziZbql/HU7259hkm3wER4LMvnHQo9oGCWyDiLAn6/64E9154HSWdWycdB
UdGoFVf8a85ChLen0TblHB9gEkDw6PcqkEQJN9V0lVklxU9cOHLPJqjj/LQ8GRLunI67EhYBYCpH
6WdWgtyODY65bXbspXiXz8ZGjASM4IljUlW0aV4fhqx7UgWIlxa8BaO5nyC04+FxR2Ny+1hz2myk
V1xBmSHfMVViJ57UXwoaq27i7BZOerGMwlrV0FmrxtltGLGqmI1GS83bHVzJlezlgV+na21KP9rr
v5S5vpnKfxvNXKUFX66o/JpLMECMluziLfXvB+Uk9H7sDJ7kYQjSfu0T/fNrZ0AE3UxmyaCYeNbZ
nIp5NkR1af+q8hX+sFU2qt9s+u3P0/m7Jp2lK7KmybiyuWae/UbzWlDMGnCxS+aWZ/jNzuid7rq/
l9zYC++mw+Bg6qYrt6tOQ2p3p8gz3J8/wnflFJH6IfUUEx3M+SqRSCjlVC3sXQo5h4HUgnzXYqWQ
onnTmR8/j/Xd8vB1rPOeTJ8oBHIzlpah3LIe9PAX5cd3hQaR/pYlioqoKOe1oTi3wrKNCuqhazjO
6qzqY09F4P3zc3xbOvy6KpyVTDgajvkAdw6XJql83O8IAErFQyMfNU+fbxCD21qDaxXmxM8j/3Ne
WtLXgc8qKVI/F2bZtrQQ9+Ze2XYHJM97eftbreublhYTwkCXxA4h0Sc8+3knZqMrpQQDdnRElCV2
5KT7fAMFSLMlJ9rmPuy/p58fba1Vn9f1vgypnf3Gi0axxqlkyIoDLf1mtJuc4q4E5bfF5LtJ8nWg
s9+2ukyQhQY2qfieiooXOYUfuYTiHaW95Cge54JfxQHfTfyvQ57tWlGiZyEkU6ISa4wRFUmok7H7
+fX9NsRZnbAYh1xFlIiKqzMdWchuyry++3mIX16cfvYNGYaYU/ecepfU+qC6w/IB3OH48xjf/rS+
vKrzlbcTcfsWI4NYcucU7bNq3pQt8ZBrbKF0H8mPeTrgq0EFjgTql7G/OzGRvE5NW9VZPZSzX1cy
ldCBlq51p7fF767rjem2LgDA/SoZAQj223jrCzuf8l/HO2vfBJBh9aTlcBFeraKdYYs+aAPx5Ndj
zDfbtUVV5r+f7Gyf0dFGihn1Gze74FywHbboG3xrg8wCKcxvz/XdIoWw0jQN3FAyIsm/79YBVAzK
VrzGgQ0N5flm9IXN7433b6ajTCmeM66O9EhTz95eEgo61scKRAEim6b8QM+7Jf3r4j+fFLDiVfQp
1Pw1Szx7dU1i4MJeZz0t7NhOt6uGoX+anHWtkA/FrzpJU/1mWsiqtRrb0Ino0vkpWlDLmZwpBFxo
b65aMDADTfy0pnSEv0zQPwhIgeZZbuFY7ltAptprUAofg9HYLRfIWEio9EyOlsg3Ii37ouZ82SHJ
wotsG4Noq3O8Zvo6svmslHdldSX2z6J5Y3Jzg+FRx9WhMaD+CcupoUYjwQcc45uUUA9hgScTHGu6
veqfDgWfmOZekO2zdkCEODp9rbtLwD0ouk2zBz22uPRmm5ybTT6BtZvE+y6dL/FUXIuhhFhCthtZ
27Ydxw2rE0/TQN3TQjhHTuctRe9NLhoGIojgZJGrpVO4EwWc/olt8JH00brOFNmPNRJ39HYTyM/t
oFGUoA81T895aO2VJnRG7RkUi1NHhJUCW43IDZkIpZkSbDm14HYp9/gsuepyLtp97BaUZusCjoyy
cCPFU4Ghw2m1+AjZ94CD5gD7BwLFZ2A8RoK002k1T9ZtECkb0+QdNNlmokxI/a/NMiiAlFJlAHGi
0L8bCjUhGHA23bRdPyz7jI+QgOdShMmOi492fsNR6sxa+7To6SGMjA8jwxACn9juKbkQ6+50VrCR
KSBX+hvON6TvqkpUBeZ3NT1MWk9CwyE3bnlyyOkUbXkTGkIG8xkAkpPH71kyu0Vh+qlB3AZEP9z2
3GiDft8t48VoBLemKnh5c7H0n/lyrYIBTqi/E6HoBL3iDqpyrxN4HUxPCj5FIzcuk9CgGpYfGvED
O8smGa2NjjmvXC3XcyBQujUzu2sItYgXarXTxRQlbtk9ztyJymkLescu5V24AgrqtH7USuHNmOq9
3D3PUuiZROpNIlRtvIeV5puzSrkbd26t+To1rVEH3T8d5jbbaEFhM8l3UqG5TRJt6uAkLhpCim1V
6V6rnpqeGkXyYHIsC6rWFZTLqCSX1tLcrmuO+B6ZZTeK9dQrfz1IDc06CuS9tKx0srtVdRKXzaYG
CxWCW+pU5UqoTVdodJvEhQvIG3sTw6M8EILWTZuxNdD1yVeitVzXvXSvDHeSIf3J4/wjSAsbl6Kb
STP1e3p58RFfpQNPxMk0aTdVk5vnQ2jjdH/o61NZHiX4pFAqj5oFrH0CbiOtiWYg38b3FItelwwb
Eb/TRD6ZNPV+thwDK/LgOPfpctNkgIYG9VYOH8iO5eLZ2HGX0bSEfKFGWOsJpRAApOViiS3/ITKO
+LERwsDBgQrYEEQsTDBO9QBEKNwUoit7yjmgoFyqy7f4YW7nSfHgrvkJ/Q94eftRzv3G/AO4gjrY
R9U8auKNWJeHyuwcnSmsp+BXRdGeDGKZycvIpaeaeJgsUT1pSIBtgnMhv8bQTyRf+/Tnt0FxAVRu
I8+0gYDLiQVa4OHNmu5TXGFJ9NxB7hlPc1NdAKZyyslE601DXwfyAI4UsYxC3VlSG6rWCAqj58X8
oxLyqx9zvt2Sqlk2qheYBMEDvCgEzrBqeLnJUtrFq0/VC4rXFkpdkda+BMokoVRD1rdeii5kEzvW
XgfgO11gbvphokD5WrFI9uFtk/ypigdMbnhLe0+WPuFW7ZTqZkYoBecMIulq6KmdzDS2SfIwlic6
K0QskAGvPCvz+zDwENZD3D6H3eJ06WeMDotG4jJ7GXk1Ve1M4fWCGz9VDgWxjoRXXAoz1X/MffQF
lFGnxwQRnU8ThBIYTaQ5orar+9rtItUnTNpJCoNE49CBvwwgiKCzUts3K6GLBRMypK2FM1lg9Kpq
60pM0j/skUybt7n5lLq17BxtS5l5q9wFQ3Y9z9qhVde/LCV8InKTAfFz2fjEQ9urLlzJ35eFB6E0
rnYPrMGkkRd+MBeOVTbOknb7JsdvFDR2WrF6hNghaPHX8KMKCqXTdDHmwrU8K/ukuRkG5YomNACP
yBeVGyukuZcR+fEUGQC0x2Y7as3rGM/USR9Iil74C8f4rR2avcLrmXHMBjOKTw3ZPvQcLpM+nCIs
2ZpKsf+l72C0KndWcWBD2lcEK1QIuXXoSlnNSS3qL1nO9sLUv4eKeiL3lNTSFT60CAjoqNEW2TGV
zchhq72RE3mjaPXG6DWHkwURFYvTqy+mCahx18URRF5iJxRy0I3nhHzasE4viHHfz7Hqt13D9jOS
D/wEB8QDILio/WVQ0PAQexoaIyVn1QRG+0fIL3VoYIoubwiu3KybGA6snbBWZS8S8x4A4xgQXmud
ZHNb0FBJm+EtBeOV1YqfDLece4kVsbwwWnkyj+TOugYTkeRoO2ZbNxKWw1Ly2ujA1+eaJMkMxmWG
oF7ON6LBfjy/ymhNsN+5kaJRWm1t+Lmc2UkRINMiNQiVpPsa9k9JqfjR0oOIBOibmrR/B67pB2X1
b1str+zeIoQCx6Q1vauLuR3LdLO+HrUcnCRHGVmR+wrRMw/ggLXzls3UKXPZCyme94EfxaAj4yeA
i339UNKKn9SDkV/XzX7qM1sst/M4EZVm7qJxRlsXeVi2I+1KbG97kfwQicS/6MHgg1hZ6HYVQebw
dkUgt8GfZXkdpwjlwlsDL01f7su/SvwPAbI9AiZsGRsE+AHKy7eh8FRKH+1yU7HJ8vLsnoZRRdOK
Un0PXmWoI1Sin0PLal5uDOsE+Ie8+w8RosqisGND9kRm8BfKSSk9le7M0nBkK8M7kzLhsoQeQfHO
f3F3XjtyI9uafpW5nLlgg95cniTTly9VSaobQpbeez79fKzep5ViZybP7sEAMwcNaG90QxkMtyJi
rd90vot/1J03vk2lVWOUnUF9NccnjKpM5SaLCmrQw23tUsvNSyew1Lu0trYIFU6peyeS4NQinzRY
Jl4k1TZyXWTrb3Jw6TA/YGf+CBp468bjQAOxr++FgfptrO/z/CfpDzSP+AIdgy2EnyheOVWWb3NK
NRBs8TiE9GDtpP4ti18MlWxw4qExW1EULj+ihbaVknEdmFTD42cpeBU6Y4VU92grCZW33AX1Eezk
EiGuyNrha4wmSLo3lI+qRolKADPgvtUk7GUPxagGELWpIN77yEkStHdq/tkNKOIj39PFP4AAPBik
m1B1tBuUHbX+Nk+5BIlvrfwceJ+0oIUZg/hTQ9ZVbNd1wJewlAZEmgbtW5ShT2Pdyl6xzppurRi8
fDukbAbVNjpoKM2tgJiBFVZchsu9q0Wb8X1LVxvkk9a6cUTjn6WjUi6F9bkpoy8VAduitOpDrMmH
jxaBMpCCY4Wcl6fkt0jzcl3BSIvVKrc/QpCjQQRtovWceBC5FYSrYgJ04bNpRdQbywdMIjaKFdnY
sB2H8DNmqtwGvwUuFuR68EW0gHcrTwl1mILKM4QwZFdRlwiTdW7+XHgnnXu1aKKkAaqDhmHOE4lG
GeICp+v1e442vcfswLYedbLB2XGhpSlNOHs2y6ctzdKIRm6mjZyBpqsAlaOHcfBe8724Ruvi3nfE
7/x7+MYr6pWoLSw82c88bWWDVKlmqIYMs3D2tG1SEbB2CipxetrCXwU/X+2X829nkrK/NTPLL7pu
7IotnDT0TdkW4aMBOISTTOE+7iITvjCe00fPxvM3qPzU6ZPselYXI69sjtuKJLR5QCtnR3HYNrYg
MX78F5IRZx7up+29v39P2gtrsgPgjmpH3CZ3wZGrzGpv2GvhtnNqGEOpvcTNeX8xX+mhOkv51SA9
BdNgxQCwcRAGsYO1dgc6wxlvuNMftLvWNldgxj8Gt4XTOfqGuvMhuDcYkfImwwJjrx/rl9ReypSc
oS5Z5JlQbyJfolBimn0YaWok6xWGfsKgervckQ/WQ70Birbr8Aqtj+WaGpITbfO1vAFxQiJlebWd
Ka/8/hWz9CQxXBYbla9wb4c1EBKbbXQPNmzFpX633OtzwFF6baIoRn1FU8TZBh6hBKi5yHT4N+MG
MeJX3KacxK66VXsA5oNBpB2/4TW9pJklnVt5pw3PVrqUwFhXzanh7lmX9uG4F0Xw7MrnOPpgadkq
UGKSDPfJgOsq13X4GnIAdGCzsOGmzNR8OZ58xhx5nGeSILsKnzHAwgHCMX51v/s/0zvZybfCDZav
Tn4bvwxPC82eiZunw/6eej3Zd22ThxwFNItTzxc03jfdmsLlcwANF9EehxKQXd8Bod1Uu4WWz3YY
HDd8aRWS3jyjFcJjyPEebZzwBsWCG9Bgz5O6j02N1Olfy5V6DDaIDy9Vb8+EUWpAQJMNbSLmzTHk
WpP5ctgDXTfB78RC7yASZscqIIYIjE0cLwTSs6vrV3PzaW2otcOx5b4RDq/1WDvc9D0tWKgAncnz
Q3VECkvRJBiY5vQRJ5NYpCluuY1Pnh98jWpxI1C+XJ+ts90w0HRT4G9pxvsmOmmh6lKAmiotiPGh
8dE64KHciePCSXquFcA2qHQxQ7r2jhk+aaUNolZuLRDrsvAQ8zrpjU8WKbHrXTlTX4UCdtLKtDBP
WnHdLArRNq2dRCRJ4nu23L0E+QEgoa0P97n0xdfUO1SDn2qQZUmE/yvWIq6QOEaI4WEXYafpPuox
EJDA2g1ufFtkn65/4js7bB4MoOObGswVCOva7Eohx1qpayCPnUH6zDDtSMasoyxbe3Ah2ztiUKYq
dtQ/jIhPdImx9ltkkBRhncN3zlpCBfcDV0+2A6odC58mTsfPtW+b3UM6sW5LVKVrx+83ZncTYIo1
or8HyRk9vv2QYjWI8wBA1ip9MIT7us7tFtpSnn+JhW+e765L9TkyqOMITyV2jVIKHDRPSRDz8h3E
bS5961t2omdBlsfBgBdXGgHy1u3IRNSn/2F2yt6sXttEXMvQqsy02rZGzYs+fZAtEBOBuDPMxyh8
A9EK644SekZuyb9HXxgNJ9UxtBxxX5k0yHPu30dA1hAm9m807lDoJa9kMo9x8EEz3oY03VT+a11K
5OZeBqE4mr5/NFrSClK+KgT0hrGYVZQOENmPoi+cYXwdcD7WqteuQySQbApsXx0hFG0gGZlVZJ8i
ZhTAt0zy0jJEeEEDBK0UK4Z+JUfZPoONN8QW8lA9Nm8xhC0q7op3hxAVl/9qP/AcvD6f8tk9h/ad
PAVDiCKzpda0RWSVcgt3ieFNULXSERlt2/So4jysV9bHvkgRB3pDEFPGAUa/rUXu0eYnw4i/uC2A
7J43jiii/BJ9RRWLV0e5Vc1hFbriSh+kjy5ZgOuf/F5y+/sK/PXJsxXY1gBeGpRVHH+PxtCq+Fo6
ZCuwDAfI5O7c7xSZ1o266r96SFuvLLu3jUO9bT4mx+ZmYl6hObVCLOnRXWe7dlMsHGxnngOE4F9f
Nw34SXgJsnHA05IglvTZ2swmQmdGzncXkpucEvw59Q+xKw7XB2Wp1XlQayQc16dSLwpua6P7hinc
Kge9VkwKDqBVA+2bGhULM3HuCD/t6qwMpmuW1wUWJWxfZJFXzxqyW6J4owQLr7tz59tJO+8E7pMh
zUkkDAj5Aq1w2RvyHo6bc334llqYrkknLeANrmgVkkEk8B97zJ16Isn1Fs6vWuqtujiR24GP/d6E
J7ViKU8XPPS916QoHv2H6dVRbNt7HGZ5fYD9FJ3iR7uzbH0l2ZnDqn3yD6Ij79Bcc8hobokU6/RF
PC5dxqbu/W1H/fo2Y1bFFy29dgcK3VicHTACRWEPMD6YUImYaNx7Srm9PhjnD7iTBmdvHBNVykGo
aRA3NuNe2/ifJhK4Bnxy4+6rTX7sYYJ7Nrlb/60QFy+B7ytm1mFKCookSTozQWH/98kwrPhdcW7C
siRfvJ3iVC/eOngJbGXbr8sV5Iyjf4hvl95252ruqqiQKJBUaHnK33IFZVA3SNXVPCIniFyEyoBM
bWBT7NWd9lnZLwzz1I2/dfOkuVmk1EbFG6u0+BOyg2j6DnOaFUm+vb5Rj/+FR9yZyzU+fTBtFUgs
INhmAcFVZPjlEcY0rPGfb/F31IQd8wEucwbpFbMlm6fUKnxZysCce6z+1u5s+1pC2VptSVbRvM33
vu2T2HaEp/ioHNJ1iwSpoy2NrHxmZE97OtvN+ICBhKxoccqPYD7vcH3Bh9WRN9kmwkfm6fpMvmfK
5jN50t4cZxM2IgZQA+2FN8Jz70jomeByt+sfva2FJ0yxrm4nYAqlARuBIjwzbhCNWHePrr0Lfywd
cWfi/ulwzzMUWMFkUjNFS8g7lFIj7OknKk7Xvl7v9TSI1zo9m9amErD2wjOS9KG2+RM08l9BXC4t
n3lo1nAxN3vKIWRc5INsT+IbJskuVF635nHYLW7LM2lRFYSsyZmGRgTaI79HH5gDpqEgwgyS1ASw
HG2bzTRxMC121wfwzOXut4ZmAxgPyA4GKQc0nBY0t33KKBZ16H//eP6tldleMEg0t5g7IIervoYI
rufwJ6734+wM8SpEIgzMP/JrsybQIPSaKhD/ZNgjKUmN+slYq6v81Tok9766kh4WWjy3wU9anEMP
G4SKDTcbSLfeNutgV2yxjw+QT5ogPhi0/J/2UJudiLEvVZi4MVWd3TrRU7NNbqdQXew1WyXftpj2
OheqT/s39f/kxuPCqwwDnCxAGQ928lQcokPocGdci5uB+3PyAFnbyXZLadelmdRmF9VUVPUSzbmW
y3u31jYSeFVUdg7TvsYg0VmEiS/N42yvKYmFASZyxY4oJDf4tK59xUWJbR8NPxJqJ2aB6eD4Jra+
PTSUqYDrvC+kf0vB/b+nCqM0iUtgoniysf6m5v6Ap2MgfPODLwII5FNBxl9/+09ZRsP6A8ieiXKA
ZMnvsoz/KenOf6ElgOgSf04CRdxi/iXKqCh/QNKCaQAcX5mUHAmA/xJlVOQ/NOol/KdJFYCclflv
iTK+X11+nUWCLIH3UxWUDX7fJ5Y85GGeCnDLo1i+6wJfcTIdm8LICqxngwI0yQUQE5hIYVq2zxqZ
O+wIRCEUw+7RaEuYddgIvGL9AWR0jD+FXfXWNwUefZ0hHLU0+aCXXFGkNtnGHfV7De89GOZ5bo+m
kNuyDz0SX2/jyVd6gTdu1uvPapt6NalwKQUhAVbfaYcAtbVy+FG6I77UevWhSOM318NI2hwVzJ1w
wt74ZibbajKAMctNuEhor9iRZiBH6oW3AAQqR6pgfyI4AJ/Q9bGQz93ezkXq8lHUiT8GP6h2WiV0
37QgxcEIadtHH5tD6LCDrr95QDIPHnaM6xzxVicRzO9SI0SU/JPEgCqpxIGDTVVLbbfn+mkm0V0m
GOUxJ8/yLRHdwY7H+GM56t4HK1G8NfSYbIeGcbZODLO/Eagx7lIvUB6LbFDW+BKNG8yPmoMv4cEq
GViiAZ7h/0auV4Gx02F+G6n1rJfIx2IpUoyTshAhFVPRu9KATyMEpf+oQCb9VgG4M0H2aPgh+iaS
0LJYdoeizbJDloj6GhwCXA81nbwo3DY55BqufLxIMd2N8QrMjUYCKxTV4gZicbNVyiy9VWtd3uWs
gjvdLNuPTYA+c4ajzJMe+tb90MfCTUWB/cUq4cKWmQbIB9k1oF5JfD9Sfbmz+gKIla5mNwGeNnZY
TmIJXYaRWpNbAfaMSDgmusABJUMk6jU5XqnmCPcF3WFhXUh1sPfGMf/RAhxdGabr2pVlDq8xq/mg
gGsF2oF8fJ95aPvws6s6g8zYur33GJRVtsbkA9F5kk87xG1zx0W5SQNicdeofmobWDD/eVX5vxAn
P5z1w/h/0OlCU67GxlVQ/o8PX2CNnobF97/zL5ML9Q9kSk19Iq/wlkJ+6z8jImGP8qBO8CVQciea
pNb+FRFlGXFbitAgh3iDTUHxr4goS3/wO/xHBf0ciou8Mf4Nk4v3ytCvgIhCLhUUkoZAoRTKlDCi
fg+Mqon0uDkOeOggMS59RRsavwnMJ63yJ8qLPqQGFnqJr6oURrWU25qHYy9c/a7udMvWhKAgjS15
o/b07x+4/78JGqNRBbFMhF7GeQoiXzSZ67+cf/52qv7H1+FHcLpqzv79P1fRpEnzL2sUY5IpxuUE
KIZsiNpUYv1PcWPxzwXF4cpCk0Tt1zlq/TFJA1OTJYzwZNEN+d9aNdP17rdVg7wSWBDO7Kn0p82f
Wr2nuZ2Qg+ZNe3C4ahvraE2CZxfRlusjA98CJONSHvEV4KNSGcDnFZIaB5NHV2k+VRFlERdAZhvn
5RuWOCX4oi6ISsNBpqcdPCcdufV++++/pJDvuLaEdlnq/Y/j9Mf/fPqP9f86XUzvf/PPxcNk/aGq
Opcnlg1V2imP9+diwkPnD1gKEgWqqZyKguVfi4kQhO4TsnRELuU9PP0KQfIfGKkQt5BMoqw1CaL+
GyHo96Ttn1eyychn9qoVPeyA/bIVjwl+WzHIXiv6eDIWD3+ux1Mjrd/fzb9+eRbTWkTc8JrtxKMU
Ao3WhScdp/mhc/88634zdTr9+Rnm4NfvT7vj5NFFnWowoqgSj94X4Oft9651mrfmpfyq3cKVx8Qk
p0NIsHz0FxTbmKeTbferwamjJw2aYh7KFIbFY+FhbliOtm59V63e0ZLHUbgRAAkH7Y/rY3dpVqZ/
f9JUqkiF7I40JXh3dfVgqEsMy99Dx68+zHK105VaDlDgOtYNCa7J5lZ7dFtpJST9/vqnzyiOv5qY
PYYDxWyFruDbk9f+pr5HgZGbYvlRVVbRQ7zL33SQwKhbfL/enPx7HuhXc7O3vsDDexDzXDrq6Fih
QLFtA+vQGdlOi9r7JupXeELbSu/t6Plnr7LocX4jh0ieBA0UHRVBxuQZZ9xVXourwiu+9l2+sESn
lf4rTv/6tFklACtJs6VgKkIeCT8N1PBqFqpAcFb1nHKyudDMhcUyz+dIuL3XgLnFo++ji/MRr5Dr
Q3vpd2ehwUvxZ4R6JB7diqt8+7OvXq//8IVxUWeRwesz/ONEPrhpwEeLma3UHzPB5/IjIqy1kFB7
F90/M/pz+prHHdxAn1JEwvSHqYy3dS2vxHrAM+/W9EPcKg3jEA3C2mg625q0vrL4kInaxpOalyRK
10Nk2Z5JSnoQHd5FdjRW+ybN0Qod740CbkSHImzTIgIqrAM1vQ3dzjHNCAQhCPletOxWjteW+MRF
gHUWr/o8vClNDaIOCW5EBYaPphCs67g7ZNFLVb3lvIi01r8bxPS+AYYb9sD1XN5gDebP2Jth/IKE
gbLu3XYL03CN+MAWaCEMo2OnCNuKcWykDEtJRLPux4DyW/E5w2S9L4NtGHxD+GhVmyDPDXNVy19H
6+O717ZSPl6f1Avhfo43SbtQ880xFI/R+KKnL6N7UwYL60W+ELWmpMVpOAzDtkyamI2kF1iQj9Sh
W/+nVMnr0PihtbVdNDzaCrZ2A6IePlWDZVCeaijM1PgzaVs5+aIplNEN72Yiw2kaWcBIPjZGeDQT
5cnt5TdPKp0Bd8/rg3HhqJiLCmJdXDQ5/l1o+eZrC0t4XLj0UESpxbOz8tM4mkjSGqvrjc20NP6K
M3PRabZpPyKWJh4V0/04hNLGd6uVEKJ5BQPKEkBB/JBC45g02v1QdnftZIGAzg9cq6NCbd3lJdHW
1JMa8aOQpW+F9b3xXkIvs8kUIXyD4n0zfJYt1W6D0c5kPNjDg6UUIKE/k4mBOYiRJAvcTSpbAhhc
4stAqXCVBh8m+bk0yfBrh5qim7YnPnfSq2uOTlgBgscqO6m7hfz2pXA1OwhcwWy6BoH4o9wYEAjg
bkXb6wM8w3f8GuB5IJdiRIcESTwis24PAOsVrjSW+l0AEW4hSgQqp3tWi6d6uPPCT1J16NBcsibX
3mawS9/CV+vbGPlOUoeQOJHLCR7DBLelUYIRCanh+mdeGIC5kKyehUph6Hg54E6589T6NhT+vLtf
vGtdCNjK7CSwgrBx81Rm/yUHM2vWqXEbqagnI5GgBwvgiwvxY67UkXdeCBmG06YW7oPgO7JBeHAs
jMylu+KUSzgNIFGetFEFf/lYbtI9wNNdeK8+KE94F63BQ2+DzfCxWjp3zh/679CFk6tbHudpmEs0
FaH9Fwr4OmkxRCl/jWPiauz+WbR9N808aUWP06qlyMFo9R9V4YfQPBHLri+jWV3/r9U+r+dneqeP
mTdw+Tx2h3EzOvlmPEa3wTawMS/b9OvaTjbd0VzQjXgPU2cOamV2YSysgidz29MXGQc6NH1St0bl
I3ZK/VXq+1vysCsleiszlDc3rRc6QWzdutFrEKEJGbh2AD2GZ60N/ApJxWorF/I6brUjRm4T/W+t
hFgFpvIuG61V5xp2kCkHr34wMQFTkw9iCPw8+VKJBaJ8N/pYwRg2sELh6N6osPzA1S4cCu+Opec6
OotQQmv0yeAa4jG8cW+tTXAIn2k8QZad67HwU0tW4oP63N3o2INCRrkxhF2R7SrXQZwI9G709foE
T+mrc/dSZRbO9HyoyiBIGHDH3MYPyZO1GffRMdkpu/7YH721t662IaIdLd4e8ka+6e599OSLVfoo
7uKtsLn+HRdO9bngb+7jAI25wcjTE7WELtq0bXuU8q9irP+zI+F9AE52SVGPI0BwhGNaf2vgpOw9
X//yC/FwTsVpkE5hn3MfiQKZ5eL42ic1VlYyNbAR2bLrjVwI5++XoZOPV/Ew0ILQHY+xh40naq/J
wqhciobvx9zJL+ekv+ERc1/IQVxEd95Ot4F4oC5Vr62tBFQI0YqFOb4Q1d/5GSdNQekj2enK2HBU
+SalooCP9lFWXxaG6NIYKb/HdUXTykoJGKPcwdNJz21jNawR7NuAcD26h/5G2gRfjGdfXtU3OSCP
4JDY5e5BRfBJO8ibdu3t41f9mwG0RbNhNB8wYno0DsUHfVPbyCsujPilUZhFOC8S3UyMrJGXVITa
AA9AEnIabPnrw3BpOc7iiiiqnloOJS8dC6JihJjogxZ0K6UYgWN/v97GpZGexYxgUJDJ7mkjbz91
ArZR+qJZzTQKZ8LilBc7PZyDLC6boSEOlE50V++bW4TO7fYQP5mcMkvH8qW0hDS7w/hjm9RmQiu1
Q03KllbW3dN0oKG7z2oXbvSFKH+xoWmWTpZ8XvOsKyxt5PDUH+OH4mBt+p23DVhZ47q6r1+WxKQu
TMk7C+ikod4qvb6M6ZFehKvSeqj0Ba2gC8v1PW6c/DBKv7nWTD/sefdJd/Cq2zx5ur6MLp2B76N2
8ttxMwRd2zE6+nZStM+2/n28UdcTVLE8Stvwjsf2Or7l2bupt9HGx6nnH8/MLFrIVhUKMHvHo/yo
b8Xbaqsd26Pq9Ifog0AESF8WLRAuTc18w2MA69U5vZQxAmw/WIgPJVusRzb1nX/ktbRoFfa+Sc5t
ntnep85QlUVBS/3G2HS3CCeuoU7euFu0GyG1RXtlGz20T+MLqoELK/xS52ahICq4p5cVTSbeY6+8
Fd2P62vjwrKbs4nqKA/wFCRKdvEBY5uVmN/HSINc//EZZuavW+2cEydi/KvGGUfFsEW29SZ/BqV6
qzrJjbpJH0kKCEu6Rhei8VzPKPb8EQNhdTySNXPjVffkvlrH4gVx0l0PBw0MefJNui1v0Yb+fL1v
F7IN4ux14weTI23NwE0KN/6AjzWMogaly1Kr7N6Ft1uNdg+R5HpzF+ZfnObvZAt7te8GYUZzunjf
ohOC/OnCD08r6Mxinqoup7+ct1XRYrHLO3sF5H/1vVtl/GOtitVXaeU71eoHeRPuKj1/pquP7arm
H6wRubjkK/6x462/rkD+fY9xwlNW3cKHXVw8s8iR+Ng3B5EyHpVnaPqIah94H6yNNfq0n9qn/EVe
eAtdOjzEWeBohDxsCpWGukO/GW7D5xIdIUxDpYO+S1/Mp9heNC2dfvLcYM8ihzJKiGNGRMNiXe7T
B+XmvjiglbLRH7QnZEfXxgH9Muz8gufwcVjlL4vanBeeH+IsfnR1AuC1sPrj63Gwya/ar68J0/yW
rPEo3/ibxLbWYDJW8apxPr9Qx7FjPmAxEJxdZBQyZ9cN008ngzqGeLS+4Pu0ajO06MoOviKYGu+T
EGxVsXWC+uH6oj4b1Whudu+IpFJy2xJPQF07JsPe7R+kJQOQSz89u2kkRZcbCD2PxxAFyRHXCXk4
prChrn/4DJzwr4jJl8/CSpS4Vix63N1lU7S/fh3ZdD0cMpRCVssyqWeDCY3MgkmIzGieGsxG5m16
3ZHV/fWvv/S7s1BSp3qRur05HlXTxP7sJvDf/tkPz0LBgJWMxE2SH84f0mTvLgGAL03mbOeXSpOE
WKjgHekf4wbj03RdFf1CALv047O9XqpehYoFo2z2iNAlHpncxyxa1Hc8ewAxibMdjW1Y55nTlTdx
2wP+7rhUxDYCyrimrKRIWlvai+VZeO96q0kEZjCwaZGeYmnbCyhJYNpuBdtGOgSBt3BEXfigCQFy
epAETZAJSskHNdZDk/104SHmvrwbvATfzdTOxI+1sng4XGpstsPbDLJ9k8TDUVsl0kEI3pTaWo3m
F6i3PDMSe9zq2OJyGxh4nqXSATG7FYku5/p6vDC15iwI9G2p+XlMV4Pk4MZfveZTKXz/Zz89CwB1
RXG1mZZkrUjA15JNEj8FuAde//UJYPX3A0i25kzr2NCVsirl/iijnSK0/WpsMbMdctBzxarAxQ8j
uJU4JfDEj/LQHMERrlAsW+dKgACjh8a9ATYRkogU3GWp4MToAYaCvleBlV7/xClY/O2I5Aunf39y
0xl1CZP6jr0OJ2+lhXso9gsb8vy9nZ+ehZF+NIpYBE55zNbYljjZnboun41ddRtt49XW34k3+OMc
JqGCYCGeT7N2rjOzAIObpFs10dTicK8PH0JBI2Gy0+qlLs3oNX+dF+BRfhutIiyHVJ8iY8daD9RH
rcpQBtqFkFYFdCEFv9paSvRVSMNVi89Dov1MjQ9St5Eo0qMs7dTdF7NV9xEU3ehWxW1brmsnQkev
0Ot9MVnStF9L9eP1qb00GrOQhWVWZVVdMhwHLUdb7EOafE+kGo2qJXLAhbUzF3CnZgkwWRGHoySW
OMZ9EboFGMr5/DwYtFm8iTUsLYJJp6+xJzPq/ka1J+7bRKfAemv9EStmlNQXqgEXwsscmThKWeQN
Oblio23ttv3u169u0y/sr0sh4L12f7LBgjjvcWpmFop1s8anfI/MEzSe/CHaBWvTKW70T+Yn69Ds
x7W7+rKsEHxpcqbenrSrSNpYlo00HkH32aGp2ZM46/WFdenaZMyCRhEnQEbBVR+RPN3iAWQba23r
ru7y7SL/Y9pRZ7ayMQseVqsKlR5r07D1jvgiv1Duxp2vepZerIWpudiNWbjAdz0eJFOd2hgd4WP1
SOBd487yMi63cfYlwEqeRQz0KOo2Klxk+Cd/yK0crgWRUkCCjhty1HL7qDooqDkJVtV6WK5TOdvI
9YO20MVLS3sWAnIt9+qyBrHQEqSEz21ar81y3C0sgwtLbA7ObMI80PyuJ8Bs+03vKI7ruMxSuz58
iZzJrn2hnWnOz6wFfRYN2oE3QJbSzhQN7gXImtyntumKWy/568VmpkE518z8muHWHkti6o6Ni7id
bA27pIV0cVFfmI0JA3m6JTtRCPJSZb2l/gMA/LdCRxKh+nR9lM5DJEiKzTY8avv/2vBulaFo91lA
CDLwHieUtVd5j1nxoxzQrijvOKEQEQzXvvmji1Dkw+bIhZZiBenak8D4fAhjPCPS20D+kPePo/Vi
YAZSSx8GdIhL4CeYGB/7sF8LAq4SZron43TvBXvd3DXyIYYIUnnCrVC6mwHt5QAZS1flwoMiZava
QvWScFi4CHpU4mMpLnT+PcV9bu5mEanWjKQ0225aIsO23KALZgO8WGdbKotO4UR7zKFsDUfReOFq
967Ic67FWYDCgjooBsx5UL1NDrrx7KEM42vI5zbfMrfYJHhsa+2bt1jgv7TZZsHK70WMwAtyGaaw
TtOdOiwl8y5cE+bs3CjoxBQXQxI/K+RQNpWtHMeVdwBC5iC9bKvHhJfa/vH6Kr04UbOIZFh95Lka
rWXriUko2zy6UbB8Ej+7m5sb4CSrbuffFl+vN3dhx83tZYUklIZ4WhapBEt/oG8Zxe9oCZZ06XCf
Q4uVZPSwO6Y3JSINihM6xa1/b+7VB9zsboW1hQCeN/lBbOJb88n/wY0+Wwi+U1A6s/zm1HldzXGj
Ksf+iM/pSi2SFcUxuys/xNJPDdWL68N3abbm7Esrxtuv7ckoT3PVOqptbRQnwrPaW2PksS32YPW2
4RGFnIVtdWnCZkGsMEQ0dlUGVBofDIAKIqQmCw/whf5cWOvaLExEAJsSPaI/+mPv9DdkA7/m9+3u
G0oW++pheO5vUbveXG/sHahybopmEcKNc/CldTMcjfBLHGQ3unpQEswghg+m/jIigGQlpSOXk6ou
jq3YshYmMvOavg9gXmcadY0EWq8fHYtBYtEOmxpXRd1KHmVw4En5zUd9LEt/9P1OS+8gqOGnuRrx
cGpr0TaxaFPDJQEXGJQXltss+qit1EItIruSVAj0e2gYaNhZIEDSxm+hK9lV8b2RPSS20ecY4o2M
CLOPQY9r3QwoXw8NWkUDSGzlayQHSOdGjpKXmwyvtl76UpV3XtSgP76WkQhLjMlgE50gfd8IntOl
4dYva7vhl4v2QyE+WBH2n8WzqLfIU39XMFQo8d7sB2kjYYvtobUUxbg6J8bKB+uvC/qmcGVQ+a0t
BsWDEpUY0qtOFX3ugqPsQdY212H5PeoHLAPx3Onuc/ejED+0jG7FyzFDH02vcf1LP0sC/Mb6Jk0P
FfakCDBh2XajBYAw66c4zlcNPlk+DKasMG3FAywRv4zagwGNUjK9u7Alz5tgaODfu4NpJ56K1a52
15ivgXfHmlxJY4T1KJabzV6tUjuGxZKY9c4MdbvXhfWIUENehI6BMK0lvba++QDVy44l45+9g+aU
8tHXpaCYUgFmdYM6c1B/qtSFaHUhfzRnxwPIL7QhIVq1kbqKJKSecrTS8tusczHE8x0/Tw4dfPnr
O+9CEJmjxV0lyiBhoOyfpp+T8FaDIWt0n6//9oUIopq/3+FMKcjHNmNTu2ipeUi4m9mHoSwwkwgX
gtSlFmbX0KppxaiZzpRqvK+KNz3ad8GXeCkpMJMN/SuFMceMyymOkHFNCERR2MG8waYuuCqoOIUb
b42mzlraTuISiI2Rv0vtjgpTunjHvnRgziHUUhzESpTTun/j7ytexNOzQUDLx6LYlB8LR9t+HhCR
pCYyPYWFhaV9sdezwN8pcgOVkjwfccYZ1t6xeAp2eO2uvmFnukdQe2rRtYm7KLei+b/DiHPhSLtw
Uv8NKJ3npZSW3nAk0+j0VuJgyO0MIv7T/VM4YKF7fWFeCtFziHQpNK1KcgmgUP2p8z6LxYPb4dQi
og5faKsSk/A4fg2an9ebu7THZu/aDOIyWS4yNEmKND3KVGq2Afm3dE28NGiza2IzFFmq+tVwtHby
VtogDISBnnaX7jDBvVG28iZcu3fRR+XD9d5Mu/fMUT3HFcPVVwZ/qteJQX4nqequDngugNlzo2rn
K549YCd9val3COK5tmYRRM8CnHSgwh4N5cbk3IOpbo/iA9LutjzW2Cp87bobM0ClJ70XOa0464Am
Y7QMGjlAwx3bD8lfpd1kc2thhJ1wCn03WvdWgA6Al/S25PCtGt3BWXYdRzddWi3caM6TFGQEf38P
fr3epwpOMHy6/k3r0QnoPbtKZLsZTTv1v5oNJz5K7GGOa8TwLCf3ev5dMFFnNAa09+GmjBHouOJI
WnJVVb2TN+imB5jbPPfxnS7uXCgl10d52tfnBnkKrifZr74XzNKqKexhEDJZNy8ih6fL27kfnl1Q
R9X1UF3kGZat5YN7IISsy2Nwg/AtmOHcVheq5BcOzDn4GVCkGRsd2bs8/5CZN724NvHgxM9b2mXR
3s32/2yYZldUjBR9v9dYi6O7L0oJG4J+YQIu3X6V2Y3Ry8qg7AR6YAhvevkFmxhkt8BwvcXZ3sge
ZSzXXaiYxjfTfR3kaF17wTYL20MK5aIPEGVvqztfogxi+HYI1cJ3m0+q8MWt0BaPq3WIQIFlxvdZ
stHcAuaQhSv0wQ9fQw03Be5W/2yAZmGuVo3eHQRxPFoiSRN3Qx3m+g+fJ1ywl2YRzo3/c3xyNMzJ
V/B8jA71Ubrrn/JkNd61B+7Cjs8xnG7VOwH4p3Jfbsy1tTD1FwL4HJps+lIoNNNtr4l/ulXnuPne
ax6ud+7C7puDkt0arq9fTCHO/IbVsbB0+cLD7Pz2m8OSx1r0G3zChmMpySu5xMmhfIq6t0S699FW
jRBSGbOvablpvJ3kPsT526OGkchBMV+G9NAEd3H+KnlvSjFAoArt0Fq1/I8xilsZGpkp2N7wM+7w
cE++xF2BdyDe4tHnHg3ztLS1aFsV2xABDAUFjdrKbAwoHIx8m9L2fmbtMSg/6B5PNbddC/nK/N+c
XdeO5DiW/SIC8uZVPnykizQvQlpRlKUcKX39nqgBFt2xGRWLeegZTE1XyJGX1xzTlzs5f6dk67hr
2t2pJgYxgdoiH9209U5ZdqW5GebvoUtaI1LJq1U85MsRwjh51IkX7kCQo2hOrsqPMI4+CIOGUB7z
oQMfqcO2mhLbLu5MpC49W8880h4763UWBzgBzTDQAoGMPZjO29BtOyvIpmflEQEFlU7nO44FKyz0
aWHgM6YrB0YTLjbocJ9nDW5+D4uLhW0MwL5lRMeD1QeVtWPSgqWNE+iGC4FQMKmgD4KGfPbRmvCj
Aq80Hx7FsDFUT/Awb494iXO75eJ+GVFcZ0elfljqLU9XCtkXdZJV25YfZv6Q81VZbuEKFgiLedKJ
JFvBE8ZmIQPk0xUwwsngXfJUGJtW/6pRGZdsu9QPYuIBb+HkAkZi/0WdsIDLgeH4prT3NlNhEFa/
UeuZouzryR2e3xi//r64f8eWa+4lFg1WzorOW4EEfQ3tSx81+ro8SHgXn8UgcQzE0Ga8VQxcG6Je
ItH6WbIlX85jfh/jI1ysfLA/xu/l2QrcXXGUUJyja/amv9L4lhrcldxLOe/qf5yddNKZOqg6UrsC
HA2Oru+MWtjOckw8HQi/0Bsv8koEupQSzqD9ODoDxVjfFcEIGycj/6id03/5lS7OHxh+mkpr4ytN
0bSa9826Wktkj26s+2zjJHOSH2j892v9zjbBirg4JUiTZkvj4FqKvwRVQp5FDJQXVFqp3/sLROoB
ivBU/wmet6GV5EEOq/E6xD8oOEjw95u49jYvzhOp62O22BM6Z+1rZwzwToP/z8366VrcvcinpkwX
vFFwmtOtjDDIwgwmBSjR9b+7jXuPNDTE9vM1mG8UcL7Nn+GG8/fHOi+6X/KtSyKHUaHh1UhcWJw1
tHZLdqMjcW2Uf0nb4CCS0oxKrA9QFF2kyTl8wgyI2KKXqiMpFfOjWBLGH9TF2+nLltivxPxUF6Ax
lRVtThm6rIrS7WkNop39Vqr9aYF2N+kcaHfDceqW4t+1F3CRoqXKINpcBbiukrDWymBod6OTce2H
LzYIX3KdMdBqNzNxvXY+O5rdAiD+rligQQjk3yEk53oxdv2wbEhielDJxIL5OGMeAWPd5MC1dujz
F3+6C1+3OsfqeSn+tlIuNoBj1bVht2hR6mhsuC/q5P0nPTcC6OVu7bUT9Yd6favH9Kfh88vl/gTs
f0TJorTq/2AsoZqFTiNgPeKtM+PcxfevFr+tP1rjmLut1xUHvA+0/njQpMcGPVOrzb2K/qTKbpYF
MOBgrS8YHs2f7byXDKMj4dkW9dr+oW13pN+78MiblybKwbafSmjCl8t26aqVotHAdvaFJL6haLEw
Pkblg/bHxYDr5cbODqa+pznSjFvSGleWzCXBxLXIrFbpGU/L7w26QcPwxi7/nTNxFq7994Jhk1QL
I8MqPy+XM3mlhtgxnD7RoUkx7T0jZaErEU9x69N16usYLt/qz1x7qIvQppuWTqpzRbconw09Wo16
owS60lS45JjMTtmSkaTzRv+czeex8U1HxNmjCvdR+ybo/0rY/4Oy/scyrEeZKQLukpveQU46I/+t
nydEir9H32sDoD9o8X/8PK2prsDfQoLqy72O2htD2LB1ammQ4SLc+UY3OibNgJqrg2ZXB425Ar6M
DNo0HWmOQ6vBiJG8jT1sZFPoD/z9tq692YvQtYBoVoH1OG8cm/ncBs/5WV1QviBpZO2qePj7VS5U
uP+3VfoHN/KPh89EWhimimO9A91Ej4ZDd8jjARqrVjQeqhtMpN+B91j6F3Erc6CXp3e4Sr0FBmx9
nq0hzcZsDY3IiKxuJinn3/slYF1yT3JClpkVyCT1l35vb9RExz/ZXXmovtm+OiLRT+ROSdqdvXID
8njjHV5Zn5eclEavLE4aPB0PB5j2nJlvE+y8Ua0jIdKScl3VXhr+/WLG+Xj57REvosiksLGlIx7R
6r5SCCi61hNsaKCStC3sybPcV7dZuQytbvTaDHrnUNigFN+OvDcx5Fk4cAmKEpkd7GLlk2at9Qx0
E7lr4CLv9nNcOi/GMIXQRiGEo6uUh6LeD/Xzou2X5kihLwz1FDWewcHui0cm3ufmFtTm9xgF1dN/
h0e90VpLyUbMT4ZqR3U3dOxbHNzfP5BzCd43MVx0TQ15o6W/1gtYECDuOLcGyFfiOmTBLm7crA2n
P//6Oa5LmJLNYe+pXhEiUwqBrwFYSARA3iIf6P7MGsqbo+Rr7+wirmutkQ08Pyd40Oxth9zvbHpj
oV0Ji8B9//ux8rQxpdD+RAZIqYdKCAuIxAkcTBL6wPH2JhL7zr+lynV+Wf93WTvu+Qn/EYdsBYma
3QA3NEQTZokwh4Hzqa/eQs5fe1EXGSa8K0rFGvEw1fgxOfs5u4UsuXbfl2GadJ3LtRFFA/TYgYwN
gXyNy83ZKI96Pxi77tLQCe3g77v/6ke5SDqdRaL7rRTny7Vb8wXM6KDGVAtEWxjf9avOmyBWjSY0
5lk3rvh7vHEuSQGzDZkBHcKnZ5KP95h5QObgsz+J29C334M2BOD//elz6OQri4UrnN6Id5DetvWY
9/P32z//xi/LyrkYRAgo+C2lgd9WMAPMvO/X/dMtdNQfQMVvv32x79O+Jk4LZYuNgH1SxmDcaqns
3VFHv7PcE0yI+/wO9RcMb2C4fTa27YEFsuAf6xxbyAh68KyPZ3ZH2SNxoF1V7Vz6Jud3uCZVfN5Y
QNCbEg6kswtfMRtGViqitQHnvwp47GaB77aa08YvBDjQzYNrWcnYqInFTG8ulkgXw2EqI+hUJFk3
Q7kPqqSdNa6sDD3QCg28Gs2rRY8pnFElNR9hXoGkNK2tpNFvvaE/Cdpvb+giPKljLys4eM+bl7eP
xyz8ft6uqffw/7DKPG/f3y5wEaMaBUqs1M2xdF7ecu8+juPt08/X35fO7wmYc8kaMPrW5eNEAW1Z
YBDgHuzyhQsa0vLDqGHSHf/9KlfixyWBwBxSnQsO1knd9nG71FFDABxhmMpZ9+X88veLXMm/YKN2
scUALDUkw4fYoGfqQZIW72pBiFrX/o23dQXO7lzSBgoVuszFGfjZmIqfpVVk5asJHP0yIKHKEtOC
Y3oH2Tbk2DAd+xOh/rvqxnEuskvSK6ZlKASDVH0IM/e+ZdaN2uBK4nCJ/ucjHNIUkN03RfrgQA/b
MGFvDkWtG5/l/Pp/Wb6XFAAA9zQJQXBsdjXOIkBH7OYAo8lHbdlbc/Rzdnq/cXBce5CLWKXZy0wz
mYFjaL/JGj0fE0mcTG91sP5MVH57koudXqUcfog5FlgLy18tpiv857kz6BmAPwpoeUAsDzWuEcDA
Hmx2yONF6FF670UEK8/glvnNlWhvX4QDMjeyICkm6qmTYsyhBJBGlxJsNSDHIAWPuQKL+vkmGuHa
SzX+vauysVmsqQc+QNPXGqzSS516NnkixPYXUNSqqvN4WccmfMVZLsN2UAIlnfyanYr0xne9trMv
OQS61QjR54iAQ/DycXi8P7463tPDjU39R+3qt896ETc6JmXltoiBbZ3GZoaGhHqiOtvr9Yvifstm
9ouhB9uG+rVhwmoRu2NJPVkeiKl5jrFeqAjcAXqxYG/q6slwJLh1K8jl1+y+kNOrC3P2wrU2qTp9
iOm96B+ARVBAzIZ74rBMHhudGyXoH42w//sokOj+98eiAPKnaeuKDdNPOoFKIPAGqZOFlfM12QQa
UUkH0UdVql6NFeICkDbMEtwlzI/cdQujurF6Z5oBJALrIxt6GmqrYTTDEtZgbIGJEoZGHDbUM0j6
Qytj6+z6osPHPH1wZ3Q1CbwM4DE/qL6a3yKp/H5EQZH438/EC+DtdDXFMykdhlMAT+DggOkjcRbP
Apm4sJcbsm7nJf3L27vMo3AW1po74kpGdyopOPysDm8EwStn+CV7hFX6XOtmh5pdPZraA+OvWtoH
HTRWxcx2Hf0m3a7qVb+b4lFf5dr936975eC1L9YDoyY0ChhKpwruAZj7mIhM7UPpboRzk21x5dEu
ySOz6VgDdihk1zz4MQaL9/39iez26eHu78/w+1dxLkkjXcf6stQduWFuih4U3FlvTO6vjOQgcf7v
ldVkS26n4s+dn/N+FiDJRNaASgMdS8urw9Lbo/gL581/JTGlOZfEEQ5NbQYMDSZlovSU+l3Kp+a/
kiTBb1+cC2425m2tn6sm857pT0w+WTz++ye4cgZY50/zj7q1bwuFDeUCkR31oC1wW7PvuzoL/v7j
15Iq67yw/vnrVSdmU8OxjRY62sUsWhLnjLuPP1+faEhW2YEcb3WWrj3JZayv5q6FAQpowtNaZ49D
ueLa043nuPbbF2Vrl5fdACFnzEpyEipC92jNPV05dRAdWerJ70bp6Tl0v3IjctQvlxt+VTdreLDu
GnW5kW5d2y2XO97J1IFZKNUV54U0p6p/+PvTXfndSwJGruSqCytLCCy0p1pf0Sr5++9q8PX5New6
l9wLQxh1VTY1oDnYf10wVjGkDMciJFs4dWOuIl+zez5E3NwbqV/DqqrwCApL6QF8Zk1h00eZc9RZ
ALuTniaE+ksewjCv1N8bHpfbPGnEjhdrywlscB3cGOY4KfOHLC7yyM29ycAfomz0gAdRP2EGnTYJ
YyFMoWzLJ/SrUzcDLNknj3w4bNOzYIRZ8BMsoakWuTCHdx8ZxFV+uBmYNlQtQoCYaOFpd+yrM56a
sBOhPAj1pUV3CUXPEFs/HBg54P+g+GiudHZgeWRAxbByvJ7k3tB3/rgXw7Z0/Ing6TyOFKH1NIDU
j8wEphcYCXWVHeV4rFOvHffoIHbturTCUe/ipRljskScaQl/1LvAvct0JTEk5MrUZjud5h9bnyL7
BxBD7QUuyRH5xIy0nbeldW9lNbYDckoYcs4rtfu03cnTm20LfbZma/9MPOQsLtmaHUUGHKDfO8Gy
su+hHMT50bQ+Ffy1Sgs76PRCS/aRZzBa9zm5d2o9rs339qjdjTHjITZE98iaBFmrZQKQ7y+atyiw
ivbS/k1nUYGKCkkFD+Ftw62Hsf9yoI+eBvh7DLgagG89QE+qe9yY2GMCQzGvLv3pESqmEkwEyBj3
gIyvqizUhAevZll9C+EGrv0isS0LbZuh57aYsfpTtOsMKDzoz0Xml9pAa8LXPvpI2RqFb98x268T
d6tyz61DAZ1JbbfYfjbdCf5WCGhebGd6N/VxNySkg2anV2oBr4N8CTuSiLt+9qr7LJqGlwW2RjSG
sgN9zUAG6LyFBguc+e7rjfvMnQODuxzugMd1FRov8g2uZB0JxdEc9g40kcFt0GDQPCWlCOx6pbqB
bRyANtXNkBuB+ZzCmqfge2MOlyqyXa/5yMFqX8IZRWqRiHuXepoKDTG0SLRp5choSH2oeQoeEFhQ
gxnhi9IfmpUlE+kmWX+qsYKKdY+Hvgf+tO8+0yoYCw9KGe52SL2m+Sqa9Qx/1nUOdHsw16cC85sB
CeApTXdSBjBCcoxDy1dLmnmc3fXouzgBg4p95bEirpstLQJo+U/OCc0j8xlte/piQd2Ox3MVsM8e
iz/zCXjCS4ihqWjwF7F5PDU9ZHcdPJP6oOW7mQPEEkisHPPetT13iAEmwv8k2b0ZAYVEK5jQwFk8
yLIIetnWe/lSQOTWXgkb2y/RfhrIfxyriXpOgbfhZc/uB+bnWefb8Iu2vRQ2Ukso4RXN8BG2Zv/Y
lyGWqwaFp69GrFJ869JzXxZ9xbmnjLvufMM+LkBfJvWr7ZNFxumpyyMy4/X36rr6Lld2Hiu2jxFR
8XWmdM53+BQ8/cZuMYd4gEOwDoGZB6J51hh06lM+r/siRnxKE4d+W1CmbuiXhMZqD7UJ08sxSs6j
syN6i72W+wKwKxoRZW/0bzXA/2PYmbtMi6FkAAEhp4955XPQY2DF4+z55EMmAmtIjIe29wkIOfh3
VA/iJmnUj2cwfwMsqaflsNUuVsuy6ifPngJHLfyebaV2B+1Gk6ya6k53oIV26MWmYeHEVsVd9sng
QoYGoe7BtJ6T2NzaU4TbaMc1ywK9W5kI9uVqQqt14+i+gwk79zUdcGkQezxzTma2N4qYWV9pO6O8
3UxAjYK/g04zf+6goolA0L+UejA+yQoRyLdToI+g+JjoNqS/IwWKUI5nvUPHHoFG+bZmX92wzjv/
vefpazxVAP0ukMAPcV/uQdm55Y6r4QKL+vlk6wn4TuzD3mQxWtBTNOgAInoIegRGzJDs/DHsoDuM
ADt1XpUYxJs+hR1S4XfgOzTr4p0eGqzsInGBCJC+GMK6WBt2XLF47g4L8yfrDY42cLRctGBJUs2f
nzjI5OLB7u4ruc4JZNe/rQJV1VB6znzk7tMENoC+Ke7JFiYEjxCO8fEvFpZvn09JpLDzS4UCTWvf
l3LbmoAYbLsuNO+du+mZfs3ahsuk+1pGH/scEmyBKKyAZK03z6ZfD+jEtljjeucZtAAFC1KQ3RjA
bsoXJhIY7P3BxczURXhRzDA/Hw1956k6BI+zOupLfEzcaDkiClrwdASMb8wRLzQ43Gubriu8qfi2
eb43MFbLkcqb1t0CeXxjSn2rtHAGv5cyNoY8GEYzAYzgUM1BD2NsTBtCZjxwaz/kn3lxmtjWzB7S
7CEbtnl6l1bxCIKVnYbzuG+ap7bYa05clRu5rJvpEcd9uPBoUoLODeFWu5/IrppHP8twrwgRvbs1
liFY3D0voeSCMxHcagkkh6x/HO11UT+09NVx4il9ndNXdfwp8f/ZaqyMTZg303ouj0UKp7ottT8N
sBraNezUPDf7Qk5C4Vua4t40B0mfG1bZoQGLWOaQicO20pV9imK8bKpAdZ4w8ogywpMCB7CdfvdA
lkgI6Y4AaDqPS7ortHZHZ4jJFYBtFfVqGe8V3cCdiniRTexCqHGKS+hr1PHQln5jiJVh4Bz5mBuY
Cbg8Wsb2ocPGqGtUOvJDkH6F1lw44D3jwCf9WuVKosghhojGqq+Bm3IrXzhmLJXOn0t41Y3fKZ4d
LFnPzg+l7m7USQyeDTWKEvZN44i4a5jwx7C8TnnU08IbiO6lxNq6+dE0DrZyLFXEGxwCNnEgqVL5
NDd2rUMOtCeJM4BvMD+m6EGWDGfQsDWxDkSpBkSuOqL6lOFBoElbtV+dLJAGlDFmRPA5dAITCvrz
AkU2nLhZagQZEu8a/oQWEZ4KpGlX1pE6HiYBfBS6FuDvJG3xWaqGbzBrzeH73nMHPor4VGnlN/pb
ToANLhvPHiev0kbPyXDMmtzXu22BZ3ard6P+qRsRTKMW2w5WzKJv6vxPg8wutbCfkI4iMbHGR73P
E3d8o8PBrTesHjyjUn0mHzLmvPOqBfVR9eyWBaXDQq1zorY4FVoT5OOdYvDn3J7eZ9fG8iE72WYa
gLQO9GwR33AApN2YMKX080x91Wodk+zslOm2V0o8/rjTwTWkGYnbCh6QFJut8LKsiAq03wGN6RZI
yOHJR177XNJ1g7+oDZ1vcBpbXRqS7Lmp+HZiYVHsl/5RJ281vRMFNi8YmV1VYXCDc1Ndc6U79O4K
3sYHjFZCiODgO55aLOCye9LoM8UzT+LJ6u14TqGUkvWBab1QbFKN1qELXrA1ES/V22CpVaCxi5ji
x1MDB6oSK3q89HuNgN92/gP1yf7TMlGTwnH8FuzLzEUTLWuecv2t7iD4DxETBRJF5AeCPF7D71Ry
sOXb2H4N5poOyVh1q2G4a7PPFt4+KXto7Cyy1NXSvRH1W9r2hp4D4LRrLfzSVGO2dLLpRrV3HWZO
pn4imvBnXXhG9+Wma2e511CxorNikG1rr8vpjoD50BZ+0xuewiavnMXnAjB1KiDdLgEhtdRAQE29
WOvt68yO8PjzKDjtafUxjogR3PCI/JHLXmOnST1Og/QEEUEOWbsykysY7MGkAaHL3dkmCyoGhbu5
f5qm0tMR89Lpq4TLJZisYBdNE1p9zq4H+FdpIEWpYiKH2Xxzbo+ztPb74mFojJADVVaeU0B8gVnm
22E8SXZfQeK83KoDQOQbKnNs+fO3GBG/UsDxyanF6Fp9h81MlW3r5bRYR0M+FeS1AZ2ZfDQ5bF82
Zfdsqa/cUpEA7DpVjTr+KiAXd576zTwNU6i5a99KB3vq0fjuM5pUNFtxvDVtIJ4wkacjW7YY2XTD
ezbBlrgzvL6EdpjiJg7eCjxT8ULtlWKKbQVQ0sLrkC/84DroPmISADcRuhr0Im7MlVsdXH30FCzB
LJfYMziW3T4msF7VbBHlCJMFQoc4jxHtez6DvGFjg7w1FEiTORzVKTpH9rnEDhbdvoEyNqxbkgZ4
lJz+FOmGjuB3v83KC8s3Jvw2ddwb0to+Y3HWflfsTsidRI3Cen+QOmyetpwhngu8DwY7sHktkPto
Q+E1WRvYiFxz+sUMVI2m6rXGR1uggweRbHiTDrDncA1QqcVOS5+lccgh19GsmACzqDoYo+rNqgYx
u0MJjyJrXquk2c/6uKuITBo0hzVBYQaO6MZooDYLuKEzZusD95YWc9Kmv2+RTI39gA4wmjFL8TFI
nsgxtNURKTG8QFK+rYTwNOPTBTImVduwN6XX2a8UMMk8zwNngNWITkItfZ/lj1IDSaZ9aurKVZFe
Gjuoee511CwG1JkwXl4PPTCkrfS7tvEdIxYui8Qw+KoqfVZuoLkFvvSMowTUGeuZ6zSauBIs6ZeF
JkCJNLUxsKPak8XXdXMabZosqEUU9FdgaHoQZ9L4IOE9tG9TGk8oIaYBk2bN9fNWCytreHBsCpse
AxtR8zmq2WWA03fJI6scQgVZ464fQLzU1dBBv4ENGC0iV1hojE6uS3G2z/kTnaA85K6LcWfO2DRC
Il/eDfLJFXu3SoYeAs4sO5Y9bDHVE8QT4QCBOp/pEUq9Qp+2Ofx7DQYUeU+2KKMzTBLsFZG1n3En
lJjGAaWKglOPCjIH3DBeRpyjFdocxLCQcs4wc2Vn0nrQl/aRzFqAKVDaHw1erCx7eDFEE8BzBQ28
Asy+3nfHrT5LFFWfcxsjOWpheD6gKqLiICcI0+M4HFEj2zVHnTUd+6ba2HgHoD+FBP6woyV9BezE
Rd7LisZll+Hy6noy7MTgy3pBhtuYR9qpR8OsY8J1uFmN66I2UO6gzu02E7IQULIAVeb+QmXAK2cl
LUgcV0iOMBMxOpQ5GgsABSCItuyMidQVNBGUQE+TMlf9gfTH0UHmw61dbtdg2NPEXfCeRtV3Jsfv
0W3Larj7FsAoIRlhKpCovIReZb021DqUA1mLPD1JQV9sIYJ+Kn0DJr4QRPZMnOhqY3tjo60ykA6M
GdEIyF9oMpRZ6fdQhyva6dDoLaC8A+4Ops0j4oeAQ6UuoVinnFzCXwSSA5iqoR+zeEOFYPTSw4N8
zitPVUUIFZPEPssDjCfadBjRbNqCeJRDz4I8l/gTfRqwcF81RChexulwGpp8XZbTq+6u5bwq1WdC
9NAka1eGXCuD2dIRWZ76tFi7o+0L+snQzhgqB9ZfblCVbtJAesI+2DrKwgXiuYYTaoWO8rP23QKS
E5mSTKinqwwoLteKZA7tccH3M0KNLvpkNGHerkHkytSSRa+9DMAMPkcpPIY41opZfTsZkuLFjs9h
wFTQBWsKTKnTQj6Po/Wc9VBoh1R2+mBy1bfLYVcZ9AhHx8CxXmoeO+05FPIE0nzxCONlQEnsxwqi
iSDq7/TsgK/lZQsCCN5G36GO17MoRf2ktvsOHFRFeWugy0KYbFAUn4d0X3YOHICEOCGIUo2WRxO6
sEQpoVAg8LgdyPGT2HYa8jrNSaYUMWMuwhpfrV2e6ga5Wb9EpngoHZgmN59DvTwgF3tQoBLaS9eX
wMZaBK8xgi0f0OG24imTGtVylboj9DSkb4pVZQMmZ2+ndEIIdH1Ne+VuEY7u5Lu28GsQgGkqPUf+
2BSQSnSvyJR99pq+ndBLozBvhLvpetDImoOxs3Rna7g86gkNrdp6ZMgOcsU9pGLxVXfHqq2amhul
QfU8fHNUXylsoier9JcBBY00cOTnsMzWQeV8NaAlViv+UEzb9iytgUajm9516KkWQ5OUehmkBSzP
ufAhDJbkMKQbTfNg0xN1Z89Uya5fDL9t9xzgYD2y630G3Wc0bl3kovnJNO6W8hUTWzHfN63lUbPU
tqwtAqaaayGMh3nS9ymK3qIpj5ACBxls8Ipzdr+ob11a/En+hyLb6YW2sqzpxYQsgzZi9kpE5kms
SLVFntYeOXOBKsoBHj4HDWzZsY2YQSLTnO4mALdxZbRLwYGrkN/a6a6hqOBYqA7zVhOdr6ilb3Jl
bWho9zQoyRVSRxJ0PGM7WU5otTgk5Ox1C6zGBQr9AjIX0kLsFweza7Y9urI2+jPLQWHzakK9o7sE
gD7uK4N5V6KV4JbIHuu+haVes1W0FL0Xde3ofK8YFvScF4Isyd53eEUi+3ZRdqlF4Y84VFp6lzlQ
g11WEh0SHZkbrctdn6KniD4EKdY2xrRKPUKSBEVDiklD/SbapxonwTyjTtDMsGg+GCwtRbtR1G2J
eLiUZ99PFOiAz9kbiXmjAShlRe9b+qxDsoUNjq/A7Au4bK+y3/VmP0zozFrvvdqFDrJAUiJjMTF3
dSFaAyNzuWp6EoyOvrLG2oMztWf3PxKVFxJTAIIh1SRgb7o08dhuSygktORV0wDiPPv/FZNvtntM
JX0VDVGYOMWIf75egSxI8mgxvl2q+Q7ZliW4Viba/hqIu+3iuwZ0aCC/M5pNrDToUd8ZaY4YjIp1
+iygnDuClynHHU3bOLNQPyOhH9UiwiDR1/LyR6LRZdinvMLB3d+r7eALY3hAv7zsDtxC5z77dmx0
nxXoSNTaOjfrhE7fmooODK1Cu/whS8xc8GHaaqU3fE0VO4EuzsGyt6NATgMfV2z6M9/UwVFWr4a6
8kdUK5oANVgsu0WGtftWq+hWKOhntxbUntBPzLOnES6fZv3WMppYoPJMLAVddQ5M8dwgzLkyfybV
S8paRN3j5BhJxRhGDTnysK8O8jQT4vD0QqxQQ7eVFLsC6ZrGnnt1YwIDY76Zyk7LUWRjkbm8CRm1
PKOf9svyk6et3xtukMIUSLZGoCJENyya0NxzabZVBA7iWiB6E7Av4d1ptOtaRVNqEiFHmMurckWR
oJUA8VU9GhAW5niTDCpVR/pi4r8hO8eVbQUKbTM5Udk/jwv8JuVbNUAqNz20Oab69QGuxUGTP8Aa
HW0l6inobvKBbZ1JAY0GCb0CJwxlWg1GAegFam6U8+5Q+JOKNZNCc9FQlFUBN0xmfKVLmrhO7Awd
mtq4QxtoVYnep8uQ2OXwzkRjgA9oHpib3krXnM7rAe3K3NGiwSg3jGP6A05wVZhRK0d0yLGUaR82
jfSJrSYmbAN1VH4SzHfD6TwBw0ppYE7j5ImsjGS0nsy+CrolCwaCQNAOgRTGXuGYnRjvZEHQIWMA
N5kYqXDUK+dhktgKgIFr9N16nXtU1560vnywsk8HzdfJzaMGsBGCk7UDyszJ6sCskfA5P539NvQv
jJ7rl/K11vOwbiBIYZoexXWG3r6vKhYovViZg1gXvbOrkOorUBlDL2HDIQtY1AIlFNu1CiBLqYwH
196V0M3QyIqMzrpJ9YBjFga4T2BLCOKifp20BjMFtMKrbNotNRQgMhoPw/CqzBKN6+KJKm6ouygy
DNh9m0P3Ntg6DuexDVR0LComT/VEUeSda0F7ypPKWFBaQmmq0kDdU+BopMG+jT1OS7bt2ymLRfUm
tDoWWh/NJjwiizAjBfVUQqMStVirglhtrZsZ7N1WW7Nm4/4PZ+e147aW7vlXGfQ95zCHg9MNjERR
WaVQ+YaokquYc+bbzLPMi81PnsbArW1ZB31heHu7TImLi9/6wj9wdNXSIW03WfrW9m9q9dGVqHB4
r9KIqCBtFx1ulpvIjmClb6HEskgTjc4t7Y1QT2e+OwOjnzLQi3a9Jk1z8yMX3wIGuKUa21Edww0s
6KGehWEZMHSQeXpmt3b7lQX0TF1UckDJok6NNv9q4m6W8XKhKdioRytat3T7RgjPj5H63NITl6xX
tbVwrkUnwU8/Mq+fmrpET9JfDDEzK7GXXjB0nrVFeQpE8bFHoUoOhL1W7SWyz1QPZkENl6HfCVK3
0bJ6nuoHd9xIiem4kfzD7zZxu00YfRVFs7VEs5p2cqbbqlbuPRxnmYg+GaNG0jh+J4lvTCrpOe/d
H1Ha8OK18rQtB9vlWLBoQEAq75Nsl9PKtiJ5RZ7GMhRORWFkRHjWxae4jRaeXu8yn840+aaNCSq9
c0K0++gLMRTIvU7E9ZVqJtRAIbSSuUPJRKyKeaGYYGglfW+1c7wyW8jyYWR0aOWOSZ7eWmIx6ZoI
UFP/pHnRJmzTDxM+fR81jm/Jy4HfL3/G2tNR3HFZ8Hvtwxrgd1GgwieMNJh8TvRynfNM6iDVpm1T
T3U3ex6BLMeG9+mH2lJoyQAJaY0YOZYH2YVOP5JHzDuCjz43bBfVAkVG3CGn+6/T+6YJglKJHXnI
wazRLYM6lQxOr5Qn5MIWjUIvkVEiRYsj58Oxr1YM1JfIDVymkZY5MI3pN67fAOUrUWpK3oHR6f13
YL56w2fKKLSqJKfW8nkygjml+lK9j0w6FEhvW+1sYC3LbmsxDFJr11agAZmCY/Dj+filMGSzxgF9
a8PRiFcCXx3PhEnKfw9lQ88HF+BtohlTRRrtlMwTAwhGdUm6SeofbfwRNMVCwbOwhpXF1Nekx9ZS
LAfGQYl3qf/hcVRgOjLx9XOpDSThDeOm5CR5ri10ZKm9Gzy2BvO4PBUWyejvfGPZ5Eu61xlTm65e
VpCXvO6hFEhaRfNFCNCE9ZZjvghlY94INB682k4LY6Yzf5TCc4fkntWferZqj7BApL4M6kGNmwdT
bhcQYew4Qcog4AVXGG4E4bPMSTa5ZJ1G2MykKJQnQq5ORka6kqc4zbgUyQSEeNV267YTHbEvV7hj
zgmNQnMxYm6/dWJfVuWLUXr0KFo4vkINC9khaB6pIVSq8uBsRrgohepZaS/1oppCoxOt9Timi7Q1
CZ8iFk7jAaVWaWqV4azHsJGIvcnq6IDx56aroo2pjws/YB+37aLu1kJJbaoF20RXllKDMw8xMuyp
4sdi3qjafES8FetgVfkhML5SnqKBVO6zkj7hLXkMICRlE0WbGjBE11BrPgCj0PWD1uwK8gDZ6x8E
JjQCk79oPIfVizW8xO4XJzoIwZ3aLhofovKDxgTPcpd6tElRhAVoWkoUT9Ie0IBUMr8r9qawN8GU
WeJSqFd9d4jKrZfv1Hgr+dtA2orDmcdki+WpagI7szxnCMKjn72n3rAZxRAZCqgF1hC+dbmIgeRZ
H14LJZ6An9xnGp2SIpnFTCvp+tEB1I9FaUAKOwXmMvdXYsHUl0rX6UyMbvyTXqKwwZSyiI55L0wu
U4IR9hhi1yTNjx2tnEZZsW9dC6sF76iGx5ymtVU85YZ+aBr56EnJg6cuxG6R8yN1q7CKuu0m38j3
U0BuGvEcDdlnlb6GwmFkKmMZ0aZHjTcJ1LlPOLFgkAn5NjYvTxXvZmUnoPsPbKJ5iqIfOZ6ho0dH
c91F1HVluZQMgTcYiECRtCtfAsgyGqvRO1xORz2RGGOnUJNC66PJmodeLcmTq/e+PFvFa25oDsaU
jmcxOSuedfOUWinjvM/KTw6jZy2qS4IVp3Y+1usq8bEANlcSRZSqfmVEQlyY65UhkhMn1qoSd6a1
a0M4ch05iYgStJ8jTKI8imk9NVLN6dxi4YUvFs4fXrhQ8w+jAqOlKasINLKQJZ8c/0x5mN+rAX7W
U3FepChfbUPxJJt7/duIHP1dNxmBeFOinEF/icpSiJdSsSiydSIONpYIQ0dTnSR4WhY5Tap1yi30
4V5zv+RQfY/iY0VlJz+IiIg9k5m0sqOKnwrQBpEaHrafLo8bOXcZm3Bav3AQh0+jBdaHU8YLj1o3
KatzYTTTPF7I1iIePiTDFr591UmEhzpa1AcUN2WTDHw6fkuAXLA9rab6A6eHQOcwBqMwDXMHByt+
SH4wWWN8ygEqsQtH6LWcXU/D3GTrVlPQsp6xBSdLZIvR0u6WPbxFBh7fo0sndSZ0i0hT5moaEqxR
6pg06kz/LBR54tVT99TSZMmt5wTJghxn+xkZ1Zhvqoz/BA5L020DfVHM1oxByWHJNyNMMXUaeC9C
5IzxZd5OE7N6rz7caC3HK0DZWrShs9Yw3pPd9fCMofvOVA4NmCikGTLD9oN10z3FSNlHsxi2VzjN
paMg7vuKRA5B6oOXrZqcKoNe6VSKIFsgaha8tMLSiD45vPnowq7wglr1+Q/vIh1G5wRs09T18ap9
MpGeFV8pCSL9UHcHjXq7nUkNxB7uV37qqQXIzEVyAcshvEbZos43pBYuKIloCpY6eOjfs3Y+Ppn5
TDUeY20aUPN+V6hq3hOVkG7B3a6goarvVWXTAXcbVu1jtGaEAngiXusn/2iuxU9Kd31n3aHX3fqs
K1pBSC5FnsJnmRWlwFpI74B/f/LT/4pnJuP/278AK8UgEDNt4MLdKtiZq3YPXqb9zF+GPfvqoz2Q
whfiRPrxZyTfzTW73N8vOM60NwKZaS49n2m4HLE1TVbV3LcZs038tYkY4/edD7qBatauAKNeUih9
zTBjnQk4jalUJERPSWcGjWlP7TULqaFTGMtOYn2Zbn8qBpqQNE58sC4RLSTQrLxE6uTO17mFX7zC
lKJkpcXh5b6HeTarndcHpjPTyy/GIvZOnBzuUc1ubZQrgGkbdboZZTxPMdn56rwy7jFbbj66K9So
OerkjUmCyt5WBDBRLunKry+qMOxI+6LWEN8xBLmxVuoVmD9QSjNyZfREWjx0DNSBFXMXuOGkyO8Z
TtxiKl8LuwaiVwttIHRrw33oATs1mTQX0FPAVHFiysgGteANJY6PHjsbWqW0vKl+i1kHVrAHFZJp
R+uiaywHD6onnAqXtmmZ017LN2pyByt8Q1fFVK/iC/XRKPoeMN2QbyjVSKYyGZNd2Pz41SIjTZze
IsLpN/tWO3UgZpA1pvhjpD0EEzMHeQc3oVCPkjUTpdr+806++a2uIhFPJqPpZME0/CkSvrpwvMHC
O+TvOC2P070wffGm9dxfWfc+8sa7fK0jW+BsXlUijDpmsyQBDtLaUMt725gAE13Gm4vIK2/s/EKq
ql7rb8os62A+gAtyyCRmf77xW/tfvQpdXVZmRjnyLZ5bGwzWfIQG4E32uB1MMyef3glct5DO6lXg
MrpIUgVL79drQHeTfPkuTx8YIU1856udnF9UpFE4yezVjubXp2X/MO6s8uU2fnMQqFcRyijVqOiC
clirDAaTOFngx3IHb35zz1wFpQJieDo2/kVHk4H3pLvo5r/hy7irQdaGO9lm2DRp1sYyemnfkjsy
wDcf2FXA8i1KZK8dIGLOwPzaFfE2mZ71ST7Z1dPFvd15ixr2FznZQBYMbTBQTVHhRSrhnBMVaEpq
lz1wo6ylnFKzpRYJm2IIF41nnjXwsqoRrWN3w7gsN2alvDBomVY/dOriAM9AmUlGJembmNNIBA2R
dP3Os8ikxBY9wPeRbMpKu71XyrOiCJDcy6hcpDs5we/JVKZy+f+/nNGGHDLj7sB05OmbztS0UwC2
D170JjfyZ5Br5c9x1J/fqluRWLkKckOkJXpcsO1aG9mAabugRluHdjUPDggsrOQH9wGtdjvcFtU0
WwuOtcnu7I9bVE3lKpIpqdqkkhoguwolCWHHbbUNVgWaJf0CPKH91S6SuToxeb/1lxqD22F90atA
SHIez0FX/3vv3c9t9ctqtzqqPsjK9+vBbKeKUfvTemSi9Ofl/cl+/M1brVwFLQ1WoqRovHmaMdAE
OQKqFtXHBhBBEdJ3UOkah/sxfGPgmuLlnX76/idTSo4P+nAX+EvDUKV/cel3qtWnqe/McBUXFvAW
Rmk6/WVBx2sqmLUQFiXacvpeMM4K2mJ6a2ds3jR70lx0ABpmYvWnCjDGZyQVZ691AE5pY4mfQXgI
TKg2e2E8NC1niv8QGC+Y5gJQ+SqS7sFy14q6Kxj6y5I+0QLYq+67Sx9XCpujbhSr3DAnUcDoJV5I
g/8jij9wKkNlfp4oDMSG5Z+X8hbBVLkKzHqga3XYoEZagCahvwG0NbbDRJwF1Zc6CLPBn3f+Uzom
85ziShV62/L8OynRjeCsXAVnJsmZ0EEKW/fF1nMXnXzvULtc4Hf74yoyy5mn+kKCZ6E2AbDHudZP
eLD2WzkRJz/+vHA/99rvPuMqDqtIL1RdCRnZc19EoBGgz7MUI2l5RAlCd6ymX1RN6agmM7yhc9o8
dAAcooi29KOllS/Eeq7Fw0yUQYQhBhxnxUOoqS9Klx8tka5qrB/MlFxa+DKxvZWqZKobwqtF+5J6
dWMw7HDre1rlv38QhnkVrpjVwbHvW7wx/fnF40Gpzcmfl+nWla+ikeFJgaokRsfIdZu0jwm46T9f
+HKBvy6/YV5VeLqlZF1q6N06AkmdIDWeuT6SG+hVpqL954+QLtvld59xualfgpjIVN1iYbq1iOdt
CDdCFxFWLFdqqNo6eKYQWIZeakyULup1d4Lbrdr1WtWYIVyXjpGEKAF6Q68F1nTu0l0as7NJOhGu
rOW9GH0rlbjWOG6rKotKn096vjg7fzJIOfj2+c2bRg7b+s4qXh7IXxfR/Cle+csilvj3RUnCSw4+
wxh/QN1f6GV/p4Fwc7Gu9ldQdU1ZSJfwNSs+cjR6ClyLgnm66BzVUTfhwZ2F8z9vh1s3crXjKE/Q
TMr5qI5ImTOUqJVsInV32IA3lNpM+S+bbUwSscGMi2buVCWru5h+pZOP/44Uz61buAr2lSCnVdyj
aBBNyMPfPyVS/X5ST85vF7Poe1TfW+xi+SquR7pXCW3FrWQIS5lzhKUIv/2UXzCNUel5Kck+Iue+
MMTNbXAV8PWuytzusnjPzxpb+QGZoeP5hWiLStM9uveNBPJnGfDLRk4aNM1UN2HxhtKJUZc2QAIW
T132ZIilU5j3atFbO+FallMNBYR4Y6Vfo6pz0Y+kGENBfQrK4F6I+X3wNH/KT/1yK2Hr6WJgspVz
u5m+voNd2GLIuyzscXoCcWD727uSppft+5vX/yf1+ZePSsoArYaMcgXjQ5sx7zS2s3k/OYNKtWU7
cu4pPt+6patAIGteKXSyzAhLaRZWMC6a4qG/8MRA2fxb7//PvffLnUSyOPimlPZrsPN6ccHoTGT9
jnzFjb31M0L/cu1GDH1FAJm17orcidTXSDsMamUbibcQwYS4vXsv37u1TlchIIzVTu8jtGg4tnBT
eaL/DR3Hnya8ni/F0lV6lONfIILdVQ76/Slq/tzmv9wb88G2GSqJd3OYitOA/kJLQ+XjdNfZ+0Yj
5efx/csH6GqWeSboi/UzGTyDD5rs565naoct36UyRjXtSYDMlQLUiu6K0dyIpdJV/qe7nltKlzo8
iBbREE5d/Vkqmtmf99qNt0a8ahaiz+1mYFfQNdPXTH4H5c5hfCtQXmtZ5kOoMXfkYUAZcITJ6KSP
PjKG6rJEWE6b9vN0dk+t58ZOE6+SSkTPChlFXO5BftPNAvTVfmQILMDT+/Mi3XgC4vUrr0emx8T5
skivI3NyZbgQyI5/vvitJ3D50F82laINheJVqL+FsRQASVftDDT4n6/98yD8TVC8lqf3NFikjflP
OaV0k9vFulrktjtXZ9U8e0Jketk540o6wAFCkTx5uNcivnU0i1evv6ljlT4M3JbC8a8slEXsZNMj
DelpRfAHtjEFhrN2j/c+0Lxc+He3epULqHWnWZHV9WuxgkwnDXYI+Lj3NqEH3jD4ig1ssUUIlcwy
6pjKM21msAV0BaAIpGrvNMbZro/eLWhlWoXQQIhQe1BReutOWr31QCj8TliNcsmgeKsKCKCXyR76
xCwaYvA0UG0kY2ZiJytdancVu5bu4lucQkbYRXUzVdIMcz3wKZE8RfJv3UC5iFtrGbTdJOMLNf7G
V0B46MA/R2CwxsfYoEov7gWANkOEcQQoAA88qY8U1ICqQCv4i/oiqtqCZq82sTcsRTddNuBNRgF6
yJMFijSxfmQZbn7iJqVRpoQvrvs4tNWkGakE9Z2rBogNfv55t/1+JxvX0pt+6IlBRKG9zt3HGr6X
cOcokW9sY8O62kyGngJ8ajz0zcqzAsg2Lg+jDHreSI5NQt88LlZqFdjt4EGCNiaeynh4ABRXecGj
gh6heUmkWV/jYMTvlc7USk2cOqvXpejPzSGYxUr6oCbnCJJg1dUO9d7sYpCRaouq2kTmu3iBW/Y/
8JdrEwDn0O1KKkCv2kjiBn6QkW2K5Bs/sWmu7DBjLCBPMwyTQWZZ0JCLyl02YGRq41yLqDsK0SLm
MfdNtqgsD6BXAnv+W9Ktaa0LExNehlvifWiIthp/yN57T/6vYB3S9WD3ggtSqtvVer+MNdDR+yzR
lqrvqKO58Iudny3TXn1rI2WBpBMorgSCONbJOxOXEUkCWC5l1WOqtjZ6lk4LLctN3wxlNuZruX0x
NNnOwOgZ+doa3EkzGE6An0iz6Qt/KVxQvpATo2GppCtLjQGlIPIRj04oPGaWsE8afNuZz/vYV3YS
fH4EJ3rQW7piq7NcQ3rC8WBaSR38i86bNeZ7r4O0LSH8X4gvRe/E5mCnuFQOSriIKwFIa3GKIPq4
g7ZIcobsuTLNsYZrYH4p5UcbbeVoy0wNUrIbIhXyqSTSrIeJqZrfln9WEX3PL/Boeh8pPHQLBH4M
YMgVIV8V89rIbVMzvnIFBxyzn4mhOklbcQmp1nZTZRYb6Uyii9eiGJA2nO56AgIHWJaHGm/bO13m
HsNRRmgW378YS2BIOG0lPFvFOFX7bGGJDwW6Kl5o9+RwvXDyh9gWR8mJ6ydPPdaM4csBTLL6nebD
chQBIOvtNEOaWwlTJ2lgegKm7UG0j5E2Cyv9sTEANwk8GPFNcIOVC4npwpIuNci58XeYbSvp4JY/
OnGYixX6KIZ4J2/UbsbXq8oH1T9JoobvULIHSymcx/Hs5l8+OqS+L8y7VoFGgQ+bmUxy+pcGcGh1
TGaDdfGuklYpbmyJuKp9dypHPEd0JlJXojGPSoTMdrAOQpEDOqM/ML5Lyr5ER6aQs/mYtLD4mcdV
u7pchZ3qdF48S0qary2oIhmynjFFi3RdqOuxwGGNxCLKF6hlrQQP6VwL0WwdG82a8iw1pkPTTNWK
TUAH1+hhdmggUwInTloHVy/Xkm3fB4TTvCEhvFBFd5YPTxpImTb5yORPF1SwB1yuZdcdpf6kUpv7
xb4DxxN18CwEE/MguAmZ5kRV+jDm2sYLMEcH24kl+8STrGmbGpM2R8ISr7VSEqY63MQBGzirCnfp
8JpVJtY97jLGXkkNKoKY5vid/uADeBYxYuoi5YTUa2e+ShIjnx6Fq0xxdMDzItjeOHjOgL5nJZ5z
TlhATc8XDZxNdL1tw3q3RsgmzE663LQtvUTppNxkUY47a6dsTdCjDaQGdXhok88h9WD1LJLi3Geb
oXz2RXNayIqTmbumQVnLmwHfhbEkvYgC4ZWbrwaB7rj+rAaCHSXcuBh8C3U7z/LgEVNRvHmrY9iA
oxGeFK06Di2+jqFhq50JA56ZQbAPxV1XgaESxkWLeEUXtMtQ6BHtyaZlBObIWibZ3iqLWWv6qx4t
N3Wn9nCwYP2akjC/0Gj0QZhI5WOQKPyWziOfkzMEmTpX6sbOxGQluZWj6e+5eMrhazXM0RA9EsVF
3CQz34C7rKvTUS8ZJBC1MsDs+nfduk5SRai28AqzbXu1OFoaQ1t8izxQdWKSOa0WwBN+16TI1stv
F9FSIbN2sfyjyFHuycGg4frr95PMtyZhTEQ2muVIkx0S4lQqDhcgY1u91XGyK8UvYzhGvBoCRENB
2Fphvc0l6Gn9LFFfdbGzi/ajMh/SZiHm+i5J22Ur57NM7JF4QJE8WBCPrR7JHBGWvbEwCp5BpDGC
P4sd2PTuuy2LNQp8aGV86ukWhhcgdmUqRvs6OwvFtsvRGyasjNlMYwAuuvGjSHyL/Bfo/zNZwO4e
Vl3iP1reh1itdI8MRuJij5IHnK3NFmVXOTABZ3r0bYDm0pGcMrPntlproKlyU38bI0ChQTjzk3ff
Lx0+fdGUj4l+CXsGuxcIaKQsc2GF5xpqQYNtkkVF4XddHfFAmnVhO6lzRxMPac55IsNr+WoVepaQ
nAteqS6FYVpbUxH9Ehml4obF0B+jeG6mX0a6KFsYyqD/x/hTFvBx5UhQEGccEyzMAmBjMfOVdi1X
G8NKUXSAZKvDcHObx1HEWxDEMDygEOpN3IHS0qxTa6wrgO3Q4PIAtuNCyXtHL/VtA/LdqF6FOAKA
AfQxBTKbIpbUI4yhB5vR875CFYZg8xz2OQnei1QDFNbyRVJxO1/YDyBdVu/zCxhB/pH0hx7RFjWg
swWXsEsWrXTqvXXkJTAuVlZCyRukixqEjtFLy3w4teqHWLwOsFFG/9PSVXQzGKsk+kJFop8SYyJk
2cxrAEsbexfnUMDMyaEEDaYgr2OCxROHdB1IqDTIcGba+glwLQByI5tlkf8VS8qyrE6J96qiSFm7
kCuJclL9MqQJKk3ePM7Gs6Z6IC6ML1OyJoJWk3G5k65ywfFngi3L0B3U95BKLY2BjCf+evDKcwIr
ckgSZDIgljJo+/S6Br0VZUA6ELhITINch2mcaaxpDR0kLeN92epLzTqE6tpVpDPDDTuoorWeOkrA
ZOyzFHdy8SJKb0bjH/0wgbOdbjL9nAGmja1iXnpvBd9AKZ6tCIlRN91atQdRlVFL+9TkjxrqRkNq
zLpRn3nRZcPm614CCi5v2/JTblcmoOtRhleNTKcYRtAOdhnY8b55CrJPXYd4Xce7cnwshbc0G22m
lBPmw/bYgtrbIkwx6SXMZ+thGlsQj61HDs6FCFZXH4jNur4aUHmZ1HrLISc5If6ggRzMXfFL9YFD
hSGjoIsuNxga3XosovIT8pDTQSfTCQxJbrJGIw19MKnJ+G0NiSPH5iQBA6+DdMSOZCqppM+oeOGS
6qavmfYu9/02QPxJ8fzHOKBHU7W0h1rgn+7Gyw8ucgO6hgdjrSwrcJHZVpa0LdA0juzL1VLe2Pq1
lLRZHwIyid5Gk0TFlT6Nqlp0Jej3sFi5MPi0FiJnFEFLfhkywZE6RB00ACopo4igRTHKhzgirD0N
SzX/fKdK+Tm5+V2leNVQyWq/iXKfIVTBlvXl0Qmix1JxT4MazitwlYGUsGSCExsPRT5uquJsRB8e
UUCOdRzFEZxoH33wkKUp2UYp2B6kjji1sDQHbX0YYW11447DDXTpm9CgqaUF0x4VMiGZW2I6g6ab
Y7On6ExjLeyM4CskCK+VPGwTfllgnKx2XTfl0vDpBaAMY1kfootQT9F+x2kHhHGpSy9l+NZTAmXj
UguWHTphQY0NO8cLb/YQPLvItVhZutdgCIfFs5ajxSiOkyCD88ahWgjh0myMbRhBmb3MsW3poumV
wRd9kyXEawzQUv20ck0eAJTruEQCaNiFTJaJR52V2yVg6QyMX/k+0lMQNSeD3GhlqEDp7pPrXeDU
iFJFmt0Im0BkoG0m0PTcuSBLm6H1JjmgW8P8HvofsbLRedeE4eSVaw1yiyZkC0X2OM1NmDrGJOi3
GLfz7VCbyY5hjcdh7Dld/OkFrxkMC8HdpNy1WAD9BdCrFgxl4pdQf1ebY2d9KcCFPamxQ62ch7w0
tNCEnDQbJmsQdWvFnAs62meKuAniXUxAdBPEb83Ohhxu5+2xhoUZAtE24WZ58lxALeRoVBCJobeg
BYcNt3FSeJB6jDd4CGUEAueg7sXuCYqQ0a4qE8UAHDd7613syfSCz7q1bHVEAiA8mDL59DluW9RL
nkXx4Hufirotuxe3iJw4RsKKONdw0qgBVKkjRrFownTMHhe4+tg+KjQhDNgkqAllhgDHF6X/1orA
s5SebeAKKYTejBA0r7oV1mOOqbvHQJBnARlftTWJZjgXw6oVN3UCJqu11jJM5bodP2DJUVAbtpE/
Z9W7pR8F6ySBXy/NHKEu9SXO03dVjSFvvsXYuen9Afw6O5kQmFI5s9Eqr4Xe/6hCrETb8sJlX7mw
YJRAXrswKgLBO6VpAZepOTSKvg9E9H0syQ7kdupKR+hvk5Js2TLcaa0+KWAbxJGfFqONq5ygj1Tx
sUaMhLbcINR0epJ1pwq2ICnbCNGRMbeT/FnJT7mPITxR6OKpuWBvFuE2pRuVnozGafyDILzI6Ubr
dtV4KoFKxA9levL6lYR0sPWiR2sTFE3x4cG5xHHCxhkhDzahBA+hPzYe9Bzz4IInbIVjUy+K6sFD
vMtrs6Ohek8pjktox8mwBtCr0OyUW8qRWFEQJnx2sfEly06iOX8z5IcAASkYZwU4iEQ6u/UAG7gd
KAxII6ydkq9Uf16mvEhoUTAgLguk/vAv9KZJZPu6NjWrFymqmBnKMwvUhpaH87atnkyhWkuNDgpA
Ryzxm/o59qtJCRXcL6Qa2CVSKRp9cgPhRNNdQViD8OiTtTW2THNEtWhJVaQiKENRBjtFUs9asDBA
SiKPXDlsF3pjLfMyQjps1SKYgT+loM6yPrYTy9aNgMpAvJgSTwWgJ1Y5cxug8+TzOe0s8C5RvQcH
DiRql1iQqwK0Dpy6RyOYVllNBDGXZrRqEyhiOuP30YfUMnH9jypFMw0pvpBkrzk1eu60XUSN38Ob
AkgO7yt+CNqn+AJCDZayP5MQeZQlJE1gvUi6ecxHadKzn6KGxIcWG6U3eppoi6aYFLHAeabDsGYg
lvtPSHXZaDwssUzah/G5HJcBno1uBYTmuUjljWm2CN4oq957FGo8Y43CcVEHSRBFlOadyDKp5SFz
g62Cn2ut7ZohnuHNOxs6JpZ6PAs6Hx86c6mK3jKRFhYdi7FCMyKEge/OO+1N0JHlllo76M5hXz8G
YDaVpZK8tMYpQBWzstKXulYXceYtfbfdyBTgfz4sb4C8jGszpczQEWkxeceyWbpke8zax+LorsZN
usyX1cydo5ZygBE0lVZQfI7Zo7WSZuWu2VT7xE6ceyPxG+1k49p5qZNavVPpEK3Npn7SPZg+iQzN
FTLzyOhVcudpnU7NBH8A86twkeIo4VUDkuygFXSFsQfFcczCdBpa3s5yv/+8Or+fCxjW1eChHK0C
ZqOOtRpCM6EMO9iiBvXujjRvXf9q7qBGZtsWscH0FJZQPYpPaMj6A4GVm4rHk4IIQKMuVXoFjCEr
pO7HkpjuvQfDnVzpxhTHuPZuwk03012Jx69IyBSV4UKkrdebJbzq1HYhh5eqbtMTR9xPc2Ty6aIp
Z6gv0C6kahHvgC9u9n+vevuiPniim/fAhmTEFlOq2eKxDhpUYzhhxmOXv3qo6iku2o11vShxR6/S
YhYjINJxJgodVPIyRIstpgjMwqlOPtnU3yM8+T9vhFud76veWOWGUl/XMJOVAMnAYoIW0p0X8MYW
+NmN+2U6lI6SaAwX9JEOZlVGRqyhGeYjv/LnL37ZSX9NhQ3zamFJsP1kBDZIii1O3Hztj0xmcM3E
jeLOJ9wAZBvm1dqEbg00WlO4g8hDw0REuVRaMW9GNMI7SYHl4CnrJIk6b/RuL9FiNst43lwMxQPF
RrbNbnKUXkJliWzJJBLkL7BEixodQUZMjsngZNA+DFlcpENzZ3apXQqB363KVYFQ+NgxNSqr4kMz
b3plU5XZzKq7JSJGS1yYqd7SWaqegiE4a76JPMlJa9RnKzXmphWvkcpLMALvFWBBDbp+ToQCcyF/
eyH93ujk+5YzUEpKmJOZlxMgoFteIttUkTrV6Mq4olMqpaPHn8bwHmk0dzrEFIfoWZXdOQ5kUw8V
bGIfhJtHvYtnYYzqx9h/cqy9RNpTKfz4tzbHtWnNEEHnhdfTraUYP1VS9BbMwCDvY//r5wf8x7n/
T+8r2/+/Ja3+8V/8+ZzlQxl4fn31x39sg3OZVdl3/V+Xf/b/f+xf/9E/dh9tkH5n1z/zL/+EK//z
k+2P+uNf/jBL66AeDs1XORy/qiauf16e73j5yf/uX/6Pr59XeRzyr7//7Zw1aX25mkfE+9s//2r5
4+9/0y5T4v/49fr//MvdR8K/+19p/X/+d1kHPz7+8o++Pqr673+TDOt/WpZlWgriMqqha1yu+7+c
fdeO5Diw5a/sD/BClpJe0ykzy3R1ta8Xoc2MKMpQ3n39HhXuYnPYSREQ5mGAaiDEDEYE3Ylz/ln+
hdz7p0LULcO/UeN/bNc13cBzoURoOj5KVCO693/z3f8xXNO0HNezPNdexNj/3/j+M0f/f87+T9Hl
LyIp2gY/6E5y0ACfwt9vKhKNrd70qdOGnUCDK1bcAqzVMQ69N+7438/dmr8HUFnMLyX2xnw6gmXI
rgi02+PXHpd7kfOcVKAk9D+MoPiaeme//p13+ISc5MuH/npTZFhSSNyHeRGfLOPNSr+2RICQ8pNV
+XsbfLwufS6rQVNU7lXa5XNSpcX7iJk0De/CksXPaZIcgRk6uxnIHUEMtP6TVK6TKq0zgiyG+Rnk
TWoaBgDeeAmKEETfXFAeCWfvYhe5/qVlMu75TiqQc2PlMQBKTVg4eEao+wOQpBrTih8hA1Ko3aRR
BSq0MJ2cQ20FbzH6ps2xAKOd+W8XZKfRzTRaNIpIliEq1DaHpJjhL798iUt0BdEPg6V5s1Z4SMak
sDh3EqOG7Tj4xOdfhk4nUjXmJbxu0iMDJ5BhLXaN7JMAsiG3jyA/WJ9VlW0ps6PJoL4/wTYDiIK8
giIPVA7bTEtZLbKqFBaFaVz2tNOrXYSxuwHbj8SSgSbzPBi1ZXlNSG3ckdnxUwZO222jlnN2GtF1
lfhAyuDqoPffShzO3MzTRLrK3VK6ViPOVlZejGEwGVdr9h446S4gRtnoFylHI7D2JlUC8xwPm9Nz
XG7KGkc+EaaBjws22iOynWvKvvbQUseN3BaHO/Ipj+Q8q3Iu4JLyI7ZaafIl0nXF3k9IRz6rFWhm
HvIA7ugIupMqsKWmf9YHrbIspWRcYdGNGAbtgoyAf0nS7+t2768Yjnz2isfUb60SKyHpPxlZaAOm
1Itjl2+qUI6M1in9THS+A4fUeJB0Wg/8x7oafj+yHRmu44MWMSpBKBNm6CFYtsv2gbCv615R2ZZy
shAc0mdZPobM/yDyTwMYA6dqY2hLGdl4DFQLBsY9Nb/c9LuIPljtpgLoyKpxCQimrGaJ7Cz+VVZo
osy/JaatSRtFpMjybVMA3iuaYCuTOp8b7Mg6+tpNv9Nasy4oAlzWbLN8bEijEW4xJ7R18/JoN7qe
jfurvSP3AzEQqZpmjCA0PA7mHvttislHD0pNInC/BiV5Hgj4ZtcjR+Wl5e83S2cDAJKdWfgZvg9+
UfBx/LZBiju9rltXxKXcJkRct5uTDHMQ9zYgddUuqdHQDgTWNvPL3NwMfnbGMWEUg+fJF1x2GuTj
1G8LTfmKQZj9aA35e9S/lsOLVwPcNnxcH7YqdKRsNcsG5GYtsrVywCUa28VTUlif1m2rPC5lq88z
q+v9FICf+dlqPvgdCF7O66YVhwNHVoLFQaDsgGUcQ78Cjazpmc8I0s+gHdoJcyKHMgEhRkFfJy/Z
GbiNO6x/VvGL5AO3PfOpmGzMBAEXj/EljsIy14SnIvhlhVhSxCJtTUzEOJiHqPy3tzrgSfAM129b
TjzpLtRImOGC6RWzATo0gcwarI1Dl/LW8JljoecO1S1+goCSN/4q0JFu/tzm82UubhKrRFdq1A+o
QLR85un33r56gWbgiuD3pJx1u4iwiKIkcG6DGBekfIdagBVqfeAq69L5daSF0ZEGbrE89MqXw4ni
I+umVXFo/dcnmQ9+Rqt3ulCA6LC3nbOoxImC23jdfAAzf58eHU9K3H5Mo3LmGHkEJZopuY6i2PfT
L9L+5GNyYMWvIBIbM0raBPfMHXqnXz5l/gBrseBvs6+5lFb4X9bkBJ3JOIsJpoH2A0FmqlsSVXaX
pfImIKGBO49BhahxQQMH2SVz2ypOpQQ1XWO2RzNCcWGvHr/asWY2VeOV0rOr29ozSoy3p+AwT6CX
0+s6VBVxSKXcrF0m5tqtq9AEaB/39yWwhomn2eypxr38/cbPIMn2p3HZ7BXEgBCYqCAHU6e9odm9
q8YupWcJPDoxAMwMy+JDbR/9COpoG0cupWfTYy+ZMnhc1CmUnOiTaLrTemqqnCKlJrFERScXpvMs
7Cfwj2mCT7H8UCkPoyy2Z6+3ejCdoZW1fbCSXwb4IHRcYgrz7lJpbuaSjBmrx6XSduBiM8i30vlS
j8cs13VKKiZTls+MWt4ag99Wod15eBqHbPEkDhGgXOteV5mXUjMYK0ALXHinBUPRAGU+/hbrWoBU
rln+fuOaPjGdcob6RQgGUSf+k81PXfSBbd2Xyvxnmcn9ql3CnCSPHj8ZkC9jwdd1tyiC0ZUytDCy
MWs7eN2zuQ3sQwVdoQYPJuvWFavQXwxnEf/fOtunS5cCiIXJPyMaNjh5JBC5LNMHR3uvofolUsZ6
lluKLsIvGdDvYInhaNu25meoYkfKWHBL+wEhMe6ouleICpT8Wyu2bY3en8duQqedRU5pmVch3p4A
MeLQCxyhJMK37TJknjIwYw/z4ENLdZrtUwwC7A5kIEEUbSs5MkcZYYPFgzTpQ3t+hrYgYEE8era5
7p1C4XeZXWwymhGsDHCOP00n5kHYywmuNCmP69GpMi+l7RQFxI4s1oR9/qNKzoR/8tmmW01HpgOb
5twpwJbRh970jCaV1HkFl+y2UUsZG9iz4eYRJIErF8e9foKsypj3NcjeCuNt2yekddVPyzLDf10I
1Plbn1V7Jy4+Tr6p8buiXMo0XkE9g/A3ACWnAdHWLAYGqoJcxIV5ml2jal6ldEVfIqv7HPZ70MDm
jxQUvrprGpVpaY0tA/QnxqyHuiuaGYg/gy1dnKmrI1tQmJd5utys9GsuYH60/ccoTv7xM+McAQi4
Pq+KEimzZrFmmKDtUVYhOE/QEmTs0y1tiTRwZIqspLbKBG04yNTmNzUpav2gqWDL+nznIPMXA1ZH
PTYLlHUBwZiK/xGmBZj1S1E9g3R1m1uW2bipwX5uJTmADlg5ptQIGxDcHISvYy9VTamUrrMTBWU9
jl0IbHe18zzwBbtzbB+yDs0j6+NXuUhKV077DPICQxcGEMIp0RVajO6htodPAyDsHgUn9Pp33t+H
782FtMQO1GncyBN16LzFr5D8KnZo8UqeoHX3CA4u9LfsyjBtNL9KFaxSFgfQNDJcMsFxbERPS4pW
SeHTg+anqKZFSuSganpm07IOjY/9AV3LxxHN0+05eYSiJPqmi5AfvW23NjIFEGNOnfdZ04bOOD8N
fEaLaA8t3/UfovCSzPpjRUIYUBzE/i2KH+oEukpoJFk3rXCRzPUDLXvg/8qsDhPraWhwTX8JBs3p
SrECvOOYbjKuYRxwjDgCnKzxAN3/OuEexOrQi7TR5VJGG4aFBhu/LEMGOWA/QNcGeP3XvaIaupTP
DZ2ttovqMowgJcfQIYLWPBsNG9ue/Z13EsIb15AuiKHqUpWhYwFuD92BDj1x24YupW/hxYPtjyYY
W6A3aYIIvfO/TN1D7m6NGCllc6h6ODSDbyrxD8gpdiX1dyP6X9aHrwp1KWU9EN14SQ8M4uz+juwX
wBc22f2LoWdw/Ayo1xbdvK85eRVadhbFgGVinsQDEaAoYXjYgwfhxT6MZ/dId0CtHcFaeBzOfFum
yrQ86K/yWx5MZZiRt759mKenmGoySVEETGmPnAD3NNcJmkdt/uYt7UzsdS6/bHO8lKWx55M57UgJ
pWfwuVTsSizvtG5aNWwpS2fgpvBWNJdhXUJS+Gfdvi7CbNtsS8ttXpYlKMnjNpza6mw2GdgA3ets
9JrJVEWNlKVNM0+NkWPoeErfZ2n+3OV023HNlPLT7G1wAxYwjXarBtrjuCeKyLXWZqiiNr6/9NzU
Ls4nXIW4sJ9ZXyFRicbTYwoorQft802ul4FLXTSRLs0RjR03jzkIoTidrlZLNVGjcL0MVnKNHvLx
kGQIs/w000Or4015T8Q7GycZqQRtzpnV7YyQ+YjWdOw3soN9WNjT4jAI6yNUD4/LnkNH1qOI/gUl
ebuhNUa3deYM81CJr9Cc2gnxY9A9sr9j9+79FilrwWo3OIkDJzVHE+T4/FTiaifaQ3n3aB4NdNbu
20GTCu+Bee9bUhpHEwRGI5Iu34pC99E8t3wPRpdnesKfdO8XqlmX8rkamyzIUvygooaM98l2X9aD
VWVXSmQXTNVmbcBujEepGcTwljtr8kBlWkpkkXa4biRDHY7Zo00/2rg3Wh/zO1TynselRbYsg7w0
W9CZQgDmpTzlIQSp9smLtSv3w04Xn4qnX/svfBMzMlH2+Aq/JOf82p7nq3MyzvFJR+93/0hkyyAn
XkV2M9oezuloU5qgKOKKMuRzfGIWDVMBrpd1f92/4LRlxBNY6gw7n/FDisf4XJz8ix2iUzvUHR3u
9oaABTWQMrlCW5BbCHNxFOwf0jeyD6CqA3Yneko/RPvse3qKNEF1v2qAsue/VaNKJ+RaMaKBE6Qe
UD9yoKTIx8/rjrq/NNgyEookIBUf/SWuWoiyddCkCR7n8S1mP9btqwYvJXHuZ55VOLBvR08ErVk0
f+O6d32VbSmRC5GO2djBtqAPBcSzGhAc43/rA1dknB1IuVwySmOXw+3Bp+HonUQI2irsEO19eiAH
3Q7xfsEALP2/cwse8b7GiiDCCbQTHaQ3bS1OWVGkbRkZhfYZAHNS/AD0ZYVLFrQPuBG4oGSEOj5I
xfBldJRrNzakZYsa0qpox8rNBzrqnrVUppcKcrNnSUFnUoK6uQ5J8IHgBaQ/rM+ryq6UudFQFG2f
wCt4uvb4xzjXQE7vdumhJMggKIvPEJY2+xbg7Z0f4hYSXHkn75QdLChc+AcIGp3M/BhA6POEmLqQ
0/rvUSTw0vPwHz8FWcD9JYK8NkAb9osFUiJhvnQ6OJDKX1ICE8apObr4WcMMQu1jnelgRouBv1c0
W26/Qi5YUSrQS1GDQn+56fEgrgOFiuQl3pd7CAZq2JtUiSw3YRU5Dkr9gBkvxG7aQwowDJ7nsDlk
r/hQqKvSKj9JmYymBzyoZ/hKj8bauMMd7qy7H1BlsoyNygvwnFsV5mCRTQFtwz6+lg/iYh+nc6WZ
DsXwZYxUZ8V1FHGKm5kARbqO0GG2hdIViSGjo+y4AkHUUkhL5zc0bb3oUcSb4Hu2JyUzqSH6mmdx
BfCn2A1Q5jOgy5luNC6tu7bdg3GgN8qQ8C+V9+iPn/JOswVd8Cx3Yl9GR5noCSCtieJm0z809y4O
Kc55VH/poaNJphQtObqeCdW8Suk7iq5P6xrOj4zQrkJSHNfLjiqrPGnxrX2bWLzFDohdkmfvNJ+h
GfjEn11QTgcH96D5ypI99xwlLcJg3OnjscZXoqf2Yp/rBzB2HosrpO72619QbEg9OW2Trh5MkpSh
h8vsODu70UPGPnTVx6H5tP4FladksFSaNCy2QGcdzr/LSw75pU/QHTyO/2In0e2IVgxEEVN0+fvN
glkGgdGUDT7DrH8z89lMHi36Ann4nZdZu0lo6oTimGnLUCrbsmLes6EN21P9CK6DEJzG+w4bX+gt
7vUbI8XejkqZnRWpzRwTcet74wd3qB5zF5cWlm7aVeal3J7biERi4LjMod9bCOaU5lPvf12fcJXt
JRVvJiLo0iKiiQnb0xufX/3yo7NxN02lbLZwaoIkBvK4psEVjE57w+rA7FnqJlc1dCmpS5pTgf+W
pA7O3gf/Cpn70/TC/p33JLSP6SELdRJLisJEpcw2jHbk/WThTEbPKQ402bd17yv2QzLaChLcZj7l
uJqYrM9gqa4Ayqln9OvotnkK+zLcqvajzmtSxD9Uo78vmwnv1bh0p3lvh2bYHwusySzc9uBvy9ir
uBwTwig+loJAa/hdV69V+++6nxRT7Ur764hU3PVnJBhaWo82BXdCR/btGGlekhTTu3Tw3iYB8WMH
aBncsROQCiXmo5tvNCxlLpheQXtCIU6cgLwOFBfg0eo3Hvlk0JXdtLhDnuFudlm2pLgdOqch5vVI
IdSx8cgnY69qo2m8wcNHuvYUOCfw4K5P6PtL1J210pWS12L+xFiMDbUTttZhBOPUDs3D+TV68Q/5
heAmB8wuobsH1eA+P0DGFVulHX3VMXaoAkpK6IwPfc9bzDhlzj5upyuDljJ00DU/T2VeWqjrmkCp
ukbpy3uRH2g0/ZwivzoFAXM1WwHFF2RMVs+541cxKkcQPLnVNzF+q/vP63OjuI6S8VhznPU1lCyW
6yL7VJwge31arqN0x3DVoiwDsnhGbXArerCf4Bq7fEmvZA812d0AwOkRnHwHU/PspDqKOFJew0UL
cBi/ZP6NowiI1P3PbuhdW0SWd1h3lqLCyhitoChYQAV+DHOOnJ/AAzlT6FhqMFSq7ZisxWiUvZMM
Ocy334djezGxcZ1DsGW9b190N6mqCZcWalK1bceXhZRf+ktyrc8eqsjmexcZqVXaUBEvjAG5Rh6h
Io7z/rrrVSkg5bCF7n8y5hh2CqVnln8fQWuYjZqlU7EkOFIGG8APN7zAEbMPQIXpV9B1STWpqwiZ
v/BZZQeIpoE5TSr6mjBvX/I6zEdyrILkuO4axehljBafMpPhkhEFFAyuZksvdVBrljRVUskorak1
E84NF1plu+FoYd2Jr9HZOIFnJdRdEylmVoZrFXmbFjzB8Kf0PLMfk/FM023zai+fvNnvFjleF1nj
t2GWFC90huIFVNG3OX2ZjBvTuaCJbVu4+OjwktUwMH0ibNZNKw5+tpShU+ZXEfMRjWn8sQOPqO2d
3OGn637LEs2rripipPU4KoeamA5WLCcNgC5g4MjK8llzOaEyLmWqmyQ0SAtsgww/PwkLrPm5odkG
qUJFylM00RZNZSKZjDI5pN6pcoa9NWmcojAug668wWxMYU9V2LSvVvJCyKPlf16fUZVp/7/BMnd8
SNvJQYY6fxjeARzoO4DfSeMVhcNl1BXt7CBxBwx8Nr5RSK8CsHNaH7fKsrSkEnSH2AR85HjfCaPu
CYoG63ZVK50lJWaZOY3pLbuC5YbV2hd42WYH98k4gdHoZOu+skTcnW2nLKmGCz8cRkFZj7fg5Sls
PDt/0kcQiKJ4CV1TnqpCyugrq/DIxFx8pD1A3ejMD3noHT0cSZPTFp1MXFO+86/d1BqnHfOxbjEN
2DyX7MTScH0aVGEpZWpp1n7R0glrU/w0T49eO+/qaOPCJ8ulQV8Mh0YfqLTeTnZJcWUQuoBUCNdB
cBWDlzFYVKRQJfYxeGfc22a9d6ZHs9WllMq4lLBd0dmVk/nAepLkd5VCgqein7xsY4mU0Vdu3yQ+
OIdxf2uPP4M8gnqGmejIIVVjl5LWcKljDmIZu/cwp9+TKIwrzQ2Goh7IJFOFqKxkzLCeTsalTy5g
iVsPRFU9kOmlstbqZ4oHx9D9VOB9PzvRl+KBfRUXsI6fQRa6/hnV8KWFdSZDFmFlxZXtdKTsYRx1
u6TFwJ1C8/6zbhLUJVk7WmLxy3U+uSfzHB3m1+XmBQdbQHTmH+vjV7pJSlhoyA5zB1ZLfMc8oW82
pI/tcTq0gAZGe3HUfEUVQNIq21cgCuEGyk1/ikKwwZ9nqIwLKMSBS3jZ+f2D9UBTgRSHERmdlZug
aeEzPuXgGRjkUuEi25lrRQHfcZN3JkaGZ8Wii7Gxgf3s0fsQI64SMDODy+/Yvd8ylEBQQSTkEEOA
S9dKooC82zJyq4mm3Eum99/kXEErj3Un3YOe9+icFkxMfNAhVhTzJGO2zLKyHL9BolvioQO6td3H
G59WjeWTNwHdtXYzDQR7cjIVR45nIBt0vevhpRr1kpw3po3JBxKiRAxb7oNRnkrzczVt6uKxZc6p
LJlSZ/DiMqQFLhvcN0/8aXXI06V63oskactsZVyQZkbJ9urvvvG9rH/Z5tlnmpdgRWUypMQ2qnxs
GqfFGWj42TjRrjB0feCqx39DyuYqxRNtMzRLik1Hthdv7IRuoeYJPO/IAudUfKyfwEYPUPc370W3
Y7k/yZaM1oJom8FLK8BFCbnaJdvP0VfIcq4H0H1fWTJQi7Z+1UEBHuAR+yOzz75Og/P+DFsyMGvO
gjoyU8R80r4S7w0qHUV64cWsWXxULpGWZY9ySJLbuMPL4gcfcmQz+s81y7Liks2ScVgi8YByXeYY
dzoH3Pzv43HvXxaZTdwdvQ3tTgclWPY/f2eBJWOyIpzr3KbtgL92/tTjPxEUWsysBZv6I1rUIdai
07/0FN+RVupsngpHjF0dpuAtnXZt53U/eW1DzcWp8hL842QexaE0p7g5booqmW6n7Ukz0N4GYktM
O8d9SYQO8KeaeKlyJG4wxj3FxJfAORHoeJyd8tP6oFWm5bLRA7/mQlgxHIJvaHzdZxVUaXQ1SWVc
KhyQwUssyyS44QCHtPtitNeg/7g+7rvM0TSwZAAYhyzkNORxF1ZHgnXZuQLbfKrPeQhtn3PwvCCD
jQPIu9+Cq7Wrn6LnbU8BlgwLSz1v6lmFD2dByNwnHx1cOiYPxcJvyaxZsZOPPdqNl+YN+3f+jCvi
D8He+TTvh0d+xibjRDfGqlRKxsT3sMvAtE/Rc1V+7nW7MeUvWELhZm0GBrxL6PD+C8Bq/5C+DiFO
s/sRFOrgjZ/O3mXrT5B2AWltG45VYx664DjzS25rFoe7QetTuYFmzqx+arLev5TQjnPA/hJVw8Wy
Wo35u2sEzC/16sZBVoSrFj4IwGKS7kPXmsdhCD63hn1Cn+yWdQKfkCY3BitBlU8Gv3LHfnIiCJcG
/FhZ5ZbtF8xLU9ywoWjsd2CPb+ynejiU4BUH7lwTmioHSfMKVUcDjMgWiGyi6JJnn8r6k22YYHHI
xkrjINUnpLUhnqaiinOTXwcIrbFvNsQ3XNbteSY0Lrq7wYCLpIJtpIsWd2EFl8whdFdNk9ilRlof
1mufKkKlmu15Mx4EqpJceALqyNJxzhAa+zy5xWndvso9UtnOIVGStAVmgDsBhyaSC+XQcsGeOXtD
S41y99zmU/ncVtW23yAZOMRr/tR4M7EwCQYApImXQX/oxcqNvd9HmglXeEw+xJXFGNM5LZJrIRIw
1QAI2NNDQ3SNvQqHyec1Y8TpnRkWaps3P7bR7wL6dNH8SiAIvD4jdzczcNby4ZuiMXAnhuYOZpxF
H0jwA8pA2MV8HNlV5K3mEyoXLX+/+YQ5VmWUGYJcJhLtjTY7mJWAGl2jiSmVeSmriek6rW9U5JKP
UJOrCGQP3YPvx8d1B6nMSxntxtNIO9aQy2AUB2P0Ib7VHEGevtE5Uj5PtIpj0O2QC0Ale8vih3lw
DpP2+U01eimhwaQIUT28Pl8SD/z/g/dIIW4xiUJzqFWFp5TPkDgPxmKY+TWHlmQf+QeSNxBhzZpT
Eo+al+f7Fc+Vj2vMw2mIuSa7Jrw+lH7zI/Gsf9fnVmV6OUncRGaH836bBH58JUb9a0hGuqN2TTZV
BrDr/9c44clo5gZmts2avZ9Yhy6J9pGni0vV2KXEZWUV+SWpYb6AtIvteD/KSQfpUNleounGL5Hb
9S4be8R8wh9plV14s+mk6bvyIS3oZgZxLww7EelXdwRdEvWr58Fimt37/YB3ZR7h1PRBcd6m7Mrq
JEyY/xu8L3vQWWne4VSekdIVPCwx69DoezE6CNpwnANov6mOuXLjDAQwsioGY+u1haJ2Z+9qVrXV
597O4+SH0cyjobkQvp+zrtw7wwyHNHXmoeJU/4wdtOHEcz199uLfm3JKPj2ZJZ6bIFIRXFIS/LGr
+GeS6c5HCufL5yPak3zuezhfFMG+K6G5HtvHbaOWktWIewaafG8Jm0acotj4Aa0x3TWXIiZ9KVUJ
aMQT0nB0HzQZhFmcnddCZLQ1tgWO3EEziZq2Q9D4F4sYpzGiEJTGlXuwsY7JnTJG1Fo8GrP4yloD
vYdAK7fxxet1tUblHGl95YArU6+KyCXq8WTgLKrC45mR4LBtYqWEpZBoY3nksGtaubgFCqohCd26
hfzUNvvSAtvnohCtKNOr1/jPlcF++lhut60gMqNw4gyWOViUXb0EYsNJc1pkfyJiaYZ+974MmvXL
/vmmyndOngs3EOl1yPmF1JAghk4lK/CgwoIvWXE1xlZTchRzLHfJeGlgctuv/AvlA0Q0h0M6B7vC
mTR7KEVFkztlzMZqXMh6+ZemoJeET7j3w06TxfFHXBtuYtOGt6QkjtOxMY2+RiAJkpw9qKqf04El
EJMb+LZE9hb33UxITMCMaApUZocNeyN2DnHrohddBxBUzcJSVm/MexFI0vOOYukdur2bs6vdvw3u
xv2IJ+WxX1s9mBeRCJUbZYcR0LJ9ZRqaRUU1dCmLs9LkSe1b5NKwasem7IwOx/1cxuF6EqvMS0ls
CxEPPIF5UFKHkER9tmwkmuiP6+YXB/91MY3QkXbJVTYHZOhc/yI675kCzgfZ72abZ+Qumc5qoyhO
MfQOUr19Oh+GHkLLrNzmGbk7RnTOaKYpltzZpschiPAwBsXmYRN3rO/KXTGz4FkxB0gqAaRUzMwH
MrfbkknuhGnaqI2y3CGXsszPuPb50PfdP0ZvfFufU0XIyDzDpoc3AGOG+cg1XoTpnTpqfAbZsKY2
q8xLucprljapN7FrDlIWL21OfIgvhaF751REpNwQI1wysKKi/iXIQdNBs2tEko0jl1K1TLLEo+Pg
X1r02rRxCQ1vvEu6OoIwlWOkVB3NqnFJUQYX3NwdDFKd+pSBcGfQpKrKvJSqlj1bHSQrgotf248Q
stw7HnlsMk+TToqVSu6CCRI7NSnNA8jCNg91hwYzL37IzXpX9TpBAMXUyr0vfSMqw/fhoOVIntYg
8XUMjXNUpr3/LiB1ZVK39Hhw6a0KS2x1bLtK4xiVaWl15bSySOWmwWWg02G0zOOUbUwlmW7YcipW
ihY+7/viyLJy10KzO2fWplt3V25+ibsUVNJJHVyKhfst6HaQbcOp8MDn7+uVRhUz0sI6pHnTgSMo
wJ0setZCagy7Nj5V7rbrFbn9ZSyg0+47mNQg4qc4Btp26vnGs4MrZWuTGmUWd/A9G8xfdmQei9j4
Z2p0JNgq10jZOme1MQwmsrV3X5P0BdJ4u256jHRLiCIo5c4Wz8ggAZhiaoeu22dDf2m6TdRMvit3
tjRmEkWJV8TXLhnCJq0vpdcc1uNFNWopS7PKjsukTuNr3jdNfancBnCfmTbE2Zarf/WyFBmFPgvc
kkJGnLtmmLq1xrSi/Mo9LHnH0HXdNChebEauigMOKYcG2j7rrlGZX1x2swNOSzF5BGflSz91zUcI
2ZI3lhrul2Lgzdf1TyxevrPXc6RsFVU1iHmM42sVVGHU4Ll+EK8FjdBaMR5qP912DyV3suD6xmbY
tSZXw41eK0qMXTFD8Hz9N6giSMralnDbMhOfQcQeuOE6OHnafY3KtJSxIy6H2OwgYy3hTD8munSF
4Iqr0fRUKCZYbmixExbXvoeRR9TYQ71i34r4VAS65gdFvZGbWYrGdNzIJ+xasOTKZ/e5H6yH1i8f
y8zdtsbKPS19BUrdvJ+qC/fj4sc4tdYbC4JoS/uD78rtLKTFprK1+/HS1cH83IrEPGZOlmvGrvL+
8veb9IrdYI4bByuVF7B9GSRnWuLeot8krYjBS9nroDEBxEJJci1z6yTotDchsUji6bQe9arRS5nr
8RaA85yV16zoT4U1PLmxExo4m6ybV0S+Le2L29YZo9yH+bGb9jbOlqwyDuumVSOX8jVyG98SCUxH
pDsQ0e5zj5wgRLmtatpyznbcHixiBheB7jaUz7PtGSA4141e4Ri5tcXIRxb7himu+TAl+2jGa20h
6JdNrpH5hHEPzZlrJeW1JoGxi3NCdrQLDlbaaVYs1eiXdeAm5ue8Zr43u9jRk2ZfGeTS01FT4xXT
+herMB8ox/2fuFZ2c82hcTRN/FiaOrFPlfnl7zcj98EqjEtpuKYjccgX1sO0/D0b3ad1z6scs/z9
xnzW4P3CLDF6z381Y3PHInJYt6yownJTS+/MZLICQ1zZbB6oO+wKq033k+Hh0Bb/u/4Nxd2o3NXC
3BwnBsHE1Rdfe/OF2V8a+phEVyt/KxMd8+p9oAKkt//rIjaVUOPpoLLqNs5JTBdocnyxyfxE5vyK
TfMuH8prxfJttV/ueQkKRqy8wsPMBH2XS4ad+JNRN5FmUhTTLXe8ZLzrc7PFdFvYlewKnjrHoWl1
U66yvkzTTTDhujgC1jIT17kV9o6LWuztziSaAqeyLuWwk5bFxGteXsvSOjmWF05urtlKKWJVBkyZ
zVjMkZeIa+K3p77D8342f62c9MPo0B/roarIYxk0NXA3nQpCkA51i2kFKX8hflXRJpFK/y9x9Wrh
oErpKK5O3p6nzju1kAWfqnFj3EirblyPFuTAUP3dwg3xOPyhMTZhpjFyacV15qmjSTOLa+OVuyHL
doJhs5mGhY5IUVEk3rvubqKSmb0VJ0C2XOf4lVkvgLLvyua1zq/mcImrbXVUJiE2eheafTkc1Daf
a0BduSk+rwfO/e5A35WBUmMCTnajyUF1kU0Q2kw/ptZnu/0EKPN+RLsdn/KriLKTkX7M23/Wv6nI
Bxku5abCoHiRT68zcS6jWezjKf9YU3c/eP62iJIhU1B+9EY/QlW1i35XjPPnoja/rI9eUShksFRu
mdFQ+pG4Akd14Wb8NeJEc3JROUZajS2zDVyf+gKx07aHsQINYjJHxtUm/EeeWXQTYMc1ll92E7J1
4WfNnDfimjXVqY35nvf0QzDR0GtqzS9ROUnK6AavHWnHWzwEieiR0+ApKjaevwwpo71pipKBFghL
OCTPv/I8ulgFNkheelyfYcWSLPe6VNzrWm9AStiM76fAfMhxzkhrY1/U+RHS7rumeOpb3W2zylXS
zrrA3UPk+7W4Fi07Zl5wBDmCZuFZ4ubve4i/JNdFFFuJY2MWIO+wT4ArSycbPQk6CbH74fqX6nrn
TmSebMSR3yR7VMFd539oh59Tprn0VA1fWpIjXpIJwpPpNSDptSviQ1yyx5hsg3s4Mg+x5bPAnGO3
vPZ1FBZR+xJwvumc95cEO0vaMRAdYtRIp2AXeMN06qp6G5TkLwX2yuZdm/cYuAuhJuwtDuiDOGXb
lOH8v1TYm7yrqtlwcEil7bEJlqdi79CZOp0U1axK+WvnrmuKdiiujXix/R/O9FzpAuZ+Kjkyemqu
hiYTaFu+srw78Bi3h32+aXv4fzm7kt64dWb7iwRIIqlhK/XcbScekji9EXKTXEokRc2ixF//qj/g
Ab602QK0tBfVVJHFoerUOR902Msim+DQ0vJURTghQ7ub6VLxwOIQEyzVNjoC6Gqcn1wRPsowSLPG
/Vk1Sz30Fqd8AEzJEVNUz/IEbt/kLt+xxZViM20EaNWA+IroYCrH8jUIml2lVi4SEy2VxX2gHBHU
p4jxKGly9b0GLeHEn6Mlpo7bGD/ZG03AVJuzGbUBlqcYPXv1T07zhNNnHP6e2O/7x4htXm9ee3fM
RsgDeT9vkqehgTaMDNK0Y7PTwFJx37ztA4wjluecqgCaJU4lP4miTDL6Z5Rnh/zs8ELP5+dXW2yy
DId+CNLx0FJ6KrzXEae9c87D13z+UqANEFcsnFG2NWS8fwcAGMm2h8MWI/5NoCpPOlr+uO8i2wwY
RysBAM+kw9v6VPmlhw6VoHDTVs/bVeY/YKemOh+GGSYYK75FU3kWLt44bEnwyTLBJmDKi6seNQLS
+1GNdsgp9wqAcTz3TpEufgQo4AszYPGSiZxyZlUBj6EPG3LNEkVZEpd5EuF1r19sYqYKf64nVMOm
PKE/dH6V3jcxD4m/KKhhG/7t/+/CjABJCPCHw/Cd+kEED1P9O6CrXtXYpBqW2PeHaQbTBD9z+ezP
j9USi7Hl7mQipcp4qkGJPYBRqxeEL7L50csuaVfuPSbDcOBiEkYUnC7RxfVe+E0k9Xh/1VsC1lRh
F0A7kuUh7AqOvGY6SnG3VA+1zaQRrrTwWFk7RXNqmvocBmqnHP8rDpvX+wO3mDdRUtTBYZk3WX0C
DsytBxTdHi+Pg78kj2qZURMlFeFaRYLUxYk2oM8JSsA8D17rhm98Z5XEe4RNpNQAb/VeugHADPpp
jwj91vLq633n2EZ/+/+7KJoHN9DQXAlXJ/lT8XPVkKQB1o7q233zlkVjIqUyxbjP3K44hbiIg8ME
f1SXuJPQDnz/B2yTe/vhd+OPi7GKBLyejkK7BZAE+X6SafyvUyq68heM89ZBgPXKGq88kZo9Bvlf
NrlH1K4rt+LA/+/4c2CCU6ML/kcFThpHpJFa6xrjhFUlZEMKBGGl/fDg1MXWm0HYkixVoT8XvoFV
aYRt44eKlAxO8Lwnm6aqd2H15nBofu/zhLYKfiq4OPmxrJdE6CxzbQKoIi8mZcj88lRX+a6FPqM8
GzYNWZLytaTEsImekigspr6pylNUfm2BkSvGW14P20bn53isHiQLk4CHQCc8bWsxb+4vYEsAmpzC
eVER3Q9DeQrL6C/GcGVp94EP1PwILRV7LEFo8gq3o8pCfdtfR5xvShRf/YAulTFstm9z9T7+hnoG
lVbwGQWFt0JNf0LtrTuFTXBVDhqzLc2h2xVDy+AQg8gg0hvC+O6+422ryYhrQCxzPIEu0FHAalK+
e3CgwinJEhLHZt4IbBqxQkJJPDsqf97UXXhsmm5fMr0wepvfjeB2NOox9uvyxGkSTs9q6epjs2sE
9cxjIBwNZAMtrbfOWRc6SXxvXsKHWqyboCqeTWPccBi19OaryKtiQ0q9xE9viSQTVqXJNEw54ElO
DmTke2g2BTqlAahe1z3rTL7gqEIZqNWw5hRrBo080bAZ5/HRncZg3UFjQqtcwaPI45B/qaTaM+Ft
NKZPcdwunPSf+j4IzCId4NxBBr1v3Z80eB0cdWjLYiGvbLNsFOgK6XR5TbX7U0RZk8zI/Ql5lCWN
Wpvx2yvp3QYj3TmOau5BZiRiaRxGu1Kw7f0d4NMFAx65/f+daSWoImia3J95/ADNHIAaT6WE5v2F
V6ht5MbW2GsxFE01QzdZH0I3x3B28ZK2um3kt598N3IxYVBiBqb7g6r7It9SP6bQy9EiAJkMgC2h
on1GcmhWQS3BUcZWSXGkQIpZsStl/YYN27AGbjJSJN4SQ4nNVcZmOZdx1ObOyK4TdBjA6Z72fJWS
Dozd2ChBCyVUU9nyK5SREyb5Hm4QJ3g4Hu6vIdvIjf0yL2WTVYiHBz6zdMTdOehWaWIEH6gMiBv6
Hch58GvFTlhu/ZinEsjJ74/70+MJjBsx60MhK4LtjF9j0PnLVdIUGwfItu4btyxPswrXZXlGu6Bm
16IXgLs5ifBJ47epWUotWJxuluJ65OcBkz2o+HpB4pbyINFSJ5PNL0bQ5hkG6Hwt3J8tYtCFK7a+
06cem/f3PWMb+e3/7wKXQD9+CbjH8BDoausKtunZn/uWbQM3YhTlfQk3/kJcO/lIxn1bzslEFo6O
TwtjsFiM8NTIHaeRDjCfmUp4FaZilkkwNsngvdTeflKv0OCX3v8Om4eMeB3yZnT8DhZm1wAgTP6T
sWFz3/KneTX4CiNUo3zKCbQZhAfhaeAqkMlMokPn84vr8C0fyoUp/nwiPlAWQFONBH2/nl/9m5ZD
v+t8IMt3nu9/g824EbYq9jonF2Cc0x9wk098fwvtagsO+tz1H0gLxsidCVxC+LVnMqkZEGwW4cKs
2sZtHLUDihjiuc+vef4o0bUoNsJfd0MgJsdc1vXaE8EAeqLkNxvjdBq7laO+OepdtAooZ3dRR/gV
53wTF3gbkmHbLz4RbP42QtbNHV04TcyvkIlNysbZkGEJLmszbURsrkvUVz1m16B+pOG0q4Ni5fI2
4lN7ka8oCvm16VEyEHIJ4m99uETr//nJ8YGfoHWbiIeC+UcQ4NrWwMw0kHgTFdVFgjDBqhAyy24N
Ii70vAhxBQD6zgt8IH8u8p2junUhatbd3NajlHNY6o43XPAMEtIsnhI01ws9O5ZQMsncQjlHFTTx
woWmYw8s877WYQHia0uSOJaV86EC141BXf1vE4j+8fLi69RGC2Ul28Bv/38XTcNY0EHHGK4cGugr
AxAMx+VDP6270RCTqmAYRle2oBpwEKTaEC84RDVoC4tgAUH5+elBTBpGuHlNfV06/Fr3+yn+gsZd
5KfF/BitIvcKiFl148MwNEDhBtc9qIVxf06FOy7sY7Y5NWK2ohmZ8zgX10Z4W10EaS4XAA82rxhn
qmCU45YV+Bj3bOd717nCJ45+h+ofPSzpwljWjVluK9sQwCYZDg6OcjZBC3JqU76Zp3mhrmHZcsxy
W9tUXR2xml9J8c0fH7yghovTxssX7k4W35tVtr7GMnI1F1fsOK9TRPIEoNcLW83nKdjgAy8Byn0R
KdB0hoJMt0U4jYe/uPinmX6M6EvgXVz+hflLHAi2DzHCt75VIDy/FteM8w2BS0cQLmVubDN8+8l3
O0NVxDM0T8IUAI2Gw1MEOS20xHpts20cslXRZEUJNEbXstBpWXo/SPZ9asS6Pc2st9XQX1fVdR8c
POQ8hI4+U9971NAet+qsMmtuczz1XaE4v8r6IRRvRfMwsoX9zOYXI3Lnfij5SGIgMqXnbnwK2ZE0
Mrk/bEtImRU3nhHozsxh2Dm7wBWSl88TPzpLvGOWPccsuDkAkynGzGHXYT5W3Y5CBxa+9ugk2Pf7
w7e4xiy3aYIIgXeBf9RAFbgvi+ZtoHQ407mLFxxk+4Wb494t+HoAkqceem6vmf9K+y9R+E1n/64b
/O0n35kexxa6RggRVy7ydCj7XdgWCXbVwvXPsgsERqjSKpQOGlRwUC1TD3PI8NeMyn7Bum1qjWCN
xpBloRzKqw6P1H/T+euk/vj43whKLvfdYxu//1/3kBAodkcp/SNDeZkiEccnIDhaghbaFr550JIq
Yw0KyEFMWZSMcXd2VP0KlKA7Cvx4677ACNyJxMNACeTKhjJMVEeAtUcumLYM3yywobj3PR5qdi2z
RzJ3Sd5fiHqmS7giy6o362u0wkXgVjByrX543UvQe4kzv63yillGy6K2BebetrxmSidZmG9kvDJY
zfIZpz0LcgTDjru3mX33fYAqRUtSCTaXG+EazmGr4tbhZxDsAvZ+n0Dnj7srK2/h6mfzuRGvgHNt
8x5l/Izbfo/wr6bxQRgsX9jHLPFq6nLiIG56rOGZqdCYCHJA/A26vpJG7uj4fd3EGgHrTzNwIMx9
efXGYDtw4E7u6ULu1uYbI1olOF96AWNXV39pasgHRUftL5EB21xjhGmZgc4Qhuacq+dc4eKWBD5I
rwbAVvLdWzqnLD9hVtNq7jp6mLvyWmpIx+ksRQ1PdMGgz+XHKJ/v+9/iJLOqBgjDvtNClddo7rZc
XQRUBHPcbO9bt33C7f/vTqusDEHpaYQNP4L1j8q3sKrSboak8VRvRxB7vf8rtnuyWVorOIsIg9zr
tURlSqQ+gooSeOoIauxJRcUGwb9R+GOol9CNlrA2uQwyOocFli5sdeF+KtN2pJt2ArGpJfuWY8wU
5Jz9rPIrTsW5zYeNK6e0HaqFHcNm2jiDaaHHSJdjeW0BgRu3fsrqpc3OtpaMWK48x3VGLiAmRpn2
WgPBer/JRL+wmGxON+JZ9YOIgYFbnCPdnbxX2g7bgAyghr6u7kBMNc6hEdCxQUP2F5TWn7oWnbph
qcRmcY1JXuBAfbADrtvyOuVRAhzJhwjo3+J8ie7P4hqTvKDKQAW4RxO7+rmfhF7a5L/nkCdqWIWS
CohJXeCBJFkI0EaIMCg8VNNTnVHIjqwqMH9gLkAud7RH4AwQc7XpQpAtarx1Vx5TiJNQBmoeOfid
ta9Z3iez+z0g23IYF+xbosnkLQgrnQdw94Mbrcs3zTC8cLII4LXZNiJ1UqD0IGI426N5qBLcaZbo
al2bDMyoEazBDDVm6XB27aP4u+7ggK/1UvehbbUbkTplQOUlJZfXovw31JsG/c6Gde9ak7DAkc2c
gQI8P3czSHhHbaLIb+mvqyERk69AdrfUaKn5WRbfOlBVDJNJP1PUA7cRXlgxt1LOhwaFgJisBR1m
U5xHpbyO3QnIDhX6ofqHyjkFwyMSC4e6ZeWYwpxtx2YtJ+W8cgBi0iDfMn8pvW4zfduB3p3o7QAk
yQ33mnNddns6tM8ZW9rfLavG1OZ0mzEXcdTwc4bf/O67O+0qNCX3rwiWDdJU5AR+9xn5Usmrjn5F
RSqdKonhVhW5YuUPGMGKRg2dG87gPlf+Uzm/seKHp7bByBbMf660BMvG/6/fi3Acsl6C/RxkwMaH
YqjfoHS6LYv+b+bm0EEDdE2BPgZcAddifswLlkZ66c5gmxkjnisXYVl0MfAjTC9xBJdRXiV6ZOtu
JCZ5AQsqX0jAKF81d5NYQUcKCF/cn3bLajVBUZPLiQQdWfeZNl/Lpk5juqStYLNsVGobXDRT7cJ8
qOitVuMDIEfXNAAFxJR66YZ+rKU3Oq+6O8TlWwn5oyhPyuptQEs4PUs0mMioxoULWut37nMdnXzX
3dJYwAOj3KN45cvRJC7AhU8gFTDBCRA90tlPg+h7ABdxjwJ3zbpbgynd6erxxgE61WenmAikwfi8
ywt3KeAsS97ERDE896EbwAdwBV0tXCSs/+W6/9xfljb/G8HsdEDeFusWrmttnwz50cMPWfOU9S/3
zdvWphmuLBiBqwnGrjoHHiXTfqxXNYDD4jSevRTPyuUInr1hXEK/NOhzrdxjTMKCimohlEPkVc7n
snjE8T5aJSgWEBMMFTM4tcbb5l8WPCXcSz1fJ56zlIOxnOgmHCoCzRuVI9i/xrEBcRJ/1wdoOxfQ
acHkPqfFrvT9hXqcZWZNZFQtNUiFS/ipCj+V9QjWp4VShM3yLQ7enesxbtuiJONtzfwNQaa2qfT+
/mq0RJJJS4A8TyoXEEXXvN+KaJfLrbvEVmhJL3zQ3aSYuxI4aM8t675gme28MTyQkP+bV90WGHzX
JZJMfBQlgjgZgqU5CJV2wBAgmnqn6LCwkVl2A5OXgI7wCcKHcB3D3w37OpZn1P6hS7hmW3LExEXh
oaFeVYfyOrXHobp4cZe4+fc5/+aVX/P8D5k2wZIs4Odf8oGYoIX2t4EAd+FV6pdMsw3Ovkj6F3fr
XqEfmAmcso972pfsiosH5RQJBwRAt8TI/3kEYFPTBd76VJBmgrt/o1QNyfESVHskB8LEVZeRD8QE
DeU3eUkkr00JgjHI38oCP92Psc97W4IPzATYBYGbqIwhN/KgtmRXnECgdEzVBnTb93iVOC/8yM1z
7/YISJO3AmoIsFDnIC2Bu153f++P//M94gM3wQy8AXUA/Ctnhp1d45ap405PDuu+3jdvm1rjvBX9
3JCw4tVV59Uud/oLNCRu7pu2LXnjrI2E22I1Qs+k8GiCg69R9IDjL5gvTKzNvHHeqobnA3Z89jcU
5VgDlLfKwkM75mX+PcOz7r96Y9m7C7NgcRM2vmUC/sg69iQ5On0VJDgCziMMV5V1y9/MrlXUZ3SG
XrKjLNqnKM+KFIgq170hsJlfy0GZY44ChxxbMYPyfKZSlUdLCETL6jSza37HMtDyyglQEU+bRrk7
HmRJ1S31+ljMm4i1vqyHMQeGi6sqD773owXk8BIlk8208UoppyAMHVZW16H6XdIkbkTC1+X2sQlU
iyNQY0JDJK8R7yAleFTOUzG9gIYM7xdyPZb1aGLV6qn3SAgdoNeo/lVPU0rDYns/am1+uf3/3U4W
BnFGi6iurrHYtdASP3mHLHi9b/vzSwk2gWqQc+3pzGR1DcnvJpuSQL5qfZids6JLRPk2xxjJBh0J
DIIfeX2mUj2qTB7w1K17Mn9gh3D8lnsD6Yorr8ZjEPMNGqo1pJcBjsz9RZXuKL22ulL02mc4wXki
y3XJe2wK6gwszDnGMG6o+aWA8X/jRfPt/oxa3G0i1LrYdXAuivrckNcu++UtYXRsdo3oxEBS3dWw
uZ8j8dIP3xq8cJe3rG4TkxYFGGR6PbA7FlcVfgXin6SMd+t8cTuo3kVOzJ2idzDYHtC+yk5kqQfB
NmYjIoeo11UjY++YN4B7jRUw3baeG38rimKJ1yOGIX7MvH6gfQiGGuQSpOB/c1fvPDqmpRR7DnLb
UwES4vKsctjG9MJL7fNHITaJIPKZgZRrRqsrqA8G8kUMf7X8E0QHIfbj9HZ/LiyXAxOdBm/8EsNj
8BZPP1n888bd4O2rKVs4sC0bmYlOK+cxwiGDNeTMX4c47b1+w2Oa+NEh7sXC49AWAsb9BkFDgq5H
XV1nDARsbj5+JVG8dKO33YpNoFpfETZmk6rOjtc2JE9HwktoDKn93qcbeLXzPg1F5Lx6VTAda8Xq
nZy7wnmBm3TgntiA3V+rZsosn42jh7Kgd/LrCJk2nT1JoGLh3le1JLFhiR6T+1s4IMKiG1Rdy6AC
GIKzKZVKWr3U7GxZCSYkj3XVREFQs7o23Q5DJk8fK9Umg3jlK/PnHzgwGmDiKon0CGi/0L8S0OMo
G+ok7qu0rZZwApbFZsoGhd7gaQeN+KiLIkhQNLaHHARbFtLYljkwuTDybhQ1fBcGBXCgMY+cR6W7
PWPTSvO3j3q38UKrXYW6AJg1Ca6hK06yb7CU67SEhraFeLd9gHGrkIVmtXR9+IWpk8cWV/jg1bnY
ARBYb+/HgW0GzIdYTLqO6bI8s6BXRQqs7IBrCFgHrVT3f8D2DcYVA2TSw1iEsGfh+YsHwAAtXpwl
3mibbWOvgmKCRiXI0R0nkHocPZZMQOAEqNGFoVt8Y6LzoJU4cLMggNXp5E1ao7raxtKZV1o37hoh
jXAbgc+h7NhAa4O7deolVaL/lQ0+OVhNcJ4/dXgmueR/wyrekF4+1YD/8GZxUiI+8NA/IjFuoa7/
6OTQGQk6K6B3eBHI+xZidGzHy+yt0hgJsInlC2GvgM7XPDhoIQGU2WMvQayIAUcJ6Zb7K8xy6JqS
Q0ShIYsCARuVL34P0fwY6/xhisckWnvfNJkxRs6cgGQZOQzeWO+6lvND6Pj/3B+/ZRWbmL6cDS5r
QMH+kBMMyCg+ixThbN6RoF3oYLJ5yP/vTlUhEL0eEMSJzuihFhoE/VTqN8MJGnhW4fKxqT2EoKPc
AYRBcBj74QB6T+ms0RdK24U5toWiEelzSQJFo5EccTWfcB0dRk8+3Xe/xbQJ6guqcqJZr8mxaAnI
HLq1TDusFh5YNuNGkI9tkdGhgweWM//VDk3jbokn07JqTHaMAfuRGHQVHBX39oqHCaLduWzE7r5X
bOZvS+nd4YYqNx6hkyY4SDd+pUN46kj/QJtoXSLBhOu1PMvKgvHmjLwyO8lwiIsEjdlSxdY2+tt0
vBv9VMuxzvQACZz8IZaHunoU+Md9x1ieEabkkAbtSr8cp+qaBUBi4yWjeGIgWhdsKZ3TblrYE2zr
xojY2/lLGI6ra0vg7RwLltCuqZP7n/DpdgDgeCOYHH9is+PNeM+Kb9h7wCUATCedTCAiuuoHzJAa
mqEb5lDhvV+7oBVRAYhY1yFO3TECtdhpSX/oUychSF/8d5bzrveFmEe8rx2dBu7wEHSr6lhg+nbv
freAej/2ghbwOhchpr8cuMhA4PwcVeqfFppwcVVu7jvK9gVGlAE9O9AIDOAoKsqjE89bsUqZHT7g
FhnvPsDDvd/544D3wVgAu5yTOkO0qUm+ZnsA87cPemc+H9zO45LjPcfdaSr1ngG9ghc2C375NH7B
vHHxhVN29Lkj8H7us80Eukkz2qJy4elnc7oRW7ych5LUJd4DF81G0b9Tt4Ti+HRvgGGbd92uKWfo
k3QuAy9DWO3uLgrVWQFnLPQcpBH0wpVAorZu6RhBDBVKyTICE+xWgP8s3I0shoXwtXjfTN1Hzv+H
by6iQ+81qVLRFRp3FibX4n8zed/7BdRXBXcujI7d0S/leBjjpY4am3EjcAVrWiYi2BP6MIYHN70x
8OXFwiXHMr/moz4UYQZyONq5eL3Y5vnen98mAUgg0Jga8kR7L/en9tPHPQpMiCx24QJLW5k/ZN6X
sNQ/q4EVG+B2/d6WZbMjTbiEwbM56/b/d1E8tv5EfTo6lzKunWSKZ3dbUNKvXEZGEAPwGTKp1M0u
wL+qtjPrQNiCzRuOwoWsqm34ZiD3LgkCf84uhMxPjIjUL9zndVNgRHLQqKn3VU4fvDgnO+nIL52A
nR90gVUatFHwhaglxVFbtBmBrKJWBE1RwiSMqgSKFMVSMfjf/KBeory0/IKJoW3doGW9rOkDEKnR
hOh/XUiGJmO4JE9gs2+cwwXzWrenkj74FXJ2BbAxJKhyyBYEtZYey5aQMPGzs3K0qKeBPlRS80QE
KMkBwkMJOdAm3+X5EiLA9inGgezyAVLEDfyO0mgfeXIz8OqLjxdwJTbrt/+/ize41AED98zowyS8
HwBg3kWxl5ZiiYPEZt4I5xYj0tVADndxAxYlGvgH9m6P/kbYX9Kdsv2CEdIYGBtHOHToA1ceZHP+
BPH0hgd/4V5qm2QjnlVejEUObOsPdU8OTdOcHBEdxdwd2yz+5VZL7YWWbcMUAgNGZe22Y4X3Tag2
GDgfXF+u2/JM4CxygOJycBuYYKf4CnRfuyxHe6Ln1/u70m0VfkjroI+Mgjc51QZBoPW6TxlIsfXQ
Ix1sM+gQu/8Dlvn1jEj2atVkpQIe1LjsaYol9xOQYjjk9VJ1wXKCmlDaCHL/IPiNnUsxYriO6i2m
0ZNU0bkBqj6Xq12ns+39b7FMswmplbGvWwL52QsDJWoSNQcvnBem2TYPN/e9i2PSlDximDgXoPvd
DSg4e3hKWVHtZLOUGbfNhBHLWatwgxTg8kIJcjs+ahQojTXjNvT6VYBaWE1GMHsgVeFXM8J7J4Ck
vp5VsAlU/9bTxRSn7SOMgB7CKCOFR/BeVtlPjcMscYGcNZE5+/f+HNsmwjimK3gaxP5tIuIarmBt
quQF+VHSL1Eu29aQcTZj3eWsp8i5oKKb4JZdABaKolUs4+gD32DJ3GxwRrhOOnP2ko/+l7Ia1wWy
CbBlpGCZjuGkAYYbBm7JCXDq1dPGz+KlULb43gTZjiocp3lynUtFphLo3aJDOGlIYguyL5piTZ4I
XHT78feRFldTF0+wX8xUPFIapo0X7u+vHcvcukYQT8XY4YB6kLvR9Wlm7rmNv6+zbMRuD6LFTUdg
0DhwvvtehTc9Bs3o+8YtMWUibBFXTU6dIAQoQf4yZO2vKqRJp+qFXgebV4yQbWpa+FDmpw/hLJ8R
Gv6Mwnu+P3LbgjGCtXOlU9YMglVFXYpZeyxEv4HiwEvcOf/e/wmbc4x47RkWRTfA6IvoJWNfKeqS
Mfu7xvYHmkE2F21JM9gLAj8nG1Y3T63ui0dvYqvUqBGJjdO3LigL4xnSBz7P4108ZvEDJL2A3P3+
B3w+tR/YBp0q7EYK2sIXj14G2n0vRv7POstGlIL039CUDLJlXo/izVSK/kue+8FmnXUjUCukKzV0
EE6OIN6pzQpxdLCEd/d985+CUMDrRrRCZ0Y4K1mgfdkWqYvHhPa7LMz2AOk8cj0lcfG7cN2FF4Bt
Dowzl2ajaJiGH9MT8OcM41sdVgv4Fptp/79bJchjqjlwSvoA1dszA5JvVPYLM/B5WBFT7qsTs8Ck
gzQ3lNn2Inwei/FH3XWH+xNgG7gRtGKS8wisS5A1Q93TjcZ9F8vFxqrPL5wAVfmvV3oH0TkqqL8n
rvgze/4m6tQmUu5rA+zEvufvM9dfqPVYvGTyEBa6z9qyx+3lVjwPpldVRKCI+bTKSSa2MwOXVGGO
EXSERcW/nNC2SQKkywXznwNzEIhfGn7SuSpmGrQXnPebGZEUmvN21Hn0/G/AiPzkQpP8qCABAkkJ
jBbOms8PBGIqg0mAZ0gQrvb3s+D01wj3kzO0zOMEeJH/uAgtlTss68uEf84YqGeRqsJz3s3zHlJe
QIsMlxe6cC7YzBshnXVT3IYAxj3PkRM8TkMM3VIkRy/3593mIyOqywyTyZkitHdm+lJ030MebUPR
Xyhdcs/n7Sgw9ca5THw5q8jxxwvQlwJh95gW4/PYn8vqm6+BGBzSy4Hzj8z+3P8gm7uMaI+DZmoq
1uDLJKpdCXq0Rdcs7ICf5w+IiQpldSyQGhx8qd0LaO3uOVJpXKQtdIrrqdrdH79lQzHZC4GcaAgd
AT/CnfYM5OkEKExmObzV4zeodSGJF3YT2+/cPvLdzbfGkIXKtMIX3OON8q/RNG+dZtwQQOXhVqaN
XCUKjT5wGjLRMV6HHmhjTU6YFKitE0yXwBmW0zU0Du9IzdpDk4svlbqGbXnQWG+jEqVAxQuXkMfZ
/xYX3fb+1FhixVQRi5hbt/WAyEUD6WPIZFpJtmnqEzRcbu7/gmXxmhjSYPJpTAbI6fCi3zZD26Qe
CueVxo1QFyEJCTzJySVy+NPQdgOkaIHD6P7IbcvJCHKgximEbkMCWlBz2uMqLfvoT651Avsgpe6D
liS9/0s2HxkBXnsDl1M344tuC5HIbppTeeNIum/d8h0mgBR7TpQpwPRdPFVtymCH8p914O568obo
l6FcKsxalpKJrwQmgh446xja11mfxJW/q+WUtFV5rAHAdP9LLNcFk/TQA0FcD9PM3+NBJ0X7jbA4
nf1f941bJsEEVoIMYNH1RQSh0LJtcdPmGtj4us62EdK6rEDdwIUww36pUuTTfk9bJ1hYPja33L7o
3b6XIzJJOIjQXpX/CvUd6lMJnX+vGzn6r200kKGKJIRvjKeNF4okmvqFWpRtwRjBq6q5HHvH8feg
i7vrJVCyKfGFUA+kWoeFk8d2UAdGDNeR5tUwwKQ63h/kvoi+SaJok+W/OeDRqulFMpF20ao+OpAO
M+K4zbK69oPY3+uuf+mVOgBg57UunnyyqucHKD6Nu7ka+jwSDkTAVEO2uaqqn5EIvWSamn/vz7ft
VmsSIJbBiINJ0eCCsdp006/SOzdulAKlf9KKImmqn3z+nqunOFtqPbcEnom8zGoC5X4ekIsAbZI0
bHWxJUKuPCJMNGWHq8kveEwuA8OpBG2rRuOFuLMN3Ihqno0jVu2E9iHOodVQVn/HAEAM9yfCZtwI
alFU2h0wlNRaisazowP5DJIH7YJ1S+yZAMqKOJU3xi5sGfIPyOfyHHQsYp403sJmarNvxPaUlSB1
HSK0H13QmOySXm2gM6XhfGH8Nu8YcT1D43rTcQ/GH6tNjIZtsURrYbNsxHA9SaxUAZ4BRchdgebH
3BsXdiPLPm1ivIJ6ErGgHTxI+2rjj9mrW2jgXBzX+dzEdrk15NV048OK0RVwg6skL+ElCp3fWbAO
PkZMjNcALCg06uP/4+zKetzmdegvMiDJ+6vtxIln7XSb9sVo+7W2vO+y/evvSZ/mqqMIyNsgA0gy
RVKUeHjo3s2b4T+x3GBNYOcp/XKTzssUiEikDVvnQvZ4LTlO03ycDF0GU6GQMrjLtUqrHwzYajHt
aH/qGpFb5K+G65wyR0cRrlAdGeFVZl7NW4IN8K05nsHSs5RCo+8q1TH//xius9qauwpP2OBHeho9
mOremN/M1fl2m+Qle3VIT9je461k6oLBX0M44Oi2kSVLTRdipLNrQyhAHNLKPduVe7htaMlU212s
cwk8YLwVD6TksS3I6frICnHLcK6mqfe+oNjJuncD6tXBjHKhjLqa4RWKIsO5sgu1NsISM2Y8fyXG
NAYmM24cW7oET9QbynlqzRhacvDTFZ2EdWAD1bIvtvUmzqwacMNkA4au+y8Z6rJQPnKbksjwrdGp
mNOSxoyrxf/U1CVqaslNZG+mLbMb7mmZZq4BrwvK+6g25tNo6U5RlUAkq0SxrrftLZ6mezDPRKIn
fUSpp0m2/eWA+he6YMvkhl3J52GaVuO+8y2+b6fF9LsmC1ZvNtbPxcAXOkb5VhvkBAaZrfzpbMNK
qyPfKqd+nH1/riPQLRgZCb2uXtM8qLocpUQFMEbjcNvjvClZt+dNnKfoXP/bFabphOjNBFZKMptp
d5vjk6kSK3QMW3qP8z97WRbbF9vdGIuarsubL4Jy+zaUzj+ciS5Z7WV07fzP5oN1h2+r+FxnQENm
Bsv+u+5TFMoicyaCTrKdxFi6fwbS5EcP2YGH1J10Dzmq0SWzt4utT21jcP8ALoInhKm2D/M0brc5
FSZZPiPUn4S/AgrXoxTqeU2hXQeQLvObur+YtkybSAs6e0hCYgJnBHC5qcRpbPIluk30F6G9cVxd
4aUdesu0qPsdTZ745Tx8bEsjPV4f/i8h3DuWyiQ/YLGKG/PKOrS59X7Y/KVbRdgvbUBBI5zbZArQ
BPqTA9qWdnrFC2XgG3bkjzY72BniTFfHyqnSAekQd7v+gjG34CM60NShUjxqqA7grHiUlBFgrEWn
Ll8ASBWU/OvWtSFLN7zkZccO1HKp/xP9qQ69tpBW9SXSyS5YXtMaZcZZUKEDgl2vkQv2uuu7pTjb
ZTrFjc9mxXF8ZYExnArqBnYRD+6X64NfDOIdTZDRYMhGz6m/GBgc6XTXejJrHgBKCJTw9fEVgpHB
YP1AKNAiKca3yR4a6COwO250feyLq3hv7ZKRVyNJy91Ncfh6yxzw9TNfSTwOrxnYBdzU1Myi+oLL
tryxxW2tGmpYl1lATvXZAuTApLqeLgolldkUTdLizbGvkOce/MSrgGQwD67zoQFzeoqXH/rb1vLl
qaaSTN7gC+pBJ/go3H9IsKLFhT/Q0J7/q600ABQtWPMHMaUa/6vaGsmyQaM+ssapsjxIG3qo2zrw
8vLoOs9FWh/Z2mtOc9Vz2d9HoTebs1NiVyabigej4nFlGeHgg4qbreDePXhQtAalfsFqzXfN4GnM
0VNonWTqezakOQGt0oNXjA+8WA8tzf9rHQdAXytsBf+UcV39h+rzZHrGauxtQjgf88AkTjC4xrEw
n73BCsbSCFC3f2wpDVfka2mjAyW+z3mLvn2X734j0mkaCU2RMMqDpf3QDevR9LZgNh7d3jnWoCq1
GjAE2Hc4UUP0XRhtMxDFrAkhFWoj482IsISzetaG1M5InS8Tqc2I+8N0GMZlW4OJIdvH2llotFTh
WWXkGR93bhu1i+mcfXllJE3SzEY472uS36rPkVzHCsag0RUpxs+rIfFyZGTGLGbeeqiBv5yLVYOg
U81zcV1vtsxAG7HCow7mAUn/Y7WukQ1+aOF73w1kFG1P5wpV80g+pMzXtWmpiXm2bXmwkQvtNv7Q
p+RhFW6QET++ybHL1I9oELq1Rr1gnsHu8u9d0aItdmXkjxstq8gZS+eRWSTVZGFVXyVdCTrD66al
v3xVNtQHUIZcgq6T73hJswJumvNP179KcZDIlJDVDJqTob8oN6O1HQv0KT26XaN5EHn/IP+HBXLz
cWCALHqH2U6XqNTwTwsbotyw0Y0DCdnr3/D+KfIPFyQXqdX0Mx/g11skzcBx5NUbCPLBPLCwaNj7
Q75/MDwd9aRqusuWvVFsy2QkS6sWfdqMdhrQQiAzuN0EFqUZngtXnnUVDb2ycvMhWLZ225NejCmA
RUIMzag5ZN7fN0uGzTCwc/TlLPz7zfeQ/UcZ+UnstqHRddXoko8g1mSz0mnSe7TdJvFuztXPoep0
hEiK0X0pROKogxwsDgGaJCzaaHI0Mnnfc/7DfOnDDss5NYBbNJpyBvOX8S1v9z3c2053zioOv3+I
LxcCjTY2i7wQZ/nur240+n20ZEYZbDn/mY/8joz5wSNNjD40Q3RdwVUCk1wc+AuBuJopeRl2YUZZ
73yhXptrBldJTYqKhoIN6+6a5KWmZhXYNqglrfF5bVuNdaoWL3ky1ndgTPMJeQGtxBp4BQPbY7Nr
Dsv34x7Ll+IeNi04tPaCvPgDrk1TN0etyxM2F3Xol94e4okQ/Krkpp5ypiWD+igIaxq2gy29ZWNv
hgXrwek8N57/6fpGq9RLhvLZsLse3CzkZR38KeiMXoRrVgDt0RWP6UgRPu5/fDSnjanZLQHddeVn
ik2SUX5WB2JLIpb0vsmzb2jSCcZqc9M98L17CvhM7neLsicGwWVz7Bafp/lx836kWWwjBr4utHcV
GMNLCoYipM5wDXPCG8Adce5tAy3en68PrVq5pF58rkq0eE+n2DCOFR6w8yEP7ewDOmPfYhw+k5Fj
vunjDSilU5z756E5FTe5WIwrxcumh6oOpxJDvHE0nhjntgh6ZugI2t9Pb2N46QgcQEbT1AtEHnnl
14x2ATH/a7tkzR6W/MTY2fmsCYPe1UtMJB0V2Vz4l4qSKXY+467U6UBJ778KY9yLLr05w9O9Sbvd
3Kd4OXZnJywT5zwe+YMVeIF1JCf/mf+8SYNkaFi9uyvN6ssHOEeru+/TU1/do4WXRvdV8pFOBn/w
aZWJZYgH8lg0d112vr5shU3JfIJThiJd0IlNcV2jOST8djN82R2NVb3rtCF8yWALP5252PIxvvRL
Xs/oDjF43+d+790mmgQSJCM8X5s2d2adFkMTTOluM6HBaiq3XrJpN1s9QMUgsuUXGYL8k3lcnsxT
GRuftzm2jtXBiHJNGKWQoowZc5syM3fPnmJGHjzxYTYmPGj8ur5D7z+X+kxGionSGVmFJrBxcTY+
2q9WSIPqWMfs3N+bh/pTFuI/mu9QaNk/iLGqK3Ob8xm8LS/U+5iXt3k/GSyGspacshzeL9ssEGjV
ReiOun7NqjVLFj6YAjV6aT4jYxpa3lO5vWjkzuAi/nngg9wvE75xHVtNGaoK4Tro04VfvY+HU3YW
kRkOoRHpSKwVB48j2fWY8rz1UNwel86SiKn9OhMzGlJ2BqxC4zpUynn5vjff0S1VXfUlptj558Y6
7cXX7KYuCRCRZOCrhRfufrT6mLCYLJ+aLq51xSZ/kyXviV8y39VeB9srPXgmLxyi+UCjJhKH9I91
yA78YX5Nj9vRPJC7NKzvSIAGRfeuHZCoOIg7L9SogMKByfixdULJ7bo6U/z66sTDOf/ET/vJP+xJ
ExxIlD/C9kJ+1L0oKzRZxpLRvDSdAiyb8bx8pt2pmUqNBqgGlk7xfkBTZHRbGmKGq2vkMg7aVeHp
wBbvx7I+kzFj06UJ5F4ZU7wlJLTCMXYfxZEe2Gk+Xd8H1folEy/YYpXzAlXIx7PLTnauGVd1RMis
ezYYRMy69KdYhPRoBFVkhX2YHfwDcADh/ExOvWYmhQ3KALIqT7cRJTEIQ5pvZI+77le+ap75lB8h
2ffKrMaqTWuKm/vtMAbNsQ2NkIfbsT+zYAizqNV8hGobJGsnJdlb9CecYr8sCHDvpJ6W2G43LZRf
NYFk8lW9TjWiCOzzejf7CdfR1ivGlZFkaAE0ASwJ6efCPhc5Pa6Zrj24amjv/53rTNATIL2YVtuW
UTb6UVHocogKnZHRY6Rtd6Ov5y527I8V/3Qp1BA6thOV0sjYsT1PcfL07KL54k/zPIYXpemjvg1E
RKLyKE7G8brx0osevuPIZSyZAB3Jzi3cCknsxWYEXvxnB+G3HZbHKrSj67Oo9uHy+5tDbk3LsR9A
Vx1fKGw7d0UDNd0Wq/ZBOqLnZaQu6rjn2MxenDXK6Je501jURUveE41kutxCvaxVI3ZZjNW+G8xh
PG87/2MseRrYtN4i0XVutO1Wc1u4L7cUnIQ1VnNW9bE33DPzTjTfVl06Q7EDcso79WvHKZyyj93x
NbfOzvjhpp2VGU8qzzXycTT7WGRrZIJhoAbN6/WhFcGXnNse27T01hVL7rst4OIJ5A59/rLXrubc
VWmO5DBRKz5lbQkjK+cfc/fZRXmrcdt9We6sMo5ceOnoD3G/2C8lW56nDuTKN4lFhvNlrK2zyYfE
/eUrFyBSORv8bDofr4+uEIqM5rOLzM0XSvp4Yl+s4qffPk71y21DS3EOeExMEzDtPjZgR+RPaUTT
fJsWysRsho8GHJ2Lm5FJ/6TVj5lo/Nb7CU+fyVg+wgyPeCkGHl7ng5fQoA/dR5TPR0gtnLpYF8qq
pC75R1GzeZkvorHrYzF/sfZjpWtJoHokMiUHyURRp+aCT6ju09g+eec99gIzxG0vSjUqqVq+5Cg7
sTb26mEKEAj9xGX4vHn7aQH13nXFUTgCGZdXOZwxH8mK2DM+IoETbP1hHQ/2crg+vOoIlGF5U+rm
VbchUV2cyR8XV0n3UGKWox3iuqINMlUe+JLHenMGitHmImsxy9zxqC8Ynsh1qTCF/GU0nolOK7bB
SRebaWK2ifCf9kaTzFHIXiZea/aUOhxcRDEQfuPyYUfz0P7UmroeMaqVX6Z9I5SsHb2U9pdXINs7
2KWTpEV73EWpOcFVw19+fzP82LsF20DpHLPiI5+OQ/PFE8frWqMSjGSytWjtIc+HIe4mIp48vJAe
aGUWd6DvHj429tZpNkClNpL5Clp7Fe0godL+aI3n3NWMqxCNDO6qaSumrMbpWprfKva5rNqgnG4C
V/tMRnYZphiyrixgScUYijULU+vHdbErxCGzem2bAFf65XzKrC5gGH3NbypSwqIlZTHbxuvzzhji
bHf2U+qz4tsw5MCw3LZySWH4ag1jhTg4trej0R5WXWytiFJlGi+e9W6LnqZ9PNNv6zqic1YVjJ2I
lhk1VgX6DDma58fLOf1OOPzXfb4xpoV1k8NWvBe7bXFo0iIgFXCMltOeuGUdhkrwGyUlBWYim9J5
6ibEIMYD2kdlgya2UV2r/j6RvPkCb5+AO0uxBdU9/5GdxnhPwz1u7/t7eiAn9MGLdfyhCjWVwVmL
KfKirNcuBvgm6Pws8rV1w6qhL3rw5iNwp0Xr3BLSKbvneXqqdIQDCocm46vWqifEB+o6HubmUHTG
zzRjJBwHUJwP3aTRIdXiJX8/OZXFhwGL77w8JHUTlUx3w1Gop8znJSpjFPWe9fHOvgj2xPaDKRog
V9EyQHM9U80gWfDMrTwHHSUsDUTd1nnNX3z3gyk+F+LbdReh2gLJ1zMwxmzLmPcxtzuQwJ5tcT/v
Q+BWGiyYwufL2Cm6ZJmZ5XyMHeTpgRO05pCXDZrt5e6Nnl9unSuGwUlNlkLxQSPB1z6c11/XhaOS
vvT81GZp64NMoosLC0C/6ry2X5elDuzx2Fg3yYf6UojGLb92HW4gjqL3dnaXGd8N3TH+vuipzO21
OfY4FJx1sV0twEf98MgUbnS6yWNSuVMuQS1mh2tbF6dZlgz2GoJa7XBd7O9bLJVRQlU9sUX4l6G7
ZzyuUB2xzfvbSX3ptN1bYnaGj9Cs5l8nK9znR+H/6cvvE7/twKUysddgtiAhpjDXGoiNCfAzNLrR
yFu1m5KhGkMPmpEWQvHaZ8N+sPhnoTukVEOz/3fvvlXMRXVRc3d4mED/WZ5SXffOixr/e4BTmcYL
p3VLJ/sSgTyBtjRe7vjZTfR5AEUqlMooINctKCcuxp8iehyDMdyjEe/1a0A++nF7LL5nR92FWXFn
ozIECBsgULCOucYD7suH4uj/GF/JkUXbnR2lmmBTOYt01qIks/XxZHyZBandQxuX4RhNX1hAAn2S
8W/I/c6+yKgfm04u4RSzNK/Oh+wkYo4U2kv6bIT0wx52Qdj/N4RNXH69btGKMIjKoEUTQKmGjZAd
/eg+ua/ukR/yiIdWZDwghjNDdtJlrBXKLDN8ze2KeOtyYjbeqfZ/F0OYb6/Xv0I1tHQYO9RBFxZz
6+O8BwEAj8p5bmwD8NyVbq9O66+Z5m1JNZFk68NslT2KYHDjKE+8jGmZ9Px42zdItt5cyDzci3pZ
9ANjd0Xze95frg/9N/x/T6mkIJoOMxu7Hvc7dFxEh20zcLz5ULrPJPuPMHYQrA82lJHM6C/jW3aw
uU/j/vP63IojQ278yujUW0jbYWtaM2y9KvCZBjWiGFnGabkcRFXeJfb1yc8FFdizJvBS7PE/OK06
9Rbu4GozCC6ClrrkbBftz3TpdNyeqv2QsVq1Y41AaGHp42FDtrzHk0TQ3VnRcjAP5dF5XHSAgr/Z
gnd2XgZrTXvFyLJBq0S4H8uT8Ys8oJAWtx0kkR7ZM/llvQIp9qmDSyEn54Xd2c837buM5lrE6lc0
hUleqiaydE36KtUYoVJ8krmzyhzdfIb45kQc+Ak9EJ9FEUyBEwDpdoeG0c7hto+QzB31Lbzsux0u
y3hKexpwLbm6Snkla8/40G+pU44xpX526Ky0f8Qv5un6uhWHu4zmIhNe0MpuY6ch8wIGkrhpL6Om
pGG7FseheBDeJ8fXgYlVk0mxeNX3YjENgWQ//ZI15530YbkVYYY3WaMrgoon+6arpr2cte+os4ze
Wkkx86Ib2Mm36sgdu8CYjVPeAAEweS91xmMwjJ2vy1CxQzKWq0ir3dxKfFbbl1E7rw9uq7s7qoa+
hMFvbu3evoLocpzZqfHcuN/ovdPoUriKzZDhWymzQP3qLuxk8CJsjCXqmuMyPVpeGXlNE+/VoSG6
vrOquS4O9M1npNsijLHCXJeSKzTJFsbHDR3V986JXfbaLN8WXRMc1bZLBn+hhOqNHAIj1pbMeKMk
/7klf6nSx9X9uvU3Xm9khJfF/crrupGdVr/+YAPgE3TW9vu6OimgN9SRLN7KkBkRW8dOfSqCaV4B
llqOfF1RRWuFs8tR9/pK0zH0tZWcKjWTTv3UyWpQZMBYwCWyRPs8tOGy6zB3iiubzAiGdKljcEro
qS2KewFFCPI9O/W+uCvq1g5WQwfHVhzHMrDLdho/7z1nO+2Z/bkuhXnOnLGJU/TbvSlBS2UwV4Zn
KMNEv6NTVjYfWV082puu+Z1CSjIDWGuV3eyAuRGKix7qv5lo2to4+JNPl/TOnx2PfQDZMetee8sb
XR0vokpk0sOambmsqT3Myoj/ayQWD/sdZBlVIzLNAfP+4xSV26y23WLV89JuJzbWBn8qG5sbpw5N
4NyPo7FR8gOtczpTd95fFPYdry9ndPtyEGAXXPuzU3rHba0D0r84jX1omzXM/DIs6XBgqRHmhXne
tY0LFXsnp3vbbu8qtCvsz2C+QxmLH1giP9FhCqhzNJxMgwlTGKlM4oLa3J22HgeZpJ3PdyiQ8R/9
hdea0RWa8E++196qjXPankX2kHlf7OZg1ZrzUeH9ZRKXevZM2vMMzP0+OZprCsr0OgAfBcoPiigz
xZmX37Jc02xNFfLJaV9Q1DfM2/3+fHlOcMLq2E9PKFoCAKo4+EU0pyHVBK6qe76cAS4dd99Iv0Fm
ABkmZlQcrWfzwf9OkAPGy9fh+nmg2Bm5D9e8rL7Padmd+TQ5j23a7onwEPebBbghrk+hUC0ZMsly
vvG1Ic7JxC3/l2OgpfqBFfDZ4W3jS9FxN/tIenq2c8L7l3HYSq96qEAdqFFd1eql8xJVgpaZLi4g
YuAbt05TswzixeYDR1n5beuXzsfRoV4HAiXnZJf++IuhTBmxnq3rg6CIWf5prFqu+dbRsTo37k+n
90/USaMe9GlFU0ZG1z2NnEbXv0PhqGTMpLfztMNDdXXmnm+GK5L0r67RmY8+Z6BuB1t8VBORaSxR
obcyF99gAHHEvbY5jw753S81O9p2cd5qdlOTcJ/KWEqzGPeC75Abm9xPrj89+5cL+FJphKVQKxlN
2ZW0mgQbmvMkahQIz00ecoGCmutboZLO5fe3IbHXi56uaXGezPLsLdXTmjXHwmMan6sa/vJRb4YH
rF941szL89KzA1p2nChyQ0NxExkSRC8ZdIvEAapa+/JMBrSAhMPAU7zv3ag4kj23hhhF4TdY+9Qf
e784DKIAc5k4XJe8al8lY+7SDV3Th6I8p3uW5NQ7iiLT+DmV1KULbgGeC3ewyvI8k+FYDebnfsuC
3Ko071iK4WUM3wzejrXxqhIK38bG7t4v3R5Ok07hVcNf/NMbnZl9OnQjqS/q6IbtVMXluh5XZC1v
krt5cUpvht8cuhvdaGd4I0sBx3dSP1wK9yY2VNcikkbitCqyqmVb4qfNmY/gECfD/PmGlWNsSSG7
1C46lOxaiTvM9ES2NP+w8XS/5TkXo0v6uOd0puVcbWiIXN7tpvPZ5iDRWnTcf+/uKoaXdLJtpoJm
Q+cknIyJm57rAfF9QTWLf9eYXBS8/v+mcgaKRRs9TvG67RenGR2lPq7GXmsuD++vHT1K/n/0VRSE
uCx3kn61DwiBDvlcH1BIpdHId+8mWLykkdQ0+b7X5ZakuR8a6Fjcie5X07cxsYfhFj+POS5zv9H6
xcjdKTcaKxlGdDqdihBUl48u0RUSquR/kdyb4RvuOr5YoTzI0b2kdv9lGnWM/CrhS0dI2htgOuKp
nYzUi0bXfZ6N7bkym5vunpCMZLGlb04GMQonWRYDnJHTiaJC2CsGzeaqli8ZbW0ZfBRDbSfcEh/2
nQfLOr2s/CaiW6xeslrG/czsvG5LLHt/BJlfIhxdWl61csliuZGNVZph6HbJzmAdO1h9Gm/iJiZA
15RzoB5rq3xx+i1pWBm25nzv+DdVRGFoyV47nnO3mWYryRZwdRrZodr885TqyC4Uyi5nPLdqQTum
KrMTBBxdVJUsDYbF6zWPOwqxy/nNdK5qM3N8K9nLZQvwPvWDpuKAJs6a4EC1+su8b0wVVaF05k5q
JStpDmw2n0bDuyUwgNwlU53W2XOXGoIxVuew90vYzNtx71OND1OtXLLUeWyEIbZsT+zeagFMMwtz
OxU52XT4LpXoJVt1fBTMiMxkiV80saiKgDvVoZt1hVGq4SVbXYhT4f6J4Z2q/Fykc4jz/NivvuYM
VA0v2Su9NPcZZ8dKmLG+pDMJer6eKJqvX48+FMPL2cuyZmleuy70Mm+TbGsDp17judUl/hSbKycx
UwbOzHRLacKY+W1cy9fFdXRBmWrp0gGbAi1ckN6zkmISX2fTCLq6qgJc/TWSV61dOlyJZYATk1k4
XNfikfPmGc7tNmuVs5J5yTowqcCktqrzjqbprnG689frW6pa9+X3N67A9LOudgfIJSUkO9qpBTIy
U+jqKlSjS+baFDbMaIU+9v6WlO56bIobLUlmlhitukfukduJayxlgJ7e4KEjhhd6my4mU6mMZKuc
rCRNUxzb3iDwdFcfqUXOc19qPKVKNpKtbnUuxLp7G4KarRwCI2PstLnubN/mKuW0o19WnJro8pzU
tPs6NYBIoJB61wyukM0/iUZhlmZNGztpUTVnoT3IWu6HtHNusyaZKALNL7oJ7Ht2MmxF8VzM5n4a
0/EmshPXlPONVrpfKqIGlrgLxEO91Xs0QM5zm7k6F5G9sah846XlGhBNJ6aPA6u+d7Yd32SsMmVE
gw4Dq92OJMkHIxp3EBTtf66PfHFT/2QrIBLJUDvEdK0l4GNGy3o2nDwE5eIL7ZG5aL3D9SkU+i7n
EvEQDi6qtL0ENd3JyP0LaW73/baxJVMd69RZ0MjMSpzCOrUGuSsG+0ZVlMzUmEkvDAMyd+rq0UTD
U5INmjulQiJylnAfPbvDs4ydoAuJ9epXVvcdnH+3rfufBGExmk2V9tCVcnzaqfObch3zp2rd0lkq
ymbfaDMiyuhG51ANhBxnlv24vpUKzyKzPfS+U+/zWNpJP66fAYYrg5ynQ9CSItMoomqGy+9vDNT1
hmZfe8xwebuqcuswTUV8cyQgZzDMqaYbyUoraZ2iP1S9OR7nMb3lQdI1ZaKHYls8EzxuW1KL8c6t
Gv/kUv+hbwpXozYq4Ujx70RT1wE1CkmMIT/ieenX4Dr3po9+Bde3V6U7kqW2Q1bUezVYCee98YS2
R94HNPHTQW0UbkzOXwwtRfMFk7iJbfNAjE1A+ymYvaTtV836FfKR8xbLVNHJQW+JhOZzBGZxAYqp
OvSYLgOjkI+cqgDHHaiI+cYSlpJw77NDBhTUddFfzPMdHy8nKfK1mLa53llSuD8r+rPxvy7mB2ae
zEET0SikL6cp0mKeV2vF2sXAwrH4ytvDYqFACcnv61+gEo5kuW1G3BZtE+F4ivZDiyb1wZTXOj4M
1eovk75xC7kgU5uTxU0I8ZzAbopQCFDz7rb33Nn+jV8gnbN0MXdkaWc3WZfl89rvLwxw1tuEw/5/
/QxdXdHoq2OJOaLxyT5FA7kxYLIko+0RJ6VNioDJcqv+maJZxu/WzrgOcKLaVumI3fZ9nUdzd5Op
n/e4H9YnH01cNemny4PPO1ovZypM5gqjXUw3EbPtnnGoNFHH0UB5qLw2GLzyZyPYeGiolWviP4WH
kAkIsjyvPZPgmXUH9dwa5Hna/h4qsLZvNNs0cygkJicwhHt5dvIaEw/12/cefwSwDd0HqAa/GMgb
QxhQsVuALNRK8spwPq0Vrld82aYvN6mpjFDZekTa9YjNthowSvLUR1OAFTiY20a/fNObtTvMK5ya
4M5GyiGLlrLMTt5U6Yo2FC5CRqYQJBfztMLoi1UdGcoo7B1st7/Qrfdwffkq3ZFsuJkLg++XYNM2
gUls/buiZaFbzzcOL9nxSnKxUIbh97Y+ZRULm4kf6W18JGgnKNlx3tqrtfc4G9c2dyu0MUxr82C7
6zaGlWUOusYq7wuJya/1fOKuvZDFTpo9+0nK8sEcDTg9XY+j99Wf+dIe8LHqDKPenGRfDO8J8Mq5
C1FJiiej63v8/vimDKKpe+r6u5hI0qQgmxmG+41Nt10oZBqFYqC22+QYGg3j4oGRe4PM0W2rlmL+
ep57lvpwCmbVTHFXCvLTzDt642uO3NKIlla+j3y3k2IQzrm33fEJjWFINC+Gr3EN76uNyS6/v3EN
HEV0VUtGO6F+/dil6/M4rMneOBrZq4aXPI/tgZV9ZAKeZ+lezHY6lJXxhIK943X5K1yP3NSoYHQd
xwnDszR9HIR4sPb145qlUY2Ez/UpVIopKT7Y+gEEqbAHdQsq+H6iFUBYvi76VH2A5HuY3xk7Ylo8
6TTFS1VzP4Ql/HRQ5Bj0XvHrtk+QPNDU171FvNlMnDwzdhTZcG8MRI3Cao0ZvB9NMBlDmhepmMrF
9xNioyemYx6J/2qK7ZijWTKf+qgbrZtueky+Rqac+NzzLDcpmqV+yIv5wyYMN3Ez+6YJTJmdyqu7
lbhkdpLNRfMa34pSYUSeq7tlK24bMj3HimgrM8ycJJlgwFbuVvFtKl36e6tFFQpmiP+IP1S37btM
15H6SMatXXZ5/xE4bQSi7N+zm5ufblIrmbMjNbOFALqANyBeoJp93p3HbQJD0PXRFZ5Dpu0wOg5P
B0hisl3ozMdPaEF55ruOPlNh1X9rKN+4vRYd4sDIhn1oFr6/uNO8faRGrouIVGs3/9+pmgYdlm5t
aeJ4+73Tz8GeTac+1zzrqUaXPBJ4aUSWo8t8ItohLMh9j3K87cZ3Wrm7EnhYZr7PnZmQecnbk7UN
YGZChUtj3nTgMPmtxsC7L5BRpZtstt+FPFuXaO4tP1rRrUpzuXlfQMyWBNTNy1KMk+EktKj9wCyB
rMOLioO4rtBxV6mmkPx2l464EGQppnDNAr3InAeHoqWXO/Q3+iHJZ6892/cGVNpJRgmamP4sjCzs
+MfrtqXQfpnGZHYMcKSvrZPk2bLebf/j7Eqa3NZ57S9SlUSRkriV5EHtdtJJbme4G1WGG82i5unX
v+PUW/THmGaVtl5QNAiAIHBw4Cb2FzNudPPf7svGlqdJia6ryjy3nSe7niMgGfwpTV/Mydp1ukhb
/a9xDaht18bW2k95nNEgHpfsyFwyBINR6frgFLeyPCQKL+8+YzmFfJxkCHqxfMusOgtqtJf4VmHu
Qi1jBshNgG+cUG4wuuS9az+VY5kFRuKKAJgJU2NoqkO+/f5mdcJdMF2Cx/xprbIzhoUfelN8faw/
KvlI/s0UNagSHNN7Mvv+nVf3n5lZn50WLcetrkaqUiLJhildMQSk6x3IZpyOPBkyzDldaOjaqW6y
xf0+LshfMuJe9FYtCuY9FYv4UbjN5yUjx36b3vF6OmBkx4V61qd8w2Ow0Y1AVf0tyaxH2x5jtCiB
chBdNmll/vAWwGc538N04hIZ7TcX41otxPKeBtK+Q/X9jEfVcwMA3Z5zJzLcL88X1iL7Eb+I/kc/
vxcsDYfmd4HhS/vWl0y7KQc+tzZi7QV12rAhnTiSqfZuwzU/0CzTTS2+r75EhvzVtC2ntAOwzayQ
bLHTHonB6Snx+FPNd03nxklItr31xCni0oH+cv577QkQo0aDgQhoEHssq/uaRGQalLRnmCNFAb0s
End4bkz3v7yc2rCw110t0/gLknmMCThzcHliJlrnJKdk6MyTIK1ubM1990RkVhFBe6eNYxSEeFK+
X4c69j3D3cX55hIZQtfXXZLxDRfcUFbjcU3wHFnHRqOliteODKIbuYfpe03mAK2E9nsjDwYEjrC8
A41B7HIDo2TWx12HLAPq7KxxCmdsgQ2ei0M8mEGziYODJunHyyvOQEbUWQYAUU5hoChPelDK5bw9
OSavDo9XV2iozBLS1S0oUDIcwsTYEAKZ8k+MmbknkrzuW//2r95ccKnZj9xoIRxBkb1GRb6iRZBl
+4oSxJMuuRtbndXa8BJj5v6ukvKrk8Wf9+1cutzA3+c1Hc72CWmdA96wntOfiHaKmkrukt3Wk2fk
SFs4T2wwwfviJb8Kr30RpWf5j7evUhvpEvNYXFkty+EuV+b4dYlSH0/WX7sWl9F0qAmsA3DN/Clf
7BCjaU5oqA73LX0z6DcK43juVlhVhaVN/rkz0eRoiH3V/79mNhHWj1OypvyJemUVCLdI/HHLNdf6
Daz/d7XmrzlNjonZvQJj3p5E33zJmv4yiTrzCyv5xt3JJ2ILWxfscnwftu6v+U0ZWsAG4Qn+hMLc
5yQzAGmMtb5ZoZ7yzCaS52WH+a7O01xY9qG0HTMY16Q+eFm3r2hJXMl0N3C4ihTPhPd97a7s65ZQ
wz4xslHL84eEWymmv4LhvP/0WK/u/iPq/hVHNp5ps3Gor7N1ypav7vek2NM5iZUlS4vXpRAYPFxf
pwUUyR/XWGMJdyMg6shxIur/fML4u/rqDhgLZOXkR0tpHjhWtvlgE9yVXMZnJIPz+ngWRU6rK82r
E4aIngrCzuOwaP7Ffbk7cnsISeNu431VXxdkQLgXNePmD6Ymy6IS0e33N87CAA8KYBlNfTXIHKTb
uzkWQUs/5rrSgWrzt9/frJ/PcbvmhSWuMfIG5D8+/OrZnhcyxE7/d2n0+PCE8VVci+LsZv84Hsaj
fXis6rcl/vJEWFqyLNKNLXJnJhSymaOxmqNEZ0R3M6NYWboTuUutOWlLyLtdAwDv7fW60h5Ag+My
aeSiOlLpYmTO0NYc84yvjjsfuurr6DwP02tvvD6WjeofSMY6JjNCqXiqrwxurQ3zoUcTfZhamPlw
fvyFu/cAdf4Ka3niViUA4RjVgjnMM/HHeH1XrXk4xO/yZg3tpQwrV+ckFP9HjnOd1rAGYkJcQ3FM
mpe8v6Sg5nx1F81rUmEBcnA73lBPTb3WV2GZL9WaRGIo3hOQDD0WlkJV5eDWrJYsxpQkcRXORSzv
LB1hhmpd2XBZvvG6ou7J4E9d82R6msNVrXv7/Y1DsEZDmCA1F1eLb6eYrB+Srdy5tGS1NrJ94EHb
xHWxUnCsfjN2EbdBISWjzVpkr2jjuKe6SC+kF++zXsfFqRKHZKyeQbOqNWFN1IsDvKYvGEIQ7tMM
yVBjMSfoxmnFNVvFYSjmY5/rmjUULkaOXq2sLVaUaOtr6hQg0j47WwrupgMzNC5MIRW5GaTpGk+Y
LTxAs2FUhU0OhI97onrqyEx2tLHnGcm2+rpO4kfZ8h+C6nrxFJYuU9dVPQHXYoWLusxeK+9QNz+b
RGPlqqVla+z6xWNmXl+35HtefPCM40Y0/Wb36UMgEcki266xxJKYqDNG1pGAjNQI+m/s5BybUxno
2JdUf0CyzVzYm8ETuKk5+7L+K9AXnReaZ4NKGSXrLC03FyaFbJAKCa3uhNc4GPt/Ea4RkGp9yUTt
qfBqOHBxbeItcNuD56V+z3LfjT/uMlRXMtQKOaJtXRCmAlLhZMH0UmBwum4IpOJ6kztBUGApKsSk
CE6NCTn+E6mfzemTSX5bxu/H21fIR24HGSx0tW5tJq6Y9HDq+CsavU9N/2PQ9XbfnwFDHbkhZEUa
oSTGVl+7cAm30PKXy/DET2CGO+mSgPfpevCN2597cy0xslSlN8EImp/TMT41xzyc/N72qX/7kBHu
YpnEdyRDTsbC2IYMkaWdvQ7eO/u/x2eg3L9kxI6oChMj2Ktryf2+8+sIrMKhF2Jkc7n6VWSG+kGu
ClOW20VyUdtlX0FdSfuDbE8LA1V6+c/j/6HSJcmWSb0kwmlwDLbZHdDOMbU/s272yfjyeH3V3iVb
rhwMbK5nu8IbNv+P8ya0c/a9WXWlLtXykiX31Khr6kJTMTLOt8bZH7vWTwsd/lzlquWmkdQr19UB
b/y1rTDuxzu5R3HqLinG3oE7GqTb4WMpKU5Bbh9p5qmiJiur65DWL2NsvKZ0mgOep4FT78I0UUcm
mnN4vNhTyuCXhPdlWgCltzb0BThfXEvXznDT/TuvOLmbZGmH3CtutibY8GPCCN/c7HURkOKkZSzQ
6ppibVIYwYbXm9Wf1mENcnLcJ3/JmNfViPMihhV0qYfml6DrXxLyeSlOj5dX7V26i9cJxcWVwlcM
U/5xMQzfWPlZTLuIRHCykg3bxIlLPi3V1cifG4IZB0tQc81VqdJMyX5nUGrWdopMUZ2CpISvL8U2
fzZa64xqgUb5VVoj23Cab8j32vUVBYmrM9jvefz7sdwVK8vtI+W4tjkf8+YaD26AKmAwFxoYhWpl
KQNlE5HM9YQTXc0rGho9oZGFQlPkrpHYG8u+mBA8MPtjnn9Eni6odVVW1Z5vR/zmxkXSj2xDh7XX
+MXG3JNUk0xU7fn2+5t1XadMQeyHdTdk7o1wyT95usSEaunbX3mztOcNyJIxgUCEhFnyK2n/WWsd
QYtKHJJRmoKNYwHDvK7MWF4s0bhfRZrqKCsUdkMlm3SMhJVjl9RXr/ovc174cKzEt6z8+lixVfeS
3COC8HVYpgzLkxN4WzFM+8/E16/kKI7lqTs+/opK+pJh5jXB0w2VjSufLoX9j42E4qhjBlbIR24U
YfCCpJnxKmyyPnCTETTNeDM3L26ueUQoNi83hpARg79sljZXMMwcqM38oisPc7qrJ4Q6ck8IcUmB
FmmkETbTPU0Yl90VPx9LXaGXMpWpyIwi22J48zr57rafaKmZ4KZaVzLTrqLUdF0X9z9lwWLYzyTe
Rf8CYUhmWjGL5tmInLbj5kE6BCZ/4kLHUXl//gRWlww122yjBENZfW0PFojQowqB9uQvH/LP5ec5
vDFu6sIwxdNNJiw1ug3et4eIOsxqGr9Y8ck0PycYqWTumrqN/yJdp9YMmu11rZGxmMmtDrY5a3Fa
07HT3EuqZ4ncFYIiWAbANEKwxfJxk76/vd7yoxe6y+HGTlocdeyk98eQUEfurIjt2RjSmz6NgGf7
k/BvpcN38ykP+SF5Fs9ZFxaTbwXEx+iAQPe6Vnk+ueuCJx3LcuFVV3BKH9jROidX5zn/LSJxrE9g
NH9shArvIc+x7CnaXnreIu5n07nfRGQB3ryCE+vx8grvJzdgeDDGLC5wSlmxBXR4HtC6RslvogNg
qLYv2frcp5tp3HIQdR2fiqwCvef02bR35t2IZO+gc+i33upxMYzwqat5pv0QtdoEmWr3ksGDvRLE
JXMB4a+V365fS9Pw22FXTzT0VrqZjRbl+mTA6l59McpTsgu9gHUl096qklTNOFdXgUl7k+cGzFs1
d5nCdctTs1PPzFdO+vraC8BQuo1+MZDPf6yKCmHLjQlTP7vMHFCNWczfosQghsHP6n0BhNyVMBZp
twwm3mwmqLJJANLk7pVT0VfnwWBcY0sK4cjdCKBF//8kMDFt67B2xRx4Q7IzSpSbEdKyT+zWQQ3e
6acL2MSfWPXjseBV+5ZslPA+KczewX1cGYU/Nx7zmcs0p6pa/Pb7m8C5XQg6Mi04mLL9Ng0jQMyZ
v2/bknESVpT5fLP9BZcLjUxDd3Pd7O9O8uCPw3+zZY9h5LwTzyhxICv+Z3hWHvbHPzO6zmMerJq3
uEoykpmOyNv1M22qa2XxBWwFm+Vzw9Zku1S3kzwytElExcoVz+UhnA/usQzTI4msEzlWxyQU+zRH
htljWM+2ZNyCpLpDkpyE7rWlEI0MsE/nJlnzFDH5WLWTP2cGDQxGfu7SGxlev2V5SpwRGonC3ony
4tLa4z43I8PqW6dy3LUHI36NUaQ138JyZe/HTbNxVUglw+lLE7i0uUeO8XamdpgdStOn0eCDKj0s
jtbsbzrtudnQHRMwJavNyxZNvDG+1B29Ezls5+Fi8XAK5hCD6s7ICLJ/Hh+GItCVSXP7NjXndOkQ
u83iSizDDGcy+7VbOj53x+9b5YSPP3QfC08dmUKXosEh6Ru8IUFc0/ktWHfCktH4QPOuD0tzuDoO
9T4mE/mVThnxhyXTGIkixJLBU+2KiumW4YFW19lpMTHFfi1/jt6/lavD6ypuThlENbhACZmZQNpt
9s4D5rIwbwnQeb3LUTEZS4UgpfTKWxTEhrkI8tEAE25T74tWmAyh6vvaGeYcGmA1ZRmuVZkE1bAv
6c9kAFW7jvFQcBz6Epd+lj5R+2ClHx5r1P1zZTLI3q7FMvIFoW25vlTDjxkdakMVljrwyH0fyGR8
fWJkKBflCPyXGRRu3ngtOh3G6b6+MBk+ldQ94giCnQvxrh+BLEamX2NmqqWlS7kpCNlEVmHp+l1W
+SR9Z++iNqdMxk8Jz55Ni2HpasouIjZCmy2vLbc0EBLVzqXruPF60Mys8N3oiPrQtfVzztJrmi2a
qEK1vJTCSuwFmOVtqK4JuyReCPAX34LHiqhYWgZNJeY0NAbF0j2Z/BaYrOG3te3btgyRqsppWtIW
6eXRrdiBDdXvBXkJ312W18ebV1xqTAZJkXS0GOZ0Ixn8YfraRXbYBl7U/sS0nJdb6VIHGVSYkwyW
QnmpXlbAmq6DRfBK7INa6Mhpb6n2vy9LJrcBNPFUFajCwlKb+VfdkWMzO0fLnf5tZopy+0thWxpP
fP+2ZDLLrunGGCXVGuXVbcFSC34lPvPAnqvDOl8w5f7w+EgUjk3uC1iXZosNTOY4VXQ9beZ2oJ0d
ZCvA6qsOr3Uf58dkWJXtsmwrZjxRm8kxT6B9+NinjIGOcRbPhV3801jxhHaZrgosy/72+G+pNEAy
cIwUEMNCUEFFWSMoHS9E8+lOC5SMOzUbYYMXBV4PIzS6tbxs3U9Gdewwio3LkKupdQQ4+2EhYzfQ
Jw/dy0cQVv27Syoy3qrqEmcZIeirVTklaIljhsALNOj7Vr8p8punFCcUpEIVzrnlQb1FJtUYgkJF
ZbzVUgBMUQyw5g0otKREfu9DLIAD1lztKonfPO2bbbtux+e0wbZz7zVOngwdoYDCU8t4q9Ls24pb
mD0k4EMd42OXLL6jy+iqFpeu3nFrcwpk2y1d7/mumwVWsh1Iq6OHUon89lp+IxNcvhPidLZdprzx
55R/dRPvaTRpUC053akukom6BcqkeYKYZ5zGQ1t5V4SLmjyEavuSiRLH6vhkk+0iHHGZLFTupyna
LO8Fs40+PVZ2xQHIeKulI0WDO367VJ4ZGpXxtS6tS8Ydjc4rlFIGW9GFp1ve2NvFS/mpEuZTE+/0
MDLMiiTM7qCLuMEG7nsV+Hc2XdFEtevbebxRm2Ugy2Qzul26mH1pLUxXrXKg6B5LXLW4ZKdlXVSs
EdZ2wc30T5XN3EdSb1d7HGUy6+7iceH0LZ49dIp5lCa5caaVp4tmVVuXrdWyuznmcDGbQb6Oa/wp
025cpYeSpfKkqkmWz9tlaKrPuRCfpsx9rRZdLlW1c8lIQQjYF/kGobed5fiCUccv41STYFbtXTLT
ohXpXBMT6pLVp2QdA9OZfnqebhCgYu8yioo2M57jHHtHF/GlMcXnda32maeMnFqG2uvGAjZkEfqK
yQEXuu58IsuAqc0hSeqBVfBaxtc2KcDG8XmX/cgwKQ/N6K65UMCkyqc0fnF017PiFGWIVOwuc0ky
PDCNxDh05ejHUxuIdA0fb1sRPcocSUlO3LIrGDppWHIu8z5YBehebfQoAzA45POpGBvfoZqbQ/Vn
JEuNBWFddqvATR3zR2r5sZP7oPB8/F9Uq0vGmq4rxagVJJu79WWIQf6HDHy9C0vPmGSpKSATc89R
USnMCPMytMMUVXuWjbQSfMw8PHjW3g3K1A1Znzw17qgRuAL1y2S01NB0tJnAyHOdVvJSllNgit/T
nPo5G9/PbX5I2MfViTb2hfJ9bkem3+1MzojpIU+0ee+Lyk/oR3zu8QErAg8ZSFWhsoKcCNL8yUpC
B6SL9sqOdWudaqLrmVB9Qrpj08Wop7hfYW5L7YRL125BVYjv3Gi+kIk1mvKW4tTp7fc3NznNVj5a
NU7ddc+dHXVu6MUa8SvcMr39/mZpa6UcBUs8Qrrt3UJPWoIHlWAk060xCgEPZoTEc0VB1gyepxhd
CAcr0/QfqEQiGW8bM5bQklVXUp2c4f3o/GD8v8dqo1pasl2kFknuOBDJNl8m/u+CN2vsaV7CqrUl
+51GmjZOiQel6+X9EYNXzcNceeshA3/a4fH2VWkdGVYlpryqMwffEL/J7+RsnY2gnf0isg7Ve++Y
HXcxkVEmo6vWPrbT2MR3GvLL3PzYTH1z11gdrC29XulizqIXUJ+yP5d2lNeHtd6XbZSxVcnmYPxm
Ddjcwq92/r5dMQmk+v5Y9gprkql2RWUJASg9VGfMGZ5qxQ+0oGfHfYtLplo5FobFTtg4nV/LLPaL
VDe4RKGVMrqqGg17RpYD71eMFQ62vI7aJv0Ftm+NsarEIhkrXVsMJO2Rykx64+SWqRVmVanrVFEt
LpnrbNYMNXMkJNoM439Pq64SelO1O7lFGUXVi5pWqwGhJPBgafdUmq9D/VKY71prXw87k+FTOSah
b06fo7xjvtDmtSK/nVwXuSrK0EwGSYGvd/BmDGC/GucF7heVRCNIouZ77OeHOtjFpUWZDJJaC2K5
i4uuBdf1DpPpRms8faxBT7hL52WQ1GrFS4tmTUSAqHTHnxb6sm/dmyW8ufaQerMX8Byin7rvDm1K
/THPNf7lrj5yS5Z724ICop9NEbHlUx6/DIXGr98NvbGu5BLH0stNdMVjkrrpHoh1NREPOwVg/kt6
sgvHdyvDzxMS7hAQviYFNhW8TVt0RhvVA8gB8+6T3cav+5aWZG+ykQ2CxW1ktwnIJekx83QUqLcl
/rJZ7Pp2Jm+OFcNHZzMbMP+9m8kYFPGYfwfTZOsX29ZpUk13Sw74hBTYWGhr4aZIu6ipksCLuZ+L
5DLz+BQPbZBVzgFDEDUO/74J41uS32RePC9I2ItoZH4TjScRVIHxmfoCrWXmWYfivOvo8BXJgXaG
sTlsWLpoHgaExmgIOiXRavd+kpUa3VXZhBT23IZUTEaMCQMDyBRje/pAah3aVbH0X9g1bzRhya6I
Sjv1WVf69qTZtEr8MnSNNAL4AQNL9+shPtXH5DD4HQY1fW4jQHmOXAPKvo+i5ZaMXlvBAJ2Wnodj
fmqe2bE/2eBN+ei81OfpYAM7m7zPn/pzF5ZXc8+FjC/K1p0X3PDQ7h05zAyGugurXvOeuP+CxNKS
dWNcKSb3zlg6jVBSfM7DOIzP/DR/MkIdMFd15JKVz/nUZ9TGJzL+bulftAGWwsP+CajfeA/Mp7CM
dcG69JSc+1Nxsk/WQd/CqRSNZM61U+EDA/QpfZ5CgGVP7KP3HpXWIAt1MblKNJIti6YHfo7EIur6
c96/s3QsUfcxPDhWyYLLuCJgn6JdxGvqrw29DGVyzqfNT1vD7wwWevbmF+KXyxbNPapwtDLCDZjR
rsOgPjjaYgr4eKlj++iZxM9YArTeL3SoBo/vI8Wx/wV5M1cHz4GhixyzvPQ8DtLM/phVdhCjHzwx
v4iqDhqiaxpRaYEMggPUhvS2gSOajiugZALTff3ieQ7tw3pudCMPVP9JMnBSWjQeDBxXOw8nbxsO
lWkcRu4Ebe4hg/azGO3ItHdNCeKWjI4D10rZYriUiIgbbu4RpKqPT+aPE79zn8tguMaldTKXSROZ
H1x/C6chyA78kAXieQ2rcAztoArrU+53QRKyUPPRm0rf+6h0w9OpcSZRGl3kEc8vmv9W9sHLBj8Z
TH8w+ud5+UToOU+Sr4+/p9JzySsMtb1iiEfcRZhTezCMa269xo0brtuLk7wQLTRdccvLWDjLqzgd
gbiLFtKd3dR4pjm6lz3vNJuf1kSbc1Oqt+QokEEc5hR0cdH6ZB2tsD2lwx/1tg4pKAn9xzK7/2dM
GRdneJWdDh7UO01q3+jQCbRtQZH3Ydf2l6HTTQS4701NGSC3DENt8YJ3Efr4QtQBItfMosf/QLW0
FM3HYuizuMepF71zmtbmnZdQjdWolpZsnw6DO3oU+mtb4t8Fjd5lvWh2fd+tIDX7v/F1I9J+nJum
jyjosZ36t2jXa+MWB4t8I/UHtCegycTShF9/oty/7dCUsXIZTcoctQYYf59Ua+Y3qGZ6B4buLP5P
VhvM9fwk7UX+kVnNUn5YW2F0X5PJKavPW1fU4sOyxmU8+hXP0GkT9K7IrPdbNjPyacJojwTXiB1T
m/p0rQzMiLfB407yd3meVhkS3jFJPpq5YdUhep8bWmhUV3U6kndhMd4HYKcdorpPLjFtUUHRBay3
U7gnMMmTsIxPRjU5Q7Sl6wF15cCw4SYxiX2fykqxRblYDmY6Y+dkgjOuhsPMk50qKzmNpqyszUIv
WQRUVZjgcVUNu4b+clOG6KVeNThJwYZIrNmhic1jxokmcFAcpYzQswgmZ1uGi107qJCA4xDV6vCx
rBVHKUPzEG6MhklxlGs8h4DohgKIeWDzNbGVannJRZC+qb2yuWlKkl62vjzWXor8mS6fqBLM7bNv
AmmGhiKSx2KM1nQ+lXQ+WbYOcH3b4R0dl3F4fV/ZSVVZYzS185dBmD7aTp/HqXqtulSTc1IJR7LQ
GTMgrc3A7s14PqSkj1iCm2wsNT5UtbxkpZYFVPFWbmMUl17iYxD1dV2WcBaC7PMwnmSnDsK8pN8o
DpcYIXJREfoAD4/VUnHvepKd5mOcY+iCPURFlgYrmY7piKpa5xzTxg1cK9GUIRUikmF38QBmoIy6
Y9StoJ91cK1304UbjsZuFTr0F/DOAslZyrIpYl17BR9wWFlFtCxZUHrLvjOQCc+suO+dJimmyBI5
2BDGU23sGpLOTRmAV1hrPbtWOkXeVPqTsf1s7CkgZvnh8RErbNe9nckb212zxnQw3XaKONhbNx4/
M0dXXVYd6+2Tb5ZO3YX1ccHHaMm8iBaD77D1A2aEaZyaQjllZt4xE4SyAlpjCNpdmhkVhoS736d8
EGHKpjiIm1jHOaSSkmTEbVdUGBWcww0Z7ldm1mtQ95uOnlAlJ8mAoZGeZW/jGGFy72nFbG0Mfwti
k58en7BK/SUjLmew56Tb7Rj6lgQIoTBVGvU7DBQ4b7zUOFHFR2REXpIQVJR4OkYIdlBYRo4jq18W
jM3s4l08KdyUUXnz7K1xZpVjhBjx2Vq8oOLty1rSw2MxKY5YRubZLupghUVwCgz1AXta3bDIy10D
XrH5m9ze2EK9OVXhrQZc3Caesop9E12tex0p9EemO+sAiN6mjo4RSLHeuxO5gFzzyaHDy2PBqJaX
zLijC23c+OadR3owDbRpGsvBaXZGsTLTmb1y8Pr3gIiaNfoe5rrbgrIrcxDobbvI2iF8yXqNmdpO
hU7EaHFvRO3Aug1F/nufdCTjLcdprkBoPkY1LU695517G1elsWvwAbYuGS8m1NGqBhwksuz8SLb8
Q5Gi9G41msSw4mxllN7M6dJxNx6jrEHkNmZXMbnhaCefdwlHRurNFqnQ0oKQBCAID01KzlAUeeXT
tsiJ44OqHUSemhtY9U+kBzY10pyzbgXSODUiwyRPFeuPaBM5PP4nCv8m4/c6u844a0EfTYf1TJPU
3+z+pes+TzQ9Pv6CIpNiylA+Z7Rybym2IVqQAJ026zmOl49V7H0dNsOfzRzSy48WNQOWghsThYnH
31X4PRnix1p36TDQCE+PagNj3/TRQnvr46Xvp7pMeT5b3w2knPsFS69JWM8va1H6g5UFqbUEBXX9
adbdz6rTlyy8HzyQrRWIge2Mfe5cfgV+KjIcXY5QdfqSkZtNYcZsRBxs5ulLP1Xvt3ENCFtbn006
Qh3VOUiWjpLcVq/GensCiou9NBfMUwsfn4NCOjLKD89WEFVscLFeXx0oZgi6s31NkkJT0FLsXIb0
TSwuS6OFBnEzfU7T7ZrOjsY/qZaWrHpIkbbJXGiQcOaDJbZj3ujGpaqWvp31mxu5GcbULDBpIwIJ
+jsRjzx0s0WXyVYojIzgA+NAX6ZdNiODGJ+swslDq5+eWDd/qRj/8vhUbzK48zSWoXz26Iw1UGVT
NJfV18FuvzvlR89EeT01rjXR2bBKd6TX8bKlaG5ZZrwPyPripGa0deLE0DTy+E+olpcMlwo6jAwk
lTDW5NxtyyE2xxPXPp4UCUyZMw0hnVtjDOvtAWud7O7K029jVflVz4FdWw59877muzBs3KSSAdfc
7Rnu6ilKx/TQ5tlzRX8X5a4ZptyUUX6mlxdGvtIJ2DjzsiSTD1DCM+9dzTkolEkG98VoEkSjF5Rp
mcHvPPELSadzw/l5oN0HXTJHcdgyys8DAfaMqQZTBNb0p2SZj3lSfRltonnK/iln37EIGeqXOrjH
5psjwixcn0/zq93ZT7Rglz7NQIeC6Zq5KC7W6J7r2QDnvoE4f7Feira+rFt+bIcojxuNQBXuRYYG
Dmtlt7SGO8eUiKvgy7uR2pprVbX07fc3nitbMCjX6hGLtK3XnXM0CJdmpWPmVJ2RZO9jZ5tT193s
vSOH0mVPhUE+bJP9/bG9KxyjTLc2kd4AlbiLaN+NA6PIDwvupiCN0cRRlroB84q4Q2ZcWzGayR43
E8HalAVbv2CaWt8hdMKkDmM+ZMy+cpa3p8f/SCUwyewnJpJy9aDUM0Dz/6BleDnSEZ4/jwdddknx
CRk3OIi25ZgxBM/itR/iuP8nrtNzUm3h43+g0Ke/EGxbyQpn7pAfg6/3x2zdTplIm33ykXFsFma8
UBKnS9SK8rqk9DDk8fPCdDU7lWyka3zu3InnBpY3GnKMM3HhhEd1rQtAVMvffn9ja2Rz/9/WkuRo
Wp84WO/7l31il824r+lSGe0SFWT0rbz4iaZjHWOTatuyFZcZGtMG3EW04IG5midwZQcGzw/7ti7d
2nFjldaS9Us0NelZ1PyrOca6h5xKG6VY2xD2UtgEF53VE+v3mCEeGDZP/Pt45yrBSNbqWSWoJ3LE
G6jwBU3dBXzZfLPYRcvMTRmdJiw35RMr5shy8n8xyA2to3T8Yk/ZLu4MfODm8t7o49ZMCUuacYk4
BpyG6dSBljyfBjypSx26Q4H9MWV8WuYNOcmLZkEgM/vGZAUon6KqCrYI8jNnwEi0rT9PbmQP/b43
qIxPQ3OpZ6CQuUQs4wNIJTkCp9TVXJeKI5cRapNBrT4Db39UZgbenjWaBdHah2qp6+oGkSvCTHkE
PAVdPM0cE+F+XZ88Tn2UYHhQpfZpcLZgLCkGY/foVN4sHUed4h6VsWtDWsHsGmOOvLbwN76ECSp7
dRl6uaYmozDDPyDJN4pGrELUtYEPNHHb+HnJM39xnJ31zj85kDer13Y2mFOSL5Fw19U3E3QRZiPF
QAiUrzUZaVU+RYawzSUeQsU649zX7lxbQzDRH7m1HfiADJTjHZbxWZDXtcenl1+PvYviVGQMW28u
uKW9ZYzaZOvptzU3YpSJF891tneY6mfxyzq7pH99/LW7R+RxGa5SjSwGX3O9RmbJ/rVmrwlmd9al
w++qNBa/PRTenJDR5v/H2XU0yY0zy1/ECBqAAK8k23GMRiMzki4MSaulBz1ofv1L7vcOs9hGM6Kv
EzEAu4AqFFBZmU6V2455gQBuaCdvbJwCuwf/A3Stx/JLBmayAfv79i+5HnIwm3KKtxI992XioXmS
9tB8AfY1684p9B1W2gS4DaOdLDk4bhuiNX8nLFxdK0y5hYt3P7BaYDqzsuXFLYVtvyxtxuO/0X2K
6mYxVk3D/NwoY2dPrVu3WMqR2bRLMzET3XyFTIz+vAzgV4rQvTvuJNZXx/dMFdWYJatpToPEkRzn
vmGK0LD2optuaGUr8AJs7+PcLpfCNLEUgE/KJbC8NN0rgP1zsly5uKlsfoLONLdxUbrk3XkqpyDn
PATHwMG2gfpLv460DQ2sywwEoyiifvkrTs03EjfH1Dg3TRvWcj7c3olXtz3MqOyKtKyS3kns+UKM
ya/TPEpJFuTV4q/Fm5Fmfl0XQTrviWdso1773ZvF3+3BWdgDz6kzXxaeoZsuTRJwt8ylD6jmsrPN
Nah2U+X9M2LXXfNiWC68Ys8TZO/b2guawo1sIPVYQs52UT/23i+IPPj5ZAalvQdO1i6rsudHkVol
K2fEkP5XWXxAWafzk+7VbXA7p45vyvyci+4gAF0qPBo26+ib7EPCflnZJyOOnUNckp03St26Klll
VkNdipewNICyfp4Lvy3ASlgVgeclYS8bP5Xc7+59+VZ5Akva2ACVNsult9hBWG9gYQoGEP6YpHic
M+ZzTsI7NizC2PaD322hZjLkYpF+ubRphVahH46bnqx+CozY/Djai5+Zv6Zq2MnTru5XTKZasbKc
gfWGeTEKfp7+0b4dlkfTineSjqsXd4yvZOcF7WfPmBP7wjrLF97id67jQ0cuMNwmyNiJO3clhdxT
YWIuVggKm5lzsc3h1NfmR1fQz1ZM/75rVVSoWGM5WRGvqX0BqPHJtr9b9Gc1TgdgsCDBg2aeDQfY
7j0P6E5PFT0mZ+o1DFSal2wxw9RJ/L79mfD0EHeeD9VNfygvhVP6eAPdCSpXTwRYTzmu56rIxtlA
o64x2I7fM2aGdel9v207zSZQSd5oTgnohol1qVd6SLPvvOO+3VJ/4YWfNq9msce+tp1f/4m++BVq
9M2zSiBNs9BuVT+38xdviQ+GW3yck29oWttxGZ2plJt4RQy7sHvuAIdthBmFiBFrX28b6nojEX6A
El8TKHuKtpnXS2xlhswvlCPM4WW4sln3lEvUHb47Xummjl/2FLhmv837CcVEi1p5u+AsI2RMfd6y
yT7EjZyFCNZ5jflvV4pePpsz7UA5U/WFzZH/JaL4SKEdfp8cHPdUxAW+0nAtDm+HlAAETfogD6H+
ftjU4GrA/NudFiXNCqjQCxAe4omRYZq6ConzbNQ7R4pm+6iwi9o1C271JIdu8Rhk6AzscYLKIirT
j+XIdzztuhIGjKRs0tWESs1SIpJMwXgYLta5+JL/Kh9Kf+sgEad5CvqdC5POTspOne3UXBzbyS8Z
GqBb3h5B+nTc2amag0NFYNgm44nEfeJCPzDPF5+9D/3PHs0dRmA9x+RQxX7s22e+UzW8nvPAaMo5
JQebzItZ2Bf+lDxvghFVgIV/QpQCH8Kecsg/d+0r8UPFZqS9HONRlPhRn7rM7y79KQ7tF/ojfe7R
MGiE3ufb1tPcVFSQRr70Bfj/MQ8Xf0gfOc1b1zzM6c4zpG6HqSANI4NqOELh//+M5DziZzjPzo/6
cT0MAV7Iwvrtvh+iXCRY2qDHvm+Ki4vo44F1YDzH7ceFrzvOojOUeiy1JTPWBOOvsvXJIP3E+brw
j8K9z+NVhEYdg+wrgSzvhUMdHmBAy7lw85gYQDVMO4ef7ico7j7ZdtyAP6G4sOx1lB/FgGO7PcTu
zvAaH1cRGdzoUfrEW86F9rhLxyQ03LsKxQxiSP9ORJMmpbjGp27UV+ic8kBYfxgd8a10x72j9Kpt
MIPi1XVpy8l1LSfKZJGHNQe7D+7PRWgOggFXMu3RO141EuZRslBORdM4+exGNetmcYpxP1nPszDI
TnjSjK9iJeO2gHrrWhaXMq0fh5k9GsYek57GRCpG0naLlqel40Ze6Th+Lfsc7VHjEDFj/suRwtzh
Ktb9AsWRxzw2Yz4lNJIJuqVTt/MnbyjuyZiYrZ7XWWEPBatMJzKTIr04fccfTVjqcDsGXT21Mfp2
Qr27L81DX9b92HlR6aVfBHr4zdU8ZFbxOMjk4Bb98fY013NyzLOZ7t08hb09n/UCQHPWA01qhUX7
7BYMlGYiaNFsmpjpgXlfO4g0355RtybK8d3SkTsZ4060iu4XdUEWw0i7V0/SDa44N02BORvbGaRC
afZlLQHNL5dU7nz5P3XM/xyksJXi2JXFEFkNll/sBj2/63JEnuqju+xoJ+ubGc/nnPQ/uBj9kRG/
G3u/W7YurSqAyniQjJ+zoTyMM380XLy+NzLIAZJj9vBaJlXYyjXsxOLHdEb/1xKsLD270xq43V3N
Nfh6JVxkeLsCUAKGH2XeHesmtQ9GP7h+IvK9Doar6ROz1QyA5mbcu6LxomHkf/DG+9gYzlkWewFJ
4xNqBlC2zlyRNmVRP3oXR05+leTA+ICO2k1+WSbbyTQ0m0glV5xHYQBjQp1oTjIRUK9DR940Ljse
p7PRFhLfOVyTJygFTww2sl9lTBK86CQRgWLDTljSja8sc7xCcnUeIQeGnrhjPZt+wtqjMZfhbffV
BQwVpDc2Dp97mnpRbeLuTgPEqM5s/JmmLqn9WoCU/1Nvl3Hz7IrWBk0fh+5rgJvfWvVhLNzJ2LkH
aH6oCudz3NUWiVOSKJubCGIMiT9XaR101rjzUzX7QOXpc8eGJEIiBE8rFOvQpQxoVpXdJVTGbKLs
AzBcoNaTcBaJLbYyQMo6g/wEXd9OtNrGuRKsVGgf6qFjVTaGG62TMfqCTG95Ur7wZQHvJtlrkNSt
wWa6d5uZjWmexB7WoLYraFux9BU4hDn0kj1laN0EymmRxE2RSpKwiDawkj1Vv5OkOsbpXiKiW2Pl
wPDs2TLaEqKQ6Jz5VaGsEmQ535MB0MQrFdXXGHyiFhCbEXOsYHbJebDNZzaLc8+HEHj5YWepdUZS
XB6SFFPnFg2JurIPG1oHNiqJHhgPbru8ZngV0hdzXIWWxPKipILCZTcczaqOZN1dbg+vsZIK6cuF
2869ZXvRbEEVsrI+JaP97A70bDsgk8tQ2789j2apVVSfJWbHiuPJi6qKWAeQoC5Ba+1h+nSDK97M
oJfmzUnPopGbRjhkM95Y8PTY7mVNGm9WYXqTk9ACzZNe1Mby1EjqO019TiYadvmdB4ej+DLhnHdZ
HrtR1ngJ+lfXYIJCYymMnevE1fdSZqtsfk6a9Ft9x4uauQ0gZrqll+epMcPYGELTIYd5uUvQC1Mp
Xo2aWNY4XUsit8iMQ8Pxvty4/O32PtIthZIFFlVZO6NAyGDOeoy9JRhJG9oWOdbQ+Ls9hc7jFIdu
IUEogRdzI86Lc9oWAZX1IS//uj26Zq+qML1OZp3pGhmN4hE6r+uwxi+ZQDXr9uiab1dReiDRN4Tr
GABkTnH74M7r8BKnkLiRTeXtgKM0K6BC9byKEZpsAcnI48Bri7+mMY7EuIRW54470UI3x/b3dycb
FRyFRrd2oyaXi+/0kB1beNWAeMVO0ZDbF6f7zLWZ8d08uW0S2TUUW3VZAWnGm2aSPnmJSHnguuNA
d5xPs+YqTKarHVl6grvRTL9ULPZxB7sv31QhMv1i4G1GYK8OvX0a+YvRg4i5YDuja5bhnyz0nXma
aeG10WQ8yhfr2csXaEusHyavCpmz17isMY0KhsmFnF02LSwCjYcIZBHbPq2W813Lq8IdphaBYswt
HtWcb50V69DXPo+ZJ6O0v7Ntk9kqwWA5FoXdNokTgdE060MKiHzu440u2atB6bxaycM6tjpQNkaK
QSlqg4sAGqqbO8dPk2mvWKebQgnaTMZlE4PyNcoh4+UP0nmVFlTret5+vr0WmoVWCQXzLKtz19t+
w5iAgT6dLRol6KTdw7rpxleiNpeiZGs7kSim0vw6OLSLrIzu0YFpRlchm0AGzGXbrSxqUEGHopeg
wHpYr7dNo3Oz7cx+52ZOZbkLNXMeOfb8aW36nwBeBPUYf29seU95i4F+9d9TmFbqZWNquVERWxFb
ZFSYe9gRnWmUWD33XpG27cQiu638DNmErIsd/9UNrYbnbIiNpUBS1AIMYoPmzRt3nrh1Jt9mfGdy
8P0k5ewi7BRV3vmiLC8Osz/P1fqLyz2xJd0citfa41o4ZLLdCNJTP23bODtO81gChmviZen2ztF4
rUobV6blaAx4aIuSEt2e2Zk2g2+znSu+xvoq3sp1pLS9vOVRzPrn2JuNQDpsCm9/uW5wZWnntbHG
FKQkkREvNJwgcfVgy93XYc2tRqWIozYxjCWDXWYHSmaR45zG+RsW2Za/7/t8ZW0Xgbo0MgQ3Ki3v
s9Mxw5fxmu9kPzrbKLFYQiOzzQ3YZuq7YBUisrNi57qn2ZMq4RszYhZ7OQOuaxRt4htOQx+dUqZ+
1Qz5ITehB3SfgZRwDDRrmS9QcIw8G9jwAsK7IXf7vX2veQezVECTneEtfcgXHtmrOYbSntYwzuLM
ryxrAS8kTcJVgrarskTpxzOrj0XTy52te92Gloqo7W30vpRoSEQNi6avcVrj4W01WJivxuDXhZ3u
JKe6eZSYDeHORKwd3DkHgsMfEzCZr3jeFktxIHSvGnp9r1kqphZN1l7RjYzjYCizULad9Icm3bkq
6AZXnNwmg8lpKki0ZN3wSI3Vs31iEYDrbm+y6+HPUsngFoP3goNOITJz+1UM/FDSBTJc9fH28LrP
V5x8yjJvXmTDIrN02ksCGoSwB/z3vsEVJy8LQrMBjSAR3u6eitasw4E5ZMf7dIZRbsk4aNBZSCo8
iAzjT6cyDombPNBkeb397brhFedGo2Rf0zz3ItMrT/aQ+71nfUqd5q5j31Jhd5SKtWiziUdlsTZ+
stI4rGtz78qkcSsVdVfzdC1khsciliaO38T8h8zop6GBYpnr7JQ+dXMorgsZtLpuM49HDSzlg9Xo
zPquCVpRH2mzp0WgC4IqwK6nDtCPUnhRDtWvZ4uxp0p0w4HgOWx70qH+LLwy6Jvv1fzVBoh3Z3Pp
fpzi1R0pljwrDB6t9vAg66c1TV9tEHbEw70zbA75LjsrSdUSaZV4HqH2n64wz1U9p75n9s+9nHY2
me5XKM4dr0WapCJBJagVn6c4izIK+tNkCsfSON52E038UJF3kElL5oIhPFUow4lv9Wh8u29gxb25
nOICn+8hrlolGtTiNDQTYwdeq/tqxbkBMxCAUCAwsY5ZvnSMb/aU7N3SNJFDJXGz4yVvGxPMQ0Sm
xjOQqHPU51YWsqXpwruMoxK5jZYzO14D/666Gg9SM62GxJ/oLO8zvsriRnmOrrrVZVE69D+71oWM
1xzHKNbf9/nbfn2399m8lNICE9TrtOIhOEHB3qf1sNfPorO/4rulKIkzVKuHtxDrmVnx73b1fKPm
OynLFt/+W/ayVEFVTih34y22FtKmfpKLY+kOjzJb/zJi7xCPeymYZo+qrG5dujJL9jiZp6n44f2Z
63FncXX2UU5lwuxFrmmHiheILAjNP7ZFHRX1nRFBBSchTZHgovNoxCwy+mQqugOf1vtqCJYKSTJI
s5Z9iUcKIb3QYcPZruZzU1h3vSFYKiKJDL3REeSKkYlm9lMB+O9FJKN4ub3vNfFYBSX1Zlqujhzc
yGzbs1dboTT5y1T8pLg4355Bs7YqkjixGcTXxs6NRja8Wuvi98b4Ef3J9yWjKiJJSCHdfkQlzXAN
oPnjYMhAO53exfzDLBWSlDbemllQGYrI3OZBxlkcMt6/3TaNxp/+g0OSS1Yvy+C+ejz5wykANIS2
P2+PrTO7ctCaS9t0ZYynlnmYH3KLPWb5+lLW4td9wyseS5cygZ4fKh6l6R6W3jyK3jmw+i7qGZhd
OWr7RDjwoBaARVofCmN5zLP14E7mX/d9vXLYSgmaC2EDL9IiViZx9zFJwD+RzDt5qGZdVUiQA0r0
htUJ3kFm58NUmd+nfI+xQTc0//c5NToLw7M3kJxu4nw2LPfRaP++bZNthCuHiIoAqqayGDobxZ/R
HY52hvYOnl8Gx34Y0+Kh8MzHhLp/bk+l2ZsqYVvtlaNVOyVAnCWoo+pMfC/tvDkvBhDzt2fQmWmb
+d1xDokbCKP2eChK7OoRXA514A7IzG8Prvv8bdJ3g8elZxTrjJgJSOLDSjbRQ/HqQiL59vC6b1c8
N8OjLqkypJkdy4xjlfW/rRR9SbcH162y4rdGJWaJ9lAv8kgyRw21/jieVR9zln+IeYxOkvLNTJ29
2XSWUtxYoomkxLOaF/V4gwUO6tlE8VKme4UynaUUNwbjPS29UbI3wqVvlfIhHu7StERa4P17jbvK
c1BJQg3LyvLAXacQrXV4ddwjb9YcuyqOKwPXJTjFCY9kanY+T6qDbHr0hhEU4/rqPidQsVzr0oG8
WRYc95UpQh9isTUS7XUIaWxPlIS5FSAxgSQTB5lpPx4nObwlSZfu5Aw68yjuO8dVkc+csCgBSdCY
GSc7Jd+mcT1Vpfh22xF037/9/Z0TV6PoRSk93FdY8kaX1fTrluzRdGj2PVFcmHbQvpDzyiNBO9yi
zdAyrIha5o55rg5P8Kz+7283V7yy9waE/tJS+rLp/LhHjfuepASDK9+eJZSlXTwvD30GDWBDTDQw
B3cP03Od+QHDKwGIcehb2vUE1eqehkgijvFURSL+MDll1Jb1BzrY4Jitg8I+QPbhnoiNSZU4lNdr
l+CtpHpyaR6A1yfI59fM2ivFXb1+YXQlDKWG3XfZAM1zm+LknCq/bA8VKF+6xDsN+c414KpLEKqW
Qk17sVtwdldPeTaLPzGkTR8aUJh9H0yRP6SdtYfwv96fhYm2k+OdY0jUQeYhhq06vHFcnDA/eof1
Gdq7ByA1jnuv7NppNmO+m6azeTukAlKhw7F5ZMf21Jy7A/rmgiLMdtXJNI6ictcA8DOxeYRoeU6+
0vR712R+P/11O4DodrLKXVPPTMSAy24Cs2gwqw7pUbwNUfYCKZ/T3vVDaybF1dPc7JjpbKLW5/m4
6dEZQXx0Tv9TKtvrltuW9j+pH5ZcdXkxrfU6QdazBLG2lx6bEXvY7IK4/LGIOYRG1W2T6ZZD8X0b
0PJ58iaoIRPrIZOO71bjASCOHRfRDa94+SR5XNauxIIMzRCMs/XaZcVyhP7WHpzyn7W9ZinF1We6
JvlI8AugucA+rUd2zA5VACh4cjF/A838j/rVnrae5veoIJ1hbiocIlAwppx8X3meBdVgv5iztVfP
0wQuFajT9mAmoTmUnQXnh6ZJL23mPi/AffdjdYJowk71U/c7FFd3QFEFeV1MI23br6azzN4A6Ly9
pTY/uLIgarV8nY3KXNZFPFlsBAMIa8ygZt4edbEm6KqMI14zFIuZIH50PfVrUwL43/hDARqpnS2r
+3zFvduhK5slncUTOD6hkDCfmr0GdN3Iik9jl/BSUOg8L9YPRCnfGe/CEBBqKl6ccGPIR45t2YvT
FJ9Bd3h7KTVRSC2SZ4tET0XciyeTgnClXvIIhdcDiP8DIIs/pMvggybg5+25dFtS8eN2mtO63Fwr
7YE1fWPD4+R+vD30dcMTtUa+Jq2IzQUhwhZhXkRmvLNVrjsrUevfRc2cirZD9eQYddCDf8d5aWzi
o77U7PXQak4bohJL9XBUgmYGeOpRhmiLO8hz8uj6xqk6lqdlx2Wv256otW/h2YZRbj+kMEH25dXh
XPf+6DqH2/bXDb/9/V1i4bkxtMMynAIjfTDW16GCHtQefkm3toq7UjABLdxDPABtRMRLHhC617qi
OVqIpzgs+jCK2BthluHIT943aNuGabjp9S0v3SE9d6fkCJmW+2ykuLDX5TOl/Sie7OokcJyw+ftS
34NfIkTloSloMTYGwe/o+stCX/rh033frLjsIFpgFxcP2vLjTzNOfYN+a5u322Nr1lUtfSeMpTJH
/zV8q/AbUEYIxPrbQ2u2o1r3bgpnAWDJwiFus1NCzYMnvQ9GvvfCoslCicovA8R2gTYYmDt/5Kf1
kkVoKD6RYxUa4Z6uvC4sqBXveaiqON3OkrkMlmC4VB+NwxAVXUiOxZFdvJ0D4DppA14/FNe1hjzx
7M6unqZoPMyP4migW9Mfj1bgHodTfJh3YIi65Vbc2JNNsdbtIJ4S47lIzYOx9OHt1b6eMBCuOLFD
Gsvo5hEbif3tGdDhIsRvJkja9/ddZYla3W4mqLxAhRcZQ1aEdmVeytkOl4Xt5Go60yg5dDZ0FLck
eAIRh8GKCNkJ+rpxFe+lhdkyEO/De7FHZ5Dr7biXbv+rpW1AYByox8C/lv/pslcn8y/3k3EqD8lx
rwdXtzHV4jbPuRPPRSKexgh9hfFpPKVH9ry8pF/tY3nIhL+n/64xk1rltiFZU/YsRm7VLNB8T0Lj
3kCkapXFBk8mT+I3zGioAmdsAtSc/eX2ttd9tuK407KMQ1NxpFMUl/gO1CHFHue51vbbnO/Oc6jz
tZnEe+nT8jH72lyaY30SD8nFe5rBgAIercN9P0Hx3MwFKw1bU/FUoM/a7TwQA4i7kOYE1ex//4Ra
tkyYFKvaVLVf1QDmmVmUd1noDfYe7Fm3BIrjLhBnJuaWugGd3B+msv7oJVwcbxtnW8f/3rKIWuIW
tbUYA0VONSevifc1X8+W3Kl2aIZWy9t529ui7xykayAaas30zMAxMObTTtasMYta37aymk353Am0
F/2cQFZX4LX0tk10G1MtbNdDjkxw25j5Y/Zqf9kIssxP3F9C23ffjDvfsIha4Ma5O88gs0ZOXj6u
8yMFVQXdSdV0tt/+/s61SG169rBiz8T9a8+LAA+jZBfzch0nR4ha3e5lPM65hYvQ5FQfmlSKQ4GT
JRhz4M1LbpNT2STfOJjLDsskwcScFGRnaXSLrviyN0yesFLsqaFxgqyaA3tNdobWmUxxZTCHuHRN
kW6RsrF8aHCCPjLtwil1/7q9rXTfrvjxCl4VJhPkWuPSHwARCqedorTuy5UTeF3ymMSQV35K1id7
9hfzjxzuG1qtd6clMH1D41ZPVtJNAeh5TkRWyaGU/Pdto2i+XSXBWJuCtQMIZ5/y6ZM7fWlkBf6c
ncyEXY9tat2bog17yHG3fura4cdULlE3xK9sKn2KcDF7O/RUujxFrXk3fBicEXwQTxuhnh30wXpu
zuzkHLLj3mOxZuuoFFgJ+uFdY8UKe+sLgaDK0n66bX7dwNvf38WJajRojmdjePJG9EJHmx9rJveI
S3WjK96a82ppp618Uqz0D0n5H7Q83rm2irfKGqqdJMPaWs1T3oR0euzqr8XvfvzrtmF0+1JxVhBt
Vi0zyOasIpxikDiS7meeOjt21w2vuGwnk8xpXYbQ3+H5sTw7oN4x+52DV3NVUSvca2b//5ne0d+S
fBB5VDuPBd3pQdCNvj3yvdsyaTvnlW1iuyPBAVu5D3KGQZ4hdnpfHFZr29JqhSM9XLT6rjjMxviB
lBvri3XfxlGr2xXAU95iIWPzmvYIyJ2/EveMd9ojnRwfcqQ7ty3NAqt8JW1PBeFb4Cysz8sPByTE
Ld+54+rSE1WCbEiWqrUarABaA0OCgFN/8YI+9E52aPrT2brzJyjey9xcgv8G03DnM49/dzzk8j7v
Ior3xiIzlmTB0Gbyjc6v5fjaJTtDa2KOylJCY0AjLEoRGPoISM1lL5bpFlTxWNJ7s1nM+OQZYNzs
mVonCarDu4KNSkniNWnVFRLhPWXmZ4PEzxzSEngyCe8bXvHYrM5a4VkwSQOS4sYsfcc6jfbP+wbf
Dt934UCAMkcwyKU+ddZXMvvO+l3ulQ00kUYVFoPOVpY64K58Mvv85NkAOlL+TY5uaOXVXruWZllV
JhL0O1XNtCIQlwbaz0Z/XQ/U29mKuu/ftuh703R1VpntdrhaNdicnuzYg8C0b9k7LAjXOUQJUTlI
bMnBGJUieRpC6+gG7Ym9irfmIA/Ds+mLoAxyY2eH6h4KVQ6SUSTu/xIFPA1G5qEMaR0WAQRFXwTI
+v09PPd18nr8JOXcHZaiAH/R9ujzcUumrMfuk7xsjLVZIA/8U10Fdbg88Oc91kldMHUUv17Gbm3s
Dr7XH6xj81JEsz/nweDPAcHLZG8F/c59VXdrUolK8mXxrHydgNntQbO+fOonDia2/MNEjMd0RhP8
/IQnL3SfpL9vu6YmFP6HuwSs8XQicn4oaRlUGfFde68nRPtjFLe3eDXUjosfMy/5MQZZalV3T3Vb
HpqlPdAZ76NrHgraf57MOrjv52xu9s6dpOTcrR1MySTaN8Vg5cHk0M+3B/cwyJV3EHuLD+8G95Z+
Sb3BnR+ycghp+aErLH/IpmO/FIE7PcssC5p90eFtc12bTYkMLig/ir4i88O6FKe1qCEs/GwnXVAj
ApVtduxFHnpr1E97zzy6raCc5bxLWc/qZX4wRjPzRyginRrkVDsJp3Y3KOd5YWQWVNWW5JECUZyC
cSzzJMRj8sPgJbhpUbyWO8DSnotdnhbdD1LixEjRUEVivHk6m8bPl3XeSQ914yrhoEzMArsX4+bp
IctPU3u4vb8054wK8iLtsJSUZOKJ2ALKAAia1oc5nneeezRfrSK7Jo/SrkVj8FOXhmt1ce4i2SRE
ZbkYOqMugIsBpM/mB7N7Ad3wwXB28tgtVFxxAhXC1QDhMWYlBh/wzC76NkqN+mInxmMOlpGa75hG
d3KpYK4pA0WxqJC4QcyAn8ghD43A+ApUz5EGzYmFt9dXtwLb39/FD9JvraEWZum8Y2yFcXVfEv7P
sfVuXK/IuFM1WFkyGaA97C/o4gwsSAve/mzdtlQcN226mvJ025au+dECM4I7OqF9n8o59o/ipV4H
yGG5lf0oqonkxPZag7SLqripUdj//2y0ndpukB9Nxycg598Qev05e7vLOipMyxiQHbJuW9T5mP/2
snPLd/Ipjd1VfBbqWh7YXzGyKx5K8lTxC5l23qN0Q2/u9m7HZH3b16uHhKaJ/co4sZ/OXcBwQlRE
lusU1CrnFm8ibXIQHTlV8R4/mSYWqHAsWVsuKSERhweuNICofCBZ8UlUOfdZ+eD0414Otu3rKzFH
5TFZYkBGXf4PDCY+VYf6lP9aP07H+VBC1QFCHPftG+W0Nb3FdEDECehaJo9JWeJl3HseveZ43/CK
0zadk6BfGTkyN6EuMmf5L6uyDgIPeLfH1+RCKlzLrby6IFZTP0kqD4Vb+wnEqYBYPIi2C2i3+IX8
WpX8cHs2zS1JFW3KqipJ+FZMaIHnMd1gcD/a7GIXn28PrwkVjorasobBK6u8EUjw5aML9YsqIJf0
Z3o2z3Fg7lzFrjudo0K4UBgUFsnwI8auf56L6sVJ05Nh7zWVXD9dHBW91eJ1TVoWqnTpTA69FEGd
fLltHt2HK0k1uCLyuY7xTkXot779MVhP2V0SzcRRpf5ELgtbxPhoOZ7kePS647KHObi+ZxyVp4Q1
rKjSGG+EZVI8bDTJriceIVwbxKC2uM8wig+ztZQVngXFU5uSPOpj63tXLcPRoXcxiME8ihdnC5vT
dkXODLU2frZ4QUsfAlbOzsLqtoxy9AKW0i4VwcKOleuP9Xz0inEnJ9FZXzl8swxslW0CgH+7ps+C
lMFAyrBP0jPUX3byEs3Xq7CtGAGztEwUd/t1DqDo5Xt7yGjdyMpjGIg9oN5ZAYvqsPNqRk6+88Xb
///3ZHFUtFZrzBXvbISZQlRxkA/ZyaXk60Q+8gka96IHqg0sg7f35vXT0lFRW1kzWIJRnJZrU68H
A9BF1Cvjh9F1g5604GXcBaFpllrFbZm5JAy8Xzhq0uG77OqTU75MxoA73bfbP0Xz/uKocmA9tLRI
syEoWOoPIT81R1xSYa0v2wNMdQQ08u32TLqfojh02idNPllY+MEu+Smlj6KfOixUP/hGku2sjG53
KU4tM7m041CLJwrA7fPiGd2HYtnrXNQNrrj0Mq9uylKkFUtxZukRyma3LaM5A7jiz9BmcNbc9LaK
zqMLQPloBEvz6fbYmm9WQVxxE6eWvcGe0sY8WPPyu+z3qCU0C6pCtyBr5AxeihjBy+Gc5mnYufUL
OMP8zI1/3ff1mwO+y6ULMccstZBplf3ZWJ7ufGVwVMTWNFdTDg16ILacv/vkNbsPIe2wbYXffW/p
WFkDCDYOrQU6m5IEde0EtVntxDhN3FHZSOLO5JX00JJRUQpw6LAQv8rZr3FpoHU3Wz8MOe4UGTVb
8j98JIPXmLWLrW7WXZg7dsSy7lNZ8zubFcFF+W9Lrbyd6jbHBPMxPon/4+w6liXlmeUTEYFHbIE2
9DFzpueM3SjGCie8f/qbzH8XZ/S1WhFsWQippCqZyso88lOL8sHHKcLr8jlVwWtli19w2BLEDGxa
cNuwC/KZcB3v5L7qyUe2+gWnTYDPbsg8Yb9x0iZwPCPitnnsay8LHEuFoJBMgwjh4mPRTCDrLp88
+xeln3DnDjQoyd13Llnjwk5spoVhQjoRe7zxvkmBzi4uS/5+X9uC4ybaWKcOuFSeSAuW/3Ec/QPz
XTDouET1HC3r/jYxb3wtLxLMb4/JrUavOdhJVh6SanitKvLp/hgkq0ckKMFjd+nUZVk9tfayguYP
JKf2VOxsfPvpm95bXm01vQGg9EDCRTtpxvF+p2VWEXbZdClBq1IY5dNKJtClFyGpsudOU3HNyWwi
uG1RaAutJnSbty9rlV9c0J/c77isZcFXid60umYyZBeW7NAQYOxJqwibsqYFV9W6xdvIuKunNG/e
1eP4xKaXXZ0W4VkldNpBILFldvn0oy74q+ntPMmIwKxmBe1zu+V1520LIVZEmKr2TrJGRFyWV/O+
7W0A3bWankbXOc+bQnSr2qVkzQuOWTlz1vTDhqPPzgbHu+MXbTzct7es6e37G6/JuZ9oiY2g63RL
SAiEEvrkMDU82tf8toDeNO9mKDGwsq159p3XH5Pqt8ev95veBn/jeiJKEFa0Swejw2P7XE5xuf7q
Cy+u3TEoB3+nbQTXZKDwraoZZq+1i7l8SSCmWH2833mJAzmCbwIBvfqAo+BY43dhTfyDu09T2bYc
wTddvHTZnWvjATy1vuoVcAUj0f7s6raIw0KRJlgWHRyX+tw5pY1+mfpdLDi2JbKMGFXqGVWxpano
EngOA6OC6jYgMbaIv5p5WUDBEL1mKEOBI0Wtve8uIEKv+gSk70ZHi6eCnO30MR8Ve46sx4JXtjPU
e+wB95fO0cOy6kNv+b5vBgWHHEyn0LUct5fKHC84sB/mXFXt85dD4oZHikwivGHpAFXq6aGcnahr
/riNd0BB2cEDU2HuRimoJjziRqajHUr7CzDXp24F/twaQRKnhfYIThkotAz6CE3O97apeNuR2VLw
Yr72czFOfvHkV1oVOBh91M6JYgFsE3JryIIf925n16Nv4dDRgyTedqcraGk/1pof7ZsuwZkdfZin
EeDep77nDBXd7fjYESgY7GpdRGnllgHUKarSwUWnkbDJOH3OOm/ad0gQdaMaLaElJ/lWuUY8J+zL
BWS6VjVm5/u9l9he1IvKCCh9HPByPK087MdPmnPkueIN5+aaIb74Gqt1gEA3Wg2p75yuwTKOSdgC
Fxbe7/jNnQutCydK2x8MrejYHLdJaj54esYfx8IYz35mTx+0xVU9mN7MekDWXVic2Hb7uppbJzYb
Ei3QRyDZr3FMQbo5hwUqWFL9F8ub4P6gJCYTn1wyoEwgAtA5ccVrHoCgTcctl+eH+61LhiI+ulSe
qXn53DgxB90HpR2KXu3QTT5lzpeccPzpqGbqkkyP+AoDtT9mW2B0ipOxI+sjA6BK/+qPKHUD8LjO
ki7IPc3oFeHp5iomvlhFNyWrXRJDs2On7k7mQENN7w5gQVcYTjIt4rtM7hqZU3DmQPKn+D1VT0lj
K3xku9T+J/Sh49uA3h7temdaKQo848JMII/4kI/nprhW/slzj/b46f6838514S/buN78paM9NGYA
b46Tx/HYxuUxf+ov03GJtno6VcJONgeCQ3LStUO+1EbsA5i9gCd7/pao6ndvQxoxAmH/sdJOd22b
G/9Td/+fLLoOdff18j9ZdHZU6bvffnnGrwSHX+jKxrLTjDiLxzh/T79uw3lxTu4RAhdTAMqwfVWm
+JWwMbWLXtBpxq/qaD2uYF+owo3txw78U4UnbiWYcev6jVUmvtek6YCEwIr/jMflYEXVqZvC4sE5
lYf6lKguQZLoIhbeTdmIR7ncyuIKMDxn/szX19aE5mfZhtboRm57mlKVnpgkujjCcvB0v7IWE8rp
Sf3K9VAvUPFFP+ZKOjeJw4s3CyiiVkC2kjTObeitLf6JJ02kcMbNH25Mhni1AAU6bZnRmvGC0vo1
6sIcxfUAYQZGWF9AJKXCNEjGIF4zalr6DQTmTbjM8IdcuhONzJfuZx7jOTBsQ7XHSGKYeOlglBPA
4FmGi930qhvnga4vFv81oxJ+nKZj39eKLV+ywsQrCAhWV7unSRaTngcDdHj9/F3WuUHDv84g+gK5
4qoqF7j5pE188U5i933KvcZKYp11MVDO0Wj3x2zoQTr5q/cKxb5yu0YMvxHCvzEyC+KpMB3X2Mnr
jYBMH3O8pOL9M3BBldcnbZBYX7rlZ6PitJeFUrFMZCXVZC094nTxCCj1ocBm4NaBdxiiJQKJxNcy
XFS1k7JYKl5mBo8OkBzCv/Q6NL7UsR2W0Xx2f2l1mL9uUAtXAbSQBASxcmTRIHNEtx9pUxmWZmiD
yTCzXu10T8EjJkrYFIre9S2/Rfum9tiQQ9I96o7ihC/ZN21hE1h1M8lckI7G3ggR9bJBVpuR0Yxm
qFgojpV/AZ83Yo54R+GQn3Ea1m3b55P183/BwHo2P3y2TtppiwZ+9MtT0odInEe8s+ig4qVLU+Sx
nvKYLVWwJn7I8V44ml8qFZ5NEt7EiwutE7tMut6MG+1l8Z9KpggykpUkVpe0JHfBJVSlsV56nzL6
re7rp7Tq/5S9Cm0m67ng9PnMDQrURRKD4TGidv7gDUyxlm4jrokvyts6pZV4TmFj44Le+gI5idI7
tb4ZVtN4nCBFwO3fussDBkjn/e1MsnrFWpMMt9/WzLwkntL2VNneQ5Lwb5NlKY6uMlsJG33eUuiv
k4nFHq3OepN95uOq2CBlTQsurdXMriHpyWKL0iE05gQauqBCifbZRfDqMfXStG4pi8FQjOfg6bBy
49S1KnJQSefFohGK+y7UtmYzntPuXQ6UU0Xf3++4bH8Qy0NyJ2E1ilz//6jd47ZAI/2l+lI9ogYK
ZJ1+VH2+/yvZILb48eZaQgcHqtvzzOKmmo7VbISp9bKv5c2537ScTLq11tuyAe1VBCKLg0ZVIE7Z
ni2WhFjGsDZdzcw4YRrUpMBC3SUfeghAVWfeFoX3HhJHeXcg0FawT/1Q1PYpGyAr8GBDlXM61x7X
VNw9sv1V5AXmi54XrCdGvFp/TF4Ea98eLPO77iwB4WATIEXEpz8A8gVjkR91xwsdkCPct7EkUIq0
wU5q1/XsrklMyua8mFqwMvs10bTTai07fyF4P5/zyQCcI4m9ej51/vioec1ptpvD0PWKg4PkTCkS
BXslaCTNuS/i3kcSmwaW9mDPLMzoS2u9JhDTyxrFYCS7okgaPJmZNS3QSo/L9NvqTqGZgnWs54cB
+IJUxVcqcSmxnqQcpjEtWVfEU1MgnwiJWWPB6e7+jMt2F7GeRB/6fNW1jp6zBPx0mX2Y/DxkmnkC
/fW5qD4M9RRi4z/OfnO8/0vJ9iJWmli2XVA3Nxget3nIJlwsM3L0URK1r3khTpQdb/K0Jlps6Otq
p2FnVRWS6nMBYHAbdYvFtK/3/ySZGBFhnlPHsrOasbgdUYuTJlFTq4oGJI6oW/8GO7aAw38qvTxO
XT3IwUSjv1/aV1v1ICLrueCEOihWk8xPWZzaQx0sGVlQCpu3+84PIqg84X1hzhR2AU34GQs2rKD+
55a7iGGIL6LISWlkZG3WPK4yaG+W4HLdlxAjeIH+1+xl2bIGidk0zpLyuavmp25RyS7dDkp4dP63
6ZHVfpGxoo2zqo+nFSpzixnSZYjcBmy30CcAuP9Db6henW8vILxD/fs76ERDnHem2pm6eI0wFtRy
NWVQrDR080bF33B7GRGRBJQkCTNzL6/i2pqDxgC8hGWHPb5FRET5CNE3lpiGdl6MpgimfPox534f
7Wt8G8+bo4SD5CEE2rBAk6o7Vbp+1o1d2VqsIMFxtcwo8qpLWDyAObZBni8n1c5eC05rrWBpsIei
ijuUWCVmEfqJoYiZt597iEj3iUIz8FS72zsfz3Lgryt9zsenaSx4HuWdUboPqDSyx8+OXeTeh6YC
y6aKGu72bgCL/TsXIypCGjfFqJDXPVmaHWSuGfSlirb69hIF9cG/zbeO0TpubWKq+/IBlb5n31ed
ZG733P972H6zijzA5ZZqxT6Wlnk0TPrB6X/aZrprtlENLnTcdU0kpAsE0bUL9ZyHfquSFLkdG/y/
KYU3HR/8YvT0iWPf8j6m/ZGXyBylBFhaFdOCzOjCNWyic1vndsNiRlB46QzhYKrkLSUnrr/HmDd9
N63GWvPNLDVEFvUXY3xO+peRJSEw34ojkaT3YikgyrmGph5LFmOfCZhlBPb6a0/c8cVSQN/W9JXS
isUTqua5ySO8Eyo8WNZpId4nuT6X60CTWMPFFwrPIc9dRdOSdS7WAuZNWTBqaNoZaKtjwryTA1EJ
BIhon1EEDzXz3NNReZzG9pCGtgFmLU+1Cd42Co4K//qQnpPRpwkWCyX9yeeGGwKLnR7u9/u2FxGR
E9hrGg3cPAhcxQjyjdNGZ5b6x5Fe9zUvTOgwaF1R4tEqNufYnc45+c56MIarWD5kvd++v/EjoKu8
qQaTZexrkIlwzm79uAD4a++BWMI2wqRWEysWwmCcBsDQYHSLLqC6vevcTcQ6kjzJU1RH4NiRWVqY
JO8QJhWuL7OKEHQ1liUjL5MqZtQ9T6b3stQ6mKLAEwICj/vzetubiEj9S5AY9tu+quNqri+rAf3n
GjST4E2437xkyYvQhhaAWZ5VGME8NpFPtYsH0cn7Tct6LnhTMnklM7eeozAgLvrxUCfTCdqwCsNI
bC8iGXLLHsbKQ8+rqni1/Pc9M6LJ4ZELNu/7A5DY5j/4BRtYty2jENutw0KHuVOQtZmicYl1RLhC
2mt9469NHQ8g88/ag+NApNT5db/nssYFb+UZHkcqsy3iYYbiStSVa+ZFKIkpm4eqyHGRuP8bmYG2
378JCpRZQ0uWlMaFv55ybz7yflaYR/LERkS8wgzuIkZpQmMChqd5vFAQFnl6clqmOoCy04GyBwjx
IbsU9U0R7RuP4M69RhawveR1bNL2wXO152L9fr9l2YSY/1rKsPhWX5bRGGdwGhI3T4Nas/TQX1Uo
EtkfhDPUgCPT6Kfo+1J8GPxPuTEHxS62IEJEjILZk2QG3rEGiffcbQUl59rXXu9bRrKGRFxCWfmc
onaojnvoQgVTlX52+kKxPm/aBHp+gtXBPD5kjECubiJWERB9CFsIhQdk6I47Oo8fCEbvyqFIaguS
dXxO89BsMbfjlO3UQxWzghWpdMuqoX7trUZUQggva43T5O66MXiGmBAseFVo80K9y8i8MUibwQgq
S4VruTmtaFx4vmjXdfKteiQXNJsFhbf+BN3U5/tWl0yrmPYbwZdu1f7kfaZ+fxzBS+rCPgtiw77m
heDZd3iQmjodSIKUPizap8wGPeyiAjDIOr99fxMzV9vs6zKDSqCn9+HkVMckmQ9+p+9b8mLyb3Er
va08ND8AqADNvSNELqKU5fE+2wgREucdjVsuPEof+MHw6VPaZ1Gl1BqXGUdw2Jw1mcvKmYA3zjuZ
PH9p0+E4d9b5fu9vHhmwKAV3dTMLuZI6Q+/T5MSYrp27FTdl1Cj6T5pRK/4iW/rCuQe6HCyf/YJc
smywzthP/LDvXNWhRDIGMevnGMjqrqWJ9TM1xsn9blRzikgPgJpO0yHaZSgx/9c1E6n9pPA+D4vz
u7D6SEuAegXxdaB1qjz1djH5Dx7BQ6Xvv47AVq3vGzZAS7S068ii0PwYhoemJ49kqr7pqDS+PxbJ
dJiCO0+zNZY26rovDR4ZPoOxymOnni42P9xv/+ZbGMYhODSEDxpadQ25UGc6ZGQIQXp+tKo2XKs/
fl/hsrQLw44/bSN8EzoG5lkDQLTk4jhWF2oa5eGsem6+nddB44JnF3WTW0nZkovNjCNZL6M2fSkB
anaMNHLtNGib78Yyvw5LoXATmd0EX/eyfHX1svDOWklCx73qAyo0lh9G8Rvkd3PfH+9Pj2z6BZ+H
3FdVDF7pnRPcDYoSNAi+qk5DEq3EbJ4x0mkBN7x1bdbTXKRBOb3nyR6wkWeISTxtcKHznVfW1dFt
/ziYQxozlLQDFjT82GUYMZG3WqY5M7AmXuuGn3mxRKvqsCsxuZiwS9J16FeaW9eOk2OZ9lGjIka5
mRSBVQRftvM+p2lXWNdxcX8UfI1bi8Tp1J/m1QmA9b7ONfmc5fXv+yaSLFHxMZhNHWeZj4EMdR4Y
zsHM8mDh34elCWn7QVMmX2QGExy7wvRDTBbDIpCctk4oCbvff5lT//dROBsbXzPphWEWqnQ6dVBd
Y80aTOVH3jtnCmhEXnzlgwJzITOY4NOU1yzDwqUXQgEl9LNoyn5ioWFz/epyIzDzRHEOkVlM8Grm
2QvkHeB6VeWnAY5saTDmKhTz3/m9sTWJj8ZJmuCys7WOxInlnP31h0NYYOeXduQPU/+YZz9899nq
U2DcedAZH7Lis0mM9/dnTbIxiu/J8zD6TjsjMLZT89xq7xY7PS0VPzd6RHrFypaELvFlGfUlqeem
k32dOlBsP2fVi1UpnvJkTQv7eo/XPTvPR/vaOA+VeQQMwNzFlOkZ4styappGMuWLfc37RzrGRfnL
RhXOfatLVpRIM5estMhdVDVfgczJvU/MURCgSs5rYtJ/mv0ud7zBvhb9BdX0Dor4Qifa12dhz3Y9
Nvpu79lXO3Ej0BoEpFgVTd+uF4GtRVfWy0Zv4QjX5DHDY0U8nObz+ty3wQYdL087L1ti7r/PioKb
Axai1Z/4cirKB6V49m1kFIYgHMSNJDVcNmAI5Zc+ajECfppZkD4ux40+iB5WRdS7veJ1EQXgk2Xk
tTFjxTMemeUCHa8stPiu4kKUNWzB9s2xLzFbvdMT174aNmA14IcFHFVxNpaYSBfT/hkdWj6WK1bQ
tyXcqoKSaAyKh+nnpv5JDypJjttOoIuJ/75dUssomXP1sipY8gCaHMQwA41/v+8Isva3mXljIqO2
NM/WbPvaQwHFXs9zboSL+ViMipAsm+EtaLxp30yKlNQ6Ao8zH3Pz2GhHV0WFdzvu6CIAgGh4g8k6
xAcgnC6dtb5vk1oRiWVNCy4McGsxIjmJdbkelvRUT7s2X1Cu/2uNlZdgK4Yi9hV1Fxo/E5WIqCTm
6GL+bUGVbuF7PYLBu+EAStUTFJzwmu+hSGmLOO7HXatFhBBkrdsn/WYXr3qCKN6EC9psfbDd1/vN
33669nQx06dNXWPoVepcexAI2Yf53F+aOAvyaAqIwnElUytSyrGkGWtHh0Mh6/HK8pGfCMpsj/cH
IFntIocc6009Nx3E5FI7+iRIsjNXMQhIHFXM87WphocRui2d9LO3RjXYoZCmJPN1X883c73x03Xs
JloNWEBj8jHrw6IEzEilZiEzubDZ5k1dVFpqIVR2EDhgqV1Gvpbucykxy2cuI6g2N5fq8zFwvSY0
p0/3TSKzuOCs4I7Mh24y4FP1k1Nf7G4MGueQObuomrDYhU0WyEyrbwcc96zl6AOO0zjv7ExxdpIs
RDHF14NkDdT3CLtu9WwYh7V8aSdFRJeYRcztpRpU76cZazyt8KiVHAoea/XPIT3et7oslP0nvZfO
PekXTGjdnjf9ygySGNpvZwnxrgkialXBrfQ/2/jernjDZiug3vaVfdI+WMfhZH8dvoI069E46OdB
VWgvm4jt+5u/mNQjPClwTNCMR8M8TOlH0P/et5TErcQ8n1FTC3IRODz5wKGM73n7YV+7grsOwDOa
FLmZazJ8WTmPDLrv1K2LdcjIhtVpPsAYHG98iI2q12mZJQRPLbO87ZrtpkB5tOqngSjWoqxdwUOH
1lnGpoWHluzE0gdb1V/JohAzd2ycncwZHSwK9nHsLy61gn1sSp4uFhKzRnMYBfL76qYA7ba6AdS3
rUdtswucgB8It1TSm3lVbZ3vqhdD++J0R19F1yGzi+iSmZGiFAQrr2zPI42s7GLuPCyKvG+srgEw
sRDMy5KenMX4MpatYgeS9XpbPW9cnE6ghZhqrOopO+dDVBiXxVC4uKxpwRW1FvDPssIFxqafCU0D
v/5kjz93ubkrnHHZ4rLZKXFtz/0aez08p1Xhxrf5+u8rkO4K/rhmYBsYXcwj189QmDInFro0Wlwv
vN912TnRFRyTpSjCTSqEPs0My22POLITNP/0oxlBEyFS/GWz8o1hiERw8B8MrcKZaLrQvxS61hrQ
swtFhPIARbgX+vv+jyRhRmSFI6xZaDkjfGVm5JmoZD3va1fw1Mx18qxtsFOvG51HNKoQkJJVKWpz
ouwaQpEmVo5tXJrqqPtPfqooK5TtyqIoZ9PPnduu6PN4NI4b2cLahm6whuVhOVcPxZf7lpGNQHBZ
POAPxcIQwxIvNmigtY8gELnftGwyBZflnuvonQeXHazqmTv0wdV+7GtZcFhjITmg0ViONgkT+2Sq
dqPbNYueLvI1DFNT2gOHze0nyASEkPJ+yJ/oY/NzDbVTe2Lv1q/3RyB5HtZF9gbiZh7tOpy59NN6
dI7GGSxV9HVj3Yo2mZHkgOoAnQVKqJhkMkQWh4Y4fVN1nn2FZu2p8slTC3rB+2ORNS28LVUW10vL
xWws/JSaR+Ic7rcrWZoiTYM5+L3PNayfSn+lf1IkrrJdDEaeLtIysM4m2kA840rS4nWukiMtD85g
zGGbPftNHqzFoWMqJXHJHiCSM7Qd1/t0m2peQqSKBNP8TK3HsVXRAN9+69dFIoYinYAhrRA0TfpC
0xfUVByh82hA681LmGKOZf8QfHntdealDGOo9PdI/TAyB8z+CeRJi6TG/emWmUlwas41R5tdYlyX
9amwY2TBozYPxlQ1BNlyErbiNk+mFDWueAKdn+smWpsfueogKIvVIsoK+Aw2rMw3rjWeJkPnaJ2R
bhmCIVoPiBqRfb1vIomniWir0rRbqKzhfGXYtPg+uKR70ag9Kc4SkgkQ4VZGk5R6RhEi2vEzsESj
AzaPJmyG477OC3swmfGiXeaY3xT7WPVtTVRoFsnEikwLxE+cbMpwxjJ150j/+IOFWrcf9zsts8n2
zzcnWt9KnDwpEdt4Gs88tPo/nXYxOkWCXjaf2/c3rfMmK2EU3KocqMzpxiFxVUxjMpuI/urgJuj6
Hbb17HGYYmf+VqiYjGWL3RIcVUcKzRxsTCSwKe/Yeavrb6I5Cf+ncqS6IW+7x40jp4izWulfiWxY
3ij9I9KmDoRHV9BAgT2vGUNj50VL1OdsUr1rqxVRIZkf/O6PDd4sFaWFJGaKKCtNb611hH9eSy8m
5DCU1hnCIAd97qNk0PedbEWUlaZDlYOM6P+mamcTQJ1dVbGJZHWK4CrI5YEX12bmFVUsTyiuIEcb
Iq2KaCBxLBFRNTd1ycoaxmH+Myo4A1bVAYjemBfcd1xZ5wXHnWmz3Vi2J8s2ezVGEBkUqJLc2bjg
t4nlpz5tJ+OXW5Z49/c7wAf0dW/rgu9aAINpiWUZv4jbkdBtCGiUR1U+RxIYTMF5sQOWXZ7hvK97
o3NJFiDiBxy0nvBEmkb7TC9stNlc58RNMLW4xLlDDD6Lfe0KV91Gz8AI1hTmNXUjzYaIqeLVQrIU
RZhUY3kMpWA+TJIBmG4GQwFRURL6w75+iyCpoS0NF/Rc5FKVAzJ0bRM6Jg43u4wi4qTqfsrbmedA
LflVFoF033vyWa3as/+Com5EYREsVRWG19gMOSK8y53/l93VrlBqj6wrPQ+RcTDPzhSothbJ4vwP
VspPQVuaYnFuFGaDWZ/ZaB/tIn25byvZRAtuW5hmVWWzjleMHjyCdhN0FU0C0NaeK8YU13bZPwTn
RQVd3eomhpCaEOXucY2bw3qOqlbR/tbXWxMi+C+U51HV3xrkYjn8u0Z7lBPxSsFhIjO/4LiINjaB
ypTxa6F5fzRpApLjdTKP7tK4isgpAwuIsKhGtyqS6zjyGH/TswXAAl64vt+WEj/6UXu8P9WSoYj4
J9TZc3OZ8ZukPwNuHJDmwIyP99uWTIGIezJoS1LTxn1r87iJerFu7nzl1IUzMlgWqenPMzI+/nen
jFMLsOzs075ubyv27WFTo142kSV7yDJcpXvH9wKvqhSNy+y9fX/TuKkDZ0YNnMEb1z1Tjz60S3ay
O1Uckplc8NwZteO9keD66S3VO1YZP80sfb1vlm34NxxKZD2pkffGGdzE4y88lf7pkj7owXfm7mJQ
8HQRA2WQZEDuBAGhdH+y+snNjvf7LTOJ4KyFYw7lrG/P+JDk4dNnpZyIbCqFbdZjTqLl28lpBEEI
inrW5NUZv9/v9E1ju76IcprcQe/qDhG4ZkNEzaPTDOGSfVwtRQS7aRS0v10m3ixDNpqZbrlw+zXl
UGtswas1jSqKJ1nnBef0c1/Pfc3PHgw7d8agNmsX9XFzox0ce4JavD+k2p4Qg3FsXXgzDredfWNi
CDGtG296nK6ysF42CMFRwaDu1QPELh46x41dTb/quhEB93Ec9pHqovOCs+r9VEC9F3dPK/P7a0eS
6oht69pyHwrt7tBG99eSbK6FnXbNwZRWkgLZtw7aNH8qVdpd1q6ww84VwthYWtkDaKKyw2o1n8ZZ
d/ecBWEbwWtrLE+N6Fn2UHsLSR7ryquSX5mz1saeJwX3PxTdg8YLzzU49tfFRWXHejCyXrF3S5aO
KJrGHFA8lEC4PtQ5Ks7S5oU4ydcy66OcabvI4GAfIfiYaa4ZiVth4beRu3yx9T+mERrarmoL1xdR
Wxp3C98ca0Bk7NDDsSBbLkmpQMrdjJtoW4g9nQ3pGy1vttT7w1ZRbj42qiUpa1qIPM6Q6HVnYA/p
8g8gyEFi9WlKHcW0yhoXYw2HmIU2od998jH1ghmpvbr9dt9HZW1v39/EsbWmU91amE6NvyP8OvPT
qCk8Sda0EGU0lH6hIqvFrY1+SFkdmdwPJnNn40Jssca6xEaFdTLWT6z6bvhgfNnnoCJKa2V5ZlmQ
Bbq2pDsOmv6Upu7hvrUlkUvkYZhQ61uUJSLimD1CkZerBLtlphaccjF5ajkVVsgyaEHLbXAcGgHv
egXHgyyu+P8uEr2h65R5sEjBTiVqIXilBU77yS16hV0k/RdxWqhltUvfQlYvt4flBwFzz7PnNeWP
jmn+h/uml/1C8NCpXkhvVCXePIiBUtkhXrP82HHVY6hkZkXhCBRCpS7v4UcZfSqsb8hS7ev2Npw3
/skTs1/cFUeaYukhtllPRWDWiRniUZQf7/9C1nVhO23SciCmhg0pNy+698lx9lzmsdEJO+lYDnqy
6hku8/5n8rsypmDO4yl/f7/XsjUpLPmWuSUrSvS619bQNEBnx+w+KJPiIa29665/iNgnl1uN6U5Y
M3qRBFXxYKYvhFfBqCqiuV255foiAKq1FmJ6HkV1HuSKlvI0jF91xwF1mAUlhY8NVCWdNcic9HR/
PJKZFuFQI+rnypp41tVcD8NwNlQ0AJK5cLfvbxbpujoGzVvfunr2gdDf9VqEhnvk7awID7L2BSfQ
1rku0m4zU/rYGE9rvwa6GZqqvURmlu37m+5ryUQNsy+TB7v3GVoul2Cmy7644wobVbHo4+CaWKeD
Hpf1h6E/VKrqUVm/BcctcrO2oa9sXf0J1UY1FCa4igxOEi3/g4qyU2dJii0mrHWUTNZT5RbhaCfH
fQtRcN4OzEZFpuOgambj98Hyx6NFarJvlYtQqLbtbAccUNY1WY9u8lzZ+84FIvTJ0YuGLaTMH3Sv
PK85rkmuZpnRfYvchom5vqiJOXjMdJsJvf6r2wMw0Qzy9kecUqFH3KsorSUrRkRDpVPVMbKmuN3T
ovnGcz99hg7WLhk+DEFw0xwHPGwlVf7ACvuD609rlLFZxZAliQGO4KROX06oltwOfOMDeFLXvgvq
7lhov+7bX2YZwU1Hc8GVkqN502dgytPOo9lF+5oW3LTrWdY0pmNdU42FSZlG3OHB/aZvZ3phcmGP
ZWWitZ6R4I1p9ANtAQiK11/N4tpvQh/sQkqIS3nvF9Sw8tUPk06lMyGJDyI4SqdzMbdQyrgO5W9v
vbadBVLwfVMhAqGsjix6lSOvjDy2XgUmHr3fg+VqUmzqN2faNkQsqeZkJqgiONRhPf040zIwmEp4
9uYaRdPCbEw4KNtGiaYJWAUD2rbPRkK/t253stiX+zMu670QOckAbqYsg2b2jARMYSHxuItxEYyK
4iHfoAVrR7Rc1sZnJ0c6fJwVEfnmakHTwsVbB26ookZaPpmWXwSQpw/nJX+vT7s4V9G+eLbnbcLo
ANlHo7MuNtVfiGn+9n1V/aRkWsWoORGHVj6F+qyll/GY+YFhzB9H2r1zUkUJjGRWxcg5J7zGk80K
3UrmPbgWjyy2K+TDNtsv3xxuhj4dq86E7ZMhOeh6f8jbVhF9ZHYRYiYeW5mV2mb51PZfkLRDgdcH
G4pCueqIL7OKEDi9pFxHGyImT9yy2+TBy/VEP4ztnKvwr7IBCP7q1bptZk0LdXtagR+oCIF3iCAX
Pal+IBuB4K2m11mJWS8QugYhOV79zonnR7sCgRglB+L3Xe8tUP7W1jN3l/fVvB72NS24KwX1kzVt
SqQembqDW1AtnKjqjV5iEhEzqlWlAWI/mMRDDVxpOBBg+HO/25u3/ydPZBsiZPT/OLuSJslRZvmL
ZKYFLVyVykVZa1dX9/TMBZulR0IS2hfQr3+eY+9QH12kzHSpQx0QGURAEHi4RzZr/FVBXZiExSEv
31fxj28/SXosg407p+kLWoJDJToDq+WmbV8QepDd4DzMahFxPss6jYoFCr2Fu2wssGHT1EGj1PJm
KW/S7iUa4lhc8N8AtrxvKdMaaIEbWC7NbQFV47Kv3sOW07jx1cbxaogpogVtWzqzmj1aPy1sidvs
kdjf+/VlzTbqfqapayHrQC2e5Hg7fnJI93fR1z9Ybe/J7+E/WrBGjldzNFKKpyJjJCEAf/+l3Hb8
ft/mhuXUkaGSFWyeIoYzsOMt6F2z2K9FFo98FwMW+YWLz1+CNoeEhnga8Vh0ocOaX/1+2SLOME1f
O2LX0GLuOuCEQm9snENeqnhdm52ph44PnW3mjJGELHQ1n5flIdu6kJgmffv/h7NPQsCHeTwXT0g/
zmFTHwZ3OvfWLlg9LH7z0Q/D96wqSglmy6eyzbwkJ4v/5E79FjeHafJakBJvWnnNGiSTso7JTxe9
BqAcvu+MhiDVAaL5IoMAKHRkkd5P7vtx7v9Y1L9qV2EChtGCNBQFnhOXoHpS1I/dDj1Iyxa6xmQV
LUhZS2To0QW69y6PQx4PAzjStuBHhs1Fx4MWc1QWM4dZUE8Hr3mX9NYWAarh6NBRoGzlIaS2uHiq
V+cQrVMc+md//Da12SHcelk02EaHgw790NRMWsjgMxuiG/XvCzaCBap2953GZJ2bM31wd5AoLpRH
EU5u3lZH2a3BFQKZ3ev90U2Tv/3/w+hLO/a5Tz3xRNa0G2dsjIdo+uf+2KaZ3/7/YWzXUWs1VX79
RFmFDqo6orHduX/fH9w0cS1O82VUNgNB3NMAzpz66vzk4fu+kbWjdO6CuUMjIvZcWb15fnVYQ3XF
m1eyb3gtSgsGXY0GxOZPZXkZ8ou0Xtmu+h5xdM48v8JFzC8J9q6mFicXLIy8sdh517x1NGgZdAX1
Csy7J+W56fAc5avXQVin+8N/3mJGHB0NKiZcwFqK9Fe+qD4uXsmhO8gH99X6Lh6tc/RgX6I9jzv4
knaoOh5AWXWH/QYiVP/agG8rMf6Ru94GbNbg9jo0tGcOVYuPH4LFODUiOpTuvmDVYaAlLsKZEhi5
s38P5j+D3om7cSPD+xyACKto0VpmY+e5GdzeglB6fKMrag4l1Ovj5eSC0Sk7bdnHELn/TeDDtjA7
EFCxeItfsdZQGf69ZsuRyQ2wgcn4WvAqTrrZnrBbOtEfVrae6tzZAzCFfbS45cIFGcSIa7fI52uF
kk2M3sGtUsqt2vPJJUpHfxaq52AQRNYBtDm0BOcSXyhex1Eesc0lfkT+kUvx29LyP+9HmyET0WGg
wbQMwGpVWIP6n+BnIHBNXg+CbGwVhkXQgaDZ5M9Q5cRWsfp/1/6Pdit/MvmoDgP1eLsKJTEwxH3O
NxcFNc8jtGEgUt8k1XnXqzL5hQpPyWiKVoh+Pk2VF3uTC5TyVu/L5w8OGFs7cEnN69G+baNue2Dn
+nQjfgNhPUIs4addgAd8RIvloMlJXxeteMqV+EtU5RS7hdwqQptWVzt5l5lRyngAX+V2eGLW8G6R
ZVdvDWauxS80mfswclD0qxU5gcX2qQ/z5L7PG/YdnQ2P8REPDJDkeCL2UxdVsdfF6/Tl/timeNLy
Y5mFC5sG3En64RosqRVYeBNPoW+zcXO41YB+3R9+YcHrcKB7Ck1ST73I/lbcfo6EvFYef1hI9tLn
740fbVjp81/yCyHeGDBCPajdPJVQfLuUpQCQvgJk343kCmXu+ed9g32+GL9w47XoYFYkRE1nAKCt
mL57w2MV7TomfyHEa0itOsdF+AqOphXXjwU4Zech2lgL09Rv//9wfnmo/HE/wNRbL8lYeRi66wxw
9H27fB5cto4RFc1UIG1GbuLcHhqi4tEDzfm+obW4FQsvaG/haJxr9QOVkCJuxL5bs021sHWyaJxD
hZLu4re4QPylxvwYrBupocng2smLR8LGUhbSWlIsJyCWHoM6LpXasLjJ4bXQhXSD1QYRLB44wxfX
DdK1Kg99ncsYvO8bQWVYVR1euUTDbNnj7Q7XjiLJI8s/eN0Wh4fBPDq+krZcSN/DfswyyAQ/g9u9
nL7vchmdCW9gPJQTQ064ehlSqQi49PDr/aFNs74tx4cogrP8/3sgKGZ4Ai7ReOyD/BTKLdY30wdu
///wARHQuuo6PKzN05mHx2A42vvuWbaueSUKBvXaJWueHCqL98hbxwfwQLUb1xOTs2hxmnms4L3C
tXlc3UuHNv8QsrP3jW7wdR1jCUKpGXqAqIYS9D2Phzl8n1Hd7pyNrNI0cy1QiRRrAEYHhJIrIbgp
oWRbtdYu9Q3yKxme55W1E1koV5b9P93QnWlpf3XIlrKzwV90Pjxe13PhFbhcLWP0FfdDaNpAR/Lk
edMWMtdgHh1uya189riPJB850yMDq/ZErI0ikWny2pW2mquBQPPKfhjrSUH6mMt4Ydx6XKyuP+7y
HR1qSeumXyGH0TxVt/YXlvh1H4fue7FlndtUP0lxQi1eaQdl0CZA5jfmUdxMljpCMfq3aowAq++D
BII9W7Bd0zrc/v9hZ2iiSdXzgB0/X/l6sYuSrwd7dcUWX4RpfC2Ai1m1LVBWtxOFoJ+sPLqAE95f
BNM6a+fsSAYm+go5LLdK98vIg/ZFFfYcuxQ3lfufMM1eC+LSAV5yRBnzCaJUHL1IVpC2FWkO90c3
3H9sXe6q6Ii1zBDO/SesmxhwtJNNnlVEDx35abcXV/6tqkcXyoqNv0tIDQ/XGsIizKsmyMqyeWqj
QiZ+30FshZc/7v8eg7V0KGm0jrRreqw1VJ8T2XrPSA1/7htai2mJ/jVGBA7fQVgg6q1pVf2QaKPd
WInPSw7o/vrfKPBaxp0wnN1zUTT+YQREQdCHqC9+m8bqH1Q7fpuyPxgNNkoCBsf19OhewcQMohP3
TPlQxMqSIKpr/hqLLaF506/RYlr1sqVhzd0zUezkqvK5GEGKMTfR967Ok4Gol1zwUxXIf/YtjmY9
J5RUzFPRPDUexHqLOpFqw6MMltJpCOsBdfI5vF3A7MuY4xGqZfSZqF28HogGzVBDv/SN2+eYeJPh
NeFJcue8S3YRY2sbXybqUIDVHlWl4sK6mIR/htPGAWeKM23jc8uOegHHtHO8mgPSvhEEJmNrm11v
AW4Lprrmidn5Uz3kV5uMD6WzhUwzDa/dLYpFjJk9YNaS0QOUzhi6O/fRPhBbR44NbQXlFLxSPtFc
HAiuuZuCigZj68CxwKaV1eCQfBqg5Wy333i2dX6ZRtb2NLZkTj1EyJwH65Xn38Kt4qwhsdWxYlGe
jYAJ4518AklZOJ8Unimj7GyTfe6nI8Vu4EUoxcIiE1VJXeRnMg0b563BR3SkWD+wyVpcmKTOxGF0
oec3cvD6bKW1JotrMSkIGLHWGqdIveIpaGia/oLn1q31NE1eC0vbzXPSBbD7POTg98rmWObTe76s
/+zaZnWgbbEufa7mGeN3gG5Erf+71W9UiUyG0WJTeKUTcAdTz4v8d27X70puJYCGVFYHiTn9nEeq
unkLwxka+kmeq0RJ8pS3Y+J51nGXccitWPghj10h1T1nFi5EloveR9aq6qiEu0UUZFhaHTGWR/lK
q1LML302V5DBC1nYiT+k5bH6NQsq1b/f/xWm72gnqbRar1tU4567sv8qWhY7Ibu9ay0bZS/D1qCz
DFaYseXVkXNWVf6WUxEzv7mOa3FFLrWR3Jg+cXOxDwsRUmITqyvccz9JJB/Nu/Ahq8DDg+17p/tW
Mngr0cJYKm/1qy50zsKef0xFKNCPWm28mZlWQAtiEYm+sW1UBULbOYhWnKywjQswP+6bunbG8lI0
gMJi+CarLk2Uf/OicuNNzmR4LYYLKKut9Yo76QRqqAScza9tVr02IfvabrLoGSyvI8gmACTKsFma
J4u656ltZzD/zdk+2+jUglNrBVDO7VFJEhGJ/XVMpoBs3XMN66pLuTZkmpqywuBDJmNVvRXta7bV
eW2yiuaPYUg8mTHk89nkHXnXnRy5xYdvGlpzxxoooCUclHu2gj95OCcT2woik0E0T3T8yeUDl+7Z
GQG+AndPKeyYWlscPqbhNW+sFKgjyoZ4kAGnh3WtLhl4cLp9jHzE1mFSTUeXvC9874EK95iR5mT1
/Ih+7OR+mBoOLR0q1eZTE7mO5z0UTfHM0eyeofzdj8XPgIm4a5x032e0DBA1TVfypXfPoJepj72o
X4teuNCPzv8N/epBimFfaOlEei61A0kzuJGk5RrnIRoku13k0FiKmwd82PC9umEcNS33vHrTWQmJ
pkiRKH+rBGNwJF2LdIWsI/TL4UjKm1Lfzc9Nxq9BtsWQYxpej13azAvv4UgFygqksw8B/SuYyGHf
AmvhmwHI0xVLjZt4sEATtIu7NnoJenJUVXsshNqXkbtaLHtu5ckVajrncFJzSnuJXm3UMe7/BsO5
ogOphjmXPGfISWqQyBLIU0+Rg3Kt/7OsUVXY9Q0dT6U8Tp0yxA7qC/+RjuUV6KcjD7tr420RDhpC
WodUKVDgQvoGn6hY92qDTKzqU2/JEsbGY9uojY3DsF/rcKqyQZMwGJeKpxpKEicZlPbZq3D/um+m
z5u1ia3DqdqGN2Kp2PIw+/l3CuaAjvKzPY9tHDFnfZ24eBbuuBwh6RrEdpttXZwMPqCDrcic11KO
onjy6ItTfYnkszWc1BZXmiEGdbRVbfkuG2VTPNnuCP5r/9Q6waMt+o2k17QmWohHHpi1uwrDRx1o
uwg/2FuIWtPE9fAm2dCIKkOuO3bpKPtz1KtDtew8/HWUVTP3qgIvmHsOFkJi5M/TUXJr663XZBbt
hG7zoMOhUBZP3eweBJOn2d/VbkpsHVFlrxYdZlUVT0OVnSZsqpn92/0I+HTSUaSXmEsmI6vidZu6
YLdpv4RbpJKf7g4YVzuJs0X4wRqKNrWyMDp0YXmiE4uXbugP4dRdIgjQ3f8Bn7oMPnSLsA+n5Qgi
SZ8v+AErNNRZXyX1BCFv0LDfH/6/iPzl5Qjj3777YXzOHTRw2+uURu4cs/a7Ks95KFKH55DIzd5q
1r760Iggoj9Osrr4UXXFy/YpcPihjfLj/VmYfuRt9T5Mopwr5UlKu3RdBsATQnlQUdXFUJDY+Jmm
D2ghzR1ReQrXzDRrvRNnXTLl/NqKrfTP5GVaXPfZ0Bf2pKZ06CDj2ZJrPgUbD9qmmWtHtexLx++9
vE/tFv1+1XD1Fu8YVVtgN9PwWlDfXhXWkMHyooasIa8OlaIXMYlk18LqZVZr8ls3mHmfWgRcyXXx
oISXLHl73je8VsSxq34toN6Jg3mykrBtz3mVnye+RSf9OWQyivQmXeYXag4F1rVWzrNLHyFzcfDC
L5Q8ZOzF9vkhB5pmKJ9D+xpYV2vaRWWB72pBL9QM0m0Xq1JUUxLQ/CigX5XVW4Cjz98RMf7NGz7E
29oD4uj4Pkubuj05Bb1WtDwy0FkH2Zm5AzC0j+48xEhMzqgdbsSgIUj0Wm0x0MYtPcLSbq5iDvoP
oGM2hjZ4sa+FdzF6oTsHUJySlZ+2a/YIhMlJOP1ON9PC24OAZWa5GL5dm2REox3PqmS0dtV4sBpa
iNtt1HvDgvQyaGcZl1T5X+ZCOnsKVBhdi3APiGtWZB02kGi+9gFPOPfP0HzYsI1hVfVyrcrWvHNQ
u06r3o+H7OcIHfddwa1XaJs5siOrh9XXXF4EqeOlatKJbT16GnxGL9GyamhmZ8DGWtLxJaQyYWP2
lYp8wyU/p7mAsrgWw17WsToLsao9md+AGT9Ya3nmS/UmsvoykPy7H/3gTZZYdD6M5fTeuv7Gkph+
mRbdZcUK0lPRp1AZPDkLdGTz+RTM2ca6mFb89v8Pm4fVQZJkKuFQXqjqeAyIlXhDV27YzTS6FsrC
KfFc1ORzWk7d0a7kpQjzjYKnaWgtjJ0BTN3Z1GPFZZAITr95xbxxSt8OnE+yKKKFcLBOzloOckrd
5tmqXoreOqAUF2e8jj3yldjDRgHo03sVnEoLZssfV+L2bZ+GPTtbHj27dDr5I4Ka5F/uh53BSnrJ
VpGVZGGLhJC2X/Liva32eaVerfVtAEkqH+NCCyaff5Y0bbc4yQwOr9dqV1L4dofXrtSn/Xs1ysdh
8S+W3EU2F0U62KOaB6hfevAb7tlnC/U2Gwiu+8Y2zVwLVTcbbdDYRVPaeJRNh8garfYQeGvWnYrQ
G9Vx32dua/0hZGWE6h0g/H26KPY2VN45KKJ03ddUDANpMSvrqKjXohlTR4qfLKQQ3gjX9/tTN7mj
FrTo+Bsa7uVWKpYoj8ZDsXK8XBwoGGXYvk/o6hXNHM4ZhLfh8bV7tKblIostxJZh9nqhrbEaq8sB
CUsduh4Iys0oP29sw5+CdqJIL7N1jVAL1EPHFIrSnIDhDxwpxfRznATaDco4z76CE3vfpqyX2+xS
KgrM5Zgqz7cgpJw1zzOf7Y192ZRm66U24Y894tdmF1Za/tETYJJ3Rf7Guv4wW91DwRZ0ky83hYss
yfEc06JDIcnwmMSD6O2+m5kCUdvAS9l1bCrqMc1sN3GwfU9rcSJ0K84N54MuCDR6aoy4hwjJc9HF
IRruI9Rb0X1xdCk5znaWBBnZF+z6UwcgdX6T2e2Yomfn1I3jCfiuKwVz6C5L6U8dDpP+bKlsTK0o
q4/QtXvxqOwuHCCyDc82BU34v7vV3I94rnHEmHb5GB1WfxwPTTfvYcxA2Ghp2dJMS2g5FCsB9N7o
OmewHW7M27DI+sNGVoXOtMwI9rL5u6og1FHTuEb/noUuWdCixD77+/4SmEL/ZrgP2zkvyqyaFUI/
Kv913O92+NqqMak9SIllP6zlvXKifYHvajv7VBd8qgcGX4rAT9PLJJi3EuT/Wvw/yZn00rcM1AJy
N9BT0a99Ko54ZoJoB5KzY3OwDsGhSvg3eqi+S3Qn8pOfuvg7QvYuh2TmcLlvyM/7pqNIr49PbjeA
m6yhl8VpH502isfbg1RWju95Vf7O3SItQn4ZQR0XK9KvsbKDl75qv82cx3xqt8pThrROL5dzPoxi
KXx6qcj4tWx4Ed8eWtE19pSpcIM12xBVetE87DhoE7uVXnKrsF/4WDtf7HkoNuiWDb6v9yVbTDrR
qjzUjjLv90aMz6ig/2i7FioSbfiVtiq2i2bnDeS/K9cH/5dQ7ZxEXk7pUven1RKniA0bZ5EhtPQS
upVJG1igYkJFyU9m64WV30nYx25IDgSyODgkYlXu4jmD92nZvJ+roVI5oqu2g6NVtHhat/btRXpF
vZ4bgNcUtrkBzLCRTEIUj9ysjsP6DJCma28lOIZ117uVQy6HrsrxnZ7/4QRDLKzuUPH3yflJ29d2
2pmC673LXSHCcfQYvXheT48kCILHAFoHG7c3Q2jY2plQiGGaQhc/QoEgtWFe4ldq47Q01df1lmUW
NnjjKcoqbfKATypuHZYHfrJIYP5oOtneaP0hFlFOv8vKDR+szMmceHRcMP+IrPOmPA7C3Or+GOpR
VtO1ZRPDs8tYKJE9F66TVRuO//lTYRTpbc/K63y7ZQiqafxzxUqyLI+haHtoVP+7Xc9xv8wxCYan
at26lRhiTRfJUVlG66XDFznqFBXJYz/ih65bjvZYHGvrq7OIA9/S3DQkeHpvdNU5pFX2OCNteaLe
4+QVMY02Smwm/9GSR1Y1buczOafNSF8CSh5pvwuGhFXRtogcLDCFFS4oh9QQFWu/VQuqCvT3+8ff
5/MOdeEcwLFASyYx74w7J9pHSbkFPTV4U6hr5jTOCPJ6F+b2rS9Sfm3RxFNW/xCOJ+f51JDHoLlU
jb0RZKbfoSWMfT2E/ThMcypWdc7BhDg20cbQn7tNqGvmtC6TfeW0dup4/QWgmLMnXputPu7PN8+Q
3j764RwLBRDF69TYqQeZTRm8EZElHp2SSH11nfWwTu/319n0I252+/CdYaVTzXhvp/7tOQGcAFME
xI2ku5LEkGpJIg42lwURhne7PsFF4+zWXnJ/5iYLuf878yZfytae6JSWYXSO5hXEAGfaDF/LLjq4
WGgx/bz/oc/3olCX0CknYVsumtvSIBfpbI/Yh97Gubq4jJwBp41J+b4EW7dB03poQa0sMU0VHey0
Wy2gZOznRRbH7aKSIRz0hmmXDLxvu4ldymgOD8pa/1imYV/OEuoN072/dgtYgnm60rY75JYPuHFp
7QJvRaHeMz0h2GSUTRxay14WexTkGyCTaWM3k7uIJPEJ7bAPgD5YO8BuUjQt9rHspjGe1BZRs2Fl
o9v/P0Sa08tJBeNq47VeHR2RPayKo0mvTe97qWl4LZDbMnCkPdt2SkD7g768o0/VdXLyXSXaMNIC
meSCtqj9LkCEuceQFalX9DGUOvftpXoDdRVhuxNds6RFO0DGrztnjX1cvK0HHZPba6ewAkVotrb9
kkqWPRC/f3XXLaVAwzYUaQEb2HNNHZm7aUPYoQ3dmFnQAXiVZEq7/mXt6a5EItTbqCV13bpk3E2D
UFwtu4VioDXswsxFod5BLZeu9/hMljSasmPttWCta07L1CVD5u4iD8Y3tJPY9Qc6lJ2/pPNMk6Cv
0sWnG85pWAO9hdoN61z0wlvSqfy3s196YJumfxcOeCG9zFudcrdN4NeaRKj3UYPYyckhAuWkhDfy
uaqkl6y0aVNSuvTY1dGf9+PY4KqhFsdBAYlFQt0F9Xg7yRWLa7HFS2rYInQ9NWKva+vXdEmx853q
Nbyg1fAAWexk38y1A3ldItqzTi5pCwI76rWvYKLYl0bo2jukkaXIQxglL4B0Iupg21tuaTKKFr+d
tBvZQS45rReagAkBD65lsmRblFcGr9GbpNeAVgEE8pY0A9fPHF0l5OsclOCHjZqlYfo6iM0mU+5L
iTVt2HhqmvLSzDl063e1QkWhjmULwPjTgXwChhf+uc/WY978tctbdPCaV0xt5eUY2V95vK7ygH60
DW8x2eT2/w8nrVpVw2vwNacq8M5juTyIejiobj7en7lpeC1CV2j9ArqcybRcSeLJ8BEX7rjmWy2X
puG1kzZwZ7dyPPh6N3nPjltdqoyew3yrKmPYX3S9iD5rLVGKcEmrTgGc+Js/eht2MY2sHbIo/Isa
CBiMTNxLzvijlzcbQ5tsogWpgoazJD6cZXaDuPL7pAXSsVn21VhDHYom/AgVDIajqVmf6HgcmRUX
QMlmC9souRlMozf+Dlallppi/uA/PYZ1d8nqYJ+z6zg0CKet89DD6kvXnuw2eLbXLpnZ1ouRaeZa
Sjx4oGdchlymnfsy+yyxLX65H0amkW9r/SFKZ7tkESswcrhYLySysjhz/H2bi44no2U5jrWgIl0i
2/vZ59RlCRhDi11kblH4C6hMdXhVkV2VBsPCLyQY+5P0qHe7UNmHshmzjaTPcHr42pFK87mi0sdW
4w9X4mSHaGnjOkLcehvHh2kRtJgtKxXYfieKlOVT/yVAewagfcwlG1Uk0/y1uPX6LPMpLiMphCmo
zQ8NcUBmBnobqyxfLDVVwo/ryQ1xZd/lVDrkzIdAn7BU5aQzX6Ymjmofj5uzA1rFnR+4paAfvLbI
nd6ewJeU8tnrEhTly2cSRluXCYO9dOCZa8tqnVfhpAPEfIr2hfpXG01prtqo5JrGv/3/w+zb0m4W
FGlEipJ2VCW+GxD7BHmxSqRZ4cn2q1/NAdlwXoNv6Q3Csl9Rq66kSrvGwzs2O1piS9LDcB7oYhKE
Vt3iUN4Buo/WvcNay2g8FUEwT0mRgwY3ue9Nhs/oFdYRb0isGi0/9WqXJqObL+dWNah3c1JtPI59
aiTUfzV/qmZ3rTswQ77Nw7Vy//S2OnhN42q3rcEHpZTvBNAwVL8Jv34Oqn5jy/gcIYwpa05Ul72N
6yFU1+wv09E/DefwGbUAAEcT+8K2EJ6feio+op0Og9OEKmM+f7ChcuxDgbgelv6LVaA6htJer1h0
9idFN7uRP11qfE/LuiLuEup0EB8ch7SdeFxgHycbz6ufPyVjcG0bF2FRdkUNi63Fm7eW8dT8XUxx
4NHYA2K49suLG6i4zNpj5r/583DIoiJ10TRy340/x5vi+9ouv9Ze5BXuOP0g5/kxOPBj9s367p+h
afm1OvS7WGrwFW2zn8GbsngF1IDL9eJ056pI5+Z0/xcYVkcHHjo8GipQMnhvClo4bfHDk3/QLZUE
g6fp4MNmVrLpCRZnWlPFv9/Q52g0Uch17s/dEIk6ApHOrK9DG1K6E4CCCdhC1/dWeP7XfaNrwTjN
UzuCwuc2eodGSuAk8Gi2b2gtBANCSy67cPzRj1ZCluAopi2AmsnmN1t9OIdAhut3qlXkLaCjuHqk
iZK8muYH5k9hXBJ/axf5tDAE/T4tqmuLVwOwN+OPWQZHx3/Loy9+P56n5cGhByW32t9MP0eLb4eh
fUHZYfZgu+UpH6wTREKyGPQD8ZLVu2p0+C1aEOd9R5mXDdggytPknRTj8YxHYb41viHG9DO1GS3J
RgebxNS8kuzi5t9a6+2+JxmG1iFuIKlw8q4OUPIu1ONSki9NZh1db9l3huqoNjHMWcF6C3LhzUPr
P0y79HYCqsPZppowXkaMvPXe34WXCMgCQLl6l0l0cRPCCHMAAsOc3eHLoiD9Urp/lUGwb9PRoWyO
7TlKEVi8Bl/C0QqGMQn7bhdxMAyj7QzU8x2xEigMu0WwxEPAU9wjotge6o3U0RBQeqM+EA5qLGb0
hFntVF8QxPIsBuhgQ736z87ut3Bmhq1Zh7BVchznyOPsOi/iO6mcb8xle263MJG2JfCsxZEClfbU
69akH/rE94vjfdcxzVrbCHoVRgPLPawtW0q0FEJ9B3f/rd520+jaKc4dknFcZaGpC7mmE8n77JnN
otyo1H/++B/QX+DCeSXXaCzp1R3/7Eo3VvzaZUAXoPg3eG5cyT9p+0iWcWNrMDiSDh+epkDaJRLI
twGiFThZ+iJZewc0XbUXrIdMAWuzlWTdzP/L+wB+mZZxL04H7Y+woVdLsHMzPZbA4gQsjy3axX0D
4CIAb1lwAVc4Qp3vuY7io7ff/eEgrRUDiKtS/ltvjTFK2Ye62mJMN2zaOvBQdLY15UywaynZqVxG
oBytx5BsVZZNw9/878PMUUVVeIFt2BVy5edRLdfBLk5oG964pRjcWAcd+lVp96vTqxTQxtgq1zOz
t44b08y10C6AZZT9kFtXz/YvYEl6Wb35YDVkw5FMw2vhTcKxL5yytq5FCN2r0mdjbEG/qwjt4/39
w/QBLcKjbloWufD8YcrpuWTq4EnvWeVbLCiGkNPhhUtO83FZp/KBZPD4Mluva8CPVRCJWK3OhpFM
H9GuzZ6HNrblZiRuue/LQkBrS5PVKi/BHO0zk44rXLjrcVDoWFdnHNPWG5PFD17Xad7YCQ2roAML
W7eESgdlMi36+eDw4eS0zpHwfF/yrmMLB6aWvkXl8m2KpqOompe229KsM4SWjgYkraM4shb/rbK/
5+Hw4If9l/ueaRpZS9fpIqgN8qvygammGR8XELNFz9McyC1YocnoWuhG09q0mR+x60jC+TjM8jsk
W3kSZe2P+7/AdL7pYiglAauGnCS9hqJ+gDh3XJMKb0/2iTtZDKLkw1pChygvYlf+df+Tpt+khTOo
yMaqyBrrih93JlZ0KSvr4tjhRqJ6O75+PdYiHQi4NpBVs0ZkkpVY00AmoJm6BPgtIWo+tdx6svt8
5SMdE1gMHpjhs4C8zVUUE34OQWZ83zymkbVj2R1DVDy72X8TAUHDpXsAtDTZN7R2+DLfmUMc+fmD
jz019m3Hx9PRJmPL51tcpCMACS0WUEJ21rWK6vdaZl/cxjvYzQB+ja2WUZNtbv//cAbTmebNkq3s
SgfSdnHJaAtFI1DDn+4biBp8R4tn1RS5T1qaPaimT6rxQuo1RtvbAU8ZMVuWOMfnpNwIPZO9tNgG
HM22vEiWD8otcOSv41WK+VhSFuO8e7v/g0wG087mqfen1SK46LuhNR6WomnAu022Mi7T6Foky7pr
2p7gToi281Mt1tOitm46n28SkY77y4Om6lyGq2xlFQ/oyXoTAOEU/VYToGGT0JF/BQq161wP4LnI
+TdISTwHA40hnhAL5qHhc+N4MKywjgCsWhbVCAScyGx8IFF0EWN17AiQULPY2O0MpVKQ3vxvSEzj
YOUDCL7e3C/e39llOEf/x9mX9TjKO19/IiTArLdAkk6nM0vP0s/MDZrVNpvB7P7078lPeqX+e9pB
4ipSLmxTrvJSPnXOOXjyfnlQ6sM+cbjvRsZebtP0KvBIWQxQa0fGYsjyU32gh2JIip9TOmfkYJ25
s9GPwaF0PRXXmzxrus26QNKc8jBh3oadDJGtwwFnZEUGKD/Ry7hYCQo/UzW985CKsgPQREPrtKyb
hFv7jsSozPu/5hKSQxMT6KvHoO8eUAN44DiSlWKLKuZ2aHxji4u0qOZ0bZq5wGzM8YfWwdP/ue9F
EpefPDDbO93GRmTyXi26aR7X9QCFt0ewSzwqRHcVzgevqVNR2Xu4+4JIxwiGi+wsKVh1UUx0mBOU
6InUDSXduE0bVhEdJugPLWmmGnlUMQci66WIE9m3LLOZtyVFaHBZHSXY5UXogOoQWc5GzYcaejcP
o1fU+/YIHSg4lFYIOciqvFjKyROI6oBam519HgGbxct9UacDBf3a5UXRivJC19ZKqkq+4MRZZfeX
DpN9bv+/WjlGucpq4kPwXJel9SUKcFJOrILU0872tS2bzQXk1u2IXYaInWcLSpDRhnOanEcL4mi2
B584Lbs0Yfy4ruxTi8RIH+3LeEY6RHBBDbpf88J/bnD5RMWKZO9i6IZs3NYMwaurq7iWYk3hoQ6j
q51DuJaPOYn/zNb8WDT9l/sz+3apexDpUMEO+mjFJPAF3mk9kEycOEQaE4B5Ds1hfYjbZKsCxzAT
OmZw8sZckQpcG8r9PVR+sjbfqmKLV9LUuHbe5pCS4p5d+s829GCAFkJgXe1y4wRgalzbnX1IkUDg
mPvPk7z6JUv4lDbs1337m9q+/f8qsoicoC2u4PkiXvEEuEJGJ6hlnvpgZdzYAgzBq2uEUH9qR0ny
8qLapUL1XJ8VdrmVgDSNX4tcZ+iUomC7fvbmwwyaBJy1I7aVbzGNXAteK0Q9ahTDN33U4klICIVk
i2bQsPsG2u5bx6PKS/AJXtbm63ATKwqRBf4tuuUUxDK1SbjT+Nr+q5y1W1pvwNrvEus9n2gYJuuA
Tne5j44hXNuCgkse7/cdn/sT6LqcZFm59bg60Zju6+JmwVceimNpERZ9zS/x7GdlPx86FCLb1H24
37zhEK8jCUPc9KE/25cXIq0x8XADJ6J7tJvxnSxisDFvUcwZHFVnsCuEtN2u8L3nsDoO81PIU0CX
73+CwU3/Ia8rCAQnVqQRuA2lZMjQirFPc8IgKn2/A5ONbh2/moImLHsueqxu0AzHkw471Sv5EbLh
gAcw6JFvPZiavkOLZeRXyqZf8B2Nm5XFwdvCIphMr4Vx4My+U3ZzBT0qwBYhKBSV1mHot24FhlDW
2eoi5CvK2MISVCMdRbrh4oCovarKcx11xymIz2HXfNs3EVo0g90xar1oQpbZW38OfpA4/nysqupz
uK4PFapX7ndjmAgdT1jlXlhxMlYXCOfVKeqs7bR38a5/v3XDdOjgr9ovFjLY2IjF0D9CkPlzAzpV
6TVbua/btvjGxUaHE+Yz3jbz4jbdznrkrDxEDTtGVZsOebSxaJgMdOv6VUCoom39SazlZSj48rDE
aszmON+YZJN9bv+/atwf+xACT7gylfF0XT1gU+0mznpnS4bVcIvVIQ8FtyxPlZxeCiWTdpoOEVRB
pwIkl0ud8PB75AyAp4Y7fUkL6sbmVVNOHVw2pmk5tWkHru19jqTFtcfzYW1nXMxKsB/JGOS7Qvo8
ISz6ta8DbZOO587FJRmHdz+XLzVhSDCXX4ppK39kSJv/Q143CO44vcAhoEDKfLGhRdbWieOSpC5Q
99zkCXOK1CEdSj53QYUhRHxzilfO1efEGRhz/echPKHEaijO901l2CJ0PBlbHTAeNiW9tEoeuiSK
86/L6h/AM3zi61ZdtSEydFCZdDx3aV1M+Fy8lOuju8pkyp/3fYAW0gsB8UIQ4QFP1oId4zJY0tzC
iwUlKwfCfRrOcbk22b7OtBC3e8dSUBUvL8AOngvGz7ULeHv3nyfmz3RTmcGwSpHb/6/mulw5Xda6
DJ7DvMxUSx/kvCVpYJoJLao5G9ya2E3wbGG6pSvSEhXiEpRO9+1jGrkW2UGIsxdVtv+MOyfPH4Zx
w+6mdrWAZqQjYUhwliSQarG8NpkQcPuGrG3Na+0FYRMKWGRMl/jSFnuoWIJIh3lFSNOBKRJDdiFZ
RlmbVpvKtYaNQEd6IQnE/VEIfinZkBWqTNHF0a6/MuwFlgdhKOtqB1vabgbT69AvCc46FAy3/OK1
1bsO2fGWbiVBDGuPDvuqSA5a2bHhF9/+OvYkmYDYhBZbFjpnEX3bNb06+GsQWAzUTINnN7hYw2/h
/tjX7s1cr2I04CRqw2guL5zGn4hjDxn4g7euTiaba1EaDKMtBGAUF9f1Ej5EiaIv94dtiH8d6BXG
rOCla+NaibLgPxb07dNaBO6zJZ0v93swjV0L1YVASAzy1sg9BUVWF3jF7OfsftOmwWuh6nOnmaMG
c9mLKs1p/LBQL3V5vC9frIO96mqyLH7L29d+9exZIMuK8+mo1v7nruHr6K7KtVjroHr3GR+RlbdH
dmolsbL3nW11RJc/ejNrajjNPA6/aoLMx+RvgSgMlteBW5NvNy0UP4JnFTwgeT6iFiDfxCMbPEaH
bgFjNwWOxYJnUrpH4ImOTblFkWEa963LV1EKLpSWUNQwXAbefIgsC3C6+H3D68O+GdXidEH9eFTM
uNaJsfzBBMnk3L5Mot3wd8P6+L/3uFejp2EnBm/mCCV5HMuD47bvbO/JthYQ6uzaWSFYcrscv+oD
V4gCiWcIuVQj8MJgqvbprlUMTd8+61XTeVgSLGIM0tLr/LmeW+jy9M6fHZZH29qpz69l6AOX6Zzw
fLcc8xUXLcoHAMz9YKsO5U3fQRe3/18NX0nU6/Rg2ISOwPyB53Xal2Cjle5WJvFNt0f7mm86ed+3
9qqgWli4EKuAupq9RSBys8I/N2k0rfklJExlGyqIFjmBesirX9U4/Ay694v0N15HTGPXznmzNdQO
jUpM7YxYHaX1l7bx3/tTa2pb20CogKRQcGONtOIvUz9lYPvK7rdsmlFt/4gQr6oPc36dLPa38PpL
7ZDHZR/bK4l17FFXSSpBUF1c60kcZjakeWRt2PvNkaNpLUoDOpSgLoZNmHLwktmD2DnAoWBroXnT
5Ghei1Q8yzHp5hBEqibfxzMmwC90jneJOaF1LVZLPINbQWzxawwyvoUFh8HfSni9eRJG01qMMkg5
gn6wc07Qjn0oyiZx3U891D8I8x7q8ovvgqJ4/u++95iMdPv/1XoAmOuiICAENtOh8uZHEnT5DyDy
5Vb9hql9LWhdxdye1TBT4YUnlfsHFMuk94f+5kYCM2nhWo+L148cnulML8302E3nDpimgJ2sLeZr
0+C1oLVRWB5L++ZB9pLUJU6VfCtbZGpai1qvsGOvGFhxlX6dtbjxWNaf+2YxRJUOMxooMLNjjxmV
M8usJji23Z95URtGN4xbRxmFTc2irocUWI0yq0mxj3T0NpI2poFr8cr8IpqpDdrnERzipRyOQ4sD
8bSllWxqXg/YtaCTckf31E/FyZZ1onL1yWusDcO8uTuRWKcWC4hl8+Gm2bjkFbjvoGBRyksbtclS
bpH7mLq4zcmrWHW6tVOBBfXJoIfG2AShAxE/Ee8b42qj5sdkIy1aBw/ag7wgsBEbnibvy1DMx7yO
9iQlYCItYMVI7NobZ0jUlkG+pBxVITy5sQVvgfdMBtLitQcSlDQM8eqjjKUDU0n9x2kvZXu4H1km
39diVpA+nIkg86W0iWclI4UG1LGpqnBXVoLEOnYIFChNUAG7cor66Og78cOYb706GRZLHTbUuq6N
c32A4OKqSAtneGwLdR1XcplD7xhHu/Rh8AlaEOeV20VCyOXS2uWcsWW0PrRVaH24PwOGCdaxQyG0
+wpB8BVF5Z9GPAQVqOJxqvxKIdZ4vwvDJP+DHCqquC5iH3MwFueyUme1mWE3jV6LXxFDScoi8H/O
pmx1x8vEgO8Ji2NJyfP90b/NZwz7axGcV/5S26r2L21DUlCgv4TdcgV57w8ABzLidLiOOgdJvZ9u
1ad8QMFG5/2COk66AhPc5CK7Pw6TFbVQX5Ai7G4kyL+BKi9SO4zDlHf13/uNG85HOsyoYb3n5ROq
TG0ZXVpwwFn+g7L4kZHiKe545g6f3c3qtbdxorCoFvVx688SOnM+0lbiHVtJFq4XOq5XMpeZgPpa
F08Z3sgyxxkT1ZcPFdul8kxiHYxU1cGQK44LT1Wv/0WOfJk3VZgN86PDj8oyps6EzOSptcaPVex+
a50tsVDDHqLTlfkxbEQXbOMO8vxBzB/dYDxRz9tICJmavwXXq02wLexocAqOg5OVn2X+y56K48i3
XhJMdrn1+qr1ashBP0qK4lrm1Yn7czIO9cbATU3f/n/VNKn9OEJYFFeloqd6sB9QaLSxMZlsogV9
xEGnFSqMeppc8FmE6/vJ8z64/vT5fsCZhq5Fc0PsfESa8nYscOjR8XMHGQPx637jhlVRxx4FYB7w
lZdXV9cGK8BQZQC2PlqUH5p15yUk0EPYiquwx1vdySs7lsahO56CtXfS+x9gsI6OOkL6xwuqGh9g
LaByzPkhB/D6ftMG2+icZVyQUhUlq6/CLo8zBC6CofkqHPD4V3QDRW4avbZhe7Kt7HXE6Bu2HjpW
pGKrDsvUshapcyS6dern+moxGydiJ+vKXVA4EusYI7sHNegqFu9SzFbYoQikHPLD7GDn2zD8/xSg
/kk2oYfbR72K1lHIKJ8XC0t9TE9NpJ7BaHSG2GYCjPo1asujT+aT77dHWvVPftmeZtodCmstQd1l
H0MkMrgsU9ZP71bIekchz6hN//Lh733HMNlWi/gZbNhdP0BK2gZTZpd3qRx2PR3iy7Vgj0nOwCyA
rIzvgQWn5mOcdq7YYh0xDVw7opO2iKBRjIELx86KcT3WeK69bxPDKqgraSIZgFPgHJXXcSTOAdxF
9RNroAQKBM4W37lh9DoUySM2pJ2DuLyCNjMNvObEg111IuQfEiqUyE1zFSukrJv2P0o7ACNFsyul
j8b1IPe8eSKN7Z6myjqTsj9CU/gAHZt9W5vORgWuPQbxLEqwfIPUcphPpJytjazAbYhvBKJOQkW6
zpot6N9eO3W1VAbJw6X52tlZW285vKkHLdSjwBExOAPKaxSA46o+tuT7WE8pygn7LVinYR3Xma2C
blDSwvveFYqiuJge+vGz4D9augUyM/mlFrNQ+vLbeg7K6wIRzRMqEtR30OBslZyYRq/FbBxTUFdh
n7hOjHwMl/hox1bGWf+jQBXv/dg1fYC2Q494+HfI3Ivfkls8c0b5t7fsb/fbNqwLOsgojqXAzXqu
rgGBegqPMqD98NC6bCw7hqHrWKPO8jtrbdA8q8UjZeJIp0/7Bq5FrfCd3g+Cpbp2RQk4uXdqoBaH
7MzGqdE0cG1/tlvGPQjsFlfCQHNW5c2nnI4bQzfEFLnNxavtEwVvdRWwkZyQm6X1Ay1+3eBR1H8A
zcF94xicUocTuZXnTBIst5BYbXnaLN1HCrHVRxS3eMfKysWGY5qch/zfD1m5VJTkWDmXakpEw59c
UbyLGuv3/a8wNa8F7lj41ZJzJNwkrVMHJbOkTfMtkLdpgrW4bQYUO3QWGidj9FT0K0TTtvSrTE1r
8WqBGK8KJJpGyjYLfXrwpg/3LWJoWUcYjfNCo6BGy1QGp6GfPnmbqR2DsXWE0RxSRyxIDZ5yv03B
fJKBQDqB+2T7Rq6FK1uU7VgVmh+t6hSD4qyD5Oe+prVQtSoOUjCqcC0Fj2ECFHGV9Mis7Wtci1Wb
e3k0cEXgJt15jptLx9aNtTF6e/P+h0Oq6zuB4ghcHFGi6iAR6xb9lyDvU0nm/6Qvj33Ld1XlkVgn
kqIVxJJWsMif2NC/QLG9PTT2tPNsqSOM+khYs4x8cqon9m4R6hgG6p2c+w07mTxTi1ThLmE+guL4
pHrUEq7j2GReGf50WbXXg7SADX1VzX2cexevYJ6TVM5SRQdKcFQ43fciw3qs44wmL5Y9bvIEK0L9
qJwpc3HOCf3yYxNuqT8YlgYdauQ30aIUuU0CJxDTlZKmc9Bv7FimxrXonVpgL5YbWX0UBA+DC9Uz
6BfdN41hdnWcUTyPbq2ETU5CuWnXho81oynFk/H95k0j1+K3E/FApA+1rt4N2U+cl90eqvW12mIj
MwSxrkwZNSttew9mb5FxK/PxnPvNQ1sEB0CqZUrGZ9KSfRcJnTEKxdlhEbGcnPDyelQuwfU23pgE
k39qOy1qOscycAk5NV3RIfXtSLDYt175rMZmfOFeUG8Egmk6tFhucf/vJmD4Lk4ExVnk1V32h8+T
vWT7pluLZM7a0OrA6XBavDqrlJcG/hax9s3X37hr6bRROUPtYtTH9tGpveZnuwxrxttSPoIeufsQ
ea18qCu/3ThZGeykY7TKOg9UWGCOVVmn0UQyN9xS5TN4rI7RCsKIwpXQtOAv5fBTdS8BsLjk6yo/
bcE/TKbSduSaegNz86G4sspOcIoD4wKkIOkzny5xvkvMi8T/gLXY2nEb7yjXhsQpagKOKp8+3vci
w5qk47TAezFbjo+m/ekTgxhKT59b+ndf29qZ2RnZ0i8KbS/5qSmvc4eL4xb20eQ1WhgvhPtBJIh9
lLk7WYlgkQK82i/Ij/tjN7WvRe84Q2HYxhJxDXMvhZrOsS63kkcmr9QCV3RFr/rCIyfI/T3LomfI
JYKaxbLLMAFs7ocXFv81Tb5xP3q7t384owZ3Kgc/r5HVqN/RQLwTwZTUSM6Axq6rBfj4N/Izpn5u
/7+66YHHJrZ6ORdXOv2oGfjTRRp6j8v6PsDpN/a2lu+3/TXSwVz5yruijW47gmoeavUZLykn1mx5
lal1LZqZYFAx7xk55Q7I1OkKdnBISRZ843j3tlP9QyMViCmOlxJ7T9VGKc3H42hvQR5MTd/+f2V+
ZflLVeKl9Xcco9Q/lu/XuXveEwqRrhsp+k6CzKSEUSw+JVMdKVTL1Tsb1+J4aoMGKUNRXsGeiRcZ
cuXzLgYWEulakUjGcFRR9+tvx31GGj+J5JbqkMnYWgRXcUWHAspDp1C99H6eeNW+lf4fbihnwfF/
rcb19yTFQ8g++kV42DWLOmCrmTn1Z7sgJ9qJb2IZv8duuTGHhqjRuaByW4zUAr/nb3eds3auT2q2
j92mDKfB2joNFI09WmETJye3rUTWtMBUoWhniwrINPjb/68CJ1ZqsIKWrb9R5H1sQ5LE/vieBu4G
96mpeS0ubWHHs2QdXgpmNz8HlP625EhSKGK52f2JfftAG+n0T6sH1biwGrC/QvQQ+hi5hapNa06m
YeMT3j7i/MP45Fnx6iEBiXxGToYzU36d+N6T7/VWFobOdJjqLdpz00xrm64d01nVVeQC9+4ngwKw
kLr7ll5dGlLNuBhNKgZmroWoLkd68GGKpl1EK+QfsqegGqvS8ZA68ew1Spwc50AHOOBs4ihauz/N
BkfSgVteKMsAJdLItIXKzvCmenL9EnDReNm4r5g6uE3/q0CYhe03Uwjjg8MSOrp2Nt1+o31ZMcjX
/d/mOd5QK39G8zYojPuhg07JfLhvGoPb6FCtYlnt3itCcgrpnEV+deynvVbXwhdcUbOQVCB/fdMa
jrsUupkHWdgbsWuyuXZCrtoystomwt0nny8h7rhuj5vEJm2lqXltc3U9sXb5glxG60voO6C08n/i
eNYH3trVhvHflqCB72tBi3yGB+jTElxaKn9N9sjxHF6fl36aUxGW59yzn8SSn6HNOiRx5cjE9dZ9
K5MOyYK+Hco321U+9TmYvHlN+ZnMnndeLMkTn6/+Ke4cueue+g8lVFzglGLZdXAZoSr738wscrFr
sX6878P/K2T7984d6UisivPKnQimP3L8NFA3hXECKvb1GMl3i+McAUk6UBolgrCkixjeaWgWBF+K
8bnpATi7leOHX++PxRBPOnLL9SWoTmUeP42l9d1rwx+h+m9fy9oi4NZWNHkDkGwsCJJCNdmwmTo1
3D+CWwy8Wr5QGV9TbH24I89daiFaS86Tjorj0smUFb+7cOMZMUaDb02UtiQoZoU1qKKK6xi966xP
y/qUg2yxWpuETqlYfgN0v7HkGzbeQFsdeqgH0gnErdcwnDLAT8pJJIv7vic8sYctkj/D8UHXoBxo
DU0W0Jxc16o9suXo4XIY/+nqjWuhyZe01UHxYM1ZfWveDc4z85/kZqG4aeXR4Vxj4HVARuHhcp67
w9he3JxkQLn24Czu3a+tfaBrmbHhm59vkYYZZkSHeFVxB9EjXOCvrPOTsnsXVT8E3jOj4VA2D/dD
xDAfOtTLQs5QKAdd8OhdDqiu+ua5IHre2bq2ybd4YHDtCbd0VnyPxJMdXUP1UJBP98duCA2dTSpW
IGBgE5TZKrxi+ii55MtHKWTi8DgdicoK8aMFTOt+ZyZDaQHvehH4npeZXQtLpI7qUhqw82Sf3S3X
NXWgBToApjnOip5/wf00dSxaJZFYrmXTolay2iLbNnmUFuMKBLfdqlC8NFVFNkLHdnpppzoZsHH2
GxkgQwjqQC7SLgBDN4pd/TE+kgWQGWwY9+fAcMDQSabKhTgCBPTsKiS4hTlJfBokUbu1NplGrt2z
ramMG8gUsWtOjv6LswVTMi0cOnyrm+JR4jmDXXGaPpGMPjYP4gx9hIxnW3lhg2V0OinqFVNbtD28
M/pRRhAf+d7uEjwlkQ7iaruoAc9Tx67O/GnoXviyJLxIis3K5rfJL9HBLSBebaWT66xT6aGD9RSc
bqKCCObDlKqUpNhKD1ukPyYTaQFcsJBEVi0ZKCkfmqJLkGiNio2DxtskRvgGLXhl23nD6qng0jTF
97WrPked/1jiRUwE+csgrXQdyfcoWrKYzx/uB4Nh9dPBXb0aPB7n+J7RV09cyqx3ebLKs+N/9Irv
4+JkfOdtVhcxhDJoUVq571+s0vnGyLomqrX3lSRGukIhSlxLx14bdu37PPPE+GDF+6qC/qGWCqhf
jFOIpn31wbY+9mJjWzMsFDq063/7sqoEQw5kzWrlPjjB1oO5wUt1WJeXN3kY9iW/tnGVBH/8sU7I
n/sOYygpiXTmKAqpw5lytI0D5Hi4MZyzLE7lmqzZkPJjmN3vx2Sdf+K597H+o5tQ0W8jYedl2gKU
mprWYtiegGxm8ciufPGyMPeTXmwUhZtavv3/ahFqeM/o3GFKbwQFrf0SKvKyzxzaljuvTRFzFsAJ
eZ9alcwY+72vZf2+7UeBGPGIcJXRewkR1m6nLbRDtFsvXtEvIbZZPB0du3ZUJ9VEGzdPk6G1TRaA
UXdUxcSu1ngi1lNbnO4bw3Cy0QFcYct9stTYAe3YtY4DDT+AMONLJfIlq/38UzCs+64YOpyrb1Ut
xBizK5mi/hD3NDxN8xaVrME6OkHUXHTFwkTLrl4/KZTUTE0aoa7mvomit66SUajvGL4t19kW1nLm
9pKOjCYOGHZvgi5SfbHyryreure8+RXoSHNMS6rCbW8CR7zKn2QgT05fbex6pqY137SqMgpd3L7P
+eIFn2I11e9XJbdEy98+qmHkmneq2bFKNsJESyGSnPbnapqTUL5UbfcIUcKkbf6GzjWqkO+OtwCx
bx8eolDfTtr8/3cqR+9aL1/qpU6X/q8foOwjstOgnJJ5OrF9j9no7+Yfr9a60glQDlq6y5nKmkLC
AQrpeKz6dd/JjF9zC9BXrSM15Dq2kOpM8HLngolsZH8YjgyTYGlbqnSmP/yagmqNbtzM3ox8fI62
3wyknVokkRTK8kQKnnaXrsex+uEXblJ7u+ok0Im28zSt8jo/sOV5aqbghbZQr4VY0UQ39uZbM/9k
edD8zd1fGQ1iV1VrDaw/u01efqUdy7/5VAAgwS0WbsyMIfx1RdyVilp6S6/OdF5SQoLEWz97fXyo
pDgN/NqNzZ7UJT5GC3+cMpxplbU8W43w3A9Qb87zZ+K4tNvowDTj2iKgFkt5mFpy9qwu413/0LDw
SoHnCevwUHdi633esNjo4rVdtYz5JAZ5dmM6/oZwS8FOXcGkONyPFUP7+p7lNE3UVXmOM7tNh3T0
gxE6YcEWZdSbCQWsilqY2xCsIxCIzM9DR9mHhXvvwwKCpzOHjgFQpV/2fYMW7gCtRKRVNhg8afho
9wFN7DH6er9t0xdokS1CMUU4i+CRcVwfmsZPmqL6GoxROolyT7YCRroF5KvAi9y1LGfBhrPfEOe/
VtHw12JNZOOwY/oALazhonE9AeJw9upxRPFqkcRd+ZN57ErrLQkbUx/a+TJoOhb79uSfXVp88+vl
QfDwd8CmY9RtXUpMfqoFdAik54I0nn8GyeTFqyIg2bfeYN++/WMCtFiGWDEFM7LXn6k6h5+ik3co
jhCFlQ/x9+kACvTjlvKS6SO0rX3BDbzo5hg40uWL1f7Kt4QpDPbXEcg1U1MZKLTb9SL1owGJqYcC
ISaGz/ejwLSj6gBkECdako3oYZnAzFQuU456ohsVuYzd6T/mL00KJo3WT2qr9eyExAvUt5wpSO73
bzCczoUYQWsz6iu/O3NG6MfahzCj1TVbSTfDzqejlJWamW27MjiTxnpvDw6kGcV3Jf/uG7sW3nXM
QmcIMPZgeALHa+hulC+bRn2z1atlI8yrJofMQHAGwupdoMTvycY7P54rs/vj/h/K+Y0DgQ5JlqrO
PY8H3XmJ1oTOEGUo1AHJVLU0SQDBX2fyskV+srw/TuWcoH46hUtSje3Gmco051rEKyueKjaO+bni
cdgm7lCMw/s+9uNhD+UPXnG1sHfsnlsrm4Kz6N10ssgBioqPocs25sc0fj3Yvd6htO/D8yCJncjA
HqHfPm7VPRpmXwcsdxbKJSInaM8QAfTrBxXjBfB4f+INhzQdnuzjvbKXRIbnnAmVOAtYNhn/QAnY
WpBNQf4jGUR1ut+XYeXS8crguqo6a1DheRnJ45p32YiCrS4qADAb9vmRTi25Yh+idJrD8zQFEmro
XVC2ScmI5W4sTqap0AJ8tDoZC+iin5vFGxMWrV+bYj7Z3c7lSQcsg9RwtJ0eNqoALnDHGg+W/JHz
LW4n0/C1zRt10b2IAhd+qkCuVVXjNZBre1j4utM+WiDHJegKJB2mc+Pw9cFa+/Eol4ClYyjnjbXK
EGu67q0XD2UvsLPCjVBZ3KwhwzYo953BA50IUkCjtPTFEp9XxS+q7N7zaCut/bb/BzoRZLMMXnQ7
EpwDz71WjY3q3DYb3PaHVFvvbW/bJtDxw5DsWTqnacPzWlYP4+pdZVwc7kfv264T6EyQU75GI6tU
fLbAS1pY3QOgcgfgTzYi19T87f9XO1yQW8qWAiOP7epbUYBUyxIfpn7rtdNkmNv/r5ovyyDAYiDC
czt2V2lbnyW1NpY1U9NaTPlhONOJYu0fFXA5MS1oGljOxoneZBYtnmql+hiQ0ODclOqjV+ffBPb9
ssk3UnSmsWvbYlgz4g1Y1M5lPCcVnVNc1rL7/vL2pTmItS2RW3nEZAl/ySnnoAjpqierld37KFzc
lOWle1ii8r/7fRmspJNBkrgCKd5ow0pz87ct+yAdY/qtqoCz3NeBdrddpA2UqxtBVqhdTtyxH+ox
TmgrD/ebN0yDDjF2ulb5Xa6CM51IwmwIthVbtalvPtsBd3VbjF45vs9BjS45u21Y7RSWgNZI33sM
XCTleIIiyRZ416iduuVj3jiT+FSVoJP/OnR2sH64/3Gmybn9/2oE7Vg4o0MtLHu+exXxjSamvjZW
t3GCMTV/s+mr5onE/QTEH8M5DJ4d+2ffX9vuy76Ra5G9lGqsHRsjbyFhTAQ99HOXTOBP39e8Ftsg
WXFsny/D2XMe4/qzWN/l7s/7TZscSotr216iRYQICAv6bZjdx0bsXO50qLGsfGmtKCNFWs+t3jMR
LB/LMdqqrzUMXOeGbIBXV2uFgTs4Fw4FlFOnLX0TQyToEGNcJuelbxZ59pHBmE8yd2T40PDYIn9A
SgcCutRVnesVaWz31fRcRayVv61OtPmed64o+Ie0cKlku9CFPq6DK7PG4shX1+W+lTzUnCmqrXke
Bvhqo7qE2NPfYlJb9w/TpGjepJjd5sR36GM9iHdlDCygFdMtZTLDPqGjXOu+Y6G9svzsuP14CKfe
zliOShy62mVSFTUoptpi63htyG0EOtngOPABUFNCH3Noegb8oafkUBcfXOeFNPOxjK51v2SC7SKI
REm1tm8MdPamdsHHiXr4CKZiYMbiZitRYjhP6iSkpSdJjexqf7bBw1WgrLSOflXlY0x3noV1UHs/
cSY7DocNKvVSrYWfemuxi9wM0aBtC0vYWnSoRX9eu79zDCRjsVUyYnLX2/+vdoSm8/Oobml+XsJ1
8A5yaHyUq3aTu4V+MjzbBTqEGNlzu/p/nF3JcqS6Ev0iIhCDgC1Qk8tld9vu2129IW5PiEmIefj6
d+qu/NRWKYKVI7wQqlRmKiWdPIc1PSLZAWyiEm28Jm+DzT+TYQ37rg9r66Vyi4MnnsBWtCmlU2kj
b4ZmulHEIQhd8kz85kC0bGWKLVQGFwegXIYQQZo+NC5ueQTnUcX4jpnDqNnpFCsiq9Ga/QR2THOc
wTKb8jDJLD9uGq1YqWp0aZtmfuLZWdekDx2EGAJePVPBNVn14+sRKsOHuYAcczF1yckayXNnnhZg
Vhdz3QuUyrMbNyDCu7+6qiWQUmze3JClc45raSzEJRugxtmC2GM/eZWuRUX1Cbkgr20wGiRJ+pCB
cgbuuzcN49EqN/Ez+FQGD1uCGHbR4wqP5WPIKn8nQOB/3ziKBZZBwxPYkOvVT9lD6tkknCraHdHT
Pey2jX7bmN6li9KabnptCa5ZhjKcB76nxca6XkYMt25CA1IY2YOZBHE//qi0KiGKxZSpIdecmegb
xKRHI4ioF4SCOJ9GmmjuMxVbi8wLaRSjndgJhkdkhVnzpU6dcHCOY6Z5BlNNXwpZtIZP6WDDMP40
RA6g2qBeO4rB2ji8VAw5bj+3i0G8U+uNu6b1D+Do2gm+1WPkYM2BsnSmLMeyFl/bpPpeVNXX+86o
MowUpEmQM9J0zD81hn9A0b53SHsEu9W2w5IMDbaTcizyFDM30h/tIC7++o9pCo3TKOYug4ILt11m
bxiyB+LkIe32dvvStZ832UVGBaMrpZsb43Z3bIqD54rd0vE3g+q0SBQZRsYEA54yVtOY5w8jIfHQ
ODvcnUX3Z64a+matd+klyegAZ4Evzm36yy7KMoTQjGZ7Uo19+/+7sVPLzPO5mr2TOZskFm1GdkUW
/LNt4lKMVpkz+QkoWE4ZKXZ86k64E9g4byk+cQFgjRnwtyc0xzcna7aa53SadExfKj+UwtPiRi8G
u/RPeW4cXaeNlw6dAZmnWVDV8FKItiIxKPd5/gCd5v3UO2GL+i8juht0xZrK6KwCDTJGV5n5w8xH
wLJoSBPdOU4xcxmIZSwEr6kFDOMSGtE0iwp4O0rzbYaR8b5BEoxBk5fswZ09aCIkuwqs4nOgYxZX
nN9l3FVZL6ubrGv+kNtVXPEutPJP5dyjYL3Blr4Yzqu/Sa3ZpzL6qqpMVg0Iroe+upZ4dmPNji15
ONEvqfk0+XgoY64mI6uWWwphB6rZ3crr/MExlhjv3qc+MzUXb6qhpQAO+nJuqnTOH1bvp8iSz9w3
XjelBhlxVZVD44Ka2Qey0/5qQdAuGvNBxwau8lIpfJcUj90tXfIHBh7pdB2cKFiCn946Mo2fKop6
GWZlmpmb9ivJH6ymCD1O4jKbcNcEye/6SrrvU6cjjVH8Ehlv1bR9At0X2zvlq/2ceuw4Lf2r1esQ
JqrhpcsFvwK0ExSVWIUh24scCoZISKLQHaMVNaCMDU6dxpgbgSCoyFvDjosJ0oJ55+Y/7vuQavjb
/9/tXeVCTT5nmX8aGvFvb3hRmd7Y2fneqXWvwSoD3f7/7hPmQNqZGYV/MhPciXhozkbFQLDUrSZ4
Vb9BCt6BO0OeBr1/qoAsoCneNvgnztqw7qjmC4oYlukek3y2irq7LUJwXqfyX3/tdahplXWkTZg6
HkevLdJ1iUsScCiFLRp7GltHEKcaXgpjFwKSUHervJOFXoTSoses9wEu1yn9qAwj7cIToPfWWsz+
CfgwFg8543HZj5rzg2JwGWM1dSUZwFyIuqoFbH0sShCpNgaL73v+h6NTX8ai4Koi8+YaEuEjd3lY
pZyEeFracoDA4JJdVtNiflFBNdU00oOTVzs2Z2dzmnf35/5xUw/1ZSzKTMY88bISQrgR2dMo2zl9
3IdDTPftYZ4id5uNZFyKN/YzKOG65AHE0ywq8qWJ8mnRXKV9jHbCj5CO/CkgtVbXiuJlEdmuq5KQ
c7rz7CFaxz+o/tEIUcZj82uGKHTrGnHhHFMnDUtdi86HoYHPS6kvsSB3kZUQE27T0Q9ZSUDZkrEl
NNqg0uxxCh+TOfVabtvM8DN2ZmABZzO0ewydtqpq6Nv/32XV1krnAeIx9KXuoc82B4c60V1RqYaW
KpapXysy2Q4M42bhlPSR1eo2/Q9TNWwuZTvWAbXPOdTt0SwWzijmKP8yWP/kiRHfjwzVokr5Dkw1
hZi6NnnwcWE+VuSRFcPXQIvK/LBowfzluKZknEADw842rh+5Y0RocWGkDOtyeOiCH9akI/v5+EMQ
aP3/5aWlAch5Dc/xTFAO2vPJ8b6K1bosPjZ//1tXrYf7BlN9SCpfDMekTZBxdr7RA4p82QkDQNzM
PfWBCBPXA4+f7kz18eJDhuv/f9MIPGHfdD6U04U7x5zUb8UyGrvAa6pnb5k1p1rVD5LCukjIkFiA
zp7RoRQ6Xh3W67gXIOGeJw8CwUWYN4EmDX94FsL13s0J38Wgw4ZyhaQmPtVAPLn+nbU4/6xhlQGO
S82QzZeq2HT7im/J8Q4B8azs0OgigqU/NtbQ7xuSz9+3eYEU8hSMcN7tNeWMZrp4BgtBZ/Co64K4
4SMu83/YqRfe/9LHAerJQqpm3RglmNHpCyWHIDhb5T7TXZeqVl6K/Vp0M3Ptjp07242s0UMfUvlc
9iIW/eNi/ag8ctz2G6QsMDtJLUbWsLPpz+w4N7Z3ZF1ZRmOZONvMJGNpsilwkmAh7ktaT30TDSvF
OzKEPcbvkwuRz21fkV/QeBvYBpmz4uzmbruzrHkK56Y0oXCQ6h4YFestUwIOvTv0ZEFCBovSs2WL
I1myZyBFNOnr473KkzE72TTUo8Ap5mXEe1bcVuwNtAt002biyaidoFrSJROUvqyBE3lmus9rFna5
jodRZRopfQAiUJMMnGK/msHudrxJ2BN64oOwH5dJU2OpPiFljY5nK5jw8QtMQDMLDkB5+q9Npm3u
I7MCZslST6VbFuep80I0Q9yE2sJg1r1XqiZv/X96bdy26NlcFSC3vqxegheQJmabsGQgaZaSRWcu
zoRWu+JcDWLvOOnZqDMQE1cbDS+niDxfIb+HuTd0vwLVt/7uEh1WQ2EXGZ2TTcLpBcXYHrp4q+lz
kf5rUk2TnSKeZHhOQnthgr6/OCfil2s0u6Xqd/eT5m2X/6u3gXoyTsKoSU5pjVkbHYsZvWT5j6U9
3kpBvqW7AF+Qdv4B9MB5F+ALw8JjkJqiBXwAa5vu1Ub1A27L8W63Nz0DFGlDXpxr8gZmMZuuYUJ+
W05kgt39vo1U1pfCdUwoN8TKizO3P02gF8tG3XFB5TPSBi+gkenPNmyzpKCSSh9qjD4WP7ZNWwpU
Mw+GivVwmmz8Qu3XNP10f1zFMRdEn/9vcpxCimqZMLBTgOQk9A9in8dF5FhR/w94Yg46GoGPoSRw
HSlcCbr7nSTzh+dCBPXBpu0jRKPPYOPIwXoPvBBt2J7YBt51upd2CV6atf98/zcqimIZCrX0jCUg
QynONpo0p5Ng2ILFGQqY21xKxj5RK7VG5NDiDLL9yPTKnevpQK0Kn5KxMDmz/D41UD3kM8UFhxej
Y+xIct1ZUVHOyXiYEnjipiUgyi3bbwU7JeNb4H6u5q/t0zRtehakngyJMSoWQEIWDlYE3jXrEchG
HXy7v7KKYJaZ9fIuBY0XuJafu8wK5zY/NEYa3x9aZXkp4ArC+9w26PA8Lp9wszAWHSgbNcWtatpS
zI3eWi9ldUtzwfziVQRYevHl/rQV5yWZS2803IHPOUGjaosjczCARwPKhhU6uakblfYhX3IQrOnu
JhVGkqEwadFMq1fASJXpx8gijwkOhOXqvd7/MQo7yXAYNKA7OKbB+4n/HNCHydhWObjSKbma/Rw0
cLB/Vhyr/MnC2WLWbO4qi8gbpOsE3pgjy/VoWEU7clKJ0NNpAKgGv/3/3faYzqvDV2IMz34KjjNW
H2hze8/JdvfNrfCdv7Awt2eQyTS9X6NthVw0kWune3BoRENd7dFK5U8zJD6F5jysWlxpu2yEmxXF
6NtHr7ReS7MDxFAHflXZSYrdhawJxb32+MwaHyQjUzRm1kPTi43uI4VvveRl3QaE/kpye7Lf3GZJ
Khq1gFxXB2ayPAj29xdEkZ5lBdTcGoRRWVgQt7GjpLWPgemFozHEjhPxBX/EpMlIisJLhsukN1XO
fu67Z2/qnvHEsDMT5zBmfVTZ07FtdJpeioWRgTMoS0EkSql9hPIefpFB3qqhCsCBW7/dt5jqA1Jk
t3NQMloi/PA2EJvpvFsr/ryyVBMhCp+V0TNGX+cD2JD8X7Vw7FfakDSP7Jk6OryVqkiS1VFLuyI0
rRr7NKfWvuh+OZmfhcLy+tAryA2sGnpdG7fE+EP5erRmsm0jlWn2/MlD7yheyU7QEQMHavC4jLPm
yPAxEQH9ix1pKeqU2nNrnwwxhX7yteavkz2FE54f2qGEjg979c3forLDvB6PA6efU9fVpGPVgkmZ
QCRiHFKx8DMaD0fzwUte7vuZalwpBaTCsjtnxbgDoW8tSEwAdzd0h3LV4FKlzOna93lp8jNp3ccl
yd8oJ/9umreMuRlIU3vcDerruPKoDIKdKNdw29C3JPZuc8pZ5zouZzUuuvDoYM0DmLzLXoO4U5hE
RtyMhTDKlMAkFnzkleUJ/03Lmmqyn+KAIANuusIPmsRNxbVv2X4aL0VvxHO3d3VCd4rsKqNsrFJY
5tBl4krbFK/EXwlFCw44LPuh2JHUie8vgCL3yVRHGbHHUYBp9Qxul+IhS6rHgrHhmTqbdKDQ1SPt
2J03eBDWuP0McCUw44tL6rDq3u7PXlF8yEgbUiwMWt8Nvy7801AfxrkLZ/7g598DsK4uP9tJkxFU
VpIi1xvWaQ4GIa6sdtDiNkRo9sWLqH+6/zP+4w754A5GxtxwXnOUAEt1DXCaTlvxbBZf0xztiIXY
B8Ev5h9bUcUByOHB3YR7phDv78c5hcqSy+K8jGk7x5lWreHjNiDqycgcWgR9BdExTAcvJhmfotXu
wqA/zzgEB/4QC9uMy9YE56PuWU21h8n0SEwsZeah++fc7eYYhUo8H80THk/jbM+2VWAyYsc3aOuK
BJ/wgvwcBEU4MucxL3V3RIpnc8+SqviGdXm78I5f+frJAEXE4nzy+NOaPFGw86ZsCEl18oNHys4O
M6MWBwmTfb7vQAr/lHmT5hLyqkaFIAMZbsRaf2cl6RF6U5qSUpFIZQXXXBSZOdlr/1KbaxjU9j7N
N/UAwNWk9DB6tTln9VRfeekeHJSnrE621V2yXGs9T73XZll9LsrX0nhEXbrN2FIyGOc8s+wsr8+m
2+/bIYinjr+YjmZbUdla2sedEe8+wsGsk9H+yhM0ioh147uADNwRfmGSfCX1dTbbkJrGJwOyHCme
LTcZRmZGKtKgrejKxNXIxzRcDBYKg/4x6KgpCv9L6x+kSZn7KK2MICep2794PnsIxGdCnV3F/029
9JgG5W5wPy/zcIYkOM47TojrEpDk8G4HRuvfGZDUSdBHpXls3BXg2OfWvFZ9lPvtlZs7oI5CKz0s
rthDCpSEHmi1mt5A95pZfmZ58bSIXFOVKGJVplhKrJa7noW6ISnKfMfb6ceUA1Bj1W2usZOiciC3
L78rqggY/1ja2vU1dXG16NbgoGqgMHhNk3+Zp/mGwk3/S4LvvgH6t8BobxkHmh7xOARfrSrT3C4r
NnWZbAmNAE7qL6R/MfxLYYuHbOkiT7wWuFMYy1dSFejk3Fh//nfB/e5n4PncCZwVpW23JvPOhPD1
Acdlsi1TyFA2B5wdtmdgdJPH1PwN8Yti+LUt1qQ0Afx1ZoA/WlzXxvynzMyfzK4vOHe/3h9eUdzK
OLYbmAYHCsy8WXlYu0/1Oodts5+HbalCBrC1lLvQzkAmSsuvk99EdHk1tMwBqslL5/mFr4FXB0l9
XQfyKDr3MPtG2A/Q7K6ybTuijFETk8d8hG3/MrUj3v+pScNqdX/eN74iQ8jotKZvLPBcOvzq5V8A
kQrnILLMbWc5mUHJ5ZkQZTH3L34CrK87FbhRMStN5CqSgmn/f+IxwcNMR2eGv9dg106dMY1qw9VR
0/+Xvz5I/zJIra1HbuT9AqNP3802i8dxiSYEVd7EllM+NMu576fYqOKu3PegI8/WPbXWaDC+3V8X
VV0scyuZbl6vXmr3Ly7Nw3FkDwtDM3PXRV3zuSvfRmrtfDTIr4nGEXzY7aMfLAV503W+3XdDfc3c
bwO5VEEbtvxXbT7l82kRm0L9L0qnYjXRbCigCwmN4QOIHkKn/l7iMEVcHURKcZnzF7UT5CHLwLWc
/qWtrszcMyfdWyTY2WURVVMLDUHAGbs30bqRm7aRtaw7TrPD/UWzbsb624h/kT65iZmXqbHaJwpG
CermkWE9OsPFwhu9w19EBWZkwDvaqAtAxtW5IViVYlYdPP7aiyVk7GForRDPURFAZfH9OX0c4H+R
RaWFCXUTgTqG0nOQvU3NZzppXObj3Edl6Bt4fhn3GtTT8woFsZbF9fCtEA9k0Jw0Pg5x+hfczZvs
PM/G5Zoua+g2XggujW1GkZJHzsrJ8ZdpuRr8Whm/POOTq9O5Vk1autDLKGfNKKrluuYC7xNmZCOS
ts1aOgwYhLSgdxnqM5SVjlWBvvdpfM0mjU0+TgB/sURN3MzmwClB52uv+9nce2Q6sAriIgnIP8gY
CUP3qKvwGxnXNmYmujAXs7/2y5lmQ2Qm343Cimpb83CjyJ1UxptNrRMw5lr2aZqz1zKLbfNHndQx
y9YjCBYjUp78+SeIlaL766L8nlwEuKNbjLltn3hvxyKLg+G3Mdw4U8o/9Xxm83E0DVCDrJqCRuFi
MiQNug9EtEVroasS/UBQerWyWbPtqIaWyvk5a7jbdtWE+r2Kpk5EfaZ7ilUNffv/u/K37+g4LO6w
XHkdhF5FDwG0We4vgGpoKZy9jEwJMN7TNU8PffeJ1ZsOHtSXYrmqOjoYXTBdGXsyAivuC12v4cfH
JjSH/L8xZo6uOs/HyEP/rz2Gwnl22md7+DfbiBUGTP3/v5BCW6B05plc5wplVwo6PE/n7wpzy9iz
KhnsyV04uQbCP9opewkcHXurYreSoWetQ+u1w7PVFWQfUea4j6v92TB6zd2nIvHI8LN64KxLSUuu
PLiU9YlOY+RXkMHR6RGoZn/77jsXt+qCuDkfyDVtnnAmCL38BIUKTfZXuIzM0lPMU8IrNpKrLSBk
Bb2kL7NZhwIPVbzTwOZV85dC1KIZZFOHiVyd5CnBy2HxzRl04DOV7aUYdfsGLBYjbJ8vNCK8ujB3
+FGnXew6C9OYSDV/KV7d2p4dSG9h/hU51LN3dpo8Hivd46dqeCloiUus1hEIKSt5NWcR8uFxcSrN
3FX2keK1XGwTHPQYPCsfsuIJteJKTqL+silDyggzf3ErO816cm1TE2Ly4xG7+X7b0Ld64p3Tj8Pa
oQ0pQza44YSY99QvfOOspX2VM9xauY1lXp3ODrlbxsWqY/lR5DAZt7bM9jKCb868EpuG3WDHlXYl
VUPf3OedQYiAfvZaUXKFHEJcpm48FRsTjAxVGzx7XFsALq4M0mMGRJbT0bnkVHd4UvigjFYDNisn
bF3ItfF9Mwax5s/FSszISZwXu3C4xmFUX5GitG0gdZk4Lnam7lva7Kt+DN0R8Po/9/1RkSepFKWd
gxOY1dS4caVlbANX5j5Y2ZfFL8NVVxeoPiHFKuR5AEpPhXkF6jXqg0MavDAvidzfve7OSmEjGbdW
GenI2sU1r3VRxMY47rmd/AQBTZgtumVQuKmMXety0KQjV5IryPLskKaQIAEL5jZ8OpURbOB9zyuQ
85CbmM1+SYyvTWFGaaXT4VOkYpnOCUjKQpAG9iHOeuyDHw6dd1bZaQp6lWmkCK4no53mAh7aTtYu
Kd0T0MIbh7598l1yoHMJ+l3HItcSF/5JG+yaTNeoq7KJtMNO1sKx15kmFlSEJrgTCQttHWO8yiRS
0No+Lgm93EFpI6rDlLRvwi01D94qX5cCNujKycILsHntlmdDxIX/z9z8DHKdzohq5lKw1j7yTQBK
66tDE5yYF2jDf72faRQGlzFpK6nm2SuJebVc+mWtq8gu8h+zrbuDVNhFxqJ1PBnMyUQI5cvyx0AP
np06gBmQfV7oEBkK28hcTk7RgCzOcvNz0vziRXJKu1Xz8qRIkTIQjY3FQOcE5V4w1bHV/DLzpwT+
iE6tKB0/3be/6htSmOZzUDNoMyNMi+9Ns0+T48r/OEVkBZofoVpgKVjTwUsBokIeYG1/oow8cMcJ
3WLelgscKWBHEKrY/TpZVxNabwv3o0B7VaTyHSlc4SHUB7WudfXGr/O4XybsHFZkTtsOxo4Uss6w
EqgCBebVLSy0NtU7kf25v6aqiUvRuqYp69Mlxa7kjGFeDgefVk+G+LcrvZdNX5ARZmvCl7rw8UQ5
V8+8j6CDES3doTC/bBteKocr7vZJRTzzarvgy13E0XdBLJBWJ177P+5/QhG1MtbMsl1gYQsfj6xE
xJUx7wKqa+dQDX1blnfbUz9PrWeMMP/iAzJoWo0X5dz5vW3eUrwyA0hLzyvN6wDxXFOMeAHYRldA
ZWhZ53M0Kq/cvJaDEc1JEuEZIN42aylKoTAC3peBkWsnCF73imOx6M7EivwiQ8q4qGtaTLC23dwI
WfJdwNN9UOjOq6rFlKI0G+jK5w6ezts0wh3lLu83qQShPpTC1OWBPThjx74A7h93Ux4BSbItK8qA
MNer097mFQ7CXpjz6i11xD+bVlLGfXWZjQb6vIS5M+s0mmRnoqC+P/Qtuj94+JHxXhnInxq0AKL2
ajNcZPuR3e/8qjkk4vNkfjVr3baqWFIZ94Wki2KmxYZdVc7BJtm5Csjh/k9QDS1Fp7/MhTN4+AkE
tHSL730GhHzbdiFjuqxkbi0+DkhYNP9qDZ/J2v3aNmkpOFfRLdY6ru61EmBHXUEkMeqIHVT2kLZQ
L3W4CTpv85qk5b427Qe36ff3Z616pJSl70jvWynzcIDMkiasGTjDeeStYFwwo2adI5AS7Vb7KPjT
EGQR3ut8V7P5KUqm/x4u3+V3UBoXZbus9Dgly89lek7q5eKBVKery12rVV//cBO3fdlLmxleOQ4J
u1B0Pfvtj8T9tOCRnuowrB8uDcaXXLUaeJ8mw8ouViaasFvn12Z0dvfX5sOcjLFv33xnoRmKA8g6
PXSY+3pnLFloNS4QXzrlIdXUJYelPRS27CExHqGzFhdGH2f2l/sTV40s+esCnCBoQRi75E7aASGy
+pEz6tRpVFaRthLfsivDRwPsRdjGfqh5zDr/Ff1RmkpeNby0neCg0PZjkrIL2EgfprZ8hhpH2Jq2
ZktRDC9jEQnp25UGGH7lzwF79vjZ0akZfRhQti/jEK05yV3mJuklDdLIcve5+OrYL3Oif4RSTf72
5XcOOY590RS2wS4F/1TMcbKeAR7c5DJ/wQOD3EWF6huPvWk64WTVU9iQn/fHVk379v930w5ah7m0
M9LLWoJNBj2eruWHDW6a7g+vsrsUpmTm3tAWWFLXfimgm5OwEAxC+RzPWqp81SekUG0bM53WGZlA
dCQ0u71vPzHihEm/Y2TLARPeI8Xs2C6VF3RY296oI2Zc0hQ2Wl7vm0iREGREYJ4Ug1XXI7tM9ac8
e6OO5hVNNa4UrGvXWGDFnZDdXWxX8/g4F7bGIRVOI0MBs9ntRNEW2YXlsxN3XnowhM3DDD2eGr/5
EPBp+zIYsK+zcgA5OywOJNrARutcZo54s/02OTgV80I3ZcZDnRl13Hj1pElAig1RZrkbSgjp3B5g
LgXdByO4r3YU6gvE1aRPxYrICEFacDfpc7hR4J9ocIGM4H0PUi2HFMMlsqYv7DV5XGxQ2g+vuaCX
1P99f3DVpG//f5cgal54uCGa0YHsiG8j9VhcQIFGU2GpBpdi1/EW7iwQMr0kzVNZJGFq9hoHUo0s
heyC3iVoHGLkNrkY8w/CX+6b48MTBBxT2mEXZqAPyhPsYnR8J+avuBYW+beEdagIn7JRYxeV+0ux
2zi2YftLk13WgLxmxs4sfo4j2jiAUzK4QJm7Lzvdg/XHTv8XfV1ierY1FgG8kmThbBQxhO6jhvpH
0Hkc7xvt40La9mQhx6zzcMvdVdmF129T+YqrFlJ8K3n14jr5owc5+DZ4Cqa3vikPNpjGPGvWfPlj
N/iLxy5P+6bJTWwO6Cq8nVTHWsfGqxr5Zs53cWEYaUsFWCkvU1BWUVN6ZeRmwabc/RdbXd+bQ9uL
1TlY4IJq5zXKDF1m/ThZ/EVOJ2oIbPjLwi711O497wLVh5ND2/j+SqusIge0GPtqrkc4bgNRYkgW
drlOHlE1tBTRfu8COODDJrT5jVuN2AQG+v6kP45pL5BiGvRDtHf5kF3yHnRHFl4g22+dGw+tsyu9
r429BbaBIJCCup5XD2CKGr7o/HR+u5DT6i1NvlAsqgzVqzqbAfSEDZkHp5W9TUZscc2zj2rom9He
+znvxiE3bezE1Hxb8uzranQRcbimlFBkH5kUDrS+bu/ddgDm4xKzWZsxXP1aPHoimw5Zujif76+x
6mdI4crNvkpJh7zd+UkHuTf67GXAg9sd+XL/Awr39G8ffmenOevTnvhjenF8Pj9YPDEiOni6BjPV
6Lf/vxvdtah/uxTLLwMIkDN0mral7nlDtQJSyJaDW4B0HWfGYv7u0Cjtg3Dwcae8LZXJ4LyuTxaL
DD42zAHElCat/9ilTutVNXUpcLMp6WjuYGynfhqyJ4ssn4ckXpJgo9NIEWumVlvXHdbU7s2HtV4P
qxjPU0o1xwrFosoAPTdgpZUA7HbJRYU3Nyf4M/T+NneUEXrlugZ9k3vsgseBPPIJtPqISXTMAopo
khF6IBzuF8uycLYA48K0oMOUOKZ9tg1jk76M/RdBHF8aUmcJ7o6qnI0RF8ZTakG3+n6sqqYvxerk
opnJakcbRMzTLrfKqBj4jo46ym/VukrBir5Yi5eTyy4D/+PP5g6dAvH9iSt2KlkQEzTcfOHzkuFY
9Cdog3gA4N4cQLQx7CbmhL4ttkWtLI5Z88B0uA8LFSM9DN56XLVvnirjS0Hb9guIthacd8Uyu2he
aUXksZRFc5UGm4r/vyjiJpMIBxcy6QWNfM9zl55S+vv+AigmLwP0ALYX/kpm++An9NhN5hH49biA
/vC24aXNduDoian4YB9ccEcbhTgEZRAVia72UzimzCEbZL3hCIhqXtCcdjLauQx9g79um7q0wZLe
crysoOmlY07k/1tDoDIvNG6vmrcUr7nTCZOPLeZdBmCuEUG1y+ptjYf2X8Ry4EuYOyGwpk6asTBf
i0tbCR42zNcJ6armL22xU7MwMzVgGwedt67lRs2ke5tUDS1VxQEcMoEfYvfO/SvkNaawzX0d57Bi
f5UxemmbpLPZExyiaRGKazku6KLerZsoNGB4aXttjKx0SIJdRPDmUrdpDHKWb4YWia0wjQzOm6xe
OE6H2fvNP+bUHltn46lSxuS1hFq2RWF03zTO9SSOVvLlfhQpLC7j8cbBB99bB0/JCbQVnWQMTW/4
RPrmmSw6wJLKLlKkUoMxPEBU+WV06RQPHHeatAMr1P1foMiQss7iSMxcpFUBh+xpG/W5WUflDMER
kWWj5syg+gG3/78rhvNsBUfwYCJLuvPDMIAMGHygutpAtQJSrC65mJy1C251fPeQzfmXJXMPqzk+
jVmz22YiKWZXPAr36EGwD+jWjtv0e2Wz/YCu1Pujq36AtL+CQ7qBRgNcCOxDePQv29AsedyXKAAt
UWs+oloCKXT7ShSm78JK8+DGPS12XqrrDlAMLcP1qhSXgg1d0ouPmy6jnB+LRqf/pBpa2l7J6NM+
Gf30AmaCY51frNrcVsrLCD02sEy4q988moO17Lq1nC9u67sah1HNW4pYtK67s5Xgrgna7l/8GlK3
GXU2yXDYnkwVZxMf/tHN6YX/d/sBhqHK2vF8E04Ew99+07tgNRaQzmVVYB/mzo4qDqDuqvN0lVmk
ULWaNu0I+vkOXs5f8CT5OQXf2TYHd6QYXWzeGqsPZeGlrW7tAe3z6q/+tvpUxuVBUbQzA8eHTdBj
1yztrvB1D52K6HekwGRB1WULqAguXenEjR/sVsvfg8Dw3DCqORUrzC4j8yBDlqUVnRCgjOHGxo6M
KdlmdVlvsbRas7V6xL5VjrHrIkNy3b6kmvXt+fCdH/YrCA9NggWlU//m2V0fdr21SSfS9mTityZJ
BChIxU2HOnmhZvvUl+WnauuB0r7tte/mblSDDZ1Y+EvrdWGaBFFXNRqLK7ZrGZFXEdw0Nw785X+c
XVlv3LwO/UUCvMjbq2d3kjZpur8Y/brIm2TLu/zr75n7lKqjMeCnAgHKkSmSoijyHAeoG9b02YXj
e6Ha0lEEvWgeOlWqdqoguJ50zg7qP4RbK816Ux7wmpXlOhTHHP8sMau2jMP+/gFqshTtAE2rqWia
gdKTsNtDk7YPNpmP20Rr3tk3KbPqwGVPgMl5mMEx1mbp+b5ow0bq/XhRkPc5mLjYU42YNT/5NI8B
2ndftkEjekde0LmCBD7sj9fVk22Hz6xec0vTsjW3BNHQiOsLlM3lf36WzOkUq27boaz3N5GqHgsr
7dwT+jV3ZLGPntjWHxTorU1TAF6HtLHZE+HzGfBnh7H+b5uur3vwxtfDoHXmQOG8nFDKZO10iJaN
0VUHVmsoW5aSQR8CD7iNFwCy8Ou2RWunpas8Lx9c7GLk9vvOsneyHFaSfZOBaN441ZG0OnG9O7vZ
h7ksL0NdPA/WsnbHNdm25pK0UqGzeLDtzMHtFoMDwSp/kkG03s/kZKIEOBm00gBjInUmTDysUb6a
RGuZbFMsU1ATBNaZLTJ2J9R4x2wTPLgb6JhqBJ0upc0GxBF0NpbgMH3vr7m7ad1aJhv0nk/tAdZ9
5asLMdjte2uJpsFQdIizrBIFEsKrSobiiTTBUyGilzDjWxguoZTrF73xyxyvhGN9jYG0/ZUDpSIY
+LZD4f+P5m8ko50XfYu+h2rlFd+zy9RrOUPt9z3TpBXNM/uw8yfaYy/zqnrKMVwSFOXn0J02rl3z
TiHGIA1t7Kede7tmik5FMa48PF5N4p9ebShcc0wLc4O+70A0ZyCHY7sZjbe4ktdrs4kGU9SbmNxK
TCNKx+QxAiVG6QMtdliDmTQsXe9eYmAbHOUykEerdD6VS5iAHuy91/wAtOWKNZp+QTs2XWAUMrbg
tLdD/uwU/c5GoyfIIA/g0VnJDG/jr7qB3q6EOs4IzGtkzJKMO9JPcRZECXNePPZYuWrfO2zPZzfp
y4uXr5zYps+6WvEbV8gkQVWaY09mkkx2CNynZ6s9Zf4akaxJvubE6E+TgwrT9DGXbjynpwkYTr4H
wMiVJMxkU1q+21Q+Kgw9Nn6pxpg401Fkm2YAsRuaIxMXFaNyWsjjNL8s3fJROeOP+yHCtGjNh11e
Y9jCVjimpiheCnb0VpE2TPrWfDj05zZt3B5t1EANHqfPmDWOETdbd8UNbi/9H6AyYZXh0s6wl76L
jmxuv4FZ9XmLVv4BKMNzO2GexFbOndpxgIuGvDpuE605Lz6jwUUUCidLi9Hffjf3a81c1/P/36D5
D4yYm3dZNY4oiTieOra0/R0W86c8zXP8DjmxIDxYxNqofM1ZMZTuRVHt01MQ8B9F2bvx6Nift6lI
c1RlszwvpgW39d49KkfGfrVpUMz1I81H8bQzybqi7gkX05NbhUnB1kgITeao+ShL+2XMg4I8BiQb
L7Ih+YmV6UoifLWOW1uru6nF2rIMFXnkE8DbACVV1irdTWVpHZxw/NA7aFzapnzNa+tmEI3vMvJI
i/7b2PY/02jtBfJ2OuLrjUoFn0p7LKH89noFcepdYwcHaxr3m1auI4pF9dh6onNgNvzB8xPbWonr
t9nNXF9vU4oKn4X1CMFNtSs+RsfiSHb0Y17H7Hk8iVO9cv4ZDEiHDFPcWjBEMJLHMLeqvcwLDBhJ
exOdDT5Cc1jg+gce7a9xp42APPCEdqiDNa7V7W/Hej/UXNYtukZW6UxPhYNpnOhd2xwKUe/yelNL
AjLtv3MD3ixoC1UTPQGhzTo5Vg48/8Xuttm83qZUFi6nsp/huiE72xHbp7ig3DdKQyL1D4qYO03C
o77EUdL2eZJjAnEvWSsSu8nkN1/R+kmiBXTHlmlIprSxDrRT0YmEqyMSJrPSHDoPIaoqYb1zWH+3
e0De2SnZhCDugkfr730pVLPwMIdVuaDK6b3g5HGSLHi5vK89Q8TQG5nCXtWB52DtOR0T349A1SzO
pai3RQy9kymws6brbVTkwhYwp32wJ0GwUfTVUd4ks/VoN2MxlOQRXF4J6IaTLPt9XyeG/dQxxqhE
2mO3uOpitn8XsQlMtxlZM1eT8Ovf3yw7C/q0UKJOH2X3E9X40xJtq36C+ONvyZisIMsQ2eQxLfv/
6IxhEULZuNumE+dv4andN3wuBHl0+rl4WXy73AVsWauumpSiHb6NjyK5mxH31C/2rprSQxtuYn2E
/2jOWftNVY09RPsDbiL1f6FdrJxaBtfRm5U6JT0AT0WYCwGNxiHDq2ps1VH43venbQ8fvk5ZSW1f
iLZs0sd2EpcqSvIQMBDuGtCV6QO0RDlA7XbJfORTY0cPXuMmjmf/Wty1qqVJvOagVsXVULMqfeyd
LhZWEStaHYnaaJE6KaYVpR3Nwdr9mImoj4kHDFvZ7e9bu2npmpPWM4BFSYV5RqL6HWO/W1b/mpfy
633pBmvXAcbqIZjztEcaUkQlqKJ54fSfixn9r/fFmxavuapX1d7kyTB9zKqwjL3Gf+EjJqtdLl/v
/4Bp/Zq3oktPunbhkMdBOBjBz36SMFuDEDCkOXrTksBgvypdihLCVH9e8vyyzAAADNR/UpHjpuXr
jUtVJTvcrChCWVqd0ml5v6RrA1fXQ/nGJULvXOox6lP3EwogLgZ9KCEJmg13jtsfJ/cJdfCXvPVf
83ETqLX7L7qYXSFry0T6SNP+yO3yUpZH6a/VwA1mpIOLcYA6FWOF9um56V+t3H0NVJcIla7UH03i
r39/cw4OSJdJ1qPg0g3jKyUeBvzZtzENV84rk3jNg320HrMcq32sgLwWqT/WIN+1ztoAmcFKPe2o
nagtUNOBixUjHeLZkw9EVO8yMKyWxZqCTL+hu7HVuW6dIWUemEt2nDZdnLdjeZgpaBsAQ/5tmzdo
zty4YwSERt89LRmJO1F/n1j5c4PokOqtL4EdhQLNC9HF6+S+HOx3bBpXbis3txeite3NqzCbpiJL
L5EznGoWAuKQH/pgzXpuRjiI1/aXB804N7yUCa3sQ1SIx0mtFa9NorVtHelYFABQ5UmddQ9ebmNU
e40Y9qbFYNXaVrppYXtOgFVnMxi92qqMyVTtyRScKpttqUrhN7R0agbgceq2Hk/cobZi4ldPKdsE
YB3CjP8OCVPv9CCXGAWQKsMjKqZnf96USEH0taD3Jto44MRwFjqIxAK7ij3msRX+59MtNGcQruVR
o1Tj6OQ+T4T7O1MqLnkdt+CpuO9FNwtTkH7d7TdLr0hJKu76TZICH81Tso5Tro5qtPdEoOaICtjK
DxksU2+DCdC/iKMKWxsW4lVUEcO4P13JSUyyr39/8xEFw6h84GBrvfErngmOZWqvZOG3YeehH81X
kTeVDTLnMummIR6R8ahG7APVxyX7UIXFTo0nvLLscrGWohhij94a0/h8ACzmJBIhX0T34DQv7aYR
dnyL5sG1lYq59zIJ9I8WNLLDrlnWoEhNO6A5rgQSis8ZVu22TTxLdRFs01NiSPXemIlVKEwRhDTH
e6jLEwadd6p6afstJxTEa77bZkEF0AjYZU2qEyImRolWgpkhYOp4VcCe71KawnFpVf8a2MtIwDIT
dUdUl+/7rkHpeovM3FrCGvK0Sejgn/Cs/TqP3krQMYnW8qd6LoYiK7D2Cc2rv6q27M5B0aRf7i/c
YOM6/o+IJFHpNegIS16CpXg/ynbPhvzDNvGaz7oib20e8vRid8UhJfM5r8hF2dlKtDGtXjtjO0bs
evJEemmbcUfn7DxKFq9Xnkxmo3kpmEmdheRLk/SVdfCc6NTQ5hNFf0vWZyupk+kLNG+tJqtsIytq
kmgeelDijRkea+vXgM+bavkh1btnWAMcAl4HPPFy7zIG4Wn2Xu9vrsEydTAgn1UgfAFkRmIF9RKL
qSh3JfqXVk4pg2b07hnXcexSjLD71hsepfhpIwWxlzWAX5N07bCtI86XPnB5Yrf8d9oH39ql/oUC
84rTmsRf//7mGEyXuhsWJ2gSvDTtgXq2S4P+0G8riWBPrzvyRnyD0mLa+JZIBuUeWmYfuRdsVLvm
sXMwZvVQIghbvYtphOBEw+GZOv3LfZsxuJQOAVSwpuNLi0M8G4P90FhHVO3d2drla5xbJs1rPlvz
SnXFgJCwoH2OtWpfjM1eyDWQSdP6NX+luct6DCQgXoZWHvM027eV+hZyvovC4nBfR9fz7p/iQkj1
jhrgDBXz0EXQUW/HsvwpgOLcRl8a56OdJUsp9vd/xvApendNEYFqAFA6CD38PcaNGKDr/ixUfq+C
9rjtF66Z7hszlanTNO312C2jd3jUmLo67uVn2m96bIKirl/2Rj7HaFTPrOvR6PdHAtAt0jYrSzfE
Np0o0EvTwO8mp0kUeZfS7NBYayUFk2TNd0vsbRlFOFQ8+xn3nn1H+IrdmCRrrqu6jE3OUskkFK8T
+o1Gfw162uBUetNMO6RhXnCYis3JofPnh1wUe1o4K0HBJF73WTA8zamccNfMXAChA7Cxew3o1HXx
MvnO1/vGeFs7rt6v4C6N14QjLs32ksdNhUN8WMPONHmSFhSyrOGDTyKejEyWGHjNH/Cw9jWcs31o
bYJCDYHe87etO7lTV52blolddycBDGpMv6yEfJNmtLy7z3jlRQtvL6haMvYlz1whvoRZiub93Tbd
a4GgyZ3IsVMuk7FuXpU9dnGq2I9tsrUgENYkz8s25EnK2bCfrcW95IG91mh7+9EZer/a7JsYI6oO
vGCZ5AmwkPeidnc9zWJAiU5jGFc12Snbj23cPv2F7FOwHt//qKti/j0CXJ0LENtRUppBYVQ8L/x4
RWrj4n2dHxzmbdx15+8PK4MFANUdA/2OZAdfin1XqpVAdLvNA0rTHJrlNglADMiTzLIfc4Httt+3
/bRrobBAVTs/tw6tPe8mcOhUQPMGh+X+vuJuhxL3H3AghnnWZmnTy+SH4NBJ/99/wOZ+RbzBVfS+
G4eBJnu+7ovP+73f49Qv1cp+3D71Xb3nhkTWmFrhnF48Mhyb/EdNvdjByeMH42FWHz2uNn6D5oyB
P7hkBopMYvujG6NHqTlQEMqtHJyGDdBbb3JAeeE20KWXMVyOXcOPg+/EZbmGXmXSkuaOk/TQvRlM
uFDS8TDZF7Rjx2DZ3VP2gwO9NthExhm6eheO5Ex1aThcd8PZpfQ6LlaueMft08LVG3BcwODO+QAb
kmyOG2VfClW8BxjJwRKr0ximXdCdu/BsUntjeskwKZoDwNbvKoAwqpXwZHIDzb9b1K+UvBagFQ3j
AZyWPPy9yX91Hr/GmUABpJDDtPWw9zh/N87+iY/d633xBt3rTTapVDTNcPlLJp6xlyJKhz3DWOA+
I0UYN020Ng5oUJDebSMZaVgGCrtLxb1LiK5XmVUr5mM4GvROG9o0Thc5tUy47GOB/iZ3SejknPpJ
HfrozzY9XfX35tRz+BJ6QYtgZHXtnmT+wbeXfc9eAKe4qWLm6r03koHAAPM22Ghq7xD6Pjoe/XJ/
8SblX//+ZvHL6IrR6YTE7bj6yAaw6RJQsK6EaZNw92/hlEdBb4kWSXbVvAQLbeNB9WsDzQa31eGC
iBBymltYPwV7pVycL9EcxCUtVuYPTeI1t0UboZqDtpHJjF5I1bNTW4F/2bJWLNMkXkuD57K1y3SC
anxRgPpmiFPynbBfmzZVb8KZaTs4UY2omSsOzmiahF2/5YU6REPn31s6DM3gVBHU0oafhPOjBsOn
WElODSrRkYJoJFkVUFh5QaddGe1zjHnLZUUlhmCmk/pRu+sn2SESNDVu1gMV3WFM0YoAbHTMmNSn
+4o3/cr10954UynzUvRpyxJZ9z/rDPQxM3vH2vlUhmtJtuFQ13n+KJN+dW17TaT1gjw6Lh0aV8ND
2UwXP/2hqpWinOlLNNdNJ2dqAdwkk8X+LZpz0eKq6ey7fuWRwRAZfO3MlUQ2wICBhVbNVz/KElVs
IpSAgWp+q2rbyiYLxcqwKwnbFeCtttGq2M8f72+xyUo1x0XvFlAj7ZEnfjkuhy4DLR76eHEfXMLs
sOkn9F4cK7W9ObCaIhGBj/ggAAqdxYEn9/fFG3Sv9+NELl6mXPR5o6hyrcXNnj3b8dxbaztgMB0d
T6hRZKlARSmTKOe7gTbnxSEf+9mKXT//vO0Trj/9xs+iIbI6DIjLpJO4L9HutPTtlnb40NWxhAaw
j/OltPBuF1Z+zICasXObYluI865b8mbduJpmxRLAeLzZ3af2sKfW8NjV9UrGZtpZzWllHuGB5Fo6
4GH90ilcJtx+dULDYPie5rKocztW6Ds8WYbi3ZLzd85kJV65aQwBetf8duRhNU+Zgl9NrbtTddjv
bVC1r2QipsVrXlv1V973Esctbz4H/R/VfBzGX/dt0SBaxw7KwcgSKALR06TOAJzeZ/X4MDJrJfcz
eJNO9ed0Ve4UYmRJ3zo/0mZuccF1KADAERNUjwne+19hOFZ0MKF8qN12AnJ10oj3JTBq82wfuE99
+9MufrrOWt+xSVea3wqR8iEcYf8ZqMlo1h5tMh0AdLq7/xEG+9d7qwpMFAYDRW1ULdk79KN9rKpm
W96j91YVfj5lROJY8Wr6IbWW794YxE1PV6KOSTGa52aghrOCEd0CC3B2iyzap4ycx2qNTMJkRJrv
yqwT1jwViJczGuA9Hpfhe5p96LJN+G6hq3dZ5c5YLIpdIw+C5hLI8zBtzDj15qqy8zwQ/lGWcNod
3IhfqmLa2dw73rcZg+b1/qpWuHVroU89iRjfFbkXs6V/wIT5to3Ve6x4AbpbUQmWjKr90LNi79vR
x7ZYi2uGjdW7rLjqAyJKXIKyQcb5+M123ofiGxh5tsVNvc+qdNCV4FzztCBH8cJTu1GRWKxyxZmU
f/37m/OwHF05gv6CJXlU7QPuH+ZFHe1xE2hf6OpAQ2SpQdDlIulPxyVGIrVf+FoDmmnlmsOWtu0u
hQfRYxme6+ZDUUxH7j7ft0lDHNObqaKKZh0exHF/o+1T21b+vuxra+WOYhKuHbTDLNM6AlNL4hFg
6NlDSo99Sl7vr9xkj9o5KzproqXAHQ7R7HshoxhvwDzOZXrpqrWLv+ED9M4qe6r7PupxVA3zsHOr
9GUIo5XlG3ZV76pyraCzQYLBkkCWfXpQV7rRI6kF5UcMAJZrCBamn7mWq96YfVXRxvHqEcbTdKcO
r6VjQcHCuPbEZlLQdXPeiGeZKkJ005JL14XyN7MYkL5FsUbEY5Ku+Wy0FE5Yez5PJGFLjKmHHzXx
D/fNxyT7+vc3K8eY9ISnI1kn5dy9Q7fJY21/2CZZ81c1u1PT+U2dzFWdWBJkIGqNt9u0m9rhyutM
OcKbUOUCtKkCjn1w/bdcA5Y2idf8tbM8Mo/ZgJwpC0ERwVTsOM9p2K0kfibxmsfWRdcSIFe3SZOp
wzCTb/X0VblqWxVNb6iSZMkwMDHLRHjZH5Y5H5eF+vuI9OF+077qfVUpmnkGDijDpPfSfO+kHtgE
ZL9yeBvMUW+rEl4prJbjykN4UICkkFTWeGBKsLUC6W3lO/qD6egDdCNTZZssVf2elYCYFuM3FTQr
VZbbSb2jv4wKwMuHzdy1CSuToHqs/CdBn/IW1Zx3aE5dSRFuKwngOH/7LDIxcEMsBDFzknHo1Emt
2AqUn0k9mmf1Y+9TNDC36Lqp446mDy5650KaH+7bzm3xrs5x51W5G6JtCKlfke7KzNm7vIvBsbMt
s9TBoRqQj6LuZMM0K/oBnNu/82aMVbU20XZ7c129r82LwO0VWAoVZJCEivF5KV548zLXD+38ooqX
+yq6vbnuPzhRpQWeO3fB41XbARpaHN1i7U5iEq1tbh6pnoYSoUG6wPl3I985cp/x/baFa1ETM4Rd
lpdNm4ho2qlWopq89vhsWrgWMYE8FQLyBIrnNTuKwt+V/lpWaRCtd7PZWeAvk8I1EFOb8aSyc0+D
bbFM72AbK+Uyz8YFVuTkVSqAepZWtPKIdO2rudGBoXPYuXXnSQGU/yQKfzTdU5j/kuSSqe9++ok2
CRk+3t9Tg7/qLWykmN3S5rJNnAqnYT89YSZyN0fZt/viTcq//uyb5EOpNC3DYmoTH5dkt/Vj3/lw
X7Jp4ddffCO5FH7qqRBxbO5PVXTMpweAiG8TrUXfPKQDm+2iRcf7+J2PS3jIKuuR4XV8t+0HNDeV
udXhyoD8wA0+pe6rN/wQxco1x6QWzUcFSqFFmUE0cxLSPnTtRc2bTg7X0nxULF5TLgoaz1wWOz2G
surnahXN/vYtx9H7y6K2nZxigCGSTMQRShIBrfZ9XeEhb40C67YxOjp7XdlmAO9ooRuOvpO5iy5y
2FZQcSLt9jFVMlL5Ve31+KMQcueL7+U2vTuRdvWQhXLAFQu9s7CJ7eFP1rlxwZf4vi3eVIrv6LX5
OWuCQbpdlli+2FNl75Zm3mLmEK25qBWy3pMS99SG2TQmeceOpU/8fesCimvb6jVXdYEuWDAnY0lW
djsO6GBrWZtSu+lJWL3mpIEQc9NUMksqMZ+WDvMdHkj8RE8+b1u65ql2gDYKf7ZRxRqsBDQ0MeYz
9/dFX63un7MDS9c8lTehk0edQy4LdeLra0XnZDHlu2xEo8mv+79x0199Ry/Rl46kftEWLBloLmNG
m72qJSZ3BI8Lf1OPIH7kmqe9CfI1H1vct1l0Lgb6QaDVcefiMXKb7ejl+SwKF9AI2ORiAUMH740P
TK3lkSblaC5bUaLYIobgjNGpMg65i3wp79Nnx+d/1FLKLZkk1KOdrmnJZt7UdnjGlNDOlfJLNOV8
JS7cTIUhW3Pegs1e0Q/QTl6+5tmLah4rUDZiIMD136k1CHrnapE3LFWff5b1MlOM8QVnVLjKeFEl
7iSFuzx23mL9aoEXfPSnsDlOcuRffCvITqNVTZ8G4g3PU239qPyx3+XOAPgoKyvZXqIJ6eKChurB
z2b/OSee/DCrsFtxWZNOtJCwkID4Th9456adjyT7YRV9HApQDFnF2QZxRkt+3ncuQ+zRS/8iGyNv
Ji65RNPD0L93+cleSxCu+3dL41psqD2WNkpa2Nc2b+k71lWO9ZKJyl+7JRhsXy/+O2TIO3AhBGeV
j/Wpc3lOgSdgI6vkbfXswmZXsm+DkvRngKEjI6n7hSUqr6IgDnjptQdBPNbH2USctTBh+h7taB/Q
Gza70kUrmjOi6lrFrKbJwGnchvnp/nYb9kR/EeiU6wbKl8EZeCpsT0s7TMJhWbuSm6RrUWLMrV6w
IQzPDEAbH9uUhHLHp7Ba44Y37YMWKcIypGA7sgGREGZ/RF4+poz9JG35fF85hsNMH7su80I489QE
56lsjl6YZDR7ka34LUP7MJBuDS7L4Nv/vA+AIDIvZB2d26BxYpvZ7S5X+W4mEq0upHPPZASiagfi
+/ufZTIr7fif8qByQIDknbmYgwMsoN2VQVofvWnwYkAvbbr+gs9K8/dwKuuytabw3EruPmUjsjxX
eu5/97/i/0XHG+FEfziwsoqjYNLKh5LWQRiPmTctuyGa2IXmXDwC9cl678weQUeP3Xi7GZ2iXkw9
5b0GjcUvwsZ/Sm2r+aJKsgB4JGuGhIRKnHzqhR/qReXubgintTYggy/ojxF5O48s4qF37isRp2Xz
Hixdr/dVcfPC7jv6jDezFjSK2Gl4plb3MuBI62rysDgpi2sbPUfDqB7pAL5jO5rZ/v5Pmr7maltv
0iOYJfrm8UyM7r4MY8ds165WIA1OrRMjwGY6kNwpckmn3n/nqmWOS5cN76Oq3ARvAIVpcaNcvKEV
TY9GNUnPDR7PMAJ+dgv/vE052tVgkmRy5qLKEi5eg7qPqShXEkeTbrQ0wLczu46akVyGhuYnF7fJ
nR3m0Xkug7VD1GRMWnSIfI+mnVWUidN/qtzPffChcM92/4m7f2r66I0rCaQhCP0/LXtjQIqARVyy
qUjK5czdB9rW8cLPtPuzaQv0l4oRveJ41ZLoiiPvKZjop8BbKdHcHovyHf2NouVDlJZDIB+yS3Ox
PhVHfz968Xhw9tZ5FisbbfAv/a2i69B1Xtt9kVT+IE9Oh+nOkK/BShrONb1STgOvLilmhTHDYO1w
GJf0eXbUPqBxY6+EpNuQJdCSdvSLIhp5xLLozBfvWPPf9fAfcGN3BebERN49Rf5wqLPY52ulCpPC
NJd2fH/2cMTIhyLFHGLz0WlWnNlgqHrNPKLCw3UklQ+hW7+ktoyRXO4B5njpJDncN1ZDAqBPhnOU
hvDOTsJzIKvDMnjniTm7sKAPY9k/NmVc+t5K4mr6GM25p64ARKSXVQnoDo+etGImRB3PEQ7GdhM2
AnZeO/ZlLSdh1TBdJos4KMvdNDjbMhe9oF576KdqroYbdE8ltqKxzsH0Qqav9/fBEF31onpYVK1P
Q3j2IN7hHTh22ikeluM24VoyP1ldUA5LJB8oaEYeba/5LyOMHapQTPv7v2DYXL2gPokxClKPlDh2
SNJwC6iL3cH35C865CvPywYv02fDc1fRyOkLTE6y/jwKG0d/tWKaJuVrDtyEvd+0aLzEgPVhKj63
9o/ailaiqUm2+3e2woZ5Ed5YlwlgkeOF1fuiBVOP3NSh4Tv6jDjz3Bo0EKpMZspwI/fizs9XVm5S
uOaw+ah81TGnTDy0Dsk+IWQT3yQWrblp5XWw9CxqkzIfizhrg98AEFubq76tcFsvqQOMU0Y+EHaS
zG7jFKlhg1GkMV+7993WCjD2/t5POxjEIBnLk7n4sAz20W7KlWhvWrjmpWRGA6Hlu+1D4IE8a5Ed
j52hInFUNmtbavqJq/u+yXz6nATOlKdZAiTIg7DrnQi8Y7dKunI7Cth6E8KQcwW8UqtIuvzS5U8W
F3tLfbHR7Hc/ypiWr/lphVdewB+A0471FOWVJv3Nm0HtlzBYozA3fYHmrXSu7aLmTpGMYrlknD8P
ZKzixiExs6u1TPp2DmRHWiZt5bINZ4y4nyUDTjUaCusij70quIDs6ID79n1lmX5Fc9+KNH2tJrdI
0uUCeKnYsifABH/syRwTUOre/xGTvjRPHoUCT0x4HTBpPub5ORKfSXVm4conGPZbn/v2wEgzFNeb
XlO+p/0Y+9Pviv+4v3KTbM2PLVSFQDWKS8BIi9gnv6vh0+x9uS/bECN0voWxrTmL/CpPRPYc2Mk4
bXlX9m19yrsCTkLRuXORWIPAQElwKMhad/H1s/+taNg6u4JXz74FWKMi4TzHEyfofw4diEss9ey0
T8Eq2qJJ65oHZ1nrLXZhF0m7+Hg1bJCQFwCwXuuCMn2F5r4twG6DZmhxs1PfM+8xR/sAkBDon3J6
HtXXbZurea8ikZ9nVZknvSjwIty2Fsbhven5vnSTgjSvnabRdoiPL3CE8OKCnKqGF3ubeh/uyzeZ
puaweFvIZlvO7blzmzjo2KFk7kosMAQcfcrbpeAyEsNUJaHb7Dr6UlW/i76KJT824/n+6g3a0Qe8
c5DHLOE8Vgmokj9EOdsFtgcC37UrikE5+pC3X40ymFpsbS7YESjZeGRZUbshTgbXv785eD00/s4u
rfPEwWjPJMMXJaLHfMkuqtl2C7X10W6M0g6yGwh/AODfp4kDzzjou5/39W5SzPXvb5aPAls1cjBU
ndVSvVsY/56CofC+aJNmNJel6Bovs6jIk0hYD47r7FiNN6W+eALe14phmqxG81inmnhfgzUpkfYQ
Z6J7xQTL2c6sFfEm5WguO3jdFUITdo9p0W+WFX1nEd1o75q31shu60aKPGEcvRtohPByXMk3ocb6
tj7cbbUKei+g+lE5p9wtLylbm+IxqFwf7hYAymunSlTACBv/NP1yBk3uISs2jdRj5dcQ9MYefTbX
HfrQkHakDgBpp0PWZXHkOCt5h2FH9RFv4tXg2RM8T7IQR2Gfo1TlUkzX37d4k26uf3+z+NSbQtko
SG8VPyt3fO8GX4UaXu9LN639+vc30pXKwmnoI+QIY/rLqQM8XZd4vtsmXHNWNvZppXiI85WiAtLs
Gvn9vmBDFNCnuH0RZtXEkNnIbAqAiQTQbiqc/mSTvD8ugS8O93/HpB3NV1F67NkSQTu86+MFUyty
Wbvomz5B81VmlYrVHimQF8jPHel3LVFJ7rmx73m/7q/eYDn/jHM7eMcZLESapc32JbhFx3oPjNT7
wg2q0Ye5SY5X/rpvUV8Rn0Ggswet9UoUM0nWvLVIsy4t6JgnRE6XqlxObrvWbGWo9dr/0ChMZLaa
cMgTldVeXHW45BQDxhJJJNTnhqIfmNdRBvQ8XsYTjcLDgO7t0zaNaY4MdghMCQQzEh5HnEebPLBt
UD//Y+3bmuTEuS1/ERGSECBegbzUzWVn2W7bLwq77RZC3ATi+utnZceZCQ+fqTynZh76oR02CZL2
1r6svVZItyAytGTBraawGQX/OXkhELa3JHX3NmNjwtNoLaYHrjmV7w5KuVPgbtF07R3PzT071sPS
6wZeeZ5s6qIwhXTvuZj425xPsLFdUPXWpqG4DPtKHaeYn0bvTcRBWO6N7S5+AyKAFglbGcVpzfw7
vxU3DsmOW9gixpraQzd3yVGgWx5qXx1j9YxI7UDcrZb61Yr+kLlt0WK0XVE5MlF/7lyQ5PZgyZSo
4O+lOpY3mW/3PmJjwRjz6+UyaHNvowHwuiadhX6EQMRBtOHbdpdff/q3e6soeD8DlQNUORF+4hm2
JkVU3prN3Tn1W8wYxvHmEAS75l4u3+dZP5m1urzuBPaW//qLv713T5SaDPrp58l9r+1zW7mDCX7Y
sk2h/XZ8/Tf23n5js6MJRlZFVXVfMi/12vB5Nm/rF1O+sdnBMVMBsIpln9y3Vlvv1Bn1tuI03QK6
tKJ5oSjeu4agMMeoHHkTwj6k21FuuqxeEaM+d2/GKJXGvKOivNFkFX+2py2Sqysh8+Y8TCVO5Wms
1TkwYeppmYB3x2f5A1W3zuSOu9wiuRAhUzZLLD2fo/vOgXc1NzxrgujWvN+O1W5Huqd5WcB4W4HR
eJl/QbXuCEzXc9n/rPLubTHDFsI1ylCAPaWr7mNAJDvZHCi5pT+2tzrXP//NroCa832pW4MZio/E
9emY38X8TcQ1Id2Oc0cOIliRj6U37Fu9lgA50xsrsvfaG1PtiwhEFLw096r16UdRRLZIR69oIFli
c3pLPGrHIWxhWxgXdyB/Ca6tgiCgOUh1A/NCeCODG/H4jlfbKmWUYe4TO63gI2dNEvOUD09e+WsY
QepxY65iz8w2Vy6ljoYYfMdMGwM5zjKkZnzq2c8JHGlr/qF1bxkbDekWqYUizupsiBOqqDlyu2R8
xYheDvLg7E2+eYutsgHyRA4neq+pPgoxZn53q7i+c5a22KoSmmSivjo5we1hHvipG9tjO0c3bpUd
97BVzxhqwMzDuoX/ifqv/gJ0weS9H5BP2OqWB9r7guuf/2bECwrsnuYNLoD8VI9LUpUfePDh9YXf
e/3NxVvkzVJ7JSytZezcr2MiQHTCWZ0ydgsNvvf6G2Nu2eyHNYh4MBIMeUXJD7WMP8SgPH9bzMM2
l++4tqG3XqeCg4Yc/D5K0TtLX1+dHQ/BNsHyxEBoZrwINDAYLCoL7zgK78aJ31v4jeUal48j0mZI
RDQfh+nQaJKU7bFhN7LFP4PA6BY+FaAJxuTA+gdo8h7r43iGdtrBnfobj99ZmC2ECiRuKwMcEw4B
LIzUssTenJ35FzTzh1B8i5wy/qJpaPDqXUaPPNUHcVc/gJrr2J3irHoTWIFuEVQBtEqJ7fAjefCD
+V+ZAiP2LZewc+C3yKmplQMUOSw7E2sOeQ6qk3h+N9g3DXiHdDtorPMgDypUve4p/5zTJaPkTYqi
ePLGUqWuQhCwXd18tSLwto+lKdHuDET1Nnva4qRaCeWPtZyvvvijnaIj2HLeeCA3ltp2K60ghwq+
rOEcx1ML1TdxS356x1S3eCg5Ws70jGUpRJlE00szY4p5TJflxiW+Y0xbUJRbnUc8FBSQ/CxngYK9
jm8Nou09+ho3/HZ1cBK0LfhfEEihp5HaZUVr3IzDje3cOejbOeM6MnXRcHDz2bD/0OQvEYOXGW9N
ou29+3U7fnv3eGxmwERCeo7y6Lio4NTcBOXs7OgWBVWO48oWhJZnNQYHqsYPBgCIBgXTpGpv4RP2
Fuf6Wb+9foOipaorQc+0Gt7N3XODUUDgWbPXb6Yd/042pooiziJjMHA9jO3HmL1fIUvQXlUD6UPV
n00E6uAbjnJvFza3K4BRhYkWcLhVA0vLYbyruvHw+jfsPXpjs2Pp0UWVsNlAPlvfZrZ6k+hsSLfQ
KEeDuJsqHJ2uaM9jECWWj59Xf36TsyFbcNRsau0AvqLnYfVOzMuzZZpPr6/Jn08m2QKjgiZwoumx
Jjx6oWPaz1+wn6K+8eJ7T99UoGIzNVSvmp29gT/Zgp+rwiSNgxqQrt8WrZLtyLGAYa0+KFnPnUZP
DKMpaEic4SduHJo/H3yyRUeNGAAewgFbu3StSrkQ7+N1zKKpvx+khjgK/hOEP83+rUtxb822dlwp
qjuHOwsysd/R0zqpyH6SYZjW860s/c+GQLaULUaNILYSjp19jzcJ0VGAeR71tnYT2QKlgtEsgx8j
svQsj56kFOH3IarfNiFGtnIZpWCA0FCPnsPSd89mwITVWL9NhSkkW0kMFhc56tMcKOGSJGA8PULm
7yVoXpoIQM3XLe7P8abPtrT9s/JI2a1GXvqDe+RpeTQn8jKn/Fgd4yz6+LZf2eI65KKJcosv/v0V
mpXZ9Vf6f6NadfNX/njn+GyL7KDKrdCZ9+VlbZ4pMsUyTvV0q+O6t1BbYIeNeluJ/L8+gR1AsXAm
L0N2zStkWv31+kL90RbwCVcz/O3alC0LGRoq8qLXITFFndHqZpvremf9R2aBZ1+X7bdn+1rOQEvx
/70H5vD/4wM2/kKXrY7H3saXSC2HVerHMrqVM+5t7+bSr+d4bUCl7V10DM9nUnRuRJO/JZjD4mwu
+jAwbmAjzg6X79oGssz0A9TibhjZ3ptvrnrlevg43xMXdFg4e6d1hgvo9QOz9+hNIo1ssTLVUuLM
Q5Vv1GEag7zP3FTN2Xn8Ft4RNvPaz6qIL7mW/XGC/vPdRJU5ipw3N27lnSO/hXmsRDQswFjYv0fe
X8jjRNsb0dsfK5A+20I8EP/3YKhv5MW2pcnPalaDSoex77tjZxshk7ALSH/oJ73e+Ji99drYbzc3
VbOqGDZWDZAYcsHLpEN1Z0PM47++4Xt+KLz+9G9mHPVFgBnkPIYrLT/6mT2ZVMcJT2jKsuVcT28z
iC2zP5O8pSPDz/z3z+wfYwpsy8aQF0Km3C1lfJFmPaB7UWTxtBxDGaVhLuSN99/7kY1Ba89EnLlO
XlSc+uLrteA2s5OkXfb6Puzt9MamXT1UYRUO8jKKc5s/F+U57N+//ug9i9jYtFt0Xa8SvigKDlH8
nuobz907OlvshxNjM80Vxzsf9cXP1rNJARD9fz06WxSIhNPgjOJnrg3l/l1ev9ndbdn8aeB0AL4K
739wKndXZ2O7kZnIMMrcu8z/rk5xNGkRJSCQTv3Dgtnktx3MLW0Q+NjbmBXY3UqZLLIjkNISTO1d
Ni30ho/YOZtb5Mc6u8EOlfIujc7T0XXH2r6P5lvjfjvHM9iYb7g0OesCIS/GevrcrCzvsnEp4vDG
Au29/cZyvS7ImQT50WWkNm2n8uzpGUww6m0uegsBmYdYM42s+H9whPZWZmO448Q1Q+k5uiyQFRxX
dQQhxQ13s/PoLQQkVrHO8+uiCL2m0cSSdb4lPrrjKbfgj3UqBJj8JRaEecupz4tnEk38kfTALRoq
b8Wfe1+wyb6HWVdB00bRxThIIroiXfXP1/3lnuVucR81nXLeY8gVfq29u2YX43l5nlPgEE4qoze8
586x3MI/oiAUgau0d3E8hRgBSKGK8EYJdO/R1yX77UpnygLdM/yfR18D2+JGfLi36htjbWMIdcll
rr6GJMhJyuks2FMcVPGbRO59tgV/6CD2WTdocRmKOA1RFDDVG1dlc8NOxl+nfhoRvdVrWgTq4LcL
VIhv+eG9ldkYq4j82BUoZF1aNt4JKKAo4r9t0bfwj4hVsexjeMicurTgDnTdbyqW+GwL+DDLjHpG
PMsLavDeX9e7JLpXpKK3amQ7R3GL95hVO/m1kvK/Tvl/5yjuPXpzv5Z8DCe1TvJCbJlar8lmzTCB
1GSve4EdN+Zff/Y3I6q7NlQjSs6XuMNcL+CbYs0fmPmqb4beO+nEFvGBIN6rtJThRUvqZ23c1dC7
skAZD3WeDAL6QmFhzI3P2VutjeGSIQdRijfSS98W/TsjQASxNEhl6mZeboyC7f3E5qJt62gB1V0T
XmbpvFOhwY0ficC857a7xde5Y2RbDIgqZjmIqg0vuZhFnvhjZWHDbqruXt/0vU/YGLGLV3TsJskv
rb9mEaEH5oeJE29imvDZfyA/vForOangEuZxSvsPyLQf445nRW+S0B8ub/qILfxjmEF650zML9y2
x7Vx75ZWnqpVfX798TuGsYWAgEok5hHHGmE0KfHq/K4o3IEJczK0vFG22rGMLQykR1Hda6c5uMRt
7nXJQkp1VjHtT6Qbo/ugteZzS1j5tghuy7AjHcbEuOb8khMnk1xi4hVcBN8WJte3haBbgh3Uzvqi
ZCG/+MNwttNVNW94B9KMGxu+YxVsY9tM5P1ULALEjCOZDoZre5TSfXjbdm+sGnpGRjRLHlzAjHXi
+c9c+B/FRBPkfTeutx2j2+JCCjsMjLZY/6kdxa+SFPSQT/WiUr8v7Y3Szb9r8Ydq5ZZgh41UeY4M
0NVVvU4j8hLpj96wJmD9tf6S+cN96L6WAuN7Nkwqcyj9b613mNiSdstycoxljs8PZGgOgYpSxddE
q6chuEX++i8e4w/vt4WYQM9PN7AreQkW9gstn29U5I/92hwKkP6bari7En2kk60/E18cFJqVqTf7
CViassn3P7WhuIs98VQF/vH1ff/zGANUsMT/fQGCH7By/Urb7z6dWps1c96c/HJa/ulj3/vqWcNx
S+Wl92UGW/UdaPL1k0R5+dZQwF4UvkWu5Eg53byW7MiJpd2QFJ3fRPY5XlYJErWYaR12UDSOW2YS
zYN+aQ+qbOP2b9FIsPKmAl2atkknVjMAyQCDM+qG8sDuq11d42+xQZSXLeNwG98U2DhpX18In9M2
mo5cB8fAhVnAqtSL58/rWKZVNx9kc4uPasfWt3CYYY7YMLqq/IFI59xWmL8Tk7jVlNh7+PXPf/su
u65IDB2uaxCARiBpx2dQAPjpnN+APu449i0mhhMhIUPgWZXggnpn+PSVefKuqkkigy6rpbjhUvY+
ZOO0lpbosPIkOAKHMArLJzvOGMGGpJkL3PfX7WPHa/3Lh/XbWg0VqVwb5XAohH+R7ZHE9zy+EYb8
i7b7kzfYxCHNFBQt6adZJV3ZJFM9J+H3sXtg1S/uovvBLxKvOuT+HSUfC/bRL34Urj4IUqYrOeXG
pqY75yqtPYqCx3d3q52+s6r/Aa1pMRnczB3eSnd/kwn1LPXGk7flGoJOfFmsGuNqiXXuVLdeOk63
JGz2Xvt6GH/bqbmseDOsglzJaOIfrkF9qanckrx+Dv71h3/Yqy3PUNeO4G3TguLxMb0I9TGocNFP
4WGxIJCJyd+ePx0nVz4QH7OsjUC/21TrHTQgUzZUD0LXuG/ih4XaC2v0DRe1983XU/vbN5OVq1Ux
YKZxT8+oHPWgOMufO4ve+I0zuvcL1z//7RdYzGoN9DhYFSPP5j/o0hQsHbmcbx2JvQtoi8qZbSDr
upf4BrpyTyd5hd4fdUsqrDgJQeaz6RoICoY6PjSLHFIPQtavb+rex238h1cjyPXQnMXyheyJt+Q+
V3+9/ujdz9rUIUTXeJ4vIaibkAgDHJrNZRJwlxJGQX49fYBOyIsJKj/V7Z0qyxvX+d4XbTyKLvwg
NBrEzUk8FPIjolH7LVIevXEa/kwD6P8HxVEg8rXJvcXDik3qSiwPIaevhL20xIcNoPLnxQ9BiBlI
lYyMHV5fyz/74P8gPir04Ad9Sztwk7WKJ9Hi98fG9TYDce+tZuu/acB/2jfdKgr4oKMbyMrwIxFg
xfHqpT710loBWzKCGqDqEj4erJhPenoR5UceY6oTavPsV8M/x7FNbHn083MbftL+GcINCWorM6QG
VUrz968vw5/3lm5BQhUaqrQqCd7Q0ehLU8jjXNw8rjHs+U+fv/EkC44rWIUnPNzG7+vlxeXgiTXP
Ptaha5/YeInySw1pHv6pK/rE+iyJi787/kVM9yQAHor2x7z8/PqHXuOrP73LxufEtCmjcV7wLs1a
Z2Ukk0mlAS3BDHjDm++dqE0qZTvql7y6/sIyVMkEmQGfJI2+YYR7779xK11tYThDByNx6/zSswef
s7QpBoD5b4nQ7sSmdAshUr513QpmuithBVQwoImjVJNS3EHRUKBishzH5mcJccFlntKpuY9ujgTu
rd3GxayNZtG6EnRG6+qoQLcfzIkdf76+9TtnfMu7ZE09EeeqCdzuoz+h1b6I2E+q3Nyiitn7gU26
kxdVGc0swgxsF6mvBYEORGRAnvm219/EIDnmvXxETng67W0SzkPGgluQNIg17r389cD9dhnzGlpT
3oQB4YmIqXUkw7zXuhDIcyk0dmLdTd2D6fTSdu6lB9XzUvLyONiVixl/J6AWHN7yF7OW1LnIok47
Qn7pBUzu9ElywKlzfWr9ljr9Bf2dKRy+ylk1fp60QG5E8WnIg1kFyRpUeb+mUxgX7qmdy7Vq7tUi
+6hJlaF1oNIythac0tZ6VZFnIbi6or/6kaAQlqy87IE8iOKyyPukiZkI8qygE8uf/BVVvy5BgzBG
g9mUSO1+ebMrlkfm6NyZUzzkDS8wCzPNOs7iua1QPa0jCj7j6//07yo2MHV0vIm95xJT4ST8Ivyh
ru/IVBRDd/bHCUqVmq7T+GvGLxefIBotlwtnfSD+GaiEIsUAAi0G4Yuu671JJX4NzucDZnHQzOWg
HLMYyRR6OdbGLv7DsHg8Nw/EgmpgzVpCCxSpwTBFfhqgUrXKDOGD/50GuF7gzjACJk5tvDqzJox3
kYnSivpLfAo6cLOZ4/XyrlKq4euXpFmG8XNk4xZp8CCIfLe2TaxYEjpSs7t8mMbixJYKjYJQlItp
k0IgbHpq7MLiR78KIPSQtR4blnSqaVwOyRLxav66ehOCkyToIP9x55dulI9VPkT6WyERmfuJlpXK
q2OPTBqpPoHUVn/WFqWbT0VrC/oXDbsGaTcETwgolkothxOZm3YAveRY1k0adF0IFEuL49SrBPWO
VqQUE4jet6mjGuQXmPVVoPryA8eWf+Ko8IoSLAO2bY/DyK7qKQFvghFcTn44PtVoEFXOOzTVMpaf
gWK1UIRH33FFvOFac/GAyKXTuShYqL4AqUuMzVwZlt77kdKIXloFUY1jEfjBd9FxjmNfsBysJC1b
rtB4mwtjHkqFlASDnoJiiv06OQyK2MYr3D1oR3xyGvzORJe8G0bva5UXzKR8mjR/X4J3yuOZg8BD
cQnV0NIHY3swTiRgbGXrJ2AwtXyQUMYwf3exV4yfViiPhnhzmVvwQ3jFYse7QawSgN+OdGJBg6ML
2zC1s5rL9z1ZA3tcTVTLswfh7vlcBqF2OmGVN9hLD77A6J8ilmB4uibADXlsI19UNLGg01nvF4iN
gQQEhMSwtA8AycTjxyGIpmeXh+YeM5whsFlNYddfXqxJlbJCjewL6alnQJ44TsHnKgri8oeMA1Vg
sn9sR6LO0KCXJeBDE7xLOjIBysukrYmeDro3qkvAgSmuerMQJtSJjcg8/hUaXrZzBuhlGUOyrQS/
3JNvStqfl2mcLm2AUv/Pine6uEwVNX1m2jXiR9m7PL+XojD8TheeV0PoQHvD36aNvOBsXVtMH8sx
DptT2ceV5w5B7I3VReUhrb9Ogg3DXZhDqv2k27pCEW1s3SzA3QhoNSOtOZiu65psAkMq1EyMat8t
tiZQBqiG+jjHWsPvzatRS5CIwVvpp6D0OUhDaQXE8eWq9Rd+AmsJo0uyFFXEXxbonUOlC3XZbjn3
NZSmj5wFVfmJ4KvaA9jF5TxmAVq2DkGlUCsINm2omp9+PXviwwyyHPbBBstov0qBjcLQaO/nmRvK
VciDdf61gEltWY3QCDWjuwNVkClYUppJySNdPRa9B59/7KGJBbnr/N4Uft6whAD0zXgiQHTqPY61
P9h/mBuDcUSi7HkeyLrWMHMQh1+fpWPuS1igRDkk1vomvif9iuwB9f/pGSwJsLakiTp439OKydmm
PfUt3HmRjdEaolpcc09NT5PxvO4fbLC3jAllyKtA2VM1PULKMY9asNHGXWMJRGYDSBmUjwB/1kV+
pGJpY/8kw0iS9+BCYxoMQiBTwQS84sWCEZ8I2wJhBeQg7WmWHnsCQ34JvpuQmbojgAZAGOZAlnr2
63TO4wD/UsYsb6a0VJbKl75zoByB4uQasXSKUXhBdjbRIoAialN0Qt4DnaV6mRgHGo4D9+bS71Pt
u4XeSTuihsWr3POPRIxuvqs4MaPMQgPW4RNMWcZjEs/1KOxxGtSaP0Exx6WSGPISdv5y75E5ACpI
5AH9WOA64+CRG/OwS67TmMsHHENnP9C4U+qdVSGXZ8ACwb8aGN1jlk/3hX4aZbNiOHGNSUmhrViQ
5qQtX2uWFoNclvtOBrm+tzKi/n29Dqp6wL7mxYcZwObAQq5AL+4fwSNnuqOJaeFnzdTC4SVTBMRh
uuRFNGNos50wUL+CBlD5576kw9J94BK9V5CU9CR/n0eDHI+0QKjwYygap3TqQoM1S321+hNENkPN
zF/5aqVGejsXy4fQc7Y45JDMBVE2ZvWFKJ6tRQM6wZVVBNigaSqDv9e+75vDEspC/qj54lWP4Jxk
/LmqzGzA/eGaCQoJEGotigOtVAP5Ih1UXndvhxF1pUTpybffiQipmVPpGRV2Gcu9GrEILfuy+2Sg
ZNSWh1b4OhxOo5JrZw9wqaJLARKu+/uI6H7M08Y1nap/0t6flsyO0rrPYAjB30jyMShpkZRBbLwa
uSIKIkh/mqqTX6BrjH8zTD3CqgRRRz4WmT+pfBgOxjdTyA7aat/LelRBy58CEsvfW+fH0bnphzKh
PJqe8spxKuGzS6500sWqHh+JWAvkXLnHAw7h+nVpNEANRuUffTeBjXCdxbhmo+fxZT6xuuCLf1Qh
btVT57estccYgqcG9O1CLGD29d3g3JdoJTyo8ULcsR+ihE8tMkQEwXg3+rUoqju+VBCETqs1lMhs
hxargqWM4ipOSZy7CHgiteQ5PRdVHkqZqbzTfhaubgmfa+iUjQmLlI3uW95H/ftOy4glY1VI0Gfb
3Df6V9+vfrBkAo6oeGQrgDJPIgL9U5SuFolL/ojhKTEVh2vRzfCzizAioQ51FSwnCbLHd6zkbn4S
BHzl9ChQVHbeowNKlL1zNRPjBwJRp3aFQhpIe+4aWcfV8AMcwf14GHrR2DVRIix8mjQtZBnsBz8W
4EpMTaAVe48JZuGXR1cykGin6E+o7lPXIQo+234pHudKlIynHULMBhUdOBAWpDVUnsazB2vsDwoQ
FB4cCl7y8DNFj0VKDEEOYeOlQQOazSVt8tbDGRWdFX2M6WtiSZsZNtRdl5aUsXE943KwSFCbAPFN
sOBq699BQSrobCJzgxrZCtZLUOc77q1BlLU9oroCczx5q5ssnxAYRlkel5X/yRM4ce+7PiaIlyZd
wyuLaalXe6gIql+4LljYrE8DR8T3wGaOPoDrabdGCU6CyidUP6pa2tTWsVc/Y0+K5W8Ge+3bY1y7
CQzjAIjS62RRXM/Y34ZHXfQpRo4Y/g3pbEs/I4oL1TuE2lz/3ZXd5H3o56CKHqgf+kiWYtdN010R
iagq0o6uaB5k8LGFjDD9J2mduXGZOE8Xl0tlT15NKfSCu4Xy9Z0BOeGIkQ2Glsazn8/CA8k5F+u8
HgL0UPynMFrG/iGksWNwtWWHZCQdFBidSVZithOaXGLk3bheegPdxPUlJp0fnDxgLIPP1qfofZ1p
pOLWwuaVGCDf4AZffwyrEnf73VqGXnMefcRnqJdDdMbHPGRYgT3xTkfgAwuPxVJOpD+D/Ziya1Ts
+Eu4RmWnjkhfOD8w67nlUk7NQP4JS3jzjwi/pxz1JiJH4mXgkOiU/ziUujSHkCxRobNAhy3o45TP
dFMAf9ESNeh06JEtk3sEpZ1HE0bnMjz1UWvae9VUdfWce2HJ5ixkFnjeNIqjJvqxGoNp11RdSaaP
uPAkqc6m7hWCiHr0Wb8mfRUtBvoPpK4OJCJmcievXIn93moPh7UeJLGPQ6GbjrbwTkPZQ1yBlaxn
VZ6Y3AuKd4aOIvjYN3JQXxpMwbu7Ska9943rWqCC4cVWoBvLp9oh+1vF1JeZ14OAYkyvJhMO6Sxl
nH8EBzE1OZqBkrpzZ4zNP4GA+1qJkD6r1BPr2iJXqENWuX7xlzDn/yAfQ0v4QGnbr0Earn2xltlc
9xwV0miIgxZxTuRmveBQEeFqzEpRVdoDqAYa9wTyW919j8tZIFOKG39mWbV4OvgUxDTi54l3aPYj
djH5dPT6eZqf6rkUvb1zNa4c0EN43C/Rk9QY2fanqfIOUjdReSENUSnCTFOl4Df1Qojwjd1gyqRY
lhoGNEHdtPafSKt6RPtzPBtI4ba9D1G6KVKo9YAZqF2/qRa8n21W0a513xHR9ct4cLb0AQTsY4lY
A8DDlp1ZNed1d55jydCnVAECSp0UpsrLbBmhkkiSvqyq5VF5YiSZZ2RcImUs5nL4zEvnNb9GMKur
Xw6RZfl9mno+fGm62LjPxehc85cXEN+/jzopwOgeA+drngG9G+yndW7j8qhgud18GfLc8cfOrmL0
kqUqxugXZm/bL32Zrx2/Cr7I4kGtrZ40VDkQeP0gTnyA/te1HNtXFtZEtHF3xVJJNMVlTVQnkzrX
bELvNRqH+Rg6R7r6UPRBOLyUTQtlr7QjjLXV44jgcwQs2NX+fBfOOW7AO2iaFaaFv4m4jtukzYe2
+GuVTBTeQZtBz83dopZQ3XvU+PZFr2VbdocYXSDvG5kGTMeeBEaxxAdbWz7LQ4SMHPiBAk40XrN1
7gVpH8OqGgp3JigJgPQBOlwrCU68K8Qa3yHsLmsPUwxN7u7iaCKBy3IH93OMNEM+NkQjo/+AJFz7
qKzrovJ6WNSSIzcaQGToxcNPX/rLcqRjEyKoqn1vNGlPc6jZH+QAeBCyjdEhuUt6wqz4axkES2rM
HKA+WX/jeJcuT6c8dtWc5BHAKnUac3x+f73h9fSIqHR4dITr9mVmeoieA0ONOnhxiTZTZsYCZQg1
Ajbw0etG1txP81Q8R+XUHb0VeRLVTPYJJUNYZlrzYfxERmdnnjikfhkBlKW7zK2oo4zM5iUoc3cP
xVHOvuQalZFEyWrIQs67Q1MImLXgk6sfZ96U7n3TckBfk6qPuB0gnCHWXmdLRzvyKx+bZeGJ8uyQ
zPXCggPgXlKOCalWMChMPiJA/6R1SWrIo1Hdiou0U1jS+2syNRSpHkXswvPaDfBaL32IEw1RV0I4
4weKc4SoiS4ouAR3Q7Piys8mS3sDx+AD6pfSYmWkycj/4uw8liNHtib9LrMemAEIyMVsAGQmZZEs
FktwAysJHQERAALx9P+X/7Ls9m2z2XYXUyBDnOPuxz325nY6+3RCgrp1bxLxY1SRIz/U6VaCEEw6
Rk/OCmpMWZ0I1k56kyk5x+pqUK7ak17LEPlJefQyfetWmuo/o8B47BxPRzX90bvoSJhxnT6Mv0nf
da09lVqWMfNzSP86noDADQA6bbI7x+riR0vd5e7mhmrLgT4W054PY0kg+dgd1jMPXRjQPuXbVJOy
hdSBuTkSzlzV1m3/GtaW1VEFesxmsm5vaJ38Y7vrOilnejxv2/FSqrsQJKMzElRmSGL/znr+MoQZ
2nlti2EJlp+hZ7vlA/5X4MYstP3Od9ooIkHKHT9ELdjiMMeR9i/BIkL/PYHuMNVTnJCRfPLjJu0e
mnBautteiW0s8y0SrcpAe3R7QvXKZiuS9ogj0ne2sfE/RzwQEJAkcnpi70xDudSDT2GhbrMg9jnD
TpuhhH/v1e5N9/5ee0yyEl72mxGmsjtzfkZJNoRbeDbkB9KEz1HU/KqElO8Aa83xsLvW22liuFKj
N0A4EFJcNJp1/U2z0PffVzUR5zZ2WvLg9saZTnvKoamyFZisqoqokt1666ebbse7ZqZu0PmxhPLH
ZDUFzR1wpRmWS+igDbZ5A6wjxl9ppyYAtJLbvrSvLlDEGjxHfuLY7tbZD3/5Tlfpevo5lBGQVo6v
XMhOl83mpX9C8ngiDZ0yBTJvGrcvosYeX6JlGZfXrlqtW512G8n19rB7OBbNHBKHfdqazTduMfr7
WBe4CAOPFutienhgyc9D6+upYOfVlhKoMMnD0Kyh/yqpo+vPvSOi/siiQM+kt1ZxldiXydZ0VwUA
vLU+IX218pxTtFQknuf+4nI75p7X2zoo9vWI58cl6LbpVrmu3L6DV06JIDSqnoOXayIf1PfqVDHH
5KRtUN63KvLaT44ETv0aarsNTSF106xPTpPy6xWic7bdFJXptqGICG4ZfxDcpdpL7BlFRz4mqa/u
icLdOP917EXJiUO93NYzkYIEhJ88aya58I063aCUmsPxRFU/WX5L39XDFY5pN1M/dNLigpIJ5Q1B
VRBRLFYDmqGiyM3dccQIhLPWXwlEZkUPIacXIwlP6WaD+l7tm1VH1gGtbOcgaPgJ6cKO6nMkBtFc
2h6vaIYrI0aQss0JJn3aA36yk6eXzj7X/VFDQy6M9djzXrWJCTMh8Ny+3amzgcaOcZrTc6cG7uM0
TatH16zJcd8QJZsQDaycZP7AQ43mG0zMhuRH2qp26XNFjzaKjLDu0PlFmLlpTv04h6nEIXzksMnF
cRVBMmeLPaXOUtK2gTLcHtDQvRjVRvOXMGW2lQyAferSrwKNMsWqW4ljybif3QlBNJfRsWfLCpBz
b1QSiZdE4CwNJWnLuulP5Vxa70s3SXCdoi51s40nHJCrwAHPG2tzs9S98h+WqRTjc5voZo9wLa7D
RvOcE7k9doLR3YduS4dkKBbXOXwvj+FNqCUZs3IicaKd6ir34uIGGM0Ua9UaLQV7umu/1C6i0bdW
zmU5fErrdtmnjI6wWdl+GwX0b6vXDmewQeA2hL5nl5cuNOTGiAUbVjU5CZ5bXtMeVI1NjCHo6QCd
aNsiRmM7e0/YhAbmnZgWb39pW9Hpe36MIKDFXN2heoi7vkl+0PbsNEGEMYf7a0Aycn3b2ER0nP8h
DdGf0NVxZwqRRGu/56Fop93LQdzTYcqsNv4x5zHFogcuSiahN2dg3NPxlBLK7f4hKH1ZHzmkMQWC
aRr0s0u9vty2tpP+S23mNHz1ybxQSQ5sUsZrIcm/iD9BfLTz2ZVRtGVDs8xmQd05kz4/4BQb3fRV
GvqPyUSJtJ6jcbNJsXjdJIJTihZYvLSOuzOQXDkNY5gZl1Rfxdlh6p48kHmmrv8sm1ioDyZstuph
wOw3/UzxRR+fp+B85a23ak80J94y9H6mzW5ifQHZn+X7cMDXPI7VVqvTRuaINqdqrYP9fV0hL/rc
IT20/LBSVbjnrnXtk9icWGUUmSV8AojFV6On6mvaYf55kh1nOBCu8ZaPoRfHo+RgWvbL7rjBuQpL
Pc9ft5K0jimPF7NOJ1cuR/9TzsM++eeqJV4mvRdrVBNXtmMQYNRruZZpOlzWw64BRVXE+Xnay7bp
fwf+2Orx8zy4Y3MQmjEEzZuqxJJ+VKLz2999XU3przIRW/pNGniHSyDibny20hzhe2STI7iEFacH
dntCpLO929o2AuPS3bZ4Z03E7vy1WkInyud2P5pPDQs2okOI+9X5tNVLt90thpkUaic/jUi9gDpx
burDa/2WUYaVeRgUCbIdqbRi8meyY+vU8b3zaT5uO8r/OLp1dNgFXobvnxv+AG8T7n01qDX5XAFQ
QQc6Xlym+fV2fWli1voTpJ7RMzf8EW4X5Abt+hQxwSKWkxts65aVUxRhksq1+MjyWzuA3E4f30PR
C2MLpTzlkOG9O499t6inadXbp+v1h6eTtU8xoeKdy0UbJaxQKOEgOm6idrXUD02Ll3pWV03aXuOR
xj64J5Swne/FqIQq/DHYcnfSR3kt4cIRyV6rEznmQtnUfwSakAcFH7BB8AKR5JUvyRqlFv9Bnl71
MJZyw1wCIkPon27LbXAU+3VKj2xlWenxTzuSaPcLxPyIzpw5jniMfdENP1y+xuoVDb98u77O3EXR
99rafvbwipmr5BQLUZfh5QhkY8liG+p0fN8q3ar4wqT6gUbS1DGYc7hWBt/OdnHcJR9CwAzaZy+i
vM2QIRGRnPk1xqRv44hZj8oPIIyJOxt6F07Ac1JYEW3nAWGiLb0VAWwyyNY9eRPKu2IdSbEqwn7v
pifYXqnuq36PXQ4XeuTg3GIxu39wZDjGF9usuFdmnE4myfspogquvD0ACVYMejx2/tiJ4OJBCwq0
RMFmWkiuaQlsmnHgYCXGnEu6PgKtRYZyqk9AHwPf7defWDPCvmS4YvoKornSqvcvbkzL3Be+jbm5
XvzSC6S6xLVqeszCBy367zNGTUDIqw4b/8QCjsbukfGTtH1JbCAHug2XibiMEqYfwJ5C9D10hmA/
E1ZP5E9pf/G+EyiUwsRyGCjKg8mp+KrZYsqBDCkd1IYSXDs6hukraQpoDYA2K8jmzU1Gna/dMNG2
A0ppfWdhueTHqgm1HgtkBev4uW4qRzQ5KdZjZ54a19/bCuB1s5xU1m3TAyVGtKT9XsiFP/6NJZ2r
+qzBn3ItGE7Q5qYMq9rJDETycJxbbRPuz+nYgv9NfGsFjYKcef/CJcEr/C52wG58LTG5ICnJqmSI
JqjIXU/xqWGW/bfsJ1ElLGEhgr24Zm+MhRBu2kwXlcwVaFrKvsk8aLrg7CR2l3cpzZgeziDOE9rF
LAEyGwtOhKb8BG6cyk+QbqKGSxhMX5YPao2j4dYptzL4bTzjqFcdiciPc9HGjlnO68gV97VvlRF3
qx9GpNHv5aTWKgNZiL17nYD73zdLxfRlyYXcfPDcrR4vHtJnl2ZAetsFbqc2J1fNfnJLXXjIW8iM
PXoIkLcMd0RKmxBZQCWSL74NcFPKUpGmxnsAnKpZfO0wzoKmamG84d440TZ/IGRwSVC3IsZZIaF8
i/HdwUGgP+8tENKNaoD8izqBZm3OLujv9f3ZhAsQpddqbTKKpIWKCB+xzvwAFiD7hoLYRCa46dst
2Z8t/v/dbRKV2j7obe+2BNkPX1ZlavISuV50EA/eKVm78GvKZvlY60omD/U+qu+B8MJzUx9so2qG
Pswm+uDpYUl0//OIaGpPW7qEw0tk2kCcBiQF6gRAXg3PWkV2HbOGFt1pcy6wphlQONItIrxdnBnb
4acyXRf/8UhFsvzwe+N+dxE6Rw91wvjN2MX/orXxABn/s1As+Uu0JqOgbqcmofYUXjL5Cm/NrvPg
CK+KmIF7renQW/jbWLGZYw42L55p8AErohYyQszuC6PKKv3So4no2tsxpoM9UMApuX6PvT65Um4Y
l1l57ptJIPcz5YLGf17X2BuK3sjYdqdjRJR3q6mF7YcV2Yc3PgtGjIbok8uQWcKdnQg5/FRV5dNh
eAyMxl+rYLRdkIup63r/5Oshln3mRutYv4ZD6wjvgfR45dWnNXLpiDj53DbeM79sJwgkesNmXk7l
SB38fQh6wI5bavqx/gGfKAi5delmaBdggoz7qU/GYLrtQktNDGfBKOJXEaRH+uRCMB9nfmKV4LO8
hW1P7ldrYDsyyK+QjDTaqGjPIQIBEvNBuQmfeVyxEan+LFQHMj5tywDOdw+D1nRvDtx0s56gjO20
5m7U7ra67G7QrQbVywQl8ep2UiQOE2X1Ea7pSco9Ke3ZnYJj/3isTP7VRToZoUROWooy1xlbpjPT
M2Rwm7Q36UAiC1PmFHXwFiXtp8hbm+66+pAcKchPvo8RJBtbq6mW9rF3jJreV8ep2/U0uuEg/cvs
17R8N+Uxz3GTdcnShFvWe03kpDdrSbK4R7xJ6gX+Tbz2vbHPDkxN8tWhbAvLR13u/Rp/HqWIq/q5
r+XgDTcOluFC02yB4p4DIa382MfVENv3Y2AvumO2yXTvOsIWHdQI26Pn2LLCYSGowvnRBEmAwMJV
3qRUjuRSO68bmlLiPZQyCRlsap+f6QLpLU/jaIQ/Zt0YBcpDxdP0Kf9sW523ETC41JlMwWHOhMdv
0U/afju9jZN1vftSa19AvafTfnzoxk0F35lO9xjxmq6SjswwD+9jUB3NPW1S55ppe9s2j4oOZUgQ
DTazgWFDR0bEr+nBrwu8P4ZdfbeXjkCE6IZxOp0ofJxG4Dk+Iyggu3IKhy8yovN9tN4qjjpvJzMj
8kmDsIqS86CGAb58gEmXWcBdsX/RWtTej61K8aFgHLdPjh200PoOyzJyRPjuVWaofsOKKvMUmpTC
KVsmYi0eRLBEzsd0Eov9Carv6S/V1c3nd5NOMgBq1otLDdqZ4IiLg8Zpy9u5Ms4D3KZbPfBlI/Ez
6CAUbrw1Be3PPTJtpxgtQR/276mQOrglFS8JbVHW7ggtMgaMPaOQlX78gn4qkQPIrw5m984t2+54
ntcxlu9g/OH6YuaoX8iLqrr102Amx/zaW+nNvwAKrjBKz1OEjjC4slZ/knYV02/dLYe5EzYehh/t
mCYSOmzwLZo3Cf1rbp101lhOV01rvO/x6hme6+DuS/e1FvJw33ciS5tnvIzckmGI0Es3REfBUe6f
XKAhcdOX1K42H7qmlvg0O/Xgh5Biul9vTS0a80zERLuSHAIsUX0Okyn2f3lltHY5LxWNBGAdmxvY
kxOVgd6z7sDy/5EzIIy7C7IrG9/gKWm7X2Jqe+qsFYpI3kFBxfKFl1qlg1cj3ySBYTWpfONL75SX
WEXV+LBNjbTJRZS0NGd8k03323bOMN4EOhnXn4PbixoNH0KSc4J2TlXQjtI5TmrdfPRbkeP6YXAD
PENrctc6fTvDP7dGh3lo9tL6D5sJahk+RqJzfeph7Enqsz5im0SFjUwXP2zz6PvJ2fDrueBU61AS
PuXDXXIEc043c2O9J0SqV1vbvaFJy0oVxzBm/pLa+G2aFhPprHfLsvzJJQP8Me1uF34f7b7aj8gy
xuOXnoAbtmyNy8kkjJKA/z1FqKXCYiChQXyjpji4kWKBQaQ6m1gt6BFi9Bv+cRonR/ZvxJUAJRZ2
FIHzplo1XY9tN0nHDytcsb3YkigGWRBgTTl/cnjt4AG+uxbAQVE1B/p2Mbrv/gDqVOLVBGNVs8Zd
BHO3PDQRfd+V41uI/UAxh8cidH/2TVRPkPx2UzIjqjmwN+zwffviXYEiP59pkpJiNeBJRY/0yhkz
QExUX3lLelovyU5s5/Z1QddPMRPPKVM6ukb9CTqDBHF6GHoStj9G41FOz1eQAX5/D6P2xQsJhf40
BOlmii1s3PVbXY5J80uhqIp+Hu5Qykc5zlN5Hx+OWF8jhhTcbzYlsxfRpxm9F8uBUJ7KgEroGSSc
e1aXccxVCFkkopyxp2t4kCs89dZ4kM1v0VyHyeVQc4tZd1qFBoe9SJMF3Oer7WzKSV6l6Z9eYyPY
ZwscnLj1+y7xv8tq3GmQ+4UqjFu/hqCckWcFD5PZg/Vz1SXVwXGs4sMvHNPGzcd5SBgZACriSCwW
BGjtj70awqQ/dZOJhjcO1AprVqnT9a5W6R4+js7guO9gM5BqwcCdTXN2xUnGk9Pjl4WMMRnLKNd7
vOkgm7rVq4ptBD86c7vrcc5nDZP2ZKZ9mp/0lb+6qTVmeTXlp/L3L3zpPnlGPLGbL7PnyHXNezY8
danLTNBRyKCb9G0JeIDoPHU8ZBcRCMzwOKfx1iy5wur/+BrKw6p3ULbYfx4qO9QqKyXL5ltZH9H+
abKGuJZTMuwW9DwtDZVc5q7JbJ+aYR4e63rl2R/OLPV3M2+ocjNVT4yEZDsopfe4jsfsPFqJHOTb
5JLR3ufsUnVTAg5UL6j8VPxpNvR7fITSjF9gi0r3pvQ5G89mW5KjaAUjbuehTIbmbXPkiBpHl8Gv
KgzLO6xfOYXQtT31sfdc152yn9b1cA/6hSP9Uaq2pQWv2R/PnUFySgV6LlPvwzLWtz4gcIHg3OmJ
ywCz/biQhWIeDuS96l7IbfNvpZfcTnBRXZtTv9ikLXZad6/JIuyWvXOK8I0A5S2duve+oWJ6S1sj
OGq8uo8mnQWlMwZdAXifgEuAenTTC4KLNbwnx0iU6wkuSTZPVQt//mTtEfgv4phHhYRg7+eQeqcT
66lHChOfJ+My5J8CrmUHWFeyFopwyUnnQcPc8t0+h5QWmSgZhHvfj/XY1izoGVX+riula4atfZch
rmQZY/9CW8LSZTRgK5FBeqsblx+aKu6Y7wJFXtWKqgkz80z7HnS1dPSaoY/Yjruh9tV+T1EfeSfg
oNC5m8SmyvsjdATVpg9YxsgR8UyZPYZFZchRQXJqhIwYGHYrjBXl/S7vdz/g3yQlAm1EhEgsLuBP
+KrsqNBZfvOM3fxpg4yL41PsxhZ6ghbUyvvyqkwMQGjiVb0aRG7OL7yq1jA4qR1hYps1056KPUuk
jY5vWjCmvJ0rrgKq5naaj/gPwEW3fVWunPVTXKMYX7KFmQaMs9lseGR4ex/Ut2lJ00akFTEqZrh4
6uhRqlZkcaOqDiHm1Cd3WXqmCMhwCVZdJB2yDvA2VW6URQzrAxmcdLA0qC76bh7gdMYgsu6Iz9O4
Rb95fe6v2znmOHwJa4J4rpOLrbF/VDd39r1jEHN9naKhXarCQTX0MnEjbx+iTo2N+AN4E/ZpYXoE
f38S7+hUYZFpbm9zqJ35sYmOYaTWYRSkekPmh4KlDbGQbkFM7TKM9/CGfOq7porK+WlVrkGW7Gma
jxYtaEN6d3lxJed5j+wg0MH73qx75OUKGaL5ENJ3TnPmw/YotJAMl+lsW+UkXwWGYRAER8+MgsnB
7YHFs6GF7fm4cIg1Qa6qAPUWvzzOnG7mIJGFSXLTfprDU0qcSeLmbdk7h2TVCf6aGMMlrOUNovFu
qQvDmb2AGikphqtONfGSj8gnYL3O6diX5nWDgQrKc8N9iMNuiTfepzVgFeQpZBFMRhLvVtwMuouO
d2gco2VmtMO5kU1Hb7tLCwoZfIdS7CzoGvgdE4K1c9SMmCNGn9O7aI7ikaKfKZWgONyqM7+lGVhX
oUq3EKzCGRAKHCkwelysANrRD6IauB5m0JF9y2aGFI7jLXHi2MHOQKNV/xYufRN7hRUSMoVxGuMl
nyHXBv0JeURQP9IpmyjOJvbp1/ooBxzspOiS8kW47Wo4gcWM9HAJ8Ua84TF7dXyyC4I5eCI7ddsf
UNXQPSPam1KiShqzWjyBl7mUF+4SO1KfV2A6KSz0jL9AVi/Ounyr612J9QINVOqfx7ylTXsO4nHY
iIsaRn8NPpXV4HPX+JpPfQPxI8K3xiRt/8BwssAKrJ2H4IPw2DofmAKQ4U2EHqC/69Yp7i+7WsAb
Mt8ZIEyyPSyj9EcblzSL2Za6LifRevQD17m3R7Pze0FgikpgdJkSuEDuTX5/H9GiVPMNqck+SRRz
H9tfbtxgpVZj+ZdgRDxxW1FyW2Dt24pQGCKXumEx8+t07KPzM92uaqYsQi/NsmtqOGoJ+dKp7YF/
FJoLYzwWBTbU1rF+HpAvNRsCeznQ2amrIOJzM1YhuW5oqGeVnNpy3wFm16ZMs2bodfMZzs7HPSvw
o9V7Ic3BX+/6YBI2L+lctuRhbXgijJdMC+N9p3nhQkVe1MydoQW/agvGbJVefdxOiZzSn+RKghTd
TOi+jg4HrUlP5ZlK1NYPqq/8mNn6bg4D2sgFz4Dl67zKZX/oKLGDz4gX6Jy98RDxbz7UJLvcdK3n
NnnCZ2Db0/mrGL9ojZqD8JaUmQHzlLptGNdXrGAOeJLTFqTRaYjiJjxu0Tcmwxvdv5qLxNmc4dum
57j/rSd2sbzVbuWLvkg06+6FzdCnF4qeYHqBS9zUnPWMX1SvOJFXdViUmw0Rv0bBsokgqylgr6au
C2A4eGrkUN3DSze90xRpb3t8xMvuKkzNkBDroSYAouRIyP3SmRxEsdW4eF7OYc188v2w7TPGwvQY
B54Q3jJWJr40jEmOxKWWgePqGzahMpc9hM6v8qiKeqZRVDh6v8ID6Od1rMrG3g26KoM9W7dBN1HR
Ui65F91yHr67/lyunFSV03peIQ+RpD86FY3TPeh3CPg71f3cM4/rgTre9v0oSLzDTdAIVKsuEziZ
EzujGk9D24S7etE8gzZArK7V8ORS9y0mx+3DkY+W0ga600jtOAtaHn92wpOa4nY6Wc3OuG4ad9wQ
5uug2h7poU3LtEgXpdV6UbLs3ZuVrRh+ZGzK30XRHKszfxCpRQNS0DHv3UPQBdY9zRVhvujprVLV
SsPCpfWZcZVgfCyPqnS/e/4KwIT8GFUBir3E3Zgp2sPpyuvMk1yDIl4Hg8oYsilOcl961mseqtCd
5/KlTpA31znB2zUJUJ1Tdulwk0zhnHqnZQIUHE6JPrhNuVikjE62jdPjxa6uaP+IvmezZYoiPv09
BYwNMP/TX1VyAqUglZchg6ib8ylJHegk5Eu+zCgz4ua2b4NGV7dCm3npTokKaDPyte9M+SlxlezP
3ka/txXQIJG8R/JmvFc3Ckb57Rhm16VXDEFf7JMdMIFBqxM2qIcKRc7m8tR0KRhO0xjP5iMkOaSI
E1RtF+ZLBc9BWZXu85KtwLjJr72PZQJZBKFtf1mKm+kJFzKOrgfL38+niQQJVAnjMjNJRvWrl+1t
R8Mjh8yrBndRud0QGUQnav7Svb0KdsPfscGPLrn0NhTHV+nvCVg1zite+XOhm3LIAkr6PYAvrhpG
nqCFGDl92kqtcM/Z/HQ5yGo5IqvaM5OAuqqywK8i4mtx7IktOrGYebensGxi+AKVrIvuHrvadEgO
Gl4J2QCqAGQCJ0YryKfNdncwwVdPjKH7QS3SxG9CQphHRZAusYYDPpT12RINjTYqKF2msrs0GpCq
/sAcBPjraVbace29HC0OzKgySpHeQ1T2qb2kBGEIgIAljtz+NPiR4y8Pno5gDPmCh7/dpQN4VppV
Ogh3TB25R1d4LG9vJ/mwUdGUXd7HURg9LwqFgEJd4NTwgJWfzqUH56gp0jJ42ITgAkSdfTnmCYYB
zpozkyB19yWonUFWJwY3fBa7tzc9vxgL0YTFYtzIb3OQ8v6AqJ0RITmZQ6DXcFW7Xanoq7gVJQwK
UNebHsUCE0S0Mr5ttsvX2W17DI51WCIPsD0rioE0b+E+89u2f6FhUREDjthdoFmIEGYM4MZtatEK
+HLHHDZBrNb9iSewJro/M41qwsTRs0lSsIi8KjcV+7l8PeDM9XtaT5uWxdS3MnxC3xV6RboeKYDR
yAxZ/zkaAvIpTmm/dQI1V4lN3va8bOO8/hjNHCTAH5C2/Z2H0krRhFvCxVQhqiNmACPZfcZYH+US
77RkmwAKvmpakm+E7Y0veh4WYuZmNru35yP/m67xGPU2lTmAwtYuxeziIwRH2sExNzlFTdKxWehO
VkYzp0Xud5vLdsZiZj+W42GsGfAbi9FUc/2FN51L/qY16csOSbY7py0Ou8oU3Hy+fqeSBC3NvMZo
n9+J0BWHPbPHfj3Q/lUqRThZH1AlyKD3BGCjLrnDFt9H4oJsNZR/oF2lCM/M9QVIhr0k8CYgi1mp
7X1Wfq1vmO5bFlmorekTJ+sG8PS3ZuCfYe7TBoODxqsGZ/0VhdiE0KEYeF0H+uaKEbjr5LVtDiW4
tGvu2TQ4fqLGC8RTOiG9+cgUkttbCALEu7/pOllSWe2qfXlGLoTwsmAKZa9eDjT/SJiTcBrqJ7CA
jn5CtDVSyqXc/f6RrmlsmKI0yrGMBDrgfhzYlmP2dtnFHL4NR7CE+ymEz6q3IsHOJLlBd4CFPGMS
LUjyCffyNG7ywZSMBJslvaJfAKVsBdJZqva+a6hi+9u4FzdBd4fJVjHMO8VExlPZnGe5I3h96sC/
1Qt2LQmWVlhx0BCVjKWkn7sEpOzq4FBxgaGo2Y4eNNFf0/mXnhO3vfc0cyDVZVgmX95XakZMQvqL
OyXVSHheb8X81HdlHy5MwCGuKt2i6xFqof6IvL5RzMCwz7cikBiOIDs4Sl7uEm7IOxxcTqS9puFw
6dCgxSkYD+L3pVx8na02qpoeouno0sQULQ9apD83KDwyo08VOgiyaGlVtac3nMN8lUJvpR5xFulp
j7s5eq+iDfD2HuoS5fPncAHcb0koc+k3PsJdlm5T//nvo+//0fQg8f82JFBpSCoRFOrdrqLHTddn
0Mk8mtTXqE2L//4W/9F5gLf4y3kgVIef+GHLD+wHRH0L9xEoPWVCewtO//0d/uOAfeL/bT8Qu6UM
o8CbwdxfF2FvGE/9l2zff/jsyV++A2h/JTAJ86zWeoy762LY+pMMkn+xHvynD/6X8YBFXldLxWSA
hxRllSIHv/iXp/5PL/2X6UBNV7o228GMneOyH6ObTS//4tX7Ty/9N3+rm751jZnvktC9DblSVln+
iwXZP7309b///P6xkdXy//6P938R0iKW3bf5zoSfw1g/SJ38yyv/0y/5l3dIDI3W7unEGhnjF0ZS
XlWzvTir+vjfl+A/7KPkL/OQylChYHg733Gu5KP5tXh/evGyef/ikPhPL/+XLZEOJhN7S8VcdTPc
CnfJWm/6X4wpn5rtx3//Cv/0hP7ap50HcxF1+3xHOXyDgffzHjmPNK3/YlX5Dz/t36lAdGtd44x6
RpiLDZFpC0Ta5/+vT/53FpAb4zbRwuLeMUN314v/4ew6lvXkleATUYVE3n75cLJ9gu0N5UgQQSSB
ePrbuO7i++UjqGLLYhCjGUmMerqfAGG869Lfy8Z141ZylEgcadvCLkIXTcU0q06Alp6XTWs8rgoA
4XwneZuDhgOF4iejeLFK9mriULbN+vzWq1yC/FMMhUJ4BcffCiBU8TIy1BlJzZ6WX6DzjJKsuQvI
B8q+TciS5Mx7eZaQn1s2rfOMkq19THDcnePdKLM9r6ObBtty3/UrAaNJJ1UAyKnzyUZtswqz+FOF
8rmJMt80og2Or4x/Do5/uJDQT6Tkqw/Hy2wysfoS9uAWVryfqFvusrIOOzNkuLtaeZFuDpSkzaVb
MXRRNWFSyC9ywuV0bqzQNGrmQJUDAsVhhwJF3EAL1D8OxnhGf805G8xtwa9KAY1eA0nUwCnDqWrR
8YoTPjMgojDxbeuNqgdU9AMwuZmHfr4kukVP04s7rsnyzLv/B7PrzmF1lVnDNFL0GMPpVvJKJwCt
PpHkkfqPPL8AnLptZlXpH96ZuVmX2MA5rqMbXoP6I/m8KbtcJXHTvAOZQYHxF9FTI55M8oclX5dN
61yjJG7CBTcTG0EjOXF3tSMeewcl8rY7mQwNUWMfliRaOZxpYt+l/52GqaFVAzB9GdJuOrIAQJMZ
F7jifl30KxkctSyyR9SJQjTmP7lsBNCm/tKMw2HZT7qxK3krOCBCsgHybcI/68HIUCazmmhledNM
gir94xcouOEaBQc09KsAsXTkVfSY48YQbQQghKnujS5fyWLNQqfK/7giqywTpY+wrJ+b7KXE7eI0
HBt/3PFtnlJVgGwLd0zxVFdhN+eBFxyJX60EkG7wSh6jeVsOHqdNiMvtC7e65zFKTqix7pMW+3Cy
8hbNZuMo+7DEP+hoMkQSaCSOGWrUFoQdTfmnt/nKfGuCSZUA8hI03qLsGof4Rb3P0GlRlM1xU5yq
+j8M//gA02MV9fziuSnB9eFUL8umrTmVPlhGHSV/cUnuFg56R24qjvn9hlaPhJwAZo+de0AiWjBV
oq1ktF/7qghMkDKiG904SjDxTG8tcfv0k12h1DUeph5lvDMzaDUNQFILcKn06E/LH4CSLwy0YJuo
JwNRXoIzBOX3QuIHnxr+i+HGhhGCf7rp97hEdvsDqtVi+DVS17TKozm1FQqMBbgY5HnK0a2A2B5x
V/+QdMzK/yQgSSpX3KxZbWxltcFlOe5GAS8A/Ysb4lflW2K2Dza6K5ddrQkQW1ltuhLCgTZQ76HT
VHfGJO5FPq5wi2pGrsqf4IbEH2ZoSgg0OhCuaMvCGdw0N9H/+/9IoLhk7HHGhEkAwY5Glz6AH3UP
wPZKbmpGr+pD1RNo6ECCgU1W/im8/HNafZn8diXANV53FK9L3Hq4buzhmEDsY+aOryM44JcnVLOm
qApRvjuApZC42Ga94VigBFVY7dlNhkM3rclua0avKkW10KUTkcDo65Ed+cTvUANeiRmd6Xk9vjo/
gc0QiEIzrkKW57hrBiUULmNJu7Jz63wzP7+y7uD6N3czuwkJ0ERt/Qk3qrj9sY5crDhfEzSqOBSB
CpKTBX0RygpUeXnp3pu2d+6ztaOHzj3z86sPGAY0joGhDyBq3L+7Jwv3QuONHcSA9C5Hj+4FyiGt
zssoNQf4X4DCADRE97hIXUkonWllTUdPbG4TNO6GjQcdbIAagLI03WJlajWeVwWLGgkUsg/ca9gP
2VlagFW3oDBC2X3ZL5rIsZTIMYKMCTJvH8DnPbqDdfRbE2xTxdkh5soX6F4xf9nV3IIGo2JJhIWe
kq++9dkBJoseKJq5lr9A5yAldKjwyxJV8TQkFqoVIykfnDRy5ibv920vUEIHTX64f5mwkxj8BSTV
I/maoftqm236X9/4aA+rszLH9lH+FvV77Pwchl/LpjVh+fcIcuX2rIwNxmSMXarkJydwniNI42wz
ra7yGUB4w4xfGa0CGo+UA0nsVV+WjWvmU9UkClwhCskx7joS5wr0P5BqBch7TQ1QZ37+gbhyiy8l
+iYAUw/RzgdpSqw1cb2zIJOxPHpNsKtiRGzoOTgJ+jJshhxEK/QiZHU/tWjyk5vU13yqihEZWTZJ
R+ILQPB5auPooRD+cXn0mphRlYdKnB7NIiV5CFYDkPDRuN91ojlsMz6/9MrzJfjG+BiYZWgACHLr
D7ZZAAuQWNuKH6roUGuINgJvHGD7ZAb0CGwdIAhotiUqVRJ1irA+4jg5dybzu6bNX8tiOAtrvCz7
RheVymEYV3DouaudPIypc2rT5sQp+odx373NvJKwDekHQDrtNpyMbzT92aavZvayybSqE+TixhJM
dE0ZlpaLbjJxg6L9sx/IlTsMTUSqoj8jNdBOatEytBzx9pdMwrRWgl3jc1XPJzYndB0XToubqK+o
Su9AHpMDT77sFs06QObnV8GeWCBfJQ0mNENPMVAbIIdyATwG0NhzVvJJN/75+dUrBGRjDSDG29B2
vkz9n3R8N8efy6PXmVZSlaLnpWz8pgs7+rvHZmfkfyb0Vm8zruyngMfhVndy27AowaCF/ueg/z6s
Hgd0AaMkagXWywx02bhfjIr7qRC35dRuy6K/UhNXDk8j8PeIGHS1LpEHNJXtAdq+ZGhzWfaLLmSU
JHWiljuxiX5qEtxP9OgaYNKkZzR0bPO7qpZT5hk6FQzEixNUe9cEswdn6NgzVpYwjeNVxZxaoHmb
g9s6FLH1DQ2a3k0Jerxt/x+m8vtkoykekFCMPc3eKUR+yupX1MUrjtGNXMlVTzpAxsdVGcZDjZ79
UkLZfhpflmdVZ1zJUgdMTW7rz1k6ANRZ5weAD7bFozm/8ioerbmBxRQsQ5WNADCJVsqC742hP2wb
uZKnZQNEOgjOy3Cc+pOsQG4Bkvpl05r1xVSSlLceC8oqQYFzyr7YdnXmcf40THLltl5nXtlN/aoD
tx3qtGHAxYg+25rvsafKEy3atWK27hVKsoIog0FTwG+hZ/CIBoddy+5GgBKX3fNxzECC478T20xo
NpFDm4S5kz4n1Ltzh7WDhs60cvxF43lVAN/ehlES4SfMDdFv82151B+vX//o0vg+8G2OB5fk8qFL
zrlfQg3lu4vWsWX7H7v8H1WZDjhnnDZM7NddAAAqlPRIg65ue8W8bvjza6+yiRKB21doBYTCu0En
mguVhQmcDSs/kTq/z8+vrNtTZ3eFhHOoHPf10O4HMDRv84uSp47RoWsIvTuhDalBsKckxpNLXpdt
65xC/ztsdLdUYEiQWYhGwIPt+Df9OHwFdfXjSOs1KNPfA9e/RfF/FGLayfXAqmLgryNNcHG/d8Gz
bX5rmFkON00JwkAozqEZ2f3S+uh6B/8HiK9d9CJA2iA+1R44J60d/oVSGYKEVJQvaEKZ0DThRZbX
kr3IjIjf50lqoOcrRefctHbG0wSkCu8ATYIVDeAqCUEjcQAxy07W0AIb/iy7XhcxygqDPm0x98W2
oZWLfZIAeLdJMBdtQcryQgqXxpHjVqEbZ18T851k0WMVTWcB3qPlsWvCRsWQ9eAZQusSacM26Dtw
Rvo/5diOuwwtYDduINvz8ms0E+ArpwLQWaCBLQUbZ1S91d2jEbz33srfpM70/GVX+cq8Nu48r+xC
7v2Yk4qmr9HqGVVnfH5+ZbyLIsezEgSOhyp/lYAirQeQPW1WyjM688pag75HQ0KCC4el6N3uv47s
MxvetnlcWWuAyUKDfFVkYQeAhC+z/djUFw/XucvmNTGvQsrQO5yDMCPCFgKJhqFGb/EqtkDnFOVM
kPcAjPMS6WQM5bEDxU5StbdUpCvXTTrzSrY6Q8TyAQePkKA/Fgpge8NubqLCWzn/ahyjwr16aM+k
oApvQ2DhQdpkxcWxMjx+3OR2T8mjyMt4iT/tNvQzEMiiwZSOv7ZZVtKoj9A7Aw7yDgA7CmoYvp8g
4bBsWuNxb35+lUSOQEdZkudZOPndkefjH1LVx7y3NxUeQJL9X/P+kBZJEmBCQSv7wsbiFa2Rh+WR
a1ZHT0kiX4A3bOZ5AIgMAjqo5e86SdE7Mt21bbrphE1UuFczVWgXIpjSzH+12Q8/fZVi2xqgAr0G
kNilfYY/mmqaGw9t4NDJSzP0K8Gom1clkypESQbyTOx7zXgPCptdDw3BHvoIy86f5++Dw4YK8UKT
SFtJB9WHaOCHHK3jdb8NvgSq1f+GTFMalEcmRu55v1zwww1gpds2aCVBwetlkC5h6FJG1cENmkdR
xE/LpjXBqAK7OOh3Y9tzsBd54lg4+Z0BjYKgik+s9F+XX6FzuZKpuLW16qBtstCE9NQDJMPaZwly
+m2RriK7UOctfBR84BvQ4EwVuanY98GMT8tj10Sjq+RqQyC6EYOvI+TgyuZcHBOvgHbcNqwJUfFc
0iDc6KKpCAtwBnCQuaZQHN42cmXDA2M7paOLaGzrWRSB7cDUv/PJmsifzjFKmpaOb9kJephCT5Z3
kHj4nDbuc+xF2zY8Fc8l7dHLIHiG/RStvCBBRN+ku5JMmpGr+C1OMhlVBs9CNH6e0Y1zRk/aOQbp
4ya/q+AtdHkaDbdlF7ZWcGGpCPuJntHVsu3M68x5fLXtJegNJU4K2jg7ze7QaXlihnxuGVsxr8lV
Fblle63to/+tC0csB9yP30GXt7Kj6vw+v/Jq5JQbnAq36MKMgwjC/FGg2zex65Vw1w1cSVTQo85M
WDhp4L9pR6fuFn2+287TKmirBXPT6HRYA4RjnKrM20NP6tSBTHI5YHQjVxLVditZmMEAIkAu3wn6
msGub62hsnVOV9LUGwCWjg2JBYbl97MYwtQFP2kZbGrSICoox6mcRnRk7MJAfDbpmSUedMy+y3RY
mVXN8FVETtJYndeQNgvBpX1ImXW2AfgpRHRcdr3OvLKv4jaybQnF8O38D8XJ1EI7nS821gdsJVUZ
rUA4S7FEDuRravwxxm8Q89w28PmDrnKpsFnldREWmYaws+lGYSLrY2c4K6uAzi9KqlpjiV9rF4tM
a0yfHcc/yRQHSDqtIGZ05pVcFSN09IgV4ybYIvvJz+9J/w0tuZdtvqH/9U3ArM5pm7QMu8w55znI
RIz8DN644zbzSrpWPDEzF/U8VN3Btj4WJ3vMj2DP27Y7qbjFAVx0eZ/wLiwMHkaGc4CM+RfwB3zf
NHoVu9iXkKUFhLQI/di+iKo9iTy6C9y1S6A5tD84XVvKERgQkzJoXcRlb7ZHcLGCSWc8liK4ASnc
p21foOYs+hAGt8U2MkH0jRjQ6fMgd+KXKwcPTWyqgCjW+DFtcToFujs7jKO994zuBAjKymKvMz8/
v0pcEClTwCPnuhLUSPPEBmgcGmukAL3JNvcoqUvBoFkI3A2HRWsAKomCZJaHTmatmNdNsJK6IANm
XS0A4gf/5Q+zfIey3m1T5E9d7K0kgGY7tJT0xU8ljZmXAEEzSmh4omt8V5P8dZt3lOT1vbj1ytTv
QgNlmqzyH9h8Pb8aPDrvKLutbbHBmdXpw8ly8VNPbvjQQRVE7AvX2bZ2qvCoHPTdMu1rbFmi2HHw
fxjQ0svAG7TJQVRJ4HiKfRHMi+cEsXTpJUeQBaGHwlk5L3w4uS7IHZXwryyv5jk2Fii1cIhRUuOO
5DlbyV2ddWXwIKisQGnl4aA2+W5Yt1PV7erWD35u8A0Gr6w8YOaqzN7q8hA8KEF+zy3QYYIOddn4
h6ED4/Pzq4UBeMgESBocMpvaO6TxiyXFb4l/nhR0NdveoCw9GehQIdosCtyKZkdILmYOYAbmrszf
l+3rvD8/v/qCHAQrYCTBObbtf/a42MUZn64BnHW2lWUHt9AFrm8iYN6gk8qcN8rYluUGfleWm3So
oLAAAhM0jcf7GhyHFi7StzlEWWzKEnI9VgRuJQtMFAfIFVp9TQ/bbCsrjRgIkK5mh3M9eMGmmR09
3/QnhYZWJUdBcJTIDtCNMJMg9XMAMIBQFF25mtdMpFrILioJ2sAYQZiX8R4yfTd5vXYlrzOtpKcl
JheUUcCoBw3fSUJ3uGZdSU6daSU5GQh2izRH+PEuP7pFe4R09bb4U8vYls2hwAr67jAIbEgR2Wc+
rQE4NEvKPyXs0YBi44TQhiLYuaaPxrRLJ+8s145KOvtKUoJmfGg66GuEKQmt9OCBNq8GvSka4ZZj
/MOzEgJRSU1QpYMz13fpxarkt85gjyVDgyVIelbs62ZVyc+IuSCUcxzkkMi+y4TEu6STv7eNXclP
4kMANAPnQuhF5yr+iZ8bvG1l3Bq/qCXs0m/Ay8PwTw9O+QsYjsD9BjrQ1PDWDnm6F6j7KH7pzcZH
TPZBAPF5fmjd6AnCQIdl32j8rrYpE7ALmdKJWegb6U2VPEH5dNsBQC1m+xD2ykyB4wWpQOkmcYxp
LDtd2T91w569dbW/+QYI2DMTbpfMmgmuoP9dgPp92zqglrFB9oxWj0TmoLt4H9lzx7eduNQCNmTD
DMg3jUVYQS2T1uLs2fyyPI+6MFHyE63sHfg15wNFnx9NL74HB94BzOAbR66kJ4O4YC1RjAyzGm3J
u94o6CfQf67VaXXTqWRoanR2MOZweJ4ysHCPN2WwbY9Ta9dQeUjS1sjB/gMRR8jAHmk0bosStXYN
prSk6ZoRqZNAAKdvHoyArOSOZjbVujW1RAlRB2RlnsUWCJ2KE5bce98Vr8vRotkt1MI1eoDSKG2i
LASJ3iOF5mVWtmCe8+sdCTYB/1xTrV5DAb6PwbiMHkHjyXGfA/LcyC/bhj+H0VX2R5EcZQ862gtu
g0DF9g6+yFvw8Z8hh3ZcfoMmINW+YwJNC3C+4twFyfpTi75JnxbbUkmtYJvgEPRkxgAfmMmnS4kf
DGtjRCpZ2oOEZsothE2aP4xjfGghLLHsD13AKAma1GMxzHTEYUfeEuuQR/WuAuNYuuJujXm1dG1C
QwyyP14WCtt2d20HQjWQHIpL3VTJuQOB+Wn5MzR5pZawBbXGwOX4LSrS4YHbwWeIIpzQvr5tam3l
1OvZfgnNbWx549il4RgQqCE43uflsWtCUq1gN9BaG03bB8YisXckK/fZGgmbzivz86t0gmSyR0Bg
ykLWefs+So6ybA9jsbZO6swr2drXkwdi956Ffep+8vmv2Dbeu+l5m1es/449K6Ng4ia8wkl5Mgvz
5DvW27Jp3biVLRXkrJALqjGbEMZG9B97PwRnwHGbcSVVDQoaRVljBW6zYG/ndD+26anuxm35qlau
c/BJe/Xc8laDIw2ygwDl5PfSgUJP7K58gSYe1eq1A5xLVnNcl2PrfkPFhNwalMmV44zOuHLqlZZ0
M3Ne4bFUQj844Sm0uQtz5RJRZ13JU+jOxqAhb1gYACoWn+IW9MUFtnBK8xX8te4N80J3lVKBISrA
FntyKayxvsSQzTtEprP206FZLq05Yq+sU6Ag4rYU5FIK6xE8HvgpY9+Ffwu27RX/z5745+4AdBPz
d129IYPQ9ARlryZMqzen2NvDSznc1eZTBpabTQlgKYkbuxN3zT5uw6H39p1Hjqgwh6KuVqZY5yIl
eW0+Dh0DtebFkv63tP0OaYR90Fc/YiizLn+AboqVDK6qihdegy0xQD/fnlS03acDjVbco7OubLjB
JEGsmvkNrp3ife6mh7p0VkxrXKNWrV2R1r2AtGYIiXiCmmkLZcv2XK+28GjWTbVsDfre1OumAa6H
iLc5zgqd7g/bDbYdctSu3njsOw8a1/jTgTLCvsONN4iD2cp2ohu7krdWCb1LnjIGpZxsj/PrzjTJ
PurXiN80s6r29GYedJdymqFB0492RiGOVhGvhKNu5PMrrzK2QzMv8WSHE1ppf0qm6Iiz9zP0oVaC
RjdyJV3BCys9PwpQK6y6LyDhuS0yc2VCNWvNP+28UIfuhsLIQrDaH2vDeGVp9eRB0HLng1qhiayN
HlISFmJGAbQ+/CK0vPGAlonHZCp2yZSsHP50aaVkbCtj6vfEJ1DHsW8NJ36EYNC+aJuHIJevy0uO
Zo7V/t4IAtxDBgzGRZrV2TGC5ylP9mVkbvsCtb8XjaBQ+8NpMGwBJuUxuIem9NlLxl2O7WvbF6g7
r2m0dstrcmHJ8GcGZ+0m7yFBi8+yeU2Uqp2+ZlrW3HGx9Iwk/i2N8nucxxtNz3NylV/MjZIiKBPg
sgkIBObaTbTGA6Yb9fz8yjRURiHvkqLE18nyHWp2xa6U7Y9lj8wHpg82cqLkbQdEGo/bqAn7Jj0A
Nwkyb8i7CZcdG8s81IF18SqTblskCP3vh6C5L+Mid4sQusT+cfKy5pDE2QpkTeclJX0daGwPpiWw
30JK7BZsWMg0Ujwtu0lnXEneMvJkURs474ylv2ODfWoDdlw2rVkX1FZf0kYOKqAGKK7nuvCfCERD
fDzYEIRdtq8ZutrrW44GlG6gKBvWeS12MeTZb/K+zk/brCsJy9ymTmiJRRNMT8+Qhd8PvrHR9Oyw
q7CPYwg+27ZJLm4OGZOx/jqNmxoG0D6tJmuHVlyZWMio4Odo5c9WU70v+0OzBKt9vgEtPN8M3Dxs
OAQP30l+JMHvZdO6iVRSNfEdKOS2FKanN0nj+7ZrP2+zrOQlRFF4GkUeyqvZV2ew7h2bvCxb1rlD
ScrMLbMs7vw8dNnnKHvIyLPbrAxalzdKSuYu5DHBfZeHXvVopY9RBelJiaJZst8wdCdQG3t9s5eD
Sew8rM3hQBLzp+Tu0SN8yx8gzCt/sOiBxG6UWSyshgCkblEwKzltIq+FcSUrS+l6iYMbftSYukPW
Nw10SIK9hMjjykr+4bziBUpuOhD56Z0W+n2RSfexZxwg37x3mLmyZunMz8+vUr9uikE4kKUOqWnR
y5hM4rY37AJdrcXaYebDbMIXzM+vXpGJGlKX1V//P458uh38bsteActKnoqa07qHUnvoQHY2RQG3
D+hKTOoGrSRqxMYyGaYAKIUhffI9yi4yKvnKVQiZM+efswAGriQrVOiZE6AdNDSM4DaBYGNc/kAD
6h7q1ftk6HcOlG8E6Q9+u6URDy/8J4Vr20GHKVYHiDYOKTSwoNN28bptUBQnUCFM0JOA3l6OMLUa
8WkUDkSXWbWpbgnjSgbTukTTKa7rQ+gCOQ4OffyG9b82LT4qfIkO0HqFphBY3VvI4/jTjUn6u6lN
NppX0reoawulczDLFiSU5JbGn5xNzZXwipK6FgYtnMjEcWOswXpsPUPX6DIG/pdtjlHSdoL4oeF2
AwuFiPO93Vr9Cb3lUTirwZ6XX/HhxoIvUPK3y8cgEMPf3fCO0+OUkJ09QwL6lbVzXoQ/SDMVxYRe
nBIV9RisZu6JD+RUiM9puc/7asc897D8DbM7PnqHksqTk8Z+AumcMGevjtGcoCR12mZZyVkPh2wo
YWMJ8gBk2JlQGziiHrJGcagZt4pnyvy0mawowsZlN8coqg71uFby1plW0pWnvqApOOrCBHrBTgBx
o7WqzWzhA2erLblMEmjTQew+pM2niR6kfyTtQxrcDw1Ijb4vu12zI6paDNCdznv0D7BwasezP9rm
zskgRlj5a2BSnXuUvIWEHxrEIBIeetwLLoDDkeLg5UY+bNu6VIBTm6BzDuq/DLcl4ieoT98MyGiv
ZJTOOUrGEgsC4NzBask698W10nPQ/4wk9FqXfU909pVtd4RcvHBiAoJAM0+/NUEfQB+yyI+DTMEm
E+QQeO2TGtqk9BvaD8m+jrAd0Dz5JYcm35ciBXy29r9NtrvWeKubLSW/RRxXFQgp8S8w/jKqvNgF
HgTdlz9Xs/55SoZnhm9ZRQ5vTvVNQ/dBMVevbye5qVLiBCokqmkym6cl6PnqhH/KprzYI+ym4/Lg
NY5R+3olhOiptDhkXPiuwJBtucbLp3GLioTqoEvv0BrFNd/EPdn8CgiPfsuD/AyBxZUDke4d8/Or
Qym1I6fgLlwfTKe6gULldOTxryn6uewcnXklx2WZmERw5CAhb+CC6JJhR/hTE2xiLcPMzpNyNXxT
OHICsSskXSpQCkEJNXvMIO69PHjdzCpJLguLB5DoYiGNxDMX8pYm/drvjM4xSoJXLebW8xCSQerc
sAEa3zEfT3HRHPkA9enlD9CsIq6SszKZ+kYQ4IEaIyouLCb13ilECrWDONu2yLpK6sapxSHgXrNQ
yhqra8xK10Kj3MA3vkCFS6WszBnDPhS2OOTtSjcYj/7Y/NnkIBUwJaGFyLwKEkwDu60oPbYQYpqG
lVOdJnxUyFReBakYshH3iSlEl8vqYrv2ZXncuh8nFS6VdV6P3DLMiyPqfRyzPfj12K5zXEywdx+5
OBBM6R7Cm6FbBNsWOhU+ZYA5keCKFweCDtQrkENnbrFyN6oJVFWvgXa96wGGBHBARJsDoKr5Pign
NKWnZXJYdpkm4VT8FJQpQR6DFpyQ0XPe/+LkBYQ9bbTGD6abbCWfoSlMqZNSOKd3dlk97HFhvZJi
OucoWUyNpJ/LEzNHIDtCr/MCzfgDr9lKLOlGrmRwg7L1kLZJe4suJC94bWXXFrduS4HXXva85gUq
lIqkRpYURQnXUB+7etkM026MavZjm3nllJ3no2c3RkYv9kg4urYMcRhKttYwpxu8UtcaJy/uB455
bYsa3GIse5g1L7eNfA7Vq83LQkVI0hL7ywhBXS/x3koDKPNttudgurIN0SEyFYGHy9dq+G2iYn6Z
2+a2XHw4gT0768p46xl5lTaBeTGq5k2IMUKhpt46cmXXHYzOQAHFzEMBIgDm13sarKFUdJOpJKmA
FrYx2HC4Gw/nzC5ubIjWb/O3kqQDUHbxaKFUXlbm0Yyyl0qsdSXqRq0kqNfh5gdKuuSS0drcNxWv
T2K019D8GusqaGqsIaXszDX+WPog1Sr2Ysi3repqu29CWDlaVWqFETEBNhKnRsrHlhUrm7du5Epq
5l5gRCCax9Ejsb8zNvxyCJoRlqdTs+aqfb40bVoZpCjjSSi0+1W/i2zj5Ngbl0QVLsWCvKrxu0sv
jmU7n1gpks+8n9YkJzRbnQqVivLU6qoS11i8I7ugFcfIq9/M+FaAnXGbe5QcrSrUBQB5JhdHGves
uRum6o9sy5UmVk11Q+3xpSMVRuDiv4ehIHnqfKffQ+4N/U/E5ge3nZJ9kA9f6kFsIpaDWImSvOkw
UTDmd/gcEv8oe+iWkCl6XXbVHI0flGosJXshK2fn8YRzh82hqSgOlPwyU/DD7+K11Vgz3Sp6qh67
gve2Ry6kKS7+6J3Kyg8r+kl66Wn5GzSZpuKnAL2DhElsk0vUkvYrynxDvWvy0X9eNq9JNhU/5fSt
a/l/o6mvDw1kvduRPABts2Je55/5+dVu5THPMN15GXLj/AGknzvhmJ8t3CxQvnZzp3OQsttK1/Xd
tkIBFxJB1VGg2fVxcqa1a2mdf+a3Xn0AmcXS8hh7uczcHY+H3xFoM0m1pl6sM68kcztKPitt41ah
j/esKj91UFFnbruC4dH5Rtl0qW95RmSVcx9QsBOxf0ogrL4cODrTSt7WA+tYAwHqUAC4PBwa10ij
s8Ej+X3Zvs4zSu42Qnp8nMCdOxntCQWAnzSzT1Vlr9RePjTvEzXuPb9Hd0QBPgDQljvljVm99MaK
03WmlZgnTUDsonDBAFNFZy/OLqOsznWyCbCJkc+vvY7IuhrRWeBh5NNlrC7M+sm6vUjeNrgd1pV4
RznK69MOBN2iD149KKgFsfxU22sFuw9XZJhX4t1y+9FhETjtqC0gQHs/snvZDrg3ve/XaBg+DEy8
Qon5KHBJUpWoihhdk91EUM3bJ0Ygnpb9o7OuhH0+9UMdE8SNW0x7K/L2HrSAl01/uFZi4ErEuxEv
+6aAykDdRweTRqExykeetLsIcITlV2hCU4UMOiMfY7PhDDeB6H/NqwMpyTH3NnUc+USFDFLS26mo
bXB4dAkIP7NzsypNoQkcVRIk6iH81jswHWWXwbq1Er6Lg09AoE60PSw7R+N/FS7oG6UxVmkPeric
oHnM3hlN+sWK4n1Xr8l36/yv5G7Kuj5LM97f8DxgcXBq4shIjpMZmYDe2U7fd5t+t3yi4sDMLLO7
ysYqEdRfO3BpGlCV2OQmVfBh7AR1ygYpnEncY2Z85xRyl8ZvrlhZgjRTbc7zc7XAAYloG7zCVNdN
ejTrbMfds2c4uw7bTLr2k/HhORf+UWaiyXo28jmeQBXe7aH1BWVj9xKI4JiL5H7u2q6qtStmzayr
KDHmi7biOd41FMmuh0ZG1/6Q/srvgCZqTWVFrYrGMLMGEz2M9oEHL3w0dol8Na2VeoPOUepy6jRu
0ZgUiVfc5o67I825Fs9988Xiv+1timjEVFZVaXugFopBTiU7/oZKAds1kLhaKQ/o4klZV/s0qU2O
0lroT5cg4UdiWjuPnLP+sfDTy3JSfDzFpgofy6cui8oYXsqG4MU0i7t8FDind5tOW4AUzrNzlRMM
nByBVcc9IIzi4HvDo0/FlkoBFm1lx688DirVFPkcpHd2HBb0jlorXgkwun/+v2Baic0sBe1uZ+Ik
VIHgNKUG2jjPJH0J0vc4dfbMuUmsbcc5FWtc1KiLDy7elMb3PpSu/IdoXAFKacJH1RbK/aztq2n+
iKbDNe+TLB7dvt6VAmfelVdoDhV/bxquZtepsfGTQszh/5PY7V4G8cpirbGswo3BSdrVNsXkNpE4
jsw/Gas78semTRV1aI4Q9m4alGmypn5uufdsptPrcjbpTCs7gNnacWebBg5Z6M/f5ZnnY4Nha+XC
j1dMM5hz+MrbXTfEaTphPeiM6dy7JU6g7tfC+uH1xrCy5OiWg/nDrl5Bnfb/iyYoe9AlN5z6wnkZ
PP+07B+deSWvQIzSGDwliHaJP16fnNGm8ZR2bNOWYgbKkp9lfGqzv3tjjbYbEg/HMUqP7RR/JZn/
efkTdFOsrPgGLuhqEwxaYdK156kp7oJqDS2hm19lve8c6Rd2FoHIryxvmY1dcRzOjec/ueW2Hf0f
sjTbSuqKWVju0yF9JOMTtq/XploLUI1vVKghWIS9si+zHnRd0GgP6gvr1mQkNZGjIg3NTKaj2yY9
mDuGG/Rb7npKHmS59gujM68kbuR5Xs8oXN9bw501dYfOn9k76HE5aHTm5+dXaYVaTJ+gRbcPpzy6
HUrz2YCMKvbybTzIpq+kbdTajj3UGH4b8L3lWaey6A4OUFLLw9fNq5K2vlfWlisw/Nr/EufdKa/9
87JlnWOUjHUAacAddNGHlt28C+jdQHj0W5eam44Ipq8ka8IjP40q+CWY3L3w6d6xnX0/rfVw6kav
JGyQ4LcUXMiI91gcA8/bR215O+T2yu6qWQ9UlGE81oEzM+KEdvlk0ls/SncWuSnYl02+V3nTBmb4
kcixWdX8rfGe0/o+3dTk5Jsq1FDkrZiCeSGoHfCg28W94/vbplRFGLZAdhS9Occi7XceiH7H4qdM
45USmCbSVeq0Ke98zt0Ux9Wov3MTeRdFfGXv082mkqNo5yvTceYJTfo2uAwuWh6SqZGH2HDryxjH
a6Q7uk9QktUYJhOiYKwPefvF96uDS5r9csDoLCvJCv4YkRAwhYYN/R9nV9IkKc4sfxFmiEUSVyAz
q6ilq3rvuWDT0z3sCASI5dd/nvPeoUZTSsy45kEpQhGhJTzcvwKjEvV02zl2mEbW4tSqKW3SAWmg
IVvYzlskQCN8e9KGGNVhgpkjFkDUkQLazbmbHfBfACApdpn/DTPXUYLZkgWrnbZTsgz52aHWp8kK
Xm7P3DS0dnXyue1aNIC5Kc3/ggR01K++2jG4wSo6SnDr5cSnsZsSL11P9fBNLt1zvUvZbJr5NQTe
bHd0Aegz73G1rxb3c+8NF5yVdo54polff38ztG+7NQTbcKmRvHkK6PIiN3lex3Tn4mea+fX3N8Mr
a+SBa2E5R5mfC6DRabOHJTLNXItLHGBo5jsweS/GeIVRwM0UdsEhTiBu67IfrihB9NIgmxNif/aH
9jvLxh9N6n075oxahNabst2AI6s0UtZhypmKS7FLEWwyu7aRuoUlm6EEL9uaWSoCjXsRpnJj8e25
GzKvjgbsigbE9gKWt1f7hXUKYlr+r43aOGyonb8wfICOCXREodpyzepkgKrAM/oU6c/Ghe75sXDV
0VDlzNXW8rZO8toCLV5+DlQaL8GegQyuqfNJ+dvIOF7L0Fg59HFTsQil7bjM9mixDMPrmEY095Fe
jv0EXhT/Uc7ufVb7UW3vPX+bbK9lGzT4iYmD/CZxg/5FlNUz7qzH7K6jF52NZm05SqTgEZK4I1Sr
bQ5ASnO67Zgmw1y/6E22AYlXyy17mqD4uj7Yi30ZVfdRLPMR+j3AvfWMg1LkMJUgxHKaautPdG3H
Lvak3Y5PQZk5hzg18DfOv79CohLfVNevSC2V8CmQERmrQ734GFzLO9JVAQhq1JTMLn30SdtEc+mK
g8urpZ1uFNLrG7Apt3I5Ewa+WTzcT2pPvMuQd3QeNbVsRZE7YKgZWfMc8Obi9EseVmt56ip5bI11
OrXRy0RdBvWUkMJmlzmV4Miug1+2pHsc3wYn9a6/v3HSdF4ne6lQsKLlfFms7ORDqqaje4yf19PM
f59abR0W6EK12e9r7LhquJMMQjXlcGL2q7vEU7eE1JnPt2PNkCU8LRj8YAJnaT1OSUWcmPXF81w1
B9dAC4B16jqn65GAUqB11Pz3nINqCkDk2xN//xnX9rQIaBewlM4TsqcPfQEPzVroRXntCxH2AXlx
PSu+/TemZdZiAeq3Q0MGLDNp+O9iCl7R/BL1tdqD5BvG1yGDHbW2TFa8QaHBj9u1igsxxHlxTOLB
1mGD1Mok8ycsbzsEZ1BePrhsr25o8Bz3ujBvAmADiMnLGfhksmCOM8hfpGw8dqPSEYP9tPJxmuE5
MmtCwNcuKrN2XlYMyUdHC0IvzF3RwQHB8oZ7X22XOL/druufy6zNZIjeEU52PsL0T9ouZlWENOUC
B+16Hsm2unR+/U3Q/rFbpmPXcp1lLSCrZy8Cf1FSeQfxrAatrt7Bw5WOHByKrQ3QHQLXWdzYhiQn
58tzxcudVxyT+2jxW01F1/c9w/FEpkWUds0CZWlvZ5VNg2tRm1PhCSggTskqmvscwJpJqdPthGBY
Vh0hWC356E5qngA0Yl/R/g74vfwOnc4L29SO5xhmr0MESwH1xoYDwrqx5blP+ZOSe7VT09Ba0Poj
6/wioFWSkWCYwnyp+9+u33ufjxnnarQ3OWFy1bjUNo4lZF0jq9rOztCE41J9c7jc484zZEwdL7VW
1F5lD+vkQIcHc/U6W5+LgO+86ZpGvxruzRcAWGqPwbjA69MqBr3maVAsXtt2Z2lNw7v/Hl5m9jpw
4U7JtJbQH8hfx0JEjnVIq4LbOlZK4EnHJhD9S5q0t4JQZpP8amXsEAMuhtdi1ipWYFCog9uu2iK0
ft7PZNh5vzSFlRax9dKOzWSBXEpUhYzbHP6DIzO9G5fhVzHQPXSywf46YIqPYPT3qmBKgoUmhbTC
KWVPgu21qRm+QgdMjTVhacExPG1lVFqvlWfd9+0QIaBPtyPsGqjvnAt13FRL5rGZK6TNYnNArGk9
VgX54rkxnpXiNv379p+YPuP6+5sgqKRc1bCk2H9J8Srb17UNPrr9GlZAW9z+B9M6XH9/8w9S9iKv
C7/F4QGsP568MOU+M6fe2VxMw2tR3PTEy0eAfhLbse8ZA0QZFLMb3Xtsf79lkNs6EKJ1qrkD4SDe
CbtiiNJxphEJlBMrd5rvS3f6+1qnhyBS+0QBSopTor7dtptpZbQzdZt6he0AxA+YUxWP1mvd5smK
WxreW3dO7SYH02K88Xrm0YHj1D4ND2OeOyEi8jJ0IqnH4DSLek9+z7AV6SAJptKst6pMJaoZv3s8
baPBJ78PmUmHSTDorLOqxNggo4g7qyyi0UqjicvvK5Bht//D4GM6Iq8k0BxZlIVUjpZUhkNq67Sh
mtj52PDaTj06C6CjPWKwGvpLR1hYQ4nesWV8e3iD9XVQ3sal6/oOPLikv5ogiObO2tniTCNroT3l
QV2MRSUSifJutHl9Fud8F4lhCAAde7d1Y7N0HCc7MrJ45sudslgbSu7fB9v89ZhttE1aiN4ZUwcn
jAz88QvIFHt17MBua+FL1VCO4KPArX6rT0L6T07gvxybtBa3tQWSa9+38URvL6Ci8dFptXcdC97f
c2xtby4DqTw1/qNkuYTlQkKKftwm/Yg24zBn3wNOQr7tIcrfdR/2H+K2zOtcR7U4QspilOEUTO2p
sLq9itq77oPRteJRowImu2CdEgH6G6hkXDyI1iiUTCey7gAsTR+gBa61tnPQFwR5IV2/MWsqwyZn
l9uL/G7OwfSvn/Vm25x4Ae2KDnKunupit8G2PwISc2xXxvBa6KYAkfilBevAm0Lq52dRC1Q12u0g
eYh+/Jom22Go80JoRrIPYB+K2SyOmMYP9KPXsgwBLzkHp51j+Sfb6fvYApUbaCDGPZW5d50Hf6Gt
bO/xrdysBeWGsvjCgjQuNycZJBgPFNsptL27wPgLbYEb6s1pBjztnW/zj5nvBiFb6RPQ0wdbVP8h
yXnjQTkp+sYZShu85iRs+ybOq71n+3cdH3O//v5m6L4Gim29MsO0BFqu1Xiq7Xonpkxm0TIya9t1
nCwwq6CZNPTt8W6lWdiPh/RgMHMtLTO+1WS5yk1yEsjLWJH7iovldCBmMbiWmIlVddvYgDCM2urZ
JWiW5umZBN4ft4c3OaWWnNcSzCcdJ+rOkT87lYVN+2Moz/5BokX9JFVZGaTbHHSnpvPCRLgoTn9U
sg6+3J69wWf0Q9RcB2xZ5w1aP0XZx5SBlqlVfMdr3n1D9wO9swE9MYvjbC44CYc8ntq4AUmbV3rQ
exZRW58qb3m9/RWGNdAPU7WcByUH8LVZDsgq3BPf/FDwL5baGd/g/npzg4KCtEu9Ds0xPklBTz05
93QBNc9k9dX59ieY/kILXtQbxKbWFFyL2xhVKYrA9KfPDxGDYyW0+AXxzGo11MbbJFkeZvtr7Vz4
IY0YjK0F76AoZKTR2ZYs1nbqXf8xPcq2obcxQInKIXxxrgrP6H0qsQ02zu77qsn1tcAVKXG3mgnn
DrDBx1qol2boD5UHfa63L1TF2KH2LtEEM7h/2EXxAIDlMao5rh+hNg5l84z56m7s7dBV4BFq5I4T
vm8SrkPQqdiEB14c567sg2ccRqLJXXaGdt6PUa4fnWYX8h1NumH5xuE7xDovFpWRJb8PzUcC8dVg
y0Ov/kjW15o3J1E+L1YVrsVDtj2L4ONAZNhn3rlt42AN7tz0W9vU4TqXoWx+KPFn7R05xWPhruH5
Zg/NXHdWTgVeoLzjoUOXON32GNCup5T/vBxhaC3CeernawCo1B3vZGQ3n7Lmp1P8LMF3lB0ShcNf
aGFOqgGpXIJFwrPbsN1+biIPlfp8O0OZFlCLc+i2u1ZKZ/A0MvuPMptjvww+ZN50ydcdEJXJ/bSd
uqyyoYa0A1qg65pCgIvEVZ/u0VS8vxlxnS3XKnqU4mwcHi13u0t5cEK9VXlbKNNvm58+0+zYR+ik
ueXQbsEKrci72qYRBdCxqPa6IAz20XHss2RgDEthH7xMhLiexdzfu5e9v/1wHcfeZJBJWCbIazSB
vE+n7nungvveq37f9h3T8FefehNWHQcOiQWgtbWgs1Nv5Qd366J28nfezAyuqbPmoj48uV5ZgGwc
kkSdDyw7Cgduyl9p78bHvuC6Jm++gNKWNoAj/T930rz9Odr1GM7uXnYwra0Wuk3mgFoDJErAJq7n
oc8ufvnr9sz/Of+/k3h0xtx5Smm3lam62xC0IvjO5l8plQ7YVPLQlz+tgKMVNI3aYkTf+PAJkKWo
JEPcFHvqw6bV1+I69QeQx7UBJJFycc7KXx5OacQ/GG/aNl6V6TrzqxYY1EmasAdwNASoYsexDDlb
h7o7BZsnkfZ9stnPBNRNwwS1sYdh+8tbPt5eHYNtdLS7Vy5Ww3zwYTiDcqLG6z4Uou4fauTanSut
wbN00LtXVpzUYNq421Qed9w9B30b3568aWgtrKcWdQTLaqCUNqd/k0mJOMidg+ccHfPezP1ozVe1
GV52YLebCifcuvno6NdPehPPPpm3iqTlkIhlqUOvG0TcFtOhbnGfMy2aR2tJu0msdULqPj/5a5U/
g0M93blXGdKdrhZu9ymuy1eKn9kWX7K1juTAP1G7PE+7hxXTymohiwdkrmo0dCeZKMIOQqdg1Ypu
O43J47WARUkjHS0AO1ECfLHqMx4Bw3GPXtsQrzrsfU0Ht0qH3k9a64+JP9TX03H195Z/l90eg+G7
j7E+1ylyARNqAaOVflJ0Y0gYiCpB8OhOX10g1tf+tcp/zJO3YyrDKuhweNIBVO76eZ10I22/OsWy
fiQ0PUbZx3UJ8SCdqRo3fEm1fgn6KZqWKj60xPS69G+CSzSpyPFCKCFAAQHFF+Jc1vLz7aENvq+T
5LYuskE2VKAPpl8a74HnI6BtX/LhYOTqIuKOyB2SUUy9tEXsu+kzoCZHig/wHO0A7Qoq2vH6ZGn1
ZVT2MtrUfNDgWrjKIJV+wXLElPWqlocNWpiCXo5ZXIvXDTKPDH2qEvTgH/31kdq/8/puYXusxwYf
11Hw9phLv5wg4JSBJMfNH6Tv7GzeppGvN4G3XjjLrBuBDkogyUhDx+l/cafYuScaEo2OHQ+y1gKN
GNZysWUYdPdt8WFIxzAH2yg5uEXpvLgIx2FbOOmhzlCiet4O54KzX7cX1WQbLUKDPCUlWwMs6rCG
Ixf3c1/uuLkhv+v8t75TD1lPoI7hO3EhSShBFbd7lDTc4nTseGe5VUn6QqL38JlYW+jOvzIZnNom
hYLtZ6tbd3zHtL5arFoFtHKAxgUXN0nS7K6pt9Czfwfi8WB/gM91CPnm+z4pimJI0PcMrrI1s1Eg
Bxf9sQXWolY0Foj13VImLKV/CejcRHPfHryI6n0fDuelB4CTBEBusuOWZ0soHHHsdKN3fdAxmyGc
h3wj2R0hP5vhgy+fp+7bIbvo4PeibMnCUGVI8q38ODNKw54fQ9b7XEe9C7/xq6wVQzII/k21/mXZ
1g+zNb26aq83wBC4OuxdgG+qhmLIkLRd/zQw/jQVOxcpw86qI95l3lNgn32khDa/EEmfgqV/LOw0
7H3yetv4htSgg91bvlhuWYCDzpnHj2n34GbFy9jtARMNMetpMcvtyncIGX1QrYFIaYQS0nM5DiG0
+wrvy+0PMNlI22dbWTX9sqGEUQxO5Nl3AVcRsZ82cb49vml1tagdxVJnkz35idM296KZIXBPdhKC
wfb/AbrnSI4cTTHJ6qVRCn7cYXSThVin2zM3WEYHustRcFdcNxSZtWHGXmr0HBD2UKTHdhUd7Q7C
nkH6YPZOBAg2w7H2Pm/ONseW6g8mNR30LqrKKqmNyEo9+yT6IV6WPai+yTjXNXlzEhkzLotiRaqX
gn7CK0+8NXJFowSerx1r55pvWt+rS735D6ueZurRyktqVX248nsTCMdvk73jPobg0qHumeWuhAhl
J8p9tOwqLKvvw/YtSFEG3tMzMzi/DnifVeWX24IreSPc88aKsB7cHTyiafZa3IItrKNybF3Ur7Oz
1T7xin0Tbc5OQ5lFZaP2lANNn6DFr9P6uUxXv09E251L7sWevfMFhpF12HuGZsUB+65MCF/DtVqi
qt5zfINxdLj7Wq0SjCXCTsBjH7ri3l6+8+ALFCTkwSconRwUBH1rKlw4zzaskT+nIQQ2dvzSZJdr
yL1x+7Rxiy6vfScpgMgp0WkAUpr4dkoz2UWLWiECytRGHRzQoHlRbbELKinS/k3X/EK9PT0zQ27Q
CUILZ5IT2uk9EOIOeOX66Csorld3nTjoONpTlFOMJZtrjD/k/kNB+H293t+2j8n02n478kYONprR
k4H03yEk/lNkx5QKuA50n5vBs5XlOSA6a0LpzTGK+zurasiTOiso3tm3MVU4gzTdgCqKeHLYUoYW
OyaeAcDKvx0Shd8x7Tk2KuiG8tDrg+K8rNvey8o/qJV3HvP/A7NSuV2O7uAD+cxCGyyOW33Gneg8
ZW5Ive0uK7uIVM+LnE+S/317oY1/eo2Qt0G2gWS2YcGQqKyJpvpXz/8Wwde2olGwtjHBQ1tRRG7O
wkXsPbMZlkkHYtnOYuVQzPSSuWe4oDahsv2XMR927u8G39VhWHhblm7ZQOK1mkBeyKrTWvg7DmYa
+vr7G2Mt9dq07oaAW+YA/WBBBJXdY++BOuzd435P00xhG1vJh5r5r2m/hzF9H1KPLjstmjMIlYNC
Fzl6bkXUN9m5GUTUsacp+0t0H2a+vqTdh7TYuQmYjKRtyBsjmZvbHm6Q3t8DB9V7m+9kJZPjaFtw
IHsHZLAQNpbg3g8XmmXhjDwel4rbOytsSNk6JmsaKyijouiUBMGX1r1L0fQ6Zt9nUuwss2ktdFQW
GmTkPHW4yQRdeVJ5gxYAgKhQrN6W4dQEf2b0qwBHhN0f6tcDg4sW4NSv0ITMc2xCPg+neYJis9j5
GMNK69ispW8WcPjjrlEB6dDkze/cc37ezkumobUNGq+zPh2wCSXtXEU8+62yPQ58gxPpKPdp9qZ6
m3GbaZv1cWLrZRnxAJQGX49NXNuTxWQPJBjxfjI7tboM1LeTloudbG2yihbIqPQOebYgSawFuVSD
94GQcsfxTUNrUevbReDVqe3iaS8/FWu2hl5zrB8FPqgF7th6s+VUuMCkU3NP7bmM1Fjah7wQ0Op/
J+W0Q0WidGGUbe1OtZi+yiY7tJUwHY9VqZz6Y4pUxuX4F90geIe2lEOXOqYDsrqqI6qxSiR8uPbQ
iHsyf9joHr/K+8uJFpl/GyUAu1ILSQ+ZrOiWc70vORiPbzu4AXPAdBzVaEOKjotufCi+dp/VSxmL
aISkW7hEJHLC8sSscO8rDKcTpgOrVnfoVzLiv9aEnLvzclc8blEXOiEqrzubislSWsAWayNJ7awy
6Yv0lFXLXUn3cEmmobVwVTXNwQWGKgUr/AuErkBturPHvn9/YbogOSWEreuAJLa66kn5wZ8NKy/1
2H0c5/K+adJqJ7beT5aA8fzbjfwcbUwAaLpJkY6fB+GEYAB/auZDJJU+0wFVlsoRvaPvJnNXR8M6
xeMYfBrq6tdtVzVYSQdV4UEPzcs2k0ldq9ATl7H/NDYPrP7E5F5N8Z/z2X8P7UxHVzEgQIeJw0P9
EITNZ+AbL+vLFgF3E1VxcH+IywKW0uK5Gjt/LfDIlyypiq0qj4uCPMm+vty21HWY975C224nZ8l8
y8ErVlDjoQAgmwhovT8KUp96nu4kDoMv6YyhFa2hYM0WN+m2AOc2frfIr26+HmkZhIH0MLYrgn4m
z01sgOeQo0K6OHcV3yOUMoSyDrSq/b4Ss4KnSkgcd6M8M3EMacN0xlAhys7m1YCjTtFFXs0v/brX
8GUyuRa+ig5uPtHZTQY/jWRWxmSwUDLdEwYwGEWHUCkc/Ya+w9MbQX6TwfZEBvt82yFNQ2sF3qLz
2nwmDMcR+xt4yE7SKXbyvcEmOmYK7PZDNiu4obTpqZjsSFhBlMm9y9b11PFOJOlkoaLJp8kXzEss
6kV9eT80d+UwR1zm8bbdk+GPdRrC2zYyfcn19ze30WEo5AzxcBccalZcl81ziQtvnzk7BxRDTtB1
yak1t4ON7qgEELxoFlmc8vZlWZyIF/m3219g+gstaIdmcNptoVDe6x46UHtCDMBpv48DP2ghbQOe
KF9a10PU+hUPJZ4CRCtCK9ujhLg643trrZ2Ze+r4fMLrQjJUn7bmi6o+Z8t30NyEhGQRn/+6bSRT
KGhBzCgIzKly3OsLDYRc2tMg9whXDEPrmKqu8Gyfl7BPAGhl57EISp/xoVnrWKqq8qEznyOrLR4b
0LGzjFERpD9vD27wfB08VbB+ceuVAipQZeiYfWztP1X76fbYhkODDp1aO+nLAkkiYeK1z+8JQI+C
fOL9hyXYo68zuL2OoZo6CM6A3wxS7L5l/6hK9EgU1jTH6yKCMM/tg+6vA6ow9dIDGthPtlIBSjWA
/vtz1e7AKEy+o8VulqJ7m7VYA8tRX3zHvRQeOeg7Wth2Wc5pv1peImYwxueXivs7pwTTpLWIFXT0
hmVmQ5LPeUxq+5e/zT9u+43JJ7UwRa6pm2bdhoR3BQ4gePBf3cjrxTGb6FiqoMgs2XrL+ADyQFQT
topPF9dysr0a8j+P2O8kM51PVASoSc/oBX2Yo+BD/rLFbQwRhv4PGhWneQ77OLjgtao8Od8yHG6f
ij0uL0O86XArqWroIivYbfE+butXnt6742MLdcj2UJWE6VgrkbeDy/LGS1zmvDrbCBq7atwpXRv8
SWfrrB3Lbpc58xNRZEigDpA42c72axr6+vub3d1KVSpTG9Nmm4hBg3viUFC77aqG/KMjraCla3Vl
NSMK6ul5mtyT7EaIO5OHQuXHdl6doZMWkLgp/RavjpKcwIsFEspC3rWWv2MdQ7TpCKtgcyrAlnsv
GYstxFvKmQzoKSPOTp4wWUgL5saaoCKUCj/hzXPdRniKhHL9PXSLdlbAMH0dZbUBWQ+mV2bfIUE/
lLn6gAeIk5/ukUkZDiY6zoq4NvM7Lrykb37X430Hpdhi/pTTM8k+OfOxuNLhVuhI3wD6sdwk9yja
ZfGIxY4h3ECK82/fh6jc5kFzzEu470dZWp9Iuu5Y3hBWOsiq9mhJM/ArJojWsPSn0O3+vB1VppG1
gKWqXCX6z70k66AVwquorPYuWiZ30fZaQEXrinMcprZy/hlYHxynzqFEsLOQptG17Zatm2sBeemB
OWWMCJDiU9+fczbsvC2YnFHbc3HOUUTxXiVO8G2ESM7Mt/tRfrSWL2U13U/2jvn/qWa9s4F5WswW
QVmxZpYgBC63yBNbBB7i89SJyN6SEjSv186rbnJiGywrU3cv+Ofb624w33/QV7jATKpPtztuMcD5
c/Kj9Tzxxe3RZnrsH66WfbMVNEXmi2aCzzZFEA05jurule51j43SkOx0/JW99bU/89S+G/r6qfJ5
hBLkY14Vp4XsnS5Mf6EFNBtpr3oXRSiWdVEg5Am8US9+TcOS7zELGc4ROvsohLizchaozTbDI1R0
mNeEVX+fzehMO8SL6zNdsBz0gm7lQMUd0jHon6Yk7KFK0/ZAARRFiIbTl9vLbUgkOh7LShtBWsnx
JcF8sqfuD7nb0G9aBy3UW+WKzuG4Szo5udDKiQK7J2FeeXHj1N9uT98UD1q8Z8vYka207LvJhRIL
rjU1S1Eob8+3hzc8sOhC5ZtonNQpFKCgC7vUrRvVzaOYyqjO84+uA5riH4TtbdOGldCRWZSMyIw+
tKsyiXQi1LfMq37e/gzT0FpMT2u3LIEDocuRTZepm05sPcQ/5jMdkuVA3mhktgvZFzuP2yZ7YErt
aAeaZq3FcaoK3LgXH0jEJfgykR5tsrW/1y5iiGCdfXRY8u3/cIgLeWwbBWnOHACh70SA1uLXMatf
v+tNJp0EdSBIuPhJ7WWhhZ7ocdwTcDSZRtujCR8sN09dRK1tx3nrntJdyJQhonTqUTmtzsjArJ+0
bv9sF9VLp8DbLOXOJcY0vBawuBypXJBieGDOFnfZ48a6kE07fm4aXNuVa7URP2XYXBrJooCOkUXH
D27e3h1aUB2S5VvSX6eltSFxksXdNIbUPqQ95DMdjiWJSjuLLgOo6jgNM38FHrxzd5KkIRHrfFeo
4y8F3Rbo1YhfhfizHH5aS9TsrajhyKUjrHgv3dqq/slbxV2dP7buFLXqywrkc77gwfsYII7pUCt3
W+YUHRe4SIpp+BPcV1xEhYdWzUMHH6pXvdhWofPbv7Zirc9k+OS5X8u9dtL3w5XqvAI1NAln3MGc
pJ7ZvfCsyJm7nZexd10eeAQtyaCHoOxYN7cJmcCR5rqR01sQwah3NkDT8FqiKRj8vedlC12c7ER9
FS0jf+D2Xs3oXc/E7LUjwgrF+akjkN3xvY/V+NzY9+1WR/ae+MK7dsfwWrKZXGcQQQb1iKyXcZ0O
j3RpLrdzgckwWqrJWc6cBZT8ICCkj8L+A2nzhZDvtwc3zFsvVRdAOo0LxeBQ1ohLWF7u1pBNQ2tH
AYI8UFLlwSRjEWLukQwOKUABv3Ldat/sdwGFh1fEArkbVFJeA1qyM6gf56igot/JwAar6zGa5quf
50q2iR+k4dgM5zRoYtfae/c0DX/9/c0XZJOQ29ZNbWIpCKY43X0JbeThKC2jXpRmq5ONYDdtk9HF
i+q5XBtrOLfUavLH2bbbQ+VMrIMWs61XyLyuQRpQd3YRVlv17At5KEticC1is7ytG3RkQ+bLtsKx
gsT8WPG4WPqdm7UhI+gF6hLsuG7F1jZhY/7ISBX7i/uN+yM4G5qdnPbu0Q+foIUuDVKG55NWJXj2
f+D8+5pP98rDqyG0iuJ53eMPNTiTXrAGyYsDTTSh0GE+R26Dp213i+UxUSsgurRAXpqqXnILX+Gy
7dK56dNA8ApUDKfbKciwDnrl2gVjKJXX2a9Ay4BYMVTVEJbyeeh3DiXXef7nBQXzv/7xm1hz3Wno
h2pVybhWkQD1mN1P3/O0SHzZnNb80RncL7c/xbDeOgFInbV4ifEXBRb0r5k4SUpOKXkk65dhOUSw
gI/Rd2Go0y4qxbOTWvsfFoSioq2c9poYTEuhxbMvXLFwX6mkqLLznHWPirefnKwEVbn/9baJTH+h
RTW40Py8V5tK6tI+LZAblFmP+1BWJt64fb79H4adh2mbcb957epV+AxbyqepaS+S5jvlMNPQWkTn
ywSl1xlD+8UU8yV/WDd5uT1rQxTrVevU7W1GNsRBGjx309/5+LPcfeIxja2FcOWxEa+IBRiGl+zE
m+plHSXYLMlOCJuGv8bDmwhjeKGqlwlTrxaOJkR5Wa7Vl0reH7OMFsBFVtudh9fIxJPQlPaCC/OC
pzxzDw5//ao3s58hXpAT21OgTKJJbZchl+KDu+4Flck4WsS2tYMCZICIbdUcVtw7ueKT1afRbdsY
HFJn/2hzZfVjMSK51eyvJkNFZ1rKPSS8aepasDIpoc9SDXh7JvWDk4nnJqju3amOb8/dNLwWp+1i
U0i1Q2nTyWRcdAuam5bxLFHaDI/9gRatdesEeZFjZQUKLuPohE2WRqgyHLO9XrzOyBqI9Gr7NA1O
nr9dfDSX3p65YVn1sjVTnUB/FEjrhZoi0F6f8nQPpmGwul6Ztt25GmfXR+HCcX7UdAORPyi7Vz7t
WMU0vhatXgWwWGchWulcPZfFJKPUcZvTptheB6VhD9HL0wTqhoJe5bztyhrxBovm+Wnx3D9KWvmP
frccUiUHIlyLXIon5VkBlpRs+XpyF+dhtJuQ7nJImz5D223ZtKUVLW3stmCsctcyrKanLujCrrEO
epEWv2m95qq+StkGNoGkuh+V3R5frGmV9dgta5J6FSaflt9wQAwt6LWr38ecXwtbEIGIebHSMVnX
FkRtEMyC9NGhofUKNQf0PrdTTBvHkHuVXoVW6DG/16vTbJRpBcoe7FJF+iehYJDyJtRPrD3omeFw
qRem87Kn1UioSpbCARv1HIAKfzuttqoiXzWPbrrsoAQMuUcvU/eFGvxK4amEW/3F790vtPF2arIG
l9fL1POU94PrFirJ5vJigXXfdeXFoVXU0UPge7RWaEErG+qKoEXQNi0qikB++I4XykMPnBhdi9m5
pP68LZAJqgP6oFj+Kgh5VkUaK1btvFubzK8FrSVB0F5xrHOxDM+yTh/74dtt5zfErC6ACe5VEF7U
GHlm82mGzhoJmjPP9oheTMNrYetURTYVNhY3bd2zKluQy5XPM+3Ot2dvsItekC43exIBQej21P9Q
BsGf9qSOGUanAgmCbRqzIcdTQ9qVoU1d71xWJTp4N7XXxG3wfL0aTR0nc/wNqRjHs2QlDUgFig8p
56cZCOdjBrr+9ZtzLPG3gLk9Tmsq97/OuR2r1jv2GqZXofOgXaQkDoIKLfnUe1XgH16HvQqZaWW1
kB1BtTBKD+eo/3F2JUu2qkr0i4xQBNSp7tZqTt9OjHuaa6+oKOrXv7VvvEEdTrGNcFg1YCNkJpC5
ci1oOs3HTMnkVE7plniwaXTNZcvMte01wfO/EOzRnr2vpGu+319x06ZqrlrmQNXSFibpQTIYKokg
z6DfB089+cw/3P8J0+y1czblbBgr9AHGFmBIJBlPeZtsvHtMQ2v+yrsk4zJwpjhzum80Q7OxKlO1
cRoaBtdrzH3WBkW/wBhr2Tlozk3Go5LrFtGcYeF1AhDhlQEy4rDHGZWTcrKjVYmPXbCGvNwFVPQC
vdxcW1bWIYeKREVNTg6vngpIR93fU0Og/I9w/oWjTs7sdF0Ce69VcPWLImzn/j1yPRsmYxr+9v8X
w2d+MPlebePWp8Di/yTbt0v57v7MTbt6+/+LoTs3SCiYqhGDwUUO8ow0rLL89/2xDfcbovkpkDkt
Ema4dqxVji7gICJJ+0Gq6nFZvbONrOb9nzGtjuazo1vNsyMRDqaZH8WCG9qUnOi6hPuG1/y1aeu2
93KsEPQE/wGc4NyNxdO8r3MRVqn5rNtBUoUqD/knlaB9hS+/JYfIimz26b2iBTP4c4thPIEbqBqK
TlAwcHJ1auzpdH9tDNbzd+l5HpjI8DLsJHpWluyhSNnx/tCGXdULzwUBTM4asavpSH/NWfXZ9SAV
JXcpD2JRtKM1BdkK2ETgUm4xnYpkfLMm2b7rnl5szivhTZ6lkF2vaghiq6s9rTuH1rx1ZhlwISil
xiOFiRc26ICWjfU2baXmrNDNSiRAELBDiN7OPT0LfxeUFWutOahyrVUAmyBj37eGw5AG8wkCEV/v
24lp3pp7JkGhCkQZgIhaKLrW3tWjWxrMJhPUXJM4JO8qgdUGBOqE8vkh49MF9P77TmudwiMpZwmF
D1SYFzdzQmpJlHgI+3fXsuj0HVU+0c524T4yQzBJhouTt/uMUCfqmOrebqcWEYvPaL8V3nvf2Sq3
GDZTJ+oAnrovqcAtAGCK5DC0DUhJa+/H/SUxbKeuoJRUfETCtsRrZrGjirvHQQJGDIW7+8Ob5n77
/4uTtCTWnM4VKrTEJiyEWll+wNtpZ/pQV0+qejtFeRkZlAREV2Icf4L5YuP8NE1cc88pa4KWTLi8
9G05gmmTOQeabV7sTKNr/lksE1IE0I6MR8FIlFZUhRYnW8ti2lPNRcuxXxbWwxad4OdI04eAfyFV
uZE2uZ0Ff5cZ/1JQGqqejmA0xBHkAok0+sgV5l37vZ1/8zLb+I3Xl+cvJaWGWM0gavyGVTVnzoMT
dzbM3TTy7Vb2wh4HB9DENYUvoX/jK/V7GiXFvCu6/CWkJIN6XNEljxdYkjZHt3KcR6QPq11H0V8C
SEnbo+sNUmSxWoKfaZOc02XcdVH/SwCJ9wF3Ow+PL39QPZjDEhENAQWf2LArCvwlf9Q00rL5iLmX
WfqJ0+SDA4PfE2B8HfDEWaGsiS8A+QYofLDFyULI1O6ct+amQT4HEpwHyGY01u8sb+oTaYatspDJ
kTQvtbyuaZcVFwDUh9pjZ8tPCWQvTtQtH1W2L4z5OvDJdbN5nTox3to3LORpu13EK56vs3PkdeIq
6eJ2kVXZQQXjyfbl2/tb+nr4+kvyCF3xPnRXMOdkfYejIrd+ruU+J9LhTjmYohzPArRydR/doovY
uu9a5OuIxM71BoVudezmgjIHdCG/cZc/jM0WbtAQuHSoU7JkWQq+q1tFngRh4A7IT+1ivcJearfc
IKlWgDVxjKo6QO7I6qwjdb2t7pHXH7y+DnByeSU7VmPmXY1XVmkhh7y870tx7cvklItdquP4CM1X
1zxNPYEyYtxZ0znPfo88Oct5y1lNH6E5a5/SYlkTCZssaxKWzRD2PX1elv5LMOTHYh4P923fsM06
xilf7S5fOwSFbinrR9zFVFyQche01dcRTgmfsjIgt/yvjzRVRg+N01zqZUui1zR37Wx1h6J0M2i5
xmgqACkbaghgZtul4g2inlsUfXFwJ03GArzx+jiB0O3K/RikNxvVGkO80eFMc6uQ/5IKyiJ9cEJi
45oWNCTFvkyMr0OZZrvBzFXQxkoBx+2Khx66Xj16j/ZZjOa8PSkrOhLaxqxjTQdcnBeow1qU3ZZ2
oeGc0kWNCLICEsYu4lIR/ziWRXuG9sXypKTtAtHk043D9r+U4ys3Sx3PlLhO4oHSZUDehFTVY1eD
uPxhALc1L8Oarn02h0zYvU1DNlBneZCJncxPxJc8IAchyq6cQ9DjjOmzZ7UTehSpBLEZ5AVl/Z5B
4VIcViqqJAuXCjquWejU01hOYVI1Ja7ezrr0IP9QmZznB5I7SU2joEPzwD+0UkX5sa9R+HkISpdC
crpSwEHvejn6eq0W5J4DDyRuMGXST5EqxvQEQb5diQBfr9aKbG4Ez2c8p6GwGI4UrW43v9xlenqp
VvVLtnTJLV2U4qxzQCv3nqXS2pUJ+EuzweNkCAoXYC7Hz65u4AjQDtq7ZBU9X6/QSoUKbSKRhc3n
0kYnYAUCsLR9dKFctGttPO3AGMfKnbMeihOtzJbq/YDiQ3/xPYJLx44fQIPLLQq/CIhrXbgLyg92
LNvs0oI3N0Sv7pZiw6uhHINrQcXJi7lMe7RDKaghWY18zntvY1tvCda/vBxDaw/rmg5JCe8aoA2P
xpxssGNC04iO07lr55M3zWlE+ADpni3CYt/wg9rFoPT6tvBZNTxUI3t2kvQ4d+zsTuuxmcV7SvP3
XrGTDOw/2tgXe5JmyKY4qXBir/5YQIgCuq8bF1fDR+hpMWTaaSUgxh6Xznitgw9sfFDdd5moMK2L
Q+ls1FZfPQqZpyfInJzYwSzwARxNB86vbjxayc/79mrgzkWp8E+DrZJutHPWOGhslMdsBZwDmIjk
l48Kbtl8S4evVf5hHP69/2sGA9ZzZsWI1iZZDPgx9rsBiSY6zTb8zrREt/+/2OPM6hGKoE4du+z3
aFuRlUYp2wKVmaatOTUpBpekQGjFaQP5NGTjRtJt3HJMQ2suTWgjcDz0Tpz7QxSw9Jhzb885AKvR
XNoCWkfOEtEC7EcqqoN0Ak5K7AmkGFx3X7sA3fxIMXgvcPGrgD7ckr42LYkWo+2gTMauCMDAbz8t
Ko0yiEndN7/XjYTrrLYtH5nDa0HQ8/+lW4/tgH5YtecWz7hOa5u1yI4JryHxyMMlAPCnjQLny755
az7q12juKBbLjjN5TsaDlV9mddw3tHaBt6YKzVEcS7KA1CEleZgsz9WWtNnr4ZHrrLZWZ6OPsYbf
+Mljkn4V7VfLO92UborpO1e/9n2B5pwp87DqburEwfQBgKuxOQ3BxiX+tr5/H4pc1wfPRJL4eeDQ
uBm7h6T/VabxTW6iHDPUbj/en/7r1o478Z+BywH9PRXuymKHy+Ng19+WbgtY9OoTASap+WhbyBkA
Uvhooz7k82VFZwuHJu9WQ6xp5pqfWo1Vs9TBwvfLqerO7pZmg2FcPTlWsbmjdLDBdTB6Bbrf6BAS
L/hwf7kNIUBPkIm+rwka0Rx0lH+UJJq8D166cQSZ5q15KWGtlQUUQw/WeOipe6TdFmraNPTt/y9O
t7S0bKR+cbo18wNk0ri83F8Ng4HrKSZS2DYXPqZcts+uf07oByhcQxhj2qp5GExQzzKlopUgpMEP
9A2OifLjjJA+Xn224aCm4TUL5x3FEUQnXIyS4+CgtQpP+AKvwS3OpP+uv69EAL2HDgypwVoN6Gi2
HqZTf21O02V5C6mro4zEeRdkhnE9u8RKJCkrB7vr8E9UPPhIlldbuF3TF+jZpaWfq9wZ8QXlZ/lI
j2nsP0J/obw6UXtYLtLdOFoNlqT30aVgrWonUqOWYDeXyfIiYPzHULXiLIAq6PKt5lvT72jn1Rqo
3s6cCvjUagihAJ7mn5OUQpwNJEtf7zuFIUToiadkcFZPerBZe82eFnAqN0Me1XILEWiwWT3xBC7o
uq6xJ7FVv1n6z0T14M579KfP92dvCBW6lHZRj1bZgVUclD3l81Atkc/28TVzPeWEiRe5a9ccigN5
NCmBO6t72jdrzZEtcB7z0l3s2AMdAf3Kip2roZ1RijezLGq8Zlv/YfDQ7Lxu9dwbtlFvmKtR3kLD
DfpS6fC+W+LU+ZeIw0D33SZ1pld75J6wlpHHnnjXK6gD/hy2aq2GFx/XiV4rhkJrMw63K18ZNsGZ
+U8K8cD65uFimav16k3XIvt5f2Nfzyvwv5hfLbsPWnu1L41bH+r0a5Pzd6nfHLlDcKqjFxkVPGfZ
ONwNtv8XB2xdWNDcWO245z89FxyGYkt1zDSydgC7pVvZAWie4qKAoETI1J6SOuN6A1231B2T4IyK
gYUdQprT49CNn+4vvSFU6vrZnZBVouYOOnUpQSfIIWjiobBDR5zWLd4okxNoblsq5YBOs0OwAf0c
aGiWH0KeiNxIe5gWXXNeVlVWrtwCN/s6GubTMOx6u3K9cy6ZnF7xDK5ry+Sg1BTJLXEEw4z/apzz
fbv30wBHB9o/2t4+NftKXYzrjXMu4MCkd7AYvPhS0rc1X0KvDMf1gFL4xhluOPh0Utc0yYiF0xqA
8tY7eXn3Npjbc2KVxc7xb7/74hbrWJPv2g3WvRFX1KXDxot8uuWhBlPU2+WQRrGhKFU6sRzPIvmY
kY9Awqfj6b4vmTbW/XPqyhVTNdTorZdd8iCW4NpUW8Sxhgips7oOc4MCZopTNW2eGbLeA6QEApoe
hUpObD1m7XKwRLpxYTZ9h+awMyWsmWwX1E7qh6iTdyMLvuxbIc1ZyWSVSYNnW1zM/rNCnStq03Ln
k1AvxrRNw3FY1fOltbzj2My/AzW8vz9vg/QO12sxTuliEVqw3BaP+T/uaTxnh/6i3q7vxkN26Z+S
Y7mxQgYL1esyXU9Z4M9Y+6Q/BfIJrUlOiXwF37gyGLZWb5xjWdCOnYXYw+bgoauSh9Te+WjWyzJF
wmpXTpi5t75l3rcF6Y9iX4zXG+Zq3iimqpvZCBdkEvJn0zmfN3b25pyvPN70drkiW5Mpy1Mcrk/+
u/QynK1jchm+8pCe+nNwaDce0aaFJ3/Ghr4VUHYE711sUQ/cw+xYLFtCyKahNXe1VzKJvgnsi7/+
Uwr2HfQqW8HYdA3UqV0LVtQqbZkTr/VwUOlXSyZXUaMQ6VJoLbBwdEJfzOGY/bi/HYbTRe+gc5yu
SKgUQMrR4Bpk49t6yB7Kgh/vD2/INepddH5ZCJ+jAB0Ld3ys+1+1aMLE+4etaUyzcNgqC/8Hun/F
qPRWOl/NVctQ94z5VIUuVNf8wokE+ykU8r7+fMpUGrp2FYriKvIPPXryWYtCOc/CRl1y5N/uf64h
mOjq21ll28lQOjzO/E8y+zZ6Zz7G0/Tu/ugGu9M77lDAt721A8yWOUtYMeSbg/7tvqFvP/niEsCX
3qIp1Owu00ryKFOQsxdz8Wnf4Nox7TE/Kf3FdvC0+ZlWXqi6Xe2ljOti2z6qrsgEw3qhOCbVT5ZH
6fzz/qT/a7Z4zaQ0Ly9E7zpt3o8P5Km58uj78IQyUKRO9cf4uTykh60rkskDtSMaZMGLM1S4aQT9
U0XqcFhPa71zcL3lTgGtKpGFd2JSXMBOA7bjadqoTRusUe+3W1sAKNGNgXfA+GBb3ylYiDdW/hai
X1l5vc2uXNCQ0RQLUrZH58Sj4iR/9Jf1PB74yb6s+2qT6Hr50+SDMV+hKpQg53yj+0rDjH+w+Yan
GuKAzu8q/YX2cwmQsOLVx1kuv4mAjC7vkxx0C/VW1s1gObroNhSUm8YfEA+SpQ2V8k5On4f5ZneJ
aXjNbYdKpvUwLt1DgCwxcb9ZQPTX1VaoNI1+2/wXEadoce5UEu7F0KWZXkWTh431/r4FmUxTc13e
lIr2Nq4v4KkNCy/72K9bF1PT0Jq3tm6J6OXgtTSzPKQrQ2Vuq03QMLTeZUe7DJArYG7jEsw0iTNF
eTpHuxZE77JDdGGEgJg8tuv0gMYv0m9xfpgmfUtzvNjGVY2W28w48YisIlE5UblOh/uTNtwd/mqw
m8FgV3Lc4FpFDkv1oS5SIL8hvsB4SPyfRbXVOWwwRb3djhLe4imJBBXaHUK0Okztz6rdoiw0PCR1
6BFxOiV5L+fL2KrmMFbidz2Vh3KRnxfRWAcoKUxRnyDdnFc7K4w6IInKwM4Wihs2a57E8OzaF+Je
mNz3otExSQEAt51YEDfdwY1wAJzTbkuHzbQRmt/2NOudTIEzrHOBdgEBTnml6Vbzw80iXzlV/rtx
v7BUL8nzZXRsO558cgl4cuD1d+HKw5zY0RykG6tj+AQde+QwUtLgdqowgAKcU7qcuH+67w+moW9+
8uIDuFdN5bR244NXv1lJ1KXvrS3YrcGLdbiR11m1OyFXE7uCHOs6O9X9LiIHxnVw0UA7XgcFJ3FK
zqPzoRGf9q3GbZVerAZYFbvGy7CdnvNIuvfOhKJ0t4skCZO+rdOLwdVsl+O8rt2DP6+hhfDjox1k
37y1UzWopD+TLiMxDZ5p/rYuHput1gTDrUOHFtEinXtWEh6r6t8KhW75bVrfiHJfTkDHFkE1oXKY
jZcpmtdrKI4KutUeYwiRuma27c2iGm9v0Ek0D6WYr9CpPPLZPgeBiEqo3q9g/yhkveswZDreaOzq
Gsz+pXNJ4KYDmU4825fIQ+LoT7sZQFNSjotE3oQ9qqSK0mbdOAxfd36ma2gPNfErxnHXo0t+Wfz6
olx6lMl83mOVwNj/OfGyJ+OIJMl/edplfFfMh4ZvYOkMtW6m442yOiMK4kmw+KfxmF6cC3raH+vH
5VAfms1q/esRjOlM5Lybk5rhuvpQQbqNDtWxtrcYD193K6bjjVRa/f82qZY3E73OoK6e3Hc1nmr3
1940de0mPJHFTpTAGy3DNce6jlsZMJPJaKcpKFCShk/obBVOGnr0n1R2YTBs0NyYJq3dg92M+FQl
2NSu+sDsd5v6T4ZxdZjR0jV51q0Ij2NXRajKA1RtbZyfr4cZpoOMhgYw7WXG0HacwwrTMztDIuni
H3dto05ALslg0axjQAOV/OiUX9hmX7hhI/VGPMiDJb3IwZHhSXoMbmzI9vSUsC0SLdO63H72xWHX
V2BZWQP4vlsMkQdKIbt9BrI5HIs5IhBRqNWvxd1nNnpnnu/6du752IPaRnGehEG39Zw35GuYjpqS
a9BlrRzHh+DCnNA5uVXknppDcQqiubis/7qRPKeHLYEkk51qTtsPxSod5XToLJwgmrcci4FvHLSm
7db8Nm3ayWk9HCLEf26CUzZ/r6Zdt1OmA6egzjBNVY93oBL994UsH0YbEB1b/rPLBXTIVCoVCPKX
HOxR1o9ybg+psDbO7Ncv7xA9/9NGxynN3LnCFaF3xvOQfbUt922QyqegpGebb/XNGVZeh0vxNSgd
JXENTqZ/RMpC1vzbI+e+b3G0IzbwFtXyzgaNQd1HKqhOwhkO+4bWPDhvl0FUN68q2+qhc1Aqy5aN
oGmwcx0XNdqiAeGPv4KdMT/ZhX+A2tL1/qwNNT6ojP25qbaVgyXRwbRVpI4kqg7FgXlhq0IaqkMf
9lHzZG1hIv57/P79/INW1J8/ZqWiIoONA0sMydntzrz72lVfVnqt7I/l/KFZvybyY2W9J/4bj7ob
ZmtaPc2Vi6Utak5cpF9vzRVPpNi5K9rpmxCmOlEhCwXBpOdhGiEkYG34sMEHdARVO4CEvcxwjK3t
R2hShq0V0+Lb/R03ja15sdcsJUp/xY2NcA0ZoEADOGjxOLzcH95QPANm8889dotAjQE6d+O8IE1I
bPW2dd0riFpCNqcHH/5WUQvi5e0cCpLsAgsBLfTnjzIxtlXveTg+vUaFo1IyrOfx5/1PMhiQjp2y
KKiwpzKHZ2dPzPlU00/3x72t+CveoOtlq1SiaEkwbpdB8CntwrntIqviUVmoY909ZYu3YaqmPdec
vCd2QusgA5eVsN5wqw+hwvuGpFusE7dVfu1DNLcWXUM6xuEJwfwlyX4F7eeueUr3YZ0Y1/y3Huqm
C0B+GyciSMOGWp9Jam+cB4YjjWs+TFLkYzlBAtzNjl1zndwcNclvmayPYl+hmumQKuijrD16BBF+
SHNYFwm2j3f37cewqzqkaqJJV8PcxwdwQo3T0VLfy3RfkNAhVUGbi8BmMJgm8Z97Ic4p42+bcgsS
bfAoHU4FbrG2WBe4K2oCfVTNfR0yZ91465qW5fb/F1dpCo7PqmoKANPlledVmMvrsjPVznQslSKt
nQeTh9uJ/DHIIWKjvXFMmQ5HXSabgI4jpQO2c4mTMzkWqECG6eNy6sMWL6QkWn/tMxvNW1sf+FzH
ve1t/g+HPLnIvjbL1/tjmzZW81VJmzFQIlhjng0h/jr4m6lj07ZqrjpD1VfMPrfjmfOwozm406Hw
125ljQzD6zgqYQlWZAk2lk8lZCDzg7J+dHRLI9MQIXUk1TKPw5glt8kjk9aWv3IePI8gMh6nLZUS
wwNSh1A5grtD3aNQY+fqPKM6A2VFx80jxspLnR1db478rD/e32bT59z+/8LFBnSTjL7AYmXj2WnB
B5SemuU8oP3z/vgGM9JRVfNAFCiYER+EGzbLpdp6W5jGvf3/xbzdhlRjVmDeONKRjRHI84iN5J1p
aO2I5W5PwHrXdQ+Ldxiss+Wc9i2F5q0EihBl40CtjddumIjsCK34jbu/yeQ1ZwWx9lywns4XuSYf
wDkR1qhPTfaWirhpRTSHLZxiJPMyI51p/Uj9LqL51s3bMHEdLyVzRuZ+8seYpu9E82ugl3XcZ3k6
VoqVbB3drMc2+jWIbul5GrZExwzrocOj5DqNbIAaeAxpxkIcva3UqGk1NGdUlaynDuVf9Bd5RzE9
lCuyLP7WDcmUOf4L8FTIRHB620aAJ+LmlJ3Y0XmHrNQJtEKnrUYvQ0TRta5rIAX9Bs38MadAtFu/
U/CclO6BJe/vu5HhoqeLXLuppO5EHeRz2IlkRUisq/LfuF2U+umG6RhXSnPV3rLspVuxUtOJxuWl
PNZneu3/paf6lJ7WjZuZyYo0p02YFVTEtYcH0F99dgDODUeitpCPJlPSXLYt1eTJyQOYOB/xTmCf
oHQTtaWzcTMzzF0HQo0dSLuIFF7syHeTgzPDyTdC2X88y688QXQg1ICMJqshVodeRP5uPdFoeWoe
lyONeMyj9swPy6nMAS8KAaX9vnzZMlvDgukoKUHBLZsApPPgF1+m/MRvfQfzxmqZxtb8ussbfx0A
B4x5X4Wl+iZHEFeuG29agz/o4Ch3go63cmBGRWWHVcehScCjRhbnmX+RbbDhdaZPuBnCi/O2kEXL
V4ld4fa5JWAJOiOBtcuhdVZyH6veNDUCRpHEwj6s0+fKeszsaNiEwBlCki6DTRUS8s5YyIc5XZ4F
ax79Pjsstryybp+cNCOaM8/2AAXHIZgvtp//lFzN4TLtLA7pjOR4NictAarxwRLzKR+6s2i28EaG
bdVBUn6RZv3AYJlFK0Kpyph72WcrKz/e31rT8FqGKi8z8H4wxOpiEceG1aE3cKQ8t9TBTMPfXOKF
UU7tQJZlDOy4LOUh95aIl/Ol8qzDvtlrbmvLtk6ZQFW7lGhECko1hkPVdUe+WFvFIlPSVgdLMQuI
95EDzCucQ1NHNBoiKARf6q/lI54sJBRRExUb71LTcmk+3EloCxQtlqsInoARdIb3xRa5pcHDdIyU
zauxKVtnRDq4co5jW9sHz4HqZJCAuDTty628s+FtpKOlxgDfwCrfvrjp+6QHSwX9Uiffe88GrccP
u/pqDcPGYhl3RvPorEuwVANyemQiB9k/1VkOD/lgz5cZZWuLriFEilABLkIq57CV/3relzV/e9/0
DEFdR1dNdlV4Qcrh8jb9pNzgOjv2Wwf6FU1RXycIvt3/GcNy6vCqrG165SloUwdkxMnkBF/tMT1n
uDL4VXZFcueTLN2jNe3itGfsL44nN89VXbABVRU7ZFV5aLts41NuRvzKtUHHXFWggeuljbL/Wp0U
f/S3+ihNd0EdceVOFVQz0F0au2j3UvO1cr2Qo4Wq/57L6iqmH9bwrH51U3JZIBZ2f18M7qQzo0/j
MPE+g+3lkwth77icPtLsvZy3MlSGfLUOyFqUXdvdMHcPa1lHdTt+8cv6vM4LlLyAecbxEvfpcr7/
LaaNcf8M0mXGOyGwM7Ek3UOX22HDyEaANg2tXdMz8C6OyC0AaUq/lU4WWbMI70/aECp1dFbeBAId
26Udg5DoJEUQFlZ19tYtSldTcNExWvPaFesokBbhnwos+NVFsa5+AmxeteFygE7hYTvsv75KVAdo
eYXDFAO9Wpzxc9W8Dax92Duqw7OYNRed8jGwFB+r7oO3vFG76GIZ1fFZcmHUIiPuhNQdYmDyz8UK
6s9hl3QShtdO9qpoXFDs42SXlCCo0whA8Q3LMa32zaJe3EnSjks64r4AnhOKWhBp+9AT7r6qN9Vx
WUVQ5Q0kgrAuoAXxKvdgLfsSm1THZfUsoShi4SpYru0ThJJjAlYQW+TnwlKf73vV68cN1WmgXLxO
VOpbTjyDg6utnSMZPgsw+XMXkJgiTKUfZe4W97NpI7Tzu198J8+IZ184ODAnr7im6xY26fXwSQPt
cb2KxVVdDfMB+W04uE9smB/74mu6uAcorV+KoNk4BwzfoMO3wGYf8Ir6KIau+T9eYisQx+IGfX83
DF+hA7iysgraYV3bB4hRpofOGt4Krz90eYKbeiEOMLQyVO6+QhHV8VwMtJ5zV4E7XLAgCedc/aay
3grXpnXS/Jk2aWtNAmcMcT9O9jd73fXqxVNFc2bfRTf/cgtDzDsOAkmyGvCKYev19foxT3X4lt1Z
zHKdAWnxOrBQqpi6Q22P87s5n55Wp6zf3N/oV1cHrME3d3wRkubZtivXKUUMbMC71Xums7eR2Hj1
moqRtfedHYgGFEhgb59APR+u9tyEeTL8my3Dj3xWEAcVnb/nfoef0t56qZU1RZ7XfTwF6FoJfXf0
Po+5G+wcXrOgvG2HNGFKxt7kFwfIFTRxwdW6Mfqr1wlMXrOj/j+V4DId4zQtmrAsU/SDui3YoP18
i/bRtMm3/7/YZN9uA5fYA9jbVRuEtGvFqfGnaWOjX40V+ADtEgc9R8K6cRZxJWrGjqlw8+WQkmxp
Isqb4qPEqvln1+NVHa4tAssGi4lh4fTOebV4EF+7cUh7fRVARjsZTmkKlvR82DqvDV+m988PdjKS
QIK738rr5bvPJhR9iFVdpePzyFsZIO199qad0632KNNGaZdWPs9DNtmwtBz3sqNFQfEFsOWu/hBs
lHbqdVaV9H62yphWlQqX1udvBV+LPeAcjK4ffHRkrV+ButoB2X7swQyeZyLo4X6cMkQTHV9BKtTN
AaWBWD0Bsj2dLgke2BRighEJOhVNAI5f7/+SYQ90vMUs0UPTtmUXLzxfj/DE7GPtOP2Gs7wa1j0I
hvzpirZESb7twR4Oycxjm0zvikbV4QLSvjptvt7/AoNj6LiL3kFbL4gGoCEIjtooR4PdwbHyX9Vg
bTV4mX5Bi1m5zEXGVTPGJUSxHxpXDsfOWdSl9Kp/73+DaZ20kFWTrLImyWRsWc51TW9VS6KOqY+m
7WpfjhCboUUuT7Zr3WTDzWTJ1XPekyX5spZbGDmTIWnObPlePywUKj0NdoEtA7SdsuO+1dE82S1b
L1syu49na5wA7vBXvqjPJalr6UYil2P7b3ZD97+7/3Om7dZcmwfNsDhgdoq9Io9FkR06Tz6IPN84
AQ0LRbWFylayes2UY6Hc5a2nAhQRnI2hDTOn2kLRmq9MVJ2MK3vOz+OQFGdRgOODDQ0N7y+Oafba
4th95q8NbWVsUwFO+uZNivTY/aENTqBXwLnVJSV052VcD8XVLmUOCUn/arfsefXJVp7PMH+9Ft7w
DDeaaeljC/zh7wtVEsSkotv4BNPoWrwrqqEnyI+McTF0CXIXneqaKF+sLY0w0/i3pXtxtal7WY3t
ghOTNbWMi9K2DxzY7317q1fFEw5tnfKmhTVCIexCPSYPkyBkw61Mc7/9/8Xc1dgVAlGOX5mXtB+t
pki6cGqz+v0+69Gimwxm0J7WOGqYK9q46/rmBFB2hgLXTCLhDT/u/4zBxXRikHycnfyW2YhvsK2T
b6XNYbaGS5MvOzdB8+HVhZyXUoijYurnsChWdJrk8773j6t5rxVAnHUaMbjTkWPr1W/zUW5ciAze
q9fBu14sZSshveUpSJGN7Cn1uk/T2ryr7S3OdYMF6fXwOi2Ulw6Qta+G1D7l4Ad4QG5s6wlqGl33
3dYf2WThDB4KGq28fZvWWw1zpqE1t+3LKpmTrMTQyZB/rNq6lCG6l52NpTcNf7PVF57lDJ4/poGH
E2UiMrS67HkgfGNsw01UpwJRGV5TS5LhvTaikWJIrhZqf9LrDkFixSpz93mvXvkG3S44GRwsfj2W
R2iVPhI7/aaS5LuHWtMuz9VL33lercIG6DruJ3KuJz+sCaqLya7Obs/Xy95Omw0VKDhl3PJgiso0
k98hqS0+3J+8aYs1x5WNgx7skXXxPNXzuSmd8piQdePUMsQ0vfTtOr2/9Avt4hovS4uoeGD/4+zK
etzWmeUvEiBKpJZXSZZsa9bMZH0RkpwTrdS+//pbDnCB+XhME/BTgAFCmc3u5tLVVVVYsuK+pCNy
hFh63zV0aHEfL+eA0MTfsi64bRbZLxdi1q2JieIQbmFtg/NOXT7Zixa5fPh8e3hJThOJQkprS2lH
nO6MqkHtzZDjBvrgibrZn2VW0XhIVlYse8/zRNoxZf05hdji4wZuHzAG2W6v2HWvF+1s52/d5UNy
2LMFW0oFvsOx33yjfdEInpfzH609vgLGciDkVTd+NdMU4nE1cuY7tzGxDJ6NdUWyfTXOVbq9aZXD
H/q0te57CxFr37WjT/NgYesCBRX3TLwdBYUNZS1r01VtmJLHECJswyC/TnPnwqPe0u0bLaDwMRl9
3FNnf7YhsoAUaMCchc5/3nY1mRsIAa7t+wqNUOiPDa0RN87AAGFPVd1iEj8Wi9u2XWZzomODWPTH
ev81kfzM+euYqTagv1b5T8nZdsRqNs9zfZz1i0pYNtBTuXWgH86niI3aOdfbY7bnEKPhZTA49DCl
m3UwtOZwl+HEavcCbuu0mwmeeYzmyS6rsOeql1CZ2YRtu+7msd9bnJa0zAixBU6DDn6gn8aoeLlw
sT9fs9olq30IzS21N3MqCuytY08OYET/MzRLNDg78VaNxHMzcT9zu9CCwOt9xrp434cv4jRPlmRF
IRFgCsMbQI3hL3V/vG9w8QTuMF7bO45nVubyT8RqnJ8oXo6Ku60kQEQOkmaZ+qkaM0gM86elqw64
6Eb3/W4h1NNCNzau4ULeZtqBMSsoqpf7RhaCulgXd9w7dzxnc/dYZsVL2qv6lq/7pi2Wsh1zXTON
FzhuJy6a6Y+bDtJv/jbPisW8vrPaYkUbKiHlqo/WAKkzx/rk1FYfFj0In4BvUmQ82RfEvdsZikrD
6w0QN3/SDSe+3HriQ34XQaFti4XtdV0ae6hhIAooj0l/zGy5wJQ+37Oytkg9Quy8ImOCDgZk6fXg
bgaOfHWtaKa/7uq2WNrODO6glwnbW1anT2QcDc9e1vveiGyxuF1lZrkbGZ6WM2P+Yo77uznlgeE4
wW3DyFbV+N8Mk1dbPWcUnbhF3pwpn/zK1N5rN1cksOvXEVvUOJqZBgzNpmOjsamfkhPPnzAff1+D
QcX9LZuBELRZt7n7khoQ6+zYc2I9zS1/ptldD+K2WMa29izX0XkLr0znYCoMf6XoE6wqJ5gW9uv2
EkjcR6xm58PK2h2yUmdj1/NwZ3oT5htVscbLRhfCNoGQbrsZwDeu/Xiq+uEJJaO7bmgoqvyv7wxL
ulOq44EaFd8T3R2vddJ3d1VB7iQpUyxhb3tV8r2Ga7o5Oy12dsyZ9gCK3rCyVPcRmXEuf/+wv2pp
wTOcRUCmtPSm785melgq1R1Z4pgiDwnZLQqqOXQka7SN3LQIu6x+QdXgvqwjajctfdeaVaPh7dJJ
f6V1C8131Djuc0lhiyVkZND+hYwPkM9fxhUMR2aRKk5RMrMI8VpBf9XZOJZVz/hprd83s3+3NFUl
TjK6yDxiJJXtmPk8nwdePVoZtNKTFMANlayMbHhHcBjaJ12+XnySWTN0k9fOY1sfQqXrcNvysg8I
4Vr0NtdYPaDG6rRf+TwCL+B2L3uFfqrbH5C4vCgJTnaasg108SCL33BcLVvXrzL99b7BL7P6EE/o
Q5mdVsNra1Oa409Srua/Ax2n+zxepCCp62ysmgxrqzda6blbNwQcWlCKbCYzjHAcRqWzLcBgCp13
a8kPvHV5VF8e/m5bRrIRiqwjbG6qyekh3jEX65EkxcucnACmeFqWqvWydVLctGWTEALXhcI3jvDY
b6ttPNktfxh1Pbo9A9nQQtxCPWxsuhn7bG7bLUjBl9b7fHtkiW1ElI9V9K0O4nbQmaPCWbt75NrA
lxinfWMA4qyGYi+XfUaIXZuM7kiLHbGLEhW37Td3cb+uunkCD+AfzW7C27OR2EmE+1TFBCRdhRSR
8m4KAIRkh57WqpqPJD+IJCMoCLCs3iDklnMSsYGdVmd/K4q7mp5tW4T72DVqzk7JcBYZti9sQ+IH
gEaR+GWGufz9Q3LYKO1rMDJjP9zdwrcS56G8kC7ctrrksCDCfJiTmQ40z+ZzU3XPvemOnrH0X9sp
g4aWVityp8yDjP+dAW3BeVswsHlbqXlBn/eh1hqfrbE6E42/9WatSKOyRRaiuHdzUuZaMZwre6Ce
TdLfqBxyoD2o6rlMthZCMGtORdzWnAEjYSRes+7F1vPg9kpIfryIhdkmEEEvNeitlpWf3Q0aYq77
k1gqjlDJLxcBMFDzHvc+KYFXMJpndzJTb0z499s/XTb2Zd0/eKiT93iaSiiCCxLBUZlSEo12kilc
VDa6cFzWzXqoHRP+Dyqx75QVpTfUgyK2JO7PLovx4ZfP6PXQNxNb42KReC9oCGW98+BYntVyxbrK
fv7l7x8+YZj75DoJjrMVc35wOL7naIuC6U42trD34jlgHaocu2NuWBFhfMFZ1rkPwGGLCk47T3We
71jVgdFfvVYw33KgRHyfywihWpk5d3DYwQ3CBBy8MepfQz+qhM1loSREaWksKeGg7rw8yp4rDSrh
BXunBVOsqCSdiXQjGR86vTHaASIlP0mX+mRfIrxv+iWrIKOuSpqStRVpRxIrWbN6gIU4JcUvgFXZ
p71b7jSRSDkCIjoNCFgyQ8Pamh6HZmLeYA/FIdcMVaejbAJC3NJ9LaxU25YzhWhMjwYqw/1x23kk
6ytSjKQrGFO0BKapQa25z5nPsMF4vM0Ury+yX375+4eQdRq8ulDw8J8B2mS+447lizlCGPSOX89M
sVKVMDd3aiMHf+feBmQe3oZ+CqZVJStyvUiB8YWkoLksG3s72c8Tmw770r9Q6vhaWgUU8up41zxr
WxpsVv1cJfo3nU2fbk/rairFZ4VNvi43NgBFhl7T/rhZ4TJ+X+gnvb0L5orhhYTRdtuw8HZCJ0mT
+nuzBqOl6hu56k4YWkgXpmugGLVVepzUX+Z/mjxeK8VSX3UkZooFqcqqLTYvxhxvQ95Mf++9vp3v
owoCLrG5WI/aTZY5aV5cONx54EBzqGiT0wrJ+8ZRaWn/dZv/VG8wB2Fzt5GESO/2S0ze5oB9y/zO
z4LSb0ywiFzIMVRKV7K5COkit3I6uA34fXTsCx5g4LZvrIAvZPP2xzQdxYpI1lrsswQb595lGkV/
x+jEmbs9Exf3p4qFdwWB2GaZVEvXW7Tfj0AuFwcGEa1XR2urVwt9cxEgDY5i+7xuLEMsi3CWrLaF
J/M4qSKcVvo2Wl6W7nB7Elf3N2aINRErye1Z08Yltpy3vH8CAxUvorx+Jtm/tz9wfREMsdevReEs
Z+Y0xrv5KQcxxnwsiOKtQ2YYwYtSZlBnrZAmQCt8nNYtAKL5hU6pzx1VF9X1oDbEmsiO8yJJHfz6
BPRFYDV0VdvOX6TIf0PNEAsiW52jTgp2pJi97aFxmAPqZyAHKCMbslm7b/rgvQ0Mr1eSvku6Ug2x
SlIQDTLtXbHE22vyOp6GiPt9nBwtL3uiYXFIQ1OBvZEZTdgd9nZvjD7F1CbzlTT/bCoWjssjxDWT
idtCSmih0xTcQMsve4iz8nKveVlGf0tZMHfH2w57HV2CkBC2CA304Vbawk5joPvGzwEp0DhZz8Tv
vfGzqbhGScJCLJowAND6NcFcpioFi+/j0KOUVyu2Z9ngFwN+ONNcznoZiOGXWO/8cfpjpiGbXm9b
R5IvxEa/MlkSPgzDGFdt+zYZEHyr9diGSA9vdb+uZsVl5yqMgBli2aSCA+1aBxcCgeN5iMrIjGhY
nVWYY5mBLn//YKAanLNulU1zPPDBm5PQueCI5j+3TSRxf7Hvb9aIVVnpTM6Ezx6zygPOM8F9QwvH
Pd6QsbEukVU6NnhE2SE3VY+vMosLQdsbaZrpFYaew/40RUio4XAao0EVVZefeCV4HSF4US4pzXTC
+DRqjnsIUYG4jwHLDvRgjrQg8W9bSLayQvCC2ztZaINTEsMh2JrJF25uKMxMitQmIc43xNpJT//f
TGOwHEhwuhyQ2mPuXzL200WSlSteqSXJTiRx74hBm82Avfpl83caOyM6/p709B8InwW2kgZa4qwi
izv4mFd7JL0ej8PJpeiPVOzNsnHFvblCn9RoIcJqU/OZMwFq1imWmEhykC1E75rq7da0MI31WLyb
4eBVQRmhHOGP3niA3PQTePX87OC+33YpySXLEGsqma1XKfT3lhjtIUnEQRe3FR4IKS6EcclBteCS
ABQJ3vOmrGm5jpcAuQj9jkcWkUMfqYpmksOSWFxZUhOscR0mkW41rg4eS13PuID8FRlbtm3aQoCP
Dp01VGqWGA8Apzqc4+wXifQQMi1Hdkq/3l4LmVsJ4T1sbZfNyzDHi/md18/ZftdVwRDLK8wc89Hg
5RLvW9V4JU3R0WH0npXP0e0fLkscYjN1m9T64tRY3kJ7nKcnZoHHv8u9NTkyenDsl7z74VZRDyp2
sh1T7acOav/1Pv0vQ6y3QLAMkuwjplfOn+l67tsvYMy8PTHJiojFlixxwZU9z1iR5Ikub6uqRCQJ
crHKsvMGFAXQ7421xpvGz90eQWppcD4Pqu5/mcOKtO68LUjVNUhR1QNS+cN+NJ9mv/7J/DaqfFVU
S78ibNmjXa4aq2Af53EPWbgfNX8I+SnF+T5X7np/Ye1XdldL2L23EpzrNVRvYiPqwzW0zvkT4IpB
fsgChsRY+vR5/0MbMFRvR/Jye+UlCUtsRmZFVbddiW8WpyRCwB/bgxaNkeqMJnmMMMR2ZMJLXlQL
xrfAhlJkTzUkmXp6zJc4dxbfdF+KEUjP52p61tBJXFiq1yfJvMTizLSjxZ5ePFo/96fyPB6XkIZj
ZCuOEBLHFoszlTvZOpAieNyyptRriRm3BDzcGhCymab75p4pjlySo5DYqKwN9rhZCexH0k8lA/9K
pOmKoSVB/5/+ZNq0aediaNN8sOuXXVOM+7cF54ofizWatLPTyXUX+DFkRTXfgsZo3x8a/T21LTCY
va9uNNih072YQwflMidck8XrjPZgrr+L8o1rx3b8lJWPC9fx59Fb8ocuCW/7u2zSl79/uDQ0Vdlc
4PNz7LI2Kmvn2C2qPh6Zr4t9zLluJFk+bPC5iEZrYIfFc/GVRY53Ed2CGsfhvikIaYLu/ZY4aGI7
pk25ebuzGNGgAed53+jCCUADBTNpuwpsh72Ve2ni/mh31VuezPjCxk/qIauq1umOdXMpf/HlgW6O
qhlbMrhY5CkWOs3Lturxokf7Dm5Dxd4oOXOJZR27WZ0JZ2CMm5aBbjRoUnmcZvPZVtH4S0JcrOwY
bQOp+Aw/fJws313LcGG9h15Uxe+X2UU4xFedswIa5rTHefmmjfxcp+591wOxqjPVoAkkbtIe1zYH
mrmhgYXnnPu8XKQVGUgxtFmX6nHnBOgHMRrFIVFmDmErt+ze1Q0gdWNzdIOptd7ydLrT0kJg1lUF
kCgUWmNHJ8+82E8T/3E7KGU+KATlppUszU386IKmEGsiT6WVhRkFAHswTcVqytxQCM4hTamTtRTs
yuPnNPW4+2/mKtZS8vPFBnp7HFLCzL45LuthS/2hpR51vHT657Z1ZHc7sXc+y0fAFSeQISQ/5iA/
dhHAEmgYu9y8Et9Q3Y0kniNSyqN0uYBICV8ZDoUR9KeWeB1IAHFm0is8HaRgP4lG6hUKb5KshynE
bVbOOVstB4zIeD5gn4zxscw/3TaYbOjL3z9sguXK23LdrDF2+fdMi3UI8Zh3YReZIXLLM4e7nK7b
iCM/P06lcdiS19u/WmZ/IXLLtijLmXftkfLyS2cXlQe21bfbY8ssIoRu55CeDF3WxbzS9XDPajto
19L2aj35fPsLkqcgUwjhrKvHJlmG9uhUaQjWSsIzaBJ2ATX+tJbr5T1RHE1lZhLimDZ6X00QFz5C
IM9L1zlMRyu8PQfJoVpspYcwQarZU9LGfeJGk2mEnT3/Tov9uNRJ1K+2V1H6RdsHhZtKZiK21Rtl
azucIwK0xjhAZvgw4Mnj9kwk6y1SyfPd6Qd3S/tYS90kf7Vza7IDw8yN7vuS6lR1JJTNQIjhTS8q
V9cwgxz6zlo1v3c1vy9di5zyXb8XjBnNGhvkuzY9gejL5+vv29aRrfNlOh/yw7rVe6PV1QoWA51b
YKy3oUy9bItf7B0PF462YG80nN3vjML1c9dRtbjILtpiu72p50ALjIWOB+z54aIl0B/ZD34yguw8
edW329OTbEdiw/3IwImWp/jI2gUa8HXmKV3eJhUxgcy1hEBfum5e1sZZY23+OvevZgXxZJWIjMyf
hNgewL4F0Ni+xSvbXhunOGRFe1/aEHvtO1zHhzzNp1jr19Bd9EBbFfdB2aKKffZQS8kImkT2GM3K
zMte2DELxjirvOak42ak2jAlxvn70vzBa/O2g+6ScTHOdDb177aKwEWyoGKzfVc71ErXfIsJ3ima
o6Y9dEyxx8uujGKTfQvGRNYWbI+zyTe/kQASKYfSb5lnec37pXB8b+lGBDERfEabG3xJf50OyeYN
fn7QDiDs6b3Ec47Z4T6VDuPvVD8sQ2PZfO01fGjOfq378zIdK6oChcvK339d7MPg01AsG6ngSsPB
/DY8QSAn0AtPf1v99QDIwFv9r/1+O0lIvVaIY7sEUUDe7nu8hiS0/CLkkdV6tj8frLCNpia4/R2Z
1wohPTbNbAAvu8cLtP8cTyOK05LEa0UkU9JvddXkuFWm+uPuhEXyotRU/rvHXHngEVFMeH2gDd0o
lpjWudb4Tl6MlzOMZThlWPK8KH+QvZz3b0vH7PGpaavS/qZpS1NWkEjjfJijpcl17ZDPuIqdpzZd
St2noEkqQy1ru/VTW/ULGocbCxx3zJu0WuOp1zUaKRv81z4hzWHuymoFzVqx6aw9bG7Bkq9m1w3D
aZtWlqhQ3jI/EOFUujsXlsXgcoAsAN1RhfYnw/ToMzvXh+WY3EUXwAyRwx6dlsU4Xz7j9kHGD0zV
JybxLxE/VaYdmpWqdY+N5eew9151VyM2fvDlgx9Cse+Lmg0pBramz7114Bh7Uyo7XM7d1zxMOOvz
zsm7gi57bL65E5SwpqjxcdIAv+Gpuh/kIvbug6FFp2g33rHpvdbNU616tZUZXcgdOegMzabCz9fY
YzIckkFxB5WNKyQLEEkWU9nyPSaz7ySntL/r+kNEdNqY91AP0jY4H9H8svfb+XfC7jsEExGd5jgW
sMscidTRT/3wqVTJPlw3Bu56/+uAFAIJFgqWMPIWrsXZXBWb8vXTLxEb9AH/BCaNDJeAB8Dh2B5t
1HC3433Pt+Q/aDRnyWlS4mePLdnO657TmJU6V/x4mVEuf/8QlXt2wboxjF65j0t2dCuFh8jGFQIS
rSisL1YTv7p4QNeF/e/t3U9yACIi37zdFsnk2sUeQ3Mx0g9DhA39xXinnuOZhzbaVdzmkjROxAZ9
d3IGzUlLrGpkQfCVHPNo+6c/LIGJtZ1V90qZmYQAZRYlBOhz7Objg8tjfQ/us5MINeNDVRa6g4Ez
13Ne92Dw92MSNIAwvJpncsjOKtyf5DGN/KdLv8sm8BJXyOuvgGX45Jge1lft1Tkux/1FMZvr6Z2I
ADRmtaa+GJdvPDp/F8M9sEcW6UEZpkF2XyiI8DMn6Yx1SPGRZD3z2Qfx6J2//nLk+hBjBnp49gWd
yjH0jqdDfzKPZbS/XrQHi0MV3XcgICICbdwWKyETvlJb0ZJGk6rWf/1gSMRu/dTst5VvGiJZO284
nOtHttxrmct6f7BMMW2gwx2h4mZZtguxBRR3dJz3dOcA6qVujUq66fOveZ20IVrbov3k8nIuO9+s
oAzwwvGcUH0adH6hAru9VrLJChvxWiR2R+m0xnvS/xzy4nnUy688Vb1QybKKI8T7VkyrO2w4tVkX
VNEFcae/kVfr2Qpxr/X1u7Z9IuLV0Hjfd4MLjGZLLL+yvyfO79vmkf1+EaCGvnWQbuaNjqx4CcQd
u914aL0LsCENVIw3siQv4tMKJzGHpkVhZP69T356rEPnZKBS/lN7pWEZuoEqsUjSr9jzv1VT7oJx
WY8r86Gsnyk5KOx08Zf/nkeJiFYDpXNptSvstJxJSA/r0XmYggR2yg6Z4kHPlnziMqcPsdNB0Jll
eovC1NCdFmvWvKrIIiNzfbcyDytVledlNhJ2clff1my01zWe96SMjR5oBV1L7npFIiJAzTC2jOkF
JmF3nW8PuT+nTLEGst8thHJVD2xdKq2PuV0eNXv3skwl5y3JErYQxSnf7IQyp4+n3vSKb9bwfewU
oSuLMBGU1tWblboaHhvd+q+IVAokj/W+vxphE2hBpwCaSowjAtNm3ITJ3MDu7vZ7c/9JChLc9nzZ
wBdv/eCV9paDtGC/eGXWFVFGoKNXpvVdBPaMiLizQbP2vEjIGlfd+2hrntEHu6siBJKsqgg+q4Z6
auetGnDveN3mU1vHU6Kwimzoi7U+WKWttsl04ZFxg/YFPfcN51+e3+fnYoO/MW31xHkzxLN7ZNCK
7aftzpGF3ZllQ7+1JYcM7d4EPQQczFrFSiBzEyE4p3IDnYtpGTH2V99s8iDra8UWLhtaCM4aAkia
SyGEl/RVskVjBsrOvRi0u5ggGBGRYnxrh1XPE+DYJ9czNSMAMajip8s2PhEm5ibzwrcdN17WnRLn
4OIBHMRv0/xrML8uFhgb6oOZPDTj5m/01BWqTuS/T9NXtisRNZaaNqDnVdnH2bp8rbR30IMeZrc8
NRTsjVobcQ6FeLv8mjAjnDTij4sVGFx7s/Gg53eT9lzXd/Utw7xCCcxuE3sdumKIXftYE7hc7LC7
oBxExJlVDTNro4A/a+RhK4DGVZQ5JR7HhOgek72yqxQ7zbRPnZ/bGkcjqKO4SMs2BBElVqTW6s5L
iig8XZoPwJccOA/WMw0vjQcq1SdJghKpACarRe20h1M3UFmodVDBA3bZ+HftCUwI9sodCUH35xDX
eQ3IcwaAWz/e+VrEhHC3bdpAvhMh49iB20ZURXUuOV6J8LB1sSuUxjEu7cNmfQAg2SGOz7e4Ln7d
NovE5iJQDMIK5UwWmIXV31d39TcUWJw/t8eWuKSIEdsG8FRvBYqK3EAX+HYoK03h7LIcRYUAReoe
jZbgZQEhj/bzAA2MPzSfetXub0EZqPHNMvtc/v5x0+QOL1uwMKBq8KkZHG+tjquK9lI2thCyu9Xu
dcZxWR7X3kv7pxovI5v16T7jiyfmpB771sQP113fwqKqglS2qMb/GoSMWbNpYH+PyaKfZ9o8ZYvq
Af2yeFc2ACqEaJvZk0WdBs+ASeWl4GCBgOP20mtaMDXaXTJZjFAhVBlkSnH+QekK+XdmESqkd9lb
hIuh4MK4dXkTHN1Hm0VUf7k9rsRJRJjYnK6gTR7g6YD2+MVvNvyrtapj/sWwVwwugsO6vQEgKcPY
NNqhFhtCZf5kecSfX9WVVYm/iIiwfd8ZOqbwMD2XDTiS0RHQKBARsiQgKqwUtOFZOsPkIIacg0sS
2H85AfXQSq4Hva9u7ZPNQQhU4uodWxLMYR+bsE+Ww94Oh/uWVwjTNaEaBDN7hJM5hIwthZeb/UPN
rffb48t+uhCu3EqZ1qYokgxjd+zy5mG/U8uYiOAwo1vagTIMnUN7Rhu+bbrl7SrflP1uIUy7fBjd
TtOBbRtAIo1i6jLbD8Tl9ykAMiLCwhyoXW1rCyV0UJG73du2PfXKi4UkZkUMWDqDwd1e0Sg+7Udu
Pa37Y6miabs6NM4Vgr/o/aw5+bIvZzAzhKuV+y16tzhVVhwu9v1PSsD4gr/gBYR3g5n1Z53Mxyx5
HtOHMvlj0yTgvRt06QubvuON2rvtnbLZCBmf6sXepgn4gbg7BZ3xI9O1GA0wwe3Rr/oQ5iL40L72
NOtBm3Q2uvxoWrBTVypOk1eBkbYtZvuaQ/in7VLoTODa6AJebzr+bFZeAkSWPr5ZuioOJBYS0z/d
h5wtnQHmvEFv/RximeBczMO8UTFYy2YivJWUTppgfiD3slbbb7kW8jH7x66sR2JOsZ3rXyBDpNhv
JOshbgVlq89useZYDzpNHi/yr+PaKLbJqydl/OCL/T6c03bXTPTeAa+d4zYvVrfHKNdEhIKrbCiS
mC614uR59YyC71zm9uE7BjRSNo6O3PM+dEh8Djo2jdPmuucyWRW+JVtyIcQvcOGeriDcJHN7YDXx
mhx3214lgS6bgRDh9cp5ZZrDcraI8Vjrg9e7w7HJtkMFNsPbgSebgRDWOkkaF7fQ5cx2+jjbu193
YDChyV13aCyCENhJW49V0YFOEjLikMmeFqJ1D0yz0XVxewLX77u2Le4OUEIH3seEvBG6UHxbfyHl
c5njDvCFJvWhdpvDVP649PfDoQ+GUs5XEiDivmH0GqXubFinec66xq/noXIDVDZBtHp7XpK1FxHE
wEKTsaqm5Zyl+bkZuQd6n3Ojm0FrqPSUZZ+4/P1DgORo7dKtBe4F0d6w22evatmvhH3mKVeEusS7
RBAxCgwtyGKb5TznaebRMv3RWdMeNPmgaFyRfUCI8UQHj9I+rKiaWPY3hzWhaSG1Q1AmvL0KkpQr
4oUhMjxta+JiFdb+sBpfquUJyqF+21pRakcgS1V4sWwphEhP7ZTvzTgv57F1Q9ZpYVH2b+5MPZ3e
GYmiTlda1USbwEd1njrtX5bPX5d2vOdChRAUgnxH090ABeXlbOPW4GWVZQfztKooVq/iZWxbRA67
Wm0a3IYYlab1ft2W/kTf9XkKLAvJyglGNMiztlVodkkWQsQSzx3asJMJUynz6qm3y+d+y5/Nkb4Z
uYpdTpI6RBwx2N+meYM2+rkjRAs00rNYnw0VkkM2uhDUWtmwQUv7BeSo2vzAmoI+9MXU3JeVRDwx
Onk4eEFhnpTmz5vDPKdafllm4llpGd0OOdkKCCGNQno+UQOhsGr9c+faB9ZPIYMgAq1UzHKSrPH3
lvoh8fWZaQBaiE/kXRuWi/5cVf/0i3a4bwJCLI9uYrJSw5Y6sy6HTGm3hkvGyedlBZ2DVQ0/b39G
ttDCzs20bk3THkvRJNrnRed9YGPhFQcbyRlNZEB0lpGnFlAo507f8FL6o+7QOe8M2aeqNFYvAyW0
wqEksxBhxBOUxFb0iiGBO212LBYPMhgqKjDZ2Jek/mGZ95kbPNeX5bxtxARPdp9GrjFRhYkkTiTi
dtHGnOx6itFno4w6QNANe4+mTmUY2fBCHIOjyBh7KwEXYdL264n1yfzJLLJqiqZpsf/c40OWiI5L
2tUl7dwuZ271uQfx5Be7XhVh8NdX/ns/tURE3Kab88AgT3ceOtPrR1DJNmUIKRKPmPTYsOzUV4a/
Tf3Z2dz7zhsiGBlRMBa2BabTPE0O5Ww8oAfrAJC3Ykoyh7r8/YNDtaRui6pE3kBfsueiL6123eCe
lQC5w/8OvW8uNbSWLCCFzvyRuY+tuSp2Z0ksiyBkAOFBZTroWOT6xTAbryrf+VL7jXuio8LuMsMI
uaircJ7ICAQ0dxsiiywDs2ypMIwsDoSzBeSCnMZskYlMzp6sfTsa+FezVSjz67/cEpHJuZO5+8j0
9dyAP2YZ1skzjfXX7TW9fnCxRGByz7qtXIZtPWf76M/WP7z6XczUJxO4uSzH2xaQUk2Twk7XV9kS
0cqdw9B0dvkYqYtgsl2vhGhf13fhbr8066DA38imJGQlEO5WXbUu63lq+IOm9x766Tw2557dWp7Z
gIJHe29KlTC6bHEuPvEh3tx8aQjr6+XsDLx7asfJOVmZpWqkkyaoy2c/DN8kxrpOgCqd08Hw0331
C/MLm0PTrr00S19cG+0y6JtiY6HYMmTzEYK8m+quZBbmo9mLX7kkqvROcWq6HiaWyEcJCcoBqqYg
jOlHtBbv9hHdxmFbqMLk+j3IEuHBUw0dWNrgIteD3rx18rAbm5M57CcDxAl82R5ASa56kpB4sggQ
hu4sMysXm9JUv+B8X2r/tvpPpr0Us6p6JTGWCA/uspQ0xo50VVr9yXK/9ayJ+abYU6/XOhDIQoxY
9UBB2sO3c28WHqXcX0s9snPu45rtEd55KV7fjVQ7LDQ5mCOafhgaF4oyvJ11ZJMTg6ai4HIAhvjc
JZD42lxN8/Rs4qG2joqTp8wZhLjZpiRF23S7nuf1yaxmz5obMCsZPjF1X6uOQMErso0kXkQocU2t
hi8AQ51NOgKSXpH1tJRrpTCUbHThnN7VZpdsTr1BX6YNAYaOCb1PG8oSeSz5ampua+TruZjQib+x
l9lUtf7IjC/sh9u6J9Dewa8utcVr80/Dety6H9vAjjb5tpgqWI3kMyIkONvsrIdwMTnT5KFlvzdj
8jaWeFP3buvPa6E4mki2ExEe3LCuccsNoTKgLoWLX9BVo6eP/8fZlTRHrjLbX6QIJEDDVjW6qm33
6G73RtG3b7cEmic0/Pp36nsbB9cUEVp44wWikkxIkpPnkLj0/6nq8Dg4fxLbaWxYbh0kPPseyRNZ
zJemKqs46Z2/EVeW32GIOR0X7NQZRDxbOYMa0zslGT0RF4TDiY1g+rZzvJNJ6+hggbpccrsmXQJn
OhcpOfUEcjA3GsDRt9EQmZZCD2p/oinYDZdLk4ZxzfluSsWxd/FOmPlxEuXQJLziHdFyEpoMpp2E
8zoj36IIkHIR12Io95SK5ypy9vf3QNNaa6HtoWTAAQGZL1VYFgc2uMsOZdrv9wc3WUpLdtfIQ1tp
igjM6q+tBIKFPKdsipkrwM2mdkP9N3cayw8x2UmL9nCp6dwtxXoZ+uxQOeIwVf2+mYptw+vg4aAl
JBnaGnZK6ScKqYBx6Q5rYSNDM8xeRw07YT2ji65eL10P9os2ibMweRrG6XB/IQyrrBNWerxqHZbi
HCJN9jFy6SkgNh0F08y1M3xEqRSSzrf6h1M/hI46tsz/OJRbDXP77JvMc2oiZ/E57J44/ccip/sg
aW8MGBuX9WawN8MPiZsKVUC4SM7uHhwbu7QGLHJNLDUbw3akI4iZGoeKknJGXWX9RTPoiPB2T9q6
iFElsvwE09pqETyFvTvAKXGj9GSy7+qAHZWzsXbj66yUYQp24CEI3UtLq724CZH754TbgtZkHy1o
57lYMqgHTpeG9Xg7vZ1obhzk+zB4ve/4Bu/UIcWrHGoyhvhAIH+mzl8n/DKkm/CR0K27JQRvfMcL
GkXLMnIvlTtcJ5k/JZJb/MY07VvC/2boSEQ0og2mDfXr0+LOX7MkP2a5rdxnuDfoSOBJlm01Bhhe
Bf/4fE+nlyR7kuw19G27gsEpdUBwGSWsWRZ8YXF4LAXdj+mmdyxfhwQDNrD6iuM8BOTtGHRznLj+
FRfR0zaH0Y5b3AGKwcGbw4X1bO+J5ezI7GMSLJseTXwdDVzcoPlVhfQn9/tdz1wVe9BajUR7KBpn
U6sdHFM7dh0vKED51eKsaisw63DvXLQjVGMnYvNP0/JqcQuIZxokHLXonhbLTuIGjUfjwtaLYsio
dYCwXxAcKreUJ+DqkA1TzLNTAV1IRv8dxgAacJad0xAGOkzYnyC3FzZYjLFz8Eu+rvRMUJmm2RxX
3vG+PxkspcOFocLTz0uOhFQ13q8xidSx94fe8gNMg2tn75ryqVNzP18GFzTbZUPTnR94Flc17EE6
p6QMC0GSJMTVH4nPLgNTK5416E+a4Z6+zTa3n/Vml/NIMJSji8OXC/R8IOPZFX5ne1sy2UYLZJYF
ueCkci8q8eRubsLhYXWqYaPltUOX85azmeK1u+qcZ1LLx6WxtYyY7K5FbxcGTdhH8P7ZV3sP7JJR
U+xANmU5Wkx20UI3cQr4JIXTY3GxA3nHqlosvm4qE+oAMsdLGm9q0/niL8t5Lf1fLY6uvA8/tBm9
othzcKNsH7r13s/V900+pEPJaOUsiweCtAtZ0/0QpAfcky2WMiyEDiR2RxfM7wqhO2PmoRDHbInO
zVQ/bJu5FrxBFfLBK7AQYA89zC0I1hybpINhjXXcWN+RoJx8JM1DGag4msGuR3slLBM32eX21Tdh
u66Ez7RIbgiM4a9s1mNBvUcv39RAGfhUC9w291oiGYYvlN/HDWFfaJXbcjbT3LW4rYvEx6yRkKeT
+Id24RXCrnEkiO3V3zS+Frzo2pJpgRC71O107PwRXQrOoS66w32fMQ2vBW85oplvyFHw9eWwlw6q
72O2H61cjAa/0QFiso4gE3jLraTDX/GgAFGWtZWWuZsG19JlJ0mboe0yZCVAWuySUuUPzFlsFBO3
qHmn8KODwLo0l2B3hGVUkMd5+3FuTz0KyXNuqVuZxtei1Ru4HJLMJZdK0X2mnEOXFx8rke/QkGI5
Dg2Lq0PAqoD7RePjYTPyk7jDHXRuu/2C9ur7vmOyvxa2o+9Vs0gJqqwDueRB/1UoGwe/yThayAJc
EQRTedtv8FZN0melou9hWR+j3iakbpq8FrcS5BllGiCuRNOtH1lDqk8MF2uLad5nWgm4TjQETBYR
VcnwEOGsuylY9q344zn/kqIEkLQ4pTWyq/Wljl4hhL6/vxyG5FMHmc2KtCi2YbVZ+acsP7LhcXA/
eeF5VH/uf8BkMm2vcEnlrez20lwO/yZ4Vp3HTaJQAFPeyn1vDoAICrgDUQqdUrw4RoM6NIzsEmF7
4Dd4kw4sI610cfb2CDW27lM8K2Z9+tDzYpc4xGJ80ydui/LmF5TIwRvawjaADMf9dOB8jYPuN4Tc
LR5lML7OVImsn3r1itS29bKncPb/mZv+26Z11YFlyJjJAtpXAq3t/mnqE3qQmUhP9wc37EE6N2Va
jEPYUWwSQ0te2hK0y+n4HEa+xSym4fWNggSiJT7mnnvi30DIgwSvcBw4tg4G0/jaNjEHId6Kixme
Kfmpd51DFE4HR5XHbdbRTvcGzbBB5XrkEoo8O4g0AC/o5Aw7j6/uxk9oUQvuV94kPSxUFNUpn0DP
7rafyjY9b/oFOogspEXHgF8nFydTR4jFnpLZO7F8OGwbXjvjwXPJvN5B7pblwdF1wk+9/29T9B+2
ja5Fbe6WYMdD7+DFJfSWfD7l2bTPIpsegWFT0Hkfo6wloltwp+MC9GdhFC8Fu1ZdD95024O9wT91
1BVYcfNlibDveHjBC1Wz84l3pnOwzXl0Isg6cJOwZSgFR0F6ZuCupLP/UFBbucE0ey16JR2X0XMw
+6KbsXOOr3M6Hj0mLQUHQ9lHR1/1GXioysxbLmJcY0n/0h4cmQMqS446oToWr/nGVIhocRwNkTfk
aHnEm0UGHtHJzeJ+br/d99LbKfhOJkq0CF5BzE6SAoSCHl5q+/RHN4DXN/8nzPqdRPUq81Ioittk
Jt+3GddBWegADJIITX8XCWlvwV5pmOxnD6+q/cOYNXFRjpsim+sILafLspUS37usc7AvSydOwVzi
d2rj8FpoJyJD/ZDxG35p/DXU7QsFNQNQRoC53l+V9w9krnM9lh3aCj3pACozCvFBjBn93k11ZWGM
ej8yuK4+XKWrA+YiXJxAiXwq3fVntSZ7sQa2ZTbNXou8aCycJGO4OxHuZ3Hb8jZuOoDittlGOzV7
r87dYHa9yyTcY1k1zy7rLN1xJsNokTZNQVuGWUovUs3HCsJcslp3uaosvCOm4bVY8yGd67hZ6F26
YgoPcz5e56krUfFItr37ch3OlQdDxBwI0V9AQ3IAbUI8rO4hmPnuvukNP0BHcC0RMO8yRO+ScMle
dsURnUb7ILfJkb9/pHEdvuWGg58ni08v0dADdi3wiJSAa9Nj+yRdLYeO6Ru3/7/JpdvWSVSfEA+y
4XInQzTMrC/enO2Ltf5630imL9yM9+YLiec5U9RkcKJyeuAZ35VOdVVecpwKW9HV9Ilb4L35RJbx
qSkXONJM2t9kKj5PM4m7mX4H+8GP+7/CtNRaDFctIxPEdL0LTdLzxLN/87D7XKbul23Da0G8BmsW
smDFMkz1YZnK41Dzq+fYODBNs9cC2Q1x65jLCGswyx80VN+akNBdL5aNgaBFsqzLhpUO1rivi8/N
8L1csqubDZbRDfunjtGaIp9OnGJ5x4l6IPjovT2d121gVf4fbNYaJCmrsLLZEH0bejbtGqfPtm3O
OhirkGypZYWDt4nCnxXJZayq6Ncmn9HBWD1OxbW/7c6TyF9q6X6rs+bMR7LpMsl1MFYWOGg1Ro/P
JUyQ+7jelYkJeHcbwtq0qFrMMljdBagUrw0D6reRCl5yv7W1nhn8XZcPLilheRY68BgnPKVC7OlY
fB7DTf0RIGrQ8p1gdvoC7ZL9DdHVPs5JWf1Z3cTfcupidG1LzvmcrWnQgaohj3YF0tApek5syjDv
mh2Da7sxbi84tAgGl9N3zk9+bnnYv/30/+TNGFdbTsWU67c52PboOk3u6yAiiLWgozQJDmuyrN0Z
/hTl514GjW1TM/0UbUsuVs77uu776wLiW+8B374fV6Zxtb0Y+wvewQTGDeV5dM7MdgEzjattwoO/
smL2YPoh4x+6kn6oxCbMAKyv7b9F1XJa1m1/zd1PVVHuVNPth43+qBcMuzxL1u5m57U4NtFVlrHI
jvdN/e7BzV29WNjRSbqgg+2uXTvFrvcLMm2xO+/7zHIpfb80jA9okaqgIxoMdVCcVd/umxZbpdwN
zZdy/gJgUZw40FFd6J6q8+I2L/d/k2GZ9eJhCdB4JzN8Mqz5Jzyq9vHiCluPsMlgWvjWrJsZE2Fx
npKP+bKvwWHAp2/J9Hvb3G+/6U0iVaq2V+2A4bnT/fJQ+uG1ldP65ubv7BB6M+qSgXiWlLw4y9x7
kEG1U8yLHXaew9duLOMCyl4tAWla8i2i23bS/1EpvPk5gctRyhVYCqF+N057WBbIU5VbHlLhWlo4
rx2p66TF4GjfGMWuIq/MRoBiciEtnEs+VG6QR8WZUnBMiu7SCttN2rBP6yXEZUnqKfcxdJ18DKDv
BEhyUF5F/ovVm8q43NVVbVi9SNSAbrOPngP/4uZfpvHjJv/Ue1HThCJ5TTB0u8ZVtF/oedu4t3B7
4yhtNxZZG2DckPFjuDSnOS0syeu7qQisoUVsVqXNyDiGxnudoucyuVQbGaj1gmG0RHMTlUlx9uiy
BxtYPMzCMmuDB+ptmgXPh7n1MGuWoodHQkwg+7vN1NrpiibH0WE33/a78gNwbo+z2oRIgqm1iCSi
BOnGnJXngv7FiXUqSttzn2kRtYBkPrpVMxc9P8p78dNz6qXxkn/aYhCiFwErz5+rsAaxq8haPFiW
6FyVVBy3DX6rPL5x7JH6ab0ucJFG4D29n6Nul/ed7XS9rdl/t3Si92KKBPTNtAAzNDsth5vKYPpt
emWxOnj75Yz2zG2/QQ/OVvhd5IvyzPMwFi7UrFZb3vRutZcTva4Yeqmq606W5/4QXsqDOgOYevLO
3HJEGGTWiF5ZrKfEbcr0Nv6yYxckNvF4Kk/piX0hv6OTt0fniWUHe99DSaQlw+tIBGsZOHyzIvgX
L4ynwZs+rmpTpQuG0qK27QkZVY01KOi/bn1uo18VtyzvbRnfcyI9aoss4CIDK2gDoq/pMLT/1KB9
/Xzfd94/7ojeLsryMXErH1eDPHJemmaMyeTEpdNdxtn9MA02hqH3t0ui1xklatF+FSD/Jgxvfsrd
r9bneoN59BojIQT8DiOGRkpwEmir5kW9d7mLWunrJhvpZcYsHZegyXEv6Vw8dKMrP8+gSnpNvRtk
1NYI9T59FSd6t6gaQ5SpkV9e8w78/eVBHqMD+8ri+UAP+dEmmmhI+EmoHbehU3iBr/BjvP8XEkkP
/n4soGpYHAABPN23mGm5b/9/s6umDfrPBUNYhxlIp4v5HHjCUhM3Da3FsZNIPFOPVQmSxquXfK6o
5VJrciMtgFWB+iKYPCDUu2a7KIwLN4id6AkYh20m0aLYm5XwOq8sz25Vg1qg2a1EbcpFiK4N47p5
NQkBFWwwWU/ihMfR+1M27A16WbGW+TRH6Fc+c5U/T3hnbdsfoXfoJ8hyOX/uf8OwnHpxkVKX8SaU
+bkEedpIc1RFba3qpqFvP+uNE3oLD9aZ5fmZqTJewVIQ2Db7W3Lwzo6sFxbJJCLHK0ArnS1fprUB
w0JxyoLXcngQQ3hYeHq4bxzTd7RYLWrXBxgVVPqgWvqT9+3BEW3sU+dx7ord5AQ7kv+6/yWTrW7/
f2MrXg1oyXGoe3UK9+uQSLmXIrDhz0yDayFLlfR6NkTy3FK6izy+y+UmYghOdBmYqVylWntHnqFc
tOvm/LgwW+OZYUMItIBdVECHIvDz87RA5zeVw00IuW1i0JuoQzf39ba9UteEGRIInRcRl+cGmJV8
cj94nu2SYgjg/3R1ciWdevJRpWvL5xBU8XEh5p8t3TkyjYNE/L7vPAY31bs7qQqGMFmld438AfFb
Hz3yTHNwAbD8K/dJjN16f/9LBk/SGz2TqF7pzKIMm+j0dWqAZPTQBh/fH9z0M26O8CYGms7P5gDP
uWfZhp+BNJG7qs93fju7O3/Myb4p3c9OUJ7vf830U7TY7qQXREmYZOduwQ7it4E65SujFkMZnNe/
ffXtb1HQ1/CdVJyH2b+EA8CFk/zOovBQu4sldzf9AC2qvVl2TgN2gHPOsySmvLrMYyks8zelKb52
HHcsF8k8+9kZhYc8VnP50Z2zKa6pE4dd/xLJNoplh7bKJqz2JPd+DCyw1FAMdx69J9Shc5WqgqRn
0Q4xiMOzZgJBPITXHtmaAnzdxW5oKwWZjKjdmylPukikS3rOvDr5DDa18HvWOoMFUWbwAr09lKkO
9KoRwxLhkhUvcj2IxF3ispC7YrDhug0/Qe8TjcoSXSpyzs5DUq8HtobsIcV7vMURbuHwzlGrC8yg
/E1HwJnEWWbdx7bw92s1fm22Xtv0VtFRTHJw0DV+zmr2eVmLZy+dr17uW5JK0+y1IK9Z4Ad1UGfn
viueUGB14zkEimBuiWXPMn3gtihv4jytnLTKC5jHc8XzuC6HteTXZVurIie6hIzfNmLoQpmhPrzG
XtbFK54552qJgQNa0Wm8jrZHZtMP0eI9iFIK8L6EDq5fPqYjdA2kk8ec2rp6TF6qneZNHYQpQdfl
GQ+1YRxU0gFv28Yiki4lkzvOSEZJBOIMYgxN+rsQ27QAiN4sCvK3zKndwL36Lg92LR/nXdHJl/tn
kMHoeofoms4JpAUiPOSlbcyW6lPOshMTNsUXg8315lA5AHKy9gN0atJk57Tji0Plp/szN+xsupZM
W0qG/qkMIlMklXEUln96KLvvwcG0c5zEkpkZEgK9RTRKB3/IPXwEL0rPAy3P3ZwcHQHhar6e3RUo
zkpYdmrT7Z9pgczWSiV5WSIBJ9Xftmg+hfNZZc2DmOihTYbHKunOIEH7ntDpNIb1jwgXsfumNNXg
dHkCCB/wMpmUe6UOe6jw4rcoMMkHWcyLx5V8C2Udu3X2o8jTYxd+qJZhVzIRO9tEsIiuXjCsjXIm
FI+vqk+hleTUuNokwoaFNbm4Fvfr6lU8Z7WL6lD6J6hD8GeCYrRp/tw3nskPtfM7C6i7FLRxryLI
/868i7MgXcGF2+6FbyM2N+QjetvpiKxURqTALZBxtSuFuwOrxIm21ZclTWNvaR+GQjwxZcuDDSbT
e04hnZvmLQXpg3K+1SI4hPKbqLapYxG967Se2NAORXgTHXwGS0Pc4qqZTy9T/pfb5LEM244uWdAx
4lXRTcnDL09z/ljbxDsN24HedpowAjDmLUSHiSf7JfQfO15B76hc87j3mAPJOT/54BS9pexo+h3a
lhC5PcDu6J69Qkf5ywpaPXCaE8dSMzJcDfU21NFpizCrvAGaCxHI6Uo/DoX/FDQiTmcQKiwbz3Wq
neu+VEGnWjpcA/dzJ3+QEYLlm7BjnOhiNqFLg6VrYCCwHI7k6tl81BQAWlD7XjcLv0JQL6VbH1wy
N3vIL7sP8Fxbm7rhE3orar3kaTvWfLgW/KDoM4FudGa5vhhWVhckKOegLm71lmspvtNS4Vy/zPzC
x3HXR9tOXx3ehWPdLxvvtqjoRlXgFXSUjGfvlc/bFESJDvGiHXjNJIgCrlF/mOYftY2yyxBTOrqr
W+rQ9RrYPcvqeBiCmFq5JE1Da+GqfJWzXGLo0bvgwO48yx3CNK52z3ZYNVckvXn5GB68MTtAIcCS
4JiG1oJzTYBJyzmmvC7eOeLL58gjh/sHo2lo7dx1ocJdI2XFITJ9r6KPyqa1axpXi800bNuMrRg3
jZ7k8McTtqfa28TeuWjqIK6RFEFUisq9JnN09vPuRzGok1qqhzZ3dlnSf0ya6RA5yZNfZiBzCttt
dSAd4QX90yZoQfh8VaIBFYxfuzFYiL/eXwXDXqCju9KouSH8w+E6UDQa+Y+LONXT92nAI6JNNdf0
iVtm9OYGykFYpNzIw7NV8xHcdLuUPuXpCc0n8aT+vf8rDGuut4RG60Jl6+FXKPI7ADEzt946TSPf
/v9m8iH6KKvcweT9oHt1vXIXTtRmGENqqMO5GlA/DKIKhivz+JFX3fPSJFm8+m0sgLuw3P9NH9Ei
WDJSg/YIP2BQ1yaJHSp2eXRqx7/bLK9FsV9lk58u0XBtI6FAWzsMENMMLJ5vOAP/R7Pyxvjj2DRd
G8JALaijo47tu/SHLG38I4asWcdxzW645p4zutd2GF7cgO5TtFxPU7tP3fXIvZ/SGfa+a4MdGqJA
h3Rlq5jYSHr3OgbkU0SyvWLkSfXdl5BCLkE0lg3bYDId3tXVYh2zHJEws9+SPUfdPySxHDOmG6je
H8oj6RXQR3Ov4Jo81F4NpgMRQ3x8D4IVAEGDH3M3HxlU6woZnWa6nodJWbzYEIY6BKxjqgC6EV4c
zIQdoyyKThEdv2zyYR0EBiXYjnUNBncHl8Q55a+eaGx5nGndtcOZ44kohySnc1JVcurHnxUYsZ0k
Osw/w8AGpjd9Q4vxDq01gTPjG1WOnuk07qFbRzk9+oOzL1wbVs64/lqsJzXL5MLW8SrpLjmxA6iM
HuQ/vhvXD+6BnAHTvb8ehmuU3kBa5jRZcSEfrwAt/VMEPztCPjQj6L1LZ7dO0cOCMv/9L73rVizS
gWOZoqlcS3ypUNVflvR/k8hyNXs3DjHy7be93bq8KYer4jJTAi0joe0SRbuUWfbFd/d0DH7zgzeD
q7qn3FHLeF2j9DyEKdBijfiRqDYuu9SysZt+wO3bb74h+eiVGYFpPHZM+Zek+cTXH/etbhr69v83
Q6djinp95o1XCB3wDnD1/LDa2nRNK6qd17R0ux4cMnhlpMMOuLQDiZyNzqJFMu52EEaGotHVifwj
CsWnvLflrCaLaAEc4gURb7q4LpVKnLMCnZxleOyazrJzv3vSwV+0wA0L119QD8VtrP1Bkqes/OrX
3+T4y4PkeHkN58/319Vkey3zbhW0kspixtWpCZzmWnjV5D+4qK5N+00f0DFi9ZplbXZb3KFobrtc
9VLR4Ou2sbWAXWm/LMHNRsAPQciBB1MMGnDLAhjWV8eHNVlK0rbExGslrtACiiO2fkAjxeH+3E3D
a7HKp6lugDVGraDpdyAcPefzFC/dpndcPAHfPvsmXrmftCK5dd0kQROLHv25k+1p0DRzLVynrudN
1q8I1w5nSlucEkdBMnawbJSm4bWQXelCJ3eGRy6NOIsseQolf5hTmzypaXgtbHkzF/mc4vmC9OHr
PAPj3fSyi7t8llvSOZhei9wojZwBECsUQysUdhc8dv9vW7MJLxkiVseFFUzIZCHowuNRd4Igzxc6
OLaW/Vvg/Oe6zCIdG+ZI5nRKyu7at/6+4X0sF/xF5aGCjkWxlDEBVcMm/9chYlUHDQ05oZ6b0OSo
aLdbPHme5uSwbXjtuCUhSFI9Vg9X6g+HsSfH2avOTeg93B/esAg6ViwKgZJgHOHVZtNJtc0joMmW
mb+bGGINbo77JnK7CYARpwYweIhiQti+FD0oUYbTggIRs3EQmD6ixbDftCTMOyhEiv7zVH2MkjHu
SHp0lzBeU9v16X24B36KFsrRjELxJAvwpE75Dqi9R8m9WJF/aMBAy/0Zu8ijs6xg4X0Rgy0RNeRZ
OnasBlylG6sU2wcLrwoyjNDsfWhm/6mtbXglwxaiY8hCyNH29eTc6gvjQaXNIXS7Q6o29arCatqR
TGqaDA5n/TUlYJGPPZ4V6Y6CcdzC+2HwXR0/JkKoZJAaVdhpdOs4oyKLp9oytsE0OmgMGoh1sMpi
uEYq3XERvULeKw558vt+2BkWV0eKLVPKllVgeKeL0DMSxlWdXbKC7Whq44M15F2+di6jRJ2zyUVO
AU+KK4g+qOirlFE8tOMuVVEMvHuM13XbC/EtFN7ZcX0t2p0aot8OOFeuaf4l58Agjc9uE+7Rmn/K
Ju+alfsm/OAMy4E30aEJw6cl2lSjZJGOJst5OK6V9OvHpiLXMYxAFRtY0m6TG2iBv+IAlwtJwZ/L
iqM7j8fA94G4XA/33cDkwdoZPsq5d9BR5F1ljrRsWuKotayHycG0s7vupyR3ZEGvfB0/hCEBFar4
4GRsFwkbm6tp8lp4F2Pd1sCGUfS5T0/R1F8SsMltsouODONcBX5bC3oVQ/u3Rw/eTk1WFlrDvHVE
WDigg23oc3rtevnYje6xr2yCXe9XKVik48FylyStmy71Y3QGjj45lYf65O+HDA0Mwy4/2vpVDG6p
48KcPAxKR83wePa7KH5MTMZdkm40vhbJwUhKxhcxXutu+Maz8rFLXUu2YfBKfluSNykBTv41a9SA
N+PSeW6z7ug2/VPQv/R1aIkok2W0gCUFwO5VNMAy7WOZiLh9bf1P953SNHktWMnEwyloehSEeVDH
q7fETh48goDnjJvE7v43TL6phW0yrOsy19l47ToAWXoJ0jWSzdvyeR0HBtZ0D9hhVT8Gsr7gAXk3
zvS5aIfjprnrWLAhA0wcrHr1o6qfA/JV2Up/hhRPh4F5Eg5TN/DHpXDPgl1Xle/9TO469sqtTm9Y
XB0MFsilGtgCz3TQTOLJYBdWYDVY+6fIsbXYGO4kOiiM1FEtuzVF5ckD5bjf7WqIGPHmJRDncHip
+Mf7y2CIAB0W5lV57roMe0Nbv6gsJvR36FqCy+CdOgqsYu6qRJLWjxkAAc1hUhbHNOXXOsaLIhdS
nDrVI4+XHRT04vXanAM0WDYnW5Lwv5fSdxIUHchFemz5C0QIHr3TevQO4uAc+iOkFY78M4uh0n7s
HosdWiMPzWnj3Y1p0byqIJMQUqwfC1ygGwZSyGY32AT2TOusHb98aHkWuC7CbfqyNl08k8clfb3v
Q+8udMD1u0fZB2uF3jzv4nnNfO5yZ42zObPRI7w7c4yumUVIyJd0E6WXpVfXZRn3TicfeuA07k/e
NLxmGDpUhWg8DySl2OYEstygDJ5m0H1uGl6/dXDJZo/cuLjaIXti7bX11MfKtR0Ahsnr947GWeYK
b5rgMgzqF39wXwj4yoLR/bZt8rc99s0B7KJFKWkVo5dULXu/Z48tq3fY7iy3pnd3UTCm3/7/ZnjQ
tTXJQCYgTDof2sHrfvKjn47fXKKktyAhTAa6/f/NJ5zOQX9AnsP8ldjXVXlgSfawprYXa4Pn63eJ
tmlnpuaCXdTi93uR9sOuIGITdhH20bKTqBU98WuQoIG34zwV/pmkHJm53FJxxPBahjIF01JwisAC
1R125wRFzXYfVTbFVpNttLjlYxeV0Aam0AtzjpBdPFDX1mVmchwtZoEgkiy6GSYE/D0N0n0yy3NK
P/vKVk4x+I1+peg8GbrRDJq4Dg/tblOfp3A9R0Qd7wfWu7ftgOuXigC9uTd2bTCW+ZlAqx9t47EB
NNmbhyQO20TtxIRrTF/OeKUmdWVJqA1Lot832nSdIHmKjZrlwVNXZZdGdZZ9zjS0FsuyiMraHTz8
ooJfPHDxe3VtMZZpaD2GVZEoUheIYU5OYcNiNB1bsh+DI+k3DBWuQdY2DbsM0fy0Jms8FeQl9b04
QF3g/lKbZq8FsV/jOSsKwVTdVUfHceMutYnZmkbW4rf3XGcO0xtNbrnu5LLEygr3Mbm/FrtRQmTQ
lzn2Nchb1GP9kHPxMolya3hpASy4g1o+mbH1FO0zi5a9YP7vIYosZ/q7d4CA63eLZZFjXYFd+6Ig
AJrX6gkCU+c2z0/DVF74mloIp0yfuaXubw4XsMTMokW3AXb/7+g26MTXhv+AnnPMbPV2g3/q94xk
SMG5D+T0pe5A1YDn0iIOE/k1LXN3r9BUsclF9atGNqSp7Cl42kkKWQsihp2TS1tT17v3GKyFFr0u
bkS560Pby5nqPVPPlQN8VFvESv1q2uNG9Bu+c4uSN4sx9W1aB16LH9H19JR75avfFvP+voVM66AF
cZNGRToMgoGaa/138tqDyMkL68cnujWa9QtHmecVaXDNvojV3yu1HMPOVuUwbBT6xSJlAMhj8uCB
R69PGjuLdB8WCT6w+8YxbBZMC2aVpawDPy691G51dgvxsxPsVEB79P7whtnrHSMLeB/doQnBNgsm
2KJun1OPWALYNLQWwHNDy5EXsHnAxCcvqvdrE1q2fYNR9NaQRlap36c9u3Ri9HeyWj72uMTsG9VY
MlvD5qM3hqiwpYtaWiia9tmei289+RH0eLEPLiuUxu+b3vQjtNitksQB2Q226VxB5pgmWRoPAR5P
irmqLXmD6RO3pXkTtuj+EqVCO8RF9vKQ0PqrnNMD4HPbMh69M4S3fSJaNeB2R+p213aK7Evlrftt
9tFOYOEOa1isuNyNNQWNl3epi2BPfXG6P7xpibVTuGqiGptA7V56AOUmNKqW/pf/4+xKluPGleAX
MYILwOXKpRdKLVmW5dHMhWG/GXMnSHDn17/knGSM0IjgRQcd0GABBRSqsjJ5CrhE4gUuEnL3f0W2
AoL7NknrAZTRW7EFhaAZMjIVoDCDpiL9lHyE2Bxi5Wu7sR77FPB8FHZvo4fkQ1qGG/kzZfzYRhXb
RIbVqijgWdioxXBhznTKMv3VXQ+Be0FPsn/bh02azh0tagLu5cRxz/PAw2RKvmmlqvYmuV3E/pBa
n/iwFuBeBvo83py/03r94Tq/TKpqupMssdgoMttbq/czKLVnu3tv69aHvNu70R8q7cA8gg8vlV1N
WGfsoLK5tWnx6IyqLLFs5sLFm8+UZtbiYGEdSw/Kmg1hnmxmMBRERSIl+wnBiYuuGEBgiZN6AGFv
MBXNG6iL2yv8TnWMSq4ZUT6M4ZXK0FS0r+/+7mI9hQS1vR67xEQ2YChXeUmaYnMOeq+fTa1wI9tt
FLeMxDhiI0kJrtZiqWortg3r2uatT83xus2V4oSTDS9cwMzKHXdy8LTTde+y6ejdy8uHFSf1oaNN
7BhpvcbwQMe056+yJ4uXf1YWOs69Q1g2h4rcvwYqDSlvcyum3DxXoDvpV/cvr1IlUGTG2f//4dTR
N26k7jJasQa1PmMxfVvvT3N+MPEpyod1dpUNk0NhHGZ/1Xkd9w26z8Gb8PW+8SWnmtgykued3WUp
8j+gsHumcxVp1vSjaFng1KqDU+JY/9ZVP1jI7I2+X20Qv09NmQ7+qHuZGyAdbRz8BOECdtYq56zD
7je79rGc82vdZ9Fozpcysb7dt5LkehT7RlqDjB4d8WzJV6+J6mKk4Imga2A0w8+1xluJmBBJuf9b
EnOJXSQ5EtFZUWDF3abX/Z4UU2iZ/XhwdMGXK5qvEIHAekPj9FZsKQtyu1NhjySbSewVIRUKCnUH
T7ZJ2oduWb6YNQRFKJb/xLihum5kFtp//uOGGjXHdVs8Vlk92mGSFV2wkvztvvkl/iw2huQjFFsN
28Qjsij+HqbpG1/QlJIpFe9kNto/6sPkEzKmrJ7xDgPPTIUEInlgGgfdQZd9SY9xlDkIzH//EdRi
0tlduREv5aYHE/zDr7u+Ce+bSKJKTUVdsRTareg+QsgLqOoT9n9QJuj7RXsOI+hKWf1uXIOUXnLD
OrhrBRfvizyvMssmcWE0195ZolH/+/63yPaSEFc73qpxFNyMmLjag2mPL42h4sj9fCch7fP7IuQm
OAEmLyEx8iqRq2XRRvo4XVW6hp9vJEB5fx+eOOiUc3rEK0Nb3CoNBDmp8wTR2CjrD5E3O0D7/f4T
jWVptlUgoUILWjO/TGs2hXaClJpiXfe5/qd+ix8QPJlOGtX6Ydyf9gSdonG19fGWQQCgbIMS5NlT
whR79vN1Born90/RGKJHvg0GmMlWfp4y+6elO4doH/EZ+49+8OmNlnk50AnFz6JDWTWHos+TnveD
IryTrbTgzcnaExAPzLh9rPHK9ce0qjffWHnYripyG5l5TOELlryga4e9ajoliF+syu8n+vO+i8mm
LzjvTICxgZY8jdc0C8DuHJNkexuQpZgM9uv+T8j2keDFPbW8OsO5HesuNO62MvCcv/QVIE88Ye3m
L7b+7/7vSFxa7BdpB01zmgSfYpR1MHbpuQdjFDBP0bHhBZd2bDpuE+nWeEOA7Rn1OU/zeNJ6RRz/
eT2LiE0jcwVJwBX3cFwujZ+jHJF3X+rux+Y0/sIQCBSNjykoXFv2Y4Jrz2C0YJBIM+LEGiOu15cB
BLQFOOHm1QvZ3ARV+quuVXJUsoUR3NvVGrdpLQspeHu8Fj15WssqzC0VN6BseMHBOd8ADIBEcDxN
9LJzti3IcLaz83p/3SXe5woOvpYlmfCCJjEImX8V6fR3322Ks0M2c8Gx0UhrozDHcEvM3dUzq4hq
3t+2mSogqbLhBd+m7orko7Hhhqi8p8zwgm4qnor54AUktpN0jaPX/YScC0/B9xn0YJAx/QKE3l54
3/KSUIaITSW511vzYmCbbu4GmjPq5/afA0Q4C+4if9REc/KmA3FlbqoSrMRiYmuJxvUhT3SkUtM1
QR/kjNDSuppcxa8hG164sjVvaEprxnob5nZqpzoETXxsaao0jGSniq0lzpzzkS01iT3KnQjsedbZ
5IaKuUdyU4jdJa7TekDA6iTOh+FxA895Pbtfl3WCwsCxjD9xBE8upqzP2bi7mr0Elu0EY2+eUruM
7u8n2RcInkwLbVxtt6RxY9lBmmGFOQSVCb2N+o/7vyBbYMGhecpZ1Wiwka31lwUo59ZoH6nVKo5t
2QcIDm3rm+O4A8UCl2O8jnNoJmVcjP/zEtVRLdtCwl2Nns4GSGcC6QV7+5qu1hdbdb9JRhZRXL2d
2B5LEMTUOvuZc+sB7JLhIauLEK4k79Ma/HeYtGfHSF2HKYT3cq56OEsWVWwdMfokc9jikXibMqQX
+LVMkSQ0qaL2J1lUEcI1T1mC0py2LyqPm4b6s56+0u6fVHn/yn5h/7APEXA722A2slO8mseZ+yjp
BmNS/1FuxclK7ODYGgiuuyCV383jfglXaeMzrzsxBgoucAfcH1+2fQTf1fhSbVOLb2gcb/bb2bX9
KWOK/K9shQW3bfHQNIxWs+Jpbr4WvREM2vK1r1TR1ucJKiISCDPQaDhaD9vYZvVX0ZsRyKwuzEqf
29EMrEx1ecmWWfDdjPQawomMxP1anjbQDvaM3kCfGjSJCtAuWQUR09XXo7am2kpjdy7fPCD/Q7sy
j1XR8PD4fZuiiWCDvDccYW6Kq1WMful2X1IlnbdkFUTkVl5t42Dq2RazmZ0tUMR7QLQ0KfqzXC+y
HFdRLpWsgtgpUg6gny+7lsas/+qVAash6fWgqUThJDuVCq7cOY2W1DbDAhiTr7Xjeda8YMyL0yEv
E8Fcmg3WSOxfBChlUviNtrFgy7mqz+XfvPUnGQWRPphaRjeYLtBtUIws426rRzzHi19k27zTpEMM
oNpKfm7WjvgaXd4TvHcREtcsIEm+nBxjtBWPLZkZBYfvtB7tThuh8TxpMQWFKl69F7vgl/tmlA0v
3NP5XOtb7gw09irmc/OtWZ9z7c9jYwtebvbUnHbKunjtvGAg3itCDJBgW6/3h5d4uIj7GqwVr3SC
JQLtihfZCR+jwWFf7w8usYvYWMJsyhZA1gBDXIfvaWsN58zKoDdr6v1f939BNn0hwl5No6U1Gkvi
IuWERKmWEqAu7ERThWCyT9jd/sNdSqYChBsW7qF+2nyt205VW3+lc6NKusnG3///YXzmFLOtQ105
zowChPNNOA/LKWeqTJts+N1uH4Yf0Kg1FVWOQ5B5FV78PfWhyL6FlZsoQmDZCggXdTvTzs0WncZ8
Lm5mUl+KXtW8KZu84LV4bxbFTEFeOU3cx8v2Ymt/5karOLhlExecFlwO+lh1WFmQtAU9um0sWwXg
kA0t+OxaWhAam6BL31cpqEwIGdk/zjgWKjl3iWFEfJdhbTxzuxqo4XE4s4S/GLnpj84x5WkiEgBr
Rsm8fgZGZ9s1W1iXnUhtpseOYhHl1Xi2ZiUlFpX16WkCGc7q9qdVU+HcZaYR/HVN5yop3AmEp5ke
mGt+NYBJmCdV94Js+P3/H/wJhAtur20Gnh7QVHYs78w3MzQ7leKSbHjBXReaJNvclBsSRH3IPePc
L81D605f7p+WsuEFX6XjrNu6jQyOno3PTZ1dWx1UF46piCYkEZfI9btpBM2s6URifUytsGt6KyJ2
MXwZtUKPSNODOsI2JxWD8b6inwQXIvsvaITdMhuqLZ6BcBkRz3GyvaYI5heDHLtdLMGPy9odl9XC
SzBL7Iim0HvKD2lzO0TEeJWlt+ojA0qhWqstsCsN8s7aeszHRGwXKIBb19lw6ptVZ/iz0SAu9dAy
5KrQ4pIDTkR3LUm1OXjTY/a9Dk2LAjos01oqXmeywQUXtptmWxqkaWKvNiPPbE711Bw0jOC+AwWx
eYLqSsy5RbJ307PyNkpGixmPburlxD/kZ2LZOnOKtM4sDYmnZow5Q9F9sa9mp3o4SbL5IqPhtDEX
oGSkVtwSnBlQXmqjugU+XKctsnOaVYbTVmLdJ8a/FTXk7A591X8wa2TQExM+DlhiHabstQRHzmoP
4bHRhbOJuAPvba+1Y9p1t7X70YOGnBIVGavk5DOFUGI0ralrQA8V6wwqwDag9e0PHYLXx+YuhBK6
YYGtbKrseM2Lx0Ybg9wgt7pQxaCSk06Eq+lrb85QWgJmp3JvXdKfu2qMNW0N9M48tmNF0NpYJAB9
NZ0d92PyFQk7m7tf+XqoaZGIFMf5bFQJ3peACzItcmvyMpLsOpEVbNblsVeSCFvTZpI6jZnQuBrG
y0oYBArti5ap2K4k20eErXVLrpWsQsDl5H2Q5uupM3mUFwdLjSLBsdsZJe80JKrXkgWoE5x7CK+m
IHg5tD1F2BpYupBzdFEXqhl9z8rkBb1VD3OjknmRGUfwXDzyAT9ZsHeobn+ZnBG4vjRqteXt/uwl
u19ErJFJrwZmFGsMkqMTUkR+VQ2RWbcX17OPnT3/ds1/iOo8RLxeCtWn2LK8mPYW7mN2nVfVc0Bm
ICGMMDqzawjDG9so3aue2Qh7k78dS4vuG0gyvIhRWxtQcpRLZiPBUsRQMA07hBW2p0pBSewvUhs3
ozluXZ+vccKsKDc1n7Fs8tO5f+ZT8/3YJ+wR5YcFyKFPmLYtMqZzWz+CMQaXZRbpZaZYX0lEIVIb
e169AY0OMHdbTye+01hBvl6V5fp0cAKZzN/nbpWFZc0uaAL6JjLLUzYemTTGFdKjfCzz2i3BdNOy
54W8Vyq2D9l8RVuDESZHBx67DUPjnGhXmz5xqeqilY2+76IPK2kapeEVAFPfliFCWtpVlQr32f0n
2oc19s3/YdypIpnddLCGvjbo+fXL/Im6T3Z1YioC7E/dCL+wf9GHXwDgYs1cqrNbnoyhkZ1T+pMX
tuJ+lZlFOCP7PnPBLwuzlHrjW8MPW6XeJBtYCGzccqMWcG3NrbAG5E4h7bkp6lQyewhBzbp0DjE6
jNwuHDWqy0JbkDoeyZjC2MKRuJlgluM1Bs+HU4GBQcTubpXC2JKZi2+rtvGytXa85gZMiF6HDflL
0xXzlphbfFltgBzlRsfZzWLPpncr2/DAAUg88UHlmVZbeS72RwsuR41c0qwGI1d0f3DZpAWfpCMu
5KqHsWtQKBY8jfJR1ZX8eYofE9/X4IPXaMOirXyBrZH5dl/cuD8nYab7+XUBe9O5iNlPfrr/FbJV
3b/uwy9x/LZbDE5z4/mbTcBhAKpXxdAyAwneOdrDvFU6hibw/DWaVfyMsikLzlnSnjV8ACNO1zwl
LBjcp1IFHZcaXnDPXE/XOiej9WDqCWTircx4GltzDsoRmlQQUqz8cmC6T5bir6kzXpiexXk5toFp
J0uQ8a1QOJvMdoInD3WZ6XODDVC4dWh1CfpNVe0WkqHFRwlA01nTAE1226blVLRpxFdVf9G/ofUn
94n4JinWBIJ7+9K4b2vcXo33LSxBee8F/amofPMdysKXUXFoSLaB+DjJe7cEXqHGTb59MRCA9I/z
IaoE4okPk2LcqmKeYP1mcm7YboFjTEfQZBha8Gy87i0TxUeQmZm/luIb617aQ3UhDC24spWMhoP+
6l0sun2tchONxOkFtHUKd5bZW3BnbTUB43Kwtn1avA7lGoxu8jomqlBE5nriiwTCQA0nxn4ShfUP
eurOWYg9v8TI4530B/tr+cf9E0+2/wUXH9yhIxxYyls5PlL3tbMU+1E2ruCyFujE18TApjGt9wXx
H2TfVlvx1tzvlE/8SnyMOLNpMd3dkvOGqGFKz8ZwMSjIMbPzIZuIr5GUpqzMOtrcEOro9uNKFTkK
SXwpdstAamzjYPYGHW2ePHCIMPV99zAYuMLydz4cDB/Eh0hpzo7XtQQXjfe6rZf2EBSEeGLCsVtA
7TZS3PDMqgNTi8wVx9n2BKnk+1aXeJSYcaxYsUKhBcSGs0mDeXJ9NoNNI1G9z2TDCw672UtlZrYJ
djrrf6v2deNfN1XuQ7LXxe6Yotj7bYZ96OKHM3pXRymYIpu04J3msHp2Txd4J8DbbRun9s9BdfbK
vEjw0NHTdV4Qo7kNNhp4sptR/uq8H3SK7i/n50ZxxWaYdSz6xjNBM5hSPbRGErqVqjLwuVVcsRGm
0hk10g0zb9wfVfqIG9xXTlty8LpiCwzKGq1moE3uxt+bq+YbPnvzghztVFcWZpEXbl/u20f2Efuy
fAg1aatPdb/gI5ymRX/tza1Bz38IcklcsfllHcCfNza4nVp07qCNHeWTI4UTjLwv94dpM5oPTcEw
Mk8fhvJ1cBSRgNTugn+a0Jydq3bDhfECsOXFuLih8cQjMMBHRZSGmuJ3ZNtSCJdX2yYLeP9gmZJe
V1b5mzspjvfPHcoVNVLsmVUb+LCHB7MeXrZpvtHOikCVeyqsVPETstkLPkvS2po4x2096V/W8md5
CABEXLHNxc5BFallWNUp+bFo70z/sqzv9/f5vxHLf29r13V/3zFNNWjlomHO2iV5oSfj0j64r1tg
BfUpDWl4/1ckthc7XdzJ0xqjzpAgY09JexpaLUjG81qpMC4Sw7uCt27mlDTcwBGvVxHh1+UQ+BGG
30+HD+6EGhup0wJhnlssPjMfp+3lvkFkE97//2HgzCFVP88YmJltTF0nqKxjiiKu2LxSzHqmefuT
yaXTBSIdUbPhzrNVJHyymQseiub30hxN7Bfu5UHHpmCey/CYUcTrFMmPzdyD6tb+1aQ3i7/dH1dy
lotdK+PEWtOuQSrtDORk87/rGZWDVKVcJxld7FhxGitNqwZ726Nf8UgyKcTooWp9f+oSxxG7U3pu
r87GEafX5StLn0ctrvS3OT9SMkP/2R4Jf9iFVZJmVjFjLY31VDkvuhkWhkIQSbJNxMYUkGTmVmlj
F6Ys+TsdzcGHLykeGDKL7///MO0h35bFSPbTxHkYSI3c9cWcVLQssgNR7EiZqaYztmL04TRGetSE
LCjP5NU8sVN6OlQwg+WF69RZOzelxIZ5lr+a8Sldn/Rj2nHuf3iFy6ad9f3JOJqT36QPGQcZNvNX
FehGtrKCl65ztulshJeuxL6ORfZQqRq0/01ZfHIXiWImWeeZCduPW/M8fjdC66HdQhCQR8nroxVY
kT74UD/oVboTsphG7E+p0Y069Aks5V1MqGmc2lN2cr/pz2AOj+ZrFqlOZIkTi80q5QKVCGPBZ9Fp
DZbFuWzciuxJAzXJIa4l4ooNK9M2Vfq6rciTDe+tN/pVl/n5/P3+ISTxN7FdJaMQHsl0PC0ty456
rqM+nYRgcg/uDy8zj+DOjkG0yrCwDFrtBqV9qrpzk5q+5xw7ikS64WTINRMktOxmr+eRX6dREe3J
zCL4cDlbIDapcTa77G/iRoX3ZCan+yaR+JhIMsyKqe+mFQU6rcjCxmxCY1Hd359nOVyxM0Wf0rEr
LMzacs9d8QVisn6axNC9GhzVW142eyEMRi6YwpUx+6w+oRw6q4jjJBT2rtiLUjhFQVyGnZJd3TPk
fOMhZlful2EaqloeJYsqdqSAqK8b+IrNkqU/6vLc8/deJUcsO2/EdhSWaXqbp/Cj8jvkjtPLXiiZ
gp754AALTD8/qbpCJR4lNqQ0pNhyQGHWBy99aPNnw/ujNnwnVbF/SLaQ2JEyQgnKWzdvfdC65uti
/ZNsaWBrxYNeuL4Hcpb7PiBbiX13fbjl2ZoWXbb7wGI4Zwb+O5Awn7tjBH6obgveOyRFjlY17KW0
/wkFAd/Bw1b1qJJNXYiRDTbkbc90XMH0tDJszhR9zFOpqMpK3IsKF7DWsMWsG2QQ09HyLQeCkMux
17coXgJs1tpNFBdVUv3h1vY3j7E/Di2m2GPiWWD8MglOnRnlIW1oghVtd4wv4f3h98fqJ4GD2GWS
9QNaTWdseG7WIbW+J8bDXK3hViR+s0Sr4yiuKsnCiszCVspdWH5Gzdp4KWnY93GmGlriVCKdMDoG
V2j8QlQHgPUcQm7j5M/OOUEGV0kfI6l4uSKrMFuJVuegIb2xX3NEAsMvwuGnHc7v5DSHabCfo6li
wWUrInjvptXzVFeI/5OBPlvW+JbUaC+z7C5kphmC1CyaM5W0iWxVBFcu0mSol90hzGzxeW6EyzAA
IqaiV5L4m8gxPFdpBVgIvIKz52HDX8VmkplI8GOv17Mpz5HKrI1vqHxdk/YtYTejgU7kFDjZseBN
5BnWlynzgNRit6R8bVF5RNXhEMU8cUXYU2kw6uUOsi4zfQUiLBqyQwQ+GFlIShlJ267diudRk50d
cpvKY8YQO0+goVslzYz0IvpBaz31KUiGs//dP4Mk20SkFk5cNnsUBeuHtW4zv0Qw7hdm//P+4P/W
RT854UTwkwMimhEFTffssG95dS302Z/Mv4fibV3+HKAqSevCL6a3JHnzitI3i7eWKFLKkoNJBEXR
sk/moUXUMtpJ4OoXV/+emecB4DnlRpJ4gsg3PNjcKaF6sVfHtSZsoTPvGcYX9KK+Mt5dC6ilrnkV
3bekbJmEu3lkZlKUHNVDZ8EXcPt9caDbeGxswaNbZ+zw1sArjEFkIwW11fXYuEJAXTheltYES4B6
UKhvW7gUCoeQWEPESVlLUXq94awPo56GFqnCDo/H+5OWhbsiUKpvLEoWvoe73DfP7plEy8X9No9+
/UhO/JwEqlqN7CP2nfshUlxatE+iiRIZm7rxE9c+EVMFC5JcLSLJcKYPxJ5A7XZL27+BcEFmD9yD
1qwwkWzi+69+mHgPSfhRA6jxNtavHJwn3UHRSxBh/D4yuJHbIfcQ3TaNNwcJWtT92nEU21HyvDCF
+9ZNU9IC6N3ctOE6Df/k/ApOTI27CqvIhjd/n3uVUOhi9ThIHdb6W3vxNOq3euTMivhZtqaClw56
Z7m5B8Uwp9J9w8ujAd1jdqlqzZENLzjrNpABaOAFFcr21ti3vn+vVL2BstykCIdK02zRUlSybtvz
EPJrf6a1v72U192fnGutSJhIvkAERoFpY+2XfGM3knhTMHhoHzJTjg5Z05xDxeEg2foiIMoBkrxc
FzyRrNfBCjYwtgZNmAB8RauwHwPtXEVQmFZsWFngK2KkurR3+nb/NSONqivO+96v8GvJaT45WVB9
X8MhyCLV81tmv/3/H9ya13NtEweHhk6YP9P5rWt0iKOPr/dtJzOd4NvdohsT9HfYjTlr2KKG1tkH
KzD/HuUfZm5pNcjUQRR3S2cS9k4ZFPzY01IETDWWnk+2DaemKybctYHdK14aMmsL7tw6S7LM7p7Q
Sga/rCqfbNxPPUWJRGZswZsHB6VL0Ldi5+jZ46Zbfwx6e7m/jpKJizipvHZ0Ntt4tkzTH2t1rcAu
0KSKHS+ZtoiRMjONjuaC87/j/D3z8ikgNdkUB7RscOG+HS3b5Y2V40nh2uOJ0MJ85vWigqbJ4gYR
IZW1a5XRfthfqaCtRZasDsogvbLHNazDPDzopSJgatSbduAGHsMJSBBTzfInGg6qO0Zmov3/Hxxp
bjPDGBZ8Q59U4cjSwPCiY7tGuHyptdCJ7Gh/Mveg7FygXrVA4SjwrEn1MJVE/CJgCt0+IOHjuXfO
hos2oqIOBdjEzLE7yyBX5Zokt7wuuK2z9TbwgQgiDJ6MQdsb9nkreHNZV/7TzfPkyzFzCf5bbWbf
UIqFWJpnLMNAH5YluD/052Zy/gOhSvPSTgxAYlyLRtyen6rCCpfVvlpODq246dD55ohwKgw8G22J
436mD3UZzn3cqo77z9fAEcFUfCvBEE5R6sztNSQ0fbI5JGpMr/ch4EfC+2b63BUckVPYWlg7QZIX
j7uiRUNDF3lUhTSTDS1ctIM3ZhbkG1APGJLzRLfX6WAGwhGBVJ3rdHmbT8gpFdeWnLpSsWlkUxbc
18y4Ns/DiP2IboB1S69aS16PGVqIm2dPT7YhhzVIX/mp2wRt9s/9kT+/qRwROqXXidbXE1peuuqh
hnBbHrDx17GhBf8c7Lya0gG7Y6T2hcw/ktl6HlSpC4mxRdzU1KVNaaywyAgOa5NXYdupXrcSk4iw
KSiIgwC9QSYJEiUXbcnCWnPfF++Y8LAjAqYsEHtbyVqwm7vTt7c/6OD4ffVy3+YeLqH/5pIcES1F
a1jdc7o9u7b8MMqs95MCGlXU9adue8g5crToRvK1WSW4K4m/HRFH5fEyAe1IhbxbnH6txqD7ToIe
stA2eBt9xkN2NcPy1B8KrBx33w4fLl93A/kIywgcIVkD2lTfK3ONbHtRmE+29IILD+2WZxDARB8i
fUgGsDWdh0OUisRxBReeeszdpliZavtSUMw/pioom3QNhAt3K3NOhgJju6VffjfjXQLcGXz7Wub+
jCdYkF1aPCI9RcAvs5Lg2Dqv1hJdcvgU89fm/unVZzIcep86IuLKphr6wEys7zRcJg6kQPu4ef/c
9w3JkSECrrzB1mhLOc5nagRtaURO3Uf3h5ZYRERbTdNY2bmNU9QY0FsASs4U+YdErxQ3i2z4/ZL/
sOtzw4QgvQYfswwbctynspz8zlO8JyRHhsgEXKaMmahMIFqD1GvSDpeashdOplC3q5+2np3Heq9j
A2Fx31aS2EoEYZmpvrW9hsjEab/x4bWvfvZeCgm352JWsVDJVlpw45pWaYImUXySXfiJ9b+EKuYu
G1hwYm1zpmosEdlOZhbs5aipVbXDydZY8OF0IC3x0LQNH0ZIvi7g1m9Cx/x2zOiCyzZFzqcENf2b
pmfBUi0nz1peDA4ebm2LzGE7djyLsCsdYF0IkbbobHAuGXlOk+fKUtQqJKYXkVa0BtmkueDQ6bUv
xH3OVIGybNx9m37wLW7YHMiQcm9+IUZUUNc4zYuuCmM/L384Ir5Kr8AdMHPDPSN6C5wte9GnP/iQ
RoZl+HQxgqpTVUolbmXv++rDd9Cmtlp9P91qY/yHdkPgahXi/fc8a56Y2SgSrDJr7f//8CtpznZm
T4j+eaDUK938W1dyBfRT9gGC01p1lWcjwSE39XHtnBKH+z1FuYidel3VOy6bvuC/4B2dRqoh9Kd9
DFHExDp2I4rIq5rWmweVJ8w9/br0Z4sVfs0VZ47kYLAF162Gruy6ocFzRb9py6OdgBfwy/1TQWIO
EXSFyiOq9ROO/nVGYdEqr1Sp8i2ZtQi2YnZRlPOG4wztXyE0mH56M33hW664tCR4UkcEXOlFkjJa
4LE1v4AfLqIn7Y8uSMEzEOrXrPKHSDubl7wMlJ3Qkge1CLxK6WpBgA53yrIu//Q91Nta/HDlXgDi
OB1bDsGFrY3V07wWuALah6Xhga6E38smL7it6fTV4PE99NH/cM3/ee6rVT5VKDTfn7gkrweNvN+P
ha3otaowkvpfYDU97b3W7YMT8Ki/1qckUgWe0t8R/BcZAbK0vALe87YXHfMX+7p9Nc4A2UXtWfu2
KPxCUoyBkuHv39OgPNVnNEUC8W05pZfmNF36P/twi6povahUqGUuIji2M299gVMDi2J852ZE2Is3
K+5hiWOLmKyGbpB3mpHGdUDc0NEsyrtjGHFHxGNZueksfY6htzwi2slU5YYl1hDxV3lJM2tKkS0o
CvYIhbCLsXYRvEDhWxIP+A8GayooKRcYe+ij2v6yUcg6aU/d0RBdxF9VDUSptD13O3r5I7e/ewTm
qVQkULLZC/5b4qhrChOQK7u4kOmSF5PfgyjHVAkhyowv+O9UATGZger/tjVFiEykMbUgEY7unw6y
zSg4bYb8QOftTbpp+wV45CkN7o8rCRhEFXet9ByH707qGN/t5rUh79qA7JgWNrbiWpc8jUSAlQGF
F6vzAChx2clDSLtMxilz8lM7R52hP1oT5F+dWXGlSdZYhFwNucnLItfqW+NcN68Ej+FfuvmLsPf7
1pIssYi7Wmi61GBFxtE5tiCf1Ut/tLsgmQ8m5ET8VTOO0CIusBqE6NdE14IOnP/3py5ZaBF+1UDm
1c5Kr74lHQumLdzWm57+qFjUDYoDX7JFRQjWNM9uZiduvT8udDwuVM2REmyXIyKsXEprDkG2/SJx
wI8btyftqfhpjj571E9GpF/6B02ROpF9g+DDYJK3R0obdisdJzK67oI8sWIB/gUhfJJWFLl/u8Re
qwT1KKDzvWePh+TNGPy9pM+jOWSPS9Q9V280mL53pyw6eG6IFMBZOyyQFzNQLESGtAPmE73sig+S
2Uq4eumuATb1iFdKzzpPECJIGoUXS9xMRF0BjpObbgKcWGL0UW91YQJSdg5phPuuIBt+f2d+eH9p
XsHGJcPwy2w9oDye+7S6QqFV4Qey4XcP/DA8c5MmcxKsM6nrs0mzU6p1X7yCKM4gyREnQq6atdLG
GZn729x88bpvrfun0xa+Wym6dmRhm0hXRerGJkhAYPpnFJeDHvwBzpsR26cWBUifHQuuRADWBPDz
VAPNeHPKpD+RCeXTzJtLxXNPsjVFBFaF/WI53YbRie2D8CMkaOM5tnnM31cXRXEg/xecowPiB2N7
aJFlYvPp/uCyeQshszZDTK9JsTNrqzzVSJ5vkJ08NrTgreVU16M3YeiGX7l1VeLyJbtdhFwNEN7Q
cBOiSdCLszxszUulIimSvVREoFVebCbTCE4YUHWNkf3LuaSRF5XM18fAwGNl/D9nX9YcOc5j+4sY
IYkiJb1KmelM27U47eoq+0XRXdWtXaT25dfPUd+Zuf5YZnJCT3bkAySBAAiCwDnnzlCS0X2F4rON
7EDSVOBJFrUOfKyjOL/ascHWdS6ltlctblHXGYf0/BENyqf1DMLPbxXudNJjHJk8SvcJ2+/vwk5f
lwAt8rYNvv3LGl4L5zE33ZzqRG/m+k70QESeMoCXfUrXr9I5ZvLFM/XI60SrG27V5HWVYMN1uisw
iWl3FZnBmXSiFU+d7bZ343ZrDKj+GUgCPMxrb8LM0QRhFQ5XTtLPhn47wPFzURz9qQ1dKwz6l9vO
qnt1xVnFxBBdfFqh0txiCpaFY9dG0khpp3l7tbNqnOYZ9JF4e7tMommNhhyXLeLL0u7Lon7rrqrz
fmhbpMkZDivTc2CikNaoRUWgmiuLdBO4WT/Zzq+5iKT/XAaGc5BO9KaqdyZeY6K2jEu8clGwB0xA
/F0l5SOupAwa0Wl8e+w78X1m54x5qJkWQ3YCzas/PIFY6lhkpiFhzc6hwk+R0R7ydcvzEvK1rz+7
pqtpnV4U/yRdvjBwhCEwLk5UBH+0Yx86zFCt1r204qE4d6ZkHVHfdNkI+BBySq3usMODuKseRvqM
DbJbV/HWiZ+BvLRATm3LP27L/vAoBdnb57xbzClxRyrinJ9BwdB9Daa+jxa7+Qe1QbA3SwujY7M/
7LFLPEvRf9tasliBT/DmNU/JJEORn/LMcBuk+w5F/ZVVNBWvXPG2VP8k7tex+uSlL0l8R3tpePst
o/7tyIO3V/IZnAhtFN0nPGGcHm0RXwrfOiTWeHIk/2673WHitmGT/dCW8CglZPY9l6wLUnbxewGu
ZnawFn66vd4fVjD4b0QkwQLWYGR92VsWe8fSzQ5WTf6ZbedT705fwP8acQDGSsGutx/3ocvhcZsy
35kXc0gZL7ile7Os4mRX62FYeRRnpjqzTryS6tjdPDjEhqKG0T0AND4iA3BNUtOuq1kH9XhSTsLG
WKkl3orye14uIcfs8G29fBhDoRclhlbYVLoyt9K3zr6fGMZYgdTLPjedwRt0elG8urG7yUHrCrsk
XPzhuUWISsxJzmzPDoC3VxzZjl1mOXGZvdkYCrcc7+uUzOdR/p2mg+HUrNOP4s5jUBXTwBHyFgyE
1MElneZodO47YciRdSurODNd7Yr6NuSPYrp4MTu644/bK6uTrPiuR1bctU6MXTi3v2U9XaPAckwI
wxrh6gGlalKv75c6e5O4RLOC4VSxzBDeNCajnk/A7lq57QRbn/oc1AL3rF8eivj1tlJ0whU/ncEq
GmcDZxfJh8+D7X7xavbF5buOmtxVzyRgxabJUkh2oXPnPAXZ1N3Z3dJ9u/3yGlv8t8nqXQxLp3gF
4R0Tb5lrRUMQTdLFKNFzt+uwg7dXnNVK8hT9hQO79HmZRhbxrENJeXpsp6Uy1K11n6A4LBh8hmqd
tl1+zHFLX0cd99xwBT50NQUm3hqdcSo+u1jo885xq3uprGl4BsQne5qENN1666QrHstzD5BtIO24
WAVpojrlVtQEJkgdza74L0P9uyUeSq93CvTiYTRyjiYGkIhrJuuQ9PQYxDQcxojL59vWpHEF9bwy
D0nvuBasCcgaIUtfy6YIg9wQmHXCle0WtS60Plojv8xjEHqgrszrnzYzofhrciz1yJJaohmrBPmb
BSCKtc5eSsqifHRCu67vW9btyv+5qw6FgMeqKpOu42ewajUHFNaSO581JgTzTRcf5HHqLEhiDV2+
UX6/+f1jktGwi6+9LEIaHOf4Gle7rkXxEYpXD3VBJHWRkGagoCqZ9egMnqGsqXEFS/FmW6zIouOS
XbIh/ykpsHysdU6Pt+1TJ1zxYrdbe2wxXf0wb7OvY7b+ao0HMJ1sxYfreFls7qX8UsXJDH7VaZVR
KXxjXVBn/sre6xRzxcdyZBeHUnZolq58bAAfdxxhoLt0T9VBEKQkQRcTbO+FT0B6aPVoq93I2Xbh
7XCqToCMNCHo3hXsgpu/c5CUR+GVxzGwH/rcifyuPt1e5Y+dgKrTIBx7gUydhl3K0jstTeaFqXAP
lZ+dc9DibZVaUHYYnvXxqlB1KMQqS8HaRvIL2mvbKBnZdQVfwSfqZqUh7H28vVEVY7ftqAymFk/A
U+6KSYRzG3zPkvxIfHq4rTDdR2wm/W6HoJ0bzNgz2cXz0sekdabz6vHpUsbx9M/tJ3zsHDRQvNpx
ZIKTJJxjaRoSWnZRnFci/WifdMWtG9cHrFjH3Eu1gphw7J38c+KSXTDtsFrFsT3mxk3GPf+VsF+T
X0R+4Ox8b8WlexeX0m1Xkdc8nQ4Ln89L5Zx3qUSdGJECIOdMlvLNc7PvK6cvMhN/3xatsRZ1YoTn
DXObCW89ZM69Fed3jXfyXYDi7BOvpNPD6AWxna38MgLX+NJZk7xHgZgdQHNp6j7WWKM6N9KVFslr
6rML8E37Q40rUecOYNzDruYGDkH/6U+MN31iOQQngsU+eKP35sYoayfcC5MRGcVtPWminDoc0sSO
m/sO0qGgzt8ST4YxKaKJTzUOZx4Ki7MvDgEuSwwlQN2qKx7sFt3IqkmQV/SvRxy9htPEI7Iwgyvo
xCsuHFMxOouT8AvYJ9tokWN6mT3uh3yod9FLYVUUP079GaeEuiGvS5cdmIwPS24q1egMSnHkKl+y
mi/I3wEv8DakrbvB2OzChOZUnRIpY2sgPKvJa9rNPBxE4EeNu+66boT0zbzexf4Z6dbg10jZ18RH
0jIemtzUZ6XRijonwjAGu3oJFJ4xNxSpOLXOzoivovIGa4kdpe4Rg1L6mjhVgFRdmNrYNbaozohU
KwbDZ2DIvVar8y3zRXFGa0MRessSH2/77seHDapOhUjcAVrz0qVvVfB9zo6zuC9oF6KNXTTPt5+g
yRpUXF7Hnrs2bWE0RbuECEbfLX+A7TgXv61ebj9C9xGKyzYE+B2c9+mbrPIDD6KgeSBWfXCrqEn3
BR1PcVkMAqUcjJPk1V+Tg0/8iz0mF7f2d1USqQrTm8/B6PtOS14RNo/M6Q8MSMPM2gWozak6H8IK
3634ACPN3TRkfvk9nfswa3rD22vcS50RGbOJC9svmofEmsQUMgzVOKchnr3ZYKUaP1CxeH2bC+ly
Tzz0/peFg9vh2Wv2bV7qpMg0SyuZsEM9kKK7s/ovQdUiK+yObnpfsR6/ft1lo+qcSFIMrHNaCTco
nqs2CpZHOWRh4LyAmd6wc+mWYfv9XQCtks6lJZhQL6kdOGe+WphoyphtGVZZ48hc2XfrKcG9koVF
8ADzFvMf63jKe1xkm6gida+veLE7ysG3gOH8WoA/BVNkD2m+C/wO9q94LxqcfZm1qXchqd0fB5sN
r1XQm8KPzjqVPXcpqIfzHZbWp6iWZdkhsDH777eH25aj0Ys6LVKncdMN/RbdWH+s6zlMxNs+ycqO
2/QBAMWsvHtLfCsCctYfZe8Zor7upZXcOVvAnBkXSGzBqd7L0OfOIqNkSkzUIxqdq2Mhkg208VeW
vMmenZmPe53ef6gcE17Hx7jInKqAvH0Q0JUSv8UVwDUFaNbgH4rpxd6gndspzAJ6kPY5JiQEi/jp
9mpodjG2qfKd+2ZZMzMx0eQNSJ9hPIFo4sna/gteKhNnssaF1XkR6beTD0g9jCRniwTWTDUdrERk
59rHKGibuX/v+xLFk2PbH+J8yrq3urmw5M5q3urprcuANm9qqdOZl+LQY9ykHegWyavdvJJsjWpi
ah3WSVacuRn6DUuik29tjFHcvHu0knbfSVidDrHsyYEG4BOF9F48C9j7mOnbVzBTx0PQXYh4lsJe
UwlgIiEui9cbXlvjauqECCiRFnteoZHCyU5+yk5VQsKRm5iTNTapTogMI/rvcdXJz/bAKpDbfRZF
963GtFE4pZVh89UsqjolEg/j1E3DTF4DzIk3jBwmY6TQaUfxWvRIp+iRHuXbuNiRR0XEaz/CBdm+
Pd1VNl0wsuNu023kmyjIH5K4D4Ufm+iTdZpX3LQqrDXAaVq+xaBPnsQQOt19nn9axl+3w4BONYqT
1t4A1CHPT97IUB9FZx1sIr6m2Wy4vNaJVzzV4V1jEytO3uLiOxt+2c0fdfpz15urMyHWgKZ+GkC0
Y5+thRzd6mQ3liHO6/YWdSSEg/grZ3VWPaTLSV6GuxwN/QmgPI/ikD/tYsjgmA3+z92EtKXkKw/I
a5zFIWnvXEw9Dwxth4a7To321eGQIc56K21G74KI+RUJjxuWst12xda727cI25Pf7YfB0EuLEAoQ
Rnc4juV0xCzoU8EnQ8TUWL/akuUlQ22PseNdPH96qJg82/F0KIf2ZHHb8AWasKN2Yg2Y7yJl1gxv
tWVHTiyPU2/yXZ1oxXdH5vN8TmfvklocKK0LrhOIleyCA4HxKJ67BD04DEleAS+0T+5S7rTHkWF0
vggCZ1drCFWbrwSgq7KusLxLGfRRRluAIJvK5BrTVGdBZNfPC+h7vQuf51e58jryHLHiHp6ZCni6
JyiJc5EXwmZxCQ+W1jeSLpE15p88Nu4L+ipvOe4bxRInsPwYt3YnVxTj57Z2km+7/Eptt7LsdUQ9
3sdhyAEkkdusy3Ep8yfQi5jQDDWupbZdzaJpK4ra72Vc+DEpQf1DABBatva5X/xdmAKcquMgGY1r
H+LYOc1TcehbUZ3TcjQ18Gn8S+296tYAVwtzws+cjf8shbWcKRhyj7dXQCdccd61x/A/SLzYeRpR
WK5dMkZ+nRvSNZ1w1Xe5m89e0pOLEzyP9MskDdutTq6y3bbj6saeRcmlLdv7ha1nZ923lajtVojE
a9/1K7nkIDgef3bBpfb/ua1pjSWq7VYxdQkoVKCMxP7UOt+Gzgor+5raLLwtX6MUFXPXd5OgGeuR
4J5aho1FI9xd7hS9fdK77Y97Xe/PmB+/DGkaDat1bLvBYH+a8KW2WiXjVPO2Wsilcp4ABx/SPy3y
Y59CNkW9e2vZAMmICJncd3YVzr5/1zUmkhbN+fjfkZ93otdCVs3iN8k9cR6T+A8LbFldf5wAIY4S
uUHpumconpnQqewG3MKdJ+A3XrqFzijTWeMhz2l+qjLRX/iwmhIcnfEonkq8JUatCsswM9DhxaIL
ncXYf6MTrrpraneYYNnWWP4DNvJjXViH20v8b7vW76099LfeKi5SyvwGSqp+jeRe1ievsEMgKhzi
QJzT9jPJy7AkbF9AU0dDAgycO64AMQzI7S+pmxy7ylD/0vjBb51WBVqt8qFL7qfsCT0i9zR58WrT
RItOuOK/MZuYbBKR3FfuGBK7jVycPQuZGnIEnfjt93feMNfNKGyB9S2dpAvt4UfDm7+6xlQp0piP
2ldVFu2c5Taaw4p8/b6y7lV4ueEqRSdaOdLmbZe7dYAQ0Xp/9dPwR7qaio6aaK+i7PpF1zveyMgl
zoG3mj7EoOERr9YuFDJOVXzdNg8kmNotcgGhcoQ06lRXmWEL1OlE8VaX5gVKjoKfQdhXhNkcTCAo
l8fbDvuxcEdtpupbEvNu4di5BXkCs09EJ77rhOOofVQEdgKUOnhQB/qX1Z6+inrdKXoL0e8MPJ68
OK1km9yz2AP3xzT0YV4szuG2Tj4O9I7aLTXXsyy4DVNpgShX2l9j8a0BdmBdP2eN4QM+tkZHbZdy
wcXFLM8nF2tAXQtgFukDKHjL2XB+1a3q9vs7/QDvpOwdH83GlPDigacCt4VTIdddnBHcURul2oDb
lU1LcrFphnL0kThfVutTYkr6dK+v7LQrZ2jqkn1y7+TpXTZXT7bsDM6kW1tlXw1w25Ni/BSih+LJ
bVFJzPtmDXuStWFqg/5isqRv6InTfYbquBVpJ+qNcACwveRNFjnun7ct9OMA76h9U7ZVFRnG6slF
zPEpW5/oOEd9ZaofaIxTbZ2K19RaYzYk9+XaR7V35wH5vBR/09RwvNe9veK9rR+zJPMJudDmpciy
iDa/WvCv3VaNRulq15RIZwwXzzlBMoYguVCACiVd/W2f8O2L3vlVZzky8EiFTSSxvw5J8NlLTINO
OqUoLuuAH2smAFu6d6n4jLaRkA7y3qsmQ0qgU4uysS55Q5eGZt5Z+v5LDtTViAaFaepaJ1zxV2tE
scBfZv88p/6f9nbk8Sw5GrxIpxjFY0VXoiEat7T32z2A74M6UjphLtbjviVVnFSQ2HVGp/TOQuSP
bk29U9qP9LRLuNoU5fr5Bq8BY6S4WgYscoihD8MOolGL2hE10q4RxMeCBk1fAPGCF19mGTzNKTEh
yWvCgNoY1dYjtln0QF94ygrwiWchoMAepPA+y7Lf561qh1SWz42zulCQx/6o3PQ0LaZ5Ep1+tt/f
uepS4lhcVDXZuhsfq56EteB31WQaCNaYvNobtTHbtcxKUJewHVx4YaKy9g3FFN2bK67aWG7TejaC
jEjIj6lovNBZ0wVg4YNrCAZbKfL3Q5qjcpYHQEVOMbCPw2WVR6R9brvPrnjJ6Z3jnjvbVITTfYfi
uIMYx9T38R2OFZzjILvLt7+ZyQF0K6A6LuApwLmFFXBEhiyN3BVLZfAtTZKgtkTllARTUxWoDPEq
Ym40xFc7+JonL1ZnCGqal1e7ooomzqtgkvHFIc1dlshHT7Lj7ZijUbvaDyXcpvY9Cy61+NPRAtVT
3Tu4AzelfjrdbNHinV8Vri9p3yM5XrPHBPi55Q+3/QKyHid/uv3+OtVs3/XuAUPPAq8ACTq6Q7KQ
jkO45qbaqqY64ajc5BRTuQmnLT/3Xhy242fWFa8+aNBt8tV2HmILV2FpeywcyxDedGuhuLIjgQHh
FzCkuK+TR29iTghmdzyhLnuDrWqitMpdjnMKTUBPGV9oO9/FnBz9tn0seBphgMtgrLpHKI7c1KOz
9nGHchEfjukiztZY/hyDIBwqE4axTlGKMw92kwz2VHhnEOYuoYtGi2jNWsCILG18uG1Xmq9QW6UQ
q4kj/DW+BBJJRMxx+HI5a0/OHJcPuZcRw4JoPkVF2S1EIYZ16tL72LrU3sta3wXVn7c/QSd688l3
ruFmGWvmBlrigIji2XKftf45wETMbfEaz1P7piw+CCHTIb0vulNin9ZdoHHUVWcAhJWtdtlP8SNB
E19UyAEjSCBb3vHSEK64GAv6fEkkhIu5We5yXrVHHpiY7D7UCIQrie2a8SAb6grCeWY/Bk3togGx
Np1FPw5HEK84VruAKS+XXfzo18FfdKkOLaPAasz+QHv9s8OXp3jIrwjn32anbA17/4c2hGcqnsY3
1MbCofHjuNB7Zxs7I7EfrnPw9671UFNeQSiZZtqy70nchL03LM9Jzohhb/gwcaFg7PhPB6itbfQv
r5JnWeDPN4k55OA0JzFbvAvLepl+c6W1zTWwgthzlGKWuPt6+7v+vd/+LWnCsxXna4bUlWm10u/d
IsIg+KsQZUSJE664tSwzINvVIHYhGH1AqYjKPkybORyWT2uDNggqz1UsDnzNz07yecBMSpMVn+0s
fuSiOa1JG9WJFwXJ80xpVAj/2IjmnvhNlDkYApm9XYy5+AZl83bAMNmTlEzfR8Hno+vE5EFMbWyo
rWhMS51IGGhcJInX5J9bL0cf9noqvJ954R1vL4DGF9WMm61LHwve5p8d8t1LbBCsmq6kdZKVEFK7
LvEnG5KH2Q09MMhlxkq8zsXVVLuneTzOi8g/T7L/ufS4Caz7tDiPtvyMOve9JUgeJZKc66oGlE2x
dobMI4BHfGStSmihARpY2Npmaei7Ig3t8QeJUSNKAQ+a9weRjae5/BWQ3hBVdCpUokoQTJkzuhKP
K+yiA91KG0e2n5hwDT6GvKOumpEntmPJ3uog37XZiaYomvrLVwf3iFkwn0jSHypJI3fNj+k4RI78
AaACw6dprFpN1f0FSHjdmrnXdcXQWtCGdlF+So2AhxrNqel6KYGoUPile52l+1jYTeSz3OCPH2Y8
UJri7eNQ16s/4s2nvqui1odhE35Xo9wpaxNTuu71N629S0mAAOzXzdK417ICFns3RVO2azALr789
8p1oFGOBe7pW7rWr2JKGsmNNG/lLmRmyKd2rK25vOwFZ7Nyi162TLAsHkFr3IYttEzuKZrNSM/Mx
zmzKBLXSkFR2DUg/9G4LFJz9nEr7izvGi/uTignQIxio6lob/OjeMJiOHpqnq62zpTsAZiGI2dUt
k9MMuKeiyY5LmmN/QttQtTw6o9xz2wBABcUG1rx0ExGgGX7uzqn/uRYG+9UskKsYAKuEIxq74FfW
VweHO2GS1wan1olW117CmuaRs6uI+1Mdj58tacKS0SleyRkXUVYL8GH5VXr+MfdpKEvgc3YgXquD
kz1k0VCZSD01oUlFW0cbEklEj0eN8ssQpGEGoqh+18glVlUJ6ZmfNJUAO/i1H8WPqrGayMV9iWF7
0ry52kTbL15JxJjxq2imU+/79/5CD5PYBcJCXbWL1k3TzPIXWGQBzuY4WS/V5IRV3uyzHrV/tiW9
x/N14VeC1soOTOxVbAKT1him2jrb+Lima0jArmA2jdqhOIzzy678SYUwTAOW5kXhseuwOoeatWhL
Mh2tNS+tjlAJh/Vpib7lq8Bk8ddylfOf2ejsKqJjH1AMEbc3gBoGTsA1X3gbNoLLM58ScdylFrUs
EHBH4pIa7277tH5oOq8KW9IW59vSNXauFgMC2gxFRVJ2peAk98bx0zRhSqgw3YPrxCtnktxqcZnJ
ARUoRPkyJV4YeFuK1Juo6TULq1YEVl+iJ9PP2HWcQVnJ5zI+CNyW7AsC6hwVjRnQngvGrn4gI8ty
TsIjJ29KDDOJOuVsH/Uuf2C5TdCJtG0fQ36UtXuZ+Y8uMdUddCmpOi9Fk8C3+tZn1+7YP9qH8uBf
1qc5ck/VKTk419v2o32KspvM9uDECz7kv59SHIs763k4bE8JjE/RLbNyWKjSespw5c6uxZwJsGQ1
TtR2pgxRtwyK+0ovEw1AIPg1yYKoqn9uoWeIk+NtBWmk/zY31ZbjtNp49SF56dfkZNf/9JUwFMR0
wrct/p0FTZ2cqpQJ7K9JfgAe1qkOgJ1MBkNw0KhdHZ5qfJKOGcX2PTQS8OzpfZ6a7u40b64OMKws
C2RTTO7Vb35OmN9Lmpc8MWGfaN5bHV1wKsyGTqnvXgO+nmk2nbyd8UzltLCd0nYpoGyuWfM1XYCZ
Gf8JbqN94UYdXKAdpurAT+5ecTI+jG314CZVmFYmeHmdyhU7R6oaB1s4u6JxtkATMZKxNDbNNGqE
q2MLXlB4A7cHHLNGTJhW/l25rCGIpAyGrllRFSPW8nEZRYbYvSbVJYuvabIYdK6LX+q4gphrT9ox
JP+/KJkhfs1P3SE9F4iS3suuIKBOLdhdLCSXCbtaMZqKZXkJmBUmgYl5Xqf87fd3YaCvhxK9y7Z7
XexPtPu7+5WY6Lg1J3R1TmHgtJrmYXGvnl9cevSBrrgi7WgRrsEuXBb6G1CsRy1arR6yJ9YyUFsH
xyoxgQRqF1fZnGjjzSRmwf8sbnkq7pznDptTe2deXO1TlN1ptuqxnt3/NaHi2J/np/74f3uKbo0V
7x1BDTM5FJmOH3/30i9jj+BmOMZqRP82wjDbld8yBDUus6jihxxAupmx4VrjuuoUAwCWwIyK4sn/
Ohho8U7N4X9crDmbwGx0n6Hkmm1midrLsQwFiN2rh+5XtVxvu69uhVXw2Fyklh14K3YrL4noIqJm
eabgZiIcbbqvo+celvjPSnqXDhxcrtU/3X6u7ou239/5tTtlvh8wii/ih5Q/TW4UW/tqSyqg7ATe
OS/tsde0Y9Tn594EVqEJGOqcg0ukZwXEc6/NhPuCoDo7jnjxx+ah5bPhtlenFcWpp3VdAEHVulfJ
MJcVdA92JyIxjIatRide8ea+QFkh6XEiasoz7z8BEaMfDHUonWjFh+s6X3mGYbDr0PI74JGcrS4A
n6w87TIXdbTBH0eRsJK4Vxa/pCNojLIzY/lxn3Al1azZEoPRwcK7o+MhT8qQDOKY9oZhBo3ZqMMM
VlnktMlhNpTkD9hnjt0wf2dddopFYkhmNcpXEWNrkgt/WLBJ5ksf9fyTmGTITUc5TZBTAWOtmic+
8Fa39y9DMA+FKAsaMhTde2+PfBcECjKXo5Uhd6idLpQ0ZPwF3SD7FlWpMo5uw3ngYFFtNLqyv5w4
9HfBy1NXHWcoypmNTofMAaU/sVWgsjsz9aQuIKvTDNbY1lMJ8u13Z1v6aTiQu21jtw3a0S2q4q5l
O+cB3dyVx5+dlWFSq9pVn/sNIZbVdpzmCwI7kIiQEkWFMeX52Fp+x4ZdByedR6QJtQSJThJaABY2
zSPqZCsbrJt0rRhQiL0G3TnLPmNkyhgZP1b1b/ivZMlKdxQQPVsHuV5yz5DafAxXQH+HfWVTIeQA
we5ddnWj8tSfm5/9kZ+K02yCLdTpRfFQujacxi6ekfYkSolzGFBLm8vCsGtojP131Nd8zoJhkP9T
Ytmy2P9fYjEdUXQroOyqLsnYglEbRLANbHPujnX+83aQ0UlWNlSyxoL2bcuuSQHyazoe8/TXbck6
xSsOmjtiHuMAbgQitgJjexR1rs7Up69TuzrDMFiCCzeB+4+n/hEsYP9d2VqP/Z25sqX5BHWUAbcM
TmzHNW7ByLEmbihxzEKPxi79+IrDtmXtWXFR4YbEjZDKpG3kmdgCdO+9beTvdqWGe0HpBygmjOvn
nPxAltSariV1orff34kOWicYWrEdCIM7hJk6iIxhRida8VRnDBagNEMh1jQdHa/92lg1MEYLU/vK
lgz93tRA1V6v1AvWkUzY9Jo0/ZEtf0o2naSDqQDhn/PlU5B2x30rq3gr6NiqHI1l7OoM8anr6kOS
Fg954h/2iVdcNm4KQqnEEjSdPFgx+oSAhoj+BsP2p1sGxW9nyii607EMbmCdFse/eNNy6rLJcEDQ
BX21xatNhiABzPeWHaRf6SEDiSL5m91t1Lnxvp6c3wBfq1Y0TeY37Jq2MswmsCIXJlRHTcBUG7mY
7VppOm2v74L6sS0P+bhT82p/VYqZA9eNkUwGAwgyxI8e+L0ctM67zEbtr6qWTtYy3zZCXJaSwD0M
SXkYjbPbGrNRG6yGnrKAl4iVwhOYSZwPdelG4ywNBwSd2pVkOFg6DwCUOD5NQZmBPjEhMo5qP0bT
xW316B6gOG0WN3YwgPDhOlMnXPo8ypZftyV/zBwKvCTVYfuhGvpN8/3BvXejLhIRifp7nNLuymNy
IoZ0SvcFiuP6fcG7vscX+OtWNRB0n+rV7qkszYNVWJDL18j37kZTNULzvmpr1NQNCWAWUdnKx/E1
8WkQZp37elvnOtnK5hoQsC4IBi+NaxGtLgVN6L7mA4DN/OcOOHoC054C6rD75iSC+G6s3GhuTUFA
9+abf73bYMHg5PQI8P9nbWv8U+2Hqkg9DW4AB3LlUEetCMDdV6afEBb8PYOZlKoork2KoSlvq804
42OPANCQPzPfNOCoU4vink4b141YUCxG1+lhLYqDlRFDZebj8sZvEK4jWZLC306SSFcjUgaAkibP
snkAGc/TPmtUPHNqQGHdbdUNaX+1gybMwVpzW7Lm3dX+g3pw+r5u8e5OEx+67q1Y0y/rUoW87fet
qtqDEHdekNYZ7NHxnJegiYG94k1Pcl7+vv0FGrtkiqfafjewyevS58FPotTGdOASNvG328I3IR+k
fGoHQkx8bxpLkjznHTlQbKVBwaMCyyySPzq0GN9+iu4Ttt/fuSzjcpWAmkyf3fER7fFRPrx5IIne
J3xziHfCvdmdF1aK9HkCynzY81F8WYf81+xJUx+YxrXUVgQw1qz5UKXpMy9ytKdiXCGv921JTPHa
uVimxmPQ/+QtkUzSO7QPGuxSl0cyZVfN3ZZOg93KbwudDgG9OlyExTKE/nDowPrN0LDY2XUk5Snf
NUEDBiLFjwPQZvvC4eCb+vfIBhT4wQR6qLFUtRPB7cAaV7I1RgU3PqDR/rRK/+Bl/Cws+5Bk9mGX
Nalgrq43tgQjv+LZLTFa1NNgQu/4kkYbsoHh/KAJSWpfQk7tgaQyja8Ve8AMggs2mQYdermp4LKt
7wc+rbam+uAiHFqrW5JQeP5dRkcZpvF6J5MA0N5DxJb6XIF4fFz7u3jCuatsDW6u+zDFzcnIE8tH
88JzGQOSr52CC/C/wK8LymArBcT17RXSeKPatirWDuOLMRfP1ZJl7aldYoud3bj3TH1TugcomfQw
lwHacyzxbDt8uoL5wX5Gj6kJYFATC13F40HE1jtZZTtX31oOSfULVDenscgM5qt7d8Xnx8If6rGF
9DFO3MjO0RcbJIAf3ad6xb1XgPz5omcOWrrpuQeRXJ/OhiiueXG1Y9Uak6JcmOVfV4eHFgYnsnxf
pqs2qzYOJaP/X6R9yZLbOLDtFzGC4MwtSQ0llcqusl1ue8Pw0CY4gCQ4gMPX30P37Qg1XBDe091q
AUKJHIDMkyfxFv1QL2UXNwB6fLBac/l8WyTh28YmY1XLIRjpkAbkxedTNLvoCMZ7mgJhUOWRZdEo
nIt4HFKNlBQWJsNXS0G7xhP4mnDyiEyveZ4lK31uRKnRH1XaUIaxYpxxP9mYuPe7NPHftGGWlBqh
KWxAhk85mNsY+KttvTR4fJTlT9rlO+7pGhsUaSwZP8WEW5oAagQvxeBcgtI5+khqB/yjS+mLISzM
47sPk4Riyn+vHmZqpfYwFuH/hjtM7Sx0qAaVPUiG7BJgSupycxPNqzE81cZdqM0/uF9DbhZV3lXh
iz997rxn1n6srQ+3TUFxqjKIyvHLqfemOXzxkE5ij2seZ67mLqNaejvqqzseRSPJP7te7C+tGDAF
5mJl90F4bBlDZbByDYIRImkCY1uZ3AkOsmXg1MzyychoF7yI8iXPWDwZOsyUQj1kmtdqzdC+j+7M
l9rGIEPq77LgzuypDJpaMAehDDhgalP5sIxj4prH3m81/kV1kFJs9Tsq2Nzk1ovhmj+nAd15Yhir
qPOCb/cpoWSSjBWT6WUQOcF7hhWR/60ZdE1/qs1LNhkG9lraVZa++P3RsZ5QNRgd3aVt298blzZL
Cq0Oy+cFXUrBFc7o3yqZ3u8qwocMlSrntUK/HYdwJhJjYDpoU92oHdKE1jrn+xuC88YfkQFTJGRN
mno+ngBJshWeqsTYReaHYbfutuo2uy+EyOyvfmGgvF1M4QtnR5Kxp3ZJY2bpsCiqMChDpoIALF1t
If45DnP3T9Fy+w/WUQ+9Ux3HpmdXXm1Gm4tojAGBaiSPztDFbRl8HvspIqa5u8scZKCUBarEYlrw
IFubdyh0oYlQW+hSykiyZWthYL5zcNL/IvS3wu7/EZ5o//76lZBSh7ZoRxY46B17IqiG/Fs+Lnb6
k1BY9u8n9NVHyoJgwqoHbTLNo5nmEap2+oEpqsUl08YVsXRyNAu++KN18Lv2J+iHUOw1Ndln1TnI
wCmzB816TnID5zC+2klzKOPajZwoiOzdcqx1FGeKvyFzwbZGyuwZ5PfbZccHjwLTX3aUf2F79F/J
nzfuPJY21LRL0Lef/GtuDnAO+kNWxEwZQuW7ZdN7M+QElAbI74N7EQ5/wKcaDq9a2uFvQ/j/dRZK
GW1/60pGuPqnTutb4cu8z19Ish4xfZNEVYTxBkl78HQEFiopSVZtjK69uBY1AIU/pPQxLZ9veyLV
ulJgngy/dYaGQEjIvlas2md+sL9vaSkuV21RGNt16KV0AEFoaLz0umfppoBvRDNTst2WIaW1DA5s
d67jqSUPWXtwTedodRxdNqXGS78tmz9YYluXWevISPACyi2GKYFLlYJza+jTH7cF9Lbp/kEVW5tV
Gsyb5uPiIkTxf3FvVijZ7iqa0QjAMfeCNPiz8JGd9irvcxHmunZQ1e638Hmt+JO5pOkAx+O67YGi
vYm7f9tLkdwnm+2rV6sHjR20tPRw+6+OIGr7f7nUqTa+HffV0rVT1wulKy7paRmBZjgu7V/E4ZqN
q5RGMlTAPih4G3ukER3kGlbSByCMyt/florC21ihZK6D1xExmuE/wX27xW1hd+sK2Dyy7hKn/Ipk
uaiCp2GGkv5vkNK/fv+f9ju931cdg2TDGOaRUxODOV8E8Q/l6qIe2Ud+38a3RaVYXgZaBZlHMI3X
TTdc4f/eHfSNSYpDlgFWYzCC8IoHuE3DiMGVXo2fuFHex79kyQirCbTo3oSi3svoBOifXxKh7UxS
bVwyWnB89oZbGzArN4j4asfupIO2qQS+/X5lVpYhzN5ukD+HN4PF0vruZ5glc2mNhet6PoWv2e60
m9oPx+0Z9g9q7j6woiXjrFyaT8KsLdx2lrM9fSX2XW8iS6bTKvCGXM0WmsicOS7C6gLKt1290g+3
Ff3t54ol02mlnd0xr4KxFqnZR9QejqLoPqxTuwdmV2NMb6qN+wfdGA2BWME88+VoTGn7nudO9s0U
rNKs/qbmYHXJqRnAmBiCGOTUpe8WakeZ88tz7oJUYXHJl1Vj6c6rMc/HnC1jGIEeRnyvwq1EcVv8
KtFIbgz0W6OPuV/iPKQXlDa1JLpvHqvryHAz30Qi37AciHwJkyGc9nknsthI/XNrurrmUMXmZWax
MXOIVzCXnERozPtWzNVlBZnBp7tEI0POxmkQ3LXN8dzO56F+IjriZYW+yHiz3kKFyeJkPE/5w9Ic
RPc9D+87TRlsZoJgv3AWszsPrXgXggs4JimfdrfloTrS7RSuPWQm6pAN2PdMD7P5ERNC3Hm/6sbb
vR21oTH2f5dfAPnNs9HpznbWxh11Ex68ev3DBC8/zInhged5TrwmIZiXXhXfb/8nlQZJtlv1gBBk
mMV7puseQ+lSoTmI3ymdP674+DeS3fK5qOmwWOM5xZM2XPdsQD4yL+Iu/Zn3+RH0qJHf2RHgCxjY
5UZN/4BprTG4fyK7TLrlr/v+nmTdPQVlDpLcJo6MRZaoH/pa1zqkOi8Zn7b0dRmwlHTnjH5EZQQs
OfbDYtiJbc9xlf1ajeccsWLtosk2o2nRDRtRWI8MX7NIzjBYNx3PxdZbcJ7NL9rHpGpp6c0RlAMm
gvmleTac7+v6lAYU3ICaWsOb5SP3D1ovK+c1Xnzc+ntYqsC+DFVXLacaBecQbDGYfGw8U9F3/rMF
VAs9+hZfVh0CVaHj8qDyKcP7z+tbAuLRPA6A0dDz9r9Zp8S/klxC5pczAjh0YMIcDIvsMo8mnF0s
e41C+zM3v1g6tpq3cSf4lOQeSJhTCs6n4byc0gOYFw7pMTxYEWZQJ7pArhKU5Ay4jebPfhmHc1lY
4Crk+TCePIOaOkyRan3JJ3jeOOR5Ow1ne9mPZB/ohhcqTVE2c4936WD64xkkgSzJjvYRvN1o/QDt
3W6jHNFB9t4mRnQdGfeWWkvjYcLmeDZP2bk/GLvqFY4rruPwHuQSPiCV5PqunMOG2esp90HaVzIK
sPd6F8YDi0v2HWZj4a2mjQCWgdfkdTSS215WJX8Z7zZ0zmguHhbuEuMdSdDsfqafOzxrxSVM3I+3
v6LQHpl4ZwEWOJirwDwZvYhFidEEpflw39LbJ68iOwlXtMetPTmFS2pFkyuM/QRaUE0VSrVxyXKD
epnTvHHNc9D95NlLQe/i18B5SvbKJmud3cwZz76PMUsPRrrjOqr3TSXeCN8yyi3DqICMjll/XpYj
KeOmfsmW9yj5+drBdIpgI4PaFq9CX/I0kNPQmF8y338/tsXXheia/BRCl4FthjeaWYk536dhzH46
HXs17VRzD1QtLdko7ZYctdCVnObuYxBeFh2fiUIiMoJtWNPZs1wcp9M9AvNCy0uZHu5ScBm8ZqRG
24HI3TyJjDylUxhhkI0G+qCSxvZvrmwHmJ8G3PQhXn9t9uT72Rq5tNElJVSLb79fLZ67KcttApEE
w95Y3qW6UXaKuP3HEPLcwjCZBpve7tpz/4E5/vucflqtL2PrxbPFI2MYk9uyVzwbZGjaTECgOQ2c
nEAoFaVOdXIDZHPXge0DlL6j2x9RCUoKrZlX0QVAToSlWpzCYo48Et6pO1JwdfzFr/EMxAGX7YCR
1dw7jBPw2HdtXEao2V092/nQkRMbx7hd7AuYnTVeXSF4GaJGMt/1php2SnMU7WoedcuRF5+m+dd9
W5fCKeYHch9Tdc2TRTFNsDHjqi7vMyoZkVZVYyhs8M6f5sY/mNMS576uCK/wMjIUjcyGM6EwQk5l
jcdDYvmH3r7PMcoANJaVOQNGlpy84cc483hlxp1aIoVQXDC6VIwpwVS+d9w0YhBaaPasEocUQwl4
6twiw54N+hLUj3P9syrvvO/K3F3Tmg3I7sHLWHO3Xwh9h4zefUYpDxu33WKeXVqSUz2fCTvXupqZ
Qhwy2szDXKmZpRBH7R37EM1o73vdLV21tBQ2A8xQtQXHlln71JdrJAD7sHVuRLW4bIs0T0vg2cgp
M8yvGF6yWxfrdcp1CdS3e+lcR8acURvjnFfMTjpZB7K3E34oD/2QiHhKrISeSBGlOjiU8lPbX7yK
eRhD0E1tVpHT+mFI0sN4oIn/Mn2x3k3J1qy66np4foN63rjjyZC0AgPVRMrwn4bEjNeERPkueGDP
xlOeHdPjsjeTMqnGhEwR0w3uVLhkeQh5kdGgNWZc+tjoJRPwOME0/8zYx8YF8vYur2xJBt2YfOkc
0zPPffl5KD94fXx7XcWVwZIirNd4gU/cfjo387fKOo4ghBPntcQspMfFe9fwz7c/owjkMmLNNod8
5KZvnnLKDrRds2icxi+311aploxUqwiGN4G73YRqoS/mYTxkuw6VGBH/0xFqawKv8juSqadIcbt2
j/Dlfqg+unt+CJLqTJ4RGFDoLA6WJkoqjF5Gq3mtAWjfdjPxsupYNTxuCS4/o+6SqFp+U+IrQ6wD
VtZ5aZGTWfNjnn0mbfvN5I7GgyuFJNk56zmz8xH+0DnYe7aj++oz4qV9WJJ6Fz7QQ6jrXlD9D+kS
zTKS13YZmqep6g5AVn8KKxrbNNWcwuZi33Ajv//flZi8TFSVqEJ+nqgTMz5GS/NpFeUuGDBl5C5e
b9f5nXm4+khlO5NRmhBWWR4t9jjrsu4Kc5MhaiTPMvCZwtlmM0gNuuzgM93cLpXYpXszzSy79j0k
FaqFfQJfs/EXKJqfFh7MmrHTCmcqI9RoOJuuaAvzBNqBB3+dLpjSlRhlnfQZ15ytQjwyOq3K0foe
iM2QQQmfZd/K4E6llMm9HK+dxbi5CE6Ok+NGfXYIB1fjq1Xbliy3W7nooETkNAEpEtM0DXcNpvJq
VlfJXTLcweYTLBerL9ZzQDLMJvlQ85ep13VKKQxKnlRuVY5V0QqK41d94lJwTGEGGFAoLobmsi88
GHKNC9rc8RuWa0q36rFtRe33ZDlV1dc5uLTBF1I/Ge7HrD3WzafbMUd1FFI4tnjfVI4NAyum+uyg
Z0oUd41vcR2Z72uph3oqCvgEdyXfPbc7uTM/3t616ogl27W7yaVOieot+u0+F0N7nHP+rs3dZ9Sj
7zKtP+i+gtonte/CADyO2XFkTdZaR8f/Nlrc/YPwizRuGCyFt93syF8bdNLyd17yDwLIYRHawO5j
f8CnNiW+csyiRTtWQ+GEzNlLWst8zAddF6+ihvgHAZiVTrTJGvyNKTZjK6Zx8W5C5wSIoS9D5EUW
6MS76SFLZs396O1T/4MXzAqpzcoWCmURN6boOgt+Gfw7ss23leptU7DD7fcrUQFQ7LX9gKudPRUW
KsjD5wAF6+S+xSVb9ox8nIIOslrnc2++ZtZd9mvLiDV/zARNCdYldNkV1Xho8/vSBXYo3ajNnntl
FyITERqeA+h2aUc+CN800n47/NqhbMJG2JhNYYqzaTwytEs0r6Atui1rxdIyNm1qy8Z0qA0H3aAX
BlOMwyTwlq/Ohma9/QWFqsgANb4ORhWgsHgay2Ma/D3X326v+3ZosWVoWt7moDI1W3JKRbrngRmR
2n5EqIl7lp4N5mjIllQCkuIvHjFT1c/ecuJ18dA41ueqHt9ZfampJSvqTXawfffKkpwy7YrQ7cS5
35E9xtIdunP+uOx/cznF912vbBm01jUGuvwteINqgxCD/A4ksEmx0EOVWvvbx6FwODJkrSvNzkCl
dzm51vuBfGusR3d+WIf7sue2DMxaST7w1ibinKUfaG/FU6MDcKsOWDZdFBLHoLTFOTePvH70swvX
cYQq3kV2IBnuZBSj4TMhzvPe3vNTsW+P7lf3YO/aQxqPJ/v9bdkrTEwGaFGfGSPG7QAVAPmHAdtV
gS5VoJCODMuqkak08sldTp5bJ7mzxBOne4PriJFUy0shd8YoN3fkSJnXNnLxNs3dC6tcjHcM0jtd
swzRygYWgkQZfiLsSGS4aGUzft0WuwLHgLkI/7VdiwfMzEa4NrEvn9r9fFyfxySNWJIndzFSubbM
CTbPGMvrL9Cg1WFJ6Vm7Zb6LPRFLy2G2EqVbiVWcg7pdkt5jwW4RGK2JWQc6UmWVYko3Zr8NG6/P
LCAS++PAD0I3pkLlNWVIlhF2HIQL2LsA19BxPLC4jAe8Ln5PfwkTHYRB4dR8yX5rZ+2GJsABA0QS
0WKf09csO9D09bYCKZaXYVcMI/u48DiyMlO6L/OfIZ97QFW+oJ3t031fkLJXmB6UzXOLtNIyubu8
GON+HNoIc0kjg983J9C15QmKq5+ntskZsj8DhquFPK46XS5coUAyUxiGnPjI9MHt19QUQNb5nwUH
bclt4ShuEDKYavGdrdUVySQMcc77r04B9XEec8y4a+uX259QnfD2v66i+1q72ZpW+Xryuu8i363N
yc8/e7nmkq9yQDKQClkZl/ABydv60YqhOjFNWmS7t/hCD7f/gcJDy0MUiyFw18DCJwR/DioWMXqY
vOf71pZC7ziZxtgSeP+mLiLRXUpnirmhuXeqNi7Zbj9zp3UWaKXIXsAsnuVftWOJFFopQ6eCtQ4w
/BsysYDQAsRQx5+vWleyVmel/QD+fGTwQrbnsx15TaAB7iikIeOlMAu6NBeMwTxNVvA+QPKUcbCc
dLouYtXON/2/0nOzaELTAMX1mY/tgwjSv53M1qYAtoD0Z27HltFS4E+zMYkSe+93IkEKINnIH9N9
FfEHjPraa1P9W1R66zuSsWYL64knBnFusr3HnrKJRUZVJ2VwHhlqfLh1MnEw3TLK23e9+HnbBlSh
TOYOG0lmcEHw76q/hmQrZARTJCLyMvxy9tZxuQ9fb8sAqx64hLYIoVtIBqT1frqvFGrL6KrF94wa
zdHkFOBNKsKvXpidp1k7vmhzBW+diWTFnZhJ1XGY2nRqH8BvnsxH86F5CM5ZkmochUJ3ZXhVFWIQ
qZvViJHsYNtfx1yT01alrmSmMOKFvs9S5Au7ZE420tJsZxWJ2+OaQuI06uL0yTA0blr1J6SLdCUw
nHfIcbwu+ZU35h7jx5LbCqpaWTJtw87ssGg26yuzfZehaFjexauCOS+bs7ryGsU6537TQPK5C7w+
GvdBp3vfprc/c7WyOXkYAGu564l0D64z7YVp7G6vrHCkMtzKb2jYmSHubBjrG7Vt0oPCCbWK24u/
ncXGZIT/bntq23SwjbQ9u2FZDzx2rc4QXZQXjv+8FKsZY5IieceqemVnjibgQPOnVGcsBeK24tOa
2jhjawnO3fI9XLw79VKyX8AvOttgoj+3ffcI+DWQGINm0wphyXArD4PdjamD9tC6T2ywVKfjZahP
IH9OvR+Bp7FihWhk5FUQoO2hJD5ucKb1uTRfp2B+f/uwFZokE4P1fRqaeQodLWrjYV56zMilO9+k
x/uWl+zWBPgCYw4yJM6HMGlssTftbue5uqLX5ljecMwy9ir1LHMQvYEkbUP3wssTr5o/isxLTA+I
QHCo3v4XKvFvv18ZsusFGTrp8f7tefoYLvQyohHqvqW368bV0h7LaeUExnpa0hHjSTHh2lk1qqkS
jmTHFJ2taZGXSI8z+loIHHHQPnVhcRpz79zUre5qpFIhyW6Lyq+FMCGdBkPT/Oc+PY2e5sKoErxk
uGVHU5Ex6D0GfL7vm/ywoj39LsHLwCzXX+jibZlbs/Ldc9OhtZi3k46fU/HkkkcpEl6vdtMKciLi
czknGPkR5z9IpXnQKSQuU4G1PvFQCgfshPeopnw2u6T2NUqjkLiMyxJpKTBAYRJnTCKt9z1dst3M
W00zhkIjZTowkA063WDZ5mkJPvj+34ZXR1l6Ic5ziqLs7WNVCV4y1d4u0Anl5ubJaV+pEdvex8I/
L+Vft1dX3aZkvJWwCUPHL851A/xUH2m8vXY9O1oP7IE/OLgQNp9vf0p1EJL1Yty1UawCyC4xFk/F
0lwGVycjlfpIBuuuUy3MFE7ZZKex7+OhfSwsojkARUuPLQOuFlrZXluU09k5iEe2Sx/Iwdp74KO6
r6vKlkFXhcDElYG00xltQzO9tNoGRIXuyJxgFjc6QlcsvL5b98vOi9f9ViTNd9tDz3kX4MkVbXCr
2wes0iUZbcVa1mTpjM9hSuxTiNZAdKHNZ+9jylFZ9vbmcYyEJkejUKbfBeGrKGM2QrQQGwyvDOOl
yp5XnmtKU6qlNyW7Wroah2q1rWZC1+ZQg8a1JPRnA6DofcvLkIp2XvvQLPEcXkHFQxJHV1JQbFue
nOY5tLQcB+jDoXug6VnchwYHVu6/4mC4K1vrgoglgvVg5uEDFz5uJTp0tUJFZaKfmfnUX6phOrfj
oeCHHJiwnIAgQNf28KZrcGwZJ8+mrAddSwEm5NzBkM0BQHlnOlpZcA9IA+tL2jJwBzlaAVpnIBx2
4ew9ul24u21Pb54olt5+v1LEcAymqXXX+lIL/+fCnRHjrsXH22u/XUPD4tI1TVj50Htlyi7OZdzZ
e/vI4uzQ7la8oDfwhy4LoBK/5PQNb6HDOJUQf/84l89r+jkcn2//BdXSkmKuNe0Y4BHskpanEdxx
lpVUsyYsqtaWrmkeCH1ywcz60tbvBvE6hodCaE71TYV3bPmaxqva6PrRwLbDD1Pw6pcZqO0fahBC
3hbLm1cSrL+96660JgVWEXMCy+YyB+UBI6qTxnIfhDnHTZGh3KVLTar+xvb5q89YQRc6vgPpT93L
HB5m9Ck56MxP73lm4V9sn71aPkMFkFYcZsuHcomM7Gtb8DAq+k4DQFYcsHxxC8KiNM1xYZegee81
PGFl7KGh+fYRbKL+4xGHzUuG24NjueIGjrhZmt0YiMPk+GcCWnbG1yTr+N7t78rI4FOSGZv13FE8
busLBm4b0ZpPRTKG9C6kPFaXrLdaGjKPaCq/FMSIF8d6QFbpntcKlpas1+sDMK6lRnWxWvLLzfMx
akIvuS3/Tc5vyV+y3tHK2MRFX1/ycfA+EeI6n8xKd7iKxeXLWmkzhwAqzS5hGKChy2I1OHOIbva4
Qi/lGxsR1kJr8Kpe3CL85PccBZz6l8l0N0LV5iWrDYjI03paYFbccHcCcWG3BJYmqaDwPPKdTDSo
hrsuYZduKR8dAxmk1H/qrSbOR/PY6r6iilxkE92Va/Bx2089biFyHYIT2zWHvojm5y35W+/qA2kj
UxPaVWexCfHqQzXzrEq4+NDafiTjTwzz6HWkjKqlJbMtAh6m3IP39MhHVr9Y63txV1uz8wdvqxEW
FXEnhC5nflcGOy+9J3OBdSWDnTKLeI0PaSAFE5W82uGwNc5YpZWSvYKQUmROiy1X/aX1+7juG40n
VshZBsBXk1sNfjFAVyg5ZN4UgaP6CPFollfpoox+N8cyD/0qqy/0cdxlR/A9xMgyY6TwxtcXJuye
N4Njy1D4IZh4Wa05riNoWRu/8E4Hk9v07Q1PKVOzct+0St5j//0OBEI4VzSZ2E/eh+E1i4dD8ffy
ctsjq85h+/3KlFBQH4nnFOxSG1+LH107RL2Oh+Dt5zmEI5lpOXiZnw8IUm4kkvKYndqjiVp9vtdB
vRXqKb/YqMlFinET9SUYquC8cJS9m6XQAalUopFirNXy1M/Dqb6MVRrlZUI6VGB9jdEqXLL8eBMI
TE5OnfqyGHkb08ZOWrP9GIJfwssyCn4l3VtF9S8kEw5CsMn31IPvDzDJfHjkmJY+3cVi4fxB0zpN
2WBTkjUXyj921TPjl7XRKObb19g/GFrNwfYssCuzy5DvLOuD1Tyv6w6ozrtuOX9wtJa8zbPUR0js
U3EIi/WQtxqf+fYd0wqlC/IUpnWYpSu7kO6vNj347sW1HigotKZ8l2lHCqrEI9mtwwKvCgmOtQHV
qZtHXrFGlrML2sM9fsGSAe8YeMZttuIyNS8ABnzpQBBa8K/3rS3F2BURpZlHH1f8ZTcOSAp+FZmu
7B++6Tf/YGnFHHngvywHw5yCd7kfeQ7HVJhHo38pSRWZ48m97x1kyQj4bB0mk1j4E+7cRQWJJg4Y
gw5c/LbRWjIAPqeYt5UNtLm0ubEbvBUtbvwSjpVGRRXKI4PgyVx2YM0I2KUKHnLnCQ/22Ksuqalr
T37bL1syBJ6W2xxNAuXxhzAa2BAXrcYrKAQjg+AbxxWDvyCpgwRMwkh1qsKz6emeJ287ZSuQTNfF
yGLDQang0pcf0uK7XZKY23nUOk9BO+9uK7/qG5LhttyZOwBTkJayMFx+9R99NHHZPDtYBYvzmmsu
EKojkGIvY5gSQLgLL1TtV/NTMX28vX3VAUi2O9A26z0bqsOyyLSe+jqadPPsVFuW4m1q+swJMAj7
MrE8stGs6xW6Gplq19IVmQ5g+6vK7bnss/czME9xHnI3sitXBwtSbV4Ks2FJ6ZxW8PpeNjymKZxN
RUPNXUFhrjLc3cQEzXLenm+bYDCpd/LRrNtGRqd5HiqkI2PeDU782hQQfFPufAqgThN7i66Eolp8
s4PrC+YYzgbLrRpgR/OZtl8cm/800ch2Wx0VwVYGu+eZM3FzgRc2KmvniW8Eqm7GLQ+SwNnVuvqJ
6j9sv1/9hxpp3g4JF1wWilcyfeU0EoauY1TxUrFkxDtYTEA1kiMRm35KL91Dvad76735oXp19tt4
GN2EMYWCyuj3EvM26m5B3q4wvs98KqKwIXfNN3Yw1fW/8iHmPIVBD2cTLA+UvK/ml2bUpBtV25Ys
d3SdilAK3Qzn+sHw2mQcdflY1alKJttNoiHL9h43jK+tvXPbMkLa8bZeKkxWRrrX1urkM8E1xGW4
AtLd7FcHQZ6poRGLYu8yk2iPXn06D4iwuVsfR7f6gOFfkcdrTfRQLS8ZbdVZpDQnpBQQDvdL6UeE
BvuudJLb0lEcqoxyHzF2UExoiL7giR6RiBk6d6BaWDJUi/vUDHPsu23mQ026pHd/3t6yImzLbKF1
NVFv2uoOWe8Pj15RJlzQb2BjmCO/pV2CIvHu9pdU/0GKsI0zro3R4NnpBPliJS4z+k8rDcNQ4zJV
60vGmrZB13YdrxFNyh7cN2MONvoPt/eu0hvJWhFUWQCsOLvw6tfqPtb1U55+v29pyVrDHnRdw4Q4
kgnQ1PnHsmiilmjMVSETGeA+OK1bYRAiuyzgnCm9akcN3RNZtfQWua5ih2WPvY1KbX3xej9uQ3HI
G53bVTgZGeNuT5aVWQZ849iz4mR2VhFNofhKzAxPHS9M39+WvCLGygyhQei3JitJfRGGc1iMZZdl
AIc3u9L90dZd0nSH299RSUoy3gGdg36+bBVJTNsxd8027xHN+2GjS+ErbNjdPnx1FMxq8FRZOrxp
N2bnzns13eZRhOZ+bZZTN7rFfRYmI9w5RrE0tOy3t/MPM0+cu7CBjiVD2ilv17VcYF2s4r9SXrl7
ykwd74bCdGVc+9D4Ux+2KM1YVfoXSY19ikNPOJzd7dNVrS/Zr22ldS66AaWf3o54F+edG1X2/vbi
CtWRIe1ePc02GmtwQ153dbobdVToqnUl4wWb09CMA9atl/3qXKq7sKqOJdOFZtxaqZja+uKP4hMb
2SNpBi/y0UV/Wx4KYcucob1rElDMQdgDnq+LDb72vorWTKfgCkOSceymOaBSjhzCxbZfaufBQ1bO
5VXUN8fao7vbf0EleslY0y6viFcjt5uBsjXx28A9Coxv/3x7dYXrlFHtVur3NKs7+LQUlPVf2p7t
LJo0ugFoiiyUjGsnqLatHQ9rFKiW2F54PHp7x/ybDn5UhJ/L7qFt7jMrR4q4G7PigJnvqNDMZTzT
XbnM0agjflepkWSzYd66xGu3JLUtoqqNit+s//fpqAxnX7q8B15bwAYoBhAVAKQZGdrcdUw/Cv2R
cewi7Y1ycnHNKax+L0Z2KjDe5LbyqJbezOIqjviOb8xpgNO12KHJ9QSOqnU3Zb1aF7m+bu18bBmD
zz5YIVSHslpXcFMtvp3x1eLgf62ELQIUYyCPrHN2ealJHyhsSUZD8arnfjBCHGD0+RLYGPfSpAfL
7KIaA7huS1yhiDImylg7awyyBYk5oHKOVW39ZXM276Zpern9AZV0rP9KZ+wmVhs+EF3cmchhYWEW
Z7nHNdtXrS4bqZn7buHleK0ZS8yqNrbJnY9YmUwUvf6QTY+lV2dDB+MVCKa1b4Mf3PfQlEFRKSa+
dDVDfXAyw6PjhVHTGIlh3DWyzbFkTBSzh8YGFS9eggKp+pjaRmeAXZToeKYUiiPD14eFBQVxKdJy
TZpMq4iGDMhRnonvd+mNjIYq297px3ALtME6xdMy1LE16PoGVJuXTBZsTK25FghSU1m+Tk3xZKZz
JNgY3967IorLYCjDdWomKsjeM1nRxCv3wyNmrjQfeDqjx4uZxi9uh8ntj6n+i/SqrXnhlaKGbwvR
Q9yFBoCkLDHmVmNhquVl++Umq8cMb4c1XccjL6dfQBj8wMCHu2hxoKiyCRsVGtRSPON8p4joD5/9
DHTH/HZHLNaWwuxcmqKleYXNv+spuD3bfXNwEoxFFLsmoTsd971CRjI+yi/CYe0pbviYDxBNJSqe
lyzUuAmFh5PRUVMhfCSQN/l3D1nwTsuXolpXCrXT0pLVnpAMEcapANGzDuup0H0ZEWV3s8uGEPAK
q/9WgtI9wON8LZujYTrRrBuWpdq8ZL/VTNcR8wTxDuTVD7/c0mi9pbn3qf7A9s2rcO5giN00Y4jR
pfLpQ1mbP5GCTZEBnLy47tpvmaujC1L9CclwjQJzTLxpBpCmElHgAwSu67hS6aNks36JoVl5CPGs
wafKLeKRRhP9eNvdqHYtmev/MPdly3HjWra/0nHe6QZIAARu9DkRzSEnTZbk+YUheQDBAZzHv7nf
0j/Wi3LdPnZWybrHTx1R4ShJmUkmCOxx7bWI38tqrZBgzaAkCty0f1iLl4bdnvvss+PKjMunjnhA
VFSlvjZtvR4tzT7+1o2f46LajHfovcOhZG154KneOS9iop6573NIlNNXPdHoAlxJp+MhKfSx7KeX
dGSeCQLPgVDlwk26wGNdNQQkptNVVgDJUmNGtX/964V57gJnwXFraOYOIAW66mC9gNCmLtRd5TFJ
d7/+/Gd247lktTeis6kEQszFu01MD7VCIDaKl0jhnvv07Zn8cFwhZqKqDKzBV52YbnnLPysFPTXx
UjvgucU5O6Rp7QnCJoSvydydBLUByly3TluEyZhHv16f53bP2Wkdh3FuMOGP0m4tu5MHkoqdx6vf
AnS652ioZVYFBmyRnEzVRVneVc6peInE9K85Y5h7PseCWG9NEaQhRNvVRy/SJ3uojm5AAifKXoik
/nptqNrKAD883YLlGx87atOdX1dZqLoIDFzFS/HBc59+VoRaepd6pMXKywGEClp/oRN5IXV77qPP
3KtTQBBHc6Rui6Rgxu8BoEs4ffz1jvnrPU/PgVCZXAEj15t975qLnKvAqC7MBHvBIDx379tlf1j0
xG1Hv9nCmWrQJjA4VIdWFM0L5uC5T99+/8Ond1lPm1pvxtLz9t3s7/3s8+8ty9lZ5enYM7Bub/2X
dJ82ZSTy+aKh+jdv/OycpsuqRlLD86l8DBqviZL6pVDgr2MOeg55ylY+tnpGMGaqa4ycTflnXVtw
9tx4hse/Xpznlv3Mtypv2IaBUVnMlartvmMtRUaV2PH38mV63jidZ7Cp98LiO6CN5KdgJ3moXoKl
//WYJfRbz44TiB/Sam5ghjtoJYuHKkwivdfHNfRC8wFCc9FLMtV/be/peQO11G1S+0UFbyuvYfvj
xpBgNlOoXoqPn7vA2eFiXe/1TAAt4K5HtH7rQynfei/hTZ778LOzVUxA6PkjXG290Mgrbju08oz/
yNW7X2+iZwzPOUuYmKA3nG/Vb0/eoIYz0cvu92ZM6DlyThNVsEoCSLRCzS7MYBSEYXe/vu1nluUc
NTczXVaNRE6SrzcLv6bAzTlTNKbVC2frmWU5x8517epKM9fAJEzNhQSBb8gGfoTU2guG7Zmze46e
80yxQKcMMU6FmbY1AWGReAnV+dytb7//wRov1BSN2uAUs9tftF+W0uzL5OHXy/4MAIeek8USYWfJ
CoPtgkF7fbC7JPLjFXMrbJfFTlT9VopMzwljHUGnoZu2CLn9nHll2PhD8Otv8NzqnJl8LyGrNHKz
BpTvpm5Hyzaqq6+//vDnnupZJmXHWZg287bY5mK0F+YlwNxzN31m6Zd6YTqxeKQTUAi46RFaw0AT
/tZNnyPmkhwV6RLqxVcuNLaDoRq+sd/TtWP0HC0nMn+Zxwz+e3DG0HQMrfbfwwrQc9VumrapyLdQ
dU1XGxhErSGbXxIffuZBnkPlMh8b3bqowKVe8l7qco2AnGO/ueBnB5RavswsxZ27af26afxIEi/6
9bN8xiye4+PqJZGuqfEsEZ4ucdMMb3jT9UGtZB0iCHzhCzx3lbOozDSj9RJnK3OAyJlfpvaLogfH
eQFw/cxmPwfIuevoc0oRddRdE4gHgxoi/S1aW+zHswPKBcmWyYM3RUYfJGUEd7eQ34uxz/lg0Tqb
6QQhPrg7d5/LdAqabO1eWPJnFuUcI0dA9FtCShQ1GnlDyIEnUG78IyH+98/z/9Ffq9ffJ6W6f/wH
fv5c1egZgvrh7Md/3NRf7X3ffv3aXz3U/7G99X9e+vMb/3FlPrdVV33rz1/105vw+X9cP3roH376
Iba96Zfb4Wu73H3thqJ/ugDudHvl/+8f/+3r06e8Weqvf//b52qw/fZp2lT2b3/86fjl73/DBv33
Hz/9jz9dP5R4139+0w/WdP1//d/z93x96Pq//81nryQUKjllDPLmSmyxxvR1+4sgrzja08qnSjIp
nqbUbdX2Ka4oXzFFCSe+S1zKJINl6QB/wJ9c9crz8RZFfYzSeAINuv93bz89o38+s3+zQ/m6Mrbv
/v43MOHBn/9z6k0o6fJNPwMfhzFJUAydJdQZJwvpBERxbduuXVjOnjMFRUVyG6dQ+DVNPA/rOhX7
dJqIWT/Xbud1Y5BUVCafS+6rOnSbpq7fZENVFB9FQ9IFq75qcPXakpCgbedEBEutpu4w6zwbQwBg
QHYBsuwZJWBHOdX8TclMiLt2THj6WnlcmMDKxCefvJlxcSdI0lR4paVgnumbygLOYik7LZDd6W7K
Xkr0UOg3NawaBN9ty4LcV10LfaUydY5pi4J5QFeAw+JhciwJ3KRrka0tc4FMmZMK1k21qzrZha3r
jXXqwr73ZsX0Q01ManSwWj3MVz6GFuZTUTtlEbaFZPYarLIiey3AfzHFxPGr+raA+McSpKya8P9l
uqanOoUWfSQ9ObW7wnEHFRc8AWzMENnp2PK2WwLljjr0Moxs78sUCLnIo3krb31iqHs1pakOC0ZS
JxI21fnHDB22fl+NQHt/Xb21N5cJ64S5Ac02XA0iw1nv5CStuBnx3ux+lCkfIqAFk3yXDqKcg3Q0
9EsztJxGnG6wrEIXk4V8JkmL/Zyt7UPVipTdVghZnUtSpYScqt72w7EgRJtQ9MRixM2XxRhD+2Uu
A9uCkD9useDfJqcD40Kp6wre2oWG7Kd06eY16obUA0O06VZ3DdGIoU08Og6kPfC8rRfmHPb1Qrdm
7gGr8BYdmWmw5c0CBRsIlmP3dQc/b0QX8Cmn7d5htEkfc74MaChojF23B6lcORGMVRo2Rl7jrf4D
5Z41YZHlHTsAxFe9RW8p1/uiRV351M69O4fQbqd3Etq8Y+A2WLvQNENShKJZXRGawjVpDJtPpz3W
qBbBivVtIzEvOeadRkH47aizArwnhtWhLcCatqsJ80dMMLYYQguNSJL3HZ8WEaNObm3c+mhW7LF0
7acSvYX8IEAxcCFa05oQ/I8DuVM276rbsidLErFEMXoEIFjSXYkRwHafjNBwj5qEJOKKqKQCxsCd
INtU9IOpX9eWES8UbTrWEat1jt/PdfvaIBXsgNFVaX1QdZtX+7ZZl/uxm9h8IesW54YXK3P2NcfI
WADzP5uj5gu5dJlystC1Tf+GJtUKem806JqoaQoJ9lrHI/m3JvXu8NA9GfQErZiIQ/k2DzIXIrV7
k8AEBt0wuuzjXJlMBY6s0vZE3GKqIiGoV+/7WUDWtpeE9SEFkYN+o/vF/7pO02jeohPuYcYjJcLH
QYTy+xiCh01D1oaANidIZt93oAxkp+SaYI43DfN2ZWPA7SZGVLRynOK1pqzbedJL6K7vTJejprIM
fShWCdXudWrVp7roQBRdNJ1MgsL2ZEbW47tjDG5Asl6QXkxtLMELb3dj7w0Y3gC7qBflneXXnK2o
irUpQNxHa4puCHrjDFnUchh3VD0E6YIFojZ+ACM9laEzLAkPu1oD3Cn4OMlwgc2EEpzN8fpSJ4UO
3RoU4hcT5Ut9ZfIFENBaKb3e9QD/t+/rdjUx75qhvM5yPT2ODjFv6ZJNfdASzfygnZl/tI3jfwZR
tf0iilp/cTtaf24yjogxhw1XcUZI2gdNOshmx8a5Wy7dltkmhqfSWehPefPRy6hLggx7s7hshcXi
sjlJdOBWQ4WupleAjdfDOIIMWT2YLIC9aj81lQDtHiZFWLGXbjnYcJpoVwZ+MQt9pVCSgLp7K9b+
bkiHDRXqzVAuknQegfLxenwWJgW8IJkktENNPqTjfQ+DV1bBpNXkucFSuM0a6FSL5ugpjT4ciCGz
LJxh0MZv3uyset4wJZldgqVrJ3GfJVq61yMGe+hu0TZP82AeSozGrLan9ND3GYFi7oo23+0weUB0
tKpV7omsEDSNa8A/3Whmxqx3aTt5YHgpnV7vTDeR+cQLNNcOrkJT0ASOLfsksmLwGziZ3rF4wrlT
qmPWggcVxhD8jGEpVhenYB2nDyvv5vJUQ+C6vym7NA/9tJ6ibHK1FygzVDSggDRCTkX0PVxFYbKo
WxoAtzybg8/fa4eyCBSOld65jjcsGBwdON3BcvlOaHVZwOoKipFJPy3qBhLJHlMhIzY1ke/w1Y+6
gtdqXwtUYB+o62WI+j3HTlFZ9fStQ7OpCqq0BHsxs3bWe2+YICfDcdiaSwgmTumxM4gbwm5o2buk
1NXjvPiyCSBwPE2Bb7oW3PT1BIR3YUjphk7a1n449hwJBWi3KxO3BcBiV1nimhz8wp3x2tA6UCt7
rBJawtYoDWrgzkPbfgrWqR7aKujdugInyODSxB5yk5h2x1nZVns+9TMLJrdfeIydu8qIJz1LdkOz
DO/num7vvN40KuSlBiYxqFcBBF8tm6IPU2zOft94c2qP8OnltMtGU2PG3W8MfdS9OxVQ5ulVfuQO
CmpHCa7G6dQ5ld99UnjJJkygfFAYVTkpvmK2sMgO0C+vlsj4yprTNGIEIGq2CP8Izh1PHYbUcfSV
cOmiUNTVso3AWuG2p2YFzPB9sVZec6qH2UkKPAHIwx0sJInSyPUY5LRDlvvVh9kmS3rtexnrDy51
6HI/aM/BPus72pOoVsSTbQAhvFXlYVEJ3msY6HRsPvZaNtgtJRlFfz+rjNcQQHA6DKDQogCViKxp
kt4bqNbTyFKUtk+6Z2S86xw1qUPWeG+0ycFDBC6APDuivjXCJSpbr01s3TqHA+FEtt1tglQPw9ID
wWZd2yHnV2NXT1U8itRV74wiSxkQ1OGcwJnW7s6XqVpvIMWQLyfZ0nKxAWEMK9D4C7e7xUKu/abr
5r4Pcus4NrAT9QSAgQpfphCu66kAIC0vjR3mNvoEq9qrG9rnTXq0Aly7cO0Mg0HdoAt+aFJ89NFy
oe1n6Y5NNcJteiiQjjho7FBX6zDElWjQeuOpI8owm0hZHMZMDi22CvZQbKEflwRW9DWNlCgkLlCU
7vtKdF0Wm0JZeQUuXuIGdWaTdofzVw3XmFof5J7hc4FQg0iijIhrtfe+JLA8x9VNsmJf+SXN7iuw
yYADuinSuvniK3zP92TtAB4PWn+RTrSWM58vZSJ9/7qdfJvUQT3JRoZWdOl8mrjuhkgXxku7aC5q
VV47XjFWN5kuEDVGmH4RiYk8YfP2bqDtkO2GapzU5mzLmR6TfOCzxYziWBZvIYoF2h9gkIHrv6qc
UkPcWZRDeksK1fc7hUeXnNQKp7/XGci9IjO3y6AuPDvJsXnXciedy2+pIKuTgW1XgPnlQRE/870d
aVyV756SsH8pG302x/wpL/1lzvq/MBuFqt6v8tF7Y5GWDO2PCezTW76no5SwV0S5vkRAizav2thO
vqejlHivuKIc4yrIB4kvUd34Ix2lrzCijhcrQSWyUcRh/5OO0ldoiYCtU23/bieM/ivpKHsa7vpn
Oorb8qFBh4sr6QvxZwXbMje8MZjh2U/rep14PBxh8RUYa/f16GBQJS9CuOZmByB8E8zIioJZ1vdA
oFx0kkWzqYLVw9F2eDh3Nqy8AVRgxWWnOWAGxon6gu1kMtm9bsVBVMU3iyQ0mBsIGY4NQHKJF7BZ
7NBtqMNRFJeVzw4rLeLaIK/QlQ2BoJSBLPheYRwELbSw47iUKXkAoB3q/js65XeNk8fT6h/L9j7P
aZDX5SeJQmbgJ9B5gLMIUocfVCmPXfvoS3G9ONKENcxEqcfI6s+ZkE6Q8xLjx0W4GCQdJbwgV2LX
s7tWurde4gbW8gNYmiFaOUTbrW430zRiVyROvPL+amQ27CQPMZkeoz4Rch3xtQ8TI3dLiVxvBpOr
Zbec1x9EUd1btRZBosHag9GIfrIoLYqdM/AQ8wyfxlocGvIg/TK21IlzRW91Ml6J5bFvyhgJQWzn
IbLmGvlFYP23C3IH7653+kiCzYL0d30b8UWEs+sfCSxplfLDzO48npww6NHQ9cJNkzck9+y+aRHs
OyMrjksqAz7PITjGbNAwhgGlKpDD615n+yphhzKRUVbqCI5FRtViWGDd/oNpl8BAbC3NwG6/TPXH
bnisyGOOlXJocUnyMUK2QlQZilKEuMvtzsEYHVLwVzgtD5nDDjyrXo+9fb0sd9uvtkezvXEZ2V4T
tqddEW8343gUcDZx7Bv9RWT8ViXdh+31Izx7w5wPCP0wrdFfpYCWO1lThyWe6UqSWGZu0DuyCzDr
FSxJEeMmhcsOyzQiIUfWSe6K4c5WdwR7b3sQy5xgCKwMCfRDuI/Y7o0yEHsj7l7Mfpjl6cV2Tlw2
oCbp7/xtBgLbYeqavc/2gEQftx0zODRIIb4I9gPwUcJFix24WcI5wzw3lEG4wnjJl+3yreV7x7Uh
HYtYdG4Alolg2++6taEluEaLHWaDsi1iDFmHfu0G63iHFn5Y5vxQzSVk+sS1zcarZrCf2FpedomA
Frz/hpoU5EF9BC5AlUGkFHsib/SuQlpU+fO7Rubxtj+WsriC2jGADruhL8FcgkARuaQn9YUu8OQB
1qoglwANbecEcZh9Wa4hHPlO9OXlKpE8eP18BcO1QyEg6JMZqnX4rta/7nO+5y2eCr6lSjC+lMvd
9tS2J2r6JG5cb48SEbokNmw6J17c8Wo7MfWAjBvPQSkMoRYkGud4hNEYpX8sHLGraHmpUiee6xT5
BTt4FGcbmvQ4HIO77R+gp6S9HzP8zqqoJcOVEGVMmfO5VNjvmP4IK+bEOPtNhaMtsCzYO/ixWqE/
Ntx5yxCBDf8iMWKX6uslH4+lX162rTxmrNkZGPdQrgNBtcGvcBjEFOb5osIBcllDjmi5zPxPyQB+
2bnkl1kHfDn7Aj6edAeDfAms0SU6osu+rKoiGlCSKVQpThbvUa0WiIJTEaRDGXhuYaJSpBa7tN3R
NFmDuisQWw7pjrrVdQYJgxBkjG6olspGI0AL0ZiEDrVNmNT1jSuTHgEpP6DQ8jiu3rGmhQieXptQ
0wVUmzfG5q+hKpzuiWoxnz8tV52r7mxJvUDKhkd8cnNkd+4VhupFBGsYcpSIwh5d0EF1PJjmTASj
z15D5aIMmHAPY1cuqCsYHtW+H5d1MUT+DFKNxqQoXOFLPt1nz0/I9Ut8TxePGAkm8g+krqAeFLZE
xdFxr6AXZg4OT680ST6CmcNGiKyWoOMiyDiHuxmGkwQUb6dWEcm+t3vXMSoybfoRTY995lQg5JqS
b9O4ogbnuc7eWOcwFhjTK8X0WADquBu0nUM4oijrxhRLAwvsDOtnuvYiRtnj/TLCp+kOzQdu3dhI
JOyon0VyVru6YVGdsgMqdUhHzK7Ki89lS4+lhyKHTT7UhY6rcr7EjETko4ZJyUXSZEdQG7/QZjiD
V//hxV2JorcgiiMs+LmJ7BiO4imbqn3i+LulgcmFBfGrEs4EpsK6twVCe3981KjTJX4SO+ol1AD4
K38qbH+/B48zBVpNlxG+hTM/NrK9Uow+dKirPVVsX6r6VCfTGA613KUp/Mjmj+G/iuQhr79sfnQG
zG7N2Fb7cq9yL3tgnL7LSvfWqSsvQPT6bipu60nTgPMJGTjqPI2qvrp7R5Ai4NS7QWEz2gw0jq2f
Na99lDyQGQXl6l+bge23i2RuFpLyzYgUfIsWimBzLZtR1KtzGuEI1qWIN1O+LRRbnZh2bE9qe5+P
8g1nj2XdhOQ90q4jOoDhjH3PmDhavw0XffRH+2mCVRKIvv0R74ehq12xW3sUg6i+qEd9kU1JjOpQ
aIxAgrrlNEmMQZ8LIh8MpUEGG5jNd23hBmhhgs8JvdHFP47FIyY6onZ41B7cHzqmFXoOIhPhRO+m
LeiCO/BLF7TVFEeO75OkuJwkRTpS3SuZf3NqFj6FCtQ5tR44lsS16qbrBrsWYGGeD5famQ9zK+YA
w3zXVsEJlU7c5cW3icSr8g79wg7Zghhs3sNrHCkly1VfJsHAeRMMbI3U4r+ZemwtmX0z2vaxcVmo
E7VHTf/dFkg1hcDSuIga4Y1NGWuexNtXaREdDEWcwH5vK8UR//kMTN9d5Av72JXlZd/ZjxVfY8Ye
q5VfO5LvdPnSwNXPUK/v+1VAInoreXKEvmeNmHFOu6LkS7WfkoUEVrlBBaAsDHoR43ZSxzz+kBb8
0Qr6sfVzBp36fkGfwIdy1I7RBDqDBZDOjINeZbUHpeX1YLqLNOeBL1End/JPhHm3bKUIQ9tIw21s
zs/mzn6BO0OUfPvre3ma+j8P+32CPpmPHpmLbtjPh1V1mllpRLWfRxs+hRuIRJe8fj31PFwGvWsM
XKJElCBOjrkvUue05pfE698xt4TOAYdDkyEHwEljb8qjqr4sFjHvtJtquNdtV6afW+7txeTERZ3v
E4h+Ff51I+QR5CHXidOepPe+p+zQzuLY9JhQd6V3pUUR4tih5rMTCKo6+AZ3YeGYlrGHbd7hnGAY
qcWwlh2Bz7P6AnvEm5v7Wp224Bm4iwDlrqdo+9dL9jS0eb5kirs+Uja07bBpfl4ySyEpP5Kq2m9h
XZHgaKO0P+k5YAqkAfV7bOupeFw9vdsOYrIf9AfUfiI2I4pMcBrbRxx0X5XxLJKncG7O2GGzy4N2
EKAiynPZbpbhmJX77kPD5mhY2hiDFtdTN4W1ZtF24dzxr11AbBwJwoJ+jF74kn91KBQSG4EGqgL7
+xkgd1Ka5GyAI8FD2DKOeQFX1ThEVb8lOzBvk90VQF1mSM3QLIpTVV64/FHmSFLSxwCTo68z2kdT
ckfa4rJABJ3POOrYXE+PsL7bHtmWQRV5F8vyCAjEaR79HeFXLuuOs+TH7a/pDDdWs/2vv90Twfaf
HqHwiFJwU4ATnIMYawcNAT5j12fFY1chkGFHyUls2qFBfVtAFDw5IZ4NfCRasH/YWwP/Cq60G1Yi
LwCXeb04cVJDX2jogtErLhts0M1oV/O2Mf2Luim/F1Z+6vL/aDaezMKfb1pw+FbhE3KuKu4VjSda
3eGmYfe3FG92xkgKHk4lO2xma7GgIC3HaKVR4jRB7eeXHrUxUf6158OIFtcTM0eH+cg8PgwGBxDK
QvKmnR/N2yRpcFbgiJFpZQwOqLsb8hKgS/GUy095epW06bsKXnNZaTAqWCMbix6HWiABXb1D6iOF
RohEUh7mxt/12KSa4ncV3y1V92E7jS88xi2S+NOK+B4jPkPAI88H1gqxJiiNFdV+W4UtHdjCchdP
gVM32KwHxhQBm0ZAP008bFs3yDDtsGWk21ck1ccpe7tZK4AdAzaKcEDO9sItbsbgz7coJMisJcKy
c8Ajr2sgHyhusZ7FUzoCrxBixbe0cMtBa6zilgOhJX6ZGfs9TkPO6fGLef7U4BE+lQM4zCA8NkZr
tyQJTEux0EX863t92vU/3ysjKAH5wkdzFhiIs8BtxcqNyYpT4aUXa+/dVd0Ql3iifotEC85+0svB
JRO61XsqndjrLSj3h6utoJH312zK0fp9Cd32F84SN4Wn6wGWAVTGOc3A1LiJs6BLut9iLnzxcFu5
0nfiBuUDrct4y7exWzfDebnWINRv9IUziRemNp5IBv60OD/cx5nVb1w9lxgOqfb52oZr2YVM8r0u
UYSRd3ieE6dBlX3eIkgrEMMh3Nk2onTEobvNxy722jzIFQu3/TaYIWrXT1V+CXVSvP7GzFfYyye/
e5ynKeqXUy0et7MkcxRg6m7f9Gm4dP510oJyHEdw+7IjtvSIgGHgw7unjfAvlXDfVCX+O8cI/VS/
fbbK+7+wdvvLyu1/rl/bxweznCGJ8J7vpVtOXklfoTJKfExcoXKLrOp76ZaxVz48JPcZjJB0iYcj
80fpltFXigABqIiCbI3PNwxl9x1JBJCRp1x4VyRjviuQpv0rpdvzY0vAM+pSCpATihuwHudgzWzt
3WYYExdCpPJjsnbipobmSYhOYNxQF+GHPaBxHmY8Ce3KkCWtQx6pcXivZV4HrtLva1NnUKCYm3Aq
Ovf7bnrWb23h8w8H5/vtucA5IRPzPe/pgP+Aa5YarVGkFm68ztlrEMqq23kqrlEgTBA2ZnvX7SDW
t3kn9yUk9Ra7/nRlXyG43pYZhXWFHg7+/sOV3ZklvIajjEn1TaLaPFS3U1o8xRQvWE7ypCv+07UQ
ycMDuYLyDS6jziKKYjC9pI1fx6xSZRZSOecfMF+wpGHbL1kEPtThNM9Ne9lMfvOerRKKionhNYBQ
68TEgyw91MHrbsiPtNVe7LGxPS2sgmY0wC8H2uvHUZMh3AKzU0UK58ID8ewVH1R5ILXrL8eFKfcW
8KAaJcGxu6Wqre4TwrsLhpb/Elqaoo6scjQZKzefaLguGdsZkOrD75PlAoQW6wHDkuItor7uG4pc
5L5csnbX5Z4E5woAJv1unOu1DzKHZd+o0cunkbfmccLc07pD9Xa+KLKBlzs/nWlUdhVrg14KFPTs
XC/fpj7vY10AjcPMStNgVX5zSDEde0uSvtv1fkcMegozfy/XVezRjGVxv9L5s6MR9g6sFhpyWGsD
F0iA1JyQLkQ0W+smIpCq7oK0MIOza5Nx2Um0akNV2PkkV2ToA0TUdi1d9T1U4FhUGjL2gVZI8oGV
gmxDk4oPHElSOGRK3GRIEkFB6g36ONKh/tS1WRq0BnMWCXjMY/TREJYCU3g5Z84UdilPd6JDYj9B
DWUv5+wr0F7SRwhS+GMAeEPzHrNzAMNm0nfl0XG8Oo2ZTOwn9DGRLMgs/0Lnxn4EflacOO+mnViH
VgNjkELroN8CzLqpIMHtl1rt+kaQy0oajiZyRtJyPyjdX9SJdYowX1NIXqwGIAcIs6DnzP0e/dl2
ZN0cyCpXOYrLQ6/DlMBvx247o6BKagUm0XGeCRwYEGkags8jovWkGndaLuzrZuNk2CWQmkak629/
Wzb/NSpwLZHF6BjN79kJAf7wF+RuQCtgoEnuAegCmn7rJSgpvwFulb2G8EQZqw7FZQtu41i62hwG
RfpH7oryoRtdLy4HUr+GDHt7P4IgI5cD+GHqoIGOh1cCmBJQOdCgL9MGcgFDgxilmUy0Ml5eAFM+
7zLjjQfT584V0EYoDrkOvSWObC8IJl/vWdXpsKXGgKCOiEMBq39ZLwXbT8YrTYx/FA9mVy2HhLI8
SooSdRpdJfcOoF3o4Kvl1qJ4FLnj+NUKB/GOSaooK7i5d1SPWk6VLJg4Kdr0Gjgu9z0mjBCbiIXv
vHr1g4E2zQUjwrxji1+h6EKK91UJoBiX7RfICIAJzm3Ma7P2qQld4QxXGG1l4KFr/XgsBjdko+Yn
L/PFGmTIA9cjsBY125U1y51Qu6jLxqB+w8PWZCluumEZXmcuErwgzzrcmDcv+r+pO48tuZVjaz8R
tODNFK5cm2pHN8EieUh47/H0/wdKV+pG1+3SubN/oBF1OioTmZFh9t5x0wqZ5upWM3xRzSG4DcZQ
OE2xWlIlS5ZTX47hfuDmfpbAa0L+EUCWlKrIYJ9A0+wlU9s7Q5fAXijUpm0tUBrKxZnpLmOo36d9
RU1xZBhce5okpgL7SzyzZEq9hjObIe0Ta7E4L2PW3BWABmOHxCKNbTVrw9qNWpWxAOUQSE9msYBd
6Vtpsa0gBZ02zbVy33VN9dgYyRB6qQpOmoqSAp1zieuUbsAAuT6g2/176qYu4dhbw0OUA4rNKUL+
SLt8bPZ9HM+Tx3+6VujUQZ3tDvAnLZI2lb+Gay58aoNw0Q+pmcrmPgslgrTECKkxtPUSyedFjJPg
5xSGWsjnxyObuxTh9K96wk1bQS93iRGDA8gk+WApjRAfSAGC8iRSHJ/tSSiHp6Lp+QR0khlvXMRx
+KkqJHN05EjO77M5L43PwVS3X4dwCveNsSiFHcW1Rkc0mJ7EeZHxwgYzl+uWg5hN6k9B7jK/KAVw
PIpYMnuvUjvKhMZCl6Vqw8PYqsq5UBvhZqhS86VOYvPRBGhxXpIYPGU1zpGdt0P7Q6dmfsuhKL/K
VZU5S6yNd4aRNXalDQSv2hj7A+DF+7kOZ3K7QkV4rZ2a4mk24+QTkIKW9pOSuGOSWaoL0ME8hrog
PYUiReABsJSvTNP4W0P789bUAv3GiBWU4ZomvDfkLj9ndTUeZeBZJzFMhvuZbIL2nyZp93XDrRfB
l9hNl5j+GEs9IAgRHFmlq8bXsTSzn1We15QUx3HfwRZykyBI/CLJLU9YeGRnFKC/rGoMHOpuWejL
gMA5aVU8KY6QtoFPWztzjbZfHkSrsBzwFMJJmJMUHInSn3pDq57oW1U9Zdmyu6t57Qw7lwFJQdSf
K0C+IeEWD9HLyKF9yrOo5EiWjLgUiz55aOfW+lQUaeYqQRic6iKOFmajqYJjTY1yQHGyugHhS7tS
owYR42Kr4WbOslylmCxYnzrwUWch0przknVFiiuBGgniqqXpWo7aoNhGoclgApeyvAvLXj7WQAdG
Jyxa69kEtXuSwBkelREHki29au74MAzLkAoxdwFcxzFAQCFF58uoFFurTOOsiw1TUmcx+BX0nfUo
hOPyVZYalKeX0XQtM6t3VpqXByOZJR60RHXlXAMAWyq601ENnAAoZp09GoqMP6J52VObP8iTMPoz
umXeXLRIoI9obdLC4a0JpfSvWSN/UqIKlJ7SZ+DbScg1fTiPs0zDKC071woBkKUZrx0ws8Sllyvc
pJRrd0u9FIchVBpbJtJxK3I1O48q+TEpVNkfAVQ7sVbGdH84DcNKmZoCWblrGzV1hikbb0BZlnYS
58QQVrl4PFyCG+mVuVuGCByCPAZnNZQyJ8yqL+lMQY/novOldjS8Ip5yPwX3SjJYlCD5GFERtPTr
hTzonEy3Knfswt5B3it87OpOtZdIKQ9zlmb+lOuzG41m5pohLaux73B8QJESVxXL1KmHOnQRwHrG
qYkPRZL+iFu53rULVatEqUkqTT2Z8DzA8+1FGES7i1SF8L5J3Dhr+lNaL/FOx715epaWjpHHbJ3c
FL9HJkc+0sGR/KIyZ4cJ1smeSBRgRTJaR/Q/ercFPXnUZb3xNEOZDp2VMAo8bakA6rH8rJpG61aB
FDE2I0ND2Sgkywa5uJyMUWkBpvfdUTPZmQWQu6vqEgj3UMtOmUh000sjZaG8DYBkZNYjlIDa4ZhO
7iz3dIqjanJmK1F2hSkyyUVXYvNGKqLaDSUpeTF7oT8z5rv7NtdB+TTlQW7sA30pnnV6sZVtqtP8
lfAmum2rSvhJ0Kl5k9DwFGVSJZ7ndUCbPcCezfa5GgKVakbgnEOiGPtOnXu7KtPk1BewK451PBUV
yfpcPYMhyxoPymof7+bYjGt6fwy49dJCU/YyntqfuJCtA/gteFCyUQqJDou+cmNVk2kex2BC03o+
oLROb3lMqtryQknNvlljKuxrdQAcCxyga21yCWgShRqWL2ZUBi+tKSQPTTAnD1DGRd1Wa2u+n5tK
u63TKW9O2UBs1sWBsmvkrDureqo6SpxWNyKXnLZfS4kiFsPdUM4zVyMf8/Wm1H6FBtRL0QSFbwAZ
PYH3aGyF9r63hONAiwbUq7XM4YlQGxr/pABh1bXpr0zUj0ZSfp5UPC5RvcFlRm72qZ+q9iVeErgG
aj22N3otVB4kUd6XWZPinUCYeCiYPnkUgc6exSrOv/eBOH8JzSU8AJybbItny+sXBqbovVDaAFSY
WagwfaQZ0uim0+r2BdogCnBpV/TQDpTkJFSFtVvgT0BUbCLgv3nbeGU3NrjWoN53ejB4iwjYPWOM
0lFSFpAyTT2TltDprx7GegrvwXJYu46z+wgNtGaSah0MtiSmoBR7Y46ZkamQsSCyQfdwTvI4d6ZJ
65021bXTqIKQEaZUB7Eb5NExSa1sN/di9MUoDOHMqcx2SVkFdxQXotETCnKhhM/qWJTA6fKNivA7
5PfuRjCdXi5M5hca1OltF0mplzSWeUinTvARF6O7HtMRAlhc3wVFbvwaq0Z91LVWTJyoltWDXLY6
2vekJQxCnvbW2HHZs1Srf8446Ptm0NPzVDBexCEQ5pyDlwYsEJBctkBMpOYeYGa3wLCvVNdAXNKJ
pHG8myODLzo0VBztEnzH2YjRZV/jtBIwd2EdMn2eaYaHVXuOSeUqu1GMyQHVgXeyQGPf6PCDTrpg
mFANJlxogeTuJ6UL568mQxLdoBaKBeRIJu5HLTUSKsxmuJfZaCcPkuanngSTRW25ST7LpSYehrkZ
DhmtysNUZWQJeddZLmoTxmj3gDIqInWzPSiDlH6vmcz8XRgt5ZFWR8nfMModEmeiPep15UpTBGY6
GiHWSHpgfYU2AS1BV0OS6BRY52Njtsspm8zwWetAqZOqSxqg66zTf89a1zL0b2g6mM6F8l3NkI4H
3Ro1CHwOC/AuoOXTGgE6/RIPh56o6VMvGojQmXNHwTRQJGoysnXWDa34XI5ddBysRr6XzK65mYjL
n0dgFzdJk86lHQQDKX6qDtn3RUpiz+iLws2qud4JRtM9WbX0YzLq/EENw4LIa65v0yxtnktykd1M
DfVYClWareEm8ASJdHmiRh+Yd3GXZ09SYvxudR6Uhb9TMqhLo98rDE3kGcUi760Z6ljGxNIbU+2a
vaAG40HoqtxPrLTv7WmouVG9oQf7VAGjH1aUiCmL8a6rlXIsId6d8z5ggHkiSrmdF1S5wcRDzVgG
wvskSHmAo1r4KQdIXaa50NDbyuhwJ2ae04aEt+CGgtXu+dTjD9UQcJC9ZsSHOGFkCG48pf9YZ82x
L6Sf8WC1oLD1eW8mofglSwzpZBYtDqPkt/HCSILfW4JwWjhNztICUpfNyOCNBj0mG7UIIj2vm4OR
Bsa9CMqbDLzOg1Pezrobao34Ja1jyruDEexbyE1PsdYlh0Dvld8TYBYiU2MhdUerPGGzi/FrZJUU
7PW0qs6lVoUPJs73tlcaw6V6UJeOMBhJY0OnM76TCMXUhsu5OJrpaJ7Je5ZPIqmTz6QF4o2hFBYv
MbTmDhh+c9K6aLyfUZQ8FhGfNlOWAeCwLB+zZAK/PxiiixtHEjkq9OeWyPYlA89MRTpcnJh5sHZn
9NUpLSrtPqXZSRG7kBNPlgOztyEeBq4+TXDNEknvfEOohcPU9BrdoI6iycpCLH1gnMCfw070EsI6
N6CFAjCskPaxIAPp7rLssPT5tDMCpb23MqSa4mmIwf/nenAoxbi8Zb5XforjhJAw1Bn51xCw24a6
TEg20FxEECv7aS1jd1IRl3qBoqH9YMbHqgHSpM9wgKLHGQTofdcnnR1k7XyfAwb7PqZQj1DmMclu
G2k8BEHUQ/WpotsGQgM+iWIGwtzZovkQCQjRqbHM0H6ZTnSQeO/3DOgxbTohX+EWTH6sy6jMTN2P
tGnHG1oRo9cx8vkgifQtl5yhahAExNt8NjpP6EGHdFJUn0PFoNAC0uRnkyvCuUqYoeX0/FD9c8h8
3p7zHURq4+R5Ltm9kjS1U5SFda7llBi4FSQRyGVdnrKcamBuEC2lkC8gQYnGV2hktV2GNYRRSUxI
503yR0WFIrYyMfdzmyb7eYjU24CCBg0RPXRVkLwuctkdQnGa+KTMimpHgTzaOYdXdkmxhR6+UZHS
fmc8N83srtf3Wjcluw5PULi6OKjghXAwsALUofskZjgcm2AI6gdY1tntTKWOeDKm8KdixJWfCzKL
aLrRPHRyMEFD1BYN6LyxHODeiniztWkaFUptB2abfjYTwfSVRa7cxUjF27iYltQtZHr68lLopl0I
rXpPcFU5SLrNfsDI+c8jKD70WqNo0Wy9pshKa3MSYXHE0a1kasnZatXsVyJm2kMaKelvgM1tbRPC
Vt+aCWgiNTmKhry8mltO1CvVLgVeNDdWUl3prilrBXhTIYZ+ZdFbo18J93dTjRasvuugG1CNHgXJ
NXvGsUBrM3PbipL0rmDi12NJNxCC64DovR6nkDoX8aYa8nv4VO6oohxBXNA5wzjuslGId7TM5Jr2
bDfdo3mguZMotE+zAIwCGsF4mClVAnSNh/B30MbdfREE+ambZ+qvCA6ZuWXdmEO5p6r9Sx8geQnj
3Htjw3EcU73YdaGSHfoawuvHxXJ5Ba2/3QmaH2vvHaqOYmrmdqZDWEnjVEYQNepSYGFahJSeHiZH
Ix25acyVmb+TU6eeKhfNbS33w6ekraNdWwjLTzm3UsGuxTW/pCKs3inmPD0kVV7uonTMjsEizMdU
6BKqJtrCn5P4AZ/0Jit/WBTEnkK5ysmv0lk4UUUlq5R1ed4NGgRfO5VXD7aW2V+sQFJkZ1Lq0Umi
Rv+apuWySxLLcAI1S34bgIyfoWead7Mi6zOk2ijxklofjmpmoK+QmJU3TLLpaVVDZN7NwM8BB/7k
yosP69jso6pKFIzGUdQHUuRR/dlT9LkRurm6U2qdedHdoCx/LWrWH/OwrZhmTK9a7bRIcuZghptS
jv300lgWYPe4MJ7TUa13kjJpPqJ+JW/hRGGsmlTjprDSdNdTwvILOYNqCwEXZtASh09WNg+fdcWA
K0WdxKVOot6JITxHV0zMrHJpa/WV34TD6KuA1H9R1a1uWyUzvaxevSZvkeYa5lj8oIa6+AIQlROQ
ROIUI9WMU6Ymox2VzQCxsVF3ijIqfkTJmVUX+r4RSv0ACR5EZEDo2iWDcsCt9HdAsYQnYlpS2boo
mpciSANHaobOU6dWoCC+zKdaF0C3ayB2W4w8NAvoJZuBT8VXNDG7HZno4EuL2Pwy5GT4UtYV83c1
K6HJoMj+LJT5Ie7aYN81auf1ypQ94YTmk15L0Y2eZTQTzGRPYX96zKdGPvfKPHqWHgfwyOQvYxTM
zgq9jO1cyaObZoH3E4pxupPzynoa2wpcFEQ/dAlVaddYhX7X6Km1j/TSOnSUoWdbktvZadmQYxnX
1eM8BhAChUk+wNnuIEKUUvArV8T8oEqx5PSIHLp12g3nWtCpXEXGRGcBEXL5WzB0w0MTcvw8q5qr
vRgZ0l866aSd4uhu9DaYkGCc1NHTCtE8Sa00AMvO+6x2rHBWKDwjlwRYH16tVBb5d4FJOfsKSYxP
/KeNTUFK/VYts7IrcwlYByUk+cYQ8/wFJ3u28iLw0UOCUz7P8Smt4uBYDwLePTWbe5mJaI6ZLiLz
BTvKCCk83W9ylCSdp1BW/RLJRvCpqrvJXtTGPKtKof6IUlyVNcDn/NjlbHQRDXqAjOYFbkr9VgUr
Yq4e6VUnUAGQWUPJl70J3sBOZWw3eB/0n33ZjX3jCnZKWkG2bzz9xhqN5NfWKLkpcSxiTXoiudkh
tnRov06O7GdILUVX3Om7Z2U1JkMNVkxLo8u6WRoDvgRqIiWI5JCxdlE/8RzDnG4eqEhHNBTNzo0Q
2L4i8rKFZfxzRzEIrsWQTHmrtKOgr5owtEz2Or/3FD9lZ524tk23dSUndMr7aHLyK8DJi0t9ZXP9
91dfMe+TCFhwKHuaOMFPHH2BvqQJq5DSlxRcg4W+f6VoqNPTpYEvApC0Nu91rJD5lypQ77ppDlPW
+rGWXlnQxZMimQbcrpVzRRf/7Yqk3ESNocNG642e6mQ+rcbAR5tjB7HnRX+8cg02YKQ/H+21ufXg
vtrAKk8kwVjNjY7kS8/LHrCeAyjYmV0CsaPw/LG9d/13jiYXTjdXkKQI1O6tuUAuysqKczr/wxec
hSMa83clLV8avdp/bOnit/qPpS2iFppxq6sa4xGDrLpRi3gXhd3nj028gzGwGEYE8z9TUxX4rm8X
I7VLY81DIXlWk1AJ0ELlG32vtVZRfmF+304bxM5PhSD05lY2riDdVo+x9SiqhR+D5icCothc8qoe
FQX1DDxKrJ8h5Lu8MrYRzn99vMZLH+y1mY3jalKQnmnBpR7V+SQYazAZ3A+m6LcguD82demL6SKt
dEOFwgj38O12IhquUnowJCChk621v3L9itzrpbuFzrwGgdJgEK+irot9ddibJM7oIaiSlxwGV3JT
4DE7y1kV73K/j33zSnx/4ROpMl6YiEWSzHfoTL7m0hVxIHmNAsFF+BVPT5RC7Y937ZqRzZooRxhy
TcndA0ZhV/CCxB7ZDeP5YyuXt+7VWjaOVkr0dp4zzIjH4dBEduR29uTUB8mLvPDpmla/tOLdN6f7
zdZtPG2bRHKrITuwfqlD8RS5P/MDic8uujL5Trrg/5D+kIBeKTxb5nYEHvX9SgDmJLIuzQdSEHrE
99LD8lt25z3497J1/p5e4Z/I47VJfYP1H2RCspww36uhyju0IKBpGSLY9iEQr1ypS5+N8fRg+XXI
xoAy1uW/OvEV7TZDLfr1NZF8w6cOQ7tSd2efD7m3iPyC/4PFN3HV5kHpwmmB54LDAEWkPMlHJu54
phsjZ0BklV69Y5dOyht7mxXSuQ4WcD4y7TgL0Z+hN/XvQJBAD3UUHZHRoqyVIVlwbpN8OY2UiF+k
VluuuZYLzktjjothotylqqa4WfYgS8bcta3odW5xkFzqN1REHeRxDvOBBhyNs8/XZLffo/yIXvEv
skQ8gt2tBF5MP6QtsoGzq9nCjbqbXNURa3vYp07xm/rA7Ot+tdMO1mhPV5TxLjx9b0xvlrsY1ILK
qhc9Jfpe1briFqYfNM9CPu8WiIvIyNMvHw4fO6ELwR5wBcCT1AcA8a3IyjeHuYlAFjYF8k5zSOG9
a86S2H+n8ci3RxMNfusV33rRO8BZ0zRyb6Ce22laS9sBQqgRlIK1Ru84tNtfjBv6a8i92c3dTncg
nFxzD5dOElgxlQAe5KZqbF5cczZ72vFMglQDCQkos82/h31YXQMvv3ewyHCtIZgoayvt4e1exmT/
0Bwr0cui5EHKtYdVN+njz3XhZXpt4s/NfeV7zJjIwYhrTMCgCHqXto8djv7HRi5lHZomo8LHlpGa
bqfIFHJIJbEFbwCzxJNuUi/y1b96X3KEo7wP3XpvXBk9cvFQEFhaogROVzHkjccpJs4L6jASIbNh
08C1Ff1+2YNmwqnK4xk5H/fjNa6P3eYxRCBCIVqmeifqW7y7AkMh6eNs8pJBshsoT4CiYPA9FR2I
nOR30w27jw1euGgGJ2/FNhGqwy15eziCDLmXDEEpb0w6EEKUEad1+LcinuOyfAbx8Pnv2+MB1mBG
GwZY6vX3vDopAYCdWoliRqyibP9oRUrh5dY47Bo05hBqM2ZHqOTU+9jopbcRoKLMGTUM/Iq18WFM
JZx0QcZqdGgOELFdqPj24gRfuh28/Cvv4oUtfWNsc2gkQJ2BxZxXT2zUn5ma1baVSbM9DMEjgdBD
1Ad/fby8C7fPpLixgsnR6re2LD59qTNUV2tyyKy+b1V9N2vLvtaSK37k0rpAwZPP4SRXW28/3VJq
emJpxeTRKdspxVLbs9TdjMJ00jvtK1o518jEF9ZliSBDNFFcuXZbg0PaW4sEfdgboPNq+eInPQOA
xY4y7ccbeMmzvLG0cZGiFjYlSnYjsdPs0ZvxRWG/wGLnjIAl89ofsLqLK0/cpUP52ug2OJypWM46
rVGvcWdPcmMP2TA0GF3Vb3YQrLQrrmVdw8a1vDG3eVITLY0nMBGjpyxPgfR5gPcmjHdyDcEwe87l
Z4Surlj8MzrvI5ObaxeEKKqh/kfHDIeNvIZH0A3D7qjktuYl98lXgAfUIFRaLq54MHaE/Q69Caf8
nYq2Yof+NByu3c5LPv3NPmyuZx7Rn6vWfWCaHVWXlp8lOKnTeKJfeKF/jTp05RBvx6ovdElL0cCc
ED5K0FoHug69dC2LumZl/fdXbnWu9SQ2UmGkqZTs1RaXk3b2PFwzc/nM4kEZ4SaqiKdufMBcBVWH
ENb/bB6V6Zfm1Lr1IfeD3L72rS6u6pW1zbWc+2ooBCAAXqN7Ix0BRsHayF9euYjrE/fulP7HirVJ
0pZEIBxc11Rm+o1J8NIflvGA476WOKzH/Z0haEHInksGCmqb62AOVax0A0dhzdAiR9ozWdhyWjfa
Dy/asL+2e5c/1it7m5OumGIcRKtXG501X2gdcDvxbnCEXe5nqm1eefcu36xX9tS3h7DtgrqYRzZy
+ik6kqvSVf2luzAa/AyM4mCDKLniYS7lRWuF9t9bujn3PFexLjWYHPzorH9qb+F2AAE5pJ7wyIgD
lsrmPlTRvt9//GT8CTY/+pibwKmLJVVO11Mz+ZLf2pkre/Cgz60NBNAXz+bBcKLv/U3/ZDKKsHWu
rfzi1Xi18E0cZQ1GSe8F802vPgdxdiripzBohisv4/rJPlrl5r6D7sxEY32jgqQ9Bs2tZFwb6PVn
cOJHJjaXvDFamoTrRuq3f4ZTuKHXoDnlr9U62CNHQOD78WSBK9tdq9qtv35rWoI8p1CJFIm2N5so
IeIaWwamAbcvDOSSAD6A7qt080e2JO7cL84sCd8/PjmrbtyHVjd7mqQoLVoTVsk076BOOco+fBCc
8adpK04OJd4Or87tki45uddL3exyGMKpF2gjrwUEyQfIk+5yzY1chkI6KCEp3lPxrRi95OVajnvF
8LY4L8cl+BFlPagauF8t2mvTrcmEXbkMHj7e2D+jdD/4nNomwtHzShTq9XN2ruSbnyQbxWEISHXq
ChRmTzg/T6h3ptuR0pduQ6Zq2PJdRUvdXaJf8Md31iH+bFx5Xi5doVc7r228Pkj9spY6dl6wFrtG
lkkdgismLkTmFscYbUFKmySrm4WLkhAAisREL+6n5CRano7OXt4+dEmy+3iTL17X17Y2ywGq3itC
jC0esS+ixyjEiXa0W7vlc36AX+UU6U41/eIhdpNf1560S1dHRi0RKURK7SSsb1+YOu/DiH7f5FVQ
QCAQuSFzchq0wz9e5KVP9trM5rLA9Atz2cRMgEz3bFfxPDpDo6Lz+X+wA00VSUjDFPVtG9XI5jSZ
1WryLOlXnC7Qdq6kbBffR+B7/7aw8XBhJyBhKGLBfJkdpMX8yF8lWD5Ldyuf3pk8EI9eRJ4j2Et/
5VS+30VEBNCU1Jm1IDMyYfM21/PULUoKalEudmmJYOCcuR/v3wWv9tbE5hFGFairBxkTvRPcSr5C
EhUeLU/zRp/s3u4c8WRd7bm/P4QYpbkEiot7TRz39hBGFdyBTlUxSrVV6A69AXJ9+PulJ02ikkxN
hmIz8fbmyxWosyC8TNVOe9KPkQPZ5fNQAMoAPLY+E36/F5BCuLKf6+V960HfGt3cL/AlUiy2JbXe
e8m3/OFkObXbu8B6ndTVrhSWL2TdKJXRotOJhzn825HKetRNs5anIiFUA1b0szzu114TUB9fwl3q
T6kfPP4rcPpb8gb/q3bBG4WD/98UaqU1t/zfJ6bc5xuFgz///39pHFj/MJWVI08ghN4PgJn/0ThY
n6t/aRrI+j9ob4IyoQ1N5xbd/n9rGkj6P3T8MQXmVUlLVbW/NR3l3RuDK1Tx7rokUWai87E5+7UR
VDHzKBq3ib7D/HCpXUIALpw5i9CrRCpRAaGP4AzNtWOq/izFp8YkPtQ+G8JtP/wSanijoXzN2Wzv
vQiUgeoXxXoNTAgoxrf3PlEj5mJlGXFh1/jNNH8B1PyDiiUQPlk6SmEFWjDJPslJMdz2jenpc/CX
kIG8RPpaXeDLVrGmXLmxl34TlTF5bQuttb9NildHsg71ld+kzgtg23XUpknYc20y1bvUjrVTNKEk
DazZ4uNs1t51I0TEOMnc7MDICmMfev+soNLzuimOhXO1t7iGLK890cbgtqMwtIvQyykGDdxfv1vB
KuGhPiy3sX8tqHgXkK+2JDyQJeOPqDZuHipUkpZkRpbCbb0JrAAsTV/bmwemoh6AlNoNT+S19O2d
79va3Lxci8VHYmRM5ooIX9nVofKj++S3biNr7nW30y7yrqbnax1ju6Wvl7m5VUBGo6CZMVncoHe5
y3eVR4RjA5i88vD/aYu8s7Q+WvRpkE4xNqcS2HnSGjrPfb6KAjsSQ0Zke0Qrdtjl+/i4lttQRvcC
qN+wQwfk2mwqvN3srflP7F5d+aXDRLNWX7Fy62/axMe5GFoNsLzUXZFPtHGc4KDfWKCsYl+49m6/
t4XsiKkTm+IM8Rabw8Sc0jhuYy3nw8b72olcwpFdYFO33l8D/104RJahi2hTKBhc7/9bjwQwr1CD
hIlo0YGGmFv4nWjrh7UjJrr0jBztLPivnozzP7/haxmyC3cFk+gw0Q1D9IZX4K1JQdcisYMhwV2Z
vekQfAoo6NL1H/3ssXvsUnu4/S+O7jZRF/W3Vjch11Kn8tSqBuqr1GwVzesCIH+2clM+UGehcGsc
gfI2j9OdwSyfq2WCy/v8atGbb9pXTCYyan01v0IrUsYTOGg3+qMbOr3JmG1Uoj9/vNHyNm/+55IN
HQy3aKy+9+1GwwRlzjxity7a1/sgdUFTS3t5FyCl6K6dyMQNXPFeiJz4K8OOCJsWp35u/7Jqmzld
898vJnLMeGcU8i5IDIqxfWmmZbFiU48hcsy2yBBRREtdZNuFb+PN8JLdXn0A3n3y1R4nDIS+Sq9/
e7bDvDblPAtGd2bglOGHY9UZ5ynq6+icVlEGpXicK+EFUbyquoEcXnV+XafSN1RMpO62X4EUp16r
NcNLg7hH/kdnnI+NMnszOQZSEuaumNO8uV1qebo23XJ9Dd/4v81v3xzXaB7yQi8Zbbt+O2UPSuOg
+/L+Wvlq/TNbM4ykk9fLjzradobc3KuhPtDLcGsIwBFa9grUxo+P4bsaMp+dCXWKAWFDU1Ydu7fH
MJ6ZdcGmrZ/hSxr9ZragTb5pp0wHaTuGvinnZvbS5l5RNTuqrWvedP3zmyW+Mb/ZyTocw7qNOfJU
G2a/vZP2ptt4xSm6yx7Lv5rdtfLG+gZu7ekABokF0Ouztls6xOrKrguZHJpBxFaPGhwSCGR+nYtO
H+nex7t74QOiI8qYQQCKa79/c8cnJnyESRnP1KfE8hxqYnKbWCNyhB+bee+0DfIsoAqkq5JGC3wT
bMxJ2KodJDeX2WR4EGR3dv2vkleYsT1utZAnUwS4BrdbneLbrXxrdBNupGPbZJaGUaYR7MpHcGk0
+9TDQMGxP5T+cCtcr3K+e3z/LNQE5k+YqgP1e3tai5DhrHKwMMvpUJzll8QF4EwHYH76LyI4EqEL
6/u3LWXTNor1Qq3WAVbu7IhO9zwyec21nBFkSI1MyN/nFYAs5SP+x97msACnBoiFHgL7qY4uscVO
cH5aM2UO9YYn98rRfFc5WsMKEVC6oq+ENXUL39bhCVZRjU7J6MyO7ERO7YQP42THcKYTNzyKB+ko
HKWCEmrHGMhrR/bC1Xht/l3Z2JAGtHoQTejcFb9Lo/FWMOw1bvxDMHgqXtTwms0LzuaNzc0OL7mo
h8tqc40yVpvht2FfndZ6RO4rZHfOlXt5wdu8MbgesVdd20kEUQ7LeDUoOqKHqo4nC7bldUfJsFs3
PmsUerKd8NdSXIvj3p/eN5+XhP2NafjpUakqmG7ctTeYekjd+Lot+93OcqUrCcGlV4SFopQIT4UM
8s9he7VQc1oYMVqliyvs9Z3sZb72yFw/W3QpF++ubuuFs4P7tlYUFaqh4vbN6sJ1GqQssi6e337Z
9S/JfXDQPGNHg3/lRTtQw9yPv+U1m+u/v1qhUqMnbDbYZNL6oUUxISjVa9/swvmk6kABgqIgRbPt
49So4zSKsTm5WugpvbO4y3PxZHkt9ZCb/gZFWf/ac/iuwIoXeG3S2Di5PKA2CXaKrdSR5jCYaFCh
i6yX8gGBum+WyoSUCoraNy0ybuLpkzImd03tt6Z0V1dfhmvDpd8BSrY/Z3NDmSOnIsTKDqyAElT3
gvBZZpBVdhLSxy68KzlOkr2cwts1vayZ9tbehsqjMXoIP6SKFxm29Ft2ZWaoIKP7XzxAFwK/N9u1
udBSPY5L2PP7xGNwTI/dHu6kr56uJdgXHvS3n2Vzey0xE/OhwE79G7CqDp/PX/a6mx5Iir7nsstY
V/Loqxfrgr96s7zNIS8nQ0dZBbOtV5PgZraKDLS9fP5ZNaQfDLNzu18d4nWcxKvIk0uHXzH+H2nf
tRw5siT7QxdmUAnxCl2KutkkX2CtBlprfP16Vt9zpioLy+yZtbF+GNKMgVSRkREe7sh0qTIhSEEy
Q5ba1AA9kbI4OlrAYxkJ6XZ4aqEIsWrzblJqN9T7JykJ0D4DDu+jqJZPqprYn5/ys4LGdVADTPLF
VzAzoMZE73AmALi2R6e6W48LXmK1FS02wu/8J849qC06X3BVq9ihR1SoD6N6WEun8Lrg82+5fZXi
bF5+C/MqTRdwI4MkacFqKKBU9JeP1DOc2Z4cSOp1D6Ct+gPfylsGJpRcO9AwgLdkcbQTCLfuV3SH
jOgOkf6iFQI+lnLLrV6OkQkipw6VFuBy0ScOaiqzfFSkihPoyDwTTM1jmhpzDQdpcTK8MPJ4/SiH
7C3MiQtfY5ERjM4hGAVAiVI/rOpXtXqvIwgTLa8ldKWNBUyYmTcCnQDOPEuFzJEgQWt5zoNBXN0a
1DycRefNPxPhViWAWUuICVnvtUfwe9AwBTkme0A+xuntP4g7b9KG19tMZa6AXqZ6gnTLowbqEK/0
wDqKhAs/bchZCDbjAWnfENIrMBQrqTctpdvwGgXPbXqfHF8WgZXrXZpK1IlQ0A741qgMGATGZRdC
4uFDfqC4bnjOZ7l8DIvHTviD/uBNF4JCCZT9ziUOndnSdZ40kAZd6HyGj3L+TN7M8Bv0WQCe97T3
EaDT+rWDftpR0fEu9EM9oFnRyOFmWDZCQHQ04lUhQV0EfY3Mh4BpbgTuFq/Pc/T52kTAR4To4J2c
vEUWjYeYuq0hYCNd2mMOmpCB1mEGCNtB746GSqb7e+dWil0dz4Xo/b8Jyi4tMoeFRGlfFdRilAJX
U70hv8XxHjc9SZQUXESmAHMIGD3U2K7jvj6fxrCUQduuxSBBmWsJKLsMBGZErgD4SBywzHpLq75B
AP611SDP8Lk/uM2SoUgsn4typomjzwREkt70dQ2tbWeoQOCU9C5I/D+UBroPGZiAHVUKd7rWPn5u
lI7p+hRJaEQ9V2yRCDZu0unNnFMYaO8I+vc+B+HeoHr9wL3fbl2dBIgiiNVRAtd11MKvp1aGsnse
69OI+40+UaBwZxvvUNS1TL/yFtHi7ZaNqErCOxcsLUQGYIGwbyLQGDTDkiN7QA2W79BOc4oPWpEe
HMGf7gEY+oMLdWMFr4xSr3jxcNC7OY6hR49Dt6s0K7lbXAomDEFRaidIlWQ/69fl2Ns1zmMTfL6O
N4Cp3ymF/+aFNGb3gIlVBfR+nhzFEvcgbBi+DXd6UO0rH+DFu8yWLBEUXR4epC6Yh22S2KPf+4nX
fV2/yU665z43tibjIlGlMfGzAn4fEyzKSG/kFl3z/jlBGB0+/AezVfvLsXKKe2jOWZ/PxQ1JBDsX
dDderIMEbbh+MTAXUGZ7A32RT5c9fIOGsM3d2TRIYg7QZT6OxYTrCamLkubjekfb5+/zs/A1dWhi
E774ZboPD60vOLztfYNYZUfIuCo1Nxdz1GAVrKpv2VO4VxxJoHkVFyKtbvaiALyVPedQWLIWQC94
GaUNr3E1aCZyBLeU0RnABztlO3rrAp7uzil5JBHcQTJOIx9MEANTK53bvco+2one6p/ZU2fY8w4C
tb4oWKOtg6HxDbKVB34D10aq4yrtyULUikYnBUhT6D4KfbqPxHsKRQLDghvaNcf98zYSc8F1+RIC
PQvnAdLqQE1BuaJDHmQdvHDmYYNun7ZX42IzAXVeKHFp4nycaxqHPiC+6qV73tnYCI+u7TA+SUEm
RRfoLm3c1SNAGNb36MN0Ikv3aLzQW4qfjJa+B4s8IIbVIf4y8GLs28Do+hMYL5S0bZuqIt2px/wl
C9bDD9WSK2CgRJT6uBE9x+exFVUtUcGQO8EaJJ2c9kXNMdKw9iJ0pcy4AHRw+H0zNZTpwWF64paQ
6Xn4xBXpzPWjLCsRBxPWO7c/Qml0N3uLWwRSEDrRUfGFR/DWBHxncAvxYUoSjDOKlTCUWvk86smt
3+sXwWrvqS5EYLrjHrhrZ0pcMLi7kcPzEXRIt0P+O5HOLG+pQcNNBJ+n0yYlWOd/rODj/fwy2XZ1
f1tg7hKtGkmazLAQls0xylMrSU1IuNXe52Z4A2HWLusHMGNnqAiMiwny0TtzkNzPLfwv3uzvkTDL
BInKSiMRTKh++VK/0wfCiAQDCFt7/w8uYd7EMXeEpE8VnhCYOGKNjoyOFQnia1bsITRBTmv8yD+W
gHcvbtoETxuFUKm4HRiHU4zgF6xClBhj8LnUTevOZB/WMifW2lyrCyvMpjOgZDwRAH6ctoYXMVJg
Yd4/X6vtcVDZV2ivol7O3HxZ1o19lMDCqv3Qx7u5B1/v/OtzG5u+SvnbBv39RZBUd10mZhPmCjTC
yR6USOA7kb8h539fiCGBLG/zpIhRZn1udXPuIFAJESbapMG+sbqsR+lrNLFCEPAYlsceiP7/mwV2
31WtAR5SFOzREgmp3/yjTfqa4xQ28nW4Vi6GwSyQCqI2NQfF9zmRkr6vpg/BvQM06o6gi4tqi3xT
D9yImjd3zIqZWh334gKj0OOTcm+KPCiwuuJD71YgW8x2ij089194ZretAm8FVJKoAEFwvU/yGmCl
OolmR24zp01bdDz+UzKcczQLuez/mKCfcLEVk8UA8+WAJRvC56RIrbxvoeWdc7be5qG6sEJ/f2Gl
NrRQjwwMJIEKTlpA/+dYp/9UqYodCrP7SNWV0tLCiDAJTiGJVr2eZCG0hCzn7EHecJgtKJhLlxID
k6bp6T4BPXgWTrYACcd/c5z+Xhtm01VGjJgGfb9OUpKfhaKexonXXEDn5OYSv1gYJvINNSHH6sNE
g5x/2J8WMzvVandqkn73+WA4lgwm/xnGIIBYe8yZlMs7yJc+zko5HnptUPfguHz93NhGwY06if9O
HZtbicoqK7oae2HZG/7wZH4HDTrqLY/hDtkA9Ix2XmplTlE7vMB7+6q/sMzcUFqu9esA9njkRgER
QfF7DmI04UHt0ZXxDvd4+UfOXmT5imYwxEdRhZGSbi+IKXb7V7V75kznliPSTDC6QIOPoCbMbPgp
SQ3IKcAILem30EUDAhUxTILQWi/9pg9AVV37vJDiFryH6BYEUyh1g8hDJWxiRRZUYe17PJaWfXtU
7fRtBGeP4inBcpffm1/ng+FQ6E37BCnyZsS7InHUp8xTviV83Aj1texJufwWZl3VLl3UHJVjPEjT
n+IZE5NbYLh5SQM5ELj99VszfmmOcf3R2LaNqcBckVVBXHeHTl33nFXdHBKgtdBWAGUrSpLXXjkN
9VYP0ZSFR8vijj87P/PxSrJBnuvCeZ54t9lG5hrLCdgrJdcC2I4NEdOwlCBwB9RNKEyP2RSKu2mZ
kaHLoICRi/EPk0S+AE7hYQrv1q5+hExSUAkN5O6N/uHzsZ+Zj26W8+JbmOUMM+hqAOM8OeYzZHuW
4SgthxX4T/BJAxGa2D2yOZTYcQBQBoq3rvy9em7uzQgkOQqVAIA6jwdsG3nt7sWA60Q2V//i65jV
76EA1a054ILEWgBQ6KwmAuorsavdeJeBZm06cN/PND7/bELoJ11c0YKuLuJITdIyBpJaAfoPLYBy
93x04NZVgD2AHhf8o6jIa1MaGGrbzJBxlGbjlPU/W7O2delU15L3+Spv+Ea0IUioR4hA3Eos0mNZ
5xpcujAEtmLTGSf1u6Gnd3Jv9Jz4ZmO9YEiFSCYS7dD9ZUa0mnUpLCJ2k2yCdb8KvydyyV0hdjTQ
PdbRMAScKkoU6HOkv79YIVKoRpaKDQAJR8qWT9PbjvTROMXO9I0AzN9O6/GglTdnljVK1/LC6CyJ
RapGbXKGHBHQ4RlOfaAJFdFBP/CO22NAZ+pyG7L2mJnUoX3emFKdnLfh8qruaWW2stsDBBFd+nqV
nfkXf/uzW5I1y4Ra6CORVkHB3JbpkXbiZoLfDz1EFrgJcupYPhsg43TnAuwlCqJ6OF3RTgIk4zxy
1zjZQwWI2spxc2DOvDGHtwNOGchBqXore4VmE3irk3VSbRWiCrLkQJRnCo9l0oXlMY2h8fBIINuW
OTlkFwRHABZZLBNLB/dy9Z6ukLk7TpFUl1YLqTfdm1aIlYHATYSEXWaLUztUUDPShmyfiQi1MwtE
B8Kwb0ih6YYVkQxNFemszAkUzap+fm6K1CAvjaqn4R76Cvr0NVZq3XyA9lilB1om1cqXOUm7tNz1
CPBCT4mi7B78t9Ac63MQtx/XiIRf17Ato9cUEHugZEo9Up8ldZzSIFTVDsnMUI5NV4xXc/DUaRWQ
wta69asRyl0SOyBK0CHOMY/xEkKkICT6nFuhsBblX3nVQgbbkJVatOdoJpBDzydV2aUTuLjdItXl
Dm5/lGMH4omkdapJG3sI5Q0pUtR52PkdWBR95EC6xsVzR5O+IqcsQFUEsOQnEAfI+yTqkq+tFEIh
szEaaGuWBjA3ViV063TATxMEcOCGaOdHNPw3YDPJqtwG3aUyBaZJpbg0iM9D7CBKu0CGhsf3bO0z
RLQzOJ7uoWZUqODAm0vFTZKpnDwzGcp9H84EES+6zd/rrJRQLYhnkOeAXZ4c1dmAEEqoJB9LFa2H
KqvU1wQCFLuY9NEu19da9KJVWPdLIkGcSJDLryvRQS2uFaU6W71qQolRGtIpQD1+rZwkjCAoBMhp
XTzAaaizP65mSR6UVZeHj6TEX7E1kAvkJ6OJitUvQTo/WVM6LuNrUUZUrTTXiqT9IeZ1bPycyJD/
XIexhDhbpA35dNLVLG0geCnkEDQkJEkHiGNkIikeWmxMCXzwpM2DZSpSyt2D15O1LuWq349xJY4B
pIcpfG2EIi+U4vIQpIGQsVgMPcDOiKXGEoUC0iPSCqWDgwZdMtOuFrOGltQiiNKTnpvtrwzqSC/q
TIxvZOiH4VhJqZRZujzfj9Nc6MBTVSNaOpqIpD6Ss3kZlFi5QbemYUz7v9K1bJRHSW0q2GnxiPwC
uGxWRJ6gyQXgz0KpglO9qiJ5eFahxgQNlXYoWzUF00OWCa8TVE4iP6mjbK4sU1qwPyDKa+bOKpG0
PkGRa12tcdYjaLnUNUnuZVB9pjaUNMD9X4qrNh5bs8FrBD2Ykj8q5vreDys4LIiw9KvXt2UIURsI
7OpuD316EN+X0L7xoh5tCjW0TUizQD6wJZkFtdEwdJNsIKU1Ch3pXo0e2qqu0uht/IzSNvQJksHU
09OMPPFOmxWje9MLtYdIhGZgRFAYTnXRWvpFW75ABSmPnjO0zUZfJAFlcQjMpELtSeM0TkE0miSM
bF2cw++j0RjKakEKRBfvoygS9B04l4f+jRRyjYbDAmCFzCbDIEup2zYRZJEgfAqnW7hzLZgSNJMW
c0b2QdfrEF2YZk7MWgHYMu6n6RgNoyZHzb5R5EYuoLdY5nkEhFLSdKBoKOpa9SUoWEII8f+pKzET
hJEaQAsJVFya2EDqsxLSFDIgTbqeJEFov3we0dwAJehFhfY7dHqbCuIMNmbHqwCdDsWMh46fPJGg
8CW/evmjJPLWRaXQxiHaFSvfiHGPaRQvXQ1hYOMU3UHkxw+d8iCcRKdEvx/vqbc5LoIuRwxNU9Bx
x0S8NZY5lLUycUZvPGKlgghRjRrwW2I3b/oLQ0ycC2VIFcpq1JDS1VoQ52n8XZdxdi0kkNLqGHe4
9dzPV+0GHIdVQ8Id60ZzVPR/cEtfRFFgoyz0VMXtk/dr7WATvdd1+2OI0iDRobQNFcQmWV8aBcgA
Y/qhaH1QF9EhhYImxFDttjOQwtdGX5lQNUgrj4zjHvA1VxWUwzA2Oyih7sZa5rWe0JQME6rgq8H5
DqQ02jBZZJPckylbaOM4fXSjj2cf+ZOnuJnXHT6fn5ucLt3V6FCnFJporUFX+PX8tKSLyIDrAXBI
dd8+gPsJLSfjnj6+REcN/kV9mVrUdFGhrPo0w8AE01EEQh3AmWgYtrjGa+f3QXU0AccTYY0burMv
bWqNjswEXE0CLoYpjjRaiAgzR9An++pedgcfZUl3eqCNAsDgfG9487mxcrBHgNnXTbh2dr8tsj4T
Qc2pl2juSm8MJB9QwxMfWHr+cmaPGIaBmRQB3MJTjonXqwI/JJEWY2Th4wiSqb8WAH72ky8FxZfo
VByVxVpkq7yTXvNAO4iHkNvkfkY0fvYNTPAez5oMbiB8QyIismvS5j6NQydrlJcmVTywXgZLi1Nm
9vdqgnCsgqZnkvVAMGh67obSRIKszojVtcZTXdexI4RK0HXJcR2q92Em31XwNGelekLU7pPQOOB5
HgEcPTzEikK1a1/yhHwMcaK6s6z8XJcEesNDvzcTKEbn3YMcQ9oyaYJ8KXdNpjyMHbE554eeD2YG
rk4qMwNplPdoY0xjvJoMNGvo34H3OSQurfND1Bt1A+csTvFhplb6i1cIvkl5Uod26SeY0ws2wwQB
GfzE7PVHWm5sbPBwPeh+5YiHf0x3wljT6N6/8KW1kmrQkIK1oUV1Mwo6kLpk/rzvLeNeBMc0/3K6
fUOhC04BszQYw9FDy+atMrIWvTKHOL1AB4oy+MIjyMdCPe7zVdy4mUxQFePGhfYBkPnMUQIJfFN3
BcwoIpr9pe+jAMVIyFbKHY/OiM31oP2NUlCI+EcRl6x7GExII+Y9gojf2wUO4vBjtYuH3udmsm49
n6niBajLaFkCWzHr2YF5Bmsv4jP4h8lFyxJyFlMKcG5pUX7W4SA/fT6JG5sRBnUR/c4KoS9eZhaX
Bnplc7EKNqWV719oM5jyRPxpN574sMMN90ebJIGvBLsK6t4siX2f6P2kkDzC1q/uWhBCKM7gV6f4
R+RqZwwwAXmhjLaF+ouMYIZ7sdzuGXprykSmzd3oZmIulqhVh0hayshR7kcA/TS7O8VeARZ9IIHv
YisH7uNfZDBgkxK44G5B2zTbQtL0EQQdeyhqgz//2OxjsEDPe9kDOCuYAl55Y3M9L60x8VqnzrVG
Blj7TyoUWqTOD0rULwZk9y82DxhgoP+sAjCLksO1b0HtQygIIiv7d8Sjfw0fCBrD0ifIav7iejK6
Fa+9NnSYgMmlpDO4q9kYJFPmEvqSJLQJaKJkO3ylnBoNVLWAXc+t2tI80BaAAZ5P1cLmK+EAwFAF
imsQ3cGhsUuozqvUp7Ma2pO9eqNj7DM3fzZ2tCt0+Jk5XDja1ioSlBjg2gz8d3MqIzUX1ilPcPl/
GHvqscMHCtEfwTbBx7/e3oaUwE/GcwJt4aDZYVZxzERBnDsI3ql+v1MOuLRRfOObuQE601lEdyS4
HKB4gFCSvfdiSVd64KDt9IjDfz8+pJ5gg4XZa90Ordk1ZaDkPpQ2Tjz4HCAFBZ5yQ78JXMG+oE5F
S0x72WPT7FdHs4dT6sDfWcTvvy072gvKPYUbNwasQvZNAX8HuMaY55lU9SbsxqGd7pIAEtcIz4VT
HLSn3Of6FxqssMfi0hZz4ktlarKS2mr+Mgjwy8lhNxpAL9EGKe1Niu3aOuZB+QjQ7VfO+b+Nm82r
YTI7J0u6HG9BmM53tFc7f058WrjN7rmth7eva1gCjRBOBN68eF5fe5oaz2DwkpimPb5RhPbva4q2
OeKa4l8Tm8v3tzWWBmo2oxws+rCGQupOs3MnO5knwQclEx98vnHjX46MZdHMO2M20VSMHn673K1O
gRSRVQfzX7T9JnOGwz9Wl6DHEPuSqnrh1KMN53oq1bbUhSiCQTAkPIZ+bJNDuKOwc9TnaAaBe+lu
zCbt2sA7DszBYA1iDoOs5MjSiTnexTBXe+FD91aCcQr9mg5P/W3DleHdiDOH4dEYm9kmowJ9L6Tc
IqRF+h0t0NItwq/I3T7AoXkI5QOIO4D9DFVaxo4sDWIzq6tpU8Rg/E6fjL0FEgY8v3t0JEYOD8Z+
W1g6WwRGg+r/3LZNJWbfDDkEqW0aGKLx0sPzDaTaKyIJ2jtf8Z7EN0E8Y495IumQ9myLQoSz3g1u
/SI55iH3BFcHYz0aN2wlA7MU11nfnAXGKDOtKbQPpznFIKl8mgjqDtpaahxn2/TL/XBQdhz/deNV
ru2xbyM8fUt0dmOQtMmwucPeRCzRu/Xduf+CM6WbM2qCDgxXOggLWVCIDP4q9Hhiz0xxa8US+oSh
JCvy4vmtKUSXH+4cAE8oa9716S7UUh3VboQVs4I++5MavayZtyQpGM8aW6m0g5QgV5SrQV0DAp3r
aCHm8vbdxEuY18uPYDYPtFzmORom06btupLTPDY2MvLhz/VuAO1885ypXADITScNmuGAygM9JNwa
jRCZvVPNGfTN48FEFIN8CgogLtw3wl7lV82n5rq5c2EM3LkSpckyoNbMXHzG1EnGMBfUh05ugtRB
Dwd6QvuUckeDQmLLh+gnDYKXwsrfOLv2xp+a4EcBohM5ZtDb4pV4vcRSWemqBtGa38HFc+zRUEZy
xy9/4LvZlVRAxoJSKFq+oUeEUjozUDC0zE1Nch1PX5CTjBYuQ49GTw3orLsdmMvBQmZzxrdhE7Nq
IBRF/R4RMGNT1QdRSbRMd8wg+ba8Ug4YAV1p4b3wsbpgHfvn8T1GeWWRBpEXOZKynOtM7mPdqX+g
RXQcbfMrjZ8UaDJbaG+BPn1rRyW39Y990JzN4k0DXwCmNazqtVkUmhUtamE2HCHuZCwHs9L9Xqtt
ELDdhxIPbnxza8GeKYKHCVQeuIhvEtRFmUo6mmk0p/co0wyS5N/1CotJm29lSwJ+BeIzHId08+Rn
jTK+QFsVaQVNiQa2wOSb5I0vRLTM0F5RGPJR87Zr0MgVotXVEJ9Nv8XBvyrO4M5EzoEmr4Hnvm1Y
hRa0XnaCoeEN3u9yhCCZHVWAoxngvVwCseVtYepsLmNy1h69eC421FylcmmitgskHr3IcgcjjlQr
QQ0TRDsqeknNRzTxY/DCi4RsSO/80zOEAcMHo9sb1QiorzFnCHgapUEeBjoYOLdm+AXqQs546Dyy
jysAK90RfRTcQI/+UXbUl0aZY5RXgjKOeEWjg2k+dr4BnIIHzXShchuHClEj3SG6rQAyJ+/z4d70
39H5BmqDZlVFEz6D3ooX842AVq3D9Ly+9U79q4W+uFs9qS74q0XrB6WmjOziKLRW8a59TZ55gQvX
PnVpF/YhcjSVM4gKKUpl/FarMcAe38bRGo2ASizRONR4y5ZDrbwLqG0X8TdKE/4H9GDs3UAnAmgn
8IPDqyDgZq5/UOlpeqNHOgJgxWvQUtuiPdyW7PCwBFrJ2WU3/osxxhztjKC5oCMwRszHBvIuy6lQ
ZmdVPE2ueaEaG9fQgSGsUShvNx6CrK9UqjKNKhDOY4bpAxBnGPGvDkAtZckyHW5elM0bUHso0WhI
a0EOElS91ytaiaYgNxLG1v9oPcMX3UW10GVPDy8gBndA0Ea2HAA2wbv+tlzHhWFWFyivQRypijBc
Lff5AnmX+c6AGp8qCbbRgmoDvrJPzIBzgNhI+PdwDWTSIYyMrD27b4YQNX6S6E6yEFeqQPauLdYA
uVjSrU4IecU07KwwOcroKBtrzwx/DNPdIqEvfshcqY/tSLhPAffsFWKVamKJ0Apexl+ff+VNWoz9
SmbDlWY9VLOY6gAVl2jdm06UEJp2hknfej5zBP1rrDujOun/mRNmCyRmGQ7FgDmhvaedbz6Jr+fi
iQpCuH4fSoBSg0tY+pJ4NejTRt4dsrXjL8yzj5NwCMMGyD7dER/l/XhUAsHWfsavKKWgAdbkcuze
oMeZyWVz4wJSnEMmw965Cw5vPtOD4N4heiQuqEQ/stPyLj/T89b6pV8F5anwxMRrvvPLBLx1Zhvy
62puKkXBOuc7EU8Ht/JVJ3yW7BYPs5YPtN48chQzj/IOQCI3JLN5l49KhpErofpaaQCM6Qe5gRaQ
Fh9LRbMj0wgMNfdAfPyoj4Uvo5luyICIie7kGXC0cXkOgaeXSuJVIw92vnWpGhcfx1wtUqdMSdkh
SDTln/UKyGDpawuP8JT+kZutfmGECRcqjA6OHEYyRNuv2O2PiwZQQSyiHhoHCPP1b39wWd1ahdgu
Ql+R1ijB8c/c2iPYsed+DjXwluWqHYc+1ML8GVEKKPPiR0rtxC/H3E4nFfiVRKihKUgjsru8KUtD
zmiM0qmprU6DnacoGEQvn3uqLSuAbELWAGl1Orrr22NAL00WtnRkmu6OambHOdrxldz9P5lh7wq9
jqS2hEd3UKCwpKk4VJVoj4nGuR1ukk8AneND/zsck3mo5I0yQlcFdnqvB019CYpK5Y5GsRTVjHPC
mb3bhwrN10NQnHaUAuHEXvao+hKxp+EcfV7L7rrLYxCTULJpydYC42vp8yK4c9bz+gRQk6i9Qm1B
pXXe6xUzq0woZkGnJtc33H1RZ8maBc5tGz9y0Q4PWjWxReaLUtzx7vz/ZcB/W2feC0akhmNRYcA0
XFftAh4P8c2xO7ZIkqJjyOU2l9wGitfjZc5eGA5xT+gUF8DB72gCc3ofvNnNfsr8/gy2TkD3z+Xk
UkdwER4vkBGP0cKg4d5u7kBQeNCwlNNODP7dsACL0sEajgYo1pULU52O0GukYWL8MPkzlMqzMzKO
z2xyG/1iUBemmEEVi9Fm0AzRHEK7cqRmTSxDz/ZFrT3qgFVrXfLx+Wm/YS84T+OFRcZLh01o5qiO
0lds+vAb6I937COa81DDposXH+CwPQVf8/656TNO8uZ44ImlGufeJzaHr9dpGcsTBpvl1gAupNKS
99KRsrFnpzmYPkCgYOun8AhqOGS/Urwva//bsBM981HwUxf9ELwra3MDow4MHmug4BClX++pGthr
c+2AJlX97GnwaVmdCue2d/+CQ4xOvIGgWBSRdbuV6liKqIfGGyYetLUoLEigLEtO856+KikL/j/G
953tSUjQoIwBCBxbka1CdBbFA5zRb1oM8B9QnDvSB/NZXqr/hVI0Nxl+++LBIC+MMq/3RgUxsEQ9
wvxG3lA9gULt/B3JIU+zyF48os85RsPgv0gaKOAHVwE9AUJX1WTm5dF2QPrHsUpTJSBXRXlWaH00
3Ed7/AS8eKEaIP0W73nYBXo6mQ0NgKGGPLwmY0XPILkLl6RnszADi6w5eqE8CkZ0BBKcd143tqgk
y2i8QGgNlaJzs8mFDbAKZsWgtXTbUGVA2iNG61EELwbuNG6s3pUtZvWkValRfIct0TceI8AhdjgT
Xgo53ofsqPuCX+9rO/K4VPkbkc6VXWb5mjXrIy2EXQoBaXJX/AW8euGjR9CTnXq25l9kRsqWe2Pe
vo4wqRdzyzwFU9JURVF11K4EMcvCHU60yq6AHij6EfHtbawltM9ME5kAwHs1tgA9VGar13OsATlE
1XpAQ3HKzvWF/sQFgd0+xqnchQZ8FMoMSHkwfp5EDchea9gyTrMTIyY2dlB7ws5RD3+Q4t/YOQQZ
flTQgUwFMSMTCUyVmky1FGlIGS1uEoFH1njQIev0/5k9U3/26c5Jvn5+pWxsnCuzzPWpa+VSJzkG
Oa9QyKnGu3I07tV+sj83sxW7XtlhJlMtMWiAsmlopfmrk7lLqjnCOSNZeUOh/AF97FY4d2WTOYwo
f63ZUpxtjkhWdVZluFOqWDSUVAHESnLJMlU+2GVz41wsJXsYybhqSQq72asIPAZdyQzaAKpXP/5B
unfjSGgigeoQLUnTPAlzA+ukacIFG4dYiNKBY432ZSB6CgiAeZyBW6sIdgJgeCQgzTRA965tJXUv
9mg8IWBAXmy8Fe1cP9GsACVXz+dd/sE9hBsOBsU1ML+glkpLqczoGqhIiDrAinAw5o/hiWoqqS8U
YT88gFmJm0LeHCElYJBMKnCus3BWfdKNWM7gSI0PET3M6i+o5D41zgqlnfkX/x28tUchOfK3PcaB
dp0aN0MFe51b3IWvE1r0Czv+rlr5XeNVgh0+ce+ojWfAlUkmZMvAvNUbSoPjFze+NphWE5Z2ISxW
aL4M62zlyFWPqANNPD2ZDV8DTC0tDwO8B6wUY7iIxQ6NnCUeOyg91FDfWcc9iRLrc1ez4UhxNSA1
TWhRFs9lZo8OZqwPFaykwLujA87uakhMxi9wdBxLN8VuBIhXphgHUxVtKxhLQX02CLJA96fbmlXf
Vd4fbJQNp3Jlizl6mWq0CWlgK1nMH4rZBUO6HoSl27e99CSbo6OF4pMRS/dyVvpGPj8nejHxBrx1
Gi/nltmtQ1csJGvPA44CcbUkMIDrrqB6oCF7iveDpcj/4uLQUIBG5zik1WhX8PVyruYYtbKJyyL5
a/Zm53ePf5fiIi6fKqfmYr83ItIre3QdLqLFsg9VU+4ykA7GL1XyMQLE9/n+3DoFlwOic3xhoO56
8JyCycHJp8nKk9JFY6ctgCfuczNbx+DSDHOxk7RHNrWAmVoeX80V124mfS2XxFWVyPvc1OY5uLTF
HDm1geyOMWCNpuoHem+b4X0GNf6k+yt5NtXWiVRw+qXPdfaDY5guBvN8uFos5gDKSBkLowDD2mmF
NhtFISe71f7Nmc1LTlH3dGNMQ+UOfQigZWARe1Uz9lXXJzjtoA0vyygg+eROS3OamsGNy0SBIoUk
W2a7vnGGuXHswDCN3kk8skFEwjrOrOzjcukyguBpdNLYbyFn4lW+CcgAKf1hhbwYl7B7Y2ovbbIa
PJ0qoO8a7dagUFDQFrCn7k1zpBBCKuQPWHM2ig14Y/89Rla/fUoHtQoJ7NH4V3Eqv0Q6J/SqXePV
tumYMY9YbuMcUmVsACGh9wU6duY2yqtE6ReA6Z1yukNPPHoWIfMzco4GdYjMnoERAEuIDvzOzWWU
zcBLiSOMaM1DBk0/y0zkj3CAIKZRPovmI4RUfnI2y4YD01FDAbibgD0bZdNr/5LUoSqUgkyQtSBv
sgt091MSBVR5S3Jbn6QWGCLIP5WixU1I6XEQf6KQgEYLxqg0TdJUlglxOqHdSUXjzOI82a0QCvbn
w9sYHQ3M0LoFbB2egcx1APYb3ezViDhy92OOZGtReEPZ2olXJujJuHDQ6NJBJ34Zw4RfAIyIHHBg
WKsLEU8g4/8pKdt54i7Gw0xct7RYQhPjKQaIFZp/LS34CMaQcxnwZo3+/mJIuS4UQqlgSEIFXgp0
qUv/JjS4mjXmDhCHdJiIgoGcy7S28tWEJAUygZg4VwDq0J4f/m87gfH9ijLIoVxgTKN01yoQLYgN
53MLGzsBuT80rqPqgjfIDdxdj5uWyLGoYkzgxQV1IkFnqjO6YGPY9yof7UA377W3uLLHQgrBCpAW
PYgiEbo68l51KWRFa+FxZbAncUlybjfFuTmQNsuDbeiG0EgO4RmloqOja3eKk3oVZJxskIH/pDq8
sa/59bjjzOjt2wM2CeSW4Q43cirIJYl91sJm2KU7VS52LfR7pB1ZyRf4Y0sb0B6ZKLIlzNxAcmty
Uf1Q8ChA2H6DfydtliZyVdLJPULI2ssptX177F3qFrkVkK3JvbTGnDjYWmsUk+jkGlmgSQC8URai
CXpVXgh5abQV8Omk6Rvgev8gLwYfjB0LtQ2VhYnWZVNPSyYqjoHs30h0C4K9aMr6mMTvacQLSm7v
T6yhiW5Fyg2AQ8J4YqNGP6sazwqCEkoJtMxodslsi5Ye8gCsJHwShI3zqGOfAkhHqx8ggGOOfKoY
Iwi/ZAXVwdHJ3wugetG71Dmil4uAAfFioA082bU95s3VmE2zgqhaAQAiLrz0IUF1hbgzBKspjxUy
EbBsyn5aOhmaXvOAwij5q3rDio4G3qthM6+uJDOaJpXwGRQSEh0y01GMvdpYifwGxbNk3x4Uf4SY
d+WU+zHzleXFBDXScvoD5u7bbY1HmCqfEX4ADLDBBTiAZs0sFcUpcmD7Skf/8ZvGdrQT4lKoQAxC
r899Bl3U6019bZI5SWKWRlFDFwEcNbaxFta4hkFNRF9vuQDGWx9BbaEFDwUfWmhn93Rh6IOpYHj0
qak40LZWvirOGkA4QEVrTvZQuoKjTJbi1n6LXjmImxoDJ2TcqC9efwQTf8hpJ0cVWgWR46Zldyr1
2TjTCA7QEVNceMQWA+2JHgFI1X4+1xv192vbTDgilSCtWhqVHurJXakK5jK5QmGR/yHvSpobx9Hs
X+moO2u4guDEdEcMF4mSJXlPO+vCsJ0uriBBcAHBXz+Prupum/akuuc6x0zbgghi+Za3nNjiMhgW
kXxwf7gQKtDOU3S/Xlz/nP3Vm/bmAaO5bw9Ot/a3ZYflQQ5dr+2ysip4j5xbW588oZat9f6Fr6IW
tFPhwgs9bcCiOWhffFNc4soNissF5+BuUaaC6r44wWQ9Oqu+//XC/ufjrk4zjUNvOgWz6W1bNyeo
XcUz+n3ZJt0uygcacA+oiv/bdpxvjwyvIri7YJF/amsUc5JyJjDsuOFAHCxpJISJFue4GtDg8yDs
zykQpvjdeKvH9LLGLaplOfdov8GxPCqbgzG8YkvByj2aItNnG/nQPJhHCpxjdk7k8IviBPK7Jb6B
CiEylHXNepwGfGiR2m/1cc2HZyBU+djOAuL8XDfzqwvqw1irk9rgUp8Z1ZbtM0ChpfONi0WOk+0W
lMX/oTZOgecAQ8NZRAqc9WFcQacLYTexQ5lAyjEeB81p/cYgRRrLUsiH1iJFVDPtojczONaDeDtA
MCIgVU4IcEoujVFyqM+E5cabJvKHA9sEWQROShYIVjp4eatDNO/dvFgU80JNp00MpDrZ9CMlsQGx
qh+gPsubOrWmFzIbXrsZUtEUkDsTA+TIoCyW+5Urs4tcZfkW+oDOybUXf60kdy/0jHt7x+pxFuGU
uK/sRh2hzupgARWVu9OctLszql4Dr4qZLiwhKbuqWWJ/d0WXPlSyJTc84VPuO209RtpEMgzcT/Rm
BNQ3auVcXDZqZt/czLOCwuL0WnnKve0b1SBvV6V4lRCpAwTJ4uWpSli7s6YWKizEMF66wbL2kqag
bmRoAEOpHppdscHgsBQo0sirPMm8G1bRpIFMocu23ag6iJ2ZVF0VRI13Wt4bG9Jn88ES1DlCeLzc
DnnTpQCvm9Atoyjt3kPyy7tL0hZoRzI7CCsRwUej1xcHJWb3vrFG9h2+zVUEbPoI9UPdqraNIekF
ybvm1AxKx+i2Pl1phttG/WDR75Tr1WtaFMNNUmreJqlsuUXnc4oKyAJGnSW0nT06zgl+wentaKj5
NI82sNCcFjcyK72bvCyGAJxydk+hnXc3pYUGhDad73KUCnYOFuMLleMi5UczLEDVncaBZTBxafWh
9rM+AZt+Eu1louvFRWFIYMy8JC0ehyl17zSeQGmosspTCYTajnYuOVieOV31aAJXodVCjVc1pLox
ZuoGTdqpKy6a7IeVu1D8lGYXSwRx4VCY7dFrsi52IdZ40ktDRIWroJgpe7tmftGX9oFYuXYFSKJ2
2wpq1EHZmfnRrni7R/gLt0CTZjvW6dm2VXm569IuiU2jKY5pIfpbT/UA4zg5pNb81C67nWKVES4i
HCdK0iTqbGaERj6Pj5JZPaxp02SXQcxpl1Qt2/PWm64nF/M9ZVd40AietkN2i9csxDZlE7tNM0j9
FE3Kx0Azia4i0o9uWwKO0tZDBPlAgqaDxusXqWc1XOjaVoc5eC3tbK83U5pd0iKV80YlqN74hdec
gwF9urqx58FmclwHAk5YwKtI2cwdSIUx1EbbCgImLqBQ4llcDBsoQsCAD2Hxv9AR+ZRLrsZcHbap
5jHVtRhzCYuTvRGTXR9lsXneR+FTLXQ10qpUONWT6uF58cdI1Y/mN7qbAuqXP0AdOp4j2X9K4qC1
pSPChvMdsNCfTAXBn7K5mU3gAOTGpi+NyB1Sn1YUENk8cHm1PRPyfcrjlvHAKwRpZxHfWkMqUihO
lXk9Al/Pg1mEc2j4zvOi9PVSVJC6KOBxm8Lw5dzt9cWKgV4JaoW25SF5XOMdsLEGw0nwmJ0yA6N4
ZMk5G/lP8dXyYO9GWIWToIxrQ2ljhKK8p6AmEGgoJja8Ec+5Y30OMd5GQvlrUWajYBZ/LK8NQOZC
41EtQHnwntCCbwKOnIxsmst/f9rAOgVQCqVd3H6fAFPF7KZTL0Ya6nP6aHCYTBfq+syK+LzcgehB
ucsEXApSL+ssCDa79UxaujAuuicnnuJhozYgm4P1eT67/bzcEZwtYkBQDIBXyFoaslamsluoFEG/
LMvvByN7FqSzTiOZpsM8ExmNJMnOlEM/x2nALCHwBq8VdXLstVWagyL1rJuS09CpgkUeeon27csh
7Ham/y9kGcv7/xgRgWluOmh7u+jgfFofIEW3TaLjpXXyN+bXHrCwTEUa3DMHAQ3aH71pHRgdo3P5
7Oc9hnGBmgB4AmUvwLU/rkvNrDLDLigWC7ECUtzAK+HcTH4+PZYhlqYUMKDeJ9KGKE0jHQeHhslv
9ejjifT7KUbv/VuDwxga/VfGUX84V137as2gCgTg4KLyCH7dx+dy2zxlpJloOBhk29rtFjJ2Pu3b
AKfbhjY8+vmG+PIZsbctssjzfJKz6NhkMMho0bB1GjhEVRbkZNgIUTUxJZufD/UZf4KVCc+KhRhs
gvK0BkS2YzUVC0EYoDMLgDorTnaQhd1WpwXjWgdn8bufD8llPNSXFmWQzyVuYVVVRzS57HXA7VFU
gXSN5pd7gtUIKTAVAppVbtLbc8jB5RV92hL/HHdd6jZg98xEtRzOKMX+XSLEjM8Kdnx1lr17vnUy
oiRVnSJ4vmxHt95mih3osS+I4YXwfBZa89VoLjAn0HPBrkBv5+PCNEa9nseM/MHTtwO5hXLGzo2a
HY3r17Oq88unrecQAqRYli6U1D5VtD1bwaLI0XCFRm/4Nuh0vBnWbhZ9TugMnVHO+Oo0wQZHbQxN
aBTxVw/X6I1wtNEFBUo/1dbT2J3VUPoc0eEiRW6CkgziAqDJP05fWlsNh3QMXYiFV8M22S3GHuyq
Oiv389WOfjeQtXyRd/0wghaiVY4lzv+6vzCldWfqjfLLZrz7+Xb+cpwlLEDBFGDStRAOavGJOTop
DVP++1RDtQGYmWk8t+y+HAVThlMclFxQDz4+TeHWhjCEB8qglfm9PFUcWC52Rlf3qzMXL+Xvg6w3
rJ4qtFrrxA3dmjxoDCLVnfeilLnpOjAesvjnE/fVWns/2iqisktidYXEaE2L+t9oI5cxwp8P8cUD
QU7Swr0MLUm0+FZ1KTPvdFJngoZlo9dQQcKlsnX5MPtdp5JrmXZy65ExDX4+6hcPBqwB4hmo8mHf
rkHFDHLwelnhhCiNAdclmsrO5c9H+Cq4gd4A7nxwVICyW3srddzo9dHFFVK/TC+IR0G/LwNeAaQJ
KMXZOP7LaXw32vLA77YSyzjlOfJ/1Gi6UBrlqSBdNOf6KRubsCvOLcNPotSI13Bj4YS1wUwjnzRf
ZmjTp72de8j65o29ra5INETA4lzMmzmswwJ2sfR7vu3AXmQ/qqi96q/Pl96+2HH4FlAGNLHdUEld
7ThIwrhECgHCezZssqyIPK3cGM7Dz9/kp8opHhXUE/REl1Px04E7SNT+gPCDvSdtfQVXbCjPgxEX
w27R1+mDbjZnFueXj7WI9wCfCVjtmvA3oFQLpX6NhlmhDqWW3Ccmct10OhPkfLUHIA5kIOIA9uYT
1H1WtsObpPXCylLX5uD9mObcPhOYfjUGmEIIuheDm084EWsYLZJMBg2rxPRb2B1ScoZX8tXCfz/C
Egu8W/iZKJTRQzcnZKk5+0ybbmpBNoYgW6NFZUmhvn/mmT53Z7AcQElYJKuRn31a+1k38QaFCFxb
t/MmvzBiBZYiVAH480sf6eF4LF/+Jfmhrx4VAsILWReJIdSWPj5qxwhVwzzDpBwNr0Xus74z760N
fGDQfsXQJljJ0CbYn43e1tEpWo0mhETgn7AIPX0K9OGe26BEAN2jcYMq18YAbwACKvEifzZDLBYC
T9A9N85UsNe7YDXoOjiQYrStQsOgA2CmKJqGmVuESj+zudcB8B+jLDgmQJXRtl/NKbWmueBNugTA
yXbYjrGI0GA7T8Vcx1QYZyHvovuB9geI9avz2Ug6V2+lDv2C/QJBSADKWdgP5sWflYn/eJn+M31t
rv4IPLu//Rf+/dJAdi5Ps371z78d8xfRdM3v/X8tf/aPX/v4R3+75K/1bS9eX/vjE1//5oc/xOf/
OX741D99+EdU93mvrodXoW5eu6Hq3wbBN11+81/94V9e3z7lTvHXv/7y0gx1v3waVPTrX/780e7H
X3/Bq/mP95/+549OTwx/9d+Cvdb50+r3X5+6/q+/2ORXlODB5wOVGaRmJAS//EW+vv3E+nXhS1rQ
DltqfAipf/lL3Yg+wx8Zv6IehhABBSoHTKflcumaYfmRRX8FG8mGoBzqWqhaON4vf/9eH97PP9/X
X+qBXTV53Xd//QX3Jfbt+wQC/4PTHokK4In4uLXAAwotvdLcoYg6MC+DNhVTrGxFY69pqshprT71
taSxWMDg2RKZjd4FtGNtjDaF+dhmjnZBGqVEMLlacTXYubmrczO9bOHDuTd7y9qZ3ANhW8jJuxf5
UIJGrcm2CRhH4lcWhB25w9PrLgEsjVi1WEQcjOyxYsMUt6U5H2QtdID4x5TDaWawfoe0VLHrq6K8
bcdCi6s2NyFpn8yPNZK8MNOod2EkaB3BnoVlJ848tk1NjYCYRoQTDAacbvTOTjYjaN4+q1l7SiXc
h0wiEsS1HcSoQJA2L6jb64+9OY2RTrOTw2cr1Ef+jZBC3xRuQwPlOeXkJ5B038Gwvu98ZvTy2W7Q
cJh6TyKFphPyFqC6l5gfACcDFKtAL3gajaalTnXOywD0BwMXB287H9DJOqAqdX+H75s4cqyUqxEB
9x6E12LTqtqN4GXTXWl9Ik5L1831BR3ZxmAOrAJGkYNLUdhHG4ZSu1SKLOJ2om5woLZ+qrNpk1bw
UApQAYXxVdGaj0We0JNZNN0UNHku8g1IG6j2zrI1942etNuqKsXdKGh7LKrezXzHVM+zpXW3jKt2
O05dHepGgV4uz6qnIc+I2pWihOw7d2rYDnKt3Tmm1CK00gB1gofV/ZBDjgn9bgBEXKd+KHHYX1V9
YhlBbYl+mwirCUbVpt8S0gLrIBvrTrosvSTO3F9OEPS4zsDGFYFTlQBVuXMBw53EuHRs5TQRXLbI
75hnRwSkh7u7n9Emu4MByXxRSbe+ce205v4koOYWmCTxvucyzYMsQw/FB+efh0028wOUnFgkBm7f
qMzJn+akqJ46nXa7gbdYmyWMjaQ/pLMXzilrPbg/ToDaWMJ6cuGb9JATD1bsdVKIF0PBuVUVZRZL
tOOhHN9XepyouZkBAB76sLCb/p7xSj3B24n2QePBwssZZrin0FZeTeY4v3SWC+Vgy8XIdsq7K0aU
aiM11N6Oj2gj0jyb4PVm9dOVFARc0zlze+7nwOKeaNJpwewMnvIdo5BXqd6KS0jLpChNE5BjQt6l
Cj5icPLuA2usqqvZpsUl/CXmZ0nsHMDNTGLDONkUu1ZqP1VmYu9cp9MLKPBZ9o2ZGO6rIEZ7Eo0c
tnniEb+aem1TO5W3cxwCc3DFq6PpaPQxTbIq0upebqHPlaY+lw5k/IB1bAKzYsmThEk1ASyAJyel
D9WWQhr3Kqcse6yrkm15wrJ9qkrS+BOOxZgS6VyoyRmCGS0nhp7IxDIfHllGhklp+bFzvO45AdVo
9KEm0UYOscYbVejeFujh8YJaEpPVjNVV18J5KoBMnLes8HnYAzLBtwNBTzKZkjZu8k4EFuvQLexE
1vrW6IHp39bQjfOs4qIsxyHO5xrHRue03T26julB9oAwtsgjF3NiDrBSD4E/rdGiWYMcpu2KdOcO
ifnY11I8Gd7UXBVZU+9FTbTd5Bj5lvNmhtcUq2Bd1sruoBwDr3WceHc/T7O4zdzR+t1LJ/RJdWPY
D0MCxzddf4UQwl2BGkMyG2gc5pQ7YaKaIdTMnAYzsrQDyDWFr5hu+JabmbvBAnqsaFMd0LVsiJhI
6g3kp0wMg8Z8yyRgCzje9bBi1rCtalAe/EY35vuKSrUzcyCvu7HOt/pckagedfvWoWyKgHgfrsq6
0o+KTfLUNTXdGRKgObdAA3ZSA0XpaC5viD0Nl9gD+oWna+aOpW171XI1bXskeMfcYvaPxkjA0e4r
/pC0Q32l22UdtJnJIQ20VGJr06l8UCPMPfCm3V73JpiQwT/s3pBq3iE6Ny+MhsEsy/Fq8cObe9Mn
hpwFVgXDnptZuymcUe5J71WRZ+UwiEyBunFzuBi1xATwJ0GL1SuMGnJ5Uv6GCtwUkdaajo0NES53
6u3El1nHT17PYHwvax1SPUXncqAukxHdu0LXLuTIk900MXNXpQbZdMLpN6Q1vS2G7qCWYHPjZhpL
E4soGbRNY1a08XtAPLdjJ53XQUHQy5eaZMBiFRw3dEfg/dcRVv7WFHmrgLCwZry5LDeBNzHTXo/S
icld4XBtCoWotUCbjOS+gy2ie5GYU3rfuF3xXbrcipGfja9iGNobHX5qz9VkGk9E0zMVNNK02cEb
uvaCtk22t6yuPoCKpV/qlZfuDc2qqT9Ro7lXljQP8OQdeDhwS91mXkpi6DbXu1JXnF8kmTlYwVSJ
7rKYpvKpEpQe8xG1Kg02e8fREUYE4rweWiitxrZdSN/sEog4mbN9ZTvV7GfurIdZByYRq3tnq2dJ
FiXK4fc9dZMn1qLl7VuqLEKRFONWyLEOLNigRbjr5u9Qd+ghjec9j6yD/1s/wi039eYqIiKVsdJq
edToYN1KNuN2LsARxg1pRZ4AdRBbU7sbk6oA5NPkvRm48FrEmer0zk0imPuCXrx1AJIBR3rfVFs9
6ed7aHs2mx5BYVwLZYSDyaBezuvunpfcqn0jE8Ai5YXxmzYNUD5K3WK6K9DleupghoOlPcrqGqLX
pYyUtIHinA0zbpiqN/juRdBOYj6ldW8EbqOx2ICpHZZtk13DTmv6blVu+iJ6wA4wgyxY+l9xVZnD
zi4nckV7ncx+MWRO6nuQMYGMTqbUpRjaTKCG11YbR6jhWQNXIHZnMTe+YVXOBicz2iw8B1u0sUTk
9dMUoMjtxo6tAcMCD6wN3j7oxprjfXM7D2YpUwnfJjki+pmmIaR5bV62kvBLTo3+tSaluKhLyl56
+D11h2FUzXUyZfPFVNko41Qyu6wymDxvHImOErp1FBLJrD2mY8Fe4WkoN7PhDnwzF7TiuIxpJ0JR
utYpKxgKQ5arQscux4eZ5fm1l5rFds7z/KUA2uaUk37wtR53D5yt6AG0e9YFs+QiGBGQHkDIc+9a
pMC7Wg7TPbq6ZuYDc5ShZ5DIAr6HOt/DU3vYZ5TpP/DcDIeoTfmJIZg4pFnqvEwoYh9QhjNPjVVl
Dmo1jthbY8qehUvVk+hJHrkOpVFaUA4hv2m6tCENEHcCsdMENSYVoHdNT7UptDvProrf88JD5Oqm
8J5MqPO9apgMOq2vro1U156HVB/uC9MeiT84qGn6aEaqbU1zk/lGCWtqzeC4IWk3qFsYTTbP2Tw6
3+DuNbV+lpEMGkuuqfYp7HX2OWfNdu7q6bohqX2CZWA9+Wh/lZqPk2R+ST1ebdJSzQ+oFQNUA1xU
xMxZPZFSmqNfczvfj04mj4Q6CvXA1vqj7PJnmvchjflH/vj/I8000VD53/NM/6lOq6cfr132PtVc
/uaPXNMzfyUQoibI9Skk1aAF8Pdck9Jf9YXm5qDFDkKYvqR5f+aa5pKgGsDqIRcFwRYp4D9yTVP/
FUmht5i8ODCIpua/k2quM02oViMiMgk4W6h1oHK7KpahRKZIpnmgCZCC+n2b3yP985mrRZaS0AhP
CntT69MUDQmyDdzj51i368YqoFYQJIeGABhqsHIBTeJjDau2jBLRClibKqFTkBpeBMfW7LrvBEQ2
rQaxsIJCq0a1qPMACQPncgwBr7P9qXN6vzO053dv789l/D77XhV3374P5hw9XtDZ0HjHi3xfPjQ7
CmvVxk5jk/JmU1eu8HnuzUFptDtYxDzrNpxYhiE/22RbCkvvkv5lYBQPLdiLQwtnwat8HLgehZo5
MfO4D124MiZMyJ032xpkBj2IyUl2Z/UySCQZwMRhMTwuHyGhZ/vIe3sfxuS3TlZcqGEY729/PiNv
qIt33wwUb2CeFidytEdQ4XBWr0gTsDgf+6GLM86LjUHH6bIn5nbmQ7EXabdFyZWf+DD5tYIFXp1S
+4bM7kXaIY4tIV4US72D8bwkxabOM6wqyveaPqgdZCXvwYx5dr2iCrr6sbYKZ4vaeveYt1Dj752g
b9r0O7AwW8sevNis5q1dNGFW9+2NaXXnWk9vmOP3TwrnDws7FJwN1HMM7M6P76BxdERuHmtiL8Oc
z7YOaCdBgUVCbBaZnBKm9ojeWsDRJX0cpWyRBAk3qO3+sVV8+jY1iIpy8WOqcO2OHk9PZdfiXdIy
fc6srN3Y8+xB9aczYwsQwKSh+WE0jL3bZMWR6Wm6gWEvBJAlPHWRoQ2+16cwVEKRIErN0rxpyrQI
cZc+L5cjrQzbJwhQ8AtFCVfZbID/cO7urDbwqlnfm1k9Bbz0oIwztX1Q5xDlsWUSCai9R1VR+ObB
nrut4q22a1zI1jqer6XNHGgFzeOfL6LV6kbrGDNLYXvgQSMMtL1VWXWWNgpHtVbHk1WjygkibGhA
ETRQsiMxMs4trIzL/c/HXIurvw2K6w4wGFTtcGquX2em2mpWvIktmqpnoWjpJ7DbvW1Nu9u0KBpA
ncnYWoho/IJrY1ylIp6L1EVa5jwMvaF2OXcdRL1pMAPX+k2zc4He2ThGNvoxPmtNOLzSM5jNt+bz
ahFCe9xehJzRN4aqwcdFCMJpI7QhKWPR11XUzMTdpU0xRzD4RkVEGY15IW2BSh7Y/f7k2SwcoTOz
4VDoj1WR1qGhYGONiHLnKi2qq6xCHUNHXpR0l60BkSthlVHvfC8pkLBAaFqpfpFbag+f7TCRqboS
AMX6hi2Am5Pg0ZRiY3NvPsKv+LHKxIUnuXXw3CW3R81syygi6IyUC+A32dAiaQM3b0BMt5pnZJXV
ZpzNdkPmItZh1Y1kd94Ad2VfjUmRRSj/dHgBFizr50T3kf/ZSx1A9xHO2dEsgbOuCmkGumNdQm8Q
bm1ZncBkucUBCM2ElI3l90x6zE/GJjliTcN1gfVm9POF9NXixSLycO2iBAwfwI9vZNBnV2puX8fM
Tgef9Yl2sAaeRAwUPHjRpzIohD2fGXTNN3pbvRD0gX0OIuNlMXwc1Spt0rXZzFBylTXUpgeI0Xga
nLQ99Vg4rzMKHieFaDdiLcp8M8GJ1PPvTqXnD5NOmtAakmpfc7zCZu72prVYNTDm+j+fm09fE3fl
4pYA+0doHIH5vWpkOKUNLzaHitiQ4z3N7MrXpA1vE1TzfVF1fFdW9UsH120lUWFGle7UW79NHoWR
TJq6J6hbkQzaZDWnR25fLJ27M23NtZbPHxMJW17EWdANw3f8OJGehoU36S6L3YQ7R5f9Rux2uCgr
hcLnYA+Brmkheksc9Qhebtq0uWt4Pd2O83Cn24N2NFJvd2bSVm3QP74S8GQE7pweivgroMsMgmam
wFWIkTA+VG1n7C2vve6Y5yBhriuf6lBMtkYtj+05+T512SO1miJGg3Zj580tIsYzzbU3JYDVqWPh
7YH+i1Pag47Gx0lKATdl1UyaOAE1KRSN0UfIQ1Ci1fos7AyPH0ekwX6eWLDaA1DiBZ6NwdzRuMqU
+IHSW8n023IS/aG3cDQoGPDsuQfv29FDdlzk4tSnSRpXVjWFDkXBO4PuRISn6wN7rB7BCnHvDb4v
gXH1IUCbQOO4F7sMxOwASSUqwXk5RVVvV+AaKjuuDAr32Xbu4rkyCpSMhy5aYMWbyURoRkwUiFgO
6zWe5eWFbrIHw2y0K5SOC1SitXGvtTyc6lLuce3IvZcImFsu/u1GSo2LqdmCKeFcOrWjbSaiEt9u
HRKAH003ymHmJbpwe2VMT7Qm6tIy6jrsGaLXsp5OTm3DHbQy9WBy2iJWGXvItXYIfr6ArFWbconJ
gLNEO2oRc13wJB9fVylHBweC0catHF+JO7QhQkqAZgc27VKOwkQy55AhkuFkKRJ7DreucM0Nuw5c
Z/bN1JqHUg1AnpQ2Sg4CsBqtB+sIZVRowcmDNs6hpJD8Nvuc+rLoYQDalhkKyM6jnvt1q4PMQ7E6
Z856nzRa7LGyO1SoBPoDH5sT4XHSj+YmM1oR6qWr3xb9WXGLdfbyNglvKAxAaBfTxNUk5I2DXmSl
YxKW2CdpNRDk841qn5zWGTe9aSNGGqcoofw7AgH7THjhLhfxasvAyx54OECyEbevI3YO52a0+HIW
l571MLouKKCE6QcIfSwlZxBBMQXb1io4+it8CEa0HA9Ogm9lseQum0UbVYKUgc41gIA0Ne1pLmdf
Nq7l1ymo6fAP5OFI7DTUtAK4QRsXIZm746D39QXJbkH6rS/sHmXJAs5uKD2inI8CKNmXEC8yHCz3
foLpoK5QU9OqxM+SQUeLzMRCrQyQJpw0tL0u34myl6g+geg1qAA9xv2YCHoNlIu+zXodYu5tQXew
suA+ukHkm8XTTZkZOQhXnvuki+aAZgiF4XUlTm7dglLUSvuEXRbznI9XBe51UjfVScvprdA0eEvm
S3lNcW9TmGUbTNQ72M6kL0qmrui6M1tlObg+vSVAyiFmCvMrYMo+7hRtlElJtQwscAGbL7dQARkg
OQ4HcumfFwNf70vEudAxgBIuEGwAyq2RhdQp3QFokCpu87kI1DCySCtR2XeTsdwkwG/6M2pIR3xI
EhYdoomfnwtfRCpgHFLo1CKtRjlphc9zpyViEBjeYk16nNpvUqGNaljIA2waDPTsQbS2LV1uMqTL
cE4xsRUI+AIfp5dNJliDXVfFIzh9cE/7Lc+8K1cS/RJHJsMZK4ptXuVbFCbptptxF2RJt/dkg4yl
cfsYO/RmptUZsN1bprZ664D6gpOzYLSQyS3v6R0KCKI/nl71NYsrORaH2ZYBBNLgT6urYZeOELcb
p1QenLIlKLUlaZBhdW4a3PaozRpILjUvnsMtkYbY81JuGJlgRt4biU/K+qrgJItMbYYGrzfx78wo
nJvGQ+Hc1BksTzx78mHVdyaD+nKmES6gmgTo1OcwRpPELUa95PHQVEHfY/eS3gK8B6jdPVpxQWpW
YqcVHZy4MpwoTep4YTsg36uN6ogao7ZJhQXNpnpoz4Wqy7JazzZ2GLERy2Dxr2NAk5ESfRnKYyuz
ri1NOyBePtidjgTWE9uZUHbhw7HekRuNGudk/r+K71C9IksxzEB7mqwiUBRU265lJo/7ViTHYZhg
5GdbF3gLHoKILTivvs4cvGgPJL2W7lN3any0+XgkOBQZjLw/R2R5W/XrCXFRR1hcrXHx2quv1NKy
mh0U1uO69mTALYiQ475Egklp4IyPgG3RQ55eDmJyjzhP0Ox0q+SYFddpXx3cWvIQ3KUNT4z9nMpk
bw4y37bSA/pvwBWdcv2it2Z14Ia+pKL3g0jObKAvJxWwMjAHwccxPuXOiOwSaOw5PLYznaA4hwaa
6tNj7Ux+XvFjMzhBKpfguRDN3q6lRNCl0oMJxeowEWXiF5V+/fPD7cvvBNgZ0HaQcYe6/CozpkgU
9bbDDhCu5voaZHL8vOtLf6y1Jm76gWJqqjysdC8PJIeyMkpJMB7RJxTVUK+/FhJyJDNwlD//XssN
sn7Z8E1zF19FtFfWoTM3OhR4JDjVbp3jVEe0HvKa7aoReSsTD/WA8Fa67Zm05otRYdWGfBROi2Cd
vYmkvDvhGAAOzgyYLxIrfq9IZRxcUrIQdrJeWJICuf4kUc5Bb+3nT7tGOy4n/oJ6RZkMVS50XFZv
ocIhrnFYCcSDfNYgH3zQOWpjpGrtvZE66AoOAsyUrt6i09Ki/68gtgtOQmMjTExTG1Z6eq/D7w3v
R5/bV6EV546jLy7hxZYRoDooriFIXsWFgD6UaN70Iu607irpOHSNDZgQoQsM489R92I2Dvmd3XVo
cdewRtJwnpr9vJvG8UJWtXUoiXMqG4Pumhr1X9cUY9SwNA+lRp5+PptfRCfguUGad5lRF7WFj/eU
htMbSJFaxFVJtFBN+j7jRqQaaKGPoE7/fLA1BP3t1S2VXIgSECA41yt1tIqs70tUuQTN+mAARiyu
pZaF2nDK0F/LS+2SNtcShffNXPNpx/6HsPNYjhzJ0vUTwQxabCFCB7XewFhJJtyhpUM8/f2iV7d7
xqY3tchKS4oA3M/5pWZGXTmp//YB3aCL/3hjbJ1vhCQ8rK00BP/7T43OecDgrTdAG4sJpeueiJU7
9RbWdrhQiqM6nVHNtj+LTD0IBtvQXKzxlJUTHLEojf/ye/lfXqXbOQfMgrcLb+p/zDAeUL+/mkV5
MGtJ3aDa3jqkceydIosD9y7Pgj+BXhT/5QX+X55STEJAOwa8ATPb7Zf0/73Aq96NN5cl5eMbrWWT
vz26q/XParf3vRvcj+NghZ5mkOK08Hr93w+C8z9/YvvmI/1XgpFrcXP++9euZKbNWGP7g+jWKkpH
+rm6YI7XVSBrK9dPVYLSyq34tocJ+n5zUHbk1mkpaa11MlBD0Q7FDlsfvdi7TBfVV0l9FIyNV96Z
PFLgqfqwbztiQ+zU1b8J4MyQSy3101o0XTiUTRpW7qDeNvc0W3+cTkZuy2aZzV520ODI2e2tNAmM
vkj8wvUZX3P36nfpu5P31QHOKizBMR4K5HzuppW7stDdUE61/4hgDvkbMSbMqt1lIL39nanOGuuw
0hv+jpHnh9nU7NCsj3Xjz3E7WT//96/3X8/vvz/fEMO3UQ3nHofkfwZ+dfY6OCu770FT7jvUfc8M
nh9bEWgHrq8lVEM9PehGS+LytXBU9ahqu9k30rZjv7kpTgZvTvq6Z5vuNkop9Q4YdPDPJT9uzbh7
LAwSHO2RjA1yVLydubJiNLXKdlbaXtg/uBj94WuxiutWT/eZrOzQVnkaVYYqwzKAZhF5CvRbEb7O
+x27sjxOuuYj6eiHMFt1JCtiDQ6IYvbE3312tq1dmnS+pmj39rP7X+kvh3HxfxwKpPnhk4IMxK8N
0fTvz2SwmWOaZQbRJJIhw5NBixARBmgLTmienoPFkU+NUWv3cqvAYrr2pE+BCkeYs9cg/VyDIHTy
wXuzlDOfR+E6KMjQ42WTSA/2bAxoSu+dytI53YGt13n5zP2TcK0SgIKFNJidtyKQZ0fLynMmP7pR
WQ/Nb8OEf1+iLUvcTCfoqS9/8pnFuerK0Gs9Bgq/P7deesBQ4SW2xcFVNlgoTKJL50AcfDUlTOfX
Ui7redKrL2v2Ef4gVp1yKM5FofwO8ustHgS0wq72qZEl3jq89MG2JZNRvHZ6+bI01gPIzFOw6KzO
bZfYbWc++bUXZX0V3Oe+Ra4cubOaE1mT9p62VHak7fw3qwVdBVOwQ9ZG4p1d6KGwWB+MYh7Dwm7C
ott+W83hO9EzZAKym8Mmbd1odsd/Nn0huz6tiTzq5GHIb9nBufs0+G4eqYkH5KcPUi3Olv7vWmp/
aPRKNCfdF6L823rir8rGPppB1mj/GeK6v8kK6fxAYNxzamhjE0mjunRtUMXdN6G2WVJW/m+eGs+p
VyXjUswRnTqPdtqYIdd0mgjGmggNzfOEiiQuy/mhantwlcF9tXysJCRpiGQTRZSPQZeoaaOD7tdC
x5UAoDUJn61fa0u4ZQPBeKPz7InlmFb+ne1Pb0VLDMEWTDQal9BEvj3jMSjT8qYWTKTb7BUnWDSX
UoIczB+Zt5bQ4b8CxPQiG/MVeisZDXFW6abFg58HUYotMHYV6I2ruz9SVX7YaAUJMYUW6+sgQSpJ
5Z515vxe62jLgBtMWqOe474cUU/7kdSo1OyI3yJICKVhRbqdX/X7Nd+cazE2aGpNPTa07s8wTDTd
L/JceP4WUa/k0bYXDp5FWtiYd6epoFrXdGTYZmbSlBk6HcsYHubyIeiL/rJkajxmo3uZc0lenrvR
2bP2R790zIfVCS6oauvTsGb+VUPuFNbICJLKnRANCO3UNBaZ9FZzyITxl5604GLm600u0zlhqeXq
vDDuHVBonox8sdCQdu/omNzER3EQjsaIbcUyy6hWxks36nUCfxgLURNKtcx/8J1+TC1SHWc0mxjA
nLDc1a+idtX0sK2mIPakOKz4KifbDttpoIMHbUsUVN2P3ZvnVNZuqGeP86JrhyrLh6hcFVZxEWae
7O4C/8usUgmz5N/xdGcR8UklO2K78pj5KbpSosZKd5/69U9mgVTnGzfNXI9JMRdrJOsChY57Z7V8
mplGbM6Kbjmg6Wq1X0ry+CKZ4XJqynwfWB1c3dg7aLRV0q7Cvmu64SHvgWes3nx0s+nX87tLOSx3
3bh+GiK404x+JIcpI0FmfgNl341d/upZLYre8qINBg/gPGV7w5Nql2aSXpkBbUB1EJn5Dbcmj3O5
HkzzAy2ZdVQ0jgozn8JeY0kwpPhTYR0i8wjBWsOPUUgz6f30PvA2/rQWiBonToeWxJyhpH+69M+2
194Lv96BjNNa3HlapNvNsZ/S8WwMbmR5JVtsPZwN5jqHrBRQxpImM815pgDYu7IqXyD+qP4yeHeC
0XsoW9/Z6ZW8n67uYuaY9ja6Sgf9ZcxR1trUFsdo0EMuWErrhz4LHT09bqbXXAuSm8z29nhvw8V1
1R2C4A9r8Q9VimhMicQqMxEO3fTHcBHdApaf20W7MHJZ4ezOLKe3T2lTD6m1fei3VM6izv/4Gtz8
bNPCJvRHITEQWtGoZTvPwwUgarUj5eXkmNrFsP8JFq4Wzux/epMTOR8qGtHVKKOcOR4FIGLWtBw+
V8u8mDriBrehGSy1nXDsTfIB06WMB2YjFRr1gvTQ8A4ZixZzS3NFQEqjVZZlcYGy8qQL9bFWMioL
c+/YfFrSaH4DBzWbQerlJh+4mh6IJakiWKZXl2qj7HVb+dRLuvkC827YUGHAMJFrKvqXrZ/PesHw
o7biJ7dkZNqexIfX5pHhqKOpRHUcN+aBvvNCujg+Z7t8Liz3xXKNaO2Mh2xGBjIxuK+EIfdQPyGc
a6iDBgjd18IGJr+r/my67KLZ17dINM0LxE+OUcPhDS2YQXIgnFif3VcUgOqg0EmWPnGl3u3Ja736
tLUCafNQXVTXciWswTHQ0rixW4tbpzdCXcKSDZhWNGX9rq79p7OndybYF63D1sHUB7gnOGu3JZl1
bgzdkRfw83W/Ffi4rOo8jMsx8OuPIKMEmzUnnOSjmJTO7SUdjlhMHHpVRM0kXoh9jjTDjfyUZ+H2
m24otvUr690xgjEkVIBctG5+aafqjeWFIBuZn2VrhnatvVLTqm51k39cQx44BFBaL/2L4/AZItL9
kqu361vvivDhaw7yfR/Ay1R85+2qn30O/LlbiEJI0eha536dzVAsw1dqD++r5h+1oZHhEIjPreCW
yR9yKLXQaovnZaaywG6J+PLyO0eFrne7YzU0J12dwCQF3ARL0nVIgenfmKX503nujkoC9PoG05QM
BFon6yUXBQu+wd9KOcPnux6f4cWy+WpZyiCgtgxzDcOO5ZdiL63iUBuGuNig3K4BDLnm08EezGvX
LG+TMb/yHuKHXMVe9ctFQy9eTfqjY2yHwdZ3Sy6r0Mqav2a9cskyyLUGN6VXhBgbpmjc7P2yYU1Y
rf4qbGsKzQy/SIXH10MNHa2ptrfN4k00KP5Bqtyom4uwtbXHzB33/lg9L0q8TwC0ScrrFM5YYECF
uqegXqghMU0/9I35xy68c4eJxEGJnWPc2K+lQOShJkG2fw2/5K6EtG+QhBgPgfFIk3OEysMlo1Iw
aAWa8Vn+4D3BfpN6bE9UttVISwo8SPu2QQPvz0etdE/m2Br83QKXiD8yDCzeqejL/WSKHrsDZ2ZX
C8LPkPXX4xRNXu3jDmElr3z/yw5eW80vIs/WSBkzPRw6m+gi8pOEIe5Sv3+n8aFDjczHKNd3luyn
bVvSyA6QCasRmsxYFmI7U45gI9jCcaz6XTGU9wPa96gqmnPubScC8x6KddzNLUdvla//oPUna7em
/9Zve1wog8JymjdBNFFxEmLXKHfNVh7z1vudellG05j6oTOTXlnrDFtogCMh02OjAhqlfA+3CgnI
DtL/EFGu2E0okaMhkHPsNNK4Zn6u4694RRVFTNt8bYrNTnTuFyFWPiu3nvdKQfVldbK5UI5UIllH
3WI4KOCTjHWZEs3Qw1UsRSIHrYkWd654E9KHuUpFBPstj+6Myvo2+HbGgL+tWmNTLxFQLUsaZ1n+
0NdtA1HXUkV1y+xbmLMixolrW+nz+TZcjc3hZr/jJFIIWhhxGMYsv2sfe9Md0WB1fJi9+YQEYEZ/
n2aJ2Q7MAF2wd8c87lpG6madW+5N/egOBRL4vgbFLL1z06rQaQskNLl+RxZpYiicJ+maTqzVML02
27abPWCoQljM4T2ve9jg/tynvOq8tnWmvhy0VuetuSHwI/dkMMAs6lQIu2rB+2T+EOpd+kMe+zMu
ucX13gtxW7oUiQtWZt2thfbTLWmyZdY/WfPVqGbX6zIN27F+HsrRCE2tfnLzaocegKnaedPZMaN6
elX2/DiSEpl0jnacxvIzUN/5xKCk9e2rMBc94Wzdie2UYykKAd2wpvF66FLc5+ly9IKGsL2Kl9J2
Q6blX3qldavqzwKdWJI9mOJ7sfvgDEhG7K+rv/CZ2oKLJdt+0plAqmwmLao2E4dtK1i2kHhJxud8
ZIyYmV37zbyqQKBL9P0P3h4+kHPfihMW1PM49Vq8NfnN17XGE/XBOHk4wTQr7Fr9BX0Q02VufREr
tsMB9EFo5FNuOT/kpdVRq/Wx2XMxLbbzI1H3VynVW1N11l0t0bcmqbzi0OTdfYbcJUzr+jPzgy4a
7LtFc7Go2MW+3uSf1Khf+XXezf+CQobYLZrxjja/J9VsnOWECkZc6MReToMdWmV+laVvhluq/EiM
9CqVFkieZT76Wv07jmsVtoHAIRogV0izBzVwlgHPbCHpwd2Q/gJVI6Jyjbchtx/1TNubZEaErjY9
6xQT7H2cLklBzjUXtw4W55+Cis2/ZxYJB0muhAugodqTr2mva7NfUu++M1UEEC+Adh0zqtt7VSPr
srcff0lP+iqPAT6PWDU4hFj1dwwF1yFbiaZstPet0CPNa5oY78Q/+Nyet9lkXfOQ7gXtz1qo40Ym
cOT6XA1a8JniQjh2aU+Mhgj0mO+84od72iwS0iafEHK2C2LKitxLXGacut527bJNiRvsfZcDlhe6
cPlDIxBPk4+QHsuSy4Ho/vqe3OLFK+42YZuR9LZzoBwijztXC0KwHS2cUDIDMPn3m4ulehqO7jT8
pgZsYmmIKxmlfyd7lPGSIyO+J3+mBUXp7LhdcJS1Q3rpyc6MJuQAhdVfNHa9QrkHDFTbxW66JIAn
2q2cynztjOEysM9Idmo8ojlIVrWIs7s4O2tw3reM96TNuffmjtRg8ljK+nDLp9h7IzuoFuJl+rUn
+xu/COHYTn0qDfniB/zTzZq91ymmzXniveGs658J/cySgXjKyMndd6OWJ210XgpTNaEGVBYaakVG
2rt/tM356Sthx/VarOHoeb95a8QNtqp42jo9xlTMEDUEn7Vow1EPHVejH9oxh91Rw+MB4t6hMWq1
Y7ZmQH1lidyVE33OeoZBz2+uaW6th2bI32ePS7EvP7kud9vWPDu0a88LTTfSnsjdYAAxBopTVh6l
dnuD4HZiUDSWV06TsDHlJWg5lAyJX8xnrx1z9VrYU8e+uH6D68o9nomdVvdLWE2FntDrrsvxqerN
a+XYc1KmQRqpYpsOneM8BRUZVXWRxpzw475g7BDtEuWFk9RF8E3YIIFC3WjEHE6PbQaM4AE5tQtL
2krVC3INO8w0zwDRnRMjg3TuXT+UmfEuRzfbuRfc0h4TI+u1V4g/ruh+UX318NUt813P9Txau9HX
X9Yal+tomwgM1maN27Q2d5hn526+zC1bk7qplwFvhh2gS8U9mB/N1Q9irXS2KHecNuqG/HlpxJIM
YunDeuFnIkgTS3iWP3mQ3nebWX8UVe+FZIV1kdSdM5dsyvliRLOsmqPeF5BcXQa4ZP5ullvEAbsz
WnXrnnsOESYR5X5Z7HAS+bdBnYnAZywQCvceRXeoRfAG1QwBAwsVnmVAf8Rvzi7VzOHsD3dp5sx3
DpHNoSiJdMvBheEAyneZTn9Ng18f4Z97TZpakmHZ2gWzjjh6bsMK1mZng7ll+WafJ4mttfI2jS+6
PUyc1qznVryO21XJNcHCaAOb8o4ZrfgxcoFYY2IZzOWA/Bxpz75YLmxBlMPa3UO5YRPPBva1wDeb
O0tUzyapC0+y+aPG2grtPl3irJbx5jjVSWjzAd+hGdnaNkSWUA9VXdZHTM1BVA/ucz2z8+jaHAu0
V5ErnTTkEC7PZcUPgYv3kHvuswA6AoEyh5hCwgflWAoIhj2Q6Oon4dGZMbVtHcqiJawCv30idJ7Z
QPn+8zpOe91cqNSkxWyeF0C1uohwKWnPkickNyzGfJhx1BiMj4iDKmWeMGL5EaLDLFwq40fI7B96
Fh7nssLRTqTuvd7Cuopa7Ed/6MKvkmCB1dnee+3gNyejaNxX3xvXJGPf22FdjVjFttDmOQv93Hhc
y/7L5yzaFSuD5zQOgmTgZedxcLWzBXZirKdhYOoR3mfayRchuyStKyciBi+I8xkfiMy4w9O+9kK/
s5wE9W29BVWkljEHH3PvyHkDCE37X19rT0atgjCQK9dUXx5SzbEvZdPxuxYzuShV0T+6g30AiM5O
JtPdhWoTpaYm6dIpjfQ+s4F1rQ+N2N/VLKvL7A1QhVP+GWgWdu1tPecCszo6oBdevOVuLl9UgPMb
v30aLiJ43TwdQDk4VnmOzHB0H8Guyx1qQRkK4Jn9ivlTzN2bh6A3TEcAR23KVNQbNSaL/KsxOOwd
q5yibrQjD11RojUlw24/X5FNGQdCs+W1lXeqLsa9qPMXlF5LsvSMEn5r7BeTjZ0Y8Kgg93snVsBY
e2iWeCgRFtgZ5hJ7eC5lgNbaM9VOZBb7TM0mHLBjNwXjubJX5GeErRS6ePBvvUHVMsSkEdURdgER
mTorgpUGPdhl+9SufppMZmbGvUhnDIajuzPz7l3ou4K0792Ebd6cGHGl5Y6cTujpnTw99aMCw4CV
yNAWDstqXcSEHgKQ+iYtN9zDkvNwQDoHTxzBSa6nsNostMflCGbkXCz6NRbcrppZ3zdLG2FP+UyZ
lZ/9GikyySJ3yzidyX5mqQS8Nazp0iikySQn2FdxczlnS7Yru/Go3JKkrBUBWl5qHAlB6e+kfS8r
+cEK0O0W1PRVNqjbS/etYTIOMzNdofkDHhyiwKVPu4qdVTP8SItNZpLhbKxvs1neGb7LyEmsYgSr
vHP8bD1xYpzg1axkKYyXbdsO8OMv+nhPGvYJV6G5z9hbCm9mH8P+mrmPTGWowO25Pvt9edWBdKVk
u+X1DoqG7d3qaMQY5LnGpQBGu/AQ9dkaNri7L6NYTnoRry0YUz8wYbVYVuLcdD+qJl+fTSro7Rys
qavfgn7kdHaY07fyjY5C+2JPuE+MxohUjdZp8ENv9KyT55cfZkcDO9NrahG60Eo3UfW238qpPIze
ljJP9chTbe9+YsPFFbtLdT29+NoepsoIKxbl0NacvUSfHplNiWl2tYDKHKYZ21u/ekOIJK874gWo
nDNNUHuCvHHfFuoZ2/kUkf78ppoRq6YO0OlaD51xRt34tZRK23mluk8/i8om8hoPyM6YNopitGI6
uqX92+FUgqMpme58i3YW4CoNpSApJEkFPpXolIVHplG2+5Uo+QxAvVMiO3gT73agZ29kAVAFrdp+
Z3TjeGjpElKT6V8DwvHI81g3TvQuO2LU4m6Dr2YTy1hD7PSUz8Ghy/gS/jZ/2oMrz3nl78i8B4/s
oXzXbBt2lUkCStq/rVMyOHJ6lI333go+mHRu7gnKUKdeazn2vNe1ym0UlFYbCxJDjkPXxeimW0gY
00g69KO9hnHP6sRRpameeEOT1BPyJyvIgfuK81R4W8TM+jilmxk12nTR7Q6JZKUVZ/bxfVBqzDxV
OYfS2b7gz5OA3P19nprXzPTARgXDoj+2cTc3XHxi26nav2sUhLZZDyc0/8zhykwP89C8Z4ZTnesK
AxV0pdb3bVRj3458otJln/U7Z7DraNZSbNm4k7OARYcBXX+Y5pyJ1KDtDXE18Q6jcdRTDSwCFcPO
WXw3XLA4IO1Z3LCRy7deVr+Q2/5O7zf3eOOQvVwLrq6RqksJi7L1CLI2RUKKtxpXx8Tk2OncLLZk
ZkMJr+9deLBqNIarJEfgSrOqHbXBmvR8OrBZO9fR5L5fDFA72YeojLKklx24Hgtl57dkhkB2QWs8
ekt3ccp2J0A6PWPJTiq4cWEk1kRQL/NJ8sPshe08rG7f7M3BJkqcBxGwJCA1vSayT0l7iK0abN1l
NRunrb6jHxiR7cRNyhDzFlw3oQi9IZ82ceY17DnBblLfNpkd0jrTdtpNy0KKVQ2crkAQN17lAoES
cQvWy1DV3z2pLYlP3Ga8pjnrMLypr+7n3r93ptFOHK05eqYrdutWwkPL+0y069HSsg9sFM1O5iCP
fmn1u0XoBBugXZNO/ZfU6DoupxyoeQYGFuZ62Srvio8mRQmMVkDzmyXRxawuW8sEhqD1shirRIsi
wm3sxgeiuMZwJoAFCpjMBltpkXSFtctoh+Ej9IChas9NxmZertB3t+5P51kfPNZGZ00M163v//Wf
VS+L+2w/lotIsFR1HO9bzNtnPGW+19130/YB81FdSaPIwk5UVJDp+RDbIPZjb+l7qY115BqOQGKP
SQwTBdRgxhjPXgDNuPkv5USERdN0ejSRCqjnowa3YKy7tYEzZ29yKi045YKEJXPS0qjhMsJi9qfb
4Hy3hZregqZnxF57FrcymWuvQTcJHdXTbRBaTWUcoSxjjXqKoGmtI4NURIm6u+vtVoap3nc7PnMr
LIDntMl5lbAB0FTaczZmu6rprRMckfna/9hD3yS2uxjgq1qW4AkYTP/UlCM0eLFcO5qLy6DxQt0W
HtfdZj7oq/iqMLUzsnm71Rums8bBt6XDfGq9G5E9OwMp1u8869xNfn8wpw68asPCgoYgKuPZap4W
3V9Dg8SLyGi4FNMOvWXVUZel19reKoO/+hBEjPl71UxXnI3OJbUeFeDffpHAv35gy3jV0n5POCyI
V2ezOdXrF7PaZRsYl62+/8MPkMZUzh7mte2PczG95QDtpzyvQ5+ElFjNyLo0nWEmsxei4O3OOiEC
OxVteycd4hLyino7R9W71Ay40TAVMgN258kK2mRoCrCMnC8L9CM185JDCbRye8yr+q/JXUD6ozDj
arlt1eUZTO3J7kQTjcN08SVhUogdvuAJokzPiUCoWFj92X1zF9FgJSbhasyeM1oNQ0pXzN3cryfX
1uZwbMaELRTHhvcmqxWUSNkaKx8nKrEcoZUbL3ObmklmBx/ohZMuC5ZE5g2RABs/zFjn287RmDT7
ukCMYO7oiTf4510K9oYRuzc8kFZ624GYjftKIPE0xikHyEd4ZFMkhhsu4xS2fjJlJHjLPOKbOi+u
GvfD4KkLV2bSyBMTwRtQP0NdTeR5yaMuTZjSrv30vJdytRketHrDV6CdhAgevXJa9rlTkLe+pfEU
pFcvx2OCZm2N+oKHK2Nq1/L6ucGkOvi0fJjBE4KTqKkC726Yfq0m+PFJpQg/yx4/Uu5fq5bRgNnh
SkLMnd4IABRqecOSk4WFIQly+9Jr2zsfHhXEy/xhbvKpLxy2SiDDcCUbJZyZ/ASQTDVvJ33snuoW
Xr+Cz+tvfiQaPd56qzpxpwSnVeW7wmo+WHdfaC7sGH6FGbZ9fsVt+qS7mXosW2hZs97PmDNDzRvW
m327jvrc9xJ4sCnMSrb5ujFYB0c/JpeEq7p+V5v+my/l3dCZLGemQLxegHRbTdJqhhEPC9+PVI28
9KMXJI13z3ffbiYvQHnwvEw/ydsBDUd4gY8SdJusXpiL/t2dsQD5trwI2B9nYHLsNHRcDeWOfWaG
JkTdWTGgk7xzp6RzNkWunq1RPqTzY94vawR+iKO03V5VAUWkuvVx4NrqBYKvoSqjNu3yqMkvNdxt
WHuTxheaL4SjYWabANDNIXFdvqA1zmDiZfs5t+Y7IW0gVZ7/068p4WvmdLKJWEtGADlVd/Nplfrb
TCIU/7rzgLgwSwj3OWcT80TqpS8V1uZRpV5YlwZRr73cl9bff317vPttmHMwcS8HD1ONtGJry+AF
Fgn7oWui4+l3gebM/O7kc5dJZzd6j2s37jTl8wTnoAX+nH9v1sZSUmtnXbO2XUc6a6TsVt8XhfcJ
UwbB5KYHsqwIbnnJsJQkIqWYNm/27ma6CYoMdmXcr1n5R1/y7xTn5odenhh6SSDDIInZhrfKYGtG
i+Dj+Ns8GSv0f6P5ydXuRYOn/qZlMJ6pEGCAo/VIB8azuvM88/JUHQlhig93WTr2r/aV5DwKl/Sa
cmaH8um+NV8LKEqIedVWVyIDP1OfFKjUzE9ic461RjvQ2IGJlN+G6s6VW/+asnDO/SziGtf9qSzJ
eNFa/xsccxspjMntj1rRRTRUMzldvXwCOyJyNOUFIV3kpy5H58z/ukECiHxsupwaH4sPYFc0gb/p
zgyCOLkAPTnhg1txyuXS72q3/LU8u99XhOWAVOiJdeMXN+NP60PdO479wO/YCfvqeU7Vva1qYJtb
YNBWOcyY3t5tjfdmka9bJq9pP/6KHATOpz0JQuuhclb4vg5kq2kYlMs1hdWvn7Xc3OLVcZOqsX4X
LcH/VDep2hGdwqbQqGPd6o9lqc6Z7/Zc9v0LCrpXbNmYoHuCYwgvY9ahjy5rvgkEaxLLrF9ANsNp
HsKCLKfYNMFaA3Z2NFofsnpZeE0h3T440b4UmiLuGyJ/tEbtncG8m8iBSQj2/GsYX7rBuj9wboeg
1T3KJ2ZppenYQY2TjeRpNfFqDUnTkdW0UkA42BBZ8/Kh1epaOsO+S8u/eX6T+bV6MheNGQ1p9p77
WxP7bCbAHytpdyZqqw7BfNbnC7zCklQ+XZld3UAoOR3vrA5Dmz/61fTsOXLnWt8dDMZ5mfAL+ghw
goCsq3n8sGdG+dYtWg6AGlmYAlKCCGeCdT0PzSGAMRQ228NWHIp+UfFg8LuehzYhsizjWyvDqshJ
jNs+pSfilDHvYWOSLTWhYqyzD12eG3eOaRxFY5JSxg6uMk8LEbh0J6c7Y9cPIrL5dGIAJ3ya+azH
a9bMvLnpcxWkkFH2h1LEQDfPSicQuEWMxnQWWxZSkXnV942VdWHlDE+WCT1NrKLgoPKxKgsizjVY
63kM0t0msc7orHqFJqClPUKtOlxVC6ZGbA9UQN6UaFNXIZzRtauj0p3t5ILty7RjayRRYGZExNJ9
qUxfQeduTy59YD4C4Nti9aZs9ERlUKlL25Y+pDqcy0aoZOgIFHNZjSDIDCdPkEiC7oVW+yByCzg8
TRKMhiCXQ4TgpnjYFOghGRahnwYoC7pPEIQ916qVwMzzNhXbEG9b9Z2m/4+k81iS3Mai6BcxgiRo
t5lMb8rbDaPL0YIWoPv6OalZjGKkkLqrM0ngmXvP9fbuTcZTh695c/Shse2t57m0iqhXZNHlKfQh
s8722DuWnZ/bT1VtnpjQrgdz+teQk7QRffGpJgQQ6UQpjlmd3clgPDXLjc2m9TGoy3/11FFwePLF
bfVzxWGyaXPBz2I7v6VjAj1qkXmr7FNYKiL8LthZsiMKLbN3jjPzvfbJwzCUr13j5dGUtNOq8DIk
gIE+g1bdzYnB5A6BVwotvvPmFzKaaEW8pTs4bv/dFwnYGib8jUYlG967MSdsCDjqZA82H+igoqbJ
nlXab+2iuzD94Zkf8o2AtVD7gcMkz9UbhhhyKwJSkbnl8NQPd22urlzsJ/gfDGh8dsELMFSujG4d
6vZ3dsJ81dvyoizEMK4Satu2TbOGCsmRU1ASe+Fnm7K2y/ysQEQ2vXRjmEWBezWgZu+QvvNOlGDF
qz7EOc0xYcdFtzHpnrdZ2nEamNT1aZmsjU7367lAtKcAlCUM7niD30p333iIJGatXIqsattXzt+I
HC+fhydHcfMsc8HGWL0IMW8E7FX4GVTkIXC14SYoFOvb/9hwdSvbDYdjxRERh9a3iZWpHXrUgR4a
m5wrAQWl/+S2KaJSL4cF2f0EKj61Xuju+4mnR559ynHuu/Z+wPYXmRArcuQ3T1lpXbkro0qhvvWZ
Yaf0VFLmF7EE7+lovRnoQigFS0qE5sue6CsVS8cWQCHXv3fORuCoXH9UqxcUMATQZuOJrMLpaE1H
XthhHeZ8nYZxo9QNnOxW7H3aMapn52C7zjWhO87iB9tXCMJ8Bp6NYTDU8F+dGx487NOH0mWmPNsJ
teZz0y7XJjdOWNmjJg+vehaPTh6j32jjrZHe7i3tn9OywNAruR3Yj5c9blbtcDdCjEMHksVru62Q
qXQ/JXLCVYxjbd1UnCUak+zWaFIa7dBXG9+L155IfjGFgHoRqt+UQfOSO2m5wjaMo7lWyS5j8m3z
qXCZNbzmXgrLlXzUeBAbu0y/kZcTJKnadhsYBapeI/hxDeTzgkySKeN356XODrb9S+weBVal7dU/
GKPi0A47IIHdOou/KwrloKsp900P+F21aevAXhuOa2yaXEbN0DPlQ25s4kqDxbhAYGVGOoSM9s2q
OCmj558Ymu1VqySDAH4ipyyfnMRlylRatK2EcM+V2fDj9SdTdeNm4nkoWtbv6bVtbtdpvK3ikQ2z
2V+dBYRjI6fPQcx3Ye3sMx/wXqwv9pD8gFLx2PwT4jEmrAYy5kbYBD4Hf/h0epY4hCCWlCe3j2SM
itLZ9IvzPPc1Mia/ECtTSWR1iX/f9T5CO4Plj+doDkfzQkpTuqriAauwNWxFHv4A/d0mrU1Ribav
rpka9Y7HYoss3t59TxssZm0T7+bePJaJs2MalqzMoY9sJN0U15spbD7dtLj3Ba1pOYff+cjjb0rS
Omy07Qiq4WzJ+Q54/Qva2nmVVvJ5RtLZaiNyfRCT7MsETA6etYrROgESjjPttEvqQM9Y1TfaiHL5
faAYZwg58p1aK0Qo3la7ZrUmitzYugNwOJ5GvHNny+suRDZZLPKSdxPwS2OIH6tn82cR8Lw2Q1JS
WAI39fgk9MRlMeg1SO0fNQyfLfRlLtSTZ0BORCjMKGatuo4J+eBGi22/xk6zCWmLVl2RPIBaNlZJ
3fGBDgI0M2qquWRouDDOqdzZWZukZe5zjz+zj6yzT4o7TY4oVlf1PBcMP11sC7dqXQUd9NTaZYqF
nslN3Bcn3hD3WWxa6X7bObtmrVNmmPO9V3FtA/CVpPQpbsVCos2bkgcjRxqEBueOCoxYJad5bbXH
RFlPb10qvkWp3toCE4RtNECLw5A2rq9mzm8x4ORk1Ghnl6RIa5ZUy7VP45zedeYWXPq/rmxxZcQj
wGefggSP6NY3y7Mrvb22kQPnLJvP8W3rhgem8coDCx/OC+6vA0zDt4qt6qrt9HZCw9YKRPlO7f0U
IdMvQ/GPjIJxQtpZ1zwcMG+o6b1fzpi3MpR16mEESgmAwOdUYnI3twJPj9tc1NR/ZSCL1t02zVyB
ZyFu1jaQe9Mvigjr3tYFU4uMCQIiRoF32A9wZ4t8SxZoE1EP8kmk1rYKzGmrGgZ9nrMbl/Zt6Owq
kmiu0tv8rRiCeYd9cz3E7CfmV75vfyVi24sGP8VFlFTfTu6KnfBAqM1IxbfkeZ4bQ58cL/aoo/Ij
2vPrlKHJjR0aTvz6Ig6CrbtqUdTtcAnRtCnzZIbzvhLomNUwn9lwVzxw3ZOw7JtM1qJmXuS9rotu
jVdsQInSb6yutDZT4vDzLPzmnIxWAcx84ntYGwsfq+MRo1DwbttJAK+gb4fNPBO+mLrLNq3eglRM
u3pGVOJaMWUjejuzqD7tinSfmuKVHxaVijVkGy1vyhN0hbWP1yAOhxdD/kGPtremb77J2tmUdROu
4jpPtsncHlReGIx7jevQi6fOjF/k8p8pp52oKYe/WTuvdcvUM+y6P0BEa1jXzjtt9drroF0IGtKJ
icIeBvWegTwfWIGUrGIkslra5k8nSCdskMj24rA8YOhjwS1m59xtLDPzDrGJLLUBHhlZYzofy6X8
8obyRUr7vUzN8di91M/GgEPDyMGIVbexTdJMSOu6GOC0AbPBR+iXJQPy8AHB+zBOj3bdNed8+ij1
vEQJm7tVu1gfyu6WiNaO1LQl+IJPjH4Xk9i2cGP2OsC5+Wa6fN139rYb7bsl5TtulfPrmMB42TxN
W0FEsGjlFUW5wlg74eqslyeUmyWmroih2m2DHiO6iAVAZzZAHoPLNnP/FoOKFlA1mUhVjaLTjorC
01Gj420/6D/JnmdfQP1CSPKmBBUtjt7j0HNQWlDF1r6ZHwVLnEdK4G/MFcnKICdlj6QDhlVvIKEr
UyaDkN8tsZGhd1pk+GEUxXfBB6InQx4SS/ALZswMRw2cZlZiPyfcOUD0iXDU4Qs7h6M5PuXjaHEm
0k4Y1XutHFKxzaVby6zAwz/eK3sRQBMQOffMjbY1tjgbrugm0wlUm76GSQxhNW8ggnfYqLJKstoZ
fM4WeTCXkEn22L1kEvg5Q4hIeez4WprMzPiUZpSZC7wvv5t3RqkiQ7B6spvl0CnXoc013/1ieKf3
RZ/TxnJtIDTYwyK/GVg6xg4tgbkLPhuE8BFV/WeaVx/eUrQrSHguMaLlmzYbL/JkQg4vEBBqGS6D
UbQHYLtvdlyhnqs8fl1rByGPyt9Lq6gSD5lT3D4wQuen+Yu2EeFr3wRbPvKzwcjrZArnj05u64Xo
4RRLqdE5D53sdpmqEVi5G7Iqzl66/I0ero3QlW9lxQgW99ELaATA0hoMoS8dZnMWpJL8SQFr9Spk
b+AqqIlhOrgqYYYCiHCj+UUjz6wSELXVyJFhv1fsRh1B46vN7iWu9fuSpmffnYoIG98OJdV7bNUf
btzHULGMdYMOUWA1XS94HDdV349RZhBhL/7Ztpz36WJ/jtp9HMEx3xSg/P4WtSUxDtEyzfs4NR+z
QLmHZpqY46nzyF5whcXFhNuWRmbT3xGXZsBfYT/kLrxhSe0X6LCK/NiY07NVISO1YuvVz7p1r/jj
Tx62KTYQz0xPd03P2toY2niVDe4hbeQum7VcBRPSG5F03dEX9YtX9HvwF+VmKkNEB6dB2Bcsru2O
l2OOlspjUyqKY2e1m35kl+FZkQ0yHhEbjbABQahZfsry9lbhBKlJPOcH0mqv7PGzTJ4h9H07Aez3
bFD5GsPu0TGZl6WIh87alPHtHkjwCvVXMLwpmtctm6p6O3XzD/wshSCXM0qfOuFeTKJisMIwKbJS
aIa5RbeMFT3btIJPnR2SF4VV/TsAfHquFihFS8tUwHcGVrqZjzR1XHYtsGVc0lTFU/c56R5Ha80Y
UMfGeOOtzevGtbjxAh5R8GUvVaAvYaRNStgx1sHBgadzAkx8LuIlPgmN3xNwOUg/c9U6Ybm3prpf
O60iW7xIonoKHWjn4scPxmC/FOllSNjZd3VINCJjYtg4E6sko2J1iZsM59Ey0hkH3yNJBxuvMC8B
u5NVCuV17U4MCNox4VLl+t25SQJ0XkuQawp68yQBrbb+xUxTIhpyk+ItHcwTyrG9WSALmEN5mA33
14opmUqH8zkTdNKqXCEkSjdMSTt2E+i6C5k465BoaVHiGEobgwYr6daLXze72BYGxYaz0mjo7kvh
frjZbbYnr6pBt+w3zjsiyr+EzTTbJk7tQWJ/Yp2666GsMGdGUdb51rZJEGQwNzL00u3radkC73DP
eDQf21txiIrjc6xJ7QAZRhBnIU/NoybG+yBvj4tbmNdCceEVFkWhMxpyQzgEQsrQikbIBBDK5CV2
uG6yhSlS5qxvft16fisSo1/roWQnO2fvdSmq3TJNaLxa89KYQ7cKE59vLXyggsBHC21Ed9zH/pTj
7ZB4DWuQ+j7Jq7KoDlTidAj99K9y8rWfI0Vn/niMe/cZx5OzcUr5kPjju5LsshilEcHgKO5ZCTy7
CreklSD6NcnrsPueYcpz416B6rxqo6GFCxLc26x5RXUtZ3zi6L/pVQzW1BPgyxXnx3tq26A6WENW
yP8jM9guRfbRj5h8polnHPlHfFeo7iVtwoeh8NxIC4nf7NL6waUvvoYGF4mLokH18q6x0ysuXszV
gWlG7VCER4QDHB35QSo+8KyEvY7Kn5ECoSPhSDBI3ThMer1xRWk2MDALqJW8bUaegO3s0UCBiwSi
ViX03ekSfvUWY0GgARlDGWfVp+lTxQsRVbktGQwl+36sHZKjXUl1e6slTJwYmf84q/k9RAi7huNX
rke72oyqvSArx8ichVT+i80Q0o5PCPDNTV8Jk2U5r7/pY0NtkCiX6ReYf+4XXids2Xx1CGTJl/K7
O0rF30qk5SFTb1DjwesLJi309LdN7IfMsF2nUJNzpb8H9LSFMVIh+x8g1r/DpoHPKEkEq5pvE9j5
CjmTSwlS/k6hBbjkplGqqwL+F9g5e9jZS7xRTg7Bkdlvz2vJVHC47/dmashV1uqXpJXQcemzxHBn
0Nq5k39nJ/1hpEe8CdcfuLweZOzhmU63qVIo4KmKaY09SVfcgql07WRXVdjl1fIBGoiHgz8czcjz
6GZkVNqgnDzjzbMPdcNeNnaQvNRC/hXZgrRFz5ehD7uTJabvwSoOPdorJs3qdyITbD8L5k5L+Y01
RG4KGsh1JVniO5Y85q72YDCFw0ZrPtvpYiBf57cOvXVIwsNEe13JgIGnIeOo8p9oPDxWnBAqvAU/
WJjc567lrhFmMBe6mQM4srPJ3bstG6hSVndxW92Xk2vu/f4Hl23MHzcfcYKY+h2mBEIYk9uPsx9x
Hv+SCRR+7NMnw6Rm7jji/GLMokTjChEMroY5iWZHMzowvspZvhuS8UGWTc9tCGrTdD8zx3+s0Miz
UERfL+dfqWmh3fLkxUfp0hMNVYTtmwcPI/6qNdMPh73iytYdHiMH518qTkmebOh5P7zQu9fkKa/s
8DB7yc8y0x4ziXUr2a3jIj8RpLvupuJR1Kna2K1H810mK2+897z2GOPvWd0eHSZm464Mka4JnmPm
ptFkKH8z4QRZ9Xq6NYtxi1x6/nFa20Sdhfo2zU4qabqIpXGy9qYvJtyrVhevKMoK1gzZn04r9h0L
ImM3PXRESm/m7A5vKxtvxn4kyITsCbh20NjOCNGdYGdK/1GhzN0KG6Bse1OAIAC1k8VajTMREoP8
GeMSZ4KsWD87aYeuYIvrwxrfuTdWKlTM+fEppM7Ybk0U84zV//Bv/1nGrhEmUljvJqFzLzECyNU8
VZ/4jB4mjzl5jCRmrJ/b2PPWqbjtpTo8K63hF2hS8QYD7+dGrPvfuhutCHHL3qRMjGxYnHDGyU7q
8vmxPeDEGwBOL4i4QutJJM1L+W/wmmRd10xA3Z5jbOhcPMeMpMrZv1oJiUqziB/muXpvl/iOp2iI
aF/lpqEJ1WFbrUObendIWlwGhGI0NvvccVEkcaAzYLKZ85wgjZhu0o/Uqg+e6f8WE1LHZuAEJVhn
W+pge+OCYKoldNLUZEm56b9MLfiZgnlYV+PDGHZpRDVybWvjY2q93zArAATUVoGJQkfKNh86b8HM
2+io9Zxtl/JxLFhxktZimjTqzdijCl9sIgl4050HNAEPcc1HOPCqzinHqNWSmaym64RJka8qrC60
gAOrD4BMWIBJjoG2Rzftjz+x29JQ6C7gj30xSEyY+rjYptOC/a+5N8kiQAzPMCgP37Os7k4TavS8
ZwGpOvpE85/yit80YOE1OVvTAim6/CPzRmj7wlnvbweYBHSuboovueMm4hkMW97wUowhTLQA1Zo3
gxX4zhkdruY2fcXcynySDfztt/Y9+7Wp/PPo9v5m5jRYT0l4P0IHRHp18FNagjQEkW314YmbLcV0
lX6JAPsBeJFEIPzhRDj1hWy2bsk21x7Vxu2qverNq/YEVrfqxYctiny9x/PCEJwVIVPsHo2ob6qv
nJ4Tl8mLb8Ll61z7FQ70vrCVikgTmTZ8IQvOy22n+FPS3u3xFROehm3HLYYLGpv2/0SU3t13mvW/
ExQg/tqXZrDaqMbDQl05vQFb57MIFguJwVq21ArDqB6Cvkk3zo0YQg4Q1u+K9iVQmRmNHvKLwsHn
l+Bwl+EGQRFLQ8d7qMXkksXVkCxEWBUFTfguGbitAjdP8FTsWN9nO7Sp4DrwmSKMstcBwsuZRlwa
KOftClNPBQnCqy92k/0V9fyLbP8qHUw+SblGMd5f1aAfyz6/CyqPQgvXXMj7vBK2JVcOfm7kSrfX
HeHymG0bv6QtFard8MfDdOIiSBM1O/v50s7hMTBls2OgA6N2FQfLJq6T3zlmL+wn06uTpVHd4V+U
qAbGOd9xHN2XDqjsYLiiqo/QPt5lRkcWmr9LalmSuuazjhP8/D0FLe0L4UoCcM9Q7IXRID3va3fT
+1hF2qJCJOz+Y6ujICfZLN/Gstv4SJGyOVdRO9fhfrApWmBB4gOzYrCcGQ4Zz4UOL6URhey0wa5U
q6YSMD9tN9+k7c/gLf8CdtYkkfxawu5WtD0IhFwQY0HLuwGZjGKvw8sx++m6G1W6gRoS+nwZFnLd
iO5dAuaiDWhc59dSBRLg3Hv3Zoy0KO+6nYmF8VqjdfdKf+C6DfLNDBJWGkl4ELesEQBjiFP7hfBv
XVzbW/YmW7Nzz9GVWIa81I2NiMsL0uPYOcNjWmLFNVg10A2GG6M1+x3skEPTwi4IGzJm5x7OkauN
12WUjDZb+abksLwIhD0cGTIjkcdo7HFjMEbb2r16y/L8aGQyfg9PAXyHXaFj5zgfgzIqnjohun9l
HtxnWuan+GuAdoFjGWsochnrMLqsmx3jbgJw30gDMVEVlxuMPVtUWslZt+FagTA4Or1rIQ9JrU3l
5tdayxKGAiu5FK8tOJq3VEPX54MXlOnGnXCZdFt1dZcI8HOBHtI1JGO5Y6S0FB1br4wbqFzQSKST
iZLVE/DZE9ThltUccKd/odkP+ZncF3p1iDKsmovWlHxi2iEl6sGy3OacYA6LNDxegGlBfnK98lm5
tOgTun1ZF3fAovmbaXrsqmp8hhhOtM+C7gfEKVL9zOtPfupdTDqfM8Krde0mxqUMqXkYnYpT16po
avSXID9girGgBZKJfjdI89rZFKAInrgUE4z5eBiKNTLj5WKbtBTGMr/o8eGGsCly520BEv/EiACL
8hieZSt52h1jh8M0izofW5ShimmXsoGebHtZz0qqc2053wkpj3tDFGQg1rFzrlEArWTg3IsOaspb
6iX9A8uUdNPa5bCBIw7jRZvlU4pkvipcTAlZWD1OtMVtCdrCtbzwZE/sUv124iPo+/RUW5KTdHzO
6GLuysV3rpgYjoYOnxdew9PCqK204n3JJhvmPJpoHaMzxl2p70larbCGsbjCmPQvz0kDcocJqC6R
X6NE4nMDXUIfIqKyZ2CC/JtliyOuXilayhBmW2iArkgqYiZQ8XegP92W08EI1bGmj1zVfRMezACE
FurJhJy9kr2714/XynOfs66Kz9LK+rWfpB9dznoIJDU92wIWa/YDfs3eYah2S1LsO3fXuwwmUgjQ
bCHnd/Ak9wQalqdQkSMYM8gxriPu4Lqwxp0VI70kveh7kMuDlu1yzmvOeZVJQupmscmQUncTmKc0
4JG0DX8+JB7Iexa3wNf+AGi1R69itqupFHdWPUmU+NN7V8f5nYtfbTu5VQ8XoS6DjQgqtcc9i+bZ
9luSmHPmrg4Ext6svuCTjBzPYXDdLob5BTmnOlWQnHKnEmuIQv1OhvoWNxBi7rPf4Ua9Enxtsw90
ziPfxX0sY8YVqVVFc31zPwScsHGWOJukPfPamyPNXTFPxn1YYcgy++40FOmVKiy+lvE5AydwhhFW
nDKKbb5fb48FNrLM9DMey6dEYygiBAHChQsgXpLuZ5Z0IpmpX4XZDafUelezRQirNeq3QoBXKAgA
jysm8n5MT2La6gKgdVPhN16jcFMHL8zpz+rmWNWuvgzKmR7cKqWeAe2VTpTjXUiXiXOWXX0zQmhw
WFFWpjOch8bfcx3aF2sM+kcs6Ae0U0ebGadYrPrzFgznf/jBN94j5840oBJAjrP2w5gXdwwYc+iU
GzfrQrbeE29q5f4Ai273oSBgj/r9MXar6jwiuoEh0a4lo83X0GhAwPXGEvl1Me/ccfHvApMHEgaM
BXBmmaKh638Hx3pj4R4c3LKrIytgyp6RbbnrcoReC4rsBolLMDfJHXKzHxVX1s72ikujluTOn386
2zAfjNqKKp0Kul/mDGmtrVNnkPMjKYFXi7x5uur6geHgzyxF+TgZCV1aOA8Yi0bEzfbWKBL8Uip/
bkIoLW3YIwg3wAZwd3LjHKviVy5Fvqfwy7EDGtW1WE7JzdEauAohDPXvqhLJeA3z5lQYwyvrrGGf
Bc7OzGV4vIVlcsPGko4tX4tyQXIAqFFR1LU8cru/Qk2rqhNMAPOfph/Hk2dmlMQq8Hd1zGgvFcZ4
Rxzen+l16jK6wnyG8ID/ZBFMwxN7f8sIOLiQjlaMLqkXvY4Vo5DzwTLgd83mYhEth5LeLTEIsi+N
vBi5rIMAZl0w1I+G3BF3Hjl/85A+zgSr4o9BOIqamZK82BHRQHn9/6Emw76bINXqE2y6XbyybHbe
DKeumA/lNghgdwIXGInxMV6y2yp1CdoOHRx3mVKOeVbBXe+DcoE0BV00e1D+EN7996wQU24f/nNy
utpFiWW82D3/B6TGP26kLcSUYE2aptiy/v6yBWeVpSxNYKU/Hk2BjjJNRybzNcrSOUUeK7iFwqQ8
IPouqUKX2+5qmo9Q8Qk6CyJ0PuK1xv60mDcBCoTNJ42oehjEYzL79jelUWM3w9FpIP2bsMRAxPFs
L064/AOPecvKSTS7ffnbh1jyuwHAkNdZ3UM556/tUq3qxYRTxmZ+7TX6IxfTW65jnJC1/zQGqXtc
FqQJ3viNEvELHJS5s9ixEEzOtiYvrf6wjPl+saR7xK9s7dQoPqa8w9Ln10cqhiWKG/Np1Jj8rNat
z37A6NUabbUJnOTNnkiiEDUDJFuytpJYpXzQIVi9xn5NtdmvVMEYZZFevsvJV4az0jynJFru2zpW
jKNkh35sDk///QVT6masoS/bYSJeOs1AryiH7Czj+tiUNp5BAx2GXOJuM0zkyZhm3/C7NN6hMNjH
xbmD1lTZSBtVOB0H62CjTtnHXsb67sZDIeFT0B44Ag0xE1pSYeSKSfGLV+ZoMqfsXvfKIqvEYBxi
Ve9TOQY7J/hRHlcL6hWweYQOh2PnYiog76plDjpXiujZBrNMy3+3L6rsSZVGQypS8TF32rhvGw5P
0mDPeqieyMy7CXMnhzCGTLE1u89ApyXpUpxsVX0HwWQeKisBocLcdeiHfR8CH8gHmHgiYSJPxHW9
J+RkFzJdvs693aLKC6aTp1hhOUNy6lO0162yyuNgt3+c2bocihdH1+m2muhPlBMep8T6dUKU9qyY
3HUcNuS5q4lxa32d4mC4L9CH4szetWHOZnrGswujEFELcv+E9Jp92rqfsUokw2rTvKTIr0ln2Fol
vlcSo4s1gu20BPqPRSucIft1+qYdqk6IowK+8LvCDKNpSj+V5b8ZPksYgqzwKCYU9SoJ2js5DG8A
++gQ3C05bMOXH6LDQdNSPkusnjS+VnL0zPqca5qJpJfeg6OObJcx2HX5Werh2xvHf1UJKJRJ8niP
2nsa1PA8Us/ObTeNmCqtZ91UHsFlrjjrcTjlPbp54jJGIDNaPJfDsWVMjVahR2ZF6OtdHHDnYtu3
Nq6TgSi0OjvyY5jSGCTR5U+md1fhrVpPuE3yoRCMfW0DXaoXnGhIvyxQI2Otw0M1tfTk2rhFjhnp
vz5AKYNOjfc99S89siwQO5+pjF8rpbqdo4PhULqsAi3fQ/sfAA4vBSePFxLeMfm7CR0oWqpW4uEr
iH19MOcFtLvLoDvoPG/Xz9VGzcqNBgaW17EQ93LMnCfg96xjx+VcJz1l4XKQre9H4WJN98oN6q0N
GBGBAxIuv/gU1ArXhXwuqjpXv7pwlHFRwCXquYRJejbvRhPpbj3fzvGBQNwAPxi1VHIMrXQLHOZ+
HFMEJflMqujAVKjD2WLEXndmuXbsPMOLKHvbY9BCE7VdKdeFSXubzRSqeEbas86zeicsflunsZi6
9m15BuuRrAA7yR30BEQ0k2jugaW191OBu9ZP7CdLI+twcpwPOouzE/Q7bs95FqgRCvOEplED17Tu
h6GWR1E9FNVcnxLzZuNq9W2Br3amIydCZiuFcPnZT8m4UwU6LL/0Pt06x/OV90dikaKZYfuBAMvd
InN5ohXmcTHLN9OHEeAWxR6kf4UcnqXArXjwlupIK28eyIERW0fLf9Jyy7PnCutgjNZuGNlwglxi
AelNpNY1+M9wdk6rskIhI8Kz1vDlXBVfs5AXD5EHcXv44y40VEHUhYlm3WAtUSMII6SRwinY0lwo
/58W2ROjIb1dUrXuWD9dsLQ+uI5ZP1NW4qa1zkhjEFE0FaKrSjf7STUvlSZuxZtDTjwrTk9p3fxk
mOKh8UDQGEi/PhfCf2BgkBylZ36wRWCSaqbnfC7bZ8/GNoAsvp7NcV8a8iiHllYoaa5zbF2DXnnf
c3EuUbLaxcJCObk4UvWnYVH3GLOhQ4z2G7PAfcWgq8DjyfwfoG/nuYfJH++IBjvVbX5Y5rDdJVS8
a7yHPh3ESbAN5UHR9tG0hn1uW/pBUqQq33rqy8E9WnNxEJomxhoFhvc0OcvCBd83UGXISfYPHtID
fOwamUaMea8JYSIY4UZzRoCVCufLf38RdmFENH1q7xR7TwJsmzxoT4CM06MrE95VydglT8dnL+7A
XPSHOidwyOys+eIlZo57OWvpBVkdtC2yqFjMZ6zjO7tArhZ4yXwthTkcLD5gB90iviWXV9mus8t/
f4m7bheX3nigEJHnvFpQQpEaz/KmImsh9w9S4reXs5zXgU4mRu/lPfaG+KRz/WJ6vTjH2XCZSZHa
O4xq96QE/plO7+/KCTz+QrhupMy8fWVwy0Xon3TShJ9at/Mq4b/IfHmK1U1YzAZ2e0v/gsAMtbiB
Cj61VJbjbdgMoGCDBpTJvBNY594lXWsum6PdyI7RMHxUB3s4niyAiAbFJh7pcZ2xN0y7+RwjtRjG
pI7QOQs4OTXJ6RUMnTgJnx1Yq0+FYW1wg78jGwBBivPq2AVgTvwVgRfm1TKY7oxBYK/mhRyPGEEo
hw99u3czxQ/OcSjj4tGaRAJKcugZeAE+cIAYzi7/OhV5wqRZEIXSGvkWb0MaTYXz7NXe84wve53O
TnLMbs2/OdansLMywASmtZUO3mlbNkkUTN0p9MaaAO7sJ0uPuSStdFVB9vFL6HaZ35sHytY2uilB
3WrZLK7zvITj/BTM9Mnskr17v8d8H3f6EKNU3ulgmt97s3iGjm49ePYJS09/jFvYo0z/2n3hcUCl
zTSsnQ71GHfThATNws78P87Oazlua93Wr7LK91gbmMinttdFZ3aLOSjcoCiJQsZEmIhPf77W8d6m
YDX7FKtcLtOUGg1g5n+Mbzh+tOdwOMRqBazbx/fwSTfQtgzMm+hhSD7hcOJG5biQVqUXX+XVEN03
fduDgAP125gjymMfmS6npd/Z8Rs7X8fS09htsRJV8sjhP4q7PGufStRGl3zETtjyBw63dAPQ7Sg4
kMNVVlxzwFytIHLTkZJuqletoyPBdY4uEDsjiLuHMYAcaT9WMaZI6+gJwDy+0UfKM90UfOyzY+Jr
FQH2z3GSioZ/6a47fGSjywfKddRZaiuSIX+wKCn1EU1L6jzctKXak5UuCs4wgcXTGrBaj7mOEidW
6Cl5yRoAMfu2lgpNBsAVBO7d9KUbLSxr3cNkkC8Vcb73QY1HRM6IliVB3BxQx14ToUMq3KjSVUE8
9rKFObkPspBUvAE2Alba/RRgPERyTmpnUOOl9W/HyDQ+l+Wm6Zz6iz/1NQ4GnaxOUzZfakBbHo57
14BOkwBtW0YJ2KLQHAZ8rYb9BRM7GMTOu9UJsN6ICYzS0MYcU9lSEKriELlulM4n/GdVWlefAeG2
F7YLN2Ugdslky8FU605sBiqk5R5lidag+yltYFVWBi+CaEkXLjsnAoNzkUUuqvgsuxmLvLwG2a/f
hqG14Rhl49tB+RD2il33UXdWobtNKje507BMFCJIYHJRrVUPCP7EZwj2B0ru7oORa09Wq3/0hdbc
IGGCnoLnp2iEe6EkylIj8JND2QDvDG0CZu2hupwyU3s8iuCWyvJe6tHViY/u2lVS2ORfGgZwwr69
z/GYsB5l1hsT7SqOIwaJJvkw9AlOU8TgV57OtGh4NWq+CTuZhVt++mYLYSwNmEmf+xq/dcw8FKcS
zhKxZOsa3MASowVKiyQYnwSEEVRRjWZE1z//5Y/+U2CgCaYCq6+ETpYSk+tOQ9HKSsZbgRaksoV0
YZ9SQLgOQHuTiBtc9D2JBbibEhQPqCE0ysDrskv7C+IbLzwqUHf0Ck5I2DxRLqLgLn0EhJTwt8qE
d6i19I+OneCFM0KfEd0LCqXmvozg9FFv2odWLFZWX1afSTGgZue5YOmUYIWIz6nqW2/fxJMGiPql
de3saxzFJN4dUUdua/Y7h7iHTSkT3JuNVq1jrfzOMUez71Myx9HudTchmKK1jWlriw4Ey38q5CPN
Hx6v/TCaubYeHDrj0LYD/TxKL4xMWrcGDqJFIix/i+BIXApgS50l/YPu7U1rNC+ps5YfJjHu/NhG
luUxh4aaeRmZ6tkmB+KB+hnulmr8ME6FvzJHw79gW4mtdnC+jolrbvSwv3N7HptwKg4Lc4y1btd+
dY4HOnUBAMJLiAWwR7BxLiyQpary4aZxL02RV4cOlTRqVlYOEadsyH0eWUh/y3HSbOucVSLEBYNK
7HVcWYDcQAetRK1fWxXH0iwaqNISHKue1Uts9wjK2ezduu1w4VCcvuwAEy305kZGApaS5qC9MOBd
NU18C0li3ImyQAuEG5iN6pUxhlDBmordiE2+qAFoSkb+i20Vzl3HIIxgjOojkp6FXgegm1h2biZd
dVexaPqD0UU3hUy+ZyHc9dHyWKGwY8YiOCIcqPV1ghx0ZZvxRS5LTu6ThkkYVYBZWVRQB2+LXrJH
TZqR4zrl4UbG7Y5AYxR4ZpKNm58cfvxc1QcFm4g6HFZONAv70iNsbwzYAOKXvCva5NHWB//BRx7K
0XxtsVxuWqr5QkdAYSBeg3yJPmTgZG2FYeyoT8PG7daRuEEJs2N0jVYNP3EQXv4A+5IcFHKUhdOK
6IGzJANvPfhE3UivPNcO2HdF+Qa/+7qlDvdzjeMJAAKErlJ20yfzoNUV6qfjfwHv/dj2TbLbTC4j
em8At9Y05is9A4nRYonc6yzbWTQEVInwLnYxehZhU5ZIA1C3Puw6o5aXOEqavW8KXqd+ATUhvxOm
JJbDUtcCRCgGO3ytkxnvWr26Kn90ZfJVDfCSXStCYGTUB60bsZbzVfaF0204vd2FpdZ8sjukdNpk
Qv23GU3LsC32bV6shWy7m6iPNTz+CeZx1DixCQNTm/aTgEHjR9JdGuUU7GXAeW5jgaMhCmzah62L
yXXi1Fd5CWeWNafBCXY6wRrhuaiRmqhBPlNCKD6gUKk2GgejH2K6zSHRdXsjurq8w4J+4eXVVwWe
5VuVX6YM+Q+67tyCXI2vByP4EqAEvSDo4qMmS4VzSTUXCej+VdfBRYjr2uVMAi6CXevNVWv41a0r
zO8o2I0HPWguCBeRG7OonHUslffQvYyT7ezcKIsXhlY8yqKdHpEd4ByT6nLSUrlxmik8E7Bi/DPr
xLXZaDlk6JrEJPmzrBMenqbrnlfsbIE9sLKOLLiSw/u0FtWqUuNHbwqhR1vhHU59Vo1T8ylhPbxs
j4tUHyPABzbNVMHLzAUahhmwRXXTGXBVGNt/hnf817fh/4Qv8ub/xXQ0//lvfv4mS7YVYaRmP/7n
Qeb889/Hv/O/f+bXv/Gfy/hbLRv5Q735p7Yv8uqZE8T5H/rlk7n6X99u9ayef/lhXahYjbct0+7d
S9Nm6ue34D6Of/L/95f/evn5KQ9j+fLnH99Amarjp5G/W/zx168uvv/5hyBL8L9ef/xfvzt+/z//
uByfi/y5nv+Fl+dG/fkHCWX/5pxEECRjmI5rHDMW+5fjb3zBL4Rnmb5pkjpkHfMQC1mriOt5/7Yt
13M8fk/pkwXaH/9qZHv8lf9vuHYU61zaOaOC7Tl//M8X++X9/f0+/1W0+Q1hm6r5849jbsjfYSwa
MVUu/HPyhn7NE8FXNNRmxWa7djJIITLNP5WEj8dn2vbxY3738bO4kiIpQyxCKQFpYVJ+AKjA4J6N
8FNWXeEb6kxiz6/Bjn/fxKzjREK6Xdm45bHjMKpnjac+RblEh182qC52bWVP9o2C6Zeeua9Tj20W
7yWGxJZONcldpPn4DXthlIcI/960etV+/npNr1+L8Wto4N+3dPz/r3KPKpXUpESPcjektd/tVGs4
zc62pvKz1uH5O4aI9S+YecIHLcNhbk6OwtVbRkl5oVuifnr7a5y6zVlGmIbgw7Ksttp1JXuKpZ1I
/Nikg+bnIjl/3z7Idv31NqNO2QR5uITPh2YH7tEzfiRZ5VkkY2tyONM8Tl1kluM0lOjYI4ctG3s6
ijJllHnXLNcRdeZ1P50JrPr9oyLU9dc7UYrNsR3Jikhfo7v2qrK/sadCHN5+Eadu4RgL9Ko5yLhU
naqPCoo6th7TEf/TNoERbnFQjZtt+/ZVTt3D8eqvrqKHfiQcL5CclaluM1U2VY6siO/e9+nHq776
dLC8BaaBpNxR9W9vK6PEZxq5tVOv3/78WQbo//QZRtNfL2Dgf7JG5v+dQz27J9DJHvWLWgsDc41s
HA09JHHJAgRzIYe3NlYjoUURihbfjfWDnQMWW3M0iquO9UA5LJSmPFZ6euqEZ77irzP9399wNmyM
sURi7jJQBZOnkS0n9SZas1+0cqp1mi+/kHkSIuIIitL84LjoQdZQQ8R0JiPy1xCpvy8/G1RsC5CY
l4bVzpG1x+IysG6RAwAXH53yoHHU+vXtN3GqHc2GjRYIbJr0CWY7GRZ3uXZMi0CwWXrvGn3x2P/6
osO4nFKO48pdBiiHyBCjyB/dPPLOjHonOts8DFn1TjsQAljtempoQKft5F7DRf+N1Xh+ZrQ4dYnZ
aNEaYZ1hK612Gst41HJIuzZw+FC9J5Hrvq87s0D4pcNlU+2S7eqVOwhMMR4o26RqkeY4y8+8h1N3
cfz/r3o0ky2blIDpgdRKo1kjUiMwHqEzGsA01pOPb7emU1eZjRsg36wxcwlZpfYHWLPXWsOj1th3
2dXQwK44M0v8mvr3v53Dm40erT8qN1B6sbPc/mgdM6xU3bsEQbiXBfWHcRkIIig3yDCQCHcZh7rv
bAuzQaGL9MowkWnvnC4uHtzYgFXD1rDyoU2EIB/eforHl/7PlZjpzfo+ssdeDWZPBBVYQzb4I9tF
bQ1pMCdgD975yLGXo8Yvb1/txAjgzUYAYnxLEVBs3LVN6RXroGxwn08cRTy+6/Pd2QgwkClnWpI0
4zplYY2ds5HfrUwPvTNP68T3d2dLBpzvpVZUcbmLfT9G1uLAEHKyc6HMJ6YBd9b75QD5pNaxgvQG
jwRdRmjEkA2QgbmP2WRNzi6NG/tYm09K7wDtwRvRTPn9uXngRI9yZwNDISg/GBggd1rZ+Z8CoH7f
4UKQeJIrTzsz15x6grOxwdHQulf1yJqcpFn4/FNvUXh03R9vN4BTj3A2KBQoC3TXzKudF5MBsIRE
YfnrEDkcZ7Yyzo4mlhiLYRB4BD606Zh+dgPH/Pb2xU/0JXc2VERDnI6VxUJDDwyRrxCURtEuSVHe
3MaE/mr3bqSkvHv7Yqce5Gx4KDURBm6R0RStfPrKyUn4qNcDNqO3P/7Y5n4zLrizcQH+lxZXg6p2
Khs1KqrY78FRAViGM1LJx8yJz8xGpxrdbEjICf9pqdOWOw+yhlqbQ9cC1ZEVRDZO4ya1evt+Tlzm
uJd+PSeNdo5ro+54XDr6ytatHhV6LaKHsndeYDY0mFmQABDm5WPCAfng6Ab6O9Pv8mg79Sr9+vZt
nHgtzmyIEBUnsTGloR1lqbx4NCKTwLZQ5hTmFOYvdzNRrkUpXFjUZd6+5ImG9jN69NVsnnuxkKbB
+lxPjOKO41bSY/SO9NMzLe3Um5mNCEh9EkqO7GHKkQiLBRxCFBdeCfqHmvZg2Tfvu43j7b26jTCj
vKQCoyROkfxQv3Gwn7VV+c6bmHV9mdc51Xh6I0g/80DwNR4BNBoPcsQl9vYNnHpOsw4fOCqmcMN2
1SkIZiCUrVrbqr/Xmlht3r7CqTc96/ORYXmVRsDWrhzgy9Qu6WJ1FRpnPv3U95919I4enXdhzQto
TPMgGE2yDAMWsPpzq+cT39+e9fFIE5WfA8bYxWlUPedIeSUWmrh4etfj+ZkL/aoFeZVs2PUOrJvz
UV5LWxvXlQ/vc/H2x5/o2vasazuTZpSCDeYuHvsfU5BIeGQNkumB7EYVXBZadP32hYzjE//N2G4f
569XNzIWKS4GWfCei+RmEvEnLxg3wqtvmrT/UHY5KRLiB5Mohl4w8mdu79TLmXVzUJYB5y0+J1dJ
vPcT7euEzOHtGzrRsuxZ11ZWowiFZASJXIvwEh8kvgH1dVFTETrTv4+P5nePbNa/2wFVBnodiVqq
39o4B1fKbBw85P6qdKzq89s3cuoZzbq4klqHRJ5n5EU6hG6kr4tY5tXq7U8/dQ+z7u36XVybJUt9
WQHO18ACwktNVrxs3NE+5qS3L3Pqbcz6eQHEtyPugR0Fqj/galR7ryt2GKjxDb1N39ecrFlf15Bz
N+B4IC969Vr0LZRxVv/ve9s/I8pfdZDKLD03agTvIbwujelQjOYC4xE14ubMuzjxpq1ZZyej1+oQ
4ZQ7bNt4w5APDx10f6fud2+/hRMnxaY16+SeXWGDqGq50/JJAysKJLiGPQn8tiAUgviGOxNy4bXX
gHSjxOTgA1M+vt5m+Pj2Nzh1i7MOT4icbdSFpMuocmTQl81dOyLBe/vTT4yW1vGqr16R4Q5tJzMa
M1J/7TpMUBlAc6GeCHnCh6gKbsb6XE4D1r23L3jqdmYjwBi1pB9FxPOK1CDkAWtaUi4wx/vv3O9b
s85v1y427+MQ4ztKWySBLdcyhkdtJ16/fd89zEaACGtRRA40x+qeA0Cwzv1Fo4rwTMc/9UpmHV9R
aq0TOHncwJTc59gWAoXnx6jabTEWX9OjHejt+zgxkpmzzl+Wg4srr+FdRCPDcT+hznPN/oMKrfBx
YEGxfvs6J85+zNmaXlp65Gf9wPMCBbODzlcv2Kt8KiyElMq/naoRpm2l7DM95sTIaR4f7Ks2nTed
CW8TNX0UlwkqCTIyRvLFvP5Rq1TQvK8RmLOBYdK6tEtCHt6gDd4S3bR14VFsPDPunOgm5qzXq8aK
yP+lidH33U1ZyvbCV3jX334hp57QrNcjLOlMv2BgDlvoh21R2yt2RNHO9YZzi8hTl5j1c6FhLzMN
BpbRio0PDvWBG5hzZOVlMOdXb9/GqYc06+qQU8kQG6EYNQ0u75Bt7hrgTXPmIeFs+P1qxZz189IT
yGjTptiJzC9uOzvkSkmb7nLdmz6ItG1AXpL46k+g8KoiA/uJKnlJlm78PAA/PMa2AkVcVW6NdDmt
zaNbPTctoOUVZFaZeEcDswr6B6SS5ER4KcIvO0n37lS2j1kMoijQu+EQZxaKE7cR35CT1I9d3Yc2
8e6mgJwA5QLinZ/oS9IGAyqymdZdxiLC1JGVkwsFJIQjsvRYEO2L1sJwn1Lt2uPXn/Yi8OS1YZHD
iLcHbBiaSGCbhso/oZsyr6M+mEjqcrQfBJiCyCFTxrkdBdT6tVWmGWhRF2j0UKmndhokep1QONdp
P2WP4Wh/gemtf5VpjDsacsOXfIy8j0Jhs9YbO0SAybmEXaDm5wZZBNp+QNJnr++itFZbCkz6QTp6
euE5mWezJQeKaE6TuEOoD63fcMpHJxGwIGJt6DmjgvWMmZ1SLm4kEz+w5ZL7EDuJvXAceJjkJnsg
RsDZK+dHUKJWEXnSCgDfHkEPZhI4N70lvU1my+gWngjZjGNsek+5gxrtQot8SWh6lwcvUsXRufOA
Ex1EzMaPobEsb7LKfAfdblpphXtM0vPDtak16sz669TiRcxGkcJPAUs2ekZ6lKnZe9yABC9Mk5tV
Wz0cDIpjyC3NC9GSG7hNvADLs5y0fthFoxxos5AvJ/PMlzlOKr9Z+puzaa1sBjMVaNZ35OSqB1WI
+IoDzOegr3F2xzqRSGUP8xEbSOVfBTV8tzOz3KkHPZvlRo4OCnKa5Y6sYB3PS1ghe8O6mCdZc2a0
PnWJ2QRnFz3C5TSWu6lRFVy5UIwrk0rnZ6+B9vzO+5hNa02tYxow0wJTKJhZgVXoe+jnJCyDlDlX
pTkxoorZxAB73dY6YWW7yWl1AeDJbcEStV75+V0jtpjNCqQoxR2AKGAhupfiwfGgdUQITN/+9BNN
TMzmgxFGcu+OIkWEbX8MxDH9pverlfLCfCmyI+gu09tNc/wxSzCdvH3VU89sNksElhYrqJDZDihb
iKFvrLc2SKkzs9Dx7f6m24hZt8HHpTmV0aJOIUN0QIyWqO9xXxm3UWVaeMV6OFQVNvH+zDM80ZR/
quheLZ60oBoyU0zNzhpSPYEyWXUeoWSpR846HJKndz0zY9ZhDDvukQ9GzQ7Ik30IMje7OWacfn37
049D6G+emTHrKVFmDbbnR2Ti2SEclw79NrGxKXlEaZu4JEeWCbigt6916hTImI3jBZpDEjkzDZ+2
ADdnlpTjIAlPWfQ8ZNEjpPnNEMvyomW121vq9u3Lnmh0P0Uar17TZOBPi+QQsCXIoAKHoOOr2KvP
3NSpRjAbBlK78WMCfeudjvcG8nruhfYa87lPfE0eBPLMZU4+O5MX+OouVAlDx4/Lemdhhj704Ber
Z3yMUXnwcH0EMOs5Ad5kpGGR4xZj7r0Y4CslN2001NOZL3Fscv9sLGKukSod/EkU5uSuqLXmSzxN
mb5wqyhcQwzmXOHI90kdR22w1ljDuzq17s+eb9TkQ1eQcbUloIjIjozMAAceJCFAsl3Xx6wPrP7J
mb72+5epz3U7HGkkY8ECYIv5MMNiG8UksOYVoSTLPKu7c8dipy4zG3y1fmxZKIXmFgSoImAtvjfh
hC3jwbt6T5PX/dk4m4HtJ2mlM7e1HY8XZRKXHLhY7plX8vsOpfuzcTbIgsEg9BXcgkzLTdrBsHV7
vXrfp88lNSVrPHQhmbWFlAs7TcSd8TAgrGnOjNonvv1cU0P0oKvgkVrbiFSIyc3JKvDk5bueuzcb
TTU7aowoTNib1J2zHHPrpTmKat734c6vI4B0XJlpAJ63fTwlByOFTmnW0jnz1X8/eeresa2+Gl86
OQwkMBf2Vm8kIGrI3JO35JITncGyRnsDBs3/GHVCnZl5fk5g/xxNdG/Ws/GTxu1keCZoqBi2R9q1
ikjOstbgTZrKuGyll7PUxVQcN7h4W7Zb7FY4mlphxbAA7bPybdYwWQUR373AN5U4TI661GtkC0Gi
kwdW9sLce7mKXt71Dtx5z4Xz07E3Fds+IvxjDHR7leXVuXX/qaY5G+OJmZ6O2gBz2+M96hZDSVQ0
DLZkPLfqO3WB2ddvSA/0odEw8KDqXZETgAG9gHP3roczF/aIxNIIqaPBTD35qbXZ5rd2nr7vIEaf
C3mAULj4q3SxRahWrdgIqj1p4ljLsmS6ePsGfj+/6XMtT1/Cza6kJbadA6qrBWyVERwB3eUhKDJQ
NFYnNpAUd29f7cQsMFf2mG2oKsctzG3FefxF32piOQRWvvO4q+3blzgODb/pYnN5T5eYUVSzOtkW
kJPdpVWk5UdfD2S1BIJOXIiF+fncpHbqWrPhqVF+2LQQ0LeFnbUkuuHF03MxXiKxzb965MCcaWWn
HttsoHJCFSRDQOJ2M01wl3OYSeRzkgFkwmvPmu59o6177EKvxkPEidgkj82t9/1kxz4vQCIMJfbt
F3P8lN+9mFlPz7FCuWFDWq2We94SCLhLlk6ZnFmnnXoV8+m/GcLGmQax5ai1WCYlAZB6B7s+heiT
W/v33cJsFQDnGmAGgi1oD4P1eGSALIlykI/v+vR/iGe8KLVyqRtbp066xxL+2SWeqnNViROTnTPb
U5Hykw6TbIwtoVlwDOD8YyZttKBdaICWHvSo6rptmGvBmdLRidc919DEprBH8DVcr++drQ3sYlm5
vjozbJ143XO5TG9bVDwTZWxTFWdry7EOVWZvehtMruua71w3ObN+NwKl8bKhNLaVFlb3Ixqaa7vp
tTPd7USvdmbdjeQq4bs59zBmY3xJyIV30KUBmGhUZLa8r03NOh1QgWLgBEWw7A6tu7BW2WWJoen5
fZ8+m1sjEDUl6xbARrqbbfJKmisjAtz59qefej6zLm0yaWPp8oDVNUSuZuQ5koZFFuueja0qzryE
U8103qVH0llao9W3PZBFKDdteZis7n11Gn2ulXHtOmwyYte3rmGVH0OAMo9x6CTn1jYnntA/tDIQ
syRcJvqY3decg5N0TWZASz5Bop/ZVv3+0Eyf62VcO2kjDjB5xVrpPpLtTQRVB7PW0UAnaTBQOd4n
Pq7Bvf7YQpw9M9KeurPZzApJLAROzVgY570lFgAt7K/+aJB8iWPO+ctQiTfy9/67E6OIfbz6qwkv
shot1MeKKWk0IdkZfbzWHFfb9FNYr4tOtWfu5sTYO5fOTICE2U5oWMhTyoE74pNI5ijaok3XQesW
1VrP2kSsqp9L1Lc7z4l2bc86PjDdtIPlQ6IO1dsr3ZzCD6qFZP6+T591/Ml1O08Pc7EF2h5eS1gI
T9k49mfa3KnvPuv4bUzQbodtYmu4bb2u7OgrJeBz5r5T73zW4e2qEo0BRmPrSbfcDrrm7/IihUIE
IYPUCvOc4vbETcylM1XhmQjNQwE+gJxIithy6TvFubMxE0jq79dTc/kM5GI9hy0vtoMZhrB7eruC
FqnGBHIRRbXmyCrgOAGARtqB369HwJVJpcXTfVAAQlqNUQDBwO5dXyzHusiJPeCw0F/67IgDJON5
UsNGs6vmI+CSFv7zeMQn6BrQiiEiLSuK9KXlWfecOX9u6vFA5nV+6H24P57ZjmixIUQWtUuUbBcN
EJNxVY+qNBaaR2BdOIT7IW4+G5UOmNLHGppGQI4ce/xWpjA3wKT0RK35ctvn8pJznWHlV9TAgjTY
9VYbETIHqs/JJaGVmSsgmFIxJNl+KXt/S7jkR2nr2iZNy++d2Q+blig0qoHhbdxPL0UVHIswxpM9
1i9UVD/aSn9UondING+nY3ZpvzQIal1K1X+AS0IasIFHTAvVxhZoLahfFsswsfed1G6ciDCOonNu
qO6rRZ3UV21l3KWG/Zjh2gQ3xyI0K6G81S5IaRvgDbj78esUDtVe04dPXgl82vUpDCujePSy9Cny
0+uO368p7derQQzdtlTHsJxshDidkpnKSE8mtxn341OoGrENLWaUJGwvh8C+D+JBu4iG/MaPIpJ/
Hf028VvSsIPpsaDsDqKPuMcorKqV55KS0nS1tpHhiCl7DBcxQLBFqzvkBObhvvXJM4td9Vk25tfE
hvXvJ+IFDPIteDSyYGW7Z4UUL1RGOoeKzRddaPB9iOXeqs4/BOWwz1p/j4rsm51N37XGuqjT3NwO
FllBsZOhJgsmAVlpmAiIN5BiZrJb1lH6XCeesQKrMy4qmLtbS0tJb3GJHG+T0d7pPjQxkr2jlRFj
3TBN/AVx9KEpMCg5yrABKsXBwRLRjz76yRzJwlv4VXdZ6SfQgG1Ie8qtFjIHwOcm1Xd4IeOK/PBu
7Wb6Y+l2A0iVHgtiR7TX6EtS+LA6AaZpPOj+WbYy2NotVKKehN3eV0F9bWuGuxgUZ7T0I29pCRjh
rRfdh9QT0VqD2bAnvFJ617LGntS9YRbhgrBuig0R0L7SNdQHa6wv6VQvbklASAiup04J4+kC4S50
0xdr4h07UPjqIbNy9k9G+a0F+mw1sICs1pbLEBH8yiLqGRq/97kr8mZd6KmxBmZMgIwVSdKF0i+V
8NEmaC0nLdW0aIxc0emKF0uyzyO6+qq2DPxVHsXdbroYw45cCDf9YFv+BqN8ephqES5tk5NJ0EeH
McqmXT0112kT3cEMu5ucY9JoPhZbqTHgwef6boSEOhLDQBBW47G2lTZ8UeVvNAeGiqEl07LPyCQq
S0ixTjZ9U4Lgeg3H8C5w0xtV6Y+x69+WKJnX2HY8snILmywzPVr0jXIXTaisjRPI700NOVdFtQvD
LrY5o7e6ZVbzcKeWODQxaubKE6PYmeURrj9a0UaN7QjZtCwvKiJGqTKPxPHm1lXuIMfNHPebHJ0n
RZbcwgQxQktpSWmuyIE3LHLDfG+I7zlOsvdlizocEErgfC7hD3w0mhqMZZBQISfKTC/JsKvjW58K
o7W08cR/gm+TEF+RKudybLx6H7dmsmnCur+rK0abVoczv3QtzrCXbp2B3O00J9zQ/cNxCRNOe4J1
ldy7IQxyXoOot5kxWLuyq7S9Xkl914gx33QmafK+4/Atgqmd9rAR0SUGBgPooJfRhWNZ6t4ejxh4
H8IlwNQeaIlTjvKDXtacNcahHRNu0LuwYYDw+FckbaY/SI+zD6rU2EM20pVbSTFzZXFZ7B6OGR3s
VpBNo4TbLgy25DeaaRmf86hrDoHX5j/8qApva6+070k1I5SyGAzjNvSb8apAvGqDES3zWwvg5ndr
7LuHsOhd3q6nXQOgT+Hzx6A3PGUnh2ZMyH8hinS8dOu0kZdlY1tiGdlOToCJMM0PRBX3u8aMh2wT
ao258wHN7kTbTA8dRPNHhdTmgzaSv7agwJg4izwcglUNGMXFkmtPkJyEV5E/rOstAQhDGS7GESfD
0Ab3WtxU1EuGq6i3v1UKZmNekQFpZORql6r8NgZVf5eWQ7gLTeQlmCjrmzIY/P3kZJcgO8eFKYat
54iPQWbeezSghT9BVJM996SxSyD5sXrSBBSnrnI5825of7ZXkN2nfZtoSAcrbEDb417TwYo/QPWm
kThuvNcC0jL1hhmxhHNMgi3Jbwzjd3bq7gNbPGmUBjdeDkU7HotxH8NtAMVjk2pZIeXIKitauZ49
MOzG9Y1WdLCY8SzDgrWfmyS+TjVOrZ3aLZde7xqH0aopL3vOtDRteZtIiqe5rLY+xKWNCiv9ynbI
/GWZES0qaqoX0s2uFCVwoviCh0HZOeIoQbqYVq9US7oWHNF6KaZ4XIim+NaEfrdoRofowrEj4MvO
YaenbEJ+ctfJQCJ2hrQaivZX2aRIGYMSSdw5k9rku2KVS/MxzkbggjrLC7hy+YXEsJCMPEsnPMaJ
szoBaae2vcPCv/KaaRlD+iDNsMJWVlkP5diSbp5NCbjh7NmLCbjVybZel4nxlEbH5BTDgJSkCmvV
233BYSmp3rlWf8EB870KfFip6TgSEqftHLuE2T+mCVkkDcOR7T7lApm2zMQdxBK5ryy/XEhlA4fM
M4+ZlmCpLZW5j6ELmI90dZdgGrOHy1WmRKSbjGtq2OYhAcsdbP5FbwaXXTnIl6GfasDQng71w402
miDKrKpJXA8ioXGGD4DadzwSqQhZcTchcUoEXegiXKHnihNG+TEpb2Wq0S8Is6VElzt+nl7a0izq
nWeqfBNPx+7CvvCoqhtD+8YcjoGCDYbnhPysxr2jkXUrIRrvwvSN49Y9Lr53E7ROMjOnnUjUuIaG
WD/rcCGWrvTaG6+zTBRnsUdo6SQvKt+e7nVTWNeNGORdgCYErJeyta9B3Mi7wbCCq9AenI3mV9Gn
IvXCHZXZ4A6Fh1opzjuuAz8qXnoFe5eIq+kS3o86hG0c9gsoGpw8Bnm5JFrWJxRV9IwQpTfdSxM4
GQig/NCNXU8GkotkrZ90GGVhoG8VwXjrHv8ZKUpAnloftygjY9Ve0tbFJ9Kgm4ewZH1TkvOx8BKz
31qEy9OFnegpMWqiOydQ1nk3euR+mdmSt8K6Lyk4FasbaR48bSI7OrUNmuw4XIZNCSPKdIrHzoi9
fSbtKAYHH5Xw0voUfm9cxpvJJB6KmC5vabrwwIqsT1a+G4Ybrc3tDehsQlKJn7/IfbB/IPGey0Aj
Or0l+Q2YIs8pNElUQQjxFaE8mHROBGkZbfpI+Kp5V8P5gsQcyDVJsRGRpWkJmcv1Lwu3oB9YLjis
INB2zYBhH55deZFYdbzvTaffj6mXsdiZjE3doiUDWM9qp9YGYqdyi3yCyTl09N2V15jyquxURdCo
6qlD5MaNqt182fQ6AK20dw9Z7ohV6zrarQ/EaZcpqlALKHAMmWEQiCfMWT5+WqmhMFSOIoKIlguu
K3NJKPWjRv/oqNDk1HOEi50krrbP9QRKf1HqxH0FXXiDQ9a+pYLcfrcGpT/1hm0eMtBWz4MIjI8C
u4jxFNuh5MB3zAT6/mb8vxydyXKkyBJFvwgz5mFLQk7KTM0qlTaYpFIDAQRjBMPXv6O3arPurtKQ
EOHu9/o9QGmDil/mvrdWMI8Gxjz7Q0SkYUN9i4ovMhd0dy2trgPtQlIvFXw4aYecWs94x1KQ1fQn
efWHTGKj4k1maHO2yGqu05LYrwysBc9jAndTLWce87o/O6Fbtjt7IGaSUG4nE/+5zuBylBvV2sUE
NZaE5/naBEoYeYC2xrUyqGKF3fXpbEUY+Ku2IKCSTBmbhYUiMI4K/5D8sSt8dnejXgWckUyTDVrq
Un8EgIruq2DyyB/stfDvcnf1t/2wGJaIS+o+MulXt9OPenNt9XdiNr7syDygTmrlOJFDLVsQgr9r
7mMycMaMj3JtDNBJJbEzXBxBtcRzntMi4W3szGRdiEvfMaiezCeDa2hIl2JonB3Y0kgerLEI/pHT
RkpsLUOrvaw2PgjQlkXUnF1VhfLcEhrSxVDvrGkXdfBSb25mOdVh2toInAuo5Ri6BNwwt3ZcZklF
RMuwRd7ErRkAmGpSYxgFYmxtbM9A0RqRZp6Drh0CW1P70iB9ca+hUj5lhWU4X2rAOxhD6MB7hRXE
FWlD+d7uO3cxqkeWB9FR5IL1FpyTxTKvmfcC+JRN6uehtUj7/DKFmiDqOL/hVK/dRpDxk2FTDxJp
2ZXIOz1IjXOoLIsybp7s5nmt6iU8E6xiNZAxx54PQTSlWE4yql0LyHE3hTfGAEQZxPU4gzwi98kg
49PhY4v1nPku1TA8FdrPZvhXdMEqr6vnTdvN9iV2tXiDurp+OZIUjl1mhBwIhhyskAhLqaBMeIoE
VFR/QSxazvGe2sQ1V3fmSFh0XBlFfeztjN1JAjCw7pRzQ9xk3eMRTmtIGt6Bm5C3Mi8197CeUf7g
azmm8f5rySKe37Yops1KOLS9a+c+qEw5fwFQhvCGZyPMrs7q2nVSSM6NYztus44RxZuKp13MPFRl
HvnpCo7GYNrhSWBwtlagW+rGvQIHJ2cRwisvDXaAqeBn6lw45LUVrXuzzoE6tPThUN3LLep17Pcq
mnl7Oz/6y8mvCWy1pum/sfT01zRsRZbM4xpmRyEnx7z5rWGHZ5tIXDhTg7nomDLOWS7hWgA4M4Ca
yStcXG8irT6sm5OcssZK2XpzJEiRoVNvpDtZDlAKhzOM23xed3r8pb2TORyQfO85cNldg3+k2eqO
9iVnVeZxrCJ0TdrNbNxzK9P3OY6qxFUYqxGcFQUXa6ZRheuMVzDQwNMW9ZJh3f5jgEUvmNTYo7fT
ZoYYsdumLB/3dNLd+r2BgHRviKdF99PY0lI/fqT59to5IHk+NKLy295q+Wl59IegHKPJAfa5bvrW
A4Mlzn8BEbMb/TA0Hgg1HMYkzGAIUlKZErG8yeaVy8B2uRfqDd6jT6L4rylzlKAtqWU4ChTZpA9O
hu/7PTerIDyXYFi/FhGV5aMr7V7ulTdMTdpKWU87khra9byFU2XxQQ1gExgjslW22rOz3basm9eD
buRqnGt/rf70eTnlj3oetBMrNc/diWeHve51KyMCn6fNW1Jrm9v5QCSg9Z9DvurPqEP+v8aiSDzQ
243BZQhGgmk5xDiLtkYp79rrbV1OyoNAfO6cbdlO7lANem+6mSGvPDGW94TkoJhd5cHq7pSHTzP1
bYKzk2o26eUdXvUPoIrj+mOagWpeCkxNG8RNUqgPoeNHW1wFSq17XddA0i0i939RwkUz3LmTDLfE
sqagTP156caL5ysgUo4P1OhU2wS1H/yiDe1DZ2magYjhDZ2HMRLGVWzjQC4jC1+J27UEd9qGKuoL
GvfknMcFNHNab9xXiTJqsrazYAMmMJG2oA4M5hRHfQb8L+5GSdNa4Ol201AMEXHXbdDTJAjA6jGK
AkB2VTOGvaMycItLXtFS7MQw6y0xFaFnqe26xk33dVkeoryZorgttwKlciMz+BdA4Is7quZuOtIW
uuNBgx0Fmc6JTycWLHl5V0p3qxKjXGB5TYbM/jNBYYFMF70NXqCt6r+gFfK3Kp9aQqbW1v4vKHCo
EfqsIDTBjnP6BICE87hSt/78/kvq3tkM8tQrYK0lvtvm7zAMMivefN/7C3emGk6LXYC4GQig5+wt
alaNdyxQOv+57jB7UKnLfKCNz5iq2U5BdcRcMIeO0Vf87cGkhDiMo9eVZ71kPh+KkS3KhuXNXsG+
DcjtxgrPawTfesxG8bQUBHtDPDXqgSPXz4dHFXUYcRGFLP/K0kXAnHUdYRHt3MV0BhlPTa3tM42w
FyRDwM+L27m0KcEBDdI/lV618QBuVHW/V9pbR3x9mSo6fmC2Ja5ZoqnbWj84Hc3sHvSTWz2DJLGg
r8NqY2g8lJN6CkSLDcnzRum91MITw7HOHT9MdVTX4jT05Bv8s7w8tM4RieVzDDmzEu9hUbOhzvns
M3IcJOTBlReyTY38l/4tZtXm91xgetkLAltbGatumSRjlxXB/5K1tjvv1u53pFBFIuq/Zev4GO5Z
tll2ldNu7V0jaKB+T8K1aHY+1xegeyL9CJih2uTiFq2YH2k3bf5DJhBn9g3DxHsqujbfD4yYplgR
lromvW8u06mgWrTOLpsZ/bllsuqeG5tkdL1a46WG9ypPbf270apsZ6P9xCcNa4wMtvzYd56D6NB6
GZHBw1gFB/5a73let446vW4rnwGLNzHuqDQ5v0LYcHd8y/UYtYJqHP5NniJ3gt9mmT02BDlgcWjB
VLYdNDGuEKacZLabRAognEJX4yP2RNL6W0mGc9hl7yXXaXGtyFp2aU7LnnQqXuXo5kVl78ObtDoV
d1GoEye35zsAUnMDTZ1lrR4ozT8m4uYDw+3gHahw+2tlnvt0qXoNGLTut8ffIheyYiExKhGRr66B
ZIuv6Ne5jTMi2B/NEmKCHL3iKfJ855Cb5vodyDB/51oBxzIX/UtmsIYVd6UkEn3bgHK0Aq4jDXQT
HURj5Xuy44LUd4PqSgB/xhZ36fD2upz5rENOxt1gzSw9MX+sinQgNORL9DMzkoqYqQvGaKvflcrw
GB9mi5k2malG7liw22U4q7fGsqWiKRq8t3pkdpFpTJ+pGISRBtNIljefK+IDQeI8PFmEYs+WqptW
gK73vbfM9Na5FilyrLpfHbt/zapm23vMKOS5yvL5yI67YrLkGvY7zI5N7kcQ0SgPxRjaNAULc2E7
tNX6m2a8Hv2NVuyxc5v+7JHp+4zbT7wYbdakvlGKh0xOxmkhleHcslB2zavZYx/JD2GQjjPpv76Q
9s0tURBybZmfczerw6xJsf49sl+hf3jJhvh9523wPGy+LmdNVzwDKHQey8jNPsyBLP8uLOAxuIuC
YduYx37VJtvaZjcz/50jDgkjuESGwyWFhvZabS4acWFi25Z+ry+bsIMvwgY5cKrO20e5O37Vkxw/
VC/z8+QW0z8Apkzil9CedgSmwb1aQrlcA5qUz3VBBSHGfB7q/To2qmWwy5myY8OvI9h6szL0DbNX
5DFqz97ifiVQ4aTKELyfHLJlPrWZucx72vlvsZWvonSH1AoG52b5Wx3uLMh/Kfm/AKg3+rV90LWT
mW5lyAPC+2YzH17nZ/J/q/fFceokmvIgzUNdPEeGJf8j7tj+DrfJ/ifrjeJ1qc2KK8kbErMfCUMa
aj2citl8It8Jkbd0vm0u6ivmMTTn0l3/OFU57MwhAlxXuwC9HIe4NdVEO4t88FcnKCci3ap1S4eV
tbSigMKIagRbC2bxESQNUXy1EzFY6JlmMMHcLzRqaSSzj84ku4rNuXAPrR0mLeFMe+7f6b3LKuoX
o1S3fMuOAbzxFL5qF3vGRjhMo6ZjBGX1g70r46L5tVWTOd/VADqOin1QlUY00ShFACZ/fi2CX7Y0
bPiyG5DZUYkUw7y3J4XK7FnjC4Nv+MMAuVeBXZ8zxk0Hw1UXlVMD90Eb7acSNqLFjtsOHZI/ndXV
uSp94+yrkHxoy4VOD6V9t1BpEXiw+IBXwuzV7yL2Xk2Sv+lRacp9L/pWjJjIO6R/e68MZ7t2VrM+
8Ie3f47ksLIkzUuAwBFH+cxHVY4bFcNkJBvVxMEsaE4ncEEPvumS0K628eBI+N62Ubn3UmKJQ2cL
uwN4g19usPIbjBDt9kQJ7yWS7zhVsya9nJbeeJB9rwHB5s67KpS6K2iydgvJKfFcTTTQtpDL9xZu
81HWTn0xbOOrsUQAHi5bXuSYP4aAWS4Q7MWpLZeSHgggVcn39GzWXn4CMcDS5dD0+67vu3em++HD
SgbqO6LP6CahBg08OdOaAPTzm7T39Gi+tKLhWTL1UB/CwAnTZsyLBAu3BKPkEfFAMeWm2uidp6n2
IuAekzwXQm3UnCSxCUK4DySlM8/IRpYgW3chf8d2bhNB5eTYzdWNoaQ8gLu0EitaPlku9a5koRcP
W6WdhD0DdSwG8CeNpLWRlhHt2KX4Aul5K8aeHsaqnF3VLtWu1rC+TSYuB9fOmmSYRKWO2RowKZYZ
g0Vm6ivKhgmOYoyNmY8xcd3C+557o7hGdWWfp8yfbcbOv0P/2c72NtbipESQ41srM3+n1SD+DT7w
Qt+Zqrd5sDmXUJhOTjBlP4WwADiByjj3xa8CF5HE+xbAhEAn0rTyu6DLCxLOZmu7LlqXd95S4xuh
7XwypeO+e17QQSyaBsq4wGmJAy/tF0u0zw3kjWIXMi1iyF32+sSgF90lWDheACpHoLxyBxxpTEIr
+LyhdqvDqvLhX4hWemdrUSX90voKpQ+4mcfg5TSEThYPXOf7Qten0FTTs+Gb0RsogfGrFGhtPeVp
ArSag39rjEM0l8O1VbyM5erLu8Y1wAUpAcTWmxA4KkYyzy7gTb5DY+mTmr8aj8fQk8/qI++F7Zjm
dv7s6Cbaz8birgiBYXCWRRQxjDCEk4a13X60ruUmhTehejGpjNs8gMrR8xsMGOV/b65hPvfS8Y+u
wUE4zHN01rkS+4lG/m5zjODK2G+8tuuIyMTWHiuq+S4wsu2T6RzwaKXFg+nUr1Cn6vMi+gqtfJw/
hr5+HLYVlasb+ocSr82hlYY+UZERt5Rbm78Xm/sKdXeNhdNnR4AdIlWRtv8WdWO9rhURcpnZVe++
K+qDrC2LyhhVAwMa+6imCWTVD3+mSmYoFz0E+bmyBapOhLYeQWNQ0hyvtQXL0JvZi468xrkpTnhu
pzY3j0KMdYJhJoO8HPndIcQ0fpHkEd5tYQ2AVbb5R8SQ61GXvnmpANh+LM6kD1J763M4+915syYj
FbLs7qNuNADLmm//B+ZWQD3SgOXVgxWJ95y0kxijR5mEBi+rXS4MhgvqatuB7IHFEHpNMcOpyqKv
wIeCFrS/Q6bI7uc7Iw/8u0pVCH/MbR7dspv3WsBdHkvTaUDqdHlaEPNPUnTtSeowzkFmdEzUwqgc
05JVqX9ubtk3I4qMvfLLGnTCgmWZivgceZYfLy7b4RbqHN2cCC9Fp923rmDhvIYe4qyS48SOmott
mQ4rGbWTf8sw3P4Yg/OpRSdv7Vw/Nubq3gt763cDs6YLcoGXDs1cHF0v896kqaMPbxuz28pOO7ju
vj0t8Eyvvi+LM85L8FGmTLGYBA+CWhAORKsPluR2jO0BGJwpkVValf1tgojhIbizf+3AoGVxBTMX
CQCjXIiF21xppfOA/CeLSe3pi7MLHWdwBB9V7HkvuPsZRJ36Yl5/ll6F2Hs3725ukLGF5D43cxdT
QK98+LSrRDEp97pf6/3QDDDiMG29l2S77EcRvrl+FR1ZO1puOOmjZCMJhO1OfDe4FFBtwiAK9xrH
IXXjqq8MIttb5YjxaIR5dcecoogJ8O9oozuw4Uuzsc7NdHWMNIqDv+VJE/bib0/IGp1cW8MOoQCy
LcgL88pMoeB2ufhW9Fp7kL+MahwuxBYvzyQRCaA7kaUudhHBQei2T2Aexj8KzP+C1UrbASSu5Vjb
aczQOgzb9MjisZo97g+m9Bt1WFGM7EFmC0n4+rPvWMtli8jeoVmB1ts6/8aWhcEcrNIsHwNKh9zj
f/PSgM9Fmr1Eo6mO9F8zpURVH5guu88GctTJ0RHyQR28V97anzIgVrQOZc4I1gRGZq4DbJpfYWNF
NlmWmbDUwCMPgFb/hW1zAgYpTU8RbexOMTv4YnaEXGyW9P5VWL2B+YRZT0Q144/RuKPlADJMTfw4
69w6DRxM+6kfcdMYNJrQlCPxWG9b9E6sTvlQs+TK+Y7jKst7eUIOr6/l0N9bkWbfqd/+9BQCKRNO
kkEHzzhOWXQbgfHtscp8K5C0iZnXxZtB1XFfeVRRREhMgJ0BWC5IBEcWIt9zi1c/G5W2E/ISYDw1
Dhic0OEeKqb6B+PVcCg8NCojnKbjasxcExYDmYwCF8PA9k+1NSuyBZrJuQwjkFpQ3n62Dg3MaguZ
zi5xxr491XsLOZNKRIB+8ugM2PfLT6aDA6pmECNoYgt5P/sOo+nc1zvcWyNzOifYlQSHX2TmDZdB
1NlpXfRyMHUoD1IW7NhBQLuwaEcGkFvUseXby07nhnWgEzEftrCcIIf5fhcHDBHeZ4EcHdTSSJZC
/tlY9f4OzMXI4oit8juzn0NmI+MjrpYg9mt4LkHm/ThLxsdsw8MaczBIYuKYq8OaohSUA2idZdi7
WfS3C3EkDSKadwa9FqOsTt2r3590KeWfsGzNfVjCvQ6bLLqOmz/s/GlCcCs37xyt5l+PVonZ6MiA
IWtOJuG8u9Eob6tfU2Fa3ZQ4wDl3osoWqjP53oSUs2obXgZmjskyM8XCvA+QV5bNp9sX7X3Y5YCn
Q728Qf0LDpbjlOeKPLBTHVY/tq+Js5P+q4g8Ow2cxcGDEvaJ0zHJIXHLTO0OJ54c5/KyZPCq9GY/
SjZrEz8aBFcWr9ps5jCYFw4Trf125xcR3PWSNgN1FShkp4tjVNkWt4tdXRyD0ObK4h43TSs4MG/4
GS1DwywI8yfL5PwEPIS3LluCXwRlMCUjIejEnUx5Av60hX/Egg6jVj+WddOex8whNKlb8POhucRM
muVJzjURRwKy1jh0LNrIYDwWZvFkbOTPwbYc7hbvl/686PyDxDj+qO4Ztw2bTKWbZ/u58rM3RfwP
ubTFxjU0TY+Ka/ycG81HH6HtTtPG3kVZ82ZtZp10vecjwIQArQ37y1+8P46P2rPkngWTGmcqhoM0
ijIsa9ifuSuMzj/U0tJn03X8e8sTwVV7lX3VOL6JyjIfR+Hrk4vLMCHZGALd4Mq7yWRQ4SqAPSyV
KsI4AZ+pHC+6WxF3sbi1H0fIaBgkTHlitotTyMqn2LFoUUl90anp4iqQTXbwZ/mRCXwIeN1MqLqs
QeQ4JGLNegSMtcynkASqNZYqugguwXvhV96xWLL53WzXilamt9r7prBxKgyN9jmcGgaZnQd/JzBL
OrRc2ylTEHO4YLyLHjCPYcKw7MFhjjITCgG3CAFvfcjMpsA5ae7xMgxXmWf/aWHlL1hxvCRQXIba
tsQd+cotQmM/7fJpGZ5KP1p3Y1fOuLiMZc9sM7sgWlqx66GrlZbxlY8M/DQh/qlcYKPHrf1LNlYm
IAaMGF+KH/YJGa0/FSoHyFhMj+XABybM5rWaJ/cggEfBHAPuC3LrE/1C7HzfuIM0duJ+ew5mAOZh
tHyUv9YN5esJMGJR7/it1ci+novpU3z9Kq67CDsZV73/Ec79l4vWeguJD6EAhXEXWDc1+A+eB8Sg
rrrX1dket4lS2J6xuDjhsA+M6c8YmK+9qafYXCgz1s146OCaIY3I31h6qW48Ug7KgOPsgJ38yKEv
D0NoWDvXYRBeMTKOJbbIA3v+12Yp/wQzrdGmofIGrt/+mJNcL9S+867Bh3Fzwr6h+cXU+x6y5Poi
l3oycbpGtGdVia2NO+2PNU7jIex1f/TqMkpRVLzjMoBErwxMGBg2sZTvtmor/5ERZP3if2eDzAz6
ZmNiRLoNubJu5oRaOtDx/Ies3l37hqpAmo5fxZkxd0n0f7uYg7uqmPRwWChhkJxcP8E2ZjP/8HJm
ql0wfcBRRQ+eFO3BKvWTiYvw09rq+hOg2O9Vr/27IWfqhgEwAxjZNg7FzYo3U1uj+xPJrvqvzdsu
9VtcwVxgvn6zGhYwOGSMWe2MUdlmwlnf7jMYMsj62ht2jiGXTwKUgmPoU7cARFxPELvw6fiE5D5O
nd8j1M/9fnar6pBtubmjrqwvjDrtq1jm8rjOQ0OJXY24mhtIc3vLyfz/cDiUp6lC6BJ+R0RTBFdN
GGCXpeRoHarIeWwp5c/LyIbnPLZz4m6NfvFnc2VEyddKQo9X1cDV/zZ4a/EPdZGIGtHA4WSFfsv/
INnI19GR3ZtZeFHqKFckqjXmO9M0uylu52qLu7wb/+lo64bYn8zV2jtriWUs2optS0dcqgafbtk3
cS6z4Mhux/ht2A1TWz7OiiaaZoxKorjSmhl3RlbKCzPJGsOamGxs3Vtkf65RiOPSdMScrHlV3kNx
nXbcOh02CwrOWxFO9qHpm+0p70czAEW3BUyUBHMOul07DgtZv+FG6iXafDDRjK+lriH+tWa0Y8TT
Rtg1KjkfEdLazyU367c2MtW1xGlAc7dhjT3i9+ibHTIkfmy/b4g5brw1Qgrxgv7ObSa6FsQ7gsnN
fgIcVxZmVKeFqPNp1ze9u76ZAIXo+BcrJx2OoU0K8YWisOBVm3ZkWzkMdT2wpJY9w2jz66r9xtka
9GnISjZtQBcosKQgHmXq5pPfJhXwq3SjDmT0U090ChTF6tjDZn/IRi9IURqdW9ugYZ2yLYiCXYcx
wb8qk8E0palQyD++NKN4GCOY6TLnAV4cVIHUl5phmFPakaBgntGteWGNv4IBYPNUZWSlxwP8hHA3
MvfRSV93XpuwtqjD/eyEQu1/K72H0WrJb+8HZ3jA6B6dpjEPCCAnRKPZ4XwxokRYBhKxrcvaoZyc
yk83GgYv7ijAZbrW4TJjbtlWVgiEP0anoCz9YIsJJMKxQEhM1mccb0PkfGMtnarHkvHYGmPjsd27
NWx9e4fFzNVpRkoZ2N9AMN+a2kkoVD7oiztGuMN2K1XVDkcs9vUSM1Dj95Rxji+J77dO9jq19pg9
LzJc27+w5onOxqQw12LvS1TDdzTWRR0CAgzpQwm66MVBbuALkkzL8k3kdf/QTlv/UsoC9qvB1P72
G2wL390YKJW8sAiapLFaxtpOvwxv6EROmTD1HLaTHhdaJpLbi/dRWHa2660+1+d+LoY1MRtiFGM/
gjr4jczruo+BFZjdvZOZWX2Y8YGFh34E9vSbI4JlE1Tur1Ay2yGXabb82rlXqvadY3fbq7us5tdM
btqhMHo3sezejutyeqqagp8EqvQxi2QDw7KbXgLsoclk9Y803MudL9DsB3cZKTjGR1G1Gcb0EBTF
lnlyvyhhxhKva2IzHNn95gbtmB+3t22xKCgqEuDwgEZIcF5nrTEVGzNndOMURXv56636kQuxOpa2
dl5G11vOrs7D+3FSOct7UKvKLYPS3XkcucqZXjdGbAjSy4cyMYDlFcZkWcxFEiK/YstcjLgIbXGo
Wu57akTomVXbPqNDUW66unpcLKNL8CPoPQmyW7LUrXGd3Q6nhscy9qxZpzSWX8ppV7ZgsUU2xEsA
AS4NBnu9TfQX93k0zTMs4cD6i1RpcsK2yFh21vXvk1j1qcMNoqnR+/6CT9IYduTxE3lFgd4mQo1h
aoR0BGzCcNjFdZ/lH1g8h0tZ0fXhKLLmW+SuPcb7RQ0/pcnI3MJZae1UFJYWyy41CwV1OSyYeKyF
ayIa570zevZ9hJrBnJIHCn1WP+feOKW61TVfsHPx/tfixVZ9fhpAv55APHj/qtamKLRldy/Xortk
eLGefc/07+xCc2vMdj1yqdGwxCBYu4J4M7fbTbmt96sX0LBho9suxjb8lv/ocB9LYFe0VQDi74YF
CLI7MNKKvRWwduzBRE8EMt6Jy3BM6VXePNvP+mTwISnjKIi+hgpLTtdN1rNL5Ul/pILEWrwxDgOc
1F5uhm8BU/mDXarssE7lUxYZH8SfVEhyVbF32/rWtNQf27oFJ1fjH+VkPAXY3pIyDLPUZHJJl9fy
4bX3wSAujpaQTU0MhELOGNjMcrqjk2Atwgo8Olbnsy1LbP2tXYMyHQkYdseHyG1VsnVCJL5WBN6o
8LpJKuY+ymuyFgN/109QU41pDFji6W6hsq8Yh9KuduRxm6rjUMyJCDD+tcPo3MgpeZASM7WRl291
QXrYWLfWn2ZuPle0/tjV8JcMWLj4NrwXdM45NWwwt1NefWIsukK0PIDTDk6e0V0mz38NMbbGm70M
SD3Fled9ZQYt2SUacpjmMIePDjOmTClQ445Ivbl+UUb1NRQm1RmCSATD3suLk+0Vl2zEcMUu2hX9
OYjz3jJPIdQpbtugnmI0wiAhl8RFuHLTzCknSj3j4deHiu+dV4y9ZKfvT6orwK/67c3ZJrUbi7Da
WU4uqE/ax2xh2avNC/RQPvl4YdaKPDIWTSx6uF5uj60PSiqZqyp39uP4e/p4lVleqXA+G7dkbsat
kqLeaVxoY8Akmj7NqTqD24rxu5vpsxzca9fOn6FVdkkerX8jXIIFwinadO6cyNZmyjcH3l4WAwsc
fcfcwi17MLjWcEKEd9ItLJpUTSxjOXMX/CPi1P8OFnZ/Wk84d1ted4/bEk4vfi6YdumlTMh/UUkx
uysu1egq2nXjZXfz6E1F3lvn1Mb/mya1xz1z0abVvRpBfQ3XJt/hsYpSxuvm39Wfu68izGeqMmld
ka9rcWF3grMQSfoStB6TYYNScc1WsbczzP3gdeN1rP+MUb88sPeDeIx3YbcAdz4vjraO4NfWj5nT
/wURLU9Ez9w+Ku17xVYVMthsxpMb9MjSpY3BsmODqC8+KbBZBMvHonwaDNNiIw3L/yiDYtnNElvz
HSMF1MJBfU14Fs8u63yTdsN9JmwMVoN6BCJncM2Fr9Su2EUMjOh1ybseoPTn/qqO7tyP/+Rgb8fO
zk/suV1d+pajZRf1TWAowQ/2V7TVq5l1f6s2v5NYhA4RruLroDOVMI/WSaja9S+/POuwUVAnRkOo
ZgJW1jj3lWpVbK6efW1tlhaLirc0aFYMfHgeigv74rySU89q4+Riyg7g80K79I6VMXuXPgzaC8o2
VX6hpu+gM/OTMfrtfxsB2icfAugt4ETasTJl7bFeF7DHDJd5pOou9ay2nzIYyQ6d4TRR2gsfi0ME
JDh0RfmhJZkTUrUuq6RO+94IDkQ/qFDNvP/YXcjv1mCx/0P6X85tkdVHSbeIbTIfLo5ETJ+Wotp5
S1PeRuRJvmQI1pycTfIMKEzi0fDcS0BksRubZeN+aHuj5ihyPzhk0xiKK+mpeb2bdWn+12wB0za3
mXv1tFSDhXFERNHb0ozea9Dnoox7iLPX1mj0MUJpLA9VzzwI+dwsH2w3kl88OHl9F7RO8JQH+eLj
NPRYpCMw+ab8mZWN3/yUO/BS/oUQMuvRxLnf7mSzLAQTleaceJHsWSDwja/WN9iKY4Fipd/KvYrs
Jqd5KOum+JjoqY9a6+1n3Ob+UkWVUAkde/gHEHdnHkSxrgwZBJ5YbQYPNg/tGM9CMR/TrCZQD1vu
Cw6wyNu1crOwpSH/UasVvce8YOhvNi67l8pg8OKMXX1hT2E8MavBPcbu1LXPbOO6VXN4GIqy/x9n
55Vct5Kt6ancOO+oC5NwN27Vw3bYJCUaGcq8ICQdCd57zKbH0hPrD6eru6k8xEbHjqqoKFEiEsjM
lWat3+Ag09f5eNL80DqUqtLU9Lmtv+PQaY07R3WjLybI6btUqM0NLpaTpydzBjKndYy3gHizJ6Nz
8oNTDZAb2sJ4q9S29oYjKriECJEE0CuAYwa4ktDz3eZDzgH3EGpLVg/L4fKxBK+Y7Ieytw5N16b7
WdcpLrQRBXtz+iJ07n/NIqQbhY5yMqd44U0NzlPMzZcrjkGxZIAuf8rT8VdsVdFT6kLepaTolz9j
DesdWD5ciCiK7exArd5quohuzTAdb80KaWcTpdld6BfjW0OflRNzJDmalgNMeZ6NQ4vgzDPm3wVQ
Mnd8oBD93tSa6AySdwaWEzXaOVFFD3uVNDyo7B+qyEmyhFzHZjMdkBYmp1dBxNhpqfVehby/K/sK
vt9A9qUysFAF2GPeJMGsv0ewpT82FQh4bejbfZ9qFI9CAT+B4xDs5HI6gpUzuKzRDzXphQWpQDqv
4su4lXN/YLn+0BtqdggLH7hbAJKds3nBkccKbjRKrCwaJFQNXddvfBDd58zCIcUHrPpYa+Y47QCa
aH+yDY0nXEj6o9nVJDEVLukjxH3uFekjOV/nxMWsAeNO8gJpdEAXrvUmaki6VWHo/ojKdMmK+eMb
tw77nY2q+SnMRvWEzgqndIvSdzh399k8RYB5LQ4PSPschsyOuZe7FFgjzX8ArzHsGfnQ60IVp/b6
gYJzTDoUBFbcNBz5MU1/L5aCXppFv3quN7t8TKZj2oca4dhE3tRnxk6FtLJHPx88y9BrxwACIv/j
W/clRjFAJl37fki0j67bY1sNyupxoPu+gv34ZSwUFczqIENH6mNv5uHJtoH6kRci9cmNZadVjrpv
+j44xoA2uTA4CpkSe3qwLLhe8QyGFmJmtZA1Gm2YdwpJtF2tMu1FSm4ujdGitopsVweDp6XD2RqB
ogUm8Dytcs/1mPBr2KrnwnTPYzCKty1Wefuyh+gpKtPY+6Jk+yjtXywEYs9FK/uZmU7v4eH2J+fh
GkMMbEa7mUQLbIv2rg9gN9eJ+hi7oXNuC6e6iSI/wbm3qLjuYjsBSifcOQbQG+hOHIio4uRK6jO9
zEa7T8EAejF43n0yTlTw0nDYRQM6RuNcfk66zPQchSNklosPLVdAJogVe4MbuRRwwOHOXJFvtdH9
jEKhi2s9oIG27fjyID8ATsiO+MC4HvS/jAO/QRHf0dg2AT1+CzsFofDCbM07wx6qd0g0Kg9szdM5
qruaG27VgmIM0LM2BuBbOcDglru6B3fvyQEvdKeYTkqmPhUcfiOuf2Reb7Khz9+NwKu6AKd3NWaN
cFsyst2MBaIFF2LH+ShCn8sEngCPzrOdUCF6XdX4ZKlTtqfWQaTnxUi1HtpAWao5KbjZ/tq7U3Ie
0sm6nwEsvxvTvjsoqZbdW6Odn3QbmXdYFRqphLTh/45WD9cqA9vth9NeiDi5H1X88CYR5wfdGWc0
U1rjjILR+25utIM6uos+QWG+FRDm9iCayRvr8Ni41oe3VZS9BTv1YCZleoqaIPBSX3tIsuqtAppt
b2gw45yxYGMkOXPTqMC7pshpP+lQ4yg0YLiFoWl8HgWmnb3tTw+xX8SwPnOOhUOHW1oEtcFU+yOr
9tshX5L/IGubGuBMniX2XTvb+oc25NqQ9gHc+KikNDQthOmkILVd5ySUY6XzyFK1Xg0q6zG3UDiJ
RdvvYq17AF38SRkU9dikvrIDita8Nej3gy2y28IIP4F6bxCRB31dmhxH6qm9J+k2v28cu3yDzYhX
6s3X0XKrE757NWm3siavSPYzEAii+zqnD7SPQY6AE4MX8m5kCd2r8fhxGLvvZsQuboVjeQL20h/z
JOs9Iw3f+kIYx84x35tB13PzcHH5FelxTlz1pOIzy3BUH4XN35c29Yos/1QnoDIHU5+ONbkC04Yw
V7UutX1QKWd7SiIwtkl24zdh89Hujc9zPSfgGag95KIFfNm7f2qu5XOU0/K9sJl405zAb4ffCzs8
ZYlwA6yVhEs+LIreG+NYf4tFfmvp0fQNolZy5yd6cKvpsXOATei/HYr6W6klOhc3s6baOhkPWVT0
3+uxSE4zV8wvcWrgDgPn4VRATHyf1jDmzBpQdqCooGQMU4eNIR7QCaDE7VL5owiP9xzuO30KW1B0
2l63jAfuFhm6C2QJe7U+wU06W754RPaU887olar+FCjtiZXxFlj4c92Eb7SYPQ7sXLRvSmDHNr0O
tK49wm//EYx5wiaaLTtVv0Pauzmwr95DzQV1qsb3OmIXXORYWEvcACgxKm/9uT+UQXt0Mfg+jp1y
nwLmOnZ9Q1K21SFPBh7WISDx0u6XxQ6MEIc9HifOmoeRuN+NM+Vi14n/hDnFxT5FjhbaIfogaaIV
R62dkscoat+kmcMMEMyqQKEj4Kp+rWb9I2vhV5NK6snvXDh8oSIOjdWBxOJ6C+Q0i07s4zP1ziQ4
BoG7i5vSuHeNkEKgFnyEbEGQpN185yTWe6PEeCSYpicNpB2CDgWonpma45wkKVd26OdlpeV3nN2q
hV6TYsJu+f1z1OkTZU5ABJo+g9oeqy9O1PxCTgSeLBBMR8GRAVRw8Gb2IYCCTpr3kB/h/lRlebZ1
YkTkFmraQaZSCuQAk6UQU7S5AN4EUGhnFGpEbav5GAZzTCZvvucathyd+niP/jFmBzCnd2pjvEnb
oN6FCTVMa1LKfQ4RYkfW+kNRGNqu9fXHReH6iK4cCE9TwMIhRbcPsvBLQPU9IqOdjGDVK2Ufce86
OonjnACo53szy376xfw8u1Z6soJoKfikD7hVVwBCS6B2CTjWyIRE6vp4y0KDOGliHh/cZLL2Icem
59qYu32p9D7RNQUHo6Lca9eJc0IDpbyjsobWPrX6U1lDoKfIC4XQ1e+moLbvQBYMFMrC6KSCC2RV
Gr5Xw+BDNBtTzxDtc5+kjxXpxF1PUmxh40dnXa++FY76MQw7KIlDOO8R5UyZ1ZSyJ3XRzWg+Oq1d
H23RQ/VZgPqlzr06yzgkZfOzMyAAwQ0v37EsUqE31dqbQVrtqzImxSz6jDNaXc7CS7MGDDD8QNc4
KBOnhd2IyQOAFS2NHkJbZRBDw0p/wLpsvpLJwo9c7c0A4dTJvoMzxAoIP1L7EbGm94faEHXmKV2l
aIeJ/FTh6ZW6uEH2CoozTu221K7MPPZvhiDskJJNIjsEozNWjKNi1K5nml3h3gtcOcY7Tav758Fn
+n5IrB64iZ76rbUrLMPvTtTJo4aKgzsTauTPLfLNKqAv0B/ReJ3cmVgUql4oXvmdqWFIxeXaUipg
4q6rTt8deFS/LutCrch2yXZYkzKP46iacKW1GbuzcezfkLfzd/TbtCH0qC0aU6/oSApJtCtI9R7e
Lii3SMWw5MyhOtaYdSS59hMAPmR7iqhuKWJZ0TcO++WPuq0mi5yer2dvZ63LSg+5lvHp8hevyEmJ
Rf7pRYcORkBIk3vy/AIbELZdNjZz+JFZ/ZfZmDZ09lb0w4Qk5qVwpEgcyvBelYuM46PvP+ska6Jd
GuDsjF59QoxrFdjzyx+1pl0lyXsFYWUnQFFnD5obyQslnQ94gOjvr3u6JO+lqcZAebaevbyrrANX
HnFW1SI6XH762hSU9L04DaiBHlv01WJ0C+ZUhU9EshPB+OR4uYmV7pGNsdLaLVQHYIlXaG5W7gJ4
KDpnwjjc0KVemVOyIZaSazmEOLiKYfUU6t05EeUB94rjoBjXCdLJHlgUUVL0ubIZ/TbjR+VTE9Tu
lWdDP1VRXVw3iWQHLODLHTgIZ/LqxCIHMZnKUacqsKEkvBISsgPWiDaHWarxzOFsKXWbTeFNCFV4
ICamg1lrPtIiVbkx4GuNSUGegJeMcIGdvKY3fa9V4bp0KCPcTkEQnTA+ykld9cFV6nfGX+veixVF
wbVKjTC1PgcVGiRaRb0pdbecNV6fWoYmxZ5fRAYZiyo8V6NlA7X3Uf9wjOjYJe37SHE/XQ6Q12MQ
yM3vi6IJxMiEXhOckxlGC8z4sP2SVtkgDrCWtsR4VxpRF8XKF/3ktJ2p4xHoeogi0EaVol+TLOyO
TGwpkL4e6IYqaeZqQzbhhIAoyOjn/TMq5RyuR9f+crmXVsZCXWbbiw8YM4gFQHh8z7c18zN5Mhug
Rqy3yWEo4AuewAVS5rzc1lpnLe/woi23svrEUVRKzbBUEHyJzUVnyAC1a/Sny028HiSGujT9ognN
yFKtLYfgPKq+Gf20+6Qqb7WizAeP+1PZHit8fLubccCZ6LoWpbBssiCJK7f3vUipyHkhAMUtqAFd
s+sNHSKsmgLS5YYGGvJ4ucW1CSFtxP0ITTU0Y8VrEgMZn9bpKbxkhtpoVy2ahirtvGE9wlQDHeHV
OWfrnbBbkr/ZCGJmo4G1iSAtAMDl9bqMFR+RJtGeyLu7Z86t450TQ629rpOk6K9MvYjHCZ5JUxU5
+cFJO8SOnl41BCh8/D7NTPIykFuUnCRO+gnkOfY2AB+vEq2GBPD7w2dqfoMO4Iz09tQ9mNPgnprM
tTf6/vXZo7tSEJKDSqzExzBQsdHW7F3VPbetpm10jPb60Oru8vMXAUjhOjNVfxFlDazsc2srCH2U
xbhzEzPZhxW1eMpQxhvLMBHAKjX9rphT99bm0npunQipjpHbHxJWn+pg2pgKy5f9/ayuy042RkW2
PMid7Ix5qEtw2v7wvYXd+UTBw/pJfiyxNq4Fax8vRaaTTkPj1lgwlqKiNBj4zltb1cSN6iMFeXle
rzUhxWYeKK4yIEp4zoSb7QS8NgqDqv4hCObm13VNSNGJJWNo9KycVFKxYWxtKz/NVaqep87tNoZk
bRJK0enrg+pQ7IzPQz723VI0EiD+kHPSN2b5ypjLZjZZ3ZlVOdIAMnTds9lbxlnBLGlf1on5kHI5
8y731cqHyKY2SAEic4hEgtcmoB52ZqEPVF1V0v0bPbUy3o60GBS6P8EmbeJzj8TDn1wlxZsutTV8
XLPc2uistTaWTnwRs7hbltZCRYDbGKNlwo02PcCdMCdusZb17XJPrTWy/PxFI3Yd2Bh6+owIpA1n
jwxxHB10e4qyvRFAwjhcbmZtQJafv2hGVDbITXWMz0YHG14MiOehmOFcORpSgCeWSINirOOz6UAY
a/u5eIBAoz2lcWV9vu4DpADXexfuY04TY61/q0LkFoJKbNzp1jpHiuw0GFpLtyks5E1TPjqj0+9U
gZDj5TdfG2EpqIdxFki3WBF7eWXPiAmJ2iYjixokkr0atPDLzax8hGwWEweCO1WpRGdLhT60IxsJ
Hy5XDGfLsH1l7ZD9YbBrtcMYrOXZD8Q3t5kbynXxGzGO90M/6htbxeuS9rrsEFPaoYMikxXyFcb9
rA0/wf3bew0ASuVonxoFvFEQvxfK/OFyr60Mji3FeJlQ1s5CcqBdb5Vg0TvNuFMpPn1VJ7SCL7ex
NjJyiKumntYQucmPu/kesWcoQbWzZRK09vTl5y8ie9RjyuJDQBa30JSzlnOzm0gkbvTP2nhIkR0o
thZYaG+d7bkCil2MVituwU2I7y31Guceta7oqQIS/XUiIVrFu8lp7HYjj7A2OFLMt2CDwF1wa+k1
fbzR6155ahc+dx7E9sfLY7OcTF85BNlS6GtGDQsoV8IziPZj7dg/seQAhzW134CIwv2IwWwJlNyv
DFJpLYDeOo8mloxnfJBBGWJv8Yl6LMnCy1+zMhdklxqU8QzMPpgB5F3cOzMw8Gfu/eLh8tNfv0Tq
skvN6FdmUJVFcEbX5hF07KPZUPaiHvAZn7BPOeW3y+2sDLvsTlNaY4uzFnkQNCOLQ9OSMFaBPh4R
eq42OmqtCSnssw5sq6OqXO/zvChIDWf+fVgpSEj4BcIZV7aytP4iNGsh9L6sG1ItqkrtZyqa5BhT
xW4QzQX3e7m31sZciv9hbsveoIDlmQhKQFGr3hiUYw6XH77WT1L4o6jDlS7vFA+Cf7Y4Q8IBJ6UX
T/7Hyw2svb3+exdViK5bsUMDelNQQdbU+qYZkW+77ulSdKPPDa4mVlwPIFn0xhhn9aZS8ua6dd2S
gjkbg3QuEPXyujazTrY5Wegb1dlG16/0jGxPE2WWiU90HpyNtvjlFGmxdyxtyzl17eHSRV2Pe1zr
lEbxMKEIvRK+0M5W+2jjpr4ya0zpcG5UtZZ3/ux6oK8V9FhtqryAReGoQx+0YbVfNbqmFMRYg89D
6eTkMqiUU8AfAhjZQ3fdodCUgreLEe9248L1gOGjNIoiEHYXer6R5F/romVgXiwNmgOvqPV9FqC6
4lBg9nE7IvVWUcAOc7aFjS5aa0aKX4B7eh+2rHPWZP8KeqDLeqmhu4PG+HVjIMUvI9vgyo5wWh0n
yU5rEd+3fSe98vWl+I3yuK+UEqvk2tKGz4lADKQ20eKeQ6N9vO4DpCC259ZJo9jwPbS3FvWh8lMD
rOW695d9ZorSHPN65uFQ2j5qTgnFzX8WsfL98ruvjK7sMuN3OPEEbhqcy9lPbppUT+84g83nsZ/C
6/ZiuSbtThCvEFTyPaObn8Ipv8WS6SYtQZBe/oSVhUguSrcOBSgDvjK6NzGy2WirpCCRlfLa50tR
XBmIvTUVu2OVjOYzPAbzHaoPw/G6t5eiOBcCWEVosb/UeDgBd6/OYafHh8tPX7lwyZXlzJkG1NXY
G5UcNYoyVSgKlfaIgeJtHmjFxkq0NgJSBOsIZw2wNpijZlzclmEZAxqKplG9coSlGNYR49ezrGaH
z5Poxo8A5s2gp6/rIil6IXBx/fHZArTIwApoQIVr8q2nnhVpL4J4I/ewEmdyTVlHulKhar1MIhXD
nVJLYdsuXPw3Jlcff2OxWBkIubIcAw1CWCvyvZTVYj+YnUmq1B43hnnl8C5XlREHhothLT2F6NMN
igzGUxWhZYiCJNhIJ/lYaY6/sWisXKrk6rKZCd2d7Nr3wjiKDqVCNdaNDOUG8gK6iFo+IKxlTEf4
9MZGIK6EilxxRpOo6GHm+B4YxHemQa2pTYMTtLNHcKX1dTPZkKLdtlw1gQvre7oTVceo06JDagLn
vTyV14Zf2qqNxV48FqHi9e1kHOIGm0kjbY2NI9na06UoL1C7Mvq55el1CTXFwiylR9nuqrK4bkgx
ntlzXSJPxDUhB0nlkVHOAbYDnY9vLnfOX9XpV+7phhToQdaIEE9X9iG/R23P/dQCITi6ynyXDtNZ
ZHl1KAf9wzTFt6o//rrc6krM6EtS5MUhDV30AgK+r3hZHxTo3SNapOCqlQTNIc5COC1wNA11D3xi
1Dc+dGWp0aWDOShcE+XcQfFCvW8fQf4PZ1Uo1Tstq/2NJlZiRZdP55iBzaQgXdjrmG7tTGjgKFH4
jfVF53Puh3yuN/pvreqlL6/wsgMdBPLjmdNDoeKz8a6a9Do5asC8psdSrbJHXxGldlMkeQnJdbDB
5ja6VYFojQw2JFTSUvc4JaiFvcMeRKBha4WRekALxxqui+m/3vzFG/rt1A6FbbpeHrT1LtNGEKH1
3J4uT6CV0dSkFWOc2tqkqMhFCB05pBbv1Ki7hXN23RVFX5p98fI18vbOFAjmZxuIr5D3q2Sv2m3x
fPntl2n+Sszp0tsv2sqaVoyu1wbqUczie20rFCjiD0iVoGiu+U8ImZT3StRflynXpSVQ4IjSh6Ly
PcQy3s/heA9k736okD69/EEri6AuLYKIKvRZiWK5F7g1Qr/mnMLocLcMiVcGW5cWwSpTnSYwwLyM
qN5FvfNkpcoTN+utBP/a86UlsNF1lOPs3vX8Kn3XadmN0ucn078OHqpr0mI3RK2TGU7COc3voB/3
6GLifAo5v0JQ8Kr+16TFzYIFObYFX+BozY9IZyJZ9cbxZqVzNGlRa9F4VbuOlUbxHeNoV6DRe5Hn
sHzdYGN2LovWK+GgSYtZ0WOy56s5l9EhtD/A443Ohq24j3Y9fkcsfatYvrLpaFIQGAXEGzC0Dtrb
gQanrh+PZdVjO6AjqKbH6GnpKHFu7AUrESHj2eAf+ZWoS5KHJbahumFn39HNtzcOHWuDIkVEDIEE
fXPX90wbjVPEM2aIuErh4bS2dfBb+wApKHBTynPg7Y5XCqv8IHxLf4CcV3qXJ+zKWMgwNt2C1Y+M
CEM+V0OwLzvINTCDG7K4QX9IUD5Nd9Vkb5mOr3yMDGnLFFzHsp4QDCwLaOZYsgKmotiIvr/C7JUJ
LGPaUPOymyFIWc/VovlpDih+3Qg1Gn/OCTWDUxxMjzqOiKgrRY+uUdn4Dob+pOxHd9JDz7XmHzY2
MvUbCGomeuKa5ewyS3TtYZ5r80PUNI7YeNWViaNKoRano9mVY+ZgsqZEnwY8W967mdOQqG/G/Hx5
bNfaWH7+YvOEMwpMNLJ9L4sEThuiMxF0g1ZaKZuYorUmlnF+0UQKbyMe5p5QHiI0WtzgHvmqX3oQ
bxy7V1YkVVoqEkeUszlp3Hrq4NgvjEcSKJgs9P1Tl12biJZhbwkqH2j/kOSwNSjjCOkXi/hztb88
DGtzXlojeozbNC0DuUuqg7NEFqgI/NrVu8tPXwtgeXnAz8L2y871FrtWU6lh2UHNR3AGVnLERQi5
vufLLb3+HZorbZ+2g4cZPGLHs23N+YYKaXvSy9B/f93TpZ2zE8WgWEjIekngPC/qdQ+d74QfLj/8
9WmkycC6sheJmqEOg/UMJKJ8eGMY+l2XRrcDNOyrjl6wA38PhQYldsVB2NiDZ6yf7K4p345zZ368
/AVrnS/FstGHuq7GHL1cA0luzESQuyl993j56a+HsSYD5aDcIfJQIogT+X37yWhr5Zs+d8pdVSvo
wFzXhhTKSlTMVjO4jjdin3BTZPm8G82iQzQJTc3rmpBOv0nmT3mRmw65svTWFAigaekXO6s2emlt
DKRAHoSGklxbul46W/ZdAK/xxi8TdeOgsjZHpUB2eq2uLGS9qcYk4nZEYuHtgFgwZk8TYBcSSe7G
lr8y2DJCbogpo9oKViaYz35DIuizoqL0XSAcdXkUlvXg75uwJiPjuhQYlqUlrKZlieM8NlaIIUQV
qs0exBvX3TejEZk3jA8EVR+WAbJHeUmu4XLzK6Mk1/DRqRcojiFKW+icLl1kEN9kpV8/Xvf0ZRl+
seFhq2okcShsb0Fh4kCHr/OsJFu0kpU5IGP+YByTTqjRBQkQctplDWxmymj5DnmFDyPpxau+wZFW
KnwjIKgos+OR06q/IY4xn9W5nzbuKWvfsEy7Fz2UjRqEXocgRJz5JohHvB1wenSR5N8FCEZsjPJa
K8vov2hl6tGGFAlVFT3IH+rB/ehm1X3po0iUAvy7rp/kFSuEBq7XpKtRJazwoETCtkZ4cONoszJP
HWmxgtc7a7XfsFhVwUgJPMNbxYqer3t1aamCwDNYmd7aXj9kTbKfMuQuAH5kaMtc14C0WgWo3GW9
6BwvxC0MFXQcqcMsaT9c9XQZ6VfiKYYmdOV4HTLsb/AFQ+W/R9n5uqdLRw2ym2OAmZ+LHXERnWIk
Po8DOi3XzRoZ3zf7ddO5FuNq1nXiWU2peyomRRuFh5V5L6P5cDUrrNoJHK+wnUek2LGort23OFF1
ewhoX67rIDmERcNpI61sr8Lo7ZNWhsbT0MFNv/z0lf3HlkK3NshdlLFleRb+sE+2HtYHBRwkVk1u
feUIS5Grq506lGrICtc4BpIoxRg+WxnKONfNfluKXaj1XDRR2fYcZCsC/DRrdKPBP9Yb83+ti6Tw
xXFSs0VAmhBbC/PLjNXdGT/j4KZEbPfpulGQArgN2krAhWCrYe9934kIJm9RxQjPlVvI05UV7m9Y
PVu4kQOtzfP1osJzukERvC+3Ms9rT18i5MUO0OesbM2yAxi4BXBx+Kqb6rQxvitRZkkBIIxpTOOR
m/OQISKKwJIe3kRa33kFNlBo6GCBddUoWFIs4DiTzGrJR5DkPk+jfZzK6oubGd8vP36tj6Q4QC40
S9tk5uqp1uNzhnw7BjeOXqcbe/2yYr5y1LOkOGhmDL+VmNyUhYSUoog3gzP+qOb0CzXrcwr5tnK1
Kw9eUkhomHcCK0V0DjQmYvGGUqfpDkNtVb1yKKSAwNoHRgIedl6FP9+uDzNv0pwjVpjXLaoy2k2M
Rj50k000ILWHM5HbgoqqSkckGx+wMtimtK11Ca6+be1w8LL7HAFK1d6HLg4hl6fSypIkI94SA5SM
g4KYR7E7xIUp+Typ5id7cd253MBKzMlYt8bo4rIaOfsatsAbvelR0rRui9YybpRJ3dh71vpICmx0
61MtaclXtTPimQIjuL3qO2LjE/5KlL8SD6YUzv6Aowa+whQeEzcM8Ioz/cYbAxt/dEtDWfQOTa3i
DaBlW3Cjc9pwl1ep9VyWrlL/gt6gfw6GsivPvnDwsgcJ8wORHldbpL2z63gymgz1gPc7tMikL2ph
Az4UmXBwQR+HYYvfsNLFMshjSoSFmG9skiZKSK44KGZ+6ZDfUo+X58naRDR+X/errMP5C6FULy/g
pR5sxq/btdiNdLsKQdnr2JKaKS1tZqnNI5Qu0hV533z0Db3/ks2D9XzdR0irmVOT+w0CnVitwnum
DAk7I7oL0dK+/PyVQTClxayZJsXCB9nxVHTQPDone278fku/YeXpMujP0bhZq+CFvNCohLt33TgY
kFTExHUjkNYakJayqLN0fP4qcmlV6P7kYDh9cHKj/3i5c1ZmkIz4S2N7mCcsi3B4d8pbY6hUjLoz
4IW+Y113xZZBf74d6PATQtJ1PibPEHoAZu+qJDKdjeV4rYeWb3tx+pl0anIunH2vQDbTs0eMkHIE
xTb6f62HllZfPD2obAzbO0C1RdLukwCDlbpfgM0bj1+SJa8skzLsz1VTvbPV3PS0Yr6xfPR7w1T3
7Lq6xT4+OITlcN0hV0hBbIQ4tfS+YnrQ5gcvQ7bsmAihPjQmgnHXTSYpkrMhxgEordnWh7T/aPaK
lqCsXrn1jgVE+Xy5EXelw6RwTpvZNsJwwNqozM2bYTLETx3vZhU1SvuI8T1c6uE9zC5/NxRZfLrc
6MoUk/F0mESBRXFoVLVHirMGTjmGgpzf5aevfJKMoKtEJUZ9gZq12rOfznezi+lrSGq7R8mQWqrN
1bbWNjGaKzNahs+lkx5PTUFzCDyOKLe2g/IQIJSb7bLKFhur+lqPSWEzd7VDbgEyBiry/QlDrvqM
iefw9XKPrUhP4an1e1Q6lIEFPt6WV0zdDvev0zQgcZd+m5BRx+Bq53TirtXLm7lGHRZ1Z8pa18HU
Een6vels5ho3xPbS9KRRJcAfa9BwQm6b2r9yukmBZE1RWtaOsDwXCAupQgMDP7feWHHWhl8KoKg1
KjRNNeEh/FzhrOM0ezS/0x2byuPl0VmZzzKSrhwLMbW5aXmG6e+qID35Bp5rSLufY13FwmK8d2fn
EBlbKYi12SDj6Dg4Lvau5CTJX2EBmCZqXhwxaynLnYGZdIyPdYL5XFLG7nx0yroY95M/w5ez1Kz4
uLiGQjobVH+6CqqlyaA7PJajDKY9KUcLcF8cI0zJ1TO7bnbIODuMHxxQcqHlVUN9YqN7TkSzkVJb
iVoZYwat2O1nk1xpao0IGLspxhtY0228+F/gqFc2OxljZql5NYmZoxgcNqc7OlidBV+ioEDAxSmi
ttp1kaI9IqJYKzvfFr5/00e5PexUXJbsnWIpKsZITqyZh2hudO1Uh66TeEmkm+0totrjdxSh7YOi
4/nlt7j4zpxSi/0QWbF1vDy1V4JHBq3VEYAyBTtyr6irM/4gzyjrhdifmVtzeW0EpNUFCTvVcmOx
NND90BjmHTmR6whCmgxaS5ZUXTBbJjpHzRkLjx/ZHLx3NefH5c5Ze3dpZUnt1lDdmmt975gNvN16
QGxY3SJWW69v/DJkjSwgZlB1bXmqE7YPJIeScDc2jXEomrA44vTgbkzTlc+QgWtm1MRIwNqclHqh
f6+oPqr7xAiYk5e76a83fiUMZPgaPFEwsUhZeIFetfFRMfMu3WsgOj9oqKXcZ2M6ibs0w/byk1JH
cYCmvp7fxxYrF2Zei7SKCUhn2oXB5Cj4x3TIHqeV0+POU4aZszNijsSHWo0ba9cn07BFcFobgeXn
L47CSqgHkfBN02vbCKPj9HmZPnbQVzhy9RtnobXOXwLvRRtj4M9zlOu2l0AMwqbStfRuL3SlVTa2
v7UGlp+/aKAwehfgJvnqphWCS5UtbtJQNza2vrWnS+cSXG1RRzdV05tJLZ4zw8XUUsd0cmPqrD1e
Wh1wLHXZ6pbbphoHPxCUJqdFLlndUn1YWd5kUTqbqdT2w2iyZwl7N1QLfiC13Z3mY8N8efavfYK0
SCBaDt/IajHqDTmH7JDtzL+EpZ9cV0qUQXyTja9o0rQMQBZUNwam53vbavMNVOjKy8uYvVLUvTq2
jQmBzWhv57HFOiMYryMBazJkDz+TFBMSB+FwTYQHX3HNgzPjjny541fGVobZOU1fFW3O3DGQ6wsP
gR1nwU7H2Cu4TczO+nVdK3L8Tli3NQP1sk6v+vcisNV3tj5FPxC6C/Lj5TaW1Mcr66e6jM6LEM6z
DjA37k1eXdvfOMyl+i5RC2wYZ7zrONmF5s/ODaLPnT1o/UabayMvBTZgOMrs7M24CIRhtc/wlE04
Mtfi5+VvWllbZdyd0ldYxQ1UAlsum86u7vBb3ot5dv+07EJ8mAApPF9uaRmJ13pPulxAq+WuFNYk
JZOovY840XzFkVZ/5ydWfmUQSjGemJbtV6VOTVDBf8Ikp0dpTUs2KpqvfwCWxdLwO2UzZarOBww5
VqFhP/j3iJs5Xx3O+hsL7etTTJW17aCfRPjycs7DHMWGyG4F86+w0IVArh916psAjyqU7GteBG8w
BePWy4Pz+jRQZXRe6sQYWiYTy1cgHiycftrUPsxsipyH42BjJXh9LqsyPE8huYeN80DOydLcByPr
xKlMzS0479rTl2F7EZ2uEBkzmRPs3GFg7ohAO3eh+W/F3//8Mf5X8LN4/N8TtfnXf/PnH/gg1VEQ
ttIf//U2+lEXTfGr/e/l1/7vP/v9l/71ocj4r/xPfvsNHvzvhg/f2m+//eGII2g7PXU/6+ndT1y5
2r+ezisu//L/9y//4+dfT/kwlT//+cePosvb5WnoUed//Puvbv785x8LxfA/Xz7+3393/y3j13Zd
+z//x9/+/c9vTfvPP1z9H1gFWcJVBXAizVyKj8PP5W8c5x+26ag6JRVDFYBGGY28qNvwn3/ozj9w
16HorKuq5uLywS81RffXX1n/sFxn+Y/laJZQed7/ea/fRub/jdR/5F32WEQYsfNge4n3vy81qpCW
msDPfTG2pn5GNWDCD1kte7wFlSo7QxWob3sgtDi+dzVGrI4JHQXDKLDwu8jItPZjhH/6sxOqNh6c
TWH+aqNRf/an/0XdmTTJjStb+hexDAABEthyiDkiZ+WwoSkzlZwAzgSHX98ndKtfl/Tuu2Vlvene
aFEqZcZAEu7Hj58PcTSA47pjj+2CSQCQZqwGtNS3oP+s+LHgORGtXmdYNcBl67x7ILnIucZIEAg0
o4pbBcxLtuOcKgJsHvY6A3d00q8SsDQA7PCgT08On6BRg9ZGmwBTg4EGPtRYEaZVznE76qIBSUki
lQ4ADnEdtqwLGPZSlxMABQB1JqfOwU5N7OdZ/kTTAlwBrOA1sbMiWy7sQToSEcgotsEO2jQQMJ/a
uY9cpdGVVRYn9OpV54zO+s166QL7JlcnNrF8ZxYAD4FRWMcsoCD2vE+lVjegRgLOkOlpCKhfjCoY
JOAULbI3oLxi4S8NWmrqHyZ3ytNaqw4EkyYvtzp36l1FXPXWV07/o3K99Oyhdbiktavufar1U2IZ
iN7tBIAvdwtgBBrpVzerAF8rmGRut64HJq2Rtn0eNBGHVhcdWEHaK+51vbZv1TiP9ziU50eSKuBj
iRQ+WGpe++5ljffJuR6R2kxlF0pVgxGHluUeEIKRwh0xFbfrIEANV4y3N1D1eeQ7koDmmSNkvQKq
eQ/khdMHwJ7MHijhnfhAqQ2C9FIAatB5ABbV2NhEgiNSjLJCLXG/Urr3PWCOkU7rVEVEJQXyDMSG
A9ZXK7BYjIM36QhUpci/kckUgRyEtY80Rx7pqXCtniOCEHYvVDPoBQa1/le5dKaP8hYBlLusZAkm
BNwbngfiiHIHpF2yhGmiKQ/XrHVvCPpYG1ljFwfpFg35Pmjmy0CAe4jlaWRnHqvM0LOqiM6RlC7m
w3XdVoG72CAeSaa59jfAcjuvgDzzx1x5zroFBwggH13P/YE6NP1yOgxVTbQwxYaN0xZ0CHthXBbz
lmV57OM7BMcKWDVbIkMu6DpE6YbEvV7JIyZAILYyfadF7t8DVCiBvgGAtQ9yQfmBgxy6b7E01uyv
rpkdTAf5HokLazjWLPthMLC2IZZJ7EeH6uvZlcpY4K9zEU9Aog6xqwb7krjjvESqpi55geSceluw
i4Cn8Eg9fJ80GNZgsi3SjxPhAHe+JEl3g1YEoOg6oVe2UtawEt7ycf4AjknvPbkiy6kfHH0r9Tru
kT3QTEFWpx6i/ZokxaqTqG+AK3HuuLAIwZyAPAGKI+Uxm/v03HiI3wnGYsIcfHHTcaeqyd1bJIwj
o6gD6jZ3U/o2yKIewsmsOYsbItwWIFoCBFrFlpMtZ4Rk6GYczpL4TRnqjEK6MQNVMRTqTAD42qQR
BjDV3sWY6nbQxXLGYjbToa6uBJIxS8p75Q9tGvrzxI/SmAEcPNeIU+EYT4WV0HLTrtVymxXAsoSS
NPUb8ijAy2DtaO48J4egsHp4MVOlN4oMzp46tgPXpZL5EUZj/0Lkkt8s0B9sRFUGcGKeLPd1z55Y
eh5kn7zUGNI/NRL3pzXejMfhXNKtBfT5x8+j6x+d3v/+XP7lIN/+qK+HX///w+GNgd5/OLwB5v2R
/3LY4///1+FNqfjDFQoWOdxi17MbR/S/Dm9K+R/kyqCGl0dhyeS6wvrn4S3+IFxwlG6+4pRJfhWp
/jy88W9wv0sAQ/6rGPgHh/dv/g38XpegTHBdlysUC/J3rMbaOCTjyF/fV/73wteblC7vxtdeAJT7
I6pk7IySwgMMtA6Zr48zyLxkVGSrdYKbO6uwL9ZcFlX8s8nPz9flo0LBW0WBggLnWrn/pcz0lVMv
ihC9L6n68MCvDNiwvGtrWKTzqNuldY18WFdGnQ+iUT4327H9uwb01yr9v7+G3zoRB4ugdGkXvUd2
QBeqkiEgU96BDOWG2AW4+8sV82dZ9dcy6tcJ8X/7ZT+LrL+84ZEumQZHVO8x/Xyfm/ZS9c73rNoj
ZvdT597Tf/5t/+atuYj0VsBjCXa9yH79eEHUwwpJkmPvuK+Oyq2OLrhPSGOigVP8XRT+z7HC/6kP
/3WNQRpmLmeAf+PK/vWXtX3hksyMZo/wqucMyypsZidTJwoELj8aMu+OIbp8auZDMiGisQGNHRec
Ppmy//AK0iNbMe2w8QX4YvEsGB5sFOiOAHtIn538Uhbcm0aCqtQy9xtzi+RvmjXxU/f59Q0gqJkz
z1MuKgq8lV/fQOMMc5oJ5exSRep97YIxPrgZwNWdGymw4GchQAJbGhObJU7w/pp+X45DEcF6scQW
vtOLmco4K2vQR/P5VhR5dkRUGPDEoOfhR6inipUTzsxyiUy3yoDhDnSxhLYppE2jCr/MVh2geO18
N055j+q5aEAuTu/T2QVVVYo8WOeCBQIAuTtuJ+yaHtrZbfeT7/ZgTRfIRGAfqNfai51J+S3n6qZi
+ImUJHci9YEha/Zz186XqhxeZ+mB2njhPYgxOh1OY9/5wWLWZw4e1762Ygp5BQiOn9L2WNOsBpZu
PlTZAho0Zc3ttCJhYwSid1NPXZRqlJNLjrzEasWSqlr6ECzJFPq23c5CnppxWUAebb5njkwCH7Ao
ktQ7iyp051HzyUGo37RJ87ZmoCqOKzXh1U2WpNO9gy8DVX23CH3iovosETG64V4HynnTb8C+msFO
VFUwGfeiKdrVMneykypfdYYlATjvNsRKHLAu1VHhBk7TZDcYmIKy6wD9Kln1wMFXjlCJ88BZ2wMv
K/C19Cup1r1MMRPOeewsCN0DtfEFtWYX4DIBWVF0x9LlBaiyYBiOQqyb2d9Zo3rEjoBRitMiTPzm
SdbzGBKanWdpaKgdwApdJNzcE2DSKrdlARmSaAAX+Zs/guy45kCP9giZBvFbKsgGVxiOvRLs7kUm
AzR7CitI4xyy7lSNKjm2dfkKsHy4rMhvkcm3asq/OiRkogL4zIDuRT9CNEFU3XPbDtNmIdMbNhuw
OiuNPQvM9WcQ44PZIxylzj0i7iCGjMoPUYHA4uOis2LlpkNUNOYn2BNC5nzc9ENQjLIJKoEENtPq
MfKLOZZe/pw1dgmHanrrRgxx62V4KWo64hNTn3hPC8pysHQrUMZCsGG9YCrdx+nLF0MWGdDcsAjI
DrlKZpQ2OdIYMh4ZPj6WfXMnOyeN+Lx+ekVdxZRNAHjzbtfpTTccxh7Jr3Vtd5RUMrAV5bi3MA4X
vjwluAmuZ16buqe2nt4NHrOuYad5FU+2qeKqh/+zfzIAzOPqN28ez15wIFykD6KeAxJq44JHAfCr
CvwWrEitxsAv8u+YiT8XFKy2hjShbh7TbDVRusYAoKEKGI6kOtkuKREAlkt0E6ACcYRwHCHZ3LiI
TAZ7UfYx7/CCxtGctKqb89hOjyewuPhtkzxPeaYfQE675I2lYUJaFpOBfcfe3DM3zEHeA0p91UJV
Wiymq7J88yr+BPAj2KGZem7xKQRuL9HO6Yc8RQEMqqgBmjx9abx262NLYcFV6JbjDcFuZ5R1mBPn
6HMRcQ3QHi0WtFczDBH+MxYco94Z56juEr6nfRc6JcKglkySl4V/kv4lq3zxSn3X2VgL3HHV07io
k/nVnXmk4Dyu0rx6TGl1DwSeDmslukteNiGpqL8Zfdvt0dQUu9QikHDlhRepzg6HHBTeANWTQHAJ
mCTUvIlhPXvdum/USF8nXV14Djb7mjfZGTQWfN34XgGUh4GswmLBtqIQxTAcuhAvGbeDYm1IprR9
GmJkT2yqYcwv6EUqYGqXYQNkNppmJ931mtgAsSZkP+TG3K9Fk8RYZAuThuGRMZHmNqvrAYjl6WOt
RHsB/rPeXM8jl9ov5abkKFO2ySmvsdad3vbVkIaK5monZXbAqot3SHPccE0BtlpKEx55iNpBhA0c
b325fOEoBJQ3dXlclKIFyt7lAfAo9EqOPK2mQVXCJgmnQ5tF1HViJ3fMRkAO2Qj48SKGZ1romfYO
0XZzlFVKxrotvgzfdzJxIuFW5uhKs1wDYTF1zZ2zW1Q7z5wTVrT3pCjIWZfrdy/pHySYhdWy2JMr
RICUvwx65jpGdPBjrY9uZjh6e+8JGZVqL6smVJ30gj4BApkWkcfAdXdEgdlQcpfUVuN5gwT4Lp8j
3bdzVHiDDDNe7pyGfascLAARp5eRZysfIlqG4wecyNReVM7FYVyco1uqPhoH6A9Aht8BS3rvWZDL
PWSa1+tLNXtNUBZFH7eVe9/2yY1N6ILWh70P0rdBVYg+1HZ4AJo1qOiwV039UjXNDY4ttW3Rzftj
4h2Lad7XzN9TTW9UOlWR25sAnVxyJ90R2+G5viW1QglCkkAmTXOiWkyg9ILerD0VVFfUJxJGbOxm
fhWUCVVhx8H7rNv5RSbVi6gb4BpNc6j7flPhW68Bl8x9tH/gXeNnoCa064nzoQzHVmahv770XoGU
e1SMQ4MDAxuHJHIqgK4ti3vZ4XRq/ecm/VpZZmIxq++mqfCsX2+SyYo96QBuXemGF382f78ot38t
ZN3fEqKu9R4Hq92nwmWuhyfab/Ve07Z6VmNd4k6AUjMQUFZbN7nPC7pJdMXuxFD3AZgbAZWsDAYu
XyTJrt0qu/jI/Bjq1MAmabPziNQRrKSM4QR7XmBMVV5EK2Pu0dce++23LfcfElzpSA1EeyKX/mQX
dfSXrgk4S3Ha9uDRpW6KvGbK26BxFQjljt0gAiHK/Az57U4SAQCErNkl3eBCiakAFjVJ/IcK9Ny6
X44UN1O+FnsMOaYddunB7sz7Zx+24zgb20+/fkmKhSHaBShyWMfyI3CTpwXk5QMg06hBWucxVSKU
LYT+GSU+LMRACw9pJKf8fXGcKUiHrInwuLp1K/pg0nqXeCI2RQfdR/7QvRgDPDVx6HaxYfpF2LGP
YQu/jGYMvam8d1l1o2Zr94yo76D/nOFE4qe24CgBsySgIJuHvJ9unSaueXJQY+nsIe2sQBpixJVP
8qMthX/j+M0UjmYHI8R5uJ7EeQ2Ip1mhIObFblyBfHXIvL/WYQKRLCKttqPTzptlnnDgSCcGSgvQ
VicPHZ63kTT8y5u6+0yqGSFhyzGtgUig0CpT0jc71Ku3dUGcwLY8wtVyTjUKspGVBQC4ZzcxLVDO
M0Q60Cynlo8BNGwOCceJW38nk1fH2LfrrykbfrRiDQwZd56PKhvMyUa6iA5QHzgu1jARxVvflm/T
0G7LAe2iuTEjqMwGmh0ApyibKN5BZIujGNOXZCY7MeQXpCS9uCs52V50AYwbcF5kh0qUn2u2BgAF
HiQdtk7nPVd5e+lTieCYDDTT1Pp3Wnm7npmnzItIn9wil6oLavBxgo6Lu8G3W7WMJu7M8j4tKA5L
r8f4fdLRBG0Vqz4grmN3KQ/YUrytFgbbUh+hDD2RpH+HxFxs4Bl6Z351ARBPBokFzha3964tkAYo
HAm1NIHK19qbUh0atAL1CI9pWX+ga/L3XubnYNev71hA+UyzpAqRd4pvG2R2s8JkUuXBQiGNYsUA
apfiPwrhoaLPcIqIZQyT2U5QzD5KfHkIE+suU909OusIEd2aIQI3YO/V63211lUAyPmwGcwt97wu
simC9bK+vxN2XhDsOdstMGl7EAb0k5M+owBgkNJP6BN3fW2mGGONNPQKEdZeNoQ6ZSI0U36L0tTD
t4wXOiF1Je29W0Dj/BC20ypgffKtnvwEKrt3TlRxmXu8qxzszlAL9QKQ4P2aGR0yJP1FJf6q8z2g
dWX/oGV/j8p9PGnIovjP01EuIo/GxnnTBNssgv2o2vzLxYpBWKe4mZqiei3HS18OJe5IhC+XvNsT
gihmfzgDkZVtxhx2tnTJm2A2agjcJn/3TUID3ri3FTQUrsaoR1syW+9xvSJiXILmD7xyovgBUkO+
SWyDZqY6IFIPfcNwD2dCCxz7gOxnW370/rQVYG3H/1y1+7+Zuf2i7f2PP+j/wckcx0Drfxb3wu/m
vb4CZP815buO8q7/4E91j/h/eCCbUA86Ff/XlO1PdY+wP1xXKQVaITasr0O2/63uQffzpIe/40JB
c4P891/qHiV/QPYjvhKCepD/sFP9D9S9nzLOX4QLKSnnElqhC1QEgevpt5MYil2xFrMddgapY1Fe
JkFv2sfZn4vT2PF6P04YTtDEkgi8vX6fjgMJvQYAGEvqXQdRfufQBAeinEw85jUUij5NN9jouRXd
jA56SDC9S2b8oLVvAy213ebouMK6Wl/quRyeYOUQR4if8cJndZxKmEQq6QMdXNkhaAuvDYva27t+
k285wDDXakxveQ+VUWXD89hhgpUIuvnL9/dvpLafO0G/fSz+VY9Vkgl8Or9v+I0Wy4J5m/W7gYhL
x712hxwHGQEKlUF1GXP04jZHZ8a7qJ2kOP78rOBAEeBK2xyO1PYFqdyHlDQ3OOWdoIZdIDRD/ZxP
2FLvdXdo8tlFJgsLZzC3L0i0GyIiFG5smpEYqvtdNiTmDCZUFhamz8G6BkytHpgfGXyPeGRkVWzq
Kd+6dnlfOjlv0sl5scrRJ0XsaRbOVf3cpxwDUcXmcjOkP1Yn3xblWu+Nmz0Ba12eBqzZ/ueP7qe3
+fePDrhPXFSEKZf9viyGb6SFN83vdlz54sjGao5Ji2oN0R0cXyM4V9wLPDnU+6Va7GYdDcZeSHN2
2HdX52SDAeiZ+kMRdql9UsmUXqA1oU7DoBgXceB5eM8VWgrs2KKmwx8ydurriI5yGg1zraP//Iau
0t2v70dwiTuDUxeCO4Zgv0p7moxA7mS03+E8yLfenO9ar3MiwoBP6wz9ZlIAzY0AQL2z9G/8M7+F
t+GSokIIyDIuPitBgR3/9ZcPbBwH32mGHdKC8oDMhh3MoB+r6xf/88JZ1hdbwMheZWhOWF7w23RQ
ZQR9rAVWDi0hvoB9yeaN4zj2DPs1iSooZLv//Bn99AX+9iEJz/U9AQ2XYjHht9eZFDPqvRWvEx8U
C6fJWffZ6ERZ66GGWpNjNkgZ+Ig4Dyo4OjbUmIcFYXR/42dx6c/s4V9fCAYpmAb4TEIzQILtrx8Y
qE68UqueENynD6S6wLAwB06Hum7EmCLGVXgLr1MbzON88CjidrK1+wEqEJpaKi6I431IS4TSFxB7
zwgl8XalTaKWwQ3gFd1L5e8Lrjeuv7xlNWD3tG3gkuymjfHJHn3DizO5N0Ppnex1jJwjJDkY/dB4
jB30gsC2ruPZaa6eyJqIY9Nou+8bb2PqQcardrtQz9TfZ6p/9hD1j64izaIsLZ7aXHWbohimQ9KV
0wHzv+nQVIkEfqntY9T/rYmbtcNkF0U66v4y6lOMfLHbsG+bdoqwrEL3rqzbyDWl+8zEsqlTi2J8
Qiga0v503CK4J+ivnUKtMWDNUwSlJBlPj5MgdtMsWblJrsWf6Y8+Vhzv1DKl32rIeSWOvs2i4LJX
ozwjc/oLGv8D97LbFc/5fUn43eKlt+AJmJiNsgsK0ryazjNRlc8vmqRiI96nrCujRWFq4qa6DGpc
q6GRDvg2QFdERQ2qSJ4Jjh0KmmOQ77kRYAhHlPbtZkWIX8hoGc9z4iAlyD3LDFs/C8mDohwtABiO
CPwewmSRqSzgPVSeVMgH07Evjsi+oFbpXTcMbzjYiu2M+WuQj0nANVoPeGbeixpZLnMbW+wEJ0h+
xp3l3OV4d2gsl0TdOYo9+O4ybDWppyAH7TYyFo9yXi7nAb/f0dS9SfvQmysW17YaApX0z3CBJLti
6n6Qdvze+2qOrB73SuBByZpGXBUdEg7JALmTppf6imRvPf6ct1v0l+pSpI0JfNVOAWXdxVmbJh6M
88AHiEwMEvOywi/g0idG+6e1EadZY416eE+Y+G6U0uEIb0yUIv6NJfbSqX1nshsjFijqHjqlYS1C
b+y9eJ3ADvT0ccnm/FzM1XfpzkgTJ96bY1c8vYeoG5YTXd1bOi7nzOngSVBDSJy8DKAAPyEhbNzC
ve5U2QlCtw4Lpf297t/GBZIn9COcYgptQcnvoWEDUQg5KPaatQ+xdJltqnUIa7smZ/xRH+HOgBTh
vCHMJA0JYwOuzz67tQig2ibXPSOAFRuopx09JNn0Ntm+vikyHNLY/YA3pCK7NKcsUP3ytuQgLTsp
xBieyTpghbhtx+Xo00+LczQgxllxQ/jnKZtojFDwMWStA5kehphNCUPArtToGriLXVbZixusOWgI
mn5UOViRlhm9CE8PJ4KEaduSEfZAKgLLlm+IuRzC2anPicHrUiZFawbtJWggw3Bb48KEVz9UdpgD
vKRq8uzFM+pIZp2eW6kRR+LfJEjZCkfVOSEZoTdVw7ujpnbTFxjMLYAwB9l+GdM9BLxQpDXGRHnS
7cYZZgfxLVvKfMNt81Fk9Q/YcecHoF9PCJKEBYSsL4h6fOb5YLbaKbHC7An75uy9vt6VfTLuq6UV
EUu7coNpMNxVZA7ctPhWKv2F2cISWo4x1yj7nbes9DDVYsSLQicmdRWCfNM9l6R7wZoAi2aGTsUY
mENre3Zg/XEzYuJcUqwyqLzBbtj6OmM8xNg6fQ4tAG2mJnfeldxVWFqFAMM82wZLDc5aYm+oZ+dk
NWEp4bYBzPfUdbhuhheExEGXGRy+SXIkbeF5zvANYlXBd1ISupYXQVGXbwXK2Ar9/h3TF7VQe3QR
IzxXIijXO0I6HZs2acOFWThDVkyVujKbNytNdkiyhNGoKpfQ7e1nnZCrxoCpd+2/zWZvCvelXyYH
TzVSRwKrzoCRmF2T3uVude/XzpNP80uf/0i1F5Xa6bY2d0WcZl3IrAtuD+nulgUqH1IT1tupDq8s
ny7HBC4X9UYajC4esVfpx2yFqWZYNeixguJj/UDpiUlPXV88JL9DDu2qcAJIr8IuBXPkACGD7jqn
bMM5HSRORv+sF7VukIcVELE0e5yV3ZaS4tiXao0SxnGXqvFS+HUa08LiHNTXG3mCza7YWE/mUVUK
HkGcfp5Ve03cbF/SmNhuPmDS6WMuAw8KCZ0mA4K+Kw+JBisAYypG0icQ1gMx6m/E9x/8JnkwKvne
dpd0nIpdsnpvpa/2qlL6FmdD3Nu+j2jqtxGoWyIEUznKbvJO48Zslk/ZYPFTD+ZVLzksk3MSLhau
qVFgBFZmcoQson6QYuAxdcaA8bHc9mjW97RZo9HFJHmW7e7WtKN7p5DlXdmDmOAMhBUtakr+zWE4
eYB1vnH9n0klzATSGR6FN5yzBCoZmZKXFkZFbOaf53ogR/AFV9bErcZmN7Z36Map2J624nFwDI90
yiG0ThVCvf0H7i4TRgj1bbl8DI3jv6wCGjsVzo7l/RplDI3Gmn+6Baa3PlubKEmyMyZ93Ub62T3k
4e7CZCTUNG9EX3VRA6JUOBbZuBG4w8JOLH3sCUzxsEW8NuotE323ReDgEsFUgZXjqTt0GwVT0inV
NMQ62/pke9izMEr3mxVnpvA6qNqpOddqxhwY1V2EC2DY1xSb3b1ntt1csyP477DFp971IbqdLBNB
XWgZWjoi+7NIT5OF0o09A3y1HAIGg4n/aKcVJN+lesubNT9lnk1Ouum3TTmZLYT7JMoLBuj66O7x
XP9QmXgba4kMX4Irtkqld1QDqqZpbj60z+ISGlFAykPN6JeTrTIs4HSGrObvFzLX506OT3KyPJR+
q2OxIomRumUakVGMIRhHO8icuB5Xt8CMDnrqzL+KGQdc6XlvbqH3I8uzMMmnNpBIW4qVru58Letz
U2UR7kB0yM30tbT0VrLrCBViTee/0Xm8GMc5jmmDjOcREl7p4pIF82WL9BVxqKBJf1PKf+szzLt5
6pxyLNHf1tLq7TihrJj5BglhD54qv2OlYcKDbFaB62VPHbNYklTks8HdMwk2xmtz76QLCZamesNI
CHmPWBlXnO2a+ehrcs/nftqJBPuKQqSvanYPqtMRLBePRq+RHpcx6jrcksp3yxAioxf61GB/Kd+v
2SKiyq+HoB7ZtxQtQChpdofxNG6l5aVAobIM+DKaL2nd584bs3Aa/ROy3rrQh7nNePS2Je1NJtlb
ManXVtaPdf5ZqvEH5cnroNwJR5YL1BfJ2wOmop/rWqN7cNE3VnVQ9RXfzN1L4pEyZEkhw5JVJMbW
8pdjug8yDq9l5s7BzzMCLsMDLSDSDxk2WIWY48SDSj+ubcDn6eLAdBVPLSbNnUSx2mY3ymQ/kvUG
eM4bU43vWNxNImd0ZEwhQAdgetEAo2r0/WbKoqr41qpjZqunoejDnlc8FLX+QM+/SMi3enXQaGAx
sdTQRT1cWD3kHdRq6lh3AQyIZJ+kMywM2CAi7RI6Xl/thfVyeA3a/ijW8oa0uo4gnEas7rZF090P
tM4DUY4PbV7ikmafq22BopkOyhufyJK8ADmMSWYCA2VF1yLoZwpQAEYqVioHEcJwk8h1Ax8kDlIu
MSJz6HGsOZ6bsr/kqbqlcObC+VrrINfiNkvWo539E3xN7wn8jflMHjSf3mFUO9h1yjGfmA+tSdBs
eOJA0QIH9VK6gc4g/gIyghJndouQEmQu6RF15li8DmbejKM6+a4808K99VSCx0ONYxT3wBdq0jlo
xvYMsvQtPFWIGHcwAa3K06gKGSBXC/EEFM8B6b+KBW1P0WD8zXLhhzUrl83gYHt7AVAytexp5G0Z
90TBtJEODopx+9CsXjPiA4bBFGxm6MzVY6+HOl7RrN6PfDqr3lK4GPo2tEOGdmLCdzewPsx7N9up
qdx5PZ7WutzIEkOiGrAjaDk8ohwjnbwymFyCgBgr9QG2tLurPmEGP9rOqoCQ4gdScdEmTd7W4N4J
uLzmUVmHRF0m9wKz/lb383lRGmOmuYxczwtyHHt9AZ83stkxBE3ZsWbwuS1EHgb83aZYfBPaxsLL
scbXmV7WGBznUsZSJN6GT6UIO5eGI677pjX9xnD/S/vtMbGlxE2gi4hVDkwkzbrr0B7A8fqwpO1z
2WSXAs/XAG7Dm8GvXtjyyLsKkxY9HJhFYUTq4jNf49IrPtvEiqATGQmGJmdhWQ9bKQTyBMbxDId9
f1CCb+vE6pN2VTg2eQMkQHHgnB9Uyoqw1pdUsSboVvj5kdeNJep1fa/xCyhh22UiD+mI2d41DBGP
xpgipil2Sk8gQbUfYgQbn8eKNuEEq9KQY7egpHAzaIk97AqTg2Walo3PCuC91+dBUhnohTTRZO9J
2ay35uBBBVOdQk67nwKwVsIduMA2ZimyTV0McVfQVeUgUC5bGTV4fK3MxbLcsGDrYL44be0c7IIq
nntmCHI6wMbb5hOMKJhut+azSBa+wVe499x0m5bTyRHtEzzeQake4EVuwrQ4+wjBikyKMUcOnaDM
/hd157EkObKl5ycCDXDoLVSo1KoyawPLUtAODTjw9Pwih0be7jszbTTjhptu6+qsqgDCxTm/OoCn
i7zVcbqfjZGj1lyZCFQ+pa67J4Vtx7WwjWdSRyC9mAkRLVfsoYAPf5JSqCdrD7V2gWJcZH3wRa0w
KNjjyW89oL9aVbHblqGfca4M+jAkDBztLoY7EsvgD2OIvkMeu3rsHlQL9TBk6dm6ioZN7bx2qxZ7
uuNEzNBFCGLnD9V6BRV2OPemUlgUzQaFVSdiWSLQc6EEtdz9zFa9TUpFn4UHWR0GJy1Dc5+BLq9U
zmxxv80mVAxaFjaEgvKbzZ8E2XF2GlOXeMZw2+jTyIi95nZNm4aE0mJhclH11Cx5l5AMzDEOdzvs
Zxdggc5XiPtOX17q9r318/SxaQxJoEC5nvdGPVtDegdwq0eOuWVRBRK6Kg9VkFjcJ9PQb3TvirJN
NXOS7FtYaxXOxXWkOqTuvNL8c6L4oQvIEe/DkgDU1GjlKYW7zfjmKM4/xQU0Aw2GZgGrl4JxT75x
ACvfArPwwob4aq3hK7MLkfH1p/GaAiajJQg0a/gldaipZhqSwSSj2eivAfk/XemElTbO4DylF704
2COCAZc9d2GLb0Ig9Br2P9bg3AwFYoPFbHi7XCnBtpmwrN0QZyYVey2170LvH0GkiyDvBu6BsVSR
v294UfLsRWTHtYUar/McZHY/Q3LCxBriWTRLmhTIMrt5gFxuCexgJPRrDr14GPqcFN2ueXa1UnDL
pN8HwPDVE95ZFG7Yj8UHO3IPzNSZI3MVEoxsKFBqLMe8sF+HZl2jXV8y6ujtBar/QifDaTqBlI0U
3gQM+8HY6X5oudoQO6grgqbmFXPYU8YCFDOqxkpQyEw0c5VJjon95i8WA1V9zQkmRsRBv0Nn5Nr6
vGdl1NjVLTMxwJQWyivaNa4T81TrVX1W+dQGurnfGl0F2Fe7Vmit/b2UWrwQSxEgttIPKXKf0DHq
u2r43RjChmTWYVb5CJsBWF88lCPoTba6bpDu3af509JZHXW5nhgDf1bFNvK4Jsev1s9UEY2Oasr5
yM19OBtZ9X0ROBbcVtHYgM2gvUFTvFhaOMt+Os1KZgh5vFiwGG7KtZyPedZPwZgvsUYOArxherP0
aXOYmKoUyrY4uwSQ8F1/9H5Vha2OoqQ9z52exkzA5jBs0tDFSTPXcDIIYukt9895yihMm4nKV40n
zoYpUJb70igtmrLls6gb6EwzHwP6JewIYmnh4+UfVEM2G9h8bOiEIsCyJega/2c/KXQJuTPBDenw
yJ2XbJYTl+qJcPf3zNLncFq3t3w3OSSemq3dgkUTdsR42ZPlrm3S6eLVmCwD/t36id3zWdYjfo1U
/rHbS5tuD9mmbvHpoKZEeRb2WnMcl10EC1Ve7Gn+Xe9sz1PtwMNr9pkAGhmRgj6G3L/6Nvex3tV+
tObZmd17lxu9ezO1+g+PzAp9rrNIy3g+x+amwpgEOlmaBIlAC+c0gv3kWXfVJk5WtV8x1Y1adcxA
J9DfrkYe903zEyG6nzha2jHhd7ISn1oi2IcEfzclbB0SdTgeVe/eavsUOcUEzQu+KtuU6++I6oAC
u+MakR2g8LINid0uXSTs2O/Uetj6xym3dWAJ1mCniZfeTp9Fb92rvfo9bT1Hgcb/Np5SlPj4xPot
wt02U8MUsTG7L5ZVAQc37nFf84Mnxh/Y6xJH+O9ubqdHXSTNSH88lTXA8LrPASCwHeyOF5nbQKDP
7r1aZdWGmULqKXJxt5t8zdLX/PtlK3+sLuDr6KAMFgo5s7tuH5XKEdJaA/BZ81jv9aMCCQpyG6q7
u6scfYXZQnng5VofpPytkuM3ndMN2MpX4DzlgBwzf7FNmzpkK++Qn2rHfDB03tgOKiWPGtnGFE/Z
TA3A96bRKVWIpUN/cjf2ibaF3qR/sHZsaM4044QBlTt6ZlUfGYJ6JyqFztavAtOuuZxlmR0MaUbM
WD+N5tgSbs81g3KRLgnAjqw5ykC3RMzhrretbe13+zYj5urpLpt6bik2awrNTD4teIoYULWVyThm
aEVrk/pkXKJ9rT8z1DOhPaU3oAAISFrrqXHsV0HXFlNogOvnc2hKJkM62Vlrr/Wo43Gkbx2VyOhS
wugZ5INDl0Aue6dp4Ka0eOEKV1XYiGE5HJ+ksYUA5r83o7rz1HKjqZxYMbqUSXs09xYL+748M3fc
CWeGdAZGX/3csvPaFBf7WMwGhRiSmikv7xx7+g2y0Ia2sc10lGP3NIsLsoMCDJ6qa8fXEs9eScdD
UevzkQJ3mqob4Ku6iUq5woMQaXKu5h2xs7B+OSjXzGnk77RdgwlqixXZLsoow3x1s+Kn7y5JUyHB
7dTR8lCe+xjBdh/kQqfHqduU1KrUY0r9HM5UNID69W9HpIFft78LKrPDkI914AXOYD15Y4d/MUdj
0+pKRPbZL6fHpR2MsBspawynipaZ5FPPlIeuIXCh0jr6Q/2xFdtyUrujY3Ys94iEFZcapjuNCI0O
zqCDSLqPGPyeiGkhsGHFAzZVszr2rMhtXQ5DgdFzhVyMZsSmkCbHzFoSc/Yu7VwcMlag8DX9UpJa
2KvtdtY9vjn9tbX7NsJT0MUmohA3q0DcMH6gEH7OLEAlTVKqaJi4PMmwcgF7scMTxpylKkmteOzK
KEP3HIiZpVuVy1F3hkezoK0Rotuwxz0B28ItVP0SK1bT4rkcUwMrP/UHJ9gncwmXcn4ZBt9Edoqk
CZQdnSGft1d1kThb+bjtux0xzvnRKNzfwyTuWy+jHl2dj3JQsTmty9E01/Mka4D9dAimrbYjHWrL
6J2n1Cq+pQ7glPIIu0NbpYaNtm6aT5vTiaOn+qcym3cYKYrrVhvvRn1BFdxjs0wNXJBD3cYC1WBI
TY97eAg4yJaQnYHdcc8K+AEfx4EGpunKDRPo0lzyEiU6Z4SyAUVAs+DIVOGHTd+/1sYc+eUvu0Iz
v6xmF9X+MqCerXVYu2YOUp1nWFZmsUFzwgJtaYKzOT8d4Re+L365Pdvl5AL/HJeyVvHQySasB3Fx
KuqSYdjeTN2/Z5EjFRo4mx0UOuFcw5A2xDYbo0ThyMZBB17KYHHFLdeD07n+sTMoKy1OwRR5eFAP
nP6MpDvtnpssRjqFs3IprSxWcNN4sRTOCTvPA1Hvv6lCNvRxlR+lDG2EGxyNSPPEHM0Vxa/huOGk
eOGdVnCwekso97rnI5UvJq1MVNApmH29xm5zLKC0kmrV72fjTQ5QLwV0eChLI9rTckYsuERWbwG4
sBBcR75P6ldtyKRutfybrOaHbm7+KDXo39D126FKs7e97WVIr9sipFgPdUPSZV0Zz8IfHkv5jl/8
RRI9Hdejc569RT/roN+uRYxaMWcvLfJge+5/UwojbXYR+1ntQ2FCgGkFfyK4Dyg/ydLU5ua54btB
qN44sbvl7wSdnitf0476ChIw2VWZrG4/Me4DdR71/olhkU2g+VclWl9FA/1LKAvvdTBPZjovKExR
NWN5WKrW5ZnrgzLWZ6QOkfTHxxHUskAvRomH17sFJTD29tEZoBsEnB+6Z5DJxsbhvKukyKuXXLmC
4hvczLXXJDcEyKvHYja0B4vUumHQl8O439lqGBMPReZN1qOE1Xvw19TOkT0CdzblQzbQSAzGwcQI
8gaWdBl58LAgXS2crGOjr/BM2ladRCk+dWO73dr63THHb8syUr26K9k4AmKgczIAvGwJ07pp+fx8
7krNfaBTLX67VnQi5cZb5+E2fbA7HigvckaQSaLz0HTK5sXOGZjUF/3zmkEQwYMF/uwscTP7L/W4
Ys0qpwuxTjF7jo3SrnMoJ+cymTgkdG4QhsRWMeMDKESL9LtspM3uBbORaKWHZWs/tPzDr5sxsPzq
va5K9q2bl9cJfbe+n9lETPMxOlvslEQMnZ61/N3r9p/tBK6lGhowj0OrM94af14jj0HYwfa+ktsd
iHX4pWvZjZCjnuwUIUHbLAm1tXZZBA5fqJHI8U/ZtbMuVspioasEX1yemJpAWODtTqhne32c0ufO
M/4AdnZnf7tnkurtwDCB29Tckb47ZmA4GdrIcQlWazFv8+a90OpzRoJkVOObOSw7COFi/hAMEE3J
swsd2J6w89ZjUfsDFGomQq/0T9zUjIsW/gdTNX7YphuN4/TNAiDRJ4SGvb0c2jLFz2KoN59hflun
05kiMQsq2vkMCBIzNUTi8M1qOMXq5bad8PZnYhJhQQ4GWPq+HNUI7KbNrNmZ4LFwh2U+OEJDcsmM
KibQ6fcbGubMWdvbSlZU6tt9a3PJU99qLkoYQxqAU9NTL/zztDgbC90CA7PbJwv/3tFtKytxSE0v
ZowXQzZVR396mta1QjFcrKEoteee4bPGNq74NzpsCJkV5ipj+zTKjnsyIIJ5Ufe4o6c41d9J3cL3
pFULuFaahcNgfhDp6J2auXbgaUf6yxIlRN6FLrk0gdNT3pkAJnlunskR5DHFhrhVK3PoZ9h/rDVa
dQG3W+IUVfzqcrJ3TRFjgkHEBLiPydWLXEYuANJiGkqNMbGqvsHnj/u9cYszmO2UdMZiHqxJ4dXI
rQKETv+dA5ogoiaoYSg29GRp/6HSu2ErP7rVu5Dj9eR6oMeiR3iyrn6wDOTL57OMZtsxwhZLkE33
BV7Wr7FJBmJQ+vwnqQaJq+bPXecHW2qHOcvJNvANPc4sWYV9G+Q5+KjhMN4ltxsOfvXoYGY8784C
O94UH6wCM7TdtQv6eotMvISHffa+EUwAiGKJsX7MQHpp2cybzI4La3iUVf7NyX8yU0E75QU0qNa8
lF77nqe4VLoE/XTkWNejVVQ+bJ/GFVpc29hdf20g1sNp99YbPb/zldQP1dYm9OLjxfcUdV32ucCA
BIW1ich1tqc5Nw8qtR9VwVOoGA7k1vLzt/JpmTv1lKtX8mURu28+5DXXb2B3YohaNlpIiM+N364y
NFz1NglIdm9pKBKqNFlLTHsY0NpwJL+BOAodvJYF2Zr55y5/jTVnxTqx6hncsSHbaIMGn8io8WOF
lEGmWUZIxMZNP8iXXk5+7FQ87lDsyWSJ9GhTIYz4ECTIQ0w6ANNFBoRXWoPsadWWN5m3qNbX1I5S
q7/bCwhanRbOV0V6qge6CQ/n3ihH61RoVmxvw2Hzr7dfr3/LlAHo7vhJUdZlXArGx3kL+m4jNR7Q
Cv5OS7Ij0Ird4BbKk2U1ftm+CxnSYJtIc62EQQRY2rfsIk31oHntI3MA2NzYSGwajWQsMDZNKGja
mo1vZj8qO2On5O4baWSBuagZWyAJq6pjGltXm6QJFPqPVp8PRlM6R0+2Z0RQNPQINDp9KlErl4mr
++o0uiAOrvQSidMqGMQ4HUYUGW1BxaGv800DpNcyVD42ARjn6Zc+qzRi0gvvdSfZa4I6o3Xkfe4d
CRYtx3BjX2hR6rg1HkZnUIiuNGI/dP1sfymc2twIm81Dg+BxDdv99ybfzh7hIVFhq+M8tTuqkvZm
NksIAwVAm1k4pCSrqcpgT3IfCFA6t5ozLZeq+k6yCBXx3O9hX7r6ga4Be7n+qFnlTa0BEIl1ySML
YfYJ0Si9zxBLNf82F1cm44z10DFFkrnGzHKcYbyK8UGzWOdUD9uMsaWT9W0tB/8yFt1RVetBV6A+
jMAZLyY6NKXK08b0iaOPbpBve3n2nQXHw9roN+1+Z+FICOdVPjgIzmImVIQ+hFIymv4f7KfxUhi/
2YYBOalw+lmlXboMJJ0pjYuFuhIpwEfmcYX2TY1JK3uTdBlOTqqavgvePd2BPZc/vYzsG3TOvCSX
wQ02pqqV9ZtWGJPrnWkkbdkf1mKj3hx/1qz7g8X0xMB3spwwlGdUCnXkSwn81oNd+A1Z+cZ3ty+M
AzcSScqeBFFxsu/m1EVcuyZIIFNaPTjn0bA/9M1fQy+frxPK7RLhg58+mug+1gEPdDoQJ4gPLhLK
fy0cBEwEz0edv8A/Ym5JMwnmyaZj7b360yajSvbkyaYDFbLjQmr5tG+eJ6nZ9ObDGPPvetX82tN1
PI7DoyclA12bKZRjTX0/mqc+b1+Gxm0xEAzUWXljn6oKXFIZf+R2P+rSQfwL2uoaqGzTfEMXPExW
sBoN9tuFv8en6h+rzolWjXRnMbX3YGVj4M6+H7nfNROik7CODffE+kL5fguhYAYfFLEWajvj4Ctb
hhrWu40EwqqfD8zZqCJGWTyz4Jyg0jh4ZVHRR2cmNtrOiUetvE9nCVLBCwu3QcNj5qGDmoeU90Od
uLuLcahOa128ct8fp1GYt6UOp9dyLOD75CqQ41GbCHtQ3nLuOquOzVF0V6/n923ttqBBExP21s+l
rHBxN7kKq/EE1f2Zbqo6e3v2YdZ9E9kwjIWsjtRioOG7fOtq5AF0BXG+4RvWHfW+AnKgiW5+ZhM9
akVgWSTXz4lcIi4qCgwdWCpukHBm46n0UmzOywBzirYlGEX2edRt68N0FQERbnkPDA2dvUwzgPCQ
QNVkgW2VP6+JVgdWc4TNOYuvWpNg3XaZYANfg66lAvIbn4KyhHWwkd9xaSOFYP4IZNUUDl218Hgw
oLmsP2k1T3aZp8ehLi5Ma0fFRZwfdwfqBtgC0B48P9n4qNZKh4lBGWZpcxXqbfrsV0UM071HEKwZ
8TmILtb6mUrOu/WrmEn2ZrJvxpnq/SMtGdW+2twpHCPzmUYxi5EE6csfZkcXodT1R8cHEkaq+wHl
GblLVj6b2Cz1angqBoxvrdt/GxnKHYPonRgHzt2/xNCgTA5ZCiKFVhUhQDkYLv5CyK4y3rziVnqr
mfB+bo1MAzy6FjWWhyEx9SeSdryB2IK++V0s26fvtydoAKTZbv/Hb9Ngb/NDMTJMuHT0FBd99e6m
GtIFNPOwXpznv4Fan4c1/UQTcksmwHhACY0ub9tJV063Q2cUH7lunJ2mQefUoGZzNQYEunaaiJRW
pbDyV7frP5XZEY6wDz/WtnjTraI+NH6O89jUyP459HL9EM5+sbrm27z1N0q1oAE5QI1p/4I3RK/e
HQbXgM3V6TZrJ6fzH7loPcd+847jOFvsi+GOaHGol+at3owsaWlEWVbG2RDCCGAukqGapoPbACm2
HAVWU+BEHY2jhz4tUsV0WDc0Pcx5/blZ2Q0Qpjoy/RUkzC7mmNBBDKHpjx77LAMp/XcmHOCj95v6
jdygdFQlziHBfJSt/OYvFAM0ektcp164gnOHhC1BmJZI+jT+32x++mOBsKztvxvFD2Vx3uYVKBwx
BWbdEFyU8xuXwg12X2l3TgnStIyvE8aO6+QEmZDxcsC1wV71MAc3wnudMpf1Wu1PFtQdZymEBy77
YTTepuFoyvHQ5BmFh6CtdQZM6ELGM4kPFQ6HhG1cOvnJVdP1iKANkiINSzweWQfzUdh0oOZaNnE/
HQgDqZK5n9tjLqaDg+ly7sUQMoAPZM4IuqJ0L0QLJnZXiZP9KTBTokriLF1V8bm5QLq9pmBWRYEu
B1lNatNGdnjpytqXcbVcBdP5AViNGPFKuQG/iHxIROWA8kMVYPNaeV7M7n6GN/SI+7xpmKbW13lx
KY3BC1OtPq5QZJ2+5mHbkCrTdenvYi+2WEf9iUO9TPYOtFdfyzpKoWCChWwBjqZNhH5a3+8dl77j
Q9llLZ2Iu4Sl0KlMRwdqS6JFkDliJO0WEGW5GLUHKO7Buhdwo8i6du4nyj4kxoAb8iyy+qfA0B6U
437FwNJTKkHg3F3/VA0DRxe8zFmWfehk/uO67CWBEUV2rG1Fj8FgbLHqPlUPjYZ11GyiwkwJiu27
nPcpYKDVF0+Dnh8XKga0tBps0ux8bub8hq7vYq4v5iDKG89e0UZaiN2dssETk3jkBaLcGJwYueiZ
mJAcl3TZcFQAN7VWflVsNN901PQRVB8hxql55oxGf8U0sxu+TZ5yqGWMpgqZGMBguhdL3GpWlSC8
5HCysue2AI5mMAKylcW/H3qUyr3eJVY9UoOtoDRovNILZPmfnbyYL+OI36t7hYXovra6KdSQncXQ
9WtE+FYGlzCVlwFXr8gPmm6Lx+k2a2bjzi3+1Lvd3q3uFNmLeNFa076Uar4egTOCgEIUiAlPJCfY
AWluze1gdi99cbWOr6I/TFlLc11N9ss8iNivznzN3+ydiynDqDoJc4D4oP2c8/b262e/PmkKoXkR
OTqmhczRvGBnIFgKGJLXnmBFSG3gDoiQzIXGrNBS5CgGpvVWjCjCe6XW0+JnTzlr78ZT84HxudpJ
m3aoQDxKlpqB3edNv/j5uZbz9KQvrOSrHctF2hD2e16euwwf9ZSPp8HYfmEm9c/aSudkuTIeJMIo
TVpE+V39WnhEEZuJ7Jtzxb6LWVmxPwP2NBWoFppkivLNHW/IY47mngKemxjhubxtsxd+l3XIETxS
45T789DI2/cKk8rdkpcSFqRugmkqyqskjMfOgFsV2Qz7VD4Sj/fUzIU6gHVCVII9It2jlBmb1LpB
2yYZZjaG7aa8qEXyGZWApFGVzw/GZLz6jvVK/HF90NTFVMq5JTO4i9VaDvFoDHsorFEmamn6CP5e
MFnm3WDjkMcw2Mm4lj/JI7iZezN/Ju/gu0b/dcEZcdKb8rlqcXY0xC88Fg2ZHv1UP3TDVBw6d+rO
VdogJCj0O9cGGWmtzmKCX3byzbE+9TL1IT+tk9131l2qCNTTZkF5RxwhPUksdTwTX743aaHQ4Mdv
Ze1F/jRWgT/s2buOusgwy6icOIM6Ydy0ksd2BlueGm9NSMtqEjkbfcSMh/IgENddpNBR5zL8SerX
JEpEGi204Yy6H/2Q1JJ8g0qrpzUi70EeeHk+htrhUwH8rz6g36DzfVDwTNa4n4bdZqeOU8R9ZN4Z
03S0C905a3Zx1SvWU6Ir8HTm0VMA1UwByW2Fafd69ptpmTA5cUREDBxMQ5nhaKblayfz994vDVrE
tT3ZV8/fZkOpTcI69WpGjKKZTrz5qvsgSXGPCkYphT3H57jMLYJ1RMBsX1o/O5a+08TT9YWSk4Pz
zO7MRBbL9y9PF5kx7Ukrs/O4c8OUVpo9zYyrRWJXnHqzxOZA8lrk9jNz6PQHzktEMTanb2tgzWYQ
+s+vP1gNgCet06pDa3QqnrCwBan0t0MhuSSntf5ZOZSSW8kV2RCqRqWyEveysSMI1W8i01THGuNl
QEhSC6VKPgv9+Kztzk1bpNFSwD4aoEYnFJdu0DmLiu3OOLd2W95aV3skaSNo5LaKo4TpkKeMWcRg
HU9LSd3cF59YF6snW7SRpmg3s3Sq47Ef1IMk54arHM2vNTz5LWz/l4UxhVoGiMyOw8B57E1Noq57
PSVa/dLct0D68abankSRsj1qfXejcw+Httkvl8a3ekA4H3dhZh8N9MllA1+mzSW/XKjtJnXWZHcK
GMy6enI0qwntXOlXsdBGBM5i3Fngo20m5jtnhr4vKusOqDc2asd9ZB2fsyuKty1IrFRp85n68tde
uUbUXFfX7o9WkC+pE2ldM5/c2idic31oyEa5y4wMkOwaF95ZZvK1GHtlIYzORfxLY9Fd5rk9bO1O
56z8J3sF0HGLt7Z0WCBangda23PH1vODO9rixhomuGKkMdqKBHHNVvtcr/2lKKEfEaWNoeWzQtJR
W49Dmeu0ReqeKEn8815jJV6/vZjb+KOtJB1g+lHBSv+HIe7/dczif2nF/oth+/+jMMZrGOB/7dc+
DfWn/PUXv/b1N/z+ilLWHOITdYfEb9dyhW1+JSv+h2Fbu3qvXTzBvuUBjlrwtv/bsW2T4eihhEe0
p18HkXj8gf8rj9E2/gc/ytLThWF5eFzt/xvH9t+GhtiW45Lz7Nhff4fhYkn9q8PRb1JP+OPUhdLT
5DMTQB5Q7NeHXVXzMeuoTFqMdAQbwbIZou9oX7rijhD131lT21hX7PPqbukh02Z6UmdBxEwgaUA6
73qgW/iX9/qf+Kj9a0rg/7FjXj+si49acAjy5ORHXjPC/yWzkPNcl5XAbVKq6r6hN4uXvD7ro8dV
oTf+QUFIRmupHta8donFARP3+lDDpPagSJD/WKZHPCQcn5P1/eu5vi5FV8dUoxniCLPykHVjfmj5
tw0YR3Y6QWypYVKfceoibHYwhon5kPZHXVJRuY4Jf94YUbZy782AlSUKbK7Le4B0fEGq6JJUK/6M
AmlaIUh+NomFRS2yGuj+U/3oteTy06ggNtCq0+Cs89HMAZ565xa5S3kyPK6vIk8pp43hW9ZjTzQm
vYWnEhwoIC7HnSyHcJzEd7/atoOZm4+LxmDXjD+EtIr2rk/jHvDx4PeES2Aicm6grLOg3nsvuoIr
dQq5u80eWj+7sy9f967TN7digMlIi42AlcxrTmtuhW13pvQ9apXlvo3YLIATz8tELkRJaOS5r2ie
tTT/B8P01wykv33pHpnhPmGmV4fu383zg8pdDdkZdwOdb9AtFKtz36Ksw1Z6+fqH6LbxgtzqnPbI
ULmS71dppmG/XoNw8qtFJMVfJqvhXc8z+zLxKLSt+WnV93suEHGzk36YQ+bc2FSX//2a/Zvn+mvN
4mA2fOGicXT/PYzSy/NqJ9GKRDNzPLXAMtRrZXHnCBlMZI5IFuRhK6uJK+hxHEv/kHtVlyCHv2vJ
2ApKgQipEg7yC3Dpvq0nqAj5D1bn//RTuq6nm46r2w5e+7/urEWMwybaDB9Xvz9ovbzNqt4MuFlF
aG6iOCn9cy9Mgd4mLCiWTtIY7AsZ0vXd1KN3GzcKtWx6QWp3V9cWwV6pNf2TK/yv1nneJBkWnJTX
ja/rgo7pr5+RjCNSjTQIFm/LjQSK5tOeoR0H+vubCXU23TzvS7ElcfDnSaX1UFvuTQ3OGX+9yg04
NfPyNITomA5Z/ygQhDhM3fiH0AL7agv/y5IFxMEC6Pl846ZHeu7fPmldZKZvKBl6SOX7tTNf8VjZ
xnxn1ESAo7YmquAdz2D9NsFHRttY/flqLa4igSwjxqC4+t47TJwcy85vYx/+2Oayc9zWIQybOc33
FhFyX1/CCs9wcUmYwIkA4lyS84CUobfiGU/sHdSSleRe9gLDctBTwDDbQbE5diIleL5juFNaj/dN
3jzU1bzBo6yvu/KsR79a7YdmuOAPNI/GnJ4N7w+xnfPTCDZ5xTrtSy5oM2scqFXxT3vmr2mxX9+0
7bDbfZI6rnfmNbv2X855Qu2qndJPhhamxUPNUIGLVwDNfp3Z+srRRs7D6+xbcB11T1QC4zorx6MH
yhqAWlSKCP39GDXtoG3/FKLwnyxDy7jemMIWRAX/PTjXBy8fZc1AWAkZBU4ldJygFqpzt73xAOIj
D621k3vAAMMzXorzhhMEZpRkYzzwpyVbD9Z4dcdofRFl4AXR4lTaPWKf9h9yR8RfByV8vUdenm+w
aQyfvIm/7Rg1aghNFblLxpj9WkfeGWAMPZGQRHpXmnqfxkZGlqj9QwlS92NM4YDVZk2xdb2EMANq
yYAWwqxoDUtmowCnnuWAfLPa62/Z7Nf/cMMb10/0951DkJvOVc/0E/0rYOZfvnnQGi21rUZeA1vy
A3dwfUKOgDbZuCdFckoW3V5uQLeQI+FawTaPPhyLz+1WoYL870/ur9i4v36WrzgbEypRmP+elgGH
Y2VpxqQqn1h4pMxDAfBbbcxM99++/muadXFhHuTR6bbtjpz5PEQo+2ZXE6MHr7uPHI8/61YCU6e1
eawx+MSgnBh5SIxL/FSbL5m3nphPSJ6EQwAl6W1HS3b5P7xVjpx/31G+pXODCuFzMvnm34Is7Mwf
PaesUYp1bZZMQy5vvNo+k5pxErk5hYWtwf8C4XOAABanOmiR3dWRA+5GPKp9YUj9e53B8MEzD2Cr
NrSMPnfJgnYoGlTo9FaLvm24yHnuz2VWIT8wuoe1Q+5PWLDX+eKytItDYmbfJV91F1x/lxQdliuN
Sc6n8drxm0XxP1k6s+Y4kTSK/iIi2EleqwpqU6m02JbsF0JtWZDsyQ6/fg5oXiZmprvdUhVkfsu9
5/5kQNxxI9p/4yJFnp57v8d8WIupMlDuR9tE6P6j2V8lHP+ZrHf22HjB/A4vWL3F3e6gDOZV+lHb
yV8U3PnJFCUVTtI/2BAZGUZb1pn5GX7plGkOZnR9n4/jsHf81Aw1XHTS67wbYtBwq8RcgCm/K7/8
nQ4VWmyBWCRr5auaPDCOBcNfhHSRt3kvmC3OGihPAT2PFMmbtvqjyPWJeTfDGAHmYZQFeLqRdXRT
Za9bgTrOsXxkXHH3uP+OmPPekrm1T7403vS41kJnYpfM8lj//oDkgkGWMJBb5hsnU0MbqOv2g97i
I0dBhUDVLBgtltkHqtU61GrtbmM298oUr6a2pmYX3rMFcewA8OEvv0NyXpYJ9+AUI9fMkp/EBL6T
IlIBL82K4/YVC7fSqHTF3hMcc0lV/rd9VePo3qCfXRG6kZsMmrTP/TlUTvmfbWvTU6VF+rHDt7mL
y5Z/r+u1SHqcH21k9lc8IZiIx8Al/u9ayOhhO28mkzIii9QPqyt0dP+EO4RdZZhHzfdydmRZg0SV
6XJqNicvHlltMq3AOsofnySLwcByaMPtIk3V/Kp3xnDAw/2LgSoEBqkMoL0ER8jeP86RZ732y/Tg
5eO5ZSsU8sv2/eplMX0v8IcuQsE2+AFC4RXaUoex04SekPIRDnQdsqXDLJPM2i0mSGJfpR5z/rZF
YjWps0+6VlgXqRMy3j8hhJZ4Iye+jLY/siaiIanb+H38Ut7KnuDNOI5r8zKwA0gYVRx6rdJDb4yu
SCFR9rgLPmHhJJQCc30smtQ+2/koGTJbfLbqrzfYFsRK7aK7qJ1ax/i7VZEp9AsBXvxQIy8+xCUi
oTFURVWGs1bzwyziP6N1vd32kENUqF5dXYSJMpzrUlPNry/3nLmXOnKOrRhvS+xU7GtNAwkZMydB
U3l1PF4od+mSUFRWcdpaSC3BaR4XRF2J+c1Ug37OFuPeMIuCael/DgMCOoRfio+PGNUsoUeb2RGE
vfve2cXPqm78o9WKF7C/3h1hlpTGA1Kw8rh9+jVBJEuNbmpxmubYWk30KlT1kS3DY+XG9q72iKr0
SXnCCsV4XDQ4573ROcXEfF9SYLbYTXjhS5BLJkJDCxWfkUq0WOt9Vy/lD3/UbXbXeJPKquANL9v2
aMVRmDIGWlrsxKOorq5h1PcphprZv6nM+6J3eEiNvAzxMAQlXt+24kgUkeMenBpUV9YmLt5sGmxt
cgHg+NhMcLny1NnmL3BQyT0/O0lahFkiH7fXNMQ5EO8d+DyHSMcElGQoFYbRWa54YXArdZNMz9Jc
7CCORuiyCLPX4ldYdOw9nl8CQFbX+Fy9YhiGRFtYL3MroAoP01PeFmxa0Qijw+RZhsydHde9a5MD
pls/fn/dkix4P1n2GS+gFHTetOipL9weRDeI5xy1NT9DlEc7Ey/VbQDVlrKf4jNM8z7YHiJMuQ9+
3dbh98tMHn3x2NbyQHouU+lYD8vkyGIQDfj6pDVrP2uM36ez4r3H7ymCtF1pmk17T7lau7U3amNI
pPps7yZf+rioMma3yAh0f9hbLCXwZeVfjMPpmkzW5/S3CL64vGki+3PldeKQAelh579zI9mcWYGV
F6VgTWY23jTkLeWe7uaOoN/c58LKw0UrtcP2ikgSf04NgVJ7Jc3TNufeXiQHU29i2Wz1bbaAzQQg
0tMuM0nHObsRDDzy4DJoDZoMYcj2j9F82Dt/qLxjawwESMd9CMRqjlPOlT63z0LmX3NqBAh/MmQs
1+3+3W7MbX0w4HQQaNOAeE/lRQomHp6gmuwgViRsalt+u2hKUaQJB6uJkK8M9Jf/fw399OKn9UCu
Brq8mMcc9FweyDYefoiuKV6L+W9aAvCv5vSXdBZ455TVDoyUVdlj7uPWsK9IP0ii1h76IvVO2oS+
R+HlBDeDLj4akzbQhYfcwX5qFpBUi6ge5qz376n8Zcajf0PvZe+xGJnP3rttYnXdqnpjwNJgxIWL
iUJWoaYbB6+B7mrglLvQDrRHr9QmYAJAQby8m55aaWN5yXWKJnclhS/TTU4lUPCKIc3KY5V6PYYu
r40pm9BNlijAkuIdtrMWjl2MpJTFMT8e4jrgu00eTWE3Yx6CRE+NvH1Vg8XmNzGqMGNDckxzQLNA
bi7xUCKH9jnYJ+wxO1WDK4QFVZ/z9RXyCvM0JZMIlQdlTRr8pu5kH6Zai/btslDOZPUKDj9qXZy+
OR5f8qhgAOpNjDomkWidIiA1x9w3P7RUd17dJv+yUEathkuiuoegXAcDW4e+PRHgtsmuzPMHPiGK
GR8BC2iDi4hLaIcYzbAwp/uu8BwwTv18RhomWDM2fyUEqbAfvCVYejmc03p+RxVt7hex3GcJNH/7
07chQMXuxmhsSNLrRsqsp+qoj2h7BNvkpY+B8mmzh7lf1uuq+HflecPJjrKTtYDuRmPRkQeJRlzM
TBVqH4zbjOfC5nQ+OuI8yhSHf8J5vd2TSAAxvEfRaz45LLJaJuNOGyQC82Odpcnroia0ERmW/sK2
zlkT/0HrBzoiy976nLMkb6muSZ8c94nJLDLplmcHDiK+ZcffDzmoPzStU1pX7EywvPs2OUymiDcN
yXnsUMdkKPVR8ZbZ3THgSL16s2Od+fQVx537a7uyNePD9Ed/z3AXpXexXqjswkdck/s+XtCgz+DD
t1pje30zAY/flvPJTKfp4CbGy3eLb7XjwdHZTtWOnzwiNNUDj+Qug7XOETkyPotyrZ5d3vIB9QaC
aG0J6VbUudLG5o4G8+ouMWrH5V4tXGzkNaNXrByOorVYSaLRCUWM5D6yfO32fW6zj/2qfKveaQYy
/LJDMODPcxZsBzFI2Ig42v6xaTktaSis83qmbu2hk/hfVjKgJFjZwWk6BN8jVp/EBSLJir3r18PO
ceVzhzuwpKvcijHXEG+AJKkD/f7q4IgLB6t8mMhOaAcQK2mEfy2PxqftDrZa/DfoSVYyB5eTMw+B
KVCnLa13turKDzszcO2muVbyKcr14rb9iEOePdBeYRNAPL4OXLOqAkfmgb9uEcjUXavO0xhu736b
EgTjpyz7JwMNDvkjP8b52WQeChpy3E1ZvdsOkm00sz3uZKcTsLfEAT0rk6QxeRgRK3oJZVSRRc1j
uchbtF4ZXR/fi7r1bvrPrbBxKgmiyKw+IcxgLszkk8e88YzlJNkNE0p2I5n9MC6QN+VVbAXkntyG
evmliVydF8Q+iTVcYmD52coJLHke8GE4860WMNFKo8TXvs64FQkJavCKg6Gz1SuMgUGvu1IO0vq0
PYJjo6h55+oIua7HDowefB0+d1iCJVYCNlHMoXkJID/vB76U89gmy0VZ1s1j/BO1eXWDS/63XoSh
AyWWZTgwMtqhhivfUU7emcL+mNFv2LGKfk6RvGGy/WFP0R8thrxWMZpCNlslA+KlwX5p/GE4mS2+
RqCfzYERHWCQ+uYVzb2DGRVqMV/ZyKAe2ZqfBrYA89+hsPPcPyjZMePUZXx3xA+lYKnQeBxNF719
p9SXk5HNhGbN3c/uctIt9EBORWsG2g2ctOmBEWn+Vm2x2k+BXyG5342EPIYlaw/iZjy8dAOeeYQg
u1bMOwA2zmgGqT5Ve8v43Xcug/4q6w8xesmrVq5GlBqkiTIRA1mo4xC1g9oXxX77R3JDh0bnLq95
B0jBWOQZ2h81mj69TV3cHgiaea8WkvxGslsCVFvIFygdSV6x9OEfJE+6yWl90V6RbQ8Yb+Hj6M5/
jqKsVBGkeVweewlJA4IGaiwU+GBJLPUGaDu5DHVPbkvkBXHtWUeqPWSOormIVmN7kj6Y8l9lXXNC
FTBY8g+T9qb2zgl+rwgFbWIsVUTjTziL8uFtz9A5inZMQHbEf0xH/7Knob2izWDoitmXd8I/zHLl
WRvr/Ww53ICRPJmlAUWxr9LQxpKPpTPfzy2Be00BYhBxKTbAB5DW1sOcu8xGadNrA1NC5QAcGFVj
B8uCgthAitVlLwwuvtIKAz1bTgD/jH4DzSXkkGYK/SN4JteNWNEYH0LMiFd7Kit70C4wqn4nIPP3
ucRW0DTOabQanjp8QnUG+jYbKVitsb+6pbD2uKJYEteHUmBLstP2N7YNhNKlthcTcjjLl7/dQf+F
b3OStFYRRQsz/zOxod7RtJnsVIl1In7c56Kk5+88/9Aswt43S/KmkEHqZj6fFkXuGQkLUj6RAI4Y
U1Oo5Wye0WGVvFgtIQL85bJMo5Oq9KubrNvoNlFPFgvv/VR90e0Sp0CF3qTlHTWEE3S6/Jco0MAj
bvo+w6E6AdLfAwRXaM0Yb0TNivzg6zBmgItgG5H17DInGfeWCx1UYKcrjvzAh6ET15KQIAIR4O3V
xylOyzPjWJr5+G3kd5kRK50reKs0Z8hkOhoN+2Vx9o7dzzd8Rhc5fkVzi6O1eR5SuS8oHHaYJeyD
FWXX5BZH6YNhaPoDs2VIVOXL7J8TlNQ4WZYvb1oP7R6FFe7lV8+PLk6ZQcvCXeWqrD+nqoPMlUDy
092Tw5DIRGGz42VBO1ExNGh0/z/kFD/Vyk/wBvFWG9pRj9PAyX87DmQbVKcffR6BnSK5yBXo21DW
7Mn/PlMr/XQ7juFumX7ownwCF/wUFekzBeZNVvF/s2+PRzH6F4XQttORhypjpSUifjt4Ho4vkbT7
PioxBvcozpzS+TUZGEUp8AePtmnK8jvKoC+u7nuGo4V7jlwZDc/mDiD9P7vnuyoyxtkLM6akek4W
AhUq3dcAhAzUuGj23Ux33jA6/OqIlmgcfscqt0F9FBLhfJdbhxh+cC5Hta8divvSVB+mU7k4aHv3
wLXxWpQo1bIGCItNjcphTlWW2OIXqdenqPZWlMl0dnlyUAsfhUoeCA76QuJDHE5qvKI7CDmDzx08
/Vs1i88e7Pgesqh/hET0FWemT+QlzqnKaZt9Z/Y9wT8u2IwIwqbUtVe2bZc0X5prjBN132GY3psN
ZH/LPMO0dk9Ed8U0ULVDdI8xHrX2mi/oo5EE5Tste7eU2aBPrinXfSh3qH+5V+a3ebLnq93nh3qx
3VNdlvtyMuBXkbmTfTXrUSZG4liJqMTB31ePfNuMZGleKVEMbLKRk4dpvsPJsLaKdRbISNSXYryk
TCJ2UbeSagrwhW30k408ahwlGRjl0H06KKHJMF/LiDwvgDd8gUv97vZ2f6J8/zLNV9NUKQekS2ZS
eqw8ssJG8+JLtyZ2WJ3JbGCPQ6+8L2FWYPWZjmU2YuqOScxoiviemd5FmpyzvSfe5QDNO+1lUJdo
ShoDmoD1RL0x7qcG3gOF5MX3kvzgzdaNOXMAgRfwaz+PAZvxFjA2O+5KPYmeE78roNx4MDz35sSF
3wDqsFumAJ5VftlDd8dV09XMaqKWjOGe0J+ALxFvcK+hK4Kq68zja+7pyMUEwIqaqWFrASD2tOph
qDDP9nRRfDQoo5auiWmgFDp8xzmil+UY9Jdz7Ec6fKHhv1RHlhh7w2UY2dyQPsAc+7HGl+K0WcYT
T8uduWZoxwhJpWzeTd7VLDari9fJ8qR7Lsk9z6WlLTgFyy/k04dqrj/mtP6BVO4r9QvnkCL9vZiI
x/boMbKdMnWkhDogVTd36qCx/zHZlM+VBwMMkoSHcHSUJ7tOL312YdbHLs6CJZGl7kchONHGynzR
STuCAvGFuuBPh34NNCH6HbD8+xIsWFD4LqdvpHXXsVfzZSp/+jJKr1Fy1/2o3jMnXoiLSfBQ5H+W
rogPTmdhDo0mjGdTtwZGoZsnlIoKAhma40YcHzBH9Xm+ZujxZ1QAOyzDNNvO+MxdGR9S2/nVgtXe
De5AIVU4FyX8gGKY08VmXz4TrFcLPdonHj+1I5iijzTI8XLNxPxvXN41XcEQ0wUk4gvhXbyCowNE
taZ078DXHyA7X3uGAyNCgTAjn3lfk32DdbOoYSEzxrhpNmWNW5o2wSw2m1XnFyuPfDfEigO0I05I
RJcVN3CYs3Tek0mfBZFd5pRsS+C5WIKmyNwbWmPsxrHmFJ2hljXAGSfLfR7suzucmnL4L0u6f7Fp
P6P7NjEjird+oYXACPtRudfS5XyrZE9eFyl8J3MOKonTc2pinWhoATrZd9kc6vquwMV6ryoLRKyG
gZAASPyaLRhHwOwwel/gyS28EgwiNHBxO0FDFUD1zg/OPeH2Z3+ccFRFun9LmhGyapKEqfTbICsF
dZhy9UudNJ/9gIOPQTEwULiJoBmfPdS3x7HJf2aj9kIkm7Orlf3V9xQcyIavWYmNv/IA6FS4a1Iz
D2CJviFALvdF2rmHeaj+NV47UbLregD2aC7tee+tRm1Ty51jOngG45DRPeeJZx7GRv9I+2gh31jd
BFQvoDhNzmGXVoxHikx91OIcGf0YRB2Zi4SGHfQ4CzrrI0bvhrQMEwFgJclkGHRARqwvmSl4ci0y
x5T5ivSaciaiHooZArSxw2HFee3F7a+hZcyXvKYTOYYUYDsBs43+v9nxJ60OUvgZJJVwalUDWk1l
IRA06BNsXydmJwpm7I/7qMiGS+8WdyhzBbSUPVaS9HeSyHNNsrFKkhh7yhM7mZ9GMpFlJSmKa1y6
gE2RQfcAjC21Qit0cvxSaFpHA+PJQQ2N92OpHedSJRLj//o/WZRqj4lQz9tfZLXsv3bpg9Wqdth7
eonwL1metr+zqRy6jdxu94VJ4KOisHlq1/9osgFjZ0UUYDr41pPlL/YTrtA4VAbRUNM4nc08936U
gKAPbRWOUlIqpgirqrnkHlpb7UHPOeJ87wY0M1wJqA0IlAuHM0ibYREhDAh0IgCQTy3zwv2CKHNc
8uI4CMybsX025/qdvC8/5KjqaQJjFaQ57PgkwnJAzPx+6+r7WRyzoh4xbzkeplCL+b2FOjSdyuJs
ZO9NNwUFVcmTP4xQ6UkRD+1VJlBaIvxWFbChP5r6lXBJk1tzaSAUT/4eig+pR5ouD1mrnIAzR0xc
S9mC/GhWNmY+07eDYW1Gs8XvAp3/61vtVHxIS6ZHStyMFmYZjqOyxtBYqIgt1jEZHyKWFNQp45Sw
9e0ILWdHs4PuaJ+W4l/XdM1PLqZNe7a2/8WElz2LchX6NQomUbjlcTSW30PKb81oji7tgzaKlG7G
ZkwfRrb21XTF+O2EAN2mo4jHYDBcbur2M26kSe3kdY8LcnHdTObz0tkwBxRFXhkN8gG0rnDO7ggZ
Oh2if4tpcWNAEgnwmq2QU45HOzPKh0QrSWzUomIV7dNfFHoSSH1WT2YDEVxPNtbaS5M7uHuJHTjm
XfeT4g3QmIaF1TSR3aT3EibxLzG90RCwAbPlwiIrvcGz/mxymn4/b9410Y/PFmmh32Olmt4+i+Nf
GfHKN0zQ+NOkeYkX82eddf5jrRJ1dP0U1lM2HbQcz7vv9d5lmd5EhKxtm5qAJreJbwJ2TfwQ+7bI
j4MyAca7zuFh8hsMXhPvvM0jtqlPKVGjeEQ5HG1bqQMiOSz9mv5YtRbtpSPPuNhZAK6CeKNoeYTN
yLi3GSlj9A57WxnwrY144qcY6+/HNk7oHUaC+oxRS0Mi84LZ7N9T8OU/usx7pI/0bguXOMUotiYJ
BPmESh3Ikh+3RzTFTHytmish+vIZrV9LVocxe+4oDpImnm+DIpJFaEMeDm7XhQkqvofcpP+Px/mB
kjzBw0Bk4Pows5ibnjKze5eZ8SNyBRCzZV5O0hZfjL7DpZmy67aoq/HZhjmaAWWWKRwsi3tyHYGK
NTHTmilv4sb6RNVkQc1nnLNJv9KuYnEASphBFYB7Ekx2eQ/6tGonnuLkVWQePgYrIQCxb7mOdMYY
229N3Qymka3gOM9YmGsXS6u/YLqvW15C9H61I3o+PTLFVomZk6YLfwM4ICVzaL0W04x9WuLYaCVR
i5tQsWL0evQSggbtSGBTYk9Zk9UQGcK5NGxKO9m/UET6p0207vN5XLBg7mpcqWE2pfbeclozZBY7
HaBOU2LDt0NH3nig6LBXyooQzrTIqOd7ppeag69JzM1K7aKywZqF14M9rwXGktubrRTiApQTNS17
ii0qyrx/naE/JR4ZNZiHGZ66IHR9fKYHvecaWuU4tg9JM878sInmByeDmCL07q0tK/j+Hpz9LtGf
bXbNZ2Bc0N9q9dShQrzqjf1Ibt5OLKN/7nyNCMTKYl8AdgASf+bi4My/zKRJz9jghlNv6h6+ROur
wfNLrks/nyTI/giKXVg3NaavYvntLTORlP7MPOxdLgAmQa5B2O2d8Vt/wxxK4VNoSrp9ZthRLJ0j
aaxETsw2MTWVcXKHGSI10bU72qVTNFd1qDQu0ZS+/8mRMP6hNbFJ5vQlRjRM8Qevxy0b3Zr1Jhf6
kqNEi+xnD8on0UHMeL0/CataoLBVcqmE99AolGYZkqpudG2O8/LirPpKr8UNAuAZAWK87wB5XTt5
1oQorrT2PB6+uEeyusg0Ke79UgepU/TBYBVOMLfuqzkyLBWq+WxdrHnK1e7Caj6/LRQTwTsNYajM
7t/iofjlj4N3+H4TGl8co1pTQdPE1h7kxgVT2GMiGyR0JJYnr23uAzXKoze7cepLv54hWoyt30Jw
e5oYAuyVZb9ZhCfDIpgV3HZgoJ3VH2YxoWJK7f/PxP2WglTWUxIkBZeta9sUJjbby0rA5uic/whe
067Yzk96hDcnZzmZZzbcQpeem+bbOTpD7uziwrsBSCddtI5Q4vPKbUPtMkP8AD4rvlv18py45odB
7fvoGbK/lBHO0O1LYmgKemckYtdgFVKu20p7SX8Y3VDe3LL5tFp5kiL/PVasvm3feHVlr87WTNxz
MRnmvskFABeCKJ9kV30KkitWqcK8gLJvEPo8CAzXDZbgE65Jm3gH7V9qqOi0CPMZnckMv1KHR45m
BNZjPDIciJt6CvOOa3KWvXfbfpXYFlUYU8HEekZPJkh1NZWC2DuDaiDm0Tk5DXEJvGvPhiOCWZVA
C0jogPFDhBRAKCIz7dsE+OLqaeKjKt3n7SlAv4ULLivezcr5MVLPKztDbJEV/8UDUeZZhzUFggbx
CX8LYAj7IcXf3GJ5302oJ3VL/wGxRuPTBMiYeDZSmz4J+ggBxhihcpYJMBMt/ldVA052ED6AUTCn
Rg8gKxigi44cZz274qPazqBOApyzomUGIgcScPUqwRKa/i1j9lW7iYX3YtXD9KydE6QZJDfDn9gq
uO1CK+quCdgOnfNC3beipGq15uzUKQk+lRh3Zoy4ujDRcooCLgLceUKyOTf0VXjVyOim+/NXPEb4
LHmVNp3nVihtx/x2XdS9+jJwPz6NM6sSAr4HUMvPhQ0Mwpp4a7R0OLR971yzZnXOl8xmC0jHrmCu
YCyRPDgAtyhjwa+InvyBnBTaqZ0LimoY5J7tB7WT/O7xwa2fb0pct6iH6bB9V4UQFiDd+GxDFGIn
XDxvx9WySlkSqzyUnWbsWH30DD/Y6uMfOsesTnZErGMGNtO37R75FtCjjNIwFEvtomXL7wWBAgWd
xgm6FgaeI8BEpKN9L33ztz8zU9P9/jQWIJeGRmqnCFsQs/34kmqzxENYQVYdkk9IQJBTevOBQ+Yx
qkX22Lv+P+Fq5yG1f2jmiHoBqArhHzWUZl/1WqDHvc8W0MYksB6YXgdkLm84cUe7Z8dMZWZHw/wL
NBTrq1W5u6n2HF17SXyj3U9MZY5jPk/3Pl2Vt4zre4DGaFgpQemdU8YRcFL+gPUgY5WzvV+X9vXY
fE7S2Y+jYO6BUzWuexlKz30aDD6Db9UQBUVlNOUVHhejddOY9t3QANUptfFc6fGjH5P7Spj7AN9J
R9C7Klm4Y+KjV/v3anwz59ZCO2biB2jUgRMZT6vP9r/s8uqKTJsV4Crm7noY1T3O4l2XzVqwfQk9
WSrB6Ns/R2B8ioShYKwhOMVue9z++noFVn/bOmYA1tskda31gUtpEjZeJAPUH+NBs/Lk0RyvWXpN
Y3O1TVSngUycHR1bEmyr/LynzEmle7cn77J5VuHYkmS9pPftT4wRQx1Lkwerj5jOSJY8lYpJKMB5
cnLbOQkLjU4c/QSE0IK+KSErzKht6k1uAoZgrEV5Ipk35Y/aNB/HRWkXVByP6Mx/khHln+IKUFpf
mIfYySjvUMVBTEiO2xftTmn34AFEx9vLQTcl9clUECsM0/IYZDXnrDLBCRJIQZGJBpIHYeuyto0u
303GYVp9EJ5BmmE35Ux2FQpLhwJSYTGhEu6Qf/jvVVW84uhNHkucyjvVTvk184hg6sCr8DVjsuA4
OOQOwe9IApuwxkLcRRZxtnyMm3VjUZSeic6II1feVeMsfsxTnkTasjocC/8iYxJuGgZ/h+3bq6yO
v1gAOme6nx82dbK9vM5MN55KftBeNBJMgCYP0aQYpsO4O2xlZLxnF2Tsh3nWHrMhIR7dgDpOxt52
jZXAyRHKoFqsF3Y51fK5ie9HlJ5BZcsHSKZr9SkwDOl2H4Xbp0oYEuTqabh7qEszTex1D4WdWGx9
32SQ2pRhzxfHrjEmRcYJKcVzy+15Mev6LR3sUHbqTyKnm2EP2feVy+udHOjrVsZtU4CvLghsmLd1
1R/VuMlxu818ekVShf+vnAF/ZO2cmUUuhRdRuSMkDVv7bnGKVRiRapaBsne8b11w3JdHRZIC8xv/
gTmOfxfpswOXbO91NQNb3HqHltno9kbOVcebRMQA4VK37cYszouWusftNI/Tpqc/99tL0Qh5jKbi
aivc9pNfvm7d6cQFxoQxQic0imhv5dXHSLYOhk5MqDlRPVbWERLAybXdI3PtOke9YktNTcu/eCGM
V1e0VskCC7H8YG5snXs1ztwRzNgtHPymGUtEQv0YbsfBJs7l+DrqCjqOAUNJDc5fEdfBoPVnlUq4
zkSKnXp7ZrFQjbCvcqIwEgFkrUzG92UBNG4spaBpJlsQSyyxpQ6eHBbhSYH2KY0pQqBHz4GMBStG
GaP9jOM3x7eMo0ZAd9C4iHF51q0jGKTH1FLP25Os19XJJBUyYIz1IpdafbdasQZ122sQvzbX78W2
xgy+N/vb5ofavgSbZStz68CvPPOKhioi30XRs/OKoSIk17sp/B22YfeIFfgwe1F9HobkxVPDY5Ho
JnZVdpFCTn8MI7HCTQWLFNt8iSMReOQa70yLWL4896/IYB/rzou+z1bi38De1ubzdrykXtbtZwGS
bu5Y/SRpzjtfIiVtqj86XKeT1urWrSBXoV4FLk5efXqrqtcGnrlzehM4J/78i26xFyqt8ebPZ2tg
VL0qzvO1YvbWrn17U91shDxvM+nzPJDSbuatoBq0iWrtNqtVzNYoeUIfYe4mOf3yY6T3eU+hmXaE
fG798VyOn3mlEEw6zPkag2Fc7M7HPJuKL+byznX7b+XsP7GH5JD0KX+jtvznkL03Wuz2WIbNO938
r1p/m1bUP5O0mx9dxHa7io6H0tE79F37sb1i7lp0r/cKZl4YidZHzQl0a1ZW3WbhE2jcrvoTNTHC
YVXVpzLFaTGQ6gc6a1mJT9l8nWFnkcA+XBgcvxNHt2ud+B/6XHa/E3+qXVQPBdLlA7CJA8H3yYNm
QLgf4uYmfRHWlfE31gDqELCDFmQ9PRfmCYAPMfrJmYEoBl2aVa28TZEHtWLCm60bQ36waucZue2P
bLRY4U6EiRfIYJDrIvDpmvxpydK/LGHyx0o1UVgV+Y7lCn55v/7Z8MaGYwNyQJPGIXOti91BmcqE
kZ50WlSiCYy/qQtTUKKDpuLzskNeiJweGGeiCzX9cYx8xFc2Vs7M/SpRI7UxUXKtm3ObV9Dcx1X+
vSoyvw8NRx9ORTs1ezcy3m3YWkxrTPdgeqy82j4xSI1BPbWdPsnEXqrQDR+2UseOkccfmU+0yuKm
3ciw9TA0GceEbzHZWXVZqw9rHQwJYqVagmOCJMvGEzCzTLnVIV81zHFHvMAYAR0YALJPkX/XID1v
LUvXG7uhRwhH8K84Mrd1icmgP/tuF6vm/4VG7ctPR2k2ye5/kIBMuyHJakB5nyrpPeq2JN+30N+u
7Kygy7Td89wtvzVL47ImWoxf1MRg3ievZK9AYRSHrS7TzDa0ctaYclUQ+G7JNskoXvKEpOLeAr2u
7PyPP+LYWPTo1Qat2TWquvUEBPRZwa9FVNZuRAXKJL0+doXbBL0xPlgAci+Lmt9bYutvlCSQb9D8
qOTVvuCnAS5pwKKhXEXHNkL3RkJ+LWZyi5exO1hwa8Dq4wqd6K+apT6qOXueE+xPufc8G06EPH8Y
jos5vpgcyI8QCEPLIGhpHWyCIiCsq0E4w/SxBejZ0TUjTTUjRSfNXnXOFjAtVIsXMB19mx587IAc
QhysnK4PdRv0bn/uEyd+wuvpOreyXtRZoUTbiVTzwUSgKnC85G5ojn/5lvtumn/kVAgPh0n3wVBE
8lKxlABQF5TS+mTyaAYNVygdKysWdlbIAWd/PWSo1KasR8PkdUiKzPmi8zEe08oQlwh1zcWVLuEk
sGqUJ8oH2Mw4cnhHO2t61aNOv/Nx1mzmTBWayDiIrBrxdQzij/St/JxMXLE8frCLpbj1FZe2mOJL
tCS3rvUh9rZdHEgXPlKdrpk+EYTXVcm2XT1N2bQXh1587xIGBJWcbjlxPiaGGjfFMDpsjZUgQdBl
XBawM9ajw2dqcW5iBMLbUzMBO1zjWlXxP/bOq7lxLMvzX2Winxcd8CZieh8IgKBIeSmlzHxBpIX3
Hp9+f2BObIkQR9zqed2OaFcVlYcX1517zt8YX/8UyBr/p+mXXgRQ6XBMh1uk0IBnCo5Zg6uYh8wH
24M/gxbSrPXL4Kfl3wMUzK6OEMLcDIZD2mN4Vo3+QyJOo1eKOuIPkv85Rd0piAEIWbL/XRJLWHST
tJsM7XdsRsrh+NocZ/muRpvsHqeqbS12cCxiANSBFdy1L2quVPfHVaQ0FshKsSBvb8FvGn4e71Oj
tHE+0g75C+Tar0AljKc+oXIy9tkVJZRmFzVUFcbyl1AchryPwMAn2VVBmVE1gcUbqgo8E1za9qhs
rs4W6pXSps6nbj8CZy6EUQEjVLh/1mud0RFW4puh8amgBvLPbiE6133xOeuVygHwITtdF3szitOH
IpEfIP/wigDwdDyLotZ3RCNQt4pVYs0kq6aXkn2RtuIgtwh0U6E6ZqodTOBdGgefGrWCwiUnt8cP
HXadD1ek/2KhAMeCj6rroQvseMHdV2FkHUpSFFvwo6ei0u90qqSmSjtFQ+HzWIeMRq326Bg9Ham9
Ecwhq+UxC27fO5auRbTCqiS/MouWeq4ujPYxn8tRmrFBxFIYPNaTLKAKNJO8KAooJveITAQa/Vop
QddqyQDaao55D0yLzrfeoc1Fk0Bs6CWkJaeqCCQceUlIHNJ0tXRKlBJ0hAaL+8rXQJ4dj9jjcJNW
3I/0B91JEcSdJSLTihUZuiLauAusPruh7PdSIfnHJA03oD8HEAlFsZ0zJb7Nm/ITMsZC6Xc7lZ+7
Byn0Go5LSs8bym39ILyTlZ961sv7CMOzAa1HcFm0KXzpO2i26s+UZ0YcY82DgyWl5Pw6F4dNTLPP
EajGuV2Hwhtw+WN6l3QSiAgpbLdgKCfIS1ZwowXFfhqs/FqHq2vPTXgNvRCV3KgErDKLd37zqBV8
OyS1mflZ+hpJkOHIp/uiVXa9idfl8W0CV9EuTE04oEWLIFtNQ2opRfvgIu0UYNsO46aCe8WGBIEZ
MYdLu5yvlH47/noAEHp5khfJ56MUC/8NjeM5G+aCQ53N0mSQlY90fJxuFs3HwkGRRNmX8R82RgNO
cCPWueXQrMyRFtQm11JAd+iCQgsfq5ZlGwAoiG6P/6vuRTC7Ce+dHtS9HqXmPTj5J6szkj36adeG
P6gHPZj0wzEP4EVQHEqwR6gZ82Ybih47K8lEnjQBGH5cD9ixOMcMFMijI8mIVA1iNztBpBfXs1qg
TSf4Hk54FNRpNV9ZBtJLHdIDUr6XDJnScVwl22PP5HjF+qLY345w8mmmxHiLje1PtmTP5suGqyTs
rwsTKFHIV+UNB4oeFxrbKsH8lAYSbIv8lZVyijQaWggaNGgZrDe0Zkyfj/TbHCOQP2kg0IdrK2p8
b5zFa6VN6CguTdYG5I82fy1GZDHhAH4pUImNYpRJaZ/FuwFHZZuGb9xKqCjEEa0TygD22EnplamN
v8wAC66FsZlbomKjrGQ8lAu0XeKOjIcqPOQF14g/zNNhVBWvTKPGnud5dHxLrdF4MZxjeh/5WJgq
Br26yJh3x1pBX2vSHfS3e7r+Fs5Ey0r0ZbpreGt3osVNKsTRtg8B0lT9JG1HFdtqUAnR7cyzDcgI
iLIxV9Qrf1B+HXMsoRJzrxv92kYXvYEM3ybIxef3xzJiaOG+p83ldMfmRtMNibbji6ZquxeaiM2O
VsNXACUlnRuNOiJ8elejPwdgewTvWnCcyF0rbsNQOwRtDe6qAFAkA83sGY/eeUdeh14EP6hzyp8S
xKLlqqEnOIOnUXp0nLAJnqi/D9Ti5maPcBvaAnReIiG+PxYo+k5o78egvyvHVnbmVsBvZhQk2xTU
7mDMJOJH7t9kdZjgAWVvKks7gGiMHGxsvxzvUswy+90QR73jT/Qdonxw0WOLgDZRt0pS9dYki9Lm
FgnXzJNQResMLqxFK4QjTMHWk79jZL+tmttcTJttXkBAi5pY2Jsd7O2wxqNJNCkHP6DsFIDZpmxX
jBV/gX6IbAW7xk9oDkmIli2U/jwKjEMUifGjGgzmtln6L01Wv1gC53LXDN8DCeOhvOW0DwCSA6he
jBcDIXXUQRdpetHjRyCRgiSp1lYY02fsB3/SkkQqTpx2hiZetQMTU4xDTqoF4j0uXiGIJ/acC9Z1
Hn4vgxpZSnYN9674VNQZzni8/TAdwv0CeaHOCki6GnG89XXrWROVYZ+0JGeFCFCBrgqiKBbl4kGB
JkeKXuM/H387MgfKhhlY9EUqOdSc418KoGYDW6/EQy3KwW1IKZ1mKkfwkpf2VfDYQvcGzAaFeCrN
29AyeNgtmPQestw+1ireYOg5N8P8HPnpTatbX3WSVWwP8W4r/PQzqrEhWKpeI4Hsvg5B0V6h0zxs
tbC5o8C6n/kQGz3TcQ2fefnJo0JBUBBQSBD11GvLEXnOhV82zCX6ijoNRDypzeti+d1aptgFLkVj
bqKnP8S8nabUQfVmOEStZAAajh/CPLbusu+KicplgrtipNLbUNRm23W6f4ies3rqrhZfDNtIgEWo
qUw7eMg+h2pZbGHL/MYhZXSLVAQoxRSp5kHGFNnRrSD/DfNF21EvNq8hDTlDUD7V+TB4eFTYumwY
T4qYVVc03m+O92rVlMYhFc17ulLBDWUEVBqMumX3WzTNdHmHUvoeKzTt8bjo8mFCpnIwXzN6tte1
Ecp7zZJKBOrw9kCKBfMolAE4xBUIQv4mWUDvYUp9IU19LzWmW4C9jDgT98qkIw5PJueqgTS7Nd2Z
B+1GnXHBUcbkFeDmDwAgDV5O+QYRwGmPmmlhz0jz8x7k9RkKLsg0SDlS2aCB2VHEHTj5judak/Jn
p/EExn5JpaUKlK+Sz99wYKOiuTxPNZ0W31jQ8UNWoyIDgS+gxuXeBPWr5aLySU2lr+lUPsWwJzy4
PZFL2QoVrXgovEBJJcDC2BE0TfoijfI1kt40nSr5hxiq8a6V25E/pdw2gt7d05eWH+pepkcp5a46
GF8DwURlEmBMXKqHvKYUMnPCgrAGz6gWcb2ReqU/zLO+LxqgV8GU5xyqUN0FtP1sacLSVAahwE4A
hb/sHChkdG1iOlLIVsyhEtzFs/RDageQjAnghnpiIQca55FO2Sqky33MRPIayLHR7QqRB44sWj8S
DYsutv+TiZC+Clr7mIDWYfNqVka979Qe4N9ibZCr9UOiFMO1Sg93AhIfTVlK+iT7iKR03G9YjTQH
HkgPPe4Jnp5nGWW3CpVZJaQACFFiZ8yAyiXI3i4k/eSgDW1rS6Peuk2OMHU8+Y/RlbrkXbWRVXtu
K1jlYVLAWRiAJ8vmg9F9A4FUePBWFDfGTVY36VUmLUoeSzfsKMSUp+WnEuu/bczl6pSh3PBI5Wjy
Y4NqT7LxDcZNkxHwWPacovp/NXfoLKhACQwTm7Ip1mBd9Q3z1rf8UnOod0KAsWkZqYELyheiQ0ml
PkVK9U7oS98ZNOPbsRWoKPEvLMiEfaL1n44NAWFgG3ZSU14vVm1Fy8YT4XY7ipADEtDlq9TI/NsG
EZiN1QidK6HvHvgweeHoFezD4LtqNMVuVuoerhgpex5JFCG1/jeCwDsU8/uNQOdiO+WKBA94K6OI
tbdmQDqlhiQ7Gbi1rarsDuFxw1PK/PHIopegiR8fnHrl3x2l8GJ6+ct1ViulNyzdQSWicZpNqbKF
S3JNcRZO0UJK5qQE70CXVeIi2ZVJVpCtDvm+BblNwxr0aht/tvBv82IdRnbe/jj+Y5k8vfrSIO4L
0tssafxbxJZ5YwT4k+tV39+APxS/IxoRorpJ/7nKWSnw7BH45Dmv1t3LAPPBjtL8yZ/o1oJh5uBI
TSRXRfwKF57+cUCjTH6uY2tgtxYS3qUCWLaDlp1MzVOqaCqyfonsDi3mKSBBDwUY/hs07umqj9LI
69XxfHr6N9BbmZCq1A5NY14nNENuanXACaSjP5f5jeaF4ghfc7mdIbl1D1LmoTu7RzzfOGjFoBxo
Gx4mpQifKkG4RsMyseuMgpyKW9b9pDH02jeQ89Ae/QbdklquFaeNe7oz+oiScgpMs1YmtiRgg+9/
7jkQ1pD+K5xBBgt4BYpvf+6jfG56b1z+SO7ujn5+h8YAba8B6I87+rN1h4A3HhkgnhbLNHzHcV7i
UNkJKL44KCLN7lEIwhQfjsobiKXoVwBWqVpNi2n9EMeOPoLYzNMgBYy4MSqIaKkIQJ6OVoK6N/Su
0IKTgZ1WtYNykenFawk0KDd88ZFp+4P46Md4L6liuZewr697EzoHlxacZGWfmrSrps+ozE53plg/
HjNln7o9SS266IEQlF7iD8a2KxBjDGdQS0n4GwG3Hpi4UrjYbAE7nDAYFr6qcoQIFrQmWpx0r/7x
l1rfGVW5M5ozoDllCB3o6rEij9opbzRnELQYxpoL3pYbKB1NppKPV7WCdjg6oYVK9mIZJtVtmVrl
gNoxaAox8oxhlg7FH42r/6+w+DyVv/71jx9MZVtPj7+CqMiRSCSRbaern//6x6JM9N8rLD7V0X9c
f0OzZP2P/NFYNKV/mobGsadby9m3KCL+xx+JRcP6J4o30M1FC6V1w9LRcsqLug3/9Q/rn6aiISJo
IM0G39kSUcxpim75W9o/Lcm0FJFlZkji8c/73/+JdiXokP9aTs3q//8H8tP3i7h/869/rJaXbsnq
8rtkzdQU4A7iWr9umAfMQkccvVXP+Ex2swPBu03uwY7bgdNdks5irG8ElIiGypNkIPoEAMXi+lzU
q94s5kjLWkBIau1WLl5qtnkDrGnXeOq99DDbs9vfonj99zbQu5jWSkMS695CjnGtcI27wYUh6+G9
6EGwYIT4118a4alE1Ptoi0jkmxEC2+C1mREtvALGvAv2lt1gwkjb2EGc94Iw3qnY1zGYYhiIJi1L
RUJ+8jSYGXGgNcYEjPoq2MEF8TiTtvIuvqDQJJ0qxh3jQDERZVVG92xZw6dxMvwJQ6jPlTvQFwDY
xH26Eewf4NSc+mHaVZe09E6VNN/HWynU1XUI3jmitIqqiCO/IOnt0St2cG7ymkuxlj/rLx2t97FW
SzI3qlTEWKpwafGnPfbVm9xJt4KdH4DE2lBj8QraUAfyqmfMRy992eXLfRBdXS1Of6JVrZWMtHWW
DaE4kZt5OF05f0LDqH6I7oZdfGHhyGeW6dsZfadkFubZYhxauvqN6dHgQEWt3ZBYAubdzDaZ9afg
pnGqKyy09kB5NSe/jm/+nc1iaqJoLutX1yV1OS7ebJYpCzFkzhl9v5W2sguJ85Vi5vXsZtvm9dKq
Qrf2zMc2LbRsJVWXdE7Y03AlAuZyJNE4iRvkUOCHisE+yxKeWoJcXnVjKQHi0Y3woaqzxGtGDRyW
lQ4kCxDJsDLHw6H0he8BkOAXjSLrVYS0KMzGem4f5N6aFCo7TXQ1jYr2nAHi/qzDZSt3vokOUZOo
6DNYmD7Icyl+nWqKvpQCQRVCIKfwhndQpgVz4NR6v1h1tYJ2DYY7jHZJmVXfaUYkS0lDGmgTqDkC
UBJASHBFoC154IoRzrRGNDN9kpS8gp4EDmBqoA1RmtEfTHOWtY2ctWZ3wMkDQhAU/Yw+hz+bD1Gq
iy1P3jq90doJi4wBT8rv+oyUdRMp0z1t39YxEXyGaewXD0UmKd8UMSwDaK8KouUqjCI0WmQMzxNc
S2BAzlmPxmHWd4mTTH5PFxvGbvUpyDjFPNFo+uGgTSKP4UmzeB5BT5HjjTYAl8JBEGncplAQBxl6
maQ34VUE+NO4Q+FFB5IRNbxh+1IwHjIoxN+AKfeSKw4iPRKIfcON3keksyN+KjnJsiG/+EWv9vcQ
MsIvUdEFuNtOUQyh2VewDJQsmAk2+MHo8xCrHaUGafxK2TvfiqJSPPpdqjyDf06R+NFrWhVzp97r
Ujvz8k2CZyoBKWgxNfCyAtejaqpSEM0saFr6am4gkamiBpvo7X6ywAvMRVns6zbNcYEGv1omEoxF
1iM+36WJr1IVXaulDvM+p5CQIyQHNqKrtxPETcQ0w8ppk7p+1jsfUKpVl0jWdPp13AnKI7TJypWR
+3TKbpRufa2Zn6kojl5VcRPhDkOlIxJLVEMmH0FwCmWkkh3prUiDKinyXayl2XVl4g6OMpWQUorm
sY/KQYFAB85FmfTT1NE+diQqrLxnFRECjaEgPPi7mZgQZrgZg+4l59cYLx1kynwjUZsNadRRybNH
VcxSB3gZPlRw7+YUgCFqqTb28DMEBhqYvo4fxaYBNwC5bTn5tVhoH1IW79d8KlG2awH10lHlvTmN
IMoTgETfLaQLTPBaKYr+dcM7QQpjY5tFOkIRwNHkF8DCWniDsQxQWXY3+rwjLWxoZMJX2c+yOwgk
lDL1hQ2dBdFBmfzK4QkWuoMAdLRp5wLjQRrlYlU0oS2pcafs6IKXtP3lJFAdMwX93guG4ao0Vp4C
JbbGDR7ltdfiqn0Dq0a58yfqTlNvUSLWsbAKTQuwSkLNGmNnv6JdYNQ1guqg/9B5o89e26ModC9N
AKitRHcIeFshXRVyVH6OFPweNr2uSG5tUePr2zjFDNrPD2n3OxTucSGfRfmGXorp+nlV76Kh66Wn
UEdlGPcMba7tvLcQjBMgN1RiEKXI8zXTdRoqBk/vUS+vK1EN8WqN5eGLL+n68xxKCnSOqQGcMYrX
wlzCtVaGIKvt3lSaEREbBCmQLTLm57YwFfRAUt0FXJ/uMQHVcQ3lfMOYMaDXodWFPeXt+L1PEqQq
IP5CmlfGbCONJOYu+7I++LFlCjCEKx9ubZUhidvNKmzXOYKebtMJVu+hIdaPeQFQv2sVFL3zmo9A
2wcQdDtDCHRwryiLu6xSaukuqEEK4BEgYSqRWhmdO5SUWN01b3ilQvJk7BUV8JAqI98EE4mWdANk
FUUNuYyBTcVG/hwZ04T9sTWUDmQNdHt0v3WypBzcSVAh8lgCbpK+tgA4qKHD7UPnGuUuODXdF8Bb
440QUbwRF784S57ZZzEkYETZZGRExWcpCbKv2IUFDhCgYW+Uyo0CpXtTDXgIgwtJnNKY4puGnbEJ
08WRJ48mutDF7I1WiiHc0mPKJPMKAp10oJ76DPnOtJtOvo9KE/QbwASz1b6UCjoH1AcqhBRVfJRD
cEYU4OV4a2UmG17MTDT6+paiQK49+GoBTxT+cf6jz/LuPkR0bB/HFmg8tcBzpO9JN1GBv88tLdzX
fjW7jY91mlqKn0dMwjmzG/LsAZyPSlcCf5JUeOo71f9txPhLCJL1ewYgbke5EHgIuYIuzfqAx3ee
R8DhDWRAOh/APEp1+AExbwArTVrXuObWo/9Ib/AlxP0RIbnqSW4n6QqaBirZYIhtTQ3MPZ2YRVKk
mgVAwXjKSjKlDFXjw+sm0wLtVUFEq8zBc2Kxjn4JLvDGr4WxwhlR1Y+UDoadmdG6San47+RZwFxL
LbPg56i2/gFVSeG7bzQWFRxfF5UHWiHJfJ1GfWba+OTSxRjGe3rLCUDUJuXDbXIcoCfuBVy1Cpm2
VYJypzsYteT2Pfsf8ww9wJZGhhKBF2YRwMnmaMXACFURO2oWHL0/YtGWDM12pC21jcz+Tp9CkLCU
SQEYUSaB+b+vqWkAFR9EioAWthkAnew+VJPfEfsIUwj8HnCFQhzC0CTlexeA1YlqxX8x4jl/TbRO
3zUV0oJ9L6NNqJhIMFYNnuMK3lLA3+FTtEp5Xyz0XF2uY/CT5nxIozIM9wFMCuG6CCc/eZCsNuv3
MOGwpknH8hVEHCDJlDO5SFqER2eNJt5N1WE0M9V6YCGFBtdqSIRSdNoaXwrVR8Byh1dmMgGiUwtP
8FsMsIqy2uP9kX6vp6lHbrpSpfF6wEz12iwAWIQa8j5gfyCcBtBdfaOkeCO1zYilE84AUzmW7pu3
/n89qD9+QGuq+TapXJLONznszJLJ2+T4Vhnc2QGpLG76jbqh+3GYDsr9x+HOvVbeRlu9xOASFblU
STjCd48YjW4k/5vQ+jtZ/WFV9zk2tB+HO/vy470nyzwv0WI0V/FamG4sVFLmwY5ujR9Lji7YEDcr
3gg17+dLD5PzAYmj64ZJX0ZcSQFT2MUrtuorKgS4ldq5U9hqvMEIgA+q7oC2XIz4/gmmiTwIKEiQ
QKrqWs5b6MD8yzJDVL2WY+RGe61++V9UB2kvBxTjJxSmqUl398KXS6UJWX33ICE0hSEqdKZmafKq
WEBRxiyzMiLLuOteet7w4ed0W9j0em8RY939aJzoenmNjZ8A3Ze3mSO/GvdW9Pcn+fRnLI/FN0s4
K8UcbhnmMtgrzrJDo9ul8etw4tHpFx15w418Ieb7p5i2qM/z0RUcPKT1yI1BQcik6yZXRE0Z4Xe0
duOHtpleBqP78fEafl9zIpSJb4CkKIDr1hWuxEAxXmnaydWM4vOEEw8WbA5n99PHYc6MyFqqdbpl
KmgpWeuFq5Hxm5k/ujq6o0AwHD86YNPtlYgFfRzpzIAwbFFAmiNjuwi9n05XV9P0QWNvclvtR5aB
X2GCJu/jGGdWJiYdmmqgdq5YxvplPsKGNVV5nNBelMhNf2fNhQDHGT6tfGgnEVbn5tCMSd21RICj
9QhwZ2ve4DuabepwY+xwVrMRmkhvu2zrf0acZ9sdKte8dHaf2fonv2H5+28WftHmqTCn/AbVo+5D
xjC5mRs81F9AylH66WmO2fhNW7+if6cseTr+VY1LBwcYIPI0ueiZohFLXdKyFa/9hugy++3SKSef
iu0vZS5DlGTdNAyTaVWUVZmLq1fpijHHpHKffVN/B4fixeg2EBlxv7ZpyuxSwzFZTltSL9xyN4hz
2h8vqffFSn6BvvCOkHkxxfU5a2LWFZQxF7K4D3bKLvE6ipXpvrtU0Htf2jqNs/qwKq1g3QqJg2rx
tn/CaoPLQ9mr29iN7i6WDy9FW31Xv8V1Rw2IhsqRM18v3xL9zwN6a0789eKCXQ6R001jiNC7zeUL
6qq2Lvjih6RO/kw01QM3dp24gQt/tnTR5/bEQ3AX3nw8Z+/bA5qB0cVibaIqGi2C1fDUARXaTscG
kXeuw8MQ4buN76gb/667n3bZ68fh3p9sJ9GUVTU0SuK6LRbTxcI4ZPJrKbq0QT8OcWlEyurOhYHW
VOWfEQ1ucGi8fodt5AZ9mt1wMC+s+ffH6OmAVjdrGMYSEs0MKJ5/06T8lA3GrwvjeV8rPw2xuncQ
68x6PzKpku1Nz9qOh2YbPsL4+H84RFY+PMdD5O1qUJbhvjkvO+CEepcSS9uINvVLoMsP6uRpviO4
lKdewGxAU3cQpJfwTkCb8sKlIV36nqurjxuDF2XFDxi3QPvjn/CZwIptDVuE7L2jSm9HF1OViytm
dVOFONkKwrJilu7HMuruF8JTtMnMbfz10vF1bgvQE6RBpnBic1CffuJxrOXCL3HpHZH2MbNHPXoc
Bv1CBnHuM74NsprHMoPhXeAagZ3ypzF5SKcvFxblmdtGeRtgNU8jXh3I3xJgyanxubYBjdyEO3Gn
X/C7ef8ewtHszedazQ0npBpSPWX150/6cG0hj1uWqCJP9yayMiogiQsjO7fd3gZcpQwLnRsWOyMb
bKSObXLlvXZreMI+2poXxiZdirW6yVBticNyYHAW7txe9xA+WXZyhcIb6Cq3unD2SmdWnqrQHOHE
V8QlvTxdeUWO+axeWzRjFDDmG5xiDlAiXq0b2N/31V38Dby1Z1xd+J6Xoq6WYhZXWjbiWkAaJG1J
voA77ZCzpqhv2IaXu7k39lQkPF++kCecy4h4X0p0vWWsQaT11YYmlNLME5Expt35yc9QfBEUqpv6
g75X7eYhvEvs8CWiFT7ySkOJ+lNff8sfLn6BM7P89nesL70WLxnkF/gdy/FC4M34arjiFp+w+38n
fziJtfyWNwd4KDRIO0zMMdJVpNxIF7oM08MNYtPcJ3eX4r1/Ey0kGRlrPFFF5WHdZUzKXBrHDrdh
Ko4WMkGfMGFLcsQKesm8cKS9D2UqwBckUhTMkCD7nY4s6s2eIqhSuoDEtjEdBvTwxChF8rG4cKef
uQ9OQh0X1puPCD0YBC6cdresFPh1+RViULAFZGVb+pgSGncRsPPuILQ/jP7Cdnl/cJ+GXs1fKZoA
nnxGGUoNYpDQ+lJfGS4M8MKnPPaO34yPxmIgNiHjQ+LIUdFIgVSuv5KmVptiji/M2/v9fzqi1amD
6gGqEj7BFB0gXkfL0VW6rx8fMpe+2uqMkSA5xHLHV2skEBmUR+O5ufDNzpRyTsexuvFCnjZptyyK
qbRbVDt+ZKivbXk+XkHF5pIQ7N6WP4e7/IXJwyTvAfKVK33Kb+S/f2uc/pLVlZgGGahIi1+CBcsO
mV4nsTVP3xZ3l/E8lyZvdRmmM4zPHjkbhHR+pWO+DbOfVMadj2fv0nJc3YJVLUgNymh8tuKLkIjb
CW5efyw3f/440KVlsjpCQMv3EUqJjEa3dnLZPqfR9Pw/CrE+67XYx5Fp2b95KL2geXAD9PHwt0MY
1BIprZkS/CV1NYok6ZOylhBCjVoTqkJS3IxofX8c40yVlgotyN6lrACJXl+dQ3B+9NHoqoZb23ww
9725oXzhUq58bn4mTnQnXF8IuEzy6cP3NODqIVXAEPczFLPc2pH3vtc+875wsZGmFs1G8sJb0cmc
8CtN1b9fqTyNvDqgFHzw0GYnsmF9UhMB/QGDMz7AW+XLx2M81u1WY6Q2o4mGRjl4ucxOrzDAFr4Z
QRkgERhccn5hYz0l9Ub3wi/ztfE5pCzrO+0G4dHZcK7TW8kdtu03YX+5hrLs249+yeoIsejC5iYM
WXeIrXv8H/gRo4a7qvEqqmMMcmD++/uCMrBsLuVGcVm9p0M3u9lAAsOgDGzdqiCy4+bbxx935SS9
PF35piIgI02xNAvm+2mEHrS6BWIc3T4PnX/jh7LtnzM33gY30mPitRsyPX9j7BW3uMtvkDH9N8Iv
9RoLHC+ky3Xxy8KAJA6qBN4Baa5xN7nVXgzsZB9u6X+X7oxp4R7fWsBBDsEvA77O7VjsXKUFf0nS
y4vpdPwS7XMdwbV2KXWi4WSPO/kLzioedM5wIwGs+TfqfebbiGvcZSaLvq+kRBxqY5MaoGfah0R7
kelw6Lej9bk0L1UYV2bMfyb5zSCPDt1vMpfckMpcltCyQb/+NQ+kJ01Mfka66mBTg96xfqDNfqvn
n/xY8vSFlpMHP2i+upZ64KXlJZJ+ywdEG7FPEDFAAeJ/5aPQWJrGKGZamUF2hSzLhfvtTFVl+VBg
nziweYCtGxSxpuVpBYUeFFz+XAUoHmwscUNf3h5tZa98Rc3Ojt1c3mrYfV+sDJ9LZ00NYCf4UdaG
ta4p9r7mT3RIW7etxm9NKD/BxvR8q7ktlPxniKwpfV+Y5riRoboPwWNObvW4uPARluW3PnE02Vru
Lf6trPsNQiC3sy8gBhQWd7SLEz5DUXyTcUkaqM/VmPGAafh4T55JXhj3XyFXh1yZij3c5ZmZrSmg
3lKLt+fy0r213EsfjWuVIYVjpapyK7au7BXfjO28s7ixhmjD3gcPfGkD/Ddz+deYVrkSsZQCVf3W
Ta1NebWcb/n3dqN4yl5yk63vfvwFz10Tb7/g6kwJlCHpeCswadL0uS+D29k0X5tQhY27TS/M1tld
srQu2CnqEnR1RYywu5GY6BoXJOpz8ijTqUkekl/K5MyP2TVAWYp/YBBKB6bKJYvaswfL2+Dq6emZ
CzJAhIDgy9VshW7ZOIFJ46R4yJ36KrRTZ7mZ9U0920WGRdsG154SttUm2V6qgZ7ZKRRpaJ9waADX
X6dechqjvkjpgoM82qGU4PH5KaxdGvIyotXCPQmzSrigj0hpOxBGa58GBXUypGY+Xj1n8vrlsNP5
l0IveJ3uoDySiPOAGYGWxra66HEFdzUCf3JwYROeyR1PAq02uokURGZUIhkcXgEGXLzZPLRN/WSG
Xh7A2bsQ7uyXezOu1Za3wpZcZmJcQ6b9LPJsFzbqBRTImaPL4p5TJZGDm2RiFQKWFipdEulSU8nP
Vjh4YTltm3q+8JQ4H0Y1VZ2sTNXWh7JemqVeFnKD95r+qIzgpvsINdAvH6+Ds9/L+CvKanoG1fLV
coEAWFJ9bQngS0OxyC8kYJeCrL6YqDX+JMLHdzMuUdP4FHVXH4/i3PnEnPw1jNXRS8c+rPWCCK0D
jWB6SQ7zxr/6wZXtzfs/dBMkGDald+mBcqZMTLvgTeTVMWxICGobEpH/9CcaG8GgrUFmN+30Cye+
dHbT/hVLW3Xo9CKO4CQdYymfk4Y3CrRs35Hv6dbHj3ll61vc45D1vM1/fPyBz+5imtck0AbFxGOC
+ya3C/PQCsdUQ7U+AK2eZ8jeYIw7TM8oP2CzA/o366SLefvZLWBCWeK5YwIjWT10m0ads2rm2RBe
GRuEpKEtadvuRr/PuMdnCkmby6SQs2t1AQSBvNDeN8qlPpFlVTMRtpKCK1EGFd5kF/bc8b3x7nh/
E2O1Wguo5kExc4LIXn3VXtPZ3ZRP/pVBf6F3FTt3S0/dXaZHnf2csBllnTyPpvLy999MYmCJDRcL
NiSTBEIc35IC8YcMDfWP18rZL/gmzOpIKYxUBQVOGGF+FUFOBpjOfhzhTCeSTYfNr44KjqJC8Dsd
iaqLfVMLXCq1k19ZmBlvCy8/9Ht0fvbmrvRgAf9bJ8ybkMuo3368MMbLD6EON762nvrWMz3U//fi
/UL7ioGn7zs6v5Ibu4JziTtzft7+Gu1q3sKiLxR4z43bz7e5/KNUvhTap4+/6NmT5c3oVnMWNNWA
4ychuojuKtl+LX1LMFBP0UD6ONLZudNE1geTZ5rvAFRxbWBn1XKUqCgUfTL3yX5hWyX4Kdu1uMPd
1gGh//1C0DPJMsoU8gLY4j8h0Z3OngwBAzMDdly7nWya15W+0aFFbxuv3Ykjkhye5KZ73xa2izOF
83H0cxtCpzVCuwuaqWqsgrdyDj2jiik/6M1eaLA9kY3ywgF9bo28jbFanvBXlMrXQt773XXTZ3Zt
fQaWcGHfnR+IvlChDXFp251+xVrC9gQPvtYVrN2QfgtG/0KAc4USTqa/IsinEcQ6RMKqyJbX+IQc
8sGCELj1nQi1RqgB3Kq5FwuXgp5bHG+DrubHFCacAUOGpWo4G5TTk48qcJL2Dx0PGkx2N+pcb1Xk
jGatufMNBQmkcWdlZYfjcn4T5srtmDcPCHtd2Crn5/Svj7GaU2MSYlgw/C45fS2GBwRQNmr38vHa
PB+DugOwSY5TcZW+6HUJpKMJWndUf2HkfK+0oYdBuPM/iiKtEhcxQBUJtSc05rHaSywUOiTVAQl6
YSYvDOaYq705o4sOEZt2EnBUiutPYaG60ZTCP+m76kKg8yvm/361YyXgbSBFkGa8dxsX67+rXpde
0c6nfZ6G34MwR8SpubRG34/MMqCdgx+UljxofX7VAWKmSduj7jbAQTEw7fBxUX/9u7NEEB40ogRQ
UdHWb8IW79WkFMXJhQe31etqU4O+HrULLbL3326JAhIY7LEGq3l1iFRwNaOhBHqZIlsdTpVjDImj
wYmY8GD184ePx7Ss39NU6zTa6kCB4VtUMcLurox7Xpx/qwUVVUITXy0V1o3qpLwUyt8fx3x/TBIT
tQiUBSzT1Nd7qqkCgMrmPLnxiOp12W66i7iz9/f1SYj1hopHQ/o/pH3Zdt26se2vnLHfkUOC/Rkn
eWC3OvWSJW2/cMi2DLADCfbk39xvuT92J7WTeIniFXeSN8tqaqErFKpmzRk54GmERl6o2bvJR0tY
DWIPD5yIpwp6bUf0Tmqe8sC3cbvzlC2mFMG4CWYEE+ACdSZOOI+EiA769QmyMHjxNL5V+ZDiPUHt
5yeolkGIF27BGFbedo6Dt/ZcUXt7Ci/ssbhru5LXIAMHK/xX4xrv1HAu6TZHMMYljduhSxy8WN8y
hM1bodfK8w7Gdc20ZvAu3OPCeNMh0kRn6xhgnb0U6ouD3j1AMB0K0WCtSa54n7xCHfDQdgTaq8Xd
5ztpZfc6uA0Naw6nLXNZTpyiUs1wXCAPz3rPQJca0x502QYgzAdHVOz2JYXMd7Hh3VbASMjw/TK7
fGe2hRbJxuFTANEj6F1nP+pbEKV+Eyej81vffGaJa4MXfzdpG5bph31tAj5igJoCGGVHQT78/d6y
cftbvUAzBBD8u9FLLiGAgMP6ku4zX+LhNyZuc9KhDYWKDaQGQujkukpohmgaVVxjI9HzcR4Wn2bx
TgN1I2Smeh3vse/WtfVcX+V7kFoPLghpplvTLcFPgIZWVAt2ny/7BweysLvYdJVaJVCcxgkjZPJa
6PHm0Ov9T0wgw/R+otGKTfIEqawgYxOUHO8ddJh9buFjLPduFGhyeW8CHeV9Y+UOuhGPaqgHEK+G
jt1huv0DWNb8rmxd/x/zI7PF+eZyTAOaWssLDCJJ6O1m1uyZike8a2tPvuZ4XoAf3oMCZelGT9Vu
+129vk/O7M67+iwcMBwC5nYddpVjvLfQFfsVAiffemjoBAC+gwUJfNDu+G3rXbE+w2d2F6eFgH0W
nSjmiNOihjUEbP25dSON3ewRQsSesle2ahwfHNJihhcnQu0YtBtajDQ5NIcZvd2HfJ+HWzjcjz5/
YWdxAhrA4ZGHnO+Yo34EUO6oXsgdeCE9EBQYV3i8ATIOdqxbVDGrLQTWxhiXd2sOBdg+gi5BoGiD
J6DBXGSHHOrElhmmbRhrg6ttQXY/hHfvh7sMXDn6iQ3SY1pLK4OqFghFkfdFIm4jDP+YeFrYoe83
quCmjgYpbBj764RrG1KrlW8e2Unbo+wZBzOIJHKggAWMK/G3+HLeJu5d4LCwvnhn9dHQNS2F9eRQ
XIkQ3KehuKJu7G/5z485hoWl2cGeHciJ8iTROsznnJTNfoAqDydD99Vj74OmGWjhzaM4+8vl2PAs
BoYXHTY2arnvLQq0xQMFiZhvyL4oJfU7A+S8Fs4/aDh487XsYujYAcAOfbDP3eza1jk3vFjSLDMQ
JRQI2lNczzYkhl6GrShky8Ri3aK2ziGFRvD4iLpDQ5P82ZCnqEr6H58P5UOSGat2PpTFqkGMyulB
WjoGXX072QB0gg3GVcEPrY33tEy9sWx//9ziqgc9NzkP/WyjqIOMiZpjSyrgkb7XQvul3hGcAvAu
A12KFtvNQzBP1mcbZXFXcG5DJRxij+ji6APtAlBcHjYuVBg851G5UDa7euZJ+2gPVQGAc0F4uKxY
ZkBbFIU1APNS5IGZ07Cr7Y1wZX1//DKx2IIQg9bsXIeJaOZabSDLVp507frzpdoax2ITmh2PeDaP
Ayp/dXYTQabtcwNbo1jsPrQlwQWDmjuIUD00rZksFsmn6flzK1vDWGw4CMkmTWX2WI6+O4FzHoyG
VVVuDGXtBtOQL/jHmi/2GNGdVqbzE1sWQOy1d4otwG/8xczulOmiArW3lm6FymuB+7nJRShisMFU
p3hEW6xfvCjFrv6KTmpP+lCLVtBE6tL9NuBiy+YiGBkKc6JCwPVVA9iyCv7EIEZ+gZavGDo91kYy
bmvhFhFJ23EGMDYGqIKOeWx+n2k7Pt8aq+Hr2Rxai5i81EAhpRVYNijCgqL5Od6PX0Akml6OGiJJ
Sd3+ArI6oZVsVzFXp9Kmlg4+u7fEzHs/GCFn0UoL2xI12iuSe1y42h0YMvzxou2Ap0Bi3oMz3u7v
Wp3WM8PzBztzwKD3hoq3gzH3RuarI3h/Rb/hnlajHs1BrzGIHk0D3AbvbZh2peVmjJMN1YpZU96V
L0ao7lPve/YCVUrb197wQFuufvUUnpldbE90t5gWelzQxV23xw69K3I4mSm/7rQJ6rqzMA6Ypcdu
+Pn5Nlqd0TOzi42aTghZqdUhxuMHcMgj/dn7/5GF5T5Ncg5Q7oTNUqYoFPWZN5RfPrewtWTWIpwa
s3w0wLuK/Ti6xehOzybocdz2dnqqTvFFUofygE4W4BnhVraSEKtBAbgvkAEBWhP/WPjocpRQfIOa
MqLHHneaCynE+fkK3aZjnXvgfv73ooJzk4tjAGWcPqkqbNEZhTg8FH0wv1rzgxbQJ5X9ib7Kj6Aq
BFu6AuJTdOzo9APVRxKlRR394bAHv7ibcQvmBWRHXodvYGb7Oo0gvXbnjk7zLrLc0gfsy3V+nzbu
jdWEz/nHmHfz2fnvO11m/ZyfRVU6gHxYQIqjZRwhYl3qu851vpgqKv2RW/g55Jp8AwlNx09dujPu
lSsLkjbxRnp69e2ArCb0EMCUD6TXwlsocWIkKZoPUJ8sBOSewvgEJTVwM0o/uodMbh4H26iDt96D
ZZjm2IqJFUE31geeDIhlQANTIhDNLvrbIURCd5+DK2hfXOVBjQdL5KUuqNxm1BtY5C+BoP0+9/um
Hog5x/txxt8HWxjNj8lP7BHHUZAABUwMJJGLU5iDows06ziFFI2kxqmAOeB3XCBpjltPtrXo69zU
IoYkIAcCQQLOXNbLQ8TwLFXy29TSthrQ15zyuZ1FGNk3IMEuGhw07C4onB7Kw2AfnBZ9xVkY78qf
4qW4UdWd+lN9bHbbIcuqbzm3v9jvINB2atG/+ZYJekh/T9m0/jThzT2z/m7dQh9RqSZa8iA1CUiL
CbbPDxnsKS5lVgLEO3dacshsIo9SIy7jONW326y4K9fPTIyMBDIS9jC42DOOUpo95Hdw2ZrxiUDJ
TNF4vBHfrmwWVVVtoOLA9zID+987DVoWHBJUsKGaaECX3wYFbMapvN24hOY9tziT78wsLvAypSNr
I1zghLv6EcijHfuq3Zmu6pndn4CSfexiw0qdD2txc5tgD0XWYvaFoPxCezNUXK4Hv9/Rx8zvnlTw
0oLG8opfO0Hrg9nsFpJo6fftXMZKLHj+MexFGFqkdmFAJhJH0UldySA0WIsdCL58Omb7z6d4fchQ
ggcsAv1MoPJ6v5JlDujcNBN4UAjJB2Cf389gEHnJPVAqBzzU/T7MD9Bk8tKwAkd14SOBeyiePv8Y
q/vJAA/uDOpEYWtx4VuilpPqzE6BzBR3OgTYweXuuDy1/1VQ57zEZ5YW9/xQcb1nDE8WaQPKDIxN
C+WjrafympNBrQzwNbT+4gguqyhdJ3rUD4z5MaaG0wE36AmCBiesYFiEjHhbznstAf7O4OKkgE7K
riF2P4cvbN/dayd2C9DGhY1qEdnl14n8M9nv1eN5NsrF3pFguNRSB0Z7D/UFLz/OL87mOKNE+m+b
d+FK3uZsiKgzvN+peTYDX+YhzlQzMxeLVeznTBEoAw8AXdaQnvI+35WzF/vgflD0Myw6NxQuySiI
kTY9BZduoBYPBrsai9YddNtt+H3f/vjc1OoBODO1uJUMwkjFHJiCiqiLmNHlBYqLDd8Y0drdoJ6Z
WZwzU03srLCQ4AO2/tpS5FNemBsB5ep1d25jccJGUakpLTUkYkOGChAw56HcOVAXD9jD3IYBWZbP
527VXZ4NanEZmUZKwEmNuetyBaJzX6fu68hfjC0I23yEPtsNiyOW54ph5ArMFMS+QdI3dkuKC1ZA
exEYlNbs9/mw5Z7Xt4WDaiwoCFFRWwRluTk0VBths3ZqjwCuA35QV7XVjet83V8BK/EPO4ugTMvZ
oPYF1iz6YmhgYch8nnrksQusY3VnnuJwizhqa2DL/W5bzDATGJSJ6XYOeJym3J36rb70lc1ITQVN
axSK0RbeE4uBVWYzVqkw5r6//hHqLPvvcyES11j4J6qQH08XjM0RO9S4dAtu/72HUjp7UDqKhiDj
OtqJEExqBdpiZgbD+XEQgxzBYxsX5/oAf9lc1soISFIHkasAdqloDDb2+SWUyyHEZaFr7s/0WH1c
OIqJRGV35osEz8RiQqN+4Kqmgvy3gC77lIOFKAb2tj98fqTXZvLcymJ7pLHZ59CzRR+wzF2FXGvx
4+cG5qV4f5hBBocBoFa0xjNk8pSDl1XtcF+axz8qYTTUt6UjPl4h7+0sBhIVCV538s3O4IvO0wOB
JzbQocjs9SH0IyDDgZz9n2iLWJlCi2qgZMQw0QxvLly9PnAb3OPYGLXVsiNweJbHbAilQ44l8gQn
fWA2EqZbiMbvwBTf7yroWt2DdjkNIa8ovzhKNu3tQus27qC1LTtfqNrc5m1+BAk0Wc0nyETPENPk
gQbTnqGB3UZPIPQat19fKysAkQUdqAS0WSH7uLgdhGOhbiEruLLGKw+aL6Wr/A65RPpDuddd6Pv5
5DAk6Gd3+TYZxco2sw04BLTsYa99IBUaqh4X4QTjhhvdAqwDcdagvqMSGS1PdVlgBclL9ch+8An0
i0jRb7nZj3cWfWd/sf00nkaVAT7ZwID6dMaBSAaXPsufWUo9CkFkg4//+lUym9Q1INQ0sMkuUxZO
q8d6VDZQDN8BQAzRzh1iQpTXNIzv7X29JaOx4pEQZoNyFA7DAgPpwuui6obW+jQBW6UJ/U0BmUym
8kOE9oSNoX2MMzCyX4aWWdeuTLMmFVmHBFTq9UIeK8d+sEqoboPgfcM/bQxqmX4FBXQy9TLtAmK+
QLIcyrq2q2zVO1aPxtmAFtFFWWhpNU4wojq6NxYPgNmBb/veEk9RLjdO/Yo7ejd5i3uDaDkEbp15
lfrBpRn6HJON+uTalIHjACqCqGaAaXNx0Kuo06TOY2y89J5aNzppfCGE//m9sTZl50YWQSAXpLT1
Fkay6jYC9HFoQI+cDiCixr/x9efWVp51FE4SRMHIhOpQbFnMmsUls8qMdei/YnfQV3G5b4N+EtzM
4SyptB3DrE/iL4MLhwFtXaBTChhMqlvHueUTccf25+ejWjtH54OaP8NZxlnaVqnbkN4OCq30YyW7
VWTqJ7n4qozTRgZpbdehTxiRLabP/AAKyWRetRQUJoE06ltRaehhKNr/0MbiFHVKriFJy3HBGBB4
oA0kb9nGrltz4zYEgiAR5CCtsORqq0xH4HGIYRQRVK0hutFb3YWSvejNE6Bg11ClDT9fopUcPDbe
L4tLph474dKpJlgUhQu12min4a0dhZKgm370+anyWmWzTWcFdPbe6iJ1yUy1UyDA0gJOl1D/TYsq
8eOdBB3fIb+cc9+TZ3ig6Ee0EKobMefK0QbKGREtcL7o0FtmwszIsXou6iHIcsBPBvDccCF/QAAp
h4ZtgeWFUtOGU1xZVwcBGopcM7j4Q1N/AlEl7qgRdNkcYRwGNeOBSHl1JSZVHCbFSPyuYGxPImOr
s2XlxYdbUUFbJ8To8I9lhgo0dFU5JrPI5EVzoQQ9ODb8mZwB2gQvHeTNNgOxlVAIU2vANYPhxvyA
yVepkaucSBhk0bGR0M+IWuqaUXyEKMf3qVIjn3fOj3KC3tjnm3nFCYDxBi8yMJMjun2bijN/o0sC
aKhQhmDQWkQIuVQCUWvRRt/7iucEu42mA3qG9rYPYcjMHjlBqnaAGpPpNxVUXW1xFUWbqfcVkMLM
2gHCFLRugAh5CXRzamgWQjpnxpzqx+ZgelBpTV37ZiaMLHxUMK6jJyD6NrbqSinqvdmFm7P7DMKi
s9mZCrk7QKJtZwWzRX7cilpXcIrvbS2uvd4YKFocKqQj2tJ2B57uJguCG9VlSZ6zIYeSLHs0InIv
KNn/63vlfHIX958apyxTM1i25LMVUb/RtnItK7ffrLSAKx2uBoz8izAFiszmaNolSnoEOEjaKMfW
0W6HUeSnqUbF998YjzkTL6GgijLz4q7Vkr6yY4pVKweI6ijdU02trZ7Bj1SipgbUN5Q8Z+AKFDUX
RnKt7wseJ3NJzwbPUDBdQL4h8sscSP3iKF/jS7bT3be0cBwCALUNYlnZMfNHgLTdrDSKYttix6Ab
h0I4gwB0rRrS7TPTuJqg67nPaM0uamgNX8pIxWOkaNRdS6foUPJh2LilP64slhPCaJY+V28+TANp
rTJvFToElO7KGJw9GR55Q+LJptuw9NHXwBIKJTYEcd+kVd9HUAUadWSsjEPA1Fsl01wJzd4K2sWf
752PtxPmFH8KcfucJ1k+rGhmpcKhORyN0XaepiM90sehDsQyJHfcKYWU1pDJjaGtXEzvrC5fWUWn
1AmarYFFcNtgZhhWFXdmG7B246G6ZKGxYXBt1c5GuXxpqZUViQmto4EcdT9Ho6RXQyIJICWLupkN
7NXnk7q2dOfmFm60bs2RGV2KXirbeihZMrhKzgMouW91SP5/JhJVPbDLgBJxKXnQ66QsHV0AhnRp
PWsXYInwTEi/sh8zT/ifINJaH9k/7S21PFmfFBYkJP+4INQaqZaZ7qn1LduToOubSbycm61rad0o
5E2QUULSYdlwMrQFxLAZpnMSGsqx0wWUTVyHF8Hnq7YCh5p35S878y46iyHqvtQJHWBnJrCbFWIq
Y0d7N/ZMd4bGqI+4BwOtd5U70f9bO+aX6cWF0ZUdgVrUbJo9WwBhz+poWq1vWFkJK96PcPYGZyOc
pANuEwoz8/0eg2BKSYO5ADznbiDNV75lb4SX2+HnU7t+/n4Nb5G+acDdYgw1Lo+MXhXRvmBPMVfc
UttAFW1slGWeHHqF3GESxxwUwkdGrdMwmT7bUsFZd5n/HMxbEHU+iYkCtVMLg8mhnYgkaulNowyj
NtqRQvmWGbzzOnOLzUTHyrzPZb9bubd865lRyJUR1gus3JDGT0QrbD9ToM3++TKt7w/UNeYSEbKZ
y0qKWmVaNXWYQAi27EzpWsic/w7qRq+80nIUGyrPOdAdQJVy64y/eY7lAJEEQW/H/JKHWO77rZlH
YHqOGlzuqp2kFzxqmccrBlm6Rh0jT0kiiNdU3Rd7TsZAw+5S8C71NFG8Fqy8hX7diJIZFFXzCMgt
XgzFLYJqCKGq4DaYdPXelErlE1KprpPZvStyK4PcWgVZ0EzOenSEedLUH5QBjlrP0ggo2TF/4jmk
5JypGe5BrTy5o2q03wcFVVvdFvLArF53IfHDEQkQ8tMoTWfjdv74XIW30wHwQW8qMulLap40HkFS
io7tQFRTaEGlshwviY6X6/jE8s3LZG2PnVtbXFtTZTsQWoK1efUBl4diMrJeeAAwoPL0Z9VDXZwM
x62unrVTe252EdZZrWoPegGzXMNtPKDf2bZdKbYwaTN0YLnBDJOCmsTU0fW6fPpLiH738g/EYYfY
ddbm6S/ycJsx+iMPK0LlM0tLVlBalXRy4rd5HHxwZGt+eQ9Ghpmlukb/vYsCue8cuh2kgQIWkofP
D/HqKv4a55IgNI9EkRCFjwEDsS0eBlekM18/N7EadiBWBAINDeMGGAbeH1betxFU7HBY550Cvduw
7H8ge3OY7/86DhvdT3T/c5trV4iBXngLxJkWGPUWJonekn7QEKgmKPSSbtrJyrqnRgQKumgj2bfy
DAaiZ+bCUiALBDquhS+Ka8njRmJ4AnfWMY7iakfpWD02hSXDMc8KX5/M9KfRcPUQO41zR3CAL2rS
iB+fD3rt/CMhCDYwC/kG5Bzez7OSscYeB4YLLf0uowhax6NX2JWbxeiIbpAR+NzcSkYQuXVoPWKO
39QMFvZ6OM7JSNsB0BEJjjdWOVcVnVgwVKS/j1g/+AbVumPGdDOsxchdOTvIxhntm9quoeku+vG6
dEq29fycDS8PL5IhM7kxKMNQ8Xw/EejBqeJ+mKD1WZauKKMDE45bGNPGBKydnXMzCw9om2YKrURk
kbQhllBna+yQQD98wxWtBRDnVhYOrzW6UjWYilxVRgIKWJMsXwxoU5hm0IIdt3/cWNW1XQSkNZ7M
Fh4JdPluVmLdiXPDxqoCmzpe2i/GU0iCjqGBGZ2ohWuf4I98CpFisXF/rc0ngEzYU7PSKqAE75cN
JyUtmMRr2bbG+ItkKbt2WtPecA0fs44asLdIOYJwDUndD9mWCilH1aQAEvRqdKOOsv42Tqz+yaGD
nIBGAKQWjRpzsG+CwMnwB4PIjfh2pdwNyTKcVKQFoCL2ITGYT1ktGAC5AYSqwmwE5bViByyPrihY
fsSY+gO0LCCgHNZDuYsN6w4627vPl3lllVUktHG/Ifc6Nzi9n2vZCMvM4jn3OkCaPm5HMFIX5dVo
sVOcVif0lG81Oq8cyncW59U/i0mbSWVmp1fIhpIniPG6dXJXsi2Cg61hLVzSQLMiiUoMK05wV+b5
Dz0emJvQL60NgoxKbBpcuWhQfkHuGgE3IDDLOkyvcZCpGgLQ7TEegrJ1ugtNUnJrAt3tlbHcUtdd
m0VkrAGTmJO9H6DcQtBEr2afK0ZyDfDeY2XjKFYJZNs/3yCrhlApt8BBD1a4ZaqHYyhG18IQJV12
hy5PeRojUhSurk/lxoFYOfhIKc0HwkZnD27s91tDS5DfgRg7lEKVqHbbEvALAUtvA/rv78P/sNfi
5g//X//tf/H196Icq5jxZvHl3y7j7xWIL382/zv/2j9/7P0v/e26fBX3TfX62ly+lMuffPeL+Pt/
t++/NC/vvghEA16r2/a1Gu9e6zZr3ozgk84/+We/+V+vb3/lYSxf//rb9wKi7/NfY3Ehfvv7tw4/
/vqbOtfi/vv87//9m1cvOX7vFFesjevm//6fj7/1+lI3f/3NVv4CRMRMnTx3JQC+jwXqX+fvmM5f
QNAHsAp2HKp/AFP89l+QGG/4X3/TNXxr7lVCpDELNMxeDqXS+Vua8xcIbVgaUqyQZkRGUv3tH5/u
3Tr9WrdzQenlToSyqw2RR23GLM26tYtrlsVqpmQ2k3tBe+siz0snmPQh8riVtMHZxPzd9LkpfMrl
gbZnDj0FRRT0G0F4wli4qZGItCxNne/rqhJ4z8TTFMTQat+hNkX3WlkbAirwOrkamqndp1rVH0at
xzNwZOw4KTx+mBrHeh7MZrhuoygBnidqoqBJpHpoMtprbme2zWWSpNXPnCWlhLJ5r3gMgvGJW5fZ
UHgiJvXTpCd67A01hwg8dD6qXT5oj9IeSzxTzVh/TqY6famNGAgDQ9rNbVsiCEFnvkOOvVqJ1G2K
zB5coyPRNdCAKtjjAQBz1Y7uy2GywzbLrgZ9ImhjJQpaa5TWulHjmO1qlDxDhebFIVEa/ZATJffR
rFzeIpcX35pcSdA8aZm3Ew7gZZVb9VPVNTr4N7IocFBXwHNXDAoYG6s0e9A4JIbrQpIdJTK/zlM+
4GFDaP1sCc3ZRei+csdIKGFRZOV9IxLbF60tfdsp8gNhaaq6WsIV8NSIqYbeh0rG+9gp2OuQGMVJ
9NWIZkpeqHeJDRJH186FjUJX200vDZTUj2KgxqNTGb2P4do/mkHrHpRmMIIEpddr3Ebqgz0S/TID
lYFwu0IXl0lpWfumSpIgt5zugMyCONJeV18rIxFHRW0A39RlUXpmnfaJ2zU8/sE6LffswapCBmlQ
qPRSpXI7UGskLrJMyalBmmfnpKN6yuu8PEEAG6TtaRJ1bjvMBZ4souqzU9E2JMaspJLkdXJLE6U+
abbThdpkDYYbO5m6k5iHn3EREyQac5Shoe7eXPWVgwZ/pces2uhh3eUksXxDDt2TMFLH9jrI23/n
Zi0OZYpOLk1PNchb9Frb+GRM0flaJar6k5S9eWwVq93baaH+LHU8SWnCLOBynLzwpZW3J+akKtjz
x6g8ICtPDuYomoem1Y0LmxQlnq9NZUMtz1KuMtuqgqJrrRCRRuIrRQQhuVYp69KdzNoOU5nIxCeR
on6lXRedeC2izCucUn1GyGaAhyTDUUFmrg3rZuRgJjWh4eMSO1agvmfn8qmrZOXLEhr3aTHooEoZ
U33fO4OwXHhDhkTO0Iq9QmLmx1auQ0cCW09mIrmcxs55HrG6PpPlkLl13oCyOe4TX6LlbXBZp6d+
P9LUb1OnvJ9SUTmubXfjE+7zvjykeN8oPq8VAA8KPT7p+aiGXQcAX4PnwDNkYowbgs5nFLh02n81
pyy6iSRPbi2ry05lqyCPVAgtcZlB84AbOT0WIuY+tUYFUP+OFLeRbLsjIIz0gpvp6AEYrd+Ioq6u
arONd8ZQIBNbi2aP/1MuqJlaFyjLGM9ZM5HdKOGoCtnol1Y3Wgczz5Md51O8myaV7/o40W543vav
rG/Ba9xnzuXQG1Ng9A60sVQiH2sy9SdSK9i+k5bS3dBH/VWeWMmlUEnnDoWAQoqSqPKWpt3wNBpG
J4AJmvIvUcGw/evIFGBFj8BHpgxtabqsgPacLQlkUpFK/Kl0Tn9h105yzDJzOEXtoB/TDrKpWpk+
JU1fotuvo1+ETaIc3rGVXqJ2dkBGmWBKUbkDTWHUhIjo0gOPIhU8gkT7kqVx5E0klW49jmjNKGl5
USTq5BMlHU9My6K9reQxdnvNDLxmNDCalnlXfLVbCf7qlCNq1JEI8knaIaFXUn7jVNF4OURK8sjp
NF3GPLYw423xBa129NhlhXrRFB2yhKBGcn6MDagZoTXxHJW1Fph83s89sR6totRDBDTtMU0g+pc3
1D5BYqQKBlwpoU6YECB4n5qrtiUjRI5qMznYemxDMwG8FH4axdYNlYnxtS9U5yqJIoAoeZ1NIUk6
uTcmEXvOqJvtjNslz3EcOYFSRRp3NUeM1zWltZdyQA98oBXVryWqiKGdxWUZEmscwjzWgcCjzDh0
Fu9vWdrXRydOpc+Jw46oa0LkRRZiV+qR8wqGusxrkjwqXUXN9P2QduaeZZoZElaV3+O2qMK2NLS9
WVtq7NbdYJ9yFcfdYoX1zWHDdGnk9s5sK81PzCHzbWbpd8zIYzdqi/whIZN6nbQmvcMmcy7Bgk9S
tyYS1wm1CuFB7WLuuGns7NBEKviRaMWbo6HX4rqkY/JctqD+gxyE+WXShfyq66JxXL1jM8pLahY0
HieJbiQyGk+kzI1L6EsRzyh6VQtaoDWCOimMk1Mk/KYTE3E8Q7dl7Racmt+LPHLu4D9jzRdmGwU4
keJKhyqE5iIbOR7apK1uWVTGrVtUmRPaiAkDYUqOfSqLn7LrWJDKrGlxFVHqZzjXIZwXNEwRhEMp
gzUQxIP0X5hxPTpSJzX2U1Pnj3Y7jrVr9xBsgMqVZCc+xPX1OMTqLi0c44pHjh1KNv1eZXkBJj45
MNDeRvzIS9K9CCnrHc0zepBD0+7zXtN8UC6jBadLmeJmpo1sUdWCTpdEzqWTJSbzekhH4YI0lJ02
DfIp1rM2UHMFZ4iS5iIxo/KYqFq/m2KnfbY10u7JUPAvTApyGihEQ2nWxNd5Lp2TVCnxQAoePSm4
abw01wQIBB1oQXZNo90Q1CkCYvSg9YmJlropHYoeK2XbDyzp7N8bvU8fKAWhnzIW0KXhSH9PXt1l
+gnc28OXGBROqRdlVhbYLeeZG0d6BYIYtYSjaPMy2Tl9XN2aRkPA3JX0FqTC9H7vQLvLBxw937HR
kZNvcss6JnZhgsEsHesrE5x1wH7n1YByZWdCPGCgnsxMxe1A/PjUoxKiu4ksuR6CjNC4jlFL8Lmj
lSH4l4abjKStm/UsDQkBqlV0NH00HXbTdAa/qVHW/YFSEIuDurfKRydt4YuQimAeZIDGWydh+s6K
csr9gqLRneAo+5XJZcj0jO7IlNuPwuoReWSskD/BzNT6XKcSet2pYx5axxFPdiXpLmYiu8xbI7/i
aZZfKokEkp6NGgj3rMw6GCRqMqhXavzVKohmXxSCA5g0Wa1s3MoxUl/SpL+IG4Pd03o0Yg8d+OyK
Vik4aAGIgVSj3itHS6+z72hMlTiKNEpKiH6a4EVUomrqXadV9ScLWpOWV2qN6oLxW/d6lrBs38hW
gMGBcPKtt21yrdaMvERZwi8RZHYZ6iRKawY5aw95N5qBiWneDUyPkMwsrPSYGEp1Eg0RD4kV84Mp
YvV5pFpzxfNpulOFI+/Lt5ur6JG4knHt3EdoH7yhlc1fcd33IVwG772uKqYdF0q11xBz9S6UCMWp
kWOauY5KAYYXahJQEJV8d5JGgyBt2wGjX1jkootbAqRqxXZtn0I9ttfzu7KU5Ebrgfm0k0Hz0UtR
fZF9Tr+kVaq9AtcTM7ceJPudMG59Y3kKbVuqJ7E75LR6VEXG74ueG48SnDaGmyuq8ZPqrbPnWQ83
0VuYZKC/kqsqcRAQp1N8IFXEQ+Tw7etKn3Cp8VpT9gNe0TBkjlkwmeP41JQGxHnUiB4EtViIOME5
VFCWvydGXfnoslK/QWSvvAUPHb3WG06+t6Y58JAbtPNBdl1aLiDHUyByye6zQhDQN4+q7bNxMDxo
M2Q9Eiy1uMy1Gl0sWpVcArQqbnuFR6qbkkybMyL8QQ5ZdqPmpUj9Ti+HfVfF2Q7SZPpRkVEXdoWs
jkhxRgdagTU3i6HXaSKuvoHWIvWHlqKOJlEXdgcklnc4guhBM3l+CzXM7B4YJEibgYwq6NGu7Xc9
FQdwH3XETVuEp94g7fxmHOjwexwx8s2q2HjL7LF57WKzOtqkb32pcoQPvIsei8GpmKsjJ3c/Jq24
17RKSq9B310oR9H7hZVnR6AzyV7aqb0vyER8rSSTAGGAIRNgDeJ4l9Wx6dktMYYQMF3ogUSc7gnt
sbB1a3Rfs7kHw0N+B3fgVIG2trU5oJZDAbBCVk1iN5YdwDx8cBS/UPrWCIQmasBCx4Fn94ZsAHiF
dCBPXCPW+Vd7MtshrOr/x96XLMeNo1u/Sj9As4MESZDckjmnMkUNlmRvEJYtcwJIgAQ4Pf096eq/
SpXtVEY74o+4i1sbhyUXBxDDN5yB+9uKaM0SL0cTfcGcQHxR9syAYHXkmFil1LCTLU4GQwhrCrrn
rj8steV8HUhjNvPc5sdOdSbprNHb+NrxbuGOPGzGovw89oO3tCf9xUTlnZnqx6oleo3kTy6VALLR
ypXs0Sa1UUbsKmttWcI6ilzSNFJ+duiKOXxqnQHoAUiP7yrBfLjSeXlSQ/5hWViBTBjErW9UMZFY
eRGivtGhN9BcHg7E1wD6KCdise2qbFljBi3aNvvsDi5c7uWM70N7lvS67m8n3qSMov/h8Cr/YqYT
07lo9a01wss7abRxDlVFxb4P3HJniV5gsVSU7RCBMKiChnO+LQYhAaDE5LXWpvOHJi7Ckk2xL8cu
W+ipCR9UR611PZjugLNL8HXYTt0DnNch71m3JezCWQMVd8RkkzuvOjIoGL67ZH6iyJj1umic+iby
y37tNi7fVE7Y/WCUIoKNsHmNMRtofmOrKHgIq64Sp6fq8iV4i7JNatNkbYwM2fnuq6od4bkigImc
tDGYwd7Uf9eup28Q6WB1l3yGRsvQy/bTCLhDiq7pbGJRBNVh1AG0gjD3wV2dmsndihZ0aqh5drh8
52WWgeqLhFQ2INi9k3SqQcoSwZp8S0cHwZJ0Coj+dAO++9KTFITXsBSfPRKUNAnqgfSQqxldSHNy
8NGGGKmxlUY96T7zMoBiNJbZd9aXeHJU/uofQ1W10E3ItXufh27frKSOehWj8QQV3EgUrknMmOuj
ywKAQaJq8PiiMMgXE8ct6C2XtfsCsyEWLJrcnZAi0FLe6Lpxv9jOBEsQiIyv7cqWT0RaQcKtOlpF
Emedryb/3g2NA5wxA8xcOmPShw1bhFTIOC/8XCQER+ttyPLwWBW5g+Mto10qgCHesWiwYtSsmrjE
f1XMPHuyE9Bz6iaJnDB6CDgw3ok9RugFttKqDiC9ZGh+Zm4J9DxCphed5xOSb0If3Lpy4AZu6RdM
a3OUeBTYmLT8S0ZYtUWiDuYjfCSitSmyfh+5A7sLQySgMbiL6g7lM7XveV7u5gHW7AVwst8JfJ5v
hpLVq24axD5XncbAA5Ex4bN94ZXX8yVUn7uF09Dye++P/Y54ctihSPutChEP2LJ3NqGvgGWa+2xn
emYzkNDlkJzCo6TFikQlAu4hX8CnAzXAV16KvMg7VIEojh7XESCmxG9e2zGCq2Q41Iny5mmX4WRK
Cri2FbGBYfgUU0Pqb1klxVIMk1g1tXTWxTAVO1673l5mFORZiAA+eEKYRc99ctMFtX7zc4Kt2wUl
ijUtJIoIEs0WhXpsdWPmH5rBTLBqtbuTKjnSt00we0gkiWJ17LmudYvdJbrliF9fwCWD7owDTc14
nB1rMYG7c5QI/8MY4F3/WOq8evCpMS8jUX6+8KSZ5mREmxO8ucitIHCQ0Qq/BOu7MC1uFZISSLeZ
J1bt1Efp2aqNR2dqUC/MUAYJCtFOq7L3hyfVO3yryNQ/zbAxu2lRqtkp03ogOQSnvu0EmdZ7u56g
2lCKHuKlroCqqDs4OyydZmVzz0Om3QKBSQwaV72T+YnVBcU2Cmq+9gB93dvIE5eaTmrtBcp5mByR
b4fZnR5pNFXb0unUl5HO8hbSnihmItxGaNURf+OXHn+WAAgcwrF3gKnDFLXRX907lpt/GhTsMBYV
iioLFWaejP1wdpuEFUwtS48B52cmLb/2gdU8ILqb90A69J9bPfG3yAKxCJXNAIFiMSH5i4MmKN/G
TpfQ1iJTvXacfHrOa/MjRB75NEtRJLYTjeAhDXpRFtg4uDfbG+K5fexyYd2yYQJHRFei3JTGQV0t
Gyp2h6Ixmk22yRZ2WTs3Hc+7xRzaQVzNiPAmALO3qIS5MikyjrFGrUIjhcu77N6faJl6pPL3rmP8
jQoCtCaH1kpN2JhPygrGO1mw/slShbiTPJi2SGK8pBZdtEH/rH3yS6SC4IUJ5xN66OWU5Dk42VUG
cBCtjzlKp4KI8sbNcdhwZqZFE83tsw2FOiiqAHl3m89Rf9A5rV8BbBr2nik7+DK4lCxy8M5uy070
aTQPPqLBVhxl09AE1fsMiSQFgjTQzY1AZSBuwOZf5qiX7NseIowuJN1jB3aDm5mRYEULI+4Ys8b1
kIlyVTo1eaZzExwdBDF7BJN8E1BNkrJzk3HyWGLMlN90TqgSb+wx02iZ7erOIy9R5WW3TVt/8bte
Ia0fi7XjCYjGo+Ty0HY6ekVRlD1YTcFWpRUFt41S0bes8P0fFYe3y4jK4i3Kbc3Sn6XetC3NUEz1
4Q4/+ZRvZIb6YNxlMtqYRuUo9IxZ8aXBzmEWHDVvuEhgU1zmVmntI6g6Hb2GgtUPj6GvJYdv2Yo5
zXjjOkos4JbQfuc+l7eT2wBoI1r8DDJJqwEC3tvIscgjxW74hLQUtlyqgGWJ4X1+Q8I60oitmwp7
/SDDQzE33qYhLixp3V7/qNHkWuGK7Q4HPheLfrajxJWlvdFTJW+mVojYbdrpruvBGLSCnh6ikcKP
vp8LmF/kA7lHu7G7rfx63uDw4SQBuC14LRrZbLOpZAE26EGMYJU5NINIfK/cmMLQYy89B/mMbJzt
bFGz6CqiVk0wyBVOUaBDIRC+kzjOV3psM3j2zubG6xmUFhSiUdDutLechrZfmcaa1sNsUOUMJ7FX
IRL9DljyyFfQHCt9VW/IrKC1FDaFmBYZn912qXoSHv3Ogiqw30PpnEMCHeCzsOgh3MPE0WEOW0P+
GUhqOTUEp1ZNX30vcxLhCGQPbUcTWnCJ1N1MfAUEEa9iWvT2fYU0bq0dXa05gphHuwu9W6T0bQUl
PBhLxblV2Z+6vEOKOYwV+2YXDBWHnmUdT7KsyR/G0OfLahLjd2s2s461jzY7n+ZokenGetY5cRY8
ssjW48p76fquPKoRXge8NOG33nW4TLpiJF7SI6a7sxoUrnp4SsFfoM0DtlD2Sa3CCux5R+dJvxaB
Wz9wzfjKuKON85PATEVLme+4ls5iAF4mcQQbl1VOXIpBzH0N3ivgrvHEabuO7MJ247lQbtKPLp32
Q17C/1ENc9YscK6KxK6j7FtdEvNAisJDfRTKXnehFbjLrp3Mp74uoiOQef2eddmwVtBr5rFTIXDF
ReR09NCX/gY+EsqgwIc/mUKxA7OwaSRizqFHkY+B/sy4pFPcG9skFk6G+xGkpVU7MLnI+mZKEIkM
zw22v100Z4Efg+9c0Jh0zLlzwtq7Q5fKXUA5PV8GXTTfRpUkcQgxkSNMZopigTkbJUEVic9NNbkb
HF7i4PmNBeT0jCwkkbWH47Yr/ZVbgJWvTCU2Gu41u7YPCH5GyxtfWvRzLyXYcJUu3ga4MHowfQBF
bhqD6aHRKINsPGFCrDZc4wfK0ICaTyPbzgOYKdhTGHE3diTmahMOjnVwwLD85vOwe5VtMW3nPqBr
kw/uN8zq9qXSUNuqTM0eJhNG4RGCauSQl92wLUv6080I9s/DVOV3zB/D3Qikw4KilJWSnM8JZzjY
km4YohXATmrb+5bXLwJdI+wZw1NxJATPF6Wp3L+NItPvBwC8FgPnziM2WvQnBKvGNrZV54wLK5sg
loqwpaviOYr4bcmwtcV121Sf0MDtHjGShUkyWNyABELmCYwb4LH0oa7azl5VTGd7J4AlLwJ2ix3E
3IVmm5uq2vp1S8mNT8anMczYPgi6wCw1iE+x12bVi+Wx6obZlroTyqBV6BfIrmtsyd+BthU3pBn9
OzIVZR+jhysWrXbABCPZcFv0CpYhYQ8iGjXlfd/T7lNmIvEYmMD/jDYog3KTEd5Dy8AnoXymkNMZ
qv1U5PI1K7RJxpDBzSawxbOcffR9dXNq/jLQMkqCgcp8ezn3ukJ9u5ZfBR5cxFxU5l5lpNy0tt8t
DW/rtCoa8ug0GZxpnNJejeBQ3jraKrbMzaYdsCFhMuUTWXE58e2oNQL/bApFHqNCyT5B6snAPVHZ
t5zZdD24U56Ce8Ruje+7ByOj5oG3XdTGucMKJ/ZgloCaMvLBhMM77Wbk3jTFJijsrwqg5iP3w2wD
m/NoDwVKvpOj8FcACDuvvDfdHtENEoOelnuQQwB9p6pNW8aK41D6ZDN5xFt34Dcvx7CYduWM8iec
wska5ljmeRzqcYX+kV4id+KgcPrwek+GwM9XczjrR9qH9UMYVFWG/gJrYAXpOEkdWQOSTFevkYCR
Ps7soUxzzZrPKBhMe47+C7JfXo4Q6h1DJA1TFBzQwzBtAlua5li0uZt2nrHv/Jpl/gLFp1PHuuzw
EVS+KBgdX6SWLrAKHtm17qjuSlRigNJmYfvg2i0IYI5Ff0SyJPsCNaMjqvDeMc8439W966NxPSGc
po1d/Qi1rnaDiKI96uXsmdUIUWNEh6JJ+DSqb56IxLPCgTojX7daLIYeh0ppJmdjaaSFS1SK88/I
wNRuqop6lcOg+66G5+anhnOVEMWjRxxA5Q+hoTrJRjdcqBI7Q4YlEOtqJC9GlnSnkHSj111O+QNw
VBCHxtGS0ZXk1gSxVlJGd7KdHRI3xvZ3DWQ74TYQ8O7RkCI8WCPXG0j3BxvW5NHRsut63/rCBTa8
GNEjQRnckfwN1XTEqRZHEwI7srsIDM3XjAbNwhf+FiX1lsQTuErLzBvqb7WLGgo8yJ2vMugjANgH
2e5tYjm3fpmxN6hxe8dCZn2UQJJjTBFv0++GKrJjnnGQp6kolBhIwm4L5Q0/rFCFSaEd1NWN7Rpr
I3Mrz5IsQhk2sfngffexw26KxjcrtCqiR+X2UOksYdDHcjHCH1A35mBhAX7J0a7HjlfJFxM4sJ5B
1FKipFIMaZZjemIbRCwRGEYXYxCq7yhmBiuYjYQrMkIwybcn535Am2An27G9/ScZ9ZC1VZ5tqPCy
B7+h7i6EQ+F+Hnr17NtllcdCWvXb0AewOi28cY1ELvvU9IW9D+WQwa0c5wwz81tr+uaIGK/OkDBW
DKg7aumHxvPQS0ZVHb7FTedDaFcX5IsPXKG/gIdas2L2mN1aGSfQgZuGo2KufxhLWj6IwskfqBH9
D8+txse+AtYB5yOGrRglv2u87EBQdvuMG/grHAPW0teddT9DVGdYBG0E3SG4rKJl1eVHW5h5MQPr
nrBmEIcWvdnF6LTBY6AFjGLRLLW2nRnbh7HOzY3V8HprUIiLp5YXKxQ+NPLSwf38T11XIuucoNgo
XTW7CY3u2zKsXFS9LLKsXDe7g5P7eOPYyrxpDTJtkY/NuoxQSUJmNq4KpYHk6TIowxT24Kd+a5uH
ccimNdov84B8AOSKf4LOnedQns43LsjpRwxzew/yrIYyQSU+kckK/g/QBcTYCdBFHOIB5XQZ0rXt
+NfuH4fi+/B1eo8E+/f/+AeqC+awwb9gMEF8yBdT4NJtYJ3+gHX98SuULVwbbnFwUnuH6yIhwGD2
CUCOpjWECDzgsf6N68KvnAjH2clcG6z2E7fuv8B1kb8jmz3oHJyMDakDpt5J/OOcr+J4RYQqNc0+
Z7h/gvbSN7wHYi9373K6zd37QdGtQwd3YYLmSIESCGdIOmb3KJU8oGK3bKQ8oq+zopa/7aS1acP+
CwoK3xw5IO0pVqoWq1nC0cZhX33dQ/Itsq9w/M9IUH+8BHzmQDI4ocaic+tERPS0y+HB9DnjNlAR
dvPUl9bGzkGAyrojOr57MFZurQi/VEOwQFETZxdzYzI8W4QceEWf2qj9wxjh/wPW8SIi8n8lzhGI
8MuLImnat6//+P7G/3EEQvHt/bqA/hz++hPrCLDkvygCIQrZFN923y0KLLoTbBGCtwHkuYAMxHL5
C+sI7T6YrMO/A3ygn2q0/w/rGPwLRoQo5XoEgl7wfyL/zZr4OxLWOklSQNQH2cbfEbBDXxTYMMfs
Hr2QYaPHEOKErO+uMB7/jm386+pnwPqAMtvumLLuGtmuSjR7UctbC93lSDrn1bsx/wWE8u9ozb/u
cabF2jkGyE3Ume5RY/8U0ClIiI2jJKiL149vcGGIzmk2rpZaCdKzuw7e2yeVEGdTZxBh+b2rn3Fd
3R6ts4Lh8UOCqgV8/g4FM/QKweHC2IRn+GaQkD2pLZ7de5bD0Cu2mq/CmHoJdUh38/Hz/x0A/+fw
h6dP/w5dP+AO1jzjFogcQFfzB+R9xNtMhR+tRN7foRR55WUu3en0ku/uFMqoGrMyhHqc06xzItG8
gjZo6LxGZEyzE/bh4ze6MGnDMyBuh97QPBVFdBf08BWSlMQZoO+JERNPwvyavNGlT3PGg9DNOM41
2F13pxb3AW/mP4x+oW+p35Gn33uRs7XNIU0xai7Cu9KYo31KCDnfor/3wNlVTu6lxXG2wkHxgLCZ
T4M7tKa+WLwH9Kz1nz9+fuc0Fn/Rqv6aW2dLuwpbaYLO9HedAtZOFcsBLnUhGvX6KZw/oX6TAM25
rBDMBjA8pME9tBquTLafHMFf3Ds4I9cptPTAnuvg+81UPA96a4n7oTzQ7FQHfx3DKh6tOe7Jtg9f
gqGKa+rGXKkds29EVC3+/YfqQWEnW+GUaMuOi3EoN1bzw2XRlbl6Ron7c4iCs+3DDlsmxrzv71wr
37ruqyq+oDYeM3fct/XKGaZYCEgoteGiyNxdwMfE8/rt4BaLj7/RmfDKXw9wtsXwSJRWSyZxZ4sp
1kMUDxivUOi1QzE0c4K3H0IgE+8YZLKaMRatRCMF2Tty2gDG1az2YvzTqlrlVyV3g9MM/9XHO9uU
xBRUhbGAGs/74TsSvcMw2i+hwnxxSxlrbidD26CIO0WrIdML6Ron7oexT5lfPkHeQUJG0SxR9L01
5fxNUnqLNOJgouIFbfhPQWV9cQxdTc64GzqStPm0D1HLCwzgG2PebW2GNCUq3yphL+Yo7+ICHEzs
7dgbgbRMCsYQMZa7fJ6PQOs/IDDY2TZbo1S+PyW6+XQq1lvzsevhMkCHvTb5Dhv4vqhhe2ua5ygz
a5coYMTadV7wu4JGJlZWuPJ5saiJGsBPriALUeaJHtSK8HHn99haXDuLHc02rlPfcy5XKE5Gca2b
p0nR1cfz4aeIwa+G/myXdgaRKV9XKi1nejfO0G7uAGuKTS4A+M8a/4RCFAdsr3UyTT0k4ns4ynx8
7wt7UXC+cYMUGvhoVaRTC0ScEYtaifXHl76wWwdnu3U5ELATBZEpeiAvhgLFqcWWSPn548tfOHJ+
zuN3R5vXiCqk0lWpUkSiSCy3UyDXpEF9Ref/levAXwv1bKfurU6UaMSoFFQccGBVYLl3wO14EOSn
0TX33UvjdLZju7U7BV42demk+bG15H6CYrJC7ejjcbpw+XNuWNB2TtSpQKWWskw88+aeOQAwZhPZ
/t4NzrZToKZCq0SXPO0BGUigum/FTlfZaziMkOXv3eJswxyhZi0VddoU7jPpbFlwkG31jbJR7fr4
BheWwSmbeB8nGWTfNWiUbVrz0aBKZ5erAUWrK5/g0tVPn+bdVB1D1FZDj3epNxcPVIwxpdnbxw9+
GoFfbB30bP2KCFRGOzdtGpXsByN9CwWNOWU5S/vc/z6E9pWs5NIrnC3mILS47gdsUZw5XoJ1B9mc
qH/++CUuXfx0JL0bn9JFT8uLtEqrMfqmgwhWJs18ZZs4Y/7/uYbP+eWctFOJupxOtb1CWWEhglWp
wRXqoTMCTg1hrxnwIAqs/5jpa6YDl97oP9b01KkqxE1JxFYoYM7JwLpp8VvD5Z+FWZlbOHPVhjgu
lDMCy56jn9oDOfDx1U9X+cWM8s+WMyB2SEjAUExRd4aO1tysel49qKrc1zYFNBxFchFOR1F3/hUF
4AuDdc4o7SidZrvCYCEqPc5O9zB43jWG7IVTwj9b2FETgCTh6TbtIu+7qU3itcH39lSOQv/q4wG7
FM75Z8tbo0eQoQckEQm15UsVWuobTDXFpjEdW1aYfwmvFTmGASgqsZrQxql8595mFr/R/YSmzpQx
yE466pmKet5KUjrLvhwReQ2Zu3JmTu5o79Ars+fSiJy+wrvFBsRNMI6WrdOhGVbSghGxO98Wsj4Y
LI6PR+Q0VX41hc42C2YEA8tNYPYj7NtkvhPEQW1tjBs82SCwaKbGr7Qo9H/lMPrnCvfPto9Zo78E
oLNOR27HTmtXCNjy/MpyuDQ5z0IAOFazujVWl/KgFEBqdECyhDAP+XikTlPkVyN1tk84rqVmDthV
6gPAt2j8psSYgYKHtL1YfXyLCy9wrr5kSr+DtnLVpmiwwg+QTYA6h4Rf+dQXXsA72y2YctFzRGM8
DTSQwI5bv6BeCrBXQK7Ubi9MV+/s6A9hmy2KosXB07f9Lmy96HWKjL0Jw7w6dF4n7z8epksvcrZR
NAE3lUvbNlWz+8jHdq1bnc5Bffd7lz/bIxoL5ZBWaJ26Feo7Vr6uI2gd2F3//cr1L43T6fO/W9YA
HbqGhUWbls1oto4COa106ygppONuwK1yP/dgfS0CBVESHWTAF5IKonB9GwGTm6vEAkM68X3aIo2L
+F73jtijkNokqqf8RhQhWw2gliJDQsfUYgyajm6Hs8BSgCB1PlnW0o7WgEU8qp6JhQP5+4UlQrIE
1So41jYjyCG7bgFMsruqAh/0W1jy3BSS4TzOIUhZSdu/kR2MHGQfcSADWXVwnSlYtjCAWKHDHB3R
l71TjV2uidtkK+gUTTtQk8yn1rXKbQnhrhPCBA3D3gE/UwZOjCqkvqZacWGA3bOZDgwun6axUalp
3JtagDQcFuJ1KILlKa/5+CteiObcs8lOc6jTgwAs0zboym0kQm9fg2j0JpFJxRJtVND7PPfK0r30
QmczPvIgQdTySaah5x5nOb6gHHNsp2YP4dzf297OjWALOXeacJyMIAdGO22ALYqyLNi3GjHex0N2
ad2enTU9DOG6zKYyFWHUraEvhvljgT4FsP/v3oL8fWkR0NErGtoyLZzumHshDpmQPwKs9unjV7jw
Ic67UlqDdNkNHj4Ezvokj9ohCcBYSNqC5WuKHtmVQOXSUJ0dNuNcCWkHTpd2Ut1GzDt2Y3mYKLsy
eS9c/lywdCwqxIVqUGg5+wwoAqtKQfhSSyB1r9k4XBgp92yTMy6pApBaaEoKO7qBHNLXYO6xzwQA
MVmzN/zemXOuqmQgBTy1E6EpwrbtVBf3DeuWozd9KsGF/q1v7p7NqTmgqujBI0hFYK3Hub03ZXuw
ODvU5Jphz6XvcRa5VNNgMngq0LTkCenivITq4pVFdxrvX4Qt5/YCoKKAletVNC3mfl/q8i1zo/Tj
gbnw1OcaPWQcgZ/qbJqyoAyTwQK5ykioLAzA0H18hwub7M9O97uTso2smU1hBNo/b01cN1Y6OPaj
0EAfR9VmcvIrYemFKJicbeYuaqPK54KmQWYtmyxcsnB+Y7lzoqOh9g2i3BSx39vLfwqlvH+nUWli
OrC3ykrqwxwFE6A/4DU0vICHZOde0/S89HVOP393H9sNcTIB4oUoFTxkSHS/Mrt1bqC/0K4//jqX
7nC2xK0oqgjUh/x0kKCxWt2hrqHURqK3jy9/Yeb+dPV+9wIZaCpEtpOfdhPgXhnUh5ej71xTwb70
8Oeruiw9IG2Mn84mvOHKv4Gyw0PY2FfG5lKhmJwv6TyyFTC1KFOV0HZS/olnvJqHVTBDiKYL10of
LFSyJSQfPh6un1f+xUr/mfO+Gy/Ie4R5CfHGdCxvavopayT0ZaqEjytSP6LMtOjkoW6tJGTHUbwR
95W7z7Y37126RQgD4YZnW+2KuVrN1wwbLqXbPzU63z2SB7zTVJUiSEPQmeg4gsH1Y44evcyLddts
bHaD3ohnbgNVbqv+WNdt0jATDx6kFWa0oNSqVKfeiaL1lVE6w5f8mYH+NEZ590hDWTYzpaAyQlcm
GfJHS4J5nE2gpW9r2gAqDQla73MNTpFin1F9WEOgLFEtHM3EzmNj8vHHulC5OXdQqj1dQPihblLa
382QfHfcGSaraK+Bj5WX2YKYF1+K1cc3+3lS/WJm/ByLd++cs4oOdgGqru5LtgRpxN35Y02hi9R6
L3IGlZAof9qOhXzNWf84RKGKVS6nW93CnRyEWvRV/OYH4d29yKwmlryFnIDtsAQmjRlYqvPjKCAV
48u6TKoSKfdJwGKh+vw7VVrFrUWqxI5aAMQLDyJEQNzGow9FAZnP8sqIXtgtfvo7vXvHETgG30BK
OIXq6g9CwGKJwv6aMuWFYOZne/LdxWd4tyqws0RKJrAmJ99FCAvu3uhGbQIs9pWo7NJdzuLjkcjc
RobOU9dXx8iYN6o2dHiiUJX6eCJcGqPzPS/ogJe1epFmYtxCtf4Gmn7XyvLA5fwy0PhZ1H03RoXO
Z5XPeHpDPL3NQfaD3PPcbgOrgvUiLzIkSZ2USW+FfAGmCMZQgsNe+qLdeaNVrCGNJ+MSJ/3djGLB
fupasgqLHJkqXF/3falV0nfGQ6TRwPcFJILxSrB9aVjOgm1wbRgEhnqegtYNqSQNm7FrFbwLlz73
KYXIWe1ywPzTbHA2UE159DV/+fhjXohZ7NPP3413EAKLMsAmL+Vg7LlwFXJCSNP4+j5Q3k1fHsRY
ff69O51FRzaUgQIbNnk4KtvveVOX0CmYVmNIDwWUCUBqecmt7sq5eWnATmvj3Vu5nNe55w5F2nQ8
WDjgpi8KZV0rmP/MZn+xEwJo+ffL1xZI7c5YIJZf9T5MwkFLHfy72mypXgnfBuVo3GXFWxScEOog
a0HnKOf+QudD7NKn0MtXPppCWQT58yFPGufBsgvIGzxWkFQK5XOgV4jl48olD6wHV5OV6wF/9/Xq
j1s4WfB7+519GsB3AzWgul86HqQfxtl+rRo36Wz4Wn78wS99hLONqMQQEVY0VUoF2Q/duApGfWUL
uhQXnasOFlGVUauqK+ygqbBvPaeDqkmqoNah5rSkFDD8W2mu7KiXXuQsCHPhlJFXs+CI670aOKdi
LUfvSivkQgB5bpLOYU2Zgz55EtLYgthfqa26BtH69WPb0SlqePdtG8FrZ6AjkvKoqpYRRn8jUZq7
8gkuXf1s40CxrhbIm6sUbmBQHivSzM6+/c7E+Q+rs7pRohKtJ1J4/soFCC/RElJ2avnx1X+940Ft
6u/DkvtNSEeo/qQ8FJ9QiWljC26gIAQegtK9qWj1TZbdlXtdGqSzjUI2hFpUmTIN8uax6CMrLnIU
YT9+kUsXP/383fdl8wD6J8QZUrjWwks9/woYd/ObX/ds7VaeDXQf2OapU0bdsh9wKIiIkc3HT/7r
SW+f42khiAEgnFOI1FPesyjrVw800JzAuvDj6+MAwRj85w4ND7mzsclkVRkID6U2sdYqGG6wGfj0
aSBbyHFubd5CoHHbjVv8ajGetKv0M8UgkokkUzYvJs9eRMK6gxVwApUT17jrEzd46L671SMuwmcF
Urt/Q3AhqkFwp2ajofEGrcFtPzxPFjIP108qSyZVsKAIZd3KjrVu43ZOsc/T4UTG3TZmCyfI09be
BUjiUOfGT2YwSqFguMXZotwc6cSXHgoBLPBulPB2rT7g35AK/kqkXfSSgz8KIR/Pu0WSfoODI2Tm
tXDuA5ovcF5Y+HCQzkpUmS9xdjQGIqS5t8YjqEA/+JkCDhUOe9Peb7+WYgt0YCACIApkPKlm1RI3
xiWdEc6lDBi98oB/E9reEo/gOyMQbMFpHKEQBP3LZ7sFQQoiU7LrElWvKIMa3hv11TJwnnDq9bbc
Me4tTGGjJc9AilQ7dOgj9j+Encdy3MqWRb8IEQkk7BSmHMmip0hOEJSDdwmPr++FHnUrnp4mV3Ep
ikUAicxj9lk72Tv0+1mIs4xfTeV9o483CrZZ7KXBWNwV+pNeriFw9WC0pK9XWZQY9jd+h8QjD037
YFSub+jvivaEXVsfjT6fGnM+Vsyn2gJ7s0T3++HOsG+B+/g1meC4DyALPVo2A9nfeNpvob6IgDxx
FIcRjvpmQQ8Vh0x+7hcp5pVmOCwF/WlZpwBS/p5buYV9R/nCF5sIueD/vnb/9lb/EUamkMlmz7Hy
hz6HkqnH1mdCZfi//+x9i/sPb8WfIu2iShMInCQgk+m9UT5fue2lDJu15tJqW/zjY/6yw7p/HA1u
o2yFeDqnfG4fJeDXlmh4E1vQ9eI4je1BxPo/dpK/3K0/tdtd0TFWOvbEGGNqngHDOKChnPkfF/KX
fepP2XY7Lp6d7Pk1IsHnNKHuPHanYqj+4SHwF+mucP84Hjra8haDc9lDzfsAezfQ1XzhhUsBSvFO
7DFTX4DqOiS2PDRSPOjD239fCXvQ/Z9Wwh9nR7kM6J6IKx+60bQ/Yq9vX1qTYX+1xd0LBCqm1EeG
k//7h/31Ov84TZRXarpa7OzBtZjxmxliehQ6LNp1G5uj0wCbSfIOpUY8erA3lO6dN5VvUVV6tu+s
ehtljef+Y8X87cqN/38yOADwSmCM9YPIm/aOgZHyqiWbeIZP64QmnOhoBEfxjwX0txfuj2MIRJUJ
eCCvH6Rb/Kx69da73ZGRy0A06T8+4m/X88d+UQ5yqxRinQc9KRj2Z3vyRW5aTLT3EPVmclzG0pp/
NDH20PE/LJs/9d4OgJzYXQqyczF8b8z+CtEX+uR0rzymPhj2960iZiL+X8bnf3m9/xRuuzhgVFa5
lg/F3HzU+/y4MD7/+6L8y7vt7Pfz/0RPMlW95ppj+dDqw42HQ5VuT5+uPfxjme173X+6U/uK+D8/
fh21YshNI38A0naXVOZ+gEIYT+6tjmLgZnxCf/2n+/hfoh3nj32kyXs1iEYv6c6cmu1SdecUgS9/
tOudMf8QIEzK7p+5119W3J8KYj2Gr1N6ZvaQa6nzbG29/cPOa/Fbq90K54O8bk0CGJkx2QKZI+11
6NgJ2xmKgvbI72LcgumhXDo122GamymMZzkMzCOb2T8Stv9tn/+nu//nhtOv06y3XvowLrVfWBz4
uDLXBda09SOxzwovcY/C1JdpJuEemlkWDmD1Md8L+aAbmL3i8O+3h5aMMie7L/PiyFfI1Ae7igqn
ipLmW6rMaI8vwIUSQ1V+VTyN/URVqqVE+lOM79P4j5Pib4v1j00LKp1oLcise2dvoLyVB/o/jWcx
B/jLWv1jl4K7p6Bj9flDCrn7zsDrOXQb3EmxYj/ZUnMeTXt2T3CsPwrZjwcXek9UwJyN9LlMjk5t
Pe1QL9tPQRQcdVfMgTuATFkyDUGGaLxzzku8owlE9VZgoA3RcEpemhwgrlaPRIK9XoVbmhs+TnzL
IRWrC9qY0W/cXxY/t4ruODTAQjxd/9GsVgHwydX9rrUY0m/67zhYwUw2lvqSz7ZxVErJm5WwIFhM
bbsM+iavk8VaM7b+vc/r6ZCiz7wgt9NezX4pTztBHDl5avnDxvSSU7ZU7bdUEVM0I6QnLw/nzKPP
AUrRtUDy55MSBxTDyUEY7RTAcMJcTabaje3Aey0YKwcAVMMA13P1fZ1E+dQIKCqOZ+QtcxBTgges
kT/BbvqWJEYFksqWb3mlkQPpQx/Mm73t/AvD79MSWIFa4KvHA4t0mx9x6irhaG/MhJjyPFRNBh5I
PlppQtYw4jZvpeYYin52Tr0HHB+ZImjiIgH8w9D5hZGC5Fh03Rf17Z9FO2dnIyvRRuaG/tI1S3kv
5kHeerT1QUCWyVlU+YRJk5yn+1qUw3EelvFE/+x5sd0+TNc4vqYaoDRz1GwMwrf6JtfgvtDX7t7I
wcDTQy2wv/IUG98N7sEhq7zsaEL9jFYs/uhRNxsAoBGu9ECDf85A9yLKors0DCF+MFvUzvk3WAff
HQGwxymYzeozeNFVGZRJfQcQPw06TYX77HbqTidjcp4ZbAHCl3/OC8C6tWBTSpJlCPC+fd6hkmOX
n7bUsf3egIxeyOxbMk0RRleASLobkUoqb14TQaEL7XL62TtF1DoqWDzypiw+6ZUTuVkMQekur60D
JPWnCUkU4IZrvA43+gIquki3n6i/zONK0LbFh0R+AdHwdQdCqikPUpaHlQ0ygRhEZBfz0QoW1FKv
Yd5da6c59b0NCb33MRQIsnrzU76zLZqjAPYkoIjEoMSWj2GkpijYaCcVYeiAjupj3JyjRirte6IJ
K8O822Z6Y81uMwilweiuJqvY7uxTJ2f0mVXMNPf0ZFAFt70aH9EJvk4ywSIHa2f2PrnpbZzaWpBZ
Gzwx3ClAzeld41cyvZiA7Mbmy8zLDzAWvJB2tHGfNxRdVg0NSodSPhDVaQHz7F/TBGKjzHxvBSAW
m/v9m3SeZLae9m9lQR5L6C9qGUPuSU8IkxTgyhjT8cCdq/7YEpCu0CtxKfJ1vTh3+QfYVLiYdESt
/o7S2Typh7U0wh70Qy/lqeVfb92lJvXwRuo8FNiWVAsH5xkPKbSLk58thxbaYD9POEZsj/yNlT4P
/XfsHoKFoUyuY6i+wSW+EdWvRVvAo2ppYMlDa/zCO2ILKdvVvXcEm3Nbu855GlbwKvJgwZ8KNmgb
flrc8/QNw4m69U5PEd7xr43R8XsQKLut1GnUPHCDsb/Y8f2QdYa/cAPL7rx7gjY2StH9idnGnath
4ihNLWJd8xCKSwoQz9xKf6sAT0HPIjBhcsz5nEZ1C7VRnCiDh61u3uDuEOTtxNApcJPUZLXQ2aKf
uwW0FQ5ZbQWzXd47rhwPKYutieVpdWcAnhl8fZcdSD9BAvLdkU00MQ95Brq0KX8PRXHh92z14k7F
LcZyvP3LoU6Mc2qX8RGmbo36+a7pbzxjDmU3PPKMiia+kNUaAS/sYnj7lxxtH8U/x7l1EmCjnuKs
jRj9BnnR7uutpHAP5py5uX7cH5hrJtA48vnnkMS/qciGs85sqPwJQ50ZCOfGS9TNnLEtsNiSkfcn
085pFUctAMdyisH4AsIe2hOPbo9SEo/MQ6wfA1huMHXAYbIgA+4Hn5E1My9zTzHAwYh0c37ZJrz2
reDErwKwRMFiaPsKmJX52A6P8/bg1C2b+AwxiN17PRt2dpDcscTJXzXCCFEW0Ro/Z9DUPfT7qTWB
B+fhVb96nPnwFvMnOJvdeJ6z0k+oItHxwioGo9M+DetF991q9Pd3rV0+YBLdLGJ+xXPqaZCIlFPx
tS/4bnsFFfoce5Sl2GFL8ZMfb27fCuOVka+wqZgvnMSV29+xXvbXbf9V9g8pOoIjLazLiqNcOwFc
8RfHQppmnfrqGzZA7wPvCY942OzvJnw1SCrnnKlAu/hpC9PfyAHy7XO/7yCAQeTkT2P5ktrbIxLh
U1kb58Z1XvdH5A7Ohya3L0PPbhOrtYN53bKwT71HyVaQe2J324ZXWRiZn5bLaQTeooGUKmhKZXLA
uD6t3+tZC2eR3ztGfa/0/IDy5o1WD6V/F+quUdCcXGUX6uZwAbt7HmrTRQAHz6VbWKJ1UZ+cYmZn
sbZwim1xp09ToK2x4KKJD11dTX6RTm/1tnkBgnPT7woLG4eKjRY79/LFSqgIpaw/HEJPGnShMMuw
jEhS/Tjr081W2sDU3Bsg4c9KLN+mpn/apIZSVx3aTZBm8vricvwwzwvvekaOY75SkPoovRVoXnIp
+fq4TgBvezXetrb7Y63Wq0riQ1XrH8xJvmQcZUgdqgDgMjhfUUbWItMAlYZzBW/MHL6tZUxotk9W
279xbtYvVFxPYzYcltm7zUvpnOuZ02dd7PxQSDHflLG3HYmboH1I3TwuTPVjodDqXdDNZRXBPEZb
Bg4WLazCDKyDyAWDPw8ySfhCHxFqntVySEkFhRboXBOCq5+OSNEHTNM3YGJqdgLmJqxLOzt14jdl
uxyYBTIvs9OckXyzbMdm9WWn+4PxbsHa84z0rNSchtUCvrXLnO1Zp+72uJYpJkLeJj96kck7HQ0O
voerl12QZ8B5t2e9fk5UlRzF7Pb00QanetOnWt7CeFPHJptMNCEl5npclUSpZaYA8dPsfWZi4rIz
745FNeBl1dbUeJHOQutPvSI+TXoNga8VS3EzMNnLe+0s21nIygI/Btot0kztR12P2FomulH4FYOr
rwMiN+Mw9I39zLpeTp6O35LfdBlwp61hMHlLDSp+naq2ZwiQNlj0efvZWxueNy7UMzscrEWsB+Jm
xvpct9JN33Y1UhWD8/1R2m0CGTVbhh+55iCN6JQ1vo1eUT2IQs2/W6VJEJGjvgAgNeT4CLPajswk
8eYIoFQZjWYHLZnUbAEpXFNXzmdR8QJn6rw2zYrqolDNocOP4tYE4gaUuB7uYsupkX67u/hnTZGy
Qhb3WgDp01rsDgauGKI8z0iZhhljSojcj4ImVCiXakSkvjWvKErq10ShVCyc5pe71JRoq5ktWH4N
gwneramtH0taF+e+hLuTpBKXi340QgcT7XC1EaybjWuGcdzqpR9PtlFzwFcj9G0Ni0YjMZ7ioSkc
X8KCoRy85xEj40CVodnR2q5GWJnuEpbjLE6A/9HPTyUkJxtfLUAKHpck7LBNuRgXII4Kzbwf7Kve
NwaeC/3wOczD+G0eN/yHkf8dNNnJ+2wH+B8Y2NKepWGYPw0YfXdm0W03lTJw9zBFmgAc1+Y1qKkM
BVrJcaF5JTDvzNa/yJuMzxEKYtBbi35bJWIMY+W60WgZ+tV2FHxY10QA2wpxuyyS7XuN5/n7ZNfx
QcgcOo+a6uNYNMZlVdK90VSysO/I9blKx+6J8Rxmqw1Kpz6XIANGtNtwHTR5xb1mfZxM1wvKHhgk
Vk2jeNcdbYj6XpvObjn0bzaWOweRNtl9kotPKOM/ROXc1zpJIRfb38LB3Hw2XAIdfZz5TiZzNjkU
QWUC7HL7mu0Wtnpo7XptG0buWZYDbdXeu2eUFKuwKTSJTqwZaIG7vQhjJmKqmWFJtS2sKv0hUbYX
xi4nHW/R6hV3ntkcxo34urTrx9zyiCGNI+A7EISGes5H8y6140h68gVjIDh5PVHRZjPiS9ixeKee
4F7IIso77ykplzsFwh1F3fxIAPNZm80UAAvzfGBvOAeLY+qoR9dcPd+aiPeg8yXddp2c/ohT8zFP
10O84vcxe+le9qHN4w55IIWC+aCLX0lrfjpCg7bYz+uDoSWUTqZvkPBhpounyc0OprNrgyqPSfoJ
GyUW0VMFprJiWCUsW8s9iMHlquXBc703ryuJ1vtorjKLUQgnmmr29WGwuYVAXpWZ3/Vgo7UtvXMd
vDPa4qWfm0NheBztU6OHAu+4o2sOznWtZXLMa3u5bxLhQljs6F2ZsYROKwp5NKyRaGGINf1S16J9
kbRLqkO1jfelQ8qweu38Y3KlecVcnezASK9tEV/tJn1iFKkIUoPzJZ1vJoqrPuYMd/ayrbvt8Q0K
0w9XZtiUNG1kZTqY7Lr6Cfd2d9G5K3oLAjLlfSNe/MYYCpDzzSP8fwabnfHU7irEwQ68rogWzsJh
Hd9WfqCaxh+zNzmR1TgKwzZKC0lT1f42Vr+LqcPTpV5yv40J/etc/p46m0U034GyO+1CrHGqI7PK
fhmCf5MpdZMJ6G0yZZV2znF/7m6J3YfjxIRKrXBfeq+LAf1Dt8/lhKrYeZ8V12dzpPiT5xxN2z0C
WzhQ9X7Ky9o5xI05RARKv3u0IEaDC8A+iu/ZzpdXYL/GVQujfazq9WOzm8tQsX5TjFCeGOzKL6bT
2r8dAT4TkFX+0rKd41BUn5NRmzF9c3fF5vCSdOIWhthFG9RJK+avoZyO7jRebEAHK7z4CHQrm9q4
4fEdl3o47oaGevKzHMcswAAN9qHGhqClPu/+l2ugSxhWdHzoFUAhTMXnqEr3BnMzjCy8Fl6d7foA
5tyAxCao2z2AXfIbjedFW3TpaFE2ie9s+q0SGuZqQ/UxVQMc4+7GTbdr7qSnbLK+LxWTUmZ9lMrq
gUmXV67p4I0Y/sFFJWTfomlIfoA5wQHYiKH7L5Dy0+ZGoL6M7A3Tn63Fn310ezZTXA8Dx0RMXniW
GQ2Fa/mavby09Bow3+WXcY5b3V8GUCTwoG8Kb/tKqI/0qUKc1CT37kBWZbXN5DuJ8+h2463j1bdA
V69Sj+9d3N1wuyIhNZb7ytAviV7v0xVfi5edqm2hdzF5H3hIEhOVdEtHi9QTm74C7YTP2/S4UthZ
bD2clHs79eajkVgXLM4aPB/dc6l578623bezuDWT5Xeu2y+zY1AKKMYLqHEPJSx+m+38iivzrZys
OzRiLRANSkNYLp0zY3k0Bw9Xhe6321D6FMnwQL3mE+0how3OfV+OH5ZHLM6dyFbvpXLgyTc4lBBl
+suqYwBUJS9LIu6TqTplRXGaMtWiyXTVEf2lxbKVkbOsHSUU9Wwr534giPezXL9zp/67NRfLyfJw
hKoHsz9VlKpO9JtFgJqXQKHDfB3hPUDDb9MSH1nRGX0DjBd7s4bBRKhia2Ax8IL6LnmPK9vQWEsU
W3ueTuCCMb3tG288Z6NVg7c1u6AaOvWkedhHas3aI5xagfN6dts+GGNeP2cuyNfVzH+uxfQ2Lll5
Z9V1wQFgGDf1rkDjKlnr2iKNWzF6jLeN2Ch1OKlcS7nID21o1vdZz9BTemt5oVDnvXWzbpwTYy3D
3m7HT6eCNxpstoUX1QoL9Pus5iKQFeunNUv8rShxFYelwjo6q8zp0vUcl3aHXaCf6NP4wFPtvmpU
ArRSBIBmCLB6dxjWuri3FHEMXiPxKa8MQeMsAZqi1xvYiH4IRoTAUTfY+2CduyX+aLjbdQB28xjb
GEb41Wgm74QN07O79jWVzHEFa705gczcL8IL52k0EvUuxg0+z+zqQJNnhWHUuQUpDtjHkvHmM/RW
YnqYkf2WzhyVsJk4NtU4ByaA52Om10jZurFPb2Rri0un1vbSDrl7/l+h5WyV6XWVhh7hPYI7UT8V
167yxoM+tfTXM0eFVb6JK2xzJxD6JAIOr/LJw1HrRzaLhzTe1jVosG4KVi3zsqgAGSiJzgx18JQw
cUbp8U90ydg8Cr9tZNjojQ1NrLepK4qTrsd0GWuPjXaZRQSCEQB7YqMVxebFOSXFmL0qhlqOqCFX
v+szeIVbjqNAkaPv438xFlrpdXVMpZD06LeFvmihOZjlWWZlCbmIMbdvaZ/oH3ZnzbcjzlJvuZzx
MNHypXjUHLDITV5111Ut32W3UMTiCtrbTcgk7Jl9+AC20IfaNI/Hqo3728EarNMCk+6KlU51RXRt
XfKiVG/jJM1X1Qzt7dJnnq+SMvYtc2yihMFZH6Mi2MK4W4VmUUuKw6iwN9csKNYzw0bhkg26w/yw
dJjNs4zReHNnHA9KKIq39dzXkZsUdbhmCFLsVaUB9MfyRjBtcj+rGg292QNq5BUOa0V0XnXNdCos
hR3Q6gjKlA6piT3Jc+p12PoR56lfSJRAP61DDN+9FyQdLrMxb1ppoTTs6zVDFBPP2z1WBAIRTK8K
wzfS3d1XZbqHe6Js2h95MjfI2xUQaEuqEJxsd+yLpL/kJWXhUphL5DRyinqxYhuh5qn4kiNjdaLW
aAsoVF2+rNS2hPFqVc811J93AXfzwFGk36tWox/ldHvvF12zt7tlTsdu837OcZpFlZ6ySmgBhLaO
y1isJqwivKR5pPC++dtgrdQD2ja0d5J6nYPEptyxx0ZZ62OxSnbdYhvs2eQAdE3Ux2oAU0/zdOHT
5ixcuY+HHsMM5DabcVAxzHYFnfLOmZwJPrTKrl5JMUMTrh1JLVOXDsNnXzU5AN5a2p/WvNBazEUR
yY5IUdLEeWj7Jo3gDawHjNNG6CmYbtI36mMVxn3GHQLvGbgMRBygKJuHKV4VezJWl47WOt8GXMWD
EcMKDG0SrjhNx89qTRb8ItaNFNcaASgRQE3KxvyP9rkvKHSla40f5sbMalXav7Qq7y9y1QhF4/hu
7tvfCSlsVld3daWeHE+/6zvjJaMdGMF5f2zz5UIKdzdm1W9Mwoeg6vQPWRBJl8Vch12XEEa0Zu7P
ZV6HmmW0YTF35g4ALvbbxaFnihcSqedV0276NM0YWSm+l27HvE/av+ClwbHhprofL82Pgvi58RST
NHFk2cZJ5CMM69I6sn5+aAnWV55xLHR8Er31vu4sKqf4ds4cwdWcnpYWL5Ua3ZE5bbud30Xl7YnO
+DkWVDzVHpc72YsCZk1Un70xtbLHO+VzS4wjIKiTYkIIxsb7Nt6GNdgb+CRwPTlU+Va1yas2mtek
bN+gkP+eO3m23OJbOUM5KGINL2qbxrHauo4TavmW1wTU3VRTmLKLu3HfgykgtL5nYK0DZiUjaXSe
J3wDQyEputrt26brVzh939di/myS5R2nnLOa5WnATpa9zXma6vzKLNnvZNGeDCxE7D47tKqxX539
4CByxiXSzX51eo3bcNYeNqJaqpF0TLC0djfCgt41Xo28Qo8GKJ02Kq3AUxV3Bz2P3zyZveSS9kvs
GSdWFQ1W2XZBC1AwRMufYIZovC+a8032+TfTSWYmaVzbbznnqetfpJK38UTlJdu65BaZXxUCzD84
tfMdu+OVZdBZIW47zOxC84zWDhFZre0MtZwQY+2Hm3wiI60qK5gs+6NPtasQ2IJ5qT6el3waDpxz
Bggy6wmbp5guAD0et+d5Q+nX2pdkS+8r9g/Mv+s+snLnKB3zd+1Rn29xwmvEdWkpFnitfV/g/0TZ
2H0d2uwV2wURdYU3hlu2fO4KxDSb76dJHsk6UJ9YSYQ1HUZctKFVQsCEh4SWxGS2q/uIvxm+5jMK
w6ERLVtZfWdS1PBtKUXI+3TBWS2aC5otmnYtcx4Qrcijqxkw2evPzaCMas+KunsrQgpQuOkUNJBN
vMQx/vUuFqRLDBiSp8we3oHolxRE473gns1HL+XMHNTohFMj9hM4fenrFu+i8a7LCC/bCvh/RraB
3q52ftuYaSTG9kq37ioQ+ntowPxCj0sAJ96jWepPPTOSgVGOn3FmOpi1Z4/8rQryMr+0uvuVMssW
QCAgAFPVk5rMe7ugjF0bu2t1gzFTMvykUsZc+WZ/bCJxznIw0NGv5QCUPM6C1mllsAvwq4IoAlcB
TuyJ/PRmyXWPVZC8aWp7q8wlj+IFOmKKtSEnLrkQTmgptewBa5qisg+Lo2Hf2HLTqbw7URrTvOgc
N5qz4reojHfiph5PmwIjR3zVf8xNXp+aFBM0UKt2KIepP7SiL9Dsj5qfWFjpyFmdjEy+siEpkqm5
v090tBlNrtHsWvYhATvbwjFJt9fBIltI8fKIZrPrXwx9/MkEsXcbO47hqynrI0R08jI6Wh3iIIWw
GLXj1dXq+4anlpLbSstPFLUrm6rIMZXJFBGJehwyCkNrF79XfTAcStyNVR+2ovNCzqaSZaJXL8Ja
Fz9V3a88TTiXse5LZqkuRO7LPUe483NYe+vZqTQEPyoWqw9xrAhV5rY3dtfxNaD4p56h6sjFry5I
DIpBgvbgmSwrDixK+w+y0j46vGLw+kmLlwzmQdQIh4pX660hRY/5xo3LJiQ8Tw79ohzMwkoziI3u
J67FuAH1SUU+ktZ0LnK2IWMuPzTRLld91H/Xc9XQm23odM+pG7hm26LN6KbImKSgmIN7xUSxcrJY
X3Q0WN1s3XKw/FSmuwcNKVk+meqEyIVqjodmds7n0rdAHQbjoFsBG3odiYbGOSWuFMcCg60edhyO
MlWlHQYbC5mucaYgcYEb6sRMT2JYB5xibYPWtil8Z5FLqDC64mRkBRTTgIkCkNP5WoPBPM4WWi5z
WN6bHgFLqyfeY+dppPAGtWVFrxG9xnaWrMCTqyY7mLC4CYjjdJqAqfcQm8Uzfp5mFOcjhpWtbM5G
gicoTZruPuM/SAWsC9Kbhb21JupZ4cMZefrR7SN2md6JCx08myxlnCKMFXIf3pEZkL6xjcoaQGNb
zk9dkewpDdUd07byqIbSFrbmbOIXoP/G+LNCWmvIIB+Qx2wOceKwCfrdnrhmWT0EHGZPiTVJX0jM
QwXKj2CxtWsu8TShFIdQubJwqc1acai4Rk7x8Y0s8yufUUaYY+YdUGs/uMmaHdc+u8iseevS+StJ
KD+2Im2DKmvJlL0eL4E0pRA59bgTkwoHuu4sx2SZfwLFpxFXU28fYDa5WFngw5VPdENB2k0t7VZV
ieXeWci2d78PKgqz7q+SG7JqnhnkdbyQL499JFUzB32SVDw6Kwk7Z/mSmbAiR2IPDd4vPg54dkb4
Ir8WnmtdkHjUYbJbCHQ9FxAX2iNWD5Qd4Jk0Byt302AV3Y+sdqcjJI2ZaHvl9PKwLe0I7ULKJR9E
yu9UiIiblpJ6eWL80DWq22my06REQfOeiqRvSPbEITPr06Ccb9M6pIHRj7eoZPJAWQUGSg2XQ9ZD
CR3fpWLS+TH9TW2s2FW72Z3W9FjR7qd0O5/MJqVstdGKaSnykxvgKghZ/a0omzWqXVGHHh7YTm6I
i1i18kzO0jyqStoIr+wnz9LySA55GTEjdd829o9hwMBL5ZgyDgZ1j9RGkBGbYGO3ZqnCppm4CD2R
lCNyukGrVx4MiyJOXJX6vSFATTh4P9xQCZNRtpUpVr3492ae1lJNlxR12vVXbhGzpCVedV5bUfxt
6EghEw4pTzRhLa32xoxLym2TbnBqaGbYmAvHiYY0nvrC8maZ6lOrhP7YxHESmUNcPVaTyWkfG+Od
7qT90UZSGjq2PRy7OUUJObubX6AgOczLNj1TqFb3GdC+o9bXxqtD6ZbGh1pD24Q1oSWe9z7ntgvD
Eun8SK3zTsECiQa9kue2LKpobtrthlnnXblvVFSxcoy9GsELOxMDJs34PONwdxnmOj+MhYgDY0lZ
zKbWR1TaCpp3iecn1aZCp+Us7vvevCU/XO5FauCTprpJBQN362XByOaxnsVw0bxJC8zCSBBvON05
iQfv3RjgkFpFb4ZlktbHZpuK122oMC1K3OIwYev5GAvdjhQjhfdea8izp1Fb0+LVC1PA4Ndq4vfI
cYf5naoYQ6p17D4n2giHNOnbZ6w+qE9P7Zj7sISRcawlDWo5Guy71awOXVcs9IKm/iiqvZCoae53
4aU26pBaf2l6GEXxPJjh3C3rLX2I/MuJc0RreBuHS11PD0UhbtBEXOPUo7yFOWAniQwtbeKWuDFV
grVefySD5d2vFQ3sJl77s6KiSig0lt/pibvJxe6N2f22Kr1gW3Oop7aIDMdz3eTWh0o8+4baqJyC
gjI0jlDKlqHA/eQxGUC76XmnQttDB5ctTXK2SaKwJ8nIlia36+56PYbTRDRNhz52cZ1yZg9TBePn
lvCOWTq4Yo9eX1gMEkpCk8MOUwX1Nz0DKCw4oXF2pqytZdRul1k/T1Abw3V2J38R9RzEUqnQNVDS
ODrc175FmTlryxw5hekeVkWPYknjmB2uqK3bbaq3oz1gxoOfnpsgPFPLXW+gyMtFaj30y9Yf66QY
3nLl7WWqWI6nupm3FzvN69uWJO+nvonmxSNjemfc030csi2NiCLfMMvOcZIvquNYK/1olNZ2y6Ly
vq25omSxmt1xcdQSsm3bZ3fp0MmYaxatosDXpe/GxymDo0EYTWUeY5X2Oafj9oSbvRuKREMXOZoY
um4WVje2Kb9WszYOSAv/h7Hz2I4cydL0q/TJdaMagMEg+nTWwhVcUDpFkNzgkBEMg9bS3maeZV5s
PuTUiKrZzCoP0+keTsBgdu9/fxHvlTWnW9cw6H1LzNA6Bk+f0mQnG3Fh36WqiL/8puyOdG1ylxP6
+FIFabufgODwqk7Hp3ROpv20GPG76Y3iXg2F+7Yk3XBXBdUEjYUonKgTLJLCMvYkDskHbxi9R1FW
5nPdxd6XU4j2M9Ked0OULAnctXDel8DK7pfEhWpWmMwnChU8R1XfvTtS6RBSY3UMfJtiQ8b9AfbY
+NzU5bSXBVND3LQWfzfbOrkx86499rlj7dqh6kjaBQdvB2LiZZR2oSVl/jqZZncSBDwS/JTZdwUz
3T1ed8O3U+bdKXDBXiK3Kd4KzfDVHJp5Z46TuLZZD1AWS0VI/OTA0anIUnRitsmsji+wJTLkTQPg
RyvUG8nBEfvVJKwNk0JJ6GDGVAI1wQXvw/7sey5JO0QFPk+mV4WL7yqe6ckwXxm/6xvk9uX9SjbD
CYasMvgvVoUFr98h4I7gP6WOJw8l/iaMeXtr2We1lx3dDong1Oct8/rKuB1HWacbwd/5bpc+SqOo
BM+x02Yklc8ftjEpiicMvxnlCCyFTtjZNXfMIpCBUT+LHziekewsq4n2UWAeyRCfPOKFfWgn4mV6
WCahT5FjLf5mrKbpgMNLdzuKVN+btaJHIB/4Vi/RG4836Yq+1jz4dUR090jwX1Sjs9iWiVvj8ViP
vzuNAppUrGZ4mfs5PQlZBd++IElKpXF8GVzgL5AbJvwY+Y63Cwk+YZ8wcMjg++8BX3jEYyMo2GR7
izwwJ3iRZAGyqxGBDU+QQDEbrrDqPssCOt1ElXPrNGVyE9dlfYkIvqP46obh1xRT5zd2Vjtbzaim
2thuBTEwFuOPlAjHhyFge620RXiei7uD40/iS9Eh7muh5JOTev4vLaaetKTUOnuVwoxtfU4shU0j
AFlRbuN6bO48fDOBbkib7Pwkv+ZsSh/lMvphIX3xYx6m7jaOnfq4dIN9MevExSAZJ+nC1+OHGm1C
K7qajMya5MVD4HT6BaPJcuebSj96AVuwz0zxYmlp9tugsGZ/kwZ2tE+htJQM5rJ852KUv9MDeFKd
dPPZMDOJA2esDrlDHJljL/09GKO5ky0p47rSwSED+7knB7oIyTydd1ibVXDynDhcbA7UahYQTGv/
u3ch9FRUxbdNXwdfcR6EC5vmJl9M+z4R1US6eCa39jBUdwxSzTVMqiEGzxjgtDCOrBlh0Z2Y0Hbm
OSNLmdF8Z9dZ6OPLDkOTdZB13VeUe+KjaxiG408FyX50PewQCDerZKYP5OcCGNPo7FVKzVQZxbIP
xrFh+j25j0mVTI9uJ4aB9hHlI5hEr0+lHr2nNINOSk6E2GLiMe+U1vZLH8w/mhQ2Jx0MVJCSfwRm
K4VZMVahwx0CgqpgoObeNdbVa1Ik9tUwRX8xhC/CWcXEypGLtSMB65QCmG+KHBSM3uWXqIrnGI4z
Fg6pNEhUB6cGlMPJpvJt+8N1wU/wkx6mn4ZPA+9FkbVbiGAOzSRwj6PhTSc6S2T9Q6kHCGswJ4OE
5E44EWL8wlkV7sAS5/fzUthnqxr6cxmxJ2180bln8taPRLdU21bJfJPYwttYAQYftNzUmk3QWZsh
F8Uu8WeUirgUE4TnDt9cHP2R+hLCjOGO21piPRPkpbkDPam2gMbjKXOaL8wHGYfNcvycdCARQ0Y/
hkX+ikr9M+Cm0Zn45Ua6mXsdxuCMzu95qZD4u8XvgEJnG2fRYdH2LTYu6SYemT3aU9FQwRPHBkvJ
uCtqx79mhdVBj8/yLzVUzIZN6RAtqIueTiYCozY13o7Y22+npjW3UN1NMCzsFnnmblWPF4hcxwzV
V26XYQ1LnfxcsSFMNN/WAUG4nn3iZDOogCFvU1SG0ZJu7YatPxavXaw5Yq35m0381KZwqvxS/5p1
s8PDJMzK4MZqBkRAq5wXqqDwon3Cf720PZfwHfCsPI9m9FTZw73Rue2uzMjqbhtImIrpAxqHs5fO
Ytv2mA77ovBwIIrhAXYmu2kA5+8UkBlPEe/dooRbtzJemvptOnbT3tG8yR3o0QOa/onR+ehE8T5I
Tb5E6Z+LIr4XvXePx0JoRs4LGee3nhWzwIOz01nHhOTpoU7uspL/p8VG2dAPqobYQu3m23lIQptv
POc28b81NV9yrMv2RBsAjdOAzd4cilSAmqu9vQ4zNTJiXdnoSof2Dg7EYeJx09F0b82k1wcw8O10
2bRQinh6pwEYPVB3/kJXVgnnEjOHBC6YXqBboeyabj0XjcPIRTc6Ug4Lc6OWlSRX2UvoLel7Y9qv
LdsRxDuNOcIG2fZhEtEISWFcUgIYHGocgM9N1DCj9Zbm3ajYh4M5vrgi5pZj6v5SR7FP9R3dxJG6
17K1NyL2H0XRMOAo3B9dXxs03vV87VNXsiLVufMkFN+G7OayIJBbAeXVzQbuJhlbGSLepN+31gIT
QDcnQWQo0yn9WKpkTwrySyo7xn3NRyqWz9yO7+2kq/ZmMyHZgIJrUyZvWrO/kF97M4hc7SvZ7232
q41NpWh15k4Mzs6jewOHV09uGr/mJd+kdWnivReS6AtmfWt0mTFejBkAtS/seevb3hkb+R+qKklI
jRsTdnpm9jHp3qn5WrbxbQJXG4F6y2UaNBk6y43lQ7Z2bXurbeNMOvGz9JMv0syv/jh+MP/44BA9
1Fb7MmPNTpNfluykzGgKgw1ubOf6nhi/a6/rw9gk75nx5WAJy3UsNeGVw7KvKcmhut5a4OeaHEFb
xT86+s5W2wA6zXuplwcRGEx8Mx60343zrutlN6UtpN4lzBCjZ5MEdpPyc3Kyn6T8fEWZhiPovLeN
OCQpjndxHRIUfNOn+rro6qPgPskIqKNbfjcCW1es+7Mqf3J5D3j4dVDswpq5dzLEN2OW0gPIvd9L
egrzKnFoW31DOxJUiVq2Drob76SKgdbHaeNZDdOjpfysgDegdB1oVG5sz8TEwd3W2ttg0PUhi/y6
juq8QW5rSFRkE+6canioBIQfIfeu1N9epxJEB7TPtKjzIj6M8s23h62Nppza8dp76ROi/mROQ8+E
tWOQlIpPWZGMZ6dcDiksHohvV63XUHMbS6n4cRiTSwPaXLiE9Q72fTnbKDieZ0RJg8e8q0mWXeSR
mNTnp37WO4q6nbRQbQiZQvnGyteK5psCxiLMp7lIXnNG3WkWHO0YoXraPqaed1hvVbIsIXO+i0/m
ThsPlNp6ZzagSi3Bv8546TN5KvLoVAChJnI4LVJxrFG6GtUHo9OLRuW+Loc8HffSx2UAvxjCp8fN
MitGnT6tTLEthIaR+tTiJLlq5eE+7GqWU8WXXm+PLbrHuFQ7GVs/8A1QKPIDfk3J6s6XwHQ1Yybu
lxbL19h5DM30fr1uqmtCm1xwLLbVpnGbnVtyaLIEusn4Xr9jlruhMlS4qHRvlt6Lx5aSOQkpyibY
bTw9mG5xFkX3CwHQxR77MPDz4/rGLh8Bq5bXdbsFJz6w32wDAkkxg79hTLVZbFrqtgozDG8CNz2W
3QLXdtgOZg09NT8D4P/UkXOcp4KEIEduqsp8wLCeEN/kmM1zKFNKlNSGfoeVwMIhvZjxrpmbC6FE
BStrvdrVQM02jKc6YaoHUb4bo1tOzpZv3+4sZmS5al+zWj7WM3H3uKoJRzDIrUFT60cE4D3w4HPs
OddF9i+oaEx2hfQw9vbrlDbHOUk1GMt6lSrzZkwGUggcE/MpL1wgv22oiSVkvvwnRCe1iRJUOovR
7KQ2AiadHUR20yaWTezAysIyRsNSBscpWBz2+qrbumm70178KJR/TJPolZrsPlJMr/kDviAR3Kk0
P+RNktAyxe1R9oG1neBJhXVGVeBCsB7SlVpJvqvVJfuuSvy9Uchr2Y6XwuxvGyleayJ1k2mq9+1i
fy/58FLqkivW3ORj8iKK/DI2yyfj3de2rl4slYtNpIdXsg+ObOA3VY9swMAFXjvRmb7kN4nLv8nl
eTaN6XGm92uc/s7QfZin7iHP7VtgSVC+dmwu6M9ubcu3mdfp0PR0hzsSesMJ3sX6tQGpYYGOzp1r
NNDuYgqNaF1USYtkZVZ0ZMuEvGiwWpjS1TPEmqda6ocmUDC4ZzR6yTyEaWLcMTUzjlRWdzMbHFo5
yfQx0/1lnKvTnIOvBCRqBLh4NTxvcdtemynglMNRg1N5C6cdDmzDk2i4TJ1tFbZFfJgXZkd+jpgj
sq0CliKf4ncHf8rP2RDdAy0/w/s8ao43E2gLsQwzOdVYC+QMprjmQKIdi9MfAsii2Xh2zfnaWAOT
ZKBXOgtOb+iyTUkwbDCIi2OYd6MGqExb4zVAD5oP+TnI2hcGO/iOVBDpLDZwMKGnxmxD2dmfDRoj
tiQxbZI8Jph4Sj47w2D0whlld8CLNI03EcnKm0GZt2ZrX4VTcg5PziHp8u+Ikkiw58S+HLZ68ZZd
GWlzM2TTwcCvY1CTBjx2BW9oS2hcLceH7t6joj8Whf3BDMbaxyZam/U5rEj8qqPimNWwa3pPrNC2
eknQXmDU+iCc5nfBLCnqFFUZlX1jTbcUYahVrPE8DQ2WT/1jVGSvhpGjvhh+prxTyuqCrcEOW7fb
sY6xaZlILW5bY28k4+/WYgjmpsHJSrvXdejWSKOHQ56vPnDfVezDJ2yNSzHps71YK1n6G9JwmMX1
Sh4O7d45lrJ8BOo6ojZd151VdluPA3FIpjPD8SfJru9woq7XuyAXx/ThNcHdr40nN3sLRo47dag6
4p1ZB1x9ik2oU+O0zUmfwoDkZjUjWctJciwPYokeg8K5RaNwtqvh2ZrjvfSCnYRLBisG8Yi3M9p6
a5TTbkJvNa8V71kY0VsEzxQmnVMcvbF/MuWdORHhXBbvMAL2C0nelXRvK3pTUNY33joa5epos2r3
uwJbX3SI5XSOoahEbnJeiTBwkaIeWDqPnmpaa/SPuyA64eiS4a+SV+3rklknMaQfOCocI3hNJcyK
si9uSvCaxnuMLIk886tPb2NJuFeJgrZjDDg3TKc7dcmWYIuzjIssadb+/UQpRcl6wLwmSEToef0t
r67LrFoXPxefLfc4gmQWDQc+HC2clG+U6L5aanK0ceXzyBEZj9Utv6tMG/3cygm9ASRfdR472wIM
NE7VWK0L2vQ28DqJg018Mqbbniloj7Uka7nuYPSoMCjrcZNHJRy+st44PAGSo5yPTr3iXdmo/Th/
nHg4xsNyq/DwgFz9I4jNB+VMvAaAM3kXiH0EbDfP638dswgLNnb4IbuZQUSbZr+x079kHQR6/jQo
tMZlBhvtvTwcffPSOM7RXZxd50FSr4yn3OZ+8gCN7o9h5YSiv1rbC/d5/dckNVY5Vmdm83BApp3d
irtk9M9RjSpfRuZ7TequGIJdXcqjH82hngs8hI1jzCPkUTK7UG3NKH3K2Vhmny4bix7mAp3qVyHd
Xes9Vs57Md5BCoFnZW+0/cNW0a2RReHkQlMZt1H5w+0BzeiyjejUiFuv/83sZFsC5vL1Nao+cPAt
TPBdGf/GBHSHAP3FZXq80WkHDh3s254GMiq3gs4rEM1JJ/1f/ihu/7uv79dDfaqjHZVxbEEdAVIl
PY4ndVnebJzgLF2eOr+/RJmFtwC7Rlz30LayYF+rjH1rheLEwtCbwZeb+dYN6AlwsffO3zq7z2s0
CmJywsWgwDXMGtYnyuUOzzy0PdtY1FLY9lKEEeyzHdqrigApmLvMn6CDduk2In0xz0N+sj3R7HNz
+j2ufGYuR2o6Tw7LygkQlVE3KJ5ccDwoEleJhS7sPzp/BjIUa1tCucU+GhUME3OfQ6+OIE7nPHQo
jbY4DSYLrG3o/AHs07DNmon5UWVu2oXNzMOodYNSCuuCAOZBAjWNKitM0goPWuzmaA1fu8KFLYRO
YN3KAmyEiZQIPdtFsSNDqdLX2Rb3RWnf84fMFEJuXD+sLjVxnh2SwTivGxAPl2SK3Q3JwWR2QWoN
SmoEM3Q0g0377w7DozLlMw61OYk2vv0rBwSGzX9WjPwzttZ1lVpqBmgxWXz0+VghLqvsZZquyh0B
48AJqgrUsf0unJWZTbndMANdN7zojmtq1Z7eum1frI5XnmjLXZQJ2GSQzgOz/8zzQh/tKWVTKDzU
Lg3qNTNSH3XbR8zc/YeggAlr/qhyHKCwJrtdVMNHzMmbyY5N9sgMeRGOWzoKgcaxvEglr4WJOtv1
rpmAfRAYw28vK672yvJOzB+Ldk55+dL6b9L+lY0FiyXbj2LXiTE9OZRp4NDm+DwC/e4N5g/PicZY
0FP28NNfQCILQ8PyW2rmxwvM29x1u+eoKdOwndBo23H/ai3w5WaHfFeSAn8y0nIgRvZjSPBu/qmb
Wr9UMEKR3NcL9YYC9yWg+8PVHtoSK+s/rUY1H4bTQayyMxMqmRpMgJVgbB5cZwJGqNuBqUtPpQIL
rNmbyzJciNaYNstambAAB0ZtJFOkS66Omm8ezlmdwLht/PReMeI+9sUc0Y1bA8Puii5MYnUbMVvd
+4G2MWjQzrsCHk3DTlXipxajzndtOYPvph6pjYPd3zjpIJ9Xlgdn0ALHxVJUodrr4q2Tt6gehf85
JmydLXmKRCjAooOCqsqUqJPhg0zdn36k8FloqUs3w6CwhHbr6bdpE7i4qVNXhLFBkqAjk3JTeAFi
EFasCItKpqfcVwyaxYBL1sZWSjTbMsi8p8ZzrEueV5zgUmVHiH8wKOMGmqpefJN9LamITlmsEH0e
8l+YBnj9j/Iu8Yf5nnMS4NFL2seu1vKpmceESVZJwY4L68kPWnkUGYmW6zu6HUE46sIr8Q4CRX5w
pgkwYI6q+HYxZBUO7FJqzt/om4pNV80PuMCcZ8CKEsx8K7MWzafNo1ED8OmL2VavjhNdVuXbHNWX
kgpYg9DYLZWwB/80sO5L34pJaEVaM3r1IxAHsILvv3ozEtUxP63Pp1XKN9Gg0jXGA9K/kOS2nTT9
cHXBbhHpYdHRXejHj9MobyJXXQzXf/Nbcx+oNJTYgBqZenArd2OhVIkb+6l1vVfUN0fhWHeiz4/C
NU4uJZsejc913a0QQQCZeWPbgPEQ19qyv89jUnpj9YEYB7VQwMEWpOSANjHVKW3jppu9gUOpBa43
5a09Dv29Pdl3JNKckUfkYa+aQ5e3F5Y4Ck3ZvI+JcbCgsupBgerFwQnhBsQiT1W7Lnaecj/GPc8G
HJVYDRCf4ebGfW+l9KTWfeFggd7AdUh47yjz/mwSaHDirKQXcYZf6YIdylg+E2t0xbYXFxrnMUvB
8v35Mo/9S5HPOJlTzsCMvhsDNFCYm2wdswvjvHuErwIxFXFu0aWh9scDLjnBtllku0FIuP+rAhPi
VlmcVegsTphyP/wFKXCyFz26irxlKpNcgrJ4Ccz6faxybhjPe1IQLZMu9/56TszNcCgT/xplw91a
CLWDs2zl3O/Syar2s2d+rn911lgvYsFKL5fvxpwfTKd89bp1+4v7myJCWd97Bu5PlnkOmupXJJuH
qVHnKfUeAIUhpuQeFDLWx+LcNzXEMgtYga6fygQDc/m9cIVyr/0RM82m3XwAp74d+xEevn3slgZO
h2OgrkjeuFoltjA2Ct4+jCZ71+v0JeVEx4ngWLA4ViNBgbNPAauA/mpE2Ck+/Gx5Sv38NPTJS5SU
v2HlVWz3+SnHEHChG4TNdso8um0vf7B6uP/oURCGBshG6IzsoP7ZNLO1kx3fP041mE5abhmInnBz
3K7e7l6cQaQlxMK14NxgynGezBxYhk4ySLobD7rG4HMicyJ81f7ABH5elVBowDfWxK7ZLW/j4t3A
Pz6OA2aEatoL37g3+/6HxbOq6DCpxxkHGT9XCMbN8K4x4Kr15aldyHfqIx9i1/A29epaRNgTQL95
rA18dMTi0/AM4gg0BOm+qT5L6Ac402SXFBLzubSrh75GmTpnFgPcjITeIn4QzMgsr3+DdUfZ3FSP
XPwDRJd432Z+9rDaN3eMa7jjRr2pdYzMuoZVixwI+WQC3TCmMdfxdy/9hz4GfNY4u7Vlee4m6weM
8bBqi4fG/aTEWBdptp0hlM1LwhzFO0+W8QuV3Mt6P1GJXg32Nihuw7GVMHuKzHt02uLO59IPq7Pg
eqdJUpHXzqtuk3b+4bW04YYb24/SGF4KgQ1o6e7WfUglZD6D81iI8ovWf49jjbo+SI+WCQG+adtH
e1LvfZvdQaR5zpvqzWfnWn+uuUxw2G4EVpSroX89VMwdyvkmmoMd4pJLpB0UwM5bJRI8SlYEnHH8
1q+Nb1UFoZe5NMa4GBT1xWh6FkJp3ePu8o78oNgHFbqoNm7PCfnckY55nIre2ajSwAPJ6HzkGMMd
fFdmf+3eCJbHWCxhXXc3tZq3ge7WuPeo3kaz9dN03GClAWHZEcEtdxHzrY3L4vuf+OR8FIj0+mQ4
9b1/zi15rSweatjWG5my+TsdNDgj0A+g/IfAKjO+f3zsAy6wo52w7RP40A5CaCpiptoQV+UhM2Ms
7cxjjZxk/VS3Lq8AtgdDAbsUJoxeD+eGCrECtrJMpi0bAamDoerUXbGQg8wrh/smjr/l1D54+JV6
dbabrWlbxtHNGljU02mUrRuaS3oaM/1LOe57sLb2gzg31cTBM6dfFhV4UfL42TElG0eWDsYTrD9m
oZCDbVFu0yg5+pkHhJwz8YyDi7f0JwVcz417LOMUqMLzKSQq/7fwy+Eja8vxWXcRfBE5oKRMTp49
jAe3UQBp1dlamnzb2fAKK2u+T/S0mWGrhP6is2/f6m7sRh3Y5b5FQa8zNPZ9DV99A4G/gcEwhBNW
C20lrnr04Z8j1juXmDk8lV3lPULXZATsLY+9hXCoKNdghTL61H2qtoWnqHOmiP5ysBCWUBlJr7o6
yfi1fgdsacLE8G5iC5YNE+ufMUo4Ku+JddQuapeQeK07+872OwvtNyL5Lp53i4pPrqufO/YLxuoN
Wh64ZBBXEAkFH4k0rnkxnXA82hSVx7RT3Cn+n2nM1zZmgNhKyu64fPHSBDke/c5SYOLSr0EhTGNw
8lAx7PfE2cNZ9UBT7V/IUvYqSW7Hdjh3yVcNn7KrEM3W2OAKx7hbd1TNdiSgWWTs2940HHorOLoT
zGavNB5zOwpxEACNstMXx8jfEVe/lGPBtorw12qPdET3KCPOZgHI5LZvuIHcTkn/7hYMmlZL/dDP
WVeTM2NeXX40EbTH1IXWPrybedTvk7h5GBpMDgcAjl6lZ18JQRece2HaZebB7gDIU9chNTC7NB7k
9GnkNI0GKpJoWc/RJHiKhHoZYBozUUbJUOrbthYEsPk1GQEtVmTaOBjl8hYv8asR+/hvjLt5Ci6Q
9J+zQb9Mtg8wozmGhVM3x6iMBoZg9tbFuW5TEc/LI7YSyG/8Erc7E/SubeHUQsUrn4yxbQ4jg/fd
KLHzGaQxh2OFYZbuR/LS2xprryio3IMyGrJ9olqfIxS2q3YEZy1op+h1TRkdPLPAssgYgacWguhd
j2vDGDxHIczxpumpt2gREbqN+strgT1GeAZXjDD0u+oD6EOOxGR4njwO7EieW2hv35UU02cwlMnO
cdvptaVTecSmYDm6Vdadx3YCQfNST6/A4HkgivMYd1oe0fOBB0ZMQQ+uLKKdFTfZ2ZZABTIboLyO
0VQfExMnMuJY+nGHKgdfsIVhRTmkqOPo1Jr3rKcKpEN2qCc7HKXONRogesYRtb6VJPtgUmboD7F5
CSAeUA8UI4SdVp1qcLA3xsy/RnfsLp6u+22VGNElzTCSqSxAD22p5Kkvh+lmHtBh10UP965gGA9i
DK9jgkxFHTLdJGw2Z7MEh2ec/060eHBH+9TvtecZ90wlxVn5KseP2rJObtM+t3ImOCbI+ndIBfVW
V5AFTeqNewSIBCi05uMiaobOA3zChtHIppow5+Kb0/RGbrVnmUG8N11/G1mgZrHC9KaZ6vRuygVW
yJXIf5iGn1JJ9+KrsjyTW+93MY4ObbKfu/S3yXO7YSI2P9MZYY8cg+T5AYb+poRDUCE32IJCdBBm
YpDUwk8R6vq4t63jHXuq1HbwB4bTJnO4ucZIPIaSBRcc5DeqBXY0lu9+Qsnj0W/S6ajw8djOOkrO
EnOPsEmm7FSueHqig/m3XWvQSpNtkmIj9nfLqqKqA1JB0MShtKtaFFJGN0Jg6FJ8lZJYd0cIy+O5
kmr5QU3tbQ0ZvVmW0+7HJhOnyPd79Jgzpl1W6gR7x20+JIDdDlJeusfBqIg3TuDCbV8Kz0PMjNth
2pox7GR8OOwYGmE6JSjXJV71MGqHTZPaxTHP7Ks5SucxsLD0MjTdgJfcOU5AOIilPrHCeqbJQB6u
5Gu3AMRA6IOjUvvpweHHp9xIn7Msfx8t0zmm7Zpe3TfXbHI+5VgM7IzIzZAP4imn6lcx2ym+FmZ5
zeySdA2dmG8LIcUbv/ZKlvsMW6ySDimDTuNv/72lIzU6px4e7Np6jLW186U4rRgOqOBRFfVtnqA7
0fGDRiLhRCi3mZrRN8eNwtQ82/57Lbo6VhnCZcsStysw1MzyewB8bYPiwwdq1X3G7JyqdFnxV1YA
erhpPxeo3wajbe77FHIe2tTXbHUeE96rQNK86Z2226HJyHfKBj+Xdf0S1/gnrFhR0N0tRYEDYRmW
Sf0sgwr7TkhKeb7F8H0P7/cl64fVHQwNGNQSle4yyNfYI/QfXsxwEEuGx78MZP/j5/yf6rt6+J92
ot3f/4uff1Y1CLmK+3/58e/PcJaq4r/W9/zv3/nnd/w9/K7uPvHx+tdf+qf38Ln/+Hd3n/3nP/3A
YUlt9jh8t8v1uxvy/q/P5xuuv/n/++K/ff/1KRicfv/5x89q4ADm0xTGT3/846XTrz//sFYf1f/4
vz//Hy+uf8Cff1w+9WeadP1//2//77u+P7v+zz9872/CdCyPQZopXdcxcb+dvtdXHPdvToDK28Px
wnYtb83ywsqtj//8Q8q/OY5tuQEhs44Ulo35aQc9i5cc82/S9V0nsAMLixYLR/H/9e3+6f78n/v1
b+VQPFTISLo//wicf/bJdQOf5G3bla6wqTLhz/6L9283L1mBOa8TGhHpadgSeB74nl24QXATiDzR
BFpoQ4AreQFhLnh/LVsEEhhbmnAoNNTdNIU4lY9Lh2igi0y4/pPRNTeDO7rtCzu8Rj9lYT11HG1D
d991KYTL7DHrgu/YcfryHIyp72PM6aglfcCKOLDoaCOw2p0sOglvtQ/q+ZfveW1y9c1GWXvbMmzb
xR2FXWXj4GD9nPTMm2Aspm0ElMCG/xhHU1GcF8dU/sl2lnJ4rdgczaOZ9IihMyOQJJL1olvET5V3
Bpo+6pzkomw/ym4yLZV45AEw3GPht53HQJOTv3qZwUP1so7xyuXLsK0egXgawwxlvDnW7UubaWv8
VU6RBWTUxjAqK6znagPTJTcVVfCgIO+b585nFLupvGL2P03ZAp33XTa0XzFuJTvV1/G2K+B2tkzy
zMD+6pyxmU+5QvMDtjmWZXyguTWLDjHDVOJGAoF6QrXXcAYwM8/Gph1/wk913eWCtLgpkeLYfXOb
RoZdXqJgbiPoJqhXgVXrOQXb3nIcFxVmJhKPWdDEtqnDplXufSrb7yTgjR9ekrn9lY6jeh0sWwQY
CeJixNjASQqFTj034+6znsVqLULtrvHxYbgMyT/vmPtfKr8T1Y3RzwtHR1VFCgtRBTrwDDjZ85f4
Ee4DsK1Hr7pJjKxB7CXRtFEhNzwEAP7M4PQIL3EuzVdmQFg2IDlKykvmi6Y9Mi0w5UkP8CmgZ6a+
YxH5GcNOR5aejB0XZ8oK2/xlRFgRUUBlgXoqB2ewux3nz4xnRjyr/Amma/zkObKaj2I0rero2gap
gwDSo5APM6d5FGop3eFuaHxynB0du+2PSaTOcmmr1tFPiaNa/Xsseqsh1mipjCrZuU08/g/mzqNJ
bmPdtr8IJ5AwCWDyBuWru9o7qieIpoP3QGYCv/6uOtKLK5b4yDhxJm+ikEiK2XBpvm/vtW0HbUei
Infl4AOVNzgQlD7oTtnjF9cvLfdkcM13DylN/PiNwSNsSmG1YNNj5zi4m6x3I1rtlZii6Daphzi+
K62qRhpJE13YxXpE3cPRvSSetPJ3xjZtf984lDmwyqtoenZlUmH7xJgdamtFuoQY5crqeuPdtI3w
rZqzq54C8E6ev3QGSFW+xA85ksYQ+WVmbArEQncg6JBXOiTu0VJoLT9D5AezDY8QWrekQ1tNLTvc
dpgHciC7XtcdQ2X5XsamuBjanZPJMoeXh4wQxBOCZABV7VQU9wINp964wTDmeuXAKOrRqbWDpT6Z
BSoLJSzNGomGu9DzSmnE+tnK4ZLdu34yY8jeXDINsgFQVX4aB0g8NxYG0nIfLF7kY+Ztz9oZDbUs
BIYihbhebBo2LwQP9fFNa9pifnZ6Y0uUp6Eaubw89bu9TuK0XmfhsMSQwWYDc60u5vYhKDiBIxKs
qRhxeFiazMMOUFFr65oackejgmp+b0O1tJtetMizLewL4r5JFx1so24gXCSa5+ZOg9NLTylUdP9t
dswEkIy3rjiEZUXz1w1gITyb3vd9gJwixJ23LOBIS/S3uihuQEQt5ePgmkWy04XHUoL4AXPHhq+I
Hfg1OF+T8hlJn6sfmrbrMM+PDJUhVAqLFvNnvfgWduTeqP2Cn+1bkqS485eKCwSgb6eR2aM80MsB
D1ChDr7SEiRsHEwL5LtuKEu6eZkEQNC3wvc2akqD8a7HmFOvjZl6ntnspAmCK5M56ScqbXYLvrGz
gL0Rc0sfQFhlHW3m0MmQJqUAwthgioDDRzy7QUblI7bORdC5jNOhu3ZQ1tfDTVKzuj4Tvdj54W3b
edmg9pq4dLs+5DqnPk43hy0uLcxCAj5d3M790mHEl6+17bbI2XokZLsu0WnzkXmL5H1fOAVVK68r
G0FpDcvLt4bXjxmsHbI0uwskiID22XHafLlSYem8+1S/Hequ/VCg0Bm9XEcHNxMi289RDuOTa2nS
P3pfp8t1if3mvOHr6+4deBTCFezLGWKO1Gceccnxbihz0lPZ96gEwFeWkSrfBr6s6NagGh9eaxfV
3AZm22Ct2pD9w7ByJgBKh6AP6/NEXrnRH64VophOhB7tDTHFNf4D/AIEFed52K+V8mb3mn+AQFsp
pBHRwOFGqflu9mv4FLAOnXbXaNDeG/DHk4UKJjZvdSm6+rpB8A7IxK97iAKW71JayJTC2lssoHV6
BBn5nD5y2q/Ct8hvqQ8ravH6U1xbdnLyfOVN916jreLc5kIJDLrTHgA65cH3XE9iqVbu4EY2BjrE
21dR2AqOrig+suohFEjUTnPiZsgs4sRUhxaG6bhLKEnqV2OgHdhryLTCHIMuWhDvyHiaXroiZjcM
k88tv9KZL+d3X8V+cW+pXNM61mhm9qGYlxltpu7BfrhdmxLkmpT4r6LSjjpuEtBV+nCxEyCvqQJo
HOyso+90U9vgofZFGd35aeg2N2Ob19ZhGFqbPrlI6Be8GPhm5hsSYlW8zZHTyasos7qpw8+Dg+3Z
Gj1TnWx2UG0Jf2gmQXdlctyxxzon9utrmi1hcRp1h7q1dOda7+p4SNtPswntjMYWln2g8GPQhUdX
NHlynVW5mVdhD1gdUFgPwdeNapsyVZ2wRGJD7uEpOdKu00dlWzZ9XKds8q8eDwhUkidjq75O80qB
BhmpPTXPCdZWdzeHVTZ+pyKm7fZrGs5zeshHFRjWnznV8DGAMNConmN3Wlt4ktN9T3rpAq9EoWy6
Sy1afJsIv5/Zjz2aIJi4OXqrramtVH8eDfPkg0uNoaBIWxcC/1piDXNxyHRnezhJWbyLRMcnSzVB
+NrYGXiqdZvFcXDq7bzPn3RtJgRA6PQxZFQpjdaN1NVQXQ22W1MFtD0r2CNugt7bpCWW7ijHuHOF
FxO3JMoT5Np7pzA+JkIv76c/ANxUau0FvmCzC3sh3OROVL5JYl/LPYgg2u3aS8oE+i/Yu3ddsb69
EXlM7yg2zKynDowjnrJi6QnQihJzFqt0bf6UtUKKG1s3WXDvSF2Hq6CMYPKtsqhx623csY+7567V
gFJRkLJHzIcZMQ2N5kidaHuHxcabumg95uBYH31fWaDE2mTh/DeVVfNojAFsPGUmbN6txanqN80E
nb2M0oTqJRQo+w8giFxwHYR+J6e+NUNsIWt1EHRkKI37XRDYg3NavGAcuKZ8/EaPUSKurYfAOXTk
TAW70a4y7ybvGltDLrAjteuDwJuucTXHGQ4DVTj7cKkXfQSDO8HjpWg1ip0AE4CIPfNE+4C2sYr2
k7+48zEQi27v+kWxsx7YKE3XuJ8H2CVDBXR5G0y4Hd/broAlsc5Tk0MjTkZreA9rl9ieLNYUuroF
0C0r4yxBneGBzLzvgytcuO19NGbNfkxr+tc7mplWziOZg/LR09JHUbJ0KFyvloQi73ss0kGcLBkZ
zyZY2vH1ckJhPKrlXAkzwEzgKzUGX4LbDq+J8PPyQSeZXP4gn3exj7IO6Witp7HR8bXPDis/arag
RKxZMolOMLBn9UI9lmrGNhtSbd1nda7hb5ZSpIded7rDk8MHvDWOGQdudx/PX/I5TNvbfpkQhYoJ
MN2tUyjiJszkBvlWa2ZQ9kNjY550K1P7m+zzGFkNK21zA52xmb5Id270vusqHwRvQERhtLXSQRXf
5iwzKc2HhdPastIzF3cwi5tTRpeQAq+sIhfzi2Yy7oB5ihjNWwCV81MnHDu58tBk1CAJWmJvTG28
aDOyS5wm+OLeHB3YX7fBY4c6rH8eepzd15YFuZG9g/a7+SCCvAvABzYSTcLsOBSWSi/QzrVa6pxg
OWpg/ReaMaXeu8nkxJtEggN6LzPc6wcLf+lZRsTpAcZhN5muPioHDs5hmaTtNMhOBSBKLUtkfBTW
yE9ESgNC4r6tsGHcQjAzUbUea4yI66FwAvs5cZL6DMeiQ5vTBDZug66qndEw5pIp53FWC4X5MbRT
tQl1DOw7d2wQHYaaabtvCWf2EOcNtCsRt2jsXz5bCZgnWBup+uMytYgub339gKUQziJhKlHX3qiC
3vs1dNmie4dhOebsB0W4PHVjOncfygehdqyaXBIVgxl62YiCHfGGTA8qQyovwFSs0yoe2VdLOqTH
1gdw+JD3o4c3C0Nde7NUdG1A1qG7YCOzRBbyiEApwsuRNNEACfS1Dvx82vtlPnVXlSXODHQ0FsuW
4rDAOLBU6Ef3nOp18n0gKksgy6lSQojZBiOWn/TUwH4oFnvazZlbVlepG7Xim41BtHiya4qnSBzR
yQJLpIQHV4R1mfPKnIJKIa+A3c53I5TM/JVJjI1qhIDOaFsNcSuvHBawyj7iUK2yT8or+nzXst+p
vlllEaoj1mvfgwZFSxIeWZm203BK5m6U74GsG79Fdrp4FpEoNWnjDvqi7i0F55elZwtowKLhuuh/
0C4ja4nBtYOZPFi6QqWwTgC+4iTsZlF9MRn0eVITSqPTDIp/KudzPmbljJvZsYkvDK3UC08g4PLk
0JPkU9O6DqlirWiR8xqVdcez3YxtOKaHVrL2bvimKE0gibSCCZk75gS+w8JXeI4xPRa5t1ajxo8N
JB/vHYgvySn5S+oxI1/FoLK9J4tgPnmbUtE035K0t/0P47b1cvTrZDh7XmMzpfumcFB/g0+MguFm
zlTdgFe2mEsxmCfsocBdDHjZrY4XEk9H+pwGlSYFYAkjAcJpSUt8JjyubqNcJ7Ke0FMXFqAwgb2J
7r2DG3pBILXcdl0bqPexTKMIwgrT6W5BFJDs2Ep2HhXIDtkvUvE8uKpDAoCRLDUduYqNqGzvIwoC
/Wikw9aoqu3Mfo4az3GfAL3ElN+HLM84GHpOSjYMpCZ6tJBpUo+MFDPYSH6yUIjPftZDxuiBteg1
nVU7fUS+NQV3HN8XXPS2F87uvVdHZ6QB59s++ugbVZh5KzzbHwhd4d051DVrzmFInVxTy5in7LZJ
tVp2tgGUsU6xZR+HgheT7pDlV/f4tyL9pmenCNh4NmH3pmq3r/YCbX2ISrqMvRPcGYWsL+ej3zNr
NNZ1Dm4gXKO5oz9Uh8Boj3PcoBCz2oLzZqsNwspBtTNwoQ4u7wnoSRNsRjePNovnxzAYFUqpwfi9
fB2UiYZdGcOQ2PbKGXFz2XAxD35ZLmPDB1WwBVx3ueXF+9oRbvZRKg44d1qHCKzXyhGU7IAIZtC6
3JaqWwxxamotjo8zf7ygcYeQx1C/VmJ8WeDszN/TkX4WSPB4omgBgpqjfVErnb9L8GNI4lHD1/qh
7O0+eoVikMKnbqm0Y9q0DR6oUMYSeg5tLbu/qjxv7shzyOxKIC4hXuLGbag+bA2Amf4P48gqBrur
nB6ANiiSyv28xMFIIl4eMNmsNKQgQiG9RGCOrNPewo03FML/Eln0pMgxGkKbdmzb0LjcBHJx2xT1
DVJgaBCTi07wLJUYCW0H25HMj3iwI/11kRo78rgEE47doq2SK87EkqxNdnVQZ+HAmGHVTrY4y0RQ
GIBbmSyr8Igj4ggZvPSu1Y+Q952qelUi8711F1rRMBDWWUcDYe1FTp/mGuhmAoEJ0gEEvachqPLm
s6RpSLW/rMa02BS9SM9ds8kaeZZ5ToVnV84eAJuFea3eQted5Jtwcj/ddagn2iOFLdldTzZEUys4
NK6TgFBMOtWO0YHE8X6IPzlll+TyVQYCne8Vu3mbBMxcAkVMvqAmkjY0tK5YPJ65T0P6QWIQQ37j
e5WsWrQqsz9lj7QdFbi7LpSNkF89o9IuBPIypsCJwFmeo8TsIZubvUx5xcxVSwuVZkna+dila9jq
pkCoQfeDEg5vkLUt87Sah01j4BbP+3SEkIKC3cao/Bhj5M8h+Lk2vuVjhNHS3JeuQ5bDSvM3AeJd
hiBKbngCFChDMB3TrizqGU5p43ak74xMsQfZY9MP9jWqwuj5bzX/v6rqf6+inyv17f9mq9H4DexA
uJIaP8JkXzgXqWGtNTWJNjrfDduYtvLK34kDkhvzKB76ZEWHa4Udb1vv/U3yRoVKfP31+D9GKv41
vOf62Jupa4b+RQ2/8rMSMi7DGxAxnsZcr/cqz/eTefz1QD9mD54HQgwU8UI7MsCAbp/vw9+S/KR2
vKAmrAEKRum/BZixESSFIS3GX4/zY5zen+N40M5pSAgv5Kb+OA5thFRKHVc7sjL0DUd20Ans7O/D
bkYDmVvmCGH2d8mmP8YT/jmo7wmHjogMXTu4GLT1nKqjwlxRyfdZtVDiWACi+FGuqAGwCCGXp332
Z8eM5tfPGzA/u9Iw8gWNmcD1WOZ+vFLlo9dnOuWO4pA8AHMk12pymnnF3BRf8QmlLw0QoNdf31/x
Y3gehVBbuEDxeZw2DzVwLh5kH6q4qpSd79JjuJ+zdcDkvzEHAntuBcKrTwDh10iEfpPLefn6XIzq
XuRzsmAkRLkxKte1pcW/Qcj66wu7vJ2M4BFj7jghd5Sru7id1pBzLtekYBVlgk4kz+b2qVPGO0V2
BJKtn+aYBu40tb9JzvzJlXkuNUmHYT2+jYvUSdvTEcvoVO6mycfGw/HyStEG+83Lcvmdn6/O984f
YBD95GUh8sXSE7XdnVs57XdEx/PXefJ9yA5Vg4mpFPFv3pOf3c7QCW1yPbgy/3JeW5ypRQQhip3E
SO9/AghDH8s0bu/vAo+vBZpcgdefQ1J7/+sHKc4xjn+fUrlWJtLAZvfs+YF/+SS9LmKvXZl8F2AT
ggezK7bpblzR6Lb2sCI3zedfD3j59Z/H48PnQiWV00BeTOGU/WNTTFVByjCsMigzOlBwzupC31NP
cqK9ANWlr1w0/8GjxTl/fvuPfgCBdMzm7CwhELkesSKXr25ZsTIZFviMdRCVY3NwB+eAC+H7dO5a
qu6h5TDw6zEvXts/xwwZLfBC2s3uxZTXdXGel0ugd6Bd6i27FX0c+7T6zSgXr+2/RyFFg0GkoEt7
Oce5AcR6UFVsokOomnM7aiy4OmN73LlH9HvOb1aPi0f57/FcZEohTXXP5v35cU7FODZkJKSbnaJy
nCaAcCF/vMvoK2Wf98gJULghRvz1nRQ/9tGD86AeZ0U2ApFN5ubl0tjRLB3jAWtufhyP08148FZY
r4/9fjj8eqSLvcblQP/+Qf62BhvFFjekvriTHnaC4dWO7bu66FYTArEyS96zsls3hf7NPb38Hv8c
1qPRyvNzXPQHP95UG/gVlUiuD5jKFp3kOt+QE3CK9s2GnsRvvv6fvDGYvrwQvwQbqvAf7yWBRAaC
DQSLHOc93e0O6mSR6/C5nUYw/QNcnt9c4MWKKHxWQsdlzbDJvwjtyyFnE8NXCb0Fx2e5lYifQBhv
8bD85lu4mFH/Mcz5x/jb03PHuA+sBsFkkXKSCAaHJmDqAINuX1Uhd82s979+XX434PlW/21A224C
JxeNvZMYbTYRJdwCWYRTyNt8pN9eh93Trwf8x5xy3lLw4Bx2o0EQhhcvSpqGCkWfQzziKG/yrD6F
Rf2bm/jzIQIZOfRt2Yxe3ESwAow7jGYHc+9dkg13BW1OX//6Os5/yd8WoH8/qXMZwwlRiDtRdDE3
LgVn2KZj1mrKt4LW6DQ+tM3wmyv53SAXU1XuynHW1nkQorDR3ss43Mbh1X93JRe3ax7p0ieCJ6Ii
eI8ZLtWODwxwbXz364F++lwC4bmSNh1T4MUSRgccKGZem10ine7o4I0EbUQw1a9H+ccE+O896/+O
cp7+//ZGg1grwqTXZudKZR88VpbjXCzhvSjARHOZ5o2zYXpni2LZJKDCjr8e/ncXefF+t25e1xnC
nXO00R0ZF5TYBlzJ/80gwr7YjTTV0iGyZQmrHB+zhNHe1SDpvf56lJ+9fYHNlH7ecbBlvnhepfFl
0kbususz9YCoaDsRJVtW7u1/N8zFA2vQ56T6PLUCtNOr3AZ6bOOwQA3xu+Dun012f7+gi2czmKxT
DiqzHb7b/JNanHhlo1UgzNomd/FcA2mI+9v8V5fnXJxq5ratIY2QU+2mydqFcUckYRf+8etB/rEi
8tL/7coud+KWbJWh2W/vhD3tky6/SoPkuaaVNeJL//VQP3nBpUuT1bGl4EB6uRO2ZyhT9L4xNPVx
c1tPPfxyGP2/GeUnj0qy3FKz8VDscvr+8SsOggL6ujLzjhLPmXIg8BeiNr3trEiv86kUhHcEb7++
sn9u0s7H+kBwPCSeJHTl5fsxRlE4kYa06+Ju75bvSUruy7DpwmijiUcNFVGX5FKG9X928D2vJYwb
ClZG9vfi8mJN0VV5C01hV7ifVIrjr/vNAD+5mz8McLHKt1bsDZOrScRMvYNAdt7U4O2hxLfZYQxf
f30bfzJtBFQPAqix9lmderEyYihOwtzmajLrfpRQLMZHEur/nJv+kvT+VVS70A5f/Of/ucm+kG/S
fB8vhcI/aIvv2m/109h/+zbefLSXf/L/S0kxE+D/W1J8+miGHxXI/PE/tcTCDv7FRyMp9bHtYdr+
v1JiXqx/8SGxN6dCIDjK8vz/khI7zr98zkAhBY6IwqQd8bn/JSUW7r8idP12xKtp+yLw/yMpsUDN
/MOWCbWrxzkSmfPFZ1XgM9f9hO+3W2pkNVFjniVSMeT2jejek9Epb9Xo5F+K1NG3GaX1G9exvHKT
10unjstoKnNuK/szqLTEvNOKMNmqdermGz19ckNsSPUuhiGybzkg+xsrT71jNnlorryx8p/buRRA
MzLKZuQ8gYVxi85B+Fahv4Fu2ZS3xumDN7vtIQ4VOYEUUaluuxyz9eAt+lVio8SbCr+aRr30x6ew
D5PniA35qc/khJTRIbDJ7uPiC+iBZGdPc1se0Fg538FSwPmpg9m+mfqEwBGrCh8XFtYI/d/ov8ol
H6EEt93w6s1n36ePI+rJTQNX0JoLaF23Waie2hIgSO6MwDvsoh5Oedi5D24cFe0WJwpm+spEJ9s1
ELdDbVBohtKSQO1j617mYnoq3SF77UzcvXu60NfExA/Xau7ozSKnJCk88PVT7dYDIfUskUCDK21F
q4Uogy0KEjgVpXKgdSLavcmaqfnsFlzyFp3fuPfQd5TrvBrkjqa9t20K1GIqFNVjEC/RPvJtWs9R
3dxaUyS201kfvVocickjrlvxKYPu9NiEvffq1oiPkI+4KeA21b4soQU8sx+aa5QX6RYfXI4PUbRX
la5wiAApn7boyWGY+BqNVVwmCZlqSftYtrWHnAzvA7Spfl0K5d3QIcUoAlL9IULwsEE66e1dWBjX
bpbUJ8IbzvJL/OlqnU119NgPTnM7esDhaW6obA1xmhBLS/OKQfoXYjfZyuyJiwrxx0J4uGppjG0K
2jIAg61u15WkBHeW69wnBsUXBhgFGA/RYXScdOHBnjDea0aK1n0zOdk7dEZWto6XTvlY6zDk5Cke
civeRnXeQSc0o3h1xqr4ysPByCLnnLie3AC18joZH2KUM9upDlHSBA5b7J3rGomWLtPXPs1y7EZV
+qVMcxjRSIviUxBMySENSrE/fwLvyBvdE6pb4oEs8AwQsBL8u4K8rSiEcVtOBG44MsWAjUs83i2d
nx7HzFjf2SGIb91CKFIKVXgCioERkQYq3LGsXLaLgLwSeRm+fC2z/LqUWXcVoRY7em2FzdoDr0el
biDOQkcEWJDDQrjukul3yB7Jp6oVaru4QfSVpEfigUlFep5Ump9Qr9svRvjqFYVeBhy2XL6l2QRU
Il80RnBXT9f04BA+w/C6RkLqPVpza3+EDX2udWKTRV72eMxKntqVLjDMFT4pCUtOKMMSD+XtOKbZ
tS4VNjyZa0geyxCmL8OSVoc5axVwA2S4K+XrAV24KTHNCODu4aoh2G+TjTq4ceZB34DscNnxDeSu
z3Aygmhs14HqZ7nKdNR+ND4pMpjxwvEeiT37CnIQ1UYm4XCY02yAQ1kUH/x29zblM3wCOxIv1Tz2
2z4Yoa+U3cQtI51xa/eh2M82D4xsAnmHe9fbtqzBn4qmSv9wijA/UPgGS9xXZXkiOMDf5rMYNrrK
xfUsRlJDkPpu+MkUyNtguENJMt8KqrtrH/XQNXZYsBJR3MkT/lH9bUbjUT3FtUOgEFzF56EhOXvJ
3HTfqSW5Wew+aDcpjv21YhKFYdlO74bzyW3QolbBKRGY+yi05LXjQRfDSn5uXsfz/eT0THigrudk
pcklWzbgGIc9+Q4ChT0v/s6F8bCAGsmiI8juczYaEdaBPXcIzNry1HrCfatpf18NbYCFUmXZt1R3
6n5oZ9xObU4ubz4S+J2BDLYeVSXE+4IxBjccntx43pZogw7l0EhMxr4MNinp4sh7dSfe4b/CgRi7
Gu8vE93dWC288W3dtd+qwcp2hfGmWzQE47hHlyivc3xUJ0qrBM6aMu8fcOP1xx5r2VO7JPpQgE24
tfxZ37VO4r3FJuytlWu8+rnBVkK/OEZnQHxCTZBETSAyfc90pdAXf9YqWU51XUYPyvIgpwd8JUOT
fHJk3DwFJbg1Y7z8zgqw1DhxGb6T1HXOO6hFctMvJISPwKO3nYOA3fGs7gbvDfHZumRaalWff2nb
VB9ra6xwzwO6MfE87mqrDHEEzPqQzmX0grhjPBLoMdpbdF7hM1nE4WNXRsWBQFys7N0cnbyytHf9
WNi37ZkNJpoJU3ULJNhZkV6Oazc1wZ7oxPQccJl/7RJzTqcMszdBhwOrYd89hYgMvzXOAu0qQYX4
UsVYiegL9h9lKs1OtMWw8QmYPy2lo24a6Pm7gRbklUqNDkFvhvImUZg9VzkthL1mKf8jdcmgipeZ
jX2ZOfZnxAdYVJhlsdpPhU+CHfLdWw2aDdlI0RS3c+N5kKcmcYAj2a/Ja9wUWKA2XktMLo7J4oAc
IwWCYZXfxiYK0O5m6O+JSHSjVR1MgyTDWQUEXcSht8qSeX6OnFZdRfYELm+Q6iihsTyIFBQI8SfO
EYNAek/iuPMkvYZrYaB16wz4J0YMnnuW7hzAhps8jW4q9qT3ECEMz3l5c3yh3gY+4kdXB7y1c04/
H8uPJR5IIfChCGZh+prXHahvt+k/Mr6RfY9mYCYEtIrXxGMgDQ1qJ0Fo3vduvik7MDBWanWIOxU8
LiudTiTydtfiHJ7VKUmSVWQb9zaMEnfdIpaAIoVJl+NtU52I+o2v/NxePkA8LMcSKw0rYOO+A/h1
KAEV+lOXZ/59lVb9sUri+cq0OsP1ZEpwjIVUoG5h7kxXE8i9c2L58rU0+Sa5xvbYNjlkFzLrMsW6
m1sBvOF0StaEOVivCdKPL2knCqxFrhveEuxQnwJrFlvLBERB1cUEipDYBvQBnR7eUGZZp86L5SEt
4XQRTzrUPQRyQSgV+TebJpT2NRCCaj+XjnUgOsM9JY30vwxTyL4PheFwT0hpdQ3IyL5mZcv/yEZn
fh7niI3KoLrwqknm5KYsyZIPSg81uRncGy1UctUnNZjEfFmgCESGiOEFpvZWeoI+JG3e8BapY0EG
jeyfw6lInp2ZEPjRTqdP5FDOR3SS8RtrWX2EOTyBoNUFwbxubMXEVQVjB7AP0dAaXSMykYA4rYPL
q/7Cjil/rYjKBAMjEBHjHNP3/UgmZW+1zlo7oZVtZYl+lqw0ovri1sPgS5IDrPWeHo1bDO/p2X5f
5sDI/cId9aqpJhSYKSBYKRuYzFUzv3VuYJ7tRblQoL3s6GA2hw7qZjLdR6X7EYeqOBhveOtCvV1A
aoPbdN0N9onBXY9OI56Jo2W6bd2SZLjqA3EyUSYe6NDbMUHS0tceobAWui2k9646gEpEvCN5k7Tj
wv0dccJ9wfukHgITli9uU5T7xvHCG3uosKMUSxGfzgnudy499U2vYvO5NFb2ipyM86rdENkErHe2
HmxkpDfj6OOGYI9sgG357Gm65Yz0VlaGNZ3Ib6LLA/xLq1r12S5LhI2ax563xHYCexr9IL1p5Kzu
G/KwT61SzKf+ZG9IM3C2sRuO+NhqzWkZbT7ANyGdWwXlbDd7SNcJBJ/RENIIWWkt5RoF3hCsteXy
r3PpP0CmYIuWajZiMW75I+y+ZKvbpCMeJCmvZZ2q+zy3xW3DzWvWrWBMGaHzhTDqzq/KBz6cGc86
EUS1fK0nzFQyByNe93lz7ea460sSAh5wOhYfjq3qJ8R/UFBdQY29luOIhiUcQIykhRAPSIRZcGey
N+oGodmUu/GrwesJf2oqrRc5FvoYTELcGNixn+Y6qD6WwWKZR9yVr9slHg8hghnY6LniZYom/2OJ
RqynROWB+LDMVz8I8zsWtelrqEO1xbncnMJyAERgjYTK9GcZblydU0iJFnnXTdweOa+Mz0pg2BBO
2d9z9Aog6wqo+HwUiMXYa+99WnQAEwJDNqHyfU55gfmih9j/js8WHjYwhucR79nXScxU8iKLTE0r
NOghGvEhsfUfEPGSzpPwcQ/n09RKoApc55gLdkBGyT2ZErKJrLFELiX9pLqnGD3s6iRIX8iOTXCx
BBHkKoIvRJ4UH55veejfBu8OARrRhcYpNvjxlwcMj92XKfG8V1vM6fukE+ur3/aDgunPzrARFKh6
QnQRdjntNipmxXzKZM4uC3Khcdh6k85dI5nKwSrK2bjgIC0s+iSUe9cae9Z957e8wNwb7xbKuvhw
bfySSRgmX/Cx23qtBrT2cxVaN+wf1W1q+Qj3hAeubJIOv29PFfZcu/DYUDvOl24ag41JBUpA2of2
laxx6Y6BZe2jWapnZieXwwMxsVnSlSevyklJ9ps6/O41bUqu07LIjc1bjuFVNuHGtvvyNZAtuKYx
IginwXwziBy0AenxNWDKRX4r4nMiBzo4XHkx/7ub6QAzDIFGd/EEOWlLJGV8HQeC/EZBSNjJWXxu
csSC1JJuvS4z2PycvKrxldqfvFYdP+QNR66hZJQW+Gib1rsZjdMdGnmclKkfT+SUTEBIettqt9yt
flsGY/ZAQJs1rp2C03JjW8H32ZvYmRS1gZ9rO1e4386hg6Ckw6oRfGWW83ns3fHT2cICCcZH4hZO
+QbRcwnsGnzRVdN66m4kx/IQ2Q7UQIPdAs9IgABiXlxvBRLB63cjuW0G5SHSzdbYYhc2i/tZFwo8
xVRL8mbmHl8zuuHqCqfI9D31kjG4VV1s9eD98FCxvbQ6J6QqTkpRfqzsiUsM5FC8z8RtVhyLlmTX
ExX5bKV+SSxMPi13AS7V4mibIbzB10ycNS3aCpI7krzHBd7qNVNWeXJDhCVrpj3raMYZG2ILhSK6
8wwi8SiL3FfHmj2Us9YCmLdNOcAF8sUGUwMoLBQ9WzqPDXMxdcl7t9hANzg0fM68aWQl4cTGAd06
Lwhtesw6y/5kiRSuzDCT3RxC0Xglh2h4DAtII5ztUzmg+LXEk1UHA78w4lpa5WW7gFMe3f/h7jyS
HEfWbL0itEGLKQEQJIOhZeYElpECWmvs6a3ibex9iLrVNwLBDlrdnr1BVQ3KMp0OOFz8fs53eihJ
yFL/xNrEg4MsXj73itT8joVc/RUmcQbdQ9aSX11QTFCL5pabn6rGKZxNoNcA8XJIz3o4gtwa/5wm
XbjUjByPM6FETEeTMac/CSCrLsJWDreIfodnUmJ4eRVeojjuusueZfR3ZkV+Z6NdwDAOEyDAcZoN
kLnQqI8B5/IYHi1X1GTdhYowf0NymrFDTIJvYVK0h7EC8KJ1Rn6X9pynKepzwpHDMjwCgCL8vS7D
6NWcJ9imyM2Oci6bz4IklSD5dJKOBT3rMFGRX0+2d1TYfVZhKvcRH0dbjZDvmpS4an5NqKvp23LK
+8euAjZJkWZh7Pv4pJ5acmgGVx6V6leHiwFYbjDARZnMgPqE0WsKd84gLb3CYAuywaZp7TJOOi+x
CDYp08Ui36SEMEkbGQPdraAhliUJlF1TzB0bPuGwM1/wrvoXFlLp6dBaymDXpZgBTBaUjOC6VC6g
vESqSKTYCHQfmK/0p4yS9FmdoRx6UZAIUMAjv/mtGyPKewYPDKQxBbLdNRFi95Aj3y+KWtNNofqA
qAUp0Vm1/UyLwXQl5Xe/oaRiR1UkXszITzy96MRqA2sKfHNgzP6jmQfF93gMgPTlvf4Y+HG2kRDi
Xmjwpw5lpSBhikSU9mGFo2rCv3vUlUb9bqag4Oy568fnWiYLEc6+Kd6k+Rhe5zWxgS7HKt/NK18j
QwWz+UMKAGt2hjBQhQNxpim4bXPMj4hDrR2i/NHu9KH55csDqDe8Cypa20D29KjWXPAr8mMB08E2
kIm8+HOZ/OhJH9gBdZGOeiZlS0B93z0MSqN7cl+HV3VTVjds0VPya0sFwtqUzbelpMKxJUxiG4UF
SQCm3OVbMdOnkETaVrgjXnI+jHEm2a1RVK4+GrAawAP6WzXpDSfTyO485Al286jBvtYA8oRnSxIM
21Wj1ADXV8DXTJJC7LSVswcqouaWEBrzT0q86h/NiMRrYbTg84l+QWyVLLa/soRaKQf+xco2+t9R
ZCuEJ0x4zgJBh8ypTUdEXMqeBZPlzjRn44c5huVNRkztRs464RdAWk7bYhdGsCHKEZq4oN1LnaK8
zDg3f4OpCb+R2hTuAuh5ky9HPwEWTXtVNeaXqs5JICytEReCqMKiapJkumwJVr+D46Z/H2pBiXGz
ZQpQJ61/zTPRcvpc6h0/zEqbw0dK8cRqUwFN9Fi6bRfnfxKr1HbNgFydvbf8PVHMUSLkx6weIosv
XQtLOLY54XN3VNIyR/SHIEEl11EsxTeZHDMMa8RcGASU5UnozgWS9TwrXwsBCoJELTI18etQFQmE
YSeE0IEhhjJhyLrlBUqa3+tLb5UBOfYSQAuFT474c5vYGDLWoZYVAc4DR8fN2BfmCyEMwm91noUf
Rdi3e19mZW6ZnApGG9CaTEHvv2GKiY5NNYFclupR/1b3tLExEcO6TZjgPgni0iRQ1G9eyb2j+oaF
CLwu5bW9UtbjsYNut59iQU48i4jXwQ4JT3JJkA05kqfk7s1qSxaFQDymQqJ6VO0kUzUOyjATS0yF
DR9akA5EKohBuy1VOSWtT6+RhXVkhGahn15OxagxruBhTxUY1gJGBmw8M/e6WM7HjWiN7S8tIZon
rclGoiSgybAFhZn9z0gAxxb1JpzxYIIKl6nlzucceTD1Ln+cZoICcq0Fwk1dyJPasnd1WWhvEr8U
2JUF+Q7sAbVCLRCo8YXDLRPr4FLsSfdDoCqY7STF7US5OmBsUC5TxP/PctOQzxer3G9LQV7YStNa
D2Uk54/GzOkSCIXM8pv0P8qhkLY+G4kdPvioBATM1s+ksrZD3epve9AaL4S1LdDgmFTtJA8IvCSW
/GgF2EsUgAKIZ+G2pzXw5kRKBDzXanOflXF3pbOLw9PSMO4gslyaTdnsrLSx3IJM9Esut+ElAWl+
7iOSqMZYUYtN20Pl8/soOFSDrF+nBULHWWiFS0p43AVlEFZtGJYATPWxJiwjx18caGbAdjvTwkOK
jW07RFJxYVW+cl9IXQ8EXxBx25hWk/9gnc/6DVdWmeb4gdX8ygI1IQQ8xm/XWJrm4BkUqLUnhrqP
ceQLhFZoEQz1xDce0jZIrovCkHYBbvgLSJ9YkJJ6EMrbgZF5R+oyhqB6UIvUw/qWxISDCcorsCD9
uprL+AV0jQJGd/T1G44uhdsCuNd3wIghkgjR3D1Fk9A9VeakPwA3gCPW54165xP4MG5ZCBOSsaKx
fTGUBU1oaA3kYDUs4kdliM0DpZzWcozEiPZTU6QBK7EokO5KCfonu7t5tlWpxdebFvm0TLCC/0Mb
dV5BhRQCb00/sMrLoGTu4EIat6GlkrJnCHFwhbi3A8wwRT55mmoqI2QMyxHrS5gGkNZJdUyd1p96
kROHL0hHfA/kY/pjE7U2tsuUGoFYTj/HUAQUJONnpkpfFUtESOT37LqbKh933Bb6XpHCYCF+vPZR
Freh+EcsMZ3dD/Jo6g5vLn5sGuypmzgUUBYxI6UD504K0tFPUsLaeScxVAUXT3T2Oxpmpb6Sgtkn
ApYq+PAzz4Pc8CRtYp8wpPH4GwcXWVmdRTXYTXmR9aYL2B+S37BUXmfoUGxLwL39HElnybbYGvDo
ViMZqpS7On0XaFJRu3ohENFHgUaPnRhYa8Qm2gBYnpdxJCPiN8tD0QocL4KZcK1KxeGrQGjbplgG
I6Z9s5VeCTXN7sQExgbOmOGeRHNcoGkLLq3sQaJCIwqngwJv5ntdpvGvGXAqCTFzfWPOPrvAYN5B
KqwqmDQmqOSpZwlUfaXds9wRnaKJMhtWvYvbTcOC1G7MTAhfGiG2fjfsaH8PKohNt2sF5lVQCg0Q
w7ivfgdDAHEOvlM5Aj0EjWRSodv0GaXqSdTSH/HcT1wDclFw1fmWeVGkZmsLVZ7+MUy1vS5mubzk
+EtImFjr+7zmGwLugryxEebkhY6pLj5oxRlmWb0OiBy8MMS4e8YGVW9jeRZb6j6CcCCpLOGiduQP
k1f2o+XidCFUgEbPOdL8oOrKdpsbj/QP+KPsW0Fc8XWHrd3NJaX5OYFy3ZalTjIlatHwEgea74T6
oN92GqzSWmjYyrVNhUWcAztG4wHkaIYk6L4dQaA3qtkdwlKv9Q2ovehFl5OCOweDqpI0NdcZKqYL
X9b51ImAuki52XTUyjBdzRRK5kRpfJxa7owJhKkP3dDq+yYMBC/No3oLS0OFdz5V0Qa37HQlx6DZ
Bo5vOD1MUqzD0iJGhuei3CV81fe9AVNbM0lCVACrc/hVbAvk8g1ut2oXJfnwxOlwwfK0jbJLEiFw
Y7mTv7P5tzA4h7InCXmws/xmICW9wnZvN5HScz8uYMGDFzjDhyE/WX/0ZxJSnURsM6LoC+NaT2ZY
uX4TtzctSXH9kWtkjMMhswxpK77sZAV7I/YeOmCRQb2EmCc4UFIi7KMAKb4VJHn1HGU7HHiiyUPz
eeMcwBvzIFVhwMGOxCcR//CYl7y5UdVcWcqh4FHI6gX3TTnxj0Qk/5/x6ETUNv+zeGQHtPj//p8P
8pHlD/wlHxEM6b/wcSD2UFjdRPRI8t8CEsHQ/kuUMc6oFlIRHRsZMpG/FSSLtsRSdQsJia4b1qKa
+ltBYvKnELub/EEsYdTl/gmMbqUxp83F6iExLCSQdDpSqY+aMM5Vek90u+hOB7ItwhvEBt40cOWw
EbeFIz7H3rtn8y+J0Qff3kfZ1NKgtrjYdEx7ooowbPn/76SkRZ3UyQRt0u2389Y8yG66LS6ZYGLH
dDqYaA6KAzamwaZ/PCfjl3nW7/TFb20ruHhQMCuGqPLfj21LtWFFtTXIbryPdtyQ8wElO9L2nAky
7Wa0lcyZUIfYqVe50J+VzWRjHeS3/DNX1tsPQbNrYAWzGBO4Tz7+EO7kDIFrTtkt5Scx+tmJx6+f
8ps28d9K6n81wEZwKflYyieXyZw0+MjbVnZFrz12V5UdOupN9dLuppvSLY7iNneHC2Gn36leZ+t3
wvbr9k8MK0YVoilJxLsgflL9VTpm9qznSZcvvUN6zJYteLvTPMmNfgrOuce58tb9q7tvXhfoimjg
V89zFqMUJGInu41r/Jy3o9Nfp1vfiezOsQhXsks7cLozSt6VsvGvRnVLRP4FaAV27Wo0daoeQ6KR
ZHd8iW84dD739gzadtN6xv7rx/lR/fepJWsld20JS23GkZa48Le78SUcgCj4f75u5Fx/rNVUMLM3
LQZ8V66w6x206p5/022TG3n3n8wBiFw1nF9oXlVMBR+Hv2ouoI1AXl7X6EgOaTd7Zed/M510M9ui
Qyw3tl3xwvxrafofjZ8nh8m7do3Vc2Rf2iHtUWR3uE2u4H3bykXItNM4lEm4GHWIhLStfyQr/+vd
YR1E8Yf5E+LoamjqYRv0oYw6QJkuTIFLUvKAv35xJz/2900s6uJ3U6qoVaZKkJPsWrvOlbaZawqb
wBM2GIbufXpnefkhv0SPYPMlHOD9nOniqXnVeP8DlvH77geMNbiQtuYHsO935R9oOMBftPctO6DH
8Lq8QHe3V9zahj9DUeJ3dT2pu/Mf5DJq1nPe+1+xSCXf/Qp8L8OEXE92VQ8lxS7xhq26pSx4prcf
FZefX+hqARvaGG0kph63i4JnscJz3pK60k+JA2DsjCnrbXR81Sd0qe/7VBlaUYlLn2rH9KJd4wWH
xBP3hK97GfX4zTkh+onOWYrGSEWdith1bfOBxUPcPZxJN6wvzfCPgE6rN/jH+v31mD31Kb6tSwra
Eln7ZFmayG7r+rhSeVnAdOyh2hSXxKtcZUfDI4HbDq6FX6hMzrS6fAmrx/m+1fVEWitRPIxdobrp
fnqy3hx1CKpsczO66LmwuPr2mRZPbHc+tLiaVMNilA1hJL21dbhFcXDUQtaAuPI78VDosTTpr+Wl
RU7l2Vd5sq9s7Ngsyor8ydA3cQuOBqVV3UVLibjRQTx7Zl06/RY5dyBnRiqHwvbj8AQuqiuV2auu
dk8C0U7aCXZ6EVzmF+C6+OKnHVzEcxPqMpl8fId4zbG1ork2gbaqq8mm4FoNOVdOSIjxC42MIxuX
E4WTM+/t84egY0AzNRymkALktTexqg191HUkoct7I9ziR3Egf9WmEH+Lxprtk/kqnB0tJxrl0peb
b/6l4mpfDRauFlVapVFJ+cPWzqs7FMqx6eiwkL/u34mH+KGlZaf8bq70Z4JX0oaWoqrcUujahLll
R8UZi/6JbaCuiDpXSAo3j7r2ydA3UdeJlmYad3Ir7tS+Eye2Sfb6dg5sYX92H7hMh6uxge3DWE5c
mgjLezU3E0eDkE9Llrfm3wZ3o6O6YABtsnVtcDPNtnMQwdil518Vz18/0EXu/6lpXKwQQSRdQ668
WudHhWvsUlEoFB+mAxKvjeIoz0CgflXKpnXDHdC61/BS/Uc+r2UxwhBClCt4CQ337tqyPxGaEWUU
zFyhHzc1MBxB2wam5X3duc9TycdWVqsQHwJXIjGtqOWNRW6OyID5D1rA3sCRVlxuSlcvLk0ExQz6
QXUHlDBq3XtaIZ1xSp54QSrAgf9uYtWJNKZyNss04esXIyJjs59sUb/Mh4evuyKdGIQgTRAJWAYW
P7wZH78thmcWTFm9LG3KssRs530W73RPtCWnsTNPMbbTcKFusy3X6ecW8FOvSmIFX0Y/x/r1FNL7
4tTKKo0nMsnrZQEz+Iy19XT/OFJSoOASnjly1b8M/Uix2BIm1DB3xLKMx/pXft1f1MZG8bh7vApI
P3+wPNFJtufODicmLsaIwqYBSzxTymqgKLIcVdqynoLXRsrMtZkiEHnU1mdGi3KyIZNSC10kTWA9
lTQDt511yINM5068YaFrLzNQBBs1j4MnkI+54SZNIZabRs3SXYdK2+2ESR52bRJB8kVkPXsVCT2q
C8ovkBx5EGdUiUbBXZYfmUkHAzXmMonsvsIWa01vbBz4BtHnwgiIN1VuiiwOoSHWEvlSeNi1S5I3
Js5LJVK1DQKlhScX+uTezxCo8o1YBjKBjSVXAMTMcEFI+NHXI/vT2NIXTgaUY167jntpNcXpuZC0
JDBRImqXfKSMqOWkac80cmrNYHUXRX1Z31k3VsML8xtXDGiqWTOkLaT/bb9TH5aDob4Vd+Y/YxD8
NYG+b22ZNd4thK3WEEWL3s8N226X+qUjkWsFSPLrJyctK/dqYaJT7JMYUdbiSPzYTBMFNbdWlUbV
S9lqu8iVjA1pN7dIO7zm7KbzXGur1T1IkLmRUaBxHhPtfh9T4Sp3xb5wCBjYfd2zT2OCBeh9x1Zj
wjI6eGo+mQZSvYfcioP0nxk5/35D/350yy9494aaBiSe0NCCGcLs1SIisevLrzuxgol9bmM15kwh
mY2i5YEhmji8FYsO+R4tutPuuq3gLQ8QyLorubV3tiixPKHV0GASVVUSDCRG4nq8T2U35rka62/j
3QzsaKfskFlu47vsm/k6XZxbIU6cKdkrvGtwNeTRGvplZNAgGd5O+I0MRrAiEYcRbqdb758iqN4e
7of2VlO2pOT6nJu0J0bDS62Yj4h+z/FnTgzDD22sFvc5abn27GijnVW7S68t68/XQ+TE7mHZYJEp
Q+1YZ3n/OArTnFQg7sV1N+zGX1BT8yl/gbx/EMZeOrMXkk525t9trZldcNoToWtLndE4uBVyESdw
01dqVNUDUjQ3cOTL4swE9ZY5sxqFbFsJpCGFi+L4el3Vyywn6bFa2kStQjDjz8oznXxbXbF5f7Tc
n8FD9BAc0x+jixFwFznNhXGMH9vLaWeeWwFOPGtAiPCYWAVM9RPTIq6EyEc0/tf0Ve/h/+Jgcoir
tyeHgDlbclHuXJwro31e8C1DAV9E0g/HWQy9H9+wnEDU7edYczVZJK8qBdesCU9pXZ7Zsn/u3cd2
VpNzR6Gs1IulHZTV+wJp3R52Nnf7uam4ozrMT1+P3BOT29Igv1rlKkl7u0t6P4FChx/FZEKtA/F+
fDFDu7jK3Pg6u0RbZh7Va/Naf7EO0766X8bWuROK8nk7vDRvLjFMKgSR9RFFHXOwXh39vdA29bGj
4osA5ECQm8M7PcR7QgRQ8Oxzp7DRasJwqvbzIbnRt0QIb6NfGpWEdCdv4lv0o2dG2jLzfBz0H3/a
atYoel1BPMlPG+LMK6WnTledCP4qvM2dUP/++j2ca2w1gxj4bDt+HfsawbIOcDNmuzWrxm5hZGKJ
9fMbLnOUMz38NJWstmyrxVMqiOWQBh0hQHE9+w9m+Pp1pz5XgFYNrFbOrmAL3nIT9LaYANUt7Oit
/HxJSCzvb9rFlLxfz61hn77VVavLN/Z+TzAtClGmXxfNC75GP78ujfC2CLjC/Lp/n56f8mGEvEV5
vWtIBH6rC1XG9lCr3Xmq3AVG+3UTn/qyNIFA39DhVEDfWz3BltUR9XehuX7f2UN5BBS9Cbrn/10j
qwdmzE1XSiGNqEqyRbLq4Zuy/TI/VxD8vJn52JnVWt8PZU/QJu3Uju9h6zsYGMxtjK5e69XYsfa6
+3XHTr6gd09v9QmPTVKpVc4LSvKnds4xDY1n3s+5FlbfLa6iCNAzLejFn6jvPWU8d6NwZgS8Xcy9
H2RtaUZqzUOzqgdtijdG/TTV918/p3NtrFY3M0rTEWLAMtVZz3FbPUdtd2uE/n+yuP37dbwd7t51
pZYNKfM1mgk7Tx0fhmDH17M5M6mdXFHeNbIMwneNGCG+hHGkkTkILtspujRrjPG1dZEm4Z1C3NlG
meUzN+rLW/60VLxrczWR9hXfbllzKgUT8kiQy21BFmRn+IeeBOMgaLwu0LGTqs2Zdk/uFt61u5od
lFoBha3TLmf/LSZMWwwmtwYkAWv8zEA/N0RWc8RMJKegzgx0JSltC+xzk/uc50L3PxiJ7DRNODZg
W9fURlRWapMa9Ig01422qNhRf4xadaY3J8pUTEX/bmf9VSEC7aAd0A6T9hFba3tMUd/eNt/TbeiA
CgH8di255m68JFn5TB9PzBmLDAFvGVsu9dNxvzJFIVYHzqxTqnpRnf6MtbM3aCf2Ex/akD9+BXE6
tKpY0EbriPbMJTpsgJYbiud2Fx2LY/ujtfNbzBwR4PwzH+CJE8qbzOK/+7f6AoE2pfVAhIsLvWV0
LLQCcWKLvdvj8LClPwEXeB0I7vFM6fHcY119hGQHFDqmEM0t+tE2WFr8qv1fvrnlI3k3t0i5XKlz
SSWgLPIbLnVvlVo604vlr1hNJah+YF4r3F6p1DA/NjFodYFzkaPWqFO9xMxuIrduojMFzFOtLHhd
4EDAvrge+NgKAlkDVP6su1lQ7sVc2spKeGGWwZkJ/02vte4N4wB1A9xQVV5Lb4ogF7GR0Y52LR/I
jQPFKu0IednoLPpYUzc4QZ38bNnk7QLuq3ZXY0EoMfCLWB3ealzFlW4HB/wKFGpqbsmr34Kr3lvu
aAee4RE1shuOqNtc042P1pGUyu+mnR6JKTtfXflUe1sg6pTfsf3wgs31MTLrs3oeYPS7s7VRtoho
CLqmLI4r2Z3Oquk+fRCrxlZzgCi3+Op7TXcLrpWn9DhH5wQIy9/w4TEvvDHdgKKGkAzg7mpDFzVj
jREqNt2MssR9TFxZ5uro2cMnP6ypeQ9GWpI4EAnxcQwD816Ec0LVMZOg1qicqc2rQhOS7NwEtCh1
Pvys1QFg9bOEvJb0rOIAoEYSCXsD4uH5mARPBIdspOkb2nibOKak7s98VZ+LZ0vDmsRxVpYZ8uvL
D/wBKddxnHfKl+qHsc2vCfvbk+zeu5pNeMT9ufuOsw2uVuU4qHF3xzS41HK15Kg480UibIR6uyiW
BkTQ3njmpX/aX636uHq4IHwUEoqXQyPfTvY8dd/S/BC13zvtT41k8uvtwMkTpMy1qSrBReA+c7W/
5gINEHjF5WLjygfZ7q4WQaZhh1DxJ0feYN3xzq1fnwVL9FCm4IpiARktNP6Pk6Pa1zKGLO4C4X4c
+n4z/BkdrOUvy5kldfpXRaTg1NvVMQk9ROQBK+mwO1d9+HwpsPwKULryUumSuCT/+CtCv0OCkM/L
2Xmm0JYc9D2RuU54QfqV9/VT/jRRrJpazZbTCI02rWmqky5DLlGCwjrzHj9tkN9aoLwEsFqxdHN1
wOBGsKDOI3I5ZFDj6Z/j9NkYvS7sHeKl7C7oMNsrZ9r8vMdbNbrMXu9W62miLFt1NFr/NO5LjGY/
1D8UTLurxhPc2g1a1wjtdLarPcAX71wV4vM2aNX86gU2Sjf1Y0nzlVsele2iZETGvNfR3MHSfJJ3
4bmLiuVvXM97MuX7v5/y6j2C08PdidPRNS+7pwT6OPdjkU29TLU1Nl3npbXLl7BukKtekEMKSnGK
sR+fcNTAb9BTGRVR1PpbA1vojYxPYxto6Bmh4RR21Urt9uvRevLBKouKQwbdydZitXkRdOJIW4Tc
SFF1DwKR1z8bVyGXr1wDLpcwlM2MX1+3eeoLoQyDyZe9GbKpVUcHySrCFiGlW0TifSNaoa1oxZ+v
21jm6k8PkxIs0iUSK5h3Pj5MItJ1IgktHiaQMnNot2ykN6MBEcA4c2z8fIvK0FTeNbWqi0BAjKKS
sFmUbnVmUyjbUdbcWAh9LrhF2579FD5te5hLUdRr+BygXnLFueoa8H+fix4+BTlK9kQVErlVySCj
NCslizkOLOBPBUhAwpW11GNQqTfFnBjP2hyQSvL1cz4xaOn+oqISkTJ+mlghL4FL88OlpKYQHxn3
HvFv3wZNv+7h5ZC8GJy5Pjm1StPiconH6OEKYT37jeh/ZItKcr/tHdXOnVai7rXINFsv/B5fnhOf
f9rd87gXhT2mVvVESsjkjxmB6EvlumVy9Wes23p30Ue9em6KPTFmaYlugcLDbLKWcGlTapCTurRk
j87whOMR7pQTbq2raO//BMwhH/1nmIhnXuHJDlqyvHhmEF+s79tUK2/NvuOoJ+STOxSig19ygwXP
/XqknPpOEBqw7+CEpKIOWn32plKWEenp3C5fEtZG2LpsA3ciL9G4hdghNfAOKfmc2b6e6hwaFiYB
ugZldTUPNCJ4LB3jqysF/kWj5pdJrwE6PLe1OtkMgQ74bTCZ6Ou+gSFKkLBAJhSm+2g8NOKVOp6b
Z05995iR6IXEcdZa72ESgIW+EvCepoPvlVty/Lbdsd4kznl996mvmjGImBXFsK7Iywz+brFvowaB
TD5Qnxqf9WAClSS5Q25tZELP0+rcEnRq3FvsEVWRgC34eMvDfddarmllrlkz4/6gHozyoXzIXH8/
3gnaRflDonWEhHhMbWn/9Yg89dIsdoSIGLFJcbD+2K46TmlnKZStcHmjLQLReaE1j1+3cWKDj0+G
6hhDD3TQ2gcVitkE/oO+EceKPSAjdVQJHmOlukAE4Sm60GDLBsv6dasndvpktpBkanI1g99MW73A
CtTBYDaD4Sr3xr3+yGPdou7ZTPAYL4efiz5l2EHmO9Pq5xf5sdXVixRB4Aqq2BtcSbAWHo0XI2CX
X3kJwu9AdoTQjr4V2+T67JL4+U3SMBsY5mlOz5/8QUxWNcnzk+Ga3/3J9iUvElzSU7eCO/2Kml1Q
XxI/zH3+uYbfhubHbcbSMDotlmFlCa/6OITSIJ+kyKDH4R4s1IEOutbG5HwVRXZzlbjzzuRwM7rW
H2iRdvcibkUn+LmYX75+9GgjaOnjL0HTggHNXH4Mm7nVREcW84SNnoFGvnKIqaDyVds0ZMHzZaWd
droW83V1RUQq+lBV/bFd2AlGAz3V0iL1tjFHHYaZz4aPuXSvT2DoMgGruonm/UrT+wqkYGF60ARG
YIbWEF9Vaj/cgVjQDnXVmMdGN+W94GvmsZwgBQI5xW5omdCes5n0tR7AmF8N/StZcdNBmDPYJWLr
v/rEKV5YbebvtSqIkBcayvWAX/3QlsFvReg4NBpAsCIjClwz0RqnLa2HiKFG5q5QO0OX5tdaY1mg
bTnYji1koGhIiaFN28YrjZHwZZgy868sS6dDNFBN8hr4m7dKMyRkOs4NGd9NVt8MUVlajpgPTDiR
RAyukSzEEWizXbkNdavYx+NgPQhGlT51bVreBdI0PaZQv9hsgcGquhD8YT7FBdStCN9v4QfK5AVS
H13JfV5di1jsr7B6hzt2MLqN4d/6ptSB+Xv2fYUa6KBjNjH6rLEnuVMvJakyb614tCQQs3EyXhmF
kD9lajgAZCqT6QH0UegJ5MQ8Kmqpa04liY1XW7BS7Hjq6tYxsNYfDaI9OVfnvuqJIbBkyx/FEQx4
nD0EiG8upUo0naoJW+hdsMfRCbav4LMbJ05rba+Mqf+a16N5wXMZPUmh8J2MJomkSqnqT4KZNbnd
ZIN+z4XgIHthM1n7ZmqkR30ILUJ6iasX3T6bpx/aNFavKXgMpyV/tbqQ02aEDNoBysiBuaagu+MU
aqTm63e5L47EPI1x8EAOdgbhO0vCAyniymMozfMt6FPRaZuxkjZZlfnHICHxKjbTFBJuCrJqG3eW
Xi4s4oliGnQKq6mMdFM19ZDZJPsE5KHTO3PmPUASgOGQGtFWMgpxwVIVrlLKPRBx7AByMS6pK0Sv
WGIvQwcP+dTjXLaxGVtQmmHxNKXR3wld37laaUh7sxQnEAPQCMNoDLy4KqPXao7qY1CH5RZSSrxT
DXCW8dCVR0KhFacwALtAFJQOkJEjV6lD8TtNwhA2vlEgui4oStnTLEKCC4JoD1tH9eZqMPfJ8kNA
RRb7jgSLrSwL1DMgHO+Irm93chhrXlYN9Y4tumBbHWBvSZlKR5h8Y99rYXHftWXtCGDAN6REmyS6
toGTZBwfqBRBbmDnK9vtpJdv8JfZk/3cB0VoWIc6HHPHTNqMUT6qkGZKAhWTARVyW/vKpoZFZG3T
Lk8cgrGDW9hyZMgacTjUZPVO8MpMpRL+TKKZ2TksyGMcQ0OTcQvdKlOGQAeqWDBv6nSeL4MiTDwF
he03fBRouo3wRYkQxicmnR8G0/AdoYC4hMJEv85DA0ChWwzNQYGt4cPPwta1A9NbPLVKC9JLbSZQ
sSaoPh8FCojTJQPbkrcxTKhbuO8l4csjaFLFmifH6or8ENZjvJuC0N9M6sXEyvpdNJMJ3DXBK5WQ
AVv0pS3/u7+AITFmXlsRoylDobsQoVdskiCLQA0K5k2fWvHBKAp9X5ZmcxV0mbkBvddu40QEdTuF
c3Oh1R3fO47ufTD5uDj6KFHu4WyHf9ogCi76YijA1BXzHan06aaowmJrjrN11SrMGwJx1XfJJFi9
bSRzsesNIfT0ss22vTF3LzXUuCsy1s2LrLb8uy5UdVsKtNHTBzgaclNMN6afmzaUHuWJEOjuUZkG
9GcY/V6nsm47OyrD5MIX8/g2NHwdE0vevWiCXNiUM3JHbnid1gBWsF+i6FQF60IUi4MLkme8mKFZ
uVKSzoQElATK+yqsx4EllVhjoMxbVSPDeNNYoXjXYAOe72aDCHRg0HJy0dQEUMdTb37TxX6SN5TA
h9cUTBKdL+rbianlpbby4Dmb1NkBf95f9mSdtq4J5RAGdLVEWluxKI9Hc8i1J1xiEpmrgtJe61In
b0c5in8hDzevMwYxiJ8kGV47Q5q8XsjihthjIA4OscJq7XAgjyUn7Mic9nwk5t+5x7IO/exruyyI
VFcnrbjfIAs3QFM0jbhRxGTYpbo8H7pSb4WNBWyqsztRGu1RH1QPlj8h3YVuXbctzKlxFgeORkB5
06FupetYGVruhqdQ6N3IKPpnQWise7CisiemymPURqx1ZQm4OQR4PvhRddNblvA4CITIzaj7b2eW
ew+G0gCvsIlAexmVO46l/4e10byKk6DbBGmsAecJfS/pWFCCfAwemaRnRzUayu2z3EPFRj03933M
ktJ3O0npc29oUQN0Uj3ZoRqwtfENIlY5OcDAJaQFvX+3N3OpuEFg6N/lsVoDxph/VjmmWU1rNZtZ
HYLpOA3fofm3W5kEjW0O//RmtOZ6DwlJcfsobC/NUrgzBwEYqdUhC61lZPphQoQmf03uP2WRFhib
VO/1ow9hAYzArIqcKEe948bPCo19lVgSO4LIvDD8vhpttaqyemOBY6cglIuDhIgiwi2g+Sq8KyD3
4S1QHEy8PqsAYCehD21TSPVXQc17KK9G7du5ovWP0qQwUeG+TuD1JkRt26GgtQ/sFsvLQS1TnXm3
rxx/QLW3waKtesx048aQOnKS/x9139UbOZJu+Vcu5mkXWDaCngTuXGBp0ztJKfNCSCqJJuiDDDL4
6/ewemZaSmkqp+digV2g0N3VMpFkuM8ck2SGlw0tO1hUgVQehBx8QiQCE+dpfC0LXITVWHaqr4i8
utUkkZfwP6BQcewE4bkn1AgGQ5PRVzfG1MMcoR0G9o6t3d4Veic9gFvAnyKYkZdQWYdIyyT3OE5z
anrwLbIh8V0kfEGKIRKeNUbyYupKxCJpBFkcNXOwwKG8jb4TyE7ApurQzKkg86hHETL3rIMMdBdb
MdTwdF5qTgxhZmgjk8qSdmPZjIsygV+8o3TQwxyihkEwXtXeE1x1iUsZBENjq8iOEItG74F24xPF
peaakO4NRTtyP2tbyJDFNdTVTP7Czaxeof+KqkGi4GaGrCSEVlLSLmS9bLw+itMXVRNGENe0WpYT
lLTTHFvflSliXMhK0QcEklnh9pMJ+b90iFO4WQx6fiNB5y4gQ5n3fp+rgE0XUnbW0X+bxWLTx7q0
Ifo1C2GagsHTXR5iAWFX6F5WlSWCXq97KBjH+sJUGopKI5VuugrWREM/XzJ0GYkSTJP3UjcWsoIQ
BULfjyBx3go7zGNtwFGLoFl2e0kxttCymWQ40Zpa7WqkiQKE6rPerBq193DfBXxzkOtdMWB+IfE9
QKdoSpu9rvYaJIBa+UbBKQfLgCgPuCGguBNPhuZ0NBcu09joI3vSQp4qdo0qaNv5dT3kAYy1OUI5
QIP9xMoR/CgmWw5cg5wyjnHdobw0wJjhau8DyNYtQeEp7gqrbmy4lkDY1WtlGy9xUO0w0VV2o2e0
e+rGVHenpq7iEJNgLRBXy3sUgbv9UPLxIIyuhy51UUN9ERfiBkcNX5l4InhQQ5gYSqHcfk8bKDK7
eZKw91/nSd80guZ6/lw+MQAAJNZFzl9BTH2yJxRqoi0oi668AGHRmcUyuu01KYmf1mgXKZmOCq2J
6gLBoJcN3RI196pFAuErYb3pzzN3K4JOv+EgbAoBL0KmCLYIC8xV7BInvzOX9P7Xjzun+RefAEUH
pP9IjbWvtr9SnfQ84jnwD7BpiRWEQ3EZq+GvB/kmCTbQQEDWCRY7uvCXSXAWA+gONUK0xt+V94I5
zUqHnIv0CpBAAJk1l22E1wTcFao7nfRtsyEehCIlJ3fjl19/lG+S4I+f5BLOX4wFrWIdnwQZlhOL
Z7u7g3POlVz72iAXBehW5rPhHgZJi/eebyiTncy4MnFfOa7Gp3eqXrTboqljuMowCLSuXo135Fr3
KC3sWDA8xAf7nT8pa6jKXKnEfbtc/pjIn0CQD4W4TIVHBE9Kwy8JjHCM2zi/xlL+WiH6/FgXdSl9
Uiuc9Hgs60642W30XkJJ15V2sCbxoVSNf7jIqO6v1fC/6XJ9Hnee0w9PVppjPohqXhhBBK9rKMg5
kGxfTKv2zG75th3Rz7tWk/mmZToPCij+zFSeS+ufBy2SqW1aAiKLvOceBxq98Cb0voe3GOitJnOw
HxDsQyocQQJshq+t06vjXzSmtCYr63jCdEZQJGk9GVYwsMRF37Rdz9297KR5nW8EUHqHAoX/7+zE
P579ojBmqkqXI2wB1Sq6kSFvC+BhOl45zL/diMCFoN6nQ6Hrsm4M5VNEcATPZ5BHWzlkveW111A5
3y7YD2PMX/+wcJpR7mglMAZgDD4ZYLidgESxHttrkNDvl+iHkS5Wiww7iVFuMBJ/Vd7TBT1CJWBj
5h4JFE8sIlcJrxHp59/45Xb4MOLF+oCtSq8YbH5/FGFOstbGDKYHB7N4YXBq+/V6+P5A+zDYxYKA
AQOfCogc4vHUAJie0qmekr3h9Z6JTRi7UOnzyjeEJ1fGnS/0Xzzk5ZWQm5qkUR3jzk01CL6qiyLU
HHkFby4/85PjNYT5N/1J7Po/HlS9uB4mo9ZJNr/VfNM8l0vFhz4O6t8Fig/hLIhwbad97TB8Hu/i
ppBamQgW4WizR8uthvfZDKN4rarbGqLaUXut/XplQ1zeETYk5YbMmOfRdth61soxAxR3xjWkyl1U
YHDvQgMsvX6azc/xZSLtOZSCfN7MFP+8EyHFrdZpBqqeFkJsESJ2NNT2NZpDWDfuNZLet1sDcRNQ
GIRAQu9iElXUlwudYrCxxZbHey24S+kjaVWnGK92a7529jCFH0a7mEIohBREIRit3BQgAVah5lmv
c2evdK9dSt9d8QYuI+i6aMQEcOHzW6RqqxFo0Bp+xlRlK0mZCIaYXbtvvy6ST22Ry01XQDausuTR
hPjlMVLWFZLqLlna/fHK5v52HNBEgbtF3AlO7+enGQ2q5BYjGCecAjmoDxBJX0k++dF7wuNPRmCs
xfrqDv+6EvF0H0a9mC6TlZ1dq5MJNTpocKHHQ90oKIB7yv3rUcTXS+7zYBcTBpNndGN1DFYqIxzU
YkAwcxeNiF+/ya+jIN78sCwu4jIrimQLYsrIgO0CnqIbo9cdJs6/HuTbtQeNJLglyRqIxxezxTUY
QckWcMQmzZdaH0NoVr75N4aAuOasbQJV+ktsDBx8TGEh+PfbhD5ABHyJDP/510N8G1bhbf1jjHlR
fggJak7hrAlxWdwoVeEBrpHCNgYAo8IDBHlpI5ItRy/FiV85quXW8uI6xvDruscH+PARLmIFCfaM
sGnHR5Czp8Z6KI2t0cPjJL6/8qjfzhgQBwC+yKb2BXJQSHrdJJOBLOQpOsqeeZ+408LwNDhCOoD5
ucnqGnryuz4msnPIx8ySIwieL+IEGJnBpBEnMt6uFQIvmv/gEOTdzaDRGa2ahvKanCt0Vyd3RP8r
dWSnog5fx8tho8O8tgCPxuXPI6CJ+75wpZW1SNb/jrDiPAF/fE59hk1/WAWqRKwMlADQ4AMIHEIq
P3KqUxkkAXXZA7kZHuzQgDNaKC2vNZ2/AdJ8HvpiH+W1TCineEVjrbpah36l1rkcPiqzunXV7pnQ
4RcEI4T8tjUXVXVNJuL7HfDh2S8OQJhbSAOWC2KAgJ2tUPhGsdLeEtzI3JVXCAF+Fq6CVepFu2tX
y7cn1YexL85DUSQ2RysBSU2RHPXU8Osx+pHExuLK0r82zsWJmLTgvpHcxEW5HHJH9vBOrXeU9LeW
NydPc9/C8OBYufz1uNeGnb/+YVlBAbCVYnQv0cmGFiDY8bTZZ9m1IG7eRJex1MfFe3GEITzQO97g
4WbJNc1tjvUt9wD+gnot+rMOTrAzjE9gw7WNr0IVrj3hxdkFQxgty1EO93vtFjYm6HYjA05699fv
8buo+OMTXuQ2ekenIprwHsFemBxIvK+6LFv2o7kCv3ANS9RNq5VX7rfvngw4UBTCZjYKct/Pcwfn
0dEE9dcEig1AEIm6tXYLufErT/bd2f9xlIvNV+cFTF60FAHBa5tA6Z2cJ7qk+TVpjGsPc7HP6noc
4PmKYaxGOBk/6yVsGMrC+fPTZKLdABUvACy/SLlNFJ04Mb8ygs40mACwfz7Vmg4R5dgyCtSXRTfB
Kz2LD/KQKLX369GV+SEu98HH4S82uay2HQO6woScqxKmO+GjGx8ytz+Z63knlItk8EQA5XokGWix
4SrxbS99+fWn+O6SnUXLodKtmPYXDBGMIjJraitgtajuZgZxOLwLfj3Ed5MJ+z0TZfZZoPKyEtUa
aC7wtsVkgmwTdFj+7mRajc+Jei06+ro8ES7YQLHOXAugaS7WTQcYhiqltYn7m7i55horvofNtAtN
kRXbUIhMzPinf6PWhTAZmdq8kIDHukQFo39KcngGmqhlOGyVL+M1+oCG2y0bN/PsCYKE6dJ4UDwi
odL35xG0GPwD2u7imWHZDH3qCCgwedzFGVQ/7FNtW1fm8HtM34e042KxQnhNaaYOyU6ynHW3Z1l1
pwrTkAXcr09j2NyUYRL+2YXzOfuYF9aH6yiFxWnRMGQfkdC8UfzQeeSp9bU183V5fh7l4jqyQfSS
jBSjDC50yFRPm2Bd6xb+uG68wbPHuyYYt+nNtYf7bql+zOMubqK251wtBIY17NxL0xv0+Bw0s52U
3v733uLFZQRD5ylSBdLhZLyp6FsObbtMHP97Y1zEzXorstausTq66EntjjKcy4V25aT69oVpEKTD
MQJRwEuiayXkSBomjDEYVdirbdhLQLN1ElAt5Eoc9N1QkOjCQIhFUO65mJvKbFuaRZgbG26J1XCE
B3VkMQCr/jSpFpqppm7NMkS4tr8MVAAhNcLy1kYJIUMnMKArqJQHNJyZRfV5ZsDApGT5L1TnlS93
D6Tsof40591ACF8+Yad0+mSbte0Ll3v1AU5MPnXnTuS/JI58bbSLJQgQRAa8YGMDmjt67Y9+2y0A
wAzHZ+g/e9eqCV+ZyqDcoCiDKt3MVgZz9vOxAc/cqrcHjMb8KIQHHjtXO8hzehTiZ2rtTkeOvoO2
AL7nWjX0m2YkrtBZeRR4bqSPXy4CxieEDnLkd0211/ipJ+pSjZqtqXAvk8sDAewQYImDJN1awlyJ
MToTtEgdSzvBWCpyBlWGYTRwLKSCDqIkPQxRva5q2euK1SjDpBc+NG1j/w7u/1NWLtv0ta1Y9d79
5/xjr1Ut2jROuv/6z09/29dv5U3Xvr112+f68js//SD7r59fjt8q77l7/vQXHyaBnTj2b7BTf2N9
/vsgf/vOf/WL//H287fcivrtr395rfoSJlKntxior08OLTrC4H9u6bJ9fn2u/uN/nP63/z+//NTv
vi4IIX4zQImbjUwAEsF++buty/wVHSpXBgIbEJAgV/mHq4vyGwAN4GLYRIXxAQ6Rf7i6KMpvMiwk
5goDaBTwfVH+lKvL5xBSwiiwWFMxyOclDnOtGQfR8LXJoXNr72il3sGJGNiSzhkOEZr+Q3Tfw8Ft
3ZUbaquPH97S4fcY9aO5y88G8B+h6x/jXmxk8FlYB6weX3Ngf/pVLt+QodqV8Z0Mk0vSKO5e79rn
CEwwI8YZZo4Ls1pJBNnWqekWOb6B5LCEnd4IAcgnL31bADVr7AdIdgyatQAFKbToI1zS4I+37rXJ
EeOVawSggE9n3x8f/uJUNwGGKrI44WuaLkfylukvefoExz9tNt8qH/UxaOrXUn43xx1/leFoH3vT
cCAZELXjzhaHwW5dM99Jj+kL/jYDc6ppAQEaWdlscQ01xY1J76jNnbaACMOKYzuDUMxif1xVT807
BWopS51kWS3YotyWTwxmOI4GTH4TtCGabL7uwY3KB6sWnVqA1DaTA/tDH8hzGJxI8wHml3vJeTEd
UOz8CE6nG9CahQvp9yq6h8K5ayqBkt8qw25MAMNdRvKjUe/y/A5uyQXxTfWONpMzEH/I75FdORSl
d6vMHVQX8t5lfE+AEY4DrnoiXz0xw6lWtHH0dF/DsP0kqa7JFgZM4OAuWEFMnARRtOvgd05RG8Z3
qEcq9k3uwbcbbnx5e4sBOSRtW9mTAdquoyBrV1qzGdBm6M5NuaJioeoLuV4YyULWFiM/NP3eimFm
FRK+VPkPowIzHA4lfFGAuYE/8JHTxSkZIsfOXFTeigUosvVL4vV3TA11ekqmrb7N9UBzClAioRx8
YgDSofeMcpXbnSVtazAOCJuntXu7DfBHXlWJJ8M7rBmhofI4GIajoPjxrL2S1x6S3uhKmgjmrdFh
meTIhoffhgUjn0YEBVHn1I1rvFbR3nrRkvyxDCH45jBjKcGJ7yZ9GJUuaGz5fjDgpRrvWBQKdssK
ZEDAgNIB4DwNmDRMu7RNezTJ1wVFUSJ9NmZfLxfXv+7hPcHU0fQkHUgPRzW9JF+oJjIMTz1P+AeC
hyyAoZG+TMW5F6mj0p1hrDr7zHjQBAoCdAaN/nyV3yHRXOmBHegBQSppRC7RQvpSptfCms/x0x87
bP7/HwL20ZCLpLPsfi3d5Ido1azkRbJXd/pWXZW7cTe7k8iH4lo9aT50vjuMLtKDbGxhOkExWgl8
U7NrD4hvn5KbONT9bNfuikdxU/oAF+yu9ecuSpB/PN9FEqQIM5+GxOrXwJStopVxnpZNmOzp1thY
e32V78jGWCj31k69EsPPsec/ecqLaIbnQy+Pst6v1X3TuB2mF+sLGgb3IGauxqWxym/HygGUtDiL
lbxsFlAkCegCW2DVBrNGvRy0nrpkq3Jjo/nNN+2h29dBui4PoAnpOewTF0m07WwH3rpS6k21E4PO
4WgDILEgTvkxLCvhmA3hSuGandsUQNl6AKTDtE7ZomXev8ilOxzT0csVx4YljPD6zM0gogtNGNPl
xN3squBosnCkQS+WeufqD/VGCWOCPbfp+JG0LmmCugtnqCJbxTt7WEdsk88ARCdHKvEuSg/Fdnam
An8ZC9g5O6C6AJkELcnEKcLiSLYg/OpA3z43p2Znr29ZqBZwO3B0yGdULkXICTIOQi1A0WNHHITk
oG0mQWjY7TEkZCml/QS2jmP7GTTjvVoPtcyTZBeeukXumd2ijwNLCZti1TdvNk7fqn63Hyh7zevH
DhoA5XtMlqh4W9lifFW2wEc9zh6umSdrXhYWkBuOFzByad/IS7ZVl+k70x0t99rX+GV6HEyHZxB2
coqX8UCOZzilxtV6pE+QCoxRiVJdCS6Z6PHkTgsEZr4gxvwfNSBLeC3vZu9Mr3MFCQDrRXNWmyO4
57hHVDBS4MvB0IeEcPhwb5zIiRzzZXKrPvQ+wKgBbKK3+bZa9C4kO8+d96OF2IgRgNa5tw94+/KA
4zGwOzduXI61ong1zl40VJcQ0ECiUi50KEDCvd6dAuU4CAeNEx+unj7dVQ1qMPWGB2Ng78l7cljH
P1VdUw8T5QwYPnPNZf7Q+Pa+Pxs5Fh8q3ZnqQAJli0tvibw/AEJ7hUesl7aTuIJh8Xu4ueHddi/2
8i5+YjTs7GOs4kw+wwrNiW9LOHNVeeUQwxXlC3mz182pfmwfsQga/KG+loXt5LVsYdngy2N5QsSw
QEMpfodbWumnd/kakTco+4CPh92t3kKLdy+jDlnd6aaDH8UvMEq3B1D+RMSNlQfqkRysAVfpSbcC
9USW0rF9znb6sXmQj2JvbSQfJ7SvbhS/AVsc4GUACCbnFlpGi+okPZiBvplfpgSDnGj11C1tfHcW
NIBL/ezpbE23dh5lCKP3t0YAojkMV5rgcXRfR98KBOpaGcPV1T2nh3wX3fQPHPw0PFLsGAe6mu04
8Ntm2Mm0wp3lwYWHOdozVUMQiMCpTRoPruZs8OUXuXNK2LhRNFGMNYc5YC2gzaBie7ooi5gwGRcn
rLsRdzBsQTVEc47t2AFIF2vsNu1HhnT5YYZ3l2sLCHZEiq5cAt6TO0bAbuqtAbUVEVJsWU8Kqw12
4hQWmyLxUb126AYM5l18TKVz9WQG3Qa9txEY58Ib3lEzrO2lwMIHbgCEAjUgsPVTg9EOFMsHNYc+
aX680FagXyFaMpbyvXyvLjS/W2ow/g5ztpSDfjct4ZG3M1bFWVpPByT2r6A6jVCSSty28bAjmXAS
rOTGlYD0foU7aHFUACpB9RlMsSRsLC+GAQ5xW9DCuJfaG4uu+wa+ox4bj7q6aNl66g6K6kzEbRTm
dDoUhj1lOkRiNwp/CkdwmcdVfV/e0HW87jaMrqr6rMiPtfli0ydDujcf4ok+AlewaDo4CJDEJZXD
bmPxLsHEPfOzu/yYj90tK/MXs4T5MeBLALsDw4vPsci2I3QfXmyAYgzLF/ChhepN7iQ/pAd+yw/2
Pc/rwoXF7VOlsI1pB0YNbixVCjwMJh4uxm/Fm/VonpQDOYh9AQR+j3gPpf7X7jl+7E78GD80A/gh
XUgM7gP57Y41bBAQE8Iqq2kWeedGwPvmoV7KzoAwH2rjqEqmd1q7TOgyL70UIVR7KqXY7W6st+6H
BsEK7qStSzk8DLu99mjcIMjpxYMmGUsTqtBsVJZymzoCZ8RoOuI5TfeQ6Iz50lYWeRxop+pHFq15
uTDAmLixzoS/UPZDyEvpoTh3D9qRYMWBfN+AqYDg1rBc+0WBS4zpVHg/2OJVARCaW/Pz1AdRGaTg
GcCeckT0WUeeycdNjVA4NuItvK5VGwJNnlZ79eCD+dSoy+SuzrlfNQC932ueudUHb0IpD8c2Dlnd
bdLQsE8FyovRWu0ODcAi6r6XQmRG7RrRM6OOAbFtum9uoiBKnOSMHk4PHjNq171bCrcGoAT+YzVC
PR+unUAVjwhEY1/ja0KDsoBqJLR47qYCKyx1ySNuNzxatNE8+xi9xj8S5uiQBDnX5UEU4DHFTtIH
QOdLYsm1QBeIcT1EmUMcEjR1YQqOAwJgozcQFhIW6jKsrI96tzYhJD3Mc5q9z363B2XTHQXWXr1I
2mdVXefRptDAsXXgr2DoS/jSIreT27u0LcFk6MA+WtDOBXOmqL1sdKPK0+W1mq3H/AV8FMdQZoB6
gd6mm9BzgS66AQ326Hb2P0MA0wXSfnbzKo4m/Jex66W12u/0fkeP8Dc60Wd9Xz+o1VP+wGunuk9v
qr0KD97YkbtzVjjVknnjSX464EwC0re+Sz3ITNQNMq0kd5MR22xRUh9m3TrcukpHME+zF1BvcSvV
iUr0YuT7PivXsSw7hHOXLAVuvXDy6aEFPEAsxEtcHZUb3fYLDmkJpCdDedvfJPhtcIq+l7fktjkA
jFRP7iSg5OaNCciyzngcXlWBYwIKjk6T+jxfTik0fuC2jNTgtfL1Tda72r15awXgZaFLE1aRBy1p
AYelm+7JipyUBJIS2vXa1G7bep1qLgRgzMLvPcoW2aLwmheQFoHxx+287m/KY/4mVe64xQqPLadC
HJY41Uv6Dm23x4Q6oNQYd8mG3sM+qXQkFaqd4Oot7MyZfjT3NmKy2AWVE4GNoiwakJ9Ut8H1nTht
QE6YZouA5+r+r1RYTVZFlK/TKBscCYcR6dWFYWVH6cFwtbvEcnAD0Df4fYOUJpNdxraSAQ34VYt0
ibGzMno6opxgkLib8NKX4MlNhrAGX1OTHuXmuc9zf+ihcA4WG9JpW34Y2tYf/6bn83+hQLZ75mn5
Xv1/URpD9vKL0lhVxlWeopnye6Ft+eOvf5FnJYe/18Xs3wCHnDsnKiSjUGz9e13MMn+D1oT8U84F
qDg0xf5RF9NR/IKtDIEmBWpiMsrO/6iLafJvUB80VEiKmYDSmWgS/iw9oir4t3oUCor/1AAUgkTf
ZUuKaV3UeNqyR80tjYqtUHXYrC1sOwccDHFd2vNxr0YiteITJJhj1YsbPcctT4GmKjwupakEthKw
ADXBCWjayhSW1gAP8ayrYv7Wp0xomWsXhjAiR68ko0SQMFW5Cfdk2HL3pmepWsxdJZb0EZjbSW5Q
9E0bq2k1Bz3WSH5Wo3TKJU8jRdQ8U9qS5pTxUUGYY0HuxFhGmg0ctlvaQrQ/Ol70U+IWmjxIuFZ6
uYkisJQLgTqASHq77lwKvj/acFPTUcFD6A6ATJlOI5nAbSlMi8KZzGjB+3RF26slal4iyvdFm5Va
v1BTuyWqZ0xRTMGzhhoLChKdZESd7Oik4iqc23IdGWcK4nQPFYlSSLina1VY8HBkwK0CjMJNyIlQ
E6/iaZKUuqYe9B5yetZiTWhPsQly8iEGObXcW0Kp0OdqFKKgRGlGUHU6ynU1xrd2aefJIRW6LnZZ
UYqm9GmUoKpSWCyRXqlVSD9INIhkOZbgSe9kIlkoLpt0FOgAjWa10VQlT4NGgbDOWqWDhVjEsPik
nKbammYu5dRGGQ66Qcu202gRBChQyC4jr+B2ArFyYrVSAZEqkeYvaRqzyK/R/wHhhRc2LqmYzeEK
K0v5dpp0rQOJPzcb+YiZUGO/rVMc/T1HcfEgxV1WLzLK63bD80IvTNQVaSsRXPdlptgu6/UJdPqI
l30D57o+qeA+rUOMGVTGiSRRidQZ5lK4i2TJrjgD6TGn44sGdnaO+J3ROEIzGdqMEjIJudbVoIbl
vPxEsooliOQEnsGtB1WoC92YWLWtUiDadvgl9oSjc6jKdAutopopOyHnGm4pZg7FkAO5jX0DIFUz
mDcZuLtQ8pOJlpNNn3ZEeo3HnkWNJxpVKoZFomRNk3p2J+LBWldAuxj3NUutJlngQ/P0NoMPBBj8
KU9T2AAyLvHSwyTVPRJrU6gV3PKyitrEhZktuP9ILEHcB1O6zSX5pZBlUZ4hYy80HeXBuDTfkzE3
O7jRlXakr81cFnTJCkOWbtB2lJD6WUkxKuD2p+0TMRprgogF6zVk0wx2yvE5g3JHt4HcglSho0si
lt5qBWDrO7nS6gE1C92ujdbp+FjVS/yuVA4mcIjlk2ZBO2AJVaQBygPSUCTaEoZdfbtm1aSmz/ZU
0/bcD3qNfVqP2LVA2beM9vN2VSX60g/UQL8f78usHVpnVdF4scgSNSxU+EAMTikZmXmTY7KbgMJY
nu5iBuLpJtVIXz4mSq+CpdQXCrq2hNbWYw9mL6zeEsqFeCpbLWWQO6BEEDBjm4EF7azKv8N3MVQx
RyzJEQVehZqVM8hpPzqShBNGcyjNU9OtFK0nHgRlW1RquxJuyVlT1pDDIpOWvJACJ8haoNNmb0dT
nxofDOpCW0MitqtQfWntiXT4hUnOtxWsIcz1yItEehkZr9gzj/RMrBuzSJJF0uhx5GSRnhahJGcq
T8NsoM0wLBVWjn3ITKYYd4rW6O2PTCB935Uwnhue1IGnwxaiES2KHXnKWnXNpK5jrqH1lul1ZW60
uySNYwVLFqRXKBJkhbBgPiIYDN3wYiSp38UDTeiOF3ovdlZNzQGJhtKzljiGJJNxLWBQUz6LRB3a
TZN0RYVeACl5n7oZNRLwBRWSkYXU6TnSIDPlGYfCj6WC32s3hpZu4Po86C6EAlLjRisGivM4krjo
gxEOEgYi94HJEIMAzbVKdok5Tqj1avVo2Q6tgJ48aAOUOXYRh0zTcYBjyIDymz4Yw1nBbrS9vi5o
46ml0Epft+BpH+RZP1iompmTDcVLOyrRQ2CRCpWfrE34sVEbIAs8S6PxEAxFkRaQNU1aar8TFYfU
Ji2LHGZ6IGKjheQ0GhZH7zCJd9Qh0SQIhHWAoTkrlrCsN2Bpsgzub9koo1sxodgytSZJb9tEN+JD
Y49dvJMTMcirJDKmbAPxNZqtVZZxa2WTfiQrRknd3ONY1JEvFO3Q+KlUxWZY1aWsvYN324kCN6zQ
xyOze01swb2Frnhb0ui9wcXRbWtjEKB6lElGbkTc9kPnJLVICjdB/1qGGpDZV3JY5nJP/InnaXww
JlyOd4zZWvKQGdBpgYhkXSFmnizlMS3IO5Cq+UuuGVSrfWmQ0ZfNOkVp/IZrAhIzRQznLCCu9Dkj
lWozW4E63vEA3MHU9oC9JwrFO4+N+qVIWcn2Ud7BNxCSDkObrpOoM6bbKbWTdM1yPSkOdl+oyYYw
gwhcJBrLzPtKqCJfD1Km94suEr3kGUrG1XUPDJr0kGVan2fwCGkS+yEawCNfEAQAGXSdSKd2HkV3
u7vnWW4yHx6aQM47SVzE0D+w0GQ2F7xVJGhxJ1ytThB0qasVEWUZ7XFpM/Nk2fYYI/8ykoLcQNFb
kTfAfA5ZqE8VKjxNSVSxjSbWdNxB5McnuCzk9YDeh0ho2ji5ZeVz4XIAPf/JrCEX+cgKq9Of8iGd
5LWmTVMSjDQ2i9Qpe8T/t1UddcPaLjOL3CYKVRqIxxS1ZLs4E/L8MYtJj45cFZnKCh0Ehb/qZlnb
2xq2ipjZgg8I8gl+1ZK2qVzu1UpWYvgNx40hP7JoUNvHnMfAuHDUbvJ6CkoIrqNUp4guKVlg50yq
tUDNxn46sKpKGMRUGZGhC45/GeA/QteOpz41hTKtU0VXm3PZaVF3HCFT1fs27XmMOpfWFFDZx8UQ
GRSwoJbYnaNmoJbrYNITJSIOdnVRvkwcchdg0DeKgkhkINWY9y8IxhI13wE4rXHkZRFtoxw6OoZW
qk4l59IQRGmZCRoUjNqx7AvZKEu+ZEqRWrJfTFSyO6/qTEgaudDRgBmpm2cdSIgeXuGQ4oTq0aMG
Or2Emt17hhCi6iBNk03y70ifP5UK3VYF/lzmOJ+AAuFbtXsu3tjlN/2/iBGYkUS/SISe8x8pf2af
EqH5R35PhEwV6Q66+TjzwQqbM5rhjXV//Yup/GbMYFwTahuKqcLF+R9pkDlDAABOsQjQn5AeNPEl
SKJ2yV//IpHfTHjXgrcP2WoNDASD/DmAwOdet6lh/FmrHx8FvszQGrzoyOHQbnKpSImnWhMU1o4l
6z1IdmSoAfKo91FZRGCxwOUWfHhH3yAELhiXvw8MEI48y+wCI3HpylHifmlK3hGv1/4PaWe2IzcO
rOknEqB9uc1UrpXlcpXL641gt9va911PPx/LZ844lUIK7Wk0DAO+YJIig8GIf/niDAHaIunFCFB1
cGiE4mXa1pJbcPgaO9wGNfXViDqNxdNmkF2jQdLdWXFjeBvx/7UJ/+8vEiaWMrqEvE95Mv7RnMxk
XASqupRdvs5mUnHNcEwsVWlNkhIh8OKqqbGth+Ccrsisz6QY/mdkXQVhzAvXAiN6PbITFnWhT6wF
T5RDrJ7b1BLAtZ065t+T3v7oSb9sxXhUfP2RNxNcK/1smtQ/i+ahUP0vFtfiSLFOLtwGW1jbce9/
q+vO4u+fB2hWJmjYiDvZs58naU5H1kUuaJOmDh80eXDTUH2US8mNR3qrUojHwZoR9OLnADOLVx2Q
PlU2ZhAWkYpZk8eosT1sK1oATUcFdXyf6F/yikjuQO8wDijGrbWLl47EHwOb4t//2AemIzlhJ3ey
W3RU73iVbMykeUqsL6YBkSYU3lzDOyQ1Xgcn2N1fabGSV1sQo1sWGaogYvBUSWbVCTXKk04OpMkN
KSWoY7RtcorlU0OjZE1NYW2o2W43m1K1o4ahKloQuR/u1Hh0vUraR0q/uT8rYtzNrDgz4N7QNhER
53pBu0Km5hAGsjuEOaot8bGhZZNoyX+ToGWfsnp/jPOG6/njwyETrDmILcnupPubwiFDN5JjOLUP
U9hvfAiKKOlsM7C7LbV3XXc+3J/mzTERw6satSaYqwI3eT1N6LoF4jUZx0Q5oAmwNcG25KN/8M3B
zWiyEUSpWejH+6PO+Fb/M+s/hp2tboCojqNECCOrwK14wlmTm2944iFQZ2waWaf6jiqbom/xet22
a4dFTGq+Y9mzgBmJDxpSEteTNiNN6g2Nb+vRlgqQFle1YzMO73pV2vmKtCvMsydl3+30W/SvbzbH
ETdsG0spi+OrW8lRUtqHxl8L5YufAugbrAVLNVD/nv0qtkkRNuyEuv7RVaI9hbqqpB/rkk5KPJ3L
4aTIXkvpGs38KT46un5utXgzJfkhN9L3nW08RtD3lIdU+7jyvRZ/Gzc42sU6QqnzuOYE6CR2ATeu
+FLa1zT/nPWpS23moLYGInYgEtCfs/StZHebFu7c5FGvyPuNw5KFlPpGy99NPytVXQk+6jUK9/dO
gp3g8KMENnZ+JbdSMli2xjU06kjbed1OttCYmz75hUoHsYUo7VwMzX5lU7/k4/hIk0jNqFGgVYZW
mJ8ax1HNLhzTj+rD2HRP05Rc0v96F3HINJScqCuTrkLkuP6ydulNfTalskstaIdA7Da2u33jiDob
qA1WyYrVR01f21DX5eLfSwMt3AG1ab8lYNfDok87+iOlLtevkBAduA5S7wNFsV1bR9sqzy6q0+38
Oji3aFQp5fSu6/kZjvcpWtvbS9sHUDhKA4YJKV9Uz69up97AVq/rJnAWFYi4+iAK1lRlH3gH/BOG
32NvIzHuyqYVyzo/5sJ5G8wyV5NF0nk1aiprMQWdZnIpRaHCsdEK79UhqqbcjKhjAb4JNorU7YO6
WTPaWdqVFmIAJvmHJYi+10N3SUdRSHGAVUzBl64dHurxdYqwcBqJLpZz6ihAmPUJIbmd+AX6uOYH
vBhh0TW3kQhWRbY8C+wl8nkeDomTa2cAam36fel4kNTwRTfBC0QbdXhAdult/vHT6EhfVhZ/afNh
SAEgH5KUIr9ps/xxryVhQEveZvxpTI/NafykVsmxwbiFeuTOSod3jj08iQbkkLXbLqc8KIGyyqq1
L7G0CeD2CVsHOj3wF6+/hB6UnRJlkezqWCppbXCmMn20JuliK8GLlHuXOkkuTpBehspfW4NrIPPv
A0jwgcjE3tcQR7seu7Dk3mgLbjkpt7clNSHP32p651KjfIjpfqMreDKsdocK/W5QHlSzQBFZWomQ
S2cP4D7qACZxTptvRTstKjnL+RBRTy88DXeFrZ5DP6GNMh4UfomtbnTo9fe/v0j65mePpyBdNI47
Kggivfrj88uZgbSzRKZWZnQeyElVGU+bNDmKt0gvhfv7w82YXL+X2uao8yxUeI0Ys+0eREqgJpJG
Euqjd4X8kp4ereaBhsjekOzXDl1T2ThkyrHPii3320X1UZ6O8/dasfZTgMjfTh3tRJ0PT9Cbv04z
LagRNFQmd0AN1kL6N0zf14X6aNf+S1rUT3I/vGvj17jNLqMXnVYWYmnP0YOElChzH6qySKH/WHgl
QRUWkajJTQfbDShLa6Z+stN/pjx9LtXhH1+PL141AlaaLrItfR+j7ofUrnz923eQ/Qbi56Wv2byG
5pqAkR21A20l3LJLanKpazjt3ilTxIyzTa2CPCTVlMfhkMlr9NfbN/ps6NmBr+JmrMeU9LVB3lWk
tFEe7AKzPZjeez3VHtXJOHeZ/xgq4bkafhRN+9o446EItccqcj7oymrVYOEE4oiBU4FFIJCJx9ef
JLbVzJf7+H8eSEN0rp34WFX6I+bJLnX3D/R9Hk3HP1vgSLqwPk1WfKx1ae+NyKAYeNFO0XOm8NuQ
lpzQD17ZMgshUrfp/XJ2+Jno5lz/vkiK0JFC3tity34veg2IsbtsJEqywS/T35nd+1CllteuXhKL
I9sMCW9EVrgrr0f2kXr1sypjs1bBixkD3semSZHqh3g0z5YDHwBs7q+hqv+5P+WlrFHnRuCzCEUT
JJGvB1aD0Ax18BWuhKRIrIJMCeCVFD3OUKCQIvMoGdEzBhquUUZbiuJbv0MDot/5enQMZfGI/1WU
/TtJbaiMSi/aYWrpqfMsuP87l25xhO64PGSN4hp/u/6ddE548bbIyaKtq1UopGXAF+VS+ebI8dd4
skJ0aBlcGV97ZON1q92qw9r+Xdi+hoy5lA24QRVX6fVvmOpiihOdNKrRWQ85PQ5x+Nxl3pES/9Ee
U1A76jmzw7X0dSGHwldPDEhXVr25uZWEZlFhkjSWYXBQA3Mvf0fG+pw4FNRNfdtgBUCZEl1UBKBH
j17+aha3EEspqYn0EWUdrpbZzLW67j0jKDiklb8vW3w4UzTkSumS9Mlx7B9UaA5srk1lakckqy/j
EL4gNbES0meU+re7jacXmbMGrxLu3yykq/mkBLiMcaGUNjrLQMoUyAAKaM0uMIatPY0frRKOOwjm
OPK/o++/TSxroxTdg42aTev7B6Vu6bOUbhGcE9n5KWWNvFFV4FLj6Gwwhl/ZtuJ2n93+otwrdC8p
lkLout4yBsVZPANktovmfyid/lIbeE83ZbspevOnGY+P0vQxgg21GYLQ2SjJAXHdbaynD5H2LpHM
7crvESs0/z0KGu+soo2ulUD8/HkpRkYcYpHGVlKybtvDR0YJ4SmJY3XTKViuN1L53W8hQGTaY+pM
MBeH7FuA5K+Z8HpN9Mcm86kD1X+zw9ldqFkKztvNXd1HJU9G3yc1C5H4V/VJRncmPk42+GeJjEUo
aiOBvZn84jkDYGj78dGX018rq7P0tQTXj4I6twD2oNerE+dyP5Yj2zwo02OppRd8pd5bmfNqet0+
+RBNwOwmqXvXOcX3KLY/RPV0cWLtRH/qywCH4/7PEaPNv5VKYZ+3A6gmfX4bJW3oqQ6i9i4C2+/N
qKNPZP8MGgsMUroR4abM5ZXrYGlIjTeyKGZTLZ4P2dS21ccq7gS9TrHcwgiDqm3aA3BXDsBUMDZQ
1z79QpJoaDpyTKDGyJPfRJX/SNOqArmz1h+4gBTrS4CjhzIYR78JDnXBO92vnrxSevYVID49q1/b
/toRFVt+vsz4rzmGgb4wjs6zqm1p25PSVPyAOqNlHsf+56EEQypey7F0sYz4qJvhc67jzKtL1ATb
QwuyUzaV5+Hr/Q++dL/QFkLeRRRCbw5nTuMTlwdpdLNkKwxjSrl7yKzkebLhJx4HzFQoKu3vjzkT
rf4dUyl4goPgYSa++vWeV0N1lBKLizUk/3Km+klp9JO0zTZaaf2yjXBjkAfJOB0k3nBYGXspGkGN
f3uOCYv12dilA5MYIBPESRtKyq/esD/kTfdQ007uLOOI3P3RolNCx4RMLNh1TfkUNPoxl4DVavZD
Ib1f+UFLmxEDQAjzlIt4I87uOd8xq6x3FErpXXSWu+BlUusnXfUPQ1I9mVH9ROMatHZ6ytT4qITT
CrPudgPwTKSTJJqGEI/tWTIWRb08FD7rkZcQg9gHU3IGXfPB64Ov32MZJHBxXJnxbW7BkDbecgir
CKvr2YwTM7DzMVIhrYDrgfsLWsQ/OZn5UI0aD7WzUfhQMIBNWNoDVeFLqK7mvks/Qef0cUmqGh1T
sUv+iAA2JaDWSxJIm9g4iciLMVyfNq4okyU5BWfWfdDj/USBWjc+RX3irizCbXoj3iQQ+7F8JsfR
Zrfi5GtVYhfUIajGHUSya/XN6XddN4a0bGz1IkXPOSt+lmq0SU1tE6zK6NzWCcDb0mGmbWQRiOY1
uky2wOU5+QATID3GAKdzP34OASHUBeBnwvD9Od8ePbTbactRxnZEg1tsxT8WvY17pSbVBoHNdO0B
7GaNyktvbgBg/v8Npc+2WCfnIJQKhlIjPuDEZYKWZgaPwejXgtnSh3Tw+cOrzabpOK8v55qOfpzK
UIrXsm2rZ2QY9l0FiDAruT0oichbuS42EmiaTaTmvpsb36LKfCf53rf7C7x0lh2DFab4YeAMPYtt
VBNS8kKL5lGYXzKnPlWT/RrY6mPwUnTfsM7ayfFqjW/hKJE8CcUrHnPUPGcBpM7h5IORQdAw7PdA
jI8xGFatli74qe2m1ttXTXjspM8F21cuMrgn3sf70xbTur5NCSXC2JGWtvAbne2rnFe60qTG4LY7
c8gPETkjapm9+rnh+rLH1RkvfHFV+MMCKQeMzlVyvY/1uqzCrISd6gVgoqwAuRjvgx5Rafs3oKUh
6dp+tLJ97NivlWmD1MteVOxG7k964Vsza94jTJhW2rz1go+NqfW51LtWiUCs5r8kXf+gJ5GrQK2v
S6RfxvArvbUVG+mFkEHARPOUThTJ0zyZz0r8dLSo7F1DOG3QJyyxXaww1MhqKO2N/xezpC7CHcGK
I8Iy21xd7nhj7QwwZWwkjXhwYriya3GHi2EIZ+lDTs9WKeO1G+r2TkZPGLs47mUNg9f54k5ZQYki
Snu3o2fUDuj6RVv8BQ8ka5m1kWVILvJLFlLIx07o/nddCJLCuRa2NmUHLOZnM3asVG/qXO9dMyTb
VpNLjyJA2wZbPYhX2t9LW8ggDAvsAO+zeV8RmS9HH1Ovh7GJ9IGWuBInR5bDUz0Ne2g2u6A3j20w
rGQcb3WT+Xk1VLxKUBlhlvOuAM5WkZI7FkpY+r+ojLGI8b4sy10Q5N9CmgG59V2DCpngthmkzode
Ac+i2K/313kpaICYEDGLxsRNEjKVdYgBpNrDvgwOQW5sOkN7DG34kVW3nRxp15hrRZXF9daBNIgT
K87sddxQI70cspR5C4sin95sIVim7XOk+65h0ZzU3ALnnvvzXEi2VSTkwItRobfZWrMN1ZsAkWnE
967ipK7deQiAKPXRg6oYS4dY1ObjYuv7ziXpyABCtT7d/wFLC40WokrOxxZTBWrt6tbvrBpZaxZ6
9LBngnNbn4Bk7zO8+cyHoddWzu5SgKKuiM09/BL1Ji5OmlE3ld0SoMpgV6LDGUfqoyV/DFKKMjRc
7k9uodbO6hqsrcnVR9N/lkiaRmDLrSFzXCGP2CUM23+VyfxODbcdh/0Yk+Q4z72prtz0N4uKeJDB
Vc/WdVDmvFnUMKdtlYM4qhQFLqi5zaDDjXrzYPoCAtTv6Hv915m+DYkUocra4nU/m6mBElCrlaPs
AosoNmpaHaQclfw8eZfSYyhszMpKzMTLwUuB3K1BZWYSXLyNGJ5oyLtdgHa4e663kVxCWzZ7ygOS
XG57NfqKJIPTVJuSy3hbmOmvcah/OLb93sbUNZU+e3L8Uy+VraUJDYnReAiT4bOKgs79ZXl7rFwF
M/G7hGUH2EoQb/PyRS2ZcU8cAcOjOj+DRPogtYexbY5GgHGpLlX2FsGW0VXCAkqyDQkG9Rc1esos
0958DpKDk3xKugQfv+AZU95/LNlLt6XSPEaWdgxp4XkyN93kaB2UXrjoKDAHnnXOUn/HfbnWv7k5
PEwGgwA+MnUYBZHs60Vu/UjvkwbQQh312zYGNZJOblb3+0FOXANu8v3FW/yoovwhEkhR/prtqUav
zFGWK/yTGv2xrPp9OH3Pgw+iWy6apJmCzEyHykvymoTRDjA0fOLereoExq//apr2pwTP15UfJdK3
+Rcld5bJbmhnynP7Jz8ca6sdWIQYdu0mkNEDiFJ47epDGG8StT80frvXc+1setpj1u+Gst0pYCy3
K7/jJs0UH0Ojgc/jHEjjPHDDLR+bxqN5XoTKRYFVVNTpo+fVPwimOw9NlMnsHjA7/lq39seuBmmT
IPyUroTvmQDd74MHhkFG0hX1Oaz/rveE1rRdj1gMG1xLHmxE5Mo8uhgjPDE/26iK/7Ht/Reof+fG
L3Zg8J8Lk3ubQrw3drsG8pDEAwQKpAtF86Xj1T/I5gvGc4/fo8n7WBm0UTp7JbN5M3SffUOBfeCO
Zflu0SfGkBYFTBMgbrb04LOH0JwyPgZ6+Lmqa0qtcbb1LY2GH03arUlnPIzQnTH0+hSQ0zcSsIDB
vmhF+s3gH6u8/ZG0Q+gmEl7gE6ZnXiK9dzouT6rqK59dBLLZT6cuQWWCQwG0c14Y8LWisKHXgV7B
fjQtEU5QdpJSPBoNUk1N/DXP1FPR51sH0RrYG6+Vvorduf0JFq4kQGcQzsboff6kHbGXNCwcAanP
SR/Vhgs7hYPUVqe073/Uib1p40uvXYYsfKD1ETfBWoFWPM+v14C8jDIB4RQPyZvuk9mpkpZigeiG
o/7BBm03ZRfD69/F/WfIlrs6J1fF7i4yf95f/NtrlXHBbJGgKWKzz/Z6E1i1LndMPFD1x7qhExlI
l9j80Rg+D8nUhWKzslNvEwguDQHKogSrmbcwlQbeGoaTEQ2+QP2nEY6upfyse9n7YMy/QhzOp/4J
W9njaGLzdX+2t9HeUhkT5wf+o34xK0Hpg5F1UE0Ht+T95k3hrmmngxIZ56JrNiGwtPvD3fZTxVSZ
JrubO8aYX+GeX3gjUMTJVX3vZ8NVqcs1uiFxuU1MQGLgpNtWPUVB/Kz1XNpN85O39/eVH7G4tQRY
xbIsdtZ8b5dRDNktdUa3QJzN9Kxd6SWXsXEw8vOCdlfHzSl/MIr45f64YufMdzR3KlgcXBJRdZ6t
9SgpkqF5FmzciqBNF7NRrV1qfQd5sL8/0uKOAvoC3pGnFePNEm4UQMtEFm3r3gO7atXATSyn+JHp
T7mQ2kMUopNcrGK/8vW/3h97YUdBxSfRJ0dkZ80L+76H92kzcW59Q/i50rJvyGKUXzIQOKVc8zRw
ltYUcj+xCunMm3ekZKgO7FNuFB0wlWA/lFTI07p9cAbvIjqHZJKP7RqmbSlGEB5pIbCFbx+O0K6H
SZmIEZGX0+pV/skk9bsNm8s0PhWegn/6PurrLzCMjyZm6/6AdCsqKNrQkc89q0r9BIdl2rZoGv33
xXd4zNPZ0gzs1Wc1z1iqs1aPe+AK9DP6vnnqe5RsyncG6XrbrlXBlhYfEAd3q0mtgqScj/NHMRcm
4BgOGW07K+9PAI14FTwWXrHPHekINmoTy8EJnYK15GzhaqKHzANEFYh5OgjXww7sZjyF2WGmHp2n
sDlJQvVkFApFhuCa2J+HyDvqIYqS5VS+l5uY9kG4cpiXjhiAGbIzciJx0maTT2kJll4j08Gogg9G
6v9b+d/gMkLgj/YWQlJZsIsjE1VIU/3n/kd+02GdBRKKjgbRi8aBdlNuHSPqQnUUsenDeNt3/l4b
hgMyZfAw3/mOhjP38CNOvM8CWu+lybe8bP4d5MY1G4dvNF2COjr5vXExh/eCDbTy624KZwJzQC0J
tISCVPIcrpIDc5oyhz0I3uxYocDaxf92XKibEYAIbhLnNJQ2qonmkpGNgGmc0L3/CxYiEGARjTc5
vT0gkLMbXK7UejTzls5qKr+Db/6zj2nnT3uu9V08SSsbYSGqkyhQVwFlKgPQn+3GsvMGXSPCur5u
fjSM5oS2wjspUr6pkbJWNVva+SpIE1mEV4gKs7EC8NQQvxmrUd4XsH8FrtNXw3OR0rdB4oaY5GqJ
tQ2qj6A87XgtKVs48ARZvipZqUmjXvy+Pw58VIR5WkOuBqimHwOq6kOlH6aEXTaWiAIN71Bw1Whr
3P+eC6OqIOipFFK8As86O2kDttW2hCSFO6T1k6G4vfFBk/y94/cPg/rVQ9Z3mJy/yMneqHU0Ufj/
ZhNJfg2MsWwHN4j8x1bxLn4gvUpd/1il50ZBBPfFTIBWZmG2+YvZwhag0k38duZi32bWd3i100vS
hhFFyi9DcZ4yxR18/VhkiHhBmvi7FJRqN2wceByk+/OEwdNbbZI0viycZCmeTl4dvHZtt1OQV4tP
FbLPk4SCbHO6P9mFi1SljgTIjA3NJTI7qr1SNVqR5YTyHj68pp01iunFZH9QpnbjoBsn6cbK+i4F
blWn4mALLg0FDvH2/2MTKybyBRiyj26sRmdP9g+M9xpm2lYDelg1EPcieN3hT7jVz38x2z9Gns12
0PBiLxAegCheu9H02aZDh54lfP7DMMqb3FsDmSxEQqq97CI4onR45/FigC3vmT0tbqPrqaK0ZyOv
98ZU7SOTm2LNJ2UhEkJAtAERAKoAMjk7p+FYKaFsCUSLYWwR4dmXYDoH6b1Xt4f7C/m2HWc3IGVA
G2agjSEZleXrbxgOgZGpsIncRg4PcjBOW7huEyKc0WGowt6Vq/HsweeHPjdcDGvYmpJ6Lg0DBmjV
HZW2+DUU08YocnuH+rPtoryykqUsLj1NBRA1qBxRHr7+hZ2hxJkxshgRot0kxAfQ5wePcgnc4D1c
0b94LqsCSURbDhQx7g+z8aIJ0QMBJ/Ijfx8a6WWSs29Rn31TqguqfnUY7Ovp0zTwqLr/LZaOMN1m
LgOeUipA2euBVTstrTwISTktIUlobgfCRjgBZjCFLEe/r+FZ3R9y6UIwSPqBYmLJYDjzuU623nsO
zFOt6zfqCCSmOFgZfdjx24Agd1pOxxSy5v1Bl+ZpQjuHqqlQ6p3XBfwyKEcD0IqrIdyk2MkRnY+n
RJPdTPW2dju8s/jA94dcDFUCqEQVyNRvS1hViYIRemJsc/SdBqQUUa08Sy3FmOGz4tebIYJqZ1Vs
ZHtl6KUlBpwF7pc6Ow+d2VedsjbydcyyCFP4hjTgVA3RHtM3Aer5XfRlQtvPM1Y6GksBhB4KfDlk
BSg2zuNjUXdWFDJoV4RnUfgl3UHQRnP/osXK9uHpAPX0jbQ4r3sMUxu1icZQfQ62GURVZkwbn1qL
WnsrUX9xKRmIFz8USRCH1wckqfo+GkYOiIAKyPBGi7Z/EE/DEUd6Fp+v538ZtbW8dKnUovIK/N9x
ZzHSL1Ik2zDDdbXokuRfJeQiR9lGXORp1Dk2KdDS7GGE7ps+Cf7h/a27eFo0quc4psAJnb/RmkiT
0WWhQF126cWJ+l3dOJc4yi9B+6JONBbotN4fcfmwAP4QTLMFWELXxd7Utdyu3QirExGfgxT7aFJU
T0nvnwJLO8HQx7s9+6YVf5UuUrwGLyDeAUSl6488xbUqWV1F1bCHQx3t88A8FNl0iE+pnWzbot9E
jxBNV95atzQKsY3p1gAchud0UyjWpKRrgwwEWaGpG7vjNYr307TzNBT8y0fJk+ist+qjkar/GHQr
/KA9DUnqis7F2GbVph69A0I4j/0QuHZfRyg4DdW2sHQ0sRVvr7drTNylfWGh1ihQd0g1zh+HQVmO
agLxyLWs6VD4MvJAyCRO/QEx1/eG5arqGhFzcUS6hgJXbYk2+PWX8UGzO06rDq6M1LoyebsMNn1D
JmB033QGz8I12sLS1U/F3OHD0GznwrgesdaG2gvMmtgJ81Kv5HdKnbrWaL0GoXL0VjfB4gQRZJFB
fYEinPeIbF2b+l7vqYWHxrlt2pNTZQgFlk8GWsnxzjfL7/dP2uL8OGGMRWsM/s71/KoGj6cwYX6V
81h5zlZFTViIM2TTUzKtgSSXoicJJfomQvXmBqJPNTmCCsSGCQL4i0pzqohjkfm9rlWgOE9yisy5
snbxLg0qNqdodNNAmt8OGHAkkd9WfEEDWrrqvwQVCvGxvFE8eZdnziatVBTt1kDRi8NSvuMr/pYz
vV5Yw6PtWAcMm47hLizjZwnIS9CPB8GSz+LkG8QSM/VWQvXiRQGUTVRROSc3j7BpjHwjVhg2bNVt
Ue8i/0cyfVBUGIOw1CEv0vXoEoSfzWrbDH+RVjkkVLpO8YT3/ex4ZmUWR5nMRVz800/Gvtd9QoFD
0RjsZNxvs2GNlb+0yA6gEFr1tHZv+s1FmugqOlzMFtBtJZFrREeKO4+lrJ1T6eMQWwgT/1V6Tm1I
5lXEvjLn2SPwDXjQPrBM3D9PkQrFBZRxmkMBDRJEOttTlCTfFPvfFJXV+6f1FmolMuU/hhbH+Y/3
bpzWjTR2rPAEHygeNzVHdRwPAZE2sWK+trnT0ckhD9J8BCn9XQT1buU3iBxn/l6jEQHai7aPcSMY
ZRudKvuBxvTliWG0s+FhLo9Tw7dYMCzIbKuPzeS/l1bZ14tpARVxquEYY4lU+nr6o1410MRAhuYW
hlZ4wDfDp6qVP5dVeQKQcUbEd+vkKMUTPj+vTFtE+ptpg6mnm6gtIYMKhcRg8oF+jN6HbMQbBXaR
SP2QAvyoFJ/p5z7hrelpPwfEuTmeP8ewho+w5q+7cEUQqQX26q2GNs9OxjowYq8ZgEIbtAVqOiVp
dsl871g6yTakR1+UaxishVyeIUmJRLML6qT4SX/sOtlRUXOVJhJs8o0h9i5OixLwuyirjyuLLK6b
2SJTjYRCIlpA8o3QQoLMoJNWVOpkC6qol/D4xzmklrCJweZKKg6YCbgm4gYJBjIrY9/iMzD6xRhZ
FY0ginazqz50JMhZhcIsdW9bpsYZ6NlmaM59If87DParM/7MQ/+U2MELaKnnpiv2nv3j/o9YXGmK
IAIVJTROZufbMSNlosoF+FoJviCo4+C80uHfLmm/7g+0uItE0xRdDZ27cXaSmtRWpMEkhuW6120k
CrJy5+AjPsZujaGVSQK80UwAhPeHnQdsAYMQ6Q1/Cqz1vGWcVIpqeyOq11IoH0R1wzPBvWCMoFvY
USvRYUS4SSbFuj/szbX4e1yLrryFrNONSFEqG62tRzJqEU248wVfPgwwrAk3Om5khom8TvkqHWpg
/SEk6aA21jbXPHqIH2BTWuFWRkTGmWchldzDi+y0zjVT4Nz5u9wXWrshJnaI2UWv5ikrY/wkQGjF
RHQl3tjJswmK4P46zL/626/gF4DeZIPdlNqqUFYlO0Q0ozT7nQRKOOGKqOT6VNf9SSmNfUnl5f6Q
NzH7bUyIMZhagrxGT+A6ePRaVDt5ZeNuGYdngVkdsQqI/QcaO9tExgzpI99lYyn/NQH7PS72ieIY
yXA5rsedRsSPG5UVHxCy0KZgNzW8GDUFaXHvnRDzsxGh4q10uD/f+Ql+GxbmFZvcpIg2913svRI9
ahCbrloZZyFn2CL/2tQ/glZda2uIGfwZLMVQFCJgdjLSbYlFjcJcK5MR1Re8WRwFBeW2OCC78Coo
p7n6M+9lzOJQbcLJTusxty5Xa7fzeP37J0D8V9jbRJLZIktNXFXa2Pdu9tOP+6MYuEJNGgbQq9p+
UAtTCJQ/asGn+4t8kwe9jUuJEpCLRk5vzMIX21QPswpUsB/7myhOMbAp6ZwlF7n5OkXOgXbBVkbA
0aChbVbdjlLplvfByqleima8DP/3V8yidazaXRCpdf9Gqn9jM5TTIY/7U55Hrg9GQoj2CejcyuwX
V53yBKkgufZN8I7hfBfaUPWuiJ4xQFShG1YNOribZp+n+A2xGQJpOMhJtrLpFqaMELVAR9OFuK2N
yIVU97EBaNOQh03VoIwZbpFd146O+WrgukXislILEos42+WMKHBcQLgAsc2Sj8mqYzJCjO6TEVDV
pD/ipISw/m6ynJ0VroWrxdFQGMLbWWDm5g/wluRP8gq6DkIUcegRONPR7MgupfypcNbIq4uLCRoU
PTMCIwSc6xDVhmoR+D6hsVXbk3jClA1WoFa4BRWA/Cdyp175xU7+qxojh4d0jsQdHWdUxOZZtJLb
9PBKiVsAhG6s4MKTK3y4duV0LEV+ABWi8AxWBrGkWXMukpTGmmSzc1Ea37/RMlDQKa3wHEc8TA2g
Whj9VZLElKWVW2dxZZFp0mniL/CMvDGa8gKj1bfg77XfhEBUkqcXOGspk41teAThmqDmwu1KB4Nb
HmEP6nfzvqvk+FIH+K/H1VbG+yDElu7VMtsTvCaBnXX+KqsQkmi881Hrg9s0K0enZLO5V8W922jd
zsgxtwOfVYb5+wjXRP1QBMpBiHqiG7214pYECxFKLIxKa6VjtTjzP37H7BoY7CCMqQX+Zk1k2Rdt
+BQo/j5qPg2Z20erbd95qv62g9/aCgZSDzd1wAhjg0IxOaVGNDyIOmAHcEBAuTGiVIz3uYQEdpAe
IkTIhSyVVyUfY1Nd298L9y9wbvrOQubgFjnWFb1vwBXp3CYKD5nR7Tzb2AaZuVNzyZ1wmvQiaReS
XSNcLIzaENW/fxEs7XJoKjbVUDAVPAdn8YNz7Jgd6ZwFS8SX8KRVeHzXW1n5HCIZm5DDY1DzF4MK
KD1wHFFQm0cPu/D1MpvaztWUZisehAEvBvswaoyeAh5+jPtpJae6aRGL741ANhgpA3VKMsnriU5q
WctRx61De/L9mPMWq45lhJdG2G+87nWoPlDO3yZo4SXWCQ3AjWwOBzQhdoFlb/zq0caTEZLSyq6/
oWK9/SwYqmTTwGDBj13/LDtNwUWGRudi1rIJ7FOpPrXRg951GwzaTSx+CvmbYDQKTaT7X37pwGn/
b+Q5H1rOIyUxQ5Jb0TUVJPfS/9cLfwTqN58Cn1Stvl8WUg4+AK1vhx69cXMLB5kSIvsy8H4J9aPW
Pwjdsbbn+dTvnCZ48cbPaL1s2nSNPrl0H1NrEl5QHPObpoie+GFfpdhVBC0IbiS1BMgjJKWqvOZF
ib39/XVdHM7UUWjiRIt30vUX9dpoUPuhwZWJo6xJ7TZHds1Rnw08sIt2rR6+OBqUXwN8J6n8HLsc
+1Wqtkh5umkUHKQGPTJDPaM/BZqX5ENxXu5PbilciL0Khlb8MQ8X1ljm6piyabKO7jPEW9HLGJuv
EAY2ErwJ30BdsFirvy+eEsD/IkwRJIkb12satXUlGb3SgfXa+9qrh/BJ8NMJDJ650o5bCYW9Ay7T
Q+2sQAsWExCD/h1kG2jVN/2G1nMqFOg4n71M3R3/8MhDD45qwxR5F+3bUFeu3ujb0l4TEVg4nqTl
1MsAdSJ6Lc8yH/IbXctqlAB9FQ9vQ9pJCMPWcgnAARfMWj8LBsD9j7uwl/imFMF5EgiJbXFl/lGj
s8smtNUSmq2hlNsW5pBaRbugucSSiYP42t23sJVAJXPzgi8DtDoPyJmvD3WTGa2bSTThAoDhIr2I
zK3QydIONMu2rZKsTHFxUHRteHChq0KSfj1Fq43T0QHt5T5aVrNTQ4olKBv5POUr7Acjqdz/vL+m
SxuIlthbL4OGHJWE6xErq5sGMpsOTNGpM38IDG7AVaIF2FJqr5H82lr9AbTX3wwL2Is2CsD/m2Dr
+XqnDT4nRsbcOacLLkANXp9chuizlDzQrNqI1qNl/ufaPjeaEM0GZGbDFbrRN3WwbpIam4ikqJMr
dLMrz1X77kD54DRGF/v/cHZeu3Ej7bq+IgLM4ZTNDmrJsiVLsq0TwmHMnDOvfj2lH3v/aja3uGdh
MMAMDLjYxeJXX3iD07jOj7avjjh6bbzdtThB3SFk77nl5avYi3K0Pecyr1co14hktk8MypJvjpTt
YdjDTRupNJ9iUISok/77wK/TSKEdaqkwzJZITanVRrXWE0JxnewVLT9zw94iptyrQGSSLZGe1YNF
99WG5yCYksuxsp0ETjyGJfUJjOIycDw7AEINI0qZP8fJH5gWSjQd52GT37wc3ogXzMTeEjeOIfjG
lyfamPohgOMLG7+Q9k6A28YsnDSiM9AGl5m90PMWQoAiSFmouP0vTjYYXHBQgK/4/Yu7gJ7FaEp1
zcnWjJ248aIBxBcJvBF+A2OC5B5OWXGwhyy50UZYaxnp75cWMftdgFRzkw0HkuoJodCwxuHP/jHg
2GU0yCq31XmUb0xQdnZx6MhwtO5Wh7O38fNFr3PRy+AZmEVrwGSFi8vlM0xOV1W6nnHKkKMykQgo
pPzYRwcdEW09isD1eCHu8SBMzNg8m5X9jDvSjY0d3scPshZJhZA2qh+04ulUXj6HAh+rL/Wi89K4
fyis/mBTN44TfufzTsg3RxWmE1K59fNXkkhw7nQCoNfTtVsWyKOmJWnutB1SgOpZ3kVyB+/3b9Hg
/Yd/PFokZAbtzZxshXGRtS22naNO898QwgW0Pi5/LtCmBJxa13lxZ5zw8jzVEEgr82sQmKcIp3rO
/M/MbHdjk54yeasjvPaxXyy/OHlaWyhVbGKrMyXGWS4BR8PrcIDgyfXBGT5PHZdY17gVqLWPX/Nb
b/36h4tJkugPQwW//OFJ6Vjl0NAwiwAelDlkTy7KGfJGtReiaFGCTitG9oDW9lH5NHzNpAdp3mKF
i8O0fAgx66EZDouEU3/5ECkmj3Md+503xj9t+2+Ymhi205DYjC5iH68WUoVEOl0YhoiLfbajQU4c
aew8idcsxOF9Pzo3CDSpVuiKj8rgM9vY4bWjpcBeUsEu8zUtUdlSXstkJHHvOWW4N0bDFdIyMMBP
/WQ/Dd/HnVWHwi15iOMT+dvXjeVXvigkV3DEFTWLc2XMYydo+6YpHzLmk3v03oPJeSyKBoZzhTgV
+tB2zX9I2rQbzM3FV6IIABeyBQgOlOXLeqJGWC1Nehav+vB72PSHTop/jFH+YFXOo0APt0m+72ff
laX8i++0t1nm3Cm15QazQrvawNOivQ0dvd5p3SOifVvh5jolpgcHyQQygqjors5DFehDX/uNZ/Ia
bH1noVeaNOHRxy+hC0N31o2vfZu/+j5kF9P+ipURf/a7TOf7NpBeRPhlxLJRlFwfUtJmIbbEiAhu
3/IKkKF6Z6OmNl5d/OgIAkM4HFAkCrJX1UrOMXbqG0dkdUGwo+BURFNySZEYJs6oo4yNkD+IlB/W
174xXIFsNPKHXt0JiTqSD292wdoje4tKA20jkWLG0akLgFJwP248kn71oYrS4b+PtLx+GGdH/jA0
XtnosHRNV1c7al/kByrDtfG3yprqhtL/McBowvwehyiCAGpIzey08STX3w+gYdEM5w5gZHcFKExm
pTRbpUYMw3Bj5KubssORl6do0FyJkPTB8LXxoz1B9LCx9nUqJtbWwLiKYoZ/L+Nim88mZqVq7aX5
Z0P+0vV3KBIo9gEHQ3IDxNXCuzz6R3K2aOLXny0K1PRySDyhqV818ALQ33o6t7XnYNduIUdaF3TH
an5//7kSjkEBpdzwsPFrr48hqzKuA2vA2OHKWw0MmKk0elZ7dvQfb7U2A+kKLHzQMLY9GdgWWzpe
PJyC/0M6GBB00JxmZ/eE8woiQhDutXbrelrBBtAeEDR2gFugLpcQSF2W4Kv5Qe3htQnug2ZyOLzZ
Jo19cBaFj0lYF+taRXJ6m9JYPzY25/qDoIABTQXNmjB1NZefWsmY1MiBdQusK2rhWZxjZEqKV/Eo
GbIXvZIgOWO4eLm+5UkC2iXlmzppooK+vEENYK7YzxGYSM6NRaLkJHU7NJVWe7HMWLV5qtOfCF4z
YK3cVoiCB25LyPoaJ3vd+cHp+XgbruM1qxMRhVQEAWKJbFLlLvXLxK690ARYRmMTNdGxvre03I2A
Sny82EpuxGrIgHOBAekCbnT5+WGXHJRTFDUc/fqNj1HoTKJAr9nBdGxxzXKUs/SpDmhrYPKqpyfF
Su/QUd8KhtfpkQE5UYAUaMox41w8h21MelFM8A9fw2T+IsGzLZBUqC2AzSh2CqchgSLAOtoTKYyF
hnPvS3vMw4Hfe383NkXkYosDwFPQP2KeQXNnmSnbuZElfhLgJ0xHGyiyiwU2MNEsfbGDf6wycYsK
e1eqxfIGJ3mt7lzVjTdNP66TKrbk3VOIWPKuVBt6ift3ov5ourspTUDovvbTIyfza42kbv5Q20A9
JcOT9BiH9mbjGK7ER0F9A8CB3QqKFOJjfbf6lPvK3CtWCcW6xhgZvdEQZy7GaFlk7FQ0nUn4Dr76
/PHWr66qM8QzkZ2ioyb25N2q2RTEedEapRdGx3REaYeXL0TAhKNPDcFRQrK2Njem+StFMe0WGlss
KOZYS1iSXfYS+ARin219r07BryjxovDs9JMb1SXCY3+m8pTMjwmmY51ibWz02icIGoxWBPcRTORl
ecL9YwSSVnL72iDAqEvGJ0N/FVeAqAcnXHilEpuT9HVgED+ZyL0KJXOKto+3fnUXOOuA/ojC1zfA
AGg80uK0fgPSiCFe2+9ybmF4JzuhHixAYuKCFIM8dOS9Eo3MuN5qlL91E5cfH/waBkk6N9KVQFTs
pLnpjFHtFYqOhde5BMACkDn/UsafLdj1pn+yht9FIrngNFGjfUmSZpdN9+2rKe0GzXKr6KlMR4Av
W29q5fImlRb+HqB+CVKLOnLUs1SyoVB7DoOJZn5VjzOew9xPpK01Cmgb72PlIhAJoiAEkqdwFV1+
C4zQpaFUisob+upzgo08+SjQ4rS2fqmT/nueDcwc/3NHixwh4yZq1JxyY9xLiXWXFRNJlU/XZFC2
Hm0lYXwjN7OHlBZUFZePltttKWejWnm1Nh+HATdJvlHR+JYiGqZF4OotJJzeHcwtLvmVKxNkJDEE
RTsMeKwwobtcWukqax7VuaKz37rzU1xA4Cu5CejSTsi5icJz1IWsXLxz6GiIwxo36OuFwU1ePm68
opV9EG1akScAdqD+vXyY0ZlAWlZm6U3BuB/Sr3Mzuqminm19uu8Cenugj6IqvzONLcLoFU+KfRAT
B/SZhWrCFe2oLiYsoVris2qlHnxkFCHPKU5IIQYYQA2EaaqMMS0WI54A79Do3lkFuJrxUTOTvUmS
aaFV3f2SAtPL0v62rgaX7tFWUFm514koghdFSil00S93iPS2USHKlZ4D2YUZl6s1AybsIALsL20n
7Scd5xup8OTovjfrm2mCMB/RCMUjNGZiNOnaVgd0Jcu8eCJxBb27YsxoRBd8srliYPQ69H6wLLHT
c+68mlQ/LTQqEfDEXvFZT+ZrQ/KpFP+bcwwJCLwgeC7K7uU5ruU40/yI272tv8/lg4Rbff8qNPAa
IsnYtztxksVbE1DcSkqxxiEPCmljKFsl2No7oiuFxAnnGKjS4pOSBz9LYjmsvFZPuHWd55qkN07z
+6L7jAfNjTxG38STTL2x66JXgaOx/fzNykBwLoPN/rj4bBZXAJRZ7mICLdnp0khiMqIhnIuEbxyB
4DbaZTYsllT1mYMcEYZD9hs5XfNvbzqRW+JMs1GlrcR5WuRUZ4ReypBlN6sj/VaGlK9aKAj3us5I
2HArqB5I3e71RPPCTZ7U2uXLxYI8HW1hHQKkqEnencpGN01p1rTyzfHYsX5aQbMTkN0Bo6iyNnd2
maKxcDeExcFWqht2c1fXG2TlFYAJHHRaACCFMV2/iq19NtdokDqFV8qQ3uNj2MVe5U4zoRT4XWM+
1TBsGArsEpO0TO/2AkAsNB78GNPJ6E+ZdTeK327dNitfLI8lGCe4mlxr7TbMNiGeBnyxeXvTWs90
G88I7ONzwm3o0N2jS9GWkTd2z72uvtGemOe420F37S0J3A2HUiAIrhjzNUoxo5TUpYcJ6k5r251k
ZcfmONXJqdDbfdk9lkBtcly9EiylImbtWx7ka3U6j8B4ksOCx5m2OCjqXIwk+2np6Wrv1nl2Epna
jEntWCEOBcfMjCTqUukQ1d29sFsuITJ8fO2txAvanLAwydPFPEH8+buz6hS0O8s8Kj25EEiU7s2X
fpSanTptYdxWPsWLpRaJhlb0lm+lLOV03+og+CQAN0L+2BmCfR4QEOdv//a34eHA5JPPAEghPbHL
35aonTVB3Sw80QYTNFBVkQ6oiGOut/G1Xe+iWEnEf6jDAmhzuVLU63LWW0bxZlMBOFPM/2B776R4
6wNaXelNdZ1iDsrJ8shIZZIUbVd4OUEkVNXzNIP7pzuvD1vNi5UpD79KdJCYbyGatTTpTPVST5t8
KrwBbU3ysWYMjraRnkvgaD6XhhjoMst3C0tyP35zm0svjqU5RkjOdEPhNU39xuCdC5rvNfg4+acx
6m6jpW6hOLuAkLGxtDiGlxcWvxpGi/Alw33LWOxwVRqx0ldlgeN41RzaiXaVVbnZCJz51oqdvWLf
D+0xqft7AzN0gWuyo+yUZXQbcZLcuL5WQgTzTAHb5g4Dor50cpAl8E0DBq0eYI12RFe6ze6k6Nih
Si4qSr2UvNRAVkXAqyqMqzfHQaJZs9wOmskCqQadgM/p8mgnRdrafufzEY1fHZrX1cQXyw0SJ096
lAKFZTgEPbEkWg3dlnrL2mnH/0pcpeIYLkE5RqgXZYYmtVcnfME6KTF1Kt1EV+YD23jv4r0ufyio
dRInAZZnnL/4oUnoDCpoTPSsKZc59VJzFnymBuNvujIikfRRfK4VopW9U6iIxngDTHD1c1UNPCB1
mGDAUJ4uwsjEFQCpCihO0gf7kE0WjQNG+AoFwMe/9qorJlZCAAB7DFjy2rJFZ6ZWV2ixmXuNIR+x
JvmiB3j7qFsQhasWEMsItRRQIQo6Q8t2iDwyrBszlhlHZpVhfhOZ9i5FuaqXnTsBiqnQDtPiLczj
dWEp1qUPhMonruJXd/vQBGVYNVbuZZJ+NvdF2TAh7naRKe1DUm+JtruKo0+VxjtkmM5D2N2Swe9D
tcOJe2tafnXviYeBNY8cJ/hL9HkuD5YUQiMzJSn38uCLA0ssJ1gHOSribpY9/H+kWGvv9v16i2uv
zyhUAsfnxzePKGC6Np8niAmv8qejnPCr+VStpnWdbP9W14rBWBjtnWSvFRvH7DrJ4rfT/gYdAX+A
U7C48yutKBBcJY4bse4KM5Y8Z3WtjR+UaS7wL0tP1pSe5hRqSNkrX6Y+vE1l9PKLeEt8dO3jMojp
NGI595yMy9dQx3VOO4qbM6ZibfJoL2xsQ771vtA3fvbGUsu2P9iXSUdFt+Bo49LRxLuOAZTodceb
+cCVn7EtdhgEFD+J/vbVuL7KEXeKm7qgd4A+XIYZDAerzfOf8oQggp5/jZLqkcCCla32klqtvfO/
J9P0PQPdP4fSzjLDjf7/1QUqnghXVjoFAp1kL26MUPEdY865smTJ2AloUtfFP6bO+jMXWKtj8fRx
KFs/Y0w9RKdT6Iws1uvCJo+7PuaSUPnMu2hftigk49CGpsG+4uIYCrrcnD3H+Zp3wb430Rfago9e
X9T8agS46N6A9CPdXFwfEQQc0zdJGyTpVTCt/PrQjLMroriN0JCJmpKf5W5g3Bkj8grK141duGpf
IePG8BVqEpq/1x6mTRIVBjaVBRjk7qZEiWRsLN+dixgQnn+v+587hmC1r3lBOL98vPZ1mxdcJRI2
aFWx+DX1WmWMIhW9n3lN/RvXGFqXZPagJaZgOKhSf4gFV0juDikkJcGQohkD9H4vqIx534EGYxrE
h0j369RXr1lgusXwz8fPeI3FfHtGXHKBT4uDuZiBJDSoxxxDAE+0OIWUuOzANARPIjV04iV9J8xc
BW9XNxIsb7ZCwtr5QMscCzABfxXfx2X4SeeispuWPRqjZ6yhXNHkFNZv8dwdEtgNKuJ7qI8fAz88
yvaDVGeHj3dAfAYX+Q0bwBCILJJKhYihXT5AGyZTUhoWD6BVO2aSDzrWiRr2TR8vs/pD36+z2Gh1
igK5FevQYyjnAaUmSDUD44XBp2mY7BoHj+zIdVKCvGg3KFv37eqrFq0PRqAmvtRLEqIG4iEMS505
C+O9al+k+047tOj8tTbpHM3kMPszmLNrZltOwiuBn0kXFGmIpGzzEoVYtYbeG3jqUdcqB3kIT2li
eC15SF4nG73PlayC+Tr6ykJBk6mCeJR3hTvq05NJSCKuR/Jn0bIP6JxQofG5c93TzojyjRXfLuvl
CbLpJgnoGxpA6uLNzv48WWGFlY5aFTuEhem6JjurR5gGbcUY6KtKa1XMmXUFz+LAp3ESnQWkHNSz
gEJGOkLj+ka9tpJisg//fahF9J/1sKAA4rj5dJGasds101PIJz3iC/MGO0W+3qk2Fr2uT/mY3q+6
2H0tKTNjFltRyLlr2ACOKMfnb0r2PfEnFw6sG8+la7cbWsPr65JJotFDx+gK3ZPkiYItMJIDlfya
K8bJpAQVdAF9wBSWwYSvv/R2COdlC1OyGuPhuyC5SPMfRMdin81a78xAYuWZGXrABudYZGOI4JNL
OwqsYoJ4O7Q7a0KtR6aYqJVdG9+YUKreyiZ4wH2onwygD03UI8BKV5zBxcfB58oLnWyIL/+/T7l4
L6rexomuScL08CdTvUI+qaNKlwA9tQgcBEMk31C99kadCjdLZGaeL7tgDJEZ8ve+JQnw6ij9LbJb
cWYFT3mON7KjtYSNR9RRq6BHzIxYfNjvPtxygvbYGVHulcLGjc2cQcvaifrJxARUlNMRSJUuTT0B
FBJeLwLBNI18WRpfHgOiPJI26s7/x7YJaUt6DMyLF9uW6RnOdnaSe/YzBttH3WRsAfRyIKMESSUe
UHzastYfMPOS/cpL4f/NMte1GR5pLLqCoxdU5q427isj+dHaNCsH2d+r7caXJ57kMgZZmD9x+jH8
EW2BRQySS62yElOLSDXuaC97ul4cdO2P7mxRc67jKwshcg3dSRFK7YvXVEn5OOICG3lWKiPL23ky
jnthjC5mzdBg3g2+tXF4V06GkKZnfESrhV+3JF8asWl3TEow8TGzTxGwvUg1vT6sjkE1Ra5v+S9x
qd/bUfc1qfMHh3ZImw8nuQp30tOUK/j+bNH5VkK+aPxhcUNTBJWZJYlEzZtwDJOMR7IY5k3yPinD
4zSXL3avP6SjdDLl5JSGyDUhtKOobqPUP/0w+Bqo8u9Adf2JFp29lWuvvBraCahzcO2BM1pOaisk
d4pBGyL4upEbYhfYydlOGR/bqvWMbK9LWwuuvhmBcaWI5fWAPb/8ZrveGru4jyOP4ALjb3YzG4dN
+n5YfpkxaKLYp8URHntwTq1l7HXRHjWN/g8IchofgXZQgk/W0G/lWtc5HcqDBgrwQpSAMnARlDtK
CUk1pBDZjPIsN/q3WJF/99W3Nsj3Rdw+RVV1kLPijPNpMA3/gMf94aCMhOnBb6SCP469a5skzBuF
iaNAVCxR8SCBGhQ/KSflmZMZ1veZ1Bw50K2bYXAclju9tLkXk2RnKt+eq7i4mdVYdpuYaUNo50cK
xy1g6Epgg/qEuDYNGKQu6QUtXhwTlgH9YORDi/4mldGYFep9lfqtThByaZOAbzurAY22qhtOd3o/
f9cd7GgKJd9LcXcz1P7nRr9pNPvFpJyuZcDUkkZdDfuBnmeignbeAuCvHG/w3ZT0wqsZYMDipfa9
PMp9YPPMpXbX4XHfV/PzpPjnQQWQHmm/q8k6K5n219HDh7RKT9oD0p23bZ0zjJ/+tE2d7oppCGG6
GceNd7xy4Hg2AE4Q+Shm3rKEd5dX1LVtliCO4PW+cldE6qfHSlbvk2B8hqTyTXOgPqEGhdeap454
L8TRj0y/GeTqH6STt1rjV51p+ntCkghBXUZnoNsu322KDGYkNcjGzanzHDXhIwqdL8IgrWk+W7V2
J8cpIvqI+cn+o4BabWyF+OsXN9HbuQJTB8T1KgFXjdSR8zLGCUHOPESJkERiwqxie8HwMIn+Wijn
RCG3phIfpiqg7knuarv91RnhFmv/uvZnJ+giWgZ1BwXIouNHcxUGSRsgW4tqAjrOd73d3jRm+BjP
+RdZpwXghPd2SOctn6SXjX0Qf/nVPjjMiATGlQRiUVcGQKlkJhSo9yEPZWERLxCnjYo7RNIdyMRC
zDim+ikyjrmmbbyElU8F1LcOvlC4ulxN97HcjE0ps3r4wFR1QXo3F4Pr5BipxNN+gIjYbFrEr1SX
VPD0EWDT09PVl31EutylXKAc7400DYQuSpLjBYkBtBpMbuXAY7UOopvBqTxl0sYPXqmuWR2Akkhy
Lex1FmlJp2fmf9xcHRxWXNsva1gOVu/2HWK+3YRRWWcitYs3hSJXP+VMiEXkzP+njUhwXXaJPgae
5vSaBNpkEVj7Jh4lIzMHz/aLL0BdHoaw9WQ/3wd2fVbpvgHzBPBv1Bu3zDVWiq+ewQXjBAFxocS9
/Orp4Gi1LNnDG9Bptkkxk2JfZp8SuroBFh0gWv42YfRV7chKTeexnVEzNRjehO0/eanupCDd5Y0a
8Sn0+MPGL1Xa/zK08V6Ian38aaydTgd7QiEzKeSCFoFckaputiUHX+OamojoMETxuUdQIsVoFV1P
I042YuJ165XNebfiIk8BjqLVwC6Q0dIB+NJ561g1MH/bgMJFOv6vfx93J0AO2mmQjJfYAbM1pTHK
EFqMcTssVP1c6PhnZi4c76NiOnc6sfjjFdeO/xuynIk2xcqVq3AbZ/OgtOh2Bs0vDTGkPlG42iPo
nf05e1UC0q5U/WyVxW2vF4/Mzf5+/ABiAxfBDhg3o2FUW3BZkMULeHf/2RJ8bjVHUXMuojO52W1g
AN6xylNqFYePl1o5PRSJIKdgfIEpXk76sypv5nRCGdwq4p1QXMAzat+ZkpfU1RecB+poCzW8UuND
oMUtjdyNLiG57uWvk9VxDvuR3XVgLKWMhKzqJk/sfNcHaDqiyq4ExqkofgVJ0pJiSC8j0mw7nFtc
Trg70u2dSxw8IlOjtdq5fqYb+7oIWjew//n3m4NgD4mIaKleDfjCfOpKlF0Gz8LagoNyUnrtU0Xr
IWiSs0WvPXP+tRmlmN6R/lOYoSigXg2Ig97JJMkk8pT6fKRkvqta/VyOiZv46SHUt5SgV4aYrAc0
RxReLLlklodyi8Vv3pNgaC95bB1ytb0Z1PagoQxVTP19dGMMz2a2K3J5l+JrrUiyO0UU3jDQN6Lu
2qX3Rqymcy5EP5f+LW1py+hdpyPSzDE61MV9qr00Qfow2jdYUoBOVfeVbh0dqf2Fscy/r/nJbsg2
zbdm55JIgOGUERQWGUahxGchyzFL+PXWN3qzRZS48q4T7/hNjxpcFtm3tRgSlmMfFY2QIraS/ItT
jbe1qe9ru34WzQ7J7g+qEz/GSnTSxvBGLfpPZRt8Nrhh9eRQpMWT1fj3DQS0Nv5TyukGymglur9/
OHtx5wLtDPPcH5DSHaJ9aHcHP4pA1Uog5lHwz+ONtFJcT8tYZwsHQWSLSbCXvM6yKOhTVWjNZFL8
hhf1LX0H6Xyj+bQWUml3gLlARBbK0CKjieu0rJoRyUC6bpOlM4tpmZcCwWA8+3HQ2Fpp8XKRbwiz
uCVbFFxRwQJzTFyUDaStjY2tW4vd737TcgCcBNQEQ8lKfQEfHUWxQUGUV+sBc9BZg5M/odz68Y9b
GYPiXCEaVaL8hne3CN56VjKZTNBuE/gV0cEr1HhnKN0hVp1jBYfA/jtOb/qS+QSIhru52pJ5WT0x
9EeEFC/tzaUu0hCRszkxckwiAgdA0kel22+7Sa19BwBa/+8yixPTdUXe4r0MQ52+cxf+0yUv4KHo
oR6izWHSSp4rtEWglqJOCqB68c3VWRD2rYVejphxCDC+xdAoraSDpH1q24l5ro/oyL/XQyUOkTQi
baLAp73iTjkdGgNjj2pNlPW3OuaxYje7qbvVovxVilrPCfKd1OtntbefNg7SyvYCHSf+AZTgn2UW
AAXer/3I5CcLUQm4BAwpBcW1T7HL7J7RSXqMy791kj40zvAts/QOmo47ROM/kjTd0pF6CfXke6ja
G7XPyqsgzaS7JKBwyPWLz/td7oXOtVXlIwV3yoAtd6YHW7pLkV2oYuMJ220r9t2m6jfunusjLcDT
pNQKchPU14uEL/E7ujAxIlSq0x9060Ul1k/5v58bMkyCrUZdCGMNHZPLn2bE8uhLut4Bd3zshken
RXZQ/pboGxO86zfLMiBhOU+ifl22+SdJA+2rKp0HIsFtpNoti9+MYsvxU1Vu/aSVUZVoAxJzTFGm
Amq7/E2FrZSDPVeoZE/xvZzW5Ifd3ej4iBr+6SwaZ4XjttGLCnDj4wN8HeZZmM494gC0alEsu1w4
16xq9HsEgbrSd00JmNXsuHp6SDfbiyv7KVzJHVITllGWM/1eztWgVxEjKZSbePQBBH5vigcGY3WW
bZzD6xsFsx4kUYEHirHfEotbFznY8Nmhxk4c2D5/tAyj7EFy7e4UZRW2WVtKK2sL4gaOwAKdFaAl
i6+NBrvazAkLjsmrHXwezR9B6EFUFP428cvHb2ztrKiIE/Oz3uhX8gIipzmzjvGT3aJR/P219h+c
7k/WnpPkUOGeiiRb9+PjBa9DCQeSrgURHVIIMpyXRySUUlJvwFCeXv2JxscOqSoZrwD/5OfwwsO/
jb+R5KycFEE0EB+CJgor8UDvYlds9G2amQFSTXHDZB5h81FglfyjNt/ARv34162kAmgvoMtPl9bS
SZoXn141SU5Z1kh/Kfga505yzM0IKfX6ZGYUdfHBH+m4G8Z+NuzbLOrux0+9/uV/8wwQrsnqBJp1
GWvaTLYzNUBGJoweh/auH/1jmMlHK/KPhpq5s5Mc5NI6yFNyW7vMcNQtgMRKGIByyZxQdKlQIlgc
YF2iD1nHcefVee5W6a+2fAmrx5mZ5se/dO3VisPEPUF1xKzs8tXmeq0plT+jPFXbu6DJbmrtWTGT
Q5YXh6L5+vFiKwUK0EVeKsgW+o9XMDN/zKPRyDQUamprp0IVDJSH0R/duXkwqy/ZrKGw/aOwaUoE
P2Ae53O2H/Jhr9q/Vd7AcBqcH7oabUTcN8/qy1IBGUyirZBa4JNadoLqKDHMXI+4v+Jz3iuuEnyB
KIEdxNPgvzTqHVAVN9XQsT/17fM8vAbSoau++8UnbNY6+aHsHl76InPH8WBmR7lsXS2616fN6u56
YsDmcTmgbCSo8MtkLhmMvEvwpPNG449SDI+wQw5Z8MdOrFvfGZFDbW5nyMqS/TLRMPz4za3E04u1
F8dkCKamVCbuijQXU9P2aPUNY/RnpS0PI4SUIN0CqayviDQqXSTm2Esamm/NZdX5TK4xenVrhlq0
GdyoQN62vzMarN8LeeMcrK8I2Bf1ESS6lvm/Vut278Bf9fRwOHIO5+4Z89tjj45zhvqHP/7z8Z6u
hHH29L/rLeLcFMd1Y9aooM0pAa3XdnjegSSckYuO98WfkAHEmP/8eM21u4quNz6gqA8pZFKLUN6S
m88wdrmVVGzPtF9Zqd3IfrIz6t+Sph0Gc2/IMxgX9bSx8Nrp1URFIHQ0Bdz3MtDoKQwFCTFLTyXT
lUE6jaUMQ+xvOgAOKNHDSnvm0kTS1MLMc6sJs/Zutbe2pyjurqBtapM2Md1sVi9j10xfcuU5dL6B
tm3T+1jbOrsrzS8iCn1PuC/oKgH2uPyxed3bVq7mndeXnx0kSwZ6EI3yGmr7tLjJxqOf82PNcKf2
32uGDUctuZ+0m40dXztfvGvk79ENJY9d7PiQaLEMAaXzrPFLrSq7qIkwSIaW95KoPo5duieXj6aJ
Jnfvpr4sHgiikII6WumaJ7ur3QAiXzZtHPu1mw2FNCYvPBsD4sXepNimBn5JthQpT6IASuKOkboC
rHZLGX2l78drwBgN/g8l15W8oxJKQd4zacWI9nf0V7AJUASPEwikNP2ZKxatl8mP47BRg650osW6
sIUp8unwvl2D7/IlJ1KbaAy4vMN+1xXYcBI8IDqd1OEmN8/dj+63AcyuOEryK53QIjqQTjlPDkAD
+Rya3lbpec2mBdbAhQFiiyyffF+/PI4SpCEJndHOU7PbMfCQl+6KGfeB8C7N5VNkfVGhRjXOL9OZ
Dz0s59S+bZBm87EIRJS0PNibaAux4tWVS49SgcJKRbysPVrqKx1xIdIbMVsetDtzrO5G4iCubo2b
x9mNLN8HynMNTiY2MjeWsnOapq45Oxs322q6ydkQdSuSJ+gnX25OE6pmSsnC5gQoTgaNJwcDc7jH
JMzcvGhcrJo9Q0p2NndQp9Sudi6DjU/iKgmjS4meMZecELyl6rx8BPzWGQxlU+vZug7ugXVzPkU9
2clMCDaq6OvfKxZDzIleBF8hbieXi01B2wQVemNeHnoSTTTlm9P8U/lnZ3KVdN+ATQtdC2tonVGY
vLHZb3foxXtfLK5dLq5iLh9gQsIvVc5d9PBkJa4geNfeEH6drU9zuKNlu6vZbemAAkEkfxrsfZm6
Wvog27v5NKkxXrM/2njYWYFrqRRYPrq1xS7/pSbhLrJjGI7KCXLHQQ2/lPPnqn1KnIdOTt1OR7u5
Ut2+eJK1zMWpY4eJ8y4P0502lztlelCyfWDtU/uH3sluRaptoIE4aG6A1Rx2ApVrhgcI30H/ByMr
10gslJ9Q43G7mNnhqc0+N6CDPg7iVzGc/SJ4CcI5TKSrNgSuApkU5W2LpcWzYEIJleB88sASMCpH
G4IAkpn7j9e8HlNCNuaOZlBPcgLjYHFCUknq4lhCDlB0KAXaX4gugdBwS/Cb9MuK5DVGzGQKfoTG
RuG18nuZTfGLmY2joeksls6zxJmcwn4TR1S0QDD9deevpOmutWNm0SVbcCXRAV0cyIsFFwdSzmsK
98hpvIIrOoJBbrbYoUERzvn/QMLRgs8CS28hwrexzVcxUGwzGqGi38P1LC+as04a5FxQ/NbSiFwr
uM0K00WYdicA2UJbTlb/pmy+YaaeMqDCJ4SnxmFfbSUKq3v+7jkWuX0tj6VTaDyHPwPrxcRTQ+qt
HPr9JCMuJI34ms5euRHy3rBry40HBCIye4eyaxnzpkaTqzwyW6+vfrTN19o5tcmTn+4m/atkH+3u
n568kLImbiPPODa+61d7ZTwk1RGYtiCIWVtNqus6kBdCU0UAc+kZcVMugpNTzg5qGzSNxoNSnyzr
5Ey3Zo3MxffyJM2Uh24SuFAh6ZhnrafZ97XsFZFrfyu0O+NoDYhT7ao/xrBz/Ectvfn4vLzVd1c7
9t/He0vt32UVRY2HQR/R9olDr5r3RnbAZ63+Eqe7+nM9octxGKt9bPNd3mV3MhiaRueLvZ2L05zf
3OWNm2guau6tvA8VEAC7EwAAZ3hQrI348QarvXpQYhW6gcCq4E9e7mMWx6k/K+yjMul7m10LEYuC
MfOCl+KfOIBzb4/ZjSNjAWgpHvPJ/TioN6nTFVBt6u/I3bnYm7id/7eOk+NcfkNXa1/1pNCG9Dkx
/xoyRAXrlDJGNT+VUcUM34tk+2QPxclIUaVHMY8UG8sD1Tnkfn4CQHRjGQ/kADtJfW37mVnId7QU
m/I5qfQvkSwfgLslWJtGXXpqJeUnpqdC214VLoUvceJVk3kbds9x/mSaN3FIA8D4pGdHtNvdRLoL
pWrfgXv35S+B/LfTvkQcZPAdCVbaqfgh1bkg4y+s+TkskkOq1TdaCpAH4WUupI+PibkWVpS37BPo
Ba2CRQg1HD8Yx0LlyhBPeWh+BrfVgzEcSrShuB1v4+40g/WFSqeeFBNYG5OZ/TDu9ACJlx2MjEo9
K83O6b7c4H4ix4kbKuhb5X844HvDOERks/UNX5/2oHxqX7PD1BKb9g7X81/zzv8fzs5rOXIkSdev
Mtb3mIUWazt7kYkU1JpVxRtYSWit8fTnC07vFBOZJE632c6aVbOKAQQiwj3cf3EpSddweKJhXeno
oLgUe1RjV0QXRXPj2VuU0ZJ75brcOrdBAcq4fYar3kW7hUk4uu+JrQzgm8xW4Bvne0Uvpd7XSr1x
xzbfZJ/b7NZGK/GbfyN9qdklrYWl6lePytLAorpL7QulOlP0jZ7sS7Ag7bXVnBnmc5B/TpxtGTZw
29Z17epDsSpoXpc7KduMvrquMuoDDRCOMye4UaFqT4pLPjPpWxjTGCQ8B8bWqrUVgrn+A9gS48aK
fvT9RdZe+846fUqLL6rTr2Ol3Jb+teFhVxVzBNIKArFyo3m7AdU/1ffdvP0BgPEy9JfaDacmCnQG
QFSkiLmXz+qMo6zmnq32ZIOQsajIsSX9jTAhWGX1CxjihaB3ajjaYOTa9KMot81uInGqKZFkZZSu
g2FDcM9bcy8sDmLrlxbRF4uXwO/GifgO2glaG+0vmpKz7N7p4kDq5aRxC8h8Y/Ei5FqE0u3H621p
lNmJN+DfUdJ5pLwQcProzuU0vIxKtZSsHF2dWdVkRvBUqWAc3+hTNPr8IhFQxfapgP3vwP2ZOEYH
StNKPFyk06Pj33SCgE4YV0ZIS0N/Dchjo1dc5JqljvmpTJF6LhkiIhewWuaK3g4U2cjIEM/mesvh
0qv2uYQKamZ/S6LPQae6XCp9T3FLR1l7zd3Hk35cy0L7gTBDY0KwTjjrDuOMR9JsBpHGZb4vVyJ3
EyhFQcxXvV8eIIkkQFYNOEFePXw88omMicIKUHKMNxHomS+qtnfSLoqogNohaTAigyr6MrGWrU3I
qfkPxzXapU7uyZelycTO4StTwZstsXhsU/KoqIY6hJ1r8CRYYcIvROSqQutQ1JHYAtivNQuL+9RX
pnJA0Z4DVTZo9R7Oc2jnk4xDAK8bfyqMH4m0GusnMc9W9Cg3N3YAq0sCQ4mzmhQvVWVP3I1fQboA
Q1AIOHLAMUfDHKh8I0LseKu4u0lE+QaFQKN7Maxy6VVPXAeg3VK6wSHzVfz58FULlJ/tOIIAEAG9
t6p0r5ZbQ5mwhb4RBLu6RkXRgp2K/urHS+rU9xUmP6SeuBbQLZ1l4UlsOX3rWJWL0tTa7F6EKrwl
MODBM4fJq1KO8iKEchbGFenALFk7GHeWLuBFrLYwJrmBIzXfVz8a/VLpd47xgvXqypvwzGXew3Qt
eHw+VhEfD3/i4BTSVvSfOM/ot8/uQE2vVH1OqZEetHnWjPq+6L94Q7j0kmKFzl8SLSQu07rgGc2J
YFkcZpwiDSeF/jy29walxpgbbBBlbqe3W7x/tibyyWpzI7TFM9/fNoO9MuX7j9/2RO0FIAZ7iN4t
t05KkofLK5Egpigjen4mZYUIeR4ddUmj+pSTrdv1nSi6dcaqcvTVYHMPMyS3X5KOPT67eARcIgTn
g8xo3oo3vDy3ElsvXMGk0hBNFCSAMoUMGZL3oXnRFuH5lCxQf4938eGoszQDx+AqDoU8aVKkewwM
kCtAV13fg1O+LIvsdmGej7exYHkDRqG+THB4LQy/uSopdpymQQzT08NWHlPiVVUp666G4ZfY+Cis
qxoXKdyRA9KrhaG1o6VGtilwKtCc6QHMVZCMdqg5rejDTc65iapWBPAK3YRWTS+zArVkYX4Nrkxn
CUYgMoWOuDktuSYfp1kHDzHfVnERFkFkBJUryz5WlCjhhsZehs6j4rvuTeC/lrwMj1se8CiQpsE+
AdEU6phip7+Z8rIrm0xTxtItlXwT+4AGTdmNtObMKqWNEL8qhDCvhM2Foa9yVXLbPrttkmQfYCCp
LfGUT9zlBfMTlVdWuugfzo418p4+roKhdDsjoNCfr5oucr8loHsztM78GpAh12MfGW2j2wrnJxFH
hV6wiZUdzj9umt70wIpadIPtAe0HUwNoeZO32LwVK5CsLnWij5fOq5j74SnFo4KVRmofVUfqfYdT
mPa2PSpjg/rpEG3g6KGwAWGdwoMQoHdsyJm6v6qQpFHtduNP7SqRb4VfRHiWtV/16bolZNjN49Bh
odieRz5KIFAbRPWmCoJzM8YVUC3PJLtaOl7FsXX04HS5BFqCe8RctbzEUVLtLFRSs/jFI5s30bjr
EYJGolUIV5j1bkK5s+e5knYpJz6x1amd2zK3PSGVNY+bqOG3pqSVrDvOMZEECvmWeDLWRbFTU5Qd
NGwJs3Zr1gtH2qnD/GDk2RLDi7ClT1qVbjhioYOmgBBEEcIxYnRLP7dT3p4slD+FmPGoUPitHx8v
meMOl+ieCMAswP4TakWtqVVSU3WFq/VQx8R1AJBn5vTbvI33MsVEnVp6E4+7GPUK43Fh9OO5Z3T8
w4DJCKj1nOTRxXmWW5HKqS6Z23raG7fSJPw0o3UUX7XeHlu9XV1024+HPT7cDkcVwf7NSZPUEDPN
USnoIfCV26v6J1tEMeqzJI/d1lqArZ/Ifg+Hmx1swIIHrdB4yUkNVsBlVmOAOAqe8Ojhdkjyss6E
/qcf85m9J4Fb+vh1T3/j17QFHrsJMurwfcsomzDRlpF65e5aR4+qv5Xj1E0Sew2fOzCSV3vaTvEu
ZarGC4OLyTzc2rz9m8Fnd6wmHCPYiRMLjG6LAkwBfYVUu3I8msapRJWE01x8ZnwDzpNa3wcpmuNY
cmbl0vF4IkPmUYCDwXEAQqTNy7OWj+Nx14xCLjtegw5vp6d86pDGy/Z9KKzWH4O05ihcgkgd37rB
SajovMOZAh00N4+l1wKocUIRbPLLXTX9nAJnVQLKhCe0UOI9sbK52onrNJqGIl89/NKBlSOOGjVo
gWE3pIbVeix1bMrpehU7Cpvn8fRt4fMen9wESGSG6AuTrCBDdjiiWVh+iUVBDqlg2BrkIRA0d0N3
PeCHa47Vyhiog9GhDrZ5Zz99PPiJtxXYWmpOpMPHkvVp5SkpaIDMxexnXyTtVeCtUFgK8K3u8/DX
UP38eLwTS5mWEh8SoBdMqHlvKdXVxNdSO3Nlsl95RNrIrxZC+OsXmm0X4IJwcJDRBT14hLkgJER2
hp6dpA/bUUMNOjKugsy4gtS3HZNPqKDskfSG3mo/CXFWM7UfwqGmNpl/c/TuRxn7E60nU3e92HR9
B3cw+9q34y+xgRBBO23HwHn0+u5bizHMui6jvWF01cpGktEF4LINI8lHeEO964LvH8/esTmIhnQ+
kD142tTtjiTIAinKWqtPMwxJTESDuo3qXBYFZXyiOnVTkT/VerNu5JC6e7IajFuQfqte/brwHCe2
I9RhamAknAhSzkmMGobZUNmQipNADU1Nug88/6Eqw3Oz7y6q5Gbsu5WtoF48pJeCiSMOZ+gyu9ps
LgruOZZaL3z1k1MjKKScD2jMUto83EURmuAg71DPG322DSX0ZCDjH7OV1pMNoNIG+QxdCbppUQbV
IF8J4cZ0VHe+vGgvdyIm07j9/SyzK6anB2qgwH5CS4R8eyBxzIMvNeoKZpBcml5z4XM6hzjU2/4i
3ubUDhPMGU4S/j/IvcN5IH1G8iAJc7dBpmxM/a2e9dseQ6BC2ovOtXB00r/kvkG2rb2GimwotpPs
L30QkXrNtyGNRZapQs3LNGYxOx/gEk/jmAF9gkxpXNBqpYQfo7BlvKq5FWa3mkyZugZWJognDcN+
YZWeegLOVB1VRYHpmIOY/SlRpqHOEeyTbyxqCgraU0LEf0QTF5mRtYfdgzH4m8Tyd+rewHfi4wc4
tUscSrNUGRRSs7nSkJLqoaHFBqdCQBNbg9uPB2fEnaWJir88FCUc4Cs6Os+vNMvDr95XUtGgqpS5
niqfWXawcxBj12qfKLbwXY9rFwjiUjkRmhXQSuc10KmQI6uJ4M94urxKRvsaStmVY/1IvIsadUpZ
i277Lv3rgBlGJfwbCjY+aA/OYiThmnZbo6BVZ8Mt1ofdFJQXNJFS6bxNw3Mnq9aZ0+2iLN14TXil
ScZZ2PYLr36sTyO+IhB8IQUDnWt+v85j38q6CaqkNChum/2IauOM6xDe59I2Myo6ieyy8d5WkjNt
ijfIPUmKvGvtCSGwaZ+H6aePF9iJdAz+Misbrh4NJPADh589Q/NbymTUQ5y6PSfJcNHEgZOov1ak
6wrHJMTSLAOFsFHefTz28eJmaGHRKIRDiACzMy4cq9wqJhWYBAGnV8hSnFurDJBqC28/HunUiiPc
we9EfQcPNLHN39w16kLzcbqkNRYG9Rl6CJ8ya/yFZbLb1p20aiw73PRTvtTDPT23b4bVDoelUxfI
sdCABA9TUqUozlM1vu7tKgZ+ULmdU196sn/R2zrLbdh+/M7HslksNdopZKACo390nY8MNVKNCr22
ojkrm+IsHfNvAPe3kpd9D7pxb7DIo6tYDb4oOLJR2Luo8upyMpXVuEqKlzZP7z9+ouNMUVDlbRHy
Ecohth1OR5TUlTKGnKDBUJ0r44XTIg+U4IZCabqTc452Y+FMO/nd34wofv7mu+d9bZhlARBHLa9R
h32UrORZqr73HtjlJLryKzIO62/tqN+Dzqt27QjaK594zdp0Q+jwYTruxpjm7+jvJKtYd2G4baLg
ynb8hdc9/clZ6MQqmqWEjcP37eLYsLwuAP+TDDszh3ZRN5dlCsoktPH5Mc/jNNsmarWuixxTUntl
WaOrFc9gNn7gXn/NreVBy42Fo/dVk/MwjgtlZLY5zUWO4PlGt40h9iQPjt1gSJd+2AWrGHSqZ976
hVOsi6zOdlMIVCRH3Z60Kyyds9K7rOB6OarvTpX/KfRN7M29vOH6mj/VU2vi5pScofb1Y4qk9ajW
N1CIPl6uJ/LBV0FnWnUCZY8Lw+Fs2mWsYyRPr94BezzYT0W7auydD+7WSmnu9N+Kobm2FDQbL2LM
LSMatEngfFt4iuO73eFTzOJWEDc5VFTuVzC3Nnyv1ef6zjNgucTQqtCWtcJpE+nJtexHSyfIqQNa
VCrg4dLRQM/5cAJia7CTMscKoFzVebVLfONXK480KP38xm+Ts15ztr1sb2S/pmgxfPJkZxsoe6l+
UjQobNnC+XHyPBWhE+NpIek9rwYPSlaDfkfJtkqA2zFYEgNzVtNgV/qcXk7xmFTObd/aAU2X4K+y
50RpDBUCpFBsrFznd8JRDx0zaEnFfHncVbYsrfSiPp+MZuvE9bVm58FCrnDquESLQKGMLGwz57Jx
qtxbWmVr9LYG7Qajrm1utg+eYVzhGbiXxvG+9rOzjxebyOznG/XtkLOIDF5Es0aq/OirsveiYNsq
6drPrA1KJltUjxam9ERRTpQb4VMLg16Hq8bhAqPxPRS1o1CF940zRL1XEwK+cqdcBCTUoMcqN67z
Fe4wvyosjuMxAYQW9EvXff34soVkOx0G6LOs9KO+YqONfariXOIaaF4mWruzpOiqywFR92a4TzQu
X21KXpY8t024j4rgy6i1nyin4h9J9y+QlO+lTLE8pB3mVXrpxmUC/N2enq2k3FpaY+MrEH6OjM+D
CpKoaLfd2H/OtAE+cmqDBdXHy8ICiGbVwWOSRBoopYyOz1BdRpG+S9J+rRXJ3iiMW1SNh9XHH/1Y
zQpqiyj4E5mJGkcich5ugH0/JKIkELxchZP1bEfpzqwdJNBlu11ZHvA2e/wSdc2F4vf7uFU3neqf
1UEygfvW63V0XzQpIjBkVZ5Srvdp7+/loV/IF48PZOALsuCa8KH4SvPw5oVToUqxErmjNu5quUZV
Kr6fAu0mySrox3L9OfsmKeUmSONf/lh+MzX/64jV0hQumXsc7U3xJCgjEBbImUliDxdumLSNbhc8
idU7blm1Z42m3qCLvJLbcl1O8XnteQtR9GhviiFhdxLWucUQkw6HVD0v6LrMilwP7gf3AS+vtmnX
bGM72pvO0lyfekEQKoJMiqwhYPvD0SLVnrKwkyM3Vl5SGqBD2dB1fHaam+5r3yyU9EQcOTh2eDXU
XQg0DCWwMYeDdUhVl2GJyrGmPuuTj01cs5LyevPxOj8OH2IYWhwodvFWWMIeDlMbvWJg/RW7o1Wf
x00DkhPIEwxPLenuM7zVIhWuzxRf1YrysDD2UShlbDqCvCAnOVfQWe5bBY1cpiMQ1EDD+TgaLyI1
Ph8S63OYKTeGkV7ZUFe4DV2Mub2WBFZci6/KobvhlroPLI8OZ9Au7aeTD0W/jzIqJhlkZ4cTonap
X0l1ELtJlJyH9fUImELuUCNt7U3kQXSa2rPMKy9H3Vk5Ur9KHCqh43CbyBPkkrEAuWYtiNYct0nE
RIHwY4lzWSPeHj6TVadJYEoSDtRyvYnM6lJSh52t0RUIzNsJSqflyWvu8ej2TxcoUC1V3o7XInVl
FM/gN1LQJhgejp8VisFVsYjcgQZzPhUbybs1enlhLR7PPJwBwcInmYHIqM1GGUbHKNSBXrZcPLfF
fWFzC52uMMTZLqy7o9BGWQMcA6cwoBmgObN1J1eSHqBKGGJ1mK8qusyp9Fz13srGigTKe7Oxbhsv
WBj1+PBgUCGObBDThZPV4RzmShcZuWyFbmYCEq9roYK5kqV0jzLYRapbK9lbyJXEfB2eIIwIswZk
KCT7o6r2mGmhnPsh53E5nYnmraQWd6o3bVMzvEo7byFknjhKADuRd3ChYT8fMeBrtAxzI/EiYO/i
SoLSvClf4JF2W/bWZmQLNU65cfTKByNhPC98U7EF5i+LlqoQwRftrLlJ2IT6ZBtXZoT+oOemgNZ1
T76RY7rX5XQZ2CoQ5nqra9NFqMarqWxBUrbxwj49ulmzroTaAPwe1tYRD1gOu8zPZJ4hGMtVRcAb
7fbBTsxrK7Q3uP18i53hLq4WEsZTo0Ke4yYi8LMMfriwkoofyBUxEOoRfJtpVQ7qJ8zgHprAdotA
vk3T6bnzfn084SdHNUiQcLO1j00681bVAs6MyK2zX4ZXbcJseFbU4S5Kbfx+h3vskK+DRfrFiY8M
JpajgXh1TBkLwKAatscEt5W9VRLHHbrp2eYimkp8WL19sqJvH7/mMRKCACVUbAFdmXB55uEgcGLS
7hIQD7Xb87h1rtB1jkTcQdlBP9Oa7nGU610PxcePf3UyOYgS9HdZ9TdiAHrqCi9v0qbliWbXAqQs
06CJ4AimaDrp8nBXTeYPM4+vJK2/CzoZK2P9msX+NCjR18FZMuk6EYMY3xRIesq01EZnp7Nq1+RF
PdndFBdrw5jWRr5H+mbbrUrP2xUFjpPIC5u4g4F0XTpaxMvNdje5kPALpRF13KBLHSeqoM+SeZGl
9PFwV8SXDiaQoZlcKb52o4T2NlUDt2mtDfvySvbqFTocWylYUtQ4uSBE74Nlz9X3yC7IkIzCCvKR
fFse92gOZkWwp+x0rSI2XGn1WdzKwPLsTZCVl37uPE+AiQtuix+vy2MeNuvSAmzJLkBnmzh2uOvr
APV4PxB631O10ZLxFps8t0ATUXj1xuG4r9PpIfbML1ppgyruym1lXhT2Wit9V8+x2ZC/G4n8oqsZ
Sv2Gto75Fe00LZxNr032+YcjOYeDLKwaiH6HjzmWYYp2mxe4ZunclKFxF6b9ba2a150/XAegFuNe
9UGzB66RKTJGnQa29jRCVrlTfbdrGVRKfkHyiM9nUd90UnHdh8V9lGZXmVNvcdXZjANf+8ZpvHtJ
yX/qrWetxjG9UEwkWGyQr2mgP5rE3I3UxteZWlKoonVlh86Spd6JAE9/FD17WgbAueevqlBXLcwG
KwKBA817YMV+uTHwtKoqOPLhqgF0/PEiOBHgCbNwTlCDc2CezPIYH8eALLO5kbf5zzGP70xOprKK
7rlN3PaTtVAHOW7TiCUHrRpvI8izqHgdfstE7+MYyizGG7521yX1V8sZ3GZq97nWIdQPAy1q9V0D
RcPHwi4fs8ehUWEvlAoMZaRRY1ZmhVfGx5NwIhBRNedpBAuGzGM2CWHu5ZFtYQcSKxLr5yVOi3Mp
rTZtifpXV208yIPVEgnr5PaDJYEEIBUScfs+nAtVCpJqwCbHrcP+XCq8XwhfA7tMP3epWfHVx5dW
m1bqYJ5XdrptvGHdBOYmxWvBb9q9+J8W63CeS9UUkELQBnRqc5yvJPfj6dHEk8x3IMVSSjg87LEC
UJ81dUDhMHS78Vq2+lubnrATedXaGxX5QkteqGA+2WVTXzWlB4uycp5GC0HMyoB90zrQVH0JHdm4
cC3ncZjaYBO0kgewJeTvyDCPcgueeKjBs5LQmc9sIXSJB0Psaem5M0XQI5vph5WO2zFT93n56eP3
O7XrHGgFQm4YoP2caVyGcaWgjcwe4N0CQoNrxNMnPU2f4za/gOlNsOzN7ceDnkp16Q3+HnVWCcC+
vdTqfAhdqO2Ya90iPH8OUs8binXvIHiBs6NVLJylp2Lg2zFnSy6Spgj1KUQjRjm5CmOJCo6/kMCK
HXy0VgzKKCKNJeOZBRX05OvS9nktBfESX1Ve8iZd21527zXVXwtglKuQsEODEH4eBTbAJbOxqlxN
AZZmIoH0OB76qzSrHiap+lRG/VWfT5eYhJ8PvnMu2cVt15f3hqLeaGq+HrUHOnUrtVe3yNqfpXZx
FenqpToE54oCHv4vfeo/n9N5lVInqadTerjTTSORLHoepB7jVaifK/a3qjovrbPW+NnSmCe0Bd3j
x2O+usP8/g7HY86iplb40tCKMeWMEz0srrPc2DnfkzzfylJ3BUYPV5lCzS4SPdiESUk/vLgOpvtJ
uRpoqKkJPg+eso1zuHPhVYWCQ63/MmIVEa3hFsjywuOeiEOiXY6cAzKIaAXPPmVWV20sjZQHprG6
HIPhbvSki6rPYgjZib2ZiunWVkt7W1byV913bjSUcTRjFSfxts2HvaMV9xo+M1iDqdoGD5W7wCrD
dZk73UbO1V1V58/VeYcsRuRi/KXxzh+/wOEZwnRDiaedAH5O+BLq8xCSZ+M4lg31gJCc4SGUHjD5
Qq5AWZMFru3Icj8ezhCf7+DzzsYTIe1NB7bLPKMYbI9KelrDJp6eAMNf9n5B5RuAoCqV4HGnC3kK
s5XjgdvP8u7eLNAI8NAHCDEe82X/vpODO42iDKrFu8h/6tvRHdDkEcYLEfZ3bQACLwjAJY0uxnvW
1G08rbuwC6xAIigAkwpazH7wh0+jVX0yh+BLdN00sttK/S70ky+93lynZqO4eY2QiSl3j12vezjL
c32vs+prC+uirXASTc3zlApGV/O0XbskQKkffRtUzUlw8YwES0lmNUs6JhRdoOE7oetkzrYog60V
9i7cCkSe1pl1w0RthqmDxF5dFIFyGWj69WMDRKXti5texh8+s9onQx4xVU7vBr+DyO4hTEtdINBg
MZsPhT/eRPi+htVK32K+vW4Vip+0eMbh10gCl0oXgZRdBU11oXjZlYYf3Dg6F9gouUopu3Vh7cr8
rMNlAMLmvh+V7ajuB21cKOYcHs3/PhKQVn6FpADKmZfg9CHSW0dizfgTuFkfNcHxLpV/2O2Pjxfn
rPHx59nDXhYNXqFlNQttGv5hXaxSNZpq+DTnumKtAyyLrKzeFnJ474yXo2rfNNi3VLbzYErxiwOP
/GWwr6XOTdIELw3tvPRsbZVr6ND0CijFJTeNWdPj/x6SvJeIh9LGvO5fxo1uTkNMpQUIvhw1n8y6
fEgTKrAD0s+6B6/ETFZ6ez2i5QliO4u3nlxce1K5wNF4rSsd7GW4uZgLk35QTMRQZFY/BwvmZ7lH
GCvL4VbSy21Nr9coHnq9+JnKxkXh6Nd65p9ZsAfGUVsJCgfkrp3W22dpq121zUsyPed9hdaAda2N
yiesYtpRXStde97pDVqM6gW5P7eIBvJ9izZQTCfyRc6NL6rW3sqxvzb9dK0NDuQMf2f7416tzGs9
TFYTaXkpubn9perXtQSpVZE2Ros3QlycG2Piij+Dat8o6bNkS7hOKxu1p17ob7WqQAiydRV0xAAK
7bQ6vpOr6r5syzvBLpt664s6dbd+H3zxx+QhjxBN0PoXp1u6dRwdlmKCOaJx3RLWjPMWs63HXjWa
xMKyn7BDv3Sk9QTctG83WnkZQoXOp9soRaDiUc4R0cn+ve/+6/vw3/7P/Pbfn7L+3//hz9/zYqxC
P2hmf/zfq/B7ldf5r+Z/xD/7z187/Ef/u/uZX39Nf9Yf/qXHPOX/5n/l4Ncy+p9P535tvh78YZM1
YTPetT+r8f5n3SbN6yPwHuJv/v/+8B8/X3/L41j8/Ncf3/M2a8Rv88M8++PPH539+NcfBMI3B4f4
/X/+ULzjv/64+oqESPj16F/8/Fo3/GPF+SeIFk00TpH+ojr5xz/6n+InjvNPqu5sE3DOGv1tgXfK
8qoJ/vWH9U9RT6Ewz3WOQKyIykudt+JH8j9pxVCGw9dFIMcEMu+P/3v1g0/4+5P+I2vT2xz9qPpf
fxgH8VcC4o0gP2mn+O9v4m6apWFKfb7ekb3fkZW4Oguf2LOwZA/Tod+/fpYG1Qj/QaUImt1gAnpH
3qjS5HPFeZTlaOt46UKuLn7b74Pn9yhiv7x5iVwOKK1CFgEdZOzQ6dsGiXP75lP+OV9v5+cw5v7+
1bNUN8aoTseEu9nV6qPXKps6/pm0t2YxXEzWtdz6C6n1e59hFmEsffTrwCybnckceSmt6WmC6rJ0
wziMmL/fYnYiOwHV2kDj13tltLKREErkK6dHuTZnOf/XbFm9naZ3nn9uReKYia7rad7snKl0JfgA
GMAzSOt+/Ovfef75gTcGumfZTcEq7eBuA9OMUOmy/W3oIAdkWVz8Ph5nhkT7z0TN1QG7iW5K4VRU
r9fBWaRyfXezH9mXeBNuhpXuwnNYt5fe9xYdehPFrhUlVjdY9SvLXZJle28mZ8ldWnhIHld1vSsD
HDKl+ouFThhVpYULynszOdvvgRNm8AXKemfoTQUp2r8pTbKBelA+t3G7sGneG2S264O+TUa4TfVO
drq1j1KFN8krX6UtEf/N15jt+NoP/L7r2nrXBfJmLAPoHv6+z2RQ2v7m47XwihY5capYs60vpbY2
ZDlTVTSSaq2q0ff3xhTZ+UobLO+iKxX1VxxE+g0VgmhflxjadoocuhQkpvOajnMLMsk3Prf2YH/x
lbZd9xMuzk6RyudRnfrDOg4L6+vYj86Dg77xVsKe9Umu82bthPUqMWDYDgrZw6Q1kusbmrGtyjjh
KiKFdOFtv153UqKegU0uYdyC3gRA2VBsR0JtkKYUz+OM4nJQdTe+5gTnfj8MP8LEsCGl2HUbraJC
tR4lyAiXmldHV/UglVjQB2b9TNlrui1TPXv+eC7fWRBz8HhZG2o2DdzKVCNfxba9bvqnKLdWZf2X
CkL/2bevQpRvIkCrjVZsqQkWrkperZU6ptg2pgtAz8Oy6u9fLt7qzS+fitaDb5DVO5Rnfzhh8DPI
pqu8Cn/GkvW1q+snT6l3ulM8/a3JmqNg5S7G97XjDALstg6Gn0PzU8O/2Fwqlb/zMebpOQ70WRDU
nDCV9w1bxF3mXQdysaYD/u888SBNfBsM3gnH5uwuX6dKWmkemxOTn3szzK7Ql1zalKcjvTk7vmpz
sp2hIxBMLQLakrJ2lH1SLInQvDMzr1prbz50MGV21gbseFvxgdBOK6LayirR55LShRd4b25mB9dQ
V9HUdhFHY+mVF7nvhVsJ6NnCNph1Jn8v1dmZpUpZ0Salz1KdJnOTZyYwQsv0qASXeJy3eb7uHHk8
NyHQXShdpe30sLZojpRL9nziQ5w4NM1ZIhOPZjVEXl7jnwAT0mr2wLU2U+78vTzDnCUyEG0gOdH2
2qWGBwU9/1QF3nc5kBcwdO98HWO2cqO6yHQrGeudb+abrqVHYycLm+KdTHgO7AJKNE2N0XNQRMEa
O3a64kKgUEVnbrKWqHnvPb8Y/M0CTuuhUoyYc3boylVsXlbRwsS8szOM2RHopXLcJuIXm5l60cRf
0mHY+RHKUNpC5vXe9Mw2djFoejpqab1DUuAyM5qzvPPvh0l6aZPsUg+shQ3y3gSJ//5mgnCTnIyg
ZHmWKe5Lg189Bnmf/70k/rXG+eaXK75EtLbiehfX5hW+4g9D1XDrKbOFs+O9jzDb3AlW4JE+Mkd0
US8ttb3wqgAX53S86av44ePg887+netrJHmUtIFDIPXybyVNrGn4ws1hYYLee4H57tWKos9lAqni
ABz0VWE5fTuSJ4GMX3Cbf+cDz71rig7Twbplm5HQUKFdZ8q4MPvvzMxrVfbN1x3tSC2tlOCghiAz
lQu+9aqdooWpee+5ZzsXLFOC7gZTUwnwut1k4KrNHx9/01kd8z9RYW5GhgslGlMKj970MY7nsoEK
UZdjsNcEUAmlQaVsXifJNy+p431cpfIe2mjvSrSo9vo0dQ8ob8pfR7vzL5qoRlO2883zyTd9HN/s
dIfkX3cx6b56WRvRdB462AZ9/OTvLJg5s2YMYbWYBsd9nSlU5KpNJGdfu5Fim9o0f+9oE3WZt0dC
W/WV6o1Ts8vGT5L5NVCmTS87q7SxFxbOey8xC/mxOqiTZffNTvKSVVxdm76gKEQbO1oqiL+3NGcH
QzbADIw0XsHrQ/tz1uTKeWNmzj1UBf/Xx1/ivfU5i+tDq8qKlzJEE3SUlA29dL5qTr+kZPXeHM1O
hsyxE13BqHfXWxedIujLeANQoMiiePu3XkCbhfba7CslGSKsbNT6IS0MN5KXlGreefg5draKAJoE
E0UuUypXZXptetl6Utgco76wD975wHMYsN4qvY8uLEuopmQeeC6RBVDdEpDrneA7lwWxszzruyxs
dmX1TemH1dh80YYUl5DPvfX48fS/9wbiv785PWtsEOuuKKijDbJrtvUmjfLbSS8XwtY7Zbo5/32S
wk6rm7TZxXE/fvLSWNl7Vew8Izoe7QucuFdw1pVL38m7hUDz3kef7epI7cLOzj0ybT/4ZvroeJge
zhUx5tNlqSxFzPe+zGxnK22g4ftEezqrFKF5ijz8V7NwMMlAyXhYeJV39rY229ue49vTqDrkFWo1
rqome3HoVC8EtvfmabaziyxM0rJhnsL8udOfu9rbD+3LtKjF8s7vnzscDTliCCCsSRwD1CtlPdup
VX3jJeFZqfR/Lzmdu/6CjM51LxNfofmsEp5HeqWtfFtPv/BUXNji73yEV7W4NxvETHyvKWTGoAhf
rIyw/RZYS0T6dzbfvDWoTb1k9uL5o/wmMJ21P45rR/788c5+Z4m+AjfePHiQ9WaqO5xNKEueFYiB
9cqzTUM6NMy1rz39vUHErL0ZJIk6xewdCtiGVey0rNjZ6fStGir0oLrsaz9pfzOHV2fbGtbNgIqe
Wu/G3nPtIMSfJXH/H2fv1uQoznRt/yJFgNifgvGu9lVdVd19QvQWJBAIIYTEr3+X+4vvjhk/7XLE
nE1U9BgbRCqVuXJdNLmm3r30lM/e50T3dp08tFug6rwFEv4w0OrKIr30kM/eYpRDGzdoVKI0gSYB
zhFjpEopws3HT+BSaeF8zJSYzIyB5+Fs3Gr+2Zhu3PBOJTCDG+lLWKOFq1aw2xrLs0e/49NRcDye
AFYhV96QC2W4c8wSkSaTDO7TuwCE1G8YSG9h9Sd2IayBAKe75sBx4Qmdm464hkkCDoHehcmQHuls
ss1cLfTKXbzwkM4lC9ESzx1p8Pzt0t8IHv9ue/IyJvPzxw/p0pc/Bcl/vCYZsImxdiuq+zW9X3Bo
34zSxVe++4UX/Y8l6D8+HCrlyGUxiiMph6Aj+Ix9Ix8aHN7oDM/Ma/zDC/H8XMTtLzPNnExHiGbb
qoxxlC47YJv34Mfqn2NtrolBz8Tr/zsU/fn7P37OunTU8ZWNuyYaDwOEp5RAvO68GwfgI7dRmbHu
PQEkQqDbY1qer7P6nI1XAtqfzOQvhbI/I8//uHwbLt1K23Xcebod4dhCWx7knjJNmQ0ZNDlNOIQA
v4s6ugtCmTV5T4HHHCMJwRKMWT93aQSbMI+kvytouwtgbejjDGjpgxidAMvF00csZRwlRYd0sa01
iEjmqwmD8cAZI78dV4TnDLz1kqzKvkECFuQmNt4W6LD4rabgmqRLtr7JkTY7z4nqGjbvQq72J8D8
45f3KmJrA6/WHRrD+AaDenW9O1ZQvfWufVwXeyeb4b8d7s5HOSWkSiOmFdWOMR2XNCa/ASx86hL/
N0RUXz9+6S68F+dGhRXVK6RyjdrZiC35KBGNwgg0MdHRfUc8tAd9yMU+vtafQPGXZXMOW8mwbsKU
ef2O1N85pTlAy0dMf+W1Fx4bnO0p6MAOj05My2kSKG+ypFgsChY135AOfJAI05jhdCUkXAhn/8ec
DX3ZXrKl39UpNHB1oFtYw2NQdqHd1X3n0u09i2kzT5pmBhlpJ4QmJbOdv3cZlTmcyYLHyS7A6c21
KidMMG6AoklgVueteyO7pATrqN0GSx/t2q6DHRj0NO+U4r+yJU52Hz+RS7fg9Pd/rOZ0np1al7Db
8YnMhQRVE10t28K0Zw2ubHyX7sAp2v/jEjhXjMIw16EtQSWmaysJl6DEBewVNBSzD+EHtWzmOfKv
PNVLXXDvLAnqnO+TrJfLLqz1l5rK59kZjDB9Qip/iE23U2P/ECyA7Mhp2w9hKWH1u7J5S5P6N3zl
i4DC/M2rMFMYgOnmgaSWIOi0xYxRWbJ0u2i8xk++dGvO8qkGc6tTb1If7YYBVoD+vuf9YZHNbSz8
Tz2C3scP+dJlznKrCpOwcQwLKtT+kgDVSyLuONFQU6Y6KUbod0By9TUt/9vVzo5Mgsp2ctyjOy4D
ezcHpLmHwbW8FYB13yZ9AusbsiT2SnfztIr+b0SBrvTfqyvK3ADlRkp3FsndHpytLymT6ZX4e6ZO
/P932f+jI1adriTxeLAzQ5bsG4gC9nNNIBLnY+AXIfHq/Yzyw8s4xmxnA9ofGwKGJvy8SdlVfVVS
WWU5iulgSn18d/++/YD+9e/fq1dtezfNAVBIaB/Wtx4lv6sJa9Qthc+7z2jL/bcLnQWuYPL6Gm9D
gF4cv4+HF/i0FVGIsS8DRhZqq38wkx9f6u/rE1Px//5NkY/B5kzXwW5p+y1LolIM0dbHySXN9L0d
rtQJLl3lLA5NolJd0MR0VzUclfXQksJb4wH6Uv4laObvi6+rK6/ApUV5FoECukbw7gnpLpSyyVnm
1bBUotuP79alDz8LGpqhuN3ohu6CkbPnrl75TQaFwn+8S2exokn9SROB5kbCMrtdIVZ6bKZMHeKx
yp6MHZPXwE79+3/7KWehIjlNXBHQyHdLBeGnKBp1zQ3j73k4HP/+vaTWUKV1FKtlR0KQ+YaxxCQV
2h4ub69ZvF5YTuc2b3A/BGDEH7qdgYMLoD7TcAOyUkphmFn9hIe7e/WyNfOvvPYX8n3wLv/9g5pQ
yUDwEfqZlce7qTXJz8ou6i2OQeutegjVB6ARC7YwzObhX6pDZwMOd7Ro2lCk5LB35VfBBWdTU/+L
i+ca/mVyYm2qqdsBOkS2VUsd0tOML5g2g9kGK6IpS++gS15evBQwubLBceVHpML1v5WUMT/879tB
yBRIHRO9kyyaczkmGLXoxhOGt2fj88er80KoTc8CxkhoGCvtzTsR9BXMkdhwIKuLCniHkF1iG+9+
9uru2RvJNa+i4LTw/7KbpWeBA6iTRnAvMrswRV6UY0R6jOEvHapi1vCdNgEZbqAgAa4D3KpkxZR6
gJpFP0I9NhLzeQj1T82CuMZsLfNzMJYxsFNh8ssTCtk1suhxi5Rz2lfIeDcY7m03ApWisiKx2OmK
8tsxk+ObJrZ6WZoVUDfJAY2iLVK2zcc39cKLmZxtK1W4QGqW2H7XaHtkhG6RHb+SJjmEur+i5D/z
3frf6jx3H2VeYFq5KqzOqIOnsQyZHXIy1tUPjjriA8kmgjQX3h4/Cd4q9Ax8v8qzwAX9HoMBc+mb
SV0Jpxd+7rmVQ+N1sCKH8P8wLtSHzRVN7mA7rL/K8JQc0PaaFeRp3f9t4ZxtCnKoBwIx/LyzgKft
E1F3+zkEFNbv+bUy7IV959wrqTOR17cV7HnaOvoGA7XkMyZlr1VIL3342U5gRTUFkD13u0DSbaaw
wjm7shlfKP3BS/3fsWLy66qeZuirlZkGCluiskOPvdRwCYXHdkMAyxZ8izxuj2PwMZXvzTpeey4X
nv+59Ldbht62pPrTeFR3gF80dywaaoysj1l2FwnbXuObXLiD59rfCuSNKgMEbAeLQu8QrTosPUyi
bT9+bS99+unv/zjEZb1Qa8VrsWNevPHlD4aU5uNPvrSXnNvo8JAxi2FEjcK42cF/+9XvJKzhVVpM
AnxzWlGgWcyQey0sEci16ahLP+jshVkTuMDqFakHWvEbpvgGU2NXftGlZ36WQuH0SRYosfQhAHei
1HFKNpGbxLZJAvsgg66+ElsuZCDnSsigFoOxBLlZD6LfboxG7EVBNzyHMPorQxMDpDhQ9fLxY7pw
sXNVJKS+SzpGbj4M0aIgLzgptNwMKVi2EVCt5A7ipCv370IsO5fb1oJ6Q0b5dGjwjIC9qs38lMyr
95ZiBOr1459z4fGfK25R4YpGuDKaQ9c18pMB4KhwJlZXmhl/ivp/CcfnxgqjywQPgYo7jNkMqnAH
E1Mzky8OVKAtOMNkG49dvYX5Aub1bejfRazCYOeAdytE+euA2anuycRsLE1g9SbrvBhUVr8pe1jl
7B3H0e/j23DpVp8t1UjzYZptNx9gswf8rO3X9ypYMWgWKXfNYeHC63AuejRxD1sTjpVjsnqfLKwB
CidYi9lM25Sa/zZ4AEObfwcovvZKgp4VHEivgb7x5oS8hCif7pYROO6P79afLsrfHutZFJyXrEmd
aoYDhjngMoxxqXIISH+kQvFb0fbt56zx+zVvtczewy6sHjqDNiip+7UcJUpQ6OB3SVHzaJ1uLLK1
cq2ipStCzNvuedx7/01SA/7M2d2QA+pKMe55jFzriA7qnWZguWmX2Csr50JyfK41XWhLYRc6IR74
hLrcTqF3r6Vqnxq3WqDFgwFTvJkrRENhnfXx/f97Cw1zaP/+VVDUwOumn+cD9y35lKgQ9hpNwBVG
BQRwYdynXyPfhH3ht4t/n5LZ/ceqS3R2+sKk8Wht3cyHhCyDK4KQq5sUpjbAH7oW7yXy8vBTKk+F
mJZD9VB+/IMvZbLnwtWsSk1Qj+A7L6hFuixob2bhSAxAXw1PZDUBZRIrpm4qw9UG8lx4uwaD3HV9
P7Q5IHfX2oqXNulzRkXXyiWaGuxpKaQqN/HEExAogTLkecySrmhcLzZtV81FT7msgRIRkcox3Oxd
EyBfKsVFZ++enrSkDmadh6Wa6XtaTYCGg5DnhtwnysH4L55uMhWGP9MaZ/MCCAT7FpvZ70qeDf6m
4ovZez4qWhjlmVDivrImL+yL56pZmJphSgiNpgOMvvl7NS2Y5Y3GsGCD8TZhxRTgBpnafbweLr0A
9N8vgAe0kWRgdRx4S0IMItOgAFJuOkasPg3hJOsBLoftth8h3Wr8+hpb6o9Q6y9x71xWy+fJy2YT
4+MXkLDlNOk7MWXiBZS4oKiTMTLFEOMcKaRJ9gGb0y3okenXqHX97STRYKm4X21U7fVHzzXxc8eM
KIEFE1/qpfehKrTdUeiKAHNCbVKyYereLGvsm6sy+iYtXIKAL4iGh55gNtiuyVBGXFQ7FGfbO6fr
fspXVVVQhsRLAZ/jAZTKfjwGyxzd8a7KriTBl04S58iYZdETwDg8OrQQGSd5mK76B3ykhVfAczJ9
FRV3QB8O6auNJznnPJrSxz4asqOokD9dWXF/hE1/eRrnetgMtx54kzk8pJmo4IsAcz2c9Zc2NQWM
AeufyD5Zu4llpcXGLTXfB5m0pRAhRvFG6QH2qQzLCtvM8tfAWPq2inic83m0HLxRjkIDoHy0u6tE
RL8sJE3v24p1L4lGTMGMcLdrWNDH8Gq24lsKltC0GcjcPPR2br+3uhNPs0nD27VprzrmXdpszk6H
A2kqLzQGnpcGVIeqHvVBeBTsRkVW+NSHOMR9jeKFl9IHXHxhM/0VBi27i5dVv1CdQK6lgyjdZb2h
BcqbMPqFkyVaidLzvsw+TgAfv58XUp1z+XYlaFcN2MUP3uA/cXjpe7TbyiDc6AnWoB9f41Juea7k
7nkSMI5O+CEdSGd2k8CMQaEos0fJZ3AwYm8hT8SLgrdWEMaQytXea5qN3ivqEOn3xTRmD9N/FKZT
HWa8UJLC9pt4kyuh49bvhtSizVHZcp8+/sZnJjj/q8ec66B7k8BCG+5RB6IHtke7HCYeFSHiOXEg
lOrMRSzvQ0rel3kN9+gFB8+RHNvDWqf+E6YohmOQaFjk8iA9dMsY8UIEwgKwHXC2m0Nv+EIdbZ+q
lSfxJohnV/ojxlRIvGIiMFyYZoclaex/fMhnG1FFTvFoWlZ8vcD+SALXf2eKeC+Jgxk/qoT22pZ3
ITkPz5I4G/V6XIAzPwTBSh7h7e5/GbOp+owq/EiurKZL1zjbUXoSsTjuDWSHSZzt+tXLNg5GHPnM
odj8+PFfuMS5+ncy1WQdEIL7AUbQe9i/+Pd9IsQhGVh9ZV+8dInT+/iP6kS9Jk0sYWe5p63TW7hP
jFvTrGqHyfdrgMtLlzj9/R+XQFbX6WZQ3n5oZ7vLJmZKVAyzrarFtelA///jxP8ttJ+dx9KTvd6c
xM0+q0d4ocA0dX6HrY0rk0VVr1Eq2nvfU6F3co6Yn8cmjUXOaqZ+DHxYX9Q4kX0G1Ks4DbAHfn6q
qu3asT+Z9suGIhZkkbrtlobQzdzCJmjrr6QDCwCsrC00/sgfHSfw618UDiiYxdMkn6mZf4Nq4uIi
7AP4KUMAxh+jqfd+yUT5B1NxeOCRYahBLZhC0uZyNfbrYAf6Qoe+fYNDQ5xCWmkz6H+ndTmE/WxL
7NSQdMC74bkSofcE4Np8u5IxLbhsm98s1UOpfQszEJXU5GFGIocYPlXjCWYUwJyGatHCS8o7kWe4
j9Zk5HmfRgkqe96vM8aB/dS8SqmqO5Lw4NOURuutm5l6kK1nUP1Nw64r2BqQsKhGZW5kEo8HQVVz
hy8xA9kCLjmk0B49gI+Cfzqg6/8ZJl1BXwxWwEgoQrEwt+0ok7yLndnzDlOpd30NR3yfTcGv1Rls
O16j57t4Bavd+kPwPiVhva9HYC7ybs6UXyrkyD+I4P5Nj/L750zV8j1x/fAU6CDYZbGckmJWNrqN
Qkdg5Tf5X6mhSxmFQbirRA2qWDsGamODAJSlIOFPFRrEv2GZgLZXlx7Deqh/tciT1hwKxOSxcVq/
6ihwb54L36oqqA+kjRTm25O2/SEppmBYkLlnqpfgNhEA3edjnSwHP4V3kEXp+uuA+AAmoJLVp8XF
UV3QXoUvWSfSx2yEc1m+wnUCNxi93KOalvAw1lnQ4V95Dqm3bae7zrnhgB0oeKhAfduKFgZjZRP5
gI+L2IcnOnZpseaayG67VnV4rKhLyiqEqH+fLt4KfkWlv+D+83cN9zL4cFJoAPIQ1Yy+hGx+esMJ
QX9r3FRxOFnJIC1QinFwsCY6godOEyT91kkPHRGOrHWz6Cxt9rwOo9sgUFBmzrNXvcbLACeiymfV
HQ269kkEHClcHLlmKojT07yhoY3h3NS7oClCRmNWDp1QRw1+KGD1JtV3qFqlGKOjAPfhoOLSDdZT
+pZO6YovjcQ4AkvDyX3NJgnKA7fVDZsq9iVp4+iwjkul4DfZnaBVZuG5ggUwsEK6ejF2iE9ykfpm
9CGoa8aoPVDeB3oDjy8dFjDLTOf93FSLyDFD090nMbJFXs3yW2RWqD2QjpIt65k6PZHA/aSxJG9Q
R0qMDcenxpBVm0YP9KfSUD/A0Cxo4Sc7iuAVpJDpm0BHqt74pJZPGDXmP+DGVt1g2cFiKj4dQuDl
lNwZh1kStcpur6bEFYjM6Q8oUcNvkrEZUHOxrjsFAMQ+8q0hhWmn9EGgFvVJ+2x9Cxn8HeABOn22
GToN2GqnN7r2utlMC3R2eW9hFg0ZAu+bvFO8kzmDx9TGJFm4J6As0XI++e/nQ9c334U3j1vnR+NW
i9pfNl0Ll3W8THR9p0sz/5qzFcTkyIBnkk+YqPpNeNocJvAoyz5hw2fUr6ap6J0njmINzfchGd17
hFfknXkVeYAH6HxHmjB7h32I/ZVifmKrzOzFxepq/z5J0wQqOrciM51l/WuuqYZbAuTOXyc7pJAG
6DYsE1tlr33STXvFPPGYzbq7Id2Qvq+GAe4+xNELuCt8BD1hzl5Sk0U0zwaqv/ZhOm91YxcUpXrv
5CkCa7TU8uS00mui8K+qDvc7ytjN4LUg7mG8BDPnlNYGZCzP2ZtMoFCDubR1yh3G0dscA2UtzJ9T
+RqJyUEiVCOMtqp75ZYlakOdZm9Vui5pIasKQGPiYG63BM1YUJqdaOYj6U4ewGjvwxB/nkieyG6y
2yZM+yRfRuEFoI56k4KFbghLKzOK4X2qalPvuzmAjRXk2fGryizdr+AM/wJqWZcR7hXPJyhpQepz
w/QYt6J9p0gtfwDwPFdF2iMWyK5ZvkxDlv1oVmDYgAOr7GsDX427yU3Dz3WI6DNlc3+XdQuCweTP
ClXWlKv7Sgp2S5c4gjvLGCzJxk8XsWxUlJlvorOoalQBbJ8xPrHOQPn0Fk9V41GC3NOK+I7GZt2y
oamOEBn335O5jQvf6z0UinTtoALR2JE31QmP1lN8y1z4Sj6P1azKtCf6BS6zA7if3QTgVJzZtcjW
IXhsw3AFyo6FDz2SpkMnJygyW5zaWN4ZJzG3GIknCI28b7B4gClk24H8vLbpA/bm9T5NR+gqa+E/
9jhTwzDME4dWuH4bYzbgNva5d1iHUZdx33bbFE3eGxsS+sB7094r4/n7RkvUmbAvi2IeFvK5GyGr
8xcHkqA/JmbnU8htC8j6wiEXfGlvW2ikeC5TOmzZPIgNuh99yeIJixGovGIhoYKXbBQfu4xiV4mF
fM1iOLxtp5hqnEgSyJhmVLeGh6oB8S+PVVVX+eiZ+FUao6sNj1tExBhGTF/AtXCQNaTt+pWytBry
qLFQGq+aqxEQD1UVNqv4g2QomHUw7S5lLUVdSF8Gn/tU9vdDRWDljWzFbaIxicJiAMFpLLhHmmeB
c8UDHhb7FugarMi408BfGQ+EuZT2ILfxJv0sogwxfOjS6T4dDOSzcwUzLDDfVPzMdFaX3uqvT1ND
0d4OJEOCRKNRFcYLq9c6hZ3yAnkY+vJRyn7V2L1eYYnel74jCq+bnJ7NuLBHDiPio4tPlF6/ntzD
jP7Sm3IiK0g9kRsrPFcaWSXfpgzhP4dplb8b8QZuPdTj8hjuwDntUjDnIszDqirED3B+vbUj7BSw
A4wFWaVXyAaZG5DKYCIH0bKd4fMNk50ue5/bJXxRQzq9ZBS+rgn8VD/3Mmq33gTQdwwcdJm26puf
ztHXxVGS5k0nxw3GacIKt7LxnuPQNfe1C8dimmt/X8deC9e8jCJFGbtwHjbcuCjH9bOHNfLJo4rp
WO/g3xbZnIVWIG2N8WQOYazpA9aOAJx2COb1Fj7F5pXFXM+fnFFo6YIQsYLipQT/MsDS+iuITvEn
IqOGAmKs6zDH7hoOBY08VDoih8W8gemMn8ALcbYHRnsMvJvMCgy3LFp9G5KQyJfEJgysHiV+CIyD
wDRpqNhQYDeFUlr0jT2J3X2EceMMfEZrT08FGrxD+ErkatO9gdN3AKNA9AEYG+dyivRcpn4VvgwN
HCdFY2aTy2zx7to067cmzSDYz5SE1cwKw0ZbWgcpRyZc826QLm8rasidWknylKB7XDjV8nJKR1tq
eK3uva4Gx5rFARh2SZ3kPr7VngnUpWvTRwdutS0MZEnfOEthA9n34nlwbHlViMC7ZJroXRCMSVrO
Xth+7gLWP5iEjW+Vkuv7CWl4sLXfHqNEsUM3tEMR8N4/Sp/5KMNibzmGdjTfxjHonmqevI1z1rwj
RIoDUN8EXQFsSkM09F9nOGPf9+Pitti2q0+jrr2jp9lws0xxu/dWjz/BcX+lyJLSbF/Nhh5CRetX
ilPEq4+NDvHCBbihqts2dkYLxUX+CJdy8Lpq3KDSzSP4kABGYfWE8Bh4qkMGT9AWyMpn+JIqHGN0
swJ5hjD+y82ICNzWw69l5q7KrZujoQxm39+g0bTczF7Xlu1ILXTLQskZUB7Y4xdNqjTKe7LCYUOx
qBx0Jp+c0mma04iMR+X1zZ54XoNqBzZEyLB6xo4rofTowma+H8d12HNrohCqKdsHuUqh/FlNZz+Z
LOUPk2TVjUDTqcZcpp8+D3bBSxAZuYHDxPq6NlH7mTTW+9RJP4NiSOq+OGH9njXD+ETlzcHtQNR4
nIlvSmxRoM/KKTymZMFgmOAV3Z22hkO2KP0UR2g2YivlP+tJYY9rFlJoBitWQwLUBQBMfrDWtS3q
g4m4A4yV7JysbNmZCvslooO+lUJnFp2ATN5Htuu2rApXDOrPCmPRGqLYRqfyQVUL93KUR+MbeAYu
vMgGSe4m4jfPsQ7CG5iOr7ddVUc3UdfQB/gidZsMMXRQqTmkmHN/YRHruzxpWG1zjAUuj/VqPPCM
Z6ie4CwJAGzSyF/NEvqbVTr+kwjZvmPHljVGTjNM//thsKcLjiALrdNjymv7pmE1vl8y2txwsfBn
O89Q7faYaYGab2qXtvB6DQQGm0hyBzMBuWmaqv+yMJLuCXoQyJWZg9nEFFu5iXkvvXzhhvj5WtPs
a2BJfFcnq4TxgJ1A2LCn0vAyDl4eTyfIoqnYJ6uCcTtHKnhTMel2OP67Eh2OdU/GfgTdLRTIZRuJ
8TEsULaVWmA6bUVr6AGbq7kdW5J9H2twyrOmXskxazyrwI7jzc8maUwAC/WwPiadbW85POIOqZ3Z
jyxh5HtWc1f2GNcpQpS2zRH5FRDRSK69u0W29AA6YbZPTqoczLdXLylthtcRiR12lmQcjtpJCOjJ
ZMpgAswD+xfbh1gtXxHp/Z+WyOAn5zhjr6YNCxr6dQLDu6Hahhj7+RS2S/9QDQ3adOAJ+rbASBnM
ZTVJSlQV2gOuqu6oSrwjFkNanERreZ2i/5ZSSJuwpvTBYrixRMVivU3rdIRd2xoOGB/pMvs6+qR9
HFOjNqyNx7tmJJhO1SLbQh3pH2ecLG+SOsa7OIXZ14RaLTddLBhoJ2MjQa3mqLTk0+T3cCbGRl/j
AO2rbQBf/Hu10KZG91oOt6ZdobYQtcA7pHyTm97CTx/Z9nPTrnorY1E/VlO/3nTIG+/UnC63o4fj
3RJm7DNbO1cMbYBZg4DyIoJnz041jV90JIKnf4NWZjNWbjtMct1R1PJ3AUbjGIr9Dkuzh+PiQQGR
1KPbVbdh3np0anZpknUuX8jCd14bk4MZ6+aXiBecQTGIdaw5mOrcZ/ZZZGGPgcfBlHXlMshvlnQf
t8zeuWQBshwWcGzXjya7maemwQRXnOB/tKq5gbkETrwxIDFuqKJHMjNHUXFaUZF1aXffQ9bwVOvK
P44kgDqlteyuAsMZADiufkYiAvU8NAA4ZS7WGI0LVPzWzkJ/CX2ffl8Un7YLy/obRG+Id0N/kTpv
jEUpHfZWKysUQuoP4SZIkIJo5DetsxFm/9l4aEPsmjaY6JcuPk3r1yhtJo9pR/DgQCJzv4ybzL0/
s/6QWVR9kCWC7ZXD8TF99lrkrFNvs36PWex1w7gwoC4mKYjdbW3LNszWLc6UyzGq1uSI5jMpK+Gy
Y5iI5YtcSf2EbEdvV56RjV668G7VqvmMqnDYFMrPAFSqohZ7bIP2UFRhbm3q2S/VauqKMIjgKZyJ
boYsQoU3kN4P72Fg+n2gu/mu9gX91Fio2PKBR7TsQYh89Je4dyVTit73/oJNM6Hk1sBnfQewLEiN
yLoWlGmAMoTqfX1AfdffwHbQvjJoQ7PCpSK7dR7eYwTfsGwxLgrVhCQJRmGG9mEgaz2XDENK6LzB
EBb8YosSaC7EMMjcetqg/0s7VizJ2n8XMhjeEQO9hwUVtMM09+ljhAziC/fhcayyaX1KM+OXIa+S
F+BEyAKn7TQokBrEr9kACgLqAXF7M4ztgj42g2ZGD1GPKqMK7kchvbKFQ/ATdpjoeeIUDh7Ic9w7
Wgb+DGd1NhetN3AADoba386t9ndLIIJ9SywM9ZUnntjMgiJl4LXwtFc3ne1hBY8gCbqWQxBZO/+Z
CNE9t9HAfta9CG/Gka0/2tngTBzZNXpZeFsV2WhcWfWAuDejW38gm2xyY4ELzKAbLUOUWzfMA0oj
iYcUsqgJw95Yw0fTdNC5hpYWC6Yly36kauupCdgyp4P1vk37+o0gDjaFmwe+Y4E1W6LU/ICJJfuI
+f21VNwOS56OEnlXi3pw3Ji0JJ6v8QaPM9u1CWgdWSu6e0XiGkE+bZ8tnOx4Xschf9OpNTem0f4L
7HlPXI8qdsjJUvaJCbHcQ180oTZlYK/ahzg/owuLUlBfr2VjW5Hu+YDiHLg7Xfspq8n8g0K2eFut
tWw23oIVe+eytkLWKZak0DJAqXBpw/lhrJB1FwL7Bt7fBDhwv2kxzgfS0UkuJm4Sns3pDQFKO9zI
IfR7CCsQzIxKu8dgpvisyI9fAfZje41W/pyrZjqJlfWyDaqe7IWnl/20EOivZ9TzbjnKnqRYhsy+
La2XdZtugOjWV0l0jxpv9YKUyH/uqO4gq5qQA6Gn7Zc1qyFr7NuJoXIds/YrCo0N1qsCBxZgXJ7t
PIDmvE3jVZ2P0s8yFhLqqB2Kf4bcwCowS8q+i5Pv1hua+yAj9YHOKniKF+myB02It/ENNNefAhOT
EziaebxgAQ307WqSFTU+P6D/j7kzW46USdP0FVHGvpwCsYfWlFKpPMGUktJxwNlxlqvvJ2p6xqxr
uqetz+a4lPVLEeD+fe/qix96dMoPKbflwAbN0m0vmJ3upsUMR8C9oXqzDN9dyMaWjXjFzO63qS4N
DzS3zPSdf1u7e9e4RUbxamZA50kucViOEf7gBR7g0urqtqV7nhdXtjvf0e2SJ2Mw+N7OFGamr76Z
reooei5PVpjIDjJxcjNDVwYNikjTTM8AG5oRdezKsgsLehsscdfRxV4/W45sXrMOXCMN+jyq02J1
sjXJmwKMMSKV8EsVw2Smdd6vPR8QsMK5W1Zcuc5qrCR/K4g0/B9zjpQw91cjKXMFe+dE2yxj2hSy
V3A/OSddwER+8M2lns9wJKKJxTwr43ejaO3q7VXtuYr1V2hJN3ivC2e8mUhbQ+FFll5xcPyeGoXO
0u120nq2fkgmMXNPekU54w1pqg1Mo+c+7vPJTeXW2w+bGHxS6BuiIEHCtP28eKX/YXtMBrH2VvlA
oj1f/LZGBJPW9UMuZbHvBx7aQTX1zyKnDtUB5KREd1rPFNyy2yy23IeETDqJDgww88UdPHCAoljI
uK/s5qhcI9sFzGKJGfoVC2Iz2SqOtrLcD/0mngt7KGgk5EE7qxuPtvicUX27VvvJ8jaRQs6P912Q
D/4RMEUkObh1v1Ou7t6HYB2/AVqHvT1kLnmsQItawPjAjFNYPxh2eSltu1hjX6wbnlBvS/tJUIJc
+UBm95Vclr+du0RHMYnZ5CWt5f3WMAVJc0MiMNgip+HDJqOZlJmDLjb3dz4XxXGaV/m7zkvEkA66
jrsia6ff6HrKB4fX8zkPiwHgL+y+t3IgXHKS295eCrlH4mW8cwi2eUIY7bybtVme8z6cWcegZX67
Bf6ebR7bb3sjyAb8+Gzh+qYTApTM8Qv76nbG+u2A8HiJ0y/tK51e+V53S34Yi0k+9y4AbiDq8Ax6
oz+5DWbwUafnXOFLKs/a8LsPTW/gpfRHUcWz8hs7dnNr/oUMxKWG3Sao4ialzBOOBmC8CU/Gd8sO
uNkeaVNDTBdFTtIIOJPVXoAVonNvh5Pao6s2f4z1xGFFrZVOvUwOArCCaql5y9qdlRcB2LC/PQ8w
39cVReOnlwWCX1Kh2Zi1Qet2J+3hXI+Lsx/svgWKySDPamO65Gygf23Grh0Q7+0qvFXcjiIMp8QN
q+bT0L394RdNfm6Npv4g3r38xHs3HDu9oJbKMsqrpmqww/+Gp/2v9BH/ouMQXdv4TWTUeKaYrXXb
PVFTcuyZrJK5yt/+33yz5f0zFes/oVH/NS0Lkd6oMrLIDwQcdyBr/vagKBVs4kZa6z7POvfENNi8
TttaHQXm23NkFetZ+oy9bVEJZoNBDok1A/GjTphi26eQx/qxiHq/ZNU+mz/LDWUH7eW2nSNbwi+v
q+iiWA2HcjoMzR2B+EcOi922EJZZ2WkkdYI4ZheQyW1X7RMmn2PfD3dhFv70+RmgNnSx4rwabR0z
EJwL4ZWJJkrBih5pSNk5Lef2mH/7DkMx5WLgeS1Y3U0FWBOYsuzbdknkst3QmEOQ13esS7ExgWuw
FfmZjgsrok3NPokMpK/w3nMGucCrCGYaXv2oZVsOvtRkXusSFKxFjGVyGMH3JIZbxEtm7N3V/C78
V6MRN9XrOVgtlMn6WN0CkT0yQSq188bnaoNpMwdrjIuxiceuudjb9hLO856GmgdC9PeZe66yP8qx
HiNvfneH9nNpHjQ+I7OmgaV6nKu/bvYlgWYBexfGDo4OC6TAgg5z5tQd+kRgcrNL99iL/iqC6bs2
BL0YbbLxYnnZ0acd3fYOow0+Fr0MgPZZ2KWqfCrlL0NniaUeqrF4KRv3MGzQHfaLk22x6Im7BN1Z
rXcZbDwIA154f9919cmR+KVk7ad54J3IOYQh0XG4lamovue6S1f4QVM8ERS17xDTtA33zYTizQ+T
sFe7hSXEtc9zVZ5ufkRjWv44lnlozOGUOcupCPsrQGnci7M9/KLteedX5cGmKUrRMjhHf6b6KzPH
tKu35w7YDlwoyUkwGb4hKsApLqMtz+38kEWEgU6qh8SHEjIvy/jTt9XFA7S0t9+VXT46bILzb7Af
nkkuKrrAXGmkShxWpEA4htAJ+4QSeSfHWkbAV06YjQKYYOQFnZ76qk677BtYIhkz76q8Rh9GZz75
PLK+yYMi/GOYFRJ87MWdnmtQvAxfHs4r/hNtbOZwc9F0VAGVVfb4RHXVQx811y7MEqNv/bhh3AaX
K/ae2aR66E6AGg3/4+JqANn8MQr/Mq/E3gxyZRsp9UI81GBBkZu4bOxGTzSClKlRjLGiV6XD8C4k
Z2J4gDPLYz9az5uXvRMeDvw38A8GO9bhd4+HTocbPiBzeqGSNB4KkYr+1l7lgSkZX1sb7vHS7TYY
ihnOJvDYBFCC9CB3pY0QsPWKiwXttnUgrll+yNl4mI4e8ynae1udiPxlpJmFdbW+1i7BUk3zTRJE
bFAqGIQPZvvUlI9jWJOOsMLcbOk0b8xc7WUJJ6TV/l1W0aiWnxqYz2yEQRM1Hqb3cXGvdbPtS2c6
VqPkDoS6apdDp956p39Ytu3dmq8UPJGMcmeuj353P5ZlspQ66cdfdVR9ZEZ9GQ200050DuziXPQo
wTTyzc3bdQ3yBDtIkcsmyhFnqrP+QDfv/ikt6O8D708VFTvDI+td/8kZvBrD2cvSOjiF4mVVLwG1
ufZEC4FBkE+ZpzNUmaHdHc1Qn1uN5kuB55jEEFQqJpg3Hp3XNhOJ2fLyeH98+bXY77k9xugNUDPy
j7vMAwSS+61cyBhbsifPCESyrN0+850EOGqvo3etNTNT8aYFKDnR8At/bwg4n4EDRzynkX+EhTmi
zEtLszt6zS9mxcsiwoOn3isb8bjVf0+bOvqrPM8h4SSZspIxzMC6fnXddKiYGsbmIpYHc9MvfXdX
9wbY0J0xZ781+46Zc8949rmm4qdt6jvTNhNbOYnrcsqtRYKsMq7nPK3gokof5TLboEMkhhyHB2M1
KVe7j6B0bfd9UcDlFYeN+31zJ5n4oozma6keoaZTK6h/ivKXK6yE4T+OQg/7/JpmMIs5z8Mq24s/
TufcdPY6oMSwVvHiVbs1/w57Pobwoynqn21l3y1BH7divq4dXwla83Ob10k1Tbuymngl7djpKRFz
50PHUVE71QPD2odF/5Kd83SzTnJJLHcGGhnqxy7+XJ4yYhGcMtiSyraTnOY1BpijaIskj7Lfa/Gi
Bj8xaS8HqqQADMzYI1QjGL9xTJyI7U+0ng5RNcDy4bOV0W4blrhw3sxZnHKnQfzePGqTfDMxYK25
TDz5YUZfgHVFCpkfaHNOOsc+VN2HPcHcFvt8LZOuZKcJEcVg9aP1igPuTij+06X8LHNgAfPFbj1T
xVS7sAUj/unfJEwMMKdZzxcrdMDKZq9APNGjkL0EBK2GMfV92X3rKvse0RKosDb5CE3teaSa5Orb
ZFL9AWWh0syu22cwCrGvev4CCIkCB8y2DBdM3NN1MQYPjLbN5meVi+JuylfrVBpUs3L7y/5c4qJu
0nmw87OEM1XxGohKJ+4qxWXrvZ75ctDRGQDS2i1TGEBrlOzM1oDdgxw1928hi+hUjbbizSShwovN
QsLed3TCniLT+ynGILz2+TY8AOojE/aqoAFxqj8maRyLzrz6izr1wqguvUNgTDIgr35cGzXGpFCZ
B/i7aSfItt/R92TGBCYCCS2va5Tfrk8Axlb0p65y/mg86RfKaCWF8ZxMjUR4BDFLpMRfM6LiCs42
sJrjFgyXZrDYOOSw12jLXgthXrWndj2yCcJ//SuxSPNuq+UvkVUg/6D0450JVz6SI3DfL/MDtpN2
t3jYUoqt+LHcQi3pibja5bQv7am4NIHuE6+zw9hCnoVugkj2AlaZhGB0PBRlmdX4VEYhwqIGmQ91
P6/eGvppWczzpQz9uyoCMagtDrgq0q9znr/JPjIBzGsj6cSUqtDPYqLYeLtk+by1+s2yrZOsxh9T
6F7BHU9OExh7Yqp/yfDmlmkCbk+/TG47CZXvaCeE3WEeoqvNKvop4bfj/7Atnmd7SMtxPDaW+0j1
8X1XRkfpGGk7mW+6q2XCrne2CGBMrHC9RNv6VltkG0kY6zHQ0SnPUauG3YkuFUVHh7XrQuYWwDGn
LPYyHy/h4F1q4Nyw6utLN5i37sT1txyXJaWG55yPyK3yIjsPdWkeDWHHxOe8ZlskksrzvijqyGgR
HiPOqXa04lo3xMlqc/EYbPtiH2yN+9nAmIDIjfKYg9HKWEYiL3cF6xbX4xgWfmxHLXOFkW3Qbrpw
aD70pkmqPQl0dv08DVWgEiN00akOFnGvRuO0e9OfWZOdnH7EyBH1W7XBpNLyp1f/MK24jPnXbvEd
YJKpAH+bel9FhvVkhqtzgUCjcdFp+75j7iYUKZ4Yr/4EmVMSSN8UHa1sG3T5tGnfSZ3KCPdFqcxr
2FYsihHEGHpzZ4QgQsTcD6H9PI6kVWrbixIkTtScNqp09kEWzu2RdXv+sOybYUgXKw13qp/91A6h
7f2y3F6JJvSrxJjnqE+KbYsOQw8dGIfmYMo9wGV5hsbyk9mRI8t65pNfJa0y4JgVfX+hwaZqd5BC
PXktfGr6E6qlgBowXBIHVyQT+yrcrN0IPHLFN2pyi3pjn3Qq7/CrWHDFsafZvUkylpqf9YGsylnB
Ii75XTFV8hjm0/Q8GwOfYzD7rX920acw0UTkgN9aGMuO47ICPI9cZtQ2oj8YbGzgei+7rDnBZ7XN
eXLscjzphdqCxFmhOjiq8xbpiFi2+hAUQz3ukP5/B5XZUOtIAlgarSzv+9ZmhyOe8SYz2gReEAoB
iQA+rjpb8rQuPHokTTwM7N02D5dSNMspvCvJjHygj9F1oJHVROZZcVhiBodP7Iyfom7te7SZ3ZMe
XetjnDpyQFeDPPDBMtWz5zlbd1YqqqjPdF0+8gpH1KOfWePR5Xk+UHsKbykCycyCXPusA3cj6Nia
oktOyNrR8friFZdY+IC0cNgJtS7PLV/EEreuuzwRvDwZia+y5qFp/OjBm3LrMPqmuWujaTiG1I2z
9K3OvTsE3V0/DFVaL4v+IXsrT2Z3M59mweKSmNzke1Ch/rCKtT8TQSYvyv8nat5Vxj4Me/97LiyK
7msnuKc+T/1ZQL93DUEJ/E02EKx9Gycd7fb5IWrz8EAXNfqn2h6HfUCk0UHB0HLqy/U+89z+gqRy
RFNEw2BvBhEJsx5sHtcAenhm/8DrMOpFQdle58JFSXNTaRansLjpueraok+2K/W5ybv6x1Tq7Crq
WewL5VeXQYr5BfVdtkeJiOrVLEve9Nms/zLfVOmkhj9rNbUxNaqPS9jkjPV4vzxjmi6r75z7WnJQ
jE+CFYTuVAD4ClQytdaAUKZW/rXW9q70tvx34c0fGzgmnZIkG+V99mzbU8ca272T2yoSeCexn/3x
1UTglIRlNUBLRO1+1FHGVzQC0G2osk1+jhO6f0PtcMteqH8aFNQdh2zyCIvymU9M69QMvnOYkKsc
bdisNOxsNLBU8kCRLZcsQ8jWhaa4awKZJ0W3OQe6Ur+7jFOp8FFTQPfx5xYNnuFIEwkt532XKfVQ
SktewzG7Zb628PaRHaGVbNZUGeuSajEZqdUziY/t+mNGBv4VBSp8NTCGpMvqhve8hGsqjSFMyroQ
yUjL6o+lDeUpqlkNm20Mk00EIVyk4+8Cs8ieMwJUL+6AvKGY+VScqq4YRf23ZupNgtZr5D8ogd4z
YRs3Zca2d9pB7u2aljsI52NJUmmCKNZNQybtyWXxRDYRxqb0tjjAkJwErVG/aLj2u7FY7QMNFTVD
fJajhoGpxkN2Q6MhpSB1syv8oDzb7TA/y8YgelKEAmxEoU4YhAcsM2/fa4uPDD/J21g54G11Mfxo
SCVD9q22w9ZUM+7JweCwp30KQYS6M0bkYGo29U4Bg5/msH9RreBrKfLnQsktHUsld+0oFyL65PTb
zfX4C2FjQMlI91Dczg9kc21C/JpO/TzAoFW1v5DcB2iQqJrr8k7cZVvvH6qyjojH5ENmDXPunbkt
7sweS/1YO95OsCI9mH2UX8dyca4OwGtK+A8aJn463jwXcD5vwcJ7SxlwtAO8nD+/AfOrpKv1klC1
y61ORH3c2TMC6o5Nvxbqb6XMl8mZnhbLGxMStx7lNH2aWjo75von+sN8Ui3zDTNhrXZO7srX3IxI
2kFCGvuF81qFQf3DpTZkN1iBTpupehp7blFlO+rggW0fhmh4KTkSExB+IJaZA5vvvNutrTr34xSe
ZogVGHz9McsNvY2b8eoS4xaXef/H7KbtYbPcY4RS/TAru/lplVm3G4bNIqoFgeKsxbf0J5ijJu8f
1tEyn3XR1Al6Ix5LKzxJwi1RhOXZzsRJQKpvXmAb8H6OPsQqnFxzrEeL+qilc4+B1bbM+/PPnvwU
CJiCURMqLC70dgGIvV9kFHKL+dNRTxGXb2ZE95XoBcXWG+q01rjIaK7S1qbVKWu+Rcj3ECqtrijT
MaNEXXekn8feu40VHuq6CC+9cbu4Q8gBeB03tsT4wByGzLO7LgVniWNw3oEUfyE96R/55R+bYLyr
rUGVR901DF2FTx93MNTqAdDHLndtuWyChvflSbsooti82ifH2+YvlgmbB4TyZ5poxaQ/BLng6ARy
OZwCcIZdh6CH6mU/JG5eBerJbJBtO/VqfA8dXJx0Kvd5kypLt0UY2BfydsceOt8irOdT1DdR6qic
iThyrdhG8ojoycofF2/2L4L34kdnbusrK2KNDURPBHyiqbG+/JZuWkaCAemrLB/z5rv0nO6oNGtj
OcrtsEBSc4FbbrKu9q/FRhBk5Sa7c8TwdFF1hRbB68zo58Ld8GIwxL261FnvC2vGhSuMKJZdNT+t
KOn3dpGLDPq8G/6OeFNvRfXYwtalKamfLWZ1mfuB7SqqabInM6ko3l2hUfwNLXQCZwO3Se6Ycabx
G/aofkHuGnxNfWY9561Sr+PQBc/jQHO0tdj+qR8o/l5qw77kue+lTjRxGs3Q5GRJggP/ZPqKSIfo
b9pVALf1N9Y8/MxbtAQYWlYf+MbSGTUnCytAXRZkQcmBfS7eare/c1dcAcdGTx6nh9ccrS1zEnNx
zTsqWf0nS/DV7aIaZQeNkOMRqriLc4vP/LaNTQcbcfq5hYmC6C14CpHiF5fWsIJXJDSEXkpTghua
2dj9ovXZ/YJg8qckV3SxMN0AfxmlKHdZF5lXg1CHV+XSWaNlk33ATfn1fprRChxMJcH0unzh1nLb
UP20EEEiJghbZmheYwhhemkmPwlqekZ2VL1gstha1BlPlArK/q7BGQRzTTsxdsVKzLHMgRJRwZCo
2GqjOOAipitsDjd0aavX+scRxVpiFzKIqZsPEBmYfNiJUQfZve6CCm5Iyy+/YO2IQ9EUF6Vd8Sk1
bK9flM17WePtvekCSL01DKhVc5b6zLWDFcZrboZKxym7RFLQkGqbugHAgtW3diVZXHU8BEbDWz5I
J3ggA0b8XLe6OI2rHD/HvLJe0Sd5X4t2gtS40cWZEM1e5N38yIfb/agKm2uvihy2jFIVKcrkNR6p
hb0Vc2zZQRiBk+ZhRSdZ5fv3WL/tF99wq5+9Z/q7kaiNK5II502NdfbL9z3nWwcKHWRROlWbOFu4
TbEapH/1jSaiC9wLw08bITdKsaB8rDdnTDyK9HayzK5eUW9/ZoQNFwfz93XLApl63tzvtJSc7V10
IwDHofqs5VS9e1EY8huIeZv2Ahsnk/ZkiP5xLFxTJUUwGiujXlkQx1Eg39CL+CMDJdPOqOXeDwL7
ukTdvDMpnec6138lqAUXCOW1sYb4fcOzC8rGufwcrhwy2ttOKOPydPRUl0TL0gP9FW9NtvIIZW8z
LR0NCf5HsgXFc+4HE0aOJVWs5DsDQ1ssqsqM+S5Twgo0aeCkwYZmwH9Ah1e/mx7rqbwYrd/Gupnx
lpf9Hu5S1qmeuWoalpMUajfajeQzXIrNBOUvu9d6yg7hZBxv4rkd3P5T0HXPBBtZ5K5W7m5yN649
JIh/kDqnuex+j4hKnhwasRp7ubJKIHrR1NnP7Zer13fbRa2x8kvZHXN146ZeWF6z2b2ahj70Ff2Z
weqfkfjtvFJ+B1ZxROsGMgRyjLNJY8M6zaKlAbBW00Wr4hEg/GgHRXVFrdHGeVYy0trKBwbnLYSK
h/motXtXGb87xCKN8VPlOcaygsQsKsnpWZKHKGt/B0W2E4N7lejv4sXyo8uIMcbpogNcwWGiUcnX
64ETKjzYWKBBD/dOJdlGFbey82BUg5EsNUM7BI7PS70d1jXf9Wah7oZpvAjDjrwD0Kr+5Xk4eP8b
7/5/QT3+a8tNU5i0C+VEEUzEKB+cdVj3LkZGbGSz8eyJ9d8Tdf5HLeMv/2k1+H8oHD/8FxXj/z/2
h9/Cy/5Pm/L/1R9+/91+VP+hPfz28/+rPTwM/4EtwAkCx4ocxwMD+N/t4aH5D5PacNO3fds2A/MW
cvDv7eGO+Q/XcZww8vmByLdvGZ7/3h5u+/9w3NAxQ89HKGO79v+oPBw+CPPuv/LErmPTQf4fTL2F
oVbBS9gfg8rrnwYY9Qe2DXWayV3kXEcOgkho1OAac6Ctn8sEDpvaXOsoK2sHdMREeZD1KjvKfOUR
R6Kzx4MK1qAkSKG3ln9mZ8JuXxKbEKO81N9VjlLcHCHVGroC0rnbiO80g+Cz5iY9dlkx3OeNZoxS
o/3muqq5cy0Hy8JEsHzI2v1jqwgTEptlfpconVIq9fo+7s2S4I1Glk8RN+6556i4L+bmJvtvO6gv
1XvVY0R7+2ftocIpFHVpm7cU73ZR9t4Oe4WfwpkjxiLSxYxr6QPRhoRanL3acc81WNwZSMe+1HCC
b3NuVa+d3cCZjnPE2eCi3QpS/gCUM10V6Gd7W9wKI09uvNuqb5Z4qCx+mZ4p97h5E1MjcivrfuKf
PYcbi2+sbE+8TiqooCSbnhwNN3e237oZx4tSyMPjqlLyVxaUOB1M1+ds6RjHJPfbm7PYgIBokdZr
4arpC92teQUm35qEw8RmCBQrQnXbeARdsHDubOEbarPu94qp64Y8Fi5KEsusPOTzC1qflggTFkU3
WPbaWu13N1ihwKdmGNNwaszfIsJfF9sNmmQw4PZZM9486spEaryOS0mcvcbuuPNVRfPKUo6kTwad
FcHCCktQnNkr66Mj+6qKVxGR0ePqG4Bjz9UbtQrTcznW/VPmER4Sb5Y3oD4vnXHX4+xLJSKQMmZ2
JV271/21dQ0U1caCSOdm64B6DhpWMzvP1nMQNeJQWe7c7CrHaax9DqDUJkLm8AVGr6uRQFy4qTKK
ol8qwK4oxy747oiVK7GYrU2XWHjaRJq5/s2wE95MtnpbzL8N7veAvPzIP2SW4zwUNzfsEtYoy9bK
IyeafTw7BBPeN78EVErWdg7+IP5wf0n+1V0BP/qnnLNGxJH01F2A+gqxH7A2zgPlyovj9gA2QcZ8
lTBNrpdRSGPXktgJ2Dt5lZtAL7RYQpzg1APYtkm1Qp4qmpQuC1p2GP66qDbScB3yf/JynfeV0+m3
UuRGs+9uji7mW8E6vPm++JKO1QEE2+bOGte82ZPS2WHy7W3XJBvSdN+CfgtW5NMeeG4pCtdNEF7B
GkX9VLZ7AIJwxyQwvYd8E8facPWGzWOB1XULgnfzDgx6Btu1nsilx4Ysl+6hnz3vpSoamUYYzuVl
7FV0v2Su26I07md8Qgsczj4IhZWR5zSPf4PeBjhDlxaAr0YYuqsZ4eTBmCLC69p5azDA4X0hiseo
+UmTXrQv8k90vXcXae2bMVheIp3TAT2gSjqhGsMUhqYheqtk2A3nsg+LKZHai578rejxgHE0F0mL
pwsTksY4m8iqiWBgm2hF/aQR7IV+ox4cj+gYFKkAIhi+5Dwy3uGq7ahcNZmdHOdD1uX8WjPcvzew
V9D6HqSFH4QrNIftP3tNW/xQavJmfL1e/tKKju05L/V+0wYa+0Et/tnyTACPILdvx5mHRNns3BKe
3mgktKkRlrut32SOID6wRBxiHzwRccCv5PUz+U+d1/Qvll0335hj+l+jE4ZPwhHOpahF+OlWSv1k
lqw/HfgnZjDsJFsiHEP5uKlZ/zu8T00KDm0ve9npzYq10svV9wLUTIjCJ5SZ2Q3AwGyIfn8KLUQJ
Be5IbCFi2z4tpbUB1Ra4b5QdWsxjVNvEXIvBAzeHiRjTKX/1JBscYVgFBHGuQdM8/BQfne+1Ks3x
2OQnxsHlQyAOvEl4W4tN3rawt1uVHAGvAq+vk9DDF56VN9SyaEI9QHFqrNbNNujLVOgBJ6qgrHCv
EP2jdyEdIU83goFRClcZyUZN12JiWYriWYZV/V6Ot2y6bImMq4cYFmtuzfANStIFnAxBm1U7AfhN
fYaH7qgtfcc4OBMLOYuaAs5ename+jgsXL1AQLscpA0BWb8mb2h+exhqdzqwKBFWfQ9XbZRvXTUx
8vIk78YxD/6Y9TZ8iCVy3oEWm4OfO6ivGeSajm1sDD+qKNI/oOxhEHIwA6yBwcDQ20dr5KJG2HxE
Q3Lw3mu3IadlnDgrZjUYbYzBMftTrOTO3KNlxTGxmf3yhQODN2hUtIXCD2zfVktHCPiOWvYK2npf
Yuj4u/qGeYcSsXnpnMXZmaZcqUpRNwVMX1EltGZhhKPEWu/6rG4+vMHddDz4sv8BKWabaUSSWrrx
kaReFDiwXoZGorS0vv+JTyDAoOm71uM8FbfcCZS5477apuaZ+qDgTUQTwIKJ6g/nPeJX4a+vW9G1
fxAH4ZO4beGHIiKYkPS7csZMY0bIvrA/tXGpw46f6PPaRv6fhbsusJYdiqztrHgMgtgoFwqxWr87
aOHmD8ay+j9yD9Gy360mmpDGUnEW+eqjoFX8FMzbculHUKzGEVDw44ZAjr07NfjT0cpM8uoStnGn
xtx4sGcUu6jApyJliW6/VreXKZinldZ+b8/x2BfizvPlTSQlyvsgkOZzUFBHnMwkd5yyrXawiTdt
BpCItpQ9Z3O6XdNtoN9Gr34JAjVPlnTawxC29glcvjx6BOGeZeD76HEqXuTezMxlZwTNcgeS0NpJ
ZveYzwX32kIsdj195u6KyTfQUwKRrx5cbGOvLkBByBhl9X9ne0MQpOvQSpQctoMzeIDcXiiM36Zl
BG9TwQoLkEiYWW33RbKVkXNSXaQvXDD+0TMNd0sHseDSxYO33Hl5LWtsY651xXA47nNCmFjEBEDV
FMrfaz4a35S6Qyc55mIccjg8Em6I/cYLIp109QkN9cpiu/faHObbJdcixsJqIxyxlqfGmqqdW/fN
fUNgxkMvkME3Az0sSGgwTNjrsgvcdttXk1XeEVrbHDArQJBj/L7CawKdDkaeuojFFAkQwZw6+a2W
oXLXPULadj81OH5JcIquYYU9Ca3TTLot6vCkbQcSVSyP5439rkYBrmztdc8a89Q7pc/Bva+z6eQy
wiU8DdFzE241WOM0eY/0TW9EIvwbeWey4ziypelXubjrYoLzAFTVQhIluXyWDxEeG8JjSM7zzLfp
Z+kX64+eeQsKXqfYEHrXmwQyIpMizewcMzvnH0IP9kpleZS5qHfct1KqXiPeV7xZllP0h7CEwrv3
6a6ANkjT5DGAFJR8AVngvUKqysttCozoTxf+2U6C6bgX075vNp6Uhc6uqaRQBC5iefS11aJ5lTUI
J47lcAmErEBncGjrjFKI3GkPrZEhbqBkIZuKrOe+t4/iKiP1ccynWQaPIrHVIYv3rSrHNw1iVusw
hQO4EkxB3DeiVF73UWU+Q9gIj76H+FEeSfWaQ7J7lVOsvbVSiAMrqcoV4IaZ2bxmTt5cdZS6tq6v
jdrBle89Ivif50g5VGq2snTBGN8ienBaT3lAjIHEiB+s496oTcum0PodPCgglxQwuoSGP10vtjDM
L2Co10UOYsisUCvwSqPe1GhiHAMxR0mIEly+Z2dCodSnRqnQ/a++w2yN/Z+a6hiyzeSWsNAtt+oo
lYgWQE+5bwDB+a32Wmel9oVdHQaPAI2fjk7NBumUNHhFobypofK/l1UFHabolXWdSLnK8asof6VF
jFwcfbot5LIY6R1dpZpYh0esYjLUFQqZzrdrRepXED/tlUdB+DY3xnq9awr3LSv0mg6bAkakcbeg
3VyIl0FuvEG4qHx6EpIAqN4fnD2ayIn4AD6jFI95AULRClKWoVE1O4dWxAF7uEIGro22cRM4KA0p
AyAIK0zdp5A6uoMxYKI/D9BDXryx7UUpFy/nnIMt4iBY462oR8IJKEptLfidkHIODssXdA1oZ5Rd
Fn21NEU99lUqfCmcIbT9JAZf75aVnataSZTDh9nEit5/KeIkvoEiSHedGiTEKCOPN3GkiOuG0Ljp
y8HxtrWqKm+iZ1pfhjBxdpJSjltyEepHN5XRDAV902cr6qL+DoW1Pl+Hegr2vtYGTEAtNXiWqLtf
cYzwrzRNcq7KuIJTIBhdvTGo1gD1BMqJkYNynzjQwCzIXABdI+exlNvyuaeUjuRnFbPJ9Tp0aaAr
X7tsSK9ihbWxDqTGBBYlg0ejjwROOUNdDAx0Xda3vpq1sNrockKBdrN9miNjCWxDxYh7zGorDhbq
LSne4bRMlea5rFWZ43zvG+hsKGAJAugxNwqXr+uk74LbMKsH+JIapz3RKJ5cEF9/mm3VXxlF3n53
BImzG0z9e4FL0Tuw1YR6sKZFG6WQUOXxpcx4btLIaje41ZJSIraHd8QD0ZlU1MGx07hk/xQRChLX
CvVPupiw37/0ZgEt1ONWedsXTfOuhZL8GERShwqsZKpbPQnar7QIDNAN7BIgpMLi3nNSJ77PGkQK
143QCKBCo67focGgrWTB8u4M3Ak2ZtAlB0t2423oD+UevcZh06bG8IB2QXmjdug2iQVZS9HGy/NH
3eb/59LV6M4yX7q6KqP38h8P78X7j19Rmf5WxBr/z7+KWJBP/7BEnb65KOmSpIw+uu2vsvqvf0qS
9Afnec00DNHQJKL4f4pYkvEHd2iDKpapSJoqj35NfxexJO0P3dJE+GGqJanok5n//O//pDjo/kof
/ipOlZN//0dSxw+pn1QlvzlTw1InknECu3kKA6w8AC65A5AEMVf9oXMqawMoRb7QPGixcSVzX6UA
DyQk8FDGch9SUFqgVpX9ycD9/Vqnr6GPP/dJKU2dUDuAD8lpa/TlIchEJAaAfcAvYCO34uQarBCn
BW5vlMpsQemrG1NDgCNXS6SohvpnHsivkerfOXVAF7qR3lWDvVUSADIaJZdbn3bkFh72c1ur3Trw
+teo6tN1NwQhgIPgKBtuepRU7CKdWDxEtf+Gx8ir0vlXQxzcgRe78qJYpaFbtPskKt19XAiaPZhp
ZXNydrGWHH5ppnNF5WMTDO5D3pfgvVMb947nPK7vjDg00LbzulVidgK4JvEtFyil6fimKdlN54SV
LUNGTyLxqcfdYZU2/KNvqyWPhE8FeClUTgktKF7gdZN3zcEKYOM1yOTBiKBo78tHx0S9zeJSlFnK
Rod/VyMX4jvZTZ+hgpIYV+lIDVc7EHhluWuM9l3OGg1YaH2VSYAT64LTmLZuW1rhAFugtSctFVA3
Czeh6umrrLyxuMjaKM64sAGamj9G4nLIkXOLVP3ZkFDwbYzmMc+Nq/OL6VPB0PFzibRTsUUEgUS4
jVZz6J32AYX+awTTwRNp4R3lDHHVqA2S09CgEKvXa1oesEh8mmIUq6qVVuV7aJtbP3OfgtGtz5J/
1OBidgPEtBW42a9KSgeI4oF2cL2/gqF282FB7ZIS9KeBMJW7DGk6oqEoIv+BYY/lSwclaO/xuNyh
h3P0QWLDYXs1rOit0cVXPazWVuxtQiwQM6OM1ghtj/JTebShmQL/w5JuLKVcW0Z6pGeyohRxOD/G
0mcNkXGMxz//8X70E3fMLv/hJRn6IQZA0bpGtRs4AxJ/W6f2jvDauAF37o9CY/GY6XOkBE9DUTZr
x3PF8RC1LtLsJk2ldiXoS+5sn+lrjq8z0desMqntKrB5hybOVjXIWo3rGBev8187OysT0VZ6ujoQ
YmoMap/d5FF+U1ZcMHJ9qDZaI4PSNJJq7Yk6kCFV2pGH2dc93wENFz+5cckNSPTuHbdCCwHVMhd6
jqJh/2pE/hviME+SXO7TwPh1/m3HZf5JLlUmwq89pjE0fdPioEm/OuQnVPeXBWox5HCpIbhIRW1h
WKQxO3/2S+MiPlkEGtnQj/06P0hpeyWj66jnMUPk7hrZhF2qXbciSnrcVy1tyZpgdiomG5bDAky6
CHluVNOf1N68DlCu5jzKbaxssZT2Mdsq+k54CV3KkX2AMYIGrlA/1sh4ULiu8AL2YTsjnFOtIlf8
GuQ1IK+i+W6lcIVjHBrWmmHGC0YHs8losrPpWi/oTm9mh6pt3rIPqQvfykggNaV8zX1v/GKfVukz
oiMvnEC7tanCv5E9oKUAz9bsNzbnuGpToTxIYRyNRg1ys37ddv4PmJvHts+op411oUwS7DIWF8wr
ZY4Yn02uPKrIn0zuYJZ566lKfjCyfOtq6V2ojpAX4LmK/lx47v0QDttBPORyvXN0BOUwR/Kb6lBT
Rqg14b4w8z0OZ+suyN8EylqZgINz1tpUXPeq2L3XKRe4wr/pteAJlwJxYVF+ZPlPFuV4zjp97yQR
IvyarZyKtGIniG5BmJPNm6HCPXYI/ebOakF8uH0HC66rcVZpoQPpqDdVDlXMqG6rHTVQHQdjEzoZ
oBnTKGsklADxY0660hxoXIkTK0jWREBnIiDlsvOCXsqr4kgvfap8s6Q6XbVhtKtL/10sMXhwreKY
eOI7JaUU6k1/bcbcndukeclgOZ4P+089/siBHxN5MmFOHlY0WaTsAE5prSf+NeZ+h1i3fjUaKKOk
vguLr8zntTYoW7WokAnRt0mULHmKz53h5MmWkJhg92TW7CFMI3ENkTNek42BBkml95Bx6LCAkW8y
BSmjIhWPoaL+gONcrf3aoMNlKcWIEx7hMO4m6jViuv6JsBXsdk2qVxWsOoxOpBoFvoJ5wkI73mRD
9YiIn7v15eraAIsA/P46jpprVUig3iUeKDHPxMzczC3UX2TA9m24Q2MBgJ38PqA2xzEOaH0eoz8h
CUO5oTgOY6mE0seWFYFBE48pBUb0oItvmoNJea45D5Dh1ZWSCndNUr2EkfHFU8K3yE9uTDPdq1F6
E7vKPvNcu2v1Ypt76tv5GZZn8u1HjjmZYUMsW1Nv5Pogjlr7pZs/l42ab3AgZtNTRMo1EN62SgFV
WagrRDLbRLbBhbsbtupwa3JQWaMW+m6B9tz4mYqplOMC5KmqQ8H+uSo6Ds7n31WdOSB82CufvCut
Vzdv6F4fRKW9qeJj19xRrn9Qleg6jev7sA9tSy9u5DjH6ELwINyGu5obKqKTWGBwrkE6WQE0iR5d
6g1/Fr32wxiqI2rR12lS7nPUmlJTXCOJvC9AOUeqy5c6h0BGoiwOd2H6rdf1q5wK27o3imOoG9e0
3h+cOLEF+THSb2pOrzxQy1CDNrauTvbyIvv818/O1GQPdmCG02Vo2IMFS90peaY/Ifno2hVSb1eS
WRhrx0QLMhVR6kyh+bIexY0AUWPUX3j3wXXu1WAARgdC0S7plsCcMWNbkhv4KSrw57JHXnbhZWcu
Xx9b7clUCb1JLYU95hDEoSaj3dG7V+gi9rdlmBqvbgQOOR1jTlRqg/Y6tywX3i26Fe4REaK4XHma
5z+YflA/tbEprAf8U2+thj4BTcQKpIISb6mnAu8uF444HwaInyX5ySmgR23PFzQrPVDJrTaDCuUJ
3rm+R4dFAssFgl3xMrrenJ5RpE9bOHOJudJrLVzFbn4TDP6RJsS9Ngzv+FC4UHA5SmcRaKgO5V8k
Nh3ElVXVAnccVHYUGREwM1lcIWzBncZAkTkPYceVkv9WW+5DBVBsjfq1Svs2DPeKnMsQynGLiDz+
IkeAiYYxYLysqgDk9sFRczgHjgdJXFDTjRdSo+mjN7PwHvxW2mU0FG8d1WP5uhgRJbYOvUugZS6C
VNZVaN9o6dlFM57zxaTblY3+pQorjtgG7HrkaCsoGFFrY7qmbBcWyVzumZxjpDzUa2602QEBHYYq
43pRli0F1jaGJEtd0V27KKqsXSjFdoV4JaylMgNBirBmSqvDhhD8JeyLV1/VXtvRJ32gBtq4oX4F
CcDb9DhSb86/qzRzdPnwvjhZ0GDmoQQFWXQIQ/ML4OFvVce4I/H+qhbaeyp7D4alf2EH/RLL3j1a
JtUuSgtSog5FYEiAi+Sy/1CCs+gD/7jwUjMJ8cMV7OSlFHKr1xkJJY5c8u8liI/jeUmunhyMQz1B
b181GTaFnPWa7UnoD/pB0u6jXDggFuYZO3KKNtZjNainzuDvitpxF8JpdsDGgTx5N7npDZRUxIwr
7dAS57m1Aq+MXlyEvA/Hp+4KwBIC6Po9bjl05a0K9UFdE21IW826izr13gPashUAJVFbEFMgutDo
F0ZuJj993EFP3k6CpwkuW2oOiRqip1+s5MxAp8kFAVx/LZrU1onyOlG3SoUGvOQ9Lvzu3DLSfh8V
eB2iJEf0IhwfJhWtHzEea2K+ee05JrgWEXoCKv+asQk7mv6B81KWDmhNHMuURDNXndVdDwpbGpzI
hVeaudt9lPFOhoLJ19pckrqD0TQvShDho1M1/SoNuwcHcb1VSIcOwbnkFy3Z64RMQdftSaUWsA5U
SPlKJQQ28r3wJxFnEIrgXTeFu/Pv9rGzf5KTP86lJ+/G+hSzWujqQ+2BgqKm435zOCxDk5LQq2nS
Ei2hXFrBSdr6fnMdUiqrKLSFXI0LCMjrRlJoeZlNtu2b2j9wnmwfK1f3N6Bwjlqj2IMevBkG9zvM
AJBBqxYMf+c2a0n+fZ4d5BINqzLrEdv9oiHnb5cBaIMKNlFWxG9SWH1rXfYHtVcPqlq9axQi2UtQ
7gESdRfrKJD6sGfU2lC2+KnTnu0Ig6SjuIQE3lKMjveuz4Z3suXBDxk8odXqgywhzG+Jwa2Uo+Dr
i8lPJa8RM0zdezScX7JoeDXVFHo0m50B5HClxrxdrmjPg8l2lTsAkjiM1e1GyORq9zH7/6+r/7f+
D7gi6Z/Vf/4GVf3v3/+VCvbfPzziRX/7l9GipOof619Ff/xVYiXyr2L3+F/+3/7lP359POW5z379
1z9/pHVSjU+j4p38VsS32Ovmy/8P76FfVv/7f/37//NX4d8w/jDBriKQaKqiKX9gVP8q/OviHybC
LUhwGZZkWcCu/qfwrxh/iGhDwnc3TdQBtBFz+i/0qvIHQFdZtyzNVC1d5K/+9e0Pf62Tc4X/MYdN
VxN3q2kikYDRh7ic6eDxG8RxuFa5OUiBVK+uTgbj7x88Lel/1lgYf2ByAtYhSHWhww9IQvxah+kh
HdQF59q5R0/itUoVNQwg8dmRD8BfdIuxuzjof63k31okpy8+NzKTOAvx7GjTOtVtU8dvV7WufSW/
M+Vh4fGfHQPGcZmco3pEAEyvcXVbK/ad5dCRqzdO3t/4ubFwVJv5AHFMICd5GLG0MnRqWhSFiCJ/
ltno9r6Xbb3w+JnRp+/02+NdVcjVoYthcQ6ANcBhahuo2vHCZj/38uNefPLySlMKQCFYNiAkIswB
06tcbl7MlNrd+XU5PuiThS+O83L6A5lm9A26s6MZ7jVChF9CP7xOcj6nQvA6lPyFwt9nOzXzLI4f
ePI7EP8kCJ/MQodijxgJ6zhpvzZDtYOduwJYDKGliRYCYu6bxqk6+S1DLuqcHgWyp5IlHdKkd6kE
cJ2OGgywY+0KWDMaAefHT/rsNDZ+2CSwS9fTGwSgNbsswFRF+T7qtqjfbqv0tknv0C6rA3MbdltD
kBdCZm7FTeI9banFxBm/6LYNldOiu43VfCFNfVrDHj9nEu4RqlTRII/3EznaVapw1VnZTsUKpVbD
fRcnT7lT7TWtuCqK6tf5IZz7nkkKcIK6cwon5Xuk5GfAJdCP84dLHi1bk9gPIxQUpDE1Vkq30WLV
bktn4ez5eWTK1iTuBzXTS1kMNLtXOayBcut3HITaq0Fy3YWf+HxgPrrdp+vYUzwhwHVFs2VJvPIq
Y5+2+sKynXv0JOypSCAFKnrUAmHAZlHzJXP/PvrMbhhzj55EetPgoOSCukUlUYTKGtNZNQc3XMgj
c08f//wktvU+yJ1IRCufqg/QTHNbK5fto7I1ieShpRWdjmkjQAPLJFxDsd2fX4fjsP57lpWtSchK
Tu2LlFc1u24l4ChmAGnOEMo/s4weGVQFZaFLMTc6k+jF46URs4DfKYP+LU4sINWqfdknTKJU1uO6
d8Dm2qjxQH4w7/ASgdUTkNmi6qK99IOjdDq5UAsSravhl+SBJe8c4MPQv0Hynf+CmcEZsSinT8ek
Rgf0WwLSdbqjFKh2ERdfzz/64270yQSbk30am/QhV/pOpcbE9iZ8EdLAdpRHRcjxtHhFv2bT5dsw
KTeGKFybuMGc/925T5qEcaSGqBf4GAD6uXatRtpdg/TH+UfP5DdzEsbQgGuBAyUUUAB5YCuBg1TA
P1rr5/nnz736+OcngdwrsdWkYqtCIHe9ldk0O02p3y979iSSZVH3ch1hXVvEVHitBahSCvFSr39c
Lp9N9SSWSwgQWUqVAUnZfN/Tx5Fhvlppvc8B1LJ6HzkSbM5/x0zaMCfhHKudNFgBc4ASxR0IYXqO
gJA7/Yhy3sIOOTfNk7CWAkXNrLDo7EHuddvX+24NmSP6EnWReVlUG5NNWC96RJDRU7VbxfwRaeoT
vd2FHfLzk548ciRPF1GBYDG4fCxqZUSuIcpI24DVCi/i0eiCbVuIz+cnYmaxGpPwhqHiK1KTdrZT
49hVyhT6u4U5Hkfhk+VkTEI4dDoT0lEGwQ1+VIjxSWeCXcU+QNIgwNN5i4Nmayxl2E+7ogaq45Ow
hpQy5IULw0iWhecajVaj3MlwlBocCMDCKtJwR1VgpUM2wsGxK3QoBe5le7cxju5JyAdugVlZVvQ2
Em5fEwSJJPReLpugScSjludG5rjGQvrdG1SyurUOvmZh55iJQ2MS8mhJOyWqYMyRjoQoyF3odYCu
cfjBwaf5dv4T5tbyJNgVZDLgvbPGhlAAzJzaifYVISkk62RkdtKFYJzJXsYk3l0hbFR8HvDDkfp9
WhuHwJehd/rfBCe2YzgSAGjDhdwyEzX6JPCDUEvwLKnwNcqqrzHEY9Dn/kJ5de7Zk8iP8sGDpTTm
rR7Ci+hYV4OPx+/5qZiZb30S7h7s1gS1nM5uGgOqh3atOykaErqtiwvr9QM28knY65OwZw0hvVQk
/ATNs670NkBk91qC9hUw8/cmOGLz+tbAE9K+ivhi9CSFxKPm6haHlBtZjHGCiuB9LDaI+qXXkHw/
/pu81e5qkga2wgcTYqEi+5uuOo7COKO+1PnhmRv7SQ7JkexQTVhdqMklzxrb0eAtuXTP3D9lffzN
kxyBSpAB8D7mRCMLL4b4p6bdmDguhdqrnH5Drz8iv5OYzn/ITO7VJ1lDpSZdIfxGMjRdZKXidZp+
b8DupHA0nR7zQ9Ayy6l3blVNsoin6EgiyyFuzcIXSxSuqqJZFwPkKwGRaOZXyLGKDm7xJxSRNtdl
1G68gWbrVZ5sZRjv5795bvImacYNNWRpfAYY/SNsSSBmRlEaL2SXuYdPsgvHa9XULNjaKM/8GXSV
hMg6lNmL3lybpJO2gsDmKn5nK3IDjMZN3vOkf7zs2ZN04sm51+Yic9OpzTMuWLtWF47nHy2NYfFJ
qGuTbGLVooLhVvDXvANdQM+VTRf/jY+ZH+eYNZYOyrqiSdb3rx2F57h6FKSn8y8ws8q1SaqBZ1Ya
nlrC2lfB1NVAkBQl2UpWi+JzuG3BhcsVIulSvxBVM+tcm6QHSP5ZpXGXw4m1P8ISfC4sH4fH4soa
xIUe1cw60yZZooiAnuGSiNG1Xljb0C28Q4te9+b8gM09fZIWDCjNARrImECiz0aVjWtoj7LOZbvi
VCbDCANByZAitOEvZtje5eDfrdjfn3/3ucmehHegd1KM4GyHeUC/jnt/g+Llui2+CgjfmRoSZuVu
MaPNTfQk2hG/qvF51DQbBvW2xclbzLqjyNmiUBAoOv89M3OhToK+xFJVLAZGS0Hw1leSW5xnni97
9CTmBTkg14tYA+Iwf8T86HsstZfVYdRJyGdmV1ZSBfIDIeOdpLlbNMMuW5wfALOTDVLH7KxGgbO3
XXkU9EWgrb20AqZOItftZNeAc9bbRp0JthpCE2g04df54R6H9ZM0qI4zfPLioVj0epgWAxdYjIer
HOP51/GqMd7Yaq2ws2DhaDizLNVJ+DoGXpeNrLBPtNFPvXcRgM8RMmh3Q54vpLi5VTndytHSwUNs
oMAQp29DMOxRC14I4LlHTwK4H4JOtAakt6DvPJRB8gWx1PX5GfjA1nw2BZOAjURs/ZKBxKYL0sFV
vqcOArKFcdcHt2XKuTG+VdrbFkMoUJPBU4viNkctY2j2VfqTE1gP4+f8m8xsiVMGjjIoGDii1mMP
fv/k0rsHFLuBhm+ff/zMGE4ZL8gPm6j0C6AioBKrif5Uqtn2/KPnxnDKSFHjTDdJSfIo67ZSNHWb
NsKqA5erOkiolxE6nOMQitErR3fQgeuYw2TPn+OndgtjehxSdRgWpnTuS8cYOAmqpoLQqjVkgzyX
D43iHF1L35z/0rlHT5KBN9A9Qwmvt7UBsfWiOeiVuvDWMxGqjD958tbgoU208EAlZq7yXrKyhED4
7rVYGqqhtbBxzC2xSRbQfcqxhq+zEYJvHRz9gNEgaCVPfblseCYpAGCLijNnJtta1uEsIj4iGHTZ
7jGqeJ0OT+8XmS+qLF9jdObh6IEDs4FD3WUvPkkCQermatbJvd2nPvLqMpLz1fH8o2fGfMqR0CvT
T8WYR6OO+tVXu6fSa56b2FrIGjMrckpl8D0Q87JG6CGeh6Yw5WjDrL9c9uqTHbsRS5CkPSoOSI//
QIHhLY2Mr0ZT/jz/+JkVPyUDWJbul11IZ6Nw6kcl1KKVTkNAkrw3U6/s878xNzzjrJxEVSRKaiI7
qWwDt91UenmIA2Eh642j8MnGMUWv62aIHoo+9LYY4DvhY/qUFBKKARAVSAqaai5F1dwKmkStXPSR
UKZUvIUmflUjfdOjdD2kS7X7ue+YBK2Dh5U4UOm2RSoWWWU+tcMRZdWNLGKHbe0um4dJ+EJL6Hq0
6jmhedUx7GDHp9bXyx49iV1Xr3G0NykWK150E1nSA8yvhUfPXBymIOFA9fuy9HlrTgkrrY/ehTjh
XFbuHPxKRk3+fNhncXp1/kNm4mGK/i1wnkInMxhsP8B9B8Gg7gq9En/bYxJxpbVBshATc181CWvo
Yo0ZGQWpFOW9tVDH/U7B8gwJlqK8zcyyQpq8tdad3H6TolxbSLFzXzf++Ukkdj2yUYbLjTvRpR8m
KqggDdeVrOyge75fNoCTYFdjrc2q8RqgwRvzTQvTptKOnfxHLTs/zv/ETCxOMXGdaqF3bdFqN90G
bCf1olVAHx9h24VjgPl5Vpli4krQt2JKvkXtCGk2ZWviGJT6O6cc+YCwd4NyYRXMfckk7BUYaToe
krTsIuembxByscwStdtyIeLnPmQS8W2ko3FjeZzZo6e6/9ohv4FZO7wdmgWd9JJnC78zk+GnYDmO
HKVjKBgJJ6EhPbieOryIEYI+5+d75ulToBwutomoQMm0kcgp043rRd29lnPMWXj7MeY+2USmSLke
+y6jMum/o5byELXxAYWUmwpl775utnXvLySymckWx58/CT68dWMoOnQdZLHaIVq/HY/E2NUuLNq5
x09iO/E0UUJmpbcBRAMjDiLv1gyQOCgRb7zsdjnFyiHuoEdQdamvp+FToVZHVATD1WWTPE7+yegY
RthJiHCxwTqxc221aKzGSbbQwppbQZPduxYd1c0iGgORhxCR50JxqjCFuezNJ0GMmGcpOBaXKcwZ
8hUaZi/jxfH8s+faDlPYWxmYSh/1rE3VSO8KhH7k6hUj0yDCQaO4RzdZG+r3xcLZ3BqabOOdACuo
RwbOVsLuVyG1W9FI31o9XgJbfh5pYKl/n2Q5wEbR1Pia0sR7yAn/LOMvLg1xHKh+0kw4P2afb3LS
FABX1TVGVEhC2tBFX0ULj9XQWheZuM5L5EHO/8bnC0oa9V5OV6snWFXjhSwoOce0NfYsZOIkTK0v
e/oklINRYaXRSKeamV+LZv0YKksHzbnBGWf+JMy8TCk4yFLaD8r0gF/dq1AIdx42P/jCb86//eeL
CMWc33+ixBQ2RZMLWIXY782g2OipuFZRJbns8ZNYbnHu62ODNSqL2Tq3ahRwG6hQ/cJmMzdAk2jG
hRvYDG7W9iBUHrqMPQ48BaaCrrup1G5//hvmfmSyL1eh0nYKCAu7qAHlosTptngmCDiw0F4//xNz
K3QSym6E3WKCW7Sd68H3sZdjhflFCCxpVOw+XUPAS03fynn7BBshOW32HRMdmcLCEXzmzadwOClM
+jQ1WnootfiG4d0enM6Fbz4JW/x5OiNIJM6/eAhaCR6RmrOuA2t70Zib43SfBFfqlH5t9gh3GwIm
EVR6rhucKC579iRwBZxXFMnX2N5hVJeN94RK+Mv5R89kZXMSsE5cSqoosUTSCudINKxvUUGiHtgh
45mh2r93BWlhVY5v++9HLRgzkxHqBaPKLBwkY03YyYGBHE2zzwX3wsdPgheJvs4qPFJ/q3bZHU6n
zVXpq3u/8duF1DwTuVPkmzcogaQCDLeDELFiVcTLFtmlLHik9vrl/HTMrf9J5HK3EXIP1WR7nAkR
a0ZMshbGZ+bRU8Rb59HnzwuFi42CjAC61ldWpS4kzrlnj3eQk8VvBopO84QFmgH1qPzy2tK1hUH/
lPcKB+t3mJv8H1nYlyhhjDVT4x7RK3jfmv0f6JrkiNzSUnTq6uhiH6siRIaF1ErLUb1foZgtIECh
yu01vLsyX9U40eFbUgh1tMtpghWoKIfuXcHyiBdaPDPre4okyzJqLILKAOMd9KDKznWEg07dLDx9
5jQoGZPwkZ1GL4B5NrYb/Vno74jpXPuStusba9XTpKAzz4kwM4fLMvEUXoZJY5JFStzYg/U9y/XH
agifL1rjxmQDbCVa8FxTMrvNq5u2UbcGfqaXPXoSPhHyb3UodUBIkvAmyxXq4Prr+UfPzO4UNyY0
6Kg7HfVv0RNeTUH5yekPQQOjfTr//JkQ0ich5BmVKKTlkNmOUQKjckyUa/12iTA39/TJ5ofOhYv4
AAOTi3G8HRx3I5rhZdwfaYoWjXE+ltG5x1nMR2qgMTcR3n0XjcoUGQr+JcsrkcSCCl/xo3UbtNNS
1ez/FsSc5YXMzOoUs+EaatcgJKWBeOvvapkDX40iv29eNqmjauRpXsyR8kHeAFK3KwioK8XIe2Fp
tES6n9mPpnA9OXJEyYkJJOSbnKOVNl9M8BUhSilxVFgX3fslfRy5k9ReGk6eApTOsJ6vfNHGE0XG
xCoOhd35GZ6ZgSm2zuktPynxP7IlLD8j3Cy3bq9jtqshMXT+F+bW/mQSUisoUQIscF3Iw2hV98Ia
05fny549OXT06D1IcsjbN4q6RQb7NQnyb+cfPTe7kzQ5oPOMiwTyHIOFDGMm7sLgZ5f9yopyKcOP
WfGTA5k+yZax4PpIhliNbdJNl3t50wk/gTaG5tPYg7f8gNKqtjNTYQ30k/1263gWMs0K7jKKdaBW
vurS5FhwO3KN+gqXDx0P8Kq69T3pxeL/suDjRxK+XZrybNXqJtNKO0kPtFZzR/pZOQh1+eiq4zZJ
YcNMEtCgwzVYMNuzHs6P4czUT9F5TqHh1YZZgF0khrpp6X3Q+ZaX9FbmtmRtkrNz39WrWIcuIjr5
zgAhDUfLKneQLQMTnZtum8OpUoRyff5rZkJlitnjzIOYH0V2Gx+DGyD67zDQrxo1/fP842cW3BSS
17uZZiZmiFcQgmQrJXfvtAT4f2ym26jTFlb13IxM0omKN3RfFQnyKVgBrHB/vC20pf7N3PhMgtGI
kTNHtF8DphvauhFuhFFkTWu358dn7vGTgEx9ZzCCGuUXy2semrpaI9FwLddLlei5kZlEo1QaRqc6
cNo9rKBXnmv9clBusc+/+8zDp4i1ACorila8u1i7V7qV7XVFWziYziwbdRIEOGOWoRLCBi+V4Hs+
vHSSh8x9EK/RRDc3519/htCM5sLvu5Aa5VUdNxmagE2IW5//4rNPy61Bfmleaqe7wx7kOyLckeGs
u9r5ev5nZ2Z8CmsLB7kDsRMgM6BJ91hZ4DfhPbeJtXC4mRu58WdPttYml4OszYAqypF8G4cevsjl
RuV+IiwBg+Z+YVwOJ7/g+3ojKj5rKqv0p8j3/8RAbKMwbNS2soUL2jjPn+wiU2SbOhi6HJfQOym3
Ig04GswEpl37yZ3JuV5Jstsac9yFFDi3jichrsHZdXXH4Mdc8a50ul2AOfZlkz0J75ZkrnF5ZIlp
voS7s4Gd2+CkWxFT35/nf2JuOiYhznyLOJHy9p3TvAqDeKU7wn6Qo7tcXAr0mZ+Ygti8RutlTZc1
2zCct3qQN8aHy3a/Kgbr8fxXzETFFMgGES/DTjzS0WUMN1mE7HGfX0e5cVmqmmLZ2t4MgjJodbvG
5cluivCxiuTL+jXSVBLZDbuoblKGR/fKW6koMCRXljD1c+MyCWdP1GBt1Lw41kYbBwvRdWjo9z46
cQuRNrP4pwg1w0f5csD4A4vReq0byZ0Wp5cdlKZ6xFWt6bGLMZgttOmNMwh2aCyJqs0NyyRkcUJ1
dHyLNNsJMG0v0dxY9bV344ooxZ9fkDMZaApNq7B6xW6JcSkPkbihb+8E2oOMUmgaH+UivnDZT4JX
z+q+V5VWo1LqYB1+W+Fx2qCtd/4bZkZpilLDSU8O24ZRMvtMfQTbgENQ7/eHxouzy3azKVLNaUvT
w5QGzRnE4FYCyveuq+yavHq+7BMme7QpCfjQh0iA4HZ3q0XhIRyMjcVauuzxY8Y72ctEiLppHDe6
HdfprpNVvE7MvTiEC5vx3BFjKtwq+LDgoQgQXWGG2bnAraR3ih2c7V9xL30bjPYuIij+D2dfsiSp
ri37Qxcz0QmYAtFlF9lUP8Gq2wIEQhICBF9/PfZ7gzqcIsNuWM3SrAiQtLQ6X+6cuHl4kcQFiWx5
5bcvK/QXF7pGsjFWDqa+mMgcmH1oSYPBgvrrIOgPnxZPgttrjK+XLs3ffmiVCltof/eQSboMR3yC
rB8SFbcrwOLx2S5ffecTBMTLK+d565NWVu9imKQyDYRHWTC02QIO0kxXRkI/GvyTGgxtGegUrpX9
Npyet3LdYWwIREpx8gZnWj5MhRZnaL9BvJ7Z74Sw20CqEP34zxMIr2pJ6ICGBnKlrxD+3HGnvWl6
0V0D3VwLqA4MlO4gg3fGYG1WGHl83242vMYa1dZDwRaR+UB3AaLM0WM7ACPz2x69sniChmkVL9jk
AUqsRyiZBuBnda4doY1dXVNKdtYzHuTjwU62lNkl3ypt+9pV8YHPzZW12fqJy238x50SzvFcjLqi
u38hA9F4GFGiqAywWEp31+jlN672NWTNvQxQFwLxEmXso8UsYhZjgkLP1f8XpP6/FjHXkLWxi6zj
SWyDoJDtgJqbg3ZHPf+cKyf5+f5Ob33DypzLDmwhZQCmrM7IMV9mp30MTF9kfYBq0Ps/sXVOV0Ys
O9diOB574dZzuC9Q3DyDki78cdvTV7ZbDBCaH1wcJigOioy0DxAYna8kJRuLs8aoFbMtbQ9CzR3v
ip9BtJxtVd61023jFO4aoiY9IaC+iSwU8js2naBLDUKXcLxiAhvLvkam2cCJCBRnUZDxg8rNa+h7
yQyNU7Z/f+G3Fudien+YmJKBwutjTD3BAKtkdW7B7+C2weH9x2+9/uVn/3g8hRwS3AzWHr4G2n6a
jdlE52u021svf/nVP57ueR2Q2RJnErzANBN1MORKK4hBzMU17qitn1i5ZCnwCwZl9x24eR/KeD6r
gty1aDLftj4rw+Uti2YdXs69X6pz0jfko+FT+Xbb01c2W2NAMWk4jubiTz877pzixr/NI5KVwdZO
g4hIgIMRigVd1lSehTpzV6e3vDgEUv9zYyMrIxZALXEXgtwJzpYP6USXr+8//O9RFlmD0HTXjBAE
x5b6FQRk5Gzu0M37MNP4tCDxCen8Wk3ktRaiuLLJfz9DZI1Ic7TwIlCtI8UCC3RXt3dxNBwcf8jf
/56/2xhJVibcTJUz/csyDXqOCs7LkH00jMOVl996+uWj/rCxyTLdJxJVbUoBGg8WD/BkVty4zysD
Dpql4IJdarYsYLni7HeYODcdfrKmZquhI79Qi1pCMUMKFSyYxSyuJARbG7qy2tIJh/93goak3TtF
9BoP3qH1i5tSWZKszLaxCXMKD2+uR/PoOjIAO5j6DfVO78ZlXxmvYj4EyBpMd4dmOSUVZNXcq22K
v4reRAlZQ9BCZ25bQOeRZ/r2Uc/TWxc4aTGQwyjVC5KONFHxSwFeYpypi9FV7rikbgdNK+CtkWE9
TiP5zaVCjYOcpNc+wxAPRuPygph7KgtbpQg7ozRsjMxNHYDuv7+WqWwc9jW+DeqrjMbArez6QEAM
kkfmLtFG3+TLyZrwLU4srYQAPoYPBWi51Mni89+/AzZO5BreViqOQtmCRyPiOxSg3qQVFGnb8QrW
eWtdVpeAGwF3WUVYl7AnjyNtPkeFvOZht569ugMIJKoFVEtwHc81f0BkDEFnLq6RPP09hSBrVFsJ
MiEoj2FhUA099bEA8jg54uj/rqvoGh/u1uKvrgPBwjbEoBtWp4MkURkGPLfQnU2B2GZX9ndrkVZX
giWg3vAnbIAs2C/GJ72rppLfeC5X18EEgeeuMnh4GZu8Mv59zLsrl/DG0qxRbbIaGAMPd4AeSuVD
94rGDWSuSDMCLV+U6PfedPzXnG4QolKF1+NnwNnLgCDtAMF36ylze0wtvP8Tf6+YkP/Eubn/03U1
9FsgP74zrf5FnekcKGgu1UHTpIROv5kXPr//Q1tLtnLnLAkq1fS4nKE7L17n8mdU01xqGtz4/Mvv
/uHQm0iiy1HgQy7q5EzRE5XqhPN1JbraOKlrmF0QFE7LRtRhp5FPqT9PT1At+X7b0vj/+erQlS5m
4zLccpQ/LqWXq2E8lH58m99dY+pqP2ylpXj1RHn7sF8CyNyVJTiW4is4zK0ztLJi1QFeOwtUwh1H
NJmm9BzO/Skaq9yMOszdJrntvl4zttWuMmbqsMeL8O+7wnmmTXKN2G7jI9ZIO+IFowOXHsCLTQ9T
Ep0Cl+xHKElffH2bXCNr2zCDNeBuafqFGIJPkJW657S9G4BgiUV0bahp6/mXz/vDDDyXxX0QXFoq
o320dfRWJdGLnSFk+P5Z3bCDNfrLOlqDlwPLNE7zG8iwc5QQ/3n/0Vs7sLLgMHCkAgEYysTNgaoK
uBz3wY2eOgj2VdOv939j6/Uvf/9jeVwXerWYcgU5rfAumO1l74Dc9cp1vfXwlR37AfTUxogGuzCp
RTZ78Q7a4Le14ci/eld/vnmpbFwIHBxdlC9hVTxGo/38/qJsLfzKflELCLpQXzp8LMhoQk99GI85
S6qPLimPgpdXMBtbZ3PlkDlvgTEBqAcFc+9zIvLaNftWL1fc/cZXrFFXmCgoR61B8kw6F/XIsmxP
IO5f7ooazJE+ilhg9OyvRY5bPxb/5zkySo2yMNhqA4WjvGc0ygQZ+r2ZE5ViBpZCACbs8vf3Z+Nc
rRFYDiWCk8u6tVy99pw9OvG1Mv3Wd6y8siP6SUHkG1Eqqt0LI/mMWZu0AZSi9bzjcJ03dOsbVsad
METy1YRiwVDKR0xRP0Hj69v7y7P1DZef/MMyHAvAPU+w8VTxzxf+rVbKN9WMD4sI0DRzrpyvrS9Y
WbeANrR29SVWnZwcYP576JLdVHUiax406nRIXSPERgUBkVVrNE2debg227e1PivzbuoiQhkBL27D
o7M4J6a+BIzcF+b3NV3traVZGzYl41Jf8kvStScfdLbpWFfXhK83Up01iAy5jxO5qNLsMAgPqXGV
t+KTdsx5Ka5gjTeupTWUDDc2oVHkBzuZ0B/hvBxcNF2H6BrJ3dbjL9vyx/Ec3SaYNLild5jgTFIP
oxm4vXk29tWV0HTrB1Y23MT+4LMugKIDi17R0tv7brtbGnbFvLbWf2W5wzjSsus93KuJw/NWFruB
hEuKSb9jPNDbLGDNiFYm4whRLCwSCzG5KcxZDPQ2u10jxYxXaebNLt6fAIi9DPO5t+ZKxWzj4Aer
FJmUpfZjH0vfivqQVA54LP2rHbwNuw1WdhvEA4dI1eVe40q/QM1tfKODGz95GGk+xCDZzwrdq9t8
c7AyYWfkLqDRWKW69bOStUcBTGObXGtpXPzif0MAyBogpkc2tC6QLIiI6u6VYE76zlJRnJpSFvk8
QnG5CHVx9ob+aqS6Aa0ga8RYn0BzsAlIsAM4WpM5bXyRCQEtiE8B+zVDJnfm3xHcpNIbrwSAG6ay
BpEBDbrw2NdIEg1588r2KZ6qB7XwM+72K4aSbCzkytiXMIEUL0S7MM6ojpr1d35ffp8h5hsP1U/R
Io8gUPzJucFZfN+9bpxxf2X/o3JJQiw+aqDRE+iI7+vOXin/bJzwNbQsvGjb6gFIdoiEjiTtBeaS
jTKYmyuL8DDVg5tjOdWP2z5k5cDRAWEhLYAY5GP4GwzjNo8gf3TjKq1ugoUCJt+WwLzaIt4pnz0V
021iLP+qxP3pQLRljggUOvlSjd4dHQqSuUF7rY28tb0rwzcO5WaSOtj14DCAXFoQghsuMWW5u2nV
1xCzEsT6nLA+AIPHFKcqmtLRiborBrfx8mtwGSnnBakzACykUcFj54CFHiNntw1Xk7VsehfPoBYa
sDRiBI3DiL4aivyggnp/YTYuizUPWu/Suqp6tKibQP/wweuaEh6fRMePtShv7ESt4WUETeo2aRB2
zz3NJ8Cu0tKt9JUzv3EXrQFkYcV0XBLMuXR9ckgWcDrGSw9ie0wOwbr2TqurO+mU8kcQsGvTZ1s7
vjLitu/HVnkq2EHYeR8CRRvYa3a2EUetxa7l6DooPqOtTEGBrkv3E6vaLi3m5crVvfXqK3/O24ZB
7hndX78CEXGsOzcbiLix+PBfMDFL7DhFkGyiEcsoBFIieo0bfuOk/hdMTKGSzrkLlKgyuUnYQ9i3
uSOrVEHN6spZ2vqNVULdqolzNgHq09bIoIMqgQxX+4lz79EZybV51I0d/nfY+49QfGZUJTaOcHiI
OY/tcBhEeGBtcS3T2tjhNXZMNDyamUvoDgYsngLBhp3GdNqVC2Pr6StH7Hr94IfWxdM9CNSTanzq
lH59/zLaevbl73+szCIsRLENYK6YSLV3TeHLtPCCa9H9hp9fQ8VUWPq1D9WLHdU/wfqyJ8VDkPg5
Mrjy1r74WqpXWYizKAUcfNyM36MhRFXGlv3+/eXZOjgr00X+3Kqla4Kdixc+zuEcfY6qWT841CYf
b/uJlR9OpNNyjYbbbiogfuD73WM0eXdlJW9LVdZwMUmhiyoKdTGw6Aj92Hy4Oon97/n+S3S/xooV
MhZQI0f2ZkfxMILOzCPtvsV6pU4yfm6lvy/aZB9xmjYi+F4T8TGwkAErnUM01geq451uyW3D1WQN
LTOIZ7g7IEIu/NGmRdWQvY/sOI9HNt1miWulUDX2zBSaB7thSKpdTVUNMM+NuGKy5jzj0G7WSYyn
i7bPExIcNJjNbdftisC83HTYyMrcPVN2M/5hAH1xzb9xR8OK1yq5VlLZuE7WSqBdN/CEwgYxAUbu
y9n/nMhr45Zbj14F2pBOtUl4qby6RfF8eXQUX+NI2nr0ysoTlghiFNyDsUkey/qRBfK2TGeNK0Pq
SZ1wilEE6pZj32BIZJJfwJwx6y9MquHKufzrPRsna3xZ17eDWpRBFWWe70XxONhTggnkcqh20/zp
/aPz10XCb6wcNWN9QkHzjgS0jOi3MBzYV9LQ+dpEytbjL5/2hyOau4I4jq2BKib+fTuQJq1Ec+XV
/xqv4tUvsccfz3bI1ErelhezHc7JzN2sLzAqLaWfLn18slPzGzqg3QFQOpG/v1pbO7Ly2aJVoQ/c
SgB29yn42riMtJmVnZrTpPGih6RuTZkq3vbP7//eXx0VPvGyrH98ommLsVYjQxknZucm0UHal92H
EXCi95//1zoOnr8KvzX1IWpawZNjwJ18sKacSK5lBA7qRINTYacmGzqp0EvfZVwI5yb5P/D6rr6L
IFgL+8rxd7QGxsL6w0+wO2dh675gMXfvf9vW0VvdLN3cJn0FjpVdSIVOB5xsKJPGN3HIY+VWlwup
MEIPgStciR793GnDM9ctrk3cbr36KnjwBw1BG1b4O6XHOhUUbz254hrP58amr6FvwFU4FUi5YPLE
fwBh99lNxMlpkCVNFMMLvtoBo3INErRxgtdYNXDh2yIxl0+Z9akMJHS95qwq3ONNm7wGq1krAuFc
FE9NA85S3gX2Fe1gdgWgsHHDrPFqNAnjRNZ9DLYrBu9kLhshqkWFgPU1UKSPaO2otEoc1+SgxqHP
dmhjfaWEu3EI1jKlpO9s0cSob4H1IoTcVOAkD4Ur+ptGJWCDK9tfkt6QqGiinS9b78MQhvJsY25v
GrLG41fmh6SYcafCxke0zHoWL2kv3Ti9bdtX1udJ402MwbaxC3U+l/6dZOV448NX1kepkzTxjIe7
Sa32xGm/m2W+VsH5u8pGnKyxZsj5HD06eLqGryrMkrFlOSPxeCEteYl6tLUr9tsp1J1qmheDIX6/
Qu9NOiBT0YakIcoBGhJ5vHR+DkJ+fX89N66ENTIN45tKloAL7LpB7/+dPNbmVBeK7Kd27uHixpOL
mcUrZrVxstcgtX4Cm0nFmnCHSfYZkPn422Wi7P0v2Xr2KiiwnTs3nCSYMeoKyN8x6NlUuRtI98pK
XZ7zX7kRtu9yz/3hkXsuS04crBRh+ttYFI8l9fJexmdXuK+3fcLl0/74CdJjJG4ecT9bW1SZY1UF
ri1xrca69QErs6ekTTrb48YcnDqPa/fZXcY3K7nJtdfWN+7CyvhBF8ECz0HOU49vvu8dvIJf6e5C
QvDypn/bgpXxsyReCBtRm3eC2PKsigPZpI5PXQDtCLnnGoQtZiI6d0omTjNgo2A+CuZTbZXce4Oa
j9Ctiu8aZ14+VkHEj2whPRhqouUZg95lXrHI2zE60o+d7L/OZNGHvjfVeZmtuWeTj/nzahzvjR/T
c+Ml3QuvQXZZs9hNA8jan8O+BNwpCch8F/G4eQxH2X4JdFsf3Lhk524Y4T9M5WUmbu0Bfbru0Sma
5Q5oZZlTW/cv2nLUpUUNKQc0T++XcQE/F4r69fQw4K3BdIRplrhpbdZRLj67/SKeGNQZUt4nyNLH
CGN1KUMAXGYx8yB8ykn5RXSXqUqfthyqnBhCToMINKxQgiy+F9XQ3fMQyq9R1DvnJqgcsISa8TgV
BqLuNNF3Yd3ztPL0Py4BlnSY+c9CoLU41dbJbe+QHdBM/CBrN8yko35SZ1m+LGDi2knZ6ywpF33y
Q72kibs4SV4q2WSums7Gle3JSYT7ULvuvNcGUjnK4dWz6yX9LgFQJvcmzPlqP6qR3YYnCF2crQft
Hkyb1Vk3TnVqWXeXhMI9zDFd9gStp2/BJIeDr2iXjo2sMyOA6tUX5V+yUHK2QDOggk7ua4xq597c
RTkqt89e7byFNgAb58h+lJH8oXndPdiQj5knxuUQJbPYURuzYxjGc67mwmvSqTUQsh2QYRYkFJDb
jIqjUu6Iti7vc68f611sO5aG4yxFrhbd7Jt6/sedl+TZa5GcgidpQUUj8aC47csHkEDxcwtCQ9hn
G550pLyMhASvjwpVavoZKMYEA0G+2zh5Wcb64NFB5kHXLSkPMePtyx4t96Esc7vUn5YAipjfVDV2
ZyGszMvJf3HD2QDPVseQ0IMKd+Y39iCXZbCp9oy6XwZRzCi0dDQtu5GBKpMPOemrZi/nTkO9GdH7
Xo6xvxNRxTFVNXYmTkunQhYE2AX/hEhoYQ9LSE18zx1Rsmc+cz3lfkewbPFcUS+NJm6WuzoSyZjH
cTWbj3xpjMVkol8lfb60hJAHGboV9h8A7AMpPY/kXJmmwBqDVj/jMvL8vJm4aPeNa9CgYKxSP+Oe
qdQOPkg8vUm1n1ECqO2+gWF/YK6pp/0YNLXe8XkS7d3El+Ub1jB+FMsQt2Aimz2WQszRe+zLJqjv
R+0SNx29WD3PflN8lmCKOcO8Bp0GJVRF0n4GPUTIpvojlK+WJA/IEEGv1qOuuzN9q7+6U1J/huii
OIpau342uoOO00UOE+g9Js878aaEPPkIofJ5nwTuQI6skB4upaSr0d4B1VUISVA3GOPdyIqpfMaI
lo5SpnXsZ7N1phZjrqV/6dZ4+iB9TwRZ4dE+2c2oYZ0hDjI9o9/r9mk7UFtCcDvq5VOF8JIfhm5q
dMbCYnRTBzCKFrTqkKTJE1/5/M3WSc1zXk8d3w/BwORjE8jE31dFz5GsLbJxc+hz6I9ebbx2T5fQ
nXINS+pPSIxYnLa2i/tPtW7mZc8mESZPQZcU3edw6aNqB4BA0wPFAWLiOuUa4n93NnZnccKsvfet
K8J4+hBQ38NaA2Eriw9NSzV/LEve4/N93k9dCpr2/leBEsn0gdWLih6Y7wAN2iRj/BGDrkX0qJKi
YlnQKciTyiacxNnnsvKQ2foje+pRhId284Ku1v1gJvpQxyMvBihT+d34SIWM5Wdow/UmBf/IvDRp
jbHxxEkNHYT9PEckFqdkhnIhLFBNi5VAe7mdeTDVZNrnMR5CsR96vhTlkWPuTR4N3IDznLhTR6fU
q7B9PF+iTqLjb5Twu29qGtGGSyMNVXbcRHyedQ6KuMb90BSl7+WsQia7c5bW5ReNNhKCYs+PfBzH
hkV5VXTBZxV56omWHgcXHroXP7259/0j3iHULzULDNn1BdNLFiinhoOxA0bmJtPIRxPFbpLPbtWw
vAe7eJP2wD6iaOkScvajAJdSGSk5pboXg87jivpl3hhwgh383oJnB9gIYVM+uG2/c93RiJR4nQS5
+tjgYbYtugj8lT3OHECQU3TXyUVXj1pO/pdJ0znERoden864M4pjy2TpHi5cxnVeD6XVP+uql8NR
1ssi0rHC6zzQcuzId9sRqTNReKWDfjFKz8+wVV6dNOYTzIuAplafaTPzMMcITBylTkiHLyWnmjwZ
AU3mQxx4yae+JiSGAVvfSbm14Vup5tE/1pMXQTJkmMn9HEFEMrd+NGl0Q8WMaIIkZZQFjhfNWRh5
hp2Wphn818WY1qasHSqZdkMxTCfKFuMdfQRyWJrOn/vHQlqBIeaFdd0Biu5DmTIqmyjlDpgy71WT
zO6Oya51X4k0FugsVvfhHnKMHcsax8bN8xwIyXeS8jo6hTaCD1dqngAnqBWTJwmiv+JDkSRk2BHu
B8NrJDGbk+IqT8D80w2q+ZAstCGZRb0vBmOcHbsWPuDSbURtbZhwVwdxCxMq0ZwKixJik+XgyjAd
ILXRnCcWxpfQbjTyxXdD+6ML4V5ysK8PYU4GvbwGYRA5cKeJ5F+HxKDrTlDw8fNKlNNjUZoyyJLY
2AblTM+fM59MEppSI4Yi91YkyazSkheg+0gS55+gAP0HCGdCHLpUz7CLZzA8kQ5nLGqd/skHq3H7
AoLJoT8q0idfKkpc73MdO+BEybjy9fQtHvwkgWwEkKXFfbwsbVvtIDWjh8e6lmG7H+senbIEV7Z3
1BwSbOBiLN3pRVx0N89+WHd+xhljFoxks6r3HKOh0ZzDmbhyyi/lAnAeqqkCpGNWhVY5dGSjOmum
fgp/wcupYh/V2mF3CMKTNi1AuOACVNS19dcw6PTjVAhocxe0beMfTTJpeaAYYeheAXsql31hjfKO
S0wLnVIRE/0yuxojhv6EieAdqnaYSoytT4YsdGQfY04eExCvE1ORi2ylB8eZLIOizTWLBaCj8RCo
S5CIYKKS8fy7RfN/uffbCLgOn2gwk4RlXQV3fjW6csi01bOB6RPcJmeL8W/6kPCGvdDWa8JcYmxw
SBdw+LeowtJJ5kOs/erRqZNoyBwP/+GRRFAQOC6hwVhlYKRbvdFucj/qCgHSgUNczz0k0lftUytA
5Zq2OmDIdUNEnjmuxPCVKrQhMipZDN4Xp28jOGFoTSMwi+tQ7Su/9uY0rqeC4mpzTSRTd1QOGOIT
mTiPU+PKl8K2PTwVaCnFXkdDK17mhbrxnQ8JK5GNVvbDIyk4Dq1sAL9MpSohI8N01fYXosChaNMF
cBf9OhKF1FUsIKXaSQjdqSd/LIchg9377Ngt3EFZs8LlcGciOJ1UKTkO/+iAzn7WDBBvzMemb6a8
L6a4yZViHtRFFmdSddoDDhbcKTcuhrxjUD3GW9j+A+GdrLIF/PEPmAkx/qH1XJyhaYiFs5/8wgRp
Z4K5fVh8bzmLUY4yd6nr/apk4HUQw1ZdDKWIanJTy70CLQvPw10hmJnbZ1AHjHW2wDn3exv6PX0E
CBssfz2YtqKD79jI3fsFwpMThHSbJPdjwtirNJNiP1vhOjCXSdvpEHoOPjb2CI5ZOU0FtgvHqcya
duJRnzYV0pXjvAC5f0zCqvWfoqFy5j3ezY73lCHU24E9zwNLAijh2gxcYg7Kz4uLUknkufG5tjMx
ORmjMLqrMWNe7vy4mKGtBXqL6uR4jvQu/tDxvqrBd4sMoT0mWREs9VQfKfaSR5mO3IT9GFoD0Zul
Qp8W7PuOPx+0HS0BM60AqXVetGXIH+oAXdYsYDiPWIoYqvageQ4eKibseJJhBTrpFMQp0ZLXkbTf
E0+AtzLVdUe7o8s6j6A3ZCDIES/cyHQc/ZrtJUqGNCd+oe0xFFFoHnC3cPsGds2qzEcD6G+2zAin
U9xAQh5JE0FCWEcQfMsL6y4xLKsMh3wB10/1pmIhu/vEmNkcu8GNElg0G9VbqaEneR9EutW/pRCj
d+gwrcG+G9IsLOdFGJbPTdHOzas/Org9QB1VxLmo0eilQeR+6TzXPFHuxcOvRcWVC1STKhAYim6A
B+5tjbQwqIVzSkpA8F78pPWH7FJr0R8nUxv5CP2cIIEBCvvQqaClJ1Es05xa1fnyI7aFD0+ggpnr
T0XpCPYVtGItObuggSgg9hr6MuNVI8+JZaw++taDRyn0QNsd6T3A6dGRBAVpBcUA+xFqAWoAxmTx
kX8E8+A8OBEtzF0gUf7H1ePYIZ8U7tQ0tk4bPQ99jQ1DmDv2WeSJ1st0QQck7H7n8mdQ/TbRM9Th
xikFBw6Oe6pkXdJmJxJsC5KMmNhsAe7H7Eo94bpK/VrL4HNhF1k+9kkButWhccLip+GFu/xKRtua
/h/Pg0GRXREvkf9cF3YCHgn1ZACHStqqjwsQ8QSJxhwtEKYOkZqxcR6YOXQNLX33x4VcYrL3RTCp
bn5GaOWUc5aMPoeVG4CcwCe2OEiMwFqr4ibz6p7UKEkjFTuDnRksc4jeJEo8FVKF15FjdB/1WAxY
tlGOKVffIFEuVSTdNB6bOfiCOJIpP60A32a/lW+Ruk4Jtn0/QoGMHYXw+tNY85Km8Qy/9jVMrE6+
JqX2+tehrET0KroIKX4wzcieuRO5X7VkQ5VPUGv/AtCwxrx9snwSuI9Oi8AJSOsuID+kGad8sF59
UqVXUfScaHsIewmv6Gh08Zhb+2cm6cWXyXnE8xEJZ8XotGcBxRHE59iSBEOXTvJmalxqqdvPPogD
Rn9UZwdXq5eDTX1Mss53Iw/nSE1vnhrqrzGSEYRGHfg6e17jLq0EIjQHaSsA84E4zFo3Z+mZ5jg2
qCCZXoYEsA7XucdAeHxIeFf99Kghz1aq8FQmjbyHUBIuHbdLHqDJJ36pgRY5ptWaJyRnfN+5o3vG
PHPyeok4/xH14h/D5MISg6DiF2uQZE9e571q+K0TsGwQK8SFR7JaSYKBFWmah5bP8ZD10yyODazu
10gmcxSOcp+gyuzksx/1Z4qiD8v8EiErZInFN78Pk5S2gh4oH/irS+FUBF3izxDfiD/JSYw5uI3c
MzBJEz6wx7x4UZvyjmAP39Qs5hOBnNgrCmAUJFHQTnaMdd+gOeAdNET8UB4QyK4KeLp7zFSNv9hg
ENM1uhO/bUXLU1nScScE569CJ7S9T6JCPBQtCgMzEgOEn85oDhc2jz0KU9g+I+c7nEI1pvXY8aXC
hlrO91NDEFhhsC11KKYuG11Y+AmF/8VlKhoxmh0YfGWT14mPE0Ivt2g2o6XSQ5msippHY/2LDABX
Q8dbaF8A3pIGbodsMAyd5qWOC9ztyEb+qbyesnTwJpQavVB5zzqQkd0NFo3sVI4QBQYTpeJwMo0I
4Q6cBs8odQ+HDkFipMueAl3yjgaVXyG7QDXxpQWlJ4RGGHyRFzg5cpvyoXSIdw45HVOIoASfncro
Gkq6gUKxYJ4CCu6yqt5VoXRZSqASgrJX2IRnP6hpm4W9AOmE00qD2E/OMYoy4UDuRsitfxwCGWYL
zKTJ58nhR9RKGrZXiKgeEM/1B1zg9rfpzXcURatjMHb1TkVE4rSZj4kKz6Zvin0Nxr87UUFsrW5q
FzkNZHLSglU6M0geopSUYPTPke5EZ18Y7FIC0I44ofagQTtf+rQ/L6OHDqwTc2gYlNyvMzkVKC5Z
9QXp3rOF1z15njd8YIud39yleSvpbFBJCcpn+r8cnddypFgQRL+IiIuHV6C9UasltcwLIY1m8N5d
+Po97NNuzIykFqZuVWZWZgzSmWldEX1Ku+iPwHyD43dtnnAIJd1dT8ziDSlAoW0AtoeO4BZT+RHt
WPhDnF1DAbRS5LbYqV29+AUvEMHmTR+p/uzO2gEfnyj3bIChu5zVqvIETg9Blar2N75EU8Cym3nn
1rRXpQolK9eV/jKUY/wLnVx7bUm4nYXS1JvBGl/UoUx0gumcT9I4hZcVY4E0UYuJE2YcVuOxocQW
KX638eAEBP4xR7txdc31kKlVDo9IFnXgZkboZy2W+seKo/09qVinDRIyTkJ/hRD8acnsQPYGbE0D
rOkS9GMN0yaM8hcFr9T9WGRk2RDRwUta4TUgx390Sg1g+XiMHfNZVtCXZSwYhqvutSirk8iLk7CW
j0hvCBDWdAKKuuRoASZysPyV0dD4PJi71o5eelfehR0/8dIdDZPKkoaY9Ktj9ZI2+YUe/s0I56eo
jD/DHm2MbvFz/58qBuZLKtXLIM3v9YuVtHL8uXTv7IHlz5wYR9tkyFu06SM3saelfagCa25x7svb
3YRds18R99J0TPJKnwZ6Uaxrp7F1BPabT4kj7INMDRd7IdP81J0CrL41exkoYb3LKvWER+ZDj6OX
hBhvj8b5QRN5qDrzt3JqFaHIWAUdx7xP+nnnlaNKUgX6B9lH50TPIxjMvgicatpnPW9aPdjnZF4u
jP/PYTGClIWxb8T6wZ3CgLrrKWRpjnqYbHpV/bXn5MH0/yeRCXk13eBptAvA3R+hoxwXldvL2um/
voIpj/W9ogvfSvIvYOITGPtDqPpJmSEFy+41jqDqlaKgrUyeQQZRrFn7MBP/6rj2CVUI/bZVbqKb
Yx+G5BoJdy+75YWR8ALs9BFa7s+Q9F+6KN5SU7yBbmHm7rz3CfC80uv7zFy1aemtGutXt5Ojr1s5
00xot2R20FSHRrEpHXAlGSd+kle7qVe+cNTWPTetVfpHLdpLZfQMPTkZBeRm2tKWElWKhcpqp2ut
YfXKljOCaSoVb5U2Y6/TsKNXHypsv/EzsG6L02+qzNi2mKVXuXsainhTVPDgbqocQOM3pkz3RRzu
6oGQG3ChgaKrhF7ltD5SPt2TRqVuJUZQ5bR0VI/2s4i5IrnVHNMp3odd82Iuxd4Ev4dPcS1PzlXn
d3Z3XMxoOw/VZlT77xpXamFPlA/SREi7EnIyvZEUIyM3XlTgA6rIJSLdrAa+DIf6HTrny9YrBpNe
fCeGVngMIvuobB7MwJbXzMO24nsJCDjVsXG5XXZFPQTrdccV9FRCximT4UX19EpG4Ukii08hf9KF
bCqHqK3JsXddmKR7M85f2i57pVVtfbYySk/L82+VHMnBYvnAqq2dVJqrrSUsAM/hMYnU564bPh1H
f0c6dSyd5E13Yc7WFDsGvJ1hTft4Cs9Rk2Re7BSnLCqCyC521RRtpzj5gwfZxtLVDTj3yXX7FAIp
ofTRq5thuS9CeafVdMhKCIO4cgKtZog3gUemRP1KRNN4ZWExbCGc8yqzSz0MmFJwvKkKRN29qWWa
Ua7zOGgX84ND4G7q4xbQvPAipIcHOS9PUWT+0iztCFE4xNK5uvPwz03pLZPkKJPuakj5ZFfL4tnx
vAsLZnwaEkeML6NZ8mfxXpnkNY3EebCrX9nFAT4dQcQhxfQwvmdGhOM8bVcUPZF++KJY5S7Jy0e9
WMc0XYLcJWe0tcmsnRQvjTmIzdZ6iKrfK5Z7xvbjdc1eTgnFZmX2pBJrKHRMo0Rp/WvUdJ8oyl7L
oz1497lS4tdCG47unAaWVr0surXNYfXhZDeys5/JKv5juz1vHqqGCgWFJ4V+UzkbvTlmCMlHx++V
5l/lLoemXp7zeNR8zrV7NhRXJWquYm739mrZPywZ2xvKQWtBJChmd8uQWzC3S2I5qTcZ4jNTp9uQ
1R/hGL0YS7hhJN4nafFRNUtgK4kLqlOcZG28Aptd7KjtvTQd/7Y8786k+IkhX2Rcv5dzdMyjajvY
2SFP7U3k1Edtwb1c6w+TIw6Nq18GjeoRa24IjF5sNS0JTK3aLRk5Usp0Q2P/SLMOzkWcNbVm66FU
It5nfcshRN7uoBL4V/fPkxImYF6g4KiqDZ9h/3m9a4jSDzjib8KlvTQFcHNqDh+9kM9tpH9PNW3h
LCfwS3EUBJ3JJN+pUDCFmaFMyu84PXxUFEjp9odRaQOjDXn/y5vd86Da5Xy34/FkZiyQiCVOqb7O
PpfhiYW3AKZjX0b2yxzZO7sLv5phelK0YvS6tjkrzXiJ2vwoDJVh1r0yLF+Xuf1en9iu1HytHeNN
ueQ7pQdEa7Sj0+tvZdqDoinqIa/SFxRgl3mKc88sNVKZVWbIAUq3UbVD6ZYPXeqfvaNMXibMW1zF
HL/Jw7WjB7G+V5dTSUo9SLXxGmrRa4Oouew1As26jTOO+4xGbF3Tc4KERoRUqfLJjPrfxOm/uCMv
NDr42PZbcrl+pyqO/akYn2ox7EM9f54Kd7cMxn7BVK4D4pmr8kz8zh/ZOL60DayNeDHcyjhpc9T5
08COA5Hrr+YUioAZ+mns7W+wskMbh9kGIeWeHbh9HDqflcWtdxTDs8EUNxX8sVdxgdSy/Zm1+HP9
2rnANGGcT5pt/MMsnDhLLiUJErdZU/dFWtyAffaY1dy7ufXjfnk0lXIZ6tXFQxQH0io9rE91b26T
OjAF8q5hftXsFKSESqtbZzsCFNWM+mG71gnDectzFcL+IjJB5KhcTHd8U6z5rbPLf5hnXRtH+TRc
6DsOiCJPf8yy3LeOvGZtfYqW5mhp7dYso/uYV39nfbp3cfETV/LVBhaxzOT9/we9SOrdElrHUbWu
/Wg/ZRMPm2pEt8nSrB2e1LGvFcsD+UHk5VW0a0j4DeA6OPy4q3GrnzoSinled26XXRstOphmGHqN
0L7YYtlOIrS8pXQvVju2XgXWarrwMFkcBXFWvVMALoqp/UylfeoV9afs8sNawQaZfrmha3pW2z2J
wXkUJcYSIVIDi+vmkq3a9c5ZX0yGrso3h/gex7TY7lrjhyzjBwGTWG5Qc1JbtrpLQMNsVfPEnFUe
j/XDjeXsoRXb9/P4hv8PT2Gm/nGyXAOERtFhZ6nXVISNZA0sV6q0z4lkbprIQ2I6u+Nqe5qbhlnU
qjdcDEFZdL+ULqVy5OpV5WDpB2EHqBduSgloGM2Dh6YvogVh1sKK+xTTEveW9SfrzbOSmv2hUGgT
HP0Iqbzp2kp4i6E5yLRU9+K0yysygH+DUZ7Wy1V25k4k2bcyaa6XcV53/eRspRp+T70hfXUS34PC
P/DKwSje4yYqfoZqeYvgBbgZDY2hTROrfAOM69+04yTI4+HP1WaKhvXNkmQ7Vmp3rJyw2GU1IlxA
9WMxcteIlH7NQIH2+qRaDlBpV/4oST3G3gja5feuCbNeV9uyN2Kv7IqvyDRtX1Hqs0WK1sw1CR3N
xf6wcHazvnyuBcgq5r+NrXBi1OlnX8xHPYUu6WvrpYytt5YEdF+TNBdQPC7nqfvRIxkZ63I9Doke
1svLnMqLUVKxOC+SGgmHHav5RmbGQZ+SbB1GCy8Vjc9GibKdTXv6syBsdPxRccVfLBKtrW6V5S7k
PT0bYxl69szbh/Opwiq+Yu/p7nkcUJR78NfaBrJDeUrjcfianCn0IZcgi5McOrS2UM4aKdOrpw3D
/BHZdhqMpe1sew3gTzXd4iIqKIRlrlQg9rSbA8VFoxMhvyJ8s3Ze6iHbsJ7NblwzJNV5lGXqgk9M
oLR4cb9JOds6qEViBSbOtYuXuwmjtuIUjutNSxpds6mqmGhEuoOnUN67pJq2PT3yQc9t9CKpNTEC
GXa0zchswADIaTbuwgpeOi/knuV6+uVAxL/Sb5Ny1RhmBREaw9shyDaKCV+lRkx+osaN6ZtStChn
DKOp3pR0Hha4LOmUIHi9c0eaQ1QDoR9lQNjycuRz1ciBCriIppXWeQ4bHalBpU+IcjJLmH5jRNoX
Bt1p7eXSCr9ynrgzM1V3AqoxDx0W4dBX1vKILHU85h3wrJumMEtaf5lFK57jMYu0SzqVEW6aellH
Xm127WecAqaf06LplE3R99ExQaOwMSMahrEZKSBGGV7VOGkHrxiderumRDsfZSd1K7ARMSVBzvq0
czWysdikqW7c6Iv03M/D2Tpk3OcnwzXazdQJrcERrRru2azrx2ForFdcdtKLhPG/hGZJnzC5ytFs
snjLk58FDR6hO510I89OeSNSje0iPTMttBCFvdGmWDu6KvND4gI7RpbDN+jBoZoGsZC3yiu26mzM
W1KXlM9q1KzPvhPls5mr6RGgpp23odZWjDtyfErtwdk1kdkPXr2kgz/nevS+DIpte2o4uLu+r+t9
0RkDaAYysKmQzkZb0v7Q60U6BQ0AE64sdgKrwlCF2djrkHezXwC4xudlnE0yxWS+dWdG10WXlmfw
xnvWkIKGZ7yn7PBmx0Rzat9CjrR3KiuAqU6BF5q9aAcYmOkwGaUvVzrEJT+YVqqpgiwza28otAfD
QuPzoSIvc9RTMih7w3Y3urSfgXRVHgvnnQShN1tk70U10KA1t6iFs8T25UZzecVOK/PyjshAfQDY
cRxMsOqGP2rtP2pt/85GN/p1bxf+lPd3JZseXeGqfukoqS+RQymOuMA67urCPQ9WkvpxIp+GacTi
MJX/dHu5FGabeKIRO+7vVVFFfYFcOafUUJmFF0DenTormU8MlBYM7mBvtXo+WKX+macaZq3Rrq/F
drb0s4ZNd6jWVxDgn0SpDrIwtmFVPpUtIrYot5+VWJ6tvjU9bOfTfWjkvpMBOtiLupv0SPfiPG+3
JDygeNIgSAEbbaaFmkFvFeqp5kAz0ZUbBE1ZgDaD7rIJSr2sPDvjaCgj/VGFy9/1tx4nsavb6Udg
0lYPnMo8p4HrTDxDpKb15W7phr3SqZtJm3exahyxS6dW9oXwJ1SRSyOOc7H8y4V4TanQQS6wflia
AnpUcDzJP5PiNN7cDY+MR4a11+rWoz+siqYHYh620oLAU9esmiHigJ7It+8ppHMZVZ4WKZdxNK/W
LLe2ou3yjNwu1aFE2k91P9P8mK9I179EbH3NOvGPlS1AVAAZG327fnZXkbuysbjtiX7INf2q2EwJ
cwwYJKu09jEaPus8ZB1yNcdMLzVXe6c4drnVHHFkCRiwtejuo7s8LVF87pBOhykTc2WoljdpmXPh
Nr8muK20mCd6Q9dxe3DdWsaQpMXevU18pZm7L0tkvkY6vKQj7mGZnpu4D4wkPHAOZihM5A7M76Zw
1fWo9BQFp4LOOWFZte1F/K0Vyi1OQgIb5XH9jUYby7XC/ciM4alr1E9dU7aDcN+QUQIdx6iq8jGw
YpVJWMAKZ2lgg7YYYbsjuMArpXwH5YqQEiAVrY0dTe7TekW1vr45Vravw+ZqJNkvNBX6tSVQ2+65
txbhDahC8Jb/xUE5aN3k3R7HXZUme2GgIxyHaFuK9JjF0md+3g/hszSi9ypC2iIU8cdWnbsxGYFo
W69M6sd6qzIiCwMkV4HhQCoXf/REuWpReVI17WbYoWBCUv8Y6hisf1GCq0oXsNXJPPTre0S0Wywr
abjgtjgczqjrgz6UewhFDme7mf0QyqAQnBF659fhFx/xucCVS1Ueih0fBoE0RgIgE9an/yCsCvRS
9yMqgFB4zMvxef0cpdVeUEXBxudPTEq3RvDc4R6WuUSEdiZkBlqOnxk7j95JA00gCpamnw7DKUJu
krmKH3Xdi2I7IW1Tt+xkidmzJuSRx32jaeNW7YcnDnO/HRnuXYBVoDcadGXnVj/EgPP9QTG9ItX9
1i2vdVL8g7e8q/ngG64M4rT8XpMklbmk7IJxxuOh0cI/VZ9eLNkcS+2rV9Kb0Q77TIh9tnwb9nSo
KpvryLIrQvDW/FBIwbF7dStUZx9aTGxOU7+4TrHHq474NwsSwsz99Sqsz0cyyWCJdQjKTP1qy2VX
T6uPXch5VRW/45C/KU3xNIRryKpa7RlZ//7/K2C1t9UJvLTEwLQXHdsp2yWz80nxOrGR9uNEA4OD
MvCg5eng9WnuOU72i4aqPpmqTHdLau2lMXygxRvOSafMv4oWR+MRVKZovLpPUDCFhp7z1qHGGCx1
PgoZDh8oCQw0ApQY1UUvYyloe7AA33ZtgSAD6eXW6NPlRPPjPomxKR6OjKyDU8/J3xDFa2B2o3rT
RsqIsKGlvGGMJ3+gdiHPcanQs3szdFGCYaPmVS3UA4tQ5buImJOyKHsa8n6mH6xjP5tgaNIGF6iZ
cd+L3SxccMIQXBSNVtSwWuuyhDK+IOZctmXn6IeujUu/lroDQ9W1DLxtspu0kvWaODZRkaVoOhj6
PmfVan11WcbDPITpxnWS7uAkcTMxDg3fZm13eyHaZNlXRRjd43B8LR2Y9yHK7MEzdQXEbk2SMkHy
N3GHznvOjWOvV9YhXbL3StVgwsKlesSgqqQCch6n4bvT1m+iYjG1HLOtRkqoNxvqLU6HzHPytPEa
d8r8YsiMvRpXCETcSHiW00eenTSw7Qhl9jk/8UyU61M/xWLT93qzc+Wi+5qOBDsytb9NitOPPgJ8
UMjNQ7noCo+fzG5uuQiAVVzMokEWl750XlNdPQ8m4l6HjAEQAajOVvV0PqEn0+rU6crf3lwmsMRC
2ctKqThks/JlbLp4O4w03iihO+vHovsLnLx/tvS2/2yH1PVRhK5yXzzr8q77B5L8FYryOvTFCiXB
+4rZeLdt8eWu+hiWmkGw67rd4dPC1KU1HxMxR+jFnVeeT/sEdZ8cjcS8yXnaq2XBVZiOIpt2jj0e
TEU8HDsavBK97KkzQK7tbih9Gxu1LjVfIqvI9/NA61q5Vk3RGvNATGs+QcM/FUXzm4vO5uBa+l1T
muE9ss0P2DvkCl2+0nmKfiiyatnFlCDPspZvXR3BefU5m3i+0JwyJienYuKMKzW28aUVHSVKEa8e
VE7PBXCnAZv2FylKX8slvzTDWzQbaAykXrHWM4s3w8qfGJ6JGRbRN27IuT/AyGxaNFIeyj53g479
uZMy3fYR7KnaVS5byA5z1tzfa9vMOcBR4Ni2cV5m7QXqrPGwZfqKNCwBVqNaZh1zm5j6UYmTTwTc
z1ph/cR9WbO8oPombiRgR8ycy7yA4cfjbS6bnyTW/iDQeinzXoFiYyThlbECw62xqpucj1hvrlky
535vuNyAEvndXE7qGcsOxRekixO1ArhsQ7dZTTGgsih+1iTRueW4QZOXne2QfjzOxg+Vgcxen/ra
Lq5jON5oXF9T6F7Eq91Hgc8A6vflhnH91W2jT1yjM9Sxzoe6bpwt9A5aOh/VarmgoB69JGtf0eZm
gF1r/q5AwxiVUcxStbQ/tHIqj+kMDFE4Fnhkfszn5CTKcTvHzYG9nHvWLM+mUrJVPLUGarvSOneu
+hdHwNYLO93FWgtlew5AGNhrv9TrIain3LfxrG2kAYkWhy73bQCaxe2V21oLWSw3004Wx5vyAoHU
1C7yDhIdf6jOHF/qKLtOFMlKzyLPcYee4bXyqZ+nTIuvFdQwa2qWyR5AdDGX/t3Ol0OHKMGri/yP
qae70uVKphllxJrEhzHPI9sADvyavbyHEeqbyrDNrWC+9Fav/8lJdQ/o9qCprOgYytEydAf0r95r
fXkI5Xzu2nRfG85Zi7PdIpBvL110zs3oXqrWD5q+Xe4MWC/asuXhsiniyoOKfikddBh0N51bHLpO
YZHZeI67SW5JrBt5agANxhbxaBPm+96G4EOQAuMTu4EW2TfWut64pF9aQsGv6yUoCvSCzbCpTYOd
ABX5yKRzsVZGchiPUrHsAElVuFnNpKNwfiwIGjyp0LvLVBsQkJj3yLEFM6zOGk5SAiGN8m8RKT9E
uF4RvTyKOEqov/TfHeCmo4FDlCmwBaK/X9vqjjP7IGmpnpQWuczEi7bu/VnRbvWC7hd3P+T6jxUK
1L0T7eyU05ROn5Ws3t2qujqDoD8Q+SOrly+3h7KA0+g8GxuhWvY3U+Y8XiwUVqWgDbZ90lhB5e5t
Y+8beMty/h452Kk4HCDGOSULwsAmyJ2fi0awMnAuuvd1g5EWfSuLv31mXFE6+g7fvgJkmRbujdwm
NW3qQAcyu2dauIh4dky9fATZwfqvV98S00rJVA/9BDdznKINNNz8J09HsJcm8hFbolACex3ZIaDY
tG67jaz0HBXTVhkQ9s5TEPcz8ogUyR0tLPtSuqY+CwMk0nmN5muYpRR5PiZKsNP64XlVglBpN938
Qbp6rkmoXh7n0bzn5HksWgn8g+8512bRy+2C73NuPjJjOpBHiLQg+u3ad35lh+5fzcrttEaBYfU1
9d1PJPOgLZzrkDk8663PpxBl6DurBUzSHkPcIgzTYKqen+XAuB9/8X+aQe+udjAccC26TfNytUjC
dqtsY6fJRQdLRxj3AzkNCqTKl4wmbPBR1DpPJfqK17qzLI2xCA4eivGzH8z7wLpLypVpe/B3KCHV
Cr1RjffsH1HnyGyEakkgjbWfJP8HuvSxRm1nE9iTyx5+D4/cgarIXkcb3MJSFiV86rJty61aZldz
mRFd0/wuRchiff4lRfFrDtpZcEryDZEyb9Yd1XWnvzM/CvFY2pBzrvXDOt5OU3ECXvbWt4D9mzsn
+c7q4Lpi0Xvt4NZUj8Lrzd53lul5jMQ2kwoikg40vt7zbAij2COVDSoTsTjsY16mT2i2LqNh3QU/
CFhG5uoO3vfMLmDg2uKmlco+SsddmuXbxYbBJaFP0bOboaV3W05gkmykc+JzTi1B5QyAebWMtqGS
10GqKEFpDDfLyN9ZBTiYbXvmQqCHXzPD6agalj/smegtTo8uyMTOGdAtzx8qri9egRhDMLCBJ7EQ
YM0nbvhslfconzbT5AaLWt/MfDe43df6EClqssnAiyMdjLb9SNaIp1hjoWn8u9q5iBK/vUVA7fWv
3MYUhUsoziJTAxtrSmm3z8QErpbGdfH/fmcE3OJCCQOuUdq756R7YKx5G7v2ao0lWy3GWVjaaUL7
jey9+v/VUw3nx1X71/UJyCWuWpYcWdmpv2pKkEacwepIlmvKvex45eY7MsedjbOKQWFm9X7f16QR
jM38baTjU2YO+3x+z10akAnvfR40JLZMUXBql4LXrRg5J1W3x2Mo3uPlaSlsclTLk0GHobV9kPHb
M8T4OfCirLqN0cTegiOdqhlbJ+nZ6KjQ6c0HWRf7CvfPxmTVsvZjpskivJTTdUEIE6+bioyB64PE
0uU905MD3/Q4oRvMMvst6uY9XYcn+tDr2FpFtHOsLHEapfFkW4r0Dad7XdE//Ou59alm3rI4DJRx
8LK52xcDLYKmElt+Bo767sflXPBxAfhpacNDh0miES+bsluFU/NruI7WvVBf/3/hVoPW1sw+bF75
wngWMguUqNg6FCnC9P4/mhxgWAXSZGQToEBO5LIXwKI4xWtI5D9EQYBOwpsyhH0oQ2iX9w1Q3txs
1y9K+2w3Ou6pmvVNJrULv0JN38WNG9p5N3GfVmoJKcdN7Xnl3N/QHZkOOrYWpsPabCQpSKgKBELk
Cgo635zHLfZIPouGH+FUbxutOPZKtlsLuoi/mshgJ+R3vU9Uxst6T4im9W2gcUsmzMJ6wJO7lo/1
FpuV3CfLtwqyvv5c22IiWb/EIGRCmuGmi+XW5UyRzXatKFxh5IVBxkZ8RbpdWWTnpOk39UxqX/mI
KbMTdohr2U6K5Ipu8Y1f1+4EjDBGu63myyR5igZ1S40oCgSfbMiaHBCo8SBCzQ/HDdF3FcwtFVKY
ye8c9xC5tu829nYhBkmTzjZt7QDRExOZHiADOvDbDOjC/PW4TJf0zZzYPHALSgA+4J5V6ZcceJxp
ai9t62WtrzV+okPa/DaLempt5FRQkeFdxPD/1TXlwaKGAlbs2pmV2+6RleFTlhIUPchgvfAVPJBb
VJv1A2RGHfDIa4PqUxlN/rO0H1a53PU6OaQwqvzpers5fNUS0ThvTosyca1jCxZUczwBxegea1En
/iXrB8A1lY8x+qWytbvBkNinI4BWeV64cgsPeZz/QQEIvZB79Ah5dcQqYctHGPI2AEJkZGwF6NPJ
0WkV3Rtxe6g9Gm6Z9eSiKfXrMjxOtSvpvTEMLqANPVaKdADfFgCozL+TfPomleLN6dx/1D40moqR
+enSo/5voSbckIhSi5fZCPHpGizIJzV0QAPNXTWmMQ45HZjd+vxk9veghR+asF6bnsWe9QLC3AR5
OIp9CZGWr98wjhlxGbNe29VuVwndZ0NfrloOvLIwxZlG3vtLM/OSreq7tQKvf09a6psYy79tOJV/
RC5udiVheIyvwm6ZE9qXUV03+8Z7Nc1PONDcKkP7Y43q0VI6ngqdVB6lHE75MLE2JX/XxwT+9l9m
Lt+Y53JtY+dnLMXzWBpgdybYtl294P9ZbdWlJJZIZ2JKXeV5fRohcp/7IjmPRfmZpctnYrR0BvVT
BMIKqLDlIh4iZdqYhXuwJ/XTarQrWzjn1k1fhJldbKt/VaC+DXgRBGTKa1aNrIfXybMauvOpJuVw
y3rvsa+bjyjVH1OmfUWGfjdzGoHEdHdCw6m1MNQ40IyJkuM2z+HY3IrJuC5Wd7ZpDZgn8LxuNH7I
+L9Nc2r3m6xg08YpOjr8fGZs1Yrfcgi/ENOdGVdS1L+FjZ+cuSpGYWuznMFofe/7ypKezn6AxLBm
QeVcAwwQ2KQ9I85DgOb+BfkgfgdAO4ZxZOXDBYssjG9VJJ3XVjO4Tt1fEWPpXmRUX5T2V41Yhg23
46Oz5waOQfvoNP2NBv5mmeZ9cqqfqJrxEcrLbbHYG37lDV6pbF/br2msP1ls13ROshkd2ttJ+2qE
SYWhmnGCguXW+W/L5hPin04PVI30s6kHBiI0YZH5v1Eg1Gi60D3hkrN+wJwtEotd6zLpF9Z+oWrM
zpk2KkOD7NONYjfdOZfld83FyLr+XrHdR4pm6KPTvK1vsG1B20xj4+eN/j7RMdQZY81aiNYCDGnn
hQVvzmROla8byh+9ZjBqoR2zJv+uERS0U/+VmLLyk6L7kmbyA7JTcnKbEBADyzDmn7JElNI7LJG1
hrrrrPDNtdsHzP+2MmC2BVXVlOVHNTVYnXSKp87VsWrdZ0o8S2kd9VZx7/2SXmjOHlYdfrNaoXu2
shwdZ0SIbL6ArZxknn90qILQdO/13j5hGcJH56OE4OZiTo6O+BzgreJHFrvbUGRvVY6eC6lo6uML
w25mfkjEwtbbQoNRa/Fd1SlSmJ29INwv/aVHf2CkFLZlzDai/4+682quG9n2+1c5Nc/GXOTgunMf
sHMgKVGJ0guKoijknPHp/YPO2KYwGxv2Lr+45pyqGVLqBtC9Oqz1D8lTVcnUCoMPfTS8mn6z1YOh
3wte026hwwHWAV2Y24OZ5TjvscMHHlddoTSdQwWvgfiqDaQZ3AddTMXdAOV9W5VDtHYkLJu1xvVX
wJhjCvz1I8KA4TsSGaCiG+4fgZu0e4sMzx7qs/9oRD5QsPxVhsJjAyRrvvCX73JNd38ohREfS+AP
lLGHYdvlQNH0THzQ1bg+h04PcLxXwI25WmPLbVLbkckl1wqkEFo7rFUpDf2dGOivnVJtGy3/nmfm
o+R3hzzQHh2v1nYBSV3oLWXs23LA6uvqOgybLtLRdUcC0MxNcRtXrrDStMb/CU3WAhzsJHf/Tddr
yN2OSknPktOVm+1esqElV6QXtpsL5yH23sP73nVReMhyaoHxvawWr7cJp0yEe2COjbQMH20WPzaP
VGe4pshWu6BpMiOcMnWUisQq1hlxWkeQfdTIEdk8lYbDeiuG36+/wYy+3NROyvWxkWoCsKFQ3vaS
Trld1u8z4nmU/Rklf653MyOSo09U+aDsKhTPOoTaO2lFfeROjKMFfZa5pif6O4aEq0qqjG9A5gYu
nisjXlMa69sefKK+U6llaqQRqsgRiAvbRLJV6p3bVIn0iexOOogoMAWoBwhV+bGUzYcU9ONtklL6
RHQnHqhO5XWsbkz8jXdh51W2XklLUlu/RHEvKOLoE7mdAZBe4DcEXRgXVIOsQs44YTYGUhher+XJ
BtZJ8kVQY7kBxSpz322roY3Xtd6iJY6SdSxv2wyEwo3DNFHoyRvVT8secRMgBADzskze+AAcFoS3
x8G+9LaTMJeUtPccI8TrNy/iiuyX03/wW7k7ywAWg+31mTYT7VP7qarOA7Jo6JLG5oeE2wfJVKgB
4kdF+Hy9gxltOW2U4nqj8tT3AWk7b0BAUB1rOF+5v5AHcLPvovdjjPaItMP1nsYJfOF7Tf2m8oRL
D46uyIi6zvesjb9KhbkkiDkjHKZNwr1ODMSlPdrmEtemjwOZYx0QNDIiUE2ydUnF8fpLzAy6Nol8
H/0ZLQB+sYEu+k01K1vLswNG7QuuOHPfaPz5m9FQLLFXagHLI2908bYi1HSa+ka1Om0S/QjtwFkr
E/bE8WA3fiOvhT14/cPMPfkk9vtBkqCNjywQQ/gOtLVaS26k3iavqE0CGbheFysaPi8l9i5rRIWL
L2WW6LdoWJuWNglkCK6GVKPgyEFa8u4luMdo0WYLq8TMd5n6THmZUrdUz5gwTnsafSq4m76//sln
Jv3UYaruBtHxdYwSJPzkPbWgeqevSTS0EAVzDUEGKD7Xe5o5D6iTjdqs0jwTJOwR2KDju6DwUwr4
DcBS7owwH42EUl+fvLve2cySp05jWZN0XB88ZPmQgcRaR/ra5sJBFSV/Nd7krncyNyyTOAaHMbJY
M20TKUa+MoDg19iNLcTCzCIxtZ1qXEhKA0bHSFpanwUU4BJ3uPMs7XDbs0/iOO58SIIGZpmp364E
v3lQYVpcb3ruySdR3OhD7hgmT25K/lYEFQd/71EIytsOfOokjosshQw9up0jLNut0IxyD16Uyuvr
Dz83ppM4NnsJn1IHo/SANPZmTARJ+aBvrzc+EwLKuH++WZk1zdIh+CF0H7V1mpEYdzTnWIhAWGwl
S8DnQ1ULwUvqUuf++33+46X77+5r+u7fe2P5X//Jf7+kGWh/16sm//lfH9OY//3n+Hf+15/5/W/8
1+41vX+OX8vpH/rt79Du3/2un6vn3/5jg+1XhZP8a9E/vpaATH61zxOOf/L/9Jf/ev3Vysc+e/3r
j5e0TqqxNddPkz/+/tXhx19/SKP6/H+8bf/vX44v8Ncf1G2fy3/tX5+LH//q/3X3sk6T5+jHPxp4
fS6rv/4wlD9NqvqSaJom0H3ToOn29e/fyCrruWoYsqVa8ugwkqCB7P31B6D4Py3NMgzDVGS8j2T+
UpnW//6V8ie4HotGRQlcnogfwf980t/G6n+P3b+SGi6Hn1TlX38o46u9Oe+YmqqNPam6it0f6F1t
ElMVlEPBqdzwaHLvzBP0yCzsGIvc22ZG/p6Sq4KQEToIJprdgofQA2RiMqquCMtJD1e90OsrvULw
qQWqaUkJaVIR9ZQqOPdZHq1hQ/vrpIgpqgVHB9YokhytAUUBdGsA/35UNKg3spatuqHWAZtau9bw
W64u8l4u0Nzg1l+v4MDFNsTVEMgV9T1wTJtIxxwqxhDELkkibCrf4rQja9UasIXPlb95QIYj3UFP
POHYggCmqKCO0acUP0xEUyC/K7ZG9VjovoZCumWH+CjIEPVbGDxoGx3Iu5OT9WLw8QAAtwq839gt
jkaFU2xlJqsCYt4qbx1nJYBSXVlWc29Sqj41CpmUpt4ECcIMfehD+Wg9sJ/K9yBqydgI4mOZecFa
7FD+iDCCBT2LNEuPcm0qb3mzZO002UPQCtmqdxNnHcTv06H0qBW6NiTXds2QHpF96yhztmjjAKSV
9Na6S5PqdehhE0ZZ8g1pgLOkA9fwkvskH9q1w3XDliRK4DI7FpxbqunIsutuEoPQ5AnKGgCINZQb
38LCTUIoxwT5y8s78D+alny6/ByLBkyOnNp044YUZFzxO2rs8arS2yehSY5+vUa9bAuBKYi9fU1m
hnxZ0kebyCVV7uV7QwlBz5LoNgc9AQoIbEUA92e3Fip2AOpQ8EddCOQYFGG0+EId4d/uXAOxEmN9
S4qwy7LPQVDBoxx2iSY9oeNR2IUvvvjKlxTPQ9sF8I/rU+pTpvv1Sp5RHlIq1fAdyBl2GtjApItX
HDdXigKpANz6ECebDrE0RaWABi5+EDZlCeXPCFdwvQ9i1dznhbBrVMyrUxLNmN2jhVA+amlpW7Ly
wazv0ZOA5KBCIQHfI+yk6IspFcnaJz9JQlbcUAkkzaW+oNbmAdcDfa7AmygzSK6lqR+dDoiY4G7Q
a93LBlYl4OoS0MTa8NQq1T0iR5S2hieLNCn8KoCrgYrOZUi5RjH9Xa+1d5prvE+s3IfFRo63SMnY
K6sUjyq7zcnh1i24hcdGc+VNFkYvkQRfOXLulYh7NoWVInb3YP5t0lLb2qhOgoiZZoxTiZHsAop0
FoX28muolatKC9Zh15MA74B2baJI2sI/H/V9bAq6IJOohevBhzxxT2WdySsQGblNVm/bAx5bQZqC
bTFI30FJnY2i/KQV+NaHw10Yk/+SHXSB6tJHCmsEbIsATBC+FGvsotRC3qMdubOc4JiCFCwF4Fku
kkB2E/wA14Q+b/DsiGP5ogJaBaRVXgXk0iNqzblMxlTy4g2lFPgQDb+SQRuA2FUsWD8+YlSI6cUg
osr8CD4Ac0RAOTCPSEMKWQMFbPhZ5n/bqPy/3jbv/JciLdOf1XTf/G2r/f9oc5VFjlXzm+vWB7rq
J8/l2/3019/5934qyfqfuigrKIqaoo7cD+fvf++nkqT/acmWIpsWYF/NGP1X/t5PZfFPS6GgYeqq
ZLHPGfzq7/1U/VOXNAPXECr6uqXzl/9vttPfN1NBllRD1RRl6nMgFbqENGdiHUzdt546PS0fdRMx
UFvW4+z1zff4ewt/u2VfOj+OfUzOj05YYikY5s05jT940ZOrPV9v99KFhnanRged1bp63XkA9AWV
wqhXbbH0OnSR+VUPvCWTsJkPNDU4iC25QVVC9wEU1g40IjYj+FrFRq36G+5l42tMLoFs+mWGNLBx
UvT+XdTIHxyfCjOc+E8CJN6Fq9OlY/bYyeTy1yiwJEGz8a0GnTrFU41eFiyajVS8akW8uj4gly7O
YyfjN3xzlh8CyRSMSEYWODG3bm6tXIiYQf2sOvUOJQTQjB+udzQzo8zx52860hVEjAUN/WEj01F5
CwEGmFm9ZJQ41zox97b1Ctt7CtC0jkGft/M9El6RuXRVm5tPk1NrUCPfN6C+eNLq4tir+WcFlIwa
JgsZhbnmJzfBBhlECVsGA224HPVygDOq9V5AQ+76h59rfhLK5Vj7CWpNP6lpew8Ic9cIMJRza8kZ
5aILMFNoap8glFaLJ4ern7ARAe5gx4QFnj/6U5x/7KRd87k9+A/X32Vmtk5NEQIxp3hG5v7kJWjL
y0b8BODowXMcCNzyB2QwUb02i9uC3JgEueCgyU0KXjtpjpWhd1m/GE32KCe8ZpW5Cwm3mSA3JkFe
Do2FsDOdpCkYPIE0QwpmWmol6LQadenMDxaWk5mld7wbvg2Rsgxaaunj6yiBBl8dPIFjgnMM8+Ru
KMWf10doJhCNSZhLfhJSmKeXCvKJ3bsmB2u4nLc1Poly9tXKA4Gqn3RW3yOYXorwArDD663PBIox
CfNKjSB9BDx6BETdBRQHItpGfvTG7z8JcytyCgWxT+PkVi+JDl0COPvggW1ot7c9/yTQsZKC3NKz
jiSp6u2hVIfUh1sudqKrL+TEZubQtODKudUlUWUxW+U+2QmuhHmYBmPbkmFUF6a5sCnNTKJpzVW0
WqXh0Y2Txc0LAN1jJGbewjDMjPK00BoUYWqhSg+RBDOAFLGCPaqgG4llbXfTMOjjt3uz0aEI4XHI
do0Tio3vW1/5lAvARqIyXlgxZtZAfRLHnoDnRDwIqGB4yCTVDXYnxa7rnXWjNfcZVDK1f73+JnPD
MP78zZsg7xr0curokAphe6F9DDTeDRZqu3NTaRLLTaBkYyZBPxVli7hB9nnoKiTfihH2LSwdC+YG
exLSAlKFAxoT+mkQtc+oPz91tfY8lETG9S801/4kpvs0aN2am8DJr3BXYFdVy7XaDPvrrc99oklA
e8BSMk3T9VNk/MDK+qGtxU2Mn4SBatz1Hmaef1pSDUOY5mLD8xtS8SzLjvJVSnP/IzTD7MYexln8
Zg6Rf1MQ0GIERhYMEHZyTGnTyevOkZZeYmYLnRZTVQsu0BDwElHw2JvYJpAEwDjHVhKwukF62+4w
LasWKBL2qp5lZ19AqaXQHWWnuKays/SwXChmXAQNcJKaVlRdpaqEWtWis+NFVGK6Nt2CWI6zTYnG
y9d0cFq8b8r8DpngBmEKSPuwA8S+zuzW9M0Hy+qUpUeZmRlT5/HYQNtTFpL+hDHOlvVx7W8e35m2
aZcHxxbtaLeIlJhZZeTJQtDXuBqEPj3FCJ89RV/D4wDf952xKV+Un6hsQLeWEM79fn3GXzT74hvL
kyVBKgI4ny7dmXfGg3vfrYN8jVIXzDr7JbjHe2YLwwU1+Y23726oZI9dTlaJuuyRPwZmzsEi+6C5
zceuLz8tvM7cOE3WCMlPQZCz7Z/yTfiI5s4GazAbXrytrJQVIvPrYmVurvc1E2dTk/JEkpF8x3zs
JHfCfZUZ7/ogBHZePelmtmkrvbxtUf01cm+WjBAwqO5YYX8Ch/eg5tmnpgG7q0APv/4ev4Z6ir4Y
w2yyr5WOaEqYPqRwRhQ0EwxXAzCW4gmCXpuceLaGly60LAO0MsS7AkG0FqNNVN1UEMyNoL7LUSqx
KQ7mWyckqWcMnuWuBaPO34kKVBqcZ7E1whNgg7YYBHTJNYRzBlN2yR155ggwRS/g0NPhX2wW5wqB
H3eV6R7K0GZRC0+arICY7hL4r7bZAn+EIh3r6cLRZmZDksaZ8WZkMhEhPxxJ4GzpTxnGKFW9wX31
6JPHXhiacdpeGppJdIZsbyjcJtG5KPJtoCkPSgdjY/RYUNq1USIlb1p3DV8b7OxRUO4qFwEDWUbn
a9gV7Utl9TvsM8kKC49dUqN7r3lLgLGZSJsCL/zAgt+NktHZbRDYqVQ0pTtFhYcXo6hw/fWlcc27
9PqTaCabFIr4FERnEU2i6r51AsGlmGCISKFoiFEkloY0sjqm6VEuqPfQw2roR3ygz2FDYd2IJBkK
Db4G1x9o5p0p//024KEHG7phWzkV/akFY5uZT527dCGVZgZbGnt9M51aHJvLqPP7U93U1VcOCeD7
c+zf7hSZKggbENIlIuKFhVN6u9xDXjfPCm/hKjPzav8AozhkN6s0C89aAkXDpwyN1hsI8hozuM31
r/drs7wwnFNUSlxlQkNyNTl7hRt+SyimGLZl1ekrEhvRN36FphK88I2XAmpunELcIteTQN0qlM+O
liPlqwzlq45sGvUrEWEbSDg1PD0Xy8ovFep5ke1loXbCf095n0K0ewLUqB69rIG76FlVv/Ctfo33
P19EHlPab0eqM0sz87qhO4nv48fBXzs/o6/qJywdUtuxIU96iLcB/qxs4SAsnEAuHwvk6W289PTa
UX26TAAQVt2DgwLR9WGZa3myHaM+7qey1nenzjTgUKII9f22hifR2yqiB79J4pG1ZiN43/04uunO
J0/v3XnXwsdV5e7kFveQ/21kZtK4WTXycxdgsFIspAp/beUXxnl68e4RKM48FFZO7Uo9yptoDbNu
LTxmp2KTnuMDiqnb4M445Btz4ywEycxoTO/jSlNVKuJp7CnGl5xVAM2466Mxs1lNgVo4IRVipBDg
UfGgQM4Xmp9e+s5ql3Ihlx9c+Qc2yxTL0XI6PFO7V1c6Ahd3hdBnC5nOudYna6MrmdZQB2l4biAM
r1Ij2oCeW0JuAvq4tM1MQVlaWLRZJSUpLgio+8Wi7UccHA0owsqDZiI7C1sO2cfr4zC30E7WDtXF
nQtBnPTs6iqCyPkmEUyogvJC8zOnUnVyYiD5bPTId3GYK/aeiM3buVMRGo3tfPhx/QXmduUpVCtp
/a6q+F7nWB2053bQ8l2jZ9IRtSRhrwlIlCCo4YB7l4RVa6oRiWhTOVVSz58rnBQZrSJeuErMTerJ
EpP03Qi8UpOzWOX7Wo3exWnwrCXWO7PVlg46v+4l/1wF2KB+X+3h0eSaV6OJ3K66dbTNdxw8turG
2EprPE7X3cqx2wO25LvijiTg+m+MFzXkOZjQ5WmpTHIFDmVN1jjO5dW632jb75Jd7/KVu0lXr439
5Xy+V1bPnz60trcR7cKW7Q8/ftQLi8XMJFUmJ9siTysFd8f0LLfKGf2qAhRniIhVs70+h2bCWZkc
pJwucxQRxZazm2TZs4zY/bZKa3VhsZiZFcpksYBo5HBiYinK9E+OfAT2tfJQ76t1ZSHI5j7P+Fpv
TmoRmWvJrekA0VusQ9Qau8dEIh0op0tr0tw7TJYJD6vIVCnootX6dYPCiNLFm6p419bvrg/BXAeT
haIxyaSVZhSeSxeNqNLGAMZ2ZAlloSXQ5VwPk4OFKAphiu0mR0ox2EqxZEuj1ClZWgdS2vWXmJtH
k/gvNF0s9aBG19lM3w+GtBeieH296ZmFVJ5EfetZTerJ1AkFPAZxcS0QXg2CY4vcimduasERFk6T
M7uPPAnzkqtTIMHKPzdVfshUYxdHzQHzwJXUeSjRpiP6a9MqCKtff7G5e4Y8CW43xs0llKLgzLn6
rJYynGt5hR7IWqqDXUjeYlRVFFR354E3ut7nr7YvrKHyOEfeRIzRG4nrWiRLqjUltg0yFpt40xzK
++YhWg/7F9jDTJF19cxKs6pekx1KlCvI05todWPQjrjOt49QOXWThNgDnbSkv481cRPEeBGlwu76
K85MRWn8+Zs37PtQKYOOu2GOzeWHMm9KrJEROLmt9clyEJqxrJi1geKR2diV/F0JqoWlfu65J+uA
g8uUMZh6d0J0ENvwb3CQrz/yzCL5qz7+5oOoipGMyFsO6fmrkyd2ar0I8ofrbc8E56+p/abtwgQ8
l1SRdcoiVA1BninOqQ/LVRNXlAMW0g8znYiTFcBEDrgLHC5GeqVseqm2CzxGLYCSKuIY6Gfd9Cri
JPzToVI4OJPeM7nPWtZLDJW6hmxdiBqivukCqGLuXcafv/lgDVzcPhiYP1ImHLoBJGaelecizH4k
fbGJ8nYpWzmz6I8Qsd87KhPDbZrupCK5ZmbZsS3TrYo4ZLi0cc1M2F+g6jevgpNV0Gml1p3KIlwn
Xozt3sKsmjvZipMYbrwGHeiMy5e6c34i9tHepXflGp2nn+VH85R+WMKgzFwslREu9/YrhTWc7Kyk
I+9QIXe2Gc7GFkvJdbLGCW5n3DkP2jH+YW7zbbKLl26zY0RfWIPFSaQT5LWM/1V3yjQ83PAvroRh
jzflIUM7NYbZp2MhKneI8GoHLQk+KM7n61N89rtOTgKRp8ei4PK6oJywkl8HW/0gHtwDM9CmDLBa
KpTPLDni5DggyW2N/TVTw3JHKvs2Rw5DWOIFzaSvZGuyHjR9qpgdam2nWing3WKgZqxIw/hndNCd
wwCmKOSUpvpfCk3Ah7CpsXpyy3qLoCO262hWb/3cae4UHykiI3VC/i1CciaS210s4jEne5DUXUTd
1nh+RQSQEq/lAudAu9AyRGOuD8ZMul+e4pP0JNSaUmUw0PRbJYfsYO7cfb2L1khub9DwX5Xrdt1t
8Ig8YBuyyXbt0gS8HLnyFK4kDtYgZxZpmzyyhafsXXsXfpIP/UN4MI7h1+jof8DS8vpbzkw5cNu/
R1jtNI5WpAqL987fNx/Fu+CDzowzn8x9+sD509td72junSbrnYy/tmQ5vJODE33jJZvWXSwFXl5L
5SlEqe0DoTc92vbO3VbfaU/hXtm7R/PsH8RtfqgPiMs9WOvrL3I5dvAl+f2DaXXiZa7HB0PDQZCe
C31beD+uN31x8yFuJk3nll5KRlSYx9ZFYcx/QoAG9Rj+7z5YgDivd3LxY9HJZEnNWdqGlgg9Os2z
Frdo48ZrhLtXvuqvrvcw7sj/WD/pYbJ+alrUhQgAm0dZSr+rZoSVapxv44yLU6hiGW7qQPOTZuFa
cHE86G2yZupqrZZB5CqnoQGaVgjxRnDqeBVr4PSvv89cD5PVUu1D00OkZzi1CFE3iNKKgfLeTT5e
b31mPKbQZkzJVXzFGHSEF+04fW7NZzQZzUC67emnqOZQCS0QfCXt9zICbl1nx26+G6L2lvuxDOfr
93gYsCDIVIHvrwuDsuGrN2d03SFdu17Oel0uJXxnRmEKa+4R19VDScbhO6zXAB1WUpFti65cmLRz
zY8/f3NaaqmyeqWPJnWLB4mtN933ynSfAuwsrg/zTGz/A8esevVQBLJ1TBREuocT7pYr031Oh1cj
Xji7KmMIXwg8cxLahqdrgxj2wUmPUvHRBLZ953I/R1ULOwkNW4qDF2C9w2LZ2paHr8oqEvMK3rMz
bLxG0tYey90OaKS4D4IoO9QeOrq9VaqnIsmTVSUb0qmP609mQa4lkJVs3QhcWDzfFewGsfi9ponD
KkIsca3Vqr7uhwr/IjV19qnvWN/CmpMTMmgQ4m6a2+b0ThBpZlMUdZmfTC2BclZAoJN3eCOsr4/Z
5dDEcvL3OZHAA8AYzdNwxog32CjjeV1vsRq0M4hb17uYm3by7114/pCkstmaR9/ACNbXG29NIXuD
g972tg4my6NS4lyLNwLblYrOtxYHEh4++bAnWG99h8n6aBalKyga5f2glDeVzFwa5HU+qLvrbzAT
OdNzWNj7LebRmnk0DSvZaEMT7XEHEo5JKEnrzh+yQ4Qo+m2fa3r0ok7aWTlOEEdJ8+xRhdDzUD1d
usPO7IzTwxaFvTIojSo4Wfk+VU7a6GWH5qaLvpLTWaci6G5bzabwcLMu26JF0f4Yo4KxMoz80RoA
6Q1U/a4PyuXQQHj193mLP5IXlnhFnwz1BVRSxkW5kg++tlC4vEwOkK1p5XKADiy1RRKcsEdyvqeY
TH3VJdn9FOkoQWyz1JTx6601hPTa+NmD17ypvIHsciDqn256w2lNM8LtRJZNPqEBPzRrZBvN7Pa5
HpZgDOOh7sJiPS1gwmiOkrQUGSJZO8WS9TExui/XH30mYqZQYr+qk2hINePYkluooVH63ueSpdfU
HnyUJq93cjk9yhBNdsxS6OIQY93+VEbhe8CNh7x+b5hPlRKd5cBduUhHyw9oYi/MuJmVcirq1Ipo
7MaVaR67jqu34Z2qMHs18G6+/jozE3qq6xRKvhVmGd+sRky06sFxYRvlDGdEAa93MDcok5Ve901l
SDOXnT/QsEM6KdGHQccKJYXO9nq9i5nlRZ+s9X6px3ClcqZs0sDG0uuj2viYaflfKWnfg+n/UopL
WZK57zVZAIrei2TcHMzjYMKp18NunTpoK+noqJBEW5hjM2M+xRl73eiphuvIycdvMzq46uMQLRxb
55qepBNlOULKUOFQ78qo72EVfchk/1Sr7fP1sVAvh/cUXSwjCB/k7mCBqqn6j2FhCHsRm5+F9XHu
6cdReXNaTYfUxTKOry/U6LPK1XMjx0/kYW8B2cvWFFCcoGZVeB7fHX0XLKURV17XAj6OItjoY23q
3o2vMX68t6/RGKbp195wSskae/igDSQTAwC918dgZo5O8Y6Yc3X44xLTcThq2BPXJtIREp7IS4vS
XA+ToPbF3jQipeP4VhlYV6OiiSC2pn0MrM/XX2FuoCchbUiJY5aGbhwj3fjmmu3n1DceBoeb7k3t
T+FskpEVJcqE2hGZF5Pbs3qXJPiRB1lgLPQwEwj/ALMlnSSLRaYfK+zpHSc6apZ3WwxPoTrC0HSa
WGLgWaJeL3CWSrFnqpOn2z7NJMbK2HBFo2zqU1Dp4ppLS3YqMRZb9U4g727rYhz1N/Pfz/EgGFQp
OZnWvaV9ctzncokxPffZJ6HVW3IxhJaJbW2To1qLELtdy9VtORd1ctEMDFwkC0tM8BV5Lybfo+xe
7hcm/MUqL5ozk4hK41qXBz/QmSYDKN7gHtOTj3EetrZoqps6QyCkyZH6Dvvb1qApSscxYrQ6wyg/
GQ7CMlbmGKjLKD7uwd4CzOJX5fTCUU+d7JUSKQVJS3EMaJH83SJyhL6LEYUrhCRDTD0a92fva68W
BP2j2yFmn5uRgqZMA+clhFNgZpW67zPdOjqK4N9rbmZiNoyDpj/I+g/IPiWOEBFGUGbcv9N6VFNj
0wlXHF7dddlE1sfrk3VmrZvi+Os8F7w88YxjlkpBZedZltxZbW6RnsyyL2EvL6Vi5jqabM2lxcbp
m6FzlCQP5858XfYYYY2mC+GNrzKe0d7EnR4SD4BspZOnC6sBn7fKx68b2IsRfL/pY02xUNGggwzq
TUgPdYQpXr2KqnTVqs+a/OV6BzMbwxT0JBkplEoxCk5OVn0XMsk5lrImrJVayzfXe5g74E/BTaUX
oDLtq/0pKYxqnTFvt1pfYi+F8tXK9z18Pjsz2lht7B/DUvIAJvj+QlRe5jTJ1j8g5L2E9n/fGUd9
QAhaFT6apcwdTCr3Edb2tuXoey/TTKwA62PvFRhqCR+rMl9Y+2dWzynuCs1xx7f0Jj+1ethvM1/w
N6JTDQu385k1boq7Kss0M3oKXadSf/IF0TYxe4ez4CEWLyE+lWTppljSIZ6bJ5N9oLXMxiNfrR0N
3TsksnEoteZz5fcLO9jch5rsBDomPqgkGdrRh4NgQ/PFHTLpbttmlMle4LmpVWR9DRJFtLBaI+9m
QdRHOev6BJ9ZZ5TJ2arIpCpEPJ5hQMsFjoCnrwzNcdfA5pO1kS1l4Oa6maz+tR4YgOAERiAXbSdE
bTo8e/qXUsjW199jZoinCKycpC0Ol1V/cpPXtPkWRlhk+T9va3uyFnvYc4V4oDnHnqNzT7a9w7cW
pafrrY+tXNgYpwgrwKddmlZhekKjF+NGaShWWarh3IyBcbnHTaNa1YGgvI8tJ1642sxM2CnASsKz
SbIKyzqq6hA+Is+RbQPRWZJLnonsKXaqSBMN86jAOWYYamXMKtFkC/6KH91KJfvu3SnoA1z/dnMv
Mv78zR5WyW5W4HGrHhG1fzc69ayHgBTy9cZn5uyUXAlvwApIfMMJSby12stnJNpaDBNrx99f72Hc
ai8N/SS2LSmoswgVVKAOpInkMMc7vAOxnhou6Coo47EeLXQ196UmcR5ivKZYBnK0haqcvEw4Svoi
82oM4kuvMQ1us6vLJkR0pZB/Omm096rimINK8lMFz0JylP5YTTKqVaLdtvFP2U9CX+mNhAE28j6O
Z62EiHoSjoYi1mdDJr2/PjozS8oUpMe1PLSo/iQnXP/sKv3mYb9aLK0pM+PxC4rwZuZaUSuJghkV
uLtpX2ux/8aZf2HezjU9mVWKp4qpYRXGUTFeOvF9sCTxPdfuZAoNveLFRc5NM2wVaJJYkpcLwzkT
B1OEHrTQ2MmjSD+G2CXHhRvZqdjaWLQiT9n6r6EvbK8P6cwrTFF6aSzVSmCxmfqmd9+KiGRGIaIJ
tzU+2SYk8nR6yJ3wVLn9a6HmPzHZXnjumSV1WoRLNcWMaoG8aWYV+wyYpIrufpyI56RW7jmKrluA
eULYLywWMzN/istzwwzcUTnWgQ0V9OLHtFZWvfTp+meaa3z8+ZuZn+M9HIUKJ+oq+GaQjwrgZKGY
vXCemWt9HPk3rZfwq40+M+NTWyobhN7WpoK0Z42N7sIoz3UwOexlepT4QslZkkT2qpM+wSXGCG/p
ODbX+iR2O1x12kAq0pMZfmlVbSSNlhigXP/yc7N/EsCOh8KDFJXpSe9x6nSU9ksWupvrbc+E8BRN
5+L2HRNb6UmQ5SdHl9Jt68qQHGrf3Cbxqcf5+3pHM5cic4qs43rVBYmIObc/5AJmg30Eq3co052O
sfCuqwXoIU1Bik2t0p0YY+/TYWezTRtTeEmtsr7pDGVOKc1V28i9FvdIcKLimjbeGTD8Us72crJE
AVDy+yxWYaYnwwA2UbOTg/m+e3Lex/f60dzh8bvKVx43gAfjHr/elbgOv1alrW+FY/kRMPDSVBnn
xD/2dJ5gHOc3cYS7kFxRhAdDblfrZo3Tu/0UHdC/tR8+bh4Pvv092iYPnb07f33u19IKcKZoP78b
9RNGjhMm4xt/K6zNzRLA7eLk5YHGU9qbBwoNbHfzsoRGi9NX8yJnS5j2GcoWmf7fW47DWjBLnVcV
9uWmWwu2tsfqxxZWr+DDgfRWGxPCVLhGiAjwqbhwr/uVW7v0hScrFb5TPUKOQCvb1bCtN1wcz9oI
eOWfftOv2lXPP8GhWqe2ZZNY32jr2lYYAAwmbfSaoXZl++pYv1jfgnv9BZ9krbdRk90skUDli+c6
PvlkqfNUt+jklCcsmAHS2T0lW6y4Vgjv8k38s7vLNjpksoo+3bUXLKwkF4/d9DpZAvPMCExBrBno
EFvik1+OfrGnNl1awOcm0mQVrARd7cHLg9QovjrVTl7CgP26PV0a0MkxOHBqWRhCGm5e3M+Q1e1x
Linr+t7fO7tvuY1T6KaxmxUL0k/lOA7WsT1jznxXLmzbv1hAF55gCqMzCyMJHZMn0Ojb2cmbcO8h
a+Juqr1zds7GKl8XG+tO3AZgdfFdWzuQkZVDtUW4+8tSoP5KHVx6isni1Rp5YjQuJJH2fb9pd9mD
c2zOeAKziERMoOZkbbRH+SAfsn1iP2erZOUdq7v0ITuWD/I+WWnvtPX1veLXVe3So0xWsTxvOrza
+CBGvu5Yv9xHA0T5yIus9tk+JLK+Cd+4yWPXsepta12ehI/5fqn7XzmaS91P1qyiSaD3JOOM+B+c
XUdzpLwW/UVUSQQBW2h3wnk8Ho83lCcJEYXI/Pp32it/ek1T1ctxTYlWuFfS1QkbO3zrgiEA/T/0
dsmf9JHvHRiT3lvRGInv8dZ7aG77D3tbbKotJBoxO/Smv4EV22ZtXj7vLed+jZbnxnQ+ifQhnCHr
YTzAcbcM5h/sEX6xIC/cNg/l3+YXfbw88kuQah3qZ/izD7g7PjY/uN/KR3i53Lkh/Bu3ztG8xSyv
7MIL5AgIRP83eZu9PeSMnhbbUd6Wj/X9sKt27jMG9Ju7AwprDxfXIL2BmejhqnKfZXpaghpTIJTh
4oitUdRhIwgsatcgSwu5z9Ny01RTIQk5TZEFl2R2Yzlvozzhn6eVfX3pZOFpSYq4qiRMYRtVW1i7
wwPYfHIO9Z7fF3srqr/XG/N37mzth2br37S/sjsopWMzL++Sv9bPy0vj7EnRMnVgTpLMjWFx3GFy
WCVbRRk20D5Ps8dUeQGsaFY6uqBVhdfb/y4MwrjRshPWXm3mN/HB782j2MPwOzLu4QB+Vx34Y/Ks
7stjvLKhLy1FHZwD5b3BcxVA8fG7OnnFBfTF+QFPgO/xT95tcC66qbcT28WRect/d/s1ubGlfUdH
7bh20feMo6ew5w6c+GHctpvhRh2szSn1Z+Gwhaf8vfyXHcDe+QD49tmEstUpJq7kNeiGbcXslSU8
DLClJt1bUXCY1CcrpwFrYbvW8TxWwmc3k+hdfYPyWEBwEG12w12Dg5DavL8k2FHyrfOr2mV33gav
4DiL4vAZqL/5TRrBAhWZ1H/M764jhsJF9b/LCjmUFZPZIaWDABEwH4pRZt3Ajput3G9O6/NMltbh
PtyYiyprod0CK+thPBLvd5KucGqWtkPdpC2v4NzrwhAg6kIYxj/QjRPJ7Xjwt+nDuGcbibMBPU5Y
HOXdtC8e2F5BsORy1C91S9uJBe7kqh4xjQMgFgb5Xhgf1bSC+V5qW9tmrRm+1Ww4ZU1qbTg8k2PZ
g/uwBlhd2jh1JBDM+HhazfjtUPh4Uy/2K7nLv6ko3rav4o/7OiUBvS436upqZlzkbE7xJRXjZZtL
uGBDy4+/uwbcWhJ/5V3x88393BrTNk23MOMBdjZj9GaG7zRINy/vd1mAM+vdL3Hc/qqCrQiekw3u
P3kwhv6OgVtIgn8wxMBe8C96fcrD18vLYiG6dVMbAdiQ53cQzREVjGMcVt8MtvFxue2li51+RRcG
HJ3FhMarm+qflWOfDgQPpu/ym/vsv5f3zQE6aZD5c57GY38Ddl2UXhnEWpaYiJeUdY15PPmFoxwe
jNbTZNrh5Y4t7TQ6YCmOYX9FZ+Tb+PsUkpvuThzTh/gQ3xo+bt/QT9qRW3NT4syTQw7k+fJXF6JM
xzA50wRwQAWGc2HuTP4i4hiIi5XM9Fm4P7MidRQTHpd7I58wYP3WeOhvwTZ4Kr57t+OxfsQcHcUD
9MtWbkkLS07XHhq5zGGEfho8X4bDyYQl+3N5hM5WaS3TPo3clxJFbXTdmOWnTojnsvqwjUdhppt2
gCepDQxy+Zet3TXPF8HwqVPnvnwqT2WvahefGh+sh+koD34wI1j7kDxAOfH35f6cBz/gK1qe8Adh
Ns2EKZeyh+LEvVk7gaBxSC3rQGewkEWyT0s4tOZXPePii9rZ2gF0168yfLFJ7qT14dC7eXhZ6c1C
SUsHOc3eUPQzPamiIS5zCTuqtyn+Lc0W9AM7rM1fedKEsf+7mVciZnH8tDRgDWDSg3YyRmaLi18J
glAPHd9UhQ6t4Kxl7O2MgoT00bpXEd0sU4fcGEVi5lWBlEdtjgrvj8J4qKzvlwdwIXB0tE3pGRR1
QsyNqJI0tLP2W2OsIZGX2taOB1zVcSrM0js4Mj+WxfhmWOnKNrDUtHY6mKwpl2PVugdfQnOTll5z
71CreLw8KJ8XpzOZS8exxB70EXoKTElrGfR2MkBpc2kKRBWrJpBnvORvZ0xk69mjt8vamPwoIMW5
7XJpPBgj5S+8TAEicsfaPphJw28aO24eZsOCuI5hJ/gnzbYEUohbPtEsLNzMem5ggfsGIZv4uY2p
G8ERF76WSSLvM1eoG+I3dJMzrg5eQ8jGKDlUKJqhCEVaihu4umQ/2tYjx4z6/r6pa/KI0ecvYwYv
tDYX7h725wKuSjNYcRXhx2aU5NiAsHooREZ+OLKecRDohvrdgXlYFdo995/zxpruUQBPd31WuHfT
XKePriLmi5EbM1T0cSdIYR2VbWjisWC2PNsO8cJkbFQ5GJthrus9xg+1oLhX/VYAKosDT9GJx8nt
QMC2PIijQPJGwTquSIb3FjRq3HYK295Wo0/hHJ/n8+3kVu0ThEbH+0H12TYZiXq7PMunZXhukk9r
60u6hdWZaWCGsIZg+lCkeVh0Pxm0G1PnZc7szeWPLGywn4zGLx9hWVzyvvC9g+oHnDRZrh6tTsrA
Syt/Ze9b6oeWXhlYiTgrU/8Qs9bd1ixp9qRO093oVV1oxda4xRPvuHIIWqoB6diibIbW9mwUwHxU
FLCuQXls0zr9+ECYiIGoV2YkuxLPBWLCc0Y/DmUA+64Swp54sHkVarbtoMcr/Mo1YaG4YmnZ2HTh
Usxh8HxoqhSsz6qEElrM3yBRt6+zYk20fSHd6ECkpq1gGwpNu8PUZzdmOx4yK13JNQsLRBd/cu04
qSaRxAeIPB8I6+C00Vt/peesTNjCAOlIJMrwiibhJ3XggPND3dOBsZF66mUXDvIqtgMUxLVsnLtx
0QjmuQfoGt4oGgfm2O3p2AeXY2ipC9oRrK043lWMKj50pS+ehi6rXvOOQV3SlOTZnYm7MhVLs6wl
BJh0gsyS+/7BqsrHgjs7M1Yrp/ulWdYOXb1rOqKho3eIHSZ3OK6eKoHM2vUEDoqXR+lUiT+Tzj7V
Pr5kGgBzeV1nHlzQmk/scmrYtzQdKoC+K2NjQ6wkhnB01h+roUxWCgBLM6OVNhmZlVNNoF9THLbi
FL4ntA8I6P5yDZ+ydIn4fMf60q3ecEqb5rZ/kD10nTKvxJPDkFtQk5K+8xBXHd1lrgtEAAjY/og6
Uu3U+5KkbR8acHjNIOWpvAQ1STrelfPIVpLu+bVCde7u2CRorPBJFKuJ3GcA2x/8ijSbq+ZSR6SX
kGUoS6fyDqbbPDGAiEMDsOCqbn/M9Xw3GaYI1Tiv7IMLa1OXl8/9PC2dRCFDEHbIFTQt+/Gutuj2
cl+Wmj9tW18mkFkO90pcng9Fagat+5fxOKwmvrLqz8+DqaOpfb8ueJv57gFWEW+ibzdtAYrjdb9c
yzuOTKvKb+P4ANn4JnBoGrUJVAY8232/7gNawnFb7oo558bBKtJwBMYxhb0uOnPl79eSTkIqmM9a
DuSJpwnykXgpgj5lj3fvil15vPm8yn6Z3Lwo23mGlNEhHYwnkvTvuXKeWm6ulM4W8ouuINc2ltEX
bgGrgbFrw1jWzjNM2+ix5HX35jZzvbJJLlzyP+96X7ohqsFmooQwmleoN2hF/LKLpN4MpJgDp2w3
kHqcgmEYocskQbi7avJ12JrrJwWcnHBykSqvwnIcSZgpgGiNjl8X2LqIRKIG2JLXI8Wy7YJRwBQF
krjS4tftaTp+LVW8mdxZtVFG2KZwWicw2+TBaspflwdoIbR1wBrho6hlV7cnXFwPd2nJQ+J1z5cb
X8hKuoZcD2aF9Eyzjrj71sCFuZfRNLxebntJYEtXkRPMH1pelzTqh6Y4cDX1YzhlcRJmjguhh9hu
tswzpn9NMRn36dzNYQl7B3AkhjZ5tFhvP04msEJhliby2MKeeWvYhhnIvOgfKgZD7JD7p3TR2gP1
Q9V42HFxkwTy8XIHFsJBF6czaOq3syfhQ+DlDLZB/Xam0zYuyz11gKxMPPIn5vHPqXdXdtPzqghw
XTf/u0kQwy9zDAtGrOpcGErE5UthJdIPvIlA4oG6DqAzHZhNGzhAwLZ6BqU9iP3cu4Gv6RoK7VML
48wR6uSV+3WranPFbc8u5yh2B2ALeSNcBqhkI6ZN3ACRHqSm+jcBfPiLcavB079L5bb0VXzrDFO/
N2c1BuZA+psxd7ujJ8e/HiC7d4OrRjg9GfAYZ4kdioK2d8PIxMeojOyjS+DtYLjO+M5ZacOf2S0n
wGQ7CfvI1B/CuqGVGdCT/CvBpB9ZHNdQj6PdTUlihuNwW7zCqKG4rU2fwB+xzX7YpMj2fdKQIOvq
YWPnqbjpUwNqdcLPi11Bix+tWcK0DseYrSmluYNsqXNUHbyyTWLLsJADnODR8W0j4NY8zanalA0E
NyyzsUPSOsXGrtryGdtLagVmkQPjAFOru7Lz/e1gEPMAJ+dip7IJNthuNUQpXJafoHGJ60E1DzxE
sQlPAzIB0i+Usijloa4nA3XBRjzB2EKUAStNhwbl2Kvflxf1+b2E6gIoYxK3ILl2NPJL+a2XDbIJ
E0+kSL75znUGcdBN/e8C8qGx2XfwDo9kzcBbszMYuls471zuwVLO0u66rfSNuhv7NnKd3tywSsYB
/NBqHLrJdTgtFIv+2wG7zeD1o3oVKaDXW68+4r/AM7yZ/qW+u3K4XZgIHQfp96Yn+dipqKY/1TAE
UL/36D+OtX95mDz81v+PYqqjHCHA2MySsToqc8/Y9MieDLbkIREulHX2bem9zHX14/K3lvpy+vuX
g0NsTtlAvMI7uK0XcpqGuXgAaVh02crJ5LRyznVGO4Oi1OK3WVdhD8fmGtqi3MZTvysStSuqDu8D
bI3XeX5xUV2iz4ccaD16eHxQpfrOsmyPEsrWydekwJea186iKAMNKYp4Y4T0mW7cIp0PE6nsbVfL
NROo8+cFqksDtYaFK/XYdVE1+wcw7G59x7i5PM0LTevwxbYiooR2LnDBnuf+Sasyec7zeq2GtdS6
tu3IwmAQR21PNXjv56jYhsbpyqvw0rBrKcPv6UBQzaaRw9NHStxnKBbeuWrtFrzQvI5NbGk8Ty6U
yiIqPuC6F9L+Fu6GK3G8EFu6vp+XJ2o2S2UhmT4l/TeZo0Lt/u5WFSIWQkvX98PFYm7KuWmRh+p2
E9uA7ALiElSDuZeCPhpq7RazML+6wJ9pu32pCHYeZVkbxsSRdd4KPmmpD6eJ+ZJ/LJYlFQoRbVT0
0D8aLBM6+4YvQjkm8qZO0ncvL6ft5SBYyKs6+g8TW/cV9WmUjvXTyFs/qCjKPfkMDKDBig1gYb+V
T18vf22pZ1rCUCbNqJ3ZNCKVIE9+x30YmCfvtj/QPaBuQASqVTWepQnSTp+tFL1pJy2NPGLexSTH
U3jz43I3liJEi+3Kqj1DuQjA1Oqq/ZB488E1auPOh2PeyrFgaaS0GK9UFnOwq2k0DuNd3EwiMGl+
yNi4U0Py7BO2Vk84O0ymp2/cEkaR/sgs71iW9XZgSRR7xp/Lw7TU9KlvX9ZxnvSmyhj04/q8/z3B
GBUWemsWEWfzCH726e9f2ra7fvTF4PrHCUCRysjAxO1+1kmCl/V67cxxdprxDS0Oc9GOrYP3L5z5
cNZXUwrosdeceN3tGsR9qRunofvSDeh4OV1HTPso6IsgRTB6Y8ial8Yrr8m36IMWcf5Y5bElQdiD
GQuMyn/MSmzo9CTalfL62fyB9rUoYyWZaQ3+ToRCYHV6+Wy2VTd2R2L34x9QfIDhnlxxyBu4+15e
VUuzogUfdQzR2i16xEoGCZ1/xP+Nsu2Vw6WFXcY9T1bctY8QJlXhNGZbH8fw3oD1mzPgonpVF/Qd
ltlWlxJ6kjEa8D4vBjy5uuK2JGa5kj0WxkjfZWVCUxOKEFC/quS2YTCaZP6eTd328u9fCGx9k80y
c26ZBZr9UM/3NZM3bbdWtFv65Vpc+7WfFr1f1tA6YdDP4GHn8CAja6jqpeZPf/8Sb0rIohX+bB9j
CtvkHtiOst9w8nx5XJZa16KZk9m2/Bw8dKhhq+YftbYVX+Osnt0QTE+Hz08eXFYhMmQfa+spVyyU
JbuJq3c1fVSkeLnu92vB7MRlLswRVgK5C+34gb9MFcULjLvKpMIo/9+9B33QQjdJoQJT9gT3Hov+
UrMHvfbeveZQjLa1yK2qNI4nIt3ITfKHYrbiAPeRo8etNaLd+UdyE/Kt/107E7hnjZ8nJUSFsz70
aTLeGbZfbSpUiMKOe06QjBkoeJbBYc8N3NdjzjznFvpH6QODzAIeUfNs7dcsbBx64cOKvb7gBfQR
R/tPZX+zOh/CjP9mFBQvL4WF5aYXPSYqiUvgxhh5XAWdeJIM5VSzCL3CCRozvy5P6be7UTg15Ol9
O3KaLKTFoUbrwllhnCwNkRbrDR9sISS6YKkj1ABzel9nv9Tw6/IALbWuxfo01FPWUsjisuZZmHtW
e8Fcw473++XmF1KJ7kVa0rIXCd4Ho1jA/g4c+H7u6yBO6sN17Wuhrgqo9+YWBkf0cIVKQX7zPjLD
vC4YXS3QwUlF2dFKbZTl+jCz4dFd3TtqTcF5aW3qoW5YdtPKyYyG1Li3Zu9Pkbcgv8KxYUuYlYYg
4a8soYUv6bq+BI8tuDEqJ/LpCFU6A0c/CGUgDDpXBPVVlkqmp2v3CjsVaQL6TSSmaZ+Uk7ttDShJ
ZbiDXZ7shf1aF+9NxtTpIHeAbvCPGaYc7DqvAU9nCMkp54nLTPxypyiB1rHyrbKG5MbOizVayXlo
puk52my3tts1XVfIKK/q/o+qUF9qZTvvZTf8nY2adIFhmGUdQuGPPAzAY/SQpeqgSn557BbiXGcn
TRTlJ24PdlQbNSxbbEoCaMs9WWJ6gL3Wv8sfWYh2nZBUYLfgJm2cqExB46Jw7AJkKPHXsKZLy1i7
BGRNPKNOXqko4dR9MsZBPY5WKQ4jbeM2AE8/3jgQLVsZsaXOaKlFdv08unR0oxgu803F9jEYVmXj
rCzmpQWh84yI2bTtbLh2BPGIoM3BLiI7CR2ergcLoyJBnr4yF3xMf+00fZ5WggDVlmBqMTtGKcGN
eAsmpvvLox8nie0p/ja391bzm3iPpfhB6odRgvht/GBDvLINf5rOnzky6SSjvBwzE3jkKbJ7tSHp
FCq8DGVzH1ak+lO32XYWTZTDWrAqm9+jNw8byIC/yD45VG67zZpsl83Wq2esWYguLCWdmGS3J8yW
XaOqkqhNNiRvwhEHXpY70xQ7o2ArCMCFjKXrEfdkFGOX4TULayeCxMLBo/Z1h1znFOhfrgB5CqU+
mEuAuuvFUEr/E0MwHa9eVwWyTkAysjKujAJFp9iQwdRBhAxvITnKE5eb/8Qqn1sO2qmjFYUlnaou
It+xqgfXtpNdlZrtIUsZ2zgmWCVOk4pDbFj1i1+102aC3HkWyLaNd0XmuRvUG/KN15McygRpM+2t
lsOnWCnrzzDlzWZ2fXGT2wn5VnqUvM5J0f5i1JAW+BdEfe9Lnz+D6UTfRJrF4IWm9o/Gl2Tn5TF9
MAZ/2mZTY/DQT3LyAvILHlzH0nPXqhkLq0+n07RO4zNlTjKipWHdDV0PCIcqvPxt5sJ6zG2V3xQE
SlArw730uVPR48tSKe2auK7lt5Hp9hKbcnEoLZqHcAmFjiW6b5RPl+d1KafprBo+tf7gN9KMYifz
73nbsBu8elj38FYlh57XxhhYjVNviK3a0AWWi4UgLCRr62ohZevS0yQd6NDEFYmklfKAWeQvr/gf
S1xpSuTp7DFT2YPrKM+JmgYKBh0JfcsOSP3j8vAt/HydKDRn7oxFSYaoAtY2zDvRwg0jw4I+yeKv
peKFg4DOGTLGtoQfRgZISTK9GiPEa0aD/Zt7VHBAfV3bqhcSn04XksNceN5om5Ga00cZy18lM9qV
zWRpOWvHAF9ZZdIP+RCBswDomOm8KkNuK7giALtnvqV1t3ICWOqEdgIwG9kL1PX7SHnjfRFbG8XX
fJXOolhMT6cGOZQ0LXx1p6jyhptm+sCTP7Y/FmbWaydwxR5EmEOd77p1pe37fWXLVAEMERllHPlm
/FCm1W/mAqd6uf2FzugcoAQ2p2XLpRUBGASuVlIOkAMpKv9G+uW8s10Lynx9koQ+bNCCuGXT2kpY
WMs6QahgLG+cAirS83zfshtlzy+wI95TTNXlni1EpC7G69u2O/WFqGEd88Tcx9mXgbNGjl4oOetq
t3hhVl5lV2bUOnLn984PCWdwvFgJeGx0v61ZvjMj+3W5HwsrWecM9QUzBJ7dcE2m8jYBAAynzLV+
fKanM5v5J5H+y/YC51Zppomwo8xH2jLB0TskvW3eOTUcPHkyxqGV0nJTN5CQqyCNDcmA9DXOqNq0
YM08xc7JSbo/+Ugx4DnwtyGoU1iVg68xvfZpXR64o8hBAU+98bsC6kiWW91MduttpTPYIPEWAP+4
GVQjpjwPoS79OitJDnh9uB+a1jqImvwsXPKeSvCiQGq4nalAMGcZ2Rf1+Hfmcg4Lv34dIAoIMJPk
gW3H5TY1Jawme3ZlLerTufPLOAHvKkmWO0PkQUKc37hD2740IOe9woemuR1H4Cb8tix2l6d8Yel+
UvK/fM2rCtFxjqVrWtYuH9qNiQNicxUDHookWmqceD17blaakdXRe6eOj4L7d54oXy//+IXA/iRY
f/nxXVNYdTxAJFj13+oB1yPXDRtU0P12JbAXAkJH7hd+Xwyc8SkCeNcMkyn+YyZkrbCzVGLViVUD
xCSTQXInInmmtnbptRMe97wGkqG1vO0S0oSpW/vPCSP8sTWkseWtMDaEyfa7N/ZG2GS0er5qKHW4
fqxSVs1OTODYmkPIjQ17j/RtYMFiZ2zUCp16YbHpMP0YMoKZkym8JHvfM88O3PKVx2txs7C9fN4p
vywGQt2BQnOPwvJoT7tyV1dmaJdm0Hf3Rv8dpL1v2Zqy7FI/Tuvxy6e4MwvaSoqg6dg/qbLfNGmP
ai7XnsMXcr4uI1vmcIRW0O6O2OBCVCStwIz073wfDHqZwEljakDZlitJf2nctG2f9S38opPC/qzG
sL4PRqML0oQGctxX/mN2MhGoiuDyMls4lOmIcYDmYreGI13UkyxMeXVouBsZxhC4BkSvGnulIns2
MVBPryN0jjX1TtrwY2fUqGRumaOCwb5t2Er750MXH9DuSm0NTGnNFZzBSyML5thKzbBvSgJ5tdll
O7xCdziUs7y2NyO3JN7Th1Kk+9jw8WSTptOHybwUmFIrHVZGdqnLpxH/siahMe1DkT8tj1MPOlFK
3/FObYbpTFkw0K5fuSMufUVb+Y4Fzf3eqPgxj9nWAtc1IeOhMh6Gbi2Ml75wSsVf+tFaca5iJfmR
OBFXt2bfhKB+ANL0esUKxMxp1wI8ERdN6ef8aNq8xWPo8AMP+BBvVPvKS7Yy79aeMM8mCXzI1DrC
66Ymg50fSVrywJ2Kl3Sa/wDvvQZxP7s54QPas4OYwClrkyo/Qg965xbFI+p2K64oS5Og5QThDWBL
WwM/VvH4nZutea+mrAisWUDKE85/K9vrwmf0AodQRE6KYTX57niDU3k/Jjs6fed0JbUtjJAuDaJa
N+vToeTHMXt38Kreg8l7eRUtTK5ewQAmMR/GCS379G8eP/nVK13LXWdTJPX0671MGS8bYFmPrPrD
Zm9j+PmeeDuI09+X2ePln780MKdufQkyaxBF2o0FP2aEb3wgfRioNZebPrud4OefPvmlaZO6jeS4
NhyzakJFnClKIuZOfM/hoP3NBjb0Ni6n+Gng/sCDpPGKlTW71CctsMtYVYTGfXKUc1Xfoc4Z45rM
+fZytxYmXKdPi2EcTQPGekcwFGBTxu699g11pOfLrZ+vdFJPp1CPeEuS3Wgh4FRhHn1P/DMNB8SM
WGKLMb0TttPdOSlmazK9ctN31sdUGfWNKktI2w7ywSAu5E/85ymZoQbfoULjTOxZNOpWivymMq1j
o+QhGZUd4KatArtwnjMvfYNl69FLYGRUC/u2TsXfgo2biZa7qbecG38mc+CBK7GyfSyMoi6jIhsJ
L4zU48cZz+1BMconnKvrwGnEyiI4X1rE8tOSonLsxvUdAFQT849nkg3KQGFRDBgbuk14cefb3UtS
dGHFf16euqVlp6XKvlUx7C9tcWyYiCBnseVkzWdnIZT0gok/pZMHwVJxbO2T1xJup2O/G514Q/HA
bxvkF2PFboSb1OWeLEyOXiZB1Rw4C2WJY9kbe1rN24LAdXri1+UcvUhC8jatCxvNZ1C9BhIC+4r1
7/IvX5gDvUYyxH1Ru+4kjmT8aNWPgazRZ5dmQMuThm/IKqFKHM3ML77RzIU9KI8FbxEZnf/gG8nQ
B5kpup9ub8zQBM6KNXvNhW1AL5co6sL+W2ELblXGgx7KB+E48dvEGO6s2mg2FpCxKxO/NHxa5iSO
wWSa1pgZWPVVKZ4/HKS7lcaXVpX53/1AyCEVXjEnR5aOiMZuR/vnVMmVl7OlUdLCfRB4pmC1xJr1
gL10+9uqBeFVZidsdZ6GQKy/XV5iSx/SwrxEQbyeLGUc6BBl2V+hIMtmQUoT5STS9pvLHzn//olt
4PT1L5sn7WzFAIROjo4CobNNnGTTDNl8r2D5cj/0Mg8pG/xNQngaTJX9l9nzr8ZARlNNe9PVo/8A
jhzfZKP1LWdDHmQSAl+Xf9vCAOgCGXLiOPwPNQYg9dONkXXyCcYO2dEzPIWiAa7XfGJkf/ljCyvy
UyX2yzhAYSKzaE+SIy26uy7rIFrSrayYhfWol9cEI73T5mjat+uwqOAy9Cd3nSsHSYskE5pJsEnA
KaFJQaV0gw4v1A79Hnc8rP2rVE2xSLSIcl3TFZOXi2PvjfO3bm5IG9hiJofLY7800VpI5W6VTq2F
DU2ppyQGliF+ogBoA+u5kemaduXSR7Rw8gQcth14SR5N5b5kZfqQx2Cld7N9Jx3rm0jaFUjTwmzr
ZS0Dmhqpm+E70nwUXRo6dRaMpFo5FC7cX/R6FuksLxVlg73fbv9Y868EKMUAE0PhEnN5Mpa+oCWE
onE7+DmMp9OFOrDk71ji2j0CdtGuAUwWZkJXn8iyUVndyE+Mnr7ZYZa9782YQlovp9bLxN1xAI+1
XDvoLvVH21B5LnK41yJfdzFeGPLyAJPKDytBJI7ZGlliIXno/kh+Cm/VeqbGYQZlCVYfbZ8+WBMV
K5O+1LwW444Jc43EHE7SZtlfysc3QfIrr5W6FoUtMhDTHTc+uFb6nrL492Cl96M/PF9eTUs/XQtt
q/LsGbak0Gvw542Z0WhixUrTS4GmBXSTjFAeMu34UNrOJm9Brh6n0JfW7vIvX1g3et3QpGUtejin
Hlzu3fGy29rZnN0Ylf/NgMr0SrAt9EEXmxhrw1E24A6HuP0FmnVQ1Q9k/n25A0tta4Fc5Z1nVCOJ
DzgnkpBXHl4s0sp+gKFEvLIwlz5xGrsvm2Yq68LH5cM4KOEcslmh8ug/+cJf2Rc+s9r/PeBRrMP/
ts8MFzrGMrNQb7LKB1g/ZgezcuxtjQvXQzvjw03MVdiPU7GZAbfFeXVyf5Ka5nFAW+hfUCOz9qM5
tRGvTHIYmOtF2Qh/3yD1E7aS8c+vccgj/fdXdpac4iFzITpRO9OmMVke5Jb5/fIsnhr5/yFwdZw4
nhW7Kimd8ljErrt12qK5yYVNDikx2geS1Go7d8rjYQIC/cr5+fwnPV2IwxvjRgDsnxxtk92WJ9aU
3dbvlFe/85g/jjS574rp6XL3llaQltoGVhVDHo8ooRTvXJT7GqIIBrnm8QfLx/zvxIx8gjte6vMj
pifd9F6vjiORxc6ltrVSll+4runiF3PbWcVMIUaUUQjBcrzUJaT9hQ8cbd/6ObTVXk3DzgSv9PJ4
LWUlLekNtXJyVTnxYVT7Gd7UnXy3ih+sX6ODn58PV5cyAPyrj0Gcig955uHcjffrOSmPoGV8XP79
5/d+KNv9d0qEB49Kx8V+UNgjTL0Hq3oy+gGuC5XN90PHZJDX/ZofwEJg6uhyAfMtMysKEhlN9yQ9
8uTMMFq43JGFgdIx5cxPRs/2KW7gsACkqPTijBRCKPDK5rXkLU1CLZXDcbGtmtDJ32LXCPEEf2Xr
Wt5GCbwpPGA0j52Z3Mfe8OBNyc048pWt83xQuLqWRFFZhoo9PHhYpnoWgA+GvWk9kUk9EjP9gPjp
I7eGD5uOa+ev81Hh6mRVNoPjMjWVcagQCc/Mrq0jTQUoBD5UgDcAAQ37q2ZdZ6z6vGtBcTNx5sjF
geWkCljCf+LF/KrwdnU9ibmaHNJYFOJpVQtJwhqyWrMdlsJLAzsGIvpyL5aGS0u6/f84u7LltnUl
+EWsAggu4CupxZLs2I4d28kLKs7CfQUILl9/W3nywTXFKj2lKieHEJYZDGZ6umk+ZnmAIgjnT0n9
Nqp+V3lPKINdOQv7v0bejCJQqPGCMFfoaFY3XHZfJFi0+sZZiQz+ZQg/uRYDI670kBxhLUFqb4je
4pP8Ko7+LvcjO46AlHG2xabeJ7ti59QRfc2P800Q6YhGzVf5QJ6DP6gKvJ6z2JvuWB1BM1U+Nfvp
RF7X3lALOWE/MNx0RlhSyRpPHIv7yUFB5jkqnLT/Nfl2+RLMZXFf21b/q6pjcAHEVctvXKuUPy5v
74JrMikHyNC1FmkqcbCcr9S7I82zcleYExY86v81SXYKwLkcJ6e2AZtzuc5+xd7gvVz+4Qvn0pQT
0k4y886ZwOqqz/1GgHqDe3n+IobkfZ6Tq8Ji3+yRLBw9lw5pcMOVdvctGeb5NXYLYEDRIhys3HJL
O2Bsv1fb1SjbiR88nd4E8pUHTuQVweaqZTL7JB1CqhQ5AO8ABO5Nyvr3sVUvASufnE6vWPDSBM6e
/UNgP/hJp0WP9Db1s9BzrJuifajsNTDLv7zRJ9Zrtk/jUZjpeR7ZcSgmUkREOBxdOf3Uh+hGbm+4
nqeoFml2KyZRHcqgK+9SP3ZvaJnIbzkZ3MgC5++xJkX/MOpq3CANduaGjXUkPbSQgOrzvYHV7UqW
JaCoU/nKuiydf+NartsMhZ4YoXFdOu9xoQDED6qHy9u6tOZnq/iw5k3vUO1kyOQ5wPllMY+4fO7z
aSWoX7Kt86gfvt5nODZggrQOFSnfbfA53YAJvrtHjJT/EHO9RlP1+SQcs5ksqwlRoEQIjgkof4jV
PTqafJsC9/3yGn2+/o5Zvu8rIGysEewzY3dXJi/2dJVTcMyyfZHbCXDmeXbykevmsdoPDOIR7VWM
vxTY3P8uvj9NNi1HoU6eR0JHA4rcMZxZ8I6TNcqAz/fXMQUqnMwRPrBO6hRMXyAPGsKvbRrciH3/
ct3SG5f60Liq1aCzO6H3L5ysx3LcXfdh4yrHiS8bRpU6oYR8oGp+5hqUI5e/vbQqhiPu20SNIMFp
cF7umXuf2m5onalGyrVIemEAs2AqUoDVQKwMaPTsPYH6/69T8xuwZJ4AlHy6PIeFM/9/RVKQHiaQ
cM5OGGfa5sXMtk6qr2q/xLvXOJojDdLa6qr2mAZOvC2lolGgO/vZCTz72+zTduWhvOAYzIJpZskx
mKxenZjkUWU9qzoAleBKDX5pFwznpm1h29ROkeXReg6ton6mIn5uZL4bhmRtq5dmcN6fDx5UixKe
zcM5tbsd/GfogVpVBI+XN3np4+y/HwezRUx8m6iTChgQfX1vhQKEhRunSa+KSZx/ypwffr7d8jmB
8hgchDdv5LRnHWLj4uXyz1/aAMOGbcubacnBOttMO3/eddMGTcpltrv89SULMKx4KEEFkICOEGpC
IpIOtBLpyjti4XebGJuG8oK4NlWnqn3k/gPx3lsBmYKVr59t6P/DHMeE2DCp0qmYcxxLa+h2XAX9
pg+A4KyLuNo4WZ/dZFO3Bhz/PGvnmIXcYbYHrRwsEuumZoPWw3ybuPbvObEZqGFj9zerZbX1u3It
9bWwK2Z5luVZCSXxGbNLmy+JZR0Rol1VMXXMYmxdaDE0XqJOeGzfpNLdVcWwn6s1n7fwPHPMiqyc
M6uFa1MnMWwaNGWiuePJq3fyVoFdKbmN6UrQtWDVZquDExfxkLalApECAKUlruS5lScvWVmmczT+
2fkyrmTbrWvZDG19HEugV0GJ3hxU6pJ9UEH3Jsl6CMvEFYuIruujx+Z65RH4Tybks3ENa0dzAOvi
rorBXYK27ZA1zfSHl17yLBRDSgTY7fSUSKl3NBPJF4uc3/5Kpv3WLaV1hESmv89bAqmfuC1/kVFM
aiO9IPjpe6S+gXIN2KZml09HF+jPV1Vp/bNoyuZ7UWkZh61Vpncugy3VVm1FBfP1N5kpP/0yuF17
cDqavl12OwvO4d/p+eAxewi0OCqe/MOQqMfOSiM2/pgCelvIFZe8sH//V2ListatHL3D6Hr8xhoA
uAsEWOZVktCoAJHfAXmy9g3wZAcb2/Qrwe7CvMwWk1z5nuyoHRzIPJO949Xp82ijTyLUTmt/myam
VhZwwf+ZpXBgB6krNTR2cmDRX7s2sDYTSfmT1LyxwnIiOWr9yl9TQP7c2lA2/u8dCpI9q89GD5IM
tBqOIi4CEKBrBahC3EJq8/Kh+FzJGvhGw+gq14ZGD4WI1qzLTSDehwyc13N8+MenNWyFC8JN+tdt
aDQkVmQHPyEngl7iDfGrPYQ/oglC7t0dD57sdl9mTdT2L8LZ9tVhggCf495ntAvb6rkpXn1Bw973
0Xm3sh/nhfh/u2Um582gLNH0bjnfjt5wcIbxF/czFWW9l0Y0cw7uVPCdmMn75ZX6fDscE6oQZIFT
uS6tjn4s+WPb2XQ7Q9RuO7c9Wam8LQ1hBK/a0vUsOw7kbwNmc88GHRFy8UmxaYXtrSza0hhnK/rg
BaTS8dRXaOwIRPLTzsWG+5SGgwLW6/I6LVnJeeAPA2STROGTJ/yQQbqEpE+T70Rg3wnL+MXVazDY
BZs3EQqU58VY9lC1aDi9zW1oMHpyU+cJLiO+chstdKg4//7+w0S8npDU7mJMZJ4qJyq46qJimLKb
PkaiZPK8/NavyLRpO0J3tE+9HUkU27UpRcwuZL5xIKv5+/KiLgQnJqwhHgo1CAaNnVJN91rFwCMH
V1UVHVNeo4Zokyxo4h5YMD2KsZ4jBWQ7CMnGqxJBjgkKEHpsIWONwyDGMkxmkGgAfDsPZMWDLRwF
U4GCKCg26Rbs28CWRk1+F/TWre6qnZOtFa+WRjBMJkGkJuIe6llzPj+63rShvodMU78T47DGjLSw
wSY0IEb4VlU85YchCx6qvrsnrX65fHYWLN6sf+ed6kYQYbBDzAnaxfUWEm3grdxc93XjpQexQiWG
njOYO9qJiRdCJLAY+5WvL0AmHLPmnTIuMxfSFgfPblqoTkAmxdrxjGd55PRAQmwLD5nWTZmo4uAC
hPWAHiRKd6hs5QrMWzOysXYgmk1ToSePSoBN4wFo4Niqio0lO3fXTzJeWeilPTTiSMFlL/rEYQdA
Ml4SwsHo4q5JlSx4VWK8Gb2ysauqcFGUr+0d2G6iQHz3eL9vrSFym2+X9/LzQZhZLR8dUSYxt9nh
3PimOXtzFBawytwHq6qhvE6TbMVol0Y6//0H36pSyHExO/UPHfTb3uZiUgcBRt5NEXTxr3qmCsz2
xVrj/Of2y8xyqmO5rYPClXPg2m92iRBl2E7KgeQmmzcI7NcujPM+fxKPmNXUVlkZby2LHaB/6BTb
KZPg+nA91d4j7h2rED218X1QSjf0c4ESqOXX9Y55bvVkp6LcXt7DpcmeD+eHlY1JQsc5FexQju5j
F3j7zIZqS+vv22qtmrI0hGHyQgppdVi8Q9a60BOi8peqJxomwwgtAjd7vDyRz+VgEJka5pSl3pQS
l3oHUIzmdmi3ifeLacIUeImBhK8tz41IM9BdN/dqw1jaPjW2j+Z7307iqwhg8SMMuxs0q3gMFb0D
oGfqKY9La9erDP1DgbBX6ptLEzXpfaGbWltOM8AYJn9PvSzMGdvaudpnzUNX/FLxY637TdbXv6Dt
t5K/XNjD/ytZ4b3UVWh5OuTu+DWZ1Bvl6S5RVR4W4N64vIOfXzzMpP2dSu22SkMRUitygsBcjjIQ
iMmlE/+9boDz5D6cdVsjr2JNSt/a9BjEt9o9qatkICnj5zl9+LQ/loIL2urbanqqG7Jp66uoTvBl
w0AhcAtWrhg/2um/tuMRwoGddXN5PZY21TDMoOrzMrekvpUlmD78e48XW2JlQIVfRQSDH2//d1lQ
KkSQUmFZWPp1nn/LNI1G+Ssla3Q9C6VUZpazBe1m4Vq1vi3yJuI8eWjBl1eT6UaVAwLHNgL55Z0z
NpEa59AP0PbuI6gp+Kav6nBoeEgp3w8QiqLQDi6k8zjH5Ralqc3M1tAQ/xILn/h5kzrYj8uO+2jL
ubXzZHzTbeBuACIoIlkipZeAeWXnjk6+RdNOvWvaifyc6ziDZpXnwE0Vk/4yFM38LAJkrsM6cVnE
+7p4QfpLjdvAF22G0q8T7B3Jg+fLB+PT65ZBKOu/25YxcFHRru1OfYGOUZ7vizoBT4y7DyBh783v
l0f59D2OUYyTnSlIHOuu6E5scv6CTK7egtbxIQhGwH/8cJQjpB9RnbnGu2A047D3eSoqvwIEu268
HzTJ71gOGpnEdtLo8nSWFs046wQgewg/cnoaZrGp1X2RJ1sC3RpogEUByVeyj0ujGLfcnI8cC8cI
ZCfufdFtEpqHQLHN7ncQ5a088ZY2xrjEEkFKfMwlpz4/E9MjW7xJlXtyW/oTTdFN2CZWHTWFs3Jz
n/f7/+yDUROnmCmrRu9U0J1qmt3W/bmA2K+UIJY+fZ7hB7ccy6rpk2Kgp7yetwMalOlYr5ynT50n
frURktopbUH1CJGOqgZPd7opaBmS8s/UX3NZ4fvGZVXxYWRp5dKTQ6ZTzPunsrR/B8m0cqF/etni
84aJ6wkNZElg4/OI3e2pfVJ5su/TeKUkubTwhm3XCctApIV6pxLt99y3vxZtN68Y2sLx9AxLZlUj
kEzlICGavcia4yjnb6UzgAO23Ar2t7sKSIYlMgwa0s5JObQo+UOs+LnKPRqKbHzFU3gtFbG0SIYt
o3Oa9Hkrp1Pal/csKPdN4/687IyWPm2YsO47OY8xiH+EtL+NIrsNenfFOyycHJPqBSSxwLe6kI7J
WmgFOhQKlO8VFGIv//AFszJ5XsAsKxpfomMhhcAqDTVoE26G0tOnoqzJTeKn5YprWDhFJgUsgZig
9POJnNLcuQEnRjSPEqp1VarDLMOs3HbsIICa7S/Pa2FDTFpYafkkIYOA8ERabUpAf6d5DYu9NBPD
lAFnrmDKUA6treZoo1IS9pZ64SPZcea10VBbBERdzdrz42xmn7hr1zBtiVerlBxdCqMHMbnM7p06
pNr2foIlq99KFy3zWhCyKaAg/LtIE7KNQQO9JaXOdnPtulsUu+aX61bVcAVaUT414Cw9DZP44kj5
7DtrMMOlDTOsX7OG9BxZ+9PgMR0KPk4Po91fJVXBoID634upiJ2y07pBTb+9d/UL1F5X7GfJOg3D
B34i7UmLDyMbffI02TXN8KXt+Pbygi+cNROB5vvxhLIZA+dXdoDkUjjLJiR5vkvKcUODPKqKlThn
wQ+YkLROU0d73UhOpRsDO2/TkPkjej0p/wUlpRVXtjSIcYfT3IbgBkOB2m08HvklQnEr7eKNWwyg
kZVdfOU45/E/hCFsmFJIPKHgPozWjzn+PmU8TO32wO33y9uyNBHDBWirwz3b47qVwiGRkzjBG0iW
cpShm2JL5arG/NI4hu3XXuFCPR32RtK2B0kC8XSUCKh8Wvkojsqzh4fLE1oIc008n1v4EIyDLu0p
lmCQ5y4aKF/bZA4z7xeu+d3lQRZM3CRHybXHHKvGBa8rG0SAAf0OjeCr8FKMmrwoiYOstholO/U+
eWNN9zMfp7eS1E+Xf/uCnTuGnWsy5w5W3j5BgvMv+nxAkDn191Y1rTWMf85Kz5DL+u+hLQt3HGdZ
sJNjF+Wt1aZs28V9u6lJlW0LW483XUbVDajsQEgmyfCQBKW/OUsg/XDBAvfGOzodgyBg1+2WCQQs
JJgmmDWxE/fjZ1VB39hz2bfLq7lwrk0YYDfHnZsheXeaxuwP8pVbkTtvrR5++WqNZWppiPPff/AB
gQbvX45uqRPL1F+aQXkKb1HpkO9JJjaXZ7FgNP+4jj4M0afWPFLSuKek+FGXAL/qeJ9Uv2iQ7Gq2
4mkWzp3JkhLkVLZzqe2TX93bHossOYWNs+L0lyZgXOfIeJA48ZR9Koh41M78WFTWexV4h6ltIjmA
aPTyQi0YvgkGtGrFCboI2Sn2mj6adeMfhdXr60yTGXe7qgXYuHrPOfmNjuIk3UznP9N2ZZeXdsCw
fDRTJL0DfTGorUCquMvL4LZHZ+oWwnXjdfeViQtE+twNSCnAUJlLaHF/8RuIQwQ3Sb1S+ljYZxMZ
GCDLCTqNsjzNPAXHatzorUPy5O5MvXvDoLq9q32urvTEJjSwk7oVSMw4JwtorT7+Exc/4nmtMrVw
lEwYILS5FGQ0Ewl97byKnGAOwLFvX4WcZ9REAoKq3Y75DC8PJT8oBCXxH5Ulb410fxM9X7nZ55l9
8BpadHQIGJ6KqkhunLx+pNq3I69nUSOsq4g7MBHDsuVErAm69tNpcL2vQaweUyG/eqAJ6fv2ykNl
/3ceNuA9k+2BjjZvHsiEp2m2p6COS/Wftc7wBcsz2Y/BHNjLrIY4CXVVeuj7wRkhph3YbxKCiys3
0dIYhnWnfu9RwkgLOpCpDkefk/2Q+q9tWcjrMj8mLA1HyqqRCacQKEE5c0S5xRO7lvo3l33rp6g+
hvT5f7cBHPNZF+dsPnmqI6EWdRFWoBVFGH+XU/LdxQqGEL187OtgbV8WHiX/yJ0+nGCqz/FvX82n
GaQtjxBzhYqtRKP+oee++hGoZn5oRoknRMMb/ufyNJfGNK5zVxajrZxpPk09FXepCvhtrHj7lo5x
VkcDa8uth6aaKhIjeOqiy4MuHA6TpnjmksI72vqE9FcoWzxUwFjsrPXQLHhlEyRlzbPKLYY2nVRl
KAJBImAUcwiiqxhvrxqVkTUE7dI0DGfg+XHVwCuLY+fxW6HTPzov95jYWmp2aSKGJ4irwB195lvH
yq6fYiv5bVX6q/Bf0hS5pN5ek6FYmoZxz/u6rOQwDsFR+zeNeMzHp9l9vbzRC8Giib1NQKODx89s
HcvgyxTcaoT3RfpYFStB3MLnTeRtOVq2NeWTOBb45eS2hIAQpfe28q6Lr0wIl9c6dR+An+RYpfR7
I5h9LiLwq4yAmHyneZvKyYXu5qlO6bg5t32FpV38hojVimmzf+rFn6S4TIwYGGHRfCtFdqLwxoem
mgAW5IJFWTHEj1C7+8onXDAJ1BihVVVDKwsEF7KwzypVjdgHAR1uiexQYQSlaHYDvfhXsDqyKGHW
y4h0w4E1vhcWObl1KgAhCsgghfjnRSjY5G4AKv/bQiwldJ3usY5Zfci8ArrZycQ3SEfbYdK6wNxK
9jPJCqDIK/3uDKCBcbPAfWOKNJu8VUU0ZMwLQZ9YbPqsqkHKrTr8/zYhSdiC2WSLfwQNduVU0Hjg
f2avwV3ZpUkR1RwV/TmhVSTnrt3YUwAiRHBdb53Wk5BymLKwqMHQWKT1uM+s7i8kkQroVoDMuZMV
mCaZLKPYx0PUJoEXVXj4lNE5ZEV9RI/D1zKQ7tfRsqwyEtoBqx/kzO7GnogIKREJEUrI7208BTxW
MoE+OJitJpqE/zgWXvYDOMAEch/tsNczz08F8OOhwPnddFQGz16f2g9QiJLPg2vXIUoOloSEG6T1
Nq223PsOwlUq7Gnrv0G/WB7BqYegM/FnqKqN05H5yGjFIJ6EHkD5t2J1inqCdqIBuM5jkncsbNv6
Mc3BfBgw50tgZ6C+nXeV2/7NRP+sOwliHV68jnkPDvCil+jnTf03KKWd+X6rIPSHBlhjTuOdcsHc
RPP8CYipILLRArgvufrlQmVj1+nqhag6C2lqP7mag3oSKdNd0KcDeGhTgjG0G+VWTkI0reEgjXEb
gnDW33m8HkOIyvyVTN3zuEwj1wcKjo9VE3lt+ifwsi4Urbpvy/73EJQQ4R3ysGVzH+ZF8+Zaw98E
1b+ojet8yykozsO5nLNsC6JSsFfwlPmbHsKn3/NeIkMONcxtrqr+vrBd9SisdLqRbVJtwWTrb+3M
77cN1E1C3jQozAT6+zB13XYs4nwLF00iAa2045Aje0jTCSIg3XByLO3sRtWVm6quppDbghzjviw2
A8tT3Krn1mC31nu3gTJnUccRncHnXloVUvX6DOEPkOqaK1xfrgMZnSBDsIFudCfMFLiPZStgY5O+
g7LWSxGIJ+2NLbTEBPiDrMYNG3f82SuICkg2Zluv9qdXnzhpiLRHf0dIZ22RHqh/VjSZj8Txg43j
N3lkS+pCFo3KzcRJu8tBt/SEfuxbsC2rCPb6qFRZhaUgwPcp9dvOKvsRzTfWpownOwwSWZ/1OL9T
FbihLdkr5+oHI3mAaXGGNrvq63TOtZESQgTgP33j2fCcuOmrR7I28jFFfLZ656w9kF50t6II2k3v
5nZkjaUctnWqkZWnzCJ7N9Wdd5NyD0SmXelM00YDaSC3AUWf+65qsgBbAZE36I9WokD3OZsB8yde
C37i2nv1hyrZJ0ApfMVjip+I6qEk1OQeyJcS5EuL1GPv0vOrG3BLFSCbqc9KQzNrDmUy2DpscX63
MpFiA3AbSIkgffTk9aN67PXIv/RzCaZzu2A3nQ7KLqxsDT3UAkrO7IVOpfMYMGUXG5+6yamFA9yB
1D8SFGfYBQQ+9AIefHVxGfyiyIPqjTf5IiqV+8ur5uzWV01xgOfonTC2e30vRNfthQTcJfHtYAtA
eLJtijR/ob7O54hUIjv6mmW7AXHdMwiz6EuHxBY4Z6fZCSUSh9ukqpnaSgaOZ8jcsn1icaCgbVHM
L7xESdhp4bbKokicjUWKOnImO4/cUdR3w9g/8hkUSR1l5c52XR6B2xw73KOmHG+HsmQQzqqKG5A+
gFWZenB/wMptszz/EXN54zb8yzgQ6CsAlbi1UhR9uGOpfaqGLOxsG9T9YyIPtuXjWLY+j6hXuxsl
QC4EDoPnJPdT7IDlh9mU34nBEfuuAYiMi+pbkHB2TIQLPZK6/NoOvdpTYnkbX6f9Bppbr1iU4Vtu
1e6RwpVuRn96S+KahWU/1GE68lewuFXhCPn5975uyUtg23fCq3UE7GK6USO8Acm8AYoX4Noeqrw8
uiSIw7RsacTt1IsgK9Q+DrPu/vJ8wn/18/jWnzNotcs+f7scXC3EbSbAGecKrGJJgFJc/NUTgx1B
i5tEtfftus8b0a2iAsIyORplk8B5icEREiYqOM97Wmn7+BzkzKgJcoaOwqwy2+fH+R7HIHkYXiBv
0YbtXfptfLR+2G/8bXhWj+oONbGvlye1FDEasW7SerWTpJwfadJkG1lo3odQEAZYzPGLJOqTfK1p
cCF4J8bDSkGjO0lm2zq2/bvyVBhTa1umZRijhZA2V8buJn6+IDnYt4dBnUrlJbu8d4NnYkkFGW+r
+3XdkhkvedqME9K7gh/LUj00tLxLsvEHU/1Xu6I/Lw/x+UkmJgAbijgMDIE2P6YZ8PRvVQHF4jVV
2qVvG+94PcYU/ShIM/JkuLE9iC4neq9w6V3+6Z8fKGKSZI1tW0HaWU+ncurSEI48hoooQYQlsjep
/ZUi/7+X8f9H8og3/5uNYGihVK7fTKfGaidca91hLngItZhNY7sbn1QvrK/A6SAeR14+MTZ1IWtd
Fc4xQzTpF2Gn66vedMSEe4MxTbascwqU6Ut3V0g6bwtZFI+WKvMd9FHalST65xlJYpJoQTq8BSIA
r1/H1fYdCA5mcO/T4fnyvi193fBueLrPQ6mZhuFAhqf82/oraamlDxuP9h7ASxhgIY4OteMH3djz
ZgzSYXf5Zy+dZsN/AX6dtdbU9acS8mVDKEQ+RBLMo3ezU05Pl8dYmoFh8JZXgs7fiUdktV29zzq3
OuD27n5f9XUT9W1BbaO1KU6y17vqIWkbb49SSfH3uq8b1j4j4zA3lY3Vt3GBp6X+4lrJmurMwuKb
wG6I97YpD/z8NJae2ARjHR8IVdm2Gqd8JYm9NIRh50U6iCGzGvx+aAbSpN2c8byqWfGznyf7iInu
dvHyrUjvYQKzjVccgrPQGYNbv4tBqMLG97QTInQcueK1liZzPmAf8pm5Z7V6SlFQFw26TvSwLeon
cO7vL2/1eUk+cYkmiVnlBLouyiI/sWSMvOpr4+NhIsJxKFYGWPr5hiVbUEeZuJ31qB41ESNooSoR
PZbvl3/+gpWZiO+5Gemou2A4pSCw3riBV3wTlo8dufz5pdUxjDi30jxXGVJjPnlppr8BnjdKvSRi
XPn+wuKY7GVu5teMNz1ynw17myR5TD3vgSvrutImMdl4G6xNLK1AHClW/8ssh3lrEeWvbO3C6ph0
vJZ20RfloLRZFRbSUv23tHCOQwmJRDV/v2oDfMOS0RoIXVyC1CeZ7yV5c9p2r7M/bubuLn/f//z4
m9h2xwG1QhPEwXFmYBEfxuzLnEOhHUBtu023IGN6vjzOwjk10e19Nfop2osQpIPzOxK1az8SZac3
l7++dIyMa7hLmRIASMLG/HGTSxJlzR92nVgAA/POfx2QBK+T7WcSFVOkbon6neu7qv9ZJW+5x1bs
4PMyEfGNC1nFLqiJLfi42kF5hNS+jPrJl/cErafdxs/q8c4KoFpcSiBwN045rxUHlvbFMHA+xgW+
ieJD7YEFCA0HAkJxV22KCWRvej5njSfF8dxTnJ7FuOIkliEgZivmt/DbTdZd3JcajamI91EOvOs9
+z3LxxXA9sKBMuHsbZ9Uztxa+YlrGywNlbQ2nuP+zWdhrQR4SyMYhq1zGdAxHfhRiFfiaiglNps4
X+uyWTBrE88Ok25zlSh+tJv617nDP/WeSpJEHi11WEDU87otPu/Mh6s5sf3EVT2GgUbffg6yp7pu
buQ0rDztl2ZhmDUIhSjJwEB+dOcHsAj6XhkO1Tcn+FGsUisvuHAT1W6dmewc6opjX9Cd8GWyE0Tu
PClfA5GvUQwtDWJYd93bSIP42OtJlyFP71Iu9xyvqTRZa7JfOk2GGRcoJThdbPGjFu8TbZD4mlFR
ue4JZULcSyqRLtOwM99WXWhB00gz9efyCfqcfYmB2+K/R0gIJyuqQXPIDRY3jSwzqCdbYAjSqPZN
7R6OEXwp2Sku0HdetWtJowXXYcLds1k1eRVUzsm2qw0/bwtqaGtBx0JGipjodtQ18jlDHhf6vDLd
S9oFh8lzpufClck2icGEgYyb3OUtr2554VLIfjrWjvq9H0Kmp9wHYJGHZixH013XIsfJWFluq9jW
yMVW8RqkcWkNzmfpg/HafLQEhWbGqWtHFg2qrF9FRvnvyxu79PXz33/4+iRaF+KBdXAc8PSIc47y
1VqjyII5mRKqmZxpQ4g/nno7/9l52alSEq2Mbb2t2Jq094JBmeqpJEsAuVKIV+rph5peWInKmbPy
Ml54P5lo98Ais4gJglKnf++6ZIM/HAXmZyZ3vfsyrDFXLO2A4RPyuu87F/36IHPs36YWkjqjveIR
FnbAxL2zHDWpeHSCo2d1KAaTqYnGrJhB6cViZOObYi0uWrgBTNx7nJEUCYrGOQkCoTtaPEo+3dVB
sBum4TDNxe7yYV2az3n4D4eVDqgUYixclz0wHjJNBBq5Szeksf4jUndzeZSFDTGVVVFKcpOhw2So
5+zAwLOns7eyIUufNmy57jqaD+3Ij1kzemHtDAMQimiFvfzDF4zBhJ/H06yhk4n7K87se1YE90yk
B+Kv8Sgvfd6Iry0WA3TnATwEXbR79L3vbJYe8ol9vfzrF2JrE3peE5t1FQSYToJDITMjQF+0IiJt
ss1rFBEnMGhv1CRQFQ3WutSZ8++F+UlewUSkV7N2WTM382mgyBYXE41fWm92DqAMy/daZyBvzfLi
5OVD/F2lGfK9k19+B3Qr2Aq0iHdQrtXDDswG7nM1p/oAZRELt9Tcjz+CGO0meZ13973rFU1E047e
u7M33s5Dn0exJayT75fTXTF1wY0/uuUOcufimSW639tjl+5Ly283OoaaBAqN/NkD/f8u41BFFC6x
jpyCr9OxE/hUWnCo/gLSPvmkTiIy9M0LRXc/hXi6zO9QqOs21YiKdJpP00MzKdlFjRcolMwchx4T
pxuOWk3JDer2QDyUrT1/caAq+kWwSv/hQUxfpp7XB12k9GtPh5ZH7f84uq7lSHUt+kVUgQgSr4Ru
OtntcfYL5QkHBJIQCATi6+/yfXNN1bjdoLD32iusjUiApQqbOdnXCIEJ6B0ONUuFpJ6udEj0/cAA
Xh+JhHidR91a7IPBuHMLMOGvk0Rtueczryk54l5LcFN41oXILonqFiy/ZAUaZsCmHdIWDomMggaS
EvcKObR9bfGoj3098198kgOi2qKOFDpCLkkQiTiXKy2EGp7HgP8TmDsdlT+9BR3hDyIWcIKd4JeT
mDDbEI9XCs/oh3VnQ1EblfO6PQ0NOHiwgduFtSe1cP0akcGVrUYwXBiFYS7QLRVC9PuBjt5vr/c8
5HwOY7nEw0vo8SZDmuyvPaVlgm4nQzbofGj79R9Gvv/B2Wd/9lPdV/jI/dz4vp8tPrTqrCM3b1u+
41qwfNH2mezsMmzRq5/2oLS55DoR3J4iCVRmO30zPDx0oThSZp427n6EFM2M0xCOK70UXxoJvnk9
oRVtfGScYJ4N+8bUPFiaCgykfFPRgLdFsPXsOlszLDm0/uTdqS0+W6dgyS5IPjnfHiCeUTlBD5RR
3tOXYHDeEV7hj1vnx18h1Ugf3gWCh/tUXEYNhl9X+97Pc1rAKxYSTBrYswgxrXlLodAvVt1iuAjT
68UUmyeSsODeCAeHWNkDc0N7Xrc6OCqWbKcRhvZlhKK5hF3cVvnNToq6nZLc1KM4+WuPCJpNy7Ov
hukE5zy/hLkPfepGm7wFc2BdNjviHY2ZUKANIanqmtfZNOkB3qHDaH6BVcoKKWV6iZVgZTgRcesZ
t3emUlgeDHPu9XoCy2wqHA9fg64PC7V2L8GIULGgPyP09XXbMCcHH+S/QQr/JRwDjPV9Vhc2TP5z
gzp7pv5iChzuqU1ollgmbg3fzsicPqDP/jdQHKZkVy9BSpecdeK4IBC7ikIffyOty26UFXIhPqNJ
3YwNC9fWR9GOD2A0XVqZnJOR3aKu+dWG6feW8OfZT+9960QxIWdAt5E8aLftpQ1dFU4Gxp7NcnM1
LBt8/e3LrdyUeQ4ove6k+VgXe+Q7LcLWa7NWqTPKtzQD3Hed66DatuEacXFB8X9awvg0aeWDYtkU
U9y/Nw1scQKS5HXTidxrvV9wNr1tjpxYvf8KQOyhc/KGod9h6RD8JoMnv3UHRbv/Vus98XCrPB4+
RtR7HsJoywO/vllD795eH+qguS8B7wsEHIAqELQ3iXl/L1Q1NAPcyZpqkGAD7A4WwzhvMpRSc0UT
fdl0/bdToB8E/Suf2UO/izvWd7mv+C8DAUmEv4DpA+UsDivIcsC6AuH7iN92kHZ8WAT5G1Nz4ZIi
pmBtD7C+TJAKObU5pabOOgwykBrommLu08J362/tb1cv2m6Dms4hNyLHo0e6GXkhrLmhGuZAKOgd
LIJC7vLdi5zKVD+9J857lbH3EWh92xhOxT48tDT+qrV66OIA0Sgz+yeJe+624EWDbALQHuuWzqzU
w3RvUoowDHdA2XId4tUvTQNJGOvSPHSeyJFWd2hZWvDUVcwzF9WYAlytX0zSYwf1ReZ5SeV77ESU
9zD7/E52/R6nOwjQ/vonSTGatcn44MGou/Xd+yAZz7Te7mI1d2S8gkD63bIfs6mR3VeF9GwkTthO
XOEn99DL5pqAiNe0+BZOwj2WNcmrjMZbLNhr24Q3+AVgbIljymBCl7k+ek+JtaA1sL80DC8rJQ8g
LkUgMsbP/rj8t23JS4OTg8ukB+ev/kwjfe3YWiPwYn0cIvZLkB+Vj3peFZgtHdw/unW88GB57EP5
2nrBPR3ZYU+xhln9YdR83WX/iPoYliG++oCTJvhm+z1Z1S3c1WnEDfxDmSzHSB98/GVwPlGgLk2P
NbHV1viXNuS3NHbvgFZInnJ21DBNwg3K/yxQyQZKPcjaiisB9QaiZkDogYvpQxzS+ZzE7XiIWowl
TbiPh6QBiW2ZBKxWx7eZA2SClO0hAHMap5e+EI4Pi8S7TcGrHeHagWhG8xRj+zjTq1L91lAGPjEO
dRvtO1KtMDk7GBWn1Ubpg4T/YQZ4AMnwonsLdgTlgqzoKtev8tjNQP1k4jrcAlTnIMLt8JVNFjg8
upve+XPsIoRlKf9fIrHy/AY0yUVykcWUPMKr6lmbpgow/8EYWr0gUdllZp3OMcGCRgrwHHf5Kud3
m+hzHfVRtsOmI4M8B+68ND7Cuk/lwYQH7Ynu2HY70sW2Pef+/Lb76gyr/ke0MS9eGL6DxvmyuPXi
6FxGGEDPiuNuk5+xAvHQrPLDyfG+U+8agwZ55Fbfhp1q+Jq0TdGlHM1h0N2QVlJ2GDhnYbIctwg1
7I5swR72O6sBDSxm/+gYFzjXySEkEfycdH+xsd9eOD450PtphG8x7wOwCBPExHW+n6dANFsQbjNm
21NUq8sGil9O4/BXpGg5ed4/FHvA0934qnv+kTb7SxMS73FBiieWl5szTNfvEZVVE47XdMSJO4LF
alkHGtho9lJhqHxG3YWLvXtFhMx92ulZCnlaN/5qOFM5fHsfEiyGZgsOfLU/m3T8GvbplTp73ANR
2dH71KsuULOgDgxVU7JeLwiLGatwNMdWrxegzJVoklvYIEEmTqfzStYLCdKXfrFP1pcoOWDUWgIo
45feciTZteGhNtsFoS6vUzeeOzW7U9vq+kus3vp3YkZ96qk5LIuTmRutKUjqPfRdelRxcqhlc6nH
9X0b6h68sL7Od4rNOal0z/uEVrRZ+EtrfHliuoXBfrrWh0CrsHQxw4mRdvED/MqGLFbgcQlfk6Ij
hmYetBQoQNi5N8Gzt8XBaVRJlIFcR+5NY6Z7oLs9r0m0X2SHNW+3xBbc+Fsu2gYEz3X0kMRB/gQ+
W6pNaJUJxFaV8WLafF/Wt9ofKeih5pPEEZp2SeDLOokCNGtebNybczJgr4uuVkUwzahgPCyvqNtx
hWrx4Ed15YfwdWqHJM2EgT1SyCeNDO701AzDJyycppK103fdsH++JcjJSZ0smfL2bJ4JA+VtxeHv
RxdNR+RF0+1panHUQV/3Hof92xJiyVhsprTpkN4VtvfZJ+tBwuobG9vSq/Z3rCydfIIy+aKcBel6
mdKsFck9DHh4qZsg/EC7o2ElqftjYAHnIsXzHAv12g4dAMsIYFwwNp+LNmWv7akTJgfHuAzoft4X
kBIDViVsv6YyLUEJPSo4ioM8J8pdiwKYbUYXoGor9loCk3EJRBdk8yIE19x6UaYS+d8a7Kqch+Uc
W31MnHuL1/2YkvU9TkBPZZ577WwCd5DwsAzJg5cGSP/ecxz9x7QNbpTxVyrruEC9d2HhNGdTjG/j
xHAkagSTc8Ehx2Ts4AkkQJRN/Pe5bk0W/xQw/SyqIIHBXijgQAHzzBLErsd1N33W4/2AZQx3qWC1
77ymv9NQfJN1xMm6unJZdfA57AnIuyPvinXtksO2T7QIEpuc6t5G/zbTemCpR81Jj95cuToYjtRs
88l5DVTIhplLSkLcvQigVncfJuv/Nj8Cvd3hHR2Y9JNDxPzmFW628Vas3oLOUC9T5bF5vNZUThfb
e7KYBzWjA0v34+JzWqCEJ0Bp8aU1zsB8ZbCdGeHxe0TdHD9jtjs8EHizH01MREWl5yrPb3DI2m4o
RtfIah9nd4TeDr4cCx+SArTV6WWHzdZJxoijg0ZcPjdzv+Xw710L4S1ewYwYCob81td4j9rnOlpN
mdRq+KjHnV4QOh/vOTyOyBcN1jpvZ/g37vFMD74X2CWTdianbq6nF+qz+Rp2xL9RGvhwOJ009tcM
J6d4sTdOtrmw87jewiXB4Crow5cR5f0DKh19AKNo/0R3lTzi1gFWZEfr3wLL9zNb9jE3ZHGZNT7J
0U6bag4x/0I9q4p4WpdsF4RhDhORHyg9jUv42UF01tP0ecHzirZmOy9QCZwar5+eXbRIklM79D38
V+f5OmIs8cjFEFSd6obrzGaFHonN8FDGIrqjrGig6oQPSB4glO0ErsZ8hyYzBPeGr2nGBeEvXot9
z9EtXdCbocHTht6c3xrIcu3im1LFDTorW4clT7g8dzauC1iy9UfYqOIAJXo9izURRbPFdT7VKRAI
Q8Ux8UhygJc7q3b0SIdodeaN13wqEYdtX+D//R0Py5qxlXvPRkoFRvaU3i2l7oqKeodJYJJkxnZh
EbMt+uUob1+Bygs4fcLNEed2nYVusGXDdPNASbKWIx1hY2cZOP1Esl9Iqlmem2EmqJ9aH4/cqsva
bPy3WEIvd0LrYyBVPxRDwFpczM2Q3FM/xKika1YUJbTR+HXtQPJlaznocSQBnxOPYYstYMEW0btQ
fMyrByZzHGYgjATPsJaOP1C6yQh7YEFZ0Orh40fzcQNxuDC7I9i+9WMa148bbX7DSvWNN6D8p6T/
aqVaDz+Zt5m/6gfRyddwpUdig3znW463Uq0qIfk2G1jXp1I9emaFhd8W/CAY0VrEHRZbGNNKgakf
YFll3kxv1JvHY6KW4DTo6eaLsES8BRjP08QQPSJilCrI20wmjsfkGEYRQzI8KA8iV9Igk4IgsB6K
RD1nelryafBfBiTh7XKackxAmxK8nxm4yDRl/YopNTCVDfdk95FaMcFadD0vzH1PPXamS0tn1qFo
KSCXbdrvqdrWCrY0fzAVabNh2pIDGOQcN4R4aP3tixN0c2gN89pI7JNl5nkHv3UY4IO055j3Ka1b
oc8BgZpT+0D8Zi54DYlj01S+DIKCw/khi2T92ERtMcMOesYpawR9QXkH66ewaFA95KjZXuFfhVe5
hT9gb/1lQn5ATsUhFvCdtev7tHgv/tJ/OrOjU9JIY8w4jAkro/yPpBkKMyaXcfeLHXrRTEX1Y5LA
IxIauy7b5/26JOEHnAq/e+qqceeXbeyfEro+CYduXXs/xfhYv0cI782Sjd3jetoz5i/2ZQEd73FC
X4KASAVbkWZfVRmyMQLwo24eosfTwbADlD/qAZObv+hCvN9zbdZCQft0RTLEnqehU4c1df4T7r/x
7MWrRYJiQh+1GJaKDy22Nr5r5imS5jGv7VMCqUKBY/+PDbbj4q2nNkJ5Yl21b21uBv/QefLfqvyn
xE+OULn0mVrA+9+T7jbBHLiA0R/Sldp334oHYBFnt0/VFo5b5uwiy9gP/q2+OEYbPzjd37lme+nD
VhcKieYhiFoJMZK5qQhL0QZQbcxUFmEkATZaYLUCIZMZ6+M6qxdAtKEagmPQGLyQYL4aVCKlVbih
9w6NczCK5DBOvZ/zkSHLpbUQbvMfHcLuBfshDfXw6moZ3ejQUEgWxjdDXZptjN4mypA4jf0OZc+Y
WRg2P61rTPOo55gCLEGcGW188KvWr2lAUMUAkTCwp1L63cnv9ItJ9Leum2+ZpL/9DcjhMAUAo7R+
8+T4J4KN121eCXQPcVTBx9/kkN4ehiF68pT3nAbRkq0RTM+QDLqnCgssWTHqjke8hqUiE06IVhhe
6hGwu4s+FggVob1bIRGxLvzbMQxDSJQkwAU5pHR6RIKirHuc7fGIAKl1i2aTWRsNVw+t3Nlu8Zxj
96k3yA0w/mtkfeG+A1Aptvld8dAWNQob4C+zdxsW2T/g+lMVEij8ki28XwCjWBiC+yvrEOmaeFA/
rYsP8Vrdo5DpGERPc6exLRZiDxJ2zm/BujZ7KdGCA6pi7XBJ5z1+WSJeM5gmkfohxsgUxpBN5P50
UiyfEo4d/y1e3H370FBMUPYgnmAURr/Ufa2qxOq6UKFIHs0oRgSl2Ogl5vMAgi8VN2hVvIIiWLoK
7Yj1aqfZh94JLSvN5tHfX3anYd1CLOFlwCHUyts2GZvD5vdegaI9et1IDBCTx+6/aV1FgaS07aNf
RvEcWiXrHKUkedwb0wZZw73+OnjL+Ip6A5gD8oCxPlpffvvhEETArmT/Z+cLZCtA3k/hNo1AQ8Lx
MaHdVPlm9f4ptPv5FMuUZAP1mxNZvekYTGz7agecUL6WYakiGj6LzjMnbwrZnI2QcdnC1k0EVD2O
qV/1VCxdwWMvdg/Gq7uyBsEKQjDRTc9eMlYLirA3wC4jB0NqlEcX8+5FEWb8bGDo74hhyDAZJpEU
uA0jhABLv0iCybtGrSFr7vG0n3If9Rf+JDCT3yhGCYdATQnynvQ4ZzPSpaDs0tH2tE29O1qP1P9M
T8dvOWl4eYeog4o4aLGrBHFHVKYNIE2IEHMI8rqLHCbAVkaiHeHb7HCrRCNvDqFYREmmVCIDww/3
88LjEf6VQVytQV3n1IzBjS1Tf9W4on4P246peztEj2brtnKMlbq5ud0rD8a+eLUzO05iXgoYYcLh
oUc0WY+rrsQA3N6dckke8SG4+CCN5wgZY0diTHqLYJP8vQYT2pu+U5JnzHnTAclDw9PIUlJGK7VJ
vtSsf4JvJ25Y16vxMhpF7uMo66LFcZeJEfLrLKmT+dQvdPqLAYg+uWXyIMkGEN8qFJyrVPsranwG
ggX3frmxRRWfds1WLLNkBYxGm2OtWv8874s6jrAkesHiTT+M8dtfIFtBfmfwF0B0tzU0a3wWCGS5
gHoKPNn7aOKJftg93AoOv2wMnAxBhjgn61LCwbC9a/g5/iXjyvEAW/1rZWGK5m+jeWs4qjtu9hNC
IrYHeOEq+PWsKfugmoaHnTt3DppxfOdGTX+09nk17HY/0lquR19DMaWAKBzWIdlPAn3sb5+6n0iQ
6SfVIpjaKl4be0XMUVRxWE/lPvdRNKJxPrbhtl03CnFVxhgnr4G/rN8zBH7fNQoY/DTFTd4lxj4v
+LCj7R09QNkLOFeImL1H7dQeDYMWkfgKhi063d9hwdefvREWwv3mj8jUgaIfvIueBlt9MijJfg0h
5lsFmChc4ebQAWCeLuhehdPaQnlJ0OgYEgrUNXDCW9tUy0oQjairKPXIB3jXKzusceRdpinayh4x
V6KoV9P8Xb2Of/r1Nj2OQT+/uHGGG0S7zr+JbMYDG6AsjU0vDmaGfMlPOlbMNvipEFP6JdyKGaHx
tOOlUQHiK1nC7Qzve/Tfny0CqcAsmRVwXGRUPKcj10CRfiAQ0QOf21Ikz2Xb5OVIEgH237Ws3LS3
tMUAp8RTjdA7rFB8b4BSdS0ukfipBDGIyjCD8l5TFmz54lt6NuM4QQ+8qhErDxnGWnXhY61xQOSI
E0JmpL9uO+4HQZcwayzffuPUczeIOMeDTZffLEimQk7IU8UDWzOvhQyhiHuKGEhou3lY4F8yiAf7
+2KN/OjCNXrwxez9yG7Cn31FHr1aoCSZzXZvpYTGz+6xTH48NDBz9Lzml+kR/OvPE4F2UL1suHur
uCZ/t8ZBiSA/xnEEZm2B76UaYvVJBMd+Hu4wxChqG1Yxtdcm3AFcc3it8/XTbt6xlyipalnhIIae
loUv+zZY4An9gwfy8q3X7X7sgZrkADCevDGVRW/pB+ZqpeHexce3yPZo4QV0oSpPxfAVbeZfFKFg
tnULz/g+3Qu31P8toG8DAKIHpjQkww0kn3s0d0BQIWxzYCSgsU9iHLG9KpSvYEQhRIXfbjJC2qs/
jRciEHoexvtUQld4r7eW4RiwG3yREbgUcQjv6LD/sSBbWwyZ896tz07jdGo876lLxg5vjnwxQy8B
8Fu0ddBFLpv/VyQWvUALTEvu6VeDng+tRo3Dk3sIPcZYrGgGr85dE7xrKWAeZ6M+D9sWZfD4Zll0
3lsvzBvMgQrsxt+Yv4msSTHckKyykABnI8Nd0GjFkfENoTgIGOjVfeTD+MP0Z8MVmoGj6mUTjhXA
XjAImKcFNgp9bSvkiL6mdGiPfgRqVOKik2z6X0zNt6ght3Bsfk9zj/iIAMUhunyI55dLhCDiNksQ
F3UQjR9UeMHNfcdevodNF58Cs7gqmUbMMBxKpTFUT6ZpYSyFKqckrdcfaQtMNgqiO+9oYQLh5820
TQWR5BpJ4Fp11ICuxvEboiT9428BzTf0lMXukwO8IKYs2v1z+zP3xX1aGpcOOQbQCaaVxhTSwyw2
luovOnM083aHuYJaHQYdAMIdQLBsTm1hwKUDlTP5O7TksZ7Zckm2Ln1pEDBRQnmtYEY7v9Fxw0gE
bIJO8D8u9ZJDB8niCbFFQdb5i8QQfRhPwnkI//EwT1VyYI8Q4S+nJLXnfaSpzYZm/If/2mepjsDO
Qzee4QtBRb393zxh6Q5BP/HCw0aELUdAD1CAe7luXZyHEOGWuNLPArYvldv954X1tOxgznAzLAQS
G/ePzZK8KtfNlT9s4Ump7b0ePZy0ul0KDD/iAkG9Glc+EFhOApuT0V8LiE3mnOPsLYNNv5Cew1cV
yhqwK1VQtpyYQrWDKg0ZVSFCwdAjTzdKbHro0cVmWw1ze1xZRcRlmvdD4p0QYm9hy7phyqEZBKqx
unb7gBE1AtYzspA6Z0NtTnLyxGUOhyVrAzARuminVdJ2X7qdQO+MkqMOB/U6atpWiWwIBqRNXEDM
T/LOV7BwT7cUWXD6WEf1mm+D+hwbpzMb7i7bU40JpYO4eZkWAEM6RsPAxR+4SzaYT5on1sJ1EDtJ
Pac7RoEI7vuNV+RlhrIAWI3/uUVgh9uZhvkQDn+SOoiKsfO2zBjxi/TLq5uHCHKmaISGmg5FojdM
79sFXv/1AvR8AwemiXvoV1tsszjE89gpRrmoRl7RCfWXyKuHP2hNr/GuPvY1+uk5Q1hzqJTddYd5
NLLVdci8qo6juexSDbjHYMKPafoOzQumAaTf0nJj+yfTvrzuyCs4NaSZf3t0wd1DWZfjNOzOCIFH
k++LJMeihvUG295RfQ+5JbDfGWi84k42j8GA4Bejhkd4j7cAlrCv6h0Ou1ug4yOJoPj1A14ghRLu
DBIlrtQBxdb1v1H/DDfn9cudo53ITQCuC6CmN+lhg0eJQRYoW/9quk8Pg+rcUfgAvmDigmgsuG7G
Df0PgtDo0TYojELShagTOPpyh/nUOIU+Zjx41dpotAeznYt4HqZ88wF6xOgsce78nBBJg/Zs8O0R
3uN9uVP1W9aQfGPlfJGUztc5hexMAArlspdF5y3/UYJcO5tgYSHiCh2AOenJ3lpsNNwe41wKHCgY
VhH1pgaMlWUUtMU+N6+tjW4LcfB0NuDfx1H0b02g8ozw58F74AUi3AMT8qIULKj8Gpc+4JNX2cLA
ze29l/Vx/AeP4ncisKMZQ7fNufyjYYhUN3DKifp/nUoABI7em94nk0EQiSneBnv2wJV81msZ2q09
9pF+iK3AZyLm3FviJ7+pLwL6/lwIzQ/JtpEiQT1wGQaJMUuATR4F7j8Xzv+1234dYb5ZQEo+gxug
w37LxpkH/zByn9Gb+2nXZmRAUjVCSBuVeWsclPgN5HGITXJwakZTD8+JIt5RhHvp3hz9pAmGAzKZ
cLWGBhwnnB/T5mCSgSqtoP0eXFFTDjAjX5pDgin1C0wA9itvBlqZKWqP1Peb0qRRB+OS1nxTQuzV
30GS47GYn10vl/M4oBBDCVWDWtyPKz1PfGGwbhyZ+NrCJfrnLdMMd5cBDAEvWHGhu9H8P/SI50Zj
veMinBX67PmvSnu55pZGzRf2xnRwq5D1cwcMH8hWx0U1b/H+NasaAwYbm+WUBmQUheym5Zhq+Lli
eDpDVyv/dG1MLyuJZaEXn9yokP41kYb8Zd2onoBzmZIlHSg/Uyh/Y6a7VosbtnLq2VgmswuqALjO
iXS1y3oUhgXQsfQwR0ONN2zgMjKkNf1ovHGrMJXsYSc5NMdomOcDdfN+XDsd/t0mu5/51LWPu2eW
I4AJiPtmHn7uuAv+cOba/5YJ1jTTvOpyWz1SLRsbKu6p6BmGXwbxmRLInQKjJUtH0KJrOGegwgtM
k0tDW12wZPcwjqvHSk1riDEHWAB9piUfwYCg+LGOOT+IH2gN38k70JTL28KayWXdNvAuGzRrEC2T
trBU4uYQGEM+R1jt26JBGFyeTvDcQce1/8KUWED2j8MSmNoYkyPs4KflycfkCSpCG0HDbQYJQ0cH
apycltBlfqAZFgFHbHgjXHPGFMv7ooMaofyJPXcDmyWAW0faPqcc87beRP+BFT7/h1XqMqDHWwHT
GFggjREsbzgBjivWIVc/qryoS35KERhdh0wuH4msW4TimvUwA2R7SftGwSkkBGev5d0ttax/3lBo
I4AUBq/ouqOqmwzPZYx4UrEy7wo2ZncEAQHx7O1QhLgwQx2ZttAx7FIcWF6PwJ48DLvjJKrsOpC3
ZEwwgzQTxks3EArSH8R8A3s6BpQhf2Cc0SEdEck3Qpn6ZFMKkMHsoow7OKU3SCqBQQeiYVd4+EIF
0Lf01NRreoqk0X+8KTKl6xYcFMIf3wi1+mkmLTkNUbq8Rdu63XsKCJ3aAFTqegKU2QNKy92io2Pc
ygGlvm3LRI/wk1oHEIbWJbEnHxd7Xo9h93dxvbnY0EcqZhCYF8nWttiwRsvODaQaNjUVZrEBXJjm
ythBF2vSyTwGjzT3hNpKUIvcM6pEEBE1nWZYAnMgya6h8Bsy6kH3uGCykYbtf7WUbbWD3LRlDQVN
MQ59fCsuyR023wS4Q9Mc0qDzrszVMZBEb+5ekjhZzrbl0xHKAHPa7LzmvAHFiIfj+pDsQ3IMXU2O
HGHFz0TCBNW6fiqTeFbwKtbTF6wIA1wLqXyIXUtKNCjisAAIzlhoO9w8C1h1IAllY+DV8C/HtHxl
o6igmR8OEXgU3xwn5Y04dNnY6s1FAcg4RPjMO4hdBscwW7NhxTW3DGTSBTx8EgSkcgvVLpLwlqnd
vmbSwGNoW2EvBBS3aFkEUezkAW5qYjsVfRNZBLzRFeXzHvk41tBnfLP/cXYey5Eq2xp+oUsEmZiE
aVlVlbxt9YTY7fDe8/T3Y496c1SqCA2lARSQZuX6XRml14FLG6cYg9RHyaznMPlGbS182MOgP1W7
HbBrQUhBuFGWRhwQYjc8TMy666z0o0ejMU0KmXw6hRh8gSY3ybGOw3GDEYF5x/GmBvev0p0ZOvG7
C6fiFDseBiw4Wq3dvgkBti2TQwgI0dR2wQ86RKy0wVgFDxye49shTSN3g5cf5l4xSURRYvWHIWqr
NS+e19r32Z5eGkyeOG73ivXq5Jq5eWyDodhbqsq/pyloo6jG/lqYMCJXqgnCu1BxUsc8oTnI2B1e
SFs0Ctx80vTGhhT22x7gZoIdYqOl+jsRux10QDrDkFaHGEwP9yjpUG4b7Q6LiXIlE7GOBzgoo7Fx
TKQHhec+aBQifZitI69gHRc0t+cyd6iK3ZzTUzt+s88abY8VxUPkdnuGyYZVm5NA2cESBQaUdYXr
VrVth+GooPpNfrwx4u7ox4DVSbOtWudo9PTWRgkUPB29Mb4uA73c65E2M6NTqtXi4HcGBj1Ouhki
45aUr3KndI1Mw5DSTqXxA3o2qsHQvucLzY5dd9KTTD080WLfSFdCM27jIrkPen0ttO4pDooHbwLi
KBpSsDipWFVx6+KMCRUpJN449bGCS1tnF0bubTrK6qRYxLY91pmHBKx47WkBvmPJPg7Dm7gkE8uD
B2cYwY00U7HKde+t65udbjjVZuhpYgEc4vJl3cDf9Q+emXSnCSjQhfQGbmtc2dS98DzXhZm/OBZE
nN7QxBF1sr/T406wnLgx58fYeSmGXD3ajVCHPJ+ih2FIjZfG8nR343Rj+augVXUqoQ2FO6PFnJuz
YTEMNE0g//J+YudeZaW1hagoVpRs5H41frtu4CyvMZhUuyIG18MGsjpi35qsBybPZjAyjthWExcb
CHpqbyiV7JrCN4+p2RgHKZVap6mn7aPa7YlwApXUCXTaeClMlkAASBJvgezMsZ3hqvPsYU2rw9xF
5VBcY4tebQwOM9djmfbsubFBSzaKn2Uzfi9wt4EHAXsOvrr94hlt8eRYcrgtJ3gIVY5yKqR8PxKB
Ox7JZYNFSeN7KwSFd5da5jsIdXvwHdXupaaSH6Dqs/fw3FUhBr5aI68xDgKGG/1Dc9zVtM/uTKfm
YTgTokd1zBczKpxtyflagIyO7X4KE5v6yJxAXnEaXI+h7Pb09yg57UFOV8Ta5dAqOSOtQBeq7iFB
vfDLHUvxEIWiAlG20+uwlZBP7C7+JwkH9Zjmsj25bpqgY1NNvpG5nxqrkKB6Sj5HS9QqrWpzY1c+
c1Flk3ZT6n6O15trbsdMpCAz/o0D0kD7xhqPdgAcHYr0j/TIcPPitP6npYlFXHf6KgXQNhDpvevE
mBnUAB+O2003RmSxVmR2Ue0qCM8s/u0Etb3Lj1oIlLQapnF4pOsV78dwwkSgHDFrZUPf9hD/N73H
YptkAHK1Ozh3bHazmFSa+U0WciqoZYxUtnTpa3Rjuw6DlHYjpy25CfJGu82MuvrtsGfDAWq9vVkk
2ISZNT5WLRQbDCO98LZKnGwH2ZgcOqfxvjd4SKO2tff08d0Q2WfUv8DTjH5JOcWbPMScc5rAf2Oj
9Y9Bpv5UQf3Ib4uuQjP7Hrp5Ss83ca9HRsodKXg2r8GA5rLReP8/w1aNrzSe7kNT9biKthwP6ja/
miqtPDqkHhx0zAPXU+D4lH5mu0WZm2yHuB92oxf4V9HUkZ3bZ+Sl225ymBz8ymAHG9C7poBtHAIv
zmPBMwtMCS9gLAme9UlZbPixHJ/LbdhnxStB4vq2F+NAPL2dH7RxeFWda+1Szgv73JTJGqblM816
yPYOpa2r6+ltGs+0j8nyHiCBd3dlPGR/RgmbK44ae92XU7+plOXssyxnwQgQm2SUpWu7TqHqBL4F
ub/o90Y4mutJx4IQzN5+0toQYbaLDDm3APtrkPe2xbiXEkdi8DbGt3ksjHVT1+Xa6lqLRqdp0HeY
SvD2ITTvCFdSnMuzcNujJZkPt+7PMiwV7e/4N+UsRUUlreow2CPRjXUBKYE+zBOAIHTRoso2cJPS
K83EKVLreiTjVhrcq2Ry1tFQqXVHA+21Cpz2UVWmfqULJ7opftIntneyYFY4FV0QO5DGdQXC+Gi1
/rBqiuJkVSC3WT0mrAZg+5oRAGno9bBplMVPLTFh6XPYWzF+VMLEqbCJeogBRS8e/blStyL4VlgN
snuM4gVy4C6X5aM21e9hMD7YmXooUhvh80DvIkmOMcxpMRUvpQaXm77Rba1s/aQmI78abF3fZgL7
RGcGYzl+iK1du0ejFvdWS7RTKL0/fenuUl4TtuwMKKXPLc7G2DP4HhMteLaSCNgIwK+Lw5xll6K/
rQ3rxkcvum1MyIB2GnY3xkCpY5jTVeZo0BwL64pSMN2A+gZXht08+d2AvE1nNffSyFnHanhWhfHb
T7OnDsW7P84qFjCTCaxvXvIA8qfmwRaWvWmTIbgS0OQ3QJHEuEK2WRXhYG9bJju0K/ngw9QWqb21
kjJdyUJGm8lO3nVMnVahRhdEgfCtxhD4wMfZqpaSedM+aeCVxIk1wa41ZLItxwiUIHPUhsaWsRKG
/0/ZNi29jSJY9VHmbeHngoQzbcvWxbbCcIatYWgsIAWoQt81NHetjmbpnDJCxnazHUKJrYU3vqOg
HU+wg9N1V82QWxVk+wzn03VcW96us1yfVqOCKZUhbxG2X8wzGXo+u9hNH2j9laohKJTosK44IuRX
KjPu2ashI8Mx4GU6Nx5UdrimvnbdBl64S30HEjsQ5SoM4zfZNCWdCeNVq8Mrk0bz0XPkWxTCeinF
+KuWzT+WjnCPMhfZAQSfLQWMfVBFxkYu0+4hUumzl9vf/Do0V3neQSKV6mBK/3YizBXtGPGHzVBl
23goLWB9PoMVIJ4kUpC9ZC7J/Jo0ZTuCMllRBR2LoNFWcBL+eInJyIOvuIHlOVE7RN6qqeHX9nF4
60UBHfkG/pbeGeUa0FxfBxDF4EWExIYO1UNm+k/4Dt1qmvU9aMMHEllmRZF3jQlwRX1As7sUUEFn
JZGF4uHawYrsjvr+tjC1dW7H36a4fGdNKmkyVeYuxyr8OiSElXq+f2wT+J8y9oYraeg+tbox3DEi
36M22gaj/VwHExwS+9morFt3Yt1ggsIHjcdTNWaHxrcP8DaeiDK9hkzCz6lpw5L3Smd3qKNNPETv
kNOu4DcaG9lb2SYPutuoLsEHKBl2rqvTRA37AxGHEjrBANktrjjw0FuVeKWuCVQABw5zDt9Ota2M
4WdJzBw8iSH4zjyt97jD/IEJvut753WcA5ZdPbjTTKvfQXiJVpJj3So1zBcGwotjM8wSfXgSYFae
CkCQa/tRy6dnOMfeFkhjY7cCZrJwWlwkq03vWq+Vnt14DUToIucneiIJdujCGPMq+z3je+sy9ice
1Gdf9O7Mlix3DP+itSuDp97HV1bgoEUWvC21F9lA3bfznQ0ZwaQptlZT+k+hBdt+Mrecm1nYYjQ6
5JK+BLOvR+KwYXsQdaDu81fp3KUo1SDWDNQVSXFvC3XvoUsYG32nt/orr6VfR8L65g5Esrj1Fcqs
TROYBxiQrAP6+C0XHmxTEsHW3eQ7FPHeTdW6nGimfJ8D7h2Blik7aojApIFD8yuTF0BK+rPDQ12F
3yc7HnHPzGImfvJHb2EekH1Nb7JMXvM8vgOARgJq0I308aTlRwZHpvmvSnT7QQzzhg5JmU0OCZDt
bzILomMCGXUbSRsQvORQXRQ+m6rEqBOq8yrKKXKT0ajWkAocaHMDXe821W6iqGDvjPlYpnMHKb+h
aWa/VR0EN0UleaNr+XDn9RaYTNDWW2XW2iFwMOeH46zDFmmbXZY2LDip4/6AIyOuQq+Bc4XRXKqw
BO2wXKcmU8WWXIw3rYxoCnttfnRH8MuY1u4hLejHCMxrd3WoA+cV5W9bpL25St3Eu9OmkPnu09Oo
jQRmNGVbw5RvLe2urmiviWhobtBXPPYp1sKaCw4I8es1SmX+vQLkOoCEZ8fKE9/DCgVjM3ly43A2
Wcm0HLYQUMSvlnxuh244zYahxBKYjvpbZMS7moKPMIKbqeDUUUI/kmp8MAace1xzY2oMMB3H7RUN
v+dREzsHgtN+7GtxpOmiX2fTaB0nQUWadTSSJD5wW7qHxjrzxnYrYPzKot5Dw3oqVX4o05H0nNlY
3KOuMwZ0bKHW3qbCOGoclLaQCn9XGoJN1/ef28r8ITVagXGDsqhVw7iT2GivdK15DwT5RBKMfB1U
JW5ARRitbQeRZ2DV/2BtRKM3pO9ae66xF3oGyj4805KP16NirQAaoowbgKoLmG872g6bNpj6dRon
eHaTZX+NsAIbZ+kXRzczDmBNI/oKf1g7k7T3DaDUTkPgEHrirrbCHwLX75WtJso1vdLom0Cyc4tA
/AmKfm57I331MV5eF5Ffbf0BvSwacdpq2DpjQ4YRk6kLeJ/YVz3g6r2Wbb2Ps/Z+TAb7npjJepUG
BKjNERabDkL+3kVo8JybrXHUMa7d4rJdrSypXeM8chipaDS7l5txQLpml7DgVentqblv8y40t7E9
3eTG8KDT9z3acf3NSbqDpoJDgKU/BKqDCzV58JKt7UenIjf9jQ6IxSKmwVJw7GfWysfENR8DHb9d
vkm2Kgzjdyutb2NRRhva63cD7sgpzZIdcMyfzJ8oYlPmNeT7MM+fOGHdx464dlxa/jlL4iof251f
xVQ5NMtXMmo6Pk71jjaOb1BAnnLwcdVJR15N+nQfxTmdkyK85khxQ5rHuKlNeYCy80f1Pf2Y/Deo
KqT8ju2sDKungKiNVZpTJ4s+vILw16zq1DrpbfeL1vosDPJNGi/+o9JA7lUxvPgdjxrle8xCbmyL
ERvbNBi0m8l23kkBvbKFgyl2Umsrv4WT6mv6daQPDxleDCtd5tdjOxy1uMtApGnEC+UeQ5IwV5kG
INN7WGPnjb6OdfVLhO17Nn9B6YFOIU2Wo/kQJpDNetlcCSbJGrP4J5nrd40SzxBSngd3BI0XI+zT
5jgTJFciL0/TJK/HaVxXfng0ivg6GzKiCW111dIDQuR+I+yZ5Z9glGscRxbfyseJemz7k152tNKy
FG4avSSzwN4Fx7GnqJl+IZB8rs0cJVc23Lae/bO23Rec3Kjz3fzWt/V8rTz9Jkp8Oipq1s/cVkrG
m3Het1KliMA1QNBlBhjltNYRY17olE2fwb4XUWg9llAldjjm9FdapMQqM+z61Y5VcVf4ETIveFUQ
38gQ0EcVcCKyUmzaITybNSz1Bj7gKzhHfW3bkbizPT37o1V5i/UR5TRy5fnWQyGS62RS8b1k9/+p
pVP5KHqKLWtItV9113Y7v+jB+FIGmJln9lbrCAVFLkenuCb6qTXQNetahpTaRtF+6EqrPdTwuHcq
NCyiAwal7aYuCo+2UaXZlh51FqD7XdW3Qz5LjalX6EITMw/kNvOz/V1XFgZZiMZwW+sKzDYy0WxN
etUgj49Hi1uMf8QYUsuYIj3lUSGO/1dkTufYgdWefLCs31UGEWoFAYHlNvqNIOg28tx/GlupC0YT
Z+w+liF7sYrLRDmEFo2pa690N/jV62a+DmH7AWM7K46GL5+bQpwxzFjG54VTxMO0E3dCd+hn7beo
Rxj9+bXPuIn8T3xeLYTbs6OdwoIqDypwmLCxA/QwYsY9kT+XbEvOGGcY8w/4y7YkMoTj+D0BOK33
lI3XpXfXRxcM0MTssfWBf8UyPW/op1g4gzO7MNUnra533RTByTbkOkyKTRSWR/q0KxgVewOzYhFQ
YAf38NN+fP4Ozz3a/N3+ejQsLqaqIF7zGKQvlXqqdFomv7526YWr2GBoSQ3sQBwoK3yVIWirfiLo
+OLHl//94d6gOcqIsV71E3lMmN5lhISveyjF4+c//9zoWpiJFchV094P/ZMSvw37lyrVGleWrHv+
/PLnpuDCNagVsa03Q5mcphJ4vm3FOtHbKyX9nWXjco5ZirX+0p2WsXrYleGFEwb+acz+KBptDZ0N
r4ZDlHA4rr/mDLnM1rP7KhfG7I9aotNqkhs63Ss31y587DOryDJLrxxb9FqkIsBvGnZ4VmxN85Kz
9BmTqGWSHhRLK48DC1/auL01ovSX4gAP7Q3i0WS37M9Q9aFQygtPcmZUyXke/jXfYJo5MNen5mSL
d1Hemeg6svp16usLH/vcm5r//9f1aVgK2GfVnDo4TTeBXdEjh/99wZH43NUXU9pvIClSpWIu77lb
2+we3Gi44D587tKL+Tx0kJ/caHLxIHTwZii2WqbiCy/lzCInF1M5L01AZEw9jo7HMcLsxMmSXrul
an3+fIqdu8FiMldlNoekVe3JaPV0hcITpqWVpqsicu4/v8MZc6VlfF7loj1DqJ2evHEMKCW94Am1
bPDTpnG312liPLqRXd3nU+HcTDkd86+N12WuHuSdupts/NmckS6pLrXbHFc4OKdlt0n7i8NWzG/q
g21QLJzBar9qasgF3nGQGiVUvDe87FrTB3zhpm8+rFthJK8u0UgVkogLw+JfI+2PbrrY12FBZFLj
XH1y1WDchnVfvDSdVXE8h0ezyqc+OXqAClcebb/nEPeyXeJpEHSRnq+TNjdQGEisuO2h3xJZmtxZ
sYY5jHCRDFMuFBsd9zyd9kzfvyO/kLu4iAB4ae7TulfNIKA1j9oz7PnpunBFdetAcocYRQA4FTF9
BEIikCE2w85EbXUrJ298SvuccFSXkncfwIzamm3/1oyxfOraHsa6pVNC9n35bXJKDU1479AFHIqM
0iEnw+YaVgBtEKuPt22DJH4YNPdY01f/AWBgQtU2LHFdTD5UTYMTv6+Z744Jo9RNg+rNanX76E5y
Bp8Ttc2D2lxB5dG3aa2PB3fsw0Nv5AURVNA8cgVDEr8R/2oSPhoK0RcHlA3alWbkUbMeVFtsHSOz
r03baKBbmwjFmEHXZuIjmgsZdemK2pz3kUKz3pu0vna+GcsbB/eNevP5pPpw2kL2WyzGwQDFoqlQ
Dk4unC868Mjw/MeJ3u7u8xt8uMlzg3mx+2s1hqKaymrOTLVF8jiCW9e0wMyXWLN/2pJj/+d3ObOn
LPMZDUOnOu34kvjb0iZI1kbyW6feisXL5zc4szaLxWN0ut85JX5XRwB150DXaXwKMOq/sPKf+/mL
TaXNw8rFeYCVv3sbC5wWsF/pih/ya8E7NFr++xE0rSgwVRPTyRLt/TQN+wTF1mqU9sPnb+fDUQRn
abG7uBVONc7A70+dFMegaTvze1HpfO3qi62lzjFjw0QBd8n0rcaxo0pfA/PCtYV55rcvIxkhoepR
IqEFTgXgpUiN9q7vRkLf3AkTnrSD+OPK296qiJxNxukt7rrmpBH8vKv60XjJJzPdT0ZT/nB7ZnA8
W1+k9Ag2LaR4zKZsbx91Helg/swUyPzRJlAr91ao6upj7hjA0zYeLr0a0g1dHPPQcTLlnFyF7lUe
991zgSc4jWhNf4DoImk36vZvk4XwVi+idCe6mYg/CW/t5rmxL2ORb6Zp7E6ZRNVbzU54RkNjxicp
cW06gHCogqIbRfMUaKMZEiymUHMr2WozDc/bw6NHouTX0dHjqnvwnAFzDPu5iQR2fRkxNH5coKOT
khQ2jDn/QTc10YqMzGKPeZf3TdJnOsF8tl6ElyR3Q+JAdCSY4FYYenVFrmNwPdF+TKD3l8Y+h/jw
1E+s/NA1oXCjloeVI4Y3Gl7mNy12q1vbD5Jyheoju3KCMV4HEOnuysyljTaWFs4Zbf6okoa4g6Js
pmfHNKcMValOu2MiGRK23fRojmF1lKWQ9GE9eVRj8gNhlgdD2BYFzhFaehXB+3yVjchv7KxIUgAd
6MQwFrHKagWGc2mJpEzCVqs9Ldpo0m0R92oupBi9d3c1bIuZf5JCeqpQduLZAiYJncEyQxL9krkL
rg34UBiRKPBKitBPjvR9PILLNprF8DFEQhggzG2kraN7aFrYZ2PrFqemAcV301ysrTbExSrz9Gs/
dzA80GjPCMcMrtFA1TNtslwhXcD7WbXQi6aC9mtSG5e8cD+sv1jJF4sUgqc4nrAtPGnxS5Fl6yp+
9+WT1O9j/Va0d2N4Kevgw7WWGy1WK4H8THnYDp5GvDJXnY6neB74758vJv8GX/9PxcPVF2tVXlqQ
Zi3cgk0gySvCS1Oo2gpHrMq0RqRuun0dt0P26CWBvYV+XuwsrWxuCkjP8EVQ8DgK9pOvamNPbeH9
bE1EvZkoUL7EKcGcNJGjaxBw/QqerdDWlTZiZyLNuhJf2+yWIa+564+pj5XJ0YZe5CkNa6QAXi3+
AOpCoveZ/WgZw2q5w2iN0MCOZvcSxf2q5cyQ0FxvvQuP8O/O8D9fwdCXYWOJbZUTw5xYM6t/7mrx
jx4YV1Cvf2p6la8koO+m6IqDk4k/LZNyE6rwwjH9zOiyFrsJ+FVjeghJTxhUSHAXhJGpmi7U0+c2
k/n/f1U78GTKUcsC51hShzSIIjKwdyyZLry2c5dfVCGIXBr0yOyEbfKWIvVT5a3sLl387DdZTPBx
0po+iDGdyp30LvTDO1GBJsK6em96GA7CLDfwl7dlk0MBiQ5O6X3lkzAYFhPeiiEl1PT0scxthkOm
Ff7VQO/pgrX/vzXaR2NtMeOxC02RNAn36MkiOBmyi9/QogbPeTB3pIOAw1ybFHKdOmjTEMZg1edF
yaESCIR96Dvv0Jq6bW6E3tcyk/TFENStZOqNdMZMYrkCtljlkHXii63tMwv1MpyO1m8Qe22GH3rU
N1uIA8O2TwQbxAi/icBHc69bY3+stco+NnpJ8u/nS+uHq4Z03bm/9NfglyZGR33tOEdbPmNp1WSI
BByiwPsvXn9xQM7HejC1AUq10Ks3p4LHGwQnWUa4MfZf+TI8wvxofz2C5YvW6eGCHYFcN05ZcOaG
PzNLcL/2ipbrg0zBMCdbETClFdm6yMvugWZ3+U8BAIkmA4rQhZXo42UO8tfiSRzNqHOvz06AoO9d
KQ4J5pmfP8SHq5BUy5CG2NFkNbbk3OXFL002K50DEW44n1/8zO9ehjSgw7J0TsXuEWrqxqyPM+L8
+ZXP/ezF8GmsFmegOqaDmtf+i9c21o1lZPEvv0Af8bVbLIYP1UaBYMt2jxVotWwgrE+vEwTvr119
MXgwQRY9gg7vGKtuNeFWFRAfXTjuhTf/8fRV1mJzKaOYcxBuuUdLS1Z4HCCvejS8pzIwLvz+c5/W
+O+QNFQm6sDiFIo6u9lbhTZioYN35edv59zV5X+vbhuYbOOmy8AZpo1vY2Hn4X9+4aefGzuLLaTs
DGGBiDtHHQhfl986qeOXd6kjPo/A/9mgmFCLudq4ZVIg7GHjjft9HkCXTZttYQ1YWDzY4fPn7+fM
IyyDFJpwGLCQK9QR36jqiB2O2ICW5xvOLOaFnfbMJ1hGKIS6ltql7MeTLu6y6Sadfn7tpy9m7gT/
ME8LjE4ClRQrz3UOqTvcYhR0odydN6gP3r+5mLYOek+PoyLKQHThsGZJQPGiJ+xe9+0Y7SppvERG
mu8+f5h/+7kf3W0xjYXdC+xIcMztvrXTunp336zZO3VlX0MD9lbFrf48fH8q8BpbTU+f3/NflOij
e85f7K99ra9LmgKGX53suiGZvIXyvRUBTmAIocmezNVQvSpjcP/QuBy/mwMqzFiD3hwMODbAd293
UTZNWwwtICgjaoSCq4Vl+accspEo5NiA+GcaEB9mw3G3j5s7FMZoBiHIFfrJTYV1C/cG9oXB2tWt
S6fzLh1LP/549vK06OV4AFhWMJ6weN5lISHJaIT/GXpcIg03fmgy7Mi74cJIOTfCF0uYnYeiU20V
n1LwgCQQt2mCj8bnH+nctRcLmGfrPeGQXXlK2/qUVPqbH45/Pr/0mQVmid7j4diR5gPZoWz8t3bs
BN4CdLiTHGNhfDXah1ijh/P5vc6sM0s0nyzyBp+4Cs8j4l6HDkp3grQq+vW1qy8GcoAMJah8rt5N
GC7jX6abrx3OPF+7+uLzjp6yM1voAmdgXCYlFMRtqZv9vpJdc2H6fzxclbH4yplT0MysWvOk2eO9
2TQQAqtuE+P8v/JC9bMUIW5Wl2Jgzn2LxbZV4ETQoSzpCWGuk1cK23DXVu0Aqcdtp69NCWOxeWna
6CcmZiknLJeMZkDSl35tJC1R+yyFhJ6FJgulwob5uc6+B5cg7zMTYonVj0jxDdQu4ykWzd7VZgsY
WPSrKPV+4Po76xKpgb40ppbAvbA6fZwMvgHcnA7bvNzf1Ijt0JAMF1b3MwvHEr/HiK/HDUQRzOq3
v0NsgHAobL42I5ZgPVkfVVeGmnakc90iAmhgXbtWlD0qkyyICzc59wCLSe0bDgiIMqOT7SNnxSrV
6IKHz9++nOfVBzvfv23Av3a+MMHgFm1EdDL00rtxooYeVlekONFNWClhuTtuND77y9TUbbIBvNZn
PXx4h99kd6gyTIAa7Om+ZaGXHvPcLjeRYyANtFJq71Yv0oPRudHjUOfFPkI4sEaILL99/tvPzF65
mFmmVwVaow3k+syWOM7AOT7NC7XRisC6MHQ+bhWoJaYeGro9Mw5m7n/71s7y72gWZGR9eu271jGi
TbGSznBv2lCKP3+quaj64IMs4fTRxAyo7WAiaNF3iwQpYX7zirvYv7SGf4yjS7XE0TF4C0CNLXUk
Ehw7dAsFar2tdLmS3qsxlluVJA8+Js559cUnmp/0ryGWoRCqDIwRj6ZEcKO954ihEaO08YWy+twb
WxaMLRyvSO+nk06ucJIdJtxJZXDCCfBCpNe5GyzmnxEGdSzNKDvhbZgmwP7yrXDEyiwvjLJz1zf+
+4Kixo1AMzJSHRESVcaP0XJpiP8wy3Tz+Zg6s5wv8U1RNpGXZ3FG8PV3v37RkGvXqgL0GlAI5BdW
qTPTcQlyjr4ZmUHHXCnsn9RQGG/9ctg4Pn+CM2XBv4P5rzGUlh7RO4YaTzI62s1P5I87PAxWdfNc
EQuvhT8/v82ZF7UEO5uqxpTPd8Sp9YtDNy/mk5Hu4TF/r9FJrwotuzCkzs3Cf9fjvx4IR1l8WDv6
T5NKzE0YhlDXc5pR6qef+98Q9T75fnby/fEdBeKlDuHHLWypljSnDiKA7to9/bsGpSAuFdDmcLXG
nYs2ufC0GMvYMN2ECb729IM4zPhVe6EQOjPKl7CMoypcQnstO6n+ycEkKA6hS44KPZ/82gj8H1iG
GKvYVJiSZhlq7s7CMK7R+ut87OILE+nMGF/CMuUIx1CVo32cBlg+pqYNe6cu7NvercMLtxBnEDil
L9azbCK5bE69hO+Lh3Mksnpju/W4MdLGIA1jhFPTtf52KjHsXGs2zkjOiMYlalvrSjcwg4pVYHyL
4KxvEBPiUyJooyMxCSnWswCUFI8DLW3jTVRhuqOFlrf1G9QUmJeF013YO93K7LM53mqwT2ZVhOth
NKsDKkyCTFSYXde2zeGxcr3nyXO6O8Jhyyu9K5rnFp+mx1HWxSaIHGzTXDQlKcmjRE4hWdMVtjqk
1xITVmskFGnhD0/JBsVRFh2miJSPsXJxw3RFv238LD4lftjtxqrGVTDXpm0s6+zomyomam3Q1iHG
2K91lhHpl5TDLi+Ev1dp6x1EVHkH21PxQfNTrlpBE7yNAkRZbeL6P5rJidxVMVnu7yYW8cFEloOD
AT+/MZRDSI6XB7swN7udVOmAQ9yUvOrIzHdp2+pYBtrZdUtEFVFisf6MdZK/UUFqPQS1rB99hMjb
uCtcTKGr7K213T+aQPEnZ+G3hvHTJvKJBEGUj3Hy7LDTuL2OB2KG4Ybup4fRKey3cFTVP6WnB6/K
6axNF/k4fIz6XZCAxUXYiO4Sq8WIqY5+Y9YowM/69CozXaChtCY6w3Cy+1iGIxauzbipakNsdXhM
T7i18r3FiNQujKOadB0aXV9ZN213ri7/Ws3QzAcjfgjFabAlRqCmw5MCTPfQRAjCUCT/3Qodi7QL
u8HH09B2F+e23k2rdpqIZrEn/9iO+pWNVQ3eahcu//EuYLuLwlJU8G+rUDNZJaFFBBIJtIPZw7rU
OsydVGfiLlJHT5+/ujPP4syl51+vTjZoOvArGE+D+hkCIzrjaQyKC09ybs1dVC6d0id8ltiTlY/x
WCkKZNrW8FREJhhlianhV55B6cZ/n6Hsq0rZfVSdeiSmgGv3fle9xjjpfn75c0+xGF2JX3YIbprx
1Bbo+O+zerbq+B44r59ffn4ZH1Tc+mI0ufgrVPhA2scqUve5iJ8Noru/dunFSCrIE0qkpZBH8q5n
daYfXviyH/9oewlixlg9Ual4xclL3KfWLG8N/JU+/9FnRuQSpxyTVEbUHOPJL2bhICkqIluX8sIr
OXf1edL9Nd6tNm5HgX3OqZH2ysnwUUEIPWBj+7UfP4+hvy7foJVpp3zKMVVk3wwCy1mnksOZpzCi
//wWHw9H252f7K9bpKOlaVmR2SS8p94KBfkfU/TPUdLJla2VV5/f5NxrWs5cRO1xpYzsZBrPjvfI
EXC4xF45N3QWs7UonbBMU5GfuiJI7xyU/HhVemK68IE/PjPjY/Tf10MSXNOkSVAR8wFKMKr/5+zM
eiPFoSj8i5AwNti8Qu2VpLN1enlBnV7A7IvN4l8/p/opzYRCijTSjDISLu/29bnng5cu7ufuDn4m
QWzScQdrSYWUJRieVnVNPjZoxazf4xz0tHHS07lSj9MAtRV8e92Vw/pCX/wVh7/pcAoc1yXz2zs5
EumUtESyb36XVdNKDGZhuxGzrgYvpNCWgxlRjJ9TPBSP/S+YccLA98kW9cqYXarCrM9VeXk4btrq
3Ejvk+PRH37V3HTM/fmh0Sqcf/s8Az6bRfAvhqsQh+3ytG+qGmwad/x1/fsLQ1bMlmgqeol/8IgR
J/Ud7Go+w4/v+fqnl1pmtkTDLSDv4VBfnFvSIlH3u0LSaGOvtMvC7+azzR2gj75i4Hoi1VgdKrjY
pVH7sUH5l3b9ZlC2LZwCgABB9AuMZqA1IdRR4AKtBZeXfvlsFsdSu17bMygxJljckUICOUATa3e9
0d+/znt8Nluh8WxZXvPiDA9tD44+1oHGyZcpS0/Er7Z+4tlwSRm31wtb6OG5hh/Ra7sb4MxzTgHT
y3IeGhhlkGItOrswfecK/qHjQ+flOUiDwIxV8JukMPWJkK3XdDUSsKfwY7WYzeCG+Z0H4WV/lkjq
hpvmUN37Lg6luQ83yI8UYc8jgw2F9VmD7NuTic33HCbUgWjsvRUhGv+xAmbdPiA3JifMRzamnGDI
/1QmHlzUxcrX3x+y9jzJYYA6vLM0cU64mO0HO/mJNPqP/vJLmW9mG5wvYKCXds7JhUVMWT5o+hv4
ig/+8FnXirhUzOrRLD7S3wPeumDKwhTneptf2vb/p9v/5TbECt6svE3IyRX5L0ddrKmS4tdk8UPq
px+aYf/Lb+COBVfeZjKnHG+aLhzxrAGueJyutM/7M8yeB/+6os4zIC3s02DU3gHZJ4IGtoDvAauB
9qxXRv9CQ81jf0On9SBKOp6oeO3hbOeAYWDAWisqf0U9txD0s+chMOAXsrZLHRcvJUAhRXH33dZu
fGNxMPwQ/IjLRx+I6o0BKMjdwmY6eRw8gFuuD4T311zklf07hFWheeer1D6xYdrh5AfToTocYMrC
vG1mP0X0eL2chWk4j5H5I3cMKZFyPeEQ04A+rZKn619+fyG354GxqLScPPUvtjMO4INW5/1wwR7h
Fv+Ysh65d/82UZJWDpwOVXxGPOHkevSFqbFaGcTv/ng49s6OAjAB7wSMn4aTEN2hgIjWU+wWrgQr
U5C+2+z4/qXb36xQdlVXAK9E5tSaMgvHC39HqoZuXc7hlZEmFvZUB9m5YBk102Vw6Y2ve+sZfhVI
kzEgdHGLimeD96dNAp4nrKZUBVsaZtp9XEYeglEVuQVmmR2BFPX+eE2ZHfAyQm6tIp5uAWOA2yUt
LPVJIR/mFW4c/DOR3fSjHgUdwywV/udB8B62odL/GRuY9X+wZWe95saoh2/F7YmMw9HKrZ3V/LEt
sbs+6N69zhBgT/9tV5H10dAL2lw8U8ALgMWdVKeOdb9Qo3vXV7t06P80MXu5Xty7ax2Km3VjV9e+
ZeCBc7IJHlTd7D4qQHzo2yOsjPckqtbuyQvDZX5LS4EDERHs4E7Axx4q38Brpfp9vQpLn74ssG9G
IhnGBnZEbotMUH1ItYA9GcbXxzp7fhebClb0BL7pUBo2P8YEVLyLj1WLuO31H78wTeeXMSi0KB+c
XOH5dfKBxunKYevHFgkmMA2+Xi9jqY9n+z2xsWIhX7g4FUOefW2JxUPgasZDhtD7Gakl8Rm2vs3K
PWGhMH+27EeiyCMH8NuTHBjYBiCS5xdLWIs0NwV372RdrBS00HJzbXg1wnaK6VadDNxceaJuu8nf
1aT7db3R3t2+sL5din0zqmC9pXWnMMulpcEBKwASqkp235TViTL56sNveQPX7ZVNbKnVLmP7TWlu
DQSNDff+EyC4D5PHL1bQ9UG3+YjYORSAwGisrC9LzTYbDKPqfKdAmsFJ5T2eEjAtQ5gWUlhF+ivv
4wvzcR6cJ3YjC1uj5bwpKe9o7SWPHiwUHq/3y9LXZ1fzNIH9qDF+c2p18o2n2RGO8Wti94W2mYcV
+ppMUJjY+SkZOBzpUxjBEeOIHVy81qxPloqY/Xzi9COYgBk/evVLYj34etyMTfSxvhWznanKO98W
fdVA+VAX+6SywchJAZPTE08frjf/wvY0jzAMftqYIufZiXRZloTFVHmPvYBrao2teIvMTFhNt6AB
hs6YKMjiSe2vlLzQcvMABMu9LOJ04kfwv37UE4yq2xbTMF4ZtUufn61bQy8d7IRDcRoBDEKGbDzt
7YtdXOKna1fqhaE7j0JYbsdx5K/cY2kTtY0jb9h3AzJ7r/fMZbv738ULsNNLxd4sIWPV6ETTlB/z
UoRl/imyYQQhapwhVmbeUgGzNQpv9JAlF7Q+df0IK1+L0OFnyTvxyyXIqnYiIffXa7LUTrMlCuRz
0tOe5CevZs0eLFH3ptAy33zs686/7TSUI1KZc7c6TWkHGzzOkZhMhmalF5Z++2x+g/YVxX4T5Sel
4rvMG54ZDPSv//Cl9p/Nbl96lUr7tjjZJX0mOqU3MQGEj/bsRwcu1v31UhbmgTc7f4ITRsB+S/uT
bmH6hJj69zjJvtaxWGmghX3Vmx84e167cQp3MViND9/FVPt7OBTIn83AsltkSNE7ryRwwsT7frJy
/nn/Hkx8bza3GwPGtNZ1f1LZlMLoGHhnFY+/WFedLUF3Tt+5B8BeTtQVPxUtX6635MJQ8C79+GZC
6t7xXN/H0brTzadKZs+tV61MxaVGnM11Ah6gVUHfcKpol4WFRAzZc+Nb000v8B78BvnvDfhPK4Zw
C2cT71K/N/UoRhYPjajbk6qTbdq5MFAo9z58PfPpEdHsKbjeXEsDbzbrbadTmlQ9ivHbl5jTH3GR
PhRRtJYztFSN2bzvk1rarrbwwI6Q2gTDA8lccBzgqW6eCaDJH6vFbP5bE0BdrY9a8L58cHgO+02o
c13p/bn+/aVazBaBFFkjYLh2aCUOv3O7FPfgKNwT4t2ofti1XfuhvAHiz7MKAaTXqWLo9ank0NIW
E9v6vSQ7KvP4I29oKGK2FJRtX3WGseaUsFaAImnDHRWsgSn/YJe7s3nvDVEGOAwai+FJP6i09dJz
gH4MLDUgaw7GTqxMkYWx686mep3nIi8z3G478tB4X3zyrcifr3f4XyHuO/u6O5vrmTXkueVW/UnE
XXabAxk4gHXaw+QXpJU/sGSvNsop1WOZge0aGW/6Aj80bwv8bXbSBRcHMOz7XQLeO0CRUNyBKzSB
PAW//wZ8mV/Xf+XCgjRPVoxKU8aQ2yFU5usjXgzudGw900zdgDYQwpH4NpmsNeu9pcaeLRTMm0Ze
Me6cCurtC3jbusbb69Zsrldl6fOzdUIJIFQdj1nHQrdPeZG8uA3UPu00/rz+/cuYeK8/ZyuELwyB
nWIVHVvnN+ePDtyS0/iTs5YStfTzZwuEqCcB7HAZHYvqzs2fc/LAh28f+uXzlMWL/ENB1hYdoSbN
N7bp70yJSEVO/AfrAqD8WCmzVSErYIFWOinav5fhIGGBr14bCXZjutIBCy3EZquCruEwLw24r37v
30FbkQM8WpyRfp+E12vwvsMB8ecJjF7pWkBUAHBqR/B3tgZKbxzYXYYOx5sOrPInG25sLP2pi8Hs
Soyx7SS67AjKe/Ng+sGFz4mBDNhi9ccuN3/Nlt5s4fA1qOiEN+wjjCqMeHCi22b8vVLZy8B6Zzyz
2fGg6SSNHNjsH6v+Al9jNZIYk+7W98tjckGqwHH1dhrh6Q4xJJAapmFrzUwXSr78/U2t4D5gAKjH
TIKJOhWgDfrWQwsXcPjLDaK+R749OybIxPlSlWKALhMGp8iKsmEFJfwvBXe8JwZfkP31dliY1my2
bCDTOXNgKwwlKDOAt9JPXW6/wEQZCcTt4WNFzFaOkU4CGB/0YgTxbAUf8aF/qrvPZbtmX7xwuGCz
tQOPgq7POxIdlU/u+PSLWR4sssACHmTgffAEM3d67mqYKrGmuTjBmy89Uuhv/DTL9lY93uWmPzcN
NysrycJEnzs9p2B3pCWgRCccZOSBItF18FQBDJJTb6/3yGWMvzP2537PpZt5fQU611EDLXKUEY2g
18w/eKOfp4kiHEgGl9LoOLWvrfc7ggudQ+4B+F1pn4XunqeGgmmfpiTyIrzu66ckjoHnKeEROcjx
1ZYw+o+afne9nZZ6YrZGZBxyazpkFlz/ORheAJFvlOlsiIMlX+mKhRMInS0G3PZJPQ4sOmbAZAWk
K56LrL8dTXomffIIwG6tqmmlrKWGm811ILxat+rQcDlNQg0M9jj8dMvfcQanVefz9SZbWE/obLKb
0lWgTaPzh3wISwZoQDiRJqyGYWX5XOqT2WSnhU99rCjiCNwgRRS4K6oA+qGVry/MjHmyKMwrdKMN
fn6pnSNSALYyZSsRhIXWnyeLUgf+7SKO/SOgZupQiHTjpd6dl+ZP4HhqgO7WTCYXWmieKjqCzuqB
wQfESDXlIPBY8IuH5/6XCGzsj8X957miSdlmfok8hVPmP0lQ0arqSPUP6by2FV3ZNRYitvOU0dgG
aY2mjjxNiX4BPDJsihL8KQ8dDhiA8CDUzkd1sHyer/T9UrvNZnuagD4yyNY65tFJVbcxIwFuIx/8
OP130/d9i9YT1DanovllFAmJfuUkXfn4wqSbZ0nVOUV+9tDKU50jBpwBfWvDWMEDE9paKWFhmZpn
REWUtIMecExANrsb+DH/bFP3hx6SV1M594SjrTK/vr++hrw7CR0xT253ihpvyV0C98nI9YLUDGXo
+uXD9Y+/f8rF12crlJRK9TTp6dmvq5taT3VAcBgLaNRkR+Sz/Laa/C5i5e+2pbteuK/12A1B7CgT
0Bz5WMRfy2d8d0HAD5mtZE0ObnipE3q2CwKuaHOjwGlzFLizTdW8Nq639j707vBwxHxRg1wKxmWt
ahE1dMcA5gQnsIeerclxg4aplXZ9d/agkMvIeXOqdbOSlkjRbM5Y0YrQDM5zpv1NaZWfr/fbwqCY
r2rxmGZxTjNy9kqFxAbKbtUIldb1j78vC8GvvzTdm1/v156dxLSxz3h8AJ8u7G4vlLBd8eB+ab57
DMjSrd+FbheSVzjOH9mmuGmOzo5uxQHafFM9lnqTJQG0ep/xr/azBCYtWMtHXGray9/f/DiZS6AS
haLnnPH8icDd/Rb8cHqGu5ipVyb4Qjqd+Dtd3hRS6BHCrroez21rtccejyW7JnVh1pfh9L7HoTT5
XHPeT48GQNPHDIliOvS8cWSbbPBpF6TMFxucX+LQLvM6dAdQLMN2YCBN8Zroo4c7OLIAafu9EPYF
0dh0w7eUCyTAA7wXVdvrPbnQVn/pIG+q4VAHV1ZZsHOSfm7qV8a8wJMrgYR3F0EwQGfnp8FXWQlv
QwZ5db/hUAcQVwZ+92UY3UPn/iDRn4/VYbZCFVkUxeMwsHOe3vApDuyBHmBo+ZFLtSPmwjO49+U1
XtJLrAYpXIosWPtFAfBvKx2w0Ehz9ZnNXbyyeRF+vACKrLuQknjI0u8E5JoM4Re+NmcXFgR7tl2b
TvUe3KjYmU/0U57pm6GvPhLhRRPNNuvI9zvXI4N31oB2jTAAt4FOb9TT9e4l7z/s4PuzgeQw2HRz
K3ZhpEPiTTxZ3n2kbOB2BBdHCe7zr6EY7W9RelnhKt+JL3IqN7qHESx+Tw9wuJMgeDj1SJcC4dkJ
Ebs3oMyzadzXeEXZMJIiv7AtQH9OZSwEhhArdzJJxD7xBnaaLD+55SnwTzkF9FKbIv6RK6iNiV92
e5ldKG0DGGaPru+Uu94vQbmtreYJRjzuDg63485MjO9lb6LNAMThVolS7SJd62M/yunYTRne05NW
b1oRjedqHPgdtqDy6KTIFQXEFfq7ZsRLacvIoZ1wQ4SnGPx9gPKDD1Rq/c5T9YLg8fBtBAwcl+wI
8XW3cnYRlJ4nNnmZH6QNjBWtqR1Bsut7ePxPWI1jgms/H/UdV7rpgZHL+J0CK+SJtRTzVTP8/AL4
KeVW7CzL/i62v/vGPsYWInb24Lr7zi+yi6WZgSrd9aIbQeI/GpL4O8TfXbnR/tBtRlwRtsprupDh
qoP0Kc2egGStHqA3l+TyBqizkDqD96OLRby10l4+N1kOOS5tPQl7LtiAb2mR1DbSP2GCBZ3juBmU
Z4W9gt0Vg+zwHhbWqbeJmOliIKD9bO29amHw8bkASfW6y2sAjc+J1wvMSclvYneYvhYpAgEwkSag
LfMyZw+NBTv8AClc/ucUD/fOygLx/mkEJ8N/d7PYawSyoB24I6VDGGdAWxO4qJyT5EORWIfPw0Hw
Zcw56bECXTjP7STuUp79LgjGeTl5K1vB+2c3Po8GObztYC1LwT+hj178Nc7gupl2ocD8rNf85BYa
ah4H6kznutJggcPT/7aRJoxtskkRhyRyran+5iz8LxLk8HkkKFExMB0xZ2diaXYkbSN3iWjj76Ws
kteyj/SD1RLvNLUDUBMAhW6RGFI6AU4D9knIpD5XbkQvhGoDADsYjY13QZEP4/jBzWo2WGBTrHo7
FRpM6sHG9c8WeP7JnN1UNXzltrFwYpirma0uLVla8+o8QrwRtnCwgF1v7oephkv89RV/YbT8T9SM
IKEnWjgQIKNzS3j+MnqFGzpQfUNvFB155hcrJb1fGT6XN9dcNLGUVJ8dX9lHU7X+fTcldNsSYb5c
r8zCsJwrJX2mOZDpSp8bx5o2Gct9uB8o9dg5TNyoYVKv18t5f3/ncyUj1tSkpp1Xnxs9IVwV1zuR
CbHSTkuVmB0eACz2sfLBQx9YvftUFb86DT+HwR33admsJWQs1YD+u9J5k6k8y9AaNinpGfSWo0jW
3uuXfv/sBNEl2OEjO8ens/7JSyPAE52yD5A5hEfjVR+PpQrMZh9YPp7UE8MsrxK8ZHn2Rgziz8e6
d3b7lQNRhLoSFIOkcLZCqnYH/ICzorL9e4l+Z2Gb69FbZ+xbUOadM3SLbYZIiGJfgC4hv0cqzOES
47sDkbX/5AIJHkZN89M4FLAh1tkPljRs05XK+d2NdRNaXeU+tQkebCnlAGnYlrdhCDbftvaA80OZ
2b99B54fHsdhF44k9lG3Aw0tgIfCKnJdMIYdUwHkO+E928RxtjIPFzpnLoGXdV4WBAjmM+5qP3un
u3UjcbjeN38pBu+13mUhe3OLKrXfW4VtwFEcmzsXJJwhNB3i30HdCnoslGM9gFCu/3gtR/AY1/Lu
lrS+/b2Nan6Tg4Ox51mZboUG1DomKtvDq9T95qo0uQU3tdjVLeiqpT9FO1JXTRZ26QCnR4cV35RJ
CwDfQRCiOCF+spNSh41W6lwQOexNPNUbq9K4e2UD2FHSETgjwdV166m+PIKqA+JclY9n1iBJkmEF
uQfbOX3Jspaey2GKP8lE0aOQHtmAOJuclOjNZ8paJEhFjr1RkdsEAkqeg5ja7OglcXmLBIbokLtM
h7adZceKwpPf8aX7AsAKQLzQ8W7ztGigLcKZYDvYE/jWVaenPISOin+B1tsWYVYVOj2OSoCn7UNY
JZDugyQFIsEWH3Eyvd5vC2c7YJz/7TdsyFpFBi4Zfgy7zAYvtnsgzMeNshg/arcloc/kuO+TODpE
yqkfYI1orUy5hU1unloeKTHgFRP+gQXoiO23Hu89UtrBJDVuAu7K4XGpkMu+92Zg4oU9jo2ahjPB
YELGAXLYXbyyP+Oq9HOqiIP3EguU5uvNuTTDLn9/U5iKItaaqBngL5XWgXA1+dwDYb4yf9+/KHPx
v90B3J864/a5HviD3fgHBjhuGbWPA5d7lYs/E2Bg1yuy1Gqz3aJs66iJq5HAvfB+ulBpKzhYjWWQ
iy9Zl628byxsSfPk8zYx8BZMcZQcI/vbqIr7qWSneHCrwM3EmknewvlmLhWnPTB6WQyA7MUavXU+
99lx3UB74eNzkXjjShFPKbgYOQTUNYODHY0D3JdXZufCcJorwaPajzwg6vwTtmoWVrHYOlZdrEyM
v+Kwd5Zsfun7N4N1BA3OKVo5nslgqAx6b4QTTw68d56P9KubE4G3S8z9XLYwbXYHk4cCV+aDZaJ4
29DBhtP5iws7usBhmLE9BZnvTzoxJyQgCW3rqSnhFYEz/xaYahH2fcF3eZyP8Lf17EfYJykcc1q9
HaNtH4393RCbcp+oXL2CImGguAflG8h3ADEyZQ6DtrQOy6auv8aSkW8aVksPsXDdGy+z2LFNh+zL
mEbxTeKarA3ysvX2jqhAfRt1J7dJ09o3XjeCVmM6Tz8UcPE69iSG8RAiudFXhPj9nYJc95Oponot
eXDh6QCWHP+2cRd5ALBTD4rbvtwWNZ6EVbFFYGTH5Mm23M88gtvyeOrrs+Qw+26CNpUb4a5MsIUF
4/9K+Sgph6q9DM/xN9JVNqmWoHK7+7LRz6yVoeWPK0N1YcGYJ+t7Ue9HGoiTs5nSbQNTMlhmgZ70
mpEpKPTv66vS0nSbLYAwY7DTKW+iE7N1gEBxOMGflEq5csRfqsNs0cODyxjz3LZOI0OcM4drhYUz
LCkPUpxMY6+UsrDqzTlQhHp+zWtUorZORpuNK6Ef7DeW8tcmNsbWe/N6dk7WiVu42OcYLB31D7to
h8Ao9z66hN8/1A1z5XzuyF6MGR5uNOQ5DQcPrezCMn66/vWFQTvXzSN710pIcSEeqqgPc2FgkKGT
85g13206PJdWf+907ZfrhS2MqLlg3q7BxMk6z5wnz79B8jhsqtTJHqoP1mU2/RnpnAE+RuZcJTC2
T5tAjnlYZiaEBX5YwcaiGtdIlAt7hXep4ZvV3KqbCvcJarCaW7An5GHerMS2l748O9RU2HsK10bk
SiDO52bVE9IKvl9v/qVP039/NG7QlSkj3ZzTovvi5PxLhqj0yoq0MM+82WzubOZYUjFyjkRuI3QC
78Sq9g5jG7lb+IV/KBbEvdmFF2Cn0vUtDvN8JOydFbTRD2XedSF4Qe7heiO9vyzRuciSZMyCSGIa
TzK5pSb6VBKkerdBkfQIwyf764W8PxHoXDjp2HE9lD0bQF80CNSlzrSPyNhv80anKy4NS0XMxtFk
bPgjmXg4Z8gOe86TxtJI5pBITChlrlcOru/3OmWzEaXieCC1U3VnBkAdPL3l1xEpwMFgLtwJa6Wx
lnpkNrSabMITp9eMJ2TxMDzG58Udd/vuYHWRszFjarYum9Ze35YKm42wunU8p05hn1G21W5wrS1H
rnylHqoi3XbW1+vdv1TIbM8oc1iIE1iVnm3nQbhPWE1AAs2hiQQAU/Xb64W8P9vpPAReD03WRU0p
z1UkIRbmQGbWK92+9OnLZvJm9TNeOkjpgo9sInIjaX6qcmdlhi80zTzgbVtw9ipLM56y4kvR3LT6
NzdW4Mtf/mpu/FIRs20ilm7KiIbLZ+M/IRgbyMIK2g6JO/ZND9zz9dZfuOrT/6kgPa1zu6PsRGHX
lGv8ei4ySPpGvmttLLtRT0816etNU+qbnrsrXbMwI/8KKN50jeKNB3930KNUDji3cOAgXDX+uBVt
Y20l5cX+ev3ePzfgKeXfIdBHWdJkWrFTz53+CfPTvkWrTp9oS9mmAYMGKa6lLfEy6/24XqKPL///
oEXnqiOlchQoOD11Lt5UQ3DixQGCrXKTtaza+3VHt7LP2alVnP5E2vCaAnuxJ2dLAizGTTn5tYNT
afSsfNbCV1huS90hIB1Nd5ADvFhApGs/wmWj6V6uV3dplM7WiLSRFE+mHRQvyB3fTHooA19kdqAn
yOErlmfb9iK0u17YwoSeK5CQwEZoj9Y9AVVyU2TutiuclfPMwhMWnQuPAFlleeKgIhK8Mbgc663+
HG+TDTQ6fRD/EhIspOoeKu1t/MmsrCILo3MuRjJjVBgQkOHkWst81+Z5shGT54W13/ahlJUV2h6s
wovSkivzfWG7nQuUHAnXrrZ2q3PC0v4Il2oBqGCdBFYzfMwCi84VlxJE4MHCyfCEh+dvre3GuCkB
dJnTbtcTOJBfHwpLFZmdG5LceMSU6C6Sfyfmsex+dnqlV5Y+PVsznAnMZDYycxZWS0Mju3hXlIiD
RnZb7K7/+r+Cx3dWibnU0vU6TYrSg3m6k3dJ0CfF9MoBon6BsakLoQOHbzXelpgJjfgVw7DiZ2KK
DYBS3Q2jNQBYqbBrQGnFUy2c5jseQPCYaw1FNAUwOPY2eoQBK7SCxbnGK/3Kr15omLm2S5dxm2R2
Tk6tJaJg6lBk6gNlUbpJshL9XdgX5rorqmq3cBzXnJvWhH1pNg3yWdzmh5e12+tNv1SJ2THNuCKS
huPynqe6v8y5V89E4BuweM3QeqGEubVZy+yEi8LDBBguIj5WHOs6u0tG69uHajD3NesYBDqd3/FT
jaeio+VnyQ5vwDoE1qc+XC9iaaGd7SUkkxYWJugYs8p8oW71MjnkY4NozpHh8ZALP+FwyIOvfdCR
8exT8RANifzYyjCnyPTEshtqG3PG40qowBScVBx+FHtA58QY249wlhexfR5If+pisi9rlUGwEH+s
ff7uT29ORnQwXKejb86j+zg0P+ATNWY/r/fqwsAkl0n35tMZTEmQCVzaiLA2zg08ZNv9wPNp48cO
WRFaLJx+5q6QKVF+pyAXwKOZ9DaVT1USIEjsnzpuQadT5Z8zbAi2jQBgwzJ/bfO+jMt3ltO52x6i
mVFFFRjGbWkfxnE6Gps/uoUX5nG7hQwvnCqIb1v7lrhjFsR0Lei1UN25CNLFbs1gl26fHLg+BVFc
3Em/vI1TvTMMyRmd9dBcWB+us5Z7Q+y/6sF36jonv5SsyjhcWtCLFaHbVDbqwZ6oH30yfcK/VVyM
PEC7F8itRE7QLrF0lCPt2RtlQCtmwzZOcTtIy9LBkaYs8T+9qtahbMpDyrJsC4nJk2nAQhqczDqX
aaVPbq6ys5d4SaC4UMFAW2cjfdNudZbcD37khrCrs+FBmf3WObKva98vbpAWXofgaaTbRHXPVJpH
1VjfNKjCu6ip712hf/mt62waJC8HcEo0oQYiOhgFJ5vGdr86Ece5HKE4XD2iTelMJ6/z+8Adi3yj
mCk3aixukyZ5ThPyYmeTFSSM9gE88o4ZtqkQsrtfcTvagZ3JW+YwckRgVSFCAjVadYlxa12dBzk9
eH4ut9Lqz06ZiQPrebX3SP6YMqeDkM4g3xCchybqf+LCx4IC2mXSjAZx7L4JhmlEdjkdxJFlzXQr
dN8FZJiijWdGuhlYE0PGlDRha9ge9pb3lea/dJ3HQcbinzr1/wxGxwHVxXfkZ7Z7yRE4zYlpD6RA
in47VP0uz1UedCwrQgdpBluwvorQMvmJMDyViN4LVBazQ1PiZbqO73PbYPBBMhKwDtm2dMrcIHUt
mCVk1c+kHr7qrB1DJathK3P8VzmIW5p5dMPLCeo2n90WwJPh2HkbuRZyY0wy7iT8DDdVD6RJEtsR
6twR2Ank1qZRzIcLIW82eRcloT9WT1mU7jQb4UJecgJDSnRECbftAFDPcUOz2oVITxQBZWO2Iz2y
bzydf+3c+hcxAyjyCo1pYLWR3kUgiBAYfwXKbY64ZjyOkwMtvd3/idsCXvY2wfBNvSe7V69+P93o
i0NsKsT3CbkIpVshp1yW5zTK47DSNg1El/JAQZimLWvPaio3mRweaez+wZv6aSrso5clj0OfIk+S
mdtyqp78of8KmWMVxvBc3PpjipO5LF68AQ0zwRZtivWRON5rK9MH1tsHt8ssBK8csm1qiEWQJ/XV
y2G54vexfcQxEgqRkqQbZPA4O54nR9v4n/O4aze+BKg0od0njZoHSE0zyOonKkhcpMZb/o3dXbTP
Nd/ahuzrHIx2oloknCTks5btubEsAz0v2psL66noJvtkS0cHAJ0QeNAZH6HNvg5thXdtlVo7WeLc
kOWy3+e0rp6BibaQlJK7QeHY9QEvvA6WyNIPvbqqtmXjZps4rqJQlDU8/tOI7zwWp9u/FLbUV68g
m/wcWlyQnCovt5Vyz0z636ZKHWyheBBNybQRzP01wnZoy9z+5DTZl4RPD2UaneIORuCyKD45+Cmw
z+z8UCTTUWbykFbmMbboDRPDN9IqEhQiuuk6rw2dPv1UQaoSUQiFJ+FsWKb1bkLu/06NrQi0anhg
9XrcoT2B4Rrv6YDISSQ8GwnJ3UskBwQcR2Bdcj1AE4+mLrpMBskw7Ea7gXS2sj+5PT0aAkVObWAF
ZOFyFiCFwQkETxJIb1OwfXKY7vJ2/NSOcRtMIxYFPJfuIaKRIVKybwUB597rCQ1IY/eHsvBeMBS7
vQH32K5Kf9P5xN4B01QHnYybcEqtOBgEc06jYDdOkuchUjOqO8u46ddsag91NkbPJUPX2jHsThix
tn2u3K34j7Mra46TV9q/iCohhIBbYJjVnrEdL8kN5SQ2YhFIrIJf/z3zXuXMl/FU5fLkvDUYJHWr
u5+FiXXZjEtYtWw/+r4VS7ebvvHS3gYeOfW8e/It1UckH7Ye6/0wG7LX1FB4vi/+MwwiHgO6YDKX
NVM0ZsuxonYJ2Il7B42JH7akT3ZV/zaWOMDbBzY/HdAxPaJPTvhPBfb5CrEOW27yh61bpG/EIzoa
0lFvqBo9xAyHRhDP8TcBB0a3AwQ1YRPoX13bAYCu6piJ5meXWW1o9eVTuWCXes7ihd1QfOrUYSF2
2xPsDJukLZFM0bl9gXb2M5y8UIT4Z70f9jbgMoPmZHv0ugnNh9Z8ylICnRDkH1CT9hIIuIA0DuGQ
YzFCMbmYhL9SNtNAIgVHivo07y34cpmlXNV5Dq93v3bjBQAktKWLJOXdwWlnmJF3LtsMqT/FyjPb
NBeHwm5elqA5kgzTx5LPH2VnPiw2/lxM9+SSvo3tvgA+qPhpckutbZF20ZRiZg8MUpQJ5wSBk/ex
lD8Uz9611XZhT6Z13WlQRunvcenvU5K9Qk74my3AdFeDAfpiCEKyOH1kN7aF/UhjF+P3cADhOx5H
78UUbh7Nc75zcwhUCMvUMdJvELO6eRM+YoXbIczMPb0PkL5WbVfn60ogrY4F9JhtA1aNrcYI7r/o
6PjmUUCABdS18ocebYatWr9mmPbjTtU+O422YiV5tRl1e6Sz9xwQSPulzhRC2XM9w2bPUfDZ0YRv
x6UpANQyb9xLk8znzxOnz6VB67Gv77Oq++5QBFXI4LqRLmsR05J0UdBnU9iPwLyPEH2K0Y92o7Ol
mjKWHfFM1ZFIl6Nj9CPNyZhg9wRrIO8oqqHqt1UCnmB8/C+d1V7oVdzeGi8b70gAkVwyIHvliCUh
xHXNqm19ay8mZM68MWj5uA3uITB30maoIyjpIPEF9d4uCNKnFNscP9NO8sFL3SDptKArEfQSPHuY
8Zma/0KKfnVsefJyEGcng1ws8gBDUfPapcuzGEonhspmGnsjfVisFs6WS3myJ/VrJlO9buwGkDHV
z9HgDd7eFQ7ahhgrhR4cw06yavvNiPtEBBwdOZVtkUbSb9SOTmkQgqJ3h2gG4liX39NsesxL/cyU
KHeWa+BY7gBQ4+Og/kfnjdEfZ5iCyDmCG9ZL6vvTFFaVTfYE1sanFizgrWHpfMonmG97qq1NWA3z
QxWk3aMkuRuWaG5uoTE2/Cpra1N3pjucpZ1xb1FnOsVSfdQeC4qwtwqWtDQfombpm19UkB52X2N7
Z3Xd/AqAHpohWWkf1WR5sDTKglduQ7II4uYnAAncNBoh07omQzNvHTEjl0JDcvCaDfGGOakxek4K
Q+l9UzZTkht8OQpKyQESZO0qtWqSAExHI2Hc6QmtlxGXSuBQF+DYzl6mD7CZKQAD7F5MAyI4Lj0z
OCZNEM9Wbm9E75Zh7fnDqkDzGE6UTR41uCWDVMLu7Nq1N9As/ih87a7glPXe5pMb9gGMInrdQaGu
t4fEK/pnTiCgXtoqTXjK8xXTxD//UTxKrYlvxeIvMDIgdVTjLp2kfu8mtbZ9MHCh8toIHSTW0vax
VWcusIpZGdk4hfHsgWxSTDNy4MhxlhWHs5xl5XEn7HZTW439Q6G3d+B0JLDQa2jkOVl1qOH7/gw9
72wD7Wk/qlx4ontG5pBGIiLW1K/eZRWU/bpsB/Vqa7jJMGj5hVqNwScwrfaqhRIRKgH7s3LAbNKQ
jN8D7IF3llmHshs+djwHMQic3jTxqVwiQHVNlHrVh5g0jbKaQZnC5z9ZCfV67D+94u5s/3Zq4hzh
OvcLNqN5aJrZQV2FbdfAmq7tEBRHDhJDhXu4ZStcYTE6J3ZRgp+UlnHQmB+FxepogmDRFvwNJB5n
pLGZKyuC6qETN1mh74KCl5EPmOgGHjYshOfsFJZUeBCJnydAlyy9GmVrYzw8I0YTt13RhhfJ0nVv
bpA/KNmIaMLugs7kiFoL1/Kk6bEnBJvevcHScbaYU4vKJ5R9f2IaJwABalua1oakYP/UD5lAepUS
XnrNEOeFfioJSpusgTes30z5wXE1eiNB+8hzDxRyqBTHC3V/scIJVlbvmbj2M7ECug+IFwV5EpZa
bwB1/JoD/MV8ZN/sYvRDMLNQ/y16gDEcWvJV5pvYJQFqtzH9aITv4PLt4b+v7DnpZty9B7trVuj7
IFaV3Xc/oE3UddmnHAc3waugw+gCeNUAnwp9xyIsAemJRQXVrwLDz2jucJWV1CthBuv3JOpJXsdz
AU33lFBcWQvURj41xUOQTgBYljPHds37/bwUebRYvj62fALQCWH0zgBuBba2RtJGYb/qF+1umH/m
XlHWnhCu07Dqprt2QKAKODuLSOmXritSjL9B8V3phpAE2F6SyMY5kGwoV25jOUk+ms8ag24UlqJf
tRzk6HpoX3F/adc8AKS4gSTjvVcj0vrA6oY5MP2qbqrNkpZOCMNBvMzYPxkNiR3wVXoeiYD9sDxm
jqNro9RdkMJcvODrMFYQ+3egtaaMij0b/N5agujJAykiUkE7fU5lVMMfriAqA4FOdCGMDyFro9gE
ZHg/rrMAWLmmBm3PHjt6EhnSUud7J5ciJnsoWqkBvXgAmxlpoX/RQfoAbv2TU8wwUqyLb57nvnOJ
2s+DlAqqAQJ+8ULx0GnO0VQtyzBX48+gakD/UyRApAK+3IfFSYRNjHwdOOJUOBbZqZLrCMoiqHcH
61MPaDiLZV73UA+NJ0Huuh6d8bZuPw0Z7nJS/awdeNFqG+7iBUw2fnuBN8L7VoDMN5TyXlEDTLss
sK5t30QzaoHIIqRPqAu5HZcwBvdGQBpHBihR3WZD6KXCTsZBdUfIRaRhNtMfQ6t0LEzdrLgCyLAm
2XkTFS8Ewv8qzKEsLkIiIC6QVfkmh5VB0rUgCJY9ylgLhqLrjjvTneMM1qatFoP9aL8AiuC/tuVU
PLGFw+eQ9/4KovEzboIAn1sZLqUVsJd30hiNaz4SmI2MlSiHQIeIZ3CYDFoA2aHgWSWpkga7zEvv
GrRWfqAVX7S4yAR+lLdNeoBZd/axkGH8ZktmIrThkMzdDPyIyTTmDexpmlB8xicbpptxacYuqYnI
37KuyA8lafkjaD/+vmtbKPWmi/sIryNxqFxSbpamVJ9tDbeiqDcMdPMlkGdBxjyCcggDubrHstSk
2vhdoNaaDv4KvoXtWkj0MsZMqt1Q5uO+mgT6Z3PjORsxwCDF7ly6g7ZVHYRjVwILMPY+JK1wkVjs
aA4m9vB1l/LKCOCS+TtXs9NOJbqUvttBsrTeelnZQQdcbyfH/f31M670ty9Jv00PANmMPb8DKwXX
v7F4rNgtpN21374YH0GBrmvGGc4fzeS86NZDMKW1HX/9h19p4V5SfnWQCxRoOthRgwF2YPsdaBSi
QnLl3erfHnHR+9ejn1Fu12Q3LuidoKpF72h03tBR/8cHXIyM9Tg3ZSV9bzcPXp2UbldsbF4Xz2gR
NTcUKa+swX8z8j863cyWFWtQMoJSZv3Ibfqrd2+JXf594E0vSXgSOcOxXCwvovlzUTXHZWKHclE/
gOG8W9Ty8fUq/H00TC8ZeGOt5x53Nm8XYNQ2iW3Z/kjJJsM9jKISmUl9Y9zw99NGL2l4GSS8ct2M
9o7SJjT2r06aHVw5QyB2b2zZa084//sfa8Ezgr8aGMQdUf2Zd5pI68O35QbaDzc21LUnuP/7BAn1
cjCjtL3Pqlc6/DCeWLtgl46t808oEhqct9kfr6DztF2kzJyd5+bFKl2UiNVSfsJ15ZvVjTtrRBBB
++MWt/raFruIILOsSuH2GKJkU1rvteuvByZj3uI2oAw5OnPLbny5a0+6GIYGpMM4NJjtHbjBQQw4
gBtVlONmgwb4qoFV673m863AeG2ZLgJL1SvYJnMXDbmJL3DVzlXYU/3Nh7cjbEmnG9P7a690EV1I
DuEau87SHRo7NdzOWNGvDczr57GLSXcLtXblKZe8QDAT4HUO/909Kz+1eJv4ye+/4Z423eJgnffu
/5/y0EsKVqoQgaveklBngVY7x8wCXfcqHNz+xqT92gPOb/bHniZz0OqZuPYOTMYO44j0pfdAtHHB
5/k6gl37RBfn3q0bncNsg+wLkzno/zfrsqjRT9P7pSz2ZuhvxPprL3L+9z9epLaWYTLVYu90is5h
M3WPi12AziPq6OsX+Xsyof7F6ae47Ek+UczzAf3fDn5xnvCh1fP1r1/7TBeHPRvRfUeZTsAvyKAE
00R28dYVKhLDD5/mN2LwtW90cc6hvWBB+or4O6Dnj6PfvaFGyOCNwG/c2a79/sXRDhxo/LhQGd2j
2NydB0zeud8n/81PFUon/7vEnV1S+AzbGLNOXuSPDGOgLB6c5cYC/32KSy8JW5QsaaUoyAVu0LAE
WKxply8dCKPoUUX1OB89sMZz1HhA5tfV9p/W/ZLGhUv6mKZm9nfB+NQARJrx2EXknUsVSnMrk1xZ
l0s2F50H3SwKgLkFbaECzXOlPjQmUl+/wn+onL8EqUsiE0xRB6+iFHg819k2kq/rwYIKCf8O+cYD
0X7Ei2BVCPgf1cX7NC1rV/bJZH5//fgr5/KSyBQMGTdqZvaucPWeDtk3zGNuiYNeyVWXzCXTLmOF
jry/E2X7bJhco00Kvm+HyfONI3nl3HsX5x568J3yxwp4QxCGUaYBJ0ExmbFcAsc3DCbQLtE31una
y1yc/hw9gH4GoXdPWJsQW2FMCI0R7zOV//qEi/M/TGXAPM2Kve+VydlVuUXGlcARq1sEoGs7+SIE
1CXLFbEDsgMNsEfLoBGYVkLJfqH2v4le0EsG0zDhWm9yM+/RKaxWEAB7aGaXhu58C6J75R0uSUyS
NFknA2XvfG1BY9G8+YWXQBHwRia59vMXGZ0tzlCrAcg247JDRYMhxHjnZTHu59fn7cqO5RcJvYFM
E8FsGFbjFSbCHqhpSrlPdRs8CZMKDD2Kfwxbl7SlDMiTWfuy32Oksje1twNX7S0t5PvXL/If4Okv
cevS0wPVGtrkddMDepYOkaC4WJWQstp4zbhtJwLt8eYFCiS/vWFY1aggCyuIHR+sf5ai1YnuUDA/
tY16/PrPuSKTgCbT/6Y30pISt/Dc3ZWjP2yMKyTGeMhEDVy+n8bJye86Z1TrAFYIG6ghQrG94zaK
AwfkN5E7j7T1egwRerLjJrU3YOvWR3cw3sZIUxx7Q4C3GCpz75adivoB3UELTZtjY3EFGi2HRbMn
1MY3MnsMZEs2qTc3xwkl+oGZFkesdBGXIPh7F0D+aBVAOecwQhcjQWaZEj+H1SQU/GQ0AJ6zqlQ9
rfOsddHtnAHQzus+6mCaHbU5OGNRNuYMrXcArD04c+6Ah2BP2l+muMvnYWNBuSzGXMSNXWfKE9ZP
w76wJOpd0CMhzyv7bZBBQSEQeRmlk66f63xqX9PJ9jYN2mPxGHCVuPZiYhRx7Xkq5McA2AwJw0Bo
9fVy/TXtQGDt4hholLK0F6ncUQzl7jIIVmyUIOWNX//rXQS/fj7cf9xm88YtutyiNQgLc9+G6FvK
O2Ax7XUrtYmlPwoAj9zqRz/Uc0RcNd0A7v31cOO557f947l9OxBWYF/tYOCC2Z81Q4gyFfS7hRnC
pmgHs/XUdIsBfe1hFxveHqep0RyCUBMPtqry1gGP4TK38pxqK/iNcHhtnS6yXl1POk15Me+ht+Kg
ZcurCFaq9Y3r219zKr7XRcazllExzwJC1jQEk9mfZHxaZhkGZXvjUnrtG10kPEycTDcYIKHlLFey
tKI+WELZVjvd4GzZN+h3V55yGXpQepOMAkq/MzM3oesE30WAjvyYrsE+FxXGLF8fmmvPuVgMtxVp
P/SocvK+es0r+Gv5fB9MfoIR5HaGeMrXj7my5pfES5G3ngsvFmc3VMCDZHa5xg64Eaav/fbFgmBl
p3HiCuXrqOkKMxvgKDzbvsHKP5/v/5eSbM89x4M/zp/MhZ82JWA0ebXckWaMWzIfU/iG/9OHuTQb
4pbtN0s55BBoy5Kl9/cttU5f//S1v/y85H/85YRYjQ/bNANGU/2s2imC4vFd6qsbO/TvvCZ8mYt4
W7pclp5wp11mINbhFOM6qJ3PxZM1/ADq+55g4pLB2hkTLT+xhHXjuVd27KXxENKsBu4UDD/beucY
GAr1ZLO3M8cWoo7rrz/df4zyv636RdSdFfGA5QdeT2cecLNpoxYMoYMyUukyHbt0rj5dTFwgpHiW
FBsAIptn6R6qaTDfZksGURXUy46jSw0c2tBDJxkEYwyLsvcJDJzV2aBmWxDQN7vczhPdK2vjV6br
w66GHEY6jM5D5rkC0lKlvwZYxk5sjbsOB7Zv1Ts2jykuE6cJg7NV4+tio7wcmpf1r1kEJnErPzvN
eQ1gsR/wNsWtPCjWEO2Tbxk1ZF3Qfox0X9kAVGiT7tk4Za8EQ6dNpQM7BvFwSTwNrKznkTm2oXK2
DlLNH+ve8V4p4XmUQ7wp1BNksPK+0Gub+MXKy20fOcMf4xmYNaAaA6DgnH7q7yyisPFIeqs5eiXE
uxcHfqBdBj6dMTttsufOE3vIjGDy29wbdktF/MrZufQUcrtZ9rkyYp+OLIZWytruqsgasvjr/XXt
7DD/f8+m3wwAe2TesFdiAs5A9ocGGhBRALAMnE62S1/dQ5rts7CFju0qv6XNee3sXOT3xiIm4GCK
435H923qONAnJMDEAKMUcunkiRR98G+Zxb3ILPkibEcbOuzTif2Us7OWCkNU324AHahqN5phBvX1
1/zvDva303qR83N4rgc078UeeM8KhgW1kpFXULGGO7azkRmQ1x2+ZAI8g/vhE5MmCmizdVCWCIq2
a33rYC2+wYDV3pC200eq9fiMGZ5/Kobe+JGT+sMpGAVQkkEKcehQCzbmid1QfzXPJbThANvCXbgc
MFYfixjWv+UpG+iy8lrGNpBjAHDYAuBlXc1+ecjzsUxAxvR2zExOmA8D3N/4ovaA2pI7ydtBRoEu
p5XPJ2DjWex7VtxlVN4Xlp3tF9fLN/5iyhiTZGgCQgt4M9PMJIOEZlZl4DsMlQyzC2zenIpRMFyy
K51AB+R7US35hjlpg6KtataTI5qoAOxi25q2juVUQ5uNOc0uQESLCXJT6GTAq/RmyI4iq1pgo/wO
iHPoJllAgiRDkN+SpLmSxS/trzrI7oiUVvk+t4NjC3As+TcmO3BNF4kKOvIpAGz9tK+yMXTI85jl
q6933rU/+hw+/kyxqgWUArZd+6EH30JIYMRGlt24aF778fO///HjQVqA49910z6Y9x3QuMN4a0hy
LbpdhIGeCGpZHhX7guuHMs83Ze8cU5X+28WDXZz8KmPeAnE/sZ8Ie5+8DBLSfhWSHq20rz/7lTB2
KTHcW4Ly2gpGSBNkD2bUh6aYu1BV8rmWOUgiUFa78aRrX+oi1RBgcQFeYhC0GetXvVibxqIbYEr/
7fZ3qbFALdKRbGzFnlS8Aw5GAToAhM+NSdKVPHkpMMwBvfHKxhXowQL/Nfyo6vsCEQ8mADd26JWv
45zX548disDFqRDY/k3zKZsymQHxvTmV9P7exba9S6MpUYKyoDuW7rg9K/CfSGudxi5INz0kHk5T
Vza483uiTIzv6M9qsgay7UAg+o020ghELguMDpGB1IcDOtCbqLu+g6FuA72oYe7zt3nwpx8TqFdo
ZfllGeUF9yE7nsnYUsMZaAyFcgyrCTuRwvKgSUzpxoMq+YqDZ3WATqE5gYXFT71v5/sKm/JZOaVJ
utLJTh7zs2SauYw1I9ab55LmvRwh0sF7ggbgOaud6lQVq3E0/YuAMrpCow6VPmDcZXcflNAiZzPk
FnK7BcVFCIiQubREdMyL75VL4aQJL1SAmUbA+CqL1+ucLu2ezeV89KvSrANrrj4AaLeOAIfPJwLd
410FUsrK0VUQLlYKCtnM2AOEoUFGaYpR7poi61CD6Om+IBUtQiHbJbGnVCZ87sujJQe6mjImD3we
GkgAAjZPpBSfdO7owanal6KHb10HlgiFYOg4l1A2LyYSF9aiYiinikTDICmyA1vGS+PfZ1534Kmq
AUNc3qhxeVxBhB+cNxWNgPJCncG0ISxaxp1NS+BM5x4dNk6WxM2aQ4XyO2wzubHFsp1dDQnPYSvB
8YHMzvK7mdw7YfRz11Z54nAXHAQxyBi+vRDcr42FWzl9AqupBxvFIWFbgqghRXCSQVOGzAveOJO/
iO3WSd0pFvqYOEVkzh+sM7PERgctKrL6pS16cFOY3pPSKyIGwdM4Rz8c5eeMx7QG01Xc6CKp5l+2
VOuFth995n7nmT5hcgUSF/pm6J3DkyTLt5QyGvOADGDRWO89DOKggQqgf3r21lILB+PdrnCNYKWJ
c6GP4JuxOLPUmRADUB+bqbNqcjeZAdaZYQV2QND9BXTkox7qE5T40hitRvzfBX1H0/IAyYlvrGPN
Y0Hc99amGGzoSkejWxOctJ4kc+14n6Stjg7PwFCkE+hApAUiAYJ4+MY5UBAeA/pfWFEKn5uQj1zH
gCY86QXc0mautyD7WpvpDMXtZfBpZqj5sax59GrrR8OpQSDqD/CHfg/c6tE4KgKB+hkkwJdycH+D
rloBTdMd7Nr7bQhArS5pg0jkIC71BK3GeSBrPgCaXftpEbmsOqSNyGKboSvT5i58dbn9q5ybCApl
ICdKUqCs0vcwgdq6rHy0pmID94VXzEKLyB7aJNPBnayWE5nV91oudx2zMFbMxl3tYJF9Vh4cUUJo
riR0BY3sNh69zIlxkW1jR7B7nYmfkDd8NJx+Uxnbdi6w8svQAP/o3PExBSO/BDFuNMF2gNYC4JVH
WoMb0S93HM58KoVZhzvMm3wB7c8z37R2oE8VrFJwBvxifqYF7hVEUfh0Ap/NeP2QdWZjCVRqKUuq
pfzdI5dEbtckVGkROh35Jnvy2RX2W2s6SH7w0gH3osX2Hcu71mtaAPQ1DoI7AbcpYduoW1DsBkpB
mQmiNC+WQ5sGQ8KDGQCNwYmZx5+ADotrWbcAw6aALDf2quqzZVUQ+VsKeaApucdWrcN5kuheM/aa
yTRO0yAJykyHja3WaZthNkRPEOB9awajYx9qvTH8CmKPZRhWnK/UrPkN1eB3zKoAc3fh1pMDhwtT
Cp0uZLO0HBQZvucEnEv41oDyBGYEqSSoO5ydmAtr30KqhzoTPK5R3qAUmDeQ1vilnernAunIaFKD
iErWvsP3CjqOFVCMrW3ByM68w3kQRE+ZeeeGRpZ4Z/kmn6QoZ7P5GNhiqxApmChAhdELWvophB3S
Jr3LVQCKCdTvzCTnO6+GkXdF+1Oq5qPlBADkE/6iLGwgWQfTSc9uONP5ZJEAlJcAX31e1SkA6A79
AfC289RVuXmXtYP1yTMSdrQAlnzSez2KX6Y0jymn64L3kUJNCj3q9G3ABgnzWd8ZBEhkEvNpkeqO
Z/R5su02cmm6ngMU/BN0tlru7lXKH5k0ElzPzA5RKTzns4TJl14I2BGVTPzJBrnPuhtye9+gcxHl
rp1wMMgPlJXLys4Rt/vMW6kF1fE0tEcNdmzsymybdUGcZxD1krDTDAFIRfAdkP1ANvcXEI1b+zAy
/zcE009mYVsEnJ+lBoOR6OqnP7QvweB9J8zVK5YOa8ihPMPCdAeKL10zjELCjgxHtzQkKgt36yi0
Et123vTIzmGt23HtwfIa9FqNBZhhpNKJ/RJYIhR6eU/Z9KRJUMR6drZgLZyCRtMwzbs3OukeqxCA
FSL5WymXLa4UkFwayYEECHqcDCR2gUCG6mj14XQwJuQKngmgR7TgKwcfdutgVsWtOw5139JfDr6V
/i7gux6OpMPdvfCfRlc8lIt4aGFTHGbpvGvBnoiVI1GD5ZWzbysVRIvp+3ip0mOG3QLwfOZE3ix+
uiMmz0uHDD/71hTh4zNYrS4PE3jc4TjUbzRnBSy/mIwaMR2VZG/uohKLjtsG+8rQ81xm1hy6Djl2
tUKbZyTlmVlT+6Fc0lcAvkFq9NGym4h8pkF7n03NXVUgo7XNo1DVyh7RHzqrPqscrjPC9TalhFOX
5fJ3L3e/ef20lrKwwIguygjKsxSTpSwNfWWvbJk+ygBTBRzgiJHchkxZc9/zSscdAHzg+pEpcv7j
OKgBBGkFIiUYAzoCDnpJsHlMOM7Zq7HYnvXdClQXAsJK8wDDvVhp9puP5rESFpCFk9VHcJqpsdzt
t6UQe7/F4UPjwQmrkaHJgkQiFg+kJ1+utWvDQ29xXpSwfzaM71XXPNXjmRAgnBhKtBtacvTlgrUx
cNRsAcyCJCQE3zN0tiYJWmeaYXZPICZSpexDwLEIBE6MnhpQx3mrcNUpB6DlVWPu4AFU3ed6tsMc
StorWH84Kzrk93Wqf9E5yFcDonHoBVJ9MBf+qrGeMqiWl4XKn9IC2vkTRw+q78J6yu9dz0uEHF4d
wd90BevSfFnuxn56VQN90hyvD8+nR5tJ6Piy6dn3g++Fk08RHAXiBvbz8eSDWdwVEC6DbSVIqzp4
By3yrgYzEyYxh4LzHW3hiAdJRhd8LsYTDlWcMUyVC6sgu671Q53akB4oa2wOX3brzNLqSD0basqi
Q7gE9x1rpAErBbOZW79qx8f0tNCyTeO2xncXUOVLI2IxUDSXEUx6t24LWNSb9IwVs5d9oQgjUTfk
ECAA7NmTUYsr/qsP3p2JOUam4A1PolnPxSIfKneUd5Q5+WPZ19kd2j7Nk9CAh5SWmz8yG00FUA+4
Ah3P8sDlZOD1nKrF168jzdSBOAV6rw4uLGtpOcMJZmfTb15mwVmGkg46AjVq2dit3W4rbYH3QOwl
5XsPBfoUKpJ6R2dBoMkqaCuAmzxP7pPTWeBANkieLznUXCO9QLAWtH1rtMO+xZ6AgbgtyrhmHIJc
fgoZA7tbhvtUL0D6zQC2nRb8pa+u7oNfX5fN18q187//Ua45A7Q/Ot1gIFC5L3mJYmSu8++Yv92C
g12pyy/F42qXTFCokXrfoCAqKNvO3vSIOuUIIYfYall/oyq/0hm5FI/js1okY2hjTjZ5gKXSWhbk
ljLruQP7l16ic9G8yDxtlxa6azt27oHNdXD25gKbx9gg7BFYa+n5rXHHG63La0ty0bmkovWVB+ro
bmLfsIMAzzsGIF3923pfNC/SdPAzzqZ6T1kNTlFQVuLVwZ06h/y3zm+MY668waX02zyLxe6C2uxo
U8ZFdlDWCPrdLbu/Ky2MS/G3TEMvuhGl3gdVUd9zI/o9KIvWoUvNA62C6kYf5j9ht7+s+qXgmwIT
x+pRnOzJg9oeGxUdHRJveRMdwTJFeN/LLQfHawhhVxtG9scTf30qn56Kdbr6eq2ubLtL/TflDAvl
Q6H29TBHy/IBrx2NMrlKn8qzNRNEPL5+zrUPehEDAlFXwoPAwN6n32YEvrLcjKCpuMs/Oe/YHr3o
Wto9Gi6N0WrfB3eFQfuARbN7aFx54+xfewHnf4OYAPG0EEphpUrdfPoe+gh9lvdH1iD7ysG6hT29
9pyLOOALCvRRU8E2qv4+Bta9g9w7lD+mWb9+vRLXDs7F0U/drlrA1qv3riYb+HfghtUC1DNSKJR8
/QT7Sjy+lPTqvXGEBpZp9rkZ052grQTEh6Cpj8R573mChGnArbitjA8xriLqBERIhlJnqwBK+Bvr
v/sCGByg6jfBoQR3554J1sVf/3lXPsClHhian94wZpPcj4R9cux2sBu835M3PH79+1eO1CXXqDLw
6qtBOkea/j/OzmU5Tl6Lwk9EFZIQiGnT9NVu35LY8YRKYoerAIFAwNOf1Rn555juKk8ycFWg0V17
7/UtZ5/0UMlXNH60ZXtT2vn3Ekf7orHGK/Nq4WPmbDmc0yRF5QFC6mXS/1IINTylNS1C1U7J5vL3
fL7ruf9nKGIZYSM5WBytCVmthuG3qxSRrctPZ/8qGj5ZA+cANSAuVN5XpDk2WSefGua6JxNl0Gyq
aIQtrOwNjHEazbatIh0qSVHRvykp9X8ih0yfNKq7apwcm/6gAby4q86HMeOrCMLGfGS/Yteu6nXn
TMjBJCjLQrIzLvqdUYp+r3gOeb0gQp3MpKCOLJvhqW6dUa+B6MENC1Ju3QZ1a0P52EH1vCtqBeiV
L3n/yHDnfKh9rwwyr5tGHGZHDHGB+waKghPiy5Vq7XRT1zLZQIJeByx17FfMPfGa+p380Ze8fS7w
5W8RHKN/NFhDfjQTK9aNHvpu1UsfQdHatpHFMAOgKZY8MG6pG+C86qM9ZtDnT7VzA3CTFCtKwYhb
Q6/pIYyBhDxUsnBqW3PuQwqrjI1jSo5Cvz+Ksxwg2gp8eehfbmC2AUpJ5RYoyWZJUe8YtVDWHCX2
Y9ol4zcI5smaAuWz84X/ApsqFRRp3r+XJKlvK8CetgiTDPcyn57A0ng2bOwPcK70V8P5+lMmuIzb
MbPWFGAk28dLugns68iF9BQSVXB5psJC/CcB2cpnbJP7aRH4U9lvZFadCjC/Kg7ksGOsh4mWTej6
5hEsRRyKpI2rSZyxW5Lzck38au+pEkzipiHrGsSwIOlhTGIT+7zyRK+uW4ArlpE0jAoL6Kcc0LKx
lVWIZDEoM2ONBp7Ys1V64JpY+jZxsddbvTiDxdhpcsS4LQEUWEnZQMyPuEow4IoKYE3jBfg//Rm/
062RJDWbTikEAi3xVo41Xw0d//eB1vukyxRWEZ4TGD89pIPjIT6WgMXVchjCeAlOLz0H1WRscE4y
CMMDheOxvZuK+0L1GqUgVrR1hSXCJCVvKASSr5mXxAcccYstpMWxCVQziDsQXqYn2qJrBrjEgXLN
5QkwjmpXpk6/te34PZOOvY11dhoi506eaQGVbz0kGvnk1AFGwh6dcktjBBg1j/NtrJA/cz3pbdvW
7leixLgRlKPqlKBeCyoC7vaHurOL0PGhcDa5fIS93i26owUUY6xuJzAoQKl24mfQaZ4QDhx2o7Ta
ey8He85PYucA5626CQY7+pMrGSOdgwLVXFjjr94eXlorqfdjIej3dJLIdiMIhlLSwQ+R5kdOH5PP
gaciqVEEqpoHi+PGbDe6C7TbA6jUF8DFdf60SxwLDtw+cB0dwVYCKNi0b4eBr2jiPpd5ka2jtGcr
uNz+YFWMMBkb48dRImzFfDUdmDvKNYtlvm38CvacCMIBRVo8t7j6bykON6C5VMVThiUokL2Lf0Si
A9CdgVkw6XulokfLr9odrUUadEXGVx50waBBxxD48PrHGKmfbq7cXdQQ0LZdC9dO2qLYnNfe7ThG
iGrnAyKxozqDaeAL47qesrd6kgrVG9wLeMbbm0ER5wdTk0LErCsQhbTkQxVDGMwb4ObLCEBET46o
gyUEkFakgkCCgohf1lhC8srpz6Mfafhc9emtqJoMGSfh/DbIiMFXu88DhxCggVnVhPE0lrcdLve/
yhqxkrLIi0Pi9ag3KBw63ZJRZg+tA6IW5B8FKgl1TDrMecq25Qj/dmh11M7yzN/kDOK0oeZBnDqW
AZZxL6COIRvRK7Fv+sb6Mwq/uEMZcR6OTZQdDLIfSHoMiIoF2ZjyJ8c0RbmDS11/SguwPRFaqWuU
K+vsaSC0zsFPy6ttqkUE0tqU/NCDBQhVVUA10Fd6hdVIb8EPJGvmDtZ721ukCrrJAL+gaopo9gQu
omVTtuu5Z/1q3WRAyA5Zj2+y4bWLKuTBSYKyFXrHoJKswwRkuWJFKqu8qVrX3jgNpFYwSHPOLmlx
f8+0i2gQ81wPJDqaQSraR2cAg8F1pkHQOGZ3SG76r7Y3kN+XN9nPt3Dv30Htww0cgcimbZBmOapy
eJiYQiZtfLj86H8H7M+27/NB9sOzk6L3OQAm1dF9aG7SHazrgk272mM+/YR8Sa3Zw3TwDta2DJ+S
ww71KnBg+orSj3hkdqkoFVKzVe/CcpwMKw/82/IknWun2IWT1RxuPGZNK6cEF8xuoI8t617gtHos
pPv3crud6zg/a7bZfSLSrevYMYpvBkeHCsRMkbOTMXLjc8Tke/0AdPpqcq8AUZcGAP1vJwGN4+N6
hJbSDXymx2ZCirRwxJUT4tKJd3alEJSaKklIfSRRtTOuvfLje0PYfTTWYXEmmIxfwvcTb446Zl3j
1igRLCE5UWAz5ndObv3AcTuUTQ7OfblTtrpyjD+P3086aI6QVT1wGgZyAtRX48THvzNYmBWmwOo0
XTn6Lr3h/PcPMyedRjisEqs/UAkZYxyBgkRlf+j94buIAV27PNAWLmNzfEbSK1mncTEefBAiM2wA
BSB3dYw8/p+0ia4EMpY+5TzuPnwKUCCT7ZhoOLQNAG8I0zYURsR9deDVdGUIL71iNmGEcv1ID1CL
T2UW1HkSokJgPTGoI/v3yy31b934rMtnsyQjCMIqmdrH5oW9qNP0LT+YLMTm170Mv9q7g//TkSv7
iqvRwgJgzyYNDrwZbYjdHocIUWQYTjg4CNqozd2lpZdtRvDZtszyUdVcMPPvRjd0V9bshdXAngXo
RJUOqbGVd5DgZaYu20WU/rrchp+PNndOwyBgOzqJb1zYEL3kR9m+lqgnqItjq79U5OXOORgjhaeg
6iYkCsoRe3P5TnvQKWIVfWlPcef8i0gXHCAi1Ei6/Wvf6XgLNK67A2yruxK4/LzfXX826ydbizSN
2vSYT5a37TvSPDJLlQ91F4OxU6Ms26IVRbHj2KE80s/Xlzvm0+2MunN9iowMEvU5KY8FToj9fTU+
Zc33y4/+tM/x6NlwIqg9AIMWyz8umr/agv1Gihk7f9zjytvedA4uPpdftPANc0Em0czqpsF3DmXS
PCQD+95ZqCuS16ge/zxu/m/+U3eux0TZBAeDS5ojR+bkWNuZXgF5G+1EaXCM9EofxQqKkPXgW/Vp
At0NExayuidvJPazD7gt4Jul6z4ay3E2kMA1W2ckHQEClzC99WCN+itJR9faA2xjISFXZtBFeDHU
PFkWDiD4//Rxc7lpSVRsjfD8v7VzLt3RjRV2MGvb56jl/QPQmoSxJvNvkqgAY7u1vafLzbvQj/9E
CR8Wcdw5laiKfITjCT/SyDyqKfuFEqwAJ58nVYkrw+XThRytPJ8AY577EdR/x7JMfwxDtIMr9LqK
sker4leiYp8ucHjFeQB9+BJlwPuYFB2OVqX2kW3tcliKXRmEn85fPHu21aGSjOouGuojClSSnUqT
k9uyg/bkHevcHfxbvkV9A1kT1r3L3bLUXrONr9UQHTsxIsI9tqXiBtjZADeg1RC9X37+0qya7Xom
cpCOizQ9MlDl1tlI1Hffb8Z9r/g1M52lT5jtdb7gCdLbAztSm65b+aNL3ojIgihqvra6ubMlqOxR
YB6nUME5SQI8kujvm2F8jGEce2VEfX7Noe5cjxUDaMjGQjbHEgTZDaIzBydogwLV6iugJFfNGLRr
67YPQepcHZ7idXSSz2547fULA3ou1wKTc6BFAfGE8M34faRuuitchuK5y0NgYeb/M//9MF9clAa0
dYt0F0F0TL/Y4mVidziXrM3b5Rcs/f7ZnNdcUddmg4OC4ykci2EPlur+a4+ezfWYNqwauoweW6d5
SiR9VLb5yqkWfX7+mg/NAsg8Kh8LPLrK7KdeYEb3JWIkGQe5D/7d6srYWmr92QSvUZVFagHOQBsj
elFT4T8rO7VeDSsZMmSp/5eTvL7ysoXZPpfHZE7t+EL2DCT8cZWn7yh6XLnm7+W+WJjnfDbPdS8T
8Hzj5kgthGhwCMgy1B64z1Je6ex/6d1Ptui5BqvGkbmMrLOfYgDd+A9zi0Oz/K5X99OhCfOg2dGf
GgmdJ3A+19YeVV/P1bP8bT8O2cpbe3sU8n6tHedKLXiS5lMcJ85RdnrnZfp8KuhvrRws1MttuTBl
5lIt7Tr+BNEbO6rYr06ic8Hw9DvnytBeevp5LH4Y2umI8JPsY/x85u/jSr9avf/4tR8+m+tjXxML
4E3nKDDS9l7p9N9QSA947+XHLwzguQcp4T2nHcqYjtJkB98T74KrN9vzrxzPlx4/m/O1a4H1EqFf
W7va8ro8REwFdt9tvvbrZ3NdOYmcMrvjR4R8Nh75bSUosh6/eO6ZK2BUiRsshbzuiPTQWwPkUpe2
26/98NnU9ouyYlhp+RF0LUgw7VWNOvhEXXPyW2r22QbeOKUqx7ylR22xO+16IWgfftjAj+Jrv38u
eRFIExZZ5rFjb6CkUbC4kyo7sTH7ebl9FhbxueglawnlsDHyjoPHRxizoWInte8rWCytLFCigryy
rgRCFqbuXP3SuTG2pKiBq0bOZOA0owXZQnzler308Nnk5QK+O96Q98chM2sD/G/iXxOffholBNTk
3PUflhwYcRjlUqc76l7vqWYoojUwEXIgwVCPykTPQ3RtR13Yh+YFYbHvNSg6Nvxo4kn8GH3YFQxu
fzZTRDqoARYnvNzpn0uF8E2z6Vw00o6SxPUA5Eftbq70hMucPJvdsGxn25m7j7XbAW0p6W2Fy/3a
Q8Xfjoq6P4wQwHyPSeRe2ZCWBuDsGO8O+SRL4WOA8xFlml5fbZypz7eo/ZSv42DnWyrS4coYXGrg
2WpQNQkKSOPcOXZtGgqBWB/KsnPtbzTquC+37dL3zFaEqfDGxvey/mh37vqc9M1Gs4UiNcjEXy/7
86WXzKvIcntKpxRS1WMNVGBWvVjt78lJg2boIALxryw9C3NqXkymLAc5pijhx8IF3J+5BaDfkboi
tlsagvMSsiFR3hhrTCub5TBQ4NPZ9DmRj7nu6W3mQo8FJPMY34qCeaiU9sQmddP84KlW3SoLhaFw
28nLK6vg0qfOlo9WNHZnDEe9dF/cwv/mW1T0V7pqYYeY24iODpcQZzT0mDCVr3rUIhwhUmWwZ0nS
K8yNpV9//vuHFcqKkIxrEZY9Fkk/7pJJexBs2/zh8lhb+oDZWiEE8ruWwoCuUGllRT8b+Vejxu/y
wxcmJJ3N/lLnmYaJRH/suyJsKqjg7HXTvPns+WvPn034voNZS1FhoiTqW2LfZEZubQfWcVytv/aC
2XSnYigtq0ClvfC6fQd1JWiU3dPUpGvKUQJ3+SU+OvKT28O89KsGtwPxVt85Qj8DiwfphV7U77nF
sD0XN3VvoUyGoSiDSmdz+Y0LnT4vbqqqiPDGxxvFgLoO10Zc2fLewFB6vPz8hX6fZ3ZR+F5lXo1m
w0rGAgFUOlAh4okK2EEx/e1rL5nN6gjVEZVGSe8RurR3q6rW9uAeCo2E9zhewU0ttdP57x+mXulT
5guG79ARbM5gIAIc5qrh/ErHL8zseTIXJRi220oN/7e8fSZx+agcHGEvt87SCvzv7x9+uzbAr/Aa
i96o1Z1nWb9UYV4GB0kd2WHdhT0UFDrkxSP+XoPiH/nyyR9S8E74tRDh0ufR/7YeSB0e4+I8ynD6
fxH1oH5OEFRcGcNLY2w290scCAenwdE/q8cnUjTZqmLpjuuUBKhku7K8L33CbP6XHVwn2IRN0hfk
Bmqbm46nV860CyeJeY1k2rRx6wMXe6T1j9KcuKZITjym9nOdXFMgLJxt53np0oNdUGlifuyRmSg7
qPSYu4Wd4wmiozt4Kd1Zo3tlMi7MlHle2p7gfBl1eX3MierhRZcm6yIT3QYigStX4IWusGfTvXO1
idu8B49L/Jbed8OvpNYWxtE8E93EUWnOJZdHcAs9GCZ60wOHtnU9iSbbQAKmrsQ2llro/F0f5iOA
dX46Kfx+C1fVpt+ANh/E2ZXmXxpMs10cDn1dOwBYfnS7NCBQNo5goXCIN0n1ZGfXTKn/mbd+slPZ
sxmdZG0RpbEnj8T32IaymNzq1vMf6wqxAw9nHngFmaRARWXf2QFkKC0NxojrIB46KF0vr2xLA2E2
8VHlGk0T7G2OKM16df3kt4cim8uPXhoLs+kukGSFVxSacSySLbRr+XjKvCelr8kBPv/pfJ6H1tLk
8ILC8/Me3ou8XtHx7fIv/3x08XkCuqNM2Gle0CMpU4mWhy3XVIA7VWlZby6/4vMxxuc56EoltdeM
EQwVJehiKYUBHXui7riX5mYAx+7yWz7vAj5PRDt9RDrmCbjLW0hkEMj+iYLG3YL51pVO/nfD+f9R
zP3Zrg45xlAkDhb1eo0POLiBPLTfvd/Ire7bkN+PgRPmIchJD+Kn/eTfkkN3k+2Kh+K1fHVpaK0v
f+jSWDj//cN6IMu4kylq9Y7cLr+hvnw3dn1w+dFLg2G+GlQ17vfapkel/LvJ9p8sFKXgPnnlly82
4GwZ6CT837QS5KhjaHZHqMLXEPElj13RQtFKK9cJGi3UOrUUmEtATdy0sMw6oWJyuOW5M62tPK/X
BCCWQ5LEyEelAs7CWsBtKs3glFZPamWp9lzhJAQJmNPp19yBYZ41ZWXI/RF4UeSwedC5bRHaWpmn
yw23NPhmS4uBq2oP3jk5wrzEp5DeK9Rt/0yg9778/KWOma0vtR705BokNUni3NnZuEGNO8Iw5Mqt
e2FIze0eKo6DPc8IPfo6AabEm9Q2q2z/yvxf+PFzrwcJhLoG/a45ohbpvUYhayDkeAIc48/lxvn8
GsTFed35MCHgqKR468INhzhCBB68dvaEwjvcy2p4wdXONkK5bogyd4LRNvy4/NKlJjuPhA8vVQzB
P3jZ1kdTk9dWxm8kvTZNltrr/PcPj8ZjK+lMmIVTTJ2wQGF06EuZ3yOB1mwv//qlV8zWEBeOky68
lugRVRyQB9A7Drag0cOVYrCFFX+usSnJRMD3xDz3QPxsc/fRJckflNG/GBPf4e9fOglzMVtOYqJQ
wo5XHaEqTdeu6+dQTRuyMkj8F0P1DNXKlUDQUnvN5rfGjBDEtczRqbtHqx3AkZMbI9OHy92xsHzM
DSCIAsDU0Gk4+vYACzyzErAntAD7kuzK0rvwAXMPiFqXXV769rlHuF4DcPNui94CxgYUoy99w9zw
wbNSBzhJvEHroj8i2tnl6xwslxBWr6jWrFqICi6/6dNvIf5cjwf3Rbj9VlO0J+OTgs59AlXZevzS
s+chFRPLbOJI76Gm6ckH/8xXb+m1svVPZwXwTOfb1od5HXd1mls6tvYN/QtriZVT/G5gywplFKq9
r7EpFxpnHkEpYYLseU0F89H2pQCKRObtTYGirsvN8+mqh0+YrXqAxtrGR5HyHsKnrZ3xTUz8r0wx
PPr8QR9aR9t2VWEZj/Z9W96K1MRQstGHvrhaAf/ppRYvmK154AZNwEp5Yh81N20dr1DXu05aqOLg
eOxI6Dfra+LapY5m//2UoiI9hGlRtD97AFtZt4oNuhkmjE5draC8unIoWOqM2fI3wvSEAWUU7Wu7
PI0SlI7sa/hv/9897kNnpEYj4ALnk73wehpkNPuWtXD+tFi8r2K1vzyYlobq7FCTRUzUiuD3R8Bf
5jkuNp5Ypek1LelC8/xfnMRxCggdabQ3jD5K3Ry4XXxl+4Qrx2wme/ngVhX8tNEY7qsCcAp0GZUF
8Ey45j2z9OPPQ+tDBzjKeKjXKeJDGzd0Y3eZczvZRXPlJvPpfoPfP5vGpJNMAS4Z7Z3O2nLMgc65
rwoDegq50rdLb5jP5kLm0eTY0T4WdkCbX/BaXuf0hIF0eewsTOa5w2WWphx8Wifa6yY7Jaz5kxf6
jkh2yyyo/eBPmyN0fPlVS58ym808Bv0Z6RpQmREmpta4NTCSAIHsgbf25vIrFmbCPDziIEkNzjOL
9lBnBXY5ASxY4wxw7Wq8NJhmp5fahwWFMwJNKAztQ+1Gaah45V7ZjpfaZzaNh8ytCkd3xQGgTPC6
qkT3m9h130YxkJuM0+xLgxYnh/9OCXBgTFc0EaYEfAmgqByn5tl1Ur51WlLekL5MTHi5Oz7/IjGP
tkg5Fj7gfvGBq71SsKh7znpgcviV0/G/oqr/iyMQMY+5TFkjXC6a+PDycre3wrvb9NHZOtsjzLkD
uYLvRUCDanWMgje+qlbWCqWZWzhqB2wNy/AVABrrdk0O/DD9gFB4q27GalWv6uDJWnerbvV2uREW
4NpiHraphcXsHi7lB0g3/EM2Vsj4yFjFCEB6/SGybR7WyZgBewZjoR5Vd5Arr7wJRQKXf8BSL5z/
/mEJrKY+cdsUrVRkN6L87ZL7gWroTNsr8/rzXVrMoznCtMp0vhsfZKd2YNllK9rl9yMBGLOLbnOt
hy++6DwtP3yIb3KHG5QQHuLOg3I9YqhGJlFZjCsGN8dDLWi6JY3xni+32+ezXcxvRSDO28IF3P1Q
dea+8rtDD9nflbm+8Gx/thZacVt3edPHB8PPDAgrHHJz5Q70+YoO8/X/tlLk4tCEiqb0ELWW3pQ2
/ExiCWtsCXsbTSovZGIIsqmim8vN9PmaK/z5ogjtrw/FWHrofC/M0p8koYemvbaE/DtVfjbHZ6ti
p31DkwmPn4QI3QSkgc57J3GbBqqEn7uENZbXcnulbHfbVIChF0L+Ghz2VjbAgsuoebn8mQs9Ng/t
lFTlddJDYa1yb9+m0aFn10o6FybQPK4zkHRME61SDAYQ21CnWhsovFHz60wcyFp/d/kLFjpqHt6Z
fCNVAaT5gbQ21KvmwU7bd7e/Ziv2eb4TNPrZOlPD9osSQCEOUUMDUrxmBb0ReQf6ZYq5mr9K/Y1a
elUOwLGNXWihNsUt8itrw9LHnf/+YW1w01Z0CazODwYusXX7kxZ8n0Ovf7npljr//PcPT/cyq2xz
TtJDU47vRDVry0l/X370wuo8D/GMdiGEHrP8oBlsbiyeJwFgFPQuaRO296eIhZffQxg5rwCfTCUx
m6keaaocikwGqxLu//RbSCFsY9LHgsJoFyZRufyDwoG4WVFY9EHeUzRiT/2qb4LMsetuY5U2Aa+/
0ep7BSbKFCQkm9ZsSKaHImZ8WiUs4zdwBsj3MTKRQJIIcgbEprzDhue1T0i5utZKep78I2muw6EA
HmQ1xS7dDRW8hJKMTr+BnpZ3KFnDPgI6ZLlx/Dppz65G1ZqpCP4UvrGGNugp+6EZiNWypPF3A2OA
NVwQ4CsAz+2Nal0alGWit62u+sADZmjrotBp5Q+AF04NFW+e6uwQW3O5HrkFlAzzovSmBQTp6Hsj
uJoFkp1BMzYsqDtD9xR5+29TLYHwKyHTnzpo8kUk+CEVrPzTJLW8iZvJfu3jyj10zDQPKusKID7d
+OgP3hCfYYpk64mO/hIpIJST34ugyTI4x9XSkMBTlQpZErnTivhtdEfzEiBhFrkxWJGwJrtthKrv
gXfAAFHa+O9OT+hJJNbfCuVDOOTiFY0jcHTRnXOyk4IHU933ADRMFeJgruc+A+rL/nSCIJoOa4Ph
Xky0f69wk4cNkj/uG6bYpktQrw4sQ9JsG6tN9o7Dk1Nex2Y9wm2oC3LOAZI0sJd5iDyRBxSGb4/p
UOmHnJX1q8OrchOR2HsZTKeLtWdn+RoMFrnLojb/7YvE08CIOjiSg/jHGGA8IIbmmtuh7dY0wCSA
2aRlavkApn4f1IDWrF2Tl8DtNEmLP441Nnm7F/lqjKbuu9WY7nuFIyvqN8dij2EKKlpKKgZ8hSZT
CL7B+KDLTN470AC9pblr7+3KNzgagmQdWDppydrRKUArEwb1SzpmJojH3OSBBS7kHSmiYY9tsz0I
Ky9O3FQasMiuxIjxkhSdLlPYIjNdlVAcG9jsBYWuul9t21db2Nz4SAC7LcGuNLbZXRWb9NsYq3yN
uAyq1USCNl3heNFgthkP3A9aOKvSbcxt5Cc8AVi4dJKwsyLJwmhIzBgOuJud0USAF3Zt7u08ZH6/
TXkx/K6HaQp5rJv3BmigM+oHzbbyKx5DhwDgqOasqIORxGDRl3YfbdLIi8K4A5EqmXj2TfrCu4nz
ornPoE5tgxZc5XSDcEj9S9feeS8FKugvhwEcgDXCszc8d52DY1Ee+qSOnmCPG+/zKC5f09j0u6wk
P7O2LO+g/uh3uVXwh7GynHuk+5M7FCfbOwYieTjolu3rtqg2CebVutTgFaGAme/6ilZbp27pXSoT
GxrHtIcMXifbgvTjGnQH9zT0fAvOSgFtlSz5KbX75k3kpVkPhEdPtWNDOmNoFFIxTVv8TvET54hq
w1uZ3kqqxtVUiipwumTt634tWAOjEac6kEoD0e10vt5GrAdTwPXKJEjaAeAY1pszIrmrw94mT6qO
gfWNshzuhh4sDqERXUejdjwUW9ERTCoYKYV2ZroQlrCnIU2794oIvotp/Vf5Lgtj0IbMLlKpCi1B
2V4NjtkZuDjlwGKX4iHpBD1JYjl/VTTkW2tKhr1qqAJvvPX0jeni+t0HMvsHKrw6iNwyeUy9etp6
XGUhTk5q7RdjfigqVYMyZshtWTMcB8fCDmoEhOOVdpCzKKMcbF5cP3cc4tdH5oz2Nzj12jsnk9BH
6lrLFwueU2sr6qxNbaDVsiFx8TYgafO1a4P2k/QC1FAQcg4ZlN5IUEPv0tU8piun8WS2GUyDkM6I
5f8nSQv7uz8M+W2SwhNnEH30DD/08jZJOnowcaVO9Qi/40nhjN9FylqLbow3OrbrEHj//FRbpQpU
6zkhejh9qVGbfhhd1m0it1M3E49dtcqzwQ20QJng2FF3DfJLcRPrNgWbxsbaY0eEPfTUH3dunqit
5SbeJq29aW+hYHLdkaxdjTGrfuGdwODWrZ/fllhRX/3Eyh+4E3sYNuMwhg1R2TcHdogoSwTVKugy
OLaKUnVPVUbUPvGaeCMjO99wN/aCymn9HzHsKR9h6gB4fzvAoAIP33ggzNyOVMbHtDXWakiSDPJ+
z9PPfTJlWTCkHajwjtf+GT1qHQjPBEjxyJw4XRY/w18esk9uO+EQD9ktMr3RkeQekBt2D6q8PfXf
/cLIU6wTF7j8Sr1HrIZS0anSnwik5gcL2gdsozHZjjjk7FFAwsCyJX3oyBHkFl9M3UpZQ3ebmExu
hWXzVxh5a72x6hGWFhzE2Vstuu4VB7B6K0xmVespjrz3LPWaXcomeA7AFug05GUDXnPtVg9k0P6p
qaZsReoq/mGLhFi7ptDicRjq4VhMHn/tHECXjMyxhKaDCmTi+j9o6vBpndqJgU+V8nAVhPPli6cn
EkY8MRvKBiT5StmGKPCA+55l8X1nsWQbJRZw7tbg2BvfzScgh+lb1qcqaOQ5kSB8dXCn1voDHjwE
Dt44mRUqM4EScuGG5MVpvQYPCHFumNiBS1hjya+hgjBTQZ8meBdsynjQh7yCAXhcl8mzUzBxkDYM
FZLSZOuxddSGexTKb8YI2GNSbbIK7KUaR5m7M2QbgPOuCcqmqm5Nnw7dJml5fp9yWq8F1ujDqBN2
7JJGhdj8UJxdMED8AwUaAJzg0r4GMSsiNyM2qtCk7QjGaoUYedSR9lil5z0WJ4nxjrQWVkfmmuB8
JHkcYqHXUecTNAxw0jhEwKIJud9kXTKpwxxVWH/BF5uONUkg3osZGgWkldtiRGnspAkBT1vI9KSn
zEcBo2ta+kem7bQVWT1s3bZGTUWi3DvHbjs0nWh3jW68PazFCiwwcb+DKQJgao3Xk7cuzts7aReY
ndQ4fmi1sGyw67R7UajMw7rA8yJsEUexA2IX8U1iu94GR47s0esTWYTD0MAKF5czcGxoWoXUHsvV
FGHvkQOD0APGM8Oxhg2dE/Si1gYUM1O/9E5eAjuJ5QtoeF6x+3bEOZPzBkvsZDS2zRTO6G/gJ8Yn
mQB17ml4yq0MoOIlEozZEBZFmp6QAs7rUEREbnHIaiQ0A65KV9oaDYpawIGyUBWmCkDudKJ4ULS5
ADPwDPmiuC7DCCTv2bCJUkQDQAbEuWo1VR3sIyZX0iDKPSA/hj49xYCd/IIPePSGyFq19nLLWkvK
ugdEiO2dOIdcqsmu9apmI72rcGG5ZUC3hSCM989Ua4L+IxPMQCw3t0/w/aqdAGKU6qXMjHgiduP/
j7MzWZIUZ7bwE2GGBhBsIeaInOfaYJVdVSABYh7E098TfTfV/EmEWW6r24IESS7J/fh3Dppm9XOs
2sLgK6hkmxohVzhRVvf4o8WxQ9lKr3BUFq82taZiXepevp9rHDYg2Fa+9tOyBWe5nmD7MgEeDqEK
UoykJL/brndvTdSjmz9rOutEmMIhvVYc8iLeNA520gRWNEpMaLAzdnIAaoetGdf21rcTfRToq18l
CIirNk8TeGNjWwJRiLQBTWVxB67CCHI9AK9wLeTDmOPnJva7zNv0BDjhs89ivipiQmCA0MRYDx44
fF7T8Zc4GeBkY5O+xxkwg7+ZzWh+BxMfawvWmb1JOIGbY2mEWsva4y9tTZB76A6J8exd1Vr+u5XH
AEGUlZoe4rEU71mFrkw0fbFt3Wc6LAstH0XVAhLrJ+OHg1tTgXxMbsOMR44fLpLKGiR3M/3C2WgE
8wX3gR88HfTHaCnlBgz78J2VMXayW2Ie82bQ28Qh9HHg0j4kuaOqVeqC4J8YGAAEXLpu2HipdQP9
IXrZ0KG8Lutxx5xkK1hT3FrE8m59P222VsdR98WaY4+qhTMWyjztY9VYxY3I+ukNk4GvY6yTDQN6
fTd1lTngogV/jLoCILOsGzRCgEIJCXV56sYmWvHRiNeh78x9BmuSe8l5v8/8IV7VnUQuA/zTELdN
erDgI3Fb0Dxb5TZcDmpcKEK/oCUIPpnZgJbA4D7vu3wXI9S/1EMW38IFAd0rMfdXdOTmGPlxt0b4
hYuPRt52QpnkVYJ6CgsmFR1Tt/Pf6zoFCNFxfZgGp9XB56p+YPAM2AIOFh2UX/CVhW0thIPntE+a
Kf4QidU8VVrDbQjgyXwHsdAUNiWBf5FTk0/YXwMjb/u0FaHXFPVzL/VwZJT2dzgPuT5gmW5HoIxq
2tAecBlFMz48bAy4j0DgA0y5GpPUTc+WAP0WJrT5nVYZOVmlZ1dIyeXkzhvOJ0asn1dnhFOeVQ3N
P61m8WfXatwHus4Ur0AFxgfbUs6A542iW2NSJKcRzLM7OSq9Y4kV4ewJDGO+jnrQqnC1P99wSV/B
VajBLJB+Pxqo9eM21JXU+H9Z96li4EbdjpY4s3kdjnOaSGi6u0gn8OjAxexXntkjXDp0praNyEET
zKOCvWL+Ta/obiwAr/PrMQpRNecV7txdFFZW2x7rHn4XHtgs+9F3OkTfodxaAHyEtGsHUO7QQnIA
vsvsKw1cZqByH0BtU5qV8QoKLGtUvuWlpgEVVY2DCbfrg9EVrMKxPRU/+wzQQg8hPZQwbzpS4Tpr
hW2mCdBhN91nIPjdZ7bPAGpFqrCj2kKNUfZ3o5L1GNZMF2vsqjDjKDp1I1rFd7b0oA0jxPvZIHqi
/NJ1t9nQt2XYRUOx8ZN/waRmwvnCAxmKrXICl8WAxorg2GeTKkw7YX0yCdTxZrBkskfeAvsylRPq
skJjjMLOH6cfbobu/qAn/69FntKwR8bFDmy3h7MDdWEgimtFOExetgd21gk6twR5iiX2ti9UvitT
bn6iSgSTMNfPKdCUUxZyiLU2Xp/lu0435h82MhEHY1GKY1yTbO2McMEaYTSwqTvibxmCwCYRjXmP
RhyDECdhPhP7FT1lLSaWJEhTB3QCwARMOhBuU9U0dzi2FmHiEroSSCiEXSLSew3vowSXErhehKyJ
2M8EsxQSMoTkdkB1UXFR7TML9bNAwaDilKEBbAc4f7bLbNo9wh9lPLAhjZ6rKUuRX4Cj0Nou3Hdv
hKWCyBu1YYNAmyT6QbbUZ+Rs1ZA3+ySpe2xPacqfqKoIZjN8MHUU1/dUF3Jry0y+KidHH1+aqh3s
NrpXn3dxmAtE6cIgBYWmU7GGz7g5lPaYQVngcAkUiZSnGMSFDS7d1QrgJyccWFv+8QWVoD0kkdyk
Hdx6AtLgnjHGUYocQR+PONwadsMbaT+MZc9uYUmHVFUCYd2HU439Ax0nFuCYmwDjKdEKV2Zdv8ol
9dcdLu57H5sjEDE63teygY2G1/OwwH0KxpZ+8dnBH64IcqnEM7rE2T0Qv/xFKKGRFHAQQ5sihgGM
cuDh0IHYHunegpIzr0+5Z8U7HK/oxu+sdIfVPUJV2fRHmbLuLUml+wSHkRxnJMXECgVte+W1Apju
dkxuVSPcELVb8eRUptgjP+W9uTA4u4UfRXyAVZV8cIkofljxQN7gBeruRliR/EYqzluVNbdANPXo
tOn0+QSc2MmagVkET6PIxK8CdONDCev4lySl+XM98PJzEhQe8v2Y7tDCgPqq4s6xmwR5dMBIXmWD
V+91ZfKdrUon7LuCnJjj8Ntau8mKtV1yR+JqApV/RNDyq+zWG0acG4oszn5gSUe3BjnqVe7auggq
WJv+LnwBIBmb0HnAsmYDP9VynfrduBO49mz6EqfGzCl+u2UWBRYyh7exHtmWp4KvMiqrDx+36Y1V
F80fOFC7gO1a1SYdlMS13esOShk4lqnagDYru0/LT7qHrBbe0XY9tBLacG4OJsORPXF8G1gpuMQ/
+rrz7liGXHZNjGjAQK6TTRZb4hVyrXxnhHHPJmpOmA85LwNoY+AHkcNI0A4T1UVP8Nhu/8hE548W
Ev73uHQnIUpn5asYbblDkpKGQ47bXYoM3AYy/maLlveIBLbPnQOXdUpwAy3hw5wV/d7gpgoXln6q
4N5E1FZUYMxQJ8WHGz3/SY95ucpjrPUSPMGtl+lII9fbumtXOfbL1POaIDIizRWKnHn3jKT6DuRt
csxtwg62zYYQdz1rn2BYNgw8yl051snBAW7tNobPIrKYbq33LpDxNyYSgGjxMQb4W1toZCxs7EFl
5a3hXGLd1JWX7/vBVsHgMvujMLBXAbtqWGVZnP+qCmGXQTul/AXMQG+tkcpZtU0LMzozgXjbMLRC
Z7BrP9CmtaAUcaPgnHIlARs7WNgoOkwrG+Le1ZAo8RZ1RXlDRmVtofFprRA+tzwgIK6vKPUTc6pd
1A7RQgt5tPE8e2tXst+W8CvaysryTFiOslxjJU4B7b3mB3OVfhtGHIvHisY/ojzpnuUAXqZyrfKm
68g5vMfRuvdcclOqvnvC7pbgri+y/YBkzEngilwD1lvpFmnFUeNgpumudYpyD63ouKkpEt8+86ON
4xHcAce0/rT7DIefDtCoCEalR2tI/cdIlMmT27cxmOU07Z60qUf7ltVltW19SBC6yAXtm7sEjotc
6OfRwrou2io/eUTHB408xL3Tjcmz1VJ1hw5Efw88rtzAp6hf5zDtgtl4qjEkWj9MaTlsq8ZLbjP0
wG9LfyCPNdK4rzpF84qX0+4tt6YzN41xOOGIPv1NLRylcfP1dsjWNKdG43wluoS9KGcyD8hTd4Gm
596hKI1ucJeT6G7vp01W825bpxH9hMvPtO26GmlX45X7sYEBEG5c6lEBlnCKLRxL2dnaHJu39aoG
UMyltPRmxHgnW+aBWrzxuUCA7MoCR9YSF70bWAEmB1UT6a5xwBWfXhF18LBoO/cjt2Fafs9zfOBQ
Ux29kkFXR1Hw9B05GAPNpcY9ZJthA3Q3DPvMu2OYW2Ih9z4PSer17yRK3Wfwums7bIEX/0TO0fmJ
4YtfPFsnMUY7E3fU77od5gV/UYTDm8srE/Zq87E/llUNkyzN7Ndo6nEVK93ABb0OsL/SK3YNDJmP
6WBPN0mqrQ0rU7o3Ec3/dJntHnXK4ZRDgSXcNxNDQRLrmO38FE1rheeMT8UIVQGmkvWGbqP8pWkq
AbtK12UPaGoedq4Z01+x3ecwJZq8CWfWhuJ2g1J6to7LWt775dB98IKmu1QO5I8T+0PoMEdcqUwv
ldZmpeN+gjZHC60OtufcMZNkQRv5oHbiNBSMbJxW1yprX9fV5ppg5Fjs9tymvK8H1h1GHCchFaDZ
XQ1rT5SiSLvJci9bR2i6RztYnayUKiwcCpNyZ7APBq6TX6vx/stt/KLGN1cPG8DiUeKL84Pqbe/J
qitMZdtNNj3QLzjoyBbOJ5Hl9m9KVtWDBePZ15KP9U1sevrcsITcQnAptgoTbFOUPmxO0wkdAG6u
wl43DkoYrQVcNEgdPm502IC5wQXWZh9p5mYnNCY4IxifJNuZKq5vjB0VcAakSBUFwFs6el3ghgHh
Udy0uGXAjGI1iZT+wG0Qfhspzj/3sWo8PPQZ3YYtPwB7PYBVAYfZEPAdkKlQfA26HA5soG01OxMn
1pvsYLI8mRTeqy2c0DzGm7U+G4KORunTOCZorm6i7C3maf3cEZKFJcelx4HHwsZR1MYOkw2nTsPo
O3Ys1FBMFG/gnWevW1TQdjDnUw+u1eOurws3tKwBnZXYRcNYTNaV6vWCAkCc//2v+jJSPUgqywTS
L46ZMRHYPURWJFHI4MM6ozD/MWWurywLf2G6npfLXw8zVhORAW0+B8YayuHuE4tV0rneHZJxyPx5
sS1XPfLQdlDA1e45g+Lt8cpKWahAi1mVvqtsJE08mh1ih23LJk/QVNafq6CbfHjTmm1jZaH6bB9x
Zw49nv8i7nhFzbMgEBCzEn7jwUUzckZ14C3tH5oepo6TxfZpwb7V048K2EzTMzikHylH4srKQXlh
VOHshv0wXtuRiorg8idcUCKI85f9a/BaGHEyYLSKQ17RauWKpt6hTDu9fO/XZwoBrFnHONItDt2U
wC5wqNxHm+bdle6opSGYxeMSFH8v71AjIqgmpokIcTGU9jUw+wKm2ZtjYGsi/MLu2+JAozb/zFEl
uXVgKfo79yrvLVce2ycObItHuGXedYkXHfvUoEVOUbNRpKkf4VKcbRqPTXsBb4krTdMLi23Oju0E
0JaJQAKfNtMNLIf/pMJ6HmT625n8Db7vy9ggtsEnMt5eHsKFjzyntU5TY4hAqEOViKYBZS0NPQ2o
AZX9t6iaxJuTWuOqAefHQQBJkcqAXtH6w5P0B/OzKwLVf7sgvtjE5pzWyeVI+sRwMSlZ7P4G29I+
1b6HOp6qe4qkPnQprmMk0qfYPX1A3uAGy8jakhqWEzl3ZCiRWkA+ajLdo580/b6HwP87SAq8/SyQ
MOELuEvmkM/i2jU0OuDFR6I/vzd6sxiCXFiW4RSRHZC/zQPppuPPjk/0JvX9aX35EQsRxJ1FEAhP
YYFoekDgfP8OBZFjUVX33/vpWfgYLNiYwEW7OFTIWht2X9RXEAFLGto5yPUMfknirNGHXBJ7Uzh6
OMCWBLVyp24f0HLf6qCDF1oAs0o43mcNP6QiI1c2zK+XFBKI/4258HcbkJ6g9JAlZt0MKKP5IH32
CGCXP9vXik0xn1G6Sv10bCzIJsFXK5HU4zrr36MBfWxVAbdekp2rAiZL8ytB6csXorBn/e8LNXZV
2JaHtJhPhv4NVxCyiXgDSaN24ivbLTmP+f+sYTxjdspwaF62mYEnTuM35TaHGH9Vu7X9RsfCXflR
BlPYsaZ7BZTfanBRhWjR6AjCVsIeL3/V84O++gNmowalh0TC1J+O3DEQGIgHT6OW36UWEmfX+n2/
HDm85CwWwDmKGlpLdAPCBnzTMq/fNHWbrPrBkHWLnfPZi3t7PcHJ9dpKWBq7WYSIUS4pKr8CYk24
HoSoTv5ObK3uPCKbg6Mm80Jq98P4tUTzOXoVAoKE+q1GpvQmS33xoEZDd2bECbqOGL2y8Jf+qFlM
8ZCztRSyykfH6le1YitPoOY5PF8eyfO0/GokZ2EFCnL4a5GeHDP2x7JQQZiwsbUYS/cni9T68kO+
DjEYy9npJFOtnXYsGsFSlk8Ni6tVJuSurLsHSp0tWNswE8lQESS/EmrRK9r8hQ83P7MMnl/SqOrI
EZWjYt2U3j0wK1YQjVl3ZTNdesJ56v51YES3WcEHqHyPrLgbip+IMv43x+V/jhoA2ogJCoZjNLBt
h3x7O1Yr2hY/G2TvK6f/VmMMRRb1v69gNNq2WAv/jdb96XEkNMctivurKH2/PPRLn+j87399Item
BtM3to84VDwLwFqMbp4bFJgu//zXwmj8/bMoEacth4UvPH26HkVQAus1CHudYqtpEp9qBfpi0rTs
TwrVPMBAsO+CBfNwjPMKqTw4s+0Uy83u8t+y9Kqz6FFE7pjV7tkqm0DvUU/+qlQuMOWeern8gIWo
Oz9djAplDvRHpzB9IFsInpDUEu9s6gGsoddwbV+eYPA9Z/EAKdAMctyoOtKUHnSHy7I9jWp1+QW+
PLDjx2dhAAqzthwTC5oXt4HVMszvrMcyZxtmkOsUQVGPK0hrLz9rYTTm8HhiWj/yShum7XBDRwFt
VdIf9BpbfenHZwu/otwSnjxjlbpuLc6VJAsJBZGsv/e3z84QrualI5iZjg5FeQHCYYO69nBlP1la
Ms5syUuwHCGZaupjEkv3RUyYtQFcl+Ik9JQPhGTecDh8WGadFabfeiNUAWk6QflhomTdKFhlU958
Lzw45w/8V3ggOYXhbpHYR1Y/ULgMEuvkxNeaIpdGaR4btI7dpsApBVXWIG1+9C2Evfk3//LZah/T
bIpbT9tHSP8A7oihXe1GXxwSdyRXlsvCWnRmO39O4xSZOmc6prqHVSJ0B9U1s+2lTzNb5o5vCk9H
2JAnFPCknUGlZ45Wfy07/O8h7YtjxZwZ38YpCNutOxz9SJpfpG38OqQTquYhlKIUgjIOwTAkm2kI
P78RwwJ4CA/huZEcG9SEYI0K2zEPjTqJAyWsmCBCVcO68ofoJi4QuAOBS8NaCwErxonJF9V5Y77N
YKpwy8+WGrENMQkKeWZH3N5bK0X5TSYHD00DUfTBqzp6RCUHuUxN3X2fVTlcGAd/x3pgo0ubdatW
ND5E/xA/wnsih9lj1RdRBnV4O7xmPLF2XZ0UD2DP1+fSQLSy2iIDX7goH/2+hVtvWz6XuR+vy0aY
Awq+0WvP+nqP46UMG3RZYG/wk1N1NpulyF3vHFTRfwlFu42bZ/6hhUz8z+SVKgp9u2i2XlGWkJqX
5gZqDnUXTUWBuvvIfo4i4xBM5tF0yLIEumuei6YEXUTqp8vBaGHXmVP3/ZxbPjXtdEyyzgpKtLIg
A8CgooODThi78sqVYmGyz9n7tSE1AdFxBFO3imFK2cDFIO+vdLMuvcM8oE4FTkwdfhwkv01knkH6
2UozhMP4z+WPtPTXz2JqRhJVwCqZHAfwzoMOSv5TmYjxSnJvYd+c8/dRQC5Q0R3IsZrsDhDLuF9P
RtJNDKH7Mea1XkEQUz97BsYIgQTG7Nf33ur8tn9F5wTlIjKcAZFtiptWVp01ZFZ6rVd66ZvNIihj
2qJsGKtjltE4tETzUFXiyia34B3jzLH8cD6JS2jvqiMb+h5Qe0HuZQ3NEk1I8uqWnP9IU4+vBz/J
7yG5FaGdlP2t7UHjVcMFQgZVLeAUXCYW/jILyjcI5gIHTO/bmpT1yiUR30VD5dx6vRr2dWK6FVfn
3l9YTFlXhn0hSM9J2Y1Bp5flYNgn5zGHIs2pXqf0Wkp3YUn8DyGbsU44LpZ1LpMf2OjR7pRHgavz
U1Lk68vzZ+kZ82XnC1LJcsIZrI/dMLV5Hdq1GZ5gUumvtWMDIHD5QQsLhM6W3zSQwi0bbMaqkIe4
qQ4F1FSQzFkhauNQYNNm51XWD6u7ZoN6Puh9sb/x2f5pXAfSCbDFj1kToyMCFd1gKGEwJkR5kJlu
kBwG7Rjn9dXlF1yYCnx+cma8hgqHdjizDQMsJdtbFUkVprL6Xtpq7tWQdNiTqtHAiKyyupWD3piw
riP3Q6Hul10ZpYWXmPs1wJGttCE664++enTMFLr+TvTXOuUXRmRu0RCjpamo+yE6JLTFqMdB7NzS
bu1iZPr2H9l8bzdks5lGS3vgtdemx8xDj1POA1uCOKDgeJ19z5cDNfn/Rl1IxIasN4N34DiWOPXJ
ym7t4co+tbAi5y4NVLmx7M8QL0yhIyToHjH9yuVFG3J9jWmzNMyzuJ5L5sVoXSNgMxchyrrHym3D
yIjvpXXY7FRcUWFyXxpyTKM37g4QjqEpkb98a52x2bpWuQNVD9pIjnXp38qa8aDqnVfXgTLx8gOW
BmC2kFtToUqbEX4UEPFujd89MyiOTrlouxX1R/fKcl5KEc/R/Q0lSroeqY62RcSPqRwLH52nqbiF
qTrLAuj59csEdSqsHQYWxoOz5pmfriEv+u7uNTs8CM9PbeR+xiP6SMLCjkMaf6Z0Cr/1HelskkGH
PcjpPFBVXv3ElYvcOIMpN844ev/EI+Qo33vMbLIRKI4HCZOUY1Zn6TqFYNDC7tKXFaxgLHotP7qw
Yuhs1uUVsSwvdsgx8RQMftq1i75XiOSvfKuln5/NOX1WvdpF7h2anuxSSkkgIu2vctNe47EvzOo5
kQ59z5njNp4A/mBAj8QTK+uwB6wxujKdF95gTqVTY1/34PT5qMyTTezp29K3t8D5XAkpC8eHOY8O
jk08GXNEXLgtQPPWpmbfxpHsg9RiFlr9qnQbZyPHLdX9VWtmXZlcS28120vQH0HaYmj9Q6qnN5y8
nvhUoP7VPX1r7s5hdSYiuuPoSYJrJiA4PEDnzc7Ky49BqWuHyKU3mK1xXTfwqIJaHTYrcGCq6szs
GpPHod2hleh7bzFb6IXOXY0+Te9gJexdeVUVEr/sVqQSO1KWfy4/ZKlA8S/W4a+bDixHJeZXjfQN
yEV+aJstGvsLGZg8tMA0gsnsNxOs/wbsv55U5mRIEqdCDlp1d4Xsb7xJPFx+i6VVOFvnA0BHU9yg
QVGWBogrtvHUD4Y+lAK69W89YY6rK3mMJuYBqaKs+ACbZlU74z4zN1Jdc8VceIU5tG4wfcHLPDGw
JIHVydBIhl77rgjaxA5dha7Dy+9xnp9fHN/nQH+SjhlaJCP3ICSO0/CRQB8Hjx8v//jCopiD64o+
FxQS1ugw+Xc2us/QIbPV5ppTwNKvn//9r/kT4RYF1MHoHdr0RZJkN42wuoD48fLfvvT9Zwua2nIk
aYLVZoOL9+h68XSoRMRObVOhCVKBtH35OQtlR3u2qsuIE/R7VR6ak/o9p/p39lY4VqjHagvi77cg
rPCCo//9VhCh2ePEYUCX5CLeoostXaFp0Gx6NX1zb51byqvcgmUv0CKH4kwhJ9i+02kNBOWVrXvh
VjO3jUeKtKfphI59l5vNIE5C8dBFn0R7k8EVlSZXKt9frwc+h8kpKAhI4eMxaLfZFhO5zQv+8Z2R
hv3kf8fAi9OoKLwKTYW9rR7k1ModzJgAk+sRZ51hFFuBwtnr5Yd9vZHzOQ4uBS8Y3ZODf0jQu5w4
cF4fvFNUTu9iqHYQLaDo16cqaIFUufzAr+cxnwP9TSatzMAHBsMPywg0ywYG7J6UViHmw8tYoSv5
8oOWRmi27KcIbdDAPExHtJkXoRTNH3jtvX3vt8/P/CukmMyL2t6gjD2gexfaIvLpk2umE1+HKz6H
sdVp5SSMJxMEgdYHLKk/TTK8AX1wJUX2NcKM8jmRbQJPqG51Mx5jrQju/k57mzHdf+rWbm8d+Aef
vC71VzwGPcmHfSx87DHv0H1hTjFcglaxqpK1G5fXTF6/XrB8TmyzqJ0k45CAFVKhO6a0Mu/BQYvg
P03ngLlk0+KO9SjsrPy8uIbN/jpmc3+27UfAl9iFzb2DM70lBSoqtYv2KxW4Mr8iy1t4wpzP1rkC
z6ClOhpd7rOWP0vHQo7ede8LtAFuL8/ChaU0J7X1tQ/hTBojWUiLoNY3sIzc1PKmQoeF7/2+/IyF
2TjHtEldWi5alRnUCNOtqbOjHWWfhF3zXF8Y/DmlrcmcoQYXxRyFJbJ7sPd9CvJBxJBWndqVsrP0
tY608yazgXlXduyFkOfNAkMvkgk9gb2EU5RzQrEzBUlmNbVDyOQDzVEZ82H3gKPOtaPT0lyYBQuV
uTpGvweKkpCyF+B+6PIJWBicyq9Vv5feaHY2GEQ1ETjRKsA1BqYCS5bju5xqUKqM1ZZB5KXiBvxt
1CsdXX1Sx7RXgslCjJ1DKWNhw00oigxaFtUBOYVDPDbP35t4sxu+msAUSf0Gd7HR3/Vju2cR8j2E
Xdm/lwblf0IAj/jQ4v7daOw+5RaIh5B473Hzrfs3n3fhxFNdoineFQcqvPsqAToCHaiEk93lr/Pv
Net/z+Ogov13BypGUqueSo0vP97FaXIrAdS0yvIOnVObglrPcQdMxIgexAi647Czqo+6a698vIXA
M1dsQvlQ00ak0zGq++Q+5S2ccqh2Nq0jk2CkGLBGo7p25VXPs/irVz0P4V+bLYcFF1FnBhPoBGzr
xUO7bxWyGVaWgyhGtHfTZk2zsg0OFLVvsZUt6xw9cj2aOSUYqTFkedeYywvXXj7vGaEe2GpghOM+
51gPwEgcU5jrvhccHjda6yHw3TLauhWt112e0pWKR+fKkC+Eyrm6MzIRcINguBxH/84bWaDGV2b7
AYpph775jPU1duXCypg3jsRW0fadBnmw7kUWGAlfHYZ+0sD1q2Ml8yvHwKWnzC4axUDgAtziUsaq
h97+BSxRwBSobtd8B5Z+fxY+XORSWS1LnM9d8D4tfCfgNxk4E9r6c3leLsS+uUIzcSLgrpLOO8jY
3PkC9bKuXV/+6YWhnuswW7Q7adGJ4QgHr+nD7Qv5AHWWvbK82nufrEb/RMdxf3DpBPnC5UcufK95
Z0hjKVSDFPUOtQ34h3n1mz9lYwJQc648YCFmuOd//2sVkwgcC1RSkC8aeANXKFh/NqQOIyY3yhJp
GPnRuLn8Lkuf7/yOfz3KqaqWckgcj7n/lk7jnYuG94mPoUDRHP0GYQ7I4uUn/Zs8/yI2zcX4NkIT
6FmYxqjMjqu+G8dQKjOGSTTkGw9sji0H8hg9h1b8AJS5Prpwbj7hGp9CcKK6HbVI9j4CGwZaxQAt
sT11a5NxH9gNV5/qQfrrrLf6bQ/ARAh0gFonOuneLv/1CzN4rgRtCo6u7B4zGAX/p6op4YOcZFeu
4QvnRnd+JIHhgydG3JByFEiCHKKkXpK9rbS4Mp/+1XB+9elnEQQsEBj9pbk5glDgfADcgQjSWO5D
mg9gfZTA2yhgGe8crhqIwMtoFU/ibupRVhHjNGItOf3adyXZqm50QrezrAAdc9Xa6Z10RToZ3zEQ
E3/2eYT/AFeRtYPqVhgB6/2jcD2+n1w0pSrnrNgqCh029Iy/qqFnUD2YIdFkg7IDKsvB1VBowo8W
PShV6q3jpm4e0EsPFaQsSxjtJiJgoJWCAwNQcYNWty3+D/+FWck5Eda6u1omQNY4TqvXPIF0Kcnt
DhjAuksCCsLchMM+OGmQA2a5+SdyyfBDR/b4qxQEhK0kssAFYXa3HnTqhjZv6mvU8KUhnoVYndcJ
NQDFHh2UMLR75nxpoESvBYyl2Tk7oZ3b4aLcKuojByUJWSIuzalK8vTpW5N/rnblDKMuksE9kDS+
1X72lgCqfGVuLvzpzjkw/RWAQEyr0z6J6dHyqnbTMFRzbWPkldPX0tnPmYVSWyQEpAqvOHpFdpOn
9r5T7UEN1b7r1HFyfQPbUlxhjLGBkfR2TeXXK7CFvxdd+Wxl59A4JRM4vkcQXw52YYpd2wKGB/ro
LXUZoGWTdQO8FN9+b5xmwVw6JbrezCAOlgY3z7jT3qqyK4eQhRk819ICdikBUWLm2IJmJUkfNi5Q
A9/LzAPV899Z0EZcQQ2Ffm+wd+QNyscDjDiBk9O5A7KFo4vV5S+09BazAUmiDvzZCJUYmFu1uOhF
b7F1JRV5/shfxNi5ntbSYDehQIJNe6oB4fxMYrYCLyGE7fE3//hZEAEpsPOs0cYyrDwAr7JXFVlb
06dX+k2WVuIsiLStW5fCwc23YfWmAglqzOSvb332ucrTzqFCLRvXHIfovstuff4u9fvln164z8+V
nRkqCdDMme5YcHuF1vd1CTSdw3YMdzvF/LXBdDXk8fLDFqYPn0WTtO8drnPc4UEhCly0LvYS7M3x
9+VfR8vD13OIzxYwgrhxiIdmQpBoaryFnLbjZGuzgpja+n1msD8BR9O4YEfSWIOkdW7bgf3fPuvT
8ofPp+TI5H4aJ7rNnezHlPv0phEWAwSPoismAjXxKDXkGwHYy2IErtuRZA0PrXYMXGAiyyCuWHHr
FtZ4KiI73g7oC/3w7Y6uHJKmz6kr443rN/FGQq65UUMarz3g0MFwrIAUBRQRbGzc5vG3OFEegt00
PkeWVZ6zYB8TDOZfGQwedFh7Ec/BjxumP5X25WmspX0bgSIRcg8lRdPZ2anjvNw0MQB8DQVTCpfD
YpvCNvmjLhiQcQDPAoBqqZ3bKoiXTf0PycGfQHmdbhmdGuBz6a904kWQkaYIgKpL9522fnSCjw99
8X+cncdy3Mi2Rb8IEUDCTwGUpxNJkSInCFIGNmESHl//VvWbdNcVxQhNbsdVtwoFVCLNOXvv5c5b
k4HzsArtOR5bwhK1ovpVk0AWEgRVb0wKhrdmnfH/5bLKU7zU6BcHHmKXsC1e0kV7M0ucyoNbLKRL
1kRT+T65pU6sb4SbLsQjNnIz9LoXlms6PQyleEXS5x8W4XbXFsmVe11zJMmKQ3VQhF6E5dKzGcv0
JYRrtoRGI3+kdknom4HuNhld/AvJWmw6s0cera8LaUm1JVE6iupYtm5Nx6bqqMz6Y7cQMbUu/m26
1CVAio5QnqbL/a3MTTMgaBPorJys0JrLNwsXQGTanUXS+VRaIrTP4saysdQ+rdvlmch3wCOjaR8I
agbE04h2q/UTTWuy2+V21ZmgLeBxxISw4boF75eRHN3Gt2M5G9tJYWFZm1LeEIT/rXen5UB8UvVE
KLWxraeiu2/7ado1rTs1Afv7+b0gJqojmdgzA8+yhg3btoIE9XJ9zbXpl1mSc2ufk375aRBxI7o3
N47L9jTzMKHGq5o3I/HyW8sCkNR6dke2nTa7d0k75Dd6MzaERNqYm2wMpjyJ1H5vrG5mwi5ieWo0
e3yRGZ6hOnfZD9adsa9z9Q16IKL5po7vrMkQ1W410+l2IUM5SprzA597RslYdlcTvtKtRohW6Olx
F9Ic8L6OGeF+Y8wJPrDzRRU305r3d6kny5cpgdtbQMbBCzCIDpLATDhgnXkbM+/eHLt9IWanCnNZ
x2HVI9yPJzxuIPyMXemlkxdqMW6aWnQpe9zB8mVEbr3x2DN+qiCdZ/c+yyjeh+R2llNkrON93tpq
6yRSRQMvaNS4D81gaDtfxTkbhlqWX7ykdrd6WTesLtmjbPR+CnoSJotN5bO4MWRzQqQSsshT5d4V
9fS8Cmd1Ii/tkttVNja0ZI2TMPFPoP+wQpj2leW3adR1lkxJiIfdHP55vvxotrw41fRU7SxwAR5N
5EEEddLRnBG0re3P4CEfXeBiwZ0sl8B2YoDYPA5vRZXuKk8Q51WJT/ZrH33+xYq7AHUZrEyziWaF
fVLZk38LKHi8zW1j/rtF/VJ5K+fFaZN1yk/EHLvf+zhZid7tl/7vtiSXottMN7x2Btpwaq1CbGJp
Wds+czNqFubfXuJizR0qpyH22rVJNnGD1sX7OL4TrfaXN3Cx4vp27c2ltK1jSe0rjV+ydAga6/mv
Buil1nZt2nISXhEfLbdziCPjB8eUmMbhCCPi15+vcX4Mv9l2XmpuzSo5J+pRPBD2Op0cwGrHbinm
YCGjOegkyUvOUOtXf3WxS90nyYB14tkuN0S8+VHUzUNMdT0cCHDdJPpEtthnv8sHdalLU8qaVsNY
5YrKquYYUT5733Jt8Ykoy46CNGvgXvtC/yze5oNnaJ13xP86g45qHXRhj94xKaawHl8JyIwq/2Fs
O6bVzzqQH7zs5sXRw/d73eJBAQHA1VUZ80w9vvuOJ+nxr36bS+Uy+5A+1jpqPCh43C1sh5JY8iR/
qEu5HiVBGHvShz9zI3+gALYupcydY6YlicTZyXa9eAcbR7D/IQJX8yre0MzI/CAvp+yrvyoSjs1u
3DHu/WhUavpkL/7BCDEvJ8/ZXy3lD2ch1JvfP4jOgzEjKFOxrpfJl6qzPqlQfHChS6OMSEpLqpnV
V8QeKa5DRfGy09+WqYn6NcHybX+VfRd/crUPhsmlc6Zm4MezCYOg1XR4BjbrsuYnBPilRrv580g5
D+vfTBniYkal0udWPm5csryNaOjKgzd/5rP74BB8aZUx5Zyncc2zIoj+ftHEtaUtV7FbPedG+km3
8PcvK8mv/31Zk36iwgjsnpw8r94mALi+L5UNF8UXdUF4qYcPDx/l7s/P6vc3ZFyKdwnTYy8VT+6h
WECOEJaup+YXu4k3zvRZqts/n/W/v4dxiZQel0Jfq6Z3D7Kc+z6IRyd7b8lU30+Ocr40qui+DG5J
MKDdzF+khMzEmXMW5AxYbKeJ1CFfMnYLjmPEXIyFcq4quEkhcUrTJ73r3w9KUvT/+8wJLx8hYStx
TBFkJENJiewWrN7hz8/4A8+4fjmZJAnY48UlBp/cv5sku+1isQYdZ50qtreWAhdTqoMh1muhPLLH
MZT7b3rzWRPvo5u7mEiGIuMUbxAShGc3yEoBH4PzFkHwf767j8br+bL/Wlww52ZOiuf+6MeoivO0
jrcFpt47vbH8MhAGea3U2MdPVuiPxuvFUpbMxCWbjl0e+8VAwzfF4C+WarQP2oxSZGxN/ZPb+v1T
M/75Lf91WzPhoHZWOuoI+AmriTLrCF9OFg1u7e7//OQ+usTFqMt9EuI72Ba0Bc5rP6fTjK4BSAJ6
AMVnXeqPLnKxx9cL01hKI1FH1/SfOIodypjZdrSd6M838dEPcjG6lrInV8i22iMRImEs+6AsrdDk
qOQ//fkCH9zApWpadQSJI/dSR96Rdv1KzQfCzWfbsA++/aViWs54LIepUkddDbetCxPCqJNTVRvm
Nk+T4pNn9PsV1rgUTNvKg4M2TeNxBn+QiG+ZoYX8owfr4Oib2fc/uc5Hj+p8l/8asz48gI5cwfFI
kO0SOohET1rRF/ht289SIc7v2W/m8ktJ7RR7lKFIAz64rSDMjtTjDUzQ+hOp3O8/Xb9U0loyIWWO
QFjCnJkhnQR2TNOk3ifv20effrGyjqPua5wd5NGkGhJppfKvCU5JP5mZPpCD6JfyWcvrRzcZc/dg
qvmHmmc70KcJOEj2PpTVG1rqbVGMj+Pq/8g1a/qr7ZR+KaElUbawTdhBR0+ndJYlh9XMD53x2cj9
/YjSLwnKi5P2suzt/Cj9xbmd0en+Gm3ITa7uep88t48ucf61/jVoRzPWFtudu1Nq/4REEywpMQCP
fzN36Jf62Zok6SU2teZkFWtO2JlnBI1Qxa1yCvHJD/DRoLqYxE088LUa/OZUpfptCkcLfugnO8Hf
T0480f8+mWSUTo/rUJ38vjrNAEoIYA98WUS6+5lb9oNvf6neKnJN04oJo6NtlAa6GOBi47p88jZ/
8MteBu2NA9AvzR3akzNRZCPzDeNRmTeEbJTpJ9vXjy5x/vN/DZ4E71ePDAs10pyBjcwOmeac3Kn+
bOd2XsX+d7rTL4VWwCVdfyQJ6eQSVRenJIW7Nxo6dfhad9X0I/GXX4k3PlX5J4ud+4/U+TdXvJRA
m8qSa9FLRPhlZrB10nv/oS5aKDl9Ldq7AezoiYpkveO/1A1iJRcNGKcY6E4YIiGPoBcvnt6aw7WV
j04dwMctur2kPVUFCYRNGsIilz9022npiaAQ4K8I+6Y2dDhXOu2xY5dNmPfGQVX7os77E1weN3QL
AqfcqoA5svbmg6Fl5PQBJ1mPWJo0EvKbLLDlOhw86LU3ZmxZh0mSnVhbVbddUN0AwDJ3ZavsL7KI
s1AOYn42Ka5vkepVN8rP+8ciybxvbOgovjZ245d7yOBTWDh2HanZm5/dvJiiTjfaACjIrWOl9+OI
lGcZlvsOFE04ZoCvOzdNN9ymtp0bPw3KevICIDeofgwV73kK5OvPsgqJrui2bRKvwYKpJUCWCRyu
EPqW/Elru2qkkWu2lkIflH5EFc3ba26zrZbymA5leZ95w0/brBsAJMtNr5lToC/dGM4QR8K1gphg
5U/aNCM3yVQbThhfd6JMX31HxOzuB7YAsXcoZDyTZZxCNGqcMjDxaoF8ch5IEbtKZysP7LSer5Rw
r+22IHa68KClDx4kttg4jLxd0WgquUl7/StZSq9azteolkHuEMPQ2oLuptfcIL0kdyMtRwtSp8y3
omsf8zn5MTTFL1/VV0SNPeq5Ue2Avl4NY/JVTssONrJGkvnSwPiazRCt41Ue204Qt0qP+jlGnpLH
27VvKqSYJYFkNM/XRz3TGBV2fFWZlRkaEGpqH/LaSCcDNOkjBvoNeogIWOVBy/wftsi+yIrOTDaf
6T5ZAiO485pgtT2Ce+w+HO0moeuWbqe42QNqjsO0Mtn651MQ+9Ndv3hyN5XVQ7taww3yJWjOmg87
SR9efCiGe8+F2GauR03PvW1VJMS0uziYBpQ0ZeK/Tm5xbRY1Hbiu/HaeZLGovGZr9pKUTbFt17QI
ahN2jtuTdYonjexzUd7I2XgG1vCky/wIqm9Te2a3yX2knhbil460tK1doiQ25ZBEXa6ciLglN+yz
dsvGj41HB6TREUZDQHFO43E034rZ/0WV9sWe6F+BTngvV+e2QZGEpFNd9319BYn1GvHPLUu9E3CO
PjTVfBpH877L/BP66J+zKt+FlyQHs2mboHT6e6/Vr0orvxVW+YOUshc4Llc8QzaHVhO6qWWTokSk
9BAPDz6Uv2AGLkyLLb6ym/rNqd0bc3US+lD1dxh8xt61On49z6/20lRFMJbxM9qnIahXxMX6GTxW
uKBrGt96ySpxzIsVdDWwyaApEhlajbsXmb6JB7vfaIl416XzoIoZFDGwkMG5gZ10RRp59V0CStk4
jUwihC3fFa6DbY5NHTqTfp0nGj2g1FSBmE2uZehOYKzeo6w0FVVZ/tKUDKQ6s//JYjajDOddUGZu
5I/ma2pMj/Bxd/TVtnA6TpnuEkmFLxrwjzYdSqijG38ockZ2D9F7QMSXSJvG2xT2XY5ryHvuLK2G
/FGZga9sEJOW/5W07JU3N87fCPtP6YUC9B7HnLm1ZnQXBTUbw0f/ZeYGzliRbHC9nGp7Oh+Nc8GI
6IqdHydPA/QnmBvOz1GJuwnSaWTFMtl0Jf1GHAK3izsDhSvkcyM7stIIqF8JaQybyf1qp9Z3aQxV
JGMfyFXiulvDAs+4uL4VTWP5Izangw2QarPGdEotx94ba/PYI6gKFd6oO4NW32ZK9Nt8md50CQXF
h3YS9EWTwqVZtciI3WNvgfpzmwc3z0lss+k52xNNbqb7M5W73BSyGGi4Qy0o8uUaVmoTVJ1GFtkK
2aIc+2+app70vL2HgHfXiFULKh+jey7PGFmJdcrN20c4ufZOd83vzbw8JUDPGJWlS0S4F2l2/5qj
fcDiakGABH+jlPfQo+VQ3aBOWdpdmdZwPS/JfVHVV55Pikk8OUvk4Mazhvm5WkweR2MeW9sbQr83
XgAOlQEtQ5ap3H5cYv+1aqfX2O0PVoycutcEovJMvGQx9Nh5mV7XxGg2NCm7Mx16PJjU0YEYHQ2w
v8k6bkynQzPbUZhe6M72KzdV285tTcBp4tRt6KQLpNfWv+1hC7LYFodmpeKjk6gdLaYmWZrLTT26
RDsm1bShCEbEeNNsxFh3tMThgtheclya/hWM8hQMc/aLBadC4jWdRr+xiLYZ9XD2yQBnh9LY10sz
xFHXW1AOQV3t2nk4LYUHe4iDIYtt6NXpLRtAZ+t6gJ0T8tPA0/yykZaqYZFRRUGnlgBCGeRhXHUn
0MuPzgI9YJ3FkYXhqlLKCqRZf1vWNd061gAqjnLoxlF2vdcXDdgMaY+bno3DLpUU7TTN0oN+Zg2v
VdWHq6a996U+brqOtqmcLTuwWqeByjKjmyTwcmva+hc8M3oka+UGfuV8iatcBEpXERuiZCd7CORr
3PURC3X2aq1ginM1zSC37Ieyhz43OxIWcF2cB0a5Fjfz1A93hOlYJ63n6SOVKG5zR2eO6Lp9nnc3
NNlThkU2P87jcq01KC6l7ahoHcQvCuH3VnImWmfNtT7Vt+0Knmyo+4PtnWnTTg+FN3beK9OZD8I2
mmv+vcFYMKEsJ67DhmjpNhA0MNMaBmuz6IatP1niSwO09TZvjGIjJj0OYRHXz4OS/yxgSdSOx6kG
5G6VqNahu6eaP0b9kgreh69t/0sCmnVbmF1VvwYzq+Xo5F+GmjOo2xlBomLtiJhl13bklQizfi0G
soP8lp+0F9FKBbY040dQp2GB+qOP+x8DAgVQQzdV025afd4J1Rs0B9o6nFwzbIb+hiR7GgTpxm7y
x0RdUd9AozrtdK1ywjWGbOeZu8qoQ0hV73BE9+Vq7Lo+vzO7gswGsWmQSi/IoGOlbQwxAfZTu9zq
A92Mw7X1vmEluZoW9VqYJPn0GFc8l2hAAQzU1plzWa7SUDk0993VYxOXXAsNxrGXhKWmnjERbGkU
7dmgRDDEsNrJyM7mDdrbl2xyvkjve8cU5hrZOcAMGXCjB6hPrsdkuFqFjfojxgs4OF/qvECOy7KM
SDQYLefrMADFs3UncvIVhCgYoiZprovGjxbNfMWdQr501pnsMn+mCUBFu2KLKvRThhpWM/1jZXRR
a7J6Eev8qtjrSpYmUh2zRvQR3pwHkTnbJJN7q43byEK9THTZeJqa5agVJXa+eH0E+R5NHdL5oTr1
bK5s0/yS46MO8GyyIiEMjjUJdMti+R2zem+Nz7Z6FqN+ZY0g51J0Y31JtpMUC6kAIA/J/LKNGhaY
vW3zttw2re9GXisO8wAEyml1bzd0nbHzOw0eTZH+ihMPvakDD6AeSVXzc3k95G6ytY1h3Y7xuHcE
qbrr2MLOjrsoXUdSApJxQtxvaCCx+3N8ZFN+Ve6IoVzwXtTVW+FPh7FrrSDLveuVvNTJSvWAgGXw
aKNxHJjvwZwinJnRlpiGG8VSoFKqQ2PJVFQbPJHEMlumGx6YsEg7WcxNjepK+aaC9pVkXyZ9wRRk
yjJMe3IpM5dJuCUfbCO6uo70tLeCpqnZVpHW8OLVU/fYmosbOnAGA6ma/q0CFXur68J7Z1zWh8bj
ltZWSw7pINdbVHn5Va6Z+lWWp/ku8b2OKXVtTagivUl45dwkX/yUHe0sHVQ6JPijjXGaxNwbtmtv
qDkqzmmTz6pvVvRhDmAam7eimX0rEF2V33TGUm2HVpQ2OgcjuypKfe3vCkIyx82kk5v8SbHsA2Ux
J7H/Hq0HSMyaGjm993EgNxOQsjCN5Ffnha1sYNqRs/xdAehSIR2vvmAXBHzMcWWYxSSaa2xSPBX9
uQb0QRXlUiG9Aohli5+o0zhVm2nhhcaXEXcE7Xyiwf7oAuc//1cNwvBhvJIN1J4wz9tsMBhpHufN
ZWSJTjPm/T/fxweljkuBcoVx00knCk2KqW1ilKypCJz14c+f/vsujn4pUCb6Us/ZtFBIiR96/BJW
/LPO788Nj0q7/7tLmP99Tui17GHynfZUGVHftDBE7rTsWZePtmV8Uoz76BldFOPc8+us14Z/nBa5
6TQoR+qnbD6RGn304RedFBdeFz54xz/6Y/aMZpvFRNgv5lJ+1rf+J/DpN7Wfy9zfSo+hKnstUFrV
qTwaCiPZz6ZVAxbzZwpnsC7dO1v3AOtOKiuuOXqNh2Lyp/vFgtXNfsDlWJBKje0JuDDPGaoflsGp
V7mIYave0YO0m/6uk69fKnNcQj2ngbY9sVJQaFmYTY68/Ze4tv5uYrhUlGSTXUnkmOIIxzIYtCcr
eZvrz7LJPvg1L33/iS/xK+cLtO1uXCMD73y4OMlPVwrr7yaeS98/MABWuaoiU1HNO6NeXxcJkheC
5Pe4VMMns8Lv5eH6pe9/ys3RrrWhOzXWz6STO0VaEQLuAHBbWCVF6JA1vBhf/+oNvgwAsAyZaUhy
menGcLnGopTBs4RHO27+/PnnwvZvxv9lAsDkZFmS1ASVmezLZWvxi8CyRbstxK/RMPZy6rZ/vtIH
de9L37+3JknGlqQ9rSan7jqOUuTWf/7oD5YD73zJfy0HCWYAUt9LQu/q6m5s2bbIeUMV9ts6G1/+
fImPvv3FTArEHcCyRa5ep57s7HGaf/35cz94Jy4t/Gs3JlXspHQDzPwGGfyu6PJHx5vv/vzxH6wx
3sUEuhQmhJ06VqfSpYpTYE9fo7Utw854t9zPspE+uoeLfnRijH7vZjybWVxN2hNKlmb4JAf7g8d+
6eOvrBRX7MpHp+md4Xz7dGE0/r8T/JuRf2kgVkM7JUO7xIdC08Q3zZfGRmi+diC7L9klTcq+QvU1
+HhcCXrv+nNAfaM/1FUrt/pEaJky/OVG84FbhxmH3i+FWkZspTPRMbaf32Fz1beaUfRRRzzzZnQS
98Uu3OEGR6aEza3p12nt5fczeUmBM5qc2goxHYWdWVvVs5PXqvK2MHsjssS4IF9f1h2TZ0pgnV+G
eYuG3nE98heLqXQFsZ+W8VOCY/2OqDXDid9lnOB6tOpZ3942Ehll5cEpDMsCaWJEF4fGqDOKO81Q
xWOsey0pi1a9vFrx7FAt8QY3SkgGPqBUco8AhZe3XlpFSG9Yf6+oKzJD1OM2Nmf3py5WKmoL0bWh
mKtm77t9svcdZWxFKeRBr1DAcHA+lyS7VYBdqtebKfWrDVVl9eD1/kB8AEGGa+fWB0pk3W5wtPmG
0577bi3QH9u1H7YttZ6Nt5L2Wzlay2ZspDSiLVn2Q3MonxTOVFz7ebO+WC66BU+rVBJ0VaZf9cKN
gVqZaM6DVIl6Vw+qvUvJCYuUqIYhcuMkvkmXzOcBG/n9UlL7QFueOUHWE17vwoh97VrpXLt2qV7b
c1ik4cO09X2o6q49de+rl47fhV/KnShgurYwKh4X319QyCc+R3anxYHW23dFmq4hz1/ufH8yv6aw
QzdK7wEA2JIvZk9rwmjSO9OIikYMgT648WbWzpaR3FvDzqPE55EnuG01vkTrZfpXE0ZwMLVZfBNX
CeR3Q3M2xKBT+dRl9S13yO8XCl54yqCK5mXIbmbPVHVEx2vcTVavOORRyvdGc96NDQGy8+Tqu6XH
P9lXxhLZcT0EXi/Uvpt9WjSmY1FRZ6lI3wZd98+rq/etQbwZZF3n7Ww/YTfeKaA/Wf4E/UU8zRV/
zauGx1lk8s6K84qPd4m2smmkqUQzr4tKglol7HpU+YKJtS9DTZ2r2ZqdtFeNoTjBKTkTE0MHwfLu
/GJ45yn0x0kqitaLZe6lMDUYilJ7skU/39bu4gFLr+LA5V3+yghMr5D84GQl10nWmGImvYqE7IAD
dPR2LUfaD808EaI7mtapS4rkZDljuulVVgYxQU5BN9KW8oSi/kNc5GYQtLRyLvGUU545zRg/W+p5
Gv5fb6Ba5EOsjlsfdw4ACDb3Wb71cDs+9/geb0aTiksucTl3MKBR/tFHcZKBje7gYAbx6/RKd9gW
+bBsdnOx1EG2GhMW5sq9LQszLwNtbuSTkSbag6tZ6H90ihTl1jY953YaXcIzu2H+pum9Cl1XmTez
MsYj+cbkPjO84LDRN5gpFW2tgZ7VUFOM8zr2Sto8FlQHsg7j+5A0gRGvEpRLnpEvafe7pfWWzbBM
4jZJpfxlVnEawhG3yTDn/lTveBFRf9VWFHO6Iam3u6WjIygwsjdatKrZOY2xbKh8qtCvjGmHc6vc
SL/NtpyP3E0Re/rG1domrDTHPiyu3W/XWSf1ak60ndl2a+RO9D7ntSVIsNfVu8hFEa1CLi8dS/TL
5OXDvQ7xMnI7eL++Ps53xlQUx2yiK5CWxjMb+v7O9cFGxRol58CqFrprZpKdGuoHATCOOIwFJcVV
0QuOS++XKhbvzcjqPnAbI92m4AsC1yz9nZjz/eRbJ4u+2UmZar2dpensXBvwcDrQ66W/4e1SyDU7
/EJnV1+xBLlTPafndkZKZziS2sgLDRE8kMx4PxJrTajEYBgYXOFeDTWEBqRX3vJ1tZbyDeUM8F9T
p4fStrQmGrfb4mXIMHup9sBS1O3ZoiRVQI5b2waY+7x7Py68n7VpT6FH6fJNrwttV5Xg621Ts7aJ
uVYHtzLpBypl7Iq2XEOiIvTHQoGHCK2uy/eW1tRR6tNItF3LJirVjveT1OBSmKX1re/HfDs0vf0y
0P7cNGM/fi3SOH6qRqM+xCmPIVeFubUxBZ217zVzDlXo0cZyuNK12RuZmUdiYi1tBaXLlT3bbp4M
GaVlVQQ5svxosrKV5XCZgqKormKdP19T4zbPZbVPRmqK7ZiaO6xVTFRE1QRplXwnz36IpDU1m6VT
gknWz06GTnNkHYYpMNgo3PHeEDtqU4E1y0Y+JMPinDtAz8pLvwnNy/ZWl8td1afqZPBTBsrUDKxz
a/lDLXLa9XrSoUh3f7TTmbxe1nPYQP8+i23bq1TxJdOcZMhFL+yA4jNTeD1DpE8z417U1nc6tHdJ
0+4HOkSBvTZ5hECAvzOCdyThRhw84Wc7TbeB6NVjFTo09TZLLaqNUEYdeDS4d50+9mE61HTUh1Ld
Y25wtlaCP3ARzhQlxbyyHvgdL1IyRE3l7GZf6NeOYlbIzG7nLI0JOrB48LVivSH2QNvkEveZKAoq
oKwSYKL6b5OkT9DPGMxiWiww7Uuinr3HJJbNxvfMN3+UT3mtdlZrvVdzkgXMYay8EIbYIqw/K9dp
A5hnz/lCb2lMV5qwPTi4dO36jSxcfzuzVNPY6d+LPv1hj7MkR5UXzciE2CQxLDRz+gJo9UHkvru3
SveQTOLaMwSrUBHz5km+EfuZp1rp3p7CKg47nyfk+6IKEQ6Q8yvoinhFUgYOha+vJQbNViv7YEla
jKP4MFE8dGtIxbQOVoA3nPq716lfvsWqMcOeRXLj9L4b5k52m2jON8rFL/PoPRMx981wDLmP7RHH
plyYApc1qwOj1X+2TpdGjuk8xjWzmM/UewNc3X8rHEHxvaZw7o44eKaSl8tq7x0n/lak8C+thKae
pQ1cjlkKFid5LWqy331bx63qej+WYcg4QDWS6mR36wsrC6p8pA3u+j8Wk6HIjHPmuutMWIRsYS6b
8dsVxkKIOgX1uGhd0oEzO7Ar+y6T2U8yjKqAEBgMri0sKLU2N43Ih8jU8pFwPo86xiIoHqVZfeCN
4BShNcbOKDJaekb6q1ziX16eODQXDRa1kabEoNZzU8H9mk7V3mscGVgr4fdj+UBusY7CRrQH+9yo
EEbRbhhyb5hiYgjW43pu1t6nRldGEy3Q0O+G/qze+NmunhmmycJOtybhOGvQVpizPwRjM1nRrIoU
c+X41Fj6tDEGmsd5xpZFS4t2z3zBXjgXv+zMX49op1/knOjbYm5Wip5zvXer+EnqngzcCbOnpiVf
YdW74UCFLnBwn4agqlHZ6rgnRifOIwPdQ2iwFXQGoQdVi+ADxew1kdsDYnmPqrA/uHydlu5Uhund
pBkivR7E3vxgme67pjyabq5dbwadTbK3IEKZ4GUEc2ncGfQEjw09zbDM/J5QxNwJyeWjplDPGsaN
9V1b5bAxJoPID7tp2V5nv0pTIfdykjeyx2wuj+RFjGsOlgjqQ7N088aNZR2RTpEHiEpeaPERFE1E
BTXTedzMHScIbMKwq4y2/plmgKA08mmvmIOnvWDh2DZGTk8/Fw+dPQLKHlZ02aKfftZYTZsA+BTE
r5oPSGTZwbRWVwCghkBJtCvYCYgBVcOzl603eZnAnGkppbWDqT1IN60fJq3QHjqPgZ6VVoy72ntw
LZHeuDQTEREt2TbttMOa2OIqPrddijrbNpOXBKg8V0zXTrmlfM+9D9r+HLIfdHn33iISjMq2fwBq
6GwsI/+yCuGd62XXiWS7Q91PHJIzzyMex6e2NIxgzsfXbFzoqQ9kFJVt7J/Q/eWhTUvMs5qbqabs
Xxe3K3G8HLt6pn8bW1DVwTjyZ0ldMH73UtdhHaB32SY56yEnpbDotK+eqB5EkbLgDLx/Q6XqzTxU
duDIuuB/une2OeXBcGf3bJp+b5ruZiarN0hiPd3omqq2GZEWexM4OOE59UNXF6d5nGE2+lYVpsAE
qEUihlmUdpUBNN9ouf5q0kbfNmq+XbpiwNoLGcWuaLn6rZFsO7Z6wWhMTLfVnIdo25BW9fJaAZ7e
kq97GkwzPdgFXpDEJjDH6uQPf23SsGc/HwKsEcyKRrUdkxiIr88cMikc7U1TjGFFNTgaq9ViCmLZ
J2X0qvEr+X+cncmSozwWhZ+ICIEkBFvwbKdzcFYOtSGyJkBMAgQInr6Pa1U/nbYjctMdXRGNk0HT
ved8Z2k8VGZ8OqmtiKJsjTU6XSTGxUQyRfAWpvTNmvAlxz3HDTgINBMlEHJuje0LktthVx8ynIdZ
9GGi8mHSFaQBoOuvHDreSzY4odUiy4xZuRUgiTx9cHoO5Zqg3ibWEgvTwL+3RdrtpYtgN93Z/Vr1
+IOKHpiQhNJpxduiDvOi89ajkDqwAb9ZWJZ4j5OahlwWb7oyPnrP4AzlOKt2kPSsDa/h1G8gzrMV
DmBtUXkhUIPxWpQ2kl0A1oBMxYWNP4eUNPPRQUgwaWYlYhJTBZiHN2j8R+4jZo01j6xq30XftPdl
1aXveVrINY9KFiZZVTygZtGD2VXlp6pnHea/GqjMCkIcpzYUmIpxWuS2m65HJdi2h3ZvnTtDhwzE
yCw7b/SX7tjsNGlPRdZgbuXlezSND7n2pkB3PXYR2HNsBenfhqk6gXLnL4e+IQ9Ib26woCMWo2ms
Jkjy3CzLViIErlT9E02gplOtdU6BQOM1j7DlyxjqHqydABOp0HdA1tHwDn050rqHFOsWdvMYbIWE
IEMQyJmUXlObw2EajSs9DuPekfGvshuGpT6/3jLS2Z2EIuKFQXy6VTh/Ick4VctBGkjbcsh4slHv
fVg5FzzXL4AYOAFcBfWjNSh5IoPw0D4npxGu5UWksPmmGaKc0sazYJ4dDSw0sgnSUfSBp7AwlulU
QMGf/ZBGvrsIngpabYtvfTM8NE2nQ2UQMI/R9lJ0NnqEDooRUY5uYS6RqJRqFm2Hkb8iDQ/FtgQ4
WCLSYtVYnnOwBwLeVAnvelLFZRwOoEFUm9zjFoJ55Fl4pNKoR05Pi6Z6rDwbZ01mn1Kj6QNIOdMh
V8a5l2TQd25SYZHFCbascT4V+OiIrliyMxRGmgViUcw38N7SN4IAlY0s+3JVTHZ6JE1zRqAutVyn
FnkVRGF8ZWV3MF5OwTMHLs2jOLaMmTWEMI9l937sqENp2mhl8ana247OEVxYVCtpMqTSeYBo+MkA
dSwMr0vSevkCivzm6ENfinNbfgbKjzmq1uiXrGwLCJvOHTDTYROx8przwjZ4/rlnnghAGyrncdCE
otPflqgBqBgKh8mRe6so6X2ro3bVQLW9izBBbHMSkRDH5PNabOlFX+hsIyykcfruhGMMgh32clTZ
q5VnEcZ+Wq7cBI3+SDBQrfDNLxSvkk1RULXm47mHPuX9mvkJCmsS+fKB57EeITA5BQQm6xZZShRC
GKGbDSoEab4YUaaow6TTAWki3nHC1mgZqz4La9kmu7qc/CdPj3Rn5VWN421cvWL9GUIYggxmgyZJ
PoyT2/cVgwgl8usBcicnRex6KSDgG1o30G3hbGqa6i24DZAxZaKv76YyLx9Z6VeL0vHcJxsbu0PK
TRbYncsHbOx4dnSQU4f/DSxV3+F4PPLY/i37sXqUFgpWrncuthhIbjmG5TKFrQITU2qlK3BPvPco
jcY1JnJwRDIUq5jyEuzCpnI30jSH4lcyBRRIr6MFq/xb0XoXSshz5GLM0sLxI0ftLehaJeYn/Ff5
NVQQ+T+4Yoq0s5ZQtZ/SJ3TzhrhAXe1rBXb3XHj/p/XQAYyTTOdri+pe0Sm04hWgs+4HQyz59RL+
hRL4PPC6qhyiWQ/658itHfrRdwzlv+uXvvTUz//+zx9v5/D1Tdqq9zY7jNZTQY7e8Ov6pS/91ed/
/+fS09Qy31jgFEStPEyRfvWI9Xb90hdaVnO2ITjlAlxZ5u36JP02xGe/qvPQ1l0edJ6zqSCDZ4X3
NZfqPMHag6B/THIUAEwT4yyJ3gaQKl+MNCTz7GrOCz4OOAHvJHYXY5+C/VIvqCBQL9/QGFx6w7PW
zFj11dgmDszTZZQHwEMvhaF3OZ1+Xn8XF64/p3BBT0sQLNzRXYsjjKAa9fUpVBm98e1faOzNSVy1
4yh/dDyArWPI/Ro+4LSFx7jsEXG18wC2uvE7l25jNoozEmPVbiu+Q55HwFA5Ps/BPL+lI7l0G+d/
/2cwoMFHZT1SZ1dHr97wJEBDaskpzb7Wm5yDLXIpvLhLDcPODirKqM42Uo/vX3vBs3HM7bFCzkbn
7LRjgmZwITsH40vcevAXpgk2a6vKCfqqbHIR2uIW9+gJPHlWtrz+l1+69EyYIttID+rslkH99QQk
9MFWt97npUvPuqqig3EAZWRnB8Yn9INYPltq/br+Z1/6VmYj1sDYIkYb1vEWKmMl39v06IlfHf34
0uXn8B7S0TxmBN+KKL63DKcV+/foI9ue3dJ+XRhKc3xPBkcsvEy2sytztG9GZE26P5CMcGOgXuhn
09lApX4MNlrUsZ1vw3Dg5jWAdP1zhRjCIUJ3byQoLV9/UBfe8Tw3M/ZUNDLPnnZl9FEMLk5oX4ss
Iv+H8BE4chSg5+2IHelVlqB+6CNW/t7uEWpYpBGORddv4cKnNKeMsMJuIGnGtNO2Pxvn6Ahs6nGW
j29MDRfexRwrokdm4B6OnJ3t6eWE9KuSfe+NWjTdz/EmDerSj8xeuALaAg4UcHxhTgva+Nm0w96i
UyAlCt9OdENn9jeW9hMxwBwy0lKwgRrWii3iomE+Yj3dJXFkDnbr5w/oTjqPSQFiEKLW2nRTAmq2
cB0AcaGcHewVsk/ZPRFDG5jEsjd2U9nwmZX+Hq3hbIFKjznw0jWnMi6Go8bB7/egcg9GJ38ojkg6
RDU+Uq66owpYbsez5EL1qm9CnItQ2Tcq8zY8kt0y1prhzh2OlmCJvlHfqRjHh5Rum9JJ+pUNZOPW
zxlOkSjlRze2W5fewHmg/7N4ETCO4WSQsBeJae1OdAUK4LotoYTIFYCw9GvO1b+52P/8TNYiy2Ca
bLWv1NFyKRqyaBv2v6+PhAuDeR6+6ZUoHqPVrvbg/wUSfYu2UTeWmQvznTNbZjIRg3otZQ13x9PZ
dDfA2tLfQq1duvhsoYnLKodEI633g/UKTjYSuwuUKb62d3NmK42oWQNHIIy2Nvh7ssrW4izrtm48
8gt/+jxhcxonX3VjPu0mbDy9SIVDf2qGW6vMX5DNJwN2juwZWwCdU2/ytin033mYuig9W3mswkKg
V8Yzfb6t0rx1ZiRTYBdR9yulPMWKBF8sUmCqO/SlvIXKkIDWNXG1bLmV3lg6Ltw6OX+F/3zKca/g
w6gqspMe3SNW+5T48Y45xfP1j/nCgJxH0blFOZQCbh0gmZNDnyDoceLpEw6heWAb8rtV+mtDcp5G
B/Fq5icJIzuEzHfLCm9zmfjWDobWG277Sw9q9nmPnezLjFvTjiY9WRhw4NC9rOAI8ttqff1hff4T
bD6tSFPIYUIDZudoenBie0NbD1a26cYj+nxiAYJw9qphTE/dBmdRH66c2Gke3eaLERrziQVBAyCH
9xBWexMscXmJ/owbuuQYyxsi+kt/++zpMz9WKE4Tb6cUW/pj+ku05a19/d/M1v8fn2w+uXhOa/M8
xcVtZMKEAhK7I48zuqAjYAqTFB91x5oDbzhMZLEbhW0WwfNQM2cRwam1riIn2mSsPresDFlc/xY+
3w+x+ZSU9qVd1+eXdXYIEJwgRzV+xAnM5KVzi81z4Xubz0tFe86kUFTs+ho03Vyl+YLo4rUl6kZF
4nP1MbNnGyIgwFu7b1IPaKnpuR4ytagGdeySdAXUwDHu0yEcy/GUOdmNZeKCK4XNWWKdw2u7nfCL
qHpHq9TvV0WONxTzt+zM9XX9/rnNuzuofe75AG50ZqAUwKR//aVdeqDnf/9nMnW7ZrRqmrg7pV1U
5hPlr3JJgYG1za139vmEyuzzAPnnJ3ztYiyULUrbdnmgxnsqJu+7BYtc63vfC1vdYr9e+v5mkwVE
fRWyFHLgBVtdB4PRzyLjiC6p9zDE3iqZXLqZ2X7Es8RIxgqeFV/nUWCxsfkFzr5YKJumL2lU9ncI
h09u7A1h8r70Pc5mEVkTYRfdEO/PmscEromqHNfKdSkPBwRjdVvEy/avRdcBIlXZjUZLL4vKNzoO
+kFWbn8Xo0u2xyuWTxXSENdVoUe4OCfyMnWc/EnxDp6Bushf0M5B4Q2zgVMG3E78F4tDmLXWHcke
S89vQ2SqZ8dKMLTqk7h6N47Q3TJSFVsDQ17eddGzxT64Ux1UXy77yl+k5ntRMLRZph2b5NZGMZzC
546MkbDMv2lhwdOPMnv/28Q1vvdd49sh/MdBM+LA39A7T+Hn0HNE+6tEJEjpNUHs//QpXWTdm2gQ
cmJSbKrYcjr3cRz9omo5ruOMnWJV/YRtDVvRH6inA6x6H8lt1L87E1CxKCcAu7Hn3p+MFxuSw/dF
wQiv7WUyQJbj/ETe4NI9J9VoD6oMiWOd12x9mDOBOIBQqnNB0tLevTO8E2rte8cOJ5Fsm9hfiqT5
1tJxLYDRdB26LRqUlCX8oNYQwMLwjDStkydey4wEqEIm5k3m6g6qs1VaeCudoHBeDuqEGBRwlQB2
oFWx6rN3ISP0Rt89P9/xEVqcLp9+ThV9FBNs/GbY5Iojtzh/8GvnSbNOrhCquiwns+r6Fwh1FlaH
ROAUxOy6R84VkWsGdhMg4zk6WzY8ocI6oi1Ug6YCunGg0X7w5LSszF3GPmKohYgDVaraAF/oQGuY
JSg9WCAPHZsRPHvz0OFA3bjvxK/RJYSkF395b9CIBCcK+fVrU/uBV4vtBHNm1rEwPz+ibCWmZDFk
p8rA8pj4wWhNh1rAWtk70EjFC+gEw8qNVgqBNj287cmQrlMXp7UGDtmuhFAntZbNuGvon5QSVOVe
avWh5EGZONQJ9p0gnt07GSQO9t0IWlVgv0J8GhASpEeUUdnOubM3ir6gFcrxJ4M84FlhD6mm/cse
5B+oKfYwpVYIlY8s7H6rBbdokO8AvifZOkmXVr0k9LWcAoeH0UuTHrlcqmhT3yfl2lYH4+/QCVLP
LtAST6ncNwpyuxCXx+3ZTiC2rD4auRBJqKyTTnZuvZaQpcE9fgKgxZSPI9MLoJGgkqnqY+mE9fAI
z5SC7ZSRZYdOfUTy7QR6ffsiXoVvbTBQ0jJboFa5Ymvksr1AdBszaDyglLDfOvxnwu+TBzhnPf/F
MZtxx9lCdjxoeJiz1/GPFZs30prvGoUfUPJRWKrNlqZoEAob32OxK63HFLrS0YB3iRYv1xiRKwFd
kl2+EGzCp7vo3oYWbSrRvM3kEjDZNUD15XuLMEgg8u2fSQ1pEt/QQiyoCz1+JWAMf2+nXVYHhdgW
1ZOAiACNYytZoJmO6QTCaYMutncsyUNntnV8IuVhYitfqDB3niN6dJr7dDiJYtNV99pLl4UKQR1o
86MGqaXFhm6dF28mP1QSgs30cZqWhXECfHHSusf3lJjQ9wMg+8cUNu/VtGF+iMj3GokEUP6PS/2E
sPG8OvjDIofPeSUJ0B0d9KY/+n5t4yZ/SbWgJ86ww9qQj2TaNPayhKkLQbKwcgfso/kTYUpsFlYK
sQXACEdf/MLflpnVqMF2edDdjrhvsXXsCOxtj5AwFpBvviTesuwPTXfQiNuKVxJkg3Zrua/uWbgH
nR97ckkYsbup92CZvGu6TTVth6QBO/ohnpa92p3t4YkIBAY+VnaOEK+iXrIUZvegfKaQHiMMQ0KN
W+brCl1iAeE6fA8wDwGM41ET9u5ysmADcBaZtRTFgHcFrEiYorOfjK9Kfq8BLsCJMxJqJ7KzNgT8
DDe7VwTaSkI3SdEHRLVhGWF4F/ux+G01z5X6aKGe1tFTbiiu/ZsUd0n3ixiog5IUuw4a+gXqKz0o
DgjdzMWrGvJ11mPky72d/B4qgn52s+idd0M3JZJCCueVRno5oClCGh7IeAybQi+84YFPY+Al38BU
CO0JUo964am7Eiqo3P4mvBeNWkVf1kiteBqgg4rYS1O+pPVWk3XMXThATMirY4MA3bqPAKhV+MtA
Yh/vGagNElgHZMcEOYpWLqSouRwD3/qRx1sr/yWSvQ1bAAGQFIyYMlNoaCdhDKkWrE0wJwDD4W0q
juhS/OHMOsAgTGAQniaESSTDsmn0wu2eRH8oQMDLuhZb0HSBXjxyH6BE0mFl7kuSL0aMQt/6cBt4
bKJkFZVrqvGZFqsayj83BmtJPuVjtqjyDeoQEDKBvQL8CU/KZXk2zMBS18M0bMidDUhdY9MnCnCJ
px9MAoxxykiYSBW6I9hV0boEoTrl8W5y8ZqnEXwcVq9b/8QQrTI6VcjECdkNYVOTfd46ax33j9p1
w9r00D9lB9EPdxWWPacAlYK3oeb+GrY7GjTS2SByKUDe9MmFlTMUMn7Ko3FhtX/ECAVf0S9KhM9A
X+ViEqET0rpBRAU7eu12bIl9Dx5JEjTkbSL1dsQnDClxWJHvyN3BR/8H/K0kj9cEvfsaWpr+kfs/
pLKCDhb4DqijzvqmBw+y4HipbYn/Y4ZJV4C59UiwNMUEcujiQKtyTwu+MS4iH5CP8IfY0CJAV9y1
L7DwcMJBI+lfJmM9RizKQ6Puc6jjYXiNMb/BCtAUDxL7JOweHMxcpjxUkHI29iLyXqC8RSFuZGFm
L5k3rhn3Au1TcgaSbJnE5goA3f4dYrceSm+IkPV4IlJB0sUQtquFw0J8ToccRpap7dYRYjlx9nsU
EDKXDbtDNaMKskI9+vk7SaAGsykKMn+45expjMWoVGGc3aVgP3EYL6IjVF0cSE8ne6D4fQWhFLDh
QeRC86y8VS/qXab6oxPl742bPOJZA8fz6k9nxQXGVw1FkaOX8aT3Y69/Za1663SzQMBDwBrkyTn+
KkYWZkMgmCS/qzL+lpFsY4S3LM7Jwb3+o4u3NOF2iO72EU6psO/dveLwjsHQoa3yCPrFHSJfftB+
3ELj1WJnI5YQmd1ZUb+wZPvE23ZVQHjpJRSBnv26xEQt2+oeuNKNpfOVS9VW20UGeZK1HVorzEW5
IRzzWJduevBkgoQWD62LmL0ycX8iWoQuc2969xlDfE3p/om5wMzV9Q4SEPHu7HwqV8oVP0mhk7Uh
Fl8hjIcFWE9J4E1jd5yYjUM49sPZSZj6R+RjvmCwQ+HrwXaLmyXR0w9JsAXIo1BAv92DBGRZ/DXF
NhM6WwV0GMgggesCv+C0my5m6yFuTpDoIlcSmwScC5J2fJTAGiGi7MgmgBMgqcUCZkdQzdn9Q07F
L9dvMNojFS/SEh74HA85VpEfuoxs8xaAEkytFSS2SyCrsFZZhbXMoLEMYVUADqZxh5Vl9B+GxSbj
LAMJqdqk8A+GGehNFPCZbUWs32aInZBkoLbEKY9CEmdqn+A2FqTibFm0LV20mfVC7BIn2w7894hC
+ej6GHU5WenGfwTK61s2TAdRuW8JNptTI+RigEwWHKufJJnWBZxErlc9A0665yMEkQUOw9C+wxqD
5IaASazfEPHkYUX7J1/ZAnlHUb+mrqB3GC4vFSAqS1UXZlfZFEATxNhALNR+axqI+LMq7yDMwY43
dvPoreipEyBSG66DrBdBZvqf1I6PxrRohmUDdkEN9PzcQE2s+qSFVg536ckCRwLZZZiA270p7K1k
2OEAd5UE9cgPYBndo3izodTF8lXAfDn2bDXiWS9iYT78kQAxVP2KvGkpMQnXNWzwfr43ZXsEkGoh
pAsjmwhpAnMiBT4HmEQbSvy6XaVDHRZlX20TmBykqB9HzHm9E606niPpxmxMl1ubuDDWQqhizeLe
Dyeg+U612zz5dXRXucnvEYCPGoimqcJq4DYIjFMaYng9yR0VCaYGRlDPGs47o0htszqtw3YCvjht
8B1OtVSA9biHokMdw4bUvkIULsIT4G1qcF9i/Jl0yTpP9EM7NS+UnVHa2JTTHjnVpHyiTbQC+fFP
beHrApJuU7djt/GtPjmAPJRA8D3yfNPwzFt0iG7bsqkQrxzjeQMeoXdoTKPWYIp6W90U8V4ahUOj
dguo9oFrax7hp2i7JcTVyd7KPbZTno8/BjK1dwBk4udsIPRb7VnYuSDpKLYDNAXclc4ZRHZNnAH9
xBJ7RYEDuoORBfrkqi4wiZeJ9cMYX/20rLG6i12mj1wT5GUOssMuIO8XicWHjxHMvWXEUycUtkSK
Ud2md2ntkE2dt+Y9aXh+j4V+evD84qwQc9qj08XVsfY9ccr7Nn4ymYmKD5CzlMSJzSCkqFKu83q9
EPR5uZL656rKP1UagwB1WA8V2SfOpA/aT+UdTRD6ef3qn5cx6Jy6C/2lZtLz8K2nPOzFWyR/DNh0
wB0H8TIWhsFe9La88WOf17SoPys4TUWsfaxWCPDWNFDOUaFSA/3jjYqZc+nyszoTaKGFBlxJ79k6
Wqcbc6p2+n7AeVIuUIoNkREZOqvx4K7woe7qe7Ip193GXbrL64/y0s/PKlBAuHMhsPva+8kHQIsa
LgjvFvjl8+oWnaNae5OXwIGBkFP6Nc6KaUhtiaaViZ7qHgjD817l+k1c+tpmzTHuEFbxOid7LoEL
j90HXvnb65f+/Pkwe37pHrztHMlXe2uCqK9+isGx0fWNlsrnD4jN0e2xDbogFH16Dw7SvYpzNKLj
BSxV99joPuStOF2/h7/l5k/q+3OKe1QYPVYwWu8LZJlsgPikP0po0gNU3ehKwEL8zXa4WIq4ns7S
NiQGblTe+kMAUph4zonyP+IUdF1gCkvMyKORPihpWLLKsB89cgvF//njoHMgCBh4UTrGwFskHKfN
+IfG+VKUegH2CDxWxde++DkRhHReYSkgiXbCmu6xAZEBFO0PaOl/iYLA5jD7xBReTiqv3WccwFu3
O9cF7Gxz/VV+PvMhD/u/8ypm68mLR8DA4wHWSZiZ9lPWHByiTjbyXABag5MOha445l+a/WCO/e8P
YmPcKfiHcDd5gzoBnLD2dz18LUQCS/1/rz4ilD13edPtIuEv6yiuESEm1jV4rTdmhgtV/Hn7VXol
ms0aGL+0ap19iVURlaJSut+EW1Z/QP3J1tdfzIV5Yt5+BSc/tkSaAHNueIltinVKLbqrgIr72vVn
lXtwCrDxgEFqD3D+uhp1GJHXTBQ3HtPnEyiCZP/7HrTjElb0VbVvLI4yk+jf2y77EqWIzjMLRDMJ
xLBjhUlGfQK84VAr8IpxTLz+YD5/w9Q/C4//2Wk0ADdYI/HtXZuNXehNNVyQ0n9o7erUOzdTqi/9
ynnK+udXUq8tMKiHao9+zR4+kG07er8cbj7sgj9dv5HPvyA6hwdFUYv4V7Aa98r7ZXldMLYKY3kM
v3b18439cwMZbRUpkO67N9iuF9jtB7o03yoR3XgN58f9/0sMnQODQAEYqVdRJF1HcM76qx5UIiGe
z1QNjUN52d34nUtrxGzGqIu+LFwsPGA6f49iui2zu7HGVml8BOD5xpr/t+/92c3M9mSjcfveszM4
V1z1DGp6FGD88Tu7julv3yLZ60T85t6OcN4dO79edhK5w65f++GQO2YH4CBZ1azqHojIoL51DSq5
CNx1HxmbcJZC5eEVCMSvdSrpnEokPNEUZTvYO960z2BQwIs3rhIlgFK5pRC48Pl7s9lnlPAm1gSz
j2XBTGZbh4x1J8mt745Vf1z/QC/9xGwKyiRzSQX4zr7uQHJP4StUrYPIGQEuanIr6unvtu2TNztH
FEUmS0ditN6nQ/cK3CyaO6L9GKv0RwaZQQ3Ivp2V97aO1wkhtzhtF8bGPKfC4zmzo9oFWVzyD4nU
whIdskIBIqBpcUDn80eh3Btbys9ncipmExVApDEYSK3GWld+I+Lc6dVf6+7TeV5FZhOnBRmlw7VR
3WFj/KYTDjoJ6v3Xv4FLD2q22ehin0C32UB6T+7q4iFxIc0UML8BzgGmda/Mjcnw0kOaTSJyUpFG
YOm5mMTvWMl2Y3RLEX5hfhKzqSOTCnVohTjOSYIO2wOjsiVVHL26bVqtWlFOsAerW4aRz3eDVDj/
ndQ9J58kLIlk71ceObVRW1rn2Gi3D1NuD9uGeOMJjW7QEmozwOOEgv2tnKO/yqbPRtJsStCCRwlH
zXGHmvzjlAr5VgBwu0yTDFZAu1ALB7hl5G7bKt0IieZq2Y/5qpNcgmwAxBblo1lr7AW8ADJ3umdT
Dog3jVGWTyDX3wL57+2BQ68+uthiB8eGVPP6V3ZhppkbeRgBupVnA0QqDqAp+a+zC5lY9+346/r1
L3xd7mwmo1Hi9CjfTTteRP0ObPIBIACwi69f/cIYmWNnYbPuCtv47i532KpFuzFyXjP2RHFw91GV
SOz4xiC5sB+ZY2dz2PJtOG/pzq4HdNkrkFcIsGGwUXO6uX4vF97EnOpWTVFTgi+jsaN6LaAUcTwO
nhRABCgMfukX5lZFaPZLnHvdac8BsciA4IKZmJ2wCmDHAKzD137k/Kr+2VtxE+WWqFuyS1lkL+pc
or7H4RaYOOzHiU3sG3P7hcc1ty/GihaVjgeyA/d0gWTzrS/TTdrCgczpw/VbuaAfo3MDY4nTPMj9
nb0ri/5JV+Uz+FzL0bWtTWeEfKIpAHptpfQq73uA2VPqPNBJeIsKGYpfOzC4s1UAiWyo7nexvWND
9EtA5QVuhoWyMVldv8cLU7Q7m/0HVE8rK0bQh63tsGyeXVydAoKdog8h+/aLdzFbCHIUvbGLT8je
UUiI5xsnKQPi3lCDXhibc6fjNIlMdRDI7tIMoBA/LfSSqyZbCsu7Nc9c+Ak+20hU8dhSbHrNLlfg
DqjQs6AhiqsbQ+aCJJzy8zf+z5iJHMTSdLU97q0UgI9zg6h8TR1v+igoclgWbenVP6rBN0ge6kAL
DRmVFtKc0NAC0oBycV9lwvmdOTZbQllmv3pdC1xcOpFbLpNL9z/7CpuGcqNUwXYxWpNoe+WvaKOs
jRmX17/CS9effYUlaI3ZUCNOKmP01dFDGpC0vKPCfrl+/QuTBZ99f1hiO4uQXu5LdY9AiPWIhQFb
66UXxTfu4NJK5Pz3FaIf3HoiddN96dR7Uo9AQ4koMD1kERMSCUYmlyXoITd+7a8o95MNB59tOACV
jCLlOPZuGOR2GMSyRBQK5x9YpMJ8RKJScZ97mNd7BO1MkDah726cl8RsWdM/yaEOavrdIs6N4X3p
8c4WeSg2PAfSYbOTdt+uEpLqTW27dBmfm+mZB7TD9dd44TNh563fP+MEaTnSSkY426RO17A+BA4g
c55l3VjkL8yFc88uon8aI11Gd7w/We5vF8FSavyeTTZCgr4WwUjZbCYBra1W+YCe4yDBewaLJgYD
pnfYAH5h5d34PD69EdgJZ+/DTfw2AeKt31cpWJtWbX1AmQKpTnSwE3dhqlvD6tPNnc3nsnSXWP4Z
7uhj+/XgiZcITKvrL9o+D8z/+75x5dkuQmQUuCjag82OGe4XSt5jHGa/2/cUCrpj9g7kbAQ/0Y/r
v3bpNmbvpNLdWDoKP+ardyNPmr9ev+6nwwI3cf73fz7XIWLE5lWuYcFH3DyUNICJ1uY1J7emzU+P
PPiB8zj55we8Slqyc2i+R1fufuD6PafxnyYByQ991UUcZ9u2tu6qPHq8fkOXHtRsmvbTKIKUA+KA
zr5X9reIjDfe96cDGzcym58JsEqDX+GDBc4v28DVhMArbrptVDe/r//pl97FbH6uh7wB99XL9gWM
XT3CB9G4Mu0f7kH/z4vkVkTwpSc0m5cjOAGJ55pqrwu5HGu+Kbh/un4Hl57RbFAr26+lY+PhE4TL
raGzNmjZ5zXnweR3UGRf/xVgnT4femR2CwV6/HbGgJqKVINevoqjA42a5KQNfBPTEE/7Eh36reZx
8QIlG3tBrFP7w8vB0V4gk0mBJI3kLY1tXtzdRdQDBBM2mUNd62FZI9dhAXEaHHtj6+07PyOIpkkg
IoP3pIeENfIOvW7AMTNxqx7cVHtLqev6p7THHvJT0g9bE0GLSkSDWANimQNEW9ahROT2Ks6q+ME2
jX5EqqF4OIvwv5dmynqAY4XIAmNbMFDpanxPKr950OAlLdu6Gl4Sx4Zifmwq77WSQFDCoUbW0zQ0
dWC1SbOJhxgObQPxAEhijjnWiVKbxFTmA1zJ7tTKxN+XpE4eRgmC8lBMJjCMyz3Cs8v7CFr3oOQI
yUScMGQgThOFcd2bNiQlFYHqMohGgRJYFzVPw2RsPspYtY9pOdhLoJHUByjd6ARJ2q1aUJCWuaMh
Gawy/8FT2tobr9YQPLZs2/VUgbDlQYRJ7Gxl9MReE9BrP3y/9KChbwSCMWPAmioVrdo+lQiTjJoV
tCPn1KikWtgehEhxCqmeazXDM+yJKqyQERM6kuF9Do4vl4Mzjcg0Q4AO1HYceib1P86uq0dO32t/
IiSMTbtlmMr2kuzmBqUtmG5TDHz695m8N/vzfxikVS4SjSIMLsf2OU8pns2mLDeTbQKHCVMWNGxk
xz4DGDSupdwMJXQr05jU28HH/QiEDmvnxqMH3BbwvIUBOAw1hzeYkUGHCeZnIdzqYJ2ZOu2DCQrc
KRvT7B6iqv7WSwpgSSECGUIq94eC+Ng9vCVbSFbW9I8n6+Kty2PxpzGV2DbF1NOg9Pti5WywsPr0
otCk5BAnuRiitrsBXAr+GF0A9dSVVXc5bDC9LERTy5OQ4h2iqfsN4X9v/HZ9NV9+a6bXg9rCpRMs
gIoI8pHJITU4buRGav5SPfRPvvju+u4pISVmAbcBD6X3HromZI5X+vwfH/9/TwHw0/zv/kanHBil
ASmRdjvv5HE48qg+0chRtyAVlq9eKEIngB3ccbibnsfX4ZX9gnRo8ze5N47x9ttKJ17eZZkOsFEx
ivuQYe0iN7uxsr9mbUG/+DmBbmkMEVZivkGZfKUvl8ZL22AJtmwwQJwhGgVsOY0scBvgf4Gqvz4d
/vHCLnWots9mcDF3gXFBh9IezlfEM99GpNDupoo5UAsE0wJ2qTQUuFNui1RMgK3GRlj1gHs7SJq+
jtCu2xMIOK5QAi8fVJlv/XeA+8L2h4TQLvIAQ5f1YwWJ/BqmArx4gW7pyjRaakTb0JRlg9FJUAVo
Uwed+quEeweKAoHiv7Dk1rr2vA1f6lpte+6axAL9ymijASCfY4UyO8hNzrzJkEXZk7k3dmQCMQd3
dPNu7mc/bHlPw+vjuvCFOlYkGwbZxTBzjqDEekfK9qzJanjADQMf7ZDkVIJlc72lhUCl40W8xJum
JEMYHIAMjysQStTf609e+obz75/OsnUqJ5i7I4zQOh9vXVLkUNbksBd0wYzJMUG3kNwpfl5vbGGd
6d4xsPLkQ++eAQTOyB8TuGhGCTRWI8haeivp3KXvOTf96XvKrOomEQPKNlUO7LZnlt76rTTuBXyK
dg6AooGVlms80KVhOf/+qTFFwf4TjQ/jP1y+bwDuNg4jzB1W5vZSb2lRIy+gR1ANcoASrvsAiiZu
MY7AIRqi2F8bDi0MTB6MBlCBB2Hceuwo+ItvBn2+/uilYdAWf0pFNQBGjqw6eEZJ9tENH6p5pBZy
qHStOLDU+9rSFzAesh0zxwYxFe2ml7I8JhZPV75goff1Kq00qMcTSrpIOFXogRwDamqAU9VKdFzY
3fR6bAGnzlm1eHkJOgwSywB2Z/zoOOCOwB0NsrqtC0dQ8VBUYMldH5OLuTLC9LKsIaRwjTEdIshY
iKBXW1DH5i2/h6D29QYWBkSvzRIhVQNUbxc15dk/FgqT2Z/rT156dW1VYy2XOAki/qEiHpXDtOdc
HOA7Bgz24NphZjonocaVtNrSyOurOp1BCzAwdyurDsX02Izuxlj7kqWzgF6cleCswbra7qMkhotr
afQKSQq/Q+6wbY84fw8bV2RwZeEJ7Ehw2r83aQ/hX98UIST7h63p1faL8Fm5MhEvV1swLbQo4MI1
EzdLoEvtvqyC1J1PdQknAxyBgk5kf0bu72rfBwex3KUF2w8ufF291mhX2l/qbS1SWJY1MQ6N7cjy
nh3jTkG3fnq8PmuWHq0FCO44duEXmPBIMAl1rKdd660ALC/nNUDn+G/kd2ACMsUQo47GXuLiLeFU
+VuAf+KMQ3j95RcWk14E603Xptxr/FMpHxpZhkm/lqZc6Ba9tmVh4rk2HK5PDjwkAshHb1HH+DW3
zsoWvLBY9dpW25kcRjHnW1Wf9BuVZQyGVhxpcvYARR2Uux31s3GNj+v9dBlYTJiu7pnlSTtZHU5h
EE1kIQy4+zvIyjfbwcqrk4V0wk0LntC+dOFLY05A2yjrzHc3oTyNmzE0samjvufebEYjNvR9Z3fW
/ZiU00pvLM0UbXmJfhCAFGVDVAx2fwPZra1RsWILv4QB3L+1KvZCn7Nz659OItKDn5jRG100wKhr
WzShewvLn64K62xlnS7MR10zsvMAg0iMM2qJtHcc7jGp6W+vD+HCy+tgCOrgrmmaOOi46ZM4+yaQ
POxxHaHJvQdmbAV+yfWGFr5BR0W0lmnOckQvseIkVeisQbouA1EI0wERrJsIxKvx4H7TbkEhekqi
4QUcubDYpbshcEK1q4/+qX1hN14k99VmLfH5Tzfowv1HR0iUFqybwdTpovSG3kPc4mjvmh0u6vCw
v+O3TQTq4DF5UDeowW2tKD3FW/+lXsECEGthcusF2hw3LcTXFJnwVJh0M8ZnJxToXAZZPvRDQAnx
XlKIvD9YEJ5vgwEuUmNQl7ZxlzlKvPnDDF7ynGfTPYHvxk1Zcxdm0I5hwUIKQhCgJzbGBOEBqzwp
1HDAC1GwjbBKI/4DcJECia+zYDJUgmHIIRYOOjHU9QsQbDkUJMPS9SHvBcGR7UyIj8uu154q4Zt3
JYm9TcqM6mF0WxemVCnM+WBl9jZ5KSzJ4VL0kDBwnm1Y0uyyZIBQwuSnjybsqrdtIhm0L7zYO0g2
Gq9V0/VH4cB+RuSwFja8orh3SJV+AGUJ7ZKzdOMeEC9ovU85f2lpDYLQbHb5H19W8GomMj16EJ1y
Atna6iG3qfEzBuPhxhIDPOFtkDGwRXbfoHsKg2fPyf7wihkQ9aiG1360hzsk6hIIYDMnmKjyoWYm
8mevhblJDvIpbIiS7pQPU1KGjQP2rgv3mAPxmH+AH0x3Y8BlpdnCKyveF6CWPsEpJd5aonbue3Tb
rYkNAnrpqfXElC0j2k8mBDZGXrxNkK8PkCXKd9IiBuiohRGlpQkt66KzInO0QLUeDf/IDYNsRGlD
p6PqwG6ejRq263Mp4+9pDy/3QIAIeIindGwCJI6Br2q8aQQCv1a30CTPoeTinUmBRVFEtBXf4ww5
4Kbp/F8mGKSQ4yhAB6iHeQiTWRlqdz1OXK7zEsbOAeRTOBV4N1v6ZRZRQs8WGUiw5yEmF16FO0n1
3Jo2MieqAwpgO5izDcSAf+qkkMHcAUbUZ7DdcJNf3MxJG/jV9NIyuP/1BcjW0L4cVw70C+FMxy+4
kLL2U6jWRi4k3az2DdYl179/4YRgn3//9Pl2gpqoVDU9Cbg7QRUg/9VyOIFwyF1+rQGtf2vKq1hB
EefEfGRJs4rBHqOds4lCSZOW+681Qv/7FeCDzlU6112UyUfOnyGtFRj10/VnL9xvbW1XT9Evrp1i
gljwQYCKu4XTRFIah8zKYQlZrszDf7iCS9FdOxynhjvyWmKEVdfCQxYKhjdNDPptg7gI2RMBvQZK
kLfsYW514n1lPc0QIH1rMzKGE5MZxCUFpBphenU2SoS7TWtTFCjjEvIMTXnIZ9PYTKC/7IgwIMNd
TvVLypmxh6UKP0K+x901oB3sB+lDo2GG4gD0jdpt73OI+7AzM7SvIJqicutoDXEGVYuiuuWMd48t
rmtRE8PELwYIHd4fY3JHXWGfoQoeFB0GdefarbGDTZQDm1RlbpWoxcEyPRM1GAoGeTXmIfE7sbJW
Lk5py9LRShbidWUmIINSG+r1CYrOZb8zEe2vz4elx2sDVU4+bDHc1oyE+YO0EZx0xmGFbbDABAAN
5r/zWImcGAXDa/cntm9ucoiKtIF94x7KTbKtDtZ9fozv4ekl7+rdeFve9yvb+8U5bln6ocavIHIG
MYsqAhw9H0OOrS3szWbepnBteSDKolsrh6vcyghdjGZo7nw6/BR0vNzxoKGRVpFqxU+VVj8NA3C1
68Oz9Cnn3z8924F0p5/brnWCn2fzhK3OglILg4vOkKhbAUhLmCZd/5XoiQ85H5Y+NUahWOWnXmJG
MCyHobipBlRNJCDJkyeS71/7IC1CYx92YM4LpWaDVN6+9GE+7FPQQhnUF5BFSvmLETv+w9ca06I1
nXo7Hz1zRiXmlbgwORp/0/nHjOKsTNdykefO+Z9Ih07TgrWUHlZPVlFcSmkZoAx5FheBWpkn/B/T
2TX3+qcsNaPFbVZO+dDNgJY2NSTD6AAtKG84Nan5p3aslXVzMbWHT9FiARCF8ImS3Rme4wQ1XEAh
93zw6Y/afR2BkM5niN5VaqWxhcBja8HBrbIehFVjjhyoSgRpyb7BGfIFAjJfDJw6+MueHe4iDICn
IKu9mlPQSSvrt+jalUzKwgfo6K+UFRLeOY5/Yp4B1q3ssye38arQgJvTyvxdiCw6+Cupi8yfDGLC
3Aa+yF4jfwk//hIK1tIv3kMMp2jb86HNjlT0cWog5hLLDlo2Vd2uNHHxemxZ+s1bJEUB33FAu5ve
f4fy6L6uIY8P28kTK6GfVLB2F+MC+rVQqR99h1JIuxlM89S17Cnzhj8Td39lytzNrf9o8TWp4IWI
rPs4KOnhksJkCy9cehfDYratnW+i6w95Y266pF6L/OS86i4EFqat+CaG9UeWTs5pHEXYGXvm1kEL
yaJBQl3EZYHfgiaSug/nW2PXrlVYL2dVMWhaEJidnNsT/NlPGJp7QRVgWzBPD3ExyoAU5c5LgmIv
Du128yvhKXRUqAvHNIeAdgQkyPVgtzTvtdhQuSKW1KIigup8aA99INbYZAuLVjeF8ORY9pYCnxYI
zQ/HGe5B+4AM28qJZyFI644Qk50bCVA5FjyiS76b1fCSDq0XJK78qGfj9/XOWfoE7UiA9AJjwp7A
pmXNEwzG3lXZwP1TPV5//NI3nH//dAjI+prl3OPxqU8VIEfgPYHh46siKPuVqLb0AeffP7XAPM/v
px4FKkCtRmCHeIUMtwtTTdHbK5FnqQlt48eDDUnn2DnxNOvvkiIGb4oCdRTDDn4l3Cw1oe37lsDe
NVD4c1TdG3WqXQejzd7yV1bA0tO1xQ9IIGhfsWgiVH7DzlIHNgmoUI6764O89HhtkSunn2ALbDsn
OhbbJKG/C6/4YRvZWm1mIfJTbQGLQc1McUj+wrHnsYkruH0a4yY2kogy9rti/AbxZGWsFwKy7v0x
J9NAfTmaUV4CZjaSAYqE5KHL3NepmT8Sr1tZGAtBSTcBmSBjA40up46Yoi/MBW+vsFbixsJwWNqS
bowatzxJ6wjAmTiAf+3Rg7Je4MlV2t7Sy2ur2kwK6akRVC6RyT2ussfcSg5fmkv/tHk+LedWTnxk
M4J1Z7dQNzlMEP3Mu7XL1cJM0lXtk35sKkiN4+ltX0LUq/tGs/oxPS82AI5gxALuh2rnrx1KdZF7
sxhrDuEqMwJ08Ag2cFh3Jgx4vqbYgfTnfyNfPpZKwW7RjCS6qkujDAKDcf7FdaCt6bqtkyJ3wWdV
NQ9I8sMbxD71nlOIdnSsXgkcS4tNW9iuCxKJ6mwKTXb2APTLHaAAkEF2HZiumwglBTFX4uvSQUQn
C0hVwJMIzsQn3/o9k2rr0O4lnnKImb6VsXs0En/vF/FtSfkDExDvzMavHex1LsGQ4crrmFiNjulu
FEgdFsSBhzoJr6+X85K7cK77Vw78tF5KGIX3DKXxU8pjQLsSX4QEnL0DG4xxNzAZ76+3sxBUdDZB
TuNBQmjQP0FV5MUx41eWQW87YWu55oWQopMJOmVVqu2R3ZkpfFWzH7G/EmiXOujc4KcOmmkvwYg2
JOTPxHupIFwNy+BbqxxQQAHOcQUssTi/tA1c+Bzo4wbnKOLmoYsq5HYACm4zwWT6AOl1Dy5PY8ru
2zJDZaGMncAy23IrZ4YLfkfFGv91oRt1UaIOGn+Qk49lVIrhVrX8lKXxymJdiJ26/BBBDdnoR8RO
7nkPuJW+cwe6GTzJ3ibDD0cbeoWIFSvQzIXppqsRzYU0KrMs6AkpxYMyqnpjdPEtzsEv16fzQuT5
N4yfZkVZMJ/CN72OikzWYcHH5MWLIX2OCz0/Vg1B+TK3x5W1szQFtViak9TiINOTk5NAu5lM9vC7
r2DxgabbnZOxaqWdhRHSBdLSHrkoa67qiJtWKLty0yZQCYXhVSFQeM1MqGd7K/F0aXw04EcCEghs
skszqoefxPH3Bo729aoXw0KH6SJpcGBIVCHw9MkEQwPqpr4L0Fn8zPkUXh//pfc/z4tP44/TZEGZ
mUJHDi6NUe9W5e0g0vl5Eh1ZOcksTDFd72pMWxo7vCSnTiUmBMHBuchy+1mS9qYs82bLRfHr+scs
taQdBKaiEIYzFtZpiO99NUMG9t6FUMcALdy+eLvexlKHaXOY9zyHHwvyIaogP7jb3qWDikjd2ytX
lKUh144CZudMvFA1hP9hkC0riD8P31QLoeRyZR+4/AFEJzmQ0W6lymMe5bK7aSv6nYP2DP3dYliJ
j5dDL9HZDhCuduKslPPJQiqVZfnBHtX2eudf7hzia7MVc7JH7hl2rmVuR7mCpnv7gOi1M4y1HMnl
KUR0rkPqdWYNTyGo2jJ5UJ16ZLV1ayXymKj0vS/lWh5qqZ3z6Hxad6lvJdBggYZd7MKegHwnxhBY
BowH0l+zV63MpaWROP/+qRE7n0vos2Guxk33m8j4vhnclX1pQbWI+No+D6ve85HLQl4QOsOlOx5x
CN8Xmd2GJiRdsSA2aUOikbsqYPm4VhZYSN8RnaoQg1Dkm9D1PqVt9pBn8cHowT5hULYDH7+sAwU8
wFRYO1PA991uVkLYUkdqi36cfUuguI9FL9K7uZuekk6tjJF1fsb/HlyJry34OGlzKLnCntszidgz
s85OdVuM2daqyuy2T0YAt+bSh8YluO2F3NgzGyLhdWQbuzX2tlpmxtkRK3e/NayTXjhlziwDOUAP
HPADK3vsOtkMoeebZ9RHP+ebqiumlavdworUFeK4WYNe5qFnCmbhZn1nQaB5ZI/GtBJu/91LLnSP
zhEYxjrOoQYKs7q+kvC3LrAsvcp6kOArHlCs6UOzivtvPtJSAC92vNrAbHPcETcujjES/Y9lx7ot
LZo4VC4INNIwy53rwmFCdZZ1rGLWrrzqv8vzhVfVK5ZWXiQj7VGdNw7DbtrEe3ObbsotPcDTVN2i
JBPOmxt109x1d8WheoRGzn2yW2PGLS1IHXs1JGlXU//cOiSpoU6eB7naQhqt3jmwom4C98/1GLyw
f+jlTGjUgJHvoB3m34k+dFBzXuNPLD1aC4pVMTXjcEYtQtF1UzNjm0BUwPzazg1R7v9GQ6MEBiet
XfME4enHMYbJ6VAkO7Mv3693zNJS8P77/Mq0gWZTOOeYdTVGRp6o45z3DmihIFFCaDp9uN7OQjCy
taheSKuqvQwDAIGOb2VibrwhWUl2LH2CNgCWD1mbIYeU68D9uxm0usEFyRKwotNsreU6FgbZ014/
Bz3Yr/yMnGTW7SobSQCz817bdk3tbKF7PG1j8rPKI97csNPAnGcgi/Y5y1eEL5YerZ0vfX9EbGlR
XC3TUfzovMG66+sOQeX6wC71jLbL8HY0knkaS5zMIH9gujdDpp6lna0c/JYGV9tokhmUSezPKvKT
HyOu5Gx6AHUWJlRrcNrzRL8Q/3SKjFdVycCGpISdxZ+2KiBrlcAQ65fj3RgDOSA1urveT9a/aval
lrSlxjIK2ct+AhmnZAcKFp9f3PRWubMZtHkqDouALUlvKvFO+TYufjcQVOZ83HpnVaVZHOr4wDj4
3uVL3YexP+2p95Jnxb4cv+e83o5eEw7iezakJ+DpDpTtW2nfwH42ZhDORFYD8DpZ/EzFCTZ1ATJL
jdmEEJUgabfD9z/EMNapgEE9m/TFMGGfaDSTu4EdOGg2Z5VxWBANwAYCRBE08nttwucI/4y/OW3g
sbAWH5l515gEj37scFkF0wKOUHN1Gq35oKCoZB9iVCi94UUlH3Y9P7pk3tgJpDmSwwy7qhkuwrl/
E3fNblAfMDUhI2CrE7Se2J+afZTDfIxVtjWLIvQncPFJkIrXslTfKhjRKTccx3fIHeVn7f4pYH7Y
KHDlmy2AJao4jdM5PfzNnA+Ar+a1gEnfu/iWGjiBBAk8EmAFRNvAkDJ0HGMzFkD5ZjBaH/uDEUOm
eypDZ9iX3oH1MNKC+QOM2HrzubCKzRR38LP7I2jYTGYg4h0pnxMJWxb7Bh5KlfVskRcbR+TMgL+d
sedK7jpxG9dNJN0OPm0/rYzs8gRqAc1j4yFVDnuxMnMxarvUOSBfm6iAWntYs2xEEnHnWHMYwtEQ
RwhehziohkW3dVAOJs0tTq0wxIbP78ME2G0JXx8JrK9E9aAvyo1g2zRVQQarPPKrtW+l4+wMbLjl
nIeK2yGIMxvIf8AJBipN2WvTvDRy2JS2Cpu0CMlcbQSHOYq7cad3Vu54ZWwZdLklTlHiRkgZlArs
wR9GDWnr6klY2xqy9GzejRPGp3hVKYzBn7GWA8gTBKWJbThQFa4OO+ni68cfHqyhkJKCxOfGgxmW
RRUyiSpoxzmo59uOBl5x2/xhxb7Ig/SN9kHlfzTGX8L/ohqt7CgWQ5ildHt9uS5cdXQoj6gzPnZZ
2UWmnH+5cGPsoUGxYYT/HCYgMYnx83o7C9FZ57NBlmGGmbaEzkvC5LYzy/KhooKuJDaXnn6Oqp/u
Ui0TwoMDCkJOr7ID4O1x6BQwv7r+7guh3z3//unpRtwXWZu4QzQ7fwgOcDHmCcQsw689/fxNn54+
pkU6U8vOo75PQcOT8MjZe6B3ITHK1nA7l1FO5H94bDllBTYXEBiTOtslxB3Djgz0PaG8vuvgtnES
uDSlMCEuO8g6xcbT9W9bPPdqmzJuOBRwDgP28vnME9j9DvDaqeIuDmbOzQPSgPNPRmn+lvaWEdK0
hbmZJUpv5f62tOlpzdtAW/XOlMWncs72Q2rEgSlbCJCKm7mCe2I1jgxOrfnKGfOyIhMEUbQzQo0k
KfTLINEj83gKXAGBuY7636lZPDsNFI2G2n0nnH5LfPcALvUtL2FuBUDJxqy/VsghukJm3MBL2kk9
/yTPasGeESgYUyGbtzJZF44pOpWuoABjtTDojVhufYuJG/qjeQRdf2/l/sqldWEtO9rxwZ2GPKEW
1jLtrEMp5a1pj2uJnaXX11JUJc+73jqrTUEbZtPKb8gd7Edyb8Md82sTXmcCQvrGN+0JcY4JK942
fH7v++4oIdeSEvdI+nkb5yo0cBEpjeprFwOdIwj4oMdrlkG8oYfsDxxy42c7gVOQmox3Yrbdylax
EAZ1qiCHEQbIJ2AMu/Iljeeg7eF1WFcrM2tp2LWbQS0Hg/cOni68tympAiP+uD4kSw/WYoABt6Wi
8kA5zKf4J9SB7pm9Vjpfmk7aejfGiXuxBfB87ptv9dg8dXOJJEblI5Wj+rfr77+wQ+uIcoemmbRo
Ay4fbDwhq7QbWvjJjjgxsb+p+hIag+jw8any/SYDkwZnYRlkDQnzAkZJyZpmy78C6YU7gQ6z9W04
JVqwNDtOhLAD/B0cWKUVJX0ySVrgMosdArVbA25j1Xw0agGbc8sZdnUhxm9Sgm8IKnU/fMccnF9j
WBOuTLqF/UEH5CrU0DwjaYaTY9Vp4BYukhvzXdEb30eDvmYzeENx0xvB9ZFcyibq8Nxc9LGR+zDM
7Fz46DqOsJ/o2Fhw4pw308TFlktYF4KoBjRDZRcfMfzzpO0c+ml+YCB8tT45OMRxXimNzRewb0Br
KszytZt8ecfLJt5WTTavTImFM4MOGySgmCF1yLuT183qrquy9KGrZzgCz9Z0g01d7CunkR9A0MuX
2AVJ7Xon/RMnvjBVdGCQYfJEWJLJE5i/1aESyjsI+CPDDGqUfb6b2JnLcF550CCLh99k4N42SWN1
0zlN/cMUACZDdrYwgirLrD+eDZKK8Gi1GVG7P6iR0UdWwpzNy436t91MI9y+3cbkILfRGEyDduzN
XQ2Jrw0Dvy7IkE0DdL5oJKRW2dkBlFSHnFioCEiStQfVmvwvYxzyUQjBb3XKcZbvK1yZIGMIdzbX
nv3DZDrtnseSzTjqTz4sA9T02/VHSjYm7H7gU02co1Pb+Z75oI8EDW/Va5mwOaycDv6SXlM/q4aM
D6jPljC/a+C0mJSQfHFVvqENlMMrmEK9J2mmcGGMYWoHl64Jfp1t8+o0VhqylsD01CVmxIjDVjbq
heing8EHUA2B1Db7k9vC+BYenIit2ejgtNF/bXnqWPCpSF1KCgobMwjheby9i5WPnPrg77iZHkU+
PncsXfmahVCgY8NF7JfpPNbtacBxZtt46i3up6fO754mZRxAwYfe8wz32+uz/DIVGIJG2p2CDH5a
Q/g9ieLYHqZNMos23So7mz48MZdqEztd9QGgRAJlkYzk73Ku3AeV1M0L/Dfzg5MS8Idt1+zDHkwV
EdCKyb+84/0BTJPiUXFf3Vosa9+tqWy3sL5jv3vHnX/XwumNlaW6sLPqKoi0cpyzz2F1mu0mP5I6
sU/UjsXK4F+eXqZ+Zxng5o66Z9xEhLu7s4Fp7JYh0oXBJL5fH4TL72/qYhqDX4y+KxKBYmX2zB3j
1rbmt+uPvnxWMvWbQCophd76ICJh+ZCgTNuoVNONmawhaC53DtGB/61hV5PZ2v0JBBXyUvpDE86N
ZdwBGZAcHK7W1NCW2tFOZRxHgXRwe2yQQIBs86mD2RaxkVqZM7VJi9h4vd5fl4eC6MB/miZOD8Up
eUpwG7zvBhQMvblofn/t6do5baROaTq96E8FKOyo27twbCHlWuRYOKAxLXVbyqnw8zgWp9RpUniR
UeuZ5EN2qJERxDEGd/qSjsPKHXMhTOlwe9WLnLcTgm5XQrAyg9880JvQ84uLp9g2f422/zR7/UpK
/fIsJlS7LjUNeo01RKLfWnJIffjq+lnShq7kfHt9aJa+5zzxPmU/+sQrBcnh6wxRPWT8kOE1HgA7
Nj64RSEFZ5PcfBhro453lajkx/VGF2YbPX/vp0ZLCRh4a3jiRBNDwqTCVwAhWV+rANFzo58ePiVx
0XVQE4g6STfgYG3adg0Y/P/r+8LhiGrrMWlSS2U2Hh79MII3O7CDMvjjht5Gbezg9jb8wYOdCG7f
oii83eHP/fG4O+5uw/D29uX+CRzU4PgU/N7v/+6f/h7/DsHfbnvzsD8eg/3x5Rgc/954wWa7L4Lt
3em03W5fDwf89X563hxO+7vTBs8Jw+iwwf/Zbk6bQ3Qb7nZv4eP5v2024VsYHsK3AyhzKyfmhaVF
tbub6yaKjgoTMKvz4lddTd19jJtVCNh+F6a+cL5BYClbUxhdmu5amKAYupQL0z12GcygZ7KDJ8ce
kKiVPf+ympRFdIZAq6BhPuWOe6xLbzdyA143IlJFuY1R9pjgNZ2ODxLnWsd9bXn+pOJ5x/vnHhbI
16f9QjDXWQO0AjhBTZ1EMC/s+9EFDqAhRokzQd4duDLJ/no7C/2oswbMyWpgIOq6Ry4gEeGc/Pqj
Wot/C0v3n7jJp9WFQlFqpU2GGZFK/pDDcnvbVzAVuv7mSz2kBQZnaM1USeUebfokyD04raGfPM5g
cV9//lKGUIf2w5GbgKbX2MfRF3dZVoW4229z3m1oCcneqT5C32tj1DIsa/qQSOoFVk7CqYy/dmTT
wf6CTzUQvchE1YUVxPI+S79f/7KFlarD/CeTKFZaDebWZFZ7puZ6a0IO9RXuX9lNImN2Mo1pDYa9
BDTSUb6pA7eNPvPFiRXsd9rEGyXMHajbO9oDOI8rewA1FNTZAIMKRGl122zgayo+S3NEixKwQpxh
OJOXp7Fx0nePVOKhhc/Oja/y/iWr6jXB0qVVpB0rlDPmRefO7tEUOzH84lDMbpLn66O1NA91ogGE
r+O+hvrMqelUzYJMueV4gGVlPwUDhRh33J8BBmZFijow4xwSsMIjUKcYp0L8tXiTbrtmUHviuPEa
tnJhBulganNoigSu4hnyDfSmJemPlKMqOrTp08hnP6ghq7oSBxd6Vse8AnvuOMScmhPUUve1DSPz
GYCkgDj1yvli6VO0bctxmeNQlNUAZkFpFrmA4sWCTsZpSp35CdiB6jEdRlQSrw/mxSMUYMxa0JI+
dJfrDnE2Zs2GJWIzQfYD5mkosaQbytvAdazt9aYuzn00pZ1tEhhTerWy04gYRgWd4KbfmlkxB3Nm
2ienc9Sv6+1cHCG0ox1zKg5Vnilj4wn3/7DJVSC9fttPbCUMLz1eGx9wPZXfVGMVNTn/GE3jrRmr
Z8uR4fW3v5g5w9trEYJbPSsNaN1HhZduii4+eTR/UB1seEX+yGF6AFn3vYidn9ebWxoULVDEWY77
HkwqTzG4gBOYyX2dbHygzGZkna43cXHXJY6OzkrMxC2MErhnF2p9m7iD1Ezdr90xLyeH8fTzxP60
p09eSXs7oVXUDWm5E9zLTyJVHaTpXchqepR82JXk0DPJcCkIYs8gY6Bg4UtD6STyOwTu2ZHSmkS2
K9ibxRhMCa5/98LS0p1S86yHBCs1qqhIrZ2qYsihGdDRSDfwhznW880MeMLXWtLmDGMAHRuz2Ue+
022J0wA0AxyDXd71OeJU530HwHINp7sw/T1twhjFALHrGeYLffwdYotz+0TS4/XPWJgoOsqoHWxz
Mj1weF1e3DSJ+X08W+hdf/bCa+sqvGMGjwZz5vYJUl4vHQTQTJ7+YUO88viFZfQ/YNnR6QY5tVXE
GvejSs+qM3n/YHglqPhx+ff6NyxNqHPjn6Y6q11r6uyyiTJCIObkwJK9AtgEF1D4u+xm6kG4f+Ue
utBdusGyXeT+QOekjsyiC2n2JIBREePKdyyMs44T9Ho6lxRm6ZGf55BR5EMRTthHr3fSZdQAzhDn
ffX/ODuv5shxtEv/lYm+5ywIEAS58c1ckOlTSnlVqW4YqpKKAL0Fza/fk+rZHTVbFDcUE6HpkgGT
MC/ceZ/zrpYcLmonHWznMDRUX3A7wqBzZL+OeUZXsmzVnTVCN+tow4D/RzOsIeosd58/fKYbTLnI
OWw0rAC3P4cm0V5kN6u6uBmAksugG/v8CTMNM5WTjCDRx8FYWYcyPiPuU8u4tGPRbDCJq4VoMvcS
52Z7V4HKbJImrQN2wI3wgdRAMdp7OlprWn0pFQNNNJmhg9A2upQgKVZLqCy9PsattsiS+Haw09zX
ie69kLZ6Qd8zV2WTCbsZq5w3jgm7+SI/tG27drV9aXT1F9t8EnzHCC5xklD3QI2g9EFLDC/G0DHX
aKlhGxc0WZhGP1wXotImgVfCYMjmEUBQLC9XaZoT7FeCe7ez9k2Q39gy6RZeaOZBU5lG1bMQIo2a
HVoBvV8jAl9HWHbEyW+S0q2ROEtrz7kHnePcu44WDriskEQzIJqMm7KKD5RQP42j5z4bHkm4pOOZ
af+pkakdIhHHUsjzLsJnRw6eW8VeApXe5wNyJphNNRudhiBxNLEcrFR2FLG5MQq90BBzH/z8/Xf1
U2gTl8kUDVE48jEMkYgG8N8j68KldcPcAyYj3dESrNYY6fVMu1487PuaedFSHtFc4ZNBjnV5bkec
9cewHj3eW1veYRluL0WpmXXyFPM3AEYbDWOeAxSv+SmVTXk0SpxJyQwKOCSgrphyk01Rp+EWmSZy
ITlqJjZOAcYRLFbjHkS7A0vgAGF3e6vNpG+I9DtVfMn5fO4hk5EOVLWqS9FXx0Blm0C1uadEe63d
/hdvxMKN5Uy3nWo2aqdBHrBGdjD87e7svL+E29nX1g7TZBkuHeFAcOEeApajVxEPSbQeHM4WBtzc
BD9NhxmomeBsQZOjIdVDzxJ1UZfJa8PLtQ71rijTtVEke3dod0rRheA705mnqTEijGqV1GI89s7Z
MM32qyjZpWzJOPrj3HrE8clQp0kTJ9aA4G6MWXAItSl3mrXJzSCYdeVEurpjfckvC0GR3hQLKe77
nJJHYmTJNTLWswXZxjny/u2GAB9jEhA6d6hqrM0AD4GukENrm9iJnxehH0GykMkePIGlbfTHsEs8
axIfWrjsuQZM2IBbgH2r8c2FeKjgvcfz3GvT2itje512akNq3Nrq2MNgSy0X+7orinncaclRFq6P
lpb9bQKW+OfhfGbs8cliAcR8LnsoHg59dc4pK22bPtoidvw01Y6HucQq1p8/aa5LTdYNjDQDIIXg
lFopeH5OXa4HFj51ov3a7DGVJ9W1qCkQYwAgjnCmIySKbp2mC1ZntfOCdnAmiEwlSU0Ar7+2Bcqx
jg3pDbzb42hw4TR9bmM/VYjUsKpqgK4NDt3AX8vC2ETGFSu+jwBO2w7zhz7aVyXUOzUBb8DakTi7
bGJgU+Nmi6Pb1eeNNNMdpiKSwhiTVhoDzCxNc0Xb3necq5oV65IvdbiZRdBUOsJhRwaKZOweCGzW
e1t4dZz71P6tOtezzHbztfeYxJdO8JxkqoedMZJl+Bi/lG1ypXv3qh9ktFBXM2x8e6or4KWTl6EE
PjxsQy1XZQ7/wdRsGDiiTYz7WUPZwe/c7p3XWpa5V/QyPWRdJ295lvWgh8Rdtwlqg+0tF9xOHC2T
+7Qbu9KDx2T2Q4gWWZUuMj/9wTasLdJgiyPttfj9eRXNjMfp7YbBapy8qQGSkXCUuBcqkUFhxLeU
DGJh7zbTmabXHFFFpBMZaXdIWt5daTGGtySOByC4DOchcNWSMHHuOZPIAtMPp8iiqjz2jAGUoS6o
a1yUsdwY9pdkC6b9FtTfLU0hdBtVNEbZkUJTleVIwyX5TcWKe0KhebKCX5+3ydzgmM4RoFbQgvaQ
r4riYMEcxTNCBqAzZgy4EZReQsjCBD8XyiZxP9Bu2tWNUyCFTulTpfJxG+lgCe8207emjMgkapgB
3C3Qqm26C53gHh7pB9iJfv+8mmYafCoiIRKncmHaVMeGVmtI0Y6BeVdmEIkaxUL1zLzA3/ScYWvi
cA5sLxoCbWkihmi1ifKv+UnZfxOm2CjeJpoeTOSyXNkhc9e1jNTCqmambadKFCdqYKHdq+LYS9fa
K0eWJ9GTpeTLNz7UB4smdm6Vd2MBlubKoLonB+HqbMcTmM6xtC83oa6std1b0Snn/YBg0tt7WVvJ
ngZpss1xf++R3ihWFnwoD4kGnyVjjXqsQZ67/7xfzAyfqVTFMAuqMwxeJK2QY1S4EOAc8qDetLB/
tpObzx8y1zXOtf7u9c0QqkCkKbJDN7rGk2wIFO0cpHoqY/36+SPm3mMSBqqMZvDz6+pjXFzHgvk4
9VoT8yKEtW3AzfXXHjKJACEW+Iomdn8AsnmTNy/FEK8inKU7yN8TWi8MpLlXmcTmfqAy786UC0IZ
tH1Wd8mi4cYo1aYqQTVyrAWp11yrTPaQXLGRdAHyvbMKt8sOOcFQBJaF1cI+eKb4qRoEVmwVlq4t
WDa2selgC+OyDL4jS5nkM7U0FYFkziila+I4PWn4ihTFCxkNTMeJfqHIofMrx14YIXNrlqlgfDBs
I9UKB930R/O939iHTb9vt+Yx6Lzmp31v3dlX4TW5CI50d5dcygf18/PeNleBk6BhDQ4hCaTmx4pc
W8m1agofV8sLXXkm4E0Jk8TCIbRV1nAYD4vHAKbQ/bhkVDFX9GS0U2RQN+DXZbgYKK/KerwLYfPt
fV4nM7vPqa6AxHnMZV71h7zQx8ylz7A9gf4R0BG76FZ17MQr2izzEuced/7+u8DlQr+bwDwI00LH
VmZUXee9wu1q7/fC8lUwnsq0Xxm0wnKzPcBEvfRtmcOlnPuxwbwY1n0C6beVin3ojzefV8FM9U5Z
hwAE5io0+uLYgoFiZXQDcsZC0TM9boo3BG4MbPEAaxCoW27dDEJZyCUCx7r9/JPPFX/+/rvaDK2w
s+p2bI8Zsj18YbKHIR1zcOqNhROrmZjwJox794BYIONHGCkeIH7VEVqFRquAR5tgiDxtyK+t0d80
L++eIrs4hCgHd2xgCP9isfXYQZYkEv19lEsNMdfGk4nG6gybBpZRAMw2bFhSeTRbwkLNnY29aZ7e
fXzaWJmOSdUekar/qxrVUTbqASdy0nMc57JshhsWNvdVZm6sPC4Wxu1c00/mGiOSkVuDZQjI3LCy
C/OQxcWe2MPXThnI+QT43TsZqjLKPgiSY0fybZfWg6/J1wizpj3l8NWqRLbP0LTHtrktkM5D86fU
ev58SHysNEPh56787pOHMcR5tY0g37YMJKfQIGfvqCxbh0TC+tshpQfwI7soay39IorkVVtk2Uva
8GRh6ftx0/Ap9IwDaRp3MJc8BkjVh/EYqAJ92gNoEfMl7uzH3ZlPFURBOsCpoC/bIyXdabDZIRm+
hGBEXuFksoFxT6rT0eyOo3FPXemNEhhmttBrPw7/fCoTspCx02mzTo+OUXhOTnCZ+mxZhs/cC94c
FC8W4tZc/UyGO5xcnbpK3PSokn5lZ926j/KFVdib+PfvWw8+FQsZivWkyXBmMZpRuwLoBJ7eEpt+
G2c9ftUa5kWTI3FNiIEdRCnYLoZN1M6Bk+aekNpZl27VbDtcJeOkNTR+ypZQL3S5urS6tvWTFgn9
JKPtN21EMDozhfAqEZB9EwcJzPuGZFNGPVlzKYrNCP2dV/XKvkViUbawt5g7FyeTZVIugUyOSIVt
ufPcqptCXdtOd0FhSGMSc8Os8aSK5JDjnEzbPwlb2jF+3DcAef3rwIWFSJNkXYErpb6G10rgFaU/
wpI3lbFXjEiq6hYkLzOT2lS3qATyreSZZ9rGnXkDBWO81txgv4Dw5gewTg0fs9GSAe/HPRFE5r++
VZ9AdhlrgYmnBEJhcH1SLp0PnNvj7x3RJtNObrsJFuYouijvk+gpjU7SgvgzN782LU+zxdqiSLEH
xFrNLGP+bGhBdlyl9m8X9yErimvkhfb4OF7aZDKVJZTYtE8xf8rcPoDNvcIxxLqr+tXnM8LHLcCn
hE4SWPDRAsnuCN7InilzLev82+dFf/zJ+ZTNmZe4yAPZJT3aFtu2TQnVMn1wRLP7vPjzZPv3BuZT
PmeszB4Sg/Mcrzp7040ODDs7ZKnq5CIccXuvwe2JA5mvJeCjX4zQk8aocy4ibAqwjYkTnJ+EMN7k
tR9Y3ZOo7SOPTeHhSHthsp6pv6lKUWZnZc04IkwXMPnDfmNgr0mYr79UfVOVolNGVp4GSJEn8H2p
YKTCccfVewysqA6GoiGoPfkSrGvuTSarDtNRZZ8hch6H4mdib60QjshfnDSnzEZiWmFq8QJlcy9s
nvMjd1uvAFOAFjveLIySmb42FZ+FrhUga1x1x7T+GajftGX3leWCODVcveEuSeY19bjQMh+Hej4V
o6kxNYveHKCdzBrk0tes8sJW/kJW5CorlPYCy7qMsy9BuU0+RdhFncK1O2OILxn3exOzSRt4gWF4
krQ+8B8L4XKuC0zCcYfkehcA5uwYNmxt1mQnzmePii2sO2bCmDM5xCqipgOPNGuP8BB4ao1qS5iz
sEudK3oy5ofMSCp4A7ZHVo7OHS7AkAtft3nwtfXwVGLaFzwdhDTTI8VtWzUGuyqQl4VRfu3TT1Wm
BRUDahkAx3pg264QK1hSPXweQWaadCprlHlQum4agvHXV4FPWTasU5IgcSUmS4zIjxcjfKpejKom
N8c67o5d2PiiT1dSVl5m/gjo4BXWwjw108BTAWPcJ5nrAEd3RC7ojmfuE691ujBhzJV9/v67/RbG
rjUOKk6PXQmWr/IIW4p7H69v+FSx2KoUBqVSIe5VrdimMCC+L5VbrM24lTuVt0sdaK6VJwN36IRZ
18QBv4jn5WXXD/E9FFrBURd2vDCTz73KZPACG541XMNHXGfVDdXNKiMRLL3C7BbSxYVhNtcQk1Hs
8gBO3+Z5yz40FzJo7p1cv3w+DmaKnqoTaQyCcuvI7igtuGgANViT26+VfJ4h3vUesw2SYUDuwDHq
Oi8Ec5iyr43dqQIxdwA0z9tGAx3b4sS83ORBeh3V/cKida5Kzi397oOriokMKJcz9KrYRdz+zoN0
XBhSMzFhioeyBHi0OGHTRyeV27gn2zEPcZEfebZxP9KFmDDT66dwKDuvKoGdcXt0GnGCRHPH8+pH
XIULPX6u+Mm+Jy5IJcMabG1OK8+unC0lgddbX9OX8qkSEWJ2K0GGYHuMXEWgegillyTsRAJlf206
n6oOoYPp4ZM6wgxMVk95OOxi4GrB7yzvP+/5MyFhSomqmiEQTY43AELkDu4HVzWlG1kmvzPHePr8
ETN9dKo3hOfvUODKCFGHXpdJua6rdvt5yTMLuKncULVmrShFyb1Z352Tr0tH39bhuB0tdjJMcXA4
rjs/f9bMynQqPUxc1sUypPoIxXcIVdqwtUw4/eEq7woUUdxbxLD/c20kW5bVUkLDTO+dSg9xQgPW
jwENRE9S5ffwMYaYciRwogGI9/PXessg/mB3N5UfxkZnx90Ij84C89wlL43h0rR0QnzQovNvQP0T
v21veqKKeDVoOyu8yHWqq7BseOyRwhWmb2ShDR8zpJ1uwwxqsB4bRbpCnmf8rDDnX2mC1BVPEzuX
fsRGLHnt0lYwNq1T4TkpX7o6nOnLUwljDfCLjTx5fYTzPJbytfV97IJnreu1UX3tEoxPpYt1b7JO
13gGD08iO8jo5fN2mGtq+tdATgMIUIaSwwSgQeJK6gX90WYL+9u5eplO+4JUTtZUFaydaQ5mfAZQ
hqeCwrKgLq7tQ1rk1ebz15gb65PZf1R2AhzIAB1ABBRZ8xuOlesvlTwVHDra5GFpouSufO3pUy0W
xIYzn3iqNVRGbsm47DCuR9CToVnPQ/v68488U+9TBaFiRtlVISZQ2ReYOVt2TS2yS9F7VmbIF+pl
7iHn779bAeAWWzbWCFRppjJgkAefmuRKRmIXu1+t+nOfffcIM+vSwoIV1jGpg3FHWEcPcdEsbfnf
7ng/iEBT7aBibmbrqkULpK3YaSTObVVaxuuRmLDVTkNQtHG41a1VbMIOJKnKTTFoteJWWuxNczS8
khbZasTdqWdlBLnfQZEavuwNB7eztnWqm2FYWG7NjNKpobFURWm5I8CNbusGD26cCpy01HCGUJR/
bQRNiUZIIKziUoUNrIJK+D7jpmhnkDFfeIG53jINBYDlpJXs9ZFQDV+VrL+Qyn2UnTJXQa31F/vk
JAqwhGMesPSZZ/uDpo8KrrhKbHV6+/m4mhmyU0WaJUK3YgY6TNw/F/qlHuqFyXCu4Mk2oKzCIYLZ
hz4WxiXIMb6U+cIybqbepzq0bGirgJajhkszkOekB2fccC/B9zrpwVkI83OffhIJchckLBKgbV3a
3St3uMhNff95jc/0+6majKo4jISDIFmE1Q1u67ZFJu/LxF7oLzNrqyn6aBS4RE7gZIB7xOZRMvdY
BsEpNgkA/2X+HdyMB2ZFL1Tjwvzz95mrqsm2IBNgw7nYOR1JeUrD38xZMlafK3gyjVcNQXJu3aBg
eWeTV1cunezOdaDpwK1kJWEj1B0zjiyQNvE7dQp7uXKWLFHnPvlkzAZN1WPuxidPy1urvQcZbqHr
z2wjp3qxZHD7FA7HSDdKfrRD6sdJ6uUSHgGFgX3M15Jj+d9kY+Aihm4NHwwLroBaXphF7PH45Uvd
ZaoUi3ByVSAtEsok+CS4wbfGePy84Lm6mQzZzJJGh+szfUzd+lAj2iDvz5Pdc53wlQaP8/OnzDTt
VBPmVhXykpGlDrY0rEe0WgOYtyDQeCNqfTB5T8FEDmu6Ihp0cwyKILI8XtcpDBDa0K9px30pYF2l
s0asOjvD6QFO0+ttKMtwDUuHaCVpYe7cMK+hJefjytBusAYDG5n6rRHcw+K8g80GxFcxoSV+OQ33
jkzEa1/B6RHb7nQT2MzdjwEXl4h8xbZOsBtrixjeF+FAvT4rQ19y9/XzapwZglMxSmuEEO+4CIL1
iLkzono/ANRIx/45bPXC/DwTaKealKImJuzYMVg64N6r0Xh2VPtdpUso7pn+NlWlWNQc7LwYkyMJ
MstvCL8LsawLaHxnKHnKar0EYJvpctPLeyEYDJwbXK3oIdqk7bDNmPz+eTPMFX2uuner0aaQhmgV
NuJJV8KN4IkEPz8veK59zw98VzAMmLpxhF3fsQcvIoSdRp+t8wKszDCq5F3aFvzm8wd93MjWlFRv
D5z3riXaY9/KFTEAUCraVeo+fV76m2Dw70PSmh45UrsYaioc3KNYrUQqXw4xs6hx6VyW0iNcFxuz
hnQDiNrwvhFtsB1bK7sWqqdrxi2xC8yu95OOpv5oWuNat7LbKCPMvlbN02SbzIUlthPVzZE7GfMS
t76ri/oeidRr3RdfG0bTdBvEBzLUTlDjGfUmiPWlUMUjlPpLWIGZcfQG6n7XVYDFhYrPLnGq26Ou
Kiu21qOCMK0742S8WDIz8jWccX0Yx2VAAuZiAwSN+qlw97SHxaLcZj1gY+3Ik7uwTvO9DcNFLyO1
5dHesNdVp8ObfuTdgxmNzbqzdXOZt6npQ/7Sr7RdMqDAse8oBlaccH9YXVHsux+DUCJRU/Zm9pvX
TYCzPCi/m7zTl+nownucOoby20oUq+DsbmPminlcNiuafouI27mrsNH5XsS03LCR1Rd06Lu9DgCn
9pKM2bgRImP6GEVMXiWdzJBsh3MWx07cdRqGiW/qvL4OwVq/cgJVfvGMdSpdQRYFzkNSLJ2tJlwP
dboJBfUKtkTE/RhphlSWyZJND/ZgK4Ij9KIjMfcsA+IoXIkUB3fsxNZMGVlhc4qLeqfNTsLU0TVF
/tbWDUAuqOBKf2knebuwHpgRcbLpJWVupQyguEZfUNq4T4EVJmsOHM59mwwatkMx4QhMjuH+aKoA
R5tN1cF0p+/N35/Hjo9DIJteYsJlPY+FU+LxvIx+JU4udnD5oiuRFPJkAZa+/vw5H48fNr3RjNtQ
GmFb64ti6H4GyTmLN2VeEw5PHQn2JoAgq88f9HGoZdN7zTBjQ6cqOVwABqrOIshmTasEHGwRLVmb
fIznxOnWZEIig5JhYJb9RZhbw7huYL19Z3SKXsbEGR9cV+pTHkTOcVCR+T3njP6Gl8FwAceh1PGS
PCO3DuFwVXNMbiwpM+cqeDKXOV0UhgomaBeBAuYUXNmLTIBSnxnhDe+Tb4W0F0LhjNCVTWHYIZxL
Kmto5LEo2l0KV7CkhiMYEqEaZq4ZkBJR6m6TYZ+Ev0O6JEmafepkOwQYaSwrJLAeMwKz+dHeE8Px
zDHwUpEcILH1naLe4qpwVYsrx+ILB3ozUyubglgIKMpVHsfy2IvMhUAvlWawi+gAtVgujfKbanm5
6tKUKDitjVW0bhLbegpds3sJ6wjy5c61lN4pYnSHvDGNJ7BjdbMutd2dHNX3v956/f/61f/v8DW/
/nOyr//9P/j3r7wYKgU70Mk//32fw/Au/Z/z3/y/3/nrX/x7+5qfntPXevpLf/kblPuf566em+e/
/GOdNTjCuWlfq+H2tW6T5q18fMLzb/7//vAfr2+l3A/F67/++JW3OJBGaaHKsz/+86P9y7/+AFDn
3cA/l/+fH55f4F9/3LWvv9Tz3/7g9blu8LfWPyHEdgkS36GGtrHB/+Mf3ev5J6b5T+II8PmJw5hJ
3bNGK8urRv7rD9v9J3R/GNI1bmnxb87/CQS7ZToCxQj8H//j/77tX9rjv+3zj6xNr+E619T4CJPM
QRQCioMrKLOc8//MKZjZHeMyHqgwfB64xWEwki1WLsFJA751S8789yoLX2zTzbdjPxgbxyjHSxGZ
40ZLWuMCPKp2LoEdXOrm4sotEnOVdSp9SAZ79KwuqJ6dGBodC/ZsTN69fWEcIJyK2sY+qiJ1Nxhx
fVEPw9N/fwP2v9hDm1V46Ap3a2dYN8XapRdCOINfA4Pwow+wQLZpcYtUfPME0dZ6hJ3eychG7TWA
pcMs8jVO4vIpiKkFoU2BZWQ0lE+mSB8rcwhuWsayK1q7SPA+f98JBE5wR5sfSqM+sMjkK3qbqiQ5
ZQpHNKwgG1wA6I1NenpKkE3piUDAb+a8Czh/ieF9smOi3cCoCdc/sHMMuToWuc7urbh0Nl1Pi0MX
q+SK2ZCTlUDDPLuGXudpabw4/fjSoTs8cLcoNpS36mhHJDuZjVOtiIytJ7hc7hm1g5e0a7/xXnaP
oSrZOh5Ft2v6ZBMknF4XIvvetoN5sNwKZzMkXEu3L0+wVroqFBQ7Vpi/9oL9aPPRbyzb3SnRiEtm
MHEpnfK6DdsR1FJc7A1AYb1y955bPN+RGqaMQkDdDdZ9v9F5cls3FrnILYFDpv6bto9Iu0yfA1sH
aycM671rZ+xBywIvEaTPLZZivtXeAY2ZHDUQNkcQA//z5e17tisbkD5HdSoydgu/On2vWRVhZ2Di
ycm4hv0OHGkxi65Dy1aX2KOnR2EYwyZUbLjTEvpM3obNS8/uG55jihnCl67vn4XLnUcASuxVUdPk
FLi1PHBMgdsqKtsbWM9W/ghVE1JgJF1jQ7fSWIpJX/fdoXRH/q0XqV+zYPgZw/0VsI82vTEsCIec
0bF3rqmQMpn3x7g1DBjOJnzXW0RDlyAeo9huf/ZCF15ppPbNADT3oW9hmtxk6Ap14YKSbCt055ib
FypAItcom1M8Ntm+z5m5471Wp0EE5jqvbTjt5Kzx7TG31q4Nq9EoCbm1aYU0cNzQ3mFLDXAVq1a8
6fUV5QXdFfVrZ0WYmliNWfH8xbAT8HDf/k0shv98+3kMeNiRud3C2o1jzYqd6n93fggqoGBw5lJu
m3CT49OkcGw6WmFIaiJ51WLwbI9tdkG7yt2SMkhWJfyJ7pPRLi+FZwz6YazK4Ro5icBUhoAKBj0P
4LTYfCcl7LTDNv7tsnSVD+WaAkF3CR5Ddl0kxV2o+jzekK5hK2DpgiM8RAP0RZcdoxwIWW6dDBVb
JxOJKBdFcD7PcnF23MH1k8HHd4g52+WWGuGfYyBeWNlD1dSN2oQwDW141VyN3bc/P0pchps6bQ1/
7B1xl4AH4nc65n5luuVm7CHID3jSbGimbVz4JutupPqnVPq6dJsXeAZaFwOPi1vaGD+cotv0IopP
ZtQhNAQR7E3jNr7QaFJjbMIVdUP2QNHkq9Kkp9pm1jqsuuF7PcL5NXDtLWABqKegSRBn8fs2a3E0
EI0XfR+Wm8h1mz1oG8lOph1BKIyIc4DXTb5vlIUclmEsV/AZctdFmTe3aZnCVCLCOZiVdH6lUnUb
OwNFlnoKPG7SXtlKtxdv9R0Q5F9kIDmD25S8DMKVl6xJ8QQxYGikKvWhlh5/cJ1GYJyBsjwWubUh
yCte59i73IRaYWlkFrZf5yDs5TxsrixBBUJt9EjDPr1yjOAXE2HxDTMz8FaZc1MMhWPtHSe/Keuy
35VCs29Rmn2LhzxddQXaMCrqYKVhuH6qmGXvMtC197YY/MglalfCReZucPpfEvyf69oeX1hpOvu0
rWuvcxLdAAMMEuufvcgM2Xdl4cxcn1ePbs1PGtPVEPSd/9ZtmnPfgSdk4P352lncKp9Q4GG8gcTf
JG3KXSqs8DKsTdc3opyY8IyMMTtYELbBaR5ModBx12aj8eCqGn4kVWTts86CkD3MB19mkYswzd0r
5H3jnNc0Txlk4dK3E1wLxzEwPQmTzzlPemwRo8rxBtWpXYzCzZ7fVWM47lSlMS+VhXXi5y9VaRbr
3hJp4A0FkrwTqg5vA+Xti50FYvPnT/MSm+4sgmNzpSjQCkNdrwPY3nqZgsIwJPqbETk4Hcib7HuW
RoNnaOL4AEOVMLiKmrVTq/DSTZuzmeJwZQ4OW2OlLZ9sVm1kNKa/0hhWjp1z8bao+PML3H38Ni82
rWqDU9ow5LiAyXKiuKD2CVTwtgVP4ZCzUxN1xeNYguIlkE7m2fkWMJaTsDsH+R7oxOC05hfN3uC5
yj2wfW8lp+IhlsjNx1JrJRvZ7Ektmuu66SscRr3iUjd7LsuXehT2ZWEKvQmbnwnOaX6EUslNkDbJ
WvRlJleIWGBQG1T5EQD7PxlW80ZnqZ0a0nQdi4Cd3HwI1jTM0f270PUkIuoGZkwQyQzWZYF2PTmA
Mq7ypkZH6RWDO1KKxYZbGQoisHPLdJgwKcd4q9Kh38X1WG2z3Bw2Mc0e3ajTOz4U9zj76C5TYedr
g7UwYcDVOhLgPVCrxCqD0Bu2jEqt+rIRu7Ir2EM1qIdoqF50qszAswLQOosksj1YhNVXwNXBTkxl
fA1tz0oYPbttydDjZINnfua4+Y6X1Fi/rZ4SLW5Gkd0iF24ngVB+1IAFaa7UT8Nofw00dUKvjdcS
iVE/DSQxrHJR/6wIokyR/ejTmu7jErwUgjvlq4xzY582jdX6GczrlGfVBsV/d8Vwk5uVXkOhdWM6
VvH05xCD5cBwzYN2K7MkeQYSB15d9fe3uWOshburaguWy29TSYdqjwROkj18IFiKkPbuLY6mcaZX
SECQmy6I/bdQaerHkfT9vo8C56ZWEa6COsngdYwe2MfQonQY5WtAeP4MoC0R4YWRU7k17BCNZFiw
hFbl08DlpVEY5G50mdpFhXUfaW2uEdGsxzDIcDMvtkmBCN6dA0er7/Mhf7ZoKl6GnoCtZCWbdHDH
Yx0Gsdeiy4DsVHa3zOHXwsrd727e8I0kKjnjts++kvTS7iK/SqHMKXJH7YFkExsT3OgrnTN8Cswa
wIeR4yCFdSndsb7CxibdRpUV3feCwDJWJfSi5K3xaBCyy7Sstlju6lVYwZBxtKsn1827TewO9iYO
2LqyqLtVFkYQ5Q17SEvtbocRi6Sq4reo1vaioa9tHYbXA3J+7KD/FTdhtzYai33LpR35CcKFLwtD
+Hab2bf/h6krW3JUh5JfRAQCxPLK5t3l2rv7hehVgEACBEjo6yftuhMzLw5cvdoI6ZzMPJlfX6eO
eFPOxtMv/Tw8Adx98/z1VRkxfKILEBlPEHEa1da5LGTp63zunXEX20hmsvflYVC0KnpsAHH1O+7U
nPHe87GgO7sX0PmwGKflFKzOD1eew5h5z2oZLKLs2vCjsrW4wWIOBT5r3hIVp3MchOnKtsHP+HQP
GA+MyiCZaXMD+dYpmcL+A5OzhV2o+91Y6YELXsPq1BN2G5vWf/eZ/7TJ5RtF7V7njbKqQCkbg5jR
6ilIqmTP2vkv5KU/FDIJsxheLTdm8dz935UWNERVF/2V4WAQe8ZIOZEOep26+afHWrw5IR5PRknq
Bi3mUGd/uZDawS5/XyQexrly7q/h0SMN+cbfI6boq1T8ZpUeCkYVRDldU13ptsk0guPmiS6wJxt9
hu/WaUcvJU4YPNW+tEUMvDobHNpisGlD0r1l/W9UWjEsqfow691YZmJZpqyHa/lV3l867F9X0rdj
puqlLr9OQ/aBVAZmtiiVcc0/H1fWLqWBEe4eASKoXRq7rZnPGdQT+He+TrT7pjnC9QRjlh1MuPSI
7HlmkUpcbq1KUtPFYREDcXmPaf0HRfKSPnaKoYqe57kd6nyqDFJrMd6eBxRyu4SuSHCBiaAaFc94
vAbX1uLhbfsRVgqVhk158+GjAXpzpZW7ek6SPXjiAMpZ528cOPN+duJzEPvbtyBcUzqGn4hECJCg
HXZHt9lOQM6dbIFqpRdxfKqr5eiy2V7nmqpXxJ1Pjp3ywaXnzic+Jq3bmJweL7J5nuhKTxw5t2ca
IQ79a7dTAtO59ZjwM8Lu+Jlvg5f6xrzEvC/DCB+mjxyBbcqV13rh4bFH1HXPVufCfdLnzZAsPyVj
mcZ47Eu/EXhD3P3LV69xPuJWtHlYrcEtbAnfTRzFHjywo+s6wvvYANY5BoiHfyFhdUtYgZCu7h2N
R32txnkf8H5GORyzQz36/dvsIKZtWPtflRtzJNa3Nax3xugbHzNPteS8Wfx4RgjmCePuKkNclfgY
1NMoYn3hDsY7xpCWRtL+2XYQ6D2KxtVzRda4w7afg/V73PD2MtO2ylUXzbsBGDBSIJ1oP1BYcE2w
3znylT8plJYXtGnmgGQg8FhMXh4vQ3z1Yc6FdJA5Z2sf4uEZbUZ8VU4U48ePGg9A5HwNAwfBugM8
n9nS405ImzpSDIcpaXg+rwEOqI0iBANk1naFsP3XZDT+h368XSXaxqt11bhjdGouUgqbd5WBFcSy
xqW7bb+tDqYz4DdZdC3zYUF3r/r6iMs81ONazFrfX2iCChm98jhU54noC4re97BCHTgOkn6Mw7vG
Mn6PxdC9LAk9LHCBmCbOrixk6rnSQRpYdh4dHDWjmeirXZHKuIC9xQdxAjSG9Xj5etRBSC8vVReK
t2nJhmghb4GKyJtuhps7O8dYTs6t4YOE9ZDyTiCWXKSW1KiN40nv0Zg1UPI4CzgbGj01bgJXdp+g
u+pisOxj7YW7OArDtE7m4LJNCCa/n3lxSN9nDtbk8S4wiTnDcubYAKWdUxFv7m6aQAe2+NsvQ0i+
TfePwAb8x+n9U0lTP7EmClNfu136qKKJTBqdUvwl69bZQ5eMH0HUta9c3XuLJFQvSofAmlUXwi1l
hGnjvSWp1X6Jh/PmAdRyEYHzOjCUXcJYfXCS2b7quUNZbHsPo9Z428nKBy021yVBDpYo2w6mac45
DL8z6OxgN+TUcLNi8Al9XHaPSxOuDd73cr+E5uCMif95z24+1A4Mxs24ZY/bHKC22iXdVBDphaVh
EWCwoavhAOD0ItwBLqwhFmhR82+c9GkyRD+RRdUfqro/aLklpIx4HNwfBpRN00JFgfaRIW0W4Yx+
pdAJVOPwfVXBR0jntc38mX5qYtxTorsy0TCMbWYZYfAaHQqX1pyJM6q9as2acoN7WFfJSyxjSH8d
Lq8VQmLhfwMbmnrqthdooJLUYoXug5WaFzcy7Jk3PDXoXiCpGfolC2q4X44wOJOqbYotEcv7HPlD
SrXf/FnqKRMKrEBai+U8jkF/G8f1RwxW8DQ3SArTfk1fUSBlSkuWf30PQ4e/u5vJQWBsqAzRzX9K
U727SneHQSevruNDFM7nfGwUvXTYOHcm4lM6dp68Qh7+NwDod/sqAvwxMDfeJ5dEhZC3rNsPTwII
IwooBWLseO4PS/yauMOl0YJ8n6s+KRbumT2OSHh2gx66xAwU5kSxYCUf0V/Vzi+W1E+KOcPbRkQP
yyPzBH0D0IsOStJ0ISFuZtKgvYtI8opCc8gbHvVv4ZoIYEwuKlroc8s45i3sEGj7EkiMHE6IRcWv
4u2YRDkJ7ZTNjosagDZxhI0fps+6AyQQGWyNk/Xl0TbIPFJexfOArV4BhicsZ5Q08AgK/m2OesHf
6D7x1o+ytu5RW1WAY5DSWwym2vLYVvrqA15BCAn4+gqnDbJZTYCWTRb9owl9/Jb7W0jswRCLpkL0
W1CdwrirTj4q1EPNxGFWznpoooqVenLkT2QPrPAn/+ls/Vviej9hDZnGQ1fV6f0KRbr4iLjgh37D
x7eRUplZqH/xTBtclmn1Lw1kcjsihp8j0fREK0pPj6tlS7qCWXfMBr1Nz48veO6cqmzXOS6oRmRw
JRIYZ91fZBTvQQbbYzLWRwxMdDILtbw7DO9EWIvcu+/AU+z0+y0Y1pwK138PPSL/ayhEYGQ+R6mZ
+Hbx43C2KYmc1Pf9poCUEljNhkWWdcpgx5hvri/UzVTK3AdqnUPQxhYRl4u5Jo2VL71S7yYa2++P
4mWzkfk2qiZvqF9/8GnQZxjMyEwlCPZBD1aE4V10FFVQLcXTXogOZXUlmrP1xv6CrO2ojMVUX6K5
/u+FE3qqOsmeGr7+cFpa/cWRmyqIpm+w0sA+XRnWZFrrAvS++9t0nUjhAjF9GIXebaL3hyzZcFIx
K09AuLCEHpeeRp+9b/2NpH5dtb8ijPYvKDYZdrc1nxGlkVsXE3cwrFhKYbd5P9hwy2YSA45njPEd
M88y3gagXea59QA5oaR7brWsjy7cUTLcmyTG2Oc2YsQUL9tXGcjH1IsEyxzLupvntd1J0UkXc4tw
CIsbB3yVw0dKUf9r+6DTruOcFxp9jk0fyDb7EJ+Vpea2WKcYYmUvNeXbzdX1n6+WhEG2kDxWS9yj
IvOWFW7PEMPNGyC4VaND8XBASEI+INe05WPniLyfiWTOt5BbgUx4/JhDz5Bu1aqr0t9ocvJRGjem
Xf4GmPetSaS/dzrs8wlu54egM1E2OjRzcdJdoZEJTmpDpx8DjDz0jJAdbHPGlw5zaSl1R/aHOC9N
HJdkqcf/B+Ag0cot7hmkWa2j6NLYBasFfEz+eEs2eW7BcaUJdVBzr3D6yENnUzkw35Q13XTSFAvr
jk7JIXz9QhW1hZtkimCsvRyhnbv3MRsWjNGo3oRXxXm/xlMJi5XqMpE0uheqot7anPcTQqbvxSti
n0GwEUjpWlDJD4DG3eAw0C7zK9XVkpGoltCj2OQpxHn+1K8tz7BhAiT269qHM+ToXHpOg/SBP6gY
cNCEZlerZzatdYF5qvXrauYwQ/P1PJx7vkfdH7z3MOl6iZt65xlhPjAj7l7nKvxtKoDAwADJXtwB
usdLaBOahYT2udMk/k54Eh7fdyTVH8V69in5lnib88KKzp36y+qhuYT8Yfgc+vG9vd/WFvcDZhTz
/nHmDjPxisepuY3nAdTwa7jGSDX3UaKaaXmpR5KxwSNvMoAryf+7MhgtUO7EoX13/QtxBbNwrPcZ
iBIJO2L8DKHwjbk3lWLRN9+0ADin6Ukq2T1569VBvBioLGc5fMGYdItOdsbhd8+bkls7ikJUQhXd
FnW59athHzGLSal78wEul5yF4/6OEkUyIIz92ygWkdpJewg2aKMSCjGnCIJgPkyMDumEpO5n5BHD
InrpUEPF2inp1geZj2LtMLJAoXgWzrNmiJtnyBTe+Rh/ehb13F6+0JnB4+fm3vQhI4HlapzU0+PF
jbZqD8YQlet0x/YScSNr6L0Hvb4iMLx6ghWzekeI1jOPK/fpge3c320Lt+evpQvJQxgumPqpgTXU
wx5566J4bObGoOWlYfP8+BFy2ZIjRfYPQpLAIyRd8FJtU3eM5kvb037CjhYK7OwtzKq2qjn01Dm5
1N/Npq5vD6iVJ5XNEWWelKxK6GuygZwAk3tqgkpex6lK/tv3HrXHBtk08ISJnD1lmtRfZrdkPhpK
ro6oeMO/AX8zqsZOijvxFHc+LVZLgDbdmQuop+qyNYJnSJX7Sxy2XsNQOwdhWIzpNka+y0F+H6Bi
OwFx+aaYqM4iWcJMk2T6OQfkvHJh3lnnj4eO1k0pdZTVYb+zzTQcRoQ/f6Loyz2P99nYt+4+6ofO
3VWJKSdv2n9RwLyWF1uBWUI/WawaHFUcWlpUfqvOFKNE5df336hpy20M7DiNLcIvvm74144IpcK2
27qKnyff5Wc2xyZD7wlo5X4LojoQiMgjKh+tG8dp4Jy/DqvWCbBwB/zITvFTHzrqNcag4A7PfL9f
K4AKW2zbrIVx41k2Dk2rSNMPGob1ni6kLjxkJLwSi+HhvEmuHQPCHzfOqV/M/CLdFeU0GLOp8CVV
qI1k9TwEm7mFhv1sZhPv6H0/AExdPwHQwcixyfwNsiAGzAU2SUBfW5ThmxeYp8rZAsDT4C5UDP62
l/bVMtodv7rIr2/CizexfyxcVO5d6uj5KIK+zVyU2c/91vklvdOrTe0e2qXZvrlMgWmM4bRQG5ys
TjQMebSo5gDsrS5lkpibEzRzKeTSXdDvuTunDenZIvSL05GkLWnqC63IeoiazWYdhmDxGWaU2M5m
dt7Qoo7Z5r+IYw//OCYpusC8qRroW4hdWYNzPoT4INc+qLEVcznuFuQJ30bd/nXZEB2mZQpLO9XJ
QfswxF+BDZ+pa4Z8SHAaYsv5HlMeZTycvfSx0a/3Lb83UymGODmDOP9ZaQ97mMCSnMioT9yJq2ft
TWVg+7MjAvb3fmHUTD4Zk6+V6uTl8RIN639X5jsZj03bNsdJKoWwK/6CUWXBy9hVWBey8g4hhNH9
FNJDT9b9Y/X1Y/tXR5MtH++SIfkPDmuZNqXn+ATF/fGx9OtKavRCmhyAptGSqkXkkZ6qU7UOvwMp
vlEQzX4y69dKowVLXAnWTziQIo7n/5Z/XXuHR+9a+arLoN8eSqgT5xSjYlHZjxWcku73aVmbpQQY
UeVckAoGaKLd/d9V0CpAlNwHLT18PLr3xwtE2WfRauCfJAgLHtcDHJ0gf6J+2L36Gk/mXK3vVNqw
6MYpeIGO859AKfjW01VguaJSnl3ztacl825LEgy3LY1zhIPP8Alt8wVgEnlynODC5jqEyo/YPguc
+JMOoFxCSJQPjsaPvigHN/bem141OxbC3oRO7ocUdQQIGaTa1nntk26CvQAKCxyxVWhO7+yhXXvs
gMQt5ehtP7CZRROiaZk3BGlHg3+tFy849CA7jfp4el1aBvcCyy4ruGeMGdImD6Vz1GDyj63fj3BS
3dZ+xywAoJUZeZ0s9cu20k6OQW1IKUYwkUMdTGXTzeoSbSpC5bD0xzrwQ5hLIdtoWrzdozp5rNea
b1B4jxEvkqhqclI17mVInkO5kZfR1WEmVfSKOfVlH98XpXNfo3Fng/tkNikNwmKOIYdOQ+mKvQ7r
+E7vTyDw7fFJ3vMQ3KQI7aYvFZiUWw/P4ZtXDV3aVl613+gkdwYbHmYKewOfGDIVY6wojl2LwEjD
ASuOifqbCHInVZMV2NhqXoRC4GNVi+3UtAz94AMskHr+K2EwfWJwIj88riwZ71dzsze1/w2GhBys
HoZxs21Ka9kp0LYVOTDtTnmbwMV7nvSZ9YM6zXId+3JZUjYE43e5BX/nFc+GF/6BxgCUqhMfVzjE
/Md0fsFiCpmYourN2Y5IjTbt6D93HorbZByevF0iInCa6wAxHQwd3RymMtEeDagAiB4v+QADqx0M
cwE9wyj3AqkDbAMX+new83RRo1RAjm2NRvFOHXUVrN9gFNXgtgxjFmnh7x4ELnAmTMbfN3gNd+fs
8YAHFskejt6cjC/02wPyXDoca0FoVHqvGB5YtMu97eK0GFWYdHINqUWVOoQdmOA7ojCH/ZSPaPoz
KpRfxhU47aSNx8NGTHd1kAMP62i+fVuhFUQNud4dnuLT5AbNNeAAC+/bP6kpcndAoqYPHkfqPzpe
+jdyJ3XwJlmb/s27szB4E4Cc3+sZTdoDBTTYJkppB6xEmSDQAizF45DRvjWnx9tBAAxeVqvTR6fL
55fAbTEmr+mfeK7OEC7JM417eRpZX1g923driY8yDamI3T0VxvM9SHx9u6Q4Pv0Sw5veCdJvUTYW
1ejcBSKf6pVd3BFA5NdjPa4qPgaY2K8ykPP6IFdZNGIAEgpqRR2/RCGP+qib7Le2+jfc0Y7QIoVv
soE5zKKG+RXmHdCpzDNynAfnMvdrktWsLwOW8HeqsaSiIIiKtp671F0Z3c+wr0khcPJvQdMGt2DS
4onNip0R49ChS1bd5XHl3t9+XSWTm9ddvZZcMQMiB+NsQev+XBbX5lVkokLBv2EX8GnNW4DJ2Qpk
qI8Ig3cxmkWIeAoRbePxq3/crHuOuhjxtYkZvutwgcitCvw0iFtWzBNQrQdjItfhokcpMIDJ/tUc
Tbo0z/20mT+tHU3q2I28QsZhSm6gUvG3/GuNQOyRxaOdinqL2qcHWurRLSPyDr8hsetYQxCQssDf
fghl9lVYL59daINsXat93fDtSMZkyxJNoDhpOxTovvcqlye20fb8WBrUFf/+q9PXuH4GGP4LjfOA
chb0YOq70zOMvfwd/lzBe9s/K2GDVygz0sdCXVvUAbIHpcz9j63qoEXzXbKrBhNCijr2UFp3JN0C
p30xC2o/AmVP8Xg7QMCfQjc5XdCZL/kmquUQQFO+4wQxzRIkSQqiWwHxsHHxeMqT06PZDOcRJWUn
xAsdaoytWRHec37NRTho2BYOA+/GgYu+syQvI23bU8Od+QZXifk2WaFKrzWYC368BWo9uFH7vtAG
RMY8vXeeozNxL7NMszk7cl9R+r626mbDqPKw9cU2A22KmoTkPvXpq6nNYfA2fXR6fpk7D8dR5JBM
SywbHcXf4H+JUkeY7dY0i4M9A7rIsNvEDSNpbIfYMPK/MDfu9OOEQ3XcZy56rWIDj3OPM2uKuZrs
icINtWD4ytLeGcBvQqaZEmRpY9PBdhLX8wiDX8w/SHdsUoawkh9M6wYN4TZ8XT1+9vWrGnWmHAKV
t4tXPS8z6APGCTnETeM8KzpWz8g9zg1CGD1YLsrlU9MFPK+EkaxYNkB9diRPIOlYKRZCnoTCrF0Y
OcP3LwbXwxjkfD+L+0FMaEYjk0N47zwbz8/wude3BnTYG6KOzlv1X1HQeX8WmnS5/2BNdNti7KMN
wyul82uN8dY3bN5L2oUbCikb9SSXkFTuefAO9bv5D+2dhgrPnIS0Djez24cTsScStv84kuYasyB7
qFfiqFb0ZKxPapKGMCq+MP76qBtC5W0FDMRjQ5tdR0FHi4B2udOF+4Z0pEyg/ikkVDhvEFP7O+a0
SSEg9HoZFhQ1GyxC82oBCDLqX8QPTd4sCfYo6R/umU5wC1jnkoTJ56w3L1NhaLPGww0NevwmLBxs
1CuUIBXJ4Ym2gU424FegbUEWQdaFw/MA6ip35tDuOrnf2h4KlCoAn91LpMsmwMMbMQJTHl8TC5O/
JFEsC4VgqU/qHBJAm1Y9sakbNr9q7uezVqkTzSxVfutcKFgsQPpVAZulvcL0cFGN5MVRiXfE56nF
aFM5oZXA4Y+BlAn3mjDlAGiGp3Sd9HFmmvlAh1GADh4A8ZhwH/vjmiUznBoTEPxKOink0b+9ro8h
Iab5MMewlBumNk/cyUI0ZQGvO+mQYBSQscQv5TSu+P6RVbHgs6nlH8F0f4rOl37E9CG/2craQfcJ
8771zWwAYhk6lxlmNVDkNhlBQkhRLc2ZOoE6EWBAJah6gMB2fQqX5jvOzHwaMIqNQc8Z3/3WFLqh
P2M7/AxqAFEM7qI17/5Uq71aqIEL4+UAfR3YT4Ypd1u2Cyi+kcmNDpvvVAWid5eLy/4q2MrUq0GX
6mBGholP9Lh9GfVSF8sIDdwSrM2+34CDNE6V9x53U+DJuyAZTNkHUBsGvvvXt9PHWkGqtsXh0VDv
L1im/gb0n+aPFwcxZeCJnW7vWQyiGr8+G5c/wZrZFhWzv8AXNtd4o0/TVqoVjZvtV5tHXo9IPYTc
ApTWxyVAwN7EtCoDv4Yvy/STzOY6StQYdFN/1wrYD4K0/mkBK88mXnVmAiB5LklMsXL9YpDPy7cE
HbP22mxuUalZiv2gWekPI8c04kjTQwQc1pn6NIxBPya9n/6EQ4W5yR6ixr6gCsGyyvlcDNmvQjVF
jcSlMiDurZ7dDZYfMsUGrt62ELJLV+b1UMUlFK/kZLibbbLpARXo9TrU37WAOM1UpHuRpssx5B2B
kVtRzLjxxzRqJxvnJc4TjISjIY7/sN5GV0MK6EnUTisWnEo+OG81JN5Tx5KcuOvvBNlgW88LNxK7
JAJaVnWEFJvm9yl1sTtEgNQP06xeIWCInlt0YrrNYafulYZCo4n9asi2AcwfguBpJue5xJ+FfSIL
MA0E1xDkz97m2X5ghWz7BuImeCxGYyqQ1vS0JA5+5+IxYMF45PlK5gMmv3zEwLVLMbrRK0Pjjx65
8SEFd35WwFGxUbemcIVV+dQrDZIW4arTHNPdENXQRLQb6ErPkweNCOtCL3mzrgPWYqQxJhui3/VK
Wy9e3vJIFmvFd1vv/gQQ+FsHcgeMsQNuOL0xJKbvzOj/cAl/1mZuc1vVOkPwH8ulHZOdEvXLJlyM
pvDJzwcnyRo6qoNk5ocXDXEJn6p/sDNEzq82x7WH34XutcRZE80Znod/pGE48KJlZxIPIQIzPhMZ
UG+AiOgLMSBDgG4YjouAPuORb/7EC9ZCRyOSdwRaWBb3WW1JlHvr2oK4QOnmYMRUsfHTXdwAAzNj
4TuYaluq2ts3rOPHpI4uXYWTTgdgFSmennxycb+b3h8u0fqbmcCDPw9i6yx95KADYvDEGWrLI9CP
6goPTuiKJn5lY7XrVmgVY4SBi14cnQlK47ZDr+ZPXtqHnr3KGlzGksDsfIWw5yGMLWo9XFSgID9L
QH5MYeXvCFQDBLLBvZLuFfpAktUQ+EPN5gH/DmWXQd/hIZushxLPOzm+H95gatUt4Snw3nAWVDml
dC1Ixf1saFx4iaNjwklG1gjCoar6QeaF7FGqeuXqQXahg+Xv5jR4bmvW5DFi39N2++zapS2GpoWQ
Z2l3kA+WMXIvNBkF4mq+S5DrgF5MvtRkhHT93PS/XMTpHfxF9RgXVbxsNoQnjpbdwBQFRSNXL52k
dzb4n+Ifkb+5JLdYQYAxj+OSIsK12SNOcUSFM5pyqcxwrNh+aauXxVvjHAM2ddrX3+QymasK2p2N
iLx1g/h0kNEngqF+n1v/rxyrPwztTI7o1GsME1MM9nu5RJjbExwgonTcknkfO+a7S7s4D1EPYFTt
mMhaFBCozYde87ILHByOw0YxCrGkgWeXHVT2PKNtB8GU2g60ZQ1GYvASNOrdus2PmW7r9w5Q6OKy
3UThEsnd7gydWH9Yui45yQkcLlWtzGIokVPELIcvdz2Nf+9MKEIYd6bxvtXRPTO66S84nJD7IubP
jifxpUEhnWM6I6qGQzhAgCmIq5/Hd2Tj6IKOyfdNqt9iqp69Bs10M1N4OuB41z00BczGtDBAfVo9
QiSjEJI4i0if5zC5dGSZTpIgj8aoXiCUpr4xyPX3xGIQu0ZTstZxdVPejEmgGHwzn4RzmwA5FT5q
4rSCRCjWXbXnkXXKuecZg+/RNZrxLQEoHHaMC2hLKhzdC6M56xK9YyO1Z+tofOtQMh5jvl4NmOIr
5yPNozBkBbyZQG2Bhe+7oD91pqsLxC/KQMEeTqHIV52W2bzxXyIU7i0S0cXOt9miKDMeeh8XO2o+
T+O7pBx61xrFLAJPLo1qIEqNagxj9JW8uIdu6cbjNE+lXl2nTCrYmwS6OyMsbtyv0TrCgQ6dCCq8
jEcNlk0QYSsC9XM/Ea6OFkfUzhhFaCDmDFl88LcFerMO/nQEuEM5DR4OKwwFobwz0229T2vPdeRl
NJT0Greo1AmJ62KNSFuAtWlyx8XYYLhhJ7dOU5V8hpSqspjscb0bxsdQDMVo4ueiyonogoKMm8yR
Icig5tQwko74tgdT/j51vlvC26YthV4xG9RN57Cx637xq5PtWH/kzm5t3IinGuozhqS4ndD+xTfI
GahNFOY6Skri3/HqVlXFbFlp8d+DotNFVoX1FsCjMc05W2DI5b9Eeoa9KHD+dPFR1FKP/04Cx2bO
xoMU1ALGu10hAc2Nv9BwHJi30PdaxlFmIM3a6f5FThIiag0diV2EB105jXfQzxxjEmfo+jmIG8+9
rtSNUzoRJw/02p0Ew6ANaB0kJIRzfELZknFfBEcxVCpbUIDlC8CbrI0TfFGoMKFq+/TBseQY41KF
aqZ/EVq9ClkLYVt0mtCPHuMdSK6AaLAvvLaHurZ1j8MQNzmaJSC4Kt4lbt8hml6VZsFkVD+T6BB5
YEUxfo9o4FeErUzHKWoPwwbZeLztJYsQLkz5CaC7d+48MCQ8hMNxMvb518jTyP/oGn46vl+Rl/iu
zoYmKbeez4BqWuxA3vYzWpNu3wA0q3Xo7vX6GY9qOCN9luZNJBpkk0UyHwApFB1fg5w2TzjA+Z6N
819ddU/QHgWZ9FGw1lYivU5/nz3YICYVJDMgsVlGZ2/aKQBeKdpXdnIC3Wdev4ism9ApD6GZC+R6
YDTOmwDgJeY4tQ6qJdLtR8RuoHtfoRfo4iP4rH2oOn5JDHaedUTLZFSwqwSPcS/rJztvQxnRFks1
hPBFhKeh9jasDmRbYX6iL0Ft/6jN/Gu5n28iGtzd5vzV7Q2ROZhY61qTNprPZ1ZFaHQhbsCeocX2
MXSIf4KeUez+h7DzWnJU2db1ExGBTeBWIG/Km64boqoN3tvk6fcHPc/pXvPE2euGEEilkgRk5vjH
b6DBcIfPPQu3qgBchI7lNa2YNhhZUhwjvtk2TXS0uTw38aBnh5BTvq1SR/i0uCV689mXmo6fpNLl
W9W1LnmfxhvSsHsPHpIOY6FMrqZlvXRl3t2B5vel5YW1rR7baJrQjfUtFJCmOq0bzeh281zVR7yH
aB52sJaCnlLN1qDdmIrhbmBQl7t86J8QYnNX58MbzZ7MC3TmT8dyqlOsVNxT60MjU6tTsgxZf3bX
RzkMu2yzPvxrv1yPUnlXWycYf/7eBd5IT13sqM+A7MpzCvETaXHwEC17eV28cy8mt/U5kl3ERlFL
8+TUVfiS9oAFog3d/fpsxaVGG3iYtpkhh8csqKFT6f1OtLTWqrrdcNUE3IIOGXNhueu7QfqJE900
qC7XTqv3pZHOR6dMu9McaJvYcm6F8YxAQH2bolZu8rI0X3vBujJsn0WYilupQVweorz2rLh7MMvM
vg6JDfMbhUMULxLLnIaJOiAYLJ3SOuWo3JnM/dFp4qMDwr7Fopj8LrqoJxdw9b0RZ9jq+c4opnFv
OZ3gLsXpT+3LO1cO2n2SqeFBi6KPqu++N1l7JRsCQgS2uwtJ47VmuXCpHbV/RHnoWzAn2rqvL4ZT
3GYliB7WTS9V/S4LfkLRkVsalSB3Vh7vB7VI4I1ofHNDm+ITMMSt7ofhhqlRQJvCGqgTY1fddK7y
piviyw3uQzPUX+ibac/AKoooX/tQUnEm6vBUzOSli97dAIiVe0pg9SGIZHpCNxDhnTGh7QQ4Pc4F
GRPTSNvInPLkUOjA1zMMZW7L/PbWVfp4wsHwFoGx4CQfmletz9xda7qUfmQIo1gqdGiv8ipBIY6a
MVtyY7uOdl2faINePRsjKtflZX82NgYv1/VlykS/C/bluFmP/XnJ+mg9FgxorTLZa9s/z65PqFIx
5UaH9NGBc57+9QbrrtZojNemtv/9dssH++tPu9w0tlMGq/zP3/758OuxQjHQ8Ghzs1vfgaXTdNBl
/dCHalVsGicUp6iKeRialTit+1WediYDME+RcydOZtQDZgQSIvZybH3h+gRGttG26tzEo3ddklST
g9A2YDl2AOVdRbRBc8L5paVjfl6plmggcEbq53MxoVPEh/+pk2HD5xM+w41zUfUFg62sob7+fpib
pg5VM7W3wu3qbJ8okmCf8SNgWUcL9f9shmosrvnoBgfLbK9OP5v+iCWdp0WVhBRQh8126iwTPmA5
B0CclnMsA+QFTa/d9O5UFRDrYZDVXxhQQpiGwsD0Eb0oVv+zcrTsVibNd+ywLD+Iy+Shka4O7aOt
70ZdGDt1GrRrGhXOvumL5GINaXqsS1s9jQ6Bh6reV8e0i91zCMHtYCpc34lGzkM/JqZXAB0cuwWZ
rDqGwAnqp7uAlaLQDNRzZFmAKJxko/zqcme4a5bNPAyoukrK8vWYWLSyMZfyHQ3uZGOm5Rsje+NH
UAK4pdgEVJu3dRcfz0fhTJqfAMFvdBgOt8ks2pv5fx+N0fexG4ujCfA7ZHV0i7M2A81p1egmmv49
y1gBRIZZe3DjUAGP5V7GbvC8QGCJDp4z0U1SqtDeRSPUCmfs7Xtu21s2VxB7Kg1p14QMCT+hpzgt
T9QELiAvG8ul6Ja6Nu7+HGtb89cYEWecYOACQyb5cMy8ONfunWKl7mNqje6jEpGRZ9nBNkZmh+4i
llDO2cwYW1F00kzDFp2VXx5YUIC1ksY9m3pp11m9CbzbPeHe234zdaiPFs47V6Wr82fWv6f1ONzm
eQf2J/e5k3XfzDnbCjUNXrIYtThiQ2MTSGSysnS/K7bvxBYw+ZDkuzLpdr3EPYA7eB/aUOdq2Tb7
HGVK5MDYi4n62zgS59NUz0DtQM82Wl4jiQvsfKcEKa3U6rmyy/Ay2mblWWB4muEmTw48+jlSq4OR
sFjMxsHdRoFdbQpTJsUuE3qHZlgxK4KS428ZopWdDPDhWjeE5G1bKuMXzA0yz07m8iGPjO4gxt44
YCYl7tV4rr143llpTfkvi/B7Z0QHBZL4e9/IYqdA3Tnh8O88xI1AfDrp4XcbJvJEU/cVzk+4n4QS
HaOxLJ8g10W/38PJ5xc1ibOXCbSfXsiYHkg60p87u3pf/4nhOj9Us3bOSaRCcRnt+Vy1BMpBTONh
aujRjrDyY1ZNvdfaueFpcazt8IsvHlolKx/itss3TlPemWY272xhtY911LePWqDuVLSQd+shoEJi
O/vxx7qn9O1M32RQKeolQB6d7ZMAU3xOkX5utcTOEBTPA/N31rEQyUKP2ayk+LGtj0r/lg9NDHOp
sO4IvXsMolB7Cprpc1bo2BdpaN0L11AuAz42nhqb5Wfe95hMUsw3ai98pMMwTnXCxSNTSz/dMd+I
Osu/VWjMl67/vFd0130nLmozt8k3OnnDS+Y0kEN1N37UW1EfUorkQ6x05aHRbNaKDlysILDi72Wr
nmNp/+hlqlxojO47TVH9LNKsQ2x1596y+yfKeskC0i529eA8AsnUT7Fa9qfSmfrNulvVev0UiGxn
6VgRljjx52kWPJlBIHzXgOQDdu8+BYFKJTyxVBOa9mXOVu01UKEOiSM/aZ0aN8UyfnToTnylUg0f
dzx5a6qZ9lqHwMNw3ZflLBu9uelSu37vp+FHFoegkuHwgiSGNnJujccMbZEsG9QFkBjva6fxMkB1
n7PzNNZzeV8v9QnuGcmmX3bXY3ZZlveRKF9q7sATbJHyfj0kcjs8cNqZ5pdX/PmDKekuYsoDTLF5
j/U4XHwu6JDZre/ojm3WZ8Iq2tkNLZb172mSChZ2A4Fz3aie1o2aW+pJLps/u+ujClIka/n/39Nu
FSAu1HGmWN4KsxJevL7N+hfrwXVj5vbnPHTFGceNq5rF0SV2Uz3gFEyJPySBtVWaVrtfN67M2mPL
Kn0jRKq0W1FvlaHL7meNti34lInDzyRPps3EW0BTe7C5xUZ9Mu4izaFTkwbat6YRtmepis7tGRae
mSbOTmLF4oWK6F8Mt2aRNnWZV1u1TZGbwzELdTU90eBfGs7Zdd1MofbPo3UX37zhXELvQhwbn+HN
/7NpBk7LZt2fMhGd7Uqrj9gjfHRlUmzUKS+fcwOZOA3jdccOJEdM1Bh9bPWX8b2e5ukwt6XxiA7L
uAvsBrKCoz+uG6dv+AFYHW9ngV9qbZtkxyaMvV0wwpYmYvLeNmR2zSQKZ1lW3edcZQjTwv6lr5X6
OHU28sDluHay5rb4TOey2OGClR7TsTdf7NI6wyRyXxOzOAg3pznTpOpdEJYBvEwDolKj6W9hKy8A
IeK7m/KvndxQnhy8S/YqvkUHhBruI9ZG1WZ9yfJGZAC4741Dx7xhkKb5CRIs06G5Kk5qL7qJ9l1m
xY3VSPjTDuUdrpfxe2hDFoosI7nGQlHOtmriCmjMw2vjGG/rSxveuhvd8MOl8ezDC5puvc10y/Qh
d7XKtNQnnUN9yjqg6AIoC9ys29xB3JPEdoq6267vBfSq+8nRo3MJbiJdYDtkvTyR68ARHRSI9RXr
a8N+PJh1ZbOG/Khx9rugvhdXCLkNirXlYZ/Y1VZOtIDADs5q52J3URiqF2MmTalL9DK4EweJFRwK
f33I799dhv362EIr5RdOqngAoT4Oo5WPn2pza93sR0OR+RXRSqGY139Y+J07mZmh4UGhX0WxiYKv
2Ka1Cr5ejJ991M7RZhhQDw8iex26nNyISUGCUfyzmZfd9Rhl237UgHTCJHERCfT236/7/We69RKi
xDqMMh+o8x1guHQIoeZ0kHLXTSji8MLwHV5maViH0rDoLtDqK9P5PZzjZD91RnxRVJDLh/WJcXQ0
38wHBYEbryus6qVgpN+j1wHMakS6g6Noyxu5ps8ydEoG/6CK9tW21AfjTtgvI2P5fdpqyn0V18p9
Xk/7xFKm65/jebl4YPAjqXLu9o1MTqgx2gddjfIH5wmOyrwzLZWWmd4Y17mG/2jYpfYFr4aCpOk+
bEvQX3dG6wTxqn5wxm6Arccr7KziPoudl1yO5j6JpvtCmpY/oqx9GYQGSbrtvpJBgWUxluN9GJXG
4kRkL8hg9yWx0KTnrGclJNMS+fmgOWSn9a5X1HFz0Bw4dyNUzVdmKDpGubaIoered1GVP5gNstla
ETu3irVn1BI439aRui0XLeFkVulJ4cwiWeNZI0Y1qrcf1PZPxNqV78Ugrf2YQTiEr1O8o15D7RW5
/a0TjX6nVb2+KespfoioY3ZAenQPKnXEG4PLjfKbNXWbNruO1uCe0iSiw6j1/gT39KmH4+NFydS8
5gJyEQJEi6Kzk5dcWjdDL5RfTmfR3U7qH2GUVxu17tpL2jiQ6Ms43cZ9Mt7bLFJ21DgwhJVcARDO
u2s8mUx3Cg0rOtQG6xjmTq68U+og02g5b7c5LlPgDad7VqYBcDMI089oltcY83Bcht0ddJ+YlBYo
AmMVz/DSsCWubKCSSG1aJBru3ZxU+bMSl9k5CPpxoS6qH3qqXdt20J61MRb8prTN1uN9MpH3URZe
F6jjFRLB3mmFcY8jRvcMPdDZBHVWnFQxds/23FU7tB3d1qRyACQcJp+Jyt0qLJT3/WDObw6I3SYm
YPBm6QFefLGnuJn6preVdS3DoYXBEMx7RCX9vnCtfaCH9gdS4xk0VW3viT01DlmNiYBmpMq1zcFT
YPR4RHmVXyrR4vkYzK/p0Jn7uetYuZp5/8r64bK+YEpg2PQQm++srI2vNLYiPp5afKU0tuDI5ReA
zpGJ02522px1xyxOygO8A1Y/ev8tKAGrtTAtzzZfwQjnhy7X5EOa2OJWq67/5xDqH64DUd6tL1iP
J6E1niDRUBfyN+vGJk8FP8sIjfNEvybitEKzUtL0AqXvbpRZ9NAvG7w3rDvi6P4cSUoRPhRq4NtQ
bW7rcWHH0bnV88TPYqPfhXM1vGkwWjfSFsMFAvrw1rQLOtSZzzSi7fus5RZZDneosI+G01T++keJ
m2McCMCAaSHP0jR9zfu5vR8bUb0YeLTGonR8ODgS5UGJxHJaqhWMYtCFGoHphQl5SulS1UBX/GnZ
LEYbhKw7ptXpQ/b39SSsT2j3XMIpcC3CGfmYW+Gv9fgYWXiqzmr0EKd5fKmhOfnt8gd1o3iwoY13
pF/xPki05qC4Q/3KRXSynIZoXFugq2sN45RGLGooBa0XLJJylFhxeO0i13wZXByPSH6orxamdy8g
C7+0Jtd+P1kNjTfIcttIhHF2b+o7mu7xvlt24XE9Cy1uryzrYvy2rMJHezlt3bY7hCXuJ0Lt0Y/L
A8ZgLkLs5mO0iSyqtA5iaxlRuGvZ9wyPj0V/bif5dsJlJ8qTr3w0PqKyp8XVARnrSEiXYdfvNPlF
FGi7aYxZ9cMq2SaWasADbq8k/hb4L+5CirNzH1L4IycB02sga6WR7fVmd5Vtpx90+mGeGZizr6Ii
DrhGD7NtDcdhAN03axcRlXKerDk6rXuDUYe+aiSjH8Bfv4UaG5WJgFRwmWybIE9Ow1w4j4sNj56y
ptDj3s9MTfGGSsNeJi++MdNST8Mpx+3smYgEl1szKS9OPr3ncoCSAEO/C0w6Sun0FHbd1u7lF0th
S5d0mPTghuwT17Ig0f3MGLeuZeCMo+Q7q6w/HJFg+gfY48WKfWkYIt+0NHwIIyXZRRKUfPG2+LDE
gHgE0ZjmBMWpSPPTIELh23qivOBccY7HTP/UeySxYjSNoxWEV8zbMppB+aMdw0tszWhvZHGxz1r9
2S6mxymzPbOLXkQyXU0lP0M7uMSyfVYixcuy4GsW6i9Unej41flMONUXwoyr3abV1YX+lQl+ekdL
28PSzbYg8pwbXcWbJS6PiooXjQzMw9hXUPNIdyDWklPeldC1nCShnT2CTPB1sd/ID3VJm3NMaC2p
VmVvWscoPXiYhFKFFnLSIPNKBQZlqdwwEXG3EnUHjb8C3X8e+h0VQtOn0EJaZN+6K3HNQEbr5fi0
ORZO+6oCFFOUk+Pjrht5xpSCfbMSxHvI2KsNWhMoITOTddhtJFSpUyksH0mgoP1aNST6Wn6En7LX
9l3iOdgM+KkcfzbuKK8Uy9/zAJ+hzhr2Iz46FdOfF0emuo2t8TmZq+IlnZPn4jGgD3AKFKYMW8V8
YSLBHT6KM+yB997o4unX0AY0SPgyhbCxipyYKBodtDPzZYjwxk4MLNFS47mE87hJuCG9IJotjJ9V
2nzGnBxrLDg20WdfiuCkSRY9BOJpW6v+Pha9sgmNePRKWcBuyV+6wBEw3rgrOt3eNmZ5k8R/waHU
Hc8YxgtFEwk7ZSR55+noZphRgJ9iyvAYFQYkqtAiUInSbKONc3nSx+TRcFEeqIE8TkXY+RVJDTG2
XD5zTT9g82+p6kWNxuEC4xWPDMh/sGFOk0uGpJ5FOFXr8x4A/CnFrGsfGj0zVjronu2KXyy2ig0x
Qj/z5SvDVPcN0qh9Vg7RRKtQRO57Wye/TEs5qFHyiuo0Zb1Jp62KlR3dTgHtrna2WfZkawFtNLV4
dtQ6OkQ1sjPdzLaVXcG3IHLAqZM3o06/wHWgGg8J8Ng2jUOMKj2q1e8hyfEtNLBCS/WtqU4EAs7j
ZRj9TFpb09CBZVRQNEFs4CZ281fmum7TEoHoKcp4VKvgqDJjRbgLdl38U51HGCPD+KKO5ByBMsqt
4U7qDkfR5jSQEZZT/Xtzanv0nOOdU7WBV6Tdjc6NPynRk6uFiE9r4+oqIV3mTv3GxM4Ipt9LOTq4
fEHHqARMwbyi1Zj04SaZg5sJbG4OXlHqJ/gL6BwCFWWf6nex+dVRqnhZ3r3EceKFUzrBPMgirwVk
Y6A/z31VbfQQT0Rdht+VtHpYvqTM4k8RXGMZUQVJfHrHhsW2XhzKXn5ouin36BAvVZ9UDNpJinCw
QCCoZ9PWtGIdD7BL0uaw3ZrNPApg/hjmX0sMIn2RzgsUErVhzgSbqGe0OqnO+NaM84+gn1nTVrnf
I8kTo/vL0ch+LDVcM0I96DetyU1qc3Wns/bJwAoTUDejoxJOxX6otbOeZY2fdXgOxAj8r7Z5G0kQ
3hyMks8hI/cZY/WLQBAO97B46m6ZiZFgSZddd8ipWa6F2gAMSgWucANjMEXfslw4YgR1MGDbIpDa
Znhu4f/+6diQiafOxG+qyJCNRPlnBYHqOTa6m+Xob0EpH1q7us5ZTw+oXjL2CpufGG4pjH5uKjM9
VFpJ+3+IXs2RkQVsP9kosf0o1PrHpLiXMVIhQGVvwtUPQ9eqm6JG0QGXGldvIryLFMMXJUAMHGwq
45uBqSCGg5iH5bKFBmFCdDHE4M21+KnMdeQpMe0jlMJeOgZk1mWTj+DsmwJJQu/SY5RKLLf6i0AG
PQ28VTWSA1LnR0DDSzbndzPt4o7+rtn19xJU0MPKxQNd8WORRpsqVBCx1UcRIdzOwstkl9conR6E
2Q2P3HM4K7rqsYzyHzhdJnsuoBB2iZfH8imBqAG5Vo0pznETZa0Q+qYwTvY8M24HLpr1YNrNBT5v
VZzt2nrkesSUoHUDJIutCoOt+QELAzzUhXcp22ofj/1tzK1Xu6fOhhHMTUp8k7HQHrrgk+X22RF7
yJCcmEcctLyokadAnzW8KlD9TsMVSJ0+IlGIQHLksxXJc9+b0I1KahVTqb9GvUV3KqLnqBnOQYL7
i5seyVuNKsx2wvS+XtpC1fjTzpVro9Sf2vwY1uadhRDCisdDHut7xQrvm+Zz1tsrlmM/rSq/U4fo
M4PFmxGNs2tTHar1T0jwLmqNmvvbDF4VIDLIzEc+2gi1t7lhpXduNMZezCHCPdT8uPRViYGOYkBH
biW1NucBjsiA0EUqkY3pHUwON4TobATk+swG/PVsbOLdnAf8fBrc38aFgmRNBUJxkI5YnWbUMv12
blLmm17VNy2z4KZBtqWq1QZN/09sK7BmEaokHYJMmQl7ElVpvg0pS3tXqX5VZubbwzx5qqM2nqvu
y7qGeAGutK1yEBAwtWM/z37FmuzQ2nSTMkZ501G+2nmAzeYWlzQP4UoD+2QJYe9gwWcc31jID7n0
TJyW7oRaNL5b9O5bYOavUdu0v9Kxxum27D9+C0t7W97TqonQFGeeXJK5OYWk2WjKjs+WH2cHso2S
42pmLAoyM88rXyDxRfFKmTngZhQ6Dv2jRa1CAG69iU0YaYrp2C/h8qjQFfW0allyxfiINX0vhGn8
movuoEOA+mSNtYnakmajGsCvlcpZSSbxbdThC4HASs5m9lNfdEtGjZSzyLn2lNH5KmKjwc8PyNyh
HWEp41VWunpsW3wr9LS4XzdjOHi69viPhQQhKHedCOSpkrPiN5PdHggFnF9DB8OmwZk/y2HAkfLF
bcPMj6Rlf02/kjDJvweKSxsZW76PygzepeYYfmIIpGSLm9YQ5o+/DZL0uIJpSOzEPs2J1mH2AsVd
1AS/5cN4NxQXVylek3mUH4llXdvBxCCqGWRzsbRi2JsTYLEp5umKvWS5a5vS4bJR8nuljINrvnh9
5uq0heEi3x3G6E2GIgEb0jFx/QKLv71o7GEztaDHmtaLH2s0pju8OrXNYgZLqD+bZniYDaxjRGaX
50LgGzfIb6QZgP+OI0K6alI5lTId6WtJJBIOVE5FKc69otM7XN0gqg5bHwlk3QXWLu5b+a1g8elk
2vwZEm+zHehM+lU/hw8dbWxENL1yxejt012K2SmpjDdkT0weGJQhC43v8qpJLxRS+q6t3O+rsNbM
f0xoF5WWeg/jUXmhJSyep34WDOGGeijH1nqGkNTu7GKwmBUh1id2bPJx7ebB0mFeWWruS6eIcUVi
mXtvWFjSmEXf7ljX4avTlva16aZn7MHzl8aa38nMkPdTPaMSaftjbMj2FSUELpkOwOwYzyc1aKqz
YY3KJkOz0oUCU8vFBCFT3atVgA10DvarXUbnA1basU+Kx5Qvc1lf1MAn3aCL8svFc8bMHf1UqcNO
tatbs7gJsZxQIcaLdi9lAgWV67S2bPu+jRL1gXwbHC4GA9phCqXrbarhEQ2mSzcCo4EZZsxuwv3h
oDapRC2CZtAoG6ZuFcIeoekfbYGw97dsDuuhjTMQiLJ+jiGerD2wA656YzNesS1+bdVSPRVW2zxE
Dlru1Wc2GPUPJLb9veZWDe6w2E6IK1ac6gX7TbpPSc+/tagyY2k+4tNsIWBoSJMJuuhrbrW9TWPT
Ch5XX7E2io0nhH0s5rnxAZboBIDHGXrrEzUao/jlE1LMFAwq0XLp/Spn8J2Gj2yWyvwjVB9lYr4W
fTd+0c5/VQbzHW1e84jdgvBwLchoty53V5FWE05Hjnro6mp80IGvknbot2mZQ7Var4E0NKFXKlBu
imzq7gKa/6sYzQ1+FkaVPf/WUw4/wS/gAVC714vLWF8zuoVFdMw6oVxDsbAT897BubXyNNVJHtcN
beDo2Gv2z6yQJ3VUxifZCh1j5aoDFovLG2lN2PLJ7jRIu/o2R66Aa5nVCFEVTFdX4W2eusrVDK1P
yHLBBtMQzRfdL72UDhQKq4JEoabbflQudm1bl94OCtRRec1ZOYw4hD///iHCMTdROhXWU56xmqDn
Ge+VfPZkh25UX4wyYOJ/s7NuujdNAPnf5lkN9Gr8CnOaI9LGcDEZ+U2RoYanCj8jGhvyadZojpI9
mJ4TB38PezDe3JZKt5vdrTpO8slqcL4Ialofuvgkg5U+nIGdVN3MwG0lMddiwEstSKoH2Y0RZ71/
L4SYHqFDRBuWLvLVIICwrRZzTlHIHYKC/BmTIOOEdO+G+5TzPFXxiAOvkx4FLKhtEIcuwKqK39Hi
irE63w4lkpi+x8u1ixH19GJQDpEstcvv2UEiSAzKwty0qUGURTfht92Cbm5svTAv6vpwEjbR1XZd
++vNioMlKNeHVivDXndtrwin8FCEfXJWlAMGL+591dizh9Ym3xXZdzISHIrMREz7sOcamDHJxCda
fFZtH3iu1ei31oGvM+K4ua3HUbwqvfU4lHi1RlxhPekVjw7DJmrZmzu4i7gOHsD6U+Kc16O9ZwpW
tTijSVw2T+NCbXPgmSuR6Zz6stUOklWp1yMyv9V18PbbOjjM8/QRjW0CIxUPS5mlps8XVz27zqNr
RxTyQdcKnLbGucJEdcQpSS27XW4cVJRIRP05Mt2WeOr+Fu06+IEZUx09KORYYxPhALn3NgLTHOcI
FUdH4DB6afia6appv88azL02+hrBIz3HGZBYEbJCUz18HdQJynfmVXOgvGG5ZqJGRWQNqoRrLC4s
z5XGYjDKBxjWUcqkz/QSArzgBWyCr683P2l99n7R799gV0Dxf0dJ8ZI42t7BH/NkTWLaVfQ1DhgZ
0sGXff+M76K2VZKkIhdgMYZPAuylwxgCUqOVXBdZ3HqmaZTbPpzQdzttrm6UwHoddCYT3B+QA6yT
rBOaz8bR4To6rI7efzbY2Vh7NRGfUQKzvTCMyKNsiXfYB+DW6YDQ/be8xCX66W8ffVUXlulADbcc
xxCuu8Qk/RXzpU11aQrahNsO5vRlteBwp6y/kCNwhe/eR1HxPa8s3UNO2d04ormx6/e1ET2FWVg8
zvI8L0oJutL6fmYovThJgx24xlcGsGrvhlYGR4VMh2LxVYhaa96B9IOmhop2CDtOHX2CwMMZc/Sh
76NkM466PVR7U7AMl0xeSdLFi6Mb2m9Jz5/TUb2WA1bYCY77YW4doqgenv7KVPknxeTv1BLzP+Oh
bFW1HNBW21FNAXXEXsMg//pdoimB6ZxZvS+anV7NPwZd464YBFwhHGZ2eZkob1ZH4yx3IctHjUje
+uSo6HX0mkFR06Q8mwZICaVIJc/tAuKwTu384LLqD/q+1n8rEYZFjmCUHZN5WCyMRsVBLdvCIYJa
SsM+CK4RSdRv4XzTFLt6TVWh3wUGmiipi9cwQhQZGld1Nu6kUZJ/omffoqn9mnN+zErY08YFhX1J
bSu89vX+f/+V/hWJya8kBOJGA2KOprq2UP+VC9W2Kb0pTWl9EB2InLGabCOtwJi0bY1r17gMhngv
7IxIweIuiewjDl22lyWO9RraVU3DECJULJz8fnaCgHI3YzFIBRcerMpGpBHTze/0F71psocwVY4B
ZC0A/A7DYR3mGEZK7ROKsWKnpeSsFMg4TkxPyqlv2tkf8sn9LwGva1bNf9wuAl6Nbmq6YZl85X9H
qU+hntipSxZG4+B7vlpIdbocjp1gFlo9OIWLZvb3mj8yQWawxeLJuN1y9yK3hbQ3VsZL79om0KDd
FKh8RvOOqAgNfYIOcDv06D/wn+7pECzudpHbEGZjZ+dqgiVg9Vl4CFRz3KvmDwYz7aoSHHGYZWai
vOymK1wF5b8ki+n/z80giO9ZhgfLslzO+b+CcxOE65WB7tq3ppGkRSszLraRLe5ISQ5RJKiPY1i9
xJF0PqhFj+ngOPB7WIO7afyYjWmxrEnxkom67tIOEHqauAEmXPfXTawKGomFcN5qV/tZoAV6jONW
PynQErY6zNf/ch7XT/yf59E2EQGbujBs3dH+nUlUNM40mZaJY0ucoeHt3JvsYv2YlJW9Z7aHEtVH
iZcXWcCInsvDRPTQMJS+snhS/tlUg/OB/lM5ExFg7rEr6TeWgl6uxYMHWbx11hIZXbkfBwwyY18f
cTNvZi1kDQlsEbWmvJZdPLOqjm8sBxrCaPpHM5KQdZe8ESUoir0Yqvd08fBZfeWw9fx9WZTdaNyq
Sm5qkTgfro3C1wHKPIxleTJkSElokYng4hp6REpZvraUhEXHCqeH3QNeY8UXaKAAu2BtNGj166wY
7Q+g1zctmA7/+zihi/+MvV4GCsdGOmQYNsWErS3pU39PMwpIsl1E+Ej/D3VnkhxHkm3ZrZTU3OJb
o9YNauLu5r3D0QPExAQACbW+73dTa6mN1TEwM4JEBsj8OfsSIiECkPTWTPXpe/eeWyrtuERQj+Vh
6Jti7vx2yzp0aAwzmrgOB+dQzlUi4xZlV+LRXLWt4d62c9He5Em+ifUmOX7n+Q2IOHYybR/GqVOP
70yWgupy10yQDt6xQI6i3wqzv5sbJwfKXQ7Uc3kOTMkTlfSizmXE7Qb9grlnv9XIAFfowUPr1epm
ISqA0e/cCmRcGYZgjVM9GpFFN+dhaEHU72p1kEvao99xYijgIvr1Qei58xEzp7lrRZa7C83E3qlu
PZuxiUHqGaJahF8d4iYxb7K+Hrw6B81RxzvpCn3vKJGxG8zktXuHEM8ARc200iVKQgQ4kbJ8x139
xbziIq6K9cjB9SnXCL/J2xk/08sXxUzdm7J3UbWo+AacuGA5oTu+wIIG8wzD26NRp6d31HzvY1K3
IsKwFDQZXh1aExDFrtzQ4MKWPCNMU4PuhXS12GsazV8WjBTxEw7Vm1LXN99Rl++sQgQtAbEA5h2y
oWbXuzDPWfG/1k0ArlSp0gu37NbYBR4R+EIWoDBaKuCE9t+LxCJLuhPdRJrlfr120hvgusWDLtyc
bg/8grbtxrM6gsBaTKb1JfbBxhcDC2eU090ieLTeGMIgyakprEsbxKkTc+O94wRbSAX7JJ6ukpYu
aU5XZ4VKmmGBVTwyFkuf5jkVk9iuPuACEbdVAU18/j2TqILu5div0R3PeRFVHC9DVWOkRwNk7xh9
cS+ExFCtmpWJeQGzRe8M4yO26cEqgNvUVrtVjLK+jgN9ZdCQZVAAsaK0/snyyzXiXkzoRz6jiKcp
JJAgNAx5XeXorSYqzK6cHswguNIQtS2/44E42Kyid+gNkC78cVEOeKqPu0u97MQdsO5pMc90b8Og
hv3gzvJho9iFriMvgP8m5C74/TM1EGAxMlZSqHB7dJPdZoqF9N5Pfe8/6tMl4pNhpc0XQfbnX2hp
OJxNdbydbFvxZJ2AUp/vXHx1u4pQLWccsycB5IjFnzm51aGhpfMcxIc4C0DXRc5NVMV0wAlo2LBZ
nOG59Re9mDNLGP8nj+jAaHmGRnRuhLLJ6cJ7tLpYttS6QUUTrEZhx4fCJgmgz41ZHxYLhguQRDVS
u6r3YAYjy2riifT0Eu6ouvpe+Q9q9JpbjUTmYsiTtebuxCxpb5P5VhtcWS4ZjOnr9xVkCCAfzX06
J3BwZbrOmbYr0hqtr0DwA33PU/K/3/9GUCT6sHTitvqGncBHyFsn34E874kGrHn+RRtCVLbCBsBD
pf0mCdj6l23atClaLZUeo6uSkPWhGqNN5YKiLIdVnbFfLFhBiy2Sepy5sh3JNnWU+2lk5jskBGML
PeNT56hd2HW5VvDGpRVT+6i2rsYqrZZDV5pAdYFw5DmTEVlMw1MUY1QealWnynP0pTOfAv0eZjBf
GteHyKsNw7VmY/qcfFCQj0dhN8yca3BPxtymnYLhHz9GZsqx3n5QZxc5w9eTPv8v1tTSC9qYLomm
ADbmkr7O3bK8NVVTP7AJl+RS6dNtVfo0n7i733/yu069VVLb0+OkvHJhqN12dV4x3K60A1g19TYY
fWMVTDSq3QH1+3uHrNcriqvJmE7vP9YPiSCN4H3j+0dK5D/OER/iKD/8+O+kU57CV/iB+VvzMZ7y
p0TLzf+kDEs2+P/6Z2rkv2RY3j6PYRzWzf/7vx+SL/lX34MsbfMPzTRc1OmOZgmONFzL34MsLfsP
0Ne6TZYki4JjuuS+/iPIUmh/qAgbHUbDnEpca64y6vw909Kw/gDComn8kvMYMZjWfyfTUhPOz+dm
y3V0k9dmkWEueD73Yzy2D4PCniIEgyUV6zoSlv/AM9sEntu+r619dQKeb9rmuLJ8C36dYUplM1Cm
v9aVk7FHq8ZVS8tk4wyufe8Gk7xRA6IrGFEbDF1MnONCD2mP+3pwVPukOjkxwNlFayJVXkV5BJoD
32N2nyogPxb2SBeu5WTBbC7o3CXAxgKRQFC9WGJotkMqjTVTaOd5wHc7LQDbmTTBROmzg0E9WrVD
SveG269AaELPkvmpbxxaxBqk14GGSbeYXgfpoSbNKdRpdDJKbtMr0XCfVbabHAsIhKco6Bzs1fAK
Fj7a82tYfVjvnaadulOrlcFrpqvJQ9ZbCncuzcMIplQAOCDQdkRfs387aRFmS4iS/R6qcqetCmHa
d0rf1Y+CvPZoHWNZqkEV6G20iP3SZko2guIc9Ha6zkZGx9XIKogipo+9CmwTwkW3s/cknfWbohqV
bZzH0SUgz3zjtzJcu8kQoDKafSpku3i10ahnCTUJDeBUqfdFYNNFDGW3IdhK7NTWNu8wow+bwWwt
1CsDWBESh+4C/vhrOIY5qlljJFQwV9qXkXbKl8mX2iEFDsrUMoT/aTroiUtBQ7hrHc8wO4nB1+02
RgdVk5a7Gu8gajh7Yq/lg6Oj5USNrEXEIzCvKhRZ0OQeOPbrGS6kBRNJeSM7aGiz3LJ+NjTzTTfA
fMosrra+kunb2bK8pq2bcxZNs3MsEnUFcKp5knkdnrMh0y+CjGzwTEnFuqbxt+ujPGgXBAM1M+ak
eI1FYzObH8e3NHdNdJiMRa/0GOrhkjZbijpFJwETGemR+SFm+rJHzmkz8l50to+l2A4h5i7YAGj/
GX66hvAQ7MCyaLT4O4JJZJGDZAT26WgQJLNCyU8kbcn7RoTJmwUaFD+13sEiybDR9KYCQFKO03hZ
BIoulynM8XqRTxpBXN0QPZXW4LwoQepcITmw1hb+1bOVOfk5EGIUS42uqgruTVDbITA8cehGrxGZ
xkgEkRRHSimGiIXVnBKpiqcwzPCvNEFUvupFyHyeQdsIXbU29xpEiVOHoftRuG0/j5oUj0wf+3kY
mdQPEl3RkjYokn9zJI7UIEKRdHP/axAFJjS1Wpn5qEN4mLIOPQQ5rV+ZHcxRJEaa7n2TmFXGDvm5
1vr0EQlEuElbu9oOFKRQySOTSWWRnwaujUPejWjiMlvObJogWwASUGGqVIZzBM+vXhdG8EBpLgF0
D/aBC605NeMoNYYSWXvg7h2+tjHOjIzUpds68PVXAfrnVLXqsOWyQNlr68O9MQp1Zzaqsc+wihgg
gBKO80mknk1dE8W2i0t5I2Jf11qUH/HX0WiPgHuGVzfprOyEIFt9MXTdeSJyJMSDaLerPhn8I6d9
XMcC4EMVRYmHQqH3HH6p0PpIkG8pkSyfwDyU54pB9ZdkaAnD8gMuTLjaTLJgEiHZbfvR+TJEmesh
Riu3qRsCNMr1dLgYXZzCiU/5OKRT/ma7OfAJvfeLpRsPrFRi4PC6iKwMglCORm/RCUtuOuYH2JXr
BLs9KC4YPTrdWj3bEfBqPLCoFF5iBynye6LVxtQg7KFR7Quy4HQStizO/wHAIR/aS4BMBe2FclOS
5wZEUVW2roVTv2mtdh0w+r8asP8/pgOpJxXmUbp+VeAc3NEtPBR84evElOtoFeA3sbvDTKoU87Km
z7xip0MH7nb1TaHq4Zs15NO9krUtkeFBB/gHrKir6Hg66z597lEIsHakqs9k0y1Q5mb82dJCAIvL
eFUb1/AD7jXwHfPuxXeQpW31mIaNsYkY03mTm2WPTma4m3g0w1swqPFKqWzQLXVi0tlEDh3fmhnF
NTEiFtg7105rjvB2/WCQbHXKzM66grzDCDAmJQrtFS0rdfSznRrgrdTDUG5a4ar3nVYVL5UGuWUx
lpEKvsvfKPN53M/sB7t3i7U2qGCr8oTISHb6lIyYWlX2XYHcgWftmyvV7MKGMq+OnwcrFI+DFtF0
idwMeHachPGSsDMRLm1tqB+aIhkY1oUWy3beMJPUpx6mWBzF1Vtvtc2J+xWxDFuytgv9hng4mG82
eJVoOGNvsR/Rxga3eYTKZAyqwIs7GgNQTluiKxvlwm4tkaH6bfVtDl99Y1Hd4AYYcLa4kqgps6+c
Q9IzDV1YgeqsM7e216PtlF87V1iMp9NxlasRiInICftLHakb+mZ833uniYvHJChA3dSq+RSTiXvS
lbbnHMmatxph+20MU3FuR3Vs19TlPaS7qdu5XRodkUr7CEtqhMu4wY1WIbGdNOqFdGHFlGk+vBls
wE+GH4pnhm6auuisUkdqW1nIzsRwCYkGZ0eVB+ICVuVTh9T1XtMV7TzEYeMNwVifukK36ZgpCGD6
UtGec8MuGKsq2euUTXDJMF00rCLyAmsQyqQWOW9ep6G7ZN5AaF0g+lNtwgOdJvKYW0N3LpCI2PdJ
Nml3LMDVbc6EGAV2q5K5R1tNXwyhcK6aPmIWhCpKQXoQzj0DrGTBDQdQm+jfhgTuOOzCqwL+Obiw
OgeoU9d3sgIFMYDz2VpJHL0ZwOtvKzALB4FZesvWo+ag+1pw4EESfLH9GOlnkpMzqNktOLjcVEt1
QcMlfSBms3wt05ABmJJFIiGIRvoPuT25B9K0/XDBxIFPzmwIG9EDC82jQKHbUKokrRPvC1Pg/hgn
eLoOyUBvY9q0MbWO5O6tGZ9dhQNmMDeWxsHiYPkoVcvlMVu/RDlaxGtNqlRIKrvcVVQFxiVnP3+l
CPhfWk3dtxSji6wBKpZngTnJEQTZMMWSzBwOYePnX3I1iS5dO9KZejkG/iIG3wh/gZG5DLwQ/gIk
XNidk91kdul8xW87rgud1FKKTj2JVnrNLGzss4Gr3G4fzC6XBWodeDBaDro4cMgeSrFHI4l2QQto
oLpQG22wbejb2vfDC06lJdTjUeWlDcxLU9t/pFiqD4ZaaC/lkEJKL2vA1xmgq6LQ5LYCZHjR5ur0
TBt8PuFCTDm2HCMRGERq4JFRGmqLIFJcZMx1UdyoSh1vitJAhlqOxsVgjMGlWaJxk3yLZ4hyrSe7
VL/Xg8r5NrKEp8sUKNaOWRrgunDG/mhZvO9x6uxdu7DoB0TqWs8l/JRJ1W/1VM8uS5WcQGtwoy1j
1PY6s+06XTSqVjwr3ciOHymqV+O8XtFTqpdNjpUv6Xz0iRTn12NZNheun/OtmYp/oLlJUG9phxvX
74Yl4wEC7cxufMtE7+ro5ZP8Kwsh8NgC12IuY1qmytCcZFf155IeHpBRAuJsYjsRolkjQSFAyHEQ
lyZONR0906WiKuVVxap8NCoZPwZGO0KoaJ3W6x0Jkt4e7xMZOrCFejqVKNUDxNiqnJyzaoOYgM4u
D1met91qwnCXX405KkiocUWDAoDs3HbpBK5xbYWJfAyZDArEim5ydggHQagMJJhI7bLWkMRTpVS0
D9gaQZIKDvO2sFdBJDosOYF5TmpMaUDKcwG5hyUGzp7LdkrB7K5NiIbkkgXJNB8E8vOgqLQFdBB5
0gXNnndRvirxgqHFSkW189VCP7nmEIgjsOjoAjIFPRA8EBsG6vWjjiztVWE4scm5yneaUjYvQ5z6
r1OXA4gteqnIDZCh6lq6U4CiX3EzlnEWzmLNNHi4t900JPEpiasLKTgoUHZozinyRffa6ZUFXVY4
JR0Rv1XOdRQkL4LD1sGcOgUtqSspTCvYLkdTMIhYaWFG/FnhWzpz2IGZq7ClBcCpNxHwOqKMykUt
MQbA2AeWREiDFu57nIt0c3PLuMlI96PCcoe7INKd21lNzeprtMx62xAyX9wUN2UVYfZItSraVp10
7y2I216TGJxwG5062CaJSXoITe1HtE2WXNp2QNwt8TD20iWoedslnX7oJ8KkwFYN4L2zfpPrpfmN
Qia7E0rXYoTUsr2YuN2XRecTpM7oPv0qtbZGM08SC1waJDvs4Gez1qhRCZwwlkEeueAJI+RNWsH8
rC5NpK1uOYW3YI2tDZs4GyhhlOZqKoLe65yW7yvTCMAuhW0TT21WN2WSdFAdffWBAHP5pZoKhQQw
a3jNtC75ikCPiKGB7NtVwpzvogWKd6kxG/a9UWaIP7oW4btvBt0XQ4+DW80p40utMJMLAIbKLgH6
WaE5NQfiP5GoYL2vMQC5saospuikKPpSQ4iJGjRfprGd4Q0syYlJ29ybbGc8kPyRPMOoULeGSvat
3/rqRWwVNjZ+lRCtoTOZFamVsvfbGncJ0uMLJU6LK7VEtKZGIHLV2g+XgU//L8g1GGvmUN3WRVnc
jVqpioWbTenz1PhEsdgGtksjgP+jOhnkUI0ddONgG2efCeyZX2hX5c1Eeu66Q7tzZ4Xk3ndWl0PF
psWsY7q86V0F40JS6oR4Wz6oDNFryNdiARUek+581BjM1dzYZ99J+dqNUHhBUdo3mK4l2mwlbG+L
3LAeqlyxNi1v4d7szdn6PCxTuDzGyohk8EysrqKc8t600xMERBfkYUt5ToDFYwL6AoxlCVUlofnC
hx+6DdMZRjRNBuUX5jJu63OkQhc/jbo5j/XYWGMPGHxtUU9y+e3QeNBKiBA8E4vg6m4GI5tdr6ns
4VDnZvSKaYLYASsLgoMlOCwuWDTGNWNYZId1QS0TFdlbirWRrPO2vcNTynWfuOJLlVEprgiDwalb
Sm3uytBAJeZKJudSJwhzUXPKWiahCM4+RvNdLKF8VCrcyhj+1hl/C3CLocKyEIOe7ddj4aRvjPSD
TSy77o6DGSsngqXa47QP3tPp653hclrupTbsWzGnbPL9f62ZX5xxFQdY6lyaMg12k6nuDB0sqhKT
3trZ5lKbqHEWCWryK8flVB5YanPlwvL5OqOqVik11GPS1sODmWijh14zzpcjNm7mZ7GxjZUheE7B
szBRCcQVnnxtjpsJMEPaBn4nxwCO42r17cReM6f25fCuigQztaLVX0HYyhezxwLjQaEwPWBcwT4v
m+p1UINk3SlV8FYCGET43HShwsTNZiYu7LrhaF6z7Og9k69FEkRMv5hSXKV2AfF3xuxgJFeBOQ/c
CGuZm9NdQuPcWgZ237dgjTH+rrSg0ajQO0fZsbDFW6XWWGxzp7jGx0tlV9mYJByZPaUhEe4jHAXy
G8YJHhYtspRaCR/WMczEdFf2AYHHmW88OsHUY1tUSUqijfUyBv5wrLnrnwuLQ7MuujlvtwuQRAuI
z8eI9IfLqZQq7UMl54/Uor9J4pwVRXZ1uVPqYrhE5hKfjBIKxKIz0jn7ug2G+e+6xg1jLNT/wqrG
guZY1gBmUopXS3NqZOJNurXDtmOYhm24abP8zPWUOAsqHCSTeKnwFYLfC/FskPfDjROhNO7cnuFZ
iehCxf/7yMN36DB9NuaZaw6+It3wNRUXCo2rdRBoA12Grn2pcfBcloaiNEuDGvKrjonVC+I+uHAY
ACCKSqAwTNLJ7noy125Voj/fJDCsNe1/cRWwc1zbeFC2RjWQydJp6qWVNcbOjevmmrGES/qM7wyc
AYS/iUoj26UZhAa8ce7arnoLYa5Il+Rntc+N6PRNToeR22eiFrf8pORsXwPRTXNL3XXjZD45IQp1
z7TEdG6NWL1Bk6g++FGLxVWUOurdRtX3U5/R1NJE+mQZFQmDpKdg9RYMu6DiKlbAEE6Y61qYHDXy
qJsPmXjr9oOCTgRrmrsn2rRVkdrDW+HIXnEgwaBw07QNuB9XU8F9FygLITDS1VAXsS7yrTE5yjnu
smnDMD19cnzmvnk2aFsnRZAKSsneN0RXbQH2QNQmtQGXktAYNwam/jDzK88lYvHr1p9vv8ods43o
CtQas/j+pUkaFbZGI6NdjQ38uWhceWg0k1tCyo6TaZOV7spPmv6ptSf2ih4KfrtF1WACVXJN6BjI
9UrPccE9gnAkGmWwfOpKSbqqVcuRLHKKxrWli4xFGEXwvak0zZKeuXroYiXcaq3J5iPxt/kotEl0
iBz/m5b4BqY4bZRPcVw7V6lEJKL54HgOGla5fUScir7sZNudhkCrMUdArjtg5wcORzUqcJl1oEgX
msqkhy4FCZortzGVL5CxOSTr5C32mZtoS4O001c9irPrjC/5S0HXyL+u9AI4pF3J2l+x7mdXNqL+
OyvJODQMpd08ua2WnhU7SXrPoiY6l44ywmoj6YnzeGOtQowiV32jv7v8StIG2ow1O24LWKJN1Mul
C0P+MnG6aE/gvDjZDmKadJY1gS8l3NYe4OCLsDwgaJo2Ruzbj3WmUvH0ApCqT9gJ/s84DHdC7Zpt
1JQOZwASiA+Nk40XxBY2z4Wecg5TsiC/TyZQE33R0UKQuvGoDchhFq1eKvA5bIEgNBc7SIH4rAyZ
64RL5SphE/lkqt2qi/PwK4eZ4aQwGHhEnTbZEGwD402PDSI/8T1swrERHn42ZT0UTR8vzCyYkML6
rqClNDjXVLsCKE1haD5E54pAHxjN12lHBlZtaSrQ/Lh85URIZ1vhpZTJNF7LuMzXRm+L64EGwp1q
mzldtaxbuPTJQcOYBCxrRAxCHIG+kubKWk0t/wjLMt2iZHcfUF8GN6IEeUrsa/fUGDrC6sFP92YN
I34Zq0RlFIWbXEZhPN1ysG1pXmBMoJvPkU/lhlJZD2FncJIfKjqY2bRF/J+HXhn04TbLYuuSkzCS
amnY7isU/2SHGCC7y0YY6kqpKm+yM9N17+T9ye7lNE9QjV2WZyyCk2QnT2lORhh6IsdjbNLtizZ1
dsSNIl9rOtM8Ah9s9kzV6xOGBWfLcsHNxbGfBqY6q319hPWlHJt1VAn1sZrZRBmEMdxsZU2GW5J4
HKrGk5OG0ZnmB+rnQVWvA6dtr8ZI105EwkT7vA27m5ZmCnmBil0KhPB5W67dJrWuQC379WIacRzX
QgU0IsPKuI6NUiMp1hfPYID6ZZI32h3WSpfdhd5yPCrumuNse+gBh1BEWi34qUL3V12iQZ9PCnbn
MgjlCzFKdA9CGCPQIl2wnXHQWlfJlIzncbCMZ1ummgdIoMF07Bf2tdbq5EokmjR3DWCVSyFjYp0b
ME/wEPJT1AesGKT6TDvRNbYX8i+XVUxVxUuw7uq6Tp9axQRGj+yFzoutAl3PsPfeDWwbnulASzLS
JH6T42gRLT91S39UzbuwN+RW7Yv6xRF5Mc9r4CakTA+kbMiyp5y5yNupAhTbT3BjwviSHlV22UkM
0XrNgJrQ1AzDqm8QhWB0KFRCJDqqVVKKSD1RPFOYc1JzXl9jz85gXiI6QOaBJ8Uyi52pFOXMxRPq
gcynhB1ncv2DYKXfDEHsXBZ1o+8a2pCHRHTJweqacdUaIfh0sxh2kbSpJasx/4ICXX9iehdfMCG3
9v0YRHvg9DEyZ2LXe78WgFBgzS8CGx21GDv9kX8GykCkVbKDyEcAvJ0jzq0MfaU4efilycPkYuJb
OGSd9M/NNJgeJJvpmBa9RX9MaW9HAjg2ZejDoIdPf0k/02kXdjHYQAYZOB46OJT3UTgEp5qg3J5N
vrJuVNzC5ylg/rDAm54/WxPnFgXs+I1mlEARDfpbBmJqA9VkZsQ4qGTVw+8kDCTrFy5Q1mMZxlx6
MsaFjQxHtCtV70mFyAsTIypzu8JTaFzvIYykF0HnMwOQCeK/AB3qYnKE41Fm+i8DiTwcyE3NerBY
B26xCZrdClN4TRM5kbvRAbc3lrr+IomMOFbRmNw6eIgeWuRE9PlDp9yYihIx+qG1feMMSplBuqZj
vazS3Pxq0j5kdZmi6cLoCL6gM6YMZ6p2ubP9isMUZx6AMM0oxGs9Vb5HtjN9gx+m7X+jbmYOXvyl
fmR4bduMwNFz0hfTHdofP6vxgPSRl0O63MYMBmPJ/HdaQjDDAmB/tTFfLbTWfSZ23vv1s2qzTPTn
p+VjFJpNSwehirCZ3P8oAiyjeGJE0obbQCfrQ6HXtAsjtL3LptNhQfIbLx0VjU5w4h8dp+VCNHWa
E8f/vijj31NcnItv2U1TffvWnJ6Lj9qMWQTymjP2Jsa2QfTxD1HILHb46Qcvo1c0XrXfqvH6W41d
+0dZxL/7h//r2/uj3I7Ft//zv1/zNmvmR5Nh/rOAwrB/+Er+RnYR9s//+g++Ky40Xf9DZUflPIbC
WXPsPxUXFAZ/MMFFN4Hw1TawXvypuNCtP9AFo3/gP8OiA6/9qbjQ1T+Q0LuWauA5coxZp/HPN/6T
bkZ+y//mitV4oB+uHYU2MEIL1XY+XKpE0MJpHlTtWBwZLRydy3SrXwI1sA7NnbL+4dP4myfhffzt
c3zQTQmMaCyrUjtaV+1FcL/o18qXXz/yh0v/r5f/4ZLnbBwqZItrRxTT1/6xe8iP+Vp9kW/i4nfP
8NmrN36+q3o6Iw2maIwXjRJfOUWHxSkTUK8lLDbXhK48p0O5+0ZQOkyBCQTMkTasEb/eJo3Esc9Y
eTkhDKFHM8bEIU/HwDHBphscRlptBmdqQbeSrUNscUhIk0akCT5MmN0cW7KltAN35XQFB3UzcPcI
KtjLYvq9UaLY2DhMXHV9bm+rmER7bQLMHsaaceWEvv+AiEDfMUmLnqIAOnGfwHAlnh18VwZBYoJs
TbTAVLlzXBRSW6JV53zchIaxrjo7laCPrZJX0Ro4rrlxaWwvUvqHSzdvCT8fdbkpIoR6ftCkux4c
99qBbHBiLAvBQa/HuwQ9O10du7hx047ooaHKHyHPNRte5gBes62/MU+rPT8STHojA3WwEyCog7do
bBUnqzdNQ+CLijHjaFnkLonCMdnnc7xIU5V6BfkTXkD8+d7RwnRjqzmS02oUniLD/iCqQD0Q88z5
wJQxAtZCW05+a3nTiDWsErF4xoNPzRuAj7fJRdrZFmMbUE7DNira4VZAqoETzwxMm6DqNI3i7xtc
snMH3t7/+gL7ec/46wqehVA/GGFaAYGtRStwFKdwa61UTG4bHbnGb7ak+R77a2/46+Hn+/6Hh2/o
EseE1GtHfZ4NVt8YHDFnGn/z6D/Lz/969A/GBc1vO+ivJauHDmaqXppoCKD2xsUXetq49Q4ZDp5f
f04/izD/fCp7fgk/vBHXz8wgV3BGpEZPGBd8ZNyTsjrx/pRt3onmN6aMT74Pe/79j89jOaXpKi5n
razSmdi9RL1D6hLn2JUVmNNB9oWxJIDH/c37+uQLsudl54fn6yvFdei+TMfEqtcFbOZMXqXJ468/
tM/WR/vD8j5a1RTUupyONekYLQpdW2xputHJepPlbUecgX8XDbe/frbP3sqHdb5uqEynURmPSlSA
vHqqZe+5/W9UuOKTnepjdaNplqshzh6PVG+r+HDu1spxXEYr8wK+4I7+0CJcks6zype9p3rU2At1
PSwvypW7ca/K9Q162N3o3VRL52KPCmbRHn63v332vj/sEA41bBvVvLLJwPPcYRAdlr5R/c5Tw4Xw
N3ewrf98gQxjnnWTibhJrV8nrVnlqbFoh8c8GG5+/bVp8yP93TN8WCPqVkkbXADT0dnIbbDUFsMi
XrqsQsZern/3Iek/V6l/3cAf1goQW0nguDyLtfE37X22q471kpPb1r9x77Jtt3fWSCo9FM+esot+
8+F9dgO8G2d+uL2kw7A+YwM/ElgAhOTLOO6m+lKvLgoohoypcRxAj9J/Vy18cpFaH1YP+IFkDHX5
dGwQgdOy9GtS3cHZJVEKfKl1rQNNaWvh1oXcuGHi4wwiYAouaH/96y/zk2vR+rCcSLRuVV7xfhvE
nIqvn43YPnLS3fz64ee66m8ulXeJ/A8fp9+nYVUnw3Ts0X+6/tFARfbrR9Y/e+gPq0fM/U3AZKkf
ZV6Jr4yoQ6/Q6PA2XYbxHhUWhoG6QTdGmVVFg763A0Pb+xXw+KAjQ6pULeaDmG3meRhIyGn29RrE
f4VpTWs9nyB1WVoDMM1KvACR8LWgGd0dfScyjN+8ic/ew/z7Hz6eKVUsh6xUrvFCXzmgPBrSsn79
+WifbIDWh1VmjlnLRFVNx3HfX7hr4qo9aI7Latt4mvemfOXd7rPf3DbvMuu/+571n9+I64QJomL2
DWcTHkz4MKfkoG3jAyaa7FLjKadn51U9DnfWQ3Pqb/Rjvf3125xvlL974o9r0UBKALjt6ZgHxNPQ
CGdQOkefhB3UIf2cid+cHD77ND+sRmGV27gd+DShMkgvc9DiWn5k7YqoGPY0l8bVr9/PJ/ej+aFs
YUFQ/axKoKfQKR709K3x64sqLH5TPX728B/Wmwq4kUl42njsYYCDJUyUCwGY7Nev/YMN+c8l2/yw
mLg9MgyZOVBYvfJJ9Zwvr/WuX+0YOdyv0719iNbJAuKR52yzxaW6qJb66hXR8cZetS/xS7S0v/76
hXy2ipsfyhgsmtC6UMiAlv3SR7edBcIHNllz0Gm6q+lVUtx0vfjN2/7sM/2wEGVAUEFJReNxJPgy
a7sX0r8v6jE9/Idv5sMiwRSSIFySAo4TeXNL5bldE3y20h8s9r1fP8Vna6n5Ya0gPmWaUgx1x+BY
e82xv4absqFvlx2iVbZ1T9ZjeUlqkFcs24W+Se/NlbGQa+3y10//2Qf4YfGY3VNZMrIKzv3xMeXw
5xBjmIrvfSbaPn/fs/js4T8sEaY1gUQhOPiYFGC9lJSiq8v1L0rgVL+5Aj698D+sDpmduYoxP0W1
HlaOR0TKApnRAjfEYlo1q25FKNZSWWA4X6RLuUO+sLNWG5wFS6jqe8qYRbNM/rMtV3xYQTqtNsdE
y6ajaDR11SOAXhHQYXj/0Xf10XAvUcWwyXIxOs01YTpjjsY9an7zOX6ymM+NrR+3wzbvu9JPrJ7o
NQs35AA8rF64nVyNQQ8nmfzPTPvNjvVZEfsOnPhh661614rjXP5/zs5st1Um2MJPhMTYwC2zMZ4d
J9k3KMmfMM8zT38W1tFRNscYaUu5yoWZuqurq1etj3XcHXVJN5+hdhy+WpVRU91bieXTG3+wNvGz
wECgqkygF2McBpa+onhIsh80/ijwH2SrT1K+gQW/8lWYhTHOz2JEwkFlA80Kg/UX1QbNs0QDfZ4q
Z0P+doi01PZ1YeWp2CkoPHqsWbDAKRP4sw2uFezrDTC4WnzNHXhKI7mAVu2aKoHJK4AXHNE/fc1V
aitr4sq1l97oLFK0VB6jOwOXJrbgjFuskHpojTtxJVIsVTfve8lfgwKyKr9tIY12ZEapr/1FtNpX
6pvICtBVoCWsZP1LH2sWLTLUxfge0mwnD14ItMRZt23p8d/mEDeb/qRle5DyMK499hqEn1X7AYpW
DPCKS+AemZ6fh4GFD8HN8ojI7dMwmh5hQr2HgSmhvZaptkkvqujWZiRB7aA0+LdrzaICS3D+UDG4
1sh9B82hJw6gP2rjHsTQbAHapJq1mLCwG+NmaQOazMUIpHN8fvmDrr6l1tM7AXkMGq6FXSJ/Mgli
OUC0AgqPz5+NmR7iwWTiZjEiGJuoH6cwhKZ0s9ZgFqr6WqISBQ1kKgo8CtL0l5VrLYRXbhYkAqrg
6pzgRRYwOuI2ILa4zEksLyEDjW2uTuRiGGbQbQK93H7wzhJ2DdyGqTe0YBUw/lm5jWmYP3rkWfxA
URSdg1P8AHXmJdeaD5hdvaP5MN2H+vNLLI1OFlf+NY3ZDl3MLPSQjnRitCuaUg4Qo+nSyjBZqkxw
s4RCLKneK6coFG7QTdA72TY2QSPacFq1g59hbNTolFIRATfDkdEhu00+nz/XfVQ8enWzyOGWYsfK
Ea48oDNkH9w4ozjnWmWn5mDlWrkZjeQjPjJbotQ3akeOmRm89Gp7k21YFe89NdLgvLYTzWKTXdZe
B7fwPdl5xIEavSTTEAZwE4kPzHFN+tRrgY68oLQ6DX09OsEmoECdiEcGFKnf7y/wQDZKpULLhFJY
z98OM43jB2+HnQWlOkWL1hjj7cgXKgO3Smn2REVlCmvgG5D0G6xIh2btYktPPY9KNEwXs2mpqMBK
LjWiyuf8xiUa5BK7YGW5u9/5oyeaBSSJgWY06XGRVov0xJYNVs/M2MiNVJPMUSMaGibOw6be8lrh
QIC4q01IFI6D+Qf24WthY+lJZyGK9UqCrgXcBGdEFq1/i2arw5Zks5ZQLMXA+67k13TtWPp/A3xt
wOkSz1WZRIMTtQp+i8aoPvJoyvjPXwkOCxH3ntb8uhoDTwaPnz5cl1zy/kaoywAD6srd+sNmZSAu
FAvYWfzxqQgmm1Pi592yj+48brqf3hEtyCq+sitlVsZ4ay7x9/Or3VUCjwbJLBx5bjVIJY+rwQHC
JPb1DGYAptoZNsbYfTDGAf4kBzBOFFZLtEq/eZqrSv/4MmcBCQJtaZRLXBsKVX1atmp9LUu6r7oP
nouZxRX0eoYSmcZdDbaOAraMIaFgQCuFXm4SPTnHWqV6Blp6VMFCN71S6qCea0eilB9QzBuugkbY
Xb9FVb9XYCq9MifvidSj25pFGZ4LRpBCcVutRuup0TvNrVVaG40RDsxcLLASdN5sYiXSqxujwOL3
J3PQHWkkDkCgpgUZzobVRBOoE6xJneVvPENcGXj3Afbo3mZBCcKrMuKnVKk0PKt1Gr0xRyvXI5PG
EYergT+yD478G+BGO98kpqQGxvNBODOW+r/Sz70K+WtWsehpyMYSi8BoyAb05zb0cw422opvoFtU
uUqOpEGJaBO7Un1DNqElgW5cyw1i+4hjkgI+tlJpqBlaaFNXphwoVcBIUgMVcjjlg0PtoTbhOa3K
hw6ZeGyWSuS4aFRSfFPS5U1sNlaz9XUku/paqrIwj++7rV8PlYMZCPdEPJSYgH2UB3+gL0TzTqRx
rfz2/MXdR/OjTzZLyrgEB5WtgE/WqIKBRgSTMTodFrEvnv6KEpnZm7xBG4xdbdcCxlK1gpklYBS0
uiLaYBhHwBEXvK/NG4Ph0uitxqo+FkzfSPRR+WZwDlZpuS4puVnotfbS67nJqNXGVy4rDz/NmUcP
PwuUOarv2cDhTpgDjgh0YvJqfgBOXAMkZAN3YbXbiKfimO/C3fMrLl1wFitdFtRPtI9jLwEjDbk4
NzVcz3PDzT4TeHuWaLF7fp2lXORemfw1dGh4PrT99FkzpdOTfWRn6kY46aDs6Je16b5U5qRnEdJv
gpEwOS4SyftM3DOp4YbwRGs30UAAm7iAxRDVa0UuZuHd0dP/fz2S2EKfx/QS3t0X9TZe0R9Ys0r5
X2jkH+ie4A/gXsDhClSrS7fhP4vXlTe5dNlZTGNkOq/LaYyUWnIefuCxj4jmT3GeUQutwZoG7qji
aeXKEJnSmgdjEs40fz0mbFKqGuamjEMJZ6n8E9BHtJGsDIul357+/+sVjmOYBj3sl50RkAFYL6gd
9dIxa+WzpV+fhRKQcFwxrwWkHRBkMeDAiMl3KQor975UHKFnYaOm4OVctngxAowqIC7deefciHb8
BbpnzNnb8+89jd1Hr38WEvoedEMSE0ycIRZB06lwYFCzb2MKD384pZnIrIBQQrkh78OVSy5lUPQ8
KohCmsDlFxtjEDeUYA8V+q3YhYcI6ajWXEurckY72JRK8FNZcHCxWQPeCFr94iPdfv7Y94Xy0XPP
MimohceRajA0uh8A1HfYWHJv4REsVwCISiX/4Wz0P+39Ezk/v+DjtQ1qwr+HogxDQwLrOWSN5BJX
+xoSBxe47UB//vMLVUJoXP/+fT8V4zGQMFoO7SU719O7rF7iQ6cBU/Ej294FyBsMom2mR6NCsIMt
DvlLZj2/+uOZQORZzCjZrBA6gNKcOnlP0VkVFL4Rr+W8C/t/MvdoLuDgWPcZhgsxWbveBDpYLspU
4R9R3fc/Pj5oa9RHfcru8pWsk3+8CYPz69+vM06JN7Q9ngjv0vFDhx8tIAAS1AC8LXtM/qBpAOVW
tTugXeoVvUgSlrVbsBHOXWe1qcJBatiCPIWbDHbwkrjFlZLb0ifMKrpXUuM7+Ke1A6ullz8LQ1k4
ev0Au1cHJ8F6dA1WFoKln52FH/gW4BQMsABHFD+ZAs0j4heMVFeC271Y8f+nH4hEf79fT0wTuFpN
we0L4PA9s+FgDaWEG3h5uXp6RWcZuQo76cAr3gvRYqSqOao8+wL5vV7vMoMyKTtcOaRd2BBDp/T3
zYwybOALdOU4gw6NH4aVrwISZADMqRDtG52lB3goGGt1k4XDeyLPQg81APjWQ+vgiEqgB9gpjIZv
EMhuiXbMFU6FGkKRNWK3Gl7Fbu105F52fPDKpVkEioeKp8QBH7Sx83suwdJWEKgRugGUYCuf221j
gon1zl7RFn6kNP5UflVb/09+wg4KbvLEEKDtfKvtZFceeh0NGWvaiYXYOHfHJVQN5k5QYyHFuZmP
RvYCSx7U1QoBVvp5hHqc1cDQ6O9PjPM5+JKhBwxEAxaaiQ4kI5zLF0qG/kDDhY/2oRMS4Y0mvLwS
E+/p/aP3PT3tr+Qjh50N03QVku0vnlfyXKM+vUQpL7XNNmbyRbvq2OnZymxdyBaINAtYEZ2j59Yd
sU3u0QANu9sBqG5qhNEWA7AHeM1nX34FOFnlxpfnr3QhQEizuIMOojHLgQNzYP+q52jmz3Jpk5O1
OufCTo1IswDUd1kCqwu8v9JotUGPLLjf7WCx8Enp/OYrPE8bo9iEZf4VnLLnj7Rwrgfj/7+/GZ90
PgD3DdS+5qBX+37LbMOLhy0zYxOjNkNPHbap+Y8Xm4Wd2Ef3VC5Cnduxw9Xz2FvecN+FiEM9dMcW
froXYObLSP4eGDvdi8dzUoW6V9a7MBrOocgfnt/H0uybhaMEYnm+GTg8c75vAqOt3nOaQytpv7aW
4t09mAdzZTCb1CG8mfBOReqzbW+hyKnPb3yau49+eJbywAYIvAEqx84BVfeiUKnwIsk3GS5N4bDy
jRbCxlz9G1HgXYFviZg5JEA20krHUXoEfk2Rai2E8DJanp8/zFK4mEuB4ZVF4C+E0YBq+iH7KOzu
xTuJevwhvY239k+0EigWalZk6nP5HZYkmlRFIuCt8SaUTg4aONVYk7RRBYtbJ1BOIAduFaLQ2/wl
tiKNfl1bgZZm11wi3FI9SWAxgxl95HgVPg9TQc/7I55Tq7fZL+5DqtHFvS4uXfp6swjClAFclaZH
hcP2IUIhc9R6C5kpyh3wbDID7V1UAYnT184Plq43ix5yEwydO+B6YAtuZOUKfxlnrVFgofhAxFm0
ANuuEWCLgRUMgoNhj65QJbR6CKXlf5ynszhARrZFM/8Ujqi9hDpf264ptpYynrnKN+Dh1u9NYbU1
Mru3ykNiF3aoQQG7b7ftttYzrTtIFugZNghI3RZWPs9n1cJhGZkLfoW26oAVQ3DDB3lDhw48ylhl
dE0wehnBGnMLLpzTGSKo1oqQn1PUG3PFe/c6gAv1YcvpVaEVNY77hlgDYFfUggN3fH5vC1tQQqa4
9itBELuwgO0KXngBCxqDqNIGO0LAtM/yPt3KJ1Zrd62ZgCi68oGX8ty5Orgo81IqGBqbmtvowNwO
tCecnoq70XQveaygqIsNy742g/fEWHnGafA8iNFzT+4BWWeEhnE8o+6eImv62gFkMv2u+8d4RmZp
SBHBbALdUIDMbXAK0J3qTWKD/2Y1WuSUem3lFhjuqmDHHyk2iLQpXv+xHkjmkl/YIHZdMeVcArjl
2TUzPfQXgA+47UPb3/or25PpQR69wllUSRNPTugSWyUC97p26quJV0pvj2s/YNn8PQD9nAXOI8CO
gJJAVWhqoy0jve2uLgXn/Bp8mVREV/71H4fCLL7wHkzOhik6FjpqE4pnhgaII0pqSufnV1hISOda
3hFdaR0npZAhsHDvZHDkDR/LPluT2y5NH2GWb8QF2vNgbIDpo4+V3r6JB0AHzvUmNaINQMQ3F4jg
CiDcj2xl9iysJ3N97yC0KCzT4bQvLWx49Ai6AP3D91pJamnPMJftwo5sZIasnRo/ozP3iqMjJd/B
qOXEKv89/yQLY1eYJRsxFdE9LyH8gkX9GvkZHAra0/OfnqLkg2khTJf8FT1pWG3RBQzSHNQNup/4
0trgw7crM2MpNs8VujCRHGDWRdHOeOgP7ke7QQdDfCQv3dmzu05hzB5mdhmMCVTy+fx5FiajMJvm
LvF6GkagtANwJVrwa2RhdrapAzU7NitFz6UJMpvvIQihPpXjlVV6/xlv/bX1fel35zPbj6Mmq/C7
AZcB6NsocvTK9SvfeelTzAW2OS3nct6DrFYGKMClVwkoLMV15BPMKhyYRJupDl+aq7uiFlyaFXPJ
7dCzNZBGuF4xgJwXwKvirY/RlckkShOdcrJpqf8kMJ34YUUGuTCS+VkewLAjeMYlXh8EHy/8sdwV
63vM6dM+mCVz2S0lAfQKCCTtePvhFh6zG0ye4XOljh/RITefj9ylwDgX3salzIRCGjOOv+H14kXc
im+gYNksWM8Fanc8DDa2xSHuLAlZZa48v+pCcJxLcEUvHBuYpiMf3kx1nBfGjK3mU1z7+aWPMts7
DG4b9nSHtEKUUbOhBRXIHP6zEVfufiEw8rPZLgKdIufxgKwlBhcYLyUSVrbzC0ehZC6qhclbUUQd
Vg0RTOFPYdehlxI2Nhv/5CYKkEKG7ECX9W8h5V4//xWFhzoVW7rCEjJtrSC1sZ5/3IWIMlfVym7R
STLlYg6iVb0ebgMFfWayVua5KwcfzIq5nDYDXknuIhFrh53j8F1At0xg19f0KG4hCLCFE5QShwr6
mkyBThMNA8QINB+iG6ifb9K20uHoslk931gowEwmFr9XMtTvpQ6NQigyQFuTGrTNmhFKXO413wLn
iWL0oPtGbft7YoHNalEabL00HmoS4f3f3vZ0Y78+otvxbZdMVQ5KRgZNVUpM/jBQqD7/9YWJehdX
/vr1vAuroKAAk5UVzqH2wUZSqKN7fv7jSwNllgWQJo7hOIofL7yTAGqFUAcax6wNlIUgMMfkDRSh
SpnqkVGWX9BOKEV5lXirGzdy/I8DfRYHOheV6XA6Z+JgdJYRp45fqXSNcrr05mfrfTS0Y0ZS/LgI
1sIgZh8UNAMdjC5SSQKFqdyOMrOSMC20NJH7BvzXV64p0eUyWLg5oYPmVgP999lZNGSooMotuGFK
fkV6gBoTOfY/3nv/EcDwVy1v1dpmeiF9mqtie68HGLfpGKc36Ftza/aeze1xfqQJeuaENqVxXwR6
mvRMa2vbp6XMZC6AJRV4suJU1pj0PMI2s0UDCcI2wLlRrVLv9LY+1aarPx/pSye87CxMsGIhw90E
oZYxbq2BpH1XXwszPAc74bN3QA91fCvbJAYqKKUJt/89syrBXlit7gf5vz5uFooVqHxY4APZNYKS
NkCmWFmuln56mti/ftoVmCyPE5l22PTicl9xtjb4F+buXOWaF/B+rCoMCBe9TAnMttW6OcO0Fj2r
Kx9kIW7Pla1J7sF4phTwQTTg5jbsCx0piekegcdAXorCDUS7AyR1vBVi/Nvh9FHMPyl2DGtb0oUJ
Phe+UgIpgBPNeMcfUxVG8/scbsYhwiBc43aCwDnSuBJnl551FkoSV0Anq4BnLeCIqAxZs6mryKjz
zoDTf7DyRpfGwmwf0dBFLdQJkqKofqlhS1j1X88/1VJOfz9j+jXKSE51HAPfL4e++VfOqlEdAnWy
VeId1vR/W+fuOq5f18gq0ohVU6OwTqJcS9xQi9piB8P5C5dX59KtwQBEo87KE00LxIMU5p6L/7pa
k0qCX09lL5LKJwBHgIEoLVHuv+ky2se+BxNlcO7hB1ceAGM2CyowwANeibYLBV1w9/6etXDApoMM
CD+n/4KCJy5hzg58h8rqnskfYoNSwxvk8acYvazRFYAV/MF63Hz+7AviAWF+KiODYD9E6FFC+ub9
yaDBHg0exoWqfAEbWBveI3PYNTscYmjQC6Rn6jSWCtyqd+GWGJkFY6ZC8b+f38vCyBLmxzYeQCI+
y+Grd5DXpka7HU+Vwam5WdlrbSgLSkBhfmRTMnwk+QIKxWCHvsEONArUFvpeVJy0Qo23heMaALoC
WwPLJrX6p8xemB/WsOlY0WE/IoYE7A9Vo0Iswdc2heP38ze3sGDfF9VfAziuRlnIc3xEOANeiP3d
2qndmuHKGFkIJXMpccfmcL+mMECF/pWi3lL/8vyuF/LN+6br111nHIxZO2+qNue7evxPBqKAhNfn
v710xHM/Gvz14yMJWSGFDZzThRvB1ZKX1uZsRkcRCraQK1N36Zzx3qD76yKwYw8psUWVtDVaQ1Qi
Jd8wVrIJDddA8VI+xisRaulNzVaMMGXohOYjfN8IIufkXSx9he5WSiZLp5j3V/jrKeQMzB8MIfx6
qTAHpoEPPDoi8M6scgNBzRY1fwCg0A8FQqDm2/WtNKPrqmBoYd2dC4FZqax9PvNRCYZjvIpcl7+l
W8kJ0GI+nabIamCOOlBIviK/iyubtKVsc64HBrfPR9DHkI43LUT+ldk6YNtuE13SQC8wGEAwvgZH
/MdxQs/SzQE+sKWXYn4CRXiQ7GjnouR1pM6xwqj0q3wcVjKLhXEy1/8GXcGzwDHTcKX6w8HinsK5
d7NWy1tYJenpor+GSQU+QxbD396JcnBR6JHdh7X3wgmcWfe80bk45gYZVaDQxF1BmT6WjouZsTKd
ucdLND3Fpl8Xd4FPgtEp9qZo1NOrc7NLdt8w9EZTjWS1O39l57WQmc1lwglYCwH8D7EY0vG2Dge1
6nE+0cgXMSGblSdZeo3T/389ScfDRhW6gandnbcxm21IcBQHUGL0/QgrF5nQpo8ymrkqmM1YRhYn
FVi6YXX4l+Minh7t2HdegyrOBFet3LIb0fQusRm+ANiz8WVlwA5LXrmDpfhLz/JPiHGgwJges0FL
RKUW6tRQgz5GdS34Pl6VhLkIWCxEuCmyKM3VcLvv670krkyihaKfMJf/lqMQSSJgiA5lVYp7/0qJ
2tpoi4LlxaBFh7XkS374lYS51HekxljmWATeutInyZAyoqITHMtT8vp8sE3x5f8ntnBQ/XusCa4L
T3gRF0DrErqzx1O/+zeZsjAX9RYlywcBSJlOy/4I5KcR0T/brwyex6P3juX9PUWELGvhr4zfzmI7
RqWyLb794uXfXskUYH5Nv3bkBX+o8dt0AAdRad/TicJyEErIeoNWkOcXWUgMhLkk15eTuhgYXKXI
t3VygP+6HlBfIf8Cch5IMns2s3P2CjaFSI9KFb2tXPZxbBHm4tvBBaIu73DZ8dJq1BaYez04mYwp
CAr09/rzqyx9ndnMLn0CjFWHnaXXEjNJBB32yo7frZWrH8dgYS6tpcA281gZRYxk8PRaiP4rRN5I
xWbTY3ew8n0W5sVcJCsHITN6Ja7R5xWAPx+dL8EWHNJdf9+1azvwhfc0l8mmgZQAqIEwkosWDzZC
TB1Fd+0Jln58NrObMYpdJscTALqrV/J/FE4LfWFtqX+82kId/PckSYsWYJ8peKND1cwddDVuuX2r
oh116lZE5eX5SFqIf3PVKyUTFoxSXKY1mg8eWvFJlk47a2dpC4mtMFe9uqHY8sy0LWIHxT96l0GN
D5FNNPEt+Whf2TexRI+Mr3o7Ro1BVEJXpubFyuq51NIom2bpr1ATMHkMSy1cPgo7lQHtsd2NaGMo
pHMermwsHyfPwuSZ/fsSMWyEOz+YnhA792KPVVYF87Ve2XYsHEYK0myqVyM4XvednxQpPsibt9SQ
LjDuBXFXabTRrlXxChcTdAeu1fAX9+fTWPn10prRH7PMRWbOdhr8j4F3gUuKEtMKGyo9zo5Yqww1
Aq88MzpSU1gbrOeDcSHuiLOFYUBN2M8Ipqt88NEiVTlr2rSFcr4wdzWNOlg4hjxy19RhP1A+xVO9
1l+ckQCp5bTHYhe8oMyjBybczR22tOJAjW3hnXWGlVGykCrN5Y5hxVdlSKAWokF29Fh1bNbUCgsb
KUGcjZChGgu/FFBIbzW0PoTAileq+x99FMH9sEfQrb9gXle9dnZnk7Xi4FKCNpdAgmtFu8NUw6nf
klsBRTn8vb+IBiTbptbpbWSsdrZNj/EggZpLHlsgZ0ZQZZHFnik4DyiiCVKQke4KjMeVPcdCJJ8r
FxtpaJkRZGSHgDVjJejwVeiIFxWmTYqVOLuQjAtzsaJUoMctZDACvQ94vVB6q8Kv01NfmLUT/qUi
5lybWDTJ4DdgRTpg8p2BfQiv3Q9/608FPItR0y6mph/mONhgd2tA4A1auluzrV96gbOtYcSHZeJO
ko9G3sfhO0hvcnj8p5gwFyWCIBrGI9/QTsz4ykijASSHwzxIXela3+tCACezNUIMAYkCXBRHfcWh
51W6v8KhWPGpVC3dPQlPz59jYSWaixMpMGeCRkJsawlRkuHaiLxKxZcAnV9gxj6/xkKQIbNIkI4x
3aeTIJ2WZMAAR6XI17oeFm5/LkbkE5hy0W7BIZvOqT9EGkANAm3d8NKyvlQxlZh5Iq+Zry8kJXNl
YuYyYi/JcBVuR5CfXclo248O1W55A8AzOuf+E3xBf/7KFkT8wlyU2FWwEB+DdnTc8tzBigmNF3nz
QeFYDT4KspO4G7fSyjtH0madgE4Nn/dWFveF9W4uWHRrMZGboYX1J3JJVeA7UQE4NwfZMHL1ImFX
ht7SCjGXLQY0FxQ9OLgOtXVt9ie94uTTFtXBiPelxZyyaxopl/Bl5Y0ufb1ZMAhkeLelLZy3GxXU
JRj4dXoOUak3GbzARsn/QMkI5q2l2ikr437p1GIubwQtUmJchoNzbDjaQNUePAFdlohJCuypdaFN
tqj3QG7HlrdxqL8IJfyTmFmYqxwlMQJLjetGR+S4di/gixq927kr+dDSHlaY5ZZUIBZRLcAuk8YW
gNGoM2OlsDZpb8XGh3iGWintLY3DWdwYUonCaSgEgDXnKx65DnUI5sCRGtfWpoXoMdc8hi1Fib0A
g9Ok+RizTRYStRUODXKVGF1Hz8fdwkPMdY5RWIiRh65IkDu2bf+dpQcm2OXu9/NfX1q/56pGwSWA
LPYh7QxMDslsdYpAF4uFQge0UHXrUJeD5uRS/XcydJfn11x6oun/v/JwqQRKgRGxoGccZ7iSrEro
W+39WolrZmX8Lqx9c6njmNd5HwGS7sCH6Bwb3oZY1XHtyG3p/meBIBxS8GQmfW5Tf4UeCL2pFclm
S309fz0LHZUCP98uEE7O4mqaHSdih++SiULqjtkwWmS32/iQ7HBMS8GFJvmP367l8XcV24N09G43
9eujtHkETUdKw8n74DsHDSTHySZP+dRulRXVCm2CZ0Arr8B7KtJ/2N3anXJpYFAUmIHqmT+e+gXL
2x0qXmt6u3sweHRHU1L26458iWIrSvQ4JxtzCu1uCdnyAVDCZSFH5wzAcb3oXa2JCk5FPQw5Lnz0
E1kDItAZM4A0ZeEPRYecFvsDLD5rCVYEIU7BWxKJWpgVLww31TdqQHCYUrADoAgVmc7QIkIqyMVD
9uKm7UkQ2xo+oQFswiJ/G7XRm5yEVkCAffYGs2+8iXz2k8RiMOFLC6Wo2kgTgi5QvKREJyigthQZ
BIVrvVAdc3nHwVKCKoDazkfyAwy2qBYpK67ECoZfemtzxWol8Z5U1yzCBRgK6ogOyI0shC2tiGMh
f6ZCSVLF42tY80Utkml0Y0ilyoUAXAK6VMKou2/O4jgkx3wi/hQoAPCgHIVCa7c124/mEKQu2k7E
hiR648NhV88kHxv4VO7BJQchslY4LkJzIsNWeEo3ldtcR2sX3HAqdriMRZ0YSeWhYiJiTwIeKgx/
qbQ/NkXI9lrEAlmkiFTPsjCC4cPu7MYDZcn4qXc4qzIKT/vyWxuNtAkGKGsC9wVQI5A25bcQewU4
KSz9hfIbdCM5BgAAN5C9aCkunxrU2OW0XsZgAPsRyLlgRqDHKUTA7odIFs3Ar5pXaFt4Vg/bzLdq
3Aul5lzafDNsSIHHPXoBSHioR79yTFZfuiLyzz2VccC3Vp6aJ6O/E8Ke0Rqe+fBH0uCULByBWPcH
l1gExrCcEvp9f8aSwXzyaQgMbSKFmF2ZH40XUZYycZtnXnMeADxoFKFzmz1PxagaoYs7O7aQIUI0
JvNYW7i0h6AjhQe62oSMp1ND0amE6xstJDjIbYuANjLikhJfI2HRX4P81uCB3lHbhKKQ3nqSLVdA
+hIJoL9cLnolSGHmyzWDq/cZ8EZdwBO9AgDyRKKOhe9KkuaJ4QEnDVIgBSqnIsqUB/VGSccfTUsh
x0tLWXEpoNT9KsWuLM2A4uLlatgWoHcYmTTQvtqwCS6IzUn0n0SnzJbD2mYyQD7rBVorlL4BsZku
uvDdbSL+WEtNDsJ0MqqUKwrfDTQlpzQdWZWfCg1hkvB7Lm+5V66JOVpNar85iAHehBcUtDbUHL3J
OnRIpSSuDD5mciN0yxgAp9Y9J03Zq3IHqCtuJlSDGLNX7sXBIEzTwr9CzArAPb3AyCnowqoRZYfG
BfU7BasRNb/QLTTaL8YNV4swV6MLaCjjgd3TY90eADLrTmxQNccCSG21ZYJKhVMJEhEhIge5awpo
LAs6PvdSld5iV+A3A5zeMUYySh85D3hhCe6Lpdc3XyLYcoeBiuD7wDBonUsSUX71aCECa7UotiVG
9ZFJpWwfB8CiZZEo7NKgotTIEyMji0CrVLw8gr4TwVAFMZioIl+5+x4E9i3ftaUSF3y9LfBBVCi7
WrNoBCgbOApmvgVGr+6JfIbWnbrgVdYdUEh1gz+dRL8GSTbe4jCiI7UG+Bshky8DOE+hWXIXotPA
lBoOqLSxa5Syq6JYEVmWtVxOooyA6+pjHfVprsr+WNWGXKJ3h0Elrsy8a9RwIqI0uqpZsCv8QStG
OF1m5MNr41YtxAlQP1waobbKioZLZaS6BXSzkatyPTMYKbByoG+DVCuK4XhhQrfRqkYedJoG6zlh
Upjs+VbR1Goo9KU65OmfEaNaR2CGPXPtWXwp+PAyrn9wyMmpdI0SU5XsfMJlRkMznpoW9MS5Fdpv
Ke567KpYTNUylBV8DzUJsiZXsrRGfKkpk3RJqZRR/5MKWQlW1Jjr5SAcRDE+0UQCA5odtNAnGhze
NWBg7SStgI0fVK6qD8EogX9HRrhWAm9n8yUkJmRU+Sg8xH7meHXvBH57ExlwPUS+ewsawGQA8rSi
DoqqwOPRT9AVMAoo87eSGu5oW5Dyepgn56WSxeweqsjq1rbiZHHh1VblutxrJFE7Nh/gS8sRvYH5
8Tig2hZCTtBkreFnoh4lvdL1vSohhkZ+uMMjb8uYA+2I65Qg9vYuTb9nPY2dCiDI4GBfIwrOPCF0
iBFhtlmRbimvstsCs1hKb9NyHBPPAJK51/2OTs2EdlHbC4C3b0RXLzETVYAPjQKFpaxszZKrMc4l
nhzDvht1rHBbvBfOjMPSCKhcZ2PZptrYArJHh/pDl5rgGJa+nWHEBFWqD0SwBQ9Wj6O3L9NuPwSw
wfRoje4DTvf8xgpLNInCzFIpA6bTwCbd5VzXw+7ZJ0pWAxTcihWtuFUYwabELfZ576IZGBtuFVuk
TSxBWSIzBxZwNYUCWxmxGO3SRIXAxkoqWEDmJTRg1cbNJQV2uWZVlHc0nyG18n6Qgf4NRddIJESB
DmptC0uoA1P+yOSa5Aha+rEArGFUMi7KlaEXbughEdSiqT6HsUj3Uduhe6chOVwPAqAc5Janrigq
YZI2mQXyqUM3wL5iEfFxtI1OnyCOS6VpmGErRDXEKSyFdFYaLmmVlYrf1TIUqgKvTedmb3KPTUEO
lKbCZWFoglm9oQJfb6WhMPuOTzSaYbcpFVlwUhw0sKxjvCYOKilUv0FrigvNl6mtOIjI58aKM8WC
nJiaPYuyq+VJCqcBYbQLMfONZmolcdvmTSyGd5pGPhW0ZaOmXbBL4DiZtbEO0mLwwtHJ/3D2XUmS
61iWW2mrf1ZTABRtXfVB4SrCPbT8oUWGoAZIAgRB7mbWMhub49k10/nY6eFjaVZmryIzgyAhL+49
wttBuQLCz72YQ9KOFdTj1E2RVXezwaqVhzHxQscim9kFGRCpJLEyKyxZD27y0dhOKNLAj2Cf0hoq
m72Qb3btBqucQXWxaJPazqBZbad2ZFgVTruyEQ+ux/VDN8/rOtWrzDDrF4MYw5oiexTlnWlFsDeA
zMXRoV4pBAEO77vrykKBLrPpO8yeP3vHXXtKwdaePaXE2xdGtumnGR+hIGBBgzKH4S8cGzHtkqYV
qy5NjV3B2BbhqLWufEsfUmnd5WN+cJgLNA4vu21L0jQRAABHvtFjxXgwEETQa/cyqYVt7Upj8D6o
DbrXYDtig8Nsq5gfumjbaprrWZcqbNoGhY+mX7kw/A1TmWOvnhKSu488da58VzdRANxK5bePk+tG
uiXvTkPfsxFg5jafWDRY6Rj1I5KYmZ+WoevlN2U+3xNWrya7TGCoIrZUCjB2skDVIaizoV9gB8Yc
rFhmrHMqoGXhmGOibaGT3h2zmDpWk/CxcWI2wT26tDywX54A73tX87w31Xjo1RCzqlnVQYfSRzW8
m7CQrqf0YKTtxQwHbgsfGwgrEaW+TS2kTBAB3lEjKKJ8wqEwIy4xe+z19GviTrfPXBKneTrBlN6R
SCoDc6SLLWT+jK2ZBvUW8SzZOsDpsnLqVmJozDjjQbdHGJLF0uo/qAaUeLDjsqQrXmZ2Ypj0dmqN
hAs5hV7P2jvuC3rtlDxu3WpvNMGFq+dtThCt+mCv+hDEZeJhKAagCtkYKdzTQyLt7qKSAlanIwrW
mWovUBy/dmbjnsz5OjXHaBraZO7dJJ1U4k9iFZRdEdruuIcsN4GpJ4gOAjafPb0nhiy3ee/ek9q+
RH/V2IyGdcWCONdl3HhNUjjBau6gpT2NieTYQRC6I9rQoeXAgEQWKDwHXgZDKZi1moEbWVW5nmF0
HWFEb+Evhs3EVCJU44++Zd6mgBFp6InU2XnCAms9B3OrgXTUAdHeFfzLo74QF05T3fTGeBkwR8Iu
1DtA7zjKuMZ8thDQmijXwQBgEggK0jCQ1qsyxNor7BCOr7sZJqpq6OKKIcMzleP7pDnoV2X3PPNa
rvPJuLa09zCYgMVlI4eTvIph2xE3gxOxLIsABIupgClJYESztBJHwQMxyz9muFlGrlUgNyzmQ5u3
P1wDz8L94ao0XaCorXJFHH/nVxLW3g5MvVMb3I4WFdmqJZ+eQJ9oMhk7YyrXuvE+BOkem6rb9TV9
UV598At4aWROG/qWSlQlELCKPCRDd1UilzTNkK9RuCnWAuDMIcgjxxcbb3SSqrCeCMhBdW+gXupk
88rw+2k9Ac624rrKoqLKr/qJFTH3hLP1c/eHo22NgisMaV0bV2Ae3JKe24iJCIl1nl9X5nyALfbe
cq39KKEDmzEXH8dkklpwxgqotWvhy+sYfRu2Nbm2qwzGf2VsSZyq3H5t6bg3dLVvnPZmVAwmnGbE
ph89JksjnZtcfTYO4E5ALDjOqyzeAV28YdYbTT+NVM1hS4N9YBpbuwMriX0Oyr9iRvrI++ajrFu4
llYwqyqLq8y1amApJ5CGco69x0RuW9i3quum2FXW8Qy0MxqTzP0BW4z+MHYGkNe0sn2wg1V5S47n
e9e8VsbRN7hLOmYls2mucwP319q8gfnwzgCGm8njL7hWGGTmwas/Kkc+Fq259ycda6f4sGdxUzS4
YwPtITXSmf300TIgc7hMmsK9ppUHrzxdrStcPtIAVliTJXejY+5AmQRirXE3TJmxTuvYk90Krxpp
mSVTQWJwtVfErK5I52y06NaEedATnYI1LnjbmiO0gylae+HUFV3rCcboHnZN0x53syrDqpxhFy9k
pPp+zdmjN8JBObsd54ztSx8L1USKBCN/VZh8n1dVkpnpygFNFGYoUM/yUSTkENazNA/Tjq1Zi0DI
eEAku5EWreLWuYXqIABrVpVUw/RhpRqxlpsoWrxOCObHzDvYGixWZ17T+sPDf5gBD/faecHhhgtZ
1rw66fDRDPSln4dHN3AeAeqLHMO+Z8ALx2U/7NwUqQfe3UDIaczaiKT5VVZO11ymoeEOZmRJhFx5
jiXBsH90jy7OZ+589aR8sHP/zmzysJQsLttHhcJho75I/yyGB9HaQMs8jcE1LYvEoM+T+qioDDVs
7HP7vu9hB+GDWVqhhg7DdOh9FQ+wuw877CVtO0VTHqymGRBeOXzms/OeFf5+ZG/QWNtNpbPz1QcI
wwer7WM65XvPrt94YEzI2HuX1cQOGlBT0Kv9H7BP5qtshMEyxmucIIpFDlVmN7FnZWGH+7/oLwrX
21jEhqcZ+ZE5X7O7qZW859VDweznHl4OBUViA/d7BadE6eM2LoKY4vdN89YJbgz8Pzpc9VYVYZPe
uhKKSrxY40aAHtx5Dk3gdgcr7AF1BB4G3LzxNcQzB5dt9TzFmZIOtiMgM6DSofIs4fOBT7fC3o+g
zvTguqLzsxyICbmD01vUQSNSfBnpPbdv0pbF0BuIM0j4lPxCjGTLFd4NFP1M3HsFiWqn3TadtxXC
C8vxpc7nN4vnYdojSqPXx49TAQ7GJpnMO1ReYlX7m77/8lQP0VKJJV/YyajVlY+bX37UecDlitTz
JZ3pvhqRV4PBca2CB4AjY79EBJsiy+z8yI3xvcLRrFmKf/KhAAIs3CaeQOcsBPhM0B3qwSU2jTHs
AvaE4vNFVe8J7o3aklgZwCE0OnZrsvNRU/O6Oh5UccOcZmcIeHHxGqsRRjxWtZt7FndmucrpCw+C
qO21EdH5ySRftGGXwh8vRC/uhkmEfa6hYamNTWrLre15bwo5H2wtKz16B0Uxres5NHBzazUc5iT0
zciLVeNNR5hFe89F8c5JmpgOveegkXeyTSZ4a8EzbCf69KlRxX1WQipJG5epYT1bEhfN/lE3b9wr
9jbE2/PJjaXzkLaYSGmG2ZMj6C74ne0GF85ohqKWl1lnP07F9Ar/3KDtVmALJ5LsjI4/l6k9rBxc
0jOZIoNIMeeok0bNYK2bDAyb9EZJgvAC4hAhkmKPSCzCwofQaMrkBwb4wMvai5hBjci23IQpiWmQ
u+pyhkn7DunePJRahf3Ux4M5QXJj2Mn80x4wYjTLHxkmTAp5VWRvJGSjHbV1sXjKYY5zX0Qz4oQa
nu0u8jWqQVd7Q9jVKIenNRwGrMPYHJ2MioSMNZKfULyZ4L/C5rBWh+Mk8o0utmGlZM881hqvBUSw
7167NgT2EfOqfEpo44No6TvIWbCV66fRyMcbw2iByrvMnUPJeDKlyJ8NDYKWIeQUMbljrqvK27Ds
Da7Ea09XCafXXtMir2BGpvWpnXLvBsW6Y+0mUP6DhHHxWOjE6JuYQDCJQu00s/dGivHvZUTUe+kG
17IGXJm+4Q6LLAHbU6NHXJszlGARtxcj8IgdjAuNLqKNi1RYA9ath00OG50oYE6fmd0ai2TP7V1e
fRzTOIBHjcg7bDzfAnts23oi9u06spprkV+lWNnC3wLuCCVEwN1gGl+ZOJlGTJCifNdsevAziFV7
wZfZt3faBDxcDSGSUzvt928VDLgC9GqRSYh24LIre/MBF6MmRmEQrmJOc+HBQgf3iGKIndp5npGg
1/yqw7API+SVsJQVEu74cWQ5cvv2puD9o2wkBj//MFiBhQ0H27J7NIargUGSvU8pdDXLA5x39xqG
4RGQiKsiqMEw+LAobqdW99iaViJrww2zzEikMe0yomHa4CBsr3h/YaSV2Kj2oyinHQxaksphByDv
oiItbhpSwVoEBbqUOXdQOXrJa3HpmwGSLRWNXRiTCx+GTtRVe7tyL1s2ZlvWg8cP001/QyzzhZK5
SyrOnvwmM0Kubt3c3xJaJd1gIvaFCpneqKNnJ8dNJ+Qij0rzxvKGN3Mw31POXzrE7qFP2b0eR3Jr
mwEgbdeq2ynkciGjvfaqrTbqJD1quKMO0G3sVkeeew+rzq0PIKyRsnUmIXCSMTOcRneFOf1gQbRa
I30HKfDQqyxzVQXCfs4aGiChMBDDXlXzTOlW2biQRgH8JCFNUBT+V9MOrrxEVKyuOuGN11OhkJD2
clo/+VWXvxXEQCKlYNIJbYHLRloZ7cqfpf0SaOjLZ4bx5Dm588DMyZSh7xUpB6nOxEYjmH0OKHGs
qvF6yjjbfvzjb4ZtEQ+cLUoWtWh86YyM6ogabmhGP+YnDV+NYyX/ZgyxZZ6p5B9rVr9rZFmJ5rAY
C2DdeKn7+07tzf6m8M+hII4v+ptnL0U4OpKbU+3Y1gXSJFAMNh273092jrpIQXl+bY0cCcIBuJMR
aUp4L2API92nP0MrM+osWC1H39ctT3zjUq2jwz6FYq6FJHdx2eQ3NvYZYadnKlsnwBdL8Y1eOu7s
eh5FHnFMkcH2uu0IKeBnU6YWQhNUGlB6s+gtLj2Q4ZB1+fFnH7Wo9Q4iK2uAfQGYRMIL+v6dE87l
HEQNN9mZuXHq0xblXmYiMebVBrQBTJWuOgcHlBp851L0ZlbAgUnpQ+HVbpRS7CRKFecoIifK2D99
UH6pr+rer+1qbqfLYW7cIdRVOSWYou1dmhfG1eD055Ccx7763QRdrDBTzpVJXeFcZjTbMTnfA3T1
+P3wnOq7xbpijI2TN3jmhcxa987rK3GFq1NpxVnuVjdKBNlD0QXYhYNpAolSynN0rhNq93QpZGEa
M8xM2ORcSKy1ULb8rnWBpuLC+Qh6tR2OKmeYqVywHe/hZjk0MByqso+iqVdNxnC7CxoA8UZU8ubH
sTPfndxsNmUgzgg2nNChoEvVizGHX3uWd84xRWQglT4HpkpEn3lIzQUT6pEor3rIF+amjz9wEeXV
uNwCh2j28tJ1iPkAWtx4M3o1gIkcvRhiA3W2g1HJN5TrUj/UOLqLyPUM+UKKaaqOGV4PXaDcMmGD
L86t/RMTdamoMaD6WprMYHt3cIeN6zZ6XRYjgsViIknrm/oMaOTEBraUz0hHcPS8KuD7anZUOAr7
AlWgD8Mcnr6frCfQQj8Zdb8suEAiodzbk3eZBnI9dNVhrtrPWtfrOZg3M2VnDoRTzSy2rG7smYBm
tQf+BklsXDvDYEb04pgiqTJ55/T1OUPJE27BdCmtYcxTZbrjPF92lo7ISCIyPTQVJnvgoST6YiI5
OqRrC/tW3UDeSp9Z9acGaoFsdcyJkroGEs9DjmI235wJHm/z+/ejdOrhi92qnRzHrpGwAEtAHFQH
AzViI33inznIfh6Hv9kNf24ov8wCz2t8HMgDfMt7bmznqqeAmBda/+g6nyCRkE2vyIjYiXZRbDa9
onwBKidLXABUkLBBpo1YdrfqZG6FrY/yIUIcqCXXM421mv1Y2r1+AVl3XCEEoFcNkAVxWgE63xJu
xq4cuu1Mx2xX+7l54XCmV8gBzvusY/4LsTsXuHrIDz0VjpvFxRx4l7VRkC+YWyNnME/UvPW6kn99
39UnZupPANQvXYGAs5+JnQPo1HsAL+wgchpXUA3k6YNR2WfCklMgyqXgR9FTF+qiaIU2EiUJ7RfT
GjdWuR61J/Zum1eHdMqzSxDBJqSuUdUESYRFJSxo/2xjWYqAODgmlNSuvpw8gTLgdFGJZtM26szj
T+yPP+Gxv3Sj4QIEY+psujS6PcqEtl75wRq59O8H6RRCcKnR4PQ8n+3Z1JfuhETTUCKv77iwTjTp
BSphl8pxDmnRARiTwimN4Mr5fbunJsdiG0PlkzBNtb5Uo3fE/QSvgBWvQUy7onO7cir+9H07J9b7
T4zqL70nVEq4dpSGeBiIrJURTv4+AxLqz56+2KpYM+ksSG0Ed85NKq6yYdeXZzaqExjHn/P9lxf3
vZ62fYdHZ9auYgmH2ZgBtewLlLzd+czrHzv7N5vVzznxSxtaef4MxjcGoXpFHFDhKvxH/bKUZugF
hMZxJ9OXubiXApZs73P2+f2jT7zzUoDBbLTGvoZ31hx8tepOTvffP/hEhy+lFlwy6Kw08M6BjBoT
wvgJ0iLs1icRgqfvmzixlJcqCwPoTg1SdFhr0DF3VpMVu2nI9Jmnn5jqS5mFvEmzWQEmdElsEFJR
blLjEPrTmd381NOP4/HLXJFV37SaNnxviin9wXC+7L1GZld0bMif7Qmm89cmcuR9p5kwvpdpDpqg
tMiayLFZZ0bwYpZIZLZef+46e2rfMxdL1x0GXvcjMIwo61cH82EG9g5l/Rv94ITnjCtO9dky2ECW
pAU0qNzPXZZxVMjSIu4scMZL3RbnEOQnv2RxS0ptYtVlJss9rVXoiJu6ePT0hYEScSWeM3+OO6eK
HH4Gdf/79UeW6gldY9SE9A0SmIVfPSiZq8vUI/n2+xXy+x4jSwWFmgGIVrMeo5Ie6uFaOshtneMm
H/vjf+52ZCmaMPmWVFONNy952PcxSq8CN30SSjccjF06ANV/ZiX+/t5KluoJo0elARYewFOPFJDC
MqRTjERGBsQu8HnsD1s59uEvK7IqZAV+3nEk4HuWhiWOUWQHBdLRCGrPamud+pbFuqeA0BbZjFZU
HTHAsz60iCC4PaS4IEbq88+GfbHy287M28au8Sn5GNnOuvF0jMrW9w///a5LlpIKg5XPyu3qZj/0
EA+ddz1SycCICPscFe9UA4tl7llT3jdV02BDRIJO7+1+DDXZBerMyXRqyS0WOJFArEIrCh8gH3Ng
EEZ9Zi2fCJ7JUjKBuWNKAWdu9tMNyIkNPAk/m3ZljyHwIkUdAfzQ8zOb+++PV7JUTmDlKBx7RFME
8RcSlgnkkKtrs0NhOf6jcV7KJkAioR2YgRZ4mVvbpi6SoSogBwfAMG5c/MyqO7FD+cdJ8Muqm2sF
GcPRKPcZyk1GcDM6H3y4+/4LTqy1/6GeYPRjOeddtS+B3AbcDpe+LKzs0NFxB0jbOV7TqU9YLukc
+PfRm+HjZT9m3aVXbBU5c504sRT8xULOLUZ6txjwaJ3jQLV60LoNMCLqA2X24/e9dCIvQfzF0Q0N
SViolAVUiWQ/AW0CaNqtZTAwG7K8iCRvmmhGEmwjAl4mA075ZEjlvK6kb2ysTI1nvvXEsvQXy34u
OwO46rbey7EL5+bLm87c+E4uy8WCF/lU+13d1Pt2AFopRD0TtcnAC4f39FnwUM+ROsvD+f2huPQF
o0IBssW6ej/bMhq8N8O9kP6Z7eXEkl/qUw416Y2WBdUe0c6a67fBuU6NL+G/zdqNc6RPv58PJ6bz
UohygHjznLtoxp+hfY5CZle+5eO59X5iRi+lJacMdlIWLep9z3hIjXtBalzAAdCdzx0fJ1QJyFJZ
UrW8yCEqVO8HCm8F8dZC4E04ofPqRNmLv4nSBGrC3/fViTm71JM066JCGris93XwXs0HO73/s+cu
1n2K4mhHdV7vO4u8t1gTkK5Yff/o32cKyFIEA6ADlnk/e+eLJPOmfHRX+c33jz41tosV7JSDYfAa
YPFyzBD1B6iegYMehLluZDjrc/5Lp75gsZxzaK0EPbjS+/ld3Vs/2q/0ORjPDOiJI2OpaAGNlX/1
joneMQ7uJf1q90F87gZzYgkvZSyCQVDmZ5iaAXAB91BSAT4e9ECOpGZ/ZvmemJJLGQvU3hXEzDAl
JaD7Ifx+n+qz3kqnXv848L8c1qybDTjcoucBoBT8ArL+1wG7aN/kGQmOU+9+3JJ+eT7lFmd5ycA2
oHYoy5vRvPt+Zp4a1mODvzzY4KMeiwkProBXeezvjVvzClBfiP2dCYpPNbBYsIBojDiq0QB2tdnf
DgcXlrO9uZ3fzvkZnDqmlwoVjYXCKopo2Au+qjkC2aa4wARybm2SQKim3+Wfw+b73jrBOCdLmYo0
ELBPF7zeYxj4wYEMMo0bHg1t2H9N9ySNS9iLP2Vn+u5kc4sFXXWG5TvHYc/e9Dt7r77Il7gxbgsa
SWvtv8u99fJnH7YUsMAhacMRHqFablRpaNMm27hd0L0IwYKETp21Yg0KCa4E5bMmtUwU64eLAjS8
HTDRHH5V8znp+xNraSlvQVzBpdNa1b4DsB8Q++fsgQLWDyj2uYPwxGpailpA0ktaU3ZsQYgw90kI
SP+ZfjyOzG/u/nSxEQhzdIlwcT6xd6OOADeDP3r9ZL97N+kz7uTft3IiEFkKVljEoCo9nlRmDp5T
pjjcqtLM3Lm1If6wicW+EHTcM80cTXjBVZVeigrgwf6cH/ip91/sCU0unGMqB++fQeoieG28BPYv
Z978xFm71JzgptcAWqGq/VxcppWKFe8jBjOp8Zw4/qnZszjMbVA/iWwQNE/HGxM7GN0fJo7oYrn3
AerlpVPj/M5jwJwhNlyD+6sTr1+hCj7mIfDE38+gE7k8spScqI/EvrbCRwD+yecE4FH42Oc/HGtd
tGFAQnCMz7R07JbfrIil8ITuCmr4qInvMQb6Xl03sG3JQvdKvoor9Sp+fN/MidBnqT/RmBBlR20T
Z8BNaq+Ltd3H+q25+/7hJ3akpa2WLtIgLVJ8gq5XSBgD5J0N6zENi/f2XHh1YlItlSYIG/WUMry/
IQH6fJLnrO1OLLWlbxYoDJUxV4O+tKpXEwFVJzfZ+Ph9t5x69nIZs5QTsDlRjxwuDdzAKwOAu+ef
z/73d/0f2SfU4n4i58Q//xM/v4Pw3BdZLhc//vOeN/jffx5/5//9m7/+xj/3xXvPBf+Sy3/1l1/C
g//VcPwm3/7yQ8JkIQHD/+yn208x1PJnA3jF47/8//3Lf/v8+ZT7qf38x9/e+cCQFrj9zKCQ8Ld/
/dURI2gfJ+e///r8f/3l4a3B7z3MPz6rQsj//b/+5299vgn5j795zt8t4hKfOMcb3Ph5/DNK/x4E
PqUmsajpBOYxCGIcwuT/+Buhf6f4Ay+wXN8zLet4sRF8OP6V4/3d8m38EXFti/o2KiH/973+MjT/
PVT/xsAO5cBSCrT5lxUOgTYAdwITTUFR2yM0WMwHy6aQYRjrfGOjuguLM8ruWmh9P9gpnc5skX+N
Jo9NufhUDy8ORUlCl/5DCOUDryReAXO7An4UBmjRVjwKAM6hIBFwDwxEu7xngz0VAPn4dmL6vjx3
t/3rdvBfL2E7rgXiIMGgLpUFPVM3Wc/McgMO77rgTghjWtgJzzaoaw403lh2DVHwc2Kt/2Wu9N87
6bFdxLOe7Xqmb1rUWtbfuOZiBAS8WZPKDKaYpxDRAEWsB+pom1PXAr2nUPV0lw3CBOA6S8kmrcG2
urPBhJs2R6e1kYUelwiw/Kqm7wzaQ83zzKD1cWUBKG09aXwES7RXkzL2utR0N71nGsGtmhBx7OZm
9t+U4rCLaDIiUEYHKt2KuU35eDG7jno0qQJgHnRMN7/wM0CPwS9Qjh3mxgRyf2HUyOyrgI3Gek6r
yk36oZ7tHcxJ+a5RJO2jwpUdID+Kg1vZWv2RMCprz9t4rgBHA/K+EDvxBdB4UOiwwOfPQNMxDnMu
qgGKZCYAZUgKgarCiImUUAMFu6QAMxvgssAdxKoJLFDRuMdFQjxTbj1z8jeSp8gfdiyD4nE+KAv8
pMEOgF8fQc2InSloASZWHqim/lh1kYnL5LzpiEClnPtjMSB5NgG/n/tD6e3Mpuzlla0ViKiyqiCz
MWSdMd1wS01vnjF5cF8oM6e8s4GP1rdQxjb1pq5U9mMIDKH23VSa03p2RsTfEnPPjywktf1oHP0O
dGkNOmhEC8isXGQQS7lPAz7cYuocke4ky0hkASsMQfVCUVQ4wdZ58TveOldNWg2v2gSido0JELAt
pAkbsiI6sEEMnNlkrrLGCFqItPa+FbWjomBIqaEe8TBzdvu9S2t9RUZ/KknokAJCLX6TAzZECBzI
fmQQlxB3dT0NkLYZmjphR2/N1K4kWOAcQWrodyV4lmIQvI1tt2SvjlfbTogl7BYbGAHm5npwU2ls
MZ1NP8bumkJ7nNfjdiKY1rtWT66KmvqISBtssK9DUAvAlx38vDc3rpjGC+V6yljZLULxROYVl099
qyxEBMLw00S5MgXKUFNTkTuuxHwTlEzz2JZIEIAD4pgDWHJZXpfbum9TDkC6MRtGNGIyPmi3cuo7
PQdBHRel7d+bjQ0LZVvkzwE1dXdQQ48Ep1e5bZrwvKA26CC1LZ5q0CPzBBkOkt44WdP0W08TRBJO
5lTudVbi+gUaSCncuyAYmv4S7zs1mJyDzW6MIgiMFVEcnHpmZ/pmzFL0fuaxETSvyRBpZBlzP4FB
D/WlZBCA3gKCNEKzpu4h8xL1PfRfotqFshjyKYFIk0lm8hLOFg7IIK4PWh4xgilfVcBHCwC+AxCF
ZjWBmVBSERwcL8huIDOZeltj6Gq9U06bmfdCKmi92GOaD/s2y0meTLjq3xEtxzrqIOwOoQNBHXpZ
USztZKapDXW2wBg+A7MBNqbrc+sq7ShVa9oKxwBlWE2v0P8YutVI5vRd9yS3n+cgk5BYcjqEjjXX
g5dwHvjPrklHa52mQW9Fmrkt/Ee91AWzsAyYjhkcSufDVBrj2hwFNmcWMPO6BzQiMUCdy7a0nnS/
Fg1QWtd1oV1oTmXI0U0Xue9W4HSU3Xg3+OPkPKf4VfpU9e0gQ1qy6bqidXsVzKWfxzAmIvMqq2vv
TQYWonRXSVoi6QypIaiN2A5fKxiL9nCIcibYxOkJnJMed5LsGm/vNpuKT0h1VSjWp1EvxTPh81a2
o2vHRu1aaFWy58ItA8hhajnYh1Fz+8HrGGQPTM9iNJk9MUNqmNqchDqrr6Fgc9kADQdppjEIiq1J
cNuN7L418hWk6o0hkRVVt11A4Ptt5blvriG5kINj5gqTrI1xQlGo4GBrg48XeN012Ba2d1E5JuQk
wIs1SOI00FXYjjpl4IFP9Yf0Xcd+tHIvTy8rS3SvamyJvx5w8JMLx0ZtibpSRaNf2eD21IZ/6KxJ
3wpoQ2SA+ZsS9Bmz7boEyLC233Ei+ZpgWwd6bqomHyL7fJ6jnvV+egFNjFpsbaIZS+hs8GeXerK5
HPoxUDF0qui+diik8hUyEuCTtwbo1tAAFkZsYUKYB7DyjlpKXlkcFbR86dlrbmDIf6SQQZqTYVTm
EyatmmN7QPwR8qnv5oPr2+WjosfELe90O1+X3WzVV4HZZVYy0BpqGwbuU5BxtFxo9BMeDOVNN0kN
1nxQFq8EnOZg3wLw3Gyhf++LR0d3wVuAqTliZnoNaDyG4ldwdhhh/z3YhZThADqY3irtHM1esLtm
sQ8FIhtbu87hPYVlA/QcwgRoRBj0CqeeCNaaVaVceUw0MzCzEP7AAmkzDCW3mI7KPM2wvBtXvXbY
0UVs5353N2QFdlE3yB2QdVTjTOHUID0aWo0Yy+PhMfQxJ3kP3fncs1uxD2zXf6wzx81ju4P8Ukgr
VsMilTo1SFW5hPRf0/YgbmTTjNQN8yAtHfUQ1rLgou31XxbMtss4GA0O2i+cd6HNls2026SuqpzV
AJZfGmsw9oGPgth2uvEQu4/Q+PEBnBmyBjGJlkRpErIBjL0qFCWH+w8Q5lYQ92r0n6eZm09u6rWv
yqyDftMYJQzVO3hWNnGFsOfNoz7rV5p1YHm12PZpGGD88s1cdaQLTYH9DoZPWLmbUWHQ7nKqtGhD
3fqOvlZ2UHRymwFy43WQ2ehZM4RTm9J5iFo952Ra5y7roS5gZb1rJGYPpULY6M0CFJtI/h/qzmTJ
baTL0q9SL4DfMLv7lgA4BGMORmjYwCSFhHlyzHj6/piZ1p1SVqWsl7WT0ixFEATc/d57zndi5bEk
z9WKpGK3xdnal5EskhzXoFTxOPk7oCWem2AUHFI/4jX1W4npW4yquVG5hQlrr7xeDqHndRDBmaDb
mceTBgulmTERA2CwZcQRTI9PqrWWDctZarduIPSWWHqvx3nO22dwjXaFgW7Ma68+cqSSAo/U3JOZ
8eTGwDrSh4YnkF75KKrKN8Sx4o6ARLDlsDjGPkbEBuHKSmtVhYtdTuTJ14TU3Tsj8i3MgV08hH6d
eGnoVja2vj4p6+k0qdbQlxm0qwelDPXyvhOLqg6ApaTYy7nNCG1rEk18sdbeOD8tY2qAMZj8fpYn
ZQxsQkuRyTOiKuNV9l2Dy3IwsX6m85h9mb15WndZMm74jdfEbPZ8pasXvV5mHIacnIGLsWdgtrA2
GxhVGusb4oG2L+1Y8hpUo5u6jD1nEloHv0nEvjEmnHnCyeLlYDQNO0zmlbI+aLP13Id2A6d2Gs28
xghnrTK9xw2bPfEyJejVe3up3Octnkf+3DMXfjH5BxBmaf9qta+GaRhDL21j+mDsMhg3swWUzFr0
Tk9S8SoqffGNYpyei8Ly9cfYrcwH3XBrQ23oZL5vk5wT2JBM2wAvOy8c5wDdpDIObpys4qztuAWg
VFoEK1f22FAa2M1sMet35+2+h4aYnAqvKx/a1kEraJFgVHOqa2q8qGnaS3ZxvG5oWe01DSEkmM59
VY7udBAr5B/INd18Ow3zar4v3jTdJ7gxQ7xUyfesLJruwDNoZu8yaVE4drXInxSKhvig+kJ5Rx9T
LKlMneYQyGomU4vxcy+V82ErjHnaDVNLe8Vp13q9W+g+z6/e1PT4oDFXj6dxqC1/74ulxmhOQcFU
x5nbqLeSQu16sjqdcJKW3BpYS0qjsbyCsiBQ9bH7ArIPiRSgqxIPvdBAwd/4iZX7RQze+hl2HTb9
fu5X52iMVT+evC418tOaWpVxciq0g6fUihu7DDe8i9Xw1vqAVfeOjBNurTmYSx7UUMcycYg3aqBz
Mpe9usyxoarrNiRKYGPplukNnCKFHO76TZSV2x7mQo0qJ9Npyt+XeZQ1gLq1W06wVaGaJWOZ4sDJ
Uk5O1eoNN5QP9RR6RjenoVXnff1x6Kt5vjVme0uOhEBm+dFLRgtfqWsU3o0AlmgfG3tqxXvugvcI
jXFy21tpNNmzS6iuy5FMGO854SkYLEvn6s6xOqBYrD0SEIENN+Jh9lzJ+E91Mj211uzPp7KzWN9m
c9vcYwGjp4s2pkq/m9v9Qm6neJEKI7HjWZ5PlWb+qqvrC0gUk0qSYzKOecNSi/CfU5FjYdp3UkNH
+dYmWM85mMH6n6HVozTCGcE20dgPZTv3SGx14+sDpduiv/ixNuF6EnA03i0Jp6mbOF2IV1y9/ocr
arrqNjAV45j0nZP/2Xj9q730U/Pk//asfu1r/Y9Nq58aXQ/t9/pl0N+/D3df2v8F7S3r2gf5n9tb
9+P36ct/BV/K7+9NnX35e2Psj//zzxYXrar/WADAHCXw6gt1HTf/2eiyfOc/PAU2Vj8pXdpA9P3/
anQZlvqP57jWtTtksjE5V7PaX50uw7b/4/PQkJFq00UHfvD/1er6xa8nJYArU7mmBbaNB5KODL2w
v81NFRwzd6DCuuTJhBu3soLVLIeAM8ESDqp7rkBaUHsbd0XjOUBQwBpUc2IcU8oDAIiyDWmivaSp
9z2JPec0TAiOW2JFdqafqMNger8bHNPk+1v7/XrBZNU4Pv5uACDS/tXHx6GHgnIti8sqvPG0WbLY
uWm/oj7g9YFz2YeLFdVJhr0yNtmMsznkaDfsN0vUgbFCd01N5xleDOQ5bRzG1OEPlt8c2P5DQYVy
KivwcGYtMECL/kM85hSZ6tVJyjhgpRWHueuIb6MCWsMqd/w9z4ATpE6cgrbTh4ml60YTHA+gY8qi
pI5ZB0cDTE2fnD3tquflysX426P310v4947lL2zkP+6KNB3fsywA/Q435+ef0S5Z4Ouhqi+petXN
clzH4cOsytsV/F2gpbbgiIxGwPXypy7ex0vintTQvNvF2EIgi6nS7BuTPtVbtmxvesC5PghX/U75
9fNYg+t0TNqdtm/5NFc9XoqfrzPD/6lH3KGXclM3mant0MHoVG3q6CTNbZxnDVg/cFNotG9ghQ57
qk07bJImCZLikY6BPxn1Ye3wv3tTckcQRvtpRq3dDx0KxoK2jFjoBo4i+wgI9Yfw1VPazcfNNb8A
PZ8iz17foceBQ+IYFpQ5Nn3p1pFMq3TfjZQ9Rfk2LYoNJV8PtqrGqKmrj2PZqCitPTuIOXYQTac7
nv6xXjl8zanxm4HfL1PyP2+S51m+65qOQ3f8l9lr0YmSH2ttLgkIxuPCaoAMelGnuRPXnOyohE4W
zbLdq6z9IUTr7Ja++KHHVIRjO/zOo+9c293/r037x+WwhPlkU/nCt+SvWgFndNVilWN32arqi8Od
OnSyEzvzCp82wLTu7DZzT9eauLE6Cew25Tnj4JVkG4gN2jBaVEga+7KMXLPJHloDHGs7ggMEBZ0E
y9i8DprqT3PmTI3Yu9Eqea7z96Ky3ftu3F4Lbz7AOuifJ6cuoEelRURRtt/0bEa/eY9+Hrb++V0F
i6HpWPT/GST8/HyOcVXaVZXqSz9nnIPTtzHNvyTkr1vjvuad4Uevur1uabnGkUp81CA4pLxyjpqJ
wsRIRbT1449/v6pfPMt/XZVk4GH7vnCtfwgn3dm3bGPVFxNz227QEFx7SvzJPtsDlYvtFjgz59e+
XA9GCRRCgUQV+s1ceEuI7oSNlI41CG6RiaDPlAjyBYxcSs87UrCucjH3u9n7nXbg5zHK9aqJxUP9
JdgBqN7t64jwb1vLmHVjK8UgLvOUsh+QJHTIPFwjRsNj/O936OcJxp8f5VCtKyIklfmPN8Z2Yxu+
dcZHudyOOPk8twBY80a+sjc/Lp37reJ09JtF959rGXmJps+siA2cgdH1ov72/axJrGmTa3FhfvM+
zurJj8fIqN5BgsOBV9tvJC3/fDSJfnRN17WlT3Lpr0v8Sl+IduHCd9Sa7vMVZ3s7tLCyqhrZ+b/f
z18kSH/eUEJSfNsW+HutXzNFgXWOretP4pLHHgx732Mq2nXxjnDtg+Xg8AfOnexXNz+auZXuhbov
3C/+In6z2/9331nZaIP46jTEfr3FBeN9BjKLvGS8GLusAIR4zQdq0+yl6M3ffJj1xxD555WOT/Fs
cd2YXG70L2+/4de+O9SZupjlLEOBKfY8l4MHHn/9OBmQ8XNTExs6re7OplEXwv2W+8ZdLxPv5akr
+nPeLvYeiu1dlrbunSSUpDFZu4pXeoq0woUVwreoTkyJoEat/WmT5k1WWo/ST5sA4lV/1LI4aQiM
+2JasoOEm0NbpIbiSh+QIIoZZmymn9e5B0qZYxCmy38UtUtbmb6pI1HQGFUHquxz0si9Y5juLtPU
6arOzDBf7FOmCmI4W3976FYHwrN/FpVjR661QjxwmqOTDorDwHxxVeeESUdiTdfKc2vWV7u0/ySV
nPeDWmwIs+zCTWwcm1XdjgJal5lZHxNj+wxk6mHMgDLSzXmUCmX+pfez7JOZNG8qJYVGbhY+vnLn
lw0iTEkez8B2hiCNNqz+bmTbDJxing6uPIG/htJMrxRXIdRb7R4W+OcQrjI/Wh6BtKvbLOl/eIUy
oy4rABxZ9XrEYeyEINsdDq9GlBciCxcvdfcWrfxinZuIjmZ/QHHfxm7+QPbwDWcgYDtm99g40gud
diOT3myG41aOby3jmyp+642kvatVfjPOcfPk9/qtSkZmklJMB5C3rxw6u4fM0c+pbzUQt8Z036uS
PxUleRGW1URJyQFb06Teq9lHUJUagAGab1B1m2CFUcbMbSsDBTjbsPL6+JuX+p+rJHNz6fsux8Tr
WfGXs37CRAfz4ZC/9ja4JH+l1bbo/D4W5I3QNjsqrgwJWYcpbtV5JArxOoO/LnRJsvCGCQVK3ZpU
CYcjTzGek2Qqr+rx36/ynxWJIwULjsNCftUO/+p7SXOSVWbd5a+jXag9/NyvvpsfytoCGtp0WTRs
PjPf+Gljrw4a9uC9I5y9EJq5tTCswDOIWM7aG1vNRCnOtCiT2HhPWnoggM7//WJ/yU68rpPXi3Wk
jfPOZpm6LmB/2wOKzvQo+sb81evT0PTnqIbpv23ZI+yPetcSB5E73buaqk+W8tcrVR/EIRYFhpFx
WtIn6e2gHke9pyX8Cvbs3y/vvzk4cHnStylAPcCnv97LhHlDDbQ+fx2s7IffQpMzOjp4TTedismu
ILuNX1ecLcFgxmddqOetr0UIr8R0PbztbUV/N4U9nAHqrFPDC+o6zvZuGmfBKGUWahPUmLCACV47
7P9+8X+okX5ejUFAmTymnDzZ9H5Ne5pLhdNemvqVZMCKtJWEwzhNJV9CSF8ZQp2THn7ctHgeE5qz
Shr645KJSWu4h2lkogiFOuTM8015urqCMZkBjKO/6ycftEN5U+eg3wvApb28Tgl7wI2GtU7kOFgH
JlLW/RAPRQB2OQ7NNoP5UHBGpbedx86p8a0v9sd6JUgO1pQXqqVNd/ZtXpYOfXj3dfZiJxhWAyBa
85pP1lfpjNnh328Q4ox/HrG4RegnbOoEGMu/ei02WHuV8jz9mmaf443R/+z5x3ZWMStm89ZTBd57
TvNQuuRR4vmRE9S0fCnTgCG5nU5VtDjluN/oUJ6wKpaJvmscRopGIm7GRMubuOg+ePnQ7tzFas5V
dmQbIYRg5oW0/fW7a+/LcdmeSMuYUA/cNCNEudFufyT0sYNkcZLbphNR0uKvhrYoLn/8jdHkMBgZ
4NC+PJbeys/ieVmkyDAnACBtomVk0NeksbtfsqjO0IIm1MzRMPoG5TVkN0lPu/UJjnNsQVqg63lB
asvtuLQHSSbzOalvnZU2rrxMq5OARysmAPLM00svpi1QPdaWwQR4sb8yYQAs2lY99NT8UNhOd+vO
47kbkvGkcyY/2unETeWSp5YO4Zx455lQCjrInQwl6Xi7cmGXtpnfBI1YHQTUa/yxahL67IDZDvyt
DNYzgQX9M23e8dDa3Rf6k8Vt1sI78mf7Q6LXiTxF4PcMybrdamt9u8ls2ztpPO6sfCEExIEiIXLS
V4xOgssmx2uv7YonTQAWz/X01QL4ebdmw0EXV01ivnWHYUQllxf+OxV3uW8n74UhNAkY2ZAdy9KN
Kp0YZ2N0sBfZH4rUth7MZXwZswQaa+y11HNGsafx/NWEo3aFBCv4zy2JKIDqI5Oxys4Y1wv41cPi
g0Y1xiWMu16G3WB+qrQRFt4Y38VLeduLbTjX7fSeeHT2U9uBmQrJFhAqsFQPekaX+U+i7PS5YTjF
c5I+V+R2T0yrj+TebPzbx8yW74pjvZMPRGoYTrix3Pi+DUB7kfaNsQlyDpjP7rWZG7sUpPDIfMfv
/OFo2o28V3Z1yaX5HlsDoMEYkURro+uxy0RF+TgTObgOD7DiQ4RajPLMMnlOYpY2ZiFe4jQfU/Mb
Bw1iTzJzh+dQhpnNV6XquZUjZOPcaNtjh3jkoLquuoYmvLNTfZ03bwqBW31pkzuZHwA3lUefc8sO
y/anGiDVPq63mxzAMUlBbqAp1KJyI4nFJkPKU/XNYjuvNgfSg06rp6yMv3uZyu/MLTcZ7RVZaAAb
wVuVoW5YdUWLJy8PEP+zsGpXsY9X9qRcZ1Bw43ygXT4fPd6mwBG4ywrT/r4UYxU0GTmHtD1USOpm
dxgrWQZ97auIF0jR/WjmkGyZKXBtwPjGhi4o5/iwL0onOxDxXgYyB5Jc9vGt2TJpygrykRc9HHN8
ctfK/6P25HKz4pNNzTJaeGdAybDXcUzFbqoBYMLz3a2PjKE53tUpCpq1vCc7lxmkwduNZp8Df2k4
p5UmR1vO51QwpUxF9cCc5I6EAOM8Eb9wWnyED22fHrYNRGfrOnfUvAPhBpt1aYxntwahA2fSjmDA
W/ddspVvddnPYdvHW2TW1Yu02vRpNeQYQos6ZYbOj0h2ugB16HRcSk8GGZDM+wUbdDF973q1Xuju
fq1td73pXQGoNW6juUqDds0Jb5OOGU4eGJKpLqMpqx6rVBiPZjsAJK2XI5NBL9xy4gXkRjkhUvdQ
tZbcM7bNZ+t70yz5gZ2kZtBlyEDinImMWQ1RS1c/1B64SiMtvqWd7d0tfkawDA8XkR/daWWyvQO0
MkeaHeMca0logrDebJg4p7hBJ6AmyNlpUz82Lqr4DUjtVuQ2zOPqwRrnL1ntfEIhsI81p6i82I5S
lC/14ptHq2lZDIUXpgVZi7HjqN3c1cQrtT62XuMHkYxOsDnQfiWZGNUIBHxuW8D0hNT4wFiqPH1N
2oG+1pUXS+7G27RKrF2WcTeD1JTmqI9g8L/NeZXelL55z+Bo7qf0tZkioTp9KlnVdpmcX0Gion8Z
HTe8VZt75Wu6a2CYG5xqoR5Fc8xnzzuu1sQMctZoz9HvFQ6BJeYcO1EOy+qBA8UbHs4+BAXdB4Bj
ksftugVNxy725UcGxZTWsVuHhvCXvS1phKf5bJ8n8KmLmSs0TX4bdCu5D+MwGYHbj/BDO9J7Fn70
pWzxh09Oeqb5m5xcU9/TO/xmLzqNZp224SYUMWyTzg9O7RCxYC70sN3lM7Oh6m7u5kdpEyrTpZl4
NSe0Lt5pdlIP8vMzJm3naCcuuqds/TApk0qlhZ1aDIaLXMi9zQkbOMxjbgZlA3UkF/5HWNZ3pTku
b3kHXjbLCfEgj2I/mGx/vHkfvL7/vDQTK0SrH9IhvRGZI4+LwREpBR2MWkvYR5lsKiSyhbU75fzf
8vP2hXPIZExCj5b0lrpFBR3c4Z2fAEvVMeUgfEo2FL0dGoByp8T7kLTxZ21YQGQXuzt2g/yWrl3G
yjm9OyaBRWpbVuDQA4LXsslOPKPVrtI97p3Z2pMYAgbbRYBkJtPR15WxL6yyCmfWKBa2ZA5H5bA6
Nz9AWPmHzGhuGcRUPAQeVgAPllbDxBzBnBOo0TkkBfuYNKbXJ5ffMEwkL3lprIRvmQu4XEtQYcBw
ipidDGFXk3V6xeSaubCCyc/UraPQGPW9calbg6zLac5DzTWRujB9YHFOwqviB/LzqCI90DWRC5pr
Wm+2Wq1bAZC7HsWy7yQzb1u4vJlJGyExOpqZmX4tcod86ozIJuVzowkUyNGc1hOKCtVlTTTNxu20
dAws4/hFzcMBrj6vNCE3zZqjH2CX6Afx0rTFvJuobnejv3a7puVVnaj1N78+rlR9gIrZ5az6ztji
S9fcuUP6xZXIJK2lpZvQ8AHZqbe9ly0vHitTHUwqcw4h3Rrovv5Ent2PlsyazSpe1ZhZzIjMlzIj
hGW1J7IXhg57Ikxpo7hYk3E3LhbZJDlVblX6Rqgc0uwuXp9s0QZBPzCMhMN1wt1ey+RTmk2hvmpd
xoTYvSwjdY9xCmWUZZ94rfqzkM1BVf1nZm+fukUyR3fSB1DlVARW+rWJv1ACeAy8yzB2cZC2FnFQ
szu+GvM4P9ZZsURUP6cRICR2OzesJjMJBq8hTiP32gjALgpkOm0izarAnMj9ivv47o9lauqBPjQV
BMi2wt+yFl5QLZUdxjNT8H5jBQBNQMRiUjPIFQiGlolQi9SYOGgCWq/Ryk2JBYN7isaaHnq8oWLT
nIPJvCCXbBRocb1RUG8HTWPMcOyYg7hNk0XCn9m+ub+OPzkniO7828NVK5Vn1W0/uUa2Q0QyIdMw
mceDkeeMVIldqQxgzOwusesAGWiwx9TKumlE8cIBZP7zjTWbKzzPICZptsRjEoeEmXtR0xXv3Tr2
oQ+pILQ0K0Bs2xp+qbxr56E7j0Z6a6G+OsnSNHaTdKmKZK0OolqYmHReRGXhhaZeahKaKuKxnOGD
C4CTVm37tSpm6qfSIpyFRzfrE3LlsPH0c1NGQ09SAMyNOlJl/WMbgKau44dOij4yFy5qovJYkuFQ
da1xQ25Yy6EtmGp3jq7Tflj9BUk9jdo5G5HypHKHuF/y/UzigbU5Ofk4NrXAMIeInrZIXbv3shkN
cjXnT27XiTP8v8/I5lRkXE1jToMwTtiIC7sqm6KE87k3jgP0f2Hvl5UFnIAQstJQ9YTQWTxyvPRy
65rlm38tQxayOOLyGqqFColJzTdo7SZTj/xDlYiPizlWhFKO+ak1RxaGhQCWBAB93KPW7EVNXGbG
4a3UPFAi56FejVeEdWnkoZFlMVp3Vtc+YK6tws1t7DPf9DVl42BqON8QUhgVW9miL6UUhgAbJR7l
Tnrts7E6ork92Wtytei7QbY0t97g7sioIrAn6/k4o/+xbn66r9YtWLzuJdegUptCvflV+mUu9XNH
ikINbjxwWrZwNCAQYAnMKyvVhxy5AjFAIDe4cu8aDMKA8MvSKHaE/CnzyD7y+fGBfxL7kA8gVQQK
CEQ5VaGTtzgvXmRx8cfU3rORpQevGfgGiL13k0k6kMxgana1H1aam2pUJfv5osB5ieIZHTXnh7z4
amXpN7+7ZiQkL8wIKV6T8QgeOdk55G/FGhMsV3ewkJexcXMOJcS0g+fSSIa4o46SOStCeTBykvhQ
29RBW6EoKT9vNRGNG0KVWOrLlsiLl25nXHu0csngCbM+fkHgepnJr8UzzK+XEtWHdalHlCImO+Tl
vSXIHTJbUaGG7El+s4zjn++wIFKCvEo7oMn8dUy75kRR6kR91R4EiQ6UJzlK73u1bl9BFLwY7vhx
AQhLco35ROId+jxmMru6N7vTMCQf08F6thJb7xasv8Q11KxeJLvv67a/RWOb7LKVPJHW2fcVVxFX
t8iGzcA1rA/oI72Dn8jXQqgNxTKNDbvwzrJf0rBp5xc2r3fNLCTA4HLNhWlwvXOLTEqhXTfVd7qP
vyaasAYDCH9Y5uMbDernNWaQmjkGBHM5mjvVGbiOUeaN6kezcnjUqcz2xeBzNE7FwafFHFVpom5l
Q1lhom86dwnM63ak14vAIegQ2qcocPkhOQX90QxaiTso8P6SePe1mulqGiZ5jXWdE7kxQ+25skIJ
zKkIcUDET9pPwYZYWS8ZnP9AJHZ304oPHDi2gzFekjn97HvxFFDNWgdyaD4ROTLsJpxjnFPunbXn
6duQVCetSzTDQHlMj4CoJkmYZBEUsY0JoSCQHDXnbaszZ59mDqpjGygtIumz30xf7XL4jL5huVn6
a4AA/5Xvb9+SBHdk6sqeS2Sab63rg76qwpwiSw4oIeZIWcZM5gFHEdcqvs1j6YeEgiFWblV8Lkzz
1srzH5lDwoQHXZ9RL04Dg1ocqTIpY42/7yg425iNi076V29sz26lzUAilD3U5NVn7iVtt+/m0WiJ
8Fw3nBxOqT6ib++jVs6aVTUrTrlvPOZJ793MtvqwCieyVGxyrv/h21VzT4jFEG1mrc6VVbS7zrA5
zejy4jsCDCh1XtvTNe2wpJ9ab3KiRZkXt3PqoymnF132741c0Om51fuoQrf3BvTSyFQrE8GWESOo
T+dwEqrcDQqJbaVn+pK28RnlWOjpJAnnXJ5i1tIgdiidTOOTNdRICdHYpUvyVVfyYzZZhMA53wzf
vHM5pJ0lqShOicOCcFtrXw70fbZtvVHZMnJTOAHbjW7xA/nID3xaTTkhEstk06Febf9sbne+e7B0
g8jTq2+LlK3dl1v+2GXdqe45vKJ1vN/ItyBPzTqSZTUhaKfkJpGXUt5zORxZ021dUI8PlIf3ZTc3
4doRimFPxUiUcRJyY6n0OBRVYxZ61yN3PfpvRjJeZ59ktlrWB2SVhFOg/1hAOwTy2sOVusnp/Jo4
eVK3Os4k85AfVKOK08N+jZdPS7qVh4TpEOEYPAepJFYj43wfZmlznKqhpuYvPmmfaN8S+hiVSCgk
x2oyyqYwp8eyc6t6n1v2FuQlgWnk76071xq+0g66bnjkSE3bVFEPEjvTentsPM7tZkKZwxQSSWKX
dpW3ruTu+rwm/RXO6Knl2R/M4pDmDLzjhkJ7svS5Enf+9TiUKOOjtRjjjb1g0aqn/IXOkXvw9G1f
kVzieuWN2+QXnZsOPoP4khcoDQHcWmgRid9a1vaQOQgk1wq9sdE3ZI602HtTcVnMlChguSHB2Czn
lolNGnbOPbMxEjhNlNFjfN8wDANZSMBTYNqcsKpGbGxljgjtoub0ux5N05+IGio/tTRx1kku+LyK
616S7bFuPcY9V93q5Klx8Hkr9b3sUuItPL0nX4ce4EjDFgcPKXR9cSwXceOz8AY5wnu3gpc90RFg
uaX8h1Gcju5dv8GN8FVFC6QYH+PusJo2+nsfw+hVo5mW57KVTy35XkVN8Zwq+8kYUc12/Vusm2NS
ye6UWShJKp3dx54IMhJJ+FAWYaP/ZLqSFusHeicA3IyVqGqDBoOrsbooBAjGc73mQTzE51Z+TJ3N
QbBbGkhyuvyQIxIevH2Re9ySdSFQmHjrvhBU7PN0doti3FVlwmKwyScrI3mn0rl7Kvz42XW8BxlP
hDN1Bupa69vmwO12BvsKiFxvim4i4Wgo6zAZPzsShX9rpEFDkzMo3LiLbDEXt1gi6KPyhtLOHqZH
gwlnwGsQzgb5M82I7vvq5gorBLacUXJ97yTTDzwGNMQ6SBGGjRLeZbeK6HLlnF3T7xXPKt52ImVa
KNxYkkyDMCaH32ay72q8V1FBVDHlnENfJNf1frsOlk0jG9DKIAw3Zro8m9CaXFgqHKdP98S7tJ/K
1ndO5OQFalV+9Md37q8n46FXTKPHbOJeP+mlo9RIH7wMoybJp0bA+TgOls6B3zXIMZjctTl3Ap15
S06v8ADqI5R3SOLlyD6XyXmsYUrlY5C/thvdvdIes88eehYk53/cePaa6aYwod2lsz46HAgG7VXP
pQ/+m9bwnlJk5XmFfzUPZuRPWI9Up6xTjmGE/AlPordyZYhMn0iqlUqswcIRLLN2H5Leue9brwn/
6J1MG8s3g7t7mvPZhX4CfWRfTqe2bgpqsaK+Uel6aBGiF3hhn7JCYVhyv8kl/y7w0vEIXG/8RlHV
F/O1xs2IOOVswXDJOWXImxleJ2q7WeLUPfnG8h19w/Y4cZIUJctx0lbmGQ3jcrQ0yb4u01ivHrcd
2X3CcH+LOjd/Nsdfp4YK36urXN9DB+eqq+Lqb1NDTQO0aLO1elWKFq1XbY+lgas3nfjYhG6q9kiG
chvyeLijPbK0zSKGd4i7vcynee/R/i/S77kznIibTiPmn85eTQTbxEwHVjlSD90Ws553a20uEcE9
7tqz1ZTZ82TfZqsRn5YRLD0CqJcCcjxzhDENp8oFUpTnNxUezSXessBuN4LwHEH4T3c10agg623I
+SzEpH7Ie3cTN122TiGILJo/zoc876io++ZOCsSi7FfGwUxnTvQjbWKH0rFftn0sZsKvXNu6F31y
lCka56EXz4NS78PQhmnf3+ctRXkidUTs89oxEKnGjtYWJZhF+2qzu+9WZryLcmxDi27AZB9ys6Q9
lVYRxhMWw63THCggv+G1emPWY4TaJU0XMMXOx+seGaqg9+bJIxUKKV4gI5qV5YQlGwZe/iVDpk9e
MqaIimmpMCdEpT0vfwmCO6jij01hn91xvJS1sgNH8ZNlTop9J0tuBWoYTA8crLJN0P+mrLScfl/E
4GwN5Sa7mvSxrGGT7cl6NbAwhWv8QxPbGSRO9r1Rcx64FSqFyvc/GQO9gK0jczXj6LeJZolGrnGP
X6aIhJZYZp1zUtWa/ZJ9hzRqXi7CrAvywIrV7QMEefe0mSjHeDNjQVhLYtKzza0bQbXay2vBW6HS
6waifLPkXHVdsQNud3FaYQeN/jiRaYylaBIHG79wwh5aSJ/Fg8dgu95NTDApF4caEPHTDm90u8uf
LVoEYY3FVtjXFNFGcpNSg96/y4qdGP0+J8FPJPlyUhDNd8RFzxH7x/8h7jyW42ayNn1F6IA32zIs
VpGiaETKbBCy8EDCm6ufB/p7/ibzIwrTtZnQShXBBJDmZOY5r/lUeeTr7d6qociZN2PSfsXja5NM
+8iHaTniBe+6oODDIXKY2S7pNB2NHy3HMUv3E3OHjyM7BqS7KzOZneCQNyAHnW51EwBfl08enR//
7MRQfnA6++CJ+Gc1+IirkN9Oh53wNNgrTX3TJzZ+xEMUb41cu6a2AC17yPf+gKH4lGiceRXmWGbh
lDqAMMHfqdrApEzw1hJfIze40Y3xvp/gn7Ve9dUyoifT0O/d0vioalzmySAcEspWWx1K2s4GsjJB
Kdv5xfCtr60Rz0Y2AJhf+yr/ETnlbQacj0P7SK3R/6WOT0D9sF92dtZsDQgRDuFneBi2XTESgGJh
iHTHUHkZbIVUQx948Je7kyXQ2q+hkW5GzfhgOhzp4ACxB/YwbLHPQiOx/jmWBYWBKHgocW7dh8O4
h8wRnTiPx1DgPgIGMfnabtjbJjUDMYot3DKLBBZb2VjGv02D8SotzHNa273O5xqFSRI7yMkNA1om
r6XhgDSY4WMPeX1XdCxTK6z3MfeT3BTmrshcbzPl38E0MLeE9yWtyQk5uAZu29RUd6lzzzaK3ip5
D6UjsJHu/tJ0w88wwettpbz+TnEddAfISs9EncB2JfxiaMSU5mwrfy4i9XvYuNAJKyyU+z8TbLMc
UYId3HKYvFN3je8Ocdx8ys2QG8E8Lh4Fhymsrs6/0z8RPJ4BZQTQIjrSpmVLr9Rw5fSMwC6e9QK2
mOeWLcXGkM1YL4/C3swqxmBqj//1Q01Dszw8biipOrLmrShGIzah1jxPcYDjku389EbrZ+MAPeyS
69zEmLK1/5x/5j8B7Qbfh8qHZ4PG1fn3douM1SiINa0Tz7oJk7btgHw5k3fj26n4QELuiymeNapn
MF2IWA2SHbM20m6onK/YpX8IqsC9SoT2nSpbjHtwgjn5hC9m5KkrUp2SBuXfvRyQiqsBzESxRJch
GEVQxxBLx/JZ1Sr3KnctitX+DrbAxJmcocHtgjxx8LMEwnalU9sZYR1uLc0Ld9mIRClzaHXi/hOx
7dkeW6yDESGCC3LnWeZMVuiT9tm1Y6oB3AARfLsGQn7wcnoAMuQXP62IwzZIVbUNLKqsxceg58Dm
2L+7svgDu8O41cZqP5StNx89ThMa5luj5sAXGl21G8lxuW2+hZs23fWaWe7wGKCWa2mHRsDNtQWK
HpWT/NQ7dwcAmCtVllrXkPPdg5uWX8yOtG3qJcptTCjYdGQxKSvdOWqVfQhy4k2lzGVPiIPbIFLE
Xqv6O8dKMGoBmJeWWXwESEjy1hL3PRYBW3sE8+Ci0bAT2vSVREX0YBRAsPxB3SQ4UL5wOe+KqLtu
jeoG2YT9mImb0huDu8yOjG0WAhzWHGZ0+NUvNYQ0WowdPRztNw15663mcLU3cMicwIQUZp9dR1TT
4DF/rGL/ljAS8Ya4/HDwoGLRObtKd5/Caboh6axsc6W0oMYAnCC/tY+iUuw7to+90Sb5MYcPXbjZ
h4jcep3He91L4q31lYRQtw/74di3lOVUYfi7xFQeqWdcUTTRSPzrnyCdUgayK2jxZphfEwPVTa6W
7XVScxNXPCy9FUXdenWOG3JTf200b6+73mctgdk8ASjdeDP8x8+aq4aNAxJud4WdtjoWATFZDLvQ
6Xd2YH3VVUBr2Blu4ap9N1XrdzbBg+26avaqrB4ML993pbfrLZGAEvkscEkkGSdu4hjgv4ZhgEux
59Q14l54YQ2qlDuV4kcudSmmv+1o9laJnXoNICUftD3iBiQV20VNyNBN+Hxvo0gt0BBRLZw3DZM5
6dq+tlGNzt71KMFvlFy55yIY7sPam64okO30/HsHdY68YOTfNACfxwinEjd5qY3DkPbdVRemm/k8
dwhBOe3cEVCdqgH6y0j7l+zbm9obnxF2OUYIw+yK1vicRXV0aNAC6cMQS6hUvU7dwN5YbuAg7Obs
fFgpG8037e9Zjec1GJ+uvYI40WyTgsKnO1DBdmxKGVP0rR21H1AglGul+40ih7FvS7/YGQOGpWYU
fx76Yovl4DGLyX/XYQ3+v7tSh+FLRgLec6dt7vr21s7z72MlzJvasJ6S+Z6pjoAM0l49Ct9zMeNK
q+sUTRNAgTH7M1SBnsKRxmzFPNoPDHVPQvKXLVC+GQb48KpmYQbvZjcRZ4WtL5AR4lJF8LuLPH8k
MwTcrE+s5KoWJYCK4UVrElZOkZfbOP7RWYGyKXXzdgrbH9TdyVH1uYE9OHUUt0mvijlZbmDZmtXj
tgcy9j8Qyf+Kv3j4XcySVbVMSnxDX/x/Izm+L/E1v81r9uS/3+7/q3iXha7dMrvxJfrd5N+z16xG
ff6Lf7MaVe9fpu1pbCTAWzV1tlj6N6tR1dH0QtQLaqvqac7Mbf03q1E3/gVFw4G6wIo0jL/niH+T
Gt1/mRq/ejOdEY6DhrfIfyHf9fZ2/T/OpY5pWtKRgWeOxYSuyqkCbiJmdSWIz6864R2e3dsj4f82
LasMDpFNYgDs0Umzyw/QFUi+Jz+VMvh2WfNSmBLxoPho4gynJiZzGJXaY+kmHyOUs1d4HUvvLyG/
OVJ6GOvF/UkdjX2qtQZQ6uxjmvjGygGVgX/FFftPB82/v8poeEJJ3J4N4mQ57S3KJsm2MTAGDson
rNxWnrH0EfPvr57h2nWKdSQf0VqBdmU2urI3KsNFqYaoeX4gFqaQrDI4YL2rlnrdnUgH4MKe2B7o
RDywzre+9AFS2geGGA6AFvn6qDDF3qVogO2lo14pQ+/tzj9i6QP0t300+mNk+5PdnkZVwdMO4SWY
p+ebnufKf2DZ/xniWRfzVfcDK+wGH2msU6oXqn7dYVxdA7NQHePeyWDJb2JsU0mPhLBVLvsaQ/oa
twUelXlhezIgfB6gq5YHrQ3XhOoXhsOQPkgfGxSuKr85lRbJWsX42On4XKbtuPL2Ep/zf3tMFvez
U19LgboCRi1HuMVhbu66NjkpmrXHvP0AxuneqMT3GnpF7ijPE1uwW8BTiJOVFbM0G6SIOFBuwnZ8
aCHY9ntjNO9LT/9zfja8vZH+59tmYcNXs0HXM9IemdGeuMgEvxSUKCkKVd4ht7M6POm9Sykirqt7
pfWiaeXONQeTd2agJg0YcnBBODljdcrEr1yfk+n1ZpqeEZZYGbGlB0j91cQ1VEpl4L6JOajiB4i+
MdG77DbI85VL9cKQyEZvhRBFb0R8A8V0rMCiG6ucLgsvMlkO9ZVk9C2wz+CnTqIv7zPbQ77PWDHZ
WHhz2c/aY6k4UAFaLIuVD7WKf2nsfDk/mZZWorQ9aa3W5mhUtafScUYbTrVaPoC3t/bxTBA+/4yl
15/H/NWEHUWEJltdYjgoVOch1kb/2iWltNL3CzPHkPamACXlUFWK9uTU9pMvytuSMF94YlZ+clZO
CUtLbv6yV18gxBTYU8AXOIFJLdoVgwawtfFfMBqPUGUMqUL15OQ8hES+X9Zp0o7F9c+zhUqI1Dpq
KMDWMNPdcVCMV3QBFj5Jdo0WSetSvcoJUI73oWcTubZj40qx3Pt46v9UFnp+rVizO1p62Pz7q/6L
UEHK/URtTqZai70AA7yDgH9b5dmt31fWpmyPtm6v2YnPgfCdYKVLc3pQJ8Oprbo56SMwiwqny0HV
fo6hd+O54nvPDX6s9SdTwA+8aKxku+bIhRgX9EZzShxXZAcotdk9mXIg0Ze1L03xfnR9hGnpvshG
ra/obS7uMaDo860vhACZLJ4qqGS2atYQsLzyxkIEe5eIUfna9o17ddkjpMnceF0cjQmTeRLOQyGa
XyhuASXTrKfz7S9EGF1/O7/0tByBYTv1KYj8sTuQmu7DKx/51V8Xta9KM2pymoQqfVSdNMCm6E9T
jnFWxnah92WfTdKi/qQh9XayiuRjVmQvY5cAKzBXItdCz8hCv6IaB6UIyOMOITyJvkjgmYTtGttx
Ifb+lVt6ta57W8A7MtmYHJF/psD8GarOdnChORsoOF3U93JGtRqSpFMERzmR9Z/cHF7EaF849WXb
Z6DIcSWE2+B/F96GLfaTurIds+Bw/tUXxlb2e1Y9O6d94o850iUcz79CDbiryC9etnRlWnHoePPN
hsDjIQf+odc0BWRMTmFSby7x3eVqL1s6t5qfgnEO6pNXHUYqXnqRrBwLlnpn/v3V5LH0mPQZJuGn
sr5Nk8cEQpBPWu581y/MzL+1g1eN56AP9BAM1ckq6wM4IOQ+yatV4adAyVbOk0vvLwW1gRwNJI0J
sdGM7HWqml8b0RyEb3y+7BOkoKaGOvK9VcPSbZWPICNvYzc7xLb+0lbp8/lHLEWH+fdXvSRQPQnL
gbhmINRcqNOujfXr800vDIBskNvB2a6yPKlOU2h8DGPtqoo1d1NTUYWTNP05/5Cl95e6CH5u2hg2
U0gzjG/hWDzExVrdb2F0VenGU6AzgIZvwG0B5UcURret/RgpK4evpcal245A56B2535XprsZaxVg
NU/uY39Jr1C1fDuqbu0EOVyvv6/+q8wp2btUDS9rWzrJjT2yBa1RVKe44RTiDvaPGhjC+bbf7xV0
26T3NmGMl2lcIzKoHxpH249DfjNRLznf/NzMP4+Fhux0a9dCI3ua0i2O8egH1m2PcEYhhqewGg62
JlY0TZa+Yv799ZpyMc0WDndB1JXKuQKmpuCPi86Lr8zYrVZcDN6f+VRs3z5FQfgJ+0CrwgtY+9Op
4+c+/Xq+m95fuMCl3rbsBckohppRqAXAB0/Ap2nt+DHKu49RlawsgKXXlxZuUBdqMzQaCyAPb1Qr
fRq7+qITj+FJC7efPDNGJLM62aH2pxpAldVAUVbm0PsXGZSH3nZOEQ9TBmimPEXKPZz8EgJL3MGo
fSmHb5gVrmzrC70jl/3RFdCCKeJMOAQQxLwuKTeKWLMkXWpcWsEcGdraRmLgNKYFJclrq1rLui21
LK1fSnlK4lW0bPdihyLsJrUezs9JqeT/f3NeQG7e9rso87GFu16e3BwUI5IF3InugymJNgWFfqFk
W9+5wgU4M54EAj5lP8ERdTagtFe2s4VVLdvdqp2hBvbQ16fUMYe9XnWAXUVLZ774reU8n//MhaUn
w148tO0cG6THaaqgDKIX2NraRp2rdK6/O/+Ipe+QVndWq+4gPK88VRAarQqkKseurl27CS81L63r
pCbkNbpbntTyN5ZuVv/cBb/Pv/lS50jrGsl1RIEm3tyss9vSTK4NF4niZNy5EOjPP2JpAkur22zj
zspRFz81pels2hFZZCCQ+4sal91ruZL2RY0b8En1huwYtJG+7cqoO5xvfaHj/+Ff61HxRSiHjldn
0YHfsfYtmS4rBoBtebv6FL0b+rCg61UL7nVaXDXKsLKuFrpcxvAksdOojsPCbnLrEGrFnZWMK1nT
pS6Zf3+1EQMFtftB2OWJJCf8uq9WjYtbdn++v5fee/79VeNaH8ATRYzxVPf6rjOqQ67rK3vMwkRH
ZfZN08jCUemP6JKoey7LG2FW22LwYF61Kw9Y6hhpkaotEUsYVnlCjXPrldq2Lz+MTnrZ5uVI67RE
vDlpRiYL6s7bKkhuB9gdl3W6tD6jGMmD2DZ48TI3Hp0MSZ1ctMNK6wvdItvTaoiTObprEhpNDdcP
dz8a6qfa61em48LxU7andYY6nIKWNJsxdI67bVVF/zEOGsgVc3C8X+pUITWXYF5hrgzEwvf8FRd9
NUVBO6eGUk3lycZeIbS/xfkffLpXGl+Y/3J9EHhPirQbc6hGpJXAtjdj/+WiUZZNdqvJD5NZ6/PU
2NrONesfpd6svfZ8BXrnDmDPa+5VnyR+CdAWWYoTaJoXVHtxsxvFc1p2n4ze/6ZF9TcD5XiAuJdl
r5B+e/vAstUUu4Ipe4Kwdgq66ISbzsoQLMQJGZE6xnMB2KRpLVAPoZJeq5N6Y1Yq2rT2StlvYQrZ
UiiCg+RpbaIRivQPaBJfQ17d+Ag/nB/opdb1t31DmrB14oA7DF4/KPzYmLDgdtWAK491xbws2MkS
un1R9f7Q1OWpixQVbdDuAd+BJwtrgZVhWFgJsjgosoiqBamBYZhQEvKipN45GQS+i/pINtWtNKzT
jEywiDVYayNuVuzF2ibM2pVBWJhF/7DKbadhcEJWW+l1Jx2us1Nod3HcoMhWpisfsdBFslkuaaZE
7yaOPuWQqfqu9wNUR/JJ9Gu6sAszSdYCbLNRN+OMQeZiuW36elOmiFbUT+fHYOn1pTWs+LVjTwiA
nCYv2dmR9rFBxO9800u9Pz/yVTzyWxEHI6pIJ38wDn5wcoo7l6SBrq05IS/1jLSCKRZDa2mYnbWi
7kg67fva2FVxsT///kvNS0t4wLNTD9SsOkEdSYFSmAlafHCs9+VYR7/PP2Op+6UDRRyFseWnozjB
uA4+iXzsburJtS5sXTpTuLrvZWFcwjhP7J+KVT8otr4WoRfeXMaujVNj6+inEj5t74eI3NuuSsfL
wo6Mr43CFON1i0nZQy5NEDYReisubFs67yN6ZBemzaiKMrNRKuxhmSPEo+Fzd35IF6a9jP/x2hzG
oNazKxrD0XAbY+Nk1qmpyqdpbC+bmn81Ll8tLdSN+lz3iJz6kF+3rvg8pu6hqJXP5z9haWznFfGq
+UiBn64VrFzqFneTZZ0Ke1pJji30jgyFK4wSIq4WkOzIshtrFuHX2x20CrgYaze6hcOoKYUFnBds
xRdVdfJULSnvcDFSkefRchTDJh29YgQpA1ff4e+kDCtfNXfMO0cvGcTSTZjhAALhEpmY25ib2cbB
+gFLz8uitCFNWr8WfpnkTXka6/BeKavvTnXxaXceqVeDrcZpGOaiYERc+1pPgk9OaKwcsRbmkQxf
sQE+lg1VmJPrlPumMI96bTxeNEWN+ZGv3rpRpkgkU16erAC6Mv+98/q1y/XCa5tS4G8DYaQ4RRLa
+vJP76HbFFeQr8+/+MJUMaWIr8T4nnb1XBl0rC0xKEELyzwaRuzuzj9gaYXJQd9Dzw/JhfKUleML
MKEbUXlwFPofRddclqA35hvIq86PDWy7OkGmGFntGDm7KWqOoe2Wl+UfZIAjahwDkDCHCKoHSHH3
H/M8WSlg/AX1vbNSZWhQakLf7SJWKi6gO6j3qHSFTE243lH4rETDU6+JUye0J6R2yUsYayirv0Yy
7z1YSk1zkDDzaU4dRDamhcJE1zGE/DD6/T6MEd2xSb6jh5e16LWjLKrBx4l9CE+TBz1quJmseJ9F
3jc0S3ZGM90pEaWkHO7wlP9C4udWNaav0JqudaQzCsg2CPCg4jLd2Jp3dX5ezS/63gdIMcgcRsvp
c7JCcdRi5ebwIbda/1V3kEk0lX0fr+yfS8+R4lFU6lqlzSdSD5k89I5hLynodLsIhitIZMY2ejKK
vbJYlh4m7XSm5tsmZq3M5NbCXaF0ryKh7KaOba9pjrWpfsZwbOU8vBBWZCxSqQQNLDG1PClleFOF
5UesXr+eH5uFoPJXsPvVgmwRD4LhT9PjrKiN1NKgqfdNHVwWbGUIUopkj02aXpzcpH1BU+1B79bi
+EK0klE2Sj8afeOTa/GgQFRR9SmLzWeldaGZrWW+lx4hBcShxjbaaOcDma+Gmz70jnGvIuio3zfp
WjJhYWxlsE2t4z/oVYQsDAAOgE2PGNsczo/tUtNS4Cii2nUgDHNLRjZBTdA8QirtfNML00aG2MDN
buIY3aTTCFES0bLoY48/VxgHK0t56dWlpdy4VLO8iVc3uX8bWrt3g7WC99KrSwtXaZpQuC4Ltyqr
+wrnH0/0KOYkKwnNpTeff3+1oFwxGvpksE0YrfocmurtZCcrm+fCdPwL63/VdOF1xOouE6fUd791
aXGNQsgdkiOfisJ8uWxcpQMMCqjI081XEMSSD0aEuvxs3jpMzsq8WfoE6QxjWah3xklFWojt6Moq
huabX/c4neeZ+uAmGGqc/46lUZBWroZcFQIObDlhnR/7rr2zTXHZiV0GzGdGOcFNLcWpKI1bN8CL
V7eeDd/8eNGby6D5zoLW601sYrYlAli7lr9JAse6Ot/6wg1HhmyaYrCbLkRJrhDtp64o9x100y4q
D2hVWZvEXKPqLywyGb/JOUkzIiRLT+h4PY1u8DERxiHN1BU0w1Lz0hoO2x4H+JoUgjMmv7KsvkXa
f1tbqrEyfRam6V8a76uVBtc6dgM8P1AdbtE0GR77rn/hBrW3s2Z/fiQWZqiMBHOUtMMMlnFWhnBf
41WWudrKIM+H6XfOW5AX34SgGG7dqFTk/XCyRQOlG25jS39RQuWhAoetIe4WiGiHeOPn85+y1FvS
ou79BvqyNXLpJ4eMnd5DkSEa6erwt+s1TOfCcUv2f8rr1qr9gLCKQ9413G3k3KNvjo+fRj998XBy
5sQd7c5/z/uzC8PJt/1nR+gMqS2jr+T1QdjRo6emn0qkPs83//4a1D1pW0YDNu+8iIMLlro7NQm+
NBwYp7L5EBjKg4ZR0vnHLH3F/PhXczjArtO2WgpdcY/SsBYMLUZDSJk72WUJMWww3z4hSpXQxzhY
nPzK32BF8Q1B7GxlBb6/PHRPWuG96sfphLEUoI+iQypbtXGC93ScKlYGeeEBMqrEGFvFKG0mVFAQ
NhQPS+aaSudFd3WMeN52TerlU5dQL8MzctgPqr+PB/+xc6zn82O79PLSCq+NHpM0W+H41Y/Pmh8c
gEy8XNa0tJgrXddzwJ3ViczOBv8RUJ7u/rKmpU05dinbTCZZ94T86Z3TIErFd6xhPd6PQmjkvO1y
DMBMH48zgfWBskkAQ1WN8YjC03U8VStb//tBSJdBgFgpNDa7DVlxJB7raTxqmXPThG2ww+bH3Zh6
cluG2kUpMN2TxjhMLQchDIPMYIo+UjucUF1YmZ1LXSWPcdkYSpq6dFWItrARTic9TfZeJT4wscKV
0Z5X6j93IV0GBfqDWduNM4iTU6V7x5q2WlBfjcFaUmGheRkNmJtxaeJGAXAIU1anzX5xeXWpkU4r
J9WlJSZF6cnpGnzg6KM2t26ULLuL4uz6/DpYenUpMlNXUawcHeCTjj0dbvZ/cD66HXFdvix2yrDA
wB5b+Bvsx9hTYv6VIxRVidBemTxLHTN/1at9pVInC/38uDp1GjYqXnyvq8r38x2z0LQMBvMU4YEL
7ulzXcEQpvndKM7n800v9LmMBMNI2uZUwmyMGw2tWbQE09kLa+XFFxaUDAVLm3LK0yZgRLXxpc7T
ezdSbygBfqQ6tBKXlz5gfvSrbtfUIhkanf2K6uKvxAiv+ya8TXT76nz/LHW9PKrU0P0RheiTZ2RU
c7Ebcq2VG7E2R6x3IoEzP/PVq+tlXOoAKufLWJL8cIsm3ntdj3n3hIBiqer1tku6FlA1liRxh4bv
GMNLLIcrq0XM+vz3LaRvgYu9fQmNa6YHs7M85V1+qHrlu91qjxQLb2JkYCvyn2mhfivN4sMMncKX
4Mv55y7NDCmKI9+gm1nHTSXQH0L/UxE4Wzd76NS1bMYcM97rWymUO2braXFHLAny7vuE4PGV5yeP
tol+vRH/dEpnLagszT9p8/YCbUwqwfzzcA3DOmJXD/Z20NZyVQvNyzAzJ4DX49nMP8u/sqmu+sJ9
7LVyZfUvjIKMMgvzugKtCWJHVYKtXaj3sZEckNS/sfXL0pFI2b+dX64bItNFBCO5jYKv3hrGgWqE
2KZ9kG7G0cxWFupSR82f+GoxBZYuCi+nMkam5rauUdZNoqNQ2pUyx0IckJFZkRemrVECfImiZjs4
2dVomyvb3lLTUhjw1S52gpoV2A76dqzjrQNB/PwqW+oUaXFzjs/1CTNOcOgT5rPZDt23bWKt3KSW
XlxawxhnBLlQ5qH1omKjZojbY+90mQ6ALkOxMMksGpETISC8bis09gE2rUTepWkvrVlyqClkP+rZ
U+nZ5rfM6aZvOmpH3YuZchcZ1dl55fwILPSRjCsYFDGgO0kdodOn8CbXSwz3kBpbOdEsjK+M9/KN
wUdSgBHwRHzf4JDjTdVVYvgrM1Nbat99u6hCJAtd0/dIV+nGPnLjo+U4t5gs3o6Fvu/C8UFXjV3i
9x9KP9s24fQUWtGNOQV3fs12FbsPF3WijAjzzbTRMSLmyKx2e/wKb9EHWGl6YSrIWDC2vxbDer4w
s+u9Z0w3oaaf0ON/cZJqd9nbz537KjI5TdSmVsUguY4XcLMbnxpKoxfOACl4ICrq9X1oFieBZHqK
lu8jGrD2Z3/sVw4ICxupbO4K7SrTMTMXJwX7s82srO65wa2v5hi8mEcKQfvzvTRPqXc2bEsKJiRl
onFEtQuFCT3f9KrWPGhhMQYbVLAEkoCGXcXb2gzxKaxMf2V1Lo2+dEqI/ApwWzeDxfpy74TxNeds
cO7OB6dtLspb45P7dvSbNsfwviXj23d8TGMw8nYZWSvDvxRepJRcEVWRX9dUyfLeNv6EqtoCGe7b
y8oFSMC/fXnNgBHnUJc4xZ2bPdfYMzwV4FdXFsbfkuQ7Y25KZwNY/3aFga84DRZCcCpuRJUSPTQK
DluhBn7V8PcJPqJ9y7HbU3dmqWLKHJ0iLfpQjvG+8+0rSFa3bTE8OK51wBzqgMDksVUxHDk/Kxdm
vymtXc0Ie72yuHkNpG4VER6TdNfb+GU2I3Sx5Hj+KQthVoZwkUaNe1sj89k6TflcCwMtfdPGFczy
kjWWoPa3tvxeb0uHgdwyghhX4OJUTR0yuwhuv2DAGe/ypEQ12o/MvZMOzNEBPuctCFOxV0LT+qEo
jk/GGqnKtLbNrYNC7V6EuOUhOZhtE332kMoHLiyZp+/7oTB2g2qUO7PrfmdmmBzSLg+OFbCDTWRP
7QuZj2CfoZCNQWvYDDvq1SiLh36IAGUeXVeekt5MLW6yNjJiuzHA6G3IcHXzxqg4KjUQH0XDNgVb
s/YqrtJyO2DOhDB3hakXsrN4S3jKEQG65no0i9moK/fwKKqxfsHccONGwc/AnXKcsp3m4FR4TzhK
pe/cLlM3RRtiQTAhlhuM4kuVt9m1hcHOnR4iOR+2A+rleFxucdsLN1Ryxg07o77PDD99yKt+vNEt
B6NFpcQY2fbaq8QLX+IanelKNw0GVPe3dSye8IAxrtQaGw7V5FGmjqGH6dcD7h598QtBaWNrhRVS
swVyn3VuOYcx7n6onTs9+rqP7Qj47hsLUeG9UZq/Atelyo8g+90gtPoxq83oi8g9cRiCQv9QWmp9
nac82VEHBQ+AKLmBmosztGt+0sfuj1/GDkpwor1B8h6X+VIRV4UCu0coKL9qhaJtQMP7nxQLwwDT
NqZNrJj+JopVvM50hHDHtpswpIVaeX4pLAQ0GYWmBZjYd4Hwjk30va6R+0cp93zLC4tMJrj4cS88
2y88PH32uINWOD+hR7jS+NJr628DpR7aKq4yc+N6uaN4zsnSXDmsLr23tEf1Rm6VLd54Rw1OuFFP
sxUjqvprOmcLEU6GhoUiMmF4dd6xGvQvptAeRnQqNoHjHOpAfbGUuF/pooUHyTgxC4h3oOuld4wQ
7jWa9HeSxt99u/ioWO2XtnQeLxpmGWqYl7UwM23KTz1Uu1xxKJGot1jerdwD/4IK3oui0nDU/ZQ7
VFiTU5Eo9RMTXz25hqIfTdyDWXQVvlkFEEGtdfSvVaobN3HgjF+1su2+44UsdviUXwYYB3QrTboy
I60WwRQqSR19Me1pzDcTwXzl9P9+uVSXMYnR0HfoIDMzxg7j2jA7IS6809EyC4d4O+LsXmIgTNF8
ZatdSofJkN/UK/LKS3hem26Uz+0djuP5k/6kFpvyq3IyzI26ghdZWlHSsQNBzKaLKh4kFHZy62Nt
hFvKpyvzfCkUSImIztcim/yDd1Tj0H3IrFx/JM9nfT0/vRdOrDIAOEfB3gtsWu/b71X3Rc2+N9gT
i+jX+eYXXv4v1vLVXSX22ym3HRapibco6Arby1e6ZaHTdanTkeWPQKkTxpT2kDJxLBeTyfiyEZUl
1awJPEiq5d6xsMVGi3YI+uCMutLlS30yf9HrPomH3u3qwj46nH+3eJvGWw19upV+WWp9/v1V62bj
K6mTxc6R0y1GFS1CbVM4pJedLGUYY4RXVqB4lX1UImu2oPCDRwfZwetQFMlKPW5hRspQxsFyFDt1
hH3MlDg8WvgjXecKqqlxGU1b2zcvE1DSZVwjxpO6SW7VOsa+v3EtZd/iJlB2F+ZxZeEwLy9jEWKS
cqxye68X32z/4Io1PYiFQZbBjJHnun2tNfZxqsUmsH/Y/Z/z63VhVcmaYabfqgaaWzbWoZ7AwTW5
N4WFPL1Vr6yshdGVAY2OQvYwV0yLCeQfsg4Xsljc1H391MYrcX+pb+Ynv1oAozHFpRZY1rHVMU7j
wJ1u+gIli8s6SFq8QW5HpjX11tHv+yvhixsLAk5VW4/nm1/qHmn1ai7UMhVf5GMr+qsYZ7wZJN7C
8rmssi5DG/suFi54KOsYjogSJyM3H9d0fgkUFbzex0us9Dd+itnB+c9Zmk7627GodCfW8tZjtIce
92/HLK7UvkZDpVHWKIZLPSafn8bYqLuMdabqD435nAbJUSsfp7y6LOJp0qGo78E/4wlnHXPjFz4Z
G1/BDc18Pt8/C3NVxjgGZhlrUzRi6oyPwt6NsRj0NHPtir7UupRtEY5Cjaql9WRy+n0z6TjYcxta
Gdul1qUNWKHMgBU6U3UIrduijT8Xk7nS50tNS0u4MUMzrDOCRIFZxHdlDLpu29cxBmKXdbu0iJOm
L+uh06xjBNL3ykqj/KrPsTk73/rSkV5GNU6ha0cqhqvHOPlWhBOrSsMnDn1/QpGRfJ7NNbIk/+l6
+gaf52OLj2yJH875py/1nZSVcdMO1InOw3UtMjGft2e/HtxuL2tdWtBeaRe4M7nWsQ9ifNgyszPR
Igb09uey9qXVDB3cgQ9emcfcpTwOKipY1XdbCBQyshGvXbjNRaoeiz7Yc2jZDBki/xOOPWl00bzS
ZEDjCL+jh/WmMq/odW41g+7tL+kYTQYzCi0Z0pwb9LH04+epVJ/KbG3GvB+kNVn4LsvDNBFhNx0x
ICV2YqCsT94u8/K1OLT0gHlEXu3IttGJxpnc8Rh27rb30AMZs/ZbHbkrZ4ql9uffX7WfZFU3lVk4
4bQE2iHKo4AnlK57BW4/vujQrsmotzyJB92IneFot/YHO8/2taeuNP3+xNRktNsYCoui+TQcydpt
GxNL8zDawuPauKU4XDZ7pGU7+UpiVv7A2yN9vOlH75M9XIay0mTFu5ycrxuQQj0OlsBSqcyrq9Ck
tpL0iru77PWlPRgutRcqWBqQiUcYq0n3eeivLNmFzpfhbbbXazWbb4+tVr7Xe/N77AWHSXXu/DH/
ctHbu9I2XIDyCf4PZ1/WJCmOpftX2vqdHgmQgLHpeQDcHY89I/d6wXJlkRAIxKZffz+v6Xsni07C
r4VZlVlmRqZcLuloOedbSBXhI2h/F8oFjsOv0zCh4eYMzt0ORdLBGc8oPKXBUJ5DZmGEbK8sm53A
2gLckNEfh2oqpzNdPir56Ptu7LCnl0dlr+1N0LYQIV0Cmo9nC1FrAvw8HeejfWUClW5hx7W/oqYA
WBOWzDw/a9CFT0Mfmle9MeD789cdR7Zes3glGc9zH8DsOxRwP5uv6Tb//gSn4SZY5Yjzu6qn8Qxz
8KOjm9tiplcuVnuDvjleee0vVdgW0xkYmhPINecy4NiVzZVg2mt+E6eTpwuf6XY6a3iawQv+G0qU
Nw3VH15eMjsDs4Ut6nnRch35eMZD4mSMnwZz8fxy0zvbwBa2GEZT2OVwmz0vfguUeslXpAM+iP4d
kCjhlcHf6/4mWNlSU9PDCPbcMAYb+1YWSR2Fy+v2yK2UXaNr2IuQZTxXynm29XysBP/68uDsdXwT
qgHEWxZG6vE8WTh1dMFNaOWVKd1ZMVvI4uqDl1kxgyktgyeIX6XVUj9P+TUvhr3mN3HKOjWNeKiM
Z4O3w8KK4zCC/CmvKcLtNb+J1KEu12V20Hu/1ygNOjqDWMyXBSXGlwd+r/1NuFJZ52CtduM5YhVk
FcPEm9JeFYeXW99b85toVUYaFqKweHZ4BpSSiuipEqg21dfYXTvd32INXSV9OFLN2OIrd+rhUdIt
WPKVhzokqpcTf/vy99hZnlvQ4QLXGNJG43iuLQSbe+8o1bVy/V7Tm5CtRz8qbZObcyS6BDXVI+mv
5Qf3mr7Myi+X1tx63eq2vjn3AVcfYBnCb/0F19fXjcllSn5pnXMd4IhyzBme7yA/hT6EbpZ2vXIv
2Ov75c9/aT0op3qsWYXDtaaJDL2jKKo3r+v4JmI94oezN2NYZsNPXgQwxnANer23HDfR2sJdHRZP
znAmwiYabl++Zw7dyK4E696gbILVClRqvLk0Z/5HOB289pXNbqI0wDMy6iTkO+jkJCyoz8uYv395
rC8X0H8vPcIw+K/TGAV1UHFkVc4i+GQbII0H81jDlaqrbJoPPIaNyZUvsTP0W5k3z18mUkqMTWFY
l+ZL1Z3J5NCsm167F28xfc3C4YEkg+Hc1+y9r/t7U85/QALl2iP2Mii/G6xNvMIEUkMpfDVn8GEz
PU1TLEKWRhRQCke8JSjXJ+ssTpp4r6twUbaJYXeYvQgyi8N5adyzGOGR7PXHoL3mEbeD1IdfxF+n
vyyDupqKxpx1CBNt3YOm8Y63bkKQdqHR244QGM/3KZMiJkQdX15zf+ZNfzeOmwB3Fg9OOWVtzv6Y
p0MBxJXWSMX02WDNoWTeeaxsnIf6TuX6ymfurb5N4HMT9mEtzXAuwinuvCohUF1Z19dttRez1F83
QwYdCTc3mKYcGKZe8AOkuA4vD9ZexzexP68r1Ox4PQDi4PoZcWSe6r4xaSDUNYOVy0n2m+nYisRF
jgKyAJI7EF6svZsZJIcvaoBzL57Zk3YPXp1PPPY0qgVXhmtn09lCAGExPYOk0mG4bPgRavYibiKT
aF6/0eXFyLu/W3zyKqwk3eIBGwhpO+Ekh7NybHcc9cgTUtevUxSBe8NfJ144Zml4j2UFKwQSMx7O
h7Aar3ke7o3TJvpLSGeU7tD353BxYgYM68Hzh0Su8p1lfpU2NExDcU3P6dLl362CzVYATAEMQVzd
n6P8hiGvO7cFlAveQd/o+eWVvPcBm6gvFm18kID7syemuDXrx9Z/yt0yJX5wBUiz9wmbIDdltfQK
qfVzs/qppoGKBWTBuq77Xs3XQn3nDNgqgwHktpo6CPuzhK2P0wZnCMEfS96ruPbm73WEI8DSIJm7
fLwSLTuXii0kZ5a0rSw0uM8h72+drr5bp2u5gJ2mt3AcL/RCCHa0aHoNUwlHTbe7Jkq7s29tkTdI
8eLgBdLx7M2fqPWTHJZZtrymCLXX8c2lnCwh/CNIqM8TjdKcL+lQ6vTlZbrX8U1IczxUSgcqgede
qHiEKnA+vPOXby83vtfvTUSvTXtxY7H63LRF8cklsoS8kSRfX259r+uXT/3lTh7BiSKHZ6M+M+9n
0Yi41R0qudfAdnt938QvH/iQVzVan4K+TU0OZpEJybUa617rm9htx9aBtjpa17QGvldmxXKNcrLX
9OZ0rvuyKKJCwvKgcU3qt8VyoBCsS18e9L071Bbt2F2otJ4FILkFhnfxQL4OQJjwYyDH8+hGwopZ
f11odfTX4XVZpC3ssZobVuVkqYEeoqgr5krOH5rBNtecsHeql3QL2cKGk+cDIHnnQH+qjXN2C/dW
dl02uEDpNc3bWYcZbAc+QXHsno1jPKKM5oXLlQ1vZxlvYV1+GXqwnnFY5su3SFDemhXqrLl7eHm+
dlbDFtdVVo3tJ78Ksqkd4avV5mPm5U7z/LrWtwEOzagRXoE8Yx6PlyqK6+rn61q+fJ9fgpuYytcA
W0/ZsMroCME7moLZq66Mys6xtgV1Ab7YBwUrpmzxDfLYUAGheezzu5zLmPLhppKP5hrvcW9+t6Ee
DhQenxh3qSBHxXR9BNvkjcvqdy+P1F77m3iX8zy4AGROWdWv7xrXO3Zz8Nw5UfHK9bm5kkcOPGy6
AWPF8jGCd4J4GDvQKyEslL3qC2yhXR4sG/15ibAw7TilrTM8uxJOML2Wb17+gJ2L0hbi1eTl5Mgl
GDNj2EPlPoJmeetTneTzFQTCzhRsIV5906lhVd6UObJLaF2ml1omeMHJ6/q/OaNpqVcHLJoxi0D0
IPIMYmc8yrsuuNL9nT3iT+7iL7E29rSZfL5OGUHxWA71uSXzFfTVXtObMGYSaqxlOyPQQn1LFT1A
HCR9eVT23tVbZFeHIqlblnrKvEY9aTa812I4DM0lmotWJ63vflloU6bdBd+r5Ssry3+Cr38ZrcgH
42cY2ykr7XIMafeoqb2yne6to00oT41Abgo4dyxUeu8WhUxKH8h+1n96ech2tr0tsgtvhQmZ4mnK
OF+Py9Ql4/rHxJDwcJybmZsDwMVYWOUV2sXO3G+hXoEiVatLMWXzYJMC126j89fhH7ZSdkNPIMMj
MPWqGA9l60GLTNuD7vnraMEw9vjr8eNMNZzNiZwyv5qdw1o3N6uw/AD7mO8vT8XOVG9l7GDxNEGD
opkyWzrp4nya1DevdK+Ext7IXz70lyVKQtOiEoHGR6eGPYMAtIUeXu73TvZki/TKe7rqQKBp0n2H
+ndsQbu6UJl09C0art2OdzbsrYJdP2pYq0CdK6uRNosbR93ngED0hH3pKbly6uyN0eZY1uCUsn5R
WEI1ScZOp265XtmvdxIZWyvTmpFiovg/i7wStNv+betPyeTcuaGbFb462OlaamlvFW3O5sqPUAEy
CDHP+seWwOdYsuJjZ64V5n8/EWQL71LNOkBMu8QqLdyHgc/xoN+MgYf70TWux94nXMbwl6WqVRu5
Q3uZhjVIazwnBBviICJxoa9BF34/SGSL9iKjV7f1jOlokE1eFy+jZrgdl2tw3L3mN6dz6yM9TgEB
yBZHgPBh42n4xum1Yshe65c//2V8ehpNjmhqHAn2QYEo6JM+XkCSfDma91q/BMcvrUt3at3JccbM
4TyxnhdztsTT3FwJhN9vFmSL8yK6X2GPjV2002xJtBO8BRHzuFL7pmy6s6Lht5e/xt7nbGI5Kmou
aIGvEUX91yB0nqPZ3ruRvoPhUcLG7so9aW+tbo7nQMJCrJX4GJgR0PBN4E6xDu6X8MfL32Kv+U0w
S1paTiC3l/leG0/sUbJP1XSj6itXsZ253uK+TFFyZhaspLDJ46HqLxosSTFci7Lf76dki/kiHS/7
QYVjll+cb0K5Dkkj/GvP2L3Ob87jMhQcYql4IxSct2BptO8CGz0OflRdWap73d9E8SW1EMw9ug9y
/mmxzmnGFfLled3r++XPfwkyGrjuEnCO54erP/d+mZqxXAAkvqb6udf+Joi90TNQMPHGrHMC0PvD
zr2H7aUGe5tec0jZkTEhW/hXZGwIIDSo0HoYL7OQW909ll005gmjk8zfyprWYdaJfi5PPHQ12OKt
A7WBMiBFecwhgbKkDe+EuRGOCEqgMaMlj40o/WtXtp0Z3JZDcw35iwCqaFlYVBWmsYRFz6hf2/pm
fZS914K86YELPjowbrFp0/WvuomQLfotnxiflFqGjCt9KIRYMaRXnTd2RiXc7FnhRMK+joYhoxHc
v2bmnAUkTtKXV/Ze45sdq2oKBpe3ecgEGQ9ziIqZLfrwStj8/rFCttg3Xnhj2eQ9lpwqT1bl2BO5
uutB8EjqIr8LLWuh5eU/SEJeJztLtpg4yJaQBpi1P69TMJSo2tZ80bV4HWsWNqt/3QjquikFJWrI
Csz3uap1eVesiIg2n+YrudKdvWCLiRujGWq8kOdHvf59VRZxVHQnMb7yCAk2OxmTuGpOsxxw3ZTf
xoU+lwPSTPAf/vryetrr/WWd/bJTTsJheQMr8cx2zWfre3dMQUzBvq64DLPGTfOt55eBK4as1hKZ
6u4rhA/v57A6vK73m1uItY0WIWg8Wc1DA0+H4pvw64M/k2t3wZ1w2zq9tqSoFgvPzGyZYFPu+7ZD
Bau4dlnba30TzOOk28FoDP7M3QWsHcXikbLXcafIFhk3oqoOx0/0PWflJ2Lms9c7p5fHfafjWzTc
5Fa2nPy8z0a3SH3c72HSciWc9preRGyENyilBitmct5U9SiTiKHk+XK3f/9KJFtrVDJ3klXYizNG
3S9yfKvYcEZi9ViI6RhWHiAb1+hZO2G1Vd6bMKEQOZFjVke+uo1g3PgDtjzhHCs6XPMS2hupy5//
EroUuR1iCMPpqyCWO6vhWz5110iVl+H+92I92dqiehUfC9m5OHzrJmH8Qz1D2FamkJgp2y8vz8be
GG2DN9SOshofkUfBh9Ll3+GS9yHw9bWvsNf+5hwuTEc7ZdE+XZYb1o4n6AnfuOPrkH5ka4rKF9G2
DAIhWUGx63ejAwuvQnxVcPV43XLdQuca7rs9mXEBqmbRxD6rv7ngH/muPol6SAIVtaCU89fNxhY9
Z7zZ9lXnD7COAtjkci2anJQCdvzyZO8s1i3OjLdODao9ropRJU85VxBO5VeSnjvzvIWYkXap+Grs
kPnzHwJMRzPFZfW6UgzZKsmxBTglKLMMmYSGSKPuoGoULFc6vjcmmwCoSSk6HqBtTTh7UGBL4Xbu
XttIdyJ4CxmrozEknjsOWc8d0cVSthN0ILrhLqjX+kyrMr8HEbJ8HYiEbCXjXOjBh91ghmzw6lNY
uPeed42vvjPB/wYfY51eK43bupVNm/imfcjD9amBTk38qsW5hYvpPoAzqsGNXfjmZKYpLZT7upNy
iw5zqAQrUaJpeCDcyMpLm6W5AkbaWT5baFgOWRU7eRNG3InK+5zw6uhJh1/p+M5bYCsidyEFQESa
KDw0nIei0J/gN/yxGJFHnUJ647b846DEpyY04euiYasnZxs/6qnWKoPWGnHjMRwFixvGxbUVureM
NndR5qyqZrJTmevWN2pwPwX9fCzr9d3Li2gn3rYaTo1xe50LPWRrc/C1EwMNeEvXJsGnxuF0LfX5
Z4n2NwfzFh5W1kM0aNrorHCg6ie/L2X/XHSwVe5M0q7RfUFvpU+AeXtfhO8EVQcIL6e5HNOg+7o2
4i50/LQGLn29an6zN66bW+yKbKnp4W6eDR09gVZ67Ar6htfmdct8CyGznsN60dklq/IwTF1Ku+PS
kmvv6Z0M4BZFBmj6AGzdumQuSGoVnR7GpU5B5/mg2DVX2J04/TfXVgEzIOrqNSsHTx2JRqlAO+E1
f5u91jdZEsj09aiD50vWBKtpYuooVyZh6fPvLy/rvfYvs/7LLbNUbTVJZI4yR3jJONcHrq+hgHau
41vZvFbQscK7asnwvu1E7HimdtJaWAYrEb9vbNIOJTXv+jUHBsnAyuTHy19pZ8FuRfXsQroV9Y4F
CLAvbM1jp/+wLNdeXXuNbw51q5rCB/p4ydoch271udc1NB5fB3qETM5fZ8NZfTg2hBgyM5FbOrcZ
nL7e+DAHfXlk9iZ7E8rBap3GVHTJ4MFR4drPRTz30ZVh32l8Cyor/Lx1ATZeMjJ09fsQiUgA5RWM
EK6c4uGOuSrZosrqRoN/LqIuU9AC8N/1NChvwkUyc4f8QN69nQPq1u+GQlSVFxO3X2UdK2B5JI0Z
41hyMS4tQ2/iHHYP6uyXkmDv9sI2eG7KfI4uRndjdTOsywX7OMip/gO6GmN4kiH1wgM0KxloerQx
4V07aGWOgsBT40BnTfRPFNAho0t8U7ewa8WekFoN55BkklB4BJF9iKZTuXTSeyyGzhlOkbtYdTad
Ffx+7kI/sWxdlgOqwTdT4/ofutaOX4My9O/LZxw6hqzxQoB8P66tIt+q0mkXFGJGj2cebLUg1dU3
Y4G1PoJF2C69V6S2Q20I3rOt376ltTv9tAvk7OJqri2IhmQY15vZH3T73SO0MGimvCQAR6/qqlvw
7mR428C3ZX07TnPRvoXVxzpmUAEJ1d24ajklfJJ4AZcankxPnejy4im39SAOogVBNRFFpHjSeFFO
jmCRrezG5qUo02UQoY3xAO3sCba43ZMfgBHzA3KFgZdE2OmKxBdCfxwamuef4IA+fa5gyETOrgl1
nlYlUginqqslj03Lp/GnnsAGfKpB+mqfZtgVh+cmnyAJLYxSMgnGNiTJMjMbxtxwpY6q5hxOEn1u
bCpz7TNoGTjIhXYgv+qjXStfJZW7OMDHL6bG1FkP1gBkNpTieT8HYRZKTvpT06iCnUoaDTyNMLR5
XCJXvh5qmdd5ykZu24QA0vnQTlOoDiOwj9gypkLWxc0AolF4HFeTA3fUeaFKwQDpp0Tr1dwxNjM3
1qbqgrjoafWVQC8fOLE6sHd1C/hHmrtQWXzrjtKRWT5X7Rj7kZId+BYOkNLVyAL6MVjagGBYu6lK
nFpF+LJDUPvHVfVlGOM2CUFmtlibJ61qwYVmIhjcA2MVdxPVhB4igM9LnkxTb9dksWVRxiZg4C72
KsIaGzwheBoSEU3vVhuUQVwtABiCocmiHlqdrPQPHR+NzTqyajdpGresn9QIJloMOw89nQI147yJ
RD+qdw7X0sgYOFEiM0uJbB/pGpULBHRBKml/BFXUR6kBxnc9VJhAsIsWMPOhMV+WFCj9YnxLQyV4
Eup2CdJm5bw+QjnKktj0xcoeWTnDhTMRcO6xB0i1z2Mby17N8qwKLwyODqSrwhvVONDOyCPCobSj
Kvx6lWBUnoeVC3IkQnUfpee85ZoebO5FSAsQX98GcmrK9yaUxTs6++VXS0wnPpkubGR3qM0iW3GY
h8mXbyqeS/UTZUnKD5BVcsMxBmfc4zeL8SDTGaupYKVKBIxvOgibGzJHUK+pR3rXceJPJzFzxu7C
xggJc2YBkhAkykf7fpBOMz0WUA4vTlUjmvynW4zwKcBweE3xfYDFmU4t0mJLIsphAhi3ocAgSGDJ
p5vcMNhHQ3NmYscGi738bEUv9B1O6rBOfIal+rbtBU4lVOaL9ZMT8aJ65kLl6rCW4JveN0EdiVMz
9q44MjOJWSTGeBIMoJUNPio7TEDKGHqFs5dWuMjoEzgoTQNrFwrJkqYrgzn2gl7JO+SRCyjohUHh
HVx4avFUWxbx+9px5i9chUqfW2FTD17kVTxDom1NquXZhRD0igBXKFH5cZmvsfX6R1tAFLoa3gin
j+yhhvXz5wqqKyzhinPztHgt+z5zMkAOZLWlgHiZMnVWuCuMBFLm14kHUtMH4U+kTzjlbqw0nIWD
qIKLQI6bdhuEAvbVVeOdwB6O5JmNQQVzZll/HZfqPpp5NZxL60dn19cMwb003hBHYaM+Q1tcymPl
C4ogqR35CV7uwsbrRKpHVg/f0Qfxla5e+c3tSKfetCLkkBy1HKZ3kHYjwcGxkFi/MVU42gSPZ7qm
pqsX8UZ6gnQPa1FBbtxQTvs4z6WGtUkb8uK+WZh3hFXvhZhA7uHrgVtYsHA73fnw2e2xr66DKmNh
HDMf4epX6HvV9hSjN+OwTGwNQ8RYt1R7cQT5qTEuxZBHibJdRWAQD6JprHg75IkuVkDI+nEsmpvO
X/v11hNm6mJigxFW52D+RsfZa4U6RY101sRlFeTWSycEnydAsmG5Ia1H71dPLEBoQFiIJzNepwxO
mNQ1Bw0lLyRbK8LH22EpoDLv+nOLVkoYLdk+Gsu48OzaxHWQe+65KQR2xyhHfSjVw1CECQeKP7yv
GkdjrdgVA+Lz2voxL1ref+7sqKtPwVq2LMZmx+pjR/vGT6Nxdtt0sJKKRHmR7J9lYYm+swUHAsCB
lbALBj840nc1sfnFxzkP64N22q6OPRkUVTpaMXrnChQ/mL6DrvDokDKnCfNddz05bhXmSdkppz5p
eHTQuAUFhnz0Qz59ZtjJO2hvd3pJ2llRP10ZNpCnqWza9lBZ1dKbljU5O1lXdoA4zv6cIP9EaVq6
YUDj0LirTJayc5oMINK11jGUj8fmnqzzOCXNOAGEP/Xwe4do+mw+VR0Y2XeOKSp2T7swGmFFgQkG
wAGCoF+mYGBOmQISN3lvCo40SAzrpMg7LYtl2TDikvTZSG/IYwgsNwQGPg2vILah1Gnpc395gHMh
RAlD1Y1eqkLa46YEFb75ac1h9BQXJsKIshzKjm8ctaj60bMQtMZSa+S4JiWdZ5lMXb+YUwvx0/Km
DyDxlnKc+Th7625dUuxn1fpJArbtJIQCYZpgNTWwIikmcJOV5jLP4COBLRiVc+mlAGUV7Nz0TT/H
OvQRb0Fl5vyeTbgvXHjM4Gz1iCU8v2C8aL6IbgntUwMNOJ4iSsseAgiNWSFGP3bdLd7sjnvo3R4Q
JkS5/ACmLAS9GC6C4uxHJh/vpO+tzZPFqez8JGYAUos1rL4YXkkwMbRufBVT46OaZh1nojf+QIcI
cKsBvHD0xv4clYfaMK1yt8IcB6E98m6Q1YFamPk9Bg2Ey4+ixYpBDpt2RVI5cPyAaqMz12kF0geL
p5xNfwBqXZO0pqQKjrKa+PoMjRfPTyHdLKaETgv0RRQEpKukimCZeByDvpJxaefBOchAjOx2AXHO
TVjuRywVbaSjeC3dlibzOLpLOusIM4qLVsMvaK62P44O89+Mzeot97othuIk/VqNp64zFmterbk5
UBzjTWzdirC4K1BJO4lmkX6aC7MWn5CScOHF0BpYZgW2IR8ZYLjmWAVsbg9wGCoBVwiEVjDQnU17
GxQwCfCbmt2igjJ4pwgoquK81qrx37trsaSTZx8XgwFpXXjGj7lvHuYKICgcr7b57sFnE66gqupg
HDktbjvcGhjK+MccW8SDx2WrY0ulSzLHh7PlETUgMd5UE/TW0loSw1KcZOKtHegU3brcnZs4ck1E
U7PWtj4s7qRpgitBCXcD3Keag1fhofAASx4ZnELDUBGuO7+tTtWay/UPCcdgyCtb47BHeDevE3wA
oqWAg7CZ3bOeA9XD4bVpzTH0vNp/dFw+h6kzzOsPrSYPwoGV5RkeKgN23IUGOPPqyGn72FVedeex
gqADhPrHZrJQzoN1fJiDKtI1/CCgfZInOGlMfjAdTuEYBk6he5yHMsQGa/3gh1sGtITPs8nJoeyw
S8QDwGRNQoLSkANba6jmNUPkf5ZN73zNNe6O8VoHrZMsEZRzb3PB8iid2djf4SpKTrD7wBq3ozDw
3Qgg0x7kAlil0FQwHiOa0DiiZbDEfl/CQ6Abl8W9UfkYvCsHeOTdh0vZiISGUkcPBa5ckp5KHCfO
c97hnQdHYj09cT8oL+h26n2sRiGBlBSNemTS8c230QZLEYfC5zxtsEuTDFU5H6J/oGzgkiBpdejy
qa7hjWexNfTI/+BURsiUMcDhrk4clHzxLmyUxFY4oRp/tmPtyUREuCnFIa5Hz3UoWxd+E0J8YbhI
fwpLMUeZYk0vEym72T/lqzvfD+PUP7WzaJ0TdvcBZubBZZ1NcpqDUxFwgsdVWJfFKWzbbsaeVGj2
IAoyDQ8R86PgSOdxXd9EfS/8L6ooh+8LYuQnEnwwtZixCuECsy7FnOjVC7t0yKGtdep6ID3v9Bhw
cfLQ/eiRkZU9+EvnYVOsRu+ZtPn8xdhqUadpCPwlZiWymCAWdyVNFfLu6ii6URVHyRe8RZi10JQk
lRPQZA0jO5+17UOVBFXV0feqryy998YFngJ4NwHtW0Yd65KinrHCcW6qi5IAhw5J2kqIzMYERizq
6IvGH9K+byJ5DDw1VA9t0eYihSge7w6c1jTPCEwqm/vB0MuxBXlI77bpXW9954HZs56B+VrpO7fQ
evhersOq31dSDMEBZlJ8PuEd4fJHXGNU9LOvGHoJ2g711rheF8sfuTsi4zDL0nZvayK6rxSmue4f
i+bGu3VKHUSf29W0M+6JeNAmTNYkOkRFW/o3wUxwssoWPqBJ65AZAuTKUugnOqqg/pMTOeQLHpR4
2iutRXSoB0X0LVTpR3KqAcgUx6WGyv5FXXnUGRlp1cO/GHZLePgr2icO2Pg1dNEs9++pBikvs+7S
Dg/dghc+3pSs6Y6rFfOI9AYPDHxx+ShS2JIK59yYwkJx3ZTlR2u1XtLOi0A4GQ3A3YnLB9o9hNgl
3TT3/IA9L4o4XYKzw8zwd2/U+BSMtT7gF1BmmzzeiGMeVjT6iZcamw8qkExnDgkB3dPzROXzghfq
jCfDkpfnSdKACSRsVsccPSjQRp88bKiViJFdwkUtDPrGjUu5ej86+Jn3Z906rj032IignuKoqFrj
wG+G6c5y1V0I40Kv8496ppAV9Ja6ezZwSvmiqPWQDCmX0sYD88vvU1mHTebzgrwXtR+5iTORHFpD
dMW7uB2xj6BMGFhgOvBRMm0XMgWHAbYu4Yeuh1DxWXYMSs7EeGV4CoTj4s6WF8r/EMLg3Y07vP7r
tF5JGVQXsxI/GrCtqMX/wzGlYF9Dq5E8WCc94mVsLIrOo3CX6oBEDG3jRTZsvaJrsJOd3ZIk0T9R
V3kLTibMVrMgaHSqkSBPhsBlEIhyuyfVWn4KI++ak/FegnCbyqYdbUnTd9mCV1cKdW1odCzmX3DC
//i2/Gfxo336nxrJ8N//hd9/a7u1r4rSbH773+/aBv/91+Xf/L+/89d/8d+nH+3Dl+bHsP1Lf/k3
aPdfn5t+MV/+8puDMpVZ34w/+vX5xzBK82f76OHlb/7//vBvP/5s5d3a/fjn37+1ozKX1oqqVX//
14/O3//5d8rcC1vmP379hH/9+PIV/vl3iEN8+dvZIIy63/y7H18Gg0b88B8QAw4g0cLgGkgvpnLz
j//5Cf9HyCIcYIwhx+ZfaiR41Jnyn3/32T8Yg30e9MI9nwbRBWM0tOOfP/L/ga3Ah8atB4ROxMFF
+r/9+8sc/e+c/Q3eRE9tpcyA3tA/19v/FrzQDsPrAR9GCJDOOEgvhcpfChHd2qi+dSR/3zP6fbTt
PavZO+TZoFcR4OmVV/jVrD2T+GF57/L6J1RC8zNx1mNxEfSUN3Rp5TEvmzuDpyOSUcVNIW58Yuyx
naI3A3eddKXIbzqtve/tQ5CjnFUs7v8h77yWI7eyNf0q5wWg2PDALUx6MmmSpniDIFlFeLvhn/58
qVZ3q+p0j6YvJmIm5kahkEgmCWyz1r9+E6Q1fSlxvfcWlTiYi+PslcTNwJBoYM0aY0lzSLZA59vS
cKj/urLd1NUKK/uKaSwql7gAndy22pzsZGLfVvo16UguJ/7eU5PnF2MtT5KIeY8sK8KYsuFsGwbI
T3QXu+5yLJTqOBGdVAj93m7QOi6TcS8aMGk132h1/kFO1TFbqq1+DRlI3btFTQmgUsAOXad5LJd4
LzPnm0ojpg7GQz7Q8nE6N2GiDruuzGPPWJK7AajVLOnVrvBEXbytiE7Ger1bnDTzMWvZ61L4XW1L
T2XI5MVZ9GnKq/wfCK1Kk5spz3ZRH4di1QIQC8+yqm22rKHWxk/KgHlF9lrHuB3YjbPXSuWdsDTs
eYqvTL5ikIoTYsXVaNyma7zRFL3bQ3JtPXWva/JlIfEayZOOsNCwDpFW39R1agaQ/z5S1blwuu7K
RNzilPcocLX0Z2ndRoZyAP6ho+jNb3oFWqbmJ00yoVTM9zaWb4qhOUGip1/unHyJKnkr0+Vs1+eU
HJ5tooFEKWsXDgl/XqZSP86zeE4X9Cbq+laU0WWwQJhVTIwNy/6KYudbkuqvbVV8YZgqgtQpLuC1
dJ5vddZa/jJK2PlW/1mqN4klM69sxAReoDLqyr7HJJB6Xf6E3KHyECQ0gJubeHbPfV5+RDbVeWdW
d5LJlQfQX3hdNt8m12S5vnZusxG6owFcGeu4KRFcva1jvfVyy6lpCxzpZdbSXRHlB8SAQzpG+wWj
28CpFOmBWOYskiULVmY9BGK6wdDCEhdT+llNrukPWnEvkmpiDKLdu7NxX8/FFDhr+iZH57bVbQEH
PrleRfi6xMTeKEUVJK2X9n0eqmSW48XHe6S4oaia9Je63JoyW7ajESqyM72e0YJPQloeQio80Frv
UjteMfPohdf0ja/rySP1nwwskX5XCuPetZVDvDwYVBpcy2SsKXXyVSnJV9emP4Zd2kya35h5MFgj
8/DZCfSSpy1j7aGYq30MYse+ur45fKK9fm79IqnuujRfQjhEH5OpDh47JwUbU3k8aXty0uLLdrV7
c4MjUuVJkSCtFO4ZcHG/4AToDbC9vfa5Vt3iMEcZg8yEaaxqbjiygMrG8aYvKDaSijAEUIazMI9Z
JkJwxOeRQe12rBWHXbG8Jhdd4m7cVYrYxSCrTiXyjRVXBKElDy5GMzOhmSCjmvTipHgrR/uCAC0h
yWx6JpBl8ftArHESKG11n+6kEZleNlcXOdbb2ky/F7TvsbBuR9PR94l0divUvoQs+TvbebdiVkOl
VK3XwF734sa4nyxH+k2j7YWt3ud19n00SOyI7rM2FghMrQdhrzb1GRwHh0KntZ81Hn64rOKUGRLv
VFfxLBtPQ2xgsa+4WNYI4LG0xyqbZWgTjYkJXH2XLMdokDepubgbFs8dHcrqdY1aEZPIUm+79Nbu
l7BZ1GfXGIlXiqMLCXAf+QRcNMot6gAS1zJehF07HXl41eH3BQPiGmad8cxVd6+oFcIhp8/ouZLj
lDd3YhpvuHF8PbcBSFTsRmbzW9RbN8xmZk+dqn0E5OoB6Cee7DkDzNnculX2QBfAzGg4GFHaeKgG
kqDuhx9Yl/gUnE3ols5eMGgya34rpa7uxrmewtZ0iI2uaOHqU2uMr2tm3WosXK+DULnT+4nwqBFs
FMR5V/f140y96I195TBXqd9auT7blrvJZ3G7CO05YnTqLRPoqt27njV2hEX0FWMhPsGxGHesNRgt
F1XqZ4ZHb8MmiZlBGZnlNTK3vNLxO4TCQWKUT0o5xUFT6f44mSKYEQD48Ys0mf31lfQdxRp8S5lz
SksmTI4ZFkoXSnGjrbhydGK4iZ3itDaYu9kYfkuqQlWlw7PKpzIevqMMvG1Xnp7ANs8ze4U+TQzA
ikvua7WmevpcNcEA/qH1o5+P5Dx39Z3SDDdtwXrXNajWLY2nn4lIYVCjpPS09W2yYGtbjxjPUBnV
gV70ndcxBgpqCYSklZ30psEJUOOcAboJYhbsMBUEoH5WrEXz6SSDJbGSgNHVUyrVB6sl8TDPGE7E
820L3cE3BEcXFYU9Nd+60jmp060hk1DO/VsJ0OfVo/3YTn6kjuRTlxUzoQ0I5hQImj8kffThqtL5
QhFIK/XuCwkKUUPkQKqdfWknEt6aNKFRHZaJgYLcRK1w93P2CIlo3jdNctDthhOF7yYVMtqIaN2g
WkCRQRyCuxae3XavdG+v6tR/WuRO2gO/a6oPbNqKOfBSPdodTkvJWqRebIxn5sSp744z26d4uWpM
PZQ7jF2sjSlmLVTS0gnkiH2t6Df2aDw6o0uDbl2ikVIJTJ5ru+pe234IcpZu0kTvhpV8RaA1Xm04
HRjQfTLWH3Yz4q9nm65XJKB+lrWnv575AeZ+BHGJ8jUOF7M6S1lgnbXmH7Mub9SMa6ukQfQ1913G
KGo1195aKz82mVjI/aRvq2R5xhvoa+2St7Fenkz7tZmjOSyq5RmTkpu5xRUnU8YrroWzGJQbL542
dVKcWGqntuSHUmHeUswec8WjTppDpgCFr0Tas2mTMN69Dqhit27vgMyWuz7Pn4WyPjfSSv1m5LGL
QjL2XW+Rk1wWs43wMdlEaizP1uCcuIHtPQkVBP/S6m8jwVrE8SoLCINIPSfrs1CuckOdPLNCaqBw
YTk7M093DJXVvYylP7iy2bcmEM3sFDujGbdFtEZHZpyeGsVLaOi8BNUQt26y0ZZa+vBFk1BLzDAV
i/Amrk9/5krWG4rEzNzlsXIQcfPoltWbo4OmOvSIWIZBTDA8I0/8vHVj1k0vfZgZPwxtClTUAsAv
OZk9hXUrItUMFJtI0tnxiBpxfO4ZfdviR4lzRaj1WeNrihIKjdqq0sxHENPY1VIvIdQ3L/KviaQH
Jo7bRi104LBeg8rfGZ6SLv5E6sahiYq35guJQhzEmjGHaaPs6nTpAqvNAjNfywAdH8M49wmCdef3
q3Gfm9+lUSfbVIv0HS4mpLs+MEHyUffwQBQ+YtL7YI6sS66HYzecDe71uWhYUipVIRI5isddb9T7
daweV6O+m838rVExUyLGdYkbJ8By9iNe+HGELPvC6oOsXZ6V3qLMGm+yuV2CDDHIPPNJoCGUeaOn
G1oeCPujs16jojiUa8GBnHG99Y7yA0Xu5Jtt7hWxva/c4s2cutcxu59q+WEb9sUt3c9ISb7T9HyP
dcZxeTHJYJHF56T1xzqdeLdZ4gZMzSrPTdnU0VzdFfnyvGjzdnCyTV8wTRWCAnccVqAG3fb0qh09
U+qF51rKD7PO9hjenqMznNnvigAwaUtysZmwvrF5fbgPfquPmV9fkNB8V2IOXN7uJVLsNxOHeybd
muJNs3ydJwZVefnal9GbyrtfmaT4gumOr9jL85wXdzEfQQrscKhxOPEcLXs1JQGxmZiJMH1Q8tiC
IxEflZYrzDC7z5FVsrXM8U5LexOM1JUeN65p5t+LOf4Cbdz0ffx97Ur+vBLHK/VeKzgT2j77gpKT
eZj67/qEp9JawvT3L8Yc3V33FeJHL7Kw4pwghHA5NIonmXF7u9qOPsZ1Zt5ABhymkyzeYjk0U/Uh
4skIxh+RmyZBoWRfvz9spRj30ok7SgLK0ib1q8F+ItnUY9z+TaM1cP08LXBb5/hyS+UymNfyXMjn
VGRHmGy8BouyY0CI5qlNmvtxyfBq4pKoFppFYXUtxdZ8mZbqiXyUOuhafOxGy4y8QRfZRlxJfdVz
oRnwJIYu3WpQIjKxG6s1PjD3pOlUs7f2NAHRYeRDyZW1qEEk2cYJ5fa89DnlQOKlUJy3Kbf7DsMT
AtGQXmyjJJ28xnUfo8l35XHsT0yg46BXijsKAiMQQvU7vRs9N6PY1pX5OU8HJhlaehxs9bapEC11
rn2Ji+roJG99io8Ae+1Go4rhoXwveuPTaIkl18O1tfUtJVPJTV56sSOdIMbO1DON/L5XhyRsBCPZ
OTY+ZQuD43r7+4Ocn82U9b3QDNVO1AV13py60XJITpavZdW+2gmFsZM9x3hWpGZHydiCV6tB7dDS
DVHtUxTwpNXtEL83Gncc5bIFG8S9TNh02mkNUTbdZNnEY0vH19a+LmQRh1pRnKx2fYbOVS+5GTCZ
e4NjdIHNJX3wjm2e60OAzDYgJ/p7msvXaqbecywkGbqSeMxgH1oNl+M2pgmvUo1r0jQZ4y5dHmry
Po0ty+POIBcqbZ6XaLa8waJ6g2pJNwTdxyO7vGI7QDOhNzC4tzOjsEObIctWcR+b2YXd0DY9onVx
LzJ7E1n262xO0za187epXl5N2DJWFS1wNpu7cYpIq8EMEErL4+Q679jfrilgeym5VdLkekfr6cdq
F6+xUp0K5i/+3JsKVInZX1NObadXaj/GqMsr7OSxdLqvMrW3qqF8WzoOgv7KeF7hJVwrNkuPv9dN
/jZIBvS9/qNzVS0QVj6GZRc7kJbteztmvUAk82tE2VSpOq/0JgGU9aOZKiqJnMtqA/25jfscW1XN
JEGHiFN0vjlu1w+Kxi6VTLE0ChDTAsCe3KYPLa4aTzp9sNpo4Y2mbD1l6lnjMofJhT357zd5Fdex
v9TJUxxphzIxvyzYBNkItNkNWuuR17jN+uXZqHSHCp6CktGHJHo8DwyHUbGzKoZfjnxh3H0jdrr3
6eRMn6nji5swRIkris2lgZGjiNAeuOKT4h6R7iP90MFd7ItaqOd+zXdoxQsvx203tYwgBXTn3FT9
xOYgsOP5qMvzbPqlOoStSz2UinvHdQ6jYvzh5vQfAaI36WdXy/qr/xXu/Akh/d+ATf/tD/q/EDe1
eG72lU/+F8jpY5LmyI5/wlz/8b1/R0+t31xNqA64pWFQhv2EnpqOaRqIj8FYf0JP9d8cxzUE9G/V
tDXtqkf8O3qq/2YLTRCxaViGznfb/wl6qv+u1vgZPDUIzhGuZpi6aYlfOeiWFhV1XKXr09K0Z1f7
YSzaoUuq+6xTPzNFvEz2+pmZ+pGUpQ2F8tHiyYGTLC+0H3zx8qhlyZblCfsTskdJH5ZJ7TQqNwhB
H6J13KC2I05q2pJz95wzF/AdUTuBStCyFWU7c8zmEDtEF4uCeD+4yyMH4T18qmdBEefmReDS0ixv
Tm0eK4dzNuXYLi1lYWSsB4kjXwaHBrauf4w5uVuQPq7dpHvRM/URik6YWspu5FbBkLSDKj5+gyf0
ok7OmZib06zZe0cFK7GVi3Dcc1QOXuWku3YodoOj7Lq5/FaW2Qe+OJXfFJ+VhOCRaNTCZV7/WCb6
NLPYLP1t68IQbqzuks/Rxqgo8MzUbj3BMQJ3EH/p7qG31ce6SqF6zvm3kqsaztX9nCb7JUp0r+fu
H0vrLlbnR8PmWzsV2hd1WjCNY+ZZk/JUes4EiawZnLPBf5emCoSk9Q+KVHaZKjdTaT/j1vvB7AmE
p7kfYkaB3HpbJdE2hhHt3IafKzvJuNGYHlvZbbVseFZWjbMH1t9UPxQqj5Du6bEEA7EKCPBrkwXz
iG6l1AYogbXYIKN+M0RLZhLFS54zS3aitPCHGnXmmJX3GqiqBwPFn5f2GTMKhAeOvVssm0+p9c2k
NIde6/dmz/8h+/M2w6kP8vfgRynNtSMniOXKus0S9dyCjrojvmtJ7jdzuR/WD6vQNQ/eEkmGtrxz
4vo0x9r17uINr7J9zuL1ZdKjcBHK2SrEEbpd7SVY/Q90nsokPs0rocqBbuqpmgpFS3YP6mBdmKTe
Kual6JubepUB82zZOHdpnH6r1Fz1pax+MN+laHY2mWsuOMSXP1burICMkffOGIGz0t6b66N068KH
RVX45tRvp97A2y1bXtxMP/Wlgd8G/MAhvuPheoPEbZaQTM/Ula8h4SKp10cSjGpPLrKBc6ukYeu8
VxpREUoVUTpg12dGCjXQFJCiumlVZaeO4mUs2uecOEnTrp/hjNxH63CzaNWDWtPaT3X5XBAfrc73
mlvEgaKsj8lYbuGc3sW1HkCHhCqwZBFA4yPzDMjZCTq3xMgO8KWC0eng1kbXGbgSQsw9uShN8SXm
nkWeHujoYnKVFdRpTKvz+9GNQmcxfFtPdhErC2ryj9HJd7mjhukmWbSTeo2htCPnPlUDpbm+jLEL
bRmFWKWDSnb9drTb7VNfTaekn0YfSs1ZxzSDiPbsm5L1W35fbzaXL02V21FTdiIr8D8DupHZt6gR
b7QNIWaEp2Eq7tVlLnz4XjrgH8Vy253ayfhsRv0gU/oHkmEb8p2vv2hcVwQoMHcwnS98UA52Ye+h
9J/KJn41JvVEEsvHIsyLqqvHajQ+IIg9RUlB8114hYABqjcPMp8fRavszKzcLQ5LTIHRq0zOoTVj
T2jzWz05X2OlnBlGHYSmHQ39BpbzJSOMm0H0WxMn224pD3OjHU3nOnNKtnb/V5YC6s9D1Ou4jBOf
gR2jMu44+1eDTN0AiYqneX1iJA1OZtH+tc1rpmKX6VQMr5r4c5rRs9rWZo2qUzQlBzNqg6zED3T6
K43075/26/0DumG6JlN5lb795+Fd6bZT23adeBLZUvtzyfozha/HoHpM57HOUMDDi5OsN4mMzllT
vkFOOzZLdKg7/b6MhruJZqQnEvH32/z/QO3z/1JhYwvH0q960H9f2Ny8F+/L+38daRkLmb+n7/+1
7dL374jF/zZyvs6V//Fj/lnjUKyYGvWIyxz2Kj76+4TY/M2xDNW1bAoqkCjEUH+fEOu/8SaZG8Mg
+n2qzJv/Z42j0yULx3Y016R4Nf6TGudnnSoDGNeivKKiszTL1VTxi3RpQSZQaJXonqyo3ZqtOJaG
FQDfBbUYAr55k5fNNqv/ih2h/o/S6vrBrgu92zEMV/+bGOlPc2mL5qaFzN4/JTh6JpPf2TgQLh2t
aLJJ3TxUsHf1hFqGvw80FTD9qpBBGwMNpCPnSi0nGHe66UOO3E5VHkhDHozZ2mhJ+ZatS5ikCJq0
8SHrRFhkA/BW7w/APQ34nw2zZ6qhE5lb5uO+FZv3ZZFf6uaDomljteXJqMGESuuSLePNqLYnaFVb
oS9hPtd7eO6BcBkCxdy0mfVtkt2bnT7ABbvgLAGM1GJ9F7kTeujslBjNVsji1l0ZPhjp+3idjELi
/GwH/Tx2zgXoJ4y75lsa98dOGp7kC1c+weBcrMoXa7wrRfKScMcteR0uwIxWNz+M0ImQNTSun3XO
Lb3hpaFRxnZ3e/1A2Xf7cUJCJ5Vpn3fOeXJH7rAlSQLZ13ghWIESGUGZnWyJjCWXm8EymWIoh0wz
gh6CQohHNrIh4Vci+iwxamaAZCXMVfbVVO1gUn8XFT2caou7qJBnbk8dFnLz6kZRuK75G4zohVrH
aWXi68X8LGZlo61jaM/qkwBApGWzG6ApUH6FYFXr1iydYwM3UQGv7/JAhWXGAU04c2sF3RNcZfB9
C8S5xNBOCeHW+EV0m7uoXa7o8RD8aVf/QaT4hTjB0frno5f1CT0EBwGTQsvSfnUEbGVb4hukdE/T
xDgXCGQ2j4kpN24LzpKiHpzyL2sOYbGdtSy9jFZ8TFyuvA6ZSWHfppQJmlkEFVR8VHWbtFUOtbG8
rKl8jXkegDzIbpotUdQ7ImqCal2Ytv5I1DEwU2Nnl9p95trQxhovjdz9gt7EK+viNrH3g5wYHZn8
60cJDzxJWGAEpxRyOiwA4Rh4B6DD3kAz3FaVDyuZUpex8spmqq/THnM8y7bfV+C+szo8iGFM/Fg3
T4qjhx2c1C5t74pkhCMJYkM0BIK+N5vkkbwwT62k7CjhBCdFvZvGEn67SRVrD8GwNN8KszusI2lI
mrnrGVMXa7ZzrfKu1OxTVsznWJ/PTds+unEUFIVyjNT0bh3PSVrvdFd7Grt4o1JxLVF5Z7OF58S4
zTWClYz5Zow/DZu1X5Z3KHcCujC/cHPSRKKwUaGyESPgVMOB3XBK1ugvxPXwaP7FclB1mPimrhm6
9auhxZhDgqwmSz51wr00lnvJRBHacdgvTbgM3Ss85e/1yFGmzud0NsOmz276CTpxVz9E47ZG/BaZ
8zlDo4O09ZQ6bijqeNNkNc5I2k1jFljRNHdWpFyMZQjSwj41xFEMOo9fVIFjpI+KOh+7lhAJRqqG
PSI6qfYLjVBPgHzRDjiPIX7i9JYRR5NubCt2eGYzJk7ecufcWPU2KrpDhFBb77IP2p5ZHAdZ7+Z5
eBUJQ5dqeiaMKUA5wO83hzVMYEsyuur7De3JVicQSkNGyCx1M6JsaKm+lPn6OkDKxmqXLdNNCrN9
bqwTI3i2er2v+wpas7yJ9fFcgv1lcvRKez5qHdqXQkVxfZep0w3KiC0j4xX6AJNL+HzRwDqt3duk
fTas8YyecVfn313H9lYwYGW2PeF8dhp/iqYceDeHQTYY1ig3dB1ZwtgKDeO+gTCURcrd//pouBYE
/+NkUE1dVbkvqRC1q4T5TzcXpV9pgT/KJysudrX1OvQcV0gWkcP50qh2OnmWul757mTusG/xE0n3
Ykd3je2GStZse2UIlJnnel1Bcx1qZr5vOs7DcSP6w6yst0anhdf91axUmVjBdoaxi6Da266xU7uX
Mb5vkDzO9fAinWqv6fpTG6Wf1w2mcRjQ0G86aBzR4u4Hu9nb+kvn/lXI/M92Db/XDZoONqM7wtB0
iyLkp4dgFFoLdXntnyrNeLqehzqfjPN7sHQ0qfA5/upA/pcfSGWuswUN0/5VfT4qHZpLxlRPRt0f
zLLe2J4d6MAndnzsW/MJus9xGc1T11EocyfM+Ys7dRtrMG/VMUroqv4qkuF3E7k/XxH0Cte/3CFX
2xQgVL9Q63Qzj219GqenCVHLmrV7xdW8lMMHUjBegNZpdCyYINRUhbHtbGOXQQGV1ePUm3BtEAWy
Fckn8XrlpbNtP0OR4ijusUIDAOQcg5CDXSeDfaqT9nWuqrusio8tJzgpCntSNW8wxb1zZMFF4oTg
+C+IJ45jS2Bcqj0ZWcfN7Fs986RqGV7KIbstTfeQmKXfFfqJgckmzmIUBS1pwyZz1+FGFCZqRj8z
nXdJZaJZ81lmfCTlYJEPYb2qYb4w2ECFBvxUlZk3V8h2o+VZ5WvhQTXfYqhwTA87CE3cNppykcI6
kcd8bAoA6r/Yib9sRCA5zXB07HjQGaG9vW7UP23ERo2MFNHB9GQp+q6Dzq8Xf/iF/P/e6GgupRtG
Lv++0bmkZd3917lL6Wvei5/am79/8x/tjWb/BomV5tQxHcdBKfmP9kYzfhOa63D+8Ir+htP+0d4o
zm/69fB0TU2zMT2yr26ff/Q3ivub4Qp899hQNEWaRVf8n1BgtetR9M9tyvDItmwDBBcJsuXgKPBL
Ez2z840efOgYAyQe3Gowt5ml+JWdKg+VSQ1bLOMLLkxsxFYsflSms1eDqMFAhRHf3q3ZuylHH9V/
ep4SBRHN1PxABDv5iN0Y4ekJEonhoFMdzYML3S0rj4rjxn4SaWxBLnKysI9VDyOvzmYf+ZEKZ6df
jmJ6WMcG/UOUfUzJa5vCSFKbZiPMojwM9ggnHxNLJKUxVJO6OpCu3TGX3Tc1k780MnJ/dMGBI1p8
tav0p3EFEcjSLfyfPZRcxy9WC9KrVR9k3EW+EB25dFUDCWdeb6SiPvaIWVNRFA/KYCnekEAiMDGS
C66AWptMymYahOH1Q9rtlMW5E5HsGEm2BNBk6TNZkF/oF50tSNFxNpCfz/FcHTDWXYKcJ+OZLZIf
Mb40Rf6u8CT3I3KCvrjLuzLZDEY2exaZbaHTq+/OAhpdbfv8s6nItRFadG8uxjmGEXIjtCrd8Lig
aYxDoI4JNSjRIlBrV08bNagJaQ5YZO0krXcA8SsOWqRL1MUCSie8k33j2Md8UFpvmPL2xijGJ6Wr
282sCj8S5ktLwRT2wOe2ac9hNn770775F62E/a8WIPuNBhtxl24y5fj5nKrpZVYyzJujglJ2M+Rr
u2tGhuopBM1NXYzrYVlrJGpYEUX0SsBbLdSJkfMsdZ/WBK6TBpsvbzF6FV1bh9JA+qaucfxgUxWr
/XSphkn3l7gTCCeiAB0W57kj7seh+kobho9N5uShBIjwmrL0kZ4Kpttd8qKc5WwFyI/Vy6L2CwTj
ZFtAv6BzDV1VEY9LAZGF0prlzsBUsZ6QtmtbpLhNkGRNg0FDqW0z8AEP7XE4kDf8mlS2FhC8FdhW
koWOVkfI9K5GBVbrblHITV7dZ8mumqNyy9pcd0sS9+TQIK2ylTeThXp1dPDazM18dyjKraMN+f3K
wN9V+mpXUFgrODfsK4u/2Yr0lwGC2LGN0FH3UMCuHQzy5JYkCZMWq7B2hb0wfoxrsXMz+GyLqtzp
AixAGTTG6hS+OF4TDnhluBKv4U095m49NvwBGuFiYy00wWJOP+eqzncCevY5nuOTlJ2xjXNtDKpo
NsCg1RyM13zuUvGwwg27X12cEzlGdmVWNcfctIbNYmpYpcw0UCugD/P/FF4ESlQIueWyz6dxJars
a5WRtusGYzorY2H5zI43ttoud3oxdvvBMIH65h9zl7g3hWzB8Iv1GCMwRA0byw1WGOKUXP+BmvxH
ra35hobtphkkBnbjIh4GK33MOrwuXF1NfLeyZ8SZCeJFMQFxurMGzQKvDuBd8y3S0xu1G+ajY62P
omP15JAXDmun7Bx3shF7l/V+RlvgAzEbu7HIJj8euoCPjz7ydfVmYOZXbRp8d8X2Y0pU5b5LZiUA
FunKGMW3dV2xFbm2ED1o7DedFigEqz73rg0RqRU0NtkJMRvcZYu1Z839CZ0jQm3SAPxVsTZjvGQX
vbEgElkMzuL2EU1XeTvlhrlV5wXrDjnX96JTogBk5mzFnROOqtZsmtpdQt3FrCOerSQ0snzZQFPy
J9vNdoZ0og2m/yf0wfp5WttwzTQN1lz0xGA+PU2xgQYOITEibBUP1JWjyASMDhKlXPd5JH1yJ9s9
FjTzKTaQmUJUHz3FbavHcgRFyaooPUXFbNBSizmIekM7qHZZPqdTumnN1gl7CQuM0KAYYpKAke84
b7au9mHF3MNf5NSG1jXEQeaw0jBcCEgJG7darjOCaDD7KwbzFMexCJqYje8s5J0lkQUnSE8xce1x
iOlc5zSZxqG7GrXkq9afVHYqzC07A7/Jos3QoQG2hjryusgxHlhThLcrBBdOMhbbOKbIdyLzcYic
t/46DFOQKqNJszoUfJG5N6xyRyYhrmrXf5DUvsHdybqBuMnwHkCqRUR2rOhcKrsaT2akotIuurAv
k/qIm0R2FG2gWJmP12x3b+bORodJuedxf5KdRJBLIwiKy5uFKScHTKHAIawGLCfQlBRhzmBrn+rS
8Mch9ccoj3eOwTE6mmbPHwtg0cgs3yZlv3OQNxgVzPo+mb8Gbbk1IDnRzhmbru7VoGt6FRuGfjqb
agtL+XqjYQq/H6PRDQtHqAFWvuMmU5tDkWO4i1SYsSrz6ZAnzDZ2h/fGHW/ytVlDaOjrxvlv6s5r
R24sS9evMi/ABr25PPRkmPRyN0RKKdEz6N3Tz0dVdbekKYPGAQ7mQCggK00Eg9x77WV+IwrLVdYe
jQYYU6e+RwqkujArqX11Sj8PuW7Y2dCcAV5P5AfK66bX41V5NKemPCdCBwszZSPjCdzOc+pRppZR
Uzy3xfuug9SZWKP2YOzC6CDtKTvDDqqqNMonws12MgGy6zdAZ8ZQQ05XsC4Wu4fRWpTTMdqYOJz7
fXhfqeo9wiO7u0tD5c0CkK8s214q2STyqNtFnDPApQJ5yGT2z1Zeisi7bI0DqbmwcxW6/dAXl8RQ
PiUqHc5iBQRrLh9E+V1XaoEu7aIjZLXsIEwWrbI8ewWKRm5Wwn3pCkRgMSNdAEutrAxGU9Lc6GDA
tSFQsmy0UyG9zBBnJjagqamCJyV7f4KTAP+jn4N5lCt31nZ6nbL1VMqpZdcpVgOomXtE7CQuxI9j
TQ9D0Erk/fK6PnXQV50cLze/U3QvGxGk0i1m1Iu1jU456bTDbspsqzvsKWpeZxANxZ2GffLRcaDh
cstqe+k3UDAKuH95+NDexnN5W6ON2tuBpMAJMZE+Gj3ItLS8CIvxuABPPE0ZRPytyGAbFcndVPmo
0652qxlOW9LQEoYpWFSYISPP2BUggNldVateCmY9SBtwWDdjZn0e4te3HsvPfv9IAgOKl3SW61hc
dZbfcyDucVlTkssGqaRQ17mtSLJMiPuIzrIej7rynMma4PVGHdOOps8LqFc3l9wuys6nLQkueioA
vYHpRNanxHwlRyiDXs/aIgZBoItACb5sJfIx6L/cHCyd7pLiVl3apjftokGvSMglb27K0lGSazMs
odIAm9UzWFjd7TyYQhcd4g62nMt7bM0pfA/FgPpUtNOJslpwe4k8r0xGkKXVoIdCYg3BkK6lC+4a
UJ16iJBMNbBm5PZjOpnIYGYT3cVpnQIsaZFQkHKgZNKWBGun5jaz4Rtts5tAS7Wbz7R6xHCd5BN0
XdWWe7rJkpKlbtOuC8QFxAsWMtxeuS5EA1vZEvUyGGQv2hGS9PkG9Da3Hm9SsTGsv7c6ufS0cZAJ
WepTq0HCQZSpIdt0bxl5j5T4epbddfV2aTf5BYQJePbGEZWvjYXOzMQsWNKf0Ha6aDDhnAHAeTlq
pbOp0H0zQQ9R69HAUS4IO/S5h+oHI/hpPIFL3mI1b1wco6GIQF/3OYDOKEpiVVTrpz2ZLusMQEID
G91J0r3YCG/oWl30gpil6HqMzspEXUjXYJEl9KhoN0XlnKL1TaaHr9JTk8AtHZBdEzhEQhkdEzuv
krcG2nFQT1hsJVJzlit71AHuptmDkL8qqPp5c2a8SYsM4rRwpHI/t5qILsAwfBiXWyTWpYRsKSdo
0SAckE7oLnS2sujwhdKcdrguY6VaN89j2awxNvFrLG9WXK4C+OlpRyyqzK2zqkWoqclR37W1Pe/D
mfZE6q91+5jtW1wPXo0Mowyylqw521HSStZ+O6sr4PQZfSjlYMS0wA5mkJxmkjVnBV9yOIUvhrxR
9NQ5uI009anKrhgyBhwhltH61dY2noRvkJNCTjuh8oGY9Tkqmi5eR/CGXfUigbVzEKDoDLtHisAl
kBxH6hbfBNTcmo0YYkgj2HeS7iL9zvPuve6mIlywyHmgtlasDGvBPVECmewAyxDsHgaByoq7cOtK
vEmAcVY64hBL1fiCCNylq4UvtZaeWW95JxFFBz1qeigwMoKRyJzOfZJ7ZVu/CrniaZLlyc0E+m7q
0D3VjE9lmjq13KkO0BrG3VmE0ta3LdGgloj7V7FQTtbkqimcly5raDdJyNsiR7WU/MA0LCKwOv2N
tKL8cwOeKh6sEY0CBbosFdT/GFTuotZXPcDgU1oUTxi4GCDqMRmAYdRWNP2mT+WMCtTWEcqG9Ckj
K0xVEetAAEbNkQQMo71JJgZzGySH3lEWB3wRtfBKeZS2HCffq77/qHH0f4P7+wlA+P8RqdrijJEP
v4o/by09fW3KV+rtIYOT9WNn6V9/+8/OkvqPY3PTPPoXBPD3wbms/ON7D1hXZY3e0dGC/72zJGsA
Ci0RHVI4z6YuHX3i3xtL/Mhg5GyKsmKZuinp/9HgnCn1T30lQZaYN9Gfkn4p57V9UY18LpRLEeWn
Lh6uwp0QMld2D7zORY6P/1Wv5pWNjS6hDxkq3GLpCaaddJc85NfZT7zmsr3fwsRb/dor7oAfx7LT
u0NcnMtXpPOAQ1u2vNltpAbTqfBSd/UpBX1UE13Z1T09niOon6HqTHy9unLQuuVjEsteF6ynzNmc
LuxOg6c6gjefgAJGQrg5uyuFedhHmzf6YqDGCOIHhbt5gn8L9bh9SmPFldzyOgR0wKaL5LYRhZJP
o/qaXuebLfmKO4aqK1wWRNMg6JzLixF2Vzmmsgq663bJXD1C4CiurnmEl5pfh4w+fBKAEEmq+PaQ
3AvX6gl1t+vtUoddPIa9lzsSn5MJpCdctMBwEkgXNjDK+pLdVaadLLYOlu4luackttfPdTxGqld6
BS+r+IP9NfIGN/Gfc5vmWaC7uSd7yTcUMvmNNtS/X4bqSSGv4HYBkK5QtW/R4HsMrs9rnAcoIHmC
M/DJpoA81F98KjdPCfoTaUDQh/rH/oSYhE+zwVXi8mx4i28EZSQFy30T4lwZLI/1Q+bvgfVAOTlE
5MkP9DIclPti8okyAKvoNMHmzg44bbuIs7iIKWi+SXF5X77JX6xPYwjXNKCNaE/PTuos7mgbzuxp
8XBefP2Oib2f2LNXBm2I6qebhdPZeEjutvPmdi4Ciq7ikB66+l3xKJ7rt/1dJ9PlQxeHLNvuyE2v
ott72lW5WpchKp/al8brovUbTGhHi2C08SL5fXaihgyLQIsKD6Uor/SLi3rRXJwHYL5OsMjt/Mm4
B/vFu8HVCRSnJMe4b+LcBewf5K74Xg3bWD4t71E5cTdX5mIpZr/kfL25Yqg+1iclwv2uIBg75lV9
JA0J0OEB/1Z5GIHFIt97m06cm/c5vDhyY7t4MKItyBF2i9VA8PO78qm4FGc5hmxwuZ3Mx+JisAP6
cxFlcROrp+FvfOiU735H/24h/2ur/2oMu9wmFNtvHXh858hi2IWj27p0qEJIpHbLNfTut2/A7nyD
XVlFbYSqnid6B6dYeFYixSbxeM3uF6dyRFtwR3/xUBp0Svtd7ub+ZC8OhZCH/FUeUmxG7DC/DKUQ
ilTxJfdgLjilg7aeI7mKb/iU8jxvhVU+ntQ0roPSWfkHicMx3TpASPJBO0kh8Ag3DdIAYauvYPkr
I9YGZ/i6f65f5nA8lUH5YjK6CfNgu2tDhpK4rTvz6VFwDEd4p7o93xvD5GPm61F1Igd0Evf2Yn5M
L3IkXRGvM1lLF/2OBRmlkfy8P1LPeoM/xwaSlWEazXF6rk77NfEHX73TAoUxFb+NUJODZs5lDSB0
srzXYz/4s0NTju9/m+zKef1Y2V8aosLCXthsxmWeGI+uYr99K/j7xWVP8ruJYzo43tu1yyt5Q6TF
y7kI56AgsEKvD0d/dTV/RjTGllxEEvjl3Mf0awvhZ3rCKX3PinNb5xU6SZQ7u6Pbx8W9EcPPasBD
uQin5rz7s4tbmIO4xcm6B7TK/5XX3UcAzDMfVcOuAovlIAdyABXXzV3oEl7lIURkN5Fwt8XH+1aX
7XNK48kGPQxj2Ck8wHoeWyDqwptHDzEUvdUtbViBbn+lFHUZ2nm9uziqI53QOnQQ3fBLf7EXG1PQ
YOKoGTwqF3uyv6WcCOBMvM5GSi6CYuimmW1FBb+FaNFjFxaO8Wx8TF04tXb+oefVNVeJBE4ggWUM
dc0zHcNNHkGV2AijBkJIT9fN4vYldf8uhSNN+3kU8+99dIjl/DCpW4y8ZEpkihf6Vhfk9JybMwQw
k90urBnn80x6d/d713T4BNzKyTHOGU8CgAM3B5qVK7hPJQfQ5EGuZOcs9jsUnfzNq+23xmkcCJp2
5iTBzJ003Dao4i2cTkh1suVm/9iy9HTd1f1kBnow+xzNNtwln/Yap+Lg9T5gz2PZHIckP3BTjyvk
cJ35az2gMRmZcUKg6n1waIQrdMZs8dMUM4fgBYdQZ42JTn1d/Y6vMoJm5w38m7ye9mkweYptOse3
WEGvx3oeQs2lk8/j7aPyUeWFOu8WWiwJmbcpItJTPuzx4p0nRQWLZXR/+yAFiQJVEcEgc023cndW
ZYFOinoxncUxkFSY+HQyywejVD5yeeWmcYgrPtGLT87e8G+vxTOvz32lzHMST/fEYPR37qfk1l7O
P90hq4h5PW43a0q4r14AL3sdl7R947E4rcsG/AwFOX1KUjt7GU5MNVw12F2dO8cMydGjmueMohex
c/UbHqfFMrX8jD3rqgQ+Rkc82+1Y6K7ozS52gvbmYAHB1f92zyabDRakfsrZAUqOgxHZGDYCMHh2
I5suAm3lH0v55gFhZ7PfeJOGz1DXtnaW7MpN3CQ6Ps6RKo3+dNpCIgFPj0FfwA3iN2BgsfRAM3Hz
mmj/YF4AUnE7Bq7a5NmTTwRJ0J6zaIi7Y6G6eiDcHU/acLcQpVUWrOmlfh/g/Ow81Vy9wMvDlnC+
oWphW1xuRlQo2bPHvQDIzUVTZH+/ySMXX/KfyDkgktG0MpfTHpcTyqcx0EM9HDmVczfxrFA4EYNO
wv0SIl3OOj7eSyXLO/YIwBcv+74wJY6KhQul7gx63REipDV5N9mj//d9STRnYlNYHSuZ6CKyxDKC
R+L1wcgtJu9wELZ1Bm//sH/Iopun02YNCFfhgNwKR10RGKxvNUAruGLliZzK3Wcr0qLeB8fDd7Jg
CQV28bFS86sZyPHswxjxw8RZTlY0hFlwbIeRX2mczFaIwLO3kYZkpLqEaEcIs2j8ohKGrfMRq6pg
4pbCivn+UTE8dBvuKGQN3sJgVcncy83jjgZsqQfzZXlQr8Q0njV06EvtHve75WJUpwxJf11ezS7d
hSeicJiQI/k919EE1XE/HDjNHOEDG5JQHyw8l+Uq8ddH4EdlkXQVdpmXEIsUrgopNNYCxwpJtXnR
vuhsX/FhC8BkEHc3t30VghthDQVNtv/tHSuArB/sHYFnIQabLOme+432r234cLFJJMhfHdK2MHEb
t/UtPmfKe0uR6VnuzSWZcypu8uhzY10xhiLDRscc/PvmlohYx8lz7NbNkY4wBIwzYKc6Cvlny0ev
7f48aCwSqIrcUzRi7cSVbNmT/DHjNpLuHKcelzKfM3KL2YZEb5eP2dvtetzqLta40IrbQPTk5wh4
kJKbQfGckGK3d3WA6pmbuQrxqQv2065fmrv6YfuKRQKJwkhmk5Ou9CGRg62eBBK/Zl0tWjcnqhIP
XZSgvKQxcgeFL4X8b9z4dVzGaXxDyeUs8Hd3wBsvw2X4ik2tvflWwHjKIQlCFOGl8impQq7FF2xE
fmzRZ4HZmbsEnQNx80JVZFf2RJZ0C1o/D1El57fIRtyCkiK3gciQFR1pl0B90jnZ8c8fbfENKQ5q
BouOzpG3tB4PyN8u03U9607hm+7o7Z4VMNV217CFUMzLyx7q3F4SKYljXdtQCXavI2UvHSbTJ+2a
PAP0HflCfDJeOv2FdpN+JhHzMgBCNuNPSgn65opDFWDn3BbTtTz9eSaYROMpiW4v3F8WiurKdxNV
SHOS7xcB/XM7f1EjmQxO+aS+mc/qfR5we/jd4inlcvSP+Vfr2p/0+zpIvcrHmwEVwNSj95M+CB4d
4bAOOCJJM488VKJB56UBBBs+Z02mmPJtZs18DbfJmdzE/jKGJZmUFvANu3MG+57c9LV5HWhig5w+
5+cU8V9n8hH29luPNC9EgU3tQoRV88j6pGk2eqHDB/kpEV2NdcIXt2d+mZzveLzCUfSRhsEqZyWb
3MNbdNRh1vfnZvGCDEBf1fXEGPmCwjnarOckRDLTTp+V1JbRh472IPNvTuMWHyXWw5eVh5h8WdzF
X71XANoEhR7qsMlO5BoNx/DQrrZ1Vtfgtqzdkf/b3CMNBXdpq9+zRhCRvAXgxdosbWouykvRtQLZ
l9BE3R2EFu3xG7Qpb+zgz8Ks53LkL3XEkNXLrrvmr982v/cS3u7IbpPcXim/Ot6h4vVltq3JO3EV
tgW2LxQeZF/3O/+4jJE8uaB/9VY9VoiTB6p/43A70jqSIMJawppuQwrRi+Gx2gnrqV94tQuskPcS
fYnfaYkNnDk8ONau8zo6CgctF+8cm6bl3Rn5fU+6c/9Ito/Fvce78/KtCI589rhdRwky2pTQvMnG
EY24wXu69rzkHEOntmEcc+Z9Dyg2rWk+EwqfBCSycwoBme+hacwtY+DC6WK5tNzJpI+sTjgVDoca
xSiQYwTSOFNLMik+BzedMjRovJGLndydC2kdjJTdIx20SKJzzkPT754x4fatqArWoOfyd08Ijt/k
+HXWO40PoIa0UaPyuYu4XxxKize8QzaG9Lp3TM7ewpsD/KKpNjhIg6P/MgbZEYa94y5TAhCUSQvO
c27fvg1kjILf8kaFh/Y+GT9gf3fkgkmk/CwS4/xaREeOzaQl92WbCkR1Vz4Mopte+5VSmxPmKBcF
soofumx/AEQBl/nHHatD9fDH9NsU1rzebq10IUkl00ScHpeWgHPdeyNP8ZhIb5whiBlRAPAADDKr
hbqCopP9bRKpOtInxKfJz440d3fTsLo/8q01ko5zIcgIcPSn6CWRmdr7XfKSXJJLf7bu+kj25mgJ
JDocFhkrOgCuRFK9xBo9o+Fd9bx5aThGCTny4uhEbNgaR6MmrOPhUvnzqQ8b/tNdgpCXX8aTHh0R
cfLNJ9hQHFuZP79f36/2vcEhVAfDy26jlHMpnoavxzEgPR/nG+x6l6lMKNk3joDhwTit9peZzQ0V
83uogmjIP/GI85x2gJ6IDlp4UDH4MZQTQnDFLxduBsqEPPM4V5CXOwlEQ8k1Y/2bROJL/8htR4J2
4TfcPBpLNOmOI2WnsFxIUXl/h86Js/lMSagzhiNp9Y9DaWW/LS5hgt850vbkYfWP7Eaj0UDWbMvv
dvfIDY72ney1/kAgO24EZ2kgBLp/c/fvHycj+ZSdjjDFExk4RlROZ4Rb4kZ5GHS2u32jlQURgz27
kEkTyVcACcFEgwjqyxMfnTAAudWb3wkPzGCIB9Ac4pxSH9GcYA45mIONeKl4bA7qLJQgyJXMYCX/
6f0jj7TchgzxyLGpFvgMaIU42nhn3bcX8X3xULdhLpLqFRf8Yshbj0glpI5Tk4S1DoNOFMrc3j3W
5MLXPaXWaTul/gtq/w4YOBsqAjGielh1J4v7I4CER2lLcc2ehbVHCUiA8Za7I0WcyH+OFE/xEP5T
4QjHlSdyQUdiuHLjpoijlVgC+oVLJyKQltHJIalrlfNRlAAJIqQSwY44dk6+VNf0fnFXYtLRcqgJ
M1ARyGf/ercyqv+T3foLrLUuW62sMtO4JF+lOzVGG4M2xJHvvQAtekJvUL4w2nOPRNYkNB6ppeQ3
9zAn6TKPH7Uof9Lubye6ag/7l+rM97/ByPCVkDPeM2OTlCS7S+gfH9kDWplx8zSfMN0LlHj/dqO/
mZLzIEBJl3Pz80gnMRzPFNCkMZTGEXiXgCLO78PtriLX0O/7k/ECho20dIg4NL0yvrFE8jPqnJSY
l48cjuSSrnhl4Mu68pjVR/K9/HGM6zOnEAmtzFkG5IQmZ0drAihfZD2Yqbt8mTe7izpfPXUn666K
iO9EcdrndN6UO/k6nIyI0ts7CvwisMLvj+D/2QzneKN/6eT+L9G8ZXKmM7f9YS0ewro/yd6eXgF0
5uWPkxkoiL//2W+jGcP8h2EazOPk31QbZAYwv41m+AlIW1EF1QtaTlMPadvfRzOK/A9Z1RXDggsp
W2g8M+L7fTSjSP8wkeIDQMwfwiK2zP8M8vszWeCffSbJ+mU0kxiFgUAUY/60Qtdd38nYBbAX2Vx9
LucqSGWaP0xWuxnca25gXIhhi17HUiVEmZkhrD+PWZzCzguNSqbGNMsStQKpCVDOsfEXkE8rkvIO
X3jK0HzQlekJ16ezIfVB2QnPq9zXFwklRsco7xahgYS4UN+om6OYj5iovK06gjKaMfG9AR3s5ktX
K6h/SYW7ZsXtzI276tJwHg8VLMRiDl5xQcmddX6qGKdiElZ7R0/DLVK9QLSSoszaTCerKpRED7Zf
OnwV+vbRqpYgGUlj25I5O7ZjyzLCGuFc3vSwy97w2nGERqThIBpPe7IzQf6QZN+moYZEZH5YMk3G
viZ/nyMzoGitp07zq5aMpIS3l16V3zRU4x2IUg+SuKP/yTDgNhTPqMfJl14DDwQDHQXB/pjE4g1l
NS1CONv4Scpnuq0jchjI7r+robDt8CdiXddaTGE2Wtl1MQdj3fefgDE7s7yCJB77npOfiTf2VhoG
yAmeEzSvTdkrkj4LZKNTyUH2wbzfF6m7TnrHL0rDc40jSKxizJXDoT4hfIwmBdqTLzVuMC/ATosQ
1exzBXPSHTGtCv7z0PGn1Ocfw8KfaGr/Lwwd7NY/n+n+HwS30+n1v7b/sl/7z9PPhGj+8rewIegS
tGZDYqsz0f1Nn+X3uCHoMjQCU4YODL3nYDUTo34PHJLxD+BaElJuEmQj1RSJNr8HDgn9GLgFzHN1
EScWsP3/AVXgIG79e8qDIaGlahJ0BV03Ybha+vHzH7rUq4I7214oWDwsn1qRZMN8svqXH27LHyTh
v5gs/vYmigyJEDjDQZ76hTS0IA2vHssejcDPGHPgqDXf5RWoSakM1oFsDi2mXW9RluqkGLGYdH9H
ECLkIBmYo3UkKUExkSJh5CbBIZtJjDfqZoskuv6MLSTmmUi69i+Z8ty3698kJT/H1f9x8dov8VWQ
lWSUb1y8CW2p2HHqHIFlJ5ApUuwRzN7/65v1Rw/kh3ul/WLbWSwtdiDosbjM4YPpsMXqFG8Ydfuv
30b6Wav/nx9LP2j4+NXyZH5+8DB9sx24OCUoridfYL52sfR+IsEWkZhm0rnGsEGcxhtgXICj/y3N
YJf/iUj7H769AocJ2WdABeYv606a0CtJN50lEU70BaVz5QuP413l1kz/dDt/1v1mdWbK7b/zdP7+
yX5d8hDYIDtrHOaoE/38ybEXU3SMQCg8vJFOX+nVjwwjkcWhASZ9U97Nl+5+ppkrRX99y7nHf7DZ
VPj/oqoakomY08/vvN0Efd5TPrQs0lIuaMQbj1aRonaNoB/N2vYT7HnwWiv6gHdtlTh4U6JfWEMI
X1296IMVWy1JvivVd8aNVd8cUjGlY0mfJeVacGoiPuIsouY1DaVYJUYFJpy1vEa3hiYOKK16vr0H
t872kSJ9qqMEmHcHvjEbG3ctV3QwG1dPnorxyUgrt5LvlRKF0MWtLNNrhTmy8ul8a2+eMgNFH6/Y
KwVj0Tm5kYWLxmBKAivaSo91vcfTrF/zJvWwwgq0lG7OAk/GEnxzmN7hhNSfZoxTbFmZPgNdvc8V
pnSgL1fO0fU0YFZz61EeYlla0hs2q86MsoG4n0WshcyBqWMD63BQYqCW7rbn7tCmvi5IIF/pto0j
cArksDXaSwKVpwm3HNx5PzHUUZBM1HgCvdkCImZgYgGwvY1oG3ZXCRifnlP4VoeQKyiBhirNfDUF
iH/D8yx/07RXvXpC4dPuUY5LkscVBtA4+ySGblnWUVFRTcpfJenzJkGHVvFjUhgHSIpvMeKAWm+v
9Mek7IKqICr0ftIIgSBscTGhoGNmfodeYWOhX6rRAYLnn7fYVrXo0Qon1OPcxbqsdCoLBK9E7aHK
K2/q8DjZG686hPl1inb5NUXYfxs0d8unC/wfYKDMLMSPaz0EU91xO78WHc20AQ1vSQ/gOAOX6FC/
RpEg/dzmL3OONtBIY0A0AHvKSMb2T2rZOCpmUebu1eJJ7VKH7Wvj4w1Hm7axNHtN+9GU1GsBILVF
MnqH4KHgmFpoqVvrD8Dd7W29A3B8gltsN0A/MnoT8yecnS6FPCK0U/qi/HSTO6dsGYY17/TsaVsZ
pqRvDT9Hr9eepE819qudyJRAHlDshNt0+zI3DxVmRbfkbdZBGyQS7jB0/uGTDvPTriuIIYru1NTY
whjuvGL+Cch2uX3YNkYj/Z3RU+rps91jsGrtxnNtMGCk2JUX9ATBAyS0HNSbCxfBxSzWMSUQQP3m
3CQkqBd65OyXrR7cFEvUFiKVNH/Us5dE+4qxrq23HxMRajjSfWs73IsD3VeUISyV9sf0TT7kLoTI
Wvf3y8KhspP9bnS0F9OXiva6tu+VWnVuGh4xZhsIJgKkDQ5e0oV1ps2JI+FBgYWgUyDfeUMsVIGB
sRpAIoD6TVxSr3MFFsDJmQFWe0NTe1inEBBkjADsqRLVwz8OrvyMnmYV97P5iFqH26RymKX3onRC
Vd2dD432BVuLDvjq4CQtTRhLg/XXRrVenmTwpcgQn9Qiu0r9U2PQIJpI2+t7zci52fTV4FOMK+PQ
+f2QF8GWP431pz0/ZzpDuT35eDM3t8nuGzhKi87g05ojbUC5AQTHgFB2jqJ0poHTEEE2YXIJkjOY
k8TvRwRHjNKvx8IzxLslP5EhoDN2Qs/UO2wVdXrMaXfOmXD3reJowp25S/QA2YTMqpIPVfW+6l7g
u8d7hTK3PNqyybGjnAULABctFl2cX2pZci0W8K1kxTVpKIzAKpm/w5qZx4eUaaskiycsF79UQump
iX6lfLEtDKgwVOvuhvRtTHxNkK56cTBuAnNeImrEO3HAiZZNCysCAX+TFvoH3Pg8izisAACon9Q6
WvG+wrcW3Wu7Fe561LB2scH9Byh6Epg9vloTpQ+uItgqXdXpmkCEMNGntVq6WrPpz+oa1GvpLNV4
V1g0XcstRns0NtBH6FmEVXpVu0978qCKD90ajZDn+o/LTqtv3gM05uNMpAFUgPvIw7JsGIf3gAWa
xK8odTa889ROsy2Rlq1ON3k6XI6ZV9xuobq/x7TYxp7Vg11iDx1YLUEObtgb4r/i4djrYxcF7L0J
d/3jisbKwkMsIKJ27fMgKU6RvsdCCWOkwc1R9tB2utsIroEBjozb8mDtKObdzPRzcatdYan9pePh
tSexwNmtq/EWQMhNvQXLPu+wBQAhF2+Ywdpg0UPhkC5LB2JZSgdaZ5KhAxuAX2P3OIGo6+5rK1MM
44TdG34Nm6NbAw3Q7NJXJz2D96CFEztsA1STN2XUmRIHtB6aq3Iax/xxVFqntk6K6kMA9k3km290
8azPkH6xBHi0xtW9IbKf4s+NY25Y6nSBra85fg9iY13E+rESNx/DF1+ZhfOivMNkCq2JJdStGuF3
IxAx/pi1NFxRd07wKy50WPCoAqFG5hrLY7VXjyjPeNoNRDmOxQZWzklzUWXMi9WeUPwRp0mE64IB
4tzUXBo03uFnZV5WH2cqanG3GtqocL91h9kJA+12O5s0o/aVKfPY3SWEGLtc9cthZZWiVbckY4hL
XCCnLGTkAFQ1Sr+Z0/te/IQzDAZyid+i676uvTPrTahNqrugCLugxZIMwys+lU4z4u69io6WI8us
XFTkHQUOP4uBESJyDUrLfeGWEl24leBiVk5aPqfNKTMZHTQfJQPs0VL4yDU+llp16tR7GSeLvQX9
boIry1evAUCpy2gIpRIGk+dkYrh5COrVoCmFx0Kc0WF7mLbn2/pFRlmw38RDPy6a85lHriByh2XM
ndZ8RlSE65idra/RqL9b5bsCGL7UoEXUXFtJDvb8o4ArwpQS2bRYuz0t6FAn2Zeu3e7FMWhX8aJJ
9TNaZajso8wtVAiMvHCJYTkVJ/1Wfe6QcW3bL9o8vU09MMMdTJskxreBjIQYSW9jzCogWHSHOzEa
6/zaVuCsLBAJFk4FhtB6UnYLlL6C5McQfJncZU/8Vdzua+WjbD6U2sO8nMoOPlcNNAWLCGnG+EIT
YGAbdGOQM4FRVxQwyrriUa0BZqVN1K9gEEs6/eSeUD16aXXa6ZOgzY8i458Oos6GfA26tt5mcNrX
kNJ6lSNIcosFA2WkIlsyzr1D/XpQ/ZErnVZgBeqXCc0WnAfcnnxtUfYzvuCurmyPBR37pFxICAD5
wd2h3XFXZdJF5+2K+lqlJ+yS7mQyxlIGTiuMrqWbUQ95BRosoheo3vPMZhlcTruTB6HLiLUFRiR9
u+BgDFBHP6cTYMUCEls3IbwPRoGNn4uQC6enWon1XrcrtOUOsnrzflN2T8L/tzeY56n7S4OMRSLW
D/ACbAs5qVsKMm2ZXbhW7rTiI1VpTlJ+xZQxnuRPSZe89hKaTqrkJTJwJiwgCzx1zcHTC9HW2VxN
puCtd5EmuNuz6CbETyt5U9ADwuAC0SlseFogXQw9++Ss9aPfZy/72gVN82WfejJuQrHJyHc5S8bn
rfxgDAzMZ/nvKsafe/O/VYzaIcGGYato4f/1c/VSaxP24GUCHonmvMzUqPt6zMHXA18Ro+V4+ety
Sfq79zuqqR9aE5No9c2t+P5++VVlzsQE/w3URaB4uAr69fu/fr+foe2/fTwd6VFaNIjeUpX+/HZY
jOf7ah02q9EYQQ+kra/ShDf+pgqUjtf5tfzUUVXSJHT3Dsz+z+8jKcPeF5WwuAsya7l60vr91HZX
TsOkLe/zFYwaXKcVe16OkfNff8Y/rH1/fPNf5iwLbPzxJnBPl1jEZ+gNsVGJgdztBfUgRu1rxoh8
AUV3+vu6+4+K3x/f+pflU/03c+fV3EaWZOG/sjHv1VHePOwLvCVBkAQpvFRQpFTe+/r1+12qZ5uC
OMLOTGzEdLS6KcJU1TWZeTNPnpOHQ5wHPPdQ2zMVmz+41MvinUsPcWFS1TSuEViJh/ndSF8sINpn
tCG3eFhREOuAjAFXmTk3Lcgr0rpUqQVC7VoN67P8zcfHvMh1WZGaod3MY9bF3ThCE0rP4PHKLJJM
/PXBIOtksaqy+d568nFndDa0VA50wTMBgUK+aZrS3rMV1dR0TltScWVnfPpIuqmSwXN04qLLnSGV
janUXj9rDLCdDmiwrl7L7sOVp/p0A364jHjqD/sdTpGx0FJUeYc0PqhmfnAGmZa3ZqIAH22LWZUc
zS7d1jRdDmg7jzXYFbxxrxdzmgKhEtJXHtRbnqzNNPPfHAJhqz7cm1OjWlijTE0H2F4uXtCrp13j
yua8Nswkg3+6hq12HeQ+PQfSo9OeGm/bS//ayiHz5cALg8bbxeqUvMoZnAwjJ2+SG9Eb4x44JCz8
VXmmzHAlc/r5A/3vxS6bhgonqYKx5mJ9nEyNHghOZi3q/MqwvfudX7a5SF3/eKZ3g/thbuI+yGrq
I8wN4EA6jw/hmzkle+RTxAW0MYPsYt2uizvpKKBqMkfsRXmT5BNC8Flwq14ZYlEG/GRz/nU7F8s4
N/rBlyue2tx7N8mNDpq2xqFvRQtkPknfhhuajrfJ8/CM6J4PWDKZOqdwkx9JUsira170kojlPcH/
ntj/c3QuVq7RQ91Kik+gZQWQgiRReGCQHsadAD6XaxirAJPVlL5NB1iTA24kmBWgCK6thk/9+cc7
uVjfYZM5bqi8Wy0Ue7+AvRMIlX7qH40XwE0z4+2KQfksgDApbGgOWWbdviw7lH6dFG4Z//noh2YZ
AMYBa7JxNiQZrns4XUztLyvxrwtelgqajvxoZvGEAdL2LnkXdVBnBQ3PSOJt6xZQF5Gxa8mTjOA1
GEhJat+MiuBUq9cWVO42bfR12dxoBhCHopknaF9nlDYS3VvmI7DLHvxwZRy0kaMdahyRUUxLzsHK
4E/kbhfzLc23xvYohiQlZ3YAi/54l3b60kApB1reZSaH87j1lldGWvjuXx7c0iyFgpWhUMr62XRZ
FpyOfp4IdG/sLIW00GR4VJ4gWNL2wwKmDNBgS+1k9bMSiPDvL37l2pf1bzMnRaBALDKrzXprCT4N
9IL6qFyGwSas8is2Tfl0ewt9BlHth6b6Yj8he2P4mc4ZW7mnX9/zgZXRiwKCqjOmdjtty4lKW1dw
q335/WNesHH+GZ9+uPDF9ulLUm5RTbs47VU3CUePLd1MU2uJiKYANF6t0Ijv+2VObYvSJO2j8DKL
cf9gVttWRWzSxHA0Gx84H9gZgGZ0Cror99baqJN4E15ZRp8GAB+ueBGv9c7fnRM9J+tq+SMCF815
/8pIfrjOxWr1oiGWaJLuaS5BJeUWQyRNXwUMtb1DEf7q5T4NQ/+6nHlRQNSQ4ut70effLqg35RNU
1ACO00QJwlabQg0s5u86lurTc8aHy15Ebaqap/ThM39yTjKlM5a+D4C0yxaRi4QkQX5N739ieoum
HScZFuTfG2Xzwg9KpVP1Rcv1BRQf6NYcCpVXBdxesgjutfXvr/Z5EPDhaS+2pTOmUR1G4mnvTKBS
+RpBjKWyBd/PQbXceauUxqeWTDhUa7Sm2k/uxMTdySQm/i+e4Pd7h67rn/ZOpcvEXip3A9mKoIjx
2tPvn/dTM4Tnhq2Z4r2hXtbt5T6xs0ik+ir6F6KVto328RY4MjJcE3pRt9+Vw5UrimV6aQ8+XvHi
6NiMOgS3kLzMSv21KOWdTDbFjmjzQG2rkRhO+WspQU0QXnlU9bP98/HCF4bIGjy/pppBVnPMF7BI
3HkDmYA+pfi/iwxr4+rlpojbVQs7uBHRu22NE00Th2oyLUoIX5q5JR08B+kwzakgpSb9NhCuVDoa
M9pa7iz6O+k0c+Mrkel7gPvLkCm6w1GNuhYaaD8vg6YF0pjbDBkQ6FVED4WItHNgzn9Sdv7Dcvq7
ovkvV3IQb5ARSuaMJrzWB2NteU2mB0UjQh3rFgIk3NIb/CRU1N11S9NHtRPt3dHB3kF7TtuCQGe7
c9qbFukyu6eN6oqbFLi2X1aLDW6Fe9K4rcsiewltShqgQs0RFXD5pD6IBE7xzZ0Nh2Jfr+RbZJVF
1zcqdzPanu+DW/l4ZcGanywcIDJCMYAEoAX7wc+DIuigyiyvB4hcvRt/FIrPyqEGcDUZR+N7VmRL
BCm3qp5MomIlwT6gFeEjBEeHMfL3w+hMS6o0ZGgsCdGtipBLpcm1ebJictUD3VaVTaLRfLB0dx5Z
0HTr+ZOUt+QDe6TPOu/WabrXOLVQ9ijvKUcsqExurMSgdEVnpGPuC4tOT4VGy0RfVK4dTKRI29Se
hhJDsoFCfCnB1Klb7iMZUops2roMPTLwzKlKfwWM6w6FzuQmCKWHuOngv24WMgoGfSvylTJC06qO
NEkDmyayaPOxGb9IrrVTA3ndRs5Ms7zvmaPe56U2z1xO3fWDF5ybmraoTGc7h+pM1Ncko4FRX9oV
sG46/kOhqss2zkAQ3Cr5LayKAbzVyNiU2mtZuNUNsu1be4CuytO0rRF0Gxuax7GnYSHQUNOsl2lr
TeMMrXWfPo/oNZL0OSI7VE8hUPTKZVdH+xzu3dGQuxkZYB1tIu0cpzqiM4EermF/v3Oi7BGxNeCI
TT8ZXLTztCjfhAHlATjyvtRqBJwozu7sJJxDG/k4jFRPTaWhcc2JGuggiyMcSsHMNmEOSkvtlLn1
RnPVBdVsiJ8qJAVo/zYTepBMNIN9VIInsd1tm7A6C2ROlFWLvHlUTPCFtIcQbqtpDooQIXpdv21C
aiq5pkL3B/2qXxzCUJ9Z1fCNXPbBKvVvmWa8pqb03c0rCumB8xDH2tzxvZcr6/8ygBMKXrCBYHYE
mdMvWSK7hx4QuheA9PfmcphnmwKuimJmLZM3ETCKnpkrVxQb6qMV4orwfaqKrSsGaDaBg/1ohXzP
dlRXrahzwZQxcLAdTOe26B5YPiZoFlJIk0ABsOEq8yourl39k+cFEKdSfQJZA0/yxdUjWPm7Vm37
mXFfvaSkMVEA4IgJRzh46uGBEhgtM9e8onA+vzzyXxe1LoI7Dt2JVKVdP4uJOSr696dSM02O1K7p
gxBL35p5D+NJXTVPYE6vjLcIan538QsDVzcNSFxxcZo7vxc3KUQfYF6n6CHR8DNVt1fPIFeG+FKb
pzGtsm1HhrimxRoFzH5mLZRJ9q0KJzEiTt2sgKqCYuPvn/Pzq5Le4RwCMZN2EQDkSgScKuKqoRJN
K+tFrZ/+lQtAV6uDByM0u1g5sl8byVgNTOK4tUjW9E08+/0Vfkm8v28NjSfgHxXGaDGVHxx005iD
M/hcoiRlK0FnNXfhYmFB4paRHaCPw1nDwHAd7fbpGjFMjuVwtsPTe/Fs8MGPyQismIx/dAPjBu2K
r+YtnSzTkkDkWvb706n662qXGZChjWVnLLhaqH1rDaQg9JsrA3np1BlIXDlpb4iIUCh8zzJ9GEg0
LR2U5gq4VdoWHmoPPrxhGkXIEYTPFUeMdlAXfujdWiCuomKHbBT0hbB19PK9E9FcI2U/duE/1THx
f4M93+bf0vu6/Pat3r/kl+qZ/4HoZ4eg7h/Dn9f0qf7XsvlWpt+qb8PHzgnxuT/Bz+ofIhsE95Rm
UzOkO48z/Y+mCUn9gym0LdyTTtMCO4KX/gQ/684fiB3IRLMCmYpLYRH8CX7mJc3hHwJqhRUtihH/
BPr5IllrwGZlWRC5Q6YPF4eF1/p5W7allaGqDYLYR+g1hHTJUl/zIJ4FzkGQI6dKQSBwirpdox08
CGQc96AaX8mNTFF4nGgBqpjhRB8OI429QDcRsETR+RQMr7VVXrH2Ivvxl7H/5VYv0wheJdV+lMcw
iLfnilb28dwatNNpyKQ3OwXt+A+Tefjxxf+VNskBFs26+u+/qcanFxQ6WZwoML6XhUoIbpN8iMHi
iHGpu3KlA/ASP8eJNx3VXbqTEwBlq4BmNT19LfO7vqYxst05/q6Kn+rsbiiQUaLFGgUTwG/cdBIq
EwkdO7eYnLoA4BtMEerOhedIfEmqntSapjbnIBX+vO9PMKRPB//Joq2qe414h2K8duWr6d0VUgiV
6ThzAO9wuU5BuroFiMp7mvyk+tMx2RXxU5CB2eNYyI3G/Wuf3IXSdqDjexxnMNNTSA9mo/nawoHM
vKvNyTa8uakSnR26/pQN7989IupZpELfoyOR/8rdRf2r5x64kTKpEOGFATZbStKeMYi1U9LstGg3
GtVEI7yDN3aet69Kj64X3xPr9PoBBuA28lEC4XUy7ZMa3NmxNBfKGFHwKnm7ht9pExadJd+43436
lJkHadzxYkzDi42/D/OTz2GvNrfuUKFH/WrLJaiCk0XG1QjmcrKLU/pXh4MuwTrVncSJxPN2KZMB
HptMMMva29XFrgSx1oYMrHSCDbZJFkWnIGFaTTr7q1KHS/HOpJfmMW1F6TZ2t+Hw2tEnyN4Q49ga
RLgrrmjJCDCXpzJ+Ep/Q3ZPrryRGRpPp/q5V5BLRxlEGOPOhZWZHDcrBlWZtvoujWQYnbGVzRjS3
KbkSJUFg5iBGTOM+8gxaWpCWihuCbIFAgiSzEVUTiz+FfLLhysrtbVm/Gv6d2IHi/mXza+psA3a0
5BxkbpMLFsqpBkI0iEb68I7LE9rzxQwXBxf9ILZ/zluyO+a+bF7FpX2gbSCtA1a8uC/e1YG+lQrm
jONRsOPueQZWJguHqpZsvmIkghgCFmNCIDrh15G7Tbs7ADc51oIvD6sH8lGMC3uBWeM3aLRPqm0a
aADS1Ctx00Xt54fJEOIPtLJZKqyC2OWPQYcmcSSyqpqWKTOZBfAPD48q3CLqWQIFq8MrHqBx6WPt
wh0AtokSw2icgulJzgXrVy3dlSYnM2Yi1FgVKD/a5yg+6+Bwfm9rhJW9NG2OIVMcQjNFprnl5/vk
gBW2NQnZSWvSUF6d+bevj8K01TCut2fdN65c0bxIoP0YG6GZrKOmQorAvgjc67oIuo7VNLFlqMZh
HYBzWebIUtNGlteksZKVozImQKGTnGqYSQlTR1nMPtbGUbHgyxjeR6ICcOYCVxvgwdOABzf12aqW
JWe+bDiKT/G3oNrGHgRnCQhO3g2vquPRsN8epQ4IXx3POjAQI1TP2kCnON9dVNB7SPT0NjDVdwiO
OYDjQVym1TnQUHLvwILGwJvhQFV3Qgrcys8dcCqcAtVWS5r6gwFJ/7GmAa1KpnyMN8TuWbWgFRmO
EhjqmkyYTc4BFzsxXHicVFSbHOjCPBTsWtILNm3i3ot4JDEennasPW4QaIpHm/l4tpRjGb8YiNy2
CCOLmzaMnSEgWjpfWihTk5cG+dzmypSlNmb+Gj7liSLjs/ojMyxGtxzf55uhDHksmwGSCb2xfF1N
wwL48OHsh+lMbs7iF+K2GH+Fx06KnWEdebmUeHB1psjHoDwzd0yOGDA7P1NAm4j7QZ5wIW6bUGTh
lhC1lcyk/4b+bEMmaJDjWT7wYNyXElnrkWkMODfmw5Fva8f3qU71I7NoVksxGiZEKLRs8M1RZIC/
pd+yOTOoBc/Cu8jrhBnQ9D6Z/thxmQ2YngUcU5qySMUHbQKKkVFAYNaH+EI8ld/BMuAlMzGiuAJp
TKc8mxh3TSOjaw3QlGlGOBH3zs28L1CZr5RRVSnr9wlKarjPJXYMNyR+L/7eFxKySlA8IiXb2w90
UxjSi5PBpDy+ujmq3kuyhKDfmGcxa8DUQLXvCpS4RcQjyQsxfuJJmG9xHbEEOzmYzMQP4t0jiwVc
PNr1Bnp4EEEmPEvYCN/FDJcYQn5iEJm1gK7SjIG2U2hV4AzhBTpI1ewsxkaELxE+RWa3hSnEGDwn
q4RJ6M2zCdx4NI9sLLE4EtTFyOFNBSjUhVAxGth3wpmvyhs3POP62mKZU22kqSNpeY/uTLx9zxoR
X/xu4pjUJ706ixtuKzE5NFmBrmZBWTarLz6PdDXAyEuZFiAWWxNjJO6Qm60Z4ZZuCN6kcq/8Rty2
5xxTVQU7zexwthPTI8NwxGNagI15PrHSYvaw+Ja+gfXMINnnueA1qQ1ox7RiWVVLo4UFAsMr3pUD
fBRrsQmYVkbVzmMYt9mHrJyyggPQOsaARBnYUmPXJDup4wNMB8ol7Guij8JDARyKy/Is2WeP1GWJ
URFPlZbApG1txl6XsRTMi0S+L7ZRKjxGLjwkLcImR3ED4jvpDliJ79ODM6kdOpEYMIjFgVoioc1s
lwy/EMSmX6hn2FI2H1TI4u0MDjtDPEQsNkpHQZaBQ7tQ7ALxLA1LVbycxCxhppLPKBCoSCbNAMTe
wu6prD2GXFKwg8Mx05HUppVJ2CvX+xrXi8hU6JH4MVzcvnihlPe2+l2WaCHiBeHXWEaarAuzMyb3
3JUPThza52lZ7oS7ExaKxVVJRxpUJmICWEdiKCX17KDXhw9qeIshacjKM5fjscdo2KhUi9sUXiq1
oLdkz4nRdR3Upq1kJsZeTA2WSMUEe/m9eFQxX+wKkrvve0d42uR9CYk5Lx0sE+PCfVX0HFj05cgL
MyJfz8BHu86Cqoh51HDTCj7EKGjQEXsk13WaxiiYOi+hRCtVOfdQEhU3JT7YdLBH/VhMYYBgqQUo
V38wJBol6O/DDvMgYqyFAxPA+NGAEwRlU/GQIw6xGJIZQxvb6kyMtvAXYo0J/6ESGfKSsIqjedAB
KEisUguyQw+ZxHHvVc9C+N1GJV6sY7F2xRAxBWIsBi4kjKCDARQjHwAvL6ujWB0245zhdYskRomT
MY+0GSOzFO6TC75PBwMlTCdeotR/2GHhun44jYZwVThlo2dS8DPv9pXfCVfZ9/hY9q7wRn55Zt8J
f40x46NSTKO7waArwnW6OeRs7Am2MsZvqHbCBsqMvvhqXvD6M/9lXVpsCLEpxO9zFh1fC684Q8Mt
etqsA6gvE5uOVDtOLB+DC2U7sZbwXuLKIkwIsE5imQsXLR5E2LUIxDzSfxPhw7mYmB0mTGW4heH4
fQz22XGPbLFFNzLVfjieL0pIvZePnaOTok1dWJ5QzBMuQQQiPKOMd6wiAqTm3W2LME2sKZyt+JHx
44kTTsKDdz/qO+G+xH5+39tDLJwz++uHO3UUvon5Eh/X2vEszIywHYX3gqRWIkUztqnd5XODh8Ws
iVUozH2RlHPhbw0TUno8bYzNKLGLXXo2CGT7oxgV8cuC7cUq8mqWKoNUjtdSedrPWe73yJHWa8VG
2BqebhAvP0erqq+muuxZEOn53kI8Pw6OtSOcbo0SWVt+adAFM8/GuMP44geFFxV2yMRli/Uvfibn
+MM2McBYWydQJwldUMKFiA0pjJ4IMRhXa1RnLJrfz7ZifnK65ykoi1l0p5Osv5hu8uQaLZp0R4iF
xWxzq4HyJbWXlvUetzHrfrMUI0rAIZ5SEibHOg/YXxG2ENoJr8/biFTyN8k6Nh4BCm8kMhT+zioJ
QrDfIqDh7MBl1EHU0M5ihxgVrNQYl9G7TyufjhfaUsazeHtnnsU8d9TJxOITf4TFFPEfF1LRnbIQ
XhGeiQhCeFrxivCQrC9htDvuQsQZmEbKpO8uUfiZdxuM8UTx2lLmvfxVfEOKF6R3ZC4iAxEENhUI
Whf7Zh5FLPr+1LxNBJNEM6w6fiK84YCAXAF/Fe5G+EbhQ99H6sfmFGGKakFzJGEifwQ4mnmj0gWE
zRIOUyxc4STrJJmJiEL4EeEAhN8gJTWpo7cSNbfCOGOIxLEBJxEw5iJer3k+YdKkkGCYP441pxVq
YnJObh1oiNqj+GbsiwhMXHknLDyWRphtS3+/H7pm6GlDkvYg9ol2FD5Q2N8c98PtEuyINqVE2wkr
zserkDZ8+YhXEs9oMPr8UgruhScWc9nZ0Uo8lfCcXB7DKaZf2Eo+8vtl+9milWncZs2iSKw5Ijn8
IfkbdbHWug0pKUwOtoh/hYcTHoOrisj395f77ABt0w1uAB60yBFeHkz1gpJWCyRXXE+sM4/8Cyue
pSamgGONiCFr2rC1mNJatdGGVVZiuxl6O7slkCKkEUc9RpmZHHD/3xm739/kZ2NiyfCAkMCUsUrq
z2Piu42mR67WiX0q4vTaW4jgR0QQTD/j8n65/4d0978jBfEfmA3XsJD/OBs+aWLvpQyo0SIeGiAb
+PbffxOf+JEHV+0/ACIwO7ZlKCoa63/PgqswgJDJNmwDkQaDnhBW9N+T4PofKqwhumWw1h1Z1ai1
/D0JrsAqRAmEWggSvNRDzH8mCS4s/V/ZF0pC1LzoeCHHi+oEGfGLKmLS5U2qtg18/aZ2tmXnGAUa
gYtVX9m8ZP1/uRRSJuBxibYN8u3mZYm2GIwhb7oOAuSKDl5pgYYjbBNoQyuODklb/hok/fdmED1a
cvqtwzAlUdjSiGoQBTjFQUJlyw9MUtI+VANKojx5o7T0wUaui2BdO3iuUihdIRU9V24HkzwvHUSI
q8u0qJXm0awKZ0Ij223nEQ0aFnyknfJcBVEyScWJJHTTDXqV06ItIYaw+mTiltoTanojDV+TMrNf
xwBhvL4eJ4n8EGlQ3tbGNqfHN66Gem1qMJAmUfMWNHiu1tYXeQyqG5Hjh8rUXrVWhKNaDBQmg0so
R9fIU/RVpaL5leQ0Dqougn8WjgJlGpk2NeWhU71hXWjdc1q0ywC5mEnnGrTw4bDrmL5d2k+zJvqS
y8b3yDVuK8clDxzVCOq5z6kNFbyRdejr9N6I7L0E44GeTU04gJqQ01SVv2hesumkbWUnZMASVPsi
EySOEj0G1jZXrbcuv2nH7quQx51qMrJNDqy1ekYNP8aHvX8CTaF93CmnRNxUqenpLFCCs58tstGA
kCEAU+HTpgHlxe2IGKrpaS+dNdKMk64TCUcja/E5jx0QGvvIUAFpx/AbKFnyzdEr0ScpH+qW1sMe
YobW7J+7JIPnPxi/lL4J9XWcvZZtcqpoJCevSMt6GQjYRiHTvKst92ZC1t2K9H5eCHHLLpJmUmRS
RfZpZw4RL+tziKhyZeeYzUAqI5OmteQ+lSFn4MSAJK+h6TtBXZCLQLItWuaH4VFy6ucygYoqbgNz
kiROt4CTGrKOTV4OiFK4cCjqY/ddqaX1WIFUiaAYaEK6EUsOZloAD0Uj1V/L0plkqHFNNEEvY5UU
lIhyVaXj11qqEyMP0jwloZx1BCVlbC2danws0Aib1FJeT+vxxgwgsixcbyP7BeKqjRVMocUoUYMF
EKOMYHkUx6MHcqOakTVFBPOtkknVH/QkRauXvyKalpG5e8zzIoAKpg447iIEpUO+AsAIsIxxOwxV
MW1SAHiDBNOw19OJHVfdxEdnrzLvpTJ9bh3vsWJy1DpeI1SKQudA2SBeGr4ycHCos5ndyN+t0r5R
iuq7YVX3vUgkjIMgO849WrZxlUUuEEZ9Pvd8f6PzS+Bl3ICe3etm/QaG1ptGqb2RK35QE4MyfbDM
yZ9P3bSOiGAQnumMU12Q0qmk6K5o6MEfZHBucv2m1tVN2hbbvoiDfdI2FD2yeBIaGkToSgDqR0J2
wUN6o87jJV0yrGROn75tz0I73XTd0YDmQ+sgwkfQZ9q2LUiPsnsphypHhzIf1tJAFaSz8kctlL8r
JLliJ0pWcobCXxT6KSBE9xuAUH2idfS6e0RUkCE0dbD3dCine6IzqS8s2lM5D9M62ynVV7tVHjM4
wYawK5eNld5h8+6yFmirLm815zVRQyTYI04Jme+uclO77Qx4+0eYhLuz04QcsKrxruviQ9ssm9K5
0xx9P+TwQUN2wi3AyzAEbj9RzQoy7iycjrmByKW+rHrQCUlBVcaU0NZLnVfTJ9fUZFCRGciNKp0F
MW2ITmwxsErDBpkSUjt50nmTWClpupZq8g4IFs66Pt/WktMuLadZuWlnz8zG12ZD4e5lOMoz6lVF
X1JrcFQIAdx948Zz26Op2j0bWrMJYuMAPZrp93dNXzzpjbbL9fYx9eGOzetlpwwQUnhzGeFIqDYW
Nbgii1bgsZ+bNVSKmjkz3OYQZe5LYMGB6eiLQYUbVHa/GAUSFJBQp7IJaK7/WtRpC/McbKk9Opyh
s3Js56nwAxqVVzb6naEtpRPNayZqYpNUNciCGp4jTy16GpSxwNqY9RLxb2+uF3TPYPsxvT6Ch8m2
s3F4YQsbpUl50odByrfijRRqX1OpgxN0WPoOYkpN6pM7dfZDCZVrpkCc4W4qRJo9bdkq3t6Ig6Up
JFTZlJE2PmRlvcyQAVXlDM9Z94CcYvm1R8e4jhTSehXyw9pbJUH80RXSmy3KmENi3tZskyK8keRw
NXTjRK40g4Z15SaTacGX8vJNbe0N5DNws7zIQ7z1BQcO8oVRfwuNCjOVwmdipC91Xa00yaMjvs9v
oPh7azqaUCi4VVn+xSzVUyH1x6Irn9V2fPJylF0hitCsL23twMopHEm+hIiizNUn9QbivmaaW+lA
vvNJDXp0LqrurePk246weVjqI0qTc4Vbt8Z13YX7IJKOI6KLaQ73kdLcxf5jX0LY6jS3pWPs0sy+
851yU/v8IVKXk/jg61Cnq1AnxD64YBUFTz1+8ymMjUW6j0z3WI43ahHfAAs+xilqGYNx8svxQId4
BqkYXdaLwAq25vegyzcGEoOwWjtflKa+b9Wb0CoWUaZD1ZPVz+pobNueYmUKE5Ppbf2gWqKPPCmN
fKk3Adro3kthGS+qITPt8tzS+mVVowTkQ5tr2ouych5StdiPkVdODL07NXa7lEb1pWq8XWjXZ9vH
kPSjckrH5yylnNen37ReoR4PtUbhTuO6PBqljG0NhuekhG4gzKOFjSolmr+PfmU+1N3KKZWj1lQH
yZceOj2/s62bTPMevM75aocNnDtRFQEyhbxHniWFvnbTcatLBpOcKne4y2VMO7+nAyh1IS1IPei6
M+erUji7N0dHHEojjwsOfhWGi0Aaz7Uq7021m4+EgPjNcG6UVDjs4c13/Z1sSN/MSIPtKKKub+t3
ZKlA8nioG0d03icDnUto3A629RikFG6DKhupQ63pOVrFabvyYhjOq4csB38eyfoMMepk4uUw8Cve
M1jvF13KkdNul0PXppMRCEIspY9e4sHQgxnsHWrbSr7oo3RTFOY28Kq9Zfu3lY/0hGw+lf5d4p3b
1JqUTF87uPeO5W2DyoZ911wZcv6cD9bS9/ovXdSQ9HHTGfHes143S0uEI5p6kwX2yuxj0v0jlSRs
TOSIqK9stmUU3dnao1d0j1WHEKsCpYdWQyhVBGeWOU1kqfykJBnMBonqkQuEmbye4cOmcW5D72F9
UUYNEc5uFSrKVpdhntbHU1ZmfBJor9dRibRsBFmbY98M+8xAlzQINoajT+XW2+gDnEEayfk8QEd5
kkYwekkPnmrvPYD94ejhVWzIiUvYPC1vLiUveuOuVb2/NTTagWxtgU76RmzP1KynKdLofj9MIQu7
tSBRilEZdZBvL2PzUZRRS8+9adP+iyV7yy6XXl0f5EaZ6Qe9y5eNgT4BfyIiCtsR4ciwHwrYl0xj
KXsQR0vGHdQs+3yM9ih/zsv+eciXKoOpGnA9R86zgrZlq2qHDhYV2VMWfQBad4gOyKjN9R5BWkd9
UECxaIA0TTuERz7bpaG09mRrnindnbQdVSEC/DoOdOeQJ7JUmG2Gm8zLEEQpYogpYu1LnODLLPDF
pJ91P1g4ozazz7osmt+Gm1JT59mYnRr6I2K33XQaihBRNQ8qcylrxm0JDZOLxHes1lPLK2/UDlp8
FZYMdWfU0H2YwXyE96uEKbSz5poMUYkHCCOD582AU9gZNiUG0FWddSPvqwjRBwjfZJghYNlDab3e
iP+r5nDb9ehojNCfGOoiAtoRYBDbTN4nI9Lvg7YObdhXS2svbq5k/VLOWaYKDPRkb6QqQdy5mg9w
wGfBrE/iTRIoB/Ly21JrT2IWbCIGKfKXToJHLeCIkyuOHc7K0t/UxH+o0M6223bmorCdqRDRUxH3
42zRkSNxdevmPf3eB3doqcP0AVk10HYzP5ZwyUhmtCxOQeVtWr3em4V1iiXpwJJcFEQmnokCMgW+
zig3jop+EnQuRavP7D54wzyhdhU3zlyJK1igwp34liquzkPnfWdJqbm+jItmVbXwsmnWyg/GiWkn
i9hFQNwrBC4//2rBnlLo8UIrzX1MuFcWL9ECSrDFMK7l0T3SeTNBZHhOmDdXvfa287ttJwOnNJ1Z
yaCrrK4qRSVEh8W5Dm7UaKPUAwspgTgPwnTiTXHNUdCiiTl2OlqTKhMTyQGs8uRJ1bNcAueuipFu
oJxDcXERdeOyQl1jYNlofbJIqW0WRKE6ki16dlfAViaNJuVKZxqnAeqgtAVl7rp236w+Wxuav00h
i6NvPmMMtQAtiUPN512NhrChmfnIoA59t2iodrl4+EacgjP7xh3ik2/1iJ/Sm+wPO/IEtKRCMl8h
CIPSQyz3u5p4i7Ph3vJQUvSDk+wh1iXla7kHDa+ae9UZZoquL9I4WCtmOYfjDF1oJCs0StRjO4tt
pE1qY1nCzmtI/hLPsJNdbVoVixyuOr+GCiOsIM3Ds0lIsAyoXLDx/SCZK6ycRCKI16S1EZz0EWqH
/rl20HKov6QW+2KCu56prgW+CtlkI13pCL/JlnQQaA5HYdnHzrb2u51Yz1aTzGXu0GmqeZV5Ky0L
qFo687EEToGiUOktBs+daKGgwqFW0w57p7fXiVou2srHqSy8NlvBkbKPPH1h59bRHsy9icGs5XCq
lpA4GfQANdZt401oW5kVQbSuJOcOwka8YuDORC6zMUgvB8mdHUBEpGRIYw5wbkXLtKLbINbWJIwW
rmctyfytzbKccZSYVY06dXKTdWRQOOihC/PnKmtL2DOFI24XQHrkKnDLlaAgvoY5kjhKtYksay4G
gmzNQo3RNwbvkzj2InXSglJ//JRnCAGOZ7NNNinKuj40aeKrfGtY9fjgwa+wk9ZSi+RlTnnLN72V
qeVHgHCxDzU+thDx6W2p1JuhDieqAaelHuzJpNxpObJTpsVRuNq6Uf3o1kiid4n12MPqVHn2jUpF
toY7TNco5sf2HL7lXW0TKJIabtd+7HC6CNgQA5KXabmltxqFdwdwhHlKSeSA5sm+lc7gUlNVdkZj
vuldSSUXdQxdByORqK0oQRDRuingxNBZD2l7fn8NpBpYKUkXot9UdvsHdpc6zdCKnrZ4hKKLgoXA
/c9cz34ylCwDlKedPOl7rtJ7HNs66SFF5gALncW0T1IY/UvpmHbjKZYpFVDEwECAGbDj7yO6WghI
B1lI2cK2SdSPlqA96ujVDJRiMnKn5dJwxlOajR7Eg/VSKf6HpfNYbh25wvAToQo5bJkpJuVwNyjF
RkY3QiM8vT9MeTH22DNXFEkAfc4f03YbsJ6Q3NTgQDZOTu4baIRA7VTX29t84ueMWt8agzg8N4KS
MZvq4A96j/jq35yTPtq3lNs05pPV1n+IBHnxGYKhnohycwoiLDvW8yl15lXv2vPK4NZcq5ZHmyke
RcKTqbX+5FT+zuB0a2I90UjUxDVOgXNURvfZoPEEEkot/mxaFTYHaUwrptBi3SCNW7sV1JyvrWsQ
hPvatzXPEjmvCYEqC3hTiwdZTGThzSu70/KdBnbCWeYUv4nN9+9RJ2/5xW+dIZGyZzCjwi//SE0j
GIl3Mjd8UAV6o0aPf0r1N53zhZC9Cl2R8Md5XsDF6eil18aNGRABLx+vEIIGSJW+B2qmEsXgVx06
59VNKKwN2N8G51806RstvI+Bm//20UhOOJKOvq9gIKYlIi/DXt99dhEfpAG+AjAUPwvXhnbmGU/H
N33nHVejlV7L/IoNQZ7G3BY7o/6s4vZReh2K9Ux8d6Sj7hry4Krs5jMwrURP0hQ0/C8S4INp5t+E
M3VrUgXvQHSrw+gTrj4N/C7NFFIx1dOgFuSUAxgcOVm4GdkQ5MiuF/DmQAkRJ5qr2exfUwAzPihX
7CzsUiuvl5hWhmTnTzj2veG90XzrFt6xlS0nsX6IJ4CMRhbtVmXibxCus0G63awDVT1o42XKDWrO
uvy1MbzqzlCXmjtoXzt0gc+6QtAaj2gALP/dEKoA+IrUae6NTZZ8Tk5Kc1PMO5ClRzlRIE8GYVhj
13yF6fzttHz7UaP26C+dbba3mmTaDXl56Xx+bSGgmpkwnlGNwpCrkxmT8VY41qkhZRIwlIhORBk7
Z0r/JtIEnS54MEpmnJaqdzeIuBdoeI9Fn+7NEGHdUGc/KmVtxtz1UsaatzwCvylBGWemvibP+Be2
u9DiX50hX9bh8pHSK/+YJjPNggWjfcdH1jEnbdJgl6Qd8tiO0FBPBIR7xSktR8v+21iCmEkqZo1d
q4LHzuN/F2ZnY9Tjjw+ispnd6dpLWAJn3yJPv7QjYHn17tsyuLNuRBrGq2Qcps1cVNxw0phX0sk4
U0NPb3TFIKXA1UqDEpPlq23jAd2QSXtEwl6jlPw1ZPUrbX2TGOBWFkEKhOKLj9TpraPTGBSTmQhY
W9Xs/HlaosqAKkU23NlN9m3mx6BkzhkFz9LlqVTast1xM/06bsNDP3Tfc88KrqUNls+TebT11miS
bm22xaXoWo1s904XDfn8ZRbc2T2aQC/7LFHc7+eJs1QsDOyobXM1It5fG/bM1PSQJC6VWYCuTZif
0LeSpZeyKhWKOFpepe94ItST/y9rqIBS8moM/I4uA9ba6em5TKsLwUlnmdBLViryKOO/OJPjynQt
8tvq7MmLWNtlF9GVEOlbURJbqL47BGvrXlmnsmCUSPlhmcejb4BuqJajJGoCOlPcvl9xDv2TA9+u
afEgsgUXl2stl0cNh2h0QI5zxYOlCwoQSL/alyFYZtGRy6qLb9HwhMLntNd6PGlkqcYsCdbrm02X
lL+9KX9jl8BXo+9rwgG3RcVdPLnUDyZhve5qqvBStzrUXTOuiwUVXIKcbe7gqWMrGvt8P0ThzcxL
7xq0hbP3OueBSgB/E4YwvgttMgHHDJNaz3kEy17zKQfRcqW2NQnF0TXWzA5ONf7S00Ihtmke+giZ
c+6IdjcV4GFdpjn8/YOOnBHAnJf2w/Q8Ke/XUnxMyvL7tUJU7mr9pIuQJx63jzub17HIL50YbkEd
Pnq5z5lhctv5Pv9ROuMD3wedy2lAv48rXtntmTv+09lN2AkmhCtXm3ZO7FX7Hqn5Olb6LQXbPzYt
KN2Ari+hYanESzvkwW+Ez1O3E/HQzUjjXD5+LbQXJn0+sMyMDo3XR6toXJyhLpGfuJBWhpP4K8E5
T6NDszNhpQizdT8iPRAOmbwPDkGXrZgYXt2EzNrkORIm6cKJTu/KJdal92DX9dR+5jFuzKx5tlx+
fDD4DCD+eAnV/N3ZHN6xj9WGKCue9c5+crlQ/LoDkZiCt7mE/xm1Qb93wMhSA38FblmvciN8q4W/
yyzv2A88pJfLxB2JrCTtn7WNC9l2+Pq7zqTiTibX3sif/SmoEaMQqRzZIzV1TbrVY7sXuX0bYTEP
SCwfZ+OL+FJna7ljtPFcd7zzPBMpflrW26J3FcSZFpvOmjbuXGSHoX82LNGcw6R+c7ucAI/Zejf+
U9HH/oAUUmSQav17Ecbj2m9q/yqa9itGQLanM8A69Ebw0ElhnvmIzDM9JW+ucJ6GAXQ1j8p0P5fU
gEROSVHrlFA7LAD1sgQDdq6PE+DI1itboNSBSVhOTr4jT3R8iIYy2rYQc5t0gUWlZV97O+0fLF3K
zf8TlYutnVggIlHhbwzkI6op+7WYIUuMKf8pkp5yWCe/1H3xbs7aua/K52AecxAno9lUKa1PDttS
jdXprjG/yT3G/rEkcg7uxAyftATXJjlRqB3pBcZir4hTdoSenaftNrCulCo14EBdlT2Q/XXqxtbd
iCCfGZUxeLj98BwZPln03RI6Nl0w+ZPOaXuQPuo/88n4OtYcniQk6APa6sdkYk02NOqRZKxYY1M2
+DpOdlw7OIfE8JBVNWk1M21/XeB9hw57x4yUxdX+odGgTXEdWBxI47oeNc2hJQk3ihDqnMSU3ey7
/sEcBB4o9+Yr933MDcwsUZKsrcZ5HqpargeGpWY2KSVWcbBOg4OkgoSwd4gzv6vveAy02XyWhY0m
1SFPuLd2AzmdWNJnviJWsaF4wQuAV1t2x7JYco2jqds73Wc2W9bZ6aESXWPexam+zmMGWxRHCPQq
Vs5ihA9pKue1oasJBDIo0oPOpUtiLgeG7Rkn4zUB7lmLl3okgelRzJW16Zk5ViMn6NpmV6hjvN9a
1MudsBX2+MEcNA0KZWB6P0nNICcTsbWwkui6e/GiwTom+oWMB6rjDfPNaRsi6xmuSQCd36PR8ndO
TytVO6TsriPdhaCphld8Et9NSkPslXs3+Iy9mVTUSIIRJN270xC7nQDN6ZhomnkKFdn9CtUQJQBu
G5c7U5H6qUl1jnIiR4Ohh6RpMpY4kRP37857tp6Fy2YoncFRFwfoKjXyOwZM/FQIZsil4BBqTUrc
eAZpE315Mtr9hhQMGZMtHlS2s2kqAqxi26QRwhjf45mI2MHAHOv22cWAS69rp4W/Vh9m4junkleD
FuDqNaSIdyGL2Zw30SVrz7qr5zPAKbIY4vmcPvc2Vv+T+8RxlDIjb51LkIuJYkw/+fT4ZH03zw91
5BLQ4pWfOuvCvWrGC0cP6RnlsXciJlZfJyxSBn3zJa3qpiCAKWvddZvaR2nO9ckIgSeDGv5vsgkK
9K3u4Afju8TYwcjIvTNnHTwB8sxJMg1IYFQzUyR0OTUa3t/ZKjhic8nnpL6ELuZdWC88lzCOjj1Q
rOwzLfn6ZEtmtNbsToXdPsC81Mex/LOy7gN2msQkTre1XRGy0FtiB4fIkt7VX1N0aQYYm5Hgsq1S
2b2V6f4sjnkbJndpPJ3blNF1FCkBD8CBnTQpPTe8ty6UpOpSUd30eBrcQq1Fn+Vnvwkpt8NpV10a
drstCWQrayLVgblnk+TMCnZF16ibPDbKzQDqmBKSsnsYZfZVzTmypEnRMO87+1qQWRPMFBTFeJzE
6DerxgFvDwb+BVHbEew0WZMyijUusfktnZ5iZAwbVS/9iiqg6lmne/jQR0NV4zayC39n5Ac7BdVY
WrC2NB45uAdMOEqskpUr7oLFzcV76Xa8cWSIbDZ2Eq/9Qgan3qezj5OPEomWKailwUkqmqC8ahM7
wr3Ec/YoAucWBVO67tuu2ToDlcwqeE4SQOchH4t1HBnnVNY0T7rcC+FIyW3m0p1WmHQi2sWdORYN
bka0a6b4zvLZ3GY+MahR/cox6m9tOv5MFQJIKEyC2dvUWdGRFNPgVZnDmy1Ka+tklr84BNudGDSq
0G5CAG2XH7ovjcM081APc7WJeCaSgMzjUtcK6EYUa/CxC3U4J4STcBBhk/POza1v5mduQO/IznwN
Q3i61tA0sRaNwR7PWlnYwXxAAXGO/ZGXCwNNhLxQm84Pn1XlJxtPB1DlCTkhfjkclKgTdt4UKoJe
9jbr15alGkwlcIgQCmcr2WUkNZIH3QK1S7D+ZnHAthn65dIksbu6RmAY2wqM1c3MF7tF45l2rBhm
w9+ppHkxnJxmXMACNWJOhGLh8wsTYyN7flquOLLcJr8ko+HuojjfNmHp341zG4H0w2iAJ7W7Ihvn
VeFxwHcmtoJQmNvGaAQKbrvc2xbwLKUWlCxEnOhjSAtgQ9SA4dKtV2fJtvEF4ttO3PkxZwX3+YJz
UZMZ2ES09djvdEWdXkN0SYkTKFlCjOPxHlqNCPZgOFYBxclGd8xGJTaxXvLQuwioomPkG3P54Vnj
feGJZ9BIBEUtctQytpNtQMVCMqAUamanWjHCXQaveiDFpFrlgZmdbVse4lbN0JIO/tFs3S3TcZ2Z
chV3SbgqkqjfDaSaMzr7BjCs/JcbGDBAMb5isOSqmtERGvZPjbhvQnrA/sXEztIVUfCRj7S82rUH
TIHZawReTd3h4kX1S9Q6OGKFvnqqXg9u7Tx5i68yp1N+2XvrGN7CnM1gPclLas/jo46MZ9sPiLGZ
oFPd3ej1ONTqcGMW+cHLqrPvt88Mzc7O+xfQmJHZ8zVMCMgnEeqtKNAWFbY8u4uEdfYRH1Wzv5Gy
/02Fka3LbPzUSI20a9ENQaS/KA0qRnIkQA4PxQj+a2NSVLGtpkfSJSSxLt534lj3BKzvmcy94j0I
2nHn9TYiGavqll3mY1SyR/jZwLgGXb5uDNJvK/HoIKEiLlHhC/C551BtbdSYQOFr6rwZ1vfFGKbA
v9OTHTHsWBqpmXaptrDK6q5IJX7QgT9T1dVNCrpjIpGjoWJqL2viLloW7fVELjuftCDL5ZSL8Via
XnQTPWNWrqNdq12TNO7s2+3bYEMu+y0t8+d+phhuMsxx5RYBeiyQtVUaapDk0DtVrpzR7p7Mygk2
joHdoEc2sHbD8Dpm6qYzXNCm8I6qCH7qTCmc5rA6iSbicHbSb2XTWyuZagI+TR6fIEy1jYzIoVig
dKNmLyNAE4PXSMjcOboddlsepxBQcfzVFtG7INkLvbJ+IEFH3ZlF9ytwG5FI49JujNIR9OTaz0iF
Q65JpY9t0Ffb2Zre0DlvG8uh97r1+o3vDyffm3DSlUyKYXHvGkG8cXj4KCoeSJpLtmEnyQsxkWoh
7DhSSLRuyKmsqSdYpvCXeUjw+BrxxqBahv2YXJEo0ccuTPw7a5rAzLeRo9VWNwZaBuE8YERfBR5w
NCOgcyC2iIdAy/A0z9EBOV+29Zvqb7DpOg7Vdztm77qDMliULTy9qtisaWnwEQNMAhc7cp3EEGTD
Vq8ypRnG7oejrNzjHMGNDfV0Mcxt6EHTu0ilmJmxzNAnEe+1MvCOGGW4ndyQ2ggTdiLCHdCM58Gf
eNRDbbD7L+0ePKvXzmQ8StVt85qUIicMd8U4VTuUFhQaNThgWFb/jfhhN64Ur4VOTkVne+ehzH8D
6pQ2uPK9DdbmF6fDUZOHmdxRFPdkq1+UlxXdLt6hHdRBZsNjKxOemklcbUFF14nr0oIdIBliKVwK
nRJiRyvClyC6ZC4Ids6jF7ot7x2rQJTXLOaqqDlWJYFQkyj1vunMly78GvEV3QlSh7YebKgf/PVZ
wupcefDRM2XPnUcUc9FPB8eaTx7smOPDKjV4qeMlgC2o6XUplQiXf/shKfxhZTVFuB5Uki2JpavR
o4pHRhs35DiCadO7RnyURvJhMgYWiXTPPpERy2ft7yYs/Jn9CT44bZvAdFZd0VinKYve5WCTqMK6
zqs2H7pa+nEQyNn+QNO8Z3ZYXT9y9tO9n/bpJo5GGrbTfl1x4q2wmqOic7w/CNN734OsQutn0Bo8
Zk5+BATZqk6SZ5xejBw3CymLEmQptRCJJy53zNJlh8oADGNk9uMcTxHI43/lMMN7n4KWYxajj7cP
vaU65d6BnFK+/RMJLqm29+B75AP4Ly4f23R2jmLxMD7iomjRGOLVr6Lx2UcDyLp6s4DiHBG+ZiK9
eW38S3XCbNcfo4EyyMRzZvgpPgKaPBm5w1PtGOuoYQhl8gABEPXODOZHnkj6WNj13kv10eGHxNTm
CG/eNubEacDuNQfXIPKYEJk4HXIMMOTWm7hvnYNWNEyjIDnZlkUZvcv9b0zRzGOuT3eWNmBpJxAG
KpNNdTWjeNyhn9JYBuDWk+i/V5t08F02/hK+s8grmCMFbv6QuDGnc1YzY0EX2xe3EzA6URnjBeQY
tDkSnUhStdsj5hOQl6Xnwj5VAfZ6qiaCmJfkSt2ahiLSs7LeK3/aGWpa3A4c2IasYRvmVdbytaTt
6KASRN4BxbCvshG1aZ0a65jRcOU03Rs7kVz1gPkZpT+tyMmVlmz9UgDPjhEtLtZn6HjAbpk+TVPP
CS5Uu7bz5rHoTKQTinebZ4TPxOjH0phIQgRKB9dIESVY0WY2pF6HRvwF6+5sB/bcncSJkoeMFlb6
XRqeiwUweASjOLN3AHVaaMCG6o3H1QEt2B+DpmIs9K9tEkJZddsR0wIWIzjgaqtao9qEsQO3PZ8d
gYgqGlx2PElXVkdF/Dgmm54WStwpgqgEgZKPNg4e8KgOubROnWJjclLlb4uYJ1kwFQTAUZbsDKCO
BNKth6qQa5OHAtolEtZAmwA5DqYuXhg0n/Io+Je0CKiCTL13PsJQX6s7KLQNAe4etjeO8Jj5SivG
Zqc/5iFMRaEx6vUuCiLRatIpsnjjz/HRKscXszO+M0gXwo9bPuO+OIg8Rr7t8S4Vq2A3VQ+gQ93G
lDOnA5pn8dP44C+yc41tItKP1oNgJEEe21Bq70dJXa0W4X1bWME2qNW0ijLj1UNvWXq5hjRtPRiC
6Vb7zqvsJ0axh6kEFi1jky96qP012/S275y/bo7eSX/bTObAozEEJ+xoHoocq1kZA+o+c3ZsNtHg
oAeMPL7sz7ZcSm/jHGlxVv24E4JEtDrPbitOdrwZWqdAAFVKRBMRKnTsk8oH6wV9MKi/4VtJ3Aft
TtT/5NOnr/MXBEZrm7pG2ahLFQb9xuvmdztHaTdijiG36TMxmI1iyrDi3se462xLP7jkxfjjWRej
ePPL6J+RILdz+xW6up+pgPMEJCKDJUhQpKOfy7iE1l35FmjgRvYmMt26GYtS9DXMajeVTriJdIRT
sRvgoP4kEtOtKeOPaYB0SNBl99mj3dTwQZblbodQnRQyVTEX0RoW+RoiACktAsUcp97HhnW2zShh
egiJkMPtZSvrLae/TWrzfTBDhRbqy5PeQ4gRSfrMGNPyf0o227npXoWHiAd+/RQrVGe25O4IpVqH
M8AwtzGnrUkmlOk0P1gjj5HKH2JkqYlMRzgNfgczS060EdzpMUbWlbU7N4XUNoHrBSNACHLXKXQb
DcVAYw+ljvhDrC2z59BjJyzr6g226Tkxp5OXeawAhnNgTWWiTJJH02AMx5CAgMW/D/WMfRRaMDDs
S+9Wx9gV306ITkf8+D3OhD7Jn8uWwhhCxHZl6nwFE6W/2hSvg1lVWCqnK9UhbxXFS+vWA+OZIvvo
2jrZUKo1rYZ7fxHY5Jo3pUqb3V7ZT0u4YatppfP9lPKz9K0x1HswE4RBLV3+Vdq9u54EWvZYeRtR
6Q97SKZ15EB0GDPh9RWGsbJJX6vBO6mBvq0+DXBKtOdpYmhIijvqkeyVN0+HwjOPMW8zSenQoTVu
cFmELdl9NP70LWv5GXJ6Rkv1ojkfqTW7rwhmtdXwWfXMj207b+IqZeE8xR2aUfhXlCw6xvEFW6ja
U03zXwOKZIcpEnTjOw9TZvsMFZXvyy/rw2Molo14rAv7XQgmvtxkmx+Ud9TB9NyZ/iX0CpsiInwg
dmG5qLzOtMse06J+LOf8NLCVROazi8oQ7usyBA1bdbz3LfltuO2ji5hjBCBPhgeQ2bdaQ/b547hn
8bEmdSOlkZwd+8WvhlvSZV8ARMoKkOQET8rqrpWl9wpoXeTt45xlLW9XR6uhBx2zEiZQ/efH+iiC
EWVBXPHgb+ynabH+W5QgNQFDZOW/Q5te0WA+BOlwbiPjmg7xamhD0oKEh4AJqaiv/E/d9yhrBTxr
xKlklTAT8cX2Ltwzzuq/f5jhTYDdYnU4MB69ImIVtDHypM8GTAAYdbdpJw5zQamS4f5rUv+s07++
sq6UXOLgJsYFWzc5o3m274nsrEsOTOjpq/I6ZOPZMW2YGtsBHrMdP6WTl9v/3vIwZJuZbb9v02PZ
0QYcFMZLmdqHWv8Z7nQxRbcrK5Miy8sUM8zhLEb+X2NdSGXxVM47ew4+U9YSvmmyOSDC1gtDUNTS
YtbgYrTCJls7d2q085WdlV9JI3e2SkpWSESPYxcdHJngTPcBqgTbDCMDP9b5h6AW2TLPDfz11mpZ
yaaOQxBdAnhIjK7Wtf+gssABzOyu5jRayYqLCKnIvxjwkHLO5JNQKfDVsPuhQeQUp9Y1HF+DwmRr
kfDpk3aPVe89RgEnRF02WF4WCDIa60fa26kOLZPwn5eJbdBQ+Vcl86/Tueik3fmuTcu3KfF/Wqql
VDrDUQeAynMiuBwLTkpcqlkJcRs6oF/11KykMX7BjISrFlXlAFTANsLe4QoySFP/OIwLTSVvUWQ9
T7b8Ik2LuxWQw+zEX+xmtzJ0Pzp4IBLHNm3VYxHBuMNDyLskvbh3xFPbJ+u4SWkwregLrIiFxndT
3Zw4f58yJQE49bawDDon+xx20FaPpa3OncD3DqTIJasyxJJuuDYCFgaGXUlWVfFHlvDKLsGLlHex
0xR/xzxR3CabWz/Sl9K29CAUffbnpgMih9dB5T8SUW7pZk99NH9Dy+0Gk5as0h/ZYrsfyWlSyXIX
VeRj2DPSc9RbW9I+MMAeDOs9AMYNrXkvy+YYdv7RjfSdNSdINgnO8Yn/cHJl742mfovK5iLGCLjS
x8ddp+yEgUJSZDO5ZlQvhj1SYDx1q2DkTnLMADEiHZZLwVi98PVVCPOevsVJ8MKu9ODwYwsa3pgC
kucKYX5MLjUckee7d0EyP+vEeaXx8WDNLwOaaOT3lzAsH8uGmTIs7d9Oj6/4WfBPGZio6jF4GIxb
Es4XT1H+a2f+evkphNbKcj6F3vivD0wMYS2AMSrRGzEHW1UTM+Eu9vSZLQ7FLE2mskWpV3gADS5z
WZUWRCLzEjwaovAngrE9UoTLtQNFnrZES/tDsukmyIu+cC8E/xHFIdp8N7juNbJ47Hiu3ll195y6
juR2m18i2/tMQm/rR3zj8Hlc3/4gV2y0V1cHAXawmNGSHI65Rjzk8Dt7tbnxAIHWVdD+9G0O8Zr0
h6QdX8NmeeYg11zq8l6GpD66ebfcqbhcfCM/Gwnhl5SDlh2+8wg40Goox4izgGuwyn5Ct3pOVUbo
QIDwM4rWLB18lG3C3Di/tu1HlGWnqu6fQaHepCPRiNX1P7fMGPkm4pJz7x5P2Xslbo6Z/gLbZHb7
3QbjZ1UFZ4aoc+u4oMqos0uVn7EzX3OVG6vGj1+80Q02TU+hQ8j5HgU+jassE3k43wCm7wKAh1Wt
iyfGYdzaMYp7tvOVruaYO/S96GPN0Q+oIo37oU4+Ai+2No4ynvueT2SMy2Y9enG97aOd4ycIQ6Lh
rgQf6pphP3I4obF4UIKzqxtpBWYNx2bZji9u554LBCi7wG5fEx+RgAefxKdcA+ws0XFTa4Nep0d/
1j/LrzdK8TL1468lHR6Asr+my+DW94we6Ioah7idMW+JcqeAlEXy5NocQk2HvcU0uX8B5lG3z8Yx
LI91AHmMeCAmkYPuR4W9gRB4b28U+lqaaMfcQsd3JuDcMYPy1L5TnUQRKOLhQ/AUf3wR9NnxcWIH
ALINd2afWXsvf6nGHgdFX6Lr8LGGJPlVO66/Npx1Yobc302PHmS82cZIBy8tG374KHD0bcDSH1td
f+kA+NRvQQs0exXE50YtWxpBiquUm3VlfOSYhDeAsDEBQM2n0eT3DXB/5vcPqGm9OBt3CCSirXmH
3ig5jq1mu0+GYG3mfMKOmnsmuIEWR6P1tsINqclBibVlfFDuWG6HIf4aNYY10CODhOql1qAz520A
hxgqmAIA6Ijbht9dMj2acjhlfLiRDi1Qlvgc5RhM55zSzjo0zzJ2uQMqo9rhd1zwMI4KmT2iYLrl
Nmq2FiPUqjcHYrkHT68tN3hwMlZixx/PBMohAjTXVhWftM18aE7jtIMGBSQAJsE8gBAmKP68qgfH
dfy1m3vvfs0bYgkP1ypwdonl2vuyKs8+/2hErcOg0/0lTnBb/potnv5zBNUgarPahxPbIWtEtWhG
GvtMCnqObi985Fy5sJOwoYZQcy1qRJsQjsJiOHRD2W90meyszt35HRGB9Bzz9LKxWzi49qN5n9kQ
/fa0Q62FmtjmGa+kT+D6dIX9uRta891lS0s8fUYxa/b5zyRhm3uZkOBQEppisnmzK21yuPSxtMbV
YPMteKOTbH0Og3yQ32WMYcUWX2Hs/ojSvmOl+iahe0Uz3nOpCf9IEwQywnuXI3XfcOq1NZ/7PDhT
ob6z4+JheVl02l/UXeEU7W6YzFBHtcN2KPl+BpgPT4Xr1qL8tidaI6vIVpzcb1GBVMniq07v0OEV
a7dhVLML870T5MMzNTf2nzEnL0GqviMBo0aRfIxedPkdG8P+TWVuQJU9SADsQ5e9BC48KwjTIfU0
9J0mmd1Ef2U7lKI5aXczQNfxJZAwGMczXbugIeZLBgIr5PScZO23rfp9Vtmbog5BYCxcgyrBeKq6
DsbQPs+jc69Q3LVW/cUtvE6K4hgN1Kd2+iYCcWe08skulymrQS/fj/NlBFGq3XUm9QOZpaghuBwG
/CAcr3rj2A3Wq1Bdpaj/hppgM6si+VFsq6UdmzCM3WxVhGbX0z8MFl8wkduut16ZjnbG7D5FAAJN
B3wgOVpLC/dU/778d2M3V+7uQ1uDG84xSu2equh45vqbybaZnPZ9kBFxQRCps2U8CdhWJN/Bvm5J
hxBYAdemm3IZhfSixdNjFZQjavxmUwIJW/QV8B6a5uKZ7Lt1894G6IKmor91gX51Qx5FHuGOK5l+
M3liti1cvHJNwahSDivGjh4Q1iN0Qn6p0n+0aw4/RjuT/VdshEHbo0huZhneZcwfNcc9qS3eIQgz
5HMmT1Ja/jb1jNp0+ZyjfqQPtceNPbTlOU7sR2eyzmloP6PYeXGwrBpWc+1VcysIV1rpOHtY3pH2
9a4ckpNO5u/envex95JV8gz989Vm/hOq/2NdGhetH9x+OpIi+NFO38psbkSivLchbLtHoW+dhIfQ
Rq0J0E/jdYiMiZjrdR9/uFGxjBJ4zGOfaNU+fyRjewD70P+yNtpPvbgUPno81Pmk1UzMFYheWqfb
KJ+dSPQcJmHtX1JT7nrH3zvxZxDgKqgnogWHY7hc04lRvY0NSZBdQpI7qaQWbvCsPXpzdKej/jKw
TsSMUb7Z3uBbqGktUO7B+wTjFV7dwgeXtyCZidU8D3BKHeB9l9T3wk85PVNO2GVVT52k3bo+w/aM
rzJhbiqVcbZGdCm1BjNHpHAr+atVdsCMT6ZLCMOas2eSgWvfy866oz7+Tbdq7xsePsnUvE8HREgw
W+zt5cULGQCiJYqVNUgxMch3nmjHMX+c2wGeO/sYUO+4fNVauSA8Hv6yh3Cp667qZzve1qN3kxrJ
dhASlZsZA4qHkaaRyn/NVP0pGdiLlGtksAue/050sGGUVxK6cxeicMQB/ofr6sus4J1VQ/zc9JUi
KlmLVH+bqIwKDOhRAYQV13s77uhHixL6eG31VgJb9p4DuhmgZc/AZ3dG/z/yzmQ5ciTdzu+iPcow
OODARosYEBOnJJlkJjcwJpkE4JjhcExPf7+oalN3y+6VqUwbybToLquuZmWQBNz/4ZzvYI1nz868
y+eOeSFBw2FsyUDa0UwZPWvaIqt+riu/uxAELYjI2LfYFmqXujovMwviJ+51z/utaNATzuk9w+91
G6H5MkWKx6TYCUv4WzOHIGJbTVmQo9XxsBdMuCJqr/62jsX1OGmRtKyMSBxuhqa3yC4/Vx6SJM+U
7J6C/lDch1aVnvOGkwaoBkJHNp/S+5UUGYN6zzraQ0Hk+bUJyDy2v3khYpqu703kHP/blUbyt7At
/ydAFqJoPpoWKSBhO//98Lu5e0du/v8Awxz0rU3KLsCV/5rd8vRep//Kbfnn1/xFb5HRH8L2fWGL
IPBsUC2QWP6CmMvwD9SJIGtD23UFf+Wf1DivM+Avzh+soK64fyI4ALv4/2SY849swFsQXyKYQoF0
or+DbwEW828AF8ul3oIDA1zm38k/Ex1AFQx5ckj7wj2O6dBRyyfOoSB1hCF2R508ZeWhmMilq3vE
ZybNeywguE/atCxv1IgfNV+tlyH0FYyK7I1n+611ZfO8Do5ikOVif4z8YJtbyM4cf2WzYAtcsKEO
jphYEEKzqiVOPFsa3JGyj8vUbe/MiNA8TXRydiiAvmjXoAvOCB/brnC7DQqC6dcy4XU0tbK3ORqX
PXKA7EDRDX7PZV/byel5CdV4l5UCYUtYRo9hJbjv7AYcLAs8Z9NOPRFfsmpuZtkEL13umu1QLP1x
lnN0ZKYaxW1U0a7X63yKLEwwtkffYqloeGoygJeZ2y0veTQvmzXPlt/SQ4yBkhsZNJEaKBtKmmXD
Ysj3ouo49al1tEZGrhhAwIInNkmSamm+GoleWwAtWGx6CTTCyDgszKSLGY9sfsG0BE49b9qrqcRB
HYoJLH0sBU7OzKtvKdQivZk7mNcmncqjRa2CQmxNP8nEqd5KleIgq5PlEDTTelt7kb2bI2BqRCtN
cSEbi/N11Oclyo914P4I5wJXIttQUMXE2LQDSpMoYcG7CNGcUaxiwKisJYvNLH840/ycdSC+Z8p9
7KX1QQURXTFKLr9nChgQM3UcvfKWX+d8ahdaBOQetwk+6T5tGFInayxMBdA9R7Cj6QdBY7IwM54T
bH2/XJ6qfOpvzFAX34J+8LeW1jjuhjJ64xIGrdIa70xVhKJwbcRxTOz2ZZRT+zSO1bjLUiMvXREG
3qbENYMtqiu35TRP8AHz/oVuEm/1OnFvWgH3c+WWf2WC/K0D838v1uE/P1b/LyRY/eNc45j4r8/C
m/d2yN7L/+Q45Mv+Og5D+w/Xd13ydj0bcbYMAUb94ziM/og8Tj06rDDkLxxs/+M4tP8AfiVEhO7c
d9E5cSJrusnrSWn/4UsZOBG+xYAcBoIG/kakw58H67/wrP55HPIn/CscTsMoKsaus5CLOeypNbD7
OSzwheenup2mTTtnPyfN7oIil6XZT5LUDPIqYIUwj+f2NGje7lx9JEUF78ZrfjpOetHV/BMbXc4A
+C0XT96ITUiZb24vqaOc6iup1mfLXX5k6/TMmYn9PMJAbut6I4Y22KY6Z6DvZXdNkp6wOtOzqCwm
TvrOTMhrI1kcSkb8SHNo1tpFx3M29qRpBTcrNJzaQVa0ll8RnzhtYH+My1s5OMdWZCtNxTNSPJZm
TlJgtLCPAe8YFoxHNqqPqdP/gPPwMQ/i58IcykQsslym/7nrvqpxPZre3hnkHCWYDrDjKtkkM+5U
nKkKBrLuRt7P7IkBW7/RYbDRYwdkURZ7IXvWKM5zmk7ODpr+b+1Nj+3SnbUsi/OUovt155o+uFvx
ykYjyuNsYEPPcn1ys6tkY7yjwWCuW2FAzPP0M88zuetaFFEWA9FiXYnH6ywaVKQV1Vqd/RKwyBgM
30gSQzEY3EXILk7QIg6WLbPvRUTpBoijT/xpnxAHwTV0V+eot5FkFjs3LLJ4YSFFqMBwTMnD3M72
gIZ/mJj+uSPTyrTxDp0Ey4AUZL7J/CE/dro42GNldgv6gvs17f3PObzGCXof2dyFR3LSgcim5OvO
FHFRkni7fJwAMtgPkaYQbN0Bk3eZkj6xoE1Q159Nk7hoh4qwzOA7Bl8ZWm1ukOivfJz/n48t+b8E
722z3535d+7e9Qv+Oqqc8I9rDUZcTOSKkPqNA+mvo8px/7AjzpxrEXYtnQTH2z8qN5/y7Hp+SUG+
TMjIjkilfxxVIvzDF27kRBRhkUdJKP/OUcXJdj2T/oW9Z7tORCxTJEMiCDyYu/8TvJEZKx8NxBSs
qbHZSCbszlDXl0nP7FBaEnA1Aq+gwk4BsOdbo1+r66jbzon4az2Tb5ntM0xoCtyBoTilFd3wsCQv
rlMVp2GI9synnvDEJaQL4FVZCFWgTEl8u/5RPGJe+PBN45zRE3zjCy52pU5ySDGYYDZFW+Ze0qHu
jqAQyNXDUhxY4C89233ue0abDhZT+iIP/Rc4cfsdRTMrNvT/eRns88xONgaEzLbp/HHTC1Tjxsvv
4er5jzWkXOpElmYWu3orQYC9zHW8UiKFbQs4ZEXdM2NvrQEVMyumTaVyhcdXXcqil6wFdHYItJli
iWn82qLdyZaUizK/VFe3sm+Gi/GQng9lelWkRGihMK8hW88IZoyYtg+z9yMtoMsQH0p01pfLvPVs
2vI1cZrPAN8QgTXZl9bVj6F13cO0rMD5cDkVdbRL3epejgwpgV3g/idGbwzHfcIscleTimxLDFLY
CLedh1kEW+6hc9ZfqrRevUpfFz4abfJ81vbCsAuJyJJitC19mBhxUf/O1CQO6MlxLeBMyFjlInOq
JqzTLPspffMG5cakropiIhtq810X6bFrrghfHHDBO4+avxmzIl76vrxU181UrTQ61H7aD+goTFoj
H0jCn6HAP9EURXAEMPUtmYYY5v5bgdpp05CC7DzlOfrEsiDKKynrXyakeQ5q51FNZkR9RdHaVC1j
IjZHAKGAAJAgiZHO3QdFi8q1g9pYN/q+UpiehjGvdjLnm56jbz5SOQwoTK1XTx2RluZq+d5r9m41
sUKRU6xMNtR5cBB+8RMeL5VHqjY5xbABRHSYOrQLfoeoNE/bfdnwVArrdxMwPmVaOUyvKcUHc27W
MS7Ygnw923pB3xuNt+2Q/qrr7Ga1wvpqljtlSUJcX0Y8i5zTn21psAsLBu9uy0+7GOc73Fa4Cebb
1G3u0EMPB+lP26ltHVaq420W6K/VS+8SXxwnnGh2muANQb6GmnyZWfDw7v5o8UwxipsTupirmxFF
hY1tVfRsMSNUlJtqxb1klSngF3xFDBmW2lGIzRD9ehYqPd1xHfEfuxhb2itzwkEZ3ZgOy4Fh/oWN
7zAvjrURyn1Jl+QG1/LNNdG5mkMZl2ykDHBR+hFOhgK3IdwQ32bCjwMbk9urJY2zdYfgnnLjkk7t
bRe27Fk0Qs2CeaRGVrV1S8ofpo3sTzvEjZ4/KWwgaKj8jBSmjPSPGSb23sovRBrk8fpZ+lmPtI8t
Y87jhL77Nk3VsGfay89kCeI2X53bRAzflgSFX3YGeezE2ZxR67TRTV2PpK7KVmxJjZwr6y6db1K7
dW6VMmftGn1khXoOYKDsyTFJdqAiwdV4T8kkvGOePw+ceXvbC9pT5xQ/pzXZi9Sgm5kxgC4mfBqj
yBxsiZECjUWGuZPszsmt4SX2AOcmPR59P2NaukZq59aHOk3UxYFlt11lzxPvYxlZJnYaqFZ3iVzu
q4qRf8fgK7KreBQzm1FYdlceUzIzMRPeO9VIcjBNusfjgJwbMoxMwpNHo4o+zWMmKRzMACmwubxC
D5vlgqmiNi9rxFC79J9r2YMKqsKPkT0OO9cB98yag3o+Dojg0+svRYY4ckJRfihv+U5S1SO9JnKf
tEE/ZTGFX8wwn8Vd36NtEc5D60d3njd/eLlibetO9j5zoD6hMscq8QwMSN87Yzo+sLiLUfQWFx/G
2Zz1zUF45hNRh78fx6hA7Ijvl0EqWqegh1mk62AbkXW+G8fpe+BDT0QstpcF6vfOCyGhlhgChKyQ
nzw3KOt434mg4NTBjinNvcIXmqxoSoxjjn02fnMzDEgU8Py0xU2hTLiXPnPrxfoxrKiUPSYb+7HG
MIzT6NMgQTqtsPjS1Bnj6MqwZqZ+CbTLrTfQeQschV3DJICpAnT4SWJe5b+BtMKAGKaASm4NfyvD
tlJRI+/cKsAz/pPnot7Ugazu2W8d08wLj6wg4DjBx6q87hFOI0HSEpF9IGDVFqvayfvZx0WSaGKv
2j75nnMmmiJMDmpS3WngRJuNcwY6We6zPDnKaXrLtRv7FhkvzNh5KWyiDJccWlFG3omc0QAMjcZw
QUwACiDyc1U+r8hcZ8iK65etp3fL9LjFgZs7VfrYT+LeYmQSk9N6uppN9m0n34kRWghN4Le4lO3F
8cwNQ+QCG/clytP1YI0XlgZ3nSwVrFmDcjE7VYJpuvU1R95DCY91C1GrBo3jPAXBcKpLOiil/TMK
NdAAInxpLNhI9AeoiWBSOkH2KBmaxqbiWbccYAauvxONS+KREDjGC9xrOfowxGnTk2z956bPML6N
fbOTKhHHfuYc16vEh8pkRyDn9jDj4y5g69ong7hwMh+cehp2YaerS0FVf5/4vAoKr5AKCx/uo9wH
ysj3JbAOoaMO5VCbd0RijMyLbecW4bNa9LwXrepwYwMRFW2N2cnrFvBVfoNtt7b3lc531Vy5R+hV
bNEnVbNhRrMUdW/z4EGVyYXF9adpVNRUYkDMT81U6xtDVLTTqAEta6HwuXrIIpvkDkAnCw/bYoi/
cMDrFE8TRtI1q98rRkgnC63FRjT6dsxhrqTwmWMvn4/MO8abxYEPU6uc03VCfJu1/a2ZVRK3Caol
fwxRVeXl0SkGqBFFYHYg031e/wQOGlLLlVfATiMsbGI5r6wETtqF8kX6gOgQKLoNG0i7xjTZQnSn
imsAIXA9ELmGg87SQFCFYpUUZp5Pq2ojSR6+xJyWd5hM3sLVzIdxlkXMzoQ535zaR3e4mSxYSGRE
unCcMcn12WLdtqkP8L9Tr/1IMEbWiI7QI0yZasVrPFAfjgkEsxrJFxZZ5zaV0T0V/r5Yi/JE2J/a
hSVLPzuTR0Ie5rgdwO0XME8xI4vorz+iAj8qGxY0bCamoxgc8diswJuBuh+DZNovvWTgVksFxI2B
U7V8VznW3M4+l1Xdw3aaykfRo8JP68yc1TJG2zkU+vjnVr7wcnIaGCok1RSBx1ifAqjVG6fDMNVa
vK1WlVzaZp3YqXXpueg+gwZZ+hq06dmvl5vGb3yU5tOJHe94tr0QFJNo7oQhOKkf6lvdBMWDBX9f
1kberN4a2x33v0pwfw3s6EEZdPPRaTOET+v8Tnex3uJFvu2y+oyzCoNnTwMhl3aPWuZkj+2jnRTh
JbT6UxkE6lL5ZHjvdNKZC3SkDLIlTtek1N29lafQNashbkpiywJMOsd+xSFlxAz7QOCdsW3Xx3ef
8jPp98uIVyMht4oPajFVQNdY6fq82u7v0lHhPqoR3gomGxcloCgwDq/3rZ9bh8QxH7iiB9Y2hH6g
oTvWU2nt7AKn6TqJ/mZo7TMy/56FZN3v+866V/2g7tal2XkpXMZJnoui+W2vh3mtXqeIZVpYDzeV
Zq4yO73Z2IG3nRfqLDhBLy0REXu9XtuIOTyMbFd3iKUNoOX+4gfLaXYTRqjklE+T/dbkoHjU6IP8
XdgmVbO/C6qm2RNgfRCsRrepxTE8kuAejhlYhfzGKRt8uijYohLp6bJwejjL0cd+FScOMnSNAKX3
KR/6IM5XlE5VwxR+sTDElzO6d1Q4iwQugqRvYyx9r1b6mMZCXsPB8Juwog3D59/Uo2Vc8v2BlsDz
LYpzF7CtmpPuOFoDpUGek3INfawf8D/k5UvTIkYTUf0rdyICCnpDk+Sy1m0sgzZbewQcmq5AEWB7
O3dQy3t5r9iUdm2raZmu5nhOJ6iwu9RxCQtubRjQKS+eqj3kfZO+MsWYIYken6G/fEtaiW0O5YWx
ppekd7rNMizYEVsBTxjOpDVXQA/CUO0bNGNisR4iZuMITYkv2qaMEzdLlbLGHjgI2v5J1g8LfZln
RcFWt0bt2wkPbb6u94sfggcKcJx4E25ZYCeJzManqz3P6yK5y/pA7YJh/gBNlJ0Gt6UfqsXZAFoJ
Q+diL8lzpab02kReTAI+KCJ4L2q/hIXk1KdK7p0G9Kp1hRpnVw+Cs3MWiurOaa77kT1NOyJu38Ej
lSQXNO9Pg5mLO6scGvrEL/FdUCPuprYh22Oy/EPWQhn20tukUAvBSnrvHCqFgF/U6jtxFmobZRL5
JgwHXwOevn6CefVRx9QIeEp7RRG0RAfsKB4FdDrvJcNw06G6L+bg/ZoCkrI+R6WE3XWaxO/kpxpf
MJgXSG35HkxBCJPPnrVWQKggHHQnfOmHtJMwTCwGiJXFLzN5ae3iV+lTN63X1j/7DYldbNJpQhk5
foO2C0k97dtLhqIzFU10krM+29ysHnobKwUp6AbVN/wNbLRBEntNEvdgK/yrULgEydElh3xu9t7Q
xZHrmG2WhQvy1+UDY+mXhRCszfi6ZR65aexgB5aaKaFAXqJxNoLVD5pDavGhfjFmwYuJ5mebGfcl
DIEkdDCjdbp+I8vU3xagZMZGeSf0fDwv9pjsSyCArewsUKjRuQAHdQoZd3pB84D4DhvmiGFrTLyP
1mlRLl8hd1eJppLFFKfGBXIdIvUqKKa2LJ1JiWtA0tXdPkoUoAhxKHKWE1jej2PGQMLOq2dkavct
OTaiit6jzvrZy+vkEaTI6FsBBrj8NguvXYSrbxAKPydWePR8+04P7Xg0EvXLiI3HsfqDk5uDr9N3
KTrEqKL4Ma8sqjwx/wT7TicXjhc4Qe+6Beg+ukg3GtdSl557D5PK9yFzPtFLoE5I8bvkGWKW1Gr5
9vzmOWuLZCMTxjPQzlgETuXWcek4ywWLBFqaATSJQQRT+cHGKuy9cGsYBiUzlLwJoo3p9YpgwUUg
Ie59hXM97NqHRYLpd/t3EN2QO6rG8DFGLCJBTwVLRI0TvhdB6R5Dz+xpAw82YD6EkzhJPeGjCGL/
LoeHOYwMZSvsM8UBOyi1z2irt0ITj5RPkqO3ekFsax9G/2oNkt1XAUZWM4AqKmXHfftUg7DgxQzW
7YT4XzmSFRKV9UEyaLJS+OfaHz9np9VnTc269YuM2KFUHTpQQokO5TEwZbY1MVsuOFqJt2ybmipg
xSGckEVFiGf903XKe+kjS15TsbeY222tkX8c4Lu9OiujHKEZgCXv3NjUfQnBDcM4nmrhBafFHt1d
kJYNKW/5iDmTTSUHbrlvzDm0vrV5O+4Cd3nq9bgzXawyPsxazk9zEfzqbePsfQV9MXStrV3qn+mK
6N1DeoLXCQUWutCcMccq3/CIc584X67te3ivbQwvU1TvITqxkgz7y6ibFx8G5XaWy4VR0uMUMryp
1YKtll+Y0ArdZIRjuepwKbQrTvs09/d//j9ceFkoHiYwV063s226cKAVxkcR6yXJPpv6ASETGnl3
5gVqibZAlRRsR+58qm3dnin6b7u1wWAscD7o1XwvEYxDLR26fcXiwzRyePYcEJYKNKDuJui15oIp
k/vXpts0NsJTcDf3waDgGYj0rRd+PKn+RRbFR7G62OHwfYzvZZkXO1Ninyq9dkTle0dFwQkSwMms
maENtQ9Hyi/oVcRbVvgFlBZ1F4qhin00+iAG/F+d5f5KVt7/Uk47zf+yLZ2funsruuY0pqrc9Xre
BVGY7HwOaGCh/nqoqvQhMYu88+cKsm52kI3jUW10z2hU82PQpQ+DUGh/e4UPwiVyQk0xTDRoCBp6
BkuEA531EFTFSzoZnBVj/tg4111UlrGoEFiGesHyZMjTPeLb/LDglyX083qFimzf6gUWfJocA+dO
h9xjocL2lLuAeS0ByWKG0aP89BZ12oMfutllMgCV5pqdzbLOX3NOVjYOw1NVzHE59eHexZdi64RF
DcMbXKXsZVYELXghs4cZdXbCxA/DJtaMQrVPgYkS/DxWdqLuYJxifxTdVXjooMaXXcsgAjecNYbZ
TgTMZwSV1gIpY+PqkLzPLkBQ0FZnjQ44l9ZORBFmyIzpdc85H5fdAGjGIwPDX3begp6HeK75gM1j
N7h/Oh3KV+NkR26wo7LhfbjzqxeSWyJTiJ7KePRuorkMRXnMOqq6wPecuPQR8ROb1E6jemjUzMHK
v5g/mQuiH8pYMu4SZlhuRj98FavUO5ND5S1S6iATMNbkHoWtp3a93Uzsz/WrKvrqtnYbRu6qPci+
vonmoLjQ7X5rBQKoYa3f6m7JbpyrkWscfuP8ADrBLVNmt4kc6jsrSm4nIG1+Wdwwg8fo4crgGrn7
3kypjauXQkxVcSuSal92+tUU45fGVbpNh+JOMfWJh6h/8xvUYKumxK1auS/mVhPPi5Tf7auY4pz9
4TDhQy0SUMrIk60EVHepmSuFDBSwhnnbfuC3pZb5awKZ9uAW9olz68wlAXtNTNCY9K6LLJeRPoy8
yWG8hTTjTDYBojYI8JntA1zOZy7ntX1gvv3kmJlrrAXnUPhAfSXItR0wdiZnZXOWSzV+pxs5pl64
IgSDHjZJ9TXw7AOEfzR6oqy11RePCPEEuof6Szo758+CWjQ9sgIhLM1mG2t5NtKqItgOXG9HlnEM
fxiR7VpYxPSY2GBwkOD2jpyHOsH19OffAYx4s0lQy8L2W2HkvMUajgK2sD7XoH6oJJdl6lx3x+vI
zLSKZ7e9DUc6Fdn4R7+un8Fh9FtBQsZ+8S9Np5O7Er5M2ZTlrn6yauIKcLmiuTAUHvmLGwByYvhn
V4MVA/mqEG+nwyEksjbNpvwokCPvwFPiygcCb/dLeZuO77ILyfjM5zhz1YW3r9nbaN+2vRrBwXyD
LjAQVT6/u4ayLerAsyQQnJEjxzaKH+xqK94p3ssqDcrz1Zsc5a1/DDTujOvjQcdStfdDhAZyQEBo
o7e9VWbBtGea/pAyN0+sKIphdMVNP1KlqAHfrFuV4Fawm1pNiUugADecD7et50EPmCFhOMmzzxlF
SC6P7tXgmKFGZAJIkDzb0QPupefa0Mc4pBNu7Fk9DknJsTLhwcpn5KcVf+jRCnAMV2Fodt0gzlkO
NNrolFefgRJRbBTpWYNLPAs+mZRDrYU4ooP1VI+gvpVe3ZNHYw9P863VI7k9uaoOfTExbJ9uqAeu
dBxmsKZZ0p1ykkd+wn1ceS48OCUBDuEnbZzmcerIBKELA2KW13Gopm0OOWnAr4oi+oXeAhBLcM+F
R43YBxcYpbCH8IkfOLmhjYXlax2me3fy4N24+UcpJgGgBcMsHuF7+CxXSzaS6HFkqO4we8VGnDCL
0aWYD+tQXZhLLGxRQFkP3rx+c0vvCZnMsWpiOZgJGSecrCKa3twgfY3abt5n/asTYWdmJRZwxPLV
bvttSYPX3DBiK1tn2C0yvNPEFAB8os2glt+OpHTlgu2hXeLObQf9VOpIbRuXQqAbvBVekcn39hQ9
+q48liVrE8fii1cselkCkgtBcclxQ7eShbRZKlQyTkO6tNrq4VIP3WP2yybqB2IH5k8tsKi2Juo3
to+OlBsXQ5GawHiPBc/I1HVxWBPD1KmsPbK9JGGq/i4W/M4aOF2LBMjJyfg5jaXfb4qCm6nCfgVN
V8bhjdPan3pgurRiwNldTciDBZYxqpM9olkYqlNgYjTce/CaC9dcfshrVh6z670gtfd8Vp84HlK1
vI5NiaSbdc8WEtPjNIwB7XGEXXPlBKtU9DAwzber52hghWVPpbk4CPViLMiYNvP6zXZHEOvhcM4d
Vk/NNbqK7Uu18+z+ezgPz8Cng23XEeiYtTqlLLQW5lLugYMEm+vk3a0jU0E6cYxMi7HhGCDzrdOr
o4hmgzkV9q/+tfXxdNbVKaREO7dU6HPjbmyIR/HEszgF1bvKxUcXdDVjd163TAZv4MXIXbZ0eFUo
bMeOR6Vv2U8NQU2KrcRsOyZFsxutyCANHsnQXdoniSKCBPHpgfn8jUzdW8ehlsSxCGgoYQ6a+Sj7
SGuoW1LBrPa2aH6t5lB0Yx1XvXwFRHZnr4YocFG8rZn3xXfubDFqPuE4JpTMGx8XlprIG6OvEoCV
mzCyquUPj/1lkvTfytncRDBGjoWZHutF3VjOwk0LJbo0AHquKWO46061D68XxN68T7X3asNkFX4P
s+d6XV3ntnVju+Q4d3Ljwv3aBp09bavMvSPAytnmxmHVLoL24GgbN9o6o4iEcZSjtETRk0FNJv0X
xSFxxu4l6B3ISrD1KjMe6tCpEBONxS6w5lvRsqtodVRuJzt51cLQQdnea576XMN4C9tV3ZceCCNE
eukd/wJES+1wwR3yAFXss1nQfXsuSzMWha8gNfBWGK/bFh0WGZg9H8Oqz9NSJjvsL1/lYCHemShK
kBl9t2Xnnurkqc4xORX+7wqDw1m4+Ssgi2o8Qq6D5OBMG39hrzVx8VGm9VxBVpfcewNKmk455Z44
tx9jg980cDSzWw6NMfocxumEBYoM1MX/6Ic+wou3/mizQpC5PtNpZHBvjK/Ilvbsbyn4QqBNkQQI
jfJJ9cSIrkH3rpqE4UH5fL3gGIq33E9IEA8cCrtuYyQ4f9FFe2kYeSoU/VU2PXl9vhyKrITeJ28Y
yaFwaPMzB8yHrnEYZn10cAM8PqoKDzrAhevW4G0tQo53zvTSl/AlrpFI2HCxIJhXEVB6t9jODwIc
O0A591ymuBtKYd2G7FF6yL/2gFSqBy4eEOwSZgkDuoTpV7/6T/PsIHvt613fEIgeOPl0cnX1Uhtm
C0XkvhZl+UXq06VdQW9XzY/pSnnySjoo3S23miKrKbp9nyEtcG1qDPidISODT7subCb4J7WYj1oy
++4+fZiOqDTpNElaIlOtugB4wpCzVh+tHG6GiOieRaZ2vPjkV4wLXVQeoeynQMf/N9g4XxNzGq3k
vg7Dl+y63zXWjz6JYB6iUtn6evioq/yHh1n8UJAcm4jmaNdAIewTqEZYW5WB505bvR1mkNoyv5dO
ILEdqzOWcfQgoI6xDZ0dvcQoWc0+CrFxTjQQ0URQ/IhBNGmQg0JzBBeFiQnBWQ4eApTSMMPocRgv
mfyUDiuB3cJ191Utv2TFXe6tiPss8pxaooCnihi8qJQ8eqwx2DKnEKx3eDF5AwXF7KzL05yFH9IA
nMN1ugWBnJEjXaR7z2YXb1LTXZwJMB89FO5roEiLb18kYj1U/TQkBA8wicEJOlNdaLe4DAEtQWCx
Ncdi+zlJcuOg1cPYKYcfM89O7Ap+zrhwWrQwuM6kvb4XLcChOsN6tUravSCw5C4oNevE/lpxhl28
ovWrISpwusZjV14dEzTubSTWo+t/tL4vt5ys8CSZSO0DP8X6i/tUe3ayLfKs3s95+2AIHdtgeHH2
Lr10LGrM6HmtdnmZtCfqnmXTltMhtASfDBQuLQ0lbPmrtyRiG4hfG59tMNNjMpil3764M/qeiTgA
wcnE9++tO4ITn+oZ516FjYqNFJmaWT1PBzdMfroxGCHoiIyBUDeuvBUNztDBvZlT73FFpM+0g5zc
2ibrO70ezykX+L4J+l2rwqeiq6EVoydgSUhNFuK/TYLOZyx6P2jo9okGBwiqZ9dALsOBnQHHQxdE
PBHiFkcCTbh+LHvBCQKLPETtBOc/SpmUC5k8BawsIUBCdFbja2XVjIJmJgz94yQmTWJJRrlTD1+y
JbgtGCSTrdUwUlyPqoe1vEiV3tjyULuEaKKqwGzl1CeHPfU5IPjTmd2XHLM7sqAkXqzxg9/sQUSW
zc76+nNLd/1o3pOSycS4N5G1I41AgHFvyDdRb53j3NULsncLPiSeFKCgQOr6ajo3bNAGpD5kkYgf
rHYe0QzUcWecpyl5ZtJWbJfo03FP8jbIrJO9eNYTv2ioDe0LatfPFVSta3RsXLpJt2Pt3g2IiZB/
VfBBXzMyVrBF8nPkyaA46qd4nj28ySzcXTavEAxQ24vMOnQeqASchw+172EjVNSfjeTxCz5tzWKz
iWBWs/i4BQQF9p52CpGp3YvvXbQEO1ILsUPqkj4dyyru+NwG5e+imNo4LSyLxhPI0ZxPi7MROUb9
2qwlFCk2DOuMaoeoPR5LmuBs/cTesAMPiUDO4aNDGL5R3cAK3fsO8qGLteXcFqH+3XEKQxaStJw5
9MPUWN+SPPtS5GyUhQzPhNvHUCqe6aR87TP4Qx0QKIA2rGss3dyRtEy2yyTxQ3lMHgNAuYl7AzKO
KNhOvztjH+x9TGjBKKpLa8NwrQIVl6NUAIfibFnxwtE8o7lB3SscdyckJEnhM1KNZipb4hDY5bmE
1WeRTnfrLM2BfVw2lm0s2V1tIU++FU76qTz58h/MnVdy5GiWpbcyCxi0QYtXd8DhksqpX2BBEdBa
Y0ezjtnYfIictiKdLHpnlVlbv6SVVWTG71C/uPec7/SIqiQrf9CQ8vj62xQX5IOD4AlkYRsVib7R
8uJO8b1XhCIg46fIApCnvgqKekQuuPXwW+DvyG6STjM2akgKqh+A4OelYzphjtHke00N40UDhpdy
PKh+EtTRRCgp2KbhjXqq4Aqqckj+mHh1823MYShNlKJR6sDdGrthG5GgAYigfUHdnLuUmg/V/ICY
/ALKoXXimu0gL3QlSVw5RxQWo2wE3FkssWSajmg2+VrI2ZQW3U0roOmg3+7zCyM7zzCsm51ubYeW
hC94L7ThAWMXSA1pb7n1LMsQ5Xm618Dc1nzfeTJh5/frjZkLAg6R6VaZetwx/Sbk6+FL1mN7jLp5
JqSkCNrsrX/SatQbUPISR5A80oB4qxYG24sCQkx0MQ6TuPRNat6ZXKQLScuZopLi2sAts+hZbtHc
s2WMxtGtas6NWtfcWX0wsKOBUWPG0JF8aoVeSkBDEkbBIuE7qWBRg3+ob+QIA28AuxRRT0vgo29s
qKX5SxpalwCAdklBL82SGYo8mJluZy09AybvdEjK7nGQaZdkqMEWiDjQPbcJIEgsE4sKi6IN0w9G
lAX8AiFhnE2XaTIRf1n0ZAwkKRim/EkEOhyLCJ8VYP+rwiecAUfOsmHDQdHWskn9A/0pckNk/l6b
k7UO+tSklrUkswvmnQ6PWS9e8V9xMmk8axHpKKcag+nVqtULWperIB8oOeQoR1JPmS6CFAWTMZSH
OJrujCrflDApvLQ+dl10EbETAGkb7lGh2KnV6pvQZ/uiaByY1Cp4Q5jzkBryRR8CRssxfS5FOTlw
86tlKiKZNC3PzRqLVcaSNgYTxoJDOPwNTm58j9shfJCClIpARjXAIMrT6zqozl1q51pfc0YydmFX
3XlgrECwrmODYlw65OuA9Wo1jGjWFQ8WN2mmoBK6EFaYBUkT7lUy9odwoEpYyjKO3OJO6wKsloYX
LuUpfwyUuS0JCSIvOfJnFIwhfBA31g8PIzqADV0cXaI/1fKArht4LaVyW4wPXh88IoBAO0CdFTMo
lWUMXkJaI2wPgn0fPnmmUWDMoRqBpCwSrJuSXmUw6xla3ju8m/XGzymd4sikvDoamNuFyelaPN+h
FzrIB1MnkA243cMB399VIeqwHtHEoGdh44DBa4c9mDCcgvO0McQOKlrAZJxht6ZU3nZSCa+zrVFX
BYZTqLPWpDUXfpPaqHTZYXmodwl1RGlIVzf2UQTTBJ5XymZbCq1JhcxflQnOAG+E5BNk4Atj/YYj
A3v6ut5IzExJpt0kE+I7BEhs8jxQV2lGAmh+nVp3FPJo548iDRiWD8HT5EsqhWzmCCpZoth7r+Tg
tepRziKLWOg9Fea4wRk9KBTW6+jNF+g4Q8lAs5WS5sn/Tb0T3zr8rOdR6jkyqA+qGP9OkuE+NdR0
jt6oloGMhCG2JH+LHvaIiZNDOHdbq5AyDySAVv5IIQqPuZmTPhakarr2JOraQ2oDeDAXVo5DOwFD
Dz9YoIVZ6UAoFV63RF6JvYRXWdfof/fTFgOtsZRCZB/VlCD9JTQCcdJGjq1uL46JM7BIiWLjKEY7
3bD5nW6smqpUNWcgyfwjNcYWBAvPJKDu4Xt9u5K1/jC08M71KOEvEPCykS4mLanWDrZQc7xs224T
msULTBm+EqR8fW+hMyP/inoGcu4KzaQvwJk329wdhChZho9WW+8N0NGc1oOHvkCbWqcJ/pqK9Nj4
PlHRlmTx+GJ0xo4MFNefmkPF8qagih3hZLEcbjyiQEhGfE4MOo3en5BbwkeoRXI2CXXrDtLgdZeN
dDVrqi9tor+1bPkJtwjoY5vP4MdQHqYFLT0KmD2K9QKn87aCtg9GkET7aDU1zV6NjdWMsPHMNqY6
lMZu2vQHpsqBA9QGCTd6bHo0TKh1sEbNaFsRIXMR+VjAiDQKBFP+IkAJGmsEzaVq3hqafzOR/A1O
uiInoygfBwHGSyZYqxKmyaaKlXkhmlseFZJb7a3phdHxCjBHQdyLbiDIDxAGYt5eNLCKx2E5rK/k
VtZdJRj7RVxwak6wYRKy/AqR9gDR20KUh/Aglo2tHNbtqhYBjuC3WXMuyGxFoiTuJ4c+wdypt4YK
bpvjUNn7D0I+t5ho3fSB+jTUfLSCAZLY13U7lqph20w5cTiKR1AzlZ+oEBRnote5BGaX7CJtxLAy
tnAUmbLQibmUjbZ88dcygfBA5Zh3SrprQSFQZTQ1oNuRwSyNdX9UFc2llMrpFvzxu6mSj2qYekEl
hH+UQ+VxjA0eml7dMmdctqKiLGh+vatJ+OyFg7GqOnXryUDQLHQiga4imeWUM/O3kE3UW2vTp+G0
gy0t2goRNKC9rYC3Mc6o2I0WHgDR6JlL+Kbwvs90JIqD0EyR6GZed+2XQIcG0J623IamO+JvVbUJ
pjKIFB0nvl3DD6HBAIHCQxgG88Ok1ZL4NOGrwLXiIXhIRjSqKkzWov7TTCXeB84WKs9EjQFKGce0
Z4UuivhmNNh8ZWPDrfExgkHGXHIbQ61FzIVa31QNk+7oXEsljhHimKjeNHW1GRWUvqYiY13wRIKo
hJS4YCEg5yiz00rY+7m1jSIyG6UIllaOIYAeLLlPHeg2CBxBdxjq5pcfhjdCgvM/RRU9zb2TPMBw
ymxdA4Zix0q9mlrGGG/Ymx2LPMUxVR0HK3TnWqkTqLMAmg79GHNW9Yl+QvHBiWUwStxi4YUueIFN
GsirbEq0vtxEIV2ZcpOTNOq7PHmRU5oBRcbklyiqFIk6jlIhXlXB120pm3HIci1fQG1ZeUQnbdGR
7ckrgPOhpG46GTc1GUaDbMELzad7o4km2+xiKL3s5TOJWcqaJT6yfFtOk79JfLcivEG494A2kGPh
yTBCEnHrhXRdEhalseSR0K2u3DwRAo4L9NVE+TKV2IQnbCwokMPgI26N91faDB6GP70q0SJ2W0R7
vjMpKWEzhUH1PJYPRCY9jOF0LxNibKSULkzkgpLeOjXbbnKDjL0RaukFaWuP7M6Yo9gEbtkt9ddB
jEi+8IY1bcduAZMeJisxZ4ik3+oikVzSUHf+xCY8CO9QTGZ8tBoHXyAIIhJSDkpT6TIzbgNDczFs
+4sipaLM+/Jb9JkYzFK5iVCjcDp+C3qWHiVDIiPmHHHB473WAsGlxGEl9uTp+2CCLCuYVKxHVgav
DVvgtLN+TeoQfaaLplHehEzZVJZBugJWE7nJXMLHadHppWt0wlNDVAM+YBzXtOjquUyCV2ldyxlp
GUZC+nY0QMQJoBAJYb1vBsGRZTRIYhYMy1x0Cc1QabDM/E226X6jPfaQ6ZzJ+j3kNfA3NK5ihZYj
DlLJLfR9E9y3abAtWXf9AZJKK0wvupEdAz14K+byetomVNuXgN697VTWJIS2VEnzlaVZzwXstO1/
L2bhf6JrGM/aP/cLL35V//f/hNknvzD/wV/2O038DwgHGPbxAyuWqSqY7P6y3/EnClZfBecbHWTV
VP8BTpB1wAkGTab/RCfgifv/9jtZwymsyKoom6KkSbOJ+G84hU+4CYaoajqiYdUydN3QTbDhnw3D
McBjSgE5OQFNtrMaSolt0Gx9a5+oN1Ox9azYrth+tFnwbPFKp7LILKE9DE29aJR2JYGajNV2P7s/
TS9zdQ6nEQUjwDCUgZNN0o2bEA1qrFsv6lCyoFPX1rRFVr/0eYkGn/MWAYzUXNA0kNqXmzDYQTYp
9TGFRlv6AqaQYoWQ/FEyZAdhCAq0bBOJ7GDn6FXZ27QSGdfZSBRfuwni0WkC/0AuwFZJRpvevxNB
MGGz8NdLDuLDf8+v/rIn/q+sTa/YUTY1Bm0e2yfX4l83zqR8oWuiIYq4Kj86rQVfIcNCZcOrRXed
/CpohUPCF74G/3KCJt115aaXZTvUjAtT1y5Vwr4lSuazBESlw+frO9Da7NApKRLs0aApjmBxj4lh
R/i8Iqu3rZqkL4sTuHYbVN0OiQQKgV3FAZljLi38A1RKoaNxZipXWpu9ivQZP7zG31wkL+BP1yiJ
n69R7OMk7RSusZiuMJVz6+PFzyPgSv1xhJPXb2p7LVZ6RkikK1G/0s07jldnxpDODXJiMC1lqWrl
CspwsiH0TXVwESwRNCxYGh1q7RTdrU20/PnCZBG2yZdLUy0NKgrflqWJ8wv0+uuGgAJeJ+l/y6nY
6CUxn/ShjG1Y1srOCFUyonnoHbwbXWfjFu9h5bByV3Ra89KBoujQ9NpjFbkj3+rojzIHhDkHNsZ6
oa8F7Slo+cCMWUU/ba1uWJK/jaE6dBVzIIWjYVeUOAkeyI4DPLyK31Ms0DBpsDike9HPVtnwGIHt
hUKAfN5cwUdb+/19b1RuRIqtZ/nboIQCV6u7noSZpCSLp9Nv9TrZ6SBkQwI5R7CYdSNgPNBtemdr
PGtOnbK5MopdXJH38Ii5xSbDEqYY3i/Qc2TT7XHbXUSC4Rpj71S9dKF6FAKNlDzY8aWpifmEW2Rm
FKRyutXtuAL0ilKyoVADCiqyiOd8zsk+ygzlGiIDln1gdqMBG3lb9MIq8KOVTu1FJcwITxLWPIgk
jbAmUdqlJbCFDwmU9GboOb4MdN5U9rdjdTVMPBDleWTvHuq4hhVQtHo+J8kFOyNqwWIpDtzMy3yE
XicAi6nMjaVkqwZvbmJlm2xqjrCrYkgw7OWdoOhXRJWuK4+C6fBEmocBSKRlj5uZAqWy0Vq1Jqi1
aHSjicA7MkIlKL05sKem1BHFSbuhNW/75C6vTBz1ijsJ4iYW6ZkOV3pVbTvS07u0l5cKeE0ElkTe
RLg/ae2tpuCBKEBn8l7E4B2jFu3N+ZKfiiZ8D6Dcm2F+6zUUvsY5mQ+1dswVAWIzoudA8p1yQidE
/kCOY6NIj7X0wH9bS28t5wtheGqHFxjrv8AB7ph7OAcFz/ijKY6X0SrssMeyOxQSOPlag4eUrnQs
A9PpFVr7QbrKDWjNAzQvH8W+JUbEGfZHynFPuWr+VvTmQLS9vKx79S8OwD+do79+gQZsIUnVcL7r
dObneeHDFxh5aVdacsn0lSNTozDUDB2Wo4OqnFsNTi3sDMFIKn54SyTqRsMt/3EkQUN5Z+Yt7ikE
2dzKdryNiLCvVMcQgr89KX8ea560P1xVzunZyq2mtAMBY2n9Oyj3P09d39+2f1zMyW0LpkCrk4EB
+EaZkhy/fVLYWzbh48/jfF1BuRBVk0XJlGUJwfrnC0GbO1Va2DNBppwfwntiYSlbQNHMjxxebJ+S
+c8DyvNj+Ega+POYYLMotNYhWMknIzaxSMRKM8wvxEK8iPb+Db3YRbYaHuoD0rLokmiQg+D6j80B
g9+eOMNV5P4rv0HTNNHC9qpLxsmKp5Rq5bPsAe33JLzslLniybrEwUVUnbkYNBqWhfEwkJIRUokJ
+vfOe5CZmFLYQ51sraWQxGlZX6jScJibVHinXLV7k6J0i4/nzB37ugHgEX34sScrZxoavVh1/Fii
5uYzOh2MMyNI3346H4Y4+XSytCskfGwlvt+LiYK0mJfb1p+cnjKjb4mu1qu3xQQCmphdgstcT0TA
myM2Jj/Iz+L9IJQrI+nObO++/QbYGWuKrpgW4s7P7yYNkClibi3tXBi38XgnTdHWUJ6s/vrn1+Hr
1oQb/GGck48Z3rpSq1FW2kN/DFnp9OEYyjc/j/H9LQatIWqqhoj5dKuq0x2YYpWnSCQta7jPG0+8
0IN+SxiJE181brumAJ4+oc61zwz93RenSGyPRY4qYEROvrg+ZQr2cbvYMAMcjNx2cAmdjL0XxKud
v5I2P4/33fv6cbiTPZcQ0JvSS4brzGZXpsN6SNc/jyDNr/zJHCLz4Vq8FIYkc1Wnb0Yll8hliQWz
yTaHZ74WHKqJNukCOzZQy5+Hk+ct9k/DnbwgITEnmaEHtQ0UfVnY2qX0CJxVshObBLZldd8QZPuL
uElnchC72uce4NcbqmMW/ccm9uSU0+mhZqGuKHEiXUwCDgtBWf18hV+/ADbHbNl0WcOAIZ0u0ooW
J7jKEr5/Hz9N+sursY5jPvp5lO+u4+Mo8/f+YdGMG1xncMH5nhlFFp4jv7J/HuHPYejzk/p8ISev
ulmHcN9lhuiXrGH7cBu6mkuJdmececm/WcYYiaonp3ekW7J58lBgkfgDEmmOngvMY9PS33VH2tbr
6qm49LfKDX6tt/y236i74tC9d8/9+r/wZX+dIT/9COvkbDiDfCo48fPlmm6zah3OGMvIFpbSjXIY
V6Kd2gLRG2c2P9+e5T5cu3WyfObkso9pz7UH2XiRSNmlgFUjIyrcItj1V4Q5MEUw0KQKYu/bUr9W
DezuxgYF4+7M8/72lVLZ8OkqfEv9dGrr4oRdL6c2JgK4MhvaiHa3SHasyMtq0R3OT27StyNSbDBM
tprUjU6nHpEeGPoMajU94LWacn4M5DJsGF4rt7kqk3CNcgeXaoD2LQotN8JYlGYIx827M1f/7Wf7
4bfMv/XDBwWxemwRlpZ2u9XdVX1RLm+JlFnC29mINtunszPh2auff9GHEYWps5JsZERrbbrFFbZ/
7re+x0+9xIi0FexzR3jp21ecxj1rJow/WTm5RrNCB1dJMBFqZ7BlB3gBE6+0Vje1PdqZg1bJ4cM6
83V/P48Y82oJYosS4Mkb3qTVVKQhabnRhua76kxrfZ9uyIZwzk3u8te1jG/4w1Dzn3+4pUXbsViO
DEX4wFJdKq+eyze8Ep1kFdhEGK6IAccRv3wS3NQOtimhKeeW02/f6Q8/4eSdJo8gkkaPe9w96g4s
kYvWFS6yB1KhFu0eVfT63EV/s4B/vuiTp6rLigR8i4tGKWJPNhQl19uQDOwqTnoZHM58J9++Qx+u
7+St9Q1VzEm7m9+h5HZgiswPzcOVhatSXuU2qRr+5e+zl3jupp6sdk0SpcBeuUQcAbdks12mrr6B
db2sN8k2OwTvZz+V+TF9Wfw+XObJ4kcnhcQe7c9Nha9+odjTungAD+FaW2Sfbvpy5raeG+9ko+dL
UJlCpMJ8JNlm4CECYbKrnWojLNkXbn5usv/+MZqyrvNh0ns9ub5BrSdF0XmM8+KONK/ZSzbaPDcn
JGWR7uHZwLmmBX7uuPjduCbbIpXlXrMM42TcTIvDzLImlno6uBDgUDASY6o/yJTVfr6l/KVfnqEh
g2SmrSDK8nw0/TwbSCmVzKgdKnukN7Wkq022akfyjU4a4XscN7YlXlR+uZOtlnpZSy6DrO2BFziy
ZWC0oXikBMgBhfwiL1cxkhMPCE1G2Kpk9es+TxH8F8GzgSc6DWCE1a2AxXYoH1PKkz2aYC0iUD21
nCF9hLZFUVRYduYbqwxSHDSEcvAsIedZejhjw47WMCYB1DjeKldRs1LnslCUBMSrZStPLQ+6Wf9K
zAjn5C6Yktwxs3vmhYWe3KTpFTXnqyw0nbB68TC1yO27oHfbMWc1NcK3OImoTVKdY3135Cp8koSR
GBTlGpQPYg5H7DK3oURbT+KtqNT3kXDXYRbQoq3Yvg0kNOeGdENK2yYSqmc/Hy81/xd0E3fG9vhx
cE2cNqqs4dpqHyNciuj1sdqTCNuS83FVjHywMXCoWHKKTnVbPBtNDTR0RM8GlQd4k2vqF4h86JOO
C02OXEUDAmFCq1B+W6jCmuFg0ctUq5mfI7kTNuKseDHA9yTdkx4bV342rYpMWtVjvuKOriLEKhn0
d6kiAJ6OPXss7Byytq7ZSg0dXJi8p2J8R7i1O1GnyevbGGLqFGb3bac4BBItC90ZymNGEltVmUhl
3hrpKu2h0/iXoCfxBl2DyrMWhYR3tZS2goTWUhvXofjmlQStpDgkldeyhQSkZDa4aHvESiGPxB+Q
um7xspfY2NSIDBCwsVnhyIVwkUPg6v14WZA0MkQDZpfB6fGF0CJHz4GjII8vpoGwtyGhyRotDbrX
8chRO361grspEi8r6znTyr1Pu17Kp3XaqJcxlIYRAgaCq90g6k6U7PAurAKwhQk4GeQFtuUHbh6K
m1G4Nnh5hvDY0fkS9XqnomDD5GqbM7XBREPfevsqXydKtIqSm0IioQTsxptoRbgDpztTDNayqdjC
SLaPL7qwxo8mDHBSJXZFVrtZdSsHl1IibnoN9hKZibIp2NpY7DLINZaS7vpARpuk2d3Eo6OSgKHS
LOBX5ruoCjBModzWntOudskGX4ittZEtzZGQineTi+92AZNiESfashRTlwwj9Kik1UTTXqSlF9fJ
Pi5+wcrGLaUcy0rdSdjLioq4IytPdl6Boav3vPRQTK7Iyx72RD0pO298xPnl+Ir2khN46/lI7ZL6
NkTKOz3AQkP6vsrxpoalvJyFVEPw3Mh3ik7IAp5mphlCaB8mZa5UpOihRMjdIMM9Rb0z+I8zOoBG
09vjlO3rOZkhU5/7MicZFHqD+hDl8T7KiRTSwZHHhImQCgvix3sqw5eBuJUIqE/XPSmRvx4GYFhg
HTw4wsVcS0XgjV0yP8L3cOMx5AXqjkGTbXXv0pf8fS6+ikN9GUMDLoX80Be8DWALtDp9CTX9jfyK
VVbsSELhGznUmbDp8VX4yM/hvQOdhMXX8WLKzZWp6AerbS/8SSKbTiQup71StXcPIToxSCsP0TsR
lQjy8rsxDW9D77qTf+vZYex37Xijp8GVgSS+6VEjNLJTKiPEPWoDvu8W3k7Q3/tSXwkGblZAdGSu
Erwq+EcLqyWMEjxXGMvZdkTAMVr6RxpmJhVNkGIKG8nASWcZ/qbC0Z6lu5zYoo4gPaN4NlptGSBL
SvTdpKbbCbNsm6MuEgso7QgI44tAnxGSHLtCa6NEYAjoh2Ye0/a4M5vKNsb9pMO987zj1JG2zdkR
FVF5gfseTz74HfomBBHDxzhYwQN9D9tX5ndkIxdHJXHL8FkQTGg01dIw93PJE2hOnz9PZkhi0o0o
Ha2UNxz1Ym+Re5hdK7wEnvG7qXN3BDUqYPotovfJgGbTpNu2ejYxgpKPs5CyGdzT+BdVACcTOcxk
+cc4QH4a5NLKaJ+lEAOo9l71MW1qAhnrfQ+kU45xsozIMQlvj8OXVJC3o/mrV3qsV+luQkAPedkx
B+wO4XPO89HQIeboQSz6kKKWPXZycmH4IT6bBF8m5jP0wwPZ30mvPcnY6i1KgUVzJP/Ybvy7RLrJ
cX1Ay5KcSk9WtaQuTb+z5e61143UJZOLfEoRt3oO+g5eAjpPzexJ2NOJz6ubYZE0xj1spNQBmfDu
9WbhxCONiiRzuJStEtOgAsHP8blOHyLh2SdnzRejMx2Zb47vhmzN+2922fRJThslilBCL6uTiu2w
h8VjHzv5Uryq7ckhbUpdiWteB1QEzs97G2neDn7enn4e9mTP74+QHFUvnocdSYratr8HO14Pu9A1
m+VfZ8jcFoi02Wb/Ug300zWfHAEUdiSamDN4QcVQ36JosOPnZv2nUHCTH89tGee/7qdrPdn88682
2dAwXNSCtNRAG1YWatXozDlV/uYg9fmmnuwXA+hDeuYzUOK9Io6lUysvO7IEcZ6RjXs/ZJfQgUJp
nTfvZfUglInNN6+1iOh1R1DxM/0KmITYe2CBXUQULQhIG+998ZDAqMibauNJD5qOd/C+637DHF32
hPfIWFeqddzcE6ntNcIumJk7xVYyLnuVSM3mGmNCOx5GRLstUvNpYtVMcgSYIRm+HWb/phOX8KP2
qhGby9TvLqLRmUxb75Fhgpd1SNK26/ghY702X9g5hGz0oqx6UcT6vprLPV4JmlTVX0gTdfXsKBIw
QRc+tr1I3XcDYelTtmGpv4/VdQYRUgZeyBcp4CIxXqLsYOq7iojJiOhAWUvvBp8kebSa6QVK5aWU
RmtZ2Zo9BZUYzAV81tjpWO0KW4K56TSAQvHWLXGBNYP3FMcoA0uUxWQ0vRT1S6h4OPqXeKqfzEHG
bY2zfZMOD3Hv6hPOJy1Epabc68Z9ZO5G6aaiZji94SldpuOzmU9boZQJFEGHV8NBUss9GY9kEIWb
0JpyW4pN/IGTXGHc6/HZZz5WnoJ/YSz3ZocMuEJwjJ0lRvbfwx+MnVZDBwuUg2olMkXyxvFyGvMm
KIsOEm4Q0fKcuttNinej5GstSV+qFGcku6eyvPMg+wbkmwjtvaFR5SQPUQHOj9u4FZtto6HjlXdD
j3xaL/eC+cviwXEuoCXakjW1F6sNupJlFU624hUA7OikN2scpkCeMPsFqKgJbMkx1lle64xs/1r/
0c+HC9karpAi4tBCwSAnN1mkb2QeZFHtYRWSMaBYwEImqSa9qCj2poBV2mhevGI7ei9STRPn58lL
/u5cZhmKKM6lXlrZJwWhISQbpSyzyoZLlOULZVWDKFrG69gJVvCsKhtGn+DQIViRogZRQHB485Zn
j/jnfsZJsUggLhgXIMtdtKHUe+07wrJfqav2iON/+fMlzxkZX+cwA2szBW5F/1LhDrwgq/EUV3a2
H2kb5deBr2wD21rKaDxWidOBoEqf8AVuhHW9q31/ea4w9e2KYVjs0mXFUHXz5KYrHN0Uqax5183x
thOPIg5VkOBOJm+KIt/BEj5zzd9O21R1aYRIEgD5k1XC1yS4h11R2b3FlivM+3VYWnd521/+fG+/
GUeRFANyP2UMC4zF51N+pNbWANOsgtt6O8lkkoJFwRX+8yDfrQ0ULUyZoIA5IeC0OG6S2sGxqeed
PYhUFqkqXgoOdBp3+C+Uhr95Vtw2UgTA1Ism/+vzJXVGWcE8AaDcRcFlHgQXgd9jzuOkAx5f9/D2
yOf2MV/rT8anIU8+BmOsC1Ee1XlDIa047GCE2up4dXTbcMkad8vpJpV/nbmp5wY9eXRV5xW6EDKo
XFZ2NfnrRPAOfjUbot4lr1sLITGesqONCh4CSJEFVZPu/t/8ESdbKa9nW9mG3GxcqCu1MlfGigq1
Pa4mzaPrE9uhrdlnxvxaBeNuU3xD12ApJuqNzw+4FroWBjNjVoSeCsZzTbSnae4C8w7ePwb431X7
UAfFXoa9rwZ0A7CWodlazocXXQ3P/ZxvZkJ+Dp+OOYtmDe3kfdPEvkmDlJ+D9nvLTXCGHbDZDYev
8zPh/CKd7OYYyyLdDG2uhlTg86XHA5BsANDMQ4f4Il37W8JuXP/KX843+uwcPz+8H0YzTpp6qiyZ
7JPFyobBsK/oacEpmmizqDS4CQNEb2qj6fv56X4Z0zREpNFcpaSYIvlxn68wj6a4G2PqKjKef8l7
6ST53AOb34+TyyKwhAKqbkBQpFf3eQhLqgGwmORsQIHZN3vO/ptslRw9+xUepbYa7cTxL+tdtfr5
yr5t3luSKYJGEsmhPVWRQK6ZlF7x5qoxwQybijp8sVEJrt3lbsxznO4nzE60yrxX2aZcdOa6v11F
Pww/3/kP7Z3cwzbRqRYVr1W3r11KPG69kddnO1bfLCnzNM/2REUGywz8eRyjEqYKmNE8GeLMcxLb
kCe6oa/mJZiQRXUgX82PnHPnnO/WGM5VFOR1hRfzi3JgkkOzrAX2RX1OAtOx0n/XsW4r6RW/ddlV
j5Xwu9GPZXgzlsefH+yXV5bz68eRT45Yuhp0Vg0EzC5r6r1Punn989//9bz655tgalElLoy6/+c7
ikZTrBSTXmdAEcB6hWR1bCl/qJnkAjFeqDi7xQo/HqnnmvJmppzzh2qTjf0WlOZlpOZOLemrtBYf
fv5hX96o+XdhZ0DlaOJCUE8+JAO/vaYLHIJwRS7SEhPMqFL5USgVSPgyY2IHgv046Gf2LF/3gyfj
ntzwFITmRKgxlRPpWvSw6LzqooZ5X8X4RbUDxeUsJU6lX9SB73AeQZR6DXThl9GEF32SXRQDCllB
WE/EGP58R762a09+2smjKgovU/0Mkak61Bep8phW1j6MSDXFc1NJgCYGlNa5uvHUzZmRvyxDJyPP
26IPn3dqCYqgqdwUBb6QONyFWX2lAezQhqt8SJwa/l6blldtcowNY/lvDn4ya4/kSAldwpsQWVDJ
km7TZMJhAj0AMtQJynKfSvey8UTEpkMc75nRvx6JPl+6drJOlUWmeLCHSxtz7g5Oqh0FF5BmFtWc
taYM9oTfX5M7W8N3BuoMKSUyHBFbcYyQ23/vGiKxVcKDFOJxyUgqcdmduT/ffymcXXgR//TYPz+c
uA/GOkj4ggvNvGkDkOWaBJOX8I5CXoDiIbU4sZMJamSFFbc4SpDEcrYtIRyHQpgoUWQrmfMroU5X
Oeron3/elx3zn/sHx0NmUVK/zNii1DYaVrySGFEyDPA+F+ZtMh0Fb7iRm3WSn7kb/+R5/WO8k+1y
2hJnxRMr7VToHbm2SC6qlkk52NWcSaJgW5YsB5R7pKnLDqGrryCDTfBs+5BeHizjrSQ4XJoescSD
gUicsDyj9/wzc33aImC3khUizywLOY+hnvxCA9CBME2cbjvtrYeMqlOzp2wE/5BcDCGeG2QqO2sZ
QTehRYTBg2UENmcSPgUhFB1gJK9rMwcwTEiTwCk1oqZev9VDSX9qXYzdSg9x0VJ0Fon46vvoQsw3
QWOulHbAagnbsBnt0it3QFbdyIMclaTLoFGdOjgSWaZNE/cqg4Co2UGn2YJgXP38SnxdTuc7QGYf
mmxLY3k7WcVTH2iVGqJhJzzLHn/VC27CBm7BMnyS19q5yWv+Qr/c7w+jndxvopSgxALet4fH0amX
BCk84EZgE1T/7db9n+viAbKFRlAjn8xUSdm3rTEi+tb/HEWNh/65dGN32tares9GwSVYgGrX05nb
+WVT9HlY5WSKUtN+UJMc0W3z6N+IDp6I9BrnA4Ia9bX6RX75VtjEf395RuUrSazMHLwhLX+edIbG
KNqwmJX7rr8Gp+DOBRp5fW7n9d2lkQGNIuGP+u10W6t4uKmkDFFCZLwSXjmkD5nytw/Y3D5FooTA
9k4ltvDkbSQjolEbkzGy/QzEvErsfEkD5pW43GXzHGzP7ZW/W8c/DXjyQo5hqFr+rLSINuykVrRU
NuWGsrF9drv8Zfc4XxpmHngrKIm/2FIET2+bypBKe9x2NlorFrEllirqd7Tjl+Bv3HPr5Xf7J4ZE
yAaomazF07ZLGoAnbAqZVuhW5MSq2KCfb0jP2pGWvdMcZYswaK2u46N/KZyZ+799WT4MfXIIaQ38
2CRis3ULm72hT45SKPsgiZ2fv7dzw8x//mEzZDal5+USN7UaHiKd0O9x5dFq+HmQL3WI+clx4tfn
fF+FG/l5kCn1DG2aa3QKneHpWOsyGAv0LRSTfx7o+7eRRrBC5RFd9OlGu0Ypk+g5Z5tx67nKeli3
q972FqTvnZuIv71xlkjhjGiM+cX8fE1UW6wsMKgH/j/SzqvJce7Ksn9lYp4bCngT0dMPBD2TaZiu
ql4QVWngvcevn4X81BITyUmoNYqQQqWvxAtcXHvOPms362ZpvmPXu3deQVUuk+tkFS8zbm+z6bhx
Lk0Xf5aOf7Q5Oc4rLg5l7thma6t7C3D4pjsw8eKltQEXvXXKme68cNwZy6wJLxiSSOX05LuJmeVW
ksgF1c9erAiLPUArmYAyxC8W3Cuhs/0bF5bzFqerf2twgvGCkgB2V/zBEXyb1Pljn6lbKRpxO+Yz
HMmdX4vrMPDIs5+SkZdLXXQ6cLKoKm9RCvmmLe9z8aHxZ846l05jHPpQelEJhcb0I2xxNlciyNuR
g2nWMrIasIny2uICldV9AsxM3fceuowswnwTUHlprFsDbIHnrg0BUowF7FmBFZWvfRARiZXaGEkA
/pG2eirMaSelj9jPZKCILJQyUlgi4l9SH1gegnzMfYSM2mOZyz9jnZBUVJ+sQnsSpZx60ICETqQj
HMky4n2KcCNwATaBoKQGCvxKf8I6nssRqCn/VlSdnewJx0jxIWF294P0ounpXdkFS20wtlpWrGCg
2a5ziFsIcSDsetQ7AeYWqHZObfCG39JvH5ZsqQEbjrPFMPolPQTQtgqx5A6iUa37jrLr0aOOXgfM
FKQC/n0j8Uy9b7H26v1rLqrwMauT6L2bRftAmcmuUo8kxXdRQEbU+lVL0StQjJs8Ppll/EsS80Wa
e6cydXcphqeQvna9Fh88teYFnqQWQArlEqak/jCd8MFvQJ2P5WHYOTQucgAFkbSJ9KsqMBJSXzWw
aGiPFuie7E4PrroOmqnR3+quj52tuGwc4ShjzuOBj8L0wC7qQwrb3mNj5EMtCsRkFnnM7k9s+qsS
7zL/j4VkrCHrRBnqQsWAA62ShZIudTEDaK5itMXk3zDiSOQnUrILqOEbM8MbSpCuBM4qnbtLFGsX
OuSTGhwySUr60oOuPuAbu9LgdAS5ibwwXXXAP60ImDiF8BIX3DB6ycMUoOpoxgpXt60XKnmhqn5z
6mzVqUA0CuuotvXKwWNEqQVASwOoZtKDrcBFS0VERG5SLjfoLvaxlsN45dTuKvkWrhNk3gioK2j+
pH3IpPHLaMlPUXehduIW00Hs0m9z1pSEa42kCze9pf3Q2A3Mku2t2jVKdzQpdlbw2ckpcEzD7qpx
ehLB0kpoiP5F2B88dT2lzNusu+57XOYGAROc5Bne/2oQAByLaOCc+5S1wQ0pkQTrBbpumbTXUnQF
6soWKPIWvVsTmHCr5ltK+aCk5TmAdTAl4bssXDuGz/VlhRJJASqqSKfA6I6R9JaTl0/y4TbIkOmk
YGMEEs/qQVfKo2T81LKd1hVPeWltLaVba9LtkI9FBsINrFkIagF2WFiQVv0uynCRYoCLubFXh7t0
oT10FTReUJcgGlpDPLWFsDHK4A5q+Q1ZCbxew9tsuLfcR14ZkQ8zdXgUCqxAhPfSvxM1kuWg2SlY
Jx8Pnll3sQN5DuXXzvjlatZCUq9wtaOM2TlQHGNnjXA7aO0hxJk4ei2y2wRTmY5ZBFMg97E16Mzg
ISjbm25QECHtpdxYgj21ATkh1DMAP1t+/OhWzmoc2saAQVqB6knUnodih2ahXsdDd9BaCesQTM8q
r9lYjXiorerkJNhBaotaQcRmDdeigxOj8N4r8pOk7cSgXtY62L8u2KeDu1HERw1KdYebWaK89Lmw
SZ0nya1JMQ+Hkptdqh0lBWMEC4mEs8s041SH0cHMpZsurW8TrIdL86kIpOuwvHXzlzJ4j8NnSUEF
51rbvC+3inht1C50ctyE/auufiyGO8KU29hU97ClN+KIJcxeEcuu5bjYy8LPrsmWhQLCMrzx/BNe
EdB2ny33ro/aO99TAK3mMCx5mz/tgAn0TWHeBcWdpNw0OgaXznWNkBysbKM8AhfwEeCF8YMI8tIx
joPyBKAPzx6YoUb9G5EEfQoGldpza3iNQ6ghzQnlHfxy6vw7YJEFIEelxXXMFF8zBVAlmMFGl/eZ
4eEEStw6RvfL7PPYpjCbJ+4JY98YDj08KCe4JRiJH99w70vuD7UortzhQVd++lW6GrD2S30XM9Rq
XXpYVZksS2BE+uggaY+uSCm/d6XGyjoDPZB08kuiNVgLcSLXC9vqsVlUrI0S1+u0eRJGQ1W3/OEI
Rr4KpT9a+Ywx+3qwtCtT6zfmwEwqEHRgDe5HG8JugHprnettYkGwy0skGUg7jRx/0X6Jr+XCaQ9A
vJcNEzZFIZyYeLEEkOHEZxmvAKdHLOfft8JvXR1eCoPVikKjAl8w1ruCFUTIr8T8LjB+6eofscHY
uPTR4uFH6hyCYFip+N1Grx1Bh1RcISKABmbYZbfOEcVg7g3D+T1U7xpxoyLK0NjUDRRjEgDSFI+5
AbWgVWNDnKGiwNU70/WFVVN7qFyl0VEbDq0FcrgrF3lvniR1DLxZ29aqDxX+wjhxa82+wrRFlbZh
cOeYpi0AALSkU9i+hfKDgUtP4OHotdP7GH5RuddgQEp+sA3SJ5/VvbV0PEBIH1jdsauuh0FZG66H
XWC91kUwjrA5dUk8YOENJMxb+CGxx8hAuyPgeS7dGH2y7Ua4FXp2DGBCyVk4loaAwnmQrM7OrR8B
dBuzfIoAMlVusa0VY++otwpWSWXI0MdzbvAxMBQWJqtOhLLZqrx1LTy5wqsMkE6I/ujVn4JdHbIg
wFEJympnEt3CH1cy94ruHNW82cKnX6fdVsZ9rhZvm/ClKRVMFB6y5k3H+5cBHKhYw2085zlyHrwO
UP3wp8e5VXZftRhc3bPrIFmBzeGF5NCT5F4Lh32RMjxFXFOeTZioSo0ktcR8Bj1+NVZHsyVACkM4
LqnZY6HWPzt8EPxo6FnwypQNvLwFybvQR7Nx/Jmhau/8IttHvnNfNGivmhcqqvHOdW5A4leroYLv
qhp6tGH7/aWIcKy8pPklYU1WCPnW8GKcQVhlXPc+7pvHVHOJquIuoNW3XSmKlKs7W63FFgXnoqzw
dm35G3+Du8FxnulFRI5uT115KWHxAEu+FuS1jES8KFcUD28jWdyL0bVZJw9lL6MDv3K62C7Volto
Rb4dyLWjSC7z6EeuvNL3QQWCaEg7uN2Plett60H6pRm/1YGx0O4tPWK5qCQEP28l1giavwaZj82W
vAuTGOvzEVeE+DQPkFPqmBM68ptrvvgWVR58gxaVpCHcpOnJMQjlZOba6k+4cN/0bXlTG++Ox/jV
062F1Bj8Ryti6VZcNeW9YUr7Athkh+PZaAW8hYCJowiATAlEWH5VZuWmTZ0NDOSljOGFrkDKFPxT
XXsL7Px2Rr8pFffe6cofkdGc4mwrhPJJNHromhprUo02yMPB1kQ2gkUFpLdnVZYXmrqtNREurfcu
RUcP7rPZaT+NJuYciVsccEAk3ttat/ZKIS6d/jrLf/eQ9AJrWfA/Dh5HMemqbW89jLa95lbyc1v0
w19dyJ6QHCsvXHuhuI4EJMMQcrUDxjFUDjg/B2jvvtEf0pCynFjbVUhyMUbHSdHbDzBPer+5EwSA
2+mthlq9w2hl0IEyxD9hBq4dcidkGlegalHa7AqtsxUMeFUXiHKYLwJpI3NHrGrxzsNyLdR/Bexi
RvkLTf+qDh8kzISFPrzmFBvC4WtvU7kHj6hSLVCvNJXSk646NBhDRCVn+fxBSDGaAragSvkjbnC2
EYUbC3PxumxWQuBttIj8mofX4Cl2Dw6oVUXsbBakTZLvo/B56IRDjY+RmD+kQ7k2YNDoASK9qt7l
+S6tEo+CjRv8zeFJmgVmQiaMVUlYIpFdtqJuM68tg2LCmAJu4T6pIUIA9lYpFWue4VWg3lVtPxtB
KwD1JbXBiPBVxnO8YdFuTGnh+niS4KMcaPgTaQwYo1TYwLyFAj8/1hAJy+kqi8VHsWgPhrTPOoz9
HlL92Pf91mSpMd16KUW7gVIdI2T4cd/B6NToTpb7LlWd7YB2d9IMQGco3vbho4xss0oe4U4f8Hy2
PStdtyZW2d5RCYONMSBOICWjR3cpQrncwVEGfikOHult5f4Q60c/HQ85AaU1HTdO/Cid27B/yrEF
MSnlaMEOYsiEoSCegcdGIXDaoXoLrqy8XFV9hw79Vyocmvou9+56nqqNbqhkWbbmLwtZaWbijATz
u/VqJIqvcLGRijwqQ7ymnIBDFIJnzFc51QnQCPtFW5w0/A1UVbgJ4+SttR6AFR4cbAETlkwMtUSr
2BRJu5Xywh44IvreHzF9GK9UMTlQJzxBwLUbvMCy/jEItm4MRwjH86Ej6t9utdHErkULT6Zu2VfF
k6BsLP16ZLDKBFuaJ0Z5Vb9ShomrO86Lxh1euEvok9tcMbeQIR4xDTopzfDqqzhTBZBLqltf6HMM
TY29CFHIM3Hp0K4tSOyjAh6VZ1HkKxfElOTrqAPdQ0hPOEY0cGFp92WhrpMe9i3gANiBMjLvrkt3
Uq1fDVhxyPV1l93F+HhipAOsmDm2KLkyp8mtSCGQZ3bPQyvhCgOiHjHt6Hjn18leiZ9DnyP0aKfH
ic+Nnt3kVHKSj1JjVfvSdV09JkLArPTf/FHYKUhJs8wx1c1Kqk3E1M6pyoGBvrTQacYWuJ50GB9u
pZEpcXxmTYed7aLMcEIRxryM22YGQN1Y3fiFyPyotGf8avMF7rR7zL+7Vd+z++cCpEvJ4cRCB1de
+hR1xYGAxqHDMGUmZKd8DWrhLoawTkdVh9PHJMhUGioYcXDzS7i5a0dsjqZCNQZyC/OENyLDGe/D
1ucW9xpp/UPePWEjNvcMYxvTeMnZM0z1O5UhRoMQcvWhoIUeUPFj744Spl+pDvC9zm5BIjEdkL2z
hwaA9zhOLV3K9NTcRILdcqaFOk4SLgwpKsLFfaaPLmR9zvtoCr9RjdjsFIHnA4hlY1yCf2GHuzza
e0uDvvpeq8cS+6kOFdv3LV+KeX1qeRLejyOrlmq0cku1V3Zih5tJ9LsGZ+cjF6s6UnAAPLtQsUVg
67kQHrVy1yo/w+6BoB0k62Y/GgYkUbwhpU45G9V6ZTgTl/taHEFW1sAxWQLqYCGxmIwg8PbsGy6Z
Ku0eb+8VYTjKenbthisISpO9uJaX4f0sUeGSjMAgzKTinDhCkSYB4MILVEOuRHIDlGQQXgOXsKiX
5iIhEgtO4fvvcPkdz1qbhH790OxVrugjNaEh2LSg/NoGz5tR7y1x4l7gz7VwsQGca/fi7DxrdyLT
INNEpblIu6NgE+E62JTlWBEt2eZWvOq3c/m/C0ke8bxXJ6k40puAGgx6tcG1zUzwhc69udk+18Zk
vMi9qEpkV+AaXnm3XEPs4ZC+jP0oL/bFhjvFZubjXepEJHpofFSyqSSJWX7OAsdBQcAsMWmQvMSq
euWEYnOt+Ymy/6q+F3bKw/ftjd9kupqZuqQrIyIM0ubkmw0yUS+1Y76l6e14wIog36tcCTmlY+Lx
8/vGLnXmeWOTDxbUFEe4Eo1lWr3uZGclFfrj901cSrGLyAt0phlMJHMqlKtdJ3TqGFHICJRgnxwT
jeau23NwxOVsPu13aWqftzdZ9PCqbPMuo71Rq0tZ8dI4aXfCpthYS2EmzT5++um3AkqjoieRxqzm
OHTOhgZPoSiFX4yp52rn74ncwr4p5ofg+MjftTN+xrN20rwbojigHY4EBTgFTgJvAJ4Xze9ik2zm
BLEXBoUiSxg3quDa4HFPRmCjFqKD7zRB3nhkdN93s0r5uRYmw64I0kqWS4qoCGNvGw1dXz23Tsw1
MZm1eJXlfe/yEgq11Kp4H6Ia/H5gX2xBxrVYF1U2i2kOURA9fNH1AGF6/Uswrkdjpu8bkC6MZEWW
P+hlJOS+VC3ImOEkjs47iHvC/VgnHjHMI1/AfuEvZyUjF98HxjL6Bh0eyAf792yQKX3tx+b4Uarl
OG/8ladumz/OVbXCTRpHJm5Wa+v1+1e8sNgprApwxaiKRM86mUCujCZLdhH2RwPJgfxGIRsVoHrq
Kehq2nimQy9lss9bG3vg7A1FVTAFuaS11Pc2eXbqNH8ruoqtKM/fv9ZXbA858/OWJscLx4ssMj20
ZBrFzkPwo7aECHSsmPPgKHbtEnou90Xp0RmCB5jN3O6lTZC8iphFf/8oY0uTpePTk0yOHlIahL2n
jO8MaNlKXnqygf5c4vdiIzL6AEpRyGdOlYlZ7/dO6yINHsUd7hZPc/hwmLfa0W8MpO12q1/Pqjsu
DVdypP9oc6KVieRaK+uINts9PLBVsgz3XPGXGJ8tFTu7Szb59t/oybMGJ/tKA/Xf6jwaTISbIEAP
lzw7cxrruY6czAcRvm4LU5X5gFxEP5r5MTBnpCkXV5XzjpvMgkGofUOMaUOibtPtzCXOcYC1f1Ij
tfRzDCfVnHDEU5dqK0Ns1v9/nTiZGB2exRpAk2LpRO+NWBO4BDai6TMTfa4bJ4NesYTSilVaiXEX
pD6cf3t4L80cni4uJ4AXodTArYdn+Xk5MbWkyAsgFMugo/Cd7HtL/W2i+qvcmlUeX2pLwxxDs8Bz
jgSyz205SiIkfsxWYN0Xa8yvuUDkR2dHnGHNmcMOttWm3c4dfS9143mjk206ylQ0JAN6nCrCl4/A
iE7lRtDPLcsfq/x0jeKdOESxbI4lT59fjhLAVG2s8Thgx8LK3JObHos7Oxtrz3IXr4Vg8++o+TT2
OmSDKlLbKeWskrpSagd4iGWPy7f/5ooSfpAz6tKvpTC8DzubaJgGmr4vVDOoGUXUOVwdxF/lytyA
EV9BzFtjo4p5nU0ZIvBHBE4aHsEHopKr7+fapTFz3vpkfCa1DISDxP7yWA7HIL3zjZ3Xnb5vAyXR
hQ1GR88ncQaS2MgnBy1Ji9EzZBBmwvq3BVXFTMI1jiJIUtxXr5Ls0MVkqux3jUZuX8bZXCg2ooDM
Nw+2SCDWQ0QuEitT8ptoBNAAi7g7ia1361bepjU1TPi0Y61Leyfe52G9z0kmE7g7gNDZSUlyFfox
ftmwchPr3qN6dnRIxvbF0G2RQn3itBTPBbdJuGvCO2pLre5BBxpC9kbb+TmVxfIw/NI6dAHeq2GC
acIxM7qqpavEuK896qtx1gG+lFUnmetKXhV7F8LqANuiIQPuRc5xBJ+b/aGxniz1iRp2Slrx4Umv
6hqFjUPVNRabmNst5MZcmYWwlQf0EAoJQjffiTnu3x1Ga86fNuqhBFGsrSV2UekPbRut8YxbB5J5
0IdXK/0tDYBrYms49nW7LQgRqrWLV1r7kGCa2MUpkiBjWVhkuUegspjOHak/JK7TeXr2qaeBNgAw
7uAg7uaE2K50G2oIDDLTzlf5U7dTthRmbylOuMs35vKF5NodfDl72Oe7UVInLPVTdR2v3WUszYzz
SzdMhZIozh1ANiiqm6xTdSWU1C4h1nGO3m2+d/e+rS+097+iKvViZsSP0+ZLL+jaWAdJ0JPSoM+r
FbNcteJBRf+CUc5GXTm7GGi+3a3EpbfKR9b88vsWlQvXTBxP8Cxh+acyahoio7Y/wqAdmacUkF9P
X6uBwvuqsguHyHN5m0udnYDS6tM9Qc+MLIJEFLgTHgW8AzrCzan5qHtvJpoqzettGRct0XyEt7RC
soPeCf/E9EdaHAoGbp53v+Rsa6qbxNgO0rWVw2gxbC14C8oXCcmNK6jOzPtdCo+dv9+HLvTsXJ67
ZpIkPQuVtxOpGORkfBc+pht9OYZ16lci6LvZ2844Jr58RUJjLGhcPPDq/PwVMxEwD6TtMUrQLMms
r6pnGYpWt4n+uO62v8VHYFHZ3grzwcx/EouZyMHHnvZd+5Mxa/q5oZQu3zTY4WwGjtG4rltKTimC
IUiHEKPHmoxA3Vjzal5Lt2a5GGnS4MHXADLEmWX88k511h2TVdwYnCSiSmIM0oxTGzokCfuHVDrI
OynlHPhBWkAOYQdHM9vI5XWQrmcVq2Off9MnHw95Ng5UtyBRX9MnqA6ViJRjzZ26Sx/6MHzJhGTm
kPgR4/2uuekNwsRpSxmb4yj8ceE1yUUdR9EOJu5LAPl//groyNv6WVuKi3BdAtu4D2CMnOZiLpem
uCGOhx8U1qYxjSRJYVmbQkP/C7D4O+HUydreb/uVJx09UWD70ZZya75/v7BcnHgGkQUQ5dz6v4jy
/aE2cFwBQ49v6RX6pK2r7oO+3ClRsC4wqLPKe1FL90kdrhRSswJOuzGWplCvVhwsZpaBS8cV4qyy
TkBeB/kxufsQClKzokQbGWeILAUcvDMylTI2SrGxnnnxi21JhHQtTTIxfZjM/qKLDDMGjbfMfkg/
/G2qLZ1l+mgxyvMrMh4r9YB/knOa3Tvm2p3OejxYcqLM45BrV/1vlWtrbpu3oT0GDsWx7uK3v54b
WxcLITh+/uNtJ5PbkoqwbQJ9jPIKtgZOsQpijKoVO81PUXiHlyR6QG/Zam9KeK0gunSbg2Nex+GN
oqQr1foZ9BW1tnPn00snR1MeKfmqBaRgWqBudm5bionJmA8DWxfihZlt/53vDMNYJUo3xtQnY0rD
es9zxp1Fu6+uwm11M567GxbWbhXujD2lV9v5+OnF+wwT+R+tji9+to5RuIy7E8JHwiHqPtwOBx1e
KmoDFvNq8+/gErhmnLc3OZE4QilaGJdz9roZqbBUDR39zVjEJl8Vx7kitvHHpqsmVzTTMIh786/J
qtkLRiPFBoMJIVNQEkZ70Ie5EMWFjCkv9M82xiPYWQf6spNYiss0CXYYO69xNNjLa5SWyzngzcVg
CB50+LAoItCCqRNc0qYGOPGPo4e+z9bhUdpo+3Gfw41sZr+5NNw5L45MbepoxGm4IGoLqYetzRZb
RzjPejgRezNn0wsbqCpxlhmDqZwWp2/T4CmDvB7fBHUUeXA/0bRHA00aLtN2qd/NTK7xS09Ggipx
AFZIU40ef5PJ5SV50adj/COJhltBHWyvc1AqVycKzxd1dd0jxQhR1DfElxyskb9v/sIBjggrYVa6
VCL1MlnCJbOG5uojdJQhWYGQRM8YrMA02rFsLPXKszEMn/mCc01OVm8jS81ecZsCEyIWK9yIRZ+X
Fvx1BwZSHO1qsr9Hska3x39a7pUfXoYvadYXuG1Xkz/+1032ltxXxdtbdfyd/ecno8j/+vxH/p9/
/+Xl7+r3pz+sksqv+rv6rehPb4yw6r/9E8e/+a/+w//19vErpP/f/s//fknrpBp/zfXT5NwGUmN/
+X/7RtqenxVv07//l22kov5Nx1lApTzHkCwD8PR/20Yq8t9GDI5oWRajG/Eps4swYeVhUqj9jQIn
E0SORJyF8DP/6O+2kfyepuMayQznx/iv2v/ENnK6WBCHhGfCKVjEu1CmxcmA76VEilj+FPsv0YC3
9oNlwxk9IHgDRPSsV27/mkfnXouTdfavxrhMmqYGhZDr3+c1MDWgWWLdJVN5cRcjItRgevrSzCSa
a2Q8r5wttH2Lx6vXa7KNVy0FYjAUpGil+t1MYevlZhQ+BVXW443rczMqVmRUz9KMRHl7R1WwBtYz
r+asri5+IIqmGCFkL8eM8+d29DZsckVMFVvdhNfjzXzYpDsKupb/gjPDpXeiOgvMl8gKKH5ob866
TgxaJ+kU3mmEo49XOAlXS6NajB4Cg90vu2Mcgnec9S+YbCMf4+K83cne6OZK0KVOKdtC5GEamEF+
fvp+5E3jKV+amHyu3lEQKZYYv7c2m4e/hbVFsFLAeGVZYLczC76bbFtf2htf+awrI0MDSdd9dCV6
pIG7GDUj8BLRGu+GLUJlSKm9QuDo5C9n80hjf53tYl8an8wzA+m6FbY0Pk7q0V0kxM6FoqhNsqJg
qn2eq7me+36TKSd6bQJMjPYE5UmjMqRp0plJPT3vf3mlydZY6hnljzFDZIwYiHfutbyJr7M10+Ew
vlr/AwjAMn6Qr7y9PjPTpY8zxrQ/KRfG+neUF32Ry4gFMHkhA1yuRzmaSakuQDmkwT6WAgy8a1dH
4TpI4M818821lFU7UDhSKb5IYQZB2zSyXqxSCTaO1roL10nfq95SD14Ym7amu91rabj6CjFk8LNv
ItPWC8FYi2UiboVe65ENo/IWPL1byHpoPeD+PGyyGM9xV/NL2xSMeC8Kxg+nboG01h80eXcdidis
ZXXOAPfL3tZDM7iNOmwbff7+RrUiz+5USK5JWBvrDsSgrXf+rpHUaNe1KbLgVC9+mq1PTQzV0qST
of4PQZZv/H40BxgUgYt1YT4RlP6jlDEu36AzerzMqYrKKUpRwl0dxNdlFGl3UdFRAjYWN5ROnu77
yB02ea5wf8j9Ctd2pKCQXSFdJo1/ZUTSzkokadlkDcU3+UoPxL3vlByaQ//FMH3C7U1sLMTSo4DQ
rLZmHknXnOh+e7WwiwoLK2P8QvVyLdb+7WCS9Q+EdWFJm7wVIlt0MMWMI2mtocEeGmVL1z/3Lrzl
so2Xriq2v4e+cA5OVUA0LXeNmYNyNp2nAd1vOMgHr2+uNSw9V/+hCvATstqS7DwvX7lPvmsUh5SJ
RBUDpsH/0YJVbD3qXpH/ocFLuq3gNqdaxNxdEdUrXwlQPKBSL0wPBwLVHJExVxmFvlQv9g0mDPGr
oGo3/wGus03FQkBWVyb4qQQKjFpT/Z1TmArNJNEXVQNHb2bBvLQX6DjNsV1T02BMKSL/fPhBNm4S
nsUcH0rSyAsixaYsrRAWLDTvupStvPFVZN6pGl/O4S37od/mvPXMQ40LyWQimhwfOK8QUoLIM9kM
Q65pTWslmu38km5bO9JW/pbUrr8yl8UqivbOi2LH8PTmFripU9e4/Jw3/CWcWyZBRSoCdJ5NGWy/
oP5io5ItcO/ifXADNfFHeUWydDnsu9UY3qy3xXEutjBVYHx5iMk1NdcUF1kyb0/GCKzOadxTgIov
MLx4yTkTAK6ZCTZcGASfXnuyMctupFDgk2n2oL73qbIIonBZ9dHy+88618pkb1Yzx2sthwLhqPwh
yasO9pOozdSgz4ycj749248DybHEtOADJqwkmXECMBq01Azlp+/fZUp8+/KRJkO05kockVvX7J5j
xrX8Li3ht2wR0oEJNF+8LXXlkE/GM8fs+JhcXqdNT2PNsRNSEOTQdLnSflA0vYkO1Hws6pv5I4Zy
sS0okrqukAz+AraLQtXyMQ7QbD9a5Kt6q90XV9FtcUVu5UlZ1xt3FdrVu7/J3l9GwHC4I1J3KFZ4
zCzHrBJFHEtlJjU99uyXxeHskSZXWTfsqmzw0Z9XpDziXtqWnb7RKTsxm11mmou8rrdA9WemyIWz
z3hS/kdHTL63UuhtHFKRiCvJY1UdxcKdWYm/NoA8QqfIawSWKKoxmR0cSLzxNsjJR76T2leqY2ZG
7PgDn/sNjoDGZ7RAh3CTmSwrqT5kZqR1ql0toTK423LjcAX0clvZ95j/+eu51fTCnYYWucACmoSE
+kVjqgYaVTWUntmA/MDOUtKMZ8AiuIaduTWHuaPjpQ4kpSmCFbZUbsyT95MNx6kqsVHHo39vf7yf
slDvm5W3pQponay81dwJ/GKTEvaGY4RWQmdNl5+tNlpcW2iQabKMXoL+MZ5LtV38fVmWx0SHwgV+
8kpFn7uR5tWqbZR3lvEQUbM3Mygm4UpGHHY+eDnjkIqKxZq6efp4OOWt6YzXzhHcjfHMgZT/OtrP
bTEXbma0RBiERLdhISmZnOwjlVISzdMUdrXsCgYx53n3ql8rNuDjeSX1uGNNBvun1iaLRBo5YuVk
tKbejSaA/TEG4CrXixKTTfL4f2a68es18PPLfVkdWmlwBUmx+w312ctuOZq4hUf9dThRJdvY7VKh
OiPPVlRyfd/0hSGCr+1H8MjQNWl6l9cGj9OtyJ1M9o4thILg7fvfn6ZXP0aIAfWKVQMU7xfMHBeK
KMm6Qba1BY7AlJYvRzXQeLcN3pODdo2DzMbZyj84Dq11nFey1cwDXOpblE4j7QhPZEbP50km10Wg
CCTCWbcQ4eMXsOsJW2hrbi/gKbBReu54mHhXXZvbcD3uuYScsg0amTVaSkQeM89zYR2lmOKfzzMZ
WjGVlWYR0eNjRUx+ogbrt2ony2Y01FiMyZLouSRhUizk7XhELB6dVf8nnRlxXzdBKn/YKiwIeXzd
6WxqMUhxhrHEKdpp6xI8nrb5cGPZfP+y0vQ8xXkYMMOYZyTJykF80vlFo9QUYMmijdVXhSKdLd/h
KJo8QXGoSEaVOw3LDDYPZ+azT19w2vCklwO/LDygl5Rqrikb2DRbhReM17PL0vRrTtuZzFyUuF4m
k+pj10goZLTHgqqRpkV52Zi1mfdlmE7YsUHEe6guNRTykJI+D+cBTorkhNwmm8R4qZQMLzS31GfW
9Uu9d97IuDyebUwSgjTVtYxxeKBp3lfbcDeCBWelKOPvnC+zHy9jIrlncsJNna4+upGaueyNnnj7
MY4YWkgELbtnBzGIUsyngy99LQ264Eg5Q3g/xazpA75odUBB6yh9yR7SU8mlMDxipbfWMXmc1VrK
l17wvMFJyCvuksThFCPb5mPHXTBbU9JEHOY4XkWTrXpfL2UCi9bOWxS/83V2LA9z1gWXZiDSWfoY
BBhF9JOJ8M/oA4XNQHuJOuiEHxo1f88IR3w/3adL7fg5qdXgS3LvJtY9aeufEQhNQipLeRDUkjH6
EOfy7zzoQyRbRCa+b/PLwYBGmQrogqmfvyCeqJMmyhQhwuUHjamOiS2xsJFfP54ShYd6trJwPJRN
xuyn9sYJejY3mt5NvDoYKCT81YFzTALAqWPkW9JGBdMOK8ylu1bdudcUv3auhTzEJPdCQocw+Di2
z9oVG8PLaoe0mxVIz3lg3Q4VpOHKeM58cd2Z2pq/YEt9h8tf2t2XUfnYCKJ40wRGdadpgnjoAnzj
h4FIndzYviIKN3hVElhL4p+U5P6qxQwzwDxc+zpBir45+EX1LIEmrlzrIev6fuMmtQKnBIWlM1iN
TXWzv9Hl3qV8BfucWOp+OkYpHCwvP0lhtRKE9NWI2Vh1safgvryuOGKv3drrVoWRHpQs8faykzbb
KJbkG9cPKzuL83aRh8bw3Be4RiXkDZe5Wz5KafaGQspfeLWi2Rj3XcNtcFaNZuBB5FNxmWp69gOK
+qIJ5CursR4bPa4xWgIIlrZFSugy3qKuvSb1jn95nZEz1ZuXZCzwHZJmLEM34e2AhTXMbWRlysKI
OBykRhcvet2JNoVocT9Gt7puRaN7TlLRus6JNi4imBmeYaCPSh4Gg4tslAOscK3XSBpQ7+XdbkAn
vQiLol/4iapuS9+DkwDFLYqU7CjL7oOj9Bup6iWcj1RUhpn2P7Sa4Q5lEZnDlYAcFCLWqYd6EJZS
wn8Mtl7+kfFTsso/dfs+Mw2/rjOfGxlXwrPh6UWa49Upjag9ofdhmSAZpl40JKxte2hy15oNuATz
g1U+OyW/Luuf255MDbmugiStaJuY0+hIoGKWQSRFdHFnwRMl+xdyUZdm43mfTlYBo7d00xkymGyC
t/O9+IcsYpLrvDdV9eLm8u773p1rbVyTzjq3kKgIc8bObYydnp0Uhr1qPpnWpurNzfdNXVhPP3fm
ZMsqxDJK6+D/sncmy3VjWZb9lbScww09LgY1AR6A17AXRVKcwEhKQt/3+PpaoKIync+VzvBhmtUg
wiI8QgIegNuds/faXGv2o/2A64HZrT+uruZuyHnns3LUX7caHy+3/fQ//bRV1rvc2i4nHw0/OyYB
OPk9uYCf/KzPLnO2NMnzOohqGwORklxL+Rh0NGK6hu7D4uZwRVpxp0tPnzzKbS/2canYfhsFGVnH
TaoaZ7+tbQ0ltCo+EkikXHkPg+8x/DJ7ysM/zzn/1yj/74ud/UKhLJnaL1ys3wGwSva5TxonWg1X
/vdal3/d2nz8cdsT/9OL0wtC6CLB9dJDshfGLvV/qZYBC0Nb/LS2rvyylf7N4zS3YsSfriiZSiKF
CxzEKSVnWa2+pb3Qd505gFMvSqXxKrB3fSmjBNcQGBGddCdK6bUfIfypDXM+AcOmlwOpyRQ9sGQk
7G12nEI013MZlEilgTn2uVcwAg5D0mbXZTkR2zxNwjO6fKWfZVHL14S10+N2XwuZ9F+T9MzyJM2N
fr3m9uI0VQdIJ8tO00rQqDHqqTd2TVBUDX8JZBbFqHunXtPn2lzvOsP0TT0iDXXDwoDVbKhD2gKm
56ISHjvCZBpj/TYFHqtZNMFsPbsrDI204uhyaUY/641TrNrPlTykew28rNWT4gwOsAaaP6b6ro5w
Inbkv4KZ0QnGm6OdLYqRoL2oAcvIetP0Sbwf5cU6gBLKrpSUBmLEzQLp1L11LGDGkKTjZZNaAvWq
MKaEkrKLu0neD00pe/YsLTeJJdpLWlivi55d9UOmeW1jLL4kDaiERvluSGUCuNVk9NZlmo6h0Use
djHZ61dk+X3VwRsrzYO02n5ujjdGFQLt1BFF6l2WHLLUFgEA0+WmzyzZV7IMx1AHr2lr8ElhkbgV
Pb90a/5ZdAFVuoEQfHYzNbedJG+kLxqGxdY6rLcmYqhCXlpUkyy9oVxBo6zVEaAUiMCtASkvBiUY
epJ0cg8ERtROwqt3pq1xucol+dz26yQx+1Zbc3OISulIDGMXqFvrUxra0JVFtemiiv6rnij+tLVJ
h61hatA57UdqSq0E0E4xQH9FEvjEdGu1VkXoTct6YUoUxLPoKosm84ROd3CrrTubbX3aNM0Eb7R1
461/a9PIFX34hBP7tNb3aaO9gWBOybYNWzfBvOYM6c1I3KJRaGugbT3hdFYRFwCbddeS1vOk2aGT
rRH8D1Einmy0n7nV/hxk6SZirH2rkfx4NZx0MGPzxdQk1UW0NaO7rS0t2dVPe2tUi61lXdK7nrrm
e1uI+2HraFcVuyqsGj7zxI9y63qX5vpzkLTcM0Kj/t4OOllTau3pJUGKwOKsdToKo7+Qiu5FyOtV
M0vrsQjB/yy6b0/D84wp2q7waVTpqeMzGBI7UML8aa5ap1AKt6xiXzK/txQUOrLPZwPP9jR6YTdh
tJqPZEq65aR5vS2forrz1OSphYylK6FLUZv/urq5me4sQbPMzg5ZknuU2S8Fn96cF9BCQ7csuiBf
MLINhJzKMfJg+0vJgB0U2c0X+T4fqz5oARX2UXSp6fgudeN7GUsnEh0BUbX7xsAnXGpeIe7AgKaO
FT22PdkRzbXcW8+2PgRD01SOPVMvmctdvWR0bskhtoQUOsvGqpuJJo+XU88/rM3iASUBgoDWD3Wx
q2iLyX3yUEoLIdzKTh8Gd67Xm25kAeAbXCIJrO/iyNl6myTmQatMX47uy5p/DCg5tlX4U29NiBph
siDDxsCVysxLe/kYo7WRu5mJUZzWqVB8uLm+nth7XDkYuZrdOHwRsb1fe9jSYCTHcQA/OPCVPcsG
6bf0f3RGh60CQlOL22zjcSqJDQi00I6qAewJAWPbfUuM16ZXjh2o6Xn6KUsEmaYkVhPJmQXtECHT
0vyp+GIlFi5yyx0HQW8+crQsdPQF61yE2SoeAoT7QTHaXgrVypxe7Hb1MwtYlui+xn0aVNXkcn7a
R9n61E6U+uV0p4unteH80VKGyJ/7OtqP+uIUoeku0KoI3padFsfckBEe3CdETIdbLAezqhUILeEq
/AYQwRyt/X7USAoVSh9in+nY8gLNDlWO+YJdQJrsUwuPlnqj6jfCrANzKl95U7t4BQWxZBQB629q
ZciOKqJ9Fk8Xm+2cyiD0Gkx+TXEpGZFTCv4K8YO/ffJSbf2WgumrJIsYSS3k6DvP35QsvrZ6DYa8
ACSW1nBtzY2waZSd7KllJU59rSf71eijPZ0JyNVF1PtLX1QHbbDti1VbLABpIfJ82IK+oBR1yFUz
+RrVKSdfU6mcTs1aZwibnrTatcBCqvzUZjN3AYWfBjBPYsjADZfc6RpH3pK1mZdFKe9TiaU7LcX9
b1bddJ+Sc309qmNzVVQJWVcGMONreRpqknWzskb5YhV+OHF84lxpOlEBzbOdjACLZwNDDWAzGYm9
l4v+S66Yr92wfNWVFgNH1u3DcL2aQaLdTE1zPfb8cbkCUZra2nUcDQfJgPkWWaGfLGMAV+1y7Vu8
i+a+BvcKMD68zi3rZYnCpyIcvgwqDs181tItx/dQjcYJy9pVLol9WOQ/wwhAdSejg7sZRWh6q1E8
ZLCM5d4GNAjQUNXyvTogwLAtFpGS/6A3MW9Mr65q2zi0gzY5cW99n5vY3oUrFFxzHvfD0PwMjbI/
IPWcnEVafDXnT8mTfOiU6J5XKjskwd8s3eIlLB91mZ2sejrVKVgR04gRiSSxyjfbXqUtq2xckqVe
K4Wy11fjINr+ZztJgZloR6pUkROrmp8rEg5rdMx4WynSTuEhEeXeHNW9Jqn7eIEAu6ahl2VZUM3T
ISPCeOrS7CLWkMGE1UmPGqC0Sfo9UUH3xoPNGBVf5EGBzps+RBPwdL1+kNcqpWbQPsyJuavk6EfW
iCdk01eTIn9VZ+1Y5Su57+l3A6qysyYDM0q2/phC880wltxp17F2LL7etOF/HzIof1Xs1bA0nbFM
blK96Zwy6j0RRgvFZ6yRmqR4uF6Nnd7WkZMpBfApU36QLO0irAhrHysUf3nMAXas7hsJIuu2j6hm
AMiRAu1PFM5kzafRLD2j6WGNhq8h7G1b2HuwdLfKCAu8glC8y/ry0An1Nuytt44JoeQLm6v4jgbP
paKQPxyFl/y/XzvJvour/GqaOl8S9iX9tUfVTo9qVx2yOb0ySsSpqn2fGbVwQ6HcJ4p4HZZxcqah
f2rg6zEkeqK041zf21Y4up0yPtQSu6aoLBwlUjDYCeSmq9FdYSpbMcEsAu5qcghjiMXreJkTljmv
2dc8y75NixosMwtssaBrH9GNDcWPSBJ3bcyQw4X5xuJ9bxa83SqTMEbWIqZkUV8qKrWipc0crV7K
xw7m+2Gxl+e5W+7rSQsW09j15uIvEuzGDihgOafsBtIyZz9uFKimqoeUVGM+BLea5p29fYjzJP0o
xfqFJKlplxTtlbYub4MKy3ymvqJrJIMjqjsWcvFdlmcwr4mXrHrmthme6lGLjn08nRZNOzIgjmB6
xS60VhrJNRMlSz7U7LRm9tZfiTT/MTItOaIYXK3SWJia9YTA7wKQvLSnLuSvsB/bhcGjSEnq6O1y
YZuVK2KYG2bxNU9JyAS5eFKk7tKqisCQ8svM+lnMrEy9Ud/nHYD7UeIs0GijY9cqx3dSVNvhFTb5
g5CjtzhCrVab5IrbmvSAbQcwZg5PZNYu7Km6jKPGTSfr2WD1zRrtRzIqkqN0xo9QJrZpSJ+nkNNO
qlBTsirpqzbBCVXL5LLadgm2VH5phgzjmriRwJnWcZLhsTTyfdNPEHf5otsB87TUAVolEuoQWpHs
tUkOlq3OV1eZhoeURUUaSr+d7NvVnm9hBt/obfpcDvlXXbS1IzJ7Py/1SSXmpZC1XZ6Yp6jHnA5s
v6PQJb5ZlU6qRBMGEbBBYg0fWUxKf1S4qCiMB5rvvWP0qELWdMKKulyaZXpvdTPk4doMZr0A6d0+
yOzzoYI1N2u1jfO1uGOqvyhLyTeScceST+k1L08bbV2M4ppIo4NisM9KDczxrDg1KbFj5I5y68dQ
gDW2t+sY7lNtfOIoAIY5Qbeo+FkJgqep9hHU7Vj0j71lP9KX3m0mYHWoTk2SX/eN+qxPxuhqIk9Z
v+KnOB0Lr6/4RUklBQ3s42rQEPAsod9IGyjTZN8wl6dGSl6UASqyrF1r5vDWptjeGWcb8Vnrd4Ws
CyeZscMa+c94iZJglqInUS5+q/d+ylyhl8ATrM1WQkAny+vI7c71hJePR+7mUoTqdZG+oRZ1lZ5g
+XIFZ1sHjSR9S/T4W1pmfFbKjyTDpDKK/lZHK5JTf/TTIfeVwgCLnR/lcrLROUJzFQv+U7ueIAGH
DeZQpauuYMUhV6yEr/dZUI/aw1gZz9DHwFwCnOQbuxKN8YhQU3IlQLzQRwHnT2Fxj+20OMmh8kPl
NTo0rvwkyS+UDrlgbVsZWPws7dh4hm35pWu3bADRwCKFakIdIxmvzB537jgs8V6SxK2SwXBJak62
et0Vbtglr1nYlH4ts0HqSkZrZs4EqaVxe1Gk5bclGtQDkGkoBMOKxThOy6uJZ02eg1lfGwkdV04O
xGYwzpDuRcnP3GgemTUfi9q+XCuw9YzZSxmerDIgekjT5E5NInIKOBggXdhZTeuPRbpRZIbLzMD9
AwHza6ZqOJtjcLuxGOLAHBKxY2K+G6wqSBpxIfMLLQUw05zWN1EYBzZ2IjdN2GCWun3N5jMwc6Ik
qka6lbv+hF5X81I5Sl6Mgk9xrvP6rsvSPHVkedtHzeuzLGwWGb25M+rlkGnzdWyv+n4SElgIY1qZ
+tikyj0N93ES92rcPGkbcHne98aS7FajTACT8Y6HVEJvm0PLaVRPnSJ/njlzI4IM1Gm8iPTqwK7j
aYzWm0i3Bk+TxL1W5w86S0g2y/tkEhdp3txJKQgEm++yKG/iOSO5un1KRnJUDFVagPDrL4vOZjWx
DKzfZXWrSbUXhavfmMOdNYpTrXd7WYRv/ShYKrXIVTP6demYA7JVbtMY/m8pC4C7AJpL1MuxXAdK
wTqy1vHFUGVfcqMP6tgicqCG3Q6o/1kozU0ogGK3VnLdEtvgKQoE9bGeSLdI4FIM0OOLqjwyTV6U
XeVby/ClDPWnqVawqANdcHUtxAw127JjZ+OLXilXkx2/6BHR0MYQMKO68WpeRtuhT278uYS3tbbZ
LaRhl7ex8HLja6E1hzmfD2PfBnpOZAhxGWVte4re+r0MP7az9UOc17YTaugS2DzeG3b3qGTVbS6N
l2LbDarDdIyV8rXM+4uljw+d0d/lNXhtvEYlu/2F7rTEqMpX9SIENr5aIujTDibIGKTYXPtIO0TR
au7wWt+0U3aViNVfYnGRZ82FGAmMYQV1lpkPLF2LZ3Dyd5zOd2gqckeyQ7KN6xhlFrkj42j7g6m9
ich4TGYSWICN5n5XRkGV650zb7UEnYOKi6CY+Q4CqlvJhI8Iqh+jrYBvqNPEm1rrZy4ECSH6Tdta
Lx19KrcLW/p5SpmRUE3Ud84G2+mKNLxbBwIkY6uovGahPzVblX0AyBW5c6v/oFlzyCv7gvT28bHd
fg87rPwiJKDHXSsp9qQhi5yw0V+Hohsu83UkvGHpjtVQNU9Kimpx2HpMFsPdW2k74eJBGzqPmJKi
7kcddaRuDMuuHhMOfvBurgbKeU6uFZMjxTS0sq21pWxNLlunxJJuM6g+wIjutl5YFTZX3dYdg7F/
WNX2u0zbbM46okZU6SRqPXxtVM695tZpQ/nKarN13+KtD5fXLYx4WnMGq3RMq06E/SmmdTfSwuu3
Xt4nxezf13sxp+FS01VTP6u+LoqsDfNAvXdyjTfdawLlygTESI6Mk/ifqmR+WzrHDIf4z1TwbJzJ
HLSqM/O1hmCTtM78Jl2LI+h2ZMySOz5y8vf4F8QVAlORrdBVsr595ln9a5vXVnFoK1uQOISr83Zr
SzVLqKHNhwdUvD409ne1/Kw/8JtraAatAcIVqaVDH/lY0DaTkhOhDf1mc6soF5lX/XhH8kJZnW6Y
dQgr8of9J+/xN09WxzyKSBT0MELHsye76EpdWuwvuajsRqdN/LMZpqdD+6n84dwOvvUkPlzrrCkY
xeW0zJa8IA8kCN2FT7+e3lMqQf/fU6XcFY9//+t+0+ah6mbJsGIMeRPKfHyiqaX14L+54BaBvqU6
4uc45MdPU/R+8xA3bAQBi+T1YeE/6ziOkaqtoh4269S8q791AVhX7JDaS/q58vF31yIQzQT0Q7D8
Xxg4ilJRxguRGJUXaNL5TZ2/acNr99+w9v1mkP9K7X03Xlrn+vc2ElnYVsimJld714bLh9Vd8SpA
X/nUFv6bl/XhYmcvS4oslHmTrtD603wNbmJ0kIJ/Q2X0m/Yw10GBiAKGucs464wR8jkXA3h7tGCa
vx7Cg10cBvlEhMemNCfMYL/m5e7vP8R3Bd1Zs8pSmC0pjQlAufbZdJlT0SrA5yuufjk/qcd11xzL
L+OreZCv5bf4jmipIL5Nv36mbv9d+5brIsTBbI+xRj3rOWIyQ245IHHaTH2dW19vzGbt0g7GQH60
P8MV/O57YYRb2OBJ31HP1WhjoYs4XmmrbpPJuiMc6OtmmKwO1a7++pkgfOupf3ikW4CqvmVYMyvL
SDnPBnepLqGd2qvbmMjAzdohgt35p6+Na5iWilOB3Ej07mePj2w70loLrHCTu/rdlXFh7FN/sw1N
F6YzPIGCRZOJ2834bHk9V1KbKDHhKaOhNoHJ/cUoPJmpBTiDaXkDKmfHbVKedpsm81PJ4vYTPj7G
j1c6ky40U9vWhcmViIbdXWp7HWxGvLNdop681DNcV3Y+J4P89d19vOjZWDcpqUtry0XL/lEurid4
CZ+8ub+M8rMHeKZbMJtRWzWZK2yINmWXeADo6hP7KX4SCR/k0H5yxd8+R2YVkMHI0Qku/vg5UpVN
wUZxwYySiogv4/VOm6Jdq+wT7eXvf9y7EPL8nTHKNtwm4Hq+/Y/XKtZONpKip5TpRi8mAkLNx8F4
yihinIrgDapLAU2xPBLVNF1oXnat3/39Hfxlq8LTxcAiA0iGUcRY/3gDUS7Zfbit5HH63OrUX6ub
pPpsP/QXDdH7RQTSmc1NoJ2v3omuz/EyrQs5msRGIo8mBY+hnnjSXeJat+pTf2W+mapDytGvXdE/
gk1cJm9t1eGq/UiW+Eio+F+HpGBW/tOb3pAX/0JZXL0UoCz89qVMX/7j+4//CF5WvspfmIvD9//z
n+9/8L/gFLRZgEwgIzV10pAZ3dOProdAof+BqUlA4WGfLCtwJv4bTqH8ASOA8rcF0VkhiJ1l9//B
KZQ/2Ftvkzjqc1NhpfpHcIrtb/owoxkoThUIgVjMtmn0PKeg7ChkhHU0uKo16H5Eh9tjL4CPQsJy
bXNo3PVVYXpjaOQ011XqYkurenljavfSaCDi4GRhYICv23RLKdLIVzUQEuRmf6jr+FUhE2wYfNzQ
OzA27pxRfVLEvjSqa9Mukl1UspWNOzylvcZxGweRvpzSJXmMCfCZOq3xlfmxmNmMDvWXSJ8Kp66l
fR3bpSupU+bVHclj2UK8kDzTLUKuclmq+s92JitMG+gmrJbxLa8B+to5Z+QoBXOTCbo0bACam2at
X8q4FbselzCBrHXozQISYqoUP2w1fZrzxo+WhHgYHEDN4rExSVzDojLXRbjS5c41FSsL1p4zfqeV
NPtGI3swRjEtZLPJI4jR6Wsnfe8nWkK1It0m6s7Q8IHFYx1fZq1wZ4SZ6Uy4C/VWSS6OhUmiGyFC
qaVcq422b9qSHmH6XYu7Q6SqwWzRl12bIzVaaRdZUnOYpsK8rbOG8L08limxXDbkCx9sPY0e5ylX
LttEoHRHY7UvrftG/y5HmWcOhktNQJjdQQoJM3JC0qTw/gMvneqTnYMLjRLdCjrOAV2fER9KdW6I
O9K7cSPfLgURcQ3i4cr/0wC6+TUr/xlf8pct2PY5cqzjoAwvRdbOj47zpBap3ZQjHuBfUKrY1w9G
EDqU3E7/Ws7//8z1n5sD73+G6eyS8qV4ad8+zFnbH/k1ZSnqH1iSgeawOSWpYJO9/5qxxB+bDJ6Z
B08Kijz84f81YxnWHxbUBst+N8xxUGBF/9eMZYDTMcRG+d1WQF6t/U9mLPHx5EM14Vf2DibDDZmK
OebjaqrpWchBBZmHtK7Lsan6hynNtX1nGaFrl6Oyp//4MgKX8sNQOaZTTsVTuS+jztq3vQSU2gyP
vVxdd30v3GUiGWsqhgu4TKOvW9lpKO3ezdti9eehuTSSOvbMJiWUuLDB0GoVzJ6G0a42QTm+xjaS
6iYTxxECOw0MufDC6FEzS/a/A6XshWS8EX5TMC7Jm4ZzpyTquux8VTS9p9otNVO7OhGmRj2uM5Hb
akRL5+MaHrOWCOykFexpVfqimBQCeW7CIxj09qDOaOlKrTu2c7j4jTWMPyipgxylS6in/VMmBnHS
lys70ZQLJZWuKBYxvPN1dtaVWFLUbW/LUE432XpT2g9qltznWigH4B4lR0vqPlhW0qKlNPyhTtoh
0aRup+ZqiwyrKzzUPEgHwhtZRpJiZtSWevXmT5/jb6YBnQ/pz6vShiwXMLq24g4YbPUcXC517UKA
Duf2oRanqE3iAzVGwuKsIMpN6MFKml7RL6o8kM5FrEN/Rcey2LAoDZk88blC26DNzUlZmtSbRuq5
USi0PWSNZ8IxiL8sIqI6S8MZc5UUgA5oI2lxXkpLR1k3GVExE4KWpRemXP4UY69f2LX03KPSJubS
uDHXDnWL2ZmA9slV7myopijpKusqsfJHgjNb9+8fyDsk+U+bWIYjx2CLqRFumWawl/341ffVouDT
yBvXKiNWlSxHqSqRaJlP0qsQKy9LG3+IcBpdOy5wxi9yQXDkQjRtSCCW6OlVZ0a/0/pa5auUVLcg
Z01Q7w0mNETmOKten0PM6WPEImWEfscglFlQpdaUgVRM8r92lNsuDJ1sYXE/VaAK3v9NL7rUmXTw
j0U26o5sEXpXQUCdqL0ukRrtVH0pLgxELdM2Jk263YfJJDBAXxGKZLqMc94KMpM06WFcu0CLealp
cYOKw/ISkrt9PcfmBu/b1xv9orLlLOhmLdwtVfMdtWT7JW47IgyThXZZO180Up+5k9yitZxvu4gg
jWjOw2/m2CLqaNom+PsXc46teH8x7wWmzV7CLursdKFLEfcXm1tqe7b6k5VIXt/co/Fc93UhJTsO
xMpRn3OILog8jEF3UwuNloW+JIhi2bNKm2YhIj3K/NEljc1jo0jhjV7NxEsK4tPDlU9bgwTDV932
3t/f/jn05/32MTMKA9EXBU357GyimnVIGi8aqPcZU0UZ7EydDhi81LZQdbvzmpB07/dPyZTWGY2J
n1akF/cxcYhLWNw0TTruujE7LCjN+lTHyRz1/cGUx8Pf3+t7/eDjGGB3sCFJQBUKC9DbxzGQdhTR
xTDig8gnRv8mOR6UHOVBBUcvtx4mQxndqOtyTzV3K0qBPXu8b2FtzTdKWt2HcXNcR3n17aQu3IzU
+J2UMFNLUb4T6gJS3YgpwpSERBoGLR8jJpB1VdJiB269osC8NKTSrvW3PKzHICHXu8CBf6gKLC/4
dcZASIG8VHwERB46E3uYrM+oHY2v/VI8R41p+rFd3ynbREoY+ZdxRjeZZmT4afl0KRsxAk5hPZgm
kusSie1eqsrvUhRfQvgdAkVkUF9p1Tp//1TPSQF8ASzOsAlYlwEjIrf/+FR7e+npD+mDa5k1AaWd
Pblg8S4nG4j30OQGq4qK4S9EG6PZw0/X0Hr7n3+FHIwsBbMnBDZItmdrut33UWVXFWzybJmvho70
bkCoVyFC3GxZRxSN8YqEInpRRU62mdakKLzQAlpL8YoGAhv7bDwZeTe+67aCpLACCWiNVKF2/ORx
nZ2Xtsel8Zg4d7FB1ZXzASNWYyWbDD35MvMew5r073QlosHIMmJ5h/bYxccwFg56t6IZPY2ziZtp
63NeSe77qxXo93xBruZqS5x4jM9u8Ky08n6DYivWslKohKedPctEN+dIX6zOfb+3Jowrpnhdd0Ii
KyUF0beuDrux1kc/NClJ4AqD96mpRxiKrAhhAc68te8tUf7Ii03HrH0655yVKrY75MxrbPMl1Gri
ND5+cePUDXWe5JPbm8SoLl32c8oSHKzJ7ITDbablmmf2+B/NUsYzs06Zb4Tg5snJjgJNQroTL54F
0GCncsz6+9d7bjp9vzeqNAr6ZOqJRLF9vDeyasOumMLBJSD1krvsWQ1F56EN8HKmJTaXk9fI3eRU
mvyU6K3m2Fq6eFrY01clu2lfE5zscIi5klXmgyW3tF0Xm7Zvpl8jlE4U2jJHNdaHT+77N2+dOrKu
KLRuABaf4zCafK3qcWhZ/qv72bCLwEKf79eDch8idHDMQT32w5U0ovlpKi2o8TxOjHw3nZFtqeo8
wsiq812ax08W+Z43ljWFx+1DqOxCOTZWd1L0oWE7fcq3pboHSObGuobu5pO54N1R93GWZ2dPb4iz
H90h3MYf38CqWFNf5nwdIlUOcWlnTlR2dqAP1tU0VG9sjA+kwdtB01tsxso+eJ8hWkPtvfd/PmZh
6OiRcTMN8VMfGfR6YqbhajC+S8zeTrsdANR6Sgm7ZZMn8r7bpRyQc70lZbApwE2O9swwCaS5fus5
6jhyXJquGVrUwBJ29hXzdy70C1mKW8fsr3FvTmxi2EvlUfNGvAbpklXqW3Nqo5cq7GBp1vtw6aLb
OFQyr587HVV5/WPQTadE8rtLsqzfqaV8/z78zFAibXuCNC3IN5GXhvtbWGOSTXcizdnk1mq9+sW0
PoS28Fs5U11Nj5AdbDuQvI4IUkHyi2zutpLYcllG70vxljsvqRL7QeO5HDWgiMoafuuiMKh00sWi
hP1IbvBW03CUnGEwwDf2l+8vu53jGNsNP9bW2tt6gcSj6e1nGM73fsfZi1e32RXzElUx5bwvyKNP
U7U1yS/fuvVyIVUXSmOfJE6CF6gpx+iusRr9ilTNV2PS8b/OIepVyZk1bfSrrus9o2IGGc31gI/p
XsvsTbu+uGPPcwMOfWso9lO6LScFBF4/4xewe5t2zSJ/V8bNLpDal4veMqsboMWbYe2cUV1JbjaX
kIp46Kzb6j7WlGAE58PKxgs8Ii7FbKBPn0xExm92O3RQKP5xDDe2mNuzWTJnodTDOcMJ0KOSQBHa
YLJg6Nli6nb481/w41yvUrhXRJud0qn2JtsanLJe+eDS4TqPypdfy5MOqT2Xiu8dKupt86Fh2DlM
66U5ZgRBZmjze6nKdrq1vM2Sjhp/1WdvlYfI73Ti2MLG2ikkaxg9v1mSTaeeoy/v3/Va1Hia5PV7
ZHAEqwAwYk1wtLbUr9GV1/vMNMg2Xz2z6/f8gI6YgvnFFH0dLAvyqVSOj3opBREHhiBNI4uXvhBo
L1VekTlrQcBwWZKN3jtql1BWNCQC3sV0K2v4bwymXoJ8JlRMceO9v1Y5qhWnjRfpMsr0V2uoB0dS
1etpmpWLpfI11MyzlSdEpNVtIGFMk3EW9YpQLszC3rdLMV3VBAqBGN5RdntN1Xw4Jpm5Q5ROfCuS
8l1YynTOmBLJmw+NY95VXzKpMXarmU8IStAcN2LxMRy5FZGoO0XNXuOU7ZxSbB9Ojsh2KKTnokzx
AGnwIaWRta7LjMXLbFz4UfkTbeq8y7CM7xatu6MIynYyTV+kPHtT2d3K7WgGTZ4s+HLwgCTj1Hth
3D+yCf86ZR0AVFWhSJC0rYdP+uuoLr2nVciFdVGScGf1e/R24TGWJr9JFH0n9YSem/2Scj6W72Wd
U3+k97su5Nt/n4wQ04xBuQRtNIbH9/PlvMadb1FrMRJUoOP8kCSRN6qpm8V1xZKZOlrBlCWNUgpz
Un8a28YOVJtZ9n37U2UC61rfOcNsFchxlILCMGUHFny/nRlRWV/3HjoiTFqthaWNT/59vEqlJCF0
LG/WbUa0Qv226Zn+cLbjLYlVWrVJ2vhDGp6UiS1Pk6u7Tio7QoWpeNjbLL9s56d3eozS6sGm8A9a
teftCDaSWUHpVyWIynytYu5A2+6Yk6XXm8n3aOVgjWJSdoVc75vtNjvdvJPzEYH13HjldgbI2up1
2KRabVlwNyYThD3f2B0brNIY+fkoK/8vYeexJDeybNsvghm0mGYCqUuwBKvICYwSGhFQAfH1dwHV
g26eZ4+Ttj48bDIrAQTct++9fEd9zV/YkldMdB0pusWX2tTE7nP93KiC72BI63B7lPzFeqUYYsOl
O8oHOXU/MBt/NSSom0zLtfPcqogspbUbqIrZDs4ysHpodpbTW6/mZN5ykWlhW/GhMy7nU01f/tBU
FpBO/4F4RfXkaGPzmE8/yjm50QPSdNpw5gtn6aI8IOgzO4sD2+NTMi9WyA8O49kq3iu7Do7+0twX
iizXZPvdvnXGzSNMNiNNDmmGJ3qr2BHhl4NlgIsze3XV0uahxp+MriS5u6G8w4OIrPlhE7a8qayP
QZzlwC1H4xa3sRv6nfF9zlAaNJf7vPLJHuTZhFa2XldN9elNy30s1Kvs4cVNEto5vlyzQMvXmBXv
G6FZd32SvniZqR1zKRkmUAlPfeLuORT5+2a5vqKTORygHIQWQgr6SRfstvulStdHRWZn4vlTVMYO
irvkYuvOj0TX7I+fcZB5cFzit6wL/GjIkrsiNolrOsYtGGQXxiCUgHCP2EHr5ZO3LD+H2YRZtP4G
FCktsqYn2STBMYbpyTmncwFTHvScPWC71lqGY2D35CjDgTb2wNQhvozGwF1t6SfHTX/acymOwNG5
hVX3ncqKOxP0wsHWrl4RH6TRxhfNby/DIr1LIBtUm1WGUdBVdrmJjaPytDC3q+STJ9sdrluoO4Wn
HZIgPThgAU76jL6jKU5oS0X6IHF3dn5FuIbLooThhEp0t3kIbDbRkyok0s15X+rtzZisZ/bkXPiN
e3aaPm/KD3A8RR1Co1fNfShVQDrBR6LUhx0BJ4oaTkFNB1guhcm3bc5fl0rDcVn7/COLn4JJXFNH
eadELl907BOXnlHP3tUTwg9N2h9IEvzya+8pG/kYxhgcMz8b9rnbGwfWSb9lbva1K+1oO85E59/h
w+TnX4uCbDGYsBiH2XYJBq4P9HYEfCgf9kO9pAS/vETuVQrjenuia84BbSQk2aU83zXQYtyz1Y9N
CaqZl2Ko5CQjApEf2SJBptcsje9dm/fHaUG75XW5HXbb4SiV+1JI39tDI3/Y2mCzwlMP6eK9TOs7
0RhPYvB5NxRcCtbn7eCs3U8OuIZNoNlODJtjhNNnbM+Z0X/0cWRsCafqoJuNPNk7wv+Rr3WfXqQv
FX5Zjt3gRe+54baTpMk4bb2YtXNkam2QY4S8mgo9rZFDFOceaQJ/CKuWfTAuN3eJ1TAcPPV5cpX4
OG0/LvD6uG5npiJgqUvDw77GF9rrpDj0yT6kwIC3t8F2OKcu93piPMVtgCXf6/uooSs5Fy4VQHVM
RasueZDCG5sWhmFad518IOa1XnzdvuStQtbXWn7Kk4Q37/S1hwS2vji2Mn+arYdOH4tjNZYVfzVB
ZSasJ1+jxdTznKeOcNx+ljxVueQVqrmU3bLjlFvT6jo5sy6vLxqHM/n1fDh4pedSEw7tnndHTN79
rgyaw1z61Y08zo2z2Xs0e+Nk4YfNHPtUjnxn21eJZDBzqM1V5I7eiVFXSXgB+GNLPeZTcLFGsMs+
xGXVN/bBH2rxN3lglXP+qLLXyQ3WOybMBnOc/7ZXRUm0yg9Uv2dpovkiXeMdoQ0dlstDWgwwIMyY
/ciOsyipADSXELO1PM33mc9ikNEJxshLtL90r5sD4s8P5WOrZE+dRyX857J35r/xECijJ5bKjqF1
6E2U0mH2mhF569CkSTYZn0e/aJnzZFHOS/fwlwZ6/bn/+AiubgYm2sSGX/rDIGXJxHHyyu73saLz
zcv4Onnzb7sEYkhsuVzIcGyzk+084Jxgm6P63EvuU2Iw1c7std+D752XWDsn9vC5D+iZ6mXyL81c
XVosSk/eMrz//z/0n9NS1AoXwQ6Vh6wiX9s6wvs31WEoRA+nkuM0EcuIHDlGpj+3iE6pPGrGCA3d
9W+1Ln7SKiWUPjRXA2OOIqm0vwwo/oTyrh+FZVEIOh6iGPrYH7JTNzPztudx2OsKZxkvORgHBUHi
2q9JRVdOuu+k3hC9rR9juAMnnvz21uryVg3ZXeYNxZ2f9X602seSkthqlSsMY/rfNo9uIvEf1xks
qrFCoIBseez2+M9XJrLezoYsReDxpuy4tJQgrVih4mX30e2acXflRnnWkhx5xNVFyI4xCgothnfe
yuE4emQ7Z3y0DCM4wqcU5cGbqBaJluxNfxkOHZGJg7uQyVtPPXKMxPmd8alvODBsaf9o3CsOdMr3
xO+j7fRtiO/vxsL4kCMkkTyLsGo0xbx8a+Ko9jDrh4BEhVYIc2fV/ouszCJclF8zOYyHo5U5F68M
PUFvuiTvi9a7bM9Jrcu4WFebFmnfLbz3A3JWXa5FbtF+3t7smSwIUKc0zr4vQq1NKC9qoBYO3IT1
BJUGG6hkzPLUqTyqtZPafrm2dzUN9F+GKZtF9s+LA9IVHyHLWgw2yv/34sDXz+o04OJsMz1R8Vre
jnBrzKmfqU2XpHsYvfNUfe8dYoMDx9TY0OMURffVzLO/jCGN9Wb44/NwJBH1sE22PYKU/u/nYdZW
FaiETNFYQB0GguQGTdx5oVE55IrcXWvWzJqH/kQuaec67S8WA1NyEudJBRq6bYDkSn35l0P8/zF0
2iyPbD9DvMdF98dz33huA5SnGhmPdnakEWdLEmHvxKBPB+QjVsEKi63clBy6zUKBJCi++QK+RdIB
7YoTew1DWK+i9fv1T1AH/42JLl1Si5CVzRqk/qDwrolarpWkkPjLqbXtOv3v14pWCSzYNwIbqdJe
NfZ/wWiaTsjJJ43FEDLejbocwnlt533j6DdNi2xvvW+aH5oHTA7L/pZN5OXaMn8a12ayc2G6GHX/
dbSIiWQatAdZznfxDFGjUllCnqw6Zg5VzDQu4q2waC/5C76UiaWHDG3dfb/4ULby+TAWwn1rM5Hf
I/+FxloI+XnVkeKC5YHwtP/QJpL2qSrntzKnl9tuSDIrLt9Um4dBvRDu7p4qzVwDszOgMNr8qrmr
tbVmbdouFM2rqCrSrTM1yta7mKzlPtr2m+FYrw2j3VttQpmwdfGStt6vxUhgbeTjQLiGAtvReh6D
VUGws0bt8d7cfKuE0LEOEuKiu9nGJA6CtPK5otDej/XyWv7aeuYpzrWjZbBp2MoeG2F6ke0SK/O8
6URcF/mBWpIpv3VIQCdksjtsBRXLuASJUvr3gqTghRbrvZ2LJ7+bqgeffigEJfytYRgEQ6f42cQU
6E3K5hO1+Ie+mL5YdfW3rZvWqrv/55bBwM+yOozL0BFJc/+hCrup26epTcLcytuLYWXTASQ4i15r
D2KRhzbm58ubZcT1biqSZ9NzWAzNKIOCMz6VOeNgYdmHreTEJxkB0fiZKl6Cjs9Y2A/osvTkPGoX
g2c52nqbrXurEzMP68oMlWPzh9nLi6qYhv7lecBj/udPt1o28WbbuGRID6wewX8/EK7MqdN9swHE
on82ELUCytcwGUtyZb4/3Ojfp73yAwaMQf8907sidOa8v/+sK2O497KvelwA41SOYGTen0zDyB/6
zgu3LoVNGNOeEWbg0shNOnDBdeqZ6/lXfVEYw+bkPIwu6mnTn7OCmdXmfuFZcnoJNXl90bXtnbFU
9Fniuul4Eo+wuwCMM2M60/wk1xnxR9ujLVoYwIj50K0H1G2KjXMHgvo49sUlr5k0Wp3OSC+pz5D8
fxPk8gkL2gx9HPVra1EtVakwGeA4aCp5rBOEqq2cl+NQHPJkfFLB8rAJ97VtXhc/YX/SMN0YxdOP
rQ13xv0ewjN46s3XbSTbevp9lskckYhPtH0tIJJs1J4mv01mcR5zkEADS0ogCWm7Vpr3ZiZOPSJE
kJGgznvjSyDML5VXAwD1kuaft2NOm90ZJbdMR6QSZcv3aszh6EHh9gVsxeTClHyis9gtI8I2W0aG
fR20bx1u5zHr79y8ByPjJXceveRt9GDYaAHBTCdStoFtkA5eX5ZIyioON+0LbyWzxrV7sSCVlJ5x
0zFzVJLAMQMGcgsF7ZVY+88xyFjubN7oTCsmAyAwivmQTRAAKmseT7hwurftc9qOvE4W5aFIF3nQ
1tdHkFisf4GTsk+mMYs25dhstDYaRknCOhBwhxwpQ5hcX53GSVhcUpLjsacmdCewMazlHUK/LhGE
De+rshGjCKaloUiyCBPgfOBrHIGgmIdRNuQCWIx1LbKEogYDjezus0+Jk7dn6A+vuse6mJLCVVTq
khT0CfA42nNNXjyxpuSTSSO9TyocTOYabfRVnnw4eHxtQu6arYhl1zrJPoUtAU5MnRr3KdY36Byq
fl5SGUnrZI62/mRaSfc8FsWh6dG+FgPdeh09G/g1d7shWMpDa6FHZ7biDaMBZi5b/+rYc3BLguW0
mGtMPi5uCI1tlParqZaXiePOQ0g/udt6W0etQKKa1KfUW3BquAXAmdBoa0M1hQPxyErxBp6Czji7
LW1HtjD02bVTz3talOVH6Tn0E34vk5FdAUNosajQfM15nkEPqKXdb8cUOgvuF5meKwkXUx/H4rTd
A1uru8726oBNyfQw3r5vGuCoXcALdBW9tHk49HMho6xqQCgBYEeTLvNo+zKSicI4AST2j8HIHzNW
GIZlm33Zbk/dr98LLy9DaxUnvQ666rKkKxD0VNg50sJaNZt1eyiVHlDnPo4sbQ57UzejrLWOhSVY
eCqJbyRQ3Cpt2TGOaykTGKQRE50PjDtORhuAe+/55KOtnQUp3nsvCJ1Odp+UuPC1sfc68YJ9NjRA
W/P4E3IgCQ0qDHxe2X4w0hNwAz6UxBSsrXKF6VbxpVEka9mYFHl+jCaoKJtzzWEdDwDgXZr3VH+L
dmYKcNjawPiRGhjv7vrfC1FzYjvNrtXTkNIW+rmXXTdNDGj5DBH2ezd7/c2p/b29dgtOzbEctMxg
0QFtXkDWxQqYQtb14zYu2CTIHPYdCzL76rQwojTzaQoVi/A2cwY6HsMvNy8P9BQsZ89gpVW/h4md
7oOno37XM3wGhjdFMyq4Rx25Jmib0fb9D4WObasyXwJH625aJpcI0HvJhMN/c2XB3Qj49KDSAect
+4vQD6GJrS+P7SBu1jnouKDC1nX3KixlomkL76hnNZyStSlO53tntutLMnng1ZIfzuK2u7ZfZXCz
F6hYu9xihsZL0cPg1cEmYvoqp4m+0H8pdG+9IAh7AeXgtCN5EFxkoX8vKw3UXJd6F3ZQmyjFVRVu
JaGMh6eiDNzDyJSA5DRJbadicGsVAHcVy4NoqUJwGBfXzCTTLH91uRXG3uwfAPr0u1zES4QT/ESj
1Z7tsS+fBYbD7R0jWZO0r634wVrrNyz+duRm6X3sR1lB0Vz45peOYcLHGy+dmuwckG2UsFynQhO8
xYm4OM7CICwWj4BuYu9xLn72WZuCi3Gnx4FMeBKPr8UwLawhZZ6YTyS8t+l0McUXVRnyvpFfEldX
p+2+UzG6uVA/63KCoGsq6+oGXfvh7ZSc5OY4YNtfNUnoVoJh1k6HspbdDyb8rcn2Ki7qOgDfSqTO
GD+Plik+hg7b0d0zvdsHCspcgJqxzqAALo6R1IszaK8OFk5ncJlhBzcm9W2eZt9i1rqSUY/32+XQ
NHff6ZZ19rLisZ3f8zIJuKCJ2Ces/bVy6+JJ4G14YWHO0T6P2vySNPI1r7jDtrezk+br8lngMnUj
WMQcdMC2vOLV1fglMcToiBgW7ojQ3Y0s6NrXSr+QDmjA55TyjKDsEVoyS1p6XprW3F2D9p8HHebH
75lYEgNGCldjoGaqUqwvZgxL2NJCuDvIcmXcfhqC36rWuScSKpR5Ct4bQurdTKmTB3m1s0wgCSP7
2A6tX1YtZB1kPEaWn+wyeC+IDVxM8brNirZ3+PZjyclDI3DgUTmLVUeVQO+utA4CqFYm4VZBqWmS
57qnw27cTjsYHaZhrU8eY/waR4tdaqd49qFKqBJ4X2rrGuczXYfmMWo1y69cY3VdvKNhCRiHkxoP
GbLCkuMIzmvi8DQS96o03rTAii8lleIhp4LYbZctzcbq1CeIIQ3vuFWVjR0rEj6gJK8lM2jUmFmK
/tiuMvEo4EtnlNfbeeIFXLnttKMp80JoZCkQc74eZnVb6bC1OduZNpYOATMrkeQQDffYnranLHho
sTseRV5UxC/KL+z60abO/TGN06GcAWElKUUg44lNRdmkgW1QJOu+AcTBodm61m5J9F8O0WroOYmJ
KVQjW7napr35++w1DKIEQvZscxGm1iLVyYfdgZ/tIavR/1lVfM5r3kNLAAncZcKxDdB1yRjLsfB4
DiK46o7RzRR78Uta45ushfCpONS7GlQRed66I71i0rb90JB4dn4OnXOa4y84dNLI3nrAdYwjoBFM
lok/odU+p9uNL+TJ8cxvKQ/WqsuzQJk1XbM4lT7Otu05xFD7TaTaj6xu5BmEA1HmdW40VJkRqTE9
sQLQYwVPfzCnh8bFEb8951rLI0wrVNEctU+NPrDXbRV3xAwHbnm3XfFdVE0AXIjjZvt/Urt7aDLP
DRNl6CG9y9H8nDAwva12oTzTB3AC4HkZBFbpJ+bZcleKCu1dlY/IJdO+Enhw1j9tmxZmIniEghfv
tqeh6rQj63CN/ZLZRpjE9a+eiUwvfBC/TIUifXRfWLJxgYjEZg1bvLiauGRI8+FirgSHVYjWC2DO
HCVpJsaDX2Un1cAcH3DbHbZbI2jhp2cqPf5zFZl76eMrBI5sX6yTNazaaysuXwrxuyvGZidXp8xk
zL+HdDbPk8OL3NPHn7WjAw7hzXKUjJ4JYMpnA7xYsYJfU83ngyz8kD6Qs8QV+qErTnXTc1+tI+qi
HB6memYN+Tqw22S+jy7GYw+0Mzb3eZNG3VrRjIbzXfTmzjMw5a2Owq1yKlab43qSgl3pgeGhTQTL
cO39JkFQ5VWUeOp74xrfNknB63AAsXUWirsiTmxPGQdc0ZIOSCviVuu7oAh+OlX3JTd1/PJeYYSt
OfzaHkmYMd89F0ioHBe2vIAh2UvVIbSQ64rh5cbVdEFywu7CqXEk7RSBnzpUvezerIAK3xnM15nK
n37N/7GNTrDNEhUy64PNzF1zqMI2nWA7IazBvzUolBfOZAUyKD9vn69ILWiRmqLjFjFEkpi1i1uh
MfcFFv2F0LcXv2wlZrbWDlsxKplWX7E5IX5/zdGRfK2A5cRP22XYqoGMXOadYxD+bDwLHP38pksh
EFKKz+Pg+WfVjj+3ltD15EOcUeVBCosvQaqwaEFYspKkDh2mTTFaWQRkEda2Wi0b3DL+apFrx/yp
rGhpctZhMmJvz2Ad33Md+qIJo5A5WQmNELPCZt4mhrqXlomq2pM5W4eJ7OyBi8i9OCLf2B3LoZeB
exQr+4exuF3VlXJpoe71/TUZfZw7dT/t816cWw/Ehe9nR5ZI9WCFFV4hs5W4/oYwV2b3kJXiR+cj
WVujBiMu685DP0SJ5hZ7tzWsQ9yMz16cdLT9eIYm926uMNx0reKS6fGzaUh1Zg3AawbjdufYEDcp
A66i/q3Z/AfaOB1dQgXXzDzmJlkMidLf8Lo62XzmIcUu5BgZ8B9vxCpYQ89b/2CjoiNKMuBTBg7J
0FJ41rYaYMjGeW/CR9t1Q/Lqz1j8Yn9YDjXQT+CcI2KnAvOWW/n79owsRWZiajVet0JJasOPDBjZ
2VcnUNWEAfq1J6nz/NQU1fNWNsHyAyeu9VCpOUfitWp35uq+HtXDONAfminhPiZnT3afQ970v5Ws
MD9qfmXckmMg8M3uQOFYO2EUe73RWBofCLfEDq+1J+7um0hw8VuORsDe60FdSR6x2RVxG8EjSyNh
8QIyEMlC5U5atCwlw9WB8gG6H42kLz91yvHxX7QynEozvzo9F7otXrIYybJr8Pxpqeh38YSHot8Q
Zj1nzwB8r1lpt3m78Bis7gywetotcdSpGNrpXHD4gdydH7evWZk91Wzr/phZP8s9xiy7axcqVH68
aLHUy1Y3Clk9Y0mBd7SAb7JiFyaIKi7laL/YdibfhB+AW4Pt2yyzOsxqUhdtpauC4HXgoPFDSXPm
cnJsh20Bn82rWXxPqsbgL8IdQ/QHbzRzpKNKCDK6ojr7rKrde2LC2+AX2RHyU1/WLa8MusVx9fAs
cZqH0FzlLvZr49oGuRUNNmFKNAswy2g+n502u5AUSZ+g1t1KqQ937gxRnaJ8V6qsOebAuR/mzvnm
qBzNvNLsuzXNmVZ5+ugtRrfzMt6mxWh2t5LyIfH9sxDLzw7ybe3H9t7hjjjoRWOE3LtmpHm5e03l
dGkxVsaqVJelMm8CRe3UzyQkhZf9chuv2Oc6Wz2bRczHdKlvuU5f3p/n2W5CUH7ZUSuIolqCX/GA
Xsem2ll+zJRam4IoUfODXzvdYbQSOMXF93H1jRt5b58D5tTzPL8UBiBZB0PypZpw8Y93ltEWh9Ef
nVMdB3QCFfez3dVoarUYH7RORQSgFnCMo7hygVXYk0kj3udE1qKV1woVYYJvzeGlp2jl4pmOn0i5
wfvKSLmJNV/mtJf9p9FuUfvaduRqwG83ino4VJnLK68bz+x5aD/LNsN6S6jYjBf/5NB3zV7pvDFQ
q4q3Mij696WBXLu9GM1YPzSzVx8CM93Zvabj5xmmY29hRzQ05lRInrDrYDR5sv66Zehw30TDnFaM
gjSfUg8ZyiZXcdRzcetF+h7jdvhUrcKnX7WvnvHJKe0kMpcRh0vcL8+6uTB7KG4FZf1dGvfVa99g
IvQc7VoWOvubhsV+WeprsuQ09G2bncu+dJ55+7K2ppzKvau8b5PWp58UueEDrhVwo2mfPY5ApDvc
46BDk5OdchgXBQd7jsjDvFHF1zqwftTmwtY0VedXBVI8TpVAvZ/uk2AAT+CtQZr1YWa3cupO6RGp
WnspjR6PmsVfv/Tl4yzq+AyS+Jaorj2WNZTdxaqg1KLcAoYGjuiZc3PKMSiAfMz9vV9UsNfSHstj
+iRMXACqGO/yQcdJq5f904h9zsvPlp5CfTeCPNRdzCKc+jcaKTYsC+1k1n36UMYL5DZyNCErGLXD
2GXjzi7y6aQDUjxPBfuvvbEj5gJsdwJiCOoFot0kXLYvE7IuZnN+np3JJSQxeLgb+xNqRXfoDelf
HNF/8brSf6lAlR9l40Csr8x0n3jLfFWueys113qYEY0eFhnfekW5XLnDGnRmJD+q9JZkpf8IMizN
EOZmCcNMjcD4qjjTGUC7xlEU1HGrSI5Tv+gINgc9ttXCu2z/cEVzMNuc5TqF6V0atoOGTsHMN2ML
0FXTl2Kv8q4M+Q7i68LKZqrqsTwyweEw6ZIbd5B12i7WAuDyVK70+6LpqjPMzPFWy/SpW4h9jNwP
h1qU1XNRkoTTJk+dqoVyM5nN5exqOEEYRa0vALCsNKyf4sWOr9u9o+zma2tOeDgTxzi0vf6zCzQM
4jqeEebt7qHyDGOnJc547/f5dF8OqQo3/5WbDOowcQ8Mtqk9+h1o1UUPlvs8T0ktxPFzlfv6u2R+
GRS4sPK4Mu6XNn0cGzc5K7KYzLJXLxEfPbXhCvvsiTv5GfuGuDXOXZZ3j4hHL/3MNUmS3ITqgb3T
/LbgnHnY7J1DKzNS7XLEtufFnwuyRwC0n3MyEs8doOZ9ORr5cXF7zsaFUok1Q9UNe3R6LelQUOnY
Ba775uuUCydKmumUqGAm/wMEV8TyIJKmZEXFkD6gOu/XtOAFXTwaM4pyKNQHP6vkLuk14uWefu6D
uAxbp9UelZ4dBtn+QCO2iEzAVZq97I4g/XMp3F9pnou7WdXuJ2ZjSIjDnccOwLuK5QgoPc0YOQOO
msXneWhs/erVhXlBDmBRIv3eY8LisrGLy1vN9OC2/ZuoaTzbMi2ONQjug7eZf0YdC7TfdMadIzLj
zqxeBiZW19xxq5tqLSyP9cRvsJrF3qVpsoQ9qwjDtR+40VIfcDtgInClfgyQMK5a09IM4HY6qZZa
PAftmJTj9Jij0PU2nGHZx5G7/HCYJN8PhdafmXa9iqG1bwYemUNKyjlIhm9SX/KHUnkmFngApalj
ePdG4NSh3Tbe3hviOLRYcsoj6E035rKjD+KQWPbTIovQ0yJ9KYfnacLfpSXwNG3J4LTBHN6Jyrsj
IwR+1/eLky0lOy6zEaSUlqzeximLWidWRxoMlolQQtievQoKTn2q0IHvMYnE95YChZoWYjo3Sw8q
uSkfjakH5CLc4moDtN9DVx0PlpdiA2cWLIvse+X4SJ/EGJjeD3R3MaHhNbE9TqRds5GbUzfumokM
Vw1v87430VoKmvxWiWqPUZjOMCEksFVTYyLZfTdcCSMFtAS5rPpQGOifFbRFJJQ6LCeWggwzFTEh
LFyGjMOBqqL+AsYksuAqyuGtOt2GzwwCX5oxd+7sub9fAlQzzHgaWQT9O4BT620kw6wVUdbo5lPq
snSrzvwh0pDkIzS/m3CG6T5oikePTqYbjPwnb2Y0iUhvMW41qxd4U+yknL/ZvoJS2Sz+x2hn4IDf
t8GDHeukz2uUh9VXyIRXY918K7/Ydm1f8ypjQkeDKub43EMk/caYMnVRn9uu8i9E6uF4BBhjYFET
Jc4p2bv6FGj6mddBQ/+GerD1trO+ZmPQTkgXNu+MqchJ5tVZZVgStQVjNCxdAQz3NEzYN+tkSs5I
v3CAUS0WzX3ppnUSH+jdqZDzo0Di2df+owU33NAeBvOX4z9b4jUX/vCQ9xNFlR6wBCKOX5TvQfEY
z4NjVZe0ZJpHU4dXQiJt9bPt49d0sdAq7Q17cRMacYKQwRoFBirpQ+IzXFqn7lLjZysdwZ6smduW
dLNBa8D6BfZ4sYjUBUEccwSfq+IFa83RJ5xqTWZ95/lTRN8xHU19vJv8+mhQa31qdDCWbVnGkVC6
vwtEktw0u43ISj5YQSfPVlc8NGC0j7qufhWLsVBjsGBGZw7D1G/Pwl3jOuFS3LVzGu9TqfI9EuF7
5Rf9IRsKhJE0m44Gu3bqZMhu2z8cVgId2RANM6VgzIb79TBoeKtbw67ui5gYcFuy7cO19CtROepQ
6fxirNVfBuQXrSVLOxExi7weV37cOfLSD8Zn3yiTRxOIGk0tqYxhGrJjVc9LlLGJZJdoo/aoUTqX
r0VfFZEJ6OP0l1m6+7+jdI45CDXrKH1do/iHjy83kdp0/L7sIEDRMcB4z0k1RGw61Kj09HMci/uW
3/XYFRbMcSH33BZP7DvKEJ4X75zEuQ8JZsQnpWDFCKUwJFJr8m6vX4yWRKpV2+2TlWaY/coCjuDa
R8atsg/LJJ+3k8TN9W+lr77UE2+rjNXiJ8Po8KmnQFoEQ+pd1TZ66Bfl75ZloXv8gv0FNnS6U0mM
HlgIFg8Z2N8ylZ3icugetOGdcgVf7EKF5/oCyLmytGMhanARqfGlTTR1QTS4lcxagI8j2MqWyVZl
GOV5E9222AdFvKlc8xXPveqMr4adJuFmdyEuusKDnUfROWciJKQwPGl9+lKmd0R44ou0fHYOOiUH
jw2uGRQ8Cajsc+qXzPDJD80tTKAlSPlpF4pGrGgD5Ili5HBPPSxnykRENKzhmJnqS0voZUdpN0bw
ktBbmDx2dsLLf2VRu6X94NVAcaq2vOD/zvkXtJ6YKvCgyX0/R/g3guvm5Oh881dWzu/b/2BTybsl
7F+bkF3n8cuwZl9WSyb+TTxF2hSHWwESr/4e/OZ4x9qPIUtSIL24g70r81UScMUXpwkei7lNTyOw
IWPyXnkfG+SiJFRsa2bAlLYM5+kLXJT8Wg7Wni0OzNQZuWdF/YUVnmj2633hcy0vhTBC3zKmCCHw
OV2FzCZORDRW6ZvKjadxNifyLOaPhM0Lq97WnpUn3xmmHJBZLtuZx6Y8Xt81FiH6g8KpX0ar/5ga
w0zSTp7d/XS0yf7L02T9jynWZVBo+ei7AUCeDeryb19KkzKkyKxk3GeeugPnNNNUTNmnrMh/xqY2
nHTr66ZzbyOATTrZXmUZksqeUMYty7yRrIhLfMT4YWHmBtT3e4rj7xPAtqMUqKKJ82AawE2HVSSV
8ltZq4tYjBYtGPdf2fJObgPFPhjDlH+xG5qrTe6/piL4sR6uIqzQlutvPrV/+dAEQwoj7XoGTXL+
XIBNCs12zKBvL8nRlkpxcxbTvneOm/iyyaybh8urWh7OpE1Yj4XAVCTFM+TikUTrccs+9R6RDUzM
kJbTH3854P7Hv80lsT0yaCQGCPx6f1gku6oKOO+x/qWacyri5Tws4oXchr3XAtYkQTslu8F4braQ
GLVsCCKIWuJaagMndErvrrS/ZRW3SPkf36NFeNJdoQxYy//0lDdmyVoKBjx7Xa9cXP73vmQG5xvT
Y5Z0QVSuG99aVoftCVrIk9TX1syKX7QEz1++tNe/fEXgFP73wlou/E6XL4p7d7uv/3VhDQ+eV440
v7obTfI1vROVPDEXzXQvGLugVjt9dsWbUe8bxzBDzCD6942AsdmbUmxBxGIBcicOE/cxxZnf1urz
dhvQi96VBtPgznsXRg1Sh7Ba6GA/ALeTRvkIfOL/KDuv5MqRNEuvyMsgHOplHq4W5OWlDvIFxiAZ
0MKhgd30WmZj8wFMa7PK7q6aLqtIq6zMiGBcAu6/OOc7upINC9LEPFaDuE9mFZTp/w40SsQ2Ks+E
pTGVySfUD+4E01QVR0PPv+OKxILl2ODo8E/LGM3J2JPNXJRFEBkXebKZnefQ2u9KU/l3Q0aakIko
MhfUsj4l30oPM7ki6sTdsB8CmoKHti6Sj8QK4baCBlolRi6eRs95ZqWBaWzywUETjvCah/1bkfXN
aZmvtkambXVmg/BimL7FVrmPrQfwQu3zoIIvq2py5uBxcbY52GkJndPy2UnHID2t00tWvaU81d9e
kJpr0+y7X0ZbvzD74zxPH5WL7Rxuyi0tyZ+B4qOSTnMuPDOnDKFF07xEnYF6brPUnG5IRshvlDcd
saSJnTPG4bqbnOAq6SoKhQi4aNm8zJUnMA+CmgZzm1cVV2kRWPuxQABANfAp68/K9dLbKpjlUloQ
n10cetAPGtjKhkCT3khG2xp9fG/sYUYCCbE96nayeGqEnHdZxd5d78JLZY/XEAX7ir9ZIsvcTRhJ
b6OUEZ2W5c+UV2JryRAhESU5LmOjccef3ZpWmZhD3COS13VYtfvBcCG7B5SQRhz321lqznxw8d4b
9P89u7STjQ8im5c4/M70YJPBCsiKbhPkLatFAD3MNrk27rofZxKOjSNSKFSQmXjqzOwtrJHDLvvl
RVoNWa9j0FDc9o38rRcR8xo2CwP1IxMWcSONjmOwYX/mGTdmDZue4CwcKVRCLIFy1kWrTv6s7mfJ
y6J9abUOhgMXG+5Ec9P1dv2quDBalG9rCwLm2XhJMqX/yH8iH2H88qgv7cCilWVYgiEzF3Dx8s+K
iJq9zY+KULRN3RQ6YWbGfTeF3bYUihAPUDDksqFdQF+xdlJ1WS4hYhDlpoj6E+cRiR+hceMa3T7x
LH+3LI6xO/OnMdtVRZzzNdBOYP6aPbugN6uwbaydLQkaLh79TvtUPebM1LjidSJRqFRXSIZwX0Ms
VZGwdhrLj7USOkPLabqdEiqjfLCt7ViZT8qA7M+o8WpWxU1Vo2AogSfusF3KXVupQ2+pYW1jYj7S
Hxy6FpZNEJj5ofNxnLJpX0SLkUFEiQqQIJL4sktb+RZLDzgNm38SSQr0Am37Epb0tqb0PzPz0qpx
2ldEZu6shLFU6aVi3VZ0yE41Hut5mGJgO2RlJOimhp0Vh+TpFExA/WHPjiE6xyJ4nhllleyPskC0
VfXtpx9l2bmd8lvZRseiF9ExTm8pf/dSyeGaJbLdZlPwyJKvJzxgFY21vLFNZZIf0+ysbL9MTHH9
v5pTGN4VzOODci7GwcCwcAinR0ViUGJitHLrXO6MWOKYdFClutJ/JfktoYW7sSvgGVHhs8TzMdUA
YW9WZPnsUyy6N4HKz6kRBPedaapThn1Rwi7IQh1TtD72N4UeEpqFdVP3t4wLgWjBS9zKTGee2P5e
lL6LB40ILiRJ+LgfEAjPaxSccsvh3ZT97641aR1ZHC6zalWq72kq303CU1dtngfHuIxulkpU+dan
JmobEb7l7g/5hISOuevHUsgpJitMX6zNmMji1ON4iTJvpRfTiZCA8sdD50ezKiFL1GbhXw0u7wr5
VU/Q1OmsS8bopBRpWStwR2sV5GE9U8NeI0i8bbv2KIPmSH7CbJhNh5WtOoym3XAxBvbaXfDcNghu
WrO1cXmV5EvH0zYpJw73+Zb6TynJcgW4vXMf92xqOqI/i5a3wYNms1TRfy3g9UMlkGTV86nEotTs
oYvZKKiWWmlpPNqG6b3mswV1PVT2MdLVZYKwFIrM1vYT8oFtCId01alvkQ31oZvdntlci8eGDYWM
E5BE1eLdV9pA3Iy6tMS4nyjGN5bLmxXbBkODeSPZlsPNLCJWcdIcgGa2qtr4/kC0O6GS2ejWpwbU
RdPk3SFkW99THe2F4VbrWqVnf+akBB7SVthpq8ariHpCxLiMeRYcXBSyoEwCn10fOLW4a98WcYXy
SFzCc7NZzPbB0D6SJVyuQvJJ1/VsL19QCbFBNF9HqOZaM7FqpRNwijgSfB/nj2uZzQpEs2gpGVi7
03E5Gw2gQidbFg5Z5wD/0ja60xEB5bOZIKcZ556dawiQZz+ee6OhGqH5pG7N3zKJRDYVyDSB3bFd
m0lXcSHXUcHslVyur6mVJOdOpQ0pyJWHKo9/jxpUZARl5ykapofEjQ+Ct5wjH2IH2w2PnUTf1NnG
yMwzpnNvr+XdVRNmdE7jiuBkAllGrQN746ckHdJ2TTFpPBT76X7Z1svUR4ou42PTk8NVNqwxWtmp
wywqMrHJMFL+MytrcBFMu7a21qUM/E3feizzEC8vz4w1lghJpuC7sRkYOU+Jn5d7euavLAlI0ZmD
9xROD+QbYc1kpn0GlaENnbNtpxCZMYqIudbJMgxS3jCqc25+VkDur/Lee5w0od+o2frJauZJj33I
BbNQbrk4U5XoKzMW+nmM4n1Zk4SFv+RczhK4Aj3vJnOzV1MZGT6p8pS5hCK57a3lDncUJf1J16UB
PMsGZTtWwS43YtYKDeImdF0rslvSU2nolxyfyaYM68NccGwWv7fvpq91qZNogSQLwUlzUHnUrkq8
IIVmqnutLz5FnB/nH/MoicbSdE+ZWf9O+KG0ZLhqfn5JudaqKTDQg3E2gCF4E36Z7xYlSUyLD4bk
kPUgNggmRIXq7YeRBXvMgmhV+bl/WpbxoH3vesLl+DC3kcMZyYr6Oy/Hm8Vu0hTMzsLGpJ2VRXzs
g/ipHwiLRPD21NWUUn0Jg2iUXy3RLnu6+2ytdHcerm0R+A0XwjCbPQSms20QS/2zsHCjEXFOVSyO
9MXygiDAZtrp7BbpSt2LfJW5FGWBFZ26cXpafl7Lk3dCDWIeAb3dRr5L/GLuH5ayklC4cNU47O+n
lDlnGsIiYPwG1UgT6PMz3imWyeGuKrFuOw6m00LG975LGnWnqq2EELmLCeq69Wgq974nPoIxnYEx
DdQdK3V3iRVzu5Pp/Bf4AU03Az/kAr6wD+5Wj2J5zTKi7RZl96IOXNpomdkIsxAvWBGoOU1Y9+EY
FhczUNtsGOMd9nDu8iKmLGvC/SJzGSyGNS3PrOluOIQYVc+r8mBAggq3oBB/USCTrtx2gy5+tMpe
CUR08tU+8kdm11zneteG2+X1MuBXvQ9NQUAfRgpE/PtMr1G8IGAAYUdwlGRqvTA9Rpc9hFnDHU6w
aRLrqShUGxWYG6tDn7l8d3IkaFE41D+vbtNyihD8dbu8zRxpbKcKhv4T1xCrrVnqUlQJBgvKzR6+
yLZLWf47tX2c3BgSvSVQd3EZVmFurbWW4OLBfscSGBAMSkgVJpPbH8dlQ9cylWgrJ4lLhaXCbPsK
9uid801HXmUJ7OzUcpo1pWXuF4VgJPP7ENDTFeVbY3kNzAGCvBJLvtehUZ2w9VIJ0AemsVw7EeXm
Ukshx1AETZlJFz4yQlo1fOm35Ehsh5aVgBxNKycldTDWPW7ctnBBgdROcoOtxV/ZMiVp0id8yZLF
DqVv+BJ7DIu7hmI7TP29L/3b5b1aZnSdVk3o+fg5uSODW4iGwcGYi+y5LFuui8VFMCBRp22rDyDs
ZlRJxf5cHNOh9Q6ab/xYX4YRQ0FHGuyNU2lkK5byYvcEAPeKLUEm1QfMjOhECNMqZmd2n4DjHNqA
czXSv+SUWVfDQlJSODVZWrgjHI+dNITvryZhqevL83L7A+smnqxVDxGxEDfVJFhVzdrZReuluC72
BOFOYLNo1ZibkUFyVdK5WQBMepYGK0kMW6eCh0Ua5Y7Wa5VaIzGrqNdQkMFhhdFGSuVCvRoY753A
mTz2aMiPxNpdBEtvttfhRxw1h1gb91U9aJfEwXA4AzCmnAxzJJXpIfZYUc6k1GUmJRmY1HVyCdkc
8r2OH2GjpedEH3YmG4O13Zr3LLtea98IqU/RxwXeqLa+ntIiRvnDYq1YbB6RNYIR0ixaBJ/vmTl1
4cZMAKlooBnWZZnPWmhXnZhI5CBVc27FXYcVaFcxrWkMNVzYZj8NdhScW4uGfii6oy7KdicSazgu
tIZE+oCtkvB5EW0PhBPt/cZx1rasSKSYem/Ndrnc+H1BdIsXkpFbWQxC5h0KE43iMHnmPZqogmYg
7PkKILyLkiFs7Y/bxhyRDMQFyZ0gmDdYpqdVxtUjSxgMHlSZH7FyaASI5HqGzrlg6Y+T43cHC/NQ
ddqeSEl1o2hhEqS1MCjgFpvwkHUnZ+DSzkjesPvqIM/HM9JiOVe0QN7mmjwHSSroRnnBa0leF7OB
8+gD+wDg8CqK0F3n43i7sE2WGpNM55MWWeRbzvdW50zXdAY1tRFLIri/T6PsUmp/H7A8M8Wkwoow
FC9qZqO0Y/sYtd2wdbuo2GQE1x+SyPyi5XvOKj6jRucot4AEb3pDJrf0dzpAB/VQ+jWNam/8HAP2
4OGYpPS8ZD4+jSTmmk3czN7rJS/6/Vz37cPA6NmOpcW5jRif27zcbFE5BmLEA4PT36XI7da1ptsw
2gJ5sP3Z3zgr+XUUJbspuiYd91GU0KgbzPajEgcE+GX2DvXw5MWGuc/pg9rWqn5Uv01rprtwfsvz
lhacnLv51Vnmz3msUIpEn4VP8zgSCo/DqrjQXv0ba+N/N0A2Qb7YbGMMDb7C33CKaVq13tBo3IZ5
vcXkT1kSfurzKiOBOnoqCN8EVrNc/gurjnXXfPGjcef/v5qR95bNFKkMoHAekzcscAFwH6NH0lZE
+oW4Qoy3KONu1ILO3obwURmLp/RYU2KsasNnZWBV13TMkhup/Vsn88Kk+/vkE04hYCSXvDU84v9s
3JRNauu9ZZAhYji/cF4hyE+no0YuZKxzUUHnNHa6xjjWnWA3m+THowiSt8uKOPZYREAbOIncrlhQ
JfJECgCuukrgcY+T4yDr3YB4675GSYofEgRtFaY7wbq6cU52h5psbKzjGAIPVFFwXGoI1x7uMy6o
+feAopMRkVmdI8tgS8+MaDM3OwGNgaGyB2aP+rHJ8jOXZrElrZXDgY5HY2O8Ia1dANe2L5NsEQXg
K7fmTazWZZRz19TxmTaMcb4VQovXCNpWKRmAe9WRJ9gErTonuXmA9YQhouBwL8BxgYrssjO8lJt8
YL3MAI87yG6T+6EW6yJxVouxrwPUd1K1/SRG72AgOT94gSrWNcnqq6VHdxH8WT7aTK99N2dQYBLy
8ctqZAPb1f7NAKM2usNHmXn9Q495EOFetSk9ZNZBUtwYIaER5lztmJQ9pWFkqxEyzqqrEDThH+6w
LEbdqnbH27AnVZltkHXBIYeWBJ3JoXWt3/hSUTzP9WpKuB2zGbHXkWesc6eJN6PegliNB249uTfM
skD8lfu7Dm7oPuasdMrM2RIM4Z8C6bM1SOtt0Zs/g8FoZjA2IwSGRG5UMfxCtpD8G06H8d+sdBwM
EOw8pMnj5/79ic04hiLmpj/AH0bPGSO2KdwOpDmuKumHO70aEMDxpSQziD6cJcfLn1ZHNFLPo9MC
/eJKc2oAZ61+Ew/dPtVGHMGV5q+a2PtKaRU2wHrU9l8P9k19Xm788+s2B9zQLszQA6Anf/NJc//n
dPvA0xa0Wui09tYfO2pqb7zUGGjS2lWPmaS6aQV9IBfIsKab3k0Fijf4bDz7OC940MS5qppgnQ7B
l5hSaGAWxkrypI/YtnBkkUA24+OdXWCoBz+OnUPoHJf9gFuD5G7dyEaxDWLKlMOKzS2v0nSKSvbe
KoKHppWYjX602nb6Lia6W7oHpJS2dtfMvDCETnPZhY81jQfuWnEYVVTcSPluiPLqBtkvsk1GBuTB
c2y4726N1GrBnLYNJ0FKMbThWSc71NPXZQ1CrwE19MemUMUppT9iGLyd2W7KwzyY842asp9yvMxt
CYAouAZU+DjTQBrJ0U4Zkb8UNgvOse5RutvfLCGZ4I4fGAzJIVbAqZPXWPW0PcfF6LMMRQLYlEWC
TnaeQu+a0iMR1Lm3veGwLELjmedllq8pb/LWqnIH5+/J8KiCZrIe01K8dDOvaspxvSDr+2kRBpWc
mPLhL5lXb3GDWpZQ2Z+CMtIRLMcVWfKNSTUyM1GXEWQ5q15muiN5r0B34p7ZQZmXq6kRX2ZvOufC
DJ1NEH4XAVmXgX/sUjQRFIjDZaJt0DGK/gzXEwNq64jeUFrVa5hAoV7qamuWxDiKUVWSMEOdHeQ9
+sSVLKOHZcscGzPmo9BI/HacFc58xAM981lWoLQmC3owf2Y4FZ2IZmUFH0VbthchSghzPDcTS1+G
UzsztO9b8PeHpYGtzZ1hFDjw5p+el36+Qx1bhd1wDbkANTiovsbuYrYTJVnM9j2d90TGuxv3hFHa
DddtEZ6Wn60cxcSp6p7C8pQ3/AqAa1djo9lHL0cXg7J+QlW9ZwXFYCX0M8IMJK1MFOn0BxD/re4G
YgtUSac/oobk5p2NoGWFPYX17b3JUgV0SPoQTIy3lvQKTPjm2jYzLNwlXoL6RncSb8cLdLskVsTM
eig/JnCeFcANjvufAAACdRlB6ujVf15DlvdBgzprKl2qK/bmBDUn7O6HjfLAkiyOqKoxSTbt/Ldg
gveAzhIVk+bg8PErnFCVHl7U1BL44D1BR/gLZO/PMLahscSawOFqtVT/tgzPI1fUTuQdylOGAUgR
fhrV5SFYRpwaePJNmbbBatl1aQy4CxnNgrb5F/SZ2lgByQbzxExqPuwSv7n4DUepb+fNKhHedQgi
XOpO3x1qM3sgfyh8mHL/WQtoDesUmX1t+7dBg56GXQ6+464450X9WxAR3+E4wWgVjwz0Xey2646p
0HUKmfeZShNPTld/hdWQnGu080st4Gm4CFtoNJcwqN8ib46nnhnBZUSU4qAbD7mVP8P6DAEVKW9j
z9q2ysRhaDU8vWFaIW3qmHUGGkaqGi3VlNnFnjDuhrRuoMJZ19wGeXgshsp6BGOyK+N5+Ej27s5l
e/jvuDELBuOfj3/PJBNIWpYpLc36e7DtVBo97Hee1wZ4BO4+xrfJKPWLrmVq02GJp6/w6l02bznK
eHoPkbk/2Qza4Lz1p17RVAURgyuLWz/AfvOkQ+sUNXDHKct0+ptYOyem/HTEsKV/L041SlLeUmSR
uTxAjqqOIqF58GTkbyzMBBu3RzktyNI4CLtFsZVbz0K8B1FkbRgmOMBawniXM2bZl06A9je7dGQw
3DUG5UoyOaemoGtxRpfcuwQABkSZYxJKCYGB5GRSueQ2ztjCzJOR5R/KWe8YdEl1Ktvsoe8RKYbz
c2+az2Uv0h/HDC65UyqYftahiGeeZbrv4+JVTrRpy4zAyfBuiJQv1xRrPbLfF1gEsoJ840t4UtYD
2+Zpu9iDy9TytxXmXqcIxv1ynvQzA2UZ4rcGkdKGd1fTChO6PsfZDGwJame96I0UWErE//XaHJNq
s4xZ+tHxaTzTTYbIyZ+ii2Exy1zOdzOvs7Ple9PKKNpnLy67s+N/tvqzSrg8IqszYdWsOhzw6Hwg
7d7lc1EnZ1XlohUpABWWBmOXhkldVU+vQ9CptV6R/012+448k6WAXNiKoMvb8yjD+2X9uGxQRdn1
W0MkJGd5v0u8eetcBchaU41Nl5/eWiNT/ZZtOWBajqKxTeq1US8mzgadJPvJwMK8DCwmT7J2H8iK
d69lK7uM6IIef6Lb9keDo/7i2+W0KkI/3VdasZtC68r+l9FjxOCXwT7ikqgnUWR2EaISYxRrmjdK
M/uVM3su66H7GqoILUeg/1juJmOw1yYZkehBQ76YiHGEn6gvqh02ET5Nb2+2BRCY3dQP5sE3iBHP
VA70uLSTn1zT/1Wo1lOR8d9/mQW4/y7mFL36X/5L/2Os4PzVfBblWEVB2NT/Z/lFgu9ijuj7p7/Z
5k3UjPftdzU+fNdt2iyJhH/9m/+///CvYL+nsST077No82b+1QLMX/+U+TdXq/9z5tax+r//8V//
/Z/ALdv8h4nGynawWxPGp9kU7T+JW1L+Q0NQbcxJDpCBkDb+Z+KW6f2DZCQJI9+CDQEoAeLeX4lb
hsXP8hBuSRPxFjhH/X+TuIXW6+9NA6euYZAx5ZLKxP/4L2HbMdJoLSOZJ6+wZDVjYR2CvpwuqXDk
uJncdNzWVUDwBeOqclX78JYmJ3WJdAgGFkhQetadYXXPBa/uE12d6h5Gb+hRQtZZYBKhqtfR0WeU
dh5pMB8C1IfbtmiSO0ZXc8gGtBhLn6bLaJk0TCMjjmvKHPXPOGggcJO02yEFCnb4TvBj2TCrUt/D
O9y1JA1KXs3az7NdUQ0MYKZertH9EPmJvuoNVa9566rQPKR5k37adtZfp5ZPFpD5FIGGNxkpNra/
t0Knv+/Yhjx0tOw7paXak0Bxspn0EIR2qtvDn0AP9WiLI4IJfphqyroNSmE6F4e3vd0Fyggn0Anm
SDFO/N8HlgcsZQTfTw9pPtUVS2ILgX2RKBpaBwf2zI3I0tTZj5nntSvViIyswxxi7StcupCOXmZa
vPXiWajNND4SvyA6NdWaVaZN5DRya+PFh8NGcFmX4xO2jW6ub1wjf7I8UXHWa43nRPuW2Zha44rC
qli4Kv0TUG1h6NH0CsaTOwbak1KJQfBWUvIfKt+4c7yD1JomeYARUvbfsi5DpvYcZaMNHywMQTZZ
dcy9jFU2SV4cJ3fmntOV7GTNsM/QvNgm1gmYqxmj5TaLq+7gyq5smNqOaN5lBQvtUrE4SQ+wuroJ
Z2SHc4Ftuya+R48qp2OFWxDIy8wkKfuKS5ty2N0z65TdSfV5YO1y3SLkzPSqZELR5dLWs6dPKL1w
AlKcrqCkcyGvHHh6QF+tGJDHqrYw05U8Kn6GHDsZugRIiadikV2CpkZTty7iEu8UbrMap23uRwO/
m6vcdd07OSduZGS6Q8aKqqYPYY+e2OgTU2wWpICWm9c8T233Ky+IQqAyGaMM6q9yvER794FT4IlV
Flo6qEFRB4bAyFL8a0FWZ/3b5NdVu3WtUJR7crfT5ICjUsNgYLP6KW+QyYzxdfCTENVTCFz5tTWG
tttGZeURLmESy0I2eR7X3ffkdmm66Ro0Ws0tc+x0aNCt67XwIEeFLNC3td9pzidSSFWdplzvaXhs
5CD+HclggXVj+EM+PFqiqkS5YZ9nDvejbhTqM/H0BilaMOVx+5l3VdLxDjZJc+xEI/d+PwIBLRFM
ZFuUFrnCYo/aBC5mrsXjIaezdF8KUcj0LgVHWH/4tgtdxuiJgqniunho+84tIfiIvLefCwFD6llk
olMPI7Nu89yNblBvozDvVUdSBxhroq26pA0i/Gl2E/1OmybDr1CzDHPfOm7Q4ixqnm2MCVK1+pHn
yG+eXR4kHgvD7RSFmGNYXJiA8lJ1H7G6h43mh6FTfdR6VBpkQ9SFLi/cs1oUnjGCs5275GRTzaQB
R/B5z1QR3gyk/l4AnnHXDnSpFvI5cBRQhSmWDBKyWcTh0w7DMC0lq+Gyd7V145UMw6nKjbawNkU2
enQmDYfmr6ikqlmRn6xtw774jQqqM8nLS9D0we1rbZ++XIbtlwgypX2DL2m1J/r4voCZNGkxEjQD
aCvYKF7tcB/aCl7qqmZ33BvrQhmYUFbED3LWzwGJFikABS17xD9z0jw/Rkq40R2ZYqF+agJhE4BR
d3npDqtS0wz+3LSQSR3MwLlyFHdJ6840LC0yYWfkCYFJYBKibtOGWhfsh9IsTYCjqVO+BiyBYuwQ
GSONOij0Y5K6VqRtorpyAUL1dTzw/bULI6QJGwKavNZuUypb3wqGZNspc0jylTFrC7+KjoX2LQbA
GlBGaqIrO/u6VkzXhukmp1WUOgGoQ60wfQ5lZLyJC6YWHHd3p9WYd18nXePkHmvQSZTgw9ERJnk0
ZT9awbEqyxhz9WQn9lnmmQA40+WTeDbqwS5OufIinaSfxmyNmz6eRL7PuP7Rytc1Tc5tqMZ45L5k
1vqW9oYHktAR1kORtoyrgCYlI5FSbeO+0OaX05stMO88KInHct07hRiPvVcbwUPj+iSvTcIe7A3O
rdY8KA3T7MZoKy1+6TScKd9lbMcF4MRksN3bQA9GPl3T4LXUI8ftYLpPYgJo0vrzVZiwOT6lHJTF
mjMeBRGTziYx/5iym/Rt1XAhH4KqiIe7KG6x/dkO+vPVVHSV9crTHFRnjYY0h8WTdvEOK0FUrfMy
qpo70HRCP8oMxNsvFeMs45yPI4MGTNOd6ZT7mqPBVI706May7MA+1kWUipMW56WxyXCZomgb+xKh
s2a20Pft3Cw7Kn43A3BqDPVd7IaIQqxEXEOAnMw1VOHk2CxhCTZQOr59ldJCs8OMNy3L231NTNed
1uWcuPRR2sFHdf4cWaF/lDLIzI0+GAVrVo6Nm6ZMixivNo6C2qAoXWmMn4FW9eDZRrcxj21nift4
mJ//nFSgDbzn9JmRVMMTOzE3hV7jPwykijhra9LzfdUrRNAsgGnjNQuTn6cyPihNlYQ71AO+qkLP
jL2D+XoNC6CvqFl0QsoLY6DS6km5n4kL8K20opz1ohmpwEZYcY86ToSkAc+osValITHiZM0TkYPu
sXIih+wDkaKQM2CsKVtZj3mV6dlJdjZqSs0TtAQMIkdtT55oepPRMT+5IyXrkdTNJoQkX9ZkyTg4
+vk0DAX0rUDf4Vexdks9MWPG4sp8BcQ4CZjInU82DoeBfIlcoL/PjP2NkEDlYvzjjrp5ZAnaZZth
6FDxRhoIgCoW0UXmk3+stQZHdBfZvzwXUohhGdol7PPh0zJaSAZSaLs0G+JbC8AnKx6PcVMzdceu
64S2HVK2mK3FHyaiUrkMogJsqOoYxY8S1il2ivyAzHC8p4IzLrrJBJnjz+JjG9KDJgpgmG1mm1sk
wMGBUyd8dfim7G2nH/alBfkEZy1rKQnpJZnGEt4z2s6mV3ztpYf4G/SyR+dtAas6ayJrDxZf0EHH
X/loRjlllznmyNKbND5VjI4Y+Hr+CzzV+GzWU8xsKahwd7iO2vujsu6J9OnFg1Xx103T2z53hUVN
3bxyYTjiVxskAbryIMVT4o1mP8efeiK5nyBTAv93q+AP9kVe8VRr0Mth6uW+ODAiJN9v7BXfz8wv
fo+2vER21+5sBDqPNXfv02hP2u9+iPEqTbEV7lD4yk1ZzO9eRyAuKTbyHm6atu9nR08GH3Zdc1/N
iihTPDWmGbjYRWVycGMYvQKx1LYIlY7kCOzqSiQ1e6vY0nZFm3LXdiNji7pR/W3alrS8tjGgrhT2
Hlpws5MiAV3nJ1n9LFCAsolSFcA7vXU/FEQRul3XuUHNA4XbjD4NI4S2WcDOiacxvIJhjmYpKxP4
StjTqtL6/F5lRbHRR1OuzdS7RAn7U8axfBph9i3C/EsxLd73A5LDBrbQr4BlCsmRenHXQsjfk0rk
/3FMYd1mdcqfK5+yTSChV6yyFiYCtpX4qndmDw6hFVtX2OXOhpi1JRnudzhY/V1iMLynjPCcvV3N
DXoku6NQRoLhv8ZSbhQU2ODHNmlkTXBO+ic5ZM9U2dk1KbX0Bd2lA+fMxvfMsA7N9RhsrDnHoGay
UMUfttc4ay8joAg10lrhJwCtoFb9/ATURvKNJPu91d8c8VKOQILBS1orqEFgZp0mX6UjnBPkye+2
3xwtB5aXgyolKCPSkH0byIM5Pjd6vWnK6tDF/YuqvHLX65m/7gbf/uX0WXVGEyF3Mq/qR8FB9J4S
4IO30X8WVcl4gtjY6GiX5hOcVb5XyJiv2RBAsPKK6aG1JjA+bSieYSP6KPShEtUpvlNJjOINjbR3
U7ky3qfS0baaZ78RNPMU5cZjrSdkBQS6twEctXPzuR7BAC/AJPRTsreRTRMfGX1RUiDpMT7NAGKA
RidlN49hVDw0hfOrnlcTTdpwBv0K+AU8VMlAuvjz9ybi6EwjSydFJln37zCrfgMsv69SJs4u2VeR
PwNO5TVmFWZN32UprrHuXcJpAAeRg8rF/Cty1BK29SeOW6QRHxE634LrtrWGkyu150z+jmej1ZQ8
0N0Dh3ydPOeXk/e/41p7Zkv7zsu3U2HKdJvDExVVEdyP+W3v97/ikHu5iB6GqsRtgbRKMZ405ciI
UcNvf0l9xOjZWlgfNcddYBwbHjDDuzT1Gyli51L88WIIyuk1cFDalH/MzIWh09uMeu1DBWFBsdz0
nJPwP0G0KHYsjoUZsREdshUFq8F8pLK6UKqdqxYN5pwWomvhHa3T26QNJE067Tvajt28/NftPECE
XZ/HWjwnWXQdlf7BtmoTDPJFN3W+wDq7kkV/G7NFF7RErMA/8DmoTS6LFF9GlK4Nrzs5obii6Xho
cVhwqnOOt+4a7Twdf4lgKzOOwLPuXD14waP0VsWskrVG3cRtuR4a78WtJDsCOzy7Gm6+1sMsz3rn
w/a1j3BARFB5vyDCYiUEDsVwstKjI5KmdesCoIyrVYnOSOYtPL6nqCyOMzarrG/KXm3t9s0OH/N5
D68aOpOrNqS7zHAANe5HDQJKve9zExjVrwTBt/CKeA01nhEBXIiUunZ0TwSzbhrN+TJNxtpC0g2e
yS2ZCb8HOK18Wo8+Ahs/7xlje2iRPjKNng8vmE18pv0BjGPTM8wo2PwXYYsDt0AY1FzrGopbgSwi
QiFnrbE6osRM/uTUIMxpgA0ENKHiVHb6TivQQJuPveI7aV5r6o9E/R7Uri6fuv9H2nssR45tW7a/
8qz6MAM2dON1HMIFnVpGdGBBMgitNb6+BrI6pJMWXnarlyfzRMAhtlprzjHN50oCuJTeY7JDgjgA
aPvbiehekZsXAXFoEyGpztn+pHXpkfqwDesP7IROnNC3V7qJWBuLULUUyOjSPakj9zemBZZuKfYq
1E2O4AzhSgQmZHQm2gYg9Awfyq46xK7l3Sh24zzg1bA9ASw9J61oXIbtxEl1mfTLRX2SbIzAgba3
gh7+lWcoxFAg6LyGpCJT2eW9s2YtMLhm4xVbtYeD9b6CW9QlD8sku2nf73L7Y9Two6cJF5nwpI/J
rmTHFNkUnmC/yzSHZzKJ87TECqxXd0YbjI8G6zZXqb1QuUyyLXVYYzMnbHatVhCQpiBylOYqOYIU
ucxokhLVpKvVnTJ2LGm214XiIIg8heXolcb7mgvXdUgEcRhFhafLEPY6KHTTXpnF1phoWPY380Dk
rMoUVJkbDk6uAmMnnbO7OQw9BSpW2g4K1fP4QoNpHvbtPi3XUzf6h2UEz4Oru4HKuvRrG5gXExfe
2KShI0pxi6UEmYV6aTcgXssW8susfVS2oE8qsRVeMevl3dDSjK/wfdV6zzme9SFi+WXgxKEGK5bm
JcbZmQlEE+0+p3K0CfvugwoTIXDhhU5wlxS95OPwOtfAFKLqmr6Z17cXGQmM7Mhwy8CkUNUnHKlu
qH4oYlgg4BmuWYV3hgyIppL8WDa8Kq4fck4rsNDIhU5rdd1vvNXSbU/tItMSRyQkqGGL84MSHGA0
WyQeqmAnRHVglt3yk2m4qLfJ/FBN2b6JCxvT5IWeoyxCeSBwI0eK8IM44ORSeVpHq7Tqb+TKxPzc
wx3r9qoVstsy+m2QERw4Zn+mfN4gj/Bbkr+plEROP+puJmK+Lug7k+WXpXFdRZoJ5U0AwdIZlsPR
4i2ahn0gCu3Axt+3SbZkE0PEvXplJSyGLEkqOruJxWheLiSqrPjZgo3ZQBQhr3PDhhOJeOnXBSUE
uwt8OkM+9maQt9d2vaAI5p4k7YLklUu4aK4K219a6qOEAJAEl2Qzt7BnMqTu4AxgnoEnjGrryc7u
I0FGB3zocQw8mWh2Uy3Yx9tQpknO69a123zIUvWhynK3ZVcS0vpMQAVLRuatrsRgsN+0Lt+23bU1
NA5FhBFXZgZ2U4npVhFWqkqHkcynKXpKZR4HdudJfTWs27q64pQbaY2fGAM+lr+zvtVlk4LB/RCq
5Njp3IayXWhxN9Z9D8OW01LeX7WF4pXmTZNcNe2tnY9U1AAsQQKB9rPpQLtZVLKr4a4t34bxUZmh
pGTlIR1eWvsqtBqPAg5qgGOLNZ33sgEIRIZGysYq9PD9uwaPT5eFE3JgsyT5tmKEA079mzca2pEC
F5oGxaa7oHl9GKGUtXwElbCPAcqEnv9/KYr7eO6fIbzddW18qBpok3njTWHldQA8Rv4IqRZDiOll
sS7lYt4mTc/+y9wSKr6KjNw4YS6Is+uwTo9NIS6wDNwbafQ6MOHns+aaA0qD2k54kUP1OmTmTdzM
T5pq0wzNmZTa6HlhBYlzShwKNEPZmu5sAHzxFO7s+qnorechMBPYH+YtHqAHovjIYuNPjtGA77Wj
JTuhcN2QFMOoeLKg45rEJMH9HHk897Khb0dTHBD5X8p58NFLdsPZF9OS1Dmd/MuerYvcbv4qUq2w
9jX65r/upahvBwPuVapeNhpL6CyuJa3HSdAd5Xi4bVYOJTYNbSbAVE9xRPf7fLR9im0ueRfRZhqm
50RKf0NWoVghe5QRnntZuk/0IMRModMfZ4noaL/XODaVMbyZ7dckiB0JN3VivLBr8RGBboglpUJK
NqalYETLs4uhQgpQxm4remCC1NM3BM7SSRfmTufrETTwGiv2LPm+jCY/GbSHVo3uQ/21InkANMy+
6wdsJkAoSB1wEGXdmLHyuGgyGmrlSTVh7ptohlIr/GPxRkWt7dNGPeZ4uG2Ehpy2r6oe3qdFUiyO
lzthInvKSIZzIhsOUG4mq1lE7NqMmPE6PiSh8shpq0XYse0Mv56qC5tTO8ezIqz2ZAT+ijVxHYKq
r/vDROLOBpsZO13zMslfloIj1xyhbcgYSgDkOm24GfT8uZjoyXJseM4C9dUO54skJlp4BDzWt/dV
t+ykZZXIVyQJdMmjBs/8cijachuHxh/qoy8EPzygqnkJpwAIo0bVnxnHDrRHxTDeuqm/yi2Z8KTe
63pK7UtzOeMEbWzt2EXjFU9+qyA7lHHxagIZPr0Fg8NKBRosTs0BGuXyC0mzKxN7adjiBo6g34OG
m4ZmG5Fvm4JZYGGtBFidNL61lZR86CbaBzG9LAFPswtDXFsG1GO7RY4FZwiqBBGJoKBuVPQAGxpQ
zaNWKX/ioSb0NrluI+W40JaNgaPzXNxMei8qye1RwxUgMg14YHShpuh2VKd9OSS/Rlm/0rM/okH6
P43bdJwvqoXgyEiwWdA3elwcQ8BHcX5pGg+si646VpdmTfkcr5bcatsySo/FeJ1H9U1n8U1XyxYb
LjVgbFvT2hiqHV0nPoeA+sasbkPrrWzwaFSyG5baVZl0l7FUb6jIrwIUavOjR/LZ9ayFF6OZs1lV
Gea9uSsNYMqUBC8Mgxa3kTlWNbtR0F83/XiIQViH0+Qbg+SoKlWa+VWul2vbau9nKXjgFA1nrL7m
gE19zHYnGXllTXU7RimATIIFE2zN8tjrHRnl2V7O8JSSh70s8T4Pp4/cPJgSeJwuQXBq7Vb5KwJF
Z+4teZPUj7m1Grqp0yDDJbY+BeIxlM92r7GSkB2I/SYDT7oQPxKP6kdTw9FmaRH1vpZ6p8XeujGY
Lvo28oqRfeFQ+PO4bEJ1rzWrAWgNK0lwPTfsO9hWm8HWGqtfJrmXpm0jBes5vLuccCf6/1n1l46N
C7rh0BvdrYrZVIbnOTeZh4J9W3Kqj5GbAYy7VkTmtByhBiXb9QuCFRIR+sSRLZLAZsNPmu4S7tgu
SS23TbrNogQuBLx3cIj7tfCpFC9m8hJhHqPruMUJgXb8Kq/8GSrkstKROMEH9rMdbQMQNqRnOKIA
SEbZfOaTH+KIPSVskoUNuPVuYZgxk/oW0SaednJ5tQjlmY2TCR091YtfOVFuxIxZuJgIQb9TyAdb
TWXBCkIwI6+xvSnCCMvvlhfCdkiuHPBUUme5Ngb9cuAqNra9Rh42UjY7aBPg6snbAL972EvbEYlg
qRZYm9lglYCDOmUTAegaF87fXYopOIwHfLO98Ez5owfjV3IyKzAIqgmVzz7zZRxLdkJMYQPIxqYp
CpC9F4vHZ7MvtZ213Camkw7vEaGRJW3n8EYxc6fXriMTPhrbXB4qtdgZH2R/LNkJGpTEVymnDUUW
/1AEohVeCL1v26EMVzcNnr3wpuy3UshOg9jaZN7nFr1NjVyl8SMGSZz202aCm6ZUbNf5ygdoQfhm
MVMiq8SaK7rnuv6TNn9rCqBhzRwnB46kPZQgdMivdTtaT0Vr+bV2sQjVLWYqMC2LLEuNCF9D+7ec
vtn6h6RvE6Z+k3qPhikhzhJ4iXu98DCaMNtP1qaqyps21/zO+puSbjPBsoGcRc3kSK/wYrFzD7T/
eja4wUcewLG0qshNQ+sYYB4wFJsg3TR2NBoAVLycrp1fTJ2M1LjaY7GiqbbBsICc6U3QkGqmmSlj
PVlbbq2+UW9/bFsq8jJG59ZbdVtNiAs7RpAjqG9ifl6M6aK3n5uBZjpCAnN8rjpaHRW7+zUbmvxj
ahXApi6EeUtROK/+BCLD0TTuaBZsYL85eIKvI/62hrBusno9NsGHSok2AIkv0ireEhUKoKI4lJG+
IePxkCYA73s+RU4JtUKvFLKRKTQ36thVTWtihH3QVVjwdUtsgvCIG/CkxbxStdariHOcqXzBVPVn
Nd125iqAID94vW14WQFg1JWU/4xQ+ZjrvyPOBE0rmBGu+2pb014mS/WCxKoWiDnD2rJ0kHzmUxzC
Rwe56RZTW1zQqP2VS0FK2Tr8NcFAz+YGCcHQ/lENol6yErRnXC/IsMnCtaIM7zTEwVg/yjb8A467
GV6BNmPIkuynrng1MCf3OZIWttLt3YQx42gUZexPMQXJOTE4etscdPRG/qPoo6tY+UUoiGCnX9t7
1YKcAPHrpVhM8PNohwZ4X6tjX7ZmjWFVLS5K4OFGJUbmIo56y1NHu2B3SIRHoXCQZ7OEql4NEnGw
c+1+MELk9eFvu2DAwUOgBitmgG+pwoIj8AY5pRIH2FGH9iEYyfvY6mYW1VeT0EpjM6i5re+VEsW6
A4YZKJOoFvU+jxbjcZHBNU4Y7moC5pd8mC+bANywov4Z6NU0plFsJD6pkO17jVpxt6TLnuLKk42G
ZTem9oedU90Ma6YuzR3Bv/uQm26Rrq078l8NZ8R8Cm4jEkkTFAyzbNyORGeQD33QloYqPHuFMZRx
rMroOqujYmeEDKUsrXEH2p3JqZGbK6LuvdbCYBzP98aY7qU+e4vIhbSr9s3obd/ou+u4jo5qs5aT
h/cm/ZhWflo+XAJ6RjIt4RropfRO5kiQWijIFM1f459oNXNyRLppwLcVrwNeRV7gPtHGlylLn6v2
FxqU66ALj+Pq0WgEXeTpYpzTt3CpbunhrVVL6YkyiR/YCOgj0tynSH9QQpjyQUhpbYU4RSWggrC/
lMPIH0GqWxiaN5I5Ped696rULayfnMJg7qIZQiQx7DT4vyYJfnM+XI/MDdlAOahRd1BhnymPhi4O
uGdEAQk9HXanszFQu5P0wcdXwWgL6nQjo/bYIM1leTJG1+Yz0W3Sau2wciP+S11GjmFIzhgh6Whr
VLIDqOB6PtCGdkYLo2dEbIWiUk59EQHM4Di6M7Tc62sSfrJ4aw9Y5Dp+bfbRwTOYJHZb/CvRVVua
qtylxXRlX0sqCjqEeij3XFXvL+H83KA0cOIR8XAZ7xpBfVxoG27YYTIEa0DcC/twvbH9KEtvlVbZ
JVF+gGbsDhGpGsPrksubZsapGS8jvGwqTGHIGh0pFX9LsdMZJcOi7/oSYWIeHYVc/KJ4emXFqz6R
YiEqQ7VPKLnq10WcrQd1MrGJ3NZYzVX4ky042FjA9+hDb5BsWtiJY5IeH4cPPCwvUuTrGT6pnqcX
Sk7fJcqMD8rQVIGk7t2waPHFEEmy4XaZwmkf1TQhWdXvRrC5LEq/KYOAUEGbHNvWQ8VgpCygP8pR
TV+SI3N1iPtkesdwQjaCoN6mU10Qkt+jfzUSM3EDzgXbwULHihJln/A5kiZPoyBe/+eS/+JlUV6x
xSWe39FVSWteKkW/bU2qEylB4VSvg9eFzC0OaHA/6DatPRvH6gZXKZbjDI9hZ7VWcW+bg7Sr6UOV
c+xXvbIdU+WqM3X7IsIy+xyufwCfIdwNIH29UbEt4MTiygotHaRCj4MaOaqpVG7VVwCk/6Z8VHVP
ezSQqDgkxm+NcpYrBdT87CJIvSjSnzpTuR/m5LUlzsBGeEy0yJVCL7eiVm7oYUexSV0mgBhWn7sS
VgV3kFXNI/cvJk4tw5+g1a22sU2snAAPX0Za4i7xXrILWvuI3CN7EsCNNlmIjpnDLkJgjl3a6Cdi
gRDWdR2S0UAeYETL2FrMMg4Pkz2Ve7NtgmPSGDwblQIcjNLbMZDuCMge3LhTm+1cj491kWQ4XlVq
uPj/6UQYHEeVgElXHXPQR3n0Nuo6AF5MmTns4D0AmIGw3Ib9Z6hdk0k2bMXSt9t5INVtDLP7sFu5
khHBhDnM7n0bBIrT5Rlmj7pGbxYq1R9TJflDJ33rjw0EF3rQiKoqzP/25NbgMQ5eVaNpSPLW1dsG
LOVNDS7YkdT+Q0lRvEDVUMA/QfCW7BbPqJCQxMGgfizn0nKS0viYV2t4x0BwB/y8z7zZ+ZafHFAT
icNrRUsh+ItWRezT/KZhhiwkJCxsQ0W7dOIW/E/ZNtQcxUSjHnkNeYttJi7rRK2vlyXhJIFLoqIC
1CQegjCKZImw3YiNIdiF8kMPAvIelDBzjaB/D8tarX3gz48Vh0c9Dpcb2USq5CJAtdwy4JyFv4Ku
iZRDShCJGu4RYduXZqXeyAYnCHA/HOBky7zDNE5x1xov6KY1gBJbTteWcVxAm8uaUceUArXqjl0r
sNga+VKc9/fIDHS3F4CxU3mJtlmynrakuaG6o+SPWO8w/+kxlgUr45WM+JMNguzIJF13d2b0C8OP
eZSgcNxnOkQEJRSCtGGzl32p7k3XnFoVMSbtnw3nNtWF815eL6WKYrozuvwXgvh7/I4a2y0MRFu9
MewHqvrPtIcA2+CTJUxAw2AoRu0qqZbMmzDAA1rWLYy97PRr4M3Es6KHB9ytoVsMqGlaEzsFlihe
n654qDIiOP96FS+3bFlGrGtGPaQEK0yzQMSYzaWvxIX6aMAaVI8dfav2CvAUOU4zhVdUFnFbIhbT
xIJ/C7hVmxJHJ4+oVlxKxtAaJD4BktJT3OSvQ0V9qXQxukdLtA8FUpInKatRoQOml+2nFj1P8jgv
ba0dZJEimN2Q5caQhDWBXICG+MgOPI87kd4CcYnsnTXY0ewZyCgsWNxqwMhF0YXjp5HBB12bfQlF
qlHVtPeRlvTW1bSIimwlYswRsWCGpiZljiM0VslOjsz6Xb+tcmO2dmhMmYcAsgXNcyPh7XApoi3T
AdVJ1fiFXBSzJyutTphBLh8yoRIzFeVj85ohF+HPUSwwGhXVQ2kB+bZktbmmOqLtENKtWFI5dTRV
Dy9bG3MZoqolXnFlwY4oMQ51xDGA9G3kexmt2CbTi7jYyI0c/w67Ir1lE1QcgHPAVSZlh96Wrm8z
MnW34HKImtAqy58ynQhrnloLDWrkOTbpSj7Py2QtVta+pIadk2YLG7OUw/5KLDwK6BjzRutDtnVN
Qcd+XS7YR4ubxcppy+WCDn2nph9mhEK+ly3VNUI0wSx3A2nkqjX/7SdlgFJUdN1dx5731mqh3BRV
OAMaoY5ZplJF9UAqlecUxOFeUSN21Xy6qSd3RQyw1wqTSyXFwYDCTKMGHoeF12i09CnSdVkAEyo2
MfNknBsTDoCPfUKe7Yp9Y19CGE6ecoA046XdwIqAo4f2z6E+/D6XxIHlZqo9BJWR3RBV8CawB3g6
RLVNlrEpQIYc+ZrMUmMUI1kuY9zQtMSyNZjKwgZ8PExhK4jURaGsRVlNM3N8tQ0qRrqxAtOY9IB2
sVeKAlW5yrU0ckNJaNd50QjInNQQ5Yh4rMBaBp+kxSe0GcavULUXz8qBzhrMRS59LXh3dghLQiVx
2GIiv4DPBn86apBwNYXxlFaT6qAlil8yu8LK2BcPPaeSjR5wwIgNftww1O/9IrcPUkX12eqChzJq
0hspNzuqhk3CqE6VERffGOe7aKaOWin9RqrM2AXmfRjk5KApNeQdVAb09sLsFiGvAY1LtpWPYOmI
BqDmW6nIRXGqARmx9QrMb4DqPQ3QXyNUCJ67XIrv+Ri3+ryudV0iO/A64JiX9p9Rmx+MkmUDqN58
CBHW+nVeDWwMpjcpDwTefioJtapBWQONt9YUuFEMjBiSIstj3UXlFkFIaqd4eQkykfYMmFp5mnX8
qi3Jy9uU3rirppTtlu7WmtMnqxaJVynzY2+N4a1UxgRQYwtIvNROMLtGz4MaHg085JuhJB9aE8FL
UPRr0qXySy3VR03LsPE0KgVgdAhdUr039FacUYcKUU7a7ZTn474tIu3VUACztkFuvZkojmPKo1V0
JLngoRui4UPGDdBtUJU2FAwK2QntvLpOLVrGuegRRxCbvtwkAbWpBoz7dgmMDzNpiBZdZINuft85
tZpqT2FGhAQuNAy56oCxQO5l8xYFYfyOJutPzhmOo7YVdR8ib8bLOZ7SXWDGIChlSWz0TLuHSMYR
D/lylfhli4YODXcOkXykVUji76A8iUiv3FJZqDoqSE+g4uh08TMbJnHZK/jg6za18HTJBCFUrLRP
URgOBESHI59lYoTVCzWxYqdYKRnjc3Fjzcb7lKLDFuGg3QTzTEmoFH9yJSA4sEVL6vQhqZobGmxW
dJtJMZlZC76Ii6RbAAcXwsqI51rra4oOBtKMZLG3jDVT3iqI98kKla5EfVMtA88v7O5KIevPyzKZ
HNFAdGKmlPrXrlPkvaSV1bHTxvpWU7rMV7Ni2qotuoNZZNXBkANlozTJtGkQ/bqBBHECgxfiBUt6
lyZIuHKdZY4ZVNfKMgPFiLTLjuxTENU1HNesk/fxnFR+0SsV8seOWnyqFG8D9YQNmsLrpQ8UNsdT
eFDNesb+mBfQHOqFvTjCe6apS73v36TAIM+SBHaMsuzZosjYqU39EMXWwZqz9iElR93DXYdaaWlm
zgpg0hJMAc/LHFBWa4vpIyggt0slcS/ZPMJYy0Nbd/R2LTPP8mvf8flWudRzAh0/yCuado2l/mGV
0G84xgvfiLTpqHTEiaNCKnaA5fTK0au0CH2GZnZADcWBr7Zw11UyBQ5MZK6qsG81OWm42rDumSPO
ReVAqjE5D/GmzoWyD1rk7jhtaa/EsaY9kvzHwWQ04pZoaQgzXU/tqaD8y4SnYhxADzYh136ZiZul
9W5lbOJUpF7Udqgf7lKpMS6lBZ0LZDVFf6ej8TxNXYowJqEWP7cIneFD0ectc9RLjK2SWKfYnD1F
1hAfMyfdZ4txUVaqTOKwGmpoy2zzIy9VjMuzTO/+PwwgVpBDDWOeBgUriilVHbOGSJxFUT56Qvhw
MuiqK8qFxImOKhVFooAM2qB6nYaeX6MRurGZrJJE2QB23pURU4xR+uYSlBcY3KnHkzADkEO8YCOj
qAiRvp/6vn6iUt47CrtYhwTlEVAOhjh9kjhkRcqoXraV/WaBnnDLJAZSM0DC7Ach/pJOoR1A99Pg
kOMgvzQYVPe1VFNtJSLMaevuD3QujmtygzNxOkZielSk+DEOau2XZNbB2xr+rHm5Ilk8b812lIyY
DMhDnFWKqFcQsVHJFZxA1qYP2UvpQBDqNMbzg6SWzXVmDmQQEZwGrisQD71JrllpKyAygl+Vod9L
S/JBqY076rTbpbLe6paFJhxXDlvq06fFL852H+mWki0oIspIjt85RK8qdgjslOI5Hb7SXlN/t2Wk
PJphmV7LNFChj4Potyor9Lo5aPx+DPXnCs/zvqkljuwDDKmqk9uexVAK1KOZJanMJKMNu7K1UAhv
pM6sU845SKFHydbuRLvq/EWY7vlBHPRnUtG1c8bdn+xjNvEj7JkNUNunnO2ik9PKwC/itR78J3/Y
GbLlkIrmZZ69zzrK8eIMufyUkr0a1j5f8YSSnaILEmR+w8zrDg1mr0xYZ0Aayg83ZQkDJrqhKcKG
fP0V/UJ6iqySYJR74MOZ/fx628X4SlzZDx3q9pcSr/eTYfDm/xid/7+iz28Q13Tt//+/frikbahg
hDQD5LWpmzj+PuPYA9UeTE0xwfB3jbvg7c5GlGTUkeo14LC7AnWHI7+hvibvW3MvbP/MD8Bt+IW/
oaKl/PwDTvgbbc2GjQjbzOvcwdUgfi7jh+QRk+GQFIfUElFL7xqcjM/d+Y8XNvAfqjY0b+M/Z/gn
oPc822U5k3fCF2Qcwj+EKTvB3p5dZgCfWKoL6oKhe/aq6/P87DdXFVk3kZAaQjdMkyn26/OW5U4y
jYhwx9Ehm8ZRNo2+J/fdKfcA5cq95Jruvx+w+PbdElqh0tq2DEMRFvjpr1c0zFydplIL3Mod/PQK
3KlbHhaczMwRu3FbO2z7L9p6Q1brZnYJXCUVIDyyhx4v6nMYdevb3X/+LbZ8QoqZYqkwBzyKbs3r
XlzbB+dwkK60PUpj4xpEJhcdqFLeWVf2//EQY9rFevvTl/7tfa/PQeNbhqyk6pZ28uQz1UrTiPxy
11Xv7XvMWbj/vMClVEYX7whXziMi6AysSjmlxqsnFz2ZNCYFi3dQc9Fsb79Ufr4lJYKolU3nxD5I
2H+/6rNXO5k/lsQ2EjBmgUv2+5vmTTvlt3ogz9eJ7y3vzLV+fJw6qz6jV8Gstr7qT8NHJFQm6p7P
ig6cZzgxJUpqoWyqQIbjKXcWR3FKn8UX+c6/L/3TB23IGJehYym80ZMpy4w7OU4yCYir5EU5kKBE
PzNm1rfydZDCAqLGxd8NFUixTq4ghVjq4px761MJ2AYb9rChiZbTfDuzqHzLOVg/kM+XOvlA6mAw
WlDlgQuOzdf9bF3J9rU7+pqPxdbNn//97NbB/q87O/lC0J70M0rz9QuZju2WyrYvfG1n/k+++8+3
dfJ15EVJka7lOsk+3tW/af069FQdwrrug3NfojhzTycTXCWTXtMBbnCppN7RGPAsV9sUGzSYCEIl
N3H+/QiV9Rn94xnaJ5NYiosvyQ1e2XywbiEpDGAnXRrcrBzIGDlnbiFJe0QLH84Nuv/Yb6eXtmHZ
KbLMdK4bJx9maw1yKEHUcvXNCDl2Aw4prR3tI7RZOBPXRh9OW3CTPwTzfXTHUZTNUHDm/n8a+Niz
1h2DIWvfgjA4Y2pKYOqBK6hk1TrZ87m1SZK3/8FT/nyZk1u1bYjLaHkYgw7MQ5/W1DXdu/QR5Cqd
dl/xIHxHh/6i3YWv/770T6P/85XX+efTzGbblBVBzvI98U/uYpdiG5ituZPzGESphqji39f7hiBb
5wCIfwqyB1Ym5XRCi/PR7CtqsXzAhbWLcj951/3cCz2sFR4Q3GGD0q/bohE78yp/vNNPFz65UxBm
Zcmel1GqCAQXsG5kCFMhLs7ozJV+GjOfb3H9qD49UzkXaWwHXIkq8aHA89iEnS8GtphRscWEcm6x
/2lO+Hy9k2l1bnOKMAorYethDnMS37qZf8FhdxRW+UA+c3fKT0vS58udTKtNQID8kDEuS3DNIH53
42XlLzsOl65ZbNfN+//FPHTuoidzbLYMEpmPPNPWy8uLHCnCvt0OO+seDQexurhBoCPs2nMr1g+X
VdhQqoatmLINoPLrqyRQSpEajors4UiuoAr01DpkjTps2Y0L1cld9G3uv0fID1MOyAHdJLWEgQIV
8+slY4rgsoLf1lWX/DaPR8fM7XCjmGcG4o939ukyJx8ptFC9U7SKtXgE35joYr7qJnDf/76Zb4NO
gMcwTPiO7C8E2UZfbyYsjBDoRsx+PDPfbcQJm0TIDnrnw6wuZzbc34Yd17JNUrYMG7+qpZ8sjQlg
CnzcYD3srniYlMiRxf040WwOwU4hB/j3nX17Tf9dzVTX12RCizkZdHEsG+wI6YOapJTbxAtLuFn5
Xs58Deq565yMNskqGnhh3NWi4aWq7aONyGFDY4gzo02ifIh5cTaw44Apo+bSK+nBkgC1W/a2H+UF
lsb811ZZoiluCuj0RvMLBkJAZBepQ1PXIP5FttnLLtkGD8NMc3FKXYp2VyU0ACHEG6bqbVaFCl3y
0djNpjY9wrjpjvMYmmcWo+8HdLGONpl+BiNOkD/59XPp5gbBYmDYjPLySfZSD4fDuGk8aZv7BFyc
G2rfj4vr9Whzm5YiI1UwT65HHckYzTYggsiVHb+8Kx5gNu6BAGwhAsbbyZndmb0O9iUO6OU1lR/y
tzfJ9t+f0vdNFtwiSydAjeoOh4vT255nMO82hlJ3eEsedL/yaRS56pW0ErQdY0P4kTvvQKXnr/LV
mUt/WztWZJKsaKYmoAIYp3Fo1bLMPek36xNXWYYjQm1ua3fyOJzSqKC87/8/XvDkey4pYeoG3gUu
GGzZx1Emvgc+56nevGsGSqj/owsiMmYHiQHRNE+m8KJoJSqa/93h6EHi9tTKix1Eiy7pDIggzgzY
7+OVB/rpcidbuUnrzXHKesbrKMxNJPfpU2XE/W+7jM+Mlh+uBEfCRL1JdhyAuJMZKCLhRUTkg+Ci
uAavRIBu7Mgw3P79wtZZ88suXCjse7kOB19zrR59HZKZ3EShko+EP6bF5RwArmlKA3QiZhRUKshH
5+Wp7GP7bU4j7fDva39bo06uvf73TxspXFcUVm0Ov8QIjAcTM14XB+O5D+THqzCRq5rFekjt6OtV
0lmeporODhUjiSU9dkx2M7bTupmBi9iho/p/saFZX863x/rpoieLlSVLcSuA4YGHSnx10q/Q29xR
0dhHpnxmevnhO2Foy6ZlqGQeUkz4en+hDlJqBMHqQk/6HVVPsfwclOr1v1/V99OaQLP+6Sonw2xC
rzgaPVfpfPTpW9UdLwke6x/bNVJnW25hOfoCUQ46Pg91gfxsu+c2G+vUcfJMv/yEk091kOnnQSZh
6NHu3xC/pUJyyG9oSCXI+ab6mMlKfWZ4KOsS8f2iGiuhygzzDamcFADIipQDeSa1G9PuLgNoxaMh
gTNuL/tR861+filIPcKTcWZ3+tOL5Ri1ZllSZLX0kxdLWEzV6BHfEJjfF8Mm8qEdsle1ts5MNOsA
OL1FQwhDVW02PeK/V/9pGCLosQvEWMAzdBqhIzZcX8nZjQwa1r+mE7pbx93ikN3Qbf79VX0fJaos
WJX0tfilwsH/+ulacQ7QS+B7HfEDkrixvMez3ZPUC8TYVPtzh9PvD5Sdi0KLmA9ZswEAfr0cU4SI
l5xAdhlGWUpG4KK/Gmje/31T3+cbVWiKbMmCqpsObOHrVSSwEOXcksukT38l675BofjvC3wvjfJD
DYWPUYZ9aKr6ybYGHm/aWRQumNHsN+GFB0zwALWd1EX/4p652A/v6MvFTr5C0t66uFK4nc6f/LXg
bvf3QPa9xhP+FBzDd9WBcuufO85/P4ae3KT4+hiVCZVeLHGTnYse7DC5iLUQx1PaH31cNCQne2fv
df07v46Erw/25ANRurayIiLN/9svxruSTj7Obqd31xKYWR7Plvu+T2lcUMgq84qtrH3ZrzdpIIXA
PMusupYWaSzi0pTTC6Zyx9wSt1EfVNjrfskxNHs8d7c/vVjiizlIsXLQNDv5TvWCtMYSqSesW2KR
kknz7RFFpiRjU0b232///SH9NPg4Y9MmshSFY9XJs50A/4mZfBlXygZ1cOqllWW3osNhuzra7v9N
2pn2yG0sa/oXEcN9GQzmQxVr7W5JLakl2V8IS7JJFvd9+fXzZPvee6qyiKbsMXDgYwhQVCYjIyMj
3njfcs1vxd8nf0vXMEy6YTaUyIbkP9kFXq4+ccUh0bqDmdESo3LiQ11UP4uX/S8UMe5zKbGu/5iU
lmglTpMBg6eYv9X2UPDuQKa5fgna6L+fGDSYTwAl98P34N3qiVlbseRMUL+g1WlgHgrQnSK4yp+7
Q3YQ6X46vVQtac6aD92X/HWoVTXT1WA/teBbkXYZKqNUM0N2uTm7B8jrxSbb/rhlxvDXEquFPb4x
KO2xDroFjh4MOoELEvznbL/rE+93EPnbC6RLCjDycjB2b/vuwlG5MSrtbNaO5qSkeGqtRlG3s0sX
DqvOMEpgSanbhpQkGM3ZvG10KcwbhsZ7kbRO5YaUckhjnmw0E14jr0tVHgwwIEXKfva+PJT9yhLv
hC+4/a6tyVlAmLjQraaRcF6g/j6k1Ejm7Ua4N+mu1jvvIL5n/jSXm2q8bPKD5SeqEJma+92aJxti
P6Wzi1uZjqPR5dXo996GRWbKwL+GhMVha56Bs6l0WIcdslROhNjRVtmk/rQFJgQI7118Bm9+UHIi
dPCJ+Yxjes6ZPIf8YtvuJoCYW/VXGicLV8XNT5Sip67k8EaBe+YnMv/6KJqGlPTeObR9099X65Rr
1qQ3DDlfEUBvEfjMXgNvOjYHhtY/t3+Ze+Zm1zu9C5HkZnGS57lB7IxoSAhzCJX7Ob1e82Q8wRmy
y/bDMfu+4ukry5PrNB08LFRosSc+83yCFGQLivoT8rW77vtqzFqzJmU0PWRNNQx53Dub3i8/GA/9
sd1MdGHGF0ijtitrk6946qL0l3TLFK1RgzLUrS8XkRmPbcSQMpNuR+17cug35vuW2sF4hFz+wNDO
Vt8wEvy9RWtuxbZ8jmTb0jmCjxYaRRSx2FdnE0BTy2wTQBz0RiAAgZ7dv+wYhlu56O9aQK9W4aE1
XS47V3Mk76l19MSgYHN95z3gMgibGSvY0FX0s8OP8i/6eUCr/Olh9bvKV4Nk15XSYiPrMkuF3Ygu
G5I2fraDUbl+3300jsUhPMCfw70PZwugUXUTjZu1hqac4GAeGAyVGp5rLuAU6WaqGsWt5txw/FFj
KhWxsRb8cgS5qHZQdZB1K99W9mLMoSpiU9Qwxc0rp4550CtQLguc5GO3c/baUf3Q7UVPCCHK1W96
dzuAHqBPKwoAhkcuJd/znlLmI0IRzuuZiY/Gkb1tELPZNr9nvzP+27cbawdVIRRXDy4UW9vxJSyP
65ije4/md9A0cTzodmHKlb5xdKmQKYYtynd79Iv06nNXeCt9hgX/vbUhxQcgXIxF5NgQNVOGm2Zy
ORFwzXxf+SgC7Smqu8yTrnrQ641+fe+JXdZFPk7CCm+9DKiClzsGimJBZAw2G8bRfNJqt2JQwcy8
Y2ob3Yymez9EyrgZ0OjwAqtHrBNVckY/mUA69q4X2zoiB50TI9Zr2PFHhfFxdD4NZAkTiHVzuGvm
ohoChr9bF0mguq/jlVTi/iAYFrVEuvqAomzq77cRrwXRbBWd6/hp9DhP7TsdduGwiE5vH4A1K+LP
r6oWHQlFgzIIx60OPjGPso3Qlp+TfOWcLTjczWKkEAqnduAWHmYYyN3QbgLV/fT2QuTkko9+Y0HK
JGqmlPRmDhwfbA5U8M+W+w0il4e0+Pi2nYUN09CMJ0jRhaAUKuUQgHDbCSSw7c/hH3nEDL7g5TF/
f9vIXa+D1ZC5eQR+DhE0B5IVEOhdmgez6SPV8wUa66cu/tE+VObXLGk38SF6p+3crwno6zn6yZC+
4355+wcsrPLGvrgkrtyiaAw6BYFq+nl/8eHQOKIxdYTKd+1qvb/Wb9Yp93QUb1CLi4mdyynkPqli
QCvxzmbgeGNvLh9h3vgzgl2RuRiKMmsJ8t2zS+yyhTodYm90AqnZ3a6SUn4KDtzx/Au6MVtEt/aB
H+zt9+DbaXtAb+b/812lSOdQIOQK0A3JR2kQZHHeKS6jmvp+6uptAYmLEq49QpbXdWVH8h5vnNsh
QtaSRztT6+V+fBDVF96vH/9/NvLKoOQuZWLEdZ1jUDzZeU9kO5BHH+eSzqDBI3Yb7pFge3svFyKK
cbWXpnSFJVbbtDDhe34JKWqbfCubl7cN3JXOXr3DFXeI86oqKl1gQYYUBrS6IsEt/lK3ovEX79Rh
kzwmH+Y/f6HwIVIb6d4Chfofg5I7jqY32GaFwWEbfab0sasOkT8f4BDYC29cy6kXd/DKnJRpmVrU
XixmNn1orreu995Vvq/soPjBby1I/IKrKDI31OuyCQvZX8MOzvstpIeRr5+mb8WH9kVbuWMWg6at
I5NgmeRWqlwyvjDnHEFqLWpVVG7eG9kWwifxoOSB69fTxjgPj8YOsTww7as1yKXdFOU/TOvUkl/P
5NVaLWZZs6Qhloz78Ogw1LXRmi3ZDpUGGiwvfXJAK2UtfK4ZlTbYRImm6vXL389nnQ3WO1/ZweIE
nnj+nVFJGgD+2x91zaSUMFijltDHYZ06kmFV8bKq5itihew0jDxYVGo0UrLXVtLVRk4R4pZDOYKd
3LeMcQg8KsTRh1U4wZJzkvrTMaFj41iqlJLYcUbtS2cmud+7Z1FmjPzywf2k73US7uTr27t2h9kg
mJiq7vHSgL7BYZTj9iigO61E0JFy2A7GPnE+CeyC+4g45d5qXurDaqlj4TOBabfBZAElBOYjXQFV
3DjDFDJ/2++NffrIdPkWaDvU2Dths4C6wF+LJ+KvlD4cQze8oQCmgNOQpwqMeoZHAJFtP2H21E2r
Rzist5Gg5bErvwtSZKmV49vburRKSPmRfLYpckFOcburqEB6qFK4nt9l87ZjgK+4/PG2hbvyofhw
1PU913OBRTDELZlIuks4oKTLh1N3MDpF+/xr5VcnKkazv+aUC2nXtbG7dIjZ/aRkwMcP0692/WIB
79GmzcqKljbtakXIdt1G5RTBi1msSBRuZh/yLncjeiXTN1FDKbceY2Ont20umLSo31jUYEGfoa14
azLpSWVnxEt8I1ShqmM4d1f1SrIChFjYPXzBFnAISiZgkW+taIGVO4HOEyA17Q9MHtZ+XNXvTKNf
OcxrdqQ0zstmt20urCZRg31wiX21dd7nRvxvNu1qOdIRDiO1CDUDM+DabMZBe2OXRMqwcoQW301X
ViT/7hQlRd/Dc/wLvPvQ8XTRgxIxHo5U4Bn1+XrF+1bM3UV3mNdbzeEbzW6CAgs0T+i2Tsm475u1
GLj8mWio0I2noiRDmsYMaaeciSt/nlAF7jRe+yns1Y0BCfXb7r0Q+XC8/1iSMqnczrDf26j/Fpfi
7Kpa+XszXIyv7Gz6lNO3h5BP7R9Ad44f37YsXE2KuTeWpYNV5Q7AI0jI/NiwH+PZ/NTExPY2uFiQ
P9s/jUZ7edvg4qZeVSUkp5xC3anGnId8NUOO1STnvHA22aX+N155ZUbyyhrR7TYLMBM7NCmy2J+C
5gALwXa+aCuYnMUV8QSkqAwiFojjbdS4IE7eEA7hJlHtejs5Wve50uF1EIPbK5u3FAYNlSaayqSG
Zlv6rSkQhvnQeRHaa7o2/ujr2jlFWpuvoBWXFnRtRfJGUiquYZ24obWQmCkTcVbxygzeEU75296w
dJqvTUnup7dNx6sPU0BQfoc9/8cE1xI8PxUjxP2/CIcUQ1xyQ9pZPNpvN8+EzqrURNSdlL/i8KPD
pPvbi1n8OoxaADJlkoZTeWsgv5QehCUYSGPVPLtzXv+A7alcKe0sfR2Tio4Y73CoBUvulnVBVQJX
dn0v6LZ5/yUbPwAr/BdLEWUGGvYUEE0ZUJ5GUVv0eeEChwZEZn8aaeS9vVlLXx44N4NUtFQZCJGS
iC5D7iiY0B8M4Rba1vXwAwoid4ssJUhcBd2it80txblrc9LJSQPko8cZcxNzeE+pltbv0CuKd6Fd
h+cUbUV/Cu1sZReXwjopiyW6xpSJ5NFU5ITGPBxnYl1RBoe0Rvs9TZXC91zrGWaYfdlq1oudJuHK
YpdchJSWEXYQpR6uKDliZRqj22A3GO3pMOYVY7qmNRyB57crsWLpM16bksK518ej41TsK8WHgq50
BKbZHiEnRTStewjNVF3J0Zb2lFeJborCJq1pyf0nXZ9squt0QJzWPsLBCVO+EXUvuZOnX0NohPzR
yxB5nGJ9ZVcXlyqGnpmw4JDLI1Vuogd5yAipD0/7YegqyrYDXlQM3zw021ZcZ+nZYAEu+x9rUjBx
tbHtULgl+Shi+48IxtEnCzd9QN3t8lQWkLjmSC8yhJAAE5gU+vBOW54cTzFW+jDCkJwhXP8Q4WxX
z2mvLeq478mCbCPQ4Ru14ZaEW2dlvUvn89qKFJybuZpCuBkdH8QuWkDeOG6qLu4PSONAyDFcLhuP
xGTli64tTT4nqXqxjQSjVjuc3CH6WQXpyvNv8ShefUbpfDReY4yDgrte0kuG8HyO5KjeK4c2QZ/s
7RC3uBpKR5at82R35RkDdaBmnL3ScNdm+Nme2ugcWUi7vW1l8RRcWZH2rA5mu0G9HDFCLVYftMEx
v9DnQOm09cJdM8zx57ftLa+KYgCAWAv5CePW/cYhh/O24VK1vOS9e1FPXeqsJHBrJsSfX3k4bOl1
PYrEYByCLxC3a1tGUacVB1/cN1IdgDQOIVnOEmu0oIZxZt+sWPc28VSNH/VLp55cr7HrTezYZrLy
qFh0PbBgEH9QBmP45nZZRZq50QhvhG/aTn3OZqCEVhrzplWrbG02cnl15Ns0hRmVkEGMQaciTIhA
MEgVF8EtPyd33BSH3j6LIe0B9E870oJx3ec1dPbifUA/7b8tS6vsINiHiNWiMtAq9q7qwhH+03TY
xYjCnPQ0E+Itmr6DhUdZ8czFNZt04vmYGiU5yW2QhlCUWaQUZa5N57i+OPt6QMDEHKfmD6+5JCtP
tUU3JZOgmUC1UZV7/46eIiud8D1VHvIZsGl9rP6Ny5gOCBmVmRdThrob8VB7Xs9nzAD5/1n2Q/ID
7WHr+0wnb8VlllfzH1NSQlYYtooGMKY80362cwVFClhX344diyfgtccjYJEMZdyeANirMig68A3I
oevjmJYK6kPt8J4BvXolLC4ux3KoODPeRgyWbklmdCpHbbiuu1Z1jlAgD9sZJfeVbGupMcf4mEuH
wBVDJnJVNs8MZFmqEjNn+5AcGQdWNsFP5N7MDVrwzCHXzsp3WtxD/I1etYCceNLC6gLmClXpHb/W
R+Ojzsy1X7mlsZmrIHx5+3OJN7mcabA08isOk6XLQMu6QAlTV3lIk17A2eMlyfkSue7RnMb+PQqu
IULgVX+AlVV9TB1vLQVZaP+YAhht2ICd6ZjLLyuz6eEy0mKax8VG+QHAr/48HMKdsrOeBh8Bwr1p
7hjg3EXnNRKbe+8xmUK2Vf4HBQI8pLeOqs2ZA4OervlTaUJCCoV1aEBsOM2J//YW339NRhVob/Gs
YwQSmpVbQ7N+SWybYRC/U6egp7OalO4GQaqg34RK7g4r5ha2FHti3AuyR4ebQYrO9ZxRFKw03a/9
5J257Q7wxIrJbqY+50NHb9dDgsYPfWX/9joX2iViJoPnJeMlrkO+frvQbhohrh0dnYnyaTvRO7y8
dx+nvbGL9+F+lYFpcVuvrInve5VBwJXndnOLNfNJ6TbRB3uLLsvuh/WcHFAP/cb7dr39JB7It6eF
eUTAYHDAabzQ5cnoBgI28BSpSYOmfwR4AFt2A0BYjEh0x4D//y929NqelPglSVbNSFky4+Jrr0wS
CN31WzFRmj+B8cj+cUC9XZ7kOaY70e2JMKe4zlPrKWelWgk3CwAzAD/QydFXMBlalQ+DCf09DbxQ
91XOOrQVe5hn93Gao7QLMhG2eUeZt4Awzn3PzpbJY2YWf00OElyq/rOhr5J5+ZrfCr+UvuprM5HS
iwe4RGZjiWwk1SFdNnwX4Tb3EBxKZnziLUIJELtrQEXXQSULOAXiugjx/2VT8l4zrnLDirFpP3U7
CwhjttXeGQfazpl/HI5rTWfx190tkegDDJe8jX/fHpaBimUE4wyISac/TShnWP8C+mpBe2KTa3v0
jJg9uTVRDHbSTzqy3vrzk3sA/kSztD5mh7/xxf3LLyAiF65mYdOjOQvqyqEUfGsT7TJtDKGK99NH
9zw9CTBzcvobVhzt0oOxdh4XtvHGnrRGtTZRDQ8VRgR2o998FGDtcaN+QsCTsMos7an4vhIBFi2C
cqWT6ThcIdKHU+tEsyODFTLKg6j7Dq6CV7wTqh2g/MutuooRX4irUFkZEDI6DF7T+L7dU2tspjZj
ZJrkw9H6neeM9YikpaYFD9aljZuVXOf1ESa5Ju9MjWcmCBCqklLQCYHMxeolIiKcBbjfPcWn6Fgf
aA+vfb2Fc06PkbCt6jwhaB7crozeRJg6EXvpoHU7fwie42P+Pni0ng1ksJOTALeu9YYXPfTapnTO
h9HU8kjY7EGYlOGLcBnzpJ3tffG+GT/8QmQR+3W7n+JtBOYeHDZkIXLbNkPSQnOHVqP3bdX+U/NF
dIvnh/TrsBcZVX1wzuHPGtj92lrvHQfDPCEEoxsVUFVaKhWKrrsMJYejvUTVJjO8Wt1Z9dB+LS6R
1W3fPhl31kioeNObOkho23N16WpUlbaqYnqtPuldsr0ohXHMGdbcauWorjnOgi0b8g7xyMA/SZdv
HScakRGImDMH4wUL9Mf4wf6zeRIYF0TMj92n6md5WGvS3F+UgpjryqbkrB46bQiwYPPyKGZP1R3y
JE/ObtiXxxGgkO4n70O/Or69qfcpnGRV+oZaApOvN2G1O/99LSlba5ecRHCL1+dc1/ZV/PlVCkek
sQe3EWs8lckLGOMdElMbJIgPQoL7+y9aFV/r5oBIa5SCeJo2oQeDu/o66SrII4s/xb5WJ/OonJzP
Kzt6lzIKa4DaKabhq/SobtdoqpfY8BJbZQbG2ic75aP+UxxEMrgDLMBvG1vcT4/TgKeSZclwtqZ2
HRromupHMR3KQzoh0gFqXlVS+yhAQOrubXv37gL9kXhBuaLBBx5XOhjunFlo+xlEmP+i51J/E4MY
zCgfg+24UjK8W51kTDoRTdnRwEoxdsnNfROlcPRHxyRaK27dX0g8mbjloT0QwBfHlhbVDQFC8RcV
Oyc0s52H8djDgkmhhDnof9oeFaYc16WxYSC5IJcWojKdnI7PhJ7fgADkN8dc5SK+uw6g/TUoIxCQ
mf83ZROtQriOW29+HdaboYfztc8MsbyOJHV751C+i5Fx3Hef1rGq9x8M02TUZGikg3csh5UdKPkE
bMnPehcbIdKJtVFvpm5tG8UZujnRYo1XhqSo5VWtqhcThmA5j46dGMDVtD8MY9ROWjW+vO30y6uC
ewBcFFBYOSMz3BxJnzxW/bEcfiCrcDID+0MyrfVq788WgYMPRh8DiAGlNMkNBcae6TlHXDqjX39Q
/4x8Z9dB12S8tC9rsJsFa2A3SQxEHVlA5qQtTNIAWmzgV37Rpp9z5QEBoqPplduwd/14Rgyv2Nnj
qVSAmdWXaNPYX97e1fuqBT0U1gvIQpSD7oiirD6tJqMndglKzPhoNZ/Ul/w3NOsECwE6wafgIcuf
YDRGIXwlbC4tnkzC5VkKjTRvFynlZUKoS4eKfrT2o/etfUwB3dlG7/S9oPddvdnvbwRWemVN+rCl
USlDE2MteNIgxCoOwbE4WYLddx1rLP6um5MhdvXKlhQziz6cp96e0fP9Y9ghN3o03onWQHfiPvdX
V3Z3NCRrkhNdZiM20fZVSeXjY1n6TDQ8jAUcZztuBRjd7cHeZwpKweURbaa1IcT7XFuYtwjbFGlF
NJCuWjez535wMU+L9tCfxAPU9ItHQXD2K5v7OnB3t7kW9Um4k+GycKTlZqSFrs08A7efsffIyf7Y
5x/0wR99wdkcQ9bRM5o1k6sNgNlzim6rO774fS3B4MhsCr156ftqVW2nmcpP0A/tI0pXB9O3Dn8v
GGHpzcoZvfdcJvIZgWHOk/vRfZ1dv8rXPJ6+dm3W8ysINXwQvMOiBj6c1h8Td9eWIIsDccMQB9FI
lx8ToWZnleug7eMG5rPWDY1fMFJUZIOxrSz7+6z/plw+vL28BZMerDIgY8T7SZeh0BMK7sNlzrmM
rfCYgbMNzENWX055nmz1yv4UDcPa2/d+QymBwU9HiV1nZFAeF7YiTa8hyZn81mOyPd9H+xbGfj//
IjKoflj7fsIhbx32xpw8JYxsjOcUCebMg0Dpq0+XfbIdvrnw5+jH6Ez267+9pQuvGGGRWgL8dDod
UbHnVx5DqBsLGlkTR0RUoVE8+jPsfI/+JMo/fhpu+5dgpx7+KV0Wac6NWQmJ2PfWRLUBs1nrIYQb
ocJAXV/zoxwhUCaZz3FmrJ2OuyQEm1ydMNbRV4AYVIoGY6ipVE7qye90B6GbgGp0FtaboIyOiq6v
eY6o+8ifksYIT0QgkEzPSFfWVA1DgzjL5CujOW/TzBq2McOWDylS0H5eJeiw9ybC2DHiad4mnS/B
b66Tq88r3/c+4guAvQgFIMQhmJNe4QGSPxXKfzjwJT9VWnDW03hr1Pk3L2aGp/lLveQ7Y36XRI9t
W2wc2PO9s5tpGwSO1nZEmLrbEQBKzIZzeu9ASmZbc36dcfLVZ93cz/XO+pmf+lPqw03BFDAct+oh
O+l+dIbDY61yftdGo6j6OvpOFiUYfkScvvLzIfTm1ElsjJ+tfQPLgKgNrEfF+0yFN5BgF6DeSZLE
lMOtHYqg2mimxCjIMCCiG48JZH7e4RcnBO+cDGtcbg53m83EvS052Whlmm50zcyq5kfj+PdglHJu
1ydf7vxIsiTtXziEUWO2WHJfBs7MM5QvWxhfTsM3JPysZ1Te4bZf+2j3RXjJqnR7mpmCVB1AYsEA
D8tMc3CMY/lQPxgH8fFs++zAWPT2iblPGiSb0hcMoqFByhKbIs8V018RY57Vpji3H8pP0d4hOzO2
zp+kC5dn9Wunrs6C3cUpHkugmWlJvr5y5Wuu0c3JzItg9itaKn/SGQ1/6yIz2iVh5R6U2GjWpgcW
nBaLREXY/Bgx4uV067QKCl+NYSERpRyV9yIJdXYe3V0unV9gp3klt7qJA2J9V9akDb7UKq9AHWti
rDXapr5oQ4iJvogmaPs1g9DbOmTPzvHi19/7M3Qgu/JcDkdn+MwV+Flw2jC46Qe7NTWKex+//WHi
z69ihJbQNO0Gflg+Wpu8a09qBkTI+v/ebikNjkrN6p2Q+gVsRsVG9JZg4Xq0DsHm8vALzxnx9e72
m+wFIjVw+Fzyt8ua2sEYuBNFDcg+6K8ERcVLe/Se7X3iKx9WZzZFKHjLnvR9O2QPQ5ATCD4yalic
UYZH9iVg2pyewWntUr+HhApvulqd9NEMj4ehHtkkhXv7bNHOKne0X7ftId2u2lrbSenDKbkHIq7C
lvDB7GNHel35xqE6XfDH4WG1NLS4k9BRw31JQxas9O2Xi5vLWEx5pcIntufT7URnKQmO1TfnYMCR
bK4JvixvJsVJqCFpFFqqFOXHqGiSqcSghsT3WSgjlN8hMf+m+tl+rSZ0/xoUX+7KmOSXauKEkTKX
4nVmnoWwh2pRR2DikCnAhDnKeY02/T4HuDUoOaaNdCzZIQbFtKhxTA71ruFl9M9LNdLCJJdMJu+S
xSm7iDL3Trz5xo/2JnjlwPRW76uFaujtqiSnhNqnbfoQa9HJPqNCeWoheahO+nGt7iq2Rz7X9HQg
9QHRxbCFtKys1spcNyMKQIGboYve0MK6pCXq4m/fwAufiTo8IqdCiYAxU+ltYNttHDcu8aNFVTop
EQeF+fLRarNoO+bd53Kwngubp97UDSvwCrECaYUIA5r4voo4HGWZ2/PWx07oTJDV+0GOVpdrfCvV
9the3H+MKORFeW1HWmGL9GhAJwuKSfXTpY82bfWhiq3N29u4dL6w4pAdMvFAQiGl/lEWOX2QG6Jg
JwTfou1Q7ilRwllhbMPKV07TxxWLd69lEhbxUCbRhlFMl8HWSs6gnpKAvS+NH4p3qtNinwXqMfbm
bVb/7hRfJg1WlWZEeNnav21bdk7GSXjiiAY1wGpBGHz76fJAS8xR1Aaa/Pscedtqyg7/3AIRkWK5
IEJAS+/WAqyjgROF6BgnTL1n/lSjLrFVhsKpV5byyqR07YZiLeB8GOag1GHyUL611Jm6otppLDJQ
/dyCbnmIz1G7EXVB54/spO3Kbfm01hy+c5dXq4ZNmgBCRNQkb61eLKMPrQu1o2mo5m3tBfbzOHrW
sdPTD3XaPqWoe26cckK3u9Y4fHbxfYiiT47d7ovQXnm33n9OXogiA7YEGobuxO2P0dBYVOfXavdY
7arwedLWVCbv7jpLvTUh7fIcGrla9BTU7WTe5ifwMLwKXWPYih1WH9bgN3fvCuwBExFcFjYLI9m+
XdIwwjqloEDiR0iLhz0Kq+ha2vo+cLJtbxdbRGBfLnp/amt3a45M7EwfhSY2I5vxZlIqajHlxpkC
pMPVZyfNooegaFcirxz/Xn8i/UIPsTnUE+XRrL6LQ6VUiH9OvqkCsAGRsrfS9vPbB0kcxVv3ZiOu
rEgbYRihlvYxGxFozzaXvOuciuqspivUVXelLXk1kg85RmFmbSbsAHdyaO1mW8hCj1BT7rYlwoDq
dwRUVoocCzuIV1GkNAQHHDnU7UeO7bgverJw3xnCB7PUHkxbOVYMpq58KbmWwtq4pwTNtkNF5Q5Z
3SJE3qetp/peCBVFrf+EPKT0u9ltNrRwnotyDTu68NEwyLp0R5BQyHWNbjBazywVSvf657LNt8V4
jqZ4O0795h97x40hKcuoIjVTLxdgI0U8b+NKLTdp2Z9Us/hgZ4b/tq27h+/f2/ifVUm3xiUZ7dwW
GBXzWcBh4132Eh8skuv+5Rd4ZeTrUVgT2kqMujCLxD5KzlEyQJCnEVnTiYfRs3gYGXDC5s+/QMK1
Zku6/FsmuKxQwZZo/Jc8Md1T9EVI2SB1+H1lF5d845V5iwojkjayb6TalNuDctFeMSm0r/3uAPT1
4EDD7hy8sw4berhfRcKsWZUcJUyZGLMNrKrn9qR8tb7CZe997M+Db+4vR/OhffKUTfV1rT501wcV
X/F6tdJXBI+njhnEmX6CBBmIv7/CB+M4tpvwyUKE4XeLL+oe56fik/dhVTFn4Vq8sS19Va3vu3a2
sN0jYikQR6ghfrBPgonJO1f76WH87e1vuxTPrhcrJQXUOlutKCnMD/qzXv/eZ19Dd/+2ibU1Scmw
F6RwZpmsycjbJ8XRNsG4WpJYtCFuXYfaMzmFFJZzy704Q8Uy0tP0pW+OgpK0PcaP+rfc3sx/jIf0
vPoKFL9buuaYVf2PTSm/SK3ZYFocm0JsqNmUn4qPzKY8docZ0w28cdllY3xxHy7n4WHVSRcPx5Vx
sSFXpaxyNpyCThKh5rH4Up/Q/0XP6RMaq3vtHP+WfjGYijGdjbHSoVs+HBZ9JEbPoC2Sx+tCJMkr
NUUrVgDxmo9jtOmeq2f3T5FbtcDwzcehRYINgvt/jBEQ55LqOjMyYtroLgopyQjUyEnFfk9oLRWH
Qdm4n83N3/JO0aq2071PUXKnqwKSU3BWyilq3dR27EzhTHoRHFB/T8KNp2+GA3ruu3FXug/ayzqb
3b1RICC8suju8jBgpbfftcvHi5UldJUqOy+ZCdK91N10VtOv5DHiXN86LyhxCk5MTwt0gjwFYDuF
Hl5GnbbRUKF76jaPTZvtVRev7VHV0XMLLjbv49uR4P7ECKPg8BwGJrkppXLXrA+dIMKaUHzPomDT
W+kI5LBNDWN/aYdietd5zZA92LwOZlQDh8vwCDZrbNbqwHdtBwt2BxesC71tDcCJK10tedQVjZWH
SJRDeddQ+o/P7XcX5QBRE89/z1/stRG2he96Y1G6VBgT7vuiwGLNHElyTHY0HYTOLQ+xTfVebTfp
YW0SdiE/vl2ldJkoCcJdoVglY3PWBvkplQKjsstav9lbBxVAiPmYfRq+rtV37u+UW7vSnRK5c+IY
0D4AGPg5zAe1sjZeuVqrXdtR6aSoOaMdyBKJxrbQf7d4Q/cPED5RGkOA/MH7sBrwRUCXzsz1N5Rp
xmw3Cse+fbU47XQB6Rbl4c7vHl3AAsplVbtveSMdDgy1Kov5yttgMA3tRcvDikPq1t+tyvgr651+
43mXtTHtJUMeE4AC5qHRa5QM5YFJZUz3Jt9NKi4SBkeLbxnIOncTt1UTrLwAFr4crLHi8STEX+7A
XpSlVfA0xJ7LdHlXmO6PfMjDFRuL8e3KhpQQJFEcBK1hTAIB9bExh2xjODHMS83vZpEdeX6cav3i
rBi9v5SJb1dGpYyguVxs0wwwqjXlYaKvZHqnlOH3BPzK25F04YOBSOReEr1hiklii6+u/6jO20tV
XvhgSlBtg6FtaehXyDt3cGK8ber+JSogQIxnQoj4iuu6NXXpAyOxLJyw6dXnC8nxxoiK6Kxeshdw
Q80+UfmSb5tcWB3TsJCBAhJllFHu5UMSYzLcCEomuHxVo2M1J6QUz2/bWLwDLOYIoQkQIh+OFB07
7sbp4raUwyZ0PswddH7hrg039g+hGGmhZxWN2zWE3MJmmtdG5dDYlDGCvxgt4L8u84cmtJk6fx+4
f+hOe1xZ4VK8YnzIcWHGoCglA4/zKcg9J7sAHpieUh1QnHgAe7up/zpv3U19TvZrNcaFA2BCvCBm
iURyoUvLa2uvKxg1mf0xVo5jmB+yTv3SO7nfJfO/8BFyb8pYuIoIF7duCR5PoVKMW6pV9Vhekm4f
z/m0qQN9DdO/EK6QVHgl3KZsdjcAZqszOvUzYb+qm41efh7TNSW6Ja+ASI0TjWgFOEbpKisT6N2V
oiBYxfEfWjd9GqDliJUO2J31cwrcf7F1r90XF0wY/4gFXwUPakdGSnoJWbcl2GiTvEdQQKmsj3WC
lOCKE4rvcHdpmkR5FdINMFlS4pOEdt6n2X9d05dvGrojotIdfrD39Yv5ccXakssDyvkfa9Khzsk8
UkdYm9+j3fMHqh/UYBq/tF+bc+uKEAulfHKdK4OSx3f1JTNrkRO0P4ad5refUsVneB6b8w7p63He
qLSOtZVn2NI5u7YqOUxSuMNUiwzLruLNoKk7E0r9qvhcBWtyCgtdg5sFyvQAfTqpmSXSrGHrHgQb
brhzT/VRCPCZx3Dv/Xz7C66szJJqxxreYnY95pT5Q+7tm+AvhSnPcq0QvrosKXwEc+gMUYIdMUcq
lmUOG5LwTfFZcLmmh/63t9f1yh33xjmQQRpDPVWoXWDQPITH/pPCIcAzqo2zMw7KYToJpn4Naatt
i17Ffu3dvhjD/uOmcr4QB3NZKooy+lk27dv4FNTz2kFfNHH1ppKiilJUweyIBUYn5mTnx/jsvXN2
jpBmfcUZ/RY9rYkUL7R4XJM0iCclRXKKrpLNqbLiYhoA/ZX1zCgNXITvnKILtkmu5e8UBlsPrd6h
/KD2lEiUgCLQSIMlivK1Gpc45vLXvf4hUgJdQkGfhZXFEDL6m5syqPKdkmbOpovs8NnTs+CvWNPz
cxbq+ultx1rKlZgTJqlwqMpAi3AbzNFFiBI6Fjy2zMb0kZPfhRn6cGG/duGKmHKzRINqF1MwDEnR
vCShuDU0mPngWK2u7wzl9yyN3f4hg6vt2dNK491kIyNyTBUAH5/DulXjj7WXe5e1e/JurczNC/UC
qm5Cx9GVovulYb4gF30rQ0thic/z8GtV2iBZdKVeO693NwndHVrBuu7Q6WZ/xXZcXZKuHel6YKnz
ztpMW53mutsmSDeHB+fA5OeU7n8ByHV3V97atKX6SFdZcxQiRbYLv/R+eBR3pf349+znL8y3Lliz
qOZT2oJkTIim3K7QjF03YaCAAsjrA5rJyJBoNG6F8Nml2qyWLO86FsxDUmp2xQT4K9v5rb1CnXIt
suLqVU7P/VKhsmY/Fqfuw3T0Vqpb99FWsiWtTTWjCY53bDW7Bv1WS98024ufHKJgK+Bj2i4/w86y
9U7NeS0HvoM/UhSlqMS7BdZ6cJ7y66W7NIwzZVG1Sx9VSi65DynCZZul2SYulL/6Ij+PzwKiITCO
47Ch9hNsswcj3c6fpsHbXp7sp8E6R9refZrT8n2EHB2kG8OPONI2b8eO+/hJc5FnFmgcsmjwZ9KB
8pRw6sAqlrvpnH82/JmRmQbsmbWNdqs8CnfuJtmSMqXMifOiiYdy53yiPPxNTBnXR1ejfCtG4iH2
WlnbXbB4tQfOAUIvwHWetLYmbry2cbAXOFvjZ7t3QTV7X7W9voM/yteHfKuiGV4e/nmdWjIsLXSu
Cje7qBjW3s97p8DzIFyFhM4XY7mgfFeH4+9uXsmg5Oxzb3pum43lLu8sH7oqAfGFZ8TPni7fg+ly
HHxt9z9vvf/1Y/zf4Z/Fh79Df/N//w///aMopzoOo1b6z//H3Zcsx61rW/7KjTOni2DPiHffgExm
K6U6S7I1Yci2DIINAAJsQHx9Lcrn3Hssu0rvDqsGdoSdUoINmr3XXnut/75kX5XQ4vvwX+uv/evH
fv6l/76SL/xuUC8vw+WzfPuTP/0ivv/P8TfPw/NP/yj4gNT4ZnxRy+2LHtvhdRBc6fqT/9MP//Hy
+i0fF/nyzz++ipGjG+T2hTLB//jzo8O3f/6B/PVvc239/j8/PD93+L2Dem5++fGXZz38848g+QAZ
SlB70DmF1BQOEn/8Y35ZP/GTD3CNi1bKG6hhEby5//gHF2qo8FH8wYftCrYMcLhWEA7vT4tx/chL
P0D+MQRHbj314pW4/ddt//SC/v3C/sHH7low0GdwNdhgfzrBQboDkgMGVwR2H/qBf96AQYYZBig2
TWhM2VFwU5g7bP72IP4c8e8j/KY89PMQb7K9ti/rhjYY4keNhhYG6r/jTtyvNUx/t9Yx/ULuiBP+
552WAPV/ur03C76ZWpqiMWMdu9xxZGE6Bf8D4SeHSyk6yeJJvwON/S77+2nIN0vdZUJJWb0O6W9X
9+HUfhmml3XQ19vkXRbWBTG79w7T18P513eJiYESEYiE7ps8ycCnKpwhwL7pMqn2PdL4CeoQfhbJ
r5DoHS7Mwd+ji/ayPXUX6oHVmdfmzS4s2gd9EVhYU8IvEZ04xXsA1++KDq+T+a8LW4+Bv8VNqNlD
B9xdfsyAV2Pag1rqTOoE/mTojERdUvr1pkZwKN4PoX7Z9F/nwL8fyxrV/W30sKcRvIQxukrn7SKW
jLUrQsTeyb9/PTjfjPMmGKbl0rjL+uIt3cgDNlu08fkxThSBZ/puD98vR+eb0d4s3DLoVDR5uKu1
oQI9fJuqvlppnqRQO78+v1e/+V1y/NM7fLOKXdr0DRC7aSOqPDQqa1m2NnKsNV4TaUxuRMDbd2fO
L/Hhepevba0gIKF58M2UlpNYCFon0P8NOmv1mW9XMSlQhD7/D6jp7431ZpYap6mgwOSCNotsfLmk
xZQld6voUXv53lL9HdD82qIH1XqC3d198/agmOGpATyq157P4MV8Uftxm6p4zof9skWPxjYAY/Bd
qPk18/tli0DDD4HgITr6X9/y39aCHk0bh/p1XLpHob6/TM9IJ0i89eYgzfob8wUewGcYx+O9LnAg
dvctm68DtPxySkEFfedweI0m/28X9GbRzMyQxKlfp/GKlbWbNnoaruq7Ye9fNuOmipxb7auz02Wt
mTbojb3zrmUx11quuNo2+bxcO7lJ0juOkC7+85JtGbLCMMxUiNFn1TADVwfY/d7F//YtwkYBfF2w
ZxErvzldjJMGpbC4rrW3QF2Ah4z1AH6whghpuhOb2uTvZRLr83j7vP4+5JvTBagiwvN1SKfXm9KK
TTO8w4f/7Ur/+xBvQkdU4CVv1yF+wGDthsptmq81VMh2v7TBu5PgvRFfWbR/m5Wmn5LAkNcR/e10
3RTTF5PF9yPw0m6bIDt4Z9b9hgIIWQlQxsE1hmqxH7xZftKio87rMOumbZRiSzmsTfP+TRDUe6C2
+ftElV9fG1RNAU4gHoF9DqSLfz6DYFZczijxjJtySLou82rG9ypy9Htn0K9QKcZBUyhEW1c6xdsb
q7u+WiJGYF23H1DcQdfrk3lcdZSWr0xk4iDQAeD4/7lCFerqa8EMqS1MHtam4zf35zd2btJ0hMjo
j2XM7hniiZV7OJ7eo6X+Zt39PNqbRZAIhKx1gNFWd/YVqIVC5bDvkUwt4GpAlvbmPQj6N1EdhoS2
NqTwYCv2Sx+5mplLiXTWG4S5tdoM8Cve1lt41x6HbkO/VacOTLz36AVrkvFmua/DIl+FyDEmz9t5
Q22dltVI17Xo5sHDcOHBOHM6iV3zVG2GDPMpo58I3Eh9HPt0g5L2O8H7bybUTxfw5lCsqnqomMIF
dCrTD+Qr3Td7cYQl6TnOSZKTCo+827C7d5for1Eb7hzCN6s61ypg+2ZGeXDTaMIZD3xtu6u+kQ3H
405v0xzcvbw+lQNg8ffS9N8/7r8N+mZitQNkzI19HXQunIxveoTQr85uiOPjc/Qx2HRQJBTfIEGz
aXP5nhbE+v0/7+4pVi3eNbSfgcG97cnlaP6To8HEtoLmIbQvsnACZSCVwc5GoZN1Jrqpufz+zkv+
3bNG6of6OTRcYQH4Zsefa691S5Ks62lFp/p8XOAurorX1QSgHm+43b2nwYYU9+3dQqkJ+pIwjEIB
NflFsykexrAtJxdPuXJeed8BGXb+6A1uoareVofJ7dLku8MCGI4Jl7bVTSg8X11AD5cEX4Hw+F5O
tZBh5mo9yHM3uCneE8QW6M6dtUEpqmdVdKx42MXHyGq/ijJfISG4c0K4LX1K+chAVghUnTkomZVZ
tUx+VqMFBoA9/A+2Mwuge5QaLxdjmGZ8dmEanYQivktnae+M6tWziWQPdE4AkdNJxbadlNMe9liN
OfRGwyFNSAbr3tG4HYhtKW0zl0T2jvCurI/lWFYP0Bppt62vu2oz0jHNrBTjE03q/kq2jN1AXD/N
GtPiZ5apPIJ94aqsljPps2WhuFR0BRj4spGhfPSR6hR9YHyT2VF2nyrwafyL9akN+djVXXyvdTkx
+Jo51bFtfPeatcI9uVJVF97Io4M/hsF2ifq+aLD0P/uQ4O0y2sK9CYt9HLfOvHhbOVst83ipxN6N
ZXeKS2XAixbzDaGjq3LgGWq3WOZei0EE/kVdBn2yVYuKh0270EZlzugtQV7C7QGWQG6DQCmQ7uVY
4a5tpikZD3CxmXXWyCjeWTKZW2PAMt1YyCZ98fo4lYWpgMXvShmqUCKvS53mphfTbB7sBL3+JG9F
73TVLgnGAHw6CTGDDc6M+oR6iXngSdDf9kNbH4OFe7cBA98JDEfq3UWtCfauN477KIJnyISFuknA
sTqPce9tSTR428Yfpl3a90EO09N2G8ez2SVMm11Km+pxWAZU87rIL4gjoqEIjWz3vbFo7PKnaE/F
4J39OlhupnHm+7J3wqNIqibKHCzPL1PI0/0yQdg+burSFguBNrCZWJDzasb4FasOGjbD2wjCYNds
5ubr2lV4rqwYj56co0+DOywbxsTY3UJcuDtAM57c9lxMHfrkBv8wk8B8VyEj1baGt5YLys4cuDdT
TRaxo1VgnWJuZH8f9KS1maNq97KD5vx4GInpN7qSLDl0UTVUebqgZ/TA+958BCOovVCovLk7kqJn
eh9OUTJmNoSi+1FFfXjHYw+bWpqU3aFxWJs7gqA9gdrhI0P4V1SjM3sQoYoZjHa9SjkZpWMH97MU
6ymra68RWbMEwwE3C37zxOM+554v8oWU3NvV2vBnKD/JLiv7TuWoYuhT2OLCcz33HNdKEr5DvZXH
+cApuzc1NTI3Ud3exw1XGxMFzrryQpX7TA5bhjVzgLhQnzd9P+osqZlimQ8zmWKUrag3YY13fBGO
VF46nmIYgZmaZSNA5ntTJe4+KXmXIFCokqsxHqFoIKmBqGaaLn1uegEGDPMdnWZwLrfXUbzML5Vn
9FWfdP1Oc11B5J+De4JF3rZ9uFEeMv5skW1V53NvevjQTk7qZsMUKPrRiQZN4HLFhDi5rqToz0OP
YZopd4rFVuCs5cVceb3eCUs5TDoItRmqcX666y1P3C3lTlRC79/oAcos7cQPjbRBshFlgjmExRhs
584clazruOiCjjzWjlJl3rpD1+d9O7Zs6+vJ4LxsHOw+ZdOSJoO4Eu1yZaEDmPkWjZSPHrxCmlwm
w+wV4ziVMYLhtAkypcl4BW/TOii0CZYkiwmPoPimFhdZKPhF/Dv3RTtd+TKcEfUI65CdWUbKczwx
r9863uTZvc/KwEVHgaUqb7k/yl3rm2E+InmlIGiLce73NEpL7NU6TMTGOqHm8C0ZocxAHRYluTs2
3m0IKW4slwiYahYGgw2KJfApy2lU3i0ek/QlTVQQ3/chvaySqMN0WMuxeyXTNoR3QVLTI0T6Oudm
xJEFwR2UQfMxSRyes3Jqa6j9Q10FXLYG/SogJPfYJlpKnCz0hIteREVKUoD27lT7TmmPFTJua55P
bYDeuQliJl5WE5eOeav0IM5dtCR3RKYyyuOSS3c7+d3UZGGM78+J7SGDNnqTHi4D2/OH0AhhChSJ
K41LnbGovaCBb9dEquoTKd12vib+INbOlm6YzOWSzt1TJVhT56vad50n4dz725JaN7nx6zTmW0iM
cAT8lnOZpVD8RV3Fp6AWLMaO5pIGYEvtlYLp4C7hPhl37RBEJpfMhN88uH3nIojbMK9t2IY7KKGQ
1ZDBqaNdMLfJVJg5XtS3ViVpU+B+k+gbJMZ5cmH7eYx3XNm6uiKGL7DmcHmzgMbpWppHrRyhFFrx
+r4P+kru5ULFUqSlqSEbOi3+DJNv6c3oyIA7FIkyEfDE0oOqUneOC4u/vCfhYsGBs+O3Vt9aHhJw
KeOuX+gDrfq6Z/nkKolF6A1DTDNBsPc/Oi2l8Tfr0zKEfYaDi0mhazCwUW2SerCTuYkIGHH9KZnV
0H7tBk5KgWUDnBTK5R51F/k0jbj8o+MHpvweNLyCOwQcrchw4zcetXeCNNZ8ligvOMulA2ctnuT9
GEYiPNMpIku/XTWunfDkREK6Mq/8oDfNBfhkibHXtp5Tl153TsImUJQjBotLdwtMyo0wUVAnqNxT
x5qRjD9qsP9Rfej/ucrPiqP/r79KLL9Ufnbj8syff6r9rL/wo/bjhNEHGCqsXd0IddciMPKnH8Uf
JyIfwH9Dph6TVVAPIuv/qv4kHxAQg6+GTgyI+qFw/K/iD/kAmsPKz0N3PwlWUc7/pPgDBb2VPvDv
jAN9ZUAfUdsCqw89LYj832Q8dVD3CKbGKvfdfrgEUFnnQci9YwoOzeWETWQ7DBIne0SjvW5EIHPV
6+GE3R4whoXD/KntnKWYLAnu1ZJEe5H2zQVP0hqKY5PP83YuO3TImGG6g5MFSuuzAvWzcoICMUZ8
o+jIz7pK2PVYk/bea3yULZbG+t+kVs0mlEN6TdfC7LgsS5WxoPTu5pbWTTY4Zp7gUm6aKzVqrTKK
XvZbRGH9Ze+GzUMdolW6rxsn7/Hwz6mFIZUDMuCN04XNGdtEcwTPg+a+WdfALHsF0Scmr1NKp2vI
OaMUHcTzlbTwNYQHOxQo8hhbU5u1DdE815a6d3Rh5X7uGn32ypp+0u44nFnFGDTALGqvZWmqb1C1
qK+kSvtt0CTdufei6Uus4+pTUHYdnnhczhtFObknYlTX0IRJ9srCZsMzbvysgpHeJHL2sn7w5irr
hKGHJBKoIM8hveZBX+91OPGtqBZ65YkmYVnvEOQovR9ek5p0FyWfh91SRymiHx4+aaJBpEv6WmQ0
cctT5YTpZ51SdU6FDWXm4xRFA7NOjzCN0dukrqYLIsfwCdSa+FQ3S3RbAkIu8GXmIW6S+QFWAdEB
YnTkVrZdBGOJfp6erRrFveWI4+nQtI99nLgHrzT9Ppn4mKNR1tlHM6GfB03HyzmuUJahgQ031pft
7TBRknM9pl/b0UkKMi0aqGPUR9slnLvC8hbBOSS7jqG2CxTBxvaWj7F7hT7s9LyAdQaOcd+cSB3A
cHTRJM50PIB56fUpnxBOOdMhTWrneioj9lXLHibxqmtpxv3WYANkTvwV1RxoF2GfL6ietZ9L63r7
TkiRJyKs8qkbxJ77drqGLHtfbpBcQJgHmJSbp77w0LffBGe4M0VFgGIJSiUpvCpTnBu58Uk3ZqVu
UojFjU18nSSjv8OkqD5WXRxgUblGfpqDaXlSg63QL2A9Hu+Qy8G9a3SFTJ8HUFkONmi8Ju9paeH1
6VU6q5OW6Q1baLlS1lvZZP5AvKuxYtH3IJAgg/Jy0BtoaaKxgnsCcXBbCS8bljZCty4agw7xGBiZ
uYtTHURV8kcTqibMahoGyLag7TdmCbLFxz5VgOipjPde37JDwtPqEn4UXhGgUeSq8mbXyfRUscPi
4N+knNLrqnJIm3HXJjzv6nC48kllNrF16HPoC/9ysdgLusnqi1b1zUclLC7SY006b6CaxZLMQnbi
2SVDeoHKPX32oalwScaeIudfq1FuNOJvvXQovNGy2/NuHK6CydawswEZ/jE2AU8zlxtxFrYRj6bq
cGe9DPH0XIOLcjyGfWmJo+rQkkE8eirhBlO5X0tdsukeidOqR7eW+k7Jhc15hWKYs/GVu1yhocqI
3LVtAmyKjdM9AgglLxGP1Fhu8ITNdNh0zgboaazvnWGp2REt/lGfz7PXqmJwEIhvx26coBGr6fBt
VkBrLjsPhhk5AToDqWUFgcMCX8jsE23gSZ79eMWQ5mHQa8KuJ3JpRjw06SzN1Uzmts26yifmzjVY
Yxsn9Zw7N2bN57RsfFnIVKnPNOzJaTbcvea0Cq88hNpHUkrwNT2PhcdAO2gHowEAgHpUiCeZQaaX
lAhQeRS5GMtFtBMwoz82yNiPvSy7C6cavAI5rANte5ruNRmWswfK/50X9vIRWrW1zeeo5DeAlO1H
cOyai8bG2GLpoNUX04qgIJDH2QQ9w1wM0eH5jUXB4GUBqzXIaLGxAGukUQ8mqXqdaayPE2J8fNZB
hNHfdLK2INJaC+dFF86/AdodXnQQ9vOGax5cWeWxZBPMbJwvaKIY+qr7JnxIvFp+gRFJgnWC+rqX
mzFUOg97TSIQsRz/pSdNw3NTyc7BYbVwC0yIB+PWLUc7fpWwbBu2HMn1Os8mWufg4CzjwXb9s15m
2ILG66kV9QqRtmdj4ExOa1Hwm5nWDHTFmfUX8Sxsss7jVsvrSExwX3I0wyaScInSYEQdcbKtQ5xc
jTUmsKgsQVJKZX3BhItkWTU9udUOcrxc8cZjm8kk5XxZxyYNryjxxEdEqHWSdzKZ2uOkk0XkrJvb
1bV4SMkxtl2bfE9IM7pFbFq1Y3U7QkK0q9NbEcBUIBM09rttFRsnvgtaI4M8onPDs7E34bJVExRj
ruPJcMLyRKqJ+lsHmpmPdEzKjykDliFT7N+FXkb3PhDInbKQLc6+s9xRG4UaQ5tTDybbuHFu4HGK
XCeD5zqgpJlCROSlVSXBHq59+9iNgYMjsYvgidU7XONVI2nIFHiqyD+91jzhKDBnArtRpFqmliRD
hEtAuwvsdaJDgyAiDMaXKCn1U5X645TrwBWQfyx5fUMWhUY+WvfbpvZBmrA0yqoS/NBsiRU2e6ug
hpVpXDYAC5vahxHGPCCLt6L9MkLbdtulvbqG2r19AG4Cx7fEMrx/UTvbqmvd/TC5us9wukxF0vf8
mmrHOfn9KNqs5m59QNIV7b1QpoWjlWgyUpcqs7SWTz2pkGVPSXNpoQV6HtymPyzL1B+a2C0/80n1
Z+N49REqF/6+Jmr6HFJV3vO6nXDyqHQAvtOVn2S49BvizeZbFabiHh55QZUZr4Igazws15IP/NPU
ey7S+tJ58KeBNxl4FNFhVcs8TCTR93gEEB8REPX9HMSy3paBiT+2YVsvBVGMXVXcBPeijaJLJ1ic
7dwE07GZ6uQyNOmcrwLFW0ah/ViqElABP0On7egjbnukpOuKylK8stabo88SAN3BW8p415Ypmg9h
Ntp9crt5PHWOZTs6g/CSAMi7QukGuLF1vNOwNNEtgCR9khH09PJJSrsnOMvQy+hRRDoJgASL4yEY
RqBDpfOZLQYaODIA5gpQYtTnapy7IBtx3MosskwPmGzTAgWIvicrjrY4SDi76oWkNUHTe7pOepaO
83GGG/mTAyDx4JE5KqaALvjimdEnRYX6HlJBn7Qn40eIr6ChO1Kg/pNFq+8Rc+dLMafh95R3/ZmY
djp2wYjTQU+6GBNW3ZCktOcFNLNrXqrmPLqdOdQDYReTbm2xijccGurJbdKldsuBTe+GtnR39bik
2M1IlBPd2KJhYbQBqIOG/Z6oTYtYupgTH4u2D8CMmpYIU9vHsqHzdAW/A+eoQQDPHToFhRPH8nMI
Dbit07Fg25OlK+qZfbW2G3LVkWWvOLZOwhwN1KqE8hda6ooAZ2XuVVWSA+JssoossCRs53YzBJ0L
jFzBXW4A/TirLELx2hKLnwmAeZST/dxTPT16/lxtbdmQPfXEfAycvvs0V51/ijVHJK2nfp+StsrF
VMoNXDXrTTJE3U0Th/XLUg0dwEfO90nYlBsAAulGdVY9VLUPyL4O2ZVQwn0Cjl/fgAHOr8G+s59N
18gLMnTh2dTI4pNpWD5WAXPOkdBuIaJIzOB3sWFHR0+cq5kD6c5AzbRAQ3yMiQOri23kYe92jWfy
AaXhu9AiP5ecJ7uWUUBWTdidUH2xO4tI4HuDQsJ3kJb4VulOtbmGBep+Isq9TzrJD+3slavPO7Kk
0ixbWS7iUkfhNwfCVg89bZtc+FO9hzOulzVRYJ7qeYgAmkWaZKYEF20MiHfwk7ZD4t+6Yj+UGs+/
HGj6VfkIJmC+6Rw4UL+LOCgRRTgOmfpN1/Yz2XRakMvECqEziNnVmwlZ4gvAKu8a7j3RXTQx56qv
kvIyIBoNHz5s2WBNAair3KkpckVWxo3ZdkG05ICHsEZlEOa2YvJUTmjtzxDWeR+9tJo+TjjOxA6Z
ha5RVdEz0C0caFlVSX0VAHTdlW2/igFX5jQt0sGWuTRdXkNN4DBqB4eFm6ptjaNgW5GwObitrw6s
qZKt6bABL6KaigFu149Ob6cUEJ9nD6ruEX4r+MvfTaZD0FPx1hyXZghyJzRkz8upKpwGBPLR2uGG
9KK+BuDZFb2XOufGpfWOuorsTU/sIxHxiCU9Nycm2/pM4BuVc1+1u6pu0WvvpiCFsSjNp9RZnhNg
a7u4T8erCZ5E645XAvKGGFshlBudo0aSQ6lZcI575WMTChc3x27Dt4gj/I8zOkt2Dc7lrSn9ASLn
Qz/nrZXpDqCUwnkbtNsVJ9okVQhB2KBjYZtFqZLfRiuMv00qZFEZGd2xMNgkzgnygY2Y22qjmQQV
Ce/7KAkrX/sBN42tJwSf0SNDzHWE8r93mUD2JEMjpDmSpUqOgxnRYzfrKTPdwvdwrgo+1XEChV+8
wyIY5/YAyCPe4k90RDra3AUwKDxM02rGiozs4ECH7gLTCKrLqASdqtjxEM2kvEDf4LgBMOvv6SDS
AtqeEzxPlNxoAq/KCmnxQ9hRHByDJy4d6bPrmnYxanEa6goiWL4ASEDoWyV6X4Uo8LCaLUd8e1PY
1XlKNG77spZQsJdDwvAsZOtkyBZoPtfGfRSDme9kE0PVNol4LutEvURNUt0sA0cxzJlhOSoDfTBh
DSiw7Xr6NVogcl5VynxBFQP9ZIFHPrkyjorFBbsLEJsqEpQIuwz5zrDrIer5ESn7fBQ4gnZwGnMc
wADN9ADspruWxvZBVkbheEVQgthMYSpvK92xbVv37SauTXDLm5GdIGcYFWYS8BWhkSxYSTGdGkC/
K3zQYsErOFKk1XhCizDgU16HOVXUz0ik4GfoDqQoU9adUIFH3iAJsrPEEVXmCaOenaXuPgaVhz6m
dFj7NkY6AOyFashJsdApBuUHtylMV/c0lc1zEJvpDtKXyHsV0SdfIFPKGhsoFBNgRI635y9fqkY3
N33vYYeSzewebExprttkeUIxdLgSOKHPhlUcYKpt6WFkvj9lYUIourFtUySBLx8b3YtDlywoFIea
Hk0EfX28cZibsBESeoGNL1A1bHe89SKIXiDiOhnsS3NRhvN4bVWnrxDG14Xh2r9A/D3vZcP8zxYL
ZyuYzz72bOpnxD8BGpilja5nHA13gmuUUSSFE11Wii7MeQvYZeQt2kvbmJQZKDO4F09EvIB/lb7y
E7qcmRVRFmnpIUVHGtZkQLDTWyQUCxBkqsurCeIsuY/k4rsbMQbm1TSYsz+N/Ci4Vz1yB7tuEtft
6ikw8KPbwxJIVXreIgARtGiEw05N0FU3wHkAjSiYcijSwsORLEFhy2W59dqSngmp3Y+owE174zi8
iGQ7fYO6hLsDlL2cJs04ED7W72bp8Bund+eXeRqdUyKr9OynpnpspJBFPHrqU7MurHHysL5L7C5I
XFDQn6xxK5yGDJqZajHLnPuS+p8hFyo2KGFOh0RF6pPluHCgYOz0el9IKevTrJbFZiiz9nc8mKvH
uFv6u5mXsI2ATud0HXHSFB430fekrvF/c4WoCfPpLgUkfniFc/8jzPr/154GsH3+z8j2Uahvz5z9
jG2vGqs/sG0//bD2CQGKDuAzB2QbrJI/+xqCD6uvGbhuiJFSNP4DVP6rr8H/4IPHtFpShsCb19/R
/2prWOk+0DXBF6JZG82wf2Hu1z8A6x+NJr9va3hLOV97e6CWhE4fSIms3T5vSN9w4SPOZH2VBzt5
CHICmQ9Qa3uDyls+FNUePT4xADsocIJp+A69EC2BP6HqUN94M/pKuPkboXEyDH1G6DJFdbT0vCP2
SCCWtTuApoIScqJwumvtTzmf2HKPAKu0V4J1vMzjOZbxwYrZASsGZswaZaG+Xnay4WV4LJETD+ys
Z1ZLqMjHtT9vkIAFOtn4OkhZltIqcTJp/KbeBYTypj2ikjfMhyGFu0GZz21T+ldITJQBJVbijH9K
Zn8s6y8qXZaiT0IUA0m78MV5tqgYUC/HgazNpRSNMucynkdUIivoFNUIB9OnQPfcy8Q8Reld3Cku
j0njKQLlX6/tffei6rCBJiisLnbYByoO+UZxlz26pOoDvAgXpfuHpUXUcHBSVt6ikpWYDC0MEfYQ
VtZ3lVOFjx2E4sosAUh9kFCq7jOvacZnEOPsnWN76p+6Gsn/VGuIMAQpAGrq1+VHOxNz70Z9DJmj
EbrjmWkXhNPWU57J0qZBppmK6TNgFNA9Qj0Dr/OiG9m4jUadFXXZW4/qxG79wU0wa1DbOCA6cjfL
sMb8nQAvHAUa77ZlAbTMdcvQJSmR/Wy7pFNfu1bGL8lUNhtA3fomxZF4m+hupdVAohGuVEqrMYvm
ceIbp6vLKIsh6uMfA9uCfFUFA7sfUC+W2Qxc0GYl1dW296F9Ymo3RCvvHA93xKH8kw7nIMinSCUu
aAELNtnA6ZIh1w6vTnVch3djMp3pkg63SHDKB9JJgRPCf/Zdp9ymsOYrXM8h35HntRs4UICGLkGt
wAxccgp7iC0cpLsH6abDBXBLP+MGbueyDL+AQCv2ESBXm/keA/fE07yYRsC6dkir3aDqAWeoNShj
l+UBkvBB4VFWXUCdBEHoOLg7QJL6BgVblv9v9s5kOW4s27L/UnM8Q3fRTAF4786eEskJjJQo9H2P
f3pfUT9WC8rIfJSTFp5ZszKrnIRZKJTX0d3mnL3XrkY7PYKcaPdGEkobQbXIC5lGbouGOlnWRQmx
klLBERvFcxSU9FeikHyvRq69XNLNI8titsJKKSjAasWaui+pA+xLvdQKi32maSWuD23a2Sya64xu
qmci9tkMydisKi3qPLrQkovGRNrGYVqvwfa4NOUDx8o7/WFq0mmfTWXptqY0HsuINmmSxNa+4J08
pFUS7MKaHlM6pxzQUr+4FnLQODbok60/ja2rqhUQ7mCQVjHf3iqm9LDuQhHvKt9OV74152td0i1n
pN3i5FZIQTslncwSZnmTtx2taYvjpkhlsesrMb53qSy/sQiO3Kqmu0UOZHr04QzbsfvmLtXx9Iu2
pXA1mw9lnwWbbiiyfVr4j/XcTo9TMED6SrOWCn3wkglhe/GgGKeKZj46IEMc/cyPdnUwt+vWz+2D
6rPpdqTRKjTXp54e3VSG1hk/StFObG96JpdTnclm7MxVxSXoTW5GXjUu20YliMSPdjSlpQsd0ovx
+4Q9jRlI+dGP9XkfW1Z6kMbafPIzOajcWWulm1Ke2teaEuyu0gf/tkAM8BT4auYNSRreyL6tby0K
shs2ZPAa6D55ZOKYGjtRjuPoRUbJqxohfqmTUfI+hPXSntDRNtCZ0ITlSSkzokepwX+WajGXKyqy
C5ZYk5MNqi1znQuj2ZvY87aLbd10yOuL1lGeD5pnD7K4KrP0tTSg1E5J1b9Z1qhcVWnBPtecuhu5
6iwqkyH3ZD+laoTOr7XH3GXa6bOVlnDXpXCSn1TqWPfmrOjolya72qSjnOD+1dtiR15290NkdcsB
KmndycY+/F7GgZ2JG1RysnHBHn2mUGfJ4n9UYpdeNAEN57wZi3613ZQsmLb4oaI5LfpLKtNFKvw/
reZlUfxjBPPMyR7SB8vNiREWx5KOY8mXHAO+3iIS92P3osfmfLwFGcYJBnw7FAROMmeqVpk6pDUG
jFejEl+8GfFacqOjjZU93/xFpv3/u8T/hf3073aJh254jdo/9A/LX/iX9xXlNsonMBFQjPT/8b7q
xn8J7KbQwBBG6QgT+Dv/3CPK/8X2EGjrQrtEPbHYYv+5SUQZsaDNLJOIV9LM4dX/B5tEhvj4Qsos
ILBDYe7zS1BoWGe7NKW3O3qxQ+tFVYSuscC4c9M2hds3ufPhlvy1Pf3DA4sC5NNQaN1sIncsrtY6
exf5mDXfmnT6s+1aD2wn1ApvFPkxFbJbaQrlzsjN8oGWLf0YhS35v7btX41+th3lQhfOEsw0rMbc
uHNXSJLW3dLGqqEmB93RXFcb4j6p1Hroo4aHfvNvGPe+GhKmJ18eElIUK2cXbPmhXKJeazAu+Jss
2zbuULg0pp0BU1ntH/8NdsXZDPb7Kj8M+Vvq8mHTPSG3G6jD0wbalIJYVZqsAFAI51XX9HBxu1t3
4uHCnb005vLcP4xZN5z/FcGY6Y7KqPq6pJsuB4xu19Sn2sEZcpF5e2nIZdr7MCQhHENI4YoKA/4l
dvdssuJvFy7ry6e3GNAXywv8nuXPP4yhh3rJsT5pPNE50d0yV/dvvaPAOYme2ZtsL52YvshJ4Ite
VFJLpDLuh7NPsQ00w+dQQJ5ofhWINTmfcb2DiopVyR2dnf7gqy4zuVlc2fJ+XBGPcTEBeHkjPyxP
y+vDV8LEo+O2wXdy9sZGlUUqo962nm8b1HApHw2naZJXPs2sAMhvlD/F0kXm1Nki9XtUDBA2CRGK
9jmvJU1LKY59ji/xETAEMJnEXTwmhPU6EebtC8/184zH5uzDaGdqL8wtuOHSAufgafQQ1+/NQ+j1
IK6c6tig+XCCi2N+8bqaeN5A++Kzw9hy9oWobcRBg/2hV8ydowe5Uwe7C1f1xRBomclp0xUBYN86
GwLNremPJtqW2d9L1zqBciGGxSj02NXt7VtieLeXbJhf+MFQLH0Y8+wr1PLciIqy4wtxoteFFtaX
3sL21x39R7iVKe+5/wbg/4vv8o9Rz75LlJ224Xdcabgbn+Z1sG02iw3MnH67sHDuX3hhFpPV2Tfx
x3jLnf8wDyiDXYP55CoJsx9ouvabFv1ZN/vrLN8FY3194Uleur6zaWDwRTIhUGjIdfvn9flcn566
hLuR+n3xg/ji8/vjApcP5sMFlj2emUljwIElYhdsidN0f4+3uNou20AXTeff3tAzV1urzF0TB9xQ
FFaWWxP363uRm5serK5/Y7zlfp0/P3KtqNSAhGXtP/syzAJRvzLho67L7krXJWw/1m1YjRe+wN/2
zvNxgJEA8iZxymaH8+dtVMHbhJURdl6TpmxiUuXUzkPtmU2b0KWneujEoY0ihq3gzlTJ/Y2kOPLC
oCMAoAGPQRaQ23fKdTrzlk3BsYv4fHJpYybpCX0HUTGTciXHPW1ATuJLVaaIKTMraqxT6q/bVawF
2XYaOOaj8YEPUOYyMp7E9lQ/ChDa5OMau8middHSU9GpF17cr+7zggyHZIWJ7hN5I0kGEpV7u0Wg
h7xA75IXqm4YgWhZXPhCvvgigd+SUwYlWVdw8f95p/U+GxNkHssmp6vw6mX7btiV39VrMBPryQnV
dboPcYOW/zzh/IH2+WMP+8W7+8fQZ9+Kkg4a/UeFxePlHyQy42f9m5vFoXx7ifzwxZwOMGeButmc
EfjHn9c5tjLN5FlnXYwzNx9QVCL1+ft7+cVi+McQy/V++PZzM7OUYtmTI8slfjp2/f42MGgyXkxY
XJbVs8/DJqhX59OwrSXU8c+RULREw2gIpjVOoqHm6KNbG5u6Wi2T28KOU6xVeRu+2DpaQ6a5i1EY
Xz26jz/g7FITHaFHYPEDEuqqiyucAwBVN4JMAJ5Fl8EIX93aj+OdrVOVAkrf1xkvPS6EYd9gRU7I
2PKd6IYAPDffxLeBd2m1Ws6Zn+8z50miCzROm+dUDeIDfbmbTWZzlyJG6lR3cez0lkNcApJUA4Tz
sj/XNRJb7I0Bq5Rd5K5ej2tlTRkQY3e4EogLn/v3EsvHt+hGc/8v0qKZJTgIWrJiL42QT87mKcmr
KZJtvDfUD9dLEuyChh3F+t9bc37vsD69fR/GO9v0VUOswWr1G0+7N24XD9u6eoV7nhH5W2+l07zq
SXLufzU/flPXgB9cilb4Ymf9xwWf7ayVPC3VcuYH6JvxuCBcunV5pW4vmeW/APBwY6kJYDrk2PmJ
7pahGfOTLm6hOizkJdA0AKDdhewnb8dx8/ezxxcQgmU0i2wsYNP/qFJ8nD602a7AJQaIOUAeGLOr
Rqh0CVOwvIWDi8wlpXi6+U/zOGmqYQvR4QgC/jLk83mxVdM4yQ3uZT3fqGa8ClAl/f2FfZ6syBjh
BMaZhG0DPIc/JyuIgv2c94xgpaqjyJETCeGIoiZjbJvriiNn+urvR1Q+L2ofh6Ra8OeQcqr7HGgZ
sl2n5Jnq7pJd1fN2LpkUy5eK4HTfbS9xJL680oVJzkJD7KI424yhGSlnyyhbZKfavqmmlNMnmS6t
EI+RWhJNBK5Rbi+9N19drKAgjeUSmpB1TjPGQjNWfskkVXrjWt+D2uTA0h/s1UIIsxx9vbAFAu/S
1/H5I7RkgZ9oYW3Cf7fPpuQYd2qPfoQDy5AqTt0qrob3dMpBkYXy2m79zLFDf1Ua+v3fP92v7rJh
qLR0iWxmF3q29nSJoSIkGdjy0qPcSlb6zY+J8V7EmfjLeQbaarQk7+8HxRbzaS1YEmzUpdG8nK7P
i3taSK9STmP4Ea3odrYeVI/djP9732E3pmepdfF3pa6st6GbxB67tP9SqBNYRGzrqLE7dadEIt9V
iaWVLluuep/64hF+0kNg9Xe5PdzXSbmtI/mWfXF6qPJ0bxT5GnpIeaTZZd8rWG4PfYZ8aFcJEXYO
Zg/pGkOktZpROa8Gan/e1IfBc2RTg7Tr4nE07dozZqNxcAllDo3EYo99AFpeYFvOpEk/ELjHW1zz
LN9jTDiBmOj2JAjKG9JqWgTLU6v2qzgKCo/ezN4fULQZsdAdue9/FGF7JUXK0Y+afI3zeJ0Uw40U
xN9SPUtcKSpuKIFAJ8hkOKOaSNf4n+5VBS+0JB95joupyIvrcYsz696gkWyZ+XUyqHedIt/FTZhi
uRR7VJWRa+vDVZzPL2ET3/hV/YwC9SEPNXJmuH9tZDiqWR2kOMudvsP64y+6T72jTVinP7tGvSkE
BgFLvgmq7Kdq1pEn+ZIXJtNqlPJNCGnGjSlzLCasV5wz1yKRczqTzbYPs6tJH09pkZ20KD2Zwjzq
TecsPnx/qt6QWHGE6J5yK/uhFNTP5OJOBPMeaf6AvaG7lXtxp472uk0MiQikVIbYbr0La9pX2lh7
cUL7Oa2CVdoWB1Tqm3aWfmBOzTbIg5+G1jqZ7UjAJ/m+Rkz3vC0y2ynrkkcVxm/hIOteogCA72X8
wI2uP0h5GXqT1j22fbeOZ0DqLeJIjMiImyoEUmFRrcpUvo96vULuL3bT3B2bGQ+ECP0btInfJXLO
nF7zsxURdU+VVD7BhD6mSUkDLtNCJ5V14SgaQkwTSTlvlql5aRxi5x7r3lPj4XsyCm2jVInppnhE
6Usv78BwTanuaI/RccgsnFPBnajze4sFz2n4t2442KeqUDKsr4OOGy2483Ny3DRpkNxOzu+iPF73
RvkY64ntNFnx7gdy75hVe5RMLd5n5Le7nR5+b1r1VTdaoBVG93NM7KuwkvWTr1UPQRx9b7VGWfFw
0pVct/WVYna4soR4Qr+EZ2+iZYqHYXB6bDOOmhE9jBMkcLFFyJgzun3clm8KWXZrXK/sPWMVQnRU
odPMuQljOoANwqPCLYdWwcnWgxT52FfFIYwby6nivod/jHwsCad5p7bKuDJ9hIZ2m2cex9WIBLCa
B60VKEvyIVjh1w6c0Jq0VeBH/s4ceCuzyUZKmmtJ7pkKMu9GlNO6n/XiKhgmf92ZheWleldeIEFB
xzufAOm4sMSwDSfzFnnO2To+Jbi5spp1DDtNmm1FlIw6m/1OsVnLu87SHk2cPfdJGt0jDngmR/kl
HJhYUj95g8ghVnAXdki132JtBIKgp/tkKG40Urg3ZqseK9FrnjHm68DQdgY370r0ZPgpnXnLBj3a
KlZSrmS2MCA8fAzq2c8C1MOk+d1JafvH0VZuaBLc9FNysoYsdSs13yodusU0HLzYzH+EVhh/j02t
WfsN9mgVcK+nQtY8trqCZKBsbGwzjRmZnl3J43amDfutDLvwepoMw4X0UGyaesyQZ7eSF5WKuo5H
sUk6o3N4EyOyzUT/HZVm/71WY7Q4EeaxXxX9VrtIf3KYrxw/n3/1Y3qY1XKlkzLNq7bCcPGSVNkq
L7OtYqZXVdnnxAgNr41pvoBKAt/vr/3Ouo1qYTpmoSVICPS3Im/vQxwVq7kPUGgMxhbehVdG3Y1e
JXEKq6UJXcnPzE0iZ0+xUE+NP14XbXUIRfarjqNdIavrQK8PPjODjshPgWRiz+A7zeZe9YurNl5m
O4xPQ/EEbPjKzGzNmezxQZ1DKEbt4j0a9O0osg0IhDgi0gbqz6rWbE9uFu5mhwlg3gx266hhsGt9
dn1RrntlU2LNKpyo1zZC/s5Cxg6icaTpNka7rWDaGaNXlSgvNDbbCYGPEN0xDN5CCzWOrcM3RgmY
tMZdpo/3EbP3LOxDm4wocI9WHV/5kjV6dhweo2bYNKBkSCGIMKY7iEC2bW7z+8VBUAHsy+YuQPbu
N78CdIAm1AGU8rs4RHtrSk46JZssHYRjtdVqGvCY5ntjKhwzHb/77GSLfFj35o96LDYSk8jYCmgw
fK3E9gYNGz1/o+TCHefmOs4rJqzQlcNodOQkdmSBnBJPLQSl1YJULnGH5Y3YlKSzdP59Orxw7HwQ
ur/KZ2mD4ctJaGD4ARxrrEp4AqCNGsde3ZbBg1lnR9U+KvohD3wTNgwe5qE48R+eDN/2NFMh7GFw
G7K2xOAaTGZNmKz8MkIZpB7MeSMhExBdCNtBdiWpPoyAVHlxYwl99Vy6E7UxqTJPBWpuHwADxrWV
0uC3QZHDxgZHwcnHIqFkyd6XYUz5b9I473FSYbW7rrN3Nj1eQoMykmtCYAKvtbtvqMAdIO1uZMSb
rrRWy3zQlSjB2nIl+QF1hNgtZMud83KjT4+alrx3ke4NeYuXoyNU+idky5MKlc4e37qkwELewijS
nWKiFFB+K8pmJSTm2sJYtaPlMkXYMnWDEGPV8N6G8rVtBeuie9CswhET8F4uCt7E1k6yh5Lrj5Ps
ifafE5Z30aCggXnBrOQU9nhfTDHYI1I/w3ATUf/EwXjVVzXluXontHw7Eo5iZM2DHEPFqNB69Stb
7fDJyO/NpL61S4p9M2ce0vXvedI47Qg2W7QHWWjXhpqC1EN2L7IB+AJSMqt0hcU3LhAN+2V1rWVv
GATedbV0QFJ4y4sFqWE1hHsdqsWCksq7kJfmWGTJSa7fm4KIeelqiNFdw2uK/dcBz7dfvvYIASvr
Vq5v+ihboeozkxCr9Lsik2BsvWlMgnHyosbondR42yaAV4rrrnxNo+4QSdG2qG/8RseajZNIi4PI
8SeVdNKKr1K2qD5MbGoQwh0G1f6GPNHpiidVre+IJkDV7UOtqPd2ym8zzKdu2ZrADvKKVOzK8Tpn
b5hnRA2zTfOsSTyqfbXuS+jt+l3RoT6XpZWkZPj+jadkJhy4h2qP3+0QBmRx8xGPQ4clWzl0It6G
dbAFX3QFV4t1m27jvEc95qax+GW25s0kz65Q3weDLyxIHFm2cic24vU8TbdYy9wiijfJLD8oAFZg
EDmq1fLnz3Nk3Q3gmGbk7aVv1Agkf2ltvsqbxB2HyhlL+Rsb1AAPg3VQ6SIDFhq9VuR7rSrWNTB+
K3pqq29AbE5DPd6BTCqVl7bzrxqjX/XGtGsKto81W/Zcua4CNnsw+1Pe6grTUejfZ8AQRusp6INj
EUHPwi+Ua/kmMNortRp+DC33epDwH8MBO2ZpPXipqcHoQuRUpt1pAmnQ+d2TXdZeMA6GU8dYYTpF
/6YawtPs6GWsprvKggFiVRhP87TCnmiDz++tqFsLdVqlXX8Y2maFF8NTbfLmq2BrBflOssyVGqfJ
VkG4GMXJKR7zjaRqpwDlOeDoGVFoqZj7sZigK+mxo6uFWMWC+pgkkGgPY4gpRwT4ZkR/W6vta5dX
u8hMbwQbgU5t+20sRQ9RO1sOs/0PQ4u0H3U1srvXA/WYd4rv9pWvdS6TMYtFJamS5WI87VAK4G6h
dhg3bFPrHny+J0eZtBp9QKETuCPXKNWQcK/YOsZzL3uKWoJj1JC4U9fgpGDGOwVfZQf/4AQ4quA1
9R/4veBhRL8WRnsrtSJwYkzZuTMFUekZWdrsusqyvQQUuzPa0kiEXj9s9FGv1maINrkoUlxlJCwZ
ZSd7Gckk676RPDWRoZn7UKvMWEXHYVlh99IMZnJSxFD89JOYE5sSNw6Qn5OCS8vJw/kaE+Rd2UnV
hvyS4b635dIb5NHchgFuENs0ZIrFE6o0JRm4TUnxbqTT0W6ZtwMTyaGVR+u2Z92fFTWzNlbbxpqr
/8bbBdzi4SdrYmqshsxM1lHbtTddNmdoNAeRnXpRYqIoprCj0dxV/nXhD8H3ya6tW9+PbLgUWnLI
w2h4Ka0iXkVYWPc5dKbrkEAvPLbxTLPe7+L8iGJNOZlY8Y858uIbG///Va4XPrCOEN+sZEh8QPjy
yuOQFNMti0bVOuDCwmscCvPRsEMyVMYAKxT9pW2nFcFVidVX86ZBYZLS2klP3KDnqFrjrb7iZYUG
CB5A3aAWVP2t1U1mi7y7q285v4/wpHp5Oki50d4ofetfadnEalw3dXaV1tK7qgIKetf6ZC7WAixr
uLGxEK2LNOx52DFV/D3knXp2VAhDwhmqOjNdO8uN8S2uxElo0yuClwjHmaIbuUOHyodiXwMkdaqp
HWa3w4TmjEaAfVRgRcckP/mKk9llcJsPEhhNGS+VCowhEN/7Jqi2Y9JE9ibGXXOJ5Lv0Ff6s/FpL
TijVnoXz8knSUFUaxlQUrN6MPhZSkW0faxsQwTgV+a5tu5lAorYiZ5c8IiFpByvOcPEX+aUMTO3T
WYQSG0kHwG85iiDgOis+1bXI+h5vsxcqyXg0DOObiebSMzoxORWUCddAR+NaSbcahnHPI76OBpxo
qVI1e31sV4mUeFqmtmtQRcpKg4e4UszgtigAv3bG/A0CS+CGM6yGOYonpwuHXZIkzTZS6R6xgy2c
NizezKDU9+FsPF+oNX3uVdkymhF50Vhxv42zOiI6bTUvCrXzDHs2cL1r1mpMJPslk3h/pTEUTmjk
0lXW669jhLs0ToeVpUi/2jCYHNvojddkjJsb1ATdGg3dUS+nmybThztCNQVuVj3x9DEPd11ovZTa
HK9zs5Yu1GC/6BJADTaFgj7EwLFxLqLIS2kQOKRRS0VKROVHDNvGCqA8diR7gkasOEp0evGD9FlO
C6GsOJAt1NuhaEyMa1p5a9ZNusDl6j0Oy/s2GBFAo8vcylqavGkB8dVqHT7OSv7497f/c09dITYa
bQmcWDrdxvnLNRdRIw9aTT/FhRC+Sj3pSvfwraLzDNbSBZnsb+nTH9/UMppAr2dpRHqo59IoYCER
6IDsH8K2flfsl32nl1C7JbvWdOOLmfKf3q6zAZc//9CmtHtf0lQfR5lKHcHQf4bVxdjkT/PE2RBn
TWWYmyHAP65J31SvQNjXyQbWy+jqa3UrNOfC81o+9r+7g2d95ErpusJsGa1fNwINi7a1buCLLxqP
wgsg+18S63wqfZ9d3vn3KfR6tPrl8uAWBSOWDCKWQjnbaBX2gejeHkdHm5ILX9SXoxoCSQQzAuK2
s5tq9NCCgDksN3XR6cAX3+jrenOprv/1C/lhnLPbieWWCJeYcYZ9veteYk8iVAXXxap1k7XkXXxZ
PhXWl7v5YbyzuzlArBXLRon2pbEv1yP5UEuTZolIDC4GuCw36dO78mGws96loHGoKTODGfkhql97
5Rl0zKUX8lNH5vcVoYtdWvPap1AEfe4jNPho8JaAGuUh1Dzt0L8tiVBLYqf2GGlOe6semu9/yY/+
I9H4/3M4PI0X/V/q4084vOP//u+317z4Uw/O3/jLM2iQhcQz/ssnKBahN2V8xI+WwBDIq/tPDbj+
X3inFCErBPbC7LB5Zn9pwDWN/CMh0zojh09o1Df/Ew24oqhn8xE+RVrFUGMN0pRYQc6lyuzUlF61
U8WNIjoXhmoWXh9qAyecXIp/lQCQNtSvlm2HgKDRs/RWWjsesWBdFUq/zUFluX2UypSEsVBBuio3
dtFhxIqj8QeEWt4pMqU9ufBPpcwcPinUDLqifIOFIFwxd5M3TPMPpRuqjYE5jGI+J6FejcMTJTbN
6UxjdELMTV6i1zQLYs14nWZrMwXlQU+kb1FWHQVHy6kztmXFfzWZqyRRt/zIA3sO2lLpNrPk38CT
fYsH7AapbbcflDlxCroNz8KX2ucuj6aTWrNHy4aidJqU7meNHQ8nUvJTnn372oSDNTo1JExKVOKx
R1OeOKAsMOIbI0fDAJ/vvs1Bj0xZkDyrWqUEjlIq/b1kk4A7W6aC62o5mkpauKuWmFplbmZHGHYB
fMFQ0OBrwkH79DjUYbsZff+WpGr7SFcMoHIZ+6kLYBO/UQOlUJrKHJpSL8P9k561otqREH4c4F07
EHKJ5Kj1eB0UiXpsFKnDuJ09h2rD8lxVjYsr817S7WbTy/2vUBrGXReo+ARpibuZX00/5kTfJ4ly
yx9V606Ps5M55FDgag4r4IAEu3ozvM3sjhIilniiR9oIPZoV+u9NFwRPatVx4INI4sihEJsgi98Q
rM3uYgE9tJJf3vShlG0AzCSrqEpxgtLf2DbIyOjSmP6ViGrLo2D1YMWC+NcyEBzbsnbThFPmKMCg
HHsx3tVQuVbCj/r7OOX+WeaA5H3OtR1A194Fqlbv4NvCa5jKbFVUWbUNDUHs/Wg/VtIANQJwCttu
CAczEJd9PFXdqo5aAjjSQDvhvuKckvPE1HFqjpzV++fAUL/bESe4CR7Fo18N9VVPfMxtk1lMldNC
yoG8FL0XkSjZ5JqAnQ3lSikN6Nej9SxBRnFFGJzQyfVuxjDb5d7IffKGbVE+4DRGEqjxnvWzaCn6
Y+P30+5nDhSIehWurqwRFp6qFkeWloGQ1WptJ9qGioVSa24+xYNXxPPbImJwpjCm7FlqtGKg534D
8N65WkVRLmYP20uZRonNp/0qZ9sO49xhburATRaK5BBp12FkZZsAch8QhNx8oV0TAHkLbbb03KHM
jHl0djw4caY+xqJ6zcv0vSx6+pRBM2/0GsZTD3fMyWNT98AEdq96WUJkbRN1rSpBSJ0QLFGuNBSH
OtDCFdLBWAfFYiEEaqTrqKWCHPT1VS5VBzsz32krHH2dIhC8/ju9WISQYp3HxsG2R6+S9KMCTQPw
rk2MJowPt6JsgP3OolwwlNvRMI9mFyrOxFba9dsCZF2voMfueuFavnqlRyG2xrT+NSklWk2ryq7V
wDQ4y5a108cJDHvVl/cRsKhdPrexB+gvd4IOo2iUB8o67dqawnWA1Lvs+XeEV7hRb0SeHC8qGaW0
1jH+ZGZIFJqofP1VQx8OLppOl6GjEqOk2rak4+SUAF6c1O++12GZcOuk1BmGyTFBj9LxGW/UCqRo
x7fkUDz5lVr+jUqjj7RygOOVdCzV6tRWfuekTWuvS2BLTiJHt0xY/SrzlQAWxbCXcv2HXmYjBC7W
92zkXmdhAzg8jH5FLeos+HzjRg60ewOAj5ORj9bXQvXsvnyWUh/Ai9hFcvQMl5AaEvNpI/XHPJ3u
Z85ATpc3bL986Zj54tSW/p3P/zmuYx/i12iddL09WDo1VBn4vwCoL0XTXVZ1tOli7UFfuCaZWQ+u
WtccF6V3TM/PydS8QeSfXcATu6CQ91KtdA4m929+G+2q1H9pxIBJs7EeAxDfjm4M14M+P8YpXIok
KO54IL0bBBUFH+DM7tRp5tqPFH2tqOFTrsZHaUQe0o8Suy0/pL0KvTqlYuyY9A+dLIoOc5w+SIoS
rGtorjMlpuWRbCn1XEeVeTNYxXaAqpnC9LbVcp+p4w+rE8+tiO6aIgfQGklbraFFioLpyg+CqzSz
jik2TBFzDxFr3PlS8WJEWecy2+puk2mnLKaFrTQAM0I1b45mU98E2B+9xjZvAmnpp6FyiOVkIYe8
4G38NVoaPJnwtZwHGsGasW8hajwWNQvv3JjHoDJl6LXSdGNCUL3TcYB6sRR4teD0Yfcr1Uoh0Vhr
wafiDLUiu2ZIbJwRVEyFULzpz8d3fBEHpUzWEFEOmp9eJda8r0f/51DaBmzNVOXkjvAiKJtgk/a9
varQ1zhGIOCkB3hk51DxhlK+yrS+YzMh1U5bQtUpRPGQRjFrRlWBaaoOBCi86UqJ1staF0l2XwHm
mfFew0Ik3kDVdgC7+FDGYt1k4xP3v0T6wf0sfbi2oZo+lGXiJmZLxMK0aZdyreh3lZ09CpnPKm3u
QoUze69EnPKsexI6aOGY4BhBoU8EpHbIU1MDZcq4ygx1G5jwT1L52hqwSoumOTVJuTTLqHYowhuE
ukXaVO/7TltHbKmcMqwBkiib1E4eRV4zhxTVvR+mGxnQ7zziajaHeFM2sbmYtpnxLWujldFPP7Wv
qKp5al/fjIW8GrPwlFkp4vJQjCvITZbTsSZsBOpy4DrNsAv1YpdY4pnk4oduRrKGD+y5bEeJJlzo
AXu5TU11RX1500jDsQ2luxLf1JAaP2d6u05q0PlvNFQMRk9HkI2Pukjmm9mr+vwkk0tha9PG7tvv
JKvtaJ8kTiXBbbe7+X3GT7QEBjx2dlOgtTDoTOcxSWqTtWu6zneKgnARwRKmttK6tYqT8Emb7cIb
uP3duq0nSmH5fSDqrc3eqyqk73EnbXKKLliO7WpLPfgW59CEgqfeU3fchFFNcOyC6IQoKqStmehM
5NFVWIL1hLJ3y8yNifeJ2gt7CeHq6F3TRN2LNHUn9Tv9VhcTlLf0wYfAuBd9J1zQXNcSkEYCeR1L
ByFR0CoBV1OYo5vaoChoOWUFhQ6bfrpcbEzuUaJ/K1ViqSeovOa3IBnuIl3xdPrYfti4vDCbQb8f
YKTqbXnPD942wd1URru0SK7U7rtv2wcpU26SWt5KYScc2+9v9Nr3inr0jEF2p4aQM/k56N9DBFEp
XLVa+j/cvceS3Ei2dvtEaIMW0wAiECK1JicwiiK01nj6fyHZbR2JjENU9Z3dabEsPdzhvn37Fusj
0JKl/kYptK/AGdyAar2pexENtI9iDx0AFr8vnAmPpehf9OihLyU7SC1XQ5tlLLpdDx+oovQu1SRb
E7/FCiCsnIMXBF/SSkLYpbHV7ksQyEepSreWhVfsbVTAZJGfbAvSe5mvOZ3/vRTNXVAc/KA6DPlf
DUIHylwsOU4QtAjB44y3afxUxBQYpamjEUxJBhxFrL4YeCejV55Ysix+kJJXc5RvLK3/kqs6/Hwo
QFQecz/2mrStZd1WOkLgcYj6nuRoprD3lOwBuoirBsPehx8mYFjQt7QbmYKWQXfUaXDiTocMpu7i
ROZBUe2BiUAZBb5WBmCqomOS/BVghX2uXCF+o111kwqgKCt9+qmb6kHV/sr5ggoVAzFtFEBAXEuB
WFFH9yXGeITWRVVL4xRBSR4T10lInowx+kk61AH5Iju6UNw1MKO2Ay2EmyaPn7NKh36mUBswQizI
XVmkra8PN4FgbYG9vpIf+Yp0yyYV1SfJ728K/zaBFzyTIoASESPFyzKfKfFwfDpDIv5zV4VPnZoe
cGUPStnYSMOTDu9fy4BFCXxpWw7GN9SzdnUZul3ZuMGovU1GczTHaGfGySFpjT2Ojt0DUw3CiavY
ONV8LAAUb0FR2p5kPVGUAfk/qzFN6mxnOxnVEv+5D6sd1Q13vjSNdtOAwqqpJpz/6VWiNGDspj0M
KsgP064G21oWCK1wpSSl+Avht299mh3py7nxqTtrTTZX7U2oSVlArLLhrU1KCkGJv+Jhm6ThENYU
DNs0lNPQGDS2lG+wrFx4YIDWOiAXg7xNxeZaDqaHFISi0BkFdwUJtWaIvkweSLXIv22zoaNiC9/B
z6mOMmMArlm7QYuDriOpPlaVdWja6KeYmbEjB55Ldui6VwO7jrl+6kS0veqUWs+ikdskVR/rWjxB
MUH8q0t+eLDI4jHbgkZ7kcfqKvGpW8tk6Brst1jy93lqnGZ4u6/4G6+/ai2gmkmJSC2HSxz90zj3
eIDkAwLhO2TqNu3wyAPWzpvEtpLZvOKWVeXJGFnpAcwd0POg965FBSelfO6J7BkguqvqFLTK1uxC
tyWJbcvZ10LjcMd42pmxJ8vnVICroNcqUfnahtUViQRlU0kB7on4pTR4sUdlsRknhRawLNjDE/05
hYady/JjRP/0PlYmRwcWLYtXHs6hia+f8HNzakjk8q9JHGeTl3XJvQdTcOruRSrpOICuEfVHlKm2
iiZukG/fKp3w2imHoS6eJ7E6qbmG7+m9ZDXgRJ/Hat7SKI7vruiPWarrW70hp6xLjeV0YrkVVQ+I
hbULetWtKJYSWjZMfe37CF31sH0Tvb7Jc8tJuwysYobLR5kK0OkNeSZ2UG5eFzwluXPlo5AIO0Qu
RrF1haTcTNFfMa/c3rwyTASDuztmRx8l75igcoSpi3jOw1vTcHTUIxjNa8htO0l7g4qRwW8NUYoP
gDp0o/jYxf5ulMiOFxHs1E58DoAMb1DCJhVTK26u/hiz70qdb2f4iEQJnx+HbqyY7jAqrhC2h56W
28ATN1F9U03dySxjewKWRPXydaP0si0Z8VNYjISpE2B8QV7hUuVU41HdEm6bhOKjXAaUA0S6cFK/
fatjXieVMb6WVVvd6j7KBr5O6GVIqK8aKoSdiKDk0y9f7PckofZaaXyTlOKrB8yblSuc2CiHbV80
3nWbh8VTK+IBmKj4HCUaqFGQyXpsBjJYfRw9Z+hybSQpTrdFP4YbodGdNJMSV8c003df7SeJIhPV
YnuEVBqFTVnukxSUo5SrO6QpAdxSM/rqmUl1MAb9OdYk4UTv5z2aWGAZI+O6GMRfqoixt5TwaGWY
8Upx+8owN7kxl/7UWknZBGosgxfIP+Marr0W1sYeBhGkfTF4blqLIHjTA8PzcmPrtdXI07dkc6dg
c6pWDZ2mUn5WMW60BaaVuIwv3pyFBu9+x3E/tJQtEg+E3mY6B8lB2hNV5VMrTEpwrex9QbR/y3Pn
botXdd07sjPuZdH+H0abuxSJ8FpzE8UiIk/a3/eCIcclOOBpOv4x2xN42sQ0Xq5FyRdF7+8TY0qQ
x+bpKdpiqC4iSGeUrUw4Md32A7SuzeugPlXFc+37K7XuiwTRp7EWCQBeDDmkUsbqeyR/xGtVjFYi
5BdCpDQtnU1nEfNP4P9gtxgCS0WOdltv2vtgR5hx628p990FJB2ke9SpnPBQvUQncV+fimzt+y0y
D58mukgGgKAyzIjmTXt0s4OxC49QILflFahzmpZWW4MXWYH30UxD5saWKFilT4vUxFnercspLgDg
LtviESK4nTNh3FBn7tfND7JTuAhMfV3v8V6kjX4PS2MRzUUKwpfvedqzYWtDzDyouAxLkDOreFMk
GLX4rUlvdPEvVcQJN4eVlV0bc174szGhsBVdFBqynRzm3sBmP2uy/41U1SKb8z43WiBFKpNxBCnQ
/ziOIQHF1Ad8b+m23co2njwtN8BVSTUOv/SdeZpFNY2nPx/7i4PSb8e3FGlCWaIlJtNU28AzYawM
0sZLHwLQd52w//Mgyywc81FNGc65ApeG0kt5cQhjOW8KwW90e27xnIEZ+bOAuH2/E1yea7ivK59s
2X72PiAVHXMLEU3Xn/ZJOghIYBiZbvdHoFMO7W52fm3cNBvlqGzjWzos10ZU+DpnubjfI8K3Jx1D
9xJtdh+/XkOYGbUiRqQqhq9X23Q1zN3y87Hn01GK564s6qcjqJMAekc6zJKo5pwEOt+XPdztaq4O
43oABXJbHAj/2d133yX5iExzy9GPaZVam6n8yXrP49LNrenAJD63s0sIhkt+JcMcoO8kgVhR3Y/x
az4IR5mI53QrPNJcyrW9bb5PWD0lfh1xHtUCTgKCMwl5bQTX1JaOlBT35HH+rcE/FrHme3z8lYtT
G1MCqTQRcSvzGWiJ27pVswEODeAq3wXbeqWY6JONYDTILBA9VYOE9vLrjwHxtKrWiTUclV22S13I
r8fGNQ7/wzc/G8da9AJ6ZiSnQM5Ue67maL/pdnxvPDSb+IAGzEvnzklmAhe2tjbup1t0nh8W14KT
RF2KPu/+MxuoVL6f8wRATZqanB/vuDB8Wjv5FXzr30WlrWgVFCp9sk3zoGwwFTUvE0nYhZtAB5uH
uBMoaGRA3oWsiX9Y9mCjA2OXBzx2x3LQgPnzEl+aqUH9ChYRTwjF7o8znYxYbvpe1+zRy65Nk+ap
fKX55OK8DEnFI9Up+PpEX7UmcxpILTKEq7vitnWb9gZVqbvaeYe96Uf91fqnbcbv58GQDF2hGZCD
u6xgQrhjksg+UzGV4iIELW0YRNhrINOqAGLjLhTrbUbw7c+recHyz76RJEJkwKmEcvdxOXlSlEaY
Mdf+mOob6x3hk14ZW8PFbt3+Dc7VpU1zNqC2PCEBqgjEDjS72xlvFgIBv/w9aiNuOKtxSz2mMXXE
0xqiadmk+3t5/zvPZd9qFzHNPmee6IO+pcBL5k7y1u32vMHgT/M2Ogzb2RcLd2swiP9jbANJPPiu
WOTFOUEDN7GalLFVV9kFtvba3gR25KT29EBPf7NVtrjw++BK+fnnj7vkUv2etG5JaAIrqgyf6ePH
TYNBzoWMBIr2zk1IdgRWKJByDKyfTf9R/pzayallzYF93WrR3eod+PnWZXud/YKFla/1kurxkNaU
HnsocOsQnKAzkVsXw38KtuXrn6d8ea3PBlwYwgmcqdyPFB7OXfSBDXsWZiaYIeQNfgy2t0ET+Het
T58fV4a+uLMpa0YEg68sKYv7vhn0Vq+Rfcf2J74rPxCpOBQ7f0u2ttg2zbunv06rkC8axLNhF+8K
q9esVtcZttulN4hcHDPJNuzMoaY0t9W7aovD+pLvMhuNTcIK29kuJ39F96tH7NNzmOvAOPshC1OS
Up7pUTKm2fRzzBf6zMvLemeglKtw12gZ7zy8j/7cPBqOHD4WTtaSloESC+0aMfYS9eK9P/0IiCHl
0yak8D8jjV9OVygEUZry489f+dJHNingMaSZScHH/nikWo1YBjQp1R60B7O9nUq69tY20iUH7nyM
hb3wDWBhhY4TMR/b+dCU6iY84bc4wW7GgFQQlO18V7gKMb+V63VZj/puM9i8QOQkOCS8Bj5OsJLK
MadgYL7UYSE75PC3wlZyZ0APvRW7P6/mEnrxezRZMagz1HhR6QsLNQ01seDBVN+DGoR+3TmoIW+q
dz/p/+NYC1uUNDM7YD6fsz+uw1OdSLo4E3WiItFuZ2W0S5bPOpvZwhCxgUTKKZgZtVP27JDVfw2n
2fRZbudWZOtW3nCXzMD5eIuNaQppKdY146m0SRcJxl18+POU5vO7OHH04c50XRm5V0Nc7Axkohry
NYliD7vq8LskdH5nr94Zi3L7eU8wDvtPlkUNBdHF9qcPTBeSHlYzlWsPFDkBXOmv1P3sOf95QhfO
8ozP0GVRwuX6FCNBkcfKkEEhZDwnM6WqVTZBiiKGnljy/7DRidwxIcQDaFkH/frBQde1NkXhqlFs
1s9zi/eYEzUp8szLWPc4Ls4MNi1yBPBdOM4fR2vEQCGgTj/NfIhTSANcBfEzQoxbyrw3wZa20PUP
d2EHMsX/DrrYgR46ttEUMyndf0qzqw5C/P/wvc4GWGyMPm4spXyfFYUvgtW6WQN9qBZWhpEubfS5
Ih/1snljLG28QatYXaAcQ05mDxCcOpF02IONp1q4dLRMQDNO3ZryFTVtdF5tzYQXT2NTyrf6lv8k
BDGfBV5zmkVUBnTO0nVMKAExUfAlzO0aP8Rt5uSu+SSTdNvNjywSfIAW3H6/egtcOoPn4y4CQiJV
BmUmdJSYgRUcb+Y4ab8bXvLb1RfzBTup4BcjGE2g2fgUCYKdo/sBL1vsZHVF1Qw5tzfEAhxxl23F
7G09NPoeg1zYsQ8jyh8PR08+hzYSY74H+vwE1SB1pEO5VV0TsQ15S2O2G1+HRAiEa1GkM68+mPu/
wRiel/BPP2NxRvNORq+1TnTCls0h3HbfJQfR5tqe40P/fopQrnVYddPm6f1p3MUxHeLEMKv5dave
D848pv81dPWNZCf75H7tVrr0lv6w2Iszm4sJrbs1iz1fg9EXf59uO2ruqxdoBYfUyVzjSll7v1+c
ITRcXrUQDT81jiWRgdCbj2sIbcGZX3lQYg34v8FePSXutDbcxQ/53+He28fOYi9JLavksefhynuJ
YouDbANUBde+BWgz3UgPxS/vjVfBXlsb+eLZORt54T2NIFBM2qCpgOGpIQECt/29tE9tWn6RYdmm
O6lfs41rk10cnnok00m1M5pb4ya74sTsol21J7mwyw/W9bCdE1Lhuh284BIrXGX/+aTLLqkG3Vxy
zQybQLz7z0dVHeq2c9dzKBbecZO6UBD/xktjbcqLA2PkFrrutTzbC/VIe7kMei62oQ7XKG+6ohPv
Eru116iH75H9T+f0bMqLk6OlGE2eAZodXSF9Y08763Em9YIGiBz1biKOHF/zpEVqHEGA+Gd+oE7S
ya5Jc//51pXW1n5en7P9XaVxkBXzD8GppCQIieKH5oBMHZRiyQMWl+98dLKcchtYV5nt2SvDry3/
wu20YhmG1Mjyq264BzAxBCxAjPgJyazOnui76lDKfVgH/13yAz5suoXPZhqBIOdzbKygOa+50th4
I678dOCcfe2+R6+IgvhfpOt4R4pEKdbW/cJ7+sPwi/f0CBnaQ6tj3nfZwXOVvfWgbuheAD646nPP
x/YPm02d/YGzb1yGvjYjNuc4DTKndr3JHmc0s3lLNma3FqRZ+aJLoGhsjJLXjAwmlPfDBNykFjed
uBfR0/3z3rngkZ6voLowVgjTSXTPMJAlllQJ1hTCBs6fh7h8wZFtkeYA6ufmYLSpaX+fT8fcKCdQ
OEN8jearJ/8KOXVbpt7u7yBKL87sbNSFTdL7Vo4qAiB8L2+0qUPZ6MceS0idU+WUVxK2f3WPXNyP
Z2MuDFJf5fRLVDT9iEfvOIMwERd2aArE7Ky5DfOfWm5HgivzW0lWCcIvtr7UpnKQ6PN2pCqtl0QX
lc/bICjfVj7epQv0bJzl1V2C2qrE8n3bzxkMCj/VzUxBLw8l8/J305eVAS+toQQ/D840pRyfun0D
Ijtt0zPgHNrxjtLeo/k2uKEi7PhvTZf/m3h8aY+cj7XYI0U3aAWYKK6FmQ4+QbLNbqe9taX5WXOF
I9zj05rrJc/G+NOHO5vfYo/UYQU8hSAZNstzqZ2aH540FFQ5Pp/6SP35rbdpMNnyRj5lf1lOy4UO
zeJOfqj34unfW/YfdSj+/1T8cM4m/999jPY35KU+dDHO///vLkZN/pcKkRrLpyr0J5IZ+E9Hoyb+
C29ZpZNewSjyCGL3/rujUdb/JZkEf+hXZNuSR+FE/kfVRv0XwhP0QFIZQVnQrJf4D1RtlpcusRFy
iqQx+Uto20jL0EVYq4rYIjYKp4tLF8inVuHAs6PyxnerpKG5yLMrqyKY/WbGd53xRrnSpm5+9bm1
6ayH1H+GMevmRv/PLhN+GIldw6IeigXCLM1H++yKRIZclbwRzkqhyRvRGDdps5KkXli93yMwd8ti
Nfk8C6s3ysaEeBojtDO6w/vWlAcQWmtuxcLmLUdZJuCmVBr0pvJynGfAPnRxvkSNfOgNOi9kOKC2
GFnThoqijVKWlPG2Jf0CMtXzVPcRQCrXhLUWVmr+ObPMlQFfVZctIsEflxWAugy7waRXOSMtRLDF
9FaM7oVlPR/BXPg2Q0iIsZWDEo3FwhaH6zFMnDE/nJ2vu98m7rwYcOEkL6exTN9SRZnUtAeWDmhN
uExWgaZ0aR5Il/yMG+Mv7PBVFg3jysecF+fM3L6PyoEBLYP2DDnjhW+cSCGMTxmWTXSY37nCtqZi
52+UNSyurU/jLDzhyivNqG7Rpc8j6zGvILOp4tdBtKVuV3nbxELb2ALF1NNwW+jBw5+XdulifRp9
sUV8JabbsUIzqN6ChLvrb+gQtFFWN9ycSktKt+3+tBoBu3BMFN6bsjIfe4s6z4/7kgqEFBV5WsoQ
9Onyjb/PdsEO2alfqrqljwcJn7UhL50Eeslnw0f4iVKsjyNWZacwYNg4PqGKCYqu9HNlIReO9++F
PBth/gVnJqxrqmAoaal1spZ2wENT0TfAxpnfcoRkql0ob6bi59+j6l86hYCMiefjcIFgWJjP2piQ
Do1jRCaIdqKg8bMICnXjm/crc5QvHAmwFSArZOTRMNUf50g9PKQqhS5A/1u/NYhOKA+gfzf1YQ60
rwXTLn0yKjYMmeoXmP3LcsfIG6TJ8qzcKeufPWzZocyc/2E+ugYvHcUeAsDLKjJxisyhStgVsxjB
XEHm34fuuJO2+e16+aZ6aYfoBoUgoFc1FaPycfUEeYjSfJz3oKxdB9Ok2iiwbIsWPq9R08A0jsgM
lNNOydJfRV46akJAJFahBPsDHTq0kYgD+rMJXdIvTeTbZjRta+9VgyQ30RjJayyy1brBBwXk2SHO
rSaIq8IDHuhSzbPuRkiATAOYQnZlEyU/ZC89mN7UgIcGaSZVvmMlzZOvtE4Xfxfz7tYSgu9jbB0H
uiw8JVxZ/fmQL+3r2XIsRR+RyuyMMPapwfde++aXl+z9LrU9M7b5l5WxLu0lY+ZJaJSIKATfPy49
jeo68qogtLOerKRCvNQqtn/eTJemg44fACAKpwx6Ez4OkQ5GFyRWC/S0H649bTzVzRfETt1iSo+T
//rnwS4d+LPB9MW1WyTFFARjV1Hw7x/i/IpsPcxS2f4fRgH6RG6NUljA/x+nFKp9Q5+KXzpmFtEB
l++k7FFXmpV7dlmvOltOqmPVGdQkQ01allMXvmwOmeWVjnI77RBzc9AguRnvplkBdBY/6veS4P55
Zhf2w4chl3euVTT+qFUVKMeD0tCG4bcra7csHfn3rHAbsCsaTudi8Qy0fkHLCxxjd6RjZtrRjjZU
14m51wKnesLWbOd6vpKmuNaNUyCeey+AoW6DAfXt38WMf570BYdGFVEGmuvRLLreFocgj5GXigV8
tVrXdp5CQzgNSJX8Zk2HSUVBL2joc167Mi4YPQbVRBVpIoVK6MXVFBZdrMfzx623NEyHm4gOwQeI
2xkRRsuG+1rcyY75Oq5Xpc1/eWFfPow8X2ZnF3I11YGYDYycHKJZNyJ3IawHTu/waN+l4touvri6
mBcJLR+J22q2D2fDZZpY1F7M925M70CHw9wOoezmeu/IaU6lo9/y9jrQa9ltFXtWEFtzcd6/36cJ
n/2CxaZuYi8adI9NDf/wZrzOceTmEuzpJQLAtH6fLatZfu/ws/EWFi+niSvRo5hDRGH7+IIAAGV3
0ldxJztV+Y9LvpfDvRfknS2wGCWG0ID8dCpnnONJrneIKbQeXot9s1URAgGyGtnx41qJ4cUd/N9p
Lv0QLU+j1FOkyglH+SkLlYc2re4E9OE1wXj88wm9uKS4B8ikafBBPxWqDp3eQ3BmjiJcSupAPGd6
yBPMBAeGTES6tmcu3CPq+XiLM2JljRAViVw6ggyFrK835hDtI6lbMYbLgrL3b3c+zsL0JFKVi3Ak
qtkYboXNLC80q71Gx9VA6vyLl4fgfKTZ8p/tklIYYHZaHILk0L68d1vYysPctFI/rguurn6vhZHP
xS7TTY95zRJR3RVGhkNnfbPcbBs+rgYd51X6NDfqdyipoUyN8oWPcxuEZKCn+P3A5d/GcdMdottu
g4IHevdU18a3a6t56ZpE7kckcgVxS1nWuIK8hzBZYdOkBqQr1GC9KP8Xu3k+xnIL1p5S0HCK3UTU
VeVAk1BWDnQ2BT+8OzpgN+GhvWoP2X1ccFlsumwF26hc2jEcNpmokEmV3HKSWpV2csgOxSckGdSS
aijICpbenqA8/IjyWusBeYuVG+Ti3jcJK+f5ATbvAQGAq2oKr73I2Mtj8SgLFuKDhksH90Esmt0Y
Fy4q8ccYHFABiiFoTDcQw13G39AC8WB4083Q06EqjdcrduTS3Xc+p8WiGmMSxGFKoE+m7II39b45
zqV/f6cl5uK1cz7W4mwbVcl7PkDTEeXRcKNuc7fbePs5aay933Nr1amXLlqqWXjqEtSaHe6Pp0Ay
qiFoOvqg56QQ2WK33/0teuLlNfzvOPO9cGZJ+laANZECD53D7eVx2s8yZTQ0RSfhwBN45YtdumXO
Z7VwH9rBiJXAxPLPl2n10zj5xwgeGGmu5EHeJ8IegP7pb2SAL+/+/85y4TQIAVKUdVnPyE2Jmu7y
nvyvPd2XBxCpFGetTPPiLGl6xuNXeFcsy7iVtAwmmDyctSqGhIsogcElB6DCz1aOwMVdgvetQ5dH
jkZdrGeNVIw6mAibz9qt6dE8TMf6QL/dWpnI5xtUkXSdhBPyWVRKG4vd36HaUYQmEV8N0oSrbqNd
BJ/mEB4MqhdyZy7YaPfWis268GT6OOrilgsQS0onnVGFPcp5Tpq7c5xpzq7l9b4+6Cfhbu3TXTjn
RHrnTl8+HfmIZdAuQygi50AU+Ar0GzDoVuUb8mjZNMkGPNgP7obVQS8t7/mgi+1J758y9EFScNjn
loP2eab4+tvqZHyl3XUPLT+3raeVs/j55M8zNUyTVyk37afUdiIK4WAw07n3KjxJe9+dPYjYCbZr
N+znA/FxqMX2ETxzoHZ7XtToWWTniLDsWwuFuaberszq80n/ONRiz4gCTbYSff+OJL3MTe7ATuAi
PM3NSHTmrPoOF/YLT2y4qTS/zvnY98jzmf1E7ncavNwEl0THAs0pJ/bK7s5yvVPm/sz3f57dezb5
o2/0cbSFtfaHMQWjyGht1+392oTeC9RIKm3D2DZqYydInCR9v2l0/SjXniPVwjbPwh/9aIJ6DK8N
uQeVGULVe2w74b6w+itTKjcZFMlu6rfxVLsmiJOgb2GkP0e6DGkrs4VqOPx5Ihdc5Y8TWRguNUDD
zCyZyFxeHO6nk7ebdWDHfeCujPR5Q8wjWdzdeD88zxfvt04c2i4P30cS7fJhbrhG9oSnxngIjvrK
9vu80d/Z4UghY5E/J+eLwcqCpCU8HlhoNEzIxUjypiymA1ihfzwvhqKol37kudR9GWdVSy8ac0Xh
mVhtvPuQDjiPixsW4d9TUZ3PzcedNw+HcATVzORol3eamkboZs16xGKYyXbpm29lkq+YpM+3GWko
kb9PmRD9I0ufRw1VxRfNtCEX1Rzi4+zztNxma9boQjbo4ziLUyT7VaGHAl6I+dzRoDL3eFkpKAWE
62gqm68z67D2Br1gKOZBUWIkEEhZ+DL52xdFGMchkVPVFRokPhMnpZyeJLV8fO/ivl3zIJeV3zxH
P464cI8DqHle4sszGNsCeETMtrhO/WvkqJQdVRWu70qetZ0TAcXqGl86CGwWkNJ0S9MCtDjfaeLT
jWqOlWOBYNFQlqgjMHU9cnW+6qychM8XGfOkyp5sA+qSdKx/dGERWrZqOeMk9N74Gg0hHYq6eh2E
2VUkCLspCr6lZi4c6jr91TcGBe++t+IfKWs/YbHUoCy6oKyZblO0x64rX7JeffDon9i0HQENHa5l
krqe3+9LQ1L2k6HrMPzqqwLlDmOSX/wqccMSBYgOaa4cktBB4LktxHC+AsDf7XjtZ7XoTmXkb9I4
DAHbwaVCxZAeCfFVGQT6mBuUW3P/68rifjafLK5FdpiO97nvfXFW4sGL9VQiOt7b0k4M7TlF3Nm9
oxJ2c6la3ayM9/n1T23I+4WKWLhK3vTjx9QbXj2pqeE7ux2V16D3RtfEsFmoGVT9FjzG2vZZGXFZ
wVXkwtj3HeJN771ybyne3ng7cUE0dvq4HlD87Ot9mOD7VjpzGIRSFxpkuivH8CygfDBIpw7UptXC
xlpZy4tDmZSK6QBcPvfwZEqeeF6LYL05bKi8nSn8xd172V3ojD/Cu+5B3GTXyooVVz/fFLJ0Nur8
72cT7KW0KfJhqGE5njTk/zJabVYmduG4fRhinvjZEGmQDmIVvT9aB2c41LZ3GG/Lw3SduNLaPbs2
neUByMk6By0PcewnpQNgpG3BFu86G8zmXKre7/XnlekBMf+0hjIxE8oG5rQKIPjFKUjzzKvr0Myc
pBjU3jakJD3WWjhNgGE7CchFl0jfzCBEBg9d2m2vCseJlKkFSLuBvpeqOqRYS91IKODYvjzuhDzV
nFLxgATmUn8I67Q4xFp3o9TjScm0k1VXt0UT7GSyqb1swl6WXU3tDaTrqU/uLNVGBSnd1FP9TUmG
RyuUdsaEAl4OoMePgGR2zUkIYTUiOHMj15CcB5GiKnVKc6Tfbk21RF62Gk+akSDuHHvwzswKsCuy
f0aa7aqKTG+g6rfo5W2FOtyV5ehTTJD81KscfKhWflFMBDiV9CprkufIVFx5qq9DAXDpIF2F5rgd
hv5nBOFxk+nVUZWEr1OS5+hzlQ9Z1BwkK3PrLLmbu3HQd4IFGajfQ0HlOtab59zMXyINPSsz0V6D
qH0BfvZI6fRT2VtXoxHuxLbnjTTklV1rMDgM5a7W2h56ZPw98lKcFN/cgvUrdq0/7aQUDQqpftPk
8KC19W1vjpld6fq9rwmD3Zj6cZLyfT2OoL1lVDgaQd73Ynw/BNZtLzQndHkRbvXcIcj2vM+sK0Hq
rrw6/DXzLNUkekqhLQ+k0gNJOQmxcGoa+ehl5gtRzCc1L6PDOATt1hj5fIqESmarv3qj/qxbzbU3
jW/yFPu2l+gPAUKImVIibOjp0PF9845n/kFuR9UtPEHYDO34s+rRsOOCuA2l/orQgGtNmYnIpi+4
eemP15Dv/4JUeiWEwAg7S75rKvUogNTYasXwpOc+0jnFuM1F/cYYjNuxzNiZtHokwovcmI+Vp/zq
FMW88ofu21ClEnpnujuylTYg7Z/NyvtmaJ6rpv293nLDqcX4GAyDrTWjO0Ue8PxpeIgsBZVCQ5Cd
JhKGXWzq+8rMrtsmhm7oey2dBUGLDnGeCzS/jXG+LwLjEOTdz0INr0wlvu2sbBvEwhEPorPjZLzR
ggzmdZj9tLrooY7i74JU3pdWBnC0HO1SrG7Bgv5IMkvaNAZyvQXK0nX2KoTWVhWCb4M23lq1hcCa
dRInbR8C9lNllFa84ovRksKBJZi6gxU4g9ICYE4wz0OJeU6yPYzJ20ELibBXAc2JHcWKiEccdVN4
7Cr/SgtqQPt6XwKwrkHIm8UzfJ7XpASwbMUnbgPHpyyiG3UfieTsqbfyF8XPfqqoPSpJcisX6GoO
MmzcTnwU5TK/Axao3nhpGT0YVia8hRDCd4XZ7wUl7TaD1QUPVeFvtaC6S4KsOzV6D79UfcTgOEHb
vYpC+WWEz1DqIlKCo7XT6PLT0DOj3uq+MfZJXt4VnV+RFI00SPz6tm7D66oAI11ozxGi7MAy0RsL
a+VFhHbbFn0OhFhPHmp9OBQVcOdK3rWx5k7FqNxBCEARgp66Lk82cmwkm3bKnnTrZTBockEyYWzq
B/5H24QfLqBTJhjDraHTjdB6O60tAbWFWflY1XW50bIpu01l+drMoAqGUAA93Wmn0RW0l2l6y0TC
BlbT7agxtwsxgITZ3Qqq4o5tBux2ryu1HQyZnaCLgcraJi9zexStbqN7yZs5JIAbil/K1DeHmQos
F9RHVmXh2cogw3U1RVJeQYvSfYsWcjE/GMMCIYKgDHe1GSDFqn7TgLrY6CHeTsjUIceB0tSdINA0
ZECTLoaDNQg2RwjJWiNBQoGGVuClVEQD9N1YmYwpGl6RaGfTa/d1CY6UhfmhZL/4k2+BNT4Bln2N
1fZJN1HozMof7aS7HijwTY1UWkx8yNYMD/ipVcJkGFHP1Wcwd/itmtVxZcuPnUHNkHbUj9RkIWNd
1wgpBr9KlQc2svEBpkLNqoz/NbF5w7pcA1eK6F2byi/BB/sTR+bWyLv7yfIf/YjyHCG3u+xerL9o
2lUt3hepuIs0bpUULV/Nd8p2ulbSdFf5FreDJtrQJflo4DGG8TFSr0eElHtLB9tKLKEY0kOEMiIX
VH3TUkaSt8TsE/8YC/7BVER1r7LtAKCfVCFiV8DcF31M/lcdanglTI6XvfRjcMhH8rDetCWutKu7
+Jj5aOzp4Y9yGGKEABBuVwvtodF5WVSSsPNT/4cVif2G39fbrZJ997LopY0qKJamrQmRk8EPrzxx
h3iFYwnPSmxsy9SDBm6dqMZECrY6Zt0DMVcHpY9neQxuK1Qt6XC967PRNrywpH34JhxeRKndt6n2
Is5SGN2407lyW+yVhUji97ilXZKgZRkV1mZAW8JPvqegYotGcnTRP0r1V9VrD5MUPyFRzlZsQnuo
r5rhl6YfvEnZq37/VaTsdSOqw6EMjXYjRj1lDMVtbtLiPn0puuZWr/unKJHvrCh2aJA/ZEDxBdCt
SQ0fQe+3bVHbCK0g1uLbAzhTVdbvOuTiDaG+0ujcUZlMJI6ApeHzM4PEdGuN3mwUANpo2oF13ooR
usftwUonx+A/l8EPWXs2+/q7z225aWU6VnL/UOmEv4iFwP7dtvF4q3o6LFD8K1uN2Xzsd0DXBfXK
Sfz/ODuv3sixJAv/lcG8c5feALv7kEmmk/dVeiEklYree/76/VjVO52icsWeBhqNVstEXhc3bsSJ
c8KLNIedvIblIIl3KIhTAJMSu2KiXSht3TA9y0x/02XiTRg1dz4SFasoMpQVjd43ELe8a0aaO5Uh
11stE0Rbk6ZBw/qPXHPIHk2sawNe3sKyrtCleYxKKKoDBentBuFGI72uLePSb6xbpVefKYZ/0wJx
gyw2d1mHL3krTfeiTFVH65pNohY3qkuVwhMe6kh4o7gHgayMYKfgWlsrSDa+Fjrkljem5F/UhGat
oDvpoEP7ra6MPPlptvpDKqgjcnXaYzCW6U5L9Ee/MncxBKiF7q56RdzJersjdbqR4M2F231nNfVj
D0d8hYBANCncUMrbxkN3kY7VczOGthG4TyB6nbxFt7vL78jT06QBMfUIad06EKK90MlndYuub1bu
xxGJMRixnmSpejOKET2QjieQSRFyjT48T9muNzedpl5rFjeFGUIaq4QQBbvim+HCCJyX+r0qdu1q
HPoDipmXlus9tAoRXm8Ib4OpHpKgexIG9VGK+3PYvRA06LeyEt+KurXxmvAyEJqDNJoAkMfskszI
ORJCLAsMdTyeQHOX+0hFm0NNJIfblbbA3k82wgiF+RCiyyGIUrrpquAcWfaBqLvZBoaPXlC3lUa1
tVHhvdULzyG0vUUUlG5hbdPDhV9J4TaE4LFTEYtHpqJK3E3gNZu89/11F413UiReqV15qSuI5qQ5
FND1WRaBFE6QdhxUpZ/85ibuwi1E7XdWUsartFA3Wmxtyf9uaZTZuK1RoakQUZjo/Q0awaLTV8ld
5hX3cqz2Z0NZRBs11N9hIT8fkvIqHLObgMxwH4cPQPzgfVeL1zIR360RIgA5vBCywA4Qg1kLVb5X
0LH3itzpKs/fqipSE1YR3AmZ7LScAjVrvpec1jXPAW+by8rzIOjjlWlRTwf8SSQgn5soWTuVPpAy
rDeC5t5WbfLSqdIjgpXhQdMnXW6WB2klbkNTgKAGCiBFji5bqdSRl+ltRet34I6oBBU5ZWpLSQ4e
KkOKjsSKpjfRapCUcqX4QrAteyVEHrYzyKw1CAZS5NkZfvTcp9wJ/SDDn1QpIx/BG+0OOcr7kdie
vEynnYkiIihqW1wlinph1dGbkQpofXjqvlchuEqNrU/YstIEU1mZVX1R6PAt601yLcfyxq2yayWF
701soEm14FgY0ntB9VGO7xvjYPqeIxf+RjDovU0ysULAvRvOEhHFyVrQIMvRII4uQ+u1HLusWHVV
9c2XcnYkMWdZ1/eVF/W2ELhcBFIGATYY5QdxYMsS8EubnuvK6/X7GE/2yO2Dr9aNYpVr6sNgdRdK
WZ+Fmvnsui3S5bEQITia8ChpNQFtHOOql3xn0JWD0CNKoFS7rCk2SdHv5Z7H5KBu4qQ5b9OKYq0V
7pQUVxemARmS3H/wurJysrx7CVUhW1V+MkmlaNeSOEIRKdUhMFtABTKM/nUdO3omnBd+doGUdLSC
dCy7jNrovh8zde9VSotalMl9kylvkauTGanK8twUhmfcx4sQGRZs1eFPyMAfAIGZIWym+vDEKwhg
7wANxHWaW480IN2iznsPYelTR4qUYLlFQTXtY7A/kN87no+QS6PuIiPLbb9WfxT9q5Rye5MgxJeL
oXobBaJ8aOJGBPWQq+vUFWFramt0RGoVWQRJSGC51JykSQ/IeKxbIYURTQnPsmQsaNgo+lXYqTg8
UUZGQJET29ezc8kFFJFWW03376SgQLGhf8uGaJcYbF1vVLp1lKUqQkyep6yADDfPJmLbT6JWhraW
G7ancAF6obqv/PS88rKb0UAjA2TaJswMzbakLnB6C3+Tj4Jrd16/Y8vfiWp6wx1LujFVkpVLvJc3
w2WfGRehnm3pCOFIqZuBLMSK/CoBVc3zrZPus4joQ9Zhm3HFK1FQf2qudJZGqWMq/gF+H/2uy6J+
oyqIKHjgavHZ0VXcQiTuVkr1mCnpDc7/PBjFn70eP/HiV65ocfmGZrND0SpeBTWAUT0V6ajtf1g+
+Sjk6ofUfEl6NLGlUgjOcs20HK90gzWyIP0q6vQfUq6o+7hU3mTuzDJHRmMg+Iaq1Fzno3EWwgoY
tRCTS7SarOLceBh841su+/eiJMbbsM2eQ3+8LIsyAfetgkrN6usgIrMBoeCFWIs/ywKZhiQmaux6
EiheGZ4Fen9uxHW8c/ug3WWy96OVa8kZZVAt1JbEVZdmt7KgPpQpOZgEpNFKVtyrogjQZxqaYFUo
zY8hUG3RtR4zS7jpml6xS7kYSI3Ehu33brUKukaxYz3uESfRd4FIygChL4LCPkbQLVRvosy9cwfa
Y5QRQljQNBTgKSrwO6aOKFT1IsKpALd8sx1FdwMDpb8ymyRwyiJ+jZU8P2/Ripa87M53o++tUNNq
oFQHq0OrJTCVatsHWbLJo/yV9zY6XAZcjoJY9ttBmuS/hT2gxMfQM86rcdh3fbMzNdcRZFE8S2Tj
TUpEYWfVeblKJ3XqvjWJ/IL4NY3K2FZa4ykvo5sihx5YUbtnNcMJ0vOMhvukhlQ3aIHJOvmUPi+Q
TipCxUGc6V4SEHdLw0peocQDsVKkFA6CgN6qy1xbIakVmPIZgVtF9G9AiNVuE4JJsBY7LYjP+sG9
9EefzGdWFPiVaiSjIFFwFNSU/+dBoiQl+brQoHtreld3YsF7MKz+XJD5q5X+kMnVqzjUN1ZmOlEt
fwOrsG/99pXi34H4+aKcJAWtjigC+PhbXcq3Rjt+C1tmT0ksmDDTbieG1dUYquWq8Qx6nc0BhKzE
ytR++6Ln7l0ZDCgk0824UVPhDk4ZKID68YYiXL63YpSQ1ES9Rrn81Uyqm0ApN1apF+QM1Nu2xtGW
cYhyaye8uYG+0/pgk+vVfgph9bydgtv23NLrYt360tsQNlM0nYZ2V5XnCMwjfKYzfrXJr900BXep
R9GqkjrBKQcLlHpTX4gebVm+6sKHJ5VE9tlFQFS9bbJkVyTBehTzFxy/3Y3RbtTag2wNEWrJwbdo
NG8zS9slo3slNsJNohOb9DXvOyWrH4M4u8O5X2RhKW6sYHyR2uAbq3Ll1elrEEAwnPbi4MS1uXF1
dXTiXNLXQ20qtmBK7/xvH1EZFxH7luqH4aekdSwbCH+55vTfg5HR1m4nNysvqS/K3ngg3y7fuKoJ
M3SjI2yRCfKqi6vAyQsTBUXNP2gCN1OkxxudxImvNbYbJJd5SGpZF5A+zepbpSFPF/oBs63rwz4O
pWu58Xd6MNijAS1zopyZnBYkKeSntFZ3SqPcdR4bUqmcWC8cL9a9LRHdz8Ei05ZozcoczVe5FVEO
6+snjbyOFUR3mVGoSMpIFzDmhhsxIYWTSfHeqrUDgOzvXSE8xUHur8gJo6xSVMgsSudNFd8XofBW
tLwdK7lOHVTukTNR6+Qskkn1KbWYEj3qh1oF0muhbFGMwUumG+CYK+OpHL1q3ZWlYeuhVJEl7R56
0QIm0JDTCVN+WirDi9gXMycSw8EZZCK0JjRNRw7SAFbx+qnN1Phs6IjjklJoD3FnvbRt+KBIYrVO
kengVpFfY3IIXN/0ihS+v8vCkPRNWzwEiRncmY3FAXelRz1v0gcLGjDblbpxkwbEu7KClmiZ6eNF
XcbSlRrGjlhkoHhxHk5RNudmUkL4l6T029eVt9F5xFy2cfhYBKqTV9FNGnkHZKSTtVJxCMt0nbSk
hmREqiwNSnSrxhHHiFkgRg9zdX3ZKeRYTenbGNe3iaReanKxqwzy0W5AA4/uyHGBWky5zyAAd9GJ
IVxT/eRRiVvbkIZNl3a3Q1xs+kC9NIcGbhME5Yr2Jszqnaq8ci3ycOexpFeOidCpJoNx5SGj6sla
9yVe2xAwI6dTJqR70PHy3fBdNEbydfl1i9KmqCXXntc+mAXvWVG5K8T6YGTIYxTVuYJM5ch0rNvE
c8AWoubT7AKpuWytYmWp+W0OFabtjrzXuKrSCImhpFxJWY9MTBsFj0FuWDu22GAbkGZedn4NG3SO
W+VlU46GtUqNgZRMVEyBTdPD5OD2cXFTqymHuyvTstl8XQv5XH2RIfVSDJhqaJyBl/pjpcc11FFW
LCBgefw95d2mLSFzTxqAbkChJ5um9nnLpJvxus4hrrfzQH8tIwhuW5S2vh7EiUo8ozgyMiuJ1TzD
1BbZSNs/F+7ye/Ul9s9hd1q3sPeJ9V5ELgiUuGAvYqk/F8o+Gp4VysyGclFGywtJmzVSmRBKjbfd
hv0Dy9HfKKR+NDarlIm5gKStjLFh29BmC6TsDMU4iJX0jfv67zM6TXB7U9WZV9oWaG6cF8miOlMi
rUfNjKabn5IdOYA4El6nt2ij/tYa71uwc+jlriBIXC+s6YRg+AiIIUMIYYuoTf32bNGPO5PKQRTW
ZQUkclWADNyO0W0KBAcxcNcp9u5ZTnVcfEbdCdHaBRjYCQDLZFuBJtiCN+FTh2pUNIFU+1n2C7RL
m++6GWnrRKTXtKEX7Oyp9cb0vy/Z/VxPhogNwwapRp1u1RnQQvAVQyl6eriL8aUN74VgrRjSwln5
fB4/2pA/TivKyADTfKZVNSciP8J6mJG+XrolEzOf0lpD6go5JlLrOTa+1eUSZmLqS5xtDQmSU1AM
6PtK1G9nY2hqoUD/L7Mt+TYFhKhduumPLtjl3ptBR5Tc7xUKCF8P6vPafATBzAZVBb6aC5kAAkXk
oUVYkPW4FT8unK/tnGgG+Who5svSQMrQXwIuEe8jyKJR3YAieiIRm1RvFqFaE/L141RiTaGDnt1O
UemXMM9RpT/QiiStcuAnJX0TdSk6rno/UVhyDW7QpfOTA6Ms5Yuu+G7I24mYevEjfPahHz/CbMCJ
qXbZqPARJv7B4Cw6BNupEyu9WaaTnTbGV6OduWu6l2VV6AG/qNt6n27MvbKt9vJuSevh8wH4OKKZ
ow4K5B91l4KIavAs5KlmGe3f2Y5H6zbzjkpFr3vLq8FG5vJHMdbf/cJ8kEyqgl9vx5Pb/sjODDmd
SBTGhJC2DEGSf2RSxvMxyVAUDxaUuj57e6YMknDoB1DSIRD5eKT1AB49ng+TKrK475BjdE1zJd2P
aDo3mbj9elBLxmbrY5m6W8sR+fHWl9UVC3XRJOAndJMyZK94OTXyJlqYyNP4xKMRzlYsdCsj9acG
l6kRRH6nMMZdhrAgTV7RRljm9Z8c+ae9fmRvtnKuZCKkHTCjtUWODiaGn3JdfIus7LYQ3ZvMQGnT
EoyNFQlOSC5Zq8bXpg4XlnWayU8fAopPVo3GKHFOjaDWWSIIUx+dln53tRJFPOQDi9r2SbH8jTUF
2zcxUiOkMO9qQ/9ZKhEnpAgpnMv+N6+CSJ8UG9LLa5P0x9fGTsCr2a5H1mY7SJDyDj1gTrgFC8iQ
RBvEntHnuVfqTSt3K7V+EfrvqGAv2D25cY/MzvdQUoVNaXLqvXIgv6SVD0D5LuF+uA0EwG6jZnj2
1yM9ef6huCSpRmsbpAcfz+UgRYIUTa6sqDahepV76lqw1IVhLRmZ3QB1F6CnLHE0vDRHYJUalxK9
dygffj2Wk3cd7Hg6nQQ0088jyqpAzciMPOTjyxidzFG7q0dxHyBEqBflwQCaUOr+kqM+eeUcGZ0d
QytJzLF0Qa4WTbat/HFYCX26a8kFlWl4zit92yYghHjDLkRJJyf1CFg6WzkVigTfaJlUV0S8FSAb
EAQTDc6v5/T0STgyM1s7w8+UUWz06Ur1dtqOLPI62Ps7xN3+beotjtyRoWm8R5GKVxi+KCZ9aSe+
uaHleF3VFoqvC1vxxFOSqPIIXTk7YpmLIm5vgZH/1bUToTpzOWnypWcjwH/P2jVo1U7yJH8TuAq9
wdTVBjJxDrOOc0WBKrNje+ZAKAqAU5m873v0XxeWbFr5mVNmiH8amm6Oo5mUh8QXtYxmvV8Mh8NK
QvoA3pjvUwck2UHfWXrLzeUdJ6Q8LV8mxBykAEDNzyZ1kGozykKSAJK1km/lW+lNIg+wyjfjk2+n
5cpYa2ehbUIWO3GmU5PVYel0llmy5nI7nz7I7DRKEQlzpEtzYs1n1jHedcjqCldhfD61t4K+tuX8
qhoBDpIrP9N39QVwhX//ppoY/GDJlyg1iHOXGkj+VHxx6XQN21WoPsbZN7E27My71BcFb07E1h9s
zU6nipi96ruQBU2xtXT+R88HOjdkQ5a6CZdszQ4oZKBhlXTk4soGkuuJdUBzQh9BA32DFG61MItz
XZJfS2nQRkhRCyZ4eX7h9wNM1EJs/qYcIxey+o1RNs8getl/fWKmWZofGO5AE84l3KY+XzE9Sr02
pa3WlgPTrgNvlXrvX1s4cUvIxxZm62RanVySjWHuwtumQvDE2NNrAQEY+G5/aNbVUt7vRO8nbc9H
Y5qt1hg3qVn61u/po1tCfG93qFBAbCLa+k7Ei9uLCaxTO+TY5ixqGtJSlDrpD5t/wsr/ypKdekbL
BnJHCjwHRITzXqca7EBeyj3hr61vkVX/pQQqX0/dOMlVs/t6+U6EuR+MzQZmgjxRFJdOoIZ6WOij
FabkK2RyN9RKF67Bk3vxaFwzV4oKdK3UcU2dq/Q2YR85hb79ejCnrvQPo5k5SUO13HBUmbrpfqB3
EJoNbavQxLTYO7g0mOlYHN9EYe62Ls8S3kTxvewEDuwsW8vpNsM57Mgdmg5ZQOZ2YYALqzVnmxSr
vu11mSbCwtTK9QgGCQxQv9KL+DZXzYX1Ou2n/lyw+bXeopA1CB5AeD9EmzxSAEZUJe+FUj6A8bJ5
xG/dQorApqSvRVztYMpauPCno/zJfR19gtl9H/ZqX2QUoexAyZ8QhNzg4Z5VX15o0jo9rWSMp8Yi
hd6ij4s5xFbRaj1m8pJWNEXaD5V8WZoyL7L+ZmGLTlvw85D+tDUfkppQ0w5FKEnfwmvQCD45Wv/O
PW82rSOg3tQ6E9V+c1ZeFEvrOf3pr0zP4mozMEUgDlypESq15s8UyZnw59TOFB+E74su81SsZhga
1RMLT/apz68CMF2KZVrbgQlegfMor8d9dgGapz4g+AXH5ZLJk8t4ZHF2+oVCKcy+ITmiKO8yVei8
j2yNWm0x1PbXq3ii25o7yIQURjJh4FB+pUyOjn/KradJKabEQgbD7IGYqtQscqBIeVMSadcqxrOv
qjdiX+/LsHjMUlAVdWCQhkxbRJZD71AK/iFzzXtxEM/cRL1tannnReprX7oPrh/fRIF2Vbr1RevV
tx1dLl7Tbiy1fWs66S4xrYUjcKJwMI1oYiCGMALesJlDq9S2GRO/nvg3xDUl1O4yvWvP8p0yrIWt
DAPdSn0lt7UUC01O/9Oe/NPsnDC4gxjJc6U/+rWaW/DI2UgMRio13AIZ4Fpy6BMa11Mk1rcL0dHJ
UIIXE6TIEDGq8lyPrq4gE9KmrOrUa07kB+bD9m2DJkZ4Sm/MV2H/dwIyE+wLDInTi3Ae+1ljg7Sg
Qm6r88B3qLFET1W29Go5NanHRmaXulDnXZeUPv4sLQ9VoTnxQIOM5lqAecfzICj/TgB9bHD6QEfH
IaDzJGlb7l3xYB4AYDqThMmkJrGslH7q4j02NTvk4CmhE6pMJjD9yRhXySAsHO5TEe2xhdlJyJrY
0lOFwcA/vJ9UXKdU+1/oNf9cC9LlIzvG9P2jSYuaxEzVAo4iMN377mGSPBjXxfWyAMfCgIzZ9cYj
SgMkzfNcPNS/tPVKxzqU26VQ8mQC4nhAs6uNqLFsaFDG48erfK/zVIMPz0UV/Bd7m7xBkWkdr8uL
pajoZNh3bHh2sdF/VEWWjuFpgNA4bAP4ShQnPiyVR047jD+PrzHtzqM16/28rguP23vKGVXPxtN4
liCqFewnZXHrmoYl4cfXV83/M6tUdBUIzz7XsrMoTsBhMriJASYPVlP3M68rlJhaEnIO/IZOva7f
F4d6KlowIfD/w+68+VlqlZGqTE8L2j6+nthSuirbG79q9v5BBYUWL90Fp6K9Y4uzfdoGow6CyEDB
Hn6dVD33zqhc//LHADqFS2QFUe5cuoFO+8o/hznbtOj08SoR8Sdq/qhI1iYCN54ExiaphHVAC+vX
q3nae/1pbbZTG+QrojzFWhUV53qabdphCVKyNIuzLRrXQ50LGsFspTf7VjcfTEmnu0X49vVITjkV
omXIfqETlkR59gpvGq8bqSRMTiXYSWclhGeS8y+Vjf9faGSakXmAcGxndpdVdTF6JYAoyrw9eJFh
BT8GYIqCXpzzwZ54txf5OKZ99pXJ2W0WFYkc9davE6dttB18fKvk3OdJ1+2Uhf1wqrY2qdz/axpn
19lY6A3I+vF3MoP+wOBg3qeP7kommWnY6tOSkz4VIx/bm11uo0y3yqAANu1hMyzdaFs01n0pyHur
+f71Bjm11Y8szf1HLgaqB7cyD53E2BgBjS3R9msLJ+Q8dAWUDXIiwLNgwpqdJi/3/SbviVnNGOiv
i16xfJCdeFNOfsPbCs2De98eivPhvF776KAv7pQTV/gEt6H0a6Klqc+DZqnP/cJQOGtw0h+yajhU
rXLo/WLjD/p50PXnkmLalurvjbpairlO+Odj2/PIOXIHI5OmdP/0tvLOfmsmSQdhC5mVrS5UQ08s
JmxC6AYY0DlLn4SbG9nL1SwdqZVYypZ22V2luruvV/OE3/pgYn4S2lb2M5Orla7hlQ5VS1zdehAl
f23l1IGDdg9PThXNgrFodgBctr9aViT0K4BoEYy5NvmTe3GjOBTTXv8WcAM+dCinDZiwFW0OU6Sr
dojKBr7EXxHDlk6T7V9hazxxjX0wM/P6Yay7SRtAEWrWrL9prIPwIGdwCshXrhw7C5O4ZG3m/FGB
bqrC/JUOlSBiCTfpa0shZuLfax3Z9g9gVG3jeunxdCr8+jDK2WVQyurQAWXivF0hmXstPtAJZ15L
t9rNuC4v82fI9LOnr8d6eqgTnz1vfSrJs/2SQezmC9nENEjvqZnLq0qnk0CVQK2/ir68NLMnToFG
zVXjZSgBH5xXemlLENuiAA9a262N1Hz4DcaIdbXRtkhgHtpteEgflvImpzLOJjBJ0COUueChmvlR
F7CFWOYgEH6naZAgjlYC3NnKQaZmucxkfeJO/2BvtlnpzQ1SyzRKQsspB5baFftmJ/8onal0RgP3
4ghPXHvwU0rQvKF/YMDl/zFuFyQ1SaGsnWq9Q7H+XTaMXUQIJXZO/zK+c7X/QC/W/nrznHCbkCjK
0JaBIEZ8YfbEg96NFi8UcW0gLWuz2up1v2Dh1MCOLcxiZjGpK6EasdDEl65v5Cu9qx0l5AWe+Qsg
hF+1zllcRPGP3QmbFsjrOQGmnxlRUHn0ycb7SS2kWNP0MPX2VrTnrM2VbOc0Ml9HUJclq/iiX4gn
Tu3SD+ZnF0TsiQosVpg3L3qY2UDYT/zuE4YYapdlEPGJk/jB3OzgW0EzVX5z9AvKCBIFVEjEfZQs
IU5P3UdwiaJGRkX1Fy70484EYiGhwMKoaGSAvGtTbK04WisX2iGG8LyJLmT6ARdraCe8Goxz5Eqn
wMnQ5+imsBGbNKtRlKqcci/di+8Vuke0oQIrjO5/PSi3LW9ZZJAW9uvpTXRkebaKRuRZ0kAzJJuo
3ueQdTy41znLeB0/kme05TMA2eT5L01vtcQgdmrQiD6S66O8hgrE7NYq4kCQtFbi6UAPNMTetFv3
D+0Ik4XQv9ZW8Pj14T9VP5kuDfpvgKh+xmJroxV2DXQsTLJ/PQm8u7uJhDrZLGu5n3A0H0zNLsYR
DS1PFnisS4a7xw2GKylquvXCgE4dieMBTRN8lP0ox2QcMpXHg3GlbkXaBiChWV/TsLnv8dyTpsPS
6/zUjU9kb6oE+doU7M9O4Ui9yxACTE600NI53LcdcvHQ/MICRJ0ksEVY9JfGeeJ+siYZQmgt6Vv4
VA9StTrt0rgFWrjqfoKB3fhXiPJs1G8IO/yV6vK05+eO9dje/HYapEDqVdh+3AvjW4Nw+rm/ju/6
nfeQOwmpJSAdlxKEKpd/4bF76lAARp+0B9GL+1SmaQH1SKPPWIuf8R7x1W268RzTDh7Ss/ZQn1W2
sJ2aP51/X1UC8jIad+hSoFsDcM3HvYTgn2IlEipPKPTxfntDkXita6lDL/RCyH/qbMjYoEdSn/AW
sysyV8exziC/shPgCAWkJUgTLpg46cWPbcxW0IQbOsiny0JBn30rOhMpyw7EhbhWoMHOcxRXlibw
1GE8Njlt4qPDaNVhJ3smw4pJinQu95Mq0rq2KF1x8jAcTd80vUd2aNvvEmWiefRe4vv2Pua9ZNqQ
GsMVOmmCL2tyT3P16TSAuiIORq1NsWZzGWVJDoMJFHDhXs3OZIcb0Qn2rrknGLVBDiyd9lP2qOBZ
SAKpCiwps/2hd3HU+0aX/3pUQDzkjE9Qda2kdXMvn/kLtOwno5hja7PR9WIWyIGLtfFtcKqVtPKc
+Gli105v/gJn5qm9r0C1yvDIUIjWLADN4YULIBzKbXKq+E87cATHutScxp5UnC1bXFIAPWUQyArT
iAgQ9PPzY10IYx0hLmYH1ctIp7GsBUvrdWpDAv+xYNbGZXEvfNyQWSg1QpuAhFO32WVwOwkuTPAf
MSMCDZ3lsvLJww2LN4g3U0f779f3j05Aa9VmFSvGbzr0/n7qvgB7fzWpUwe2sF+q3p0qxVrH9mYn
jsahqiGIySlA4Y6nlpZN9m444jdcMTee6aTvmr1wtZ86BMc2Z5MKxUA+EshMNhMCe0BwUw9ibXLI
/4pW0ynnRcLMABjAueOUf1zDhJMP8wtRr57Rct0X4ipp+ku9jP9ODEZYzcPWkoEtzlXIzKBks3Zm
Yafn7jbf0PW3Aj2znxShwoWj/XlMhqhDMoy8Lv8BVvTjmKRcTBsDuVJbdqHZUV5aieoX7cRfr9Tn
A/bRysx/hHmrVMwpDaPWs5D9bIPrr//+iaj1o4HZ0mSBF4aQYZF/2FBvQpe0Um2y74+THGqwJBp4
4mxNc4VsqMK5gkN4Ft95/igoWkln6KR+I2db9EzekbjlOSmlDuS3QbpawsF8jngwyRsANWkFuu15
tqOrzc5qgTrYpoxLHGDTDK5csd8EYbtuoBBcmM/POeKP5manuTI9b/B8zFVOCEfs9ApAevls+Q1w
wm98tDQ7w9VA+6IZYUm/iC7hqHtUvX3wHGz79eiAjtYe1IIk+FKIfgKZjFlWUIUIWqZdZraEelMK
RiMhDuOfkwDHY1Ap5F7Ltvq+BjwCgckerjnJKbf5VtvrlDSi16/n+OSZQMJ0EsNBi2R+6URWC5nb
QFelBgVIWb322e3XBk7c2tMY/7Qwe7UGVZr4skvCM2jUb1pXPg6c9Qu2krseoL9dB40UXQL4GWFw
gB53bKnld/ljaoxLx/PUWCeVXYvomdqbOrvRs0wbgmiS2a0hHQb6LVzBO0zTY+t04a1GmSPdLkZI
p04MBK6TXLGILog4u9QTtxhCK6MwC6Gs7bdreI1gNDyoONL4zLpJ7tt1TxE630pLQCvp89MIc2RD
J91iZOXnhxXm8cJVOkxXjrTRUceqi61EF8UtjIXn1halyNjpnnqAdDn3yFKN5dTZpbNv0hXWSIzO
gYFx1cADHGA93Ac7Zefab1OkBl7LWdhfJ1f1yNDMqxdR53ajh6FfMi9vGg9dfwOJZelMbQXJneDt
Fm1O99HHOHua2j8HN3P0NcSDYedj8zdYNr2a8qFTOi28WURofE5TfrQ1c4IjpJiGPE3kdKn46+Sm
l9ZTtWCCTaQXw0r8K4I906R9NcCZP0wGWSygnAMqROwrTG3w/mqSi8vQdhpeFzNbS2Oc5WCkzq0L
IfljjDjgc2lX74Z8hRO+F+2pAzp98LfDdmHrLI1ydjitTOh0Y9o6cB2sRxv4y0W5m+gjGOROX6gD
nnSEx5tm5gg9xUxNiLN+bxph5a9hC5rczyTRAkWRsV8Y3dImnV0umaSVmjDZm+KD4TLg9aLaU7Xu
ryhsLhibp+u9/s8N09rRjsSr420nIfjo7o/d8p8fgA3V//wXX79l+VAGnl/Pvvyfq/w9vavL9/f6
4iX/r+lX//Wj//PxS37zj79sv9QvH75w0ho+tJvmvRxu36smrn/Z9N6z6Sf/6jf/8f7rr9wP+ft/
//Mta9J6+mtekKX//ONb+x///U9ZY7X/8/jv//HNy5eE39tX8cs/nl6i90+/8/5S1f/9TwRi/oOw
GEUyKk1ECtPe6t7/7zvErBIvAlR5f38nzcra55es/1Cmji8eRKjngtDkI1RZ88e3ZJCbVFd4k03p
M/Wf//fZrn+7gd8Tzlz88fU/UhgXwd3X1a9P88FdoHVlEoMa/GtKhFkQtn6M341ETU3Yp8R7l13d
rEK0FhGrvabIIUe0f20oqPTq3kfpMrJbtG3VnYE+or6XvHNDOLPIQwbTz8TNpdfda+5ZLT/I6mXd
/uyhM8vgtdOCqwoqhPhVzR8y7TqEe0fdqs3Kr69T8VVJvgWRIzXXVnSjF8+Bd8hju1PWcraCCS5q
IXDbNPJaytZiuIaiZ4TU/zzsnBYOwGJFeySVmCRa1x0EUqvR2/XhGcz5sFTB0yNu3RcS6uVz/h7G
az+D6daxhF2UTr/RtJdQ/vto3g2P1nCwuNazXRBuehViNdvqtwnMcvmmkJ282zcA6+RNVUAhdNZ2
e3G0ldBJJm3YbSs5Wku3LZRWmz7c88/4s5NWGix4zaqPV8ZhMBzZcIZ7E/rWdle2Tqmvs2Rb8jqD
m1B13NTuwnUr2ZpiRxTMHjQ+vbSFYTOP14jTQPdZxpuis+t4HQZnKRSE36AoNNCs+BbVa2icmmw1
oOIcrTNpXahbI9gaPNfFrQfJZLmCvVK0PWm1KH4MveGnzQOdx9TLpU/yTiQnPm6eXspHq2k18d7o
ISVHXeFKqvNtakG6JtBVGgSo/JV7vfG3fq5uKoPcmQlBfOrBKGqdT8zEkdI5egeVlOeuIIWEw11c
kb1ZSyIwp6qBZPtSyrK1K6hr+IpWEVU3NZdWRfpsBZAQa+jANU+J5a7r6CVQNciy0VegvZu/LJxH
6ENAt9aHzVqHuh2pgDXQ65WhpBBKPSd84qJ8kpLbyjz43lU2vqXVc6nedMghdOlK1V7gyFxJcAt7
0cXg3jTJcyjee8JN3d8P1i6XDjqCNoF67jfPQv8m+E9S9hQwAM96rM17QX5ugydx4HM2UrtRO3Gl
WDfx6FFQv9e1c095iuJntd5m7X3Q3YN2XKnQmKfim4nnb2MIDhTkI1aCZTfum2Fd59CK3ujduqZ7
N4ZLN+rpEQyufMldCSrDa+7L5GemvXn1Lv5f6r6sx1JcW/MPNSUwYOClH4A97x3z/GJFZkYyGRtj
M/76+5F1+ipjR57afVpqqVuqUkmVgwOw11pe6xtQqgbsJKP70NlDD7EHopetJ7NmPNYyUeM6LG6a
4LYLjiZ6HcQdr09jdFvxmxl+ssGJDA9ZdZj9fRngSrrBIeybQwgIWvswtk8Cevj2yg1uBv0scYCj
h16+ZziMVv8g1XPkXQ0hJHpvA6wBQQ1xpN0NsQ5QkC+tu5Z/w/1BlteFtxP1t6B7xf+s1PMINcZ2
Narbcbj3ontu7YtsLaBjBmG6YOcFt76X4h/ePsJHgIRx6MJy13ff62TqIWnuIU6UXQrft6A/BOXT
OC+RrIbI13PNHrR/uu0Rlsz1wPMdaRCQerYaBd3W+K+b91sfOp/E1jubJXCVQ3ijaWXzbQPtcZRw
GwOr+ErLrfoXu/c/Somn4nsrtfxpPue/z3n0f/7b3/Uph/6/kjRRdv77pJkUupTtj3dRvH9Om/hT
f6dN1/8LVm4hjNxwByERDZEB/06brvcX0AU2DHxCILLgY43i6F9p0yV/IRo58OOEPM7S58Av/Stt
us5fEMxBuoQoCCjNQEX8J2kT7mufIl9AQFT0kLzRGV04FDBo+xz5aNW7TV6EaBZKZn2TgrovNiSs
177kM9R0cwbgSuXONza8oveQDS2eyVDD7mMs+QezQrIJIs3KWNaje4QOeg0cHcSSj6QJuhNTA31g
k3SuiXHEM9eiilIoaLo2nMMM0FtSTD12f9/mzz1RwQHdPhi1CTnEEKy+Vy5+S94Fdx6TBGKjsEco
3PYFEbCORQRtPzUFrzTHye/pblADVGDBTSojHLziquucN2/wPzy/fG9bsZekWxU8PORTecpMsGay
u/MZv52b4aEdsp8WrMwgMwlAZRnbTXHsCGxrnfY49/wxIOJB2hBW69k1EcFVa1Ur3UA1HpK3cxWd
qHRehF/s+8g9VXl45UBTIoYg8htKFREXxfTi+PNjNLUI2X75ZmBd45v6mYbzMa+Cw9Sz10rOz4Pm
O+aYTVMOh8Fia4f6e7txbkKmNyWfKNi/MCiApCfmUXOG+N199GMPwE0VxLVkj6UX/ABq4GZorT2U
2FnMxPToTNBUhuJm5iBugf4dkwIDJ2NzjIGRXC1nhJhVGXMjp7U36z0BcxoV+6bJytsu81dWoT8g
Yf+OXkgawd8FiuAgV8M5dbT2fSMhkcYTTrK01k48l8O75j48r0Mr7SfrPqT9K5jSO69pYAZQZBt7
0FtSkjWA6ff+ACqVxS2Aw+c1F9a3Is9A+5ytG87Ixq7LHXSctyKXN5pE27zpbkUxHgJhTtLzX1jB
32DVsyNSnqZ+3rPJvBZefoCZ0nr28ntN8jm2RfVudc57mxVHUeuXglvOrrciP3VDMMwcPgOANjp7
lTVPvQPYVBOO0JTLyvfC9l6YjjaQ9NiGtXOvRfeDMv8m66LdDBX+mIjiI5POrTtEe6+C3wHMJO5h
7fRhtNxDchVfWTywZtoUuroO2gYFVOYD80JnJDQ4ykAlMnvyQ4FiojlWfvPdDeBVIWSzAb/rXoX5
biohHh6p7Icx+XWp/Tuhh503mHXEBR633rWjeNH2eDuboYG4DX+Eg8nOqob3IixQ/PXixRfj1kYG
p66CW5Tmm2G0n5iCO1RkPwP09J07E/SQKxBRA0neIXR4JTIUNnCC1Gu4P4UxtEizXZS3XmLzAeVL
P70GBTQOh/xIJ9C9SEsfISA8xkEJp5ghglpliwKjkU3cZOyQzxAlhctWjYw63rPSvapluK0rthZQ
ZGjnfi2Jv4IoxK63sydIt90X4+is+maSqVImf4BlL/QtJXbrwNp8QwCTXFUkQqXtdB8DnXczz44l
DW+EYVWCzetvnVH5tx1QcRBid/NNZGUfWW93H6zOb31TOhBbCba9qhaSdPY6Bs13M6nx0HGqT9jN
JPVI3t5z6lmbwg4JuHSRNreGWPN1W2rcJWZ+lUV5vRGDGm/GHlrdnLdRXDX1vM9Ku46rXjyYWsN8
cZKPJYRLKweeQI7qDqyM1BqeYzIG3XHV5hhnA1EzJD6snNLQ0dnGY+oVNjKnWcOTSlbyjWnSJe4A
6BJrXAMnpunUts7bTIPnCCYzsHyf2X1DoiMDMhanm8HRqwt3Zc6+61Fd9UT+GPr++9y5D3nbH0QJ
gyGWVdtQ2NdlF6LGn94aSBa/S2lEMvSDhNC3fy/a8IfkBL5kAXiSEklq1ba4o4whN8kkEaJbTTdB
598rZsRurgU7Kg310yIit45bYfDbNrAyQhJbVwTyRJNBwej4/ArW7pu2FK8UXgDTBNcc+NdDnZ8w
FVcK2u++ixKajrjDsSa7zgkuMkoFdhI1+dXUzE/Cra46v9v2gp8yO9u6nvlRM+GlHYpo2HMcoAIY
4ZX5vb0fciuMi2bo1/CTH+O8ofXRKi2MbctuS1RRbd0GzqpWxO9dni2Sy5DE6bm+msqGoE6CBULX
zquBeeCictZuhwavDROR9ujB87tw+3bFBQ33fYg/CAmC7Nh2uCdqATtKKK3iAOtQ/PQsZJwJ8S2B
bdiU8IF7STnYw6mHsLQXoCfq915CYNK1oqV2rgTzq6MDINCh68dsP1swUCmdCTLLPhmghtyplTQe
JJxV9qjqysK3IMW6z+d1AR3e1EbO8iMYB1hzva8b/RQ2M9nauSIxm2HbqT3vJ+3nMs5DBiMot+nh
IgiII3xtf6opBL/YggWTXVm3lWDZyoIuNilgZBXmrE0q5UACvAx/CN49aGmD/xzp4hooOcwOyu6R
+l144Hm/yFOjH33XhHo8yXyuP0bZT8+mVTQZtHLWneMHm8zYdxGvyQqxuN5lTf1j0qJZty4ctBpG
4QWGG//j7Hr4Znllgy1vj/Awzizdv43Q9r3Jlfs8Uly+uIUY+z9qGbmQF4eSS+EG91ZvdhO0e+LQ
MlDztLqdgsRxlXkcKivTaWxKIC9RfHjYhdA8/ru393+hIv7/rpW0TEf/fVX8+lF/fG49Lb//73rY
9/7yUXES3LOhheXAqPx/1cOe8xc0+CCJjg5OAGfEZZj4322k/65/HfKXA0k3DFDAWkK7h/wn5e8X
fJpDo1/I3kWDEoX2+XzCBAUsTyIKoH3Kbhmst26QNjimpmw7pPMKw6DLIq9LRf17XxtrQlQWOg+u
jVvBF4w4UR1xCt2PuDqOsEJ6Ut5TI7799r7/0A47a2ggsuAf4MEWTCo8QtFf+1zWZ8SMeh6bPoHj
HrJY2khfjcfQniVNNZk8c1+EhodrovCK12POdZmnna0FGlFODQ9oYrd5wkiuIaLfuD3dBmUVTkdE
Ms/ftnXQulAJ18ObaEpYGcWz7PxyV9F8mF+DYISG4qA0bxJJMZNdj7WOFIflWF6QdYSENV943i80
SycAgYiAh4Ub1WKLet5oNvVoJhHAwDYJN+0LcLEPLqhfReJBDDyl8cI1u6yM/LlttLxljKFxG1tw
9yT4wmCaRTbCBBX+VLVv4GdDZi+Lq0jBKIDg3rILWCnn+J+/7HkLH0pAuC7i+CzTWuzdc9J7MPXl
7JaExvw4rBa6lIEvfflE1+2GJfaFgcHZYOvLYmfzgqLoIKItsVg40hTqcWWfXnicZb7x22nACkAy
I5VhOod2MN7j543Kp77Jh7IPYzhO7SjMszNMoTcwv9lYEJl4RPtwjYvYoxwuExnODuKyNNZENIK5
NKQg/LMJ2oS7NYW7GbAKPkD3RG4hg5YydCT/+RH/tAwE8ZcjCc2AL+edYzDdOFUWxtO0U/nLEJl4
vqhL8ofX6Py+yNmHGmZHRBXg9XF+hJuegf0kMPY8ba0DXWgSP5H5v7k/czSRLxPHz8asv97j72uf
fcKoVXM5gS0YQ9kUaOJM+4kY0fdGeXUqHXEcy2HTFNNDIa19Per7f369X+jjOIRL3gAPE2cffZSz
DgaIBYNNedABudkf4ee1GvdkDR7K+hIWZHmHv23V5bQDhedGAOItOn1f9osHKZBicLvE7h5NfwU3
7xVD+TtdlcbZLB3Wf36ws33zazkU1wHkPBZwzTne3YuqzC9EY5IeyQK2lKEjhrgBaKHYDMsPufvn
5f4QQhdUHp4PhtKwKD7nhxQ0c/uxMyZxr/sjHCif/9aB6CBBCAgK5tjNbfPovF5YlXx9qSgN0YWi
SwMegIDP5z+C7YCyhtok5Y4BeVuv2E5sF8mB+fEyKeQL5RQDIg/0gRBgdAiLgkD4eTXjApuHey8c
RY6wf8Nq/qJAyNJFzD4CNmARWMyuy30EsumlSHcWS/E9P6999qSCGbcCxA3CT9+Xwwnv2De1n7fR
yqxwWMydEnCpvLCH/vBRsSjIixi+gS8JBuPnB27DaG5LE7TJQvsJNzQx63kdrItbms57lOhu0gJ0
cgly8ofy4/OyZ+/ZzTkslyYsq+HAscvei6tp1R6tbZ/WVzTBzeDADzSGxqW3QmFe7MharBZpS/e1
Wl8St7/4Ds5ePC1lI0v4wCfjWl5Zcb3KVgZhwksXZU25hutVehnf/TVYABe5tHbB0UFR8mVfV5KH
lh7bpJvgQ79qPKd7xOUaHTNvnGAA0susJ008Du1MdjDrNvrCyfrDdsNHj8B8RJvjq+hs3lV51nYN
Pi/97nnPvn/h7//Ta/20wFnKCbphzkOCBeBv9u4u6J7b6hGOTCyFFwsUeMxt8zY9u5cQVF/DYvhp
2ejzjm54F/JqwrLwsn5Ag9iEMQUJ0QeJTT4svu2YrWDkGbxeQsp9LfY+LXwO3WKOFaFyx8JjewqU
SebyxfMefZ5dChRn+XQJFEDj4SKEqUAAa7azM2vlzFLEw0L23l3X+2oTnDQgr5dp4X8Kh1gJ2HIg
N30HJMezd0k0a2EYj3d5G8T+ulotdk5BDF2e8p6mi/Z/lkwiHh+hfKX33pW+oGl2VrUsT4r6Gdc5
hGMk8XNotnKJjrRPsX6hd+g/xWDPwmaDbocRc4AxSy4kmz/sHUDB0H5fouGi2P35eRUSEG0EIgFE
NmCWAz6QC/SUeBWZHbfdDXMpXLpYoqxy3cNx1+8fVf7a2DAYs+4u/ChfjieKeHjvLbU8XsOXYmJG
pzLQXQBprNsFGTc8jttmW22gt4B3nn23Ugg8/MdLUhRJ2E/If9BSPMdZmrpoG6HQfyp3OK4bL8mh
s+DdRKfybkkDRepcOqvnD0kwosC79pF5MFr/ktwrpwzgZBvVSc1/jr63dos3FsgTzL3izlZor+bb
zsOsqeweRrcD5tLdNBq+p2V96Sc5D8e/fhKARAARQRUXeWcJqczBe2PKBqS7jW7VgDbWBCQZd/Hv
dMx4EI+Yn7QQAEelNXt6VTjeiuRA+mYaMgPtZqJ2ksluY4eXMJJ/ekcEfFxc1f2Fr3Z2C8l9mdUk
9OtEwnBOOIids1j/85dfQuLvhevy8L8vsfwIvzEgqIRhNnDaddKU4PnmQFjomwhc5hEt1x5CT3Am
T6ACeWm/nQfM82XP4hhxu25GkAOsg6eRC9ip/VGPKLfgRp1UGCi4kKaDWuKa1he5ol+S07K2D9Cn
A+IA9G0W6NPvj1z3TROAOoad17ogwkYriVkNYVDs6V6Cpo1tu0mCdtg3o1xF9rB2uzYl8OLqpnlb
ZHDzzoNLr+NPW/D3H+kscbHKtjQj2ILRff3T27up++0Bhp1b4POPzlN7JR9IDMjFZZmT86gHfiCQ
WaAoA+YNFvv5ucexzMLc602CFmiIhjQ4w93GWvWJrU5LCYSjv7798c9b7g8fABcX0AJQA+Fu758f
OF+HaDzNEWYNJ+uFPJUwwbaAADqV6yhZULg+fxqjJHq6bC3zdbdjggwwO24VSzPxnJMwdxKahDYg
OIvXioaY2C958csONuTLqfq0zrkAnDDCFVmHdQboXS1YSlgMrhfAoVoX15fogudz+oVjvrBTAAgg
Edqn5zQ3rhSjfchkku+KK3+NYXNsYgvfL0Po/j/QxlnWQzyy0T1cSHz2WWkANABcYAPaoAiBQySY
N916SIFlXl/EiJ4XAecrLe/5t+hUuMISeeSD0bMjSEnuIYc6wSJ9j4EKPEqmLYkhmwF1oH/eoX/a
JjgQIJYuOjJf1NCJgqe29J1l2YU1y3bdGuZ/m4uP9zW+4+//bZ2z4BvCjB2JnjQJsHkv2R3MwTfZ
fhF8D0CHTBqk3UtP9oVJQnCfXgpH9CVhOvqFEjkZN5z1WCG9H+kGNINkkSFZ4i5MUqF3B97n/4YU
6JdovywKvVhsFSQxsMI+f8aQjoDBgL+CY5dt6xXGtsiwLRyi1wqIX5vFw/WvGqM/XYRufwlw6Bwu
kZUuig84JGd7tZ6caSDwjESsCV6cowBPEon+6F136ZSWB+8wHC5p2XyhzeDVflrzbNf6Y6lb3mJN
vfJfiqvi3XsjJ7JxXyBwllpX8Esc79oVvKyipHq57Gzw9ZEX58TlmuCBa/sVtgNvelprCqN7y3qs
aHeALtJ3r+ouUSiWV/epdCBYB9zJRZ7LAQ3v7Kv2ZRfBWhbmxAuBf7jSUECi13pnTvCTv3Agf/1d
X9aCKBb0XX7Nf84+YwCfBm0gXxX3a7qar9FoG1NzA+/x+mqpVAPI32/l0d/nV+WdfvD3mECAwwnZ
3fSSluEf364HuRlQYBdm1FlNhiKZe40BXIOpMq6HW8xL5+DCq720xllcqO0iDK0ea0TqVIH+AvxG
fak3+iX2LF/vt+c4+3qGiZI3yxoFrJEHKBS00X98q0CjED0GkDMxjwNV+XyHhINpOEMPCg18XsPG
bfN3bZFrE1fVMddrO61As720W74QHc/XPavoi9nrB40yIM4gfbJdpCzsHSy5/77JXAwxeGufT8Kv
UQjMe0JA7wDbIu7Z7rSbiHqZXwGCmpH5u0SrH2F0atziuhR3TX4XRi3AZeEGfvX9ru75NiisQ1f4
9/CYuwtKiXtFJGkivBrAlJ5feb3zzdTVPhymOglh8xAPJblVuIwGmQForEWM9swh8ocpqboAlTor
r8FSWU+w7+2VnQJsd9Cluq118cZ1m6/yOnLSPIyuXM1eJ1cOKVHZlgJ2UUQTJgJ0ugnsKVuxxq53
IckQGy3xwXSfrTwWPKqwyRNHEJn4QtyFxVQDlKFvBWXs1Eh6rwrL53EEEFgJa/eAX1mjl5tr3XTF
tG46CdtdiRb/Q2bA510Jy/JxuzR5hblH1K8bHswr+EeTNZmKocfLGDPkBxIOCwwhZEewh/NvUSjc
+zpjZjWMY7SCKHGz5xDa3BNvLlfUFtZ2mGiQOmjvJkzaDALXdv+9FABNWJ7S10XXD9eWzckG0kYl
cA1V7X+4uSe7mEwT0IWI6uGKdkDH+t5Er4PqyYGazl1lJiftQ9PcVb49pnSyIUAujvCGi8u2pIBb
GBAzS5fd57SCVlNgIDzD+4EeI1Zfl6gCa3+WT6pb/iB0McTz1Nb2d2U5wRS7be51LyzX0bhXuVcZ
jX5VkQF8Nhhphb+c0VsYFmeaZgS9dqt22h+gCQ5FB9CyUn4OukDdKwuW1bDQkdgdflHSdceJ7E/1
CDb9McpV5d4LADb5m5qlh3erZZTfhEK0PRBUo0QZLGdoZ9jo86daV5ru66oO0ZadrQJ5mwc5bL5Z
5yv5lkVU5ytlnKJ5zWbV4kLkBcSBPo0Fa+HZaYtuxyDT144rYLw7HzQp39bmaR4gpZG2ft4AuUmn
GUhu5gPKl2aGeUBdTBB/LsfDwBRUcWG5BwzMseuVD6d3KgDfsfPC7z9MVzAnJjzPQQx0pBjQMm74
7MDCG6i551E0E19LFXTiaiiFwWeW/oyrM9wUbEaafah82vwkDBs9S8xYN40HFkShoNUMhEkGdAlR
pO7SGZiaieLtTE7pTXPMgkDOdhmTeWZN/9NyukZBfDVwDL1xhoYCAukIqFY+WgOrqdqgiWMiaN32
VcfrJ65kFfRx71JtfRtghg5r3mF5hVvg09rip2v60MJ8TEOgOh07F7vK6sP2Iwf+Eqb2ICHtpOFt
fVKQfHChO0lbd9tZwkODc8IpqxDpal7ekAoXeszqWd8/Sbetv5MwC1XiuR0QQQR26S9+P4/Dk+8Y
t3nAVkD/xepmpVKZR8W4tiqVkZS5tc/SipdarrhvkftSTA1kLTgDuLUHLhBRJwuDfYfLYwzy6JQW
vkDxqMIwnYzzrnub3BnHajctttixmUOxb1zIfmTYdwnLBydps+45KD0rgeE3GGClAjMiKLwt5ZVO
GkCSUgv0vlutA8ilanOVTy7mk9qCyHTTDTF3IGWABA1X2s7NP6aoRm2JnA3KQ5QleaXn/YiCNA4o
9OdnnOuE4MOfvLkd46YfoNRkvGgtTMhBJiHMXeMYgu7AxQFfm9x0vSmPwSQhEsRtaOaPA9/mAPgl
uvSiFJ8Nc+FKjwkLqkNph9WMySbAdbFXwZeg6woaJQGpFHBHnHyrHYoCyXfgXZPnlYx9f2r2pgWP
I0fbKdHS0KRsMzcRmBfEdVG6G0lallA454FEaeFXgkh4hwxGUamqcE/2VG8DR2vaeOyDPXPoOqvZ
wXEhjirqfg9/JSuF38CTsooTTDn3C6i1m2ERpPseeyHAqaZJNn0P/G41eTSpmv6HW7rrANhLAN/S
OpM7H86qdVeuVNPDaNxPOTKJKt6dskFCK95GIS2Qp8h9zboNUGJJ284b02Rpm8nVPDI7nnpyqO0K
Yql5o5JZAgc+mIS3uJlm80NgQHXq6vZZswaj0mzEkM8DK2+UKimdcldP/QptC6BmgQXNdFCABQwM
zjRwayfnGT24/tssAAMMp7iwRFyOwQN6NInl2dt+KnYhNK7TsoVESTCSByPfWeAkBLhsvN6DwRHS
PowdPJE9ynZB6H0EFfQcYMQAJFugbmk/lXEZwfLTYgQwuMGtgXCbhwQtjX7duSx4q6zgQ7q0S/uZ
sKMRdYQIUuHWVhRX7mDBSg+ztdjQAcIeyCZp2QuRVhrkF9O5OzUB3wyWXgLbPxB3Biq3NOisQy5z
hjAg3hWtH1zewQy+HTa+aPkKheD91IUrM01rG/aEN1U2lBvwgSTCNr8H2QiGIzkcmmtRvVha+isE
C6wyzOLGeK51mGgenWY3j5JBj+BmcQTdvmH1gfnhXenSF9xUJyBV6sQb6cbQ+TZQEE6cmxu3dz5K
sBHiQtrI5KKxYzRNWdJQ/shlh+l9Ne3z1nwLxFTgy4thbfXqRqjhqpDwtdC2vaJUmySo6wj8LufV
V5gsBvLByhByAx3ufPC3BqDxOnd8dXxg6k1oA0iNT23V6o4aAQOO6E775LbM28SZZbG2Z9oj+Vkk
nXXexZJ4D22XA3dcgvpWYK6XzKSUNzDtKkCd4Q7UO4wVT4KAZmNPoM7N4kq3oFXNtYRLknb4XSXR
4y0Nr9aRlYOVBNIMPmj2U1U6T6VX8VXo1FYsVQbSjZaQ1MvcNzZBNxT4zDuc0PuwEbEoWiglWjQJ
OuRlatWn3htI0ubZg1Pm34iAaqRrb1BN+jG36r1Xhtuwa7a6qk9Bne0tFDkJpJmqJMok1Gsz+h2W
JI+OVhW4X5mTwNgCjaXOodeVjsh6mGy9pZl1bPPxESUE4BU13i8ldXuA24G6cctyD1POB6BfN6TT
KJbsIlZZduNm9lth+u+mA6U4nBH9xh1XgJaWzcZEOsHfsJIe9H5QoMHKHrWCm2jR/zSq2A25hxkJ
vKVC0eOMttDI19kvUGpsBdl3x5pE0uASPJPisazs751BDLBAshwpvRbcvW285lVMzsk01WG02+uW
43BwimZSYKukntwNbEvvZ909sNC6dht+E9DyiZXTc9siwpUmhH53Rt/GxeiRQjQyoxEDCcF7dbm9
4XAXikdqW7HloBAqhUxaqQDAVvy+Gy0APO1da8ZYlfmWRbC+tAQm4VOhQKCotp3k+igzDzGiy+yd
Cgu9IcR57dzghYoA0szjfJXz/oN31Q0bJxXDmeMlA8osDr3Zj1ukunU11Tcegyv3rG5AhD0IId9V
EKG9LQf/WM7Ri8kx1+7qK0+Ac2WshqV5ETwW7XRjbIQ7HUDS1K1Bjc4QgEY7H5PRo/N2zAK0w8jQ
gN1FzLpxQEMNCve1LCdI9lrZjW1ZkLDAJlWRgMGtCOoNeof8us4HXFK0rsE0JeDHRRUonEp0q6Fr
s1VN+YMXNQ+IJOF6EEOT1nRwQMXBH2NJRJoQ6uViKreSCbqxepNd8dzF8AObPjVtm8WetLCmU+BG
4TfPXA0gbdqA1eYdtHMCGmvxrc75hLJ/uekU3h7El8eJh6lf9kftWE+VBepnl7vWapAOj03mf2MD
rhZoLv3IhemTaHSnLXgUAIMRuh4GDAiIX+3zPGpeuwHjOwBYIJiG2mrTDkVihVC67Ds5PTZRyNPS
Q90A8eQmFT5MWnKjDrYE8cUHE2lrSUdsGXe+h06/sw15HLvyPgTf4DhqgPeIxZ79Ongdx3lFeuuZ
1uOdUeJEsy5ImIM5UVW4G+hMHYlvPmAIBN6FHONJQ10NVAecpSFbAVUMXu2EcU5hw/pw0uBGAp7O
pWVi3HKQJKMWyocubM7djOMSILOdp/nPLrTyWDfNz4CEW0bzCn42ArVM7t6x3nvhhvobr1Qrwsvr
oIHtrt8GdeJL9EYDy+yHqFnLrFQbVmgGvqnz2miqD9qGZOYsordyBo0V+LTrsFJg4Fhtm1BPnIJh
vp37OVqFyhzLMvihqDgGxnmMeA8GJdsRZzq0tflwOUZEmZE2yKvNNfzTttQLV65b3JjW3bsm+BYN
9NpWIKg2Lr+DoEsFzgkrd6DuMD+uI2WKJMKdNi7afoj7vmxesmJ6swAWWYzK99YIHXjbct7tybF3
ujNbhFU3FhafQF+CuWNRjdusNQdobeyxf+85YXeuzjc+F3maedW9j2SGXe9dRZa+sqIR+hsgWd1a
OeABvW+9diP6kFbB540eHffORG29N1SgfV8A8tQjmHhCntQ4AdRQg+6akXrDebYtWbRbqoLYDasg
weXoR66gU1/jXiTCqFhJQJXfVQEzGLsf3NXcOTOaH0W3GocaQSf0sT+n8RG6Z5DdrOkdx3TkWgsM
us0cIBk1zQ5CEO9Kee8D89PJDx67HtqxmjSHqh/BtVBzkZLJT0BUBocdjpO+d+CqfSydFpojtn4A
gN9PR0UhdeIC00JAyfFzGx6rVNC08cxa18WuKMLoSUDgDbzgyINWWNC2qwCmKEkX+FYqy6F/pN7o
p31hOoaptz3cF4X2r0bbzq8zkKMO2hP6MAK7XySuCjSGZwFsy1tveu7mstpWZRF9b5iw7luuRuBu
mxp81n601qSeEhh1fve9EWZigkSJ8Nlj4QMvXGdo7XV8W+e4dTBrGta11dPYo9Z71UZ7py7cNHAg
Si6GE3M7EyttcPIYuYKQ+U9lwMEoxD7smYxHAzCsrZNIlHY8Wu2tXYtdB/DomLXzAXr7D/as9nCm
iwuD7cxzeLEHzhMaWHeuxM1dfQRkWiNhJzZix1IvOu6h533qotaqCz+1bNqAg5croCTUMYpQBGPF
Caqw0wCGzHXmtvdNCB9XZz8YiKPZXuLB46gGc09HO0pXYwCLKvJkXNSnNm68Eo+C5pJMOlqNGIoG
H44wVSojwMIy+yDz+tVxsMVgm17Kx9bZzl1xZJVKe6dDyd018Qx0tuzoioxTUvApyVsW+8F0kpm8
g+j/Xsks6UPAODCBd7qrZmhvxmZObfKj90EkcQCBs4OUdM2tR0EZ23fKXuUuX2nxM2/2DY12xmXH
vFTbOhpOPgemyQa/ry5AtstArrQ2IxJk7T+Z0blzDJhmRNqJyElwRIPObeNmiuY0qIhzEDQboVhQ
4jZU2GwFWmiY2pz/F2nntSO5saThJyJAb25ZxTLte/zMDTFO9N7z6ffLOdhVF4soHml1IwGSJiqT
aSIjfoMeH/iBT5NTSqe2jopzIwEHgBHH/xZPn+zReqF3+1zaVMmMbL7ndo4+ZDhqu4aO7Nco60jn
DizJUTXfyT56G6MGvSzrX2xruGsCHdft3v8U5ekMc3RwM1Fx6KXpbmza5oNMKn+UFemHE+r3Vcg9
L0EwVDL/na9OsLCxiSNnIqVPX7vJ5tCO4VBrRWzd5zhzPVadNe2UrvjaQfAKe+sEV4WVYLcnCBAg
p1V1cu0i/xDUVr4zg8ogpVbbXa0h09A0Rx5xL1Wl7fwGVn8ul5PnS2VwkNL2y4QlNNiweN9Sg447
g2eVr+kkmw0ZRa7PB1+mLtjEnOSjon4YFRs+mpQiNIsnW+v5vhwj4KBKjUM+YENsTaibGVwbE/SY
UvluV2PJI7d9h/4kgnHtnuPYtX2e3iDTNAMfn8byjOrs+NwgyuMEsck5Ye69qzIeg4P5NMK7GVL0
bqGIqdqTElVn3iRsj1M/wLHPrD1WeYmbxOOjqVmnbApTV7eHIwaNL5Bn0RMYlP3o2O4cYYIx53cD
PNHchlBXTbCpwng/pOzddJ7v9TJ4VyDlnST5g6xWd0NRQx7VXxLOT4c0L5NjT1cLUPi1Ynuxb3EA
Da+FEfr7QQib4yIfFb+nQtu3/Sdj+p1E39BF/RiMDYymd2XzgpncuTHkH6EKIDGJT8MwAUkKP/ZK
/cSV6DqARUzrIEkfzMJruuCUFtgppX8NDRTo35X5nWYQz5LYy8fpOctPaWx7Y+zczVGIqrtCSTjc
FcNDlRmuNeKSN3NesA2xQOslME/aCySk0uUq+1UM1LKhdyqnqhvuy/FpTL+xsPdKbHitP9BJU39j
Ff6kp863Vj5mbQ7HYUSnoDwoLXwNNg+gUvnYwPzAOuiUTAa//AhcD92NIrvzy7HDlf2RXbRX63dz
CMtXzcDNSbzmDhUcvk5p9ijUHvmJs/5TVQ9SU2GMIj9RywPzPHpUHPgjTdeovldSjX2ovdfTz1aZ
PqiyCh+4BVtQwLcGds4PskeynzFyzeSz4f80W/BdZVbsGoXNFBTWPnYcN0/hHZMRxUpIkTxO7lTp
aw8Gyk4/2Ny1od+9qkrncdvc9011nOboJZKSkxIH+HgjUEK1JDU+VPwnyfCryqIPEYW8aALQJii9
wXjMlWre2WHCofUQBV43TZ5mKyQI3L0JB6fSPQcpxtFYXlb2Q9+/Uypen0eruh/NkFxf+i1Zf+Uz
WqXSY16eextBkznwnOxDUErk4D7iEtKBEj6HVcWV3do8RLI+n89DRMXB7/QdPES3GYv3GvoVlJrc
tONFm5toX9j7IamerISMuzTcqZZ2o29705g+RhlZGfdJ2eVuosqf4u4nDMOdFt41yKYZlIZ1nyak
FcGgwymwGTxk9vim1qGuUb4Oy72SDTt5eLET7h7wP0Vzn9fjLpb+0tPsGM3niLuArIobS30Xkqnk
8IR13o7mACHTET6cPyYytDYBOOLQTUYLpkErquipeU/RPTqNO8pUp5lHccIfowXYICmSO85ZQDkR
TzXL5ylFych32qdUS848XF0/uU9LM3rKJCd7MSKrPiLwY5M19+kePrN5rtJR3yHpOkj7pDPlX7pP
r/tkmdP4QtU0DY6a/0sN4h9cfKbidk0d/OjJXI6lnVbPt5EC150f1LVx1oRVhIydulRIbLUupCxH
Fy1oXuQWUkVhbAC0lh17QaGASkwPm0YZVJElCyZo52SMx0E00erxnjKzq7Sus6PaCHzmDmaP1yM7
/w8RrcuoS8GsMu2lcoiJqla//OB3WaBOKwqqjbyBfVqdQbq6NKsxe0Jc+BIbQJmpiCdDtl25+Eth
O2qRstE8Xo0A7EdYnwJBWMKtZ1WtqiDsIKx3nyVaSqJgfXsVLBuO/5ktCyAOgCYZXPeiKZymVhw2
RUM1/rEHUzE86i8/55380B439fYW0KKrUGK0byAxvVVqmZ+BbM6pap0QW/g8UJbc8bY+jx/RVN0y
51hgN67iLfrEfU/mZUi17VaqxXM69erG+Bw76b2UF6+3p/EP8/BNl/9PLGC/AFBxVYKxs+ijAjVw
qtzhS8VneZecpp0OFUL15kP+EJyEW3q4n4ad+UtIGWqAgTal69c3G9xriC4mhIulC2QwqRSxyBJc
YRvr3zW7lFMRXcNDfaJY6sFKH5Al8LZ4CKtLlOUJyUVDQk1frB/EMR2HygfJjvrXkH8smuPtmV0A
msTEKm9oWEt8OrWhVJEFBQzjYQwm7XNwFm7mm4CmBXDhKs7iAwLrY72YxIFvpboCshXvExtbB0o5
6F1qH21/v23Edf3VoF2ZUKE0CwA3fL0Fi6POLTmVp9RwA1vCrJCW5aka0pca5/TfEcCRH532UquF
/itVnfhJblTMaxs/3Ul+hpCANJ3qMpH3UUHd6h/Ou6GAO4IIKgMsR+hucbjlClEVhBBY0IgRIBop
8IbbNrBXe1SEgaaoc+kBll/yPoMWhQyenYYrMFaDkRz6CQmKhqKg429YBaliKV7sUUMVeq0KmG1B
y1zSooNAHdqhyUzX/xZ9zyl3vjoYN1aARilK+fvpa7V3POs1euHFTTnrALzjNfy9iXkUK2nxMwCs
Aylx2DI6fOnLY5DqaNhaZWm6mEfuo3tKKdku2mVn85CO27ZWV4fuHw7h39EW61qzqsFJa6KRLqHE
2ewQxvR+Fudinx+r0+01s8ACI+2kOpZp6Bqu3X/0ly5HFloKXy6PeR2W1kejsCXqQ9LRD+RPDTXl
Qu7vksnZWKcLnOWfmGQvAHVsBP71JUoudPQur0MID+WMJF8QhcMxIgM9aS2CeuADnJ+hWhsb9/L1
quULcvHbeGiBx13u2jSWEn/UJMOdk3hfAwqc+yeJF6ZqKRvDuzpemVL6+5YCscEE/rG4w0DN03cp
bQqN9fdg/mz0r7c/2TXxehFADPXNpRyazRBpLQGkk31MTsEd2osHSyDY/4vj7uqQXQRbnHap71hj
zkFAx+KDMf8lOV6OhNzGiFa2+cWULUDyVdTratMQRMj6qvmeZxZk4RB4za7dQUeU2m1s6sqevoi5
OC0p0/cz8GaDsv9ev5MfuTt2vbVzjkjUkebeHuHaNuMEo/qKrLgNAeXyk/lFM2SZH1JKtIaXMNWf
tfnQhQYamzowbWrbmZz+vh1ydRkis4bdMwbxlrNYhlIFXQhUuOH6g/NK1+OUUpy4HWJ1I78JsViI
aVpAnIGp7AY9WjxzHfBOm8f3II1Rsmmdo+FEx9sRlzoZ/zk73oRcLEfKrFmT59SOqIfSZHCLp/yQ
HRGN86jp5x5GMsfw38WErouTIve9uciXZqlsJnX4z+rsdpPXHXm9Sp78vtN24YmyUMKDCMmijaGu
XAN/zFb4dOSGyKVfrpmk0NrIh7rlMlhkpwFR3EHQvPNdWGOnLRjx+sTyKPrfaItLB+WDyNYnovmP
1dP4Xliul57/nvbvjnLdvvu89eZTxZpfXKoX4xPjf3OMdUD3ilR0pQWiF41QT/eSb9zpL+P5T/ST
9eSfKB668j69C/aJO/7s7js3AGhb323bs1wfdODUyetkBPHhwi1vJbXvyN3AHbuBb6KUNVdyPDyi
ERhb5xE6hLlx8S4pj6xkDa457ErALYp8BVeVzNYYBolbfqRRdxaGDvZwB6SDzKL3kP2HET0e5RMi
u2F8hDzrgW3bWGHXx+7lT1js35r2l0PzgLTmJ3Rg/5h54hCUkYL749Zlx5tch5VlRkghCWOZTBpv
rMuPbtflOHH0UrBz9RCdp2cE3dJ9+l6QSEZE1OjlPP1jpZv/zPWbqIulhklHHSQozrghxg4q1Ue7
OqtRuHHIX5+4YMbJLBDLBJeLNPXl2KRJ68quRH9FCInsdJVqoNyYG0GubxIRhBNBg+ZABWBxkzh0
sPLe7EjYaJnUprrLES8s6s9J8KXM3uX2lg38dd50EW9ZmkmbMim6hCZYNwPK892mOxb+czl931iL
65P3f+MyFgsjHZoo6wPihA/6nb7rn7NXwQyDI/kB5eG9/7SJ294a2eJz1Q2G2rpJRAPxQPr6B7QT
k3vkXjw/wqkmfWrgqwRuObrbZmFbsRdXimQNvdOXfMVOtTtXUhucTssA1GRZlQctifqNrb4aTzcs
A40bjZfbYnYlRwnmROUdJZvyQc/7s2lP5c5Os1+lHBYbwdZOUt38A1CnhIis6+U+qGy5U+cIgPqc
GecSaciqObbzh9sLRhWf5/L6YGE6Gq8yCxEilNYvo2SBodldwOFluAiqRjvZG47Fb9pMB+eL7kUe
NKNj6UmPFhy/St11LeTCLTT+6rT+/Rv+KMK8ucJ0pQD6b3KG09eXH+ZC6msXCYXgCISneB9nmb7B
U1+bWu4Lm3c+ZwA0p8tBl9pYUUFgzSZRDT34e0l9W+r/mQHVn9PybRAx6jejSis9Szt6uQh1Fw8y
Pkot+pn9z9vfb+UVg007pQS0g6H0wJG9jNIhUdiFIVGEJ8ps/LnzkRDl2sOLMEdpfb8RUKzx5YKB
iwvDGco5JYxFQL8L66HWOJ6tPJKHnaXNfoygohwAqBlBge0DILMyZsT60O+MaNKyXc62Qd8qyfsf
mpJtpQBrqwfaMWce2AShfnw5A5nB01qJGxPMWPyiR9pPu+0etcoA/RtsFVLEn7UYPLIKlmygwabz
Jl3kzaAQZtUW0r36sT4b4TEDu6TvApkOKI1sCATAMPfNUaTS4FobJH9dG0Xf7iT7xyDf0ZL6mb3f
Ki+vnPkXP2rx7OtR6PRrC5CYBMyLMsTeAFJx+6tfjxuNDmiVosNNkrbM6mo9nGPwUMhRdXc2YreI
mprRRltmaS7EhiGIjSuoIB9ZV12FCanfqZ4K7A0C/BEhajykjZefdQ9+CgaGnv0+vcefQXibbOu7
rI7w7+BLa8Z+EgcFGH/65CSL3VMnST/gFRxuzyNyhssFBP3MhMaO3psG+3dxgyhaPFWzgkZZVKS7
Zkjdzp+hcKtUAWE90HhUne5DUrYvZWbsnERxy5qSJ/pCIWACPmtUI62r/ois7MHSPwKr0svOrRA1
dgwgU0jXWlFzaEzzYM7xIy3vp1QOgp1ZDt+dIT1bbbPxvBIL/nJDmDroc8pPKpoQ8nJhAF1oQjCu
dIJs694Jmge5PuvgJjISnFZ9f3v21OuVDn1ZKDvyeoSvudQXmaXQGLl/6aOY87NsZ8+9MiBFjC8p
fYFnKDfzazri0K1Am/D0zjiEsnaPYElCL3lkvmMsw9BE/Jo0/q8q11/C0ToHY/BeAX4OsgpBZAsI
66maiuglNJ3ft3/++q/XEIER8hlXTyPbTP3WtFliYdF60lgf8JHYuNhWrgNmiC+CxTV79ap4rY6z
KsVpTtOA166C/RBdkPvuIFyD6QJvqAlen7wE4xLle2D3QuXz8uS1KxVQjUa/0QxedVW/V9Tz1B3t
vHu9PXHK2uZ8G0jM7Jur1Koxum+oHfwpyefP1r142f40n4MzBLADh0Hmzl//nzHFb3oTc5QNeA1i
cMLqDF0iEVR6AiBMX0SYEAXxYZvEfj1QcZtzNjg6/QeUwS+D5lEXaxmACleRP0fFQ2b/lJWP/3hg
VFVJKIVEIjZ6zuIIske5EoKhNB89wcetX7qPEcKeFMdbbMNjc28V/4UAwfVBQVSK1KqwXue8WEQd
O3WEdsV9GIMVbbtPWp8dJ/VByX+P8pam1NosUjo2YMrzgLxqd7RtEIcjFEeQCgW4HAc/5u9mu5W1
bkVZfCuuwxG+JVHMzrgH1/0kp/FHo1U2Fv/1JkNXFsEG1gSUbTjxl0siy+IEshfpTVM/9FqLrUy8
d+zszjK+bCwMUQm7PMsvIi0rZVI0G0iOEwnI1Ck0wkPUFR/pnYcumt0nubKezcr+nlTZjw7J+I3g
4qy4DH55lohpeLPdplhPm9lnuyWAhgDd7izlwcRJSVZfMal4ic13Tn6nhLXbsXIzCbz1NGwkIKvn
M5KlGGcgkksr+fIn+E1Y5uOMSH6vYodXggraIlf/IRVfjfJNCJEevBllxFPG6AEduiNewq3pYVHe
PAEGejAOgMnl70OPO/k5wvFdNB2RA9C7+/qu+dC/Wnchqk4BBNLH9hUUtX6/1c9evzve/LjFcd6Z
+GVkMj9OtA+KcudYQt3Fw0fioEwI+W1toGvoAAkfmiT/N+GLHZTOVpOaYsLbfVJRiAbjdMaDGIPl
6qij6udgjJ2+GyLXsfbaLva2ETNLsdE/OefbnyA2+ZsPUllDW0otY9aP1RPA2UNyFGo2+v0/b7Mv
BrtY4MEUmTB1GSyJbEhH0joY96hFouGRPskg2v64t29VZ1aWtCnkXjQyTQFSWAyvl4qqHC2YC2r/
nZIhYNBNVaitEItxqaGklLZCCP04oZ2P6Fx/Sjtqn0JszmRR03pVtm3pr09frGXpueo8R+ijLzdr
OMF3qSp2CAir85B6OvjzvfAEjXbznXQnyw/2j/9Ce2klf78Iu9jAMLlh8M5gxwTWRKGpHNGsAciD
AOQR8xrv9ql4ffZzFolSKHeZuM0Wz019aLpMKfCUqnR/54Poz+m8Vsj+A1++HWmp7yQ2AqF40arQ
cigjLDZ/XaAF3Qa2mE9YABEv3L9C/F0dr/aynpelp93NnhB82ToFVtbPReDFIVA4SQO7lg+pNeN3
q0lAq/LU2G8Mb2W5XERZbIQ8lcLWRiGaVRrapxJF7wBH5J0431ovDV4zjCrMgl1Yb6K/VgcIho3u
rsAELZ98iCFFZp0xsyC5cffSPYjKG19vdXSakAYRGRZ1rctTrEjrPsCFDtiTmR1MC8Bmjf9uOR42
ZvE6QxAe8XQeCCKEkxeLJLJh3tsBFhzxuX0wTiMiUtkH0dfavIvEXbu4KC8iLVYFfN5akyVf3EX5
h5LeZOklHygs/6vWPPUMC2ElXAoMGUTj5eTVbTPmymBToGq+zBX8rOy9H2y8JlY+0EWMxSHpSw5Y
nwmAtVz9zOfHRqpdG+rS7c8jvvJizi6CLE4LJ22nbGoZiNMqj4kl7Fd+z/lZbo1TmT11Ef+IA9H/
L+ai9gTzbgg4Npg8/Rd0p/3E66zBUTjF7TAc94ZZu2rTe7eDXkM3qUJhf0rdkw4YkoCLkSJ7MM0N
4jVuGn+rU3lnqv2uEvJU1XyCl+Q58LNLHvyK/j5MpY1pXkq3cVRS96TaqlI5h2+2jK6g+ydnWsyz
YsfwrMN8Mv9I5EYvxk52/wvtNrGtLj8stWqbaw4ZJXAkzmLbFcDUwkIdHIxD54OduvBFef9CeXGO
gIl30w9z42G/UoqzhCwd7w2hMHjVHgvayZoUaXbY6DBCZHNf5fkBF9C7bKe8s38mWu4N1rvCetd2
Dxgx7IK9vbGwVlqcFz9h2TErbQrLQ8NPEEbKav0pKH1X9+ZTgtrkjIE97lpB85jebVVTr7cqOiea
TEMEfUUW1+IVMIkClAAMu6acfKwc+xkHtNKNQ3gvG6tYvf6saHCBUlMQzAWRvohkd84wt6hGuXlW
mepHw/LRje37THF9VQs+axGQeHOc669TOwatF3Bvx/eYSzfRfnDUenZVev9bFcqVhjqlPI0aFcUB
mV7+4leNiIFgcZD6Liav80HGkKLQ3eaj80PIx+OrAM2AB0HsOXv5nf00vtyelJUS32V4MWlvEvLC
mc1BjzKflSfnR2WfeLYwc+G6OQhNKORUUbyB1/9B4LSEZzmk+eqMdNhpE6543SO+/CmLbQeUYQZw
xExEnxB5wG/Zrb7Ln/oPIsOlsdkcTGiB76d96m1nRSuHDDA7LiWH8gXadEsZrlyeJzib0KKFGqVA
L8b7/tRjly4f0pN0ljau9utMU9iPANrQWfsg9xcZRB/L9VTV6Ha0dpdlbilF47fK1JMTGjgSWg2V
tpWzXN9WQk3dMOhcUUG8surRwVVhyQZTKLUjuHvIK8z2qUdjR8cPUXbCnQUZOPrr9vJa29yaLDoZ
9HCFJefl6oq46dO2x9xNCd6ZkuNayocy1zY29nXCZ+Es8neQxRKWmxljq4ogM0w61KCQP96IsALo
FSHo1rI6NIg0i881xbaSFiM8QPtRvesfonvnvofMDWh73ud78ff/BS3L+/HRPtB+yw5bJ+XqOLkG
waCABeW0vpzMVB4GlC0SUV4Dp5F9LefXf/G1TMQV6D2pdNwWGxADi04CWQvbMcXeuJE/pUV/x2th
o2h+vfaZxDdhFrmm02ppodmE6RwjgOcaf4sic0bHL/tC0rbFnbk+VS6jiSX65oCDOJX6fl8AwG60
J2TkHnHFSvd9FaCajtQSTnah15X2p38xlaL+aoKSusa7+C3JxZwyxsbmMnPu2uw3TtO3Y6ykZQzN
xp2KQ4QOzfJ5kFN2tlWfIAjLvGQgapsDxZv/5AdblY31LYBHDL65tIJIBy/nUW3mpgkkpGOELDD+
jsEe7nb1G9NPXd/be9A85+KAUCje3O9jjs2T/yU9mfdJstsqN1+XthHZgQDD8ACj0SO9/CWGPqtJ
FkaOq2WSl8RfKqRlZineK8lIm8/Z6EGvlOls0em3kRen/HGVDZqDFQaT4EOndPytzyFmJ2Dc95qX
HabT1kPseo8TzKJNwCZXUShdjK3jKi7ylGto9tPM7eFyY47pJ97tlfPnY11muBdX7TIMQzL61OfW
t977ozvcxRArkYEkw/2i9K6ZosYceQnKzxinl277KX6CaJzPOJD90dzNN+tLa+N+mwUtUKNqFw8l
6mw+AhnRbmh/DvZ8uD3mtQg24oQUsUDwX6n3x7Jv6I7v8xkxtu2UB7nbqulcn2vcsKwPoMvUda6A
EVMLM2r8o02FBEIgzG+dJ8t5Lc1+6y7fiiT+/ZszDWU+TCvzCJkClOCE+QIb08WJOIia/e1Zu77A
bVzhuG54nbDvlwCMuJh6eXJivgvSbX3+V5ojP2QYx9tRrnc07SMuVmBRGESBNb8cj5TVASRhtliO
XIEXzciNmNqIoORQ0LWKYupj3UbzYWVgPCcp9skmGdiVRG1UlKYcNaRDtlZAGbaRkXjMbaV91I2u
3HpbrXwv3BF5yWCegefcMn1Q0twYZEmDeb7DaBPl+nCPjE1C2mDt5ENnn8JTeqLsGB22nnUreDMO
LiIL0VXOy2XSINWOmTs60oGigIrYD6qBLekYTlh7kedWd0IpfAzcaTzw2EhOeg9QW9prkrt1g6yU
PPkphkEzXth2QDZdfOVgjHUUdcRPUQ4CPxvuTWM3audx2qvvizNv3NMkw2I/TMW/OMQvYovT4c2O
UfK0HCLsWlzT9wwcyHhm+Xtr10wHvKNQbDpt9R/W1hfJNqBXDnLg2YvM18nqGNFQAirDX3amgY6W
3ET7fnvfrN1NDOvvKIvUVyk0y58HoqTn9iz/DnmhjTvK179gFOyKjbxtpUoBiVuYQQjxbioyizEV
NaPKrBE0LTLFgE+1Q3UHq4bidXSqjtkOo7xw1zSneHZxiDhtud2swBIu4y9Hi5KaVvsifuaFEhYs
NK6g02HtLI+HGaVHTwjC/xcFIfEHL67Li4EvVm4x9lWnRBOY/jsx0uix1J5LrzinrNiwP2VbJIOV
uwpECS6tMm8O86pEmvpDIFtx77uVBSrJbHZBvtV8Xjty34ZYXCFZOUa+kREi+2vaqbv+V/c7O1q7
YU/H96V6QNsYK7dtkfLVkemKwbhAzFyRwKu8hCKYosGhze37KS6+F4268Yq5TvhZJZQJAbiCIcOu
5nKr281sxSjd4IAnFVgqQxqmhYNgQ4l2d59YqPib8YtStf/iQjEtUSS1qB5ePZ5Su0iqHuqLaxTx
U17HqltJ6e8ptH/d3vNrBwthYGAoQI6usoy6tGezQV3TzQvno68KVdoIfdMtBOLq0cJIaKGIa/Kq
Fybpseo0psXR8mDjdZR4wV3ptZ/+S8uFtXXBpAnthjUaS6XPc4rVt++O5g8FFco7dScIpJimJne5
8iofhNHN1oN6bSrhcpJxwNIV8hSXK0XOA7/0+Qs9juA1CoIvoWl4URgfbn+x1XOTjNDB4VaUOa/a
ilEw4TFncny8NvbOBHBRlb9tfPROzVHi1IQXllf2Abk/cH3YyWyfYKsjtYSPDV9yBaYWGKOOxp3v
FjNqJUrmoKZVhvdNvWUUtbb5bBjmVFnpaV4BdrV6ynNTZn+HdnLOnXdTdUgo20kVoleIjVrSp9tz
u7ZugOybOISAwiNBvfyEXSlkT9RUpHHaU9sFD5kTbEFlrrtwVOpk2nwaKFIqtYvTv1b8EtFb6i7Z
3Ed7SDKBsGXOD1acp/uy17+PaZ2+qhgS/Boio3kJe+Trbg9z5bRmE/JoATyPv+ZyBeECO85yQOJG
8U7QO6r6lJStswfyTrE2Cr9ag3y6HXJlZhEDwRGWk3SldJfGU9+aISWvqYt/TEnyjgN0I8TKYuGF
i7cSPAhGtsQUzKEStlhZ2G7Kw4WOViGzEWBSv8RZjzp0IYX3StYC3DXDUlc2pnRtfKKtqvPeXime
RBX9Vkmm4xk5OlKQc/usjdHW0hEZ0SJxoDbDdcDHg8CyfD6ZuGgV/kADN0XboH4v6MEptYP0VD9u
HWYrDRxQfm9iidl+k+KixG0Mfv+nWWwcUDsvvk3ds/Ou9Ia9gDZ7SHKkibcFJ1g5WSCP2ciRYFYF
lnJx2wYajgexLASo6/7eHptHY0RXSfbjralcWywqdu+g1WHhc81eDi9UjDiPVPpTFclnWrr9i/U5
Z0aReiJryb4m/c7Gwzt91J+M/e2tsDrGN6EXuZJToAjbgeWDW4B3QmMh4V9KPJTKBp3ofxEKVD7y
KuT11J0uR+lkairPOq3HHllPLC3UKE/uUZ1E6LZPKmPLPnxtE/BAQZUIOhIny+IGTKopmSLI8q5h
jnuhXDZbX24PSMzNcgdwbEKsAv7KsBbro8CwIOIBztzlgJMmw3f2aZupOzvxW1e1242H3tqAEKxC
NxJAIYXXxYDKLNLnxKRXbOnKiChg4oc//VoOpn9+emDbAvGW951M32gxrEkNqj4YHdJnp332C8fL
gnRj1a21pC5iLDZ0ZfpG1TrEEM8tXjxIyx0i40XYQVHjPertk9Gdb3+tlXvmIuRi+iLsTPG9IiNK
pIc5yZ+KqL5LawRQU3lvRL9uB1trfRKN7peM8w0iJYst3SiVMbURKWZ31z5knvLZeheH6NN4iMTt
w5N5AhOp4bgef9TOxfPWC31lZVp0Ufh+Cgibq4L24EBIxZSWdwJeCzlw0CZWP0QotYWT/i9WJSUP
cThT5LyqWKtGZEgZpUm0eHUM08r0nZ4rH27P5tohhcCPKAcA6756f0xqbY59alA51oHx9sngVYnS
uBaeoLcDrcwbCIU/dQDSyStRiNZw6jnF3w5ttVba5U2IwEvb2IDn2ye1TP751MF8U/9ABKgMLrEY
9Tj2Y6BwIOpSfGcY+d7GiPH2gNY2mkFRA+sI4B7YMS0O3V6xglKLeTHmOiWwGLzoa9senSjYOTEC
n/GjFf6YZefeNz1fx/ccbufGcbJyuaF3Ieh9nFzXhlnKGFEMEAVdrhR517YV0kE6Gp7hNNxFmvat
7Jo73Y8OGwNfWTP0g/mGiHjxIl+yiYohNQsLiUB6OsFpiE596ErNbv4RHFEe3vff4MtM0n9BQF3p
XOHu/SawennN2UMiFThHUGSkp1J9Ez0VQXg1P/8r4SsRCwc2ckyB2FucafVYxUkVzkijPRQnzS3P
1F+VH5IH9/ageYG8D7WDtKkNuDq1KuAhUf8TkkGXI5T1wirDfMLXsrJ+TFP1HMX5q9Jk325/wpXN
SIWIZyUlgRVKkBz7JF8ag7OMQH/qaql6caQvmFe172onDX/ejrZ2YnPdCVilQdaM6MTlqHDuCu08
IRzuI+PH5Ml8TVPwEuKxXu0QnjN22qP1OqLNKWw1t/HAK9c7bTGQEyYlpOsO9VAYrRyEteSWSfA4
5cmLmlcbWCwxhEXCchFC/IQ3abQetHEwMZHsCf+onfpT7eHXd9xq9K19OE1IWLEueSYvqe16jZly
Z3H79FLwHJcS0qOQv7UabpW8db6J3bQcEmh08XzETfYqKRrt0I87pKTQLn3oTWVfJK+J+b3QD/L0
VcGvLMpiV5u0Qy8fpbjYir72zd5EX6qQQTGNae0T/QvKrB5WVMdi12JRuJceFWBEVn/6F28S5JD/
b7xLq7mxL3zJHiLsvuzgPjfiJ8dvvtqZunERrg1Mh5WNBaqopC5zwAqvMjNXsEupo48YgnDn/tjY
bmsf7m2ERQaYqLkx2yUR7Eftp6gWiRo7ufS0z/bbnpgr46FywzMccAnKPcuWxVSoklFKhu9OGk72
3ddeDzZmbO38uAixOPd9+KG1mlIJEyltoz36yS9teDIQ2t2b5+xcvPjdfV54dXQyUuxATv3jv6qF
XfyGxW1vl+Sjqc9v6GVjbyYI9wbfB9xKbn+7pcEprT5RB6MUTPNNvFtFqv3mHBnr2Q9jh9kUOkEm
3a5xntxMkbz453xqi7t+13vqPntW5i/T8GnkTZl2+2D4tKkgsP5Z//4hi0UECgUJx54fgvh0/lyh
7bzD+aZ6d3u8a+WHi/Eurga4IU0md0wrfgqQUqrHPDqoX1sUgURJc0LYmAbYFrhnLZEgiYeZrMpC
IeDqGE2Rz0GNCFcKdWfiCV4c7X0/cbO31Iu3zpW1BhT3rEp/X4jxoX96+U1JEat4tKm9x9k4Ig5d
GInbd2l6oMxTHIckcc5xoln3kobzYIhL4r4f8+CAJ5FyGJr055Bn6u+5lIZdlpj9Rqa8knGg3yPE
mSw4z1cAh85IrNk00boZjC9VCzotljxjk4C+cm8R5c/piozoVfshsHMl1DN6cLLyobffjQpLW64P
ufH19npajYNWKdRq0S9eHq5zwGPGHHBiqNLEOvlZgQ0bI/oEQlx6N5fIht+Ot9bv4BEogMjozl1r
3WG6lOhpSgciCvHTkvx90+XvxyF/p4Wp4gX+9Jx38k9kzpUdmgLCe0/96AeOe/tnrH1EWBFwkChN
Ck7t5Qrz9Uyf+4D6eSclwWdWfIM5kEw/Ti7ljcN4NRR4c7QESECuIKgDxgiBZvQCeNy7GGLtEPLq
9elwe0Brp4/zd5SlzgOE7ljOK6IkSlDLbmMVEcJZo9nWGzO3smC4gwGR6ywa+2pv1v6UoI8JycNp
wvxBn+rXLqmxzUtkr6raDa2ZtWAK4DpuSQ73qzKdFNiNliegKkatm/d9Wst3Di2/d7PuNJ3b6nW6
8bFWphFBWY44DUayc8VKLq1EQhK5E33TJ0mp97lV7W9/qLULCzKTbcOGB4SjL6vxpV5mul6C+h92
BslGYO6n3+P7igM1EULICtRg2vp4Ee9t4Ojd5018iLh4F2nqxQ9YJAd6LXeD3fADlGf7mL9U9P8A
nL/PzuItMd3/c3FLGH58O5pymgMlYHGYG6FkhxgUcWHFdvAQG6W/6/ABxIVZMx+muGxOOqv0nKTq
6N2e6rWzxhZCxBAeOEGvlCmakGLYkDNS6TQfxrOgpWpH6yg4qdsP4NW1St3JMvCAoR22OFLCTDIV
SefSai3bC83fU5/sEqoMNW3H2+MSKc3VBwTYChIVDDHNgMvDy8I9VyukicyqKKyjHMhPjlI+BkXZ
ItlTWDiIbSkti290EZGmLeg0B0S0AeRuiViWtNnJsmS0XLzA5X2suVo6m17cyNaXBC7UoQ8y7Rlz
vhrb0ana6pFfnaB/oiPHigz7SlkviOdUDZ3Owho8zg+DhL9IVZf5QbEK53x7aq97yCIWUDXEeYXn
4VKWIIrHJEF5yXL1b5iBTRlkWJL0I641O+Ou/sv5WJ66vU4DZPghb8HfV8f5d+ylUAHOEWnvFMSu
NInePE0z7OzANPXqtOVDcLVYxTDpx0FU0ARRfZGcR/bIS0oaLHAA6qmJ4rOqpr+qUkVcaqu+frVa
RSibVgFbUCNdEv/+TYIezEMsVw2jShJmVFbnbxJGq65tjE9Nm73GQ/Nr4xuKA+xqtdLUoSIj7qhl
ua0NmzR0oCUiFiPvtAMwgN14b0H417z4davAsLo13gRbnKaqHrEKO7ZGqn2K0M2i+uhNYbbT7MLF
LgNdi/+h7suW41ayJH9Fdp9mHqDGEtjGusqssOW+cBXFFxhFUYE1AEQgEAD+pr+lf2wcSd0qkbp1
VfUwZtMmKSWKzMQWyzl+/LjrQZHPv8j2fwIyl5v6w1HfPT8XCaQ2ajiqcqBxQvRNa/cbJSGAbvdf
y5bcwW0p/vPb+kej01967U3Iy6HE9G4dnwpIBLrd7AaW0++KNH/oJ/2lU+QXO/AfHmahAGCDBGrz
frjI2aNEx8IC8lkZjW1+C1H8uDTzfzeywA3EivL3w7zL1mjtt1SbcDXQO0mg9PgVPo9f6xH2tA38
vf/8zv3RDMDwR8HARUTx0zbkYMN3Sli9Br3BQaTPoSSdlmd4qicwWNpz45d90z8niZDqxUp94WrY
gLqXm/zDnGshjM9KH8ODYIN3T8MetulR/wnKefdzTDIQYH+Zs/08D94ecllxfjhk4c+2NTs4JK0C
b8WdGB1uA5i3NA9AHOQxpNxD/jK4MQQFtk2k979Wxv/5PkPzFBE9ogxUu37i4DquAOoCXDXQdgJC
axbEmCs9MTD9y9UYWgv7YD1lEYqJUbv6VZnr54Nj5fZBucMUcclPGUXeU2bDq9gN6tYaTlRvYUU3
pW4C6gx9GqRdJQJ2fb8IJn+eLA74VAuIBOoDgsl3z9lvIGvTqKWNARviHoqJ8OLUs2oHizf+eqj/
eB7/D31pzq/rp/jrf+Lr56aFizvN+ndf/vWQP/NGNN/6/1ze9vcfe/umv57aF3bT85eX/vDUvv/J
N2/E538/fvTUP735ImZ93sMA74VP1y9CVv3lIDjT5Sf/1W9+eLl8yu3Uvvzlt+dGsn75NFhZs9++
f2vz9S+/IQ38YT4vn//9m8enGu+7zV84f/rw9eUDe/qav3z4XxQnxZ/+908f8fIk+r/8ZtkfQd1F
g8IiAbMQFDER1MvlO+QjCD7Isxfkb7FVwHdYw/sMbzI+YnHAJgk5E9QYQF3/7YNo5PdvgUqGRHkJ
STCuifvb77fizUP7x0P8wGR9bnIUA//yG7ho7zZHjBOcE9LQRc1b996XaapBSQ0utWM4GXJT5PuO
W0faNl+a1pyhkFQlLIVlmeXcydTbwiB1687y0MIEjJQ7w4KY6azrn93WgAGPA9daa3yhs5VMNd2T
EP02c9R4aWLkuFfmo5Ya8M3JIcQup6oNRQcDYLQ37aHQjsqF54Ym6Z5MAjfjdXHjFydRrngbKQI7
zgS+Yg4sybd+G3Gxsr1t551PPbgNrnswaZhl+zEL4ElOYkRIcLOFTbVpIEKEG0ACw3RkwPFUQLhl
A9flsY11ErXy7JdXuYS5ynVa7PI26Ro42kXwW4ZdatCtzPIILzKfbKqbChLnRVSdUvht31n6dXew
9aCmIV6tEk7Z875KqsT+BPwCPoz1ozet2hsYdcL741Yz4JYZdnA7y18y45rdcC+47apjo92bgEFt
bw6gXUjh6A0Vr8XD8NAVK517q7mAadsIew2YmeUqyOo52lTjnvvd2pFXjbbKZAIXx50ygootsn9N
YKwEqsJmOGahfJietUftcXrWL3/rl7+X1+yp//b6mj2Zz/038/n3X8O34smGMhB5Hr6RZxudNIHS
TBU403EQSTol/qor96ZbBMQvA2B1gSUR/G+rtn6sjoVIdFSMzeYzUPnZjSCoYj5UTwQRq6yC8lZF
2fWob8o+zsxVYITNBpDPWEeKrnyO7spTibZ7O1Gwzq6gUnLiiNPmk2OFlnmFz3KNFV7RF103J4+v
XasJAO2i49PEC4MIogbf2ugziPgDTDQrlFYgkQOHyuXv8gb21KBY+4H/CPHSEzYg/JyHYkzMpsB9
hMLpumifTe9kt2WQQQZGh5xp6LqhMyZWBZl5XGeWwl0iLPuI3DYqILfTOfuS6okvzvAUddl2NNds
l1pRu87gmueJpaPrmmrPVJxqZ29uIBdEV3h7k92P4/VoPcK09AyF5UJ7wFClMANFfSA0aB+Z0JTV
C5zhhJhAoxHNsI+gQVkOm7KMJpSOyI7b6AQYzxmcUIaVDo9AN+q0mOGC4fOG2KI7wPkQrlhlELZ0
ZacHKz20e2BOY0K2Tb/3rh5tkPd9I4K0un/iPYyqY9pgUoeTeSu0sxgkrAJRzeFRoZ/Rqqa+Zbf5
8RAlkVdtvW9JN0aNdlRPBxj6QbwKrnshI+E8J3l21YpoIKE4gtYhIjHHvrXnQ1Ddaqchi/GJcCi1
aSymeDSzoE+3lbkv629p/snLIH8yxUTbq5D0T6OWxgLaukS3ViYECgiUgWy4PrZGFnQ5C3muR+6s
rf1sV8GR1si/UE9Go9jyYl/2e0YlapZ7HzoxqQZ7nDmBP2171p9g3ZtD3P3eh9n8dd19KyGFTicI
eoyxawbN9ez0IQygI30OWjQf05NJtshv1+xr3uxMuBeilhYy1Lqa3g8NDKmw976eElrh1PBEi2Dc
QJbSClBVNNzHMgWnwH3xlfapL5LKhrvGZrJ2NdyIQKnz6G1mfCKejStdMT0p2T3T7/UqbofddPSe
zALmmBk4JVpozltV7SyzDHQvlo4KWCKrsz7dFmZIWuTde3lwPymsh0bQXNVX6BXF74kE2uUf7CQP
4nD5b/zf63d0LK+QFGHBvCxoEoa+l9+2CMVLc8hHyLdusDDOu/nTpCCBEZQjbGlrI/L6aAy8cwfi
Xxoa0xcMeyuPtPGLQAslE0d7qjCSPml6TEmUS8wp0Ct6vcJCh+xI/2IwGDhq1y5cIyndLG6UBGfh
so0oYCJoI5dRNWbANjWTrN1w+w4enlDpAC6GVK6AnTAWa+dB6FhXs8Bpr3FXGRhFEgNDBTbFvfni
BRDKkpEP3Uwf3DeYuATcXzUgvcJ6M0j99qFScGWKIOcF87oAPAz/ydkXX6QKO7T4ke6QNUeH3jfY
E1Ma+GztFZGLJCFL5mOLuhJM4Ga49z4wTqJ+rkMKU9R0HOPcw9yBHqtnzvFUmmdgQPi6ACH7CeoD
MdvamLR5/4nAlLQlfuz3dmK6kKVs0sUQ9Ru1q7AtsMSSOihkA6kbFZUAvo3yC3bzz8XSqop8D660
eZjbZcSlfq5hKJ1KJ9TBq53nKx2esR4dYPttBR7Qc0mMjWBOrFXtroLylD3Bt1KrorrhsVLfFN17
4lOpqRV4fiUs4LOk8M/wMwYDziB5MFMsFFN+ldtg62ieH485TEW5r5HAEMPO9E/1eGPQMQBpFfkZ
iQE/Rwg5GFTqaR2oYU60ciW18dE2hmNZGPvRrk5uNd7XlfPVZGRPySljr51a/1aU+j8t/lyQwv/4
Pab7J+Gn+PA3KXr+VL2ID9OHv7H+v/+L9/nzk/iQ8Cf2/CKexI/x6PKRr+Go6350INEF6GWRZwZY
iFj3NRy19Y9QYCMor4HwvliNIOb8Ho5iQn5ctEyBnOItBkQE8K7v8ahG/I8gUAHKgao1WkkBh/87
Aem7Fmlv6U4CDxeD2EDOtohIv80beZfC0EAX07o0P9ttOz0MLfhg2rzWJuGsQVBXq6q023UvIUdK
weTYNZzbEaFYW+c0Rk0rbgZzPPui+AIb2TbIqD5GJSPaGvZl9/DZKOGl1JFN74ioGN1tas3Fpx+e
yPco+8eo2nwbVCP3gkEaBAmX1kcoN6HH5e1F9BTVSLOjbTIx7dHz55tiGO2d6uAUkTvVPa14wGc4
ITe+m5ChmM7QxdsBLGj3YCHvVE279WDIOosKquvxSK3iNPDOX8F+HoYv0qKr3prlbT2XMFe3oV1Z
IcIcdAChY1oaAO1+5d2ErOJHDO2STSKLBTYILQ4o9hLy9orQ2F1n1DOGpCKMbVMEyLF9oj2WrM4d
rE8uaLjYpna8v/Fk1ZzhLriy2sZPRgKlAqXXWHUn5q+43s8hAabz+n9WR+CLW7uHTNQZWvosRMx0
tNZWKr/0s7ATK+OIL6VC8FF29GDq/c4u3PJsO2Jb9F+muuD3fmXYK4k1q1C+tkd63cfIvutQK2i6
Zh1PE7sy+o2PcZCInOASTGcM2xmOtiEbTWi79fbznw+AiynmPyDH5XYhCQd3kCy2buhBeIcC8jzr
2MD5mDC/XVEPEi9lzT5BhzjtZCALrz5PRXlfynKOm9Jvg9HwWVQWyllPro9aj/1IJZWPjuqfwBCy
NoqcWT+mxxY24UeOctCMoNKTk1oPpKjuAXMEJlSVT4OCJiTDWJsGLxyAxKPiWZzRCr/XeAH2ssjp
Sihixb3hwNh7AG9VAyHqZIGug4iGaIg0ctNKZC4ec8jE/wKfeJdtoukLnZXIMpH1YhsAcPhOb6CH
NuAMCxFnjVoYkPtWXpfZGPiaxjcd+6aUT+EX89JC8gJm1y2JymGi8aylzdnqW38lZqiiTCmfI1dj
8fLnz5/buwrR6/khB4YwPxwrUQ16BwPanck5qOzOWq8QaLiivRlsnYXMtvoj2IYK/HZWxzafKdSs
PO+gDDfNYRwvi6vU+VUH1Pu1EHcLxDEfwwhOYovI87tJ1w7C6XUF1Xv4o5AtEMwqNHtBg8odzQRK
+PVd6RKIEcDqMq8yts26E8Qc5mPpinuQTtzNNFEjSTuh70x9KEI9rfKdU8kDFYPadgyeDV7uQU8D
2rDxqBcM06huAvDjjF/d2OXG/TghcCmAHdH1ebkkSKe8Wz+EGiEMa6VrtDLDDqAo5iJSrrTvej0Y
hpmEAEbUSjlmbHAUUphTwnKiLzFFM71iUWrOc0yVPQQpb6DgTc1pJRrIg3KAJb/qt17A8p/O9dLv
hZKv674fpCNI3JaVknTtl4j05wIEoakVbAtHbbimv4wW4ttc0t1Qtn6ArrPF0c7Wd0bZsGCwf9Uw
9dNmgg40sGwAFy+EbLRpvhuTwqe2T6lDN37lz6vUBYwxafJFwCQw1opxCJsSYtaFPu9oW+RxhSrD
dnKtjaED9+Bw7eGBWSI1mjxEtFlHt2i6Mu9kTb5/aaW2ccJKLLZWPiPs1KgZN2wWAbxqIaff+hyh
Wvblz2fapWn97U1eWszg5rIwthZp4rcDgpnEex3bo5/7q75UCFo1NEoBbmiQX4j2cz9P3tEd+aqD
UxXYp3tsKvauGKxbXQ7jyecAk6hqGcwDXfRPFw0WdQKf9dYVt+k063vTr7RfQPfg2iJ0ejc6EB+B
uEGAwS0eBO9OfKKTxWZQ8NevOwikhovtOHdQeBire6Obx0QnIwxjBseMRosbe99Vu8b3x7OdTm0k
89zYo3XwvPANNnZh3zuzaewNJ88DPmbDBtKwVTCZLrJnp6VJ5zTPFjotV8WcbVGc0Ld13+th619l
VTk9OLMIJVpiQulyxBJptZc1y7co6B97Sz2TZf9Uyx0mljaHvT5bMdfu076HnFCnQXBCTnUiMt4E
oDC1q0uU0TjM2RiTbWwaX1iQqCi+6MV0rTljcWN4WkLm1oPvppeg+dPejbr4lmuuv6kr0Lqb1otb
5satWapwImafSGeCpuJUY1CqXALecFhAVGrGpqQ2RAQqcp5T3d750wuZ6LAtZOD083HRBdtdYiNN
Fp/aqSuSsWXBNDnWWhKti3tfqaMpPHDnbSqu9BkSTDTTdvlY2xEqVnAhrNPiALnfpwXCmgnPrxuT
PAsK6OCyvMtsurddJFmF5R0uQ8e1Mz/haUoT1++hamQJZ6MMMBS0RrCdOVIATdXAoT9rcgBHmrWb
BBBS5KmXBzxWmDAULu+btEnXWF/VoTKyXQnY9J5AzCBoSu7tL8fW/aJYK2k8tXqfBa/Dw6ZQhKvF
uE3T8oqXVo7Yik4H262+eimyNdbl+cpI2Uk1zf3lns0Ie1aEFhZ07AdrRRVstNoirVayEneXgAvm
hDRMpxW6kO2bVBnYb5dPqqcqonY2RblyVSgyB5KmriTnaWRbjSx90fqcAf61ImY6xgYxCVqLU+x/
0A2At3vm5TtasjFpiyzda+BjJaTMz36r7F2rQZLVtAFIgn5frASeWjSb8ls6t6h5TEW9zgCZtNlN
34N80ZH8yimzqC6s9mgLAXS3vB/9QZ39wYb8+zJ+7ULaB0fBOnOacB4c6jsbxCuAlRAN/CPKa4sa
etyo4R/sasCiJ0o9P8iUzls2kFPniZ0jW3dbenW+yanxRPWMnc0aGbbRdIihHCAHGoyUP1d0ZYz2
GoOyO+IZT8jo7ZTHLlHVvceAxva0nU9GmX0aO684kmkIKwrwu8urSUZsoE+1Idg5LySSX7+bdx2b
5P1ca97KoRVW6SG91jxj5VY9FgVjKNeOAs6EngKxNixNXCsAJq1rn7mNK6CVYR0vb26VjxqyK9m+
EyebrR1LZjd6DyCduVB2YRLAwgCcdkCZNDI7SwSkrdLQXh49ZdaGMogjsSl3sW3AEGyqMMGq3nww
84Ry9TL69T3yc3sLmThoUDiItQdfbJoWP6t3RMUc/MMVydB6QDVnfVm30XQKQR2f8KhpvNiepPlJ
UqYHDmPa9jKlLiH+WKvdONNvGa2bLZ9q/WZKvTFsWHnLRH/0UII4WTZurDk3nzSIKoyp0exzqYBn
d1yceAkIRB8xP4opm546W92Qruab0ZjmBKRi7Bi87rWjVhM3YHl+n8EhBuDdkhaRmhWbZjaLwO2r
jfThG0nJzPf1DFBrifI0cmS5B1D+EmKWcwdcZNkIdZc3R2sy+1U7ZACmeiFfLwl5NaCUsYGpju8h
zXEA7kJMNKiH0Qi7kffXYhow63S9D4dqHAMHnMaoGdsq9moyvj53WpbFlpYaTXg12buySfEyOvaO
TfUYVHiq5exmJ9tDCW9ZSDJd3RWdBPq1nGDtUuiiTpIsuBR04Po2or0+RJdkjI/YsaW5GYRp3Q3E
+DTYUxtIyeRjteH+EM+z1K8m2Q03UDvBPl/kOsw1FThZnsevvGHud5mmOaHNAZamrlwZFiui3LDr
MzYXeEgiv+Zox69nuzlydKGYwDex94gTtnWsjgJqcNlU3V02bGlnWTBYol6NCk8XlYwXsVzxJXER
osMyOAA072U5JcoerevMP6adzfdKH+78XJs3I9ojY0/ILOSOVga9rLT1JL0yIs1QJuWcA9pr0LNb
mScjd4B9tmiEUXTDodZ11UJbcWX0XbZj7VmDUlICq/Jic5nMbTrOsc0kDMyUd2tTIOpg3EyPQ2ZH
RT/oX+ZMdxKKHckkxbRiKeTbX0/bmpqjDlGJVPX5ts7hqFDAK8yt9JfLDprOerFvtRaTemjnfdsZ
sH5YntvljoxaA+sJTSOHy86cIpdO9VlsPGqmYevWW5X22RdVuknaWivJm52a0vSzch0JPhU0qzJ5
baosfSHaEEtM6c5Lr/y8MLZSigKFEUzAQVF790hV46/my5MdUw2+mLDjOkjb3zJb8CtfimPepsCh
Z+JBEYPHxEBFoOs9dqRUR4bdGpuytrGWco4IUtZeFpkmz6HlVs+bYvCts8O0GtC2qX+ByFS588zh
RrVuttfoaK7qTNw5rZ/uqnROd9JNVy3zp42C+cZraMGdLkOs14ca1qGzmbcFcNf0UU1u+1mDUQtg
yOKF2c+tK41bIiBjKnpgjUrXo7aoVGwhxw4at/BXlw3ysqCKnGvbHnsl/MQqvhK6PqytzMy3Y8vD
y0/Q2sgxbBpo/OqotIErHrmLA6PK0cB82QuALX25TH8ALulOg9dcKqrmcHnxNA7Pr0uq3CAVCPK6
a6fEOJnntif6TvT6Cu5dVhcwCIbHik5+5NAygu8jahEpbdSeHMxzPgFZ5lyFqeGxXcVaFg+SkaRR
UU4Kd631WgvzecbO2lx9vmz24E3eMpfQg92VGWj93VozRZdooNid0zaD3yoKJVHjjNVhqlXCZigM
5hge1GxWOjKATaO3DQpEbKfSZt8YfQ47kjFPAPkFtWhUgtKRvkRifR6oqjIOheUgzZVAbDT7hLDc
ixnIDJhZuMFNOoxXTBVAhtsjl6O+z0s4khaTxvaNBGFWlKi4zrr77TIhdFLzHTErLVI1almXBQC+
KPxYw5nzoLmPysrsm2lGbKVq8sQE/AM8jICoBnAfzbZx7ua6WwyWK8jhVSZA9WLYMCU/NaaLBNbL
6qRjVbb3jTqLoRlFtqbeiFiZdDoXLqWwPWDV2Z/ZtTao7nM6z3Y8fZO0zLaGku2GCeNQ4ef2XPRI
/Jed+RJ8VorUSU5LFZhOvsDYKFePuIO4YXiYlXH2VIuCVu1MARToWOiadXPs3Gxc61IwBNz93YCn
e6NbPXQh8CaznepzVcyAaUgdudhYD8USH3Y6Z1eIjVWQu3YTp759U3XTyp7qB1eQbkOM6aHi0tiM
9vxQVL21N3tmA/iHaB8lvrHx5sLZcHhPBXmL7Giws3Ohe2VsKkPElmgWvRuZHViR3WtATpLOLzSU
IDwOIvrUx2VX1Su9uXsdMrxU11iFGgQ23uceYiIJ8nsP6GJfJXDetSAdQkRCxszfDinOpTM0FBQq
73C5c8zovENX0XiRW9h55IrqFj0UzCIhgY0KRAaLbOstkjjaAA+CItMRrTHlokiezeEwz/4pU5aH
tmZtV2dDcYWABEX7oTnOcue7UH/h3bcca8P15WXuJcA+fd2UhJ5nJMJ73p4wyfVE46JdM5ix30OP
ZG0b1fOYFd6R62PwOigIh9mQhhUWuzMq/F5aB7Sk+SaTVG0ItzPUpGB5ZXYmc8LLLMxqiZJiOtPD
5WW0wBlD6EyDNIVoWEGL+pn1lhcTkWqJN0w6XJanbVmW/DhOYJJgw9h189TvSd3eeI5A7RZcSR5D
WEEFQtTDasy5QF5hlrvMNBdSwhRwjbhTOIg8v+NTorG0CGxtqA9dr+s7NaAgPMsORInaXHNgPpin
Itum5bKw9X7+0NX9Z81mXiS1DvqiC3Z4ecEmMh5q267uJ9MgG2XbLwNUuhI6dYhqG9QQOx+VI4Ii
bNSblG/RpQbB+GUdTjWJwpuO6w3mxgVsmCLijzo1FcByszzIjWrYaHWHmi+3uiuLo/pb9na/bgvn
ietDtZ0m68Tz3o5UK9BYqtf1CqGaG1xGkFu218TW1MFBh9hly60NpFxjpaYHAqWocpbZLvMaxP9V
c4d1T8Co29KDFHHLrtR7FDfTYVu6tdwzS4NqLOkGCGDwh5EW7tGqquNI1SNZ4OcW9sOBxibrLJhY
TRBnC6uyHHcQr1nTgn3rsmE8FyrfG2UfdDjwSXFA8YRhpqkynxBbjnGR1luhnDqAChq56RV03Ic2
g0aoi7o0L+MLek1Vn6EWbyHY8jKYVmf6GCOsQ7aE6ui6dRmgN6to9mjp4muZ+vxK98vd8qer4EXa
8uwGSxexszzySkKuBHevBFyJIkxQVAQ0PkOe7+s4tCivo/N6l7n8bKMqMAVS8SzUJPi2EEBwERMC
M3496KFyNPeWWpXxBb5NbVwQnx5QXaQH6sMur2uID1rBMvposQxl+Y0yVOynGRE9OjXmpBagw7jC
cza6i6qqI021lpD/DJVuS/Bv6mGtNEidz1p/XTUz3eppX8ZOv+SHHYysKQjjW001GuJw6GS6pHQ3
uTHrm8+on/Kjo8gYwvADS6kwaUxqrYbSW6quqEbbldV55K5luIU+QPTCae29gHs7iivIDAtTQr1F
EHvvLXlpmZ+qApKXrCAoJC+bJuVs60IiK/JyC6bQGp4zeZ3awpLgfEyyThpKylVfpcAcnVS/viQM
bKlkNAvUlE5+4qAa9dBkc3k/tYMTtqguQ1eAr2HjW65Tj4Ov4MAcqvJbEfqcoabjZusm04pkKp0t
dIog8+arZZS4+1rBPDdFdoEb0jxoTZlH1RI2gr7l7qhgx8mmCOgQ/EZ/Dse9c2xbgG8Cdho0rmwT
7G98+RaOazCMzAa29xuIO8uNOaoY5+sjK6jkRqfN0ZtJe2NXDwV6w644a9Z8SUog0ry7FHe6zu8j
bKTjukMjABQxxIZKIDLTPPoH1fQHzRqagzkXyBDg4JrOPY2s0pXXTKioUegaymv/c1XNdDfWHo//
BVjXXoC5t4gjHFyXPsLXRjPUKd8wUqXVj4TastpoA4XxnCZ7YM1tH8i2LFc5Fo1rt3J3l7qi4I4f
1qkJXmo5ztHojPhXpZHoNckZu0+dwdNtb7hgDEy82PI6PxslPO0YutaSS5RPpfdSOiQ/zkrt4cS0
rqlmQeuWqh3R+GnQJN+bhSlWEJtAt5k9mPuumYdgyKeAdtiukVJYu9JNLXCvFrksd16PkhkBpLn4
ys+cMvxHUJqCahxIQtDdbUwT7JfaCVcC4bmczgZKBTC2wrEWQd/pVX/x36qw/2s80Numxu/3BNA3
xNF/+kH/H9JECUB5kJ7/eaX+b1BjEeCJVh9WTfXf//WGY/r9zX+niEIhG9s8jGiWGtB3eqj9EQxi
C4MVJHEXEns/0EOtj4vaNcrkaEnBzrwM5d/poeZHeAahnwx6Jvis32kE59eJ8Erg/WNqKMr6byYM
HNKAcaNks5iyLazi930TedtpKEn4KMHYSyIA/ZXIlHobev10qlVfBp2EgnGODT5q9Ok0In2LJHfv
POpcmRbCJD+Vjxw5CRrzvmqzuC47Vw8AdHyRvN77A+Lfscgt+DfJWxvp8MpgxgDNNjMf1/PMkeM0
+fDcAtIqAhMg+d3IfLmy7Y4dba2xt4Mlxd2YAbbQK0fel8KvK+ga1wCvbAnPdsrRmdQSG26b1Fdw
2LIBqMw8H+OltqyjHVu1d9gK+bU95MCBXRgWQ2JQ07/1QByTprKYjHjndlkI5z//ZFRomx9gAdhX
rItlC+qWuRSHgCGOhw670GeuS+Mz0VWJqqoht6WV6jdNCXXeaiBwMh12VQlq64TNpIP6s3Rgwdyv
J8M7VOX4ue7qNcRF124ujXWlsEa5ZUqOTi1UADTm81AVN9CvuEIvLGR5TCR90M+MrNZmJ04y7DyF
A+8WawBQFRgpbZ+FNQPHsEGyNEgrNobJynvAii2AU/BioSbEk5HpjyOxjDuUJm4EnXSAMbW2twUJ
DUveNJZ9JNKKBEIuks/gy+YPmgnWQU/tG8OeUmR4FcaGRu0H5UgRyXHsQKIjJ0B79hKDIf8WsOQA
1z2cXUiL40zKBK1M7a5QaXvtmuDp+nmaHSwykTDXyRy6nUBjWU9PECddLNhpi1S6+64i8f9g3fqf
xh8ylzXkny9Ltzxn+denr+AN3TZfnmjzI1Ho8t7XVUlz9I/ER5HOBRsHi83fFybNMT+ifrIobFtQ
rIAK4T+YQobxEdQXC8sZLE8Bg2JJ+b4wGfpHhBhL3xdo62gtR5/rv7U4vVmb0PpnLAryWJvQfrjY
Sr3rPjJGNkjUyPxQ36IoA0HqVRox+PQNMZxgjnnyq67Vt2vhT8e7GKz+0M6CndW3MoHjeViMuI9W
XOMuw2Q10pcfHsb3ZfgNd+gPj2TCiwydYX9gmODaGqorjg0ubRPUO7YZ9/pT9XU6ZJ+rqAn9eAhR
gQE5+1FF7TWSs5OEJ0aZQP67C37lDYVn/GPI9HqXfziXd6VnlwKMGSacS89uZVdFfv61TMdf1VT/
6CiQ6Vx4MhCGQ3nsbWDWgTiEZgMX/h6P1rOzNRfZjsTbAKB5lpFxP67gfB7/4i6/VQh9fZ4/HvPd
laGwb83gkcKXNgubWMZmaMZwA773n+e9myyKL7joKSwgrwRL6s14YIAMVr86ieUoP4Sky/01YH+O
DlOI1S/CiW+vHKlaMfKqAOpbji92Mewtk+pB6ZnbkleHbBJXUIl9ki2MexERi605W8fcMr/Rvi/3
pYEtFlkc0gdnXvXN2AcOhzLU7Mgo88yHYRL3HFR2KfObYuKxNJGNS9ctQuUPj8PMwPYtNSPI2IgN
ZnJBzrWxw/tVh8ct7qr/y955NEeOpGn6r4ztHWNQAXFcyJCUSZUXGFNBa41fvw9YNVvMICeje25r
tjaHtunqogcAd//UK8KydqSWPwaoGXi3ZiZOl5sPZQ5MVi4nRxQ03THT+SS06OTIwnZtE5nz5gW3
gauhNHa9QcEcdd9i7L5RFCRcpkWSgIONJjswcSIdlj631M54aHseBX7rwZRzv8iKK4ZXGnEVH/Cs
Vg+alqoWzUPGP4N6F4jpSS37p3AJ/WGJcgsVvGtAsms395e4yQ6VZr50tP6joPlRaw2K4EUAvl4s
v+ta7UEK8/re3BH2fmFO+V1Qs+2shk9R0vp02D0FFLSoCfcMMCarNkakW0p+XImRgC4np0mPvXxu
QXuwNdCoS8vuGX2RF4bZfhTVV0Md+ZvceDQNwW8x0bU0obiVQZ1jlfOEiSM90hrwuZYZRGnkHjcG
DeJIGp/rCnurfvZxDJOBP4MxocyKnFZVe9dISsmO2plsq++drp19Y24mC72Q0Eur6UpI1V2QJl+L
zUyYryUrMULMZZSrWmL2Xo7+lAudPSbt3tDn0hom7Tovmp9Jk+8CffohM2Gemw2iDekV+L/Giszs
KTUZdiOZKIXJgZr/dgT0h5JME9iGnBfMIbOvSpZSYRvVTaJpdMp008vpX6Nv/6TSjwXltlM79Y7q
w6KSyTTYHf1i4/0Y2koXKY44IhTR17NLke2MDO9pr0y7vBXdvokxNlIzt8OFr4pKP6zau3xDZyvL
2n3Gf8qtKNuzHv5U9P45HZbKApJH+yFnFKjTeqQ/nr7m2joGztpvU9x/kaCvJIL0Ixb7R0mKXbno
dhGiY+6mzRIwNPmPOUNlsFLijRNryp2UdE/tJqNSVJkUmgPWXEpKtabEHMY8Mqw/XwZnkjpvNxIh
DfAtFD4FiO7ZXdCEdOaFAaxBsgv2hTdswx0jSRtm+ba/sNYauz/cO1QN0Ms+FbMX61pPJwP8tnzC
PvR5bqzuhS7tFZgTS/k2HBo3uWvczsofdBssR7oXvWgrHpJTuf3zU5/V5G8XIOQzlDNR0KGeWqFY
78IqNMVh0KXJZJD2MAbfO9ihf17gjMD/12uFZgc4jjbLR8E33rWyzEsR4K6o+c2uuWl2JdDBNzdT
+TrdGd/NvfJYhOidXqKCn6MJ357u/dry708nLnnBXIq18fY07I0X70172qNH+peyxiXO7ZmUyNuz
AuwGpb2KPH5U4Q2LCsnfJgzswZtdY3IMXzrqdKt3sMFOkYfQHfe1BeFtN7m0xcSLCnBnkp5//4IV
Rb7RAEF/IIVnSQKDG1dNWzs1Ow2TOct4qbbLfngsndzrDzT/L3zf9R2ehVB1RWP9veKHxEwypxVT
HQAgtFa53tLvoGk5iw0P6ro4CZf0sD9dD1MfMk8KdrbV79+UeFjJash67w0rW6/cDX7hX7Kr/Px9
/rPa5qwtB/ynR0YsDWzRH5xV36t8EMhMqJ79zh+fLq73SfIJveONuCyuWiJnl1Bg5nOjh+X6dPFV
2lrBPt1mzviwepSgE4d42q22/RfY4p/cA7+te3ZSesmYdC1m3dUFV3QrL7vWdp2r+4oND2uv7y4Z
NH32ZlkRO7b1VuCJz5JOqQOJHPRct62Lw/1ggffZddbgmr75q8P//ZJ73meXwW8LnmWc4RzKVf/X
ghJx0lfdaUvGZjWtN13JT5eSy3Oo9Xr5UKAhm0CVBGfjnAsepUUphVkb2HhUMyDr0+26fyJv41ZP
0230qhDmW6u5KigeLi3+ht48O5WUeBs0fdG4NT4EM0XU9Y5xR2DLt0Lni3Q0+7uptITvm+/BvrlX
X0zbPFUQ8TtXC/2E1FN3QDf0zoK9n+kouwu3xBmk9+1l6JCpaW+j8PVBRWJD1E2GoQ9s9dYI3A79
A/qofmwroEvcEm2lS3fxp5/7/Ypnn1ugpYfr8cBJiuzoJkKnNffDY5XhllQ6/8IJ+uzkvl/v7F4C
66hNM95Fdj4DDLKEZ9WN3dyWb2q42r+QPXhcHoRdvzUvXYifHF2UaTd0C9/MIc/zlpqZhimP6hp0
Ar/EPDGyWoJNtUW+ymnu4mdQ2sKPC9/zkwQGGgHFzyp2oMOi//0W1vNi6MZACeziKMK9jN2ERPtF
3bW4qUlu45Nybl4u+RGcyWi+RTcdQQd9vR/5v7c75V220iaCQCahB3b4GKIECkzCZZ2DdMhRzBqg
lNjGtf51bUH8+2Yyf6/OoTKQHEaq5zzy4IbQZfiOBraSfW26g8rQPBHu/vxiP3uvEv6pq0LPKm58
9l7jxkzpsbJG2H8zi51WM+i9AK//bL+8X2L95+9eIsyhxVASgSXE66b9BWzL+vMzXFpgfcZ3C2yM
acGriWeINoyy29bv5dc/r/DJWUOTQVq9w7lieVu/r6AOehx06MXYFfM/wYSwPJhOIiCViFvNn5f6
9GFMNLQVDYG4DwmyLLZVC0gQNXAJoK0ZftXU8f7PS3xWeazWcugjoQPHQmdBn4b3RI3LF0H2yYbw
sGXab+m+jCrKxZT4k4v4t7XOAr2cxVGfrGu13MKSs6akxg/dhhTm5Z5+I3y58Gzr3zsLRL+td7ah
VWhUJsut6T9h3iHi/IxtIBR+44dO/vTn1T7ZF78tdra1AU/HxfT2cHCDxekuRP6AdkuuPf55nc+S
l98WOtvimkQ/p2h4iw0AfrvOrHArbeMTMwxNdaMtlImnS/f8JxvxtyXXZ393qoJJEEu0nYnoFNdx
39qb8Oefn+qzFdY9CFsOKTKSh99XGKh9k7mPIFAL4a3ZUIp30YWO22cf6P0SZ0E5EfUhmyWW6Jmg
b+BKGxRL/aZy+/nuf/IwZO4bDEhJwc62QldWQzPlTD3iHoSdBGhWuiBB/1m1h1LpP0ucbQJz0ZoY
BA63UCnvtNA8hA3c1yLbTkNwK4CQWmQmbUVwiObBCYD1QEF4aUxaCp352IDjLdvqlG2S7TzKu6rM
tyjwXHjfZ+7VbzELEoiJ8SjxUtmIZ9+0S+m4GIA7OH7jL8Qtnd4egWfsej8/bVxkPha3O7zVpdgJ
tbv6WnEj91I2+ukFpzDFoqmOowVmYr/vrEodKgnwIwhXR0cCDrPME0ZeO83DLPNCQ2NlSX+4cBSs
I+lqmLoon9OD8gy0XlHyxFrWnvQaLGU31bdmZL5y8V7Fg4pUAxShMfLbtBIcLcsPSdqjPWCAm+jn
1taX6FmdgsiqtDxk2C/T3dO8RmxR0qgw29T7zIOdIVpqqD4Eenw9w6rL9PlWDLUL0safJbEwsv95
mLMt1oA+LNu6FuzsaH6X3XhvHDe3q68VIiSHiynzZ69OpR+z2r6hdHKefKhFDZI35NXJ/uIFv1al
Rbpzd8mTdCvZG3u1GC2dyg7u8m9/Pqyf1UoG9HVahLh+wvo8C+iLKA1AFhGiGJ4NfzgGtR0fCify
pDs0DPx6JzvDSYn/BSvESyuf6/SWZsjoemLlSYB6Fws0z+cdvmtXshD78SjdLtgVsDna+8YUgV3m
m0OLVYqeS99lERGfpLxJq2IXycslLbG3zsl56Hz3UszztMBUen2q15fiSZ6AthI4an88XvZk+HSb
aRto8jRx6EqedwGNtIoW6M4CXYc1o8Z39VZz8LL3sCY+bC7Ugp+eUDpkq/cRKgNMnX6/Ddoc8dk0
YbVJqB/o+WboemiLPS7qTWDC4JgC4yU2KijKxTbNQX3Xqg8WZz/q+Y7ff+xqsfdNxOMLwfglRIXf
FWNxDIrwbtLHW9iBu3HO6REv3SPdx9emHH6KUj7hBXeRjfjZiUFfgBEtjOUNLb/fHyVGblnLdDRH
pmfzuKEcMZ9lN9/j5gRql2qawrq56mzj22WHa4ZI5zedylh41QylEtK46s8uB4YAKPZiZw+rHKXu
oCqDJ0RTJDeeZAhkQTPiO9lsQvSrlMDpyxx5mtkYX3ul/64OTQt3Gt0Zpe/0I7OMValICN3OrOgx
DeJ0WGKpgNos5cg9aaARBCCFi6IML2NdfNVxedmKQ87IIowGN4vjeY/aQOEH6fIg1VXuQhIPnKo0
VAcd89wKZqkGbcvskv+ZbGfBtO0HcBVom5uuaka9HRna5LbgTWDOEBplZeMzCkm3ciIsDMbawl3k
DDltY/Q7s85uwVVS5jViDYURXlzUi51r1Gq2y2AyuzBIvjZagAw/iP1rM5we8nSYQLrQaidcejFs
VUhOm13GhA1pq0bUHHEQJadgeLbtGvVaCaMXTQ5DZGWYNndpV103wrhKeTMwslOAfNbY1QWSUAuy
pl33WM0yMj/99Aqlxl2CUrRNUwI4pi+yuKslcDCeZmT6oxJkXmO2pWOWyY2ozS8ZKGUrKvlBbVy+
JkN/3eTBMV5UxZoGJbsRpGjIbIzkR2R8iszsrK7oNM/saS93BaLGEI2dqQwTW0shJmiL2e0D0ELb
nLG9HShdf9MKsUEDvAmiL2aOvlqdTbq90dYhT6jO5Eg9Xz0dJCfAbW/bltBohvhnnkzIhrVghma9
88rEOKjqEu4QHj6WqvqjbJLvobYKac2zLyz1j00Mc3zKRPJTAzx+V/dY48wMPWMhRD0+Kh6Aybir
WbBdmNGOwIYoZL1rFeYPqlY9MZx0jV652tTZvYl8h6cLorALp+peH8Rn0NRXWrJCjxQV4R8g5FUt
T1YJH2Q1djARu5nAoarjTRsOQK61q1AJHVUI7qNs+JaZET9LbdmxzPtgyd7m+BUvZTWhAlrV7IVE
9VJVOYzy+ChH+o1hxK9MAWNL7pIvcZdJdjwygGMbXW1kmIqTxPmopoSeQyPfJ6b6lOfT62RMN7La
9i5YztMk9q+koDAmRyA7PbM12qCJrUowtwLxi1bFO73hEAyJuljTrD8izHCdbKiN5gTNsU57qsqB
kWw5YhsIUFLRuxRBJgX6LLLMVjyZkjupU+eGOgXWUCjFTVH8oIadbzN2pNMry9cmYcVIADq9bHjM
bEk611RyupKNiYxFPl6j+rFVNxwvKMZFWRR2JI8nEa2LsTPvJqRYnVzvtsOm8bjPEWIvNtftrL6k
sDSLLBn4u8oXcx6Y0isDmnrpVkWakBPV/ChFFOZmQM+r+JO6CNeKGuz5I1dSgJZfFLym7D6rnujf
xOIxDTHCKgqfdmZqFVLiVzBaYdPYtZbumgkkUyOdoiX5BeHmFGtAzHNAcE6WC684NssWPJRHIwlp
yrRMmfXOYPCSjffNjH6NVoRwYA3DSszW3MurfwFUxe9CBadVFtRjGhUrXxU6UJc2kqWby1VGU/WE
hpLpKnGxDcb5OM3mkzTJd7kS3A/YlQCbuh4r1QWC9iWV5B6mYxVa4tDs06n2zXF5baL+R7OZbkW9
foGelTjN2N1XYblT4vmwCPHoAaKBOdjDJ2AF1Voa7TFf0M4zuhQh8czr8wbREhQHWsO838TjFZRq
RBGrYx3JW22JjvIANTMhmzuVAoSNRdpqmXZMteBJKOhRKcZTPgKSRV+03C/FjAmyMMHtrjfQPPrZ
06qBya3M9a+0o+DIcqpA5Wi4Twu2/jBnv2SpQ3Js6J+EDs2rsJQ1r44NL5YHpzAXL4mkX3ptiPbQ
Ia0VQh1t5Q4PtUBIdkY2Z/sgVAvGx5ri6nU4uklVv0IXT7ZNJ94GsXid66avmO0+yNGkDesM4v4i
71q4tVDBMDc1lba2h34EvNA0D5NIcLEkOQlPqQANxpTKbwQja6nlp0DXIZ5ofr5ZZKttjG3a1pOl
T+1LNM5uzjQ763Uv6+Yfgo7gAnFB1bPF0pXlpkYfF8UCFb5bn1EhFbtgTjypgZuML9YpRTMb4cN4
2S+SfjMAJLb6VuYkoxykJtKpbOOvvajV/OLprmlwP9vExsuUmbtwU3PoIv1xxPIzDcoM5EYvgoXI
bscS0v+mLk0nAOyeYEClb4B+JCDpbSRLX0N296E2owJ+Z7XBj69XBgth//HUQNM/ZQre0gUejvfz
GDROq2OYOYNyLCbqkxZQuKUEaWxpiX5fK/SkN0Hn690SP8ltEXgJUOet0Uyxn8vNdkbFTFaLn7Ex
/qiacC9IxWOWpXuln3bkhccUrlFvFtd4zPNidEQ1y7EGgxBCqNrqM9iDuUGlpTNKPxa7r9qQKwcj
4q5VRAD1URzKELun6T6OZsQ1pySzClHoHLMAbSJp7YPaNTeqGM1PaJWalqjSRzFVTr4cDaH751Jj
TS5/S6qZNYmISnB6+cLMIs4yNkwB0yUHR6b6xr71U3/Zr+rxl8rQD72UdRn4FxLTLcPEOuf3ZfRs
zJqFdiISeZ1VLZKL3Jf95yf5WFWfrXHWEZrVXoqTdY3WlTxqaj/YxUfBz8jZL/VtzgSsSS7P1jrr
I8SZlE70F8BkORhBXjEHtQnrdnmcncSKnfj+EkDs4tOtqfe7flcVShMXJB9qtUrUDxGGx2slGNrJ
vr7QEf/86cBi4FcFA+ODh0o4YHmSk2bzdJIHOGizHcM9mp2+7MmW+jSjjV1T7lsXPuDvBut/v1Ts
scGYixSLynlbZITN0hQwHbSKFrYA99Zodpu+tXpERRbM1AepvRpLyRLav0gDYPn/G2z5h9ph/Z7v
lj5rj8XQJEUScxJZiz7fTeYETr1Hb9hJ6QPJXnIo9vN2c3PhgS+tenYqynaByTnxwOvhW3YKWHMc
0FKb/p8j+OOuvUejY9xemht9euYZE6DoDP3kw1C9G6SShJmHXe0+073pdu565i+2uT499O/WObtb
FCNV+sJgHdkvH2e3cDCRATuNQQUmJLexY+7q7Z/fqPz5G/3n0c62EPJn81DpLGmcjIfOg0yKcKXi
FR4ILchU8rPkV4wTeqCpTuvkO6xWG2s5RXtlJ9xcvJE+lMNvu+qfX3O2q5K57esIDy3OUXPsdpmX
nlqgC7NiIaUcY1cuueI2Z+hO6GTaceFCXO+gD1c7RA1Q0SuR6nw+F8sJH7kTIE3Ra7THXPIqAx2/
SHwdw/hlmYzbP7/8Tz/3P+udY0OKooaFpwfcUMWXqEKh03j88wLrcfjDA23OugtyJcRtrbBAmMnW
XD9P9c1YXmgxfliDJgJTJ9yTDayP1PPW7NxJ6QZXN+Yz6ddcu5HHQ97d//kxVtD5x+d4F3PPniOJ
hRIhPa7XoIBYv2mI7gLskroeQ0uPy1/wQNwZYcW2BtsdJuF2WITXBYmbsYHYKnbQOidxuaG+vrBj
Pv9l7z7h2YnV+7IOhogZxDqdUmIreZm+xC7dcoAoaB42V+Ou9OjduP+TN/Ju3bNjq8CmGYSZrQpH
4zo+ZDcbr/dXuIAKICX9Em1xJr2MUfg4DVjP57tlz85n3Nc5lj08LuJTQJ2t4sc6bdSc3hkeOx4b
Xigoa0916mP40lZWfZ9etwgXX4AsvAW2P23sszjQ9k2gVhs2dgdETnOhx3v1Xj+GV4EPY3bHcAsz
MewjBepAMJCbq44dsEcdRPANr7mVf6DMbUluf/0vvKNP7zDgZSbgMpgVbw3jd3lHVwghfX/eEarb
O6lkVmKyEXZBY8VXwxFN7XyL2lNkfVcZ0XaP0Kf0X9JjzgDhVfrV7lDjcdoL+cmHM/r22f75SWep
UCrFqaSsu3QyvqG2D8OITsalSLJuuY/fBAocYA4AWefdxBlD8zFPWWTNJsvFQncZYL6Oa+5VZIeu
4aj3Yg+oD1lAW7NCio1jdStuLwXRzy5VSdLh3cnglT84zC3EjwLqGbAdYCt1N1qFcWH3fZrtvV/i
7BRkgRxMncSTQvtCMXqLNa8deZDznREBdh4Qeveli+azT/h+zbMdr+pdzWyVA7++3Xkhw0y8wKHn
+Bw8h7a6Te+T06Xk4NMUGnzxCkDDxeID6CpPEzk0a9gNo03v1pGsZSvvdJ8Zjn9xrc9y2fdrne3R
zESwsdFYq3NEO94m1xjLuJp32dfl47CC0wDlkpAFwhYBwLNXWaH3gbobkMxkF92seFPKzL1ky1Zl
Fxdzis83y7vV1tj27jpA74/oaLwBQNHdQRGntRNKke8oCURXyMV41ekiUvGzRAbPQ80UTUPDPecs
Omz6NOmmCdiyeW/4oqu6yjbzBHeNDZXVPS6PjR255SG9UI+8FaXnV8D7dc8ORrLQcBfXded9fhXm
uFZP3uiGhxW1qFwp9EJwt8C16zFyIXj4mb9PbzJXuIwN/ewSAPzKHaDj0fmhek4WZOoSgSblapdc
Sdb8uOLxaeitgPzpa+qgzH6pYpc+O6Kg2YALAMFhEHaWpaD4VWexwtMnR23f3o1+wp2w+L1T7kQn
OKQOQgwXLt1Pd9f7Nc/yD3Qm2i6WV4A6WsAlo3HJMb2EYiy2VcOfndK7bHf9WTWkIu0Npml1sj8f
v01Ckyd0aNYkYLXWTv3R+x9XQ7g74a+lKbRBzqvbMJL6CF9J9O+Yi5HT7dJ9fFKtkUoPDUxmydEF
C7GPqBxuhlXiltk/qr1YAf9+Vou+GrgLSwB6FLXDANo1Pixb3S1LQJ8hjSj370Tu/5NY/9fK7pQw
mH6X2H6Uwu/zb/9xep3LBi7r6Sdi9e+prP/8hb/4rJvNfypoW0Av5IARKlZ4wd/K91g0gXeE6apD
KAUBx33wt/K9rP2nbDApZg/BXV1vrL/prOs/UFQo+KuXKD7JaDP/G3RWdO1/S3/gL6wWYayz3rp0
gfSzu69TNw2yvAiiKvcVDJXZlm6QyDAaOxutINkvqDtklpThpQL8YjXU2eelqylerNZ+2tio3qm3
b2jUY+ZEzkqHsFdBN9nrPe1lLO2WHUlnGWplx526OIUDxdLpsH+YLIQBbbq3EvFlm7z0SNni0AOm
1gytuWUrrx5O5Cmtj7FEvFVvezwkPN1bW3EqsGY3vg0PORfxfZd7TYTXqZtf0TRmLLbgpOTopaU+
5rcKPcLEkR9b5PwPOV6a9syvqe7XNKS6Ft03duvd+ssg1yvb9ND/6o5xYmc70U2eFw+xKFQw3MBJ
aDJgtyTY801sOqYVPBSI+bt4eDBxFOjfdCd0126Bm8u3TBJwsIE8l5FNAvsy6Hhbk6+WloHSrJv5
oET3wx3ywVYe+7NsjbvKjm7jb6ONXwUSX1Fh59Ci+tt22s34uJpem1zpAbJxP/vSnRjBFVZ9NcG3
4Q22V5kX7OQ1aHhzbEsH+YX3kmj8F+g/+ro3ORiGHNKfRWXND/I+PlQ7KFe+SDi5W554MywnoVbg
ogpwYrQ63Nen8FTuW9VqTTfxuoMBZs2Xbf2ptIuWOrFzmwMFwjB64Xb0w71E97CzmqPo4jW5/h1x
F36lHR6F0Frp7nuYBTyEvBskDCyEcoN0ZmBBagZMcbT7ycs3NrmFUt7MksOoI0KLc1f7AmTFbbMV
7rJfxWt3yH6twSk+6j7TvWIbggsKqR6nzOlf4HVKd63DjXeMv26uIi+38TThBmTk803e9d9bNObx
YOAeNl9Hb8QHcLOxcPbGluSxghpV3gun6bV6JHt77R3NmzfI355CCK83gi8+F1vhtlNuNXbAbGu7
cDdHbv0sJbswZhBndfIe4aWS6ukXymjBD+2+f4kfVohZ9NRmdoxZ1FFwY7s+rrUEGwFnvBL9sNKR
d3XoG5ITBnvhUQ8tAwm/a8EdAGHtBhCqOuavVxt/zQFWcOz8HW2E6xWfcMQmx2/cBV/Y1BafR8Fa
/NDYdosl5U77I7nDiOsVzQbxpf++IsXxWnOiq/aLecIeypa3qxdyjqiZ+oUjbkuPtbBX7mbTyr80
B/0WL2YL+bet7qs7TBJU2mojU0dLQyFG98Y6sYf5oc6ObW8Vw1E1t4hGp62DHimCmjG1o8b/dJdD
eJQdphuLn1yrN03uL3ZlbYhJ+bdJtfr74m4DddMyPEi22Gk8hwOfYrgl7XiBqZoWVlNXThbbrbfZ
d7b21G4bKuTpeqUDIVUoHCcPtVTFll5EfNxKB4EJp2H+rjnK9+q7gfUkPmojrMvnzCVP9rPJDpHL
Sd2m4F0ioaVppyjeVxo5tHxSoj3AjBQi6zbZm3skqp9q3Wq+1we+81b+KiZ2mtrtQbb4+E/qVnBS
eJ94GI1W7dZry6CNLOTs7dmecv7iaE+ObGsz0r0oib4lU5kbOvwDug+HhJ0LSaM8IBjodl+ao+IA
YQFY0jyTp6QzVjtWjVorn/sHK0sVUrGO8EKkV8s9E+til7ws95LxGJ3iR2r29lfx3M5OXz3F5k01
38jJFmz4I1jASL2TscRikD/pD+p8MuSdINNzPmTgHufa715acDsre9WKGZnf43T0LkLe/JVNv5cX
eOsf/JNk/1egIaeVDV03PuATUQlEB2mB46reovlpSU7vh67AYVWYN5QxxpiLy6TSr6NLPf/fs+q3
lUlucaldef5wgs7KCqMUoNTWg0pfY4WZp27tRwDNhZNhybAv9ZtLDVlaiR+j6m9LnkXVloErsju9
6qC36jU3xbX0vYy/TF6V21rgyiftLtpBQYf+/4vBtCcrJymxUJ320U6ENXWMfL4zm+iW/2by17Qu
ofHwSrO1vFq/e2ErN2vZp7kmyFaVmQJSm2zBu2B0OgORJgaTbwV99IBu5n50iYgj1MSCzWWnhwBl
NtMejpUX7lV3PU94hkHzGwjRMMRWVQIVo1b8EvIN5BqOhoNNR3xL5Olfx59gmGuE/3F5cBAHdNTH
CE8Fe/OdkGKDb8JG7np+iRFTeEvoB3cdbq/hJnCwtcvwrxavF/g6fIZrNp0HtlO3TA7WbfVteaqx
SRS/RQQ21SZ8OKadITvglPCSmUqtP4UA/CNRd8lNvp3eIhtSAvf1wzpO6ZjN/hzvan8cGQPbBKbb
5UtCYtLd4E7j6K4GuC/6JdK1mo4J1NDeMRzjvjlwAe6XuxX6J+d2tc2u4uNytfrRA9x6LL4tlT3n
r2pxxNELAXPXtPWTrvqQf1CbqbHrs1q88eDy7nIXEFzxrdsjarkDe+frX+eXBvis5A81v1B1mT9/
WXtohVvvkkO0r7fZHoe94/BLdcAdDXSZFlf0AHk9MjCuACrPFoQme94KXrux5Ls1fdDv86cZAJPh
mPgwfDOyk+yIW6y97oVb1FQtAfFCp/MDdnhNbOBfb06Y38jicSSATraA1aLkJm7jYhJJ9sRQaH4e
jznwWvQN3eRh/TcrO/Pbe4GuELkNINSys/DUsfut6Ben7sXc9Tdhz0WY+APU+R00+HENm9tpsaGa
OYHL9B3Ebn+oHtbahOBvJHbz0DR2cFO5yIhckT12XPeJy2SECY3NGExnQwtf4mvZSW55LXblZ3a/
1/b9tvPCa83NuIeV3VpH9Vy55i5obS152Sxfpsked8E9RD5H2KnPIo8f91Z+o+1yCln1IDizP9Kn
edF3DeNO+SrZFd83yl/33L9VGf2/Jtzzd8VCEf7fq/f872/9f5z69vWTSod/7/9WOiJAVJFOgsRY
EfD9u0pHRCwH5y9Q+SA6V9mc/6p0Nv8JnU5fbdnxpFaMFTb7X7UO/wijWclkVMPVjbXRv1PrnLUF
1zhAAJAQF9MNDdOwDb/7fUurF8RipNWrcFetQRm07z7w1nM4bzX33bv5LNp9LKt+X+ss5lQbo0bn
hbXWABCNe7EmuUZRndrAS/JDRa9V/3vr/ffD7bVT83uI/X3Rs6gjYJWn1FiAOWuHAxsFkm7I0+LR
eBLIOC484ccQty4GxwTYPPWjfNY2GmQ1B2oWotEFc1rxUKnFzTD3za/tseHu4Plugktrfv5W/1nz
7AuKfZNKdLAVh2twH/g6BcAbk/m148pbs6o/P6P2Vv1+fKP/LLj+oHddUD0HIiaJLDjaVEx+dEI3
+6TtB8GS/QlRG9PNbvRtfJem28bLviDen3wBcyRQo65hs0rt7r68Mr3gNqjsDml/O7kJX4GfEqO9
5kss+VF8xFkufq1bS9uASsa5kXqGiBbRMQ8US8a+VURoio96mm3MGyTJ2qgx0X62RvlaaGtKpT1K
y+BsltxTs5t+vm3BW0XG1xgc4ma4ERTTLm+zl8LBJVFv7VwN7UJwgsdih0/aNvAKJPQ8Y5/u68Gt
roPRqqQ7ELThXXJkAKvdrQTb5Yv0HG+19CBXr2F2gx+DPRj7iFa0Zud76ksfFaMc82IDt+JovDLG
F/1ApbnF7LPbxaAJqdyEx3n6sml87ZWaHaeXn8V00z4uIFgd7TE8iI8LmL7QX+tzkb+JLGsxHaov
2JhvWxuUzwRGinjm6t9kV2QqZlFcM+fPT3pnlXZu63aI4I+Juyd2kBLQeu0GIwZF8/s7dG/Fk5FZ
uGX4ENae2nEbozBAVR86umQj+IazyJX4aPYkMslDSUI+P5aiO6pv4JDhhudYaXzDtnxOH7BC4Teu
D9vAdl6zSY2ay0KeNL2V3VVj97r2m280KYCikxNlh+HQku+W4X75VuDojI/XnGBNt09tUGQlpcW4
n/aqFRTH6UnC90W6Q/VoWzV7inPcR9dpZXKPK2//fbGB0XrdVXPi/9uiaaPKTtqclKv2FD8sdxTR
ur+41V5+qo/jTr8V9sseQ6YWEKMvnMaYMhIgrvLaw6gorownEqLwhD6I3Qg3IsnPK9z0iP1Dhvy1
+CY8Vo0lARJ9Lgq3ab9hB/oDK1zhFB7/ytgld7nCBUimIyBjm4fl8c68Rb0m+A7nnDqUv4bjPRLt
uApiTrNsiydg69kBC2haNld4z/Y2isbLHQ7a5CLHTn82SfhcoUShn3wChdYX7bth+lp8N4NNmp38
tNaiDKpv6MrDCcIblliv1HY4mY6QPqECvFpARyLmNHRS0P4j5ZasSreC8gEnL9pBHjQsd9gmj9WV
cJqP5Fl6a1WVm2NV4ESkUzYZH1ki1bjYu823nq+BkOAtEEP0kA49KQrjpOhr/ZJ9xRPmoPFS5dYJ
UQt/KGxUSLakWdZ0tfijU1yV3mDjLW1NNqOhneJDOXWWxzXRa5nDUas6kz+5Na0L2cpJorbCVriZ
TmXsxs+Sm+5o8ASWtpW7vWJrB+l10J+7XzponsVt9vVOP0m6o/h1YGVu7EjNV2wpldEyRxtU/HhN
Z6GO75LJ6WI7iW/r4kvLgSh3eSk54lo+SN9Fu38VT2v/ve6c/Ce2btQDXji+5P+HujPZkRvL0vSr
JHrPAOdLLnpD0mY3nydpQ7i75JzJy8uZhX6gfo5+sf5MEZkZocqsrCjUohsICFBIcjOjkeeec/6J
TU/5RgovBvr8yjMgvKN3TTY6he+yqoOdjbHtdGYk6M2LxXHQb1NswO4tmrp6B+VBXucbLdLxB9hq
kc/+IE7xG7cYS4bbigjyHF5n7kZl+zZy95EKImA+c3Y5gfHWPCbAER0ccVDX+dO5U2V0+dTZKxsz
62t6b1obnNLEk0sItB0uB1kEyU2zwYT/DG3t0kCONMbsEijYImicG23c6/vlQVE1md/XG3tBYoaD
C0TZ/tDdVQb2BeqQ6rfoOohzZ4q/oSz3XxQ3J2fc4IbTuX/s040eb9rlMDD6K3FlTXno9IT+QncX
/U0lI8g+cGhLHugYkwciDiPt5O7qiTZ48MKy2rpPFTL3nFprMwTXr7Z+75jbDA72dwfoxdlnDw5T
AkKFqN6N07842aw/Qm2/9kK4vLJ5hhaPieBPkEFfOKLyR82M+tfxyn9Ur+51/zq/Js/ajbkZr7rg
Bv3RY3LVXKmT89W/4y2FgRbqN+y2LhY3F7DYpIDgE70z/xye8dc3R4YlXrOkWf548787dRfDroiI
wqhr3hYsdJ19f/pwg/LeDC6n/H+pqwAl/tvL/QThpt4istHnWqRXF4MOa48LLPs2c1tuLuDXn/S6
+fcf7wJU/e7jiZqwi0nj9VTkHptna2vtWQweNYYxsSPX4JpZL/hXHMQf+s+fW5nffcqfjbbLbnEF
wWtm1H6qK/G6HNMR+1rIHekXOB6M+yCtiqOs3VU7KJH7y+gLA5r9or8bDtWjuATXM89NW3Gcd/qJ
NiAsAUJNJj3/QCrin8MIf7tMJimmgN6QB62fLpPeKU3EfWZxmViOfcs244n6gIaeL4bl3MQU+B+3
e//4Ev39FX++ROY6tW3mct854M9rZCHFrG+a78XZjdiTHESos1OuOIv7Gw8jGWQLPAl2HniPgsoe
B1T1kMPyfFktk6Uapcfqxe3g1iP0C8379t15/PGO/9Sw+U+tq/9gcP3/20j6wwT6ktYKCoYwlrRD
vv5/Pp3+2/3mYXP/vIn+119evnf9d1X/5QFpxx+m1X/4I38dXC3nF2YZHYamTrnBEY5h5m9m2FjM
ALRhSIubETShvw2ulvULyl2f4ZV/hcpb/B2ks8xfBMAanrM/XFsuPtl/AqQz9Z82mBdD7J+vxe8r
huoHSxGnaYRJhapIOc4+Mdx0U2SOfjd51gtRRxn+hjDGSu0ut8dn4tijISEszLHzo26lRUBey65U
zvUwckRZLGX87rpou/Kr50GCHDVu42px2fqYibkbZ/clMTmMikZKNJVGPG/zbP1cZriCbTaqh7XT
wZlLZoV6XkK9rO4nKSQqsTS+G/qlQM3S2IfCIHxk7q8tF6vLEm7wVEeT76esevwMLdnYqPZemTid
prMBr37I5t0yVbSHwphDo863zSxY1A/nDpr61h/rlyJP5a2dEY7neOy1tWHcdGq2glRl120LfIkQ
Rk8Fvlq6ColpYN+bp9eNJdC8Zc+EktzhDHCFDyJLf3OH0Jx9UdENxGaAeZL8N0Vejp+OY+ZYcCPR
iWMXx52uYTUuq089humjkvySTWJeVcN6hXoGBqXNK1cjRA0Sor53afnWoc6LEpKE+DMN8dqsnG1V
EdnrCvr9UjrDxhBLclVLZ94Y44LJZnGajNYPMzU9aNJ9H8xk3WG5P39XXfu5DEbgqViFcuE2aJP6
NE/LvSfFR1HZwAK2v5licVNn5eewKAjtMfiIQl7l1gTrYvMZn+aW+W1ttslQMkXleUnTSAoI9NOk
7xA3UqlyaDBIeJAZ16ogW5LQmtsBv8Zd0xniYSKqw03ixzUuAWQ9MplQ5mGkpeNoxnyRJVzBgfW2
tIh5CHo10aA3OLu6fmXsEqNuzhWcFk+UH2S6iG1SVOu2ECL9olqSjax1Wo+GTd7d6qTb0XGYoooe
XyXrrsn1QJrl3hfVjeeo+85LtrVgQJvT7Uokl8Ouea7UrtZSNripf1/lxJd0rPfNT22ygtyqQbST
Xb8ibzNdAsS6s/SzLXFAZ5V2p2E2NzZDymS219Krbmav3NVDeXJrMG6g29IFNtVzbn0LFLcolodB
NISRmcs21gk7bJJfiY//PXX98lM+Gr7nLEl7jPV/+6kXlsIffrOp8c1Y7oj2We6/d0PZ/7UEXf7m
f/YP//L9x095XOT3//k/Ppqh7i8/LcmaP6QKmNTLf16cg//zv8sk+/hDMb78i19rr/sLhKfLQu6v
0QG/VV7zFwdiNmG0lGRcv38Y5f22MnSMXy5B53SvDkYkurhYf/22MrR9vMOp48LSsY9mz/inKu+l
xfh9zwRnw/UdHDxJPHAt8XNWsG4jBEZQC5xL+nxIgBjWhM5mUuVjbDVHP7dJJnFU2M3/yivgcuD8
+1e+2ATaMPqp/j+t8rKGvLacGOAAKdCEhrR4zLX80Um7nbF+Sks/lBVRPyWhLo39HE/Wiz4ub4O9
3swJRQbg8sjdEwfCGI++Nd0Ka7o5dbfs684E9A6mvbfbiaSUHRJ5zOg6YiY1r76dq/rL777pf7QI
xW7lp49imD7+65yGLhtcHY7tH9vdYUliV49jkyRcn/ps5Nt6FhWVYn3JR0V+6OC/j3UHQCRGuAYE
/HVujYdxY31J5v59Mr3AnhXk27UxQ4L0EnePwu81H1MZdGL+HPtBITeTxJ/MBTa/WnbW1pg+Xnr7
FFQwJEnyLYlT+MmVwXNenjLL/Z74HILdDKw2TEXkIEyPrLZgDTaXIBW974SLPn0d/ZSjBXjCS96m
2ikxui4EElrzShPjU1x/Wq9OfTfp9QdL5yBLFTyAgW1WYgL5FDZvuO8v5n8qQ0GNnYbmfy56Bc+e
vOAhnpD5aqd1sHPo1Kq4sfPhZsA0uL9YDJcGbpAdmadaxbLIEg8eGhskmoDd0v/MhurQklqzqxPC
6orWf/FH9aUdnPyoedntdG9btKpdRYCghNS8eu2x0wcSd8fyLAbMLTFKDhypn2CUmVFSGU6EJrq8
ybu6h6JiXaT2KtR72GNVytaGHASoGoV/5Hiari3Sei1BXHTL0KskQ71v1tm25EgntsjeDStYUxmP
UGeABrkYB6cYushts6uhS7S9nzXDdWJyxGgZGcF2RfqCY4FGylkH8C6WTWFyBpkrBA6CVrWUub51
DZg6efm6DFMKZwEykqNYA7Tt+iizd6ftVeBbyYPfxkMgcpiSoNC3RQoHuBPd4eJOqyq6HKdnFZ+k
16aydlqjv0yZ7EhRdv1IufpDNvRsfdToHVa5WZft1pqn/MqotDhcPc7VJPVPlhLwi0YCUvMZb58h
lntbZ2+DzYNAz+GQw927cH9gSKDHUU7YTetjPfd0WF5x55fNVZkk70XhfVkS7WtMIIg+2nLj5J0I
F4dALudTEnoYOVqGQIEUZASzd7bqjo6QO20GftMKaKkWfgN+vfIGepa+M4pV55KWYcHwkMmxsrKD
w/JhWImeit32QVYeW2UTmZQSy2cLH4FYDCimwCaBuCnj5nVe2cNBN6LhkRbhb34Sg+qOAvASkW9k
zKdFYxlYy55V1rwW+7xT6U3SusQ+koKFwXey6Y0hC1eb7fyyXo2khwSEQhi4CLEftBYw3Fjf9vU8
3s4Xz2xGJ8c4emr4Unh5t0k6MmuXPH3JDAjH01y+ObiQh/YAuaqqrgCKyO4S+mvSqyita7aFU3cg
i9U8qaI4E5VnbiareW0McYOrK1g0KMym9LmnqpKNZjE7H3UxgJq3CWipqL+UOmt197T29Iu1rwix
NB78SjXh0usTqXztFec8pONZMwjxs8ICZT/0J0WfV0FbbUtoV9467RpXPTRuu0GT3m7ywbeJCrPx
P6d3yH1sPGrN6YLL01HMF7dgwxqDhtxLcWpG98qyXAg7PjesrsCHBn05dY24HiyXxehSP5AzcxR1
/LmS3BvMtvGtlLBGqrL1A9w+xnDIVBK1o9pZpKltZ7fXApst5zQTObvGVR75NoytXAayMqmKfiwv
azgSmuLsIWnsUMPxg72zInRNm26ZuAOhLw+dVoGyjsvGqjGqXfGpaWLT2xi09uB//UF62ePUzDS0
0qJ7iPuoa2Rk+957YbAudnPDfTEk99i3ptS/Sk0gMKj6eJdX/RxiFHHTJfLdsmKWD4Z1pycLXnJO
DH3Lpcm1j3a5vlh9zaIJ77Qo1e6cbHzXvNW8d13vLc15rPP4KbP5givhYfSp9eZWKndruPJJaS59
4wiJqnbP2ZT0Ye9iRmBreVS9Et6xRp7PEpJ80i2GACOL34lvpRGY/mupgQq1eJ3WIT8p9iOrMO6K
pXlxRGMGCWEIO+wpl+akevhZ9Jun9smQ3FxwbSfDf64sj+92ad4IJeLkkCwaR3xwK17narBlE/ak
jEWxcBv4dk9ywJ7HdZIyclP3LTeM56GsS3iX0AyMuTW2sYMdxMpwUVjyqDynx4Frvq+liMqyxTGo
oPtQ/bIv2ayPpfyiXOSOstHY2tVrHG+NtGW3WetPIm8/O6u8aZfqsCaZE4gYG1Hfru7bpjqUa/xl
0Epr7wzS2RWwCoaaSaHwtM8p819zqgaRrutDPa7xoZKNtfPjbg1d0KewM2XQkPiznXkOPfxfjm0s
QR51gq/b4QtpI18G3dNCL8UOB/OJw9ArD9UdrgF2C33UMovQJ4m3asavTdXMB39O78xCsoHxsqsl
NsVGX9068Kajqs5aKvRQDfkcZm32MuvppRKwtJYT2v5kCkVRwCypynt9miceqGprovYPUs16z8oy
yGnVlRhQ7HMWe48clZDBsHElM7ImDN6+hMwbVe6FnrQljrYzFXYSu0TZuEN51m3ON2i3nntnd0iz
3MEmk6lrGrx+Fky7bDzxli7n4eyWo91Y0Ns6bqFGLOUGYqMzj3OQYZ+ytdx2RFod33tCe+9TP4vc
ZSbU2ROv3SweamIao6qqTyQEB/74TL/GZ5FgHXbK7eJ5kTmV/nZtUbZ643U8Jcmhbea7picvA+eo
p9SlkPTLR2GK9UB4K4+Rq18P7bics3kgR2YqvF0DBSlzXo1CvBn5VTPq/blNuq+JbtyqmbpSiJSZ
GR9n31zxnMnNjyTDkZ9rHk4txDSyCuNrs8qvtG46mLGlbVPbKLdW3X9qiP+1IXA4/7Ui2UzYwOy9
iUyEsRlIjc/T/jwmO9PcDct03XqDesC76SnW0zWojEvjYuLGM2GKRQ4gueV1KdjCS3rcdCEcmIHW
wyLc6kQUe8kj4vYHTUkvmFL5LBtW5tQyxsD+WQyeQ3iq8z4JcdJktzXxcKlGEU5z/2GIOd4kJmw5
GPvwX50itIr6qzP7AssLVJnT5OPQtRok8I3yviXE2Z06uVEFNj659uYNFY8lsZHBSlBhAbJol/AL
yQ3nVi3uHWfayHlhd29m15c3Y3rxLu3mzezoz6Nj3hAI/6J6b9m3jWhvFekqQbt6Hq4qPigtW6rt
hIfExcXlJDghd53LOaZbD1njrSesLMbdknYkkOrzsZu7vV+M2a5c0mJPnMnBAl6c5bCNJ7uOdrml
iPrwqCxS+QneK8XrPBUuKMgu02h8HEebtpIVxYNtiDHM5tw8U0keCPOgIBPpBaNwOji95m5ptmGz
6sNWrT3ngtE+prYp9wOGQGe3apJoidf0ZPrfGhgdkfCHGRAvHY+Zaw9HfR5QQPBugi5KV0WHwSCi
d6hhU2/re2sS4oAMhGbVdmT15jczm6qnJf7sRrfb1c0IcDIM5Z4OdYTrcF5aZziuc7fRereObNYy
JG93B9yKZfRIx2s8Xox4zDHjVnPm5WotCzuoYQoNtqW94LC7yYTdvdp2BYyLQc52cQeF440dB3nh
YtlIr4f/GqOUE2qFb4eSiMig1Mrn1K+/1JJANn1+6dPcv87W3toYvFrsJ+/+sIJXxe1H7uT+vrZW
tUkm4oYJiPtetGN/WxZ+S7i3e9YK847zbn1tOxk2K/iXI+t8M0KWwSHUdUMXF0aSRYAHZ7s8IXrn
udJhBhRNt6/jeQqX1DiR/ebR9zVLZOvtmz5ZCxPe4GEIZtEDWdODMYuzNJtlS9A8O8TBY2+NAVGM
PJl5zOcCklnA0SQA26CyZsMU5LFr7pPMeliHbj07w3TMDfNr4wFRrQOLED0RQWrBVM4YwfetttQY
YE1YmsVloK2o/5PB/FgmuyMdLhlIOfFeLZvqJNt+oJ/Pb6omPTHklVpyrvr81YkJTsV6Z29aHW2q
rlcRezPydi6/uIsNX9upLcyCLgic7t6OhU7gAuS7qXW2WBc2Z3f+YhNQsyG6gKn5wjtonsiXBlF1
e++E51fBELLuxsV41RkctkVMtu26ao8KO62twqWs8Bd/RyBvIIfcQ4FgV3eL4WKIkZAtZ/A6jSo4
5nLOgkmnTfJyXWNDqtprR4+fMCJz75GMPHU1qM6ofcxziupQu0rqcj1Nq/tB1jwUe42cVmKIB8BB
c6XKq4SqON5kFfY8PoR4Mn7p6dYMIGhS/jFZxavlJ/VWTiuKhUm9zDK7qRgBQp0ec66rIB+c6lT4
BQxSmrx69bZmDv8xJ2xooxUQJFp8JSeVUtJMeBKxf9uo1ER2AWiLDdPJHjA/kl2mk5m3fhni9LMh
/SHEdfc7cxzx3SutQqMQApSwJqVeslgTPlSIbnLCtkJLWs6tFlo2UG8pZLT08bgdehwNW43c7MIT
407TTdJAWGMHiaitk5NIcnFr7VWf03YntNHYjpalDn16yeHOCgwbLkk8Q87AZrtDf8qHPN1IbKLC
1hzVpqoHGup4lNeDIXcJ1djlKx3coqNB8hd8myx0mEwmqp9opRYD7J8wWWccXzrfujV5JgNjTG/H
JMu3U0Vnr7vjtrIWBtheXWu+92i1Gs5EybuRnGxP4GVP6OBo44S1ZB/2SsRuY9jbFfOyIe/lof1o
JQH3iNv1A8cgj3ANjTPubzW/SfdeVZ2YiWtSUBI68xbUGGeKqjfcTTvC79Gpm/UIKm9hV2Rm27rs
Pwq+ePzW6PjGR8vuxA0tXuaaw2lYMH7rTdD4smTJsFi3rle/9b5ASue0sIHREz0U42Eih5752g8m
AZzorNe9nr46fX9p2Ywrv232U5/qu2oor+xWfLNMCORWRefhtEUbKMOBgStJuRuJKhhFEWrpqF8X
o0voZqaX2yZbrJ3b+Y+GUyQnJ5N+aPQSbnKO1Kfx5Y7zBxu6qkSiw/7WrukYskwe4roevlS71OUg
Gr36weDIctv0tpinhzGdNvbAmZ0qcZSI1c8NQl78ziLLIi/NFAnR18arN15yltqVMQvnQyzammDl
ZghkUuU7QInXWtTaeZ2GoNHy7FrmRIZmqSA0jyizVWjuKc6inkK6z5vye5Iy4dkps41qMQFrGVW9
Os92/WJzhSSJ2IJWkgZa7b0e7o5X3xTtzPFQxKwDjHMMOaNszIcWLAv/xvzTibVHYy4YRi/PnOMr
cPOmG6+yg96lesAnFzs87OSxbfE0a1V3U/XOXocuyPisD9FgjMlTWlrTsWoRlpgpKig9Ue5ujnvz
fpQwmVsCyFtX2xIkat/nljsenIpEtQp/+yuFLRv5pcmjnPsdf0e1MC3wmHUOXKwiHKpOBitBpKcf
f6lhpg86bYB/axm4UY6yuu7IIx8NU7tuLloeY4LYMlbDVmpDBLXfvy2SqovivPCgf4hHoXz/hJtm
pHc1j1Zl+IeO7Go7Uc/gOdXtr7/E9nMvG2LI2dCbGlAynMJ9VoCxTpN3s5oNB4hZjttyNHaND7iU
WXZ6iMf2+1TYj74NEwd0Dg65197nGc5uelsgW/LmR38KWCeRM+wYYtP62Zn2xdp4WvMqLR5+p0Jm
sjSdupmb/mrJh6vVnxm8UZCtnfnFnfqzkxaYVrqjG60Gx3iRqeDS7zQnFiJmkEuHIVlErV6q63XO
66hLSA9vb3vlfjZD+uTM3bRV7pBFdd/RDlq3w9quO5Xo9119yuXQhLGwvxUSiVPV7nQrOyc6O71m
wV1N1+YqirtlXydrESmbJia+dBJvIs7s4PKE10LfOwupy0tXMlviArtZyAdjYF23iWHrW6+T2SbJ
uELVZGwxLIVh5E89XDgoT1WqRSt7wrJi+2eXWXzKGs6usRFAMUXWhdMoNNACDCdsogYRn+/9QSLK
GotjVTK+2lLV8I+WLxJ/0TCtVE8cXcobX975E4isU1dicZduzAXaotbwiGTV8K4ttAnDJSF9rR7N
zEHLUjsmEWkFTtydheWhGXeBZjgOcr9Nucxv7Pl58OhNyJsvtr6pSMdtP9BeXHaqhIrMtXtQS/vR
0foqUxIWNuv7EkZD4OLKtsna0Oniem8pJjehpdUpu+BLFoqZzjG/1fKt5mWvhSu7gHgsgEsB+6ZY
Gb7YedyWCWLHvNAJ8BQWxTnpSz9sp67ZnIy5h87OJsnU3c088Bjb3DzK0DVAUXYPIMtvCj0FznEu
xT8mrL1my6VfNIRweKiDN7gErAGwG681ZLfpupydvIRxNi3wTHIRddDgXaeynr3Z//T88R2BB8m7
uQXpigXy12k2IExJA/3KQjU02edUI0ohwFfS+rjIqnJZ7soqzOQ43DUs4Pq+sY+y6vGbyT3vDHF2
L+cWEFWykayFBXOH9XvQSGaFMpf7/uIf3BWoKiVnBsmHG8fN8d7U84abyzwh+KJ3MGqGGEGYsR9J
v7IiF/euzm7bK8916ekH7Tg3T0uaVkexcqHZw0ctgWAJ4CLfpHbv9fHFShMdyOwhV8v7fNeNPcic
PVyl1rjBDhCsr0UZkY1z2JT4wQKRhGJCvpJ1mz5/rhpmv7lr1dbNpl01X62Ox0IGUUCWoFDRq/tR
NGDTRXKEoT6eXLnr5/l9miwId/lyHpuO2bGolr1lG3t9sr+67MbK1KGAJcW9Xdf0UV6LJtUax6ic
MhYrvF/ZGTBC+uRxgCmqyfd0pir4+XxDVmkSehmMj3JFNpOtlxhG63l1A9oR8pKL9Kkg2WqjF+K6
LVEC0kjmlXOFNReqzm6Xmzg5q859kZUfrXZHS2m18a4srxDZZo0OSmnpuJYW56lQF5DXOzRN9lqW
hji4M7Z3FUHXS5eeMHFvIoOik7c3oi8f2qyzj91a3NnY79411XytKT1MeufDaIfrPK9vu744arXY
dKhLs6SihbWHPU7GZ5ku2rmpv5m9Q+KjQ2ymuZI1r7sl44/AThiPOppNjNkFDsbO2lBBTMhuHSvo
cEn8Au9DiHALhAAu1dR1yTaLh4/BqHaeZlIFfH/rM/xwotto09zxdlrhp8JLEGGhTeSAunPkz9xb
Tc56qJgxiay7xN25LUjAWKKI1JOeWKdKuyidslNjOJj58mD03nVtWR9ZD/CvxRNkZ4q1cly5lx3k
YthGiIpd10BUKTL28S6cSJNmUBe5EcA4bdx6ChzflaEVVy5aYpJ942FERHh2W0ZA5bEZKDP8aMnI
BG+AjiFHLCXdubevfBrBvMzOssZzt2mq92zK2i0H3YuPMT/Di1KbOq3RTI01RMUaXz+JbtYo+Hp8
/R3eH+bVeMys11WLi+eqEzKUcVm1dLhXFkpZn5NJ2S96xiCrWx1VoLY/FSGsWlZkO+79i68xRwOx
nWY42t7BWBlQqwm/TSMXwWwPUdeyTRf2ACKeLA9CENMaY9WZdLBr1w7tMEbCQV2t1ka38bhkHVD7
ODQ33MuhL8bxXCXdS+3II00kX19ThmC3Rri0e+haa1hMCRCL47IiMYxqq9c55Xy4WaS6lnLGUMde
cZeuPq2OKAhkmtKdcpgQDAcmOuY1qWDxOuOLPxnPQyo3YD7ObsoUzrv+ru77l6UASFxWlRB6BFqT
zI+skPbuIA4GIEdoYsYCvx3tZDmaoZ+aD67TPBWDo0EC+OalBozhJZ12haPf5pfhoumGaWvpz8Za
LcdZWze+g79rzk3tdHLbp4zJSWGQWGFpx0RTXw2Bbj1bSthxFRz0rqbHtMdh24vFOCNW3zI54e4t
MlSVdnO9Vv3rKg2Iorp+iFdn2te1/iXOLHk18D9MwdewMHPLWGuRIve3zWykQTYZxcY283fVZ3WE
aZAf2ayIF/MMbXM5Wvl0WHMoZZ7o0DaT9xG4GbLvptW+Li4xE/ygY4b6Skdx0A/pzZTTl8tCuDtH
TO+umMYT9slBbyM3qJ0EEvmSPmnExW/iemMZ2aeShn9j1/bemnjpak6IghiBWxqTPW1h7w2hPxY5
VdFmEV5pfsBZiFOqN98kPbhIHA/q5C22jLKGBwz/bly92NsFgywizlT2Qzy3wFv41xpw8ltyh5fG
8049ex6Ol/Iiz01l/jzO67VcUwTZRfKqtdK/EfUMud4BXkzy/DzYWrlhZU3no5PenM6P+SLvc2Wu
YSaa+zpL70lCg6mqQz3O10dzxuQ4K/A8ptl7j20j1NiL8CaapyafIXFz0SPO08/aFbdLzAiX1DMX
isl+ShhAYNX0u8L30N+72W7CdTzU2/VOLtYm9hk35sbtD6vCM7drrvqJdfAE/oY1IdnzC0prdFDD
JnOrdmN7lXFc6C7yhAcm7WecAJT1brbt02Rcdgt1NoSrO3NDVe5xhVE8+/FxXXJrD7Bwm2pVWCQ1
s10+swROyinqhtHcOz55kH120pNurzdlGuDolUWyvZLVpDaWYB03WZtsXbydUvJk9L0T6RC4CtWL
fZyVDyy0yMnaODoGDUWqR42G1Xgd5yfRx6HROenOFfOtP9VPBHalgRZb8yZG8aLn3rYvi5QGe1/N
yz1Q3oBt13A3NgBxffbkeO673tBruLPR0WznLEJdxJVlXESrlXuRPMeVpe2RTcWgOTAbxkFfcQCt
77mP3zMv+RyGa7/hE+QpPscN+UOY2M1IuAV2aW1zwsYGiYxZNjtMeb2octQ3USpSmiE1DL3FF+s1
9xCVdK+/NYcx3az19KKvs4zU6IScPVMwn1U1YTXkT89j68Dc1gSUfy6+SHH1Ns3HUqsCr2T3Uizu
awv/CDC13KzElewWCf3LL+kZqgKE3yjy53Id00ON9Ucwq+ZQrAhYY6D2bTa3R1bzbEo420NR9+UO
ShkAWAqeTTzJQcyuChNRiK2XG9elod34r9uCfGUCBIZ4M2cgp6LguWeiWsLW76DFd92zVw3f9Zw3
VAyQDfR+/qq05aFiARUuhKu92OtldWPQkmnevd2k2fWs20d3BmxlVkSVr4xiqyzI9JmsX+/WhOyX
fjTA0pb5mRQmK1wzIu7mFBK2bLeO0p7GbpSMCA7Zc0pgGZfI+37ub4baeMPvuPmVtv6neFGPTcV/
P1hPf2NB/WA2/f13/zlK7O57c/1Wfe9+/lH/L/KroJb+B/yqpquzN23/Xa3fk2bM6j8yrfi3vzKt
DP8XFzIt+JANu/piz/xXlqvh/AJhCpIgBB3MkewLh+c3rpXt/ELOISgdLjEmYW0ORmB/5VpB0XIx
qCEEBOKsbvnGn2K5krT1R6YQ8ZgOKVyY5Ji+7tq285O8T5gknxMXl3NiaNqdXn3G2SDvsqR9MqYE
L/q6fU1Y+2xbd4gPsiyPyzRN9yOF86zHpBwnFcdT17GNID4mGBqz2ieFZCypmOwHHe+yJo/yxVJX
/uICfop13/pOfq98C7Nyn5HcrwgH/LH4xCA/XXTnfppBeDLLmo+pqW4AcIJEes2zcIsP5VeI9lC2
jM2N0S/OQ6mQfEnInNlSWIeivM26YnyAOwqQm0qIkLXaauSGPNs93CWnmSsw8RrPh0nezhiTn9a8
roMcQu6VZN0eLszac66PD24qyq2TZxRNenxOyuHQQuc/qkVdYInh4Pxf9s5jOXYkC89PBAU8Etsq
oDw9L90mgxbeJBL+6fXVyERIC4W012aiZ25PN1kFZJ7z2yzc1UuBKtSylrsqzH7nImN0nxvv0llJ
sjOs6ipK8PRdP0zz1qOZ/uhWUQfZ+um1zm9TJK9rO42vaUXkuvRZZIq/bmyJgC+rCH32tBErJ2SV
ICTK1GclKgRBS9IzoaNHGTS4GyazouoqoP37DKN3MSfmv8o8ekZCJG5T5wcDe5gpGve+AODczuGw
F2OWEY2S4mhbSQ2xyw6qssKeaJd+nOvsH9Jq5l8RPlehLvjNOfB968Fv0DRVZnjMF5JuA2vtjy6b
sDGGRWQ3xU+TYZkzg6K8mA7T8LRMcVCOcjeJg04VW3+SzZFxRTFqOqOjLFkeiiBP0WlRKiDrCWYo
7BjxWiSueUqDiDnByFdC65OdTGf04r+I0RD862+0dz15DAtBg+wJWxbHnOQfh/yYail2fI3sqat2
49KfR3aQHG1Sq4p/ufVoqXG6WC2mD2fJMKyB8KjJfDZmPz0nSRvGwVq3Ue2mczyOzSnn7omTpjjo
ubXvXGceot7jjnUCHwQIrUjbog+xA1BcVku5c5wyPzizKjZGmy1wOZ4+puGMD7NsttR/oLGlAX0f
5qA+Y2iSJpSq9S51CWvQ/V8904dTG0glmoZkEALxrViLtr7kSMIuTU8KTj2yqltDIe6Rh8e82Lj0
iUFapclVS9/dJmjqT3imNJKIvM4pdBNDCuJtB3vorpehS98UHGqoNdjKAHRATCtytw6okc9In0Wl
b4Jwhr9wIDWR5jXJ8JkuZWSIAuAuGPHGsYOtcmFHAYw22gohDKw7/6W4q5Cjr2ZXHFsH3daspuey
nzDmTvZr2grz2K0pJE+b+CALhK44s/dPVMqMSj2L/ZSagvaOkJp2a30Nk+XTHUfGnWIFgRv9j7Ld
cNro2yUJjosqfhlgMM6lpX9KqjkaFVYP2SVotO/rngRfEEAodSduPd3wuw3BJr9WLGRG/qCTJf+0
pvq0Gv68cyrVHsnwBzl1jq1u2xd3CIjacNjMjNJrDsjn7pdkNmNpbHpB/VNlN5i4qsB4EGX93jkI
GQK5/njV+uiGdfVl1eUv7TEHZ8zUozUPOlZ+/eKldXMykhoSTyKhKmsZIdhItlldfQgHgqOMCrE+
tSnOl2Vobzymv9ofqSHqdBEXbEKbFc3mTkAtbdahJmjuanHxCRhhHrsgZiJXSzpBtBi9Q5RYSZrw
3J/qnuSembHfl0kSK0c/+Dot4qyzfnEEvsBjkRzkFc3Jb/oT21JzLN+czlAnX1oMOxZ6jHWgf2H4
mwcYrs6EomnC65mQC8b4vG3B8tafSd3WBXFlFUZiJDgbYOwXhObNpuVb3k7CHHdFf2E+vmmqkMQr
Md7kLfLuxUjABDr0Eyp76BI09aHM70Q9kGmy/C2SfdnLsDKu9HOV46HqikPRiR93zjLCm/o3e5oP
BK1RimM9tsPtOlnmRnb0ufnDerMMJkJ8Wk3GLnv0JYKCyT3YbY2huYZt6xqPoqK0ezYd3AzjLCxU
gqRAAyPakTVNh9QCRkN0AgzWnLjbyDpqo6EL38wawSlIkyRQMZILuotF4f92yJcRiOup/dGbxWZF
AaWAr6I0JeXbtqxPkZKzNSmOdkR5yDYICzOZzQUNQrlmw60G5xD2mNvXdmbPwXJhTsXuyAtKTfqK
YQ3DDB9XeSjdDhSG1clIeHzVPpk5jK1Xd2hIge/6dWswDupFfCK8PdeuSiJD9UY0OdW37tCEQhFT
JVWlCWUbLE9mm5LlgvIE2Spj8IBgZcJJQokM0bhhqu7HFvip7AC35+krnWaJHJFspMId7lsGizN6
0vvJpdkpFV5k6Gw9Jvn6m5JoN5vFj4OaMwJ95aiiWm+s0NhU3vzaGs5Oq/WJHqJ1W4oKiSQqhjn7
skublJgwObZ1raOil5/Bqm48IQGF5zKLfUPe0hY0bnwD7RHw6qvhBsfZ9PpT+S4y98dHkHCzokSD
HIoEZ3VkF/o9b0KEzYFH4NvMjZeplmovZW+tnAd8pGgRAKE7zh16Ss9H41ulbKqtH+x7DwVaXwBK
ZY0+GT4J+8l4kprHK7cwHJO4VYpDaVXVCTMPO8bybXvd2xCuGYjBsByVNH5NN72Xs3PJlSqeNEmE
VOCcGqOsjhZva2SZvb5QWtPl9iac/XErpfFvbcHuQy98YX/cdbpjZ6uGPG7KHJKq7g/FkhFXumqq
kcwp2OBfSSOzkZc8d0xmBX6mht4wr1MvfBLoX0oTuMj9rocJMtopX+qJ8jsHad7Grjxki0tTRKXn
/M4h685qsn8PNeEy5vRJAclhDH3Gp77/K9WYXenKp84kTNuf2thyCDiyEbNaS/02yfreMdtbqdCZ
4O57EaIBV0zN9UnVV9nI8FbpXuKRQZ85yGZCAEYRkezrZLsik43msUXv2hf/ZDrj6mvR4AsY1VJ3
f32LakfX+bhnxtoSASShlDaLr4v92BGW52TtVvTXljAP7U7ZX3Eck49VcCj1lecfp9neZ6PadZ7z
2udDf5oG5zx2TX5CR0gNne0cGauQSUwUAl2JSlM3HyY61yU1852yut+rFHLnm78T6k84GdTSXeHY
p4qls52dBuEBVDs3YLeTdf9RXv/ucB2+w0WTJkT78Vq9Sway2a63Sppq63f4rQm9wH5NylRVI2wK
wFMiWRcMoy1cFFDQl+cWX0Ga2reqUh/OKg5OON+McvopRvQMdWGyw9fojab5ueO181rjS3neo+7G
fJPX/rNIZzqerhENqZeBHpj9jxybH8ShQHIWByCep3+uqrrTcu0DqQjRwtHVvxWul+2bnIolMb96
Tv4kL9qsxwMK7ztjtf8Kwmn2RrC1UtSaoLMPwjejtS1NpDHy1sdAtUeUjqkMbkcmN6lBflIn8hN1
gkdzdkmftb2behrdm2F2z6OX36NWiusVrM0n/GPFVgcB8xUmgYhHsuPAN//Iu0r0QLEW6X+rDw7K
gFQCa20bCGU2Cu++A7giYPeYTmJBx5R8hqYYdq6xPtSFj0LA2PnFSqMZUetyWABM0emq3PrQy8bN
IHeCXmGJTx6SsLwiMxvL7R88Da7jhN/lqONSrV9TX9wpWuPMzL/N/lMrac0Ea+Czlxrk0wHtDtfw
a03h8EbvlHQVWgMCE+jOS18KvT4YinoMDxGByIxs59o4A3qENAE+qSXt7whwAMMGL2SxGsHz/KqO
K3OZdku+/kNZfFPAbjYMfyhQ9k7TNht4EcItGl6oIG/PQn4m/HjphMuM2d5dR6zuGX+YZc5+zJ7r
sCdUMJTHPAyuD5oEEl8/RsnapOpPrA9f+NeeAxf8AWRnwyyUcbSnfJmV+cEp+bA0SoApAnxQ6Ljp
pe8dzV58DIHOTqb8qHNnPpe9jTp0hIy0uvDLWwCFOLiZ32XkoapgSgzp93GBoiayTOqsj7KWq3R0
iTTgb/7r1/lSTvW0X0gPRk6M9+GqrcizR5N7Ps6ldQoCAhDZlo9G6WcRNsKvScC6d3BL/OIN0S7L
Z2kB94GxP7ljcbYKA8io1ZE12PZh6fI0sgDuWlT6m6nsg22+cIEmDlVADXW8avhHhhGTV60PFSqD
7TgF5Hw+d0t/22baOtM022zz/C6ZuUXzQDzOo95XDjBe1t7WAWeUBtabqieHe1MslQS54THgnLid
FuCxrqm7GGEGu4Tv3UqJwMhMPbEZHI42Z8xLENr1pSj0fbr0X84MObSOwXOzpuqc2OG/btGk3iSD
ipSEF2oNfvGeldgMq72WmY+Zh7RPBKJNrm4NdwE8ngQMM8fh7RJAGovpdS389amB7V6LLrxZ5tvF
BcbsZkLtSgTakyaTUdFXcNAO2YErE4yjgV8xkmf7sarTw9SR/hbg44jGEAWTCsPf2k7cFyTa9ala
c26em2415isKOl1bOdO4/s/w2tFwALNGmSS5IxYJF37THVZSKNLWopgz4D3vhXXua0le3oxs3F68
P7iddOhv+7lATOS0mOp9mI2l7HekUW34yaI8kDeitgjwbvobWkeuOsThuJhZdWhNq48Wti3hbDEQ
0QmWMeQVwmFLhbIxZ+MCT0B0G2TwtvbwDuU4MlYFPT4wj16lOkV+kE7yLgN8O1YWkL/W91usdT9w
TRYTZBjlBldr3bmg7mGGtByA0rTmHytLXyfBdjLk3LV14Dts1bB2Y7p+OR0X0MB8vJ1c98Omp2SX
AtuwQ9f3nQd5XSEii0XYvhko4QfFulUOx7y19UYIDJMzo/+uowG8rqpXuFk4qM6mkRyHVtEdSrOI
+h6W0LXqP5n03NWu2HnjwqhW4ciFbi9SoqwrY/lrUJgpP4UEbQj0o0wOa1fSbYWdfwS5c73n2k+r
hnCcm+UQLu3R9FBZAc6MEWzY0VLw2a0ijNGgj8z27PQmrfoYbnvJeTDTJvioXVJ6Glc3z5MPrTja
LCVNZRMeWxLCEqBq54rSP0nq1dEqyQGYWIX4qUmgK3APFc31r1wSt0S9nAf2Fa7YgZ7Kc7heReeG
d3U0h08jB5dd9AA2poAN6m4C7p6NquSf2TkP1jVEWM3IVobgEChE28ioCJopExPK87kuIP3UjBJ+
lerNn0Eq+qsYA4oWnt2Vt/Pa/gx+vV9HMouwTkByZPrCp4BUyrign+N+mjPu2eDZnwakgzJo49H8
lprdquH/Q68P5XlZ8a0wiuxZipmQO1ixvDqJ0XiFaMaRViw3gcUhq8Py1HrzC4HqN2GZI4a3y5Vm
Y+d16B7GwmZkspY00vXMEy54whb0fBzfb/zMlD5mNgLFekk2fS8vQgbNcSWxtS3G/MCzv2uMRW0k
rM9unb/mQUzoV5lPa4XqI+0OI94fPzPhfOcCOU6AWl4Qb6lSJEmqt5O7cfz2fXCIeuR5S9ZxFyyB
jfHoOtilHwE9GKAZ0xylrb+zTVVu+vnPRWK+Sxme0Dyke7SdzwlqxgOev8Jej6vR79MJb2DvIHwO
PMJoYSBjbZXsQOqh7UzzLL0AWEtUWzuh5V5O2G4GWbin0iODybGQzwK9jXzIXGt8jRZqnRBSeNe2
tMsmBOttkSh514m9jS54H8nBTRo05SWOeAtxQc6Nuqf80otF6dDNhu8xX4J118z1n1i/zdGe46LU
xWMSjrHrfStDTfs+ZwnwMR1ueoRNUZATFzzKZ+F0ZNjK7N1J08cqRNjqt352zCtY3Rl+PFuRQPSq
Jbgx2NFpzGzM57BRklgfjblRXgCSQqCWq1MLoHTDTxRNFcNjYisBuJfFnV2SPjwXfJHd0TRYQzG0
IjlNM3j2MvxcLJ4lu3yxFs8DXUQxMfFT5lb4ygrG8F0d+/JKWFDniv7K2tup2UVmoduoMMpLgUUh
kIpMmNF4oRgTrshy97VG1esslylMf5Tlj7f18DtMmqHKz5+cXlYw+TZGBZi3bMJHWDZ8HT3HJSrx
p9y/K4uijErXXLZMI55X78Ipxf+fTp9J2GF3ZIdwMvEPXwc5DCumn9Qt38yJ3xg7/Kfu7Njyxicx
arj98IQQZNyanMvbygRs9Grjpx47GQ/lI+XKRIG2BvBcKG8rJLY7I/iP0OJeqK7fjX79niXBT4ag
OltLQlF7BD8ZQtT6WqobjBVRpqW+A/lle5q0uamZsparmk/2vgNaM9OnR9ZQxRe0VDWRC+b053OH
hCxRfkKbT+7vlwBQ0R0RIQTiChnyL8N03h6Cqt4ZPCGRcOAX+0pGTs3FywUstkz4z+WSvAmeHiy1
y0evnFeeWz6QCgVAu0JNujPg22Kdaolik6iJt4GhLgBd2iZhhV21/pxrHsam5RQw7XczSQmvnWds
SUxzjnwpkBZ1a/KKOoRh+JENlKCogT1TYyqo3QobG0nudVjeYRIBMje5cJcQGqtHlZExAImFvPrJ
96xNXafEL+XDpx73rA84+e2BbW8l687qvLcmqV9R0nNDMFCKPNWbLnHebYPhg3EarnkkvlUZt6FQ
d42tIoyeF4IPb1lxIL6uz2nYI29NSLIaTcawVp90E/45Buu46K0hDqrhOLkkkYJZ73IjIDM3pZ85
n8rL0CYynmzve8pxkBnmEntLwroviGy1Te87K55N27xqMhgYZmRQrc2KImuDiDnmkCSZTv/5j9xv
8DPx+keFCw6dZb/lFYFRdvEjOy1RFb4aLf9gcg/szQz6kwTAnu5EwsKAlmljcz7OYQyBjF4G0WSE
W09iuG0ApFYW4BDtSN/sGrfgQlbTOcxIzOs566Oqtt+CxXnqr8G7XHwbv+T9a4YwxNLxunhGuZ98
fBuTUzM9BGevcb6L3p5R17SCw7E9K+7zTVj0z1kwPckFwKdy8SyOycl0R3Y406liBbMqRfdn5uoe
NJLfYWS2RQnJvcUsUYv5e+4CIGhB9F+OFQGN7pcy+fXk4JHo5t2Fhacip8tH7FrhfTrmTxnCp4ht
nzji4t4pkgc8yXt4pXYTNgmRsiEP45a+aI0YphmisI9U6/V8+JCa5qg3fUmk3EIfMFzG1uoMlFU2
mHE/ypOgSmtTqgzrnzBINhy2KsPg3HcIHFE6Il7yRxPjWxscej98sBvKeHnAeX8s44WWD953TrM1
4Mtqa4NgfhMfXNJd2rWmtXdlhK9WuucDkhPz+TEx2p8sD7sthb/bQsNbtWhrMZJkT36dPqE+IUKQ
mqWAz23yjHHr0k00urQIDPuw4M0umoJ/YkXouL3cGiipNm43/mCcj3ssb9vF7j5T59Wggfi6eH76
fnVGrvtqaSS7gD2f6HOpubURHggm1+lQzOi+gQN/W0SWdPkR2cyug7oUdV6Rx1USZntREHdf4ATF
VbjDMo51e6rf85bfNkjNvyt04AKYkuCWeFcRHTTC1hDso9Lb42H6NCv6x8e+eJRqjpRXvGtmpzqH
xfAcMp0NJmRolAC3P0dO3YufuWraewqDMabI/FuueNdZ2TjR518K6EEu2/5TlhB8WACZ7LBWVy4N
FpoPTc9Y2BLHvbVU/+zJR5MpZrP0PKk9yMhGYDcfs/GPLDvOgtSGRPS9i5/C9LQBF6HnpLH2+bNk
wTFrpaeiyT7UVZqKcGXDNQxkrirOafm+hKRgB0qU0ULCS9TclSE6rTTlVGWgjEY8YggmBPGE68H1
gSlb7g3k1MVV5w+8jWB99cgPl9ordoTBUqxTFA21W2fD5ItmVn70S3nPME6RR1he1u7DsUp3OwfF
2Z/wa2YZypm+p5o7mLuz1Xo7b3V+TBhlUEBp4HeXp0lY/c4zUMhNdICAYD6YLrecrbW17VZv7yPa
YbColkisNCqY+WeSJnfC8cmzXLgnrRyNdBckNxmVA279rxn4grVX/VUOf5G2/Kmds4ab5Q192Taa
Ib60ZZwOizH+9uH1pZi4UM3cIPUz/+z9e75atF69RRNIV+C6cNIDSOYrVPj9f3t/HKIn2T0UUs1N
p+qfEm8ltBPxojpw/s0zd9Qo6ZAILWq9r0J0zViki4c8/OuS7LdYPCeSqX3vqOxrwQJpDMHTkJTv
TTWImHnLR9s8HJkthisgIQKIZG1cQ/rbOfJC5p4+5VOm9TlSyXVJNj6bPLlDMk+KXlZyQBnlbZjj
DOfmGhiv7NvM9+80uuAi56NdSrI4eQo5wK5fFkwomrT23WyNN6LyiBiux4plndkOETODNpLhySQN
1uhOVtmcU0Xru9Nen2uBLdRMCQHF2W6u4XsWclrjPEUU1WWnOXBuJ/R2Y1mS88jXEQuEzynZULA7
aRzUXP5hu5xVboI9eU8rDpnYaCHXSr53azY/pkbT2G45xMFenwZLzUfIgoiX511N0FidIKz8usDR
ZRY1K79bauTL1raqx8pbSOa0GDaDZ5n2517zJjV9L+LCMD/NmQANE8/yTpZ8zrjvkSk3T4QmHdac
E6tVXEbEVJ0GM/nsS/4XnuFydb5YmlnmC5Fsfbw9c++DXPEXme9925LQglxzwlsLH04tw99yeh4R
9/zndYW1tjdjUON50NVTCIXqE6jS+N5Dn6KbLoIi3SHBPEDQG6QQYW8ZQc5BoPBLhdi4NBTYNBnY
33lfZrfZGRNGELnw0qPX2a+oylnGgznC1mDtdMm+kzZkp757JLdsMyd9VesaN2xn224aUVmF5UM7
UI413Dc1p3wik3+VnB/c1P8xC/mU9epe2I3JFgS90fDDZxo9I1LUGMsoKbEBK3JhJJ++QwRYk1nf
VpORaYp5KkfqGJi07iDFPgYLmtbZJQMrEe6Lj2dz4/lJEYdmixJODzm4zvg9zET0wjvsarG8zmTN
G8ji1TUiqUV/2ufOPp+yB9mHZzeYdnZHs3ntmmhE8+cAxVBGNIBd45Fb+8M65ncIzx/7rOiQgqFV
k1G1yHsdMmPb2LJmptvIy+7sEUi+ctPzOoY3WRdeglHera041x3XYTHf6pQOkcx+b0UNlIITpqjt
M3dY3FXubxl6waY1+2lrvZeCcL4lxWi0WO9DtmIACl+EYqqj535jarR39sJbnLI0BvWjKDtj7xX+
wUJru2HJ4ztmZ67tloWxzFaMiFhBl02P62AXViO2Ze3cAl19dfBSkevlTysiclSkQBLDGnxYI57V
9s6yu5V9AT7U6DmMrHRQJ5sI771fYujM+/fRfJnY7/FSt0jueRnd1f902vFQh8bCB1rez5Ptn1Ls
MqhZaBtomdRyG1+f9Z8EZPveQoSMGnjr8ZjyHjDtB+vJICtmO6SEcwS8MhOuyUOHhAzAkoIVsrg2
rsif4K3fumTR2xJJycFHH4yO4GIYzUVXaNhyvSSQQNU2Hbj1r2cuDjoO38x/btEuNGnPqozjPUrC
6a3rSGnNCnZHrb7mkGFlBQeJglDGlSz7uK/g4ssMD8rsSIhK+lIa+58pXCcOG5OFXIxp1Fs7pZdp
m3mH0uHEU6mDObCzps24mnfIWI/GeKU30/kxT9pTuwKaqcXd1on5UQ8p01jtw02oq/OVmdNtjE+9
DpysZIYgmeDPiwTndTofdei+5jkIvmNgeZnxf24KipQX619Wah+9SlnvTPYHN0Ss6yqy4RYXNd80
MKtjhMdH7OOIp4jo6mssqnYl6x3PAZk3Cwk1cVYL3gBDkXtTlKz4JX7G8S+bruOuhLlSLg5niYyp
zjsi1cFdNkW7HpaAw9DRNSZQA+V34AZRxg2CARUFz/yCAtiKUjPjxO6r/6+7+7/LNUMH93/Q3bFH
NV036P81Z/JaLPjfYyWJgQzMa72bTSyWzf7xPwR3tvNfrKuHPyR5lx431+FP/ke4mc8foek2TQwx
pgOk+j8Fd+Se2eSQhQSRIZJDIOf8vwju8M7/7ylj0MuO8GwSLC3+EK/Y/xrNpUK8+Rn/noixwK5m
qNwnNAHBDSzUncDiu0G6nRyESa59YtQPQWl/r9l0dZSucAxecWZUtAjCD0mBtjr7XK5qK7P0Qzod
SLI39zsaa0YxPxmdYPmbjIMQJL9jiy0X34NUJ8CZkUA6C1oq5MRyzc6LbrmjtUskuGd84RjuiUf+
sgfrNK+AyQ04XLjIIPLJ3diac/Ck196OVYMLZmozaAXbkbDwJDJf5e1Gjj4Pw4EP+GLHxkQBUmDp
VzvM0x3SY7J4gpdGBKxGVa/iXvHmdcuCf8B075zkoyZkR/bJddsaf9TD6kLBat0clZ3Zh4ZwFkdM
kq4e7z8uBr3TFbzH4vc/ysv/LZ2+n+qvyR/w1jkI6z2EVJ6t43RqsPh5oBD44AB5T87EjaPHmelt
cg5Y7mE+rnJxez45LqjBWL30vo8CSjuXRgVxb9LwkJJPPhdOuQ0JTtQmN6qbL6eE3KntuH4XPnKA
UPxmUhGCrYhXAz2jRwhxOZlMMjlOLaE2fCNlKf/cGrKJuT3HE5CdugSAJAmmD1ec0YSasTG+1MTO
vZlG7+4w3gB2jRu9VPHQTH/W7FFYMHR3TavvO+Gj07Hvp7SHlQbZjkOjuxCjj3xc7VXaUm1GWphW
7Xx+qUaQ1NoaNaFOrDyB8bxC5G0VI7/N5TB42Eom8Bw4/Vfpt49zI89pkEu43BW6RM/P7JWHPPPh
C/kbSVlynucOqtbRF4RlsTl4n6kshoPbqVO2gAUN3XgOBVw6lMGVljTu4XCamL4Sksxndr5kCwUJ
O+qAFJSVuJFS3yNjuHXwUe/nu2Yl/trokPvMGasf0UJir7P8u5W4h02YWZmtX4ZI7qrFJFhk8oJL
31RfrYdxykvv6wnlQa+Y+RKMu1HtjYArHa4LzvLLnPJvt60eYjE5sapkOHUbquPD69XoIspzpnoz
GUwayfAiZE2bV8Z7h3Ht3ZHizeJp22fKxFJhIHm0oERMZFldjuuKoqb8Z+4SMl3c5F8nigHsPXu2
0j7ciMwxeF7EBRwRwZAvcftNXhinozsDm5ESh5ETHosQo5wl9EGn/cHAgLW1Be2O7fJieVhNu2x2
yesBC8dck7q89aUt11hfL29CqtZoMrNv5fXpzhsyqh0L094Zi/+9jIU4h+Fqn/0PTDPuZUSdekIP
FUtrRF2gyZu1VyPcNYsZAbM6d2ZzavLW3Du2ReQqWc2VGSiG4F3vZ8191y2kv49THjVQBBSOWZfV
qh/Ga4iV1+ZXLB0Otp9Qzevee3AnBZXGMZAaDXKKxXk2/WUiAwKIHTz+ycSq6jt3A+hjRsbe2Tfi
tfEgvtu/QifyDnrtMue5f8sKvqlW95WB3oxHPZwNY0nODUT0si7Ts1+Lf0uvyLRovK9sXb2T8IqY
ZFhS9+zprSUs4GwSVHPmyNdRIFy63tLJOPfOIA48sARx5f1FTeFMk4MVeT3bdeG4XdQOJXsRS3Hk
JQiyCuOhDdvmBLle3YWd2gFH5Hu7QgmcJ11UE+i0YeUwt/365ylrPbaIyipgogiLx4Cb/KZrEPR5
jaJjqi/IU0kRwCBdprlqKF7V9dGtM/UCWf6JRJVgs7U+a4seDjENFzlipLQCf1t363DIKyS4ftnt
lMdYTrPzPrO659TdaQZFkvdoLxwePDm3O74Qh1y1Kpe/UwiyOJYOhc8kFbAfdSvBUeRY8XdEfdDe
4l4IDk0iznrx2sif4VFCi+iktXXeRAi90+Wr3O+I80zOMImo6Sy1s7pTEHJylx4oIHP8Vqzpdwde
R37L+jrlHQdg1UQi432bkmMze4x1KLfitKO8wm0Cxv3Oo+ty0FsHxoB95iPLFbts4pBeKIbXtZlf
F+XqePCI/MMRvR2QR802ei7bIszF1EmJi6J7NaeWzyBUO0UsCv5dFG0NJ2xrOS8E6WVn2TNwi9S7
4fK7JdmufVzKL9zKzNlBOd1Sw/M4ZQbBALsU3QsCucpCitFtnK82cKipXj3Eq7niZzCMaZsoezgG
Q3NA8n+nBunfh5b/k5Xx6MzBUfBVB8ZQ3VQyZBTGMOcSDhJJULSCUBvYGru9qzLGgEwVL0rDMSQh
65dynINuJrRgC1ib9zXaQ7GVvBv1Oi7nMOe/0QPU5lCaI62LwRzsyMQ7a5Q2sReWXBAcQO7KajHk
E0rWqrix7TrYe15zPwRtf2gkrUK5WPCIWpyAyxLP2pu/qI7My/6rCDv/qrxz90VdPVXgkHuGYeov
gKqZvDFEiwYXvtb4de3k0o5de2w+DB4AApbHLSF51R2yVaJLbPMwN4u9HcLxwcWZcw9TsQ/CkrRi
9LORu6Tf0zgmW8sQv77wMECVw8lpWwKy0YTaMg/2sBMk2LVjZLfzA/fbvFGYhON6ABAPTayWeiQh
GcnpNtEpoQm+iRNWkUJhcQuDdlw0eJeprsRcoY6zNf22Vy5gYNh/XpXzOF1/IeJlqn2SdFS0NPrO
zDzrpg48tYH1eMvJ1WxwyJVcKegcIO1Qj/xBUqOjKD9Gkj7GjDs5qHHZtx6htdhVbypfRrPIxcm1
2HdtpKUxzm9k2w6+K2XLb2GgxKXEcDwT10FgyNSQuAwDbyX2D+fdeydNN9ZVQ/ocAAVbemQHvR9J
qQ6qLl8IrHSPSqn2TBrPyWqn4RaKg46WBp+72TsWhvfcJXlLv1lY2y9NVswkDmDTMOrHVogxmp1V
HVPzv3J0HtuNI1kQ/SKcA2+2JEBPSqR8bXAkVRdMwiQ8kF8/F7OYzXRXtQyIfBkv4kayNwjAPvsz
HIRAlTE/hdyi8s40t81MhabWySKSlUklaV2Sjx1IGIjVulqvCdHsNo2WuQE1hx6u6U+xiSG3Z2UQ
aa46Duhai5gbnvOhjMSCY2J4Fkokh6oLQmNksCvXfzzY5r9Z4G0IFv0w5N1OA5RwtD3CtrjFZkKi
TRPGoMY5edPuZGgBFV+Ly9yg8G80kDOb4sSNFSeWs7wS14TD5C2rBXG7ZMPCeW/+g3qGVUw1y87W
79UcQLPwS5pgXV2FYhTfgzVDdcxp6kvA+iBfyTHyZnboftJuPPiih7GcRKTYkfE+so6zfCq4lz8x
nLnY8YC46SzWMaBcZhiRcHS6S5DoUeMo3LdjfoVJge2hyNJndmZI0IiNmQ0Zu679nU8QkOShXuzn
1vaiocGH2qRA9PQBXgdWyMhpFg7Isf/tEqKYhcb2WCdTnIOb2BpNlyOEmxYaB4K8w6sJTwU+A7WM
MFZfF855cAQHxB2xsyqGwbmdkazZybvrCVPM9r+VSzmJ6gID5SmoQXqM4tbFBMsHm8ZQWjQopVxT
i3zEj2RM0P49BxJX6fHr+vTzq8pi2Dk6bS5GWvEAJHUYEHcuWCYWLKM5ElgE89Lr2/ioOaihw/yt
4rk8OJl2UKZnRRXNdRubUAlWuz+FkRGgfbWXJg5lDvnCH5y7K41I+sCMfEVgqM+W++RpExxMaCFZ
fsKI8kiWftl1qQOWYRjoqs6mn7amM9gyCzLIfUCyXcdE5kL31KuZYik4q7VXGnja/RbCZ//Z4paH
ngDqcsq9bVA7GdMLLblcGQ9zJw/p7B+1DOezuQzBbkrd4Cr21ZjEpBrkTNa0ea6qOns2OmQMAio0
aTMal6CfwTZg3OkTY9mkWFnNzGfwAvd1JeYQaV1BBfSM+oBxdV+LnlbiTssuJaZoLXXg2qaYQ+HO
cCKbJBhVRh9zWj0NbA92+oiDRrV4Mgln72WCMb81u2Q/88S1jiQMj0lWt5Yg1LH14CXLlm1cgh70
5wtBSX8LTZ7VGOC5awIjFeLtbrEIJgJL5Onwmj9Q7ikVKtqYNszgZlJqs21NaH1EKXiwPDC0Pr1R
wih/HbSvucQXjDZJk+neKjqkKz+mLLlaQhQ5IxwJUW0SW3vJnPojTsQQ6QHcADWIn7wjbEpwgtcu
rjxRepHVcw3L6TEdkvatdPRql/jg5v3ZAlfMvSBUoP1CrmNCetuYuinTfKpskezhvTD94SPzELIb
1UwPpYKt6fQorA25+rydIS0E/Ufr+6jdbvo9tBYzCY9jWTXaoXewUMwitaPe719XQNwxqJ7dtquJ
Zrthl7ILKUyNSMqrw6UD2dBh9nSDG0yyu3RZlKfYtzejNt4ybTdmAbWv3OlZ2TevecHnvipPzpx8
mG2dbQVV9BGicVQk6Yw/jDyY0Isn3YaIg8XUN9Ww732GWysgj9T55YEo/t4VSF5Dmb0FMuU3jjd6
Mr2/GsEzxktseQbGP6sQX95IVV6iXtJx+exjpDRDXpdK7jRTXBxf58WpXu0gfvdzzH/gsB6+HnC7
oyK9Ha0TAVrJ0Yt0HVc3lrybxP2/t66h09wi6+xpewAD+24wiMAudUzXbZITxnZGxmwxvGS+Q3WL
PunhMqQB+948weDG/SuDqGaldshriTK2Ioh8zsK8sE6Fn6R8Tj0DiLSmwoKMCwVCn6yn6ZjvJubr
wuEj71NOEFquYbPSp4Q+6N9djy02bQTqxMB4rAeMPY2vQ6gCMSTrAIN/Xn/3ObptUc1uGFhE2kqg
0rm2ScaSI8WY36RaLHREkx/oWH64vnjw2vmcxks6rfV0xPc8bhh8d1lw0EfvVPvlLx8hLlz4S5EK
MBkw0B/+/2/X+YSHredRzfRhQNTE+MIOXF4xrwRhQSXStoO2CM3PFlzOK9a4QkbHcQjKlfjZbGc9
KA5E7rgYYrAz5pSLSTbz7pjAJwTKDzDEv9o6F/LU94hexN0VCQx/z1je4kxD4izsTx16MU1k3V8D
ONWmzBGBukkepqpNd11fmQc8By+8WPbOaDv7DG+iAKNw72Qv9l2LLhUgaf/fucdZMN7+M8vxJpJp
eUYsFwU7QscXUTUl88UA6Mv2YYyDnoWIgUnAok3XGvk2PQ2WYG4/6S7XwbQgNCKTseXP23c9WGtT
rDHsh/KvZ0PIMrLsVOOM6TXWXOnUM/XGFRaZ5l43XXVKg/4OoaiK9FLc4U89B76oIxO24obNKeq0
kUXTYJB+krzEtKjOquKQNEtYocND5bWAIOnWlxRBedCY3Ha6AytwMIP/pEuUShnQqec5T6KlHY1T
MP7N4BHclAagWrCnzu1rN3ICEm35E7dLyJ9JLsVQXcXAns7MaP+rqajkhreZEi5PS3qFyH+LHfMN
QwRbERG8kWGA4K503jADgxBz9CB3AskGBD/vFD33AnYf+TUneFWUpMZ0Vs07e1rwFZz73ODluMCt
Z5n/mlTGv5F8Q9wzLIEiZJA8t9zp1TB+8emgS8luThP/gBaTFXLjlIS1CJx336yhUKNEA+Kqd5+E
OMuZeOkIMa/NvXffbA8tScXUsDAaLk9cDUNHN6J0mVkFg3ypY0UocKy2hUljY2xHtTPerTi22asQ
GhP+0U5x2bcW7yO78FHGfBg/1bHWZRtmfeTUwCpb7Du1L8IJtJLZPXKcHLj/eDhVG45pdVm0I9gQ
grTodTNe42Qq6CVugIyYfn2oqYhQGe0MpTz5CI8HT3QfXR+UGybX5pBUK2UrGbxtGaTMCUhgGP2o
HQBssTd11kVco8FceOthYwDE6Gr/zgU2vdk2Eoo99SRL6+TZBxJ0003vXAxl8TRp7b2QfbS4hnul
qIUsBxP02XWA1JpSnY2Waw+egGS6Whmug2aAvkdpgIHBBI4WttqM3B12kICWwzngUS7HfT8EWBNj
zI3OCv8EAvAzEBnYzT6HUuGZsMrK+QUuAGhfpUIiC3ZouPYNgwaZx9aeo6kjItrnLEkHaY2nclme
8pxUj5mV3hZ2X31FsGX/aIDiDRTujzXl4zXx81jl5FQQd5GES7ivQG5LwWzide532lTjpejPMLOo
HH+XcgX2uPPTNABKoMmp5HEYyzB3Ta4pix+fCu8deZtGQCf9xN2L9cfU7gRDSowI5bPBscjXSQoP
bXoHFQhXs00MyUIvEQPX20W5mFu6FWrIE8G26Orr5ERUfa6W4B1FmVDPiPhWUArADzc9ZqZxrV29
45lrQ4dzcGN5MsO2j0Ou6G6l7XmwOOITPyZ3XQZu1QAiwmuThhgV7H/O7m/eyMEpWNQhG/VhY2Jv
jBSnBB5Fjiuzg7qR2tO5aLAD59jvd21uxWGFM4r4b3fAt4lEmLgZNU3K21EpQ0zN4Vfqio65mcfp
hkH/nIKD4wXNfIYX4Lsey0vClxPyiL3wh0kL2gk3jGkBwGs7BJy02SG0Cf6x7NUfrStvelu+NKwX
rxrGmjJpU7CHg75Tuf0Y0xEVOBhx7Jf0QTrBTlcN1bhDM4AAKc+eJ7ubY5evTf+m67hYdE8Dz6dl
h6zMyFtZ5qEq4/NCJU1oZLgcYsxlQtb2intMIiW+l7En0p2RFMka8PQmJ/AmxcvrK0jJykh2fEPd
VdcZsE2UXqy9M+E6b5gQX+l8sgLyHnbvRMo8WZqxkIszSHugQ7rxfHJGBXhSEY9KubVt3QkrTBb7
ZM1JksFPIZI9H6eiG57jGjr30lP3UNXPRNbI9BElAeHrsFnFxlpnw34gLgBAZGUkWYhlXcb2Qznx
3Zz1e3Nv7WE6amiFZLJZfeuVChXZOJgEyUlqxl8sK68+d+Jisv5pDDtlrKarY5t/TG/tbGDNGI8B
XQhcWseG3z6UyCt5lPG0tPOPNjePHI8zQUKNoTQI3D1U88fSs93sWyOjhzYPdp1JzyvVV8uMZQsP
aRqVNLKELS0ORFkFNcPVq1mRvNet58ScGTEs81iB4dmmMwpbu4DBy3p1LQzIzhlEw3KswOXkr/S8
6cdnZ2EM5pr1RF3XoyiT81hgAsMlezO49G6l9D5LOf7DWkbLMYj7EDGdQwx1wF6yDqw1pNpKK+iE
VDlZyrFHOsvS7ACCPwGeprg9Kj09teB5wgnbUsQtGnZzTqqs6N5mj1axifst4adrOw0PKhDMnSkc
ykDwsuJUcLetvdjrTU+HOVTQEm9+tLO4tyMOREu6J7+oCUhPjGMSsZFzj7xd4J/A2GQHq1ebpobA
6SYOCtLU8H5WPdXC7Z5RjrZo2dsH0FgoqkwXi189WpY0zmTCnAxYC8muYc9e/kdK6TzaILNNGBQk
kCOVMrmZlj2Gk1CMhI7/iQjFBdCgVabxoYnCI2bdhas1JdHf8O12YdMvbuQIgAoDnku/1I78d+zK
wkEenFrYfxtb573ARbE6OMA6D82U/0mMYjyPnjy5DDScicFvDo7pwMxzHcte7kuX3qvJlUx/BU96
kU03SVgCURj7cCDppMO71UCbYLEN5iDdSSqRa5Za1wpPD9gFeUwm0MFur+9sQxjvQf930MuAC2/c
htCBtAy3qO8UcZSPFGWvmSw289lMLwaKmmfjLTEFSggpYWYZ7ih41v7N6m9u/Hb1j+eTmftiXhLl
zU0+mh5EVe6jwlWA27u65WsHO7cXxYcnsu82TvzQgqvG3MoldjZz56Lr6qNK2BhkFq0lIIS6KjFh
iAYanayJgq/gvtUBn2+dENsyalRGsGvhW+cjXZOdCMmx71r6gYJRF9RDm2PSnxNvPhiV++114690
qj+z0w9bbzA/XchHu/9AEjwNy9Je88Bie1Hhcpm11EUVG+WhbeUXbSjTPRCfcjWfakaCJiSL+WBm
1Z4GGe9ESUmUS1qOddf8wYpBRauRWHtirHvG+j84s9pdNnlcPOa/fs/QXLrWdClyjHWeQbBylNIC
VcGxW+J2v1JdEQ2L+cETx4nV4twmlf2VfyPzYGty7olp/CLd8XOw/yxD/pEQRYaESMsCZ54x8+WN
BOGwPHpHxU8kqeviwuuEpL7yX4Ympbste6nW5gBgHMlpaFNM6Yl2Q0Bn95Ikb2YhzotuKxYo6b8m
JdPiUBJdzx0o4GnE5aApfe81/X912z0sYd8qIG/5SOkOLaeSvWMQlZbhn6ymfBQVSGQpk3/o46+M
xrSUEzs5+zZvNnxEh27A4zpa8sr3eNcYkEFiW7sSMgLpE1LEgLZ3HTQQ2GQsvlB8E2FXvwnrxlrI
yzzHzckhpKB8vJ5G8zRKBwFfuJGlYdxi5DpMI9CZACSd3eN7KZEWBn1664PFu5q2WxFI6hn19Lq9
jhlMCKXFDtHShvun81NAkGKZg+euEKxxq5LXWqDNjx64Vj2Z9taF3LALupJsTJ4uqIHRVPpkhdBY
X+fOffQmAPpV0jBTDEYaUsqZHwpJOlj/GsrF2TOCfVEt+G3wWNkzyIO64xibM+z8dkN8Q3j3GOYJ
SzWuZq1bFDev0K+F91p5dnLtStGeegURWfP1Y53W13Fg2M7JCwaRMYwhAF/cNmgiFJ2o6g9iy8Wo
y71N4Kvmbx1scZmyd/xOm4GrhVv1uyKV+zgtyfUDYp+TI34cJVkazVcPcGdQwWfNoV++03yBVP2A
KX5hZxDW1sNGFHbZw0GEhSSCziBTLEgUYQM7XwhukJVhUfkukp/O4nPEwLuehJJNrMGWvgRu0z7F
1dfk/qmJZSSVuOHhINktXmZ+qaPlHlSLtsxBelCpedIM7a20qJeaALdoubkb6ItDD0ceNZaYlRfr
cjIpK+nu5q2Ac9zrOkIXnzRy14sTckZ/Vb77L4Ckgp9wv/5/Brv1CVmxq+9AnwjA9OGgN9d07m5e
QAwYJWe/kIdJrP968k0+dEif0MY0/g3wvY+4nFp2Dax+N5aLfdrX790Mt6Qz1znktbaeXaiTElS8
bie/Cz1QlstP4l9X/SkQtPIAx0ZS7+vxMx8vOqyhtZIjSwSmZo7vAlHWpBS+jj8dswg7gD8sq5HK
3lceKHaKaBakH47TuFZjYQqXVpT6uEiwyHvIN4ICMzGlkHJ0XqQ0r8W4uh1r33nsJvwoFb/mALIW
HqlPUDh7npfkfSHSGfhZtNQ5vVZcDzWkSBTJJIJXQmHlVbUfNuvKvvqsIEH3LF8aozrqwDE9CQi+
YmPT/BuwiQ/9wTTH9yXlGc/Dhc73zgCtl0NWWsx31nE5t1nWJ+x5SNrvxsEMFyF28O52daIDm5tf
U1N8GLiSEdRg3hnYPReDzy6ZARU/L/rdqiCeWoc0sXqoNTRcrYvobjVbT/cescfuvlo2GSlRPGk9
LYRxyiQ+W/ayZwDhjVagAVKIl9xisNM+FwDjzaUzgI0OvDi5b+9LdUe3f7bkTeC9DdhXyuYcAIjH
7mr0/FRr+ia+nElS+vPpN/fSy6PBa8MCtxmkwv0AyHDFkTONkDDcAKPaO3KKVHalAvdZsNLgErEJ
EB01Ow51o4rqAUG3URjk6qMhfok9oGQ2O9v5dqY1Cs5C2NNxQ/MtoBL2p9GgdICKBYz8hoXwD5hw
Mm8CUPRoFBeXYANYGmiQb6w+1ggW6EiU/hJARP9vXRW4KNwJbVl6N74xALOJ5NdhbbvWObiBOBPX
4pLZENm9TjVwx/R34ELCH3qdIANmmjiLqjrjOUnNL7KmG8Emw49q48ElbiKBKHAopRLnTdrfpcXl
kfhiaSf2S8eZ+FpBbtcbAau0omRHYeHdqNm8Sp6RwVq55gTSQtFVMiqboD0Ww7jcEcBGfu49wC94
U7k7ZTdbBNmxgQqhxh9896bzJ06+FbCwVSRQNODYFGbDnhjAcuZyr4NRkUZxNlsmiWbCHo3izZc7
N+k+VfqFiYmNgmM4WKvtP9lM6LvUxWeN1LTNVmq4k2A81HqMt2Ds71qQILMrvEZuPUdytToWsFVx
bkauPvzzFHZbBPRd0nAdV2kdygYCQsPbZMBSk9KQ1L0V8/gXnjH4kW+LQgwjgKdoNb8DoX0/5lnZ
tFrCwWS+Va0BZxui/JCbfljQwuTyuuWQ4YCw1BxKY9nls/jW4PYqy0EcVEuU5tBHp+YTZv8+Limw
ENWR8OtxMgd7k2YOimp5LmkMy/JnKx3QYfDIV2/Fh6+cR7u49CoZtNZXPQu/XnBD8Ta2y+1NY1lB
rAPIF38PV6bS23dBsE0yZYUsTGiLtO5s844T1MUZXci19D329mM2ex+zl+A3yDR2xuZVK2mJKg4T
DQFcYX9kS7I3WDaeMHiU5jPxzd2QLqchcEJXTj8dQvGcd+fFL5+7dv5vPLGIfZeteHfLDl4ohUUT
NoQZWwCTQZn+jNhAKRlygEFkXDVtOKOtN0fp8Db7/t4BZo0PAxXZiXqy2hsCehc27wSrrHU/FIBj
AqDfzUx4oI8Gc194/i5JzZBf68r82fXyY8DQ6y3zUWpEB83izlx+M7g8OPLH7jFtLN53A45sM5ck
E4aJCS4FMAwqsy9zTGNklHzj1iX5vfbyXdkswB0GUDQu7JnU6t8IO+8UvQs2H3R76XY6eF29/K6z
+ttUkD7X++jkISb1wGhmYnSg53ZprH/ONhYQz22AlhJU8bWLwxlMKd3Zo9EPa/lwGbLRuGKfYO/d
A7+Qhf1Raf5L0xjXhpj9eQX/ODVwPQETGHRzl3kdb0qNX+WA+z0zPsq27c5FmlIW4kSLQP+cuHCP
VrID2GvyWhOfTgI0zDWfSjja75VE/UlfodK6p7FgXjQHlkipYklXBGC/fC5i2pj7EM06LgPE0tWI
a6pAOdgFrROl9doiWj264ViaRzTIraPvSQQCZ8PXFtxnFEDQYa+53vF3uN3D1qx3KzbTUzNl/aWq
5LWwSLzTCDavSFVn2+YAcOzAJl9KuiSxQpHxVi0uJfoN5QpPLmx5Y1qOk+Gx+bdpd+lIJmIJ47/d
TB8O6F2oE/s4y+/W8mMBhupsbTcXHtnmbDt58Mu8ctoVBVm62T027Wf3mUGxaK/FJPF6bkmQOrWi
pJXVWrBlp7PIE2SJndl/QE3sxiDs5wbPW773sRklw3UZv/Kh3SUMYIWn70yHNXNO3Y7x5c8jbi4m
iD8Lo2FruxMW9flh6SR2lR6utrau8LbQg/cT0i+XyJjRM8xK6V6GMmcrkSyHpTADFvREKlzIZ0Fc
/g5sJIoWVAx2kOLUSMgMKmck7LpvzfTei1iHxkPSaFkxtT2G8Jk1eGQvya2iPcSt5lPSAdWpCLMq
cdWAm6DOFf6pXsSvgSEzshqdZ8XNblXTfcl4oXiocm4un7dT62n+1myo7i7nICwH4zIV+c33rOel
dR7EO16TmAIIgM0eDqCqViy+ofKacUPHS04OHJxfmX+ZTNpNsHftbm8T2CFG59Ae2Ol40l1KTRUo
Z5IiaQGu1jtgwLqul8/4JuqfurtAMjPqHpjP6s3i7PksUmZ94odLRnjA73eUnD1q9mQc5qQaXuwe
6CClEID/gaRE3RQA/H1tV2Nc9U8f4ieREEZwtVC4JpBnLq/GEtZod3RtRWQ0tr2tgNxWkdu86Fp7
Ddjv9Yb9JjlVl6y8CtSyrZwYverfGVQ/CiedXs/1eNZG/ymDGxPkaPPDDxzwLVMG3ZTg6hXLzl5i
e/1cQ8tF8nC152qc9zpVhzoZ1oS2tkClnKvUF4ws8t4CXaProd1OKOQmxd9D2oJQWjg435UqI73f
t6RjWuyfBBxN+bJiGVooRjXeNT0hXc8fpfjY1pK9Z61COZwFlR4WhoqWjDYjPn9HTOUEIz8sR34C
pDARUUC29EoLXYUM0R4EjRMTDwnLTxDAh4G7l7ebRYvVMmqHiI6OEQfVlLHhYERvvbekuTQslv7f
BbPC7K1DpYtjvuZigmmb5u2zHIunxL2i9LN/6C6+3h5wP0epcvcJ60pZHEfbexm9ZosrM3JZ18ZI
b2VashbR9n3zlS3sBbGHNu5/JZ2r5OW2fcXGTOmEi0qhTmzOIgLuVzZFLltqhlNSV2TECMdoa4vc
E/MxKlV1scloMnnBDcm4uimiLV3M1ZL/pJQP+ul2wyRvdW7gDM6JM/BmVMaLoK0Jz8bYhPTfYW1b
6UFp+5QTQFIZWWb8EVYDfx6vQ3DN1TNNWOQ3nGvvLlFXCT7dBeAPwEzVKkZYe6+eolWWFkTY/GAn
ICu3UMY6ClualmwxW58RX23arEJnejKUoB2hPQS5Q1UGVKnQTAZ6ozCSy3gCl98aF63Gv8vB+bcQ
jAwyvxWOT5W3duGmQRoFvHgQdQUmBDM5ManOxGQ0vHFF7L0FLNIAJsFMaA2+zO/SxHRk+fWzII6n
+zhJGsq3OiMM8FjmLcW7SRLK6hnl+8CHyzeMi2iZLoCLZy3+6porb+zl+gW4Lx+3ljmgylnXLUnU
deSodL/9zzbTXynUQwt40pTBqlp6bDwOTu7/Iyh5AeYV7FItfY/JueJL/iSR9zTSja2M+ohdYTvn
CAZa7pymuWsPdtfc6XC6yJQVO49+MrorCL17dHhv6Ph4I7pJx6mn8UJe/CZUBklHMqCmjtU2s0lj
jSaATkkt46hYeUIN9APxkrR4I4PyIxj/BMUnpXkbA6+JCBD/pgtv6x0MGrfxOde7rQOiF4bkp8i9
qGE9aabvHZQQDMBXPGirlczTngf2DgczNWVU6PhMl4GOpRhsDkpz3LVnCgheCx9dQW/rNuybX2sY
ylM3MTaS7Mspm+BKBho2Vz+jbfPGy+wBSTG/C+X/Tft3R0kCja72UGv/tPct9UtT45qk3yNb/mLq
54m317ubFrZeszcs893sEKF9+QdWUyTs5mCzggCUxibud/ast6IUe0cVbBymfFcH/02Ez3jr9wyY
FM4kMBtAaMeCVR1B4hG7LIu+K+I6zRRFcDDofVqMeW9M3oswkp9lPIs81g94xE4wWakm5FZZzMWe
mH6xZE/sgVgI43X0p+QC/NQ7ZMHyrOmC5FA8JGf6f8CqiBMBYK72Oq+weTr4o733uvitDTQ7FPzN
dsX1bM2CWphqBs0t9zWvCNaa5ivv289khvjhxwaK6aQ9y55bGSWRz31vbxmJUErS81T356pSMEGm
9p6S06YpSV65YhzNsn40cF+hgcybrisPpa9/aZbNtdn4hcJabeIhxb7efuqrflLAPXWMs592T5mw
AKEBMJuOSWK+zMNySPVlbzVyl9U4ApSJxyk7Y3veAMgJPTw2+KW+qqX5mJoigsijE/6mKHWWr4Oq
jpbFM2YZv23f773eeuN/TD5DtTMSN2LZGLLTO3VsdjaGibmldmu8l17zY05jccYS++gDPfIl402c
Hn09+wO2w4Eb5LwyM19c9ZcCkTj0tfaJTM+TIWK6tB3rmV/r3s31MFPjRWEA3Qk2GDqh7hU5xHFs
sVOa5lp/YnN+Npxq6+TBpU3lF+Alcn0OxL6KGSItEEe9p740CKK4T1KO0DM77A6r/Ap9gnrvIGgE
w/Jx0jCAUFt/V6CvUGUemaBhHMyENyNbJuLvRpn9vrLxfkIzQBPaMWXfsAXj1Oqsc+LzdnUcoL0B
2zd3tO5lWV9MJ9jnGcVVbUSPw6bV3xds0mMP2dDk18+FUU9D03ajwZYvtd4+lJxuMytmm4tzH8QP
twE/5TLicT9KKMmgjNTO5gP1xtvGAGZPA67FMDZLMontDyapcXxdsY7KpVDLBI+5VpwL59snwN1z
UbSWfmspfoDOh4UCVCIIW1rCbp8qpfFqDZdcEtpzkzBIIZpY9MJo6amz+UDyR054KGCK2vHbmOi3
AKZXx/EhzIvvscSjdwbkReYcO5a60pqPzDPP1mJdepvntdV7SA9IeihKeRsNpdz7BIellz1RY7/V
6nbfA+JrJ+tVWj6WAvuR4iRPZ/2YpW85jrgtb4PeO2VMIlLHkUDgKa7+Nb1zU6hByzpGuvajQq+K
DFUfs+W9yOwjYCxvv1TOwTZ+6HN2IJ6jxTl+d6KGLKNzOElsd1dZzhma9etYdKutlBVlNaavBaZz
UsLZXUuoBs3vui++cuaCMa1fzKn/pKn9YrjUPMtBFXe1EIOY48fCuoV2soMfB6+J0KiqRlZYsMym
th4lL/GMQSln9WIv7fvCyjfKWezH2rkdfvVe28XjJ4aj3VoiY6Tavo79nUtN6QDXnFLusMy6/dCS
asL9q1T/7ZUNQc6xP/GpRuTJ5IG79NnNR5oVaXVu/ORcrU31iXlabCc+x/DPN67sP4PepR0JDbKk
QGtSNEjxr4wtc0dv7SZqZz+LwT8N/VomLkCsdzNzG4zqo9TppmkpddXmN7VKpt1vQMAl4Cbk+vkl
LrD+SXEuS+fRBOlp7IpH+p6O2TmIP+RME45GwiUhbDWvfEx7mbhST+ZvH2BfIJoFVhr2WTVBUyEb
KunGrpiuSVcph9L4mEeKRHSAYZIGhUjOy5Uxs8FYjRmNvZ+3qwZNA8/iv/GMiPjZNpgOJJ6tKHb6
aAAVufFMpKmeFuzaMY+9YeyrrFoDFIBhRpVEgde8UMqEFibwQ45/JxKwlLKq8+IEpy4feYAH60QI
+Wfxk99S5qGlQYz1OPF604Wdiv0E/yyTI84/MCMlBR9BkV4DSr9L37ERb3m5+96Fnwn7jfhlXruX
LGMIbRw8NKJ8GiYOReUWHbMyVvZCgQaQgtuyGI4Qsm/MdHjK3C12221ltIeyzFYxhMcQ+ocFgdky
bbA5RjJHnmxCk2hKZFnc9lj+kp7uT07vzg9fNm9eNr8JH3tEpiImBNCVJW74uCu4t9GaHsW2eo0x
Vnq0SZkzFkDXcn54f7yNkMEc+Wd2oXjGXL7Kbpfl6T5LJ+pqvU1NPHC7aMUPNviV37ezfC3yBqCh
fi45ZDo20X76t8UJyLbtq6rrJ4fyJj9OsGenfEwWhvHgqWLVDNofoYw5RdrmxXKDR6wl0JX2c/KS
nspSnIIiuHY2ASfGydjs74uDegbUDhnmTbrmbRGvnQcZp0fsp/DDqBn1RyoHJrlbev1ssAZemuxN
Tm+tR5vSfEx853lykl1Q5e++tkCGAJZrax29kMbTMBtPlHftOyv1WP02O3/luyY/jn1Na4NL6n85
lehZ0e5n8z9RnhYc3K7PVt1mdTK9adgEWtZOU0GXGjwirukNN3sXki/QUEQh5KlKZdDzhb3N9RZv
rvUKQfVNmGBmy+BispuhRegqbGzcQ8OaIm3ATOTDrVkMQkjxe1I83Mk70uMecmAe0y7+W+dYHTwj
tAb2Y5Z44faPISd/JQYNVSkr5q02kpJg57Ivmxavk341OncvCAqNdxCvpyaf/9v4TwRG8YEt7oeG
PDS1NbQRrA1idC7wYibUsvqp061DzD2sdupX3ZY09GSHuXFeXENAysepCbqJhESjMHS7h7730C3I
f69OmjIsCNDZhnVeCxw2lfHjWxau5wIzUQo9qTfAgdLdpxz7Yvj5OSkNolPlezIhUMBwubHf/0Az
vbid8w2R+H8cnddu5EgWRL8oAXrzWt6XSqWSeyHUMkx6Mun59XM4wGIXM7PT3aoi08SNODF74NdN
oz0HWrbuJRIqN24WnJ3eANqjVQezShquMhQf9tQ11vANV91zGCi2Thxlpvstda6XQ57ctYBCOWPY
ky7aQUHQa/HlRjxNLEw88NferQ+tg8TbM6rg1dDzV1RGHvz0JapCjv2BXJtcJ0JuZjTDb3Sa19P+
I5Xjv0RtjUlnlavkN8LNvjbTM8f/PxVwB4gokyDWjyjbBC+1Xty6qqFxqf7r4uls2ubziHkQU8a2
NMQLhJ5VG4utVlKS6BZHY5iWmf5hhgSGKg8ynZ4fwrmyywu7XWB4OibN6h+O4C+MGhtbMdyziQOI
iMuu6MxnlBNDlYcwSj/BJ0+LNqnuQ8JmBvxlkfT5b0gNelCmv5ZX/HmD+rACYot17RLBYCmvw0vc
Mwapn6kkZq7EgCsidpiFqPfEPQwySbN0num7NkKYlcVbBuUvSnv8s3xPyL1ZTs9iQbVAH4udIE+w
inN9K5wIg0PNW+P5+qUJe7jyzj+TUVLdzUbqQrsL/BeqQXhJgpPlGu+B1dbI4uNHlBSnkQEghWig
9HHDYYlkvL014wZwhrmI2G4IeS97dpgY4Q3AxeC/ZcVwIONHRpfLb0oJ0SIBVWjYuN10l+SYIW/u
bODFe6n4jE0T98lcLRq6vFeI0owTCiKM40vKiU9Scd6x94Q/hst0uDgoVoc++pqQQGHeyA2evHBB
ER2MWY9KIUOZP66DrG5rGeSCu6+X2qo3oVVR80LUewEnZYXv/4Qu8IosuFS0sBLbIjpGg52HPCiK
Ta/VXxVYiMbfZaFYiDTdaYgmRSlubu/RyBtvq3RcMz56TtzsgX/jnlCcmI/EzPoc33q+KZi1Kavh
Ku2CLS+qZ5UkN12MbzQ8qLJZtnV1jod4H7nfpCsPJS2epSXTtTGPlAp261DcccDspoIImZS0R412
hU1ebd3A+KgkzxQKA0Vq5hoLYbLQM/tYuTu7KL9JrdCLTacXNWBf3KvuUD2LdRPOh2q7Xio/+FYq
3MUgj6f2p8ZesOpzX+dgjXLlV7yZJLv83H/UUXceZbocuoKeTweMZhMFP3iJl3o7fVBH/FUjq9kl
ox9c4zeyyYqsNzCrtWVi4TLNM6GmUzR6vy6yBTlNjLNO4B/d/DXnNFxRtVHZPogVr3qtKejCP700
vEepfbTSnCdhvJw8yqFb7GrfeDccG686o1uR5OvGHm6yt68E5A+Jjw1mpNIAdNPCQrEIGwmcbXwE
LaALgzEyoZfJKh6Dja2uNqDA0k6CBbcivjMFDKYG78Xg5ENO3X2vGFwAwMQAGv2/mv4043cOjBaG
0ZNP3QCb1ZcRuxuZpBxCi4sX5WuMEnvI5CQNwx1HN7hqmNXaBwmz59JFrzHT8eDV3iM0H4GIr/7k
0u6Cz7lhSmgX/7ySGRj2z8wAwMNA1kXL4STdb4bq5Kf93aJCq/OKbZ6xO1K9lqlq2TLay43ghcrH
BdHiuxc3ZyLtRFRqXgMTL5YSm7ARAR4u7L66dprM8KJSvI4i4nBE2Nq8RQZHM6tEEQ5gGhbL0MKe
T752l4nkkDuxSawk+dTEZ4R0XdnZNjK/mO0dh75feegemI8OqU8KNbT4wNXNUdieTPc6H8MsbVHh
FPfd6Q1hWSkE7inew0V5IsZ5gLV6LGlNS9g91ykrW+Tml1Iyp/Pa+l8E21zSqD4m9UvEN1trcumU
zt31+BWikRKSV5oTyEMsNcaIysYGIcCnGvzQtvXD/BIcXultiNISPcyAl3Qj040UQzYsTmVBEvIW
xEwIxjVYy1M6sMFakt/zueXHlBbod2HS5my8FKxsmGJWFfmXNEW6NcZ4L6dZHsWgR3HMmHofDUD1
MG+fSYdvCuidQSzCVR7Gqygl8tNc0jxFkYkZTDL3mXxobkCDb1pbrnvy3BLlOaCQA2JWAooxBVzz
kvbxXje42xfjC9HOf00OBxnjbjxE10lvbkV4YM9Fqc+eNNQex4LvU8N/sT3sPz4qOr44HT6FL/cV
gcQAq4E91TxLoISJAWubJMtebcIjjP6QeoKzIJ9QRxmZaDLaVn3oC/+502/19GTZxm4uCTDwUYlz
6wMzE0sFwFsBknVnRAFARwtzhakw+KYElkePwajaOnpFoNj9UobJhnGLSvWwTe29nVCInaDdVuWH
TIPFOJtTrbJF/+xPEAQOnE+oYYjdXTykLyYydut0z21w0IsnOzOe7Yaubc1dqdkiLonUG3goDb5n
b9q0WXsZFK4H+yJMZw+A5Jsx8yZrkNg5klsYR+iHP0RV91SVXIcmCBeA43P1CxqaLAODjKwcT7FZ
bqx5hpqGL3RSFmZPnptLuTkYML+R15aj5m4Z0n0VmkMDNd5nVztxQrhHhCJneNKXxwFaZ9BZR+8T
hNu2RO9th9CfjcRfGCB1bmrLvuku2HLlMo0dFFNyFqNYVTKHdSQ3usYQYuzWeVqs5mRZXcvTqDna
1rJBhpdWhGQWPk+te04HCuxG8aHD6hSqPwaB/iK4gvrhJYJpmwCbT8fvVlnvtW2fAJut4hAgUJvY
r5XBsp8qMBrMREj3bdl2dq2HMd4JjjnlQuWjZKtoAzptOgCBLkNuwzx2IOybWhBitHYQtz2wGf7D
bCJW2+o4ctSQhbkm7rGjDT7SsIMEY7wJMaoYGYys6q+yxJtvMoVJOKgAFXWsaddy9aLnfaapQjRR
6sxivWyoziCA08AsGx8NJGUrG59K9AvBSyON7JqyIRa12Cd+yfys28ugQ4Tm/FT2YPG9wLkZiJlB
iLYK747lDFg1rg3RrC0vDRAx8MgMVDiEoPAHEivcdUmx68Oux9iQRs6t7265TtgjqX0E0vSkWBjN
moj8XO6CHdbqeQzzkYLM9Is05fs0UmI5D5gStKIxn3iiHOvTaTPizNusoJUc0CuH7ZiJ7Fjq6OFh
fq6FOHlWSCnJhwrffUqhijj78o2ZAtEeFXTmSDO2FRI1a9T0L3f061j7myGDyxwuC/0U9N0mQ+5M
QYhHjvejNDKxJNrkIvf0W1RPGOlrZBVF3TJNWoabyiUFxCQLKv/CI0LXRVEzozc/4ciay6DERRDL
XaBBbssTm0GxHa0TxurhnVvDRqWcc4vgCRLyTnJ1TUKdA6Pu3VOZbQHsBTh52dZnXIgYUalqtKS3
bIhvTUBiHrcR4YaSdLpRf6N5zrhgcDlMfucFGBrr2RPbFgFYSOtMT+SB+MkBf+nOwz4g05ZHuHoK
vF98awjgNFGCpDcR70YOV16ziFoCbBZFooQjuKtqf/qIqz+ITqqxeBl87v3hTtPfPGsgaIN/Kt4i
5eIswhyVLgP6pY1kNmSGTwMye4V1YEFf32tcOStOYLZ6lfzSU3GK0+8seLjxjvHGb8SRKU+Ku8a5
N5r7f7J8Gw/ZVZue4rE+JJ38EcJcYjhd9m3zHlrqQMLTGHHE5LkNlkTjTDIbDHPtFSTIU1L4lySJ
V4NVPryKyk02QSGwlofGZziqNe/8qTXpK44+wvowkPMM2OJoWWeiepaxvczGF5ejUoZ+hIrfbRmT
cATsFiMJjq4Qy+eIvDs+tyUCx9rvkoMDYC/KrGMTMlKo68OIa5pKmH0E74zWz0MQ/KYZBNc2wy71
MxdhZeGzq/4GpFM7jRYxYXpbP9DidaNP/klTa8MpdmHw57ct2yzssIm9t96YAFzjL9dP1orXCs0l
dMCO8yYZsc6vd7e6DzGKZajqXcUKo4pPM9UA/zzrsnpABOe8aV9FQpAv2cU1dU0gJnU95Q21bJ/L
nb83cZMsZK9d6kjDypytc421y0rd/ikeyEqblMV3FCEzzTrVQLHdvFtpighbdOFDBOSA58j/ZIBx
yYZXLTmHbMlijgTzZjjJnXJs9O6emwkKFkTJmC5SEAW7uH+ZV0HgekAmx6VJ15qb/rDBE6IYoKn1
f1mRbwWj3o6uJ2PAH0DJbpG8mOWTG5No/YuYdxrmgFvlWOTPDVfvWPvnOTtQB0tp3Rs73+pAwdkb
OcC8OMEtxmDO7gTitFg58tFb6ELjlTO3wSRWVfDy2IWwxRoKeQAvo6myZJP2GqcjSe6FQrV/mAs/
wtbh/6m8rRE5d/abZXOrbebnUUxuPi3Htzjv/gzHcBfEVtoV+JN06aFa7Mz0m5sXrSsQCDPUCHyt
zNma5tPoYvvRD94FasG2I9J2cnvCg32rXWRR3Kq2cBZ+WL2rbi58szOP+tvxR6/CAZsxKbEg8qld
JMsG2mbv2dektYM7iYy5+53P1tCsjymdfmNAM1I0/IIUxQQ1KSWUR7lVuYGtw80LOjYgRHtw6rTR
puTZ0J39gECGoNJ9a4TMYXNq9c4tnuEJlU9Z+sK0fdwwosQwWymNurQ6g63wsFlcx+BfzwIItaJw
v9Gmi+lTdTtR/RoJ/bH7Hvt15j8MTIojPclxkNFpA3EW+SLw3UWu/aXGezvmG9QypXFhypeOv1cO
2LBkA3XELr8mFn6aEQGkwqtnzE7z2toFpTNtMFAxEgZOSvk3xkY+9tA5hvY76UQv3hkxJI7q6sCX
CBAhi1vP0yxMsR9tb6MbW/CUvPeHtFwCQ1nKBo9TsSHMy0HppnrUwWvNxb6yf/EUWzGje2LhTvfA
KerjcwUxYSTTcsIjYT1yAn5OsFc5YKUQEkQPahj/ufqNsYfAtdwSHl3aYGxFu6nAHiR45rKSUVbN
c/s75OFqZpg5O0vylmsb5XLGxQencGbPN9qQ5Ribz+D/xv3ZkA/KxNkUDqX8adSTqLyVRS0PfVbd
PUENJlNyQDKKfUyAOlAAL+DP9hKoY0VZSsDksJioxTMxKGgIMMew33usv3Q8kV5Z9fU5JmTT0vvQ
XNoJRvdvpR/9327kwqsfeFOWIt4X5XtWKixY0Slnkgdu9tioC9hHSN9v9BFqxlxF3bGKgjSqqKjk
3UKK5K4Ou7+j5+4NIN7CLT8UWU4xrrL05HPstqJq06Db27JbIbYsZy+BzqTa4apbOM9lhb6BdVwt
NDR/I7ykwaUtfXjBHyAPgMJQRl7glfghY+i1mLS5tBgxnqBy2Xz9/+QgZgQ9yUKt2OoZpwZvDpTv
nKrD22UuimZNFdKKQGeP1NkUBOf1Z8f+DGtv1VtbH/bY3I7qsCH505WLBJi80jw5+tZybsndIo1Y
KQw6HECm+ADgiGwCOHpvGbfxXrBLMzz0CR8TvmJGDi2HGSO+Lhuf30GbCHvz0WREa0bS2/WE9wBG
vxEbK5ePJinenTnAG7z4A+IvQlrIeTQu3gpjwH7+mdKh5HNMVPIm3VOu1Se35g5XsVaKpew+Gj5l
i03KYJEq+d+erF7r3kKbpGsB6ctdtFq99zAT5eUbNj80F6+5dDjIM/sLp0CgsUNUnDp7SGIRKV8C
HgkMiL7aGij6Ub+JnG3AKbKydnXJwAkPDJdE0GtE7KhI4JDTPwLABAqOWlb+5EW7T4kZ9PYnyGN8
L7vejnfhRIcKpOAB4+hMxHYZ1ZpcR3Kmn/MDY608B6mY/k1GTMRql5H95fKplTT6leOXpvihpmcK
dhbgDFRNYaT16NiTh5hnpvvDponTBAsuQybmQJBw1zRk8lLjtWZSaTBGNdsEHAsIxBFEUXNwO5CL
zPGnAWPVXN01rj2b6zUrScQ7PHfZpQyYR05phIoMRGlJdYGPu80vXgqZvyh9fq6Jldo5hxA90ZZd
jv2PaQ3vNWURViJecglSiE4RBuyeRLwy2n+NcACCjNNTbyAYFqsJ/bJkuFO2BYz3uw3Pi3HEhuNd
pGjHLMmhVAGIevJKS/oiKRSIierkkHwLX81KJIJrILEYUGPbbmIKOJCGMnNbxQmRKH5QpgQrke77
PBLbKgyfrCin6JHKogHJR4Z5vsaP3b9RaE3gs/4u0pJzu6jKVZHY0SVqtdfgHpRmy2gj1l5DUOgB
lv6XlmvW0Xa7u4kbuQc5OMNUYgfl0mHCi2sWc4Cteg6sb4ktcQTDo7epNiGmlOHn7iYB2O+kx9e8
szDlu1uTL7ZlBsedD6moXI7esIZatZ8YWLGYYIXsjhJCc/feEmQMjItZ/JCMW4TnNnjFiX7Q6BRy
p3ofoOKYeMPY6tb0oUwLndigZtORpEMGyVyZnP7/LzoJcK93FHpxgdOZkvsm+WOtsP6Soq9XuYND
ONSUhGyo/6NrrdvYFSOkMICAZPf+s+ZQYD9G6sfnyrdoqa4cdKO7zcczxgPbOOy0pdlAzhBUBFeG
j+EVMv3GrOSTa9Jc3MYfiYPPorQIOhK+I8Hcmmse4/ac+ShIrhLWZwy9SkWceECVD8RBwmIq74qy
EdovssEl99RA4Q2fRvqtHE3xAjaom+5IWoCuwZqGLnxTI4tFnY3LvrABG3bEHaf8TU7Be9+MJ2qY
fnoe31dBdhOKXLgdnTQ6irJ8ipPaenOrPltbIjlBR+I0sO15nmIMPmT+wRLOSMtxSrE6H9qWWJBG
cqte1Vi1eId9czwmFk0WJityIc/NVFE6Nj5VnMtti++uPekakDacpJr03oHf6MR0dMDqWbsMbPv+
x2jrok3PKk/OeRZ6sB3rf2NwhKH82YzdpkqDmzTbc27zXVYpw0b6WHPP/8W50yxCzHZFYp4qUzoz
5uSa2tYrgdFbxcVu7r7oacdz9XPHiaHhh6J7itHQzhpwYJMl0SC/Sa3/GLr6n2HHWGUbuhq0pUXU
g2A0dgUmMTysYdYfjc6+59KE+vhVY6qsKv52x8aPUliLX2W1t4479kBWvCHxnrNjsE+jGv9m8Zco
nkftOWougYo2qeawkYV7vXzJ3X8tDsPKo6SXQt0x35NzMMN7RaiBxN/KljF4QWNZZ2c9YTaBj7oM
MWIVDImwbZar0owhodu7yk5uEZs0ySmIF48UbZF2ylWpMZ+SWBKpb+u3nPEKFvnZ9O7R6Vmj/jft
qyl+B+ttCvlDAUBytPcGO2acW1xufnjLD4U0savl21fKoAnz6FtFmsRW0SMbFcWF/aYLfvKkWlPo
gvJFe9t87ocxH9YUAdj7it0uT8eLCTKBhixzY6X2F2V/ps4dlP0xxAFplDgYEuTxNpl2A9tqPxKq
HQERQSipRjpgNW2t+GSnwd22KdO0SbM/Ind4pmJ7p1s4rCo7+C6a/ECl60vs2otKnRlorjq8S6UX
vxbGUa9QQbknWJG2Gpg5Vpj5qo8x+KCs76PThiU1PncVQKrxGPIR7kElWuW3jLR8atJKkUTLCSG0
tJznjus4M1MYtLephhaXNNUhIICq9NcoVu+RDZ/LAWXO4u2Cxaj++ZRqF0Z+rQrnMLfBFZTchhxY
BbKXGZEi9loUhY5Dg4uDOSQrjAmhdxHdu00Y7aXornECB2+kOJnLhWFdFGKWxVjeIuHphRenZunS
+3WekKptVyoUrwGTD6MqdwUXYgmAynfclYufoqVhBqhvr6He4ZROYey0jTxH1s3Oa5D6zJzaVcp/
hLz2NFAxdm1zwaMC7rYm01c3HKj0j47EXFH3ZDu2doPYBFKzZm837O6zs8ZlvIVPwbbdrVLfheDL
vcQISApj380d6zXhC8i5xtrUik/M1y3hL8U0Yu2lYEiLzyaXcK5J1BOusowqRVW/csT3heQjOWZG
zWPVHOb5e9wxhDSQn6l3J08dkE6ga0mQg5l+xvGXaeaBliGcH2dN73bR35+MTf5ldoL6AYNgLTMG
7IV5yrCSltZRUguU6zxs2EjSrlzL8Mdu+/WYo4xBpRrjB+v/ovbCM07xjya+99Q8OPgYyX48BdxZ
HGN4alEHrMS5wXtdC0nszgkIp3NeHwuGrjgyFLtjSxUIpdAQwpKP2fbUavrecYP1IMpTEOdPc3wy
CW4lhMeCtaxX+h4LLX0goJ60rzwZ+X0x6Wpieok6loOpP4Dme9c5CsUCzwRNYpPmbioj2wK6J1Je
Pw8Q5thTKoqakJuQSWoGXKZEs9OOs0tak/8GKAJOx91GVje60NfdCKzHvFFGtCCjsN8CIFz5Q/st
c3Wfj1Y6hpOlDNp9Rf7GFy3u8DJc4LpfGTD1B8L/OSgAER8N7LpN6O1ZXHhuACaKgH874/3vjjB0
zjXvcA6L0JXHwsYcBBml8Kx9VtmUBvhL7piqVX8Cw2Dc1MfE0O81d4ExOIf51YPkOmjpF90+G+tn
kFerbvbe0F7yHNYh8SSCpD1vHFwNZjb4woxxr9ni2eqGI3O2U024Iq0riGJQ8gM6DfOq2Oe0hQfa
1dWta6NxoaVKUBvu5gQeIem8X8klNmrfHJv6OKB7sKEe5Ch2EUaJpt4MCKM2l0jqI4VVwnticime
0fRy39xQefCI+3HXfxemu3UJABHD3TuGz0edjLvaARPpqo/WR4uZmNa8DtrO506SWdVR6gU0DnMT
qVs8eG/xWJwrk26f+fuBi2x5B9t7DThWDvp0deekzDzT4fXw0LeYmuSiuQqvX6Xeuyy21vSbjtmm
Y1rhSCAMcfYbt/mLycMvSDfw4nFU32salBS80RLETTLW21GjNMdtD3qDQasR3zBVnwAqUdxwp9Z4
51j9QW/x0IDB1Lto11mYarv00qR0PzCMDrGtEgA5F+iUToErl6l3zOdTbUwpXmQPgMjutp1lEAcj
EmSl2PLlUs+fMmp9qzrdEEFizgUf4aCzCZi/YT/jJRYmV3NqxNdJ/CBD6JnuLikhFJFRofLkxe/9
bd1Vl6789hRKluTV53pQwdvpkr2B/hVyojWb56asrsCbuY22a6eGiaLr1PKN10yP37vpqhDqC+NX
tY9EOvBqktmHwJq6NWR5aKwGblyJR2HAIMt+jZ9XSygN5V6SlOFPSJlhwOHHz6a3cLrQ0/Zrqw3g
6y0FGLjDXm1KQHwDx/I/DBoAhIKnKW3BPQc/MfSTQn3kVFEwfSOeLPEjdlF+lfBJjyj0uybMlnGF
737DRSonAx2VVLXegEsBWGVcg/vICD/ccb5whWvnn0iabQv0R8NXFqbt1o74vfVPjnyfFWd0go8E
fKCHk33MkToz9FB0bGZ+bEWXYkL0pT4D515mNYjbnwm9qFb2aRTkSmP3TXMhaY7vKvitc31F3SuY
tJ1f/0vKYStaDtWa9swpVWfQBId77zpvGLU2qmDM7+Mh5thbJKdC3SY3fRbOvffEl3Ce0qFdM7hf
hC3GGPcvye0TpJoF6cqyCr9ybLIGZepaKYAJA9YW/WJkkQqmP4Ntfkj39oB3B2gPx+1tZf2NUpA6
FXuHGF1mPMziBWAlFD+BEzYAz8iwFrQjTCLshVRzcQ+Fu4b7PN7M4/mOJIhfXeaYm6Pra5PFTOJd
Tqn980Z4dHX8JQ1o9Fn/nNEpRC008EW5E+Um6BkpjMTrnHv9f1Hwk5natzm3lFPuHjFzH0BCaEW9
saNqBwbmMPwGJaDKFvBGNNSrkEhCa6uVho1uwTAS7oy1wcq1T0INqa//jgBlcNcji6z8BGchiHKI
gru4O2vWXj0YtAgOoOmuu/EnDSbtOFwGUsFu/BSlN4zg2E9FZSPHvAbyGneA8H40FLdwg2bb+y+y
u07Ttk9OkSTvtnI//WKGcX0UGPNaxdzTqNZCsdIdoBfuTVYa588Y/I3FfN2C4F+zY3njqdPbpQNi
uat5tq4ymof1Po1rCFJDcmJ6Oar4WFn+Fvze0avRk+wf7AA8PPjvfY4Hwlx0ClGydm68U5yPO94r
uaVdAIGmvlrdX055nDLPFnsaTCzuHuZD6rJb9OpKpUIT1keXDb0aiMr2S0NcG1luhkZcvGPcPBwg
HonxCNE1x8zd49V3swPAxRUNn4yOjoqRY8ZI1Ls0/O6DGr5p2qPlRhr1tRg+sxDOmRjCCzaJnHa0
eOm0is7BPj52dLsdItlSFQ2Il20hyKB3cWp3MSSMqb3WcLB049i8hvxJyNYiz0OGGikwQxqCE4SP
I4kzY6f3+QsVMOKoVdGKpuf8OoW1dsNVt6IcF/YGkZu1HdMmEyY6pETLo/1qRB+pdWhXCSlx6imt
Av/KUvj52q9xcGepTd4fNtYIeOuhlVsyr9Qwz6Cd2nONw6CHl9YBPzZAaWPJFla0kmH1RV/uzJrN
3g09mDa1vYetE20Caf4xE/pq2zw+51CpWfDDgwYe/RRAUmR453NrBLiOu+EQAfg6NuDTsIiX5VkK
O6OHok4Z63DNNYMufLOtDhYgXKLt/39ZuyDHIr/EGTr/U7IBOz0ezWe6G7IXfO0OJ/sa88x3XOAF
0Lt4vIJ+co5JY+GJFjnvj40OZs+VHW6T3xLuKXtyMZp3kHrpXL0EGlfTTPEmt6mwt5xCX03N5G2L
0UfByD37iAT8E1kj9DjT+9RpaeB41XtrzdTEsS4lEMSE6rqKNgr4YnoMC6Wy//Uq1Y50Hk1Hv2j/
ckCZm7rVslWrx5hHp56UJ7Qm0l/+sFMlt4jRmOpdPzLLG/zO3vlu9uQPY8VvasMo9cJg09kg+dsK
R8pcI+zPUICuKytct4puujouSTqULsqLKQ5p2wp+wO6mzKHYzDXPkQTwKGdtTvNAq6bNaBzCNHd2
Chxdkgnn6JJdGFvIyYVrHzNssjyG9VOVy4KwL/lJzqOgZ6L+CnTYOzQK9TugdIyzh2FtMxlGJxld
7H7Sj0X7GtFvfQLBaLQRrhnTbMm3opPpOVBsV4/QHYIJ61tbVfs83EGTIw1E2Ghj5fWnH3XgVdlw
nRhsJLXmFFk7PNgas8inqb3xwdlHTS2HKFL7iQcYQidEfYNKKwPXE/Wa9tnW/uCbsIgV5Qc28wkH
jHiqgW9yBAyZ7LWGt5tctiHCQeeJ0M4kNokefA9aCQez4S4py/4grYSlvCw+I6xWZyWCnT6pjB7i
4rcfUeTxa0MMCqJjPYiD4xLyc4KqWMeGtaZwy1xzVUVWE2mybbLuwNZ2byDiiABmhtQYnckukUcG
ezBvwOD4tLpSTUeaM2m515Zz0KYdfVxR2ylog10jOLEX1rGabNj2pN6YxNu4sLKAk8GAEQJc3zAl
s60QqoFU6V6SkSH21Z/JSRN44s5Q7VWKDmbls9weETbsXYIdqa8REWESPxY0E4J10rQxIPpyDZlV
7lwD/E7mfjQzxdubI4zWVL3YoppROp25Har64ZmE2eKsvEL3Y2xQDJR6Grl1svNHDR173zkYNxEY
t0WKvFaAX6wKMHqhdU5bbdyVNgqS2UGKhQNPbwK7KA0XrFWZxfxVAEidJk5FTgskYgBwSjnxhtkb
ONRRDqh2OjbQCC95hSszsAL15nCg2WnSXvVzEDZquewlWTSXejC6DYfiYqSzCYYlWZOt3Li90V47
WXdXbMXfloqT/QSaI8yNc6bguGTdGBGlwuUVsWV56dPEw7DAp+VTNIqNt47gCvqF920brOiJ1Oeb
Y8hRKaNMJ3OhVQMfYiTrzKtD+qLa7BVsG5NNYvOVbIaNZ/Tk711JeYfo3wwZOzDbE23jty9lpFUX
U0a/VmJFW41sKa5W4a7q1gbIliBUaAUQgJZW+5HgyiMhfOi7/bQyREHaNHKefcEQzZwli8Z/jWrl
rA2r/anSjnl0p1Gms8P8SmFwotsrDetYnpHfB1UWbQZaPzg7+by+WSvWWip+aGxALjDIEgKriHDW
Y0ipRw0gbACRbTS9d6NtiAsBGd8HDtlYpL5FfBBAuU4I6SvVMsDxcyCHVmM8qOYjleH3w8LWhh89
MiHGRbmDmzt/TFzCUoRaqEZ8V3motmI66xnXtb7EqgeliRQ2vT9m6xPDL6GT/s+0z9vqWMrhy6vd
lNA41xNlYl/N5nDoVPQ/fRsWZ2bNxTnW/4Zw8A6BPjjbcnKf9CFJDq4Dyla08UmoCh1IN9cj8HAa
Z2H5dgzgOBmT4m7Hfg8N8jgiep0qzAgB7pCg1u4S6XvvN8lSlQTcS0A9C+sf4SVvMT/jVdD/JEL/
pkT2YIbghb3aKfcTM+oEr1CY2HesH3YCn1y6hIEcMT5jKrNufvU5hsYOHc8i/AnzLRy4s7VSpzLS
UGuSWD3UR3qzqzm8Hg5sTW221c3GAXanHfjOtLWv5enKQ2dvquISlBWudTaXtcv43DC5u8ispeYK
HnPUYwuGemZxEVDdQTqwLzJMaxSj+5sw9WHDW4JEOeAYk/ZUehLo1Y2SfiGd4jA/5JfJBtslELZw
pdGu7D1TPhnuBI42twTuX9BJ6abihBv0w3NLpOXUp2axTM9IkR3N1dfIt9NjpQcMJMeqIrBAu4fS
YCWIN2ewDlleeMStXPaCsKFHkfTyKNq1T30tyLms5FarPAIiLZRN1+AaXuBt8l2t2ac+XsHmsyld
62wV9NTUONYCt7xUHu2upsfBjP2pWDGAytDjw3CdilIcMmrgbb0j6ZuyckZijosVBnw8RjlqaD5l
0/yltssJOrcAAuf1Ths5WQgSSGuQ64kBjqz260MW4tLWwzpa+9z3rVzKjWY6v2XovsU0o/OP5ZI1
39sGGq63NNNJcTKeJUX6kSqvP06N94wBj2LvDt6o4/kg1m3epbZzyCHiAPQr/n7D+HL0SjZPkoxW
YDuLKhnAVUDjIKdCWt7zau5/svpBULol6QxQGkJ712ZE1xJRWjAX3BJNkYSrhED6PcLemjM1KsMi
KZP+qWvLZisT46Uuk/8YO7PluJErDb+Kw9eGJxM7Jsa+qH3jvom6QYiiiH3f8fTzJeTxSOoY9US4
Hc1mkUQVkJnn/OdfrKucSAUsbiDC4pctgISYMd7Cy7/C2tp48gMmr4OFAXLXmG94Uslj0aAuH+fA
u5oVDXugebB6/ZCWvnG2YOnE/I1LCfNkbfJ64lqmlnBb5HckkzxjSpjtKjx/UaQFN6LC+XFOZm5N
iZ+u3rwJT/sUxD1lDQ6AdlHV8CHAIetq3FUG+o24hRQJboHJNOG0vhvhKkzP3PRWe8/U4SgJxELC
5J3CGAN+ooCLPe0+1rO0jpsqswf8lUdtV7uWMm8zLgJOCJPWdoVrDJ20I498hJDPWsbkThRhEpmR
vW6PPorXhKcHs18EgOaNBD9ZRSmxrTjIZjuZ3tRVaT7VLp5sBQarka7FW9LO0YKLz6E1jq9A9xqp
AhtRQD+r0746tTlsCVPXnxEFPFTUlTdzEp0seodrjPGvmfz0O0q1J9jyJLnp8LCKhisqJ2c327AB
MObGNM92GpaWzQygueqN4jJbyCkm7FfXjrAlvWhqwIrWwGP92fiMp+qXcXrp29G+amOn3VC7l5X+
no+ZuJogMUiL8aUlgivcI5qzhSOXtCvo1oWN6QeNQTRGV47L8NFKvbMU2qs/wtqjyQRLlEqQ4D1N
HfHPhTvgrjgl98A8AJuiuji2jy8ifnGYrXunMhDHXqNvgYfcbfWUk2hIjPM4tskNk9Z1pfmvJc7q
8HEIzMRLb8CdatV7GjznCLYcPmxe74FWkIp368wEZqKzex0GP7t40x3JhAE8EhWM4oA0ZTTkceLp
G7NuUc5qYX+MiKE2scSC53VBLICPj+xfEcAfpyg1do0/vedCs/ZOdO5JucpNBjmta6w6y2asnncf
xKugaYlAmXp4vrkNZSfqYP5y+zCH0KtLhucq2kl/WCdG/XlwTRqMwsfoLPisu9MTZ+e+oRk/2BN7
19BhiWa0hL/peQT5vMW/VO8RuA5NqV3VTA3zMRnxuLaPaT2xY0HqFe78YMvCu8lGfYNdosMBPmHE
2wLmY1hC5BNVS5DXkJjwtYLgmx4JdFbciOg17ALjxoHgVGohhm21nA5o13AoMYbnskWUSaI7XEzF
c3TleHRjjHdzNxsOzCTeWwGgD0EEm+pY2psEcY8Mm3smgJgmYRR5GLjRaPCzxmkvjt/tjIjLJXzg
yuz0bj93Vgzb14NCE5fTQct8iazTYGBiUfPxKBO+Jox93sW7Un+A7Q6DBA7sKqmSN4jiTOg1j4i5
zLupreQhrKGpGmwym9BOiS6oBZaBIw6AulN3e9ez3nWrBsYMc/zbK++St5FDfl2yqUZ93ow2cQ+g
mefAaMvXCE5e4lU1TUBaQALwbnVNQwt/HDVEDm2LHcxMJtNYwygEid1ErOdVlivnqiT8IOUI75IY
ktLs4Nk7osYdhmbvwLuriFcvx+ZZBBrpPmV4Z5twE5PAZOAMZ7d1xuHFxWm/xQd2CJin0ASRayGb
EblVOOzgSiPvzetL08Ff0e3mKGf7o8bBbRPMqNoBdgii7XuyLGlVxrFbjV6lb+lnoHHG52EiLtkK
i2tMIX1MFvZEfiNyQbOJ0v0r2V0eXobFmefE2P1NkFlAxk8fbEN5LzXnUiJPRDq3qREYbZy5hRcT
ncy6G3YDu+ShgF7W4NK+CSaIlPjNtBt4yOM6nb3D34o01jHVMWeiW6nCG4+ionQwsbawKbfh36JI
bR3Y0gTQ5tp96UNMKaKGAEL90fPt4bAEmP7H1/E/g2/FLdProMibf/4XX38tygm/77D95ct/wo7j
f/+lfubfr/n5J/55FX2ti6b4aH991U8/xC/+1x/efGm//PTFlqeone66b/V0/63p0nb5A1yieuX/
95t/+X9luDqEmv7fGa7bpi3yn/Nb1Q98z2/V3b/rwnNdaBiubpHDbfw7v1X+3SX23vEsj6fcssQP
+a3e323bM1jG0jFcVAb6X//SFIwh//FXy/m7JW1U5paz/Da+9T/v+6db87+36i95l90SAdE2//ir
zt+gVlR38Pj+j786Qji6QTKkKy0pPFN3HL7/9cs9mzuvln+DJhFriR0ghDSn8Tbra29f9t2nWDA5
n50Ef37gx6kZXfil7jec8Z/M2oVYkeGZ1QDx5711MyHMWEeOV2zJHsBMxwbW02xSLSSUrQwXKbMy
x1uq3mOEL9sxn9OLb+Jyo3eU6b1PR/rDp/+vN/nbN2VIAwW7p+uWLk3D1n+JpPXxBhba0BubonAI
hq5QuekNhXxtl2cP7cPodIlCzL09aTO4l6PcKjDyXcPFMdjazXvgnHkbOv4jjvF0uTOJnxaa2NTM
vb3T2EcnQ4GAzA2bDWRDrTfclGb+5GftllaWkKdpbLe/f0/S+uVGGRKusy1tnEYc1zQtnogfbxQ7
dN5R5DsbJLwccAxnYefbt1oEj80aFBxqYg0UIkfcNdizDqNFSpU0bxOS5Rh7ARdqk/7UYImw+f2V
GerT/PER4sps4elMcCVpfqbxyyNEd4RTRDIwl/cL5NvT4zxxSz0XEhF1A+Zi83jdEvcUE7wA0Qdu
OrENbzM2OMudmQerR+OKooZ44WNGaMA+/chM+7FT9w0XF1g/0VQfS6e5G5he47rPY+kij1gvT5q0
lE8eYG4jXXn5/XtzDPWx/vjmhGMIyzRxXjEsl2Wn0o9/WB+D01bDiMh8E4/iWS97iMoesLIJdIik
QvRkwjXYSPreyeyoCIzZvRHydbZgf/cBCfFV/gFiul9eSosJq1JGD2lN7dYjM0WCb1nQP4A24iDm
XWU6gj9Ey6Unty7iYIi2FUK0ogQhqMmQMnuiCByd4hPqRLt2QaqBesiPCZweyi6/lnAkJDHAdTvO
Xj66QUCB4PRaPmsH/2sSIUpnmwpQWkb7K7uzCbUEIeuxUN/rRq9uyyAOQi8f/QirjzxQXayfvkVR
kMIeCoN1Qlro3iI0F4IF6Q5G2EzMHkhLaXLn3is9cvtGiKEyjbYhJ9P3vy0YWpBKh0+NSfOeTqw3
rwv2tQlntq3KeWfbNa4Rev6NsLrXkKn3vkbmN6W0rWkOUUDqIw9RfHFzJiNVmb3ojNQ0C75DXHYs
R/SVQCpsSWpN1k0JW6dMadBpKpskQy8O8Zp44Pq5/5LjAAh7wz0TwrOkwzy7Q4ux5oxiffnYJoR1
KC83kdrLAgtcTK8RQ5Q1LNKw4GGWGgzPMZ5Q1dIy4cPSP4hZ+xzCS9xWufNtuQ1xx0+XDZtGyLR/
dPHecRPvrmbHh7Pp9HvRRuX3Pxj7BO/4pPw004wpLKEKed6/+Whu8DupYIurxUD+akBaDEMHtQfY
YV1iZJkcrAEPIrzkGaP0X1ObBebk/NdGfyFbFGVgk4mzVfHhuUZ8JFHwq9GQGeQ1BkzOZZEi9rWq
jnCmwcOhUX2GrSAym3blKarI8KBxqI8EB1obrAm+LvcPLODN5p+Jnp/7eHJlgj5RvU5mrH69htNe
UV3RN3r7oNKBcIz+adkdtb5gFl0k+BCMHoSlBNu1iold8Ej2GrQfn7jJVlenB7/I8US7Fd0uTSgW
05LdTTThsz7SAnYDDUVIuAsuPXRR0JhWiCYe7bg9Lc9ylUKFzq+9fvJWeK1zE0Z4e6kiAi/LN4oJ
tFoWZmsf2HYoZNWm4pUVJDfI7uBnLo9szl/3Apjwhn8BwH5fHom2cPHNVEYhag8g58XdvxVZydaf
VQ1jST6UkuGQ32Ev43X8HTgYVNjdF2w6HM4hBlDLs9qAc8xud/u/r1me3tgoGHImdcOEigW/3Hw3
IlYZcVuyso+J+n6ppfMOAtxdluJF27UdzZGPpWnO2dw22MoOXY7vbYCdI1Lhfh0pX6gZSuty65cL
X/4tLVG8tDVECWrFq2UzAvuC7BNxlcufXt7Z8rJ6QLSUgHMMBjqScYA1IXQZ3UVEIDmT8E9FZSFg
hEGbwW2DraltYwOeYlfCT19evvxqJ6ExSVMYH23tPeJGUCi0A+O6FZwHXMCD7J0q+rEzFJ06Sh6W
A8BRb8IoMQcd0X9gDc2Xgq0ZUithZv44oIgy98tVh5q4Dixz3gbAU98P+pR2N2ncN1/GL1PB0z0U
T0E7+dtlTduSaB5UqmjUDLgUOHkC0CpFoLbLNSxcp5yUoqjG606vvB1Vk8Uqj6CRCmLYMtzKzaAn
iRNnRiyg4R72ASFRECNsw96KqCz2y90uRFujQNWgMuCYb+X2VYJInBkchDx304+MABK1ZTiec+li
97ZSW4fh9V+SNrlPmT/jH4TYnmWoVnPaJU8Gx+1yRBKs0bxklajxPJsg9cLHLiIr382eIy9ZeUFM
5YdTeZMU7CjYDOeqTsFjjTNHNvKyXJ6sm2MbBB+RbWxCsrEvXQsp3wyHZzt6iqvSZ0eIva0yeF8+
ZQRsCQ/CDNYaVCg8GLrhNIuvH64SdFWgCzPWXa7ABr1xyX5iZSxlod/DVo7nSlnyuiCPDJMckjCS
lOVpZbLdTFqEI5x681q5LzUHtZraeEsk1IcZQ+5liS6lWefFWLqGBfsQu1bc+49EQhpYBeJuANTa
8HQF5EnBweeYMNXR2JiWchoZb0tB3Etkmle1OidhRLr7Rp9vMzUBdjv7Oq950rC1ard2Pun3+RBd
QTa8hfcLwwRHkZWua4dlZSwH19DPI8DFNvQ52NTfHecSyEEdqi7mTISpTB5KdcdmM9BZtTvfllcz
g+UtuAuNZcpw1iFOsarG67JCyy4mEKacZ4Nde959sbCGgFzD0eYnVE/6FKHJacZrEqc0dFLYEHZ9
Yh9rrDzsjkhjB8YDWrJhg9gxBPvltrdpgrLUTqJVKRr9loBo1m+199K22YDA9cfGDo8dIiuWDE2m
Wv6lnaH+yDP8jCpwFcJFwHCozZbKq0DieEB/tV1eylwe+Iu0DKpESR5bsBEVPJgSn5vl6YKjfUNe
4FZUL5PhD4ep0/AjdsdDZsltNU4HQFswO+CmVS0/lu1JMz2JDxZTLEViZkvqSU8kEpkZbd0M9dYo
GcOMnkAaSU7QDkbPXd0j/kaIzfyde6A9EvlaMYk+NubsQgvFjjhVxymDNODu5vNSL8vYGo4wCmC2
tVQdoYgxp6TB7dQh2JgQe+BfxGey0474pcuLdMazRCOHrWhJTK2b3RPacJ+M9svyQeDIAZgwyafl
7IPRR2tfQNnqb/OyZVtN+YCxYwkfBqi92+WTzH1olzZxhZmSqniuQIsdCAs/7vFTiWWj7KpDIqxx
o94Uj3qzl+VI+l49o+xJ5bpKuS8RyR4waXGORYHQr1WfUutUDepn2OJbEBMKZ/VVEFNpdbhXW2Fg
LFWY7TiPkapAkwoLizBk5LAUEpnRwRaSFjYh/Fxffk7GwN0uJcKyCJd/C0OBIaKnY8eoyqVhYK3q
Q3ogq4Wt1q6Pbcej5MYYWYM1Y+I2GB3cGJRIZSxunaLuzxP5Di5+iCwOx2FzjBzjKWgeIvvqe8+l
SsOChGdIswpeh3Oc11S8PhhfZjC89xPmhMufWc7PQe01njqai+LEwO61txwDcWtE5GJR7ZvRn3bL
E2YlRCrnfo8NsQ6jcmLIUb9VbrfmCa23uFVug4pojsS8F0ZPflpjI/OeJDT3kdJ+qI+mBALKyA+K
cHoYx5SUPz4oPXaZFsbRVTBTUSxPBYPqHp2w/TEk3oSmgq+WrcTKu5fKqO8bxI+7MY40HvLxtjLf
mdui91fvoQqNL60R7RqbrW3ZrfykarfL3iNVyVVQ4IVqU8coxlSeaep4MJZKhJO4MxEiL4fEsunX
Ij2XPaSRuGNPXPYuElWZChcYjbityizl/uHT++pG4cBRaLbbsqABqhhnOx0TzNl9bFRVkUfc7d83
XPqv/Rbdlu7otukYUtqu44CW/Nhv9RW7pl2Te7/UUMuDjJPLQ+D63WbUzJdwQhCHRMHfM9VHKy9j
7LXpDuMIglMRZBuhZIhmw14lrI+50pmGsb1lDdS9NsgPqF1uakVK//11G+YvfaIh0MoCoOLgYejo
/36BHMIclUoyEMnZdOa5zHIUypCtiB3aqBu/07z5lJB4ix7rvNTzZdhBtWH1NW2XrxDOz3ts1Lz9
ICk0LCzR8Q+40h1qfd8asgOdEPgfOhKVijNo+COTAgdJsU33iT6b6yTCO7liIXjee895s4cn87qU
xXPY/AkUodt/fK+GMF0JWR0Ws24qqOKHntijV7HqEAsKzNWobDMqdC2gp8tVAayVME2ZitPDquul
R/je2lo2AHFgwjFR9U4iWnPVlDHUr4aAl8ylqg1qrHuoI+t+JIFEbWFCtkeqx3XfMkcIcvtsZ38K
rBh/AFYEEQ0Ws23T9GzTVlDbj+/GJuYNiAIH1gQ74sj66MyWjG/dZ5QMWy8YgltZd1xLo1Cioo+O
y8ZRCvfY2XiYFVN6Qyz4U6apWZVCK5a1neK3TNgIktBUf52gArsimyj3AkXzJVAMex/mFox5paJ7
KiiqnYxi4xCqoz5UKB8masQ92SR/8qCqBfQjoMGDykBXGjpYkmNbpgIEf7h5gzskcW9V0XYw8ciX
To+T+42B7Kqps+6MSwAwGbS/IvavswlfzrKmvtBlH3JNHIdLAae2uOVWZO6wc0gHXFtRqwqWGFsa
dupq4ktVGMyVL1dKU2nURzdllhF7ngEHkQ0GSHJao8p+0JklD67+8fv3Kf/wPiXvUFom8Clja9f9
5SEdWjHTASf2ZjmiXOUEGvYckIQAgBMQQM3oh5Yy7HcogycsqActgKc9oTCXqfb8+6sxHIUT/fSx
czk6cKvlSOnxqKn948ePHf2cF8gEirEt3zuPzJxo1ug0SlVD+wNGc8MM0CFHiAUJcWVrs5wmjNCw
GLZ8G1GLTE+GL6/nwAfXaEVwaFyi133mVb5p1sfQ5Ad7EipV6+kn0ecmpgTGw/pCm0r1pA5QOk/s
H8fv5VFfkRZQzZwV+3hi3ZalO2077FKW3mKp9rAtN4+Mlu5Mr+Z8WPpiZi3CCvSNjrOUmFOgBvWb
l+Xvgq6QuSKYPjMwoQkNYgsdczWK9Wy5XxKTPjBiNoFnNZEFqgVW9XqshD2FSo8a71k55++9LoZA
FGRvyzlO5mUM+EPtXqtYljGhnbc5qjAZYT29LOtlgRWrEUjDwyRsxyyGnXUe9ujN/NOCVot5qPem
e1k+oAVk0Pvo3i+oR5TiKkkD2GgVZJ62n6r1gFFTaXiPKayQkUg+5D+q8i57zP19rkQb2fRUSRQM
qNrhweA1254GU6U3Ns3z0ogtQBLSz+s5ppMYMnAd8qupY4boW5DYmAJbr4YVRpvEAXVv4uCIpkbf
lZmf7jCgaPdJYRPSpRO024ZPgb0fTO7kUgKjwN2mnfmWM3G4ZAJDijqLbutghPbg7nSbifDAL1vV
yTRe48oL0DMTeKOgJd2OP4ig3oiEJMjaOoUpJtu6Sz3hq/cUlNMpNgagxRo1goJheznjwkUFqO4W
BXd/SLjTG7vnbHJI3rxtAho1Yow1vIQvBfK8tNdQxcH4I2Oxyta+aCjBby0Fikvbo8ohOW2A5SnL
Hg4QZ0BKniDuCGWz1jMGXfA9npezxB4jxRuN35ctN3EmMCWSXpYNVvr8um/EE5o4liE86iIOzsYh
vcMX1V2gRY8O0YcrI0N1Ms7RvHKc6Z7pmYNqoiMfILYhOgr2YAvja6WObyEos4KUV5qOb6U6pYaC
jm0Gc1vebNv0TCPHeOdM3ojOpHcv5vtSoEUaLocNAYSqflWbI1Mz7OvYWw0wRvLI779PQFT/mQoo
hmw0Zo3NFE7EFJmIedMMh1tYR6uOYfzy/uywvSkpy9eWql8s1Tayq/TQG+KcElvFHRauvkeasF5w
lWQk6a3y+2NXVA9emJg73wCTgFnSbWe1KbSmdh03GK4uW7jmauJYIvadstw/DTjuxRaabExbvmUV
VE/slbAgwt6F0OnpXBJssYAFWsbR7BDaZ9fZupicCdNjLk/WqDPFWPlLxy2o8OAIxUp4xC5QoLYn
A7zDUPi6RHWrQ6UMBhJynCaHn6h6omUN5z5RrQX5kEu7+B3FDTiOwrh9kVWLT+5E62pOBpMNUSKQ
WjqUmIKJErfcldJ7onc9pgpGKGLvriws0mxzH0Zh6b0ux0CXskPgYXRXt56L6wxarKaNs2MLT0DL
sKex65FP14NdWVq3ekEwFBZ4qwWxNOsBH30H2S7AxClXB6XGPIjZLwN5dWYnbgcWFULQKz3PO5FW
SE82gpeNgX0Rs3PjxS3Wa/nHAjMK9fx2HPGBWwtqWFJyjf64vPVB7RIRkviDG1t7KYLiWJCLsjxd
2F5i+drdNm+9f+vG9Vukyi93iF7GpD0sT+1SGS4rJpjYeDQapBWyPCWQkAfXsuVlaQTNMvpkmMTr
6LCxOwbc+9+feVLNL3898ygSGcPZrmt7QF0/n3kGRK9Uz0NnMzlCXnIT2wqoRMukrS3sf81PTHXk
6Kl/wXkswJ9huU95SB9eOBAMzDQUF7KfVzWmOND3CZhUoxcXr6x9wSZNlviVHTXPPVJZHqjrisb7
onZulOVEIoTlZYGO3KT1TwzMIVYiA5kbXNXs4mlZaHn4kCQtEi8aULCzFmqWzo2hce6cHjgbpwQ/
dmtyQbgrjoamLINgK6HenZaP21H3WXPTvSTIU/GRKYQNxoQehGEC77cycY46/rwIW19EMsrLAkON
pF87NuFmUhZXoxweskwJMt2npSEzMAjcVuy131HipQcbgXs21gBRzEW5rZmIXroQmpAeHpwyO3ZG
34HwIMSio8C+YjWVwNPqiFKfhjlon4LIHb4PUf79rbMEc90tiLaH5a0fIc76jglDXVk5kUbCPbha
VJnAUDXxzfFeqGKY9nbYFBZysT95Zv5QjEvdddT+YKthp+d6Pz8yWMIZmJrBPzcEk6qlw9XT6MEh
gFwVjcuzQ27H515MX7UOjw5sEM8D74fOiB0y8gFb6j49/sll/bF6M4QwwJGFKXGKNH+ZAhJOMw6j
g54a+rS39kJt2/fmo2mNcJWWJ0XddcrRdTrYHQTmkFhwXe92f3IZthql/lxFGkKn1jNx0OQui1+q
SC90iRaaAYBrGXuE2F/pcattxBB+KjCWydR4eqk6goxCxW/UgLpjuuopf3mayz5IyIywJJp4xliq
RFtePY/yCAkJwrWd4+LzruHmsJus5HMm0FCnPB/yyU8QRGIRow+vGCsDzE50OnXgKw3vvd3pTzSu
QEpXgQ2o0KowYQLeV4YnrhHDzzsZB+c+k+U1vstR3E7XAVAq6oT83DLajCZx6DtA/FFDeTiTpHyS
/vTUScGOm3vOJnY0fgJkY1mxC/IbVzTBAzhHRYLVNjIYfXrD2+Tg6S+t6XnMjCc3eM0tDNaWTbUv
ShhEeXw/augphhryq7owoM3ntkMkZxTG6wjy8r1PdfI9nquEYCh2goTOnI8mU4plZiZbpMwhWoA0
mu6rAVSOFugxxt7t+5i3w+tJHb6IlmFc6x7n42Qk1oYsMBwgxTcqjkuET0DOzGOgNtrzH6jxZOzv
ltFa7FMvUat9ny/brgFB7kJMurwse0MZBY9W2LymuXm3dMnfl2jZv00IBhQ4A1T9DSHa8raXCnAZ
+xJE4AUju+wIVqgRyUBuzXfYfFlVQXgIykshWFPLslMNblMRCbcU+EvLJtSeNxRncsyCbU+h0nUA
Ustfi+1LbCJCiOsDcfZFS4DlsiCXCehy2Q2s0LjGTmRQgvymMmHss7V0yjh+MkE32KnUmLZxifb8
/br5I6gEc8DDlFmHZGPZrJ+fdxU39CBwZQViazXVsOz400yitVa/xOqxMdQdWm7tclQsY+YSbtb3
Rn65SkR13/TRuhRt4z6T9fxzvUIyK3p6N375k8uG2/HreqdRp4UFO1XwhP1r1xikBBcFTMmZCqf2
lR/XDGaK4VjOPgNkOX0QMdMfHAYJeN3ooYnzROTc2Q3JfdD0gxoa3TA+YUD15Laeh+qINLdar1Ez
YmDUWcI8L/8XDMpUcdhQUjc7ZBifs0L6N7LaSKjol8pE7EJKNaKhkzi1QedcO7aWryrb+6ql/a4L
ffseA8y2IRPAs5Npa15NTBJ28DTida5Ck2VmH6IARYqfGfc9eyTX7CMzHz1r3fca8RpaMB8bGrtZ
9jCLDczY4wE4HjT7sbCumKIy8xrZnUYsANJJykc8/DwJk6/RasXmHm48U+GaovWIiyq2fuj7l6Lj
AuCyAk1U2juubXdkZQd7v8LNWUADIpUSlSCJYPpkrTS3io+TllxFfRXgx1Vgia9ZGMpQgGyqDv54
gpZkoxFnAohxolnCqEE71Vp6qHHR6wfCpCecP5CHefcRXpBRnK4nx2f3mG+SJrlqgT/kxoc0kVBD
RkH+bgTIWszuY2bJmGO3yTwAwhBZ1YqwbKIPPlwMkPF1vQm7rTPAizF6Yi+J8YxNQsAcxk1FeIxb
6C/4psEWIQKxvcs1R2P2TJD6iF8M5UzoIyOYjJsmSg+RSgrczLVOx10RdRgfJlysM+1rmx2rDGFB
06Sf3coWq5KdInKtT4xMd6GTvzDu9sLN9GQkqNaBOVYiyh4a9CWxRB8uXkZCk1eRi0d3oG/L0tqH
hXNVn/WPzjKuxaiSAMrbcBy3lYvTQX3gUldCXiXDpqIYy+13om6vcECxu3m9kxkjqMRcXU3xlVd+
GsCUUCgZ1z5iViPoNqQpq88xDZ77FkdkG7cCqrTZxThF9h/OUDIlvDgOpkuzs7bxVqGvPpgJjh1h
FB1nlF6FKfk0+zf+IhkOPL75U1Lvs7NWeFsxkP2j6p3rljmsOxnXEz75YdfvmMsQJYS/LeTmrQMb
xse4PudXSnu6nlumIDLFaGQk8K5yvKugyi4y6tC++Uw/7XNjDPB4A4Yg5ptVpRutc76kuAH4xXvf
TOvUTI4Tzhh94t0i2qNt0BmMWcPDaOISkqA5cGR/LPVwg5PvlYPutw3HG1tvD6lnPUPqZNKcnrms
1ynp7i3ebYpBUZHcpjE5pZX1PFnhJ63BXix2D8Xg2qtZ1/cB4Yr5iCVYVgbIyXClIoBqS1DCDmck
/HBou/T2Gsvl/ejOp5DAT2kLnQmpvhdoPAYLjnTmE8OLWib3hxOTvC2mtgQMJVQEVR+SU4T6nmw6
T6/up2IHdeNiEdfVpN5doItj5t5q2nQDqXxdNp/g9kBRLu6TQsXrJq/C1AhkIsEH6AMNi+3gJjuG
17rW3JZzeeNr+auFRVtQpxhWMucws/w02sXez/MbPWVqVjRXrdZDBLiLfP86R+leunJfVbsiEpfQ
NW6iNLmbi/BlJKvJIzkpEijzyMhRo1fTPbORbGAYUs74uwRhgMaMNPTAerXaRANxO2E4lNx5dfQ5
KeWbF6FnNAUyidI7j95FC4E+dGT5xUMhd/jcbWX/YoTfZPiEYqXA2LbZ6phSVam5EQ9oQu+wU7zR
+y9c+ugHh9IAonzqzCcfjX/qfBSYlOaARGlwmFtkQbir4fSw0sHLyguQ7Aa/hJV71RKT5+kPmJs6
CJmme73+KspbUY8QSK4DjSXfTkdw9h3u7KTYIIGf0rsEE+y4UPtnsCZgvfIAVeBJ+gQNYL+x0dv6
oQM1wczhpkKQHWCL0Q/7VvlYeuROnwjnwBErgrBR0nxEtHPJChf8tWzLm7E51SzoUssY5OLmDcUt
6d/awLqH63xuzGC3CbFl6XzMfEgbxfN2aJ1DWELOMu9m4+uodQeSFO8tezw0jr6euLjBLM/oA044
pK8GGFWa7C+uhqN+8FF5RGtEl7lCaQQtP6vbjRfVO9d5NWsS9gKIGTpiKGzQwWS3nXvdIArrrWYl
aW5m5FDofuEZZpgS5Wvh34b+FcjBoZLYnOnJJZ72QlKfueUtcTJHQwrU3pgkEBaIDnvM66OhAonJ
mK7Rrrh1chpVLIKxLUINKxYSYjceHR+IJKe4uY99JMgU4Me6SPdk2Bw0YgRjt0G91lLzNQ4yWJAS
Szs6ubjXrRdUNxuNgdbQH0UUbHz/oyDBXe0kPkeo0eK69D7q7Vo/SZ2aHeq8n8CaMSLo9cySLPtr
ZygLu+JMy0ME4rNEgwdcjs/ljRzAMWHI2fM+nF7w/+61ZGtg1hNF4uiMHxaQRUimgTXTF0v3Ben5
yrL8LVzvx45LlAH2820mGMnTDhfNvcmoVGMeT44xZN+ZmML8KRDTQy3gxJEkuOKjO1n9fEI1uIX5
xRoD6EnRNdU4sSIKdY0SJyVxUySIHBLCFGtCo9BWm26Di9+hQ1LSzig7dKdK13mJWbpIb4Shf7UB
WYVRHurJ5HBONzOGeZT6WLqe/YJ1ZDgxSQl4jydfxyZJmNK3kDByB3cmZF3eiF8ABvNm8W4KHBOw
EdyYOu+nc14Gr3gibeuELFJZcj/M6KyHFhKllPGt/pzFGcLEe8Xi133jmvRXc1NG+CDL4LYW2MkP
nvleSEKyQh+piMXDjMrg0gvnYBTxfTdcddIgLOGpt9/LPj/rGqYiEGR1SP29SmQ1qWts6G7lqclf
uhwFC05sCGI4OXcN8MiUFF+MXu4IHH6tXRu/hgQHcFc76CSWBP1NP8dEJdKcZAlOxNltaJrM5VJM
omcy2r1byY+6r45jbRNlQCC6dXiGB3UVGcne5qNP/OpWpUJqANfVjKLWbS94eaIMGaw3JDxvhEie
iIWLkN2jlQhQl1Whe9ZTKh2qphlojVDtOpD3jE3X0k/F6wyDHiIfZVufd91dbB4kZ9DgJRb1YzSR
ByCUI7V8a9PFJDBYx2ZeUweEBlQv4jNsZNGAGb5NrsDopf4pcPg37PYx6m1RdQyt27N3DPm5JF7+
FIbZhHW4jKBqBNVB13ztoXYRd2tzN57Kqg4ebRtzbCN1S4TCfNdOteHGbadTn01Bs9ZaHRgxzTmL
+KZvIZOa8xHqo/oSR2SBqh9nr+8vjqdvdlT0mx6ixq7K5uTRdrBYBZFKTwgSdebCyGipjIsL0S/V
KrGxiA/yZ2yH0xOLFyBoIN5BDF17IGtm3Ax+Wh7Jc9NIcrGwei5ba7u8pJZNt0Wwke+XXzCCwLFB
zM5hGOfs2YnZ0BpNYIarfr2hBnWomsieVt/1Yvi2GjYoLUbfCSwn/8Ur9G0yVEzxTB8ZPJ5OIEvD
ITaoKHzc46a3RnD1ub5SBOmywO2keUjt7D7GG5zlgHZugnDVOUjY4T9gdbWaegr+PtrKIf0aX6Ss
7sJY5XnYZJb0KPSdot8NjXUqZLvL3Xpj9saD66A2R4vAAI9ZxKdYCTzjPnoZmncAv5MY84fQ9Ss4
DeykI1FLjfeBN5+zYUyN6lab96Y2f0NltVb/SDRESQmiPLgYLIoEcUOJZ960jZBo1bB0YNaohOf0
EA46CefoTi28GZH2Zyt3kjeNPW3SYSROVDBECYMnUrV2nd7gaeAeIse/r5r/5u48tuNmsi39RKgV
CPhJD9InMykaiRSlCZZ+GXjv8fT3i2D1aomqK93uYQ9K9TtRCSQQEeecvb8tK2BpK0SDu3CYp6PB
gLs0iPdLo+gIA+xmkcXnWBASsroHpSmKO5DLYqhhGwIfhZuHHnXr1Wjr4jVGq2g+BKQYEON6620Q
TxIqKMno8FyIRrGHVrRFqW1j6SknGKWNv5L5ln5izQHQXT5YhVtv6dTGSm6J6IY1qqQVvLaHHvVK
YrPaVlV876ByFjiZoUvQu6zdW2ZPCK0YUA6TT28LyzcE0o9u67PzM0lA/zR/HQSjNisLrrN/J11A
KkZzXwU9j0W1Hnth7Wx4Q10r0TjWXnvMVzymDAZ3HOF7Cae5qkCbESdUcjwImpSa89zF+WNa+KB6
yNbNnOcMjXwzIciscENJ99o6Fo5EostB3eJYfm8397H3reaHRrX9nZkgGZThJsHuT8H7VJbFQaZO
eCgy4zhHuCGmHCaIkZwkXry+pxuRLTD1+2p9Vt64VoD/bntutgd/q+RsN0G3ixf2W8vmhY4cVJ44
3c45G5o9ZO+mhJmxExbFvrLql4qNcI+C8h5mMepE3LM5efMD/nBFWQrHgDS1lsKke1yX6EryaL6Z
m/gJDNp2qbsbOx2IHk5T81g/W7lh30RAkWRZvQPIkUFDITZaBreGyxrRoP66ZcZ/PzQPlgv1xCHP
mjinhLcZ8Z2axrjSXekD5Lumlu7FxHSLR9fwj73ZJ0eTABqjLuKzJ1FdSCCVeIGfJJXkDsXhY9Xj
4can7/UsRZOKRmlusmq51arDVTWXDXf9GCZFccl9Axt6ZNn7tvSnW1z7uCRT6o+RDGsvk+IdQkZ3
G69d+KlBHXYuTCO6iBzDNSeq5Jir3lxhOc3tNBTtpvWJANkgkgfsrazlFoqZXUztCkYhfL8iQVbh
mc2pKdrLsjThpRm9i0nfm5qNoSWiUuvYN4J8GwV4jIYmPeDsGU+xCfyLnnt1Gn3Y/1PlkbdWpfcB
eN4pEv09jI7voCmAAdozSlzO52OSWFdDxTpBF32YTM5Bw2iNJy03HXPYHm0ZXfQ9HeQhJfe0LiAJ
DrZNtscMcDnLbQbl9AY3db/idPfWB4z5cx1g7tRSY9198qE9k3C/bikbKpTmxpey8x/KJQT4kBIJ
HqBXWyPxfY3K95xNSKlWt7JGUgtcMT5U9G5d/FbWUkF89acnbSLQvVI9dvaCnUgMpu89h0vbY9al
/ms/c9/leWjsQ5cC0aKX8Po7Kl6Gxp2tvWsDwKbtWihb76dpJI8V/N95VMqjcXC6/ddC69AzwMdr
Bb9Fz0NEQh8hihcUziPxRkle8Bpm42UMrFNuoQYUFeJ10QQYrfmTfDTVWonftUgUGeX2V7RpgRqq
2HFwapMG07VxjgKj2zdE4RyMwn/SUhTdVixifPqL9CHOqkEiHClkwGR8BCWKKUBU4ARpzevrBUz0
XRKOe5kBium2np6qusb83Usn5ZHG/prw4/QfrkfresisFQnapaSvvCo82DeMqfVEQv9kucIpt8oR
iCUSmVSWxgcRzbdOj+VemVZy0jPUcvLaUURfVNAAxS5Bk/+YyJZ8SY6m/x6T6+8gNpHkrz7aRF+N
Vw0lqsEO0LDAwWlVAnOsquyGJglYdPrzFJJB7eYfiVPHwFJ0D6PqzOr5bGWJ0xTH7SGZzs4QJcd5
/tqrvq5Jp/hV0086gVrCgJuc9WhSTcJqE8mOQq5kQFX2yKcfDJsILn3PIzh6suiOemzu4S9irEVs
K1FFbVDyEs4gQhB67pi21pvUE/dh4WsBo9EuRLsg5GOZMiDIZOpQ63FAmboXPUfuBvN57dZLGjTF
62QZegZqUMwxypD7UZsT1vXRdQl/VIM1fYl6BCPbOuC/EUe9Pun+bTQ37+lEAABBuTAVKONSVn99
xyIraIlAbPZadqknq3qqEKFYt4gLoJGDrlLPfXWPfQlaAow6ihiyvLU5Rg/+DSTXiMlpD3pIGLYk
blHjBsbOn5xnw2D8ovWf+nZrJXjoraeoWM/EOkAA94WL8i3Aak2rgYQpvlIkgjvXiZkk5HLZdKNB
7TcU13mQxLaqoaBuUevJxaubwlh/4PgvaXgZH8age9Wwl21KDJiBTankeIdADZi13BlNwHvb2Ge1
Re1qwQQ2ipjHhohWRpYRCjF3M8cA3sn7VuIH1dz3eVIqv5wOBZkkWhSgbZ+hUjqUZXweBftn7ZOy
o39q71hPTtKyAqqxGJ1oYhQYFGhpGDUxHM1qucNL2Go9sZ5DzhRL0It/oP9AejaA3TZpT4Ou4DPE
9d7jAUSQPJq0cIzj6zzGJWgrjprd+LFLOozfagKkhxYuFCHgPMfJwF9QHFsIQqekJWFMP7ctNQZs
bxT584AOok0+6MXBDdSxDkv4pjV46kR5WuL2W9crLk1CT092d9qV0Y7MY9VYpJ6Ly7pW/SFvoks8
Lbic8GGAiAlO+uvJ6dGxEqHGfN2ELdlt2MzgySnVr1NzZp89qE0R7dMAvUGURQZmzmjaOF390Nas
RZIUxkf4dawyLNOv+gi9ZGUzTrj4pFXRwdx9G9bC2arZSRUEH8TgfPAT7xB1BUdhpSrKvHHZGNmM
RWNBMqvsBuFUkbapdIaMtpiVosdTiolyQfUsigzvOAuKGra+LprKfwUxdev3FZb9fOBsbMJliyuG
PT2LrV7k7RYSUN4BydAPfNuw76/xnf7pYYLxzxmzEQyuy1hwpIMs0/FbVNmfpsg1tnkW3GrheJou
j609FdyG6h/TWt/VRf3JpGkVB+1LRYrvTSIZ7zpmegkz6701FvFJ2JjZu6jeGaKuzw1yo1fZd1PE
FLzdQb/f/96XBnmWHDn1MyQiSnp1nBnzdIC7uT4Pkbz1SEG/HaT9eYhcoq+HguFAPdVoV5QrqMfi
sUV3DrFTDT+VbUQvE/oxTyVnrhCzo/BNEMKIo2Km5LvBq8W2z72V7dYjBrC5DclsP/VWzCGOTdhz
5zvbhb+rrG0jaYSbDkEq4XOOf/Cbut7qJS8rIV90HintyjGDanI9NW3MYNOODwwMst0ykiqpBHpq
enzEwvypVgf5zMdLqKwvZAD8mLynZmxpMbTOV9uAQBVOw+fWJ6DCBT1q80ZvbLR5dJWRusV+Bu1z
IfrKDmS1c2IX7ZYizxJNrmhEtNyy2Tn6Zs7oRF2Ifv31SyhIYpszeadFMcZyZAR5CqKK5B6l6S1G
e4Ub5gA7rwjLVJK0NOERb20ey1kZs0LrSzGsx7bPkld5umVC+oFokylroyALMfR53bif/2i9rR7d
6eVCL3n6e5Fo8/cW8FL9/RdZ9M0wpfN6+NWKGQsARik/le5kEN7KqbHvkSdJPDzoabx3+kL0XFRt
hq4jzzUCAebmyXfXddCykDcq1vBpUNq3htb3rJhZXddstFwrDWOMISUtPGwpevnXG5LI3FMdBTf6
JYmlw3Qb9wt3G3+xb4ZAv5jZVGr0qCermYurynhgovKYVMnHwRDhwUaIp5eRLHPYvWLjaCTWq1Di
dZGyGPaD3oOpY/Cye1XNA19wqIlQtW70XdIPp9ae5CXwE0FX5mZoT/pIqbWWUxnBcB9+6G1Grzpp
HzwI5u2vuw+ymp4JVraiGMkRyCnxk29+TVMi2li+yzVwD+lKnatUEYmVvJSsonpX09+gHkCDEfmn
hL650XuvmB0Wefcdp/TH/7MZK8bK0iXjMW3pthKvfdKWC0sJgNzsM86yrVdij16HgFa8ctgqPyIc
3+tCyUSVjyitKyFX2pV9q9ZIr4uwRZNZbaigh1flKtNoyGmQnWk/kKP3acQqdSx4jxtzKU/6XqX1
uByyOTzrF32kh8a6iTQTr1W5yYFs7YwyQ/CsRvRak9bO1O1zBOZXy7D6SjHRluFJ/51WjuUV3Te3
de7M2MHNr8zQUzIEZOPi+oqW5GDWk3fCVr7zLeMypfJxwY+tlzZHqQi1J0zvLrnT0+i9g3gTHLVg
ya/5olFwfvPSNN4Lr0AfhUEiJuphUsG/3PWD3p3XdqBTDB40wYvbe6w1NiA7rH3s+4iRO87/xlm/
YSjw6r38OtSITqIweSYH7QxJlO5a7kNHtuxyq58MrWzylFErtiB06U3Xzbkrwpvu0y7ea2+qUkus
I6edpEsfuyx+sgGkwac6aiGDNaf4qosQkuYUbZMlvGsUMkAJmfRxARzceUVOPHfBPhnzJ640vHFs
9+w484duTXuOA3xMN+w+LlTdclDmEM5/hTRQHUZHWzbyOLaIU43qq9VbPfHPofIVsUpGoPiOJXEC
2N33gYmufZJJz0PwrVRvqda26xvijeGVZg19puxlnYbpJEesVbUqNdBgXhMbYq6pRJfaaaUfNG3O
17qBQOLYKryIFCSA/Z+iFQ9Bux4BbTDbaofvWp03xMr1GKJHtgQw9cYS965H9zR1YkYFrXsFOHbb
hDyrFTGSXV1dIeInKrRu1yldi7pkq6/xV5DrqR/Knsh3YpG9Dw6gAxKn+62+33YwPI+de9J7mnpJ
tNhMn5LK6IO9VqxhZmtgSf+snwx9NNA3QR+0e1W16TdtqZxHP3RdreTQWwJdPTrT/9aTSCf+4dbV
i/434UIXfskzBhuNeWKHAkqnzkat6nSuvtoJBGULkUcicG8ar38vTOJmTDBVSnfSlgK4RTv8MCqO
oSSiIdwjfXYiLAsnftoRmsKPR3uqFVGvK5jy1fqDfaiGfL0YQl6bAai+1tiNLWNxqW5Wwc16PdgT
dEfnABhWki73ug4ICCPcTkSTb/QbqNfw1CuSfdO/Hvu6ZLg1urBDdI6RDq7JlQLv6qbFu1C5Y3QF
acv0OXQYSbmuckUPgvBnE4vXZLoPCF9eqqy/0gd4VRoxbnxpQudITAwlpKh2enXoh/Yf/c1JwNr5
bJ5IEvF4TzmLaSGfMs0Ea0VSWm991+cqvezoc0Tau4Twlf27CvbWZmFArrQvWlG5Lh0QhAmXs7IB
aksAiTM7QCfw/pTGX2tn+1HZJkVz0XWtfuD1BlZW0b0f1eRMiOckmOrt+qx/07RS2oCQJAgqt18X
BJCOQ9iX+6dmJsqqVc9PVlPu0oE9ZlZBDpeFSCiF5ZF04uMU+j/0roGRyAA2zRzDN8jNUHpoLS8O
RXEfBuXntUS+nfR9cM8YJEL8peW3ogB/Xq+3JJ0/8shD2zd+wJDDtU7xqL/HJXNRveMkG5cLJxVj
q4v8cPQ4USMW1veOgLChGh48JSKFG4zJrKSFZQJwHKlOtcbSbENQaIgK4uVljYieiXAGngYrfihV
tSXzTmzSPLvoS50M/4OVp89u3IFXBe36SmOo0lzcDA4BU6CmgTN0/Bj9TY+9+NEaAaUzPWu99Ot/
3ASkQVaptyGU01HLoAGHameM9gs4KmMSzY1eMZ05x7KaHNNVSNivNByHCrmEdp/aLJxqqdBflvqL
VNUCs9LD1+TDT8y8Wjt6X8wr6YlKryUkmndmHa9mS72wDAtxxnaQ/aAheYuapzwL1yQMnMdaHyWX
Ae5AKGqGH5JsL6ZV+s5GBgkf0LgYz6q1NwTXuUV6chWFbV4zwPGhIN8jjNiyHTQTPutlWM3LwRjf
j5RPdHHLdN87o3Gwx/pDBOj5Evrmo78KAgb10YOKkrpl6IBd6UEMR029juuHXn++1KkjjokUKH6m
Ysrj7iWs90Ww0AwvbWKAevt7tGafCGEyHxNiOUBPv1ZRjls9EAx1k/sEExQKvDKhUqLMw66WtTZc
QwF10eHg4CKcYiwfQtsbZEJ8V0HMMbTFuP+09iQOh+5aM+UmiCBGkgdkcpP69aN2j1MqTBcnp7mq
vyzXQC5jQtTWS6zWCg4pNekY+HeZ7d3q/Ra/GWW/ltJj4p1sIj9W60NjJ09xJ3/EwrnoZVzXzN6S
IHVOkBbo5aPyZLH34vWSpxzoM5+rwEgZMU007luHPo+R1Q+OzReSl4J5QM0+6dqcc6mG5oYZOzuv
vQ0Rym6qlD3G2vclBkWvfo5L09kXZnKMR35yNNDyKZhr6vOY5483fkBr30HDMXMuPxlWgax+7B7T
3ntPm4pbQ72aQ3i+65XkqyFSIrBIcjIYUBVN2Z1TWmMre3FXkg1HtqzDlB4TGzx2dzcQnxIS902v
OR6OJoSrgweah1xz58ZBV8DCNuSHtmARnhiZWv5IMDeyUKatbrGXXnef1014YHD8xZht79BJOv2l
dyp9zmHFlP4ThqBlsdB+8hzy70pJEi0amKEB6JIZWXkY2gs2ogslF8udD32QSeldVCGZNeIMRGjK
eLYglY+Uzjgimyy1eL0MMv52pj0Mu2bZrukwIQjw2k2IEWNp4Pc2SMXcMruRLT3gfBiZWWNdIR8h
ormLUNbyo4u/AE6cAC08+pHrndO1/T5NS4gAAOrE1CWXOPI3JJrAnQFdDMNxvyYzQyyLSAjJk7gN
S/xHPUAGUiX8LQ2pZIXOPVaKPJTV910BLXWQtb+HYz5Mor8NLdDVTuig+3AecAYUFP50l+ayJ/eb
AmNnLiyT8fzOj+f4ZJ6btil2ywoavOKpHmPrPe9D1P3ok/Jr3PKWjOZsX6zJvu/n5mUNicEaJ4z3
+peaDkzV1azC0qiI4p7u6TDRsB6sH+uCxjCr151lzM059MSh6Ex0dmCy3MEbGEbz1XYFBkjuTInz
c4K1EMnhPEPTKmKSCnLfuXdt/33n1B6Oz4UURebj/Th9bLriWjo0h4jwNXadNF5qL4Kx5EC5bnGT
xZ4/fPaD5ksQdfWh9UrkTTlnvRVdqxyI727SIT91AYjVhbEUUzdaDha6k6mKnwKykjY+yhBazPI+
K1Ng41Z8V9vhwskSWolnuFt/rnFvq3qO8dOXyIseGImjBlxwMZRd8R7D0Te8giRPYVlvs5acBlKY
ApBo276CI+l3+XMzDyP1QjqTS3KJC/CbzhAwbnZgcsMLvu1n8CYpdfbeSu3sFLfq9zWJpWYkxzQd
+wO/mTQU00B1H+Comqf8E8WGA3myfTbos4JavW3b6sVmpHNAp3dAdkejK3hvRd88xBTXOiUzD2X9
xZu64HmQX4LG+ubMJASByv8nEbO8TbBFyTWM3z2DOVsvIZa2DsMHECVaW5ZH3KlP7Y2qGZEBhQsZ
RyNqI7j81G+rJ4Nj6cXvB6YAYFAUyZ38uMaUghBOKwB5sTwPZuvte/SOJUids12nAD7wpZI2Rax2
Y463JoZ+oidI1SFDJI2RTwd2efVq+2Wmh3MpQTwzbGZEArBv2XZh+jXIjQQYau/feNZ0N6yTd0g4
RSEIoeSYqi9FLaOtbGjjiYzBclz9yLw5R4g+nOmNpZe5AbM6JguBiqQO0jRjbaPahLrglwC30Gqp
qqAqStSMkY9lLRPXyoKauqbOni6G3HfO8BzOJEd1LkAcrMB7GDzh1adHZMdec548AphwPFk20lsS
Hgl6DqWLLTSOjoM/EaJLj97orAViP4GAacXkXtDtuGl9+PojTyGLGxqL7EIaN0h8nuVDEYyoeBxu
RB1ENbJcolcqVRl5MGu1LvrfmMf7V7/DG6Dkm7/9X8fv1bsvxffuLTvyF97kh//PIJS4Qf57COUh
KfMv5bc3GEp+yyuG0jL/RVmHo4ahgsfYN8B5M33veiCPwb+YM0mMJSKw0Mf72LRK+mywJj3xL+or
oYTnaH0YbfCv/jeGMvgXzEjP8rEgoqx3TPf/BkP5G90QDSTwWR/Pj2fCynTfuNLTARFkatuMt9sU
epzjY5Sj2QoqmP3eQYdm1uBbbHtriOYpNSxCvZaqRkkwojoeOgVUmdnJDdf6i/VHvrXcCLb5wBKW
A+ZQmji4f/UODHOekXCL3jcUxCL30/xgxdNdYdzbHcIGOyAKZFY0H6t/Hpyg+mwSTZSGvXc2uAgR
B4yvmSpMzXyb11FyqvLwhzeK8JbsM/ZrSMwsNpSfYiCnuehQJ0qrpV8SYXaKx/n+p0fi32/OL2RM
BTP42UCEe8hzHNxDtvBt239rIIqtYq7SpOXQG4jgRvjshcbaYAHr6eF4xepcyqr3916TvERtDEI2
nsk6z6z1agSgJrqWpr5hEoyIhmTdNzxXT+Q67rMEx6TgDl0ylf/QFeP+/+GDe8JzMRJalsTM8evX
IMyOaCqzjjEoE0oSkWyyzaLgvgfizFnKQg9vTN8kOtUtOumAlD7W+Y1LmAUBXYZ9XOOxeOqk/0gb
5uxn651RxO5xMAa0S231Pr+FOxjd/fkz/4YgEC5vSCChSvgeL1bwxv/IMTTHQpeRYGvgBl6Cr2wK
FABTMDFa4EBFg5DotFDF8rpO+Z7eTcYgjqQnwyVV6++P8lsXm3AtaAhs0Ca1gS01C/YnBkHKN9e6
fMe7tSYJaQoHGEzpNUV/uLV9bMJl2HWcMDmrJQl805KULrka1nkRRL4MABUYNAMN4Mjz2FVFdGuQ
LJCkdnwuVwkCs6OIbtf405/vovyPn9oyfQnvFgfP27s4zhKJUT3yqVcaXKub21TL6NCiua+Yh7fr
OYXcTgtqetd1kPDdrr6iunic/AKr+DLTuUDMswb0BBr3BoIW4R4mc41yuG2UWiXBivCXp9V663xl
0fBMy3UAUHjwdd/SYFzKChjZmOB85CtmZw/XMfT3hWM8CadeP3JywenQxfcrKVTLpm2gMBZjbrwv
EtpyIeHsdTWGEA35hcTEr1pfYsBwvjPtqHpwg/Yx7MP2GfEklumwru7t4VgIazyQ0PLVSGv3aVoY
UvjrzucAfJpGhmopGVFn1ydx0B8iwREYXVmCMhKUFGfvOWPo/edvTpNTfl1s2BukZdmB42NsU+Tj
n5kXSR2RogOCfN8S+MYRcrnqHndpts4rg/B1Fms1zmXyuhmqg/EAtix5tzB++Zt38rfHiK8ksDz2
ONtzLUe+sU76TFCGrEqzvQYd63XbiZzyPiDlMZ1i0mTLYr4dHJwasX1OY9XYUcvDX+7JW0cXUBLb
YSvF2MWWK95iSUYShRK+RIHoZpLbIaL7tQYZ/E4/3RKKQF5XXH6b6oRMQ2XbMuSL/hSNPUKg9B17
9+fP8xv/mc/jCof1gG03+N0aVwnBYEH0Yp8MOdoh/gs4Yt5mDe4kSVaH2eO0nGBWATXLkuCZ5Ga4
FuwyC9cBhs70Uo3zPwl76KlNF+arTcNV2cCYisC8mYE1bZpaVOcadHlglf/4tGB31ujMjxVhr0dX
hB39PHhrf74sTy2tPz966rKkWuSE7QgMu2927SKMjEb05bKflu5mHty524ijWTX58xzXmK9ktsuW
uiAyt0OtYbnjOeIUfk96wSHqyfIZjODLkg5kfVShcxmWxBQwgRpaI0rZF5TvyqKJspuiyp7MqmRK
yxuwXe0SpqRjTfvaEQuCv2XKTkZL97aK4K7Tud6KgJTSuEjWsyGG4K4yBuIv1+i28wafkPGYht7q
YJjitm94V+GypqhIGOW1V6Mxf6T9KP7Jmy66ljCgtuUELS5cXVTOKBpVSkFj0wuCOHcjoQTeyJGA
QV9ylhBRORx8+GQXx6sxejoTsVj2J5MchE2dpBZqdndnuvM3mL0VF1d+SvIGJ14IiwSNTbxBEs/H
KlzSvvqZiPgey6pEQUg0uFPf/Pnb08Ton789ITmZuGC0wEm7NivHrwtH6MQzqWxNtre9OjmGac02
ucbk2CVxfhDjdA0MsZzRKOzdubYQvY8ngxzA2lvukRxmj4ttpI+GmThw/r6V+Qqo0w5C9I/jsPFy
vBg5YVeoz4iAQP8cOhwd3ZGIGtf4QkqAu2vzIaWO8TwyYiqPoVz71acAvWRr+uil9EQBrq1Pdijv
nVS8//PFS/Vovr14Dtxct+9wWNNUhZ92aasWNs0XdfGdamQGeKo8m57qWBDPzafbDETBPxN1cxAF
Q4rQi5zTVFnv51mMN0PQAnuM0Twz3A/e+QCvoJojaIYkdiV5K33XNyif/vKR375tsM+oEqTt2T5l
hPXWHh+FZbMMMxIjCZrx6kIKeRcn8xcJEePUB/O+aOqPMY/0P8bcBxvHTw0myS7Z207eQ6oUd5GB
/82QE9tinsefqzS6xQO03mhsyqcIt9JVhHm/q2gzfwiy8LM0m/pRAFn9y5UovsDPN1+6vulSJkmX
Q6ZjB2r5/unmtyXLdpdP5T5eSpYMn4m2X2Kn7Qt3+uq043Jq6vRGP5bmkly7tHlnA+J+Kmoe1AEN
w7kqo4d6EdOd0xIl3gCgwC1AO2nyj4HVzjQ3H5Bt1p8g55gbAlS4FWqBzHNxNWNkv23NNOd/sPP4
b3cejv6uMIVlOr46lb59qQoCJ+diteI9FaA4RAtplwYpGQdX1O4ZsNl3N5s3MK+zZ9t2luMCl8fL
L663ZldOZwGGU0I/8iAVd8zGPkqM5nfuLC8EKGdXUlKqbSYN80NX5C9yydFRLQT5CjOTWz4U9B2k
cic4PWR5AClOto1fLu8KmIeX0raOlsm7Zk2VfQxltN7PN1gUi/vUIkW58vOTgcFxOxNQmhUEp7Iw
pUfD+p53o3MZh8G5eHPC7gmv7S6nRgTlKBYafh598Cnsj56Ja5MZwRGDmrvLa2VE7/BDmU730Ks/
Z7UJiJXcjItJmju92uxQqTSEkREF7WMSO4vI/mGM7QVqcSVd58UiI3AzJeEx59G/JlW+z7hPx3yy
HWU/ZtCu2lrulBzLJeWSEWcRgFCt89U2yHr9y0P7dsUAxidNaiKbcz2FvKeKvp8e2pJN2u7jOMCe
ZNabMUcEVa2lk+7JftuYK5a/pi8eEZ5UZ4uErGBxrHMfINkPbAf+AqxcmpuEm+DsQT8YZNaRSjW5
8gCfyK5aTtmc3v75I1u/n8YC1gxfwBAMHP7/zWmsacQQ2SEgIOSrsBfMErtpb57CBS7DjGoJ0IlR
XeuA2E+4WvpOeiGxTsva39G7oDVZrdVxtc29O7bJY48c9amt7GvazZ8HyakjkA3pKL4vH6qYvmsd
lyiHMN+JlhFnVK/ND8ykuSRKlnt2aQfn81+uUO1RP68k6nVzBIuJAGTpsC7++qU0ohpWAbhrn4cu
y5q5EgNlMqy4l+M/IsMuw4nuXdDQ05+CFv1XWjc7+vZ5VfUnDxuxymzozwwxeXfqBQSG2vrVWRv9
Grl2a2q91/Sttac3nbexBVMxJ65Kyfv9RD44hdgVVL0fgrHI7tZ88mECGOvJWbLyOHVEDpqRQV5c
0X/485VrKMHbK+esDQxT/e837E+V+Rxf3ZTNOffiwxyyuyZpEB9pmDRkZST3sdmRrTmHw17clAje
H5a+vSsJQmVB6q5WGhfXVRQh2lzHIRwrC25G255VoY5LWdhMXUhet8hb2bcTfYfU8jHe+fB9FwkD
PmwILeqiBRadfN/7/T/L4Bkn38gVj9PuTn6PjQHct2OL4qBcWFvh4umtySqkRkrlyVXvbc6mCUHb
3hcGsvI/3yHz7S5DY8B2FeHGsenF+G93GTlO0u4skCAZR657SQo4cV3TeegT+5yM5bOrSpF12VUs
HT7VYLQO4kRK4YueeGdjsHxOR1hhhDaaspgPQpK9YPaF/5fm1+91LB/UDyTfJM1yn3T6Xx9iE0+I
GKvF2Tn5iCVjYgpzoq/fXqXlniYeHYGnMB6YvJUGzIYqmD+ufVgfo7icT719V7rDcvT7PP7UoOX3
DLP70KahCWMB/KWr/rktY2Pbq743JxSGOFmzm+3OIQHN/YJeNNjzy1M24KSfPCvfJjOaemSxM+dk
dfiZ/ex9ZMibspFiiwDGvSuzxP3bqeC3rZPGCbsbDCvbd9WN+PU2lEVakTtFgidZatbZJ3yqCurx
zD98QQeLS0TFKHQdgzK/HP0dXAkaeoEHTBhaBfrXM5jrZzNBiicHMz31jtjmUeNgg4/hpZaEKg6o
wMvlIa79cfuXh+23XoRLJmNALWTDDVKI2l8/fOR39WLWq7erkfiejTioCRTOz5lDC62w7eWFnlG5
y2O8Ynxbn8zFce+5MtiBtYf1M8nhk6ZVeliCuDgUw9C+zBNpM3pV+/NHtX+7z2oT8zxqY7JuQBeq
c+ZPG5kxe02a4MfbO92NTAtM6ONL70MsiNMl3+MMn64YsxOgX+P6vkZEHndniF0eCmAPOeucf3Db
9SW1k/Cxj73vs5Ti1MSLcdusKxtz8H30p+iuV7/Y4YkEQXq3wfvSZ46w1oAkMGdeRVnjGLZDogHL
zmCTT4dNyfd7DDDFLT5T2SLq8A5UyzXGPau1WJ7r9sxDSvpfhPf9+abI3zYSms+8TtCQqUM9Upp+
vSlNHTiFtfrhzkrKedvi5N2LZGh2nPRQfRASWPTPukqNRw/NsD+8dB3PH+pMn2/1dson2ApYBOF3
rQdbE5OkKM5uHd/3qbHXjcZmIHUxMru7Ii6/U4E6lz9fxH9qhQYu9YzkUiTHlDdv0DTOjjXziXeB
mCMK8BhjoIxDH4VFS2xe4OBLskNClFUHXMw8o2to5cweXQLSAbarqa74S9miI5N+2ahcCkxaohjx
HY9N+s2bkSV+PWc5GR9NGPhXSE/Noyv89/p03/hbVaSd02Umu7F2m6fKW7BkIq60znaaf4k7pCD6
N4LC8A9ti/s5yalIPFW2GytImbog3cP0gSFG8/hsRa1/VVXfVVaxfyVFsNl0csoOSdLL/YJdYFPW
lE8skC8TIXqHxpycSxSl92GYPoZR052KxPGv0QodeyRsyHRr46lfkcW4Gf40abFPhF89lYUCYK27
hLn5HbFQd1rh7W/lQMKzC6z+mqsRy5+/3//QpJXMlTh+Wm7gmY5+iH96cxGWLliWJvDqGREXlRP1
d6TyrltX8EcP5O4+pJUz7kfu3HOd2tcsIMLdlcAqtGa+I0D7HHXZcowNC9z6Usa3VoZsKmnqi+7S
esPJNtA1/vlz/96i5BGwTfqCgbBtuoJvOg1R3aeNMzTkK9KFepwhP4wCQyL4WhQZBRQfTpCQIFYg
aovw8HdI8eKuUXMTWEXxl5v4Hz8MtCfh2SYyKvg0v77pwkuH1GhNKHNk7m7GFlnuUqQmzxbOXOJz
vHeJOjlZIwmY0+J7p77Igv2Yx9m5qoviL6eU3xYeVVYwLdQTAx5L983CE0mjiIbK52EjnuAQJHl+
rMjNqDgs70YneGJQHYCn9Y29ZXX+yfExIIZiPOljqeHlOycyy8diLdODgVF8V+dltiET+GNWzu5F
lvNuydb7tA7TU45f+jaVHUyf1qv+ciF62/j5PdcXohK8XIpfeipv6qPemtaqbfJgp+uIzA/MQ58m
X6xVPGMTTY6CSGPS4lqAMcSZV17xLRJx80Q1fig8INZggZ9jz6CZHlB5/PkJ/O20zIfjU3GrHXTP
bBRvJp+uMfVGPDrcZXW2iMLx2Fepe6mjLDtBBH/omra7iyf7ANE9wW9h/BdhZ7bbOLJt2y8iwCbY
vYoU1VmdLTfpFyKdttn3XZBff4dUFzjAeTkbtQ2nq+yURTIi1lpzjnlzF8GiL/rad4vC3Q3d8J2V
8c2RQ3JwwpmFQYaAT+9dmFoiDnK7+FgutniS8QR1mmCmkRypoCfg6tg79xI6LQDQsK512tDssVmt
7XbGhs5IC9DM6JNpZCGE0cmu6GFAYujyGr1JroRoKZsoihHX4w3cay73q5DJ/7F3UDH97y3w/h7R
YTKYxIp7Gtv/ejCqLO+yVr0vebOwAgs97GGY5mTXYKGChjRUTFubonpqbKf870NZWS9qWzkBoajO
PusR6rXoSx9/iu5fenw2RemXsYTpfsmaUyonlIVqVx8EES57DgCqlnbXxKpOYmrcgzkM/WXo6ne7
T+b940uPUYIyWp+joQw+8xmVPqocVwP7+OWhKo5FLjdibuClSZ0NjuzoecK5aReoYDkz3i9uq5jg
ncTcbh5/1Kww9NQxtDY9yVPok9Tn3rGg1Oj9eOgzus5pM6GdNyiei27NTYX3boaSOgkkW7S00lPi
AlFpF05KgrnC1qkNeaimz7Kb6tBLs+HkwBW/YdkFYwoM6b892WjtkBq5ng+KNs8H547z+e+FOqFz
iETxqbgC06fU2cWXpfSUBFtMOdgb7Hygxh7XYtKratfG87SvBRVAOxpQ61Rz3yCNVbBQnxR9Tv0O
cNgqzsp2ZRaKcRklzj8i+PqbgSXNzfPsRumMG33qk9emIyumlm3/HJP1wJ1dX5dIqY5mPn9EHP1u
venKAEqbtp00xOokN0Ub1bS/Y2HMn8Crnf//0jKhVWsDKZYXI37bZWRRb4TN+FiNSATJNPWZoMwv
haEQpkwS1tXi1mfsaB1TU18zewNLTZa8m2b/0iiF+eI25httr7Wo5uRNH2pSheti9sKeWKGIud/r
CPNh6uLnWQpAZ12oPkv08X49Auiwp5dEqPGLQjjiM6GOtugxSNOy79umOjZplDzRC7EDpRfGu820
rrC6OyopJk9+IhcmidPAdQHWF03o58KNjsCIEg8hIfkCFrD+YmLlUrWwDGxbqoiClfg6V0ir5MzE
UVlK9HwDq0BrkXEtYarT5LJGWgqq31pacVbHqDwjqvXBKbuEbZGfc8iT8r0fXMRJ2irVp+7cWzlg
gPuScz+7rnEKa4fHh2ZSNo+HAweQvtEQ75MaJTdtGxXH2H7te6E+2SO6gzaGavDY7hsxXck4Uncl
8WKkrgzFXQx6SOYmCRBSvTll/Wdy84Pqzv01L8vTQzaR5YQIaGq/1xutPcRNXnmYxbBThsOrlo/S
m8JUI9CXxZsw4HkltEnCBOrfWI9xM0JzrMMe3FUqlOBxiH78VOdxSI1cFW2YQeJDpustTr1SWdmC
+m60ajRwvcyCOyeHRHivIlCbziBQDUrQyLNB0O0NudiXuEWRbRSRu47sSmw5Q3AcC1GzRnGRfmsN
CfVy+RjvntR74iPGx2tsVRZR7k3KRiqywABHhe49kQeCeG0vKro4eCixS0Fk2Tzh6dBi/aRUxhIk
988mi0b8ZMNXzx8YNgGIT+Au3oz3Bz6eSSiOOqj4TqY8TQBrmPjHZB5o1j9ZxvJYLMdH30VTVOs4
3k9uQO85ptN9wsaFsygkRiCJkt/C0hJ/kE6ySyB6Dzskfcup4D4/VVELYYzTK2F+sbNWF7QEmkk0
SZ1shdWOuzgdADDflwMUzh8WCy8W/gI4mQVj0g2jexxXN97y6R5VBc/qaU7OgG8FORXGpz11YI8W
1urSoJ+XkEMSIUT9M0/HGQX9Ke41Cr7xSc8asphJg0pyh/xRsoemub3KKSp3j1lE2/WOD9l3BPCP
XesxHBxwCO27wgyvUjWhsxQl24t04CH08EbybFMjqfwOHTALMpHiWYnTzZwQZd+ZRcdZvRa0s2lt
SBg+27rIncCKxxunWIhJS3h4fIBvnK0Ii7mnESSIt2uImUWPTyF352KjLZI9laoUvUNsyVsFmwPx
HacwN/vM41L9obX2I+wQa5PrjlsWcAKre3fjGKhZH6sHpqLqmEGg9/7r2qgsd6gyNyS1GRfEPveQ
bZ6/2oaM5NTUGP0oaDShrjUPjYNUZemsl0lNuqeqSHAas7h0BcbURzBTa4G0HmU5sTDQyqgAgPvY
DqJtqTPEpyer8r9gSpZ4R/keSZsOWpnnO2kU3fuQ7eBCrNKuTb6csEh84DIXdA+IYA3aS2rkzodO
x49hVQ1h7Ipi75tp3gyJ61kxr0dxUftXC45+W8HtR9L7j1K/PprrVaKS5NEAOfhvWDsKAEjxGB3b
vrVWsxwITLDT9WAVzdqIoCzmGn8357zyshDIt10S3YO+lK3yqUcUcH9bQtTgj7EnCPAWrJNxe7xF
uSF+s6TVQDalOQludjAblnJ43D+JBYAft3QLuh+wjnPDIhBwVzfPRjSbL724ozn9x3NmTPfGN2zX
HdOibVrF4dPUZJn/+DmdEwZQQFZLpX+1Q8f4lWhNb+wnrM6lseesS6SHHqtbAel/ZWkwlJsE4LDe
Eo06h8tTngOoQmayb6NkjyCfCbXF/WFBtBFzvdf7zEZojTe3Be/cDrjVMVRBAKf2Zdq8L63dBChN
ETvmh31zrNsbA2qvnl3fhKFeW+fYgk0Zfy8oap3xFst/8Rcn6YqfyMPQBuDvoN+cEDLcaS40uH6s
q1H+YY1CFQHUIlzVUJeGUqp3qq3uJyqhgUJ+jg5GZ7uJvtkc47M64+N3c+tm6WOFDCGpAwVWVZTP
bERpQsSWGX11Tfonc5a/GeMKnKtB3TgbLWRtifSZKkPbx6GPqj1ddC1oMgORex0vl1l2p1aq03oM
+5RBAq1Uswzr3eSG9qao2cMtG3+Jg2p6TwLABPV2YaTDPr+TuFqC0k0/RJefGtgUm3YGfRyO88bs
ImbGSYr705njoxg5RrcZHTTAd/2GtKCIKPozZ+pLnjBMs6P5vQxnYyPvARohGUf4FeoQzk8HwVqD
kxlzyK/7QPJ6Uou+fVE+zegJslpFm5cZ3bpC1b3pZaq+Sb14VTrtrYfJa4OXwB9MQ8HyEKgpGzOZ
Ja0wtkGuesTQeKpPsk6IVF2sQ4p6aE7iCwtyt6J9ECxajoO7A9814xLs6W7QEyTnaV13o3bvsR2d
zv41rfFpUsE14S1XG0bMREJoKUHNentFs/ladPoCsDu5RKa8uvrc4AGmDVr3I43i+btZADWBvhsD
HR6tZoMXUtziZDAvXur5yVhK/J2Nest6o/DQUdYkSfREFU3kAES56/hhb5ZEQ6P1I1MkwYKL5FsE
NL9e0iq84Yt6fdwoSBOh/nQpXadeheXZ1M7etUJaOXHoRU4D5CtCGpJeFKfapmWFpSo8LOava043
V9rXFkA1XMpca8Bzg/NK9LNOmJAs5vUyrmpHoMiGN9EIvfCo01UEMShjCoJi9E6euewihQ9ZZKaN
mxQT01Tythj6t+sOmscSpflF635lyfK1TPJYzcPzpOqvtp6i72rNm6oBAw+HHaHI2nFK1Aqc7LxN
cxzdnbEGY0Rd+WH2bk/GC1hus3Gsq9IPyqYBHeSNqdZ6Gg60zahrYILbNnlXMnVtmbXrDS6RNzBC
kUO61llUv+Smr5zyy8rMfTIoaOXiT9nk1Bi6OLo6nPOhXnNy3Cb6uBXNz1xnUCSugvGAIp5ad76k
OIEU/befDxN4HxSjRlkeFvyuqzLPni2Djd7pp43sBI1/trwBSzFaknxV6NgszISkoKU5DmGqbGfd
eWesZa5bxg+xm887nM6oa++VVE7+Iokp3rBU3y5DJQeZizG+Ra9dSJf3FNFwh7+gY0bB+gF9gfHb
iLR4SPwwZYHgXM7jCQjmo88K9y3SSDFRCvla0A89RI2r0foppj96OM+rKZpVjhRADpqxv5B0fUvr
rP+TjRAdEoWpNWabYl+2dK2QjjxlLfvn0EC0rJd5CChmr7JDrVe4/VYHNW+S/VgMglhvsRlQlIQm
wdsmD2uEtwfVRvvRqKVvUpAbuONaINmkwq4nlxVyBDkXNBCxXuaBXxcOgKbhk3xHzoCvptfdNfqj
NEgjTAdM0DqHjUmPyxsHzx4LTK36IUwelCVePPEmskOUG0nCAzRrsQs7M8MBY6c8P85erULSOTqR
rKAJr8x+K9vl2rc9G8w8FHuFN6+03DcCiU9EEhjr0cy/AbKd1bynId7wlgPHM+1tWCV+hIueZgb+
BtLLYXUgUELwyIGo/6YXFJgLg/QBi+kIbVZiIwGM4hg3rf6jThDy0lfNtfLnpKEfhwZqJJCAivfs
JOJ7tOiRNcP2Ky0V30zKv2HYB1FYpBuSlsQVlN+myy311VXvjkbCyDT3b1agznagIRe42vC8UIiu
TA4ChIfP7X6s1YNiRMsG2vFPM1ByL1tCZG5l1oRHMOc5vzWqkE4HB4cPNm1fuGEs3+FGtpFyzVYg
UZXsyr7C7bvIdB85ZbkWSQkVgJF0qov22ofLVh0WbraIYjG2VDvonVcNxYmGv19W8H4sdA56Pez6
MXGezIq7w+RMi4YASIA7GNPGAk5o5yBellnPzopTXPO0+OrrTA+qKkqgt1TK1ajaJ4bQ8WFYm+mT
3Yz3IpDhcXzsBv05HR3OBeUtHaAj2cd7zJGIcf6wRlfxiuBrknzBtXfC77kHFda4OlK9aIFxki4e
ZYGXaXsHyboNLQ5GZZCmvcIZerJXjZY3XlSxaM8QBteVMaRbXZZjkMQFl4ZtvVDUwEx1JreQwkbu
2jXCtRQqHg6x57FKXl0bGvGclxt0b3OQa0a3dXVBNEmiZwekyl5XJ+JTQxOx5p29a6gdgmP4+t26
drXj6Ji4JFNQ23RRMr+VkIN3Shj9dMTgrFRSW318dkMwDcsxMlmu2YCeW3hcSvau/o7Tr+ZcE9b2
SH7laeSpc+oNhGaYEIIwITKt4OceVcaPtzljdY3JUSveiuFfpcBwZDfg8TTjHOwpk72uoRuecQZM
V21pp4feTKC7u/fcw7EJMkOtgHWCcrUxjR9kNqxFmGdvdmXqAGdZE465CtU6HwFcSGDjy2z/JUsG
bSE9gbRhDNr6k3pcwmPqWgeDmCWIbOcJJ2VllNvRqvKnMjWupoyZmtdRMKKI1pTN/WU50niPZ9pe
70YNkhZNkiQ/xTSvHAU2JQ3Qgzpz6p8YrwN/Ak8JMedWGpDORim/rTb7Up2RwqKXW6lzhHRA6HrI
asDw8jg2/OqnlLkwPV3Rql6N7IIUddzlLJkaTkcXbcN1vgMTCBltx1esnk36lpbfafEB18bmRIBb
tpDTcEmV+K1ZetObkfPvF8g27+OUHnGmb4Y+lKfGSvWXrEYQxzOv9py+2PMz3A360UmtgXITUkPn
qPp7E/cXgOKdnh/KRaKwjD7bjr5m78avCdZBynvQq2BDq6Q4WBkK+bgEh2TbBarNZdl2HRvEfTAF
/X4Hy0wvejtAe7OaAIIiGYx8A4GbOq+lss84oRTrafLhCkTStySurtAyDgnbEK8D6TxRVw1SqOja
4AjTONzHnZ35aqxBjYv8nJD0fTk3gauX9ZrE0fbVSlLg2PVgfyvWv5qn8tepjBtVIZWx/j7CXhHF
QQiKTo+Nc0K9ioWLOXWKbBXwNgTLcfyxkwDzY1gyTNhL42IVOxewtPbSGy5CnBc1/43ITFGYynF0
oRsBCGoC/guuM5jsbD3VG02e0vZjCi+jQVuFnUuHaqZvFJL28gDMiVHdCGIF3DcVawLUZ7m+x1AT
qsC+EanbPC5gbzDtGg0v6v6BWyNtma26/QFnyitEAH+enQ/wwKvS/Ktj8x2CO2oIDHWPd+0wRB8g
F+mfuusuX7fWhm2wewvRqjk+T6DdvtOYgO+VkFRSoWN9mVhy85XF2+1qynmxYt8GauW6LP6qARZR
ChQ3JDwUUXbLKuzNAzvkmugNr3BK56M25bFMarHW7MJaV3nUEYHtYWuErtVzvSoqLvi3XaSxOHZX
YDXaZsYVDsdfEERW6G/EAn6XKpFWrck0cYmKepV1Qegq1U/e39+/vAD55GS7Ps7dHWcdNNKzmM6S
SgW6ECw0ZY3GeSYnVnrScS8drSjLerqbxUeoQaTO051c9K9mbNOgr3t07K0I4slMngr8NHsYwebG
kLE4L1AF/ArY9TQML20I0iJJXPsI4pl4ICi1u5gFB95rWD2HAl+TEAmu7No54OBqPGWuj8ag7VRC
CZHAHSz6Bni88VIA8BjUTVmNa3yX7E4f0iIHDdUGiZccM7VxCJYEuGqlgVSYqRVuNUKeMH9Hpb3i
Fa/pC+Mo99228G1jV4xwsvAmgeiAvLDWR3XFt694treZwGxLVk4T5wcOKzBY2y69onsi8qJp1W2P
fmhvD5dKbvOUvC/5lFa75lnFE76wJnQbe4DLR/8AQBpOrYbaG5Mpz0sP7XIRr6zrDkyFEbWJRq4g
OJunVqXHhyVrbRpJF6hDTsFeU77L3NH2pcBiktWk7I1lYDUmaWHNmmsPHyo7tm63w4WOQhHVETQn
QzrrxigrmgTsX9F2INwbbDPYiMqvu3I/jeYxseV20l+qMNzEg9jMoYJBmTI2JYKVXfv+PjOPIFxM
x13N/Ud7ymWLH+7XxK19hFBgxlR6waQmSBzDkNoKfDqJpzsIJcrXAs6c/qzprYfPYqW6+Xo0NFzf
TtCHBQV/udHbyQ8NqgRYPPXA/UmESkk6NJpQTwJziJwnaLk+EmO/1EiORd8pyys927WekBRDlhJ6
Kr2HmNhsmlrs2alg76Qewkwa1kf+SYrPZH6pAOOF8QBzffGnQaUjAWkCw1bHsRKZIqOmAdn9OHmm
jZeePA9nqjH9IwkYBqYUGioM2L5xgiUd7ZhV+7VGr2Ebdp/wIVcdxRHaU57SbuOUqm9Ob5zd2YnE
pk6zp2I4yyGP9llSttfi/qEr7fc+PGBk0oMsLA+YnjEPlUPDftL7tRPRJf1Lq8OF9NnlifLGLGcb
haAoFTfVqNLI8EBs503wb1UTdyyAWwW4QlrH0E2ABvDvMDN5Od6JPAWm2RLyYag0HiJuQnvndtMW
XA8ASMUHKQqH4rsrg4VJ0DJGfhnTwgUi6FDWSdvxFw5icWh7hm0EA/dIHP0xkluGKL6NhYdHY1WU
y8osC7+ihBNsbz0oDBXXIaSgtWsZ64agj6E/x/Gfrnw23WRN5e6VtvQL63ZXx6dkvLJYe7Weo5Ez
V13xxaKUWBfuA3tnRcDnJkgHZqIQ161ARTNa9JrxQu5e0R5jXuTxvtWTwAk+QdP/KRNfIWWTRC4J
VLRPWdYaW3FXs1UQMVINCBfqnLWTP+XDojFlGJ3uVJmTeYfpAj5DD85fRzqpZbmMBeyVOv7JDIan
qQamBt+zvotIkUYC2x6LLLH9ackjqjC2D2kbR2uOoh+mUxeCKznA5vMhDAczXDUSEG1VAfKBUwzF
dbRfYGKdeOo3dbMxEhxC7QBOsDyNhvpUtvHeoXc2dMlTRYtSInlj4kPHecxuYUsxU0nyY4pGp5Ky
Yc6QeF6fu6Z7BTYXX/WuxeMt5tMwDx+YNjS4nTcMmeGqVV/ad3Moz0oGc3kRJzvqD6HyTfJOYEDG
QXmxYZp7UIYQEt0/I6HaQ9e6ABQ2MmgXBHIYSFHKScPEAtu3l090+1lvXtrUWpcDMEPOZfSomOCc
5+Y7IlxB05+VKNsRNAxk44rHhKM7S6oM91Qxa8kdEI5XejHUBrtCWRP7R3hvTS8c+eFfNdtQs3Ic
BY7lDnIzLItOCByxDTI5d2H41gxINg2KGUJxOsi0eHpxfuX7RtQfDiz6nRgL9K0FihadGAhUnPM1
GaqvAtYdwoaoOlujVp4Lu6nOqSiitSO0zH98ra4ExoIWZrIpyx2WB7Hvwj45gXX3I8anBwkoSeVI
113ceQFfpoj20lVMZ4lA3rC15e+o8yNUiG793DXDsEWtyVHg22kcB+JDp63dmO9TOuBYTdp+xgwM
ziPDhTe9uuTStl75S4tDV+eXyuFps8YuObs27Pak7g5NFYoj9zDCjeVUOksNmb0qL0OF4SufAfkK
PX91ZpejUPYa0Wo4LEPZ3QtnotWKPgEzYg9rY9EC01HVD1k5ryS0JbG1i2L9z0jL/hiKrqKtg5wy
hGhOGubBMePW1/VOec4LsOpahL7QcRG8xi5MJca41qF08t/pEemq2/Lw+AwJkbYZVOViXbQEVXTL
3i8a8u2GsZF+blkUSFgDBnudm5lJ59QUtC/Pg5rWR0H7GyqcPJSw6nkLdOI8jibdsmYDYEAtA6q6
hjCKMi05gicmhd79g7LEm1ADzyZSglfgz5dPsTqUT7RgKcgtI5gr+I0Q1GLE55A4o77rr6qtXHoj
194V0RNfphAooBbPg9IqxGBDFhXLAlAohnOXDW6CSyH9G6OGYrAJptsq6ZFHRaTSFmq7jbCe4hpL
udLjUmDOQt0rM4IPgCeiTubgBebLWbgSteOJEPJ0PfVbVdaXlNRYSOYxaq1GXz7s4ZQrPb9xe5uo
U48yM0msH5Zz3ZTV05K52MM0eQR3AgEwea+14moNSbWyYqwxnUE52jj3xKNOtTyeZ2AKAyL9WuP0
OFiYkUgEFhDI7u8TgW5hWuFXZCAkEid7X/LmMhLgO/6Z+v4nrpeMzL3I9Zs6mo/kSqmkGCjZk3Nv
7UhLvFlsx3du/jHS7IM1zX8T2kOcGsGoIMXNgMU333gBCM5Q8nLlJJKG351C0adBO+jA7ksj7Pfo
ITCxxwFxYtYaoPjvlIbWGmTyoYJKz+mUzIBq0ugSJWGxf3z2Px+MxG5ZOiCuWpxkktBuyDrajiYJ
ARyETC0tQQp5iYEs3HavPAepR00QQlGVX7qaFSclE4BExlLjSR0oHxaRw7tplfdIp3JX+q3ZusvW
aRkY0aE7xxp1T6chyZX3PAaDg1WsWG+5s6VA7G5aqL7RK9LXRCEZXGdXOxFDuclV7P5LKNKLvej9
CVvZSjAluMztVxQDPBwGe9zC032ucrT0kFoZqORqvX98ZmmEypHRGa4egpHGMlKfwFjSvsREPA3O
v3wCFNzNmvM6qbLzdlhyA5QcGxNBO65qUVeYEiwCBYFlzZ9VvptSQAJvtWJyeHJ9JYe12vgdLSOL
zT6Vul/15I/zZJCplQ7XSiYGe7Yd79gao4+aWYBwZPvJejgHR62Jpp2dx7vF7WuQZh8MMDwjNG62
VrqB0TbWkd4kvBTnUPDbP1kj8TVg/ar1SJwv9dvQBxkQwCdURhHMdHdZt7pDdIcLz8nOxz0G9B97
IsCO7aWFNKmwmvB+OpXiMqA3YlBb2ZvWduIwl0QJ1klxLUKX4DvWLWruKnyng4xCsn5zaSkcMvab
hpxmZyJFq34ucre4Fe1QreitgpjXINNpnfUlUod5EvgR162WHQzkZTSTgywcI3B0hB/Rcp4i/d7i
e5007TPaajowIDpRXtFwSWk/Wrtxrpe3poqCCf5UmGjXQo2HUxT3+hE2D7DC0m3fEq1+xr971YXM
fTjZyzafZgRRBjIcWVOE5N1E3zux4M2o9vziTpp+up87k6jYcw0vaZjkf1haN0M40oV0QTDEVUxV
MZPI0YdAgMk0pRenwteqGrs65XQ91qOrtt5Cg5ZG4P2L/O3mzh2Nc9+Z4Afzf/MYn3KGfXpLzNPj
mx8fOhWFRFeSXI6ELEqgC/4r2+Kt7Hlo6Q55TbjW4ugD+O5nbcP8LFJImfkqNIgxG5AWrAUHrdFG
proQZDEYpb2uB4VgpxDJrjo273PkvMocD6I5NXnALk5Unu1Wvo6syUPfmeshgd4xgzsi/Tj/J1iN
yCCVp7hoCDnMo585D33ArJ5Zhy86p8FKzzft0ESb0TpPTNX4Vsr6Xo/3Mo1+lKbdkgIFUY+eQZRW
3pI/RPb1ZmD2D6PKNPF7LQrNP6uEr5CHS4vmydCYXtK8izWVUA9BEp8AVOMrQH8b02bE5x5rWD1B
59YOYJ5/qMLORauprwYHjrpD0xpW7TXhPN6aiAVadVMTTeJbNRhpW4InBqsvrHs9pdKFbsx77gci
I6x1IgXYXZXKmrofolbl1VHqmX0bwdBCNJJVV4Tdpkf1VK0U+ry5ixqhtlNyxO6By1OAOz+slTe1
AvC1FGPHUbEqvMxlEC9qmiQpnhpQYXQ4qkJ7M9Ki9tIl3s+GHUwjI6O8OBWufanLRL+x5TCUHUKm
kkn7ZJmIW8a0YrHpyg/mZBqzccZ9qLuCeokX39SpAFBUbTNnDM/1OPyRVOFGbvwWEKmvrrqs5WgM
fkvUl2Ovm7lQglaJxFvbkHHSMjVRuIwLs3dKnIoUPY1LEGkfIWBzaf0TzAcs42Nwuy3KS8IfxEqf
ISWJi53dMCr4cX5UjXeV5kaE38VmEJ52Nl1zBuKkrkuYonuT4UUbJj99xXVRc+UN71Fx6NU0OmXX
sKH9mEC15ATxORRfiVwQmvN8WmF8SM8Eh6d38LJ1YSE4u7mTv0bluE8nJ/b0MqGsZ/JDJItdbdxG
eZrvYONEiIWOIyyzqdOpImB47ArM7CuMm9E79iSXpWoxQZtRPFcmeqy2rsvdpKQKANvsQsvaHn/K
bvlDi8ej48g3kpXKeFPQ1Akdyi5I+6l6KZrn0ir8ov6ai9knxT2IUq69zr8o6ZK9kaBKqsc/mzcj
zoAGqs+z6QIJf1SCSymQXHx2EU18sh1WIYYnyawij4fryGAqQwZnsgusdIHe7zmuCVhtFQ7GtZLc
x42sVNB3ShjvjbKriPrQswtGY3/gPhxyr6eHYPMgETmhUVT21rppTy55j1X1t3MM8lUsr1xwqaPQ
ycXOyIFVJcSbXdpUusdiYws2HTeOsr8t95QTyedExsUR0RcCENKD/Mwy4r9R6OxGy3FfMeoNuyUj
hCrtbb8gRe9Tc4ZVL9BLxGaGSxEVQyxWCtVIjP2yGImjoKMTZQw6L2H2DvZ/fFaajRPtQ9ck8ZAb
3TozORjntza3byINDb8tcHo1pgqPqzqlRi5WzeTDyvuDwG/XRL8l0rcWSH6T0jDWvrhhlfl7YVJd
JaupYEJHr3dM8BmyaRZtGFRhLXydGDlSl/qecJUUdWLU25u+kIq3WE33rIQ3GNzlVafpe1T6mqlq
mgbJAUDJzANFZtGgvvRq8joaZU6LjKyPcRm7L7EIX2kNpg2EZ9eXCBXCCqZhuhssMuF62Em0jBIJ
zNr5iREfX2qwxGf9noD6+HoSY2KfmF0HTf6iTM1xvA9CwXLCAFKnPz2amU3akHj6+CMP/x7V6HDT
Rst4ao25+e8/my1UJEPHgq/VLkDiaL4U4YgDz2EkEcJJI73JuGaxvN69fSNc2APG/exqTka8GpR0
/GTEQfDXMNMHbk+tmzHkqBnpv1Enr1r2N1rzAr1oz+SlklClbQTiVh5kWumj9rFIeCELJQVPoOJW
xgnpOdFttjihRR/u/ObMr0Q4wRNmAeb/rUYVyO0j79U63n90FEKoPpfEK9Un0z5qDIqJ2/O0iRlN
+o74wFOdYn0PwmwY7tv1tDYrToZktCGBX9ynlomcwrhYowQZe1oT9kiZB9XF9WUrAyNGvtcQsLG2
ze87W0cMzM0IauvrGXINDRiGZBFNISVO6MVdqujXMCQWis97Bx4S2zpCiEqqvDqh0qORhIvYs6fF
S35ma/a0QvGqe1tmYDiR50GTqP5inuMyIomSpwO0pVkee/sLoRYUyWhfknVs8x8dWo4YLRGh/Qer
ZKqdmO2vOuXNpO/lcNyCosnOCqySacPQvhiATAUth67XaVv/ghVepc1HX/0dSEmN6P5iy9K6FB2m
s+qsMwKlgLAsb2GXCQfeScYOJOF5oe4AKP5vCyyIcdV4nLqwXskFAWq/MajbUbtyx6X+wCJ/nzey
TfgmgzkqUr8zwGhMNxQsJfP7rBvowCNI164Kns++/0Nnl5F1RbNtx4PgZTjYDJncm/Ar0SS+NJ+F
JIdOvJsWtIedYt9DMQuCCdCVRC+2dYtIqJhUOiLNC+/kquFnaTW5GWSyLR0jHIe7nlVTJRqyFp/o
zbmEA34Gwk6XdQVPlMHpnO1H7m2NZMjK8CwECFMDckJ9FkZw5zyN/JJZShAIL7biKGdlv2Fv4fOc
cAHTSemYk7jfMb+6Imm53J8nBnXTX0t8GtG/vCXU1E/k69AzZlVOTr4zCNrtHseEX5vamp/TWQB+
DCSp7QXF/Mqq/zbl3nTyQENxxGF0pagLPM+cpewrVRtA27yb9Xfb5T6SjFWF/EDRfmrjnt7i+DJ+
HRVgrAvkQS5AXMCcROrD2WMFX2zVxRLZCT579yu0Phyn9rCw0pA3grZbL4TiWTl3fDKhJPtptd9M
MsIwC0DAFSdxfa3S9+GQs0lDaNV49qm+RyIIF0PxbP4GXmQy/j+2zmu5bSbqsk+EKjQybhnBTGXL
NyjLlpFjA2gATz8L9D/zTU3NDUqkKEtm6O5zzt5r03UmOxgi3CoxgRETS+17z5MDeh06i1Oh0G1U
ShOegQq4cXcHMzOGzYpX0S79a6l38s0Q6El6F2KGmxBrGdbvTGlNxPCEJBcos5uBYsj4Nmb/MDN2
ecVloF7nhJyiRh3QwY9vxmyY24Iuw15gZP0IR/Ez5G14T3qrffVMe9vb6RdGxeiuNeFwhP9Pv8Tp
L61lBWRtagcW42sX+9mznmUW41p50psxe06bQn/ySefyp2bfObh4mfQj3IypzegXuO5eYUB8RkyY
PCNYPBjREjyZl822seb4uZ6JVtP0eC+SKn5+XAZOYE7HDCPKpH5xZFKfDAc8qi5G/1W0M1sVm/I3
B2DOmE74lashX/PZ4xSqj30gaPwE9mh499gjZCdLOvUlIx4xOM0uUUFbVeJolxBWO0B8LrHODMts
3AKE8V7IxKVxzeykTRL7rUnGW5oRYdY56U31vFGZ0uf7SOkEC/6fS62HyIzjHeyK5t/dj3v+e4AV
sV5jsh3X/32DvR21C41xOsKmdVHLZR7zIFL1fHzclYIJ5Z2zfAOQKX1dI/vxeFiPHYme/u9QtRWD
zEi/mK6tiFoKvR/j1JRBogyipZZvNHOjX6qk/GrisFm3QhVI34B0ouSF007+u2O57U7YMQTYniyh
2vydjFF2Eja9Lt8LaToJqKlF66SfUO/tTeVm7tpmfoPbe6g/YbgWfMwMPWHR7iS07nj4y5/waTea
+1HehvG7qMPvaIgJzOkTK8hv2jTPd1HKv5Yru0/yaPaIHUAFlEbyabD7q7Z9tnrrq5rqcDtOqiFt
W+PpneizG81TYYbPykJaSz9NHlONJsWQyPqWObQ9HU3sSf3l5BQK65d0JNgFoQHlpeM8p34V6Hi8
90gC1Q/DVxu7rI4SsPZ7OtQMXmp5Q1Xu7httZo6DwkT3s+ZXqlvbWI85IY7SvGQaDiUjE/cygj5v
4vqkldoFcSW/R9kPz8BBzLWEvBJEMp3PC0b/HEd01FdyHMjCDjxDPWtFQdvfQwdAQtsqapzqqKCF
M/fxk/o44BaBDDsHQjPXbV9nzIcb0pxb6isemc7uFgtPHECrTVYLIu8425p5ddwtAOgvOOC5bV6s
ftACUYfWvqslYdrLBcsUHQ2jIToJye6jHfS4aGFCd8abz/RKsVKFtmTNbTM7CDuYa8bSNsLT1RGv
TIYPSUu6jf6fztLjh+2cLkhYm+fZz1mrH/9WnvOLBlfUDH54XBXPyD7LVCNoEPQvIl93hzTMY9VI
yCikabzJLi5M4juqYt5sFfzXKNNOVtWKJ1dYSNkob91uuFf4JDay6MSSu0d+dI1mQZAT3fLcGQMZ
7VacHqZu+Fs6DMbbzr1odvKUpW6+g5nTbZMRmzT52mz2c/k3Wm497oq6Z7/b0zM0nw3M4q9OWn9X
jJLPUgHRVkUzBhhjkg3esZKoh9h8bUk/2fsdJOzHTYdE4GPrMuJ93Ex4X94mX5zq2sY4VAN/iumo
vnjtLm499njVvnfY7E+GTfPfS+bicxJkQ9oVqb7C6062lO0tBZe31mt11UpUihP1ZucWKA8TPNLF
5H5ExaxhTFnlA83rqZfozEZ3hz5To17V3Ys5GB2jRau4O2VKapWhrOdYDN66wyTx1vsEOsJSGX7I
1KIx1PfzL4fcT9hQig0p+gZ/vsHzSMOpys2La0l/4iiFG6p1uuHgDcaVuEPz8vguljyEEUPPO4+w
VnTOGHQ3/9fPPb58/DBv7LvVqPLwuOu/y+Pf0lxTOyJk3v1/f3QQfrEFSA3b/P/84scDW2O61VEe
7yvQ455r/awylLmYn2N3q4A7y4hhFHQF6Ko8eQzuVXNbJF63WVrXlrXr+LhVuYSoDaGhBcwgxAmw
/lMU+84dWHLizvZTFYo8sGvaArHZms9O7zGab6Y06Dv7ucS6/5N8SLFpWMlWrRlzkq3m4mkQ6qLb
5fec+/41Jr8OGRcff0Auf6gk5ZH4LX1FErmEMpeZu9r/KS3S7fv+4oxxvJojk4xlC4UG6zka3Cb/
3Voc6m3d2LvGfO0XSJroaLzVQmo7PwPVLmizaoZhbcTS1KDJqYCHWgifyOsQA/ETph7+dtJsUQV0
zVk2CQHZcz1sW6x6R8Ihapb4JtrYtHp2Xg+vy4nMH2gpNZK63DMa3d9AdcI9FhEP91z3ZoQYa80B
8LbPydAM+w0iLOPgia47JXFbB0bbXMKsbW/JQjjS53ZeVS08lKmlxT+O9m20qvpSGW0QIgvbExG5
wyokEasbqHaIXOlYoneuD4nKrfczk9NPz0THaGZpfABDGtbtcMZpYJ2tJesXWRWqEmtks0nkNWoL
n7NEek+X3Mt+QJ5fV5FJoRG1HHbs4hJC362qMEG0uCgSVJduYkkuteuibWUD05D+xCPrTbZ2E4+6
TnYcflvvtzmiD7Edmt+MtY8IqfyccYeQLhr4xD/lM6LRkpyeuKm+JkcjbArGK6FlsgrK3D0MA0VG
mTeIUqOXBmUEAGz/r1Garwh9y11J5ugKmdiqxP8RF+A6iJDep9oUBY3diKMksS40wuEc93p+tXEl
NB0vVte2HI/NZJ8Iok7hWzNM7sSmNwHvV9hI2Gb06SxLdsZUC4EyLDedMaQNsHzVuR0H/v9uY9XV
N+rFKNJ5E+uzvdWt4U35yJE4aS3pdGh1tCH91XQGCVfd0K4s4HwbIkT9TYFUcMxr7VJP2CVbpayb
0Vtb35W0D3HnjaSzPY2U2FdBculUPw1+PN5M2lMwR7STjk19xaHNGMjMpuvOOv9agpRDFoTVKo0z
RYLm/DV2+rCvBsaFo9PiDFwye2B35Uj5xl2u2dld19pfNcP8gyX+IoluzlntdxcDB2HvxdOxIT3g
XNC4OKBMwypbvhqWzRMzMvKSObYD1WcUtVV/m31zb8lCP6dK/9Es+6VrxldM5quhbH+GNfvXqKE7
UINVnUpqYujDdCiSW27FL/rg54FKImazZRqMTgO/aG5vUMU0l/9Py2CAP5fC2rLxrDjqxYq2BpHL
z3VIMDdHAQ2ZZx/kYZPd2pERnMlitcv08B6RqbaNNUnJ7GF6aSRpv33jTufUYcdfMRIJSMTWrv6c
BIM0ERuH3XvCaXQ1+agOHLa4VUQ1nTP5YidoT95IDdHm9pLtRkdJNcUW+bJGuaq6Vp4+mzwT60bj
c0xuK2j5EP5lK2jOOiOmpxE7SksX3e1coj0L/YI8vmL6LrL+mxl6waRojhJtW0YGfcBZ6zAyWH8I
osiPTE92cQb/GGDZqeoRcnm5SFZTTjC4EVUNadfyzQt7XHBkNPRIrRCR0EtN+nM5Oc9hY3qrjAPi
UqdWaMritT3gyxlJ91lD7hO7GeVx3whjPy75XSit/G0pMvRGVCURzRldAFjyF+Bd09jUzXOyw7MB
JbuMDgh8LrkLuScviGLKTchwiezWrOr9x6DUVjSs4rH7UoARHUOWdZyPh+7XOEz6RU7mMyfe8iNH
QwP7XjbXx81S/HArb7jKlCDZuDO3eSUvxeh3T3Ey2ZfMQaQ1m69Dpex31Tp0XpJK2/ulcWTKRjcO
Z+YmAepo4JRcSz/6RECEt9qbfpipT+9VCHdjDLzieqx2hvvm1bO9itv80ng9H+glx0NrSUBZXLEd
Irla8WbWU7+jYtbPRQSAtIMnuMxwadEnkuyGOGMfKYo7ydOS9E/vvVQU2Axara2iVVDEhLTTTgMN
6x1sasGN0Y20Ec1+j6EH52XsvGaRW9B0UF9TVL7ZfQ28ovxFti3jdJqzKzSE6zxpJbJt+Gl6FvHe
icM/ZpFXgbVMo3PvBQaf3Ljzobf7iTBpHMtTG9JRIYbFLa9j4vWncfCfIp9ce+1XwxJ4LmvbWM+Q
4chKUAR6Ez48EF7pSNO5l6a79VIMVqlFF2RQNF7GThgbFoZRyFXZ6VeBC6miW+qmWb2GCnfAun9T
icj3qo1fhDN/JbFADOsDf0O3lKbGFPB5DrpEjgd0bM+i/QM6KgclS5uiaWmHFRY1ulrQrmNsQI7A
/1g1gpDw3gPvyegC0B2xRdYotpKOxU203gcmee/IjjIepTa/aX6EDBfTcY+lfrb9AS/rdBVNgQdT
L9FOtzC31JwRh/LTKiZzQ0xHqVefTum7J6BEr0ZL02Cy6BclDTShqu7/WkY5301wxjlEGJG16pgV
Xb2zWmYEsPbCYOgzDhbuzGfHNy/GlLhPWsqCqoWnqmjmA30A956ljXevm/GvlzThIVluPe6fMQMX
yCVawhxcP82RZrMw5x3NyC79n0u9fOXgbiOUPaRTnFaKRVUH4j0tlzSO/ufyuO9x04FfezBEziB6
LI4y1d31pAjCKHz5qiWi345G/suvc+/JpDzxHSe/dRqKClNOB0i8/cYb6uGUCaDmFH601ZUImowX
I3TGJOCTrafONYv1/GQUiEcZrPBlQQYT3oYqRiq/uEISwBKhjSTczmlFxIqJrh03xaXqLTxQBk9y
yfJ7dKLouRwhcRSkXJ9al06ZVOnIqUOTl6oT8vL4ymuWvbXjreiZ3Q+MB+kH634AfgWvdUo/B9lA
tVGNnb4LPjUWnyeT4e93wd/PISD8GvDddONp9tzpVKSQKif/aJRWeBzzQSK3Xe7HcDz/e4Tuq/ao
p1QUyw6Dyj67OWI1C4RYdGTz2393V35zz21PHv+f+8Gf2LT1IFw8fnoa3RzEuo08pjc+rEW0mbYf
uB6XMSfdscfdzhJpGIIW2pFQ5ayFBnCQik8/Pi6+FuPSIDWHDiyvKY2Cx/VxdyaX+KImo6e4BKz8
dynmLKV3x55U+H6pw6GZqiWsdcgO7axeHg8M7YKXTpYEFbTiPPctq+7yxHt5H52KRts87npcUruB
J5mhEMPcYhH37smgZqON6ZynIwrg0acu0Op9VcJ6spGCoDy13oq01s69w35cgm764agsXE/mHJ0m
+lQ/ui9cuuPF9BlWRtMriSjyndOn3Akt/DKyQZ0QwlTrMhLTh2e5I2Mg34Fqyc3ZYVyAM9a9hgBH
3hV2oamckCEr8zJ5CFL/PQqzHNoqZjx1f/cMkhAAfc6I6YE7ixojlqkmXEAN8Htwk+hrqm49kNlE
jHKYk7QWiTccqBzMOVRbVAgR56pblnK+89F0f0p0JOvRKfAbDa79FjvR7nH/TJ9n7/tQlgkvgsVG
rnXGwObVrT503FZnL2n/70vXQUpIYhs9RwrI+PFdMen/+yGgJPNNYRLfa1AsUSrzw49/pq3Km9Vh
cehQR/ad5dLyyLy7GdpYst1KbTLOl+eiHPc4kpGKhyRQTm4xPanlEtL/Q0mf7QbHnlGxd/aTr/CN
uI58cmzm+brwD0ovn31vcRfNQ7+qurHa5o1Pr5x228YmdIpX0xp+R/IjafrwV1qMN0Kdbn0DV2bW
QmSSOaGQxYd02uo0VaF+iiaBjNTT6ycaIfSLbRQb6YjRABy3e31cKGLavafhWPL6iRd4ufz33QpV
sz6nChv5//6Bf1/18UCWIIvYf9+AzTxc/XzjAsh+ZhmIn8lqe7Y1V5375Rbdjvbe5aTQLbcej0p1
du0OWRQtl+HDypAt5UP/QrxORccGc4UjoHT7vZ/hUiCyOcXBSPZV3Rxiv989BESPC60viS90HNda
7eoH5tprIoQIXOhupm2/eU2VXuyE05ObEiub9zASZt8+878utqMwur2Tc3712kXmTxdCGwZoxoOR
B46FhJvY6EOZoh2CvU+ukMvkZ/Y93t4qtRmqE/Su2rlYdQplU56kjLD94Z3gwEXDCPjc3cSKiEoj
56OLmNS9DOl91L4pLPU9Ko187WfqK+/Mny39hp1GegQxJgbsJ790Tj6SEzvlPdBN1KOkiPhl5h2V
xArZIF7yxg5DMHSESySjII9y72hlfMpqvXxKOZihwuTAzkD1iHb9qdNASlTOyCekHZdhWI8F22Kj
ywxS2dsFsWp1vB0KRTfDo35eQRZIjrh6P80YbAsF/d4DF4yZjb5q3X0z5c8CK7ll2YBtgxJ923gk
TMW8uGtPl8A6acqdI/8jUo4exJwnnKUkoX/yCyxtBMHCjDZxERu8aeytQQDX80DKGaVE9ieR0fDq
MTJKnbjFzI9hTp8642zhDTuVWKKM2JuCavpq3PQQ6n57TIeXxjSrk2NgAeuEy/E5z9Y92aaeXiCW
kt5+kOSLVbVHa81P9aNIixeXmpiEplIF1G9K2O8LBJjKeCgIFKuqv2MsGeXPgiFK033olLqJR3Zy
B6IHCOcI27AGyJ+apXUE87Um+MU7gcakuVGCjVCjlZ9EhMKgB1vOBrRMHxCxHF32fTU2R1fa3n7q
WTUjFXd7ki99fvUzi0Ozjyp2d0309ltlyUMfNV9AaKpVXsPlCjn9Mk/SOKwZ2e/OJFu5zLHBOwph
W5a+ZI5hHA2VoABjhURYhwltmnA0yDnakfcKt8i089Xg+juIEzxqCUgrWNArZhN7ZQF8JrE8Y4EM
phwZVmeGp8lxhoAAmJZj1PgD7UbGLNzUd7VQ+A+JLKfvRZrsvAijm4ns1ZLgEea66KDcdF9DKrlU
ugW4AgtISkdjQu+4sye6TqEu3RvcZ+gorki3uvDwrHKAW6MPsq8yxh/TQ8nZ4pxr75ZJ6EuJnX1n
A8bCJcufidPFuk6KaRTavFUHyn8XqvI4czLXYYdv62VHS126cWVJXkjX91sUic2av6UJTJWfKfHy
9TDo2o44md2YQPWSnE3oEpFy5u1iyY5kG2WJLjV8giZvg2xo3uZ+wkllzBZPK4rZqaP16V4Kp9Tv
csq+2lxV616iDymRq/JZ22djDt44x3NGJRTEQGSJoHSiLc0xe0OTw7i6GbWZ7TLa0HCjabVNjlDm
q33Zc64x0Q9qKdwQGlnoB7vcW2ttN10lE/HUnTUWBN8PKL+CWYUIZWOJ2pEu+B1yYrluja7a97FH
/T6Jl9phskx5EdJ+TJcQAET4GUTE0TLBAunaxXay8ewPlAKJwn2M8vKuQfNE4SuKVS9YeZD6wA5i
4ox242ms5G+r8T+rbibN4a0QiONtHCArB0aE5b/GNe6/LPO9S1p2H1UJHcaNk+JCGN8vlRg/LJlV
ewPjxGVmcRXUSM+uWrxKEsVa2ZYUeXnun+iWFIdUz8+NLcF86dGenXElOQN/ArP9idvojRI2uVjL
peKsDT/RWwubXpppgHSZaVq09WRjisLQBC9nZxRxd4AESkRudoQNw2C/JOxSV/yLgNADK8eiW+lR
cbMgD+gdKVB+5F6jTJkba3L/2I3+naZ+xGwvWdt+9qHZTXX3FGyPOB6vxvwxeiiOOgMOEh38Zz8K
sGDWR06SVPYeiFsX8XUgG9pgstIq1K3znWnsbwEjiKaQfiaM3FhNOt6Teo7u8QS4t3ckf3kv6UeE
UjvExdfonrtYNNfIkfiLYQr56nMQDRJTDS0XoRR+W6bwmZFjk4CL/eHDNaYOWXW0KMoQU1WRxOlI
frrmmwZ5q4UIis77ac+Tc6ynoBTVSLW4jPNp6Vo2bMp0IQlVzWvmZcjkUYRKZGFKP80Dopl+0ZeI
DL0kHBdeT7wKukbPQfJ+1WHKBHpWbRqHmV/E3GvVWoSdM428EOEzUrp05rrzsQWXcauwLNN6XpgX
Sc6RPWwZVBZFecTR7x9rk4Owru1HmqnXkOG3xSf+WuOhEuV5bELjMNkIQsooJuhXWcbJGX7HhVlf
Gl2SyCpVtrHYzDbYlwzibN1LHKHs7sLYCADcx8jjmy0waWvj6eVH6JA/2E7TZ68kHZkY3+sAiAeH
VI1uH8yb22coEfLkD3qmYWdx9GaDyGom8VOx1alOaVKl44IniFf21O1r6ZCT5sV/O8PoluzzCscJ
ruBYg6eXeSSJT8nfIkq9XR2NP6kM5GHpeSuRmxvH6RlP5dpThTVq33c4nobBJ0EdqNNGiuSps/Wf
FgY/xGP1a449/KxUuUen8jvRx1/wMvZahdAXTKKxafGzo7A+5JOryJwdaopuuhVAguFrVAeZ0xMV
qM+3ZSyISZxJW9aMkpSoEl1fPfJ/8tGsMnbUfmlabAZa4tgfte6+1HaKl6XSAGcM5GxbujPvh2W2
3aFs2hWRF96E6WJvli6HwUlMgezmd7Cud4E0eIisbjuqjHW+6xYGJakGNaoOOtCM+2nqbrqa9Ooh
3SRxvR0xMD01nXxxlFKHgAobYIMi/yIXoMJcXm92hD3QqGyLtEHXh99Njvw/ootN8fS6HmRkndxc
wuwTW7h37tXWvD+Ei1qrugOm2DRKW2e69x42aACSWnPps+QbRZPleSgJ+qriz2xSw3XEDU17bl7j
KhEnTnfeDj0agZYWrSqjfdUxA8FWmXAtTndRpO3OVeSiF9gkvfHDL9NmU2SC8RPoEJfxz6o15l8q
ikiFlh9ziizOyTIoFxXP22D/nHAo7UAYt2tLEQMtMwOgjzK3c9w/z4zpGLA5/XqSy0BWmebK9pu/
RInWK+HU33XFMqB3yIvbXySn1ivk7nJnwNWmrcfbMLW6s1alw8p0iIfNktg9mO1OChNwuBNfmS5+
IUmctx0nQTPr43OYegdj1DjoFR5WLo2D4ONiRW5+9yP9uzYI4GlbGrZ1/V5p4zesDW1tVem486Sx
N2Ads37QEe8NDVVplQShzbJsFgnDjHTAzmC/J0ryn+EAhrq42s3RN3nl/WU0NQ6hOn+hnfGaImnd
52h1DdJaTzkTFahH5CfMLN75H0uF+6oWHKPi8pc1GL84hSTbFIM6o7FSnYaK2UyffNpqHm4tFQYU
2mhnaZY8+X1yBu4rEMdxohoiRd5GdVXTGO+y1h5eaXEyKY6mnWsT/VlCxHjXcxvdsez/GmmfbQrr
UrbNcNE01PbUCwCzNTx9M0GtyxETFVWKRQFIP1KRjcgLDzWK/Ttle6A/BsPH47kzG9o+YnSC2aih
0aQlDLHuEPmgGJGCThs9AsatNcg/tQrfYdnyjESU5LhsNyEBpEe/Ec+tHxtbBvKBaqJwu/hyWzPV
LqHL9g4EjTkWgysn+fILQQA3JfbKJVo8AaqJTUpSJrDEr1yveWEvgKNIMBcD8+pFhBapFCmJBFnF
XJ+PfEUthUaVUlRnouoBmSvB2shKYPaUoWB2OAQUjAwPiEGNSSZDhsChVqqJOBTH/6gNAnQrbc4h
fJmHuMdYgfAHIG78FSZq3jhds6QGKsxq3dQ9K8Mnk3Ea9n4BjRhlan9p/ALNONAwt+yY7y8Xxpo/
HSO394oAcdYaUiIyXX/JKqTh8cxilYGJqzSv4ZGStVa2Ga4D+vvZWBjr1oa9h9kD3+zC/yYWgAh4
t/b2tolXr3efidrUXx5gNDksvLjMZnJrReUu5hy1d5RAfzfR9bbi7I9D3sTe9dWhipj45ouquVKW
OMK1fp5yc9o8MIsGtPrN0ChzZ6Eqz0xnPfg46iLLSS5FifVnGgTkCJTeva/SjZOO2s3N2SGz2szf
o+b3KEb7JQJwj1sHeB1wRbhMJmd3bAPOqixMZ5PovvcU5TRChiVmU1Dn7jsXWZ+h5M0gJysf4r21
UI6dkiHNaMfFrc2BuQIdubGDFbQVy/gOof8ntL7bwNN+VNTmi+jsQbh0O73amJhXbgS/fHetP7D5
ypcmyks+C1K+PB5lx/O4Q19Enh+m39bXKCezDPDxWHPu0tLbA/s2edr1QSl0TOMomEcg29Tay+NJ
fyR4+IZEwLeAE/2m0iAsEStTxjSry77+8HoQ6X4CxyWswyfWWMWsJ9qWuYmCydVObZYlkAsY+DQ1
M12nbq6djJwLzWcQD3AQHvkJj+QbWjVrS4MR0dhhtW6MulmDVkN90iMIX06gDu5Um//dmpWT8pj0
mUtLOJ2SjXXS6uQWKXs+SirPvs6xPplpeqFarQ4hVonU6lMB6d3Nt82o6YGqXYIJRYjXJJH2v0Ah
07LPVqsxjoI7vaqS8F1U9XyeUSvtCbn9aNNuOiYky+yizILDXnfjP0al8hN/j72QThy77vnxVRjj
/midungaO3cbGe7wysMfb6KQiDZcc5ziHpeehaKs0lWzxKgZ0nvOSmLsfLoPq3mgmIXFn/IGjiVT
SbfeLEHMfacRJcSZ5UlgNmJQ4+gvmEGwm4mYHMeC4rOgE3+aO3F0dVSnM67Tw9z6QJ+wTXmsplh2
nhvf1N+teTqMuCK7BbuZaPxpEROCCSvC6pHEBqlw2ukdKpDCQPfcIdxFgB1PEH/L1L9paQ/RMVsA
W+4kdqOFtb7xowIjK7tKMpIDE+lIqaP09z+ep2G+t0sE5uOSZL5ACjt1Bx0NETkE2EgsK91Ekaex
vXPs9obkE0f2TTM1ZGt8Bi/LrbFPIwTRzHandAIwipyxGVv7RU7eqw93+io5J+LitE815iGGzPWm
72mVYI4dKRAn1E8a5g6rgBKjE6Z3R8W/4Z2AfGPJsiG+fmQWmCZfdUIGRG3vRIhSptBS998rHiex
TyFEGIzOPuGnWXmN6lD/GqOcJQSh3npWMTgJy//7X6qmRvRfMgkmpLlE5NkIeI9THA27mfhGOjJV
sQGk5gUeZpF3Tjy0SUeT80lZmyX61nTaa3o575NavfZSP5Kpw99totwclR7tUma3F4qBNkj05tDJ
/qNm4voNSm0d+qtHMkMYR/aaV9i7IKKatoY+cg4mxu/pHyJ/6Oi9LhFZj4tuEu9euDSuRx+2Ua4n
V86sHK6n6JmdBHprOJtsmH5++Pf3a1H+rlvPDaMRzpYItHyih234r5u4wySLRoBXURIeWsRpHozE
XFoJujz01vkOtkK7LdXEMtJqKOraLnDKOXxSwJoKPMj27ItfrBsMBWZz2s+e/d13pvZGUx8I0PJ8
QWXOaRrzHjaMFz+p3KcM2n+cRwfDhMuAmaxB3o2f3Y+trZnkCI2Y2V+Z69+XHfzQRaCxyI27mZqB
+TzUbI6v9XfjW7jLeRvfH0+3Ww0yeHzc8QozdFxaOTY7ec18aBsajJ2RRrj0+wu8dKhHa897m/2X
cOrjjVCeJMMWKNK/SDI6Xv6mk5q7/7e3hQhYqjWu7DvVdRyg4J1xqFruNisNa5fZOGlqBlvU1k4T
aHw7QHYMuASW1bqvUTVns733c3yRK6Glf7A8E53i046gFJ+R07ZeTi+hl/O+QFX8WgA5PkxLrg6I
XHBdur4ZMDehyS/u+hJa+YhMfewA/0LyHos0NizzqLx6R9qlcX2kdvgtPrbRNew1oaoEOjZhYLad
ttESOWxmbNE3X4pvfju0VZ4HnSYPwIVwjJzNPFXiFbAD3eTWHJ6yqjpGSnwQJK6etB5RSCXUr1HF
8bGgs9C5H/8gydZytpqT0r+obrJPGHJ9PMDIEww6Ozvgxu697RCxp1qBplJjMOk7GtGJGOKVYwVs
Ml8Z4uqPeaKPjXUjbBchFRjWZfVuDQScZJe9VUxKuoWVPuNmZaTO0Rn3M/kvpl1xkmuS6pyl8/Tb
07RVPxkp8uSvCAzarezR+PVj5J5DOaKu7hdOWCjPmUv8oGVGKDLhQcG5hXaFxrHx+EXpm1HBC+HH
Jn2X4B4JqphhM1kRG7OX49Nj7cQXxJQhTUELmhpGnplxLMCFe7lsyUaSdpsysbePqKYxAQgVl/bu
33vN6HFdF5b101nIzHVvQrspOnwoHTPQ2Z4wiGm+CsbS+NknKt3CvCB0oeiPeOo4ZEQ4ufTZtI6x
if6jnkz8eBqdpTRJ/vBEmx+6JSjPyNQVEHVqej4HzbD7QNdLzPSZBdY+Z3KFObE0QuOpLCM8A0Zb
PQ1BqectZ/9i3pKKhdKgt1bm3NFjMO0SI6KuBeFApVwpDWnLEvtX20CtpORzMVr6sFEmeBB3aNeI
GMar4zUnOezz0ehuZByk6yZJPNDVnJQK/DKPZ+uxFNIQJdTUMtKNv6wMoSiwIDh2f8zGhXScFtt6
4VLQVxnQt87G78gE1qo2D3YxLzvvOsOPUfOO8bXzDMhjA/7Zx9OW4SrbumZAml9983Sq7z4yt2Uq
ReA+VqpWdLuGifWuMfDmeAtTdqhdOMh2RH6A5wc6qTkc0L+mjgRbwjg+H79VGLa/t0ROE35JNEH0
21+MxiDrjU9tLUR7KPps3rWT9zvqrFez9/pnZ+BjkIQxM17EzpzGR3nDm7pAM9qrMUwHoy6dvTXa
2dckETkmZYY/VdViG/V5fZ9KBEeJ3tvXfgg/NZiaXyNcYrQMutoL3gwr1Y7FDuA9cJnlwzNSMmEM
wEuaNtE6rlT+nNVLpAgqrdKW7ZMcmACKwnn2xARUc+kME/m+qb0yOvfoe6/QyL803e8PNYAymtwg
wPsasgl5sIRxE2aYkfxMB42jtzmwaSsOixvDXaw55B/eH08NI0oUWCTctssknrjhPiB5NTtFGUeh
NLK0oDDSCjsDBy6fUuCk2dUlbqCnjlLeSvDXQMD4Y4kTWWwNF8wMmx6u49pOzeZQCJCnbQrHPv9f
lJ3ZdttYtmV/JUc8F/IeAAfdHTfygZ1IkZQoiVT3giHbEvq+x9fXBBRVaTty2FUvDjtESSSag7P3
XmuuKZ92xN2L7wJaZkyS1CJKULhIUsN3ngYpo01j3LFTAmWhWm+AIq2H2mBR0FJ/mleCYDcrlYUF
Wsx1kfkmBolCosLLHcbZsHsHJ5VAVpCOzUGSXWWOC9sugkOd4NbT1OTRGKr+bV4BGF7l+x7H77op
uDMGmbcr0SKArjWW/yrsyWbCiIPHz4xv8sRv2VKzdsVdiXxcJ/kUkBJrsoZiT49f+hZthYlIAYN6
jPs4TZNDUAcjjI0BJavXnfLJxJfiTlupds6PcBSoTV1BIlWEH8nPyv4YftQspmb0YpVDc+MEqbVM
IyPZgtvHIM1jdeFgHb6XRnF0EAQQwKveSPRfyxRfz4a3qG7pWy+Golv7FmXtfMRLX2ZY+/G+514X
HdBimJsxFexKx8480tvEsCfQHNr0Z9Z5Wea7rBy+0bXxlpnalldj/w06MFrGlrQBA8RPaSvO2rXQ
XTGdLzBKpVj5vYqnhassBOrO57rsxFXfBy2eTtLmBYwuhAZcUN39SB7TvcB0tslarT99Hq207X1E
rdwRetFglQESgFDos4QFHEvuXI2MVt3S+u/ZE0A7yWW6haHg7SNbshWa4soFC+2qYuu+np/H+Kf4
ITgrxbZBzsqtR21pIMuu33xBk9aftuPCqDG5VgrC0dzEYtk3i37g0qxj4yEoDHRXg8F7V9FRT2se
wO9S3AS12x7LAk25AwtgjiQYJaX1mOeArYCKLMD8MHmhWJBadkuHzFmVDqZShVesdbXzwUtPlC7h
Hrzc8m+zutvKWrkD8xoy/WrhkwSIX3AN0VYFcJsriXwgG77FdFQSjOMnzXIuOFs/vLX9pjp4VYFM
D0HWbi5Ss0pHvOoFD91wO1/rqY1rt+tyuD9hf0uX1NrPJSpQaqRgpnZwpkRG7jR1RZO4JMECMH9n
KTwQJ6eYMsXZMA2Va6XGnODgpbnNOn9V99ZZ5za6l21gHDED3JdCbXatrh7o1ebLBsHd9QgBDv2i
Uu0bw3ssvHSdGwMW77SRB1szXjKr54qYtlA6YUUYs9U9tIZyX6XLtMJx5km6kSBGqHyED++07a/T
yj4ZwFSWkvDDJXY+zlarHEAvBkfYfjQSEP+jlzMwu2h4SINSlTeI4VtUopGyI7xFDo1x8OOiWH12
CBiCWWDQbsJafQyGBChiG1c3KfPdY+lOyXEv9FMyHmmOcuuPEjOFPj5qLdp1FBwgds0GsVnh1dhI
T16JYd/GleDF2qq1YSyg8HL3HQpV1OTxdGZDhWKZT0yuw6nOOnuNbUYixOrWA9gOo4yVU6xJTott
OsugN6qneWkf6/qxJ9RqDCP1tkfot0xUXKX5mO1qw9Dv8wbOlOmy7Rlp4VwLT/lqZ+JpDIT/xbAZ
+aYNoB7UNWe0AUWN/MaEhX0riuJCYdUfZNIWVy7hDlD9aBMNIRAXVbTdTqvkYqhwYQ8JxM7PDa6S
BS8K9+hTWtjjIogq80gPFHTokL8UIu5uxrIhhLDykc/rF6sF9F8PiX/CqGittZjeWDNa3qnYJ4f5
8dHZkHI+F//IHN0rfRrN2XUVH+e/VQ0u0xZH5tb1W3lSyuypEVrwXKEhtfruNpLIN8nhg18IMJ83
rfB7yRvNeoPOH/z6jmp/wys2BhvGSWsb7PEXbukNZdsGzs6+9xV/T/VDwAMql1bd9WMZ3FMLhI+E
tzlhIR6txNwGYN902yT0VaO76pEEtRwitT90xoC8ofd69Gv1ubJVSC1d8YAhhTkCXlNoFl73SAsG
i3PZ7UIX4Mx8nWgeNva6X5lFlBKmEAMCbwk6jSLv61xKyaD8EqQv829Cu6Q+pJIlsWse/HDUHJa4
Pjyis76iuaSuApXBe6QwcEg9yGByiimlbdZ/NhCY7ALh4GJbJOTrHtS2+ChURnGeVoc3Q5DPZQ+F
h61C4LN6WI+sfw8t0qV1HCntRu3H9v5zYfZJLddxFs8XlwKfNEax3xU4+NH36t5Ordk9IGpKzlin
JRvcjmp0cEZtyZbEO6bNhdnawutcattYffVr0OdGn38zp9swQsR0RTKBzpO28R9gYCz6vHQP7LCA
cLU8sv1i1xu48pLCeIo9V3kcbDYWPmcT7UHk3FpsReHHad7XMXzUiOH5NtYsIaKO0nt7iChLRz/a
zoujIKHxadDJdM36+C4nYv4O4NhdlXXVc1gwZscC5m1UrBbPgd0jJFNEAE6qo25ERDY9w9ElH0NA
WMNcoE1/ZABOBjQbu7kMFBr5RXGqd0fFH0A5OcWjjRdkfsyMIbxrKZtSWUQZMQSfcR+2FE8FwLgk
dOu1Ewfox4Y42xgVQyEKyPUcehHXpXGd9dWD5s3+B6Hi8cJw1+bF/t9/5AmJBYJB1x4l6C2qFI0+
hR8dSC5TryIzZXEeAM4CEV3ZLoPL+cFYDkRSsxsvt4nuaMuEWd478V0Ay4YS3Hg1Avj3YSfajNUP
IpMBg2W/vAodThk+mO5aE1N9VaGqzZyAiT49LsonmS2tMUQVQWfa2sMGc670ur5u/UCBREnGG2ng
UFhEytgqx5wQiDy6SiU9iCxj8+9ObdWwMzLaU80ptk3tqnX4aSYquoVm5vWJ9lZ2K8qGt9d7wWs6
QiZTWnSINJlZb/T6PizLY9mN4y2wbsC8Mb7xAJXUNdNMeea5464cHclx4xj0VdgyzKWPOdZbT47g
WMRQbU1oJjREsIpkntlvqw7LRx639b4ZbX812Tkx1faQp1PyEtDFfSkzpVm2Jm1SrrXo0sTXzhxf
hJUTaE9oQRHKJWYbyLNeq4y7POvyzye8kiKFrc0Kp6imvs8XU2VCgAtb7j9DtOVd2oZfY0rUlU4T
jgVBf4pcH64Rh5Yn6yrUhf88AJvy9eGZ9WzrG2W49CJhPOjeeI7BEFzTvisf0JC61/PFl5hgrYo8
fow0Q4OujlZPVRzjqgyRWaEUbjTxzYziLUwIDI39cWoVfk4k8MzCecw8f1eVUl25LTvhIBrrGyIu
72w9i3aq11o8423vKG3wN4BuHQNsWksC6NLEZAF4Q68WSVglR+ki6YF8cwy6zNvNp6FUEHwbvXpg
gsZc2tbZHZQk3VIqLwNVuleiS9zlHNGWB2zQaCGc4UNZVzgg/KVJLjFTEiwt0hJbgS/E9wldr0bm
VEEm7jwzNb8Js7xpdFApNQ24FfvOJZWadops9F1ZxiY3pM71+kg55wzpF2mPuAJ26jHK7VOht7QY
A1pgcy8VxqGfnmTV++shbb8BsZowmjUxTD6OKGRUHXJrotmSuL3rMqp24H8RMjOhXdzYDTd8SNJI
pp9hi2WnE7bttvqFGuRblNBFRgI/gtugMBeBQmfXabzDXM99dhaK14xEt/tSkhU02diVRNvPTVed
DfDU/LQ6Y/L6pB80NhtU6LpzHDryA+aLbN4VzaujIkki7jS0W/P/i6yCjkts3o2F9dRPnXxJTvLO
jrBLggDeUAw8Moy2OYi6dUMbDjxGCSV8/qcW2ETPJEJMTMSXCB7hU0NRiptyuEa6t8eAm55MomNO
Kg/7+feNNkjeIJTFyk1FdzKFESBNItAAsLlYZA0pPGY4BPdBmp9MzcdUmDicrWpS5YpqJcygXntD
m12hvugWhEY8I5XHzTTwnJ/vaKMwjoVOdpgy3qhqY35z3eQO83XDQ5943tzc51arP2Vjeo8FGNZt
Z7XMSMCBhVGNjj1Mi50xhF+iOkt2KjyZm9pF48TTY4fvFLStoPtBvODKM+oPQUfu3sZtuKgiXSWh
hk7UfArn32W0RBa4VBcH3xLtYf6bNHHVfXY8TfTc2GWq29gc0GdptH+LVD3DVnGPGVs71iVGDvMr
DCR4UQw3w/ao/APy3xBd4RQN6vFKadGjAy0Pbjxu3CsSAFBMTQuaGUdvIzqsOU5qJH6hqCKy+5AI
P1volqZMD2pILa2281tOGABtO/NayGDcfN6e3sTBL+Gv5kkbLeflHUVTTpCuV+zjOY4aCaY8BNl7
afn2i8BDvMkRymtEyoAWijZdqIXXbdI/JFX/KNlSzmVMGg/jTaugLC83XlNQg4peP/htNlLG8PdE
Y14aPcVgmY+Igr50OprTz21K7uTwNp2gO6WC+8Ws0+dIQ8puBtSNSgibcN6+Yup12BJY7aaOH3SF
cIpiwnjNd1xKOYwvnjb9UN61DAT2gxy+Bpi2T9iYrFMSj8Gukirc46h/y0V8BLXCXEElToNLVaXD
yR8GTvKbrOmpe52F1praZbTF6fNpL23toMOSaSl2b6pUlncmV8pSs4nSmJvmMkY73vGgDBJ737DJ
oXMD24PwVvP2N2Gnfwv4phDQDVQxFp0hXdN+ioF2qmyoBpcBt9brFiShDHIAFcXBC5r7QR+2EbPk
1Vx9pohwVujAtaODhrgrI7BV9TFncr8ju8da0p+3to5hKlcU3DGJNEZ4Znr/zROuR1dBYRcHM/S6
Iwd8AS/SvqoMM3hohHXlGdCDqJH1VVhaVB+KZGyhkNZELkaxZjF6SQf9G31+llFwzuUEawBT4g9y
q2UF1nPzo5CI9q3uNzm1+hRj+n1OrTA1VdiWLYRhWMwufwojHhKw3iD+CVEOGZqaNn0LdKnFYV4J
RYUgq7IEGsi6yU5GsgjpJ+QtaX5RhsCZA5d1PWhSV4mus0q9zt3U2CthofPpdDAHZoccFhJ6QAiv
h3ACrWp9reUIhufRwWhF6VopBEDxtvKZY9XqlQ82DkAyqDNc72tpWfe/vh7Uv2fTMw81VFo5Qnfg
MP70iU2QjHbST+qvjsqlnUZVBFV+/HV3mekOs9jw6kEAkW040FcPlpTv+YtZiw3tTbEbRx7K00IE
7CO2xaFv646svWk49eu3qou/nRxdWromDM2k3y3Un0KEEfqNXgOUdSXV4qPqC/2aKjAGYMimtlHN
QxdOahGF6Z/eGS3M7aBYMxV9TorkwTRceaNxzahCij28/RVxJyzTJnDtPowelREINRIOdQ9rD0ML
FHtDaQWEaYqpKoIKFCjhIXBltptvDiPUfpfQrgnzbx9Q44ac7k+HZivXH1//+sazzav+/EP9Xwod
awLtTUFCyKKmUr03QnLOohrmGOoAuQxFNL6Gsf4cje14j6zws4VvctvgdvSDm57ZjTUpARRjyrMo
xog9ujPcUu2l3IWzWEFl9mA6GBGNVOiXkANKunR5beYmkXDNSNpqn+ZMS5PJBseNGQ1j/NgFjXMF
CmwecqMj/IItfNi1zEOX4ENJRqHcXOT4ahYy6oqdB1br3Of8PJfep0cpdkMtigJgHntVKgrSuVlp
ujbeKScmGCAkIRrxSQL4iudfsUlzpzxUfvVKJJeFw0ckm8ElDVT2Y3CemytRqrO5d+C65Ynm7uwp
ntBGyeaY3TetVvoX+nVoADRpX6F4oxciE+IR0iK7IrKT6ovhFQHM3aG2zdMI+z1lHYQHFVxpRXTU
QW7dKIxuNn1DJAO+ARzDFstRV2+GHGVhWWOzYn5O/GObX+V+3oFm8sXESjjWEWq+vGjwS0xqBcVy
rU3D/5+bPGlMrmoCpqyXjTi4kUJ8kLwpWlY42yOTpAq0vdTyJ61UP6UBemFOCX4sg+WUl/n518Ju
cUxPJYsHP2bhh7hTE9VCfEJskWm1L8wcYfWWkbN1YFrt0nL88rnNMAxZANqNK9BACCK7HLOdQbTZ
QZOOszUCMNUB9fkZ0qmxiik6RPSaDvQfnMjToMwwoNJ6cIijSQ5VUw3BlV50GwTCKf4gncCgFjH7
PCgFL1MtGiMIvjTl+Kha4nbee5qdjyfeGavbBk0fXGamNETGrXQZ5E994GLg4hHP5fCkqkCGKkhG
yM56lQ5nk5wbYxS3QTNessqnnxRo6t6vMUfbTGvJnKgJByr7RxuIAOOgtrw2dCyDQ8PNP4JrRUg3
AT2Td7PL+vs6rKN9ADFkFbv3siORFSTxukRaP2/LY0yWRA65+rKLgJ2YWAaWaq9dupoknUBvukMq
tad5a1S5TP084DtUnc5h/lvd1h+dtFgbf70MGtZ/WCWol/B0Tlnc8ucnOAO/2IaHqK50tFfc9/Qe
9Zz016E1mJibUHU8bmBN8ZX9/MUpZUtEnf3iGOV2EAwzVOP+M5e0Qmu+NRLDuR7YRs2Lv2cOXwHh
4rw2umqb56wjIirq83ztehcpayYErSn3fWTagDQJSmkEps50sKIN2jF35zNJONi6hV7CQKiz0nGG
bLA+orCpXMhPYS+/jMlAdINHth5g/q3t9g+N2dtLpx7ES0pwFB5U7dFjg2XCDNt7ZUsMXA33XdfI
v6yli4Pd1Q5xUw7r3KJZ8etDrE6boB+3Abq0kZmoJu/NAKP240JsDANDXUGq3jxV0LomuEmTHOie
otHWCLKVamj6Dqgfae5Wei8EQk3LDO9+/TbmM/m3t2FS8xim1FXd/OltFA1NVXvE0gj5ii2DfBRG
L6mj4/BB6R/8EpoGbUuV7QfIwBAt07pP2TjkGf0R0ejXqgP6InAIQkS57cB8IHeyJQmZ9ZMGTGJ2
X6GvBVe/edfTY/ind83UhR0U/Rl0lep0/X73FOshuYRBFKLPKHEsuR1SXoit+Qo5KiSVhEiIllDv
hRpyE/MoINtvVJ5VJhTHPrDeyWQknzmMrIOv4NHQDNqClckSW5vw/BxLoQrzveug87bQEIen37z5
v595jXx7x1EtRzMlH+LHN48GR7doOchVJIeVUcCfZFD2ZazMdJ/HFGi0DtL7hCCBnWvUEOaYQK9L
fO7+JP+LYV6ggGJW1YeTeM3b2kkcbMeoVDYGPlmKHnEGnf/26zet/od9g1Slhs8JFark1vrxTaey
9y2cEXLlMqMd0DLej0q2RSz1GNABIUIJ0kQ+QiW1pYl02vyQuegnYsMyT0oiltHMRUE/fdzg5jdv
bfrV318MsDGFxa7GRvHC1TAvZt9dDICkTX0YvHKtdR7PN9BVqY9BeUpMnjSuDtNwC1fgN1mSh0jC
Og3hNiNACyxihlP/upLGC00doqr0WlnDRHz8zRv8ef87vUG2vWj7pENdpDk/HjsF2pFblz7F4uAM
S1F0LGBw5Bi6KLg5GqQZvW6cgU0U1yQVRbcB6hwPHLtyLmpwlO6Qv7IYvw5Vs0nQcx8jDV/e/+d7
pCrh/pdck44jdPbrP77HunVF1qgop+ednh4/p5Xs9jZKDJilRvd8P9i+TQ6qqd8lkavxJHX06y6k
RYhEhLzwJIE+aEfqTeASLZlDSbmxQ3n49buU05H6/lQLU5iqTl2qSfSfqpyO9HenOhBazKy4If+u
KDSKIDreMS1usxwiyBEd9DqF7AeGPTqISTz88x+dkG9zcZUP2bArp7hoIKHpMpeR5IAiYIotsqfZ
xT65bhvtx0HVdkXcL/VelbcdG+H1vDJ7tJ1XoCoh/0g8ma1dQqiQeLNSUym3fljtoxDvlFK5V5M5
ehWJTCOJ/ZrUpwq0PN25ubcmHXFMrVQ5Bui+zI63OmYDGa9xey473znZBFHjpQmC9a8P3lxm/Xjw
NJ1TzNXII+fvBw/DUSgVuh4rr2QooiXZDXdm0zhYykzVPuDexwdMH5Btl/KcVVTYDsvsFRUphF/F
ubZ1RdnoA0FTv3lj/2ltcTS6NtZUlejWT88gmQnLr12NhINEZwxZTBHTeKXo/gTjPg0iZpTTakha
gPVQpO7eCLTj6BQrcJj2F6/uYYz5SrJpJodwiyf6NwduvvZ/PHC6yUZSsr5Y4PPmovG7q27IsrSh
38+jeipR5r44rlaPp02sHlBZP6CuXeJz6M9snq/nab6DQPYG79Bi3tO4Zvzgpo44lK3wVyjCug3n
SDu3XbK24bo/W8K7Fr7ZIhI3msM8NLBDO7zx1dK7kZKI6Yo8zsh3NoRylnd+BQrCdTSkmmRm7YnH
If0QdbOqxu5vPrz196cVHx5PKWuCKulq/7R4pXGK1KQy/tqnIB1q1yq0Ep/6u4fiD7mDhcrzN5nv
ZIy0ESx5OiCqUvXElTDyC5VWUy+AAQH4mzrNCDvsDWZZnEWqQGaI8WxtqO6Lr6G1z4awPdiFQgru
XN0b+GTninQTJVOU9lh/QWWgbRO1f5iHYRJhLPiQFupyWmA46IYXKO37zJ3ymbIho+LKX8LJBaCG
uCGAo4ebKbXhBg/a7axYynjcL8rYfSb6Gb9M7gH1FwRBJh3BcQzDxQrEiLwRQ/8laeWtmJTDbg0o
fzP4BSukjGx6+Ij0eqcIlqZtioOW1vajn2M2VfWDAVH0evRKPDXSHrn34FBrXXs930P/9bX/b+8d
JnQ8eFla/et/+PfXLIeFSx7FT//81zH4SsRz9lH/z/Rt//dlP37Tv67es5u35L365YvOYB2z5OeX
/PBj+e1/vbvVW/32wz/WaR3Uw13zXg7371UT1/Nb4HNMr/x//eI/3uefch7y9z//+Jo1DNj5aV6Q
pX/89aXdtz//sLlc/+v7H//X16aP+OcfWPzeqn9s3svs/edven+r6j//UMx/It4wdSFUzBamIyS9
zO59/pL1TyRkPA1tHM22Zs0PmzQra//PP0ztn/q0fXPYwLHfYE/0xz+qrJm/pE5fQjRuAMKHH+HI
P/7P2/vhLP77rP4jbZITgNmaBoz5YyvVoDyQtKJwppq2o1uO/dPdZ7YyMk0ZY9YuRmbTLCgVaL8l
tKcnJUOWwljYQS1drHWrvtMCRrttOkDQp6ed5WBOYC4Dh2Bf1FMnLYxERit7IhYCnRNlfICYd8rx
CWEv6N/CvkB06+VrT0KuKwZ6oj2UQQbLJIzbYjOa3g0MlkXRvKN0uxuq6AN6D2owWvalkxwVnW9D
znUiGNBe6Ca9j9I5OxCKFrA4h0XQtztUHa9Ahq4TIZ/Aa+40UpYDVUcFT6L2jOi1w3HTW/5LLYiR
dr30VY2yVxUI/Wr6acHwVa/K43cXxV9H/fujrM1tvX+v8PNhNtnXWjYtP5tT+tPuJy0DPUYRqS+B
AZOI5cRTLx0/fi7IKTXJBnFc8l2toV7qPtw5a4T2X6Qf0mXSSEDNeToWocPBDSwOupOl16LQnlKH
I4updFiSG4gY/WwVylovjWNNU3bjOeBKk5w48yRhWsP3ATMG2O1EyzHx89WoAzQv7duyaBBd+px+
AzU51W+CFJp3mSvx13h8AiN1Rgn7EbbuuQmsiwqboZOYVfwGumb9rNXexS1sZBlY4dYBuUKY8S6R
cWIW0aJRHHE79znQeZ1GHlo68nsB7Bhet1IZLS8SH+e83jKfSV3lpsx5xDaedlSN1zIDbxa6+O1s
+41kdYC0PmMJSGi4PKCv901CEEA9XBERaUDI9qGgRQhyFopjn8uGEzuiw53+IlORLjpiGFAnRju9
N7ttZSdPDOiZBYV8ltLscWcbzRXDCrA+Mn7VYHXQZBmv3SK7r5n/rhzy2jvDfm0yD0pmdtt06cng
2ECJetdT+5ySYKH12bnquB65Iiq2XXR2IYjgYkg4PjZOJakjnOPFlYK9ZPQVGuT+CGrVOvcETqBC
Oc13FZ6f18L24Uz2sG0YNZrhhyjcc5Y71M6lsmwoMVHE0LG3A7Q90vswW86tg3FvkTp4IZUakuSk
QeQqm65rIBonLYY7BqMAhgwBA3H3xRisajEECMYrW92OMvsAw8aBEN7HkKI4avRLOX2aJmIloLII
7PIJBgGuds+6MnMJrNO9T6roNSDtDjSkuxTCGheKyudGevWMyfzoVBxadH4fhRodGiIp8SPfs0t5
VtyHyoRBEibiY/oASkDnW6IPX9QeIVzYeDoZ5mt0wWhyKu+joJpZ6HXzwNCFRLGYZBgps01F4HUc
aNp6MPpThJceNTkzSAVJW9N2x8LLHuZrv9U4NDoKZCBLm0HP97avvs2fDqn066/vd/vHLv90uxMP
ZAlJc8s0NNAAP5YRUlEg+DSZhus43Fkds+vUS98cO8G3peiXPtMOFgGYzKk2A+JPrRPaIuwB9wWp
fUKt55FvFL5ZujOpKRX2HySpZS6FQTY2iByze+NeaNwHeRTBWgZvbbH1M/DVhy0KOwxOOiknlqq+
15JfKUr7NL0qggrDpoaaIQZFGuDiddyvieOvMb5wf+TjsHTa5LYna3E0rxpGW63XHyByHZo8efMV
ZtIKXsjQBp4WJW/IfhmS9O+Wol7GWDtr/pTYDeF3oJcJBJOWHfEDwOvarTuRMSyRkr8Nl2QkasHn
8428LwXV9SK1gt30a7TOJaW5+ianz1tagONUs/+GOHpywk+f3sQU/OtTpc7dkB+XZmSHFttv1dFU
nnXGj+eKw6YFY2CjmMi1i8Pnmg4TWKBD7pLSYdmXzkdHkqmvMfpXVPDJpqhG5BPZcBR5f55eTdSS
QokdpQuHRDRHYEQutdegw78cWwxRCxYoVbwrVvRGL3CtKvLNSznk7aTD6MmKpt8r1tZg3VXQzvVM
XnAipAzSueWK9EuvENSAyznJszfVQP5PatEDsTtvFtLIpWolb7Vu7URpvdC8aeAhc/R6liUsFgSD
9GT8ApGq4BkRD88BZKPh4snbdSmHFHMSbSxNu0yd6MxqT1jYTprNJ52/MgbZnZFWp1HXDmRQ+zB+
JjkZAQydSToekLsUOzR+PSbRhGSSapqpJ0SKE4BxXRjVxpBhyrrGy5rOPGnDsMMwv7UjC68dmhYa
h9lShOSouuTdmR4AD7+4EBXQshfHdCDARLDfGJapoX2xOi55BMQjXosI66DjRtsRUJIhQddEefRS
xtFvej/Wj62VzztZ0gtQVSaLf++liUYJPMaZ6lK3eECnAYgVG56HfRpHjpFJyKitc32jElgCO4Nd
XfSb+abLuKY9Hrm5W1ILq5eYBSCLxGH+ohpwF9YhJ8vMLjWJwIawDrA/3qZXNqnKVTEkb0rMr6Dn
oy00CaGChn3UxG95LS/o9S9B55z00jplBogJ4PinULU5lhEHq1E419MbyAb10mrioPtcoDgqeGim
VrbMdGUzdgUMCX5T3V7ojbOXAri3UFL7mqRxvm9Y5vgaQRv021RvESUGO0tL+bEORmW8oruuY9xE
hUiSDD9E5Y/W5Q/YwOuAXuG8CCj61DJttj7LmsmCN7D4Ecd5+fU97Pynk2QBLKGzQXWvaj/V90Oq
VHySUluGZmuvFZdkbl29qdX01FrpW2Vlb7nGdVaTlFUDwlmqkuuREVVSEabC+eO21uO3aWWeXq+O
OQxfQkcBfRPbC1SJ7C/7C9qe1Uju0MKggF+lfAMDQyQHChrmJzz7947b8EVuS5MYaIKJOAeKG71k
BbFUnKtpwUePyA1pYGUhwC9SSUWstszXMeNyrgK+KzO7S+QYl2ZaPWtVnmp3opjCdR+uhqI+BiaT
KwHNuJqeKQ3U4rZbaSwYfseCgXjxggHzkELNSbvwYrOaqQZ3OeTdVRoBEshj1uyh6kgOU8ByxkB6
jW5ZZKw0rsLZTYP2Fd4r7nCvPUIZhsMy2LDkRfTS0eakhNhP5w/D4mlasK2Mgads8gVAvUvJs67P
WM6BZGWrWmsPsW1cSg/e0x1TLOU3KzfdkR+adZ/3pu3wX8eR0gYt+uPKzQH0OkelxSlkdhrr7FUU
yWs15ieZZCcKl0vpYyxqlYzdXHLIW2Vt5hdDjkj50oPbYIbyc2iFwJdC0LzsGvqSSXpR1Bc32AFX
+8i1JF9bCFvVpn5gzwIoPPEGyDrD2vOvM1G/hUV6UMz4xHOeHZhzj1dhZC+TmUwNY7ZRBcNTkGnh
R1p6H5Ak2EWTAUR6MH5zFLU2OWOqT4ZP4CwsWSIKs61V7XcOS6YSEjlLzp+OjdFpMkyVsCRdbISC
UdPyc1+m5Y9Rz1Cb8A3Fiu9qT2JBq271mmpI7jIlFPhObNSznF/GpQyA0y7aCo8JlsTnUQzNq2Zk
hwB4G4eZfbXDUcg7EMAtKVom/f5VZoA5oFdAggfbe8QF6tJuiLVhu9rL8gpA4UWpUYErT3iztz6e
PlkSY4SI0MIbKlDUIu0mZpAPBv3UXmhpf0jdxrweoD0uChLZO7AoS4KUEK4qF7+5AiGBCZo2elgE
xCmZJEDwrtyWakJPoVHl/VclVWjeeWB6BNilno9iMx5fViWTeJx+S8LdxUKyaeZRlrPt8/lpGJ0o
OidjuA/obXTPlsrONAMzpEMJXc91RZ4gKWitQzTwpEFeDN0+zh4URvRiRDoVaETGU9ByJRXTLrPX
uOa49uw8fTV79sj21IWqyYd1jegD8wyK30htl2F1bj3rOmy8I97VbaTkhwSfEFGy+8wmpsuNXmE5
f9T9VIXE6nUZ+U/q9J57r3pOTGPXhOlVPQRflRp7FUHCCydgI4XzHD9q+Bow9GSDpLzPlfY4EZKG
gZLPtK6GD2cAf6BEmIkTk739sA6q4SVyx10n/VvAFB9mgO0KVRdQ2vCeOgx6+lTKT1Fy8Dtx0MHR
2+qE8lLx8ZZg4Z376osZMqcFO9Yhf+KTaLKzFmzFOdsEZnXma5wkr6VpnaUit9Pu3uX8EqBItaEc
0+AbAcEnk6OmyPgQ+96m4JCGDVAzp/kgKfiDRBgBBvw5rJMn37XP8/VAcMHGgOBIcm5MCTKeGjt5
7aZ9fWBR1EynRu+SxwIQwtLwI5hmRMXVtRVhkuNGDnB4Su+VUKePAFH0skmM+64Jn+qSz9xNJxs9
7SIe1OeppJmvt6n07sPsoZ/AddPLptoN+wvx1gYjqezgR8FrXNlnnr1nmCnn3tg0WnofyHALImUN
OI1a0OW0loV/Tz9q2QdIQlOLozlORXSdP1qIhFYdlviFML+0lfqhu9XWC/nGIqF+nVYXq+b1U/3t
S1JvhhGa1fShHUyZgYlkHspTWm8UPXpEHXPOXCzPlPzzEoEeayTPN33tpw/YE2o3WDCSSh5qvd48
BBYgAs8hldBz8OINAe1Eiuy5mIyC6KGmJ8V5dc5tEL/CfKK4hta+0DMDzOTXvKoe1TY7KZmgB2Q9
Zd4+SKvn6dcBCDl1lr7ubcLtKJvPHj4dsBDFIlG4UaBMfyCqIxbNUBcZOMa1Y/XbED5fjgGfuoHP
Z3uIl3uhnEKjuzXz6R81/5t0B7a33oc9KOeSpFpS8/JFnrj2AsYSD3DlYeoBFZT9BRxDPJWX+eM7
XOV4cNgh6ck+jEjlpGusJlxmaHyMZTGd3XL0P6aOUCTotOAfI3vwf1N3JstxI9mafpW23iMN87AN
IOYIRpAMDuIGRoki5nnG0/fnUPYtSVWVect6c3sjyxSpGACH+zn/+Qco2dNDIoZ6qQJmgtdqIzQP
+pS/lVFx7erqakwH4giu+KysU2TUlpNfmx7YCfdCsWLFspRqCNJR+imVPIygezsrxemvKXknXoNV
nOBhp1jpkwBxiCsnaTCXX/rKSDwFt1Ryo7VriHX2WEKqTuBqemovfRrmdEnFR1U1Dv+gbz4woxOf
Dklaj0+vxcyI7a5o1fXHKMzFOx/vWjwD7syZ215IdN+almF5TSZ7S8U3y1wku5a/FZZ2HhpZXUck
U0jBjqGA5zDePLY4FJqlQA24pb7YpMXiKMw1QB/yEm6M2DsiJXkbOoUzo9R3jsrl7SLnJtbkxBkh
VkwjMuqMGY3pAFyTvKlfjaGMFyBjuckqsRlozYLNX1eKqmjmfm/2HFgPMCJUBpLmb3AnmWW1P8ut
CksLz+MQmiIanB4dE55MzOMcpCDi6J6ABOQhecsy8v/g3G/xu7K95aHsCgR7fvdcBwS9O0YbrWFN
6eLwxCUejhvLFG8MDvlqOyF++rsvsIxDfvsGECmodC1m5LDsfpuTz4aqkx9Nuyqr8wmmNbIG0oQl
VX7SyVIsU3oxKcWtM6lv1Xg/K/QYxkwvGAw26cMNxgyhABpENVqY8hoxlCcqUR9Kui+/x/BgVjN8
/lU3ovPV5vEmCsrUjNEwxsmqoVvmMZbMFQ+ct9SNs4JihkV61UZ763d3szydY4cWVBkG7H9MCsKl
kcmpFwU+UxntvVEBS5Sk7VEbcSXpuRWq1KUTFv10BO0AUzf+iKPK0zWe+lHVnhKEjz5GLM7AXHEu
qdgjKnEjprixyaYsel0ImqpH2Q4fsWsL12pT7I3RQrilFC701ray76AW7oGgQAGpz+cYJWgqfwal
UKytWomxl6Z1nyl+A525nc1hogyoX6eehsEwsZGzcMsHRuLjD20U8/U8XSblzmIYM0r6k4AHJr9/
lLRngbosmI1iYDGrdB88mXwrk7ddWg7bxgTWsAiDFdU32esCmbLvCr+hysNsG9fgg5MTsdlgYrMu
qvgJr1i1fUiT8SguktW2ayMzr4LFbtQhm0CGfoOOpTUQ51l7nxEKtFBCDCC9Au1jdc/eBOIbGDvR
ZrZgOpOSoQC0lt5EGrWnKFCeou4cTPlTUPhfKvvSUONgeiJaA6X01FACUjZbYbY4nInfvhXQwdeD
KaG2uVXcSEMt3nFC2zZWfhEdgoTMriBiu6mKjfj/YbTv7BwYdwDTIa2Z78wC6ZO70ngpMnRyBmuP
ypBA7ty4Olr9GMqmV/Vc8CZOTwnp2QtuIYluxY9YNanMvalK+SkIsO+gj6faFY21hphK4CtLazr2
N/TbNtoWrjWq3lVQpN/BRmG/58VVp2kjVpoFItrYiFjfqde3Y1YcmZ4zYGTzJdnmx3MR68ae8Ky/
GVEv9JbfH2tB2rYYgToYHf+2McnaEACfx6orwNqlyEwxebN15Qd2DB70UcMhValpl7lMrw9nuzfv
AlW+2J36o0YehizxzP5YNtT8pKidlr20eIkYLaFutw6opXaxqG31nhC4MflEUXfSBrKFM3lVi1ND
bNBZO54KH4GVrbW70dHfxAH61xsxYtN/3omZiEBTMh28rBxZQKg/zbwLrc9gfJm8syj/kvijD62N
Lqplg8PUEsf9Av7XoX/r+dgNxHlck97iLvoU1bU4WkVThbyRmEQI94+IWKkZKezxcbmKC4XT+wEB
wb5OqytdwbUKAuIkTVfMQ1AFbXC0USEbBcpWuEDl00FUouL6L4WmsTaq7uwE1JsQ9W5aTMnX10Sx
zryNg9+lUcrfAiM9iW5SM8QVD1GWOdVDambXEOPvJNA99LlbgtjK9WT7N8zoNMg4hmOAtBbA82qv
Q6g1LuYUY1aVUMSKprEo+Y/4K64WdKF5/2OqluJ81cfq2/JDyWaSUeZ0cpytuC2dxCcWX4tDA9J9
nW4LE2imMnqO8JFDnz3mLgwKjAApcfSI3NMaZ3bsOWxsD9nHDO1hDESPUJcocLANyCkQ8Z85RIhc
xXG+FORBx9s1EFcccuU7fNhsPE88lOM2QwfTyzAcX3q1jK4d845mPUw5+bhS9NkA1uFgiEbQSm2w
SFL6qtna4toNVENNzRDJWZGg0rtFwBKwyvLRGjGb0CnrOoViXULrY0jhIWqDPU7NLPOG/BZIUUfx
sIjaWLQNDrFUU3lWqTACzLqK7Ks4yUX/baiY6tAmjXB2fzQyWcCxIj4blmqJJ8ZEMYOHFRZtyb3Z
kVQL3k1+V50i4qt2C68L40f+sbjVhZW7kZmBgOb6sZqNz9i899toArDkVR2VtUpHozLGWUZppsjE
RW36JdPJKtMpNUWjjN/6PcDTDox+8OaKYmqpMEQNKM/Q3rPRHfzwmy+GOmYfbJEQe0Eo3ZYufWlA
nYfSKI8kGKP4DjZ2Kh2nqHjyGz5mgX0Ri/6OIFzxLDS+uROrN+x5G18dnrJ+94/XUTL9ZJr1F8Lk
doEjOmbuiTaznnhsLMv4HmSu2uGYX/Y3YzwhNLxpPJc/OmR+1aKVY5W8UjrNYpy0DLH6qiSiM72K
1xLdach+M+WGm1fmRdMqBYuVgQBpXAYJyxhcczD2pSkdmoD9SdSKLUhOl2I9gcN4OodvzKeuqSRw
Fq6fKDvDuEw2SzVqWxSbtl3om9TR7tKUkZGsjYSLWVjUWfROUCVCQty6KYfNUVRbOeA5nMQlX7ok
ScayTbM/RDsq3lqKuYKRuFRdAhPFVEdpLcbEMn5vJIhzrrJNip2iNPnFJuyvJrhIIB6aqW5ec5n0
PVEcZ2xQS9e0dBBE95Ear1YgkChZ+x+z4GU7Nsd63rDhc/kmDLOrJIQIzzIT4EJMDa9X7Z0PWxqW
y9fe+uqA1dtBvRNNdc599gXccQ/0y78g1EfM7xKaUnGNhmnYgWa8iR68hUJDWBW3qgovGAicU7qP
QIs+EzasfMq/5mX2WCAuWuEiXkdGxMPoR7tlNi56Kp0FwZEophFL46Rk6he9o5wSbVmp1Mc5DbFw
5TxlB5fs4t2KQvpFrlCHm/PaaPvt8m0xXaCYFs+pNjxSCHzXfZhu4rvKc/Po5A9VRFOzACq5kl5m
FVV5jRw3bw1aBIukv+VpkMrarUAdBGSx3ErcMcFaYvnYT/5VbHR4Pe5G3XZLtoa/Pr8WSPmX81o3
LPjBYs5nM+37HXLuavG3GuUsOnBWAGvGtKaHZsy2Al+YB43dV1ee5HAXmRsnre/xGN5pU7excVhf
UJYFMhDbnrhNdRZf/GBejdY6r+pzWCSfTpb+zaFr/Ksz16a9dETfwDjwtzM3Y5iBZfuE1CjjOQ/T
qzKzv6JKpnlRJAaF1Terk9xcJxu+/jSd7DTeBIujtvSdKQBSc0Ew/VuNq8Aq7fDBwp1E7TndOIMW
jEacr8tmLv4Gy8d9JE13pcwt0uXuaKbdvsqtnVllJ7ErLedX68RYsdBfRYgJd2kSeW2uXMTjJiVY
ZVjVJVWZ5ga2cRNbwNKcW+LTZBV+NZm2X7qv5TGLNesAZYRUW8JEHN70r++6LgYJv9x1BYIeu7el
q6YiyPO/Fi0R0hk8nHjUW1V/MtAplVBTuoJGRYyEfD99dbIvtmHSEMXUZADippi4mWqO+VsP6Z8y
VnA0yqDdyKLLmtRHMikf+4AQsZphDE7xND1koC79gCTGpmLSIIztl55JjBfEnIgCdE6TDzE3QEcy
uc0oMuv9flcpE8OLRH1iAqmuCpzaVnoIa1HM+uyG4vevr4gm6tJfrohOoIRgVeJKYjP3FkvupzJu
HsjutqRecX1/Ikfe2EZECa7oAk5dwYPPCIPwQOnmJxNsF3JsSmu8/4HnCmgMxzC8+/STOCLovToE
iGSKYASHqcwOH4KbPEVsLXaJawAUEkyyGG7ecRgtPIEhMIjR0x/rtr8j7CJcdaICDFOKFIwv/Cp1
ZzEkV0fmx0yP/mYx/EZ3BQ8XWwDfmM+DQaq8LJafvnok14ZSTA7piEP8VZGqGzNQgJ3CSzt0r5Dx
Vr3F6MVwrk03bjEIfkgCzgQjJOR0NsNNQEDFX98Nxfkn4gGfSbX5e4ZQjgV0+OvtiDsOTRuvEjfq
szcnKU5L+SEQdVsb3R6F0lLICQIS1qefS5m34NSjGVyc4KEv29cigokkYNZiMm/aVF0j+OL9oJ8E
IiLAzlk1L4V9mm02DyL7yFuUUgzKyQr/US2n0afSh16Qzy65kHt5XCgvvrjh4p9PNtQ+8+uCJi9V
zEJs6iX1ABLr+XjOi9qppedwBOAoNh/xF3ZnMPP1W/zeGjaspXwz4TKlBSd0pPu3tgVYVOwGqa91
B7sydccE3DMj8aAjUgX13NIXpTEGlHoNZMEeLb6SqLeWHSqKuj26ZdCc+QfkupQxXS62GmR66+Ut
l3mKqMKaYhMo2IGIEhLS5tuMwjHkIVj1ApWWSBZFovu+UIdSqUWdRwwIR0Mw0y2IMUttxPeUSJdc
AE6KM3yJYbMkVGBM65RjIHHMDeYuVsPXrpb2Ze+7uTPujKTheLXxO8VrgUtkihu1gJc5paWgssRT
eg1DeY+tuWsKGG0aFvNK7c00d4xAd0qLAxK5qN6CqapQ/jof/6pSTDQYJwqI13JFD4PX36cWFJ+G
kZxCegAcg5G79W4L82tZNKEYPKRa+DyFzVHA+UkCjtKQvCRnn5BQH1RbJzOE8l7grLqMkD2t7kow
ajHuWSqcSUu+65H+A6we0tzNfCdfmW3GhdJdfEI/9YHnXZLjd6wsyT1baltxnlS+f0axGLESKpQO
oFtLA5vNGF7KAPkoHFgOgi1WTWSPG/s+/JMGZ9EPhGJiUGGZAhvtb8bRuvyrYGTZGZhEKwoqB5QE
yu/qIZDSVNcBxV2xD8YxoUgc8T5vL6p00ZyINkDMXoyEpmY4GAxJVGLZyZC/pWF+mtLkSmD7acRq
IuH/xSSra9+rwLnHwOltFOi92DIrhfFfWq5qMTgSQwsBJ4tnRQymRJNMuuwFOSvjUDFj0hVzxQyy
dkeZYOpWvkffgBqIF2rXKXHrYuUMzKlISRfALYb5n2JwKj4BEQQ3GJ1iO12e25wHVWS+ipHmj77b
DFFIBrEbmmRpL7zFMGY6hN4BO3pQ6wZfdHJT2/cEQwM8FbM3Ep8h1o+KV7bzjjWRGwzHBWexB8hZ
/iOYLpISfJmi+k0HA3DLUSAD+ZtYxZkOQS+giVWm5rC0zqJXwX2H8ZAlLQu9XHpgCpIEZoPjVyRI
sXEsd14VVZtZPjqMqFdVSk/6/B0EmPJdzAlEvy8ecVsrrw1755RCsZrIgBZcwaGI38TmFIR4HcG7
XDYpcde6HCA0stZadSa25qaY0S6d0/vemtS16JYITsmWFWHRHrKoH5Wuh6Ou3OQBf18xW1tay2VL
xOcKnhWZMoWTvlklym01fkwasWOJX5Ts7tDnWN0CWuH/QXmLOhnfLDxt7LuYR1UU08tmjGxmJ1zQ
M1FCgZzRuST7IAWWf2Rcx6SFyYTokdUsfrelcCV6ZYeh1jJKJJO3WVlh+siDl1NRupZovcSXV8n7
WmHSI76KbxFts/y+KesXXWMXE227ZQdvsJ750ZFEzYvksDX+GEZXjPF4MAgsgwxC9hzXLpbEQIJt
jeskjp2FdqxMyiUi+PdHO7lcoWW8IBrJOJa+K70BxIsdCSplTqz8TSzlXvYfagfX1fQkPhzxCVcL
60nwz/gIKPxsM54Rj4gGJdEcZa/MlW/lwHcT5IGWIV05nWo9eFwIw0mzRBrgC532fKVUfC+Z3x0K
Mlp5FnoV6ACPfulBfOihtZ7qugfaMb7otvw2cczCG+KANCLGbYX+IFAGeViFmfztH0WQZZN76kvf
fmAgRmCtnLP4+KkjlrwgTxvpWoFlsVm6LhhhpzHgAZiMG1TrhWadzPG51aXtj4kh8xQxb0ns9F6v
+3U0+ETDZBTt1FYktBnQW2dbOlYjDuWALcuKUhimz3QeYjArJljkYv45uWwJ9VHkGPdWGhgxBhZN
smBH+J3WAUJVa0FOXno6U2vvCaSsrYNoosWBIMZE4vflkpqAin7mvB3iW+2HuONDCI1BxVT0oMsw
dDkQxGIW40Wbm0cuGTFHgGkDCBcT1tIs3wQqsfTsQRu/iaM2F9g8Cu45vktIeZrJvBEuqlgo8+Q0
+aOedeepn5+oltYx6YdKzai0hS7Mi4q+TbxwXPOmLfEz7NXi7BKTaxNfXFjxIz6pPPXiwvliCS+d
5gJBdKQraCr/amFxj2r5alaPtv4BivSeF8km6J3jh2FUBuk49LP5rO16y/FUNEgrRTDph7j/Oo68
cIs/bMyzje3preQFhRivLJkvmSZAGWuDXB0+ZZSTlTzIJB/yyVrHz912YIsVWAQGOzw79n22MMLF
iLbsww+SS8qSlxQne0NxJK5lwtOXJfpNkezdUn3+RxKRf63r+EUt8v+mIvkfKBFRBTHp32tEVkX+
HtXff9aHLP/i/wpE7D9onaAJC/TfkU0xsvxTIGLaf+iqDCtVU5FniCbrf/+vPwUiCgIRhR849C1o
P+Em/pdAhB9xfMMNVk1Y7zT7xn8iEFGtX3teW+e14TKr2OygITet36X6JZVMLRmZguM8To5yXeKM
3akkeARMrIzhOCm2taqIqmCgoBwb0vbcqjNj4DjtsbJCmMDwOMkbRKxRr5X+HUXXSiX+OwzCk/Aw
t8lHJNQO1do39nFPAQmj4XhF6rjSY0LRGzj7g3EgiGRTA26rWKczb3oiE/GhJdOrLCWvDOIDfc+2
zlTPF1HLDA0FKS1V7+fqXccVP0r7zUiaB5Ep2wAbiJCjKzH2qhGi/QvLp6Im4WhOZYZD9fxpKWhe
tPQT1ByIeBr7QwPpxuvK+JCOODBLjxomZBEGwSamnVg5b2P8fqEh4RmGjQSubpDPWgZUpJYdYSa6
g1xvJr4TQhTZitYhxwGRN9D/cBg3J/2+JyCdPNao62797H+JJv9k5wQpyIRyTpi7SO8jsT6K2m0I
Yerwq8eW2jJKt83vszw8Vdpzqb1Hwq2gUb4Zg3w34BgFgVP9nI3yWZWi1lUzrjs+WZfS5lYxH7/m
irIJBzxYrO5YaBq6myTHO12/azVli3+svY6HZI0B6iqCgmal4M75fYQr8DRDBo7yyeumaG+q1kYb
URiCcNeNCulr+oJvPalwETFTAOqVgqJC++yiQ2OD39mBuS2mV9/UPa2ody1t35g4B7PB2rEkQ3GA
oWRLrgwiaNX4lzOzXWcydhahWbr416+0kYBaG8Om2X+IiZgLiMTpyPzMx/4oVdSEJbNZtV5DmKWj
HT3cAQ5Vkm51vADbanoISTSIbTgs8wwTj2wVTdtMpk09jjPIGJ0wsobO92SHQAkSyalleojtnCF5
8tnZFZa93HeInaVLGKurSMDjxbpLq29lKF/rzMF5nmcllqW1PtRbbMKpncntw1/9MNUo6/3XqYYD
KKXdnVlKI+kt6V1UBzt9UJhVh8cpIBo5KLfGiLVuxoBVgY3qjMwjyAndykTG6SHflkE/qyyaPrWw
UtbpbMCkSPOHIYAy7t91MEhwhsPU12fwH6+VsX1XnO61SMkrmJvpxQnKb6Zan6RuX5b+UWrebCjX
iiYSFl5jKpwZhh1MppvmxN/Jbb4kc0MaYqV+2DQIyUhe9dS8TbXPtR6bV9xT010c4EsCK/hVj9gZ
nMJ8NVPzauEEjYIH6XPMcRSMIf1lU2ksi9IgWyl7tKX5JqPu+WmPvf5AoH6WXLFr/oRL/blrOSZa
XxOkTnV+o0kEg6JhLVljNqt+YRJOCHEFEPX612/yr7ZGFTE778E2LWtCXPcTAiSsx/Ww5E1gv7hF
0bv68PzX76CKl/gHvvbje4DpcDqYaBTY0n99izkll8rErNoD97mPTek8jvEdNcUpnu1dgbVMWiWP
Dc7zNd6kK712HuqxeHZa5mrEIr9buQ7r3wFZtEacj1KGTpLzYZA/uJLgF+Rp+alN0o9r/x8VAv+9
U/5Sfs8f2/r79/b8Xv5/oAYVeNu/P+m30df6PW3f65/PevFP/jzqjT80zTJsxwIxMDTF0ji0/zzq
+REwquKYaEURKVsy6+DPo14z/2DKYGtI6jUge8Sg/3XUix/JNopf5hC4bOOu8J8c9Qqo1C+rzWCJ
6RqvyCekdlBNmcLm5wVNwEIYG2XxCVga7vF4vWUPyisFqdPiTbQqPXP9kRyyQ+jOJ2XXVatiO2yT
nXV0jtN349R/YGN1xZL8lu6lS/oRf7Bsd+kNh0Dr2/Dc+qvqvVnLbr6f3GpNJq9b7tn41s5x3vcf
4bCy1FXlBofUq+6rg/keXvVPUlPOxkl9d0jATqGOrdTn+taemoO0adbOpfXSDR6pbrpPntX78kQW
4n28Jz7wQXXJ0bhO6+qe7q2gw7pl62inB66zyS/F/fA0QKKG23g/n+zteOqe2331IF20b+pBd8PN
sG1P5ja5Mza4jXvtLlnLB2vDaf0ZX4sDn/JOO1o7/zl7kJyV882GlcEu55HAEOyIqwfiqMgsaDz7
UB183rRd1RdnY+ygqYyX6lA616/dOTqQf3oI7sLrdHAu0zOX8MR3+FTX+cbfY1h+MF15TZDUxVpZ
q3KDyP+m7ostH9Bt3FvmWmtSTU7yAaNJj0ZuE97Byjvkm2QNiumhit/C9Pc3dbcOX2FsHpSNswFa
3XVnkt1iBIdH/83aJVv9cU698Z69uTVW/obzrWFoxoQbjwmopbsuPFfpKviaYtCcu8MRRrJruvlm
PGp8rvE0DW7m2l/axynHuMMdsJx6nU/ZLrovj9U2wWRwX+0Mz3Rjvle74qg/xPtwb22yHZr+o3rI
b82bdJed7Svv8OIQzrWS10DH08rmsifbaGt61oO243yPPwLHlV6SY38ZtvbnRCTIqn9xHqBPvWjH
9rG+2CZwynYmmUfeOXxQrLd2RCJslDXt/rZzlU33jrPvoc1djzD57KhcpEfWZ+9GYX6Jsp21UVbF
mX/vRS50t415TJlPbpA2UtN45ReQmlV1318jOEz4d91x0XCTMD3SqyEdy56CmnMTwsrLNnLklqd+
M8A2XmVfDW/0qi2hBNgbn6+Zu8LK9iHewDreWLv0Y9PeArKhn9UcruGZmtg+vBVrBhv2mtRLl8z1
Nbx36rFt9Zadsa7YtBfEYwEVMi/xEbOMZHfcjxBGlYsgmiUMg90xWNUdfhCvHUx+p/3E/wmY6zPF
5yITPOZR243auV1dvzUbyx3Hdb6jfoYXAkToIom5nx6NJ/yXbCh72ZG/M8hVgrFGAMm3ziNM7IlA
NcXd1SAIowtryWQpMl+ovJzZ19gCHa2afjU4hxRu5LSTv406XsgsXXntb0Gep/fqML8QlRQ7h2Bd
eQpD3IP/rbh1V6zMw3xtwnEbD9U+x1P8PT1EF8xsPiPV3E3Wo3+HbmyNod0BnHTbbjT5u/FUgQt5
eLM9lh75JIq2aS79GREN4sOz8axvmI+4WGNSfbEbbQpcbi2cNGoAHlKJdU/ScYWwkA2AlLkDKUHJ
2Zxveonr01a71Qee4JX5JKuw+lY9kUe9Z7UI1qAsW6v4zPz7w1ZX5nrckGyoHqpoE457i3H7e/Qo
7c2to27QxFXb8RNHcXCn9UsB8R368iq5l9Y803sUXUazbrV3rq/82uAOq7+YaMTd7HtZv0hrxCPJ
tqQChNMw78iyUu2zlq7zrwMZe+bOctw08lf1EZZQ82V06QvWwwMFEFwnzwyPmrJz5jWjSxYEUajU
hInyMpF2AEITJgAebjJgkPHNj9KNttEeu3lHKMKItKE/qOvkGQto5Yt+tNRz/lRle5TUL9FMYhHM
xh1sWLleDVv5XNum+2aZW4uAs+ck3Jjmc4u9mvzCuLTYoQWQW1fGazn15NybXzHdMUQkqouk1Xnn
Wk+PWsILDo/Do/XMmnJzFvdd+wBJiFoUCmp9aO8T79HaKxCMV3PuEj00DR+hDXp8H0je8NK8yPey
seo3UJk7aYOH2Jb59k7rvPxJutoPze6DmEFytGQPSkl5RphpnWUJH93X6tLBDkTA6A9nJXjIN9ql
C9yRmvXN6p66bFjhyL5liO0WPTLubzATtqBxdC37yEvd1oseSMog6WJyrXPsiSiWG6/zmrrhfWgZ
aDM3PByKB6eJ5Ga4EM7Z/JpBh468eN07MIT2bBurADcP80VjAoeHgYk1SkX29Ap/PPs8ZLrH9pYx
aOo96TmFk/sFVNZsV2p2jl7l/FW51O2bEuytFk39qQHiIlKj/GbUTwSpJMfukDknXd561Rrl8cXA
RHN0n/r1eviWNWsovyuexNVYrfSXYP7oz0ragiepHgmeOF+fe9tlb3dZ9qPFvprwg/uOOGpi2Xth
Vx7JV+FKszK/Ea4y2/kzc54NwuEXyQsHwhW85NGPXcj7Dv5HWwnD+EO3H7zSrb7aDxB1Yy5Fe64S
tyGk4St/tOf0MJ38C9ILr/oKj27PW3FTS9dcpyecXBrw7F25Nzlc9DdalK9gFcOx+6pdh51+NPQV
SbgjgZnXAg8Yr3pF6qrsTK/z1A3fdXCxu7bGLf8R6it5VycrHyxRKjZEnrFWS5zlIU4PO4MU3WRb
lfs4OvgzHi671ngZVDf46PZ+zWjMtSQcnQ64WJFmD1/8EB5YZKzm/qxnK2rvbhd57zaOBSul2JA+
ikW135LRd0gHd2y9D5lceH271KL/UVX+34Dn/p19y/9A4E2AXn9Rjdffv0Xvv5Ti/P6PUlx1/jB1
4DYHdMK0cQulPfxRiSvOH6IA12QVPSF0XIVq+89CXFf+wIsFOrcCKmejBqZ6/tOURdP/sBzclnEg
1gwN5o/5nxTiv3smYp/Lh7JMDKuwdFOs35s+Xesh5AUmpP1KPOvm7M2GVj/oVAQ+AdOrvB2TdehD
q1amLN7ava64zZTfamMEqfahVzMQxFNeCy8VCnqvxpfaTfOx3IU8vnL5Ys2T9TdKaUX0Bv/oVMEF
+dBcTFMXngfiQvzaO+Sp3NTKJPJ+NA2hYDZctHxGf44gQQ++NzXIBd5HZEDYwxU8YFgVqJF2hMvu
frrL/6LzF3fonz6IbYOl2sizgE5/a2I0fF2c3MBHJk7myEuCacQTAgAO3i7xLRiFWJX56Qyw4yWH
NCRcgBEROPPfMMR+5Vr9uByOTMOOC4WATX9r3P3QHxrYc4Gbloie6qpcExtCuvGMJiILdPdvvvRv
MK2wJ5QJ/cAayLBYObLx2+XvfY0RLxp/EaXc3ZXtOiSg513q60stoeRQ1ER38zkwb9hdETccTF+J
P/FPc9NmQLhcd1M+ZMOAFazXhUV8FJ7pZG3j0ZMOGOApik0g0iTvkqGcVlXcfBRCrAUXaq9g1Lwz
s9lfs6yYRQt7jyrd10nbHsfSeZa7UTrkVRXsEvw93TaOo0eZQl5TM/MYlcpmkpq7IPU3Q191mw5J
3UZpbOuUJ+e66LMj2KxbPmbZPIkJ2xoXHXvd2GSWG6nz3HaD7qWMewzU01qWYrMXDahFoyzyQtNs
vFrBcAuP/M+uKsaD2jyA/Q3Xami3Q6gGZz+Ola2aD9tpJOVWjshIa6zwsY2lnM81wyAI/eRAVpFb
zgN8ZNU4Q93c+6na7gdj3ElSR4loZcMuTTXiretmy5E/32U6vqFJlTjbVKZBGMZhYyjReZBpqHTE
4SB9DX4pY47WVjFyyLugAoxyglvSF7dU3w62Hm6xOX6bazXbJpbx4quj56RN+lb2Yw1d1gw8J8D3
dwqgFDoBact5QP4RuB8OEV2V7GW1wtnNmo6t5uQHKwhmz2rinAw1FGk2pqltoTcHktJ2oz1Nx0oi
o1Kz2qfRlPyjU/t3fkFoujK18oFIqAGXHiO7IxioY6Blq4fmRSmn7rnsoGiH6rTRSmd6JFFJBAX2
AAiolDCfq2/FYMh3Y1+qx0JSj8QGxttAUwAOGgpapfMjanY0ZoBgRKjHkD1UMqs3fQ6gLwXBa6b2
E+9vfPpO1h/ALnAysIt+N3Sk9fo2IzHhWLdkXeuD9Kor3TMjCdLpNbUEn82YWVgwFKWJ4O2/fugW
X82ftzzxzEGmVABubNXQly3xZ/wvB/SOSui8OvFBehpj8d32GH/67tT3W1yg9KNmw06prbeoxMAD
+rB/1zOVGJTA7eZsuGH4t4/JB7r6txL6IzxKhK38UdRkfddRmq2rm9w0Hbsm+QWSM8u7YC7PRDpH
x87e/PX3UcQe8ev3wdIBEMjEBgXqvP0bP1SWJz0cCNRwexxiPR122Fl6sCZyw7tK79y26S1PRQ4v
UUfldn8arLnYSo7vr4sy+WE4xyjwXzuT6f/8YWDOyBY0SwNtP9fq1/MkbfC+V0aYG7JBt2lZOoLz
1s72UxeUlynTZBe1iH5CYK2fQt2ekP3IyrrF31CoezZ0duVAdLCSlQc7r8Mz4ppwXWs814N9CuOO
sb+GxXnAqPwK28RFc+r6mF2vi76ANxfL2iaqdejO3XTuK7gi9VBJhHTGzDmiWHtqEky/JUX+tOCG
MS4a/Bc1yIgfzENzm5a+/5KXzZdsLuqrbnMJ/+5e/cq8FBs+PvtAtyiGVCyGfr9ZrGe0tWHIMQfJ
axPL6h7n3OYktUi0AsVi3uYTCWaVhfwEWflbNNrJdyc2vMIuBs6FFuVNa1gXv6qmPSmpiFz6aFtW
eXrRzcz3lNiG8jNZLxIkzTuc2McHDMyQi/nzYzDTNieMncs2t3i8RijbPu9oYxiwTRVlerT9azet
2+l7qRnmRWIqcF/jPXCn4TC5/F/it++Gkwn0xlRWU2iy/4irakY+eX6BdsnDuD8ZHR22Crt9LQc9
KmkYh5T+ofmYDkxumpjE84G2Obdr+10Ly/tc1+bvQR242KOvZtWK7schu9RULDt5HPJtqVoTyS5D
tI9lJAdVbeu7yuxKHrVJR9/VVdDVDBOHdKk8Z7LCH3YTrQVgS1yf/lnE3Uq2JctZcU+I2kwaFTXi
gJlIBzGG4HT73k9oeZzBKaGEUuB37bVMC/8alFbszs60x8m+PptlVJ8lzkeJYdHeqfXqrLI5eo2C
dF03Z2tXSfKmrQT1BcMgogGY/InLo4yhs54jvUPto6pPbaffS7luPjpzXHka3ksVzWtSdQaLvFJu
j1KM5idFcv1QJLX5YLW0qPjeoilquwavFoz9Gc8+kqVi73qb3IJiIECGYfR0l/op4c1GAOurrM8k
ENj3qs4erqERDKOjbKnN0dLa5si0uzlGQ2Pt/3qJ/x/Czms3cmDZsl9EgN68li+Wk5daL0RbmqRn
Msnk18+qOsDFzBlg5oVQtVG36DIyYu+1w/+uKG0gvD5VuA+ZyfQffMT/vRsNzGjQnQF8vvC8t6zL
DkNHYm2GzunQpJ3AC+PSIKJvxCipRSKYcqUiYu6WyP47mSSBAH1UbEgZlvRLe/Iz4rR0lVMB+14L
LHcUfXyX+iyJWj6dcHxpRm0+exTez1U+PN2DAb8c08dmNQ2st8kS57mkUycYwboKM07v5f5WV7N+
eRwqIXYwe4dbUHbreWjlyQtVCOG9bg+qCuHODGteaMsfR9NHwFFfv6iMWJS6kri39I9hRGdVSpXt
Z2qQ3ZQ2+ntgqhSIvP3QBeEkU3uXPtvhsZuN6WT19nSKivAjKFhc/DIajnVoVRdBSsTOhTn3zOPi
rRtdEoKgJ28LYqw8pmni3skfI+oZe2vCtP9InNo5Mhfo//PrHvTyfLD897Ty2ziTavz/Vav/XRxz
Ze+8V8IYYPKC7fmvEl2osQpQ2GMDHZzdhD3x0x/9SzILXkOwCbdJNtUvVUo64xCk9hOECbFupsQ9
0rBy+97bu3Vdrm2dp6s2su3X//eNx/6PneH/uRI6rok7EWsTioz/++XqILHMkoCX60QumFRueK7J
yo5rYe4IeKO1bOGsXk9OlewLGxLH4Kafkuw5Xr/LexcAcKgbJ34c+mx24pqVctOZ+gZ5IznNuktO
yPuQu4NyGxpITHWSvQc2b+A8aqozY7/q4hObGlJJ39Ohx13UduLdFv68r5iKZ81Nj1V7ym0PLlhq
dx+aUd86bZAiaKcnlyuiQRjl3s6tl2Jt97Xz3hXHFEz4KbGbjL7fxOJmV/2myAb3+Pj0OJBIX+08
okVXCW9THECQAYu2NNGvUqJDtE42TSSCXbcwUc27GSGr51fnMQnkZrSr6qUO5k1qz2OMLxw2V81b
bfTrT0N06DZJFkqnto1HKyBBzBym3ewp59mmeF7jeY8+6zn8nQf5/Cf3GbaUhvOZOd58aoXVrkt7
dj79RRJHLQdqLHt47j0G7dHU6fU0meV7HfwylHcIapqnQbu8dOBJtyKKkqM/Jv7JN0juyrvmj2eR
2UjsIRG/eUJyRnZHIyX8hXGoLNLOKaP9qu22xOUiYO5og+kQJcHdqqlbd58DfD2pLLNOj6/M5pME
v/6E1orI6LBz967tkC9uj4xoR+QthLyQFd0jncCpTbzFPS808cdLw+YpJbCQF0BxrNJBYTUc0JeU
Dlk4WZ5fugnJqAikxUpS/cODvLbaGb90lNixATaDZlEgAAI6y24qF/sQCGL+hhY9aTYFwaWsrOwE
7fvkduZ8Y/FEeDsXP4fGQPxqR+pTtO5vcFnPjdF+ZFGFkKHq+yOhbv56KkLrJPvSPj2+at0SSXVl
goW9Rsmc3rgE09ZIQy6DHD6zYvbOmoJlVZWd/ULG025uZmZaTX4btKxPRRmRcyvuWtDemZk/zPLi
VM20N+r+7xIGEt7ECCq/bkvwsOGCriD9jTqI0DnnT5523+nJkana63GmuxzN7hXZv70HcY6Gljhz
2vi5SVo8VQ67u7WbOtuUjs0r9X99o4rYOLV+Jsux+RUkUNPNYemf2sLMQCcOy+bxG7aPEbxBJuQ7
z1YPX92QIK+yvCUaqErloT+SJBpt5qbub0aTRrsSTDPNS4H5xcrzuKzJHxj6Re86rwwOaY8brTPI
wrUS5Bi6W5ytRcD9lihicz9VTbUzjCnhBJS0LnVfW/sy9Yqd6mtyqrwJB22v05vB5k6iX/xLyO+6
M6fkLVEmCbN2ma790ei3ftOOPALhdJPOlXaSdX18KJXtou3O23WGvOuqcuROU1acH/mFE0XyVcz4
Qe0+CtaD6xJsYFckTqpWn0wj0PEo/dVgNv4Bgiyi6QQRlOpRcy2ktB4NG4vTZIbNoc0GRemclteZ
BNtNknBnugWImcqWz3XqiEOGFIFX9kiaZResexoN7NNrJPsNDJbJt8p/+sAOJ9zOCOCIQdJf6Htp
mRNBhxlq7+XVsG9F3/3Y8eOKs6jtd0UC52n+n0M50U2S5UiUolnecpo/L05RS6TI9UcaquonBlpU
J+WYwMDDmNIXTodQjUcuIgeVu6R5da22oXOw4kXbtR5T48SO6C/ICOJA8G3mnk3hrPVOEqF4zAPv
tgimJF2qsKaCe1vbjlguvk2oAingeLPCwTu1Gas8El7DDMZ4DjrCt538jj7897gGrUd3IuIakzFS
0TlPqoNg2zIH4ZfZAmdL+y6F0Gf/CxuhT0OabuBQfSj6lvF8P8gSaJgoR4IGpzQ6oMfy9t2cMdQl
+uNaiuqPLv3gGoa40HhOrW3LVTi67Tixyw5mEoaHde3U88dEgPImsKruOMl2wMPLxkeHhNBS0c9F
63yiMn4tB3rb0nU+nYLLTHq0cRRYfFIFNt6ezI+6C64gpvVt8IKcint+koPhvYFqv6atTjaAjbr3
LFriKMyabTOY9m4J+uZq3Q+emOF9tp9mouzPZOkvbHu2hmEtJwh1Lbw1f9kJ5f52G1n/NJvxFrAi
36b7vt8tnGZjQKy2ZKTOeVl0W2OERyPrYsJnk60AgIln1gJUixbWfzuZ90FUMYIYFNyayQQcackj
OBR6SQPzlcbqX93UuhSGSJ59B4mApmu2C6y2PbFstKe5HLzdEslqD3PvqD38XdrPLphvM0zcC2Nv
KIFMaQHF9W0JaC87l26zQJuh+ZmUHRG8k/i0ja7nJTyXxTnVyOjkLL/8fPnt5Mr5ysE4INfCX9Cb
JMx3XnaXhCWURW2yKTh3az0UyWHsMcY5dpoeKq+xLlKP/s4ZfUaY9O/CqmMgE+HAtWpmj7kIY6qu
6RjUAS+oFshzFOY/ySgivS/065e6kIQSF8HVNsmuVrNOtqSsEQvudSxL7Uebe+13bnTPcy/loQYr
FgeS5FTVzFtnMMZTNE+gY2SEvA+85XPpE7c9kDvR9lm3NgjorWXXver7Mu17xqmYP7M0CH8KR77b
edeyPxzoavG8lF4wnPTYDxcEURjqG70bcpJnor43z/QZ0c8TYHhFi093q+9BI876aXGrZOt1YA7J
E9h1IFBjWTEX/I/nOctGMuyDKAZIaXEl7P3Yu/2H0/7Mw8J5HdRY7Iwm8p/NPGK0G4zbURp0jwiC
O+f9El4zDwnMzHP5q1eMm9KBV+W0TPQTapo2dZG9+4n1JAOVrp1yKvBy5wVnpJ2JvlgMmoudew4T
+ZbnmlcKexBGrl6jN9ZAbPuMQhHpDw0JFxNugOB/9ocpNnGsn/xB70YxdOcU2/gTejPjNrjP3IP2
F82adlOC8/STyACVoo2b274A9IpboiD2vr0wGBzrbTtWG3sxw3VTwyNgc0juea42tk58kkqJ1Inm
9E/pLMyF8S8f+pEdl7no4tYUkYcGtw8umZXOr0EITjn02TM091j4zCtOWCCTdZ835Y4OCcmloQyv
ruYKmXZYHB7Jy1X9Z0I2j42DkFh3NIu1aSFmlJY0WOqCPFZLM9+kgdcFd03E3LvU7ATYp3pZVV5p
M8yf/g9gEe1nSMvlShLyNkzGeLLw02wNLDH7YQZa5ET+X8xwzbVsIm6H/iWNRmx0/3MIhjw5kJV3
K8KM9zvs8UNrju8gSOpz44LUbqopAlRc/xHWnFA6EeMsQnQWakGskBnq6kj1gwhGCIQugnzZlKhr
AofZ4v0QGmEMTCVkPybsWzd/P9LJHznlxZj9ngFa7YJJJNSO1kFmnhs73FeQdcarYdXYGXmMnwXq
r2OejL+Mqh8O3mD8S1yhn5JK/MFpaGwqI+/jpun7w1ijwI7An60i3VZvZt93CR4FRVqIT4zFHV5U
dXi3wjx1L4bFoDGDfIFQxdDYbJR7IVlvXNsFHBIgvXXT+OdgqYvnyrQB+v0NLRKg+D8lFYtdmj7R
4W/2piImleXXORWK6WSo6u/MYhtu0Pq69ze6DW2Y5JDqMD0ErsDANAmIr8gSS1uMl2CRxHJa6epx
MmEB+rEXGE8W+Nsb6xlUpanA1eBVvzPwpUW+NFsi+gAWhH3/RPSKd8p6/6IdSinHtb7C2ZLbWVoq
Fko6u8JOPVBizlgh06G1kTN+eJqbwqYBTiBy8WdZdE6Y8dCtzZEhrJBVE5vtkv0YT9jWlmvW4adY
5kbRh+I0BP9s3UU3NwJwKpplPntBOJ8dKECWrxu8cdJ/aehtHWxUb+7iXa2h2hV3JlhhI/Zi98ta
EmT+z0JR7A7rhCHRj7yx7uFBEwms0ORWQAj7p8fhPnxJrEqe3aGJTr7nnOG7Dje0981NHUEpICca
3NcRBvqHtxx1eY+Y7ShlOi+1Y8twrHi4fzW0pVgBgp63i672YwH4pkU3/Z9D1hWnQmbyBow1ZApY
jNve8iEBqwr/n3pqsYYhiGvHozP7P/MhgOcxfSxpTfyl7+F2hdCB0pn8htl1kjgVvSAbkn9w9Gmt
535S/3Hcm4P4973vlN7YYGifSSbEhj50AOfVEm0Di05DQVrlpputkr1JXe6GjlzMebBexb0Hs5ju
j6whFlS6Yb57BIFG9ci9yupwjzs9d10Bd8Bd1AeFOABJNoObfkEkUWlCk+Rsiv3j4+QZd5F84l2l
6kIiUdO3NOhZEVJgYGNH+jQw3enclOXPqEHN7Vf9+yOiCDKFu9Kt7HeNUfIY2KIe4OCkL4U9Dbco
8Mubvs1KhKe8DIKTzqq/AZit/WB0v4lK+zdkCfsUIbKTioJxfS/8N52NL2puyM6ls4ByxaQ+dBs3
5qm2KWRMB9YgLvWiZb/K/o1spzxzXiZ6IZulrb03yzZ+mmQVIlSv16NZlnBOq3RrC5aARwkVyuyP
De7vEBBMD1zDrXfeUkWvHa2raWn7jw79NYg2/xZASv6omDtdupkN4eM3Ge6A9CG4afbMT4LAX8vO
zz+rIj0YokCrl5hhPIgIFZFGkeX7nrp6GhX7OGS/1SDwG5TpXbVV0bGI7HNP7tiNCVoWF0rKDcgm
/eXcqYZLjpNDtoRTYejX+0qUMf9kf26LRb31OKFXXh+R+H5P9iyzZTgUPkGjgGvVKSege5tXpviS
gwaCmpF8Sbub5nd2iII5+NN5eQHFz9O7fCze3Am+iFrqfDfU2AmKexK2clT45DV1Efstf97Qylip
uu9ubtPi2lbBWmVpcgy4ry5Gh8UwOWV+Ye+CSHrPicoRwJsFG7RMkNp7PwzkoB+CMDtOTZhgNalP
9f3vMNSPucKo4i1iAGcaAJ4yC70aUYZMdBXhOauOUTwCfeWVzW2iXfgYYtFmAWXZF+SYjglve4O+
BejSzVLQtxPtkANeytRrmo3qtYcOVIrxWDN3+rD70Vn3feqsLbiHAAjIPu0MFGNeP3y2RTKeOzPE
SWZt1dR7fwuxDcWY/6WbDKYyLf1Xknf1rk4FO3qUbBDsTxgBrYMW1fPcJn+DJDRuyvWqF32nl1Tz
zhKwG6MRGYHvymde+S1mYO7XZ1lP2aYe+cZamc5Kwxo6mfdD6ExsalTkH/0UJ4BtJ4ByUouiIPxm
qJDd5qIkDKxb4FdCEV0r5IrxZODuCDs7fzZLC1prvnxWsqL+7jvY25hf10AMy33vSaqypPdvQwZ+
gq1hdigM/W4tvbsHlWakm8qB/5qNnnuKPJVhc0iBNS1RtEnqMEdFT42dKflq2MnF0XV7xmjdnmfR
1pSCpftudYH+CnnwaHAs9dNcs6HADqG/86JAT19T9nW4mZ18PPeZ0V/KvD5bwMjiDvBX3JnNP9Pq
m70TsSr2zc4dZXeR3rKlwafgEmTWPkjIEvRVVmzbXP+paEftk8acnuELsCsp26Nd9OMVaQjGkcAY
rzQmlo03ueVljgDn1uSUvemoeTGU+9aT0PKEYHx8A7K/sStj+ewm9odN364X6eRnVvXiXEiTPUg9
ckfP13xQ5qnKWJGpx+AXQEH2jADNdGj+4AxYr1G1ysYI6p/kQXatKbtlbZAhioNXVJvVpYuqA46R
6cOd+lNPg/mfuDfkszAEAmS/z/MfOp2/AmP29xb4GGvl3RPimKA2V3r2nKuI7RaNsammGGOc1e+L
oBO7Aps9OV+G3AjeAHGXOfqLtOaVwgD5lukrERXNtehLdUmdn8PUVb8Tjftfmkv+ZFrPQpbeKzog
1Mumf+xCa+8koLSc++S6RxezsjE4HaaqDm5DGgU3aasiDtke32/onsf/S3oVBN1kYJvkldfen5gn
duKnSd7Xc5f6RCYmpuB5+JZj473PqSDBwCIyPaB3xIndevcmJgqRt7acgqcCvQ9MX85JQBf4hOwB
ZWwRyq2YJzJG6xIpW0HIb6tJq4vSkI5kx/LWEOF1/wSS4Tfs1GFz1zQRebKEnxl/dOUbc0996SJI
Fo1Evm2QvGIEMzzFo0A8GJpLj086GXZZTvfJ7WkbCHvMN/QVrD1n13sFr1Cf+rrHNzeOd2WRi+fK
MJZj4k/FmWhkbh1rRrEG3kX31W9fGcbaql0PTVv5ldlMZWCrYbvLO7da656GSlcH48WuFCS2Vjdx
PupDTn4exegi182g++3ERHdVica5o3PT4/3stVHt0yrhFEod/jSMWbwZU42hLHCfMfzRxX08KPcD
hEuWghT1HDXMWsxN89cOQeaQlF292+Fc7jI3+x0xkTzU9tIc5in8XVngQqZsDL9C8KWE2pNzH9yh
EqGfX72ytq61hRK4cFEtJ0Lw9p9dVDEd2OaI5eFC3jM6cyy8rLjbPv1OcKxdB/Q4BLTM7snkHwyL
abp6jDi2KACZI4zZOvXDFLVlXl5CdyIOkii9IWdvrD6J55Ynhkny9PiqmOviNFZbi7c5NxC01blS
4gk7lvE8tYm4dDq7GnfoClw/EuZc39qwwe/Ina37M+2NXVVbzoes+rfQzM0Xf879C0NoYszTvNr6
tFr3lU0Fa5tcfQtT/ZvD2IXR6vJkeljKg3KkyIcC0iBBe+UCQnh2zQ+VUBsCBkwxt/+pe+FSYWfO
dSmJXRZRgggFkis+QJqVaTneF9hhbXQiOTXKXIP/+kNJZ7x5qJB2OJrquClASHhBTcfCdqqdzV6R
OwLjuDePN2GHxpuFohYgQW9OFPtVFe563+EWm7zh01y+ZMQGWary4swyee7MVD7lWAbrQBjPUZr+
wu6YxX6mkxu0z4/Knaj2C/phqxb8DChRLPa1lVImZAbY3yDZE5mVvUUFk92UHyeL1HTUy8gvTerT
sMcPlRfmOaM9AxBXbEH49whC2+WrD+qI1LLcfCtLyAzRiK3+8dHKK3/T9xXmhaB+zuzcvHjGaO/6
NNNoTLM1nNHg+jjAFTj4uYOMWzd45PRQuashRWRbcjccwsUl0qPrv0s6Znu3KdP3NKHzMzoNy3jX
7b3GG9ip3HvO0RCsxlCxFQf2+DRVA6J47qtNj43oQNRzs0vC6DAUnn6Z7OyAasbdyqUSPxalmMFp
C2CHK2KRq2mfFSUq+c4Nn1LTBJ8y05Aq3CgFxhfsBzalRMU11csURO1aGGZ0gCF9kQx2tqlqu5Ok
RknInbDLojkP8BBWk6DxwgBWPw30RFe2pd9EKuxXqputRykKBKA/lwQu7wPBVP8RAtyVIW4fXvzO
tJAJX2ASyUcB6MaG0h7Is5g0zaLp+/Eh6qbPZVaHRTnW6XEwXLKD287sYkZTlwYG9w83c6EI16AF
k1NrNOOzNdMEnQnhLsLwPamyOzEnc7jdetS/kBvVoYgWbB6tZoJrkFNa6iE/JNQwTe1XH4DdnLXd
kjkyUSNc8CZ/1Qnx7o2T/0mz5abn4dtzMmfTFN6/hn7EmZ2Su47g03w44R1jfgd6zGN+nP17WlKZ
93tS+/wX5E4WoyN7jn3gAms5dsuxcwNcVHPvvbIX8jeD0tMuat6jsClfzMXsX5feCym/lm4nhhAU
snBNpDBNwNit3tXTpM7OvbjObbYy6f1AStEuTUOiJe5ShAHXyH6aIT17d4lC2NBU9YMXAWj6plPV
ML/mzxM1i0EadgO45TY9SJl48az75ZQ5dUQjJcLnwYmnkEGyEPSSoWQzxEQ+MThA1s2WovkEcBlt
c4cbhSQq6yylS4QVvrlD3XboI+RKUk9QBvdx4rPjGqqyvDrdtyrgP/hj8N25PiFI94Kh90NK1tEW
sTeJaFO19BA7bMbx4+BJUW5khy778TdUws3YyPU038XZLP2iapDGp1W0YeH5Ap8GQHku2eKVkReP
6b3aFp/0FMtrUCL4YavoEbyQNdexCeyLEfynjV1G1gFSv3MBxWg826aJ8Lwr/GPFrI2oT4/4Dddv
15QZ7TPx3EfGQssvoxbsg/Di3WrHy8/pstibjkH9ik36TGvONV+Q00GCZk+0C8a/dO11jOVZZWvR
6r1X18dx7DeotgpyJYLilBn6yRmsZTuOpn8wqnD8MZqXZJhyKhwn3eR9VB4AFpIog4QHMKeznLvK
vDhZnu6rBMnwkFjjUxZWh8cEWs0QYC0k8UEXvDqVMvd9RbDEwr74bKQWrzEbgajbNLwBpUXqGmDW
7x4DTSTst8qwgp8RWankNXNft+OG6qz7AYTwLGueyp4bI5a2rMoDRa1cL1WwxH6go62Je309hFNK
n7+nzjXms08Dctew84hb1Q7MFrAFzFaLnaNeFigd/XCTgn3eI+hiGElJyKd8Z5gyOSjhvQePQXLU
0U7WXRhzjv6SUXZwZvKXU7M9jJ735RbDdLAbJKw8Cbw2Td0CtasVi3jTXOH4XcyiGVckTb4+lo6Q
vfc6S72NxV4qdmrbpoeE+8lAf30oZkB2FS3Yq3YtfB9yPD4+Jb39WfCqP6eTSyeuS8XXf74CH2PN
vf0UhXeaooSgvaRB8hJO3V5lIMdHp83+jPh+rFDOMVOZesPEpn7inT2ulWbu7QwAfe8zKnA6E6Fg
SNW4VmOeqCOEmfPI3PwDOnZ2joQD6Ctg9NhVDtP8AHkh7Hj/EBU8E0IM28ER1naig08rqv3VjxpE
VQJRqLPiR3sTlyvRF9Jl4t14H0nkfAjL8Q6DjQao47yCrgqmyL+quTFvNfXxrRUBJjovj4OCJ3GU
tXkqy5wcCGGWH6XXEZtT5MkPe8pRSuaaangZ9qgjzP3Mjwnwc1lutTvCflPWSz259lPZ9cl70RKl
JLxt22YIMZwiv1LSy/0wzeXq8bFJETZJM3T3ll6sV15P/+YakV5kZRg3QveOlSvUj4SrpZNy+dUt
/rKm8qqvztC5ZOYMFRBByziOwKoPxQgMKmF12OSdnV2HVN76UanrVHRM0HwJC0DPe1sCbxKNnW77
2U42U5o458fBgzp1hsDZ72vd/RTzmBzm1mHjyo5pr2ar+PTSAXFwTiPw8bGbxSGq75589SpzUf0O
TetzisyJfFYi08J7OZ4DMfue2ppCqxdHVYTwe5L5B8P3JK6IyriQc3jy8fw/S+HqZ5dGLJTdtRVF
wxV2WBuXZVDtSyRLG16SJNcFizhH90NeVRj0ekOi9ViSi2wvfsGYd0rHox8FfHocWrK+m77ggZVB
9xTRngHIDjk2U9M1KYOtawXYNLUz7mztkf/aWfYLPC1nDbx2ooUXASSoTeubNJ/3bonGm2Unv4kM
Av6M3mNjNYTLlGP75orgnJiyuz0+jW2NmIK8cUIiQx1DJFwF0sag5buE3OTo3Hbuov34cShT+UUM
VRarKUfwZutlnwYZelZvGNDgVKRijmTv3JnZ+Qu4oOIlkctpctpTMFVwPBT9WnroN0U8/NooMdTC
TMniyWSL0Jjm1LPbWXVDq1/raAlfyZcwVi577iMyhvCVyR54ZjmP3FftochC52wttnp1FtQFbu3/
XaSyDion+5ylijeXsBpGwrL8MEqcdNHUYWCqw2MjSTeoZ7hQ9xpM6Dq7PL56HAgaSC/sVN4Vnohd
7eF4w2DH90tZbs0XoLP0POq02csiS/+OQrw6IyVGaLk5r7v79K5o1alGOFKAteYp59Pj18skMDeN
wOuVo296ydhjHowe7K7y6ktqF4zwjdp8mTUpO8botW9E3U+E+bnjvq7hxQCpnF4Szkpe2dY5zabp
RfH4+Yu41F0NHtZWrDDEcQeq/RsE1cYk83RDURee6c8h0jNT91n4S3JYSEneL5Lh9zjBMpfTXjkd
0Ja2Sm9NjrRvGBaF5j08T1zCi+37EEcknFq9aONMKOqwa+HPrtOkxRZWMbTYMRT7k3RagfMIs0Np
ld2Jlj4zFUm4kfIKwCKBJOunXcazez/Apja3zox8MundXaUa+CdNKDkH9LYsGDLQw6Ga8GZw5xWd
OW8XDkl3La3kDR1Ce3Mm3nRAGqbLlM1fPRmZ8ePOYj5/rDL+wzrjMasJakIic/+S7RpkRhMi164Y
HG7vNv/yuVkPuhLJpQoMG9Mh1/jxXWiWj3vvtTs1bk4HxKKZtHbAVR8en5eIifjkMmmfTIP3ntvq
DyHdN4DBXpwqzUhLS3HxbNqrg0IM3VEdVLW/z9rQW1k4eE0MIOvAWvmEBE5edOgY/osx3QLA16vW
Uy8RKyJi4LUh9wwhaCGIo6jBns7VLcVwEaZMZv+TvbKqUKp12tqbC9ErS3AVuBkaHWwVCbMzjYQz
Y/mn2TR+Vagrispka6e8szV8CQYyWhMgOssjEg4VObGvQlItTfBdOYzPRm+rQH2hzYl7uVUAxC2F
GEuDEATy33rH0jXWoTqF4Xbyv/KBzT4i7tCytkLE7Rhd5TIeJqvkusu//Iib3HWvYXJKl2MGHNX6
dqT9xAiQF062tehf6jo9Rc0PtxYYnOiZEMuUEIUaTHGVT/FYCDoTv5LL0h9Eu+wsiGsjAS2UgpeS
pnCffHioaZlEas5EZm279LXZB3eAJduPToP1RUaSi2mt6P+rJXgdul8DtDwMGrQFoIVG435QmDp1
jPXUqvahxeu3SnfFgoYP8pcJO8Gwo6fwDzlMa7HQJXtf8nfT+oF74TCUsRUdE5Ps3srYI5Nb59Mz
e/ZgXOLQ/V3/rLSLvP8yVvVGTNW60nEov4Ujz5EPH43LzzK97Yvht9mfTbQA/ou2x03g4oAd5SZq
XxdbbyDpbENEqg7jaum1l9QgS89Y9nIyqFgJ3aNqmP0xDkBURqLAk36PodHrTDLZLmkBw5ZcmS2B
b11wWKxux8Kxznn9SwhLXm6vhQUBsN/BElzL5DOxbCZBqDcHNvGnrOC9x4/uNOl6yfJjGS17VI/r
viJBwKGtmYhiW3i0Ztu3nAyjpgLdJIrkyCQ3tIbLQp95tfhY4IumWBcZnU8frd1cHlEwGZH/zaT6
7OCYcJSNfV8xqiGGsltctiHJJjJozxX+2mefQoScd65z52+aVPAKMCfNu5qn1HAO/khB6Knw3Z6b
o27FU2XY27AAFpXwhE0s+eKv4GFBCnWl87azc5ttmbHqPRvjKjieXzpHuhilt6UmZq4bfk5msRd5
+q5NJi3pJV2g4OBQAdIDGvRQlQVZPOwryY06ihHFeZ7uUs5oo4sfPmvavPxFJfZGmM6pHJ2Xfpw3
6Ht+1oqFpZnfSG6wr1yN7WL/At3BGIUfCICHmsYrWp1NPrtPoYSbkA9i6807n2d2FMaV9YHQZhb2
2miObW9gZ0akiixgcnBJ13CuGwI9LK98DlUSZwHuLBJU2YHT0sUkpLO4bSys8Pm2CNmgyWGtEwLa
/PaYT9iv0esUiVgJGnQivXRZBoY93fiZQExaxMNM0rzCkRg1UYy6sJp5YyESj3FH7E0GEHQ8l4+U
WTrjlRNorWVFBX6Pi/P4LzjfdWtwPeZLnqcgK5d4yKJDYNKa9pZnFzV54EPqHP8XT+e1GzmSbdEv
IsCg52t6K+9KL4SkKgW9Z0SQX39X9gAX6O4po5HJJBnH7L02j8g6lns2mYe2SglhhSShMcZDN4jn
nehrBFjzG0tjzIEjYTwtsSHWiX+sgACnFxXrfd05D2JDdbDKEvhfMoE2hbnZh2k/JMiu/AdThUjo
QKXUE09q/4rGsF8hdHxmXiEJYSdxHhOHYd40Djvph6fSrV7aBclHimyUWwu98Kq0cIl2OTlsfFbq
sfdMBquJnO1goNhwLLKaubhKjxUMA84B/ySZhs9JKT6UlPuMVZaNf9te1Nmdw7+lbW0i88f4X00P
imAhOaPitnQWni0q+JXJvFPwCifLOnML3rPiXGftP4ZFqNLEPu5abHvv82J5qzhVu6lvfgr3s1BQ
TpXHOqi9zyCDUWjFZxSoO8+Rn0w31pJAct4A6B1FOuxU3pE9OiUsu5jXwQZNuWyzeicgrKUq3oSQ
wdq6/44Z0h7U0l80UolwqsFIO0x5Wb4MaHC62SJbZNimaX11G9Q5ZPmFSX+o/XqrB2fjOtW35gmE
9ns/yHStANNxrOxSpjg8iwvRfcwJnRudgtdCtw/7Q8ya2mqXB9l0F5HXr32tHiqkdtz+ICj9Bze1
N73T7CyYAEttmGkBsQ7tf6UX7ov8WSpq5yRlXOOslgRscBKfCzUfgFC+FUW/D0IE0QZM15Uo9l9t
x/vQsD4dYNsE/l6oqgeQRgJcw1apMBAyffHgcROB4TqSx/3b8x0j94fVIZ9lpX9b4215CuHdJXIC
t3KzwajDWLGGeSnjp0UgXE0zzOw9SRc3JkG4Wrzk2DMCBJe1gSeHyG9kG239mUJSdgPWA5NPIUwU
R9Sr0/xPVhUTmO/uMU/KtyDLKKd4folsL9zxlICCyzMGAFURr6oUiXTAc9pCuxU2x67NfrzUhW0+
rNP0riIeJko1yuvyhYDajT8Vx7ro9jDYLo1D1DV0T0jBya7peT65BV579JYhbNaCFk86xZbJ1j96
wdMs7F1rRW/K7r/QChYNe4tkZyfWbyGGS9v2Wz+EXTsHj6POoVWYQ+maHTEB2zlt74bIYooR2ad4
7Nb1/Nd3xo2X/BIXuYpUuc+q+FpAIstGf6cJNQjS+LnNmx05zfejz5w/qTZW9CRa50COMlxtVaFc
6DENQkXqwld7xsTd3JG+tUelvQoJmyMN5eJgINEJutw5fDIWUUqt2U4xN008VYqFwPysF/FHe+Do
G+3dd5mb8vcplUQCDrU+ls1ED9Q65uCw49mL4SynNtiqjIK2YtO2EfIuZUI5WAvfLkjSeIbRrvdN
wXoDSIpXZMhwkN623yN6SCZpWx+vARYrx192rT86q6Tvdr62j76f3Jq6Yo1N/CqBjDvld0D3PhUJ
GMf41BJq7WoyeVKG5PW2q8L3lPqz5g7qOVHa6a12KG2kfeytbCe7dBf7NoyVHh8D2PVM3Qe1fDIo
aKawIWU1fEQwjEiaUEsKLp/MhJ65sEPCggUYfvRj5M9A8Hsv4aCND7rFK1VcbZ+cvIKJVtqcRvVU
RtnTACFRFmh/yK8M8dYjsUrxQ6oxu9qTfPY8dC2c59Mwgt8oo39lThkimJKtCEhniolmw8vtXxO2
r3Lxs+3Ut/NxQK6yWXr9pRXv8sL+i/1aiK5swmXxlEX1aZ4cspLqtUypkJKxLfejBP5q+Rub5QIC
QpiN0JlBVEKvYbmYXmERnqulu6uS7m+BDWAdmOa+sMAwmYZkytJ9k6gRphuhsnOQW4HNTWpYS8Uw
ynVk0y9rfoGy52/jNc8Vqu2VZqMnjXWMUtOCtm5pR+AepzHfyEzIn85Ye3vhcHN0/wbQp8PJ/kV7
1WAfFcALTMnTi3Bp2yE4GhFDYwN6ka9JX3/YJnouCWATCuEW14uxeECN2PE3Zkam1fj3eUmAwtLk
Bk82DHJki+um7TLU8czpwZLJvviLllyu3wbGXzfN118RFDCMslNMJbTJBE6deWDzWM3Mf3s3W9s+
vJRuovFMnXTNXUte5bgOIvBd0YB1pwz3NUYjtvyCcSZoPCTS3koIjVep6rcBelOncTWerYbP0/On
ff8dVmjcCbnfOG6+bOyKhrKUwZbc6qMMxt8WdQMzEgogz0AqZRVnwIS2IvHRJCsKXd2DSnwNlYVK
akbVXXEe6RQAV6jJN7agKPlzBLOxsBAM9vNK9Je5JfEwc90BGj+UmDIoePQk7OFs9ln5bLZ4OPPV
trOdfVxXlPNzHKxTVh2bIjEbtyQqllWyu9jAC7PlD1l3co84/qPki7W378EhX9fXdMq+zv9lqbxZ
MdS0zy4s1C1o7vlnzfhlFdbgpqh058X/suf+6Nr9/X+LuAyRXbv4AjEyO/zsc3DJSkDKTAehxdvc
z9eqDxADBhmVRpCnG0NKmcq4JWvfXS/W+N2gzU+8v4E5R2P2WiTy/r//BxtjiDPW2ZPVqQmqr0nq
p26eLw35CeuZUV0mI55d1k3qINDsZH30YSX9bmB7tmKacN/Z/m87FX94zB2m0hwRblBiJf4Zx0vI
TFbte1d/GEfOzGzFS4jZh7+eyUMT3utkgGOSd+SuUgEiv7WCQ0NyaEKRtPYY2q1JYfqpHflym9et
AiG8Xcaydhr7v53225VBAH4sUUxlvnuOxPwIY9M247Kys247NNGPndDrlvGDY9nvZQjAqcd2QZwM
EqGxOoUT1h3c8hW4GvERoDHQthpXWRvezwqru5qeOtVCJIiB6ePxY8d6zSeskFnPjd0yL+mY8455
dfSahNJgfrdqTdqDcQyb1vTqJ82tEik3iUgYlaD8q+z6n5qTgSbc/DbBd+uIdqV9YEG9O/4NIfow
e2tZf5B281pm7HdZ6nwWiJ1RCiDqtV0LEVnKKRC633MJIMsd73LC7lcxmW6n8j4MWGpOZc6dRkxe
IU9ZgwAEgQhheAQRdRJxlk1AJMFVjyyfulXmep8y5xpoh2CtDItF8hNgAhUbVVAoJzwAKub4a+tG
gXX19JU3/+yyhaxUEULX4ApedXjvWJ/grp9PpE5255mFReRaem2Jwawt2WxmAQQRlkDI/mCjucUU
z4GCuLYdUxcacZ9jvXbdVe50721M8eYmhM9gLton5fxV+f4re3PcQ+qHOsSsl++eXTBdT9ev8dV/
2/Y/O1Vsy+3F3SXwlVd2B+uqJKvHr7HedMRWFV3zFdVQs/Auw+5QB5d00zWyz3zlLeCoPNRa1UvY
D9vyMfOx33UejxiRVjwYX5o8/aOy6S32HtXAiRlUH0Uh0YcohQXYzymn6grCx4AgiWRQ1tMPoQXZ
SA/dvlry924UJytjzs5cGc846/k+tC9jBzwOW899e/tXucXaMRVMLJzxU8pG2K6//ID+PXdJ/4tz
nslzgdwjYDADVeSB/MCbf+peMNAt4MWuWq94xLWcpvpOkxDfjeV5MQhcEQFYvvk0eCt1PF3HNDol
dnf0I1QFoffgj3IrZHnIrPo9trsGyb4+CoPjAyAB+S4OGaidam6e7Ws63cwlAfjz0R03C8Ds22SB
cG3MtiQ8fmZVdq0dliG9+uQpqbfVVDzVCYyzgPRNP6aFVcmfNA7J5kTnth5Dn2vXATuVRgRZeQ9F
PXODW95Hz7NvnH90ZP3xp/mo1WNbAWxtcXfkwXNaWd8FmjLLf1UOAwhXwFfLzzpQuzBhHZ+gvjZA
WmEvsJnt8TdQQ7jmNRP2Sx4tFycB1eySxIIxcWVsrpEo561uyTAZYnfT2iiKrZxGtSa7Q4eG33G7
DxzqhrZbwxnReIimubU5jZmqB5n3hKvluyj9pyJCYYsdX680eYd16TmbDMXiust+gozNvFwmwFxm
fAua4d6OGwRFQfMhmuVdpdexCp4qqkR8F5bLtRJWhvtgfupqF49+Jv96osa+mwpsZDrYAwTCsiSs
Z1GyQAYQw8h0+KDtQVXmkp+tJ7mxk/I4NtmEgiphrdTf2RXBtMP0cftfKtw3q4OMh3qr94PnIG52
0yTesGttEz/9Nq76rOscWZ1b7EILDYnWJH3mNaw+DVOZGG7O/b5qeOQlJNnUtBj//QyywqrZjI8S
MWVJbpRnrlpxRiW315km6VkSxOON6j7S9nV08+MsDZ1H9d1TMNjGfUgctK/E8vYplUohNLFgTbRA
YaRj7Dg7GZI1mX6xqubH5Z3FW+8nycIMC0M5h9azl433rkucAQwj6hGfXI2gnk6jXbMfaDzCQ2hw
XPsQdY/ZaCVrt7L/sYA4xX19sJDeRDJ/CrLuh3qDMdLye7vJBwqv0v5wewqkWeGaroGWteW3VhLC
pPhReVZsmrFDPzXRJyIU6Ia9oeWicNJbKDQMrElNaLnesq7+FhMlV1I+wonZTSPDLLGQFRszySAS
o//IFgGRbrHQ2eTpS+dxEQ7ez+17tGvnb5wlX3WSHyEK/UCcx/5EM2Kc3lrNlcAqsxDm404bkUbr
qZJmpdoU8Su1Kw/i4m8UbjMfJgRvl5eYj8ELTryhd7huj66S5HFOCaWVNjtFKjS3+B5F92lZAHrI
21jOGwRpFe5uYc7l2QVvfAqPcpLE23rj2m2xyyhn8hlixVdylZ+qMIZ+3oM6L4uriSLWzArU5ljv
awsTgqsdiHS+T+/m35O2/Stwk+GqdT4cw+4Mhti+DwFPWi2rE881a4gRH6gXGATW04cblr/Gx/Qg
8Aevx15tMHnPO+RUZk2tR4IhI1gRE5JnLk6e4Od1/Uc3ZXasbB2gZ+D9KZ2EXK5gvC+ZsSvcNe2E
9s2qIZx0Ca98G9kXuwjAppgbLKWNLokCl1PYjNdajc0BUGDTIPEJ7ZhsNd6FGiZu20/oEB0yQOEa
wKdUtBxGJ9+9B3edWUAmgnrb1B5USb/yt0vM5sPrlomBKTo3jx57LWQ/YEUP5bE40uDE27iN9c5t
zrU/gOhwrnIoHvy0/3IkqVYlKr6N/MRF7q0Sz18RNoCAQKN70C5+zYqkrIwSJQrLb1lZj83Eo6hm
yoykrWrB8NvVfZi1hOsNXr3uiRyzeI3x4t5VUf6gJ8hNud8x6vJeijKy91Omo91gL/+lykQb4P6v
U+g5xPqAVgxZMZ/dmwvCtwJyq6vkNFV2tJeVukuX1t+nHYdJKGAPdF6ya5n3rePqiLWBBqm0Gfqz
DkR+OGZ7HyGxbU/Neeg+5+LmTFDUB3HLV7Iq62iG7CzNBP8wJ4l0IT6ssb9V7ClOEj5GzAdwKc62
GynqvDR8jERir+3FAc2Zi3PrGaANM64no1CXM+w0TpCtq0D+y1mwrqIGx7VkrmfH5s6PWWa7bDli
PrYIhq/E0Lh1CG0psaok/CeiD1b8fHNv8GFA79sqW1uVt6/cesBbWcEJ9arPYEje0OFi4ZULsbiy
3s+lvo0SIlRuRHE2Q3rvxugPppHOqo3QTLC9a5+YXAHfHOZ/RMpwZrJ7tpn28rKWa9VGelWK7uJ3
NxI+KVdo3UAl1oesABFf4tlY1QHn7mC2syGLfQIUsnLIkrErCLpd/erO/olqm17c65ptstzliWPt
R2s+DY2NcKuY3yTUFaLlT2qi8KlTmi5raJ/QlSJrw2XWcSGCGNKvPU4oTghF2XIDLFBX420EAe2Q
l+TQeFk+mQGGVrTGk5NCc0lZpSIOp6Sqa3s7NbiOVJ0cYg8urF++awT7eEfEe8D+2INvEMvM2rgz
oJkGdgDrQVQunqFL8SZNsB1N0aA3Pl6A0ATHuk0uTIWuAp12u4Ry/RCojDzFqvgak/nk2OmZfK5d
ZbPPd4fHBk9b4kaX7mb94YsLdZsiMHfzp5vcNRhhCPsMlWzCbwJORLfgUdmZE3k2lrpP1UDIUEHi
Gwo01iQno8MeLRi2nrQgzEAEH9jqv6Ns/KU8/BNn+Td+AoK6NUQU1hYZ6zEFjVbV9t+Qn22dyPI0
TYj96qXFXM+ozXbwGFWoFsMJqo2P6VMj/4AM8NChOl2Py/omONv897eZED8M1boVxks5sgHrJQv2
queHGGQArlYxW9enQGa4sRBkLrfDqQ4ljyXxinb02yb8mJwG9xj0pFpJG3ax+lOW/UGQnZRYoG+t
/gVB2d6jTlRmuHauu1mK5T0vpnev7zYZ3SNeVnpz2m10zOa5L7H31oZ8IJGfKoaI3Ab6M5TpPsE1
4HgMlSaSwc4N6NCILf1aVbCgM3xGK9qGGCh4HzxXdQYZO9zgCSWQp8Od3HCriKF/dhaNj2oBThT5
NVMT/TAMe0CTCx9eHhtVPBd19eo5iBOt2wuoXRTtnL8wCmoevdlXuQi2wGg6cVrmj0tdPo6j85Z4
yyHyu4dFtNaKlPi2sLmAHRKdGBTRBOSrQPMphT2+zcGPo6Z41Y/hy0CWxS0NBTh7bEGpcM8J91wC
XDBhpjoN00XV2X3bQJYO5HwdzcYeymfIfSk/Wvk06OnUjcmZYRHKhbe4IGSlxGvjZ+Gbrz/bJbt3
g+Zsed1LW9cXR2LhbqedpRdeDA29KQzVl+dOn7B96P1yRjG9FZOgzrTIirKFbeP4MNiGRTlFLVyP
8LZNs7rogSqCe3xM8fGWsNi7+8VzxrXM7bceHW3sQz8u0hHSCNUxgOQoMNeF2ndlfXolhV6Dt4QR
+apMDdJ+7uyg9anDTPInjwAWikdXQ97Fx1ZTt1awyf/UHrP4PIOCJRV3WzYzB+fivq3Yumzlo49l
t8d0biCrpOExXZtLByvj1MXhI1adX9G11zGaf8DR4PMOX/KB9RzrHNSxhHqHKTprb84zTCrhF4St
11wpHoe3d9MXLlyFrngD2MZOhQfAKuIJx5Cb0BYrbF9wZ39OkwTJn6HESaD0AZZbtnmyhYwabTF4
JisYQYehza8+JfiOwGmSWdKz4zJRWkZ6pAqVancpuf1zEFUrIHhmA46CGcguksmdsayTDgtmz6H4
6Bs80A6ryfSzGIZ7yuBihaCMizmLTo5mhcfJzdEY7B2/eg1ydIE6fwAqs0EY8fBe15agd23xxrUx
2omQPkziUIxH9VHYXr91Rvi5ed9VOzkvnyieX6q6GljkOz9VxAoRJCrvuuCF0Q1FRRTsVQusSXvp
tkn6N0Aw6Npw7Z1rLCGod60j991+qUnSCWQOQp6jCxMY8+HFrAI3+MGmuiWkh2OzPsRYjhrXRhoA
qzxiSBvU+UrdLLSj2z642QLfOUCTkDqvuZdRthTyg2HVFzfs3jJet8XrC3rYOjZu2B09od6nIM8P
Ju1xBgQdrO2QcLqoZx+ISH9ULFkEeH5dME7Esr6aCxcfd+38Ia/5vfMuQcpGWkwlU4/OeibwFaMd
yeBxexrm+SFqy3QVx6D5VPqIYe82QU5eln4XL+LXbzWOC593rVrafW/153CK3p36Xg5cQrph+tTb
3BsoXU6Niq4l8emVql2QhuhMqo5HhOUrnnEZS1+3vFpltpubertASqJ3HR7DGdu1zzEEwRvB+8p2
w72OXktZwNCMkFWMrf3lIGjKipbKQurfbgo30Q2jJG39GjnTVethHSq+ih/LciVCm6ib4MJTlbFX
76pVEOFx6UX3gfOEut9Rj6oK1sAVm22byHczlU+xk50RY52XnKornQCWOzV+V6hc65BrBskoQ0Z5
nVuHJjJnhFI55Y9SLjZoPACstgOJFhMYgDPOz+EShOu4u+vb9FFHFa7A4a3D60U4leK6bsDKI4bA
5zt+wq75tOZth/x5hZcq0D2vQM+DcQzh288heu+3XJTkDsQXqvCLzAsyCtNm3Zf4WW4ZPI7FpBx/
UXICmcuJnVBX/PdpRPk+F+IFVwI1e9BcyeP6ndhZrNOZ5EIEGbmv7+aeUD7R4rHJdPeWRKRUdA9B
jUvXMYJXoRJPoRSIXhl46OIMHw5mHMNsKs7xkjIQXGUkxkh2nqE/n/GRZ2tVYCoohYU8L4fqI9/T
BqC3qk661PiduncWgvdzb32jeaMrQZUUv6tbwFccPyGz+tJD+NOiJ1pi76/8kzk009bM3K0jPFa7
DsQ8s4fw/yHQnoJj5DoIHTDCZvjOOOARjGfkhutoi048WcNrcg6VRfCXOyNbkZs8fyfSDla4E7/I
oKWkGvf+wPnaOqyehDf9VXX01gUuBU/m2NSSwa5U6EEL7BnTMHzHrOmtydsMXvc4KUPakbjaAGIA
+RwscQuTcluW0+RXOOYpL/obup8mwJvDs91RQE7ghvGymScWahZdGC4xNDsdApfSL8p10Pypqf5N
3HG2zrjBrX2d4lSJAoLNGOtyyFjtviSzoU2ZI3ljdB1Ke4/ZNl8BLiy3jSA6q2eZremoDrZsn4Ou
dKnLywpJEHwqnXFaR3O+cZRD2K3NeBCB4Ybv/amuG5SCffvkls1dIhPWyIB2chUSWlhaG8aww0YU
db9OvuMQZVZOMDmJXxDYsBRe2yIGTiH9m7AluGsKnipcxS1FWI3HdO7T3dJc/Lj9NMTwImylWl9E
c2Q+yr42goYbsxmuht7ZzgUP1WKUf4MJ63kCm28VVw9TF9BvyhtHns0jOl5CQ8kx3yZl8WRbEcCN
juCjobRW5olrjIeFQwfDfZeth3L8VIojtik4mByPcrYZ3Yb1UPjdhd41C/y7vuPHlAQx7x1l/2Cc
vj1liIDoJQQSYLu1gS+vmCgCNqNAFN7JzrI3H+wjW2WHH5MMhbWFHnuVuMGaHvZQ2fofT36IGvJR
iBjUEPn0inZREsZ+khY7bcnECxdNvtB86YWbHwARGuBJXNnKHHhINBg/Vq5ke43OpqUUTrp7Uw/W
LpBhtboxB3f2EAzXEXbwakJKtRP5tG+ySG7MOBWbykAwk92druKPMRPpBk34kBEEJfxmhBkYLZse
eFyJZfA4uOuqz5GBiPQli71im9f2pvZ51RPLRoVTdCitI0GcijYJ6oNl2DYM0eIa9gLFlgXBI2Se
yNQL1U//UtLxnzlcdqlfPlsQkPfCvtl2lsl6HPwEdp3ImDZh1fLaF5eB1jnrCJlYaqfcFt2ACy4P
9GEKuRaysOnp+rzvQmm1jVyvpRksUrLNWE3bSX5h8ddE+pECPt660v/b10u9rZXEH5KKJyf15sM4
cBtgTIFqPE3I4b0WhV250N9EEqJcf1+Llu2wZrqQUNyxmju1UWXdcbi36zmeYabdertkvvdq1ss5
S50T9UC79Ufwwg4itLDKXpTHAAMZvL8BZCM2cpThqhKK1aoAVeZYR0qrlYHCswqHsX5HqjgxWoUS
pVIP4d+Yon2Zl61O/xik5qdCAPyl3l7nYSu3SbwsZ/TXTDEKcpyX2P1K3UasfY8QvbKpVsydzDa1
Z6wtc3MOrM0o+pQU7YlLWPrJFkRfDhcrLV9xyLHhcAu5RxE/XUwEogJpYpJvxxaGEkAP+ogRYw8L
2v4hqPxl1RJgve+wOB+tAeJrx7LwNeqWnQqdO2spq1+eTDu4Ot5XbnpIuXWnr0ld/GT9xOgo5aMd
p2Gg7ZDxwrrV/d9vkftU+IIgDAKnulbCKp7K7sGT/fwhu+gjdv8M5rcDQnr5H9G06D7w61v4fF88
YaMV5zS+EIxYHeG+MlIuiAVuwzE7e4xbkRxk0LCTpntzwupRpkqsez7XWrSddf/ff9DRl8e0gD6G
/XaFPDx4ZXXUbuFj9VfW3wzpOp9LoVlONbzei1o8/8HBhwxsqviw8+XTGpbgEuYlcsJSmDWOX/fy
33+WPMyRyhIIkXjP81CuQ+gr6My65X1Y6BN1HdYvBB3zFaLpK35AqN3/DLeC0U9GbL/RMgOGIjqC
gdo/HYr7BN/E46TjI2jd+a5PwF7VwwcFGQJ9FTivVh8mh/9+W7hOtwfdy/NwWryjLThkHBdAO5X6
GO5yf+gOc1AKxqP+1Z6L7tgErbmqpMzX9Ti1l3rW4Nm8+IhqCN0q9pY/Y3GOYTqGt7aAXXW+8j07
ujQR+M+Q44CRIVW4Fm59yGHqrPzOVWe0xz5Pt/rP0IGuAUgy3YnFe4w937rKGhNcY0xxFYO+wRil
YOcQ2de4ScAjuMlHmkBBKYqSHKZctZsqo0ce0ki+tIl57pah/ppthPLE+tpXp2+WOxsa9YmpqWL/
lUZn3BIIXnPieYCZg/y1wgcvr7rHsl1eRBBALZg4rfEwCA6u3uRbHzLnrnGQ3RgrRWpnYIc0DmMI
4j2p9/Jwh6iquc/jXO1jK4d8FjEij7sqvp9u/EJWJthXG5RN8RjGexBiT403EjKJPQkTluk2Re+i
M0O+vsU50LAQJ80S/KD3M1lNdec6SXmn//9XshriI0XH//7cdcvlWAe3HJ7GlGRMYel27XJ418w0
CzHmf2O2w4rsTjePzgVIGIIeqXwjt58OS4C8BAxu+dQgftjqjiAfVkQZ8I3U28fBtJ+DnmEhWJo5
J3+I1oe7kcEAJz8ithtvVAPTeRUpx5phTV6lzjtRw0xb2V7TfWbrfqjGB0wr7ZG73kYM89IlY/Pg
DS0DpxsnWOYvRoYhXykDbtzww7Rx82j3wEY936A1bVo+ZkAXAZJ2a9FFXauRKW1smLV6bsI+Wyen
8maTMtldXgz8fZMCi5+ycp0YM+/CgZ5Sg5CRVn7KOWjOfvzVpQZA9+hnLwlTQg8JCtsqXW+SaUFg
bN590fBMD8jgiqEtMS8S9T0E8G3a29PO2GV4xQOckfay4HMrKtiuMCA6BkD8sgiCf6kszzgQ50Po
VvotMlCp2tmbQR4v+s33rT+gYWHczSo7QinrNxH9wOtMLA+Xx/gea2FtO0TN+6hIqncElEHhIWe0
ibl2/Z64+Rw2S+HFOEyc+NDG7qN/s7s4ZVPvpaL7GGI1r3uWEVgSZhgZWm5z/uisBhCH+VzXD7my
5kuYsMURybxhJyRPTsd6XZfjcXS7fPff21OYn8o16YOTVQ9Dkwx3TkmuGyM0m/xaLherLxqyta8y
RJIGAq3D9wHPaaYoPbC5l8tl9tp6ry0Hqbh5izE+PdcTaxSJN/lgPCYpoVWYDQN8TIM6uR9MoXZJ
bcXo7yLQDboctpP00V1NVvXo9PpMIqehHanZCSbh1eM4MtmrhB/3NKNVAqvsfFEXWa8i4/sLRX/M
bdvaG6+MeHtoZ5L5s2s3YDIJYPt/A6gdcJn5UXQe0ps3s3We7RA5yzIMBwBPeEenINgbhvRHN0Z5
iHZMzInG94veKAYifZjl8hrjOd/bgQnPzA3Uri+ov1tsGWXkxmuf3InFG7Jr4NUfiSrcZ38usJhZ
OF2T2KkuXdSSym52S5tufQWAd7x3XmkLh/KyBK7ZS0vFpzryYlzo9QiJQZsHP2nxVAQBrD5aZESR
mz4ZeLbc2tgeQdajxryB/GOu2VDVG0d2CEiRAqWGc82Pna1vM2pI2FIjqZmbu6JzntHXk+Z3cz61
hK/tvZiZ1c3vq8ZwuE9BcTWOwzANM1Pqzv1eEYyB0VbcXKWsMsclRIlPVvnclIQ6EBK79/Ezs1UN
Hm5kz10gFC/uyAwgjplBWW6ac/S0JydY/AtclZDmumMXfXMjBVNxXzd5eDAzE/Flovz0yv4Iha8H
QtozwECJbB/C4DZNq1ALqU757LSLZqtvjAWHZmwdhCI+/fdbVEzHHt7ko+8TOBhWnbrWdpNeGECu
EXkm0h7fZ+XPV9mS2d6rxL5gzyl3ndOgfoh0tnFGJDBWzfLGm1ONo5h3GKev2pfppM64JLZAfdK3
poEgU0mYOVPmyjfHWL9ciHyjN5mElKW+gOWydzOzvccEySN4o1m8ERR07GZ7nxgU3H0ZFs8mu9d2
A/K7DJFnMsXsLlWg6j0kULqGAQwciH0InmARn0RSyiu76+dBclk5hZkvzFT0saTQQazoMse48aZo
eHaR7/Ik0mBeF8+Vu3gqi/WIkhdc81S92RMhbqkmBq/3GSuJ3pywhls7Ntb3yc3UxaiORDclf/9j
LE3dcOgZRNl+WrxHpDpYZpmvYbOZhCXxhZh0x8PtkrU37HRn+P7okpopeQUzHz7BK/ZbGT9rmyOs
clrnSQXzfQuMjiOKafbUQCWL4p1N6shG2dguu4FrIm8A5/Xjl9OHzb3ljocl5eVSy7e0QQoGEb58
NbvBMZvkvr/d5OkcZQzYhvDgQQx+qKIjwNfzzJ7qroObSytqeSdwYk9lSz1kaVpLXzEOL4tRv9Sx
Czop+1oGe3hHUInOcwLAVoU4fZoApVhmzg22YwQv5bhXIyMFz+z4udzrf2wafMQJxy5K/Dr08N2J
LL3+96vM481jzBHkbfY6ell9thmGbJCUVJ/U/+8MlC4zm75x9uDw+R2CN8WklketLDyLlYS1FCcD
xeN5qoeQK71kKIveeqyht/4fZ2e2Gzeybdt/ue8EGGQEm4f7ouz7THWW/ELIdhX7vufXn0HtjXvK
UsECLoqVUBqFcopJBlesNeeYNG7OZVJVPB5GF9YN5Gd/kM25LRzjPEiQ3p47G9XIKXgIWNSntmIC
ocBRNTRp7ywiRe6tesSxkrUghOq0hSkuMEJEXvpGhsUx9d56Ot2520Avsf2MFJ9ZHRMGKHH7Q6Qp
/gJ2uc78gvQ3gRLRWRhAeAtWhDiVaZIb1C9QQJP87T/r6byoNn4+7DJW5LsyhPemcEeuWtuxHnBv
QIkww+dUaYrhhLmVDPGWpJ/7+9GNIuCHzrk14/yY5w1iE4QodGlLwDqzlMXN//JiV23MqSMVs6uB
qApiZMK0fMzo1kP6Nyl9oRogD+7j4/uLkB7m7dFhkGxlBKt6I60yhp6vU8HMqmqFeRYF8ihcNa9j
q/TXERndwkbDm1QFXN/o/YEYqU2PsO+aBKQqZk5fv4AXfA7HKHqTTrCxqngzK57uHXgGJOcgC4f6
+vD+bprdkUOYP76/g0ENNL5+Kqqqv6uqumQrTUhcTcuCxnFWPrZRxmJs4xcL6Mnc7MZiSDgjpjR3
rpn8RJxSGYRrKiiS6ezUQZtVHDrZGU8V3WVJ5/ToBtZ06qNYJ6/VchaoKZolbaWYYX4SP6pAv7ah
I/8i4GfJRhbz5821tPEtammv0tZZI7rBj1sOHnPZquIkzC8ZkojDgHAfS1WFPNyoDu8/gbukSAgH
4LX8OXEguflqQbX7G+WeJo2/Me/8ZADqXXlseXsvcLxTJppvAPT0mRTlnYY+aBjs5moFFi26ADOw
d1NfP47zOwchwJ0r626jz6glPZ5+0QbMn5Uxzk6JwNpGdhh/SwpQRoBOyrNsgicgl2w+NYjtgybt
F2eMnyirsXMhSwmlrt1GoTM0iNAspi7xsC3zAA/CWqrV3sEJkvY+6LsfahY1h7JSaBlj/fD+Es8/
aXKWCCGdXpluA3N5YlRhG7Xaqkw3n6pEC5fjpKvtO29fi4pomSJw3yYRsUzjUO48iJtMDl1uoDRV
W3wi4vi+gRAN86W4KHP4/1NF1rthk8U76tHR7NRwP4IP0RscjXUKlkoPm1ucNPE2cqJoo3sCyeGQ
v2UKkegIsePmhOpbzzDwTgxKvg5jsoybEOqJl4t9aZjdkkwj9TqIDEFa397EKNS54zpgpOF0c8Ot
XWPm8C9uPfqn6D3OVfcvOgPBS+qw/7cil5Znp/0V2y6xYJlob1DrymXjiAtX4JFCdTzrZUx3jwSZ
HzqDbj2hTxfH0B/fS9OssYE/ELmiTbCsNN3YoyNJZ/o/nf50fLXb6os0ETUnvufJ6OfZ7tf//T+2
gXjMtnRBooNSvNpz3tA/wpqsPuuSNq6oWT3RbMci7a7ufBm0Q3Pf6Ulzr7Veu9FCh9BX4zt89q1d
J90uzLL4wDj9lswbvdAPBAMxvrb/fZvreccGvviVFXu7dOVb0ZdkmVqjdZBV7HLKmH3CLVa7IWO6
37hFjBHEj0/vP+mtS/EdKm5Rs+z22hSxvciio8ve754C82fFQ3UT5sSjQrgAYijaRw99PfCrzLl6
NkyxAMriItWeYvSUKau3ltW9t3DkoWlC86lDg7YymOYJVohTFhXmMhkiZ/nnzIyPiR5yTg63haTa
lFA/9DmU7x9nt68mL4gUMANog85WyXbvuuJvGgIatg8cjX/+24yP4VD8dbapEzVIfWw5jv4hHKrF
OswGghi0DD/JT/j1d8qJm595iYUphHx/P/ZusAlk871oECArE+bl2K2qsvC/MZXwnevEWHdflMLc
hTL5WcQJGgU/cXeRImHHcEt1K6YhniuNL4KtrI/5hNK0bUfZFhQYw7R160PKVh+lvc1ooCMUXBx7
Ts6enXNAFNuVohjwTuKa7O75vkxtzbkDM1kU38Y8b08jM7wp4iGXDrJapJALcBRU2lpaSqzYlXuI
XK5joqtXzyrLZUGg0apMAlxwsot3EiSfHwzhxg7Kv/WaWYhCJEy+sWYsUk+jg1rz7MktOdFIIJEs
KuuDNhUu8Xa1iyLLPErD9p4ts1olubUOU3q/Jg2aFVXk2u29noYrPsu2nOvkAopzgeWVPYKu1mmt
e4xNopMUam0EgX4KjbFY9xGc1yrHr6m7CWEJZYcxX2Cd//PVgjL7071PC5mJuKOkqeviY6BmLEAd
CROjh2mJs8kLrSffpVXShusBlx7OVErUFhbexQASt9WbkfoEa1KaOTVKwGxJ56m8t0nT2nhFyawx
YTTYlexJ65KFrxjG7tqANkcNguDST6ZvlR1NdxkxAss2Y8ACNtfaU9o2JzptzqMvIjrMqEktgMOY
p/NL2zTZTlVVuEFZ6D7VdfEArqr9maCfNGiOxed6isQLKugQw2WZ/DAQ0RmgVTo1dxG8WjuNI20G
JzAOdZcyq54D8lycZisBd/iKBfBiNL55R9uFbXXt6feRUOIyoLkoqmXg1LAGc/0AeBmSq+Fre2cq
tH1njj5UHNqJfe8w+tIcd29prb5L+7DHTZDOAzLyulZhbU5LiA/VPd67ajlhkDA9XYAyT5tz0hio
YEKBqgFTa5JfDb0+Bk5YPInWE/dNZS1o9zm7zkQvhOniwswufDJLrdwZRpDQwdvTzxk2ZOZQ/wRm
v4UUIle9z3jC1fSC5z4mQJ814yE0B6QUeiDJHuAn5EnthSexc8cmYqs5TnYAp9Yc/nyFyY9RVdIy
TSmExcKnu0q+JwX+Y/krTFO0CM4hSKf6I2xi8b7hW9Vwvdhg4Nht+2prAsLFGEjgYQzS9q5hi7aK
2pJod9O3z7mmTiHMunBMX/wJIbgzvYHSGOesoNBOtwP29ePYaEuYOcwhCIbJGt27DCSTpLpsj1r4
zRSee8Vhb7alywnTZ6s8JK1Ahsb3OgJYYe+h4rxoCpp357g0XyDFMz72g9Wfz4ea17DfHraWOYfk
EnGoA1539A/ppzp5PdCHUSu6JRBQX7rjXutJcZ+krS16v39xBTIVL2h7LKvg7Uy0hGeksgcLdvPR
5lRvS9H29M27b0Hij2jsdHlGwhstdQKswBAafzX4ByBRAsYYlirga1b1WDx21l43rWcMHRqWeZ48
oS6eoiWtTLEGA6aBer16E1ilKClukc7NrgncamVgJ2+YFKFKxcQrlLF974evGOWsnee6IZZcEZ1j
GewHXWZ/R6J1lhojry9CdN/X/o/nzTQN1irdtTltH4oUNqqR8Lw4x4LCTJ71qcbB7Offy3pOwJq3
AKpPvV0i9IPBOn9io7XP33oA7zHqmchZWFBL6EM62RM37F959BpRxBqBekZOYSz6bp21GRSFRjh3
9EzxxNqeuyhsx1g6pAXtrR4nTa2PEydMeYhHsDW77auqanTYOblNY0eWmeADUkh/D605igLjWBKy
lagaljmQR6tRdNj4O8BUHp0DpnNmunFD19h4wpmHUNaPPDLbozCSpSmZCOq6lT2z5bhqsSiunilg
q2VHjEP1fduF54Kt++LP16f4mO9FncIybwhXR1kF4GQuFv9xv8YIHXXZ+8VC6mF3HDo73FUxfukm
dg9ZGWKfk0HK7Bq0KCDeQ+6P/bFt7Lckj2C5h3Z1E0kVLrw8Zt6IXQJyd29tUQ9/mfP4b5+UgLS5
YAUSS3H1+ydlRsC4A6soLoFgAH4T0JYKFqkbiUfPLt56ZiPHtozsFb0Nc4Ubd1cRQ3NxJ/3Byqx2
lfddQjsn+o7xlGlOmzIpLj3zi/LvU3HN+XQMg/XPMZUurTms8h/n00uxqnlNnS/CCaSSrggFislI
Xvo1WZoBTohFkeLj+uJbnKu83+8WOm3KcKg3+VcYH1aZImtkNcLL4O8qN96UB+xLaX5AQmkl4Tkw
ZOXa6JICFgsguGwajZ0c1Cs0K3CvtWbQu8C0+cWH+rz0SZhWrqv4RFK35YfyrovyqjJGwBqR1exa
u2xPMdD8nU9zaDUSK7INRDvsiiRqkL/KXT+2T198gk/FscXjyLWEUobpOES6/v5lNI0OI5P+5CKJ
sDy6kK+xtXkQPfirJJKqTS7JoKdXv6OBwmMzGL6x39x2FnEvpIuZX9xsav4aPnxNLteF7li27QrH
/nCzOS2KGCMJyVMJ2lNgdeUmi9sIn1ZivyYVYHykMDs9C9MTbdBH2IXiGxhY6OWRVKdYm+w9INdv
VtolO/YwglZEHKwtUmUshuUH2AwB8zwXArCqRbtqROhdh+5ZqKCP2Wub5o6CD9Ydg1Dl3Tcq0/52
ylNTy+CZ+LaXyRjAV8wJNmzANJjKUXIc+valmFuc7y+uDfYltRQp1/AM7yundlfRFFwTOgdnkxit
u0wfwpfJRPKo1W1/eG+5v79oYfOXdFJv25u1f/zie/5801mCkobnLNshdkEfLn8VmyHOJoQKftZn
c9bkyhzM+tlBFLQD6D4tcWB3d0ZZuMectHNvHNIHYx4rO0FGk+SFPUQgvRKQmyNOThv/+PPnMz/f
npawHMOBuWU6No+1369DLSsgWU1sCUrcBSfHzm+TXrerYCjhxw4tA4km85dV6Pyia9WunTnYu68r
JCJz8NBQqG5ltdQmTtp5l9yfTfeU7+8v0KhR/I56vn1/2+TPIchE00C+T3S3f+87r1Vq8jwaoM/B
XnN3YUGnLpVTeLZ1+0Bx4pzpHn5xqYtP22DLMg3hEJAq2OY5H+tAi+2STh8iZJiV7lkgoovlle6p
h+QcXUd8WVvPz0k2r70zNKwdMUr1wZz/s0FMbxh4X7C0sKcdktsX38XnApWKTLctC7WkxMk/P2b+
uUBXJdQC3OeLlmnCSdNqF2g6OmSTdBvuTmOlBXI4cktOOxeg1bKk5dlkr3oKK4jwkuIYTON0bHvd
PKOmyYBihnJRWY48gTJSp3lsTyfM9tYZlX6adUCNpuF71HbTysICShslVPdDbWNdBUq8BAcCO8Ym
+6th4vbn3/VfHu6WUiYVlKlMMuM+pouWlZQ1U5ZwYRvWggg8GtWNgS7NsLULMu/10FbufVBC+0Tn
eBgCLQAo8xKn5rINi/pIzJp57ocGb0SK0AUBC+msInQuf/6YxuevxCZAXKcYs/m0VHu/fyVpgGCJ
q3KOj8dIQu1APV6NzfPkMadKydPwx9y4MWARtyRK2fjn8dJmUbqrYu+B4ogeUZ5D8XdiRU8Lxo0c
p10LiRa0MS+KDRlNXIl6wyV+5c8f/j3a/Pc1nRua3Y7Jum5QTX1Ye7RQIwi8HhG/07UGNYskvG2H
x8a15RGD0y8MR+BdEDQmFdF57PjFKQtLQrojXJ1//izm55uODQHzXZ52UueZ/vFExjJ2hWyAN1Wn
FKn0XZ6443Pvo39wleqBfGNx1PJkXzsiuXS+Yx/gtj7rnkuPNQqNY1w66ua2AoiI7f8CmKPtrKya
86aDaWWIBJhc2R7f8+b0iXsoN6xXGLbHtGNDF9hd+JK0Ohl3JhSRuFTDMU2tVyCy9qktKpiz6ATX
OjmIaz+pGRH9f/z6PFm55p3ZwqB/qL3wncVJWaXJojKcv6ZJ2Seiir0tG2YB3UVq8BDdYl0BgLi5
uSFJFh26b8JiquK1KtzkRcBEvyrmJHD0lF3gPGhqZCCvXolzSk4xrZFFrYUgpea3fZjb+zA223tL
IG+c9NQ+po6qtlWCGtKvjcJewV5fsbUPpHizybzoR/0o0ZLniHXlF51A+3N9TGk87zbfy3nKnt/v
opGPE8CEzxZeCzhyKi5xafsv2KiSo5mC0Hd4um08BSmLr25YGEX+AoapOelTjsakTki4CshTaIYo
fHG7Gj2QSk7B3C5LRhcPAahupWFTjAmCxAoSbvllh4NsvAkmYtg+9Tlisbog4sxYsMiuSCEB4O+Z
BupYn2itVLi3DCfCUtmFfa41v9gTnuGDjWr1B5niygXeOqz9XrHoNk529mVDjwNUgE76hlb75jP+
pleixh870yMxBp/aXZnXNdpIUd1Cuyi2Dmq7vq1n91v9aOqxvYshm62NNlb7EWKCnQfma2F61saK
W7JbxjRlLxYwjGQyuIqCuN6pdMbgroisn1acwADMh9vhYumtZzd0OugPYnoQWiGXePmtzZ8v4X9b
Ci2bhzedY5Omu5wriX88ndoxJoDR0GHtElGpCs+6ZV31S88w9GUIbjaxuqaTUWzqaIixhRJhIAfj
BknNfHIY0LVZtcey6t0PsPMhNLvXhKCiQ+4g1+txYL2/o+E43f35c/9LhWPjDXUdHLKmYX+qbMFs
YsZvoSKagI8rfAjmUC7asfZXsV6AZeSr2GaAK3ciV7sggPJQ10xzamC0C12z3MP81p6/x7jz/vKc
HilHM5LoVRlknGP2W0Rji6DJII+h0xt745n4xBhlUPNxtTeYWQ/Cd+IrM+B+jpgdsAcY380wmZhS
1GpfSZwrf/6l1adm6lzG61Ln6Wqw5Xvvb//jy2J0NKYyBPPp6oRj97AbDiGJwHfd6LermqjAHeOz
6OR4tE6cPrgNncSiW9n3THb05XvETDEnnkLqCWHHw1MnLjVaOD2pzSF7tkPmolHIG2zNC3DP4crS
8/g0KSycDT5Fe2XEVbTrB/FDBkZN/8iviVBaQAEg7z3Y1kPKCAQc3p5rudyVXVeiNLXrzTh65C1U
ukFFAkHHDagoLT0gqsvpbq5aFKQivpjdFpmM/k2jl0S3Df8Wos72i+v9/en44enpGLAsHakM6mPz
w45IdTXEGifLFlYUmjxBSFbQRQo3N6iDa5jRNOxpBQBt7+HvaHH7gOgnIge+y+6ndjLuRr8Yt67W
hbfewLYkUAezN4mxzlWRTROI/IX1SO7yWuZ9fjCMGKlA10VPTlVFa91xp0PXASVxS5EL+GUiWOc+
w+f3bQxGTnfVe5kBK9h1lsLD4P3eXq5KmW9RS769v+sjwyXg1CsXqT1nblS62BLwgH9rbhz5ULm+
utn+pV5ybfqr0rVMoLTGh0UictE5MhOHYEDwDprcpzZvcGYYiBPe32Z5sVWh315Lt2dV1xy10sDn
7qwitVYWrfht1oFrS+Dsf8emLCsdb3YO/CPZJXZvnX0V9xd/OtAxhkzABJ5ebn7tw9HHS1Kt8ghQ
GgL/YedP5LZEuo3Ex/zilxSf9+4U54bDdEjZ0pEf93SdZ1lZEZvoOwo5bYI46XdWaL2MKn/l4vjP
/WHL8T7Mu2EpgQUdfMsb9p4NgQY/9/RFLf150GbBgHYxM1CpYgv82JActLwMWZ/YA2jJhmoqfxBR
EF7khD2+DhBaRWa1lcOoH4K0fC2UeepYFV60djh6U/vStuOxsgbJU9mVS9WVRLYaEsEDjUPGliP5
uQSe1/1fEIWc718sVPMF8ftd5giLwoATqSy2PR9qVIsgOzyTIx77FmY3yixnDRj+fix7wLhBEpxH
kpPPGYnN/3lRftWDPS3KxQAWCmcC0aYBSAX7Yphm9Y3ftNuXiMJgGvE2NBVmw8kFFHlofAl8n5ju
tRVl9uMEHrYAjvegJ6TcDJ5Wni1NvFZeo+4bAmXuSrdKLu5NIUX+RiWfry3DEDhYpmZZN9zuiJpJ
a/VTvCzuIxkE/TnMs3GTaN/KpMt3PpT3RWzWFrVV0S6KzGlAimrWLSZV1w8bwukZt3+xaFmfy2yG
aPZ8NrkebNygvz+kB2VVxYBsDF0wyGEQHDPaVNvT/9CuEozFSg9suYgyCZS9wiHFslYf3rNKakih
G2/Ek9vaEieoXgbbMQL1PjcjtKkJr+Z0TTRw0proQtYi67+5mGFipcdUdQcyser/RGUiG6bU0kga
zKmlD//7MppZTwzorWUUcGemaf/aREzqShtPStOHzlMTsRfFwvNqh1CayJh7Y9RC/8HskvuyBzNN
/gbGdkRDEUi+A0zxcpEgQ9popgsQq/Nd+sDOaUC3H8V2s9Kr1lzFhoPlugiyNdtI4wTpm1WB6q0O
mSqO5cMEfpbIW2AOX6wU5r+sFAySDQvxlEmn7+OIxdEyDy0Hy6EzmypHM8Kh1hrd2QyHbtXZo3FD
ewSJYNVauOZAwRRtXx60gpAHja8LVJOYtt6I22SKgSM3PdFptlgZcgDFSb4snmNXP/L3psugKup1
PhrBzYYSoqoputQGSyHKZv+BoAcokqii69yGGTFBRQWT+lWv63MPce4hKf5xFAvkxwoxbghDTPE1
oDh2k5vl1D+i1LFfy1k/EsSuvU+LcHZ7xjsuM8iWSL33ldPWe9u8G+oWjbXZBqTjtPbqz6uM9fmx
xFPc5cPxVIKaqj5sQOjbwzEid2pR9tEm6HB61Y023CsilA9aB2MP8t/9+x/5dgFVNLTIN0pqKovQ
P2mFJcj2TsyL7huXARwCMSvhVTjy7wJpFezjxFrHDPDuBLPtu4qH174sbEi0kXcq40bcmZPmXjpd
5KcBo/4imNLpjabqnsS65NnoNX3bEOh35znpG2G9w82cX+zY+g7tMyBio3+O9eAnmtTsokgDIPKQ
0VDiLUnwIhWpqNFSZs5TRYrDnvyDahVYIt9mfVehKXX8Ux423l1S65ukyOf9c9t+ZxIanqGM7YrI
QsLmXzThf7Hlp83waW13hWUryZlA1GN9vPq5CXue0YB76rHqtjig2I9VwaidKnhSfmicnNjNjilG
AIcQkpWctHFnDzlYdRn26k5nM2vIa9v1AJ3L0twO0xKTGFS6rLPWgii/X2Yp3liwB6p4zCFT4aPR
dCoDRlJbPPTx0p3ADA16az5lFo6noHX1X2ZPdjeQ/4Xb6jQMLEROggnAwpqNBClItY3TyHSVGLgD
iq4Um7pMsZ4PQ3Ffc/roB+Ju8uGIkL+xFZPHuDieiGjMJISoBrr8kbH7nBvT32pkrvgfbJwbulcv
zdb9WbpUc1FRyVvvMRMuzaPug/G7a7v5jgghCsUBUJQp1Ed2o8ievC73TjlZQwhnf1hpbIG8Vure
xaLI5HiC9T1uc9XqdF6JIGaMC6+mRV9ySmY/B+BA+45sb1q7beRucua0iD7VbJoxFqETSWy0Ojwv
2FK4DKtwVcN5vDIG6tcpMVP7GIZuiloOYikvVqCD/tWZR4u6YUaFxf3ZabOXsfHECcNuyPCybjcp
q/jCoo94Ie8VjWZu8D+rjL2Cpc/i1UTAyqNktikhbwHUA8dxipdhIrJ9O8XQMmu9XHfFqDYDFoiN
TEV4NrJyy8XmHs35JZwj2gfJpWAm2bgPK9U9ZtrW0vEVDCAyH5mQ/LBbel6y3bYtFU///15qXbz8
eXn5lwLMNfhHzU9dHVX/h6pXjysjqjuLbWVqnkgfhxXSJDYxLAPJqTVhWCpqh2fEdo9kyQJNHtHw
aGX5d06ddZMEzSynGsqWUtlT6Jt7RBnFDwAuRPFioVXec2PAb593XbKQX1QM7/O33wsw5iEMA2nO
SfbH9ofPHnnDbBMo6kXKDHbtaFw0RTWLZKgUlm3E0i0oJeag4u4+6oaRor0OsLVlLnooCycJD6CW
/MNlRiALM387wfCI7D6cf9L8XmPlEcnWKIzkVGYDLPPORuY0jIyw0/s/fxHiX0pz16alTGnO9vfz
WA3VrRJ0Y/kmgnA8OeYodl7AEBhvQbAYXCfbVZmsbjRbdGggcAgxx+46FCvndBT71o3tm9mV0Xlg
brggJmRi1hQHDrUKwaszK6hy39q4uQ+CbjqjCZ8erYTtlWMRB83/+aJHgXkge8U8xDCg7hpEflh4
eGt5xV9gTbKDlZbWKtDCdjMF+d82FuxrpZ8rHeJiWWSYowb/6I1Geo2mihUeURRSWEwBjjB+sGFe
T5pmvarhuW+zYavK2lmbmhVBhug2mR7V29CISfLr61UjAeEw1UwvxEGamN5saKK48eBQ9bRYoTeV
WyA37cpwapTgCBd3dWDgQUR7kCMHJSEq7K7Z5Jiw7X2NylGkS7N0xYO91NtufBDzz2WXNShA8mOR
TglPSWQgBHTGe6JPsoehBA5A3BV6Mi2dAyzkiniS7ls2G5oYQBxidOQrt4IClGuSvWz+K2AQfSZk
azwmePYXaZjNgHK3Wk3E8i1pLRoHGn/XCQ/6BhnRgBFCkIpkTsMbtPi7rleIA8ZAIwOjZ6KhBS2Y
QDt6kjVQzz9fbZ/VqjbaBPaAtm6w5XWcj7dOWOZJaUCHkkbV7foMPsVgfithoi+TOPPLDfbEfjO6
ZbIVdjwyvumSFzGjrhoD82Q+0AGOQSTc5QpAdJ/16VuM9lFHvfTTr9QhQXj4t+ZA7okK0Fe4pVgU
D3Xhj4QAD8hiWWeXgAXabZ2HTwoD+yviruGO0Zw6k+dt3FRcXO30DF9k2uuMjlGCzD8GZTPtZeJZ
cF10WlQqIrmrpinv0n/dgIIqNllqEbxtlQMrb6Jf6rKeCOnx3O+mmp2ZkwJxTxbIxEW/d3rP3OfY
uLI7nbSmL4o391Mvi9NMU4GpHSKTeZD6+54mAH8WtTYP7LzNn+gXp2vN7uqVoutFkyXrj6IhATHP
u5dWrzom1cN0fH8J8gBLVnDrjOtgXOtqfm2ra+dfdXHhcAmqEpf+XMp97V9scXbF2cd0ea0tmBEs
YgFEAgVHrZzxAXt3YwVvWqDBbwKCs1JNVf2NwfDgpS42niC2aK9r8sp//daVLdLprOiXUckUaz4s
cW8GD7KZD+P9sNVDnD5ydONjmD762n+PqXryvMdaPg3VUymfsuSZI5dP6fjMESXPlYa3ARLZt0x7
5oCocadVadcTkQTD0IX0cHODfEOUlfs9TVE3Ymx7sWQSrLHmNI/tl20fQ/+077TZZCCYRS1rGOgq
PjTLhDJoQsRo24WFQHJPKjheOoiSfXoY3L3JSZIHXhvQ1OHRw1xGzlR9rLUj6VzqQNxgVZzqaT4G
92RlZ3rsHNI5e9m5y5AaXhwHI9GFY8Io6l4K91Lm14qyeroO78c0XR1vPory5nl8DfD4bg0/i5vP
XGKVcE4eLTguUN3Sx7pJ5c6I/aOGtwryslXu/MIOLn4eo4FXYpMbO42G3F6fYXd7rdvbpM57sBK5
5ucjIJzE3XvJgcNJDjFKbkIi5MEqCRc/+t6x0OfDJJwiO4nsBAprhGSFoTI5cwDTNZJza53rTW8e
3PhSWuexu9jxpbAufXfJCJy0LnFy5QiTa9Rfc3s+gv6a2tfYvjbpjcMablV6k8N8kG/XGCtjuCXu
TR9uVn4fubdGdMbBJa4jbk16rLMEldWGcDwH7H6sRR2xSIoFydb9DUSX+GZoKDL8tuo3OCzIK71X
2b35fojsnsOzIZfdO/aNqwylH2ZSad9kfEv6+dDj/x6Zuv7nSNTVDUmZudrvr0FzMcOrVl+kSSLY
BcdjGl7i5hyHl7A5c/gNu+NzK09Ne+K1aE91PB8YchBQWf1Rvh8JTDL3QHuQI64OYXUIwgND4qzf
99k+6fcu0UDRF7LwzyoZ9FCoBgTNP7aS7kd/QurDDqsCiazTCPKHII+dVdfo/WrAxPEwjm119mqX
XydRD0zQiSGbNX9V37YET0iC4empCBQXh/c/en8hAMg8SfMQjsolBd5GLg71ggS7broFrlOftbZd
lwKRdjDCRkwgxwAQycfvQV0tLBE736KKAQZ3Zrh+NyLNf26noOjHxrG2bHrD//z3OoV1YNV7H+Xl
OgZcfCftoru8v2TY9C5hJ/1NY9TW3Zi/TFSa58oskysGMDww8U9Llsm3dqirXZ1+IXz4XD/PQ3Y0
YpaJmtlkTvNhha/J/EXsnS/UpB6jOHIRDE1rOePQwp6tqz6ChZmqEv9Tdg6yrmYPT87JSArXkA4P
hqWeHKXiG3a3ULHBNeN2JYtWwTqG6zUAKL6gyyO1OP/i2STmde236plPjhhcoCJh4PFpi+vQCc7b
dIDy0wbtppkqnpKV8ZRgX1lJiY0jTgvrSkYL8GTXf1ao0cFw0Nu0u7Sh0dMR+DvHatsGPq4mrvbl
nCTw5zrF+PwAZQREWwbAAy4D5+MwKLKnkR0FsKNmBCGcWxhclO/421aHmwOXxj6PLV04auRVr2cR
6JJ8XMQzWxo2iUZS4Ysq02rTi1ZCm+nIW+jTY+SiTjdG7xVwzaXJp6/mL59lOpxaGmfoBpkkoIP+
oBhgtuRPdWWmi0ivPLxo4AMdRS5CbSbE78HbXDB47XeqOWQ1NDerHDeqlOhAU3s8Zo62rRDxY7lp
iVnueS7++aR+FrDw8ShMJBJqFNSfhgATdmgCJuG2Ba1XPAH/JlqrryJaBl6/krWJHJmt38mziDTE
JHY2OiaLUW0wXnTG73rYAnv06Onl0mK8Cypj6yqHbudgfLHD+9yE5JO6s+qCx/a7CPPD3ZWSejVU
8D2DcV5iSxTIbo0yz45VhTNNVsmdY0/puhKNgRyNACk8VXj4O1ikkzGv38gU5uGTWDZFh+8tIJK1
ckf7JKQxj2EcECJth0IhSIW+SpHlnP2UwO1YVyP0He2OTZbzTAuHEbXwxIMlI3PZjYy5DC10icJQ
2doO2KJ88RX9y3VvIvlHbsjAWrIr/P0X19OCzik6ugV97O7Q5pFD1GVD41W/S0PzZ4RYeI0tGX9P
t1Iev62TgM/684ew/mWFMFnUqIBQEX0WOiXIuJxEpDNQI1jrBqE1EOq3jarm1JTC38P2pCXNFpO+
Idl+WELXKGmiJ7IgfgbEDf+CNLGviR851jrcyZ4dLh1hqKdGI3/kZK7cEPWVl7lxcseNpB8GH7nS
/xB2XktuW9sW/SJUIYfXJhGYOqiDWn5B2bKNnOPG19+xIZ1zLfUpq2oaxaZku0mCwN5rzTWm6Kvl
Gaw2Du/xyPWz9VuTslc6iCvTzO29l0wEKVbMtgtZLhnbiUwJKMlFyeRD2jG3Aa/55Lqj+miUhvei
dG1+Z2B8Z0o6j18ch8bLYHjNaf9TUx1zf4rv8rHGtOXEpCcyGB5xbcyjhDyRY7wazsOWKtdEbbs3
h3EZrUpVmTBDjS7TPuGNuS0qpEWhVl2EkcT7ZHe2wJ5LYt2/fyAMfHy8Zlv0amBCUPlwzJ/L1NBo
p4mCUwv6DDPKlng318T/tz9qzenJNli2SpUz9sATGYNoHaWm8rSNp9mLVi/i3BkDnUjxUWoxQi8O
hSHF2glmKnkNbFsYp2lJ29NwccBd0J4EBWey3r6s7eWb1ORiGGdrV0HI3XzGlYiy+GRoUpZ2IpRH
jIy5RdJdq0UoHqNkityY4jCh8OFqhJtBCFNoD6E5hIQ2Nk5IguKGFYaNfBYx72qtUfa1ngE+kqJ0
QmN6iq3Ttp767OxaIEjPdnc2u/O8ndkeVq5UgaZLWl4y0pWmy5JcS+OCMMp+U7ddjVaq2a7VdnWg
s5ALCpWkuiHwJDk0vF98hPt64Ke7rotDkzsvFzbZP/zxi10PedsKKLQ4Nof1wQP+ct9p5xTXGaNh
TFTltFKeqJQzvNa4fw+zERQTuPM0zoorc6fNObdLcrqSMXvO4z/NtKtu1FOr2/5IKUtxSXSHG3lc
nO0m+6Iwu/NskwN2TJ1R/bQJyzh2ZLJEHSuKp/bK9GJ9h33xM7Ny3WPTON2jGLwuSjMqwk65dI9J
Yj6pApS36cnEUHeyCW4bvuZ5uz2MmaI+YoBI7xyvNb8wyFYe27rELVSxn9qybXWP1D7Mu5EXC2oL
QmFhRk49vupga2/MYTu33BkdEDGmHVS9B8cBAyK8Pev33GbIVGfE4GiQRn63Ozc0xnrv2LKPT0SS
/02gtveYVz2ORVmsbhi5Y/S0tjCZA4seZr2OzKdSJe+a0ctaCYnKHQ72WDgwCb0BRAO8hSHTjYAh
SLhlM7O7hTE3j1qlvI2bXX3N3PYrbl/oYXrMW/KrpaP6ocnAjCltb241lstYw26C/IfTBYCWYlaV
RvQOGXxqmOTE10UaF5EuwnAxZKeRBCEgQNnJFVKxOLXOiSF2Nz8zar0O52041/F50M4A2bv6Mi+X
oWbXyizkscyv23Jh0he1JJzl11m/uoNUl9w2/Yra7jYlUj2G9V1zx8VMSuwyJGT+5sQ3fT96MZFJ
t6q9B7qleHca+JP2PlduaGjvMw0/4v3S3rfKDfW7RuWGZrZuNsFC/sDf2bVoNySI80tvmDfN9Gan
N6OXx9K8xvuRHgfyNLgyfWs/OeR0fxFOrh46b2ieKoK/CJ8W+TMRn/odID79cbPaz60Bx+tSU8ts
r1Ny9dqrw4PtamEy9q586RX36u3Sq5u6a13kN35epMaF/ZrUYN/W4p7vlwwHsm+VfRuL+3wBW0ma
8K0u7jP7lthgVaSesC661s3epeT3Mu9yOWjzTbdu23xbdwnrZjjcsm9T+V2rc0VdeSOHYXSuWKR1
XNKNVNpcRXxBS3wpNam4v7j9xckIpIWGcDbYNLJX3FU15w3ov3IqmDc2TtZ0IvAo+4xPBe1L0Gjj
msuU3xS1EEK5WxuhaYTYln51i5Ibnh8vcIaqcZtzmHpgzf6zRX1Vt9nK9YmdnO0oR8a2TxQ21WtO
LNWuFK4BQW0MaskZPCkSZpJKao3DLSYWIGyMMF2kGLJWmLPOwgKSmiplj0FfB6ILDJJvj7YRmEYA
ieubhhLkEJnP8MlCUtgdO+yyyMK200ZEEdfAHS38W1GWYsqUStvvwkKH8JGP1slOz8zh1WbuBcum
AJHVO9gUtXZCrXaCeF2Mp2w8JV6UEtHLy8GVC/ZljFotEtxRy2iJQyTisOTOZoQJL6SRitMQJBwa
1MAaAzJOoOBlBEMHyOKF8LKMgLG5b5qGEG3cC3lFm0ZPwl28FxjUqfvLPQsLuv/xwbHWtEx2Ww4u
yZ/8F51mz6ZCAB0xMFSgDwJWiX6YwYImRwgPyOiOCZ5O7ZgtNDOPxA4kXEoT+Jn+VPkLYOnBF5VP
fRNppr8OvmFKWbscFmamXyh+tashmheQ2S5SryauDYrvQNRW4DP5JOOh3vJHi2W4P1tSKz+O5A9Q
uPAX2huYpwFDs1ut/RQbH9g5km5JNDaOiHU6WofvmrMjguLmmQfdO3QqPRwg0AcNdtSuBKJ7IkU/
SGmPbnEcVal+V6uQCniMC78mg7ZgxE1q6/yFAgrbdBIoFp88G4pYSLg+UNqWJ6EKu/6wS6P/kWEg
8aX/wfURFRiU7Upcnxl7ZOwiLRz34AhxyodfSjIi0nN/xgST+yL3PZJmvWOD5UkcK/MIhcUQWHuO
ZXPMyO3Lj3nMkoEc3kMFaUemuhwA1ZeC8eADY9Zx5BIiQZAhn2ty3Mqj2R3BhOPYzWG9a0cARkBm
dbhwztFMfJJZ0LaL7owY/PqtwHc+UCfwibGl72YInw1TyScoeIv8xCJLR4oZdznmzkfGx21Jdbvq
zR8ssOX+ZPnDKDVuZIb6UFi1XYJuG5O9mT+6xyzzwfIkhpRGuuB6XAZaVsexPs41QxVHTCFQZl0T
Z+KhV+VR+r+EPNYOPggSjY8ey/WCaNFjPksN6rEjVM2SahT+iNPy6BQ+EnygizwuSPf7xZ/248rn
qPObQHjkt5Lqd1G+yvjQKWK5PpAllPM3QWkRtp4Ftuabmu85vjb7Dpi32Vc1VlBMsfpLKzXt2nLf
9Y4gJbFA1+axNI+mOJJsPo7HngBo1m98rny6MVNmB+1E9YNh4kk9ePMvqgO7BfCnC7jpYf2xLWar
qWjpP65QW9GWFfhcXGqxzhSvqabPzIanz3Fv+POyVBEZBymGM1f1GTxheTJoxrviPCXYMOKY1Vdp
bE80B5vQVcvTgnUuLOaEZSokMazp6cP/H0rmIQ6O8+4578X0Xk38Z9635L2b3rXk3dhFBhj4052A
+lkpP9vm27R9Nvo315SKzTeHx/ErSsWrdy7Tp1y8DuVrKV6B2DrmCxoGGgcvafKSJy/u9swQoFU/
O7tc51O6SOXLJ8N8GopPlvnUGKTjADpum4rM5cx2nwuhEJXRxH/ldla/knsY9fj3HrGoYI2axvxQ
Msf86d9vpf+jYovxija6x/CrSe3rpyqSOg+ANWNZ8aqdB7NllGs/iJK8mabE6tMsGJxXob+prU2i
5mhpl67Lv/QeF2hCXozjwgpJ1UBLDqQ2kSxT5O8C8MvRJaHsVGb4VKCZ97qhBVYM4zxvZHpgU6lP
U7mxFPOKS2Wt6tP+1MCPdw7MSVJdU49mgkuuiYKjy3Ez91msq3U3sgsu4/yNhHXrQmjYPw+Zdqxl
mPvWaXezvrAOJeGWQYnk3I+K++JO5KaWc881BGraEaxsZA1t9drj7v7FCe58LGvQM2GalxY8rgHa
cj+e4Kutx4Xab5zgnct9Tpo0G2cQJwI/0eqdKu20eaxPpFi3fFMC9ddj1kmKpQti3RKX8si6BZnu
cbpn8aLM31cuuAAzJ2DlgkxycfaVC4uXvJDrF9Yt6fp93TLHAeuWcde3dQtLl4YNcBZNa2S0ctGC
SivKUXtK9qVLnHxftMj5NwisWS0CWIPQmpz0uh8aBQNs7HcT9jpXKA8TILDbv5+lzseShEEtUZoE
GZDyGJP58d0siNYeQUO2ZGKBICkpqV4HrLtX4T7OOAJB3bXiPes3jLvOHCaEsUBudrfLfpj6kjZI
XiyHDj5b1LvZwpwQPrOh1M3fR107tEA/j+bWTKFDi4emJ8OMfB/+TEuJxfrvU/vzfd/HhwZwsr//
AUGFf6+6IEwkz4LBq2HuT+R7uARWX2o+NmaTBU79dw8g86HK1zcvyb82g5X7Wy7i52nRSdDINroN
1uKeEygvtKDtx1nHAlPkav2q14p5mWaZx9vX9auKFfTmfrUH6mNN5xW/kVn8ezyJ6us6xteZOvxr
j7NgJ260NZ4uxducyMt0bL6j/qoNevfkDXX/t6V26l1h4hAoLFjlGOwGvx2r9uXfPzroSR+XfFhO
8NyqfIJsQX/67FSKjAph9u1h0fSWcrRJoczRmweGIqbG32gBeMfOZu3ns5TvSbbfVa1kqfoMKaOe
tvwt65geDLYlWLFeGVLzEnhe4BYMBIWOF5DoZRY4dEOjD10hVdphvmtJo2mXYrFCjhCNJuK1lyWy
msjYNSwRpkAGKrcmapZobaKZ/O1FHrMlGpsoWSIziVqMgw1Dl1HZ8FUJAcssu1Ir1NdQawUMS2hO
cNLxuQ/lg8Wv14cGQNM+9ESo92Flh5YICzvMds1pNO7q08htpNo0mpeIKZBxoR7ATJ7eRAwUt0sk
GikKKyXzxY1Uzl/hRSSRMkdGEnlzpCUR2K8V81sSzYl8kFghik2pDStgF0KhsYDGHxum2POwzENw
96hwCXSWEgQZ1cEyBUsaTCl7iV+0hT4iQigr2tz7VdtzNN37mbRVlk5Zz50OqHnEhq1WBSECeTU+
a/Svaqi0EekA7rPt5ArGmy17psdAksSSVZGFtfScd9hvCp3omp767W8QAi+DDcgkHUk9E86mPaTJ
F49MIbCQ4r4V83ilvJPc0o3bUdt46bu6LHxAKaGU3aiNh1gDczerEB+gXtoPLtbrczeM1MW8uXhN
3PKr/Gemknagi+Q8YDYm7qlmxzypHqjY2TzrVkt0LoWltlKHi2r/rkngdTm6xGQkXAi2VBAbIxLj
S2IpfzJsMP5Bp/RxqZSvaW5tn5qCf9ec2uIR8Kryqzndj6V+OAoetyP6s1hy9h7IP6pADvEopTup
vJ2FPUeTJdLziM8KFGD2bEGfVVMRdL23fW6SrKXKA9iBKOUZa3hWkF+EtagzbCPCJSTemnSAwWtB
yJqtmJV8Ot+sQiFdbjTiX5SvPo7ogs41TCa12O9Dud/9bP/4vVM+zJYJEQxqpgNaTyTmYa3odipG
153BBMJ2WfNTntnzJ6xcXqg1r9QDzSdSIJVfcG0+Dvhh2/Ywb+sME3Fb/xnApRXrZhZLocA4ZB6j
TNvmZrfZV/wAbmCVRk1INpTazBu7KC9JMgUAXoWZYB6jBEAte9K5IbO8p4LAFWe7g9iqw0Qb7FNu
Wxlbr837Mpbmk9t77S9GYFjOfbgKQ5jjKqyawHH1DyXhManLoV6N5LBssdodEviaGEcVcXTVTmNO
cwK+2UgrxGLqlHw4TAb7ztQmbnn/g8bCuZdV4CSIFgy02bHP22x04LQa75jXVQ25NaHAIMfZDHnA
UDY8TNn2JzkmVtANzngxForl+6NJW96bZRhDeyTzqbHzz1hkxWlqCBxvW4ypsBsvXTPHl9GcAYDE
+RLY5E5T6i890K7U6+72h7VaDWfVCbBMV+5z03hrEyatovr0MCwykFrrSmBxTWu0oBYygHjenxMi
b4+MC6XHTWKI18ZmyoJemO+mvXafuzFgVmGTdpQa6WMHcvuQ9DNJHLirH/fnJr3xHhjPVYb/PJFT
M8CC4BCI4Y7kyLLXjV2utBqv8zhRrocMy8FuizuWtKS6bKuf5077pFYkMqsqAYp5M3Bnm4b7nonu
S2po3SPccqLvVoLMS08JxlGbIjNuxhfNIA1wblyma6y/sppaSrmBfO+zYo0WT3XumOA0jrWYKWFZ
2gz/E4a+YUgE7xgmxtiQ/QA/3ilJOOUidl4x61jJZj5XscF+PKfNVdqY+AuFqD9JjSTtjqS8Sddh
a3qsTewhf7eXxTmuOkXkia4+2FBuk4WjvgxunzzWhqK/md7vpmVXrxU86iSLjagwh/S8gLw674+o
xH9/1Fadx9V37r7NxDgVUIdubN1T226LXw+MCI76OF/gL0yXCfDLpQJKTjbM5oVEidzB/ct/K5kl
CWZvFKetYHUFAe4z03a3Ks2ZqY1ng07iEIMZMkVxJiVEhbYM/Zgw5v4P1aPxOQj3XmQ5Jp2qHu9d
FiT7T52otqPbgZWyS2WkSaeZzJ5Yo4aj0Zzv0h4jtwKXZEzEi6PipGC+7HH0mGS17Y1AIHto6Gqz
fWrYfs5Gs5zB9C1ndrzfH+nTupxrj5OYvSs3XF7t0zy225M7aV8VczDPWKvF07fny4Hh+Ma77j/t
zwvqTW42EmNibviw2O+OXikeM8ZhzprOfVzYDEJwZ3vyHAfkuUbTPTG6+FwkM1GNm7qRYFBC6L3L
5LPZ/mxKUE+p4djaJ7odUhFCge+VLgyklW+HYd6CWklAmDXWgDGLJhzjarhqDSUGVUTBWOXSRl90
JQq6nZ01hJL30M3VcPNUtkHNokbeuPB69M9bbPLG2fooMeHOuetO+w+T+jfwCuukisnUosSUy/9F
I3q8FF86kVavSp0E3Mjd956xuK7NllOl0LNmR5knnXdhKCqf7/anNsAB1/0wZb91iwuhuTPn9LhT
xBcJlx/oAdYyyWshqMab2u8HV/7oeiTcdIW5hNO6dZexa/6cJHGVM7P2B0IpfVtO5yy9SxxN1T3s
1G/6Ono4Z52JtYSs7USBWm1jv74b7VbDiwNU3U2N5DRiMLijD9U+qkRGZ2U/37OS/ssBHvipM4gX
B3I5XAsywc4QDp5pUgyAvRyGYWuQXfmgAOQ12BhXqV2HHv/DaNPJXTNJc7t5dZ5RmNPkea4a4g5r
VkLjSqNKaSSMPHbTdikIGjtvpP8BIxH4D3M6GfLRfsBizapWGBuVMuezq2R1RJCodXOV3rqZtW6c
62Z+dbVxuyiWw6Atm7gDc0bbxdkDKN2tIUPc1t/aqvrc2ZjP01EvKJ/GbMFaEzvpml6MZujP6jg3
BxPAzRGGHCGkY0zNa3RJTiEdgrVLo4KCytSaCRSjw5rVdf40lqSoT4x0tVbCUAewuREgPn5vGEZU
K5xjs4qzURHWFhPDcz+3c3OvmEVy79Bw1g6EnE+b0vopVacg9gaspsvcnnKHfijTM06UApO8m03N
I3S1/36YyPm6w64B4N7aDqub9PJOkY5RU1VfTfldyAmivxubto5IBB4eEqsiV5qVBR2UFH9Hkv/h
rOZfzHGYX2bTnkhpEOlbl53ilk9DuI6gqVZu3w5KFffKwarcg8N34JQkbU6sbCvTnwt4eFvTXyBV
xptV3uMLn6yjadScFAfrLi/W370sTYmoHNLHhAK6lynWubWW+BOGjKs2gNXVlNkKIC2t96sE0Qux
rUd3InPZ3dRT7HRw1t11OSiFWQdgprqjcBpBDTc2bkVenbRqEhQ35788hc2Y2ebgc6XDAvPIJ81I
6DvmZnxuEoaRgO74a858TzERhKaZSfYM851mkpx2qNMhfsZ284da5M4fVlIDDU6ILp49cv1kqonp
zu5Vh/x57Fbi1tZU/a0dvebPoTdJb3fS9zKeJz+2mZQsLeOg4/DgAyb4oqoUhoL+e2jJoLvkraVS
qM9t30qMr5ttts/mahonzSCFqyFUJGSi1b1MmeJwUuufVg07bJM5OGyZ7IlYbyZ3xZCL6Be75Y/d
WgJIVQcMg85++YP3ghQq2x0nUplSrFr3aa9HvKXqUYU96WYNjZHpYkDuO/DvkpzqMT4AlKcmzhWQ
gSZuXZ7/RijqdOhm77kZ9N9U5sF/sQ7e3QM/1m49FsJw8mzDoCbzs11uA5wSO9jPDqySKfAr5b1t
1ZxsMcZs9m6vq5mnlwUWV2Rz1s8XXScGEhONZ63DAxA8X1AuOBgze/mNAVw/pZZ7LEqS8zLSgwA5
ptWx1T4la0hkigqLnkV/VTXEH2WryTcl/xMGGmwFY7kDJpn56mj+6XoxmNZZ1vG7nDaGrmP0XuB+
lPY1LTQGcjxmtzsnpVDfigPO7y3amICgyJA1IVybPHRtZrzEoIcMGghfa0M9owHmpPV76pX0ji3O
QKDbcLN8e+hetXj9WrZCjbAKGGczhmm+iBqK7QLkgEG1538/M/SPC3h+Q5sLrmFjqmMN/2MJrNG2
0eWuUbEvgwIXO+VvUG0zJgOTY02LwDJ6XPxG93ma65YLwzbc853zwtSo6RKVZfJerZ52F/i9neOP
hlt7Su3UCVVgkI+VJ141kyFZK9HIqme+LL2fyi69b8vO+YU5xf7Qu3UpBDF8zTS7TYnU/KkFqNUl
fPfCqQ/tqpkvpG9uxt+ZZ1XPuUFslVNnxa3NlMep+cqys7juB11jG02cuBbZizs/duPfxVozhTRY
t3XVyE9iJjSmVN8Lqzx5i350ZF4SmB9G35hXcJpMPZbGSFTSBrIZpOs+QZTo2hdi1NQX6sxsJxg1
/kNMj6nLZUQryUTaoMs/5xWJLlT+cEaU499MgizBMLea34pUv68G4ncM9RtbwuhcFtQLd/fKybIX
SKdh04jnoSquozI351TP1jeCv32mXpzXaim+KJbymA3J/LLP5M3x32RdDr+otWia9fPWz1UZOnAc
E6glPucPvRY3MROFKMSD1vtwrx1DytuVweKmL9xLVX0gzGBWAtUMViUQVbgpgUEQ6UgmopTDxqGI
Kkj9OBr8zQ2LIoKZVBURs7xIx6LZR1QbCexOB0Z6IsOJ3A3vdWTnJ8eJElZ7ThTnJ8WJUOpGWXHK
3Ygb+nosXVYVUe1GLXHOKlXaaFIj1od8w5AzQFiNvCFiVkgZIscLpzLyvFDZpethGofzLMXc07Rr
TkPkbYFuB7il0TAGQKxEEow0cgG/+XMnyAtdVQ8S6viaJkV13Yb22Mxht6tuQgQvu+O/ZQfDfrSh
pW5BW0zrXZpZRMu65vCniBwi437xlbc+3A1wZkKssLklUPnWzJ+oWI2RCCURHtDJ7maqNwPMoSrl
dDfMMV53i1VpiwEZlmg3nDHFrna+G4agAlbWk3t+a/tbhwmmPGNqS29jf5v7m8APk97WXhpjFJjo
6S01r9N0zTF7MvM7XQWPS6kSkCSLESKgxAXmmGi/S22B9lywAqJ8llZAJKrzNzcgyxSb/sZuCFzo
z5UnjIAaKenSEDhUUlMVYQhUYukGHBcIXmHrEHob1g4X3kjNorKL3DWy12izpJb0tLa0JE/6elJ3
ed3ZsU4Ox+5sdefWZToWJ+i5wI23K58uiMZFib/gqoyXObmOydVupfrkChGw3a71Lte9whuy5TJD
aq1uunud8eVUt7G69dWtw5RT3ZrlVle3YvEzkmCWW7bcyop0iVuKl49gyfnmzjelvHmsjoEF82XI
zOvAcuTalMuLa1y1lImNaz9dE1MeR1LoeVxKaQ6/9tVwLou4WLzT4sJ0FqbR+T9OSGyQCD8kZkhs
kIQX44dM4hNOyG9myIXtF9lp/zFDbv9xQv7TDPlfJ+SwhEb53QyJE7KCR7U7IQsqq91/nZDfzJA4
ITWi8NrvZkj7f5kh++3MzDJOSKSQSGJIPyROSNxR+e6HxBrVJT+YITdcU+7V2pVtIN5umntFE2+7
CNU/Bt513nIIS9U+PK6nTHP++3dspxT9sJjhK+ZQWfSoM2J4/Rk8B+a8GmHCtYeuSguihBz9ua68
9C5dW+dChEt+j/u684cibbn2rCQs6gwtTzLkHfiV+YAV3CAgsiXIyKCWR37aCutpLR9qDyMBpJMk
oEJqccY1ZTBYtvcgUvKwxibpGXfhipx45Fsz9WxeHGXFUEHG5c2j4t4WMUa4LZkDVQEKpM5Nc7Qr
JX3bHA8iIbOgv1jX0VH7cKMgVUDyywgFZ4DHlX/+j2IrBsW+y8eBoJP5+E2Cvox9rBN/Y4vynrB/
6P149ZXeHxilF3iapZwi8HZRRF5gmQv2AUFsBrQKHSWgbIVimABEA9bUasKsDusphC2GhBb2dAC0
UN+Ve+E6hSWjhFpYe6HLzWZX74XWFCZspr0QlFWhh5UesteV/nnfrZl3CQEcoKQJ0zRkTZenIePX
ZRp2drBx7YeIsAXZKIWXX9vVJQE7gET1S0aO6QeofsNs766Y/rALDVGqIp5wkGLPgMjcthSqYOyc
5BHQNiLWFTWeD5sa9tScByOiaEn6bBu0efACMoD0OYNNkh5oXiAKoF3hUoRTEa59OO8aeyokYd+H
i5CaRDjsR2Y3NCvM+3CzwkqEqxUWQj7I/qNEMNxBcFtodFJaF4o83LoQnAcCVDy7ARpdwtYCoQUL
3fgpaJrAmAIjlYKf1Tk+yjU/Ra0fT77SSOWfSYgdPYxwUj1ZxOORQG2IDUN31OYjbXe02VIQx1Hc
+zngP2J/hU9kGppjf9019hAkA9Abax94ZkAaiGIGqSXFLE2S0L0N0zrMkjDnZNnVTWFdh4ATpl19
HTJ/uLA210IxhZ4WrnWoaOHGaaCH5hSSG+ruEjpN0zunDpG3SyGjm/8FZ8iu2sZ+F7Q2SXgBtvP7
PAkWVghVkI8BdaUW2qXtZ7ZfcJZMUtkuBoEc98hRoR2PBYztsCB6WGqdj6YqVRIvbh97iJO7yPfK
ej8zfGXxSZooPX/KAzTkNK+luiVQdDIvA08PdC9w9ED1gpWTxAtmzhNOiT6cODc4W8hY4/IQAskn
fYgrZdOHphX24rtaESJQS4sVlpw+nDhCKt2lsK3qQm8NdTLFu1ClG5iHogtnzpGcEfNwcgngCLjS
ugzWuYE9MWgW1A0kRlJPpNQ0gI+JlMnHbpG0vse+m9MklyJmBfs3UgYpSgW/uGJ/sBBiaGcQznS4
SBlsIX5yVuSiWpVeMMUHEvbsABm5tmlCzrq6EpZgH+2xK6770xnt8W+PsJKuwx3zLp82vZkO7sCK
3lqSt27o4tuskx9Zkir7bsoh9NHOaCVYinlIFQdziVv3p5WPWhgOhNFSfMp787KtSXq/p1pZ6ZRQ
3TjWsJjOQ5JSXB5G986ylS9uoU+Pk5fXz0Ypae7br1rrHwEyruZIeDaNPTo7rBJ/vGB7fZyUueKQ
462nGQB5jVusES+hbdmvmfxpf0qHdQllChXmOU0v83xuzLNbSRFfm+mnWUYDn5zxZJdSjhfVU5To
EY2YAkafJeWQPJyeHDr47am1T4HBSiwjbV7K3c72dt7cM+XnpbygqbzM00U1pLzk2nVXJ7k2ndTk
XavuOnhSZX3L1lte3wZIym2QrLd4uSm2VFHeZ7sSylrzfVzcu0WfEm7uKLDHVh0kLMWdI6w7pb3E
ySVJpUrzPM3nZT471dmr2HKdJmaS4ZNmR6M8ueOJ/aHtEZch1cA+6aSo47iWlM3LS0/KKtXYJy07
V/apokOxay0vhG7PvED3vEwXjcXNROlNqmV2uKO0ezW3q9qdc2A916oG5HNF6XpDWX1TZE7tL3YJ
/8Ng4cIxg5zEHZuO1QcstibqJW5L0uepceFCnJWCRUplPqTxohznpjWe10FpGG6FrsAS6M3GN725
2fYYg+T81BAhYiQEm5d6O4RUDkcQlHA5F0j7/spk6cOU6OfacoYX6pfjy6Bw6TKG8d7eaq5YGYZi
Rkmjxtmaz25XBvlk/jX22Vtje8kLbMae7BFZK4pHyibZX001z3/U+BWFDbljZURKwhmo7Sad9kdR
DifL5KI2Lnr32ALhO2xzrzDH01V3mbLWx8Iy+xe+pjbr7uWtccZXAiRor+nUiCl9MueYdjZwNmO8
36y6PWT1Zv3uxs19aryBzvBkoud07srkSXcXJ3R09oRTbViPolKWY69ln4u6d27MUGK97pnwbRX8
Fk5zEdAbGG5Y1Lc+1c+gv23yASugTKJhsK9N7d90hWmhRBgPQp21y5Sq6+N+yDuCClsqXb5rxgRa
FKAHp76+pEKoz0Onfeb9Wc5irmh4ZhZe+kG74p54Xm2hQo0YwMbarnmncenCTtdLK+1UnY0FkEUy
Zf1z//csgP+6YIAe94MikvhsHPKl2w5TbG4XCmTm59a+sAI235sxbs/CWl2MnUn2Gy2dz2pblfdj
uj6A5Gy5pC6qr1MSIQUeioQ6908uJcenJKaCFhcdQJI0ntIDd0mdzCd9aer7KrYbJjgYZWzNxn6n
fvWXphj117URZ0J7EjDN1s1zmar495vB/9ghU3qRDFcVfJzO+OCPV8DRmRW7sgZiExKhP2UjPpl4
Y7DcBeD5Xqva122D69UqucWgkaI+5yweSzDIPuEWCvMRXpi5aQKw7AlpFa5MQtBnCimX/z+M8keG
pOnaM/keGnH2XDaa85tWMBTcKKRYj8vkPdEO+Wtp3VtivXrlWyzenPItTz6nu7rxs2EDrJYaFqKz
w6p5L5p3Nf8i8i+G9j6vX8Zd/fqFu1nJRXIZmntnbvrnwfIe//19A3L+Ya3PMh/LJzPPABGhbv/4
xi0dcbmWYOxyVpWH3k7nQKibHc6WtnxxYbeSif1/jJ1HkuRImqWvUpJ7VIMqFC2VtQBgzDn38NhA
nAWogivYnfoUc7H5LKdmpitLpGY2IRnpHh4WZgD0J+99D75yOVkwRpcKQIPPDNSaLnRx17cSHk9P
hLjlNjtIylDJRgte0ArEPcuzD0cO6V1bpHaUIjK7HbRPimMN47k3YSh6nn8lbGd582ZHQN2xw7bj
/ch8tOKER44PqW/8DEDHUHHQuRa2GglX9b4TXLLRJmCbGoQnldZw44qRY8ppqSub3jl6ibIeepU8
bmPhvGp7PSqjNj8t+SFNH0yx3FYyrvllbLr1SlXCJ1vdVqfCIq9rLfNn9MTZc5Dej7mq6LDI8bbL
IhJLX98GGjF0TcBqNAkNpsIT87WZL+qKLXvk2uqbaM/laVB5d/BKjkb2Rc3RlUZ6Z3EfhlAW0YW5
WLTBy146ut0+G7f5OY0QJxnrj1R5GZM2PQyH/uwtjrOpjbSBXjUqqpp4N3jwul1/inxuMC8wSFtQ
dSOk/aMG+eMXYdlFWM5oJP9fl8qfrxQwDpjH8NqwlyB98jxe/G9dIT9ct3PQ68gVS3dcE+PFneZf
2QYEk1B7fY0ioiFi71AGYo5ajTDj37+Af6UfsBKh1uMlcLFy1v2pLU3JmRwsMA+Rkyd4E1LvYvQ7
jIPjkADiwHJQewzzi5aytOPJJf05zjU9MkSkLp7tNJ4I00ZjIndSv6kRn2OF2sSlzJ7TT7iYCi7m
2j7oTR3//Sv/l/EdL5pHkk95huLK/7PKLUOROVk4/yOKVKRqAohQrpJQS9OjxXa+UCus14bGWP3H
3/sfn8t/pt/N3f8aXwx//xu//2zatc/TbPzTb//+1GBGVH87/5n/8z3//Cf+fp1/9s3Q/Br/7Xcd
vpubd/U9/Pmb/ukn87f/49XF7+P7P/1mV4/5uN7rbwiR34Ouxj9eBf+O83f+/37xL99//JSntf3+
/bdPENjj+aelAGN/+8eXzvmof8QG/Md///n/+OL5H/D7b0ddp/3/+K/3f/kj3+/D+Ptvtv1XOAoM
yDlLCKKhnPrtL/P3+SuW+CurLGqsc5UVENTJV+qmH7Pff3PlX8H6CA/OFZN1MAwcQEOj//iS91ff
xZ9msuo2JRZM+dv/fmn/9BH+34/0L6Sb3zUQu4bff+Nm+9MGiIgKyG2CGRX/hYTvz4uTtBiIHqh9
gK5TuYQraY6XZuX9wB6HW7K7rWeXULUMuqFcR4T6KGiRXewrnMlGUy77vKU6LLDsurDHQlOoNp70
Gdgv5Z3ZJOwATC0j86arLVpLhhm1n4bsEs2o6giq2URhh26Kz4et9U42Eykoq8cmUozVrhlHL+74
BosBleWWsGN9AidBGYZs0wtYUPUQBhUws6LyC4JZOlIr1JqRD2gDFqKdihrPQnSbZdh3zwphNJux
Z4UWXoATLNjO08ZLiw6GYmxv5Fm3ywL3Zz4ge00YW4UTcNxYWfYSB0TQx3VJTnZuTI/58py4OiZv
L91NTvBscrYWGLqsMvHirWvDZYGtn7HlQ9eSw/yqSUxpLWj9FDqxieCQhWH+M599ZGRA4lFMROvw
wTSRnLkEBOFooBXuV/+iYYB4XDSn53bfE7ZwNRNl1rgBHF/bzHZkXXvhWtZv1TYf4WJ8V+P85MwM
VppVv/vk1lGgrziFdEgQyTdBQw2cmSyLyvFdASdBxRX8SiwqAjNAStWsJ548eVza5gGmXhD6aUro
3aKLmM322yY+K6dIdonKqFe8GqlkS04xn/ZaX5qJhHBu5RURrMFZyHhhtWi/u6YGrePXYYmqEd+V
vm+rnHmVWADwZl6EbwMZyuifFumf8jkn67Tp26iUZILrWoUbxIIodVINRgFKoK5KFqITZU+dhFsX
XKXogek7gCOmqcwRNW9JGJxltKVXIY+ZP+re+QWlVrKnyp7Hyv5hJW9gWLmmqs/CGaFNmea4a6Xc
rQlPfS+UpkGXNx6Q3i57oY0xnhBCdRandzGaZJueF8DG/Jwbwd3Ylk9FxxJsXeglFCsif3F+khK9
kKcOhaAGC2uL0g9L2/kjBhBjHe5mzn0nJAqEkFp7vVx6cujG5TWv5XSqpwAQX/aNAb+Mt1sOmHyf
TMoOE0eS0WGdofiMy9hRPrduWV31RK2GDHxIPNUfxdJ/ZQMGwXNUJvY3m51hJ0kTctzDKqbr0n2z
TSR1Fs1nazZeZCzGDpYnKScessxyBFZRCrZ3qfVagR7Z1ZCHolVC7LB6X5HKxgx/wvyyzB+wle/o
dkRsFXjZRlIClE2aeNalB5TIQdJtl8XQbORWmD35sd1L7S2K/REok8VnBwjKKe67xWQvlttxvuBS
suy1PvqZH1lqcsNhbElKUljg201+V6WBqDrB9ReQB+4EpR2n3jbHFQMJlm9BEG2B+PCC8jEh0nQv
TBMJeudNkVyJYR1kG01zkEVizYCLBTHY8heX/OrTOJzHKp69m4e+DmsMRONCuFNW7OptJhuA9K6o
KlcujEFiWZPZC5E/7Gnr+r0yqrc5lcU5pSBntO/DEVTAO7PX9g+ao/b4yH33lqiQAgiuYpyNuT0j
ZjL2cgtFasa7fL68lw3H4kYwwVBhmbIWRERGGjmrYRydIt68njlqgWZAVvE0wcirZ1IL6q5uIk1l
HVptaHUW0a5bHXB10qlO63xy8/6nk8DTdLDF7SwSiXsb1SWCtzrq5wo0WckyejbEM9kBl6W2o2Uy
iihPrC6Uso3nJj1KM/+xEk8FErVBjqeIi7HTjU8TUlECqwGQUEuwIDGRZoVxBIXdblrvRj9Zr8rp
ucyZ8nXGiOlPfkDSLsJ8CDwMYN1Xrq1dX/t3nlm9+ZlxCuh6rpBCnrJpdaJ8qHifJpzQHlKRyJV4
ENw8eya6sAhVkJwZIGW1u9eImyNvoShzSsuImgk88LQ8pZpngJ6LOmxZzod0cF1l3CxFgIgst4Ow
NwjQVR1rg7OCN++XaKuNV4upMLKNEJ/wJu0fEAcIrhVR5Rs+F+xnQmIKQll4k2yZR8GuxUM25qsZ
jVYjv4NtDmfb+9LGcH2Wm4aDP9xs+sKwvT7EK9eB5amYG0837QhUQiVNHxmwZMI1X0Kq08uzo+FA
tp/LuDu/L50up4eMuF1+SKE3kK7c1Wta3TU2zwXHS1UYePaPEuZkLDGf4vlrQmP2S4TB8n4Zm1O3
ToKRSt3EyswO1SIe1xZ1TyfTC6tbLjknf7hnJ8+gvxb44fEs3yoDi6e0gkNrty0hBEx0xiS76B2u
mxJibWgtGRA2PweXTPJTZj3KQlMIz8hwh5qISy3y8+Okiru+hVI1q5CezznfwhUhrRvWtZDHAVfs
osjiG79STw5R4ONCyvxP/EwoUBJQXZr9eYofM9RDujdodDJJpz3rhYc1Z3q1pJQLg4vpwvCOHQ4W
vIBdRNQC4XJ6uLYCfuA65l9gmXYjUdu7cTan8zVMaEzFw5EmHoI4hu/0Im9h7/FR0i1OV3VTP095
wUqCmwvyW4/BD3GxUZGlbFTMqi1w8p2c4LPobJc2IokgxYb6bNBXnLKe0ApRB/LLJiD5Jq0ZEaLj
2ctsvJJO/mhsznfgF3dtQuOVsF7v+x+ubCE12VyJZTA+dAbvm9nGntffAgVbuQuqfZBBXB4NxI9B
Hc/bmJA8C64BxtoKMBbBWGuhFvzZiwoScDWB2K6yj9wJbn2kB8hNFgcb8nSaGEPT6oRZQbfQu9UY
zy2Sv6Xu33gcwJDOd0qYp+EMJSOxtIe6Oz4QJLCGroHSKcVMk0ynhIl0KB3/BS46fg0Ts19mnz3c
G1lmfT6Hou0jPTxMMzvGbLaSULHkJeQStpnuOnwy4LoRqBgj0cJ9b10UGmURDQ8T3wSDuOCiqfMH
koq2qMCmWVNiBCjDUPLtqmTpYh9sVN3wQPZFuaHWTx67TfNzHTrHRMO7RH5VJsaplg3uNN5Hbx5e
AySy5wSlcJDz/doUYbsVMfWwGbdjf2Uk28MK0SAbM/Dc2vtE3MnnrMMygSYcJPIaDU5DXOhPuypu
raEiR7jzroy0mSLYS0XcT5C6vIEHIolMNc/0aBRIwd2aCVXZXLrJg8uxTMM2tQejGUET2ENkQH2h
KjNYx9owLrlKt5XhEqnU5mrj2T+/EzM6UHdJrnxa9FARHUPqUTXHJOhEQHaA0pwaMxBUS70DSX2z
okGdMalPncjldZ1gQVuz+XYzfro8qSKZpoDD1antxEbBoVUcMLALtoaYX6A+2gjtaf0SUNabYHgI
rDNvkTLCS75LZ0hDj2dI0MnIMxgdJG+ryWteCUJvDAJM3Qmg/bL4dhxY7WPCZLwt3mso8yFhe2Cq
KWsKUdzUWcWyyY+L1inClbJ4s0gTTD3Ew9k8/gpIkxGpw+1WmpHRLpfeKD4owahaMyCKxKnv7Mbi
3ZRMKmxg5AkkaAIctFu+b06xX0z7iDnr1TQ9bOfEJfOQdMK874ewq3w8B1791LwHlfO9Zi3Cotwf
42zkxCH2i9p9XyTi0W+JrksIEI/r5qwlyrZIqm0M/bU4FsK4GodeHDOz+eHAdhwcsgmnlvs+bYrP
wMYcX2U/y5b5DYUUBXRVhw4+Zx6E5I816q1q8cEbAVt7s7NZ8wEL29i6bfDxWQH/MCdth1NShmY7
4U+w/c+yPp+ZyIfmdIimwXp3y+0xY9NPcMH2VbyZFZmamK0Pps+zEWAYJlUvJ9pcnaep5nDtLMnl
MAzotgd1MSXA+ju7lGEy5vGQeN+LUsuVwwV0GmaORVYmWOwwsXpD2FY8GozmU6bmFzFx6y4rzoR6
mForenKxssq1co9AbFYqsqyJJ5nrYwPaPppVxiJbfAiJzLSm6fBdg/26q8mSUsDFugaxy0Qta69Z
F49bRWZJpTkjyXpZ06GIg2rMIgeUQ25FwlD5zsIYjI4Ch+KGXJNZIs9d1zjkelCX2XKZ+JNzsIf5
MvXWgLeVcAK3aC9m+6loPI/tcyI5TUCPV+RRxC4B8t7aUF131IttPUM7tOJuJnKGypekpLvZAP2A
xS+0xT2U0V9K9Y+GocLKDi7YMSj6Ae5RTxkOOT/V7cCnENrnX2Y2CGGJibSV81diuO1OqARFVVnE
MyNapTv/lBRGFZN9EbrM0hORs8qGLxd1C9L1csR+nERzDsqEIPr17JVbIofmMsuL+6KpHqeKZ4HT
FCr2R/9RussdJK3ncoYjb23zSYom5F2/WrbADZd0ZEhFfHelpqscnhA8x8vC9a6L1niCYnfbbPlP
m78nTFAb+nRFGdwA1RKSgMI8HjT3hpfnV94kROh9QQtltirIsKSWiHAXPAIM2xUDYBhaxF7MnzS+
PKfL5gmAubUXZfLRz/7HIuFm26X/PPNELMcGs4uo4lnQdS8B8wCNx+tY2fDDSSmArg5oyMqOGJ4a
IA41Kj98QZFhNgzZWLQA/hhjulOEUF4S1hse3oB/H1J9MUEpSRWVbrUnksjZkTYto155nHrOlWw1
bvaBzIuB+Jelne5G5DJ933oRVj8PZobkOaMCEsYoRAy0oblnQhzw3HuoWxwEA5zRWR3qiYMHDAG8
Pzjtoa6tW9fG2tgU6U9tk65dzzNNBRkO2aCz2F+nN7sOPtJXx5kd6vYsj5uk++ECogwHMd8T1jdF
fh/EgVqn02LTTNTzZhLADoZzW8ixspiPTGyesJ97hFbUXBF1Md3bm1vttuwhrzgzHEYTnNUbwa59
8YMLnkly+uI6y1Hm+nZYp2NFmLMDnqisrvsGBT23R/ZAjEpDKigEEMXnPcZL7+KDaCKefw/OehvI
sHOArNBiDMuOSI+dqIJjv3jH65NbSuBCwkTmkJyYpd5BUUXSM93DYEkG8Wgv23WXnVcX+hdx6zJP
H6qyKEIEyWkorPy0YQTumwsJxzAUDQtgWU6xEMN1nwZPCm8e8MZ4cDhXVYO5dmk+EiKdm6Y0w9xh
SGDQC5WFTc6PEXx0WjoHC2qgvdyCa7yz4WqZ1c60ER6l5KBt42Ww2D/HTg0hrcC9dpbLKvUvm0L8
CqhtXSAx3aIvF6nuazCNRltdTPN0KjkOHWrCLRjvSAqN1uSh9Y0fnXZudTV8UwXeeH59mfryTiTM
nvpSvYgtPYv4Amc6YS2gw4UFZRr3XQuNO7jxAx8Md7FiSQSbm5rbrefPKIW75BNQHXkrFHZtf1kW
6anj4AcMh6/KDV1TX05KPXRmd+mlHeqCJX1Xjf9qudl9s1pPPfXvhnUbmmIdu820hqs0zBDFCGTi
MAOp1tYpNK5oAN2coby1gy1MGgm2SjN1dymPbEOyduT8623hhJlhgrtPFYZqE2m8W6O/IhYd1g8P
9aGsQ81/UVIXl0ThFcdmKR/UNY/8HjPHCjH6wdnOqmUacIT9F2Ahn4sUWXUyNjQGHFthk+fsXFou
o14ZH2ZufM025ymqti0az4Ak8aUH5yptlqtsDvbG5Exxr9UVGwIQOMSxSzt9a10yThL758Kb38DM
cVpbcwqv+6zy93Y3fvuTPG0ViLnRxXSOYSlLPqZA/dpMBji+DXHH4CV72PFC1wm9h9piPyPt5JFS
7bId0V3YhvUiyktzJS5kseS1GAzeKyooYFJQv1qUWUZ+X5X+p1r7G6s24HBM+0TIiQ2B+2Za9cnT
wamC1YBrcXH1TlUluwbD2Tk1a5psu2NBcZxdgAptZsTF8Jp6KV2ROR8N2dL7TMXRcLHGGN9b9UNm
D6WDztj2X3HMoRqFL2mANaWPEMSg5jmPIFM+2i2Tycm5zwKPRCS7g+2jXxbUBKu4U1N7lWaU/Lmo
yguQA8umePpKRcay0UZOU/d86FBYahUrslUzq28ihy7LXNuDdLowDep7uzReJvRrqJrX9k4qFmhD
49jHkYES8J1fgRY8izvvlQBcom87JroM4elRGAT1CVMYuRCDxxKa2HhArEsRmj15DiSVqigLaKPY
tR+1FaDt2qg/6RP3gPPciNXNy2DBdCFgLGk6cSB544HMAFYyeopEs535mhZCEmxbQe9HWL04Cpzu
xmgt3mD6uajKX0XnHRdKgrgZ5odWoVuzGBcNzTr9LJP3RhA1bQf+PUxhM5SdR/wR/QkuVS9krINS
EvrPPRSiZmdXdg2X6b1cvCVMgrLjARrlTqX3uQv0tiBD4lzUEIW62M+DCm5qTfOZeL8YoVyaSjHu
HcbPnuSHPoVnnLpUk20jNOxapdHWTyTC9HqJE8MbUT7VGYF9K3+TTj/ENjBWB660eXz8IBF4aU1T
R3Xdflll/7NgdHvk5Nhp9HVbwCOeMLkhjfO6eC+c4U4IeoDSeWJXShfK8jbGtNGfusJ/Tc+SUfaP
IanNa5in3u3QoC+g13Nb7GHUK0gObgQ5jxzo6NVZ513DL5CxWfJSUmUr4kIHgtCa7UZBI0SMKgGs
t0yWswRLCJa+eZz6kFilEiCbtd5anRcg0l++cmZy6dYV+x4zYtR74wcWbz+cco9R0tB+VoN2Dth+
42LrLgaK7bt24ubVlfnT7vMPxCBJNC0Mge0i+FIdNnG4YKYkU5SAoojcFiuUzInmKukx7VE9q7NL
2qauHQpE96YFdoknF4GTwCmhqZHhkYZVOQIRz/Fc5twgm6LBqArOEG9YYKUL3lTgwmJX5TzA6gSv
bAN0rqydIOySxNoVBMOL4poK7VcxnVvoElljWjPIS5J5iwvwA1He9gWCokTtmFfzGdHWlgwoDp1C
B9xCmjHMvAftxNBkJprsrKNh+Iglcxcsm4gSSZHrTM8NqWj3Bhd4i6PUXdMbw0eJzL99Cf3SNCIG
q1ENJTg2mMocZoczomungzEaFd7oGiS5IrRrtNC5puI99XLksQl8nrZ9t4kxdNjoR7DNpzDP3W8t
2opuOgU8kMNYXRobq6S9gbHJn5qtrpBDtXispwkYoY0SdmXUMIgsdgauSF1BjC/Tz67IoPajEQo6
Glm81ASsFA7N+vIhypI/mYKWr7Wpo9x14IaBOugkow9R8Cjt3PRWqvxgkt+35/bi4lyZkXn9IIla
WLFlDfDaLLF+BXXqU72JU2Wj/zUausLSL0+Mlm8yFgAMPPqSzhPHK+bWKk6LuM70F7rB67LLbueO
QpP8n5Pg9L3adHsxtISdGdUIsRQ0kN9s/c3gTtxRjPh2GtV/52RXyFNuy4TCb+jLGwUfJyogckhr
juaBm5rRD7pKpkabG9owVsoEHwhmfgO1QbigSdiPxAE43XzTtGdcABZRyROeThb9z5SZV0xV4n5p
X/NOX9iQ1lYzNc+1dgDT8T65NXOp79ia6bDiAzzDbp+Ekk5ctR7bkg2To1d+plpK/P2HOgfQJYL7
vBsmDEgweEuql1yHeUIIpI8yYN7g+Ho5huGx66J8EjoeKwQcnTDLY2k46a21iQe7wBesKbVDhknW
afDz+zFw54gLJhzSmpFl9jMnY6Qx5vWqsS5LWcubtGBEHXDrn3n5rMuMPrJWGXsBGonAxl4rvDEM
mqna2edSVUqockkuzmNXJ/IJIyWMlfAfTU6an9Me96ltRZ5mczSJOBmrRyvP2IRh2V2YlbZMVXHa
XFsjaggYZrsmt0qiq+xjaZL2tnLvdTNtdN4x9fYZ/sME1reegSeX2dndkJ3znqqZP7aXiKespDyY
9TkktV8zOr1uORTGluGY5D7VmXHvOdyrE7ZmClwDmAC5sd7EMjWDF6wHYONqmzT/oPfUYQrPtGgh
p64/TrY5RYm5suVbeEmOAvm0hoazuvG0vZqBLCOVEr3X2hikjLPgmos47HAKqJbcIXQwiIft941O
7twafJejQBNpAFzP2VeYoqfjCfRd5U41WeCoWLeOCemylV8yW57b/PwkpwgsfTiFeNaQV3stiV5k
2heU4t7YvvFEMRgZpMEOiesUWoCg/aFlz1t2VgQeaz+6vr6ecAlbHkuSKo/T5WJssTu4pfujRAsH
IxQJ3eZXYaNWM1yKnuwstg/5kH2VTm4cRjqwXhXfnQ0xOOlPpDUa3OQQNx2X5QfmOyCKqXFTKGKe
Wa62h1lmz6nfMgCcHITHrblbV/dhFePEcawC2nB7n2Tn5oxQaJaG8mdpEbU0J1xKzUpKWeKXV5mZ
tHtWksx8+2ttdABPXUVHSsceqjq7zOGwtYwSgNyNYZESvppZrL9TEvm4n3krZ4mg2ud/tD9wvbLS
IDGhcWgi9WgOF0U/ftYjUxPFkJPBzfCcJyYzGSttws1desIJFwuqJ0Nfs2ZPOeEkvUzZUCjsAWtN
wKUnNRiEjFaAa/ZspeZaIC2NIvtRev29Y9lMOrq3YK7Gl97QT2jSaOkTtUfIUnLxu0bs1OdtNXfv
MdHJBVfdyEiyBiGVlFGd8DTQBNvGZjXgVKPyCpRRhYEwrD07aXYHEKpD4PVyb0/ZY28YF6KxxLXZ
ut9tTgJAB78rrNb0osjrR5kO4tjZ8udUMZmV3lTv2iTdia4HXr2KkqGS/zZQwM6yeSKX8RbRGG2J
fLYLlpQuiERX3651+eBnAWXdXtnwRXkLduaUBKyiePAbDaDuKthuki5GS4nm62OVnmIBQ4ds5PlD
ScGpOsYnrFJ4Xsx3QYCAnkovMwB9ggXa+43N4exraGr+ycib51LKF6NmUM4G+LkFFQLz/xJj38Ok
mmvVFNDCsmM31Ne2XYEyUJ+tmH6BHfhare6N8TRQhu3RZmofpgYzLVdsKPoZuU6pVV2nDqPB1nPj
sW0StJU63XW2ReNGl0FNMIID4GlusULLKpe5YZ+b+KuKlyKp70szfSGSGcNjeTn3a88iYBbhYD0U
XVcyCIZqWK3Bt8/nauOlnyCRZ25Cb6Y68zB1N4xVH5GzmcDkqMGXxbA5naGJN8S6galFdlWxmY46
1dI4ivKY+xr+dCdPUVDWDTOZGQt9IfwTMJsssivH3mUmCQlDnuVPQ4ephrXLhaOmYOf4LM8Vk6lb
q2bZ2xitjPJlHS8HEhiEmY0E+FBpihV/ptuCX3L8EoJqNv4AvyKu/Mp9IuheHRVHX9S7LciaNQ9u
UlNE/C+wTcK6EUSVqRHNa81W8jDq9anaXO+GB8TBIXr6pIm+C70gSfb5GeuupF52ChzMqSjbvVOb
YEocSnEfqMNVAfTv4GWwqNLZFNe++TyFUlnrQazLq79SJw1+4sbMcx/YEm17c/PgFG0u2QttSFE6
4AiluNiy/rCQgVGRlxw2vvlQZvTxsz8/4OTVce31CVclIXuFMKNxIIMCK8qQsAhkfM+eambcsgbT
iHiFppzeYeFyysGghG1vvBe+YEvrZG82xZGvg55JO3fPyJ4wo7aUrTgHlLl4jRYqVEfVSBG4M/GP
FOyLELoQaDy89gnC99llvJeXKYKSvir3qdQ/gpIi8Lybssa8vlubPROk+lGb+akbHE5mM6kOC6Gk
l0G2bKFacgVTnTcs4ySBKOHhtUrGmN3p1Fd7kdvpU5qOr2TX48CZXWi2crpv8i1lWLQ8sZRhDMMC
QdblXmUapU7VoJuv8qu5g6Yma7Fe2t0imWq3cLJT9dKk34ZYtgtwWBQZeJKsGUMdPxoZQTvDyR1w
4Mgg203MB6IO9BT9bEXMNT+PZBTk+XKtTkuvdj0n9kmm9t5PtB97hh9lcvT2vQGsckm6YxJQsiK1
fGirdk+q4Xg1I6QOAQogW0DAxTgdVRGZF3jXSjZ7/dLdJoWywm5YtxtHEzEcdAn8iI3TtNCWOqXY
0JxiYUKAgVSm81cxs08zNvNAfpwubZIea54L7LSZuvQMZxvSXS6Xpn0yB6ZRHuO3C2ClUSBSFFRr
xeSsGtj+ZgYiGZKqqu1UOo5xausXonue5yR4djRsoYCHupU6wUPaWhzeNkydWYxMtEYdecJFuUzt
UBUDjYlfZHFKlQxoJL9hjD0dlqyuI2ujdy5Sdkltn2Ew2pKoO6e3KLu4tC2VXitie44uW9argqTe
q3RCoeU60PM5UDA5NJz+ubtctSngZQFgMswGNuZ+bWahOQOWrswZmC7zx6IYNyRpd8u5nLWGAZO5
sz7P/dnv1o2PtvMt+rLk/cwacnXIHxgScE21v8IfNl5Kw2eN3DNXXJL1rVSk/HJf6X2BPUekVMkG
Ub9kXdKTKY595rXHgKvtaL0avnwZUlHgCof+kp4n1NrOT1NaSYRQgMwbpj4ru2ejwHHXc/tT+ItD
m3mcPB0EEQCyd3BG9rkXGIcqLV2GKHGSTHa82qhNhbrlAVHwbbxwtP1+ZHaMpzuPAnZK6kjlAIRo
vqDc1JppanVjiiTsphECrSlOo+aEY0VNZSFXBsoGYj2zufM78yqZ6/fFAly+itPClmF1jSPMl+HY
yCuHihDx1fC+tWe9Qea8pxYncwfa2urkxUI+0nquDAujePW9V/iKTKm8qyUtlwundQlthT5apFSg
wVl2YnswqD0/+7AzGsi6SoEt6meXjrJlDu406Z00lm1nzdyv1nBvQpIQIBTzdkZGU2F6zA+uRUbo
iiFjX3lTcQEB7SGrW4d9IJhZKoRn0kbCcbNz6GCOZuoHYrpii282mPPZTh0njQPb/1HwZOjylGOE
t5CrJm428GtZkalTQAcFGIfdde6RZzWRZSckqb9AXQLF4WW7bCW8kaAP2DCMsUaBmW0+JEjcEJwb
OhbNupt75lxuE6EXhpNiWG9U/UBHE+cXyfXykPolIWcMeOp1S0+F0a07j7kLo7jaKnCrijImouSA
YmcltJcr1MwZ620t0rCJoNXFJCPQ8hjhbYB3dLGyPi0LDbH1aibA9TEp15t+nY+0XhQx5M02QM/7
xrx1TCQ4luNdlI5iTj2Wuz4Z7lgTUSy2nsdSajwYUO9qL1jjdTE+KhYYSH94AXq9WrGMULfJLnat
+tfoeA9TnSLkchHCIZyIhzW9yqoAE8tYHmyzqwkcQr3i8njIxKvlVcNLZjIjLRtuCnNxKSdwr/Te
wXfPGct1JeNM3gx9dc6hJo5tMjdyJNjxqmFMjh0OxyAhB7s8OW4F7VwH2J4b3zj0rv8a+FwFnmOR
Rwmn08sy71iO2UWZszAWtUSS0rZEhPfZnZk2MiQcNdwkApSKckIRQHQR9ECoGsaolKc4SVfd53uI
O8hgWI3Iqb5UbXPBnyobunPLKenMV+M+o6KIxLRcSLxM6ly36sKlkyyn9yCgatIluzlUfKGtslc5
ssg3+4B1H6Q+5BDwi/Jlbw3WrZH5EzE/y97hqXfZMS+h8Ghv9FLQdETJUlYXS1m8y6o44wdpdJ3G
SdixFS8qKPOjPy5cZjwCTOWa+0yKmyRA62Apxi2223Oii/SJuhhbloP3sB0RAsAy/Z/MnceS3Eqa
pZ/IyyAcahtaZ0RKkhsYpUNrwAE8/XzIe7urqttm2mYzNrWISiZ5k8lIwPGLc76zkm50rq3ol1F5
MRpC8M3We0b4iRlpCDI1acIE+T1Pg/GUcaLu2E2fbMZS6xSC8NYzTmHvWkQGQCScDZ+qirXbhkvr
V5eyyKXD/16G6Zcmtp0txWLPYoFSKW49c0O69X4QgbVNZiRkAVvYoLEA8AY8xANU5vssBBmm6avR
a9wqJoUIGpjlVpCs4pwJQWGoh5t75N81VruJu/jNrEP1EfvFs2GxKbaidT/ocWd0YNkDt68YMPJj
pxPfOiNHkx8V4Xl22XoS5g3ww9VfMZxjtc/Qw/PDz+iQHL2ZqAjXQ8ldVqZY2SK4fHkAbSEnQSm0
OFdsVHD0lGdKlW6VD1a/CfSwdjJCoHEE5DBrNtU0XTtJ9mbAxsKZQoOqnAG3CVBq1DCFJwO5DWuC
lFADK+Req0zW1GUYOVv8Syxs0pDbeOZJoSvnlnt9tinsOVkbdsYqY8xvFNLVJuswvWTJFwhaL3GL
ZMp1+sM8hFewby0RauopyKtxPbkUjVWIqi5NRmeDaeZ7IULCu/ZsF0yz3OaNz6qJ40+74ll6w4B0
xn5JyTjZyBF2UZUOLlHt5dmMGrZ/nLQhbi43jr5OYV1txlB/y+YYkBm0nGGM1szmIb4Z9UOqm6FY
bRRj8BhcSttMW6jVDKTbjQ0EzguSnVDdvgrfiwhTphczIbGH7CntS2MdmyzXmJjEqbxXnf+jTOWV
7TvCAKKGNgTWU5CkyKGSXOxZzWNVnsEwErLJ/MEmrqJ8bZixo2IqGJFyLa3gTCJ5mNRrP4U0xiZc
J5h5bJHMZl8G5l32IzsHNcVnmffJs3KrB9he2rE43Wci6VZDJ6pbaXQW2wXGErEqvjkehUQcAAkj
Ipk4D4BY6jp0yXGCCO6Y/feWYf9q9KMTI7TvbT3JU9nEr/z/MS/r8WsR/QlqZAwgib/apT+v7Baz
nR+0mhK3f51RPZJAVEqIA50xVlTsFkZzF30ybzzqTGwolVirmlFwahsbBl5cffyEBgR3qxHTfuFG
O3+c11FUHJp5ETQ14o9lp+zbKHgIfQ9wIwLnbnj6+d8mh3jBsNx45virc1uuVk0navt/KF+/hn6G
gI55N24T3lcsj4Z/itrgMNniOUO7wkEQluuafI1i0OyiyFeAXcUaCVNUUXB+J2JBI9m/xJDvJHwK
10i4s5a23qzkscnrrT0GqIeHsF4xU8npCQDRW9gFSoTSpbTFaYoBYskIHDkSH9zPbyKbkauZSYY2
Ioo2Wd64j4xNpBiXPYfXPc3e1otk8soOHutopuiD5wqtAwoD1yR6Ip8g7LUTVUbe9dxREe9N61vD
XlsuMueCCOHUvcc9Q2ml8mwXwgeRRRcgtRVvhHXuehf+IRt5WK7oQJl+WMhainUZWNnGHTkJeYvM
BpmMjcUVewSSQb/mCFcOhmRP/fGNqqfhNL4IYYCuoKAey/aXyLtd6ulp3eL1m8vvonJ+eQZ1WF6w
09HGfLC1YvIbNRg0h29l4zx1HhpkLHvPrVx+voG/gyS71hMSgSYriFZxN12ZyUOfv3WDwWM8WgWd
Qq/AO7tyEpS17dT/VI0DXC4Y5n0tf2djyruMdptPrKJF3rxw6tdBrakwHer5nDYoLZP1cjzh1PoT
u+EtdKsJHNNIfZD2dxmX9tHvPaQHqnpfJj6tzjbgTtZpPcPVQfcaDulLO4NBRG39LeQr6sB+076V
7saExUcA5HJVmDwl0wKZQUCckPRG3jJIMCl9BP9Uihx/9F/DpNkac3RVdPUa7vvGrGLqSUBQGR2Q
IY9cuRXSuDlbV27zfSrZ+cwEB9omen3WjcMhN9U3oXFDoAFg0WX/CNPx24BGICkrY+2k9jmpm19h
2barnreO9Y95TjLzDbGBt/er7C0SY7l1xHhCAwCS32b7LUKX1SUmfOnMH52Zqt1ggphqDOfmjxOW
d0Fzp+Jn3+nfgyXHLoWavzOGGFcb2IlGo1RsJrEkKLFFTUXsrvtgeurYzdnCtVExMqJOR4EOgru9
jtyHlZXG3ksJuWssEGphZKGvlygXqygfNyU3dNkiKkRjahzUxEovKNuN0SZfPcu8VcxqVjJ3f8jO
pPWo4t9yYfzZsbNvc4ovX9f0EPNrDLD4ikaUWWMlr4N30KZ4zUtW1UTPCt1EWxvChEooYCqFqaal
bR0ZsrEiPDdtVbPkZSY0EAoHmL9DBToNSM4nkizzbjqEOVjk4nXs/J+V5QYnl4ul5PNOrpwD68al
3TbOXctQ2bK/afxMm74PPoQBph8/EA8z9k5OLG78BJCk2/Oe6rxmSTJ99+Rwz8fxW8CoCA0PelDH
IbjWcS9KIKeOcu+7NQ0nKTzrZIx+sqpFMILhN35gL6aKnAK1A3O4lyIguSD8ZkXODLxz/oinmFFd
Wq9LU01HfHObWVxnJmE65MbF3km3p+dTVCXGrhBetk5ZA+3Cpr6Xjvf8/9aF9/+jwc6EMPG/N9gd
2+x78Sv+d4Pd8p/8/jTYCdP+B25IlodL5o8LABCH218OO2HJf6DvtCxcTJTtuOmgBv5tsXPdfzjS
4LdQ28CYtxb/598WO5cvSA6csQSVAmU3iDL9v7DYfeIy/jJTLu5BR0rDM1zghNJwoPgTNvLvTtdE
ZlEQOwwwoqryH5H0r8Ek04sP2mqgitkGTv9cVemvzE29czh1xa2ZLQLjKBh0tACsCtRkUMm9i2Ng
9R3T+qX2G5dyCNXKjFfvf4BXmUuO5799w6ZJbg8lV2DC1PWs5ff/xZobuKnrUlml+IFsfXKqAdGT
G58jabybCPtXcHjTgXQ1Lwh7cDUO0bmBe0vVVNLROIRkmuJ/oA3+F7Mu76FpSQP3GzpweFqGt+Ti
/Mu3xJg7SPXQRlsx4GiJZowTpn+sffPJmYunyU2Gr2LwjlT6NBVqeCMMzryxPXzvWx8SjX+fpz2d
Sv+VBuLMZnHaDrqa4Thl5zZ35caaBAq7xuYi/M8L9W+75b/aKy3rv72VmDUhgVku/7OCz+C6f/m+
WZek/Vy1xHONFHgulu9+4tw0xrj+Komd0272KgWZcK7Hw1ZJnT1MSddulsXe1eS3hEujNWT9K2kG
+Wtv/Rnc4OIytyi0mBn7t1+mGLLb//nblv5/f8OB+Xtcudwdvst7/18v2r4OwDdYVBZcvshdHPvy
zxdVSJhw7NH/+alpQdIZywsRRSEN4vIhi4RwEzFXo075jy8gxlZefKyvHO81a+igG8/5oqOogBX/
9dHn5z5/2VUQkIKoRAC4/JHP36BpQic1P9XCju9V2TQI8k8C0+Q9WF4+P20zRtyqofwxDsbXLjTm
RzsonF26LQjyyx8tKN51Zg8dDBqJzhh9+NnJXfaCXOwP1hu4UuYy/lYQcBos0KeoNr8w4Ok2cNrM
m4zz+BSPYbv3g+GLGRNHmvpMeTRlDdKbYYAH+5+/NsykfdBw/am73IRaKfpbG7NNLWaCCFtVsQ0f
O/ZXBnjykaHzBT9us5JkvW6VD9jm83OKVrWKa/c0kYtxCV0DSPTyEYfdcCnx75yWGXRgFCx5Cl8G
J4i/7NgCIue4wdvzmOSaPWSHIXAZkaTLi1UyJdw2KkOk9fnZgSSgHXDcD7b/eKfypNyaxKmVq2RM
4vPniwMEnUmTYOzcRtaZDa75Ly+DIyDmTH9lNKRdpdZIpj9sVuhbYSTNN8N6jSNTfOmw1h1sqNy7
z0+bZbLp/KH+mAzbOCT276RLjU0/d8X7bHoGYC+esqPhFu+ipsObnWTaMwst3nELhAiChubYOK55
J+XtkikylxorqPdpLNoXxfl+rdqEZV3TvXx+KmfWgCujBuG4/AlmKclRe4u+FQkxJeT4HFrF+KwR
yzEu5CH/1+fy3HlSWoLk4k9Ey0sCuwPOVzhtPv8Dhl2EtCdMARH1vKERAMK4kNzHepbXfNR//aqD
F3uyp/Cj8Q3kMqmay3MWgoSvqDw2TcTQke3Lyun77m7kgbxS+GzSZZEVSoEfrMd49PlLZXScuctv
CMEXj5p6I4JlspYocLfjVCNunSsEH8uHSou9FZIqlKD+YlETW/AsLY05rhxx3LJxHqELM+kIlpcw
FLw5TQcAxyOhGJ+qOH3ithunjk5Z/K1jWXOmjl00gqZ6snpF/vVENjO1tkOSHiIedurkWgSxeWk7
xpBz1aXnWQerQvhyE6veec6dxbyr2ofJTM8E93JKAoHCMcZPPgU6PFUkUqyrpADGa75rM/Yo+aR7
IzHDOPp5+RNw8QIXAyOoVaLenAInpRPh5c3czj8D2ElCSQgc2OrYFWQsoIo9T4lFT//5oTnZoNox
tLHuavG6D9mzFIwnxqq85SWiGgi7SK/MKNwV3jAzR6zFSmpvOg44xxGovwmnRffeTl8nn8bTzXCm
+aK9hA7eoKZaZtUWt0BqQ3vEfZ7Se9jhraAVX3UK6Cn5Pk8QKL0LEgQMCrK9kzMkDgaRGLjfAueF
Dbb1VMNCy4Ckw00fEGB3BEqORPddJxXDtCbFKVdsprRvPo8WbMIWhynsgPg4liT4RpUE7x88J9xr
70idCs6A4aaEyu8JJ+qmHU/pfG8tAne0GbF/TlMUEZgBoEGuQxT2q8x083Wq0o21OEi6qsMDYh2i
uIrpZqNhO1nDxRegTmKdw1Exq3GfmflPG2VYyRaIpF9iygV7VHLznhqvXqh9EW8bveQqZyFyL8Nw
A0nIPmJyjraG48HiwKh3DObxZ5DX5r3W1degdNuDRZfCMKwbjlFPdtZfwPph9PTZ6VE8QtRn0h0T
AVAKt3h4MY0H0P9XY3nhJlhzqWYoOjkIzaAPP8JIblrSVV4bTqQ6oxWF/Y5yPJnejSn9qIWHl3EK
sD9Hy+WBXA8wKrqHFn16tWRN+Cmq1SLxAFdK60dN97CqCNkhWI/RZpAMP6Qggh7o3J1bI379fCnA
n4VdvkZPdxEsHKv4alVMa6COZNd61rZetZb8qKdxfk189+QvfbrZ6pdsHK+Z6pNtNE7OmpKxPoez
M97zOLYOYhLPYm72ZiGnh6v3WBfMS1gExgXXzSHi+a5XFfPTTRsN6lr2eOjTHhxobd5CC81nKUf/
mpPOvgUCOtLXDs6hDFtxNSElC9Y88ELHbdhm5bUswMImjf4ZoqttFpK2WYRfG9eWAJ598zzE+6rN
53upp+ZBshVBW0N4AhLmrTw94zifpymG1mmgtc70VSfjpnZxhc6hc7YUMMzMKfW6X1Dh7fIyVQwU
7CoGpCinp6n0XE7K8cb2TiCO1/g9bAkOMKDPT72M9tJtUbrJKHqd4nQVKjiQY+89AgLgp405hmIb
dlHCJRszrMxACfJvGlBAsWoqw61RNdMFnsTPzLG+RhmyhsktJONHMW9Z4UnECW61tuy7zRJ9U8nK
OZYpIzvRtNHS5v8YrWqmkrGnM6hEYkMu1K3NufRfjCpzrxhlvusWJ6GV1Cx1rcUoBZYfDm2PxibP
yI32+nvXExAj7TQBksnfYtujvzfj/mLW83s4wgUcO5jGs14SfQdtPocUE+xpfqWRGV8HVNCxnCY8
SFTMZ89Ezu+SNtCb3cMxuwLthijYhU0I/2b/T8ww5R6Ol8Wb3cfTl8jzBrykqDKypEd2vUOuiWTa
szFeChN4cKqZ5s9jVO5yY1SnnCOYgI9pldcxqcYRUmVk3qjE6+5nEKt8FzUfMppvDA+DjWm74FIN
E2rtTyBsqNwU2qJIduoM0O0SFRZ3VtV4RASDHjDY+5sOJ1NuawtleikvHTdEkYccQVxmsJzwKMvI
unTSeZ/8TJxFXbzVsvXQ3yJcqsElqLBeF6aa1yJelr2Ou5ptxIjZJEj8bDkqGO2s3a4Fn9q2OG6j
BtIgcF1vzF5Te4L9HFnAHZgp7zE0tddgDP+oOsj3f+UFReZH4RKU6Uz9c1xRV1TSvNGcgGEbcdgr
H/lm5OB2ybwBeVhZI7/oibZhReawqPUsAckAkUdt1u02rH/o1FyLofqGWtw52wlDiX6SkiUqNsrQ
QlnnJ17xGoR40KKRwZ3ZWmvLm/8oMaTnhvyRc1V6iLXTIdhQY9o8xdkt2Z5L7Kan92inn+vPezby
d+ZY9sduAMTSVUjMzOUmGBRYfy5vx6yqs0DnjOqj/uk2c8GjOg6xpmNGYYFZGwJ431JEom5ht+md
8iQBvT9E56WtxQITUD+iG/JK0NUdITB6SNcBh+ImHUP/0giPxHI0RZ9lRbdEecRy52cZaeth3YOm
0mEMZjF+UIX7t5G2elXVwn9S89YLi/Q7Mocf+FbqwHmqNLM0oiKxAE9JcaqinmznWuGDMJzhMphT
e7Dj/nVqasgEeXjJgqE5lPiaCfez03Utclwcy1lpungS65Kz8jNm0/PDcVU2mbn1IWYRS/MfL2aC
oqMYE7Embu/ooO7bGSZZclFXadY+4CjYJNsrd+AGSgN7PuDChmGBVIByWH9vJ014ROS8EqwXH2yj
LY+jN91HUYhH05K2jDyomEokIJbl7rVGgJ/Mw2u4oHG0ir755Qg6xWvK25gzu0YWhkfYs+07Ey9E
tf6h9ip/Xy3nr+5JFrSZ1cfokaarknNzIQfBqWjGDJ/ksjiFoVjEmNoy+0lQKMrJU69ojDe1KTGP
ifhniyti7yv2yh6mnvUg2y9VIFDaYP+lmuuZvlb8U2hOieVYlcLQm4Gd/0tJEOSYmDiTZH/2LS78
uIND1ovma9V0MSBZ9EI9ZhmUd8cqST4+H0c5YJQrKBVv1Y31AiZ3nowmDq66Zhc3t4m7b1oeKjEC
4DGf39RYuPdefkjL7t7+vsek6z3CViYEvgPUr4chvmVtkG/bubii1Wq3WVGcZnw/pzz/amkHLrAt
v9sML4O4704qSSVrM8WEM6spfWbVPgkPY9+0SMwxd5wjnhT86G3885EuBFo9LpnO7jWpn2mzMSOp
doaRl8+1WX2ZLOWDxnlGLj5SfUpoj2mdbMOMZXDU6vKJOCRP/3ZlO39zkuCEfRFpuWOwlUnjXddi
3aw7IW9uwfacOUl0jzt+FnOVtx+t2/1EDVH+JNp4PCu08Jc2TPtL6Sz524h0OeyJYcZ6rMqrhR4J
E8scjOsQ3szxs0bwuvqDHBq5t1XjX0JYD6U7YnkzMNV7UKBTVJpMK6oWhg+GfYjUNIJiZNdM5vMf
328rtNRwbjUAnrPn6wZSj1MfvLkNjrGF1h7YtQ0j24188S7iHumw4sCtq/Di84bc0YAi6SoHAUTA
VaBahoIfibvvPNc/yrJ7oeeNmd9krwj8UZM2OQcy29+e3n0L6ie7+CFI2BxITZ/ieMfODWUT3e2m
MDRembaOWKLhxZ4dzmS1GOSaIkKB3yzkDdSz78KBcDp77l01hYtTscbJEvb0nMz1kaEU5jazBkZD
trLOWMa/E6VbvCqnuakRO/ZYxuOlNfxxIzOxn1Np30mxczYWkp5dkrW7YXCbY9Fl5bm3MJaWtSzw
A+cwMzwnO8TdiWPJfIbESE2d+TuNYWBl8Wh/aDwbrIR0eSyHOrpEePXjFlazEWAWKcl43Mq8rQkv
adILwKHPx4uycoxdnS23hR2lm7RtoqfGjs1TjevuOPbgds30rc0dk4jc7E/fyPL4eS92WRHwHHbQ
fTftKUhYWSxBw2WKFCQu2SO61gyqyJzrXdOhmFMRklgFx2MWXnvufHWwhe1dZ/TLJIEu52FjkYY9
+d9Kazh9ZjqFrWFfbRGdBpLVbkGhO1ai/amygu7a9kb4tHhPaoVkVUTunZA641RXv4qx8B9hhn7A
7f800QIVUTC+mhGdd92oCnc+0HJblFgfpn7VEOyFLotohsldFBiaKRASkHRbL/WgYJsyDal//nwx
SdnYpSFWJRsn9nMSYicw65jEWqkkOHcXbNKYdmQNYHBNUqRmn4Ochjc3lMXJSrPXrMCWhiBjRtU0
5c3mE2lpJEQ3IP24clm8xJlqD64y0xcdLpOEHI59s8RPYmEtNzLleM5n1LajrbkercS7pgN/ubLi
c+EV4qrIMFvlDkiBjSsmdFOOYHFdT8X7UL8IE7RIhybrPEtwhHFZdesWfet+0uoFCkeG/m++ZpZS
D+Cv4m42SCLzGjOA2f20hGP8IPxnXzhp8chT+1GOXkjMr0i25hxWLzWrwKpT7toTZX7w7SJ6xS29
GAHy82dBEGIl4SnAqZKBj0IEdkWXmHHETngGiFnb04QERAF2T58PK8lY7FQH090aXOsttIHOoBKa
grH6apMnGE92czEyhsvJ0J2bbsouZeVCiG+/6zLz+NqeswmdITxEJWLEygv0Flmi3FVh/4znPt8U
ngETwk+nczPXr03r1kexGPg7GwNnBITudP+8W+YkJbQxHMujkQ6HtkJjYkSxt9WhD8BiOSo9r/zd
lg4xRTkNSypfSwwpr84S6xbUR9S/9d93JibdmtXSNXxN8Ta4Rb6kXhMWZYAQ3WdytB46IjxWcBJT
TsdkiZT2Y6zsNYJV/GGZ8dQ5KAiUxdQsLdc8hF2+MsHBAYIENXrUD7LgEMkh+cAmoxCfiu89oy6e
/5Lo6ErIl0xU+tRw1MDUuxvxRdRWcnUFYimrGIDTRyDf+w6vlJ0ygg6G0jhPb11tYOrCtTRPoAWi
6YzdKVgTRtVzjmKe60pBZ+KRMBe4xdYP0zgi4I83MwjYPPthbH5JnXyTjOAi+y65DUaTnTFe9Jdq
ofbHgXctq5pEBgh23dxF52CRzppJcyVTMT8bFlFcGpxZokrr7jXvn8/+Lm13c4xm0AJRX9RBuGsy
8ZtCmUYyvDeaWcrcUjYLo5rhBsIrM0TbUKpTLEFzNW70pvSz6ctncYeaGL8cyVNgrTi7Am/TuWN3
67xmQW8DzlReK846YC3v63zEmUiuBBYy/pGZBycpZrv70PhF14UiA9qZjUNKAnfa9MHdnYIzTtYR
X2GCYwCpHdgWsSqJSkUwRlQjXtozs/Vl512dckOkaynC8WCZxs/crr6WaEMvQdN0pwSJol8ikuDm
IxhAj9OrV7COcMisSqLE2Cd1e/Ir7ZzTVjC4mnMCz7AUIQMaLto2uDZ5usXkBMNvxltUF7J5RHi+
rimL197PaQHKaMcEbwCui7ArXHgd2VCM1Lb03Ed4AhcgWdaqiIjtpmOdnj5fIIhMT3bwwftlrIK+
xLFpRtPFWhrkzy4Zxhaz194fEt6ggZtu4ELT4Xycg1SBq3KNsy1y6+gW2C9b7ZHBpOy9iNIXmbCM
RsNrccGlFobbGcgA0vUcVthUbVwJDDGPrAnyry+f0sTE/5fNFhI1gW7PCO/J8pTvc0V2d+FQpGBH
pMyzb3kzmDcFRhblij5VAO6OnO3+UZnUB7GnIH59Fne+++ZZttrKXqf4vKEKG167i3UDJJ7JZ5SZ
9XMAiQC7a/xcjvl7Ww6YA5dza4oI/oZifai52rmqPXUmG/Yd5WS8ZyqnLj11PvgcXMIbN5DE/dkf
/yyaDDwxyHicnx1lBEXspD+MZn6xh1tW9NajlzHZDKHnrZVp9kdl94TPOS6qa1LhTqkMihNsRCaZ
5CIsDYutNJJONdxRjHqIYH8Wjnmnr5Z3zyN2K2LntB47ixuD6xJxpory5JefdR+iCh++ObakL9Uk
1OUe2aqdNGBD07zYLbQ6sYyAXY/UinHChy2txr3k0mmhiyF4djzmJbIl59Zt/swTkzEx1wVDhAPW
NaNP3noKUiZfigEpHEzXj+IXyDLIZgNNuAnBzSfGqltWDeWpM7xwbRSS4Iuqzc6J0dwwqWAtKjv2
FPEQ7l0bb2+FomuvdI53Rkx6PbGCOUVjne29wSl40q+Zt7OTlwQ+zVbTkZa8MU3tP4yuMVA3qe5Y
8LDrje7F9iq6D/WnCNtnQRez46uY47qL8ogpCSmStjvvgYWSNLQj3y3xEv9ldntra2QMQWIS3K5e
dur6qvqoAAnwffoH120uvuEPu9lPzVtsQAZmw/oEjtF4b2bHOTuaGWNQgNfQJLlIN0kIDEn1KrNB
OGShQ/6S8W0OC0hTYj5GxetsQEEJiMzy4pAMLQHNN0Ceu4GTj1RkNB45ju/bLHIKyzE8WF7js1Ga
eBKbERdRjI00K+6ftUZP/iZzrHC+e/2M3GHhY6Ej2ViGnzzr4UlHMmXCJYvfzyA0czpN4a8E6PEg
7ZBg+fH3qScIp3DFuzfb7rEiVZxjfNFPFXLVCLffjzRWezfzfzRxfq9EvMQAG8eip+3qsUKguzRr
imsXBRq7Neb/88TGx23P2i4hOtAiIuokpNGsUiLt2W3H6KXXCVv1fSwreD3I3vcD9qd5OE3QRYyK
0VoG5gEv1PxkzyPuOOEnuM86ZiREFSDuy6Nb15dPOCV3ymzkwyScfO22yao07G3b+h7eGWcf1T6X
mTXzuKyLeG/rujwkwCuRE6MZb0lxWwiTxpYwUZ6+HEiH3i/1iqL8iFspPQ66e4fmOT/X3rhRU+aj
tfreW/3riOZpVTRTfxwh4O4sGPuHKE/xh6Jpim1kOVEVfzECJHfAZzKcAmyCbDn2W50y/TLF5K+q
MKX7UyRDpM5+9jyxjZZUEYorZ/+7KbGCtNTp8PfCeRdBoEBmW0CcWEpCrOTztsJJsVYkJqw1HfpZ
yeZZysk/moZl8Dan313Xb7fl4KVk8zCWFCQowO/Isk2Tk2k5JcFzCpdlLQmGxqWG/jBLQEBoMp0v
YzcZm2iZ6ruWQWytD30jwUK+8ecxeQrSRRLvEMkzzkW4T9jgJkPiP/zEPFdYPEnHenPmKMaPjIMA
Em15js1CbxsfoR+CzPbW1eS8KzA2azfRCVfszNCNFOhVOucojmuDXhLuzH0s/6oox/Jmzom/YHab
MxGmR3jHMyJE03xUBLwjzN8w2s/QTMXOJe8bFr/xpaXrnXN88eg9wW5N6kPECiacgrqXeExPSRLE
OogPxQoOhjt81SYNWlqEj46y+EV+6r59/9Ua3/G0VSSQwDhox+GXVWRYZMO23PRB326YBY2noHrr
xaC2DRfEznV1vE/RdzwlrXwhSOA3ImDnNIf9MSqVzZ2mcJ5UijG1Mql0NEFJkMBG/InUQRmIln1G
ewjLpNDH2G1NMmadX5XS6UVhcsVwl5ySqP5tjPbvoYweVhVnC8zguaNJ3Deqmy+lAgTbO/pGJIV9
bkmIGkqC+EDbin1fyXs+7w1zuAVV9l4zwqJTiTW6qWLe8Ibq02ikxlHcZNf+ijA7nIahw80jtHou
3BnlVZ3uGtfEgV3E3SH2Q0zU4eZz6mD27OCkKzilHX0u48Y4NsBE20FiGtMFlAI1Znu0HIhdmgYC
ZCOPllgcanUNwKmxPUb/xsFiCTahVbVNgMTZt2Ykkdx2YDXbHXwAL9PVtsbn+Wh62wJXAgiLcVj3
3KP4tZMOibptjhcExCw8oLd5jvFd4LKI07J5VEyDVy2j+63VZdgO2aOfzMxAI2bE8DR8FNo5dPe7
mL0QefY8HKqC1NOgjsx10+QWyKnBtncSGH/pIU9Xg3iEnmJMPkXhja5ErwuJQYZhSHrtUJ/DaG3P
CTrVtYubbJlTbWwluz35Hs2BdSZjC4MJ3zA8FWwST9jmvZXgqS5koNj+9bRcFlpi9qA1TUrqPWKy
ZGTvPaEnwpaM7RCSXiu2ruOhNKhw2kmgkahHvw5Fkl/rGI2GkfO45xS6GHqKnyyrePLsynrWafAH
hyrhv1PMbjjNFGc6q7a0sgjhDYKYCq4smYJgfVPKG66l230Z2yi4yEZ8BKOs8cZxDIIEaA4ibIn1
rsZb0uAEQ2R4RHr3uwPuyjoQPI+ftfL4WYsQJctR/tl5JKPLIL41TskbicVPDN3Mr26jxbq3wpF3
hjScItEX3n0kwUyh9qRQ1Mvs/8PJiAst5gpD9UCW45zDZQAJSSHSmPjRGQTmEzmqU45aUWj9wl8C
ja6fxNZrl1RtVqorVyxpI226sz3a/jyisleYCj5nM41KEO6nVbSvCsx9HJopkYy4IIAg53660BkB
HEkTWEo4CuLvEjgZysez3Cjd8Ah4MX1ZfY3ckgw2ZlobPyntfYb3dssgr32OMXDgiSHHsXqJ4wQ3
pVUlz3hxvFPs1+Iwg5RbTVkSPVJWubI150cRokFceqYmmcp1qTRPZ8tCta0H5xZPxjtMxuJtzkng
mBZWJHNl+PjDo/Fy+9A4yH1TOsz7Z9WSjc5Oj7F7TrEJrwMrNQ6xoXvc6UCZMju9MrRrHygrAiAM
3jF37PAlzUnfSx+Jkh+4CfUt7RaCb5i1T9GcPFVdLrbWYEW3qOSoTFwAWFEUuGRFedUl/F9Enddy
3EgbZJ8IEQWgCua2vXckRUk3CLmB9x5Pvwfgv7sXgyA1oxHVjS5U5Zd5cjArRjqkFQxiA22XGzs/
lM8EovUWnwVxKZ1Ass+hbW+2vskbEVz6fHDvgU46aWI/vGd6Ku9h/KPz1UjUv/1tRGA8JqOpT6lh
5T/icKNl7UuJrnrGNFMpqmniJJw2gUbFtxslHkck+7uay1HWqqgU7Z7sYmxmcoxq8ubhUg6fFu/N
/Oc4AZ2Z9Wyh7rxJw6sVtVcptZF4B6UiAfSTO855g2cO4/Sxpc/KHaLokNgVUobHMoNEXtnhW2Z0
iAMD1A+D/SW98LM1vs3TexLCzqoLdkb42KJtkRfqUNWlfvcdBDmvqPBOduNPhMmLln9aZpfCFvQf
cuwmvLQ7z4EDrUXBz57c2M+64XFh6n8NipF2vhYY9GKa+pWyCaiQHWeLYNSuPdr+yg3aHMXCUd/c
stOxhkMEZ0oLJyyIPzqNw2bpt8OeF4bUzmzJaXmbtgR/BRZdgcAQ19B+G/wwjdUM93RIt4wSAlbF
DN+IRRZMEQRxMRvveMrDAy+8ACt6FJ2nCtWc024q4HsXVTFugDBeqtJob6K3oZ578jq4AVLxFB0m
qUUvrYGGA1PY2sWFiC5BDZa+Dvv/OhH3r9akVD1IsmPcGhjBbfePg8PqzQ+mdOPTnSdJBwDwdN+1
iZGDr+zpZEuiI6YY+z/7RZAjixRukOANNBeMVJqVQ5zpQkjT83ipFnaHu0agOuogZ3UdelVBc43s
UHHiEm83GBoajdAAV/YkPJ5jNaTilmJoiM75kRltf0yzDvyunWf8PDGsk3mu33TUI73TZe2chN3+
Hb1Rf8sgJa/quHsx6HPvGiSBtRaRpuhTSzvHpj9cIGTdLOzVOAFSAFGgrM5OYuBOgbKotslk18S5
i/42CIEeYJbPnHfbqyrtbvP8Y0dtBhtvsKofGcEGemPFsQC6/OAx+ig95pRZn4BQnjd9LC6kmNoU
cxITotuY1CAw5ulA/2yHyj2ZVgtQ0871legK9CWdQz3keGOfOMhNytSKVeJyg2j63KMoZLWD/Yfi
08LWJTFu3ZaRTt1kGtk9hriNbE6pl5TEPlxsU+0E09hw/hK2625AxTepnfJgzax0/6WFY9j7b5jF
3mm+YGSMD1GfX5eba/pyLpEKcjXDvJQQs9Z6wChazk/hMg/nJ5ZW/Cin0DxaRprfzL77GAb6RuU0
WqcaHRFcM6OCwWyuHU07jLIRDY9N1ZDylcweCSAFb34Xpze3RaGwJ6ycA/mmk2PTE28nUI46ra0u
tpTJOa8Rf+26Y8gBAqwEchXiXlkzMNSugCLpK+1DYmFD373FdY0Zhl1KFrmMjnTkWQOAySJbqoxf
qsz0kOgVlKhZ/tB64rjcIz479UTdxhmMbeXgTVyekLdkicXhOCwZKV7CQiI8kVWhdBEOpsZBttYE
CCWjBRSU9NaVU8ixiUJxrqX+24QfbQ4JJ0Uvz45pUOPy6Gt37bTy5GpxtAu8KTkMrkOCX6uBmtXD
UWb0uhUTHsVBwPcss8D6rGz/bVLA8UmZjvskFOxVR3uXuwpYqEbZAaGhndsYf32EjX7lAzJa9GSS
ZgleaCF2vWNra9ucs3e9Od5IzQAiD31KQaLy4dSDPCJk1IeGxXSdtL17qtP6Qh4HOKXK3wuElMQv
5RlBZh6np5xs2nUE+OhZTHpHdCA6Jywm575z47MjSnvt0Qx0rUe4VG0aP+llOMPOxBARtbs+Mp/6
4Hz2ODc+Az3wTxb2Dcb9YBxLB24J2JxqJ6MhRQ8jK0cxRrZLm+xlZAI8WR6AV0nb5MHootm7ySD3
krv/jFWBn6KVR2nX7Ftqmlf7vCSPErtgQt2y4bXyv7cWByW7UdF2SKlgtYq9LtUpQ828qgFzCcP+
/Kjbo1yVFjaW4pPqu4g9QZDfovINdEf86m2KsRFKdxjTJO0iCdXaLEc0v/p0vDaQrHv30MBJObgl
A17VGLQizfei28akjhT4xXbeYFteX2zMODROZFn3vaYHX5I5EzIomy6vs84fvgsGDGeZVtEZajF/
n+StM/VHm1vxBQ58tU3LLMaTZIHq5m8SDDwTSnAc8zPDB9WzGaYO3IOdnOXsqjOMrt1rJAV3Y8B7
CC/RvVlx9Q2XNxS++fhptiTBhOQDVOH8+PqRXER+sDQ9szKS8jmU4ZrKX9/GY93xCGNgXm+zAyJN
uEYcBmvt+PlZRDgcli2gUuhGoJbRZ6Z6nes6TTdosCbI1g1jHQv7ymQdp/luixKMEFHxbKqJNufv
yxGwJiF+sbq4v+ieFYO1YZRo+8Xn4A0P8snBY6xnAzgDS3Zw6q3J2Hv4yJ9GlODJ6xGVBw2uiO2Z
t1DfurNSTNKM5ueRqV0Ie6u0QRCaWqs/W46QERM+MJBxvskkHaqsY+XambXEim3C3gx5/Izw5fWY
AF0hyv8qbieiQi2j88I3dkkeH7i1x4s0FYaTKH4USNn3LiB/nbMXJET3lz2Ff1suzDWcrdJ4gdYl
TLf9mDkaBZw0WlbtOjOhSjWJemPjtVP16D76XN8betltY9ARRNCxSUDqD8915muP3BfjWuHO2wst
w8U8j1Qj7uezL/xhMxZ4oOAdRC/LxpcRJR2fjWK2++FZpBrxOUCTtzyEOD1JMLDxnP2JrIyNb1yn
duE9ytz4q2r26o1jausSqXXl1F55A0LLCyS7XyrpECYEgXushN4ZOAS4B2ZPey28THGWPTLlfWqB
aVzZ+VIY4ZR/PLy6O9/IA5BsLboIy/9aiQK/Ull2iNI68wxl4i2PZ+2YY4Pi5T8lKf3D5oRINvnV
mf+cimI7+zMJ5m7DfCmNhK1cTuGgTn61Ui3mGuEelZ6CDRZFsKKsyTssHZFGjrfZift4NTyh03hn
hCbIwZpBpa1mywNTQXFrQz6Ni+ZkxKjOmp65u6g0/xu04i/4B0oPsVxsg1a3LhA6AQV5ZTE7Xhsw
cPlbbdj6nMQb/oJBDgiWemhnY8PcIXVsuQqF7DecP/zzNF/C2eullcVL54iJAX8SKFqh/5miE5DM
v+HPI/kekh+YnHbcNciuRyfpp6cdkSjPIh4j0vkc5Rgw2Mrr3XdwLOpaeH/1zLeusmJxMOZLa8p8
wv4evEd+5xwa3xN7oOdgZcBu3JeLFtsYsYW4+4Bc7gG4TXZkWX9YjIsh0uhKyt494hypdmYnkD/m
dTSsdESlkkFK0jn4ndUcS1teQQe8nRFWGLCzEX+gzJ+mg0JWBG+BYmsealtstvKmrDY4NC3A1hCx
Qdf84ZuFerF2GzM4y6qF0qab7t4cq+ZAQQAJ5qLHOjFQQDvZlJ0Lhu0w2NB2nPyD6dlA1bmC8k+E
hIS68TMBUhnSPH8YrCI9AJiFJ9qV9mc7fmK0+00OTuHIMeTTNRm/iqq1t4LOlWvS4FweYWIDXuSQ
zGP+ozZxaGSMZLZMoOlwlMbewNiFpU/JZ9ojQMiM3sVUS/edIeG7Dtl4mkq0b72gzJxZKaP5skdX
Y3V8xIrN59yCuh56Qt0D+vkBauS8ELnZhUQAcok7wbtWVn/tdPVs/eQtmXz92NBlt2YppnwdwxzG
lmBc5U2v30VPUJPWqY/JVndLpfRD681w1MhArqqqwhDWgWiZpEnNx09LmvkxQseDevLOLlPf4+Wh
Jj1MTfxaeBnaqaKAiqMBn1l9WtmG8G5t2WPTqYLwrEb5gyIG7QNJN9iNMalXT6hzANDhQqA/2Q50
LW6hPPR/CuXYF3jp/Xqey2wLu/vXh+3PvlTuhjEXHFcVD1d2EhsYN4gcrdou5+7S1cD0juNwSmr1
i3Q+DAMAIj+mbKJ6LCpxWSnvYdA4Xqnkl03bz0q3cu3Yh8adaef4SiaXcq+M6tuW57Anw/6t8dV/
k2abbxIjEk4C+V8afxBpbC4A+L1tblhvDVOiqJvVpcgx7u41SSy6TTjC7ZJ5eU4CyyPT888BzBgK
seUGcsEbccidSOau89ga8PtYEGAqYR5HdO4ta+UKSKr17kxaCeXQkHjJm+REkqbbIfVAZdYqhRV9
/M3wgO4aBvmrYcCxobuDczAiLI6zN1mWyaFj52DEJfTHwNnXlob0Xg3ZMXIc2BXDEO5bj+lhNTDP
4Bk+7Jh4zl0u3nis/ekxgHi5W9iXaExBn+PsM2yLMtZfGkY2uoS6gOOGgXn3R1vO7k2XtqbG1bRn
mLfvZqrmDjeSsYGf2fs82UMGLNa+ysaPQJW0HauJeuqgQGB1vCe5ro94ivWNaeQgQLXEevUpCgtn
pveB3cQ5AB6S1qM3F92KG7hiY71YcBJ8VDdy/PKDSaE6ZyE70agZb/zDmcfpP7weJkiXat1xMa6P
TUVhNDvvdGzCrcuJHYTBfBjtrLq/WO+dzNNLwKH90jUMD/0houwjJIlhDl0Joa7LZ1i7uOk0WtIG
7F7aAEsOuNxb6LjTHlyBM1dXYjlwqJonL01V1HKj1hPZEaazJ+BNtC/4SO6iBwye+mQdcubd56+z
l8OSEYcg0Zhgepso1nhPB13e3R4bAn9GNIdzrQPU6rtX9c4l1eN6r42VBRQXoqYUPqdzFY+P5SQc
knlHU/ngHcrPaWMcKgmEAOMx3PmWp3BHd/d2imdxNm7du2Vqh3T08URkpCSSCME9Ibu9qmLOSq6j
X5cLlj17ZxVAQ2wv16lzaYbwjOkMm83Qn0oOR5N0D30XlHf8BQF1GO7PUobaK4v9d1A//Unr6ho2
N2tB3+BFC4TxgY+8WRtW+Uugk2wjw9He2QqKo0vpA4EumGSJdNJt2gzgG1V+zMz6N2zl+CXhGa/d
NhMbe6IouOCeO1XzJfNB9HTggo5UMa7ZhPtvX4/f9L4YkBOHe+FLJNUZXGl+270ZJGS3dtLGiPts
rH3A4Ku6xhDcK9i/y8RGTP7NrIR3yhxi7rjJj2EDQ0ZofrXF/UQTKrVSp7GN24PhbyFQ7uXsSWtw
iC3Hyj6P92GIJd03nfSwfJWR4T9kPYVLbQF2FfcmekrWFp8eu3kC7k2Jfsq+duqObuVWF9cKv41C
c/bagPqI66tZFwotpSrb5trMF5Ob7DzLboXf/BuhUe/MscVU8P8uvmWKcwwQc2eHNEkuOkMVU6P2
9eXyPVaJnpB4+BzB+W8kpoVHqPvVPSbMUjjZeLOaYsMpTh3Svv5pid9drIe/equSZ6PIxcou0TVM
q+Tk7/WfhV9iE2oLJunMk3NQL18ntrgrZ6oQf61iYDVl9cFWU+GKNjrbOllZY5+6xmQ265Dz76qW
CKur0pjFGpOGpjjrs2rZG7svKGtIgu7quzSY9SVUJ54VDPzAldzCNvlI9Dp7JBHdcS0jif9lXtgm
eJ+j+44fxSot76C6cR8YHUSD+UISpyYS2KttllbRIZv1WZftyXGczaihdMwdZry/uoY4AXJ9a3gG
h+Cg/lFEyOYBo82VSYhCZMUljNjPLK6KWR4TcLnOHaUjLoyNDzYXm5TtyHfST6BbaFOnIgaCagA7
EMzP3ZSY2foNVnEgQKknHn1d6I8u0jdwdKY1YA4w7XKIbqbvRLflKw3o8srqTefotFeATOUzAId1
lRD349Hno4tSY/Ne45PV1Kk1adpcOzlPXM1lPkPG8gJEQCfryUX5Pc8fQZexxjJTSBWfBltXRz6k
PGRpvNM4MN04kmt8gBXiU0KFN5vitWkG1TXr6w+fA98YDURNO2RwDUMIiJv4d2P7V6Z7u87P60dL
gvkcmu2f1uVzFRoFw3lPv3cTVIuw090d919wa5MyuBmDfUkK/9W1WnhM0Cze+sRHPdPgkg0RVPbS
wPNez5nYOsHYVwjLh6LCKmoCivMrN960Do7AYN69yslKT6nm3AqP4ok4Rd/98q6JjCQVMDd/zWOi
+G0zvHDSwj8UJObW4azjmW7wu6K8ax+muPXjLnulkWixzdcvQj/BEWZyucqViZdg2Ndxrp4hU7Kj
EzEGKBLNPeC7HQ6EiF0YwjO6B8PNZqyon9M93r1IZRds3qCRDeMtdKIneD2HNhUi14vG2niROA1J
Oq6SLOb4oFUeVBeqTJZw0+QE/QN3MR+JlfKrihmnVr8aoEKnPhU0Z5dtvQOTBI9mPp7oncNmQeI3
QGRU16TQoJiZ3BTsNq40mfJ8GdgisOs6LGYehWACNi718b1aWHGsbrr2qf9vJB7DkdtJH8yfte3X
Q025DHjqBLB7jLb65hd0vkwVYGqzNVfC4RONxSzUbfUgGExFLomvhI6QtxqObzuSnbCszrw0Jj7e
jrxtY37EJFH2epw6F+l0DvFQykEq7cwMRL+IkhWezNfBtjmVd9FFH42eJKYmdxrjXfImI7B9K77H
TEMPHJh+FwmIbN3tR6Lmc6Qr1AlhSoctqlT9O1x7pv5nDgy0phQoK0u8q3Ccg+eDf7cR7Cjx7fP9
QLiR38b5t0QCZjw0e2q6N2JVOKlDKsqrmUcP6iRiKnuOMCWcO1n4rP00cKYCNBO9V0Zzbjn3EafU
Tz5hRIbyZf3NT+geqmudmAlOAlk2IzQrDzMG3tEermDRXJ1iaq7efKkK3M0qphQLUasDJ0cTcJ7X
RbyFXbeRKrdPy8WYv4qh6vMgYcq0Unn4YUMlPxWtdMnT0heq/OYQBOO/HCETBkPIVNUFab6wF8gw
jmvmYN/DVNkPWyYWDFw8m4keIIHm/rusjfzEsZcjCoY3ym/mW3XWmh2QQdlk1BQL0UjUBPPGzwfc
kzhyov1GFzuM0Nq1iSgWMidjX6qQbjDd/lBlnxKKFW+I0lC8bJw83DnUDY1sJ7RjnVYDE0Madst5
qXV9W3/SUuFQottPhyZ09JUcdRhNIT3AZVEzD6+pBjQ48c2+EdfLPpoIIKzyJ/FET7z4RnNY0pdk
Q8HJMGQH4j5393qE4XH2aT8TSo6gGk1EAVjVoLCXpIge9B1O9MU/mik4THUynoN5U2pRzczGeJ3m
MjpqKvsQqm6OSJPlgbQ6XbZU/JnkN18qqF4aRM/14jXNqsY6Yn7oX5VJpYk5nXVCKvgQIZbiEtx9
rUXBn1yq5kE84U89FcEZUc5fC9m5ey8gcp6E9Q+v0J4G89FvsbB/8eCxb5w47zXm4nVWiGMX2uKF
PgCNZiLx0pLd6zE1sUg0FBiwgbuGE7lmnh/TMaVgh80NoiKK+p+hMnaBVh+Dstb2OIAkZHcnPuR0
99msazpxK2OsSLYOYtXtOwFVOQkb4nmznWzR3ZrIzPeOAqMkJ/U9a6IUO0LLekHIfYswQsAUD+vB
73Oe6Io44rL7X941AEDVJnZruW+icXyNAPK6AHCjYWkJwkX3ngw5Ec82fmBFJhqXD7RNGJl58Fjy
ALN50w9KCS6BpWvfeCny3XLv0HgkJsdD8gVC6jAEGKrsPzy7xa4xbfylJWLeZHWXKdQONG9PZ5S9
PyHk3UOhAM6nce3dxpnd0/bYTURSh0c2k3tedHuFI7HZ+XXqPFs83jNQv0eC5rAN3Xww8+CtDSzS
0nhnYjdnlNRV1Svv87+Rh8e7GbBapcbG0rPu3RrjHkcbIpzSLfrsK86MsrXUqoFh+RjnFfjLFYTR
/E+SmZg0c4MpurDRuAP7P70Fh96YQ0XBb9/vAoK8hFyKHwwWsqPupflWGnGwy+DX7kcCv2tQuONJ
9PFvTUuosAwC+Mqa2z9a4quO5BgkcbPTtCW1iwnKcC2zllW3n3slPFgYdZtjG6tSfeOaeKOsGP0r
TQihlg4P97KjepZqmJJymLQCNGbAFKPTJ2ku9sgnWxsIHMUMsvZ+12uHejYHVkWksYnIgpMoGErN
vGMknPdY+caNqcj3GB8u3Q3hnn0u5sGZubDQFyafBwQexJs/6e2Ds/NqeYBXdEishZYKgtQF+U+L
VCwxiaupx8C5MZlsBtAZNLAcqoTicyN7EXxW29Cug1M5r7it05+j1BmIjOCGd4cwuo4Px6sYQWhh
dHatKDwMYX92io7wbFxWW9h/5KRrTo/0sIm1QW/djRHaTKiKq1kWY1fa0GUjIprOlhnccjEEHAnT
7uf56L+yL+TLHV3zRbXUh6QjoRgtRvlN9zLosBQ6DwS6VeLDV6hJ1TGfJU2+KyUc8PkoYJAWm4He
j4Zor6G9p15Yv4/Mpae83/WpDBmd0+Frsm27xDqW70KM/j4c4ZHUifgmnFrte7sjeoYqTmeKi7aW
a29OEdanRT0VhpbBGh/ydaj/gzu9ZSjWf9cw+25MwI5FNY9MWCS2PvlGxJlGGPtYFzdhE9bTa3Yk
nByvQJsVtqPu2SUawSEcH2LveeJX1j17Akf3zAIR3KfwmFcdg00eF9uoxXnbpr08qTKn1jhn5Eaz
AERngGLpdbnklvu/r3TFh5VI/yVpGkG+nvewTnRcJXynq4YOhxTzTSTb5owmhTYcie5Nq+Pw1lb5
DyIiPNb+Gg01NrXkd0RsmczAIAVnjcYFI/AOyr58cxy27W2icLHUNuHJ3qlfhVbDaoZ8X9b+NePp
RM0g9nQOKCuj9pqXYty1GSQUEj7CZCjnBcYkzThC1Fp0VzEJ4z53lYwVKkETQz3MOyv/THmmTjnp
IIKIbPctCyduip3/slwWJvfyFSoZQSI+SHLWeZe9ccgMfW3ENp5pDuRH/CEfqsiHkzcmf5dJjTKa
v6mZyt0yn+3mIW1oWNiGIuZnCIPPABjP0ewrYq/zUWJKahr2qHXdtyVc2GrkiOrYye/CKr/HVDqf
5MzuCEdQ2zmfwsMc378bGouCDDDj9O51+XsvTrDl4lS2zlOKn21qKCzF/DeXJ22TWaxSDYFcVSBQ
CC/YiaGHjxtVB0+iFpt5I8+9IgBBVy+GctbEwe5u+dibuxxwyfpr2bT5cUCG+PW97hkx+sBqmpHX
3G3sR90mfwIGNNtEVxiJ4MnnbgE0BCH4ltC1t6nJybLvmyevqXwtnkz8iP93Re5goy3WcGUYxYHQ
FoOo1Lq0vm0fClH8mtxkU9Nq+RSGc3E5b++iRkRHOul/SLcWexVjCSNHxgMTeYGCmGrH8JaRTRu+
bOd9GnT9BxF3RtjwCei5gZkn/T9eHQVQaOFM+rVRvlXs67Y+g10ADxEuNk2r2Ugzi/r669ey3WM6
wlHRNH9SRgMFO1nTm/o3qEqYEHQqvkjzgyR1imr3P/PAPMwX3ZHg1ccSXaTJFxa4M7Y7q8kk0XT2
lqPllrvCz9n6duNxydsCoziMvesRImXxhT15thLtOc7jISpyW1yOuHfpW0O1pHttB9ojZkAAl3+2
QLGAeDlnrSiet/D0KIQZBhxDnJdx9zKlnafrKuZwZjOlni8dBdGczE8hqQAsLt6TsGV3Md3kinOP
LBb+zVUp+3g30YS+MfuUdryWwho9sd6nnMJzbhtyK3MYmuCSfkjxiM1H5oENVhXNDuo+uBbl7+W/
gGlYnvGVrjCP5MeK2vRkcFjO+ZGOJoOlU+fmOIPqDi1c2ne6B2/LhzqH1rQaY2UeoklnvDwk0z5r
firNjE9xQx9A2Q0U87WdBiLC6e+eOfzvws2SbftmxCoI/MEWJViTxB1Xku3JFk6Le1nS5HEMQBMT
Ed/zAFznoeTMWBTeJ8G+H11alt+EgbkMRWKvcFaShJLWrZ2BMv18aZ03z6jSL2RFg0VhPmsGeP/t
rU4G6ry4QkzxDWDYOsmxcSJKfGiF+sYP5BzoA0CO5X9wXr6ybXwvRh7TUDKPVZeLvaTLqboyhZOd
nCaZvVszoqOnS6CMQmOPXGedlosITAwm5vgCXIfgPQ9B4dT96tsa1UNj47zSddnvsogA3RyZpIx6
TWlOQwW1EWBdYALejd57g6/xMrpldLIJpX99h6q5iwqJjAHS40N1lETqOe5Wu86MHe3teBRrYV5F
r+yjtPSToSEX9Jb713Inkg1xmx0iaf5koGx+ehq1mnENEAtz479lJFpmza106vHY0AOwtbMkw6DN
qDS2noTYCDAhAVktU4EESvFGmc5duQ2lQdOI7aeXzQ5Ld0J5tEslTBb9CApgeSTSGD97PlBWmdwG
3r1L6x1lRTwtpIl6o5XMKhRrxh6OKzh5qio2duTpDBjoWqxDy9/QZvMWtdhLjSD5bc+ua0/kzFtZ
4Wrp7WLu1RWzmPdQMLBZVoO8bLi9RUPRaqzNnDMJOBZn9Wv5t/z/9NsyLm1HBwKapJRWC7uJqBzm
XZaUjc08b9sVDvoew99rH+jpTukEU3w19c/OzN8Vhp8iksU1NmnLdWoKBnmIGvcc6rvzm2w3EU9b
fSeHdhcDDsm4c8ef7YFPJHEPE2eDYQ7HLuYD4wTUConhnuADvlox4LBCiATqTmWdFgcVxg/227NU
D0TCRsFh+2AlAQktBfBbzY8qR+ylInIy2C3/ntKL0B2JyI3eobLAcfpyYN4mOgEnJRFXR2eyWRMp
yCDaj63tb33P+p4gzEDXJVVNfHG2uFt0cfd6cle4Q05+7bwaC0nDc6F3SlO0h8WiWg/jT5vyq5PT
U3HaxEDCNfoMZZ2Ox7hPdfJdFZ3cCnG4Vc7Pkmlw36j625hyePCYQR8Kr8ABTs8WMql/tA266BZ6
FRa0cFfEvAdp7xFStdN0jnq2F8oBeD0cemXbIe7gjjC2TTo8A66f93x+sE8xc4O/Zup/hJLVGVGp
3SUaA1AtL/6hybobW/Chiyi02AN9+ol+ZK7smqcmhpOeOl7jChxi3Ucjx+ucQFQ9sbn3QAKVw7QZ
bPmtdj9R7BrMzPWh6nMbS+Rgn8f5snxrxuz7BolK7JDjOroQNOAMRfoTTIL+rCo672zsdJGmBEqD
7765SCzs4tSl7dXdDkL3GRuN+8w56bkexyTXpTcmmDTzmToFfmTosrtwcoytn3PArjnl47cyqP6Y
7yJFNS1JF7C3CdZ/gkApeOgR8XKc4DXt7cxM9m3Hpl9MJjyIOfQ2ZrxDWTplh0GnKDAeKP0IqUi4
4sz7HEYGWiWeg5UYh7PdukDVq3Y3zmtDlU4OWRO8lwan35VIPaI59HNevEsEDhlLoV36lPMgvS12
OcC1q3SK09Pily9siYER408orZCZ8ciL1orLYh8ffDaZgeVi9Q+S3XKUxFQ8lwfXaF6NfJHYTTZx
CHCLqVZ0EUN1IQizsQoA3yKP3oVQ5pl0zVoUGJCxOGKtgKjnucw1dGD+2Rw21Oox3bkFY++WGrMx
svVt47nV05srHKH5NmHzYvq6JmXqviAFbcOS8FLwWOL1RS3GHf7HH5SkREQEuKDazovyvG1Me/D1
VXj3WylemkHOwJQVvC0BEJ77GqXBY2xIK+uxwOnFM7w3zhkC1HpxbvsWIWF71I3b144Grex70FLe
w9aF5EO0b3zb+W5o8XaIWbfB71wT7x8jBqZA3kRsUQTvVCKtbMonzgZ2DmQYBy7TAG3LLkkPsQKc
29js7/hYYoTV3GMiZCeXzg2Gu5ZHx0ox8lysory+L38K/D0NlrdGd4xVmZK8XjbfLgDfg52Be+fM
nVwDbYQeXOkn2fk2R8PMeErm4UVvljBOeoNxvUYiiBHKTtmmPNBGnJ5Z57QtDXOJio4FnHfikoH1
PsR3a8rJ9Rlp/SE00RwHBqF4UKf6w8ElfFK4FVeWq6oPvch+2oKnnlmoarG/r036Gc+orFszroML
JQErE6M+NvC62vguZgdJ0HwzuAiXSvXlltSvTk1BnR3ArYFBxVyE8sK40IWM5wtxaWgfNWuyV+mc
85KFwJIZ06VT6uHDrfxgnyQu466hUThOgdS7KcSrIjCZv1rtjmMaM8Y6PXRuoc4p+zNsEIaF9yMo
bkZZkqKlWfsxmtmR1kNz9iBre/YIqKzEP0EfrSM9SaFNSrFOKI4rRaPBETByUj40B7XcCI+BD8Nz
sMCQwo+keWbmOxJgxEtolMQB8vAQ1cxbanteD2MvWNvIrSOTCCzG1i+mTIRNUvzN5SG39TORjezo
6nDCdYfOVAuH9maY14rlws/nU1xJ60w693SgVV5G5qPmHBPIGMVw0NvW86qcOtFcykoFMvGjntu8
kR5FoBpxPYa1fkoMoSmslUUQ+Byo0D317mfOoPi2XIJa/ICgQEiUD/LZ7EMaRkCExqOyrt1MWzAi
zr9lyKmV8ld2UyPqo0h5sCVZPtsK9LF6oMff8rQqb/Ws/ToBYFnHhfpOXriEwoXhD9G/u3k/J+Xk
TylUe+RhvwIQ89PwHH3nGLgbTCseLhHnt4vuRuDvghygkxnpd7N4DqlkKw2x9hsC0SZP6u+QwZDV
yQD7K6PN8KKUM//ICz8wh9AhMrV0APjmP38sWrZAaU70hQsgxDhio7Xs9paLqYnhUNEzZVlYlWY8
QbkMxa2IT2xZp+iWWfoc+uQ+qSq/6Hz1XH4ptL0/hjHbDwz/Gx0MzX7xdpfAy86+xla3S/3j/x9d
cEucChcHVjJGn6AigM8h3d/COtovm2cxgzQGFwOnCa7HMXAFYina4Hq0ee/14eWa64Zz0e/OTg5e
UOg/qK/66zXFf1mc3dqC7oV6wIiHiXX8noADIVnInkXrr1j+kk3S2uwCR1wyWjnXJvppTm/HEH5P
65ixbAOfnM3/hl1DdNcHuORmZb4SCj9ehKBcClw1Dylnbihw0QJrdC6RWTOGiBlONiulqpyqo1GK
eN9McNaFCNpDHxJh4AZx34hw909Tjevi67vUfYslGWozJZUtqvnbuDCxBvOpXX7DlLnOrR+L6/Iv
A53JTyrKX1FSeiABcc+6VKCN+yZ3ZmTYMJONqC0J8sS4T3Hzayj0rsPswODof196DpQzF0Vy+cXI
G9O9ERY/vPj/sHcmy5EjWZb9lZTcI0ShmEUqawGDzQNnI50bCEfM84yvrwPPyMyI6Orsim1LbVzE
nU6jEQaoPn3v3nN9+xAXWAisMHcOMCHIE3QSsVVxEG2rjFJwQi00WBybbYEdbWCq5praHAEwCLUd
vX59GJKLgkb10jZWLTltUk0oVg1tKBaCBu8/vuwL9cXoInWnz3bFOCFM00secZYqBAK6n6/w89+C
yCTiM1nweZlNxgqbWrVSVKAZOLdGlLBVAVIKXebp599//hGn5Y0W6t0uEeX79BNIF0ki8bDho07T
7zvKOVpRsP1+3vXDcjLulj9q236BWBEgm2vTHcr6888TiVE6HEv8+dc//n5KSdX27xztBaAefBW/
0p+bn2Twj4IkG7Rh7R/++p/br+Lyln01//E77Prvv+c/H6FkFNm//S/n6KMumuK7/eP/+t3r8tN/
fXfeW/v2u7+sc2qN6a77gmXzRVun/QfRfPmf/9Mv/uXr56vgB/v6218/iGpvl1cLoiIHxv7zSwvx
XJVQ1v9JyV5e/9cvLlfib3/FkvT2l8NX3XxN/8d3/Up0l78IFWKZ46Dm1NhNLejT/yC6/4JKEpS7
bZnA2zXNdv5JdNedX6Sp2iqsN6nSYhZw4Juia8O//ZUvqSYuN1uFQelADXP+DNFdXWjjvwWkWzpC
IQtJgqOq0hL6HwDplllXiorzh8eH3Kn5GuyU8iamSPDxhfTm1yIa4ayCsbfxUYkXBzhSG1PcayLY
Wti0f3P5/hvIuPGTIv6792NQjUpmE4ZULYIxuCa/paNL2FWTEtP1CIgarQUOYCp4MmVRLm5KOWBY
+DAaWjM+D3zDDpR5pDntfDHc1jCWM2Kikvk9UiQjfbhbas5AeNIOUYx5IInuKsO8ICB3a8e8SWvz
HS3OaXZqUHnyWI3OXQgeC5V90k87tX9sum9geC6JjLhv5arIkXpbUCXokoovDV+YxUGj6N81jTAO
0mMRUjKjSCM0h821IyTCb28mjcmwZrgqopLYJ/OF7KJAzZAIc7ntvSRGLwyg1AzbJo4Y+QKDmknx
g++Et5QaAZAAv0PId6K89lDKxSxlSyR1WtTrbsxWPlDbCDkwOkZOQ58mkoHSmBHOEmAyEe/HRDdW
Wy+kcY0+ybXpeEp+KfBLbjl+4hevi3wlEevS6GTQ3cPINsKbDi98PEMOUIjGYjOJbuwOgRmVYVPR
AVOvyCg40sJnDFEyk1YHv8VFyIFihsJjVQv805ycEueTISUqIipKMn6rK9Nad7l+QXHTtq+RzcqX
MGznR2lYbFqEIR3JKx3gxzjSPHtS1wZX3E6u0QxdRmxkTMvAfi1thEA9V7y48jv7ye3AQKXPVi2z
Chl86cx7pmtK+LDKr64MBO+NkIgwQhvYLcq+cYmGI+QD5ANXbyYlt4YmiBQvXVpQzP0lQS/BVh0+
ZY82B4glfnQ79QrCxvWJkB0+iuUt6NB70MNCEdLcErqhYLqaEX2dd72nommNUkKX4DrR39WaYG3r
yk4iHFl+3Zn7ZUajlMCLiGJkSuRzI14mhO0zxc/evA7Ryenvk+oONWBtNSsyJ6H6YhWLgH9WN/gY
XBMxaJ5/9nProqnwLHJGZmJQnOFGUy6yeDX49BaK+uQn3txclRmjALlLoDtitVqrwZfKx05oZhs/
NAO3CZ9LE2YYvvg46aUqkcGk3lmlpEXHGmnnfG2oSR/k/y2fQ9Qabl9FrtbdN/mNwhNp+vfcEj5s
vs7xMYnpyL1UADr0uJfgpFndLLeJpfKgcCC2jGA903TJiY0FEXgsxu1MgopTMmFLSKQaUA7hIkNS
6grnfvkN1fgr5FNudC5ziLsVljopottSpDvU+FtprNoUeRtJfiXPLIMzEtpTz4AH1WD6n8hGJtOR
QMWvmps4Q6g54HTlt4z6L7XYGtXnyAcr6COw23s+tw2XEioBM9GAvHMuJnSIReDbzOiNrfLSJsla
MDiJ9fRUGfaVFW1tlvNTqYwfat25BZzNth6ftEL3skQ/t4HOCJyXlnJrRECnxEp1oJcgHzcCePwK
5xjNE2q5Lnnwa+vHUJIzzu1ZkuXdy68EPFuSvgJVW9UlcACNwrO6qsjnSgCdafFZlDRruaLtwVbV
tc4TMo53lv6g8nEVuKnDgDc1fMm2XVlDtlj7VxEW2IhPKaSRBzYpjgtgRfWWhqPLzAIjBzVckK14
f52Z3IWBvRcV0C6WkJ4KK+P26skQJzdzxWyZZ4V70YqQLUN4qr4gr7uWDoX+NU7ekOauSvJtyJp8
z2sGgL15mTuWIRY8nxTlvEHyvxnDF6jF6O5YAXnx5UHlORCasxKC6TZvadmd1ILVTmbcp4tSngUM
U2TNPazESDHRiKo81eQY8yym1afFJNofr9V4RVNJ5jm3b/Y18QBa1j7mzeoo4xshEcjRIgkzb+xZ
wfBMVeM+RACVKsG6gO7EwA6XNyvgcoxhYNkB/pPTjAyPqU51U3XBxsGwNYwL0ypk5kiYysbOtQ05
Rps6HT9QtwyI8fEemSlIA1ynMAJeHFPxuiBYWUj9R4sPBY5pNGU7mRs0MFh/sy8c3tvB5w7mQ9G4
MJl1X3Do7eQ9uoLlJkXt4HIUxFKGOi5YL2sQtie4Z8hsAnMvh3SXI5rHfe6NhgqTKUNwiW6ITy5h
DTMPXcGaaHDDg5sonGDbRvV+1MedULT1iF6FIeaP0oD00kLwgXFC4P1yawfbf7//2/9NNSJsm2QU
Is6plih7frv74zJqDWeIUcbnX3RcIxjbJAg07IqQyN3lfv7zP0/FO0chtYSbmH+ofoAWqjFDPfDD
8YlJ8SBu5v46yc8xO/ZMEX/+sD9VRP9fi18q8X9W3v//VdEUvf+vKvot/8v5bfr6Q/nNN/5aSFu/
cEeQ5oMUkFrasAUhR78W0s4vwqJappSmJJbUWBS5v0YjWSrVsqDEtg1dsEiIfxXSlvjFpshe7jIN
OgB5Rn+mkNaWQv53lTQvr9s2dbyK38G0tT/cu/lYtTVOKmgnbCRkizDmjwb6pXUMxrUYoOfQIyJh
dlXD9UZZKEB7t+EqnYZndEqbXOrnOh8HDCD+o91kr35J4GhXbSpNvamS2d6BmsLAZntGzxFa5gtC
iaU1QBPdQGpbdWI6zniGOa3Wc/idOOmtT/yjWRFbGt+BWL9UpvUoA9I+lPZAV+O7ljGguQXGOz2o
Jp6muOzgJ4Tf5LQyqbF1sN8KwbnEXlBazpABBpSbiFJeiupDR1HgPAbaeE9QxGGWzGbqqDjpXYEm
UefsDK1bAoRSzkZOxUSRoKkCQoZusOd06b0SSwwA7RkUm7aFL0sFO85AqKDNrCNOF16hgpLKRjzS
trIEslvGGeHAAOOpDOH00XOw4YQijcUbieDI8YoAgydZM8YqkNNzZjlrMZrwLuzxxSoZyhlUaQM5
yRt+1XPboG7KiUHnn5L3MPiSqYquNfju6+E5MeqlFs/vBxtBrYEzElOOq9CnW9FNyLb0n665ij+V
mNutDJEXzYNenzJccttIG58MkrpP0hHTyazv8XOqO7sutmZVU87OXEIrrOR6wujB+AbD92THXLw8
Pw6+mi/qoqc5TcqtE88vBSQklHOYFTR5S1sJ0lc6hahaYQC0Cqu7g6afgrXq9U/JlfCqMXuVNZEf
aQdVdX6Kaiq3ApCua/jI70fgSGyQoRNfDFmcAEjtRqN/nBPFm2eB3Ek40Toen9OWcOkQWq+DX3dV
2QoabVgj+CM+yqk4tYS7qOW5D8xnvUfkltrBR13SvJunEsmaq9Hqp/i/2kiTsuATk8UO7sCzTKRY
BaERQxse3dnSq1VvYODVxnUvVVwehJGvsjqX3lwT29OP6ZHGG4G3UXDfMtDyMh1NEziGHJKZD9aK
YYrE8mybsBtGxePY4YXD9KEhfYGZLm6xLmNE0Q/WMhrV5YJvS4wCu5Z6MZ2+51jHcl9w76H3j9ZT
p59zPRObAdqRi7GrxOLDaDZBB0UIpLH2VdG4pzbmaDdU5sPY4DEkdZas8UXvYRXZfm4EuBA1tnYF
gxUzEPfsv9YegOreqMJ6NwnnqmOvLfoFAk7x6uKiZqafnGDcP8aSW7uKnYlBZHXXmPyfMv/oRH+D
V/5VOow5lbBepMZxtI39Bp+k+qJo2Ssx7BFC7DLinBkcSstGrfbmq3x/4kAfARexJgtZogTEWQu8
+j4IAeMZqsE01wCxp4GmwE+ikVTsplBQN5KlRe+R6JXafCpJzzoMxV2vz+rh5xhFj+0dbTZtEY82
W2GAjkyilniP7LVrg2+49oz12htDT4msDT4cFLCcq3iMjcF+QI5GfzoDVp3XYLYN0AVkv+m3eUXh
xOGeR88kU0LYTK7pm4f5PK4Il8oIuO/JwejDt6oxtE10igLcvLHvvPUypTDSAOo4ENyHfgkDItjB
VSxx29Y1ovZQPFUK7nHm7nT6oYvzHN+XFUxgowTMOui7MJieVB+k27SCJ4kGZVpc8rH/5gRjtM4a
rlc+1g+Rbr1BiIG+HNCY8HOybK2MQQ+hHTpMGbco0VGLuKq8JOX8Mx5UAIWe6fs2zjNGKewQwNrL
nU5WzCCf9AlkPQwiZ11r+deYvzF8EZiOyQkOl2dNpERA8sDKnL5bmL8ohLiu/FJ76miKRpVt/2+N
8j/s9On/Nrjx9NUW+R9yG5fv+HtxIu1fpC7ByrBL2jqkwX+UJlL84piWILTRUg1Nk+JfoY2G/QtP
HMmMFPzOUpr8K7TRMH7hNWzDMixdN2n/qX+qMtGWN/ab0mTp6kkDKg6TPsfUeCt/KE0Enkf4KrAn
eIK3IVa2Y62kpJ3KlMAfTDhHYSSY2Xn8pqw8zM7dpKUeGcSs61u1nlZ+u6+7vT+V963v0xk01kae
VAhtbGVl0sC3i4b02QYAfsPtDEQqdIO5M9dqB2sIj1DHMVcxDwxiszK7ZeqhXklpu9EZcM5q8jKj
2vF0uPSbpGPYgBkPallopCB+O9Ecp057BmvFuC8IUT4g1KGDx3wLawNqtJCAl4kksmMVa2crUR7U
0XxOJRnQfU17SSaGiniMyLKkyT2dbrlJrFQnwnNOe8g2iZgaC30DNvDFMpWG+BMsvqbo1i0U0kbL
cYI573lUvM3Z24xSCZLdRm8KPHGcgfDrtUr/ZNblXl8oADLUjNUAKUkE6V2kaxeGVV7pp1+Z+mNM
tXhVIj8CakCY+xKBgQXnLQjLo1m+h8AuO8W/DDJFBwCfK5z35Ch5TflsWeFGsu8oMA4Ty95Uuka+
PGpbddqCpCLWGLQOk/BgWbwHxoiNOpLkHuCSKwjfKYKdmvlbx3xS4HquK5Q+GEgZWTTmNl7yXPz+
vQkYg9LcMeuNiDi5Vz3EFpFd0UFdCRiKxVdkFbfLRa5JmjKd6b1F1tGG06Hzy02ujscebWfCWVi1
WHU18x2zIuEdKaCio9XrZ9wK3sCO4Iaj9YzVam9ogjPmuOs1xmW63NeWdtfH+PBDaEi27q+KzNoq
3HU6XTJUDuTvMHiEnJzyn+wON6Gd07gCalNNqIut2bhPnh0ic6giZrpaYXwL0HgV2NkxiAyvl7xQ
air7KGGUmzGBwu5f6C8ETWDxH4jnxiRMYythc8zfmFFtrJC83RgropnW8liyQWYLnShqe7qyNeFQ
uv5EHgeUS07QlyzBRNy0H5xEGP5MHJffwPmQC9N/1qANgmPbjI8wvbyiAu0KpcZTSvpJPZEpGxOW
nCG6b19B3p8wQkYSzUi4GNdtI+l4pKBcQ/vOb1FPMX8nnCWYIc2EGHRTkbyE45gwvNNfG7bytQLZ
h2dPnPqxCreco0BV4dZh+EwblSXuiHIIG/e2L/PVSPhGkR0EURYogr2eQXDXv2nGa+57vf8eNcO2
yNJ434dWdBFGdsoE2QuDg+eDbJPpLq+cei/ytlw3XZV6fuo7NNyhH43yLBqKW9z3YAKw7l6sNHoS
eqY/ZkGrP3QF7HIk207Y3y3De1FjeIiwtwjmjvfOmkRvak++P3mdCd0zi2OoJMexg20aJo8dJrWw
Dz8IEQ8FpiTmhRP9KYhGaCF3uoWIyl8BGnATdXwKGF/wTS4Znuyq37A2kXymmPlG/KDT2uyfDPxh
Bg1ZFF6YLMtVPchLy2dvqpo7YzmXL4PqkA13UK11G0zbzBIPfT96KXAQw3jzRb3pUqKLko88L/Y2
jcWyI5ZbFmsfd5dtZ64iWBwzVBSmf9s3Z7Mc1nURbe2qcxM0ZIRirrrsgUisLWKjbQ9RL4UR0si7
MX8xEQrU6atW7CRGUGuusLM/tuRy4YtIuWFicfEDcTvnd80dkBecLeEBbD+uKyL9ekw3+CsvmqFu
+ohRgapsrVBsM3LKGfmvCu3G0cKVotUEWPwIR0Iw/OmOj4nWbuJVvL8o0ADCa7sZsVJUQmO3bwtB
hc+8I6KYw5fkhkHWsBTkz3k1PhYmuYXWuIGFtKmp13Fhb0pV4SRIm1iZyMZ09OsUpxuR21jRmH7H
YKj9tR9MVxJF+2okl+mbxOmDgjZ2bhqq4XI/tiFnEgwf+UtR45qrnyPzbMMjiPnCSEx1vKkRGpJs
fbHtaD3aQGim4BoM0W0yOvu0WXeMgJKPyl7jcUUyZGzJUkRrSkd3ZmAzYIqPHKQ40PcQolLzI4LT
SYiBtQq8HgkltKOEjLJyGc9kz4MdPbRT7JoyBccY/Mi6N5LC3HBBxJvEGtvo17FsMxA+Bc5LFRTb
ngQ/pGFrob4G4TeKSLLjvps2/qiY3Ewj2UjRHYbLxzpnOaRw7R15hygLuHCBwxD5E9sZByWX9aQZ
MjexdLdjNdGzbyI32AEMWFHEAtJzvsimOYdx59mo06umuIvBlCMRDCbyrqyt0U4ARKXzHRvpj5//
Bk1I4PLedBDGTEIBdboHUeTGAhSDmNAkVr5Eqabb8arSaG8m0H2gU3Clwms/awcc8LuphqVXJzY4
rXYlguTBSP2tkiWXYQBsZr766g+8w2NGHkL+3ragx9mD57km0KJAB/7eRNccMOw80Iogx76j9cba
gWAEMVWqILJqQUZZqyJ+6PPOcxIyKeV9Zg5ell7N+IUnaG0y3Ena+SzKTTTilQr3wUBwmlq8J2HJ
gb3dZA6BpJyM+ujqt9mJuJs1uBHGDHipbP/UGz+s5bTKgKKLwCMxwrEJpXN4gHKsOw03fUiLguNT
BhNYTZPdZGWHetQIfsHFHLCRJrtZw9zSlpvMbG/EpHvWNK5t89gon4vMJmSQ0hpfOUteQWKL3Wib
kd6xVk8vcNPcmmminhcrh2daHTY2p8wgA+wY1B7HC7jD+baLiy2Ghh2+jU1RJJRsBj5xkAqyP9OS
j1hKk3efY1nV/zCQd+azRdL72OyCHtHeqJ4qxAoFLuFgXsxL/SkuMKdlzjei9J3vP8Q57hWkmGYm
789YHsnl1E0mv85bOA2PaJnfB8IKCGursGpMKxhRDnGSDl6jxemWP6Q2N2pWMFWccwDhWQYJft9S
SILyDFcgi1kG+u5WC6OeMxNLNGDflYVrA7prcLAqznf55xyPn2C5g43RG09VoN/6Dm1r7gBbTDvI
zRqcPuOQ9uOpy80YlW5/H0TzSm224USTOAhOUEmjdVraL0rJUNW2zV1NX46YI6I9FW6K6KGz4XcE
4fSZ9g2O8m6p5mzGXc4TeYY3VI87KA33lghPeuo8LIOQfsSV4QybBNsYQIpq7i+VOLaa/A40+7PN
ezi7qArr6QDO95NAH4Jik1VZNawfFctBd4QVDHfGfkFpQonDqO7QzhejNNdmWNDs8AtGwB9GjE4u
TzfWJGl8Vc9m8tn12k6rzFULIVg2DILJRdR7XqAb1x0ZtQXMOFyinMRXPVbfjtiREMv19I5Rw51C
EgLLrZ9j4GdKVfbjpmPCT1cU+1/GVk5TTAVTrgrh2Znxw3e+C6c4lTC/hyRat+JioDfMsOfHIfcG
9p4gr4/KfI3Q1A3802yyZAFAYpHmKaA3AaLTYcwCxu08EGaQ8QvYsOJlua1i26uKB+lou0IZr9ai
kKKNg9B9ErZrFeSbDPE51FCbXquQ1DumxymopIEk0WnYzRW4FvFaxeZad0pum0dJG2ys0r2vTtBa
p13Kx5jZzEn6np04fTRZNxDSu5HxVuT6Q1jsZ53VFTydR+3N0ArZ7Exmt/WAUXRx6SQMS+GZOjIH
1qivICWtsTaiXS0eIz0+8I1M2cw7k8ff9QF9EqHL6E1fkUjqVXr5MhiK5wcfPKYHMvCQS8cYTkEs
UMaHWnvnIIXKfB24KmmbVVbeSBImVrFMvpJB82J7vF+kAsHAZhJlJX0EqhhjYtAXLzmLSm9SZFrJ
XRdN/SYyk4guB8tlTJbaAXfOS1/qP2wrBMuiAjqdtIcYF5TvG+DAlhFhlT7ZS5sVXsj8QRY68uOb
APJj2S+hVHKjtxHOf8UNW9z//lVjNFdQWxfhpznOzAa7pchxRiBysL2Xa8fSuZq0O0Mn5Jdcy1D5
zJOn1mICSLtnrmKMFuGeNo7OzZuweyGHCV0RvLUtglhfZ09S0YftZHWfjIeWvu/CHvBLi6E4SAD9
FKMZkPnRKeyLWd2iWdsr00TRVa6iubgf0GySLLZKWkqXZD+SyJyIDt1euS5ynhT6wMRzYELCFE3M
hj8j/sVvQ9paN/pPFVLC2cGtGwPr4IgrQdhBOabRxmC7F6T30Jo+2+0NmyUbC/uQH+0AVwCue27N
pfjFcNy+JbSTGkD3ZCrcB4Z6MsrvgGau7x96qo2CTa1lsejz7/Rt5tmM+AXn+HH0iRkzwm0YZ24J
YanO7UtT+rBSPCJNPVZzwKftTmXynYFRagKgrqZCuiFSCbC+gwYF9hqZ0S6xnlUOS6n/njmISJAi
q4XxJAS3KtlqsviO02RD7NmF2Ss+lnvVfiNJDcEkadTaR50jVnfecvU4+SRQIleg7t/MxIY82sIg
VhmSWLwXUcJ587brrxBhuPonWGPISxbi/UvPaH8mnb2LE3duuaoMKTsdgz/MucyEVkFiX/vYUzaL
GHAqS0WjPNCCWw0D5+BSblS8hcSoMZmk4Zc+zwScDZHtqQS1BeMPXM0cT28mPp/YwpEtrK3uOxtk
sitE4pyWmKuGJGiJbFvb50w47/1M6ZJa3pTPayg+MeWVnM4l9BNTfTSmZqVr5y5/B6XJfv6pGThA
c0J5m11E5rAVRfspHzazla4N7AM1eiO71dykuI+G7ghQAUf8YTYc15atNxHCwoOxMuc3ixKe+QFx
CdnWpMCy8oxc6ZFKsly1LaeepjkRXeHaLDvTyc7vDWzqCdNtE9iP7tzWtQUkRbuoBkW1kl6c0PnR
iQw+YcKWTIAtZQfUH1Qs8iInorT4DLui26Oe3WjpVerfdTqfJxzgWlJvF6l1pBcUW9Gp7wZ/NXRF
uybofC+d+iamjbipK9/TeuXdiKM7Ure2DGJI3FCWWDKdwbaCijTK7Aeo0Z4MFcIq+mdrcfFWXMHU
Ysmg4bwayuEOZzpBobEjvaFVbiagaEJUH5n1FDGf2rW2sy7U7C4J/KOt4DBrxZOfTh6pOUSJFeux
yw6+9o1TxKUw3TRWdxc7QBMoOJ3Y3hBvtlXqaTdgs4PMfzOawPWIvbVb/DCM7e1mGyBPMAaHrUXZ
VVjuaRtgUpzdeoA/kFB/T/kd/TJ3+gDtMNN30ThdNfB9kDkoOqtzoX7YRscuhdOImJI+xzTEFXKd
8cfA2ioD2ys4IzjgNglWmecPLbXXs5EddD9j73wbuTcE163Mjy3H+sAfvZLYh1rTLlgfnlkT3Hra
MyP6wq6xHUgQMAinreJ+A1nQm/tuVTbZMSSOblw4r0BBWrQ1LqH2JOVd/OkFRxhwt9nw8vwF6Sdn
ntItQeX3OrGekLADbXqcM3sfagCv/NSzjcfUXlJkJRiDH47+hTl4EmT0TMmuMYy7Bib4KOKN0TVe
Doww6NmACuQg1a1FNwhTMq4N4ieV7g1aLQwa+vH91K7xjAnrpiPAihEcHPxogC3VI8i4R19YHZTW
2CWYetxWZJthoMNfgmFYgfGAg/mdF1bgpW1lEmZpYppRu8Okq+J4ZmoRfwN8hNyyfzSrp9j6FFO1
LgbKzhoxoKuYCDAKDq6hnLN9yCjNDBRMXFpyCu3qS9O/kJ7jJ0lOFkftsR03hUbST+BzeuDcb6It
IUPiloCbFcgxftrwGhXK1YhtdoaAlV1D3k5lJzRO/Ntu2CNaP4yM55Kq3JjDvuwvVBhMEknzyqat
0hGlgGQ/MvvvEGqzIM+jk4eiFl6gUYPRDB2y26jSHyot4eI9zKiSVfMzJvWmNnaGg/fKBvqiG2u7
/2FixwNXw66LLye6Nxdgks4mj7YnCNBATmZx6aAqmxyjDFM8+pLouYCSNnXs16lCMuQfRE/4mEX4
VDx/clx3CanxxOA8kpZcNQKJomd2JOk9k0iFdunbzJtT5mOXCTccsX/ulKKKnxX07ZHOgRMplZFr
7MBUEMa7jLoYEeCGWFeAflSMFlWiABpA/GKnQyUnns8q6aCRlKfBeu27y1gvDVmOaNb84nN67inz
VULycGXuOQ65RXMvU6Zxct3zQtwNt22Z0FMLxzcnqZ4CBbswwV9sUor1VCPG1OLmrU6GrwotkVZz
MpvTFR1sLQdBy1AMqbeypT1IXHGwYqi0EaoOLnhX8az4Da0MJcMyDmXJmI7o8nBH6B5tWESS9XNe
OmednBi+HQxych04MgoJ4c/Zmc5pihfQBS3q9jxmBgYVSUEL+7ougCxFd7r/kBnQNKmBw/Y5WTso
NrEoW0jEsvRcD1fseHrzWdXNpa8hOLB3cqbNdMplC/DqqD9kw1ly2NJC/yijqgcpWgHhkP1q8jHv
OGUIsq4Pd/aSdCo6DoPGLbCOI1NUIsIWRK7xjj7vqABtIEH8kXHpZ0nHR5HFQ85cWI+CdQOq+aMb
0DLSPXPAVeLIcqm+ZL7HUbLue5JesgbejON1coI9bVPk1ZTbjN0lBaypcZYtmYPd6cm1EQXzq9CT
1bUIrR3Dr8exGHg2PjLjFbgQKZM/uBzHFjdPfjX0p4TgiiLWaTy8ZUW1nuBqd/g1ZIgLFf6mDMHD
IQgdnHHPKdkfugfcqF5aLAlq9ipNKtNNJQjf2bnYvsXK+RqbMIaEa9cfMU2PeE5ZwtutpVZfBp4B
PT1MYKQHpF8mOegNkUiGGgHE5z07903drSNleNL6rYJUVaSB11KcIDUsA3OdWpysYNNP8WuQXGfO
HKHx6iCJ6m31zld6rDtfOQOFOJ03KTltXcBExA4fnFJ8RkO0N9uu3ndOPa5zFZJEglaAPBYXTse2
UUEwd8kVQudhKuWZGv22kQt1ObAGvEc89lqJVTpn7x3krGzSVKkXT43p4olWN3lCsNdE6kOvaucY
LzoE88dwZgrBQZynL9NvaoJLOyU/F33T0cyD2topQbmPTedZJSDoEsWsDFH+klnRte3mgfUlv9UT
IvGikEbG9EZ8EyaE/MCmOWGaZ4G34+jZalUdjSY5Hyio9llqaexm41bDcIQCs8UiyA+wq5/lJDE1
LFNsqLcKUQmEBmyiaT+EzSGtC9LDom0eIbymISLqYg0ZhESkoN8yt9pCIzjoxGplIiAYAapXrnqN
pXEAtZ7ptjb1bDLcHjZj5xOGdptYMVnUyh74BkbVPKVdUc/PZUaIeaiEx59/0E31SfgSJ8bDd8hJ
qBbkyajrZBcQTQOxcatQjAZWulH9+Sx9DBl9iNTmY2DHZ0yDKKYut10YG0hWQcma5SPWrKhmtl6R
iYiCEa4i+pGxcTmHrMhm+o57nnxS67P8pY6Uj4TAuTKg9qGDK2mJBgojDMQj7N7x+DQC1reXaBLZ
UwJOSDyDsvRyh6ZT2+w629iINYnPLnxYo+qoSNlYCbQgGafu2Obw9YQmS1DJZNwfTlz405RU6yh6
gYiNRdNYEYFJXLpcR12+rmg+S+6WSnTweka37xMP2+GYhsIzFNw+MsVdGE08ELR4zsS4wMMCz+DK
ytNLDstaAqBmGsOjYeaLzLa/Uyvl01cQH5Yd+5cS+v4J+ugaM55z8nWRQrscblpC7na+2iLXTM7Z
pKqP0/IUj2a+o92PWtE4QxGtHwH10EpK6AqrPYM3gAOGAtRq6BV61KNDi8v0eTJA1OyUTLuPg6bY
yMzcgQdBP2HxBsjwCzcY8gwfzkhCnotRs9VPJuA/HIeJ9YECjKQGJkyXZN9Wvn6w/RxGNPIHkkBH
pPJV5d+QIvpjbGqCHnFGaqQjdANguJ9/iILHXak49Im0vReRcI4EmD7pyRPM7fRBEONVzCUgIuMO
e0+8xYtlm+oZ0Uu/C+3+u0U75Lb46TIVvW3TWcbZrnDOD0SttwqfT+XQMSJCiI3S6esDqeNy00aM
KiYGG32VHAZYCOvGJk5PzP4hKcp+ZVkZmXitNsGe6Dzsy6z2EnNq7rMLEFE2rnSdS5hwt49W+WSE
VrUnz+mUaIF/kprk6bXI9RwrY8tbu3btkgwZG2g+bA27snqC4gxJOMt5rFNOtZ3pGjYF+GDO9jpI
6gpiDEKFIZoYsFSgAOeebIci6/apNaYbR/u2i1ES0I2y1ccmCb+3eFtU6nGWl14/w621sd0aWWsf
fHhMexCKH47DDQkHC2MHKQ60b8DD2KX+kjmA6zAfhx7QULdFtbXmeDbTxDzD8GXzpNos+m6+nQul
2Ic0z317tNbWIK5pocHPQzmIZZ3RdK5zX/ehxNwZ8slJB+8gUz1rSMu9uTylqH1MHRtgjAI31ayC
jrPjbCG5nBViL+J8no+32oK/RKS8xQkpz1EQvZujo238Svvs5RsfhXNN7HEZSv8UDucnPfhMA8V5
IAluaKEodHjJcj996TV5tgx2gKS8EveoQ4OPf0DYRJLcmY0ndd4QKQItl5M3WkXabVSzzuqxnuwS
m8lltxDIkjOyNDOjieHE1jXK4Cko7bG3mHOhfuy3TpNeu4Lv84UyrP6LuTPbbRxps+0LHf4gGSSD
vNU8y5YlD3lDeEoOwXkmn74XCz8OcLrRQPfdAQoGKqsy05aoiG/Ye+2aFNN1rarjEOcTUhSDPL7w
J6/TFyp9oqkCarBA+k+BF36Sd6HRDaESdjUGcyVPYWn5I410eE0yFmdeaD5h8SU4fEAcAIXw0Ym2
I9nVPrNp8Z8az+Tcj9tkJ+ZgjRD4PYNCVMxkAaBQrDH2e+VnhPHyT43nqAARtC7h6+4aU3sXkhjG
3KakdNBIDXH7BmhmY7YdpXsd8qmbnBfl2k9JWMApyKYNZnny2aCcLmTA8r3CJwCyDBmg3UrmYLrn
sPcZ//rGtLF48vdJMa100CS7sBV/LVbkVKL9UyC0fFPUBWdn3tDOMI745wuQNp0XvGSGaz31xmAd
m3nW2UbZtxbUf4dFH4oXYi5CfDH+AW47Zeme3iHciXCgdfcPLfc20wkSg50OTvEkB7zMuXjuNWZV
Pn4R/vTm3DkrskfctYtTe1mn2ROQ8HoZxTI/EXuTGr5cchzSxrbjMtXwNcQ50CVNVfW6wdHtOxnO
iL5aJ/w8ao4yEql2yMmc3BH69FtPA1iUMitvLvZj4HnaYdIDnjVsRhvdIbsrVM2rqHzM4Jk6VHrC
54wgTo1dq3IlTZmNnhXjyNDj2p1mY1KGqA3nUxpsXXL7Fl1LDEAWrfip4m2uTY/c7q4iJ8nWKkjR
TTX92FUg2FS24WwL1v0wwm1q0kPXlru4yj98nUAf3w2+2CxRcyB0NNMUlLslN+hEPkFI+0SClU8+
RJK13oYs1MB5AjTPKZdopE3BDD1RiMcddlQCkQ4BK8rbcIc0W78mRDnFcRCnLS80Uebrqsb9oxKC
wEUQvWuQlFOlVZCB3LeBUdNCmW6+a7nJUr/1rwYqFZMxBCJ7+RL09S2wUkZzRb8PUvxEUmT0DwpJ
Ru84G0hChECnZOUkVUy3OKhwWbFK3xEyzescXVzC2/QQIFEU1fbaqdz5syuMuyP8deX35t4i9mCj
WfJF07JfmL3tLZd4juWoeEmIvuR1kd4mJcThxYx840ZwJIrQhvVAb7bODnPb1sts+1iU3p5XUNuO
PtlS3DOX0K0fWuw2u6wiwZmGQuzw7qe7gdMWuU5qH+TkEPeQhfiiMuk9zwzy0maGzsjBuFeoougD
1bU0dWutQQB8JyI7zv3hw/RqQNSz164r8m+/84OPKU7/aPmP7CDJjFM5ApWdmYot76CK7Nemq+Rd
jJzZSPwQ1sz/WoyQAJMR6pdmRS/kG3DCAPVd11ENpMuwNUZirOfgYL3zaaq21Vi4m1h3sntU+luK
YlZoRl0cHKX40ef0EEMvy6cCwNISuoFNuK9RwoVrVpHkns1NKzqHMyTQTgH7+FrYL50RjV+WMdDw
tNAgD4ovcv4SOam2d8OLPWNb9SpjRmx0jAX9UGyMVP9KIeYgOM7YudSsAEa3vVgTNBVl+QculehJ
xuZuYO58CFJOAvghZBGXhn2Mw6A7otBR1B8yO09uUBJvxxeI+91SxHq082Nu2zYetYtTR829D/1N
aHnjvbeQ19jOpyAC5+5bFottctvXUSFyEoIquLOGYjzv5MYBRQK5ICOBSL1dTUcQd0+docmLzdoE
HqafmOahqBgLjBWtY4Qi+dkIYb822Y/mldVZqfhAjk7+Ik1FHr0Wn0CIhkhmcCe3JJlZdHdbUaqP
ifGaP5rpUzoTvynUsqepGP5CSyhWQWJyT0dZ9joFeb5SAeHqkjXBPggJlgSmKrqJSZ8MrLVZDNU9
K60PcpZp3DI72zdcI6+2E4fk6jbG3sHxrutpfiMACLRjw3TIdbIbYWzZjaXsMiFscVlZerWL7UHe
Xe6ljWjtbp1JiOzU0ck+jxyChEw3IJgYCbUgBouwY+zjTGE3eVHUawGN5FCK5O80ZxPF7Y5YmOwK
vG1apTCXo2EcNxgYygPlGskivbkZam4fEHKs2vIuvEAnDS9OJ/6QyDmuiUqgv9H8K6x37WrMX9QA
vkoZ1iOmNViSZTA81aE+PJlkSFMXFm+WgPD5z6+7ErxE0dnTJhtbbV3USi4qkv+QH0DWxBbqubT4
dnpGtXbkvRieITcPz7YbQELRrNepjj1IXlwiqvCaMxko7bkwTDRRaYrA2KmXgaeNOxCCTENmJplO
kicrgDZdmy5K3WXcigS89OhsQLWIi+eMghmxb26cTGdv34zma4U8nfkYIWFFLJ/EqP1KFqbcWiAA
7MEjmaoix1p0+Z+REXTZVvSG8XgKB685GWVGP8DUkyVbmhMDOSVrR6/bixHxH7okeGPDUG96c9Q+
GrrZeKovhUUp2/c1KrYKW2KEPoDcw3ZdSC09DHUc3NvKRkQ02qz3puSsE0W8QHnAUG20Y5iYqHLc
2twbBWW20xY+4jvx3gw4YnOXOVeQKocKKetPmc1OoxBBGq4QQMolj8x0KUW7ay1ik2bh+rUuInOJ
7i26zvERqpBQzqd0+gynfM3B7b9NAFW2qMesJZ/fL1z5lGl9flU+1DoJhMjhBtrFwqtY6dry6R/S
oQcuahHEGgO+2GZvjVJv9mHYL2ZCholRg2yxpqON8fyexdYO/TeqN/1s1w1VGQIxksM7et82oZjI
rZGB3hDQdKN0R4vWqU0YO8SomE35NHZ9udd8uPkFsaQrzrH8IPqqeK/mpsybIToIKac0Gp+kYorB
H9lvB3cU5zQCsQ5x8RDplbGtRPUn9IU4a2zo1kpijTS9OH0QT1o9U5Lfg0grjg26tU3hl9AmsyrZ
DmjIFn7L2Hr0/WvUU5ImzEwGss3XjojTHfHKLwpQYOBW8dZu3RmepKz3CAhdnDGDH+0KwDSxxCvd
9CsWot2PLBP5Hnj9ufadq+sMuCuBp6AMiNSuGUacccqONkkZ0ziuHXMaz25nzRn13SZs3N8qsW6p
jTy+nGbBudOtyCFgQzrYTz38yLSgdXUCWaz7zndXQkthapI9tWhQUCwa7sUN7oR30CnRg9+I81q/
FlFkXS1Dvpl+/kng7UfUjq+8QGjPSXpiHC9Oo4swJMhZjeVJfyEXy3s4KTZWr7f+jIRzcuVwaQ4Z
0/Igbb1nB9rfJDS5avMCl2Rd8PMbxd50pxP1SLjpXCg2dtd9mHk7HSqfAJQqse+h7MC/pb3Bqsw5
x3yPWjyRTxlm9hYLJItX4+TCJ1wNpY6WrCYPzlMML1JOAxDS5OT0tB9FZk3LptLRtZl6erRt8BwE
L3GbhSG9Aiz1TS0IdYGE3WwL6lmyo5eA29mvgHqnd6+WhYIsP6ii35q6sx/T/lK7Xc8vu2qv/DfP
a2x8qJ9IaV9rCdqtaN3TqEN291rc5yE3ZwVSrDR0QYFKsltcH2KFRqcdhpAYnZc8yFOs7ggPZCPP
SJDAhU55sy9coFpFC4x8EPgmGCLiy4KQzhtVzZYMqDBr1ZzclLPC9d8k7elSl0psxjkPrGYfv07g
gi3SDjq+KmgeO5cc+CAnIdP0mfnaZQnplAibAnCCnvl7F4nZGdHwDVK3wTSTZr0FIL+OQ0n4qmvN
UhBihAnIQkkY3qvKz88DcgH2R6m9NvUeRRkoLDQvaDgLKdTCTnicRyO6khsTX1uX7HneAIvR8GJo
CS3vNRzCuTdl+4h9JXnw3sm2xksxue56mOSRPcXG5hs+RcbnmIvsogrts9UdkHajDDCAyQof9+hu
kjD6GpJGP6TNuE/gC/8D7W+yk+zJECaggMmFHhTbXM9SyO/dQUAJHlKytgGorIxynw9AVR1UoO7w
J59lM6o0fs3YtNEdMcOMYzSQTdSY/I9XnaS9o+azRXBFkmL27fKTLLGYJ3ETr7VkqEgjrk56513T
XP9tdOz7/jg71BlYkmZ1wX9jogPlYkQeZ68qPPRMsK2twyBn0Vgt06LQfcQu56DvILfqGImopslY
/w5i7UYGL5oxai+MnhbYc0D9ZFaCRiCfNQeqPjI/a9ABM83tMV3x7FF+MxmxZMRmbcJLn2ZtvKsz
6lF69ktdTyXbHmfl64SOTLTRO20QzqZ06kc1jH/Lth1OXmgNJ23+4pmEYBTEoZTBRCtCeb8p4hHg
uyUUZhXih5JohgiLO0TGE+VytbVG+pk+Lbg+29K8TIZJzKd6t8h/jiwfoKGubuwMYOd243it+oY5
QVxb27z2CBsVcN6AwXZxZp4Dozj6gV/vANIFPHhQwwpr/Gslmnye7NJ91nLAvUZPgFanDZcWs/O+
l2SBseOy1iTNg/5sHQj1vbGXhb4cGG4exD2Aj3yyAYnmVvthdgyeMtfAgPjLQZ5tgG+i5LGHz5iQ
42VciB/beYQkTsPMaKfr5O7j5j3sW4dthUsMRU1BUhEamYzgQpwuUsgjPfjYbYYskfZ4IGlxBbuU
iThXOFEDF47zBdLfYQ8gY6Mc6pPJ/3aTHAbdzBk3DGxcqaEvdbOsGevTbxPs/CqsN+BqC9Ps2KS1
zsZssBtYjPAiB/l4S8giCXjLSQ30rBWCKI0xR2VDHM56Ld4DQ4AyGM8q/MqvkXJgvcrRG0bA3Hzg
V8fewqBdgiFdWxnBh/lIg2MkJYPdmiyyfxhnVRVfOLuIKk1Zd/vaySP36GCkzouZDe62KXDQ6wkB
p32IN0MU6alM6xfWnz5pEyBC7ID2j1QDKG7+vXCwLeEHcbCpAwGmjtTCECZBZMdPzTeoeObp5jlB
7sLQFoKjHLaaNg370slfXUZK295EoSlKwT4KXYbZzJc0hXsGWgreQMRnK7GHU2amjw5OoRlHzdXq
u6MYgjNn/x+zhtWiT9Ge3G1nSOITVLl558EwV807bpVrBh+YJa/qJg7caGNlPxyz2roM5szFzgGc
oLxTzlDh0FGwIHueowvFxDhphWegQr7dIUhEEY0WJz4i1k53I/OlujJQH+iqw1ro4DTLfirkfZBg
ViJFymJFXO9GB9Krabdt4YBPToJb0ldcXkbK/L+uSSujUvRpdWBv5GzwyfQD/TZM4fBXdh9Za9AZ
x2lz9oLfIMcwj2+OSi8kr3gy1aZPMCFEDECWHvXn3GSOvGXo+iUrhNGzy1XtPodpAiA8Cx9V69Pb
gvpezr+NI1Kv8xprJrTCRMA6NFN75QCGpzdBmRNvit7B/DqJYdX49U8fkOhamCQtSWJMgCrCjqvT
PeGIW7eJUCoZU7UyIi1eZU1urHvJrjFk70QK6QRgoi7PFTXVMbbRPzRg4fEyLK34XkZltiSPB7cn
vfMKtyJiH+J0UarEctPX3d0o+QYDScKlPRV/4POgvcwJP9E9TMPszFZ9USk8LW2+iqfgt8PpkDAQ
OVi6sTYdCzGCV1TnunrpXR54htrhJm3tq+44ybrX0QY59IPL0EF/4TYP30eVSvHVLWA6b1U5R6v2
XBvuTyckrBYrjDjtvgul1eu4RHjBpoPeO/KIqJmCHtpFNItK38q0df85BNyMQB+HuWXVMiwOyax3
w3yjH/IeTU00jfcoJ6qV2oShpqigihPJlCp08TUhRyVHMekRDPvSclwLY3rzO4f3mCkB/dsH8aoF
4Mrf2gmqEyh2hM+JS8wMpG4z6r4awwG7V8X6DnoyERGr1sn7Zdgw7nVnTr1NAx6we5J9lx/avmNZ
WueUhKH+RzfTZu3mAmKM/1w2JSAVM2gZRPB2e52vsddr04vvNqc+VPXOtcl4M2tsRYUG96ad+OSP
+R0YHeQJmptD0NXGRSLWs+xvdAivkZdUH7mIzlYq7V/pa3tPvHgxkVEk2ss7g7uv3swt8tTAYwPh
k1pg7ZIgPZiKLFSyFtRLWJJQgQtgJUnW2A41qHGmYgEunewrUea9HaLxubGpgbKHW6nx7vhsHTx2
t8sqtm8yAvCXwTVinJJ/WVm2lPHTEBvTzg549+t5g+42hDb7tILLybJZDPO55C1hbOelmCGEowGH
GxxjZ1bJqwI+cjQwWW8tT4ZLs5pQXhq8JP97/ANsNP75z+Cz/4f98D8jRPx3MLb/HxlqFs7G/57+
wFio/fwv1kp+y7+tlc6/XGHbhG4ZrmVLXfxf7IOp/wveA0GGjmHjoXRsXI3/pj7Yzr8wTgKE4LzX
HRNSw7/habb4l+tJy9V1AyuWI0z3f+esFPg3/5Oz0hCOrdvUMsjIPWPGq31/3qIsqKHH/R/XMBqz
CWucNuSALdVrHNafDlhf/NcW8YX6yc+5EpnC67n6nFWWg2Libg6sRLiEuUjs6pBaO0YZ99lzHokC
3vd00nIPV/as2XR+XZmz+50tLgWDvDlKGzFLI19dWneMDFzrrPEr+T1l7j7P5QV5WRr2lzTC9NOW
Z2uQS0xzzx1wm1pHWtlbrAWsmz09tdmx5SiezOoEauce9u4u72uOcqs4dMV4CmRHisqs6QLZW4oP
tJGEmxsoDhLxXgJzNAlBY2NFaN8nPM1LVdWQHHw0GDU1W73KMdgEMioBzl5JYdtAWFsq1vSN9yOv
JvD+AHFrzo+v+09xeOty79ZAoIABv1dwuWSGLLAMLlgBFg3sILfLX6dNgVPShzbrTAiZuD7KWmDR
iPftmK36LgIP4a80C8tgPawdB3UKUwTiup5K9nxZcBiN5jlr1LVjulNnziaO+i/R6fewBhfkqX35
arALppbr1ZLAHUT3LYM/cXLJGyUM9Hn0rIqDMX2qYujQGTNUM2kucFnTIF61KZR2S4HxZAacq/pW
mP6Gx/fDDJsNMEhcF9wHSYSqzBDLgiJZJRO7E+ok37rL5EPx1BRIwnNKJyoqpEd2u8pjfxG7XB5w
i3np7aXFgM32kmcwdbjucC0h3jvbSc+IMoWt3Muf3CY6MI0egp9iwigU4AOkfWnjN9+aTo6LNahz
GTxGS+yey6hq743jrqn2lmCBv3KaDtJiaf5QNNaepq+9yWMbk8z7wgNBok+Eke1FFYNwpiqc3iLb
v9g1Tqoc0513lVXBfLB67hjb2n4DBts+6ExpR4wP6JSPsfis7HRbJtCs2k+mln/iIRMLs8NPY2hE
atHIRojDSraYaAC3UW4fwvhm94jttQg+sHbURXCRhn7Kid2h0cCwaG2mzsanjzxykhqjhrg5N439
wiBjkZv+vcPimAHoxPqHAyaiSC+31kB2UDm+jOUp9HHcgGFi/8gGCVVZMwULrwiIxfxiygWciii0
SeLm0+JrKB5e7T6sZDyUEth31qW30GwfNbr7PjqWxBGlZEfnqbP3ogx7JAIchSaCCVucVJ+hTfsr
6ydJOVGP33ri/NiRXLJjpSbEBEzC/HtKiBKjPWZ4sdQ2PTmFsDowTJnodEYbf4IIqsdAj7FsfbEH
cqy74yMnRFdIUjPqxl/UvLM6YHBrrA9GI6+1PTz7KmP8RjJmxV6lruz3PC13bh/sNRnsTAMmTRP9
MYvXGrdX5cTrNG1eySUIUcQM27ig/NdfnUlj63lVpFxqE8to7TcEcVoy3cvZsLcxwDeBRiCe4z9v
nmEylCeXWhPBl95OH82ssyciKXTo1KheUkQ7CQaL7mz7zgOyfo86/cAAM0SL6xmrSlm0Ju1PVFDN
VMGOrv87c2xIygS85pY+R2IFd09Un1GChpkUhYuVF98l/GzpHElQYeWDhgkH/G5MaFa61v6YYFZE
DV270MN1JwDSxCPxsGnI3T0rg5Mj8b5EIrnBS+Nnh7L8Eb7am6o+6xZULf3AYPGtVurZK+ub7DG5
ZrIDlwHLQuUbawC2QWw0YUgYIIoXFRePEeDNLEkXcbLtelA1VXhTYuCDi/0B7BuymV0l1lbafVps
ntFeYIAViDejZ9HKlehG6GfMBf3wJPIEnESxcLGTDwyHBtwKK0RdospWDtnsK6MSP5nLx0BhmKG/
GcmTLRE3aezOggG1PyY0j6qx/MqCH68DyIJcouaDMN6z/t5AtPG7Ya3Ny/582iATOZZGdtCRpjuc
SqYZPvcYfxdp6U24BI/E8eBUYreEZQ8Omz2i93rXXXuZxX8I6FvYTFVDhFqjoCcGG5MSfUO2OAb1
dtFPaG3R8Tl2cWoG/cOMyVG0CvtdSu1UNuRn1tVhaMyXqpvabUxpDSWFdKLxLxEslzrnYpiYG5CW
Zm6hDY8ri0dZhvMmPXSWhHCzra4J82rPZkpCcEj6ks6WbjR3PSebx/4F9XrLir0cjW2IudOYAUcA
6wQK8CCNLgEhaaCXNsIHrSKH6kO4+V/id38Dmb7HffbrI+LvFc7sRpUv+lhDgwuTP0ZVHJhg+524
+RDLCSOgoyddifE8AP+w+cyD8sszXWMlg25nRYwYI17jwo0ACYVMELMPwVjUxK+tN+GqibVtn/IN
e+Gjl8aWgp4XWtwqVydhsv7b4it09RQD8F0hZSUGLrUXpU+fq7No07X4HEFrz8vwu63h8yQVfej4
lfYfReOQKUmQeYD7h66u98N1OeBNq8v4rkgcyI3stccDQJvVASnnGDrk8XXC9YQWbiDpQ/tk1eEh
WQuTaU+q5LbP1EtASh/m3e9sFrwGRLXkrnbq8oC/p0cTjeQxCuE7FdXBlgEa8WonhwlrBmSXVE/W
RTneSlw86PRxOZmfiBBPptW90TdfNEhPC6Xlr1piHHU3Po74hKwUDYURrfC3bzhMiZESAn2i8SUc
A6tlaTM7xFhhs91vSpaHdSMlBCln51jDIRAkdhUOQ/DRY6BR2i8RkkgX0i251nevS66VLnadSeKH
rPALpfKEeGXVVcz+JjQ2lo+Sr2mttfu8cuT0G2juIeueVbwfTIkbhPlJWR2dtOL5JTexiJKBQRkT
TqUn9/kgl/0LdALMBLa5KmJIsXH46wb1np37SvYINfpb7vuvjIpXut9dDNToTcljHFs5iqvcPBts
2rzUO8Vm+qG1BSYccReq/RN6Cvlzxlp5PiZDLXrQ9iyxFeAwW1HPUkdgAmX15KORzbwHy2NWhjVo
cqKnPDAJv45bbCM3WlrNr4Ek3gKPNH5KLGPjVHFzJYhLfBxt+nRlXHC1iuqEhGTHypCfJotfyQfc
hLM4p5j2MBQT71GOCjiWu3QwD1a0623n85RrW4+HKS3ZI/NiTOpeOualTeOHhRtuss0jUWTPBRdJ
raH6SEgdS9UhOozBi9aQXBbtLMe7lQg8tYTEv2AMaNHtZZQ/sU/7sBLwY6RBbxxKKVmlV12EH3XA
fNINf8KmrvdeXKzdVnpLywW73QMFT3UOmvyrYEnFjg3iFFF/DtewnbJs9OstorB1bhd/+GjISj2k
sL8IMkAGSguvMRMA/nZnfwio1QEg7qVYLfi2uEUTsrRa7cDc/+EV5cNpnOEGvvUQKsCyIgN4gq1j
LVjZZAa160RCOP5fEMRoe0EkbLI0ChayKHe4bNCZTBxybBoT55Lyhu/NAccpkjQ5MfDJZkUPkcEE
Mwr/zSLhzjLAAecGtjg3uCfsOipkwrqf39qEfBY/F1syIc8ZMK5kwiSXRcsmIF/xH1CMU6yRxGFR
ZvDVslErh/jbz/wvFdhE1uLKi2rt0CcEb0LaWsZuh+NhicB1WPiyfCFbDyk6Klwwt9myNoxtZpv7
AVetKCKU5xrIVZNYO8Nkqs16LmPZ4z8Zu1C6jxw30iptJBDg9hd+w5ItVTmMZ0b8fOxROJge3LTg
ecTm6LKpjMXfkuvGh3Sb9966npikFKXc25w5C6c3v+2xn5lyVbbMTQRO5bA1wprRFSTOUB2bd9lm
N8bIhyS1bxE1r1mFd+nGJ0KGEK9hapTfHWZG6T+0Fhx2zx52qLW9MhHxcqFBd7UiPkSBzxwL9Fwz
UZkS3lOAoU5N1EeqRx4/G3UaBv6ie/cFcAXaLI08eOz0IA2iLjpCb8BSWlCUogjRm3LXpLABqq45
aAV4Kx3vIRJAivLxkEX4oNgsp0jpJWPMwnfhd2lbn7lzMzCW9d6NhgxK75spCDFj66l0uI/c5lXh
GNcGTHohXCt9PRGmrEkusxAcXJ0Gj1CfdhNG6dG/gQJg7dROybNJFgkKvAgbSffehngNcnx8rvpQ
z0GYjzOP+7noEOjFRny3vGl29vbEiLrxXVYSq5NFYo/Js1yvvKY9lFVGgYJL9WAbX1Nm75CVy+0w
EGg+vppTvifjul3DPrsB6qTMR+xBk2uK8q+la6wDdmSP4B6TBzx8coqWDhkDgblvvHBvqZcGURSY
FRb+XU2UEw4sxASNUFeXhU2XFtskRiUHrZrHtdabTchqDOM2JkcneE7SaV/j+mBStNdnIDKHtVxz
lxHwsECmuJ2kcbGq1xqLgfc72nwAGFn/7bv4gNji6PPATWaIogyoq3Uqu3NeQ4zlJDT9mTARrnX7
rUp40yhnWwa7ZCWsbAFfjCO6wxA5MtO1x2zZd3fEyNL5SqR+kMwKwzZ4GfH9EGW/tNpxVxgUB0m3
kZ29Ig9rZGpehOELTn6wJrBV1HgB5HHz3erF5ydoGb1aSq1c80gEEnuOfGU3rzTRWDIrtFg/wDK3
vixO5cCmdQhPjo1FOEiMDnMz6WcOWYhlSQFmRBzH3aqi/cy0dst/VT8RGY74LudMmC9mfSLrxKLp
tOdAD3HzTvvC1hW1vg9PENFtn/1Iu+Fq6I9p6VwHIf6khXfth/Qgm+ye2qCqJpPdc15+GLU8Ee61
nALwOyxOYKsz1XPSnmsQMxRv4YBFtuJNnLqTHeurrvMJMRZPTB7JxrXFVcfPq7e5v5LTT4ET0ynl
nTkRvn89+oNgY19H/bn10JeZw60drOSYds0X+gLe7jQZFk0YcBkkLtI4so9YBzst5qxGoNwmBF0z
qGwb6zue57VhsU+s6l5BJrTsSafix5Y9lm9doX84UbwqG2tlMML2YoU1UuyiOqKBBY5M8KxBVlme
WC+OMeyJDU69Ccp0c0VsczQSilpiRpuueU+ZdtjYvRZ9wV8q7JVZiQ+QVTtz6oZFqUcrZJK3Mm0o
JchECjmEoqF5zrMJ6kXeHH0P99LsrW9IfPdHUiWVWmB3f5IUBKx6Cb23A/Xeh+Yd2iYlj+akW4v1
CIpgoJ7wcZARH5gPkMhc+w+vs7bF0O+CUCcwBE5y2BymAZuH44rgWKXExJSu/tS5Dinvc2hOCz0l
xGiEheAq4KMMCQCEDN4N0qssTg66l+D2s451Hn+ZvXwZqTVMiNt14gGkofGPkvRstezIJE4nm4x7
fYuynVp6Ehc5tZgM2IFl3q8y1MaakmKjUrXtpXgE+Y8DJlV4OHkREoahz28v/hj1uCpQIuI42zpg
lGtEaJSPQEzHH3Q6qyJ32WefquZTgxPfO9rNq4iJS5zXeHJ5jpmGhfAskP8QISaMr1gBnEIEs+Tu
ZylBZErI7G6wv+uhqVA4wMow0/bu1UhhhblvBSeEbhlnpWufaO0KipGmQpr5bIZsr8U6bKxz3UYr
I3wtqnHFihyk/HvDugEiNPLgyIdCDjkg3JL/FnuErNICOEjW3eS98P8U+luuMKmoKHsZlElSYb7K
vWHZmmmC/Ein9NRZUHJa25vOP7giZBMeYJSNUsNcWO0DJqda2x1yV5sGsLRZLttIExOcNXXJdr9G
WWc6B1ZJ0UrRTuhGvoc7+07G3rXy3zQqHJpx7aHC3ttERX1KfP8v20QmFlqLpBmQHvM7Nd2EGX67
evvrFrjcythCixMrFnqcWwXMe01i7MlBuYzF6C+mcPqrqoBBnzi1xRPnMhiap9QlL7HUADDNoaC0
00xXJ1esVA9SS5ZPbeTM9O5P5rdrgx9v4ImkmpUPFutfCUGIwlyINDooCLCZmjMfrk1L0l4XnpXt
3q04uaSo7WCj/cQRza9LVcPqHXNNzB4bZOdxsCPGc7HNeLJsdpAcoT6Fh6ikV2pQzU02e/fqjbf4
rDF9SMiFiFyS6VR+pKZz8dXhHdhC2dj48OxNVl7EGC9bZ1zb9hnhY8x19DRNZ+SNlBHlagznkOxv
xfkfh9U1yqDzewhe6TBnGCwyJd14YVqD+Y9zwwow//WAy7yBzc9tYG3XkEbgTVyFCsJKwlADMSTu
tyI7pTE7tfRK8uzBTKxfFs3ILah9UdVizFLq7DNTNgk3EzXD3iLgXC8hy6futMkH8Vu6C+gxRGa9
u8rfTsSmY1HcS/5KBauih1BD5/HSNPseYzYoZwqXek0e505doonnYR0655I+rFEFmtl+NkkjP473
eS12OrViqS0LkChagdv90fUCwk+6bmOPcmXd5euxxnhI9KDcsH/qJtSMzTLvQ0r+Yp2pXRRhDJr8
VTP0K682lwVc4D6KF21bLw3GaBq6qzpk9Yn4vZ3C3YBvLDPrdU+s9xC026laGoG9wl66qudKhMGV
KF6MnPBSa132+Fj1badnawyhJRMJbrStiFAQkik6wtLAj4GG5wHmhAdyZ/vaMdCdpTGMOCTJ/U37
7ag/Dfpzy1+Lb1ehYx0Y5lK2r8hM5L0bQJ99+SRIxBn6r969Ft3Rd4Es1psxqikxvpoo3ScObqAp
Ss8lnLWhNh8hWWl1Vp6pzidsDkUHoqHDC4DQiVdgrbM7zpTa/gd7Z7IbOZJl0V9p9J4JzjRb9Mad
PspdU2gKbQhJEeI8GWd+fR+Lqp5q0UCtu4FCopCFrJQULtLsvXPPLUABbQT1Qs7YHCHfne+u6na0
SdFkhiMn2HHFCCvCCXHyTBPOD4nRwqh5WqjHyUFuFyAq4mFSJvJY5G/tcCKJxJWv38Nfuin+oU93
vTX653bIr4y6QFnugR0OLbrH3l+fgD/hyqbNBG5nEvh1eTLnR3tMt45Z/KxEfbbn91JRaWnFOapB
5t5VQVeCcq91xUxnpQtUsTIMnHu8jLdR7lyiKQojZcwsZake8U3HpuM4uLVsvDN12/20/PTWbU07
nAceR82Sf7kBr/y4qcF4Vj7sVfwEiLdtGXUpDmNk/yhR7aJdPMTNuVsYUBgsgBoA3CCJXpZo+BgT
4hLlIuEFMP+XSKMYbnLZi8qvyU+5+/gcvkm6AsItx7FkM9rKxb9wTUfTQsml3+/p+YRnJ+bA1mhd
rDBr8Id762NVR6yuI3c3f5XETuQ84jd7BzJDNFPu6Xncxz2Vm2u3n8efRn8ViIrpcz3QP7vLWZU4
wdHpX+vE36/NGRkLS+DRR7edMikQKF227NB5kF/9/lG8pxS5JuKUcBMaO5L2KU2hgcqYKbDgMuLD
utahzWQpKx7MmEo2qw11ABV9R95Yu7jpQyQS29EK9ua0nEBzmWqWd1UMMGYXeDF2E/spD2YgF0RG
syhDr6YniUGybEoHaEsZ7ZWURH/JRgPRneG8CL97HKeJS4ay8PfoiHpAnEX7TDmyTzs0vRnxQ/gx
xUfc0mtdRy94yZ1yddRL30Kvfx32wIFeCLt6NRzpJbHS62LOVwjyWtMKo5ZIltRr5V4vmH29al70
0llk9x47aE8vo2u20kKvpzv21JFeWKNCZnWtl9j186BX2qNebkP8Pk1su0EI43DRC3ChV+GjXoqn
bMcXvSZ39MK8ZHMu9AodarR4oMls1st1vF+fy591u168R84PChpPXhl4vxs285le0Qfs6hN29sIN
E73CB6KK+Ymx1h/Y7zt60a/0yt/Sy3+Ak49Z4wAGXID8AwhoVIC81YHPJY4EpUECI3ogzMJjUSMG
RC7fSw0djBo/EBpESCASfMgEqRGFVMMKFN5PW0cDDOvjonGGQYMNDoSDB+nASVoHkUEzKf6hDhlS
hgXowYOPiOAkmEZoD6f9OnTrjrN+FyoNVYA4sZkryk0Fb5Fq8KLXCAZ5F0Iv3fQE4I8U6CSJl+1T
PIoa3gigOKTGOVrgLqUBjxLSA07ybGn0g5pZPJPxOb/mGgxpNSKyjl+uLYnqdAj21/5XJJBnmhlq
x4qu8Z4YVtRzXs+T51QDKIFGUcDMCtIVvKvtybkbFBzTtBBk6tWPRKMsjoZasAiDWubpOYtibI/y
l+k0HMSaEhQmV2lo+uNj6VYeY0qAGR9yJtEIja1hmhmqBv1EQOWsfmNr5MbV8A1N3rQEaSDHy54M
DegAZeF/xRziu9aNMusrP5+Fx0lsbesBqX6tUR9bQz+Txn+kBoEy/rj78tRpQEhoVKjV0NCs8aEB
jsjSQFGr0aIMxmjWsFEw7Zk6eiHBnN+RxpEsDSY53rXkOttpYKnT6FIAw5RqmKkXD6uGmwSUU/QH
d9LgE1spuc00DDVrvqlhcLmvIKXwMtF3qOGpCDpIw1S1xqoQZ1CQOH8n6yWFurI1flX687hpFA+S
bMFapiGtUuNaPtyWnSzjqakOjdkFfPZAu2wNeS3QXq2mvqC/dJWRVMYQdnyOdyvHZkOjYk2f3VQa
HnP7rt0MLkcVHr3cBD/i0oT11MhZo+EzEwpt9peG2BcSrTQIIs4HX8bKBblcERHQObugThPk5vj2
iMbTJUG/TC6YonC4pZDvxFz8U7blu/IjrJE9zahOd5e19qMa9MwU212d4CDPMrxCtd/vSsnQytHY
ncK9VS9lhXgZ1neZSjIXaj4hoJ0PUMzbxJseKMCwrnCj3ruH0uNe0VPBrHdd97IKyVJo9BQUcIAJ
XDUciGPlQMCFm5UGBxUEYaBRwkhDhYvGCwc4Q0cDhw0bawKGFrOtCwKRYeuWfODHOblNR+ncL5aB
orMhmz7xXzek/CU9FhOWJ+ZKuMmS8qbFuF5ME0aQzt2DOHf0TYNI5hqWrDU22WmAMkaF1jEcI9nC
23NY4QOcFTuKBi9tjWA6/Y+A78PRaCbACFvh11kjmyPspqUhTlPjnIEGO/VDQGrU04y+ij/oJwyo
r2HQFCrUB+McZzM0UqD5nrB6aGQEcQLahkYNlQYaLy01aOpo5LRVxQ5mvAwlDgcm+6+VeWr40d5Z
EneK7J9z6NVcY6y2Mj/abGIBE6X1HnNNLhnUDIuza2Bg6VvfMW8zL+7TohFZAStrc8s+CYRxidsJ
8MLV3U0GbTxD59P1TC2px8N7S04IS4HmceNlDR76aPxeJNGDXqp4Y7c2Fw4Y3knDvA2lvhrubTTm
G2jgt9Po76oh4OgPDgwXnGlA2IMU7vM3U4PDg0aIZw0TMzv1+N4H6oggjWkWfWph9Ai2eMd+XYEZ
e11zlk3z3p/Gif05eL6HU0xpoLnRf/F92mNHZ/xu/O450tDzaBrpsZS2tV9m2EA+F495styKCsNq
ZJXZsTJnuFWNUisNVSs0gRqyLjRuTfkCPXoawTY1jO1rLDvXgHYOqd1oZFtqeJtICm3c5sxgWaPd
FNSGXOwoIID6HjT+HWgQvNFIOFeY3SB4psmBaXKSDixX7OB2sdhfRlTbza4H3TDOv0mX3yWiuWRz
zSJLVYDoihBspPtrafGEXxE625uK+mYq7waNsiOby3Zwe8A/GnQvIN7pnViAI96pMOhvaqP8mNOT
6Fc/ZATGPnN8iGDnGw3RE9FtDokG64VG7Ifq0hY4V7jBHSoY/OUPjA+V72o8P54B9QeN7I8m8H4B
xb9qnD+zPnyN9+dw/nxYbiisEjufBICvowAZ0CdpwIocXAmT4nMtcnuUT15DQXwE3M1g6G7x4jtf
xwzaP4EDHT2wdAih7Ntg1zIN2lkp599q4KUjk6dchxciHWNIdKAh19GGUYccch134DqMNogEhNRR
CItMREs2IpOSd5VT64fgup2Wksm3oPoln9iPlV7hkARnxCUyHi6pi78+z0BizH5kiDu/EpDhMZFd
Jpix3digg2raDHdyxd9cec4vW6sR9q7wUsQRfUzwg+M8Do4suLqN3E99DCRs/xh1XCTXwRGej+rc
VzeLQW5qLOH79YRjRnS5jGL4UTj+JRdkq72mf7Hm90Sl3oM5vcoEY6HoFBlSvLxl4Z0smUyHgnIv
rs4EXWwSL4aOvnDK3NL0fPF0KIbvmyftQFBGDBIJstFnYUF5y6G3FJyxxJwnzZU0yTjDRBk+H4W+
2CUtXlZDh3IWHc+hoQ7fb3dJALw2YCnuIRBcy1nCPi/CvWYrv0WFFh7jinjCt6JZ2WI9W3H/U9Fc
v41Hzi4lXAdz8ubkjjWzxAJheUGQGl/xDnJGPlgksPUJjIBpTRjdmlP3vYX7IkApnony3fKgz3m7
IfqtJ+viKPiSsWmZ0Wek24blp0XmybGC11qHoCq13A26kAzxzHOfTm8e2X2cL7r4vuFnnfnMo2Yd
rAp0xKrSYauZ1FVD+qrSMSwMAmHrJbzeuyqDZLcxlnk8ZPtxL9BrAq6xNfJpwkwerTRIwlxDe3y4
oXphqv2CSBzRviHmLwUj3T4LGtbLLfn7FJ6XS1NYuxhgxsx6GxnZnzyq0bdx9DVXaDYLVFP58Fok
1jfCUGsZgq1XF+iE/PJxXfKUaQpDpXkZuS/wymejjmiaZrYhMG+KAkkHL/cr04I4D94YcgMKjdiD
IqeurxORvpLMJtHwBDFYvSKfLfYD9xnGbdYj7kUwgJSvuoESQ7TJOzUx5BoubKVhkCr/hsN+cpOb
P/ykaW59t1uuSXuztNyvRGyTrZ5r+yFZ+AuPBe58+YesuvamNYX9TNLuVloRT2HsAYBOdnQ3WYxy
FXbgDyRH/KInBvL3UZcotHl05GsMDnWFjMvxHGLmSxOBx5Q2XQ52FBYxiyNZBMkFif3f/9t//T0u
SPPNDIDCD+wSsNLmD7I7OgtZLh6KXMfyoF1uZot3hYnAm2EcH/zYnvajMy07P52tkwWJY3TwVeZo
Xv3OrbZmqiy0wWE5z+5ucC11wTDyUSnd4UjQ4QQhY7JFuPZmlj2aLKI7THsGQUgOwjiOndabT52f
bvO4hj/zrAaTAObmXjzLmSLalfN12ZFnwx1HlCuk4AmvS44xIhopcLBq63nNlpbJdfCu7/gHNwWB
9GMszXEX84Wt24V81LUUirP2MC5X4qo9idj13LSzdabS9Oom/Xw2rZZMkHhQzixvh6lqsapzcXBl
2pwtf95JOxseGn+8dGnF3tNkq43UiUiIjUYlitb5Qj/JXcyqyRDWdcwd4zr25qb2OFqwETuoylUP
amxPY8l2fK0rI2ws4R9iFKjMNMQKEOe6It435XhaVR/6dg2sweh100CubOKOJlS/Rn7TClwNpeOh
TsMIec5chZ7WskPh8c3iFRkpe2WqbqSR2Bn2ghwryvu9kZOUdLzAxcVZHVtRvOdUYh+TRflHe6FB
a7qsaeTezGUm2bMEl6Y3j3MdZaQTT44H6s7I7MMeftmyMJjbmhNzmJajdhI95Gvt7TnaJxh3tCAn
mTzW4s2LYZoxoCRIbi0i65BziNiMY9s+RMwmOG6+kKycTipRLzOFcMdOV4/53dwyehneRcdpIE5I
ZHZHs+2Cl7Iwq+tg8lssB4bTVZw+VvNDW8W4vrPYuNjoXxrWT+wTvEcXt1hYY47XnVcDY6+SiRrD
bISteHE5YWbr1SP45ZeQk0PhP3jWShViAYZgjAUNB1Hztk7pb+LvYW1xL7ZxPBAV5l6pnC+HzulN
O6WvFs1frmN8Gp3/MjHzI3mUX5fc+JKGc7/KJj8mUPMczL0fLucdU0w7D3ME2y22aUxltrKdLNaZ
xnfb9zrHTbVU3qkN5/8ij/iQ98QR/zSd2wtiQt93dgaP3K0RmmkxnNl0ttvALYnPJrxd46Os53Qv
V9DXJI4/Yrfdu9IB0Fcl0tI8wJVr+k+yaC6mruvNwJHJjPDA7AxOwk0PUAyIkq40Wy1vTam2K8jV
2DknTt1Z7ChI/8rduQzvCdux5UwbgyRb9+GNdhgNnQzLCgCxgsrcZNFEClDp9Q63lSpqaIrlj0G5
wUoCjg186877ES+lQ9UbdEbwkCXzI5T2tDWBuhvQhkXdzTC5jv6D8dctpQGbyQ5Yc/HubatIh6hf
osK8U8y5u2y4X9yEme5aJxBx5Rt35K/OoevCnqfXuMPT36z1rySbAjaXXD2S6s5KB/OOorFZhJkP
VZDROo2jS+C2cDpwow3XqwX1gwIWowmV0eW05yA3U0pHp6Vv4Z1oG6oLhLGnjYL3vz1aGyxJYp/4
/ouIUkIUA6nKZGHCMq7ulmjZrmayhGCfRjHe3HdTOYkfsiefSfr7YFiklDPrLigkg6uSjpOJtd/I
9cevckIf8XzvxpK9lpWdAz8/Vbn6yR9TA4II6oSIZ7ekHk1a3nRsi+pH5WhTeCq7HRg4bI2ah61S
E3HHBKJi1lu2Cuu1keopGcMqoQLM3NoNXkv6ypPkqCps1YgNW8So9sGeSO02doPsweMxnBj12RsA
dFvFXoMeYigwatmKIUExxeU7dNL7KvUmJqLWS8cn0B4Q/nUuof2opsnYhCMe8uK3yltqjTtvPaDx
o0HVRMOWfZp0gO3iJH8f+fpZTmQ76AT0/UZ6F8NY1gaKiVAEHfPtsTgJUVgHYeOUjdscb6Nqjk1U
M/cTzRXnqGbU7a1Z2XOYnJOUzX/RTiDQKCb5HfPvqonvp2LZv7ErLkHAPVOYFH1waKb4Ubq3C2jq
Y+BgzOaOdOGbmzbWoJJd0Iz1NacNA8kasVGHw6/I8j1jFz4IS9TegkYB1GWXMTOD+2llrYPMwiMu
V7LfJchqNc18qgyTW2LQehhvxp295v4Pfik2szAkCfqAj2AFm2dIfHssmXNDHgye2sGqxMEdHGBP
vpm7zgDAXl7xETXUVeCjwaCS7OmL09FxDF6p2Z4c117uaRx0VZFfFBvhnJfVL49RUyc6f7sOdL3n
b30V3KHl4NHePvf4PrIVacTPxuA4zXotWoytg1xV/bAyjkc8Sw0s+cyC2wCJq8zR5Xyo6ANnfLJS
19uJUHD/N+R3VABWzbtAjviWVo6357z0w57ukok/Dyf4jtSjcGjLqX8jgNjkJYmqCK8vf2D8MISs
T7Okjabrzl2c7ZPSvfHRQogxP5fWgMsp3bZJd3oYat7/RbDv+MbHiA1KDSm6By/wIbOL5amv3a3p
X8vA2UkIfzTEdy7cR/rTdtudx+0SyojGFPs9sAk1aco755LkNs9dDNORGbfCM+9RRb/ENGQAJuDY
rbwva2Ga2OefhqPOsRjffCiClWl8Nia/qmxAiHc/9vVdTH9nOpunFZi3zOsfvmS+6qnfozqW6iUv
vsz6gkB3Q4+LGm/GBnG1dF6awG+JG7MvquJ7i0i8TNiDE6auoE+w2RcZ2DNEMoXVnXith/iYD9Ee
BoKKv/xiLnm45PggW0qgwWycMBmo7h51/8xbAAjT5fAy9MIrapik+D2l7X1cDFy6KJo2raOTdmfm
AGcyN9c+YeVpHMqpvuoQhcsuI0XzwO8L2W9JtAHqCKMRXMJtx3F0zh6q7q0KPlez39k4PXFN4a5P
7WiTMDK0/OhHrhgA99Q6ChGfmEbed0Vzdl2MED+KmUN/6+mltcfEkPYKs0+Pw9IfVurgtmbmv/ei
v+HZY5+n0ritEvIhkeAQMRilhr+Os4S26lYirgLLqM3+ojUN0Alf/HIKmx+cG3LhQx55MVlE96wy
VwztjnPX29an3/LIWCR1H6x4fWe8aZSJXbL8iAC/jf7N4wjVcHKzk6vvYg5oKHpI9c6k3BMSR7eJ
p9rfY3PZF777PleAznZHXpYpx8I6ORzM6i02io+pWu6dydxO+ljCVdnuik9jyM5iKS5ZJ4+lxS/W
CPOa+g8jJ9QYZ7fdJfNWpgBIqXucjECwKOWJwy7wBnxo4LBOlB1oiNgHSADecV4RsXzo24ZM6wqF
3dMdobzpRKvRrhbxGQHLgWTiHVPafQEF5pXLfRcl76ZcnkUwoPaDX5o8ezsrdU3wbHeC457NHAzT
wRHvKJvC+NRM7bZxjVdDdt9WCTDqIKnKmX4CS2q6RbVH2bo7HwLLTjv8PtnO9wy4VXYcuXvsOp4x
w9hvkd7d1Mo4VWNFxpb7LdEEo34u/TPz25segVA5xKfKSzkMs7Id8v4+5QRcjsGLU3HOlREKTlz6
vXLf8uUro3ILUcPJs1kvYn2IrKdITTemC5i7GD/zuWQoGGBGiB+5g77RHYBhDvfZwaS4GtxxW1Iy
SSsEXd0GKidgV4HZdMH34FXbPPPPrsMpcuzHW5O341Zgxm/qj35ma9A3i36TW1vRpW//Lch3XxdL
XFf/Ug3lfQ1NoPNuuj77b3/79Ovf/lX3DrrQU5QOesJxiI/8Q712XWT2ooUgIVup+VhkzzFyrbCN
gLVq4zHPU6w9/OEz+pX0Y5bJcHWagCYhySfeXNLwz5fzT/Vvk+DgP//XApikEv+XAOYw/y4/BxXX
ZC4rlBqL/sOzXP6hv0Uw/b88W7i+adpeIGCZHfKUf2ve9v4KHJKPFG9L2wlM9lz/FcE0/yKwKdk+
+YFnS1vyf/f3EKYrdTqT/y8ZSJe5rvinQphkQf/hU2Zpk4Tn6DRnYAqKav5nBnNpvCR2hlgvEFh1
z3SqhXavtn3JO3pGuZLaeX3MAGpYUCHws2qOuJLlwFSiGqREt2xoD3KTkYjGauhikmqfO/LLiNQr
dsEMfHLl+B5RCY2WtN2SYLuN2KLPRJ3DumbjZ6zgF9IuPoege5jyPmSyCaZoTWD2DpgFOjyl628a
81fctGqrkuh2oUtxAlVsHchmL/2uTEICA9vkvK93VtL0BC4ZlLvik1LabWpb9glw4aHhheAnEy0C
MXpHXnzPXcAaFNKRfhhaT7yo2XFIDFUR3Qc65z0WxBJr+44Z709Jj19ayBOE8wFe8FhW45Xh1Rlk
vbrrI39HVgNBekUmyMLXN3SodNDv8BbHLuTQncIscgPBXe9S5kNbfoXlwLZeIoPkIJgTqaCzYixt
ZFsVMEpE4GVuEHk0dfDLmtG1iNiijhnoj0ZR9zOOBNtUFChHAh2fA+ESQk3YHqWawEm8+hEZEzDN
d5ESwTTVk1zMz8Rxp4PqJ3Dr/MGZYa9ZOU2tVe4HqdGCALWRkdRU93WwT2wjfhXDTP9bgp3KnJBY
KBWzolqe3W66FNkt8skJU6X7VvhyCzmHqp0GP+IXlKsl30FgfsY8IxPDuCPwccnT9gk+Gt2aNT11
s/9ilhy5EIWB4gb6MkAVecazbDNxHdxPQ3/JrfWXitCQud1RccpPsb6Radz5ji7mKj1i6L74oBc8
+iUHbpadtuIFwZM/O7+Mmtwh44R2b5niNXXVx8KlfSOD5h7SBOiyYYbsGXzmS3udrigcWVS3wn0U
3AU2ChQV2mjZ+NIbLlzTu03Rc81IacpDs/dcmWTUBFEpAj+g8oI6CSz7LJCpS25sM9uujWo3bYto
cA2snU+8E9Pfg2m809jKa7Xar/36wl7ROCY2N3h2eXvKEGKYe+6V53QB+eq8BozWooRnZiHT11Rj
cB4b1vFgy7GD6JkOK2Wam3jsOXi5z+3c0eTY4PxfuEaPI7Pc7KtqlofAno6pbJ8d9IIbRNT0xdAn
Zg7eiz/UTyZD4S0r6HM7SQbW+WORjC82ykMxcQ4w1NPUXEBVd27+5U0dVV4j5WLMw1LL5fgRway5
tn8dq+5VACsHZfsi6XcpEq5IKfq7NCIWSt0H3LU1vnr4brYmWw7Xbn90FkPRpRuvvatLR/PhwpiU
QET3WTU6MTbovLKz9/SXnYniw1LjfWQO7C5l+7NjBDg7l7ZNbgtaJCMiudjl8y+nXP3dgGmHlEL/
HnOT5scTrl76kRMVpIkuYbG55eq+mEcKTs9D77D3jhcwH2l9qpGIiOBgOOcoOePq2UOXzfwP0mJs
D8uQfdQ5WpwCDLUq2OyzP6Jp007Vbgm08G+Vd26u3pRNoysZx6tXj/aNNXWnfk0tMlqcNPvlLZ48
Zt9zjnsl2jBmhX2Yi4+MzQ+gXPJKoAJvp8i6nVTDz7w2zxD/BM/06XS8j9117xnteBzZf/pjYFJJ
ZvAcWdbL4trnhDJzfkAwvamh/XaTezXcOLmzDPTtDOUpWeDzB8JMDBV/q4Sz5kfi8XtcFHzcE5xr
p2nlypjM5ZtxTfl12AjCJpsWlzAo1jeiMuZaE3UX0m9/9Ex5QxcgvXDSk2owXkTGlcAJtMI8w4ng
llADHWBijjfsV+xbVVLNtNYHR3XnStWgedbJpVQ9rKdahH3zvfQzp8iKq99KjC0yWLWP4r0zvZ95
HH/y3rlEQfrAjYVk/bQ+dSRy+GEuvGo6NNlsVNx9vqLxdcxyAMtsjoaZG1vuIYS5XYcqri64MRp6
NbzWZ8iUV9lla6g9/y6fxf4pQXa5YZ9PCYQvwxHQlmmGCYblHFgeU73KmLXERMWcjtK8oDsJ4k2j
5M6YcXtnkYX+xYwe+4QHsrV+LNn8ZFmsQfuU0Po8TImms98YmzD2T2Ax6f3d8wSK9iIaofPQnegn
F1PHZl97cAYRuTcGRxQMi7QebnkoG0evTS8uMsnQsNQpSrKwWTBo9isHZ8PJ3UM+AJ+nKALaBtKn
YS1vBzEW+7k6J2qabp0yEGfHKdlbmeIodOkbRkyFKd4misRoKGOfdUdI0AMho53IspYbz4I8HU2m
LA7qF3OYINza86BHUHaTVJBIbPgfIpHep3LKzknS/EQX/Zph2g/bqosPbVyc7EZ+8yq4NWu9ea+f
opKxeKr9uDMC463lEsugUyuuujs/TQDbB5W91EV0MxjDPbEH2g3FQ5/boLbDIU3psbOG7C3WoKgd
Y7lPh/U5KLhRLM1pcoliaaomFrxJAyBUj9autHNpWyHIHRuM7ydveFxNv9xHtMJWgqiUNd9JVjBs
EWK0xtV3XZBWEoXizs6gbWOwnTzYQfRFrtwL23zEULZ8ANZALnEhOGbJtxfHbw1S/Gz0X2LDYdEK
mR4BBNiyvyB1ICwlSypbZPdTImgkakZ2K/NpCBrsy/+f2f+csZ+W5ve//etXPVS9Wh4B2+rqfxy/
Pft/O7MzEfz1Mf5DH73+R/52Ync4fHOCcE3LE/pE7P3nid32//ItwdHbDyAnYSn5Z/4uTXHFX6hC
LY4Dtme5viu4rf3Hid37y/WF7UvHFfq07fxThfQWX4v8hzO7x+ZI2KaNvQUbiyP0//7fvCnrhHLU
b10msNOk1/eOwZmdc2dl9GVowvCHlZO1+87CaE5hFgNPRyu8myTf9+3UhU4v7W05EMMJFMqAah6d
PSAap9eUOKW/WPh80WbwHZV7K5geJUaYXTLRXYyS+uoncQSe0YUEnNgLLD2bWTu4Z7x05LkPCV0p
AFuMuOpNBoF/jhdalAS5oQjp0RbNAAvuinXWpKdUM4bUDgTMC1C3gPQhnyw2pBNejR9EE2j9yQNv
SwdZuQNib7esr0LHxpvJyzfZ8ud0kr0xH+e8PfU8lP1xHbSd6bfrVWx6oukcWdWvurD4LaT4FQ/1
NWewzldOfLtdjxiUQ3/tn/xeUkvZv6QktSwrIUCURWxJI9SOyxs/z3HbG4qIRZs+ZxXtsUNBeHZc
NjODfOTasNx0S4FtQUfZBKILRfrnT7DTNDiSu8q9L4b4zhbkGx2fM72RoXmrx0OdVW9dUv8UWYNo
jZqcJLCq0F47qChzfBsb8lgVQxcVgxfgYd8nkbnuvLllEA0gXw/2uQp+u/RJrElCLAHrxTDTfKhe
ykwEmwT8YpUc6it7UqExmk8DPZZHpgRoNsnWBiWS1LlSvyzaa2ej+nbwIDBmWj6Zu3ws3fJrSZg2
DckpiEyY3ohZIGWjKb08lKAkLUXKajzXFWoRb+W+qGrWkZINFV1UdCXMGOR6AISMC104TKFJod/o
kPQda8Fhe4bZRHKatB6zaAVfkVssEIsyXsGIAHa0yaXyr4R7mG50hP8KcywPuT2fhmx1TsnS19vM
IvE753BOVODydbFmYFdU5RQeo6vAbmQfF8foNjaKtNugATiX9Oj1JY17NS5PIYJ7pBkICNb85+is
67kIBLL4Wh3YHnI35dva9isorCFel2X9rDzk971Fq2BWsb+GFKBNym6WMEUmvKNpId8pjxdv77kz
rYuMfQuzf1aX2E11t82KmmcEOcn612mdvzJzMu7KktBD6RLPnFc7u6GgSz260fDucr/CeP6BfAPe
FA9LydgNdTfVtoldBft09g9KDuqt7Mu31Wq3cNYOZ5Wi2Hpz+QqI8roqJUMa4RTFccm5fGgBU85u
EllwgGp9bJaaIzCkqjstFWc1M7t1RvuhNqddEJWP3MBfbAbL2YjUdbW1iaEP6n0ekVBL5jEO/dq5
WM14UW39bU/DD8+j+HxN/Xjn+Mxic3+6BAk5jMnntOER/k1T72xQgnIyB+bqa3AyJje9ZcS35wT6
lGSk/Ki+TjhiExahSMvXmZaq4hElggKQq5D0iui/9MzdoCsFV2FXic0AF2lX9XNfJfR0EMdDf2Mt
zvdQNs9WnP4uorw8ZKPX/pmhNxlibzGx1chNkLNSSX62UfHe1/F5Un8IGIIQuQS3Dpx9kOccmadD
xGd+o2Ycyu7M9cZ3kI77P6SY8OINcRVmVbnziduzLtCYTOm/dwBznrDuahl/GF4XQtBdqILnh1eY
H0M7blfDbXbtr6xjrTVxygnRUuNZtafblNgb3p+XaFCfgb+8DKnt86/Jz4Ho43PgeicXmDPi6eH0
1qdNiXnN8AC9zXxukuKuWZJ9E3vNFpMRmQAjOpa8mhjBE82PstzCP5xsCwQum6YgAJF0fGtro0sA
YRPgUXkmDAaDD/cs5XA3dR5v04it0sazMJhjXoK54gbae+VTYqfvTkMrW91/TzClPMFyih9Ca2K2
UaXuQIp+vSma/mrH8UNaiBdeSDCYPiBnwe+Sxdc/QHbD9H2tGSXjZZX08KrS5TRofttthWe/H1FY
5O6GLnaMqHti+Tdc2KIDvuafwgEzCXKShBkxvt0yMWVxx/ieNduy7RzY2SazAWtjToVxOq7nih30
Dj3PW8eSP1q5mDqlyzGsxu0/p1+97JMnhtFSzvUpihX/qMjuCKrjpFmJP48jM3E646kDRPpk9+X3
nNpPEZZ7OcePwrUOkRN9uiYbZjXaAMo8M/uSkulWslFvWsbgQXFcyuHBsGNw86G4kMHF0e52ZTgF
0cp+iUjJmBhUsNrevmuCl2akZa7rsXa6bf1g1TykESqwnzEEzUn1/fA7npoYtBqlMUsB1MRjwJYs
tVlF2P1PY7RTFkn5U7t6XwGDCQZv3TvENXshwml+mvYhtMxT0yAbAfxmTREASzrO22J5D0MHrZhO
zUM/qGcfp0OtTwskatu5PBsUG26FCyE48pSAATVP3KedvTvxKygIMvSJfGWDwJzlfuIb5ndzvLiL
+dXm6ujzzR/pSEkJY9WMoNRnPEBaJTcM5XTX7Ad7BcWi0HztaC4AWOGGIR/9kiVqicd69ytjNX9K
R+9TKPfgaKe7SPxpC4Lb7LAquCq591hA3pWQI1ZMq3dbbl0zwCdbE/j3qzpsm0oeG9g66qzxX0/k
HdkL/lhmwpZJEjzQm3nnYYAA6QqOc/O0KGA/S/+bmJhlNDVO+UH2+EScmUubGbDKqYQTQTK721a5
JcIhOladcnqiO9M7t326Z/3mDF1y8mlLyOlT2yUrqUFkUMb47ySd147j2BVFv4gAc3gVKVE5SyX1
C1GROWd+vRfHgAHP2NM9LRV57wl7r10cI7W7heSao41eAMqcKxpckYHke0uZs1fpYZIEJBj6QAEQ
PntIhkiGrLFAmkF1aZr5hvWDj7wMv8jWwZPKjs0nOCZsWLeoXD2zlaz3lR5oXoDgRJ4uvg6vIpYU
aYmqFmWGgniVJ3ehatVRInaMAV9g9zUSfpA7dwGjkFp3KXZag49arIZG/MKz+lNNRGOZ3VnW8x+k
3VtfzUSnHPmJh9VJmIor3awCI3UCKinOgFG24YnebPy4OGf8OCKPuUCDwTAJyMLrWnmtGcIugoLG
cASNUIYFr8tM4pMiln6+2NqKpFPeVmrDa8MprOhEEYAzlutoPxkPgTHdojODP6sCxDTpebuSdP9d
eGDnxegX/Ac1oUkYadm3V3+MqHtC+AtTTjoXww2VxRehHmYoqERh9d5ajcJV7iur0STGQqzkTU8A
iu6VPK0alaDQR/eTVg+ImiR1H6YVY0z/xKUHIAHrLUbSUXXbjC48lqOfOAlYz7KkQfrcsq1r9EWA
JnCtZ4aEvw+9RNm/CazmT1fkD+LXWMtCuUVLzfK/y+ecReGHnG6mZ8ajRbFM6g9PGVgkSAQy7bwS
xbDsaiNyUtVpSxRoAG8e8UBAedUb5JiK6CqDYDUYpIvNeBANROAUxDnjap6SQkE+lJ3aRxsWTFjy
dx1/DAkFjzYUtz4LkbvLb9ypGcaT/ndirKCTSp60ImGXVviDEDHAg0+KphDxgpQR1nisJS/Y9NUm
yr/REia7SgKEIPL84uTEzJxKi6ygiKnbbNvn4w7FnzXbGNgW+sFK7Rj21mImEVrOprcqnEiEUTJI
EyF63kcrw7cpwp4DYirviaDA+Mj6zrXsxJzvJB3xYUd/MJGX4+C+ZVyWgcTydQYYbGQR0RNC2H6i
YUSqehfVjpvBbAmQGCpEBkRWa+pIErQJkNpvtZ05hashbiPX5DPgwkMKXRk9eQPI6XW/Bzbdet9Y
ItPdiF+Af2teoUgPXmoY3cZWdaKSQ2Fs2cdXMhljuJa53f0S3WQdY/qMHl6t75k8soERxe9RPfdV
RmxqjUMM5cpHRJfGeasC1CdhItWrD9/HNh0L8cmwlI0Gnxf50vDEGCohfbb9qDtUNfdnY9I+RRHy
Xp1JF0KCazNQtjCnpbwMw44AZrb+3pzfJI/foYprhEkY/DyY2p7C9917M7wiBUKVWcZGrKH0k/p6
D5QEf0nY73vFik+IV5Zs5zPM5MGzEdphO2nM+ApkuQbAGCpnfSsLBRPGjF9mBgPSnI5SqQ0xPnTx
X2udVWv8Gnne8ym5MwLKF7XBZNJP8qcoM602MOI5ZQv6gkIYj1lEUFVS3KMCxr1VzCB/s3oENR5k
yiyyYNWTokACabIBjZVyy2ouB8hr0O2jYjPA2ez99iD4bbOcGNX6VYx7vSXom9FPCHGK/TTVTjdZ
n534imLy+pqKQeKYhsTDk5wmsiyzBY1OT9a6Z1cG515nsGMm8+OQUrP3QDbSSdlpcPSmtBY50Kl/
MTrM/4RU9b+ipS1JbNDU8jqZ49NjliZa8mucf5tJKZDhsiDSFGVyECn5jln6pC2XQ7VKhaWnko0u
RkZoW2LsOdr421r8OK1CS1leK4u0ANolkClg10G8U0a81akvHXzIUfBE5+RmnjYnS+KTJRAsaOod
g2Zw5raocwoq2gn1OWEO0BHhiFrfBLpey4o0zZ4fKPAM6nWivorIRyYSN6BTjFkzP2nrJDdjO2ky
flnePSCNUTmb1YFQASrmrCU8BPl4H4wg6pqtag7tYsZixaPqyFRsCyuYtlEHcAHHOzri1P8UR2gr
lkCWVj5HpPKXgI4ogjwV+8SgPsh8e41so5h2CNugYZsUBnwUyS/3evTnA0AytfI2Nn29GFIkAHFw
b3Tjwux7DdRoA59sbSXezyDfjbE+xlX2mfV4PdjOcuYCmok1tHeRuR2NvCB1lRA6I+aEjkBaptDc
SnJGPC3+SFTG3W2orUqJ3YhujP6mbKJfBhIcLvnTY7iDLJpuR4pWEWNtR6veNKOeI/bJNe/iz1gV
YFTrrjxVvHYBbM46SV02KI/BlH7HgD1c0Ee5TerGUrTy79iQnVY6mF4aOrXKuNXsqpde+7CiovQu
iEJKhDBImimiQomFe9FMD13XBTQ673lDm4YiMSCx2G/MTndzk7y1uGydGMP0EiEkyWiAR9vmXBIM
uAWE/UO8EWm/lMkBT4ClK6jLkDtaKj+MPp/H4sjXKw3Xb9aLNDWcUSWSLuRTnHVYezCJNaANSX7d
Dt695CCHpRYHG99kCB5736qp4BScfIjc8b6bDH8V3VEkpSsuRwHHCqTGqHohfNurEjvQWJYugqK+
CUkv6WLcRvRBeETgnLwZGN+GKFmJ/gsWBs5/ffCeStMoKBkpx42hPKcCE/6+Q3+YBDshhcupwDlz
BHK5NHkZGSJie0W5CQotk1wkwVLZ0bCzIhijP28KblHeLcMYh4QsEsKLIhiNJJFMUnYFbkbfOm1a
3k/Ba0/CSNoPwPzJPwTCh4ditRPZgWjWgSDCiBf3wChsb/XDHL2NLlgTmztJnAWCqkNQBQSiWOVJ
nU3zOI2IpmWRZ5ooesj0AGXEpKc2OE0y1OPmDGNnBykb6doovYtS+6MLNg9nUzgSqbVjOq+vso5X
mpr/t2W7lEnUGbnko0sWJTsyFer/e5NROvaoF/jHlEfcb9UYc1jdgw6r6huTGqIrEr7H3kMO1zPI
WrCiQP2JJsePM0Lqj60mcfJVyTlO1VdksUce+0pdRnyZ6aD9BHWobNErswyLbvoUA+EIWLpKPlFG
Gr30OBayo2XpSsSOucxFtq96nODPyZ5NpIiuqsKGSWnirVEjrc1I8bAU1rJLVNhFCWIsExEOO1/t
TKGv48vB9xsprR13urxpamSCY/Y3dGMJ03U84Pv8C5KsWnblsI9HIDxDZf1l0reH3MdSxM9Cn76l
IsLW38SkxRVrHyX/0hCTjBU7b0xL2po1+mjrVcZjiLmNnD1haZDxG44PUnZm59KWaJ9zkwpORIHo
F2yI+9QCgeEhhIzrwiVc6TvEcAColjD7KUsZyPUyKFcoGzHHjeFf2169azND0xQJy+VsCL2dH6Gc
Ko1noIVoNUuYYWylXc9jk6eZ9L4EYF2ymEo/RWhnNtVF9QcyMugQK0JJmxHxRiVjDKRJ+0tlvPcT
PUoMUtRO2NIs/di/iJpubXSAg0JlEXUt/aBLuksJM1M/6V/hUJ60HJ9fF0tPnZseLyjUszTu/uIw
chGDPnqxvVUZQQQjk00CHqYXg6dsUY9TtzFSdJvzVMFKrQKigXHKcuXOvmx2HrIsGsrB9gYeRfp3
PlKSvULViueBdAxlyFsZLSWwWCkl6xWQV1KD6ECizGo5f9NhxOg7ZoUdh4FbC5206pKZrJbHNhp2
Kt+KjYwqNftpVGS3VpgIEkD4qQ56uBxUWpba6hWuHMaGsU4UPHNZRzMLSuwsX+ueeCXpjPKKl5Vl
cLsJ+VpZF0moA6mIB2zpyJfba2lw+w/RLm6ig8nyYEsYzUUMANL5rCGXGkMccKv5Th8gkIaKf+48
hp2izPSMQTq6eS7yCX7hBiPeqfMZq0QlVLCUdtOkE0MVTaZc0ns7LfZOeiu804Ip0ZjnJENI07VH
xNkMrXip+PBL5OcdAUw++W6iuYyYQi43Sopajbn4BpXP2gf1aBv1kNMTYT2c2oQvU1eynURKLYRK
S4fgpiQbhm9ArcATMd8N56hc6iahf+t6Gp/0QN+bkWHu4bdOdkHwiJ2oIzX1EDIVGVRXqLkT0jKY
8Zh0Aq3I9DgD+up4BYeMJhgc235Rub7UeWucqov5PfW7pN0JwSk1ImP+yZh2D+S0IidrQ3LjmT1b
v0UqQu80CgevbDYRRAAk5Cpx91Mmw7r5qBuaA1DlR5Twx9wkL7knIdmRLOHUSsG9GAGz1Vq1I0Tk
KoAnF7i1pK5iiOdPfwhNxVVF/BPEtxKnfhoDJ7cS063AkJXC2G+wVUKbD0pXGmQAPe18PUgpUeqa
5I5WT/mbvxCPlmJ0R4lPnnIrQV8TgEDmcc++G88fCZPXuOSCGPtyx6jCQAtef3P22p4VWEs5YdLc
V8U1lPJrB+VT7KYXx1GGW1R87s0SRJVJHNtalSimgiBlzSOSDSTPo4cpZyOeT9yOovrdqWK2aSv1
DxvMuMa/vZukKEELyc6znoVhsTGMe+xwu87Lbl0Q0eOZJjb6FKPo4I3hhgXWVkqDq8R0fMkG3KaI
KlX2Q7kwUnzjrhkDa6P4okymO+rNWABiU/GckzO3rpFHImGh1BSE7rMNcMiI/rscGeEUIie4Cii9
1lXSYhTDbfX8pBeWv0tD6HcFZm5L8SGnq0pq+7p+rnKS1NtMpYIhXy8xpN0gX6wMTNegSL7Dlcms
kHF4HDbhFr5YIWOZ04lhbhtRJpfO+lXmOKG2FSI3ko165TG3FWBgrKoGU3MersE4jZwp2lyEQCvr
Q4tWAo21Zo7HXmkp2oAFZ7j9ab5BHA7quWg5pBVr3CphQ1gSmlg5Z/BpSWCszIY6VEzh7cIbSyoi
63UiR3GjVARtg6zVlBbjTXkGSBMbo+HUCie91uQbnKupS9q44IRqVDuTSn/YqBAjRIONv9QOwJ18
c+WJpULblCQrH9uIfALezH6an1JuZDQFg6EiRssOPP8sb7L2V5QqluZRqK6oDVhvB8YCbBfoCdmn
B2gkj+WUXCgO38YhBgOvhRZuVkuPbTkFyuUnHZk2ptMC/YN8wc8b/wsSn7Z+jjpDsjYUz2KuR+sm
gp2A2ljy5urRogcvZl1umTiDXvw2k/I98Hx7ccmKxPtMZfVR1MZ1jJae1KN+TbnUGTxjlpj07SRp
r7KREXAwQjNoJk1pfOG/eNYZ9BsgFLqj5Ojax6m4BUElETeJYjzBKx5859UN4YTWnEzxazLh4pzi
+KRiLi0L5jDm25JvWC6R2Z19+a7HW8V3427fp8eYSamxa3EI6VdsIPF66rb9bOu4JnSsOT7wmyJd
MWoarAaAYfayy6/lLehmxol2Nc3bmI443T6C/CHxNRdsKhJuHVxEhBpCo8NCX2ROMbD7KpmUQre4
5vphapdKfskMAFcDF6f4NgMUcUjj4qfY6wfPq22mSkvFe0zepg9myRGTBu+YhdeaIWh/G7NjUv6D
6wOI4DtTJehdL6W/Z+rNHPet+vCmP099asYrrO55HKyt6Z/es8zTr4IBrXxHNnk8rCZrr88IRHRn
YeMG5n7wt6W3mzCfpjurelXqVcTDqZcNFbkFOXA5QkuOwEg09GIfSDAJZP8tYkLj8JbH+4Z5T3EW
9Z1cYpF4GtJvxvBoDm3U0+NY/7XNIxcvk3r1i79IfYLG5gDBZikdm+xf4H81HnYjCghhJGN7Zjqy
fhp1/ptH2n9r6Zfo3WX5y2ME5KkPWboqHhRWhpVR6fChO0iuMVstibRPBfYxh1SYTuvY5DHTTHsg
lhnhmziyJbCw4dDgCvgjy37kAvgnYbFowkdazJ+Et4xyfNB/MuGRo0jPCY60IAMCHd3FKGY7V22u
ZbMfrbOX84AfMAmHPG7qPvNXJrzFbdyv+DI75aPpD9A5F3EGCSLYmKAzwvUQrhWE8SooLkB6W8Mg
zO3UMSFiENDZmJqsqVqHZbmGIucU6BEhftt9/6+lE5Vw2dRw3SYYZt5MRBX+aZzuIsN/yyK7kwta
ZXxN74eWRkeFH6xk4AMSA6QJ83rNzGmmp8rRGu8/vAKmIPonagkqUh7p8j101iKU84VEKRUYAPdg
DM/Ddgto3sDGmeX3rFS3sakkvATm2MAp85khE914DlSyplEtsTxbTdKrkV8BxQbRhackPifVP/in
7mDsy3zTkP8Go4YKDfRH1J4IK+7CYzlueukOrobQbTLI7QiLZoesEntjThruRRvu/JzhNI31ba3h
FY7kl1gBDmIqEUSoh+SrD/IOS3/l8X9svfiUXXyNAYXKuZZ+8YpIEZDVm1T8M6PbIP6lyZ8k/8Ss
84zoXzUyZWPYkCh/IpvJJrVH5TL2n0OJMQN2IpCgWeaELZXtQfjg4pSsbTl+mVgUArY5MXbqBHmF
rv8b+zOqZVSIRDw7HHzy+DdQS4tJ4Kj0K/KV+23Ri98ZO2xAfLAOJwf4ih0qAZQCi/4HQF/ENFB6
GE5q3kP5sy9hxMZn9sQOX4WIa9nYYg9Ea/hUUFNmQrBoINuH/S96kmU4/JhQ/KIBBHMREj5Nzre6
mp/ygh/S/F7WnDkNf19apFFIEAO8vYhLWm4QenY/XnIwqodR/mkgC4Fm1pA6nsV4KqR7lB39AZr2
Z8V3ETChHqyPoscLwtyuRb5VOyEeIj9H15tdeNwZ1tmt9CW866rC9ahRZRGm+zDYORnRPAIVF7Jo
EEOV8lIGzpRxHiH66+lr9S5aDB1P8WfffLKDXzLbWlASqNfRQFPNtBv2DrueARTIt5myKqhcUUDC
WREaUiq7GilFMH2Y+BjxvGLBsxEKLii2FgYqOyX9DJu/hJ1IIvHwlF8YvBqmwBBl/jt7THDaopEh
trXcOSsRJj9RmzHdi1eD9OLPmnG4j1HPbpMyFxS1FJgYaPl+PQTT4W+JHoT1cq4su2PHiD5FR5YX
oNhzlhtczSC01lqtLHPeJlSlC0HHtDnQ3GbegvKCBx/jMMugtoUIS9cYjCkFHzlECdUSX19Z2zm1
kJ6txwCRwtg4gzeseOxQiQjLFoR6HBFyhzWuMToHaT3fXanVtqXBXRYfozxuzR72MqVTzr5fxRbR
4Txr9WLVKB9x3oBE5T1n2sCyCERKZevcql5eLQOPUTyAujrFcmCkTpy/0ZU81C5bkhJk57BohXIZ
8RtW9DwCKQWM/ItL2uDnSvHI46jGgUPCphbD9+xROr19jZfYGHGRjoucIUQSP7We1hmUwT8CLqlL
uIrIMvA1pC+3nrpL94Bf84eTa57eYT/OCEp2gGn7A9XXgOsenXrtn8J7nHc/xNsSd49IHanJRMU0
qvAXp/eoQs2Z8KFtBMCWTPPgzfz4MRZSUD/WNCv83vg/FjlNT8dFC3R8USAmHoAI9PUX7kMdG5nI
oDVFwW75yJwkJKPIV+caIYFlZyU1/4zuhIVlN7A9CtBXPdkyChOablbjYxDTjWPNNzJY1/nfA6oW
4oTCmzJ/vQ08eIuAqKY10PswmqUwzv8DCwFZlInAO6vVLaZ6jSilrJ+qfZvI/k2VT81qXO4M9qHo
g2IeLeSnFo+UxjqwU36KQl2Mc1rdl6h+1ukewwWFm88j4f2lyJtAsS89xsgttwPjOcrQ2FF4wEO6
mGQq3SaTbXbR7OPx8eEMAHHMeaWucq+9QCOy/XC6CFwVrEgY6iRz2tBS9ZS5nN0jqLr1/nCMk3nb
98KzzF1N3CmwOYU8+3Ar1vCVuVNrZBFJh98UIS4ABSfzVQd3NbhKcnVR/Le6dm6tiE+Smo8oj7mD
5ndOXjWG5jYFAzAZ9ZumA/HnBZbabY4AQvSx2+LtjaFVqTk6sS48CEa2z9vgWBXiVky9tdexXZVe
tfw1gVFqmLrJauFaQ7jzJJGMkZyABZ6iccB5iEKKcY3uD/guyi3OAQT8V79HnS/iiJdWeli4Q0rE
DO7pTo3dkQmtn1DoyOrBTK2LiYI4q/qfvh13Aswrsh6dFjT+hJ5ObExsPDc69SN5kScTjVduwodl
P+kP5Bx08TXuioMcCPvcD8+lhyi/YznciRu19q7ktbmAWo54H45LuZAOPXO6FKNDU49ET2CMYf2n
TaReeIisYLSqmBzUbNxLkbkahnmkBuWIa0ZP0RmE+aPw+msjJlTtWQM2XQKQ375K2WBbmh7w/e79
0t8ZYJAUtXHNgHmvqXyUkviGD3esavUmagDjydPOk3/Aq7+0aW0Z9bEsNrWFlz8QdlKU7+SAwTuF
aSKmiPbT6Smr1pkUi78hZitCE3BQBekssBZNpHqdbJuq/FcJ0V+pmcesJ9pBd/Siupa68UuO0y71
cctE0cH3xg30M4xFevmZWEyROT4SxoCo1HQki/PZ3pvvMiXFR/qUGPmmyCslhZ/zpsRBlZdfInv0
uFPJkzsO2Mbz7rciVLXeedBVrFWKxspiYEn+SYJqgqi0TR244XQLW7YjbtJcI/meU0rU+yomcOA7
nGPl8mKR1ftOe1W8Lil8xMBndKDtppw0+9AFy60uUtYF/3z1WIfPbOIOYymcQGDqGajB2kGtTiw8
xQJ/U+F0Mg/SdiG5kvxmPuOkCrhIwuWyXxI17YiFe+qREQuM9UG1MpzFbpuJp0i5sFu19cBN0xPQ
PuRR9jyWCP6K4VL03FKOEkPFfUT1P95qDuIDThwH64J8iLi0JUyek3K0wrO+ZDIF2uXIqwQQtcK/
wKIcQSmaz2UGcyzHyN9RKpBpulDQYij+o5bXqnFPOIBTLLat8pCrrcSANN5Imdu3LtI4/hMqgPhn
JOm/Ah6OuKIdyf+U+IMUt0bAI7tGdjBFm6B8clcuMsAW+skkvHUBKYBUdbsi1mfbL+AqagdOF9Ny
OdNI4FhVKOuk74TRCWLYzi0TspegXiyjZe4MPVwNlGpO6EzxF5eXIwSEim8iDz9HcVCQdkrdrbC2
OhtrGc1HOALpN+zIZlxjLAmxEH5kZt5kZNUFd8GX0l1SKwNY/i/muAgv88ig5alAxj8Mj37a6d7G
kk7BEpWifp599fq9GgAIv4luV7tnOdEH3lPhHepP+qOKpDZSUq1HQTmfSYcKdMnCpJ1Zs9nHI3Ll
T74KtHMaH2QkqdF2WJELru/M/Nio16IAYIsbpR5P8IYd0XBoRMbhVBZuJ+767skvi5XNqJ0y82yK
jlavwHaDDxUdxKC8CNTp6TZaajYkgcTlwSFYPdgPbCmLhNHqdzr9CtqthOZgP0ZEWL8QgWvpGoR/
FOu9BfrsEpNMpl1x82CPVX/6cZVbD+pwrFdvXTrquisMdw5j0bwYjsBz/0Ow6VI0jtEGZk52MsoD
nGDOTTtMbvyehHu5fv4LlHQh5W+dwfiwahwWxaHJFphJM1d2W3z36mtsfivBNQB3qUdt2ArRbipX
me3jj3i0KdS/nehdMvsBcM1W2n7Z1P8KMNuwNMNt0353FGpGcw0xVQDAInvlFqkHuVzH1iff/5Kc
qsq/QGSafxTunHh8iKN7MBLxO2+HduYygQKxIjbMjtnLe3HMdfTRrcjyhWtOwQqrkzqY78Fw5PnT
wc2p9N+sc5Hb+BSLLWThtrTxndd0ufKAHBNJkkAP6eoi4PJyr1kslNfscRZG8SRNLKVO1GNUe9y1
bvE3pxyULI4C5iNh9+HVbspUAuXywrjEIEsAt0jJWpv9F4GrA3xN+MuBlJeC6d9UPb36MAQfwGXm
Jy0benLi8R4xsNfn8BOb/5WipCj/ydUuVDbMxhba4gdVOY3JK1PP0/wTO/TqaXbyZOPFgpDhn4kR
XBjCkoiQT7860BLRN8FChptQboo5tvwIGkHrCT4kJvraFMOcPIbZj41wvk77zSj8GWgxKoFpe/jT
C7+hC5XBeI9UmK1ybvLv+QO+z6L8rEp0tkgsh/paZOey3Bhs211Jc02LpeWuqu51ea4om16osTuL
42VTC8/A4cB15O5Av8gnPnacunF7qR3VmaR37h3k6oXkBr3fYkYHUrlwFBGQuW5btzcf0Kyxkzz9
+hAxPeD7ssmoo9MHD7xhzrZKaItLbxMIR76FYPz8bz/NTk/G0PJpynuFbXyU3HzlzxtX3RUSJYrQ
5JUza2Vm1exCayUCRvWW4cpoKKTDM8ky4byUoaemSgbmx15pBM58l7rLzO3QufdaBGwU3BR7uQ6i
fzmBtEVzHak75tMKvSCK0lzfNO2XnNplu7X8SzvtxsWnWC6RNtCcbM16l7J4G9NXBytxydGK3HxV
s6By8nRJCD3Ovb96WRACUdgqig0Sfsh1nyNijhOy3XEvaEdd2wA2bUnFoYvs1R96JTG4epwGTXs1
fbcQ0cGyPNwZyU7y9rn2VGIGXOshc4GCaRjvpK2I5qNb9qsp30W5i+Zf6k7YUpkDfcTQzYZgmw0H
iy8+J0az3sHYAir77U/fGcYeQf2YleM0KLbvyPTiH5zOOG29dWs5sxyVDzA4qkt5Z2t7HKRomVdQ
bZeTqS6zmhscax12Anv+NgnaGM5+uOyLk8J2txseI7xGy/3UmYlTtbnWpnD10Rk5z3X358HPrvA3
GJKs4mrlWFuXRv+QOc39Hkm12xXnunIMaev77vHMp/ZtLvSGyLdVhgqTqO90C/kn46LzNDesXOhi
To5iWVh3/rqOyex+ltrGqkjLcjh+qXMWwYUBX0nbS8LMPxY0bIvx3zpSdu9By1e7hlWQtoVND5VO
ke3uGyHVAgvEilijYfFlOipL1xNldA0xQjNOQ7vuFMboG8F6xtYqSc4RV44PsHpV7zGxLcQVqg6Q
yL7DsI7eCng6Y6OzZOwtDmIUWHwTkGnjhGHtaTCYguTk52ofTXJuu6NCwWN86AoVEs6+ZqWW7wY2
fM2s3UVw8v9pSE2VaHZPUEbMAWGw5ZgI51aW+CJS6EI8aeaSYzG5G1RUa3+l4Oao6Z7XBUh+lqWI
qFbQOrl8OQ3ind7cEhzfDjvGGDn3MRkuRvFokHYhqKKV+PL4yoliyOVPCWO7yRSuJe81vJvjlQO+
Hx2Rl1zZVOYTBePAiZHtm/DMm4m6PlV6evanfNWCnUeYLCGrS16PlKwFSo3WeAvTLgcOtZnI/omO
BX+0MeJ03oEyhnpt80jGyYEwdp42bCoaIEUCn0LtNA13I9gKySZIPpondcyyspY80ovM3GfBRmAz
LK7U5sZimikg2Qoj9QzTCxFBnY6Dl/k5gZHrmNMJk0J6FHhhNF4QFvEKpa8g7gL5llLvyNm6V9b4
SCh6LdnlYYzTFXqTLt+Zw7G3tpMdMwQAuM+E3A75Zo2OF9QsHX/4MUjSMPY+LD8fVgeuZHYqRA7z
t/qs08MkVFIqIUQGJrAoiVrkFs0/kKBb+r4uXaJS+Hcr/CbeWi9cccDSKzoy+x3R26VgL5FLOEYE
0bzZKc0JXiL2WDprWiyy6bC0/irgK+WPRqbxDs0tWkDWUdd0ODUrDTV2he8KZZWc7pCPVHyG5J0S
7qDn25Il1zLAX/zDVa5rbt2vMlBu4ZIgUT2L7KD7NPsPkXJVmQdlbE5U9corY/e+a1abKWS7Eq8N
8TD8DZzmwWc93ITpYEQfo9M6Wnqbi7jpn19fzIAVzArE+YK44XIrpwdZGhdBf9KzF8elpm7nF173
3mLL+EP/N79QbYP/ABQ6puvaxHbMIp8IBdVj2NWBZd0DDBTHq6r96+K5hixF8FnnTN5q/kE3T5in
lHGdZLvJZr/sHWgTYJmzzG+QMHz4dse1B5ffZeJpcptl0wkeOtucA2JDynTg785YuVSDTsKYm2NE
2UTKR07LqLHEaUPI0FQ3jN9pEiJQj5j7+/FgFreBH/bQHcxhb7ZnJdq1kHNYOaE/SVcNb1YDpbYp
WWKhbOOzWTTQ3t/YXWBT0sKu5XKjXSrhHIvHIlnPX6DqrTBawBujSnpb3UXb8DbK2dYgQy9pk03d
/s6jUwGL9vTdAg1IhjcLJltvj7Q9qvwohCtyBTxKPJVOYlNBY0eaLwdFuQ7qVdcIA3up8l2mTuuy
d1O9yv5fJGymlgOzIQT4VPdHDlxqXIUWRXYCNvOw18az518D6wabuxltEtroiM4dXby0pxmsve2A
OtEIPkQWpg4TXAbt2Wnamqbb4UCtN8yg7VzBTZE6XBrzATSGJ/IR5gpZhuWdb/0EtT/fQPsXUe+t
2aXK7LI1qoqn5G+aZCfqy0k4FnaxaIU7OZVLjhedmrQVXjS89MqjzZYVPQVxjdYxwddXXiB5q+wA
EvYEo8SID+GzbN3U/Cjn4yLqd17xVajneKKi/kDinPVLKVlqGWO9TWh+VSKP7nOItuW3vgDaUG1E
gwZvV2uUSrgSROWXUWIvDpR7LfHBYCTz31T7zf2jRTJ0YdOs4QTiKrf8XyP40dX1gO+s2yYFg/xL
WF3KeP+Yt6QHv1lXykXDURMnJ/Il2Pfuw+5oBT8oAcQvlRtikmC/s5FhmMElodZ0Ek5rviciN4d8
zyqxTpBZnPTaHShJp+RD9Xey8FXXXF0cmfmV8qG0CuYoCBzyvVzdFPHFFZXplKPDmqCWZPZO83QJ
1/mWQTNQp6QwuibLg0en4sJBEy4yyhaGoyDu+/Jr9t5FTAYHljqFelUHZaMmv6V1jvvvKr3qJmUC
PmRCYV2Gyxzln3AHI6JT7J7Gx+lsNr0YkZLPCZKTwh8y3nq1kyxCGz8Th4Y8x0kcMHgt8xkEcIMH
Jc8w8LNHCScznQU/ZotMUfF2sZF4FAaWhZUeoXnbMa1q2kNafOgWOnX0vLqIKMBmjga5Lpbfk4OY
RIlZm17CJdpO6+4lX3H5aJt/ZrMCTB/5O0X567M/tEody0XqWE35mRu2NNlCVnYyz03qQ59uVe9Y
jbe4/tLKV90+e+nBD4Twjil2g2ovKdsQLIoB/4Lmnt2BKuJX3yjlM2sxLY2PsLnQAvk5Y5NehBf3
TIvNVOx7Y+vJn8oixNSDanRfORRpyne75DmOHuAiuC04MxTCxqDKwepnaWz3wF37+n8knddu68iW
hp+IAHO4lUjlLFu2fEM4bDHnzKc/X/UBZoBBY9ptS2TVWn/8p/YHvJ4Q/q8h27MYdybTKaFtJLVQ
cfQX1bandXS/D39sV8u55RNZ/Enmg8BBN1YfIyhIsDHXjrOl0FpHdVIEd4ymy4D1ZBm6Mv/C6Ljk
K4T6ueeN5T6BFku+R5BY8WvwdSihl86gdSS1Fc+AmnXlaiiHauLMYszHjrvowYwVam9wyPhCdJNe
Qm2lEBqu/Zg2cVlujTDrJzF5Hz5m3O1tQilucUvQ8IhlTVM5WUmtK1p9nS1eykBsJunYvGKnrn/Y
PB0F2SX+8LB91B75uwRtkR5YCpDBcS1fJ/PMms+Q7E4UaYknqYINrKK3TD86xG0dLcBFxmAEF7Sj
c17kMbBWRTbjsvD3yfjHe5mPbxIAHfu1YV0mzZVeVGglzyxaE4TbGNu0yaiTcslzIZC/td35lRF+
UCxq7ciboKi7mpxk/8wZwKkwYdBQ2FjZvkqDZ7b6VYe9Zd+78Ebk5GBuatovuRIt/bMGaqWVQ6xy
EsViufFpw2QNxdkf9/ywPlgF5mZil6sYQYNXBy5NooVnOsjKrCOATUUr6n5i6S9PHZCksi2DK4Jn
ZLIEfGTPsrmQI801ai2D6uhcJYvk27U0ge1DeXl1ffjvh2P4Gh9B9haTT539VsNJDMlGEKGpHtBl
Ug9SvBvDOoECDvObwwVjxNFSTPmw5B3DurUepg21qV7NIbMA9bDiRcNbGvqcs3xM0k7PKDQ+EWSS
9pu2/qKGlNBuXfWqft0479/zMqvOnCihR6O2fWWLdMmsHZLPGVIu56y00p9hYxpnWMzC9NAla8k2
eTPTlfjMISwi+4aZZRnKZBxj1pw2eXA3+38tvyv3xlJFzQYIEJpcoiXe9w+yzckD5aMZ3gmL76Bl
SDD5IjzcbpHMfKryDyN7ry+KbsMdWiZb6FI821vxNEt0KO/6h/TFaW6km1Y5aw1DprZGPc2RvG4L
dIAHAWtaKuLFld1s5/QeKk9mBWXaqNF+osOhu6Bbgrp975esivVPR2WQBlACVyIIDNSLo+S12lX8
h2X4g3h+8s1Ixd1yDvDFFPCN2nWUz2jM+USAXMQpS3E3Xx2J1xaCnrb94hocrX3mbIOZRuh4+U2U
B/YNdAaMqi5lw7inpmXExZLJN10/x+U7gHJhoSwdL5gNI+k8TeBx6yk7lGvkVL5b2FcBIVWUirFE
asfSORbKU8mf/rEAOaivaWitFJSRzfwVw8cq9ZudfEjO2WqpjDnW/V7GycGEPKDxoVMlMwLxqtCA
HJd/k054T/HQgErS5qfCyumA1jr1wVxQ/cSN9cUthVLxg6/dDPZix0tPRBStpupDbM5UlIzMBqSb
LtGSYSZUt+jKOFZ3NZdeNn418SYDSiBcMc6/fcKOSow5HXuwtesWE2/cph+vXNf8MHFz1ivT6613
lh38v/qi69l8imARyGdxPBrtJiyupT17SbCynHfKR9D7tIqbqBsTm3VPE9yqRCKZ/JsSErq6g0Bd
jJDkIMgA/5hFTyopIM1kZh3pu+YfJ9XTzr4QJ0NH7ovqnIU/JgqrMT7mADRW8NagcNetX+KRC+ls
Qu2F8ChMKnJzlNVb5H6PUJb465ZN9dGQfrK0aIc998lK3AnmvM3AhuaOTikOdO2fb3xG/ofZvTvm
tlI3bfrTBkxHu7H8mbsvSUL8y0Ue/odljwxr8pfh30MM5wIdSJQPscpr+j2odnVwB2pe5vGe/ZAq
EmSq30jAFja5SRZ8eUmQZ8Vtm9ElOY53cPki2xOYRkK7HxQk6kDP89yQu+ifKiXf4kNdZpzUaU1O
Cs7qnkmXzltSooTk4iU4hW5kHHTe5enDlIkwiw81YhuOuepnCAl0Kd+3Tndpy50aorZJ3yReV0S7
tNx4nbRua9SZ/xJbMLqUfOa8N6RKENe+jAMeT368FBwHA1xppaYrs3IjjM6PHg1+tcIcxcohnrdJ
/1LLe9acivzP8Ytlx+aWJXdZfhr4+XzjyoM2IvpRA37h/NYml+Qez1dr5AoH59yMU4F7xw3FzoOE
AY1bAJrPf75UYUOASZCtc+6Nv6iZoVWBNxEulvFaV947ARTJaKb7D5RdjAVnK7xFMk7CLR4IL82v
ofuT+hhEJIhZLAAc8VRhyicLxROhUYR1B7h5Hbr9aJXTvYSyS9JuwgvAEFuu6exT9u3aZBwfMBQS
zDEdFY2zhr9r3AfFU7yJhXwiB5SPL1w0QKbJ9FFz7DXBSfe3YuUWSwLXBA8idz5ADkFsKCExG9Ew
83Sq7SytYt9Zij9ABRU1oZsHIQqf3mNn0093pMqUUJzniUMDie+WvSDL1lS+KJZX2jRhMxKgTSi7
s8lVVag/WvILbG+p+yo/ZsYmxOgoq70r7oZenQHhtpNyG8EbbE9k8X3kChmsB/mLqLql2tyQ7noO
Q22JIyfjRWdCs8yNOW1L851uw0XPx59kV619aBQjin6Xk62+xCdhaW/a8J4Hn/V3ZBL5NnBFSzTK
njipiFCH91E/EqrGldXjNUbYvK6TXywk8tQVi8Uj+As0wlIJFkg/5/zA5xbDHHUqDMBiQGB5sIbP
Sl8ROs5kQWSeRPHicLLrE75HVHzWAt8b7D5axeRUY/JtV6O0m3aThJqhJJ4JM3qCUUiPrny9Chq+
hvUBLn5GfJnLnyTA+vUdksE1US4TEEZqwdE+kq/ddIfW+suiz/Gtqi4Y8e1pYywwKPJvi3DoK8UA
72SDi5/SM0OxpzApOSoTmYwt6ytr7+P05jPCxSOaA4bXnN15XW0GDnbxvSMuFNheYcmoPX8sC2tm
e7WMh2zv9ehVLH/ygcV3Al4YcSkfK3lrCL/eMWSRr+18SRI7kS5iMD/75tre91PB8/Oo529Je3bm
C1W+35OH/6OVuEIWoH/GhzrfzP4h+Byfas/mpZkwb0hSvOIe0Zswum1FTzX44WfFDVrriATsY+sg
reeo0gWZ997Ztcvd7GeMmquOAd7f+/EVxZ3gfKxkZfg7mjHW6N1kIlX0tzF7r6KXBjWM9t/hCRGh
WDMsSFLzmrN816FKRIdxQ2K2rJVDh21buRJfV0ZeuiIuOn0rCK2wtNkj638pzzWj1VdePsXharbf
xHwthqtKcSrZz5j6aCFqVOZGdM75zTZAomWaVdDNdgxLSKATiWOBtgDL/2tX3BHJy8LCOreOawds
yebGHs+h+ldZC7WD9jk6PcTB9xwyTXF0TVSXUya0CPynQn6CURJyRRQX5V6eNuH0fg/8KyPDbMNj
4JjCjttuFZjpol9I5asO35yBrGDu1C3AMnjifVzRMUM3n3C89JhEM16OjqQWugHbfYKaLrGPnIky
vnZRhWVbvyrynsLk6CpPjdUAvK3HZCtBSWpui8ATyzXMJ73H+Bgt7aODiYiEXgXUHdEF/wMpRp2x
qwKbyhpik/lGPoYPm9UbIsgunQhNJDBopyhXnbVT97+k6qeeuSYPg0v9XncgBMzl/o5WXCjGf7sM
+JdBeEwen5L+IgTaftsu5XJbmY9emcFtw6U+fqT+x9Szw78c6VNKP3PCxekgNzajTPzcmpF5g/G1
Qbw0bY01AenIzxFjYN/gFfj45tA1/qEChDNPyU8E2BI2qgn3V89VgSRJrz90uXVR7xnTp9gLcSY6
9VnsnVX907xEebABpDWjFaqLs0acKUE9EBLFTan2af3P8E9gUQWpQPlZF1e3uGvtgcutcSvrBv2m
VDfitSFbVhHwA0CVZadgkr90FyyVoF8pFOxSmYJRDzsfoqVWQ/LX//ryt+3sQ03B5PaTm2Qib9lh
Is5aHMCukP+A+pEprzrvI4q0kNtAJBqoO0JOaMR21Y8sWunaueyOfsBPRJrqFx8RHvqcoiTBjBsy
t1jIBEiqWlxgnZ0OurnT1L1dA6mvEcXp6GVxuoMkatndjN61gdXO/IWhIjbi3zt6VOvT6b8j42+o
kP0Zfx0zFmkwy8nn/oK5N5YSO/KaYhQs/9JaT6FbPRBKhitig3ok7Ia8OD7arnJLMDYLTsfv6X2s
7tiZWuswEWDOwI9VD/1ZN5/M8MZ3as9QcoxGMb2ATXtMJ21RPXNOrDEO+Oj6VTX9M1HEpKCsVXep
2fqJO3cVGyI2/a6zs59dADN7hryQNIoWKdQwol8jYbCeL4ILi99a6aVV33OwjbkQyWDkuAehSRg3
ptSLQVljhVs6CUnSR1Jb8aoa4zJQAEn3jXwq3piDEkQl8r3pIVZK0sWfSgiDzP6Qk+AhLqqYslX7
aRZuV2IcyGni7Scv5qROKyaQtEP95JFcEwYbcHWyuEJlwzwlvo1SI8KcbqcyYP1gdxJaWNqNawjn
uD3wg9aRv85td0i/Ug6ShY83TSPGazkZm+ZtZKXVVwDcjrFvGb6ji6i5no2jw8BX4RU3B9J2Fwxn
S6vaA66Y/C64YpboTxnsdJFlwobhTyeluIjnPSWnI6veKr78YiDnhpeg9HmW1nz5wV3cy0JvAnel
Tlvx5Xf+R0MKWlSwyYYDCAUhCCA7zl6VWdlDvkYLUIdph6vadJ7yfNDKWyW9FcTNdDs/f3IoaNpa
jR6kfZJczOhRuLIDhElofYGdti0ZcSmfzron2QgsewhAATOF6wUHrVZesOO5RroXU1fY0WzD72xx
QyPOoLKG8WwGFq6FNYk/vCDoZoCkR3eJ28+gjVsPTFrMHeBxaVPq8zpPmrXeZBCygtRD0AoHlJPl
o2GspzilVRc1V4HYsszOWeYHjEkAY6Vk7n0wVIeZiWIk2eWAB/6GBYEzg4aUFJTRN3VlrdVgXxpv
cozu4buq1z7DTgsCih+LXiuUhAlFHiHpcOKxAVGUrO2XjRtILf5M5VrNRyKbdIOZok9dIUpNVb4j
VNCV3S3TNbBdH6+RhukE11SQxlv+Ezii64yWmd0MpuvI3H7mL6sDaiXRUNfb9zZ5BVwLUAcGLQeX
VgdzRaOKlym0vios+hqGFGf6EbKoofM4ndmfV4W08xl5eSZLCpuyTTTdR+c+IUsMe6g09oFLwhGA
XRVh3mteOpwI+0l51DV51PVv8dSqd6NEGgKSZo4M+cgDjTndUpHn5sBisk0mRMJbHufueKlD2CF/
34OZ9SDEuWUhTOnAyi6p/2UAOw4G+D2oqbVLaezrdhS8OhiL83/U4WCf2ij+XRym4hd1v+WmhtCh
1FyZYekcIEOUUairMjhuzlLebL0g1ehbBZGXivMPJmj68pbqMie9yW2WNDBPyUNXzlQukcbAHGO/
WrIRpPDChUNV7CbQvhR6BZ36q/FXmoi6ujcoPGigJhX6Hgk/AXS/jUYCZIviNuZyALA6qhftUl2V
6Zoh3ZuMYwizX6sfvMSbyjl15meNOGMidTYOUI/zikw2v2Q88cZFHloDFAkvyWSG/wnzbwiIRt8w
PUg+lBKHSypvm3Hf8EsoS4p4ou9KQHbWXgtYuurlwCoxMC8AP+nmtRp+eZPl1MVWrUr02whq7b2z
roafr2WiWciVXdY6w+hM6xjhy7gJCfHB2AVXZ2XwDsfGIs4FtQoaXYIC3NDrew+NVu0CdLbrwfmo
aaCSGioSue2ajWXwSSZfDJHRvJnDS2EcgwwyiqdDY6IhwNS1yuY3QJBNy+EiiUsiCv/oQV9F+db/
NoSWct+CLfNxxsj8kL3IFo3GwVNCX2wF/IW+u8GesOykbFuKshz8KFoBs01qegpDMHisQVmxAKRE
mvjJGUjW+oMoFhXA/EI23exS0UQiEi85lP7s5gJz2ycT+z0rskKKdcx0ODIaSt3R7h4tfyppqZxG
qaKwQjueMUmeAgDYVNLS4S2Oy0M+ozX5VUMPPblUn2IcIRI3ZzreDMwOZVEvfv/VzQVilp/1THGA
9MVjco4JzrTkHiK8slFvmN1OnNZqvOI6WlAGL2EqwaHuvDSihoi6ZFgPpnzl+H+F/C7QIaWemKzq
lVOo9NRxE/DbyeFS4VKIsSgVB6sHBLwOuQytuZpUkGjCIf/l1jPrvWYVrLX8Io6CkKYte1Mvkdo4
q37aqYRYhFc1cuXwJCA2PBZCH4MycqPQ7O3aXpStwR1D/tHk9tO+sj4bIGAq0Jwg3YkSDzt/ODmK
BL58JE3+LUSJLFwf+VG1r2axLdKbWufLTrkllgVxjf4E0fyglXsCPZcsQuFZX5NQTDhSe+BPYlPx
OvWYcQQ2zJNq+tLSb59Yjb+KK018DwzhS8xsU/mpKHyYGcErrsKIXpzFudEWd6c6iA+2TNbWk+dN
XAFpd83ka6ueynpwLXvehmWxtWaZqlGH6JCad69YDdxdi9ecWJ6fEwJA2UfroggUolP9b/LGVYwG
FAfp/K9GRWYZ2yb4DLS3GsFz0nbIkZ+y9oXo7L+PDlwJxasjk1k6bdnbtOK7wpxCgoUEMh2RpByD
LY3Wx9ReI0xGtFNY5jJf8+qV713/T0IgNGmMS+2qKB+D13kJ4BteErKzoEvPZSkvRvOmg2uUznkQ
fakfcfDKO859dCSc0dn4yHnZU7IwxxqT6IzUnbqT3Kvs96LZKfE17F8arvgiaMmUILlHad2Wnjj8
Iku0TFq0BqFdqJNJ+iKZ3fCQWnsgSH2Vzng6ctiyYp13h568avYI7kfJJkXPha4BEm88wj/oMH5V
zcqUNySa2Sxz3TKM36v8zwzfgvRzwqkwgx/1w1tMSXc4XRkfnH+K/CVPpxqdQvlOPhBqwY1NuOtL
D9bRZ2df/7D0aPfAupLUg9nj1Ey3IrkSTKnTTtfBhkboy/tGprsFTGHxZzDd0dU85Q8uAEXaAfdx
WKwg47Dl7m23ImiMl5h1M6HnlOo9+cuxz358T5uzBvGObRmzC9uZjBDr7vs449U19ZBqvaX01UMl
j1A10bcWf3qHDdYZPw0VRwIUmHi8JtvY6WSbmfR09pg8/tt4W2bSXEghDTQTVNZMMmJq8qzOYHCD
/1bDQpdPXToKzMqhuRX5RVxccLEtyvlMMwVSTCEXktRVEJIJQ2roVZxglv8li14qPJPC7oFIgzXD
Yrgy8aTXHIFp/FePVzEQjxkAYt0DPSS4gJ9wsc6/cvk+m2TjeCUT04yS4eQgfTD3Afxapf9V88XK
Hznmx0om8ZyXvucEzJl6sHgDkDKTL21CVEnROqq4mWx0F3wthEkjk2E7UTOgpD3KyVrdWbijYBa6
P7t5Qvo7GN8XTHnA/03ZL79tzpwjQVWLtjpMP2C2ls7wW3/UWBN0bTEhVzND+MEqcyfINLFEms0r
5C+eGzggCuGCeUsGFRY4tDFcrt14wRaa3rQORwfqTrSBpN0ycJLHYEEIG88a+lYcgn2FuQwxNtU4
RFLFW0d9zO68UqsL/Uyk3/AwVL9V+atmm1C72/wmJfAt/ka/PvbaEWsgtxvvClJQhD9quWURjLNN
2/zO2Ch7yFuyALVfBzeyWX8NlFlEG4O6N5cqQ50taJEj2l1RkDciLKLs+P+n2QgqMhaNJ2HWi3ZQ
ccmI2rJjGFLeKpsWiUvg0RBHCadcfysEvKTNf0SqUexMV1p2MAWe7pYkEdXg1PxYjxwy8IME9RaJ
eZh1FoSaIb1hyMGdDK46MpNsDWRVWbGTsQQnx6a5JMpuGA6EAZOX9E4yDvWy15FjtSqXFguLzYDu
4CJklC8U5K4dhjBIdAW8+zA3q3F4x8a/SGHzwxYvLjTEKkKcry8tmqZWGf/df44XrsLgKRYhtqA4
32hrw9NpKYwPjbSiNzax2aaJK1mFAHhARhCicgfzyLEFW1bYXhE+HyrwM/sJ214bParyI0s/wQ1z
4uVZdhWPi8/E7wsqo9T8KRVck8nsQtJeDyEq9MsDw0Va/74Tuq/mHtjpwB723Q/fmfZyiHSbPPVM
PVLVbaTuXwOJFxtf/CUe4VLuAVr8bgc3wBc3tD5Ve0OWO5mknvwBimFINOG+yLpZDmqyqO4h30cV
0ddEjvIr7v9kxPRgQJl2r8xLx+DNJ0IDwXa8ZbrHoQZotBrlTdFu5PpKbBzpmm8T4IeYFR31SD7v
MmnuiEa4G018V+Tmyu+GdgH8i5mB0OSSy0t4shyiIAq/v3N2cE83f9leQabC0UuBy6JT8GqhaGdp
5EvBSIamIZ0+s27VO48wfoThqzXv0nDL/cMkMxqeCfJfVca+VA9dhv2S8YsMpBro3WTj7OB0JPgd
3SsVSuLcgntt2EjTukwupn5W5dvQkBp0KcOX5tDuty2qnQg6/qmqNbFdGOs2jLEuHK0ab+2Mk7vc
Wvatnek/no2ln56m/ka6iG1/lNZBI+UPwhNaCYvl/CjNN2ekzHRhGG9UpYIF7o3hewK4r9SLle3E
H848NuRXIeUjwbfUT7UGqHBTOJ7H8E+FSqWBI3U8vyQnAV5iiTPcRuXaPez8TWq/e6/2MiDTpJ9Q
UoqyWlZ2ntOIwNZkJhZOP84joeMu8TAtz3aw6Ia1kxzhqF28iOiQRtK1XTExJixmwC1DCUhxHtMN
GimeciO6CDSe7l0x/GnhSe0mbFe1F2GT1/eqenYiHAE7jYgYEM72RnwsIO89Bp2Y1Tc+B1eCj2bC
/ze35zT6U4l56qWX028QSgtNdA5gYw9/fgbCbHyNwP1oAfWRtBkuCt/4cvqncjT0hYNqxiFe8CiT
1oqkRfpKcvGWLGfeaqZNF1gOKQNl2p6g7js8XUioYumVMh2AzS4t56/wGhoZOp105mMpS2J2QVGq
cmCIWLzVFH7TZcYh1dBMQgpf8q7Zn0AkkfIRPadpRQtoULzHpKHHvwPxP462wZ3oYZIjgfQfKo1m
VW4KpGLGJ9gVurDGYTYNjzncGOMOuWZNfUSIygszEr6hI4niBjflE/8XmRpDxUS2jZ2nX37H8188
/+P9c51mHwB9qt0GqHepcCevSmxgjAD4SEVoe7oRmCevUPolG8ceazlbMXxdQkjvutLSZch0HQgx
qeIvyV9BkrhV07eq5sgs0D2n56jbFsahIoCFIqlZu/LrKUcLiTyaA0rVZRh1ZaDHBua3hKABiTCr
vQozwYVGFQUI3kOHqTLib8f+GXrGZswzhUcmbmaTSbCY+yNSzN545i1XtfwgLWoRi5LEUNxdiroe
6iMhAkgV9/ka+by+rTbxGpq9PVpafWmUdx4XmP1Y2wkRv+GcLkp5KeWznH5BIiE+lziyrWQ/AN/X
0muSmX4krJFcLAo648p+s6Qt2Z44ojEb7wfNRhndIzD+1Y3dkFzHYlknFOoifMZoNRbf6TFlbvaX
LbEO6U0cAVP80fvHxvx06q3hYIZ0dcUjwAZMnL8try/Vm63/AXAkHD0dTxHqFhSlSyPdsSoIB9oa
itt58v++jkgJ7NHxFumxUjUycLYJfoOCxwhAgJxuiZb2cCat18jW1pZFv1ghOs5eenFRXz5HrbNH
KjlR2ALFpSnsSQ5Nh/+adK9FXlCsYViC4pEh8J9HDvSK6RjEF2kq/QIBiLb160M35DW2Zpy9unEm
ySdcx+sZD32L9A1xOiITF4ohViG5VbrvakBL+ZYz9GkjSrNhRSCkAgbHJxqw29+k/oGwgpvwDW2k
q2lfTse9oHJNLhrjZ4j4gjPQYmklJowpOUA4ud2fjDRQwBjTr8XX1PnYtWEvGWcTPnKwfRdPerJi
Blq3+r8WGEBgnlwfONAbCHHCRGExUaCH6sb23+v+28n/EnB5A3yU3tKZcwCtc7ul9nMRlNtpeHU6
+eioAMh4Sa7Ec4VMFAwWPWqGGXUwrh6dUHy5BYsM6vWgbiPiLe1rov4o9sXM8BUTp2/XIMA+XVUR
6LVyCuQPp3519qLbTJthPBCuk8jrYT72bg97cZPFV8tM1xNoIOcbGQNyTgcDfnIXYJ/KRNpPtFf0
B6kmqBvdP88Mi+l9wpYRACvYK7v30vZD+FyCDIV/AD5wHPmtQYZmCSHciTZozBzb3tqn1b6Kb3Hw
2Q9wBKanETHGZ+0Hh3ZAnBJ64N/YXDwGf6aPmBhGTqphX5v/2UJ8DiYIMOD7ew7bjGyKa4DPHO3I
0dkOG4R6aexJfHr+JeFZl4/x8MESaBeeZBLAASoI5lJMcGvp1jJXqKkQVYNaaAqx5FyFUvcAWV+a
1ab1KiyNe3i+HmNywjpE1HCL2CGoOcEKxQ2vCOO7dp/CjtJTxI0QyvtxugiJY8wdF7aSm2QvaPiw
3ZF7T+IFuGqRb1UEzh0JLuy6kYPFhkjMHCk6apra2svWhtbhMc6FPplQtXbeNvbaDCgVypaRdORK
SbMPNboBwCOLZ7vErZgx7yyi6m63CAjJWG4oIoasn7bp+JlF51K6deGzT08x70YzH0A4ms2waSgN
4t4pUhelV18daUblll/n2j+bVaZov9sBPrLep+QRMcU3G7NXPbM5Wh1/XLXypT1nNxQ5z2a6duTV
J6HHFE+DpY8HcPZFSPkrofuKNwyPAbhr6JFrBGeRZaGZJ8ckFm6XkJdHkObkZ66lPlM4RIMTcCR7
oOCiLhcf7fSlNp/6ylkjlBKiFbL5ATrRWAGRx8p+MnZ9jX7RzDyD/zx2WnhlsNFrzZY9VwHmy00w
7IA/LOmE1xiQi0eOpIq4IUocOVV7qB94sAg6rFvUxBQZnpqOSCwOrvX84C4Sw48JOl0gUpTrEFLg
H4MXLuXiI97yb9Vu+FfmBkWCMK4IyLDUOEh/WjczhMnxT5iYiPzPjlN/ibqPtP8lMxDzAKXqLe8Z
uspG9hdS+xW37+Os8Ykf/XbHHF9fycseuOwo96sZG0rI/2TxCjXUeByLa3UdgN6O7GBB9hFw3jC4
IXEnpeI9duEekEb2l9zEtyptomZRgICxE8V3hkZyTmP8i/ajZU8f3sQGPPQXzbpgCBQlL+FaN/61
6S4FW1HYKMRenWGBgkwjasSfIHCRteT+I1Q4IeYdzbUh3qL2q8KGq61HDPLcvfwZIfBkthE1qyp/
HAtXQUT9JSy9efQCwXIveAM9qs8iwX7od+o9hMajT3+riqE8PPGYDwrTbD8uxoZ+XOrd0MfIBMj+
ycaG3Wmq2dQGt3M2jAlj845zkuOZFwARGfl1biQtwxKenK8RG2XZVevUPvAT0Q4pBFICZNnfdnt0
dCFj8t1Ju7DhyDCIeK6YNQQoGIQHh4dAjIakOrp1zSVB/AgtuSTN3MgRJIHklHX38atN1/z5enxj
aFCbLe9zVTwllsu+/qnig+CnqK7kJRkXDAZZuOf5Eru12p0S0wIs4uPy/0U/dJsICZY0cX2U11Gn
D9wPKeTeNd3FHl5YFCREGvG0DpP1e2CthZ9ybr5UcoQIIu2Y72303gxNjfnqtXyRWkQesAsJFwDD
LqVldX5TbQ4gIoSb6CkEXN9mlC3J1c6cc5js7Ow5MnU3ZYy2AS9g+iFQhxyymE/CiDGjBq5WEYk3
dHCIvzKPAxdXdQc8xsmfRh/U6ywGJ+Eew6rAXRPhtlKeNbdXk7OGBFfdIMyJpKoAc7kYOQUFhgRS
L3cxtmC1B1a5xdW7qr5L1UGx9zOaS011Gauy9Ctn4p55+jPjVkICFfkTvtk0N7LD4Cy7KbcTgygi
g/ILht/Ydhul2xTOHlgsRyIFltr/aRXQgUGRENzYrICkiDE7LE9RyQqg6JiBa6yxrOXdw3Q7ehZt
npkq6TxKQBaz+czs73L8yiHOFnARDfjx5Fq5hSYElljjO+H0zI6miRdpOIpTniNPmIULrqFposVw
xwxDTBK9PuoqHjlTdpw5jf4P06bwzIyq7tbXaPzXIZPkdSXyKCrvnNFLrbHwsjnMVTdsGhj/svkl
3hJUpIn9z6DJXiJSpuXhtkn9QS9dM7EPuMyXybAP6z1zwtQiU+oB78CzRNjrJHL1PN+VmN0AxlPl
Krb0hNpoYheWEWh8gIignOiCF7HIqDnwfyz5xwIhEV9q/+BXZGL0f7iV4Wmmdvfd4D1cj4hOgFX8
DgBlE5t7mQdi4kpDUqHhctIcyL/6ypscXQxE4MqWeXnAOIg6inh581BEcD43MefEIDpvQuipf4xk
5zX5xtZ3OvsrKn5EnQTsxS5yFmMNeFQh8mRYGYN1V1wIk2+V1Rz9Rg7OPg6a6oQORcZ6hFA7L9az
vYfWHHoa7MSoK4RvobQRSxmzFwgCZkRW4z2tgcl0BvqH5crXUAWd7Cqd+2w+CwJJNOTk6jJ0PqUa
4wSxDDIqR2NEDDmGPBfUBcg8/pfYeutImIv+QuXHt0lPX8WrhqB62H5XIBpqdOrGTykApWUGQdY8
wIs/OUqFLJknFWukOOIky3uYdAy0/CMRWhc9YioiTFC30Lib5ln/kHEHKNo+I0QqJg2oLG8hz2Z8
xMldSdhYtm29dyqTMKnOy6a1rbtVfDGjPXgi2cmLYWUtgZf4vWBf72N+j/mr1VBe0sg1WJmrxyK4
dBsFJxPAbPnN8Ggg37BWnfUWE6IDTGCCQJLvwPhBKk67Us2blL1mg80780h5IZRioXF0j8UaylPE
F0T/eZNnvKuHYdo6s4boiZiRawfjxnIBiu313S4W9QsmZ/TFli6y+elD/DtnSAEKU5xxN3CcTfIS
ir7NTqYMJz/vOd8CA7GbLMyMMZv3f1yERW/st0OvVjCAcxNDU6795qRzs7K0iVRDVylPUgxMoWRe
phNUBJSHhRllCI/Ge+1Im3SgKGg+xIi4Iy44ot3CBXtyEN7aBms0TQaqetDpYF+AamZcpCoa3rOM
OijfEkwgHjEdbh+qsuw5YI1uWVteDE5DN6wU4yOEBNjpa4qG463xOxn+qiSdIwYLiYlXSyEmspss
gF7O36G+y0B8IcLKGzFfgcQMk/zxuMvlOXDOif/ehD9FT227vTrpPV4BACrjkoOyJCVlCPwu3cz/
jr8NZjd1b6BGbegAaNhZKxTgbPfY+yrtYPCl4aYt13iJpjWy7W78EQdrS61DWJ1zCdcHnRU5I2KB
dI12lwOeW5NUgbL6S7RHhf34YQ4flYVum9ANbX76UGZG/qdZcNPq7J7UVllY05dYVEvLWNXq1ZF3
4BvWOtnCd7RLfVU69pK51Bi34/gUsW1pwo6IpNxesQMgeuKFewz5w8djmZmsbgr/WS1dhSQlSMy6
6iYcvJwwbzNYVsxuefulWhbBYvyJPofvapBdXIEjUxC7/WhmyEoI9m53OYsJlR/8UO7udx43+CUR
56UNT0P5JJyHt45yVPY+IUXrbiDXC5Y8DgiDFC/+lIYJowVftXgVbEJqxq//ENHs/j/OzmNJcmvL
sr9C47jxClqUFd8gwt3hWoecwEJCa42v74UkuyrplR7RxiGZmYADuOLcfbYIBMK4XmMswPuNbiyV
/gmWaW4uUPprxsmN45veBfYbz4Txi+u/KSOy6957UCDr0kKTT/s73sX1oc5uSvIEUhwsxkujc0Fy
oJbnsIc9Ri3YV5i1+LBXHi31ZHBw0o3zyPO14p0qPrX4HxGHmeNcis2wNFOaDTF0gmTTN/L1t4g1
rfdV+st3GOnCZYkXSkPpnT/o7wjqVdz6S5+EIM7WrUswNvxoAsxuRywJBEWgXJPER+bhWJMBYMD7
YH/CGIzYsQwRKkmbt6R64FT3nMmfuIs4xbosieF05kPyEtNw0pSGfwOMAXQIpZ2wmiMYGcViPepI
Fw25gSnZO88yVANfe9ODZyc/9D0sXsqrmjpZtBsLOIVMNvQ3Dz7nxbzFafiGxmc9wTqU7s3AkqB6
21zn02cPffqSkfoWwEOUq2wnNfft2B+Zj6ujRH/Ha6HDGp/AKKgpYYP4N+VriK7fwS7WiappLxNM
gBqpYWVdNS18fmqt7YPhRBMFogd/ix0FMuxBylaFeJuBxRjuXHh3cioYcsmcCXBMZ6fFIhHIn3bf
ksCiJoYkBaG/npcTC2B0M7bBLHwSqmyfqh9SR6IamWJqY3uc0Z2BrmN+Dk1b3qvNoVJ3aSLcvKWY
UdWLUcck4+1tPQDa3ZTpjlluyAe9aLDMA0M56dmyE+B9TapyGdcvOXZtcZzynTAPhzdJqFw6ismn
4kiJXWn1HYKPUcO8fKC3Pmr4VTTN3Q0UQFrJrvpMZwK7XWsUXy1puqp8/6x7y2EEO8KblMxHABjw
3wtP/UyxXSqsMzFeY/s68D78dh9Zq8ZuA/Sdeo7AhpPQTWNMwYfKcN6xygY6pb7tSwfZ2qvJliOP
Ar0FAjMWC7A+VIavbzps2iBdUB0hzNMKwqPaxCOQRdcZRjswKm5/J2PsRXpmCM8DXRQ0mvC5ucF+
5BVIz8kneT9Dz4Mn0F7RObgWH4nymFbgu2I96wV/6qPwg9CGRQTFGQUH371GeVaM1uHZSeDUIYor
RZZQ7BOqa92LFe7+K+EVFB4TGb88uukb6ZTcild4a6BKw/MTVK3a0iXimvdZ/A4BDooBqUsCXlI7
FyYDg4natzxxBB8b0E61H/unLsBJ56+t6C0bzn/hfR6y6zFMOLAxKxTCV11ZuORHZWwK0hOlcrDo
baPfgpiOIe2D7el2Ge0T1bpVtDXecvUAxkVpZXucTqWymllNO9EjvCzkPfI2QO8YQGzkBo2doybm
ne/h2qeCQ90I/8pfmiP0y85ctyVf7yyYayHa4nZB13MUO6O9Vle5dJIhnw5AhUVWTQMIQTIjxJ0G
uAcxdjmC1cyBHx3CdjbGR5mTDOMqATJqhjqzyscD0i2HaGog2gbBSD0X3jDLhRDPCYhucAxNzzCp
9sNtdMCAP8IjJKTR2Z5GHh94jhziWsKRg/V4FGCV9LCogGFTKGyAwSG+OVBCKKTf+G+4xLCFN6EB
nRN2Ok5QvN+xrgRrIXZtIuQTytVpmq5GXJqUSuClyHmVcyb8Rzc84I5LVwgnjYgfksePUn4nca4r
CRAYRkkYG3eE1RYd1wT14Frmwua2wrFaSZ9TxJnZmo5ul35oJUJOm65J6QwzJ34ORbSMHPro0hnM
aGUYvTMJC9ORFmMG1XQYHsImlTDDqlJ2Xp0DK/QVmY3nBwETNNN74BDOWs4qgSNXZ4i3skotRtJO
SE/HtV6y9M2niCxXlb6JbQy8kgXxeLPGwIjPHntxQDEEONNSpu/MoaDHvCdhhEIVlGajMkcT7FhZ
DNUG1Ts6Yfpr2Qb7LDQgejpNRqtnLBHWgg7VZlbnmBgsI/Qeonb0UADhdgqh1LptOouD7jHHNYOG
KVBaaSzwoUKUPy37VX1CN2pyDIuMPbbtN069Al3SECGZrDXzANqW8FG25dzLwltyxsB1YJSj0UDq
kB5ZWGr57OuPSWQuZD5gQKOcwQlcaNfZWhWBCTRbZQQYsJ9k895HqmLReD6ydod+fKMYrCfzu+G2
a46ehxXzq4mbdlLKEyK9prnMakfcgaizwDz25RzcyTeJxZYR16MUT99Ecye25IND856E5mNBMVzX
jDFljfvcLAe7ozycJYS1TpmXM6u+D7ITkRQ44VW3GY6eQ0AfBq+beZZsWkuAPwrKiTlXztKInfPC
Eu+GHyyucUdRrR2tot6BRsSiOnbGIZYao3OqvHJRxJLYTjTdwcci1SxQ4yKdRgkibopgrogGA+w9
5Ago4DpT7PTusUxwlnukry0EELLVz0Qh2gYAEnjKdx/bbCu/eNkcuw3s29kGOIukWOPNSsEDCFsj
5LlxmtUTNIFXf9jTMuxpnJcsjZZPt6489NnODO9a8z1o3lpxmBMOQLGWRdC8jKPmsg5I2DJtxdrm
lB07FObEh6goAqCs/LnBNHw/h91RmDAgcBgISmV01ZxUgTR1TA9l0aGeUe05e5jgkQJkTU1P40Fu
PmLsXbzkNfWfBEzgihcgUpzjNOKLM9CEg3Hz3ptbHNU86VMjw9U6BeIw8btnDe/zaiNYn1q9kfWl
jCbAubeUkyJ8MlCH5BiEkH4WJqrbnSxPERIq6MPlidG6CyWiCICFSJjuBMMRP9kpxpMrMcNhEYn9
UpgGszywOUiOG+p4quOXwwebCs5pgLhRNmiy4OtrY7u9ehSF2SiSkIUlvX0ZpEYKMe/dCQfEvpnU
0UJ/jOW1aED0wVJjlXUtyy9tIQhKJE3Q5V1Ap/Nv0yeZlmTtEQ16Y9IxKTBkeBZJsG9tBWvI2H+X
FITo0lEvahpmqKD6c0eXaLC7eW5DzsjmDER90dLX94O7ETjrKUZ92p4Gx2txgEar4lJWzTKowVj5
VhFgh09xqVcg73d4PN/60rYVAaEAGa0Oh4OTwU6QMlQitHPskpBpKMspt8B6rEU/Z40ez0BKMkMZ
PRprliAlVK/Zkj2h8eeA9OHwUJaYSW4S5RDFpxovAX+N+kbIZxrDnXbO1LI5lY9HI8zsqSTK7BRz
YibcB+Hci5qEcPXmGcdtiUFJD2iCCQV09Q7/TQ51ZXCHuUuXfnagIgbnjFGpUsmgffHEJD9HYv5p
cP2URbmK+3lBHhu2P5XJ2k3fxKle4/Kt0Y/erTvvhnfPI0MF9UE4tbSXGBZtcf7hc7eCH1iPGxBl
p2k7EbXHChIDwQ8AkR8eZzWTrMt6W3KoMtV5mD163VEaUmbeMmfwBc1ach8Hb2M+qtZCHLy1LhdT
qycS66HE43ZsUNNJZqEd7RLFEjalvhUsiLWjkxsvuR2Nn0YCJz0tEqQoI3HmdF9i0suKmPqm1qnO
+TpE6AU0KLwZ3VqNOE2w7JDSAqs9XAVQ/6OFafp9A4s/pSOWFXMQI02eqfR34rogMzslWBHks5zf
4QtaT/lkWb7XEGjhlm6sa/jnMm805hAvNmcRWwQfhl9fbeC73jYcR539eHrBHXmkN5uNPXZbCkIh
C41xyP5fSBkwUXsTQsIvYepa9GRDgYmJ3RNw4DDjVeFFoJYLlYjC9L1Qsc0QIF6xfQ0MCcVgXnoq
KenC/A2EG5h5igXknzY5qvE68ugqAjjgk4BDh9UppFhyNeWGUz4Wq7elgkDYRUSEL0jdQcDgGEJY
QtU8KTCGuoOCYbhLsEfb3RfY92coghfKfYrxWHDSZHC4fi9nB4kzeEapED4PWAbC8aXuhMNd3A/k
7FDngFMrrOlWMFeLaVft1bERMRaI5tOemyk4Kq4amrjyk8UkQzEnzcfGQcgGhv2jqd0TCEm/eUU/
j3PVJjeJm5/k+IWOyIWjcqrlUKf050hd0XwQSbY4u9nTj8VH7GF7rl1GkjU6PHB85kthLxipMzkA
BMVgsV04xwJF/iwRV7Bua/GQ1IvemDkV3pLz3OFyE/wAQJmUaOkYoa1l24yzSKeIsJ9nwK8DflnJ
uuF9emgBkYdw6JYm4luEqyAeXjh8b0bKhjQa1HsaXD7nbEVbo9ssxXaG8e5o9wI5E4aGl5ET+eBS
wTiHoidmdR5DRcnnwx34DPlJ3QT0nfWIg1zg7WqmXhm+Gu2bH0wahFslsMO58DaifiyzpySHL2WP
JoftjGqtpveUly1WfFiS5XZqzvCryjNI5zPH2QCGtOGzMmqtfTrNiG8VkUXuU+uOQ4vdhkBT71Wh
+SEhDF2ExmLsac+wQI26SSkXlAyA196mL88mYg281Ek8dRgmGDNEuEgsXQaiuinZBqf4dHovgEMR
jQAiOJAMQdNn0VNp544WN9kSkYxfnUtp26v3Bm4VaPtgh4aO7TJhG6C8RZoth26Z+PdqH8119TmV
7xidsoS8CibneIIdoArl7O0GqhRcarphju0tdiU7ek/spuORa0AL096SGnLTy6+FhK5rVmcHi9Rm
Xz510osM16Rkbvv1ZND9W8t86ikEQ0KT5o6zrLyNoj5J7gH7V9FZZuom0pdBtNH9e8s4Q2Cr8ah4
GqQFZGTPO4Xg+JKxd5kBypJhnVknD1jFBRTV3ugV9cVGqNYapTN+EqKzQMycD2Ro9dIscaEeqT2Q
KKxL4dEkOrVDnTgD6FLxPCoIu52oHIgi6DKqct8J+2FYCOqjDBkmArkSBVDa6KlL7zNOW+kK07Sw
HuuLxnOntJ9vi7sOurDYvvNChZoUiVUCHUnEvL4gC8L0cQJLz574SV43Fo6lvmy8uZNPU/UWp+ol
tpAR7L4UBqcu7h1MbqvFSPxy9J3fbgeIJpqdpC+9NO3Nc6pSiU/YZOlwmdXSlNbiCSNMuXxS/LOc
3g1YcdFgEWxfnUZ4D8OXnXIDit3axaT8CRxqiAjwqx075VvHIMk99HyreXU8ZsJ0iAjoeDKxJdAn
YjxrdUQJ/M68QduHlQMIV9AevWLfoZ2CqdnApOEYidmw3q87QqsLLEcAVoUaIT2Cq2CPvYFbd2hp
p5bxKEWUXBsvRLGFRiLFQ8NEuui+qPJnwG9tEeCJxitQCxE5s3HOZwYefvsIhhJg49RUFrF4R1Bk
X+0xfi61DTDWoO/JUASBRUuF1/0P4rb3GbVM5gEz2Je0f4848OkxURniEfosXJp6kzjV7aQUHjFK
QiWSpEcRn5P4vjbeB0aBQAUfjxTG9g5+gu9T6UhLgpJD+X6k1JlYq95xS3I48VimKUdPgCY9JixZ
M8VifeK0u7FtESvxbSB/jDkhgXTfe2e41IoLPRcXgE0j7YoIWGSjVkuhotIesbr0PUbcQqGvG3MW
h7GlVfsYdt5ZeKLyqqXhMa5urLIlKIgGDeu357EZWEC75tqpVuTQ8LXU2h4P9fJ568V4BOD2zxVD
Zc3MwRLFwatxN/pcYYlVjZ2GKL8pAciiUrut2FYCbQvC02F6JLVPcaDdRKMxhvvJ9ofPTxeQTRLf
Y/3pDj4ZDVs9OkTiozpg8tWdg6XAw7XLlARbmtgFIe1ryisv3/dgWRWH3FR/tyiuWnf7Y+AA/VUr
yQXIZ8oTd3mOoKJ3zkfCY7VY2I8N7kq4p3Gfw5k2c6gtnMjBWRv5ppMagAbMK07xrOg2eUKa1IxT
HMtVTWn1A+arJzW4R4wZHka4mO2sQrob9OqdbEHTg2zUIdsXLXx+dkK412H0jPYrjiBj22TuOOr4
sXJ3reIB4aP9Htc7l1YSb0/Wd5I0lzmxoZNGdFLgacDCsZHFjxEIxhiuCB4Vc8vaVmIiisev9Swj
pSzTR08AfsekvXuLVISGGL958wK42lqpzaPJL5Mex9akMa6d2s4zbjXO1foqplpD/lwuW5n1blRc
bhkmQ7igu8TChokIFQ1puYA5PVaa5NlAUsRj+B5BG2afEo5OJkuOBVqdLCVxxQtPu3vy06ACebz1
xwAuPNX9Rm1fhm4lFcQ1TikATREgjrgHWn1Fy7Xbz7zFzdQG5HFy2Is0yJYhBUO30jDVXg8dPAXK
Z6BNgBILkuHcWHhMueaURh+adOqaKb4n1gfIq5F+5Oku9I+dvupru6rWMO1bOIMlHDBh06lnCxiU
gLjyrDIt0OQGn5IIAJgCO5X3Q3Jy3rR2Yvp02temtwcxaZJ5RE1TA5r4JAWlb8TY0qaOOEfRB1JV
KIn4StPYaPCxgtmI7UC8CAgdjLyZHMPJXAakl0iHqgcumg2JjeigFqDg4BwIZUq5SyCHl6cm3PvB
Uw91pAwBHIbmptC2lQAp6JxAe8DQL6VBeRqzXoB5hOqY96vRrJ2ipyOgaEnXzzAmZkFXfOe7R0e8
r/LXUjn68rvg45UO0T5bhZy+ZtzSC/YCer2imQ7N3FXnucG0DXGL3zgJti13UQ5jEpkmmHWzYELi
GUYHHMti7Gv78rGjoC8wZalt1BnI493bavwheuMtC2wsTPHYYJPDYtSDzmydDEfkhU5WN9+nu6nQ
TMzGZN/K6eYJwY5ARLQgAWEQ78prh5QHceP7cEeJKTHmhnwOhAeL5R+r2ZFuuJBA9cqOSdPaPWEa
5acaZLOCfonez+lzxKgOW8yB5rJz7tJpLZK5Y4etgFnPxvA/BvhwTTbreobBbZbdUv+hJcqiBauv
br06dCaDOzOaEdSi50ti62cVe7GPiwA+jNBtIYNlmBr4LzluNwj323zj17aqc1pcI0bV42NXxqi0
RqreLPFmGadzgzq5v6vit1ZmIzY0Tk2jNRS9fqqtgAhy0Nd0YzQnHQV7WbwKytTsRp4mZJcCzwu9
2esyTJpgm6sMLRO9J8KotYQ5QIjjMtpHpNVYTzHpHLjwDZR6dYGPJscHlVyHBoIkUhBsXcauY7wT
hIAMxnVHh6RGK+w3dxU/f9DQcU7wrWrugpAgVKDAEou+wbAbHLRzu+mWmHG5wSw0jrVF5UN9IaEs
QQXY4CHmQcZE1KJtsO+NDVvB+aFp1oJyzurXWMMw9K4tl0IfcTp/pGEYoI5hf4q2EGErZaPBrzGO
xBDQIGlZO3Eej32GGjXJiiAXtX8rsrUJwlzwsuy2WynDJut2vfAmjKner5E5A78ng34Q52rwAlfH
EDE2QcaNh+vO6u2U9TFBZKAg4Lbu8/LUr/zksQW0AKMWQd8ZUHr1iSekjrFmMWUDhb8BYhThJN8/
cFOQD4xwfZGjY/tppo/ISWsQMO/VsRjoywiDDBWm1yzTuRI+GhSWwZb8TINuR9DujO7Q5Xdpe58w
Y8oMZ6P+VTBwYUR/H/lvcTbFsdbgm3lLp5oLMtCM8WbqRw1YER45RwboM8TLZhxkJ7J3HOoXDeMW
STqTeFAZq3RYWcpSTcpbeLJiObmFPESUjAj5foR8MZjXzB3GNYyGBMoFQS8VJIlthlGvC1yXccDT
1ftWPA3JG3F7Y5XTKnOBzWm0FQyQ5dC/LmiL8ki03xP33Id3uvE6Tlmw2OBh1FET/3ibc16hWQTW
rhXHQltJ8oHgr2FcI9DIGOnM959qqFYxO3zN6T/ywEX9p7EKRXXA4RePM7eGcfHpcMzG5ULaNu5D
3H9EejBpfUCWziR0b6cxidNph6FWFGMCvs80LIrN4tT3R5JdYwI8wle+AH7aBDm09Gk6Dlao4mCF
4BkKc1O3I4y2+VdMbOj6tGvxachMwnQXLbHGFKSh+2pBxaMahe7OcOVAxEcpZPxhDAfY88RLJ9SN
6pkuR8wz1Rp9Z22MlHgpnQPOvHHJarcIrbscpy1cZOT3IrnPaFMY0GnFM+fGDBNIOuvpggGeqQ/8
+shfkYLOPM27HT7SFcJD9ykmAszBRZku9tlyUb6jEjgoqM0xvx27KMFb2X7wGut2b5grP74TLRtQ
lGrT9I+xvOdVmcIGgNRzMfbYJBau1hvkmMIszQ85WK/TrmphB6rXgz6ZxTRpnJlQHrH4rTlbpVuW
YoKxwYEhCxfl2G5B7DwOHBdZIGuA8s4yyAnbJSbVn5Qapqn5TS1nqyZ+GYAkkSS586HFXmHta/cS
cEpNg6HFnAdNnMEOhmva1guxFHgU9GXspoAhHGAw9VXoNNAYmvJEeLQK1V3brAZ7CJbcOuruxuqL
B8SDYvQ6oaWXY7S/kNV9QVhy8yH1a0e4z4xdb63LbK03B5oImKKG/d6XP7SwYgYeivIYlEdZvM+S
fdROQnCqBErjhDnidmREfErOvR6fW7Y7zxaGOSbzRfaQhg3HLtpaLua9iEgqeoDKnZkee3OfgfgH
8UEGg4THq756eD8NaKiB5fHZf26GRThAWppz+kG3k4qnIN+OmbwaSXMDuBpVFWxmXJYl2MsNfqPz
2rjT4PHylllOo3gpdntZ2hLw4wZ3qjPYVpbN5DAgTHfXQl1XQNACKgXuwd/xcBRrc9BHma3IX6ba
SxQbt05rbuWy42S4lDDHVhZa/qxgYW+pwsKoQeaNQ07vO0Msx+7HyQuuC1G9rCR0edvPRjhi3KV6
ux6aCTLfaV6csjaaCJVJ47teALPqzTvmfZCvwmZWg41XmH/ZIYZLQlFBYXrvsvdMwRdiVimrCAVd
3yPF+lQhAiTuB6x8wUF6/9xkT3UFDsyjA8nuKNw1ulow5ULb8h5F/Plk0GGKyemQzIpgXeG4ZTK1
sRk1dA7WB5dTaX9Lg6LDJ1ldiBKHixA01jngqamEW2QAZbGOjFdVIyoFHmO0HrJFq29zoGhRfgyx
D8F7D8dOZRppr0lJFwt0ETKUhcct5Xz41EX3koGLOlo3lSq/J/uOtokUAMlCo5eOXvvUynOr4yx0
F76kJiStilXHwyyqfNNqihbhZUB0rMIpMUZDoHZFLjFkJrOAvDPz+clawT5fQPx5K/FdDRAPrVmA
sgzWH5xLFply2Lr5IcUkSdA4EgnPcfgM04yDSgZiAWUPFMYieYDeHAI7WAl5MBXpH4l5xNK1bEn1
aueVMuvrZda+5CN2U8HFq4+YHCpWA8i8Zu9zAK4j6rdaeXGAwQZwm9uqpQHPMcoL73s0Gc7KjOdF
PSddhU2RTZX9y0sgaCgwPGSGofSg9RSK4bHGcYZ9i9ayK25HkWICVYReLZNMBmInEn02GnSzb47r
qwtnf+TZx9rCI5mCAkJZckY+tvr9qIoQ53iF4XNDP5Qnc7uD3i2z/CGlMBEaSD7d60itCcoZYYqg
/2wNDrz2FhBfhyDeeKPQ90EYbTKEt8D5NICzUvhHm7R5HBBJCaCpNcuR051U+d4wTqkImsG7k0Bk
WABJHs0hytFSUrdkFY82AQ63NawKcg4k5NEliVCA6LEUyIVbBPFDPDzQrN4O8dzVMo6iT5V6oKaC
NV2y9w7DTGW193CvAP7xLIJCX4Zi5+tLBtNINpdcVNw62y6pZ6ZA5jj004J8cQatUo1GGjmQ22fr
Phc+0C0E/Rhc2ZpZBACQ6XQHZy3oH7tuycHNVHdCe2j79yJ/sfwPhzNIrpNdYCyTDHnHKeXPyQ9p
LAyeRb4cxNVxF9MJqLArf+VWW1F6AQYbMTGip2+kRTr+uaNMLNUl5iyE5PYgFBK0H86aHiYdAmAR
PRE6VsHj77/9x7//6z/euv90P9J9GvVumpT//i/++y3Nen68V13857/PGAmk8Y9/899/5+//4t8b
/61Iy/Sz+vJv2R/p9iX+KC//0vhr/vvK3P2vXzd5qV7+9h/TpPKr/lB/FP3xo6yj6sev4DnGv/n/
+4e/ffy4yrnPPv74/S2tk2q8muunye9//dHi/Y/fDevHe/rzNY2X/+vPxt//x++LMnopf9u8RI2f
vJSX/+7jpaz++F3QjH/ppqGZoiSauiprhvn7b+3Hjz/SpX+pmilpumZquqUoGndL0qLyxn8m/suy
dMvgn1qGrumy9vtvZVr/+WfyvyzJEi1RNkT+kmipv/+/V/C3T/k/n/a3pCajHl+A8o/fuUn25wcf
n1CQJRVpFm6aEv//7eXoJy5/Sfo/RqFWLSuzYauOt1Xk5ugr0S7KhDnB249VaD4pSgJ3r7R/ekV/
3f7n26lXbif+/XaWIwuORi4qTmPswTkRu9ny6yvzRn71IPL4gD89iE5oXmc1lWlr8j3XL4zqnBru
3dcXl/QrV+fz/Xz1TjOKQag6y66o6u12CgHOJkQGTxSB+LsbbQl3Czwxuv36fldek2z8/XaB3mSR
lnS4K9ZIBAXWZnPy9ZUl5cqTjE/483tKSl9M88zgSdpp9l4T4gSFfynP0MRBVS1XX99n/KW/GFfj
wP35NiGkHifzatMmbh1tqkrpTmdIOivisw4W8PVNrr2m8f//9CxWrOsdalg4mN28dN8JZ//m/f/4
mb/6+ePb++nKnJ2MChkcmrchXmMWf5t41nkISQeE0Ct16mePmlJx8hF+pdVHVRArGIeEgt3mKv3C
yCGGOkS4GI9FTLIVFO2FWfbkd9QxEkCCUNK/I7tK68PN1y/j2hCV//6T3dRUiwRJrK1or+yS0wTm
gUuVWQTdN29FGheFX72Vi8VCqk01FQvZwCwbW9ikp+aJxJOr6qAN+WckUWKImgfyaBV2ngYrJV5/
/WzXJvfFsiFlQSoYg2za4UgOYlaQXd3/ubv9bXP7eUmSrgxV6WLlwMbDNBsfhCsBnvKr5lTWjS0U
wqOvpDMtSh4VnD0KFwlH403iJL9xIWFhBIYPNYboTHpBfdZS4+brR702QaWLpSZp9aSwslizxWV/
n80AO4Hbbwpk6nY66efhqyh+9z2vPfnFMlOiP1D9vjVsQaX2qEtpqqsq52FOKLr8qCW0Fj0Pyqlv
EmwQO8hTSNkrnZhQtGJe0ChQooZom+oxGvM7v3n+K5P6xxL809STtY4w1ACn22ChzLAp3WHTstcg
7RpLZOwTlDPlN6/62p0u1qi2dXJiM1k+fGQ4OiwFV5188xDjpPvFTJEuVib6rVC0PdfkI6J1uYX6
K9xCvZ4lU/2BJJhvHuDKtPgxhH56VZ7iaJpqsSthzqh2zazxqkkaGt8sKFdKA2l8tp+uznzr3Sjo
KQ1scznuE4qNqzhK9q/f0bW3f7GY5H7rm15CKKConsti4fnfFALXrnuxVqBPV1xVpBdb+fCIdiCb
X//eK+ureLFMyEE0FG2vWbZJv9hLgEgwRQSQUB6+vv6VyShezPu8rsQhDg3LVhx1oUtktb04dY33
Flom+Zu17sqAES8mfNeRYNz4DEtBuUsFO8KvEIOqr3//tRpJvKgsVMGMnSqSLMaLMgN6W1j6oRgm
cAsm4ZnQc/ooU1yukRTRhPj6nle+tXgxgw3HCLzKYwL0Mfmd6m1Pg/WfXfliAieug1unSf5Yqq8s
lZ2UBfLrK1/7Bsrfp1XJlHUVAWUfvvDI/LGZ0qPNEJTfTKtxuPxi5REvZm1Y9UalNiDqRDjD/1Nh
PGbC1BeiqS7KHwrwhhKnyuTrZ7n2/i/mcD2I1MUhRXfZH5Di6f/49V9M4oH0+MxzawNO/cpn9RQh
aX79k3+9v0qWdTGPDSXrpHiQLVs6MT4XycydujYisQ4/Thy1beGbmkUaf+v/+hLc6GJCSwE2s7rL
4BxAztT3MofEnX3gbXUb0gwvP0f+rzccvn6sX44qbnYxsyXfH+KyVNB0atWsMGCrhGQ3+//0pV3M
ba/k4DYUHEigJ5O94OF+eWNOKrQC3TRbZray//oxfjl6eYyLCQ0/vsmkVNPsopBRBLT52izJti+N
WSUo86EBJvS/K/KvvbKLKe5ULK+Glpp27CNcWgUstN8vhuN0+9XHv5jlqmPkkhXL5E1Nm4mE/09s
Z3P4s2ygRId+c8i6OpYvJnuRpqo8FLljiwfEy4twiYj/QT41U2lKBstN9fT1V/nl1sdXuZjmquaW
MjA4pH+2Pl2bDbh55cbcrGf/7PoXsz1SHE8cWsmwB5wH9aa8dY1RK4NPhFJ/s1NceQTzYtaLhlVb
bses12pAZiVkvdLKpZLpc/zHv5nxVwaUeTHhC6mlfeV4mm2AVZZAlk60UTA+/fol/fqcIlnmxRRP
s1R0+xxhmiGmkt3kVUckibVQewtU1kshizynWAh7Ara/pVvM6s58Dvzy2YvMfjloyX2nAhV7UbQy
3Tj77leNA/oXA928WBnKtPTivudQFraYqsXTbt6gaVx3MHLVWb7r5+rx6+f/5V7D418sDXVv9Y2T
Q8RWcbRp2zG2yPtm/F37cBcrQa2oaimnY2h6riFHn+i5Mcnll69/97WLX6wEsWr4JI2lju0QwaMj
WHCgfnuC9E2VLo+T8Fcf4GIN8AoyYpLB0H+U6ZiTvDrLZCFOs1PDeqMsvWO8l9fdVLnF0zG8ofUy
//q5rn2Pi0VBlPVANSK2hKbEAw7pbpDdfH3la2/sYjlAKFmrRlVYNl3OiI5+HpDztvv62lfWgRHa
/flQo6pxp3KSNdAvDVupQdBZ9zPJHZZxLy2+vsWPA9IvvsiI9f58D7FuutSIgNjo8czoL2+Im7nF
xuSpQPYafLOg/cADfnWXi+XAUHWvAHLRbcMNUH1nq85RNoKq7fM8eMga66nRjHTitrA3u8HqkElm
LrE52skNlJ3p+cMsZWXAtx1TG4xWFm2YJdOv38CVD2hcrAmCF1Uxri+GbeIphdXQGX/+uZ+7/2zk
GeNtfzqYCoofyq1JrZNJKLryaGLmp3/2wy8WAtlzxaEbTEIQ8rmFGwqSrtD++tJXpotxsQxgdpFo
ccVxV1PyFGFluLXw15r8s4tfrAGqHrjkJCikA7VoGB4Luf1nU9G4nOSeJfWaQhnjokQr6NLKrY7r
nPDN2nitgDEuproothCALd4KtqoHg1bzj3o8p+sqjdKrpbyK0m8W+SsfQL+Y+XGKdQuhVRQxPcFV
Ooie/M1UvLKm6BfzvU/rwKh0DisVcc/MNCnp1sQiY+L5TVV87QYXU91RsliNaQVhBvMkIt5Wmm7S
qcQn1OrjPxpA+sWMtRB6W91YrsriQiesgIrsmxH0A/L6xTqlX8xWudQLw+KkTiUMb+cYz50FmpdF
vhZs+O0ziyCIr59BGb/kr+50MXvFZhB0wegtm8L+XJq4vhXCYN2EnkJaco2KAefOQXNwn+jedSho
2LCj28EBX9HEe6XIJkMfbQxHnkgG7mxRlj25sfnqDfImCrDLT6T0XqP+qKIWzo2OXYn4nvTSndZD
c9J7MgjbFDsNxKaxC6eykpEWqjvXJwhEdu4EtSFkgdxq1Jbflf/XxsXFmhJEYqnkEt2uctriaetP
IXOoT/DGb8cg2BsIdxPyyK2JvP36DV+bQhfLTFjrDXluAi/YITPa9/Z+qf7DS18sNDQGPTNXBLYM
/yEMXit59vVPvrbC6BcrDGZ3RaZECJa7mTTDSmnFN4/vzAnybM5iQTsNvlngf41/SdbYx/15W9Li
BKOFXrfshEgh1wqWwYBsTFZXoowrekVcpdaW9cwoEtr5DiwhS4IEUL57pkZrX5hqWSjfuA1QxNeP
fuVraRfLkudYeSpmqom9w9nQ5p3efHPhq096sR75ZhH2QiCaduaoWCH2qy4N74oCeWrs4A5mRFNf
CZAPU2KkHIGc3IQGlxBFjBowrT6yOkYvVZFq8PWDXik3tIvFq6692ADMJzBQvXe9e+w10u+K92vD
R7tYvbRI7MpBoCJos9v/y9mV7TjKc9snQgIMBm4TEkhSqbm6hhvUI/M8GT/9WZR0pHz+y7FU6quu
Cwi297a99xpWeVyobp7N+yJZjcF1lPO1AyRcrn/GOnpfpC9bSF8msgYja82rMgG5zYtdYgN+Bb2x
OPpIulRxSZWtCiFn6Li7G8j1NnRrTkUKvg5Uwa7/fvOzY/bVFwj5IZ7tLFsi2I2bkDfSsvEeukTo
jK6MKQ5zb9Z5z23OQZjwakhzOCUI33P/RqfpXz0RKCsR3Jtp1n1QPYOfLiTNQOLWqPc0LUAkTt2N
1WanCciutvaQ7ermhEP8fULRfe01UCPniT95g4P2qzuZMKuAZRMxziVk5qwKnr98OJpT+UMvGuhF
TGGbgDE3jHEKjaH2hjJIjFNXC/lIAD4GHrDJn2FMC5YyxGMbhlJX7/0qR2grlywENeu1dvJbV3d/
khEe5RrE2oy89/kM+T4XwGA2QTIDIM+5BwB3nJ2PqssDeLhNpePPufkxZ3Aw6aAEpfflk2cDk+US
EFAYAbQlgtgn0HudVz150QAV1dbc2mP16JjVw1J1T9HS/OFDAvHa1IUhUgzRjWYC9s1KTkMC+kE1
QBe/1L1f8QTj3hrC3HQEJr0fIXkArsovB3fbNMOGbJMfsQWFUp6B2NiwLYV6S+bFQV/2P7oeGqPd
fE7tDgbpRvloQ2NsGCEMZ6agbBjxfNba8qXQY2OD+9R5QQO1acA7tzwNIqtVf08r8FX0ZDzWFoTx
iQOdrUqDHlDezCiRQNvSjivfmsGFniDHVhj0tvZGMAPpfVoDkhy1WZh3/FTN9tac5j9DDX0gEEkJ
Ae5+QjG1yTQAsOqHzmHvSzP9bmAqPWSdBZmDBba60fgLqhjFFsvvnFsWtD9gM5z2ZXwHxZNfXEt/
WX29z8CsGVi+01sdOlILvHFadq6a5KOfowO6U3de2e2NHrRRF6UdP6UGvGm8Di4Gmc9sF8j8Egq5
A1DuaZM8pQNJQItIfC+FyYDrfTBCT4mG5mi5FA9WBzfXpMICXgx6MyRemNd6YCwMgikcuocusw9x
xl88Pd25jQtuUtM9uCvrpYHLJbc7SBYPEAsidmXty1U/ypinUIecLpkcUB9tUAlpfdKhZ4mveB46
CF20Dgwo6hcDps+lbcFzxV1uutm9W28izFz+dYvxvXYyNkBhD4+ibGra2nGRh+HUnbFXbcIw5BOF
cg5Y6caw15zpcVjSOwq/eQjkgdUd1emx1yLA9guoLC5FC741TEkaU3FXlB0/bWH/180krewVIzJA
SwZKzdviLv7A8QynI7Jtn3AkdBT5T7ZXWMIBoI6bNKq7HBURON7D2GzX7OOHcgufZwdsEPjXNVv6
eD3Xrnv4F5nWEvZ218q1GZdV1K7n5DZzzC2QjAGUIECFd3+wUbGxSvYKS9jne82eJ30A5rzvdJ94
PWRgmeLRsiKJJWzaGUugspJ8FsjnHd2CiXVfhdAH3ZshnLQUFyfJycASdu+SR0OlU4473xQfDNAl
KgKxo0G14mWPX8ftohAxogwRjdUC2i+MnqO7Cqw2ZPvrMywbe2GfjoEfLtIIMJBpDKbh35D8+d5z
hT060U2v1Et0PaYeu3L9G7441x8sq09bQvi7ievwxHRRxfeYX00eZBr7k9WBFJL9SziArJ730XSQ
JGzqmxIuv7wAb7i0P+l6FYVVDwSPk1yxvmTDJ4T9rNG4rNwUSW7VnUNFEV4JlQJhIDmofd4/L6a9
thsvzTN8aAEs+8owh6PIkIYMeGpuqjphkrsdESI8nog9ZCYKlWZ+1MlT2ZZ7boQ1aArXp0uSQYgQ
21BqwlGhZEjW6EODUpaeXQDq0wisD3Nm5zKHgOpUp4qrqmQ6iBDtU5GbpkGSKGgG/qLp4yOv416x
8CRRSIQg74yaUJJCAt+wASz+mdt/SlXhRVJRIOvnXMw0G5g2OxHSrBUMQCKlwbJPQv2UKOZANsdC
jPftEucVZJDBdKa7Idpz0BQpO7WaYtRlzxdi3TNIk9QZml6UQUEdqs1ozZDqT63EMsheIIa8ptu5
NuLmRXsXVr2rjgIYq8Z9l32vLECEMNZS03PSGCeIUeM52ucG0gSoo9dDQPLrRcgwxDjtiFuY3T4x
T13e74kOTFu0TH/bylJctyQryBTC2NOXJIo4X0ExcUhCeO8Exq6DAOv1T5CsfREoDB0dXZsZtCja
BlqqoF34tipkZaOz/v1i7VuOCXCtBQUrbvwl5Aawbd9Jj5wqBkb2y4WoXVjGKQokKOI3OME/muDe
wcX6+qjIoBemELdzwmqr0yFOCZdtuArb7s+aRbA9MUGiguCkyRmkAZjvTM0HbKFfFW+VjZgQzkZO
9NS1bCeAoOhuqQJ7D60V6KRad1BXjg8xbJSqHSDWxu76CyVJ1RTCe5loolNIU2Py79sCHEtoMXzv
yUJcO7UTdYBpo0um3zXu7aJKSLJfLIQzMxq9glhNFBQEgPn+PSGKOJAdJ0UQr836keFK7H723MCj
8qfQhpmUtQevNVgUb5FMsAjN1XSOTiukYJDu0u1c/tLzEt1uUFNjJfpXMkKfh6uLqOu6vk2BYsPl
/GgdIUzwMr0u76u1DAzO9/ovVNOer0+x7FuE8DYYfESHCOdA9P0gxvGeWuzWyA4RrxXbsuw6ZAgR
Xlltl9rc8gIvtO+iYAzgaeH3wCb45h6itKESBbOuyi8uQyLYtkJPF+DJwYFXz4ReZpsAH1CDuz6V
L8NCWmhOgSFGOQovsGcgDhRkqli1JCRp7PPjL+YLVV0K8ApWtGHCB3QsdkMezPrL9TmSPVwIcPTG
mhlGYEhjXagX96S/6ZrH7z1aiHB7rGvTtVBvRzEEFZOhqKAfl4TtZCliRRqRQqzH/egufYsyE+xz
6Ma+4ad0y7YctGwgESDTplpmkoUs4nK7UWNGR3HImY98z/322J6BIIL4TQD5kGe4R8OTYhvdqqq0
kjkRYbqOyVpqtDjy1GVxq/EE8koGWha6d399YiQJQIToIvobDTclL0DD8rE2bYivulDDu/5wGWjg
fzC6OStSDQZOAYFBRnfog8gvYLoDhWAPhbLNSjGAyPkOYiMQG4JquuK1so9aB/MiSmJvGKeirFEI
wtYI/ybfPJq7dHVxqPYEtoeHJBzOkwriKXvb+veLt7HKcDjTUODSF1iiIQco7n2ylSbs711haXbp
rVdy8yZNwtUarfNAGf95fZRkjxeivQRXqOYLurwZwJUZLA6GEb6be7MwVKGyPumLRKkLQe/RWB/J
8FlzsTAB2R4ceFDjA7LTQ3er2llkiV8XIr8mPDPMGa+BkdDkpxAqHU7we0FLuT6Q3RyivQEn2+uD
JulFuSKcF3Baz+ANwDYzzL9RR4K60xHMXgyaBcla3c92YHnHduDdK4G963z/7zC6IrC3d5aqBHVz
fWXT+WQ/IopABYT+H0qKtZ98qE73Xy9kVwT12mPRjyiSAw0LlRpEj60G9H59/Xc9YfsfljLnMWpj
QbePznHYB+25O8G6m7/CeXTjPTjn2Sc7oPdg2mTsr8/VZ+3iq4ET0kC+GEXTWaBQLKl9T6PhLk5Q
OJ8HE+6mfDcV1lNXwMAOBB990J3tWNiPM5yJQZCFPDkgEJtO1079QH9MmX2CFwUMQZPoPMPXE6LT
twl0xtD6YY+shEwqdXal0b6ZQ/LCUa8fLPgVJtDojPpTEWuQhyTaSY8LCGCU4WwmNnzh+JkUTIEz
k9SdXbBz/5OE3GblWq9B0BTb6mDt6sA6dL8gOuSd4RG0Hf7GvvPn+rjKlomQlzynwz2/5eidG+81
R49bCd6QPVlISUtRutScAO4EpzApgCgnT9/7yUImMuEzn3h9GUHp7a5dZQSal+sP/np7dj0h94zU
Q2toTXExeciHO2jzaYNiSr++yrsihLgb0N0AhsgNvLa7aYeXwYL7xFTt8z7bjUzDptmFCfQFrn+I
83WSEcHEblcPrhOvsFEoveXze5R8FOQ4QopgiP5df4UkUbsioph1ZpbnPYsCb0VekTA/w3Dvzoa5
B9+V+9hXgTtk3yIkGzN34fcT4T2JXfyaNQa9uWXcMZo98TQDQ0tZ9V0f+EWCETHCVsridLAnaGbO
Q1Dnv7weGcz4xaHDc33IJAHhrn+/OFqMDRqJY4EXVBywyZprIdabYn19Ta81XFeI4xLt/9aYUcwh
8W4FwnW/oLSxKZ+1o7pgJPsAIaJ1fSyLQcdURPm/AQe8Nt9eHxlJ4LlCREdpw92WQ66U1+ShjL3b
cpUWL1XtENnjhbjW9aYhjmWsBWS4Aox0D/vxWyOlimj7rAx9sXJEXDDhVetZuYmJhbe4yYvDnPR3
VqP9yzUYoPPllFntYzS6N3Br2ZvEhniMhX2Ka3ChsJqbhUGJdGgHmKbW1daBHrQJNvaWcVjBp47x
hhbB61hNz5oKiiUZDxFjbBQuGgTxAv1Y3b5rhylMu/RfN6tuOZJActZIvljnNB0XFkNhNaSkmaAm
1UGaHb0Cqy9gVamrgN6SxSjihD3ioWnUw8FniOLQhQYa41R1/fxsZHw1o+vIXXwC4clkRFmehFYT
3dhNcWca+ctSFLcgzfhz1x6zqgpoV1mnxJ1+F3q7z+3xcVnoo2lDMCrHx7sjKM5ztxsx92Ma7xpt
fIDyETyuTe8uyhZj48LUc4BUlZ2zUzJm+yRugxKbG/SvnXgzTtMpH7Dvd1CojEwInTbukMBlpAoz
K3+aYvikmZPxBvY1dGznbvaLVchoTEPLgXAODpoApzTzDHsUsviGNyUbuHHk/kRyGyJSFYyJoXhJ
SHTqbJAKdNb2kA21oUULYbE0hRKnrdewKnB/aob7d4Bm5KglOyvDE8e8/kjS4hx7GugaFjvmXnPq
R+txbCNoCMFWJymhHw03t9/xKmo+ml2oNTPU9NvDkKV03zLzaewgp+l4LYz/kEf0prprevYS98Mx
Zzk2R0hmkqU9mg52eKeGmWlCzkWL+ksNKEOy6qvFevcHyOU5iNz8yYjZLTPo2cjT0OMphGL7h6Kp
X8DPqDdVq9+TIv+re0BETWQd4hEdTJqXuwaqjPEI0yVXK++tVb1phMx8mkAiaIDGoak90HqBEyzJ
Hsxl3kfJsjcbiC8t/MeES3zMEnBU3bqBZGTf+L1h39pwl+vt+ZUV3RPvYSljaaupAYRZI3K4ni8l
e6KIuK35Sl7tQMI1I35TIL46msLetQfCCQ5NNbTerr9HEski/DaezSobnR7KvXCRi936NQdmqjAb
38lhU3P9HZI4puvfL0JtgJJnY+iFFrTx37TaTuXj9edKLilU2BCXis0mFG1jYFyym7aO7kYTrl02
2vjmAIvCcjVudvbX3yX7BmFjNBuXDrVbaeiVvbQGhKK5skIle7SwNeYWSi562miAoEYBSlMP7Tm6
H0IIU21tLLxNdXaer3+EZFcQwa5Nwq3CtRMNVb0/FAojXg7DF2orplmylESAa9NGswlYNTaFHmUD
Z7APSK+vKZp9HB7n33zJuhYu1tIENRFDt1MMVnSeYGNUxHCQA/wEXUbFOUsySLa4t3UQumUDpgMk
mefWxhU+0fozgOEqIKSkygZZp/9+QwNzeWLZiG0gnu5gMncELpufrHn7/5M+BJG+ac4R5I9DVUKR
rDIRqQqntNphdNSCpKpgKtXB+aBVdGElE++sr7yYk7HrXM0ehjjMol8ErpgzrCFp38Egq/9e9Ins
mBYlSRtAPZwEUpiBa/ZuMHTFSUAyLo4Q2Fk/e2U7WhHQl+8FmPwOFOSuR5tsWIS4LidvJFnOtSCD
8TTrzthgILB7jlzFoMieL5x5U69PEt70WqCTtzk/QacFvCro/Cnu4JLHi4SYiFFaUsuLQH6Hfs0B
5IcwY4dR2QGQDLxIi7HzxlucOsLAl9leb6aAzunb9ZGXPVoIYcdDJw6yeRp8aGM/HXUO4cVFBWSS
7DoiDrvVxxZcZ0SvPminuUkec1I/mwN4N3ZZ3jgsezEz8+P6h0hqCraww5WON09gJGuBVdTvJW9f
8278G8UZpO0hF+s12lsyTqdeU8GiJJ1x1xaiocJJyAMiBCiWJvW1ioWOXu16w/0z8vxmcN48wzqm
HBaBVPOvf6JkrkRUaJ2nnt4nOBxk8e0YH+fy+XvPFaKjTfrSKXIobmUL9B+t3xSGPtefLBskEcgJ
lLhWxeOgBRwuTnZXvZUz/NzIcC7cLpiK7KlP5nEzjxHsuFU3LlkxRoR0LshSad23WAqwituvJVnA
jbeRAXG2/A96ZntVVVmy/4moTtoYne6M2P8q5ye34OoDHnmjONXKnr3mmoudYnbSzit7GPvYBF52
VbexYD7RF4qwl2QsEc7pLZBBJGWJM3MNShddZe+t2yyZ38qi+hYsxbXWVXzxAUUFUd7JwKpyUYCe
wEcotUMPuPX1lSUbHiHcOYew3zjh6fEAef/yrXVgR01evvdwIbT7DEVziq05zFJojy/Avei3ZvHw
vYcLe12ulzOw5H0SuvHdHMNsHMZf5jc3UksI5WQqoOfaQVYeJcG928LUtiWBnS+PDrwlr/9+yXVL
xGw6fTEb04yCM288n+ePKwQoyei2xRgNf7/3jnVDuVg7STmzmTAINDDzT12+5kCFxNV7DQUzlVad
ZP181jou3rD0jCaJCQJe1rP9GEHlfgTigZTgIVz/BNkLhPgtcq1JhnYVuXIKWK0S2NQuoeeNig6q
KYlgEauZl6mZYpUCq1nAZ7jum4ckdw+s9Sqfw55VK6zQ9XDiN3MNpib6nyiOn8sh+0tKpsMWXLuL
IlRvBgoDySbJ2TYBUm/bDu6u9eC8BSen3TCTP57NRt8l7g2Fe4PB6vKboyMkh9Rjeu8aMYqEsf7i
kgx2S1CpgdibYpHKRl9ID0YHKcG8HKIA7tFNd5fwg2coLj3rGvyiGkbE5GBp4C7ZRRTY1Ydn3blO
GgD9sRmj5xjY0LbzVNA72YuERAFuCUmqBaif5ve0H25WQZDqhJKNSTb8AT6p++kIWzPQftEXgxrY
9WUrAZu4Ik60niDVldnAF/c7Yw+GGYcK+gnW6zBR538LS8nxkMyQCBn1JkITg0MBMzfgs/e7IxCJ
hhb59a+QPVzIH3ZVzXmUYY4ywCJcIMm1qtE2dgQjxe+9QDg2z/pixNWE4v/ClsDyLPh301MHo5Tv
PV5IHiy1nNgBIBjdQnJXVNFDE1vB0qu2ZknuECVl+7SZid0iOubqNhsPFEevtg8cZbNTdm0XUaNm
XBXxSNBy63fF87SvQ/rY+fBaec2eDBh9voO2i/WUTX6+d3fXh0xyODaFiI8iM16BeAjL/MM1/i2t
Yio+QXZfxLuIDTVhzKHNJWBE3X54y6C8Pm4adKHhcgx/IDhqb9jOhGeRivskW7pC1PemVqM2B6sf
L4WhiUb2mQG3TkelMiRJKqZwQHBNKL5SC/ue25psk5H2w8Z/OpMfgWA8DLi9lsP3VJxcEUlaTymd
CjC54IZj+hXpwB3KP3KvbRWbiORbRBBpOmZT5hp9FKSMQsAdVuIdVBL7BlLz5fjSF9aO2SpVOBkK
QYSTNmOXkElfP2arb4s/FXh5+/g4AYNZQfB12gx8U9+pzlifi+uLRfeJ0bk4nkykgXwKVEkDh4bw
zkXww7u286FYta8Db7eCWL1dDY7Dk5FAECfedls1EFBylRbhpn2RU7Mf0SGMPPaoF8Y9Tyu4ptBj
58AzRDOsD1NnAUtbRejKkEci7LRlbbsUMY8CLV9ucq9/bTkQM3Xqxw6cdAuQZ9De0AOweMjeoA58
Nqbi3tKW1cG9hL9SuYngwG5b7p9v5ZLPi+XF6GfRPGvobYB9DXuZCULl8FD93pOFw0M6jZaWRvjS
aQit8RB5z9efK12eQtoYem3URldH2jC3a3qCFONLB9Lw0wDxsOqY+p4PuKDiZeuv/Wp1Ckkk0UYL
quSotdhP9lscGmG5HTb2asOMTdxXVfslGV2Eo7olZF/6CsswWZnbVvIrNXqVYLFkBxSxp0SnSV3G
GK6seqfpuYRxBB3fSrQFrw+R7LcL5wOTJOk46+t01KDvPzmToiog241E2Klu1oBGGw12Vhvb0Hom
tJ7hW2n5C3T+MAFDUAQG8ZmqiSArpojCsJrnZq4J7DSg/6sabYmNr3p1dp8an3vv/nsELldfB/Ii
5GCZzu2E6SgVLh9RNuAm1n/auKsgoZJtVReOBwsZ4kbzsJggQb8xYKDYOkcrqhXTLVtOa6Bc/Ppu
pLOuwRkxmKq70YOFMDTByuJuZirJZOm8C/HtWo1lFsBGBV3kgQNvQ7ZwJG8mpTdNnd8tbfVsetoB
4jqBlUOWkQ7V4Pe0vgMvDm6CU3MDqQKVhum6iL8IfxGVylriQJIMSSyroNVQlOcZpdyNXqCwnsGe
uiGxIlt+PayOiEgFmx3MgwgfjUZMMKbLgWjjj3lOXzoAHa8H6tfrwhERqIuTdDmpALaxlnCm9xOH
zND+e48WckCMdJU7pI2CLn4slt+lE1b5t9pIjog5jXlpWSNHQ8Ao9jZ/zA1QM5ZjBcWG7/30dbQu
1nNjEH3MIw9UExChli7a6t57WTP/+tNl0yrEehfFhlVqeHq+7PLmEfig3YiSc+yp7BW+zr6OJwQ7
j+y88jysm776G4/PcGD/3g8XwlzjVQrgBYbdZbhOWmU+w4Aye6YJf+sY9RTDI/v1QqhrTmFOLvRP
gznNbmhpmUGmLa1iUcoeLmzdcVTYoGpqEQAG5wF0mEZRrZDEkQjpnJdxihqOcnW0tLvcG88m8EK2
p/rZkm3IEUGczAYpLZtxI563825lPNTbNOj3dIOMGMBQ6v5bMyziOC0+QY0jB07CzutlY2YwOU1p
+567EP+grWKCZWO1xsVFdAF5WvORu1j/xdHJgPKg92bzdP0DJPMr4jZLV89A2My0wGjfs/qPw9++
99z1fRe/GXr9fdPkeK5bgrz6vCTv158rGwshVM2Gp0tM0X+cC/u+qtNbPXX2PTUUP1v2eCFi01UK
apiwLI3yHXaRBMwYa/p7/afLhlqI06lwXR1NFHhGNhXAjoYfN0l4/dGSDOkKUep2bp85sCsK+PRa
pbsINCwTKsgZV7XyJeMigjShOFYDLocX2BFcVVH+1ePbVKX9+fX5wBERlS5AfjRPAHJwimWbglsw
56vty3OTOTvDVkSqpFDpiMBKyImNoDVAFJ4225UTGfkTzKpXYtyu9ru/qlKc5HLqiNDKeUiKPiPg
tmeH/HEuNsNhVS4D8M/auFAbwt0bVug+XHS/lx1ETdYJwGXNBi0mqKwdzCWGGG507vcIXY6IP/GG
PK0NDQ8H3PGub+ApbUe762tWolriiMiTAhDR0nTnJOyhnap51tkpqnuvtQ9o1G3TFNxVs9/ZA2RK
lvm1nOKnNIOmYm3uC6IfTLvc2JOzL4rvnh5FuMrMUg1ubfhW2kImk7TwyM25uRmT9tDyvP7emUDU
dSU45E1LBUXecvppweWwr8aN7uAWoJoySS4QhV0xzinte4AonKnlOHQAzloV4Ptx41yAoas4F0gK
CI6IYYHbyMgcncThusEuZjAH0+t0ND5W8XFYXxQMpmzfK887Ip6lxU1sygAJh2KXuTFht8M0yydJ
8+/6SpSMGBUO3nWrgZS7on0i+2kh0z6Dj1gMzTTHY4pJl6RPEXJKU4vWeQWIo5laIRnZjTV4m9rl
iuaeZGcRkaa141W1lwHAYACRs2Ecvs4NUwyOJDmLCFOXT7BXLABui6afgG6bVexP1QCmE+TmE2WF
6OsSoiPiTV1jiHky4wvWLtJ0r/+ofNQNfuVny9fOOqRfjDNKRfexvvG+vaqEvR7qbU1cWZgUG7bN
NP1ddT+YirAq+x5hr3cSkBn6wUnCvIcGWT9v0L3cjE4O/mWR+x3babAPJwVV3O9krxP2fxPLKkJn
dkWwDId85x7mPdZaqCovf104hyPmfw9zFoEXWdeuCF33taM76Aw+NcxPU5SUHGMz64PiGilZx6Ju
KrfqosjXdTwOOVrUFoDGKhcKWb4SsacgP2p60+Ebpn37c7UFiXfuO9CU3W72h+0IndTb8nt3GxGE
GuUeY3aBFJ+QH7b50xgeF+/9eqqSjdCaYC6O1SSjJq9zpCoyBt0QbxKIaF5/siRFidg7J3cpy7R1
jvXzkpnbEWSLtZn/vacLx/ZOM3urREUNurX9IdZhNmLzOCh1IOO/9wIhmHtjSoF+Ati+weKfnjlF
H0yx1clGRohlt+hAoCfApEH0c+OOhR9ZIM4v1vb6L5cdTEWdRNMmLlqpMJZGsxB31W2+42H6d22h
Gz+7YFRcESRfISLrcvRLAFtZZ2B80wsO0u1dbqgCV/bwNXFcLEto5EIGGJjJwKrvLVBI5o/RUeA0
PzuN/1s9dETQHCR5U31xMfzj1rceFqhtd2hgHdd/axvBCX7a2+htOaA1/Kji9Uo2PVEisTObHpbP
HNQNaN82RrbPPEg2dH3Qj5s/16ddEskios7kZGwStu7Z6E/plufHY6bIP7JHr3+/mA3GpqKIcGiC
wFwD33Z6N6WJYqORPVqIY9qkSVLXNmBo9LUDr7t7uj4akiOYJYRv2kKYesotnIohItyyQ+X5HbzJ
q+rx+vNlv1uI4a6tU9uiZhxOjAWWTU+Ll+6uP1pSandEDB1posqDTOxaalp1ENLdDG7qdlVAKNHn
dx/1kLwbqlus5ENENF1TGNlUT6irrMdu/jyeDQirYivzy0N9n4+bJfzmvVKUQRyKLs0HHcVLO74v
lkcKPkX09/qQScJLBNPRybM818VsRzhBxom2neIbEHDhcq9vnUqRtiVLShQ+XEB8Xim9AGXm6bFx
5uMyux81t9EDZq/Xv0M2GWs6vAi0jlpNtsw4G+vpwwxp5oYV/vUnSxKqKH8IpfCcxFXqBSnUIefn
wjnF/Pf1R8vGRQhhjEDaRID6hS0Qzjp+NeyEoDmzr2JbERGyYRGC2dVnD5g31Og4O4FIv1lSvrn+
22XDIoRx3dLaLSqEGhSqaXKMsxumQgDKfrRwhLYZN0qjq0BaNd+16t5SAWgka13ErTlZmbdjUSdh
NWTQlh43BS4Bc9sAk3AHIuf1cZH8eFHrUO8jA9QqsM+KZTwmM8RKUMlQcQwloHzHXD/tYpm7EQTF
qgjhSqzW2cUlf24ai0GGzf5TDIMGvfflbqYd3U+GdrSa/t/1j5K+d13BF++dmEU4N7FFQu3lkIbp
kTwaRyjmnFTXJgnv3xGBbfAyirSMwfk1O6xmwS2c5dcTheknRxXOTBJuIrSNFqVdtSbmv2zrrVM+
RAPEnqJ+q6Xke0EhItnMgZacQ5I9cKoMVimPUQT6LVWkONnP/59YJsRLBiDzeAzjkWyfJpD3c+8N
VJivz7IkpD/N1S4mmRtTMmQ9cqhRzH4Huc6atltnVpFLZbuzCGCDcxI6ESu5w7jLf8BpwHkD9Bx0
wOJfbG7amxaI2CpoFScvWdtJhLBZcQEriQGpr98tO5bunF9ZsvF2w47vEurbQOh9t3whotlcUiR1
p0M5jnoAdCzDdFv1CRxWLNW9R4LKdEQImxmPZu0YOHl7oXNXPQ+ACfUBC4G6rU6jT7bODys0w+VU
BKpCnyzkRRxbwynrixpruZjpH3gs9jAGfezbB9uqg6a2TvALPMbjHPaxUqZ+3Tu+uF98LpyLBRjn
tkGcdsXO3jE/2UIvdKffL3voXJxUOUCyB3zWJC5f4cbTVOuLB7nbam/rN1BlA5He2kzlrRc9Xo8j
SaB+rsiLd1hz1g9thncUYLt22GamEQfpU6xElMheIGSCnrG6IsxFgeA8vXU39t78W7/Q++V99OtD
9FZx6P3FfjMrsppkS/tM2RffU1l5rZEZ9QhGi3Bhhk/t5OH6UElSzufiu3g00epCrwDZC7pmAozr
vWXVVieFIqHJ7vMiDo3muTfVI9hA7M3YN3sQzjewiHiDFvo29lUG9JLZEAFpGre9JiqxavvZea4G
OJ242r4wipCUqYK48LlFfREZoiBi1E9ZyzJUFb1inrY8hyDxgN6Vbb4NrvXMu/TRM6ubaIRVLI1I
vmlGfHHao+kwug8sW3Yl0TIfJgDYOHpyrLK53o7cSDbWUMKbKD8lWct9T28D4qpMOSXLRsS7kYSw
eSgQBo4BHboEt7BIldsly0ZEtnWJrVGGHhQqiOXt6kc0/gRwLky3+aFLt9lmOldbZSJco+qrsV+/
72KN9n0fD2nM8tDKwu7g7HNINjavAJCzXfme7lvF9i7JTCLMLfZSfRUwi8PR09+IQ8F85fper+xD
VfQ3qW4qolk2dkLyMOMO2iQ9xq4to01b/BgbKDLDKO16QMsmXbgW0EozcrNDMDjLjHMW3XJshNcf
LY1m4V6APlDr6TO4D1Zg/QNCPAS/5V/7BiYNHN461Rnu6wo7FZFrmOm+iCmO2Aub7A1MWl5ae7pN
WngaLgv4z8yBDxLVXEUZWXJOoSKMTcvdJW0bQOHnsZ+2JnK77zVuQJZ5Uy562Fel7sdW/ZGV2ofR
lo9tMe0LqMJsFkfFsZc0yiEl+N8lnmXE06oK2JnqLf+xYpDrbbn1ftpnIxh9uu+CaFvvVAH1eaT/
34CiIgQuyfoIuzCLw7rbQBVwa4dRQG6K+zTeLD+cdGP9oN3G3BIfePntvK9+QvnGaNMN3df7JlDB
VqUDvwbIRVxXae64kU5StE317T4PeRj5vz9PG2GvSFRfxxoV9Q9zXL0nD1zOMCrcIxvI4zAXj17u
KRCQkhM1FdFy7eQZM1uKOOz8xtws/+x9H7h+Dk+TI8yRnjCKfrJTVaG+7mxRT0gcSeYNw1ziZfrR
3pMwDVZ8uhmq0BqysRIyB5zOPeqNqAs6ZNhR4hzNoXnquerQJHu8kDw4DpcUgFoIsfIqbMt5W7nR
rT6V/vXk9PUhgIogurbOaNK2Bgru06vJQM6Ea12K1pAiS3ydVqmIoSNgoUYxyP2hxrzN7MIgLFWd
kb7ed9BB/m8Y0NlJYig7paF71qGG7Oz5obvjpyFsfXpnvmlH/jc5OgdVR042UOvfL6IONVMdVb8s
Cxsa3xk8Cczhj2eVR8tT9RclMy3i6Fg8dhqk8tIwsYytSV/q6N9SEsU8yx6+TtDFzyeUM511SxqW
tPDL+m/Hon3hKeZCNsvkvw9fYII2dQTKZxVOTLH512kUvQLZrxZCd4KtWKVRnIOhH3ujw5Kt64uQ
fpMXT0XZQ94zy0iWFG6XC/Tf52fyf5ydWZOrNtu1fxFVQoAQp4Dnqd3z7hNVd+/dgEAgxMyv/5Zz
lM9vHD+Vg1QllSq3DRruYd3X0nnom5d/31m3vvvVxr2E787oFum6kOXR8s3aYx3AS84dwcaNqIJd
6+l0Z1NhcBisCrOBuyKyzr/mA+fNuPCibHlPY3XjZ1wr64StQEzWl3WfTfsxgW9hwM/5dM9K7NbH
X+3iqnNmHGoAcmv62wQilMOHF9y7sW907Nm1kG4cwSbMLUR1wELi8EcEvHSOZm2v0jXd+b9kdC/G
u3EYXSvoSCEGA+VMskYMGbbNhY3eLqUUISNPFnh5/76kbr7zq12c5inwWgq9M62qd8UG2K6UQVhC
1Ftm1l5peCj6MMua6JHLBu6uOD4g5rvT/r0RYF6L7UpLusDqQZDiTWM4Fjp07M8KM0G1B3/D4TlL
7ySNN06TaxEd3Ay4bttSrms+xYPoY03e7zy/fy7UsGvlXD1NXeMLVOj5ENDzLMctOM9JWAxzAfcs
/zDS9rueyk/tY4FPc7lDp/JezHNriVydB6Ur4C0pHVQj7LB57XFZAa3+5j3228tgvdxaH9ZKxSBC
3p2jupyS/xCvXuvr/CEoEgHL578UUShZrlgZtdt+wZYA6yZh/nbnqd7Yw9fauoRNcOpwUijYT9SE
YxbqZ7roVrAlWDTL5Pf8AxDPfQjujXDuWmoHO8+8dDOUFCQK+vaabablxZTpnlDp1o+5uudhBDr5
ZYofE8y7arSjjnyhanVnA99YA9cqO4FqhS3sMlsXxq8jRdu958P7p5T81zwG796cPv/7O7mxV68l
dzB+nLPBQFoJKMUqVUkTBmo+c1YDTAp8ZtiW7rpT5s7JcGPHXkvvvKGS0yjAFqwgeLca6zcNyB2k
z61sh12FALVRQTW7Bu/Dgg1vsa3qH79+6/I+skV1Hq3XPEFBlB5R9Q0R5od9sfj3R2j/1eb9p/1z
FdlPToIqX0agtmfiSaA6bk1OsLVlVYSTR3clzIjDlnGCOTTjhrA1fh8UneJxMvroeXpVWuahtYDP
kIhiwiaZHh24bFOV6pjUs1r7TKmFmDygEPwRkxkDXzvZXK3qbMBsW9WfRwRpbZ+W0TSIqJnBbcyy
flcEepF35e/AJ0+pH6CqBgPi0a1gy3csy+qs7Wzn+/VzxeYqRN6zH/e18R75WOObMJNGVl7rqOXO
Q+eoF6VSFTOZRNRKtyKl76X2wnEcvyZfbVWKxHqGxkdUXh+NLIND2bwYk3TpJd5Wl/VaWMDXDElr
wkJ6scPaRwpfKDYlv3tXfzVzumiCoglNjucFoi6IZVqEEBLtfd2vO6+DXql2ndBokGNFck6L7hgM
/lubyOdaeFuaTBvSWDwCnnlRdPUuqYPVaClgktqfDlE4JHmnohveBjKjBQ2Ec85EPKSXT+QbRboX
ZGfLOin+WFW6mjq1RenR99VSzWOM6Gkzll0dVv7BjAFZJbTe+z2qJEF5cQBu8kUn4A9drIK2WFUF
HOASAEqab4bLAV55IGUgfa2BAR311qbuwh7YsxvYSyhpj7QiLzL/b8h9di2fJHbqDsmQIE0jdeTK
j/G/DSOya73kJAerupiXIP76AVAeZEgrRqvxTmJwK2DxLgfh39IOr/RhWkMILtyXNr6MTCg4VeiF
fCSx/o8+euxaLAmplYbBYJWtu4a/zc281ElwLuxq8+8HwY2z9JrN6Q+0N7RJoMVs+SZt/BNr6JuZ
q60hZRxQ/YcFw9O//6lbB+lVjBBwi6mmneRa5O2vwrcXljJ3Yp+/KE3/cJr9H3XmPBR+IiEptbTK
46Lnz3njbYU9mnPVwend8TQ/g0tdIpgD84BcANLJOMQ0yPYYq1gkICVNwgcquuiiufAPmUE+4446
6iwHM2sWajk2tLz1QMatYckUp7mXPs3jtOROvh2s7iEbPCBIjVpPbfNut9UBxfATq6wNUE93VtyN
J3jNZCz8BvBtWebrzIPSMpPRXQH+jcYiu6YvBlbLpg7h4hp0mSNWMmYB6w1b/9d2LLuGLVLtSYNQ
FPRA/U2Gsx28DfcIcLcyoWuF6NiXOfwaERCIA9qfuzqqIgBE4BXDUWv7XxAKN+Kna5Fo6sOVc0rQ
UwZd3V8DYnNU1A2WZXrPtO1W8fCatUhwh1mZ1cs1/3D9KH2m6KPAcT622YWLcvFnMeiS3e3FXfbe
P+yba/Go4mAB+42DHooiu7qpDsXEdn7dNqFvY9SggcUAiiuhcfhJSXInpr4R5F6rRy0JlwSC8dM1
5JKxrmCqPdRLANc8OUTUbZacZTBdP985dW6kRddC0sripM/hjrI2A+KQZjoI02x5a1dhI1k8aL6s
FPkCSud54NVP7vFx2djzrnS8h8nmH/7EVglPd55IfgVlfbIoUs9i8ENbJVuA+ze+gzfUWlPYGedo
udl71dZrX8NZTtfjcrSbsIQ/QdqV8BcbF4GcztpSxylrfjo9rnlRr6sgi3mSrnR9b579L23LP73X
ywnyt6upnLI0Jz12m66dszP6SWx5dsTY8Fiy2QplTULem2GZwTenBQxgQvS5VJIdx7mp4CbQapjm
9mINB4mfISMH0vP1YHIFJ1T61VfiA/3Mcon54f8mr2fuVZXNJek8dr5C/t3WmzHoV7Q+pPcoH7e2
7VWYLdK+QXqKczMHOIkm247/oeqO/vrWyXltLj5lZa6dKc8R3nIYe5XFj4APJ7wcN/mQ09DOCxhJ
cecAKOuuV92de/vmQXF1m8p+9LiyUDF0V3BUQC0B1Mi4XTcxsrqN2fqYotnep2jdylSudbXWXEMw
mntQmdkrvqKLIYnGL4zunJWK5k+xuw+BvXWaXwtrsxoojHJm+Tr57OqILqA6i/qo2cMMXISQDMf3
eic3BDxoX/z/uyTtcwDOBqLWzWKMySu0CG1cPkGbvOShu2Q7EueoWZAkLF/uVRxvXOHXqlvX9nyI
P/Enx2ZF+Kmin/9+zN2o4F/jK23ZOcLxLp/L8o30PIAg6yPt3OXYN/dyxhuXxbXoduzE3I6JrdaC
PkM3Y7uL1myZEzewksmHtd+LOG1f/v333NiyztV5kMnWKWBll6/FWH3pWZ4AONzP4h4T4tbjujoR
FKyvmwDkn3XDmu1gFEidzSINst9V4vz8t19wlWCrKZsc0SPBtny21cgqNWmOuW3fOQBuXKLXXMl2
8LvKRf13Vehuy+ZFyxDSdioavV1QHDuoW0l+Dwx3Y9H+H43uQFJOOdQJDOl0mok988WdyuGNF3Gt
zBUwwDLag4zJdn73MJUpUxbO6abKnv/9Ldz6/KstTuvRuOpiADLT/qvx+e8JBdJRl9+udddV8rJo
/uGy/Qsp+7fLttB1WxYWmqTuykNRAhqILLK3xSOF4ut/kLzc2H7XYtwhECmiM/wZcTBQA4yw6Whf
YVYd+v9tSV1LcTm22kQvw+wSNGLOPVSMExG3jr3RPNikJVojlV77lHh38plbGfS1NFcbfHgaQHwK
uOyHhYqDf3EhImkCNq4Hc7nUPbui+J1VoK2BGcf8cgOy3X87Mq9BlJPV854MqFeSfNuQd7v+QkeB
Yhz831feZYX906q42v+2V8gJg+XZukILGnmlfhyZzSNZmJXm3WHu7s3S3jgqrxW8btMmLo4asH8b
PyZsOY4YDiX3CHu3bv5ryW6CHjolGWYK+iX56Y6X5AqmRPHFswd2ydldve6NA+1ar5uB4y3MiD5r
3Sgagr616E3+nXj1d9/qDeRzeFNta+6IQG68nWvtrhrcYtIGygO3sj5YGjyg3vflAwQXVtTUoVsU
y39fBrfW+LVkt59Np9ICKBPnNC8v0Yx4xhEHqoaJ9OpeKHPjhP4rSvzbEZRXPneNBRmIPTRhAT0O
fbrz9S8X7j8s42ttrswl3kry1/QWmlUP6nx5/cNyXCQRe7uv17z1A67uezJbShG0dNZdOsbJ+CTU
vbbErXjyrxfzt2djRCaDYMBHe6eLs7ReKoyWi0gvevSSy4/5T/Z0z+XoBrODXatyxxKcDj3+JV+i
+VYdv5Z1lC7pb/U+Rv62/h38D4aJN3/YVQrQTg0DiwfdAxMXKJLv8621kFPI9u4TWVbxtLZ/3WVU
ekFwObj+YSVc63YbyZ2kN6lc51mCk1p6r6nK4aFg9/BQrtZopD94Hf+YB/fRFp0JhUTh3SoGGvau
efMtdip9ey91h25H6kcWaZpQ5sMny4KjUdTalS750HomsEgOniwrT8OEunE3dn9KrRfGrT9YUe18
7T41Dd3PSdqGdiDHiJniPZH2m5VIiiS6cUNZYKyqxDK6yMq3lt2t6wrNSPutqvIpNJm1SwaUAIua
Pad1u6FudXCaGp2IhEVBoOEh1PJQ8excm2YNi7td57bfVUm92KcjOKDjRna2Bsu7MpF0EiQIhNrr
KfWeW79fFXw+1pRGfi6/yDwF4VTDmhXjdks7PeY5m0LPG055B+uOhEkdVwTeOV5x1k79oBT/VeVi
k4v00CXTTlnuA6nqrUunlZrpiYsA3dwZqvJRe8tOahjMBO6IIbVx7ZCyjFA82U6829GMDBGv6g9D
hm0rpl+1kS99Qr5moh46r3d2AbSbEaH9JyzxPmFmla9GlzyLad6XU96H3eTVIUl4EloDhopcdNcc
uOOGRMI8O6P5us+oHcmSBeFMux1xysXg+E2YDfxQOAZgZ5KX51xSP/aN+2GPdF7lTH5ojsF25agI
MfG+zocfMZIoIM7K1tMi4GUEEt9vb/Kf6tQ+JVZPo9pTuBTIa9L5W11cWto8gSVN9eKYPgm5VX7n
pUViMqNbo7R1tIv8SVUpGPJpLyMq+2PCeVR21ovWdNv3w5uo55XyqveJO3/oDHJO7Z9FYH0x5QVL
YvNskTXJJnDap7z0n0Xtfnl1ugvQXwrtuYlFXz71dQ/ddmkfOhibwdYwXyobl5QFhp2crR3wAG+j
BSItA5XbBXlxRQOKeWzFFrOqVz0AoCNcFTNB4mZCCcwoa11KrDxR6Bf4Z+5GWv4gezhAFvwx9mmP
3s/w0PfuHNWGbaBtR7PN9rHzOxt+BP3jnDEoxaj+LluBEeHJ/HLc7tGbVSyy/GGAZ9zsDw9jh94P
/LLC0tL4SKdcFRVL4Z7cx92QnZU/fhWOvbMqeRQ5DFKsAdlvz9UrVOwQQrTB1vXkdh7Ln8z236QH
mXKdlB/NlKJkV815iP/9Jdh40oO3TzvlRapL4GDt5buk9M9O1y9mi+16kZMQK+4gqP88BxV4Qsrb
9p1ZKhRVlyOYd62VnDqOckZmhpCQvo6LavwenG6t9cW6Iv+2J1HHs6yrZSuVG7Uj+64aJO9Qa0WT
Uo9BM79njfu7NBmsrr1vObDPgLUnDVO1KKvYEI18giWq0tFUyNdMJS9jl36SAlAqzfSqp92H286v
NKg3ru2UYWVBv1nOvzKIRSLNAlipKmtLUamo1bTMlL3Q3bBqrEuDsxZ1CGJiHWrQFgLTw2PANass
ganeOKHtZutNbevnkeQ4hrDW3H7YQ/+/pWjECSLHcBhLJ/Zk8+LV4oemHXqK7b4bYObq0uwsjLUA
JLSI0sZdQ9RxGmi2GnrQbRguu0Vh413C7HCiGs2LfpQ7L0EXucvBEmyzQ2ebT9CdBRqd9jopuRtr
VqIikeynoABaTOk07LXzlaEvHHJhz5HtdIecWB/aTnnce+1C6hROpNS8J6x4J/aQr4PWkwtV1n+m
Bs6yI39zbRK1cj46tnOsvWw1tvma52jbsiL5lRbmIIdUQexePGau+XEA7Zhbe08Ie5iVfsiH9EV1
eDrEOOfSHxa9lajYK+DGzuULm/t1G+gVdfU5oeOCNM77LDSOectaiKzY6zZT8EFKI52DKSZUvcNX
wJ0wgovVGZxl1ujj35LsMJnuE540T0MtX4kgkWSFCCcGC8pRmlcx11WoAxCzRW378IUgB5nDIMSm
+TtyvmXjwFHXms1alekqSYtDGeSbNpvfS56Afmof59xZjYn47mr/gNm3rZs58VC2Hv5OupMme7HT
/iiGcls41cqkBFVwtODRznjUijUR4roiLM2wAGBGRXZdt1HTeoukbN7TqvZxyWZr2aRTpGoJSUcb
BZzWoDO1h9zytmMtj6xsjj3aB60MfguXA+ZOwX/OGFpk+rJI+wTGjx177JkdhKp3voI0ezCNl4XS
cuow5QKq88l/JHi9ftXuxxZ9fpgULlKSPHXMPScpXc8Kvq8VoEcLU+oFft9TbrizcV0MSoyw8Zj8
oV44vrRCQ1QGP1iIGeypJ7Fv4VbEPdcW7Lln/rtWfpxJcTSB14al665hULsPcDcFvPNC2qVId4d+
Y5cU7Il26/rkkF+evhDrsveBRgu+837+0W16rCdA5WhQws2lSOKhH5ZsFluRWOj1sy/hU6zEBpGA
EiYCaeLNTqEFCBSa4cQ5qn5qgNjxrNBxhzwCcu3FEPbKGmxu6eZdXKTfaMxGqumPRO64a1GMCYgP
izm7mU0/flI/uZq/KjBrATZCdVZA+TczNBXGtAp9b3gjvBlXIJEdjGtiXKiRD88rwBvzcB7dg7QE
5iGD34Eax7Cruq1FoW7wyLinCkP63eWymXoYpeggWUxOvaaTjG1Vq/WM/UZYeTYe7xDrtDhX0m3m
Yniv6WRsAvrY+prErSDBzsetGGaYdoizAs/D5P131Sr8i+lnLDJ5BjQJf2dIl6pxD0yMXWi74lgM
w0MiBNxa072m494avD+y0mdhZ5uWs4hwG6cyNCShqoMz67MDkd5H0shjLvihVHpDJoNDrK6jgblR
ZWYsRCGHDQfRoixmZ1mWYPITfBrtDv2MHdEWpIq9zsMkl6PgXezYITWIPbqieAto/9LTtI1m3ErR
lLn7JoDorWnHOhy0+LSAe4vqcnRDLap13nlfqsZBXeYPgRfsKs0QB1VkX4rkNc0DSJZoe3b78nlg
9Fv6/DXwml0guArbjGFKtZPbknXfbSZVhPv9jIPok1Te0TTQKCrNNv7sL3Q2wy1q5nXcmmnbDMOm
8swu6cqFB0vdmop37cF927ivXYOxW5v4a+qYN+Y1CCmreWu1OO2k+YUhFIl7JtiPRKzRbeyw5d0p
SuZs4TRimVXzqy67IyjOh1SXXqyG5Ie5xYdTJV+ZaQ6uNZShr3o7qsX02CMggOMGccMgoN9pAiBG
ni9K0esFzwz0lHLf9CnHVZfUsccpC9OAv0iTb3sLoTesq8MWMpHRE7EZbB5OVm2FtKlWdsPWfj0h
kujUEm1x+KCkbwBK7eaevPM2+bbb4b0VxUPae6e5Uy28OMZfLUG/ljswjxYNCA7OrukZhJ3VCb5R
O02cM/xpn6munNCfYGw+6faD5NlGBYP5yodJhjCKj4VWQRl2EkWWiaiIjxUcmIv+1FcNXJitccfR
RuhhuLxEqURCzyO2EnN6huuHNCurCA6f7dIU+WG0x+WAkyCcE0OjInX+lD5dWbJ+karYukQ90W44
9n3zFHDE/D1Nlg1kymAJzHmUZxQo7fbdJAkaqPACGQcb8F5MNFMdVU1zqJryF6zRT3BwPkD1c8IQ
0z5N/H2i6UFY5HFOnJPdV1vJ+jJslV5lInBCaCT2ZVIugHZwIpXTZTJ2Z2+wP/wAp5YSn56hMfjM
+5Qm3xN0QKGAegpDjnHdZkOYj/2vpCimhYGKPbaqTGCsTD4kip/awQ7dnMQpZocxDcvzTdOYR8mc
LfPEazrlZBU0FF5bXvFBKbbbDLtgfAWMjuGLLevAQnAn9IN01LxxmYRtklyTTjdhP6m33hfPk/KQ
POG0Q9S6scYSREpWrZO5eIHT3E5ie4d1CsSj8tsizlz3bajS53manMgtkcnMefNtl1MbEdkBAYSk
MbR9Pwm9ifFISQfb3Q6O5dDI0K/Ns3Hsc6+zTxhMHHnGN97cHXs2nn0Er063g9jtN/Xzpd+Wp8nR
GEnkUVp4exhhVMhZDIvreVgwKkG1DRAa+H1zQIMYEHB59Fl5LNImXRi7eSgbuHb1jf2GDsu8kCrb
lsrsunL0Q2d2vyw+ZBGO3s8AEyFy8AokCdViaMRPUoxLm5NDCbeNsK2DfV7wNvLKFDmVpmtEwcFi
Eu7Rhk1VqJjBSSqgZ7MgaqgQXo9FrRbGkrtcuTMQsIWJO0VWft3DhrhVR60xYsmmaKbWQY3s5Afb
yuQCb8M7J7b9w2vTh2ODI9ci+c6j3hqr8djV9p/eluuqmjZlr4KQJs7Bb5u1myYw0uvEwdFTbLWz
EzkdvqnVVY+ZgV8Cd/RSmnFjZS5wCiTYslz+zkX/q86cd6tr6XKmGCWbSXviKTT7brGlaEGnjC5H
119pw1eqCOKg8F+0HE8SXy4rnQXvUzeilytotsZvSyXvTiBfEFvuOrt4taf8JWiA1vCDQ9vQDexK
VMgbjE+k82tuIdOoZfbIyLyyXGSvWWY9kt597zPxnI9qWVRYK5YvfrnzeLJzbyFG82qkOk0z/mna
Y1WZBwBjlymCtq5rTnOjt8jII9moh3n0yxDjPhrPIH/u3Yo9eIXVh1PXQuc3Wk1Idb60Eqde9Cgo
xniIH9KnD2Pu/Rgc+4rXn2bySqAU3W+vGxZe2QC7XeQvdCTfU518SiZ+g0QvcXckNGov/LpZWJ+6
HdrYEgEPc7v7GSYI2FjWKUwRV7EwUIm4nK9FgwCMydyEZLb3vC6OaWfBxXHyLwUaHrGai0ho8zzC
IA4R5Nk0Zk8bk+zIVAzhAAEewp0Ap5qdbZEsHJIWuX7piGebW/uJQ8grZoWY0Ex7eKovgizdOA4D
p64bVxA4LDJD/rQDqaNZ229Z2p2hL32Bdgpjb7Q/cs9CLtougg4ZnXKiNkVhwgeIg7rTjvO2jUQp
m9jxUDYZ27mPSsoO/iVi1136nGDrhPYg8bgo6gF6mPaO165VPsaBzex4CMpfbYW0DZPlNMTILotd
6v9ChAd33xrORfx369FNnfaLdnR2IyA5YeM0QWi3ZOWNVY+KU7Uwnl7qNNhRtBlDUAKWM6lh/CF3
2uu7qJ16gEkUUhkUvlTAntxyPDa5LUM1IJgq+IE6TrIsK9wMBsns0JJnWEpg/1niRXuQtGD9RA7N
kyjlbOu4lgnxZf6ooNjBGB1RsC82o0IYmE56j7T2uya4v8pAPXbU/smZ+u788Xlk5Eia7rkyyZl6
/hwij9uToMFZbT/LQi9TCOuqHEPkg2g/kRjbUeCInanNxmsttAh77ytgfCGLYCcsXOeY4fwYRIkz
pHCeuBy/XULfclau5s6NfBZ6vi+xH7JnYUGE3Kkxdgh/FkhqHezYqMdYfTO2S11Yv4fWr7GIOPSp
mX7SRIS8Fad09J2YuGaMWckec1XFRdNByxvsy947dogzg6pPlp6HfFooddaewI0tV07ZA9gFwb1d
Vw82/KyjQhe/c69dUeO/Obgbs3z+LfLvthaPmY+KIvyDH6gSObwDszaSun+sLolbljrrCRP3NXZ5
iDxZRm3uvbljsee2eZL2+BjUHM0ZiHGGeelMINsitDilYth1WfXqDcHS2N2KAFAitLvoynTX+t65
7chbI+iv2rVXdTFvbTMhlXfwbFM9HwgmaRGhfPB5Oklulrzi6ySb1k6C2FcUi1onJmpquvet/AsV
jYNDxTMKJge/bB0krsm3w8hn5pgtt/sJuGD+Si2c8GPvvNSMLMq+fBMesA923j6zjrzQXP5oDaJx
mfOlZc0PvC13CULk0EGKqDL7mNSDjhShH6C448wplqAsn2whspBypIWeo16brNkmNXKsIKuX3ijx
U+Rbr8qzPxc8LOdiCa8zcLyY+zaa4rMq6IalYmmPzbZy5oUomjQkXJ5cUiPVTpZg1hXoQ5eHlpeb
svb/VL56Tydo6e103VspimLJyfOxr2W+o4HZqssle8nQkuRsDWLbUL7HtQG5dHIqINNyguoYcLYK
um6TieqlzqGK414eMZttfUM/mo4i30J1hQTppkWdupppHmZaR6adu9Cr9Her1Irm5rUa6UOa4LQF
xN4bikXazTEITSfHZQ/ZSMIS/AhUQXEMJoE52Dx4QCy7HUt4AfHB/iKoPikU0AiyWEjLn5OpWtiY
rad+dZg4RCtN8qirPp7r8gvSsNdaBetKCbJ06PyJydSXvGdb1Fh/TXkd+261azxkMRDcpYN78mT3
G8ri99J216k/bWFBsCmsBmXhDMXKdCUk6h9CrhunuMRk5VuHOwfHNYSPDY+KucHZPcjl0PRvMoAO
IEdnIvQQMnqW3CS8QJgoLhPz1Fo3AV32iPrQCDjPWfccJNURulmE4Ql+hOedsK0PiTu8VEUfQvZF
Ygha/8BBY4pGGqxKz0KN0nnOZMGjxtNxLSx0tlrrpUZnN0I5f6NS+WqXSLoE6ltiKqKuLvZN+lon
Yl3lmGFX2boHitGCSUrEkxGaQLLTZbEMChQVcG+BhhfD5m6HQvULQuawynksbW891+miI36spm45
COd5RtWp7PMfxK1xXlRbhlrLjP+Ihg42rrg5D9Rul6iuni7OGt6kY6dwWxD2vPNQiXWvyNLIGbGX
vZqtASxiLzlWnliaNMd6ch9aoXCpjFGZI5AZ+ffAg23rql92DqghTxZ+7S04ClcIkM2G5+Tgcv/D
79xH6VhvdQU+CKkWNRt20i1jQou1KUDw4Q5U/zgPQlG2eIcD3fg9/6BJG2lqbapCrZwWniVF8wWH
2kNPWBFW6IMiKe0XemiPbuV/6mHekabeTED4h32tjpUoH1rP3wdBnca9A/VeUK3ncvxRqllVFt1A
dfGt/XZttf6+yJqVEHwKJ+m+5zW+BQarYCWD+M2tuo0NOx9fZs9l0J5khYokQkQxkVOXsZjaaDIp
8eJjkQRVuaMgFvZWjjN29h40tJIJ7ffCCDBNmiOqbzUqr2SbDMHCcYiDiLlcJ1617ezuvfl/HJ3X
cqTIEoafiAgooIBbTHtJLfXI3hDSaBZvC//05+tzo9iInZC6MVmZv8t6/VpqWhCx6nRJg+Z7nXHQ
HfvC9llAR4A4oeY9WyGuZLn9dYtX0I5drjWvZcWBNjRrMGkU8GQ7jT1kRKaxhEzrICOQxiijfq1t
xuG218mAyk6pUQfIqcNu9MQdL4PIrvQ2aAmlsovpUFVzRCbmvlu26ejS66Hn+cFPl/pdQzs2iA3P
i+X4PP5UFasGEAVd0L1X181uzfBbaQyybRzS2lzUyJdyk+xxsXuc1cQPgZMh3/aXkSAi8MZAa90s
rF3nxVDdeyqbH6Pu/suE2Je10sErxbtn5qd4WIKx9gibiEPTKf7TKZBl111XJ0bzUz4WXfFSW+0l
b8b96Gw97VD6M3LDo1Fzjg7bVxiDXR7dOfuxWpsVvv0+bbu/2VgeR6X4UTD2SmuMLGt5TFPtWGTa
SVZin9IPuOn4VNjjX+nWYe0k5yZW0Vbju8v/U7LMIr3sct+zq8e+cD8wTe91jxrKUu6iWN66Ut6a
EZS+0gtgxN695dYQTLG0g4mBgTO6oyVwfuM2JfEmN9+l5bhBa8whGieTLzJMwWQRS82wNsjkLKoK
U5RzJOeq9gEsP7tpziKhLcfNKF8rzTjldr+bBZVerO/loj0ZOtCJ40EqFm43BngFnp01xdnjFdW9
qJ+3pn9yOvWzJtaXvXqXRCIRLjNSShf2flvLnPmmt1ZEFLgv2aQO8TAeBAyn3Tj/2Wn6PLR26XvO
5FwmIz2zFsLvYyoAkUNpnCd4KRywCRtsZdJry1cOYjDWQVazySbXrn2ga8XH1ohbvGBhK4b4Vw0l
RFvawdioOapLWFJbA853xYMrrCqotOFrwpjlG9mm/NmuX9ZM+4vg+HFbrUeZsn+PqY4i2r0MzXJU
1bzPPZt5IMtAAuTjZm3RDDA2p1RPrzxOnnZJ68EK0xZXlorlrkzYMGInzqGd9ScxDkfek+eNNENl
rkeh1svY9c3OVIvrZ2ZbRxvFc/XqN83LvhWNarfSm+dzBGL1x5rHvyoe701xusvdZPCVZ+GmrAXI
vvNSGsVT7gy+SBcZrOn0nyt6elJuYLWQ72JDOkbuMp2VpUCyVPKc9cUf3Rx2aVmG0tNvJrB81DZc
X5GKZztzw8YQP/X804imPvaxPGtmwiRnLjuq8aGs8r9tvPC82+T2Se4I5Nve6DvB3l4P65Nm4hDB
XarNoblAC4wzoWTrVvCB6lweu2w4mmv2ZJoIu1W6nLUZObXeQMWinPpOCm/PZomfTW7EPGn5r9YR
7tTb6S7u5qMdp2Ng6fVzJbcdo9Dq681ySvh4g1qmp3Juzrq37VISR4tZe1mLddfX06Xc2rAW2QPl
7sXtElJhqSHtVp0Sb0J+7G7/zUsXdfO8G6W6mmAi5rb822hcfal3kZ1aFc0Y5NMw7N0s+RJe/LBV
fHW9snazXktgfXyGyuNyiTc31acHh13ifjGC23dO/JjmREl3nQrKtXYflM1S4HqmozFm29jVZXNJ
jDqyhvFtc+2gyeQ5VbRQmVfK06SnAakov7OIlwDTVOmT71xGMuMQtNqHMV6evJbxgZzMf70lwyU1
9mt570+bVzYfvzRWkwdLMUg/rxbMHWJ4GbHM+dJx8Yyt+ctq5DJQJs+VIzYrsqr0udwMJL2m/dRM
8qg126W11p3GL+ta1CVKW5/EnFO1PQAwOdavBVx8b5lnW2dqSMflQjNwdfpu71VTSN5UHhgwX0tJ
4yRcRlPcEQfR8bbmNRty4BPvmV2mq4daIo7TmFxV372LfH1NrQmOlch7IGnzYHkEncXTvgJqioss
i6jnX2IpWIlVWb6cqjIoHP2SDlbqaz2r0O4BDpmDpmC2u/1Wu/+cRb1p2G0DLG8yGAfWbE4ifvh/
HNKoxXXQrMXLsLXnNikPTY3Rl6S4jeIPcLRJbaenCHbj7bilyGFmG2vp9Js36xateXyOXVRkdXHm
bbtMfRrawE28cezr0eQBwjCc+uxrKbWjs8hdUpD1TnlF+CuTaDOTPyDjVxzT/C7krvTJ2EENhhBA
sz9rJkZ/cXVgVMVuRdczAy3R/lZFFQ6jcxwKeejyMZJJS0ZLf1ALh4yy8E81nxl8bjOAURAN9ZyN
3ZPnYBkx0lfQ0v8q8LlgWga2XMaOHnU1uyRse7rmkAAINvqr3VgfLcjCWm2HZnZC0cpvNy00nlHz
pRjEqzCmIUhgZnxzZr+goRWhlau3NYtPYJffkytr34Rz8nOvOpBWeBmbWQukPv6tmkSFRZcKdAjT
vp+Uw5lxm7X0Ohr1Lt/gWKvuQWp2CI96zhvP+s3N9TwpyByr/ZiG8T+Lu24O8PnFxrZET3vcRBZZ
9vTUWt0ld5tHXWufF4rZaqv1kMz2U7luh8mb4NFWVChyaB90st1nN9CnJrIyanJj5M5FTNuzPUxn
KdZqX3prHpW1cYLlODgGxk7XS81gNLt3c81/yTlg/WmtCFTWd5WXnCfb/UCYctDTaoBbGgjaapb0
kJnsJtDqZle58RrIlKe2zxFwDCkpyZzXNB1mU/i5nb8aXbLb1iLZrSq7Vs4wHBAQzaE31kWwoOgJ
VNWy8ckxjsJdjvMGiO66bUoqQpru9bErIssQ86lyUTcvKLaZSBCJ6s55NPXnZK0SnLzOTa1TZCbW
v86Twt+6+GymaWR342lGr5za8L5Aa36qkYmUmr+yKx7Muj+lxUjCrB7pyNfpAIK+7YYb4xOE1UCf
MCdVZNBnFmL4LqwevePUHDwr/bTd9G1WpFD0NC3LlHNvGpvlqvqz2SY7a613k3C/1nQ+aWN96Vml
6Ku4Pri6cV3qNTBQAzLrJYBpouEDiBI43vxpOCetuN57cYfwlbbDXL9XapYqPzfOfD+2SNno3fyE
zvOrVHSQpAiGiRrh+ohRReXf3Sl7ZwJlKicNp458IncbLhsCumT+GHRbhVtqfRXLxlZeqHGw64tV
yiXIVh25gms/dfb8vBWEnMEMUXOAgnNNfEyqeRHx5ODiViH+N9yRk+n4nTGiNt/oeEwErX4qnIiQ
NExFMvs2Em+/zdu+H+cT7hc65xVndXzZDGWE4L9hLPRHy8t9K7NeGq0y0JJS8T0r3hXjcPcmu5+k
B3w0HJ0Agp/uhianLS6SHI7UWX7FJq+uC6Oa9GPY69Z1VlkTtlbxPNTGk93YAXJFCjNY1ORwHDpn
z12ebDF9TduMm378Str5zzxv16UrIW4EiR+VtkhEkzEsZBPReD3YZq0HMeRZ0E9ptBgGGG+Ka6qc
isAS/Yu+FKfE1HYNuttEqy5dnb84mnt1oPX9gdEpqCr+S632VaTbrwQiqzbmzp7SUqr4KOd5CRsH
bj27EzEpYuHA60s4rqYHpcnKhCsLk5DV7mmz7mo2LN+epbMXela3eOq+4tY5gYkekryBt2NkMJyz
PeVZOBidfiR9ktWC6trO8pR51lPOhkQ43vF17syzWWx5mEzOLZELiwQW/tiYQ1OxYTl0RuNB28a/
m1Yc8S+V4XpnWuTgfM2QUy4nrN9Y7SnJMP+s1cFy29KfzOaZCfuKFeHm5N3eceansaO5cujdl0GG
xqpfiz5+dmkCtbnapaaufCNtDyKdjaOuF5GWNfvMNQ41ub3/7NV4NHu+FheL8/SlaWD7C+8unC4u
sUvHOGvtbqneErZ6OkieSen4kc6GNNXOYcE3p0cPUXeE4wr0exbKw6b5GV1iCUZdbTeKaxIW91s6
JfZBFhon+0JzZSKpDPOW41bxOkeLyFtgMSIDLNNEuIj0ouLH6HQlNosmBOB4Ru34n4IAWF3kOpVn
ysCerc+4mB7nej3kbvkV66z7snL3SPVjntObAHLPROlWNkG9Jv8slRnR5OhxsNrld15ozkHfEAWs
GdMlSkXbsSMvBhxdx8Lb2R0T0FSSwZuJW5rLi4HjWICMSYu4ejjFc16XQaPZ+wT+EeHltze2gOM6
ov5FD83N9Z3WLvy5KewwrxfoRhdpkY54Y4pmXR1slf1nVykNTwxHWgFGmlX+gEX/wcrqIMvTSNO0
Z1PYDwBrF8/w6AitG3q/R8DuXa1P1SFzY3bVzTVyFfeaNzn8XO1+9l4CcNYyM8eZmYRWuj25CZ+L
wWDGBqorBhmt7YMiSf5sOEG7kQzlSidaaiMXrtCIJLRfYwW+kQ0rUMVoA0dpxWOJVIvQg186jDFK
ZPskHVTcqsn5TnN/ZGFG4ad53Pqr1RJLMsSPY016wVbkfubEis7P+hFb98fYRnolycbDYoMHTlRk
WhkUgbtG+EDhjVVyNidJ6GJjmdE2K7zkdv/cWfrNy9ug0z2AOMsFM9+e2AkWIBI8IHELM3MIu1XD
GpjGkWyLE0/gEnbiKb/X4dihNURFExrTYp70sYY3nj6J0SDfoQl1KD9hZr+VQfJir0OCKBtqiwvZ
dlqEYOXUFQZS2Z7jqhO70XN3VWr9sDhw80tnO/QFIFkuQR90YlE41NqK5r3KLt3o0N1QxFfUgFcc
nv9JCM/Q6dq/2Qa26Anv3sE5pz7l8efZ4K4N46kfvB+8wP9xQh8UFr1wrBE+Ojb0ZO2OESFyt8Sb
L7bqHjQVdkyVgb5ZqLyWjLah1ulop26jHsS5811L58maVkDqyi/y6qYy7V5gBJHDrRemea9xLE/H
VaWXvBQP86C0B6eyXytmTd/17MAYclYF6CpobfOpL/qDdEFFXS+o7fQvWPpEU460sBqao9TbkJMd
LWltfeRWGiENW0ASyETrW4HT30iOtmcYO2dqvzyt/yMXNky7SHzL5lCuaidKzwtWCx1IlnwYzUJi
cVc78LXdvvHs/SCXB83ZJt8TTbhlGfxS3F40u7nDjtMbh7KIltxGmdtfVUcMiFsNgeG1b4lJAocB
Mpmo4i6iGIPSWl5LqT3m8YIpwd6Ppr33upzNyMabpfB1mI13zHtUXjzwF9hZ51J18P/mxlJTfQVP
mtZLTdJKO7oXAiNOjeJoyU0jFDH5BxLJNtT4eDVTp7uhYqx9fUHWoxmbxtYjk32fa0xlSrvkKGsn
D8bSnPbxLNqvKR7WfZq7j6mT/LH0+cnJ7mB7wcUw7XpXSES/1rap0zBA/85Oe7L1cQNu8m7KXqaw
SvrTAOWiLflTtvSccNl0jdt6ikqrv6C88Ue7ehtt4xeKQBzhzMB7OqIYLEJbXHHNoFwCzUJTF4vf
zHL/k3X711Dm52Tqt8mgq2JSssOitWDr5X9Fgh2uszsDWtwCOd8eM5e7PDm/lCQJAJ6eRjvf2fHM
RVszrD81jaIawZ8nicdez1lG4EIt5GhtMoXiJe7DThlfdg1qa5jI2hoNQJCImss4aadqbVbkVc1u
w7a4WtOxYxnWocR2LAxOTVWPu9zedkVTnzzTe5FJAtlkfyZz+jee3M8yUWQX284ZH0w4sf6ZSXd4
J/dW89mpg7FvsHZTiaETIHwZpzC3ZGRwgf0WOYPfgF5wAB4MMKdamg9TNQWrWf2m3gxr2dF6b5Fj
lefCWW+Z6x0IQV15RuPXydAJ9ZS0uHBYS7bOO7eQuMV7649naH/gr/7pCIrd+x7RMkZtbgHZjdsY
9KmcQTWnij6xaANS9vkoKUhUJuM/iPxQezRxEgqV/l03LYCsOtfYzANEhWNQpAylcSkv8eqcs0qf
kCmAP1SOcy77tg6dSp/DdqFQFsLRggTK6uaYvRUm+iwRvSqdJrfMwoU0mp3hidx3+/jTsL2rLbbL
lOm3aqppnNQ1z9S1X72DUSwmIjJN8/U6hTa7q8lq85bAbnaV+69Pu3BM0oa0xPqf3LLnwWrfBfc5
EeJsMr/B7pcvrvRgkfNTY1d/VSNeSQMpeMRktLj2MwzYo9eaL9VmHHgXsBOs+U7MYocE+Kgm44eO
5Cl2yxO01G+DykCf1+Sc5QtxZW7p7pSzauHcj1a49mvYxMaL4c272KAzJBEio26jBCyLCui86p6I
ATlWrTcEmW1H2gJi1xSlQxrTnbWJ1b9ZdIg5ZK4C4A1OF2YowEpjgXY2ivVxaeODVuiv6cI0UfMo
ssnopk3tU7+t16THSL4RP10t4pLV66ueFVnQmhoA59CzWYng8yDOtqOjL7ukkn/0rkWEbt6lwwCs
hh7fZO8+rwOvdG4qwHSa2KaLtAnYI0tLX3OzS+GBilIu5v0m6ZDy+0hagOtGcyGBsxsaPNnVvtEY
3w4EQGQY9k265qOz8CeQTr4p8IiZO4xe7Dldku/C4dSTmkRKyPqb1ZTFfmDxqs1a41AfCjqdGgFM
CnurqUhnI1U0WvnjvHnvA+s1YntAUpZgK0HTsOR61DvdsWajrouAy9fYwByUwrLP3ZKVobeqQyn1
bC9HWIe0gjHvYr9NYrqlu/BYTVmEkKW5c/mo6uxRHbe5mP9sNJxhBqzw0UCJ9I36abwOnenQ6QdP
/vOEvfkwZXYklHlLteohT61XoW2PMtFetQJ1e02A1M7tTbKi6uKuKXlz7aFiLKlkULlM1q0ubN9R
C5s1UyreWM3w7lrtu4vB6dTUX5WYY97iDBCtx8ZDy+h3CGXOdUwXyCvxIdfpZk/rs+zQ7FZeehWI
QX38Ao81UpGgK9Ufc8m6sM+sPOy05GKljbcb7nE6XVWNDe4bM3KAC0dX+lnTl8isSSHlC9dzC6rD
BqvE2IznVNP+bolxGaxVXUUWmztt2VwUwf1/TaqMnTex7nqonRegnXutUj9TZV46nC7B0CDKMRI5
hTGat11F69vaUPTkN2ILekrghTrX2emKk9+rv+mvXp3KHLnQ2mdrs5ezXNBgMcN/GNt8BOACAQBL
QaLRzH43jU9JnDogfcAZa2xePcArtKo+PP2T06Kp6rOYJ3M2YCbG4WCs8lT0243X7mp69q8N2LAK
M5i96ZTjJrmaS76XGwJh7p1HfFM62re67Q5jvZ0SNPllDhBLtkK+pqeyX06dsk4c7McuL15WOmBT
G6O23rbAFu2xYAmrHKs3zeIT1ckUTgvBhLWIdwlW6lA4TihHFcWmQEeQFgddj69F7jwXdzFKK7uL
wnOBkhKQyplDF+OBX3TVt5hwrrijvLk2qIy2wke29jD7iQmMO+Iob1ltpFe9L1zMuDa2kGpxkaxq
dFztqZjq44Z8uetjEtLN7E0v1WeWGafWQ0LqoGicreI8zdaRoggGlItDJaqrkTmv9T1kjtOb/P5S
uywx8tEiZ3bdntcNEcyY7bM6uTZEgwBpZL6uib8CTAOo3PsZ1iJKiubm6Plet7wialBYHYdleFyN
dEctVb5l30v0uHyn3IjKztFlORdJ7IOvKzvsO1apDynrVHNtxcWTPdgq3S+qeGxIPDFlfh/dmqfZ
tXY9xpQUBq7b1g8zdTUIr+mnKbh8dKmAEU71WmIvklPxiUji4GXes1nHQGQ9041HhJ5CfLaU676v
jWAetiOKgmfXK37EQsUQzvyetNngW6lAJYWTRrKJL7ZjjteubnhFVeAa2cukkv/wQ4VbPJz5pzjV
qvpQczliE9DbKW79mE/gB/Mfx1qaoJyyOeoM76sVX/ak8QFSIwCLuy52EqCaPI1telo69xg76TN4
+3uSJTtpDIeZy9AY8iPRCiQq1ceUrCVc2bIz62FvsfuOymE8z1p8Wyr9TZudU1HVPQRb/EcUccDz
Q3i0gTIANxqbvYLhHpkTCzSe1vyBQuBgpNu4I1zzYqn+sQLF534g/hnVxcAIMTbNTXfJvm9dxP2A
UtSYfaajBhKN9qJxJqOOOyJVvyE1/AZ/NUAj6G6hT86rm75kMt0xtYV6qaMXR6kUo8VPBrD6wkVP
vSB+rmr0mU6Gww4OTNfBMzQhTT/tegdd7HyeCA6D5UdJwf5oiPDCO8xg3Ahj93WNvxLAdhX6FOS5
EzCfZVGtqSJcB4SMMwlnnAoF0oJ2OHVr+83/f1uW/LFrmCTRdIWVsRAV2I4EAnHT55b0HzKVEYw7
D2BwhwmaRmQ97xW6GKDu1NOP1rgIOhj32U2HHQrAU46cNU5VyzOznjjh4fnlP14eGbqoJdhU4QBe
DVakpxmuJkYDlWMQmuvqmXHd9MGew5GCayr7lk5O6GnuoZbDObV0TurqyXStiDz+qOrtv6whQNmT
r4+QnMdB6l/5Pc9wU6Q7xixvEjMpKYm5r7pxL5cqP+qIxBusohOnws0RaOK8eYD2yHkHsClW4TSk
H/GyAnpY82Ew5hezyE9A2o5PNMcJiO+D9QtNtMWudqyWkRpV5XSl2su4Vq+Jlp173bsx60V6rt1Q
x9wagzFHL9lY7LEI6aB6Qb6cecNK9t1jHxnN6dDkEEYOK+tnMhabprQYddSj1nRH27FoveoKl0a1
nR1lMWWhKAq8dnyyC3WV+QLPbX0u6wQimiC6ZurUF/Y+gBvBkMrXzfYuFbiCTmhSVZfHLkngMznA
m5IYqVj4ZkkxGjUEo60196GB4MCIV8InC+NRdi4gMuuufXuKmddYJoPTllkEuLWfzW+EjJHs4s91
qP9tzhpovTrHInnNSZBpp/IhRhE1sX21HZkTOPbfzcrliRXme6913F9AcPxQPtaccKgoeBgAMLAs
ixZpjdplc7v65pQeV2/gqanznb6p3dLMyCnmLSg8+6avoCXrxlpcEQ9mOLp6EhV19rT27U7TNyiX
6l/K5rNMFRcgzlOZeO+bMB9k10SeGo6zO05+n1Q7JAd8Jmf2Fzv9lpoy9toI/ouiUEHIDlX+Z+p5
gfQYyZg9PrOQOhiFzhMXP0gnO0oFM8sUNpbLvm3l19LIQ4Pe2TQUITHDm1IpqwTunQbbMrUOz55p
Me82ufmRmcbVQz3Wpu51zXmaO0PtE9ksUYPVIdPgjCbGWq1K3xFg/bRzS3SHk5uQo5vvmU4Fo4ek
I0NlOihOv8ZGNlvMNvrP9O7oHfDXgBttsUMNsZN/W6c/mGZx1koiNLUVtxTYLf4pxqKyOJLG9Ujr
e2pzsetslpIit/chOY5pJ1/WhiK42UlYCfVo6wxq3YjrtR+siyiRm1jYlhWi8rEd/2SYWrAC5T7f
5Fi0M8qw/HXNERw6Dp0+E39gyCnw5vYxy1GbDKSZMlN1j8bcPIFtHfUhRyi9bHfjJGYnwlPdHCeQ
1dNbdfapKK1Q0icMLnC56b2V9URK+oy4ZMz0bmfq8oQR6GGI6z/lbHi7pkWkfvc/reNLPVt7w5BR
S6a9UNqrvQiEudCz6HgkK2x7JsrMPdX6gK9KXHKvpEtDIO311q5xXXOn7hLWtH3Gdffm1tqnrltf
OE4Q1gyfzbx+6wn4XVrXJ0Oz72Jla1/KGk+OI2Yax2REda57fq+TWtXany1AMUjyt8b1tuLuZxrR
TiQa+NZkAgHMfXruyxatfqud47k7D219SL2c0S35HeM8Enp1NNL035oAyq7546rZWzCr4daiQ84r
952xNGrq/D8X/tk2NlwiVSBK46XI5Jc5lkz7q43wozyjVoXVcE40mCZThfZu8g4pPqe/JOW7NuIe
ke566WKF0qTdTZ0VSaVfNzs9ihmwWJEoOWrdfx2hfavj/NYVMuQG3gx/E8LbhE53GcSTqTuoLZKP
2cBgNOUoUjKHFa+yfZxh37LcQk7UiX+uBXzXipbegtEBNgBZYEaWbaECy/KOruiYktfndo4jrQfw
SbLqZ9TSQHhoCiabIbyku3RjtG9Ttkux6Aa6kdMLNEPp25X2lJhk02OnYvqzQ6VxLCJyy3Bv2IIG
dkSziFWxiauL6hgWODIBOwSmuzzDiJ3gqYJ5EcfYYpWmq9y/ZUbbQ+H61kbMU+WAP754AVwFXxpf
9NY6iWV8dIT2WJcIj1PjKgszam1xAiY8zUyxAXmzY6Cs9Ek542Wo5i8L1kcAYyGktaJeEPWtcXbG
zTVdYDBGVb/EevaOi5Sdha2NIQW+b8Szpkyxs3Tzq69QaxiEIbd3blEzyNPVke+5OJz6XgZO6aqA
Y/FJYZzu7fnRJstEKeNNZO2DmO0XYS9hPVQZlAMgrdM0r1MakzYuVUkDieelt63HdW6jdYYxbbQW
dpKJvJHYjpMiUhjH6gT9Vu68j6m2S8R8kTV3dUqbNiiKssOE0h4WVyFjHBEm9RMFw4rpw5u9Lrpz
DNyGjXPyqz7dV6bQydBuP+1e7Bw92bkV0pfZ5ZY1pNvNPQ7lbDs4Y4zTE689fwUHl8xl5Ong2CXM
oZFMB8QKgWZ3YW0XuJkNKxwKx/JxdlxIqv/Xes4HI0WFHmH40VZ6g6nA3o1eKV/7u2dZbQHmqhDs
JEBeiWu6RM5nDM5OquIbEDZorZgq3IoXp6dbnjz7WlhkttrGdHC18pTq3gxYuOy01OMaWl/0WYd8
Lr+3UmcTZKsx0SIbuHdeS1KcLQMGrVMHdn3wrkj8SgONlYPs3C80I9iw8N5POgckYPnIi0kPTLfB
EiF4mMv0uOmEsXrgn2lj7murvwpt3suh3jNUv/XJcG5c1HBFbr7qnYXEv6nCRQ7+5jhvE4cSYZgn
vSkjGpsD2bQ3MJ9j1zZP8Ej7uEv+YFrFS9tCZiKcWZsCy/HqXuspP3YCDVtaFA9WFdu+p+gb4wSF
1WZjo7GNhyaRtKvTyUPqoSG4hmNiQdfUv81Ot19jI9KVeGmc9b0bu5+8XC+60vuomqYHD+vYkpsi
Mgbro3frCPcokQHZSn+bxkfhGX8Q0C33L/Vb6dVbPjiHyqSXJvRsv3qy2JlpiR95UOMOOXmKFRd9
rZwwNaiCH9NmIiXXCMkAqETp6A3vaC4yTOXkWiDHkJnxHGsSz3yB6mi7GxN05taaR20wf4cObMkW
PHjb/Z2w0/WzY8ufXXM+6yL+u04xhgOTY7OTFWpLJ59OvZE8aXZ+XwLUPVd3e9yIr1JABXAO4W1p
7WZv9fpJpigyXMP4o9ekFNz3KDMQTXPz3UOK+s06n/WswWdiVWc8/O/CltDZQ7knaWb2WxfsaY53
XWkVIf3lr0m1QR6RFIC68xbhhzOPebMUx3owMPHH4/SekTFOfML9pTRZq1Gs5mGFyfMmugvZtods
Xftg86CvXINt6cLajW76lEsn3JT36qzmy+R2M2ZI628l1/6OwJ67AbJQ9R/d5r6l/aT7a+/5qRzf
CxNn1DAgDCS1o7TjiFiDK9R2UHctkpOBjEWVfM3aih3DbN9ZPQ/qWCb85vKYrswoHa0suI73+j/O
zmu3daTrtk9EgJnFWwUqWLJkWbZl3xBOmzlnPv0/2OemP50tG+ibBrrbUKDIqlprzTlmEfrfhoTg
t2TDNinjokI7c+44QhR9UaXi1BPWtkxBecgatJW0r+bpyAFIrYdXU5ZXkceSkmDKhJpZnyGmGnjC
zZe8dFdSp/ePoZSc+fuThU8sM/xlG2AiYGmz89HjhNxd4sbcNiODOJTtG0vL9/+Y/RWlvYuk/iNs
pO3gIXzN0g/JtqRF1WinzOt5YOMF+K16jjh3gRtJR+Wsb6rOpJIJ0FLUxnsRYn6o+uE7KzL0Fxr7
a2kHZ61xaW/53hPa34PbGH+00fggLO4J2shrhCwp5nCqNIjhqMrzkIU+6N7zksGKXFN7xGXomBPL
H0srDJT4WDEWytXwUYnGDzdXd0mEo1dNCFhRXynNPoQk7VRVzFUrfCEPx2lF/J7QyZ4c5c+VDG1l
TK2nkBpkxNMvxpHzV4cBsy9Ohl5tLbs/SuioixautzWg8Sa32RoctZc6WoDAUeQEzkGZW0+KpALK
D5whNvaJZn7GbfOiGZ25GDTtTULXItGlZVvO7z2cLFU3XiqjWVQ9hq9BQr5iyDUWlI4mEP0sP6qX
3rQ89rx5ZyVrL550gGGC6KYqH3WNOiPN1G0RxAykYvUjsCyMr76mL9oY/0JUoTynYcDEB0W+h/Eq
pZYNdDSVqN5nRVTQO5cesPksVeQuSNi3TVGki9rqMG7WxkEezBmK0ktXVvh7qanqrL7QKL/YvX83
qClgVJMdQTObBXxAvLPVwQzuyds6GkSn6LhgwhFxIlJxqTf2mTSuDfyKmFLvarlDuwG0JESqQau+
7l+Neji3of9g5v4ytNVNU7SfdtoeypSM3BEDcW6uY41zhGkVstOHjIHycGNJ2Ws+Kqc4178rVTnT
rXm3UXL1Bp03tAMfpeSW1DCuiggGnx1V2ncdiF1CQ5XxVnG0vPzOh1Zgy/1GUoNoJlKmiKZEk9+r
JOxcGHVL9stGcNl8ZJaNwjZpVMhrIyhRlXCRx3coHeF1rDI6CAAy4hlKuIgV3H3i1iznqiDxJ8bE
BYpox8nOqdgh6so8FFa2SyBLLBnANJg8CjAzhU3VXNeHMda3slG8DD4CGOQMiMKjTTT6YGO0VzWn
CFVq1sc0eAljag8/rF9pc7+qw8hRPX2SNeWQutahNZSPHMm6QhtwWeXJqrZ6hmT+g2ZTvXnIu3tf
bNt0fEIk9KcdskWFMqT2xIecWbvGazZZSiOzkzfNiE+llkG1S9wXVkqeRWqyqeeQRGZWEjHMS8W9
5TdnzY33vRycZK95ZkTuaIH8njapEwO4Wdbu+BnJ0dpsqH6MEECGoQQHO0yXcl0/Wrnk2FkH4KD6
VizM6L5twZ0vkz8Km6lv0OpQCh1PobUeG+MpBiRidNZcVaS12+pbrCQOz/JCDrN3k7ZWotAHZP7x
WhdgsgYlbUH7GU8WIKyaHGNsusTrNOmHr2bQSsLsrdBqrENBwTJQJrTD8/Er6+WzhCOs5jOuGVtM
kiLjkDT+sFBxD8uhFd+PoTjXTfQc+ALviVecpIaOV8gxwquLUxmjUrTzL1PTDhFYkAhBA3fWuBrb
7A5JMqAhi5kcqhfdjzxYPeHGiP12XhRRtJAbf2OHfs9DW3jbvsqYbTTNU6MbL2ZCFyvkiN/INjZs
y4uY80RfnM1XZsGmpxbd2Q4q0sgr+cIpV+MWi+f82RyjDHV5j6ai9LjBGx/FslvRWrHwH8/MNODg
Fm5L11r6mY7Q3JcQ9xsPjZ98xCXSGfqIJ8n1sDRqyK68wqN3UNT0WPtwTlREsdXQcm5B/4BkCjlB
S5Spy6hsVw39lUwpUGn6SHZH5t1d0ZyRoN5ZEgKyOnGfZR9HMV10oxdIaOjcRm4ULzjJ04pO0IyZ
Y24hacGOVfUI+vveGWjmQ9XSNghYHjsMZUEH1iMc052pqU9yh9CoEdVXW+Lu6fODYnQXJa2fdJxf
VmnNGYYeMkN+tZph7ZvyKvYUzCDKRSLyUI2zg6n0+zDV8ULFn90Y+bukizxudum5URtcvh0evPHR
kvJ1HDcqVwwBLB6V71q3mEnU554JWx7Cy7YoJs3k1bUReRZ+8hYhyp/llrhUibpNWeyoAfiJ9eRF
D1D/CY9lVyjaE+LCXagTXKJ3BaPO2AtWJeg9DXucaPNk19tWuRRIXIEyLAbZ3+dkvMyFRZ2oBMUO
L9sqzJBqdrb1JIv+2En2i9WZb6IrAqcL2o3JCEuP8lVuhBfmgmwUSU5UTHbURPRlefy6Y4nB1E53
jWrTcsAeUIc5iJeUE7yvAAOK8w7JS7Iyk/hs9SNeYl2bDfGwqQflo+68ey1gtFdles0DyOOg0mVu
S/eEaGINBmPdIirpuvSOLBp0lOYozyOdHkIMR9Qa889WkzfCHhZJpzyPZb03TU7wepKMiAzsL2FD
gs+w58lmTihv+Ggb8VHtJ2mRzVlUVb7TVlkrY9pN6q+DXMcnKOkopYMVGF4MQcMZ9xR/TVVFlXGx
4+FtmIaIWvJEtnQwt6RiFTBFTxQM4wOPBgJHTjiNjC5eR4GrTu9bVjz1Prok7l2pEVtq5yWXy0lH
DzCJhBHKF5PYw8oPPZarmcssYB7RQYl87Qi26InD3HOnyR+yNFVtrU5YTRg+Rwnqh3ZgSQ4fcYkf
WqhH+6oB+NDHVPC0j3q6wuZe19NvYSTvhQ5YQYU224/miUO5WIohOxQdAinJHBa2gZe8rZUPHJmH
oOYA3uYFbJ/e5v+HDO7L7r4nxpUOA0rb2EA8WoiPvnBRooQGhXvY07QTb66ebjLq9lwKDkZv33u9
cOJc/rDr4EGe1MWdWOTjNLm2FCRkhfqYWPFy1MXdiMJbYtUYU3lPB2yt6v07qqS1PIS71rffzEgg
fWkfsjhEUVRk9aIJu4OuQyOopsEu4wM8JcFawjnDiPkwqB6qMKM6RbSSsQ57u6L2npKxUu+TaNJk
9nK5D8biXgrT0rGZ+wksgodBMR84ZbMfstKmEQO2WFYptFyMDoP7imEx27Rq0c4UzgpPRW4dei9h
yJw39wmuP1aN8bn2A2uh6Ohmo9z6E+toH6X+y/YHJ0msc5oFLHhttxOs/VXod4tKoZcqSE5l2Dh3
M1AKCl1ezkRFh+Id/f2qzPOFWwdLkUDuIF2KgQmn7FCFfjXtN6668EBO2Ia0qRXs9HRBdnGk7yzj
FU8/sJNMw30Qrio1hdBfvRneeNTieO0Nwf2QWHtagY6ffMl5ynS0P/I0PJZ+6yhZ+GAzhk40b6uY
3qbt8PqNlEpUEtoOy9J9zxhiIQEfdJhynvUuPmt0t0QgvUeqzVzN1I+jN5zMGstyE4twXwXMS5sI
WzB6u8LVTnU8QlRrpXxOfvx7KOrmIYn45VqNBrqhdA8io+GmW2X+WMZ66AwdcJu4vOv0ZJXhEGe5
GO4k0pVmbcUhwG3npYlXCYqqQBSnqwjZhLqtB91djjLiqaYf556GCwS36MmX41Pr2qfMsOYxlLW0
zL5lpg6zkjiOrg1gKYIVLKz8ocQF3cJRZAn0jzHl7Yxg3SdZYuWk8JnknGtf9/ctydZMoNTdUPJp
Rlya5Ds6VV/svRYvdS8At8X9vW3w7ND1nCGEXTV2t89I5/U1MqVG1jlVlb7MUkFjCnF21PcMxR8A
Cd2lNe5garEswbDJlKNCIldI4Vr1WPUMoW+S2poL34NOY42siUhDpGgV1sWzYZKgLWkCL6px6IUn
z9BEndykISGjO/JNVkOOenAsNPCaxJXQ4QlYKxUmMthZmGm4geUQbjfv0A2HtkzAjFmsVIUPa1aV
w1GIbgB1WVcc2AkfdF9eSWOQoZCMTp09qouKEws6DdLE1LkdwDh0dTx1ECoLWp6F3SKLwpWgiLNE
SABWdbgE7PkYq8RDGVfHwLcyUIjdK3fk0+DXa72r7qb9vh+blzxszglLS1nVz63LrLIZBm+JMgFj
jaG8SAC65vRviFELK3ttFnxo3US4h6wxoL9s2zEzhbzfMPvsubXwP3HAXGmxTatT/RSa9QRc9ChL
CMvUYU0uxJuWVluWpBXl7kr06bnmDm2U9r0K2qUVmc+QcF7TqQuohsGuq6aWbNQBY4Azxyhilmv5
PcqvL5iTvNeAgLMqhrdQdTdBGV48O/uOpfGtMDAoGtz3C1MOP+LpUFMn6PqlUpTzwEOOLWxByyiZ
RpRRsgw86y6M2x2X9VlizOQqFj4eoQD7mBaVAOddca95xrOaGQ4uo62nF06qysvBHHcMDTGbhY6N
yncE9RXptPB8JXCSYHSUUgyAPn2a1AImnboc4+65DzFZV82KkLRjZxh3Wd0jExNlRYMDBiLNhI6z
MGZydS+ho5uX6bhEuvAwWMaG1vRbl6Mi8bzVpNigBGSE3n0kUrzPR/OxNGSmQhYAuiY+urpyjltz
P+QmnXX52erLP6PZkVU3vKEodzpD3eVNt/ZpjLkGc9g8LLd22l803LGKy7aGhp0WUXmSam+PDipa
9Oh0XQUJbWIdFRqYQwz9iN72YQi8pYQ3cGzk/dQ/Cq3yhB59Y3cJs03Ce+yGhwFXKZgvEewJOkei
U+z70NrTJczmsCW/Iy845JyvOAu8UrDxuBwiE3ioFyztKNzR8KfhAye37/o/yqAfFbuE+aDpj9jf
TpaScIZL15VabMOwexwxncybSO9Ro0UPUV5uCguRKoiZvfAUdLAmWuiQgT0f59MY08c0a++RqFJk
DOWmRUoNZM+aGV6AG8yWlFkURV8gIcDh2cVXKaTj0FqPdg0W2FeY/pVYYUYRgdwAJBSV50azVhoE
CVBijlCn5cVSlGVg0SOoPYAJQBY06Ce4DRAjN23MqULo87CzAZziNYuBQcMkmGshqEE38A7CcG1H
itMLLbIdds6Dx4iwJ9ASxSBqQI/TWmwF6JjRMi7TUE1PIF+3Pno0zcWqU3ngRFNhw0ZPdFTE/TTa
e0GpNCyYHX4MpThUlTiNKjWsXuPQ0XzHjKEMZQQZ4tDNR5SorVuiclc0uB9lfCSV9nF0A06mvo/0
Eo9GB+uPgZ961M3iVWEiAQaOw0GNhSVHlBmExXOp2ZQZSo4S2Dt6ssvkdwwvqZG9JY2LO5K5h99u
cqvl66feOz/Ke2oM73biMzlUD0HaUdXioIBbjyOi/oxGqmGrOuYjEriM4XomrBdltHXESczsB/lT
taAs6nJgL2CEigU8Sicra6wtI2WUG/sGfdn0sWNuumij5E9rkWU4TCUZN4+NDV9/7ttAcZpQxw9v
Z19DgT63ivyF1Xlo3sVWUe0tnF+kJPae6eDB0CBjjYwQ1CrfBV4ytzCSbCy9vbNcr2V2RSPFNkx9
CdQUU7p2Tkf0SJZ0VMaA0ap9KjvxUqU+rRcaRDmwkZx2si2RLWy71trSuj0ZIax/KX5zG2lIZfmn
tpDNtSfL4KIw2KTk7gz5xgAreNcV7R9dIMhkmYH02E2egLw/B6in7dp/06k4FgAChrssCtyZTCsY
sivSXpagSHKXvQx7OvI5OgwJSMaiiNH8eM0i18xx1peadD9Y8YcnW5cgEc3CGO2PBEUhfvN7s8qX
moXDhja6LXFjC8iDbkmX2l/qPtnxaca2Ib+1gbYSMLhU3yiXsQBYFrr2HX2gZZXJF8BQGwPwcJaS
MZhgvmtbQRRHs+kqeIwGtu5h4AwgueqmJk1T6+NFMwAe9XVjCdaKfpSFMKB+q/sMx6wU8x9zmCoU
f57cDPOm97eKzlldVsmzbY1vxcPIjcjcp1Vbd+X0GdaJrOCqyR5MRdpHCfusBcHJbI6Ejc4bP4ND
FaIDjc1TBguqhtc0AbuLmiFJmtdgPstNRe/cL4GPqGKhhO6Oe3UT1ARXBTRAZrossZnQJDQH+U3G
hDkX6uDPJK8KFrLr340QtuHgcGTrw52eh+ncpfGjZTTXm1KA1TWfkyFdFZb9Alvxuxkkpw/qhyxp
z0qtbfFCPQM8ew8VqrgIxVYUGawjBa48m70Hmce927gVKrkSgbh2sAD4xpnezAsxPJVIFip30ny1
B1frOSR4k7MaFEZcJ5uuzdc5tn50IUzHvOrVF8ljDEYkibU7E8PZLMfiIMnDHRyGx7zJzXkQ6Q+W
H69cMW6CSD0jeJqQU9YHgRtvvscZuU/R/VY1O1mqrrSuX+YeZp2SvC811yhbg/c8Bl9eifbYJQrE
i1hfh0V0rBWm9EqhvvVh8UAo2jft1WpOObYOS40WMMPfwA5eyjI+oR7ZkCC6FPRN0zFnV5I0QApZ
f8rU8Cx0ZdlUZk3bur6XauNka5ikBWZLtWyJj/X8JyPz7zmu0vUtxUtG53iBPRYFZX9WAiTk9CZt
LS+Q79GbHThKK1089yZxlcjqfdIULwZZrZwwEHCziCfWt9rb6P11+yAk4dRm8THGGvUScuzWcvRq
3HTM8uJhcPzM3HZasfBVe05turTzIZubY0Q1pA7vSsUejgRgGU7mIJtEYhbM/I2IZfJbu3wPt9an
xsX63LcSJw37K5Paz7Q3LzVCsHllVA6M2T+6lW4rES1VL89YRvuv3O+w0WPUZma5Q+l1F1v6nRz5
3+iVdnkaHq0KPGBeGzMsmmu8PRmqVRJZ8DNuhyZZeKmCh9SdfJ0LarNnWaOA8lO8bqH14RXta+f5
y7RCou4nS6Z0a4i/ZQN/mRTMNLYmdDVZ8k2wQejMyj+uh9w+DRNHC20nAm0q93hEql/2/ZvnMuWr
R/3oDjwqnOs/Ke/hMOOgTYLAyVOBxHpIZ8SUHaWpKJbsSS+TxQvsAS9RFh0UzBMzr6Zc9NSSo4Dw
/lggBpEsqkTMwfcY4weX07EmxKPRkRJkyF+41ma1lu8S+pApK5KKKsSgB+Tn4RxFE8d1qZNwZeRg
o7Gx283Kbod94AcrABDWTA7MoydRQZljwXbG3S+Nxhq5/UMXJpdk8PDI45+fV6bh5IO7DSI5XPAv
dGGb/N2fJPduOkktDEhiQZOu2Boj1vNeZfMnOzOT1gPreQ71znPLreE2y04Kl8SsbkYXR7RGV7rP
zPfG9e6isWkdYg/vdAm5jQLXi+L/uS9B00VAIGKSmNHDJXdK4b6HhR3MKpRrXqsf+7pnW9PRcvry
U9M3r6mnOqiSkWdaCIkU5BlYft85NdaO5Pr8LvnarPTAUaLyTeqiRadBvceBuWCQjJCUSWxltstq
yC9D0MDvNpVzVnOebrQ/Yap9w255ZAQOzFIoBZ0MXP+RxdwU0sg6MVUQyN1ZDcOt6hoveVDiWEhY
zmGCbO2xR84h/NgJQ2S2jFLVuRFBrnJt4BnafrTys+vKCGNUE9cuw7MZXbdN6nvnWNgbVbNOQ8JT
GGfRMa69x77pCYPBkmol0tmz4PgnESdURg6h96i2mFADf2Sy13+CqZKoGtNizkwb7YCfO1Glvk2G
6sY2p8lut9Td/BMNMGEFcGyLyn6p4Iz0cjOBk7t1jNUD8iUzLE7BtFvQn2TyYbTL1ypGd+XK8luS
UCjUPY3iWDnmub3O3ZpOial8l7bJ2HLgUoSc5vCFfZS6/gKrHYxw5RpzU5QXptL0fw28bFUSPdOc
MFlg+se4wC5I7A4+mCJ5jJCRMKVCgks5LjOFWAYZQzZLBHhRw7xdKKAWHZt73ez44PgGmfOilmZO
sRDs2/Oq8bXtUAdntBbPvl7taIlQX5vDkY7OPQcBD7dscV8hf0bcY7xHIcTHsoUG7sq7qrI/dZp7
66SAbSKrPV1m+v6I/3uevBJmY9wt/JbNNTP199Ar6JkFeOKlARny6AOmsW2kvHRaAwVsXWXvNcuK
4ZCZL3ZbAzEx5Qur/sJOq8+kGsylnNOFDpkkADM5gWwkhlyh2EIBO8Em/S9Av8h/JGQPpdTt6l4X
n61hvvoms36zxzlTlhLIPYWj5sgptbiksnfPeZH5fqc/RDEH5M4NH5PK/kdmchEqIb6WN6wnFE3o
dq+DiUiT6QMBIBB828IB4vzcNcVTWhh3HSx9Ve7fK3lEf8HZDbHgZ23waXJJ3yVJgsGsOtVt8NHq
6HagbtYAhCimYrVBW0673/ejbawkHJpqf1u2k/IJ+wEbNEW7TGMrPA5D9FniAv85wedGApo8JT//
K/5GFFglO+Sma5Nnw/iD8X9Wsam74/PPr38juUe+SlgL61ButOmJbls8+137XGCN//mlb2UnydN3
+tdnx5kfR3RopBXWhJW+jB1vj/Rpy1x1jcb8lyioWxdoytX615sUSSA61yA9WB0pMkWq3GmWDjoT
WChV1c/f5EZGlzxdvH+9R5OPIHnHAJtR8EX6Kz6YMox/CRq7EeEtX0Un+XHVjjU32goFw8rgvB2G
6AJUJyZ5BEwL6vtf3ki5kQUlTwF4//oWVGvaIBP6ujKfvPtxUc2qb/u+epWeBof4lbVSL/7b1bqK
TvP9QQehA7+jYCO3dBI/2DjcX1LulFu/93VsErKvArSStBJvyD7xVhDP6Ez9WCVecJpCVGGsTCdf
ATS1frtyf/+NCFX63ysXlVrNVIrQl9rB8bBCqj7dzzSm51R8yWXcYkeyVyxpc4wV55+vovL3J9Ow
r5782reb0uuEv04vEz9kk/CGlLNPerns58o8W0igF35ZZW6919UqoHU5O7vXu/RiDqb/Dhnr5y9x
68JdrQANe6dbJlw4NwfI5R5lcTRA+5fSSwUOQn34+V1uffqrJUC0XiRXPRnRhmFuFeCzI4D6n1/6
1heY3vJfz0wDihDwQoauzxTHrMxeU/rBnnHsvfq1FBc0ab/8AjcWS8O+Wgdw4gcGInN3FT13y/8X
mxtwjtzJDif7FQqyn7/QPwmj/38OGIKY//1GWFzZ370GqOyYIdD0/Q/D7z/cdMgdURjqvB2T9zrI
OxQ4dISyhFOfVoUGWrN+QUMfDZgZgmVtTeanNTho8HXLSA8j/MmM8OO4u+igPRgmy8s2Vt4nIO8D
nNTpwA5gWeuQlyLGg2hNo8xUfvmZbl096+oGDtUhddUJlauv6k3z5jsRLqoZvP1/AtdpkP989f6+
ERjW1f1cZqluKi7+1CozT0nOTCazzsognJ9f/taNfLVy6nKv45xlbVMKhRCteucH2S9JrbeukH21
biYmnZmqJh4UhaG5xW66zfYIMua4BbqDv/wtyvDGLmOIq7US5kCsjAXLlvvULMW2WqGShL8HSWYu
ZkwJMf2ufr5at76SuFoh+ygsCQfHWkh9LFZET67EItqVz/ICn/qvyZY3v9HVvVUmAJz6gbcJnoFk
xDN/HiwB/8xr8U8MpLRwf3k2b/z84urucuOeUVI4RYESlzDre55/+z8/IuJqlUQ+YEUM0Lw1LAkS
WhwsdgRzLNHQLZMFVm3rlx361re4WjINJZLilk7y2jLWbrGuksvPP7eq3nrlqyVyYCIzIWVImkq1
hwmFaPWCmbBf0Jnw2j2sgHVGwkuvkXUDiS4Y41VRuGvXAtdf4Z8GKHOP7j2lAwc3syvouQeMwppV
kkVOpDarNhoWblSiFSPSJ/BXmuz2uyHRUYKl4XuD6pf0opUUU3HKY3AEZZ3Oyib+bG2XMWhCug5k
Q2TnYq90+C8CfVh6Y3kfauWqs4ZFUcLzH5kvzTQJRXVHrIgiipexat4tSNaq0t81KWa0AO09o9Zx
HkbRSpKsnSHaUxQFuG/iO1lPH5inOJI3dXMnvXFJz76sLhJKwlzowLmti6LBs7VDKkK/a+HTRf2D
kBjTFl79kCfNa19oDB08F0ClxXUZSromtarDzY+OUUaF1oYaYMYaUwX4OuRxpHnP8WnCGbewLdL+
fixFc9RR8aqydpb6fE800BIX+NLPG+gcsv2m22hm9QxI7RB//tNQQpfkqd5cQgEdytmZGtSRJ7OC
PuwYjMEmK/nAWoh/plTlz6CF/KbaBh4bb0wXhhrR69M/26RCQVPDrS/9YDHoIzI3XSGkEdkNdpJD
W6sw3HvcqbV2wKt3hxLwriMhriisQwcmvoVaq0XpMk9KbHfBXVzbr4bZvkq1+6IMzXvVSvAMQtrM
cVRzFA/kQ2W3D2k1vpWRtQ+8Yq2V7R1b2q4akycXWXxdhzw/ooqWpWDk2iTZxait+0bHYAePFP9R
egSdibYy+rby4k9LIvqAT1AlVgOV4FtkTjQSw/30SsxltYJvfYCPVJfQsn3fu0RhGOGGYHKSJX2+
GPtmWY3dxA5sXg1DhAs/kx09GZ/sOPgC3seAna5TED7E+EexS56SQjx1UrGh/+OCWaxx4ZAk0skW
3baxESD3Q5T/gUQbAYXTPISUu5N86ZBItDI6kOpbDO+XUJD+RMxKiPpjRNvr6ZKjGslJUbxLqPU4
xA3+ORsIUnOMHp0dxd9k38tes6Je+362tWJCjlFmEPHjt/ZajbL/eIIVV8ca1afph7LTX8ukO/Cj
SXsfDcF/2/bF1b5c+9nIeYYQYNdUDqZe7zOQKaEIftvIpgXsL2cycbU3R6ZdRyOxIWt4HCf5eUoH
D+bMUI7aErD9f96brau9WUts0seKwl+X+pJdxnE33q62ZsqqW+DIeZAW2uvPa/WNldq62pmVRu5F
F/CF1CkAtN2hKFn+/MrqrSPY1TaW1XReQ7kN12lC4z0L6x3inhDIYrVUsL/P9F47Z5l31G2LWQCz
G7Ut8L3CDc6zR7WoV62rrOmILeSMkZabnYYxfB5AUHop9aReofaHafStd2iy4bvvfv7Yty7I1aYo
F4FamqBr1nJzKrOXrP/6b697tSUqyCnjrGj9taLCME1tRE7eL02PWx/56okCLRojPK956Xbex98x
TfOfP/OtX/DqafJMldZcl2G06ZUDoYMPSWjssmz85Wm69fJXD1POoSAo7MZHrRbu81LZ5FK7VkX+
S7F5owFhmFcPUW4GpqbXWJVjRLQbfRk8SPOY2QUaPdh+z/WqW2sb9Q2W5S8HqpvvePU0jWpY+KVI
QjLITWw3M+Pgrsx56EjzdK081IZDdOlKT2bZ+j/9QObVgddr2O8qw/fW0wxei5nTtSvh+4ufX/3W
sd28OuamFkD9nibOmifWCe6ipbmpLuYMRsfKW4y/rEDTi/1lSTWvlokYUTXGRwCbbW0vpBTHbYcH
zjzoQEh+/h437jPz6pGuZKXPrZE0lDz15j0y/8J/iqOPn198upn+9vGvnmtJuLGt626wJvluj6nX
SX0NXI2lf3kDYikvtt8AMmJV6E4/v+E/Ged/e0f1qi+gMjeoFPoCVOcSgll/p/bhcxV5Tyj2nsce
ipgENdgpofX0qIexhfz21tN99be3vloQYk3SOXTVHnp2WJ5xom6GRLkDEffapBKVVl6C6EIgGOvm
ZWxKZdnp4ZqSn78FAbLQC4zVOf5VtzvWlfLL8qdMT9ffPtXVOpJGqSKlfuVxm3onuLiXKaK9/sBL
6wTHdtssKKU3MU+e9ttzfuOOMqab4V/NprjOIf0mo0QLyLqMO4fT+8KeW3tlXu0401HT/lalGzcu
uXG1pBhFmHSpDKFFMeLXKotesz6e51WOzb6+IK191DJtIQZt0wTaYxkALVMqhznxU6QxHobOefGM
lDirQmA7UR4GPefMHMFgaoVwDOgL+EzgTZCB9T2W9orGAzE7WhDOqkoTKGZQBCSpuWm0+tNo5HPj
x+cphTQJfE61AoSrUmHhQ/UNdmYs8VJ3ifymqeGatQMCRmTrOBT091zqQfUEO19PPqbhUePqd7Xi
7yQyTUgzW1p59arpsoUDW9opot0jUv5lkby1jOlXKwygdjNOybBZg1TZJA/JPJqnz0SqzzDnL9Tf
no3pGfjLXfjPD/ive0KHSdpR8vprJOXZN0w+7jq5DOetUTKQZr42HwpYgUnlVIzKdYBjZjn81xvy
aqW2QO4MPQNG2lw0JLSiORbAN7XIPLqQL7xQPFgGlu+sY6b77Rvt0u691TDa5OHGX7bq/zLiuXES
Ma6utJuiB9QMTpNJ1d0XVfBiVfby52Xv1iN3tYiHMRPPGJbjmtnISh44dVcBSCx99vPL/7MZ/O3n
u1rHEzzMwEn6aF2V5UCyW7ENhFgHNCPgrx5IBnkpPKx1jQZGVpXuGKV++o03BTNUcMRjibQFVz1N
8bsxIdi9rJ8Mt4IUbKZ7Ak7qJYlT9yrNCUdvzEOpo41hsBzAPBifAjwg9PQfAjf5cjXY4kHL3qfZ
DFpHAAaGHzqj5DrE46UIZogRgidvK3EOTFobUX35nuPqmKv80H+rugoE1kBjwW4e5Cm4lpFyNRpP
hlRuUk+cg0rsArRVWe6+tnX9Yhmjtuj16iWLpb2i2UQsYj2JNYhfgRx89p39ywNyY5/Xr37AjMAE
eimxt7ZzTPQvESIpX6W8tJ9//gVvjWH0q18wz0xtMPMqXIun1qGfs/bnkBGWBFbj5V8AcHR+a//d
uBd19X+X/wgafIlImMrGqO8kUPqFRbwa9fYv3+TGhqZfbbNu3jfpYIhpQ1McbRH+H2ff0VyrzkX5
i6gCJIKm5BOcsyeUfQM5Z359L9w98NNnHbru5A5c78FBYWtr7xW8zEcFcJrAhgT2Ha4RqAZDT8cr
r+gA6Nox32sICvYv5U7SItIlyRyMKJjgd7CUbwSohp1v2h7xw/4i3JGpw8trJBna49SHBZFX+IM3
u5rd+91OmBf8dsIdlCARd9Wo4eofazBc6yBMudf4VQS/XePmu0ygpt0SOYIV3OjOjUlALAcy2IBX
A2xBOxDMw271UygIqrG5M2CCNaZxa6AJDR2IMPA+SHySJYjzgfu2SNJOziR6OjfREwH/GDoPaRBG
8PcE0IaCfsnKYWcFb5P6w2RTbrLLEZpLaquhGack5JCAhwZ9wHgCfI9Cr0aKr0IDqQLAnykwTrlz
eYkJFgDlFoBczrG6yggwqay9Qa79rBd7NSsiGC/KXbRyky65wQrMRgFvdZgOreb6qJvzNaQkYYu3
gPCxvKw9IEwzhZhtjJDuVJAk1Zv8zpzlG2zmj7Wo39I8v5oy41TOrS+riTeCRyHBITNT24BqIVQT
IZoAZhFKhhAZPZWKiVIkzgoQgeDPDL+8LIJkLYGMl6rKfrRAJOTy4IlCDpdAQEMhnDuAYoJEX34h
nYRcQP/IWlR4wat1VqDeSCn5l9+lCHJawo0m3EehoBWhFrLcAc80OtQeroA/vw4Py+18BASS+Vv/
Sb8e33beKEjOCPd54ZKkpVJOcTDZsi27uRMe+iNoO17k7d3FFcEa+Vo73xLAEgWppBvGDUQzO6uT
OzDK2cgi9xhNfKW7oQ6k27Tf6dgLljvZ/v7tdTncJOQJGhnYYyhJq3/77N+SOMKdo1IL5zOg5KNA
nzN3AZ6rMv5cngbRT+biaJRLsH+qkSLTBvQrqfMUJXUuP1qwfgkXLqElBfvUcEyCtilPZjzZaQz+
BHTpenKu6z+gLV5+j+gy8dWt/zbsJUOSMRtbV/7Z9IH5D5hNfOnuq33tpTvBX/A1Kh8/YWECKB9e
IpXENtrHDaPft74OJmYdhjDV2yl2igpWKhczo6wtw4okCNQlskyDRQ9NrtTw0UlMLx7jFvaS0OvW
zc6FxY1P5fQ9peOZKhCa7eBwShdg2acGlmOG/LAzwILDVuWCg160JJprhHFwaM+lvJ6aqPRg03ar
42wtSf2YGM15BuYKwhU7LXdBPFK56AB58GqqOwZh4BDOibUGTy7Dhqw1LBiQBam/L3+ZYPV/1cm/
rZzImJYiqbBE47k5jDHoXLEBgZbLDxety69W7LenN51MDfgCSv74qh9hzxiQe+lqclQHZc7T3rr8
igE/HOwqFxt6ZqKopUP+eYLkC5DoDP7rtNlOwZtOLW50eFO6EDy7D2n8CPJC7kyj6pRddYYmgewk
TXfbwDELLUJYf0tpH4HDPYYbUzI9g4D+RiEHDaj1iq5qBDnIsS8PrIfqI3RY4B0OyXh76PUghSTx
cSAlVGBNclVNpQRaGaRWdkZStAC5KLWgV9pDoQurAaafLpBKeDpEaNN+De2mAha8lMwHKNxHoODX
A0ocTXD5zaIFwsUwzTB7ZZloEixwg+mKt2K3bSV6MpfuVdqss3oTPSMmhNZYR+C+MoxAxqofgAC+
GNAFhGk5LhlrkBqg+iAtAc4YIh/ZRsEDsdy//IWiO5rCBTZ4pYwtqZDVjjDwsuo3coIqIQzGbO04
XtNAPUm3e5WzbfP+sFS/qoXfNgRA3HQ0Wh2jqaHiUz6Y0KSIjdeo/ddv4QJVwZYBMhJboHLKs2yv
Z8Wq7MSX3leb2JkDtxxnZ9QEmcVX9P72KQT21gB8oewKs7PRHmpIzGraUdcBy06S2x7GtnUO33bJ
aACwAWR90otnQ4IfD4nBRI0gO6Jo9zu/ZdsFPw3r9hu//RZN6suUaloc1JCfXGyY2bmVT64hVFt+
4Jbt74FTRNO3LeVv7wEeAOQZitGtTLCaQRWDoYgVFW9N97LzJVvM+ulLuFimDdUMDzu8IT8r3uq0
N7FX2L8GJ3pDrcDZ+w7REfsVsL99CCvh7Qk13ySIZnYYQzhiolJQgJ4H6QeyvgOQcBgl3VOX2jYG
mA3riDVhHpXWEoOPuZIWNNfyDCJEvRPgBMHgq6/w7QdB55CqBUwqgmQlZ7AC72FntLNSRQuVizNa
CiGjJMY1yVBjNxxHr6vBwpPMneRL8MtlLnoMsVxDhgnlxUR5hAznkss7QyLqqfDgfcA+Wr3OkQFM
tuKB0ufijk+dwaFAwMO44/KKEyxpmQsYIJnBYU7FSghVsMzDmVyHNaRxlRD2enN++28v4XKZVTFm
Nam2VQ2ZglAzccuGtjQsisb66fIbtp/7w76RuQigjPIggUmbBpqsfEKm45g10gaGT24lZoLSqU3r
znISDdi2Dr6tVLOXlIxq23KqwYSRP7XuNi4nT2nYTv4r+hQuBLQTRGNI02UBVBfgwAVsQu3kE+Ym
Nf2+XPdWl+g1Wyz99h0Z+KuUlTXWbV28mjWoNpDyO2htejCh9wnavK01sq8pH+YYeyNj7jg9SQCp
SSM8/uCX0OqomMjJ9eX5E40ql2ZAlaCj8JlC0xiUQajqe8yEZmn8Ku+1xwRRQOaiACmkqDJaJLpo
fqL9cciUZ2CVdwbz54dTHuHPJvhnhQYwCSAIW+EAkdVEhUrx38tj83OEoTyUv6tpwVaioEitxh+Q
64GTxbzzw5Wvm/n/bhzAWv67DAAIo3QAzybotbJxgBpGEy5CXygiKLM0JHX0kRzXNbke06XDvYqc
8sZ4qMYV3gmtD/r1gZKI2XXbLJsZIP5vqn/W0uoVBrwWlwwQOKj/5RSydbGpQI0s/E0zRbMWHNXp
DCPUVDE/8kllVmSCnMrS3DMpeZdZuIDN1gQJiK5dSp5ZGN+VZY2sImHeqBkffdXc1hMsBdIUZNsY
UirDUP4GPP1B19lZhesvwC03UhVT2BMYMCIZ0s9eMu8mE/qXTIMuK3SqWkuWy/tVLYI8hD1Jtfhg
M58rBvWBxYRRIlHehpxCVAz2RvHY/ekLDWxVufo1wJQupOtVV8ADS6Fg7ZcDrt1SDOAkFLoteERT
W5L75yROX8xo+oUrLGh99fwqwVPNUUxjtsEtvp+hdQEhEzgRgi+6iWuBPW1AFLVNoPNbGRQIpNCE
ZBV7iiLzvelDyO1D6mpYX+euhQGE/oIm503UgQPe56Or9vKnkoSHapTheIwF2Y3GvUlz14igeWZE
6+8SukeD3DtRLHtpDr/1aVgeOkYek6R4qka8FVqjta2lkmcY4OFm7LpUi8pjDYHsux6fIThykor+
I+/SY9m1sLlIB9RPoSGJHlW3cyqJljwXA41pSFnHJuTJDOYghQ4ECUiUOw83fw59lCcx4DYDHx+J
Ys0z5cGEh60vtdNNrcMKXEobv44hGYCaraNW6WcHK1MIogGjEfYvagTBxQTmQlBe/qXCzlfLITUg
y6B3tkPsULMcbJhbnCZ9Cu0QBj4GjIAJUX6FQw5F9kaF8dwCUzw0lUFaZ/AkM8fJWWIMbcwUp6ri
cyYbcILXl03rzdfhQDel80ntUw3eftlfPSw0wCDlDDWQyY1GE97XU+MshvRshAukDVhym+otDA5w
CfBnKZycdIWgcDWfaAt1G1LcL130W+rz2zY17Gr4KGFR183zK6zTIKKQRledmt+Mo+IsEfkkugGp
lmn1dCmDoJG0wnWl/dS05HeZQcoqUdrPeMNsppkG3Q480Myjq7CgiT/n2k3J2K8oaf+kLfTQ5QXt
/WKQ7s1O3QleX73yH2IXj0nXlbKeDKipBHOh+YtpPIWg1EJ8yPTMMo0PwEC7RgGtACghFip4cR0k
X7tVhu4a9naukWdps+VBHfZhNaBHQbWnIUvfJvjyQiEktkF3e5uyxa2r9CSBDTuAUNfBqx36fAw2
W1PhFqt2ht/5R9vGV80CNUPI20iMgvweQuhuoYsFnzrocUPJItVi6NWxAopEyc3YZvdqTZ/kpXu4
fEYIljTfJMvjNgJKguJmQh4XWJlQCPWOGqQRoAyCu+zllwjqOZTvl1UrDELgoLXdlKGw58Re+Air
ZxcW8yAZ6d3OawSbn2+aMUWHuuOUA+GVvazgo5vGXtIjOKf5Gn+XJOiRNgxQgCyg0N2FzCnsCPS9
gv7PSQzlC/pLygiRtQUtOWd2oEIBTZdj6BguVLY8xdbs3M3vEhDE3Z3p2KLhD+ufL+4vRk3V0MT7
8nN9aH/DaMGBl1ls65bktz7EuMhO/i4aNy7n1SBgnXQEeJ8eeoxsrs8EEU+ddpoGX4WWH76DbeP5
LRWtJhoCP4auQQNug+nLmie728fAYrW2Oqd+Nv6uf9Ewh0fkLQo0fuxfHkDBQmPb5357rynLQ59J
Az6rQcTqymO89t7OowVrgXFDpsAHJUOXLAlmGXgkKoUZEH4GZKqb9hm2T7I9x9XDMne3RQbXCBLf
DSDzq53UwxhV/uwb/V7Pyjd57U8LLF8HOKdqDKSAsMggKjLPTkfKq6Sg1yaEwqoigXvQWreg4ecR
oCAdSFqGrFhNP/hqPj6CHjhZFRCNcCrTntpOvyoM5ksqvKAHKGNDzRXQ8QoiXGSGJC+uBfcSLZ8g
7O8kBg6T1TR2FpJoVLg0X4XLFoXiVxRkeM/Mxj8D1Atis3RgWn13eeRFr+ASfaODnmrW68CmlXe6
/jSEfyP6obFsJ3nYrvU/rFWeoFaE8PdhFDCIBBo3cJRPnhrpb2hewZw8rh+yYe9erm5D8tOLuC6I
bOotC8GNCOKmAW6wiTeBOyi2Lnl1BVkKt4MpLZiTByD/fb1cYTdfy/d1h9yRFvHvqW1PzMCKgNVr
5k7ElI66hkZCjrIKtIZvZ5h7Xh5vRfRDuRsENLDMiYw4eiQAsZUZxxyE8IHDa9m9uhReWsbQ+1U+
5U7/AM7n0JI9moDgzOMJbwXQjqMJ4c8ASmjvUY2cdp2eKlO5jqbyCdp1e4jzry7PT1PB7WWNVhGt
a5AGuqU4pl37eyBMtZp6wD9jeu5ldYV+NDziYFBe2dJovuZlUvnzuui+sVSHsibnRe0PI1vvKlk5
sGKCPX2+aXtBHCeajEPVtb9kbXzJ9AmS3TMC37h4fUqdy3MkiN/mdoB8C3SQXR8zpUCFGypLavUO
b7xyOFx+tCCG8syZUloXhZbztt0iSMrLbtTt8WZEj+aCBaRcxhIu8VEw4Pa16m+JttPTEC5ZLkaA
9AQ/9LnCKelAWt0FJPkU/T+qtLRzAAjiBE+WoVSGTFVWS9BqLi0oqiX1ewx13IzdwGF0Gn4XrNxJ
l7aA8MPq5NkyFBqYYZXClH2djOgQpTAChnb2YIFofB3qEViaZfuQFfFe1iHYdjxZOg+1clmmMg3k
I4nBHQyqa2p39nqKnfgTZX9W+uwvCEGoV++1+AQxnSdOJw14kKMG8KoJ51hWOxQH1xodQjg3/dMq
NrhMIIRgYtqNgGIoIF7G4Qka4zuzI9h6Bhc7Fj2BiBmJAT0eFnjmKNCcaG5URdnZ2YJKPjW4rQ1/
4xQdH5Qje4jNO1ljA6Dnw0Pchm2uC53s+Vmzaz/9t4zJUP8bSIwNn8WgAhK0uLzC4he6aXtwYdFA
cbu9GeHBIA8jNMmi5XVMUock8S2qQDu/XLSEuC0/6wvVobCLc7udn7ToPNFzgnKxCqHHy0tI0Eak
PLMHQpToJzNU0qjfQvWqsqDMeYSu7ZVxt/7tDqNfP/3jNOhcbmBCbwPFFtRuJ2aC+Xk/Fs87HyG4
UvDkHdrhxj/WGKbZG8+6bvUPkTtaxNeOkb1scNXd/qEgjPA8npmF8sBqnN6TqZ+zWfa0CrirsFIh
GDo3N2SBi6mq9Xae91ezCZ0B1DXg2hPJjyRWPWmB/Qu41gMdzmRUni5/vuDE4Wk/U0/TRImQnkaw
apvvqb6z+ETfygWBXmWhmrIsC+ZmutGXMkih923GckCN5pYYys7siX4+HwsyWGdqFENaQiWwL5/V
0b48LoLNo3Pbfo2zHE5cuDTLkQSRZlOxjAwuYOBBQt5v3nmJ6NdzAUCbx9Aot+KCpNX+uKm2sQaX
nctfIHo4t/0pXFpgHIyhIa3qGymE2VfJ+PynZ2tbCvAtu5qTAebzcKYL5PR3bJ525W8EEZFn2Ww+
YTBpy5JgWCCkDqcjalOIHV/+0QL8MOWpIWs/1pLWokQcXRfXhQujD09/ba1st8ks+vnbYvo2LHTW
wEmHvWSwQPwRyDG0i5EzwP738geIHr/9/dvjp65Z0wZ5T6CCZtjDlSGp4USV7GUEosdvC+nb41lT
5Ak08eFdL58lAsUBt1ruL/9yASiTatw+NfpQgxhQhQ4fjHpx+z4QJ3KN+16xwcC1Jsg1rVZ6DO/3
0ifhC7n9W3XwYqQ1PqY8w0zY7x9je5Ofyk/p8+AQiNy0u0eTIFTwEHEmaZGsx9spCO42nGEhxXpT
d7c9JBYvj55gJ2vcTm4XOUfrpwEFhRVXUmU+tsXeXUag1UJ5iHiSsUEq2ha0T5hLWBuQsg5GlNNm
4GTr4z5XQ1Tx4mHhqFVLUGaHU4/ysNUKKbI2NFEGF+qrqHuBKgDlE6e8Xq8ST4cXyM7QCV+7nU/f
FjVMlxb4jmDshoR+ttLwCJmFx0iBi6vcvKmGeRVqXQUzL+i6hASdJVhc1DBDiVS6KdPf5KkC2+Pt
cJnUeEW1SYr+wuBspwUsqi5TLmBo6DaksHDEReYGd/kAAgPAeFvqQ+/qXnyE2+/lBSRK1HjqHYVz
xtqseA9MrjH08HQJ6k/IoNAHIM58doAxyrgnLSUIIzzBaIbtozkVGWrZdfaMrPZclvGx79qdpFP0
eC6SwOZCk5IanzLGc6CFuTVQMBX/sVrHU4qgQDtrIDDEQaSotpGUdrvC7yV+WpqXy1MhuCTznCKS
1vEMxCy6FnQ56YriNUBmTgtEc5fKK5QKtrHTiSzJTqlKkIbxIPIYxwXsxLC9O9K4+WoccqDh9WZA
/+yqkP9N5YsSLtgmqPQ0g2qkga7GV3OvOOsY3htFt4M3EgRYHlSeMIPBaxw9jHJ5oLAah4jsatzm
4z+2XnkseaZlE1W6NAvM8BrkUXuU/40LQ3kAeQIPwVRV8GS57M+sGR0JAs6XF5LohOMx4xlgqmTd
lioa6Nor4moQOujtwcrVko7ltYZiBKyJbnfeJpiDr0Lhtzg6KtDJZyaKwFobQ2E4NNGNN0FHRslR
Gvu/qIjSABgeF3rScGYt4COvVO9Z1EJMKn8dy/luWeH7K7GdVEgU0XisuD5PsP7MIVcwQaPZh+i9
pQD2CRG7yF2P6TP11GDcIzWIEkceMo7meTozSOEGUnFDZgizprJnzndQPDn1/S/ZgDUBfGKzvQqH
IMTxGPJsHuph3VZNBK0paNCb8F7UjZ3NJEgmeOi4gnsBfEekrXYdoQevETdp5afLq0RQl1O5OEAq
eakqvYoDrYbafvZYKsCKQjxnjpwERDPognmXXyQaIe7i1MfoxesGDoGwBTFmldjzUDeqSytj55QR
jRKXckG7SJ3qBl8SFn/BrrDycad4LDryeeh1UsRQwQBhKNDftywIpowu5OAnDzZ1N5Gzl/cIfj+P
ulbTdJ4XBSzMVFEhsNZMLbwt8n8MPV+Esm/BQBnTZupHEDE3SXSvaO3cgUClMy9IHGF+5sx/chfQ
3Z29LvoWLkma5lpqhh5zIceqBZm6NqM7H6Ju0/lDIfkrtn77EKDGC6Kl4F/2zuQqTu6pfxWnsytf
fdoUcjtnOIevxVt7V9vSQdo5k0Xfs/3920tHTYdDcgnlrcFUr9IYN3/AHS/vC4EGB/1K8789GwDN
YknIit6Emp6yFmrbZuyUVfUWIvRCqtsv0PtPwhXKA2t1ReMwhLA/HA9rqQWkpbvVU9kGE311Wwa5
/gwlvcs/TLBhefR1BTciCJhuc2jKlpokdtjV4JXsygYI5pGLB+1CYrR5t8CjTzZD174rKtWBsqZq
KQyOJ5c/QnRZ+jofvo1um5RxDnzf/02jV2fTtQwdeJ9ZGGev9OOd4CMYLB5fncXRAgtULBDSNE7F
zn2buPle0VagsEB5jHUt5WYXq5DhWNIQRp0yO4RFCPc8k8BCMZbAlIQKHWRHCvB6lDnxsmrypB4N
/QZuEmWa/iWwknRVCltuA5g/eATAwrKsvEkGY9Wc8R+3ysnQ07vE6GF3vt4Uqhw7k1KiUbbWf4xe
1Ww6Q0E+i6onOhlPS56fSFqhd0JCd4yB6crD+pQYwA8oBXT+cmWG+0cSnqsSllRtniLSQJiorduP
OgUEZ+2ZHxrL3VgCT6go1T2ccl6kIu9dApwaDoXp91jrsEQ2w8e8z997HayacciNQ7SAAYCVDrhQ
2kGoUgEk7FyMCgijdZXtrBpB5sTDzRO5iNUIuzKgcumU6n0+5Bbsji1D27lSCOIJrxpfqUpfjrOM
G1FKblpleYQNxtvlFS9qyfMgcxieh0lTgCI8lNdAX07jE8ntCcIczyoaYI0PsF7vmzpcEQ/4NzQO
mr+6qrVfNBekFLySvLJiBZEFbSq9T/0wmq50SXP63DiZknpolrwDy0YmO1MluC3x0vJaFMV0MlcQ
Y9uPdL2tJRs+sm7PIqsjOymSaG+r/w3+cOepWkla8Iqwuq2o9CZ1kTcUe6mjqM8rc5FQWXJVbQ2M
12RP7urothLomBTd66+G4PKiEIVBHlhezy2QzrKCaPswOkkAOIsDIttxhbpv5iS76r4/DxXhIea4
CPdLg9gRyOHyUoPm2of0Vsv2iu+ix3MdpbqV06EoaQyE1wkHY5acZ7KTnv68jgiPME91U47g7Qdy
Fr0v5hYkaMh4SLkHX0dq7GzNn8MK4RFkRJrK1dBw/YN3H5SqTzOwVBF8YCPiX55m0fhsf/922CnF
AvcX4KyCkMGGYpSsegERB9Nw+fE/Ry3Co8VQjAeUdBMg1xCN0+EvzXbSK9Hv5gpEKgFLWzNR8gil
9C6WshEMLlzP0rba+eWCFB7Al/+OjKmmcjwqGJnWWdwvltJhvc+t1VbhCrFbtBNNMLeTS0h2sAxW
EEGDAyOMGjvMGxfG2a4kNTvpomiouFuOlCwLNXM0RPTsSOnDvNyE8uc/Te//gMZKGGb2OqZ3U6cD
geEkJZp7+dGCX82rmGdwyCYJHJ2DdXgFS8hf4rco3+M6CZblF4D+26pnejTTdsmToJLhfApk2bAH
JWY/5qiEx251U5LrXQMp/Ex5a8urJcptGO2AI2Z1ECksS1dLf18eINEC5VHiddpRvd9U94GQcGAb
i9bHHER+daic5GHvWiaahm0Ev40UCNkF7G+wzyRptcP4T9kaFsv3SoqC1c/jt5La1NQC6sygME5X
AI8flZRYGjFOOdN2Vr9oqrltHGptS6NuyINW/xOTt3XaOx+3B/zvrRIS0f8dGSUaMzPMILujv2sM
RiTkVPirDxlI7QhVwl1kiuAcJia3fbvezJVYRRzq3MWFadwJnqDQ2RocHDy4jOyx8wSAG8IDu6Ak
2HcrdEAB89hccAq407yrk9UGbWQtnnqOgwKlxp46Idu7mAtOUB7hNUNDrE9YjsKpD1efWwTZ4wSf
5ocM1pyfWgBvKfThbTBxHqkHR0GQQ2x2JE+FF64OfMKSB+lxZy9tx8YPk8ljv0rSViu4tFmw2Ask
azqrz2xc+qziULr9bEXOHrZd9MnbTvi2n8DHSGvFiDOAAcCSgREA9DZy0jl6DiuvcC8KfdXifvqe
bTt/e83AyklSJ/Th4D3crfYAkXsPZQFYW8Bsu3eRDvn91fisxHZoDY+wmUVhwN0vTKlfLd+ffgAX
N+rCaPpEgbyC0k8Q0Gawn4eqXl7LUIg3Hpgcy9bYoMFdR9VLqcPlmOrBuqzQyO87j05SBUR3dZvG
Wg0La7BaIEl9xHlsJWX/SnXJtLvSZlcsJY4+xdc9hfM5STwIbT3LI5gCJSQjLHQTyDnqGMw2dFcL
3xT4BhAFoSxx4ZVkLeu4eR9LthTRx7QDuUSS8VS61rAGIHA5X4cCLuDh8rZAs2sojfcSBtYKbpDN
ojurPiYwO05yR9Y13Nxl+W1pQCMtakVGHXf4DX85+DtNBwk45nWZbKMuYMKUGEdWVDfJpFSHNlyP
s6yf1qx9y/I6tkrYTycDmqO6/D7p+llb1Ts5qtdjLWfwJu2jyeoY4LZNFZht/67ALaGtdLsukPgv
DK7fsnJTKvmxWPOnRVleNG0kbjEtj4lZuaGJTqw+1iqcfXtoxEajDsJWj5JA8sFY814DCnMwlGNU
SOMZrosQzibhYFcLfYL+/giepKb+hrAFUhMQu84TzA88kFtPhdqmXqnXb/NiBlNXeGQs4DptTq45
1DdDarqlVD+XSnETyVoTjLoKqkNdh3Y0SHAup2elAGcwzwo/LkAIWOSjTsfPeSzQ6Gjjjfqk/SVl
Mf4ioYKWrTY1pykqsD31OfT6rgQ5UAaOVl2i0AFCvLWNLnL0xYCOF6oJeoxvNfr6AaZ5B6bCva4b
h5em7Z80xTBcFI+C2Ew6J1yj87zCYVKvjcdmqr1h0m6IJMEh1GAPign9L0iIuWMPHkI4o6JLwbGs
8uaUrtnfuA5BcpslJ2ejry70RAFL8Ca0nNzKCIMqbp/isDMtusCBp+o+YbPrJ7l5l4Dv1o75YWLt
bIUJXLtG+pmjBUbgJhrNY2+FWVxZ6AzcgKP1BE9rAi5d8WjWUwJ5whjQtcx0yECOlK3v0tDcqd1w
SmlzZmZ4s+U3St29a3rookZ/rnv1iRTtc01Xl0orGFuDRI5qy16HUb1uYMwbTskBKa8Xw6w0HoFu
AcEdJeWkcKmJJoWWaRMUe5SDKkNj08jgy1iHmTfIcBKu1+goS+ltH6qwVZdAr2sbTDRohHdJkoBj
BgHdNpzu5hEusGaR4ZBpaGMli3Ku1fBX34zTdT+V8Fmvf7dzY4DxJ9130HAljf6osRC1ziEb/kl0
i/DY0kVWtamd0MmcO+mmHDYv3mXnTBOkGzyQVIpCldZKnwdYt46koQhW/FO9EOC5/4Z0lMxYy0Yd
9/GF2nGiu6P2ChOJh8snoCATM7gsY+nCqiblkAEoXGLsp3vcNFutc5Jp8C6/QZTI8DjScVGbdM6Q
iaXE1rccw4Y6sulg75duaBXOvjeRIGnlYaRNV3TrnEIydIaOY2SA5j/l9329myptQ/7D4aZvh/u3
05W1qbR2EtwhZYN9ZGsEh5f5F1mVV6DCMns0ivEMQORoNbLmJJB3hu9iuVf7EVwweHhpCeVpljSA
XILXxKwq0j5XJkPfNjWvmWYqdt7DiH0uVcXafJOsy3MneimXTrSlDsHjaYUJ9AF56FXiFwfiwsJm
pwgh2DRfRexv41kSwmCPRDZliOWRLTWMcpWd/ShaClvC9+3R66y0xqzBEVqH+fUw5TjUoAmNNX55
YL464z8tBe56kXUQbRpKYCRh5+c0SuznQ+ePSNk9pc3ephZMWaO+Dlem2Ks8v9dsfclGWN7CSOAj
QXS2TGW9pRTU3VQP0D85ZQwCbCWobbA8zmkKR2StnR2VwCkOHgtg2sLzDha2e+KhX93tnz6ACytG
rLVFZm6wM1M/RXIEdXI2Gk41LH9hHfcB1cOA5jDmrpXhAznFA5AsH42CUqYhwwsogWu0FY7lC6ol
T5WklFvryaPR4Efp5BdrAXv6yriW2vagD8NH0pA9YR3R9VfnItbYwKDYDBl+3tUA/eHO70/KdXFW
3NSVnGrnpBAsfB4CK0EsyJBhJA35lekgq9Exrk23y8ujtvyS5x7mT+ExW7t/09sgPDJ2YY02hD1e
N9EjsDxWCRvrdA+yJQrAPDJWM0Gei0yWBepddA9Sqr9VdKWr4oAGEaLvnmCz4CjRuCsOiomduS5h
FkzzO1WvAD20yAjfpOfLW0408bzuOcS3W+i/IxiVZ+kX/bO5zmH7OMXv4fb/wxRIcL3XuAtMqZrQ
PFlbyJ6jaQx+IfyZcBedbagJXrG3PRW6nxsfhEfMdmocjgymacHQNcCFV+khi+KrrAS3pYxvIdiw
NdF2oqxoXrhQVXbEqJNmKzXCcQyD6NTTYEFf01Gmz52pEX0OF0zCnNLcoBC2lY/YF1ALgbsxUu7o
qASJP7xGtwp6B5JkwZRs/7QXnB48cNbI6rmDYEQSJGw9x5N6kiHacPmDBI/mcbOtWgPxa8C0T2FP
KXyxCXqml58sOJd4oGyba9DcWCHbYzC0KfsHAjdIWu7VpgRVhv9RUMZhN8/TApA3RO9RNpoP5U1y
FzoaOq92eq3YKvDw0ws7zLeXP0dUPeIxrkWyyIauADxFFFyLrAU4i/om87cVVlvlJ/G3GAMmpfZG
HndeKdihPNxVpfNYwwIB4ayF7nPOCAQjE9VF48rp8ulXpzenlaVur0IDppZ/mVT9m4LOu7M0RNGU
R8Cucr9MCsSVkROtgPgYLwqIgsxePFzGI7u090Dugj3FK+1LaMYb6I+i2hfJrt7gyidZOTxPWtPR
JbtN9/auaK1vw/wtU2qndkDlA+/ZFPo2r7W0do3VwiVvhsRi5UReUbtz6V2ePdH65yKFlme0rRqk
6Gr9bIyeym6a6R8fzSUGS0VJ3cEPIzCK93UKLZmeWwg/Xf7dglHilUIW+LdlaW3iWGgeF3ZfZHta
EYIB4cVBlkaf6rgjGJC71WOtY/qb27HhqpGL8lxoNfCBQs1kZ7YFAYIXDAGqolRhMAS/IC18WfTs
vgjbIyo5QQaHo6hZ985qwU2JVw5RCDw6DIoiixRQGJLHN/JBO27BZz/8iwZu+/u3dQsui1HV9YLS
rTrbPSoHNL9RxrvL0y2AWhFe+Ls0W20YZFxNRq88aA5qT3akWxt8rGms2FMP9AFFo/5DtWJ3rxot
+iLuzkJHltTw68yCTOrsfnpuwo9O2/NXEGQBPIp7GkOWweUSd+MSnuYHpeusUrnppl87Ayb68dzG
ZvM4o8CJW74M2x07f1O8DUOSOm0QX4+Su5Fy9kGDolyQB3W3VWR2S5blAELINjYlBNO8Hlb3xK3f
k12FcME38QDv0GSVkVUYs665TdSXtnSS/PXyeAniCY/vhgjaooFGmQfNDG2uqoYz7eHykwWoHsKD
ubN0qZDzsSKoW+0sxwm1QhWdqqpcnqZU8RUGo1iNLZozVs6aTYlDYHHrjIn0ZwFExqITtUZ9+Z1l
umEtcGJo1PpBM9bMYb3yXqxQgrr8QwV3LB7kHRdtzio0woO8K0+rieubBmUZoseLLQ3SYc6lyYGl
gx8NrHP/7ZXbRH+LGcMw/x/OrmtJUl3ZfpEiQAgBr9jy7e0L0WYaI7wkEHz9XbWf9pk4cybiPvbE
3t1VmFTmymU2x6cAWkkPHwHTemku29NWusdy9OB4Bd9pb0RyIR3+cjP+cIj/TvYGE2wczHW/1E3V
YyWmd7h1RUWQP4jK6kNmu6cZC8W/nFF/oAc5v7O/SwfU8k4jVtO47S+3oh+2aX8havMYXMPofd7e
aQ1Lk8p71gQBEMsW/G1d/Kfv+VsTMeclPNxm/OWBIBKcV/PLNMrYWbuDpd0tduoOO4P5L3fxD6Xs
nwf/X3cRyc7F6CHWZFf4r1szhpaLFN0OBCWr/H+eyv9Qiv/1JwZjIz10ANIHw2B2aNEV6TphCFL6
wSEA36t11+9yvC9/eRX+8I1+p437Dss73V/9nkG2kw8cdnVT/QzN8F9+/x+qze+EcewsRD9JOONR
wPlm+LKCv5yTf6iQv3PFtwWgZEDxixsDdUZtwo3uqcP/cqP/9LGvl+tfd8EidOOwqmx2rCsSXsFi
ey7+MhT/6Vf/VglqPSD6hWBS6jYROcMU2X97Ov80IPwjavnXpzbjNs6iJfCUAIIwq4QlG/KLTcTx
MxIS/45V/KGZ++cD/OsPBZW0W2fxUeilOUMLnnX+UsO+ctvzXp9h7f03Y8J/bud/AQv/OYb/9ZeY
MYXjwW5i1492n+JseZ8tOy0l/dYlP8GoeM8a/x4ODpGQeqd6Jx2r7m7USGEtyz4rIZ3dsOhz678Z
3/1zMf/bJ/qt3XACp+th0tj9A9OMSPByT8VBRPTGy2BtCZnp31CtPz3hv00VboWIRsfgD4Evn/Q+
2auORaL9f253fmeDA1oscj4AbCXFfY+IwEGv2Vb4f+nK/vCE/M4GnxyNkCiOUbmeYHzbE7iHLTW8
CNRzPgkAmYAa//fB+ocC9jsN2h0mQ9XQdju/fkFQU1U8XKWITE1/+f1/eF1/Z0Gz3OfKDXAXNvZr
cF/tvzVLf/rcv5UBnMgBrV3d7mhh35YGqanOel83QabJ3+za/9Dm/M5xtkZHmlxgwCubqQ6tiZ97
JG2EbjPGwpHZ5MMdUE5diBdk+ksj8Kfb7vxn3ZwY60Bxt7udBeP5pXX9uIC9jdVtxykYIunyvzSx
f7p69D//zlojBpfA7Q6mxsfhODQHez5//+8HivF/Vqf/5RX/nezclNisuy7AsXn0TxwrEqu3zbG3
povVm5O9wvze2e544+yDrYOtPztUeRMzWJc2uXjNvXYFdWKCxCIYQkcO8GPJ9yMLMnu2k6aQt3QB
LMbZTbnBC9Y1Zdis0y3fBOgbpv8sh+Fm6xFAZ/l1HvaKpFheF6FXIVRlsoDDlLCJqt2jKf1MOgjf
DcApdwuQsS1kX8NU9HF1nIs96IcVDk/RoNYHA7YbuB4w7F/Ks5rmm4IOtwvtLpQPa0hAhQgnDqpT
QIvYkfKijT4E9bRr8/qohPflGtDzHVrcVZu5GYv81oYJGlbxOg2QNWk7oxWKsqvCrrLPzHdv3QEY
XG1WEi3NurP7CtyXQt1bcOs9TmzLAr2lyFF9qYp+R4PhXc78zDsWF7yX8Wjw8g50ikkDJJey+qXx
SjseBRXhTPkeThix8Ma0XVSLtLnmuy0rNxK178GN3IX4TalfrfTfJ+K+LStIrcs4nqu5fO/l+KCE
jz1ZfSDLoLO1W8JRwQ3ZhUa/LpxEViAXVBzpXmZwo8KW90HFD8LvipD4JYX17vZq5WJNg7w+i3wJ
rmSVKZkHUPndgsQynyDCcNhhoZxG1ao+W3ytyFfu9SrLj14tr0NvHY3v31StKyPaIyR0WII2Wmu2
Ys0GEaxLOY/WgKSqsd4R7QIGVeMAiwOYwWzYeiqkajFq7qQrvueR3cBu86j69q1o6YC4nmUNTcWL
uGzKo4HPD4j76TAGbTzUHgKznOphEWUZUjPeqlI+ORxJPD1zb6ehfm84zgE4YRu+WZEc1e18PdcX
ZgDJte0jK3z8t1w8VvCTOTvdOj+VtPmaVvFKZ/Dk+pmFtTP2idtvj6YBpYSg90tsKu8nhI5dzTEf
aGU/VBPPCp/+jMp71H1wrArvSU+gq+BsAB9r0e/9DBZKFUikCJbeEfHD4Gu6O4En0EcsVE+bbOgh
2qlHCjUdU5kw3ROrBWJaugZG4fBGnq0NsXrthyDkByu1tzLIP/tpc8O2YHvuus4TbJ4vU4vYrbl9
kpDsha0H17VF8KjL9T0BFB+BO3eABOayKQXFbD5WcV/yaENWXsywG41Kn0FuNk2fAk9yCk7HScPh
JwHOHim7SPKGpLJTbxsBg96V+dswgo4L2Bol100HEixh01mXUW1FNE8DVn0LvlNOfmo0sg6je7jF
cuxpMSQiyATvQ35EdCC6nuo250gOWbgL6ZQUD5jrSCxgJNRwzaKlkj1iZJoh4qZbzoWdJ5XtkrAN
xkc1FKmtrMy5xo1a1SHPHStSZH3Ey3H2CMlqYq4Bbo4X2aK8lYH/3c3OZfXNzumKD1vkHEvi4ry0
w9MY0OM6tQhalt47JAPZVMCTxnb926EI8MQYgCOqKG/Y0L7IjSe5uyXlSO9F7t3XNb2B2w+4U00e
DyPHrF93oTev73BAzJYhfxz0+DBcsxjZ2COLRqwybApwUUuF4JsBvmCTk7+ZyY1BPNxrXiWLD/Xr
sizJVctBtH+uKyNg7NktEcRGUSDNS7OpBE6yV967fikb+0gaxEwtwwSRw1K6X8atrJTW7U3g8c91
qdx4U8tRN/Olmt030kzYY8DnDI7jTBYRGDM/lbfstacR+VDC7gM7AUjT3CX0cvZjtuFmVmNsKw2/
evDy8mm5cNW1J6Sl55hZrHgJxIUX8ENZYTFLFJ6LCR8Zkg5UkYYjwWHGXLY88oAmMBt/J2L87CmF
NIle1mZ7nKgfbUN+9DQsVoryYQj6qCjpbrUFikA9f/YI+l58xLDi1UckzRJbI5AX4uTRVqOgYwCh
AY/LoHxGlU+qpv7Wo5uMeE7AMbDSCe8sXE8z8AdiG8m0EglEk12nq/hGIHtkap7H5bjEdltHtCSn
uevu/Jl9rdewAuSIICHCiTThTzh6x5AU5gS3rnTyq69xbJJCsfvaCz6t7rmHpE9Q99LMOnL1vPfW
PEXOSLRcSf4EMWMoaoNN4OPfdEFoeSKxxw0xHpsTTgOyPMgaTa0btQt7mKSjbxBAmUHInTj1Lxge
jmE+LEOU6+Vr4OvtUmNV0lmnylxLUrNGG9F3YFLGPbYbUlaogG4fiqZLEYQXCW6qsN4s7C2xuG68
a+n1kqFEkFA1hHAbhQw2zyyL6NjyVAp74vuR8CwQ+rCS6it3ljhXuRUabh/63KSbXd76js7mADeZ
COcRPJpU5jRqtP8AI+zDNl7NR8iULEV/sAkOlA2GBCH1rA0pfYwnk0JydFdiQ6y8Klp8vNA49x0s
W7PCcbFt24oW4g48ChsiMKHzdwy5hVo17kFTXf0mngbzFYxB7FcGavrL5suQmV+eq+9yeYZmM1XE
fZGInZxcnDR28a6YTAknt+goLzCjuKVkeQcN8rEdEQsFOyJ3WGLpC3Ayu4yU604TBm04TSZCq1i2
6omoOdq8bdcVTeZ08DqTXnne+PSs4Oq/OTVD+zC+y7q8a1aCBCU2pltFTqtH8b8PLxWKFur5mBBH
38053bfdgG8ERaeygisb9sTtoAppA86p5yPUo/vWtvjVa3kqKQFxdAirjZ18Wr5OZXGXB+a8QTSM
L7/se1ZnUyMzf6Dp0s9ftkXOngU2sPYCZFKsNwosYvCr1gh9T6YGd1c56rh11qczlbieDn8YHPej
mj3oJGkZCUbX2NPtM80JXLZ79WWX6oaNw70HYqaYKxm5RgLPkRVSLEmd9Dq4WCNJx7p6J4Yf/Fr+
9A1fQGGw39wSNxxoLdLJ89D2mkysFhIJCmhZr6xJM0G/iOaqb9fbzhVp0LDXcrKTWa6PtQs6sKdI
ODfkrqJzrGgF7igkG5bcuV3XxbkuT9KCPX9pwwU06EDHJPqLiOlolSbFWJ+sGxhfw6yPCHrId0s5
+28gjgo3ND0SX8AktkH0bm8JsJgQcRiZCbqLwXE4eOKh6lf4LY3LTi7OyeVBEIIKegstWYYhZExa
Knc86JBa7oJkPDvwxeFmzLPGsxl8e40NmbldPvbd3IL+K441sj2AtfHptLj8Pc8VWNqgohUzO0xk
ofEQWO615yy6XYcMvHKaXvplyZRjfpgqPteNdQlp7H5nrc6COLxFxobqW1mzzAN1rZy8U6n5Y93D
m5GL9Vnl4MQ0oEgsJI+Xis/x0Ioz4733NG+EHNd20D/4Z+DnqIBCt1VM0fOPHuLC5XKpp+WRwFu6
Wc1ZrjQSSu62Te8aMcRgayb+2h3n1isO3WKXKVfKTSByiWi+Pui5eIfUpgUVt3pheU5TfAyUmv6a
c2JrFEXTxSYofyGmwI+DHKp3YnEdVkzwnWpaE+GB3BF/AZsV7TgVKQ7cZ+GsPRzt0c023ilHZmq3
WUh7sNOhajGlbDSZ1/rgONcwzuCL1/5havleUB++8dy564h14bWLTJZr6g/g8xMX9HpVYZqpOwQ+
169VwWI81OdSFl+jYycIuE+nXJ07x35RbXMuV52WHpj1oErXkc+mByTQpij9u3zWdciVBwcUNh5m
EnwEslZJOzj2p5xwy2mpp8TpbORkyHOxNo+9zr9Xr4QFKTrIRhWJD3TI7em9LN1ErE4mG3ro+vZX
7tANn1mC6Dxv8RaYzPK2S6e2ex8jm6z4e8/kZQo6ByMHM0grRCSr2boj3MkTeMVHxuidPeHUsbt5
V+QbnLSG5nOZgz14fTcVWZPFIBjHXrchyeV4ES0yfDgd20jq7pEyOA227JMMuPqQtR+s3Jgdt5Yx
dZpluV6PHhE6SIjO+6e5rKzEMXRIUbFhdKIRIwSw8HG1rDkVSx9tbf1IrOquuuKzuY/ckK2RWJi3
hU6XCS53iHKMcF8TZhUg/G35zVYsr1NR3ThIrUm0WR7z2esy1I/ThvSbNyXYLXI1mmNX6TUGCjGF
hRquCRz9tqNqw3xTldCw+sMhcHm8wn1Zgwsags8ctT2mLng62OnS2U40b+udYuYsPG+GDYNTiwzV
Hgcl7EiFQS/uL2EubThASDQHfcGRqNEhYgQU82SxQP11ltui8/3bapieun9mOf+9mUj1bNVbl4we
OUDllhZEZu5IClT97Rst2+MiPZFOCEYVRfuwIFOz7KC0AIi+N0b8CDHerDNaHLj2az84FyWI+3zA
lRvgJzTBnxRIUbYW4iRYHuOqHztH7UHBySCCQJaNfdvby6GwWjC+8jbBC/AwrOURlZjeTAblHwuA
ZZz2Wx/gqnhwt+OwIK/qQ4llVUCqqLURJKr8kiQgKvVhXubPCP6F3bMYDlJTECCrwKR5v3zOW5U4
QRNZZfEF2Jzsgg1Tpa9hHgItyzD0JyChKSXVQ4nsJbLRrMUfznsbpyI7dRwna852ZQHXV8wvL/mg
P1DUqr20SvcOI2x5plA+Hexl4feybmOrAVXG9leF0AN45DHv1LQrD61Z+8irQ7ATFBxqgnjHLCyp
+/wGhoS7lQWngbs/NnhEJd6/QcP2Q5iU1P6XWO27CilWSO74QbR4kCCELK2a9m5b+rvKkOK8KBch
OH1/2SrMeUsb+Fu0Sn2T+wVYO6PwMbmyIMZt/baXlsWUrbsKooOYNfQYNK2f6Zk7ma6EtzOmhKWI
Yx62ej0PiLKGguGeVPLqeauc3aRgfuKX1b61rQQucd7jEGC9WAdGJ/6Cscnf1F6t/INtm4wIg1BF
103S+uVNtfpHUWu4z6hNhlXTZQJmbWPe77dCZcjgujGs+QJ55Xlblv3Kqu9mMeEqMPUXDjwkBvQm
A7tc/f/WqUuKyfl22mrvyuLINIvFWhOAOaoOxbIeiWs+Lc+6w4P+qrz8oRYePNuu6Iew+0SAiueM
Xp8s87wfIKQRkMsg0hU1VMKuohuQFzoMbY4ZFKlgxMZJVdMzdCdTifiw4NYXG5Qv3UMrO4nty/DW
QB/gahN2Yn3jXnlhvdzZ7gzRQDA2iNWAb2Hhx1WL8hG4ax4ZjyCdTMF/Um6fG1LfwhaSKGiVUmJP
KWaZW+Hl4TZ0+9JUF5xnO8Kd58IpHnJDMQby75ELD6RV9eoprP+99ux5dtqxNRYoN5FrY+0EtzqN
owAoTHM3OeTSNt0WY5G4t6YyxWD9CynlCQNEDX1HlA9FlsvirgsYibXfv89IEgBhNiO2fXS95liN
9UtAxkdThDOxXkmV37uOFY/oZCBrjHpWbXB2AjXbrl5hJgbrDHW7rnWyMOR5dcJrw9G4WV2sGdZi
iYUwKX/mP5Vy8B6jblijddae/yrbsU6vLtgdl2hYmNqNZMNilU8wvvIwCm5YiEzlgBmvGeAuYsNP
XDcyakYfE4HEPsL4SNYOHPFiObjctpkgPNO4b7ZrI15Wkndf27Hmw6UmK7a1vnfNkfSnHeVIE4Ge
WFwMIlcOhtVzGCzKR6yg/kAUVgPcgyVjT0JLDQrFgMe9gLxCLF2EkOU2QaRTOrZkP81TiiY8G2h5
2ThmyKFsnokZ12Mr3WMwFx/zps4+bELDegC6NwZYeZYurt9CliNSCk4rgsIF2QZAArZJrM2Cf+xI
vbBsfAcqHgZseXPBVAOuhBHJ/nAgscvUtKY+oqV20NodbaeLcuw2vLE7YLpBwFx9wFz2BB5AG+na
vi8QxIt2DimqZffuWyQAjEHSTgQxZv8bbfKLjSivaFNjF9GZbwjPEq/Cx5JZrWwnLaJA//TPsHfJ
amltd2wLbqEu6/ac2F4oK0iG5tE5ahSq01BvP4voW5yEEAriMmNCs6GJaubyNDbNR973r2oJbrzF
iT0PFGB0LGJtH3hB30xZP+kAl5htHbzr+nxMAo57AQ9G1FyV6QaQ6GT6J9zZQ8+6JtEdTlHVe3Xq
6B4RPSJf99LYI6R6AdpxIaqIz6oPrWXeom6Qd0Evz3NZHPDhXha26ivWW0a6IG9Bg3xsP8dR49rT
t4KKEKqywEuXxj5URh6FFu9mbXdFW8TjdVhTyKnFDI5xBfNvbuOUkBY8ImHmBLQnMZb+0pZ/todi
r5fgtLH6RGr0S3M7DqG1mg9ui71WiPze8kM7Aqv2FdJtprrfoEDcgPgNlwphhaOYnmsH9Q4f8DpK
a0BM00lpnJxk9VlIvOXcAS2n/Qo6U99cNqm+ZgNVqg2kcaAB8r+6JPAfmg7wj1duiSqgIvXms6y+
A2En3VQfqdNllcTzEBRxrVW0aUzD/bOxA0Cp1sVC697hCZnGMWocvZfBK61uHQsJZCXinSpwNgto
36ZiP7tftPDAf45Z+dIEj6XTRhVpEszSWSD3HAYuRjiRb5oToYiVQxEDj81w/G6YbVJfph2g2aL1
o8pFPh0w30oFqQO8hHaxOwZpnwMtRITO5AP1LmJEISairmPhwq3NQtZjpXmsVy+j/MKRCLD0CSma
syaAX4X8RnZlhPGvgacx+y7rEeUFhAfCPowHRN2bv9ogjxAPs/VPaOQ+SrrFC4oQB9+KDpaFnEL2
OTs59B7mGZuIsGluerf6AB97RxCKujpjPDUoEa55MK65sJXvAVG/FeXaQ2diZ4Thk9EBXkgODfup
CisX2vm1Qva28R/dat2t2nxUAoqMiuzsgoOzpKJF2GE9T699QCNgvBDMApzj5qMET7LO34Oq2jtK
n21GP0wdPDF54t394pwBlKXS+C+l1eFR9ZqTxnUex55G49Q/gBQZUUWfcVze6hbaLmF9jmv75MzA
Oxv3V4fGD1VoefegVO0HZM0X+lyTCvBLH2M2vKGVe8etGU8epDHYVsDhZKjiVm1xASiuRpXsWjsZ
6GvuIBDKVgiUaqOG+4eZknvdk5jL7l4OTdaZD9IOaSsdXLmdvX5qiZcXjyEKRNLCYqPq6s+ZA9sE
C13hUGN4LZxnREsiv0KmOGNw0gP0R6VuhwntQ8v2jVdhWl8fwSVNGx7sFN7uXnrx1ayGgLatyKuN
OxssCP6sa1h2F7hC+twTErcY8Cs97m0HAZxY6QApxf36lPBW6sbnsneSpmp/crgbAsOPrgb9DmTA
6FuOASaUme+XZU7BW7aIda+K7o4VOCfqlOEdFoN/bKwuWtdg3yHVCrCvf03cvBuwhBimNXIcsq8s
/xai4nBSS0jywYoG03zjNT+KUh5G+wcOYYlu/F1ZI13L0OceiVW18eIGGS+x2vo+bBcYjdrVzTQj
uEurdziJmAio76ti9l0BTXDoUHE3KCzL/H7HsWVGcsraJXKE0huBuyHN7bQf7Q+DaMjKNGAaFvfd
hMJcupn0yHnd1ioaHcDIqO17qr66evoePeyKaFwNC1ZVdInWKkcTC9vBBmgVtPorxge0+Xh6/OZX
TZYUqB/Y5Z/URh4qvdGFgWvBaa3eO/9XZV693AeircORXfqaRXop7/r2qbAb3LAVrxou+WaHPlgK
Nq6RcPhu3TTM0UQigzcHLl5VJ88BznnwJvGFzGHp3EtefnkU3taedcTeGKc4cEkcI6y8GZYXhyZi
yx8t46WKZ5wPKPJwybRYGy3yvlhOzpo/1m3zteYFwl8GtN/qRGTnRx3Rn7k1hAghiBsBi2j5tDG8
XuwL3WHEgBr7+XRLtIfPaGX+8upjZyz1J7V4VCCOXhr4M+Z9JCd2aDrAW0pelo6EaFMBABUL0NtX
vTF0cA5+Ww1DBxo3M3TywX3Ob/MacuMrhb92E7W0NxgqyHDHoGtbGDLV7C0KJowva8TscycxKpVd
QpEx2WtoihUYIQdfwczN578MfNBG5IcZocIN7YpkNMVhjBRLN8vbNWombBvGi4e0MUy3rd8kUHGn
CoZsusovnbMeHBi2We6bu40vDQ5xb9B4t2BC4u4MzTG63zmFfRyKcSc42QsXeYrFZVEWXvePrX6k
MMxtuIhtLPAXTxxLm8S0bCMXeHMh4IRXTBGO3AcUmHT0WZZzms5AWf1+PQVFgDkLjanClmMsjz0U
DTM0cMBf9t6mslZdI7hx71bMKSYBNBBzX53b9tXDjYCgo14hPNfY64P30txuhXvb1biHnoz49jIX
IiTtT4fl/zqUSIuz4lncLUBGsOgLzXSNtnsD5R8H/71pfmh72Ownv+xSZbNo1PDG6Pft6F40TB+H
Houy4Af5EiEP7go0Nd2AeET3wUXB9q7jwhbgsQ+yhRTHTVto4l4hnYqbXqVw90zAtITp4CeQ/WyZ
1Bn/nMzai8gCPHqg57W65hE5aJVWbK1Mh5xkgDL8lUEXj4UGthJYFGyx7RSnkaJNcvJH4/nZCjjS
gYAYmeUhRTfdeTdr+WyzH4EfuONjvW2/ejacBOZurwAxB4B2+BwkouNxDfUh9lm4E9jyQFvIs5bI
ZGrndIQP3KC9eESRqYd3OiLbtHu2UV9Hbz5MfoE0iecGh39gUBQcWJO3oQbXohZAF8bglzL5bqbz
GyB52GC4OK2v5obDkRr/ncnl0ZHkHnZSGOegycTOqQ6rEfVj69+DFQNiV8EI0sHpi9OtBGbcFFg5
Fh2KFyJZtfhopRlDUQm8Qb0dCjZcoa9DgYUFQo/TzTdH+Lah8s4pR08EJCsMsBBy6nnXrEgFwgLC
+MEeat4UzgYkGq32DXRKkIzW3En6GRh44X+OPqaR4nWbepBryrQvtIx9y+wqYT3pGpKbBsm4Ht8h
YFe7TVxK0O5XL2EluUUo6BusG0Ngs2kxbcemlRnt5YV660vbynQCJ3DUQYhNMx6jBptVt86Kzf/g
tI09d0zcAIcTIsFjqjkA8umm72ADUMwP8M74xPBrZeUIl2aMdSJoLq6QI94aVSUwI/mmffMoYHo+
MT/RNeAsmP3wwjoDEEwnBVPGJUg0xuqy13uGtCdfVo/wBrmtfHaZ6u7TG5H9FwQP3NFvddFm1y6t
HnsUQJopmAZunZ9sM4s1zCbCRo33GENufd+7qyU4YHiaZFXMqT8hOrYCCirX/gaHygNFo9ANIrQQ
XLlRJ/Xxs6c4Gt27gPVPGpYddQcysg28tcKJPLOM2/ORCxb3tosjiz10o/c8syUdBmTfucMOLK54
NU6sm15Ehjr75voYItkcVroRHDAiFwYUBYGxZnt91np3RWTmqyV/3PK7A//Dt1wMsEsEZ5GR+0kL
TGDRmIMbCfZAZ0W8hZ7W/Zis4TKQTqVwmnTDJbgCRsursvTHEmBt1U9vzCNI3/Ax9XC3HA+mzbEF
dlycTewMjw5YaFdonGbUOldPKYXbVqg4YhosfBHQYOabhkywjqH2s7Dg4qED57otxAiMGiXlg+3l
YDjgXTrwzn0H4UTfWA0eaKsDKIvjaQRNBXYdiBWWPTm6DF4qq9vBjRYmVe7aJ1KAPoGAVAgqrg94
qYPvwKZYZrQux7MLUkQpuZuOefkJDsJBYxBG6BgiDAqTGmNNpxkmKwG109xvq4i56wLZew/3HtvB
2ruebqcRdiG8enDIgIce/kbocIFsD0Wl4xnlNssDB6gWBCQQ6YNug8jZWNBW3rg0YK/zvO5wNZ9m
hc6PYidmIABMWtZEMJoDsSdHf4KF/hhtJd2vQ893lqufxMbcUJoBdK4G/A3bjnA5nJA5K4Ln2XGQ
DmIxpg2gIA517Jf5eVu9HwdQEUpN7II4u0j9ZuwtNVadMQHHHoatXmcffYZrIb3U9OxIhHeyhbUv
toJHE6Vfo21e1xVA/0RSf6aZBWsqNE7jnkAqG0ps3UbEJjkS/cFUIdm+pyvu9YoIEHAj/NzDWmXE
UFXFxQwAybPtz2Hwb5pZPApvQhO6QMVdpLym2Hi5iW08HI1AwAMvv1fziizATiH3ke57Dm2HBtRW
D9gsNBtQGjn30Gbk7pgNRPQgYljOZaHAIKkDCpL0fAyXFs084CwY+9of6eLgrnNHwj0h99Kq5Qjh
w/YxH8YnXvhZS1cPu/Lidva8OpEtvdgLNiXjvCtVWePYFbuh2SIzLnflCKcXhb0kVq8xDpKo8q0D
cqSeaMHu4Pf5PufKe3I50tFX4WUDXH0M524MLMqgLUZlgrHLxRt5ifiJKgcVG5EBahiheJ+AAaOX
m1Uho5UhbN5q7+FWl2xmwQWARGRiLgBs4CM0hyXN7NICLP8JDjW1i+eQuW9+saU14Vj86EtrKhXD
6zHiSmfQ42/Y9eZj3Db0bu3RhXF3fcNNrMK5b7zvkfhHuipwEYDvFzCO72SStzgfJBt+YY6IlYZW
HaYva9Dvi27bI/f+wuHwU65+eeYzTzviP5j/4+w8lhvHgnT9RIiAN1uCJOgpL5U2CJVKgrcH5gBP
Px9m1VdTKkXcbUU3KcLkyczfVcbvWdcvaSMDfv06b7QntyrOkRv3lMBJvUmHkdAktwf60mIT92hx
tHLzEFnxS6rF18YOXzOaqU6qj3qBaZGg0Y+MP0k3n3kF6ZiSCX4dhl7FMD4WRbdyp/GXGYKWqul0
Z9fuyYjaiw19xaaT7FmCt91ybMFZLtvhBsOcq6UKOn25KWS3ko44NpZ9sNtiRc4lS25rrejFWXPa
9dz0uyzOj31bn91E33Vle9Bacz3HACmK291nc/UghMKyOnxVxxnfEckk4U3pczn2e10qL3Vh3aQj
z0JpejuH3xkSQWdK43n2wiCcy+dMi7bN/AlUv01rI6iNOnAhIFCy9pqF8+Q0nvR08kePXMxwYDS0
p6BVh/s5sfc4PR+h3v7S1fHMoibAWDVmXCjxWIvpjaqZCFW40pN6N0TqbU7ebBl1D3D3zJWuyGvH
KOGAfGWR8uHEmBX1UYdQaLqEbbrPM7R0k5muZid8LtXpoXCYj7zOOLmNdl+lYM4Zqa6Ogmelapvn
0VHuk9T0/EYZaf/RSXp1R3Lj+ADT7xJp2VHtw72mqXvRtLdj3x1iaErE3o4ffZax1Cncnhkve5hi
p0NZyWYwpvp1obvsTfpfaqFA/06rTzwAMFSflcMk4ISnxueYYsoFNvsEWyFwjOy1Dm3Xt5vypGnG
Joy7s4Yt48YYxB99NB88ahCn3pyBxWYPVd0DChLIu/dwyBhLe4t7tuHrVnEYJwyqZ2X8RRPua7pN
IenIGCryY9da56loIGdUcFmUdHxKyJ/NBvcYzs1dwqZM7U+aPQHmgET1TSDKJ2/4BV6vGe2K3CA7
pn2JwuPgYD7XZj5W0ry94X5M6MtqZ+8o7sZLp0Ockn3ntFBsiPOuE4V/wKtsjDZ6ofsjDcZUz37D
DkPRLsvxmxVMAuKszuYxR0i48D8kLCS9nx87vUevXJ10171TTfvQxh50mtZ3U9b8Kc+myQPWWdxA
h7kgdAGci6K8q6UdwM8Cj2436GqPMlJepjzeKjlNVm0fVa874/z0oKnjrV3YA+nz3Z9mTF6kHd4z
ThBBOAu8u7tsLcoeUpVNza0gA7Qk7ygRJNeRLmpewNwQpooeo+WsMPnW446zUc0eWX8yLOB4stb1
6DplnBOq8WSW4t0trBN2ONsB3NMX8RitrdqA5Y6u1WbWrmPOXUOeJLASW1d3lfQgG+xZr303rCsd
mJ421bedcBNZ9Zaw+7MSxlGQsMet9fExUaedI7rK14z6pRja2zBKt7Y7HDyjfctt+x2RkxX0S1vj
ApfUM4BNYkqKvWXcRGGpr8xoOQ8HKIZDPl9V7G9XOpuA41x3j56tXITD8k5vzzIE0MqN5qXUbDq3
RBwsd9jZln5xZ/s9XGC02lJTP3bkTdTPg9+MUBxDRd8iBVnaMNNleW5Ma01gJWKGzm8vMh8Mif5y
5j6IlSZ6hlAlMDoWB60DgFQmQUpHrDJ/DHO0gM7jG1v5BPDTI31dO2vJwEq+UWVyiDJps/rNk6Cm
9985lnYF530z5pp1QKyuzSQ/JB3Yelx08KOhamVxtlWTRzRBftjIbZtOt55YGDPtZN2RHRvIaH40
1ApyYzzz0Msn0KBjXfPkTt5pmGy28QykmRrdD644KE4JtKwyLWssuhI3+l0s4SblsHgvh5vZkNx/
W77EGIFFCR2CkTOtyi5ZZ2x6MQLlHTSQuOscXomKGeBchauscD8mqR4aGJj0xx50P77R6E9NotFD
t5XDeqt7ZmG/MWIN9rDIWTJgIa90z7Wbi1Xo4RunlM2NlpsMT6EXqGbn+K5TblS12NpqXftpTCkx
5HoyUkbFTHlSosW7qxLkQ5BonOLlXryLJr5mM+tWJ7LvKs0LYtt5iEQd0PHAXezPStsFZM8n6ymv
mdt52HJ92LVTcRHK+Kj12pXIpFtv0K6jnXBqyEermXZG7N1MjG8ggpc8ZIPoOvVaNcpNa0WXXGvX
KsODwE+lsVp0A5ixQVnVBCQ7nAEVrQ/IqvVZV7zkWbu25mw5rTZkcx2kom7Hzrixl0CfyN6GabGv
++5kITOxyJpjoITSy0v+Ow/jg2n2d4IUADG6Lapj98pC76gPsMrdTAPJFrzrZjNsi3CExdxecKQr
107t/EHAeW5rTuE6azJQ/OljtvN9EafKlr3l49gQlmfF9oshKbvsnZ0wDX11WS56bn9jxoa66R1h
MVVCUapK9SVfjnjq2W1ci0vWGiks5x6aC1EGbBsBKLKhkuCCDAtFOT9Xdbq3gF7UCn+JqayCcbJ4
gXvlYIruYpoVxnLAW3odKFHxnhjKS9Ly/y80ezth8Z5Rj5VwP3kOraSceKIHuUka71oRRGvwJvmN
LjTYV+ppNLSPvkqwuzP1koWA+JMAHWWJOOdp8Tt1QKfUyr0oA8Gyy16jN6IHS09u8zhxYDya+Waw
w6Cwathv+cXlfpi0CGvK8Lq0+mtGenkpnVNf1c9uzq1JzZOIzG062e9moXxIwPee0snWGbyfV2ek
CHSo9uM8fR3V+FxQ+GHUPJgM4hu+7z0b5hNj2o4RbK153Z1OxKyV9cFomRzkYuvw588TZnyQ570J
gojp7HuqgyXgBnQx7Kk+gmkknxa/HSOp97ab3hiCZAh12o4pKHFPvlwcAsIKCJ80uUl/teZ576Tz
rV5OgdbYW2nMF3z98HaNtpGtrmG7snzv2HVGcbGaXXefuv0mz3A6cHJIn31ziHAg1Kp6N4f2rWpP
R822f8MzYYWbpNk6LMaAPdPOC4sTVZRlcqqxx7VyWtVpvuRdfDLs/KCr4n506RrnRvilw9J9ml2k
L0no9+yyDxAklw3OAM2mkSclTJvANRRY0gs3pMVtvYihbruzM61iJALqqG/jpEByYLwOirEvXMCI
Dt1yBweZvm2T1ZCOu2GrJMbTmGByFytna7TxYIWOIoqIQ60pEFa7gHPKpEODLPAQlWUifSGr1zYb
t7Y3nPIEpxmzzFj88F970GszUwC/qMRbTvJzYTPUCoCP1bymUXboTMuXIjlnk3MYiLEVWvcSzu1d
PyWBUmqBk0IaLMetJYrXLnSogEN/ilE6SnhEpMGshkmuFTk/FFMU8KTbcGOoMTBooWewqh0PeW8D
/rdHzYXNYD3OErJMOnZrrymvRpZ4LF20g1r2h8jOL4OGuRDLmdFSkHbIVUJoi69581Y4nb4aw4gW
SH8TbMNqfQqgRW5GMK71bMKeEbD9+kJdx2V+x88twOK4aLbqvhUAGJmnXMmg22W8WGX7pLXFFcxw
WNvq/MQkvq1DlGZsdkVZ3tuF3MdTeJQW29RQ7gd3wY2tM2qOS915J9FUK7nMvJq1aWX6PE/6ztOa
Y5u4kD9gxtnNJgL/G5Lskos/wmKp1eMDxlHTFBTodpM34Ql18LpUooBlxTpy5FZb0lLSpYppvOmx
HcOK7EsoiQ6u0AUTsKNsqnzJXYGiLQ1cVVzlkjcDkwg8DwOq6KQOBxYNnPswD+LRd/N47TYt/XDD
jNesG2PkljzkwE+Nm/uWyj8PLkfXtEelvPZQ/AzLTIS2JvGi56QNmTXaoMpeiyz57RXeVVZuv4r6
0G+Bs2zDeuhd581qog9TpIC1EcE69WZuagxOtD0CKOxFi72Vw2JVHuBW/e5z9ZRb49ZI9FNXAGlp
+aMzsifraVlKuzqq0fjYJJwhlZ4dla7eoHTyS2pKOH+obnE7Ja7fldNdXDiIBsgxqUFkwvZh1qYN
PB/QYlxIR5qkHIvnekj2xcCJ26C08rxdNKJdk+1+iPSHsPiVsIZtjOlDZvjX6SGTJUrefsq3nYcn
aZg1/IKyWeWOEuRWfnWhZDYskPPCCaZk2Kad3OSKdm1bXgNciNmhu1s9nz87fMl9xevKDSg5TAqo
fTQJ0l3uI06OuYcndQkZSEBi7PqdkbVnBXhiZBZa4OtaHx6a0tkMjYMp3nuY14ciHndJnr+ICl4s
tpG+0r1l9cIpUDlNydfJqSW6F6SdwcpE+C2L3zhK/XZCAwbLmHK/KvR4PXlsWYb812w5Z6dX1qzu
NnKcYCwuGGfyHunsTqWB1AHwv+nbG+K0Atci0L6x9hmXHOdj5kfYtKCaMbBs07undmEc99geV7X1
YCyIfYPVwqBYx9a2b2pDPSRxFjiNe1aUD+jmK4cOI+zc31GHM7gijkbhYvyUUmMYI0rkQ8MIHJev
DLO+TTV5C4F+pZeU9u7dAg9Kq25eaRkJqDnBsJp8NKb7MXKTlTNi1BMq09Gp2o0dRq/zNF2kmzOy
0cfxcDrDuNJaFv4TQ0dtr9KWVfLY0gzUPlTJbZpra2nOiP2qraLHJ6+WFECISlnobZJeYV+c70uB
IRkuBM043hREGMVVeOiLKYj5JaNrsy+2gXRr/RgaVrSeOAhaq3BovSo+b96q06JUYC+7QlkEXcW7
ZimejE7abMcY5WhpHXtWDqLq2aeLEoq92EKEf51LomYw/tpxpDurXsF0AlK2b0UpO82UG4Rb8Jz+
Sj31FZanzcIt98K9bfPzrOxX6X6KXtux7XtByLvvdO0ZAvU68YCBteHiVXBpmfAhojzFjdjnQ3PM
E+Om8eoB1Va5np3kVqSyRauAbQG0ks5oHxNOOfY0SKpkdwNat4lb5RBNqPnMeNP1z5qcwK7jtVDE
yMLB/BTatLZK+r05P+TQR7EVOYy5/iwn52nOwhVJmBjlZRuXN4SWlYURmLNZ3ebCPbgeRlKoKmnH
4WNAD+DOH2M1vcnbblNmHKKSxT9D+mUsiq0pm33sRHt9yW1ymvQEu8wv8vFubjt2HsWh0pEfDc2e
eN9d2mt+qSXnqqYDNfvwYGvKJhV679dRDz4XAYmhMxrLhmup2b/bSHvwOtA023uIjPhtigsgnWTb
0lg4hgYN1Nk6s9wrqAh1R9mX6NF0kKNu1hgFWLCCMx6tVh9WnVPe4vO8sisMs8zWN0cDFSZxVRmr
Xbd/E5mLLRmbxFzydmVUNWbAxkp89TasIW7Ini+q9k1HLmw+XhkfwQxIr5qZC6R5FC5OLGFlnhpb
3GpOf2R+O1lOGMxYtZgmvMYMaKksgpRlaKI4vqMMV0cCHycDX4BduQvhSXcOscAIPuYNJF2vSPhv
LRO8BRXbmJ9ngKzGnaHrQHEtjXHb1Oqm9mpIKnV54d0+NEVTbPQsfp4MHdlNslNLAefeuJvg3MEE
knetyWYwqpVN75ZHK57ANe3Bn4bq6nZxcYW/tM/wm4kbO1Ca+gZm3wU5w6eSircmNUtenwnss2hO
qZpdTMW1gqItzqGd3ZdG86kL9E1Wcex18ww1iqYpnm7aST8gBXZ4Oqu1ZyR3Stjup0aD5GGNRzqG
dW07H52iVzDkSjbM9B8FxJhVNYtHJXMPxdS/wBCMVyJyYdtMySVXJ39QADFYOD4kqkaEcideWLlt
40ndt7N9LqZhw1qfY9cK4S8zBehV9FZhQmJaKWZ7KkxjtEMmy1gBTaVGLKf1yucAD8fRZL7OZuuj
b5RTkae/+8F41EX8qKO8WCmNQIgDKyXpMizQa6fclj0a2zSubrImusJ8kLvC1D6NbPqoFfVBH7Rt
gkC5QBGhjNOryJObWXO3M5s/7iRb77JaZxB2V5nlQIVEVaeMcNyIpDoPIxJom9lfy7bR2NyVOcN4
VU1P0SgukFhUdl/xE/mbjzS9OM9TGK0+RtvJzj/u4fJU8kAsfdBJHSRzGUU75+AsrbCmP/WzWLO/
eCjZhOh0vnWGSFLRn6bQnI/DIqytVRik0XjXdB0iKuOB+hStYnTMS49sqPPOyiAKqDqb/FyFWEUx
UUL7ZMyuz9p17fV4r0+T4RtiYiUe+xEELxVwodDaGfAPUtLwijfscCIWfK2U+bZHukj4WxpYvXqO
Q+q3F/bXIdaPc7HoEGLmgNqGYmyrcCT7O0XKTQjXxqzpJ2d3hqg/Vczc1U25DDkTZqY8HZPfeyqY
iTfez6F4iFPNFyx7NrUDB5PovLUzwTRqx4KXQgssxSrWKSqlVTPJnVRSfNbyqzrUAXzz9F2LqncA
Oyzf9eIWcTXjTwSbZNrZwt6RmefsB9X8DVFdgDgBcw11vYUJcufo5Z9ugoKosriQGBybvERi1rdp
ZHnrVlEzMuhSqnHFO1lx1GFiCf5kJsptP79ZI6BnkXP09kp231bFfTwq8LK7x7ntNwqQ4BBBz7IG
ihZUjzlSNhp8DYbO7MULATvsPr3x0gGEc2qfTdd4Gyxt11vTDmnprZbafjUam9Qe+SneHSKHdzn2
59xjwFercW8NziOEhd8lzyTMHOj2c/2iG8axHapdqVIXcg/5txmeK2GiYkM877TtU5bbpz6H1eVm
BmaImfLbYYEm6H945eH3Znp8N+ocNW5BHHE8Y6w8PE31cCT4YD1lNmow4202+k2ZYIuvEhyAq4m+
FRFbNjenwnXWpSlZ3ygeYE/tDKc5Zw0TtbcVRMVIQAupqUbUkIsc2IgsFCtsGsu1KgSdYVF/dmMy
rDI7fEqi5M2cMtSvQ1CCX65Ey4Ypl8aJNgLRb+0dG8WDNeYNL43SuavRVjCpzpIDqmMyXctmA7f9
0R6Nq54zv0CSEHUZhGq4x4VQXblebAFm0PVq5sYGArEANP0s6o9d7N5Ptf1WqsUfxzTBYs2SSG13
EYeZ+BQklUFcs/wMc3lvuEp+o2gj+mVloT4AP4+RDqVdGBslA5BznMlhzm1zf57bjMO5IOexr2Dm
k0lWtQ8TiZAxNW2VdS0bTKIrFGtb6aXtixpqF0EJh7rmEDVblq9iwrZgztkVGcY1tdEldfob0SBB
MplsnWAx9xXki8IEePPKhi1Pj9QbFhpqIUEMgUFa68IGopmg/9Lkg7DUQ2ezkHbbDywH7wEsoQem
XaCJZWdPk4JwEXphSok3nebGcJtLnUbvVVo/YtdADAUcgDWyIrmdInzSPAOe6ZxX9zzzaN5ZrdZq
A6ozG6+tNPHFZkkwpwBIYVbRptYPagI1MlcgtsSxcUKJGwMQL9weZ/ojh5YIjC79XXRon12BOsGs
29ehHGxK9PibE8giGk01CC/LAldmEFXHdt3FzsjCzXstYMGuLF0/olN+HOollpvrbE2s8nt+HSEb
L5kND7Z2EL6F3quQYqENXzRHR6uSSga4+kphPKTSOxlY8Hm2tUnj8YZ1lYcISH4mYfWUJ+G7FOId
rYNcR/141/dDtjMMzIQk5N+mb45G3PmSyPcU/yurQk1uJ86TFdpHgVCvLJ6aYvo169MNYhGxNmuN
Eu5EzIjIEutEBaAYwemGS+6ZJ8SBiB3KbKugmUxKnZ1LJo5FmL9njGRF4tbrWcKABPO7JQB8x9Xv
113Wj9DbSGA1kL0LKideG+lJuN1LNuIoHFfF0cI5s3CVU1ZbWyczTl7HklDXkMpI3m29Jzrdtbpm
D8n/ktFjAUnsyrBBtVbsHKVDICWpP0TBjF7t+mmFoHDsqwOsbuYX54Ox6NwpCuI51ghjchxZLIoE
vlLmHYeq3HllB5122qqpyUpIlyAXEbCxckyXZi8z09eIN85TvRp7vfZUczxhxEylmIGfxlx+VgSa
wlxt/Ng0Zr8okfeX5Jw7qeLbJbT0RUjcRRV6zbSm54wMropTbOYxuo0Z2brMPjqOCwnSsygyw+ib
ThwIAesl1727th7WUjJpFovZAbf/3kkLrN07dzuCx8J7SorVGGXAXfYBKAtT7SS+H4qy9GXkPo0S
S3pd7tN0XLdV9xQN8TZHprfL88S9mFq5Rh8ZsFb085k+zzJ0OyhVMgmquT1ZrXJ0iWLwahtJQW+t
zBiypoTiuYoEx26vsm+fODfs/jp2ysHtx9cw4Y+aHbhQnnqPBeFJTsmN0zi/Z057PsCmUbDe0rY5
uFb4OErtYhpYZuj0PC5juczFNg0ht/dA8GajbvS6vOsYmObRuQc4gBQePoDx3KZKyXY6OfdhA8uy
uE2T+lhYoEtqebW8/KbPinu5wFtk025pVC+ynsKVDgkIme3RdAEFh+VIFuGenRmqi2k8p4JdS6ui
BjW8rZbXN1Hc03PFOy+FKKfp2g3i4wc1V9FEUejheweewZYL+4ISQR7uT+p0NBvvpJoZMaKLWqDE
kiMH241CWo/RhSA6iUSsbLod2+Pqy6z9DIvi1JttIKtIbnQNMp7XucWqAvHz27ndR5zxm6Q2262W
UEHqdEP4UA+0ao9yp85KDqLKvad2UWaRbOG+4qbetAclRE0Ohjh5HHGzg9lLpi47iRgxhRIy/ctP
d44uPf71vunKrWGJ+y6siL+LnDXGlru5U1D61zCZaMuhgiovitQ/2jTFNgZ3AH8cihs9ybM74GeW
k6UZ9DGkR7dlt8MEZ64Sm1V8avLAilJD3l0FkUwPbl3ctGA/qmvvlkPcJIKn61gLlSQCxNXGYU+T
OjBWTNNbBmm8CPA5Jmo4bN/tmcMQDhW4IBRUFWPXPDZvQ1N9ziPmNWtyXuDxHHS735ql+ui5xYGh
g+mjweHMXrjqvVSPpMemfqYOWNMp1UcOL6cSWcrTgNcKqyxWif12cgcyikcOWEOyKFby2xEs1i3M
GuhuJv2kQf4XJeXLoLdqUPTpr1BGbyXSr3VrJ4dcxid1tO6RJt2YJkTkHKJ+ItNPy7JXDoIG38yi
Kya4tp9myW1BNTbn9NaJsMWo2oOe5g/1TItfNKyVZ5Rm5WBtLLSUqH9O7Qwsq4v2NYUBb/Q45EQ2
jGNDiejz1I4Hj/YwscdXvXTl2mWIxl0nYoxSbDxZlm2eTAY/dbJbzulflSJe4hk6etRulAIlWtd8
DOy7NIdGJe3gjvIx7GO1kybLJSKFZbeQcIYFBidtnENgFaxK1A0dx73ZTpAj442hsWA0vLaBnD29
5xKmd8VaQObGeWD4G7T2PNmkoNQm2oUIu4CyRj3chpKL3kD8hfrGXxo9y6qWHCqzvXdD/D0bGwyl
nOJrN8AZm0r9qnbLuVYgOmq96ImieBtCfbFBy3xXQVBZEhapihgIKuwH38HsFuFQDBkWvv7GxJxq
TcuOXYWp0lcOj9Ds79zevBCVcejGOvWB6qD1zk+KMz8jDsfcFBlZmSGMh55ueLD5xuKhg5uzqZuZ
/Y/6lumInbv0MLWCXK/sNOSYKc/WH4lEuTZtCEV4bwxo3BK0Ww5wY+YK5DJ0BrQHsIKF8VhH6bXQ
yu0sptfQGB6ItfotzeI95TiIve4PA2/gDewl8Euydg7kVVVYyECzhz6ZD22bbyqhwH0no9fpePTQ
fEbxjo3NoqIEAocXYE1sloY0PKetTk4nmyBU+dEqt+I+6McWklc1Endnraekf24zRPYZqW4bIzGW
9haGLK3rRoMkNmdIMWrUiKs4kynML+dllgO4nhe9jE12YjgISivEwLK6xcgyqIT3rjItrHQnDWjb
YODO3a5N83u1xkAztsFuTG6aW8xXr27kSutxD7GL9JU99wFW9LU1eUBAcA8Jrt7TKA8ewPXK1sWl
xdm5jTyfTm/nIi/qMc+f467dGbiOrhxZLe/B86CT+5NaQWKipNRs6WuWxNGkfIVRdBAtWsd5uOtV
273HZOSmGuVbZeXnSXkv8UtB3f+ZNtET+ODT4vHSzcPLKNo/dq0S9Qi8oNLJQdLL4aG7mEBRNVbN
QECbXlT3A9T9ppFryWDrWMUuqzR1hd3jESeCawrhZAbTNxG3o2CD99hOx37oM2A9HQW6eLBNfRXV
7kVYNbJWI7Dx1GI6Kl4dx+BwS385SZtv/23j9r8OkX8zcftin6h3TYhMXi8xakbt+zk9xmvFz/by
KfwNpegHvztt+bT/+y361zBpbybW0kqIuBi21QUZUBDtm315+NmM/+8ukLq3+N7+xwBT6k0M8IOj
3hCbq5gOHhs6Uus/frhKizHf3/7+xcjvPx9v2aTmlGOX7hI1yIlaSuDWwqXa8HLp28jP1mUAnfHf
X/Z3K0Wchf7f71IAsbRCimKXzOkH6y0QgKn9wTf3u8v0xU6xyIBg4wnLvlw85E3Q5wAZgLP//sO/
+/DlB/3nIrlOZbalxT0wBjoSB5cO/ILkDx/+7SP0xTMR78pJUTpsGqPFxKaexHrssgfhJThw9Xgv
MAEn9WNWVse48n7wT9S/+0lfDBQ9cyhV2S3JPNEYZKLalJ5DBilSkGk53Aci5EHNk1tpjGS+cRyX
qXcUjh5MHciKzUg72ODOU38sZO8vm3IUqaiUzFWkW/QsnH5W9aCU4eOAPmj97/vw7aX64r0a4hta
zTpZd3Ib3Zmb6CC2wxPGa/5Pnqva340lde9r1dCLKB8cjCXV2+nQnuZ1cbC2EJ3OHVZR0EBWxkbd
YfHwQ9qT9s078TXP2sYsg2AWq9zJF5D56rPdiwBm5fSHjebsY2lFAq7x69+X75t7/jXgWgENYlrm
uxztRlePhX1n1s///ujvfsaXMlK5mudoKh89EzjJWX1swJf+/dHaNyXK/VI22kh1M1VnJndrH/Ur
Aqlt8SiRJfSrcBX5+W35aBg/vIzfXaLl3//zptfICfG2sUvUIt3KgHYjGJBGGsYffsvyev2l3Lpf
Kgk0+rKWEdfJU/F6iHAsLrpL1YnTgG0cinntvpmdAO4JZySirdxTbjIYtj99/XeX8kupiTXSR5OZ
tz7eFxdjPe/gLxC1rPn/W+l/DJD55uzV3eXn/+cy6pAbkNEk1Q5Fzi5Ok6AaSG2z43hHjuEZOsda
YDSk1dZ57iW0Sl43r/7972v8dwta/WtK9lhoXShrvhvfjcx87mkxCIkb4D44xenfX/FNkfg/AdlZ
xkaHxmY3O0zoTb/RxI3WLMQdL/j3N/zdulf/Go2tI4uu1dTjugwsxr3uYlm4UyTC2MOI3mluI319
mu8sJx1+es2+efS/RmNjjVXriqoT0OLAgW8r66Tg1CrNBIbnbB/jKd1jDXrrDPPZVs1H4WBfOuc4
fpZ26McZ2kpz/sHb/ZsMFN35Uk40mbroMrNq9xSfajbYib9kohlr7OggUGNt4rM4Q9aOdGlV+v0P
r8c3t9X5UmgQs7mtrVrpToPIp2R+GV/H8pbAJf/fN/WbJ9P5UlymOlKkyGZSVgS+XX2D7dZg30Zj
+IhE4uhKXf50Ti7v2V/KjPOlzJhzn9H92CldabcnOOZjgrHlq9slC2X83fx0Wn5T9Z0v5WSeXM9y
bC7YiDA4nYNWjJt/X6r/zR/42y/4UkHczJRzk/AL9ACLuHV0AFDqt/MqXuuIzPkpGEauwS/tajNs
p5310wHw3T360mHI3hSTPXUUaHcOYotNgX0py5tEhIygrz/8uO9uz5cmQ+ktpQtTRhPj2qh79Sk7
eJtGWw+fyR/zVNx7D//+nm+e56/xt4TUOIOqohNQp+pcuuGOCT7QIIuMY3Lz76/4rtJ/Db4NnTCs
U71Z5p9oh5T/3gJn23cbbdMG6QfMo//P7/lSEdIqI3McU7Gd/cqc2u6LDZvPZwfdx4OxwYL6h9/z
ze23v5QAOPxpomAvvPO6YIrvsTk+9ogGSlqPJHV/qAPad9/ypRCMuurhwNeXO/txPAzr9AbL4at8
XuJEy8/4Mq1xJZIr3Jd++FXfvKf2l3KAsTjgcwwHezLVtVYbnyaL0x/uzHef/aUGjGqnowUigF3N
70taWH1+//ct/+7p/VIBTLtTldJY5vdERwXypIliA6dHj3+KGP7mwLO/vOpJT283Saa6BtYZxh71
k9S3//7bv7soX17wGe4e+IBKNuGEA4iGtE0HDPj3Z383MnxNiGXPWLtO3mU7azWspydEhhsE3Uf3
iqEKmWD5x0/ROtpyJf5ShL+Gw+auBOXKWW6w+4wD3j9YqljKSvbgQ4MfVNG/0JcAsOe38Sx/4WT7
01P17Y/88r5ng16Wc2nmu+4F5OEp9hsfn+hN/qRul1xHRJ/rf1/Ob54C68sbrxnslOOBN37I2z+1
XjJk1xpkheaHCe+7z1/+/T+tcJQ3s8lpTHp26ZxKw7ufzf/h7Dx2I2XbLXpFSOQwraKyyzn2BNnt
bnLOXP1Z+Ez88ZtC6pnlARTw5mfvtbNj5bO9uPz7Z5qaNv7/2/Vz36vjFEHxXhc2LmIODZbG5SvP
dEBt0rNNz4m7vqIDJjEumfB3W+WgEw9K+nT5+nNzhzbp4Zkuq4VZ0ZDVnbIt1+2Ti/fFv8oP5gnv
QLDwGHMvaNLN8TzqeZYzQ7nu31jbo/G5/PO/sth+6h2TTp54mEfrgp/fbYPb9j45QF7xgFYRPefd
yAfjHpvcQd1mG2s3xjYFp3ib7aQ38wMG5i7/sA7/uAybZsZaYpiZppLQhL170Tsm6sJ5wcw0NU2M
dbzWQv3MNqc3Thxd5+ZLFj4OwTmXmoXON/Nt1EkvB0ZK3THlDrX1APJHiI+Xv83cdSedOm1Lx0kS
Pk0DYV4T9xZqostXntmYTSNgXQ1CW6Fy5Si4ir1HSXgc2qt0+JsIV6WxE+SXy7eZe4Dx/996tVRI
shOMDxDLKKE/4XH/23UnfVocysKEFcjPH7Z98uR6C01FGfvsD51BnfTlLiDmER92tC+r7CVPszsi
L1DENHCAXIdCj5vV21xIr9vBuu9CcZcVeCp8rz32RoiKyXGeqUEFG4AfwEFlSlecpEMpRfWEcsEp
2HOW3rnDZnWMESUZjQnfI78TLPNsSc6TKcAxcJL4AyPLE9Pt5vLbkmYGb3Uydmid2VN8J/yny7OH
Ws2eKyn6bY7y80xCeiynZ8MxPo2yvcqV5s2K1UfZUiy7RKUdjSZ+yGDPCz9l7gVPRhtWKsAQVIYx
80llS1TvhA3VPf8gb+OtYFufl28jj5f74TtO02YdzGCxMTYQLOLARzTIIEXyIkWIgqOmeKIktDNz
BLBK/UrYS0T4DSbXQjaoxkonymw35Jfeha64C1XcZUKMVasm5gzg9+UfODMpTUNrO69wURaU0b4A
JRIBw8jhl/fyE+6+9eU7zHS9aVBtkhoUhwMmVCHaZlxVc+uFK88taqbZtEnnpeWQSTEzRr+JNyk6
hpX3Um4tksMQnqE8x2q6MFDNPcbYpL+NIE2vqpITi5RuU+DporMx++LfRtdpQq3T61xLYy8mUuGE
8QWV+t9e/WR0cnQ10qyA1D3cMfel4G1YVd5evvRMT/4at769DqSHZmspfFVRO2X958BBMiQr+/LF
5xbKymSc0BWP6nANen5MoY/sdOfvtJ26hWl5zBeWG3Pfc9L/pQjUtu7QMUM8kB71ZT3Ldpd//syl
p2GzTW66sjrOwlEdX7ttv45l/3z50nNb3WnarA/CsKKiEuzNXyFKiwMmp1Xy4BwgYaqP8RW4kDdg
gEfjMCx86LlV5TSENiZ8IgoTOhmMkh1EuJ2O94DTL28fbk1jJS8VBcc1yg8jpTxZY3SG5yd1SalA
GshU6T4HRCCxem9mb5AHFhrW1170p5tMejFYBb+Ra3pxgyLvMOims4n19KnqGY6l5swu7C7T+yfY
kv6mEsC7WflN07O5d0FVwWUOGWBKpUVGZkKKdkDaO9U7PAfAqSoKYrMl3z2xEwmWWK41VDrwCond
riD9qhZqfAL6PnZbrAfWJuPANbb8/eB2V67Y7syi3qe18OrKOIHNALImtEIAoAIFzCYO/2Ales5A
l651jm8dWhX+f1vyRGyROjp3RT1rYYwHt02gs2S/vJDek5DzkeqHTKFmnypYP6NffbEURTpXSJpG
4gK7RHgpU9tr7/AG7pKtt81O/W23zg9fc+hCdWBmqJlm4bpWHrStIiR7R73T6k8p3WVNszCqz400
8mSdhcMJhid2vD00Xg7ctuGZACxljduQUzBhu9BrZzb+8mQ8E/BMq7rspXtsl7JM+kxvKEjGALDr
nCT3ar3RdDRyOSlPVVM/iIQILdx5Zn7/Wpd8G6dRrun4PEcB7q6HE48Fwo5s81aCCLwzEaRvi3d9
W6z/Ncxdngbgyq7fBiWeWfDdz6H2UeC+dZbKfV872R+67zT9tpGBxPVDG+6rIb+unY7kYz0i601o
vE1RIg32DZz9AMkqFyuOVa/Bn6wxrSS71EyPlZW8Bal2TDWkTGEsAgmPwnpVFHCCyN0D/TG8+WlL
aEZ8q6naR17hT3Qz5UNRu0M4oKpOx3RW1cLQnEL6BoPrC2Dtu/R3aGUnBzuk0ftXYhp+Cn1hd07d
bwcDLJyq7NS82wAgecrgTVMUOuNH3ugAgepeedJKYM5xjv3Ykf5VY/FV8v/24aPUExEel+FeUEm6
UT81/MeYHC83q5kuKY67uW8XrwmB0w3XCIEW7r36VsSJYvxj1WiadIp5KorkjBJm20QGGT01zlrl
jy8Ph3Hcvvz757r91/T67QGo2huuqFK4HSc1JJfbxli122ENxe4I9O7yXWbWAV+aiG83qV3e0ddN
DLZvVrqJyqUTipn3/7W/+nblyNNdtCaMWplpHQsEIiywybWTFkaNr8O6n/rZ+ETfri8jry3Tjus3
Rbnz4f65ko4TkQ0bGQ7kAbUo+AoMFKFtCt4Drn+IJtiLB8EmOSLB0UHCBXLKFFINfSdZYyDbICd2
NyjIXiS5JUxFbu6jAhZubFkKIC38ba3nu6s2ZYeEPdOUmXQB3KzJ3XkGuIO9TsD2HYBag12hNdJa
9+VdALqrVvHQOgPBnH1kY409ijCkuj4/5bjnCEd/MXBMWaF6wgUN70vaNbC+PHA0guBgq8cOnSLJ
u/zF5xZLX1Pltxfnq9hWnY7E6LFdeWuCR1eOXR055LVHqNjm8m2UcQH/0/eZzFoNwRBd7lK5Vr2Q
oLP8DFrqUQy129BPX8yRmIAjdxW43V9JGFRCtWL8e9Jd5hl7HdZLrxDwlo8qJCsQNibqqFYc7D5D
jCnGJtkwbWBXIgbOJmq3AeSq0iwOVYSsvclA5FlReaWmcK784CmP5ddUZhFy+cms8Ql+erLJTBnF
lkYygJLsBUDuqizfJyNaP03lM+4hu6zVs5kFj0TNQfcW83WqqMQGtNImiMyN7/mjI5kjk99aqbwK
SnmySEtAz3x2cKJHkorpp1ZOToAQl6wq0YXT1JW7QYktWLXhC5jZnecAopFED6OEmBxdqd8aqnI3
uJjPvaqnKN8DkArYSnWmgyK53akNyQVmmRLZqjk3YZNsdTd+yzvjPIA1DPG4kDxwXQftZynhHnNU
9RXO7J84Tf/mWn8IK8H2Yh1XP8W9IoP0Yfb3LUEB0sh8A5eXY8mWzVVfEmXqt/LKJ2xh1XsWpBGs
LD6WVVk0uUT8B8jaLSvo0yCJmCKaa71V70sn3iWj2LXWzMcq6v7glzl5Vog5jaBJkJxwjfXr0VXj
lYJqW7CdMmmoV+kYP3v5m84MVuK44P/WJxQRLyiEWqSE4VZ2s6eh9q4DduqXrz43lIuTfQN2OK00
wzTdG2aGesRS3JVlYRJ0m8egFdK1DsHUTnQBMa0aiTs5c9ZpPixs9WbvPj70t4cLcphquZKlqGLh
yD8mKFbrbXibHZdXVHODyjR3mnj0oSqKIt1brV6sBJiLqxarg9007ETABdh63IZrNWVR143pErm6
d8TqrlXYklx+yTOrSHFykCB1EqkhhphA6MzlVdJ1Jz0Vnw05etQjeelVzhyVieOQ8O1VWpXIZF9V
46tEm7JV9uah3Qo7FXngvz3FZGxBFmapecmRH2D9bRJVbJjYRVvmH0cSPi/fQp2Z88XJsQLuGMcT
wdrvKx0CrHUnqudOE9ZZabHmz9lQ5lhCieER4vtBB42GD1qExx+E3rFiNz88ddB3XIFVOkQIGIMG
nt3KiLapdBOmT2rzFCkp1DhtHzcdllrYcuqxVnBJ+ebWH569BnMyevGB7Lk2Rkqv+OsyPXRtBtsA
AkKU7fAd2rllLi0VfhyvpaleG3ccfj8/YXPWetfQb7dCHd8ARF+Y6X4eO6SpWruCO98U7iiHcMSj
hTlGJZu8iKX7hc/1VXz73/kGVeV/G13hKGIVJQleZbDBhedsZbIKC1W+K1sOnZlGQINgLhC7dURG
9x1wYHhjld7siPsSDwP0wJWji66dBaPAkQj1q1AsrxMDX6ueNr9ipbbYrBS3XlsBM0vX8qDdCpVx
gwAGY6KaFGtJd/+YsvJcF4Q4a9qrb2n3g5Hf53rwIXQtCMKazILadZ9qSiUb2RyexC75a7J4oj5W
bmuMIbiM1YPlkRHHocBTKDRIigPrnTibQ5UJuOM43zAq8jPUFoaK9eCiWCUbVSUJW7vPgya1tcgi
ccU3bcyMN5YkySuhgclZ18Y1MVgHR85fVAAHG92KzW0TRgcMRthawMzvwPfgk21UOMRm92KmDlxv
xVRXBHundl2FHlESHaKpPn5tyEFxXO9oMQEagfcgyNhMXKizevvWDdXZFzriZ4bPpM2fvBwalAw6
kUTjd6+PnrqYkzohSsVdmfuHzmXgK5sSLHvNHg4ynxYQFBDEUm2b8ag2q9M7QUkf+5KKYad81oa0
j01pI1Yu2grxphFaksYpZgJ3T4hCkI+xSY6i3MYncvcejZjUCNx1b10rSQDZ24JwOvO+doBZun00
vnEs95nPPi9OT61PGU8sYDMYCqc2JPYkoLnKgXVGA8p1MMjXIsKpUlO87SYUpN4nlqi69az2rEfD
XadXt4GmvxAK9N5BIcAk6MIRIFxXK+6Dqv7QdOVOTaq/Qu4Uq1Kqf6EJZYniSLel4GzkXpZ3CmHv
2yz3t6SlgAwQmzMRAudKKoRV2YpfJ0NrsRhJG7X7VKkYSgojedcKfwtK4LZO9DuVUNtQ7xXbc0kY
TIjSDghpzCTg30ENtievwEILhB1gwBHk7oYyPJpajjWIH9wnKVBe1F73tU9iOTMSyBzp3nIMbU18
1S4LEmim6e8MkxPaSHIVY44+vDwLbJwACsLg4KRp+afmm+9klrJ2Lso/GtoBkhqz2s5qD0c667TA
BHvICxDWqQEwoQjcI5PGUQkgbWSkfeZ+/io1sEo68y+4pWshDymFt959ISXXRisZKwObD5l7t8Rp
3Uf0/7UIAg3DV3psTH3XkoWLzw940QgZFvDb2J5aRbC4od1aIykLHC8E0ZMiUmyL0OO3JMdZ0Hvs
wk1ewX7Fa6X2X5PSC+2hNBK7gDzQFsnREPQDzMwry/R3tdQRqalj8Q3bdSEN59QpH/xGHS0AeHqH
aheA70+sAd2/Wn1GZfKQuyWZpCQ0Dl2+HywSBQc1fCRJhUCGIXoRivRNc7rnug7xVBQAdKjtgKsz
7xmM7MyVrXUXM1/70p4O86oVxX7whjcqf2OLDIGnJ7deaPzpZA5CcsnYKRLurnFEkdxo3dVwwSNh
+EOs5LAfROsUZO4nFtXrnjyDddJ212ErQDG1RvL7gF22fdCH6uRrrN4hYPvropDv1QbjbGtmnHNa
YFKKDlNUDVs/k4pyI5jDVecpNkPeSXXrQ5olT31fblv5K+EXvJeX3TRO8tZkHAso3qeiQq6RlOBv
UvGHo7VHy8BkK0MKd1Nb1ttbvazeKkDQSgt2pJOr61oEr0suthNEHPeFJc71CoiTga/UAaxvV5L0
7ObDOaisjQWMkgQ32DP4qDcZzP9VXyefFCb+VhaxpcQkibZskd0C4YAUmWAEXxXDM/5UaQW+lSys
sH+xagfefA5BXvaUauWPHzF33BFF+CyXAH7hNmB4I6WDVPTmVMg9iccdmI462vnBWOozeEulkFxl
A3hgrSfJzoIg7G0akbhms7E5+eWYS73SyvDWaOM/mly+M9N0tF31ytH1qxholZX6R7GU/kAqPYhZ
zxkVNNuCWGlTaB7dDhZu4VuHqO7fPR3MERPgtreGc05Y5IaQB+Ky2BzGEnQ/qSD6iqHmQ8vYuBQO
7lsiQdyQwAkGDnTcCFfBN4vZb0kuHvD472tXOfqh15IuWDNZwGhL1C0QXbgJcUZJCqumBOYCGlhi
l7T8gkiEpglXDWEudpckb6IinrIxbAXqrbtuteQ17EOUIU5xriAFL5xpzRxnS1MVOsS9ULVq9GsQ
tbrfpG5sA9s8FKhA1sId88b+30pP0lSMTiyZVMijXLUgmTzJHsJ6YbU0s1PAG/7f1UytBXBOS3Yj
+l11pW6GvXqQb4Q7bR1uSd1dWEZ/nV/9sGaaqsm7UnIEq89TtMSMT/mwdvdMrWtM5d66eR/+Oqti
FdqAThd2HzM2JWkqJLeGWKj6ikOBuO6rbex3T2FNzESXvQkGY2GQEBOZ3/ZmVaxSbL0Lt1V+3pBI
07oslWt0FAF1FO9g3iWE0rwmny65ONVG/Vu4u+hWXUNle2GF9B5eja6PMbku2mtgH8DYXOfNatjA
H+RNeEt7pJ8PfqSvA6Fve6TAkVTy47SxVIzntQQ8Roy6ou68shbtKjKMT7Pu832WFwX83QzTttzk
56bMYF4GOsx/i8ihy2vnuaX5ZN/tQwasA4XtWqY+B/GdR2qqungIbM48qDXe9duDRnGcWYh2wj3V
mbcQWN26TFhqxvpVp8kcH6rwodGSEFyHaiNMq7tB55FB6NihyAcac7INlRgK3XgLFYgFgpuftN59
EDgklcXiIZHy9wwOMiEd6irMVQb3NLzuAZq4aFdV6D8rswHe7EKm6LJXk4SyftCPSZEDANC8s5T4
V3Fc3Itk1IOGZ6pUtY2YOge/CCC4q/xMlDpFchWVUCdKxdwTCrHNNANuoBGxZROxTJfildVLpKVa
L6UvXpEmuR8ISYl0sgUcJTsbUXosAGJHTkfyVUWQGR4NS3ku0vqYJdpWMeHPVUW6DeV0jFZrT0B7
jE2vtedOlh4TQb5tzBGFqrz3av5Ly9I7kdCfTP+MI2WhGcwMm5Sm/vulODbSYWz16Z4d6ju45b2w
YfOj/IIraYsnWFvm9eUG9/PWWvyfJtG2Q1lblrXz5fOY0Wp0S2r4uSuP///W2Jj+RNMlz33vViFU
DRg+ffNy+UePFZEfxkprcmmjT6tAaPDRAtB96rUUT4f87rn1qysUid2knNy52nvjxQtTwLhv/el+
k5OatoSXOzgY4lSnK1lUe7eZFG1VXaTGp1bPXQVf7PKTzUibQD7+961BzCv0eGAa49x+bK8lE0AR
f7ANwmHk9TdeETaAWltbCHEYWvGdHFEcwztBEAhF6MwKHgxXumud+lgM/YkIVPAWYfMSRdHScfLc
hGhNjnzkQhGJt4K8HrOhOGRb/46QIbL5cIM+Q4a4Vpaa0NwcNTW6CmrKokhCvsBG71chA7dPnbMq
a94O4AgoLBPfVaErt9Ag3oCZbC9/hJnPPbW71uzynbyXOfxsIXIrwZif6WkwRQvbNNtrknEW2pX0
cx+RpmZX0oeMzFK5E2lP1+l7dyXtAZn9Ho7GTrSDTXJeEnh/1eB+aMLm+KzfeqPega9XBer9QQ35
slR+5V1941rh3ywWT43rwsYKPlw/IPqR04/UuyZX4rGM4ic9F5+rQrytCheeB8HH//aOJwNczI41
hUw7Hr+q20r8rNJnsqqpRR2t9vHyLb4cAD8983S6qztt6DHd79WCHtGo66Hz9m3LkZJlHNqULHGN
igSx47bcO8euuIlPvoVCRTtKqZpuTFBdDqllYueokC9zuB2RArFjJCYJ/k5n3EmTILUNQWJxL/4a
ROGzIfGzJUF4GFNueoL04P17Z3KgbkpF3kWqS9kYfnASCriEkwySt3hVwrsCL6Uxsuvmzui0c563
pN1226YtYXkZBCdWurHS1Zj44PAeFNmVRaZey650DDioV1CMDhX49qbNc9uL2HhffoPjx/jpBU7G
WSpiRQMtKgVjxJaxFdMVCVkPVPA3QsK+9PJNxmX0TzeZDK4qaLlMFalk1OwKZfdOYd9EVofFZoTT
pI3kLq2wxyH0pxtNhtbYjKsYNnDy5dZQtqOypjJWPMsu3vYfi2b5mUWWORkdBXDDSSayXaDWU/mr
/1/G+2uM+Rxcf7lClixaM6PH1KpZxQ7huRy4kNOsvCCaeATstL78UWZm2Kk308wU39Q4vdgHB3df
7sLdWDTALLf7t8tPvjkbfD9VLRpWHmjHIH2LiN3M2HCjxAXTiBB0q3DCdfleMxQJ+H7/HfqS3mlb
wYKc6f51r4sryui0KhvsKwpXcZPYOOg2LFWz5+HZv8Lw/u4/Yn5Y+9ulTfBMNzImLSLJB8cTNGnU
yTdnKzF2DkG8liOuJV9YeKHjkPZD2zYmFZJOEpOob3ihnhDaUdHcmZl6L4nVwow4c/mpSTOVBicn
QQervE+8dwlsB7KSFi9pOmZe0NSf2cHv6FzDR3kxnFz4SFCjwIrsIiNZeD0zY4w+mf0KNxSAQnID
ou3Ocmtug4ZUY8VpGEV1ad9mEQja8p+kdWAQ/tveLDwGhkga815Rr3RnL7VPifl8uS3PvajJjGb6
cm5SQUj3fuqfZVf7xV6awbk4KwbEu8v3mDuJmBoxJVHXVYWjqX21bTfyuBu3S+xC7rndkrmyGe3Z
gr0kuvnS2P7QcvXJUIBWXzM1eKT7pDKpTnr9G8zrjQoZ0BGITYpIMV35YfsLs909oZHXYxZnE2rr
oHKv3KjC/iztAhJ+WBAOq5Zxy9YtnzBJEhRBVxAiADMLiea+IzoBPKItkJJLrIuBuNTaLLyxmYFY
n4wwxOREObDbEGYJMcsr/93ZZVvnIH6ianNlGEXRBlDYgldv9vtMhhP2ImksDqjEm63xSgAhJLG1
6tvSfbdubXlVrJ17Q9+0H/HCDb8sWj99osngwqGa03k6zlwlzPZ91L84SvhshAWHrmn97Jhpifou
JggysrobsbM4DJAhZuYZKOoUQhAZfWTIy2zHuoLSbAlI1I47fARJQfCorli3SqKCaUSATawqqECO
LdNmAw34s3HKfShRExq8U6LmMirVUD/Ionx2xig8KjBCYRE4aZkw8DDgNG18jnLtLYjU/gSPEEqy
mZ4psGeEI1JCM1MOxovm2Hbhh1jLW0VvF9hOM11zang1M05IRJeGpnnmQRfrRxEsN4BOqMVmtrBZ
n1vFT72ugAzTsu4lWvNvMgHKY78u3701ecY2x2J3FAW9925TMXUtdc+Zlq1NBk5RjxUwzIwFdXZb
iG9q9a9PMhkkw1qCa11XJMSf642xRQB/cDf+riG2c9WtTQhGHqFsq+AsLt1xHFB+aMXaZOzsDcId
m5Aljfmr3XAEds5eVIJdwfNQhDw56/7+8mjwpeH/6UaTVXPQFGqsWvCf1B2RDGCAYqzJfCgFTBNZ
NBtjM6wlaq6r7onzKjRsnGUOt8lZXmVnuKALy565YWLqjJURs8mKZkA7itbFlbhpqfCuwrN+8J6F
s7TurzjwvXFteeGxZ2xo0tQoqzR+XKpf5jp0JhTGyp23JeltJR0dHtL4k9z528WHm2uXkzGwclXT
VzMOBsaM8bW01ddU4AhEYx/9KG2iTU7t7fCP6zdtMv61TgaRKuzQS5TSi9YARq0b59QnyrbrW/ty
q5l5oKk9thE1gOwSLB3SQa8UWdn5nHhfvvTMyDR1yDbwHUnmQd9NmFIrNmsrktaVplE2WzqunFke
Th2yFaupvFUd5OkSZazhd+eQ3+L/vfzzx6Hmh+6kTkYKPVfNtB2laG3x2+uv+lwh5pfiWAvf0xAW
Xv9cb5laZk3RS3BG8gjSb+u1vh6HVGvjYim3M/BdoS3ayHIpiC58k7k3NjaDb8cxcpgpdVRCjqkQ
T4SOuoEqarTagqFp7urjEPjt6rlo+oqkcXUimqy9JAEx1CWkv1bSpQu76bn2OlnyBCpKR+Koo/2g
I51C9Goaj5e/95cf7acPPunbFDEVIVJMqAqkO+BSXUeA01v4xYZEJGxPJdWI1wSlwJvf4s1fqbK5
Bv5vu2hMSBYvvBNx4zZa55VEEqYvn9Q2vmtKeaWBuUhdbeNX2UMgGBvHGI7REN02irypQRBhjL/8
CHMvZzJgNGLuDGqCVw2BhZ2EKOD1hXYz0xmmztfUA0PdNHgEiJHoSK4V7MoQCJXzgeGm//brp+7V
BD89UXwR4LDiqFqfOpPX5dcy9+MniwnOHynQAJfaq3qwjgtxrRQfFGIC/UPrd5dvMfPmp+ZVqGpy
no/Od8+klmWmLsdmJJJevvhMt1LG/3/rVoQvFy51UWR5EImbNNiaQ7WGcb+9fPmZcXrq/oxSsr4R
2IZ72vq6Dw9AtPe9S8JPUix02plt8NQB2rUpQqSW7WPmInhsveQsDNm5URXiUSzCOwZyIrRiYdsw
9ziTTiCnVZORPUp9eXC2SYEoIRM/jCw7NkBCL7+xr8/6w1AxNYV2DVhpNxGivUxQQI6KNpC7hzBO
blyiV2gJe17nSiyu0oScNI4texNlkbULdWuVOtVAwKVA4q9JZvVZNw0iIIejLhfXgTds3Y4UK6A+
UhefDGIhtTHZVHZ36L8JNoyPXtTsGwHmfosJLCt3eOzt0FLty082046njlRHyFutN5n0hkjYGMKb
aAT7y1ee6YRT52lpxMQk47vcExt77txunQYEDGoY5gZ0YO1CS5v7/ZNJWzMANYsGZ61S+ZpV70qw
8MXndkBfh3zf+iBQXpn0IZfDPAVqfxRg9+yiaOW68VXZEW4mUpsreBpr/C+hux+9D48t4Pw9zu8a
BdkPScf1zlWR+peAii+/1LnHHf//7VdZvhDhReP4TeXYsqlr6gYLdZKZXjT1aRYaAe6UmemymOKE
BvtO/Zyz0o1zd+GVzt1hOpMPZmWxh6faJViEqPi7Qmg/PR8FipyjKLz8guZuMpnTGwj9qilxBisM
4U0Ohn01ijNjX9wrjhgv3GRmfJ7aMstUCdzK65DQOLeW9NRU91a5sLufufTUgCmZTkfOCroMlJSr
IMhQEko7Oe0Wjgy/CCQ/DGRTD6buml0ELX1Mdyp3jVpcZ5Jmh4V3NMWGKlN7EkTPVhNrVRJyw2Kb
mKJu3ZAbwnDVr4IEVS+Rma8m8WrXnpSvW0fbOjUB3hrntBqpJlXgPCt5wPmUnN+T6aDAcSUy2hiC
53LUtFNGAl0VOL8dRScpr901HiYddyCEKDobJG6jbbsJXNxCQdXA0kAwK8JYv9w6ZrrPV2f/1n2a
Ru/TnPISqHZ8QKgbxlSay5eeK6h/Lfi/XXtoci2B2gLzZTNuE8luP0H/c48KB1S7dudvRo1VEq0o
zWzpwMbtEGwu33quzYz//3Znl5qxUVW4FkqlJHRc2ZhFS5y2vNDaZ0o0XzXlb5cvWd/Xg5aNxwwI
RE7VXtvh2DoulWjmvony31+v+16Wexmn2JykbhyCwfp2uL/8Yr5WND+19smQI3WC47cxHdUxFaJj
u/aprhlvRCHdVlmBUNR4j/X6fajdq1Q11rGWPBE6eG0oFWI17F7kzeyM3vwTipQ6m4ElhZyjUQ5u
h668VVs8XRJ+U7EcTnqNaB/BT2219y12s5pQHCP7GCqRmBXrz+XnmXtVk8FNEIiy7wyVxqOQLOGf
inrhRc21oMkSqmZQiBV5lAekoq2ppyjauaaz0OnmZBxTv3GO19pT/Tj6sgZh99wI98amw6UfwyqX
3v7p3UyNx9kwxHUpMbsEyqaAikjyxL+1/6kDrjfKusnlId2bPZZ1rTTuBi970lo8DVL4Qroyutf0
qBbR0+UnmRNrTD1xMeFuqM7JGRkjCMRsyzAiDCv0OWt1W+yUdOuFK47eFz7PzLcXx/9/695t3KhB
W7oQIHLSdsvMqtD1h6NIm2zJy080d4uxPX+7hWUIoq+4jCClZaGbo3SQfOhduPAAX8SKH3r51N9m
GKomiy5HWolKwBq+D/GWMWWnxsOa8J9tX3RrNeptIya/oRpsI/c3vfoe6NsuPhjBSQJV4oYcEJcY
ZbAAhneEkqtlbIvVko5s7tRn6o5T2xDtgaMzRPtgesOqPJO7dNYLTAaMEoiN/kSxcJ1RIkzk+kES
pU2HN8nPIiJNKqLbVbsphz//9jUmo0hTiZYYBw6+j+ZdSg6ZwFHj5vKlZ9b8U/+cR/lZB6rGYyK1
9x6weiFwvc9hNXT1EvTj5xUeAS2TxtRpbSIno2KRmHHtlz94e839G5XNwuZb+mJb/W97Eqe2Nblr
kliLW2aNJsHxoOEZzg0/XYkov1e9WJzIKHstWVbyQYfVkBIRkhJBFTktaVJV9LuJicOQC+vQOPrd
kGg1oZblnZfJ20EDK6O4PamOTmw7cfhGvXiDuQH1sQEXDkj8R2UK7AndZ5TnAiWkXCRPnCP1KkSS
LQXeuoqK3I5a4a/Wmu+kyWOKFsWDnMiImtz+WmlJLC9iMg0HrUipWsJGiAvvUeiUe1czXwi2eCDs
8qyG/SnOyyu5dN/cNHswreCkaGwCI0m7JYYHXSz0b2hW3rXamy9CQoKkNOy06lb17OFaGQi+aNT+
I1DKjZoMO86iNoS9FSu/VrdRxp7JqHe6p4DpSIPToKVbP2puvYhyBKq3I01912Q4jRQP/9FX9py7
a6NmDdODN2k8WWzew8j/I7XW7xRxsJmrN5KhNCur4wE6D3BOIdyThbwmacxGn3eV6hRdBSA6BCdH
Ynys0/pPaxS8NeWPCuNZ7PtT1uk7B/RADYWUeTv+TRT8g1lJ56DLblISwMU6PKi9AofEzV+rinil
Sn8OpIwJvroWQhRYusHe3nfwK2nggw33pHvOUfIC6Ntua7egBJuu3gxmV2F8XzK/zsyh4tTpKBE+
WjYCBxBtVZGd5pyroKrsoTZ3XjTs89g6ktl8VQYKWqabUBJeCyN6uNyp5zrcZIFWSppFMB2L5ka/
95rrWtLw7MurVnq6fP1xFvipu00WaaQ5N70W0aELghMJ974ytXxhXTMzlYpTBakgN6LTi1+L8uCR
4LeN3D6admn39pgruhJTImPXSyvZmVGeYfS/Q5OnukMjjCvlZgsceB1tO3DzHVutFao22yX+d5Vu
UaybC8Ot9vObm+pHHUkum65juDXVZjXGgMXuu0E26uXvMqNnEqei0dJrGDA69hXMpGfG3HMpFQ+a
Jt8q1EkIO/ZGEXx31jMrttskfC7rMQ1U3iRDvklTYVPq/S2siv3IXSfhV3TXVknon04oYeQ647F4
RjB8kX4GrvpSKF6wsCD4eRYSpxLURPT12qwQxqWVxearIkc9lI5iVt64obMr0yVJu6SNU+YPTXca
xlKpCbSbggW5XzfxJlS9UzSKCBCFP0tmeGqL6DFsuHUZPuk+fvBI15sVaZhAvnrl0EuMIomSRqu6
tDZmLdwEDnAVsh6UtS6KvylGEV8Zee6qdgQSnqVUZJ+dbwTSEgU4AchM2QcYnvpAAfaUScDc/o+z
81iOHMnS9auM9R4z0GJsuhdQoUgGZZLMDYwSWms8/f2QVdNNRmYlp2+tKo1knADgcD/iF9IQeIzb
HpfJuhhhZiKA3HmGrOJ7m+yHerrIEKyI9elSs+o7U0SjQhPV7w0uk/GoRF4dG2ywArIbuELz0TOG
DEEY2rGJ0EhE5qIm7U7sNV+wmFRZpuqAqLovMI1UNfz4WPuzPRfRZTYH72IrPoRtfQSDdpxa6MaW
MN8VU86vm3ejLrvcrhtJiB3dss4hVNtjp8GUbpKbIjC2Db/l4G302pgQCufy+6jBYQXBsxOm7ipV
otFJpulCkeHeRcrwJujDvhsalKFG8JxzkZ/jptg6VaJdTT1Ei67gTG7NznDgjDI1nnogrokPCbVz
Fh2Mhhpv4mo+mkFwy8H7rQoQFRzrcjib8JGzhUy4C6Zm2UkwRTu53cudsNNn2kvLABbdkrdmjnGF
MrlWKDlFp/tmFeFajU/S2Gwgdt3KtYo2x4xLeXOD/M97MPcX4B28tq/3o27EXmI0ixeZxVvQJbLb
KX3jRAJWf2lQ2ImEl2VudZgMCt90EehKK7v91LlDSqdurFLLVouRPGOqLhJpEb9o4f7Fzn9KSKsM
UqE8hl4/FaajQdqt6c20ce5bevBFU/CvCCjmurd9qA3KDEPafmGHbty1bRKjT3Me3CobyZFt9V4L
9/H977ezv9osT4oQddATLdKZSQxLY0sF/ne6aZcI1/7+4//qhP7BhfpwIcIiRGKZ1JglbHtvxbKi
G7Fd9gqmVV+rifzFEzm1EkIJeRBo0pbbvCUr1Zu+tstkWBwaA37SYff9/3kxJzWCmjc4ZKxPZXWa
UZ3UMx/DDS/4Bmrz3VcAsx/joF9tnyfnpVpGYWqu4ApdvAKn5WiJcViMwGvl9AJr7itLMeyB0Qje
vKXUO+l4kyS3QfsQjsdZ6BwxxmbQ7LfKUm/SBsrskvjYC6+giW0kX0Xhe4NMQylU7hDkOATp5C1g
vWPN//1d+ovE5ZQJ2li9nmoJ50zTBu91hh2tSOQfn/1fL9N/h2/l5R93of3H//Dvl7KaG8g23ck/
/3Gs3oqbrnl7686fqv9Z//Sfv/r5D/9xHr80ZQuF+fS3Pv0Rn/9nfPepe/r0D6/o4m6+6t+a+fqt
7bPuRwC+6fqb/9cf/sfbj0+5nau3v//tpewLXGyv38K4LP725492r3//m7TCW/7r4+f/+cOLp5y/
O39quriIX55++pu3p7b7+98EXfxPDihDNHRVYsvTVjDk+PbHj6T/lDGrk3XDUlVF0VbeVlE2XURU
9T9NwzRwjgS7p0mqzvbQlv2fP1JMk7/hyFMsFWuAv/3vt/v0nP713P6j6PPLEpZ5ywcT/kNOYCqm
wSQPX3gUkjRDNtdAHzc2M5viOBPCwh336h6h0G24UTaDF/6fUK0nCe7P0dYN48Puo831rOD5CAfb
E9+lMwzM3cCPN7ih4mZm3sf+v9cu+hHQUhRdQRMNMh9UqM8BR7Om5Twgaa2ZGZXPfV7KXhl+Scj6
nMP9HObkuuoux61FIUz1MO+Nl/FpuW1DmuuBG2yBIQpXxn7x+pvoe/4l62yta/61K/0cev1qH25p
qoZ51IbrA3QWf/y2GiyiGQNkcNwV3tcQs5Mm9c/x1mH6h3jGMIR8vVUkfGPupdvWKTfTDuRJjs6b
nWyS3YzxR+YOh+o5MbF+ql0A/g8k1c60NzTAv6WP6sCNmfy7/o9/fjVVkaHVs5alH4K8H76amiNU
b7XcCjION0CnxJe2oSc44c7YpIMjecGh2SCA+2/lHX+G1UVYUhbCnKJ4cgpZfWlJGXN3t8hUexhh
4M4va/qhq8YXkX71/liWrJiWoSuosZyCNqWFbSRYQyU7kya+039fr2/081s9cukoO+J2+fesdv64
vI8xT9f2ZOlWH/POpu2LUt338yG1bj/smX/uSh93oc/Jzp8hdE2CmMNjM045QoWlt2pclciY6C9y
egjNuzL5ouF+gsP8Oca6EX5YHK0A7oLUp3CVY/utBNG22OhvnA/74iDtFZQXpMevpHg/n7h/hjRM
0+CqDFE+xQHWbWoIQAug4MbCts1wWcdQ8fd37iQh/TnGyetYl0tbdQYxoJm7Mi8e+k8CytmLA1X+
MGNp7X0R8XMV+XPEk84mAGg9H3oirhPEglrovNuurQow5fJB2/0+2vphp7ub9a9beIo1Nae5zMm7
C3fW66OBwpQ1PyvULhVo+4mMMsdwc6m+0rZYb9pPUXmZJQMRKoWt5PNaURY6FSOGcq48KRezEbL0
sdyUdKfD2sPofEX5AoX9y8v8EPBkcTYV2KAe/R7e625X+MNW2bS7btN+sX/8HMYQRTAXRCIpBen1
+brA7QaNkhFmhWL/QWNbZzX9F2F+fp0JY2iiKaqmqmqn6z4VJtzfmxGmzHhRhq9S6HfDl4LgPz8j
g3RK1A3JoudDdvX5WoRYFNSqXnhGo77TZssvrMnuUpFWQe8q0SpckNgaZsy0i+10ClypQ9o/jm41
ivxcT1H8bY9W+yLnu98v2ZO+2vqCfP5mJw/TWpB3Gxq+mXacc1ffaKW9qv/Gm/kh+obKU3I94X+c
bb6ySVg34s+r9nPckw4oCs9ZWJXrHUEmo9A7O4wKe9R1rDi1r7adnxOeNZYqibybMk/7ZCXleMjL
gTpzjbb2ol6togyFP90LDn7nF4As1roYW7Ov4ftrsfXzRf4z8KnktImreia0IhuCgnwTfJkU/Xkh
K2z0UNNysNVRfJypbbXvv3+qX1zwD23OD8cHAwYLUC1xx/H7pOngS2skEl/HvtlPaAr8PtgvsvJP
t/fHzz9EM6zSNMuJRxlbdIfmB3H43ueoETFrCYzaLqv3NundXtUdaBxONZibL77Ar15hyVCNdfdb
c6mTrLIfY13XUcPhWBm95FXlYEHi5bk6TFfBMUDz3A999SuBgRNdgz/fHJNOvaYbCvnUyQoW9VLr
1ZGompIeO4DLTeDoguxP3Zs2hV4W5p5WB3ZbS191EH4+qrnhHyKvP/9ww6eRKq9WiPyHVne5ESov
Pl82KzWloS3pCLfjVyYUJx3r/71cU9UNXYZGeNoYX/BqCwNZX4MuviEjgGXLXnOTHHNv7Zi8SYfc
eVlrI4Sv9C2tA7yt9S3i08ByviJz/PoG/PO7nA4Fwh4Z8Xjhu1QsrGrs/aSs3N8vql/u2Bbb9Vrq
WqTon++xDlGeMkktEMyuz9UFcSO9cmi9FnplRyh1l/7v4/3qkmRRI80mmqydomHbuFxEoO84VZkH
xewBRSpfLJtf7biyrMu6wn+y8WM0+2HVhGaL+mFokhqHV6I40MZWcSIw9qXUfXHvfnktHyKt9/ZD
pHaKk6oRDaxR6ksrKNF0/WpLP1Gg+mM1yooiKZpMxwINyc8hGrGyosjiYqTymOk1Sn4l52nllm12
a6QWs8caBPlzsPSHPi3tOe2OK30wjK9iLd2F0mjHWmgL5pkY5vtyupCat9B4HrR2ZwpXisAzbtPb
SkNwFznfGMB1r3yxR59YT/98Cetd/HCXJDXjGecWim6+5M/vs9dvgktEKoCmu6rdjRxLodNfjlgx
uOlXlfgvF8OH+7duqR+Cd9Ocj8lA8LoL/STS7QC1lL64nfL2ixT8V5uzjOQepS5VBXJOnyMJ/WJF
sxlhOFvdjsMZyC1IA1+NpX5AaU9P2o9RTpacOCcRqnpEkTfy3rJhJLvZcYnQ3bAtP/GbZ7KLbtv7
M1IIOoZmUXPHCgndr3amX1Rua/H0r8s9yTUqRVEFyCjljxInPBS3qkPXwSme0ZBgiuHlfozl8/b3
m8evnqbCUI7unKjBCzwJ2oZlooxNQFE/3LeZbEMy9hD/3ivl8+8DIV+8vlmf7zTpuK6YHHmiKCun
cgJDWySdnFNht1K3iYXQaQXAEVlqd9galAsOIFiBlcJgyzInRZ/74AJsKb6zuomXyhswQKh0BCAv
wffKy4o/QG2stcfWQDM+XmWBHCUWvD6Zd3QJt1qNWgvjJytAHNfA5lLaN2l/KKr4EoVep10eauya
k3kVP0ufEnFx0kTCsu9ZRFtFMjp7Sk2/Xq5EQfPxkea2DG46jOdDXLl1DB1tulGqCTkBWhKKxZfu
rmVOb8a09iC/ZNWxJXgTnQVS6I7aY5BontnyqojWVq8j5NQSQCHvqXDWTGwzeuaOA0K1YQSBxQr8
KA72AaiQZdA9Jb3r8YwIYtMr08JPNOmi7+A8Tk9Fjv9N+RYK4s0iXMnKo6b3xyHvMWvLrH1dGdtA
gWA6oH4flHi7TH4tKhfljAxopbhse04+v0K6sgcTxGT3oHXZLol2Rqo6+TL5sx44USnjNad7oOC2
lag7kVkfWlPbmGn2vZmQSjNmXyRZU4t5E4c/YCdOTdBpvFXbWyGxHOaPXj+UB6FZvUFUP0C+KRM7
1xwK9N9SR7PSTVXWjACN79j0bipR8Aqj3XegQmJYXqkMshm5zFxFBzTe1lWKFQzyNx1axTqoYWNy
a0RPl6Q8iwuDeW/lhclyKMXqWlaFTRxPCKGWLiwANylKoPSTi9cBGuH7qXtNtQny8bKLDAkIEKSq
CA34gv0+/2agcz9mOg0/08nUd71ZXF0NHCpPewrL/TLfNGhD9d1LS9lMC9wb5MaxjPBMjw2nbFCb
RvqzTpUd8qZuCoIsHV4VJbJlw/DDMNgWC1OSgAuQ+q3YKDb6qG4W3HbdfDPjS9WiiZpjZ1Qr5lMj
tA5QHq/AKQxUj9XeRUX1Ni35WTY1bptFbrk8mwNnU/4igFMTC5J1FQxCOZeHEJySJQ9el8k+ItOu
hfFogfpnl0pOsrQXYS57CSJ9Q/WA8Y8b9fUOGajrPsfsW76UxHm7TL0/1uZ5F9auTsBRDBx12IZ9
5BcKXgTRoa9kF5rRD37mJCtOWOi+Ush+o9Q2aMCNYhynpHNncGhKPbhLtRWnyVazFt7EZYDKmWCC
IVIk/nmzIAMIUgqIEJeWXEZIlypdsEOsFG0HIAT9gs8QMtm5avuScZElD0IeQLZDCCKOIXpMbgTr
cZpVN5MMR1H7XQGWcl6xTkLtWVF6FmvPE6IQyPq6rfIydIMXJ7zvLQPinLT7MlJTV0lFp49THylT
H4qz3eTpd91MvZKsPOdKDblzaQy4CroTYSfaMliLFO3m3sAUtL424R6VsWHHSu3m4XsgcHkZo+sJ
7e9d3SS2YXXn05CsCoou9pn7JG69Sj2rjdJvNezKypb7e1S1R1lIvNrUL43+WlzVF9ObzrjpItiP
YeyYKmTSNHczCm4ccE2pO9Nnc9OMZxXbIbp4QGRnuwu6MzNQwUdPXm69R6PqSqCXBLnxpv4qW/IL
1EQcs3kWzH1drx5qultRTS/Gq85+rCP1KwBuiGLwcpHlClOwEaZnLeh3bCeYgtQoNSBy3YdOiMjt
nFubxUDIucUaoH5OUb8aKWmkydoMTewuMvj7Rt2OCLYzBHai+Ps0PtRhtxnrC7W7C7VHEQF0VWkc
GQTDkABMFrRrs73Bq89ZUtUWIjiWqY86xWYR35NgYEbZuUzh0erX7CBExccQXWxJvVm8r4eae1u4
QdW5aRb4FeSnytwo6EKMZMsp7FBUdGwBQxN1qhwzqs4TBoc6GFV0z84CMXUkEeRvbWz6SrXr1LTn
GEGwubbr8IYt2s162UHXG1zcg5FKW83QvADJ5mI5q7pbZI6gdo+DuMnrwRFl8GJN6QkiWkPlZSgh
lpzKrjQtbgIPVa+mp0lTXSEJwEjk6EUjX94pO8BkeVax+wB3yHHFwAXM0EXcuIAEai9a/0amtDHN
CGyGyjuCfnnfOeUARTdHXT2otwY1V2qKXmvAJ8lTW8l3mATup7nxytl053CH+4ZdGTXmd7lvtA8q
PFpFUJ1ez+kqCchiL+jrztKFkCNRZ7Zsioh7NOFDoUKgM/O7IAeNbSXeELdON2TuLJ1PEJBNNbqQ
DM1t2bWmSffM4RsEla0QvsRWvgfUiKpqimgzrG6TnTFQNlPMqqL5aCazHeTX1Bi4DMVekx6NRLlM
UvEtZxNX2jfILGKykVEmtTp4/9Z9bonYumZeuIi+Ym1poOy0xrwQGnxoTXwGR/RC5dirpWRbsaHF
3b7/Ib4vsbXW9lC/90HpDnV2zuQMTRfhwqyGfaikXpAFNhJxZrh4qalsqrTHR4YZT64DHw03llU7
soaknP4YAB3qgsQRxNCvQYP26nU9ARC1UHlLQJ+hmKqVr6PMZPwYa7Njxcsx7J91S4K1lgGC2Ejd
5E2CgVcT9MYgIXMQ9hLso3i1LM4xK46bbSjkLP7sAKdWmzEeqEq0p69jwDdKKztgrzdBjjxCgRmn
+GaE+mMsXWmR6ubjcxtkh7htNrkhHLA7LnTTgdvq9lG+EZvBNYMbtX2XSra9IN6ujuqxCrUfUab4
26Dfi4q6nUaLTSOx5UpypVy9UKfXIOs8S1IhxsbHCIZSnWsuVuyjoW+VptmVWcPZhvI2D6HIEkfV
TDeVsU+S91lBdtNPtt4/VzOGuZnsCJJ8aGOV/THe5lXoIuvC4ASCproNJwjEFu9g3AB468Fgjee5
BmFJR2VtMre4JOCorcOOKs7HwTqD83gY6wAseeAP6PEv1PwyyKNCfzNgvMllBBeZyxNBpy5+sNz0
kuXGZrPBYSKyi+XNCp9KtbrSJQxxRcTX1cTO8OnMkqt6brfzdLeksxO3rxgOodeZOl2TI9GNmbRu
i8qh0AQnzsh1yiep85LwLKBjGI5othQ19JfB6SbJDsE+tbPiGACLCgEgX88CHpRtHT7rZF3D9GIN
rBPhUeOjm9ZGO9SNxuxSG2KvDb7n49tYVA4aqzXAxqwyLmbzRWjjg6xp26nVHnrlsikeasRv9Hl2
ZJPMxhgdpbWXrHaSbFcDU5ktsIMwcdDKe+p69YZ7xQnSHGfk+WcJXFYj7Sz5cUAavsuuyCKxuJhJ
NaBa1pdZ9jJHvb0o3fNEplu2xl6ZVL6KSm7d+AEeBeqkuGY8XhszcNks0HcqJsyzRec2H7bpojgZ
h4qYBLtkIFXTv/XzHYqbZFYg1QGVcGExB6zYrEBewGgZegCjQK7fcyIxCYqWpwEDpqYcntM42bcc
zuXYez2atrHy1gmTExoVb5A6OUWY+lbwWKAnLYrvyjI6clw5evbUB5u+Cxxz0FzdKG9pN3oznaE5
7hDN6PxEzA95x1XJ05lWyZspl55aPbjrZZEPf0hxGgYibavhS6ZONu8WGizsrHg/Za96cWY05/XM
PiUcalq4ckLHgYVnBchsZaAU68oX53Fn5vJO1IqL1bcnzosXPc6uE/FCW1QA562XRLQnjZg7fezN
w6RMRymS3AYWjFRzd5D6Dy3SnPpVTS/otiF5D8hWl1fVyn2LiGM7HMqo2/Smhm7ltC9L0ctBhaMg
sIkjoG2Qppx5Di8F2Tg3x/RBpQOSt+upeBOoBZcsX8WcuCyu6ybSn6J62Roi83C50bdyhmqzUn2D
z2UvWG+nnFaFNPqmJaLDJa8mBpvZfJImA++czs1pGaDrdI8E9D4KwwP1N2dfhr6xUfOGT7TWTWwq
dD/KjPdYmM+KjLYkJuec941bUuQZdXZbjdZ9KF0LDfF6bQeI/WAqCa4z01PFsRWoWKbkgtfoCNWi
7zGEaHaGKJ1KthlKt2PxVET3Ra94uIh6Y1PxBPdKDLxSfwkD4FzBUZvOhPLaksLVgW8zhr0rZkdB
6PyuRkHHfFlW5hdC3RdGgGVcMG5Vi2+oVK484IQWJjzNawxCQlvsqk0TzgdLnL+Zan1mWO21KJqB
rYi4xwUlSLuMlLVqmwN38NqMSFHS6boau/uyRfd6Ev28DLeyoG5Fgcp0qWSSFGg7qcY0PqYvF1/J
OADQyFIgO3CxgdLwCrLl9BkDYFCbco21mqCnMEZr6p5rOn2OWZtIkEYoZuSPPV9CIInPUCKI82YL
BW2nZfJjZBXnEfuOFcxPU214eUeHi0JMlO/McQJyD4R2GFdHn8teV7wpRTAStn9XYBbK+l4RkYPy
nseqZ4ykh2m60dTW7fWCVPtZzOn3kwonCX4Qb7jioY34UOdHE9uGuntnj3sWNdlBFszJh9TtlcUb
gLkai3GjjaJTFf0+D0zkvITdGJScQcG+o2cg9uJzWspXI4WOUSV2lWEQ8qAOT4Lck8CKtpQYToFR
ijkgrxyaDv3AY2Qgca4KNBzgb4jDrUVOEOQPY39ABd2NjeosUQZvtecpAEun99N0Mxp0DFEvRe/T
4r1egIeI92jIwqlA5UzR6eTDGNthuaCNh3J+gpZiCrdJf66oiytYNLwLUBSsj6GZN0t5vdQ7M0h9
rUQdiqeKtLUdto03L9ws7ULQMh8HFSEIcEv+JhXaGTrtTixrnlC/GsWZSLJsKFfUr2VwF/dXetaB
QVczJ+g5XjoTMwmq9DbZ1O2TTHIbnBkJ1Y6pgey9q7I7VdxgrlTDB47otNCA6m8xCHLNbGRRqO4o
mxeTKJwj3b5tFP1gcWiETe2tLZgUWu3clCEZYOHUwaWQIMMxKghu0VitV0M89c3oRUcrb0n17jvj
rDMQqObIW+rU1fR7vdyPZYMubmfnvV/xhSeQ+cy7Nm1/1ieXLR46Mp8ZEiPrJFtZsIRcaHOyPxnN
7AmYFAWcnqV1q0I31PoChCEtoRr/Qdo2daMdQmmXaLvW9FszOu+t25mnZe6X5nvD4LJFumjhNjcs
5yJ5Jet1I+UhjDVPz3wtiHy5YvEON5qwbaLB1cUzWfLkWmF9T66gUB1GD7J5bLH3GGces8o+pnc4
eFF8SYzP2gzqNviVJa5tKXhFzMCR+ttoPhTlnVnOGJoci/q6rVHxa7tNmJ3n4rd4wWzICigQEOBV
ubboUtfQxkc4TX1c5Hpj0p+Qw4Us+FIe7yk07ZJ9NAfGnuHeZ8l33QJ8adwXJrL8LXL41HV3YfA4
91mEZeV5r9W23O8W5SoUX0X9moHuVkD1f6C706Fx0pq3mYbRVZd7jVK6E+BqG5WVHbxqD6fDs6Tm
cGnXCia6awzJjlGOiUkkO3LjRjEPhgk+ShJ5aExy6HG1tLRq7bs0YT02CmciT7oT+61lnmsyQDzz
bo7f9eC+mV41Kkm5j9Firlzwo2dJYDlzFNHiCc6H5pJWVxsjPK4ImGoppC8hbwVls1zcmsKDqLOi
hYM1sgbS0bY06TxPwPCX0yFQW7ujOZbO+NMouSun+gEJFCdUkZ8jHwka41zuKNiVS7PWaR+Ejjjg
OcPp2Q8X9SJ7QiXs5XkVbsK5iMVYZJdhGB4nGl/NkvppsOw6xj1JATiMs7GUeRvrBxxsPC3Gfbc0
cHtFlKTPnBCBnUZWjtPI8A9TSq02UXbntU2ezCLeK+14ZfTKtSGUOzovQaQfBtO0A1LL2GjtTLs3
cDBARNleK6BOeqyk+qyi1CtbfYtlnYd9jDMmL3p4Paj7BherzgodFQfTeO68FinaVmg3pfAk0iXq
dOHA3MVuppt6SZw+H3dxthGwP7faW/pdnmG0/kpIxRLEltEcRYzUgxTAOm+2csx7HqmIN2pekdJp
1C0IKHS7hJ0kVhCYYXF/w1dyG+T3IuMTnYcamrKPRr1jrASKTOPf5JKxTtsHAe6x24GS8lrGZ4X6
1JjMFjp6F024HcycjtVTHrypRmBP5BZWkFN35ReR8GgIT8UqvkwprOUULtfh/Fi3OM2PNYUVhtBR
eBemsjPW1UUTC64U0rQdgk02HBuJ9qzlMmqP5thZ8kNWNtso2/XI6pYTXXicZZYEU/rlTGV7b7PL
cQw9KZPsedRpncf7GkZlhrdcm1zjI2pblLs5r9fcvCSoYFoUzFpyK8fX8/SGxmkdlrvUPIrLvYJV
UIMGeJWIZ0KFq5kZs59UTseqHEuJqhig25zTYk6rQwknXxWj7TRAjk1nesScVIWnQVPRGTUaoW2M
0aWSoHdQng9UpGF92xtYbZW7UnwTrIt8AbvYvucBTU00wWayyXq4j5vZjcODFsVeTyZfIfib05jL
uuowIMxeJ7x/9U0DT7Lo6mNJGTFA9IMTcV51yr5KMalQ+3N5Xg7DsGDJ5YEUdJPhOm0FrDY405vQ
syyRlovhjdnRzNVHAW6hgIvvwqEbL+M27Rc/qZd9MsiPCLq4AruczEZmmbMjyLIbICUTN9GuFZd9
Ksi3g95uJL5vEgCGycN9QPJlReZl15b3Xd7sRmwSlCLb6611DFKLZvXgSk3vxgsysvOyESXdba2Z
HtGuGYSrIU4XNxWl1s2yfh+2WIEIgRsW4XHWS1hB2L7Bwj7P0rOGvrvA+awBfIx1UDhK5gidsFUY
7gq02av2sVHfZOtbWVBPVaOdUJMGbQowM7CHbnK6Or8BB7gNqtYvirsFsiznWSTpQDrIVJAfKour
jn5j1LF3wVIy1/yAnG/QEOewYAEta8/KzWoMi0mddOk8VQJfoAUi42KVpJKbx2+jgi5rc6sprxJJ
mNWxI7gVFNiJgYd6E2aRN9LKreiM16ZyXvCiFwgwx9mxEwon7KBxNu9xys6HgRnFfczV5UzfxJeq
urGKNzDbTkodURuSt0wp/ZNoM5Cud/ltWgbeoL4NwrXcnVGTOrnYYp9V7qrqLuifMB/GfTwny8PI
IaIiW6gVE95K3aIpzSFhDgmbHPQTnR11Bfjw5HJB3pdIqsqoaKjF6lFHp2i84iChqHMLAVI+EyS5
K508+q4I70F6xjssA9SNaGFN4qHTRkfqEHw+ky1t16hPKMiWUukZkOYSeg1KLLuzdRGUpHuXOhOh
wmLKbcIWyc/L5rGOzrH2GsnQY3Rtk4I6ckJMETmpAnKpNVTAZJKLTGDPHxV37g699pDqPbnVQhsa
ZEUBKzc8y8TdRG8DzaoEjvfYDi6UCQ1SswrgoS8u6wp4O8WJTIGM/WGHQlNnwkk374oYj0wJRZhL
AXHjul2cQX3NoIiF1Dn4kQECQw6mxTIJ3LeaPxjR4hjsOVH2GJW+QY4lGJtk8nT1OmKMY83QN0QX
5nLYwLaXbpUIud5wX9UHHeiNNaW32TI/BUboK6hmW1HlBvgpmCMZlqzm/lKW/pwPrqXNdkPfNKLT
paTy65i3u2YSnZhV002Zl2mR15j0hky0SDm0wux9iqa7XEp9kWfY0n8xVV7CQnHbgMx7uSzXnll7
v2TJ5WoObQbPAoKPAu8RvZyrsuUXq9wfMuVWBiTZ0QeVZdYJLSmBnp1UXNcCPlYiBnD4VT7qoKFb
ZmoFrV816b2WVoOEg4E2tr5So8wyBI60Wkuh3twmxaaeR18fDY7/GqYfyU44elPC9dUK0uepUykd
zPCed6Wyq7L04qbzyxLwWXSt0WyFqmd3xvc5YowQBfcdvnENA7+qMLh1dOLR8L0qKp5Mjy+F8L0g
s6jDJ1Uk/xy66DIcTCcoBmet48ZRs6sYv7gguZm69lslZjSJFbtHw5Vjd57fFXo/eUNGFDOBY6EX
37SufR4S8WpJdRdjClu0BtfILnRZPGuYqNTB8PT7ke7P83nIgB9Q2idICsm0xqw0gcg3urJnBLqT
50P3lfTSD8TZ6dT4Y5QTsEMqJF0qj2DBoZGuNs2OFl6P5LqgMGg0msxdJh9jUCejnitS6Ssm3Ipi
/Bwe1XYJsSQ4Iwr/dwJCKFpjDOICE8QVIdZdYpPuFIcVLoUU7PYrJLX8y3G8DIVb19DJUH9gBD6A
K4QhGaWyy2lD+9qD5MMUre1p2x1WYVJ5F+xql5Ekox1nPsKbdKOrzEEmhvXmkvnQef93HzDXDlgd
PolqKsYpiU7vjXrKawZlQ/9Qpt9muoYB/K3fB/kFtJsoGutDVXQNWMApwtUC8DNAEOYOL1xx4ebR
licNtUNxuvMM68DN7yOuj+ynR2qoIthN0ZS104A4R0GUrsA4aj1noLrOth4EWXRb+XnGPf73wX6F
aFIQPYGZA8nJUk6uLs+XEhPKNZhZbVKagBXV2O9D/BKJq8qyJGEFjO3yjzv8YdWUqjTg6wqobdyb
Gxypr/Lv06F+CwADAXK7EGgaXAae9tWD+9ViRWXVMunGWToXyH3+EFZKZlWeApBU+nf9anwXjpxs
mp/5GN86/QOeatnFfCZvv3p8v2CH0Ff8EHd9ZT/EncMxbJoYBNKIR6IbbvN9usF6dtrLD4pHA+7S
2v0/6s5ruW5kS9OvMjH3OAFvbmG3pRO5KeoGQe4S4b3HO83VPEK/2HxQ9emWWOrinIi56ImQWFTR
IAFk5lq51m8+NQn83Wv8+Zof9jqmbqc1NddELrE9YXt+rBzTpdXBeWe/scgS9zOV679ur9ymIqug
UiF2mR93Hg3rglXdYJMTtc+lfrCQFdDDl0/mzu/2t5+v8gH+NKhqGtYNLzHe1/sYbmkR1B5UJlvd
YcnyyWL4MeaPS09VIIYboAgV6SO/WNN6TBhUrpYrp4Y+pFnit22cweD5o7kZF2uHTpevbXMzY5Ad
Rfohr/PznL4bQDIGk4YxOfonT+B3UGsohuxz0CDY6T+82kLUhqywwBz20neD7q5SN+5ISNXXwoGX
4UhSd0gm2cuTzzTcfruANuAmT4TW2UdGVTGN4ZSoxJZ5on3zLKk425apI6mfcZt+E0SZSxqHLEsj
qrAd/bpkDLUQzFATWKrndj8ghpc51xUx+M+5F7+Fsf18qW1a/7Q6GyvHotjkUul+3Hffx33mIfEP
VYfqdOJoTu1E7qc6fxtM7eO8Ih/XRXYhOJ4fmSwdfX+dY9h20fBQ+lkwH0hFg+6TbGBbDH+5jEXB
QychsIjQv95bn0hh08u8sEUiIUdA0JCBMOAllb1rdUbhVP6XpLz/RHqSDfzHBbcZ9NPDXASjVuIB
TOBQvKvp93Z8mvLPdoBtfn+8KWRdkJdQcf8V/7LPWHmNWCKOZuZ5yzg2jRT2b7/ao6uLgclnFrC/
A1xuGY6M4yrJhfXxXeVCLQ29lWw5DsjVb7QbvOJ7/ozaw55D1zfRp0fjLUc6laAEXcO1dhPuGp/E
zN8svV8G8SGGFEOyzErNTfeYQFDeC9s7mXqyMj38/e7yO/A7F1J01VJE3SRq/foGaSjpPfJlldt4
2FE/gDYJIZR2r0xV13SjPRaO6NhimpA4oxfvrHvdH88ZOc/8mRbmb9KejcIi6apqaYZufcxkgS6X
ldhUAEBivHW+r1Qg8OEqkxXwRPPZrvqbWcXVyOy4HJjWHyItP81cVUU+ahC7LaujRXrMv4Dx14LV
o8YRTLvPAsvv7+0/r/bhdSqA+kUYdMwpQECRQAuhop1016gYyE+fKaTL22/7sGJ+ubcPEWOg8D7J
Lfcm34eLI9H3hTeiGYgCFqfohJVjIHjYJm4c4O6N7Dz2wC58upB+F0xZr5ql65BJZVX/MIx16vq6
mWbmsAt6s98rO7rcJcUkH4NA0ufyAVXiJ87nY2N/Kn21JXcfngH7rAJnf3vFysfYhS2gWtcRkk1q
kN+BP98P/nCiOGwnn1se/SYT+uVaH94uRICkqLQVQbHZbxHJ8Qtv3FX4ZUqH5JEygWxT6vz8+f7m
Nf9y2Q/Pl30xUiyTy3aULaGsJAfLUYL0RoKAHHufUfh/kJ0+PFE4hDxLqAnbnv8hna6jWMlJ+CqX
rf5ePwybK84p2reXxe2DT9/fb54pnDYKdRYEN+0vzDZ8OE30AoA4NN7gFTear1OtbkC6dy51rOnU
P7AJP1M8+fv98HdnFU4LQM03aibyrR/3Q7k1Ug7UtQty1itQn7eektXT/C74och7aekgqCyc5Z8c
239JvOO/lOT4RcbjbyU+/luKd5Co/I14x7/97/L1Wv0q3cFP/CndYfyD5NcgmzE5CZODKuytfyp3
8BVU0yyCBRPF4BzCu/p34Q5V+YehUeDhsLnVZuSNyv7vwh3bl+CAg/GHV7cFgH9JuINJ8ctGY/w4
om8VCJlkgWPfR3lvIxa1JRyX0cb7omtIHofjveYu1AqoZbvj7rwY7gA4K/piOuJhwtmxCJLAuF0X
fwVyNy328RKNslNUDpIfvTeiGvl1bu0DZt6Fm/rT12WnHUBHH6Zop+kHaLWzaXc3l85DZX5X7AzP
9LEod2vFK0C6FBcA0YSVureRJHZoGhf0Wh7AtI+ManHwb3Vxd6HfNNnRN80dnPuBIdyjDu9Zbh7E
e92LSWxo6B7je2Vy9OU0HKF2DPYFQNNJvJHv873IvcAj8OVDfdIDDNBc7eUouDTzScnEZ3XXHnJP
fsPyyxt2F3oSX+jZ29sVOLkZtyjGKifsNBMPCLL4ML7I58EZ7PvQgc1+i9WqZl8O95eLZZ+P2z8W
vKLyfed9U53KNjjhYp5gL4cMMTT7SIfN/uo/Pkb22+zWp35buA8V/zO7NKArjNKBgXEUAyB+vIsf
6YQ9XICGk73xuw37W2I/8qxsWN/EKtDzrnG1bEClFKntt/ZFcbOH3q3s8gQ67WaxUid5kuTyIQEX
E6CsaA9oORplbCv3zZXmzb6mJKamaJbR8QYCbm/S3iftPrmLnBo2OfSN25Unmkxf1ibytIo7o8mL
SkfoZieamhwNIoBdQGXipwgcJf3Hg/yF1nwAzPMZzJR0PwrHztNf5t3jo7CT8EIMqAc7aH4d0v2W
uSkcmOP9HKhHWfYuau2r36XnHCWO7FD7s6+fqbr062FyiuTgq9pWgI89kTK5ewEortGe58NMhy8H
yrjr7UzjQzvvn59yJJdmWiSHHsn3Qx7v1S/TU0sB99sIwUtzgVjNMj1IAG+21exiQIlAm/rIlaag
EV3j1IneOD6vmDHlN9Z9agtuHZjP9Tk+yWflS3uaguFJN+6EN+sN6iC0QVJPy8aXhU/EQ3aDGNct
+qpOKpynyROdNjvRBBMJu3w0HT4nCBeANsnkTsa+nN1VcySSHMtdSk+Wzkq3H2jNoPD0TllSRuDL
QrjVrx+HV1pW2glbBn5HtZ+Ww0B/PN4pbniI73iwJ+RZh/fwnl/pvoEJtu/uTgfG3zjiF7q4LHiK
6mAz46/IBNePdJmBMSV44r1TgzoXxziw9gCCgDbSlDxkvsCMglwAYEy7bm6WpisFLrE7dgpgV350
j2RsT1kFY3WEFpCyAm5qJ8/SXQZD5sWlVxB+Ea+pT2pX2iMKAuqZCjQAEBTYrtwYHSD8hAf/bsGN
1wbedKRNxdNREbR0oxvlNnwSfLovLFlReVqe48xFt697Y1ygeEqn/qqxURjO+DW8T++i4/yHbnrN
d+EN6guEHbkB5OAzP7SgjJ4bQBHLo6y40m45lxzVOD8tAK5J/Vb3libY8Q3EyJl1khzTP7Ib/SAA
Y+OkIdnZ97DkkYiTY77kb9BcaNu/3EVn61VJnBbIy538oNwl1pPCqV1+WZd970j3yll+MU91C1Cz
wnfavop7aT2btzjZGYH5NbSFc3EaHdWu3+S7vfIQGI50E78rN+bd6Cje8kU53DT7dFf5UgML5MHI
9nAj1IvackOYHdCg2mV4I6fe62u8SyHP7EX7CxK0d4fNcPTZA2pm3yyup93LsXeVXRnZzu4P+cRn
KPerX8vXF4Wtu5J5O4vfe4M7+fHr4JY22a8tOUCpPawZndWbTjcgDpwbID6XDgz87Wa2DiYUYNm+
OrFUPfO22ot8S83P1jZtGJd+Op1j/sIBym+0w+QyIP48n0Dlg/7YAeaxlL2K4vBZf0GpFvTZu6bZ
fJq/v4D02EZx01/oAHbHPKjt/GJ4AxvhiLCq3Z2a0+QPMpM8hn/1DgWkA8xnQwmgMuPrIIH5T+8V
ez49QZ3IIUsRmPoDbabwNofzAewjGBZ/oLVt67YW5EhBIvhiOjPTUzyr10ik3oxEhBfdacELvSPu
AbMaJBnZDANmJaJFkofcmPL6BDLg8MXZvQv7EpT0UT+a/tMNVqxa4oSgU141J9u3REnjLN1kk7Pc
oRXpDn6D8pESbH/7Tf8Jzsk3IirDN4JCtqPH8pUedmcF3YlBmV9LnuR0EoFgg8uw47PVfFtCBwd1
1TV6FzZXot6G3r3l0rEdbECjye0Y7dSawKa9AElxab2hYgyMq6bpPu4sV+pFR60OW+PyR5L0L+WL
j1XBn4/6bb8ki8H3atNI6z5+03/HPHE7Iv5Nnvia96+/ZInb9/+ZJaLURs3ApElDUidLCJ78M0vk
K5KpUPEjCaSYA4jjP7JERf8HDRZFtAzYbyLKUf+ZJSoaenE6lREOHzDKVezG/gV5N+SfPmSJtFbg
lVJKNdF94Uy8ZZE/lRtECEYCds+ctSuIbTBtZETK9Nnt9MnTVnhFXcuquKamvAewYi/xcx5fZeVe
A50g1ZYnlijMD2lQAyiXutmfQMo0YuO04iWvsuNqxvtqNBz1MIdPlUreYZvS/Sr3jjm81tOxzpxy
eDWKd7E/hHelcLdxO6pD/hhpqh1qeFz0oL89CUyIcbLEh7S4XcPbpfpjrdlroHQqsp0Tg4vjqtg6
5zCpxrUWbrX0NHc73bpTdXc2LAIpqQVYxWUU7LTAkzlRAtWkT5yAHqcRi7suhzpWCCBY6CKIHBOt
NeWuRj9o1sFtgTBM0syd5sXfHk8Mlt9k+1xqWgwgf8OsO5RFBjuXWyCLJSVuNeWciaBdkBifi69m
9uZspK+E56yDYK6whBHAoWalYEcaI4LLENaCjXcmfKKzCGE7lCUwggRfMFsJ61qcvph5SkMs8uZw
8ifZOCpVvC8gf4xW5APGCaQ6AvEcH6Mm9pR5AZ/5XZohIag06IHYlUvmjsgccGb2hzgNpmoBAw2R
d8QPOLkOIB1jgAQbcwiDHPaItbApA+k0j/HNG6AcD0sLjqKzFYtBRFkQIkO6jVPQLnNEnE3up/QZ
bipuKI7mLR2wDPNpWC60s/SbKPlWiYeqezXgwahm4yQSkFRqwXl1aWv0qaCRwsIv5IuWwwKULoyp
hM4WVoojNJdtlIkW2osA2B2wQBVdBYDHGhytsIKhC+pQ4efWfMQ7A7HcRAqKGaJg+o1Z1Wq4PVep
m6iQjpioGZxJwbpr69FTYVTqvRNxK3Nz3f6PpQkkaiQ/IJVgb0CMuY7AdeMYdK4gO43wVqzQ4OZL
iWoXjXYIlOpmYlV0aMsnC6Q4UI68FrSk3TjL3FDndAHcD7NnQBOYW6eRUxqTWxc7FeRG236rukvX
X6W4Y08mnzWYEEyvKVKC1YIhxWVEcXZ1cKqlCPuhkjw1ftApmIE0FsaXmc18SAW/7mjsiy99d5Ba
XsrK5GHmrnS4qzlC845ZC83anNYNT+VE+gWCtiMSAgTexBAzqjR3xfqKTHwD3tPglJaZe6u9ZLCu
Ebr2Nto5Jg+2MU9eoxPKmmBEL3hDJZkYWEdwhPuRm8TcYwFBJTdk6EnmthqZqQR/GBOk7ZlNzJXt
30nPv5VrzWB1oFayKJ4aIXXnEnZgyXTqWGK4lzYQfnRQ8wjSQOW409vWGRCxh4TrxAeBkqEwnuP0
+tMmfvdnBeln1bkfzZ3/LCyx9257oybKqF/SBUKx6te9kca+bMU9bBk5f+9AWa+3FoCaPAe9PDHl
QsKqdimKxhlI5avGPEIUZqmBkDT3qlE49cYE542PokTKHqRuabKZ1P6oSP4Qkf31nZ2K4Lg5nsd1
FpjzXSvuao7sPcSBSmqcFSagRWUyX67bIpvnH2ugq1ATuQtptVmqaC+mBAQOVHh8zVlApnhRtxRC
cSzefJNsgOBLCDRrQ1mG4lVNXwqY5Fmg64eG8vrU0jW87zgZCek1NDEF5lkn9Nspe9i6ftvFD0W/
ONoc/P3T/dDv+uvT/dCiGYylyCqVp7vmT9n8iFmLUyggbVmjRtrZIjl437yjmCKkN4tA6AHx1LUn
LWm8vx/JD4fOj++ZVq7+o1hDXe+DgG85CoI5dZAT5Ypg59fSSWG2w1hQxT0PTrP8hhNseEByHfHq
ECm77q4LvYgeNtoE4JkMPdBVFy2xTjzSS4O2J9f3WXXLWa9trrV2bIS9kPDnWVFwU0xsUUcSYADe
94nf2seaDzOWBhHlZXQpTI3y0ocZmyqmKJo5HH9026y3oc8p8ejOapwqqXX+/rFtBccPT41rKSgx
0WoHPvHh/bVSjh7MXEDpVH0Ob0YI28EfhkCDuPQG4+2Tq30wrWS+SCRCok6uJOq0ReQPrdjJFGdB
DsHZbvsNvoZ7I2RZxSBEawl8ICtQWvxsvspC81UQXIuYMQng2+bLNFHDiSKvQpy5NaUbibr+kinE
kfgoS8N52+XLToYhll2itHZmoX5Dy18sdlYSP6VKGpQs8inp/9AEaR/Gj23CyRFMpdSBip5bJyJj
30aRA7+DrHmeKC+o5dWYoXMufgugMJzvVVh44muzRl4zXKcYho26FwmuWxohwOow0xYKfZB1R/4Q
Xs8Lqh7TchohFEVLuJvJCFSg64aU4oxCHQDCpKLfKeNDqBRBJ7wUqrQXYmHXs+aX5gpr5SDDhWWM
zBTwtLNbGHfyQCIzTu4WeROGvYUHGQ7CRKVvCvG7I/JtdxtNjzJuYeFFHAi00CIyFUNF4glb3pY1
4FZpC9viaCMn12C1stG3YXsY3gzqS3ruoHDjjsvzCBpXh6DW47Uxx4FM8FMF3AEGRAyEP4K8f+6a
ux7/0BG8EoKwpTF6NUEiIu9ZSr8dWYgdNPmGMkJG9Wf9rmZ3Qo0P/VYh6UlhysiWsm/bfW0Bpaie
V8gKRnNewWjD0RGlxB0EXqr0YqJatI25IeYtkH63hG1sEg61AxxaPTY8FX3A3jxkEQkwEvlFikod
ZFTDFkrlR5gcoHSj3wNKvnjWmnYnKdO5mvbpMrqikuzjzrxZVGGnQ2MZqaGWVF2Hb7g50ezi3JlJ
JCUxAsMkiwYa/l2AqZsK7B0LLlgei19NeZBWo6cAMhaNAIRFgFTFCp40IqyMBE1V5rerZFV6EsDu
yosD4TIBnbDFZc9c0WfJXjtotSUJbKhfpDDy6OkN3EVItqmjUYBt3xauFWDTW3pUQy0TynY3sWi2
iKQV12z0xTW/rGnuSGkfLEUNZf5U1fcNqMmBREjWmItp9JiViEFrECxSOP/Rvq+jx1yCvLZNCOGy
DCrr6mGU5lOdxe6ojQhhkBug8DB218l8k8mupU3PRjsZ5mmhjJaQ1ppvCjWTUnosBxhSXMEkp2bi
VwxuHg9W4Vfdss3ldiKbxZWpijKY+IQygx/uUNda/HGSgyiePUGVgyHtEY6ZfGV53lIRshsrwjmF
VZlQTltHap+EPKX5wgwAnrrbaEkcluvYjgiHNdokQyxzIJD3sXVnQKvb9guD+ihpUWVQkyVaDRoE
dTZBNGraqdmBMHUUlEK2VdYyXZYtq54fi/5tO0QY8J+2M0bbTJ4hXzPkg7ZRlBAs6/EaouKSpZGn
FPdDd92SqEndowhichmVLDy2NtES/CKM2IsFJBzWb1ky/0iKdV1ws0X0+sJWh0edDmdZULCor2X3
XGf1Tp68WKGChSpraoFq7qW9jqpPl5INcD+jQEESYh+CLBKImp6au0TdLQaE3IW7RvuC6KCdDJei
ufFTANfbV7eTRQfOGcoZRxhXGUc3xx1k26hm6lQ/DhbMhu3oYBFFLSaaqpPAmiRzYHxV+V5Dcd7Q
BUQ//hBQpJC+WjmLsL9PULZr2aSNt+2ZAy7ikHVtS/Z98kxrGr1xIsnO2t12ohqk/NYwOM81iOrA
3FQbzcktt86zYJjhx0cF50xOLNLgiWF3m7VRULGLtea3cPhWJTpZuqNvx972Wx5S1qVEnMYQxzWS
rukypE9S+Z6UGnk+UL1NcmiAF8AYxBH6Sujis7UxUJwYqZu+3NrJbe0aqMQ0hr39nQuwLr0azMoZ
/4+8ijFSHxxlhi9Ql3c1+B54E14oT6Q9kLBSpDOweLNmgOrirpPum+wQxrs6h1x5zOM3dfUMJQjD
b4l2TYDhR489GfH2ricQ7/qXvMVsRX3/52DRPkLq4UES7rIJncaeNoEh+GaFCAbHyVYOGsQFQE6T
5C2B2uS8xckOO7dVFjcEV9Vogt9sQVfEwOBdzE6RVCJwgZYAmo/55JNlIIgSUcGTDYjBdgv1XYU4
JXY6RdW3kUebPJnDIzvrxkMc5Mwn3Afw55PvMS0IPGbE6HFSNafojgL7ZlhjK9Y/VcrjnL4KbM9E
gJDlw2G1P2WbH0yFHJEGYtOA4fzYzF7U05yBFrAL4z0uOdZ601e3CzsglFmGt72ydaCK2FfUZxGM
UAF2jwk4fvNkhfDUeBRILE6vlpZDkwblL/taXBP0RieLMNgYNDRwpENJGdBo95ICyyaznoSouV1n
2Dir7NIAhEAsBpYIO6+hAbMs7kZtbwfod9Q7GqqPmcYdNJEfK9ZjFhWuZEGMZU1p1NlxPvE7tj9p
k51NC0fKv9Uk/n3sCF18mCjuNrBUMJoZzFNLQDBamiYtjEDeSO1m0jPeh2jNOFm7TSBsi7CEqYyB
HRW/wOI4I4RUphPb7WhHcBRzaReuz5r8WMpIF3P/rAN1fDHkpwVeWz4kKOGNeuQiXePNACjlJYWz
mUJs0RwdgU9Lho8/TIiGweMNe0fTQmddZNKD1jUzRKUs9V4pVR+FZFtnkyzSU188t6D9Z9OyZT3y
QoHoMDC7UPeZqtE3erYq8kZV6h0DGolOOrn1rqT8y3ZhBHNt5CKcGK5EAfFcMSl/To/D/D5QAxHz
rx3aLDHJS8b0jtgPu+xdWr8W1U5RHgXEF4cBUicynW3qyPK7IkNYTTBuWvGKQyMrkxGO0t63iQIw
3pXCd3S4JngLBb45izo4RheITepU+vuqjPb2SGr2uXbWnO1zfYm9na4rNl/Xxd5ZOjLv5BuCsFjF
qw5Wno60oDMhfSsXzQkj5kSbuxbJUYHXUUqpQZX4NmUbzOqKa+i19OFStGHmNXEUSHJayIBD1Z7g
brQjZxW59nSondv355RrgMA7aY0zPavNoCqf00VFXrgX4bDWTDtIX0s+sABgcaaY02UICY0MNEPc
K6V8zG4nsDvEECh6assDnTuyx22TEAyNgZ8aqOfaDGN3296tgd7cHCAhdl9wdt++zeo0JzEHp0fu
QSw3+Qkk5cCfjdjiiWoMRzp6ULvc1/Xy27Ky0Yekxr2vNe+LNp07qlIJxYO0WHxTldkCCBaLfLLa
2zwHwsppX4GwQI4y44IidJmXU1dbFWFXdpM3raS+WnwsMgUSZutJ49mK08sYLX6S+oiNHIc22q+J
+C2ZQnZ1NGuXFPEWSp7acC7Jx7r1Qcd/yCScjREVJ+p7iXrpitTfkt6tbNgpvS2S5/XVfYTBfahK
wVSHOwVX6S3xzDpC8Tz7W9mnzBK/IJorBp1ngSaKQp6R0GSRXlsYTAvNi1SsdzFJJSEbOSW4i9Oj
vh6ZDqKx06bY/VGDnPtDVrZOJ1EBIUtLFCko0WtCOK/RWY6b2JHkTs1RYU4v0zXd4ul+RA2gj//o
ZnFvoMxh0YrMqPuginbSx8u6tjdWEftbzh5nq/3Haly7iK4QVcItycqFcNejW2N1KDZM7c1ET3Lt
myCO0osik+jEgluUycOP093/65bB/x0K5f+nxoLBqfm/bizcvf7b/+q+d//Dfk2r7pcGw/Zz/4Sh
yLJhKRY2loYETFLkK3/CUJR/KDQKgChREJA27BD1q3+HoWjKP7TtK/ygqm1QE/l//hOGookgVDZU
Nx0J+hOb68y/0GDQPlQkwEfB4DANjGpwtzFpafxakZDMtZuXrLXggSuzL4mUwKRcfBCGDHE2TLJK
aUBxasE1dM3Y4fUq7b1KX+P9JKYaB+vviDJWKAh0JqZ8oDOahORZx+U9KmmORTlKeqhOhd5iCCbk
Sz9lHd7mdRhI6QidtW3ooKk9Olptfic18l6SwnM2DtWxjGeOldpoomRMq1+ShEBIhe86Mi13oH3m
c4TgcFhxkMvCZDmks9mfEOWzbL0Vj2seYqkdcZpYe7l91CnOCxAxKQflxmFO2SWnRCNkU+SzanEE
62xR5mLT+2k2/KZC+QHJuOmqq6C3Qb0ZJhrDf8H4iHiaNorZoqwW1Xd5IaH/WJFjzFUjPdQDkclS
7KRpoEMieaD26VdZAziwdH1oixtVG6fNV8xJznI1XWajnD8Zn84M+7lG9Of4TFEG9g0MCW+BX9/+
gslX0U4LZjPWdlyOD7EW3YatpB6HOTr02NLYpoX5hZYSNHoyUxvhCzVY9ejLYNZQoqfO7aIxPHDG
qo7aVyFp72s1kk85xkR2NIinzGq+LkmUu72xve9ksIK6RnCwZjsOM/32xwwooFeveAH4Qz+PwSrX
L2IMp9TAGGKhDn5YB8QIEh9v5xWZrnj1BaNZjmMr7Xolo4lSyOONnCpE92KkUqHnXzQ9lqjZopqo
Lf39qq7QBuvkXR174abS2smJU+UcGoZ8W0z0kulKaJE17iAVZ4gsGrwwI1t9baKq+GOClMU6flKf
M1jDHx++TnORYqAGkhgh4F8ffhkZ4mhk6KFvZ85aC7/UmZnv9Ui6qzBgP44o0aJ7pls7SST3xfTY
j5rlsUiNi6JRP7RqDi1dWhTkgWmC+kyLzTnG7XslLfHfXSGCw7r1FyRAq3W+mbDeRdbNjEaf2obi
ocNgZ63Qei3ufp4oSIqrr/0fkYH9bjUAGa/MiRJSguTnamRBQaiKxbi8E1GA1qk/7y0s+2561Vr2
YUgrYhmIVktedUGCEJ+7TMPIooav30ZIeljt8D1GBPtcyWpyztboRR0aNJeq/oqsWxdghBidy+2D
HiGrojZzEkB8nPhpSbfrNdpbgyzv2g4ziq4oJC/PjadYX5GctWY5CLUtB5EilC7w5fzkRfFC/vKm
dBOpOt2iEMcurn0opU6KOuZSDw8TZu/kR+hVGV2V+lqf3g0c2O3WUu5UoElWVN2IC7gtZaIxZ6Tm
mQ6FgW4kUkRD13a+OC0LR6832WpQhtXrm3CegYrKI3KFK4cFIa05UgpKf+Q1b5W1PGdf6op9ze7k
tJbQ7kdFlvxMqpqgs0Thay42xymdlSNQ/dY2tLDem0mKEGXGUTTMhEdT7Uo+6Q46PqFO0wB6Eayc
U/km3Tass6OsJZKTIkSgLEMC1aweE1HeQbZR9jGIrRp5p5WEjGIclYmFnXlIParAZVBU2U1lZF+z
zebSFId2t2r9rlfNd6HmFF1HkrSXEnp3YaEnpJvSFVdrkx7R+FZpdA/aEKSEiHQIefNNV9SUumr1
qmjo6YjtNOLT11HDWaL7sJLNUyriJE2jdcppVQ0IT5A1aZxqK9RvrXGQPEkjW4+nxcKalK50oedI
gXQ9eltCJzidvJVNBg5uRt7Pd2t2ZpLPPuXRnSmM6sPaKw9VpbxFsfCYxXwl0oVnQ9VRtK02l+ql
yHdZh3msKqporaYleCIRy5x4zl6STomPWq37VqdmXiaA22or3GaSiGuWAOoPWii/ZDICR00yf2/a
zkKxK2fhhp6upWTy2zCtBu31rEABJ5yCpTe/i3U2Io23yXOGlIqbFe3AkVLtKH3FEJrClUwPFwUN
JBvBN2uTeF7iFpG6AVwQft/5jFZnJ9zGSrIbRrP8EukRriVWWQ4vbZIg30Rnm4o42L0iP8KzjNgw
0PkqkNlA16tEqqO3nFjto2MjCo9VrylBNSEblI+64kbJKN4s7F9OFIr7yZAOjaQtntpkDRLNMQhJ
E0GRKgn/yIf8BA1cDMym2mW9ctJ7FFzqOPsKgvtGHVc7xNFlFCtwbOOepEf+goDPALYGNJtmlq/p
otyZOU2bDmWZfhEAqesyetfhTlY747YeH6Uhxr4+Dr+u+nhVQznxe8Wey1EP5hlxl3rco0Whe/0m
hmmgObW5CQybT4W5ZsfQAqi3hP3dYAHeiVTJG4QFKGbdlMfkHaeUej9aFk07zVdzM8OlNL8OqvWc
of4cWYAUNeVQLq9pYlROaJmPQtfe5Aos/k9yiQ/9nI3VqwME0SRdB0wv/tikfkKClOYIHbeiVB3G
bCcWNwNUFwiixEKOe2CfWsuWO6TyvLNABcToGMsF8o8Rc5XKxSmdh7de1l7XpLqRYc05iaoJrlF8
Ru36wMkD+85A8TU0NQIUDI6PScWsCBUhVI4d8R7dIYS05FJ4BPaqUFgDvDlQ5jipFpLvApbqUzFV
HsCxv39YP2LnT82vbQwYJMEuVSGYWnA5fo2ttR4lM5lW5MRNnhxRSwWBoayH2ogLBxtka1/21uOw
NsWxzyr0gZaJ/cSwzkIJlm+o0d+Vm+jchIl0UFXxPi/r7oimRmHF42mhHEioCkgmx2M2DHjPhzUm
J2NmHnMFaLTVzTcpiSp9ZgXQaFoYjhzRjtIjVTv0FAMQpIj2SVvID0bhWb2R+5UqTt66DhuMm5S4
n5udRYizY/M0Dz3tARw9/v4RbaeLX9IPiHFYVELgFiU2c9p3vz4i+FSRLAzUaOO2Qfoqw/EvVIPK
WrpjIWnxjVHdh1n2VI5tGRz/zB4aNhhXA3NzW5rRwuoW0BELNe0owOKx+7TU3LFV6Thu97AgFEz/
JbotQxAsUYEcVJZVFmIfaH/VcSwcyu3Dj894iV2ghdlZLDTxsGwfaEyJh3peOVKMYuKKo0KLKZ1v
R+TDDnJMXUo1uluFjBKlhKb3Fly+VLpyem3c5syxg9YlnoD6AUfnxELkcLzV6VtpyhB/WfvaGRbh
U9cdfAo/PtSN40K6D+F/a/Vux8Cf4VrtZKBxJbQ8jFV/K3rM39cWXZFpnmxM3h6UErrvyGmkVwS/
H0aKBXrRuo2UPTdDOrO0DRHxh7MxHVbMXOwG/i4d0uwkZUg7m3N8P4f5bk7Hy+aZggZg/NrM1OBW
8xEwliEBdFVjwJRGsVAYz83Y6Y2H1US8LlsmoJlTDmrMjXNwjqZQG/s2m26xWAG8MWiveiuTdI2U
U/tEvtaGhCILXmTAOtPDMqGKp+RR6xOaaYxRd0cm5lAJSe7pQTqPio0Eoqt3qK1ak44+LBq+1LY6
Vy+IKwMIbyGNL2qk384gwOmZfoWl6NQUCmWh8hs1fa2zUj0aQ+mbYUJDVp8NOxLaazwOQMGyBiXr
9v+wd95KlivtsX0X2gQDGgWDzta6tZhxED09M9CqCqJQT8+1z2/cII0bQZ/OiTMRI7p3AyXyy1zp
AM8mERa6xByKGF2Xn8CWVmu+xph121Pui+96+yUNTmkJ+6ed2SaFb/OZd950qkE4RrZ1FrH6q0I0
u2JE9AmVutQx9mgVQGtFG4drVM38eIIg3yhfAZftp2w/2tkniGCuEDCFOk1vlhiBo9uM93jRqk1Y
crdjLKFcb0JdBWVTJtMITKxZZ2g5dd3VtxbuTxYmeOkDI7dj+TkY8bty1LcfBBS29JF/aof5rJP3
sLD0qvMnjMHJI/nWdU2x8F5WMV5tx6zqFvp2NUdrKlOth/hbBbQbN4H9GHHcyso04Cvgx5fkOmfk
wv4fReUJH7nKizU6YLBlZMOML3qyQgT1LPeeqnh00LSL+ORl1tEtVfiYv1uL93NMK/9g+fqaeZp6
dMUUfRhuLIzP/Bh+sdACS4vjrUn84pFucXglVVNvNfTdJL1PTqfeQZD23VVMKOvJF9UviMPQyjWf
o6mTGSk3hsjT7Fkc9ynoIU5H6tgYfiCtX3fXeIGVAXYaKjXuO7nY57x2zGGq0wcDHDVSleL63FYX
bcIXW3SvbeXLj1GajzLp1ibAJSMWkb72dMq3VTNu8xqbmg1cdVW6MOFgTxNpiBeWQRVsOZSJ2LSn
dnyuiyrcQaQa1rGGnuFd+kwn17q69dZ2joM/E40IHFcIVviT+DmgP4AvZcoO89N49XKsND7rpRoI
YXTvd5cpjOHiYxi0tw0C3syG12NtpBVteHgxFACYDRZ1Ta1sx6aFa2/0+ctmB97yPMmNGz52xhbP
fgKGz43c7dxY4hne3M1wldu4+W+vh4HdqKbfpi6TaA6IEucb+DJ7lS3htGnSau+lQtFP0eudnc+X
oKH5wbHmlec4j24RUmwflxUK0NTbu3GOpnWXRw/znddW+cVr03nzqmlw9tmIJyVv4Tok4LQCmK0K
x92UBUOyOgE6W3d/cYbif2LywqM4gJquom1VBt2xV322o7XhteOIVNXRp17mV93aMeUb9GHULvfS
3j2Z3up3gcUQxhf5iUjoS1ZwEq66M+CkDgz6/KvpBPlxn2VSml+TEdbK5vy6gn3+lNU/s0XvR4n7
QRr8pEUarVxdQf9v/HbNUgxNXn31VUUrB3ftOp0/ASj1FyG78pSRt9W9s7JLgI/lzAXPZwsidTLc
kUyMDErlYRxoe7JCfafPbp0PG6dxmzUeNTTwkhoCAFS3xaW9pdJWuJ65IGb4vIhlbmt7BudfJddx
CK6UwQ6cvRGQUfrSdVlTrZKEOYZ534sgSCBNyKI5+De9Y+Oisg5Z2b2j2dy+OCzS4P0ceeXVtCtr
FTNcsnIOFOLBisCycejmoxYL098pxWPLc49O+cSSxNRYmy/i1Gc2Cv5Ym3GNkPCo+ZlXWDKgIQa1
zLd2ij24Ss1pisO1zrlWNVasNnZbGjoYuDmE/sC1KD4Lu7sG8fhTi5nvVsUvodE1jSXxuwM2ao1k
f3nlVrbc2KkilT1M7EHMp2C85i2O0VynT2aY+Yw1F5ooSA+xtq6hweNfgnmCKY5bwB23TiuRNQqC
MJOwTmDAX+u8+E4r/AEiWLydTK2tiIgvFIOgXQCe53DH4MYV7oO6s7MTnLy/kLDMtbew6KRTW+/n
E3ag9Fk4/nLweoubAVMdrtQu1o4J2uFQE0ZQNYUNJHvEVO+9YTynyv5ks8caSH+f5egXpw9fJseJ
mA113J+sdB8EjEsUboNtIjJuBNnALb57Kd2JjueYfbUI0/pQhu27jRklge/iOh+BgR1bYVxx5fQ1
TKSkVrFE+Gk48OQ9rlJEr5udgu4vYOW7XBBzWFU7DDQM7AamIF5nf1uNG+/qMXx1PBtNzBV0BYw7
L2naTVsF40aWiGZzw8QQbOsPp2bxjWf3ydPx27wNMR/UrIfHLFsuOEqjVSuZVYHVmzjXESvKtVuQ
GouK6Jw0UCWlb6KjmapTlFkPoRUpTrdGnSYZCjwJar2ICHwWo4kwsrqnKNO/HZy2GD6SY6YnjeWA
UowiA5kA8HzdZN3PGoPZOvTU42xVBVxv94dESknL6pZ0/kKuEH2uTJdqBSk333hSXCesQ4ehxR+C
Kesz/taT+MMCMK6CafkTib+uccVhjBF6B3B8rijjnclDYnJlg6xl4rOb1N9RxSZc5TQQFC4AxVnu
9STltvJqmHgy/JVM+AF4AMRmCAXud+M1ZHva+w24/Krz8XsConEVd0syvOE4bKut3Tds43WDTZGL
b8SRAZ/zHnHgT5tM9tYKB6Z62XAnznk8c3nKQwCElRX3HNc56qUj5tOUEJpypKSCIDhH9KEsHJe4
ZDvWk5DLpdf+dgLReL9emLWXFO9YTPVYeVdbstZ5Es5hSPQZv5lzblGkz2Gh+ez0BY/VTjbDcPCU
bqtVq3w+Fkzs+m4vBRgKw7nNUeVZoJsByVSkVGNENoUoqOikr7tL7ZOFDBTkNig3HaKpPb9ZqpkO
/UKPQDgtySpaXnqMZ/cL69FwON+NIWqrQDpYZ66+Oqq+FogAT5nXf4y0Kj00iuyBejSm/oXd+uAa
pba5shhUOvUZzfFx9HqSQEXX8iaehDP76zisYM729nu27DiZxikWbNXj4JrB1aqahoiMEPCqCcJd
7kh87CmzBRENHFgrE64F1Oi2roCEDOm7hzxE9JPSHWtpCS8V8uR7e9Z1mz9hPkwL+C40Li+aeOgj
6rvKFvderVu0IIPOVYmHePYMvHPeHIdpXKvoPCpk+pjNc3ea8vBQVGB63d4BFSri90BmByc3CWjH
qTzrXvFW8is7EslFW9m9pqTifAUr/Kx8nd+xkO56ZyeS0ixd85kysE4DPT+zlfxyQqa9bWpiDvld
fmg7b0HCkz/1HBXndpzMcVZqOXmMRji8g/5Wis/ESgnl1liVeyfZEHlxXmNPWQcmtQYZGIBoGuNO
K1KUqMi/5nrbRZG1F0H8mQ1VcC37nQ7qGJddtaOV4OfkZtNrmKZPpX5KI+/FUdYRwSnfFZbAF9Wr
4NGPyh0VwxA/A0KCVq337gB3k2EVcMPlGPlet8tz6NKO47/aZfPbNhmMdFl9eWE2HNL7SIXbPe1G
CxXFmC4iTz9j8853U9kGT80Sr4OcE9k8J82eYQMXG91baxtQ03GGYbF2XxwuXnnGdV83t76Dx+ow
IznGZae3GU6lqSGuOwaIfbmaoO/YA5Yjd1YPrUblZB/94xc3KazwmtqcoIZKq2vNPNsMwYcdE3rL
bfHUpWHzKKIxWbtVd/rnSwiW4H1oMlCYyFTMZMSm6ra+M2cPZcMjo728PQ+LfwCUiy3LbwEEj+/p
SCJyaPPzvPg77Th/rbh9i5tgWjkNcLJwoISDmAVtDVgvftURVVClqkHQJn64g+CDgVGqK/syxP/A
www46PDByhCRKYJgsqOe/S50b82cPIf+VB/czEyHf/2FsdF0TqmI1si7RtBE1NeNfXxAZpPncLJx
J3n90yBceWxDCQZ9Ig6R9tE5bVg3Iz71/T9zg2W8dlVV3Qq8QyrLpmNaLR3OJss7LkX7kVTYEPBc
f+d29hVUf3q1/GwSBUU7Lg/0yILCbWL7MmBKSVL29sVJHxQP2mWxyxDzn7DxV1nh+Z//lC5VGoud
97uFMeI1GKy3qgujTXY3I2WLdW2ihognt2uI+Xa5AxO23LLqLkVCQ8PGDxQ9wET1nI3dR7LUVMxr
Zpt829a+spZfQTs3JxUUzqOdWVv2I3K+Xc9FMQ4p/RpwQw1J4uyTxpe30Z78/ZwRkmgK1pqIo9Ye
vZLpmGeXtMpjvPT1cOQY17+6GPk5ij/4MVduu+KnKxvvTXfdrrXwQ4BoBlmbcXVzrNo5Zy2nyxTb
Ev0a3Q83fG7K7LWEjLFtcjYpGaD3k1UKxnjrzQtarwGMzUr51zYAsjBWb0Z30A9zxAkUA7Zy2eUV
zmDL5PNele1lgPX6KlNazUKKV6y+G88KWS9tKbty8iw/JIUvzzINl5U3QBFoUqvc99ic39uE26fx
Wn0qCyypZa7Gm1vJ99ibq8dK9epdm4OZvPrj/k00rqUfAapvhklGr2Yy+XHp9HN/nw9UQYe/JjBs
y1FA4RcooovMIPBOiCcF9xzMXRiv6HcGg5qyaKV2/cf23ucswkoLd5RUAjof7Jq7xu6qgfFAO2Mk
udO654xfmqEGAT/cCr9oCVllyPgD7m/PipK9WRruL9WotqKmN8ohUhJNJiIqkxy6EpyZ8KFkjRYg
cdGJTT6GVFG5GzmPz7xnOKvbjHa2dCGIVw5c/ufGuSpE001pel587yoxzZxawwPT2eFFtkDt56m5
cp3tcp9lNXbLbTc0+nVR2R9JX9mFarlobdWCF8ijC69r4vkIz/IaBaSlGt9Wa7iGAJA4oQzxYl8L
gV0zTgWut6gfr1nscp8eMSiNw8ApcbY+ej8moZ5UDOcQlpeBDB/go+ohYfFCrEp23IP8Ez0dYjX5
Ey44ahZ3BP4ybyJPlN/oJPw7Z7hQw2EUG/xPfzM3Cw9T4t6cKmYJTxMKDaJhXAdNzyVNTnoz1T7l
Yd6MgW0pMP503ps3DBdv6XuqKfn72yq2P2PuB5RCjty/cvpKIjLykecio7lOvbOy6OD7ebLvZJ2+
LAWLXwVx1vb95WtoHO6AKU91aNMBl6EFlQMoWXTVcZMU4lMyqjp2WT8eCU4QhC4ADPS+Lw+2KXbd
YPRHJe+tQHOI9YcQ4aHBqvoYT4Tc54kUZdouP1Unrnm56Fdv4i4SjP627wtx7BJXXRT2L7aiE7xj
69XuPa5ti/3DXnwPuG55ophNHqbO5uadzk94Jt6ZYJFK5ONlMY9+Wfl86sM23ycdul4dcfjo5JDv
42n4QcPivO483vDOps9kinr2whjy78Qij5OtZZa9NG+RXwxH2+afiFKmcbYrhy3zqEtCfdrZ2G8d
ge00mEkKtM5HndrPJd9AnDkeomA6kmeMjnnRWmut43gdRRVAJJqwLIjxx1pL3Ah1uzUlk0OJpJ7f
y7NajtL3/VjGet/oLMTl1J/sYTz988QPcVIxuFm6deMCx+ca9OFDBb6UPbAcfB5IppaoV07EhFXW
EQW1Gp0rX8ZVspCwogMy2A5IAAPlKfsZP8hutttuN7Qd7UVtP92Gqn+gy3E+937/LZyVykrIvYZd
0I4k3WL3l1Av4QzDwCUjbviyNFxW5qaETaLP+f59hHZjH83JNvJZhfyapW16dKL217jEbymYTFZy
aCD8DZfMqQgeMCmgV3k+EC4gg8CgihujsRNxyWYCAraPgOTZKz2231PELWps8uzsVKu5nIkH3HUb
UQRwyywM+IaTfuDYa1aaahWMw5PbzizfCx+bFTSCV2YgIsP4LJwM8/JYXERVltvAS8dbOmCK/mfc
qAVj2hTPMOpXe/Z0C1OiIRRLV/mpcSntqjvVHQC3QdYwYbWvaZA798lMsRN2gmSS/NZE9Bs0H3rP
rPRAR+CM8EjmdAn/Nm3mH4PGoYTIzeSFiqBV0jWf3Wg7DyrOnqbWzyhXVUerleaYakuQr0Ar6TWh
uTq4Wg7RWcdzfqDEJWztGDpwWNNE2OL1A8pBUpRBJFmPnoDK/ekz0WcTevJhiCii8Jq3xs2hIbfJ
LVx4g4ZWbRtEp/N88BzcxzPEy9Vyn5/O80/r/qBLq7lROSV3xguBmkbxY+oRRdIem0EexPqZs2W5
a/A6Xur0yo7M/da4DDkaF1SJba6F0RNz8mo62P0EvynEbSJ9INzlhWm/PAhvzLGw41sPBPx932Zo
OaJ8yPi5sPkCcs+s7bB1TmVPusRIcgSTS5mXGPPrMJN+iDLvNxJDdEyG4bRI7sEmb5BkqpA2HDaJ
hpoqx7OuCE8t72pAhU5m/ezvM23tN+95lkCFoQeGkAQVO2NH6cRQBsnGqKbZtfeZ6GDHp3GWMY8X
NteE3pBVVi+/xxYjVo0TvaQTccMFnrxbwuJB6R1+oC7+9ofRnL3uOoiOcPlkfQ8NdXXz8La0afgc
2skbFqX+Fhe2RWUFXUFLQay2kxhn3D7YZVyy1ktVILoERfM09FjLCnDuSrLgWgk4wEy7eFGyN5Vj
aVYT1ohxcT790uxj0Zc0QdC10hEKI1LRv3HcCFNaMFukmG2gf3hqoQuCf0cROxpLu923tnisO85Y
80wugQJBIiVWWV7/+U9q29SiqNlhhk6zaFuEZxwCn4pZ5VUekdzOFBo8OLEZd9LFNzQvyaczlyNZ
cEHmtwi+DfLFqgVZO4xU4uZMNSnJqIJDbFk0Zk6cD/E6cJihASR33J/+OJ+WUZmrlXkveRK6hyVn
HaYbAvL2vuG+atbAo9U2tmioMnzFc8SzwouB9cZtiUno6MoO+VKyTvDMjOLozN5yC+z+i7KjBb+8
I9AqnHOd6HmNQfGQ2FxHg84dVsOS1edkivQ+GNxblIb8C4YIdJUNxbYxNtlX1a2DRJpPajqfZBJd
u6aWZ3sIh8cokX98qbIf0sZg4XkyPuAM+g5Sb7kHkn65dnss8EtsMzPEtxKbROVBE5H9D0oq37mT
0uZSYqoeo3Xs1M2pE/E5L0N64WafcpMQo0hfxGo315nYoHSrT89jbfc966MOzOuC9XnlBHq5OBOC
SMO/hovOeX2ZuxRev1ZHT6Z4qTVJzsbcD8T5dJKop9eaLPM4Voe6hTgv71UaOvmbyKJ+M675XbV0
KoQOMoUQjKFTsTNqppmN/kWnnHguaQHBQoNbE8LLnE2nhja90zQump9pDJwm/r3EVJEGnIQ2Q6eL
a+q73WF2+tfeUGMn/JBnJ5g/iJJFu9rXx8oUpKryGvKclbwsWBGvHr1i61bL4MUPLJguuBI3fc9y
VYYvJss/h9QjSybApeR87hvKfvxmw31k3EFAMIk4lgsdsaJkD5QAFKRn65PO1JtskmlPXYGBs/Ai
Q84LoZDjvl+69Dy3oN1xtu0al6HtfVy27XO4DB3mycd+EAt3Tf0xBu5DNS3vqdJbR3D0zYZ3WkVv
gwmQByO9jeaSKk6LjmKfLJFBjluJQxFR4CSos19P81fTcVToHfaRcMaWOTTPHUrWZppjiC7UotKX
GCPDl83PIXfu7SFc2nwPOSbS9KOL/hvhj3bP4CGB4DlF0XlJgl8ND8f6/sUUHO7iymf39Wq+SjI8
oNdfai95kQM11EhWnibsIEZPX/ux+air6EEbH5LVEGgiYjH5qhH0sZsny6pv7bfFz+WL6423Ec9h
cD/lquvYjt26DDuJQTQCG2GV6ZZOM4O1CuNUMfZ/q36qdnWmrZ2kJnjU2YU7XHJL5UDRAxI+BTrl
iXTQd1fPPDkDAqPK0tuUI/dktvMoU/WznREKu/Bsl9HXkAefTXbs51Lss3v/6NBPy7UP7Vsp6YAq
3Mgc1fKdhkwbirp98ycuVH0zPcVk9I+VmG7NwHSIM8cubzxsRFm2NgQKBvd+PZneJZ/JGHDkmzHl
SB291DL5DBX14yqj4dme829rSF8ixKF7B3CzG3LDMZvKCttnODt64HloFV9VyEZakTgMbPZlFORs
p9S9MGbEG5zeUd5t0kRP6LdrKbxHq2cv4DRJ1B3pXBnRAbVoxZoZLWcQLr2LixLDN5gQyxot8QoY
ob/HYdr0nOF6+3f+p525xZDuqJsfmAQffZVBwwsZYbZY+wMN0Mk/xOqm6vyqnvfCm/E6LY9No+le
zJJVddKXykqJOnKlNtPy5ZLCyVv/3adWvBMjgRd6Kc1fP1N72hheqYN97VNQUv9u+yikfR1ytU4j
Bnloxl0XvsQebW5V8VowKHSr4DYmpvmX1/D/jPavS/fnP//tux15GpfnP2neNv/NMH9H6Px/jPZt
1Tb5f2f43P/Evyz2LqQebPJ4rEl24j8NsE79y2J/Z/igV0LxD+6tE3ha/p/F3v8PuNrMWYBRizBy
BFl81Y5D9p//5sf/cTflOxEkbBF4OK7+NxZ7/KHe/3CFYENyBW3QNnUTcFD/JyuZymWMD0An13ky
PFh6OJeSNLWwz9J5mTpAH77lrV3SfA0RWa6Pp0rkhKbhuXmIRWx2o/w90PHreeWxdGlhJpS3MMPE
JHEIR5/emB8FOqR+qvLjXfUsFMRnzHK2tBkpHpqS8h7zM3K+fOuWhBMZNgfSzrDDN0XyE3V67EhN
f3WE94sRTWxxv+pP1jAMqBbDTo6D/ncPZaeo6UAiXcU2kRk8PaW6lLDQ+Rc8rsnkaSeKJwpKGgZi
PiTrRffcUYY6Fs8/65SBL9AKfXXjl7xBuj975P8i9IGcMvtOPDXqRkoTP+TKBZuiCGTBoQuZNcXy
yuAoaA/RvQ8vYjxIGo6ameoaw+JJaWLkVLNpIgxJ0WfHX+qOD1NIrQC10Zu8+0KFX/nFLhkP3JI2
baBO90w9OcgEC424V+BxBLT2vTgxSiLuRhnXjzI6FyxSjnzuiGzPzPQRq+gIOk3O30gdhoYIcqf/
TDLmjOk9j2Vw8jP6RCm1HOE9qsuIQwQLdhnMTIOaLX4pSjjHPWZJsmnrgMsVlz18liEwRL7Hosdi
7dEbC6PS/UEj5Br7bZLuljnZeII1WZ1pr50IxZX+R15/A+XmxHwKMJ7kMeGl1hxqa36AY5GbnnMl
zjEi5HYMVFDHRwOJT2WI3kTc0jhDH2R1BA5jGEcnkniB+8R5hR8CYWlipQwNC98+5l7MpwsQLus3
LQny6bB4LzPGvbASRxRZUsfV1V9Ckrvm5MEksBOmXy9LlGCqMP/EyeMRGCYkhxltMUnojA1JAtNJ
hGKHRN34GzbNvkCDoa5KvMYxF7M3EjGPUzY+UQccUxiX4US1MfPb44OWF1FMjyZlOtUNAB/qrekf
Oo96Tr+81HSt95KcsjDHTra/p2wXRbtFXCL/vUie2P3ydCfl0RoobPvJBK3GWDAxn5PNQk7Z2zB/
Y8OMn4nUbyk22S2u2KvCbLvqTeCf7jFNFVpv7buHUSfrZJbrluZjG8BBQ91DzggtK+S28WJmUSk0
kYPsaK2TFMUxuxhDvbGZsdhLSWT1i3xwSEH2HgTsdUB7Eu8FZUx+R2ssZ4pDAC2hfTdhtO0vTReu
4BWmyS3TmuML9o+G97UF7BjT6AdFqXK/pPnruW99xd+4PM5y3tLNBhYFwhL5fyHrfcBI1bGI1EP+
yTwEPNmvhdk28SHnmqWIbw/z/DoPvz2FC7bRhyn/EAgBvkbzhOLRRvLD8lFa0fcn+5R1Dsa0h7zB
RUBFa/86qr0ouN8EPI0Iz5Oafxblaei+M/MrskE+JqgaCY9e/KvynjBAPE/39Lh/v5Fmq47PO2zf
EhxDslrWzDTPM7yF0o6APbwEAv88l/jOqbbI34eqYTbC1FCtrYfFuYqCdoumgRyLYpbXfydWosjm
WZInW2PLqt2d1wXHsvul4DZlnN/E/VTtT1ssrKd0ekN3w1I4bGz3qbDv7MOHOsx22lACN5qtH1Qn
n+UilbCUDLERFTF+IwhbSiQym3rcM3yyEJUbYoPOuYfhRylq5PXo02Rhe5FqBiw0ZF+Ttw2Lut9S
cQxDqErd7RDhzWuckNdlKDnkG25IVN/5pBnhG8yEGLkvw4eNyxQDgzoZJ8JnMdc3PwhfZyYDeydB
wAra5VHK8th0Tr7GjjRx3fvtG8AF2Mb0HmiIvLYny1q799bqT7vPv6ccb0FgiV0a6+jkBvk7pqJ4
X6TWd0wnJx4Mzk8WtW60gddBKfdNJKnZkNx4GyYQ9lQfF+tlKYt8XSly0gKZp3FpqZ4sUoqdsOAH
MHwMcxZyXfQ7W4x/HGW4wNf4H7ug1McyFtjT4vwFngciKIiOmkBvoqbws2W6H+P44gCd/Yh6B/Oh
zewwaPO/aQHEgaW9FuuxZFDTBP2jbxijT2ZNhgf7RKLHIz1aOeH5kXDa1NMLoLt7G5kZp53VMfj3
n1zyqVvsrNjSTihkUB/uFCVZO5usz/9CfBrjO53Rxh+nqQs+kuj8oxjC8Qn298nqMqKXLKSS+wW/
yUDhSPAxJD+0w81KEK4fmXT4/1T3+iVSl5a/l20kLYLFWfFo7t6Eaonr4zDNx6ywGa73/bebD09M
+H5lfuo/xcG9SLW0RmxMeb6eIz2exs7+ox12PVANWZcst8TG6z4o5g9Zuvfljnxbd2P0/JfFrV+F
jhTEQQzrWzY/V3kfPY8Sdq7DYp9jlXKrYXxwkmjac/Wp7GrZ5/eyCCxxsEeXZOfnBgcjtpBSNxB7
o+VnMc2/XNJJ284IfrATIhU0MTHUr4p4CRN2l/1rNZGB7ob6XSXuG4gs0Bu9eM7k56AL3gAaQFHx
moO2WZOHKFsOCytJMPu8HH720df0qLstN2djAN0Vk3izJrSjNOX9iOV8jBzvlGX2eC7yChVBuO9p
FGVXDPjJIZkKFsDhu0f8P7mMRimYj1a1gx94RJFNCeI6pXyHT1Bds975mAMhaKyG7z869bEisHSA
m7Yg/ZMBNzgUmDLNoe/jva1u/zhQ/DR7SEwR3ArnJgd0ZvRr1A9dfwV9SLmXaH+TXrC3aHssWjyj
+OExfTB5bbL24nkgjcMKnDCN5vODXfsvSwoiOWyQwHKP7SUvDN6FJT/GVfjiZ0m5L6QtyLb7t5mr
lWvf0WZFx7BMQQWYRRaccD6htgw0ZfrdfNCJSrmXsh/z25D3ZT5dkiJ9D6MS7QqHG+4Z2YTDzjBs
6EQx3CS/mR1VTLti8LArmYIzYN+e+O6KXRH9jg2+2pm7uV/UFAVOwyUgorRT8XyJoeFcp7Y/2u6w
Q61/LYv4S47i5vrT3pLe493/6A0FpFwy1cSK1EkkE+4a+K1Mc8BDEZSnIyk4BxVmmkuDa8tN6QgR
a1fqdWVB4cihQGz6RMGIwveVYSU3R2f4Mt12ds7h+HD3HHt412pWzABPVtr2D36Fdepn5nyHiODO
Hy9+oD1Xcmio+A4y9SLqFyuPdtwoHiTNGkX0UKfHtAFhScwUi1hxK4fuVk+MNjgvgaHB4b8ZQ6aU
pwGneddlx6o9dWmzm8RLAiVqbpqDDehucPyvJQBUmOrT5AUH15s3mIwOC7bBOj5XA9CBof6yMBUG
NQ8vkm0MIMQadg6iVcIgtnM+ZP4DFWyHom0zqJPmrKyepvNyPXE7LvtnjtDRLD9azq5DTBoy/AmS
aZuEt94hKb9y5aPqytdwQFzn6bfrk9eH23H6oSb5nBWoIoQvkkNY1eS+SHgWjDYxqgz82CeOVJNP
vVr2OI72LvSxsM3ZJZq9bQuz0Dy31HrOuE99yz779jl02leAEIRg4vgRxs82g3hXOreAGJbqf5BR
3EDmJ1+bYHHaGys+2RIn3bTcCpx2uXNRtXVAc3U5+7T7DpqgHXxOIz0fHCdq+FKAl7Ayn6fmdOSs
rcXB74ZHsh1rh3eoic1GJtcMO39tHhLUuCkwW67sbvYr0xHPK2pVDTl0ZqbfkzVbu1g5hP1kl0xt
R6yWGKxl+J1hRhlhKvOzqjRj5foq6NA1+jcRs5UCWGEZemvHP6ONx8lwSZLVVrOLhSAiQ/gN8baQ
5zT9muROJ492B2qbY2cFfAU7sd9eIwFV7kPtJQO6Xj+Z7PmeuxjHNwv3bONQgFu8J5jmU078MZIm
MSNCc/cXBrd1DiPSBd6RP/RwPNppuilZQrHa5HVEZkUcFHNxlqeOOVf6gLKP2d3fJzRYY24w7yMI
dPblTeHDcWIU3CY4OTuxjajfXrLHfPaxwvJVuHfUORkpJGyOLrlznEJaTL1bGjw67WNHqgN0Kqxr
4T9Oc8hVywa3dOpn5xLnP1xdr+2ccIC3j3HbAkc9zZrCdeCJqsSKMP8O80sShetaPomaC8DEv5r8
LMGGu3yeXTTv8l5x6i3XMTFgD+fzYiXr1O6ep3J5ISg5+frkYZN1mfo2qtsWXnO0Rba1lKbqkFJZ
cdfuPoSFK0yfPescZcWuz7CuDJ/sXqtxwWQYPoJrYA+/ZQAggYtYBT1stney3SsvYxHi2cdp3dcM
t+vikNefS3NzHIPKdmyjpzv+oieLHqc/w5QDwRyQmPn6L67Oa7lxZO2yT4QIeHNLEqAXSVH+BiEL
DySAhH36Wajzz5yY/6IZqmpVV4sm8zN7r92lHgbcx96+GA2kJF2NAs15riOsF30dJHRftR6bq4R3
rVvxCrxZDdk1JneDYwTVdNG1YTOhzjD0+FKKDo0oMmDj0MBm6dRzhCSoGahz521nA91xd0nfP+nO
0yJRYa8NCZX5nL0zunSn4IybK48Vmrnv2CWJ8gk+xiaHHpIzRpuJ922dxB8bcUdG87QoVJL5a6yt
B50Ofgw8PLTTrAXleHT4XzW0l5BTwoSwiUCINxHUEs3eZYwkRgHmA9U0kRJR/zjBrWc7xDTdRzvH
p7oNNzEd7ELZG8mmLhlBhMlOaGKbpk7Q2IhzrDy+RAbQJ7e4jia3LeTWuLqUxfvguls7EvtFKlZH
iz87/aoSjnYtwkkbOWQvQ8vZGxxeWnqJ9Hvtzjsn7rZOe5pnUE8xfmHW2+O0V2CKTJZ10veN3Ww9
EzS6oxxnG+hGoZCratLMAP2rqzvHQqDU7b1k9aqGJE23mHam/EWNo71p42nnYjbc+lTUJeQ7wOcU
lNVx0ki/itijPFrOk9VK7CysHxMm9dOEuzElHSpuLh00JVIcW1IFwoxU5Zhbt9JvjnrScFuqUMLR
W4Pyd8yPwuWpNy9NrJwdzkYtMoNScRasyXRGAbGJxsZPTW9be6mPUSixrOcRjHlRSKpJZkIRal27
MH5GdtROx0vcvqC6wdpeH+NQ+ZlcBcIttpjSvSXOfHNpIQvW+Ir7Trxu5DUkSvyM9lM7vzWpcUjd
jPr32Q7/8mRBLZmc9h7nRrsWaR8YdVKuq64iY9w8atNf3VvsKBha0CUgR/wWqem7E/HYEkViFzeB
jXyfc1N3R8y5DYCmqTnHsKF7rYHu1QatNb5O7ohdC3lFe8kTAIINYk2nf3MnsNIWImXeeotPAuZV
X150K4Lv5extz94Y5mNS7NRBXSNTROn0wOCe3ENKUSP3Q/OQl+rmBYX3jbVdoJXvqaesY0plKxHU
vr+j9zrl6jGC/9ybf5LJUSkulTEERZiu23Fvj4cI/5Q09UOeTTxVcdAYJ8Ypm1pFw7/NXMrV3MVb
8oW5xc+b+KSY1rsWk70dDevMiW7xcpONSFmNR7VmKN2aD7O1s3B5W/iLLX0xJtOYRngFy44d+1n9
ayixE1TvhAQHEf5jZmZ19Qw+9JDmGQTvQLOaXRXzLGSwqqtyzY4ba0V9cFCIsPw7VY7HTYQ+tn1Q
3JvNAWiumdNirH+rkp2G2eefIS8WJ7UyNyndmAjJ8Y756WMSwK5G3HDAcrgaF2EVx6rU7yiUdOtq
zNVdKEeZHiq2W3wq+Mg9IjZkD8z103x5cfdk4uZAd8aqzKBU/OviHRyQVRVPXz00oi4ONyES/CRC
/Q+FW9H1e1I/c4826WsIGtX5iuWD4z0VQPHmaVoXpXYour1XFFvGa3a90ZS3uY5fE6Y2+CC4a+aN
UY+7yCBjac6RS5BDb2CtO0B53KVJsfburh1A/HC1AHwsXu61F57Mq42kc14aTbkuI8ajBetXForT
nT1ksWoHXMKDvZ34GTU2QiIZ+BmGXWE9aArzy27YAV6g46Ej7dNzUuCIrPSDESAMY/FAmvxKZhwe
JF6IOHnpGVYl4bXo9NVtrpptnkgGiU8yd88p8ZzNnK2H6K7qRzfucO6+eYnpj7O+b7shEKB+nKQ7
82lYGdNPBKpTAjkSfDjnhn84B3VXRRG6r1JelJaDJQqDoVsqL3adt1E3GShTE9r4oLNbFpIvTalS
qt43KhVk3PG6AlA1WRkq8FctTPx8mL7r+C/PFF83DrSVvmyOaUNzi+Ekh9Ey9McRpbQ+PrXJr6p2
az5ukOBYxan2xvIq7F84gnTyEvTr2HLysMFRyV5IWlwT9juKvg1LKMwA5WZiwihzQTt9yaJmN+Fi
1PDOCWYSEKZvjzOBMQl58xHBgqagB8K+UFqgD/vuUAAbkdklNaCXJdYKeSV5quQQxdVtkg0Ybv4I
LWlRsKcDw/Ut5RwuJCdgwG3gDfiMqIewszgcR5lLFPZvxdHHtdROlq8aAbMhatZ23/Ptnaas+2Il
PHgk9MoeE4AuZ1hqNYc230Jz860exTE1DvDMsLxYSEZmQPDJPiri82IScrsL6oJDmz2YHt/sbUzY
8B7TvJqxiil98CtA1hjqmOcpI5wHk0fKD9wObIMBOiI66V2y2acHUScgz5lCuj8uW7UJP2JfDkyg
661ZTNtmqaLEXz6+YqzYIZDEBqQHHRPedNF6eMnOJUVZxWnGp7RTdL+RHeXi+8x7uZm+gQL5KKd3
vf4ZacDpopnJFKlR9U4nQoS7GvY1ZhhUULJ+Vayt0eWUUNAseBpGcR5m/Kk4W8DmoWhcp4k8j+kl
mT4dsklqKGfL0NfTOC5czhtO9T6EwDpmdO0HHCGBm+806zzgqIymwyBPs5KvXYdYmQzjzLCpsAjl
F2nvFXYZQ8KGe6yxxGGAf0mHaZ30vPvlqaDEqKujsM96Du6v4gp2L+pUc3IeXCppIdFxmi9lewkR
devAY2X5JKwP0XsQ+KaVmjywQeRnh6UokeMWeJIuam/5EapOWqcu/zaTl3lAsW4Mu2lhpHR8CNru
3fBuEcY7I0p9WhmKGcJWYE0iD9OdU5rsM/WhroTPQmcmdmsE69AxUmR95k+esi/Oi7rdcObNhK0I
vzjj2QjQRa2Cqv7Qmgr0daCJg7SpxNNvcMOY76IfQ/7m3lNLG9UV7N6nba59xvV9br4Gr9sOGYWQ
ZvgmYzVgAjt1fLM9QPMy2dXJsY4PaoQXoK32GZhvDaFKqign+KZ+28Z06USviE3L2SMdJjXuXQ71
iosOJwRJPT0xExFpSczFYwuVQ75KK/uYz78a5F4D086kfQJmNJCjRzhbEcIMFgkrer9NCJ6Q4AVL
R/i9Jj8qatFl3KuYaChQTM13i3Orc3M2PN8Im+G2utjfGAOo03bOyrOd5cuLj2QkuyeOdUi1eo9f
V7PZMVB3sTDehhLWxhB48Se0gbM9McDx7SILdDTAdIxrF94yOyB39DvIhGLgqAAqV6Q/Vjr5nlse
pXIW9dNIJWNMxKjhH9CSD4B267w7Gq4IsCZNlKj9dG2NYRuqzRZpzDJS4c6oX3vyFvqq3fTaeGx7
cZ7A0xUe25viMrnTsyPrIKw7UIcA/aN0x4Cx8zDVioOViZWHrzHW3kF5U6fd4+zsEqMwF8kLYmmg
3lC9y5vQrqV4MsevviYSjFW7kQBBx5WgsZ1pouPieVTknxD+VCN5YchzYveJV+AWsrfHYejb0bBS
oJVo09vcv5J2Zjk77S3svp1i5fWgaBGB9NFzVZn3/G1uLi1n1qjCxTX7Z+iPvJ3VqxD9Wqvhd47E
g5mv6Fj9JuvQKWFTnT8HQglk5R6rpj31TDDRCmG2JgbIZRWp8oxjIRfF0xwL0kSguLpT8z6q80se
Mx2zudPJiBjKdlczDIogI+nT+1wh5kWWMXHVCrjLLhLRavzCZfRgpi/TcPF0Ao1tpAbFodYqH2Ub
kNtXI2ULZefvA4M5J/bWqtGfXJQxsm/vuaUBy+kOCI6YUNlqoJN3oecPrpMeItUJIAfupXVS5NFz
o5eemt/iXDTD14aWoBubbYYDmGkjz37DpQ3R1imZcytPFq13qhymtPfL0dvQVUL9TJ/RL68qsuY6
B9gmMi6pow0rr2n25IrKbz1GdSh7I9JYM+xgYxhS7LhPMaRbMgUxVhRHjbG3hkdC2m/mGFNAxrvB
cc+Dlp0s+zYD7Rwrxpc0f2oTIspTSDl4sj2gliRmYblK7eepGb879O3eQwnk0ugI57JJLtF9Bqyb
vj8IeZwLhzF1uc71ZycRiNmfvaMU8aWLBWK/q66O68k+9jUEHpX1dniv9EuixcB3jWdUEhpGvJhP
JQUdw+D+L3NaotLKbTzH2xRwUsjfbrX2bQCW4LAHA2qOw8PY9PG8EfVP26Y+POhjQ+8zN+kRvU/s
JienTI+xyTp5Of4vKfdJjdKHGT9kypPsw71l4QBK47VuMsuu+XT15KGgdVcOhCj2RkMz0h9MpvmR
9s5FuOu/OQns9jHqTuq8TfrL6D0l5j0ONC5crf/hJlbw6SQvTmPCJg7m+jXNb256BQ+0ltei0o+1
vRoeBQ6leI+8vn3WzH3Wn/VwlynbFCGMl63rAuUU8w8b//H8nRVaAPx178RmADsAsDDpLT2U1hjp
+dQxCy+LrSLgPk+/hWYe7KTeaVUbTF36mtbjqqJ2YnPHSNe5De5VMuAo0JIVHUbpYhvVwcD5LucU
iiY6AjE9JggI6jb9hN65suoqQOC1Mgt94yBA7wlPEdrDrNv+svgAYx2MQ+mnbOLrXuwzig32hgeV
hUPNDatj3S3GnNfmXvLGIExNN6NDgvJnueDLZtzmNQQIhGrtmO+N8F2Z/2xwFTkKI4PGGTfJG6Y3
f24xwdcsRTWOAQxvoX1KEKbGzOSGipXj2DHUu46u8hk5d8UrH039ZsqTOeBNY8XdVkw+bQjc9qvb
MjnIW7AbgW2AV+kW4Pa0tZwvXdt1TOtxBmwI3VGnN6p5H8rWq1FB09c+VIwobfepD/2Zs8BkmSxm
OrfsQaaXkkZA54xyeOPNIUGSaDSdVtCz08aK4UNknzbiwjjvCPjhrCeFIsrJtv2SxLthdeSHfe9N
h2nHoseAfF7fEve50tBgIQ/w+5mQnArf9cRnVz8mH05YXRLw1+gT0lyCjQCY9V7iWpFF/KvUXJZF
ePWiHnjwl6UcvA6mh/4CO+Qsq3AreW8r+u/gPeCPfaX6Rl7Srlsl+XE6EPR9vUtZ0iopI82R7Tdw
8NbEvx5TTihblQudfeoSD/BSOs9R8Vea8boJLwXjsMyYLqmmrSZuSRNq3ECAHLxfevPHyoZFTWTG
3O6bEZw+WLomJ5gPgfdsfruifXAHb2sTzgCW5+Ca3p7E1J3andz+eUojRgfMUqjtABHaxZ9V8hwc
3AT4IzNgoLRhiVqW2xXilTSBWPHGawzUHdTaqFXI2lGeUGJwAnBE8rLQzg1iZdkdlC+aWkfbdLm9
G/IHR1Ro6u10F6MB07sRp+FwiFB3d0p8b6s1WN4rjMBvHWMQcrTDrC7ybbmVIj/MoloB1Vn3LFpl
AXrM9U3pBAqmsr5Jfx24hAONfTEVgTX/5ugx6/cUtHLq9he1BR4nfmGBEcPTrVxWRtIcL/ASKaVe
LJctNz7iHDAOoosSbrfhha+TflMcEzVxdeQPksWVs5Lhp3jt5qelYWAl/y6BeunZtHN0r+P91TP0
QqUcg9n5o4za4Qx7LjwjSAF0P3Ydo7zQFHvL+9FgTHtI1xu5eIUO7WjsBtE+L2p4B/FB2r3mmbrN
KuXXUdAfu94do8W6U9M1RvlLEqqXagB5XREOmEKUIweoIBxDIpZXp+LE4P2oWcpjqk/7Ftt8hDso
0ikdmQlUQtsiTVXbAXpctx/ii/FTMfQd1PwTbs2Gp8UGo9dQgevaHXfDEUXAqe6av7EM8gjhxWxv
hWvu4xaDsjVsI0S5lc20B0NLTBpoD5ABbooSYZ92GPyzl7QGe290IXKWYzWhLm500KHuwRs1XBqc
NJbXb5LOWWkt29hiVtbVArZu5N0du28jlJsj+uX9ABZBpI+I+CEKlEzy6pvDtTYZjOSHr9Bs2W1q
R/SfL+wWHr0MSPdUhiuINR7Cj67oHtGL+I1ebCG/BoYhoXHba50htaJrsGCGQ8qlpSnzEwTYVYVj
aKWonywENkXobKg+9wLtENvJdR7eBqK7u0RcpdacHAddlqrtu76lo3h3B7gTBXBwt4GspehkRU7V
ToAEYvaJ+ZWGO698K7NvfdcFjj5eFZQb4bWGPT5RMCNR6u9Z7L03bkTdC49jeNZyk7kb+qxugK/3
AyLDb3nzV5rqJ7SOtQmcDxGGYp40XX6MhYIA5bmh2ExS4lFWOHJEt1Mstsww79jOzdPvOP90irKn
YtqAwwjmErGPTsBo1pe/Jlb+ZpBYVtp9S0lGEgxlydC0L8jU/Yjskqnt9rPz5yJfKqtx24DZrlAe
lbD07WaGTVX4OQ7wuddfEPltjNDdjGXOx9NzrloPDWWiBt0OtCZhJT+ggO3iVNvYklUraXntsEtx
2g/luyu5mxqG0VGk7PpSWXcVtrzEL6gEWJQMvDmgzksFK217kzI+4wjbYLJamSZ7X5pr3KA9UosQ
/2kSFb5A7xpq9U5ZlnCR8sKhuamyq60te+chyJoHy5yPFqozlBdHnpAHLeTNDSGceL886S5RuGu1
nhRm56gnkW/p0U7z0He1gOMZ0S/s8ShB8SaJ7sWoU+gwByr7IPTyEuL6ab5c3pAdysBlVcSkHVlQ
9VZWL8qAAFwulztjhWS4kRjoD+i3oIg9lvTmYcakmc6wRMlf3eoGAordI4ueIXsrPO/innbTuq1K
BgjvpvmezBSiDq0IYZwDbyk46aV+ZMnwAmJ00/QOs7lz5sAu7/onPI5o+MNv3eRTXI1il5j9o5IZ
73pLqWSU9rZlBlOoqt9M8mBIfKad8jBOVEULUSubd2oCjYlaaTVEeDAhOJhks/Y6XTjzi1oPHEEm
R1MPDwkeFGM09go0g86Ng4wuMg1KuWT+ZcwQwp8k7IKCpizPomclR9LuzKhfxOZae+VWxMbaJQA5
nX8AVm3Gtl/LyngL4UGy35rMV1P5FQxSRhSMXvnmatM2Stl01z+TsTXwZmjxRXJ/Evm1EejFG/1J
GQm+JTQjsRIc4+ZuSd9z1pKUaK8K9zU2xpS1t46OThZnjZxeO073ZkYsIto4M7ob1sdc4lbqA3Tv
+6LoUeZ9Ce+up8pOWODsy5jN/sOsPkbiUR8/h5KhkOmnHn0HadMAWlaDhuDLaG/d7P7CpFtiKhpK
WTnyISk/q5gQ7t66x8VwjDEcUz6egb/5gyG2kzszD5N4dNPT1LdfiTq8a4W20rDamAreDcveKSxK
NCpBB+OPch6rgXYAoQiHmZjlbeyoXWxOfQc83iC105D0K9Tt5Bq53u/gYERhtF5ZGDwToyNJJ7x1
E9kD9fgxhxwL7VdVAHlpy+zMgjozmgcOVMu6q0oBRZK4m3mUi4EwfMtNoMB8NIsHxKG8GyJCAvLp
2s31vcYHZI3Gup109AHqcZEzumI1SMlk+btnXtsImGz5J+AcQmdCk0gCscy7G24aXIQqonQygzO9
8JXZMuFENFfb6pJjFqtQPXqaV1wZL4Nn/kQZPvY4fie4sHp1oxH0q/NSevjHhWLVOzWOmd7Khu21
PW3DZmI2SiLPIqSKHjH5OqCwKHz5EFMjrKpGEXd1YDMKOdZwhnWJHLQ3pPXRDWDDLLPozxovdjG3
DbC5DuoVu2KmCvl76eaBU6W4WrskmJqENT3H3Ez25Kqcmd6NrKW2CDXynNMgzCRkfwManyV/3E4J
KRpd7zFMkCZ5HiLWlEgBvN9fVQZmJ+26cON2GqypxPnjGrZ3lhah3IjpfEzt6MDzaqcS9i28+2ib
5eI15vObtcwBLQJydKQIXkoyBeUkUYW+qs0HGb4oJy1m/Gf+ePoD5mYW1m9Rfhur8UjlA6yIxKlM
7O1w8nPsTTW702Kp0NHw8B9ECWmu1fTicl960U534L9F6loxU7/SdbRn6b4NXyURAXYs9ir1rLD3
pco7hskfm3y28cZRi6Z72A/hQozKn0ysYZ0+qC+wWvpL8TKZXDZNmj7UoxQbM2VfJZ3vXnKE2aM5
vOZ2W/ostsgxxfczYGCqw/g66ILesNv343IiVPKQ4GHKPGls+z4tWWiOHWbnFIgDSkQcaCy5qqzZ
9GkL4S1jvTMa8MmiiS54bBk/okE1KC/Zqdt5E0TGvUaSXGP3V1EbaCPKRx1VknaNVdgmWj1+pQyk
dkPVME9bgDyVmcHrhAZSkeSCNRvLjpapNHsl5DICBzW0CyIun0aUL1P0kLC6NaJ4I/vvmZlbkars
+1E7l0yCuP885mvhPPlujR55PC+FFcPCtUkIzEQYNVa7pmcrOCSbkELI4Vww4DDAw/Qdi5ssYiqE
gsHQN1r/l9OHNljnevPZiORukNzMJqq+x5ZZlxd9EZu1cXm1UutTKXKGPOmSZt1a6sYl/o+MJzKM
HINVL3nMIrLWSwDWwjtcxOxVhnFMGXdtgpf7oyhlUFXdPrS+YRJwnKDL8Z61FIW9vRoth/Ud0EFi
1aVgzr7TOeFTrMA4DrUckB/s6jnQDJrvRGxyotVm9nwKA3PXfCutzxSMlycfuGAb8VSIV/iVaGrb
/aJjXeBzocn67lbFI9m67HrcHKExRSxql6SnkQzXRb0zAMpVantKnBPntmBpVwD2yNSPQZ2YNL5W
DG2NDPQbmEUlfLLVho3NW09op8bl2NpMDWbapZELHU8VqEpMOuEmKY+6+KOFUCgOkonTfUB0AErO
vjhcFwa4lCZmo0+6PKPnEtYTMhw4QmtrGNYLdv020QPLk7pAVzdWeLGZ1avZFMQy3I6AMOj0Heuj
1x6FQwJVaq1A9tistqvZjwG412FP+7n3AMlRxIMygEcM10zhdjQZPcc/jEXXBaAAgmlaojeYzWbJ
T5xWDOlIHsQKkH0UAhVAdQnrh2WBpLDgQH5c159VgfGA7QU2QaESUNO1a9J22HshRwAVMi55pt1p
iY+0u7XivIE/psJ+Ezw1o8X38KpUiJ+rOuj6ZOMisl2UmA6uVfd1ZihtaSS/Q9nBYWj3CbJtJoji
LW33dZEt8ZQpRg+GUEI7Rv2vHl7FNWRv23PZDfp5VKkjWSFN41rBUmEdB5wCkh5dzI8kU3Hl5xul
OTrhk45YxOG8LzN0cvlTkfaHjBY9Fvdp8M3mG9gFn/BrHf/UyaFF5ITOKBvOk/cb9sxWI0H4JCbU
wXe5YY3BIm5IDSxUttPORjxJJF7x67XNsgPe53yIGzpzxZKB7f3ZRJekM0NOUnUs+xe7KaNzX+KO
62nh6/KQmqROm8/quA25zrq4PYSpH4fHJH0uwSpZtKEkNyXiDyUorkrapl1lIqzJGRgFmi0wH49r
0uzY2laM3GJsiBYKZVPZjxwlnXpTat8BAZNoF4OWpXW3E8K05k2L7OOQf0dUsx3u5bB6GYejagfu
tFWT1l/eOjNb9pQWSIX0YItPQEpVExjjMo47gPNeRxEU1GtPpmGhvzUZhB3OPYs4AU5LmDy0J7wb
0hbiH6WdthbF3sieZvu37XdR/mEh+Kx/KgInKm+N/tQuzI0SPhsCIYlVN+rO6SGCEtc7BYwL2mQU
V7d6dCa13WktXUlT998TBtdNpWv2XpusfO+4ibap2NXWTkmzRScUWGEOuaBNlU2zqOcUom4yFn0M
WX4NFXLSrCBhxmbMWoI4Ac+6DDRJjkZQjpIQtjYwawdrPK6Hevoh2Mt9aXs6qTCq35qONWVSgfwd
OpVRDVvzymWC7BQgtN0HVtvWcyc/SKZz/DIng3wYGU25yo3UoejRzL+9sCfLcuSoUvCNb0g+cagc
+79CTK/2khCEPIxX8IbRi6fTvrfwq7ZxZwfw/t81FqtfRR3DU6RTMFln0VgKZm4dB76Ca9KP9SEK
CjKUB1Qzl0irL1P3rPKxN/kfMZyETchNS/gwIJ/w+HtYVzC41dlIu1ii1K8xU3dlCSHnBNoOuScL
JvfPTbeOep2q7GnCRASu+NDofyHZG2yJtvPwJx3CAp9qBdDCD6GYt4SnF020QzH/kg1IXW2MT53f
wUFJkNIMdr9xOrmyzccWIUmETSnOa/TG53J88XrzwfM+FHw7CmZjFovL5WjkA3Nk08/i4QSsbWPG
xSEbkZ+g4x5wYPYlYM/Cl4n6njeQPgv257KhZ55DAFdWLZDGkoqetejfWntt24A6FVf7Ydy6NYEh
nHqQd2E8X+ukJXyLkgeyBvejTcJQVFnWMYejtuXmf5XKps3r4WJ1BknRMy9O1EIqyxRvS6UMc0Q9
JWX2kPScd+iIuPw04CUztuVcUno5tbWpFBWinhDj3oP5iv6bfgUQAPqFIcVcozrXXElPIWtOoBb1
A58FbaUzawxqA2rsQOZ3PkUvruirs941sQ9PG2LGnJ9co2N0wWr8MTQfWGA9Jrl08MWBzzAWxRaM
D7xfA0FpirQvTcGsvKiHap0kNrrCA2TOcTMMZEQusmPibsQ5n5GfI4/exXX25ekIFCiItS013d5z
2plXCryn8gS5MnazSxMV1dqiK/NThfSbsfjQpj6iyfyaLPzXXpdtlNaaYSbVrLOz/JcRzqLHQZbJ
x5aFCv9DPBuYfCAjERTPe+jKD5dQ7bmEKMoEKzH3e9MgnrE7BHyJUh0K1p6rmqeTphvsgZHCk4od
VjMlA4kk3gEjkaukjqFbNg5+7Fbx1lEaMeToId42jJMX55cixdKdUClG6tiCJgU44JBvQJ5YfseI
sUMvQR2B8HOukSaQBiOIB6zeS5nucQYeIpObL4r76zTaAAyXZMWBqMQo9XZdWaCjz3B2M9konSWq
M2Izzd2nJcgdRvzKog8TGGH82qxhoZhadp/GjO3g8pDlSku3vnz57zf/PeSWQ5aPPkjWksuX/35T
1gqrFKO/eLXnHWg+BovwbL6ckNtgCdawMBJM1BCaBgBNVuw0W0Auh255GJ1w/s/Dv9/77y///dv/
9Xv//q1cyOP//T5RzvHBbQ6VwVtwbfP0H6Y+RMyitSlxu9Cy8OrJq0f6yLZPKPhWYjQqcFlq+j9f
qoWDtttTG7l363DdzZE4ojysjv/5FxrHq4pbwc2ngyIGvHGW2k2H/zz0hIilQ482WMem00y2c/j3
lfh/X/3nl4lFoAOKPCXti2Oc/d8Hw8Bor7uRQm9pZkcLyRWDWevIRm3eIo2G4CmPuqJgL1werJRd
n7E8/K/fC2sl3ysF2b8L93Pg83f89xV9PGOobGImwTzDpK8BIFUaOkHPVrVt0u59CA0NbGwM3akj
FQjtYwiXRBfpjgHoNe4s8+iOWQJo1Ugsdq+DeVRS4//7dTxG8zF+/e83/PtT/761W+IRQ80u/Zn4
6RMz3P956GbRHH87h0VTqKbHfw9QeOmE/vtrg+eA/WjH4MDEvwAtQv2UeqMfLavEVuOSXZDDN7zP
vfsqpETPQF+iA3+BbPdAHo8/KGnzQCyDP2tpezMNmRxY237o+IJQiaFQR9jibgdJA2I1Y36OBkyr
ne4dZqmhUMaj4w8jiixTS+OTneqfCHSsoAXitcJgwaCVCebx3wMGz5YpEBlaSifq4wjgjS8J3dO7
0pM+4cFOYxyjuf3KsohgFxDBLlqJNqwUX0TRcxSaNUs4AH4OCy4GVtTxpTucw6ZR/JgJ4ypN8Pip
oj+SItE/1Ir6OPe2uivADxTlgKygHau97VCjeQhNhT3hRM4Yx8HoJNvF2Fr2jGBMrRt/jGA9p0wq
09Cs9gnBebGrENwdfpQ9XYU+W+RM63RsaM3DveMlCH1TZduzX/aN2Qs0sv0qA4U1cFF6M4PeSir6
Jcpw96kqQKs5VuKDTtdLJtnC5J1kIGt12WUkj6XH2KydZX6qoppqrGiv1Xl2pELRPsR+YjGlTzQ0
jW7OmKxu2kucr/791VYbYn4IVetYCrwIQzI/lRO2wSlkM2VJiJYKdhakKf++caoZo2s0m/tSR+1i
VNLeWjmz1t5jojNhSnLpZ/wethdLvkoGowmhI2mASgpmTTeAaUs1XwBZSeEad0UdACzTVqmh2LvC
LtVrCfd/7dRzscX/M1898jdx2faM6OX8rnrzcIMpkzto2jK9nQgNboN4Tv/ANSOr1rTsWgn13M/C
eOW10P2qEBBXZ1aTpiaiLSVtt9FtiWQsz56yaiSXmVEx48/or1Qn66gjFQ6LPcMh5v9Z1Z5TY1IQ
YI8vkKGzoIUV8pHgj3FE2VwjmT1ObuE+AnxYiURx2CV0zqPUjR6w52YUPNnQfuyb6dX2zUF5S29o
FMF/fw9yGmWbbqGk6saORFkVIaQqrz0MlTW+92qbMhq5/nuA6ApAjL9SNxYYreXEF4isp1BfXKPE
Vm0g0NLOapG6LYTXnMbEyAJNNoy1lzSbgkjrIyPyYgtZZ2QZz8TG4SKU8QlKZHSiwlaNc5/ZJotp
sgXoUhmp6RNIZ88RZ5Qz4lyDEztXAqRYlzdMVSi0g1aO+sohc+UBqEqJA8pqtvYyUmubujqHYY2a
1yHebbawr0QMyzei68YTBX9CZld+lsu7kWgs9qk94g+tc9EqSoOwHLuLvoyMuVkEpf+IbRIj6qiz
n4Vi2UutPSkYw0eTuLVOmjzoncqasGM0455trpRjriXONdbYmoaI/XYtEnUPQ+Ety2N1LRoNX+7y
36oL3d1YpnmFQcLICHzlTVekcy0t3EmKSqqyqe7l5IxvDr0Tm1SHj8uz1bqIUtsQCw8FoJ12zpV8
jPYxc8JXSB4OmynWPfwdqktyiqXEyjGpU6xCkJ2ZpP4fos5juXVkW6JfhIgqmAIwJUEnSiLlzQQh
cwTvUXBf/xb6Dt6ko7vv7SPRoEzuzJV0fqWanhXTYczbpPeTjsV56B67liIBfFLefUTyFTSR252z
aV42RGrpExRiuP+P+zbJ6EFF5Ln5qO2gmOPw3soab2dyIgw8OcgAvK179CBXElFUD5Hlv9b97K8N
9RVxVWW+dCNV0bZ3EgNrM1708cSM5NHSBE3pc7yr/N48TuPYAshNc/xF8/OAFf82h7MHG2wFIRXL
V033wGgSAg9T0ZyNpEif/ZaADZIJH3v2wlmp2IWcIk6myIZAWjhRGqO4qxmgXktGqG707PmJSTRr
aomkFs5BN7jn/lukQpCjBNxSrAyx+aiaDkCsN3IFxvZHaSxNBkxiZkhuBZ+2ntzx7NhJdsrpxwgl
ziGnJUhoz1UsqX3gy+XFGbW0ihnYEPU2cLKHRKbJ/75fLikewxz1DcojDsxxiu9647Zzoor/JMEH
OIVN/TEuqbhYDrbNcngSITNg0TP0V417+X/Eqp8hh4kqpXcliZIjx/PTOPgZFQ5et2tqV70neOlX
41R97Fi4Lu3a81h61EdPI5XhWRxHF/UUVdK4RCxWe9DhtNzVDf+4/jv6dbBtmkQf/BC5WCq2z8Gy
3Pt+/UvswLuLk0X874meB/vOq8zl1GtM9BPldesDt4yMMdOCP9YbeoIgRndbGxzsosGPsRD4SD12
bHYXORby2PLlBG6VkAcSw2uYZuaFC4x5AVDAaaAskCwadVC5DTcp7BP8pUn6v7/r6Lh0YtB2FrL/
LppCpqUOfwl8I3uz5k7iFDOtwHOUecpABURxa26nHjhtMRBSn6bhfdJRdTcmmNk8VLQMbFxKegZW
qqOy+6kfaMuuvYOVmqCVWGOu/ez9dbGbHpSXh2dQFoNIw/1cz//APEaB7CxQf8KFtJ4UQbLkCD9u
Zu+EkewbvMhHRmBXizEnLkJBuj0scFFHIQPQkYj9VBGW8nzv3DiIK5bS7ynAS/qg/wS1ZATAE+tl
KDw2FBTdmRyc04fpkbx2epM7mJWhthHWYuunM60+hdhzD6497OdivEymTTN3d8K8y0Fndui9iB4b
vRxp+NqOkvo7U3Drq3v/cUmi5xymw3QYsUrfJOGnDYj6yZEKK1JLa3pFVxtNn9BIWjyNRRzerOXY
8UwGrbQTwaqyXJa2BdVpZYhlkJKpZ3qgqeS4eCU3P7xbo30sAZdyhJ2rfcEIq7DWXMAErWzq77h/
6juxmkkaj6AOBX4bNYaXknfapW11O9AXNXlmkKTUoaWed7Fr7uTCS/qbcZgJ0F1mK2OHawRYzYx1
uAXJRfR97smhAxdQ+Py2tZtf9AAUzMp+wM9E53qpkm2mS0ZlxSvQC0S4fFdzM1ZeCVNLdPBG2+jL
THNrWzb4CFQZnv2BBkXDW7cd+jKiFDooiqQwluZWW+ObjHCf1XK5k8346bnctvquZzGy8a97Gt+t
qGt6Fezm1AhGgzaW22wi/JY6zmOZKJ8R02jAKnXvBE/NTibKvJkr210nSogN8BJ978kwowDs5j8z
QXpHa8DsFetomxpVsjfyt1lBKsGs0G6F6OxzNFswsuhKZ418sKrxvrO77paKtvuo9NvXkbIiUrS8
9Ll+8L3F3bDeOZeIIqrtUgK3znGO3eQYTdmtaUJhFkbXHHAAlZj7DioAOmN8iu1W0waAWuuGKg60
43/EJtgWWnFvfSduKB2ANgfNdkcXLoJLaGCybB/aNDc+BGBx0+uf8ti81G3bUAvd3RiE/khiA1UU
vsOvO6YXjmvtkXS5cdICxK8UkE8KsBKjszxP+Vg+uWQZbzm1vWorfvjv+PffoS+UfXZjeOa3Z9XY
T0bFAbYqDwwgJlxC1kGvQQPhgiWe5ZzgFsCT7iQaR2rFtuelDLCK6m7CNsiYqt+mYt6ZatB7xq1g
5vNv0TevKgY8ENKsWHJB3U3DQ5h2wxXi3S4x6+qo82nm8/EJ1XALHQQoQawTXyIO4auI6RuLALl/
5VPyUYctSOVmFatJp9UAhkZ+b3y1mhM8ERtgXtYRlpmc2x6kUfHIG67R9ZlW2f7o7To+2NZO8YUT
IzzYnfvtVrZzFtPv4jlYsOab3jLrA8HtDyki+maq2rkT2iGOToF4On70pREFokkxmM3mYZ4q3m/T
Jhg7tv8MWAzBnBpUOHSYHuOHxcHPleBEJS/SDEGOaAWGZ3iaaH49GBppOdVXgsIm5erFezybf9J2
6bBLaysoTMStQmC8T7GEhyXO/IXZnMZd7LHiUhwv8ZHz9TtDAbEYMfdW+tZxiQBh2zQ08fSbXx9U
WZf/VLS4a5c8Vyn5UI3CSbeFI6llTRl0wec0tljI98JsRQBEzYIyO73G8IjU1JRbV2Wfpgt2304/
fIaqh1F3WAJ0c+fTkboKxHgQNJf/zniuM2rL+zR/145+jWEYxjNqre2YT91Csbjqdqilosr7d9Ga
/2Qx5rc9YW/fZBukAIAPioTbxqnzg9NY+jwDTtASNIgd7uIsb2lXdPYOcLqdhTuld8uHRZcfscMQ
fXAwFI4Rg2sPTZ4cJQsg9I1tkiU34KYfTY6lbfUXuUZ4KNPG3ggJZsCP/llZ8Z7MgCi8mHAUKv4x
1na0q32oPHQ6/dmjOW0H2J84DajUgNjLRz19Sdd4KccSM3jJvGbmJKMAxVPCvhn80b6HssCxoKp+
7e7dVuOEtbz5bqiRxZPBDm7I9nMOOerITu2UrnCF4SuqLU7EwyBwZyCChXm3VZSS9oyIqzkud1i8
ySIv4X6SAPnoQliaTfVsKG7oWjB/Kbt3LjxEdWb2T9d6BLERBg9OmX61eUPSN8pR+FngQzW+w65j
uKXdf1E1WVRoozSlpM8Et0h4IPJRJj9ZpJ57Vx0oznidM4ZKTVdYKAsMCSVNaY19omAhC3oFmTpL
4xcjcxlb9iknmOrL0THO/Arb2+Q5lzVatMIhHXsSFLG2D6npINWlzYH+BRYXD5XVX9ERXTkzQZFi
39YE6Ue9/l6JfXJr4jZejvtgiq1XG+zsRjlTkKmfNivcG38d+y50uzKRnjxgBrlod3bXvKacRnfQ
MOgDjM7U4NJKEwZjwsqQWDgJAc4kVs3tjgGwU1u0jtoJc2aFnOvOxPBMMvoyI97YjQ19HtVTOlE5
gHFw8ChF4vCF9jb4tMZi0GQD3GfG/FI3hOTbOGe/GfmBnlrgPcDVd33uLXnY/tirm9P86uVQEGp0
PzMLU49bgpttXHRaxIyaX60Ik/dp6J9ntk7AL+roxYLOLe0eKpYtVXAvIpEPvCbZ2GVxzZR7R4Us
zTYPo6Aw2IP441V81mnJra2oo9+85SHRbk10Q1DnMm7Bc+Q3SYlbswndYygf4dIIOoLY0egSKW0E
g7p8GlscG0a51dIVRxn/RvH0Q10p5mXYoVCL2m1ZYjlnmcPDKpsvOuk4y9X5w1LMN6UQh7Qsk+cE
z+jIJYx3stkm5ZhTIVOwu7ArrXXarz2YvFOMusRjzHBWFHg4YIvFu5lOMfpZvTPal7XNmjSYsvzF
LlvI+PmnEI9jXz/VZQkmwWrtLVzOLb7y9Y3BmdjO881Qsf6EoX0UTTzsdQhMckzbBzuNP7zMFxuH
TWrT0V6ct2OxK5KvucwUPFrgLM48PYiExIIZDribAa1xHm3pJMqPnKrQgdm/2040+37iTWpc+yCm
ficEnCWaM/7RWvxUJjaxpaI/CD1k3Fz9/FT4NlFA9VivcFwv7f6tpFC9pgmJjOFRrNEK1zoDx5IK
m9zDyCMQli3ZjKz5ydNZ7VtbQ4cIn5iykA2b7jJ08UBrJinN2NwhOT2kRB6O7fr+DVRBBHLiIhr7
tD34xFmleo495zbrDXwOk/5rYHUGSg4wU8qfbE39WTaF9xMB4o2w7DfTpOe2pOMCooP5q/v8inWu
R1hcoelARzMLYa9a0otVg/yNI2dvROqNX3JhQpi+5/OKOPfx3Mz2cgfYD73Mk6iGPACHhVY3l8bF
jNTv2fWZg8LmGukES6I0xhHq0KUGMaleT3hAfBocLLCnEjnLrQYbMSvIXpbN2QHKLE04lUAbwZJQ
GznOmBGvZ0b2FIrI2+DTuMLogC9y27gnNvVTXlvt2ciYXcE9WErKEPg6eZYaj9mkb30WKRNDnF26
7zLUZ5bms478v1kxkAOJiMsNetRs2k8obYAOY4udO/tcFt0eoqK/z1v3LaMCbj+Uh7T6joz6jmf1
s/kP0YM2WZKyIdBU8DWrxdmLzLs81bdzNF7L0Gx2Mec9JpsOx0XCPLxysscuQxQHBxVpGQ3yp4EG
1lFLsrgjaKCa3RWAwicxOOSRQZYXw1I/Y1d/DbNHeUc9760SA3VlX9w0Gm+K4lQ5HiGY9m1mvMoH
qL5Sl4/cXOjTnLTYzgbn6y1FSyVngty6XyvqllEeMqQJLoFdtOWVI4ioiaSTPTwvXf2Cx6cIyo7j
fywbGiEWr4eAr7cczD7xngHtiOy1qZREm9dPy4Y3YGWy+kXqXwsrDqqRFNvo1TANTfcRwzBGEpwW
NMTPbz5RZ4eFPu8vo2m9Uv2jmI6QuzMYzC0a4GDGE849ZcbFbGC3woLBOO1x7ixSEys/W9Ti172l
FZMVmPbWIF3rVnI4OsGS282ZQ9JbOzGMhwezq9z6peSuWKdxfczyxqeSod27eYKQaxE6y7rzYpjf
C4Gx3o46Zq1g5YeYw/9iQ5GP1lPvY2G0rAUuJGOq9DBjl0puIflTYuGl+Q4QC4TaMuN2BAxxtmGH
gQ07LqP/KGMSBcpwl+3YOTE/DEW36jsYZg1O0Q5jXItqnaGdbk3Ff9wN/rGxQoAtBlc66plBgXhv
hXwY3ZAzIgiSjfAzvLvtm7dSfMwhfO06/akbLAY0aoxYmPaZ1R9lbj111rQ86Dz7D+g8oQQXmONB
HE/d2q5BJ5gy79uETuuQqrIQCnjAHOZCE3u4nUaBmaTNf6CIs5p60W708jf2DL7IkS8xZk58GVt1
RqJsdravLiZ1IVb36mSWhKxHR1k64ov3in00JJ9EvTj2y+oxRHCgjc6906vbt0qmdg/t9KmvwCT5
uYXVM0QVnztx2wFQDDHBHPzIxJtWyM90YSRvueapoNV3o2t54iFkWUlNmnDVbx1X9BDCWuEUwmJN
ld8hopt+V6NY5R7h5VC1JMxCg3fYGUg4OC2UYYu92lvyR+Z2xIB8olFGXj3rKuRGYKFHLjW0Kyv6
KZAFOVNCOmH+8dxM5qWykKsFQWV7yeR+QUdH5asPnolGLNJ+JtE0UApX93vf8P29gQNRaEL8hs18
Ggh7dteVxV3nM/lU9Nlf0omzFY2pxcZLaueYolDlETt73ILsb4FGUftlbGYr3ltZKY5hgyyvmagu
tv5KqwxY1UNDOm7L2YWQtUWCMTLTc5FMe+5+WTBGX6WgM1nS8VCZyK/VAsauGkE7+KEZ5C4DyTJD
nZEF4w+w7HEQLnRrRK85boVsna6HpX4o2KSjPKip4aC9IWTADlHez3bdgAdVxvlz6XFrw5CKTYlY
N6BGdxnOsSSAErpwGIUqr31m/Ar6WcmNuNM28uqHxaA/aJSfGhltW4XJvEl9ef3vnyAFVkFJRzwi
OMxbl1HKpqPG8BixZIaW6Claw7jVzYQdozxiSVe80eG4NxVknjpnJG6J9K/vRhC0cO06HPVNEv+B
nsTqZnrLSn484rcZXrRZ33C4oxzXx/CTOsTbzBpPU5zYei8UzllRXnWCnSkS+NXmNN0vxDHpV4UK
OEjvFK3bVSL45HS0dnzSKVAN/b0EOY8n8jQY2XRN5umv4WbKucDauqbLntmRHQhpxkC5mc5zRmTM
6Uc/sKDTYorEEpSwMa1fD9gtNViblbNTcdyjfO4z0T0dotABWnuieDAb/pKlfBtCu9hZxq7nhsBj
Oi6BJg5Xm5zrRxtQpZ1j9kgx8/jhHaMixg9esnq0SUCwLA79PyGi1wLi0223lJ95nc2cm/oHb1LZ
WbXlLZ0fWO0gDiZZW9wxJXtrRDVunTiGIGRsQgsplfMLDp3WouZC8W6khfHGUXO+Lb2MocbCLdSL
qehNeeQqaz7no0qvHCqnHHV4nkLJaaycDjX9Yhyjz0YP8cFYhNguqo8D/jALcx/pUOfYy/hYIQd1
MGJ49kEyLcl0SBP+YMdagtRyyd2WGrY+Nsu6sLOt5fM1i/si2qGx8BUpbgbhIs3ETqA0nA5n5rUo
AAmtBjoYksYq3NHGywfGHPAqDTSL+Kl5LmNhxCy7vA5Rtk9h37DDlbRiSAx+cb3EV0ErewtMHWYb
fIUuS1hViQ4UI318ZTbtFyMaT3MCZ2iZ/mYmnptJd95eMX84C2lc89SJ7vDZAslJ30Y/sfZZQnmM
sMmPNxG0IPIdTUeXSWtzxm6gBTJcwzkG8V8T9+hIxgSJjQcd0Pt0S0EkGN8heYxHnEewODJYt/zq
I7bJkmOVhemjrdcFA7dOVhf89ylhwya6ciVMjrZqnlUlLWZi8cGeWJr17N7nRXQtcgwtNuM+MB5c
VRswWzpKcxSS6tQ2n3X6KZqe0hGuev7ie9gLzO+5cr7tkNfRlRBdxnglJjrZzrLl5+Rkj13pkO8s
9UurSJQvJZTYGogF/iFWbhSRLMc+5/tfnhfiMjTvVZb94L9//a8rpEo/Z+4W28n0LmNYQRSZSIbO
ZckjJ3AvdA11GybsRDlgyCr1c65rSjFo7M0wq+/nbtEvk92Bc67mE5mZOyz7GPo1jWpZSWdIX2Lv
RXneZDJkJwE3uDdD2CV87ykPVhTTkgZy0diTiFh9V6UgB7lcDYQWdvkS4VjXwyFnNAjhPi24Arer
OWn9f3hkLLPoUQ6CrRUnqLtKtl57Zlw1bQgOsqpn2CbNHtpTL//qNsHnmoefRRLfLg0ZAwCcP8QV
MJbCbxX6gxkEdH8yTo3QdEZl6nvOpycMPWQjac/qsLSa81POHD9wjQffuOksJNI8ROwt8xLPdVVX
W0VHSdDmsPK6YTgVYeicI87pZZjYNzELCs6sntQAVuyl4L4s23I7R3AfnA42JJMZPyk/CoFoOsy9
wRI03Cyjx2HfcMadeUjGOt6G1AkcGwz5Ii3Tgy/ST/TiGhIEHNveGX4plwXwTahPjF1xgAIebgYI
GlMBh60oMds3RIqwk/OSUPLxvzdJ9efmoQ/DO1wO9FG8NpiQx6Jloy4BJ+HH2SVDjLUaqNDo+Qi9
/TWriAwuDpPBtZAVkKLaqJpko8kHb/jyOEoPhhuWOD4wU/CRZCojxppxwcB9+JUQF+EOes1jF82p
tS+iNN+GFjNn05i8Fa7fbrBaRyjIy67tpCIvVVZYXAkdzDgrOXfJihNkRj0TmEQVOhz1aoKEg4M+
FJIWjmNcY2aEScbw1lh8LH/zvHppYIlRjJeetQlagKQPn0LR4RCZzgo348a2p4+8zMjB2Nm7spv2
ZHfRl0hIVhrchKmsqwQsnLavh6PpiPtwdo9V2z5LE0ma0SEAhehOc90lZFT+1m00AcTyPqzC/6po
1KH07CK89FnHuKAzo6HqNsm3nCEPnQV6a4TWwViJqbzDtsrzz6NBNZokXMnAc9wPqiU95FHsJOsU
AwNqkMAOU2cGwV2AvZ4LEhEU8snuyS8Po8Gpjyu2z5SYoNrAetdacBOmy6IqZ+V/PxgZSSzq2PEX
269tTwXs4rg0iuXfRvgvp0b50LqSAAEqJZBA0r+toKdvGkisxHiyqHo+97P1l6jhpx8wHMb1pGlj
pGaUgLuM/EMHcVMZ9icTwK9IDCFfO0jnwIwLF1tsRDymDDmKdg3tbPrGsCr/hJ/noqK2PtPNyadl
DQ/GQIyvN5Bpo3+YQM7pBGXOj5JvIkyvi5kY5JAM7OzuB24ybppzcypYOdBWbay5TFlaUiHbYaId
Oxle/Y9htP8pZbIvUXjNiQG08qS+Qo7wW4plttkCipd0hYV/MTxklKRu65LR0IhtmtjXtLc7Hty6
HdCoXAoB4+m/deulKFYC+ynnIQgHguaLFd3h6dnzQTgHzAdE7sTMAkbi4Q9qBtxCyj/vp8J6SkMG
SQXSvushrEvHI0tKvWxOXn50hAwkZBbFS+hkRfYxBebm22DOnL/Sn62gD+XW6fQ55/pIuWL4rD1P
nnt9nOAd3nR05oGCik9OP/1ErUoZqvkuwku59d14eMJVj0tszG5zVubZT9tDM8pLpn0ieDXuzBZv
7lZl440Buqzvn3TbdywnUWDbjs+YZAsFfJNiIMLJckVLOlEKAUivgfytRbfmQ2HWJfn44rdkB3tj
fM1Rf+Cx+RdbiYfMhrvTht43qzJasLVgjJnZvDpDY1ii7IwS0KDv+NpQ4i1hxNYdR0cCdBcAqfOX
BVc/SHXDStDBtS8NWmGZ2/dHjh3oAqYdB5Zffpc1f0CcvzbMSxloYtFKkpaGlB5kTtgcoSdmoMuz
m2Qg5JmhhVlJg3FiaP71iMTjKP+Na7V5ySrKS2Bu3bGfdDOOG7PlO07l3YS7tFILlzInUbumRZJv
iUqOTNFXcU82wPgmFKuK2jgvB5PZ0SUvYKvvmNLd1h4rrFZ3Bq9xY7U+kbmImqmiqnZjMdFrzEkr
GTDOl0kPfm8Un4WagPWDwLAxjZUoO3SoUD8ZN16QTt6hXcDpVFww1iq313Fm0VoUHAziN5Af0Nw8
rBZVD+JrXIq3ZTmkWfWvH90bM+Kn5Y51mEFZ8YOQXyObwZ9klGUsTMr68ERd/VkmhL9yzNl+JNRJ
RPNDOcEbkZh2Ni7g0kqUb5w9xG7ySCDh6Ciw2vfDEjOb9xgpOkzfu5c+aZ5a7ETAKwA59TMKmbae
uF8dtCWBwDe0xne6PHPdQFSh0Mrg9oOsQRJqwnQFY+U2XJZnVppuk1Euvk1Z0btECYY868U4I4lg
qnw/G6wCTuucBg7hWzv04NfCwdnYZvWQj2d3BqutkotICXMMy3sVf0yGebIHXHKm4JZclpqnz7bu
ElRTDlgg/EviLA7VC4bFCGZKmL4zp9/7zHp4bjJvt345arIyTLIKnBTTdBdXH4IdcmszcWLfb95N
1J1akROs0vk1oQ1wO2lWltGu4PRvkxiUfjr98lvc5ol7WUPA49RRqadfmj6C7dTussQfjktpkARF
085tgM1LNH64rT9vsLzNJZWPBmJtHboVWFtxbf3LEPtAg5LuNfbgivpPZTx+Z9D19/X7knJaqXuA
vG6t6JaN3zl01tvKbOVO2++soBJP5HhdeuNqgA7F7ILs3NzzEJ7dyTliYdcYARUhG5/J/Fimv7Uk
7YzPIlplBKOZ9rHkqr1YWI6kj45kmtBTXUB+UlhfjMwCI06YiCbl0VrZrNn3hOZ66MqKcxYtUEhO
KKalv0pM4zHRjQVc68ClCUqWqbxD4zjgfHsQxYtZLoFaJ4298Srz2ic9gxIUdVV8MuqXPKfmmzrA
yeTIxCEKyojFUIYpzkG0MJ7ThZVEuDYaoOzPkvniPJCdssaI/t9moqcwf4wK569YzjWZFJ8veYIy
uW1jn3pBD7K6GlFoY+QdTthk+xrVHfPCv+1kr89ES9eLOsBFVPyz59lv1AcDRqEcbZeqH8MG5ec7
zf0oJQmNSD/HFnpBPZSvGOCJNoWsMQtq66YtwkAoNBMXOZIBwMgMymVKM8Kmho/2ZVMpRThq+fYi
jk2ONz3nSEdBPNLXV88o8o5E1eeYlQXahWvLh902V4YSGAk8+7dQ8tabfG+PxkPGoiXxTFmrjhc7
WBrnS0VkE4ngmgRYuSwxhJozRAmLKFRCYxSZvQzkv0c1fbzw7w2W7M14NIz5X2y1b2nsUMUaP040
h9RmSDbWvvJkD3irUEhjD3hb7CCDEx/0Qh0w0BkwrvLkSfMYOTxIa1FmCdQ8Sgq1ofvSOFBX4sE+
tYKpGK5WZjZXQ5NztOP2VDDjVEWnD3k03MumT3ZNxUWYLvOT59Q/EyMCY2ZklcYupmBN6DEfLhXB
LC7vE/iA0gg4v/BKZSZPwkbvgUxz4vQYmD6Ks9uZP7jpFG8S6wEVBrtuYZoOTJGy+jL9odvsoazy
p9Qe3pYQ2wCa8E/lm9Wu52BW984R38VP2vrZCSv7jtLdi2m1fUCYqDv6Su3MCYhXHX/RCuTCmylv
HTCqZOhCDyskyXVJzBFq/rwpetIrXQNo2sfKzyDrLhKLcaNt4wVTzncMrXIXjcP7nEzMAOIXAfiW
dk3SGfJpmREKHEweS1aAgO6RBEbktmVykfjyHNgf9tmszt7CjCN6i7mW9iX5YbYzilD5yf7uur/l
1L5YLUd1g5ZVArXX2tA3fcYFpJrKz9SDt1jID29KMx5JBvxZG1u7xkkeB+utEvlxaZLsFlP+Voc7
SQR6mxHo6jvQ+cb4NVjyo2z7i53Zr53kIDkk1g1Wa0ihVTARQeXe/kVk+km2uH26gUJJJuU7q8Iz
K5kluEpzkZTinjHBEJhoLnQd1kzp7QpjRXlp2XKNqXyde6e+cUf+Bm3oRqrxkjT4v3UEF39xwmvq
EB+PACoR5YOQSZX5kxYes1Skzal/CX2kU+XiPfbz7L2p6K5I64aD2N4n9xeT/673uoWNQ7yFZNm8
MiUgAw95cqsSHOxkgFgg2wkqBBySvXPxyoFJ+xrKMBsT2KRdvfs2wsc8v0UOKE6zis8AYcq1za/Z
mfqqXBqONEMEh5h1kIaAYjwpucnPEbFcve6giF9jTLK9M3f+rF5pTYGbmyAaFe9YHpv9IPhJqCK4
13GO8vzYiv9ZddNfOWf3fuE3G7OY7wcsYEHSpoi48htDY3E26b7WLbI7X09YHRa9pRmx97BUF5Hk
ry7F0mRdwJpCQE4xL1Id5VXjpZ7665Kreu9xJLfY7zheLkT/DedkFYx1m/QytuvhZo6eBys79MNg
3TtwmpRJCNvT7PEixifnJO1JNumfrOiC717zrP50454Gv1Zfq5BfqRgD23c/aovlpsGqGVDhuQrH
NR+w5R9DU/6FIyMgs2kDOaZoWwUUpAivOMa6vdLOEwD611rDYQITHZSKyxUt3Lsh0Z8qKxBUxum2
7/NyX+reDJYeQ7K7kykIDM9zvMCX1nstjUBzVAswGb6kApXWpP4pMGrMrnqYIcCNuLewfxK7cUvS
1cVvypQ+SDzX3Ns4mLLVikdB7y9VKBw8+ulZJwvvHSLCBgvnOTedZQW6klhe0WAuSLFZ1HIDbV7J
l8TDB4e0LQLLRX02ZwaWYBPW7iDj1MNBx4awI1j3HVEllYTuh2NDUxw8tITBexVI9YdaMXqsoGfd
kHsuK1VvcTRQll11r3XlFzhaQUbQZR64K90hx+FMKhZ38uxDaDWaF6eBWkKUU9swUHQa3hQx+7ZI
DXYl5bgbj8NIaOFaDRMmv32nj6llfkfjjLJlwR1sCN0C4nDBnqMbTA9JMh7HtEcAWyleM1XvJMTr
z6Z2+UDKhlKMzPkXjepz8ejKqVTCeI/rcywLtggnu72rGMhv855NoLKcn9n/SMFemIRpArBaa4DM
fAbXm24nHEKBhYc/mAyBO8ZdA1sm5LiCxqOeieAEHi2g0IHQX0wcy4vjN227KmC7PLHrzYEVGael
9R8NC42XAIbf2gc4E8YmSrPbeu01Y7ZBlD73XtD08Tj2C19NaaCCjw0FJZwVOp0DQgRoysCO42Tj
/ptAwtPXQ1ePJFrHSJw51cuUlxxhqHPmRgH7DqqE89Bbv06l/xw+iP1QKC+Q2U/tIejTWrTNcVIk
IV5HLoZ6Sze6z65ztQeVsyiVxM8qsWcPCTnX4qn05MRlyVYeKTcGCl1J9VOEWwIftrXv8YFtjag0
9rPF8NIyxUFUnYQy4V6XoTEPMoKuUC3WttcTpaXF1Yne3bG7A41yVgD10ubFCP8QFq+WWTxxgU1g
TqAtq3ytsE9ftMOMr62Tf2RK3k1qk+AlauoWpHRAqgBA8IdlP8fMg5KkNo/CsF6oJqtUcXYrcix1
XLO+mjWdDXyds37lnTafpWbVnvFnDQr3nCuBW+FIX6KvJsJC2c2qZOAWv5S6O+p1QfGKs9Hq38ic
4V/zplcpPBq8Oxvn16uNL1lb7n5I0j8nNevDYAqMY3YGHmPhzs3WcVe0Wt0jcp4ccoE3GEcJIYeC
87+N+NwoAq1IJHcMzlikfSzjeQg8O/6g6vZ94gaxV0P1it3zqfNFT0Ls0Zcdzdym/jMnsqBNRiuH
XWJFqfmy5SuYAz8I9h918lyXtlCf5Slbf/j0OOH8KSR9AvAaGVxF1nRCg/nF2rQro2+WLzDiKwZn
TU9+LWvX3+iuG/PjmnaJ0/ltkXSfhx+9PTIUhZQl6lMCOcku1CGOMHXV/hljBObFqL7hnM+vU91o
wpbkWsCQAiW2t3QILDq7+iwkGh9jAVPaWhd4Yp9LeGx1dhz84qPhVJBM0Xlesg+5sCQZ077yPlqT
a/kYQsGw4u/MYB/6aUp1rpOH5sOpo6uUb5H1yRN3M7IL5jCA4DMyGfRvsNTcczAK0rr9VsAkOpod
xzcCsxT46eHFH6Y7xvQUnK6GCn5FuMl6LN+bhndBcx1wuvYMyiGz822B64BNhtOpOEw97uH/Y+/M
liNHtuz6K7L7LG/D5A5ApquHmCMYM8fkC4yZTGKeZ3y9FqhWd1W1rO4P6AVWJDOzghGA+/Fz9l5b
J2Pd3bgXZiNrKUFKJPqNwuO96qy14109Wpmub90kpJLMpGCYVQlqYATReg9eAs44TB9xcA92++Wb
jEE7l8zongSf3tX3Kop2rRG8ygKMA4VqyzvDifRHjuqaMn5htsY2sIcnv44PWYyOs7y2Rvdp6M86
cUesJossjNdRzOMJddRS91HzOaOMi0A45zY7jyNHoO+U0f8fx/ov41iJMP27ONaqaf2P5M8JrvyV
3x91889/CPVvusMRllqf8YejWeo/AlmFqf8bE1ATNpA0DcvW7P8IZLWMOcVVzT9Rhus4xn8Gspra
v2mI5Q1+Ii3DVWS1/q//+Wv4H/7v/JpjCs+z+i9f/7esTa85Ern6n//Q+X9Qisx/bP/5z39IZeq8
PM0xDNc1XQpojZ//+riHmT//6f/eI76bLA1UgO9C4m6LT+bFiz6frEttNGqdWO4Tm6FY00SndMyL
m5e3cs/sZot35ilDMUWVjRnSwbJeKAqdP7yX//56//j6LPnX12fReNQ0V0nN5lXqc5zsH19f4YdZ
gMZsKZjObvw2qja1NniLkk4pE6oMHe6Gs/uuq1AyMEqObpWv88AK8GFFYxzsiRFmGs4zhGGJYoYQ
+5K9BkLkU+zg8tactLzIbD/5Q/Aw1emldLLxrNzqo8xNRsgR8NoUevy687FWajksCy0r24Nfhh/a
qA/nzEz8lzKJ8FLNWr4ght9i6h++QnjqgrG+dr1pniHSrjuvv5thn/6rt+jPibp8hBaYSVPnFtNt
aelzru8f36JSjbktjRxlOh/2ZsRN//B9SVSDJaWH3CN7epmqnhVslpe8ajQAYOX15VbRigNCGToP
cRRtKQGGh2CkwtXjxH8YGJq5pJzfikG81TIZH+LW8G62aC8TiX5PucJ7gJV6Ww8+HIiiIH0qyzgA
OcRsV24wHvWwIa8p2Npp5bz2vAo2B5M02aS3XyfkyMihUD2bDiWWaWp408ziPs5jmL+/iRzrrzcR
fFuXh8+kuc0B6q83Eb7JWNHE6Cnw+5+WS1TQkAXDybOIlgPncAqoHTt9AOrWg+sbM46oengTyvsV
hA4UQOEFt+9vTZ0NBFC1JoMlvvd9SdWcfEUa2cobtW0izJCsIBI+uii2Vo4XRy+izhUKmXAdW63F
eEMO9++L3Y37QuAwplk83tu8U4fSoOb+/mFQJePdtAMaqDxlW7IyFGmB1xRCzVVVHnkXbq9W319+
X+yKPKHcdnzI0yPRxnAvl54y1Qe5z9d4dIJn1P/dNjMJtUUatRauE/5wRjZiry9vmt7mV90sIEGU
MGaUANVfucTVGcC5Ur/A0JLlz0meROvaN409tg1GBkkysyim9GEyqc0rVoSNZrd3hRH9ggLQf/Hx
vbScLW9tVPovaJjW9FblvbeKz7//iO35Jv/TOmY5hqu5prJcQxqmnNe5P6wT5TjWqR+YFNjsgQO+
ljih5YUkpr9j/PHOXUPN3sroAeUwh0bUC0wsNBjGooWcbbV99OCazanp5LlgpLDRW0jwXjz4pwTe
EwLK+KSaOjkFqfGeRAP6qflbTYiynCojAMk3aDejdeNVYoliA3hIuw3zhbMOqnmabLvJRcMtrS6+
udScBpP0rzGprzLrils1acd+ZiF88xK+L1Iv/v1L5RVr0kytBy+MrXM1SfMM7iXc9U21i4Mihxzp
5AwhGojKvuluGsiUkZPH7xJuxMZKY2BOptQJmSyG4xgG+84BgdLNX31/Kwx81BNtGB0CGxZUH8PL
nlkITVFmDwgQpBcRWhD71rmwvero5Ugy/v7jM9gE//zxwcDhXuLZNDAO2+ova5iIXYgrxjAsSwdv
rYHG8RwE9pW3ZVy4GNa2vpZDOGMK+9ybDUF0TgnuqWYeHmj12pODv6HrIh+THk5q0zj3cgKuY4Xj
mYCf6FiYRXyuY7rXzjnpuvKlmDMI41zlpJDQsjR9rOXlDAEorD7a/v0vJ/8fyw+LtDL43Vh7bDX/
/A/3Jkd7FWoeQ6bOkYznKvvmo9N5ykdSH6f6zc9s+cOf0LAGEWLi3CZJbr4wtkPwg3IZN/BhsBit
dlk0bQSRhfSNg5t0Ouf4fTHi1DmaiZXvUk6naCr9ctUlxjumumbrRrZ1TLsqO4x28xBW5C7RUSv3
qjb1t2C6FK1rHFuFk4OwdhxGFjkgvt2++An9f3wxP9NcWp9xvm8qc9cUeXZCrcPcqyzWQVSTfiz2
Ak0EDBOXBvKoTd6Bdu//vdil+hf3Cqe+/3Kz2AadBDrZ2hxXP6fV//H9HASssSpHn9UP60BZ7QHL
Kp1OsDYdqBhPJUzsu2YfEAYcZVLek/ni6E8g5bVb1Nn+uXXKXcu//PCfl7JvVsXgIc1tCEVTFDXP
pFxv80jpr7KkxeakRJtkQF1CjZzRERXolifr0NFFQ+G19iX4SMfNpzv6IXslTA+88TDZJ90qjt+o
DAIgiIChmb9M0Ku7Osu3cDGMoAPF6mB+QjFRO0ooMi9mt3k9X6TR9cu2RgtWMl4uZy+9ro/+3pmq
G1LZ8qFtCZnUdE+D+A7JqRAFkpAhfTGC4UHg2rkCXmzAibaHsOR4/X0hGg7akQje5TD3g7xanNrY
FKd6MunH4otsEg+MvxXeIAnjpmu0k6Th69SjvnNFaVzt+YIMCkF5YzILz6dmM3SZvKQB0OvILdob
lnRt5RaCdOYKiJvH1IR2QZVgKEkucp4GFXIGU3RW/zDZmMbqJMvf+3B4a4uhug9+kZ0CVyuXk2dl
7wijnhDk9cc6GKPb9yWfgH2FpXFIq4nugGfLh3408WhH4pej5dmvv3+Izf/yENu6bbssTobpGDbj
wz/fdDYB0tmIOW0ZVKtBdsUdPVCxqwrQdBEf+Em2Bu4MNxrIrQBuGKRtR1EZ7zvGNQ/mkNR4iLOv
SqZYiwJc9Ls4tF+9zGXdr4JPJoJiGwjrlo23PPZdclLJLK/pNt6tse85riMkCkf3+H0BD9ZvvNAA
2heo7rlAa1nB6Hj9+1+Zu/+vpwObwpvKi9VLSsOl0PzzL126Td861hijomMjGPOn70sCYBEmvnHv
QRSf/MH5USeSxkMTqGWlnHSvh9SbsiMcQqKRPQrPRQXZDeGLgzkWry/NuO+fKk91+8Sy5bLuzeBl
8IDcITKQZJ5sRgLOn50oQMZSr1v0wPdOSxpabxpxQ01Oouz8Jc5VItmCwKWA0+TXYJkWTF1qsbFx
rhXJ2+jvas7r2YjApBmWGRpMvRt6oiWxXXXVUxn5Pi3k8jPCyE+9UL7n8XlfB+GnEyOcEfFI/8x9
9ySur3Ja4Fv8MZruW01Fu2x/N8L5yjB1TwUy9EGQ+BTE4/tgUmzRAV0m+E2Iz+ln69b4UfYh7hkz
39oKwP1g4publLV1c99YMkYmxh5zDxuAc3Hgtk7vbgNjfMygo9GjblKSUKruR1TJXWzHHw6OV7dE
bKkzKMDajUKaqRdruEmGRtc758rBzyM9QcenvIX9hOctC8KTSOl3RMy6AgEIuMjjR10y0+hctljp
vURh9FaJJ6XKx260rX1kweuqMqDgc65Sp/pXkXF2EG2yjMoG19sgLpGDpL7VQMtb6fAcWXNXaA5P
6rdGNz2CgV9E4jlwQekGmUtCYHGL7aZYDz4Ccx1NH5UqLVZGajnyo0WJlnGTViXiWd3bVkb2iiTV
RI4WkmycGFgYZDkyM5+SnebWMQQp01maTBnMKtyWurnRkbKBxUEDI0q5I3mSAQxm1I1Z+L80EHrC
dj5Lpe3DsSWhPSRqRG9Sb+/fPdeqN1YiGBt2qPES2WprPb9w5mF1SleOHdHWBSCfuhpjdbypTpvJ
fQIBf0AFtdWrGWAnHQk5UxM7gwyfDqGq7MTRwkJxyCS26zaHowxslvP0Uk/IYAHwssBxjCi6GPyj
KOIHfjN7TbADDXQD1XcJbhlFm9gmo3ZhEPAVCJw4neGHmyCIK9JQs3vVak9Qg4AVVQvHKXbKQOEC
bb8cOggbhTwELo3NaFBXpxjp8tbmPNnGtBAxDpSjoZ+NeHqZqi5b16DykJbxfTZEe6NY9XbSYFI1
YAWxOOzuukEOa5T4Isxe3Mb5SHOXyKgdNI+TMhmMNI3WbAcYlU+kyn0llffQSyu4DLQNxooCo7f4
OBErnph7AbQ1AnHVp8dSZj9pdW+jAOn3xBJSI1TzfNfajVO0wYaB6EM/FYNLHwyZaE1/rAHg0U7Y
VBhJvghN+xBWz17kvyaYAMZA23WqW8RPYaCjFGuwxuBfvdCMvgy6g336lSkbj2Hh/pgqRVTvKGal
46qYNyrzPSLsIMBbLWoCgPuxWPpwOLvhN6q7/EfKC+8HhJUi7+xbevDRM13SEa9LjwlhYZQ8zKPM
70bsfqh4wmnaAyKlj4Ho0UdQ5gvHXyUOvh07FPqp0xjN5UO+QJ0/Pssw2kHDZkLpshFCZkVQ1WvG
QavI0dXN+LOIA4sgxwokT1qiBPKUve7H8ubm5DMqGJyhFf2sMeTREib+F1U3ljmyXceOI4CfTAtm
Be+kYpF9UiQvU6Gu6cE79A5PYNUPu7TkScPnYKx1OhaLDrgcQVOAaePfZKYyX2PCODXZ2stSbSvp
PDpetWkkogxckOOO6AFSUIF49gbtWcKPbmnMFMS3JrDkqffOxBaansdUuSemhuLvhdJDnNxeF6fB
Jt+qgwbCvh+64IZqjbxS5Phvnl05R1owZz7wryjhddWglRalIYiFI0ejEe2tHxDIKFniy6y2sHi7
k61G1nSj4ENw2x0EctDCJK+WsjqoZAu+sVy0Mf9Mantv6KGafTSWG4xczKICrVhlWq6BFWyeaw83
XWwU4P/I+9PM4ncbnlz9Ho7qi8GQvwlDeNB+BWxALxFe6l56qopp2lje+NoUcwSP0aOC8/qYJIMe
bmvFk6sL8hK7sCESFNC+bqa/HSdM3lLIFzTwmAeFU3rNzKuss2d8YffKUOXWxwtRt7ew2ZS9+ZTl
BlPOIny0G+vYIzQromjad8ZUbyXsxaauwk06DP1KqMG/ePYwx1Vavz3g5zOPkYRp57F1+nFHqraD
/zYBGoYOJUGOs22N4QG9hb1wIyS6yYh+MIPPRvK4kSAJROl1Fw7lXs60e8DbqJW6cymtJ90ihSnq
RLqa3OQWjWRxENttiTg+YXVgah7r2drOdtAY7DUNIG1rCAbR4SdulXIfJCyI/RSme6ssj3lLQnc6
5NraRRy+4VEogMO6Of+RdIm9LQbtJ8ly1aXx/HXEXf7EZvtSdqD63c42T1UoThLx/aLQvFtn2P0Z
jlq6bqP4dxFgw3NRWvRJVS9ti/FeFHIA08bh2eHItUnN/JfZ+ni1o+zZ7MmHmxWfJFIrJqXSLJnI
OPaqkPV0ag2x5qPG/C/Ql7WM4voS/kMJRsaUWGykheE3cMGm2zlSE8piUuyLt74HjpHV7k+tbHdV
BA/OizP2h7z+xRDv2HEMBoRJREOKdJesErobRYgqzQm8TZHxoUzYqFZ9F8NPx7u2y7HoGWTWp+Op
pbOzNBKr36nGRyRk9ShJBx0ciXefhuwp1kbGeFh2VYXssUewQ9DoJR+A6o1h9DOa1LWKhL1zSSMh
QwsyssysB7cuJxSvH8kcpORHZLXlg/HQxM70fy762LI1sfkVqZ0cFXkY14CBvxu16REBO13I7MGP
u/QhSyzS2hpNzhOTLxvBwsI1iY8HcGwTmYQ419awiaAUyoQiS5ruzqrAhFhZCNFVu/U+sAbiSe04
0WcdyP3W7N6iZHyzE7PaOLB7dqE3QOnt3z0rmjtq6b7L5yNuLVCOCJktqygmkpxE6BAzW4LHpXYh
LaBTeKuLWY5D7LidKMQZyMM7YjAYuZiymXYdg8aFa+Fd7NpCO1T5RP5ceVOohdYd+Yic79n4FHu9
HZJA0oh1yksGx42uDNDkT1pBChEua2Y12phJYrJl04xU0DgmwBD/FnYDDwzSG8Y7e2fVerIybG1b
KqvHaomyA4gZhKeivxYR6M+uOhQ12phWaoDHUUD6Y31mekgnekJ6XqQAechOq/z3ANFXBI4nsgnv
MqiHev7A2FPHjNJGqgn9xcZ4Urefoa92orboDudP/RQ/MWIleto1n10G2Hj7fBzTzrpX4stoJtgZ
UC9swwCHqtsYm4sOfWM5d+CP2dTgbSZmjGjjA+qSaacPzS9vcI4BddcSM+TboDnVfiTRoKV54HOi
SWqUzcE47WXSPU9E3rmQNiLAb4VlNpukbHHxd6jcOl4SI5L1NKGAKsRaeBG9VQxXWx2LVWQh8ihD
ZETwD61NXHDUtw0eyWbK1urLwVfMCoVxAFU6rC+04AC/IMn3rbT3I0hEsMf5BlMJiKsCbCjlUxHB
N6YDDsQLREHwZAwVHuysE+tpQK1WmYIQ3szYuDpRFN3khQBEFIEQCfgLBEco0PirtUe6+uhIYpYx
u0+QiPoR9czAPdj51oAiHtNvHOnraCpfQ6879omL24CU5DQkg7DFIyhrN9wKFzcppLVLLIzXqVzn
dVvtyBW85Bmfm9PXWwceJ7mgtAraqDsodql1raktj4YE800CgiXK995RpLcTOMO9jSistKyWyf4+
ElCd9Ji7XXjMEUct+IVa4Z7kBarqRiHFLfIPzqYsOGE5rIyUghbXBiCAOEMkKurNFHFMSMbq0wzy
eKXz6hYxUYVdf4RNdp6gNGBiCb2VAVzrNM0as4xoAcXWwCkIUW6nlRzfVhkvkjI+B87Oc7ywdKJI
oEXqq3gabmi5poM51ZfBwWaGwwPrLRGWSNCoCyUpruP0keo9EVd+eyqlva7desYBB81a1UgcbMRr
KByng9JghcEh+jESaJpCynDTOQ6KAbUXOYr5yMzSa9G3urKD3Gol+7Grn4sgWYsxnDa4nZHqVsTg
WWG7qokd0EWfHESVmphdy/c6M0L6l2iDUwPBM2SFizf+QH1yiUrs3oQf2UvBuUDp00eCNXFdGQaO
2+kYGkOIPYCtyCh43prgXPmg5NU0IWFxEG/4EEnXqX8CEfsZjrjrUuVuNJMU9GKwmc+Di2ToEr6k
2o66/hJL0wdPOTxbLCrFkKXrKuNvOTZdNO82INonr+SewiWMRvPehQV2YRVY21TF42KsOAHbsdvf
ZSb2nUsfNq6Pum58GH6312Wq2P2w4jdZtNOsbGWzvuwqzKGcZYkTb8sQwEMJuMMWPEDyVongBxU4
s3nr3WPos5SmfI4Naxd3tVyJ0rp0wyvx3kTWkL2KkojHQjBixPXC5J9+wojVITCOREHp29xTz21a
XNGXTp8JURSZAgoPKfUaNLyMLPBPBc6PA6rA3aidNKMNeFMFgM2FI/nlBqBsxhRW0DKVvcd5BbqE
pAWEWWu2uZe6sD54wsJV63KahdoyLqWGhBSxzkfi55Tm/XIyETzhL62L2N4krXeQiUepiT4LlBWx
tT4O4jZ4i4tkV/T8A6Ll/N0I9G15z3OA2xVK+vQZ+cUb8hJCj/r2CGED3pDHQUjpRDVO1mOKuKQS
Wr93vOQpZmYWRMGDFYMScYw6XgUSaKXnT69jbj4NT/Ss8pXBhnwQCvIiwxAkEH25gdPMB9T17K7a
D72UZ6a73tLxWK6mNv3tU5JWyUb6Xrpt+u5Xbg3kqNcVHh9tE8ZZczauTovcnA5yvWHoBnykbVkk
GZnuhWBChqtoK/LAgBGS0/PoOFj68lpO2tpB0cwLHnBaseZVEWKdlrjIsuOIlftwT2MT8b2RkgDV
VWrXdPaRoubRy2nQj0a3rjEerltaPaiJo5BuvizjDWrgR286ByPCUm0My4eix9wewyBjIhpd4qr/
7HqgwVBkyblzgmXcsafgbHmgtsZa3n7VTv9cDiXEXyfE71B9BfgithkOrc7TftR5+CBSgJ04Phu6
TxohBTpUCh/fwKKQQIcHtQap+8D9SkdAIB42wlPkUfMnoflhjtmHKDKGYDBiXZvnDKdINzGLZhAH
0GmwWJWsqxpISbPm8BBIS0t+hU2DNWWVOpOBTtS/43CMVl2VPIPYxryLaWsd482keOkU1UPazwQv
wrNCiOYTt6PQanatK3UwAw7LlgTsMPRojGxjGQQJ8wf533XxvRLxumn1TW9A4LUOtp3iwvbktPJI
Hgkd1P5gfO21Us/fvNJ2pEOt5ZCeQ/J2VEsGHPz1x9TDeqhaaEEh/86U0/5WvU5FSv1a9cQCcK6d
7xOY1DCq9zxDmBjRHhxJi3NFYXHAjsGL+WQ7Mo1Zlh3ix4xiYN0zZbYFWtRwuPpZeAArM5BDpa1k
TIsAisO4rML0a6CW7tSbUMlDDAsIMCXi5fJCYMxbT5Ij9Yh/bTwZbWSl/04M94pGnLttbB+1Oiip
qbEaeWnyXqNJclNASiatOj7r+D0ILk1fdES3oG3HW7t1R2vFo/ASW/5Ma+nQnCXmcWgshDohxSiZ
zYAKdJcjHjh8OXk/md5URCEHwbEMPHSk8hERani9F52WHYq2uBdhfRJGFj8MfnNKfkKxSbzB5WHD
+wIDcBko+IOqijBPQz/K/Ke80p+AzYWtsZnFVik9Db7IPkK33KNe3RUWUviwj9n9cpJpSpD0XZpe
ptjCAK1bnEs4zX5/FQ+MF2tbnLJWbQ2z9neI123gkm4BnQ+yLkrp1Tw6MtKYHp0fvhSV6XNyi558
mzhMbNcGh5M5yCEAmkeAmpmXtLyJXlWd8XtoQnEAqkTkukcknFduhURi0jnomCiSzQGxfRXvcoeg
qphgRXhKxkI1g7kYKv5S/hH2tIV4XeUyGchZwIzBibTEaak+zIDxYEGmwMIAZJWWvnHze/IfKnob
zMQ6hI1MriMqm6E3ni1VveLjogHswi8GIDs7QajkMu13neK8GSziq43JAG/VEcE5aeWK9vdzRuw7
8nR1iU25dbt8A0l12vn+pqlvlaaND1VcuusmAAkqIloXnfqxDev8Ldb8nwr998IUyRUUhM3tHozL
1DNuWtCQ30R+KGmvbx5SzShJr3qDbdvtY9TZfeftUl8d27r+jPWv0vZTKmgWEROUto2ny0kCsOgd
S0SE8iLOxrWlcRQqynBdtU16a8JgO7ghNrNF1PoHbRidvayRrnQwqePBQHo3Ve/QDIPVUdMseviz
78dIKyT+Ge98Tc5QYD1nKarVobVJWNCVc7YGbGiurjgJjZq3iA8l00Unv1oMQkB1bw0pHrEJUUKG
yanoOXshPFznLahsd6Kj4yggAvkR2GO+9Bz3hY2UVSqIX+w+gqhvFjQCNWpsjxa/PZQXMbKKZQPd
JJoHku4vyjuNgLMUe8FCwyjOekyJo/fTUhX1R9Rr2kM/HwajRm4VeaY+HZeFzXjBboPTMDXJZrJI
GKm8Wm6yClzk0JuMkOlOmCZH+R6BClnhZxF5OcxQKA8uc4edHZa/8qSmRVxD66Mm9vVHczaYqErf
o+YGn5m4qyZJKsrZeKezeS1yA/QWpoPfmoPUENHCjkYAWeG9Ve0jXapFKoqO3234wC+2j2iUL0G1
ofXxLwlk0hYj+TG04tcEUnPbJf6jZg37HkH2PrSQBwZa+aMX3rBvHnEiladgNdAvWypLdFunR7BK
sss50HWSGPDLcif+LlfK5cOINbxv7Lr2rNj6zRADdXUKJBvqg9CSjufIqbeuy76fYn7Xqg/WMv7H
iEYmG4Rp6lxGPTxEXvgYUpEMDjeQ9Fg5+4YHMKmQDlV6y7jFzfG3dcMiRemrdyGZvY65Lwf5gwgq
EwH7ZO/kJLZOXf1kOxDY0AWJUrpY1rVzrPLW3TIs/GrE9LugBwjlov3QdWrkNIyIqauvI2KKQ41y
OnGplbIZmcDpFeqD5aDNCZ1TAk50A07hzW6mhZ9HJ+g3SCqn/RRx8Ir8E7q7F1rXtDhyAO8RPbq+
sj9wzISrEJPySk9yoMOMPw4u7csGlTIKTr/e+gSkGE6Qb6CWR+sy0KNNDAY1hx58MRpsRToxHKQ9
FwwsHj23hdjLmcYb0jv6UZBWydUO95VNKQT8APdh5WeoqMAX1b/jWvLeJbSyeCO3nVPfcMTN/CSQ
2wxanlPxTcTGa2y25RcTCH/hEYXly8G49s5E9qdlf6UxxmlHv8jYQeNaFVhWFeUyo01EIWUA+JuW
1szyYS/zXin4PTT5eBo8mZzsIvzlxKO1bWOP/s18WBH1uOG3IBWzQoPXmPpT75T6kx7lW4OKGVDq
wHjJ4YwOAyRHV6WNV5vEDswV/p3to9kzrecesAKXFNxBLFEjemdJ4XJ2tAlLUzb1ywgKd+qPLqEN
WnMmnpazmZ8fwSBUZ+GQHBj3nLDEC0HWX+S6hC96LpsjCze5z5VHMhuVG95/97cMogfgw9UxAttX
gTA+DzoyeGCHGX3KgrKdpvraN7ufos8fMjVmeyMgKaSP9QpUpS6XOuEWvyL8ZHkJdczMtC3ybrnB
GKmfKklPIESZv6ocrT/1eNTvEA5WJVXhvci3QKLrO4NCvKgEQhdpphhLR/ls3a55Ly6KUIZ946vu
Ap6nvziNqnaNQ83aRh9t2shrFFXRPTQn+TDJ4M0hpvz+fYk64ikDi0M7bJd9oMLk7FEw3zkfIHsg
TAF+oMdEOpQ1PaAM/0oYEDumF+MN+bN5bROOEvqPDlXDAY5UeIuhUN4EhexiaLx2N/+wT1LrIETN
NKYjO64r8X87BV4lel39WrYxXMHZHS76ut7Yblzf3flS1RbPYNCftVhWdzcfvQd++be0IfbUjzXz
EMLRf/TsX37BmZkhOTJytrMjidjWqjKt8ojQWqi+ZfbgZSfDHk7aZHSPafI8OkV550zdPwaaCZCo
mEK42HypTTDIDCtMN6Nrf+YtD/5SI1rQybBJWtWTFedfsZtpR6esqycnM2x0jKm7+f6h35Ss2v70
NJrRHdqi+9obekNDukx37tSZTxLsIyMMbeM5lKDgjgYwDwocbWhlj4bPR8hZhFXZr0EVG61Y4qC3
zqnF7RITIPyWD07+ZYTE7yBsTE+BBBSEk0+tVOQPZzcAXBPUwXXyo5oBuv1hdrOonAnXsqycXRVb
zi2zGHIMnfr0OFHPm47FQ/MxJMG7H2ndc2WGOtoA+xY5AsoAYBe0fdhacKZl27l/egwg0B2sWciV
lsaxiNICgSzegoqEXVso7e6gsidyUXTYjgtC2k2mxEfLpFNuif4wRc5T4JvwX4VEO9TyWA/V2Y4Y
KzcMXZe84nHbN2s6QNVz1fjl48yy0PVTG47da657OTK7M/zphO0g7Q+jT7ivXhr+Q0PdpDK06iGq
xlUin5zIJF8w54AMK2YHS+4OBD4/S+Ehqw9IKYlFbJxE0u39hLeeNwVHe582L6nUl6U9Se4tP1x3
irGURcCL7hXeq6TcOmgyd5ah/CoiCwZglIt7HFVPYy+Mg0mGNU03oECNWQRH2is37GLGytMGwlDC
wTght9VXRPZYrHk66X1lkiPByraVhFGXy6rc9qWQt1El2YUG9GYoGyzZ7ZyqVtgPHdYECaN849BE
WrizyMNofcjiablOx+Zejd+DFIOxh5OXR3NK5aFsWfah9KMuBOGiWc5D6jL3gIvabcxQBEj4rAyl
8vTO+uvt7NgG6BwSYKZIW/GFm951XB+7ap5h5uoNV7TaywKJdNEMFk8CAH7deosoF855BT3TzVJn
O3Hm39Z1eY0bBCp+FXz1te6cvy8Z3AO7TMVuRL669pzfBKmzmWI6nUr7JxYECmEo6DJzGMVCCzpC
3YES0FZnQjnWo+H6h1GFcl25auey4YEH7Nuto7hRC2HbWN/Joff9nhzaBfIXdY3BOe/Z67C2cEos
AlQwoy/SHSl03XECl7MSVlhAeCrGB1vY0MNUyFmgnHWeHmwnwmeafZjaW78ozV9pZq4KTNepXmuv
iT6OR+aDiCAiLJ8yVyvdjMC1zpc8RCct/NeqS7ObnfrWPTN8QWTvm4+QBdx0Yh1CwDM7I6/ftdyG
m5ZGnxbeO6x3o7o5qH0XuTs3diYatbXdHDNSAYepRoYLR1TFhkaKGq2YsgCJiB0ruyoNXZctYX1p
CQN+DlvVh+E2n+5Fn/riHrMrW30yQ+PhYVk6lppxtBM0LJUDqzolpcFvkfCB5UrT35mf7cZ4Gi9G
rIpnrxefokSrLqLxTPRYf3DieF+EYJ8TsJW+IaOTJsjj7EyJXzaTx9KpnTN4UR7RsThNQfhsNkz4
+tjXb3GD+Q0GUrwQpgMRYvD1bQb64YSxFQ9d3NKLbk0aIOg6UUYAuyvi6eYjVL13zvBQ5QAZjPmA
EuthcMpsyz/ZKBOdpF0ro5Pr2PQ9rHNGRg+PoCgZ/G/ezmTJcS3Lrr9SVnOkoW8GmpAACfa9k+4T
GL1D3/f4+loMqazypaQnaaJJZPoLD6cTBO6955y91xZ7O2aFWuKWGU/ToK6CqTD2/lBDm6uTZhtB
2SFasV9Er/8+KFmFDmKm1rF6THIGiVatTPTmYZEUIRHwEp5wpx6xl0oUlTe/ePXWI7XfjplqbIZK
JgSk6BhQ1KrgmrCu3xKVjIxADp/zRpP6neSNRM36pTyXRAOGVSLwULZjvOrzJCNihz8SL6LZkMmM
VHvE2VaL8t+MPk3v1kopeXSpwbic9Rw6FvRLAgIILOzJvFtIVrzoUt+61nptXfPyXWbKdlAn8zxJ
LPHZ1CaLbihUBLFoGUcT/Eak+HuqeWrDsgxPtTsxz/cTRQKh2Qk7SewXbSspayH3FEb61dvElHsZ
mHzmimG+yMEtXacyS7emiO0Qec98nNIraUvZJqNFBs27RYSoqmTGxm1BBGJUEDGZunJ9DdKh2tSx
h7Zb9O99owEsC/xThxnk16QQLWvfzrIaCvmkafZ/nXOgpa6Yov/ZEwixlT/Etl1njNRt3Usxib38
c4XpI34X2yU/DVCTLlDFQYK+Gb3YORN8CjiGqQoVhHxQZgvDTAUncmQfaljfsuFqDRxSKoPcDV3Q
18RDaUeeK6jfOEwXodh6yzQxRidXx3rBP/A3JDUb86hpjKveeUtEDeS/8WS8+RMsxFpfK7n+k1jj
Mh2CHM4p+BYqucLuBwMmcA25I2nJFq4MPWXIlnQ7b3D0zrxYDBvx1GoXxaIfVfnhE94AXUA/q7Yl
8MZdK5J6IfnuWImXVCJhqeeANK8elRFqi8JopSssGRZET6AHO4XWmqHnvME1AQMJP7Eq0suex57l
+D6tI1QVJHgnKb06L4rmE+4T8gwYPaUSijirjJiLmB4Q0GQq5IM1EJk5NYHiqqnfuV6Bc7IE23hE
9sasv2r2f76SvVKCwyya8DuyaJ2H3lPVuhb52aDTmwhatw+mfIk4UJnTXy3OpVUUZ7X7RhuaHSzO
DTuilByyI7WtLxf8wZhpPpG0haLE744yQqOjGZvNxlS0o6+2Z9GopL3lJf21j65yIMq3P19kyqWw
SDtLfPmqcT7eFdorlziarHcwLSuKGGh5aZgsa630TjXhK6e/V0Ay40Hg+M+2AkNTDFVW6BGYmoxV
66Vb/yfpdgmrF+IPAiKYnArqmVo8QVa2Zgahjo4aAZi2Xkr5UMqgULc+VOERP6AXjCvdSk2bfL12
wZaSz+ISBj/LS08bDc1KoLylkZ/QlJCM+VgRWVQT4EDnJfdoL1bKhob0S7CxwBNiEIZ4NuJmR32S
H4uB2Pa07HZ//hAGhmHZgJzmz5di9FmEDOpT2eg2nm/adVfXbt6Z+gZRTrCqwiDcWIaqrEbCBdZp
/aF1bFctaOWe3x8Sjho1jxQv1588ne4VqhOQwQQ8URqwbpqcg7nJkoWi0NlUiGtAs5zdkq7RNvAl
UcvkHcJWT38b2grAYT7BR5hid+LIAckI/SpFM/FcGed5fo76rhiWKxjFawQnbpDwSbPcjMwlcM3m
ng0AI4kiz/ZFPxEw3eXkQcMPPbd0iG1Si4zFnztPCUGoNSR2+cND9obojZEM4v4h8cnIuA8Ia85/
/jBVDmPYLuRFvsmDJNnnXlNuiVWyG0PIL0WDcf3v75//STRs6KiuVcPQZVPWdFmX/uX2yUKDcKRX
f4QMzblXEUtfhkrufHbxJLy3OtTIDhkOyC2+J4oagNcWi5ss06Uq8GDwgUULIx5gxDAH3AUmkEEW
lfA4GhCHlACXLiQuD4i2+pkDWac0QTgReAjgCulh1eTaZQ37V53WL7dvscC1Smu6ZEIuScoxwDew
+vu3rL7e0l+eGByJFkgKtBqSpan/+pbF0oR1XzaQANu8o4uq53ZsYZ3vctDIEnEK2YDIsZYpr4la
ELdGptli7YUH3MXRIRQRvuWgfNYherjC0uv7EObCOi/F2PY5X7y3/mvk0e3TFlpTOWIoNnP+nR/o
+6B6dqL3MWUFVFq5Yg5Z1shI8+GgcHC8B2orriE/3s1YXEsp0Wv4owiDSlFwMrWKNvQE7lRE6eXv
L8m/elsMUwSHZFqqwVXBpvfy7/3TGuIXshxEHfeyAFV+RiPpR0+FXzLGiEAXXg16CXVAp/n04xUY
On//4n+8bX/5PHh1xeSDQN6tSIr4L7egmll1H4bwDrxRfSZC+DHo6qqDZA5IFshELAlrojImQksY
wvZ4uYenmpgk2DQ45f/+d/lfXQgaFLKoS5bJUyH/9UKwDApR7jNx9uTse6grTvbA5Tt4QgDgNnoA
1sNQp9bNS/n/s3f5ZZL+youx4j5q8Nf+D9O0/Wyef/nCIYeiGU/tTzWef0A5NP9pxX195//tX/7b
z5+f8n+wJcsvq+7/3pZ8btNnFj7/2ZX851/8d1eybP0Du7GsMGnC8iviuPr3f+t/Xn5lWfwHlj7M
klgdFE3UTJxYWV41wX/7d9XkrzRNN14+CFUSX0ZTVpA/f6X8Q8cUYUIoZM8Gq6H9P5mSmUr/1eNj
yKqMV1PEK6VrKr/jv1o2g5qJjQfJZh5TwNl1a0YutrYDz7e2Kst0m8aSY/noKUmLJoXC6zdmqe+8
KSazY+zKJVEF2IGxW9VmXFKLBThlqGU1ZpNyRGu4F0a09lpZkzdNqlcakzpXMjgvU894C03abNlw
R67ItMgkjimNXVVVkTjIb4ohEWCSaSKjv69RxvgwDQn8FDlZWwnC1YlSkFl97eiiDtsprqH3S8EO
/XDC8LfLkcVYV7knFifVCIj1EIH2iDNSOTmnRqnuBCm36YCJ9sCJTuDMbXdpT1iS3tHlMAzaAh6z
cQrCGPBlVdXNIiOSlGUuXHtiAO2wky/kPCAMBHPp0KZCT127xVDraOsapNu1ePaVCKW1jxJIB4zU
0kxgOHyxBulOqAoo9IHtGl+H5ShxJ82VCpOL/6K7tjA59ElhTiUyhFUiDWsv3zDFOYJLM4HyMjSn
QsjdDDqVTfrTWcpwlef9hFyMnD3StxxFwasR6JUjE26wmxZhZkGnq2PcwiXqnpBUHQH1BEWZ3dbm
vcCtvEh18nSJv8TRiiA08MataDLg7dcBja/tmCdHKTRJmB2ZHOnZfgiqTynk5sH/6C+8Wr20lSrS
xDeYA4/deyP/armV4xBrT3HOSSlURzdkDNAg16gaibF2z9RsGmBdG+PEgOdziBsfXG8yOZb1E1eM
hrW+QHdlvA+FAjVCThRmqu1WrUo0bOjLZmMhPkpwh26Y0SYf1QKDLCTlRjYJux6UFaQ5dd6LhCvI
KbqZQVBWog5pt1Esf5FDnFHVwA3jaRehkVuaVfH0VZMqkFGu27BLxnX8HH2/din6OQYToGJ6NEXE
9ltuY0i0apPNy5aeDWK6rSLhLZCsnalyDkszD4/ooNpYiBDI0elFldmQTu1RT3bmuU+JZ/Yw2ctJ
Z9h1Iz7a0AigoRAxJ+DjtC1N9CCM2/4gk+klGqhP1N4OdE2ywY1xnYpmlsDTngPfW/sdDCsFVDIJ
MpndFWBW2kBakvEDJRNoNTsNis8AMrotBTHO2baCG+2lC0o3KPTYAUTAjSSMvAIJCTuOell2xrZ7
yG2Lea5VybIvP8mxRe8umrDmteTZZUAyBGJuXpsffgwVupekL6x4ephtLc0rAwNDXSl3sVZYR4xb
PAUyFX1zK7iygQA7fSjQ3HpJeBz68sMrHoI0vPciahU/P8Cqpfs0ksCYZGRYhUxJ9SSUbGCa8D2E
a0K3cZ48Sgaimx7NWRsXKp7KJHT99FQSH1dlyptH7CYKwBonNjf2SH+LpIl+X6VEezIUmnW5IG0r
81lHerNMQ4R6oGUgVOM9QNx/qwtr0xJcigttWsXINwRJ8RY5vZUCmemWUkJv8vUkwySH5boJiTiM
IvOPBZX+2ghaKS/mDOOuvQCfOiEGEBS6+uCERgyofySzRncjgZyRAkU9I3TWPDoY86p8SXcMaUGp
SIe7Q0/FFMhQ0C3XhvYFKYoPmrzBueb3px7ACxicYFGELwcF7oa510FwthrYhIPSnaV46iDooa5s
EvEtZE4yl/Dnz+G4EmAYjzuxKZ+FGg6gqcdrGouD3TcUFUGABKOXQkLaSUOkXkLwhyguNmsGFMQK
F6AWFyRFQF43sXX6AdQgKn4a14T+WdxSqoHAuhS/kHup61RBt5WGlq2SmmFjmo7dNL1ODAOOWZs8
EiXeDe1Ep90MvvWqgKtrYcv3fG3WWgmdRAatjpxhnfZMUPldCvmWTMdTXUjynrhvu6ph2pl9ajkq
cslTTsrlAh5WaKs4mFkT09yJOuRZoPEDH/FjMGIgNZU0dcaUCxhZabjMDX9EhSFeAmyDkVcQIVL4
4rYRjBN9dnyZ8iAshbL+1Kpc38emBwGnax8TY4a5DwuPMAl4juUkPZQmVpdGkN89ya+2XXulsR4x
jZ1ssxF9O25VVHohv1Oj4VeR+mBcqx1nQV0nzghUaL0jg4P7LiOGTpOy9oiBjkDvfoNB5RaUSnot
M8EA/1YsGfLLdFyrYkESe8v5XaYzxl3dpGw9ih+b2zGdrqIJTkmaaMRVHmhiztF7pazusQKUm+zW
nudyuhha0LmW2gN6re9iFvnrRAISbAzBXjcJDqiSk0RqGkafcXIJF2KKq0fvmob4Fo2UcJR9pG+m
sgs7XSUbXH3vQ59m7lisUf1bS98BL6UAf4zrm8L8UIyHcI+m2k7EPcVx8VQV/NoJOe24pRa06RW7
LkDlD+VEGigOThdntlyW5kJVuvSmTulWxJAH7m6GKb9N1FWGumU96F9eMAAr5ojijk1MPkw1QHOq
RJhpZPicG55zV6hoWTbtuKLbri0qo8zOohzkAF314cPAZNgOxOaWU/f0jUGda4AXd3LrEYkqvdRJ
tVnZURW0j7zSTvQZtU0uqpLDuWTfZX50z8hSgMzpZLhWtqqqRLtAIdNLGu5WggTVjNeMx8pHPUK0
Yn7hFgHtrkZRgmMpBrsCKvUByTCAu0aj5f36sk6RYyUCys46F/Nd88r4Rt6CWi2PArsvUhQ9nlI4
ps6iZXW+tekhOS3Z9d+tV3Mf/ka//fP/1FxxRE3h4xOx/+H75FqZnqwus8yPd4HxObwwHXED3ha9
ghO/xn2hDMQkEwJxQZ8ML3ZUdnhG2Skg3iyI3eFL4m2YrpQmWtVgTRY2CrYJZNfMy3t1QfqKuqOt
J4ayhtMJWY6Qpu+cK70T9uK6DsO5UtSHqW7UFeKWMRb8fafmuUv4OyFwNCwXyOBdne4zg3krB7eJ
hLET0DElbfkadqBK5Ji3KidrKVuAi3XFupfVK6TDWEYqwhJ1lGjZgv3y8kszZCR3y4tMSG4pq9Ys
VIhiLWVZnMsItVXpJUVnoi8b2gMmxsHzVaIO1e691B+SqR/lEmM8A3uFNqD38hSoNfVlrOnX1h+Y
9iQNeglTpwt+sLSPQSgZDpVOJmVAAkabITgUOBB06myqOMwSmiKxmhsczQoo/BHQTM8ndwohDwIk
iQGy1KD1xanyosAvrAanS2aWd4bzPIya9CMiiF5E5eRaqdwsUsWDRBPC1zCuffYM0Cj0pr9r8QVg
8Ou2XRmvRzNZc5DbesQYFOBkUsb4Sdu7aQkouKxdjbUdXaiL+3VZCY820N0aJF42oXmKBQajGjiy
ErIwLqAuaHaGAKt1hIrPUsQ707sjjyJCngTz3DhNkLXzzFq2HIan4Esv6R1hjNKYeFSvxLQmsSXG
TD1jekCH84B4zBc+FYR2YR0R7+OX6fCXZHN9yG0ROGnYQxpZk6jkSkJry9j2XwunmskOZGUuDtxK
qEnzJsxtVR9c4UUMpYEbwxBjPbLR/c4KFH81Ic0tfFS9NUV4arTtI/puoaUGM7lR6OnVX9rwFRGV
oJF01HFqnzhpiJY/w3lOhtBRx6cTlbOa81gVcQf22OQGxj74q1Kcii+LqyV3O2Dgs1wifauY5gSt
fwzyKbWoNzwoPk5PR17SG/SPGJXr/GZAd+BgG7tifhsz3Phkl00NuEfZ6TTAcgJZJCMjMOYpW1+D
GhznpIBzJbGYqTItUtxjEWObEllcWdEoNaw3fYDjHCmnKAkFByILghWMf3o7LZM0zcmeJMKL8cG8
1qw1HyLuZnJwVM6A4lfJS1RisFeZhbXyd6OIPAiPTB7tmKQGTW6RTEms0cpMx+whVMCbmVi2ORN9
HsxxIubY7+yBs81EJlMpLYM2X+oaEJlBDpxO1uZVA/mS6NpAjTxXkUnTfJ24EU5wmeNhLVE0CFZD
Lm1LrlqKZ1cjMBgvbAB2OUBtbY2IdE3OVmU8bo0GEnpwr1rrIqvTyUAqBYgTSSBAk7Y0dyFu9OCg
GQw0Sx1UP+vrCs3GbUKJPVPJHJ6VtXwJKBSRCRqzSBvP9PU/LY8esBebACMHj7dppvTDsFYWIC2D
aUAuiuyIGUJxEvvxo8d7NSvU5CQ06Rm5B3KwoHzTRw5cLadjhNFpB4Se/j9myRr3h0DqvG+S7he3
h0RkHIkramzlZ6RVOxChjyif++wnyPOUwGlL+UFuiPkAKPJaESakgujSpREtmCAnH0UpPmQhZViL
qJiA4gbC7sCAnnvaxF+cw67klQ8pXqWskPs5+oRwrmIcCpEWgH4GcZGlvxR73Gw8htHQyMvEU768
qtSXpKd+V7W+1F+3GToIkBUW2xc+YUKI44BYOe/mhxYWNr34bNK6WQ1B+huUeOQheeHxKSUqM9GJ
aBmvVEHT56RJs5jo+VZuUk5oY/Y21IKyJqXRjqXCDRpNOI2xxWhYYEIfMbekIc7vqMtBNRtGTXbx
DvMossLL3ZHwI5wGRWbTso2dMo0zSOwG/rtMWwyMS3jC52lCRk48gNXnCEn3Q4/PpGrYRjMwIfDU
UxzGp9RgmSmNfJFl0IK9TKbggCoaMCzhiLgHEWaSbtPggiCP0dPVg9TTdEu1VFgAiWzmyJwxXwXD
aGMspCrWoMWU5XrIs0PAQ9lEDwKw5hl+NSzRcJJ85uYVz1as3C1CezxmuKbHdD3AqrYiV513SkQH
T4P0DJp9G27Mnjm/M/H3VnEZqMl7i8EzIWeFeoj9S16cB2Nd6eBxY0rX8Kcun8P47Q8nrDFVexyH
dTw+umxV3vLh5JlbyVrU5Djo+qUmgmHwP6rpVzawhDeE8qYG3hQfWi11hbDxqVYKvZrjj7dztsuw
f4/wJVUHoXkm46GrkxmTPzI4r1E7UgW7SO15i0F81tKPXGcjbOHh7xey/+ime9CuGtT6yUMIr7Qn
qPmB9BLvLaB2Lr3zyJoNkYlXRlVMxIqc/gQvdSZV6J8Aofzqx/fUu7QIrisUMkpPnIr1iMydlrtm
+BZ7v57w5UMo6OV7T+/GwJc7sPvwqEA4XlX9spwcZVwkqFrr4RPR1yzjeuflXRvWQn8qIqfABq46
VrPWTOZyDzW7J8Z5B2QTQWWobiAUKB6RKZmFmh7gQ//2OqYEyOBh/qCNdQPDNRgLamaMk3w/To7m
b1KA72J/TnD8+NEjlMVZBzkWj/Os6ReiRP7wrhZYQ9nTXfCiU3QNydrCgND26mwhgrkSCAXrlGcK
dh+s0dzqfztxWw0k0VqrQT9LZY0Ygp6R9yyVdass2N6Hctlp61qLUVVg1SiQMhdLX0Kvz+xVs2ZC
e3wZa+i/oDxct+OH3z6rumTzQrosnUxrH5dvo8JzbDJvMTd+uKOXbbbbuvkO5QMZ80Q3gePAoVfN
MZVWLDHZpsNPpA5UEoVJ4Oez0eBRWJ8oq2cytr9eJyn3UUa3gabS62F+D6RzbQKalcA/hOEsHE+a
6macjOiLAP4lIfI98bde8umFx5QzUg46oSg/jcHJsqWnbLHKTvIDfyyc2v1YrDJEKExrGDsX9aeY
Ypp11HgPmEDyTl48Mhxg4K0yrpujgGZ1pF2kCEe/1lYF8E+yQQZ5LWgbWNB1z8IFTwEj9gZykxcv
WT91oFnRTNl5rLfpsqV2mIwHQekRx151mfs/Gm0eUfgVwEKk+rFVNkW2gP1nqd+S+h0xhqeeRTy6
jJgIkAPeLULB9fq10X2n8V4u2pXfmidQEnZVXeIWWApiWS1AK3/vhXPR/+qmt/Z6ZPHtofYvlOZl
HOKyDWcUriYHFU8VCGsCuFR+dMpKbg6M7xXEuAJaszTlAKg9xXA9wGT2BZHAH3NeWEszYoJBhCly
ez8kXjY/orOcay3oulxaqt2N70n9gzQctXaN/Jyd3cKW3+Zvbbhiy/Z6WpHsZFqItor3aJVYajlY
deK+969WekOGxmuI1t4wsPN8GGTlCBzzJFoIZvYllxcpWobpKefIPphHIz/XCpoZlegDz0YlY5Wx
m8WdWxZ3+Jg8ZH5OAc8g+CoTaCr8BsOP1WwE2RZqDE10AOxmPHrBXVDOmXr+Uwa2tp781tZx5JwZ
HrXuVBXbwdpCsLCEN3HkrP5TGidJPTbtahzdQZlbJNbDpAlOCRTowLsl5S6r1wJ9642h3+LxECe4
eh3iowla0IDyKpgpIDl7+rqYHn58muS9l+77aE0Htc82MvVfkdaYRVnCtmL/rvtscy5Wzz59djJB
T8R/ILSXM7sHh54suMosgAQ0znhpE4nmgL5AMYNZpm4lkhgr/u0K0QjBMEKMXPdcyQLmJ0cnILII
n215TIH+cvlU6ZSnSyznzc4KtjBjrFcq8TEu902L7+QktmfUaiYZv8yfR1wK264/CuF7w4gj+orK
iiPMSVWOY3G6a/SGfNZhaTF4c/LMC/+97U4sNGN6SMx9Fz3ScDON51K918VWyFd9A/tv3k8Qv296
v83ZxDpaU+mP4Z9H68Iak6brVN5JwabxTmrxzDXMXDD+Xsurb3HIw55C24nMw0sh+JeMq12X3xA0
XguyZQc5JaF4N9tP5GvEn/3o0yrhoQb/LpBUl805kXraHhR4oWNKtV+hiDAwSOzyl/Qo5lPDnGI1
RiBbPjMJBq3Nb29VF9/Bx6fGGIXfoH8uuFIQ+b32kA4mOTeJkxIhlY0/vX9v/QNK1lRaYSqjmw/o
WV7StiT4hsKPy5jCXOpodWTAizreVAQnMl+orA5L0cfUvCxCOKZbSTlb+PYV4SNEksqhWYjofA/3
Nl5jSdXLr3K4TfU1CQlePdQRVU/8ai7Nek2Ds8Ry0xONMn6jKxazL9W/hum9CdoZHDViaAbbK/c8
I7Thc1JPa3vElTUcQKuBsYnxJu/YlJV+wf0Did/pfSAL/oarDhBeqVC73SRq/Mx6ts0ZVROywTiA
BXtm/+LKNESwpxc+FUjyc1ly1WBtdii9Ni+7UPjVS5x56NtZ42dTAB5nf2bfHMubOZxeum1O47wl
PoIpd8bukgBuELCmq7vUX6vj2sMf3H+mbDncv+Q99L8REscJxoxHNeaOwl1TfiQf19uaxKWicgxs
ctLCaH41Klap2TfxdVDwsGePaVPVl9Z6Uw0nx65S9HjURoTdBx46P3UV0/XEVT4+O9NN5C2Q6thc
tNMnE/JB+ErMg2HtVH3DixKDR4o8d7g2fuGI5MqCCPEyLLsHv2Abg5Qn8EMveFbpqHFiB8DI/arQ
9quIy333RkTR0hrxMctpYn1O8S3SttHr4TaWmb5EnIOHh34H/6FbDOD5iegKUTKwvcbZhfOGIn72
wzpBOMsNIS5NstHiQJx3BDGU4a1wiEhWJ9xGo8uXMkkGxHNRqG59n7a/iQWQRz0mKCokmYJQRxe9
9djtKhVzykVI9blOS7ZKdIfYvTkSfYcTOIjCrYX9E6c038fnZcAMNLpjjYMiIj+yW8UYIwZHNJ96
JTDOuhjeltI8jpYTB+d+nhjENM5Kg18LknmbfnXCrcdJJxWnNMBGt7AwRPWwobT03A9OJW1VujzS
shd35UBeiXAfiT7hY4GPGxUuu1/UHduC2dAgLoxyDWAZMX3f30ht0esvMXGbZgV1SvfnDEFopyGB
7GGqimw74Y9m4GrBJ60vGQ5yFyveNcldgmmpbxNxGVacQ9gQhWwx1L9TQEo9ulziFCkMA9a13CGi
O9AcpX500Y2lOM7wZXmkuO1aw+aRlYnXkJDeYC8kwm3VeoPbcn6jidaiyaeexdm59KaVN+1Mc89s
0ajdiltcPNeEQhsdiCvRbpevhjOm8iU/Kyt3VsNoUX+UGIDlXQDFSj8YCS69FT7DOHZSsPkecQHZ
rh12Q/xeGcYsUF2xw4To0LafhdExUm4R4Ae7Gjfi2lxG8CISFvpLoX2m4V2vznl+FAFzAGEVHcVc
58OKX4QQxNHYGNp54qQg09JGS7YwSHtrE9vsrq3g1tqe8cOsoQaZaFZF0XsfH6P6kssLXpLKDPn7
phOw8NpKu1R5DuBK+2fFeNbAS1KUQwvAno6crjLCRAgVUmgvkJjRk0tBRd9Ph2G4p8lFbp+aAkDh
o2EqGENWaEFqkdUVHCt9W9fbRLblX2W6RPqbSF6hLNK+iX5LcU7Ahqde9fI4hOckuXnF3my2eUXa
y6xEL49zArTK1mzO4XTo1B8CT0DQB+V67BxduqjSdxRdwnZnrlBaREs0fTYB39aspLywx2DXbD0d
r+x7ISD433riLoGgMC0rgsL6X5SszJtYqckatcQ5na8hdQbOXWinwqeDbxNS5DJ5kwpyNWZNuCiG
N0o3Gf4LjlYiJrKQzrTAj4XYjzP0beB/euUOxX9O0TRXxQfOd77DptnDeBAiPkrffWjtc8qzUFr7
jGOtexNtrcomyjDSDmbfzRiOYFF8WAUJCI8h3aI2BbWcJKdUlXiUvwxWyFB4a/KHIkycWz9KZcl9
Dr6wyg5l9PCFbUNWYRv/KtYOBSmxfl27plfhkU6KSU8/+K/uvI/OFx92gMFY431hV1Cop9xkWCT9
Um63Hn3h6aM1uEasnsTlKuLRlHbAkoRi9Tp/1coSeTGlCn396QDzip/Z2R25nh5ughdMjvnEQm8W
9bDj6K5dRmYhEiS5DuQPhRS6fat0KpWOa3tvhbdQKmYDEiiSyWaj94OMl6belQue9lfZ5zEkzswG
lTBTS9RyVMbFzwCJjADIeSIdZRlV5S5Xr32+9CECqwhHN/HaG67aC1Aogs051RB3meT5+l5M3yyd
BL5wnTQX0/9NGfBkER7b/n2keRz1x1jbtxjs01oDdgl/LQEHFdE/yhGuB7MkOcTZmnG7v6G1C+kA
Zs97E3jzDy28jZTG8tK35iWBTc2mNLfQyGYv8JLC3oGVluWdxgXO4OnB+k8He/mZz5lGjU49z+PX
bcKWTYoD2Jlvj8TAiDidXl5P5U5gOfKPQb7jw1J9dyLKM7gKGYPWjm3mpyX8gfuOZsEhsCmvO4cQ
R9ypNsbDhDNx4rD+jvPPmoZot2DoH90Lw1W8tf460ZICZ91Skp+IrAaWgvOuRMb1xnkkz8+FthPD
TSM8ZvTFGbrvXo3rdSSeDczK9KIxInxTqCK1PqU9R/DgV2QTGPLKSfpsa3X0bXUSSbbsosA0J4Aw
9T4TbxY0Bceap4xUxfiIipd2DEbBhbQQHbH88ukxMdiYI+adxd2za4muSmjG0+Jshnvm7bThohXv
Gp7slu4R1Vd0TNt3vxudVPiuQ7RoeMSNccsg73XrVKHdG5vEoMMnH18VEB66AEdQaD1eqKEcgFFM
VIllW+Vaid7F5Gj2jtx/at5naIo0gTMbCdUMIf2y05l9RGcj+5DLfWd/gtOqNIcKeXiUHlb8paFv
x2Er5TeZxkoNeGVl3kRhC+YOBChHaE6ihbqazCtx7nn+rDQiaDD47gX9ADZnVksw5NzQx2hA5xov
Iy+geYTYAO0oub5uo6/l7lQ0v1H9qxhY/C3aESnmQ2bVFeVGtpmCe46RsP8e+ShqdmARsozvxNWz
llcFk4WBS+FK0ps5vU80wDhF2JJGxzh9F4wVxCc/uRfcB7kM74KwKAAHfw7QjAdphVnZ+hX0Ql9M
VUmC9nMHrj6CbgyP45WnA7RlEyPGVnjqeURek6jvhH605a2l4tpMCx6egEOMcUx0cuiDy2jcBWuV
zz4BR6Xw2oyrFr5hs471da7uWN8S5S2osa98FBXV/kbTXbOk5nFN8x0bzjxo7Yr1U/JoatCmky+m
QPEtnkSc0JY7EVhOzO6LPaHSvSEqgXWUQ6R3AP+GYc9lycrYR0PyZbKmZyk6MtmV2QOg3sBwkW+G
+qGNicslFYd1Uaw1ThydDfmUhyrE4JuZLi4RPbnTXBu1qzRtq2INB+0Vu9owvOgIr8ttiIB0JHle
pS96J8OihryJIqp1+nzti4S0kH2dLHSG+BwrWem1q1Lteo9+f8FvK9ssEIqwKH/FaF2BgGcsXy6N
5LMTfkYwXupw9rHlGcwEFGK0ZAK8QCio44fGplLsFX9ZFS7HV1pBUQlBsFpWNS1oBnUolKkcSvng
yUtD+6mVdzG9ZNUuiW75CPOG/dHW+68q/my8xAmDA/WjzqNQzTXZhrIezMRbVLocSwXLrQld9U59
6tbBg1AFX18E0dPCDl4ES6lfHEySCRLk8NcQy26IGPjxeu4tho4sVTsK7fpX1+14nFu643ubFiZS
lm2HyungXvjLRMZvwEDnP1g6rx1XsW0NPxESOdwaDM7lUNE3qCJgcg5P399c6osjtXr3WavKhjnH
+CPMtfrIg6bfKUMALieDQYYYNIh39heqAvptWF5s86WU9zR16p50raHa27v2sLw4032FY0la8Xvx
DDq70trX8dGI5E1u0dqtfRTZi7xOgZD1vT4/C6nUv9AocYgTBUkRSGPv5PEI4ARFtC84R9LijQe7
xYpTsed1zmbIXuLl5qR3ct7Met9qT3+vsv3x4GrRBCbanfVpPTWbhkU5r4Hmgb6o7NJf61nzpSx0
pRBUcrln1pdhpTi9LqZz7mpAxuE2husHm+yWp7N1DtP0Gov80hyP33TRo98eEdhIgJyGCrnnL+FF
xe4Ey/1k8XEmq3NsMFTPHIXdTWVOaezrtNwWf/H0+hvLGp1pPpEv/uh444oJCfOQFePTsVDzUyTU
QKuoir2SYMIm7YcwnkjZ5lWg6Yfa9FElYm3JmMLCOnQ7KiUyCjmmFRgvpEKyRrbPjtw+kLAwrKUY
2l3aefne15P3qC+W+kNyhDsRFOL24AGoiIbnTLzcUAsdrdYS7iAicsmPUc7VfIvk9bj+quUNAbcA
8iD7fYMMjt1f9TW6CR6bUSOgziXbsTj37P3ylzS+DvkxEyCAmSGGe1Zoboh5Tl24Yk+PbS4cg1ua
sMOYht7pnkzoDStoh8eb49IwoT6JXydlAyEvB1VHbp4UwnpBED3Z2rfKsRUXOok6Km5Nh9jIdo2M
+1Dmu/ZzaI5V/85HZQ7g+PpOJRnBsa9ZRXXiBk6M4D3eDjfpOl8jgpk4vnx+1+M9oi2JNYi/fpBZ
q1fmSNbszyLd+ubJNj6NdJ3MvxG9VePyo/tkevTX3PnKpU+rafjv2TVcvrF5Sxhjt9e35kDyHp+o
A37Ntr02wu24VlZSCGw9gHzpf8p0S8eXCPjWsbfMWLN64WOos7WDNZU1fdgYAstXPiUeiSKr3a66
aRAx6RrPeCDyOraa/2ADoRsCl9LDLVt82lu+Miu5RvWpVY9y9A4JMCYb0NZO5LEQbrKP2A2GZq8X
fu7SNca2ugm3TIws7FyMMrcJuePTIxQ2ZpcWVRSxtyn6ikKI6hr+VjrpZEYn3UuMfcpJMP9nvdsC
Sdf5eUB8RlkVjYBsP6R+ATInkeR2jOnm8FKvyQagJiIoN3q5q4IR2UswOhdtfqaZcWU0+BGUqwx4
kZHnSSOPNgakhIHuVeoJWSwICJ0vyLs+0KITuRVw32uuTS1D6ZG0B0ENZ0odx4MdfBNKB9t4d3r6
6cjqftarczy/idNnSF/Ucq8H41rOg8R6J3BpNaU24XkpT0CNKPZ58kHD60vl6aBVAdke5PoGiR+S
grszQ4mwC+4Q68PEGmDRZMRYbpAIxYyKWm07Wuzpq8fgQms3T466LqptmoKxX8vpWZf+CAINw1dt
PmjmzuyRSv7N3VEpv83krikzwAEwyluW/WFwpYDit8DHcAZyAIBzjCM7JTNGNIFRfSRUnGscdsMv
MtBV7CbIgQPoDH7yck3g++PigLBQObKu+hg7tE6a+R/IEbO+pD+NMpq7lagC3y0ejHty7Ndk2VZn
GX5OCTqZ7IQN+VhuD65TkB7pRpCgE6tyEX5H7a88vdTy06xdplxak7oI0tuyWpYwW2fD/Er5p9zY
A3C443ho4DdbFl7ULR7wKNCd65Cvssk/SulIm6me+RnhfQ3x14/qryHPaYj8vnhviqsxvS/NU9j5
NjIETflRETtJ9QZIuOBgf3TbVn+u6aSMy4uMTDCG9iEady9ZTcDJ6JGpMbsxmlKAgINenrmRqa1k
HXqyGZG3cVAR29LLtJ3DxwwOI31xTMoNLWxTeSS2lgMZ7UREPFJ1s6m18OMgwobtJf744/xOazIf
cEARZKJh7W77d7oIQtRSYyAX50H7lonoWyiPSYqzmq85RftPmytsAPpvVEJwGjKRWtVrAcgW6Uvp
3zvrysTbsIzEa7pxWEJBNK6S5MWKr9ivJlu9NjBKGYHGF9hVh9QMNFeG1yYuzeMFIR2rbt/D6pkE
5/JsMqjQJ6CUZDuPAjBO3WZsCWb8TYxjlGwRxvNEKMhO+z2a31VunR1UzDypw42jltJuT3GebF7a
cAM1A9J+fhTXHnei7biZvibNQuGvz24VLHwLGad/QAEhvSGOnHOMtGo6yDXOqmRbSaTtUWS3Yl/p
joW2Neks8Bwsxb6EQdKWCraIIuQsYWyYJGqO5dvktSt88w80Z0G8zYsteErQ4oNs91jROu1bb76E
0kxGtdT33EaU3coTlaUwnjbHTvRmYogSP7gCejIK7BfOLya5sRLzc957Fu2fHbtuxFUjoSt8iMil
ptnVxbJWSQhpo+dcubep4oM0osPYKNZXRgbyeE2rQ6UHenmvME3p06nX12FyqJ3jOKIJugrARM6d
bZezWuPrVOuXJn/PCwHg+E3jDyxL+Vtv/fTWdzV8yao3qEdUji5+pdajWzrz+BRBcTzq0whjDB6e
7fUpUSqIN0weAR7b5FuPX/P+cn0bHhcdR0IaKF6yZtTBh7o2011G8VOOsW5klKYjtbRvnUbLgLVh
6cmJ1j7ZwHsFtx29GitNS1wMgayc3yksL+osDlzS6Qa+BAPfL1dBk/Mv8UWD9ei2iy46QNgKbYQc
gfO3dxPxDVnYSekkeKqrbj1Dpyjw3JVyKxKw9Z0B195siEOJ8hN8B2D1wLLAXyqKq1eQdTiloXAk
wgLek6tFRcEI/NGuZRf99yoCdCQKILlYDBfhMHoqBoaEaU9OAqfzVa5CdBDjIdexz2Znor+GJYgt
DEq8cqfQ1yBBDupHzYwYo3200NFnXyKIh+P94XEdBIrzAVIAcf4cZt/ylBwmzPxzcZW6M8iXm0SE
Js1Q3wy3XJP2ZZrJ+sfS0a9mV1F+zO71EXD6dqemJn0ZWctKJzo+9asMHNf4qiPswC7TVvhVS/ul
e1Kc1yJnZ1I5NOR9SBhiW93qUAdXEdEwbgz6IPtVE2QIQx4jAwlxFdhCqw6PnPaeWb9WCxoonzu2
cEzAtByDGOdfAM6rx53wD8QXK4tXoyk8ZdzglGsRbDuLEZQI6xvKgHLO1ZgfquH/THD0eeZX03Uu
e5fQ3jL80yMN9f1mdI79LFgxDpa8J7YYlbEdkPlAACiGySXQzRo1juaOAdCawHni3/8vGPUVTdBj
awbZePt3oUI2FpTBfFc8Z+X0rVWk2is7u9hXzjbiIe7/Yv0eraA6nljRRX1OwA9dH/PVk4NMqok+
FesFKSSaNSJBIr7gchPVBR8Q5cw98czs8ap0Nx47y3H5fdjAhhvBVF6ScQEkV8IE0uWJigWI5/c8
+wXH9iTkGvDk0PqkOetP2nBRzjJzBOgX+kRyef1IC3IRisqnGpV/bLETRIO4UEYwbZdiJCQNvA34
ufOHs6IwwpJN7tctOVMIXElrRteMOS36tUnJc4myA+Oc9xN7N09TyYPL0DVYuZev7vM/rg5lTQpX
S1rddgEpk7JuLZGxm+EF6r4saPDYjdaOvRMSzQxh1mTBufmTF4G0Ev05vCpd9ZSkDvkSpFGVn2P1
hrqF0k9CylC5cg0aXk9BNMFesEObmGvGrEBNcdkgTvcki/UXNHIhEjJ679VLMt/r8kfFvtJPd1N+
brApgehbntmcmNrC4prAkw6IAgT4ZhLbWLDZycVnJNFBg/I4OZiYg/O/QfmYURznUegiNAO0/mt5
BHKX+tP6HrHCAGep8juxjmtj2aNgRZ6o8Qkj4Ae0IyvHlUmeHsFksuHN+JnrN5Xc5zbfjqR9n8bq
1dSQqbWE2FY/WJQaJzBimP3jiPqE77rufSiPSPH0/KOyT0mge5b1PG3sbajfpOJdTXZLZyLpbcnK
g8IzkEhdJ85lVqESDwwwvJvw3vcX3KECEVYT5KrcOUb0qlLZLsXfQ/5pQUDQRORJWb7Kymc+KU5k
gbgR32vtkvmoGs+kO2rVUzbfxB/tSHcbhKFADjTZNLRz8Enx1ake3sxSpxA3i3fVvLIl6HiZRezr
HnWkqbzr0OtQpGn0NyUfXzC1tOv5SPNYNnIqjgx52yEBMUCIsp42c6rcPCTCjRauNY4oFAZld29C
ADqoozK+JeN6UTekzDoC75ihg6fUL0CwSFDBifViFa/sAqv8sSZRctqkNFkFiNrhpRiJiXB1aywp
SJqRrQbyrtiO0PEO3b9XJ7YoSCDjIP7sUTXeWxhqMrvcTPvpUYhZ8X1hE5+HhSHybXmHPGzTN4Xv
F6MRAu0sZsHZSxLBmqWPQWBBRp5k5VNJuUDTnobpa2adpquH/UjjJ11zGcZH+gWQgcJEFXCWUAsz
UZEDYcp7/r+G6XtAciIWoaySQHLBl82zuLqN4XRHHqfDkKfjV9q8RuW5lZ9YvvX0JyYeWH68xsuV
XV+JP6aG6jhuTOALQr3gJGliWWEDWnVhCwtHdhRa+w09G7B1O3Y4uGwp9lMu8ZYjgbu1HohkHb+N
ZvDEzwLAin5NAbbsn8RcTx4LDh3BCfXRsUTMS+cmoSXXSKXnK1kpnMzDCwxbsxww+6GAlTZfwJUG
EwFv4qhTEjPS9SKaE2BeYhnN2dqmEMdG8BpI7UmpONEvuk0cBiV6RfdpewOJQSt+xoA3UQF8jo0X
uHiZctCKQTM/UfNTzzJZjR/htCvoItKO3fwUMiu277J8lqWnguWvIBA22/UeCmbnaXApQ6kuar8J
F80t620HxAObu3o0QctvCf8hsKY1gSmwpDluI9xNhD5b6p+a3xoitT5q6YoyijxGmN5r2uUcl880
bZvIl6EcgDvoIq3rE/08OrRTSZA0knuVuHBNZg5ZaCW6ifNRzwOx28Xk/3hYdpJ99ThbupfNgVWS
oVczyTd7qd7WeaCmGzwrDEI1uTqk+NHMLt47ZQL+ebNMsthuFpLVNFXdMHnV7I8+0VYWkOQ5steZ
B40YuRBEYoZCdzal9xSVijf5dbLNxIv1riQn4gjW9eL1OMvcxB8037EPkfIlxT+dekss1huy3e4S
RjlShEEUbGREIZgvaoYIaK/+iBHwcERE5JPfyTbrgTA8w/HLoK/gs/y2eKLfjIwWMG7BYWCXEE8Z
Wiwwj3VW8ZZsS5CSai9lh2YIrNxPYZDT5octkCf+4fC4J9+4xOLY750nxUAERxkNo0l5tY2AFgQa
x4A/ZMZsD+usoxNos5md2B/1txGCiUCwx/NjOnTTtTQ3uXkAOYJnIi+LJ2pxtphx6A5ZfFO9PPj3
C2moZk8berpJdTb2x6FrN/3iTv685mdBb9+u+bb5PO3t5Gylrwooe9p1wytTPIqbFeleYhBOcczr
nB3OnIEBM8DPqmvaOQHO4DycD/Cxkg8rja2Er2DCkmaLp75gARoYXboHFlA3IrbG2DscIAauqU98
ZRhxd32Omk4C1rBH4pfRJ/qTArq9/BH+CfefONeG16uhItRhBHtQX5Gc+BEf/rB5TL/theoahnTd
Zdsmb+7hCD1HOq3Jbp+tGQiRl7neLbArbGNQTOisbgvVhGCiFpC+kh+ZGLAaBklh8TQgYoXgGlkv
13Axj4Mi3cP6azY/5spk1enXVqiuuhawDRHNa8rEV8X/IuyRJ7BFLqBDmDBXsrKfeXxnY9rotb4a
hh9Lxtp04HDFesOLO2zM7WAENfPJygxmguJvzswGUJzMZDvDviofGfMZtLXG5kFjKqrweyY9xarG
NejH+QHTmKa+pCxDy1Ubfoi/DAyyOAVSnO0ngIgRDaaWIG2v2e5bIGa+f0R2cXpvNFA35zhT1xVR
xpHg15qGNxKlaFVEwTQJt9mqTL4JCgNnJcjCc9bmY98yREDRib2iWph/GEgyon0G+Gziy9tdXp6d
5l0MXNUPR1yXfDwslmyb3a/glRcw/ORxCkNrTCPpQhXrCEx59EBYVmOE4NVjvUNNJLf3VnwpVvCV
pAH3EIqutWFskfB0+NymXRsSN8sw24TnhwRpsSKqHAvPlx7+IpDARWlBY55QgosLXEDW7pcFSyLX
j9U/BK09NOZXQ85qrX5oKeT4FrprHK48Bn0WzPeiv7X5SUaaOpb01pI1j4a/5eCEmCLuA7zHDb04
PqguZTyPqyCO6PsiKgmU+VxSJ0LGCXsX6qsvlbDLzFVNocShHbTu66BNuRwZzZLKR/4iI4RwQg3d
Eki3OOZaOrKh1UA5hf/Z42VWjI1j/yTyLi4uYXefYdtFqKt4T6jcZmRsamLCsm8qYyB/kRvfiOT1
Z75HH7RiXqEf0OhFqtZGci5c7LKLN6ovdAapOcyaOE4XEKCuFcIQNva5uycwHgTNLDtBeJfha8UD
Ic2opyp4VX53XhtUdOsJ1AcOIe53JILWJV+VR3+Jbp0n1D0GP9P43KMfcV55YVtCscNNrV2T6hmU
ChuQJXGAZVhRz8X0rHL0xd2LrX9+zkDVsavrr9ix3Uj76/0RVJbCT+0Urb5rltSWBuN5bF0YpNLw
2ksWCy2yrID+6ZCjL1F/75CSmBMfKOJzh18nIxi/Cr+h8Zfh3ORHmu+y9q8ofvqQPKsKuX3/ZTvE
kAY685vS6m73WXAGbzXeircEyT3m0F8FEqoiGNayQVd4HXi8pHfOnJpw9X5DpQbtSHX3+xh3Y3li
qdQOzArcrT8aDVXkVIvbj2Lop0m+CfY/2ch1BMsAajheIDBlp3aJjaLuIV+PDSJDY5dykuj872se
Kt4hIdYAZCJ1adOb70b0mUMMEunN7wiggPsXCoV0nntNHqpIy8y0tTTsOPN080RPHhj3k9A2kPrB
5fXqKITHr1nFB4g8bpVlwJTE388b4ecBXUeqn7BMgJUmtBUkwlAByKiB52wYTgF9lGZvOMgcwrut
/C0F+1iAhmO1REdUaCAuufvd6cG06TYjVW/LIcVrPWanIRYDSJGginxv620qBSlHkulhFGftr28i
EDW/CNZFKgA4bSRb8D5vqALq6lTjEayHTwA3OmLa5A1AbXywb+o+YireZruC+xoDccg/CGMWsnuN
bD8NoLzYFrMnFedi2XbEZvMdqr9ZF/KvZmgSc9UV50Tek8e9Mj9EQejQ7Zna6F8tFS9uKDmkerJB
wh9lNqvqhQ9tehzqNbfpvBGoTdi/UkqLZF0QJj5ihZjq7hg7E2RChF0QhRO3UGQdHCJ6WRiStxSJ
7ngzZ7g9jzWgHVieQnSLEHbC6XfiUl6QcUnNM+HAM6tYyF7mDfOmQUqjXjQlMHtkU0wfTF1i9kNd
Pq6l6AAdKk599K5NTu8AGNBwrZa9lR5ameWO4XA+DdUR/YoHrCzD7gI3SdkXCRO4tt5Eu4Pt48gy
jQoJ4A3tMMC/ik0o69/NP5WcrWzb2YEM37gQrehx7ym4xovNAwm4hceZEj1XI2NzvbhjdSTOuqXL
nEeMqw9zk2H9CZeERKsyPz/bRgsPXiToc2IoO/ucqV+xfeGRnNQtmQ2BDTWmk/FBRQMoxpu1JrJj
JOoSXy/kaHoR5ykX14BYYfyLq63KMcWiN3gST5K8OiqQwy3cTKX9SM6n3bzSpsfuR/PzUGw6JXGN
7lNkAwEfx2y8Rvnb+wR9hJz3kwv0gUo/BEbEFjCENse7jVXtG/9lALvIejKvudf6g9DF9XmgIW8Y
kubY0lyGLEJZ0f1DxP5dQPb949nkbw0H1ONXjn7R2tatS/DpEewTo4JgIORrTPFHrg5+StMUpU38
BIvlgsAVJ9lBsQm+ZhRbw3ii1wdvENIeW6jrfuAYOYMtY2vyJxZAhvJUoRTgkrVeHMRccUDgUJPt
H8lv5FxUZV59kk5BMrGzMZd92B7Db/aL/juS90TYlQFx9QZg3sJZh52eKEJgVLowqVStKDTZNgx5
TIxjKnsiagHTHiD3P9gPLIVdq+t3rHArAgnEstqiJHWq57b8nV8b9VzW/gh5ybOgrE2Cvpejgda/
fW9QbaqvlsuOl11BMZoQ3dFnfpzLz8KLfUOD0E89rJlTejEQkIffDrmEI2QonBguD07tX1vaMiqr
fE2PDKGKZLMdQ4hKrPXMZ+n+gbydgZm5wP43VhnyGbHaU8MTJhHEhLx34Kl4sbXmbHfH+ZwGqDr1
bRuUATAK1z5WlyMzQ6hgjY9dCJ6hHvjeXslBIEzizu8mE0ZIbL7tG+CFJREWLNvxZ9x/dcr9Hzrt
vHSI1kgXWYVo5jCL8HDXyTn2HVcdnQO5FpxfF5N3ulBOopXRY9SYqqcawSszE0OCkT1NIbBkg9Ix
e+YuSoGGclpgYxBgwnNWjZYJwFvC5iYkXSOqE8U45vfEYZXHdwGAgXRm8Mgt5ET0zYBsQAwc7N8b
lgHfbvekfXnJgpvgx6kotfiYHzt2ZfoJR2VTSycBKPFPTkOYHCNnd4BSLnugP53qD6amI9MNZuUD
Ybtd8VEW+3IjI3II4l81gfrlzPm0tc0Qorh5fCf9SSpewDhqw58/5+TdYEytP8rpZWQDFky10HUm
4ydSDY4bDXEaYH79puihS6qvCN8balf3bOfn3+4PIp8S8LUmMsWEwuLhQ6HOUAX23a4Xf4BDwUYO
UfEy8/JLl1S+SNVxTjcMeCYCNVJjPyTjruYT1Pq8iu2QINyfh3GX8vLmjCReQxH60npoBMc8Sn9i
MsyTH7l7an8ZdqHUqPvkW3sZAKKk8Uac+2oxrmiGdYJUzF2YnDT1SR72Sf5BvAlqminQ45NqUq8A
qRKyuyVn2APugawj4ONp1D4EedIWnBGM3ablkarBYJRvMSm7dnqkxfEPlXT3EfkGWn1kGfqR1NdV
DbUT8fo1iIZoe4LnBd5lxRMCu8X+bOVnthmLCFo5GEGc0ARWHjkZEY4hbXid4x9VEZpw/DVvtX5y
iq0YfqbiIkRgyI2GYTfHFxN1cid9OvM+q+VVl78kBhFGmNNehuVVYrzX29nTwWpq69AOb620Mx9X
JztliwE0yps3XoEXcQhACW90yRdHACOjA2vT1MH0VaZYuHbtBCRBf8ufNJ6n9k1D3ac/1ek5Wrj5
NtXgP0rGkkM2r+GGcgc5wTC7BYK4HgpprdEvBYDRHpIRuU3oR93TIjPhHiz72pu3JP5LHq8jVEKP
vAv4kkekMWDBWHF1/ju4ZSLGMVmueYX4xaP6Z+jWMPYcGJ8tAsU+53Suz4tEuh89JBdTO0syRV+a
ayGOF4rbrL2ZTOdxfBKcnFiGnPSlRdGYapdIIYh+Y81+veYigSW/pRArbNRdhevAPGfarZsZItKv
ZPhJe9TlZ1gAtE6sbRPmN6NRYIf/TGkztHsF0TM4b+2q6dYpP8SaLrfX0Lr9vE+m4YVr4Arj3iTA
zf0vWrYZncUFG+OkHnKu94f0mU6f5QmWX0QlMntV5regkCwwnAXayyqQBzQJ6rR5JWyLPWEHibPX
hNSCziHot43VUDH53lRvPSbL8mXgq9GUl3MVU7tGkxoYu8qs3f/1hiWec4V0qTiw2DvF9hS0zDLd
AYip8enbQKyNppXDKYp4uu21E/0SPOFDbzfoolEmYyjE3NL9Eb660hlAOueF3YkUdkn5wjVj9UDa
CkILYZSv7qLWlvTjVY3FdlZPUnJxaph7zgIBNtNw3+669lylx5YY/3IX+0ynXABTALZhpusZ+1zF
1SIwEto98ToIghzdpkBWNL4QJcXPjzKJLMkQsEDINFw+r/YmE4e7NJ+yue5bDzZaP9cFyvKX7MFs
k+FyzwHBd9H0PJcceRh1BPXT1wx0YIOqJ0YMqEIUybThiZlNLzdSvAE/Mpq73UyMEj8Ky631NZgw
v9a31kFSr7RqC4b3gIqK6Ec0cIQt8YnbywFjjlHSgLwlGqqYTW1+zdaXBligppWrSk8D74xRvQK7
cjkip61dZt/6RSzXA9zIVNyjUYObo6Sd/8A0+RpFV7l+gNltV8N07nQG9ZWoUtN9vd4qDwqiMEgk
CWaF9o8NASnKSqlzzyICdOEHMdiEW1oumjdbH0hv2S9f/P4CdnC4UNi15WTkOeAIbVgrVsaT6pyJ
MOn7n1J+GZr3QtpV3SYmuQIYE3kf/KhJMoPv9OZKY/6eiqMZPUMfuAo0T8/R0FS8VJA4cgP2jjij
waUoya9zeDaL36hh3EkPhrTra6wrSGrwFpJOzDLiCvgiukXcEwSMR+0QzFwWD48AlulCOLnYgQkU
JjqF3xBiOOR3zvqfCdgoVbxhvEtMlzDOirZFsB1pfpy5doApHGQ9fPqnsFjOCWMpQTM2+DRiJFn7
aMF3wmeoVEKqUVeb0E5WGbs2R/Sj6NbktLsNEWEj4nTLBjgh32yxjV22oPZu0J+oCsfy+9D1Pjul
RyZOw2/cEgH3bwxwaMahMQ/iODJvD5nEd772dITFLFCaP4XaNZ6fovxuOO5j2aWSxLDM4eRCViMj
deN1QxLeCnOEuqNZbhYkh2fK4+r3uyE+fWxJIZHpFXPBFnsKxHAspJduvoKMlSCqsXXptVuy+h2Y
/nFRIxsCN/LrTbydSBavXupwnzonlJp89OThYPxNp0EADULKvYQUGGTvVvyc6N+d+rwg29NdwIKk
25iZr35nbHYeQpYcu4tnEgBCvzpkdIUydLxa2kEbAmJ10YnT0kaMV6MdUPujkce+01nQZVy3WhJk
LE0JwGuLpBbLCYRREXWBqiyYBtG8cozv6uqVryJ2uLU5X5qJVixksTNwzvRaowDii4Z+WEM0McCw
CgL5jwB9Sn91uEXH5mn0EJzEXmpB9nkjNB7eLHYpyIFNFAzD71i9JKwftulW+fPDQh5uXBAn4/31
Hmy8kTifmKobeaWX7Mpr1mzSJgCxQNoQGTK4j/Cy2n3S31OIo6HT1mP9bM9vJsGOckIiy28eU83i
Iz3wtPJn7mqEeTytNGxLjNhyCjyweiNspVZLv4ubjXi+bFbRpCq3tr1seda8Xj2pNI/3Fwh/Bq2t
/YGyQhxoYc0nextZm9TlqSLkIxbcTFzhJq7e0+FJnK8hyj/iHN1fCT2Fnn2Gym/64EyKUX60Rz49
UF5UfAfqWwwYIfrhEEF17qRVUMEDavthnVnWalCuGim90XS1yq1mXzAmNFgdIp2sxWsxwftBglg3
JLiki3H0P3ZEJhHJ9j53XF14uL3MIelR4P/O+t8nV2gb3nE6FJEU8bbbzQkfIOwzVx8wB3yBwAV1
bt36qAaLb81nyZdxdK1z60PN/mDnzccbcQIRcn1Zv9hUxZcHKUNBRa8XFR0MgCHXR5Ur67mt/Xhm
RkBOWckvYfgTz4U/4CFEXKlLP7rzl5QvEZEI3Px8rtrDJ/htNWs7KqZ4nDgzx1vKhoqZeFFexdSo
JffMZWRpzz9oy8qGFSRx0+lKSRiZ6bSOTyfAix6BSPdTLgHqHPFFdDVOPV0lRId0GIrWcoDDbynE
kM1D4aDnGo4zzuu0wLFPdFOBajnDNL3sS87AmJMFrrVZE/0iZrAi3YxPnDCYmkj6/6A3AL3X6jNG
ucYl6lXc3iSAAfbbnsMJX9uON0g5J0Dmbidh7W4o9QKLjz4UVLvpRCpgifGBjUZ91sMdb7n0ydMW
M5w7008G7uIAeMUAuXbVfocLsHZLvBBvfUzOkrCNEKrVsIcgGf2g6AQNwGaqTgtIwNBZq2h8Q8Et
uVxGUI/CsAJlPG4EcdAlX50lHKZ2/tpGIp/IAcrAGsOr3i5CNg91iDAOO2RghkUwWBe9IN0QfxpJ
1N8EvaG2EYSleZnS90mQJZy1Ar5t8Mdkh5lvsZw+edZ5dQE7zD1MjQmr13CFZ7G4XLUa7uKz+Ios
ML3uj8uKhyhZt4+Z0V51aVZxU8yb8wTWwYSqtu/mfFqCaNuqb9I6CRbjKICMOgvCgFsXfk+IhBQy
fXoUGfSvkeeBsIWry7ZvifghuOsLouDATEM/bO6qBMuiobkkcafBuHXuI3Qu9l/aEdCg/VFoPqWv
1uPMl+YR6BdyWSD8sFcvTXga3JB74FM3voDtadzGxbUPPSTLlFCQJuUpyrJORn4cvj/yD/H3bcSh
ESMthchi2Oi0X/4Jzx1eMHhPzdrZyX4ygCpHUDH1PmvnXCLLmKaT0WyDUa2Rxu3bGHnOGdjQYy92
FZujNEad6KW0+mZbrUI5z8Mx2AWNaBiz6xf9czC/hbPaTN4KzH58MjKcfiZOCl7PV+qxkSYgEmI1
A+MgxZWf1AHobS8DeqKy3IuToLFIQlpnSF3s+Usd+SRSbPHWvWjIx25RLOlf1AA4xvmhn6T8UMl/
VvmsiTgj6M7oPa1/piYiU4ZnN963+bllr2f5JKGk3hnpc5Hj/g1mqv2CBoA6kVlH+RxztOgprzBQ
Du/7S10d6/rSG982f/BpoYoNBUGmCNCrYRfpEC4wAa8ct9cYsrgd+SuEa4qGNSfDErwvtmEQZbcl
vhLk80Co3O3D4ZJpAlwlTzZeyCeAPawJeEDWE22XndVjCOIGaGONtV2FPkq9EX6shhN4nKiBJ1mE
luw2W1tWzUE5B7YsbUTel4Ei3+S44FegisEzRoe9gtmelKsJjr9jmJcZrkr32xYoOXdbQoKYeH9g
wWa0tgi66mzVQyFy47m0uiCvg2jpP6ywJDsQ0V5GIzXvyOIUa2S1DX32c6Kwi7ySCmc076Hy0Wu7
sjlD1OvVFceM5XykmcXfL/nzg8VjiFea7Dpwn50fsV2GxYD5bHZtCKZwfMNNCHAMIndnkyXNCoSR
ifEJ/3CNzZmfOcLcnEADq+qzYUr/NN7GAiR3omzLLSHpUnVYOQetp1WMjYU1yKz3YhMKF6xCu4rq
EThj6uOPJtI2OJ5W3VSPQypvDckn6Vd+XYwNeb2mzfaLNJRnUl/uFlLQbFNscXOoB4IHxXKEyXgm
KgVxZxf71tBtneSqt4jGOpj0DZ0fPE1JhGsWrns9ip9F5shnuLMHEFBU8XRwYO71BvuDdU9YD0q+
ZTEPU++2mqQPqdqkeczY/NxKN+Knxlc7POHQHBMiMmd3dNB7O4+VY6L1V6u1lvUe2t21BRIExB8a
jF9YHjzq1PX6s5colXoGDi/K84CWIwIoN5AKKjCxQAY0dR9DC2H5acw+VZuJk/jPFswGu6ZQVVkM
ts38y2zK18i+C7FrflYFC5d2lAx+iZarfUiAWGrcfteQ7yO7xw+UMiCxg99bh2z4q+qbitqDfCye
LbI+qQg4c3kT0oR6nWBHRi1YWNMrkXxIVEp4Cyofvn28QcxphJds1LByc759Iih0mwLCEsfo54Rf
cPU1FnSOAojUPw1/0jy8WPNNfB2N+TomxwoeJg2cJtBVbGa7Yj6kgL6a0J/CNZqyTT8Jixhhv4+B
C7F8a0hOkrijMEb+R9J57UhubEHwiwjQm9f23puZeSG6x9B7z69X1AqQAEn3SjvbTVYdkxmJHDAN
FtoT3oQ4ToHPs3N24LiAzmaO/CAkw84Ojcum08MTD9e6wCyXr2Ga5so70CgrnK0kv8r2u9GYPhKO
opMJIpBOOQuD3EJCiiLS879teGJck0hTrrG4jsmvLS6uui9SwqRrJN79vwfe46rt6CvSOZBAtHaG
+cug1csvDDJ0bvp4rjkHKLDItgTr0ZjI34P9opMkzeGYuAz8vs3hI1RfhlzPjPKpsTkAkMNYcti1
TgCpgEEQ4lUx9vTyP/GdBtIT9uS0x+YBeAgT9ZrjmS+iJrOM8SeOioRm3ljpwYK8MDf+sKWP3Pkz
9S2nQiY9XXQVVi5PhvTJJyOJcHWauLg9ZeHBzPnmazqaCCbJMpqHixAQAysZDe08ypzAIwdobRnv
rH7p1C65fxklBg7gcGYMuJiLS4gSiYyNx4tCp6ENDDdDtI8hOXo7/ogYA4XoEVsqBlt7qiFZp5Q0
2gyilOUzh5lZ9kqp1kRzVsxlrPGQtRpNTIRS/idIUI6j6KB+iInoRHAWk53ibSD/pAwdQ6lFMBJO
a5l/RL2mtlchY+KAJwLW7fZafbOMv4CNg1+fWbK4HlgwpIT2Keh2vnv2qjtWNAbec2IxiYSV+HXp
7NxPmHdCkcJkkcUEV0GUvdx275t7rTmVDIKSnwim6bCqSsrK2p5plUjQ+bVnIEvdHwSa05h2Mwxy
lDlAfkIxEkDubBzRS4qOt61UbFSY+1KkmTWC55MKOquQvrRKm5TWB7mn41iuiXdFUjnOUxt9SHwD
4Y0hYMbIPCnwr6Pko6NAE54al8pXMRxUu7hkVg3fPgeR4/MyRCPZpdVvHvw5xk0tb7J7d/6GxUCk
9IYikvxTbLpi/Oe4W2r1EgcZx8bk0oKEfTPgKDYhWTSNY7Af2AsMBlndcxZrAh9m/LTqzNQ2uCRC
eumJbu5YVEvuh1CvW+1DGy+q8RR+vpETS62/sWaJhp1+OEy+JP/tD49uwKq1JQq45eXgoVRRB1c2
GR0c1SnWe+caVDiT9n1/toZwmnTd9M62Lvir0IhWjzg4p2UAN+OlJ8CeJjkl9hVcOGIQTH0r8Nbu
H2pG6KTgFU2WZsMtra9y+cVggTpsMWoMw5YdEvtM/gi4nIe7sa3tc8EVraHaE5nwK52LWTrWF1V+
+tWPHZEjOkeju+u6ZdCKyaE3N2dSefWdM/8VGbRFoU8Qm0xUBAD4Gg1it3LURjhL3I61ecnVtFbU
TQexHI0uVCzsGtxnU4W7+gVj2z/I3YGcPRp5npO6RCCxsLuPCs8mF5W4l5kWINFayOkujuHucp4B
+PR+VKtneI4xj3ejN8+ABL3JSUcAK221J6Sg0sXs9SZOVc4Pec67w2Bd+rbqj9G5Mz2t2bXYdGD9
eCiZsbhM/h9xcu4YJHYlto7xPhRraVi16i3BzBaWE4PAApJ+IbxeqJlm1Sc6L4CbwLyypTMXKo9R
uQyYKhmzq7UzVdR25rDsTw3Wwntb3WJu1qPvXH1bNBMF0kd+1RT2GDZ/FYRNOAdBKIe7pFqjZGrz
bSgdgGNPSsy0yiqL0apzWhrEMSAGFN+7FjhTTV8YwdpNP6vGmQyOt7KYYgnBb+3yVUlzPjhRdmUg
B4TXHDGD9BQzK9wOE5vVg+4exCfhqZ+Jtc1GAJNs/Yd9FpSzqvusTPiblF6WQxrMjq938E94H9Aq
lyjVQrTeNXsJWwJhF8015BZSfpCiedM/LNQtMNqJ6vq8s7pOz8MsnyrRusiPqUqzdRS/gTB4EsuC
FoxFr3JnJQY8mM0GRwbCFqv/7lcB4yOaeaSxJ8bJ0whSYyGdKjwbqOPJWFbGfO7b7BcmBBoSrRez
zTkxg9M87myHByR5EUTp6NVUTj4T/ZLAjDWgR3n6d1odtPw66l8+EjYVTVxzp6BCCyJ9gHsLuhmF
UFAvdF7wYl/PCFYm8NQlKEEDrUmSGZQwFacP4y3lN9cuNb7+cJ4yTXYxIkXxTWGAW+UbuzmxubqD
2p0YxruS9yl+4pqAPc4r72MoHipaRyF/UnkYUw2FrYF0nVF1y24dbQLKOA7TAql3mK+t7GigCQ+W
BFNQNLBkBgvI9sbfhgkZ29dEZlY7fTl2CJyIk3wgSh4VVuV+OeFe4s1lbIvWbgbuwC82un4VwhU5
+BCfrdNhPipvdfByEvyBjOxKsDMziK7c7F9D/lasTQP4Jn6X6qof1kFwH7pnUn1I6W9Yv1ODW4h9
w1CuLW6n0EXucERNhftoWxfPjPk0eQz/ukVFhdhNQDDcYupj7vasOEE+9MofG09rWt9GZkk074Oe
ssB5e8oxK7aGPjCd/SIVq0XbJDdvOdsycOACT4PP0nT3LVIRfyMzjw9J28T8EUW/hT0fA0ykCws4
orryRfd/qrKj1N1tY57ZAAeyc5ys7AnNSn6M9L9GNqc2VsJvE3nf3Zobc3h+Yvnr+j9df0bsOYqP
1Nq0zq3A2ELiA9OVF89ZUSBJtpZuQN/Ix1BtxHDIQCdBYgdNluYv0FMM4mlHNVA8Q5TlQ3yo0o2Z
i413OzzFi4j1Y2COiYFZgUZFB0IGoW+9Qx4ISXkUbFpb/YdvZpQPDYoaz0a1p+KRWCiFuMG2arbX
kmU4HmXtkUsksY88i18+cgy2SwsFOKIxT3aG8ZGln/G4t7Q9hsIy+kg4wnL7jOoG9uqSikFXl6aF
wOjU1qu+P+UWygVnEeV3IhBSlBC05RXM7f+tWCxIOOyTeCPm/zXHk24sROJLRPrIvKm/bMLJwEUJ
GSRK0sZcIJbqCC4B6SQd8R4MWJ2pmAhAU65lB3josyp57IROVOwiOb7mo0G7QhtRhTVRoz+9+Sb2
axYxfJsTj92c+oyIlG1vroSTL/zScB/j9gWl6y6FODny9327lNql07JohKKBsjj3TjUSKKqfb+sj
2nraVjj6iUkVv3BdrW155amrTp+k5VKT38RjOPUpgISNagfA7kK2SSC5Z+xVEJZPSvQvjMpDdfVL
rV9jUhKHNHs8q/3NvCvcfUZugcwGh7shyK62hSCVbUW1qB5WtQ4ZsXmktF4s44hTI35nIEhkJuIM
oArv32TTsf/XHTCHlI8wbtFpPgZ1aagUKfQMi6b8SpDfguXuDyxqW3VDAgEbjjUCXaQM7J2mOaXp
ncSfqV6sNI1CZNs3v5RwCEmZ7PLDBuklDpH9dgws7mHGRcNdZXrBglkTjIxDkHxzPfjJzYL8I/1j
rkTdjm0rmqqQea+yHOFo3Tx5n/MQmyyHrR6X5ufANMOCca2UZ8RTibxKZYFTlaKds6CJqa29BaIx
bG1a8XGqe39lexDiAIgQyLX5nP5dT0cxAwvTT4vsBeFpGoHzGtjekk+jYxKF5RrL57hP6kua31wD
wNV3XQqA1SFHpG4ytat02DtvOz9pSKuljUV+kH9gqJlEaxw2fgBd7FjrO2qlpOIQwpiEizdfyi+Z
gCDkG44gPgD/IRaCCeANGkDc/+Tu1qYSJ5ChZIokc+3ULH16uB5sp6nsUlQq+zKASCRmIrz+aBXx
0fJ5Lkbz2IMXQnmam+us3Vk+oDcCHuEddo+cKs5RuQpY9msE8q0w96jdhgF/jn6vYTamMzgT7Uzc
68uA7L8owx0Zz8bqCUrMTd7igS5I9Ig1BltzaIl2fGoqKHF+yoh/KWiDDuM0wWItB0wi1c4rGEOc
NJN8vDcv/dTHrMSumwOyRhyqKV9lgylg2TR/HiZriiUCiWsUyygdcN2KbWrqXTU+Hd859cp6WOgL
x8Mun6Edquee9fj9lvn/0xnG3Y8utBqlTbr5j8sODJXkrEU518nbztlAnw5JckoQVTs/nfUnfgYT
poVbeNOqOlcZY8a5S4l4K2ZoHrNv0Xc2QMPaW8isUlJfcJTlfIc/HRaROsDKcXjltOWgn3vpPgJz
trTHEG8874xG0Zb3miac1IxEvG0gUi6WOinN2a5X7nXziJ1n5SA+vWbywXPXebC3GB5OSxByaxRs
kzr7ibi+x+pS6HNd+7XSv1QDz0Bmz6Kuv8Li7sRv1bnJE3/uNWcSG6bDQptG2afMVkHoHE10DVaf
Um1lmFafTbPXgNcEW0vE0y5w17npvWU2oJSkbPMYkTDJpluaetZJMzBirDsfqOYM0fIM8AunLFaW
0Zs3zKSY+fv1Rqcm0Oql8c3KFWYNGkNoQMIwbs55EaxvRkBMc1HlkBdg7i37ViWXuPsOhlOm/nSB
uq6rS11qrJTBARHCo1uvuNuN6aFiUxtz642sCHLlJl9N9A/J+t/VyWbMuwryVWI+DfSG/QqQNI/0
AciZVl7tbNfSPpROvgB4AySLMbLoU9TmW8ewMTwF+6XullV7rOOzDAgs28mMQBlm2TMD60foMdPj
rHRTAV82KL54KZMl93XYHtphN1bobWMIx7xSzM1kMFgHjgCTGgxhRXDxjT8OBZgplr4iwsb1fjkN
ENT9jog0eoa6FCoudkj9t6VmHpkediweI/UT2oDBGrKqqOy6bRRtmnGNuWAa/MUVIqJn67LS+u6r
tcKyDh98N8+R5+nPmP+wfhqCt5RsVQ6LDsRgf22ZoBQy1SyoBR3ZrZP+SO4pNxbViByJ5ddOeF1V
TDvFupW4ry3O7MM/GZV0Y3o0TQvYm4sm3qre2pYeqkFOzBKrxjrC9WWg5mh4geIzkD+tQTEvoLTn
MThmjIBpEgTDA5+pcAJ0MrC+HTla6S4YgIoukUfOIU6k7bPD6l6lW0vZgYor872Vn5sJTEK0COBh
8ptaXdj651jOLfTmszBZcIeik6q7A8GsA/eL3BCQQ+3Iohra3UdDxZgVt6r6GKjnq4tVXhwuUU1d
wQ5MGNJFaHTEoKqQLoZ6Jx/Iag6BX06T/rPVObDGb9b8Atpdo5ZBnm+3FU64DfR2c834u2s/SViY
4lJIGfUxmMAdSEuoFWfn6g74C1YktsOVO1vun63vR/TReYe4jxNL9vuJnx9VIpE1xAnUXSs93DrN
yel3sDUHFu/w25lmRu0z8jjvqoNNI6+SMdEGR5NpfZ7WyIeemraWsk2iH4QDeyyX6jyZY3sWmgXv
IKF1CIWogP4iWiTpEjq68M1o/dNizBqBoJgiicmYOsM67rajuSIx3kxPSrEPkWpJJ5MOLkds/jCM
L2W4JNI6dbYG/K6KAalSLSS/gAZlA9hA84clsD5QEk5T80vhFLDcT7EvA9eLOtVKP4LuCKRjoiX7
sdhEmEpitDu03vNOO9uvfx/gcMVSOyf/L3T3snPt2hekF64Yyd0jrU4V5H1ImdOlaJn06Cr8zCEv
joyVs3KfivMKkLpUYJF5JTgZu4Vl4NHbev6PIM6VkAGyTYoH0tE+vEpeoud2NlWNMgr2uWNN83mT
HP3qklfCLWRuGqwcg/rU3e/K/kU2M6sRBFrIvcWpotdH1iB2SFs7o0aGXgXGVuuZpuNYVgAiksLk
ojje9BqL8kvNC2PuEvuRP/sYeqqFY4j+Qgaxx7ftw9LxySNpELC4PJa9Di0Dw0nK31o7u9/4/U9n
F0yncdDQs2IxY6lSwuQUFuqE0OLDSOY7YqFqEfFUuUu0P7iS+LU1KgS2G4F69ZStTsNtGyeTcCuh
50MoAx2XnzfzwRoQ7DQl9VgxNwkDh5TxWMPcLO/IJwNHaC68ZJ3hdrN34hitnLmyYD3zUQ/PsFnb
tEf9DVZkLIG0N1graawBxoHjcU/9kjB/Q+sflyDrzywappwvsrXLSXuYoTxurU9XNOoQoFg/zR1o
yDJc2a12UYNHij/IwnbHljE4Qe0bgkPeLCr7gYYG2T2vI5ZWZ7gowQ26tMPcVPXdQ66+RFgLJ1BD
qQJLoGFYCvwp6c9Sc5CjB3rVmc+cGcxUtEVWGpinauovsIwbGMxJZ3dXXj1jUucv6pWtH3za7pVu
z8PoSM2egNxoEBvLKGHELdFC13Tw0HFF6A3wRByuiKMN20ciDPbxk6WZFoB0oBqzn8jQuaOa+KQb
zzjjVbKQA0fHOL4hpIDpq4IAdYESWDtfLC4i1vBQqSiSgQn/0wv5vNLRoakXTKzo8pIYM8HCcx+9
BpT3MDQrMFARiqauXFl7Pdtbszv9oT0Z58SnU09YmGWIz1m2EbPgDVANjWI927T+zUbyLjmzziVV
6QuRYThlIBmcRS+PpkxlMKseSoNR+aNG+uCtWNrl/U5U+ThRJd423ngezrHdSMMWTC0PowZTD36a
Ya0eX0QFwnWUO8TZp7hdZoKwBZXIucfJQrj/8ktHULO35tZ4//JJjM6NyRCvDshsuLb/gH3IdYHa
soi0kM9kpLoDU+5P8BawsnqGPU2x+GeA7WWinE1uRkOriTKYUEdPaCUXcPNonnkmW4fYuVUbnVmZ
PDX44DTPiBjhRXjGM+MN8cfvKCRYT/gcoHzihnNnWb8f/E1c0j2LkSwkpfZInn3aLrUeMBLsEKJq
QM/jrcddrTRLftsQabrkOYR7O94iQXfBHNgrG6GTecE5Mq1qNm47D408RPBE2wQAiA1CKg8sMpjH
y+ohrJj0shMhUZ7iDZIyvwEmxDEq/47ifpjVyGHEeBKJShctx+QjBXjnVNtg2AgDslLMhZlZtbd5
dQ40ophh+SPuBGHD41reK/y5RJdTpMvEVxa0CxvHok9DPTDQWbHa56hS2zNZHPlwyRry7j12kQJM
wTJCMjgvEM3/L41WKIn49noIo4DU87n0wKXclsvxBinSQ2Wa9tdSB1fi7YP63TvLVjhm2T967zRZ
KPnRTDaEw2CRxG+KRP025jMxeHGTmUSNr+6j+Nmx1ARUoCpLhdxMmj16RQMUlRDzD8qtMT6EFyv8
ylB92+NZdHNWcJBm4VRp9x4yK49QkIdXrEdlZbv3/pEydJWOknsti63l7GRjGYbYnIFj1gOCi0ss
1Nw+M5jw+QAswOa/174D52SyaI6sz3DpLyEdjsFPIXG0Zea0l/5imH7ZqmjAOSIMrnLce84llbd6
R3YgXRy43YM8rB15JgOFGITWT9k39XvPx1BTl1blCexhNpwLsnx6/RjGexmJrX5C/BIX9YRJgLh+
Q23Ny1sUX+TT8FVHLAw8QqgEXsznae3mwleZVa+E2EGVop9TExxahsCAaW9BYehly5oGVugnpWOF
0EO6it9gA0kgkZeD/fSIMg2wXqoJEhaoiNEKAXpTom0cVka0kNSHziiAEBQxeCl2FlIyGiELn6O/
Jk9uUtMEojxrA+6y9qn7EOHdY5gtNTiuvYMFAtuegtwNwCDzxDbmhrKP5gxSHqHgUTS1OUQZTApw
gZgkcZ8n2CmDYclqjKuUCc6yCVbkBmvlGXtzT0dvl284fEIJb19HUau0rEmNi9Ax9863aLG7dQG/
o/rSm26eYtd885a457bZtsle0e7CNszE1ou2Zr9RdfDPM3JXxvpXLz4a8+2hdsgQ2yoVBGZGH0ax
GPS5YX4MLFNB3/nqUrRtgXER7iW9mEnevnQOrLeXFcpj1jpgCkSdrNjnTvlgeG+hDfCg8bEE5ggt
Hpmx6NLfortTEMVXKt2whnsqdL1B8Fcrl8B9JL9jeHyTRNwt0G2m42/W0tYIOes2JLwhXYd8XjJx
VIzdtGaTJ9PKwQUms6zeAKaCCMkkIrNPI5c2a0CiNtsH3TEzOzM5whqJAGii2ZHTIxkli5iHtK8u
sruH7ic0XTDWqKP51wLEKwsmsGRx8KjxVYhSTlN5xfaCDsUYOscsY6BoZ6X8TKXP2rnhYDYYPKjX
1P+sgLaaN3QGjbiBA5zl6KM3uk3Kw12O1o0YDZioaetzXGxSpDNgi3Wq6uGdVYhQnRn7Je+3I2/F
AuWInkdIw0HEUfRY/E/EjPYhRw47aiha7MfhaXnBQdQbcvRm4Q/7A9Vqt2bIPyfjYWCm1ewSbVkw
YVYpOr8rf6PnSGXRdsUrtj+OsQcuOamLjfArsr0WE21afPNcguBQQqDF2kMr13UjuMlGvGgTfiAy
Rv7KmQ19Vl3H3ssU+BFvT7HOHxDbjYb8yHUOmLNjK3tPFYHVZBFg3WoVqO7N8lR2aCzjuI89hshh
lk1VOnIThnDnCAAXKq5FtKZVcFEt0tAHJ1k7qDWvWwrlc2cDgWB04Rt7YZiOqi/xmEdz/vWim9P8
wEZWM5YYIBeZH5dHMO5iuKkFFwIK6GJr7eQAwc2oAjQEDpCsxGYh1H7V+pJ0NDqssBEt+etZvgvS
g2EdMS4SFXv32MpRz0zbgpZLwvNr0axAvy6Dh6QdahdtYsda/UuPl6nHcirACEXgNYgGSUeKxERO
2Q0mOxeGXkX608JBUneM5LTg7huXLFqZ6qaQrlWGtmJjoHSBHGlv7AShjzZnroxbkTOjCrd5+ztQ
/ybhIW5Rgqe0o9arjDiki3VPTBBpZaLD0pRXmaRgZD5jrj6LEK2WhSm0LT0YsJe4j9IsXqrCrpM4
7DV6MNYuHc7IcFuaIKXykg9xlnXerTTsQyWFf01ZfJFcwl3lpfrMkJTTOArXEbViksp/mu6c/GR8
JDIAqlIB0sA8Xw3Rj/nStuYiLvM1cc8HxVoNevbuxq+ONEmbL1fryeXypIMJS37MzGeVgEfz26XN
PMcvvG0G4z5Mkn1JJRnIDStV5Y5efNrg4gcT011slKRgV5EW4n9LI3I3MFkW0C/ccdf5KpcpNpBC
XzksU5qWB66MODSHBa31Av3/VA20/d7vm0MrNwfLUZZebl86NZFZuDScv/McbaDmS+hmMIS20cXv
x6Wk6OBGnaUcUW5K/VFlF4kkw84cyETWoq3NRU+fJVibHWdNKdc/th6yarDOliN2O/QSMfnnCN8c
dGNDkq2tAL8okD9k5j5TJzO/FCqk2AEWndkDX+znYQZNxhqW2YjOhexZ10Z6BVrS9cplPrIBZhVV
q28OY6ntVkpC5qA2bDpZ2sd+usvbgOCwcRUjE2wQPige9yZbhCHpyF5zeKmQ/qjJosm1ZUPPWQB4
DXR64yw6jYl9bx2sHq1pnPKx2/thvjQ8wL7oka1YmfWFiM3JaehGtIYxwkdpbwYbPeGJoMJK8L3R
gjnJR4z7pPf6g4cpCNrmzoAhIEfFvLZgisJ9FGuMLFTOlQOGjYwy4okXEa9R4Be7jkeDwgSAnkqm
ZbEMMwvjGVgi0PZwixetDUiL9cWokFwvREAlWTQKN6WC59tud4r+kuT3CFAlF2fPj2IBsLGIIKjg
aVUsPZmYulQUOhdgRKXE0hak46f7I8qSGNmKwV6/P4U+03JWSyFqQ9+gTUIZGNksyg3WflAb2Vvo
zI318ODEHzl91eDQORO00R+kGv0DwZCjCZ0GtFaN0dlgoGqyJh5GdGI1zOckmoUNHU4P3pW1ep7o
U5VsChtc2MCdrVJuOC8H7VJBOpiClLBDoCB+HZ0OK3c+XYr9Jm/mfqRMDAxXnMCeTG9MpxmMC3fc
DvFnMVYLftA5MZvz2EBeN1Lotj96zUyJMUl4tK2dG2xTXB8MU6mUZ0iTtIrdOueHhV+hF92of/ON
laWQAcbmkth6KsKvdrxQdCfRI8fj25BBFliI7JhNIEMLpG7m+cmyIt3B5hOJ8XrEZABMXAZlrmyH
eOwshAjDWgfg5iXzCm2nziBESuQ7E8WGY1F8vKPg2hCFIMHAt1BXWzofG9p58cMFNLRxxvmgPVsy
jDohv+Q/mJuUKiF9qJC0xKQNshgj0WTwkLxj9xioqRp4ewP2a67rNpt5nTRXA/S2br9IkeCNeAWs
dJX7rB8rxms0lQizcyQKwUBVAhpIRc+eKgBTMVEmQKBaUanxKJXItdALQBBA89DymevpSgPqlbvR
Ti+VeVIOdBs0cAwG54V5LXP2YMFvBvjYZIah8oQLupdRJ7ORdW4mIiAd+uiKD5DDHXxhOVyCms6Y
TkSxGLshM81IznCQOuRo1y0odhYEY596Gf1V/acnLxsrsaBTVCrzYJaVomJlf6/Ez7IFOattYXjd
INdXdMIAgSgR028pYFLMiFzpuMSYaOcVpaGFDqwfqrkHbq9+1cnWAoDWM++q2M3J3NoZP6sGiEST
rVXXyhM7rFFWhFPMWLiaMt6UukRF+9Uqb9+DJZrwMZ87mxRTWslqrvbYQkbCATp1G5cftYkrjDVC
V78799n2B8e/x84x1x6Zuq+CD6X4BFphl3cp3vPwa7SXSk+VYtCwMOZHmpCr1IMVmAH6j5qWoOfv
s37RVDpXBhKK3t04rct66kfvwAB3vw2iNTFBFTMROXzE3DO5xQOEn/Kc8qUk0akv2Oirr9Rm9hAr
9zwE7wpzBKvFLISk4KaYDTJCCZBtZFDEe/lbUC1YZhrmXoEoNVjAjgdu0XuaI+oL+O7eY3eyzK8E
NXQ8unNh/nD0AF3J24Co8uert6ZRIFswc/MZxkJMqnE5BsErqJjaEwlFtEH61zWIJ03UDspnhdEg
Bxyi/CrRn81UKv9KkYGGNHM3OXnjUuAKIB3yLEVHpYTp9RmgqhYmPPUShGDXMe8pZTaLVMBsyWQ9
4ggtXq1+N/sbn0SHF4SVMWi5SCKQK5imxqaXz15+SwjSBX4UbomAVUxyhHgD2XqTeJStB8ZDsr9M
2MxGJyU6thC1Jo36ISu0/9LCZyEY8x0Bv7Do4zQcakW1NNCzDdo0CdypzSagpgr1C/jRMiEiUg5H
DAOpzGeBo7JmW2DYH/wjhH5Yn8xXwinTZ1Qt9lLjof8nxY7R+mEy17ixG9tfaJ65Tel3DSuf+Yzi
XEi2UVyxV4IY2X+5rUADxpOaPbDKUIGmEMEwoYgstPnTG0gicLNVnxWrqJyJ/BAaEYuNO7KKI6Mq
KSJM5aATw0abkazIe4MaDWJ5YiX0D92enJsBCWW3yDb4HMdkAZtZVOzqnX9TyubFcDLDnRdcJPB6
aNqbrYx7EVePnq0zB27fPS5/RnCvEtjPhjGFodzEQ57kXyW2FI8fOXN6/pRI1oUgwj6cCNmAqVNM
lxsm4ypEHYSuQqV7imVQ+gEKdf2uhcVMa0+6my005SLpd4l0SU19K+7NTN6K98mqfDTTf0dP5eME
NynbkULl6J7q/pUbn2l5aCwP/pFB0Abt4a/GCZKdg5Sotz/VP+gkkorXMk1+ZeuuWu+q36ruMQc+
Y21ThDCKxnTxNy7zxaA+omgnheuCz7fy5lpgL0wNTYTy1zL8dp+wzoDClu6WzzKwd0wTWNuxjKm3
srMjigfffWVvS+yWybUQ12zw0un7Bu2m5J9Jgsj2j9+zM+wy/cobMowfGddsOnx3CPmS4gvQbxxd
URiOcDHlg25XBHSTlqyurf5eUQckpB9Wmr63WaQw868VTsRPmesnxNleOie5YUa1d4uL2Xynxaro
bQy+9C0BJj5C49ORa5/NVJHfVd/ijbmn2XMYwEF1V6O+iApBkdHiLjLsm8opjZKZ6e9U5dIa15oZ
Sgy3+NKapJtt7IXqHcL2olK8D9uwoJc7kJDOv1vY6w60xXjymY+46lWzP8tcmRrcqXF0xNDGPtGR
2QUeS06v8jr430nyUpIVO81GvyTou2nWjfGo1msceJq6lUkLUcKtKw+YapdF8wxkxI67ODrZ2cZy
Lz6DN6h2nbstWVW2h7xY6BXwhU1jXLQGkaV8H81bh35BSQ9Q0EtaRltheFMdMww7fPCu8qzTTZXv
Y+UzGA9yf9U5CJrgziOjcAzgfy6cX9UxdsqImI0bU/x2NHrRKn23rHWt6MbQBAx74P1J7YOxvDLs
g5DF6SQHi0BJ5mk7k2Ud5kWWKB6GQ2aXXXbLlRvxQghgj2aIBQnf4XiSwEKKpcXNtNc1wyB9F+P1
DRe5w7rC2LHbHpqPhI18h+OHzlboXakbo6VrHPmLMjrJzs1kFGsbjChTTnSkCfHJKO+WefBLmENn
v9gmPir+dT8iiVwB17P9k498kcgIRzuGhj1zZarwJZcca3EL1W8PLb/rzmb8BuwQ841mDbo8slz6
nFqL07O9EoSdp78xfM3iJ+L6S/a+F8wbFAu2b80U9+Hqq7ZEg7IosCw5L6l8D95rDJ+mjTdV2jnJ
ie5gtqQC8WEbl5ylmfaTc9fYeLB61DRVhpanC+cB263Mexk9+dCUeqThoO3M4sPgk1NPBxqxfvCV
V+Q/svZpmvd8YAEzL9M5ZiB32NbtTo2/dLbz6dHzLwb/DVK2GSiozV5vbzL3SvjN4VgZM9XDkzAN
WEuB0auPub5nwFIxKcZAiMwUQcIrQUFpuxeHBVrlXkKF+gnuhnpV3R+ZLyC780QUyUVv+EL/cmZl
iBj56jVEumBum42OsNzjqT3Z/dZzX3q1yRXmY9nX4H3X8tLoGH/n+64/hMTFtOswPMIzpoG3uxUZ
dZirOeCjX/E2Naeq2XvqTi0/6LFliJ5h+JTgb1JG6dp32zxCeVmgmmSt4WzjjA3xOlAfPKtx/l2V
a2R5vU3maDLJkCARLIGThFRjhiePALONAtZOORc4JxPO4hY2JDhbSO1TE85zAj2MUeiMsjC3vWlo
28yqfsULJoYHec2scB8a21RZcrQ1+iMnAwD9opH8lazxAzIm6QCnKFFA6/CT5cqGMGRPWssm0y4U
qZwmdrep2k98EPXIjGvjKjuGhw6u6tD7UJlxUwFPqg6rMH+OvT5rwmRKR02m6tpuCBzVfnURqEBN
06Hti+DXyrZQ2XOiWtbZTi8Gg4V844c30abxw7blmy7Vg+duM4YVhVGLYtQqyctwUV/t0vhXw5HU
Mv4NMBYawa0bPmjvMsqf8BQmZ4LaUndRFML0kHhstXd2dNXj30ZhvS9/9vp3bnwX2V+BoD+dKh2p
ghu/+zGjforBVfSHjfQjMg8T+rC2vOrqEy5YRRUiMcz3LxhWGaN/aTLCTbykZEnFa9feJPXarUCZ
LRUCfSzgVct+JBv+UkdX22bY/eE7h/hRkrsAVVGGcYfEjko+/Yuda4PSN//mFuU333mXDA4OoBrB
mIVkfMqZigQsE3f8uKa5AGpACKXJG0dhN+Gl8Ysn70CsHSWMWdljYK4Xr1RjNaSEo94Cb2fBhKZG
KTclf1GQpTu/61hjqz3XMfVHCW4cES7Z6JDJ+HYKHAlsaNhHTdjgQd9QSQkKlvxFaN1CBkScE4OF
cmVtkC+JOq3OgX1Ia23ARcHBGHs5a5TqP47ObLlRJAqiX0QExc5ra7dlebdlvxBeuqHYlwKK+vo5
zEPPxKxWSwLq3sw8yQOBS2bBCi/D69Frl5235PhB4s+pMu9x4Ly1ds+SCbHSMV9RMq2sw8eIh4CD
w3ms6svCr/Ki3gq2bjL07iaX2OgcgQ3KbwbX5ZJtMHP8JL3PCWI5+QWMuFhXpyrqbgPN2aBtzgku
+ipCJY6A6VmYvrECaFCVTdk/BGHycG7H6jz64ZrG2mV27ePfCR7y0MM5R78VvwTzXg4pQEnHOZbF
0a2GWz2759kqyND9MVGyN0u7t1hSxmEOwhAXZQYhJLvqhBElJAyIt4BE68H31aGaKKHoW+qrfbFt
pycIZEcTZheRpI9DND4qDYEjXhi5z6p6ToFKT18qNpeJw5HKAAkU9m7kaDq2+qaTnzaOgWrhXAvf
aXQOtSzvKirZuxpvio9xmFK3YLpPuNcLhnV7eiYg0Ib3S6qPFas9lQERwWq1IOq4MIBy9WU3j6t9
V5KCKWiNqwvnT4eIaDkvRb/AAVvei7wmuWPOIx4OoQlNqnNsXmWZbk1NNVJDIw99XoW3bOxW4Upe
TkPxPZEKY2VT0ClB1O/IR7lvSoIqyRqNa35SYMiMoy3xleKfzzKETlCoVg72uvRQ8IOqhpJaBt0F
iDpB4q3nYOwCXG9Nyz6mvyyg8stnNPQ5jLUYHUOH1DK2ioG+makDyh/u6GbmfsQHzS7W4dyYaNAT
SWfQcCkgUvP0bFvE/8aS+84QzE+E3KbqyerNoZE0lY3p2RXLTTSMz+QTTaPP2DPPdrlwQYn7ulaP
DMAHj5Y6kjWkRiFFaHrq4Sc0+ZNNt18XWe/lMj9b6q+O5HEO/Vfwun60PDlpeTu16dGjR0sR7FWl
e+68/sXq8r9WSd1VsNp7h/kcv4a6/epmanqD+Tsf6udW8N3hXErMf47Gh9nSl1mISx2YS1ZgMeYu
qTJq9lDC4mCNCbvLzwDfaaTZaPXg2zuMDzUtSGVXfg19y00E2UJTycCBJnqOIYNpRnQsc1P8JKCJ
dT4iOazlsJZX1SEd3QE6+2JDsBNW9UnTK+H+7SyLlyWz/5WuC/irmC5D/E+L+XmKvMfG8yHRTtvA
M8eZ5u/an7exre9JmOGKsKGNuR5GPI4XEy+6mnw0BVzQDRZQXxbbhO/0HFjgZ8MPHA8keaovNzkD
l0Hd8lcLjAcZc4ipbhLwSqx3R3bPlNrAhHbPVdo9jzHhs8pzrs1STLfOPdR9nqZdc01n0xOj/tHW
8qtnilEwKJ46sHNnHpkxW/mY9WE5jn/6bj1uYNIpG8rZuiKS5yQxr6Gs6G5Y5CMFiBibLO9PQ6tv
pkjEzdxB646CXRe9VRDLoZLmAIfm2euPOaeXjWmRajy/v2nzq0tJVYyxHvAAfS3yGDnZ0TPJjRv1
p36B3AttBcunavNbh5F2LHF94T+pIuT2qLoxmU+70QytzzsG0Cli+26ibSpxSd/BIGmRR3BX8Q4d
okGemjnfmpakveof7YXgeJ4BPkk3JEtOoTufgxRWvm1tkyz4kEC5yqTayJnrjO5bex4OfTBSmUlC
eJiYwvKzZGBbZHMDVudJUODOl39nQiLJnsCG+tJ543EZiT6N9o3I3/XEl1v04smM+sPOBno+GLXz
7N4W4qfDpFvfRkmCsxCIcKd3XTmeVisAa/mRN429I91rAOR18RWkiOseekfeP6RtfzNJ82NoSOAa
f4i94KRHnpUrgi3gCe2123qaiCuRjccNIypzN1h83r45e5l966fO7RhC95DQ9TkghKj7Xv45Q7sq
YSxV2FSyhTN2AOlnPo9tfulyeTODnNQCyy1oBKKDSbvcaZaNma+O7jLurRRak98ccggBlYovTDXk
s06p1V3Wv5wApU5tTovwjMQhL/6Y3Cs0+V6bXRlZLPn0acgHPELqxiABRmw9O1D4VMbvgSpRRSqC
jQK1X6biwekB69xnzU2Z7RP3Qn0yf8y8E/yHaXxwGsZo9izqQhdoD/ZIyp9W488Dd77Ev4P73q9j
ZPXVWIcwubb2a+g/kq0R2YuWgiUwQIvk3LP/7rtvyToqLSaW7Cy2gg/VB9uS5cHykHEfy2BNdsLa
hJA64kzAWUXAhJRFDNgWJCjiB/KzY3wzc2NP5efoPqzwej9hh2LfeKS8pvpt3Wym8VPMvOCC1tDD
w6TWF+SxGe1oXh168GfhV8rNVrE7R2FnwM5Geg5hmbjyUZEe41SkFvztd7RnkcnnHHTOKJ5IO9b7
HQjiYj9Yn/wQuheyt6h+aXnwtORtQ2p21SbmIekNMWbyc7U8ht1utI+GcZaTr6Jh2+vfCnHk4xjK
Gyu5F+lX7/1zXOzlL6H31XnPgcvsCr3XxrnrPjvyl+97lUK8/qzAWqbhO0w3ckdmwDN23suVJHfX
ACXsMrkF0T9qtmXs5oM9tnFCMDYScVFcNC4vP4M+zqKgJsBghbSxjC29f1zgsfUnGOESkkdRUDhU
CG2daPZMq64pr3nABukfvxFWQLHFOvbGeZ1ARzo8xqI7q3xp2B1HE4EQSS5uBtk8rPno60DZqMMB
iYd1t+7a2Ar75tsFhNmyUaOyx6PGx4o+wwIzGnpRlWJxSvrNd55pbsvFNmuCXUkRT488F1glHdXx
LnnQLoJcER/lMhLGwxPOm4uvlMYFriL0HK3qg5+U+1ytydl+H7C/jibmheWE9YNGNARiujkKErxu
cgW1TOsDSNgaSHF6AzZZs2FPchcvktqkAQUaxN7jpzn6m1U8FG3UMMg7HqtkP9WITq+8/fleYm4b
qc9qjqJ8tJzXJK/QKL6q/K/tXMXIQPGQ6BPduvE+51YRBZc8+mx94EDpj7c8RNU9uRMkRA7ypoVK
LL9XtJtDpG280+NDjQazIF/9P28zyUXVRyr/zOKtBvZnmJYmOAhl91anpL6vHKOq6De13wMHnshr
wa1aPI8TKowi0x9UjEhYzee3IDyHfAxZMtwG1m+pqBN+y4pHw9hMUYZxX7k6oug2sx6leUlhU7NA
KZ2vAtEhNde0If4KpxpVnzvNJg/8DQ9UduYoz9aVMijM6M9ZRbrJghJy1YiyEcY+Lsf4a2zsvSkE
Ga6XHp9MX/7VtLNMgpuu/OdXPsIf0vdiEeTcWB5FVexI2/IFH7zC8eIHn3nJSzMpEE36rFjKjn+L
EMI91g7kTOIumOm3UpVbNLx9E8RPiyoP61dpzLrdyiBTYpdy1lhXb0PUHv0UD6OG8CUm+mAhoRa4
TzHGOjvjZDu2SoRlMmI8xP+cehe3zim2aB3Ez6sDHqli3C5+cpOxbUpm71YX7S5AT20tgGb0oAYx
K0lv3uc8gmeIuF6uaQLh7w1rDP9GdPbdnM6PGjWu9LlYCD9XNHjqrDgxM9NeRJfTFCFZP6c590vj
XaTXHgX2DSvBNc8RIxTZPrKrPa+azvF63/SclefuUOfBzkQlxhfx0UpYJ52mOBzyXXRYZv+S9mS1
mgwFZDVAIMmkrylUi6jAqMfad8b9wfFg26b5TnXPflbQykirXYbnRu4zg8pHXDnxcdhh8C0ZoG3b
gjZY7B1+C7nmCneT266+l1F9JgINcqSz9oGJ3/hPZ+ielIqSOQ02xsYV4MAFcSBidQXsa2quIIX4
HlQ4QAgVQCbj4AfW3ICxR5YIRs2M1EYEpy13cIs2A1wwf109q27bcMThbJaps6YBJq/ni5JmV+Hy
qHPIdynq/yS2s1p285zcWGyA8OYK4FI9P0/P4VGC8PTL8RAtIVBPJHbXvh/ZpZmk2sWbnv4SL/F2
VrTslph+dabsAEglA87Ob+fjMhN7wZGhYrmfQEfaWF1l6GBeMqRw7oIA5zradwPqLVXRoWMTxMpi
iV5zkd9UXXRkLhntZhuOVL9Z4XUY4q3NYpJzOr8oquBrkh+1GW6yiP7PjbHOAQNdwLGqQHxc2IHE
gH9szpIpxel/ZzZBHo6TeY0o/7OKd7tl61To7UwutgjRhwgqxpI43PTdwaRp7yHTRmhwbrBpVom6
GDEWo+9S0ZYV17CjoPhTIu4vJEXD8d4b3wNUoiY5DcFT4f941ufEzF/YnGbEY18852R3Ceff+qLY
u49Zepc2BSqhmXhNw6X1rReZ9yf2M82uoIm6HuTdOhq2rdnG5HU0JSnNkwtQZtqX+f0EUqGUH45+
6cV3WN6501+/Pmr5blv73H2JaPCsD4X90Pc/VXRa1+5LM59sJjnXOufzFoR5It4SiMHdoz8Wu4pm
FdH9FGhmUmG4i75GcV5DRym4dBygdvRdzzjCn2IUDR+XYeKtlpN0o8ZmF4eUrn9krr+ZWeUVaHOz
/2Ov2UwCTHuvGm+kRW5OcqB8i+3XwRIb/gTwHlaEf/BiPEvEEvzHriaDWN0Ggu4F3HGMgQH0SY4k
gSAhaA+UF9EU3lNhjAq2/piqIjwRLsiTMQPGuvE+Son/3J3oWX9244clh7HP4VIB+yaBiAKBFcsO
qt8RbVy4w0lxC7UKH2le7kvUyImskXUZBB6/Wd2kPS0sOWyDNGWBC3cfVmQDGaN31LYnv+dp5LDg
teZ5OMQj+vtwELU56NjdzdrGm6r3bTs8W+5nwm06ZPEKplzG88aNc9xfwyHu3P0UJFs3kXuhvO1U
RPup7fBkf7oLYwlcnDi+DPI1cbI/Jn4omxCrfgjlU+97sgd2lHBTdck9lD9qJPBW8PKR8vTAORC0
ujdT5kMtdXnfFN4Dq2F7KXnD16MGcQ869uaY4hRcxB02UpRccJOw6ukmYbCu8blU2XKoEpb26UeN
3SnHVpF67w5eYVxWHe1npmuOi4rBo/g7XcBnwm0hDf2Oi6awHfM9Yde2o9uMRg16eisH01ZNYB3l
qkGGj7k9TjabaYUL5Z/mBDrTerTeT3K41Rrtl/zbKrP308JT+E2hENURMotvdsOSbHQ7UPtHkJIX
pwhbjHRMlqjOEkeLc+uUXMocr61N5vA3eNQxih4K+dbmuN8IcnC8U9btNIET+m1RyBqH4E31z1Ec
vcWHGUfKk9ItTrN1odrupz784zGBG011nSWPbWh2PLPoBToruN0BTaNtOp77ObqNBiIWzniQFGcs
FehQrxWIG+gw5XkqMpqgxomHgLkHOfeBFaRi6+wvzk0j6jsnHO4lL5yJuM+Z9UJ/eCg972upursW
KJgR956ADRNyafxxOnIR64PeL629GXnMDKxKen0p5/HQjvQqleKSxtlzN4m3NXnkSkyOTi5vo5KL
wm6JhVBR71zWK0DkznFa7F/6u++SJgVnFh17e+FCUzC+AjBr8hIIqHdNdzOb4MF4d0mcfZuieU5Y
TFXW8M6+js1zA4lfgZRIxl+QjZkansvGw0EBcI6faonlZ10Mjmq8FDF8pXzlBfSXlPrq8jUegWzF
+JbL1yrOdyGxqCLXb2MzgDnhtDJfS6Atg+WdygWNHEcUtirChcWyb9Lh3slaTOrlcMsFdJ5EgM/E
456GJdkXHwIjxhozsPoPO0S78mdIt+ZWtMWJRSoOLEzrcf8gA2ZNnyfY0vd3PYOozOmyC8rr5PWY
M1L3d4i6vZ+m717qvyVifkrQ4mL7hQKAp5I3abFAbcXs0/7IgxNwX4kYHil4/ZnxNCiPLVkZ3PoL
ObC8ONg9r7rpL75YvwccO2vx0sSYYcTyGlvUuWiHsamV5Xto8kPkcTIOvH9z2pzsstuLWe77OXnS
TfjGj30uvPTi4ohKO8yCM95Nq4RVV3HYD4L5Po6J6Y0c5VG8Hns5cNfB9ZsSOOxbyItYuTP3Jxto
DuvpDQqtc1tG+6h9hOG/jeiDKLjYcnTOoRvOIVQsJvVVNWufUtzjCyqaO3ZkiZ9cox9MTlSMOJ/V
4yJf8aYZZfIYiFjG5yWwEyTKiSeccORdM5krVjjO58sd33y8iVebuHPJehPZcrfQIj/6DHMmfC4w
UNhODs61uCNHvY8AKgb1c5VWB5LlVrpcFSaFPPP2eFwReumVT/oXwxp/TKm+dJzzUsR3vmITN7Il
bm4TQ2H4DMMUumIAVjTQGH9cboud+20Y5gThrGS2//V2uROzf8wn93Yp3Ncytff+6J/aFtWTjlZA
/zgP9pVMX4RSF3wQ/9LG27qZOim48eG8n/i6TVSow2gvVXbqcIpkeLNy2sUKp9wbX31nKtrP4RMW
v+3UlZees41szktcIxAheLCVhVl+ColyLX7KOrR6aCa6CbrkddG1teVAcj8HZxELKuMl4B/B0Mb2
yg5Gjsx0SeOLdnV1ifLhUTdHamThSOrEulQ1kFAXQ8p3FOmjy/VrKpKGwDckqnFENW7Bw742WFyM
OHczsbjRxsjr35LDfvfH8J/+F1Js6kTso7w7lFEB/YIN38aL7vs5eFrW+Kby/67bNadIbh30hS7r
HjoTnu3EvjT2QhRzOSgNiCugGbuZHlbzQMdUNVsGJnT9ENXQ9WqQVF5k7d1gOIp2eEhnoAyEs0Vc
qj3DyJ8BYIBIEyCFIVRGd69AE4hlugUnPIZmO3nRe9MTBU3Qb5pi2LCTwPlmdtGlrrFdR5xXU8IJ
5FYKD1+Uap9jnGqywm2At9C9+lO/13Qe8LRC7suDTRGNNxMaNAx7sRRga2JKz0lxFDGK+Jg8jR1T
RD7O265azhpJiMb3r07REzfcRnV19OPh7OrpVLrQmdlZTn5+7jOsmSNl7tFdp8nonUWGP6lGv5p9
CnLak7Kg+vLQsSSun4A9vnI29KlX5PoaHoJ0HrTIBWpUl+StxLCYLz9jW+3bJd6AknO1Olam2Rd4
pxbpUXUVwRZwwUw4m6kP9rY97Vvw643PB1+hdSXDwfYwvzR6W0Hgr/SBYfI00Lqr2PEH1HwPTOTk
MM8dxVQ2U1lHYKEpPkLQiQMBIDCm0WcXQXG/WnnDJIU3QuBITrMtH/FelgHbv2qbrMFJHH/doMAt
fGi6GZIt1fMxeT0FpXYBM76eulsWmzRHzQyiPlsFfyUukKqT7Enc1bKGCbv7Uj2uLOxbkqHWpZ21
liQ2WtiOhjUYyrwkYCsYjir6q01GgnrK9++hC1fH5oGtYpg3HdFB7KuYJDkzUJnyM/XnGqE7yj6X
/Hsw12ldEVVgDAOCPvD8+G1+1da4bTjk8ugipdegNzb7yCXWGdzayFCyj9jPsHC3fdzZL47MjpZ4
dAKa+nqpoGlzQMxcQcvO6ND7XK1lg1Q0NKMhhxAzgQkP1ldrtdOpHkj0xRIbkD8CsQ5g7evmGvZR
tvVczuvZe2WCbzdXHyVImK2w5TY0BH6V0/Hz8/TTdXKOXrW4lz0dP2FU4CiN4J/MFq8W8JFTYOYY
POcx6ICcVRHLmgbQXMdvoSl8joEhhuzaLiDRVO1FdOphgASZdhLT7liHe6XOVsIjzPF0tAkrXJ4W
haqTWVWVki9Z5sFLMTJq9zX1I24pnKMEdxJ3LXc1gek7KvBh5l6doxdz7NS+yI4BDx/aUDlMQvhN
0oK6RaxVOphDVtvFdgiT4dwQLnRCj+ZOosxW6H13cwiqVVPkmJQvIqSzwirGH6B926kM9oVwdpFD
WJkF0yZiQKgltoHgN5hWOIiUZ66klYIcALRtk6OTwePi/Eu0mU76KMYMKz9VWN8XrfVSeD6gnZSZ
vzlnszrnfncs55ZTdICRYDDLOSK/lZXTiTdW7POKM4+nHyIVPud1AqHDSSZQdPlznGWPoah2RUVW
3wQuo7qykUswB5D5BzSJEXC2sDOIiLI4vaJHKR6QAfyQVIanlEyzI0hsdCq6qwpwWAqUvU3hxuyw
tnb8DFfg+oe6zpFMQwAFqeYZYmPq9fPoph+RVbP22dH+Pzd4pJEDOKPlU/2TPhgb7ngevE/U2DoB
dH9eef6snAoek/7SFZUJKMnNofYgo7kZX5K0e3HzlhiKrw9eycXlDvOtFU7uIa5vpcqr22pMDlHI
GrkKmbHS0p6PukrPXQt6RcoE2/g24rm50Smcz9wGil+XFIKZstyLJQP0IV3A78m0Uz05xYhN9cZd
vPHQcxV1a+OR33+nY1js0sysHvTqWPgrvQb6o3aM2S6GjGawupzo5RKjnPeqtvQuavXv3FU/yqGS
IxADIzpbfIc1vZ2/9rR+n0oTUchVun8TsJRdgFg9Jmi27lDd2B0msZD9YRd1d6LoENVHaLiyANBV
hApaGEmKCEFg475xhP5NVUOCpTDYG8RXPWPRntttXrN761P/Z2jbedeDhLR93qYRvtYMqUQYOhcr
6imGqnTg3hR4R2P09yD/IJ38YsLRIaheMT9RhGYbZO5FJB8+RoDGpD99haO1cGmqyzFvx1V1bac8
OLoyOdcNQloAPKtbAC/2YXBMkFi2U81A53resw1hDq3vIOgWbUPA+qzRzLFV9l+cG6Z86QzGoSUF
v6ilcTkPm0s0s9MZppl0reAsRKVQJb/8EkbrnLxMDszcDHlTNJgsJ5HudEaph8V176ngO3em27yn
iaA2PlWKBCec7t+cJP8WwT5Acy6QLea5rmAsxTlQpxJWcngZGLW2oY0dP7Y/E7Y9WmPpyR1n6y2r
m9ohuCzd+KZzwZ0LK/yI4eZNEGkG77mIGCZcP/nLvabigcWiYnjyyZqIafkVbmeBNqFeEGqWE4KK
4AFWJrZBESk5k8Sv88CVUevPPCBmnBt6YYUX3jXtS8F6KsgngeWbj8MLWf9Zh4ZT8Z8oDDZukwLi
t6kWtnpK1oRVJ+eUmJoLUS5aWWymqZB8yvk6xd3OB2aVVBYDG97pMXU42TSK7O3U4qkYOk4LT3HR
3IYeoOuBGu68kKBsJtyzSRPiRZr3uvYQNJcc8IRxzzqCbuG02b3vfUgXHECSgBxNVl93RG0EhIQc
FLXweDc6CBhhqJ+U255dz7G3naHMFHVrCKHYOEjAEUN/WXbvyLT3VdQABU6skwNSOx6924Z3nDsn
O6ehTJ4nvjwwP6GyWi4JDn/otibc6oQTfGChn9XyzrE8Q6XKY/f/O9F5+c7p3ZtiZG809JSljQqT
h289dNjqSo5d7E/JLIwV8S7NbBNG/ogf9Kljx1BiniHCNlL04pM9nDuy7+tJqFD+Wzxg7oynk0hb
cqfY3/uUrZfo1VMpCPsMDoeVqjcwmcD1YLoSXvPhZSkqmk4J1RWSMaqH+kXp0GLUyZWDu60t7uwd
qTp/SWjEZvVi1Vhv5ugzHzApartGqve9Dg/I3WQoBHGimLW8BXEOC3I6kUK0oXWv7yMl9NsAF9gQ
9E8Dfh84SyhLXtxc66RHBXNZ0GUPfWj/RRx4jvqegsV4T7Uv5v14rvCDkqILAu7uocA5mITpUaLk
NAM9ZEVFtYPsxxuuS8KKGYG0YSXqaAcKBlzAJa9xN09xtMUB8Fra6iyUD7aIShDu1Tce5l+GtWvN
ZYo6VmwySddHO9j9zrapGVby159oLVicjpkPHC/qW7fp2Rd3ln/kikMp03zVEw2GfEL3L/MU2YFA
k9NYu6YI+eeewMOH761bqDOK+x9stWxWBziOBaTcrCneJoctrRWQMfSZn8I0wdLLbmji8mFH8+SV
dbmdCL9yAG8280ywKM7HFDVCPIMRbUJpb/w+LikoZq9Y002LYxEndc6ivnNa6i1FDEDCTDsyhktS
2Vs1/vp1wiHQm64+d6lugGMzovP4vfdcY/Kf3BpQ+TIFu0U1sBCix1SHa8G4gTYwoVaXWDaywb7m
LicjT8wFRmiceSOOWs7dZufU6kpwrvByqA9B+ui2g8eNDPtSkYW3wYj6myCNjaboN3xJCWVPl9xm
pe34PrltxwezVd5Qw0DYEEFrsoY77fi/iUF/mPy/1jLY6K2a7X/JmswL/GNbnqoZgrwafloLg4qJ
V8Y+k8poXzG/GnRAPy4PVhC9c2CAGif5JnoVZbmWfBXFErPcw860tPFF9o+l3a0dIIChspHc0Dzp
lxb2gFegdJMip3bIyc3myaiiJPOZECP0sNH6Mnv1Izc9Bi47SznFwSEfSkStiQxE3HmnhEfq2YIa
V1b5h1v7D0tvU3fd/WYDj0yrcPh/qG/ZtD7fNAN1RL62tVjOff2QNgmfhs2eZtSw1cIIohQj65Q2
hKuclIpMYhK2RBAxtWQfCApTNym1vnAFxNJxO6A2MzIs2Irhdna81yGpAPF4ZHtlbdfrWZHvDQp8
Pg4t+UVNJn1pPsN8LWGs0BkcMhQQd1mn2+mT67Tv6C5LwHHOyuHwTL3PQjF5LCM3ITUgXpyEfWdX
6Es2RdTKJK63m+birugVa6tI3juFJovFuSuV6A5lPwDPGEeKYNhPt/YnXRRy0wROy3WpSVXN/S/h
RdyxhqiRnbi7IszUTVIGj61SX81UsGnDvXcYsDVMY8BUpoOHMMRCPDcNsSjGkLiMxCEZOcHZbNta
bupeQ4evytN1t2FRvqqi9TEK+E7H8s0fs9/QVcve7s+mICI0clD+EyAwM+EAmlI+VyTLgGpkmOzV
nWXae22FpFvdIto6OYVsCXSRgQkxTyp2RDOhJndgw1DEeHCXm8BVNPaImH1LZN8XNgd4N4W3WjNA
9yXuSMKBiayR9tLxSBvOtnAtSC6CuXd0qFWe802LTXsjtPut3RGZlKBBbBgzrdzdtcN0A679y8li
gtY9ElRRw1mzeaAQHfJcxk+1WuF6uge8tLWBBwYviYe/W2bRn2iIiAS2pto61q4Ol+uUfVtd9VFb
3YfKWRYkMUmWRg7XKEsJtyk+/nTwXoX/ktfQvaG9UhcYcj+a1U4Uzj/D0ZXLmCdCbvWbjLZTpWEY
FsqNsdJUh1I2x2oYIB2SMiD62Vhk4OxY7Be6pIk8/hky6BvJXTv3cFthc67/fG44JmIzpLTjPK/F
eMpjU15gzNuClk5iaL5Da53y1WmRrd7kLCGt46/na8NWuV0D7uMwfFK5/hPiYbJNdCumcjuPfo9f
jcMI65XtOFFhGTWckJdZPOsUgZwWd3YHP54fCeBavLoq/g4qTS3hQillJrEAsZCEi0G1rVyPvOwR
EZnoHQjF/RC5nzgpv1vTPQf2uM/ZL23K+dFyp9UdOYAGbN5rDcIgQ9caUoNtoFznQE1A2hX0dSuY
KVIdRsANuEuGGdxklZMkCeZ9nMLyWKRFbfiIABuCWhqdM01uM4jKLmf0yyZGaCdDLh5yBW1NYDXx
Tk7ehiRR6mpXW7y9YU6uuYi8o7B4isyzo2mfTY/RGGG4tl1yUlG0Ny3JOExfV13V31nDvsn0iCRY
Jt+jZiBy5h0snVP2GcVIHuwcZZ0c///3lEx31Dw/NZX94qbOCwrGDwH129HnZO24jIVV/f+UdMyy
mrcZLXJa+90dGJV2/i8dg/uhe85ZFACo4Uu2mOnaWeZv7eKKsYkoJsWrnpl9vF69Ni6J7ppj2WDQ
gopHp/NoByw/G5odo67ZxgYmQM2GYKx8PCWxf1AQZSv+73+C9Se7FnQom6fJghpCOYZhWbSSVopi
2wqL+daZD5FFzYDrEsHLYzwHts3div+KfdX3kHk/FW5WKbNrVsWQa5/9mRynF5TBNvax3TWS9GSL
zZAHF+IvYie3gn6M0m2XDZ8B8bI6Iz/cudgys2D6mVvrdYjz7NC8j0mu6V47kwX4CjLDiDkAaemQ
DbKGFVSazTAV4+IvLR7O6ppxJLMPO/Q3ZtZjgQESi1PhcfzbjCPRTgAat940pTsAr2CBQo+CeLuh
ufdMnPDvpLJH6dk3qhgJd3OAaXxoBc44eCSRMQ0VOk53VcCjJdupgNbLkDBCm8THLmZwaeeo2vk+
D+5w/Uop/4Xc7r2TzMO2mvjM4ki9uhMGMhP+2JbvoG5BHOde5S+fKiVL6hPX26SKH8nTpwQFVV3c
guFyGUV1283qWsWvVerdFHW9KfGpLUHO006XrAEJhTdooGXdLDvTMYmXuv039uFVpMc+cR94RbdF
SkBRBxjbIBSzv5b7ZtEcPUZWNHMh/rq0kSYKfc/EzY2Ml3ULCQ7NmsKjG2KOKmao6YbD4Oimehsm
HJLdicN2liboUXrbwTX1wuDazx40VddrtjyRNPK+g47Jowtdj3vuMC0bl5fEfjhNd1TRv/g2S0y0
ztcUmg9VKAs6x+rk88uriliO9LqZ0af7eFNNkm+8Wqxtx8xuWpFgX5h/HYt7XZ8yDGmzHIMW5GMf
8m0bWyZ/L0DiHLNbv+TsoWXU/UntsuV3v57AxL7NrDc75hxYZy2jjHCPyp9XSgeujoR6GqSZfMNm
meSyaP6ZHjNHVQmGeX94CQrsRBgGjo1272Ju6iQmeWe6hHcucEuiftXOUN8CQnSG0NlGLM5LMD4V
G9Guk9GhhYGpW5JTpb/X0BzczH6oPYzibWLBS9KUVY4KTkoLS7a10V6Uv+x0T1ssZ0Eh612YtQnG
ws9yeDU+x/6icEnMOUAPXCKrpEH/I+/MdutG0jz/KglfD90MksGIaHQV0NLZj3bLtuwbQpZl7vvO
N5rreYR+sf7R6axOZ1cVunowwAwmkUikcaTjszCC8f1X1pqEQy1yQvVbUjSKpkSwwJquvPIkJkqe
uxDtkdWqI6P1Jsy5HDMPLGRMyCuKQhCjsYMtAorDE7FGvoUaAWMxjx+0o9SpYthXCfg0EHmyoHT1
sdK3fZFct4P10LGP7dOpfnZr6DaheF7p9+V5gs5vE5fvyy45sYr5XajK8mgmda77chVY3xalrU4x
BOalLMV5jtirqihsDpwPD1ZDJ3RYAPLagcWoQAtUFpJOK2dP7ZaW7cvNpk/GRtvqqzq6MKXWAPjY
0BD+bmXC8ogd0o7LnuyOkSsTysu+Je8g2UwFhrPGUGFRjl+XiqNeF9R3vYWpKYXWLDVdjyV1M0WK
Hi/uu/bk9fJez0P5rkCMBonfQ2HdMOuQrG8ThxxEuDy6PTv+vLULSsWW6hPYFscsV4PZcESfF2ye
doafkRs+1YXNBYobvtHqHTCUZp7Vn2QgbuTMb0VSMCg36rJEpHCJfeYAJImjdTdElGZMdt0jKwEs
WqoJHZek1TJlQJ+i6OBIn4A+YX9qI9dCWdCflqB5LVbtQnJUCZNmkRH1q+I1qHPklOReBKXDaWYO
SCWohm3AqnTTY+rzZ+2QJU4mR7NFz8/+RZdonXofBUrN3mKZ2bGc4Wv7b+A5CxouYh/ZagtE0Sa/
6ujW1aPY5VV56HL361Iu1ALm7PDG2oaperBzWly8aY1qjOyXsSMoqRzd61Eg9xXFaxBW4+U0kY/s
Yjp0CHqUIob4mRHDRkzEtSgzum6rfSU10ti0hfQs4nNGDAgxyjhqKqUepSzrfepNG3JKwkPLCRnB
iPmWstK2S/jJTZriEA7p+pIZkxm17qvQhRodvWRfdi794BQ8IO2ynE0b5fTUulZ+cH3EbnU3ZZcV
AWwa2JhmX47Ks37BWFUMgtQcnb1wVRERtgzs/cVyOYce4fMSE1zItCfGEcV9m7PoWzaXpkXBz8qm
CmjA7zExMFtyQmnLsEKGNRq3ICe6IwVNudANZxi3mCkEiNIW23e1C9Lus90zG8VD9GGJhuYQU8sl
wU5aBUgbB9V1jo8uqpHJhguygnmex8uxpjEntR6zCfRGt7V74N4DHyiKbUh1eJMny3XsCVzz4XIi
72WLm4Je1MK8JPrDVJNA7dtoN6owvQvj4TGfNSlWpQP9gpq3UOxLS7HKM7P8uRLN9RDDyIicy6Z2
EuJQivsoQ9PumNVKH7nvOz/ZT+78oS/8l1wwLwUpikxvgrMni6mnrGZMuDDhQPKF2DoJmRshGUD9
9M0OSErPXRpYFJIOY6bVatfHmwSibh+aT2yZ3aVg9MJKAzjVF+ml0c0nOXH/diVbfSv8p6izxblW
6PGcFsV87Dxzr9pNHgGe0iNDII0qtFRI5jIr+lSHnLzSYefqttyUZjNK5JM+Y2zZcNCmHFdzJzMj
9TcR6Vsh4YpWA18QacLb13sLjpidB41PE+o5zvr5sDCFXfLTR1kgwszZT8j2kN+QIWYDQSxjgRJ8
6tAvz+9rP+j3CWv1Qvf1MZUBWKBh+sUteVco/73I/G4rlxTOMfK2UUhuTG9RvqoQrnfhkmwN+RxT
FBD/6Huwe2H/kGaoULFgTOVMKqb6OrlAsK0pd43EtDGHweMUSZqWMm40Xh+9Vk4rwSut0xgG1NAn
GGSoNYyagLv1DPiRTlRvOpysSatnlGt6YEfz4OSMpUGX8elHKH0Gf6739XQVGDVyR7eJwPc0RWy5
3vb1yuI1WbCfF4CzucBTodO8PgT2dijn69ng6SsL7+g7/Xgk6OR2sD90S0EL+lAgxC+5gWDGAgJQ
5Y6oIFmxohqKOlvKqYg8eJkIsK2z+hsEY7J1Q+sgR4cMYAO2yjzkHZgdcGYDFsexvFctyQsVJgD8
9egp59vIq/0TKsrhuMzNa4LqgyzTzNrMI7NdJN6DwDYoLDt2BM7CQyfpMrQ3wRzTeOFH22rs0K/T
Q+xaKuBnsrul7IZdjLJbEdzUGT5PxGNUWozF1o3Exzyqii2so6V8Q5Ff+zBRsdaSMEMrBs3YChXq
knWvMaeek1DDvUVLx6bJzFMaBF/Ctkmu3I6uiFBFwTG2KhJQEMplHoVo+OlQ8ZXs8JED9umLcLdk
JdDQwIDeZi9oF4gndRziG7ypPvjafE1H/5iwHNmX2tuRrprezojztNDRQ3GoTW/Oucff4Wh5jjSp
JnKOXRhGReiRZRP/tjTWNsrTRz07hNXPRFKX0UszIOsr0oHYMVZ7ZktDiPh09Jtz5I3h3bTgzl44
zSLEy7hP0RMUpvDNIU6YvCxuvdHON1MEcBngBzg1U4d/kDuYA5KFlW8mNAH12khGwl4NhHp3lXdQ
esg3EgVX5pH/4DgBoUMFIDXYhK9IafWrBlMphCiOqPSTLzhEeL0zbnzVTjs3L5+al3gx+9DFw9Li
0h2GapvPD4uJ461GWL5x+DR1SqZCGNMXFxbxZqmQL3FDfmbdP1MclnKqnl5nz6O/ycIftMAvG2FV
V5HFIdUiESKFAEqd5aZo1KZ7aTLp7qTfPnpJcbXg71x6qHXsTPCDNIt5XwQ20a1uU1K5relhXq51
y7xY1gvhdxlipgm9tSCAsQyF+84w1XsRpQ4ykVdpz4AZe+N1Z5GI666S7Fkio2as7Oh45qzYI2kD
wlTO5ZobYjlf8xXZxqhHzE72JcENjtiBODpu/KvyGKVohDbTdKAwRYL8qvVd/8CkERncXaatlxO7
/CFRUKrgoyBisrhvHfe6XlyOnyNKjHWGyVBgYpFjlC9rZ9lEZKl6YrrDe/XJk6pkD4zwlsuK5LsG
zeBItrvhgynb4ZgHYmZN32U9kvfFwkDTBR65qQEy9Y4w01UmZidNQFjgtKtTv0NAGp3QuBLnHJQA
6kLjGhgb4t5RcJuQsh4PyXsf8LnlIi1wyjdkhiaC6EWSBFPJ9oBijjKauGx3ScP2MS4tyITO2S4C
+E98dju3QT9V1yCeXcRBlGxahJ+M0dU00h+ISkyJJtzPVfc+rUlowu45bPKG/xtb530DbxK1bbEd
VHFjERi3aZJtjURtg6w6RmzB7Sg2eXtlRzv6h8OrgXRpdq4GRWNPSloDtGPF+ypk9zF+Ph6SqLv1
BsU2VfgoJ339GIQ5IvYOaKSviW2Zm+kqddRy8G3IXZzI1sWbX/7pz//yTy/TP4ev5V2ZQTQW7Z//
hT+/YCZs4hDZ4c9//PN1/NKUbfmt+/5rf/mxP/zUY5nz79/9kb/5ROvL+cvz8tf/eHmb5+75pz9s
uZV0833/Sn7Va9tn3ffXwBtZf/K/+uAvr9+f5XGuXv/05mUdL9ZnC+OyePPjoePXP71xhPP9k/r1
g1qf/8eDN885v4cFqxxei/j5P/3O63Pb/emN8N/6jNngU66Wtm2UevPL+Pr9Efetq13bN8Y4NtIG
980v3PG66E9vPP+tVuQJ2r7wbOH6ilfQlv33h+RbRA++tj2aSF3jSffNb2/9p+/wP77TX4oelVtc
dC0vRirz5pfq1y97fXPKdlwHKYCneXHSKG14FdXL80NchOvP/w+DYgTP73qqUQJRAokViS2CXTKH
zQ4mCOh0HqBDs7X9j5qXuSXqpkm65rZBLQIGDpGRA1rFKeqCuGjfsVApWzFYlTs0fVFy5XVip5tW
gFuBJzWq36uoeG4oQwVlzI6G65Bjl0EWHlvQk0O/jXvLOmRNRPdKDiLSFqUFjLspQiJKWovYij6S
87mIKUrvyrs8gN5UvQAbceF5imhCuZTY3nlcuKlQHU8JT95fem1FGaVU9bEookNaAE/oQjMgFhxA
bHIafSL/uAXKTSwGbllzyogMV1gEsXdCSgIC0mPPqPVOVVh3PE7s5OQzMfjZGjRVPBvJsK9sQfnf
RKGPl21h6A5xJF/Hqs23k2Q/X1Xws+0h8R2I2HAJPGzHidbg0T1gDI23Ncw1eCQtKK4P/NqkoNNF
hLqqS46R02rk1PisBVUXrHVweoWvqKif2iG4ARwFkKDB5rJvsUZWfX1tTPNgrdzOxBiy1tI3Vele
4BdGsrNie4tIDkYRKBAAqXcdQ+eYghtnyFEuUvi7nVP5hCv7/UJMAPKniczMlW67WDwfhnQ1pOSo
zbdliNF49CW/7/rE8C0tPbfY8vxJPtXAhkZwMKsJIRBD86mzY6QkVf3InR40PAWDgmJ8dazwo9UV
r8UInlgEHQUlFBQ5BX7AsUQyJdP2sSnNbkz0wvTK2wRV5KOoI+6jldjoaY0YK6ktaSUh7ABwrcV9
CNzVxcwTjGBxFkqeVdTStFi+agK7ug4Co+qGkkCPD0JauCsojcOJw0ueG8SuHObWdDCfSOmYG/wo
OCGVDKPHqMHopjm94ayg+7sgvD2T3HfG9hPxOkasaOLEETKJfXsrkBcpwec3dy0e2N5hoQRPHfjk
iaBIdV6yNSkioQOm9hBHoGMu8vZyiqlDMNyeIexJTqEhQgxmPWNcZ11L6UjE2clUSG8drI1DpPYF
2Z8PRT+Pu7wvsfxAryUtkiSytnYW30w576fEf8idMGYdEI1L4B6xmhE9FZ1ASVC7AI9ZMX/uBVn5
0Vztufw/WHl629sjzHDuhcQI+lCRONhWIpW6SedDF5JeNSE6JeUvPwUroZRMOapcayuk+xnYgEtL
5+9jply98N12peyZKXDuoOU5OGLlhRLq0HBh7Z2CnUR0pFyj17sEVNRbTGKf9BAyvy6TvYvaAfks
atalyl3aAmEJOvSHBJMx9TiTs0n8sqIXr1r91S/NjObSMTaDo80sDmydEaxqIzXcCEXLpodkbwzN
veZpaUsZWCicd5FA16cp7TF6JMsEQGqd4nhhrF6VciiHne1UOqRjotoL9E04oGZoa0Fyn8P16DWr
FB0S8xAiIgmwm8ga/DML9wXu85FNnjTy5pDlDhJyyRrs5x52pKY7IWHVyqHgbTe0jYKdcabBYzv7
+r6ySIsjDJDdTdhnO/Kf8FgBVRWAtxiTYiyW+z6gaSE12BZ7Lu8WsrtcjmGrFeuZDyZVOaeROaO3
xTf4McEy7Y7sxkk5R8dbZXsJeE6Wr5L7CVHAjNMuXROOZEmWpc6/TnYODETm7L7GLaVz+AnC1pgY
NLRh6I4ddMUMesXV3SrtE/HENtME1r0K449deS3x7pG60b50i/VUxsmHQWERRZhzhiCzH8JCaCQf
mEdy+yUxy2MZGvr/uDyrOKFVFp0tVZRXAwr6kXb1VA/vFuo1t7GIKJ2nhJnuYCLW9Jd+8LHw+N1u
9AnRC4OPfjN3uwzMrQJx2QbE93Qom1v5mXxTBZxEhh+yQyuJv7hD+zXUkEFuYBOXa6Eqb9BakL4c
MiTAkC5gpL1CVRyqmZWMpA3gI7I38RLfNcIm/GAFzMEwaDhUeiRelApW+j/T9l1H3EWFlGYXJulX
wz7NgAU00zRIc2P4Tdsb937xUmAIuEAicWVZAbsYYWAZppF8hdA5mBG24BXEslWf+iwcDpMPkJcy
J3UZ97yxB1KM8S1cNHZQITPbe+7ooRrGr8JzOPMDhOnRiJLYPbtzdmNnVTc5ZDoMLKkzLl2akY+T
Ie8T3A9zfJb9RIabEXecdPfKBUNbRAg60qQ5cTEh4Y0kKSaTx1vBA7BpAwM34pSPae4iHaGydsGV
aVVFuk9zi/h3wFVuanioHEkouS3kJVTQNeLLL3aM+yraJKJPTxm2X1ZmdqtjCKkyyuurOvjAIWHf
KfIQyxGPfmKTs4dIc7+sZrxkse5ZpWtk8U0v2nu8DPGlNa566+6qEjlp7sPyGRFmBSeS0Njun0na
JM8qaoCty3OdDv5BTvj+M4zvIPTuO3QXw2byrQcNoEuHob6BgyeYcoMmZY3TcrzyOUsm4vgCSNbF
J7M3yKsJBXVIEBnZqkUV3szZePCF21BDOL+LsuQpZ5rxIoBvAoVIJMGgqnyXEiW9UBWUqRtlkxJT
9VHLovMBMdOSVPlmdrgeIQIFo9/GTs/dzAw9j2bbitDfx6txZUb8GcCE9h5YVz3P10WFCmQFCrJq
OFMaToGHQ2esQ9eSPatzu/TdeZUF6SmYr3qSTzPVb73ES/dJxl5fa7xVyl0YotsS2SBzPosd6D73
x0+dG4HT+sTWjxngRx4SwuRTyTqxHV+MlUKE7eckwCm55j+Vl9yXtkmlk4Pf95jkWcxtjIdmCDmO
lTHBbEITW9Ldf8+HVO2jQGJFvibHTCTBlQTQpjmb5HDZiu2IMj2zp1U7UxHDBbrRuxWdLlWWILMl
rB5R2G7yl+xSezldTGkJ64FcPlwJ6oSU3U9BCbuwhBtUPGTlp1nto2udVgV5555mLDuXC1SCJbzs
OJPzsbMmdHbTwtwql9X+cDUE5FXEqp0vAxLvxr4DR8oku582n2WKb29yCPwV7gRy6DUMwFQdLGj3
iNsNvd3UQoQlVIc0SDfZDpWLLRCfr9MJujL89LVydYSgmUEzcOpNirBno9f273UcuqhctD5rbItx
yI1TgXfvFvhMjYO3vPIceemF3oXTHDpPo+AYvYrTO1J8+qGLTj3MgXmQKiREZ5kouUFYbvWOtUnR
mlx4Nh5NQaHFDCEuFovLSK6VOAn4jD6oNrUOyYz9pB1hv2WMD0xWpLk5ejnwmz3CpoKX4E/vad5a
jk1CCSPVUPBF+BCbiKN5XAGpdvVEz4jYLCmn3yTGG2KHxUvZJRo1SIBlIbYEWzwOtC7FdEq+LxXB
MYGkfmd9Y6gBbKbeYiHlag7nK7AksWkUQoaGs7i90I2F/IsMACKckrEIr3onhBJHVrtJEIw5fVwc
cn7SRQ1wQfodkag8SxMKygxHRFf+CEYSEcwLwUi/DMN3SQ4Zp8oWsf0yu/VGDA7WUNFfOf5gNgWo
XRZSfjGCMXQ2CmlRvosNLjVA2B3HcTKBFdt5VgRms7IBI6j2low7mXAOlEv05BBPSch7+oFt+ya3
5+uuWh5i1dXXkiAN2BNistDXC9CPXTPfhpi3M2uMH9pNjQlf9BgYBNcCsXWl6qLDgi+MtIJkjUGg
VMWkmMjLXh91iJnDaYx906wEnrlxF689ojLuNvUAy5JDcgW6+Vj7C9kS1Vpu9dhaFpKZGBC4b7Ax
JCVVPs3kI6Cp5d0+7TjimRWinAdi68aC9O8RydISjs84Cq7o1sUSvswhcxBRHm543/fcAC0LSIti
6LLmizVmISjKmRps+mh/luTR6+0P/YqUwbo8hAnGKIQiUYaSTkiOiUUPtmX6hBB2XZzWQOaFuWy/
hO3n3qAgHfFFs71SwdvLQx6xqEV5tib0qW1A1Y2YiMyXH7Mp3o6Io86zlWPtg/Zp8yjHwROy76H9
w29bHvrK4ygTAkWVJf2Pc2MiLEh0JrHJ5ZfKM/s5C86ByyHR0Q9L69NdHCdbBLuQRHF+nXEEJwou
AiFXrCeX6beueO6o4aAwmfd9v1wbEh2cge0tRyZADEYYbsIiG65HsucOdlff6NbHVFVzT5gLGNqJ
nNLLclmRuXq1ZrnT1yBKItIWUUTPwarz1AeHb/gqk3TY8LsD28ghbZGHs+s4J8ciNs6ENW06iEWt
pp+37YDQ30wIVFeThgWvcIXaiuN9Ars9TklxaKKFa3bC9eEanPergym1xqOVYkp3IxozE3lP4mQf
FM4jSdJNjQV1QKR5IBLrbkglQGlfO4fVSqzToXiIhkKchEXeYWl9nYvCnHIkKf08CUImpn4TLVAk
zaQN/cnDp6CGEOi0RXXDsoJ8djFuqYU6odNuTpDG5CxSnhzUpdhatn2VZAblKW1GXLnxATgNJMwm
WHsicP6ynHDnxw6645CqsKhu6aHGcl+B4hKXqGAGLmbbeY7GND0SD5Nzu1zvf8W1sGncmhRsZjBv
EkOSL5s6RmGnoxdRTGepinof6QwAY8roZfFI4AhwheZzdOG2SIEHxZDrmAUDimU/pgCXgKDdMXTS
/i4dyJaVdkTqoWEaVftZok6QM4rSrBbeuTLztkSBeeR0jRKUGgJn3YHb4TVYhNhblIhiK8XkzlrP
HIKmVBoggGKOFf2DxEtxGOfhvTUu6bEYoZhmSZTARNivVicrsp0N1qB0HxOkg2sEnTeI8MGCtL4A
uWKwy/FgDe38dekrGqMb+HKXg523qmvzKXgOcmIrLDoO0WY81yS8sJM+MAhdNGOpztzcjKqDo29j
ofAxyg4ZhoeU/aSPynibudRF5haOekQWOH9f+tij4tGN7sVAmoV0H2yXMhni8ZfRMXtZsf3ULqNg
0JfQ32QzjUu+n+OGfD1DqLCoVL9bQmj7JoUkwJfsn0UwbvOUwx/QUtL29Akn4fuk4w5jO1SuTbMx
Z0rt1mDihPFJ44O3gMm2rTuRwBo0D3I1tyPyZPRatfpeITlw5jACTdPjxE8Y3SVnjMYmjjoMV8E1
6D0k1cbWQ3V2s/HbVHQY16ZUnq2IGQuSCg/mOAW7NHvKPX1Rl2lxUzf1CR7wIDEIoMnfVrN+zZAr
YPajFSuYM1TRPV+qtMlXsppbjZz6xGve1DPnE8sZEU52ZFmY6b4JXoNueNE5M3WDO7QXhpDTiY6J
gp3ae0J39X5ElY/FYbwLRqJw6LohzYXNJU8DvCU2rba1OJggwyUtyLxgCk46C44LGmeDt+69NMNh
LLKvDRMgt/ZkPY8QPu52p3EcWlTD/Y1jgccsmK2532DIkPQ0EZW2CfI+3lsmxVHS28fSJkJHCWfX
dtZTSwfNVh25gKg9qS5HGTXnnhEc3PC5iBy86TnelAFZuEgVV4JPUu4cSGLkK7nH5PecW9ndZNMa
7EYZEtEwxgDMiexKu/k+Cjih5VW89RyCP2i/w/YADXhhRsPZ3JvoHUDJN1sLOceyklvw85Hbx6hg
KGjqQnfISLmZKB5mhr4LfVPvrLqnSEjOm5QULjL8Z+/2Y6qDj0vYJ5APAwyS3U3Qn+sCZ8+y5mA4
5HhMDV/0VdP5t5SXxCdad2/SVDwwrkqe84uD5vEit4JjMoVHnO2nVEwfydaXFdEQsJ0c5J85R8Gn
hVSZZF55JjDjmgPOHcwfh9q+Ra1rn63Y/lD57qEvOAX6hHIQ5BbsuhXrjIvPStjsTbC1abFqNfRT
VePVqb2Z/aAJDlPIJRgNlHH2o7qNLNtHGwECixmO5CnEgmZKTsU0fbCn5FqV+gYWCNtl9cFTy11t
cQMJEvy2Vjuhm+DgY3Mnuohr+P5c4UywnelhQeeO4+o+9MbbWeUHkm0iDDJyOS5ARkc+je8G7VZk
V3liJVRDhk8pVXk6PSl0qGxx67M1eOQJByVxj/ijBtaPTCjeO3BqsbqjPE7+7vjgN+6TnpMbJ3e/
aQfKzEVjjP+xlfGNV4fvnDX3n9AJgrME2auk18RoKcMBrWuZUTM1xATYnvFkbns1LXd+jytaBgWC
OwTrBRvWlcy9bwz9cpcRWATcT1iQ8ZsTpOSz7eEpRTaICwySFXkIhzdv/iKUf/Z9h+Op/Erw/TPN
QdwB/f7BsIT2UUh7t7YT5CEumSlQ3ZeeMwVHBdODbpvCSCIoiGfrrm0vB6MpFLbYhdT4CAVWXrqP
Y9G9j3Aob6K03+qpsqE8HbTLDZa6ssTwVo3lt2ZST9oiyYfd/dqExbGZ48cyjV9GlE6X6VC9Ls5a
WBLO1iEd6pyhPd8LnA2PmSU5eUsiP2p9L1OiglIsghsiI0l35fpGFciijBwHQR9eoaZLnn2fGY1E
y9lCGj+r+N1Qo+OcT9CMyHoG+CoX1rLzMlrKVdifJkSlG08DvC1uckjMe1DVcKPWMrssqJHbN4yX
ErcJkQb7wKo+zX1+5hHrsgvGcZOoHgQsnqIduBAa4nLNDZq7eV/VyUNlwbKNy+JsXbzSyCp7foln
nxB4VVMDBicssa/K5FEMfGBef2XVLhlKNBRd0jjsSqayiuYXvPF3hbY/lVn/pe9AxNwKdWO7DsM2
jvmhax+ZgBDwT559+R3morUQW59nLkMJJGlMRcRTuGzjUtwPbfM1g/xFfoiHyPh8GpM7fk2zk4oI
wMZwH+3TjP5plSzbxsrvfCcvbzTxPyn80qaN/e4yadOPlfDft3ytZB4SvD6iA4BRoK2AfO/FMLUT
PkI+KEF/beHu6QfE7dhtRI8vN8q2w4TFsFfdI8kik3WwRiTidafAa4A5mfE6QtrNcA/QfgrX1gWd
oyBOfGoSvb7aqNpjKhhHcgagfNnOc9F/isLwRRL3UvvDu0BJPEul+JhPwElqob8jn2DuZQtwEZG4
txcO6zqyXGJCVo8N6NioUf8MHA1jNfGeWRM4cOcLjgOPgQ0uYvlocqtSfsafCrjbtsdCZzgVV0NN
hRfHyYjaCRMmjz4/DXXfUHnlgvmyPhuYK67jZpUSEw9MRvS2F05zMTMfbOCuuDZKhBsSj0euXblP
fT4IkHeikWZ3mzTek9175E1ZmE0IK+e9hM9A2LA/ZXvw57khIRkMobaT75sraKHFLu6XN3aPpoKU
jm3rtCjHaqL1w4l3JsPyevIWvpy4ox7sIu8B8EPZ+EcLyVwy21S/0eAbCod9p/1qhjK9As9VALD1
R83p5b9B+v7v0Lm/Z3P/vH8tV8q0/SMz/H8h5yscWFrY8b/B+f5rV2b/9r+KX05lVDA+/UQXf//V
X6lfS/jmrQdeaJTrau0TOPQb9/v9ISm1EZ7QCCBsV/yF/YUxVlq4CkmGUfavD/1gf9eHhOPaGjbZ
93nc+UfYX/dn7pcYDeOtf7encSMLH5r6Z+436JGfKD92H736i4kQeSw3JQYfDjYAToW9GUkxYCHk
0wb5cYX4uTyU8mzK9MmfHke7PeSWc2w0gL+14yRxKtxTghiHJlPKT1dBRLnQOV3d6BSOF6IXxhEb
b4QYVXPUs/e9SfAV+R9CPK3grAmkXXP+3Rfzg/H+PcPteT/x2//5Peqf36NnGcdTJCU+2iQS+Q/T
6tp3HY7uPiAW00e7w2FBp83JxrcA3u+pLRCoi1H5dhTjVXGsx/JLPrBvkY24jgjdg2NXz5OZ3tU2
wCYM6s4qvmbDcB5K56Hy9LvZrCVCfYH8pBMvuHy5p3Vz886v/I9EYI/nQQNDxbW8qpMl3AIGUMZs
pjUH+1u5NC8DGvS//ykI+699CtpzEAW7cNDrhfh7lr+KupQM68x9zPJsg4IFoiog6K/FEP1FlV8W
MDZ8sIUVXf79v9iVf/8vdtYX9jt5wRh3CB9F5D4GyaGoj8EpNdsCOMpO6LS1uBee2gNnHTHtMoQ3
5qaMrzv7pgqOMnnIaSk3B+QHg71P6hf/OFpHURBItEDYfvZ9kIgLkJC0PYZmTz5xGVW/7n+/Luu/
cvX4f+3VryIL7CSrMv8Prz6ZHbhl3ziPSV/v2iTdTjPN8dIQgj3uv39S/wf0Nf9viWdYj397I333
XPxy/dzERfmzeoZf+qGecd5KoTFseS5KFV8LvqEf6hnnrbeKYPhH+Y5xDVfeb/IZ960xnhHc8FwH
tYxmzf8mn3HfInGxHY75BkME+94/soGqn68POGRPGyN94XvSU+zYf9hAu0QWSISxaZqyQNI+R9CQ
8qj8L4skgVrBWOTavsgTijtNOlwl86uFoF8VCGmQB9i7vAt31iD3IVORwHWNnbDaPTahS4Bljo8l
ucqbV8U+g8zgI5UJL7WamkO6XJYeRYE5vlslAQEw42CVKF/y8Hn065fI1DCL6bu51dABWLVwojVX
HV4BktFgCjW5pqvno5akhayF63mPSsLJna1ancwuGRU+7PZkq2+KBsp4MPlBVPEZLJKXPe9A9fLL
oFFkXuQDzY1gBY9+mF/j7v/m1/gQs5Z6GoJN5/bGjP3ZadBm++h2cxcFsqzu/cChsdz+dZP7h1bQ
/4+Hle/b0t9eY/+KxT+u4n/7n9lzWP7ybnjOvjw3X39ab+u+9ut6c+230lUau7g20kHpyRX9Y73Z
bz3P4xrXaNWElvI/1pteH7K19I3rSuMqHvmx3JT3lj9yVHGE/f2B345U/wWtmuZE9DulGk+O75Kz
FDo61rbten/YjO2ASBZEDsTzrFWpOV2H3/8DN7BgPYJe3s46IktVHEQLCeltAPfkTZ6P5W1KxOQR
0AbnZul5+8zt2xvqeD46OUg5jqbrPtBPMLN4guH+r4d5Bk/MenrL+tm+X0ADLwccaLFbB7Q7QsCF
Q+TuyCIpYYlHEo0UEydw8p0cLfoMFqzXudZrUlvcWMfa+qzWWU0UcK+oO3Zw3+Y+oMrI6pNoK/JQ
7QZcxI9FKk8o2gqlu0PpddchZwhanwdxisLUvQTbp2aP2Ig7CjPVaqtgtIxw9wdegnuW1GXC55xj
VGL8KnOFmNSR5ExEqYvxqv3xHyTFG6voo6MIDGUPASVZvUM8ZJOsfaUu+fTACuGuVl1zhrxpzmpI
ka0mbrAxjg4ffrfd/5UbLGLDP3yriKa5dDzHY2rmrPfHW6xmBoN17+xtDBl90U6iPGqFU6rX4v1E
a6wH0+Prp4Xynb00uJAmY5f7YFqDCVGIT0P0vl1rh1sN7PyQ4PC9L+Vkg0pYiGq6ga6wSJyD2gvh
5nzkesUUnQaXZoM5Cm68QU4PpP1ZwE6oHXy6hTcdJHBs6+mOCT133eFLwKZMmuwMI++ddBWhqpAI
gJMcbg2aqoJSACfbdbb7AUcFiHDQ+sGxAv62ijX/yiRXQjXlTa7wWKcWZP1Y9O590N4mfe/dpavF
knCnu2EqnK3JZ2s7tmvUL67HO0Iv32u/8W7RDOyjSkW3i0mbQzHTiHRZOt7nus1uMfiNV1PPABkO
rvOOvGIhgmpf6JIiDW/O904roQca1yaBz/t3vs5kOU4l2qJfRAQkkMBU1RdFNWos2xPCur6m79vk
69+i/CLuG71JhuyBbJUg8+Q5e6/Njykju9tPzGr9Ri/mvZw++tgZzmFvEmOL5Xume4Levnce8N8A
eki7fAPH+FXnGK4IFDU2UlU9ji3HPA8LNDXyCGAWwn7ReiLAjKreA+JbcUkcbApXxdks42YDdMKG
MGfi8l0/aOI9y3u3TshAQ0MPN1x+o2YYymCcZwgtWCIreLF4wBnEmPV3s8ANHs/ZDxPH8jYJ6bNO
uiKh1p7ia7DmycPyKlS1b0gQoQPXTYdl/dznFGFShNmNu36D/sOYT14XFdve7txzjPoFepQoOELB
8vg11IScg8sZuLTLKEbu5bznDmEXjSb6i8I8p3tZ40MpxSZij7/aYRyvs4WggJlpvW3nMYB4zvSD
/uTo6n4txj9LobmHQafJQON/3IcGJCPbS5gBrL8dvXf/XbLcJAJdctDG+Eaa+sfiQeCZ+rJ66KW7
Y/NLdzC4q+vUj3ghNESWmA4wuWQtuVrV+J63YZBk8UBPy1suxBW6QMNIXAXoEzXDfBSTifBwSNR3
p7Kgsqfho2E4vn1+U6EbgEcFABHcXMNJX23b/E9prjs1BP8kJO3D+I6v+pvM+F6Yhc0PRyBgCkNu
Uo3rW3oeBjOpJ0zWQ9pIlX57LqBX4BwaOBDmJWRGgOP+ZxI6G6/Prs5Sd+81A959qMXDqskFjdfm
xmGknX+FvEHKa+i0KBjaXclT8IMxAVFTnk+Prn+1izk9SDdJrrEkXS8isEdM079y5VZOTjugdrQg
ygMJ460g6TubkSOVrrQ/CQl+S9PDZOL6ajXYgksX6hhOLHPYJGlKxIcW574L4I8MrOGDzvuuqouL
xpzggoMLoX21WkJC3d56padfJML8lc4Gc/A0WpAGdVPrXtsVxyLWS+YCTyhERh449Uh/J7S7zTLD
f4iJObzq6xNK/OgZPtB2skx5axurIIVwel1yxiyZGN74kYyjSBiUJhYegqoGz2CGeXcrawdUlJOs
hm7f1lo7yNyYMMP1q+Y4RuNErBjauXGe5JvweNBRxlaBDgKk1f5oscNBVXVMaqyZj53PmqwtKUK0
Ekt6H6tFnN2iJ9LPXfx2XcJWV2Sw5b/ixrB9fG0pp2QW7bOOgejQdM3++YHMiJKGwsQjZU7j/v8/
MTDurVX1f5J1yX1M2qbl6dQiNmW8uVbl/+dOaSI6jtRCrpdFqouhmU6AeqRGgIrhw3baAhuX9pGK
In0wfk0fqQw/OSqJFibSmzR4W2f2XqsgPnWiYvvNV0RjyCEHMvdPUzJFr3EZXW0bDvy4uE8X8hyE
4MeRa9EArrjYq9LVgjZWRNnXYnkxB3S+k+yHfd1l3Xmw7e9TagHfRWTF3N3F/pu0gnxjYz6EVk3K
lxBBWOc8lWBQNjXWgY0a2u8uQtge2dfjFBc5MtGIN6I1k/iN9yk7aOkCO9Rqz1pGOGBWGe55zp2T
CDVxS/tYv2g6ZAcMocOeIgEWUFO2W/Mfrc7KQCFC8Xn48Y4pfoUuIC4Tk+G2L9DHRT2yIBnJ7jWZ
AITboFC7kP3OTO4cOx+taRsnXJ0/PNIKvmMSdyClpED+IhPyfYPSnUOFPAdnzN+FunVZnN7CVeOC
j8siAkKm90gLcewRENPHcWB0Mx1n1yKj1kMzC6Ea7qFLTAjPbhrYxfRN65vUb0ITIDuaDPzy2My7
UH6Az+0Z2aBeAecdIjSLvvg/4BEGke1rEbhsEad+qZUz2bzMJtuwf9EqWAf4M+6iLc2PZMBIrzHY
exlVFu/ztWgbpVns8zWvWSZKbW1v+Aae5DQ4dGjQdRDmI8C1G4bVHeewypm/aqdymFIM8bzeJKuQ
J94CHO9K190i+QFZfdb13nyP3Mk4xPTYCQKXSMfG6fcYjvE118ZbUdK2RqJl3a2iIKZVpZqfFEo/
R5EZLB7h4RGZah9Syx6Nq3GaNMlXaJqnOdNfJMjJAN+C+2o4SchcY1BMi5ydk5XaCcJpeIjT7N3U
sizwevQiSqGPZWSZiUmdyC0jvjEJxUnJjPLANXzkT4aPofPA89bgcdW9s4oEke89VBQNP/ctQgSx
tQzeH7dY1ssdMjHTWrLAXpelOaX96rFLdf3Q23R7+uGA+VJD1uPM52RA0QfcmYACSvebquvszF6D
IiR/a6twfutqoltCSwOe2/bYtDruxzlskk1daPZVzSaoGFvOd4HL62WJ1XyOcOftNYXZosq9E9xv
NoOiZBiYTwm5Y7n9pi/1a8z8+4wo5OqhUsY+wGQnTXBtIUPtkMp60a1I1rwRx3txrLoCVNm6TD64
DwOId8gqLhyrukqGJeMyfkolJpRG8KDyEoaJReV1b8Z+TyNv77TpfbZnJjgwc9vL5PROQBKwFygu
Ay+1BMIs9REL+BgOO40Z2ktJLLO/2hMOlV26V2Us7k6zwC9KXC5m6abXRJQc70npHUPAmZvJasTW
NhqxA6bfbaNsBrFJX+pHgYLmUI9FF2Qdeq22rOS2NvXsQr2XXQp2EL0JfbPkH+gkM40yGpJLtGQJ
EcRQ9WpSGnYoLOKLbhudIkeFWE1puIUPn6ggYLYPt4xjXZ467jB0dVFHYn3sXPkxY2Y4YyiIHvnY
nDD7atsKIhgSOfjZWNq8u6Odlx5QUm22zhfjk0+tckwfJCMJSW3N/7NalqBiQgOdq3uA3Q8gGi0v
XcQ8ivkrLgaPnalHZdIMUDW1Je5uWtF+6z0PHvbkMtXXW1yBiDNeSpEx/2707iMk/Lkb6z+iTqtj
6yEML2YFlVrDUR56mKmHMPtDJgRD3qnICWMoHlU4xKC9wgO6/s6P0DCuo1LZpOt4NU88NMxYoBQV
98XjOQDopP5J+44MrPqntKRDluqqj3JTEzMREGmQ87j15WIfSTG4uvRu+CB4r6bym6gS4yJiXmGh
XImPBRkMlxX2rbz7ihPd2c9ma1wGdp7LmK4kIjS4+ipCbNxI0qeOp32Wdj8jUT9mNWgkc7ooAPp5
lT4mw67pSDJ/LqQ7zhwk9zAkfKvngn4wEM/vFoPUG5IVvxkR7vxkFmYAJRhvaxXqX+whoGWs+NZ7
X5UzrOWPvmt642DnYwFv3J69/fPB6pntWvaZHAD3rKYcT9Hzw6qx2GAD0X2P+spXhQzS0ArPBZRR
vxntG+M+51J54xtUZc/vulk7YZEfvVydQRKJc7suY2hCVbVXFrgqawIDEwLvyAcKB886oxu0zkXb
dAijLBeQigfO0lggNzFeD9GI0O+HiwRa+ER/w6OrDUCb+TUOz3YUt6EwdqNs/zXjoj+mswJ8GhGF
xIMnccBi8dnhPEMC3MTedoS/6HP93Eos58HSWTiWGByQjwXqv1rmS7IurQGsgHDDa9lARC9SBxVF
Ov1MJg6GmosFWYnedw8OracfpliL/QE5xsjFi4sCE1WBrX8/K97RTjfurYYlIZ9iI6hc51XDjLXL
IXDckY5Z+2xGZJmT9SrZwoVKLi7Wm73wLMz82tQp1JImWVzrgl+de1483co58cepwc1auuca1BNa
lmVoCKVCOfOSReKUq7wnsiArjnraM3vuZUed4BISV6euuDyXqfTcvSWbu9aKDVaDGcZrUcOZqCQ+
8HkVF+hJW7KvH/JWeajnk/xaO/CVSk9p5z4hfYG+0zFi2KqPyBz10ShupWJ2P4L+6ZZVKRjXCApb
/O6lkl0ghm+yn7qADIh31fXzMa6h07iuRegugC/stP0OhgB+9NjCbYT0dewWDqTKCTRiUesuRshp
Wvg5lgawRN2hoJuyftdU0xz0lsIFZGAm/K8KD7Gdl1W1bPSlgvCrmcVbWXeXViP3ue/La+Wk3bGv
O/EazRyxcZN+FNV0a9tM85sWe8HzxkHIF/wmTuplVK7fqPq6DG58dMd/yL8ervHBrRL5o4l/5BAL
dwJE0W6MUKVJdbXL/OrUTvkgjakJTOKBgHqhKeE4MweveCOMKjIMFHcMlxjmcwdD3kEZpNSvTLhg
cIBglCld6FBmPAZC7io62Kt54i5dZd71A0CdOQAfPAcotqCPtuR6Qpi96FaDmY7S4dgaRvKgY5IV
IzIcE8hUPY3lG7z25qjTX6P1HO31KFJEefadz6DSOlpOdrQgXwV6mheBrvqvrG4UqKERaKtYoFto
te6bbWntmpZRU1LZJJkCr0Oxn5Kr4on20816ErbXDa4lEOeEsxsinu1e7ErDnRFzWEVzvu2oAsk0
rZxz7wCuQ+4Naopr4YuRtsM1T5sCQ+SY72TqWBcsdA70ykr93Tif37wq0Y/A/UVML6gE3R63hQdd
6ZwoQ0ek0TbEnOg20ZYIc6M4umlCXmgNWcWmp9rNyAcPeq/OAsry32Y3TPte9CO1J2ysF4Z7Z3h9
w9Frvrq24a43MNAvqei2f789il7u4IU07jr6Q9pTZrGtSeYlAxplVgXSeKCtVC2XUHc6f1U+yzYe
Txq08ZqIpKBsnOlCihPMKGTV62LVHFmRuwRzVRVbiXB9T6VHOoaW9ZeiJs6sLWV3sOrkdZST5luY
7bYJasS/W5pgfIEuP8MYJfkRTTaBfaz0+NoB8hlwJ7/lGtILppfxoUiNXyOJYuyq9njljjZetbDk
9sD2WhuErJohtrEXmQn9quGtJ7cdWSmtzp+9kS4HfpCIsBic7xLk/aatTLaWdXl+NXpjigzGAdQL
fGefD3RIUiOJg9KJxG5gwvxiuzK7aYApTy4uUdo9SWCi7Xtzxzm5OQ4lRMfLWqXOtcnUfC1lctO/
54QAfu8XXfej0ZtocbxHDR9/P0b6g3uTjrlEeVuVyE9lVvFbWIvklo02WnqMdbUOO2TlYgZdS/QZ
CuhrSlV207u2vFGW+l07n1tsVkFpd+3DRFG57WOGHcrR756bGgf4w19DXI7/Cm6oZ5fhTNIQFenm
3kHr4veyn417ZIR3DRYHMk6Ezk2oe4FVUy9ygz3nJd+8zcHZtLmANke91eiaOJfNLE6R/YWmjBtU
RVzLxsx5S4uqock1mp95NjN45lSCcjAPG3stNwxSdYJFI2mlxufJtYDMUhSsh4mh82NsjexeTMhQ
cxJnBy1RR55EY5u7hXbDozy0WR8wMKDDVQGbzb1J37trikDDfwVbcIZVWDq2vpFDQ2rGkmWx38Sr
fIXPdDsMDcdzrWOHMBekkQKX7SGyxj/WZDoXhMBA+YxU21hqsK5iXSS6wn3GyYQcjPwsLarOFDxc
yESt/LpiPJWmktYeC/BtzHBO/Adde7MpG9pFJIymcCYVaEvemBjX+uVZuy35cE0gxhG2Wurambwr
NO1L6Ofic1Am55RKaHBO1bccPD9yMpZVD4zIFQszR99hmSzwrOsShtndiVfuSjdUSL/04QLPsjvh
4bbQY4ZmwDtxRI961aZe3ydGVwbxYq0tTDSqk+aQdp6AvUqNyEEETNa4E3OJdPURailoW7XF643k
0dY1zMD997n3ikPoieKyFvwvxgA7wguhIFcLnCvCJowXZ9RQ28VdT8CfqZqd0U7pTZ9cKPCGfh46
+DGEqBAz7Cj3tWudU1svtV8u6XwOF+EPtfPazyp60DQb6fzkmGqRqP5wzV/rbzvLCpd8uuGn5J3a
go1uwVFlI+lXAhJPHXKdMMygNO1/xSjFhypbMxDL3W262d4YwIzqiNu71OP+mje4uGnmu/saVOyG
g5sSNFXtNknz8fD8TcVSfF+LvyNKz2of18x8RC3yIBxpcyOmR0yY2/PG1hZxIl37He1+xV1bj9/s
1rw4fbichqm5Wokn1iovBoGsfjjIzn4OBNfZibvX88HCzNpkflV/hnlTBI0FHrzTAmvGRxAP82ct
DPNcrgtwa2PPsPldW6zQ15Trkg8CoY0rcnnmQhQksTZedTrIgWGiMuGGxGWquSRu1VxKPJO+voaw
Q4Pzl0yS1WmO406Gto2sa3yJW44Vs7aSa1heM83O7iE29W2hSVAl6x/7rneuiffJZWy8hFE1XfLe
sDYlXdeXsSoPdT9kH4CNo8e8R0MexKT6/NYSgOIbmi0HgkRBAwGDfu8Td3oV8L5sti8ntwBxJ8q7
gEmgaxvDO4j0Xl6TddEoBBpvIXu0bfaq4iN83pbmEbiDPrfoLZK62tPQjXeiSsdL0noPL3UnwAvR
5LtadSLJML7Bcd5MPNoIhmXOUcoSRVlxaWZid9opJi94/aGAAMh92JDR6nm/DAIXDsKI1cUOycnp
5rrZt0NlPoQ1tfhKZ2jdRXFWXtwSi0uSMbvg8mFH082J8reeBu/dFFm3xxxPoG2cesdRNP9YfZTe
GqdyTkuqw8OKorvdRsuhkj22HU0nd8JkW6LtMgRVyW/SLnEBLOQ5hSWQpBhKYkMWWRbHTB/aCbTV
YIk9TTecDXGPV36YVqfNGUbN/NvMk1+ZLEh2qsm3jiziEaQ0v5kYVguhn6hZ5lc7qWnyGTzLnFg3
PUGa6lD6v5hz4jFloL5LDZJdOtP8tRSu+NDHMtwYMAQZSwrY0FzRnKRogq7OgFDRZXjRzMY76qrL
iP67ucYayK5ybytsCxnBXF50L97bJddcp47i78wu3zI0Pxnj/oNre9kubVpskxXJj6nd79tqDH2Q
mZB8XR60zk6Ne7MuuaPOeJw+q95JTjzE1dtiQf/kDSa3sExNXCzNHSyN7T+XcuBqJRMht7GFEgHq
ANnOdBZ32Nsa7LOMqeBPNv5zsPJ3mVYAUPH3sHsee6UU3AuBwQLg9cu6zS5zibd1Aes4hdqX1lXm
firGaCMKIF7MjZLLbGUT2/vsEAAoi9s85uVtatLoYnnzITLKDw5z59dJMkq74E5XhyiWW6satO/o
2Kn5TW/Zu+ARG9Sl3wzQ4sz1soeSbeh7Xv5n1O3xYg2oVAFKmDzi8NK83Keriw7THfXkULXOG7DL
4TKZ9XCxLfxSluDGqk1ad02SdutJJBzoyQewbox6AI5E30m4js8LUSGvVoiFVy0EsNtAw2+263Rb
WwAwG+mmbNyiXgKlmUfXarzgueSjtU8SJ4bslbYB0T/9q6XjpTC9GANtzT6hASm8FgOfEGgvirM6
g/GpeTwTaPFxLTEW78cDb4378Ar8AXE/mIfSsaKgW8s3J8z/pFUl0KRiF39+oHgtihvNzsFnYHNu
UorNtpJU9+DTwQswzAfbx1xMQGNzNy6Pz0vX6csuKrlaG1x9/Y490ndKUGfrcwcatW/JkGFnEikZ
8OhFrE3r9p+2KvQ9kNrJJ2508gnxIFHCmHdr2pTeWn7s6GyN61by/MpbN8ksGUiwBUz7oq/Nl3Fq
vbM7YHdc7HjajbCmL0rOjNNUw/hr/aOQ7a/IBejxvPXqaGtRJ4+0acKG6SJCdu8SGVxL1oiev1/F
CSmsjcz8JN0qhjNrnQ60LQr46H72hKP4+Mfz06Bhp5mt+rBkjXZkvgtKC3wlUWS0kS6CAOKNm3Re
ECfmv3pHK5T+j/emGdUtwlDxk2QxP+w4KuZZkjO8Umf7cEhIQfbyoNR6v1Xma6w5IMmAR/X0gCnE
1pAiRW8qyfRmY9j1m9GG+Skvvfc0tyU3KioPDnCgiWUevUomg2ChafFlfp3l/VtrJZK2I9DYiHnx
GzJ6sk9IHcTS/DWJvdsp+vyW229FNqN/4NXaPUe6JRzOXZVDlhRRRV++8pzTCq/I19nUUoJzzV1a
rvRkk8AWJ2o+3ecH0v3nV7E0+Qq6L5Cxcm8soe0v65KsI6d2TG9GXBWHpJ7NMzwT8xzG5J/Nr5VL
5BsmF8Kbl4hej9AUU19TGM3Bmh1YwEZr3dOY9v7i0VIx4ELS0Ka0mGNHOw4WNaEHwwbeduI9qJHV
sfHgJNIFIJGGCIgcFuLh+SeHnmu3Wrm8uu9PWGTLoycUvpByueB3S0H3WgWDOBbPqeOjBYib07oL
ynXp0fVLr6aXqZx6p9vKfodvLfap1RH7lrhpULe2fqHd/WbHNrvGyCc19xmY2qPEr/69yjxmNEX+
LbJlds3XaKSYyIDQ4k/Pv6Igf0dHYRPMLEKQzIQOXAo4nxd4t3tHdu05TsLwYll1etQj6xVTec3w
uo6U/1zsAbxdOhgeIBmuVOSDJ3epDSAljvBq6ouVZs3l+VUft7c6XhJMplV8cXMnvjy/ypc4Pygp
vmZN4g21jHdm0fP1ufnQh+4AieJ/q0TuBVo7eRzH1uX5J4NexMaBsbnN1+2eNC+JPanl9KiilZXI
bNrXU2ERErp+aWUx/rl1v1dr+yx/VvLrImsv9DEfBJYVfpvA3u6JZSeNZmonTm7jQ3RL5Btt4RHe
NbYHnXvDtoDrtBkSTE/O0BeXvIE3AnW/kCehmFzI3vXLdbEXe6YPkH6lhbYOrxLLN0PL9CcPoerU
mKdY6/gPOi3iurwnWyntIzqXa+Gu5R55MjWDjeeY9LmEatEvmfpSLU27577xXEiiGU7Z0L4B56PW
K9Vjnrv8m0EvRY0NOTN9u/ecTE6ryonIb6wzZVYdnh+B58p6ZzLdJhTNcOULkR7DTsWtRud+JUBI
6ZAXMHU37DPOJYsiUt8SPSKSboy8v93DZwuRHdPpRuFzwJPcxD4JZ9OlSAjndOsYde0/F6o99vCV
1BuP2Z+qw2D839Jh3EB0OL42OlMwDIYTDH4W09XeB9dcKdST8QCdNCprfOTdRE4xY+QNvrz6qwzn
Y9IkxrbLa3iKvJPvjq02OX3AVxcEuKsVGL7lVG4HiDu7UOsJrYd0cIbd55wdTzP3uEu+6/yLV9ea
079LOxeHwdB+6m3809KAPPaAphmAzh94i6adECmzf5HDmBeuRD9Bjk1fK+vROFx4ZDxqj5HjLJKI
OZbB1n/YOKs2ThfFF3wgOz2VysDIja0OSYh95mqK37N1il091PZJrZqE54IyrLpojMjIDzqxQ+pM
rRFN9Hm7FjQG7OdJFbtERy7SDWH9rkILunViPZLe2TP0Ns44ggRWar56LlMDJlLjchJ652Rmp4mM
Lr22gtkghsp+32nMvBcVX+N4ml51Vwfy5jLFrZ1eHKqJaYfXOMkjN6zkMFctFrZe/W/ztwwjgwBD
t0DvoJcnRfbNf4dLg8LumE8Acj+ehVKUl/LeZNXdjtraHwbcxs8RkVXAt27kQTNMcYgwXzJkwhbJ
IdX6Vjyc6IWE19F5cdRooJByW/2alKl3y1qNcEPYJStUReydQpbYrhkwVXZVHAmOYBo9NtrNoLIg
LSB+KxJyddy4ZChWYmaEp9Ttl5RIIww5v5Phq0ePf/ZyBv4l/TjsbQTWmhVvcNVkn7jO0RGOKrk/
R8M1SvSo/GVGYflWyIX+uv3muDnxAfra3RWD+9tuFveaFQV5lFylHnCzcWDq3mPopuWc2kT6yI6q
CSb9KB3Xb8E041VU2MhTyvLt3ymfTN8MOXZnesZcBMIWfpi+gLZMBlhUrZmee5zDriJn1g3XGwQv
6ovj0LNNVg3JU+WUZZIJel/Xu2e99lxMjx4+1RId8MXdurFQBLMbId1aFb4lhZ4l23CKi42MY31X
qcg5jaL/GlO3uFvjOrb2tOSsMfG0tQb0ymA0J0JT8kdbhF+y62lxYPZCI+Nx+nOfrJu16cQk+1c6
NnS5SnkDmD9AjqAPkQ2RDFzj878nhw9enXXoxWQrTWnxna4DFensxzpGCwPu4OdQeDToJQ9Gzjzv
gHLmFTgu1jYzLDgI0RSXv5+TQyvEn0bPhw876gq/hDQK17TqTjOQ7m0vFKlCEnqd1Xdd4JB2SH0K
YQnkNkO7tpvedWTQzSIt3nU+itmY7bdOVV+KyNSjy8jtEGfE0z/Pf2Go8GgwdNkWevWjneZxBzuO
0XLsEP+UQ5UAHTLf5ni+ou/LHoY1/DMn2XCmt5Q9wCHQnoIGtssGYHOJ5r7OZl9+eDViJYGwJ1P6
8oIcIrqhYNfAgiS5P6Nn64iRzyhIcVxjKYe4ov8xYOBt66aMLIbxIjqV3vjvNIhPM3Ejf1gb+TZU
a7+QTMBpSJ11OvDn51dId3IcOWB5PXEKVxHTc4mog/yUEHkj8vJHp2PstJh3fdLq2C1LNvkWZf22
1YgNi+x+8qvBwfbicH+zRrAjiSbqYCFZMjDWxRnKfeyWWGiyaMaKLyYf7ew3b5yk3Izs9btwPWmf
i2xbaHoaVdkOBXB4qNy2xXmr97vEqhvS6q3X3grVuYjLgZCWVbPXIP89hzQbL2k27cd+kVdpDvFb
N5Dkp1sZFIhWhxSvoa80chx5gJ546dYgsqFI8mQ7SW4QEC24zmQYfhuazh9tHo/+wtYHdIDWCiIG
XLGU0M+nts6xfHpKLrsy47lYBsS8m8jNcJ6k3jkyspNth+Epn7jV9IDv/qpBqeO7bZcxb0G8RfRl
vZC1zO2hDYV38RreETow5AUXJhPg3EaJilBxFWlIXNogStoGI6CqnAMXNfYXop2J9drmjQberDe7
b+W3kd2hTAz16AzQk1zqkr/ysCXsIDopKG2D4B6W9L27y8NR3ZE8GfuoQSkn2upo1mqgmozpiznm
vGtHRkmxA48tKpiF661QNbEOaO+qDFd83ejmpRdEUqmw5kZHqtxZ1FyUdm5YLee+mPBSrQ9aujA5
7kIisVLBFivWIqmZEsHgJ34dHJsEKdsZ3tBC1q/DctcqJc9qFfKkEY3bLnLdAJBIdjMRReUF7nxv
rn+klatdGmM5D2Fbv5UCNP9MjMQmx5v6GhrOyROgvfrWigOZWfqhVTX1JVKVq+Ip3BrpP95geXfL
EvIwUiKc9IXiu184XlIDHUs/pPYhH9zhtbWhPUKBJ/il6tnHkv6VRBkc81p+RKRKiI1e9m/12KEi
MkW+w2NhIG2i3StancAMO92jMxpWVSX5e8/hedEwqbBD7W2IbPeWVzHbnOD0fI4gHWg7G84m868u
0BveJzUZ30OL9oVgd3RX1i/u209mdf0dU3xG0ADEIVI0VgzbJh/b6HfImbhppa7fySefdjUqH6Ag
4iNqAUdhDHtMzTi8Mo882AnwrF6f3uPFPZAdYRyHkXB1TQ/lHY8cyO2ZOqwurWW3rJeUjLGBxWX4
70/CFby52uvbhiryYcdjH3iaY5KInpa7oReYxeG4/2uL/jftESxTjEe6xHHvHeKLAYhMjeXlUqji
f7/qOtBAM7Odw5Sbv82hKjmJQuP2XEiKI8m3xCbW6PHvRVXGe1Kb8rUmeIDfNISYpbPfpMBaw/3E
/UgklZpO4GXbg55BYN59Gg3Jv6hQP/qKTYhQ5qtm1r7WVB0yt8F5zXs60808AwYd3C0XKvGRoC/d
9EP3U0mdMAnMZR/6Ghcf5svX5Gn3Snd/zwW4zef/sTUHvolRXfRQIIxeeGYjfjGvNEaPpkffESUo
/poa1pec0jIYs/ZmrRLOQUcT2kREwGjMZJZiEtunUA3pUsnYQbWIK8THWAqc7JC2ro7dH2eFGjBd
pbyhMbwhE7W25oyivaLHwA22zKmnjyaxm8CLR/UTSP3BIUkaXTTnf90W6HU0tOsekio5I/ZRRf9p
1nZ5Mrx43DZmKmmpQ7/iPqxhiBfQ7PNM7prcdqBdTc5D6OQFjGmz113Ueo1bBvkkpteeGdrZJcF6
Y0Ji4bW5l+s/Vo07LljOnu2iJx0hRZsaxTE6lbl51KL+PdKcBmATv5mOlq+ULKYbwix8rwQD6yJJ
OzV0Yk+DLH4YKHs3NniMPRIp94GAHNN/r/2qE0uew4LrgzeV5btWFH9EZ07sU1Z8Lql4NlLDLZGM
0jrLqfO+0SP4lltZeEtb9PZA1LVd2o2fTsjcWBll9RZyBdmkDtLdRJfYP1Qcv89Gkzw0SOCKwIJb
6RnHOeeDx2nfWod6AiOROXq0c8TA4ZokTL8rVyCHet4JeCoRtA85XYnYmL7HJU4HBNfD3W46ZkLN
Uh9hgRIa3GuH515pS7QZrhafrAw1gG7ApmliO/9phjCWoNITah85HNCIpV9huj1oldRvHXz6/0bP
xGcgj8ix89oID/++hpWw5UFXSOwQ0U0bMss/FdK1cY06cC+lAmamiYSAb1WAOJNIlrI83fOmnpJh
6rbPV7mqtRv4Q+cUr0K3OB4+15fnSHZrQrGv/pS9Ht6aVgtvjKXyzYi/bP/8u5oBIcINEYjalbfa
0l9S1AWME3KImcyeKGqr4oMB0LKZZO78SJtvbvNQw51DafkVmwN44QRkUz1nr4bSfpJXIdFaFeIb
WuRt0i/5OR+BJEapdiPPOTuKdFIXfV3GuAMzkphv/GNKf1GZC86x4O4XpWCEaK2xo68bmswc5zBw
9pJq49h32wN0uFponou9+mgako0O1uqXpavCgJqFSacGV+B/CDuPJbmRbcv+S89hBi0GPQmtRSoW
awKjhBYODXz9W+5Zr9h92+z1xC0iSVZlZgAOP+fsvXb2EfCYrybguan8zUxFjTN6oHD2cjTigVz0
YDoF6J5OFn32XWTqmPg4c96q2MreiqgqdsS8L0B0uCBgVBD3oxvOY9DzrwyO9BMeIOehlnS2r2Wu
9we3IWV2IIfapwURdHnypbdgM89ZnxB9Wpv7PjHjc+DN5SZdwKWWbAMcj6W5py+mfZslzVE1ddLS
K8CB9t4hz2EOuMEkjrHfXWypJO0YwYtwbiH0cJQk1IyhWCbKg81/AjCGeUZoaZ7VK23UO4p2umlp
sXcavSG/CELTRS08NaP1lCOXUWWrQpOpV9ZEfzzyOyrx1qehO3BouU4gtq+08/QlQkcliYe0WPaq
T7UMTIJpA+O37sxji5Pi0s/JsfNM9x7DG7MExy5O1FcpBQcjYf3Igw6wvlyy1PrnFbl707kUHn1R
a8AAicJvjdrX7lFM5Zm562uiCTputEdnWEjYFv8VK+fK7JgeDSg5nt6QzvtmoceMeGSjici58Ifp
XU2baHbZnK/0r7Y7M8iptNPgTsuFnL5/FvVWr36049yea2xH5D1VzUBc9PyEruOsaZv/dJsZ0/jk
jWejj6eDN9QHkZP2o7UUUDMMiWKl3tfGKxKD9lT7OlboKRpS5rqkUAL+b1eITZKLO5WFHHjwCPGW
VZRMVbYro8AAIdt550EuqJy8c2pRghbL2OC0FtrJAh4epJl5D1F8wiF03I3rSipiZJj7PCDnSk3G
4HVZN9IjOsufb0nRmgg07m49zzdY7pMo7Y8lJdme33F3IOnwA6Ohc3BNz3lqNl2egG3KTTZd3WV/
FZ4e7osWzGoD2d32ovpLGTD57WrfvpQ2HpVkBLcFCB72dstwWM0h1JyntZsn9ae1d3vByCGGEh0z
CTq1aG465Adhz+RSAYkYa8pJPqTM5qK6/0lYQmCbEsx5ZYpi5L+XBurnGfJTglFCp6iRo4bRQV0b
mpyUeWO+ognRziDHEMa5ZfUXmJBwXyoVQmdG8OLrCDJ7ORGjTqI9jhX9pJYKUeCpB42MUpqpYldu
82hkCGPrF7VMQBEv0OxQjALtNK1GAnPLm21ItLWb+kgzeZvXtr3qRoShgdXBILQjB88Xl2swCPiP
KX3if9ui6hWWEeQRHQnh/3Hr9qg218xoUVHLGYZSHaklnbPfUR3ZiK3z7CVgQnYwAWm3yxhQq/v9
tzFHKUBT+RX91Uek0ShOykJmnrovGtT+Qz3Iz1d0M+1fnSoJT/dGHQD/nAfjdDlQtRtH9SjKAQJt
CPGAdtPY38MYWpMSFpia+93XiQEfg+zUl+A9m6CE5C0tEr5MyVTnUhIL2AKauD46Y1NvEoPUj65w
4v2kp/EpGgPrkIWehTyqI57P7exdBNLsqvtEfyWTo2/sxlyOtESe9JS6m9a76Q4RQrQO+9m7uQ7c
G83HibdH2dX/zOkd15gqXrS0goVJrsyq4Bf4aKc+uMzh78qG+Iz0Jn4nLmriHqHDzxNYPXCSGjMS
eo9oE3vW+6L35nf1IsMhDTu05JCV8ktj1jrCP5MEZs2EYltHISSHcXJW+XSh5exOzOjsYKVOlTYj
Sd0CyAyokVjHco7w7njNYXLnE9PibEtYDN5Vn30692fC8aQixI+aeDOTvbRf/MJ/AQ++pQ1bHWZv
TjZuVkewSmXpbhk6MSqy5V+GCyROVF8ojPrxkkrZgFrwQtLNnmaiMIOnUboDKS8jH1LH8RbfqtTl
BBS/OU8oreYeytDQYaOippT/mxz4E9OiVLsapTa+WYCaZ8KHpetLWavsDqNkTSu4w3e89h2NYWRb
WN75maaADtWNo+6ZsmF27TbEVHpVHZ0duahXo4iic5SLnNAYNPDB2ERrvfCSwyICHf9WWl+N1MON
Z8Xzqap+KAHjxOacAkuiMzj/ndEoACnHkSWwCcRMYjdAA8IyRQQE23UWbKqpbHeVP1SUrzOQNCP0
38CWvV+PIgBvoRZyWNAaexl1eTNszIqZMz3tRZysxT40UsmtFlK3u3PmBZAxqDTWWWuX51HXh9v8
70KYxnmM+o3WxT/QV8B2r/h+7mFLBLRPPAJbUOPc7arQTsFA9yKjk3rJaCMdMeccAITk6xQlBloj
ulRqMYmzBB+IOjnPO1oqekoLMNanB4kzwRVu4U/61+6hdUT4xIenPfFWH55C1Kgz8cNcx96xrllk
F8cCDdpR9aOTSwiP8GoKoltBmyJ6TwqHIFA7W7lLS8ZvKjC+hba5t8ZpkjJ6+t+qeSEHFpnw50Ok
i3LnYBRhthUDEG2tVc6RCS0Aze/EYPvrBfzIijTnrYcB+LP9gNGAKoafGwi7f1KLTo9y+slBTX9t
FlFvkUHat7ke8kMFv9gffe/C1/Vr09Ef08p3wTV+BJpzYZgQX1J5A6gllG8TKiHJiByQEBP9OVba
eBjLJSdgzJLbgPPDipxHbQeUKGS0v9VadRPWWL94ngw6R76AfBfsmhW7xrahK6e5s3eqqIZWqer6
aTZ0CSu2DrVufRuF5jx9hOfXLEgv6l3Gd3bWjeh3aTTups/JHTedznoXWcFbL7D2noVdhvlDIef5
SlzZZcuqickkQZbJL3Gevk/1beZ/UTeyFvRfGfcYR69nryCKaGfPFR1oQOpbW2/2E8Oht1IPT2Vq
e3f1TohWemUazHOut1WfZYcy7dEtA91uY95bJS6Fidwlb92kUXLCT4yESp5diWCaj2yhhxj5+D5s
gNJkLZyvCb/rzq9RDVtjPJOJ6ILJAEF/CeXX5tn0d+qEoc4cRMwxKkRvHqXOdPZ5zhxyL2C3mdmG
l0YD1WMP5IdNJNzxB7TVR0dQAiXeFl8P8xM6GSugiuGTKgBj69zdJ2MkHLeyfOxdQ/LTjzBwyvug
GJKDkyvyWW0BocN/Qs2QrOSruY/R4xuR86o51Qs5i+FXC/UFv+puZeDKfKiFtmyAFSl67/3k0Kjm
vhaQa+bbGEXt5kaie1GK31pFlqVSl3Xa34XZAaUnTGvVNmHxagXmX6WHhGoaMAbYDZZrPPLjdvEX
JoO1RmoNhGMLbKKITrTP4uuCuGkbV7+WtHfPxEdFL2NF/ADg+OZbW3nPIc8+nDi3DxlY9BfiDCOK
JPmYlFIgcCvNbqw55eZcsw51/5Na2jkYWnLvnLI8xCmoa6e25r90t9hU1m/8E+7XAe/jzs0H45Ba
xclujeWJrfmHHXXlkUpmOYMEzB66dOEVBeDHCvHyQ33N87PzxKHjUJUBY4/YIcZ3atH+a5G+6bO5
Ioy3CV9zAtcvVeL90hfC/GSbkBCBkKkSOPbOoSI3G+FeTeYtV6I5yQLtzGnniba+UHvXl2WZUU0G
A3FxMdOCSqKYcWO218J/zQTei16qhRNivet6tjhdR+XWCRNCuv81zwlQ3rCiebRuuX7FcRHzNbSz
+RGXJseQgcsSyWt2Ep7po6ZetIOZGcz+/h26+7Fvk8MyEK1stPjeE7j8cqs13DC7YM+7IDoHgdd2
zVZ9PevX2Gr0a59Z0ohaaEBiOR9wPA7XRTITDYhi64wsG9xTC+5KfX5Ggf/QcZimyaFkmRk8Gfr5
F3pe0mWkIAJaJ1OEEngB3dduo7k0MjKi/DYVQ4XMRc6NF8rYtjS3V2rAlH1KtNlPdBsgQeABeVSl
oSoSC318YYZt7LQxeDB+rPakKMAoN0bQeJ8IA1+GtajRQCIHCnErKRRaIa31YbYHBJjiEWtl5Jvm
HYB3oHSlENotSZkfCpcHr5D2e90iE8GeG2Jw5dt+aMR+7AkYj9NuxluXzDhDc0a4MDLKlLZrx7Qt
RmLH92EKJkuxgD1YxA22Pn/wL5Q/7oWEFs+k/y0X5XWoOqY8i5k+o4K/SB+YZpuVIH3JMZ1j7u3e
DE0M1zlZjJ3XweWBBiI8onCyfF/W3UfR03kJNDQ/zYLDYBh1hwMr21MJp5agBHbXjZaa9hFnzRFi
JUi0NniPWmg7iYzddT03f8+QzDP8qVCt0uXaInRIN4OfzWc76eezF3cjufDwSmapjYmlSiaXCVaE
Hn0NslCHwUyNF4Y5IqvKXiiL9yM6h2kyytdkqMtXNOME8xY5Z7XONF/nDGaPn+rJtu3FL60f7JdB
T/UDrOuUOjm1X6D9Zk/T+jsxzORI7vGpAixLnGv/E3OUm+wNHi2ixvUkgJqDQAp+GQaXhCNVJGop
3CdpJvHJ103Uy9iCwBN5xHl08oyW9712Movy7qgOOllnERkVhDw0s/7RpMEDZUt+rLignp4d/GrQ
Me90SWjxucmOJfmsWaQxbSp4Jn622cEN81NgHk3am6keKQgFEGSRkpHCzd/0C15wUPWXZiDVx8Jc
sBNann8UbYhQpZufBXveIwLJPeXtR+8ztbVGH8GpXOzcHk4C11xtcqoODRMjFIraRxLQDHVN8Y2N
C3RuG75rNi5ictXKO5Uri2ceuyGfz2M4v6NZHvZBKrM7Qq0/c9wu12WKq0N5dQYpJizC9Icb968V
1cd5KL2Lw/F6bVr1rZZnS4RNbNw1OYYobH8Uc8KQrBPN2cA1jdvN/ouBN7rGYdpYJX6zsTXCcyx4
5nltW8F4Rf5YxS7CcyxPRxOexrXBo9OJnlQpHwuoaQ7BFqQGcv4CKA8Aj74892NFnEU3/w4rwMxb
OylCEpA5xSERSgFD2MbetT2TIPbYobeSokmz22JTuEh9Gh1XQy2XUtRUUDShIXy0Fvo4aXrARgxE
G+Xxqosd+0SoEqNeQx8QHEPdxfbjnGh1OyfqLGtb1DDAYaBTNHkpIK7B/4Wc1zzlCBpO6pVBgXyc
FfVmcl+G1mp2DDv1Tddk0P71RKfbguIeXuoT0/gvo8HCKgh+OVZuuKzjDg5OjSrAaa2HCSJkFcKk
2SmJj1qYjYq1k+okYjbzOs3n5dIm9WAi+NP8tQfLg4DM2Lx2u2LxuovlfFc2ak6s2RUYrziZmv2g
0kHHitKP67mNbqGbUu9YfX6g0jukduc9w3F2jnSRG04Zu6EW1q6t3fegxyFGwrtwUU7pxVmgrmyc
dds630k6rfcjwZHDSvfmd73omWtLHSaGsvr8+QpItCWsiy4HuLNcgiDFYoYkdA35o3aJdpsIpjT4
PvhOOSaj4FmRZRDvEvQZqEYqthNt8D/oExyMjpETWBTjSXMv27qu85spKwkBcngX2GN2F75z9Ovo
IbSxvxXyYa7HOPDsRucOLYItUzi2v95v915D5/yzlW7VzXSkQVqAOZr2Xl7Z7zBQ62pV1ATfa331
l+d54wtZjONLmzqnZIHrErlnYXrJfRgXG+8Lc8iC8uryZ4ldyNtJQwRQ6BX2+c+So5haiQg5DjGF
xVUtA6b9SwzT+g4X6y0atQhnYGo9YW0+AD64u3ZCltbIXuRAM/yEBuoxxQjEYfVqLygH6YKEzOpw
oVw71e2RPZ5WLlqb/9QQtR/RH5UvjQs2evAIo4twYZ0tjuZM3O352KMRV998HWY9w2SWdJmXHako
v+IlwJzEoPZcTbGzCqUlzsC+cRGIGWha4Mh/6YYMYX5blFz1WNUCTFXbUbQNo2qvffaddck6JwP4
5gaHz6O3Tnz6pRP6mmfWclZUkDhmHDXn8YmxF09v+Qh3Spw/lelysySddqwKy91UzEpl8gd0Ajzb
p8XowcwVrXOozGS5KyqAYQ8vGHC0MW2vqWV/uPNinP4sXesbp0ImKxG3cNWQ/6N5MMZ3cGXRNh2G
D9z1Mwoe/S+kuCOCdz+/JGABbo1BuFsOy5pREK7Y0G6Y5fnhbmD493WmWNSD3jvht8w3XH70ZyXp
OEPT+278HUoLs1rcfvaPWLrXU5wspN2CCdsjy1/puU33bRjEhxDlJUZ5t8uTiim73SdbF1H760iN
yiElnf+iB7kieqjY5B1KeKcNMn+lpXVyG4EC0wndxwlQ8Azazl23cgQz8hWzQ1KzmtBjOwWeSsAb
riWt1k5GMfnID6O+ILuAuYxSDRpVwCwtm8v4SlZxkfgtSkHOAYTvvlgoDHd1hGFJN/yHYwUjB84K
AyKXN8lupLVsAqa/mHGc+ObLRb0yqre2jTATBMGV/ZOiYXa6R8X3ceCwCFunhFfRmwOiNXqs6l2Z
meaVGRKuplg7ucqnLBfc+KiYONivRRb+HHGEvUlb2BvEIzdCOQQD1jpZpEC+Dd1MoFLvfORJ84Ci
zp1dVrfZTSKsXw4ZibpR3829ajpHSd/cqvIhZIVCJ+rIBCQ7uJagq1WOWB8rZppKaukpWE9Ge8Jm
LNPIvOuEqfITczeZvGkNuc1F4JmRAnmgDrr50n2slikTr9kA1cYkT2QL5rpHW0mIAsRnciGtfLEA
DwTWl6BFSesni3b9Z1Dmxk3MTkVCEt1vRuDxCCLHKiasn8F7pdnVi24X9U0kHvYy7J6BrtPLisLo
MLRch02Exh9Qtzh1EiITmjYtkdKZD0VafnPTsPhmN8d5rLP9aBKsRcGX8EDygkPj2niZadkjvuKT
PjT2fMtnzTn0vXWrstYjVhLvKh4Ltmy3EPlhMquCEpeE2BWTyu/DjFuaswOSMtnZSXsTXBRzMm54
FF8RYjDkBkjYZ83rjrnBWVfOzoQBnm92u4cv6h+fJS2TGPLXDfOhBNGDnZTgifri2jWTuZppVK1S
zVlwjUbl3ZdLpevWtS1+Lh3607Iq0OrVWN9BLhXPxiPSBxSBHCkUscwBLPHvUIfONyaB021q2ohj
Cb5ixAs8h+BwAR73cLL77UT3Yc6+lFNkktmQxPOaI5i9qYvFQvWRnBdZ8aXsMlrmT8cxE/90v53I
sM9z8NOQdYAlF18an6dASAZIHW07bazBjbETXP5b3TB+rTVkyH9EDkrf8NkobV101101txNGoFBc
NagvuFCXN6hf3AOdY581+fxRC8OqjpYH9e3WTzraxLTmL8AAi0uiLe8Fabl7q4ZjUTkMbO5m5wxS
oNS+9ouZnNmmAcmbhkbiS/0G2OgfOaeyNiwDBkTAgki5bCNK3paE7mQ6fINSMK2qkg9Y5o/cCqnK
7BYOs0PqItctFo5WXWx877vy79+Lu1wKCVRSS1rgJPOCcxTylPyzNC3RAC61UYZ0TUlD4pFCyo/x
ZhTIaC+NXYJ7gJX9SmMA1Q1XdOFCNJpcNDLYRYyJsJ+hfOnlFE4tXKf5pW3SG8cU9+HIAakWu9lj
IrebuEt2TDvY5bAib+XchGRHth5PuVwc1XB4srUPi3MiTDHj3nNavw0I2X2lcvbSkqZ1VP389A9g
MDeOEdW7LZFgjWZnZ5eUygpWQf4B83Qi5ABTakVa1sVNXeSsnrujO81pF231BsQ73aOkGr+MZKt/
1rl8Pv2ei+6RmEQUBHM1YXSf3gUIlp09Dvk5lUwSdCoJ3iWS3yxMnsR+5D655K5/ABT3j29mpKNw
BEQF+RH3oC1BPFGTjBhQOfZjEqNNnDfRK9X0cfbJew2sCaP5MMzXQmg/oywtT4YL1aLm5OVGhMWz
/dYnwICDPeA1BiUVxMWt0gZmh6jRORsZY/TI9p1nQIPL6T0jQUM4OWFXHYIWViP0t54J6qvjTB20
w+hqJ2KLUS69Zlox3vkGxvuCQXvXafg/1NcmdDCfcj4aQWj9/+VXKC06ChqxiqTPkqu/WamaLaOj
faM0aG+NzMIdsF9aOQfRrBq+Gq3Tw+JhWirwvp9HVADTYNwzA/ZQjD3yFjZZvdeLRFz7xb1XdpC9
8dSnp0mS5CpLOeYvQV3cegs8NicR6Lwp1IZV0hfdljNAt26EKV6HYvlp68Q10U1CaieHk/6U3HAu
6k8CCfttWRj5diGogRbsSGxnMGkXo8YgqmSNVp1ysPXHrV9bfGbJkJ2NKN+ZCZpMx/OYL6Df5lxS
QP4Zgy+jOZFLQFm6+lP+gS3CukNO6m4IMM4RGonZAC0ZVQfQoUA6wiCk7ERFvuGid8MNx7q1YY/y
iVWZIC6qWkgMmNYKP422mQQc2kW+a2LcbRZ9wXVvFmIbSb+eWvI6aC6uHv6APWXtRZekNyeXhlWy
a5clAmzpACkKMP4/1ZKnzjEd+um8KTJgYmxVw9UjoxKFMyJopo5nakn/XHE026Ym3ktiZ5OzGFv0
f/KVWnxJoVqskWg9Kaa35BJwnRyyLPMQppX5Hns5z1wHEfrx84uDReqMnF2qY1AS5dN5kO0qOVUn
EBiPGCSmz1cMfOKtxsfvelh9UvmP1L9UyxK09spPvXz58EtG2erH0Nue4CQnvChEHA6saOWjPDio
J1fu52JljiHG0GxK+VCsc1eG400tdj3oRxQEL0lQNmRuRDbjtzG6qEWfaH4PRLWUclKHXiQ6E2Qc
nW25NH7TnzLzEMmhcRC1+sn3QBatPKQjG/pH+N+GaDlPneMBlSdOy2LKyjcyzKgm0Gq6tZ+CZWjY
2Nj5cB8BZsJAQyPumApvE8xTfPbkApoM536rtR7cxeTN6qBXmn2LGNuRL1HyGHKgbK5d9G3rXNbl
SLBNiGUMnqvGf01cHbCzXaFh+PcP1SuvI47u8xgbT+aBf9Uh0cHIOWHaOAdtds+6ptvT8aDNNU52
fqaj6a3sMSw2lrSxOXIZqww2l6AlbdeoJbp6unJBLscBbskts3C6FE0MDicSYF6tGLaDwAjr0j97
Z+zgrV0kRa8ECZmbpRHEM3lBv/0c+xehdjaoLqUQILbsb8iRmp2JtZmfn8XoE+x9Q5Tt3DL+kY7G
FGJCRg6dgrnDQCAqJneIp1woyZcuLhBTLVP2ZRwSqmTpIS45EDspcADCJPAWp1F8/nyoT0n8mKVZ
XC05hppLLB3jAt7ZvpqT57JH3odlTKv75UzM0QKtKnp6Wp3slZvRk2Qp9Uo5HLXRzQ6Ylg4MityT
D8L4c7GxLGOZCtEC8KNalv7PgjYBmO5ivEmT4efzTT3k1ONOW5o11nr3ZHgJNJW0aU8Vd6t6l0ik
whLJbFoOgJnsrCglT7lgSnFRFjm1GA9Kna07rry7NPf3BHDjMGimszMI2YZ4WI4PUAADXfKOeMvg
jlBMrE3oNVvbSOPL4PT0aBx4WSeIHqv/EESI2eISYbC1+TMnFRXQ0CB2/x6AHh4DZ/4Sq65EQ99x
h9vY3pvwkLfCBQ89epb1sJLUfkACjhmhkJo+e9CjmQAeO6QJ9NwNogb4yG3pdqomq/pcBml5QgtQ
n7lg2UE5y27gG88XtTTNshymrrmxb6X0tDoegZV3LqqEmQndmY16O4pe2+pU3iufwJerdcwMHhJV
XzSovUVenTSUYBL8STZFWndn1KHcKYCWTmYKUisCuIS8nBWu7XfO85rloIQZx4ymJoshTU+VEctu
ZRu9tEkrIWnjNfKTCQ7WXO+WGYGjCES2SxkFvw02gUpZGxenwaHhj4jeWs3y7swpUwjCkXcre3W/
8ReOLX96/OqV3iAoW2Y8RV+L3GUUZmXTmYfbdB6lasl1SuOIORr7hZ7z3G/vKbADZBYFNn/MiM8W
g8gejfDEJE1IdhR4oQaOIG4Z7Gf8vg7qXeRZzymqLca2qX3t5Yw5rq32DKFwo2xolT3/40pLy/LO
btuhkbb+jqKXKKkBMwf0Aw+ZQLjgwS3bNAT+7Yd2wH3sn9Deuy8ipR+Y59UPHtliI+r074wAt25T
CWZgls/mykGufxEVooz5FWbAcM0Ta3qthpT0cVpGB72nd6oZyNuw8ouHYXgdk5alhV4VFteC/qka
dKiRxyKbJkGKUQLXi5mEFbhJdDOz91H2DEDsxdiQW4eEdVyNhTFWe3CF9hH407GSPf1FlvayiDlh
3dGJRmUHLUiRJ3gSw4x86pKkRRbXnIid0vB0djxf/GYbeVRciynaXdSa3a3t4EHBHtR2ZT8bF3Qw
8WH+0ndTt/Uoeu+BXAw6dZi2CU1vvfDB8zL9UjZiOlQ+VJ06iXdx4Cz3MZSBYT3DN8jB8Z0ODUsN
iqw2C9LdgvZeSeF3Aw+bhxuICI9H1C1gsLtZiva9djSD/3bvhKsln9YVFNDcrTHRQzDe1rW9XBK7
c86G+WXMmAUb8jJQKgOlN5ja/necJOJIYJ2BYncBDNjBc4YJ6V6zEWGOZ+wGbLdMQro30urLlyBO
AH3GOt6Mtju1qQE/nrMgwD4/YZpFzJmarXwuRH8z5GVMxhQA7qHc6RStTh2rCqp+qmHceLECtsul
s6z+MPn00hcXHgjZf5zobQ7ovBNG6x1LjXxfSMIUWhTYxt0hpjLX0/dqaOyvaOm91Ui1eEPX2h26
Aa1JkpMBXFWW+7NPvgJHf1sM6UNHB/3wDEhsWYXcZ5Z2aS43DZMNoudYYJwmyuQH2k+d/LOogk+3
6PegsStIiG27Vp0mZH/JZ88pd6J6RX63v4umZp/Gdn5aliBBEeOyOdn4WcE+S0ScEnN5ulOi1Fve
dPnDq19ILRl+JUChE7m77eLDC7IzaG2VaWB6V9w5cKXi3Gf1LvO6++fBDYBFuoOLQneaTFIGqejN
cUGCJlWL3c8U3NFUMtAS4kBii7tj9PAEvzEdcSEA44vy+oic8O+YufmdRq7YcnLTD4ZNW6vJFs6J
EE6I7WPyvlZzvqgSKG2EvzcImE4S1OtDGDRPZ469zVDoE4mH+iVyjf5LyHFEkexy2YFTrwrZhhMe
iMuamSjV6nBQkAozJkpyDAlPUiZmbo6dSMb8rAoXVcIw+nSOjZk989GjExlrxA5avmatYo0GcaZT
ctJtKlfAA4x13TFGmZMOYdA02COSR+LYfIOGdBs9C9gKD8/l4E+f1eNEGTuneFmcE41cT0rTYJot
IZ5mWCtW4cxv7G1nHwTKmnrZf51jO31qLTGBCe8i2gd4Hz2PcG/80wqMpJbE+5pECZO9bPgCB9g/
QLkemYByMd7c4lhVspGf2V+Fj6tADe4jKnziGNp8Fbkp4NuGKGQZrpkApiOX0v3q5ESDp57Bz1Fm
4ydNjMmVf5HTJKtBKtb6C2I2useHifO6aw/aXS2EzwaroBHpDvemtxktm0vchuYHdxFp/WhCxWDm
dlWvqkzA/Budta4ZPE0Wj3xJR1JOe6KEaaa3eKLh8e17Bxpty5hL74r6ruvBo0srTJ4Mlj+fm01d
YpCNiB5ybd/c6h4WLEJpxsfHOIZodKqxPk0KPFlbzVc58rgto2Hcho6k8HpcOdDJ1p5sQOLDbtlX
Ea8qPJNa/KkfD9RP8Urr4581EY+7z+d97Ban/5mf7crAq4pDIZaZn//7f33Ssx3Txv7hmAYlA1k7
/yc9O7XQ+46zEWznkoI4KaP8jkv/rQiXucfWjLRPIcnVsJRUDfQn6EsoWvwTx2lnG5jiZwEL5xTo
ecfTLn4xEYPcJgNm5mi7XMMuivmALfzatuZt7n0HNVhZn/oeA14OUj0YjbUyiM0NLjGmIwyNPIjQ
CDGrs1o0IOwbr2ritQq/WNrCgLXMhmrcxjIcriqkg+lQyxmOhAvFImg5tjCMmrVNWYEusCr9r1aO
ExewQScP9uR+WlD954330O1j52r6CaozTssp0Rj/s0Wao/hmUvXSUSNbSuC/PfFREWpe2Rs+9Hxb
6kNxVDeEYbz+z5+K8/8wzdF2eRbVvW04tsfn839/Kos/2JoJJHpr1YjVc2/YovjvmLWzEIjq7KKQ
iShAhn++ZkAG5dYZw5P6K0Eb93f5r/IcUF2RRcm6azXnLe9aeKbDlO8G+bZjmzmkg2Z8/qnljf4l
KoiJ1KXFy541/Qrb/iWxmL9ulLI4ClOUNuiVoKPLL6ogE/VFJPP/fhFr2sp0QDNaYcMNR62NKLtu
n2ou/+dranPt5A6rvmY1Q4PznNG9+st//p76mvrL6mux7v7/gr1Mbsj/uA+cwAkMy6A7GRi6b5r/
GQxnJj3nQyvaawB795kD0kgtvuBQHTtatFUP8nSaEMwAzIp9PMEWVh1lz9LDL0k7AjKQ3h0rgq/g
m2R9hGYD/ipBcJe02Qa10PIwkAzBFAZi2euItL1cXN0ZQ3FZxD8WeQc0qBSOoz/905nhnPprWTg0
/OGHjfQpVo1Lg7ClrJwaAEuusxTH0s5/0IueX0w9adc+bsMLn3cMzWB4CaKwA1Jpay8x7hBokqpm
jjSA/8KsTuqMUMrBppUUwFtiHXJRkyGohiVlMr6fVnWt5CrWX1VhU4a1PfDP3iFqVDHSYFwEG32m
oTSG3XQrqhMtGGA1MwMuhDI+mQ7zlySK83vTexBDwW1uOSUQ51xVAuQWg84MuLZi/elRif0cr9RK
l3crR9rymBCOq45iwG28rT8mRIMk5nIy5BLhgoeO5rBDEB9SHvyx6vdNAA/CLRb3lLqwUqLM7TfY
UmuYbtth0T3st7jvDM2174ZvZLeBw8wUt8OdpoMM+MzNA//T4b5gNzz6uvF7waG5x/OmIVlO5rvJ
s1X5HxIIMlCr9GlfCPpTtBPHfY0hi0FrUoPDQ2tWO9wcQQHnVkiQmFcm2g6eFanxkkjcLzm0vF4P
juCP90jxonPXxZtUNjUtqTZPMmPvg3DZTyKcdks5NFcjaLamYcw34YliX8bfS00QIlI57R38SLoK
aSXc2/hKys7aStv+FxTDH1Yp87uglx4tJ+nvoIkY+aL3bG0DEq1liEfohviVrC9zrad7X/YNgWjR
gqwNEayHzPxWVVUH1YVJeS0g29YZMRV9w+jRsiv9VNWd8xJVxDAzJw6hKmrXmM8LTbio7qDJ7g5U
6KNrtdqlR9F1SYMxp8DnuBtPCNnTYiTyY4zBe4+IwueupQuLwJ45SEiJMurlsh+NBjhZRg++jRLG
W05/7KJufO1jqUgIvQ/m/zvhldGFRswC4J0bIKCAUBENWmDPG85IxkaXyIimDft9X1c/l4Ieov/f
mJ7s9+ejG6QhOOl4JjiinBqEbAkjKcYh8FSCMzPw6TBP7amRvCq1KNkELvSvwWK7O3fK04uwAu5o
012F0gJn3Q0+m8fItk6w0Ucjwt+MSx9u4y7MG2q6ES6/hnhK3twAt61W+uaarHBr7/Ojr9j3CwjZ
+ddM6lsKBEH7xQjId7OAtiqYEkH2DpKFItoiSqzIIIEGjbyZXF5R2zeXwn1HhpSGVo9RcWuJi3py
quW/GDuvJbmRLcv+yrV6HtwBHA7V1rcfQuvUJLNeYFQFrTW+fpYjOZUsdk/dMaO5BUIxMgLC/Zy9
13bsfjwW9DNAYfmn96ECLxIWxXRYKl+pk/R7A1GwULoDIkqwjMUUnDX7VZHsOpbtbSqqO4AL4yaI
6mlvUDBd+0ju1yjyw12virx+B2fZCZXB1WoImhFZBIde4nQ5hcO3ISnEo+yfix7BMWAxcTVC40kS
2kPsfFWx99BZBAWZbryB9BPEEjen8PvH3oBegxTvylWMocCfRnBnS1BDLAnA0P5oa/J93ocqNF4K
3Zx2dm9gjPtzQPZtgv9zc+xMfmluZ9d9jXWM3QeP9NCNKwB+4K8ioiWpSRbX6bLONDkRoY9uinIZ
fuuHOGy6nUBNdloG8u41+gesA8YSn3GkNDaR64SsMHWaug1m45rTCmtY2GZqs58Jv5LYLTe48vMC
m9GIA7WYENRF7t1UmQe8EtWlaApv1bDGPnS27z7OAO+nOPPgXcRnzkrUm5Xmg6azeVZcvxya7bGB
/3HqS7M/depW5SIcwr9+0BFLcAqGiY1f/RbG4cdMet2+V0Ajqbz6HV1I1mPidei8DzIDtVSGlGdR
ImaXmLLjHkyH/txF5YMZT1tr0r5ADq62/vQceEG3D4iwooEenS1rMo+C83etFFqaQrjb4WpgPz97
BjEDcVhKqhGzvzFwq4ELGtuICx1Z9yRFRNRD52hXq4AZwzHIf0BLYmPPS8Etl/V0cThHwAhtru+Q
sFSXaFKMfD+H+9IfnutI4lJpuKz3ulYf3VoYFzJCEBIm+HnywfiUGv7XiU4W0njyhrTcjJGnUwnS
UvfqJtm09tsB2kIt23NRwOPTOYFvc61xVy3czHkeAM5z4iUIrAZVmjt3bR2393bX0Qm3D2kUwtqG
QbyL6NbcQ0RGG4/iagPKcKAtl7rYBiProZN4SG1pnGUFmr41sPkG+SuisClZEyvyYekU13KId0vj
2Oqqj2WIDmZOcuId+bI2FBt/tGBEG3ESpnFYFndy6IzXoDB+r3Jo+BTkLy2Z7kcvmfe4fTcQ+8Pj
snIcyxYOdsABSxjuvT9TB4QgBdWtxk3SGhk2nIGTCHFT6+V8swx90n7wTa/0N0XxvPjpyBR2dkVh
fEWJ5RztrNlj+Z3uqjwzL1EqmZ8aJLeKAWuBG+HQn/wR4t9A9kUFfG2NcXYkHhKUIw0x+8ScKtpY
mp3uh0ZMIDms9CwhuHtk+t0NkQTXTudsFyja0WCokrCO0aBtwIzFwozf6IWlipAK4vRoKaHiTE9/
PahL9MJXpt410gZ1P0Y50u3FP5U6olthoJLMsVp3P3M6WfdBVUNTLtKjT/PGCprsfpown+kCSNkw
p1+qFj/ewp7yqBRXIwo8cwqte3dwvjUtLahKTL97unmLMSaDrelP5HFwIPTJPVxt/5D3ASjVdN5R
oikPBRXwdQw5+6HIwvmUtPldNs7jcRYiOI9qCFl3Cn3OL4vXWK/cR9uzjb1BIOIRv9vmnZvZ9NVX
iNDYcx3sA3UCVntUaXsd4RnM/f2VowmOUZUIWEAs2BWDS75uMl58VVepRE633dg42Em91rhSw6pv
M6r5TZGil1/EzBkgugP1fAVu30sPEEjZJTFwQzTKXc680owHDRMo3IxlSeimEK+SuFgtPQ1Tj77V
VEF3QUvXvKtwC9ZWTMqfZT30HVMjC8j0DnVruNY0bHnuXAQXV5/2GTj+j5rpoKGOiuSlCfNvMCoJ
BSLko84dH7NMk2/xn1HzV+KY0sYxiVzqY0Z9dOV2wUmzpuEoaPFjIMDxzrTd2dijqT9MvqFtKCPv
oyZUlC7yrFYuxoTMabMHLQUSlAUjSqIiOSycKkQIsBGFWGFGjJCWD/pN6q8YD2gEiMJCIXeLQSoo
8S5JwsrqQBQrNGb7pPUmOHaapevSN+jhUQY/JNQxdhbcT0L2op6yFP2PxiJaCMaDgiLQS07L4KuG
bGddMzNnhoR2JrEhiMtKxyJD7Ecau9aHyPAfw8w/NqrlGuXzXNNpNa9eHiQHL8g/oak1dzGBkPvS
nJ8ggsC9j0NrPdK+SSvq0o2C9+S2uZs8FisLpk8vXF1hembIB1kC2YX9RoJLxi9v7UpVt6dpB8Q9
1z6b8G0QO04H3U6sS2bX91ZmiYOu6okD2uqTg+lOCqMfV6P2yeSI3Xm19WVJNNQJrYaq2dPbCHQu
aGQIoGgNWHU08Uo3+hSiVf0wU126tHEWo/cjyWysRmvfT/res0b3GhcmCFjqDlv02ktqXQPHZBAJ
KDTCjTYp8TJdn/8B/iyBDfsQOn30qam6Ew2zaKslsj90jTau82yGNTLaOpe0PALwLjaF0xksmdET
Wk239UvD2GddduYM5lxlUX2nwcCSBcHBOqtxfmS9/CPOTXmp+oRluuif8ClTiKLavK2G0nxx0WNN
rA4vMvMIFje7r9GoBWsD7BpXKziZoqBqiE9s1xR6cQ0sLphCA7cSBd6hUOyiQg8Quo/AST1gTAjg
onVGq+qcT0O8MdMuv5hw4xFDAkhYBgx4my40JAcBDc40ITxIsY5g82Dz6btmhRFvBn1T3Jk2IiPf
IoyQntq+pV/xCAt+15t1t6sQrWw1t6m2Xcl/5M3GtM7g9NCbzvpLqfi3sYlSW/eDI/FJESiLFxy7
oLqoGPOf4TydYXEZZMwfaj3XCU725xN5WWn/2URKeBhsUGRVMcZPSLn67/TuCKUgl+iAfYO8ImXL
t7zxpUfm+pQN6PjxrWW59SmUz/gC70FwbBZ9AzF/WHbMGN0FXbg+Lz9bKCBQI0fzVaMUupG9C2rc
7+ezcDp03oH5HIFauZI9NAHLSfpDm9kdTWA/3VLARGSCQSGz+ydrohZVAFED8tx9qUG6rN0aWMMQ
helTXOGM0qe8X6/pqsXXTg1JQ1heHDcNang9WHHx0g6p14MhGivrSzxLPhdF+kvfiG6/lJWdHuS2
rYEDlco60arEjjA2o53vzig59WLeJrO0br1C4jujTawGWVc71g+burSbS2NxxlW7ydKXImktPqMM
uDOd16oXIfsT/FBLGYkwYGCYCHATtmoI8JztTd36Qkub+vyI9Xbuk2YdTFHirCYCCFGQCBoGSZBw
laJ4n9Dq3rho6aF2ZjRdYis/6Q1pVVZWVU/Sib4Ksu8OWd+bF6vrXxKN9CA+Y8uLPI8utP1lKDzx
EAX5rk5R8+ogZx98nAdk1t5blhfvBpNmrW4RJsEZung258DdRKV41BS2Km5JQGtaecWEYpzbMHZU
btu+C6F4ZKp1w9z9A1+wt2tUY5bGQryZ23lcv1liHeWLDVHSjWnVbjpecKHOUV8Im5I4/DaFUXF6
FAfNZiKsuVlz6REUKjfoMhA9Mu2qMEBKpBSFyxCYxGsF5ppdWOtbOkizGO6DFoPxMvfgahXQ+kPl
NVcZHGWGktI/V0+yKVzvBOUdgXZUlNfKRcDRO5G3paxEbk6UCP+YqYQAtc7AC8+02Jb159FuFfFQ
M4jQBYBw0tXSZLmVevf8geW9lmcYnbESBFoyrHMmBjRsMd9lTOhX+FLMXSfo0RMURznSjdC45emD
DiX/wOIO9kBNphvYgW+VKrIuMw1N8XereT5LGVanLtPPFpSBu7TzAPN74nl2MGWpdvDSGDYkqV9x
aYIwVKrxPsJjrpnus+4iJq2Q0mx6m8wfJ4n1I4BslKZ4k2dbGaqd5DVxyt/DYkwuhVlHH6Ubnb4j
wG5vpVuxWKjBXbuSiZapRbs586EuWM3H5ZqSa9CFmVm5j6S2p7PbnKFZJid4CuUjkiYHfyuBjvm5
r5P26jofsJdYx7Ce64zDcbwnYZqchhSXExc4/2SIPl8PBiavd+SpKJIWfZ99H0qLxaE1D29ihiRG
U6apbLBl0glNkrbaspyXsb/qVDPbj+V4hOp4tyzQ2qJ8TeYQWGQ9dntCk64tE4tM6bB0tfp0Sf+d
wE4uMDmrgyU5NXgFEqPvmbAGLwuLuU4QA/Zwn4nnIuVlaFghUJbKtzVJvTujS9z7oiDB0SbHc4NE
Id2gbKJU5mHsj7gg+Cpq0jLsDqAzS4w99MlmO6t6IvQyjz+vGY+e+0L0Jf2YlPL+MhkAz4iapC6v
HQIf3ANuAZm51jfCC1DlIuPHuNbkVrQtkQKTCsjuH5m2kn6AuetNWV99jXJaWw582e1474Js3IZ8
MH6t36Nh/FIZ7cSiEHs8bprPbUPCDrtwTKoer21sod9GF4Nf4CbaNmwbvHWQkEtt/GRH2bEMR+cY
/UHRxj9b8DqhY8LJhKL1NfYI0XFdClvdoPMHAStBYjFfHa//WpndMVSql9ywV1j7S/A3ZroL5B9Q
D+rLWOS5tq0yLXxo9eRLPXASHbgirWbHCG4Wxp4KeFTi2tFZzjHnNrMH/T/d5SZ9YLw+BsCefOJY
q0Fv6Fb40OTKg0cjeJekydH2NXJDQMZWJZm9bdYXm9bma6vIZazzud6z8u83sxafuskigDIav/BR
xI616daTIxkoQ9hc9bpwCWzO9iSIFuC6WkzOeksuRdTKVXi01fEqda/Zk2PBFGspxlIdPCXAvpAe
NWQ/nuOKKkWUTHCndYAZcXPngkNjdtSll5E5z0WvKUtEfhaxFOa1Qwg5cJB0FVlt9+e8kCzpDouN
Q7IcPjJ5nteVBcEOa0W/dd+0iLSprrCVX6wmmK6mGD75XkiVpprF1lXptkXXPWmiTQ9i7qJjFfjn
ZRFEKvM3rxi0o1Hr+oaeB6nlBHenU6K9hkjAQMrzTUmUkTpvN4cIyqKGelnT4s7K3XJGmtq4e5K5
7iuyGvdVgl4UNtlLI6iN4Ob8Y3K15qNVdB+pqFIMsax5N6vSom/OdwWikaNImAuYCt6L0Wo+eYWB
Xzmkd09L1NtHaAduy5DzC87QPUiNyNZhXJl3Y6MLcDkgqVKdjvJgTN9h3MQnLa3MG+vyNc6g4grG
xtgWI4dahnhgFZRDT+mbKYVe6btJkWsHDU+MR1d4XYdKW27DYbSUPCkRwdXV9PEAoLu4pKE0t8Mk
0acqFFSNCmDv6t6HxGyHqzbnh0gwsyIAhjD6us/gKxjJY5ZJFopBSGSNjsc5xUGzo9Jqs5J+dBpg
ZZo5kQEx1tbTgYS/x8DHLMnXTxxTRoV7Ap+M54X4S9tQVvkYrRC3cnEenW64LbnDdLqPeP8NxHK9
vmehQO9B8EMnffaM5Y9OPjbJOM7ttROWypGMAqIyyiPRxs9Q3oJtvaOcFiLdU6q9/OZ7GfqzPCvv
U7u4uuTRKEkR8aPCge+kG+bGTwQrvCIeHgI3e3ExxO/ymR92VNLOuu0+L8ozdFB7X6cxo0J3gKaT
JKTBK6bk0Z4Eysm1F0NFUML+rSu8Z70P5T6CUoFJBNE+slscST7muQLcOUHiCDdPC0S4XUqkxGPt
9YkViIWeZwKzigStWDuelHIdaA5qURvABGpkrlgD6pllQBFTHxKQJ+/lmOWWbtdEMPlo3GuH2MSB
JtYhrWeSDuPH1NOtTxN7TszyctMPP/RoALWJuc5o5CEpBd7pujQeCPvRCcs4edI6drgs1kPBNNZr
YXItQxUTR1r2iI8XXYPwUvJmAoeeqR4zR6+1BB9QPezS8bRUMqzZGA8Y1dsV/ugRnE/PItfOcRnQ
pVm4ooihiYBo4v2U04LixHodo6y5oypp7aU07nECwgd23Vtpjt7NcSONX/RVd8EbW5SQkONLebU0
8UVLMKrkWeaDm9LkE/Fi6xzA8wbZBV6DSgEq1cI2UUvcfvSfzV6frLVM3XI36UNw84gZ2OU5hOku
eEJszMTK0h4SC2lNFswfFElwbwYJf4gSCsbxC5YDaBWellwa5v87b/Lzi+sPwBhk/5DEYCr7jENj
9giP51esdmlW/F4qfwtITf+03Br7s77IE1SLBPrXyLkd2xDsyWPDjOSO8NQUTOZcnUmw6Z8oyvMt
57TpkAIN5LySWD36EVrzDm9fk8ICMFsxXAaOvVMZO1sLAWwvPX3fOcKvyb30HTpz+qd6CrNz++cw
4/HkGE5LXFgJ3qg3y6iZI4HQJs2jYGd+IGXKvCd81X6s43TVoG2czaK+uY1f3ZZbrWGtugJ3tAd/
sUKEJcMVYghr59uyhNwxJs629iiAS7BWrOT9Zk/UjM9BRQPlT0vjjH2cCNfs3gMDfBAEmI1CQmeB
nt4dC5PsSdewERJN1OaicEj2YzQ8D9j/TsvQDCR+JHL8kAMq2QXKXbAMoU3dtkpT9CnqPk+B72Om
pmEcU9dWJ47l7GEo9a9nZTc3p6aMpsJC/ySDeCd9iPu41FkIMMFbL9LoRSQ9wWdiRYspF7+4heKj
d1H/yCcNqiDfsN5RQuyyZJOwHCfexo+jw+LTrFThHkkaOb9mUmxg9v4w5LZt6u6Zot6YcEr+97DK
rmHafq7TocF0VFkgdnPvNnno4TprOLW6abFDYyVCrRKu2RGG9YKZDGRh7OwBTsiy2bEH1s3cn/LS
JYB1Wfr0a1z21ikxLrJPslNU+qZEH0OvtY1Qdgg17XsfjDGBSTSl4GPoUY3qO+8Xd6SB23CwhLPX
pDN1/OhU3qXHLNJKD4PXho8SSwhNvNlledd+lmQs7MeGxE+Ag86G9goEPmWMp0SV3erulZ96axD9
fBfnbfVI8/yPvEnkvuY6cqJhsC2CFhvSyF+bkmCzib00B+/SuoSlsMjZ4NSYTl4DKq+rBoj+kUYT
YQnpqY0IZ3mKbysJx81IRXPL1as/GWGT7hcbSYijncl2chyZEVFloGNcRDoRD713GpfGWRprHIJG
Q4STG10KNdhdubUhOR4tJdwNFLqpM4i5ZXqPX4dasx5LdF0mRKJQWSj9AF1eQfxhibalgfZ/pUq9
1uNuOL85xDLToAKecF1VMR4s8vm/m+446iiGu9z1sBTKmkS4cb53hsg8R0K/a9zI3YAvJUZOB6Jc
K43WDBNjg1jWXS+spAURQs42nZQUTVIoMsslcMcpzwAoteMohj47qDbOsiLt1OmBxS3X7ZC3od43
nJYhzuzhZM/DYwXm6acmGBNHb40lDBWPml9oSvEXm1TmjCL8NGR1S7aFsNaoQGasvJq89V427nzk
3tvSAmQG65BuCnveLigxIzUKl43UgiayGlLh9BuJLYTDvtw7ak445xDmbZNa3ao0hw+Ybv0dBM2T
baTBvasGOHXAN4JZP+QzJbwU/+uGFB33Lk7sZk1vG3fmaDp3HTRf06FcAD493EYtyofF7uyCmKXr
udifA2fYJ/b0aItcXuJstnZ8onDljJg3M008BqzIzl4yMDijQ0/44xL1sThRLYDUJH1W3tZCyHpg
7bAKnSC+ED5l7tPQfJrgy/erSf3Agxr8EXENLIZsSzIDFWM6Zosrx1BVlnoQA+0icO+IBE7JHGtH
PwVzrJi4PY2Hu6byPTrqTr7LTY5Fuh/5I2K/8JBnQ772Q/tjL+oHaPY1GQUXQb/svDjLSXCHn9GR
aukW/qdIc43dXCGEdAJc6VgVfRfAJ6g8S/VSl8GQfNa8cGmvzOhHhbJLLgCVyERC8nZJqQUZImWF
648zqNtup6AiPLiP8LoNs2/sfWO4X3hr7zHS0p2+paq7QsGsA/gGVtsKOAyWAcEM569xwJnbcaXY
0lrAOZMShZ44aM7xVJCErJkmxgXTOw90M88mKVP0sLdL6vK72DFwY0ps/hyt/UV4zxzL3vgFddyQ
A4QLuD2DOZDpJyBCdGQsJEOsgZTOsoWe7SOrSvz6d59rw65U/jNAQgNFmeIwNiaRb5w1qI65OB4J
CtG61N4KgYzSqcr2GmC7IZ2DhFy7l0RTuJxqINNQBXRcohmpKr+QGOnsshLqxlp2CPFbeEU5yYpp
+DVFxgJ6I7JvQxGJNzlbWKFpSxpMy9VgBgdDGR00bR+Z0WPqzP3dIC0KUoN4ESwpL73NjlH4Irhj
t31p/epTHUjj0bZEDjFHt0EP45Vv0Uas3SAy99acf5sm9taepF2U2BVa4qlSXq462Bsa54bFOJ12
Oil8OkfpMhGJwmC8BKGLcXoQcjN7HdZuWtPbucSNNIMrQ6LrlBjE+xESkp5THpJFPR98J9qVEnH/
MtjqHGXV+QejQ+GQNaH6IzOeNkfNli6cd2kA2Bz9KDwuW/xID7EEN2b6ELcjoUhyVEraGctDm3LQ
p1pX3hta59+5RD6hUkRSTbm8JHpxzQRqpKyLJUXE1AVU8RYcanYgSfNhIc20YiJTWy+2DuiKW9Uh
lA3KGLg4lPG6B3APTTEExkLnYlbzCYlq4uxU5jmg/n9YEDimquiOxnj+e1WhtP6bxs0UtjRNSBE6
PE3D/quqEAkYH7eu0n2JGXCgF3BwiCBad2QtdFPZ3KdS/5YH9TPz7J6c54C/YwaUtAndlMTqqjqj
fppOTUHwe9dTUa56gGepnnBg46YIE7keRurtrGD8HStMvlLJsswPsauwq9vGeDQH5l0Oh+jKRsOM
GR0UOYKkjebCYKZ2gz896NNTEh8KZRdJPJ2+a2iT7E2+7ml0WAMonw0Yi2br0fMB1chp+d98Td4v
X5MN8YAKtuUBMHMN71fxZdzqoKotlmY6CUQrWKCbXsn0liGz+h+3lk2mmRO5fCdOq2QRqm7FMtiF
aDkl9Q9xq+rVTVjeWb2UBwo7nN31CK8TPQEuEKXq9uUpPG5ZsjsiOqFvTz5DjKimyqCcN2B+ghzh
WKYNNWQpLtY0MrvrpCNS80jk2C4rxEYZQC6xocWvLXOmXjs1TXymV2U9w3nGfUuZm93Xo4DHBKVd
St+a46///psT+q8qSls3Dd1SX56wOZv/qiaWrC+FFWf9XqJHRWI43Ww1lCwWb7PNKQNbgb5bHigc
59VrmC7amtOclqE1kvbt1rIp/3wgdWfqG9SoNwZW77dccVSlWCpIZ1nukn/mjb9vLrcQm1mbscia
9bK5DLN6kyY+6LTGTxZ5KfY6CsbovAyppH8C5JVLqvLEjwrQ/D6832fcNQL76PKQEacYAwykJ6be
PHJUaHeQLJyNoagvy2YEg9JBDJ2eMhNE43LfMnht5h5Ho/wd+s7KjqmXp43GXk+Xzrh0DWoY6lY4
H0grqLaaFwW0FS5+AxTBqjEPmTgfl4jh5a4lZ3gZ6hoSuJMYH3+5P4TW/RZHLAxCDiF5ouf4877l
pcsr5rhmHkkFebsgiUOU4yfppYjwOrT1o5JgL/ctj75vYsfCtr1sv9385fFlcxmyGdLxcuvtfaqh
OKZ6umYdGF9dMkBVdaOeNzp+gDUNRhplapgEBajNcjMQSh2U0jvv1WvenyMUn/x9E1fmsbcoqwa1
SqtRfISOFtcFsBc9XV8HEKo2HU53DVPfFPWhj5U2LebxQi1mvBjI4Nfw7ADiqfveH3jfjNUDoSV6
mJEiPcWaG95EWt9EkXPRrcO7HFEQ1/aUya3Rsi61ZK+6BHr1lk0aqOmeFs0H4jOj46zY3G+ZperW
ssniIQdc6JK6Z3/jJF/dTxTM0DGyesw9qAGIhxvUplMM/kQNU5uyFPHbcAeo8gxSXh4CABjnpcll
eUzaFaFQhhv/YN8q1IRbP4jNTUr+4X2mchpIiYQwo2Tcy33Uwvq7vz9f2L9ekGzDI5PdcizDYQpv
OeKvFyQDfpNhZSzejLS+zwA3/aHdzYAFn5jgBm8aAazNPit+DnqlGFgG2JyAIzPs5mQfCX9DqNyP
R8q+whBFRmK8oxdOTSux8wMLWpQJk27cD01p3IPkn+908bRsCPz516EIt4Yqbi9DozpYgSpV/z83
B5zDq8jkAK+S59G10++hiSgQZ74S4NFlDVvPvhHQ9WMoQ5S+LSzA5S6Y5z/uN5G1UfWlp5OV9p2t
iH2LtYzykMD8QdEtYE1hnVOoLFlhofmY1brYq1JuMncZ/82Vz/wffg8pESi5jjRdpgi//B6TbGO6
M5a1j5hs3jLXFQ/BgHEwgaOSorl5WO4KgQOdc6v++H5XXPjGIRpRTibqRY3uAJ5g5s/VnTZlrxQK
S9fSZ487jnNzEnmWjGRV80CVybHbxHCvV41kuvjTQ1yhmx1RDOPeyoZ4W4FroncPnHIVqiw4r/a2
f79HSmWs+NkOwx5pg24RhunZpucav3wDXsKFS3druc+BddbpN72HI7UMlUwTFZk4/dhe7nSSkLAI
tFkrl9XFjh5AiChOT18QOTp7dOnw45bNqNCO4NCJBWM+rfs021UyYRFEtDKzZXSXO+xxwKwd7NSK
EFF1TXLh8sBPz1nu/OlxP/N84He5u23NPNpXKNb2MmuH1zRLML6E5ksqhXV27v/NV6W+il++Knhl
hjTQ7+lCLs6ir58fsQg1//rN+F++NSWG19vWnitkfGTllz6BkiAhWk+/BWFtFCC0+WI6CwtrnNdI
JHLak/BVmPMDAOAS52hMeB04r/hpPjMPZFKX06L1UhPjr10SozwGm3EkHIFjw7q5ajCn2GJSEd/E
yHqzGRHyt1ahRFDqUeMhjNz5p2eqd/BI1LaYst/lafwShrF9DLMhJUCZu5bBQLaw+vtvx1Vz6Z+/
HUcYOvUG4Xg6qbLEq/711Fa26JT7wEcH3ubx9v3CvFxsJ7bXoUbBnd8tmMkr53q+PCcMw4xuQ/+q
xxaycwfDbzD9Tngcapd47p8JpYUsG8XNZdm0EIZtZFhm+2WzNGoXGAYq3mXTKKf5pt4Ik2L/vNzV
Bp+XN8Mv8j+/WRoPP78ZCLkfb0Ys2Hyjq/qwvM9IRrBq1/rtUdDDjdyoeY6A5e8Hj9XEWPXNs653
iAMr42NS2QNiielWWHb9tDy1a9xkldQVqdzqqUGMkXgSAZJY9UYZli1EfUovrR6VPeTbahD7tzfK
hXewhZffL891S9S5YToax2VzHidy4/XO3yybhtaDcMD/9PZOpuaIJzrgy2M6Pef93//q3q+nD84c
jmOYUndMrHS6+cuvrv47ZxyDijimHC6yi+BkGWIlnm606LVlaUCNCs0xYs0EcS/p8I8lMthb0WCb
YGeCr2S3xUsf+iyt6/iTS7jYCfOrvc61+eDBBbYFYHfEy+SNLyKG5VZvN3R1SagQMWq8xE+f0Ev0
d8sA82e4o50p17mRQsBXDzDt7O9qNbRN+TVyqk2EK/VYqfirmt3qNlTy5FH+A0HNXaUoIibfMt47
6j5ikvJrpHkQTZzhkuh0lKUSiL5vVsgGN11clutK2X/f/HoaluBl01C39Oa1nas931jMGrQqP0y9
hTzaaMpNW85PBLYUl76o5A3dEauJ1q8/siCsEU9RE0xHIr8q2X9EVLxXKPZXij3urqM9tG9q0sz6
HNmio9KOPTW4eUiRyq2AHEcDOYkRGp5VJEidn728pWAAVudEus+PIY8QuC87x//+Ov5H8L24fzv4
m//6T7a/FuUEqh8pwV83/+safa1R5f/R/qd62Z9P++VZz0XGv1+f8pdX8MY//uPN5/bzXza2Of35
6aH7Xk+P35subZd35yOqZ/7/PviP78u7PE/l93/99rXo8la9WxAV+W8/HlL2USHMnw4Q9f4/Hrx9
znjdUxfNn//b879/blouEPo/Je0cW00AYc45kkNl+K4esf7JTFBanidsW7cEV5bf/sFirg3/9Zt0
/umyvFQXZl4kpOCa1BQofnnI+idLS9h8LlZvkoNs8dv//bv/8tO8/1T/gA58X0R5y+VKINX6ywmc
8DsUi7rOx6Bg5fJ+6vGfLm9mRHQx7jIBoihhLU9Wo9tCZLZmboEhvs3al7YlFqd1fcJ33Z4pmgxt
7NVKlU5YrXwOcELdKh9PGMVMY02IKGpge7g64jGmzkQyG11HpsbbSoZkhenuNzceP8zMKVYyepp6
HFQjWRPYKrZ5bxKa1IpPTT/TTCq7/RDDQtPGqV41pUPSs85FTkc6s+pcTg6itr29dC0TRFt3oH8w
X7tg3hFVrzrk0tkbNbledUaSGQBHwPKatY1GMOiEiVTrHkNRmWv3ZeRbh9lQVKOKAHT0IOcGt1mX
RkS2GckOMLu2IeWrWxcghjYD3uAV1KmXHIgGlvPYZRWL/UeVezRKeJswDOrVWdByXaN5IBMuyL4I
27sbAn/cB4QR0XSRj6MvvpcVmsqw66ztJJ9JehNrk5QllAuIhhCzIXKKv/ey/0p4NB4F+Uqb1bBb
A0I22e6ipfVk29HTYLga/eiB9XwwYyQYsCOLLKASknzpqtI4uP3wabQ1NB3AfLFMaYQx1JwaYz5b
Kry1Vae7qms+jHH1ivxT5ZQwSa2mgBQ00PKDHa7bMjrpIbIb0tVvSCLrrS6popM/ehytpNmRIIA2
ACCz8zkSvXme5ugpqFi1jIl35TKCyjGCHQ8cdDMYkKxtDc5GiPwRRfXw0tWAJ2RJw1QfNAS4JjC7
IWkeObDWdNhWA/jLu0QgS7YLpJnIOyYPTfsUfpF1Nm0TQz5WVLIo1/rnLBY7LzO3MOx2mYG9Ig1y
E1EOPWRphi+UqaNDSvzkbETGrW3b57qJSNRdS4LlgmkbfKosix6u2Rz7iDMtiaw9luPiCZbi78ge
540X9nBJRYJCpShWwYT+2M/05l4DONACi9IFAbNaQeu+H5nSV04gVg12pXKENZv6kzI7Hpi+RtQe
8YphUCCvoCac0hwohPfDx7Kj3aT7VrhtiWNZW+5U0ckTT4ZZ5req1G9NaO+we1nbwgb/GwySqM0E
gjxFgpWeDNFG5GQFVnX/MZrMdB05qiYjg1tjfXLk+EQrzQS1570kWTo+EKf3NYPi0So9PcKWdWjC
Iq9aYVG3BNoVzDnz607C2gJEo2vh75X2IGZr2raN/kEA07xE+vCkTUSWlOAFwrnFp1dTlAchc7Da
PoMxMJZr+5Oe5g1h8V6yBrg5b6xOI7G6b93DwFppiMjaNs5c1xBT9GO4a4nDvApHHlj67xzHlFvX
sQrCT4K9n5cAyXOICCFVeN+CtBjWjxp7DopiQEKjZ6xtyzfXOmaUHC7xvojmVwry8V4rq9d+ts8y
afqDbMsH2kvfx4wEqqAazUtpzYD5WzJToca4yAX5KbFb0afL79nTWv7m4Dw3eXFNXUrmoPDLedx0
wsZRZdFVsztBJ2dvmm6wq3PCkg3zW1mKhJ8zLHA12oRSa3jVQR2hCwgEnVVyjqC1w6quBi3ZuqrD
6fhfkJ5vvF62yAztlxjLcGaximiN+Wb5OGRkWxwbnQzrMCOGGTckxb9KHz+X4JUEsRf/h7rzWq4b
y7LtDzXqAth7w7we4Bgeei/yBUGKJLz3+PoeyKyuFimF1Pl4IyoyslIGhNlurTnH9GyIbMQ19Ly+
Lj50QMHpPG2bBvuiU0HRW2JR7fDDPuZJ9RrxR06QIqBcvqRdUzPsXeJRVX656LHrR0b3XIZW6TP1
CI+2t0dsBBOsEygc31ClmxvVstsrUuHVlLkBYVN07M2HGgPAlI1HmumWn3BM3IJda7GMzs6mN3Xc
s4naGjlBu2KdG0Zem9GZycHuxZtN64b5r/ZzZ9na5HUf+cIQ31IdKkvlzzLTfXsqH2UfXIepTbvf
bs8JPGULFoJX4WYa1232sWNcwdImvaycx01LXCznpDU8yr5qGiNCovsOl5BYF0OxU7WXF1dfeQJ0
FGlfDFstJKKnGabHgrCgGdtPDVLIn2PASVg4LgcLDgk7IQ9ld7ZZuv5ojXHMw4/jnZ2lARrYGLxJ
N+wVy2MAw5I+NLvfgJDzVhK+2wSIgkhWFvznkjItYaa1j6lo9YMlAcxjdp4EfM1rgAzxI9qm1AcT
UrdstlFAyaqIUegAo/Vdizwv1azHzxDMSd6ovd7OvZfbBJ/QSUbqMGn0Xi33yaq/zxoJeuFwnruF
dhMU43Oj2YrefI9vuhHdbYqwF/CLc6agkbj8GmEI7VEi3EMkuMcbSqczCDt/4iTmJW33zVETpk27
9bE7LEhiNXyq49s63k0WlwM8EJqLQbRPyV7XYqT/kyHvckgpuzmMQePSPpCzKymCtNEmhJAU4//Z
zC0lkKAUDyQTMYTmFquUQYHEAoHot8I5wVrUzeJ8yJH7I1vnq8rlDOQPVUhrMJrLWffM1PHNpCJR
0oqHb6JZ0DggELEfzWYh7ZLWBSr8xqsb4ZCZEW7UtN5Yq9NvBNV2oi3gwLNCvSwougqJNTsa9fc0
yz07tXyawaNfYrQpAnyQiqIQIlRAQQs9GzpuDxH2/uNsrukrZvOuapt4JEgXQaw+kqa7ps90GPj/
xKAX/voLpeqgPhIz53WTgHGtrAThWQfrJcQ5yW99TRJ5aOC9HcyGMxSpLad6JtiPiDr0wQRdTwbd
XGErlARdtydet7+j3rUARdTqnT1nnrT5Xvvp2FV5cG6yI3MMmW9T2mD73s0PpjYOO+YaWleGIo9D
G/ZjvNzO4fREjvgEWxC1CGcKVuIzrpx4GX14XwarO2DUjT3NgmMNQ32T2C8jc48v2B2MGjVh7Zgj
Z8ForN+3g422YIyPUWv2W9LjMtY9S3hWMkb7HPfKos51LVkXdqiAysDcUpnnxLNduVgLNwa97NYh
w6NFfJZgi2aKQtUJ5OrQLxxorHWBzEmOj5mZcNuf1m78YmgLvSgcv9A8DirXXxGKwZVeWIezBn9R
ZL+oFQA8IohY1/+LGKXJ0XTmM8tESOjM1UGPcEoKCgcKSfpgi51pVu2pMUYNrsPJ8BZ8JAkew3NL
Q7JMVPqAdSqorGaDhZG/eWC+tyUrvZN39PT0MdmEITKk6YwrU7GFg2VVAxJkOcrLpSOkNO9Q7rSV
N6Negr8OrBoFyIlld/FNk+l3w6C99oEcTzpMYOSyZYFHDnK9kUN7VS0C13Rm8fDrj6S3nRu70pzd
DL7QL2b8NEOUXbPHizcN3RUQqAylKD1307PIcKITgBVsxcX4hrjpCkTjG9GZLdknzmMfZMVeh9WW
VuMtCQ8tHq0AOU/2KKuleEQeeiuLvYj2xjpKM6A5CD6JfLI03mf33VDtBnzFEe4R6CTqyQPl+FyY
F0mMEKd1gEHlFs3xFBRfiK2K5kS9pS0K888sVqFCifDFIp5u3BYyvCcBZI1s5k8Jawi3cUGOF2k9
m4alUgbPwClZhM128jn6rPGyRPtMNZD2yEwIjesFIm3+20A6ArKW9BQ6Am5w4Cd6GLYeWBrC+ZJV
maP2bEbzfVmUA6Ryh9ioqPIM6lrYuTEHlYaUmACBAFUcmM8kKTAEyY/WwSIEbEFVBQbOibYLM+tN
Xambtsr6U8gFGRRhChkoh8NzyImnnZ4519pFpxDs1yo9lTNMt5Xzgcj8OjLQNa3NDSzLLLK5vkV/
PR/SRHzX2SgOdvHNsbR38ogoJMOP0OPyxUCBf2za4rLVERDLYD6jZfdq11a/T3T3Ch9+flim+sXp
rWFnYN7YT/181yG8IoYDsNSib7u+X441IXJF7hyXnAjYukYBy64E6Y3+vKTYGKkUsC6NNSthclFl
xu1AqIy0qU0EocHJa1TzEYElaFmjPXHpJm4qjPkHVrTYlm/rcbFvcA9L35mL8RqklM4hqedEY2Cl
wNp8ruGnZFSKt5oIoguLIFAZmFdGtxDbmsUQseKu8+NxVZWbxlPOZ76xo1LfOoNmezmQldogR8Xp
udnsgNAGiILe+nZIbOE88rOPcbpzMhIY+zG9akr9ULoNzf6yQSpkTAt+8eW+4TMKB93i4Ks/gHjP
/KAgKXtkccIuiK/VIbtjQW/v2phXiThEoFkf6ix4blRjbluwCYUaXqmpQLqqGs44xcDxL1r8VJjs
CDL+niHgs5euF/ej2BvDEvlQhlVLnANFsA+i1ISTnIohPUMlQ3rdms4IDRoQEaBCyIjlJgo51q2F
rmie233TjMeendxx/hauoGcSjFZA/PTY6+PRXq7NjGkPIDx0XHfDEK04NxMbGpJUURr46PLyEnpj
fhKI7hQrHT8FT131fYBRCmVDXmACiUA34pPi6bdQEVln0JQhGEsU3wWAg6dahjj3eouCARNFXzc9
5QNm8a66FJOOCz9QOxQdN+T3PoLl4RAl7V3VEElfTt1RX6krHCazCAQ+iY40c5Ojhbt8M2jO9wmO
ESsJHVu63adEGb1pISIMR9XE2DfdydzwoTeZc3AoQrJy34ekiGwGVtShaUkLbkWwGcc58lIeTuXE
0nM6VZMYbTeweZgmCV1j8WzS77Q3E3j8J7N6R39ANkyHVNNLtWJDKYTOjRojX2hayky4TCx36BIa
eVnWCp5yjNg470EyQOY1Iijgbm99gGBjEciseptZ0TekGEgeSn1nqek4otqbC1ZpHWlf4VJhxMEq
B7TFTeW72ZwcqhGAWG2ckgHZnrql/ZzmN637XqzxN+14YrU9M17MSYP01mRLL/AtwUZxkjkCEz9F
qE0vUaqRG3bS6/fuIN5aR3zkTOzm0kBd0tMPctzEHkPuFuFj7rVsjZgNJq9qxjOn0nckRy2Ylq2N
riFfnGELjp17x+Mm1cAi5M1wCKJGPHIuzXjalkGCKwyRoW8syaVjQ9Cswptx2uM0685NarDFoL3N
0ngSmnPXK0T7xGVx8Kfes2nnAPxMiLqs+z7r+YtrVl7DUEo6g5FdPcMMvaI3Fe+d0K+VeVVWml/h
WDPbhmxihx8I98cmdj84ScebrgupMQerdBu3CpqyW8blR9dC59DjYaCa3aGgL8mJtq3cC+L8vdWt
7yOGHa9IHzPU/ZthFhc2x4wiNKGeNuvelMVaqKVDeRl8GMH8vc2T53qEG1tad4THB5xAzZPUik7Y
J1a7YeX+NAm7JU2kXhgGxna5aCvuNbVYDfo+u4zmDIQGU3BsIfSbAfEfgKyALvEGugCE28T3rkNy
mB1rhETm2cMQudEWXdKbFRJ/h8sLj1z7LFpBUpuJzirH6jaHCvlzn26oE2rbRDsj2grp47SjZYHp
KzTuCYh5bqSDTbM4J7St8hJhJx7yZ3MFNXltwaAB8Kh2qfyeUWvf5aI/k7p19VePcy6YE0KXvES5
geUoL2vzLZurOxDI6Y6MY2ryszybq9lfypZCS+huSXnApWIUZMn2d+1Wz5djk3EqEqG2HUO5n2fq
L3QrWU6b5GSky+iZTrMBFXa3ZHm7SdOhQB+I79+yn1l237NmCqkzyRbWRYgLn1QC8jvhYDc9uJIa
o/9JBLVvqlOO3ASese3S/bhEHxZibLOH9mQKCQnWac3BoUz07KGXDYesfnlRwYidQRhn1KP2Wku3
u7LdfakGUrbc4TjrQYU+UqNjFKJ1U3VH0qaEQ7QgYLW750g2M51iYlMKwfu3RcoR2AxeIZRe9fNe
LlV/2+QDB7lJkpGk8A53aWYd0phGIVY0AqSMEV4a2GMT4WEUhh8Ty3+cZ0c7jW+itnf2k5QYVzke
yGY5iVjz/SiNmYEGSkqm3tzUU3AVGNgA7IGyU63KD8FqvU9e6wzCGGU/0jF9HfWrnxrkaJh1CWiV
aQpm62W+DGt48ZM9y3QXI8xcXX57q7hL6g7LF5O9XRTnpNvSCwRkmgajp3TxbZlWjeuUZR6LKda7
cfzoNPt5KawbetAU+PrbgnqrT13HiJfHfE2vq9KYmJF8p9vIWMvOuXGDei9X8uRaG9rAilC+STaM
kcMiTgsWn1En7UIbVq5UBGneXBg0DLdKocqdMhzFxVRvmeiaTeVqtFyz8G5Vt3qU4MNjMeq3keNQ
tWSHHjhxQAJ3mXDYbBRhRaZx6DR5HY+PREWsmLdsRwl88J449WN5t0tAl3xXRpvWfpcSzEvDzAuz
nELAHF0YGSzQorapEicjq0tfeqUgGK6Ep9W70XQZIjug7YMzd4Sis8FtWG6NBAE6WJfBVwHCUHzK
ObCgvjh0umluh7VAaMpx24xhvMvTLtsgvm+rINtVcE1Qc+NMhIPjqaC9WaroznDjU7PuMJAUmvSM
EL8nEUx+mBZXcARaJs6Rc2bS7NsxZasTVg9OUH/PkUgvxribZnhbbcQZfS7zA62Ec7umeG/GksE+
yHOQ3STQfqP8Q8ugvukxqqA/A7NdVzO1v+jJoqAGmX+5iQ3SKQnvxM54yV4lZkMnd9FoPFsGpaql
wFDPzsG3F2zpIRQHL4/Et7S+5oR7XiwivbPVQDGY7c44iFUh+DFB9ffM0PnWG8Ht3MKrzrQp3iz6
quvFadHYEJRRp2kkeVS9vlvc9lgYCI8t83KZ8rOwjHl7A0gDgrkuAoqiVWeUhy6xP+BU+XrNhGY5
XcCZTHtcQmS9Cm8bx9T4kDff8sV5lm3xUs3DZhjqxte14anu3Z3p5sluGoHzRwZ2+jy0j1NhvZcd
0s+qGRQ7SNID4vjerhb2Zz0kUagwQRkdqXjmXqWIcdeWDoc+IpIFCRt+qnTeSFAFO6FT2R7HKvOy
cqRiy8wzGIAU2SdVxPF4IQYDj+zGG2Q3w2k4ODeEmTb+2LNVGWXAXDPxs8lF53VWtwZdS6OKvhmd
fSZqOW3c8iiKU3Kl+GBH51Sb/8q1RZqaJW9149i3uq31G6A346ahepSGruXzbil/JWDc4m58pYDW
Y662WTOCLKnPBrAim0DD4iuKJN3bo42RDEMBThe8ykxpxfKcTE1MbWm8DGuS0VOjf7B0R2elJWoE
mwp769BqPPIPW09HRL7hsLhcDtVDnVXjfjSjhzbJ+bztNr1RaXjfFs3r9KFH9g4hHBKr+L5yBUQR
u+HbIESeszLQC4xcN3DT2uvGtaKdQurC4tWdos9+bFCkgWTM+625QJ6yRu1xjqfTcOqIeAxLuSvI
7fJEK8fzqmFmE2rwAzVinJsWUkEGk/oLyH/Qzf30LVcWra74pSy0wyiz94UMsQ1fBw6/QPOXuH5G
CoD+McrPqtbYxUMFwSdX+9qAZpldwE5Vflq3wzVGjHKbhQHErLDzBFAuL8Gq7qVihCVBGQtY2VIT
4yUemgGwiqrP2yVAB1K+Q/QLOJjxXY1u4Ph5g0GXDbvYdu4Qn9gJ1HQs0RpeIRjWHZWemHT2qA4o
02fypMVe4hUvtj7Jy4qMHjG/TGUw7izHeFWJYOoaNN8Ayk/bSBDBU6eGh4EfoovVHqyx3aWcsFar
YGWsPSRj/qB2A7lOlceAozgOZerCOt5aD9kT2UFGj6LE1A4UT+rzfuhusYegTGbjAFsKZEXYPKCQ
/55WhfT7shQbnNThBnw5EUQQpznjEwkaMOdOVvoQZPOtGAqFM4kSozUyB8VBZdO1ua7kcGlXxV3D
cNy4yLYw7+FxFzRUsYSTHVKZBluwzrxPs0MzDIE/54sBKRpSdssaXEQrd7EKngaNSrwGjIUcZxJk
FP2kgsE0sUuLDay8unzDDzRvBMozZr3Cd51k8fu8NpjcT6I+WNUo4s7MZ8vD1PUo7Kr26o9UVDeR
qi+wdGJYZkPjGan9OlZvyVr40wam5Tj1ocHd2INFvb9AB8PWxjwDm3NTTfk7eold0ZX0f/rgyShx
YMU2rU8ROxvdGgkWF9Vd72YjRJ4eippwAH5QPXHD4aG11BbC5Ln1xAHE1A9N4Lz3BlUFDspzcTPU
6nttlWzWg53uwkOw5hObHI4uCqZN0cjvIt+CN4BnsBVrulYr85e4l9/4pOe55MES8iTURacb/TYe
ypfAcTsCt50Lg6B1VwPK3Fz03fJqzJEPppOwO6PfQFv9yJZJsbZfTUtx1Vo4iiqX6VcU6YmjhbCS
MXxiAt206RDtyG6ID6lqtKtgvcnOITlMwwHSOK5iNqqWBzs4TkMFiyYfQF6QXbKZKh1qSNo9DWR+
L8lAXjrxpzOlyvOeH3Sv58kJDcSTObcJHHRaWHVNdow4YrQjeRuaFbl+R2+Ik31c7kZy+EIJwU+W
YXsY3IBtPFJtafOUdOplACOcYsVN4aDsQMxpooL+NpQkKbQIXf9WjScWqH6FKhCdvEb16zYKyxfH
cICmifousSPseou8QP3Z7qSMOX5SltukZtrudWnx4Qf9aZnKc7arqEUTAX5168ZsiCKFBhtexLGZ
p8s5I8lTZ2+ssxc/qd3+arSGp8Uh+hVim4paCBDVxA5IMDCIsRwI09hkyuBIVcZeCcCITQ1p2aQ/
0agPLyQJTnOpLVuYq3T6lBh2jc7Rs8nLC5ylxlmZ1EQphnZ/nLWWUNWW3Rb1g0NVYr2B7s/nbd2U
RpGuKS7GNgxpertJd0xEd6/D72Qzpe90rUi9dnI0P2gm8Dq2howhM9kjEuM3zP0pwgdC/RrGE4yI
8JTNYLmZeljrmS68ZOQLTyv6n0EU4PFKzPt+KukcpA1M1hFVnckBsp4mhFZmehau+UJdStaSTtO1
Hjs6Nk66zTlXc4opdfrXSwJGqMRK3TPrT6YGuiW/jfUMoonFGb9qjHBrWA7KLaW/TsCltqKgR0rb
3j7wURxEhjYw1QJgICagNiYSdtkHOecGRhQQgUtEGE1Zrxy7+iGb7VuU4neLZve+UtFr/AhFkS6r
cAaKtVOLD5Izd5a+SpPmkF3FEF0i84nUkZOFeSrQEWGYXlsdkUVYb4b2kZa64w9NPDPI30zlPtIv
QLClLc+I2cKtLaweQuU+6kNaOtGyi4zSV+mgruUEMIngXt/swAaW47SN47B+Jq8RsUaGl9Mdxrc5
/8CO/m5l073Boo5JnGzj4AUKEqVRWo1WbXHAXakqUdrsyQC60QMedGskyQk9oAcYPi9o+vKjaPN3
yxqOZa/mjdmbM9nCYuF+uBtdlPeBOVC+Rq8OTvGRsgynXBE+ANp6SJV9hy+ZKSQ1ANZOsGca4mzM
MEGKTOVpg1QlPNETjQW9IbY+C/PLwgSwarF8BYZ47R37mKbWu4uDYptim9Gi1jmYLp1Cuo4OPEtf
ruX+medWEOCsg7zdcGrxXRBRHISkflgU0V/wg3dJqXG0pNjZOSklysHkE1ysO5VihRVEqW0N8IFz
GMYHSlBbGU30ReocaIfWcmgjGXGmXV7DgIelRO+/7lKqVrCREGofeOjPg2CIagkqvNilLSppwo9t
4tWQVDbCfANMJI5JDrJ0mj80t34tqdhuGvJQ/CHUjfMRXCQxcO95aT6jSiaPe625ungYCypjIgHM
41Rg64JrCkXnWpDmewxW1Opo/FcBRTWz7wFCAXTM4oOthzToXAzpHJI2fFX5nnjntzGvSEQEjxXa
mU4ftiDZFtRZBGbl7K9/sO8CxAgIANe5Likl5ZR2gUydJl30bpLZtVmaCulrIKdtF/fPpgpPDDOB
uumavhkb74RBZjs9KNRG9fxGOdDy00YjJep3BVmP1NHpk3XbEbr16gQ7CZ5jNstnOJNomQcv7GY2
s0POaliqF70XG7sObqMShEjRTOxMQrAMjNd48km0f0g6k/lj7p9qeKDLQH1pmB96O+8x7Y+3hUn2
RMsL5/RD2oKx3IxVeQE2ptjJrNZ2+PJvJJlMx86sTQguzMYk7b06liKCbWwIqGO/5C/1mPr1uBAa
1NPE7Av7Qg0DZNmRP5RSAihTC2h0SHV6UGQ+uxJOGrm4w6GpMflr6SOqouQ41TD8KmuhOW9zGHOX
NCUPzqZO1LhYUhoR+5y7D4PKrjvS7uiQiLcRBi/E4bDfdSBZ6VFTYJ/OSxzv9PaZ6Ejza2Ib7G3O
Uxt6jkPW/GiwFG2CJQ0PsLZMooN2tdEzKbvqEQs+i4nUbzOh04Fnj3VSExLaqWEHQW32M/pJXr7C
RjWjMSmfhIeXrEgSRJ2P2nRdUi8eAr3xYb68BTp1pKyllW6wd+nr/Hsyaxe1VoMAivrtYETZlsbM
FVwNwwvtgjM1Pdd+prwD88AjkfGSQZ49N6nYtJh/d5horiETd7g19W3eaMNJOVCL4RtlRJObdiAK
7yWJG82T5k1NasdGScAtgwZqaqkkscJZc7D0enhUaysffhddvxDYFhSB07mutuFcX3E8/SAzON67
sSQFN4soUWGlZn6IHp22M3djsZzmU++gJgs6zDFUqQBQF8xpvL+HoZ7JKkBk5xEt+goKGoWVnT2j
gROHYCnvV0y9QdpAikdz30sdmKNTwHaZdQ6W88vidNlZEszCq3RwdtB0EcIeYzNZ7U8UjD1tPdYb
c32wh/GZlkq6IwSVmp27nJusqTqC0o1d0TKNAqxdQZcfkgo8TtzpD8RHv09NJ4/YEMztCErV5d40
NFm50dOJzuWJapLovC2XJ5krygGBPR6HUYMDW8SaPwx3cq0gx8WZhnAEwPZMe6pjBknrglZp7YVt
yUTX0C0LKDPY1KfhfRIAFj9zSKPAq54TIlxQZgAw1OYNjFD0PFFy2bqcPbtBfZAWcq5lHSqjBlqN
XXBGUzpctguZZBV7EMfx8aH4kLeuW1wAG5XNB9TgaLfWNvp/lQraUefSXupqZDmadN8Kmp2iH29p
76Jzsh6j1Nln5UD1btRK6FG72hZ3iVuQI7dQPR/42MGZQjBrnjDPupv/6knQTHARKlJkUHFMGcdg
zrN85rHXs/1LRmrpwI6eeko4oKcoUGjxa6snt7mTXZkOWFjX4V2KOD+SVoFQhxNiT1cdpw08KgRU
FISna5OQjWMKaTmdsr8Nkv9W4n7Smf5H2/tVAvxrce8nNfD/TSW8fy9XmW37/4NOWOKx/X//o8f9
SSf88F68L/179lkrvP6Zv7XCGFPR/RpEotiOxYxuCnT3f4uFNVv8S6zWMXS/tjQNpG7/UQsb5r9w
89hSN1j+lGGhI/63WFj/lyXtleWm+HXHkq77T8TCn0X/SlmWaSmCGmwMPJRa9S+i/8QMijwIEKpF
DMFvWhrCASJYt/mDueCzOUsp2yZjyxZQCXRLIGtAev2jIHmojLHPlg5Cjgbgwx9ZNekgTgWNKK1Z
nn94Af/+UH8UQH+OBVov5iiJEZrmP3dmOV8uRqu+DbXcFuyARX0dVuqiytmEiFXpgr2k09ipoN14
+v1Vf75FR9HH0XVHuILXvP76D5prGKyLU8S54iwumhO7DRAtZr0CDRIV+evvr7W+lf816Px9h3xM
jqMLaRiuvVqZf7iWibOklT1to8mMWjAHCS4WgDtX2gqsrct5OPz+er+8N/wb6Mr5HoX88pWYJZAG
+nzSs9wQWVWk7ElsSlNDTZnGc/b2+6v96u5sHRW8NCklSIlQ/se7C6kzRq2G9kilThCyZLrNC+Wt
9KZyE3Py+sj+w9f52TT/9+O0Bc1i15XYB90vj7MYbNfpzQSLiZa9BsANHByYmIcVFcqCDncSt2SO
GSZhBpX6w7V/9WhxDJjkA7iYyE378812SzuVSdQpb6YUEq+6mfG2IjXyKJa+/3sK/2Ti+HFgrH/X
588GXwKvz2XESwvb6pdrNdDD64RSHL2iPDpVGQ7kTenaLNJj3Tv9FtBQgJRzzGKmu//Mib8Ykj/d
pYOjiP8xQiyOWvb6Bn74YI1JhGxBCrHmONBeYVZaGykYCN5JYLf7v90q//f7xGjhiPVtutIS6ut9
LgFUbTNhtgGZ0V7PSQjwvVmiM3Id2xNVgEXHudb+4aI/3yJTOFObaar14l9n0nF2YOtojH9bpwyV
UPLfqNXr1jaz+Yf3+POlyCbSDcPGLIIGzv5i77AmbYw1g+EvybsXp0nehyVbqJo6cKfYCvzjO1sv
Jy3DYDjyc3+5XF85tappqSFazLP7OHZLsJKdYY73MRqq9A839/UjdeFW46txbAMtItP3l8E4AFub
Y7sEnJU0wu+GtnpgNkAIEUjzlISk5BZJtX7/++/z65Tz9aJfppxqjPSq702AyzUib9DSrVdKJgR3
If6JAvSfvLpf3yDXU5ZgxZWS1Z8P9fN4UPbApD3whQ4wWVZmPZTnSqerAmrmH04wf13KwVfkGMZq
ef0yd5dL3dpIpaSXRa59cFo9gHLt9FcOMqjd75/iL+/KcdEZsPSa6GI/3xVe53UwIrfRTOiJsW2V
8ZF625ohPJn5ye8v9otXhuleF3wspgR18mXiJD82qrSSal8eU6/flFJNe3jHuJxGKV80SK5/+DC/
bpXWB4k1ktQSJk82MV9S1poyg+5UScTyZSTrqw58FKcfp0bn8fs7+8VjdHR286sd8y9P2OfHqDf1
hHg1F56yeiqMtFisK5qM84ucm/APXJ1fXcsQymFbKkyd+NLP1woaJC9Tv6p0q9g5j4roJTdQl8Ox
M85/f1e/GNeOsE2QnGw5nZ/8+UsYcyaxBEOMx7g1jS5cNcLhc9Fn4XOVG6mL3K1z/vAs/zK9/7jm
8dZceEG8MqYT8vG+jLTCkoE9mUgIFPLBs84V2nNNuPt1xQS7w9EB68lqaGsbZuSTbZScx0yngEgz
gm6oDtt/mEt/8dXy44Bux+Hk8G9fZrc6dPSl7ekLFPDjLjk8ticBdWF8sbP5KqAunP3+qf/i/TKF
WjYwIPY56i+n4A8LL2OQNaTUyWaaFhwFuh4wyY11HBj+HCRJ8ocx8tPlWJQMTrHCZj2QOOs/f04o
9Qez5wju0fXIH+Pa7c7GphrfbJve+u/vbP0yf3ixTDDEHrJfUq4QktH49VLENpdWnaEBopcA5BWp
KSGO2pD2j5jpwOrBpZxmoC8Tbp6TPqZp/c9u9qef4MumRg1OazSlKbxF9RybWkBLyLPCqDi0HaWl
39/ulyfLxazVyYkvm3kVOcaXuVXFas4k0FQPzRmpUR30S4PS/zh+J21mfv/9xT5PdSy+mMBd02bD
RhuaiNgvd1Z1sAFH0ww8nMVRe2GPAVWOekia9A+T+OeXuF4IYIXLcsERmKbL10kcNDMZK10AUCAa
7zWr+BaF8rm1iwhRGsAy2aGNLZw/4R8+T0X/c1XBydoRbNut9Vn/MChC6jtzk2mBV8RVUe5So3E7
BIlwbDx3tqg/MjvF9IY0Vf5h+K8P7n8/2r+vLCxXZ5vIaIS89/nKbYSjA92L5hVTrp+3ptmeoIGI
99oYFj55cuO+zDTrElG668cLzrjfv9df3bjF+dhgg0z9yhafLx+OYGqyJdM8vaOHhyq4TJ9UY8HU
Q3JDzp2dTiW0AzIibv/phTkQm0z6zDZAydbyyI9PHJpHPIIgDH3D5XDOOWvqxbbU7Di5n1AiWVvb
abWRQE34Mne/v/TnGXd95OulMUSjrBJELnzZJ8xEXzoOjRK/BgVMHrYuml2pkz66wYkeX4SN0P8w
5/48ekxOOg6LjuCoQ23n882mg4AL6NIbqiDqBv4yGxZVczE6f5qAfr41ln7BXsTiyMGz/bIxnyfa
DMTAgViUQ2VtRihpiGQr0VnAdqr0ETQ+2PbfP86fPyE87BYnOIlvgCnpy4YBbKhMp8bI+HhmcdNH
7QNDd0ZKQLmjCdE0oU8u/nDNn2cJKKLrqYAlbJ2Nvkz1joQxgnMEMTo/2Ia8ARBJFVF62OIQXUlV
Hkhci07dTA3LHwbsry/NfoWJkLoOzvxPH27APEk4Epc2xsy6ZjdPG75dsPPVc7UTbkDqckuEKtJB
dfj9gzY5OPKXf5otlDRMXa28Q2aMn0ZNZ2pLTlIcQZ6oa2OobwEb6qqaA9KfXUM8pPxj3gWFhTjN
LYJixv88Rt+kntTTRcpeoo8t7Uk0ZiFO5nSAoW5i13hpOjQNGz2b9JnvZJQlVhKQXifKhcDldXqj
CPtU2OzO6bohGugiCEaIWS0Qf5M+Cs23Csx5J42QMHsyIM9YnlrUMLd9n9ZQsfWhgIrdhn3m25Y+
k5M6CldFx5g/II9VX8bdcWyiTBzn2YEJ3dszsgVhTXC1x7bCZmDUWfc9b8PW73ustLKSrdxpetuS
RFEaSKJoqgpjV+ahRJ6trbYMB3254ZlkgSoEQiV6QQf7BHX4QObmHoxI5JzmNFTDvTM7k+unw0CW
0RBgxof7Fm9TbXQTn3iuSMOCJScij9AlIJ+dGWI7rPLyPo3DcfTTriaZgzDu2MX1XSj3AKBYr08r
M+pJey0MvdrWeeRODAq7NTcRKWDJjTu2GWJ2FWMl3GjtNHa0j+k0XI5Bl8VQ/pDGvWeV6aKS1wNK
iYh6QoBDj+yMc5f22ZBSw2ycoaEnR8voIStQddyk2UDygLfM4E520qEBSn/ClYgy+FeXSKEyQ9zg
aJOGVptmW00CU5JWL/pgy/syLfj9ZDMh1yPmXdwnjUb1YEFiQE7aIvHWjLmFmqBwExIkpE2XB/2g
nfTemBYDXPZZqWrrlAXKzKLiMzlIuvYLGN9ey87KBssqZLhyMImcpVN84uCpFshv7HJ6lvMcIXXH
aJSal3ph6fYpWyfI8GFpWaSWjcN/U/Ymy5EqW9ftE2EGjlN1oy6kUC2l1MGUFaUD7tQ8/T/i3Ns4
W/uzTDvdzNybCALcfa0155jxHQ7vOtm2xtFIakSeAlefr1E0Y1fw58lCfEpL3OklmQYFwDM17vuI
4OVdReio2WS9wv7ZllK+yNhCoY0hf/zlxtP1e6GrsDeNHziG0VaoMPI2UMmZ8llHbBGES4407jFY
SvOtTVJrecAHE97WjmrsRylomvHPyF7Y1u481eiDyI68FHmZu1tpnB6fKVKcZzuqWn8f9nlgn6Il
jrOd29UAMEJ8TdO5ToxuAK674y+Z19xOtyz5PezWrevfduU0gPYLBCrRBvtij02tSZvyJGdWQVyp
YLnXSi46wVKSDJ0KcWrxdBNIh0ZGrfqgsAk0U3W9PLL0VPeysPOHChPURyyYtMLLy3YolMqRNrl9
1VvwEV4qVE+/nJm509auk+Q8p8sMnjwR5F3Cu8EmEfA7/iiihdCOdOyYSM0lQ0Of0zc5GmUt7vsW
TE9UqBwbQ70gJK74rValBbIIGxYY8VU6ehW9+C40v7GLBeImtXrdbyQBh966sp3mwZ7wB+56XpOr
tUg77hGfdJ3fxIJp2vduKEtE4EHuDJsyaLkBFZALH0lFOKakYExXZro3MIses5jhW2vBu8JXw3sD
1fKKEkrNKPV+pl60H9sW0jq2fV7TTQ9uELuGU0xy16eNxqw76ubFEAGD75Q07HRrgS56V37tHmZL
5Cc1GH0BjmS9L0qU1s5qk+VHEmIyXumaNxHBe1+XqwJ0hn+wiiY8yMr0ZAsNqtCoBCOGzqKs6Nwh
4i5/+TZsj2efv+toWUZCnOrSzL+rgsgAUrcza7zQW5k+0P+H0V55rWWRIA4fYTNxTa9ARJQytQ+r
JSedMNdEL1MiYU9zK3JNVw4CkB/MsO17mtlhTmqvP6PtVp0nn8ijKQl6cVI3OGlAC9HJdztZ7q/9
gG41zTPBy21sT+12mBo4MchZ5rcu6kasWNNcWZuwmXzCSaSW2PCGdv4kjoqsUjtrGC85U5s8V4bp
fWppdLSLDiOzLsHC3Ce2wNxUexbAObAa6MVwftqkbKK42vVuyK0cHBf7sBU2PiLHxhmOUzoO9SFo
ZHk7VKQDrAr2gKNYRIreIPRjtFd+4GYvBX8E9sH4LW64YpkA+CmTW4c+w8MX5zPmK7kQ1IEiISww
1TvuFJxVp9OZLPOMnSmV6Nj6FlNXW+Y2Jr0MyszJWQyzfJ24RK/UoHCzN6fRkbhLx3Z4at2m/lU3
Fba9BYDPPTCcJuQCgbpMoumeA90uPTPqBNrojHnhFRjcotYlH0ZdATAy9k4m9Ig4CIo+SlZQ5E1y
cdu+9u/CfJyXI8oJuzz1EZYATEQA41E2QBhvgYj3idgRvdnVuPwcf7yAVQma27Rjf942JO3Ya0Sn
WQWXIuBp8RmQOZeMaB4Ys9Xc1i0GyiwBGm6FoXKRnucDHnaZm8/CzNYdx0EOsWhJ1VoWQ/aCOaJ8
zCRCsaaxjFDrLuVZ8HaD6klCmlXiYqAPJiJtzpnfBNZlEW0/k35uV+YETaU3B9kaNnU3pr+1Ksde
JvfKmqKxWamiLuZdlhQROaBRj1aM/LzCeTAyjpJjwxE7fszmGctGwb7xDRtjM9JQSRQM4cUes8d5
jOtLjsjjMc2C/lfiglnIYVyOcnzlr8BXlqYP5w/ZVGL4HSZFmXwjqcBUB/y8FlmNnHA3I2gzuerg
OBb8mqAtaaMmmIQgOfKwj0GGaZylCYAhvcNWn9CrLQEe3Xbw10b30rtUM7asFentMl0vfT6jzas6
+02NLrCOKXZZrCI6CfVb5NXucmPZsRI1cYt9bLXrbrHBIa2VnbB/2z5G6jUogB4dgCDWkLwMFYKi
bwfvYtxBpXe2Hy3Rs3IV8eIolyETIbWp9lNDnNPL3JvSK9dJhLqgrvxLzZqEVnhGb4WSx5oKIjSj
DjmDTO9b4jg3TDt2Qwq3p5nQl/l5SXg01InGqXkxRWavWs8/5WX6MvmSBBNxpEeRgJS0DyQtHiW+
rl0mQtiyHRQqwP0AbwzhXH1stgovQROpnbQt3kwvdXf0iQ4iBGNbVgV55IIMDX94sUgYWhWtfFM2
xr28AabnyGbFEnbw2+pSW8kvOODjNs7pAZtqfhxrH4VoMHxMcY4nL68ddOFyj52L5SuxwLVwemxj
Nm47JJcGv5PKhqvwJznEnkT6O+xkYIgzjjkyO7cE1DygJn1d5uEsvMZbt7V5JGOFIKlQ3xRF9RpN
iIQLTPZMf15Q+95XSph978afekieW2aHoCC9N88Gd7X01tEeYEZ45WOwZHdNoj57PI5K+WRkDvLn
WE3vc9WbbVeaHLulc8IQvhd+tc/n5Sfd4r00YEg6x2yyXiDYITiN2KaUX2fKjt7Yfi6W/Z1HBMRA
meXbhbChVZUOAzS5oYefq56StuoR7dS/8NWdxExydhQTFcgCCickQtaepdZHVzufsnW2QyRd9sb6
d2LC16CJbpn78M8SAA9J1AJJd0h+LjV0p1GhO+Z8NuQv1Na8IB6W0zG0D06sPsthOgzJtBswEZpq
+tAMjllZb61AH/OJp4OFE0CVxdilwLO+D3PreUzm8Q0oilhhlwe2wMQQhjE0Y59t5IkUNNh6ufhR
Bt0dyrXgUKSuWMeE7nZlfFuKAhIy7/nUYZrTO+qBDRRdiRg0YWmZIia7bu6sXE4iL3NZJenakBgQ
r2XqODUnbA5lK6F8mDZWV2yaPjvByq2jta+s5rPxHNyWV12P0xqNC9m6L4BdIc5BcJgG/CXZyDUN
QUS7aTodGdatLCSITgz+ugbggQ6rd+EaDPLSWOp2Li3URN6e8whwD7zceT88j768R+3zUI0LjBtJ
plxKCkXjQ50MTqqx9jQAV3Eg7loyXDklXRW+6LNVhQ3Ss36acPkAmHi2nPC7bWMq7PQa+dNt3SzP
rVU90Ce9C1kDNTwZE+oNnvxNqIqHsbAxIIY3hBoBtnUZ7zmkmBG9mTOWxiDWiu4M5wjjgHdKhNwB
DXj2anNDMOI21Nb3eHBvQbmi34yzk6MdnF28HiGLaDRONiCFqN4UiqgMu9gCbiCYC8oYVcOmT9gZ
uhyMg+OZvVDxN2OPR3ciD1AU2y4AK9nGd0VsgZIQSMHdvHrTjn4sB5xDsUFKGEznGMtFBpWOljiR
l90Bp8ctRp0nu5MXY5nzFbqAEPC9zCNMNKggO7PH6nsYR4ckjfbgGfxp9DJwgYuTF1iHcJn3iRyQ
xwdbVF2XKC+vGr9jhbgUeYc6VsSeovnPiHmf13WCP69TKSP08Cii8U4H7S6IszOSHuxESMdr0pZ7
YJnxBNrFp/QW5qofrV6F59wBPXlLhUWE3ryZSshwANI5dGYrZcefbu2ydINpquuTtEvCVPD62VAj
O3EgI/NciGrEs0U8RAI8W7cQMKltknnZMw0/hj3GRB+wvTGcS5jDVKzTyckOZry1/r0YerEi/qnj
oOZ95+R6z1E1XdfKv88tQLiEBV/MFWyKxhyCWPIYIjjLOn25kpUe2pTX/8on6dZTcpVjMgjath72
xkGhQxwhSFCE3dj1/FEXyckp+wExq3Ueu2TXzSVezq5CFBBF1RZS2OPQ0aKje3kzYepOkAqtvNHF
9JU0u9Kp8lUGjG3Fwf+IkeVoSVYwoqnwXrnGZT9pb+2qBnsAE25TSfulU669irIeYHwEPrX27Eys
NTvRjWr8GtEd6sq3xir3LGpg4gtcrtQOLHvobqE62MC94ulplvo5WYLlpbCL5jbviy160/cyyR6n
clEbAdRqVVHUXcwCtnugNn+ulr444Tyq38i5BDfWe/t+4DcqrQ7o2KaXjDUP7rVj8q6rpfX2ZetY
4beksLLkLlC1VI+NzOaR8CrhTNzZVg+vCFhitICk40zl7/SKPfzh1b7LUYjY8PxH1VumwBfpkMkB
jT2O3okA7W6Ibg+nrRVGsXtohyR5T5whINAgabqawLUWU3Bqo5WgLsHg8JnHTSHu01o5zc1gibi4
KJnr9N6Z8M2BrkB3uBozf3BWMq+AvQCm0+++Xanbmke2OXRuvCyrWVSgXWpAFtklotpXWyYxnAdV
2njeJpOESK5mh27WKiLtGbesSgMO7+5gqT2d3PrFcUqv2uCTpLyB+a3nbd7Xk/WdpJ02YQE1sbW1
Y6NJGh2zGZYbxAIKNAXUA3c2i00RMWqs1oSvWEeX6Dy0sURvv6NbUvWbNyWWvbek8D9CjLoHbh96
zqUfwvdmHlhzlYnz3dKxIOSZax66yGLSoyB0IWxvwQPEIb/kSrpOcTH8aPD0lJrOwomcntSRJYQk
k2rv6GSJWUel/a2wB+cbGalgGZUOn1EBl8d+dILPIZrEHf+DFshNIj5zYAaXIM6XJ46XVASQ/tBy
pwvBNY5dv04DwcUTKRuHXKrmmDbG3GS1aj97Bw7hphkHQE5hVGXACIRbfIp6wIdISBQJ0y4FWbqR
2BznDW45uebDczTr30VgwqvX0xAk3NNwaNLUr2gMSA2zb1DOt9Tx0c73CtykShGna5ekvswrnzUn
+o9WNpgy8qwsCQCYAqzLtmM158T1rksADNJgHNL3QlHxQKII1hNpBu7Od2T2m/oZnl3mm4cZDcoD
iYoBxcUQ6SOOYHzLfu0AqQBBEB2xB9SXtHLd11bqbzZ24HKt8ZR8H0ISSRwtHFh9g7jh6Jy9ZAl6
mNtyCOd46xh0t7Ox/nPL8DAXrSJgVyJp3pZGdrd5Sagwy4uT7iROdU1cR5jmtxMkYnNw2tI5Fmwa
GCfq9CmO4aDFoTv9bnrhkOmDInAreJn3ovPCDR535wUI8o85wKhc1QeYQCdTBPWKqf6lHB2Aqfah
CYdDkFj36JNeYZSolRpo0Mj0saRsciH8VjKsAM04Jyeutuh63lo/+uEMnjguib/tOQVNaXqTFQ45
o8lxcYm4NVhUqTp+wAV7YTrx5ObeAuli8DdQQG7abGYvSN7slB7LyJP7VEBIGDJrn9jDFmrLtkK3
uJZZc+7pE9HoPGhUWzs2FbK8q+C78ZjbeLP1CDjmFQcnb0EIolZ7GIGAhGssUDQy3GCVVFcw2Ozk
60a4zcUCKUdua+Wc6S4f59y+l020tUt1KPrut9XKi7Tqg2+KN78PKN1yc/YMCRajgpGUR9NT0NbA
YCZsJrru+MFcTxPM2f52QrlNB/Uzv0Zf5uYtjfP79LoZL1Uv8HA2ycZgScTA/Uri8EFrU2JHIkYy
0K+uT3+L1AuxzGAmvPSs8+bnogirqlV2B4wJgN+IBD7hkVvh3H2wrgT/qjqFYfg7SbrdlC87eHvE
zaXTtBqLApwjzoPRd/QHPcvy1luWGN8uVjILGdeqJNkmKVBLQnZ58CHTAE6NzrwPYm9Ew2fHVB57
NrkoeOGbSQRPzvhjonGeD8XJVzntVcBfhQpxiNljdFgCLHl+UJpN0DcTmV41ThXQmYD5CDr3p5om
iNy5rn7UiTwnuPvrvLzBlbFuadLa/fwyF9PDYNdPdda8INrByFP/vLaEWmKyN0s87EReVlD3kkNp
p6fSlycygF+9KH4OHYL+eFtu7Tq8q4L2whjtJmsohwsT02j3m6vnCZd73/k4W9PV4EfxtuglX7/M
kz0lBQ/a5DJd7ooDxO91ALxipeLgUfDS4P78LAuznmqzVxP2RpPfuKLaOV5+yVrK8LAxt8iII9Co
eOLbGfRPMjRAUUAkxf78kE6FhqtIMMc4zStOW/X1RHke7eoj0TylieU8Cjn9quMaKri4N7Z6Zl97
M1QStaKF78XiVcEAqSL3qXD/Pw/j7eDXl953nrt0+BGH4Vs8AheBcx7p1j+ZCrNpAMNJ1+ZYkGqG
dRBDVjm/0mKAz50NgFnwm50wubww4HoLjYoxIizL0UQBNMnFX8iUzoZ9RdXlbkzqUaXWAfavJgwl
y23Ey+1zvvLH/AVcy35onYO267OJp4e45it2M/LUuCjmDSiZe60pc/KENgrRPd5t11ov1jXhhZ42
FB/ME7WkJsY3QbbcEUf4u5hhtU6BepQlW3S2WC+ZiW+hJbsrMIDg5EqP7NSfcvpo9UIREJCE6OIh
JflKjs9lGX6zFmYqto8NDtadrdYLJZiVilvJ/GFpf9DSxY35KSiO8JwdF7D/LHQPjJ2hGaTs0cgL
p+iFuTAQp3Ab8vYNEYfpRa9zjwY7h1WYuGsexBVhx5uW/PAqJ8arULfEk8IFmfGGudlhGmcie5td
6BL9lq68CEYkJ8Gw1i8TXLUtz3y1SvA2Ypn0yTIbvTu6l80l8oNfXUihFsns4OHIL0jFRbn9oD21
jaMeIpx5nTk7V81nBWQMKTJFSkGH0Nr5zQ9Nd5tgLlC6wJ40rSybhbzAbZKW48aaBuR9T8s43pXq
wSHNup8CwiWyzfUda+bxEHjT77J4SnBo2vGdm/u3OPvXWWS/xjZG2HK+EaO+ZR3H9byy55wyLj9Y
9u1U3Tc0YGVCjnn6XIFf1ZCDhM5vTJXs8b/dj+23YLwPxzc9zTfEN8E7eiDQ9Xkcw10ad+egoiOV
EsjJZv9swef0skeWU/RJbN1uevLG8VzY5MAN/TYsYsBnYuUEEFJAla1cYtiWatrZU7a2h3AfVcWT
DEklhqO3KcCBWQU/naOPpn8qc+LfUzqVUGHjzN5UtJtEkD8iicAa3p/EVG9sUd8RiHEp6+oEA+wb
NraT03a0efaRHvdus7c8fQSkdVBed+faPyx9Fv24S6Z9GU03UUYfvJ2ZaHmb2n8qYCw6VvqaFtN6
SasV/pyjH87bBaQuhl5p+XsVQ05J4XU6NEfS/rE3+m5i0DZb/gXJyo6T4zmJk1uIFCT56kNWtJBB
k33KUTFPqm0+UCRb3iX3gBMmcPHKdK0hfzeGaB9QV2oYTwiz9nnLcVvzuKQjfAFXWzf+yCQZnjSr
QHVaxI2azXMZbNmNeHjAWu68qbvDHs6stXjoW2s/ghXYugLEgeytYTfT1XrAP+mdWhmf7CX65g3V
jW/TUosVYYbKSiKbbnnh0roVzO36ILP3KqGS0D7h0QFIjuOVylnE8hukXnYvAnQE0mg2WM3P3RID
mtJfeydKVZ36QrzAGux3VBbqVA7AlINgUrDTMEhjuIYRBgR5zEhEJQtl3aLqPxUNQd3s6M14H9gT
RO18qiNCNLsxPvfppP2NmbL8w1kEOEdGPbpmhOdg5J47F++yPQ8PPg/TrkSkgy+bDlW3MuAYj22S
Tx54XZLZaG2ChNmWYRtirvUZkoQGGK17rr0+/z54Vv3UohI9QKB0rwMUsHzt2CxHTgDupiiMdbwq
f/ey4tBb5oCU60rfLWX7EkGBvYPrkz50JiT5zkzqMVlIRGQkqjksZNl860V5cVg6N9oylzK3SUBN
j26TfimhcavcT+o3FPYHjjGOe2kKqeNTFwXCuhMOuNxtNtMvfbUXwX7TMJeaNjyKjOoOOvLV/MQi
POGYH2MY8J6t1CVYrFK5DLFnhzdgcih6HiM3btxtGtrVKaPJzyg/LsvdQEmxSlOMfWvJ3O+umHIg
abRp6BQt2iPMPRyK+yVquv0Irfgx7WoAHz6NFobP1PE/efudW/JZoSxOi/u+ADsjn5pk5rOBmX8e
egU5NprUu07t5dbzZ8rytqZu9TnBGAjGHAmHTi+HIJ9w/BPeax0HOg/bxo5JZvSL6QqmSUtwPVn+
zGi03AirXs5eY3U/26LRP7J5uYaXVqH7lAfXkjd1uv7JoDc/0OFlacGl6eGdA/13kcyD74vJ45Vq
8in7KOEYw89oqgOZKRj2B/q0P5M+pK2+BNFOg9vN6VjSdfOZlVw7U1qdmIqAwdBYHYmBKe+UFsuz
TpMCqn11laAPvzMvee8m5z7s2O2FT4lrZTLfpB4AcKguyXZqw3iHSiM90T8EujFihHdzGEBIXPUW
9Ak80s754SYjM64C4DVtye+x4tVTUZ9ucuziW7+3WcAqfOv9BL3QtP0P9Krm0HOSgkEAC7uJ+xIn
ZmrtUwCPay8NjmU7BKyz3rc+LKp1GII4gNOabeLWa3nnEe8BphZboTA4a96kGXokwdF9BpRTjv0h
9Nsiu01yKsWViMEOBW55504OkJD5KcUDszYUbzw69rmKgMYkkkkwcM7reZX3Pkh+w3O/i+oBC6sy
p2bA6Q794VJBD5xS5gZEkuUAYJC3kZtG+wmr9RDB0Vh4zw1F7EL3NKDU8USeoUxxKZGg9VEBcVCv
Mg0cDVSxX8ZyA0NH71zRW2CkinYLq/M2bxnD+Z3z01C9b/CWFOtwJDA+XRiUxDQZV8pF3sKl4bMJ
UALFQJ3ctNNhcoN3acfzrZ90x0a1L1baOKSF5f0b50aIY4oRPMetm4ZieRU4HDW9mLLKj6aPybXe
QywT2yWPfsnEugHU76xDDKBrb7BRaZDdvdIoOVaZij6rvInPUaTllmLTOksRp5SHvr9OkTbgE4aH
E2tqhYXDCZkzu7xrfkeZwr3K0dgbcmzugfg+DSn9w6B/j0PIpJIlnQJhfHYb+Mg2zKCVq+sjXRB3
lUOk39lG7LqA5n6ik1urc06+N3zYKGFX5ZD/4DAT2BvOplO4B9nLGcgwpPcTqolJnmdhQRVp0R5I
9URX6dYZxLByypzCOZv2BIvc9Q4EXLTFHd0FmjB5P8N9oOPgmvF73uinsnHh7XIPZhiIPQqmYZ1U
4kpMbKEIzLPGSJbEbw4qktdMM56o5pqaVOqPng7FHcno0bdyGof94towC+eeSPlKgZzD3Urtp/1g
nSudccgL64lmtIm+Iar2sVwnGN2ZUjNftSb6U7au4iPDOMJeB21tvWzOoWXPEIhcbOZb1AT9KclG
QMVj5x3Q8rCRDyJ8YqxnXoEH+w9CpoRPsNZCFh6jT5iTMPKEH88r5cv8pRfjxMXwwgHN7QYiqsng
aahy/IGyTQkHmFEeRCzHtR31L40swlMIu+Ytk5Y3rzkP+AeeBkSnEnV1x0PLmZXjQcJhQGuvIQAb
0FVOf/4jFbiId2U6W+EqIXj9pYgaNDU1DV4S/JLOsT/wesdqw8BHnLqQzLFN19jRwEObVKTgLpre
fg7DN6yt/NONLOcYyCbBCR8XrxYNZI61bKqUkiE2Chkn3F+TLluAAd7BElNwWAqpftKOI8qqkkRO
LmUcXwzt/U0fJOwgzUDEsfEYPF5d/DWikoz44jKjkV3VXrCZZFddWMmX+2LpUA4lzeSw1Btl73qc
fydICuYmuFLFGkYzdMKr+CIyFYyrRHTWbRyl5a+8CUgFqYkic+i339jM2O+svhWfWTDS4FMwJjmo
7BvUByhFIp7qnCf6+nyWAFA7SZU8KItXqA53hSuzm7HR8ya34+FG6TG6bXikP+dlDL5V3kKFFo98
ezJ13bu88vTPluWG06tv/0yW+goWECbeZqKm4AoH4hNQmAncpgDgibRxGKeP7akuhPodNtCO4WHE
Z2LQZzYQDp8Un9BoaO6sMzhUcONn57EthDioiYlazZj0lnxJ7/26WRXrxiGwhHNtHjSbBRWQoa0q
+3M8hEBP3Aml9ZPw83BydrkLxoYGFeFamoOrv/K5S0cV9oByE4D4M4G9cYypkSy7Ixz2BiJ9m5on
7QL5Ws2E+dDaQH93Ea3L4+gtxJV22VDeiCIP7yY8Ph9RXNEW6qbIetRM4T7aCgYeXgM3fAZC1f5M
Qh4R+rB99R/vZPRLdYa2b9HySu4aXkaKziHvn2zptu8xoXqY3wvgAfCdMxJAq4gGStE0xHN0gEm2
yA08Mr8kA91AtR3haSGkEaRbWn6vRNjeGxIKCOypmdFvM9s0PS8RRp1dDfqAfjAEf++6MzJ/uKqz
q321EEKzlgDrQFMCw/NpNHs0E4sqi8++P/KfumBUyu+ulRv1qG0A57+8SbbRe47k48Wt20JtS8+t
m51VisQ8LmHqdr+i2XPHk13UPbjLYcg0PGteXMCUWU3tWLdZeiflOLe/G3tgfB02OVgpK3L86ZCS
gBGv4V9BzbEnTAXnTrqogAAANJpzZahYEXZ2j3gLhGUZ+jeyYKoNRCibiqeysK9MoMUyiJ2Et+Q/
67xj+2B62aQn5WfYF4/ks4A7KujFkhpRN5wFIqXkJtHLkB5EYzvHARgibybLWvYNFXAbrgcdBMzA
A7tMHl1SE+XJECu0HGYoLiWwjwHCBPo9aW/Stiz1wfVDDd2FyF3/tGjD0XFoo7G8CJ2mLqEu6F3Y
5dPO7Q6CgwentCwjd9FqwJAwEI9AxZq+UFcGZoZ4giKP5pG5xD6oO9IqfAmgbxT+ryKZxviYhxyo
9p6BTLUu6DQ+wXLK7Nsyi+lqun6hF8QXNuJGpnDVGnsOH6GofFbLoSlVcyLrJ/Lv+GCp8xeLw79E
vFc3DEpTovUiBMzuFzX4YsxM6owsITcP5a6jTbJlmagpPeH0/Vky/H9eCq27cK9yZaw4/xQrV8if
UbEQrxJlwMbYuQNm7ggJIBsuqFm6zf9+OWwbHGXh7V/l/f+8HEcBoZkoEGzNPITxl5rrZ6q9dp04
Vrv787X+4xz6hxaaWhfPsmtjX8CA7n1xEDSqj9xsyRXkDl24R4pzk+7n3qmaNY2csdoAjiZ5UucF
dSbLIBVj1URpdEh5K0HPNA45gkiuVAF4xsCJRFyRDkfFHvohhnJZfi4jZ04kcjm42J5smvhGkIfR
7xKkjBVon96lvwcPzGwoJdy/uBScq/Pjy/e7ul65ix5OBferTw19oMqyMlMbO5/8G+ODAWdE3myU
39knL53spzDHEtgvIiOvqPF/QDsbtr4GG/LnO/0v94Ln4U9zaJ+7uKflV4F/JoKs5dAJ5bpwSHEq
kvEzNSQa//kq/8ejKkMR2vTE8Gb8y0yZD3OXGdmoDYj6BdkI6BgQkoEKPxIkUf/rK+hhRr3G6xG8
xxvofvFJOPRA3QZ91CaawMoxpS1uor4g9oZ+1cv/+L24VIRN4ervwyDhfjH42FdBjV4Ml6qDq8Qb
8uW+qSnuAT3G5fufL/bvnwrXJl8nhMvg2//yB0Aq0FGRO2rDKFE9Br5KP21tsr+8ev9ymWC+gGuB
hdK+ulns66f4L7eUcjqXpWZuNkJkhH8l7oR/0/PGIjgLuPTO0W6VKh/+/NXE1Yr03+9DZKMugwbL
NABTB+2if161Yzbo1oZOLw13wojHO4yAV5Ey4AlPVbhAZPpkCixqQAkP9K32U2KOFDBPbU7eT9JT
DJG1CXmtqs/DZKMicurXdJLfUIqfvbk2MApdXN6Nbv7yAn19tNmkhQwwJuNqi3CXXS0l/3W/Mh+1
oL2YfjPFymIeJnT4vjicHfe5aWbrL7/O12eAq0kP6490r2uw6365T73VgSVru5G6lyFDgKDjQyPx
/PHnn+P/+E7Xr8Qe5vPGsg7/8zsFnuekyF/HTZU6Al4glDApa72uq67/y8v69XG7fiF83dinPBZD
buI/L5UODvyuDi0wxI8caJlHpArqjgQGNiFq9d8cq/9aeK/XCx1bsERc7dZfPXEpzrvKwZxGM8YP
NqHN7K+as33K2b5rBO5/IgnWgNfQ/N2ktf/cIm3e/PnufsnrBBjzn8/g+nwSiRf7q5HLS2RLcE+D
nVzS+U6bHP1cA05w7SeC1V9FeuMXbf2NEzPnP8snSTzNhr99iq9bEJ/iyqZwPEeyxeKr/eedR/+C
5ovOICa9ciIvamjV/SwgRaejq85aSO836GzvdzvG872ovByBPbM2qPaAC3/95ZZcn9t/vP+OD6YE
tzjbA0Zf78tbRLpcEJhcj5sG6yu96Wv8ZgVtcgXiqqFkcSit/JRMPXLLbxxXnuqg+U79QBl+DXz6
86f5Ynq7Ws/YpjxgNGzMOCe/HD6WoCsY6koIoZE0N0U/5+dm6khwyuKKJvoVJspN2f75ol/tX///
VTGL2jybvNxfFt669hkyut7VR6R2qT3stBwvVZ0/+rL4zPX8GizF7y5yNq0V8uR4tNpluw4lhUc6
gwKJ4ZaNakPI9E3m5feuAjnIwWaFG+IusOm4ian6tMbpZHfiL8v39Yb816/3n4/ucl7DbukInukv
O65cLCKSOm6Ya9HBk1EcbKEqZ6ckePHpvqxDHyGRmpEJFi387D/fuC8rCFANLsu+GAXXBRjD6Zfn
mOC1XhMlvRFp57zXYDtpocVLeoqoizcEfSd/QRv869tC1AGMxDMifB/u1JdvG9Khr6AKBhuYHgSG
oZuiJdV426ies20eZR/ESO5tN3oXXv+Xhfnr8sWX5doCNot95YeR1v7PL9tnDcp6VHhoOdCh493S
zBGI3oOEPFnUXAOh23nQB0zA2vjHhCvo2SwWNXJhL3f/432HIuZJCPA+Ur1AfDX52nFB+oldL2BG
C/FpaPvsGe1mG9IVQ1L2ImxAf77gl71PSpuD29UZ79ugBtyvtAHAkFVgj6hGeGPL2xgzzCaSQXb/
56t82fv+dZUve58VyBa9XhJueKaX267p48//R92ZbMmpdFn6ifgXvcHU3cH7LnppwgqFFPQ9hgFP
n5/r1so/K2tQlcOacKW4UsSSA2Z2ztn72yTY+E+ZuUz/fIL/I8be/xtA79r8qZ6H7s+f4fzZ/H9B
0ePB/E9i1P9B0Xv96j6rB1Tqn+juv/ncNn/jH4aerf+LEaAL7IXSCJLFY6X8B6FngsnjVEJTC5v3
ozDkEflfeduO+S8SEYEjAYoAtSP+C0LPtv/1t9L6i49xYYIY/xOE3v++3Ah2KJBaOiwPLLqwKP57
1d2OXeSXSCg3cVRv4Tt/IQK50YgOOsv8v73tWI4fL/S/l1bmVRz3oek5BnxAgwf/v+0KlP1tUTjs
/m6V9nfsHYE5mN4dwIZ/R5Xb7zBrDitPn2O5wYon8Jxqb/5iR8dKML+dCOfFKGF398767RQK44fw
q51H5+8WPS6FRa6ra8m9apBVNMvQnaFXX81U6deq8cqwakZzJyujfNOzQzQOWYgiCUxNbdqn+T8v
vjcwIxNqZzU6400iHkCfZMilxbLBlOEdItoF2wSxzKZ3ok/w0j+6xM1uRjd8iwW5+6K6fOu6Rrwj
ztBYW0p/JUEOqzeAagBmenMm79PCyJknh0xmU2i7xdFpR+MFG6h7jPzGJ8VWLbtWkOY7asaww5pE
KmDdGk85TrYnMWzHhg5px8Rzrz8iI2ieMMWtl9My1vqqyzNUcHad36m9bkaemseJ27PpY1EG1aLM
Ww/HDE3NbG1MohgOi1fMB+NxScZJHR4eDK25W4hPo6J/RA8Ue1O5CJeWSdGrauQBBnER5Sex6FBw
Te3ZNSv7BAjO33VOhRiGFIc8czCH2fW+7OYCTZP5UqFQeC7RNG60ZwoQ7RVPivEswUoP9dEoX0co
pitvUvLkRmSDZ04vdnO5kWrGzoO++7laGP+JeBm2mq6/GAgb9nrQ4jU7GZPQTz3F4BqQQwIPApMR
xovdWCfLraHJvXZsU+3oLvcvWX0aGnd81qLo2Eimvpnq2pXb6vKt76sfmW+Nxxyq3BH/E5Iw392p
Uakn0miaJ5WN2CFtokIJZpBMiEgw1clnFPpHjbEQuaJe0d1xBNHYzqHVl2Y3T4y16mwZX5o2cW+G
nW/N6qj8trz2sS+uQzaLa5PnIFhIbcNOVOjH2LV0gtSQ/+UdeReFrW5/LxKnlkyr+fTvL6UjNHMk
FDaTWQZkhlnNr00Wa8zdmhQLsI9iwqp3zPO/pjpFkTb3Fy/udt4w7EsnNzZa5uAHSTzSM+svBjyg
wYucDo1R+1dnMLIdRgVevTxD+m1Z4iIdR4YjWTNIss4Orv6PqNX+4H8odlkxO8xvkPFrGHhPY14h
vvK7dN1BuTqNRX7OlsiH5TW5x0GiS8+ZX5BtcrIlKFpjyl4xxz1rRaze0sxEb4Wb1J518D9pnTBp
RysV8n5woK4dY68YTxFA6M/3tJ/ne8msh96FsWqnwTx37aatHk5FOSj9gA4jD7SYqJjEG6cD0Rk3
euTTgeCyZd0KVPvE72Apy/bOVDxXj2g5p3B/zAT/kqCH4szDOGos8K8TR1tPMAl2up1/d4PcoTvL
VsSZDTd0K3mYlPpT2bc68bebZEI01qOuBQWDeA1CCTN29KfSPHZJ/6vVcO/XuXrWDSYqvhlr25EQ
BdyDr7WbTj8MLeatH9t8NbXOcrPa/gU4aEvOq+U80l3JTm+1Xer22QepwnTFSG9p4+GQGlb/Xy5/
v5Z15AjG2Cm3+I/0fQVHJUDsVj9N/nTXrGFe5aksiKSJslMt0z/8e+/FqOecwx5qr5ZwlRZRc5vX
iDR8PwsblDN3ZN/HrrLS/ZQbzxkZNKgMiQ6x635L0C48cE67Nzrrp4cRrG9g7CcsjuuqRtovcqM/
KRNnkb3U4tjo217x36rU3H8uxFKt+6WfAoKes8AcXfO1ZNGbpP0+jkm2m3znI0b5ecz5KwEqLvFZ
efMUkHDZMUdndIvvtt1DZXjy7Cm7CGm463qI4jDpivnJcUB0Ni2Rl9HoH2Oh2mfDhsWMBvtCgEGM
wlqe1IzqOuunT3shAacasRvWra8Hoq0IHlDUVEU5vCHQUEEWZ/7KsdrxOIjU2TDkHdZpj8o4yczk
tR6HvZUwfcnjho1vsUMPbfWu7qt3zzEkQTyok9RYdaeoGdfDINSpHqflrOn5PTKIDvOHajkjXH+Z
E0mGOUP1GwJJxtE4U7f1Y01PgGndCMHIyUl0whKzyLg4XwW27zdHqvLRTErXhljUWzlM9c6cES8x
Qa7xvCMUT3TtszDN4gXVP9YzXpotSAn5ajr1CySG9Msrl2RF4g/KWwd8wFL5BxlF06k1iTaO7Kx8
6WYcL1D07K9pSEj7mqbvdGofSTKrLNenr05NP9nXnJcC1egWno+xI2ovfdZjBt6PhCc/Krw3L7Nj
ulsIved5yQMx+tolw2axmysBg6PvjWPVM6sDjvEDUH/+PmKNWE28c5eR3CrkgtiEHDQQdkUHJvIS
rDZDkeGum+tPMhABEhg/x8GaN0bUnhKT/1U7tXwtp0oLU5W2wd/f6rVLpHNG4nU2ewFUCMRsj4uy
6jxQunDXwivWbm6iYs6lbM/l40IuFiIL9XA5WjEN1KG8zyY0kmltoik4T3ZXb+rOb84uyxvY8fyn
8cCK9hmGIdeYv4STibPh7hxzts++Xzrnv79C6lCczXSvs8DkjP6P5iztS2s1gLprs9krl0gW8geN
A7ICZ7P4rgQS3ms3miYbXVTOMxYPYkkQfaS2niDolMY5y0isqcVlIo/6yS30HI5K9y5Qp/ym8Dkw
snXfSgZPea99KDITg4jMzjPGmQHDRI5Vdkp71NHeenZ6a89svAgivNVhMVUOzSfiMBoBRSRm5Uyn
knCMOi02lL3FViAS3hRT31zhiBwW3/I3ce+gWuHTJt0a9R7huVoO17wEe5oyeCNRqd8Tx5Hs7ClZ
tnwnNExjbzwT5tyHTW/oR6trB8Smtgg6bem2mFzMTas9RHl97vyp91azrPWO+AyJ+uj29yKy/G20
TN5TgwRffYn9M3Yy7zxMXX/Op2MasT12UFsO9Cjb96LEt2qXmPBK9bMW1QfxzqC+2ERDHsj6qEVp
dvMfl1RWXcDoDyfynLuhzGTLm9cWdygaDBtd9+vv7yAS3Zdsik7T0pro1wzx00ynW0+WF7nDzpsk
mXFTz2V7yfzcPzgt6SZj3x2KxpfPtpzslT1W5q9Cr4KobIxvaatTBKN+mwzS2dYtiVMl4vcX7RFj
UftJdU283N+2nvAOvofKAaF7uqlVXNxbk/AJPiLrFxibC3w9j2NbC59Fs93LEldoY8Zly0RYrdul
tqlZdessirGmp2pcyJnBU62s5G3w0xm1DuEc3ZyrJ8PL98wqsSHiMr/aVqVxciuHw5K7+on5AKPj
vpkvblJ+yN49z5xon6qSv5jNfRXgmSKECTmKwTP64vaWOCxNxGriJqgju19pFRfXojVhyBY8ZRgk
iuvjg70iYGjWntXkHA7ldNISezot3fyTF7jZLsKr98TYnIp46TdpNalAPfYplelnYc/efqqSCYEy
l9macClbLqFBbb4r1XDQEsyRBgX1HetUMMwozCubnA175iEdS3WIa0OG/uJqvN5YP5ind+eG/QrB
VzWedf8v7skkU1HEP+nM+ITAd9kVL93FY/pLCJ5vX+mdBR5MxwM3M90TAU6eLAd6r3ODGXTD3jYG
rENgGKe4uqWL4z+bw1NVcSzvepuBQpcfpdPM3/yR0E+69Jcx8uh6oIcwnSZ6SLDUfEyc0UKbWPYb
HWMyr0c/HkgHmw9RXJK0IP05KGN/wndBzldStOV7g5yCoWLUhRlxkmcrGb7t0aiuFERE0bA9eXlc
XRu3ra7V41I609UE73H495cSv+hYcwmudjpSdqMUa1vXYUbVKJTMzuV4yqUxEZlqFml0jNrUsdRZ
cuoCykHl9sRPZr+BO5VPSYkGuNLSj8fwDIADd0ciHU9M69zhraFEyzcdPpCwJ8kxJF2QwCgS/IIB
k8JTSWDubMYFhiXbeEZCQ3DX3Ko/H2m//OqSobhXLXLI0sqQ4Odp99HUNZp4ucSnkqRO9JcPS4qN
vCvRSfmLuWVh2pCDNEYFugyyTN46VJOytoofNXIcTJ7YXatuVzXpfPVGa7qy1/hocv1sp2qm/NMc
L4haeQGSqR+fuuaFAy0u7s5nQeyFfsll80AcNGor+2bZxOaLm0oyVnXlnuEAk3ahd2C98rbNAneU
FudfjgL6lL/MHoLMfi7ddWo2xr6yXbke58g/Quf5NYr5ZXyUzhELGb7wgwva609ZJFvDLtQvuybx
wYE0FeQ8HWHl0BfzokF7SioGnw1i0zsKoyZAUSoJD40wiUlPT8MxMtOrMBlkQXVfVh5kl92DAHGB
XRJRui/khfZGsi2iKeDYduedsq8lQC7cbUhscRHurNT+aBRJROnMm+yMRnpkRobj3KcjinfriI/t
2AkkEz1aO30hMdBVjXUQ5mO/0O2brvr6ibaAvSU2hDwlDCnmEidbbWnVSoxzUPQIulIp83vdOWwR
TDEQPTriJlPnIAcyWDPXTDibRj+cDBzA4pYbFrffbFZ8T08eltie9qasQqAoBueqqljnGJO2iZcQ
t4TkPNDjFCelxVGnSeU2nroC0yUhmSJ221fbc3dUt9ldSZDRTVPMgUQgt/KHZH5tFZnARlEte0OU
RWAPabNy7Vbt6snc4DVSbkcKou689cJ+rjqXdjv8GUSQ8pgthk+YR+etoxplbFRDG5Wx9jE6w74o
dIxLs2dS+JE0NWgGXqPvyerevdaN1lNOJfkQVWdSj6mz4t+alHdKGJuYQxaD+qI5p7LvvYN9HvKh
XKU96kDli2k94tvdKKRHTDtl6HTGOUUwuLInpKmNab8zoThYtIC2JHCSy+Oa4BxYqXe0Ul6bCH4N
Ec0AYkjILt7MR8ib1hg4nqOFDHp+4Q6PHjwi9arpu60+GPfIUycDaDrIFYy9UY5K1zWuEWsVmTsv
i+GybKiTQ0TUqs+If8+T+Ye8WJF6qdviXAonKD3/6ueARJBNhf4DsZAYhP3pg7efZaw2XRuLdWd/
pvYMl0GHhDINNvLSAsyPlURBZOaXyW2KfVwT0TaTfjVbWJ/QAYLdQcJFgnfSIfQquVWZmuJNptxl
RSoOG32+sVINGVL3q3d0PsGFWESSbTYztjmKGP2jWQq09CVWMSgPrQVewRONuekxrhUEy5AzdsUw
N5HKKk9WPJu4rzDzGAy+ILXA30FNjtWf0926ZKdB2++OGP65F2DEmr6BDZfjleNTduvD34vtp82h
Vp2/dx5KLBh0Zo6gUmvMMuhFc8Ko9zrrBUvwKD5V4z7BdvyhSW5mQ7phafunfIkJvdE7OA/xHMB0
v+H0fjNHf2/gE96XKD/ySJeHiPp2ZZvtGDZaG6aVVyPpewS1BdIefndD+gnKcyQctXvNUgXvQbz4
uXxWkJJXtt8+T5pOhM2GsufTdWY6igiKOd+z4C/OfppQ59kZUtmytfZZrGc7a2C2rqbdTH20whGK
hSX3PgTtFCKOvgfUaZytHToQz4VqQ1pk+2ZST6ptfy4pXsEsuydz8+xzuDt1g32CO8TyoB3zodnE
3nCqW6TbTaQ9O3LcTr34dEAHQ3B6Q2W6GrvkzzTEf/D/oo3P1MUkAGntmwnRPXGgKFDWnlOSdWVh
xY/waQiDKLeuq19cAgxRCsKTNSMQTnrd41hqrNdkxF7kK9EFiNJRkBdeujbt/tHhIEewQDyuTxkm
ZvNaNORze6wKQFwATZRgzzxXjms11M/5/EtUAEq6QgIEStnqxzlpyezmoy0tTNyOClzU36giCRKN
eiwxRYWp0G5/4X2M1n0nvmstOZNIdBCe/0KPgsRBDUdvAo1orRqUf+xF9mapqKGsT98oUFwVydcy
y/FA3u63mlAKVmUyrDnqLxni/74lghTb0wFp3o8iIdOUje3d04u7YEK1knpuQ6BAwhr7dyLmP3MM
bmHfi25taY909vxbX3L0dUuDrDv1PpbFfV5SeU60OttUs/1TgZYbCcGU4EpoaRmfTZXWF1VhIdNt
gkonYa6BI9C/EoT49Q6GTIZT4yzA++DSYf/tbjmtex7NFGJebj8LM0o3KgWNYaatF9Bj6ddgedPA
BIQx2uYH/toKdCBZni7y4gzmwKp1NYLtmn4HN1GeWRGICilCq0NonI/g6GS6Q9a+qyWTdNGRzxp3
8iky+nPLhH81anUBYv3VUQteS9f5Qy7rn866FTkv4DT5OytGKGL+bgSO9GFAby1mZyfn8mSVoFdM
2cq73s8AumZXD2wxs2h04wprC6s+AIF1btOMS1O51jxjq9MNXFUQA7al1atQm8S+KvWWBaGcd7D8
7ozcWWsSiZIN0TNd5PraEig5T1G0N/XWPJYjdFWz9f11POsI/McXiR0A75hOX7TKtG2ebTnpUgFB
jfPHc92L5TnFDL0alL+atLb5SbrhhlRukECaxGxu8UEJHeRPjRaHzi7QEldxIBXVVsOZvWoGArzR
4tFImLqf0jrTkaKIcyw+6ZY0z8getqhRTVIgYSVqakw2ikbbBr0TvbxHkAoRmZRNAxLgMVmAyJkp
8Jc3bCx+SA7jXUscAK5yRp8IASjE16TvNKb9Tjx+6cVinry5dW5d+s60193zEu1SX6G2tvzl6KfJ
pujraDM5kcu8o4sOta1+RBbeUxBH5jp2mglCaOatB8oCS5IQC8x6vHb6OGxQs2P0oGO21fwlNGKn
Cgqy44Ihzi/67IWNJ7AI6PV17MIyKw5przg1jKEcQfUZVvc9mONLPmiXWLCzcMr/g9HzD261Yc3m
4q6ZWTzLpDw0HfpoXXSEqvc0ATgMh0aBx8hwVChc3mp8ZfnW7skxW5iZRkN0atXT7Ot//MH+dj37
3pDiaKZNgokeI3lrQfMQjXFytIp+0TJHm2wijdWbOnfjz+bRJYiVA5m8AyXct04hV0oT0aWk8bX2
9MlgN7E/pyKp4NK4G4XWnyykaiH7kxKsoqE8uZoRMu0pVolG/njXNNv+MTe3vJ4wykoBWSLkUYIG
oc9urKiEJ8LnYwGOE4y9P1srN/W39kLI0pgTF7yYxJzJBw4SEXYTNkUVkKzxGWWPfL86+Yw4D6+K
tN/ZvfTxx5XkXdMcTjLJqaqlmTs8BJnxqO6j6IF8dua6pPu1cwda2ZJyD2tIbrKaTxlT5sTFBW2I
Fx5F1+DW1w8enL5oLDm5Q8RmV+54qKOdkQzXKsoHXmpZo41QDSWInenhP1+MAWleTAVVgQ7J4nP8
MKuCzD6z3/SgRY6LtPqtGWn+tbXhKFR5cqSUZ54DRCqIRX8aHnZnXN4HI/OJZ1MWm4Cp3gHVGrfW
Qqjq5ZjNHPu9gTuyRmVTHmJDdu8ahcwVdsAucXvJy6+Mg70M89mf9f1EzMuZM2yM7q6tMed018Iz
G/Ss/S8mNdHGrIaQ+IU88KLkV1ZEdxff3yrT07dhro5zrA7epHc/VGl91UUp9v7jptP+wp9t+iHe
3cSfk/1M7i4doya5u1GGit54c7JWnGxORYGjvg39PUeD2tGY3bgxFfY4x5txcj/LHGjiQFd8GKIi
qBNdbjArD0gxLim9pBU5y0+p0/ibxQBFMvVOzLyFDiddKH2rP35WD8WW4NVTDg7wUHfDcIASBzIX
hIVAwUcAME7PnM0XBsUe+itrYlcekxbHeVQjMaklHviKrETqVnMlsVKuvNS8Inw5J4gX/7S5u+JA
Ne8GwnN3pKjiRQfIeyzEyGZjEZkHa6t/6RVZN6q6iXJQxEH45dGppp0z2wpHtV5sB0qvNbQKFXAk
PuMyF2tHJGT/ZTRVNBu1sW1Pb1lC0VZETX20S+TziQ5ZjuOl86iMKFjzCJoEZipIwefFaCfGbH4b
yPqxJ1pVgCYy5M/JDaJuce3pcl/xIW0inJxB2ndI4YxX2SwjPXDFOooqfg2pj7GOIZ57xh+fwqBN
jWfKOugzRbRZJCEQ009ztLESi6xdJUNrbHF4/rb7ZQhHm1vpEJN4NdBSmk7ZPwt/7p/xU4FOSSdM
Qo/fAqvFSZOpH4izgmYQzuNoz/lt8u7UcKGYNQw4i37vdfsjpxk0RbRsRVWcyb/MG9e8eC6jocjY
WmDCvEK6B0NX+iMN+QFfDQmuJqVbY53z+sICXMIuqiH42jvlsGlqA4CHWT3XIIbPxGFqK1rHDCi6
SxmhE61btXc7qKJt0gAIgEd4+loSIS9tam6w9puB7lhDYMdT8laN9tYcPUx7aXmOvaY8uA9aADlg
xhmo6kdSLERm5BnCcaup7g8HJBz2dF93GcGNDpp3LRsWSDrzNvdbgUeSCG3TMrIDWnkWv4HJJBG5
IqeIKOGzrdOU9El7pL4e8QDS/a0pLGfvqLfQA7OsoUvHcH3r+OoDApN8WjqdM4NiYBjnxANMrgNf
Ol2uY66aCwSOx1DvXjVVccwk7K3Uh+Ti6agjwetVzBegpLGdJ7dpmuA2xf2HP9YiMJs4XTMOC+Cc
jj9EMt9SCmOW4U4cDM1ca7wIoS5uCZgqvu/bQPYTZGjzmpbFTwz/9QqMI7G0eLH3JdybWbF9ZMNl
QHdb6rwH7heRLgBqVDe/JJA9V6BqqjUasOWqRM70W3/rwVVRTCbYhpqx3w0I2zbTwZn6AssoQWT9
1efen8VCPntlNRouxuq4qNZfaVKj2EvYrJrGefbjhIhhuIliqaOdnhcMajxygjca8vZDzwyl5Eet
dZ1eVwM+E4hst4TpFL209gzlhvyqPW8yq+pMM9ZOzcNYR9cudcagA6+1muJ8PzgPFo+nNWFUv+ZW
xxgyZVYzMe99Qkm5r9pulbgl8BUd7mw6VXMwDeM19qUZJIszh62bZxfYrEUIdGngRFrt/aW+LP5M
6oT4NcYwpTw12Rt0wdPC2NpT8jvGZYCUY4x2mFXQ8U1+ebE8VHMA1+Gtc2JDFsuEGBstj/88HHla
oRt2DBep4AGnJLRp4davkr7/Wc/sbHTexFrP6vlSQ6EcOPo49C1Xmg4Cyn2M4NIsv7camNkxG+gH
kWHqeDsQFBSV4685Egd3Hn9qhC2XOrhtW/j1Vdo6yPZZrGlgQR/RVJgA2VhhXvQr79rALdmSuUcR
n3/6DY9oi+ojwKF3QThKF9WhGOoe99j05nyTZdBwSMFaQYucOBM/OIorxbiTfIbaDxYivNcMDyxM
7gWsD9Iiwjx139n5stXYsyl53byNJirDMdd+O1nSrfPRx2Cd5kcxu6+iaTaWGM1rxSKOahCCw2wP
69acdq1CpyAencTRT6brQKubSdQ6XeIxHEycoL0tV3qdvy/FtabxvVEug4U80w69XukbQO/7ke3m
O/bNsFTMFkd7jQxuDoFdYjiwrZudQRl60A75niunKZGSoJbQSwrd2h05h2lQ7VuOWOThgQWJVB4a
VSlWnCObB23ipkqenWhqihdgef3dWpjriIjeCaOk1ZLO3gVeMxSGBt9BotNG1pCK/AYvjjWTpWpm
cEcaTlZvPGf2gNdZxalRUQnCLjOCDPr2amlMDEmDtmdR/Iqa+CMxdWoGNq1Nbrr1pjFmm4kbQzq3
dT4Nj+R0RaQYkU4cY525D3DPPwKABYexsTpgdOamUx8WZvrbU/DXRZTsEUe80lVa9jkj43ly7Jst
XM59JvA/lbhG+PdSl6aBhrcbj+Rka6u5INwykaMZMuGDLGmDRW6TPy6vDo0fsnaEPwSTDgcXS9uP
Qs5H02sgMdIfDfDTzbesVqFDORCpSZ6VrAJTsQlnkkfP6x9dsnRpQyeSvwQI91CDo7qWfedy7ERs
FCf1uIYxVq4mPdumjT/cHVWoFTOPaDdwE30W3pWLvOqmlSRLxdZwsBrkD241HfqvBJLTMeZwFyQl
6hUrSr1dTUpwBTqeOaBFBkk5Goe/lyqOqpDI7Z+tgEReU+CuGIzLQ/ZoO9DL2LePeGG7GKiO0B/N
/iBubCF/j7v5PvULCfUR2/LGlsx8uokQkKTQ1JZJinaNBGW2JwXphGfuHhkvQjrsxI19q63qexTN
i12WzkdWsaY73d0dXGriOtLpCRptgNdTBjo5imSMuPmJwoozmLtAEOQzsGo1MkuZfjRQxKy+rkJL
k7cshprhTVAuXH0DDYveiOrlGqBCeXKcyQ2/SCyMv1ORH2FVzkcnskLow8mLP4BvmsGIHzueymfj
Z+po866u4bRGcn6zKmPLrqSezGX4qcORO/ltMkE3ccO8Tkg8WEy4JVZcrNql+ZkpoMuua91I2LVu
DG26tWOA+55NxOsaR66gmxf3kvf0wvDYbjU5ukEJUBL2Ow1p/WdHA2lTlVhNx6xggX2UAwDtkU+M
Yp0XjHbtx13UxuQAL1G/F7o1ECKxvGI6g5qOw/DkkoMQ5MKuVhzAMKe1mkFgi+6damYJ4P/R7vbe
CHYiMp6dkTEqzvVioyahjgxGp+PfX0nmp2Hpa79s0bgHKXdEnvdIOkZg71AbgqiwiWMYpnCRnJTJ
jF6bs/bLAaQ5J0Py6LJthlIUIbVP+gYTrwlG3ypW3hBbHFAc58kfylNedslB85Y/lnBJKBfRNi/N
+ISprt/bWvoqO3CAOoajVQ+hyaVLGpmO9YUMfA2r/8nik0ZI6F8T3ilM1u/+BNc1zWZKFKKHVplB
h1WiHaB0gz0vc/BNusquGhtAWhLqPoB8WY3HUdXWx+yke2ifHApAeG8ZLLsvVRzPCHn8o0vJEVYk
dawzUbXQ/+F62nC77aHL8HXTeKMPz8Kfn4x6xDc6DMCWkEMoQ9/W9UOtX0zdSxzhcoastdMFT4k+
6MUGOdZJYIM42nrN8SHDnN5687BiBs7UUhIMOZVrHaBMiN1+7yYZXiRUzYOs5r0B4XCu3XLX5Y1+
9mPjbeQYHRJT8KxpAD8S8XgmUUqt9brML7b5Xhqm+dzhhi5BPzRp8llbZALw5PVQrMQfbKkWxzaM
sRoedaG0XVWrt9kdisOY8qNVWQNWKgtrPcBCza6wA9X9gZ7gPpJiQLjGPi2OAjZIONiNwCUNFYCh
prbveOtWyq2/IGp0PNOcxfgwnY2jQ/8eJ0vfi9E+j1/gbUyGUQckS1VgNQ8bhsc/V86z3Pg0wpCI
VcxtLEFmCBiCLTpcFoCsObjM/BySHsb6UHkxjBxwgY3pl5QMLhKug5NLiE04cIe2utCYXbEeXrMU
APDUzNnOnLINQM97JfH367aALJwl4i9rb43eH55KNtqrpa7kJW3zWwx1PBR6yn31uXVmU2ydZnko
HKP40cAImU1/sl0dyooheOJr3coF8wbSO9vCWPl2GvYmhwN/0uvdxbLFH6GW/Kq/uizzq7llk60S
2icD8/WVYyCHzOrdnCFuh44WkSYTTi4e+8Wj2ZECnDbKXZSm3snu2jMEWlCC8QFg5FHBo4rzrjv2
dr+ZFvSJiz5pJ1ZoqpEqH37MtqG/8BFhS2dJi5N4OY1TebKhfG9do/ys3cE70v5WAYPeIzFwdJ11
FTNUU98TELT9kC7dJdOwAYzddIb1WNN4IyFHjyTuSocTfsFcPahiUBgaAJNdoaYAxZsfDvCKiNUI
JJrptZZniHSdkUBEeElGnDw1+OTDdnFv1WBnp5a5n1mz4HSw2NkwRu7KI0jG8JKgjWK2pBKAoMvc
vhhH6ySTV8kwdcQWvM0m5jNuAni6KcSTF+GmlZ56K3r6TAxn+qemZgV2LAZRhA2cvaH4kS66HeCQ
CZq5yt/lwCfbS+KZi/imm+8gxbx9qkFsx6/6XPrqqRxQG2bA8zazpW+of8R+WnILwnY1cNsefeih
v3pG3QXFqDUBCsTxfTKmz7Sua1pqqgs8bhCJIwTZZPxAtHPQdltmS9O2bG0atA4b2VR7uzjTbxFs
K8Iqymxjj1a3HlT/TFjBGyQu3jZrGLcNbFvfietNFjGDGf3xLY7GD4eD7IbiFzydmyN0znPyashx
GueLgQqVU2GLSkVbrsztaNGJb9UPcuUbCqqxO4FQa93y4o3uW53l75pS4v4YojVsD5sIwKZjWzWq
3B66/eIdEXO9Z9YrGBh/l+UtVe2EcCtzt0Vpx5e8FI+eHDxqKEX/wdF5LMeKZGH4iYjAm20B5a28
tCFk+uJJPAlPPx+zmYi+3dMtVUHmOb+dahNOzJrYW80WhaOHPrFQjC3LehpOjdke5p7hOlZmsr9m
AfEZk9wOigWQis7q//+jJ9K6JML9z5B9uS2sqT221Ett9K7Nr32nkWyYWVdGIg2dj/nmdKIPq8K6
6gPRalHc3BCMGUfUJP0hJ3RGhf4/kmLwGtlZdq379jhk9ZXMm72rjiQmVcmF3h3C0p5x/lgcat2n
V9lh3TXJbtHR+XhzH9o5YVde5gmfGZaTg0so1cFGxTFVrH9pU7qHzpDeVRfd3+C2d6vRRwA1WNw4
yznuMqRhnU7mNoMWAbWVZDt/WLOc/bkh98YxGRGKJr/RlLC1IzjmXBPLxosJhJt0sOSExFC9iMtL
Vo7vI2EnG5kmgGlJekJf6PopY0cnHranHHKn7TiY9K/FM8fQmadL05NrCo3GWeKm48WB3EoHbTOS
4LUpG4Y2hZNhS7DzMw0gzbYl/QdB1bRrpcwB2fTomLp4kqoPrdDNm2uIJ5GJawRzHGfDnzQ0f+Dd
aCkEJyZXMNio0Q9ZyX2IKvVr5pLdMDL8Z3XtXlALQshXtCUpu8Tb1FTrxrFzqvSuGp11UQsyZhgu
kYFkCkfYwOg7d8R1t5XPit/taU8L1F7x1jIcKBI8+mgTR9p1cP4jn542Wqkbp+SZ7p93ssFoN8PV
cyjoK9/zNqRhKhk7stKd7xQ2HoduIj2TLJAQRolcsTml2zBrqBHocfgOTo+hvxTPco1UUjNo9lp9
gAunu64nppQdAr3MYhphk+wrA/ifIrApwAaR7etc3801+xhMnGTAUwg4c4okGCuhA9VTDeVY8XE0
jIKgM+CCmHOltYuMVEourSInf4qXtd60sw2GiZrai7FUEOyzIjeCaBCTqBD1QXIwl8IioeL6hOMc
QUE4FMgnwClf0azcrAydfzWsOdBG+akzUPqjZnawr9tc13x0ACFjRB2oJWimldi4LpS5BCXoiG0c
1ZAL5CTj2Dvo+Hc3SaQ8mSjFj6znXThZi/QHI70lJsSMK5UubJOo2OnEP0N1Qi/GInvXtJ56AAcy
oF9/ur48uB5/qzCTnSvLKOh1A8uXEn97y4CZQlPhYKOR+K1B/JUw8X7ndAxj7hSoDQtIStEauW6e
enbRc/mLNpCJnMQehwt7YOt4FmnjMzR/x7ntZgfyBdeCJ+3W6dBYno1fm9d+JQdHbVsQtRuDuiSO
8tUhzII36zlHk+TDifI79sTnkdKzQI++VNvOQUdHLZiaxHgh38dnMpoI+GbHJ3qB6qbW+1XURNv1
E/yv3hLuaxBBH9f3lKkcfVqmXahdumSoTVRPtse4EMazs1QqKe7QQ2U6BEsR98i1OwD0efmwjYlp
CYQq6zgGK+anDtzFR9JKr4zhBNzSO8dd3klNcX34LpJL67suTyOCeXDKXoaZrn/ahE9uTKUtQ6Wa
6sCyBFjvVHz3dj/yKVS/ClOyGiXDbkw1e0NwEJAIY7HD2xRgYbmnCdo3L+8+qMM1/biP21fb46Pv
W5lwz2ho8J0sTGTNjqdV4jnz4F9aIur1hlTEfnHiu5O24UI/0a7rzFDj1fZLp6xDCcwoNZLOI53M
6KiK2Hiqrxwyj54dF6jbNLN9rFevrTN1l4USzhEzwRHRPILI/rAodRTStvBkuz91R3w3kS1NWHy1
84yw2p4YHPlTRCjUhegT107vyEM2OW88Ei6QfxLtmgbtwYCcaq94lHWsyTocrPq/RRexT7kfJlDm
261obG1TNcgQNVoEVETg21m6HxX12npa7GxC6LMMaD2j1WfnTDVkfX5lj75rvrDsZzwHxrYbknRb
Ngi3FKsqg8z8WGzJV4TAfCPNF9mnsW/P1lnnJMGgAcO/VAeiWBF4S3UggBrqmvQXSnTwbO7teLln
TodWUGXwaVGrdwUDNWJxWgLKNw2nLONovPdQ+RCWZv6LKzDyQh9XN0ywGHO8yxZC4NRM/14gwreL
t8Dq1PkOJ/mF7H3rYiy1tcX+VgVR2r6CUCubYawbX7q5sSet+JkiPIL4I7XbMhpRoV4s2TVJ2pOh
Gg/L6qrboEz3ZRFfoqZRLi2AY0p5nOhKA5ETOtp0B+0jAOquP2md9ZzgXDpi9tF31CslSOigeLyk
t8D3ofCEldFP1jNRz1l8TiraeWzMO+BE4gj+99AYkzWvQ248QJUXHOjc0Wg5lwz1MLPXsQOcPCNW
OgzG4O71ZFJO2AIz37KMLkDAZJ2ASOxToU8fJrlqgUfDVbYs1tES1s/SN2SiVe7rgnblpXa5nOIl
ZiYfTrbnqPi5zPdIrvn3dDZR9MCMqXm3wfqvGlh+Zisk/RGM0iFsWo7Gzd1Mqv2cpY4JrtdOu6bV
XjRg1O3Ys1pRfLBxW+MhFbIU0RAJ36OA0p+MqltfsYfZS+1cU/FojROR2+SUh4OdiruVbCvVAdin
6dBE3+ITp6MSqXpk7GPAWZagxA+8TQcVP01Z6Ne2L0NHB2siGMs4Nx8WKfinlADzE/arX7pc9K09
pGSYDxXZ9ory02r8SygB1DknoiXs7TLlpYHXgoRV9NrcqRYlIGJ+01ySamk5K8msavc4y4YHYWrI
wIEASO1b7eVcHspocX/bkeATwiTUEkaFWZY7OOmxuVXpizEmw6Yw41eq60HS3Piv7A9d9qtT0rFx
s+qb+vfNPExsdzNTjxm5H3lifWoaLY94qNQwGd6kkoPuzawoOaFPnkfYYV/SxVM7sBmTgIrou12f
8PqVyD7OfRuHmUsUa9JwXA6NI9Fmw4zYyd3TwTwSLfvR6Ts9RyU5kMCf12iYfuQsC24XJ1T7+NdO
LWenIXjdLL2XkCVMgNZydaTj7tiiLmXMfIjOWtQxeIVHEw4peILDxbXVlO+jEVTbe3e4pWnDDD76
utGfspmMYKttyAD3+r3r6N9eJkPHwL3DbFQqxgshFOwmgGCbsiQ5tZMvhrrgYqkij8fbPQ1m9YSK
8L1R6XHBF02uXCL74HuWLXi16r0g9kfn3VLlxoYT3nus4CeI3g0yAAQ4dL3tBB13TXO2mjIKx6Sf
SIe6jzCfqxjwjnrypkrchjrJ/KosQoenuBTEIpYsJMgOpn/R+EaZpBpOy0k0w5eSINUdzPRIWD5Y
CAZTCCLnn5ZF+7EW7zaYBQ3IfHZrMRxEdGX6lAIq8OXkdgn2+IXLS4Obz+YjhBdVotNynAjJh6SC
5oVF3FWNEzLonGue+S3WtzdnnreymI4VIcYkn4yoW4x9O0o8D5Sm+Z3wjtTOhXLxok0h63BBuBBm
KZ9qzO9sr2Nz9YMz4V5b2audtX8dRY+BpJmqn9JQItisqTqV6Q6+Td9TOXEgv6v160fujH8kQg1h
CRelx19IY2/NPKPgaiqgjrJvUOAivylb6y3hFDC8DD5H696dEYSDas/QdilcQ/gAbYNNEa8Nady6
ESHLBNWdG7dEd9fr5FM7z1YnyNiGeQlKgWZoWlgWB+2olD+U49CeZCk/bLcA5X2J1AY1PMIDQK6V
QTFc2r68J7JTLdL8+7vjKs/rN7Iki3NajPG5/zeUbb9lUQe+mNHk2rXPWq2fyL8DXe5SbZdb+UlC
rPl0zBJmOfE9RdXDIUuVTxkTUb5AvEUSDX/u8h5YT1CSMvwk9AFpeyNOfVx4m3r8BWAHc5hpaC7p
USJHaovn4Dq5tQ5tmJ6iGVTFIvW2xfvDVYapwxtHNL5jEGtEWBgL+wts1D/D7g79sJBhLOszgDZK
FAfqBO7w4i0kgTTWZZziN7Ew8HuAGHJ6Ly1SB4rYDB0z6bbRiJ5BgzNoJGy4YV5dmJzY6nd9pxxI
eE33RpbIsOlGELg8+cfiByKChoZUd7ob5jb7JiL7eSCX6BU+hczBg6Eo1gu+yXsOM7EtvKbltkmv
idHXnwSEbBj8+UKpzEExl9ODkzo3t0FalkAaGxaNI55n/RlOy2wmc3R2y0QSMaqmjYOYm+w+V/Mr
LX0WwrnhApdcCDyjrJg/tQEiNVBHs2n0Zwyj27LFPTxwVJu1awZJsmC2y0yNBzWZ962NBNgYpuxk
UgG3y8bkggaQjiKr35a27M+pg/Epfq5IadjbELPbRKlBZniAaa4MwBlSBINkIpazpCGinPZeBgab
V9NhWfvRGoPFoygFZ5gxvRmKbvhpq837RuGVd3kj0yE2KFZIPyvaFolvSYoDzwmhtKQF0jAlQHHL
i0HcNqTWQKip2rPXzVrQkE12Uw353Fv8uKhuv/DBHhzBADC6QwgpFl10lSjmNOYYpjAMbJ1gikAO
EcQECP8G5RCR7Xa6gz19BWX9NAzFOwp2erVEDBcjmtA7wj17vWvOFFGR4lxx6jWJGTiG/tZFEbA/
tawg5MO/0bLTY0ug6toDae2Zhdz0RP26teuq6S9tIh35gndIyh5xj9qHDp2tVCC/zBzKo2kNiIFR
1ue5pwdWaTHbOO4BvJcOHs+Mj9H8IMawPFdp/Oku1JcuU53esVSyX4lDhkXnPnlKhmxmLdex4ynM
4y0hZu4BHeYXYBwVQyboQ26cjEKnBqCjznRSUEM1sXrARsbvrSRcUFH63KrcABX+PtTYT4A8KNvy
ftnGtvLKHEpuOOAolQUoMVXl06YlgjErOhGsfUkimgV0QpB0GxUDqd8P3o7uZKsx5rzSWOU//oL6
5LLm6RllQCji6jyq7EtRvOut/FZoZ/5KYtcBtnCggitNC+yBfGplQCyAKRDrbHeZNGAt2+l2Ktv/
6qvpts3sbKccH3kEChG2cMYbmeWvs6sMqGqctYdMu9J/d5wN5O9KbT6LTn1LvF7fKVPZHFWq0GGr
8GmxGWFQlZ9u8dXwSXw0kcXy47Q4uGksbJraJOj+lsd2uU0Ltn6GSyrpcIndzDZMp0b3HRl5xPHT
HkGLS7Mp+rVbTKnTsHK0g9VXTmBoTC+9SHalpZ2rBYWDUhAlijtwChXZ0JU7ABWaaSx2tHcLtDje
kZqtISSV9dDzZtLrjZBMcSkGJ4A1zCxQBtsaNmmPNMmIMfeNIAKNPbXbXNLsQ+AYqU0YDPXux6jN
K1234AM1G0eytDHXlO1Xk11sMzd7Q8GxfnhEuVmqHu8apY98+iunMyrUpxJj2KnPtL25oNE0Eu/R
r1Y+hhtnw+6nHkpT+zHrUWyB8zNKH2z91Uw1ir+Gu4LYfONxBVlpiaaULPA6ty5prr9MA+Bbmk93
SmmbK1HX/pI7u5RZ4zeCK9hQglKHfIQm5gcExbqMrX1RIM7Tk5hki+aPawg7auFAyyZp46fkhPiT
5dmQIMjX3boK6gryQJrz3nD5QHXsEUSOMiprVNE5Gn/uRQqPNWp7CtumU2t9zK4N0JTz2kcqze96
rrs72p1IWYdPw7DwThjaf6Zrx4wbNSozXOaDQ793hwYWxJJRY7nGtaWzD8Ps6FW316hhD+pBo9Vu
af4ZcftlTAKPkLZ8pyqdftH69HgOULo+xp+ALMrRVmwlECaa1TUaNiAfrApal7NLcepr1IL/WaIK
h9oxL8NX6ZndEbwZD3RcNzyUo7PDUrbWLbAPU9giDhLzVGhDiVcxeckz/4cdAMejqAQNtdI8OsJ7
97B+pmmJjDJpTnPp0K3gTjBF842a3RH0X8kvXh97IGkswqX7OaZudDbdXaXSyLsCOVRpsZk+oRKL
ghjyc1UdVmGM9PCa4oLIcv7TrgTaznMcCdi9gzpL9klB92MV2962lI7fC3UkmFwdj9KxcOFSm7Yh
3iDsddo7hqwjyQpL72RYfajUjQWOIq6ehqGWGA20YpYa1tZ8ZLLmmRhKhgupnFqD5dwjipn8oykw
ABOQk8CDS4Mo6gneR41t875Qkh41XzkViw+ij58KJNABGvQR106Q5NZzESVfag/o25GXbMYTE1qt
HV3V/G205c8zyXiSnruhKLFjFxlJwd25lJjGiCYPUTVTFkgJhe0c6LyD/WiMU0Gm9EGCoE0UhvgZ
IMB+Ib5qI7yB/HirZqwBOcQJFegyh29bnPtQNySZZ8I9VsW//ys/TalXFxD1P54Ah8zwoudfl8ws
mmgSvWH4dmxxIhwH3AP1st8ma9GKKTDQ8dSZ7LjY9NmWs+iyECxA0zuwBQq3i0HfCfLXV1P0dqin
bEi2Kv8U8rzXqqSUBkb1Vba8S6PGGyQI5YtjWOGcOC2YBAVdA/NcSyn1Qu9moXwUBLkemXQxUDfc
RCoJbVSBEUg16w31xYXyF7mVgufHGNBcO2jKvCVFqD2u8fJo6nINwNOuIFqHfT6q+5a2kb1hDn/k
3tihTJ23BYmLNSY0mSjGE8JcMFUYO8LZ+BNSVl51zdp39L9tBKRQ2I2g9i1W/wBvConWBbO9maAG
BWxi9XvB36dy0mU25enK9G47yc37v/Q3gU63WLUwG2VbI8/fujx7QZiHPEdkVHjBp/tUc3GYkkHp
F4lGfEvsniLh/jJNI6hdaha8suNFanErtG5xz5Q0O7npTwXEF1SoMoOGSPwLCn4Y2uwQ6c1vhm7m
BvgxAHiytNMQ79P9IGkuKMWVh5hZKx3Qr4zAb2nTUl9DVkhZpMSpRO17K2iOSSfLnzUtQmeCRk6n
AowVvBNbFdmGM8Tf8H+qv5gVdpRFAv4MAHdJjMpNuuo3LJYTNKueqKSKYl/H5qWlDbiu+7AuUAAm
bjHuHMnkTBz9wa5ewR/Mc1xLNZiUYvDzsr5hRU+2EKevGNaNna00cUju/AvHi7kZWECDyvl0dSjV
hGVhr5k39FLRFWnPIuh9qnUmLg/vqrnQgqd7ksgNHiXfkGtiSnoY+sBiZmLxQ55rVIjz2+JQu0KG
RaUsQQTRDgQ87XKTfq6mM04atsK1H6/ZTsI8DUpFbSQacEp18B54IUNfsQFWpTqLxFA/MqI3mr7r
Pb3PPt3wySlVqYlGQphvh7w+T4I9ACN+hg16h+8d2AOmHgCJVIC8EKGtkPrp0nYtPKyWKF+OcYvj
IE7L/+SUYdIlOH820+qyWMVXaiKm95J6OuoQSLNay3OhRb9DvyB8vNfUIV5IZUWMqbt7svidoLew
fFENcx+1ZDlIUX9CGc3Au/9kghq5tKjUBSjwJduJP3ZiR8hee9CQgpGicVKHh0aK4N3DWeBbcdr6
ThZVAXVNR6oCO4TOKAbXnPfFBgOm/M0YmubQRQugu5aSD58OZsgYT6OdKYkGGqzsxJIAJE5HxvBm
T4t2QulaqnoCgAatDcdEYXiF+r/JY/fYCmO8NRPVWVUyHOgwqPyCUeg+tNNhjqR1mokL2RjVW+5q
9omBIkiKyt6XtJsRrNTNYTogwsySWJ4rglFg7ARX/PggNUI5Vp2hHMm1gWBeu92MAfFfu2QNzx7Y
TtTOvo5+97AIzgldsbytHMnESYBETyCh9xkXy17OyUB12dLtu9oFskg8ue9mELR1PQtHqCO/H9QS
WZ6BoFoM/xjBlxN2VPWEy+Qn17J82y5IiTYFJj7fBYgKCGRXTvBNMNgeURMk4nzZfe2cEHb+ptFs
sZhZZEn2i7szbLo62Vzp3uwXgrUyPIaaGVm3LnWO35jZc7Lbi0dP6vvF0OpmN2r4LFTQ4JCEbBuN
sClvmDDxzyZR/Ns4E4wKfJtbvMiyNJ5Ss91nehq/zxQcn3OBZ+r/fxm1Gu1dXi1gHPi7FqsmE1Ve
HHqOHWTWirgk9WhtcKyMp9SwjwnKuOOQuBdFSVA8CPaCUkTxUURGMGIqviyV8q0kxj/yL+grtw6G
Fi3bOhIfEuHYppi771QxaTB+nbl8R3ueb7MWX3sAlKPesrboy9BvtXrX9L366sB0+uViHMn44zKm
KIYHxzNMcSpiqwt6DUXWPM+jXzNAYXzTVPqBU4+WeQRoQypoDxrsYBxj9VGNmOtV2naot1FOsile
cgEF0ps4oAaHs1oOrGu5csHk5bAhnZax6N9cBzIfqs2GAhETwqPSi8pL4436ui7RbjK3+rFjx55l
5bF8pr5br34zq4qvukoNc/bVN213U4USoSy0X/PmPXU/5ySmsOolBpdYwEaciglBYMBjUTTtR9yW
59FxL12b7k0t3dbiUwraG2mkjdXyxDyyi5Hk0iU7RRGSB9I0IUH8BidVxzzo8G2mOXEyd5izXSkn
n4x/NIWrxtrbYIx6rREBLNIN7ARNCGUhnL2q5r1oUHzdQGqAbA6yxbFFVv5ID7dCl6OQ7/S1bAaq
CF03fov6kzUimYoPyuKg1Kbyu7hqpBH3EK5Ogy2yhLGQvXHqRhwFSAUAoM4VHjaxxEHJb6RntCI0
7x4IWEMAB0LzY4OIW8oAdMnI0DvV1yn9can+bHRqPCtWQOhPhUgrbf6k0hhHB83nTN+SJhXLFpTM
sZ2rC0Bh+5lYvIlzUoeifCltHYIYXmJghUI8RxFOMJB3UbXdufa8E6sHtoxvpbGf+O4Dq6fx23xX
5XKkFcovpgH/1HyHsCfErn/VqArszZjf+aa8UUT/PMSvllXtyMUK7XITKT81qXt7rAdV+q7PHzHx
Pk5MlXXDGqGwLzRw/exURkOhOzShqMOo/1di1UTlTAyCP7c0T68tDTmlM9T6WPLHcZ+LhrAGjDlR
QO3CpvKUV4d63Di/EHRQZFjxsy8XbsPMa7pg0DYsrs96H6OpQnvsNcOGuoftAhxSuKwXw5Hv2O/H
mpVbnrK2DYik8WEg3gkOpP6P3ASV/nUDJUF1h83BsX1FXrvN8cYzAUn1E5+bb65yMCY9z3uusU/U
5UkDSiNfAj4J6D1B9zFtKnsKG+OM6WugcUM3BSgIhGwfpuJGy9JFLl8U+aFC9BULkbvUfJWPcbG3
CiXHmWMdJViYEzEqY0wFALsgsNxRx4yMi2zThqbU7jcCaiFNHl3zc2Hy9SALLFH7mdHOydsvFBwh
rrJtIqPXWh93I1Fe/bRRIhZO094SWrZo3ybUcw0emi//pcI+6VpBH9MFRl+Z6fuE9tNHzKVtwnvP
zzJPzwMMkEtPp1mvkJ2fuxSRR3poVNE5IQstM0j9AEPOKe2hf6NOT7jM9rbB/CU/UJ3vY6Z/wjOY
dYyDQLIx2j9x85xr3721UKb1pALy5t6L3v/XWemfwTNbZb8WRia1PhL2ZrGi2f13rZ6UqUBPRFEY
H5X9zPIbEIXhFxe6WQ5UQIckdm00jCMwjHALh5YHTo2uVUMswjnlWcptB/I+200Y2+IsVPCY6t5j
6IbPomIzAiSAzt7P03ww0re++EXxvcHhq0IIp/VNLS91T6sK9oJEh9VPr/kaiDDyolu0wryUaFYU
qyep61a0b8SH7VF9XFXrqCJRjaq7K+odlSBQLZdGOfKC+Hl+xgLhj7r0yxezhluf23BMBR2Lmt/Z
B7e4VfG+WoFRSVz28LHS4HF+VmAoUW+q1qWLdjDJSF6PucyPDkr40uO+64DB+NkSzNINFktaqebs
GxlqSp/ZhAShnLYjlPa4qL6mnFH/7aqq2+iUrkVgfc27Xih+sSuROdBLVFKtne2p4dlnHIsKRuNB
x7be7bPWC5v5d6UD+/Gz6Ye3HgeSN82U/LVM4QG+x72CRhjxZoChcwu5Sdb9sreyd7zIDS1QBpi5
HJrdpI+hHNikKNkz2/9S2AgPUDb2rsNaByMIIZzyQLVOCvbqmkw9SQOnaV6m1qEQzNp0cBYgD0DG
mEHtsJgwcyJ8zq+Elxyd4dZGvHRFcnGag5Kfe9y0+nwjlwevwrDRmCDHLGxJQ7LaY18AJuqpL3rd
F166HaiuI45hAKEbCNHEVckBv+1GE9iC2Is8rP5jAvJt2AA1UTdc71A8fN/dlrjkEzMOyVurwobU
rYhECQJHkCw2U/9UJeKREvvHTe1PKUoCA/kVlWOSkyTqjoy5vocjJjZaoEqWEojVuUgODzlnD9zM
O5XlBgkCQv2WxLMbPffQ3llgoVeKPZA6jNCR/TlLKt0rZnvYepKSqC19lC377BiRWY3DEmm2znyF
YQK+offb9D9NvqzRExm6bMg1GJBtRZhe1zL9OSFPmoRkqpGUFtqvGvHfqd4bLduSDr0x19KzHsNv
AweKbz2LJOvEg1CfjW2QaMq5VSUPMgxYSoIljrZFF9FMRGgjEeMC19k0g9mLDbkom87UyE1RiMX6
W70JGMMvwugOLmrnPtcOLvKRSXtXccks+mmMnxUn85W2xolPsaz7XKZUcvOeP63mcHu+0xW78Qzl
lSQJWCkuEYrkNByQGENXXdYxKa0wM5NLu7Jaq8xqmPYSrQ+SvYnQPZGiAikppSecHoh+1xLYlecm
zXnlc1wMR3ZkP9MvJbYDVmK+4ptxt8RFXan7jJiGLUwGK7j1GDnGJS/13B0hbYeywxNVBIouUKmM
zK0saDp6MyoCYaHfVeUDsZaDFXqods18KCr4MYJj4f9BwF7i/jo0v1H3a1Cz1oLfvTpSfUastk1i
uBfW9j6JgkFghk/mH3P2+Ot96/2zRsTkvKZiXDuop5fW/pkoDrQF2If6VPA7mryp1JQJ5aQv4lmz
7tV0nDoQZ6s8URCGZm5NowrL6N7W2cOt0o2ITqmbhiR+UaBQn/PI2THaH6t0X1vqR2r/pbbp937k
PtzuaiNIqhwP9Zok63PyXb05ZhpvDRRLPtOzkzDsDxQs9QDUuU+Q3bEWr3p/QlW5j90CUT2QGRmb
7q9ZXbRqODikr9jUgmpDRaZSwhyQbYgyaM1rV2NBTTMSYfsw5nXLnYhk/9FPSudKYthnopPOkXvY
V36GAhx6TTWdEd1cSgBnrOiKm2zpnH501L0qADiWPLbyEIEM1wbaqujamTlC7X/KYvhwS6ei/dC7
/0yifWLwzTFREG98FLR7S2N63Ev8VITCOnoOEL76fXEIi6uVIS/HJDpzjXdPdLkF2ugcDCsOHRdA
BAkAp7o70QZk7VQ9Z/35aFrmJuQHAGz9rTPBNSSCOfke55xT6MFWdpL0kAvLZqi5HMJlV4ZNhhmx
3Yq+1bjHxEFkZsjz9Ou1xDHExoH9Z6vO/1jFT9UgHnqTsoN4/baaVlOJxxtinnJeTiv656qvKchT
kxnHdvmY7JfC/JsiRIoKYTvk3hH3JshQdZZHVbmPyas20lXCOFL+zLg5lQvcqvKKRv1lAgqBWPlT
KGPMrRLsBxHwBKBGcMKrjbHRww5swkZgwWLP4Y6cL5SO9ACd5tZOtXOTKBcSoQpXnhLH/FrYxpiY
yCfiXLfVsxA6TsNpQyoM8zAjPnMXpr88aW9uFp/knH+gpmI6JbHTZOY3nRfzaUayONMHw8hIaRHJ
Hm+8FYHuNmeBHsqw28eSxICfBbJukIRICzyH/bvpnqMlBxYSz0ThIgs1UBcg1tMVX5mSs2sux8Zu
dzgyLevcWslByPmA7ac3sEAsCu/+mUVlNwttr5BYmN3apNgW+4Z01bm2zuSYhnHJQBi58U+aUXEA
UgBFdSB8dNeaH7139ZJubbTfOGz7ghHDqxXuQCickarnohe7gX/Syvdej4jPa/Y9BGVDBWYSr+x0
R8Cd8rusQqkMzHiAmDtpdRQURrKz5v1idWGtgwqvg4XSwbeLN9sVfibAgLRthA6Dh8Uo98VokMT5
o+CCrk39paiqZ6JOQ5XlrzRxWPK4q6Qa2SPRZfpRmgeV1mQiu1tyDtK9M+9di0wkZQg9Iq4M5yUb
x5eIUKB131RJf6XURrWBy0k5MRGtgSavQaDDwdSTG0A+Q+AUTNVtdIwtHYybHmF1X3xk64/a34kz
g1ZOSO9rCHurY98aXg0Ve0XrsOXat2V4WhUh2vhtO8bJWrnF+Gs22D4HGdTOw1rwas941dA5f1Rl
xlk++y4IXkrDfc+61F1qrLZRZh+NlIF0OSz9tSDmMbfv40xSLdS+p7zXZGVgr9ly/Czi5Clip7vt
ewcRZeLk6whrwmpQ1eUByD2MVGuvkx6ccQ7PymVRxudJVk9pHrFnEIW+VFuTuNyk6fbCmbYDdRAu
KHYafbXYSJxy2Og66nmH75rwjb+WFGAScoKJWO+uSY+yIzpq2i1pu9Ww/7jpJ4GV5xh8r1sOwwSt
aN677qltH2v8CwnDinl3jOvCgoRqoSCFXTImJ3aYUeecxjiBIPobVbnZgox1N6wiNmACmfI1sFWH
iEKFrWbLG1UGSJiRZBXEGquodFVTEEmEgC5z3D0ndCiZJhjjKibpOuppIyEpDi4v5XfTtUM5a5uE
d6DmbAAM2up6HEzZm9CsXWwgxk9eI4uhXCNh5MGm7re7zH4ftZ0bVxenJ5QV1757zhlVvPqBhXUa
vrlHs9VbgOMRb2eMDrXhlOPz7FHrxMN/LVWCKrMGvy0Gzz9VkRi7iABlV9cAogcZ0qdctb8leudx
SDZaTrtf/UB+e3CNlUNF1UaXcrkhtHhTkJqAMGvKjmyMoQcgO4hbSutKRcBkNAeWLBHlVX7ctndN
3UNXkkp/xNZyarjJurTcMuIQSkeLr/HBwI9eWTPQmm1JKD3Y0Tldfa/qdEViQGiEe2TySq2IdAos
2RSTdeanDTisKlcNx4KMBSOhd4fZhRLWBNKs/3F0Ht2tYmkU/UWsRQ5TIRAoW7Is2xOWwzM5Z359
bWrQ3TWo18+W4N4vnLPPQRHEw2DIFHnUqcstlPYKxCmRTU7MYIUxodtFVxZv6qZpnRassRwJW4Pf
DPUai+bCbQJvhAYcAq6cuxttglzrgL38WdY3xJ/bTZW+yuEVSETasG05l2AiAv0T7wYyQUgXWfXs
JxQgt74MDzobKFY9dlEfWhPrIa76LHXrGC/EM1A6mnWS47XWzddCRgXkG7oN8te8y79AxH5O6kGn
oyNr1ZNx/hi16o0hZG9Gn1VpfC20ekNReBZ7WKOEIsacpdwTKelXzNJg73T61YKqxvMWWRHGGl6U
ueDuPhviXyWEnpADCvXRwBS55LYWZRJnrqnfwvae5jix1/BRw2UHmeT/dAEYyk8afZaWPzblBZjK
ltQWRvgMqEamPP1lIB6vcirzK5REH7gQObw0AC1ei20ZblOht6VmXbeZNsMpkEt+2hy7zjPio0Q5
OYAVLEuyevGgkZa9hbIS6V7EkoDVlKsNzXZpJRDzw64m/hRx6lcWz6+L3Lk9nrsqDfpTWgxHVaAG
07XmWALxtEd1AKLUi3el+dWGIXEhA+wDGW6UMk61Y4nS4A4V5A1r1NozqIUNW/vOTdcxi7aPgUoQ
mGA9Uk3twc+yLoamx3AmSENfq0Zv6PiC9VlRaWQisIotfgkiCcVttVqyciNKj/CsmO6fB+I6d2Wk
pGSiqfe0qmO/xhIdI8Bw5iQvNnFqql4byfepaccLusvCQc8VMoOEbZWoIScqGk6EPCM6jo1VlKLT
5vkvXIWBszz/iuuSyZDCiEVhg5awvQ2QK1zCOjmbSnIOh0ndST0TunwwmUcqaHTIcYIB6vUIVv2F
dZOaK+bWsuZnxi94Ymz31q56grzZ5qkQ71MWMSzx114QR3Vt1T99iYwnxnWthnN0goD1VoyYFzuz
7g9CwtAYtquv6q1rLLR9Rhabj4Qp5a5XE1BAhK7qOj2D1SkOtvLLFOuTB04Gz/owFF7Mk6O1FuYG
68m+4TYUQH1ESXwwzn8jcAIpFGkQkLX6EpFol79KOu04X3e5mJgZJrRvhdF9V/XI9C2o4OQbD7qE
3gFS7VaMQJ04JhmoaoNpZyCjUcVhJ3dxf1ndDCQH4cKArA4XQb9xkN/SaQD2XAIP7kXOxHxU/yRE
6Weg8YoewMbn7CegkmzvZT6zyJeSBXTsOP1D/93v0S+Skx0o/W6aMGhJmaS8MOL+DqLmpdON6icD
4Qxhy9d6KfeHjNpmSCL2SVrkkItulL8lQF1vtGhs8zm5msC8RkmRN23w0WgAi4hW5qdqRqbc5bqu
0UmH1EHGb9rtHEf/JENgMbVgp5WjpXIgUlij8E8KcD0U/KagcpEDyPneYvxaQkhUL4kGNXkRCrrX
BIJP0ycMaeXC1uMw2X5FCsXLqNKeGwOAVxJOFr285umaPA3W4qdMW8uTBuEfUm/6U7Y1RMkH79WY
cCfBnQG4rr+L2swFiZGLo+FF10IOHSVmHIOYbJTF0a4Wthtt2v6LImstfIgqb6bZqURZ2LLiYf8z
x25qCnyHysAjJICSXO4mWrb1uagHS/UWFUBdLln1rtGDxyjA4tLCbG9G+iEOBVDVjCUkLX5DE27s
VTy9fcxyeanjH0N+lyZKfrvgEhKakzTr005ZMpkQ5l9lQM8JlhooZpP6askIOlgr4gkwl6Lpr6o1
5udZMk5Z1e5lK+X0w49bVhJzQyjkxOqiygGFiFC3S3s3qaQFPz735hTpEiOHdNjoBcY/lAhjF32B
A+fAmsbyKHfvAwTxQBm/M6X2zJibr5ZDbnbhgPZ0o6SNvzBUtFrD7RflJNT1TgEmomjZfu4XNMIQ
1nQksMpFiWqGpi952m6x3u3L+NEl5l6SeydF9BqSi9sQ05tU342uQJqUEDUljoRsC3aAIQv8tf80
gLONXO3NAlsprVtyLuDL2FEJopAL2sN25FCvuyoD3yS8M7rBJT27Ffdanc3o77m2ywfGERcBOShc
AmZYiwticdPiWxlb3/THOZgSXSzxY31P6g/pD0xRP4t1esGDZSUjvppdik57qbAvfBnmRWqQrlp7
Eh5YShCXXPRPPUp3kKTw9dRbY3iGy+zJRG+XwQ/TtNc0KL06Ng6NRHCIMze1jZHIjduAj5bNFkzQ
NMV/pSuHOBJ3Vpu6AyEBunXVu24ny496+SNaa0LvOYKlqmgiA+bHAQNrqZ5tDM9n6SOvqB7OgmU6
ivSmYpqZwL2vH1PBnKUy31qRoqw/NTsNEyS5ZP1XytwFGiNjcPatKbEM6WDDBrkuDBmUiM4C5GDS
OBGH34L5X1T+QEMgR+d2mpBy0V/ENH5xg+44bfeS+ppGgHCQU4183NjucPhZt4GxTZqyHUQk3hfT
BtrmXkk2svlp5Lsi8XXNySw7Dl6U5m0yjzoPVbRit38Lc/ErSGJk2dCsJMeMaZVA4xbnTkjVUEBv
NOPpmknHpb+AZLHDqrCrsbZnBUh9/0Ju4XVUHqa1jc3X/6e+hgcrg1kMK+aGYnPVU5i9blvBbcCn
oqUKig7EpPN0SvNlG4eBbeh3szzLeY0oYtmrHdSbtDgV4O5nCf4LT9Sk3HuvYMSYRjVwKIR3CsLp
QvZrxB20ZlkwYkNjB8drICYnGm1aHsDwvJcMUdCQkTcUERwfGHYVCf5iob5BBqYqBk878nPBB+Zx
mcvFwx7D5infpiqtCSV+/pOoT6JF6AXBnHXwT1x9tJBIOLxMvdbaQ/qZoFPKlCdu+Z1Ci9EiUt40
gsjqR4GyDmSU+eLQ7Uq2F8uMr1NjzEoZkNPcSMepLzcU2U6oHvuZiYYp3ZbUdK2x/1fRxBeImTKc
AfseZu/APAkKpz2xa04RSE6HNv+AsbCMKJLMPZILTHWrQg8ZvM1sCpOIXZYI6qB/Wj3Db1fNcHRW
X8Bq1tFRf5P6S4nac+yAkxDvMqLwSqqtyeIuz06onkwNf0HEOxJu1dJbgmsUk/aQ8CA3m6Ad2RXt
yFyB4suQ51yaL7FORgQuLCIFNnxacbijhjamkyQwdVnuZ/YDt7J+GtVNRmYJhNIWlI8GvFejYH9C
YGYGiKh9IWmPgO/Z/L4lbOoAVTmsqiEG/yYcoFMLQTrmjULsKn4JVHhZ33FRfgronbqMixP55jTg
zGeZYaFkL6WzLn3V2WfOKyIGO2RGtiyXRJ9Idg3kgwQWYeRnP/XZRy1prkX9MpUgRRgKJTKqrhro
DAnfufkjhnhdmEmIaeSwvt0EWQONmNdJwwgDLaJJ1hAL6Z6aIl9OSRfSHOqovSyzSjtgnbrEOHf0
S4sYHtX8DvfP5Z5h7gzCKMYvV4noWx+DPPxKdX0FFhy16T42pteGrOMEthPdxabpgvchKWwtnc56
Ff0OcvQ0kjVthvkOH+JoUVJFCnqi2ej/JnDEcU5iEViS4GBMgHgDo+YWU6SNPrVbsoNeAgy24nId
SE3vC/UTsvlLt1IxqeiisxGariE5LM5vZo+DLrDsopURqeC2SzY68/mhno6zlVDrjMX/q6KhEfAj
cQ2aFbUpPoKse/SIGwG9PFOEOZL8NUjl9wAXOeuyc5HTIXKnkk6/MubZL8X7SPmUpadehVf9S+pe
GsxnQfubCYdAib7VVty3MnmklfkxCpMrL+tRmX4kE2E/fDIc4B9tz7CJmtbgaV5tvqxDBqDyQd4g
fkuvBS5u9rcM/RsamiEysQmV+zCOt32IYMdimF5VFo+w7oeWuuuBfVpi5dcNGxl1XZR8iFKGwnh+
jln62rflTRgNT+StK5SvFhqFJvd0LOZhmb6kHlSPAjWqHP0Y7nYBnkA3FyqWjbgpf8djq8PptTNH
Huw+yBHeVhvJMNktx/4SgbKubg32PLlBwd9Hl9yK+BOdX0WgouqDsHrn8N6S3/yKJm9vVb1dH19H
ld6RJkcchKsuLfjlFLsSHT4CwSA27JKzMGSnheHiUFbaazCzI5q/KQwl+uNtB3LIZKgOX44VuLpQ
mrNhNZtzIwxEJcUUrN2GZwjuXLSSGSuUQ/xH5TwnwXIvcduLuFtC9R8qggIrPQo8ablElq0ETlif
lGQvth+ZZb6I8c6ab0jAqWdj6bA0OjxdyUuA8ZfHCC1BxDG7lD9X3jd3jh7kDm1REh963dgJ+V9X
SN76UgzxM6ruGo6dAqhVSJz7HFwQqsK30GYHsJEGRfGU55emdlmAIGMzJI8IbBwumMf1Gq8TnMie
u5MkvU7EarOFzYuVyOAiUVyORpCorLNws5JboACgeUneOLxxrAtA1rHCaMwuUUByi9mGuKNyLVAL
k1VwZzGsH3kEGm0jvMm/Vu0CN3AIghB7W6bOS+8WItBNfERwwkZa9pFDNH+JIj8yWQO0xdBfhjti
YYQ3wZL0Envl6prohadz2xkNoLwmZ0nZGi9drto/GZvAyBR9WeKbwXTr4FsXa9+MKpv0AD8rMVP1
ZDLDRBb6zM9T5JSQXjUp3EqMSiwWP9woDArGyiPeL+vibYwf3ePzkE60CmhCp0eKen6LmjRr7CDY
5Fflr/ia0eNfStSYAEaEfezPfvs6PTCcLunWpBSutvUHUwELOfNgf4Tv5Suv26o4vlp+fQW9u8HS
MmNSvCEnxpOtZq8huoWRm5zv8ZLBGRhyJETDTOpbxuwEzxLbRGrJmcXZJH3HQcno3Bj+hGGrfI4s
b+vtYlt7hAL9q3qUuIVkLM8EndnWPxoOC0I7ElMmHyxHgJD85lckdZjnaPwK4Qn7nNWuNDtqfdLv
JUYYc8fX1qX7qeJm3TROhUUUZznqgOU0IQeegbZvir/5HSoBOmV8F5ShC3b4wrGUj3x1rnjMfdEO
hxvcuIVpIn7j2aUI2lAr8Nzzow0LwTz8gPwoeM77xa1ZEWZ7Muq6jJ8J1SHGOzeotkJ5x1ODPAAP
5xgeM9GxJI+W1BmHvRoeBPOQRwduv2r2KYrDjrmxJ1QHVELoYHr4RvsSWh1fIGR4rs330u1OmCTk
YNMav5h8jX/kwaGYLaGMjR6bE8Yo7Pcg4dXLWWKdHp5q47sxmZxOB72HR7St4eH4qF0l7TwrD7bK
YfYqtnelcrX60XB30YyG9+qzVD3NPPbaJS39ML20NT/ChGYdZk5/CVpuj9NDC3kTnmLi5prXoQoA
jEHVFvCL6veefyrlmzCdcmj1OjJg6SfIXOGv6lxZBMbntOEmunESIZBmzIaBj2IwtlGso2Jj25L+
SCgVgQCZzgNlQas+aAY6JtPGicIPxUmrcWDtNKjKO7YHZn5S0ePjQYbWtNj4b1TGYEg1pV2QEohI
h+qmmYt7u5aPGlvO+CEFTpJ6aDrVbldnrtz6UG3G+pWDgsc7wBDBc0ZSEIsLJmbhN5jsIELBw2NP
mopbKK9mb3eJb0i7+T7m9rwcxqfMSD5CmXLWBGdUSWwaEGJvrc+UsxavAR405ZVHpKgOfLttxx8+
BcOuKeFYsuzipPX06rTwuoTBSUNBvcsbn4cYFRrj8JfsGaFOSPymWX8lhQTE50LUnWlru1rjVI2+
NPGkTwejPLStJwp7k0jUbM+pLpk2odP8kKu2cZ1LFKSxzHd+ITGijTsv5GblQPbVXR3+LIYtlVwW
1ctCKnyFO2urz5hedjLxQKlflH+ZslfkPZidAIrpcqk7RwVZ8sdHwXfIPVk7ZmpP5DDrZ7gtfD2d
P53R/lYokqKdalGZgYONdswQC/kyytfpbItgDQh3Z8zGc1LspMWpml8m2QYEuc5vQsCQTgIKg1Mo
YRXgDBi9UcqdKDlZyAbY+gtb4ftic9A+CfxIKENBoCDWK9lG2tVwbylnrF/KQaLCoTfw2gDLteqN
SDWU4oza1BeMh+Elg489nLBvsfDmCQh+hs+F/I8UCpZNYlZfbCpUejKkNBYXCHRxxdkr44i06YS5
yn5AqE6YmuSCemtohxAzaAURXtiwL+kdX5XcHvhzAWJLCvpNozNP2aK+0Z/CX8yNsvigIijgnW4A
yLLLuBHLO28Nvzq5NMOOuX4BNzTjG3yrFDf5XDF+7wokOWuPXE+kSuls9HY5/wD9MtkQB8vXDHiQ
T5ecmwYvLBsrlAqv3aj7HSM8DjtSvrQaddN9mugLRdpupkIA9OWXVVAyCDeDQAj0Q/hYYAvsjMGT
m1ON6AjzkYiC+VHIO1Zucb83OYN5QTI4BcRukly5baTTzCgtFs8dh4w631WWmZozMZJXMd14Sblr
Wo6PLeCD9DpuPxS6wk0aHkI+rPd8cjmI5cDPw22GxHC6gjljm1KL4ABeFrYybK2aPfNEq7aZDxBf
ask7XYevDeUg4u0+EjTLezgjw522xuLUOQ4xBhOb8bh6thZHArhLnFMpQmflxHbxzmXRS0QLARAH
ic1WRjE17OKPybJn6zTGVHgeUs6AlE51i1KlE22lwv25DQ0PJE8FfoQAi9SV+034ynyt/pGIrnvw
jlHA8cmCUKxNTtKt0hyV6NLy4DDYzm/WVzHbfYVEBrfchUypdD0PbL1hxE+6nYdaTUi8CFm8de5A
LmMIrGyQYnX4RZSjTtCZvK9Ej1+tjJxUdUpYBOzy/43Slp9vhgHHquYzRCZ5F5qzetWwj4FDYVFJ
zKTG3b5tvtKY1YRPC4WYFReP+k70DPUSdya4oE59L8ofsd4OzY2omYF/pXHG35bMG+oTh9eJ14Kv
rfV5eIgiyb6i84L8jE0EWX/tetrCNRHHQ8pXvVyhRcwqQyhSCDf9UUjvOr9mb7NYYR1XNn4a7Flk
6PQQPPqBeVGtPVB55radkxseB7VGcIHwZGA/5Shv3YQNfrXp8Mtu2NVNZ06DiaFLj637BlyQJSjW
rqOMZKDba5ClhOA5Gx5CPHV2W+XfQlpBjKX7Mvzhy4Me8FM2W7PbzdaXafgtaHYVwkPjtTXBSONd
KQ5Rd2SMlYhMLkEoIS3zUgQFjXFn8qY8OC7GCzdzju8j9sqL8lZqP7nxPTfeiCO4rRhx83/ag/5C
/gHEBSKq6Zcougy0924DG6fx9GBfm7uBBTe1OkqN5YQdk6XnyLWQZ7aKfBz7xkZmnOHwDnHFYi9r
oTFgZ0IXvmzoBUreFRQw2lolyssBPxZHGvrUGvgKRyTWV+pj2U7fKan7S3U2XlYMpK+/K/uOWKVk
tLMFYSSMhptg8MA7kMDooKhLDABe19Ck/kD/t83ECwVqPzD/wRK+YVZcVP8oSmLjB2sFtw5vvpBv
yTpLLT+tLksL+paGwTV0MqfAqjgjO8TgC+ut3ZPJcSHqgu0511fKoJ2McZd7m4oecWNn3dPkAQMq
suV3SHD6yFTwAN6j4b6TTtgVQgYmw7bJtlqxbxAvFONRJUsDIQdxamN3qqKLNN2EBN1vxblOjAiu
UYMaST4maFJeF2TwC8ze0HB5zKirSlpIIMzldMDaQ4wt7wXHHS9ddebxM0Y6Sw90GIAadGJwr3Zh
c4pEMipXngQPnfHgydqXU8EqAJrUWr7yWEXFjoKWCiC+6kz/31VrM+zTI8mRHBz8N+MWShlecllh
lfYYxz1ZGixkfB2zIM5tw1HW9SHzZVvBwxNCYSJvl9PnCFMUqI+UOiULgfjH6rfgBUhFCn+nM7dD
fV3y+zzCnBWvQkVcArIaOLQ0t6yYRWETk8nUBJMfWaIfVvG+X3ovhE47VYQq05yiDURii26kdnTW
qnon3tY0j1n7x6U9JiNSBUJh+ndSwqnKDOLCX2MTDdZ4EUZkeJmvMnZhSqJInr1OtMF00krGJ2gr
KyiNwZbASJQMPMZhyAkncnd55kqx3iyqgKz6ta2Ix9BwBFvFVjQI7RbQaNMh9MMVxue2vs71ZZ56
+oxTUX4TSMPxjs4uemk42cviU2kWp5i/MuzbaD2Lz5aTdyZ/KiHlQZBM1C8IZKRPre3AWVeuWfI5
D5IjIi8YfY2hWAUqIe0TvvqMOgP2Gvaj1OBY4WWpzwunvzq8d0YHmUj1W+KjtJpd1iidpmzGzoJw
Q3sJiQVMFiZNCq7HRruaGdQgHgRjYuacGZuxJ8BwOWZMfFjxNgOTbAEgeuj2Kgq4rVpf4p5d1i8f
cpdyli+PWP4pGlInQsKt6y8VgktbpXY+jMy+oPFRx/Hdtcw+w2srPhUZK9b3o8iuqgasgAXjT6ue
mNgHw+dQaZvOYrR3nYBNZfW7qHySjYXe/bZEb4g+XAIRbxmqY4iTujcNz0ytGXeGGjCQNSZcpd2J
qFD7jvCxmSwFrVw0v69JkNJMIhTU8dZLk75j4dZIOH5M1aLex0s/RL0bqjQGcsLpLJmFF1psXISp
zdl9jQX5ZhN1oMmZ2PVIWSbc7KK1FdKJYwZbH6IrkurZtTh1zeauYUDL7vGvLdgNdYPsGTmnkr6A
uaL2QOWWCmyn4HwoNaSAmhVlbYdSQxkXmIzFUL8TyL0ICddVINCMzyxHCdC2U20X6Vm6FyCisvqv
jpPOoxceY7N/i6G6hJYWoALRXoIZv4IW3Em4CBECC2zndThrNepu3TLRV8nGs/2fwXObkSQJ/wJV
OZV66gUm30EojpgcaSHi9lkipSj7nJWsKcHSkq5q0WE0VJxgYrzV6YOTx9VD41QiPgkfs9+X6geu
t4FuaHA1xfKzuTlXvfrTCOELSbCOpQc7qWNgEC90P6vBapmVyAGEgtXjrexwowdldxDN8DWX0sRW
bxTaag0FdxHI4W0NBmOzaF17K//TW+N7INM0KRR3mLMDZmxfqrt/XaBhJqeNqFh9FYVhj3OEPUGm
1ZT3bZZ8VGKosHpZQwXLYzAoqGwqkyDf6ShLkASa34kzU6vKBaVQCnVStn7rXPhOKgb3JSle6Dfw
91hdCa4rRO1i6oT9ld0+ILuW/cIa03abjPmo4djdZqdiSm9iMCYswJMDmA08ny1FQ0fCgFwx8AOZ
rrqDIbi9ADxM0lSdeSsDG4Kg0cavtdDE6ZwpfQNECn94Ha0a712TNocUclpB7YrXnjUkft0tEkcR
/flMnJlKytUwTECC+Bwl+VVUo5esNJ7pBEWwx0cA8uHQ5/lNEfvDqg6mSK5NiQT1JMTi3hwskXVE
LXlTGP2iSYdVDiCQESGEtYbIG5w1RzaAZ7JJMFtzuIAVJR3ZVAY/Gk8aQ7aaGCot4NMvDZ2nPz8I
hX6Wrf6f3vD+G8L7FNzqea1zu6ucgBUPGfXDOV+0ZE9K/T4zkW5PPb9f5miMQYtE/5sa7dDB+RWM
8aWF4rwxJ06VYjhIJG6kyIlTvrye1W3BaHdZLhXLoURSdm1jfAMUxMJCYA2kLhROZYqdhrF+GmTf
vRE8U07dTYSAix/RheL6Cjj/JC0C741e+BAB2B+We6UNXU2K/coipSUCSctgMLxpPTLW/o+R5ylQ
p1M/m3d8pErXvQBOJ+tCAPEW0FvK9Pg8Rp6j0NBRengm200R+K3CmFnJtrQfi3WBZns3JcbXjbpr
Oq7YdToWk29QMWfsbn21r0u2mkZ+aiJtlw6HZh68NG8vioKTUrMesRSc6uRdWVGQ69pfQW2M+Svv
Yi9WXhsFG3bHhCKnXRsYlCXHFNmkCS1uphjTCSRfQ24T9Gc9iY9kRZWUMy9DnjNzzFAIvU/Jdzp+
LskAb/xYKD9wN+FELZuWlS+UJ2/sCEpamGuxIcSnhSK1YJ2eT5pTUYDELaJRKvEBu5RcTYQTmfhL
AjvBkFavsgSuFLX+qtCOtXwuUixsqynCs8R2J2PNCAiNmEx0Wgnz8aXV7V5M7EAobHHeS6S5xb9G
+NG02J7olDnMXAGpGdRBtjItIBPk1VJp9xyzYVo60/jemJ+K+Qn6jKhxx4zuVfpB6AGjnpE+C0Xm
kB/bNkZoqG7bPjw2MQdMl/kZeO2wu8hrrKUKnChod0muuQUIsrJnVimSZNboEGMhA5DsIA0Wq2BS
2ghuJRTNlaFYq0B7eAG6Cg7K/AOTa6M92r47l0roxtpnUaBGbi1Gv39gMMnciXZwDR2iTtBwKo4c
VLxqCNlBY00Agtr5WE3vommdpIzlcmbjHD4mS7BPlWUvTwOxKD1pbwVdHTs5ea+OwZcEXJoVxLHs
FnanBXFhM7oNEcScMLGnBGQeBcQpS0fWKbuEGNkQL+HYs4gfR8ZIYA17RXtXqcUwEpDIok7NXeQE
Zje8HcMZBwXYgcJwaCIZtIBAsUOrtWXq3RJ/oJ1kTFc1cVvzp4n8qvL5PAQqmBzjKrNo7zqs2SNj
kLGl1+iRoQe9z6l5RYTkhWm0q4qCjQSdLKipq8pwMzb5f2e2PBfTNa7PGoC5jRWLu7DH/hGI54Yw
bc7oq7yQQ6kJh5r1h5ab/2okQcJi3ihAAoz7omwA+QK7dsIRTVBf6SE4zqrgT9DHJ2FEB2mR73q0
7LGgHg2UlsSdQHUnpUUAAG9I1wIGqVxCFjYnLxS/2+gU1KE7BsK52FkDt3DpQSx9kaf8bOXKLl2a
y6Iz0mZnY0nWbY4b+Kfwvgf9GGH2nyYgPZA8HwXGlRBpToxMWSHpBrCab0DTLmh6Jwuzf3lUlhT0
S3HuxwYN8t1aoEp04zdWP6YYEp8t1gYchWkX+cpoMlf+7Znq6qPLfvgsR50vFOpWC8o/sUM2HIev
c5e5VKUXeryOTqQT0Okzp9MN8aHoEngX1ePvZCAl/omteZ7j2e5qBYia6GkASjRQa0krP5uxeu/7
9qyN9YE8TEKC36cUDbMsH6FdEqg+ckX2r7pmEGcFMitCWY38q1mGdxZFlOY73bi1keLFk0D6RHpa
2EBD9gFDZ9xzlpP1ENwa5rJajmrJwH1sVe/V8NEN82lJ63sxLO+iHJ960pjw38PaTH/66dqRcBpO
bwJtXFIzRcLLD445P8kLT1ByT/hwp5AqPY+3RlTd4JmxxgkH9kftEe4VEF3y5LvUyYCQtdIL76uL
GurU43bIeA21SPkxp4CRYwUvJv4Wu3ZTx60bhvFLJ1vk0pL0qOnjJUO8zhqZZmjE9kae8EMmigGl
4HkSsnu3WG+FGN41xuASgzpoP34uGX9ij4fUSKmqCiDCjJCgc1dYlEWIQdY975VXGbQSLGEoGt25
LVn0J2QhspcvMx1IfnwakBXnQf9jxDzycFy3rHgM+gn+1nUoBGhAm27TKmRe7tCWb2NjvFlN/GzM
2q1C5bdpUeYkZfkeIRkgnNydmuYE4ZJ8Yt06a1ZznTXZjtnBixXaKmM51OsSweAOD5oPRBCiaHia
Jn1EnXmhCeNEN49NWR4NddVZNCEmvO5iqm6HJTnPdGuj9fhrEJP4EesLwrxS3AVd2b5Bl33j8tpl
GDbU6QED6lkRS1f22UM4TmNzNuv00VaSl5cjTylqskb6qTI7iiYvLVXEIF17r4JbEPS/FEgoGgdH
Xb9uUtQxT09o28o7yqbvWT0hSryOZb3XpPRd5kMC04qQcFevHRt0Ki9YgkM687DN4i/4WE8IY/T9
55HUkRqwUzqwQ0vig7ymRGgoZatBoi2I7nUmnctestOx343NdI7a7t/cFxc1E9xCr/+XUiIdYz4a
dsyes0khTWmrB7T/jfEFweWqrLMFizBqbfqQjPZSSMVJnRFvwvGbZ5Tr5QdRcxcZpIO7pHinzPxI
XRHKylNfKmKvTGaWwrAzy7XqCA5l2B/hI8GByOzOOpKu6JZMNkeBAwgiQ5hJXoPypWGfWsXpaiPi
zVvtTelnnsAFkv9K7H5QeOBh/faD2wqHkSqirZ7g5oFGvqUZkxpccSFSjBbBAK+slH0TvkBYNwSI
XcctuLKWczDkNICbsWrdBnuNyDg1R8XQxmyozLeayZSAnW5WBqw2MExglujZNlzxLR2UxvaPYFhK
hS9zYgZLETYHA3gwmAcdSggNtGUFQRO7I3MJAYhLOk/kiyEjEyNvBLEUEd43YTDHW+NVMCNlCT1C
iUT3GadIFvjhzPADqiD5svMuTyqSjEKvH36rZt6OTMsrQGQd+qzBIna+ZhvItkmxTHuZMwj6JEOq
1/QSJFSNY3MA6+GPbUhPFsB2q7GYsG42CvRtqrMgjqlR0EkIHgzy4NLS8IXypceKlQ6PqbwIUHma
BKCt8Gkw1WvQx2qthjIKL+kaEjJh2Z67XcL1MuP87VTE4KyVkZgFChhiGALYJodJRJ5KKPyaWwrh
yozxmtEgisWb2hq2wHKslrstWRVsAyeUnKajh+ElSQZPqBmhjd2estcJzj1az5RjZX0DAljILZxU
ESMl18h20fNfJXwwp0Ka51CdTzP7b+a6SfViDPeqmvbkg7hd43HG0VfxIQxMGVeJIsECDRb/hFzb
qmU8LHeOXiMqgxsRs9cwYHlK/2bcuQshVxyJqvaCXEKxdPYl2q5ih4OBrKHM5X/G/k2p/VjWj6E6
7NF1yx8421y1/F3/mnEdl2IraRDw55cJJpAMBjFggEsA9yZiDlUgy4F32PxwJW7G9oi+cZNja26+
ZwRPYsjwWPvpCwq9IWMD8hLkPCDP1Lqj1liqE+gDCI+Tv6Jd5XQ/6D+tcO36Hf+mkjwg/1vDUy08
efiHXaSWvvHHpvFHjw0uTS7k5cotoK8bcCbORLesyKnjhsvb+ERY2SnCVIGds/GtkFVk3Z9Tc3oA
cELGUp0YHjNdDA3pQF4yqh0kCjdRaD2w5tSwX2352yJOyvcGczGtf5r9ZTGX/8vuLPviHVf7/H1G
QiuptzoeAK5bSL4MXAmO0dv6ctF5JS10njryAyaQFNMjAooinrcikv1mfrbsn6gVWBY9ypXmnf2B
Tmcp9KiARCGsJVWW2Ti9KpJlCAqQTCluJGahWu0BTGH8KiHKVs7w71I4afKqiOqtbY+UDHcnokpv
yFDK/sfReTU3ioRR9BdRBU1qXq2cJVu25XmhHMmZJv36PezDTO3OeseyBPQX7j23fPMw2EX2Q0O1
j+2Z9TvEGo6SGk1SMh1DHCYTTn4Fwa3Bct2EBmgMLho8AXBd+FJ7GYRyPT9QiFldmeg8Kr3fSMQl
zFcVpAFTv4S+x3SUrR8PtLDGU967W9pwsohq+tGjj0ix6/19B5pdMcEusPhN0BQUcB8bRagWjpRb
KM3Fkc7H0p1dUzFAYNzdAMKTw7DQmTQpNHhTwdYngGpZ4b5C5jmKbQoTxkGdY/H9cgK0CvYdfZXs
JSw0qQBeYIcNmIyCyloUIWYcTMm+9lYhCx1YUt8cmK/RSAOJi5bnI2MwQG3JetJZiiLKNRBQeJzV
IWNC5LbIOddhCEwhYiyIKYJorwKewQgmq8OV4sTochPAciXrgeDVSvD/+lDQm4hJm7eNGqYGybZp
iIzqiTiJUBD0xsco0xMnxoqmcZNjLPGtfC0ODNBYk9GMrEuWMVMwLQG9EyNcwse1zhq5tTArTHw3
4witD1BNHya7NDE3JT9CYrMbQ7zEoXUjBfRESlfFFsIPoZOl/XLWlEZlfIDWtLa9+c9mgiccrdLc
9NimvN46zI5d0q/3rYEZMSDKosjIDemhoOhkZyGPRVIME5OYWnZt8CQxtawmkNPGNkfjqoxuSc75
0kLbgD5iS3gKXuvqiS+yR33VhhWMUW1JO7kBH/oMGWQdtuiLOOnDPtrByp5XvbH71qjfNGFn0N3c
WQrMM9Ry/jXMmLnzi/TeYOmqsxn/vGD+h6h/XFoZ/vfoT4HJ7Cu11vTfKqH7cu8jYyPAgOv8u4aR
w03WkmZg5x9ddQNl+L/zCHWMA+hSt+jDqUWJIUeej00GvjP+Fy1nF/uIGdahk26bfxo9VjjdA+2m
T4h9OYERLB1GDENBcsvlW9Jebe0n8IGYIoGxXfLJ3lTG1wEf0diVt+z2Jtym4pY1b1F068OHqH+J
DE/rD7d9lObbxMDWZO1aa0QpRe+gIKX+UdCTd2iqBlYqGfLvXl1tdTKizUA95UVfIxpt4I2Wi4dj
ow+XwL+CHcdA/hShh3ZQG4onQO/9C8IqM73q6mUSjzT+dSyo4RnsPBilN0XnN9zDkHTZNUnFo/Fq
ECbbwyZxkZ6WkB8MNrad/KVps7JtkBVY4dqFF3MFIYyNut822POU21ok4hHHxin8iI3sx6baz3AA
tyyNJLwPt7tHHRSZsVqbo0AAAAAvzTY+uRwj+4YRYUE2ceRhDQtBwbgJ5hGzPHnXgVwXWwPo40GU
5lIKCgcRcUIJ1i9edb9eYCFc6x4r24RNIpMOOmnFx+AxYhTJzZq+ZoUwwHAwDtxXwn6qo7dufHQN
QDuYLBndnIuFM++YdKf3TNLIXiZmYcYrhjmpHbxi7VSrqv+LnH8MlLuGRe1c37lMbyTCXkQzILOR
YqIuR3Q4qRLdqVpkBdVHZyN9tZez2TpOzhPool6sAETKaZ3ozNspTjJCiDgyfCJV+xNQTV7MMQ/u
Q/nFkas57yS4can/SwMgEM9G9DOZLzqKeKv7tU3I8NYLH6c53bPm1hV/5QhR/CLlLpXLhvGL/zp0
wTqxMRNz9DZbfpB0vKn6GMzxqaEHZgZQP7MK7VGwQmv0exy+FasgfpHtZ4Y4BkBRj3mz7ROQUFQX
e9e1+KBOpbMtjTebxX1b3HJqkpQS1FPvBfVAaC4KbUS78iVZYjtIsQkwenLsG7dj31yJ+kRHARIn
fkmAkUz6W1FQaqNgwv0T9Ki5vWvR/+sN9tjZwasvdnGbULTJAP4Hs/Amo+QUbHFxKIANCYpZyshd
ck0cVtUVQhvnw0YcXngdubTIJO0vIukXwCJa7t00ZR4Z3mXzyQvCGO74j1zbeNlnhQqtNt8H7ycC
RVGwEgmjbyZSyza+Wu25nrvH4qjUVbm3wNp55jmMr/yehOug2CfWBW3+oCHA0QCFIyu06NIxXHPx
oIl3Z1uUVbLYo2qMkXrGww4jEDO+adXo485S/kUqWtG238ZoTd0e12ShnWeT39TsBjd7nf9VU8lh
Cit23Kgn6UTp1bd9WPPUHU9AGICkkz0RPvclN+mE5RXSkhGPRxHJvYjRZljOfkiOwUDs3PjPEcam
AglBMNZa9bRahknMqEFyonEE8Qz8TyecwAADBqYFoLptgFBMrI30FZtiup1CIs+Mr1Dzz4DCvwM0
oH7IpNttn6PIuLHr+bTSejPMliz8sKp11pywZap2EbNNnYGTVMDevOIQnZvagrwUXdyeFI6wQTE6
fIjaeEaqjwtieNcDQWbJuIb/u+2S18gUrCkhChUxA858Y/bxM1Gd+7HX9uYcLhoMh4SyKpfdKpkB
7XVxHNO5WeNxM+fFDPKj4FBzIkx3ajy6qiJXCbtGHz8aK7iTbnrryK/usZk1Djox4W/I+NxmjK9S
8a0hZOtJ44WLMM/XjMneun6P28rZ5wCz/DjbTIm98ylxHJiTADLQo7t7wPdaKHdx3e5MppauCLeB
T4oL2MGQkk8QNVIw1AaRY7Y4LDWL1VM/bWPpv9gOTjwzexVi0J6E3blYn3dBy4I07/vXqWIzGbD1
J0Xs1pl8S5GLV2fmwYYlgzufKwDhEftOdrizmIuH47DqF2OvkIrUyGyJbKIuM35KkjhtMfco1aPp
oWSJW2G23WHOdc18pippUL2YmnV0VLsxoootnAYZxTzzIncxSpmCleGi02GwT8XJysrPRu+2E9j0
2XGZzQujma/V27TDo/elIOqNREk9BQ1RxaZzTah1XTIeOASmS21SWPjwGmnBgeovQaYfsTfeeqOH
TfXXJd05MVkzDqH+10Gpo+QtwWbqWvZvyrlILfmpUbppPw44j4n8qArQxyBIIp6tRBgc++FLVofk
LZPa3Uac56Neq+vygpfpM8M2UmSkd5N/xSqQtQBOCbsxvgcPUpfT8aKriMUCswh/ONeGcbZ47XB9
zr3bXxtHv4bsCbsYukj5ItT0VanwiuHjs3y40Ugtyro/n1USID0dv71D3T8OPMfMDLoonTX7noMl
x+cGyr5rv/Yy2vrtbwItrJTae6PLq1WlzzZ9IEqBleOkB9vDYuls7Ik5fdHdJse8wJU8OmZ8HFn+
NXBgG0VWqL6vmPLn0XT062lTdNkzVB6HMNyMgHNdCxjWGMNLFIcPX7I2VQqTvWBmnINrz2jl3Fys
cKOsyqFemcReeO7GhDGdIqJJY3lq0fJGWrAZSNMlchjIuE/0BETqvmAtisuABzuIjaveEgVKLr3i
4CFTC1h4+1Tqf0ay9phv4tCezO/cB/yUM5lSLAwKo93GAYWwe1fgRurkK+rG3YRKJ7bAckbOyiza
9dwbhkBf5PTqMGW12ebyjezROOpheTVz410m02KKX51O28ds1yVkqzFAjG8+LRP9ZrqfMZAwMODk
BkS4nNiHgukEQbF1Mu+CiMl9KT0LZzMDcAK/MR4t7QiqiMV0AcCQk516c97HPSmYD7LhAu//+c64
B7aLDtJYha3aTg0qQstgevhpTZcB/SihRMizQxinjdffbD+6wQk9g1XZEnGpI0bqJh8NKwLoNiIO
MsSSkam11CijKCSG7hGnHtIQMv/iFAMNUE+TSisGzY7gOc8YMsFDcSAt1ltObbHNIYOG3PSlFNeY
X6bjXH1bXtMW9T7oLZFoCNhZID8cN7gFlLiwJ/dA6/7F5Ny1ZbTL2DAoZW2FVh5HaAJiRr9q+S41
ac/ccdr5kXssqp8WKW9T2tg10n3jeXgRsJLrzkkO5tF+hFcnKM+CXyDZbqQlQG83bzLEKVGKzwpV
cwHub0jtt2k03iNd+xcM6TVophUIOfdRjMnZbpJNqlBAksplOwzoMJZnRrDP7fqdRtIKYRbtIuRe
NP0dRDD3LooV3RB/yj8AUgFQRtYMLiEES/l1cneT/PR5IOXBxmqfSQAuxAnvyVdBwmB1bPqtUe+j
CGAal+PR6u9TzkN7C8I0SuaqyOeRAprAfw6q9zj+DgGp2fxqs3kaHyEfQ+EyHsN9QYvgWVeR7Wqk
rrSv2aponkFFTcT6Wd8K+2N5N8y/sYyeovoax5/18MLodXgY+WXKPliBDBT31nPrbpm90fOV3cP1
NpmxU8ZOk3ut3RWgeipv4fonffzX499kvermHw3jBtm+meJd1WAOKfDwibTaD5gmHmc/GK6Qvf4k
RB7088sdidyxftPquy0Rn30IQE+F+JHWs8FliwJ9tpatka1XyDWy2xQDs7rX6oMq24rupHXjLqO4
wl3o6r9IEFiXdk26muaRBcrBBC9in1JWlm/88F10hETHaYYmaW9pBzd/dlz8l6eWxLz8mlRYazHd
1HRLhedjc/rDK7Ga6h0M+TOBcgsTSnjScOfyCzU2ZS8UvPZhQ4vU8ovQjjA2mulLNYe6+3D7fUDh
1/CIYPCnscLuD6m/H8Yz6IwKIRebyOTUYoXFkyr+BsVbNb2I9B3U9ISUMDq67aloz4YXYI2Nnkz5
G0m5T3EzUf/6IHh8y2azOrNcF2QYsp4nvQdZegUTdQifIb3MHy+XdyF2YYCeFHRkgharzKDfH6nv
dIyr1rct2Xe/G/WOV9Z7B1UfSsDTLmiStyD/aeXnBJm46991ZnltTuTYw9KOtWI3cEUSHf/SW8DS
bIeT228zb62RQ09mttqF5nMgzxT0KRZu2wX28O0W/wzaPnAWVvOVQBg2rn51tqYVts0yJNmEJ/i9
KBl5t7+2/DPVvcyeyXQKi1cG9ob/k4qXliqa9SL3gGTy6vrPqcZSSXxm9imgba59cH7jV2GdhvbC
bDi1YbYsYJDWNqbMV26aKca9cTfUqRFQ7jH1zuy7535E4r73p3+hfczkAeFV3jJVJTfn4jC2le90
L4HxGWNprrnjBgbseYpA5+KBvmLOxZjnYqnPkd18NiQriamgBUnE2uTJGJKFlf3O/fb8nODFA9lk
SDFeveI08qyH6h514PG/suYrghQzH25njcef/+ahIiY5CLVMtOqyUzqsQ+dnGN498RuLP8d9UVxe
AyN3IcmvwZ5dkrkZ0SJ/dT3grnLp1Ii8ynfhHzVoM84yQoeN412bFdFYGcOrtEC3bFv/0rU7VZ/T
6eA2t9Y4S+fs1K9ZenWb9xhBlmebTy7WE8O7N8kV4LtmX/xkwz+kPBgNnBn5nx+AHZAPCXUkgj5s
MEqH4QT45xQ6v1W6J6NdR0KqXxPtOoo7kGdaBLbVA864Vz56HcMJ/AODj0SUb5W4W8GpxmZtpGtM
W2ODLujk9AiP3sLgzzNfGKA4GAcVOUb5l2DaZGGotJi56ewomSrBzf1tmusQYD8o3jIGpRwC0nsZ
vXMZ/2umkwm3xnhPq3/zDYbHVJ+9bwbwVOOPiWKPwWJ07gnD7iB/UulLYO4tcaqq9dSd2bQNmMzF
S4RpQPrPXrHPkqs3IuxZ1uqdKBDw4AjjDgaLTkscXIp2Y2f4FxYfPvNahctgOHczuAATZasQfw9T
CQ4FWk/qF84y0QKHGGf7jUT7RyBRKSNkuI4TtrrRf4Q0BIGI0FwSbTTnLtOmEjrduM+Z5rzmefil
JdX3mCYrRbFjjM2vS6W59LpHgvvvqRTMMCTLxYbc34kAOZb0+nVwKI8H1bx1WY/uPtAhjgRgxqUr
l4SIkKOdEXrlOWRpl7G7ygjprNrsZIgSFJUBqN0IEMEC1OYTqbSEBUIZLyHfW6h1Z/Sa1v8mVYmI
CF63a4b2qrAaBOk+Ngq2LH9QPtiGhemMOiA3HgeSgzZ/MLeGy8hHWQVjXAsPRmzFtHKxrS25+bKN
0xY7Cn3/kDJBRq++0VR1dUy1jHtz+f/Ck7gNVIB1xeozXE8ZAly3DUMmHA4X2gQfDzcrZPFJretO
36fEqDDada66LFlHlUBnppHeqhw2rS3HMxxXS4fYb8cMjNsRdX6qoV9HO86bYS99FYo1Ec3LoYja
dat4IIqIBqqcvN/MaMU6gWpWCJa4sbaToxGBY2mWKsqgQOgOlkkrHLmHn4fOPGR6SEBj2jCv1rSj
RRHFsjSjGqRLJy+Tg4FNhksfRr5adfFDbyNzSU5JQ5KlZKjbVdVM9gk+FBbvdhw/Cw0/Sz2zce08
H6g2ioNM0EoWAY+Q+fOG0r+ThHMjXOK86CuSxr0fl2G5ngOQs0HLVQBwed+jXR8DXdIaXm3P/nrh
0rINLeRldxg5H6BXkGiiPY0GJhi29oeossZtW1t/tZQ5kU8/VpbOlI5SW6hOD3cT0efrtC9RfdeM
2ElsA1wb1WLNpDPX3ywDbOeEDkHZ4hAaxXPV1+WzwQXOWhlcLO6u3i6/bdg2RPk0B7Ykzb4rOOIt
ms6uSGAbaKB7UbIuwhZXROWk9xxVUFM/JgxBoWkbG7IReWoa5jJEX7oYm6LaEGu0GnOXUK8+XrOM
lAhO5qnffK6TEc0c3s31deMYf6VgwqDcCj8iYwG+s2zwBY8YlUWnvdiadwHDkmNYJHct9/KzzKqK
hMxu45fv7YSo0pUgR6PMyneKPK6xk9opging66LfxxGlT4gDGLL/sTHxiqVujJA85KhN1cGox1My
ax/0zkdvWtYbS6OD90pS3jNG3nhf2M1ApCcKqgrFym9ieDgDpuwh4o61mO4UFZoJswZyx19MfRA6
xzGT8UWp6UM2ab6eZLTRNctctgAK8cWb6c7LPWcTKoKpMhmQ7oKW82ks+BKnGaiJJhPUMjA4a6Rm
F1l23UZER65KX8cX7QaPIcMHBczIRVUT67eumZDST88DU7tNWrJMtpX2YSX+hcLLPwxFD4SlxT2S
RRprjNZgwgfmrHcvowuAYCpAawnPdamr3L1LJhY1SHCFw4YwvykOXNX6QosS6PzJ7K12rBv5MngD
kvTUZQ67jBgbQdg9G3m8TC1WTLYTi3VUY0JPkJILC9NK6VsYZnViXQrap9Z/Koe+XfYGPAz0uMva
Y9zVW5NamIOD2FgUn7XZp095QaiEpdW4Z1D5Q84PFiS2IDbqyOLIGYVJInKRmzLg1dk5Z6m2jSva
JLvzoLiwNUpiFPWOqsGqVf5aMK5DKs3HYKU56wQ2yqp02JGF3bBoCOMgBjFa1Z2Ni8K7DAqJfCNH
MPlIqwBpd7tuzNHRxtMjCsno0sCkr5msvMSZ88qVtqFk+2PyDHB1shiPdv0b8H0TC0JxAXj1sOOG
9bFUVALGjw9hxi7wZZDBs0NbdUt8PuM4HhtuoHCXCq1nShT8VQIDVzOylRyQIICeUguLzldX7S3N
sBDHWQ89zrt5GUw3zceCxdyChzsCxZRM6ZWq3Le4DY++qR2Yu2kuT2mvKB9db91BCj0rTHRN4i97
YQjA+RW5ory5jgKf1+jedwrbd2OpeF+YLL40ZhOohYJLk3GKGOIaiW4/svoEbPEa88xeOJiAAsdc
FS0bATkGR9GHDJNGtC2EyPOW1dgbWaWlbXKH4k8aiTN9S1P/JKXiMzO+e8ZI8egQXQ/ZgZTheiXq
4W++T/turPiXCgqzPDVOZO4iE6KAIsSlJItuIV376gac6m7aER6dwod3gNvWkCBxfLCO4HHyZFqI
g5vY1Df1lL/N0HkIy2i9dX1YJRrRHEEnll40r6fQm00hk3F7YlOKROPFhjbtDTblri1+IrjPCHyg
pM/svDizHulUp9cWKeZgnfsp3XvJ+B0WShDXwnyv8+dtauqRu5AF9hpqKo9ezELJ6JJEtKd6p5Lj
UuRZ5XNIv5pEnZXWnEnFHb+uvQp/Hb1iWf1mHXPaICyddd8c2OCi4m4kG3mkj07l30bhZluE7C4n
JNmW2Wps3JaHIWvvLq3g9+VXp9LZQpJc6kUwpWKnuUSoemFznVrLBjyvt3e/hY0UQvtCbquOHiuY
1sQKMnM4QT/7PdvH5tFhPWHRzqzzhIDp0tJxue5En8v9ZXLI9JSFXr31Ozp3kujMZZ6BN52Qu47x
Hw0ZZ+fBn9h++ibvpibMl8jVw6PRr1p87cLFleS2ZIqVFt40lpKQJBv8ctXVGngfRduaT/bgv2mT
sehMHqYqJAhQOYisiwLPnz1yTo14qF3uY9+0PqQ+3QrNEvTG7XEUxaMi/yMeOjQjIW5c7SY9FayB
zfOWsdUd2YNL5X4HhrcuwM/uylhP0YPeOz/d2y1Wpj7MJDcPZwKqXT4dv4Ybht5FyxzKUsxbQYw/
FeINa3+JcYBoOvRT3F259pLlwAuspv6pmhmy09XXbHT6pUHZGGsOMiOoZgVZX0lmb1JZ9wxvoM8O
GPZT9xG5AtQRdhjksndvinHrMmbwmbMuGy++R5kkZysqHw268WXzP1qkxk1sLPUi+x6xcQV9DDo9
ZAvTS+NXad5d95KNKKg5hUtxYDmbmOcuQJfws1Hxs6VzWXoe+m5lL1uhYsxTL77Wy0XlvnoxcFBy
Xn5Htwp2YwtGjvX4zGf28UUljEZttiC8SVp8cRJvTsEDND+4hAOwB4ltGw9GlxLM6gmPHBbzmHfN
Z9eqcxq/Mtv9DYNuG2ndjvS3rY2qRuovRoVhZmh7lsd2he9Y/drxn5eYDL4UK6UCj3YyTw08UkGV
mz4yx3lFQsGVwWcRmzgd06LgVo3xiyfAZ0VGflYHbKvDwwOWQd8rjWVtopuwvcc1pgQAzayKunDc
B5S/jaIhrwSfhinr02CjVomD9tUmDp4IAkY3GOu2LUUeRJnewHfCOoAd5K6bU4hTaCpjCaXQ1Uym
yd63O/9veU8TMCW09r21LEbHxkWDJVaiMFtmaXKxfSaXcaab/MdWW2S2OE1Wh2ZHJ+TPSlAZlRzk
cUyTz7qX1Btyda3xF+wUFonAjAi3oeNERuJbVU2KS2BsqPbBK5kmyfMeu1ETwlbV4OTQyVEUFpZ6
Ob5ZVvWclhuO/ZVe979uClc7OLcTIJbOQYfZdmorcvtgTySFV0m7/P8rivmvmYr46sfjm9sXdE1t
xeFt4p3PkBwMPrh9EONsbfRHP3mfgeCcrZiKPzGnnbyco6LCmDv2zQ75Cxes3Z1SwMUG6TWyROcQ
+9ioNU28NDk2GnPMqb+uSkN7FzSqWRh6+RqWlHZRKUgsTct71YAJMnDnlIrwQUeLSecROKC0BHqG
S+xnlmEqK9r47tC2osP5ykba7fDPs91+XZsAD0O6yYZsp9mABasmd/aOWw1QonK5Jgd812hq2Ftl
iHW9Q9VdO8wyPWQYUX+E0I3FoOzv+sSlMLUOONipR5puASFxcO8VYwd0V5/WNJ8TTUX/7TOeD0JU
SxWPglBD7gdzOMf5pYJn3+kkE9R43cgsRsuesJmOOkSwADVc57VN9DdvwHGTk9HUuNmln4Nt/FS9
Nzyj+LHRvCjBB2mN74imqXDYiwIAuPa6/m0Fs4K9cY6JHr7GIbPBIagQTheY+SH9sOPttbVJ9/k0
dohx/ODFSrR3zcchHgUWgjiDLXFlud92QDWFCAMpUgtYc/BhnzCkWDRpEG8kBkyttQ8B9EcGEKgr
a+l5T2MyO3JEvtWbCXZaeSdleaGb02fR0IySWcNMx9nLXG3k0AMtTJSxVFCiUaijNJUob9A35pAA
Eg1bHPTvu1EQw8kuouUsehgzIo14MQTKguQE373pWsxHmXjY44NwHUMCRu3lequuGA9lo/J9VlY8
hHlWDM0RRCV8BRHhxx7D7IAPhQDYemdxEY8xE4g6Ac9KOpXCRGGH225KfwaTijhwsB+M+T5K+9+c
2MqFVwnSpJNLUqYvhqjNZWK+obX6aKPy3r5mF6qSmVYDe38MkTW5JE4xrFz3LtJq0yNAkA7vGTHW
XzKEAf7++rWtGNym1lI0LrDpOJkZ0JwCzJTh233ldv4kanc9xvZriX5rirUft0Y+batikwuUFpPO
iV8SOZBFPKHL/sMomLYS/g42otb6bdM6xJQoBFn6SGVhkbwuNTIvMqrpDj4to26N9ZrpVatAnJ0c
GmxvWEerGdrFPq7DO+06+NMgCg+Baa3dMhZwg7ERBCZbkWiNURBiFulhTDKK6tpZBk6a3pYr+Gsj
bw/pMGb25imm5RKyhFYRZKlkgNilW0JgfehOodb+HJRY4zCcUmoOU70qMzxyyOsBUoXOZdlo1VaL
kBY0UTrOQjWb0YzKJbEOcIUHvdlGHTI3D3J9nflia6QhHKuWxCcfzPAsjsNLirGn3TUOAlcNiklL
19IXEU4du32etOZSIuvTTEIPqNwYbmU/seyY+VbHTgW/fat/ZWQtGa2DJQD+SZxOd0Mad+CxtAx5
iKXIQPNl1+eqA3XmRBjjUxxVzQBbULMnomPFdFMpVTURpSyjQm9rcp1QKms7jaBsfYAlnFDP5VX0
pYLwnW6OnyFq6TA4R1u92FUW6hjNICA5TDj7+pnmUqwDg5STMeB79SjaWEBw0TPy0+TwkrbVOdam
6yzEa4KB10AzEKsk3EXapSrJzMtzex8H6l573O+VVNmRpOxFIU222K6LYGYY9Ke8RHabJhGVhgck
0s4RNVTGwI9JxlSVuFtOxnePrLtWs27THO8qRfiCwxDrAMd6ZdYOj4QcD5sgFcEVbUNlz41FWUsy
WYrg40VkYYSmP7xGs9YAq1EyGv3Cnb+Th7ct7kjz86W2+yWtDCZS1nar3nuuWp4RbWUR4qC/uwFH
kG1+kkqE67k6WEF8yAb1xSMGx1qCKYPZwRY35BZB3bfvd8cicIOF23RXPotQae8eQeA2xmGWpJAY
sU8CusnmwSElfBAPdElBijKjuQSlWI9zrEZWvo5dfmsbDCaRbmJdNR5+qNN6SV5Mm5TrqhruLmFG
zLV5uoxcLGXR/MPwWS3JwPxGeXmvW9i9Y47FIRJEm02CKieWTLbT3l1pXRks29+yKK6mJne2qyHe
KYh9gdZ3k2htZndAs9B9C/UcmRh96tJt9vW7FYlp3wpswnkPkgGsK1QIPWIM3d9aN93aZYWxsKIi
V9nsiR2wZBPqYKO4Xmqm/+VZDIi8IXjWzO0YiTtKij+CL+Rq7OHVuw05gRY67JBskyebwYkW0OL6
3gCdqXxVePbv0/DtyoCdnc5oOJmDQwY2s10bPmIrwthUZhMDZkbdrTGQ30ycGNCThKlMF1w5q8Be
ZC50Dh35VlWKcZEr7yMcWyqxCOZtqst1sDJJCkY8SClREqNijsBQe1BYTIRJ3YihC1jxd2c61pNo
ja++i2vkZLNRkNF75dhvRhDcmGqdCA0+ZJHFec0zhiHzsgWjNJgcS7aq/upOLJg+/2vsjIAInvAG
G++0htU195CotVF6fNKEMOy29n1OWB8GnOjJkd1uLJEJNQ3rEcPhGUyFOs8QFwAeIE1KsJM+ip+F
rvmQB0mCIrgNbwHdTJrGl1Cz+n2dzuybbjHZ45cW5w+bOZG07J2UyAUnvK8danSGpsabiNRXortv
ThQu4AcOaJ64AWUF1CdCU02+Qze/xQJwBvzoT53YXLzFwxG50ZKZ6meKzKFB8NRicRRWQuxs5VFK
U7lMKsiXvuQxrJfOS69NF5sQARpokNTOfNaZGwq5DqZJZK1zNDmNTRxCTewAKPy938b/BI0/UlaD
gKme7ZTnCLmShIV1GRLXzE8yUs6i30Ekr27j/Emfe5Cuvckx9OfFq1ISqznVt+gAz6gWLkSVemRp
zL+RZgK/Ip93onj/2O5DGjUcDBy22Bhlmq280rzjh8WTgC4sn2Ae4N2KBUFOUW/uYz7p9eCAkwyx
KMp4ZhWSrDhGmN9aG57mrJEhze1vmHCaIX7wJtjsuo+srfT0Yk2u6Tx4lmIl9L8hU2+Onz3nJMuL
TtxAEcdnsyf2RHPhuxYjSNSknp7N0GfeE8zTd/iz4X4aOaIAy3rLKvPfrSF792OEpKPPCHAG7WVB
AiUzrB8VgU6pC/wDtzOPX81r8FVQYcYxko9piD8Bvpu++jdNaY3On30MybAzhQxUjUnY86XjpiRj
5D2ePzdP+mS6QEY091mTt68m+xm7gAretQUi1pLkn4o50sqqk3HplexPcouap7RhuteqqOcX+DWO
zntDqAeur4DND04LYq7rTeKC1DaniQ1x8mFXDAVd6V67okRjoQViGRrbTkHuzLwiOFeNbJ6owsW2
MNFrJTFu+hxZMvpJhNfkkkXbjoAxPkquT9+szF2TM6IcUVjD3mQ/6YwS0KWFhR75KxwkEolHSlUt
f9ITGFXpMJpIW/cdgl+GlmiXY6yKDE55a+tlJ0GFF53wnvyyrdmYJZzo0boq2C57nQfBTrATNjP+
d9OCUkEayaDD9KiIyEUbrxtrDJJDmCroUeNPieAzL8YvMWdz9Rpov8l54V756UZHR8mbimXKmjQj
PHAbl+O9ELgv1YBCzUthzuWWywSkZAK5rSR/g1Xk4QqN0FT/9lLf2wBXjYDlieEC9Y6B1mi5HPcu
JCVXJO3az9qH72TpKrVYIOQaAfITF2gdFh8wCh5F0YGpUswJeFdKLaSAVcHspbtKIgqYsGGNympQ
LrXA/Tyxb1hkhPoGttx6nQmQUgIsVPaz2aTO2nJZjmpA31PO0IWR4q/Tz31tGutSEsHjUGE6df2G
iJ8gmvauJTgZqmnLCPkjdR1wYfjN3KGEB2ewEjXyH9/v96adaxSVbMS7SZ0bWoQ+oXVstYFcPxcE
VApTBVIGZpBoSchctYg1hYGyFfNmuSOZ+2Yp570KmIEZGmA7f3TIADaqfd0NO+WAAobvmi+HvyyI
3P+YO7PlyJHs2v5KWT5ftByO0WWqfiBjYsyMYHDIFxiTycQ8z/j6u8Cubt1qmWTSi+yalUWRGWSQ
DAAOP+fsvfY9on6PDZ2OaYsRo3bTiqk51GRiYxUd1rWhbWjMnbWxqe8reojY7skHJLLs3tSAdhuY
zrkS9aV0+oujDChdHnpgZ9RXRjg1WyNFOpkz2lq5s2gja3GLTCZ9CyuqmOm5JJmDHHYQfs0ATCOp
4TVhgqo7kkYrlZNvaZeCDvegLSrGxzu9obWTo0ooy209kpiZDN1c3nJ1pug+wqhn/2ClhFX3kDAU
UVNpmdOFgJpl6AxRBueYCAOTvEkGuB+IpzTjMi3YRCaO22GRjR+r3DMf7Wa4s3zyR+0YpTS9UMJy
HBS/BHeRSEo1w3wvg5dkO/aySONsYVRevOwTPAs9IBfNkN3ZwnE+hud+tOTGkqQsWjQZ6SXZYqMT
U8xeV6HabCztMdKLjQsFrceqvg3G7Flv0u4hsfO97QGeMTSLpB7dIKpiEEsCNAgbGRlr+aX2Tifv
V51CLXTt4ocWKDBSpXdzgc7QEeDNjiuycBtOhXAYYZZKB1J7+LM1wbsEwv7oHEH4NbrOosdIg8Rg
dDyA9W04Lq1o2vQUwoQ1yf4+w4AQKoGCGt6oMRt9EjC3iL6xfLBUL5A0awTkJaZ8pSL/XkTTAKYT
ffpUMuVJe6Jl3+uB+4R8NRHBEbdFj40C0R2m19gCWhdY70O0H0Zuk0bQn+D4Mh7wT21twnBVAgdZ
5wO26phrTq/WWDrEQpXPBDDb96jyLrmZPPYaWTIi0L/XdvFIbhVdCt4wbtn0Y5nRenQcIA8BC1bx
POT25rdnKn6E1ngJaqTrjZldxsG8WuPU0f6CRdPb+q21kgc28MytOxyVJcpifmzkHajMIeyjGyEg
BVfX9Fi26lp1LxqZlrY97UkmkXe07mBaADhrXbq7jTN1m5Rha2AR4VnZ2E8KiJFSH7d0mnym9OQG
012kGiWLp7VJEvHpis2GukECoZgGJMPFupvg6cm7hmmb4XXcMYncJiu3HcZ1DiAtQr5N7jMHBCBM
hUEi6R9qLsoJJKOevgUMj7zk01fVQ9ZGx5KluP4VK+7fTkuvo2M2VWlb2bUNjbcErlSVL2KG5Wt2
bTXbJBQbubYUsfUYhul3L/VfmALC/eiY7Sq0Tt7Kp6Dv3Il5GV0y5GE+P8I+eETo5eqsNMn6iaXO
kEsbnWbFPnXI9lN+Gwq8kALmdJXf6t42USnDUVVEkxhER3susSWMyRsj/57g3cnZA1lNj15xOEQw
91PkSjrKI58+TAygNZP83wVHHJV3Vvpeheek7WjQYWbFANOyZyendRFi+SFTj77th94YGyLrAy5w
ZEBTCxE6DPR7OS9MpUvvEgUQrz/l44Jmy50AxT/3Ag3I5zVFXU9pWlFZ+6F5j4nVWIa0ilOlQA0w
EC7CTUasLUxeWuV2S1lJ24oZFLNvmKgoCc0eUiT7QvMHCTH3HaNAQQGN2WlR5vq9idYlje+tkilR
MQUfjUUbOFPrYZrauzGhlUdOQ3fPnubcR9i+YhLL2QHCmgwIkUWskGilRX6TBYBMmz3360opbtr2
ptReC0yydedg8QhXBaFkCWC7uKVAL+LjnMiuEMoOguLJTbYtPjnWtj0FS8Mx9g8+8oMuexfOk0V3
NJkzU92UYKKQ+xw6aYFjRP/0MwHv2C1f3KY12L7kamUbOXZReJ5ep1Nfe6hklB8v51zVOdzPxvUr
ALeMGiJdeMARDUygASmVfdKNuGayPb1nnNXl3rW+I0BLLdcmFRZtpM/SFhFEYtT44VVMNDVu3nnJ
xucA9AGZ5Fi/6kXzJj2WxdhyTrIxXvNIQc3XqYyAmxRSivvAoLWaFCGzbi25taaxsrVs0WTNtRHU
MMYIFtD0ZuX82pKgJrERluTjqkUR5dZNEoYmqzp4M3NMonYLEoFhrnapU2Q7Q9JN+8lCKdzZdotq
yWy2KRmi4F7g8ZD2TQmpuA13hvbuR233ZHSAZuqeGmd44WYj2vFmT5H/+PWAMnzcdezkPEe7JckQ
HIXTY6NB2n/yXXCWXTrsmZKUu0mHxuRkXrbPe2Zdo9vFZ6bH6q52fLF2tcoidgAKx+TgXnajZ7Oo
+ovWuMaiM0bnwe86kjwH6xhahYsaqSgIeOAo0IxJtkWB9ocLZYv7Z/yuHOlyaI1+6/htfpv/nbCK
3kCMa3uzXziIf3rjJPZM+7sHh5hPI3LzV7MOLlptmI95k2Jx46u//nmKbZukk9Jdhl3L9KspSgrP
KNikFoLymvbBbUal1FlKPqTROltfcIUY9hS/2mZO3lLpHM1KG1fMu/OXYMouhu64Z6Zd5a2H5/n1
z3Rs6PMXuH6y2invDRm4b199/Wjwsk2fY9AdHDbo9YBAHlO4gq8678fGzFpSV8Oz6jS5KlA3XfMc
vnhtOA1n/jIYAvOnHAqatW7jXkKFyCQb6LA1deifnAaget8a1Z1QfbVvJuQ+FWFxt7CPrXsXJ8bV
aVAc2LX+va/N6Ei7jZACc7Q/JT265iyUJR7duFKnqK7OlgSRxk9+qUJg18Jzm32DX6tKego1vxpf
w2L6KKygPNP96y5lOp4Ud1zTYTw9+esaLgjkrtHYT5oLa0xvLwn5VwtXs16LEsFvmmGNm4oqXrsG
eh0D9QKFkFbvoMvchSAoNiOi8qtGVqIDjyzQi/yhls3AuQP3KI+bYh3Z/nUecGwcM1CHMWjfHKOp
dyXWVnhMwxZIW2D5PNNI7diyksc0Fw9jnDTEWw7bsU4kqqgQh1CqfU+mns9s7hmwwVDP+MmpUvDl
qpYolhZ4wilOAZXX7H9JVgD4/fWQOkiEpjh119S+B1twygtP9js76qaVP7mg8TmDzoMpP3xgbe8D
kj8ggebRiAgupIvKkM7xjGOIx2rgaqUfVXdL2ysSzhNp7vOiQAZii5UrCCpMqvJt8MgMkANU9AkG
6Mi9KsgB81bhQBiAkPBL+mkFCAOesd7/sPW1mbE7vJtCZzUx4l4K027WfcfhHBwFPi1aB2OPGSps
3s2w5fJ343EX2DCQ4aNE9xNUN3FnF1X9YMB5c+Zhe0ALa/Lzo9LRqbPVBoajQQmomJWvdHNO7JZs
VekZbQoVIBJqu9BByYbOtRc6AplJVkv25Zemz/zDYIPFdhO2wGk1brlr2FsnBsAWOM34hsoPv1wR
Qv6upQIxNr2LRlZPWYEJqW4A/tpuQstRyPueXvV+HLmP531T7gy4kW7qTWwLBaWK1BCI5WAruJ89
lIOk4Br1nQNnDW/USfFx50oEdnYMb4nkpiZ33C0QieyF5hi7gLh5a8HQI9ClHw3UU6uCy9jCfqpb
J18GzC0ZCYvmPhI65HJkvsWQ6ldpIBz0OR8+hMxOiRUttBG5tGlp/SGCtsIYFrF2PWoD7awSEQ1F
zoqXjbaluTIK295T3mPC1aSzLDkcD4kZPjRuX79KA/aGwGRhsULAELKSgzsDauzZ2g67IHOop/2u
YX9iheWGpgoyE0NEa3uM3E05mExrO1EVxzEAn6QDOQP3UTHZ/XrATQERaspQ3n1nXoOwn9n0CQsU
t9RkhDDWJEi25oe6YaKuTSjLUb64W2MEaE2I3yFPkHSGbbdjZkYdWUQVwY6dOJgifGyL3txEThsf
YH02d0FZ5auvT00tjg93kwkRyuAiuZsATs46TRoWDd3BzJHEFmr1ExbC8uxa2P50N8E/xtl6dkz9
TFQ3/iWnqXbN/CDKBBKUkJuwTK2t6+reAxKU6CekAKxcVTJeJJqDdV8bPxthfcRVWu6UshuMJEqQ
spPF7Enqh4Cd7AIYUfNEyHu/lkXTMOSD0m3mtn+wUSrc1bamn5Q04E0lhKG0KhqP6SDBXLirerDc
z8xDNBrLUVtWCgqq33gkV03GtJLPqJlCmuAfkjKy12p7Z8s0P/Yt9awaDPbaPS4ugBvWvoGNGVYU
O62OTi4eMvpTqiaE2BY31c/SQBuKdE6hva3ssF2GQY55R0OOmGmIATXgfG2ldrnlm88FeU5dxhmY
eSN0mAifxuTR3Qok8Kq2xxmbV8ia/Fo8tt6sGSHsVmir3E7pMFmRjjaOdKhAj3cNTqhdXKpVm3n9
vKzdZcKxmVib8c7XungnuoTXTSl7JHKf58EiZmdK9XzD6fSjgQVzHCTdVbtOQezH3PhcMyd8XrUP
ce62V1XoxdmzXQrBgH187G8pAoKdnTBoytd+UYtjQVl2TYuMbyW8CtXieOf2jtw10ht2rkaSXAPR
6+uBEQKpKnRrXdrxe59ebAEkYwuNE8A1KV/6qxwa77Fp9Z1lRt11hh61gdGi8DK8TRPtWhbZQ0Gv
hPlgl13dkjSTLOzPLLi7CfPkQTdLiduOTg65XImy7d3kaeCk5gf+HnQqQTYuiJc2uAlFlHIsMnIR
Ggzf8lIY+3R+aMLoNuJLWrci8Fr40vzb17NRnwLsirxHqrxsdrg+0XAD2g8N4Pj18PXvXx81cvo+
tuy+/+nfvz41xBxCJFsCtlXlMfgty4ikR7b2aTy6xxoCLe7WaJNLfTl0fQdrmBUgzyhoSN6VWFAk
CgqPy8d1i/Nk+1j6Jy84DpmGHH2K9WTpJnOCQi2Cow538Pj1EW+A2ul1Df6HxSNiC7arDCW2zIUt
+ukhqr6KedSqMzUodkF31AQtM6uer54vuNP8wFh5Wrk+Homwy9pDQj+29Nn2VG0FQTWL1GmKW3XK
LBTTkXJYI2X5ZOJi2/jdS2Xr/Var4n5L31yAfEqst0647AJb5cH0iJyDk3ivts773BeiATcRPKIa
Yys8H8Gvj5r506+PKkkrh2kNqEL+zmK2Q+at/yBkMYGq5iGJY3zDE369EP2Fb8Ulr9OI09cDyFA8
trW5G4V4MHyv2GActYD8+80W0mCRWMa+mh+isqrWQjLasqzsl4rM4aG2ighkjvxlRkWz+/eHApfr
xo10UpwrtxMz4xSpHfQBgk9Y1ihjGCO3tfpQoibHghsKNtFfQ+jLZ4cGGTeBeb6oSKtVmF2DAv9G
ULstkhyFR0gvtVs4YbsMA0DHaV9dZ4VNSyE7aF6760ZhHb4eGK+ES3MqoapMfvoDXrFNWELLFFtC
OMwI0uW+tEBVMmImG+l2IJPIJ7v5lVBzVTWGINv1spWDamKLCsbdM7zduin1r6zyU1F1xwgzAdc0
q2k84Hsa+5EmjXVCZQyPTUNdYSaBdx1Rcd7Lhu6AkbAfF5qVzJeP+xSrjFEQKYiQO95L+qsX3wZF
lJo1SKKWWxqwDS0nJGTC1XqkX0Kol7AgnmrG69SN7q5KEoUCnkoNhyX4M88mdc3xi5dIGAXXDfuc
CoJhigRhxdh+27jw7Qcs4RpF1kLPoP06ILwWRARRKhqu/iCOQuXk9ZqxeOpjFB4djSZv/F6ihrnH
1xEebRAZu7ASF77xJerc8UGOkPQ9BjkoUpaJk0J+qmlLVZBalx7MzGVW75mNEtod0PQoYFamoQ1I
0RE4LgL9QqdkoRfOz0iV1DSdMs5DTG6TF9cJoRu+RRifQbclMNRjlBP1kA4VZZUwDvQ+yQCaTwrI
PhkTUB8Tacch83T5YUY0lHpmuFE3eBtjKOUhS9xrFF7DT28ytaXKmmEFpil8Fvway2wSpHOTl7Ys
mkixcljomLxtbv0Uyp1T82bTWxY8+bF87ayM6XYin3IX+lRANOp2mGODbZlvmxZzUSrFyQmp2syM
HBF2dcE6iikZ0gkD7shITSJhWXZ1CdDDJSMyUmZ1cBWC7Dp0BeSslmI47Z6ExEUvKvISAUhmWMBo
hwSmrR+9NJHHUiLKmzxvFc1LkqRpp1CEI2rFGISHCPaSzL4ngRHgFFPuorPb4YAWJWdPip50Cja4
A8SyD7TiYQABpIXGHJjQjK+JJlaaVupX3+tmOlROoYIj+Yiw8BEkZrrJ9RYyTOuHT33noMQow03v
ubS7u6RZ9boT3gz9TdidvGZVHt3AAO9KqMN3RUPKNYLO8SkYTaTofv9rMqD2o1qTWyZxSGwU+H6O
PLu81mvXqg3GhZHANlMqp3cRBsbTRDUNsImxUNEL+ZQGqESzkla1lTNf1371xcEMZH1qEg3vXDIv
JuzO1mEooovb5zQuA5FgE4ESg8J92AZhO6yRYUV0A5T/LD3YD0Ce/VXdO6eB8cYF2sWbp2vdhxRz
UUu9bs3tgsmTL6puaYeyD1w2WmKtOjQ4YOOJSVWFluPa70h36YZPAkS7v91bv26hhYadru/x3iau
nZ/qLK5JSPC05den6ZgUp/RFBwm49InGY+en07XUzmRLZKAcLP81I23InTy8oK29rs20fihcbNx4
rwgoYAdCgQHDUPpudBTzA5qQcaVXlHpYGIHumtA5KqaPlyjVrEvuPLrI3Oh9DzgyzJJJiSzlRqUk
FEKIRISCGhJBWZ0/imp6Tnqtf2Ld+hQDGJDOCvxNJgz/6mh3E2HTXPlm9qmKm2Pg6+rNxtjGg8bG
b950DjOHUt1NGvwuiNLa2ct9VJID7kkn0F/S3GOimzVnp4QdlWdC22g5ypTKEOiBUzScelPo684b
H6Oxdfau+xr4SJflSPaPU8dknNoDESoUxPQFyfExxh9l1L+jQ3SuU5euFKzXle6Y3iqpg/iFJX1H
lqH1Y6gIE3EswBQj0xJ0LCXCL6SBL7ntpLioCSj2+2y8+Fr9gHQ8W4SUkOuKnMGnoELJ5fd9vcLR
zOo81Vit+oH6LLx7dwXwRxMG85EWL7PW0CGEMwhxJOmd2DS2hbEuJPoVKig6BOx5LuRTre6xF4Ns
uHdaMb6CKQpHo9pnUVCDmENwWUYRGpYQpi1QXAnARKoPUTfmg1sN9dJJ3HKp+eBIZmD9QaX4f9Lw
O1lja2UCQ8AGRI0OWzw0owPCWXKpBzksrPw5R7IHN4QIh7KuIQi5Rr90tE5tfJuqYxrxaw12XHGd
Q1sy+YBmnPn6s+7L9AMBaEGbKKTVr/Kz4Bx4UO5sK6zsiyiQK6DPrDeBFsjDkELdt/3APKEZkQvL
MhGqNNGN0lcDFmeWBy3napeVReBRnQf7XkUfWcpAfyjA4dL5BSNUU5A6bnLlDc6PjlmXy2+//ctf
/+1fPoZ/9T/zM0UiLoT6r//G5x+891XoB80/ffrXpzzlv6/v+cfX/Pk7/noIP6q8zn81/+VXrT/z
43v6Wf/zF82/zT9emZ/+x2+3eG/e//TJMqP5MT62n9V4+azbpPn6Lfg75q/87z752+fXqzyNxefv
3z5IKGjmV/PDPPv2x1MPP3//Ji3j64362/s0v/4fT85/wO/f7sP25/vP335+Jr89vzfhB8Pv//Dd
n+918/s3Xf4FT5+plBKuaTrStr/91n/+/RnTcqSSlsVMUTrffsty4lF+/2bqf1Fo0l18Trato1tx
v/1W5+0/nhLS5etd3TFcnvr7m/Cng/nvB/e3rE3PuAGbmhcW334r/nbM5z/SkTqaAelYrqHbhmNT
DvL8x/uFphpfrf+fptDoUg2MPhQujKplZvHoNe+eV945zQK2yCjWznCFpRSpzWmVFhcVniQjcy/g
hAVzo6XkadDz1kA5uXSDymejeLbGW9DfxHSkJdmCZ8XjQ8JXNKzRvY3uo51/uM7RH/YYvy39+r97
vv7/eCo6HDWu2f/kVDzkWfOZffrVn8/A+Zv+dgZK8Rc2rUIJ3TZ1VFScZ3+cgC6nprRRqjlCV8Lk
jP/7CWj8xTKF7SjFicEH0vp/T0DXdJDUOrqhGyYn6P/kBCSBnp/y51PQNQxT6Wxp+E24PtSfT0Gv
6foknDUZmL+uWp0DcadVkSGkFS8dvTPp2EwwHNKZ7OfMJGMmKB4VE3QNnrfEWdPZxaE0uG/YbDcL
zveZY80gDuhLLLKbKMq1ZaPe9KN847uBBlDihl/WYu5Agz/Rwhc36JatiTTPZ5fWtBA8+4ZdBOqv
46SV9l05mVdIhuhmcF7cSyWYDWv9LkcnWSbGAxMHQsAc9uZp9NqkBSEsnWAfFp/tbMAQmX4qhV24
9wA89ULt44nUsDTM16Gdvyc+uaAkatzR69w6QxvcW4rbQujmb1n9NoTxBU3uTKkoYdCFHplvoA4p
w94wOb2bVb0j9OHVpv9RI7wJ0zc/mMU3qsEP1pWwKiJQN2nUvYHvxX1fjgCBaXRGNio38InBDuLm
i99kHoJveMBD1g4nHcP6CnBVfWg8p9h4RXYddahYRf0UhPF3rcpuJfVrE1dvvsLf3moCRWLPm2mb
2nqiwh9DjW4nFYmaOgI+I/0RAvMNax7CdbQkd11dRyfAfAuhjAevZe2YdA/9AMLWO4uqjH0tVHDZ
uW+MZIoV/YCLjhCMIIdnw/7h2OQROigOFiUGsSFHKqVKcoMnymNanReNr9LRFISDBZ4/hvYQTghz
EyOfhyYrHQnvfTqy9kzOe0jUpbDqQ+DSXvJNghpcmg8qJZY7xBSOzMZeNF7yEUwvdpiS+16CnidO
we11JI3x8NPoaYNAZaUPY61rSomVDEOTv5DMdiM/RZUtFon5yU4PxSEyuKFuDlkwrOqU0FwZYG4y
pldlZ1vfRLs1Ji8ppgZeNH/I/dh/CMxflh4r/K2UdhOayKCRS1RAtBEcBW4iPYwwWTPfex7qGA+8
3fwsdOOkGkrvHs2bCa6ls2cyZoEPSMTNrURFMIR5hwEPDW5pZK9TDX4lGJ5yvKwOzPJ4KF8q1n5X
pBs4Wwc1eO9GYhzHEmaSCXQxQndkRLTuIlNsIrPdtZkWYwuV2K2MXWFWFHborxjq3mMB/egm9tR6
9qbZDm6oYqK2ZGPn1/6hwnJRlMkrCmrrLs3Td9MGOUFyQ1ojjAf6hfRDm+7mX6ZLpmsRRFuTA4Rf
iW4+2TYgye3vIpDnKubdDM3CoGPs/ug5/5dNK1+iBkkfKJlC9TvAUf3oEW6jVqE5wIqe1bJZPny6
NFGcAEiau/fKEgFr4IDebncmIuRqepQtdgCuHZQfL0bcwIT33iqp/fLnFwnZH6ORW3d1f4vYvOfC
W1jolRZhXOp0ge0zHbdmOUlObAYeP3Fh1iYs77Cpr1raHd2xuwLahkM9vesdb9U4XE3G0dCHm62Z
MDoKX3jzmhRkaUlce550D/rg/FACA2KWvaeZPa20Sr7XgQ8Youj0+76qENE7TwX0Jr3nrI4V53iQ
6lscrvx19akbHOQdO1ochxQ7pc5UXmpbSzCmgQbZONmW/KSlk8OTJaaBqdDaVf7RRDgwlutiVvkn
5rL0/ZU5zbiraD2yIdAMAqa7esHhu8O1f1djwGoALMRq4cuRBt5Z2uOijnyGoDTUwo5hS3pnahB8
tYFpQPbQwfmUz/RZVunASCwvNoEhtsMEuZvv1HtziT8CsRDjsCqg1InAhoU7W3+MiAU1Mb812kmP
b7bxhoFnE2fV2mnrBT/fzLAHFK+DoGoMxLkMtTWCU4nU887qwyOUg0UAFSwj1RNn5aYT8iS6B5MB
In4xlM9ze9RG0pZtTKg6UwaKn8zG+T1pC1InAxvxPx2YoSFygmw1CrxKr9bzyyGeW/qE7cwChO1k
hKwSJuon+OaatU+wLyBEvSNX5qC6Xx7edTsCoXgu6MOYo3/hMl9EVr9pZf4w5jCpDIex03iXs5g5
3Ra9EeeA2FRRTxoiN5DCxyOMVZV3y3OHh7Qkk5f/d1rw3kL8pz5sZpsszPo56dn3bwJTREoklpYB
jbW961DUBIWQERa99BnsurJfze9rVPM0yZXz+zyqfjngutRRxbjEu9KyvhdBtZTBKR/A/iM5KXKi
MhrlgAGQuxKRlzsWeI+RgcJEPkeOfwwyHSO/WldRudS1n9Ow7m0Ceyxq71FLDsiCRTJtAnIUSlYi
yQ3StUhXzPP2lhvJqwHS0Eia7/PnVZy/JvZ41oRx8mzjpci1K0fl3kLRW4E1aYb0jCboHAv/wtTm
XCVMlkBAS7XPoeMQI/80kV9aKzxexXhzMqgy0tjO4UZjkZxnlEhqkxkYEMw2dLfR9Z9iFtEE9CBx
XexrvTcZ8nVTd9MceaadtPcdbLh2fph8aPdxlAKCgCmrvwhCieTwo7I5xRqUGWH9vRmTH8prFnPd
ieHlEey8jF6zTHsE+uQ43aUlX0QDnzoaw8XgNbTOuxoYTOpYO1of4QhvuSV3cEA5q4tthH0B9x+S
F5P9zGOmqmVETh5yu3szHh8UeaXl1LNfV3s7Aeabbk0XsEndXsAVlvBD8HZDvDcTRgmC7OTwEcfw
doq6y+SbLKL+s0L7YDf9UpEA7eliacb5LiUwGvYAQXKrnEMvpuxTvOGKvGD3OGaFA+NyfDfN/kL1
HxbNuxYHL9K0SSiKi7seYk0qXoNi0cTNrtTQzpIV4FuL/OAXI/1E7ZI6wwuhto/zNWPrNbEU5qfH
aYdBchcI/VwS+jRV0y6+x4Z/beCnA/I4uI78gYbqFxKChRdN+6KYnunyvsQq2aZm+z35mlKiT9L2
vZEdwpmEZsw0wLDeKwgYOic3Us+1Mw9CCp8hPxV3Vx+jSbzm/S5U7xJAyHTwmHnEPk5wJvtp+5CX
/bLkTWlG7TKCXa0EbhC0Vwn5YGxt0Hem+a50sgM+YLLVEIsMZvvsxOQJJt3wC5swTeYfhIitKmaW
+m6AzDK7LkazvdZa9OiL6bUgSquXjK/YwCDBR58QbJih3reV8cMc/DXCvqcG9igNFSy2nWJnHOFN
5uY4me0lDBC+li7OSF+b7rFI3psVuwEjRbOnOfGPsrj1EPr0PNvaxLKwjE92C1OUbQeU+NCLX32M
RX5dnJRrLOui3tfexUzfjb5Gbyzbm16Fl7CNz2NlM1tGZx7w7kGkEbW+m2JjF6vqSCv+OGIvRoGD
khX7Of3+cLgFpUuSIYeb0MkaNnLi3ZJau+V2dzMHLoqsYXX5VQfalVEsOmmN6A1nj+P7xgJyTXx2
287wYOPMtaV3jSb3GqjxRbr0sGVCwwnooGTLFqXnoWftmMh1HP1j0kMoyOqMGPsC+oMhANDK9z5k
C2k1hX0/4cjA27nW6yfpMetK01lPg2W98gMy2Ceecx8rE7F+Ri8ujeJD3T727SbOg5/BWGbLfHRs
lEuFu4hiE/c+t+G6tFYNHb0hGkYC3bwHvXYO6F14p6YHK0FZSXJF5luPeDKQWOak9ZYelCe3uAwW
avUBkRZDIFjcyBnHaMbBhXgx2grPnkJ1U2Wl3I7oAUNtCDEGE/+J4i8Zy5a9DhJObMnhQqtcjSA/
RL1I7oaOwD1lQ/thPXdW4D3uOqvcs7Hu91mP9NgrhmlhFAa+fU6lKiOcqYDq71l7PSf8IO87Ez/P
qfDLt9byEcWNEBEimvmyug2IG+4oQRm++cbSIWHy3hLJxrT6W21ngF+5RJosPWa5G3Cfsd2VFTDy
jDCBknpM52lOTPDoOuNCDIzwOEz0HVwzSVemXu0ynTgLCq9l53BDbjRqG8QukB717t2D2shId1cL
pu8C2ze/Rk7vm4loEdtwCgURH/VHbVlrozMZvUfZsYm5WIOufWNWRh6PBIOqOMyRcNHH5HDiJlG+
M+dnW6GSw9C6oMms+yDFxTBwU08wv24E8vMBZTONJKJ/J662BPNEOOcsYK3o2oKL8b6T5XPkGb/0
LvgUnoBpYYPvxXPFwtdTDlnOeXJmgoQ2kdWuZLqPGz/bR1WlL3uXVSqaJsKchoJkquYXUN7kvgrK
6dQrGGD8JZgnO0dfF8THrRxwJBzffmk62NiRvg+basAlTFHC2AKHzgrJMtFsBW5L16POTUvTXtX0
GA2DNbSCt3kyx2RTVET0Ol7KfobJFsGe6F5zIOw4CcNdacinpKO/bvC3Lqq8XIqy6/ehfrGxVN7y
2fUe2wO06KkmMzvSq5WVjjEDKFBfDsBcUmnmrKZsBOQfTbNa+QeBud6dYdifXt3uEreut1BT4Tal
hsupDonHRlcFZx2JtsV24A6mEueQPz7mjI8XvhFEUInDYSF6FEl9DBdUelgJ6n4ZctnoTpzsi9Dr
ocPGP/1exQuLCaOrTw0yQLfctLH7UEpc8JYO1kbQIHbBNvpKUS/pFHqxf5s6ugkGQJe0T5lxKkXx
KOG9u4hL4IE18Ar8hkhYZnpRECBCJTuosZhvYn+P5URVxQIEPJZoypQFt0MTwZgIcv+asUd936YR
7PU+e2+7fOtM4B8dbqcce4QmZVcc2Ff+ItdF91C6dm7IZL3FL1cYn10XBe8mglfXU+TYkSnB4KE+
RR4FaolJcOUMubXv43AkMyr8ZE0dTxyNjNJHrUpij1uERNVoO9uqqv/4qHDd9kHX0RTVbsjhR2jW
eFl3HbEfAcDDTBXl3r5j6gweVhsRVWZnw8CSA/kN+ObcV4Ew2D1bWbVSQUHObu7rq6COu2uUnO3U
xYhtgr4YjPwHPjfr6hCiJXDmKhTxth1/aLmbP/vYDnxZnQLOzW03IKHyGXhfwryiDZn64hQT5wPZ
FPpzoSwGXuRubdwR8vA8QQCBE5HXKD78KQUjhPG8+b/UvUdv7EzbnfuL+IHFUCQnHjQ7q6WtVpYm
hCJTMRUzf70vfjjn+NgGDHhiwKM3PPvRllpk1R3WulZlFcRiERpSJFlwMy9JB4nDgaqX2LdS5OMD
Hdd5xoV9Mqxm2QclDIKAwIMsbp6NtK+vvvW7eItx5UvjOOLMIDdhRMsQ0dlIG9FzXj4kyeto1RKv
W/JdBip4d13xYnfT9NtYYJWG5UXa2WkGnCslutUhgIvvkphSkhZi2tZNmgSwOhz0YZhtJZdDlRpU
6YfGVB9JXfxS6+AMKz7aQr3UTnrm9d5XLQxnC6NPHogrJtJDpwk8a9VtPpCHlRBJY2vw5KWx82rk
1M7ZR1gEcGE1QRHN2BTxvvBq6gPXn7Eitc3GqtxjpfkCaNjc7hzTMeAXm8sDdO1v5MrETjEmztpf
sZA5aa64MhCu27rArj/FzIqJDso2MIjgT9kLgS8tJWfPDmW+gB5mecaRgsbdR8YSHOVHM/p7VaV/
RlB9+JONK+82XbaNGn4CIJm61m9cHDundE+x450arR7VdBzm6GOO8M4KhkmiYO4AHouvasVP0TL9
M1BLJ4si5gDVPlyqJ4PxQjitlppVYzmI+baYii+oJgeLlK20AvJMnyvxP90yjNpFZXQ2XfO1aQ/K
yP60b9+htg1toKhGSXgaCyUzIzPVAKAjoviB0+RoZOoDuzXe2BbDUcxMJNDJ37hisblUwQ5HT+t/
2mSP9F38oNTVqdIvia6MTLvuFisSdttm1dXzjhNjJu8iT11at6VaOiwuHIl5X9B7YnVG7P5VI4HB
aa7fEKn7Qj+PZnnpeu+JQcxjYABvEGu2anDru/8Qj0Aazlzi5XT8F/l0zSBWcRwflCwJWlkWJvoY
H8qUp6dSH6rqjhY5OiJBLJbjOdzFOvmyFveUtjTCcZQDYR63qALuBLw5RPQejmpA7TopTgWy2m1g
PoOqWDYLrIN2Wb34hapDXQ5PholQF70OnNJ03aqyjoynOd/ZKGbDtGkQFQLMY/nHg6Uelx7pm5k+
JqmHYz3ZNhq9CLR5Z0zJQ8nUl63Iuecn9QLQwKl+1IV+G5U+GnHwI2b5XvDLD/MSpKDn0LEz6LT8
pwmrzMBH1Te8HX4FybVitFcNXyIxboYCxaQYwP/vF4tnDla2JLtLjkyk2qK4MCL4Dip+pLlOvsbR
BR83/3n8iWHksymhYQLrOlV4P9b/7uP+gc8XQr8j4aeZz6WWV5MEOnCeK7sH003qukenKOnk/M+t
3463C26pFBJ8V1MpQkPCLbZzg3zXyv627O1r5Mq7rgTG3ftbDcExNbFKIuw7lVYMN8HD4plfcx8i
Zyd3LG5t3mefVT1sztDnGy0dMpps/uaxLEGI8V1Hq/Osrkk2U/FThr62GtnQsueuCveUpSw8G5Ec
kxLRl8c8OCiIbip5UhWnpD2i9clfu654jBzFuHv6t+jmLTZ5ykqjQFZvXwkfpJjt1lk/YNc+5sNB
ZwBxGgcKQW7DZlLeOnyXxxnqhM/Od5r4/upJnnJJD1bVZxwOXwAJ8H4bbNRr/p20FiocnO9Y4ite
+NiBjjSzv2cje7HFyDIfCwr+9buOsCGIgh2qVnWcE1TkLnYIXXdvc5v/SWOId7ZdvuCW+cc87YCs
0rfOo8j/LK/fjsZw2/DBt4n6s7vSxjoE9CLKTp3mWya58JIY7rExNQG4wS+2alYATXnv+clX+1VU
JpsNg4YxOEMc+Ion/y611c7plhd4rHh/QeFY72bm7Ssuhy4wzrERnJu+/EAldrV9AxJRhB6Z53SW
+VfbcrrayXB7U3UcAmNqnxVsgFoYuwx2wGbEFMe4ITQcdRkGeddH5aO2nCv34WMQ+ydQ/ns0w1vg
73/arD7R1m80z/S0sGbJuuYtIoP2AGf16w9Wnt0hLYgc4zzn2Dp4mJWJMxl2J36t1rr6jgQ0XPdE
uOAGQCP9KsrgVFS0HCgnK4ixpOQgp/lR6E4GcDqT755UFN/ouX7LlvHF0d7dRC5PG8EKmHyPNsWu
7m06SZmOLx4DhQY31fphdAxCievke03YB2QkjfJM7zQk7qUtH52eyNTK4xLhFS/BSFTG99Dx9M6T
utgNuhXspo2X3nZZcU4HFOBumsLleC9s+hXUGy9D8i17ne+9lsPYHuVTVIw3kWhPeGFQAqz2KKNB
DWNzr7liuBhP8+zcVWP1OCQSIRKCllQePmOdEUPtHBtGEYQMkGujSFKTJAEKBKDx17wI1qxcl5M7
gIAfQ3wrd7UtT3XsP6XwQtbrG/TLrZO6x7G0rpzx1AM+J6YxnAqwEG5c3YuCwa3Jl0rj8n5O7MPs
dwCXyblyNOf8FM+vlMO8kxLQQ9++TY39A9iBdVrD09vAGii9h9Ra7gdjVgwnfVIJsQSUHVLteBtN
PAFl4x5dg2+UiHcOaidNd/guMN8x32GSRYMldmtopxFjKh+GnPBk+STxbhK2G3kUT0RfACPFyQn/
zJna4tgSyupWUXtPkEwatwRf1vWIyRtuTZ/DJQ6Y6gy8mwBqiNeEyITPUOS//2dXx/9/EcN/+b9J
6uCJ/9V++fFXf6Wf/526Yf0X/p/dsv0f6/Y4CIQr/l+lwv+3XPZBBa3/xPPIUnGc/7Zdlv8hAmE5
AWW3IyxW0/9tu2z9h2WzqA18Gdj84/+97bKNKeB/2i4LE5GEQPtjkhjt/g8Ch57HdqnZ6yCpI0MZ
Eo3TwxTCgnCj/QqkLivQ3gNnbWG82NaY2zUJnm5RHjDqL1sLgPLeWNiiFFa5xXSCB7XWP/FMbIaZ
QowhAo8NNEyApaI0TlL56kPSIj8kLtHNin/5iG2GgRiSHmsXXHxQu4D6UDIBCOhimv3AzilblNoY
GqACKR0wMdWxLCIS1LvFCFvM8dhgsUnkHziAiHxcKGSlP4VIm35XuZBrDv2OlPJj4emRWg9oL7ko
RAni1nUX82Cq6S6aoD9oMf+MPXVqUw8MJEz9gCYK1VmHN8eKLABXk89JkkODMZedjB2QUmNdcx2U
nKqRdfK5+6QE7M44XrCN9m4cabOUOhoalwyaAfbiHjzCvIyQIEZ2wnEB9gzJ585IpiPPzy5fgkPa
GsHOLQTUmvIXiOg/NLIeRAKAP4vU6Q5r2AeBtMUuhUVHYBr5gX1NfnI52hRrTnxpoZHAWBt7NnpG
uouW5heWh3EQQQ9SalAHNj2yHYkUyV4Doq1TcdeCTQpmMiv4g2BW8s/IwEmKtveDaU2xIf14vYzU
eWEEzSLR+iuGiNK3ID+g60g7cKI7sJeCqDICc6WuARrZHyNzSNfvqZwAoUHac0C0QG6ug5oSPseS
PoA5po9tZmhm+pLAuQyRFYLHClrBF8822tNOKLso3qZDtbOK6JPs+KYrH7ueBgEYLB942oIpjG77
EWGuWkO95tuadZEwj2pIXvrBoUBzs5MNPdUhj4qgOkpzBjq71sCjxVeYE4g3dZSf0og+3Rrv6qIo
CHGhVFcZrcPynmUDKYmCVmQoxd2Y/rWpvKBd+zAI/cDgeQQiueNRxofIrYZ5l2gOxZr9RHQcECQ0
ZUCjuFyalnrTdm8jg5yfgUY12uJH4OPrAWZ5jfw0quVldgI3nFpurQxAPUXNHdm6F1nG19L17zzh
v7mUtLT3xb+0cHDIOo+J1iSC2kiUPJylTTn8lQI4Cc4fHyI7HRE/slP0D9qEeyqGgxbdHXqnRy28
U2f9AQ/7kvn8r1TuczxFl3po/+HClXI+AEMAguImrzIZr/N0dnvytt32wRP1t46jQ8zIGZPTrVOn
e0LAnbHZ8eHdzGXzAKrj1A+XIkLCWyygiqNSW1vmjLdse55iSXEa9U2YEDhPqpn11uj4gV91aL17
YB2sdWar/FUQ2Bnftp++ATqEu4ELpb3pYyik5hB9QGsdNwbozpA9UMmUtWuZ9/UVkIBm/MRgdOrm
nph2cbJ1sfINNp3UnwabZNcZ3hl4gQWgX8LdAvtU3tekiCD9JL85JoqjO0voaRvb7C9JYVz1SLi9
l3s3lpm/QDEJ9RqLnCi8tFYCm6WypveikchwqfuU1TsY+vKvIxNAis62e0sz9Qp7h94UV4oEw1wN
zmOq8HG2PSOtFH/FZrxqTAYb26JZmwLrpF0c/QWPISEJ0ysz9LvBxHTam/ELUZAIeVP7ixUIKlXW
HV2SPwF873BEZT9LAnM3++6L+mQ4DurO/M4bEMqYrn+fwh1CocsfTJKHfiHIFgDiEUBEDqRP3Fid
B/+vfE1HFCrTNP6DONduO4H6v5aUXq5HTOSCZNlr2eCVPssOccjI5aMRjG9T8oARTNyMJj+UciHJ
Rp1NKGR+DSTQzb7/sTWE0XhgIJbPxIBVBU9BDVzFaGYmL6ZxEweZtUOi8oJp7iuViWa7TTaIybyC
tuE6+dDd+D9VYL21AVW3Zb/O6EZwGMa3Jg52BAHuxTPqQ79+Dz4hdUwa7saOJJ+5E9fBb27cGMcB
J6qNCkY9NJ4ZSmJ24V98iCyfOY7JORVRKBWBthOTVFAHmkr1m2iKgskvOEP6VYwqy+tQI7KhiYHN
lgM4abPmdV4IsJxaNil0fHFqPTeO8aEXHIK3WNV/oljeOrm9MxgMgUM+eU2PQqeUn2lB/Ry18PjB
fVQ+7ZMiBY55J2KNNEyrFF3W/Dk6s9g6iXNNOZityTA2rEw5dDAaE8IVvCY5s/+JOPatjdiijW9q
z39yZ+b9VVb+5EkC8aii7WAXcBnJRds4RAPljbdOEmiCIpuhTF9y4fokhi/maG2GjMjkJXgbOvuv
YFvVspYKy8gEGlsoKKzXpp+J25D2y+DO/7qopRx2GcdIr7xGmfEyyG7eyKD3dmPsE9iDUb9LrcOy
AKLoXE/tAE2+Nx1ui1b63baKf2D+IWhiyWDB0Ovn8srbS3iFLDE7crfZIP2Uizkr76m6BQeEVUzP
Hns/C7BPgmOX49uQ2GZYJSl/hFnanzIe+b0hpvtsbcTNDky8xgHsDc0ZC+Mc+lnzlrY1uJHA+7BE
8ygG9QwG9bgEU0mEo+Wj4GRmyCSmz9homjZHPdI8WhF1KGBwb5y0kbu+ydBtxP6NKUbSG+0FjXUK
7zZlWQN+3mTkZiXbnh1yDQ4sWhEaTsxkOlguaJUhn7RYOBxiFyexnwdIDPWIWCfxw8KSd0NhNJt8
sv68dmKFUr9OdJNWzMYmUvKC+fahNFBDW+k3FGqCS1pzP2WL2MddYe8CI/oyDXYhfOlg61IZeOyT
jmixMy5QmBo5o1lfN2JXdCawc/3Qom8Pl7kHD5UNN2aF8y8JxGc1Behb5mNSkyjdxTnGq2y9MSPm
hBGp2Lp7NSaFnI75a1hlE12orYiKKYFpJ5YNVCuHZI7FAlNcFS5VwT6iNx+yGD+Jab9RD60wjETs
ykGdhRio+TRkcX9hicS6MPE5crnx2LxURD1Z9HNLwD0erLXmZDu3BkZojxl+oBhYV3H3Xa7MGrLq
mJpMrEWjb6eNfrn2T5Mvdj2WDTIAFOmY7K+bBeIXIPlExkdnMtM9TTN3ThOQcxNBmhVaGzeZVjur
MW1MNwSJmwUxVR2HmM/FrQcUEskA6Hn+SpiNGoq+j7+NafepjuoDBcFwYn/0gHtj79tehb0FT3i8
xFtqyBsNC3XbMFbf5Eo/wiuA46f0O1tCTyV/eZwyHULLFhffceLic15TvCYwJDxchlKkEbjJh4e/
ePDsvTGtKolKQ0qnRy6BZs6T+5OlAbz/+r4tEpaugsFZHcDq5SYsMR9thJkpcD0YHHLkcaUBDc2N
GMz5BWxtGwf2UMrvIBEvSaoO0OGeefLJIXJh7si6vja+eqoLF3FdSoZsI/Rtp4pPs9RIthiiE1lK
Qh1WzbCcObOSdHhqUPTQQPH4NRCxcwYhk/zWbhJQwOvdwG16xjy6a4tsuU3S8bM2+Z712N0FbWMf
kUJVWwuu+tQsD8vMUCAh6A7d2RpJ7BZ/WVTfwr1Ue8tdnVmC5e2gjxmFoehnpt559wEekdIlb9FB
zTg/tMUJwM6BBRrXLvj/Ef6uhct0ZpsVmSNnriNsSLjefijRkJErb7GNh4wD4IFA7Axt15i5xCz6
ASNgmCr5suZHgeUmL+Q7W8i57sVJ6p85yv2tOVMAdCRHypl5nK69ggAW7E/twFKhqxFxxhUyt5Id
eGiODk5KqJXbOUDjy76VOwQbsZVplOjxe1YzzoVRgcLD4OBoxyU+tvjuOgpt0kajp4g6fl+I1iDp
Jr1x87ZAVeSTA17W1IQVWScT0XyzC/NUpOsxS8mcONt5SnmaYiYOUpS/k/A4k+zbCSrRxkjMb3dC
sSfQw3I4ew/0oCD6i4tZLca+Lxie1NUxGMW+l7h0sqC4+B4JMRKPORGVCT2k2/+J1KW0MSyEvAQg
ySZ3XuUINwGAoJYwGAKLuQmlUhvanp2fDJJKh50787+Nav0BGUnBfCdlipWvzQdHFEkU2ocF62U4
FPVv57bnfB6Mg63m9yi1nFDZBMDNBF2X9WLu7Hg8zNpzj6Ik9yZzKtS8O3ck8ITh4XFEfRvWGTTy
IDLDwKA7FJl5V3ku7rURZkhZPqLa+YAcw6GnsADjnnycW/G0sObALz4jeYZIYntv5minXGR63rFG
OAyWSM5WC0lZ5yA6l+ouTpDIZQ85xP9HhpRX6eTt2TMJ646LOhxH9MC6nAM0A/BXsY4hNeBomLqf
NnB2RCjA7+w0SGmk3hN37LbG3kFoHht/Yl5QF6uIvgc1UVT5/sXzGMrzSEuklNM7DG8IFjN56AX4
GtbjdB8iMjCBc7ZTfGOIUv2xSWJ9XBKAwLISN/jCEIshuDuPvvMPOuRjNKEO9SpgPtb8SJaKOnSZ
zcvNjBXsT3WD8bTaOE2K3nhqPvtVTtcNxgNjiAxpE/3r0pQ3ws0uTRLQ6kV/geV552oeXxJfQb8i
PWRjejyY40DwoAhIbnRGDW3N4euiCGBD5XMmG613IhFmZ6GQgqBcnYkrtcIanyH39hZlOgQ9l+CQ
MYWpj6AMcTyjZ5VjOTZdF2Jj+5wEH0jpUaITsLRj292xAu3dedeYI5tsXrVw6Fi0TViTmhVOUjko
HxwElDPAEBB2e2p8Z9sIHHSpfxCFjSvKUAakBRTwST/egqFgYOfTx0tbnTWhO6TgTSQeGiaze/vW
L3vSPjldcrd9KgsRhKaWNaqn6m/uUd/CrsxC4qf2ToqSoXfRMJnCPlZcy6EIBrlrEuMlBs+TuhpL
MHXLnGIf7/CsbvrmZvQR9vWKSFQkwzETXmQzguaHnrZnB82RFHnzT7lAFq5Bc9lItrZqSNuNT3pP
CJ1gDFu/HvaEs70VHp2lL6x5V3mCQcLwrIxu2jaFovIs4p2XZGiJ+L48Qc/kWqicaKlDVwor3FdE
Nm1pYw1ggfJNE9iE53YLmYgrPdE2wXNrZAifjLkAPlBjBrqHuSqrBe+YMjLA/40Ommw6o6PodKby
OuXid+yRKhDYzIY73ecR41S06vgZYpvcLQIg28gmle84aO+tmOo/s+H1KEB47mqr2zpIUVumSXsS
MAXSA/mOmhhRvAvR6UUSMCeHqMBYTdKm71Z3WT2pYzXgM1a1VYW1gUZeJZ+UZVUZTeA0VqRuHX1n
LExrNT4DcaDGVla7RWB577DG+c+hRAdrTzVpuWvYb9PqGMeyrx+n3obrUu4KZFxYFZKdWiRqcAU5
fCSfagOthkkzvwhZW+ely674zn+95eKZ1ZGj1sGJT86CO7CnIe3oZui13jDkCmo0sWr0GQ947Cu7
9sVOZyu0VZ9vJVFhQf6bJKNB22HQ6presWoThhTJIjY23GDTvwxRNoX1axeAu6ji4BmYzPcsCFJZ
eP8BHaDRS9qPFu471GA2L+wfDYYwZgUL2ACpyFjGAN2DTEiOyLKmK3cvr7yIXntSIEwtvk30nz42
Y1Bs5g9sIMwABg8FRTxn2nhoBO+07nPortVRJhxf7DPQUaFJcwz+Lc91uQoyzqq+Kt/7wD0MhZtv
i1L7IV7ojwBM5iitB5+lrQ1P3M6v3eK8UqTjcIn1z5jpZ6Hmlu1D+tziWLVZ6DLk/E3hrXrUhJvc
zmhhmsekl/8KM/vrLPNrBGPrrn9zmpTf1pwcy1LtbYQYG8uKUQvm443duQQ3WFRK5hOJWg99GrNE
p5TPyuiI9TesK6ixmQtf32scEqDaR9/OXk3t43xZ/9xclF/aEW8m5zuIXR9kjc2J1rNkyPr4OI0U
MeRnrd5MB8YCDVeF73ijFFIAO6tRujknxp2kY3UBGzGYlJh9ulBnPA7TvOxaZ1snvXUBAdhH9nZJ
OeajmIuVcI0yA9LcjUHP1bkdqualSbtDtXTNbsERtU154KkNwePGy3s6+3QLg4ta/rWJ2tVC8p8y
oGtu5VHomf2+WRqELfGX2cmP2rX/jXAT67YnFawaW8iBdYj0SaEDrCs2INY6YEU0036bJZDFaogt
Mjrz75TWYo79RxA0j6CFvXAY6HcNP91GJlO5qYfxbhENaZqLf+NnOz+yvjHZfDQ59yj+WARxER28
6tOzICtiU84JZZwbny2EJkhhvlrJ6HCy6m7nNDXDAXAXTFhicAn4mNn+Dny6hPWBjo/v2gqOBjiG
EfRkABZ3/eeuYX5Fkd5bc/9Ud0j3zfLgNxA/+ml1S/UuQeJZyxB+2VIFpdTczt/I78Hlrg/Gjs/a
guBdF89J6zwXnXaxYcD6rNP2zWCwv+Ll2UWO1bv2s3dv/ly68a13dz3ex63JFn+TpgnDaybQYyKf
KjMzASCL82RIJoJWx7ws5up0SFfOIZvbleYtT4I/heekaYdzzLgiWiCNDgm/jBkxmjXZXw1ootAS
HMGDdRzFYm+pqqY1kWMbxP0xGhua045FravLqyqnNwelrjI5CnofK5oIupNnd/CBy/nssuNdbBCz
bjAS1heRruHE+9VvHtqZTZwEtfJsIFSJzfpfp7tbUfQ2SYQo/tx0V3K9h+QDhENOGrOBDwUFyMXn
ztrLPvmZg/QFWwH7bsBIyFJx49DCJyew18Q61chKRXtj9IN9iJTPGJmQWfL59MEweOG6ybkntAnn
BwWHsQ4u6oFtQdMh1VbyilipO4vI3o0rl9JXgrU2GpdsYmhUSwsXlM5Xnqz5AYXp2at6+A663fGK
cMRbOX02ui+mcuk/pTsqvPzWJP4K852PsDOfAHuTtgI76akgnoF2LrqaA7/+Jerv5glcXrWwP2lf
JQL+KWfOYqGBCfnMeQNYmzYgNysUbJRLJZnV1FB0CwcTh8jeybbObBhHvzVA4ZYAFEmeiFKiB3mg
tuy0l1CJGVuXgIJb9pi9cqPZpj3ZWy53cOvhywaNgmigBFKRJa8K35eKnE8VYGl3OLDw2GXvncg/
YxthwrQYz53LPqS2uy6MfM/me4diLpJs10/le1WY16kFfi0lYuq+RV1cAgzi5HxhXNH4Tg/53l1j
ushoyRNEPJ45gAjuskNfpVSnbvpY1s7XrJwgdBH+IQroR+Y7BofSAlZCaldt4YOsfvpfIDbkPrVw
pa2CXtFPvNCy5vKYTehu6oHSuW0mpiBJtZ3Rre1LMchN5U7FfoibF1OTqp63fPZYgZcbafykTQyf
lty2sWMKYGXQkf1RboGC3HdB97VmPDQstRLF/HBOSgTEBSj1upfFbjDn1zmXeq+6dpO4IxJUBcwm
hsGlkB2FrqjPVlFY27x5T9P+Nh+RHkVR4VOVk7rObGfLnNUMB1n9RManzu/BmK9BPZWDdlNk9rPy
SAuE7sZCyUFQI1NQCf5CViYxY4zAgiX6IbnuDsnRcAJ30DWNogSamHQHtFa2tlFuJpeSKT3tJRx9
y4ix2JDwh2tabNy+mTg/xEfBWpC9NscnQK+wr/OnzAjuCR57HkdJUIW57tiIcGE2E5LHRLQLaWwI
XA95CnaGc2WaO2iwpAhYfYeopKYibLLvyE02ZvQOA/HN1Mmz7QYMw7T9N0Xdl4BnyrNUbe0KiG4S
c+KbPvdMgpc2NJvg4kiybaZ5eHUodSkdnOvY8EMZ6+ONHBatIP6SBpt2KOFXYf9iVJJ13qluNKJ+
ZoROIKewUeleoFr3bTZZ0Yx0pVmxtFbd7orkXE4U4q2ggSA5TCLRPZepiLexBgyHhvhsGcY+6cHi
Dvo7qOd3fwIbatQeevCMaSypBAcM8um2csfTUJF9ZHnFHUfzn1XnBmqZj7mkQEc7xqXSY/5HNFd3
7pZLirifuP1c6oHeouif8ib5zRf4jHn5HngF0VXEhe9qh+nKhBkBJ1V0yfvr3I/vdVMkx1nPHg6y
VVMQk2yQCHGWuCYLWISJM9xko3ch//YjJ8SKtoW4sEZ2xsElVgcqWXpOPd5C4YF8FkZBajfFReUM
+RYtrLC7S194jwkhIxzaqGVKMtMQyVGVN0QA4WTKCVmpZ1J6p/lde/i2ZvgmLDcD7lvLunGi8Slf
ErzBKQr+FM1DXfPSackSxy38r8xh79GO5is34rjL5ZpYUWKWqVGvLYtzXIzsc+UC7aO+AB/DZNta
BAOd1sePZsZ4aO0Go9us77w5+e5bWuFq4G8Z3ODqyWraODmR2gbevL6JjQNdMnq88V8dBZe6XIVU
dMJMK6yZ8bj1EOSsMybIh+gx4Ka135KUPt0H96i9GfJUOQETwCzy+DDEt4Y5l0RWS71L1HA7LfIl
bgxBzi33ZhuYuyWGSu25JC9HNk+WS2ELaCPa9TkBF5Yk8x3h/VZY/kdk5a8N0MoVLPeSJeZRIhwI
/RT7CpXG+8ohRld8R/YUJOCO+81jhK3QF21nrl86subsLsm/3ivkmbvxUCZ0YX2Beo6Z1WCZTNjN
ghDDch13Aq+xNalgeXbjq5aoSB9/HCl+QOX9hRehUT+F73/0+B9KRodWzBJ7sS+om7H25OD6MzV8
IHlvB6Z0nVP9IjzdNFPMYBnfq30F9jDyJA36Qp+66fq532XR9EAq0hd5pizil2AfeM53UtqnxHdv
nWBPFiWgLUNQnYJO3HBR5u1bph3eJU892yWTLPCu2UesFSW/6Tb7qXfU3szifxLdjOVExt2Up7uJ
MnFXrzMva5qLncSxgX2vPqVpMD80IjgkqAnJtaz3Upjljek526Lj9fUXa99YYJqd/FpFpXdFngy1
dV+Z7sVd5gcPOtuBflVhZnBd68vlwN9nCTOueK758GY66dagbhllpvZ91/2kQcnb447+ecblAhHT
g8eGTWJup4uTEtg2gEk8J0PcgbepgPUtd7HZB/SDA+Eskct8cgJnf3ba+MsvkZkWnvE++s02gakC
Q6VttrmXfUg2gI20w3Qykh14ZvY0a6hjCpyMepELHXPBWXbtJS5L/7KS/QZ37A60DiekEMQ58cva
qhFSFxqwGENRaclngVI8AOT7UBuSrErw9dUjsisESTWrRT1hasYgt+njGE5ydzvEpLRx84p6FyuM
roOLGS/Tdr0ds/6o4hlMWeTax3IysYlUTGP73jNuqsm65inEqaBXEzs8zA38WHjuiDTdJhMF/ShQ
c5XWbQr56X4Ye5ezEzDZKPtn2vyFM+BiowxlcMVpvtTuwcQfD0KAQQcfSbv41t5is7Xt7fJTGU67
L2ARR06KmVAmu9h+gb+E01T3N54xgmHFfpCOXGc+wc9bMPjgILMXWOwyjMF7YCjRMOGVNxLcDBxS
+uOFC36julUg0s8kIQF8u8279ENarsuKm1SPQUusuc1HWSBQzE0KHdfND+j9TxqU82bxx+wcZ7jD
XQtNjpKvqan3sWdDR0+806A6Fh8FZhbfmYPt0gtmEO58sGOk456yw4l25hBgbN+sA7E4BjzXDAcQ
ZbRTDmR8NmYL7KxDn1KhdqJ4FgFpRjO8v23QkW5nFVqh0uCXICbEP1YzYUHR/RtE5G2ZmPCb/Qog
f5a/BA0iScusobSW95x7b8ikuCF9FoJyrBmmNedGuI91y6/CXpo/z7KKkCC742iOn105H8sFRvgc
IAaJq/nX5WtuI1rtrTDWRa9n1kj/1QvieTwgmOmthpG7bMx/jm5ecupfuGDe0egXgIGTf7FSHkdS
3j2kdvxELeO3feHro9a4Upuih+5FYjFDVK6zwXspfU5cI8JiZyKCHNZcxhHWed5eplwrJNyBOkXd
ue0mmwokyh4LT1xMScyaCn79uZhPQ4BdgYC4t1QREimN0E0JpMVpOhS0LZF5UAnD1nYaz5HscEe0
59qibZqwkJy6UR4KD9OR6ZMMO4NfDZumOWUVITCTwc0JzNgK57q8DmARYWATnoYWf80EaJGUkkCa
rHS/mXOkU/UtZdcP4VfR2EER9Qjm1K8dWRsbl7t+DVW8myWHQeC4VFNedYs17dOSPgfFaABrGvtt
OaVfdRf85H7xl7q4I3WzPFaGvVfu9NoXEytw3qo1KHqjOW62o4ljiP2XkS6Yk9LlhGvBJUBsYAPo
3FeklN7k9ng/Tqw/+85l1KqWr4Q+1a8YtCxxe9+MGfdQLvTW6FhZz75eX1pQs7iwQgtGKcvQktws
6q6N6SzpZbCL76jp8KKKId5KDf2QEURUis8CvWto9wRNmK8oueZNfYjiBqad5iNat5V9DJ4bJijL
zOQcaZbox2XM90tjsxtOFSOnEc/uKpZtgbFwY94VJhfPf6XuPJYj186s+yr9AlDAHLhpOqR3ZNJN
EGSRBe89nr7Xqas/dDXoP6InHd0DXUnF4mUyEzj4zN5r6znZZC74ygrPkY3NhDmo9klpxPJ9nhhL
bEd9Yvk6sdu37fC95gSs6EVZ28Y9a1s7X2FuVbG3rdrafdOKP26bZd7HDDRJu8YGv7KTftuo9CRJ
oESMDBztOBsjSRdh/VwVprMEjp8v9TEWC3ShBLz59w5RXVCPq7FTCaOwuvmkF8VqhDENO+HcBwIJ
j/VkF+p2qIe3Ysh54Onud1onWx7T2xmm8tYCfDn601OXa79VqkTHjy+9wfI3qKJbSmJFFaHtNWq6
+ijpTkOvtVsOJrwdR56SPYPdEZw7Dhd67OjFDEsK12Rcs8tnxy9hc99TjH5ucvkbpeuPqwwF8zKF
a7ZgPFOxOiHcYlzA+pbaZr3aKy8qJvidXbQEEScFi9ps2rQ0iHGt/diQ2taTXt2s0laojnyLPm5c
xyM5A4Mc5Sqtscx8w8bvTEg4Dc/RkNybyc15/+iOMaujDGYSu0kDpQaKkiVrW9BWSFVSOHVgdGAZ
JAYIChaVcfDL0uOPUp0g6Kc5Tjofw1rAIKpHN74HcPGijl1DIlhU3U2Qrmqe/pAGmn2JbL7bead+
m0W3s9P8veEZfQMySM/pDPkRj88YEHrTNsGVPUKxjeg6uHRtGtCmJCQqMnZCdV6ICi13k2KNGxXg
Xx1M8WelpLcxp2G3ys6mXW2KTTXi2mZix05/vrbpNXfV4ECU0BdStZWeOiRBgqdcWVP4AxBmF2l2
fZbyMt/48BMyYYqZdmrs+k/Cel4JGE123NLOIuE0heeSqPj8xSOwJpqNkslOM3P/RqUDynzQX82+
JNcp7p61BMJzz+G987kDR79JLhIDQ9Z9sKqnmsHLDBuUkQiufnCGbqIzO4TYUQTdp0ZGR8WuFxCy
p8I2z7OwIURZabnnyDjMuk7Z+w1kN2vADV6yp90ti9qAHtLn19SyihXjpukwR0zsFD35bOyeh5fw
vyOspZ1ekUnO5LPYTtJ5qkkP6hCkX0gApDN1kB5VBtqbRLpWh3laBNLHihRhkL7WCIOrI52uE5ZX
W3pfI1W6YGkWJumLraRDNsAq20jP7CTdszo22ho7LSOJXzn22gKbbSP9tqwwFoxRA+ylPro4TLku
5twJky5iJbnTZYvXSQdvg5U3k55epDq8Ebh8B+n3JTb63GAAnqUTuJKe4AJzMFt9zol4G0nXMPYC
JEoYiVPpKK6t/GSYw4OwxS06RC5yzMdwsshK/+NHrh9C+pNr6VRusSwXWJcn8wL9TxBUgtqOevPY
YXKuqMFmTM/4kjQoK/igM+mILqU3upMmaRyqs3RNO9I/PUgndYSl2sFa7UuPtcKjbWWFjGET6cCO
GeCaWLJD6c0eMWlX0q3tYNtupX97lE5uBsJcpPBapMc7rUw6iJoYs1yp71WC4KVjvAM1GVpjaN+6
oN2min0Sg7pDu7VWG/vUYCrn6TIdGgmOxG6eS995hAFdt3Ci59KTjo4ZfQQ29b7b1t0txbqeMXJU
VLRAI6b2hI+5wuSOp3PZVew2fF/QRwfPY+JN0hXvphBQAwXru+WIT4Sg2q4Vv+Ag18hFMbXG2Ouh
ZzH26x46tnsX+718kb6VbSw7uZIs+moI4MBwNSZUpDxwd2UI5DwIn8PWffTCOVpTAFeHZwPY2VT8
dqcOYHt4F9H0GLXwBYvXIwMWMBKBBjogACGQghJIQQr47RPjht0oc8wBDsSAByYABDMgAmkjUQK2
Ejb9RG1tQ4AFqnyk6LzQAZKBQbyQf6/BGzhMFpS6xM1Anir4A8XS1xoTvAkswpQtTCAJdP97HIQ8
nB6+nXzpkqWAChASjkE6guQsRBUtawh6AZDDvTC2QIIga0o2wx8ySgOugTL72QDf0IJxqMA59OEW
hx+/K/WupD0wANrR+b/VYCBG0T3NPJbkgcBCEmqRDTKiTL9iABI8U35bkigxgJawQEwgEGHpAHRC
AfUtmGAnkkZB9ArO0Xk/gqkg+OBegq0gcHJdTTsTmIWku3Qo5EYXFoFn1V+DeVAC400pu7OAkN+X
4VoRBEKZszeO7TJ0EPkBz9A5jkNJ08BDdnIkXiNbJEK7pkA3sMvvLSAcBQ4YFyhHj7E8AdJh2/pX
bWmnBpuHCcSD0hqgRwnYI1D5TkAfkjNjAv4wpVITEMjoxEymx9cBQIhS4Js7KYJImJbdZH5qQIkE
5SpV33rwIpXkjGgAR3zAIyEAkqQ9G7iHEMx8ZvR7CZgSG1zJ/I7z9CcHYdKFhIwzFQBsYvCmcAuu
CW3ZmIBPHAAoBSCUCSDKBBglKt19BigFfrE3A04hIyqXxurWJ7qnbO4FhNDI31Vtd5pL+2hBVDdJ
2Qj0YeePxGAGKOfsau03N5siqh1tSswanckMfJoZQ1Z7kVxLf6oF2ccWdzZMUhnAXOrhJ/Y0Lh/N
Wqsm9tlae5UkmsJvmaTPTybpikmqbSHuPsWafm3ghRPgcB7ZfPD1V7IMXx2aMIWPUZJt3OnqThWI
J+NV44aUNyBatUunN2tLJwTK7++6Pb1C9b9KVJD8uotYyt93LQYxvXo3L50Ibm6eX/Mpvvfx8NLA
Su5h8Opu90Q3ssQACQvVPtZa84Qe7w506ZGC+J8kPEyclUkmUAYvudo9lER9BXElcNapgXpVcwTy
BKIGiXVMx+g+hbz4qT+j4zpHbLKMrtn0NeQfI7yHtXtWU+ddHiNQZFlmEC/Fqx+7JcFP0KfCuzxJ
XAejEuwTe+VYb0N5DerkZTCzfQAyzlmSE/5ofs8uIpNpGXBrUAenw3kqro2G4S9bO83VzB80MaeB
nLCaqRNYgxnJDiOHegNH+qiCpWuT+Dpi0ayUaf9H1BdHL9jdr6HWnavOea+ZmTlls9ME9xQryPCq
XNJ5A3lx5XTTXR5z8q+y23pmA/Qw+v5RIQ1JB/OEe+ReATRicXO31OhuoRgL+uAFP/QQDYD+ORnb
6JUN8rXrCUhMoxfw2idR4bfrzpJn1NvTNTeUP79Y04R3QxEPrWD/q5zl63Hl+9kzp6Qqywfwgvme
iJSXbkihtjylfng04s9wqvft5J7DJnox4uCcNZzR/CiT3yC2wGuU53mOT5LMZI7dGSrNk/wA5L8/
M5qT0nuWEdxREh3QoT0GY3ytoggUyYSoOn4zpuCFiEaWg0r9EVkWfvnhSV5RWu+cRvuXJDTRNN/b
TICmwGaNwt7NMqrA/k7zT/OB6oiLL8LxHjOntv0R02R3Vx1+Vmed5ddS4W+r+rPucrTL0csUza9p
Md/kLzWL6Er7BgTaM6b5xsrxOe66JxS6738eOqr9rusDJSyL4fBFopki234nYO5u1mvT6K5TV3zl
9bi3gdHUg+6FTr+Gg+cy/ZMcLVWpPsK5Q5sMkqbfEMxH5R4+y5eQJemWXCCA8u/yjuK9Omud9tr3
w3PaeXEfn3VtAp13a4z+aagF3lfMflr/xG4ArmG8JSoEqEZx/XPZqP1DXr2BOeIBRr7ABNcRysEt
2yc0PW/z3N9jRX1FUvNemFSvdnatUvGOXMMbY3PDlckDAnbZ5D/0IoPX1D3kc3IQGfTjgRaViVg8
AI7tn7s2upvBT8+RLIzgRSjEvajYi/g2Fp9/Hq95Ejx3akumanbSCghkUeCNVfIljOSjfnXm+uZv
yGJ81Nnvye8vFLpPEv4T+s05GvjpZvdgeXiW4j4WW005Ic8GG+X0T6oevwERvSrCOtbTpXOBctXj
nXaXuIxdOP4pQ+TL+vMxuqhBGyxJBsoylLX8fL7g+i9/Xqel75X+OZjV77AK7gwQqPM+5G9htfkb
J/BNWHvXIUdk4CwLcEWL5E0P1deMi4JsR9Te3aPtfAwjRKkgmSGApGkewtYvNedWJReMCWELo6Me
snCDwH3r1HwHkJaFYaEayTcqX7aLhwjCh3x46brsstbE7361JcGGWYA5PrhadFQsj4IXmVfUcYIG
Bnl0Y75p0JoRf8m7RX3beFkxn2wXgIGinipoC6YbbAmG8GJqUpuOPTa7Y2IrzwgrdpkNPN2NjqYG
6AIbdoRtvxqSm3yy1262he3wK+zKZUGW1GAFL5qCaErRxMU362VQZifDlk6WtrgO+dsQa98dCHpE
URyL5fMo8i+zHl8yw/5phv6SpZdRcQmQC6GkQIkX/XOsc9oSNFEajicK0MQsLbTgTr79wsoNAhrt
rQ00spO509W4m5xhH6GszGDxITjHf6a5RK+qK3tk5NXB/UBchI7F81tx7DO+AamTTfJLZerL1YS8
MvInzgby1d3uOKf51YClCB3uaMfaKSja4xTvarvz0GdfVBZ5I8krVx4S0ZkB6jb1O8LGLTK8+nXL
oLpVDxHQOz8keX74LmNpFOzvqfnKXR9dqghqIqYmtCmOFRxFUB3aoEcIDcNPrTxVn3YhYhmVsSRg
TxRZLyDRj0ORLZnUnaX8j8xMdvP+s+azQNbJCAaUyiy3rn7YoVJemqshoIRB66mqxb6KQCiityDC
blkk40a+z7KiRJaousERXfu+kHjZ3uU4mPZmn5wDag7H/Ird5m510b2LpxtmAySvpeeanGkswvvy
kpJh5CBCxB/GMmdG1RnySgJWCegklsJCSNT/CriK9JgTqesfRds/GQqyyBhIndtIQTPhNQZIs5Tj
hh+XvGWTkvFh4ONSIq8cp1MfAj0VKMQu9nsU2Kiny0PFaGu03B/RkFTDbMIyNY8oL4Q8Yum63/ZR
Fq5BHLCAdjyd46xXf+LGOUp1ZWt7sXvSTaQ5Vrhrx4SQZ8w/7EsL/szlTtSbYq3IV8mfV10G1TUD
Mw/0hCTfvr91BHa29rhlE7zUgIvKFxPgE0n0B4HVqIYchJpsX+n17YzJWECGAup/a5P0+kZ6vaMJ
luJMPJeSb0NtPvUMb/3G2WGSGqclCNW1bsOXnLAEJUxm/LBZAUBcNZcy7tdONK1qf1oJVjS+L29c
smZHUhtNvyakHINOvysy9YJBbD8P2c6oQq+ZqpVmTjDi0l2rFYAlNxBMFihM10mls1dEdtiQDxNv
ah1fjoFTKV8O6rdDD25yA/X8Sn7Lk/vbQOKKUoDrFKkrYEtnAqtzku8A/0vWy/JTyALB8L9etdO8
YqV3x7b/ohC8Y7vqyYWcUqxH1d1Hs7lhqhAxEI3uPfg6xcg9uv73PJStWnjLEvEe+/cYKVNfiL0N
y3W8+PZ4Rdn/7jMwp8sqexWdzcZWDya3PhGup7oZn9GSHWEkX3vUBSXE1KR8Tat0F8eNJ68CGAUn
zpsYi9CvwWJUY+rocsR0QyDPkpqWR25GLWkdmaBt2DuXkjMpXJIxOZ7RYAaTvw5Ge1cnDOwHZTP4
tVdzFYb13SGcbkGXewLl+CIGKKJNdLadBNze+IsIAhbL0568A6ZcS2HYrJgzOnRzVWNt0WhX3T7Z
4vDAc3up/OGJhclVSxSOQPVklgMiVbFEg7sgD3Fl4NiRpWkVMOCYN7iNT4NpbuSXeaKDoHV2dsdj
DftLZnOaQvGZcGBMg8BBSKPA/48y8KDgHp182PStWFtkBArlREeyiI+Dv86mgCkHOVLW7KGjXtfl
uPGJl+AJtIZ1tcYnJV1CuIfXKRE1Sjat5B8Dy9sptu9xa57ZpfccBlJybk1fUlMxIWTEF+zJByFs
69vUZyS3Cmiv5mZ0w4PCvC+8MRHYT+IS9IgFCyT8jXPOhA12pbwQZXHRHSKYfNeLw6eSDa4RbMxg
g4Nu3TKwUpr74F/miW7QLL1JmT1rrt5LI7iVPPYigFuheUTgyQQNPjjQi1wJvJovNSV0znxpkeus
WBytEZ7Lvl7hnFr1CEONuF4RC+/5Y782MutosRgfMhhmybDWlWTnqChYx/AY8xa4A55pouIHc4Vt
76WM+eAo8CIk8rKbo2MBHGc/sdJ/jeZk38E61r/kReVU0D0QRANrcUbQziHxEshRYoJB43Q3qCzn
Rh1eXbnVRmPzpzsU7VNAK5OkxltVqoc2Cj1FAw4e7sSQr0uTOZ5+nLhUcppEB4ez2X9mpgKikA1Q
nZ5A/GyrnZoYV1PHgSzMraFwwnT9hm/MtkOLaY1jB+CbVDPt7Mz1ssrZybep/R2fU2WtEBbEos3F
a/jnLednNYIcZZZyzBZXXUyloK/kiwTuyvHvekwcFlwrHx1/ZiRkyWGpZEC98WsdSxRFAP8dR/5a
H0ASF+8EEG+swtmNSnDThXFpVFJfwv4WKd2xwnPIhIzMbIsNggDtLHjGPZQZJQaZOWNYbFHJLMjR
W7adyiih3MiDue/6bRhBBONQTarDn7Na5UN3VS9jupcDQGc0v+5CNLTw7Xg3phg0eZFvBis8miVX
cB95Cul6bTBAz0GhFHUb0auHtLXPSZ7uE71/lKzhkhkOlE6CHq0yJn0e1/oh9AWKYdfzNcQ2GtCt
igim3DynrMbRKh6bqIeINn+3BIC7Q8ZEJnqVV3ICiBePzWUu09NQKjfLpdYSCGlRrjR1eCQNa2uB
xmB3vUUxttCC8qCTUDmwquobL9fKVRZ+2fR1kAdSUNWxc8jLfIN+2mOStJIfdGUj3Yiy7WTm+/QG
6NBL0uegBGZtiotKFhoCqL1dOx6MnTPEnD2sgW09qZ5P+nbgOyvYAIeqqi9Iuy9+eiJb8xpFOZig
bJ8F41OZ0PQA8x0jd1eLdIde9piRRhsb/CRENjO+zhRphcrHANJ8pc/OdspZmVJyO/OxnWAhzxi/
mxTVlqjEd6rHhofCqIjLCqkKLCnzWsfEB6S9/zB0Bd1+aTSbgz86IRipkgVxRifgo6n/n8WH/C9M
ngDqoQPM+K+zJ3ZN+kkIyn+cPv8tPOWf3/cXIkQR/zBUx3JU1bRN3bQMQZrJX4wQvoSeztVQtehk
pOi6Q87EPyMoTPEP0ipggziuYbuODDr5fxkofEkVcFgdvkk1LUto/50Iin8nhJhkWQAGIbgYHIdu
qvxbIYj8LQKlNjoFIa28I8gzGsxXh+DWALONSYvzt/fm+lesyt/TVuR7V/4rbeXPj9JUgRDG4K2w
VIMkjr//qE7HwWE3/KhBSQ/Q4ojCa1ELuOIaTAW5vETKFbGH+W9PJuZLXImntE0XsI3Wc2oSFVdt
pWzfrdSfhAYiTKZXIty2lTFTjiQHsl2vpULaXVNcLEW5//9fvFD/Pajjr1cPo1IH5GEi2LWAwPz9
1c9lNowRxwYRlWSGOwStdpR98OFAzIWuB+0LVOV0RDYbxb9EhZa2cLAcMUSZo/sAC7xMX/FzHZWh
PsckbzkfomNq70fBzsDkgPZYiZeqg4jUhmxmo6AYJtYaDBLKO/i9bqmp0iTNHZ0xW6utGuHAlE9L
i+VXEIQfQ15pC0XFyGmX4WHQoo09uYc4ja/VhDMzt0AC6iDOwvuUuYegdw74+SAiMcu3S/y1WgVz
LQHoVQ5oEtq03k+Gi2mKpxaVMwttF2BYavyEVKn4+MODzTjLZTPbCPswwUSrmUvCAC4uOgvwFfjf
JZNXpoOu/YkGr6a5JYYz4NxOQZ3Y2khzOW1QZu0TVfEUI3i32IXXIS8FJtmhTOyrPwc7IHCbGCGs
GzAykpElmoXHI2z2fU/4qCJpLyJYjBjtMwd7kI/WwNaPihFfwzC+abmydfOUtMcQ0HFKrVZc8okC
onBY3JkUuYjBcHaHnltjnslheTf+Z4LshFJincFHZ04NxMDX10AnexUdscP15xRQie1V2MZ34DWQ
V0CeBuN6CIWXITwnLAFl1HyOU1RGpvKMMwRVS3ud9erM45qo18SbU3ISSdmtZuJ2S+vTGcNbGRRM
NXETaLvcQHmkR9cy4Tdqh4CWugjuvlttAjYuURhRJ0Q4iCr9wx8JVaH9GoR2pEBC6lSg4WGXeaqG
9wEeCW0G8kzUAlrcsaoK9Ay8b7sssgSVdUeX0AvtlVqUpYXlGwgI5i8zDJ9o6++JGBikZNIR1pNw
3DpACtBU+oY5YqfiguV4CTY6VbNw1dFzWvwDIYZK/Iw68Jqm9UwqIUYzDXV1XPpelMDckWo0HnMF
iaqIUZUskQtIqj4rLja13yowp9v3qQl+EbxIXPzvunSR9TOFVWAwivmVhSMFTQButa+md6t1tgiY
BoLeVCRNss234NR0c7rO5R3qRqSpVJXGoIlc64UyGkc9zV/b3Dy4LbLmHkeOG5TnrKWoRT/tVmfY
CJ4ac0GMmEHVlvW9UyAktT78wF2T2oh/uxstuicHSaFUrhXJoRz8tyLknVCH8s0S1VbV3eeCT7rN
AKgQL0kdyG1OANtTw3i69mMkGUQDTJ4yN++F4xMOkF26KYY/O2C069eThsAjK89msi1KYItqvjQT
85OozJc6dG9OGL0EGoixrtqaIQh9p3lzQb5m2CmXGXGRRetvM1W5+cL/nZLZgWh87eC575BrTLNz
N1lB2rH5CUGYaqk9+gtQqtChEuezld2Cax9mQ3wq8AYmarpGc37qodqOpflJlz7MFppW/Rhn7A7b
8hsB07K09Zuf1VstUCmqbXjFpJ2Y6WtV3lLT2qZ98qIQmbF02uQCNKNLyyfH1Xb11HoBYYY4K076
TLqND0qE+2/ucd2jemNPCoAYdxuOoJ3bpJckqQhEaq4dPIqBsHql47pT9BB4ENtSNlBtEz1Eka2A
tXjTAPxoUK720L5xsH8CJ8KDvyRIhLat3jpas8+T5NrME3al5CqYIVtWvVMsSjP44YybmnOWxQdI
Wh6CPZh084fGSGjy6y1pytSMwaMvAlYc2AMqTqwyvNFjvzZfqUGyEdDhmhVMe0q1jtIx8QLD/MnR
MOVAPRczWS0Gw4yKXMMlKaZeNDMunccBu7N1q+kR6MXKc12VZ9+3DiURJZ0F6HYs7c9JV4//s0Xc
/1UGnAachsLnv670Tp+/fr6LPJLlXvofZ3LqoOvxKUXtJJPk/vn9/4LCkThmuIYwdEuzNfhufxV8
RJEJS1g24WGIE2zT5mf+s94T+j8MxI/w4lxqO9M1/lXvCfUfjqVqVIK2sIiEss3/Tr2n6Y4s6f5V
h5F657hCs1QqMEHAGUKwf69kOjwjPdpoeATuuO6tgCHe0FoYDTGOyJlffUVeQesVX1XhHMyyfkyK
45EkBesrRgfPCMss8NMprTTIFt2lU8IPUz8TXfUwYdv0NruFQVH2duCfWepubFBf0ziuoDjCN9Gs
N2eujsQ9tcwOmd4O0pDHGMtHAes3mySkv5tdqAJM6oqEHN6e8CLVmtedjdQidQG6qUW7k8kueKOe
h1hP1qqvFVAgwJsFejkQm5y9tCP7RZPTe6HEMDgygkt8/A/GFEs1SgKuDLVfSa26YKmPUnh0n+1J
QwqGM7UqT6qp/y5d+0bs0rjPxmNUAERAFIHErKXqYybtmhX1H3vGRTghBVQ6Aido9lg7CJgO9vtQ
ZhNCVDdfYJ3H9PcEyw3Zw+i/R+Dr4acM0r084+hdDCU6gSF0Ueb/wqyBE9MaT1GEqBnqVzWmLeZw
jE4KJXCrI/qw26VWN5dEYfSNJzgHe7cIaudqmKSnFbggbWjvSTufoGZdY7hj6ygqOScj5hlyqRDn
LAUNo/uw7P5THRjh+cOMjRSmXILdRoMN6ouKhR8D+j65pMqH1rovJg+VMOUfUfQKevqrioKjGg7g
+vN7phQhuWD5k6mvJnM+gVCgLKuDS990SGqUow77PYvT36I0D4NBbrlmB8wO2MbRIz2ble4StfHL
9PuXyGazb0pAnDLC2QHyRHofD2ZpreDTVEVzzdjth0K8KHl+G9r01g4EkZgT8hx0xeSHA+1CH6sx
CoUzjWWprYsGIG/2wNz3ZNk03qx3Fi2boXG4AhYnL6BUjx2ByQuSjJ7QFyyVRC4OOtzZLZVgmEHu
HpwnyBpbZLhJx/SedPdF08L1GCi66A7iQ0YCLnLo/ikvIi+LtA/KOGtZNnvmACZOxxCdr/ukzazE
ch/ZY5Rh7QlK9K/98EpH9IrbgPIdsaVheX6DdQrbTxdpwLHyI8iYrd2/NwGO58QKPpXQ2M1SARzr
zleea4/MJoiKaIMFK5dnEFiIH9WBiRdEuAA5f91yKQUI0oOZmjfPL01I9JxViV8KEVuLts+RXsDj
o2RcRk15LXC6kVL3+PNVs1Wgd1EV6A1NgTG4QCYMw+vGbK8M2Oy6XP1mAbcIHf8QEj4IFWfYlyj7
Sz39GuzmXXX638jVvyJuf0R4yN+hnw6DXe/Iy84thF8iya4Btl10wOPFlHiCfWz7VMM8Jet2Q3cN
kNXilxAdbh4j4W6D/biZqC8md1qDLDwO8bzWzeEm7OZkGuFGo00JB3VfktBiSrjBSzHbXMN6chwn
QUZRwJLF2YkUE3EzSCgvfD5A7cZYLjOZVJb34D7IFcZCGEQKulaxxL608gfjtU9KiAz8cDp7fn1K
rVne3WWrrn0wTqkAjFCnlMhj0Fz0UYKnXBd+AYmEpCJhzfJc1n14yrDJdOQ0V67ZLGZ0AKVJswT8
FUiHMl7nvr7Hdkh+tUpblrb7Ig3RWnbqC+NbmNT8doQKKsj9z03HDHOOU0JOEptRfflw8Bf5Ufpb
HzGcw3qbFk0zrjNLXyaFDPlIgN4i6t/as9jHVvxbVNQ7iVYh+2Ox2ma472CcYPnVlGUNgrhtph/m
oMwnjfpO6hL9TNbDmZhncyL+KL7kekv+Wk9A+5SPa6vJIYmWqpfMibNE6/Cal+XHjFyYbpK0pnkw
vYT2mLfIZ5fzjjWJl1m9A9D8QefqLuonSFM5LxqRZIPrVZBqvmiLC2Lwc+6gJ+WwOvSBCftpjH/Q
mONfKkvYv/xdxeAG0yL1JY5J3pl1tp7YCZdD7N6miqEoynB9PVpbPHw6hDyax6lQvybxQWgkJhN1
ipd05Fg4egUxPfYDYqt4kqTdAo9n25EwaA1Q6XJlPNPWc/Ln6o8vkgdUqyd77r8nJ9rpk/RgDGg0
eeJhq+d30WzOFkdvXrLZ0jYmS1m0to+Uf8gdWLFUIhVyTnR3ywYDOD0VOVb8Z9gLKyS10OV69wtq
z6xe9h3oFj6yZ8f0NVbf8btW3VSeAMvSjcB32G9xhqm4yNpF5YOmhJ6GSN2g5hYMCw0isxpTu/Dw
Y4flood0ja+mS4H3jOiCoIxCqU+Uhej9MxEMR8Phimksc41q/1j7rBRb9VMJql9duGdM/2NXF7Ta
bzN9ezcn68HBOChE9aGZLZ+Kmb3a3fBs6smhsd5bc36py+xdcyU/NiUJGyLmsoK0lSjlc+mn3zri
U8SBiJNtEqAZAkUA5+ujpPdVWnZUamAaQcsDdOjLHdSYh42ojLOedyRqRsxy3bZvEAEWdvNtjRX+
z0JdmQbJqOQxArPSsYey5wiYUrGKzs+9BSdx1nhg2y6CuVQhTqV0PplDP2ImMPTU7bMlemK/kF+P
QpzLoEkgfMGH7lNx6qaMGh6FMlHV2L0q7ZDOJHYYWWvtGAt/Y6mFkr0oovRgokPNTJ1qvzGYx7hY
J1WixUkuQDZZFygStLpdc9pdADBijwD0wds3frSWesAnAgjjGVoAn5YSIvE0Tr1yCWb3FmCGWWiY
NxddP764mf6T02IuXSe7Ezhy4rjzGKqNDZGVjfliFNozk8X9gIVaCYDymfRu4TN7pghzh+a5SkPb
KB7xK41pi7IT2/Rg1RZzoYSljL13RiCorYOYOHEwj6txeyH0hksYJ7aNBwZUmd4Sq+kuuVJPMK1f
BQtXz07grOiwymicDkPT7Rtf7Kqs3rna7Dma5Aq9/SnKMgYOTci8a8Ymmaubosw2aWwfi7T+zgz0
bGppEn0Tbvx8/NWQAF6p5Rs6mm8H+RWzeLw+v9vGrJb9SGuslfWlnSdon1FEHJ15MrLGXUiqo2ul
v+OYTzxwgFGAGl6OVYzKwu99LCOaidGsOtqoT6ouoYbEv8jUpueURZxPlfdWDzkLZwX3Zo41jbT3
mrOBZ1nwFHXBdVDNU1qiFG5Jll0GPdMg6EO5I94VEV+0NvjNk28Rs01dznr55bva8zCVF1kmZpG1
G0zreSw4e0YTFUgLz8RCSbvgkP6KCx7k9AqLJEMYwu+3ntLxoYYBnAh8Q0TuzbSekNXm0Ppuo+y1
F7gGWx7MRTj/oLbh+IqDdR46H7qxGVI2e8VdqSlxS4my9W0ctUVn3ude7BBJ5ksnxWnigxS2ebBr
+T6WpGEkZNtGsocVIMSjpBGHFlxifEc4W0AVFwPM4nLOwS5R+0J6ZiikY83HZ+6/KzEeqahmed+H
AGgEoznd+NbsoSZzEUZyOruejUIp1vvtmFrtuqOas+no2UQaNnMF6Dh9DhgsaOAvlzDhZxVqtHlI
0kxbVAIpjAr/ZJLs5pqpk40SdlUNE1znFLFiMCTPWBTJCwT+3EsKdBlwsrtjeZfafkwRYHRQqnwr
IzwIDYw0cT9eLrnS5GSe3D+kaRvmdAR82qISIRowfgSh/2ODpyYCtlwaJUZ5V3vPZq60ZKjYrHU8
SKlQyKOJGaQE7nLOxJNVRoTBSBZ2ISfxcbmtdSjZ4L49/2hLdrah39Sw6JfswS49yrOt01FZkJ3+
2gec5YQJcq8xHAXCBKiSUd5ynopvy27qZWdmK6b8soxB/UC6zIywP/Vg/nRbLdnrETPUzOAcNieC
P4y4ws9MSKYsTzsGM0tjPuESogBibyTkAkmRqyRPNYZmI/6Mo9k0NXLlVJjXmHkZ3twKw5c31o5O
SKn23XQkQ4DPAMvB/qpgSI54/JZwY0/kztjOjFjJDAeva8x305g5kWru2RY2QymYaQNRUjGs6g99
5kmgdMM+y+4Tls6klZ4ZOWgWnXgjVvrGRu4WYXNYROxQBaapMK0/WrzDKy4rio7mCYDzEyFbi5l4
maWo+FzwRjIH4kDlYclm3cDQ6BbJMmGmtJ5rBDCaiqApsHi9Dj5n/F8uoQlJaS4rf1Jgw07jOjKY
ndcxPgSXGOOeEFiWlgjXFetodJAXOhJs/5O68+huG9uy8H/pOWoBF3nQEzGJSaREUWmCZVk2cs74
9f1d2M9y1etXvd6kV/egWEQgRZMI956z97fzUMVjxVUz1oxjn2RPXpuQkdbuTfhknDYVWSm4w8Ok
3MY9V+5OAcNa6MpVD+GuxxU/pQFmlYM6SBA960jxnZYIk07FDU59YzOCK0Bd9W2iVEsDM5ywYXuM
Lbs+pBgXM0PBle7Zx6CPsHiaQ7ElHXHlSnxYqdJzUJvKWOtaR3Bz556wDu2zJor2Dc0NI80DSrda
swoNaxVyoCEWIwqVUNebvKlgPWXhNbNeClAGy2lMT0Fm+Csj1P1TxaQpI8Rsj97esLpVwBB+k2bM
UgoJ/o7TTlviJ7ofIia/tTRUlCOVUHIk6uVQxVetzwmOqIEjA1mINk7GVMXX6uhufpgiAbVKizAL
kAwdexJo0YwB92TCPLK0f9HRzmHmVUk5y55LP4KrF2nMg5R+gYWZW1vqUnRuNTJhk1QcjQQmepof
O8EZVdh3hF9v0dKQMd0dhN4kT7Xev/PTVphth2KNGAVG/VgenaacqTjRWvWstd+RUEH4ODMtd0J4
M473futXmPGPmU6hujKj8sMr7yHeFlfRl3dROLoHuzG/wZGYKGSGeCeusR89hio36Er39EVXaMgX
lW9lWT9GlGGht6P319qyX7YhJ12vM51SVfzIyLrapoV2xJCuFRn0IP+5tnwCMwFR4TFpH4YxhLhu
XqNEe9Gt/KFRkRC5MCW70r+vy/RDz0KMKvZDil69oYMwRPV967ndPdmha0Eg3trX8ovpi2vOpZdS
2G2sMqfViRgH/kcUllA2vgNWpcHGJejJ+854XzUIBWy4FSvOqGWtE9rD4I1spA79eWARmjrWKyVV
hhWUwoesDCsOkUhdRIl1mzkMk6oWMo5Khnnk5TpoPPMYdqRQ6xGUY3UQL0PA9dvXy4wxXvTFiXt9
l92LEQCPo+rfFZPopQz2INNYO2AcviJgkJK3nyTSsZGBP+jWnV3d6ep4tIV5CpkIlkLfceShQuRC
aOavhl1wl0/Gat07/nvcbJOywncq3K8Q79+Ejch7NL6OSvmqdSD2jKz97itb7BBXrLDMZ/QvQNcg
ySBmmLjXxBR9Rc/oo5BXQ3LQt/XYf+u1pL5lcoJC9ZR3XPkdyLqpQscnyh9RZBz0KfvomOIQtScz
iAdGpGr46k/oq9162UWBxnQ1m1YZhQFGA/B9UeVlXZ5jTwbGAHoF/nlkMcv01kp7MjPADbnPYLSP
7bWU9JHKgxGbJpB9W1cx5kIvosgTUECSPnStuQyJeoHbGt2UKOIXlWPvgYVPS7sEjq7hEvYaN8MK
PNbLPErLW8+zryYQ87XoIWs5H0G3MhDP6EBVKcOMeUSsQM0wyTYCYBhBKNYp9vo8pDRp5baxJdTp
i0fE/C5VjQM6ZPRafP+Lohk/uliZ9jANIG522BB89zGc1OcBy0+dWTqe06S7Sa3yi29V3ydhnyEX
rTVvQoISc82ujRC8d+vJQB4kLiSItcuG3mtkMpMiIZi5ND2McamYzYpVTWB/zUmwhcJ641HIxExM
ySnsi4dKgglMDYkk9kESAR+t1n7TaphROcEukD5ahn+qsY2rS1yXxUOMVxJQ3bScGjL8Ypfrz2hW
5gZWKGAC68Oe3AIDefXUGYjPdAIwY8eChZkDwcCcfQOqiKbUaK7tTnz1RkDO2N4fw2B464BErLVG
l4hDr1oN9vCS+FG7+t/tFPwflHtQezcsh2L9v24D7PM67/LfK/+/XvSz9q/9YVPAd10K/6S7UK7/
rfavGhqlTB3JBgV4E33BP2r/+h8CgYhtOwgwDI32wC+th/Hj/djGSW6oQjf+rdq/baAo+Uvt37aE
rrmmw1tyrP+l9t90hWOkhkEWZep802lVHMCV3bWjWlxbcd9FU/kxpT0zaZecpaLa6Y7LzYsq7YYq
Hxc0tFV14qyHRuVWB6ITzkh9rJxCWYBEK9ZhFtabupreU4bfT7ZxiEhkXNJO2BLm1MubapYfzfkm
y922k7ddUZc5Te2gvVlbVHk13+D23KWwJ9RnegLJIepdf2tP4wtfEHML+Oqgn9hd9DgTkwoCI/M8
hJ8iupsfgP4xaNPiDbbCcT3oCuOHZkqv3FwapTuM7ll1R4viDnNyzeXyOqnYWssoWArsZPzZoN0Y
BNAiCZ2w5+8VzbsYWhCc6KtQYEXg0CSNu4zyV9HF19yiLeIOXEsmV+VFRM+Wtr1ijNCsciJKGAZ7
m1QOpGJGVEIOrQRjrEkOtgo57HLkAMxlJKbJIRkhKT6flmEa+oCJUVsjh2++HMih8ZwWoxzc6Yzy
SKvnas+wz5EDQGILrdXEmLDOK8iwHc2ERSyYSdkNQTOaHz4hlbCgqzKwjBhhpvNQUw46LUafI6NQ
uhcQ1YqnurWOOMQY8NqAo8JKY8SAGUg4B+5q9jaiMzkkHD4m0SCj5kL8w1gD/FdaqRjBME8Mh4Wa
5qAIM5LoUR816F4ZRkdyQO0wsp7kEDuUg21PDrs94iqMjogfSAJMWxibF4zR9foi5JC9iDsG71rz
ZlA/Q6C9IiMUXhnj/JHxvs64P5uVJnIqMDAnSNIHjxmCV3dMFWwDB0qGB1tOI4h5W3pyYkFwI9wc
x37V/aLf6IWpwr6jIUzdbbT7eyw8AMPkNPXWzRNaIdOSdgADbiQLKPRilHoZij0T5V6Ngm9EyRei
6CtR9mUo/GKUfhGKvxrln5Icc3SAFXpAF11ggD5QoTZRoxdkCnnLRGlXoiN00BNO6Ao19IU5OkNu
isskeWQwt0nvmTruOhSJpZOvVH9aGuhTkwlJeZOvu+QQqMrSEzIw/NHr3ivk7r7RbARy4NZ6CdRy
L0XROkLoEW+mTgwsbKyDHpBojPQK7cuxr4IHjAZyBEt4PSmfOTMJN342h2wlR0xJJD6kSBp04IEy
xC6MOJF7hDvkLwtaNA5KTh9FZ4yy00fhGaH07JIeoXGxTVBhkuB9lbYREwunH4v9ADlCNbNlQcTB
VDnbXI82mBpRlEaHhn+TJbhlqvw9lKdd8DYwa8nRo2b8DBb61BGdqoOEFc6YBBHT1rrtUbPKVSnq
1haVK4r6hUaBV6uLW8G3VbX6wqqeRrKFHMtc80dvKXkuQnpQpdYfCBC5l+tThnx4ee4J6AHlr6wd
8dqKca2j8RUt1h8ahvL/aV2skyLfRahRhSUFS+EXjfgAZjObkJFYzjrKp8IuFl3ngmOERyzUZUlE
AWfTht4IzRuKjN0KI42CWAyM/rDwTAzZPYE74bjVKVXLXzonE7NHwbuWX0fkTcsWt4SrF6s4Ns/W
rkiKWzfMCKLlxxgDpipfao1jD+GI/GOEpSQqpNwhB7YYbaP4zSxCflltH0/mi/yUFp6xCUw5fbS1
M5ZYrfUVhdxV1myV0v1mIr2ekGC7SLF1c1tOOggNkhoRauvvHaJt+l87O0ufY8TcEaLucPRX5UQY
R47tw8VYImjlAUmsoE7rNgYSEFhpdKDKt2qblDrAsBoYydmobgwk5QrS8gaJuYHU3J5KOqkw96HO
a0Ah55AJviZR5ACcjtj6VsjuuPS54ComehQByVjWAft8wqZGD++tsHmVh7L8zuGUwKg62wYTH/fG
7GEsZ+soW5cSgBZcNMT0OqL6CHF9jMg+Q2xfIbovEN8HiPAn7JVI8iek+T6h8gFiN44iZPuTlO8j
4zeR8yvI+ifk/X4g0YnvOaL/HvF/q2ww8N/5jrdRsQYg9135WCsY7MqS04qW26KxuPzhLcFWC570
Vo/6tY7BvBnGDYrJI//he1h10DG5q3nukXk00Bpk6XgmC4IAnQnxMW4PfyImR1/KC7FcbhHZmdyt
qemtOBBQxeDq4nyUOpssT47cUNejOCA1WdgmxTHG+7NoGuibhd0CdupRYL8AY3WusGMw2z0RTeRh
0hCYNWpMG5gjly4mDpMqZIHLAmuHhcVDweoRY/mgtbvQsICYWEECLCE61hBK6/h2MIvUPhVgzgYs
JDVWEnlQBVhLWiwmAVaTBMuJh/XExYLi8H2ZWFI6rCkxlgt0oJtO5zodOztjSgjUNt+hRZGKark0
iKm4WFw3+bKT4rlE3NZjhXGxxHhYY+h+PapYZSzmu3gPOweSJm7Q+F3BVFNgrlEw2Ux3DoabHuNN
jAEn9h4y7DgKtpwce06DTcc3sk2PbSfDvlNPYXiDh2PNtW4HVtlyV0o8kVKLm23ontTceQjUcdkT
tpdhDpowCY2YheDOVViHsCTzzMZOVGMrcrAXGdiMQNriduuxHlmUJ12sSIP6kUBPK/GL6lxujRh/
JI186dFhDNQG0HtR1WIiEcUq7/hJEvUWjuwywm8FmWvrK8UOmcSpmvptTzZwDIxYi7hQO8oiJYXB
z4u9zmQkDibuPP2qOYGjXCqc1EVEB8ns6iX16HVMMkbMfFcAZ0K/PjqUu7SjXXIhSvCsmIh3W2db
a/o6vAWisBgxgMkrs69gwGAK2vJPylEqJuLKlwIyDvlHg6UHO1mLrazDXtZ39zpmswrTGWXcGwvk
ykDTNQKUJ7DeBDjbDNelSE8aEusDi0IZmq/UI1BkPNKRdmS2B0eBVn9r8WHW2OByyvPyyHEOnvtR
YJSTv4KNcY5Tc2FipBsx1MkPQ7bAHjrJ0nkdW3qMlx4DHg6vI7pDgm/bh0w69Ghcv1TvAbY98OC0
EvHxlRj6TGxfdmHf9HlzadLmKgLl3siCg919NbEDCi4GAfbAEJug2hNyim3Q/yaP7xQrITKA04S1
0DPPsEo3PeqyDuOh3YYPMUbECENiUG0s7IkeNkUdu2KBbTHEvqhhY8Tmb2JqtL1gU6B+LDE7onGh
BUCDLyl3aW7f+m55snTwlRhZFPNbGqVLmqaazj2eFg504Ss6V7wDCQzV5i7HBJdr0SEbnyZsmBp2
zBBbpoY9s2ZQQqYYtfiO+g/3YGycDWpsE1tnFa6jU4QH0HzWMH2WmD+b/kPBChoxCGzVfcFYRMOI
A9ruEOAsbck+LamrLRLppJG+kVroJx014MhHHquDUhJvnJgH9N1LOOtkOzUHzsbFWA+70hiWVNKo
WnCBmDC19phbFfqpUG02LvWcSppfOYEmSJBYYhX6ARRGuDCT93IDYm+nYp/tsNE6ZQLWBFst9lqL
bkqP3dajVoJOpsSEC5v6EGPKVTDnQsQlhA9NIabdLEF82J0yrLwWlt4Ra++IxdcSjMtw/A5Yfwfc
0hiBDekIhh12VKRFWBgnIT3DyJOeCkzEIUp7D1NxjblYx2Sc9tE9QsQt87qF241rNafRl2V7I+u3
6uQ+KiFfAiN8hWupjn2LnMzNKGgZprK8iA+6G46KyygV8zMHZIMVusESHWCN7rBIG1ilSWV/sqV3
usdEjR1u2WKqNjBXW3isaXYJA9oA1msnv2oIVqxsjaUVHDf+bBejdo1hG1n2yCU0YXM1A6Mxdssb
YYrR24OlzveH+bvFBF5hBq8HTOE0fnVM4jFm8RHTeNHXFw8TuWntKizlNtZyHYt5Z76FGM4hLj8E
GND9/jHAjm5hn4+lPR2bupB2dWzrDc2hUPrYyQm7yA0DnB1mHwV29ziAZTEQ1DFeM/cU9ZINmJzV
KH3Rg/FSpsWxwTrfM2HASB9hqOfbukZ9etYkjALyROYMl9EeUDR8H3PlOm5srPnls45NH4j9e4sJ
qoDePFT48LHz59j65Z1Lfk75r3Cx/ZvY/+XH6sEBWFABmFkoTfdYAguQGA8TeADer418maR+yJfF
QAYaZDQm0IER+EALhKACRpC48dnnIPI665XcKbRCzQMj5peCGClySfcZSMcK0HdeQlYp27uqbq42
FI8wyM6tMTFixe5Vor3vgQLFcFJ07V0dm4vrnUUw7MmTvAuyjZ23jwP8BeGUd0ORnCdAInWM9z8i
n7R/Tj3vIhhGINFmJP21YQYYd/nbyIgzaOwb03xJLLJOcVZmg3OxzQ6EcPLuItdykxWU3fuyMl+Z
Ol+yWrmijhFAIuRBYcAwihznVf6MCoKnaRjuK7AT0CVGI8SZZ/Phhnv5EUxbuXYiORbVlxh0BZGn
lw6UBWfzFV4gPvrhPgR1EaBuk9tcEBjAa+krdA/gO882iAwdVEZQiBOcswci7s9N/bUQ1rFvMkRh
/SWwrNcU4MYkedECBAeW+pceJEcBmgM83rNi9NcBZAe/7IOdQ+oujzOcoVUYCDqXBFiFaLVnxQ6O
vnJUhCnjjZbyg7epcolK76iF/pP8RyVBuas0/GD+oXce0jE6Vym+lybd9WF7oYtVaNq+SN3L/P6A
XUhpRUN6BWZzL39kslsovfZn0NTnYarvevurEulH+ae8yUShoJ2n0H8uBuVKIfpOIzwQRAoy6Dsb
ZEoMOqUCoULL8SHtzWMFWqXKfhw2peNdGqu+MyBPOFX/oPAvGOo1hsc7n7BR+XlUu9xm0MyYVr3K
Xf1gOiumclUVgiebYUdq50ORBmdVILyr+8MYry3wMInkxNQAYwbAMQKAjJVd3frM1MEhqHt0T/If
Rgrbwj/Loak+ntSvcVFduUn0ydovkl2P7B2Pa9y84KsMOMu8fkmlh367cj8EPqIVpAzNAwJYeuPm
JvGZ3ml8RjAwZMHd24l7EQBzgoDPBUDH5rpFxuZzzBmpRNYhALQzAdyZAO/oFtyiaOXFkmzRXnvw
PB5X0MoA302HEHgPVfZrz8igBOrj0Czh2Nw2wH7kwSePKLX07yqzeYrAvsgzqjW8s3vUsvzV02NG
g7sCHy1AIVflhEmSs0AHKD/9OEZYYypKOtpJbg8m5+Kn2vNg5Hcm2LuC3wkys1qbS6fpnzOQRq4g
Fs9P7uLAvaLtOY9Ng9AHqJpKp0MfLoZePUo8SKVAD9KblTsg5ZH4IFzWb6NKuxd4sA1s2yjThTxL
JzE+jypwFM9fpKm6V4zmofleJe49fM6XZuVr3rkxAKYGDXTU+B381VvfqBt5d9CHd03zjhlvISi9
gBXMQI3f1MxX/QS6GuqPyVHPStlc5WcKIMcQhbWRlRnHLq8WyBj5b5RHNnZMBr3jTp6rJgT+Jha7
rMZmGvTXeuSWGaHyyZVL5lh3mXAPTg3PvdzXP+lA+oC0f4Cx0KRHo9KXDUUpLZTHgPYsv93A7mGz
pC9FLh3u1RuGF4pG8bxM0Wa6YSQM3bh8DqvqqCXTbRC/TBR2uOnl3MK9IxItoXzUUQn0hvFdxgTb
9u+cGONnjkTRHYnSZfiTaAJRrgsSG8QWhdPbYrBvdYqKQbXywHvJAerQYFDvSGTjipqhWJjPABzC
hkHJM4a4OQYHVTzlMYc140F50Ex+sEmZ86LkW8Sm+2g4jKvFuDe954oqRNPe2Y3yBj8XeCXuXv4v
bcdZgtIqVWa7cUczJrCxmhnpKst2PWDNGJkI4YVbUjJWjci3odlDXcd3z6UT9BUi03NhRUsXUnj3
HRHascgmrL4QJmCTNXW1D40T2a8x+ouM2CbuW5KYkIbYuzU+NiGBDUPgfGjuLDSdCuJUfhVqIoSr
xAE5Z7ShCwWHVHYbdtaaaIu9GzHsdagYddtWFSfpupVvx+m3bHxjafQhhKC8Yui5KUJlMwQq2hsw
ncWLnlGBsJbdUC0dAhoNyk5W8RoYjwMQYb5X+T2X5T2gmX1ahRut8lc6nADKeAuTcqP8thqVnyWZ
dvS04AlUB09z19ylUJdJzITX99ucuBupNU7q5lDSiHZs91G+kuuUXw63/P2i5isNqILi77Jk9h+M
i4jp1KgrhCaHm17Azce4EieY6vX+NhvBLhHqy3fSW+5G7YlAonVnmd6qtrNdXJMe0fXrOPZAKBYA
Yw5qwsVU2Q2m8t3LSshQybcEM9QqhlGuEEa/UOvuWekG7ZCn4VsiBeYBAQBxh5THoyjVqvVNm5bv
IkLnFxntPmmNm1CFa5dTiQ+HYdWK4hi6qCA5Finkx/sUZr+UPSA3cu0UgLTG/C4uVpGRP5qe+02b
gnKl1yixqfgtEtO8N4uovI0i99IW/qWGdOTCFvNqUyewtN6YftyuPEC2EZF4y9KMyS3TzUev7k91
3H5vQy9c0qd1hmhB55RUb4Np7pgT39sSkDEV/UcuWp6o4p3AIzR74dvoWhe/jm5zjdRf9wjcapto
DbI7y1h0uoZ0kyZ/H2WLIlHam0xxbuOJubSSeTHvGiwCQ/8gfvm7zxTBH1AKJ/XePAcRqVn2RCEP
TRFCE1SzXqo+21P7UnYxtG6zXpnNq2OV6REXA4ML8xLFcC0LLVWwodk3vq2AuyDayQt1aLUVRcPM
bU7kLvHFtiQ4YSdDPsg12qClP9BLL12QoGNj7XMNxDcIW+A9irMMNL6NBl/vPjKjpR4lCxI24Vh7
7BTn8Ys5ZZewRvmriBKumE5FIxi+GqR9QIZGKCZKYJZeRfaP39NRhfiyJhirZB5YLvSKCnyqjOhO
0YwvMFhuy7YmHs8avve9f1u5Ak89BYVJhtIBgUIxE6erymq+9EZ7jZ1+Y3gI7SymoTfa1epzJHZA
XbjxQmHUwWu6pv3oFr29UIRLPGHlom/ENhvyUy/y8SIsUIx5iWuyHj8au82Q7BC0aYYMzcCJ09dO
PjgqrZtk9NYl9y9h+c3CSrAMauNVQVR6g5pYI5MiQDp8ozvKru3aZpmmCMMGyn8kTByh/hxDEwSr
45XW/7Ir/v+rocqlu/mv26gbIuqy5Ev2EX75Uy+VF/1ooyqahv1dGBDzVQ4BVdfEP/qoii3+sHVV
1XDmmox2LZMW5s9GqqP/Ydq6rdo/jfEqm+q8bYL//A/T/cOGzO3IE9sBL/Nveahcuri/dVFNodn0
GmifGvAlNKFZxp8dVLkFIE8FYnp0pteEGOX9WOjFfhJQiloFcm1Wltz05pXzgzqGOiEPcqcAMsT+
8zXzul5u+Nx7flZY1lrUTc9UvytuAdTj6xm4K9zoqG5JSZBPiaVV91GGLyD2SwqC86ICB8VWzH9s
/u3pjxcllq0setPDoF6W0RqrrMx8HCFHyQfTDLrux3Jati0JX1Th4PGN+yTOIWppNaNcJYRnXIxo
H+fXlI0+4uEAMLAVgQV77M/v02S9yR+jAmBN6biJK0b+I58XhVtbHUKLEbDDvXxemh9E03XNzY+t
RUF6OuAeakEQrOYdVblUVA4b5n1wYa0RPA041caRTqVF07kDnCmQP01R8Qa09zTGQCQHNL57mxR7
SQHK36x2eLPzKHponK7aDIpHCivdxr3SR84uIYItTNP9vCbmIrr77YA//zMMgYP5n44huvPoV4Wm
apajz9t/Ay/YphmR6mprR7JyhzVC/WYXy4e6FTJpMhDNrkA2vJu3zIvzszDFJQ/kG5m16RS7+UEk
arFLwNoyP5Qrf3s6L7s5l0hnCJsVDBIVPzF9ej85zQ8taqNTTtpeT3Dptoc5sXOaluSxKDykvY9L
xVQOSeYzi/ZHlepRC5xHNd+iSrorNPWlGvsYTYBKscJjMmcJgEx9+2VsYmMTRBhQ/NTxyIJKnYPp
dNRg8eAePhfndVlGTIdRiOd56XPj576KKbgNeeS5cnfaMmgb16bajjsB2Gynmh4n3eey1vYpAn+5
/cemeS+v1sddR5X/56663P75ovnZb/s0bspcjiwrVbGMExaU9IhLBLhUb5yaLOYe3loxmSkTRLqi
d4Zt1OHVSwYRnMappySoVfdNYdiLcfLokg+Wtf98SO0Id/SvdbZdcNOjqrmY19E5AuZCwXCF5WAy
QUg1b4Q0MYOG6rJrIrpRnXwQilEtQC4HaLmdAmiXHd8HYxKtBr8d702jhUcTYuH4+0PX4Nr756uf
oxvC4uJsICAxzdlf+tuR2w0qKFHU10dNcN5avc/ILSbcvEOWZcd4mkig8ftivMTFpNwW4NahVHnu
jaCG2Pf6FwCSzGI7UrQozPB0yqkD0/j/+LHOLaQKSrto2r0/htVF1TMTALvqLTxLQ/869QFT9Cbm
6VDqxMiLbsDNY1LNSZojuszgKYj9lzpJ7zKj79aDFjU+SRuGf0R1QGmwDY/zEgfo338zpiSYfDpr
uS/wzdiazX0Bkgqn9V/uCzoh5+PgJMmxGwlQkg4NBGCVHmfAcOfH2NaKQ1cpBbJKuXZ+6nf6cxzH
Fc7wIgZIjnfHVgzcTmMIKDdq32OKoYthVD+G3OIyptT7XrFrbB+6e47xyCcu0u1UKZRdZaVexpCN
p4Nu2+ZiflqDXyORRu714+lvO+gZeU2IJOnGUG9RnKaCghxVd53oUQgMghrnFJr7ti67Nfji9qSZ
GQG1SGGumd/BBHe/0e3DWEQ8RXYIiDT7+RTpanbQCrWWBWyEHJWfb//+63bVv3zdCKJIvBKm7kgm
yz+xa7yoiQRKHXen9j0kVUuI3edDoSo/F5nGMjv5XJ73QQ3Jyr/s/mPPeSUyrnU4aMz4/tXbzhuA
3Oo//mjNh/39rxSVjT8QS9TKIi35UDdxBaqqBOvcdky1yC2KD71WcF3V0rTb1RUTTqWG+TRviUZZ
tyQ3Mvm504DVdWtbNNbmdfOr5QMDYngG82s+tzR+HN4qhXUK5rfB2c3byL0VIvtWhovqwHDzibu5
IIOkSny8IXLZkg/zIqekWHN5hwnSTHSzknznmc3egiUDaTF3CBlOQjht2pQtW80Xz/OzeV0L3hyd
e3TThVBoLX1VNpF7qHKSS9Q+Os1LirwJzM/qMJoW/8Nx8ddbK8cFajkT8ZYlACW58gL22wVqcE3f
6yPd3vXVmMJZ6AXGUnhDflITAuNn+nlep00avXa9RfqTTTSofFoDxB4h4khNeAutwzgmINA6lkuN
Z8aww+XT3KAjg+YMUTjYkD4WxWbK/e9pS1JFW/r+fn6WMAPGVVXrnJp/3tJhqZuZs7TCg2kLzLYn
FhN05TJA83TjOr1DMw0Jwq4aLXtntYxHmGKyU5dT5qvcXZxO7l6xCpcyl+bdCBGpy3nx86EanJ+7
fK5j7ODuq3A7tVu1w4YBV7HYlSTYIU0cDkmu0xybn9KCUJCnefVpmPKWS7juBzuq28MhU4mWKjTj
rRq8iGpK+WyS7bKPCfjYpx4i25vP5WEsf275XBcFA7R+ExlGQr9ZHbU0XzjFgG/WS++hRgeXbvBg
+avE7VSG2Bad4MJTln2x/PuDRCMz5S83MgP2ls2NzNA0TTXliP7Px4knqgFVdhptAoTgMVXNvTJp
734Vmvc/HrReo9teFcxtdTxaRJUry9hgHOWQThYtjN7E0+djx/mxXS3tp7qvEEL9eosKyUWfu/Zp
XmVERFJCgNFvtSI/gTUydnog6pMpH+qyqk9pWp7SoTZ2uenThZerfq0PQR2xPhlg6/5j33ndqHe3
bRdqxLsE3kmYlXtq1cxeYL/UV/Pi5wZw81K4qRwqVOsnEeeAZYruolIM2c8Pne6Lfd1Tr13OTw2G
XmCixvas1GhN5nWxykAK0nTn+a9joI+oJDL1dl7MUzrxep3Q9XLLAzFp1WLKrODVFWO5GPFVHHxj
CJ+6PFqKqg5exVCM1EKx+MwvH8rxYFsf6hg0F0VQwmawseyEGM6BLgvaFvYA7gXqat5D+FCVArNY
zRvnVVknKGMMbbad19nJUOzjasQ2I9/yx0MaAAxIbZozvCW2p3SjuzUmRrmHB7rnMtHj6tRikcWw
hU0Rlpv5zcKA9srYm0jD2dMV2coqKuPsmMrblAmTq6tqQghAwUNYl7fsa9+6YKatTok2gACgWUe/
MPzy3+07v1QX1fvkaPYyQ8SxdoxUPBkBwPapjT5wmV8NdwyffOyNcJNQdFQ2pfMEzvli3oN/Y6f1
xlc1XUIdoHecpg4tvGG6rWVSxbwY6sTSetmYvFswqereab55WvQO5TR+yq0Oy4BmMbmSD3yQCX80
G/QweI9UoKp96KtL8o6bbYYf7gZ5bR8vSqvsUP+h7prSNn7wujB+qNzwmcAVbz8vaQTPnltufz6J
Lj0Foth1pnu1NdMLKZuyZ68/4xZpd0M2UQmSi2o8DktLi1Cq+sEd86Ryj0hq8s5Op6i7SK/L6PvA
h9Qm0V3oOuaL0cEmMi82cV3vgbAlKGIqgijqrLgbfIwdY1t2l8DGqk4aCFV2uSgI/rlR05KkWHlK
zSeiEyjaxiZkhKO+I2H1r8sB98ZNG+M8/DxvYyVHIwjlj5hAc994pXkmUlhc5ZLFOJ3WhapffU/7
sQ0tiz5vKzAF/NjWjPq/8br5PVX5Ln/3OvnX57/w6+/Nn6wn7P2kWu2XyXxwUMm8M4hMlsjXcNQw
bWMUl+rQckPjrQF0yh1W++qHmFA6urTnBpvnzgs1vNCqpT+ZcXWe9wDN+WHrZQXaWjHIx4G6HGhB
SKMFu9i8R+52O7vrkhfDmMyVTldvCvtyExndsEekrSBq0rt7osKpk+LvezGm5kkMOU3GFzKASUBX
6S9aQ2e9BAbMLiWgTxwpprtW3HTaz29jtY73421Kg/jcX2/D/YS3OX6+DRHopD+plbtPk1Sl1uj8
zXthK//5Xo6SP8lziPeqFcWT9pJgZyW6fkwoNAcx5/98JjuueZoUq6JNmpkXIt+JkrZN2LZ5Q9c/
dN3gUALzvVZIawm0UH8uzlvnxVri26tS7baZW/tAP3UTLu4ogQxpFy7A5HW3RZk3D/ODgQepJ3rM
ZXRp6ibXtIB8z7EBSV4oxqVidnQBk3+jll7+QEE6vFRh+hp1YvrS1SNauDRWz24FzauiA7OcN8R9
eNspQnmapPw4twg9ShXPfWlpN8w7GEpo4qf1DpaZRcdQ9PVJxzCt2KV6xIzPkpfUp1/rAcSpXDx7
7l7zhhI3udmPnaQsZLeMSbmSK/jzaBAPXwDGfC9o/DwoboM8cOoZVHGw4J2RMJg+viryIcKogBcn
u1hkvl3x7BwdV3ineYcWdAea78g/zhvzEYUfodrVbl5UFGAnZFLEOZPVWpy5fykU0VTrq0Kp2gh0
7UuWDcVSYSMDkdIylklhVm9RQ/PMiuHU+Bjr0rzT7wNRVVvPaBgWOVlOzlP2Ou9hBcMD/v8jKP3u
OtGIv8nbULwNv575dGrmVb+ezHvRAxVvv1b9eHKKjdo6TakTXGEz3AjbLyRKoz82mQVAVy5CnNY3
Odr6lawwPjetTQWk9N1tbKyqydTv2oxYKrckGFshfM/ZSIJsFnchzTuB5TSJCotuCB01Ce9ON8XU
VMdUi34+FFGubQOt+S/Kzms5bmTp1k+ECHhzy/aeTjS6QcjMwHuPpz9fVWvYHG3NH3EupgKZlVWk
epoAKjPXWjSe/eNPDT5wGXHzNfZ8tNWy3/WZC6PFbX00ZArdaerf3Fb8ezmMkBCsBhXBH8Vqf/kU
v4PU0IExTYbICY+n/ElNw93NJa/K5PuQlRptqRyDZWRu+y/UfgOSrM5rD9PH3vP1N9cK7b0J9PW+
TAv/PoLUaJGrtPSNLuSMtM001qqNA9DGYloGprpDnqCCnEcvTZOCh0s/TuQnW9dxves2SjXw2pe2
JtiLs+r13X1OppbvmIuwClb6LwtedLrSmfOAEN+rGnjKSQz9dHZnXjLBeDv9o5243qUy0LVDk9ui
XdIeIYFEc0gOjeXZBxrFjwBWFnWJzEDjaM9BbDePNOsvbGGVTqdxA862Tjjq99IKQuikxrrimSgm
c6eAC8iDtVKaupPCEc0JHWhk9e4Hhqi7ZZDUQUjyDIzzb1sp659FAtWd3jfvXkATIacPhdbczDom
SsA9MMiTdyggdzK09vK/OiWznt3eUeiKTWwQLlV77ykppO3wq//MN6lbx0vAUgjxesmwdxrEYbSo
tvbSBHO5GfMQ/quiHk/yKhwnmL0+giuDxoe9Rj1qr/CskSEaLNJmNTkHaF38cykGvwcWWKilDfdX
88snr/Kqo1wGx+NvfmlaZvgyJiqtgQ3yxOS+WXrbaSpC5Sx91wnV+LTT1AXmugrR+mh6/1tWjP5f
kwYoP/KtHzMfHXf/LH6aR81Z52Xo7svc6U+jibBJjx7Ey8eiFu6fli/nDz/zxCODRS5593UXRumK
O9JPo1b1l7go7oygnt6iFDFRarLlsjDN6c0reQOO0gai9/8N00UYALDPYQPA2ZdCJ28k/M5o5/us
C14tDZnhcDabl1nQA9SZP/yoYkQMwo4+QK1qgM3kxU/EteFoT8bglZt2RCehYd2XsxtvHNWaD65u
pwLzQZf2HLXQAmVudx9X6X002c3fatksq6C1v89IQd/1bho/jUA21iRD+oMJKvmol5W3QjW6flZH
wPdhEjY/Q/g3PUhm/7aD5hVaBJ1m7bRb9lkUXuLYVNZ2Pm5REJ3W0KNOX13rh5qq7psFje0WNohx
PcA8+zUuf0q3H3q/ucdR8LCNc/tYeR6oMXtotlAH5W91qp59JaB9fbKzh2CMvpS6lb15TcwxUYea
UZocqpHd4KBy7uEW/WJDWCFX94F8+sDh0lR5/uZltAh66MAe+sTIH5sIbjxTG00ES0rjtTCHzew0
AmXLwbhVhkcrSszXaMhD4EYd+lJO/kUzTGsPKixeZULKyqTlDpCKpsUXWk9Q1jb1v6TV1D21fIiJ
+pMBla703QarDJILXbpkl6buIP30FiUX6e/TUKXMAlYCWEPV7qnMTm9l+DPgRv1iwFh0rNIWvUfh
Rso9W+rF3O4BAE1vyfTjP6MAuP3aK5p+GFqoIKgdKhScm2Cro+X4EDhuSH92z0MMNHsMNwdcumVo
teurjWQRPACVHu2VcXYeKqHOHgHL9vRBO4OmdR56o6N3qu2gaWAun6EZcOb5qDjQeGq86x9au29p
nDQK9BiC6b4Nu2xZ8Vf64msWdBpV4f2wh2jFQ4GvOyfIVTnUzg+gZ5yzmq0xRdmXOh4RNFCL4lxk
gbrrHSBHM+9r9/bcxUuL1vq3VFNfbLMw/47Li8WR+y73wbQPuRcccl0DalMg2Prb1fQx+59xSm++
kbFtnqKqe+0QeXjss1g/hQXMuKM+Ke95TPoW6lkTBcoyeTAm96+ErM47ij8hBCjqdPC7OPgChG8n
423XtOnVcG3+cszivaXZzgmCryXiF9sg58iZ9rQbdcVwNnR7NVpTAodsBD01CJtlg9zue6G2P+I0
qh9MLbF4JMJkYOih+w7HEM0Sg4vagj9mT7wL095MPE+8bMWvOu9a+Hjf9OqHGSrmO53TAFHodWz5
3wFt1bIzDIcagfCJwTciE6RZRc4NS07aFnAdedXAfAUBlIXiqfC5tJgad2k0QznRQtYlN7itk0t0
gyInWagybfWtCQfB4TZwz2n/29RapznMYpArCgDquxnZicyLfrgDnQX8l35xLQpEZOiSwyTMOjft
BZxW7lbOBuOUr6J5gtdLzFpk99Z1beYraepmjDSW4toAHfL0C588HIM5dMlyVv6Mtgh+XK1q6O7D
LDnI0MkyAe2gTC/n0jzMviQlhBR6aa39ACIcE1raJ84S2kLhdr6VZtUU4amzihdp6SIitSCp7TtP
PUifFzbpLjch/PPnoS0XFtoC9VQH99cVFdqRQRWm0PqgzWp5iXqJVPvR9CPvLRs8xFL58t87We5u
gING+y7odMTVWqDuTVF+cZKs5J20mFGEIyMq/mo0w/20nJex+b5Su1/LYdnVT0o7o9WjRd3GqPnz
UiIUThxqX9CCqOOL3tfDLogSlNmFmU2duQ4SDY1KYRq1NS5jK5i3chahJ4dsuOjUE7NlQ49pHtaw
9+XjywhKuDSb4cmvDO+Zl9K7QeUEWLVA56CEzlGO4pemCal/1SpT22S+oq5s3etfAa9UEJFV1UHO
0iyDAmaaPSVZXT/qpASkO4o0bR8mnDTloiDI89WsKFTGxJYFWeI7ze1XQTqmsAeEdOopCoTvIuUk
h3l+7fJqpIkVzwjDChzQ7rCVB9AAYpZrfGSFMMcV2esY6SMt6CEgFx1d6UXohBAOBRDQ5PAg3VHz
Mc8DJU1AIPbik0/hMXSOVL1Fbopokw/0rItBTtSmqR4bCCSlX4Na+9DMwX6owvx5bK1z17XuuTba
HFENePMhwfQ2chIp1niXjmQL5exE6+6ut11B9gh9c6TbzjpVCvCKlqDkw6V0+a8r6buZvufCCH2L
+dOSodCFMnrJV7t+1qNBe6+TFtU0rUjWsG9r74HWH/rYLp/DMVePZTq3izyMtPcuUFW4fdTpXJW+
/5AWCrKjxMMAny7KxG44Q9XZsigDeK/aOAVsqYtslg3Hu54+j3Vr3E/J/EU+zJ0p0qFgKsgpiyi5
yEV0+yBn/3eRjMpy/neIskEbWua+ywYGN7T2N1Ne1WJWXulhkGxtTdvIWKsq+Jbegv/vtb9tJXf4
zefwVFmVWUPHWB94kBn1qoCzc+mO7gy1EG3KyFfrO5unYbREhwTnderTggxW3kWOsMJSOuUwD7Ds
nq4bdpo/bHLAdGWpQDYHfGQCoojCXxNRIRB6kuo5C12gewBfuFWOpL2yXy7ph/UWdZig+HHzX5eG
HX/zg8N9zGihZFyWXTmcYTiThlzqGCFQ64k6Sw8FDnyOHztTGfjWaYm5lZte9zN0mgKmQH+MEkTY
6pbvS+IpyZk6xAwFD0WjyTdOV0tOyKFuq52WB8Y+ErE3v6NqCRSb5k/wZvEWcmn2uIXYfLiLKqrQ
ur39CHnZdH6/NE0Lnp+PDa+rOdNAsWy0kDPK3eRP6NMqPcOX8jiI3tTOosLRq2n7mHVj+5g0AGh8
h6K2cBkOqlsmWrdyTrpCbSpXclEbptDh1p1zIQEtgDGfF7TCki57MMtV67gNCgv8AOn7+Ck2HBSP
MbdVuMJi9ETWcem1pyr136LRj7ZXC3ztydAjc4QsjdnI4etTJOzaiBnpk0NGX854N6tZugpUnUZy
GNg+TcvoSiyhuu5uolj5et1V+uQOMiQK3eoQpvFS+j+FyFmAmDCODZ6zauGPpvmsO4Tit/IVH/Vy
n+zIyRWDNU1/lxNfDzh8aFSgvaxfylmUl91FW7gVNBTMSJ/tZAgdS5uOAGs9dRHqtNIp539tHqna
fuboKwOHIHmhZ84+hMFUPkWFf5wpcZx9F559dDSqjaZM8VLJsxRwevk8zzX5ejk5OsmK1oBg7VlW
8dRaOagS3pjlpNzMHwoYbCCM2Eqfm4SimyJ5kZNyka/QkKHUb23YFjS2U9Dycodkn+3qaDnYaPP9
u6LVN9bVL2Nv2feP+E97wOR4jb2FyasP/y0RL/2C3UH+TGldfw+9XLhddoEMDvrS3KwfZBZmsJuH
P7hm140o5/TNgwyl9fRBuqQlMzccX/+0UO4ld/5YmPXzH/eS23xE3baXP9aCbegPe43i9/r39nKh
3OvjH9TPxle3Eu+UIsf04ZaR0vr4F/xhv//6NP6w1//HB0TTUAZYNPxm98XGah3zorT09vhenq3t
QJDFibdNpbe8hyT/S85Jj1Wg+2eHg7ORZp/UxamYpmdpzdSpnmoEt6E4C7vrGyrstN4qayEb52m8
8MnunRAik6DgduyXem4cm4Rvo5yZuroRpOJMtO2ULXht5WEmw9NW+2clzXaoUouOSunMxYw7Fqdk
hqVOK2wVaQcbEdbWe3DCiKHj7V7JKv3u5hvBb69K2r9XMkRO1Oi50ubV2GTrxDIx0IZxKNEiPUkr
dMkWVsjQ663uPshFestJIlW17zcX8oHemhYheyF9ciXQWgfMSOmub77ZfPQD/9TBDXaR5ShznoAp
YMlS1Ycl55RmuM7J0pGwqlz/PfJa4upTGOTuxix6Bmc3fY1cI1pWCiT0WqGJM0b0nPbeZz/kV3e+
NycnQ5D2NBnCJsCOBxBF//D6qUmIFKs02wKoUWuWC2l+mhCzZR3x9m2Z337zS7NEUuEwh+hZ/Wlf
4fMafdH0/EnJX+QaFqT9QaGkWVCwgM4DVp/93GTcZZE4tVcBJ6Zfl9Ibx5miow1IVNQqM5rf4vLq
lQGBUQvZJYhS+Re6m1FsFUmfE7gkVZrYXPa24x7k0KSpd0DXA/bCmzPPFPItcPP7UFAPuyjnxg1U
I+J1CoLBYpVbKuJz0nudk7tcL1OQw7uwHbbQHWnnurQ5Z2aIURmAEJZZPXebLkQFqmsbx96gzfOz
5LiOppaYHtup3SuheuoLHfKxMRA6vAEKONfptkr801wfSjpgdKA/Yv8KWK5pjBBCQK96LPQhWvtO
n951ovlI+jKYkq9XiqlPDVwvyVsSD9a2rrVwq6sFaZ0gy0xyYUN4ycPBO9nt+ydXCFHxparH5y6f
rJ2MGjOHBb06+bRkNM4SddewhDCW9lWEE+K6OwcNz0EQm911MNEaBNjVQTz17wkZ7GrKCXK4dK+D
BNLupM/TC/OkTJBdsIf03HZrLOR0Vdd8GZwqAnmsflEa1TjJIYB8AOwolCB6pPibTz55WU89LTIo
8UrL+1gmTaWAMNFuCmXRNbxAO+SkSySxTjA/BqfE9IKTNG+DDNPj+Rp28zstpIvcZTsYlNyakuFG
k403Gb2/K5XXtZUtOm/k5DD+muQTgAw7aL6lzbS41i+gFUovwryWOqRpKfNn04WO5dPsb2t9ZiFG
7ADxhcme2t78RLFYX1TQNW9VI5yfdD3TDnChoP0gZqVvAHOT0DJ/ka5gts2V2toUunwiwtDooMSt
drf4bChhwY7V4nBdbnrt1o85IrX9u0UCH+IjEj7nrHKKs+2jOx+YJenjYMS8TYgrOZsGfbe0Z+pl
SzndB7AnxNIpYn5f9+8NE+pRi1Af5w5ImQL1oJl64B+ntodZqktWVzuwqgldy22kWQKBLkLQOvkV
Ios/Vu4CTBsNDf6TkBNmpaBCPoAfgresOcaTATe6GAKjiO+QNZ9WeTWE5OqgRtPReHiFIcFZJ7o7
rCuHflMf/bE7swmmkxsN6s51Y0SKXLJBsR6YlG9T61yQfICJuY6+B3p2LIqS0vfsJtsoAKo16Gby
7Pk/ejeZ4FFhMKPu19V/+m4hnTFCDVIE31S4MTq6lKyGw8/vb4j6TI96aVx7pOSrnBwoW3/yU1XI
ljNtr/u88E6x7ZbfAuRNqBBoyRcoK3iL7SOb704FUHOqAV+kTY5QqT5tWkE3oWXwP2c+pdW+DzQ4
j43sG9Xocxjrz6oWKQ8dWKJ1lrfQq4jMvO2blEW6Hhy3Mw6vzv31tK5ynxzspKePjLO8XNPyZ7eO
hHlbU5TK8OqeyYjNd1pf+mjEZfPRioB3tFnfP6ME0TypZPyFcR2M6kmJgkZUE5iv4OmEn1rfqqTF
93UwCymNEoo+o33o9bGlRF5s5S8ak+rew55kLeSvZML9vmx6KMukaXn1dVE0pe0TABSAb/ymYEh+
LdI4cx87QY2upLp1CIG+h60bPE5RET5WVj+vK+AYUDThk0OUapCxQEK3vflKKM4Mb3RPclXsOgHV
eRW6gH828qGl2OpBqN/dFuluqC1ryLGvcXKiTdW/596jRBiUtEf3AbqwWRMcyduBJzMmLThKm8S7
DT6VAhpKrZBsSKdjZs28uwUZZQS1TGH6Qs71nyC40yGukvEyMsx4FBe8XHjLbPzaGGV3GEy4xVZe
hIaBMOm353wD0A0gQUoXb5Xfy8HPtfw+M7IVyZzhJF0wV7f7YBweSiuqLEDvUEiF9Lm5kIssk0bb
RhatqVlY6+tC1Kwc90vRGOl7CVJ3S5LylzuPv3ToDasU5vrIUcmMZtojLbAd3zrV30G7rj32CHqe
lSnZyoi2v8DPPO1bXSudRTf2/O6/DTFgWgu53yEPNkj9Ok5j/GUPLy33fnKcc37x8zr/audBtiCr
e1QVmOFG7S91NGrAzwwK77DXq9ALoqWlZfWSJHB7GFI64TLvXzdckKLNAfDIOq5hfMsbuGqc3ju5
w5EX1fQUIuLTbfIcfuYq6YOVnCxNo1KXaqR1ew/GROkDNezx/Iv0Gdyekx2dzlvyHmR+7dzaWMBs
zW+qQ/dANeZnESjm19HjHbIgQXGys5yGAbgpgIywIFY7mGeFtlHWmXRrBa0K8gWs6FBSz/8wpyag
hA8W9Doby1lpWqVyupofwRGlyQfB5XjQguCvQo08Wloh5RvdSnvufBMSsRjMNPoN2rPbOAV8IcCt
xWTQ4QoaqFvG1n6UriyJflZGnpyk5bZQtbPkkKdqtHS4k1Icg94Zeuy0gG6oQe5SXqJ5PKupcbjO
BnEPFCWCNypPeGSPNVwHEHHmdNhU3+T7uU6z36IX/rr36vvUKL6kuTHwOfgxwp5yDFtSQ7FfRgs5
lTsaiP2epo/Up7GEv70OSeiovh/8rFnYfeZ9p+R/p2md/dNrQAaY0E1Tsqoobn7E5hTjFjzaXBlb
GZ35pVRJUuaAqXNRQ6eRaUcCpUeZRaVVy5/6e7VMhm2Uu/7Wjn370pgUqNMh7x98u6HISVfWneyv
Mmy9P+k51Nat3xtfpCln2wwiDWn6CmyXY2NUsEnTKVHpSb1WIlvZwSOpPcykA0HXRPkPaHz3Fkzc
r3+KyELLOxdzjyiayI+nwysfALUJYchB5sMtqHZWEA3QIfvvCZlAH7UXuYiXpNC47oNm1q8FViRU
rOwYsk7xECpqnr6W5d834ew99TkML+LubQa+v09VOurhyzdelXFylihTO5S9Py8yDEhFmlb9tGik
aR8y1Us5TPWD1ZTNg2fTOZR4Wb8MrZg/hCqo/9dWEMNYyjWDzwOFJCl8ZMIHW3j9IH23fWDlDsAB
EpJ0QUr3V2Oey0ZFGbzKx4vnVOCpq6Cjla0YTkqJ7zqhlMY5HY/XRYhwDZfBcMLjCBlDFNZQw03w
sewaL3yHe8CJVoamjJs6EaBsEXxdZzuVuTK6mHqX2JkuNX6aS6VtGWk1Al/xNF5kuByCTnsZM9gy
UzXbyo9D/iNVNUIuhjoPLfF8TvIfafQIOEEGnF19MljGSZ/8CGSw9hF3/TylbYh1t8/qtk4ukXvl
3xtu6dsoiY6mXtvHsNPsYzBNJGpvtrzSC7u4i9ypQpeBwDHIql8xKCxlsC3wWtfv6PHgtbqidmTa
Vn+2xZAqobLMckoLk5yRTjk0NN2A9/CMTZ0nw7nu+v58XW0476XXNAsQduqmV/Xore7uG7XxaJCs
1dPc8vlL90wRetWUlXuNIosP50eKHidtRI9qkB5kVB+X+W7WBS0cdMLLsE+bxQyt7L0dZuZ933ja
0Z04eguXKVzSX3vZZkA14CT9cigVN0TFY0R6tnERuoq6eW0WDkTeDeKbI6DwBw8C/4ebLxmz5iET
g/Q1zZRsZIgckjRBpQtpgYXrBpV9FhDK5ypq1WWqNeqpGEb9YIQA9RESGF6m1HypCgi8y7TZ03iQ
vf9naDnYL0jQ2D85gpLDbX+FBob+edcscPoXEVqIXev/3bVsBw/MLXxbdD3c67GpL526z1dVWfBu
KnzFFLVb+A0mijH/+OCpgmEKeKchImSYHKJqXCqmUp4r23fujSwMDmORPKL04KzjBFBzavjqKYMb
7dRUFZQf8tKbBm9hqHkL2ar/jzOD5v8kw2GjQxZviMaNjJa+T6u7lJpnDDMpQgn8/7/OpHpn73tN
X1PV0Q42KaVfvaOOdSycWd2NQb9XXTt/TNo4fzSGyqesoXnQ8mDKCU1X57vOKMud9PGOkz+m2oHj
YfPgCKMonWEfa/C7yDkZlQaettQ7+OhkiJzIVOVRUz1uQWJvFJv8c2YP69tPB8c+bbQxgXRZRMhF
vjmjvRW00/bmU5EDG7Q63qte+BwO+owYB0Nt0i9zh/gu3A0j2Xvh0/lw+V/hCAhNBHZSmtMYqNcl
caPYW28OnwCGqyfEupa6lwdHrzPAafXWfg7n8SwHu0MwMyqoEwApJh32L78N06gaJQ7wS3KRMp2X
x2Z/mDS6Q2XmL/K7/uBnPLuNIE6PoxLaR13cXrrCtD6ZcN57SycC7ytD/hR389WUG/TZo+NfbCcH
1Dzto9s5a/Bm9llLEV+wyELta9MOn8IhKo5tNX695ilEsmIWEQEvCnvp+4ioQSs8eYHX7qIQEvEC
vNG9maP77IXZ/LVqaQPWNR3CwbZRtlWvtK5/55MZv6NDEyC04bgnx/tLGs2Yphd55dp2eplVyoCj
X6B4TKR0yau5iJFWDo3tb353qLqF4hsPOnKFEoVDXbLkfjkM65JOoItOa9h2KtJsY3t1tajhiVyn
KDzf28Fg3Xsx6gxmhup6RwYABXcEtI5+5R1liBxoJIxPuTps9DQAjGMYO7BonGElwDaawuJsxBHI
i97YdaleGajg1MVZJVj6ZFhIp+SySyp3IVNpfVvbu8hvnn/PuEXV11nlWx47k/FIs0Z5Vzez/gL4
3l8Mtqk+eFpfrOPCzE9h3BW72m+CjarWYH5mDuiZaf2cuJ+KV472eBvQqe6OdPp5OirvF9c3oBQU
EbyfqutIn763javtezEEgLMzWq+4tCeos+RVlqWQAwqTX5rpSQ/LtZNmL85g8FZJ+v/Q1FVe076Y
278uvfqdqq8NdtyzoGJwg01UDc2dz+el9U3y4naBvXEj2JwMMshfXC29QBzXf/dKjqlZk4z3Fcj3
g+8mfOPdsv4erOR84EH04wgFqoKCA9WmYFrTpTAce9Xqj0X7nvdTjxQ1uW6ejLh6G2I0eXULQ/Ox
XYYhtDi/TcTmqZzVbp8qEbxLfh0f6CqMDzdT+mwxIa/kkPkzzRC0EJMejQx03qT9W9AAsyEqbfmB
VArMl2n0lzp5PvlsrFmc9kFSaHk/P0jP0PfqIYq9Nzl1DYo56MUTpMa3NZGBpOdQByS1xD5yiLVm
R808OktLtT37LGR7bxuBkXG2Ra+/Zk6zaalkXmoxyCtLvNBRzzKvE+7owwk7J2/0vukk6mr7Epmh
c8liVFkAK/34bfnU8Krn5BOYehF7Xe4axn1oAiD+tZsDUDWK6QExAlDsVVQU07JoqhSVOU89KtOs
wsQprtxM+2RSUHoew0sW5ebJdgNzXqKGasaqdswoJp1mcpzQebuFBpGxEa1kS47XWOgqztMv0JiA
ibi++wrtYHpKOIJvuO8JnMdELroreElsiu/SkkOKliWMj2J28nu6w/TwOOWucrqFyKtYD+F2ViBs
1TWQ3NXcvJkKZETp5N5NtWs82MLqw9RZQFFMG5gw6xbiykwZTnmPvkxZZtU64xUCVRcXGDlPPrh/
LQu7gcwoL+3+HJmt8zAGkXOpuL9egz0OYQc3SX4kcjKJnAcOIenGKqqn3o9eEifVHKikOroLtPHV
C9NkPwkrzGPv4ja5dsz5FoCnyDPKLh5yCPS6La/LZEwGmeiflplTvXFyn5Ovpe8qH044Cz67o+rX
eg/ulEvdVOjSz63tZ5+cluGOxu3Yyz1oG0W0HHw4lOurXeYq+Ziu4LXhY9oBKkPnBPULviHwXnbJ
yQVusnUmWuCEZSgJNEPiKhDDRAWD5xeg+WUI3nMhnbfAnvTqNVqui3s6+bogdmjKZPEtTl7lIeDg
u4K7X+X41kEpwP3AN6ytgCgBLDLXSmiOR9hcxqOuhXzjPsw8zJWcplfYs2mP7K+BnpiWMRaKyehs
fKyxfNNapRPy860KNQniP2yZ0hzsV4hizLN3aXX12bbmfo+0gHeRw9TEJQqKyY6ORP6HS19vQmqd
dTwXPjkbT38OyQrte7HTn9bSe7tUjAEyl3PcqOVyBpvxxQnzL0ZmVhffqpUvYGpPfWfN92iC8t4y
RSg8TdmdBEjaAyLOdpc2D1Vv1rtqHIpN58Tac13qP2UE0EOkYuvsLcwg6Fe0wjjYWdiQabAdc1v7
XrNVW+TP+wEQto5wINhBYV8vpbemppjfOXSOX6P+GG87Den20OP58e/AOXYqlIDjlupUjHRYa31X
mrQ4ycEt+19XNx/q2qAV4M+4uX6L9fxq3sDm8V0uj8ixQ5At9rxtp+sDLZ/Jr01yfzg3YwfJRFNq
9y3A4GVT+Ih1CRMImnafOeDGY6P6dnPJqxoObR9E8jn0fQFLL2Y+b5pXNmXmQ8gn1geZuAVwultI
U06oGY8EFzUoubkxZZsMMgXa/HJlF8WwPgpeH0+8xlZwPV8HbmwJNF6Ix6lVi0KmnJaBxlTu87Fw
96ETfJ3CpNqkEpzuuNUW4RcyVUDVJwFNryS2PMv8HmSSaN0bQ2tE+jh8a6gqnSy6Y5/9MgyWaBJC
VB3P/XM0TvamyJx8KWfzzshPeup/k5MVt8cjEhLfNCR/4Xi244sphoFDGbd/u1zeJuTVWE/5Np74
25amN6fJRV6Fo2IfZ56nchMIRGjfl1t1c7hRHOgH6C6wTh0EwPkUHNzUCQ62GOTVn3x/ChnTDmRh
jLDG/7l07AawBOiRoamn7FtBcEBuWtnfTHnVSVYDOS1tGSMHJLGU/W3J1afWPcwMmnZ3m5BrYxVV
j85FnzQcUVy7A7lR7MK+oJsts53FqM4Z72xWrGy7ucoOtuZmB3k1i5le5bDv0MPtaTbSEWrXLyun
s0BU56l+Bmkm8m5ZnTjHEtZ8wy/zx0mbnpFfr94TBz7GIRG41QGTZPxdl3oVQLs+OJhZlECBO0L7
PVsbtAfmQy2GOMuncidta1B7Kun6sI4GPdo50pRBWmj75VoGXS/rJn8x7GTaaVpFrS8tferwiK/R
bqByFJmTPL+vmuxoFZZ/GIUlXbc4aVqdlS4Uuy8hCYZ2v7S6FxoW0QSPBMCoMft3CMQ4N8Tqt4Eu
0FWr1so+anzjkc/9h5dq87esLXhWhGOKsEF/p+ZNeA+rMKh4VReM6oE6LwMEY65V01ZUSGW5My54
/Ye96Cgt6Q84ot2BWUKgw3C0hWEH6TZI/OmpUJv5AF43vstU7y2OxuRCS4d1mOAAgVewbl9ILkSU
b4OMGixmMnvGugYFQg98ai4sdzLW6GODwlJVQJR51m6zKfTP0ievskx7DUxvgIeQpmJHPHosMVTQ
Xl4sf3xJsyHf3/zIxw5HxXc3MqD0Ic3udTe+M2sFIWWfpkK4DGsShcFw5zaDtpeg2jYKk21gKu8A
yi9mrKDyMpcRSgMoLFFl8Oc1DwxEpATsuywQKldDAEzW3OpfJp+ODWneZvvebY/SlLPSVFvQNl1h
J/HfYCgqUBPoyluKjhKKAHW6bjYsaSSKdxLyWUTG9zFy64uWd8krIrnDXLzaGuIBKq/JPFp/zA79
Q5J5guZU8Egwgd+oKVqKAXt9oK98mALYLUqoajdUTimvea11ZcBIg0FHuCI24PQUDBhhjQRrHQ7z
Vu5jpdz/gtC8R70zBI4LWjxAZuYL/VrDYha+IAjGxW1WXklf4SsgIBygj4le+HzMKGJP4zyu3b7M
/Tvygt2uDucIlWbIOO/cn71ZZMfQnOsjlU9913ba2vdNiOKkLwO7hJhn6dXXGOnULCjpegJ/8w+1
E9OzzB89NFupAtOqoBEom/lhRIdslcHluVUzCLxpHkpWAXQ5CyVIo5PdKFTNYSuM9m0SkWDM636d
Z2r6NOeFjdRRrH73EEH223D823OMUzt6MX0GpskjhJ9QuYDOqU2225gi4inWYfjv2xDFdY+DRl0m
sKBNVHZMXpT3UxrRQWaLZ5/LN4Iub//cGu50Htws30IomMzDHRiegVOWqVzitlUuoxO+RXmcQOmK
Jf1hntj7mJPryhkLY1l6VvxIM0PyOMeQ+GgjPTQz3E7JInKfjdRR7uu8PweqpW3DSkNL2ao5PMvL
T0NYvOYe5+abC5Iz60ArGboNenpIh3a+ILhFbS5Who2lRl28CtEAbeCC2MdiVoZwtiLBp4b0JHT0
Obeus0sC8tSGjgwDn6IKdGN+NjtSs0G75maJpkag+A9eAcVDomtfpSX9WRWZ66mAEh3Ndv8aZvVj
j1Zc3m9kXF81/qUH28zN3H0yrSDbxWGmrc3JL9/iqVv/P8rOa8ltY1vDT4Qq5HBLcsghOUGSlW9Q
tuyNnDOe/nxYGA3GtLxrn5uu7hUa1IgEGiv8f0GG/Y9Qga/Rjsz5SfG8+pHuYWUvr/dJ7+4Svo3f
mgKCNyOYs0uXZvD3atHXQNFN2idH4/ciVs+NpE5TKDHaQYuh34aVPfWr4LMGZ+YBwNqMpITVgWZc
mmeAkvWLMhqfGuCIdwT3ybW4YRxfWio9dmuuwJuIhN2u+0UPjzj2SUIcTPypTbbvytnPgBUiHx1p
6cJmo4Lwn/BgsTtfP9U16aXOAX3NdcfgsqabgHD6zaYT+dxWne0c4LMmNFzBajfBmP090gZY/DIL
OiIOZEQZ24KCTd34asbGeYA9+c/eIMjVBlnyERqC6RRQkHnO4jk4lBYvF44SLjfRceYknlnqRdYy
y8mnvghlLYNfhfEd9TzPFQ3nU2FCziQFUWapFgdFi2OItAN9Okzus8qL8Fm1+5aqiDGZL8MyyEwG
z0jh5Y7DfleAH2ntKo2gZeeEd+aCTTDQu/Uss7bhRp47AWTjABeMglLwKtvMNttlD+oPXEoFu+MG
8qSqoZLDhsSBR4Z1HdqNCy1Q+8OaJ/tSgQsB7XTv2BACs9Y4jlx0/oAvQv709sWvev52U+PuqXaB
8c2BE86cwuG5r0FDlllMmH9P9RNcMYssqNTA3uXqBAw3/XqnzVCsvbD4kTdJfr6RE2l6rMzePAXe
/K6wy++Nlre8HAcGCPP592JMIiivO/9IbV9zDeJgPKVTqj+THYNIPYyMj9QTUAWRxcNp6DX1GHRx
uHPJL3yXWU4j+TrbZOUmMxqHFIIScycrtfdeMj6BIdV88Xxy/b0Dw48sAWMp7sIkju/rzGq+UEQB
FSWlmE+yNHyKohL3s9dm5TMBvD/FpzZs7mG1C/z34mOpIJbDam6dZdlo3W8ZBfehXipPLTB37+JJ
zSiTaL7KSoa8yX0qAQ0TBqPeA+HU9C7pMnjkFHmw9CeaFEjgE+Y6enG5FJ5o2kdzamGtMtJkL9o8
VK2nPFDfy2p1eErdpv8Yellx5+ZUspmqZr3rKMk5ZnQ7T374TJERhcmxd6qp7H8ul0Gfo/Beozlz
N9oAdO4IepbPhhqP56ZXv2Y5mC4iqnLPA+Ta+G5XKUirZpScrKyqKO9Th6dU0x4aEvi/iaj3p3lX
um54gbc8opzkgb6RBPxytWouMliWaZ94lwYmJY8vbl1+GWoV5rEZkoMOruZ3IAtM74BZ+5SXmkc/
EiIZeHBB9GMFDfeNn7KyzoyHMtHP4jQvnqIscR+gcLp1J11SH4hF8pocx9O+jY3qKgMQs3W5q0Ig
8jL+w4FvQEPVW1PuHIi2ywXAllHEC29Lr1M/Kf0EnZXwZAHxgpdQWhSknuxG0Qf0SruGch6yJlJo
neINY26iqn+Qlw95z5iNyuVOZPe7qSWuVmbJLrLy6V3l1DT95ToBb5vG4V1up+GjVeb37eREzV3h
91/qmRPRmkosIJmAq0sxvtgcXkKztD7ltIE/A+z9l4jVmUAg5RLG3WyO052Wh/FBXWL4OWhf9zSL
fqvdifKacIn1bwo77b7JSuTlgrEpM/FyUcpqkmTAMmxKYFD2wdTed0YxXGiNHi5tELzMtG58u/T6
gQh9HH1w69nx7hW+ONfIrr+G9VSdU7+f3pX9R3JY/bMjJzo7ojxsrmYev5PL08xuPjZlHqlnAo/1
Oa4CUpGFMRw7inJ4MpnxhTbVM/UHwXXQIv4zB394V3T+V5dGy69USk4nmlL44bVe9DV09HaXJFlI
a2LSfq4WAlOnj766hTddxzAE8X3x8sApOPQuhbRTFH40fLhpJ33sr/NYkPNaZuoybLJtmda5V+62
Nf6umeu7mcN+k7fPiVKWPO6r7EcDILtuTuN3glkxhJ4uxTYqIOsOP/m0A1fPh4YUGIeg/5i0VNZ1
mUq1mmibovmQ2d5OlCLSYDZIUit78iliAnXfiuvqRJN7Xr8HqxMKTiOo7tyBFKkMDnWFe3V0uOZU
/SemUvUHlWofG7UdPhWQA53G2GlPjm7UF3/B2SrjP2fXTj7HEA3w2IO9G4Ao44sxd8MpM3LvrtXi
6M4DwO7Qz07wri4OTe1Nz3bjJaTM7Ek7JhA87LsJqhenyxGqffylGpWCMB4OMmipqVxsu3+//Efm
d3nMs6yu84u3p55OgWupnYrTkLW/BxQZXbXaPDXu8rWWFJYMr4pZvv2l/zPLFXPAus54SGprTtX6
vnetP9enfdnAvUHdwnnQqFGjsePvyyonmmE2JTg4dDU7Sm09Wssgs8QNLcj5AGUEfsaCORcu4J0I
N8Peze7rkCpLkb8x8VTbOVE7+aca69ajaN+Y9BrsdbUNwOamCUwyKOPMLRamCQiFlywDfMD3Y2HP
Z1kZ/eQWh1VhmNhAsnvfUNF15oYfP8Ap29ZV8ZjN1FNnGgXNPl3C406EIE8xBelpfBijh3Ulisic
vgCSQekW8F0c85PuryK5OnZV/xk6kAKYsTN+cAZtgOcoss6T6RbPPjevQ1ul4XfDac7ik8bV+6Ss
+L0Nw13qJ39V3dSTKPf7D4nh/pkTS7mKyCK6+uTa7llWU1wNH3xoOu+g643uqrGJ3+v2H9Thqu/1
uvfvNPKzB1nanCp3Cuxb56jT/ffRIwd0632yzMchV65aa56U0b+DVjj6MsSzc7GagV992Xd7L9Cs
Cznj5miZYwimncJJtauu6kIi22s1+dfEffaBlLh4RZ8Du10fLUuDdj6DBUTV/PKsAT64L/pxJioY
xY9qQkOod9/YEbRvTn2XLSlL6mfbh9l3nQO87hHcJlT9grHOS5QM8/KGtC03WdA8T2USrjptsfpX
0xv3yiOnWYZLPCW8eooDXYjicgcnAJbcTQsebzyHxYPM8sIghy9r6suKB96tZypYL6L0oTZJIXRF
LsrV1zJ4i7CU3yE4Cfog+aGBCExx/5Rw1nSjax2q3B8yO/9CseWzvAUAs/fV4av2KYpzClyD2D8D
RNA+1E6eHLR06r9MAXd3kOaqR39S+i85tAtdP9ifeqD6nrt++iZWhtl497EDCp0sLV6qDy7tPGdZ
9gnFQ45Wvp+cli7GyVutSLfWR7sN3+UBgGUxUcez3ZrxEyxV0Z0yF9YnDmXUfJZj/tdYfeSRaf3H
jadPVe3WX+sI3DOg+9PVWx1V40z4BkrxIHvxrmGQ4z4dFIt3lgJOENk7cy6/JHkWf6RZOTxbGZxt
tcUDKYNKOaR3+Y+yo/nfqXrrSQNz8jHR3JCCOhQNv0g1D4rvs6WaoHRCtu64tXc/jrB++ymMW9Vk
9s9p1yunInBGAgBJ+WCDwn/0KBB5n3m+sbcs3f/iJPUPqrCqv0LK3ld0HhDaKRA3oosRTAusSsEZ
2Qap/dqPznBVeIMiETyfZWVRu1XRdAM1y26zWderDtTs8SqqRtOAngkBCJDlaiS7+CX4CM3gpdTe
WiGISQz8msInm2I7F94nWWzikNKEp3AGXaLJXP10oxDj0eihHfMqZ+8uuzlWlalko6LwXCcx9Ll0
xUXGnqfJYwpD5uegiJuHKKBjZyIO+Tk1qureNqCoF60HpNddGc/eSbRRW8OFy33iKtrGcd/pnau/
a7yO9HRYJPeJw5emrCy4dvTwsQ+PrQUoD6VBoXPntXST5knePwRl/egBcBXsOwNSOd+jFKSK3nea
FhHsYEhAyYhBt3xarXKrfE9w0LlGeUPz9qwAi6k0RnwWY/HlJQh26hZW5m0XgyTW3dDr9sGeQHXj
VgRdX8/Xf08GsH0k10r90RJimofUvYtnG1IpgAx+c+KxhVwNOql+BrdvssiApYOrn8VY4VXvYgCe
vSuBL3zwSxqowcv4s3Wq8CxHYxnkpLzITZu//SaS2as8G7oanib33kxM7SrD3ISkcX6xDMxY56XH
zXarHUxLgB8thvM2feO4CcG51++otst2srlagN5Sqap32LIRvFbZMEbH2V5SCzLAEM17+ZaX+PVa
TCVbsSYzZK1m5pnue5jKo4C0r2sJdrfxaHWNV5+m0Wl32kCxCjw85qOfaLR7yRS8beMxgaU216ks
rtOrzYsebeAvgHrQWFJf9A/8vKoANk+3rZbWq6Q5bgB6m6fIaNifj8XID1cUtQodw+gV2rngtPvc
Rc4nqd6qk4bHg2WuK9G9rkS3WErZF6ipq6V0f75a1lFm31Fh4d1JT24ItNzUROOz9N8a6VAdPSP0
DqK0syz7ACiW6NaBH9fe0IFLlVZd2+/7R9+OfhOl+CQOZBe5Z+bwKbrfubn+1iWGQmF/8zJwtCNI
3jyKOFd8WyUeram72G+bBaFaedQLA6gh0YM2PBxbCgk4Oq0o3G8CMoLC/Wb9JkAjKlnnS+hmBeh+
o5cp7R7+bgoym3NEC8QYoSioPClX5LC3jy1eZyLNBlwGChGncIimyNSLYBHp1GkpzSX97bR2C9oK
GfeEx6A+wVP5CiAkUELb0lywiDYEIkWjmCpNQmcvJmJMNZtPzaA/HaSt28iM8J1h/lgb8GSllj+2
Lm3J7wTFnys2ofViLS3of/O/kbDH2v8nO5JW6DQXGAwV+uzIaR1KGwyHmgRmXRK5cB/YF+hFsssm
Hyqrm3eD3oG3ribjbjPeNtCWXRZf4icZFRQ/N869zt2ZKlHOzMn8p2G2oTsLaQ6SZd6OFGMuisyb
1PvaTv6i022kZ2eRpXm7p1Y4vOR+EA3JrvRDyNg7U/2Q5nO64yVev5RVon2oF0WoVg/1shIL15z0
Q5r7AGEtDjKQ0tiVHbnsfkzdfZ324xoEsRv9UxIAOF+UYUnFQab3d2plVAdXVUleUKsDVqJXn0lS
EOIt4HvpfYiBd4JNs07528Qrso1A19yi2IjwBulGMG9smpn2RUejWrsPSvqxwIVsubEUxoKR+HM1
u7M9HIC+zzjke+56X0kb845XS+sit5BfwXlCu9fuWwoyD3LTubkHiWwmxXTvF85HWWFa3nc25QXT
wQn1ZPcGB1S85+mdQcXSg1j/alOQbrVdMvXeeq9s5IYohskCRkrt/gWEo8eiVunJc5KnrcB+ERWL
aI2hL8tQGZInNQNQ0o/ilvb4pH2Y2ubPNb+n5fN9p+nWs6T3TJ4lB1AJeReHjmZHGsV7npd6pAwO
uadc+ySSTWybnXeM6R0AHQlTGbJ2+n1WFfckBfjJ8n+vBvTYylIK92Umw1qenwYV0X/4yN/I6gqY
MMXUOA/CLwByGAeBJSsgy7BIj2vQ/3W55ggc2mFPgToCxtjyvzaZSvxBBgvuM9BFNP2UUka0ymwa
dUyvTp7EIjTM6Ine4zONFD6ntjHmt0JDOUdgAd7ksa9eDYOWLPlSvS6dtPMPPWBQ+0bRwmcZ4IiM
npOAkHDh6NbxRpGnYQYTNXmvG8UA+gkhDLIYrzspdC/tvNEEHPQ1vGU37YWE+3yR8FYmcQCJY7ko
YhIw52L4kep+9SgDkZV6nckyULsfBZzipxu5LDNTrR5Nn7PSMFC5/Sv/eiri/ZQQ0aFsKNgvx5Af
jg+pzZhO3zIrHe40HcwnerTTd5qT/88Wru8f7MIa3pWB+6jMJvUpWUlqsYf/6+LD61rmLb1e8ZiS
Yq/BGDUX3AQZrNoyrnVrHVS6G1aRyAGL7fGjs7zWYJtZl5ubXVpf/c6gweXvbtqCuwBufELBpwW6
1+t1NrvCDMq7gWzGXrSiaDT3nUvh5HmDbC0Gmyx1Fl9WZNdlaVV+dFnvRALZGiz4rry2ropMGsxE
JlrfM4H9LffekEMrllUXxQ/1R7gFtcc6g3FsN1egi4GBu1ddA9mi0MFenXay1notPGWjTlFcT/AY
DlD0soWpqsa+dqHMEEMZxiKNpgXu5ms4FzWPEYxFse64rsu9xgHmzqhG76y1Y/DBdv2Pbjmk3wrT
8u70cSwow4rSb1ORHzSSLcQhoxhejYkcLUQBx0wt01NVwPRatKNyhV3G/jIDgL6AZ4KMqwBXbHzu
zPz96FCYqkcx3AJpNZ/dvIp2IpPBD9X2nQk0bQukwCrXbP+HN5AkFANtag+u5Vo0oBBGciWWVIQ0
anFeAv3/p0xmBP6JJUlBq6ytxdB3rRfDm0rXG2cxll11goVnDdg7CdflW4Buyn4f+jGmWZpAsygl
hCfLn7o12rdZpNrvY0Vpu5hvYnFEJ/ttun/uB/UruQQjP2mm+xIYleioLBPVgUVMpn7rHP3GD88j
pajVcQuj/spv01oqtJ2bmzUmvL2Iuq0NWtxk6pvReOeS/4D5aKGqo9O0fhAiOyGtizZiOzMhrkAd
ZnEUG1FvhrJcB1v5PPWhcRyJmRLUZtCDIlpnQIv/Q/a/2oVUdIGUYZ9ku6B1/5wdyz1S0ZI9dg0H
h51MZTApJCw0aPxK28seN7nMRDbXPufvLLgX0a2/mLSRDXw/6UsSclxj85XZIJfkOLVLY1O9Wrxz
kAoD586d5kNlpLwqUBoIhAkzCle8YidTGcgqgLECeHCxaDf5L41lG29J74h62/VfZToUQTs1ohZu
MxZf8SgMLbtY/Q8OoaqyB/JmvoYtvaUx9E4QI1IC1i0lY2mpzeVZpmKj85Q/WBXVNfUAuQItuKl6
XdVdku9ooC3ulqbsizP4xqXStbdD8felaG9km5vsIiY3shQqO1ILGehEyzVUn05ymID+ec1ta8Wt
izuwC4ads6BgWIpxH2Qgrletmz9R5bFAKSz1YtWsr4q3ssWma6z7phldQEAXs0UkO8lsUWrhCJJO
vbP7hBDQ0HsEphO7jRYk2uRaxXrzMoXifQYKu1xyjUZID2kTg6agAi+uKhPw/WGhaJTt5EDYZeM4
nWwj/QOUaTRGzUnZWoYXS4jkaSqCknv1Eb1j5iA7L4h58vmUaLZp62ltYGb++cFFC/iiDTAo/yIZ
zGnBHDEprKCeH8263v7F2463mlSJF8poLz6CWN1e68YBjnZIunUWl4oOS9yyXqein+0Y7rjNXrG6
P1srTo+iFflqImsYfj1vv06X3elXaK+jG5+naYwunecEhwBe3MO4RDP60aOJUJEYR63pFyMnkSea
ru4BNVwiILIErXE6uylH8UVeRHSTgJx5V2mDdd0Gy7eoVu+TLxTDBKcb+b8uKXG3oDdnEBMP/5AC
ttV/kyueA36ETpfsMCfAYkdmz3fAsepTXfeU0+phHT/T9+4dIv6ChzdCjdQDbOiAjIsN5FExxBYM
OrnFx2CseP3EV+S2AhlrkOSn9X7uVhb5IjJOK7ep3LaB42oetrv4G+JSj1bKwxQr8f7m4TAXvMxp
RV9Be1iODwYXAA8AcmKPrPAFsKiFrGseyfmgtTgv5gdZU1UAAXeXxJAIohbZG7WYj2pQntJ4/C7a
vKF6pQRNVLCZ8gW0SWbUdY4NxUULQtM8TfUerEUuojlFwqmJVp+dmMkgiE70kuV719TDQ6poVILS
EQJlh6YEcMEzm3U9uJLfWsBLl/WbaeHmMWW+4iUOSmA2u0alXTt2aHYwl8aJBW5mnYlsziJ4z2kz
v5GHi8PmVY5GRhNZCm783xVisvlO5EbIC/Tl3XaxAarye5qQv0vNT6MuaTh7+Cr1QTS6DHBwLTK1
mL+KxSw1Q692/yqTDcKlyoiY7ps9xWFKQfeYtBiOK+DQOPbNH1t1GgAtVP8jXdIwpPjHPhnmoxqW
0VcfBIddqRFdJvCQUzwQHhqoSaEqD8xL2DU2sYBY+bTQxqULEwEvD8sYcjzyl4E+hL/UJjXuZLXa
OOQVrb0ItsEWR1mT6H/x3tQiWzffbJTEd9fLbLIYPIaTQjO/iKy61fy79bLeCGXZbp2LMlW6/n6C
BVkpHQjIAq/TrsYSIpaZDLD9fIeBZz6KfLCLn3ZvXP4xfXVa7cXV+vu+22Xe2MgVW8/6TqqKMtrl
47zZ+5cuq/fYBQEtir/pDsVXijJ+zGs9eAzJ0e3dTC+/gZtDAt3WrAdzzO2PNFnfizz3FfrV3dE9
QNhDLdD3AVoTuoYprHZ4YV+QVcpvfuy+q1yAcYFzaJ7USoPyZ5HbTefs/XIYrlbzW+oYyUHJY/Ui
gxs0oNVl45DBc4/wzVqmm+WmTgD5ePHZbNY9trWYO0YEg+K2x4062K77xrxKAncf0oawD/TRga0F
ysPAN/JDYDcWqOXIZCgXQsTBrbp8FcpaNEKVKLNQg9Pq1mfbwmw7YDq29b9vKTYws1BNpBIu2fy2
q27bvLmqfJQbm1U9215/JvG2y4JOv6QLs6jJq5axl2mr6jCIDisx6WIgVvliJfptKbNKXQhOX+1W
P7H2tfFgdo1xL24iagDc4FX41UWETmPVVNnBa6hShAldLSGnZZCZVGLKrLAq7bItV+tSCjc3H1/2
WHW3ttt+stW23Nyd2ThVfR1Qd0196GYW6DZZfAdS4YlyGliqiZaSihua6OrHSgnQd69FV3sZRKhF
Y1XsQL0FZV8EOtHkY2723994bj7U6Rgvhuv+b3Yu6VK8UppiUOIyfm0DUluNU73j51w80lNMqUXN
Y3K3rXN+pMQNI+W4yd7YyA6w9aw7iIknJRoylWH2KZblruLDgMIF0qb7K+um6uS2TfpIVo9GoaUJ
UJa9Ns/tgaRj+mjUPO3H7CwLbZFMjsvxVuxo987oRTQUEJDLiWMyapWyKtA2dXfXQur+OEaEqgdr
tPbbB5fZ+unlsyzhCzc1HrYP++bD+zmllHHUQpq+/Yumpqq6Q56dpmHSH3RIfpp8HKrySB+tfyD7
OV2zuiugsV+mMlAQPV2LTShr0ezK2BjfGN34yHJ1BBP7ZTcRGkZQVrs37m+kN5us/oHWEZJR+686
0I0nY+npSWZqNGQwl6JBCxigVVEKGWcNgNEboRi2i+xGscnEZNs/TLW7dqaroHTcnGIJBrueXwZ6
kYOWdDtrQv0zTUtqt/OrrFhtpqyndGMzB6hyPLS2lux1Oaf98rRGP1/A3Xyi4WY558kxruv+BtG5
LWmGs84E723zfsihuKhJ4TxMVPnwXbDxlmkwtBwN+xKY07xOVxtimAk0oz+tZba6mMB7N7vFuknj
F+vbHaOsKqejTcul2LhJVtHxt2wJ0PRIE177ybM7GsNyjZLYqAZIOOidGXrR0guf5g5aXz2lwzSE
5x18tKyYH/opsKwjkZaWQK1Jc0VgG6D6wTj3kHUhVmrdkqoc+s/rJqJpc6u75Ma4oESysVxDFGX2
zQRtB8CwZZdoYemb0uoc2yMAB8vQe0ZCZRyV2w0kC+1OhG+mWtNpSH06ZzSV6PziUxTFi3fCmxjA
gL0FncAiNMYnjnvaVcxE+eK/uG0XNeFXu4f/+SpOq79Y32zft2BEw25wpFCQbHo2l/oFClyeKH8f
SCbol9oKXhRV5v60/u8uoqUCyuSpIz7rXLYT3VvpmJhX2+m1k7HcyIu05cbeLPd4WctsGzaZI08A
0aw+m8paNpq80qUGKNtt8l9tI7L/weTN5X61jZuCsjp0yX9E+cb419NfbXHrqcrTTKT1kPo7b+hS
vkw//zD//od6c8mhplM2d0tnl6cgrtD53F0sCDVSkAuBk7BfB/pQEG5rsZx6wiY7mYq7qCMdeP91
O1mLWmbbJbZ93ux7c0WxuZHdXErrSudo1SA8LJ9z+wj/ekkxWT+guLy5+na59d9/c6mGTD0YA2pj
BtHOUMzqHpJi+2ovoYZZHfuzbQ2AR7DaBiPSaI+StRi3rx5qH6H5u99qrc6E4Y+rfpWIlWP06+6B
nhf1jpcEakB8Lbpbv8qBxulHpjIUy+GkWgZdviOynuWItOmpswvv9HSAlFt+DtseRRs14VGktVZY
9n5zktm6k2z6Zv+eAhgbFqy9UTnUEsZkp2SobO1l9t9lWhUCvCk2xuj/Ty7/69Y3djfL/9envPG9
WW5bqXD47aNIVQ92HBwJdNPkrPaAY2UWTwvAqQtg2uB51y0QtL2Y3niZik0CNtX9PHgf5wTQq10/
paS0F2cZbAsy4aYB9mmTrbuSi+5hqtLdg+ylBI4OgZFcocn/Q0gqP+QRZA/L6VGGZjnfrZXAHMNq
6nD0v0TWLYoq5sxzsKw/ODZb19iIaMglprk1+tpLbLeee58sEhgRi1IsVAnwNmCYPNgoxEwUMhNk
ZfH6+5ZrG/GrYujy+WQM2Q/wUQjoLoOWqM2xaeyvwP7Dg6PkBHZFUeZDHx2lyWCVGkqYrj6i96ur
X0Fy1FVG+BvxVuU8Kv20QAuDHhVazikB1eIEYFL20BGwegiUiphkmu0otuO7LDLR0lX3YiKyVT04
XnLnD7a+ExtvUqBd3TYTn20pjvNc/tEkqXsUeaIShOoMiryH2KFC0fDS7skiXdaVc3lVAV1/cqkk
exJ50Az9gwJa941clKrlQsgWQT+1OdROb2kLVKt+aGg4OayGy6aOZV3UIAQR+O85oy1ddJNHkqVr
gnJLzRfAvOSXNtst3XSznZXlz3ARtqewLyvQAYIKfqafs9EOQIuCDOmjXWX+UbRit5m8kbUcg11o
hI1RM+lnbZSjrvf+ulTbwHoWhV00GUji+XSU5aYwKvM8pHrwsIlUJ54fXCgdSYvukkJzLxIAk5kM
EqjylmiVzDbFjV1gujMAn4uh2Ny4bNtsu3JACUkAhiVNBtJObrhKeRQ+5gHorMfS1gAwGiCG130A
KSi7e+4qPSXikA9HpfPMS1JRoKMXtF/tZCoDHB3Upb4OYkg10ots8ytqiGXqegz3IssVsmK7Tb3t
RW/1T43sQ/1BcSmjc80j4CqDv5Ql2G76shSZbuj1sRim/2iTYdXAqGEiis3uV7JXt/9uu16RsDcP
2OW6UNd1B6+J3KPAugdZ2T6UefBDVoL+TlfKsw2eHwiVQMlnvD3yJq6GK1B8QhPCO7rdV2+xDzSq
R1XFGi/iUFVxdK7iFmySxJ5/S2d47Zy0PEFhl7z36ad9jnydeDgdSt/AqzX2TdDwseDT+eTWQAMM
ufYtSdzp2JugVIkZbwa7ohjrL2bTdtRZHTSrh277tV9HEs1FNBG4FOEQGj9zyW/SytQLBwc1U6u9
GL3R/GPKe87Zb+zgbEG08iCD8TrTtSZqdxRMw+EaUHaxKLRBb1NwqV6nTtZCOFC66r4Fy6TdBTWv
mm/0Mg3ph7hA6r4PdStsdyKrgpnTqZirFQ8/Ec50qO/0TisBHmCf1Ubt0vlsDXVFnTvMhI9e5VGJ
Eul8VxdEq7y3oyNVPvYKcCWyFfAqsVL/gbYBEclwA3pFl0gM3y7tr28Qsv4/m7okkNVDq4W/915G
+ZY5DJ/yNi2ule+FkBMuUxlqm1/1m3XSd8WVnFm7h/OYqvRXQ1HIsvSBaErpV1j7Rex08OgTXLpG
KDiKaX+rflesyvLO5QKK11ajQX/X7MMWWsbRapgvmsnSHdqxaex6EG8ZXDpPK6rzT7Pg7Ymh7BOD
NXnUoCvdrVQks5CZLMPKcDKnDcE/4TUpHbrHQBvPaQdCL1wlq1rWK/eJmL+4yi6vDCliD6TGT9qU
/2JvO+D8pRbYPFo9XmQwrd6jvaSh1prCzCTjT7Xo7EZ9MdhMRQZBApabzbpeSCa1AWSvdTvq8168
PUs3zLvV6F/3vLnEtlw/EACGIziDnQpTynDO5ZV5eT2WmQyDvExv6+RV3Syv0LW8CW9qmaXLPjID
lYiX6yn9HYgtY91f3ES5bXXjJcvNJJ6hVlCKDqZRryW4tpQcqHo5X6XYQGZOFBHVsk3NO9lq93hj
kkx2/1K+YGT6oOzXjdqlnmHuJnPXxCCjxUZo8aPW+g4MjUX11lauMnxzxyVVLR9DTGSL7WNMU2YD
i7M4i3CKgRCNzIjibtlchDcfzrAy/a6uQD6orTw07sooBhTehEvjOWvs9uJ7cTT8KVLahKgtNyy6
JE07HQ9QiLd68Cw66rK6i2b23nlSmrDPKKMC9ebil5XxGFEC8diWQOWUNEavBC4K1ZGAcDEAWgb2
rK4/CllLJPQuq00XGiG0qty2hsCCgzqKL+Aj7yxCyOXOcPTmCkdDc9WW2ba8VYtNpKUjjE5GRBmt
Smbv9j4Tx/2XJHAguF5uM9sd5s2dKZP7kW4F5W7Te0b5Cdz67ARWevAAOHbwILObZZTyzI3bbr5L
Ix96hc1GZv5AjvGw+XgUuJrTBOoHm64eHWce/DbvgaPctZzu23ZQL2T6VEAaWuXUeOZJViLvX5Wb
TGa/WhKnBdhtU//K5kYm+2+fYPP977L1Y2kdnA6GSoEpZSgwTUo0VwK5Eual3AhEEPVJJDJIrDjO
r3TKzqt4CwCziQspzFNf1NQLaPVF3hKcNKIVEprtnSJvGNu7yPZycfOu0ZIJ3KU5h8o3LzJv3ly2
F5vaDY2rqx5FIoOepOCVgefmRLyI3QTDwzirz3mV0K37L4F3cZAIPXeXBXkV+CD5h6dW8ckfAW+T
f69ZDSTLq7BeZdvfR7SvtiLf/qav8k0EcWh90jsIogDTV696Cl3vfp1WalCdZTq06UMInM396NQj
PUWL5ehUlrIHY59Sjcr/KfXLZQpUhr03pmJYdwptAGjHpQBLPOEojqozkcmF4X7273nbjz/AV6yA
jZx29+NSYy2yzmjvkqJOn2WVNFb0mCr+k6yg3i4fw57eeW9yHumedh5lZirGdIGemV095xG24xe5
m/Y0S2hpAYOyunfee4ZKamehIM46qlsHZWoftGXJHfeDqTvpOx02pM+ape7S2u4+avro/xaEKpwK
GKVtCseNMn4Sl3RwggctmQ1eqFBS3wPe6jDWB9Ga/nzvdvT7FyA79jutcZ0HkBScBzvmjTSKaWdg
IWLLttu3FqLpqAIDWcbv7zZXUWx+MtMtpbjPEuuDrOxl083sxlZLHEh9dPf+Zksz0i6JCUlXJUdG
J1ce5wgkGKuiMysEHDVfRDIMGqT3BsUBR7EFypR+IZkCNUx6qm1AXhmPhhG3z27kABfhhdV7WGxD
vwv3rQJvtqVWvyfBrEEt8T6DPcw6uaHbHrMUhEM6C6YnGVKQlGBCS4h5d3qjnZSpm65DoV3AXbc+
20V9DlS/+ADWDD+GDir2yP7spqH13M3aZ7FRKAO8KlMIYXqvWZ9H1ytPralTOrXsAP8phb2t4t+r
lvo8BnNyzpeEiAzgVSXgiWkPKs/RexENkp+5MaGG/8VDFKE1P5SO08H59irXox5MZ5sApKX2NX2M
RW49ujY/sRoAij41m8MKACDd/a3e3tu+PjwICECzIAGkVe7eT/Qugcu4YAKIMHMBOTddOuM3ZAAj
n53HQjPgmSrUE+WAEJZHBTXd9D8kVxnKZeandaVD4QIFq50pwb4dKYSqfkyOBcIrOSDXnXUOlJ5+
pWuqCw4yjZe1zETdOKELhaMYFbxKJqmm7N4IxWjzsaoeYrzbdW4GHxsjL07bvv/H2JVtOYor2y9i
LYQYX43x7HROXdMLq6q6W4CYZ/j6uxVkJdk+1efcFy0pIiQ7BxsptGPvu9fq6sQ7Vhn3p1YW085M
himYpIdNSDqiChrfi7gPWi5CB40dOcS+MmCJcJePcyK6c1fw0/14cZH1w4QPXXLRVItNdQAOhGjz
Yb0P8xsQwr+9IE8DC1IBAI2H84emUY/n0TH6DOByeN7Gv4v5ZfvvISZUepb1/3ucF1rApCyvCfqB
rWdAI+d3b4EWLBiYZ3kavvDGSXdpnPGDjXxX4MaW5es4CAOY5z6UsfVGKUycwX2aMxQzgQur7aND
mpoZolCxR2V61IO4NGqAqCslRylbsrcU4Xzstk8VykOuNGJVHx/xRAJuTDnfI3hh/jWaw7xFFXd0
Xpk4qUc2A2geUPi8u/uqe0lKE+fGvp3ObgEptbk1Lb8LD6JB5grFSW23oS5r46tr9tYBlMwiPkGV
pkVtd15sayWFNcVNByZab0OjtTGVONa/DsmB/0FQZKY9EIaxqokCDwVIDkcotTYcVfSDc7bzbLwa
fStOqHiG4NsgbnqZiVtajcbeHHQcAt5t1NOsOIfo9eXOnBtuFLAU5EhUU7lUWhbtYPvZiIrdZUzl
mFA6A4JQUY5S5CiaXeRhjw5i6u4YWsCE4076agCYCD5b1V3GeNmr9e2DWSop5lg1FJBiY+9khnVc
TRRBTrIZpVZuuq5gQJ79WpYcbdVGlzoVn+zkO/JdqAxzhXfjMwu3WoiTt9dNDnhsB92XQ9oGTtp2
HHX1nvOgl6jyGkvvQiOKi/s4OYBEy9uCls7bt2M/nyozxQscMq3FZUEzVzqefNg7pcxyA6Z0HlIl
qUGOgbWhb5khFFuiiAH/W7Ez9WyUluBb1oyD1UaOOC3wV5LUkiFzxn1bmifTHG3oTzX8EdyywrMf
xQxthI1bpJ/CyBVnskFRwQbQDBWsSGBtHVtnQU+kKo6NBIUR2gxlUwPk0GzcF4EX0LHwIUKNIz6J
E6gXrrW7x2UzNLrnefoMLbd/vSj6cEdEMR/GcoTatX83E5ydcpsWXEDlDvQVgCDnF82QxQ5lyhLI
jV82ctTggmgByEcMNVZcFxfOBJA2Y3oYhjCsNjwECfREXaa6ZsnBvj6C1FBBrZpmxhGdumsjFUQL
GVTgtFQMDfkEsoDOA0DI7QdzM7hRiu8EkfjYM3K/SAX+3O8NB3UV7snfx9TjXjGfwA2ATWJj/HKX
UNyJS24dIsabk6ajkcC0g5hC65rThB/vRL3FSH6KJGPkxqh6Xbp30ykoppXWeFoOn3Isv76ciHZ6
gSR9WMvhRJdj1KM/C/Wi93vB1fGvNgop3D56uxe8m7IOfxu4vvxv3aJxPb8yKxfgXo8dNAcIFQEd
T5/+TKZZFU5A3YqQd+sf9EMU/THJUxOE7rdjXP7hv4JcGcH11L8BsjkV99exHQFcgn3TcYkmxxJz
NzGXuyZMnPNgZw3UPqC7ILg4AKM88s/vQ02KuH3WmPnNCGsU61h6gqSjC0SYwz3kF9D0OqollrHI
o3AxTrEBatpRIoUTNngMruE5+C3qZazVCYJo0hJv9Im5c4fqe16Hfjt1kLtGhXu/4YoAf+lWLcQT
bHASpeAzPNJIw2XVZXIl6zfUJWPSl9J3vCHcjqFW7UDTmHa4wxxCzaeiTirnpF6OP9/OGqGFtzrW
UtDVuxKcQZ6lPPSOU4J/GPKp49hVQaS742PGvBB5fJQE5qEBtjF7+kzMwUMTWiikU3TCDKQ+DCUs
l7oof9nwzYza1g71IEQ2zCPzp9vWqONRpGijokfrVUM9st0N1xDNwNqoiME8Q/GorSusNtGkl76e
P0EIubuAbQZykkpxpBnG+Eecta9Tb46vNtj9dl2fOD4Y2wvw3WhfBzxrzyBmBCAgKYB+TJRCCI3X
hmKm90ATMrugVklGv6qK6Gmv4/HyRF1Hn6MnVBwcUfmOC2Ll9ZQprps/8eTP2rrYYxPPvefWdiH9
hjxaU3ADYKekdnZgs5dBFSFrjUcNqDaX83YSim3UZCgnpuM1ncyxSYKg+tv5XB3VF593RgF+fVp3
APTwX7cBZqPvuZFWhzv7wuuwxt3tHojW4W4K2bp4n7ccdHQOzw2fF9V0Au9IiV2kmCfQSOQVstHK
SmNbGRc/Gdcmi8FOs0Qufgp1aL4zmeNB1taWbLTQhMoUSJCq5WhMC314D+TRrdr0Jx3yxUjet80M
tIG6vbQVOLqtm7feagvNrNu6TNNxNYzzPKi/EAMmT830ac4HK40XF0UxM8GEMMOmE9sLLeAu+2a7
XrI3Kre+AHvgGxoKg3HxDQxOJY45YAc0qh1HA2NDBXYV6rZavtOYGM8uZGwkAAMXnHpcsPdja0RN
wplSdxv1LQ3DPO75JqlN7xxLwOrVbmnZOOGqChjVYnJ8CexNZgPiihuT6pGa1PXi3ZiDHny15QXQ
ufkIGLFu3MhslJ/7yOsuYwMCEXsWbhBD3wOw2KG5IgvaXMlBPbLhJmMEztzFpwoRd2FGO44jhB36
/aClD1BQtPdClXHEVMuh6GSnJnvGxq/GEr+358RBy1UsGO3xAcJ/Oo2ooYXUGmSHbl3vZ01nbhst
FBdw0LMZBbYe7h6s6ZlsAIJpzZW6YWFD81zmp6aD4pGZIc9MDQ3rHFQp2IT9WG4KcgdYPnUvUdkt
MOHtguhTBrpi+DCGZLRxWsZLLE2jVYZ8wnMUfI3zttfCn6lpf8k6yT6Bwb08V7oZ+1HJ9U+9Prr7
2amSQLrdNxM81pe8A+PfyP7gA4rGaVCC3A339eEfNGpApPUsk3LeOe2ANLMKJ5sYNQ1UMUlzEHrx
agP1Aun5CaKTkmWbEAKBRxqSmiLYubJNHrM3G5FEQJvqzbZyRkyF9VxIpwezAQP4JRP1uVNcor3i
h7OJSnQdk5s8v7N5RVeVyxJSGxjq7o3e94iHdJ2zLPnvY/KU0Hp2DHE0jQEqBI0mwVasi6Cvkma7
jCvHiSFwzW1IBiu/q6GqbZA3w3KRdU3CW4QiEJQSRJKfEupaqpiTxtQsw1oxMH0Yq3AafpjONMM+
oAR1u8ZByBZVOXX4HGqmHrAOd0nLXf0/0QG/s5l0nZ8nmh40WVNtCAFwH2gX83auQQPiWSbUJ3Hz
nmO3CT0Un7qe4uhD+QwUSmgcuzw/uZrL5+BD6OQO5tYDW4zfJgzaLVIftlWZm59spKGCCce3XQ1i
rEeBtN8TJC7EJvUAiuZ1kzxRkw2ztqlC29yvNq2Kyi2HzFSQT5GzBb7Ug7CHFd6sWKtQ4h4FrS21
G5moAUdUG4AiAHxrg3Ch76CCJ5M9Fi4o+yjY8vL+YNqesxn7St+AvKa/lCrb16TahWV298RKp/g0
I/uqUoLtPIBvN9KfbBo5eXry8vCPTNiBya3p0hZqw/ShK0RYA//chZvadcMTFAnnC+MVbNjlzRdP
NRROw3rQvo5OB8Ltd/uHFZe1kg4UPFbjABJNa9+ts8Q74J8IkiFGym99W0s8Geh1Z03DnyZFad8a
s76XDy9sPICbDHfi9MOtby21ZbaX4NlEvnG41pMzbTt9NFAwIkF3Q8bVA5Ufw7cojzFg4zu0Bt+B
abJ9RDaiPTY2izbgSGceMHAw2sNwyjPeXmKvaB9x+G4fmwxPJGDKiy3ZqOFZPD+UkbNMKhk2mptx
ABm8APp7v8a1kw4RYzFEmxiEqY+rY32dd7uT5f94HeXQcmCaahBjoOB6QFY/D//KoWj8kmhsOtiR
HPczj/o/ptZ8BQdP9jPrnN8GJOBttlywWuq5n469/aeIcV0P1krxaptTvI9mAeLjamA3J4TsWzNy
fROloISwYpXLdpGd6uqo3cVZ84NGq52G1ERhiZoL6iK5XmxLOwRRkuL1Cidn2NZRpvmaXiNJv/J8
eZC3P7mmhcJ4xK126pFtNqabYRTT0SzywsceI9lRIpmSy6jOAUTHgujSDNZZMhVRXJ2MxP5EpjU5
jWrk3Gcux1WYylWTVxShfmsGf0lXjw4YD1Qe7p+UnTSs5vqrKuXG9ewvZk+i4VyH1LubutrU/DoF
UdhqGmMn3EcarmaVaHJmzJbS2d0upD9jFloPw9DdDxfSnxCavxRMjz4zmdszi/kz3UbUStS3lNhA
3d9QxAl/GVI+HGMT5UDLBUabprig1bCpmcAPYoMBZskA5nkkg3R0C8AA8BmTYITa5n06QVcBGB9D
NSEHlwq28KA9VsMV/ENDggFZTbLv7Sq5AAGo3yILxIVNBZpVGk7OzG7Uy3tI2FhIbTqiZDdPNXnZ
eMAg1VPj+XEUg4wY6NcSGATUJfPi3DSAQ6JU+lXPmXjV8lE+RKx6xtdutJiGujjKAsp0SHDVftwX
dgCh+eEy2tBeJNnFSKaQ0EqBxVRajWSnRgKFAPUz7GfBkn7i2dBteGwO57EvPv33C2O6WJ5UIVtV
tpGvF0Wz/cCzsuoITg4EQd0sm7dE0kLsKtRIMA/vsTv9IooqR0EE0tRzFuGK+Z/DDzYN9MRCy/mW
bNTIYZA7zx1Aiq42zkOSqt1zPQQWanxRVILtMjlwE+fdPN3v7QhE/l4jQSMFJaq1aeM68CIbbJfv
dkuDsFXFlTj0CAnrO0fdKO2qDnAOcjhp1O5zzRk2Xj1UNxN00IHtACoVGrICkX3sVLekTNku7nNt
iaFA12mqANXIEx59k/4852nrV109B7V6iNWl0C8srlG3s46p143AJDc95Ddnctu6gfD3OUYZ/Rwm
nu/ouOgWJoOEQhZ3KOrFHRu2DJYvVd7ZNEzcJNAxcao77xDp09ZCtvQkomE88fceDclBtiFuAV5a
x+Rep6wrrDbqtRI6RLr+1515jb97RX2IpuWt0Ix12joDjMi/3spdDA1/9x7JZridfdTrG5ceflDV
6H1Xb6DEbIc4hI66z5je+lC3xIUxtA1eorzAV+/I6k0Z6fML2WrTAFGVJlHv2Ogvwwzq5caZyh05
dZGnm7p3wamt6emLZM031ibTdxcbrk0D0qMbuPl0wHAuZmboAHSWP2az0w6cDRHYGH41Q2h0qDpD
Jdtqo17Ee/tgmOHP1S5KJ7qZpes9IHsAcbGDElrYTKiXetSsNnxsh14DS4jOcCNscHRrpwzwjGXb
UrSmhpKQbDjYRQYGDBVOEyElOl3qPL7kFEI2pTiX4aM2JO4feZKlB0o1r5no+D0nbbn4Cu4N8A+p
jDTZKSwpJbiaaZwVirbZEq6F7R24Ysc2DVErCDix0KP8kZoWxL4nnjafvMnIFhPZTXUgMZGrP4R4
yIFEEbQFUJrJP6WsyR9TOxlPQ47fMCp8UGDojPUJ36iAy6Pa/JxO3o9kKrPCN3uAQFdvMUGSrHPc
wAkrbFsh3gxeJ5IOXhvPDGNcaSIXt9oi9dsf1FdCkWvJ9s7R5HgaNWb4iezDyKOdWUkAIN53Hevu
AjIyEpzGTWpv0wq4d4opDWdctieTzebdHMZfuynKzlMFuSyoatTJZoyMKRAkKkeukeQdWqUi16sG
H6cLKCqBek/UFzao4R8cBTzIHVOAtzmOrlCD68ReOSorxAU3S1qxX91uCj3bJr2VBmgnQMM+2Vtu
l+N5jsq9JWoPunEddlKeaVVbG1eiYFW0jfmhmMtDPuG8OXV8tLc6rgsOzgAQIA3zItIf2ADqUQjL
5rt2mHuIEKt51JjHzrH6hw/mBMlNwL0Hn7MiPeKvMN3w2Y22oOYEXYBuXSdWhH+JocH7H+1voVuM
ftJbeHBAXWzzgQ6cukQHnrYgXg4tKA381k1GIg/veyT5QiF3PM+2zvTNNcv5k6xCF1dpWXm0Ck1/
towSFBQz+OCmKC18p4lVPWs3dYBVgQy8NfXLiJqwSxvHDGkPA9z7Xoq/d1+57QYKOP2ltU2xGcGJ
sfO6rL9UrgtMrHIsMY4ykqez2+LkehypJphWO834nQ1acaCTq8BF8P8IppfE18F2GqPqdPdW1peg
ntYB6+oa9V+s6SE8GNnaa6yPGw7GwnMyFtkrB5db4DW5HhjAz77OnogvY86wyzFKG/SN08ZGfu3F
vpn6Jo4d46BpQn5JKg2AYgg02bg/2kFi94MdasQDQFJeDuS4mZaf56yFaG0TgUYQQht7JNzrA87I
n5Yhc9v83MxQTU/m7CdUZjZCSciYgGWp3Ld3duIejEcln6GZBn7I3dg43bkbZX8GaKNfequt9vQi
xH0EmBYMA+rDq2d2JueQ8KZK/k5HsL/rGiS0eGuFL1ZiP0LTbPo2GKzakt1SdqQ7FzsUc9/sIU81
KNgYh7Cu9rXWdFdb3cJ3rRYfGwOkeKQaT7YkHJ8ogkyGurbH2UfbkJMa4fVPJp4j92tM0F82beiE
Tip9WDhiAIOekzYbOwr7nZ60YOisuiQPZg/V1khWNVdPNXxJFKpuH4PipbPDc8RDzLaHutn3afV3
xgFTokaqXh7H5Q6lUv0GdVvgf17d1PPmPLoW3r05VXyoTaeYnyEzVmw83WU7MpZWX10/LJWq9VO1
Pq1HMdRbZotujK6tdb/+KKMIsApo7CwFCnekeNYoUaqQjNEejAMC7NiqiOG+nmEJuqt3oCF0ifZV
CRklmpJnEtDdyD26Ffi6QMh1wQGNXYUWGdeO2B6buauPyHbd0joyQbGt3G/dUAhkyMATEavwD3Mo
KFbwLmgDiz0NUaAGZYwM8O136OxEKFm7nJuAtWBcW/Gyawz1qCFg7V3IXdyy4Brzu6Vpmbt5NBR9
+Q1yw+XOyySD4Olopuelm0RdhmxW6eEsXeqO3yvX0m3Us+6D1a54iAS5CjCHPj2Xxdzvc714WE3/
sTy5Glp56ao1R6hgA62iFlpeDgKrycwYZAp+rZ3FjuUL0dT+FGrtOUXpXrmJkrI7M9dJ8x1ZcZkg
Qt/ry1OJIsVDMY5WuSEPNR/GSyRZE7VIQutBnHL2sZmf/WW8+u/nf1jK6UD/ZWogACn1RAN7J8QL
ZNg0DxqwMg8GHvhsE0ay21iGiParJ1YxNJQDv9Wz5RxpRl3yt7nkZPrXskMVJfnW2d6s2Wfk94PV
tLyU1mTsgPPot9VBrxRaKLaKcM8fG0BRK0Kjc2p+yUqApmbXQRpCNeN7r4IeXrVZwgA9rjbkpzH1
4hFkAtEY39Yp6zIfwtSLjWmPLOzqXt8Bb2u5lW6Z+eRdAslNY1pneSfrnM4aUh8QLDzgZlQJewwI
cpJsXoSZoeBpIO0Wbe2wbi5kW8SbdZRUHNos+ZFwq9yHsmJXczDFbnJC52jXbv7CBf8JbqP8h1YP
CtNvA3fLLXbqwwSEWUiQfecJGOAQANVn7AslY+eizMFo7wGTn+k/Z2uyXlMgEp8HK942jWa9kqk0
mq0egcuVRnLWkUrk6ZVGzjyOPnd7eay12sYzudYCTWu8oFPTsXHKj6LS/BZb/xM9xKXM00CPOjD3
VlH+2iexjepLG3gc9Uy3wKz5bFlfaEDxcTb8NMzcvtAzf6yjNJgZ1NUoAhllCAT2xrihxfA8hZat
421wA15+5m6OjJAGvTtcPFqHGHWax74swgez4Egm6IP9qbH0P4tpHP72Hgs5mH93vf3dBtPxMhdy
LeUt0YT9YS5zx3nrON4yF/+U4QaIEGQsFeo5xuVzMISZCFbUs2kD9YDDdYYycAMSolUTmF42PdGE
dkTdeVJb31mfzEDPFd9AVBb9gDIOyFC9MX7CgdzA90vEweABRy2+JE2tvYJakfts1usXUH54Z1Ga
f2WDUtEYk+ZLPhXmxQVq/kXn0M6OkPh8i1U2o3U3WTdUT2njVi+amJE9AA9WQBMYdg+PiawDK2yl
X+hhGFjl3F0c1QyqmKpQG0nqkS20c+ZPqvSKHInrQZXBFKPdbpY+ReHe+zhlY3lc16HeurYeWdMx
xr0h3nF5iUtcjvb49olDpMrSGEcv6vZpL1uop4/lhcaWCuZGLjZJ1wCcrIZk+4855EI1KXZZFlIs
H2arOd3YQ6WtNQ7Eu0c8fKheeWPkI9vK0sfMroS0n/Plzk6zfjf1zmamX9Uu9dyCyHtAMt1E2gjo
980gK5ygTE9Aq8GLoTYChuxlvMaQjUUpjvzAW/0vZjWiX+s67xPuS8MdNOVjQAd1EL6bOpCa2SRP
InEgzqfOs9RohfYN+MjsknJXAK5pyxMYQt8iHC3d63ZRye869HI2BXCjEE4sE+yuavuwnkaMlCPx
S+N3Lx1ToF0NCYiIu/j/xycdcq07A5egj/TJFVqL5OnICjCuw5kM3NwLmaYA/uFLwggH9gAUza0H
Crvx36dSbI7/d1+2bXFcvgPwOd5rskq3BbMheqi1pyI2MuuKPUOQ1L2zL9x57zmu90iNzmsQd7Xh
V30a30wciLdbavYbCoAsGBIbWt/uPVMDF7eaSbEjpGGgyewVxwIyhstqUyhT0GgbLi6/QE2QuXEX
UDETlSxRRZNnWRV2gvp2NVGPwhwqhKKxjq/RpRpKT/AV1tsC3DOigQJdmATIISc4fYM/iWxUXTO/
O5ZyEqqtsU0zCWobytXRkPuVXeU3T4r8BgaL/DYMkDloBXjouZN45qZQbl6CozzPkx8UhwwtHFpW
G2etFcd1LvUyVZ8j3f1qXhaCNvE2s2brQiuur6pp2UsM8TuIg+I9rPZpzpsNZxbwoe+OqA/lXsug
asi4rp0zWXqBkG2GspJaA9M+bOSg4dqQjbxko2GnlZNvis7zyYYSLK1elqFxDZ2kt/E6sULJdt1W
ze53S4NdqQvKjNlHSwJEbpZ2+8Vw9dgP53R6bWOvQ65fxE8cG8CdXXvuFVLZObTeZ3CRoIjlELL6
VrDQ2ZS8zx8jZmWP4GPJH+3GPnMc3S9kt/BlG0ANCYJcpGbnKVpywXUUHEPxM1iMsrWaoNYBGCNw
RIdCmQf5C3mKp737gIKpCeSqwBSrUekEwHc6i8YK1FuDeJi/k47KqpnyYXinv0KeZkY+Bj81tFdQ
YV4AOTO72zjOJ9BFSWQi+3JsfG7hsrk3av2BbNSYyou30zu2XMwUkIMJ+QHUACAiBUPIZrUtq6k1
qgiJQgnVTIoFaDH2Hdx6IBMENjRq5sqT5a45JRMdtc2k3PUFTgCuXaagE+7MB1Q3ISslwu8sAXWy
FkvzYbXPIdCPksc/yUROiqdeO4sfXE1aTRRWlHznODZkFVTqK1NJsDrqxdIjG/44+0KCApic1Kyx
NPRK47NR9H/iQZQf5y4rIM3Ht4WeyBdQbZ1AH2BfBO65LsjU9oeGsUcyrXbqaeOEfTzFzRmUPRMb
nEDkGURWAYSollnnOIL3B0fn/2utppKoIgXD7VbT8vOCp5wtFC/ZU/KlNnHFJcYQadM+cbPHEXzP
RgiWlknm+WMHistH6TjFjuLKWceFMsUVnbXEgRbB2obapHJxv5gwVnYMfOOBE+OOBaMayioIwxBC
jIpGY51H9Big9X2WIWq3PgkJ8KQwmpshxopvI72wICfKuqONr5SjC+EJlDMx80bNrDgzao5r1wpX
gds7h8bd74YupiPZHVaZtyJDLW2HT+/Evw9S0/aViR0sG9zmGWjA9lk3ZQ3kuRXuyUaN0P6YpJBP
4BeUIELb06+CflOR6EH26kRHMtHvjezVEMaA4c7/EQt+wSV2QEEbcPXSgwyGkwV1J5qDXcf8s8P0
L1BZLx5rw2GvUEVFVqbnn/M61/Yopof0yfTYDRC9sIjYG9nt68LmDYKG9ArIgNjPLWRSFuNC/E2h
1GRRiBvvEepvi1+bh+5U583ZsHh0ySQUISPUA34pQs/aRkLKY1HE8ZdqVqDx0nnWjSF+anv5B0UB
CRTuEwZJZRryqphBVdcN116OeCZpaXh0WG4C2FLK/bLPVpttQIeuETayV9pruyZ3H7K22kkj7KAq
XbbFoRL5Q+4ND2CPBvW5XYHWYt1L1nU16zvaCEoIu+6Y7uWbdQfZSi0unzfWpEMGkkIBtdvkwraO
/8rwQoQvxASzhkzQTNCGSl/IZVb772LJ1kObLixBdw7m9ZKZZ6dFipePoBi3GqAAkehxHnrOnQcL
QjQbyJR2+6mI3QdyUFO1Uh6QakqW4HVGq6aBexNFGLaS1MVK1ND8UHgPOD7NjeHrgFyiMeIANQMo
YCwlJNRMUkB0lD5iXI0McuJk7kZoJZJ1GUMOcud0U3wkW5WVb95lDkWTUYeiboC0HPL0Krvn2XFy
rOvsBja6WT+Rrc+To2PM0elDlm7pGoqGc8BtzpYCnSJG1lV3Xwwc4rbS0eoj2H74Z6/zbmPRs6e+
Z/LFScrFXDl6cxrMEUwaKiqdyo+TstG5eXVmPIVtuUwSWhFvIECQpd4ePEo+Q1r9KwrXuo3dmC7I
DofyOUmi12bWy68Q1rICG/nmw6zCrKnbQD5XfxK4ZJywux15+yCdeTcAtfktBANxMDgWgxR5O3zK
2fRmd0BehSJefdtElnnqVNNnUHdYem5kfRwqR39nuxu+h9wt9f9YnkJwW9vgJfdWMpg3anTNNm9t
i92ZxLHqcOcQ/M+yq/qH1QyhpOo01s4rmTpkQ292dbiT8JCpLPd1bn1Z+eAXzvg1rq6VUEgObNCe
J+EX4owvyUZdaoy279sNdSlwYM4S2KpPVaP13X7W2ugJv33rwZyZH+Pp/TQqE/VicKsLJD1uq8nl
8ROeU5CkfA+Vuok7Gekis6Bs1Eyx6fk4yhQ7GtKrVNPgBkXHM1wq9KnwUd1aHzob5bZmc2p6+9wn
XbF3B1dc18apsgiZ8g5HxDk2/xQZK/ZkK2wbh0MKrAv5ma4v6aqS7jWTBqBSvZYR0Am4+STHqAHJ
4bQp6mph6nQNj+GmxF41qeoImqLq1tOeAEIGYcoRHwa4wxmR61q4m6qvrTC2TGbuxVMFC6bbu5co
LjuIAA/PXVEcctvObkij5jfqTWOa3v5cjSIdssWjz95+boBlXk0UBhTIT8cKgZtWK1FDEWOLK2fQ
CYHIQTnWWbGIxi10LabtaqM3INNp2NVtL/x1qVTN1W0jPISN9XPILFyhUzCARfYZYiOHu0WWH8Ds
OlSyjdOxUZV7s6rmcw1He+griXL3wqsOXPbuoTSb1z4CMpQaEXszNtmEKe0JP2oqZOkaMBnH0Y6K
VEdiiKEWwCzk0wD1uQPUGnDqTHT5RDbbSJXqTPXFY2l7ktL8WahQlKCMVxnKg9V4yVMTTclTL5zu
sa0PEF3tBHCHsGdOCFR4Iv2s6ZEzA2KtNydQqkfFw1oMQkUjkr/5Qv6UxfUnu3Ltp9KKncdqfjTT
rk0AZcD/PvAsfyzDIazsfc3z3KfYOsydp7oWfBuWPQ9oSA5Uzo64LnXTIwfZMsDXabEtuo7duA16
4LZrWkgxYKgVFrtFJRp36OZtw1K+tXKI6rAGxB61qp3IQsFxjWm7QLKoMfZQ2SHiwzOwu+4xducK
Ek0yzYxNFYvmDGzTeGBjfdDSsjmD3wQIH0MdWGhMDcW17jiWy5TfuVdbpj+VGUoRUkiBdCHy+iFu
zK5Cocvzlr31RJyOcHS+loFiBgWp8AKXhy7F1BDmw2nbORoNIIbQyPqK0tDopYzlZzF7zslTWy5r
lqgOQJ3cPPL6ajm8GzfUZWo8VEz4LpdNgKIkeMiIO0nccqkGrE7aDhpgEqWRv2yNqf4KNI503JLl
kU8DAC2BjH8Po2FiRrhEj6cUp0IkDkoI329mFvWXrKj7C/XWZrWBVi/fxTJDQSQggbmR/g38ATYm
orHOg2qop9mdUvItgQnMeWyhalCagYUED/ZVego6T2VcGhov09sILuqSq8XvBvwOXRlQfaDQkn2e
K7q/akBxCdmYFaJwhKoCPVUaSD1T76ZTgs+pkaHufkW8uDKedxA9BIBOoS/IoXDzASS3ky2r5tRP
ytg4YIcfveBwF16BRX6gWuaGQV8TNyfg7gqnA3i3EsBOY/vs5eA/LUerDWabQwlX2cxMAy49v9Jz
3zNQwt17PXs0HAMH4QgUCmBMn76Rw8n7HmpL8b5tXNDcSUXZEyG5jpJZ1S1iq3deauCiNzPvBA7z
kQb2WSQMTmszxZ0LekxVSkVGHBvjTc5YjwuXsjiXrvjYtGYMnq7VeBeTqSlz77jAtwPngmq0+ZRa
znSKqnYGRw2Gqw3aHfiN0LiQxa2NUCryu7jVJuuKHwv3e5k73bUt8u6qjxOOUzSuEyTY7RrUx/mI
22fV4MmcX0E/C0x9MqFEXQChU0doovGak0BeCqTMNeSOtR/t4qmJ+53rTZB4iLXmpcduAYKTyXAk
G1Di2gm31AUK3MoghdDpVbYaBJJ4DN1srwMI35OWHgehxO57hFpjnY31AxBYAP91fbppuZMedBYi
rTg9r+kOSlOgcq4+2TO/3mVAaFgpANA46ofJRS6nAh0Kbpezobih1mbYNlWkb4fJwR/YGxMrwHN/
8OvCRp2fZubHNNOsZyt3xTYs4hQZhtp+thJhPM39Kw0oIAGwO5CAXgR1X+EB74H1T8F1k8zK8JlS
3UghdF3sEfYmbx9XU2bVoOZNocN7xFlsR/yh1EQSvLjLuCnd19wT8pQYWQIAAWqeoCDeKNqQt8eS
zF0AF9z6lR5SZGd5NB1iD5pNuhhwiKlC6Agh6y0nfDVRr02N7xZvzCNAB17APfC1Gr0mnyBpiudi
kRm+IYZvyNuWgKHI8YnZ5vDkWDkH+WP60DKPH1AXOPi5bmc7t9EzoBHEwPZgeQ+PnhaesnrSfdv0
Xj0n6xWI/YdrOvqXvAJFQm9obA9xz/Q5jOUZesJsm4MPZ6tEWW7/R9h1LTeOa9svYhVAgulVVLSC
JdluhxdWRyaAAQTj198FqKfl6XNO3RcW9wbI6ZElEth7hVQfprTtH2HsACYclRQwFeRyy6n3hQX+
QJ/TnbBi8TbNgBj5qVccSSb4pU38YpHaWDND0ASslZIdqoY4nw4KXh6HGB+6y3y5vw+auTShcbcQ
g9/A9yFZmWdqGMy/CI/RPNZPWPNwNM/WyTwx74/Zv4f1bFl4J9YXS3iV0o2dBPlprkRxMmfmgJ0u
qCRFn6yIHnUGCRSr55YbNKPGYzWIAetcoLOU+REW+gdnbCmlBBXOoV38WJdCt3fneG8OwQjg0M6c
wqMZevPkls/0jPg+CBZyvG8SrE+7MX9TpH42tNIWy22Y3RXwXp2qeFN0Pd0bSqo5mHwTO2EUgBO6
MrlSzzUD4KY6O+bJZ5MfW2cIlwNuIvRNzIz7ne43aYJ+2ZBQXd2KguQ5wIAQ/rDWSwqE9SErq2kh
dAgWcvhQWpAPbd18RlsDEjuAZoz6YM4YkNsQCsvF6p7LSMkPFVgYUMr8M9EkxejxQ8OmC9Y4/sYM
3vPmjBE8Li0JKjPqcl0E5ny/hAiHeyhyEF4JBBLLOpTQu8HBsKPNGX77v4LAouu/8vg2D2qBlQCO
Zkjk3XtQ2OXmfu39ksxzViMFs9kwRpKpxw6mrLZAso1Hk/p0gGTS0cyoA7G95YGpWqJjL5f3Vy2+
WGgYJ1MNY2a8fi2LC7YgDMSfjtj7AQ7VDI2B4feL2fLz1aBB1vfUIMYPd8zkzh3h8xTTodvemYKG
ZAi7398DpkBuRs2AuQJnv6+4MQ9NMoyr/7iNGQh8wQEF6EO4MGm1HeeuvmyejqMR5gka1BiB0YeI
h+fj2esU2CvQrt3BB93Zp3Po7M0Z9lqeXNeorEKNS25NzoOehFy7+Mre5vRlhg8NhY3IEDEBKScr
lD/8xY1r+Rc7sy5r+IIX0CeJ6yw+jU24Qj3QfYBrEL4mhq1peJsiY/OCt4CQYtV0TWy73jr9hI4e
YPxwQ01b4A0z31lLMGt3pu0QB4IebqPGDdXEZuTf8z51KszostcLm8Yfd+DPEPx6hHgoX3twb9dd
UFZipQBaqdGhP1JtJG3cpPPA4Tv4lwHqaKbETtJHpAC008zhPkzWFhND8Rmvzf96XSPDYjlIqFka
vgj3mTpyRXc3RogJ8Sja3egjJsQCfXfzjAZY9T8m62vNnYC9XUAXdzHrErfHp/JM0FxrZr86mZQ5
iKoJVkS5fmRCgPPE2ZwNNf801+TzyoGxFZSafN3cMR/Z7fPWfwjzIecS3fDa+m4+/PvHbsLbVP2n
8Voo9Pgu+lxh/C2Fr+Jxmir6PDWA5yeWP29N6MOjCh41c7YyIY1lDLDRiGou0CDPrkWK8zAouIcj
MjPmpoRXZPxIXYn6ucy+cV5HFd5Q73NfD+uEc77DH3d+jil/NhMggII9mN2Ej6w8uT00cu9NFtNM
MYcEGE3Gsdq6d1TGUgCJVMTWKmBjesjbKgUVhgFMeI/TGJLkbffDDFpWg3e7Of07rsx1ecXLaCTu
AjhO6DS783AGG7GO0pzz77P9TvEo++Hjgbao4gaCk66VAFIdpk8zZUAKYIGyMhu0nCf0EIZWVeDZ
ykEL0UDq3vC8sKRKueVuTGQOiSF23WOm4dkmTMkAzXtwhSLT+KE9VucqZNhE/GffyOTu0wY8eO99
ozELkw0EtEG26a320MXz0/THyhzMgx6aTwIq94Maigj0QRsFMwnrFT3H+JujHgEjwuJCScUPg26x
BzNvItIWYtfp0LErf0OTMIdOOvrxWeW6p1S0jyay6bub2cEmL4rp0UlYuqwdWr+PKjj6VmL9LAO5
nYPS/6hkNkYoklrrEO7UuB/0LmvIG29HUPXwCM2ycRugPLpoJhf8QZP0Z5CPCJYTk4gxBw5O3jKj
PFi6XafOQJF258bGHqEEtU3QdtVa6Bbo1umnQ1dsRhJbh9ruUc0KXmuav8JwMn/LVdaj8SLzNd4u
2Vs2ow88A0JzcoUSX1I0NYFDz960NvxeAM4VmWmcT92SBiBPm9E8HLd9Yu1dHrAlnbML9uX0ABVE
egAAGFUIz8C1TSLhWbPVc6BtgUfqbdzMjyEMzbFZguNNCBeuuTiEBYcFKh/s7ATRJIv9YA59bJmd
nL0KIOeAqPII30znpa5R2zehW5LPoRm9TyZ68j1MY6fYYOU4L+tRqmtNxgGchZnsiGO113AAqTdm
H2YM2oDttRiSGKJxSeOdPIE6VJZWKyiU9s9u7HT7pAfo1YRpZ4WXQXiRiTLp9s9ZA6mCGcw0NLr6
59HJeNThobP93XV2qYcv25/OrTmjDaT0MohJrMBZmvZwdAI9EsRNlBOA+bJgfBdMqzKM1SKFo+vR
HGqvaY4oBfRRCrnGpckR/IOPkz7cQ7ek/q50rJ3Jmxlm8K8Q1Jx3OOjG8G3Gfc2M+z3MXAUttfXc
4oP7a8CEsagh4glzthE4UlXnUVK65SnJOntp0Xx+FWmKvqQb//Q9GPlht/YtzBJU68qqe5yK7GNg
zfOkX4JGhY3os6qoS1iST9XK5O4DULbe4SlVHm55QlYFH+gOuhp0P7sKqGNzeovb1N47xAMEeuZa
mgNTdCpptGnk35f8ffXQgJIdN/zBXMNowlea4h1VLaQnAHL4aIHJWRdAZmxNmKCJ38fvSWs3W4tY
1ZrbXfZReMk6H9LqC6QupgcI/2JfpfOVOz8nk9WcsnnaSDen5yYG+LDx0VwkVkfPFvfo2YVuwG4q
3QK7339y5gw75Q4GVmdzJfEY9oYVAZmjqJdKJrA4zhV90IIrX7FuQuEMGnBPDmTv1hRwxQOEG5N9
DWvYjVMU9UUkPolKWvZLAhpgZD4YLA/PhRTo8PpwHGvsDuuVKcArT0ewm+HLUNuMzcZhTCS9WEET
DpwcY0hmZplxhT8T+MCpWAY5U8tOOMmp40TuZRwna3RQki9Nx+BIaXs/vGbGijpw3kcZ/p7KMylh
7MaxXNNT3Zi+y6Jul0Gj2pXSInBck/EoSaExIloHLiv60LE+/hzPZtxMtW1XbABAfjQT75eYwds8
d4TbusjTl9AKf3KrL6/jnNH92GFjFIRF+3Vs1XoM/foVkiDVNglHbbvK2PssP8x474BHiXtBByvr
1XMi44vfze3XGf4BUSHnTV66CsSb+bsHjcsHPor2YsQ0s8L+PsUeanBSkg1zhwDF8wy+EnlYBg8m
TmvyZtt5v4Sk565oZfo4+30XL8NpO7dAIN+iSQGaOZVC4auJxwfeTvJYTfMXmxTxVY1leajgxx1Z
tkNPbTB/N9UQc3ALga+pjUrWvWCScUctazRQ8cED8K+NgGPj/mtOlfaGM2d40lf7qX4yQV33fDe4
zouqKHuZuAWN+d7Ofg2vys3aX3lHfjVwsviChm2K59sUHPvO5Q9KzfNGwknvknb4tGiR2R9DD0Ce
vggMkO0MO4qv+DyqqOkT7+LEKXh7pY32bW3BrJYFLShLAVjosxrl2RyCPnP2JRy3qzDuwoXJgWiU
oWraNLt2CH7Pg/S7hHYaJBLuOTM5jwXsfmf/cM+X9UCgNU6hvNAIeTYDQ0W+zbIGLAz6ATu3B245
h+DqU9iCuOC6Qgv1EdUs0SV96aRrL2oAerHzSMVj3hSaTDZbW8A00kchC3R3iB9/6RX77rCK/Jqj
MqisL2lHoc4OVWhUhNr2MisOMPgk9pabtBeTt73yUwqcsxqNFmhTmzZDO9Fl2HOYPuaF/RjrQ5Fa
04GiwBe6FfMWZhpkDlHY89BNNPNM7nbgaBqn3PXwe8a1t8ncTfF/OvSbagCTLmQF9sTFcGq6HgVj
Dww0qDDQXVVmV1RSfqfug5LAk9qHlEg0O40FMd4/c2iPEjlBmXDTuQICy3Hx07yl3Q7/rUaAaWre
4OZQwPsT6DAvezBhD9nIM7GdhYnMVQ0MPTbgcXy+qhaQcbVQQIDWchZsQAP3NzUtyt2IhtLC99z2
ag4zOjNR1QBb0RGubrlBbnOf2xczAV11sbNnPAE9UAx5JCaXR8rmvy/gU/4zr2E6b7NUi8FpCbhP
p7WWB7zFniTgvjrv0O+dr0Ix7Hd9wr+nQxaBKABuHlFvKdYReDXxs53CuQh6cLWNQrmC9bgOM7Th
IrzOWXT7URqnR6F/tE0gVryEABvM6YGhMD9caobrHPKgY+lE9RjHoHKVP0iHtSb+2PQ0eZye8HWn
J1QQunXszdiD6txtbpmRFz9ozkFL4XGIBwUomGig1ZV/rtN6QvfVhkTyn5xb1Hwjw+RiB7PaDCgq
vzIFUcjOT7854PdFLCXsCAVp55TULUQhnTb9VgfWvoGUbpQqFT5YDcF2grTZY2xb+I3Nu7zn2QoP
HFZEcEOB+5E3QgULO+6rqFA7jeuL1IHJwD5LQjG7AFO3IXUERwFydX7NNpt+5g7EA4rUG56hnJ2t
Q/y4ophNYjhRv4Q6cOV0a2UNYtda04C9AXueMwJwem1TVCX6AfyN7O1WTclcKIYkLui1NyVMVEDT
BY2n/4zxP3KNXQBlvNxnB08XSOe2Bh2rVCM72FBHE2HsPNQ68rHtrZdmjpmdB1gW+vNXFz9dlGfs
unmY7L7cKQ6emG9hG9rIakXsEWpROmw6sHzMmTkQPmJ9Vak+coqmOtHYgdb3LEHA9YJpi4pSuaRh
4rzAYfJzqFLIitxHU9C/V3k3fe162S8G33HONMvZWRRj8jhCeeCecnS+adwnFLrGreKBd6Sek740
Yt2QwH7JhiJ7qcS61QHsU+fr2L+0bbn3rCI4u7OyX2arukV279kvpcs/RX/GrMIpniewICqgp6Rj
famn2n/0BtRfSJG89n3aPQS0R6FXDw5VXkHsJWNrsIq/2V3gLQGztC7gdH8nfjJ9uMzSVaghOZq8
1xTfiz78nJ9DsP6GMRzwIEPzTH9oZVJaV4DNl3ZK7Jcp8WMTgbyJnYse+zPTjOnIxvr1haAEdpin
YNOPPo1UgAVQAhzaG9lKqdTb3JXTvoYaMIbG6Y2pgkL2wG2Bq0eIhkdR9G+znY37oizmKOHF9GZb
2LIENEk2TmthgwfXDfCrgBDam3jG92Nfw4QaThR6/FOs7PSZ4+0H5x757mRFdbwfCPAen0IQIt5V
kuIh+u88dlQZXhbwKjQvLBTgerCJZwf1uX9eYvfc/S02jxA29ssxYtADeZeh9pyw5dcB+o2rLuvk
AyzqrafUrZ7NkitthioinsdPELCWAHgn3sIM2Kn1DY6y5Orhc92TGIz9WK/h4Je+ymPnrGZgChVK
lcehc38fKCj3x1xiRws6yLTmsrbgz2eOZlK1r6aE3C4wl0oHSyCr7W+PVPPY7e05P+zN6X2B9Om5
++m0KUJM5ZP4vYy6z3ehB+MTBo+WJHgX2dAfqxyNLpGyHMQkkmwbHYZjm4DtgpqFGfWyoEO7Nf0w
gznNyyObCBZHUTnn8BLz4X6lWwTm0BuNy1mi6lvO2H0O6NwuzEisYPXEsjxdmbDqlQ+MoQVGFSNj
NLA+3yZ2z5+qoExPrCQn0Oj4U4iu4FNcKH+R4XW5Mzl3TtVhTooPNAOWbpsG1yEEfLHsYVhgNaHz
6olYrn38X2xMCCo+CKvJBLwGy9+gWZzBxSRoDhkJtx6twkcSesTHY6VvVsAxwuBYJ+8HMFpfEstm
yyyHOr9jOf4x85UPQEIW3M54ORMI3xT+cmhc+CmYYTORD/mbgMZxlIuZH1oI7e27xGZrMOvbqwsZ
0Ii7bv7V9Zydzyr2Kxb9WtpN9W3SVrJlMxJQoJ0eqssGcGIOhUPornf781299I5G6fLK3Q5W/8tL
qjIvFiOBW3bfBtI7AQySg6aJchsoy/0lnjWIZ64b92H25ktHsSSqkpBvm3mGPoBms8R4kBWUs0dD
ZLHCsN1ME0RZ71QXWsH2DP/6x1STYcyM0hFxdJNz+HP97W7Mbjd/jfq5BwIfmmTRHcZrUTTFKuHI
tYHw3gZmtz8mY726Q3vNWQOJmdtcE1ppp7bAXvQR/MFAn8FqcZENGXnyUMY/D7TfBV2+H1hVf+n8
ud3GCU83QxCztyD0o2b03K9eorol1h3JYYaE7CXxpVxAgihZe6jQLVtdnTIVKXMIRL5Lm7Tf3UtX
SosKmEGTu4d6LkdJY3dPmWnmloOkv6TA9g+tbM3rqDNYz8HLxV/EPigOLohg7iINk2bTugXB+kfH
YSHlI6xc2QY+nOoWBnq6GagsUW4VPIwWJuebS7KJ2tjYecnnWwQFETs8zr6ZieY/aO6gWs/eoez6
er+pyZcOKx/cOXm63dPk+imHlsXwiKKI+EhrFC8AGvrRMawjejd2n1zVjRusA/hu7Kfqgv5PuKBN
Jn8Q9UA7t/mOSl0H2l3pPjrQK32woKADLhnpX3whPxJ9M2zsDoOYm7f40Vob7RKjWjIHQbNVqJHf
VU8+SW+bKXj+lkDeoDy3SIGqXgwORCpvsRkClK+Jpjl0tw2fnhT+H66+SuNjNWK97FszeYeiEo+s
0hdHN5jGpxQKoyY/2YCHpK1gWyiA0XcsASpaYgkqvUfZomhunu+dfhPcnvomhjDNR5bil3Z/Rdze
BlUR0n1Pg9tlt5xXeevaJfGhlnpNYFl9ZDTjjKobrXzoKi3dyWMNqkmhilKrwudmpOXmWboPwJy8
GEE5Mz8ueXawUrA2Nb7ofrjbAZjcX+E9N8o8BV6UvwTxBiKIkXBVS85eXfETlpLwg/Mh0IK/ExZ/
f86GKYk8cPQOf+UbblenikMdQQ+a+byOE7owp64PcabQ7W8Dko3WSjCPRsCyF6csdg+9w+0yKhpl
AzvX2JvRbcKr9Cl2MZwsb6M1ZOWWlVu2eEZhlEM39zr5oC4iuGXqka2qQKYr66uRdhl0M8IcbuEI
sdybuNxfw2aO77gt6A9hteot2HHj/b9PtagsFEb8k2UFQIlTqENZPjCGJie0Pq05yxLewQYpxDdS
X2EmmwETlpUV+RCXORSNA7iMGeisvFzmQeaAQoI7s44/TsoLDnUjCFBF9XcmBnpNOkauBYHKaJD7
/saESSq9SwqOkR4zBwfo7DUcZPgSQB16JSG0vPsUOrspm+VBpdBIRaNU6Na3yZhDHDNs4FN/eknQ
YqPQwSTQtYrzut9bMdZ55gzejnoxaMNEMoQicWSSgZ5z01K7xx61v1G7BuzMtG1s+P6AH1dtB1hW
7+CTBigL8MBw1UFT534wuT/T0hz4BjbSZgUlvjkiHZocxivt7qFmzkxOwpCK5EAZmJRxXjMebCYM
lO9t5z54uudJrYAnBwTHIiKBVuY8nQbYVH4ZAVmgZIifA0jsXEfUCyedFjYYn1gjQWNMhzVo3Ztg
DPqVVQMalcXWsJOaXwzPmQMYouxpsttgzbhDls0o3aehHKxHL/U3JgLry3369/zUh8OvmW8GE+nF
WKWEt/nmIj2/0Pc30X2+PxfZWvQVrG50Rb4Mu3pcADD4HXPJxuQEI5Dx0KOMgWOw6GyAqSAeRBc9
sRGbofvBG0Ck+r0MrNwHVZYMDaB8+l3OM+vUT/GtKgA+M0RL9VQzfluyzoD8FGjMQw9VQVcGoJpq
5zGIwydu3qfYUf07VkNa7/CUlgtFPYzf58d9hgW2Y3lbR1cHWppkx4RBCEhHI8ffaaGLNTwER86U
Exov9s88B8d/FhDlNDkzOVRiXJJxVCuTGwN6rADTOyuF11sVvOADKi8jUBZY7FlfOtIAqzrii2hC
MkHmm3tTDG4pRlM+epB1G9KHSTAAaCdV/1aYlxBDxLL/cNebF+bx1yfAx4UQkfsLXWzWeHrQFQ05
9LHNN0CuojI/5hBjH1rIsuszc4gBi77lxpKMm2xIj/fB/zn3v00Jwmpcp10hAJAJsXbvapBdMtJu
64yiygUByMNASrku6jq9dgxYLRGW8i2VsC0Zlf2TaTZQI+CIDATybm4DumFpaz+EQwARGTK9N30A
F24oOUM50WmfM9m8kKTIvuUKHmNOGTbnKu6bA88tuTQDMVYOFRHTuwOjh3XreBXYLbm6XxkwSmCx
iKqZbEnzYLnavpkk4qOs1aPykzaBccgLmLJwzynLH61N1Gsbevkyjav2LJmim3G0yAP2A1CSS62H
RIRoKOalDR3hlOzzAWxI1sIAPMnUsKsTWE3Vmq2WFQQH12nwlgKXzeTMgbfPqsRzBHwftOE6dYGo
dLKS2SShhpVhAV5CnGaFIu8/8X18dj0gwrxiPJIBaBmf4qnS2MMIN0yv3DC0tN5yu75O1Rhfamgk
4wsdvJv0fZaC9OObzeTVmnl88bLplOYN+S6hlffoOSQ8u9FTHMvkC4SSmqMdYq9rdv8UtYElmjPu
jgzOsORkmPdqID9T8D+fWDyh5NKG4ya3iHrxrBB83UJ8/y8ThMe0USpBDR11vsPEA7BvB5Qyyj6G
6oEOzYAzTOTARfhqkRymePE4rQhW8GArE/dJ9MI/Ql/+2s4+e5r90n3ymv7sEHwfa6MURWDUtYUp
bgrnm6BoF9CSS4Efw4HRPD3YMg4giDuy5V8DJjRTzOTe7QCVMDH0PaqHxAFgtPGglgxSzegX6Toc
yvJZoY++T2zU8YrCF8+NJ9hTTiMzZjIit6HyHeb8YHIWSaeVLWSKFh/m3y+/3W3ynKcZdhdOJ55p
3vVPWb7CurE49Gm7hrTYtBN6Q48vW3EweRMCkoBHrhjBEAb/pl80uqo3tna/xHOyi2DPww7UAu78
NuLrkuAtbgPnApBYszU5c91kyoS+rhiamIdV9uAC1W1uY1LpqIXwYNuwrOcSYLDGiiHhVwOhbscV
OgIpv0wK6M0O28QfTgn5un747pNOReUEIEvCAFqas5iuk5TKl9kpvlrASP2o23aP8mf/5o2NWEEy
Sx7Qb1SQGsjPsYcN58wowKhNod6h9cahwfLukjDfTjU6ZybM2nSdo6r3pW8VAzAV/LVcT4M65tuQ
+Rzgw8k9Bq5KIjMfNFNb+63NJwt0sguQ/j9MXtZwG83tkqwpzbHZL0fAZNq538Hr4veZq3OQR+x3
UAX8/0ZdPc/chbjsyBsbIi26ntWW8MTI8xHKeX+qYGDJp5Bpu8fDNwUO5sFkuhxAn9Krk4NQlbMI
a67Ola/YHrsab5kXXvft3ffj9psiIlhip2NjKVoBlctBJjfDrA0BTpXWC0Qugw23FWDas0KhMg/2
5aQeJ9TIz+bgpoKdg6JZUl/VqNf/k8evzMFydUi39xxKyA10X3sW9dI+1nx6N7Q+zpPXvPLci42e
4mNoUajoalpfOHQ1SOS9/SD62X3l9rtJM9H6W257w8qE+mrhc++CXZh8bMDc/3S1j3//Q9gM8lDY
87tb0/aF+/0aaO3mfaxzWCYUvb22eFi/D6XaQxwhgUw1A95dJtCf0Pm8pSryHXSuzeWgNqNUi8ub
POg+XQ4c/R7CC8nzTFusilE4qCwfmiWk2BSTk7wHMtwz7pKnVtj1qcwaMJJ1vu+catk68fhg+QN7
a7+ZrPAn8RCiALA0YRb7oACEjXOa8b2Gkgo0xUxFE46awTGvJ0jy4qOOsGYJjmKaN/dappkhfbJx
5wmMB8oWTRXU0Im0zx6UgvbA9rz6DdNkiLyv9wGTr23J5KV0W3kxqRipRqdmv44XYPwAxtSBnOAP
U7UP3RQsBnPK5xgPbdq+f8qZiZ/i26nJuqKQQRRMfrV323lRMRAqwtmzv6fdkgxT9j13miDK0HE/
JZBHOsQChADSCve9pRDU76T9vYr9aRGi6XfxhFIACrXpBuQr61l5EWy+JMDCbn4BWi7BDhBwIs6V
+1VARHHKEvetIKjn5GjkAaCRbrqQihebZFco4tXfwgCK93EaTueyarx94UGG0gzg25ICePvVH7kE
20zzh7BGveQKn4KZwAv73Wd+8IR/iNxl+FGu87a33hTtbncQcetFcS+mIxygISAbNxKcWHny8eTd
AIYP4rwLi7PNVKOp6Imaw1dGx26CduEtntBF3Tg6vq0C4W8GQPoIZl7XBOBvxfP8OBDBH8GdolhB
oo1wHwBUgj/mcUcXkve/B1hRz49cD/x1hRlIYh8DtaQQoEPnwdwqyBRdSmhO7LhNXybL8t4pMPRL
qN6gIIWmzSsDysbJOv+9G2q5yYcq22Qi8N/7CTVBWLd9kRBIfpAqJEuTZ834Vqs4ubZNyU8gH3gL
WU/gpVnWsCUOs7YgvE3REDT02fJD+8ji4t1EsXLHJwI4lB4yh9oJD/j4yaOlHPpcQnR/UeUhXMHw
ktx1djDpp+N4pL0f7r0AEHcd3fQmQRmAIRV4Dbfw3/OYaw1HWJy+ttOsTuOQsW2meSoEZJ43iq/w
Qsh+ONg6RBssViFkJuDVCnJ/DIS1TgNi0a5Qqmq2JhyH4JJ6vlzDpa3fCMOkMZh+KK5G2LoP+17Q
odpkFeiHHjRHgT7DViOu9yUBHoigPHcdwL2C/L9fHbE1pztspdm2a+L2hGdwvQJ6kz+7HvxgPWeO
P9rcOvohoMkLOW14XbdnPqEECgogiJF9LM8iDOrDUBftcnam7Fvs+VjfZPO7FdDfa++kzZ2z/hSm
BHypKqVAh+BzuR+SvJkOtQv8XTXi8x1HEOo9jm+vPvWcAF+9gUs0nUu1oHZnXZQ9sl0cgkEaAljw
antAoQfS+ZZD5VcATQPVdPbcQZ1/ZcNj4SCtRBw6ew5XeSr855BX5WLU4rG/Rsgo/wxlWi1sy4Mx
egoA1lhbX3gSW1/A/esfKo4vkQnhXAMtwyF31iYsnA7a71nXrFE34ZFN+LCywiB7z63gq2jy+Jz3
4Xz28/KHY7P8PVeqWfmosW3x1kCILpHfi/zVxhcZvvYzi8zV4VAHC6iEDcfOL7vn0f89X0lHbca6
IGtzOSX8scFL56kcpA3RFDTNvOuEguM17Xt27WEsY/WtdzBRk1SgycwQiTah1WHGGLAAL6w+3Zmr
xsGHnjkL8Fj45x5Yr4dLS0HifGp9drv5CLcGKZq1naaQimPzWz4P0wfJSjfyvKo/QEGQXPk/+Unn
gz95PT8O4uljBNo9GtX0e36HXzKHN9IDFutyOfYKvmQsgOa2M1hfcrxFotRl6b7UfxO4813R9p/P
nWymLzVWXDpbQSTpcYqD299tnPoTLfEbdqEe89oFpAABzQYGgNDpS5lDg9V2Xm0q40PeZSAk6TCr
Y2C/oJkD52+EMgQd4H9c1Dmx1nPGrc1FbudVeIvU/+0itDy8p5j62zKYrE3vptC/yoX12DeJEw14
AX7Uvr3Oxrz7CeXTl7obxWuXZxBdKAp+FFU273PO8nVb2NlLODbZwkGj/2fh8EVXW9bKLVO0SCzf
hXo1Dq7qvQPAXSClgWISTTb3DmEim2ZphomOLeIDyg/AXcZsbx2ivnWd5QA+KQCe39g0rghgJ1C0
LU4SSMR3acGaqhPDeK7dkm8dxx2BsW/paagGexHG+SXgpXwUvpPsoGhPtxUqqY9Qxk6Xae3ZbwWF
lRSZ2l8DRYPXF9X3KceFsW13T2hx4QmBIvKCdtAimtokSCOfj9GMZxNMqHRY+NDAazqYWwz9xbVl
dYHuH3G7S1bw/uLAhPVcxgm2XjrS+ZzATsdpFBZp3paRQD6DqSefW6a2EI9pzrfUDHy3BUjXzgym
Afz5ALLyl2aU+SU2kiT5ZQY98F6ef5gBmLVK3EDsYxXvoCKqvqS0HLatlfta2wUmR0MLNoSav5bw
tYVCCI0fsLFgV4YdscmHs4C7wZhw4BVZsQPIAso9any+1ZsIYWQvyPw7rFV/C2/VqjRAp05PdgOo
24zDsHTcOH7gZKKH3FbhqrBH60l5WImwhoKnL+yl50AwsQ7xQ2NSfoQBnCNoWv2E/XS1aAPsnFPm
QOKC0lert5yrprocTL7q6ulj6rzXsGTu2m8HsZx4iM1P7n108G6AXVlcYM/fh+sBLiZ7LH8lhN/x
I3JIMD2FKmELZhH7OuYEdu9lCAVvW/V7Cq0vkEr0qdJyy5MAvVxxq1v0Vfxuelb3FtYnjLYZKQhR
SxBWu8iE99l/dchMKPRkx84/T/7UYbPbBrqTeRsZtpshtNU9VJV1Bx1Fcau1liN4jzf+mxlOqqGD
J7umvpV6TqDnDFTAcNgbiwhVGWdepKkXHs2hUfAGtgp/XGFvHR9zIjFsTjvqtzsIZp8/5W6nig1X
VOWL3d83w4KWgeZQJpG5N6+n4djnK0vr9zsQ2oGzavPTiPabw/9xdl5Lchvbmn4Vha4H5wBIuJw4
2hdVKNtV7dgkRd0gSIqC9x5PPx+yJTbZUlAzs2NHCpmJKnbB5lrrN0uHk3vjRRAZhHwW+FfjtRfv
yjgpbl92HSOsfKoicU7qy9QHckE2183saq/GzNYiiZojJQ+/34H7uB4CbqqAdRCRpitq+SdpUM1Y
mbbE/sv8Nx9Cidnell5rwQ3sBevrNrip9Ci/t6Rlb6CWDJ8co7oKVC/eaQ6FlxmZrKPV9OKtXaX3
aocOWufG48F9HxQ5wjVeoPnt8EdotObOFKm3nxqTMl+iY/DsLGcdkNpZde3I8raGTP6o6jndVHEi
3k56kV5VN+CWeTKmB9I+UGWx1vKNuIg+LGHQblCEcm5dMaLAGBu3AZyxD2NTOfvO1POD6qbDSJWE
lY8eYE/6fHDxQgnTsn0+1OqwWgVkKbJjwSleEnvVy/Cs7SJXEyLV52+3DbT6ptmAt1yEGbYVgbt1
UgNM/zqmGsOts7swSed9NMlg8zKhPsHSNj0TgT6q8aAr7E3fFPN+IOK5dWz7DHHEOE9rTw2prSXH
qSgvfdWJ86m7jUmc3qrumCfaqaIepMaf9/g6yZEx9/goIuX+dUxtqZ151qW+LBCWfxlTW1mLnavG
H+JjDVBsHMRZDwpJqQdIG29IywHDdIuNdGR8VeDL5wkYq+aJ8uPDSqq0fTXD16Q720qA1Eo0T37+
6b//8z+fp/8dfinvSyrrZfFT0ef3JQ7j7S8/u+bPP1FPXIdPv//ys23ajoEoFVKQQgqDoEFn/vPH
x7gI2dv4Xxkr2nGCpH5CCyYrZ0z8sFCdo0YeSh6JG88UPQl1T7uwMgu3bbncQjWX7xaqzjftzGtV
dRO36w+d58y759miRss+0muQmwPIDwnZsmy85nGpozPMfLC/a49lWnExZPVO9fBIbR9nuwp3uL6Y
OzWmmrYE5lKW8+1zVA7bvGlyeZ8jUBBt/7mnAnYVojPPUkHek4P1B4rU7/LwGd4YtwXMyG4sbrww
NR4MD6t3BW9Ekvf3bOyAi5nFU4RhiDN21TVP0oNc7OleNYGVzvdevnxwg6o7v4w7BZIN7sjJd+Ba
7H58roTpvD5Zru7hjOU5nisMIU3r+5PVCW1pTB13SbyiMDyRZg7UG+udjdrUMO6AiNaFxcUu42BX
lSB3orWrxl7v7iWmA+fJqwoo+XFBVQkR+dc7qU+q7xisGl6v1trbZbSai7Xo4rjAFzKUzJEaU00+
xpB41aYTxS0V0FYc4yq/vOyixsXL51T/+RPrtyLa8bxzsTTtRcsBdAQVxLOgbW/zwiSAzxqJydbA
M1p11YzjyPQ6Z3+oTr3Kf7dro7qkraxTao/ku6PueehlMu1ddGknJG9exl4+T77KgMSRRL6aVRPq
O1V3NkkA2S42GmqiHEh0W2FCUDWYwieJ4R2Xahzez7H3oRwqedd0hksB+A816pp9c3XjCnWldaeY
QgmQ6B5HkrVLKYUiPrhBfx4s75yPpntvTiN1uKbWwSOGlORSd3B3MXBTn8Wqe6/2qVqr2LBuPjtW
6V69DGbDxkzRHNRG8+65q2Y6ObvXZm2WjmcUQOWtE/T97sXaSjlduehWlT7p+nQz5p6zT4xmWwTp
eJObAcVQvWyuC+iNwR9zVJ+GJal2akY1ZN5Xk4R1Tx7XzsEu3d+ex2bhNkfD7DBzBLX7YM4umbLI
fFpWuugA98ZrMqS+1x48qGTDb+4BYtLNtBpfgDoKj6ob8OA6GAApfNU1+w9BPWZ3GJje2oYYb7hT
YN9VjWUfrIUcT7TqTw1Kf6rqrOd9YPAhf7pOfLNfH5Pdls09QXaAg1UPTS3yiJn1HqUNMuY71ZUD
eJBBt+yj6hqCQ5nblnVV3bCefVgF40mOrOGzVWRANbVaiLXEPzda9NQbC4sOaOGPYm7i5V2MrOuc
2VmPFjW6GGLEWcaPe9jW4+DhcRTrn5II/NVQuM1dP45/Nka4AW6W3r0aRk+LWMm8nb7fe6remzUY
EvX5bBxXzDqO9GbiXs0VpJcYhL/cUpk1dlxA65CaDIt+9hsquogrAuN7ni6jjKuMj1g4fz3v9+fQ
us+caA9Rw1PKphCnSnIvdTnLbsaDy31rxuII+S5k6WDwywUa3jcJr6TIzww39s1quW/6dt60qaE/
qkafyJJWzbicVDeAuHaH3Nseuzo93waB0e36em53pY1F23bCCbVuzOlkuQPJr/Qp7ixi/b77YsPz
fWdoY7PDWCm+BolR3CSNN+9Nu1xAVDq/9mmxVYR91YC9bO9ASvfEFlg8qTHF6Q9XM+GXCTWmZtUE
te9vP1FiE3l+ZvOasoU/A6wMsGcW2XuURKA7uHFCoUE3VkmZj7HuuRdVw1YFb9YNfqtPCPqUohK+
qnWvY0tdOjdlbDQkZ1cc0TqGzSYmB2vvG8RjOsrNj99OaHp+/3ZC6QltZEtIkm62jmTQq7eTZieA
fQGA7KcsmjfC06v3ZYggSdSVj32LWlAQL7skd8r3KdpOF7cJxKadiup90TnhATHUdB8NEZZcmADi
EoL1MoyN93ATrRPymzOGd3+Nyaa0TtF6tNUQ/NUWqbbsfSwzbU8c/Tynhr9+Rn3PuJ46NfR13F2/
62XXr+NrYHlSPSHa+ZhpSHdpABCo6XXZRtfz8tFLh+JRovvvz/mU7lVXTdjudD/wAr8IzykeK5P1
Jn4FR9VTe+FPmq68Mxt3z7++aInWfHIe5ie1S1CkT7rhOQddpvWNapTlcBfiP9UjibLNRzv31QTp
x/rGa4MIx5x17zxyFh730AlWXKnlxVDhW/QdFZDUYjEMSGl+94wynWbEyoxoQpVg3RkNcm1vIlKD
T3NHCBgDvW/tOniw+1T6lbHMOzWW9Gbw4Cb9ytys7ZPqqgmMw3wAD82d+lSOPuttaVlHl0X9fhzy
yh9W68y+6esL8LG757zA166a7NY9Mk887/GcG0j+6qLW2zyo3dSQt5h3Vlu1DxMrNQBs6VkfQeeB
YJDQJ0rpbWF+IdCkxEGep1rwMc9TarAh/18e1GA7Lk+DvvyWJbNTYYJOFEjCJVwc4Fo4c7WHH98y
wnt9x1ie7cJ7cizXMA3LWBfn3yy+K1vEc1+aw75Hpnxv81uI9v5qokW79jKOznkoJBKpI/VtN7xr
oeRt8yxzHpH/L/YhjrIopgtAGt30RQxp/I6AYYNT2Ii4W5eTfO9RqvDNVcddVilMFk9YF4k8vq/l
3n4MkL0FKmi8R2r193Ry7zB1iI+eM0wPqgnDj2DKqntK1v2m4Go9/vggyL89NiwpXV23TdMwWfJa
rx4bNn+BS4Kl2QuopZrfeEuxncdoOEeO1cMfiyPQY06Odom1nJ0xF8eo1HlU6/11qHDRbJzp4Gao
wZiRcM6T610bNxfPUgiS1MEGvPJw6PPoZNuLt9MGB1uSKRhxwuhGzAfQ9AWgEmydMn2bTnI+LWb4
JXSCkWR0KS/Efh/GpM92YeQOj4nXVptyNv3Abb1Hw/DjaYio9lXiAkfLOrYRIZEJDDVsxB1OOI9W
oZl3tql5Jwx2fiU2FndmYZDqbKczSefy3sBEHb2c7ILzZue3U2XeVVGZn6BT/lYP03J1R3e52msT
1FVHOrhLNybh0KZoA+09UnCcXFaO5xoMyq9WOx2GnmetIIZD7QOE0Do8NpZxECZ6IOpDjeAO0Vtz
ojSqFe/RyMudUSMxi/0bgcdxqOzwTVcvG60vN5nQzA9Z5uKkbcFG+vHZfx3S8MhD49LAn9MUwiIC
ld/fAq6XtWUbzN1+TvR8P67WOfPXxilab7skst9mZphtErNNtmXMi9pR3tCTW6ABtakdzaVQ/Vdj
Ri6nbpKfq9qq8B2v0k0hgnddih0udpXR7RJo4a0njPC2sZLsX16Dznq5fhNQ84O4oz0MqkyXV6Gw
1xjum3u6ywSpaOAj+2aZUGbNzeSqmigOEeGCSLjhQnP2amxK+/BG6s4O9YDiTe1EjV9HfbBv6il/
A2+hh0wbH/VW5qu12niZCxxuPPTmtkDUJFr30r2+Wss7efIH614kvzXk7MnVWvE1G35f4hkFft3z
btVWj3Ek9VQP8N46oRoExvBGm6WLSuf60SjBkR1Vfp4Tox3djp9bK9HI6TjzPYs874ZTEj6Msi/3
yG2mm3rI6zcQyQhAuWgGY0DDQ5QEqMHspL7aVM0gLdyHcSL6ZmxdUeC8UKAw9+PLy3X/djY8HUd2
iweYY1NlfnU2AkD1GENlLdgpXd6BZElWHFC+cnxUQ+a42ZWLVWwrkG0PQ+dJbGamc77+OH2GMeou
erlzNAvhQwJQcbS8Galexy8i+MDmaHk3Xhe3eCQ73NBBPO6iKrjRk2o56nksNwg2bAdho3OX+Bo0
dd+bsvyQ2JP7lCThfIg64geK68YxbKW2qdZnfVm57jEyuk9dqAnxPKYm7MbzB9n3AJnYTaPA56dA
p0iCoMQZwhrdlalpXjOtGnaujstzzKsOVQDkZxYN+hpp2g1VvHjbGIiwFjl4+zwdHyf8JzcsOoXf
4/V2Geuhf+wqPB/cCBtTPc2PS96Zu2bFnnZGAD1vdnjFxLwuN1lkhhtJHh9QR+8tfrJek9msffjx
ifyH28ozWHaYprQt3bHleqK/ua0M3EFHSqHNPvTqA3QgeWOEjtmwgPQkSoL0u7xpDjxnnuohqY5j
mqC+OjYZyEnk6vD8+2szMpPmrAYrD507NPJnX0vwhSwtGJtqSzWtJt09UuTXMHLgYTxPdJF9kNWx
nK3qEDmVeQwbXrXzGgfApJjuGihI4L/mXQ/C7KKayXDzy1hiNI+MEMQy/RSbzqdp7mCLlqueqebo
wyVyaVTXaXYdhqRnaXj5zUuzBAIGVwiFkidduQnE0J0kkDl3DMS5No2VlBpAw+KEjyZaEJg0L0cU
tex/eV+7r9/XZJ9Y3PPC9njOebbx6kxYMHS0eglrqnpmfO7DhXyFHaAP0qMVaWte+BAIbyAYtHEy
kk6L6RpC0DZWGxYiBLdaG3C3hFG9Q5JS5+28DqKtkt2WeQMWaxzsLTnTZWvb2nDUCRVwBmtbijmG
95ZwyMYFt6hikAscUcMrnP2wiiJjZBTeublR3a5ZR2RMr9RPy2u+oOJSmJR+yfD6eCKPTyZS2E/C
jc8kSclW906xU9oV32hVPCtPKBEKNVpnXEzCiW+UzIk1NwevpYJWxfafKikyykiqG9P71ejA3ajd
pq4M/SETPBGKRN697Pz18y4rhg32YPMB4aHyPk/064/vmr+trThXtu7pNucLrIkQrxaYkbT6xJTO
WuaAyO5IMl3GbI1PfbmEJxjX43ZZu0kYXnHOOqpsEI8Kc6fNIVbCTblRUu3TKuRuCqC2gHDz8yQB
9HgSqnW3Qzlae+OgaXocEis4qwaFGe08iRz2u0PaA7EQ+ShstLaxsPsU6fGpxc/ghB4xzK+KQJYc
G/xYPEws2byzOS0saDo/07Tl6AzCPXuR1qIU1g9n6WbfNkXaSTBSXwfVPkGHswZ89kO8rh+ndSW5
rI3qvoxhLOlmiLr+tc/LdNalf0Rt1Z+iKfFAvfBOA0IKVFLig97m0IpNCxvRvjOGci9j31hN2d04
LfySsGrnUZk5dVkXbVSUQngZ7Ekuz9vaYaVn6BSiXL0IbhGu/JUkDyycuXNPeuUZj05ab4Ky+O3H
V4Hh/MMtS4BhSdexPNcx5avLoG/mbHY7r9/nSRFs3bgXx86F47+rhXeT2zrklqwq8eByrG1iLBFI
bfwAk6H+rNbIpRc3KwbkqXWM8WyU0cRjj/pq3s6PkFxRkJ/rM25D0TlCDnJ9iqomNst+79bpBxJF
021XcQhTVM4gUCykJZecZ9d65kY9PuMW31sdLFBzCjeDMy0X1HH+bFQ3FyMV8gWt7XZsL7OTtxde
qveRFscHZyrQXB6z7HEycIlCojPezJowzpkhU1Ca5icgVdOOvGW90oDRV/JBn8hTyKr0SLNbgE9y
IpyjxxMsqzPn7KzxBICF8BwuAAkmcHllOgxnkevDFWWgg9lXyzkEzuGHgZEDDZH9bhpijBgLONBR
VIJGQVyzEXp6eR6nYnIwrCDcBnnS+H28Ls7WONeItYunN/mpS7sp9+s15y17JF8KVFEPTlmLbaeb
DfUtUdx0XauVKGSC1CpC8zIgqV6XeF3MASL6XI+nPJTBuQiRQhrIZ0Izz4szf2DBmQnysyFnaDqs
SGLeejdWGkKnaNyuuUnX/uDO4tR0FFBtt32Kau03LSirlbzRPjWL2fhIRC6HkAIgXD6YNhpn+WZs
PBLDLSH4NmkbRMT17qobTvNmaZGwRYza2+LLgiegN77R4V42U1i/CR28WbqoXU4Svcc94GAfJaT6
LNYmJk45q64c8wdqlMN1FtlHip4IX6Ru99RF74ohnPdcqLDDmmS5WMKeLyzrXTBgeHhHDva2YW6y
RKApE7T8fnxHCfvvy0rPtl3+R8O6cg3sv1mNkNbVmsqzwZa3c/u5spZHQB8Eq2vTdEV/Vt1wukMN
SCAMFF7aqd7puNUflnCAAIVw0wEzynFT4vt8jdaodXIHeVVdY0F4VEP3ckCC7qaYTN906nlfug0L
ua5odnViJztLT5an2IVO2S/yGC92fElZalNLINyv9EDfett/+dnGP/1szzYBd7IIcKT4/md3XhlS
wUZ3AxWIYe8s1gj2Z4kvidt8sXCqs4t6mzsuqS1rdrZSAwinGnfdWjSLx5yJBJ4HNG4N4KJM/wQ0
E3lkrF7ORTAYp24yvbcLYkPA8rloeS2eu3UlZaQZHNTQ+Yh0QXIwAYsim0UTVqwmfvwrrVdVNiI4
z3OptOkuJngWtdjvf6VbmF2A4Qty05OhHURmxbf22tTz4B7GmvdekPaXOY3IvgzcqKprhBhalp64
rcpG3wpoIEooYtsX48OIuOttEgrtmLvQDGxqZye5oM5Ttp2H9BVNKKIbG6jejepV/YzbEHqBmzir
8/cjKkUxuNBb0UuQRY3dbyLUq96OhCK3i37XxnuW3R87imHvotZLdtR8eK3EMFGMin8aH5nyNqo3
tgeo48cHS/zDJUEd0uCCELg5SW999XxzJ5QiCy3NGzssY0yUkooQk8C1wYGLlBSpl32BUte5Qtt3
g26Ec2AYVUd3V0Fbv9EncPneqj0IvzvwJzF491aPugiToGbaC5y34BALo75f7LC5T0jgb6aGs2LZ
5bbS+1+95Fd19/dpW+4Exh+woP/lN1rr6/H7kJ5ig07gQY5C58p/laEy6qkaPa/q9gGZrAMV8com
9V+P27YHf9r1GfD2tUFLD0xdz29+GcNQ09jqdmZuwzHPbsQkjR2XHy9b8onXVZemqElIDXGAhtLt
nCU29XIHdpu+AA1AxI0bABJJEE/VhQy53IzmZOCIhK2NGc61H4QFDLmV19I4ZeFPbt/tUgddGll3
/dFcZVmiMDuWaX0bWsEu0QL7/+N+kQ4H2bLJ3+gcoFeXQJr2xTRLaMJgWC+IoZgXq8RQpK2NYTu6
xt2i1dTh5FRuM9cJb22YbccuyN+nrhvBUsv7ybdFXiNxvtxZNtVLkjZ5AWhqsM+xlwJ49qyHvIL3
Y0+fy6Ry30zdW/SXZtYi9XxesGNF7MB426ZI1EKJ6Y6eoZ2CqN3Vcxb42A0CyI8G474Ypw9JbZPB
7rLPllGA7PKsL0Na3tYmsK/KLc9a9wH0muduMutfUl3iH3IR0rV5apqW5QC7eHWrIA7Lr4rGdg/o
N8Smjb/fsqzprK8/Qm2pMeoXqxDSiHlxenYQP33TQ41lbS/9uyVcF2fpshwLuNU3npPtAgKIs7Jk
hRwNdUs7C702Aet03XHMrHMFRemmmqPsYJXFE5wH52zYpB3dMaaODlRy0aqj6cnlrik9LnEHT98O
2/V/CRvNv/96CIlSJ8srqVWxDP3+KlmqQq8am0zMECKoir6KC+huBr5tpnclutBvQPc/RGnKEsgy
y1OTl9FZExgj1/AUegMPYMWhsloPD5lyOgTlEN1GcRbdwn+61cP+j9FM7EvR9sMx4gyisVQS3mQI
wzlTrt16yLfsf/zwU2+C7x8MMLUFqT7eEyY1r1fLACqVcWMuVbtH7s3adpa3g6uTn5vMFpe2LL1z
iejPRK7t0iFGSSLe/rORGb5fwo5OumvDM8m16Z6q/nzftLF51eILD0O8nGd5eWm83t5RJu63JnLx
usT9OMVxPQqnC6TPrN+oTZRlJhilNLh6Q+WIJ8pHBEGrhAKs6fCylozyMcnOQ9XX2zjsrzbZqaNi
oLdZ6/q9WYJ0bqySGisq7Q0AD1QSdpJM16YsBPjGlspv0I3rT8XPRdfMsxa4OW45KJtGuYhuU83A
p6Km4BsZY3hv9kvy3DR99NkA6Pcvz2exLjtenwaTzI5peZ7Hf16dhh7jLRTyYPqlHK7JT3PMGXBn
Rfw/Q3J/+Gwuw6+R22gQ0E3tVlrEqVrvXchfoTjQT+AMF++08LI/oVz9aSFVc1HN9HWrJ7m0qfXa
3dmmSM7I5wCt7JPLuDZJMz8Bf0uu0Gp7JG2aaNMVpNsBQ2+8sn74l4vuH36t4XiGzuJTUjRRwd43
b1wrj9xezlzMo1iMbRNC7+qlO4J79tJ9eDMXAd5NMv9jDqOHuTjYOXW0pAbuN3MlaBDGTwkCQ1GD
gULjnkatzG8XxxkA+/XlqcVNJhjKYhvmTn+g5EtybZzeu0lGDRnLvC2Fmma7DIM8SJEnfoyFKoGi
nhLb01Dq6nAUwpBzRu37PK4NWHy5d0tYCTHRhGpKEMdXr0Ihd5lXY90K1+yxQ8V5niHaN+ljiOWm
O3rDPf5KzrGg5OGXa8zgyLHznWJ5Z5iFtomXsiLUNIeTE2mYEDllvOZOnV1Rk6hOEUv4lyvN+vtq
h4SbWA86dSpAHetK4ZtjX0XEoBa2UxSZzaOiieuLPR4jx9nPpcy2sjUoRjkovhpT9blzveEuFuj4
Od4eRd/8fYG+tV+XBnnLyv1YiVKsy1vKaoN+1RZA7wirU5ODECTtut24wbwLNX0+DQDY4sDC/Fie
xGwgmzP3+Ln3en8WMBDqoRRHW5vEtkaBTtgSvBzYLpHlHBrN8uvGKY7DFH3+f78U10q/C6bB4KC8
zivgVzRUVZU3e7RF+AMwfW/y/mNq1cg2mDh7Z7p3CYMwuTOCzNgiA+gdPOklb5x26C8NvrmhXhyV
x1hX1dHRzRX21nEurSSeXpai2o7w2OvKKd/aCyKq2MyH/oRMZ1jMnzoKMUe1DKD8nZ1h9M3xLM6u
KB9kBvWZODlpNqXEw0WkGSDh3iCSRJgJslF7qFuMpdoM1YzApFK2ri7HWfwWoFW2V/muYU161VOa
H5BPucbVJM7AVrQdenvpRtYacsqmMR/KkUx5jtz0rndn7xFZCe9xSXYt+TYCBvNmgMx7xR2n+pdl
l/33QhNFDcswAG2uz73Xyy5ZJTOJNW2lqiDTYE/5oxs2v+cTInxxX/G0jmBeWLCGrrCV9JMI9Jsm
s/pj69rWhvxOfG83wxM8ngvAM+j2cb7PwBwe9dEZj5g3UGrz6l/tzk593mcLlc4PiWmJNwU36VBY
n/LSjq9pqN8DWIz92UORhXfQ+4Zy83nI3ATMUNXnmCNA+a4szOmWkPShR6E1rHn355+sKZ1gT5Lv
cFOjvXhzKG+WYngTQW++SJIkbmJhCBTkKWx2GhPZQVJGAkixSXrmx9eyOlyvXiIuRRxBRZ71Nw+q
729tSq59TRWeW7tzCKcpee16BMv6vl4AuROFxbX2ZfLqD+VoJMQfCUd4cLs9uWFIs5xjc5RPcGZ4
JJe1SRroXZgllJ2XATAv0BaDz0P7b6qjZe1a1rt+0DTBrzlh1aZcapZhqEwKY4p4W3Olx93k3NVp
e+0EWi5NaHBWUamJm+Tmxz/cXt+O3/1wiu/SELagSobB0OuFGXdTWU0D15Gz2HujmPubacTbpe6z
a1fH8b6D5LAFLzRswfvi3lxxfwKP0inSx6lfT8hyIgoo3qTz0wLn6oCOZ37sQnHfpaO+GaFmYhSZ
4cJijlgLyjTdYy6yn1ycGWtoBrezNu0TygMAJ2N7P/c1IBaepx21jhrSDv4zUs6f+QfN99Ni+s1k
boHgTJ/bxn3A1EhDN3gGWpLGwy7SxuJNbm/M1WWt8Oz8bEFeGBO5x9od7dY62gVTScg5NQIjsgSz
V08O5J7KpwYG1hmQhXXuapCJPz7G3t/yRcTGjqtuV8fm0fMqglzZawn8zWwfSrIdVi2vVaDLq9Oz
tAqA2m9Vl5WJQTY10eQVpqF1NdGkYC8drUWAbuumagK7zVCqKsbd8xiWALuK1eM2tpPioTDR1wg0
u9+LbCge1BhcfhhTxIw71vnBtTdAQ/iahcl0UkITdvpiuU8lglCsO/XPVnhG6ZxUXT1Y9zITgw85
OELyDFM+vdPleRgbeVZb/bTcpZ6THF7GTchj6ASv+81O+4c5WOPdzCtkg8tK/gY2jr3vck2eIbZ2
18iOsl1hL8O7Iuw/lV2bnpoxgfJECMH7K4aRWRlzv9NE4r6bhwEDBDDcxyYP3Hf436AeMZjtdYim
8oJCwTuv0QWlpiLZZpo7nQvI08CYsvLqWfa5kp5BUmUoryjDpemBs1Ttk1XK36EICzeV6tG/PFSM
v8d8LjUyx3BtHdasKbxXS1O0sCtNOHm8n2crQlAHGlVXZ+/RqWiwn4APP/Ne/+DUbwV04o/SyRcK
HU1wqqAYPmlxcN8K0Xy02gVVWM/Ur2a+3FYTRb0giXAlK1ukuGq32Bp5P34gcnyamzAFaVpzpldK
q5cuWAMb9m9grNHv0M3wKewgaruarG4Mu/NJ1FVvIhQ2rTyuMaKnB52gPEijQ1R+LMGWSp73PSKK
6EtZ8S4NC31brdK1BunyI1d1uEswCDTiKnwi7SXerj3CpfRqtCCfay1+Goz0kzehtvXcG42eIDbg
oKyT2jTIG13g7KW6o0fGrM6HrSxmcS9FGASsij7afTTchbmgBx232YhGxpC9NRQhyMI/q6LYwFh3
MkpQrVZaKJIE0WZYNt7Sm6Dzcu8B062aJIQ9/KbF2k3Hdf1HrwW+k2reJ0GGAOUWsgtJ22o7YOHz
pQvIy1kBmkQumtKvPk7p3FIfj5JefrJa4HteHmTHvHU0mIAx3Km0CO+bOAZ5Csjl4sgiPJmASc/j
IqcbnunuARuP/rYGkrqzMdl44F7PfNH21dvMxvEg7+fyAzCWzxEYts/w4E5cDkW06fnjNTgm/FCq
mtjufQmc+hE58eYCLvVT3kZZjgxSPJ1jo5ko2LGVft2aQpScfvyEM5y/xfeeAfqT5SCZMkPK10SS
womWwbX0YAfRevTtyIaBHCPgrfRKn5VM2xhOj8MqiYuFRJifgT4CQPyodhmdOTrVtffU1iS9X5p6
7Uop2jMooc3LuPKvsqO/DKpU10SAtH7eR/Vf9h6rBK6I0Xb+qwm9ku4GUdHZ71bxuuFr82KY82os
00LzXPVPg1K3yzFb9Sl1f8wCMzk2mKjuh2RmlVB1955pBo+amzW3jtXqmPIxbpPt3IocJSMxhtNt
NfOSCwsDP6SymX8fB3GejMKEk8U19TkSYXlQQbhqxt5BKFxtgjfFmrI1W8wiidGnSa/Occvaas2r
d2nRbbEeAh1iuo19TjFaQVQJH5VFYSNni+BhJsJr9wVC4ZsgnN+VpiwuwyqnHnSlhpt9d0NeroNn
zVBnYB49dyi0JpVhHobZkkgQieOM8ftvQYz8carXxj0RYHtsSS+cRFMbd0OShr6m86Cpk/4jIhHt
sY71d/rgOkSGelVsEBgDsefwfs46PHqiMAakssog5c2T15fWRxjluh+MXXgcogRyuyjJZrI8dclF
jtxeXbKjNoe5jujaG9XoK86xDN0J+WTXbG+MtVEzbtGtwebaH7LoPGIkc1QTRrOguZMX8K046Nsq
EtpWTI6obiMvRs3HHyg+yH0neO06jleTRM8zV9vorjE2m2oFnj1vGtFYgISFyZAnzDgp+Xw1/c0+
ajNL4yDyxUQxYLLCeqcG7QmK14/vyr+/fjxDACwl4yZcx2Fh+/2ilndlbLahLncgtpedga7YnbEM
rbVxptDXC9OjaEf29bU/GKB2MzD3WS36I7YXoGDXJtVmpFs0jQVDXJEpXQKWxmoTm5Eo24BzJlmN
0dpZDaqtSQcLttiun1nZgaiM2ubaoCp54QiHb/RkNaQMbPOdDqnLhxc33Rtoex/Ugfjv73hureK9
fS4rSBJh1L3q/uepzPn//6yf+brP95/4z+FLefsx/9L+cKdr/Lkp2/KP7vVe330z//qff53/sfv4
XWdXdNwSD/2XZn780vZZ9xdfb93z/3bypy/qW57m6ssvP38u+6Jbvy2My+LnP6dWfp+pE8Z85QOu
3//n5Pozf/kZjaWP7U9vPsIN/Ok+/tI0X36af7rGdf8FgYi/fc+Xj233y8+a7fyX7lnWmvYUcg2Z
gGyOX/6aApzlEUXZhg1o7+efSAd10S8/W+5/GSRMHOmsuQLds/lMW/ZqyvkvVkcrNM9jWc8+5s9/
HY/75zDl+UT+M5+RUuSrcOb/MHdey41r17p+IriQJsItQBKkApVaUks3qFZo5Jzx9OeDlmsfiaLF
vfe5OeXyctmrlxE4MecY//jDwhCj2pKBmRXGqIeYhC51WhjlPUY2RV6u1WLYg3Q/ct1N1WREY7Uw
1rWZ6hbGIcIlosDCDhpsFLtlHxmOWctwl8bqUi6bGVwDR3uFxkayA5woW4Z3A38I08K1Tqiso0bZ
+Rype0x+aBWL9DlLoTQVQX85ks404pETYCG46hmcOZggvMHG2Q22/mCFBc0e9ridanUrn2ZEr4sr
O5wfbKW0Sbab7pRpFQf03k2Mq4k+Bi9tWXp2uHzL8xvfEM6vujU68GNeuPo7bEZpHczp3o/xDW3w
huCjklZqEkHZBEwBSbjh1ewxH35OCMD01bcazpkzmsVlTPrPqiHSBcOe2h0m63XUyCnO5wLqpyYT
QQdvcJ6YOsRpclmPhCcQYR9QMbfknZWo398KS2zwD72ER6DhPVn9TsvsGdG0lKIWwySg7ZYI6tg/
Y4a6UUDr1iggXkIjffPN4Eb4wXtGvOJ6SAIJWqsLHxGa27ieu/GvCYQr3i3m2fQzBD7Fwb0tXY2l
dj0TmrbureJ5mIz9YC4HiPSXqugt9K1f7F2GR4N1ZlFRzXhDI2LHTXEY0FwP+ZrPUnVTXZegaBGy
VOFuJ2G45I6DhSmt2SF1wHMC/x5/DEBCkpcaZYartiaNgoGegtSWnWoEL5xEN8w3G7wN8WggL3rK
wpdhNnezFZcuOa4kRpYp2XG0pUP0t/GNfTNn61pV11rb+m6Wp9eSPT/OQ2O7CI56xyxhL6Dg67qb
vomR9BCqJVcNpuA8vT9A98+aYY+qjxdSZu/l2LJgCEPZFb2giJEwhsiTED/RYVUHlxVj6vUg2xP3
kYSrOpxhDEqkX6SUkVoRYZIWhms9nEbk/oTTzNpNqZrtegztcV031XNY4KHe1EC/rEpHn9+FWWxq
2UKwpkgaEF9zr7X5W5siIY0taQml7nd6rLUbRlQAB6tJNTA+8adLurtiZTa1viLVA9OAGUw9HyUn
zeI7FHAeTTJ/nvAhzA/qawGP2lEXoWfRK6us4pjCB8OFTUyMfaU164sgkWCyTumtYWc3jaGT5Xye
g+2nQfKiqhD2R51sqXpfjOWmt9MQxzpaHY7niKQ4O6Qyh3TltBRg6SDhDz5LZ8SlNySw59ftuxbb
O4V1wJjweS77YZULY8OxuEQdbNtJdtK4vjZlQiurZHgY0S9ihHGCubVgTp+hGcZuBpYYKt4AKvxl
5QCTMlBX6kFnIo4iEtwxC+FNsbHFmUVjsaYnpODKIbj9cbWFkI8visz+eXC1vlMUSQr9wDOtonUW
Y0vCqTVeq14ZuJa+0l5eNnJyFZsF5iTN708nz7938s9K9A+xy7eHRQliCDTO6jdsHUs/rSiEGnhF
krzktWm5QXtBJLPrSWzP7j+/Rda4tp9eWHl2Ic3m5udbOGxhlhfABFvIy7kB1/hgQLuMuLNKKIRa
9v2ljrga5i8tSbbwe9eFn5x44R8D34MnNlWV0w9msyl45q/V2ULwqnv2P0+bOVRCM/Pq5Kot2Unq
oY0djBxdEc47BFZk7YjhwWyUm1zrVpUannXW84TLhGjz8+IBzMyFqvucdZTa/YNVWJtOTbZaWWGN
rXt6Avpcpe3KRDWuzGx1eafd5BOF8zyYu0qPXxolwk3iGVroizB9ZilyNLgAu2vql+cxlVDQaljG
VEXtRtNMAFF239kpybAwxMNw+FNp9q8soPEnnLVFcZMk66izhBtBjUf+e00MgFnVv+PGytlDtMYr
O+WGWCak/Cn49Oikdo3xbwDi+pGMRh8YWOpDMlm/2GnsVhAhi0A/qq29ioc8SWTmrvHnjcQRlna1
W7C1E82d/lNA/4/qxv9Y730pJP8b1eV//D/6/7FwZC3+57rReU+j1/cvBSJ//t/1oWX+i4aDfQQh
KJ/RRxn47/rQsv9Fop9p2MuehonB/y0QFYt/iH/MVi0i76EJaP9VICriXwDyNDHLzNNWIA/+TwrE
g/KQLcuGpGSrYHG2acvmQUfUqRAvqVAbr5XCnQ9eZJTdWVDNJ7aSRbb06dP+5zIQcXHk0AUbGo/z
eVA4zaQ9qvPUeJ0knXdEglt6uMnhBlTmliGAC6CLo/Xu049wZAtVj15VMJfkkgucf3DVhEdToK41
ninQkqT454RN99tuRpyzJ9zXojPDQHEP+Z79g/hzzbMtAT4YXvMLyE4GhmzH3b3aS1dqpv6JeqAN
O3ruOumKsKxb5g+KkjxiffSr0Kqd5MeMY5ozOKkPPz+Itux8314f/mzwyvilFPNgZ1QGQOQRjRzp
IvH7Uo0JlNJOq46bNvT6DKGDlgJzGhZ/Afhd+exnSsLmEdrRhQ75rcTadu6MXwSQ3FbTXUVoTGlu
ilg/n0m61qUBxtU5DlDresRlNb4lUHV5DSoEDKed4xVkKs8g2MNpbbE68XDLr3D4cEBkH6Aw3ZJY
jqFPQ+QQ6tqcGBXk3tTct8Vw5WM62qF/NOJfZardWEX8lpBRoPGOizRdAyZcojn3eihxPZbsiwtD
bdrraCHukAFnJaiRlOxCJyMOpeaOnErFMHC/SQGCRfUUUQdZyXg+TGIfjcMV2URP8pDvf36sj2Lk
22PREfIRyxrH+FJefHosSZiamZIb5Km5itqJ/kA06GsSA8lbq3R7SdCOCWYDi+26mWpg2cyItLPY
D+lKZJAf4k/dQe3XP9/YsbVEGUWHR7NqMqX+el9yZ5VG4peNl3LC5Ia/Q07w9PMllk3j86MLyiWA
T746Q2PSrR9eYortItHixovydSZb593UbNUSJNNySW3eJLJygohwSECmw+WKEMlwfLNQ0h9SEo1W
yaY4DxtP0Mtk2GaQsmKK5K7O4tshnFF5yE+BctPR5IQGhI34Rkvtc23WdlKR3htRdOfX7bZophWU
3lurL67aKL0WTOnNgsmkH9/amdjZBZRiioyqOxusYGMzoFWk6SFpRezo9KaYff/2o+r157epWEul
efg+FXYcjgSIFvzr608mspzpYCLViHglrO8z+Hu5Oj9Pmv6YKxOklc6/iNC1rjKau/Wg27vUGqxN
aFgSXi0FOTd30ogPgqxdh3oPGQPsUKXPcaHN7iZ5DoH09Gd/jqAup3GLFWqdrqYpiLfA2DiEEL2Y
Y8XktHVpOrlSvxGlRsvE95hbQewYeXdLNsWT0Tepk2OMvq7rnKxX5SLExDP27V+hLSDcaIPptGGw
H80WJ2T0ZzGWr7NiPfeT9Z76BQyShT4sqk2oWfelsF27j26LfMktyjGWyZo/8ayJNflaAG2I2Cc0
xo5sGQ8irGhQE6IBkZYZG6CivxRBNPQkXPtx7PaZ8ZxIRrPqcyzc5Gn05rj/k2Qh7Jz2djCzBh/y
num7Bns/GCWxgbnxLEtekiWXuaGuRNHQEHfjtTU0ISag5qvorZWMjy7aYx/ShEXoGYgiKweq/Qhy
yt8Jm6ZZWWb0Fnfx7zaCoT102LuErm4joKuUhzGWnrGdvWyM4ixn2unUy56WjuX9EK5VY3gbkdqU
/p1Ra5uGgElyru87AfEtNrOr5NoIi3IdlVwJwjm+dmUpO3IiQHrdpo1JdmfAjshmpcsjiyEZLisg
VUch9QHBKUl7HalPet874bSYkzfhjZ/mD4Zkrfwis6Cn0Pq1V+pAfIVOWgxQQIU+Vm69OC7P8SSw
IbMWKJaqyk1gCW/68j6XHiEqECTKAoObdympee4Sh7udUG47mZy8BMHYrCpS4FEaY7a7nWgUs6L4
w9DrFTbLZSEj4/PBZ9RkM6rKFc4NBESbay161Izxdi78mmlJgZM1y2uqexAMtbrFhf6UVOyg+/vY
UZBWwnI2FXrNwz0M+gPeQFlTe2nlh+tiyN+TwTjTIrEE8/KJpPp1UN6Wo7yTKzg55hTd5imor0Vs
LWUAsbY48mBq0uD+oNOWF78VU4KqERKYLNkM2/PLLGWDzwvU92DtnSXfoZC+RowdOZ1uPTWNbsOe
ji8C6jO4hhb2vOnTGHcbkQUKEE5frLC0z10mpud5q94PnWY7jR7+USHVOk3DsSL3eG2OaUxGFcrd
KH7KgUMMqXpVJYWBfzFc4tX03sVDgL2o5bYo2+uBdzql8x2WvtBeor+4eV1Nw7hN0Mbot51hbMsc
123/Shm33OuWmLZ9YvSXeIo+CYT3zhRuwJkCd6wR5eNYWzl2mr7OUXybwL+co+C2Eyoi0bK7jx0T
gqijp6o3cEzPzWxBDuN1ZnV3f2IXPehm//lBTTjZOlM5CuqDbpZwlFGQUVR7zA8fs2G6TWLJrSwI
nDkIJ4wAsMx5CxHyrOFdq/blkCDpwukX5p3AFwE4sLLI9OrS95/v7OPKh9s7Iai2Jqv8W/+YWnyq
FAbFwsCla2sPx9BfNXgbkgnD3eEwoq3gPKLJbfyNoBZg+IRyWVFd095FKJwWf8gVgZmTq83xWa6n
l2PebnstI7PN+O1rDdqoIlkpEL7dOUglV+5/d7rtM202DDZOzEFi8Mm0gXb/8zMph33FciAbqqZD
62bWwpH89ciStaJWyhZfbyRmAmdYeVvE1uh2Q0LWTpp60jxt2mAG60V1iPsr/qJF8izZvyvAV7ej
LcZ0+urnmzqyAnSEupptLfy7b/dE1qdoU9kvPcgv16KrsMFM9buA5kef9evIL99+vp6yPOTBD2sg
SRKIDTGqs5cBwOcSULErKWsx+/MCuXgtdGBtIpzPwKpvOqIbUi25xzEWjJigD+Itfr74kYfl2nCZ
TAXkhoX19dpS0cTpiDcEHde0bY3+nuCoLbk0FzpEe0fVx/x/8ZMbcI6XQkUoKmXf1yuKQbLsCp6z
p5rlewODRG7C6zoe1gkUsrUtOjcezT0FA6MxTC/n1Gug0XGgv7cK/0CWnKibjr4ByIA0fiYK7cPP
yqis3qxtlmDfnMk55mVUhvmStWPv43A60eAewnXL9mIgZFhE4DbCmEPbFrtLjdb389orhfyUMGGI
h+JCYyeZLeltFrARlfRxGLJHC0C8HaNtGfgnBWmHrdTHTSDAUw1QQ6K9DxecUuGygWjQS+qBcTKC
dAeqyluCpWpRKi5s5M5NUnVXGcTLmOm2a+IH/Mr/5FKfrCwVhkUfI2CVRzpZhPklw5dV1St3iZU+
6gqDAGHHZ3o/uEFQMDKaLo2ZVOWZ9BCce0wPm+NNGzHZqFL4x5rEsWLxs/+8sI9tLYtmFyhFqOb3
rt7oJIwKSKHzglK/M0MOsjFX7iqNYOT+YuiS1CmGCGi+DF91ubumNvhlTCx5P1hjLrEvFMyMf76l
Q5zh47VjbgKLZ8FKGdl9+c5NX4tFPdgV3Ud829qDJ+zmusK6NE6KJ9RqzihxkwZy6Z+ve9jKLdfV
mGLT9LDFftMfToYUYAAgsAibbXyni0fQzhOXONLKGbBcqX+AqQDdD1q5wMDqx5+HypMTNCOFEqz0
ts/dCg3zqjHyXRfxOaeZtjvxZMe2zk/X/XBd+HQmBnaYjxxslRfkyZ9AJ/c3sIpHq/dbV8wXbU/e
UyOj6I0M5SqKu9faEPsmUoRjiojOWdU2Bu7N6yGMrnqNURJ5QJyrBLyuBbKArNRayETSTQ0m5cR+
heg+jV1O0J2UBc+NGb/ij8Ya0ttmRTBeJ7IHtaX0Q7dbTDeJgmZYGZtLwhK3hV9MGz1Mn35+A0cO
UIyANEpPAy45kQdf19TUKLmc9x2fssQ3Cl900Kq9iMObny9zbOl+vszB0k26DrJ+11ceFP/bLI8r
fEzuxvmhQ0odjfnamAwSTjv1VIFwbF19vq729fEKLEsjyl0+mb6/zgGeRn9N8MfGLOOdnxMSZ9Un
XujRfePj/Ge2YNvKx2n9aUkN0OMxKGwqryhwjBLNGfYEvxiVIgv3FMIGOrrd/IoRBAlpxe9x0Lwk
KbewnTQWVXD783tXj/QXkGOgC0AvF8gzD17AMEYRwiQWeEbcQdcHLQ031fCABSmNV2dNXpf555JR
usxjGTkiTWso2aimJ20keJydrUVoCDqXv8PrJ/06W4YdIH3N/c+3emyX+XynB+d6ARVJDQO58iar
RyKlrKfg1KztG1K77GQWrkRsoWhLv9le5UanjnNpll6Pc2he4j3byiAGqDTTNr8xJOO2rX3SxUhe
GbT3UNDWTEPNXJ8Ow7qs4mBdVuOqCPFF843Btcll0/TqTtTzHbECRFSHOslI+mNW9eQk0r3zIVVy
fF7r1z+/rG+w38eTmGy7KOFUuo0DrCYeJ1CMMeN3LZVnNpxHIZWbUs03YaBckDe87aTwFdcxaAu1
mwg89+0aypsGsFOZ8oWG5INEwxOjtX8Q4oNSFAzSxtra4NaMQ5VUEbEUE9i3nl7ysobMuAoD8Opx
QL4mNeZVjXjcMgt1FRBhQogmewBOtRaxl45lDX/jOpLX9WxvRD9QPMLQzqu+X4WhhvletUl6aB4m
ce1OqAMHKCQqwqQoH4LGiF05rnKnr3tX+MWz1DV3eVwXq6Hmfw30xf1HXsk9uAnGIrIDwdUlMvmP
WUZ/LEV/JT1tIV9tBxVYoz2rauVZiCymr+EPI4HFv48NKsZMvgjSdYpky0wy9MNS6WBKAIkQAVaB
r0sYiJ3RQ2zL4nJvxEBeSb3J0vkyDSZ1k0nWedzK655jAHltkWyEn61MjE/ziFCFwbdhALf9Ruqy
J79rmdZhhR0TzoqJsnBagzdZFfGwJUvzeh7LS9kAneuXdOoBzXF1V+o2n3dNcaTj3zoSxl6mGyFa
J/LVC02yPKyRIRRUqHwlSAJp2fwNhFiLAsPqunprEifJ4z1U2X2cGy+mUm7ksOe36vDhDG/zIVyi
AjsiQLvf2Wz0+FfygJHB/103aTH6NHQ9pYmLrC7QXfPAaQzk0w9QdoiejZ0ZE/a6siGy8fe0rgdA
vx3S4q8/a8jXYwRT6osppGA14Sfrp6W4t/D/zZsHZUaBn5nVUxDl/JxG9tD7yV6SzfN2wALD1GFl
D4TjzZp5rjVLRERl7TOmC3j1vQQ9vk9DSo6WHsC/ZFFgCftEntffpM7/4j+2VzNGpk2yx8eRVpzc
e/V3WiEWpxST11nSP1Wit3EfIyDNxHYwfFP0uHJxnNkrEp5LJz7tIxuhJePpukzlbCD9g7MS830y
kyqt9CKSdMpCXWPkS7mXkTA238J4upaz/lLrHsCF7ywRX/9pUe8Km0/oxI0sFzr4mLFxUyzImQoe
dfLBjuzHhDxk8lR6hQI5KDPNc9rA86K+KWtxTprUmdI/FQUBK10BhQOf1vH3iTs4Up7x9WFqZFDz
Lv301+MbPfO4GICVnjqIm9CKnwsr2JdkMCl9hb+Tj/TUutWi8m1o8xOdln6kr7NUjPaR6FD+C+Pg
2jrmWFMCZOohE1JXY0L7DMhUO10vX8vd+BRo5d8CUmqtNn+jSHWVCqclAxCs+TNh3gat3tWf1KZN
PKNP7DUOwz1zJAiqkEtup974G8tpshpFfVsIvGCBMjbk39ynanWhTKjOMaL+a0nlnTyn2rlvaLe+
3NdnemPUK1I18CYJLuoKaFWRxI6F5EUyjH3VX7c9MXwV0gJNmrKNiBmCLqjoiV/m2NvRML3He8Bm
rHXooTpZWTLZdlB6DR7zUxm/1bLkomkGJG6KZwPSQSaqO1UwC5zm33NgnEkBZJowW0NMjkYtctGQ
v6S8tBOdxLEbgw5PHw4+sHARvy4ZHREVqQhm4WVq5oqUrqjEBYQsklG+GgJtOvEijtTPEC+XA9jm
bTB6/no5rSnLDl184UkBYmYlXdeVsTFt7dSYb6nTDr9FjlR6f5KADfWw92tDu+riui88Gc/ZoIvO
sXq4T+L4Lkmks6wJ7ue5v+w06P/JrF9m9c6s1XM9OXnCH/sijaV+koWAi3poHJon5I9q0Iu9slbQ
zUbWph7r60g/E012PWHlPhXTuifiCei5PwGWHwO64Ekxu11acojVB79tYuFSK7dK4cWLzhMR/rlq
YCIhsnWvKFeFjnbJTv/mUobibzhx8SMdDGlNDFP1hWHxDT3tsLQoMD0svVQY11LcJS50/mUicY5/
xTkmO3daZdzFoXyCjHb0oWFMLM4/Cq5HhwoPMTB/kXSl9EwYkYou41OPoUgHGTTSMJeAulhWyloQ
yuXUSfL483f+MfI/WHdMAwX6YEtlTCEfQD0JpUqzpIF59iAeAMEMJyqnK+DP6x6XLSBj8QKt495o
7uzgd6Cicy37jZg1ZxJM8kapj5hn3UzlaGKj/NoYcgIlqlFXvZY+oOhO12M1X9vGIFxtW4a2umk0
lIu4GBJtriIf6htM7yjIdIx0cmG+hCDuDgBT5oiYiF1DdaNSecS1iMrkraznBxyot2UbbLSk/0MC
6p2ZiBc7aZ9KWcRua01/71RTYnMiA6cTTjQ0wimzuFitZptKosAKxlEXwiuqV8yn7wNT38nyqhy9
djYo9lBtukyHBdM9bihHTqN13WPf+m9C1tYRNEmSmqu7n38F7cjiW9A+eDOLj4n5YZXzqacUqW6U
9uizqZmBArTWknqtSxtyRmuntwJAqLTETRNLyMRHGl2rqzLFHbxEz6VIzVMLYOfAmTmXy7Z2rVra
ibZksiqLl3rOvXkJ91WZ5AYt54ncdfQG5N5Fot7iKnVFv/RnLJdStlTbjcWIJ9JfgqnIHKnHMAqe
XjpZbp+zJJTWdDuzNk/s6ce6HeJXVOTWIJ4a3J6vu2wbiChM6rLwtCh76SL1LNFj4qHreyZPyQpy
zX6sor2sT8+lhdvZaBi3WHFdkKcD5L1XaxLemyyTTtzWkYkK+lJYANQnWM3RjX29rTQdhVrPgv0o
M6l4G23fjSx0n/J8agBCA0V/qYYAnaCAXaiyGvOhIOOSAdE6m/y/c6Jdiqx46Acm2tOvkD8+j81d
rCsb6P7Zquh4lXhxemqDzFDW8Q/p2yfFACoYHzBogaGedvbq58V2BMBYqj1NQzmL0QQ7ytengsOD
UrzTc9Dd1stEJ7kRDqkuvuduUkfxJhniRwMrJKfnnSspXXTYs5ogmzxiw/wQ6RjcAiqceNlH9kFF
QXEPZ5/4BGQGyzfy6RsoOqNqbWvIvQ6cLVWxWo4WyjaJGG2osPjlXVBAFMDwUeANfuKdfCuF8US1
kEsw1dFtTt8FZ/p0cbhcoRB9VHjWWdqVDFimaa3IZ4MMyyGk72iNXVOJi0xo9+0CDFjDiaHSNyDr
4AYOnr4CdAwzOS3gqnaoC7EsDjtceNn8Mx8lrdglun/iob+VNl8veTjJtHo1xcM3oQC2e0JpyVbL
OXCL5kShrXzb3Jbr4EVucsqwvR2qtAMZzxMt5t22frWzdLascXHywGQDb401sY8ryx8frUH8itvp
IYviP22vYwiNLK7ybGlYzyk+FWnk5tJtr2dPJ376o29etWBmE+ZLQ3DQB6iz1eELE1N5pdKZJeGS
UXcLRcVrwsxNMTmUI2nd2zZWQnDzY8zmoNcSRzOlwXmYFBu9ucjyZmM3Lydu7Ojvs+iBTBMFtP1B
Vvq0Jsu0b2FbIFWsSulsoRaXLRo4PLLDsdrpWslQ/GzCpkRpol9VW+3sJn4qmpvRSO6JgfBO3M23
rnX5FT/dzcFrwqM8CkPmNV4QQR2wKYQNJJH9RO7vWTEZK5zs7kEKrqEtniEl24RRgS6x9KoTxgpH
V5OumFDCGE0x6/76pQa5Oc5DYueQmF7CSXU6zMNbZV0E+1QpEVsw1Ybw8PPDL8/2pUhanv3TNbWv
12yVPDOH3sy9CruG3lIJMO5Wg1CdhvzJ/7dLHfbkxHSDXWFj2ch4gQ/0Aijplf5WPTkAW7i/R55K
oCqmv8M67WDP0/SurAxIMN48cnqNVruKETXXiD/D6o8WKYQ9EY7AGZQl2GCRGFa9kiaPXhGhtG+A
emVPch+8jabYaPMTxbVrxgHpwdN5s4Qc/PxeDo3O6Eb4DeACAnRbqm1aB2dxVlPoQTrMl7i47aiW
3ogaSEqaTdkQdsomMlTC7Q35PJQ84rt2ZegvaU+OkpHw1+Yfn20aEq6c949B52p8U5OASTbz1acD
lqdCijcSfmhaB9DWdSdO3aO7zKfbP1i25pD0uM+yhAzB7BC4uVnyGc/7Pt/mcrIO2vnEd3Lkgssw
GboX4A4GiwfvK4wjOW8Kft2+wUE1EetG3SSoQhel3jTiraacYk9+LyyWwhjiCXvp0sSaB2cY2WBD
3Jpccgi6jY1Sz0cT0RNbIAWVF5JGX87YiqvZtUWUytAPt1FhYVKDIKp/wZlj/fOKObpRcOSgL6Gl
/MYjiCfmkGns514xSWcLIbu09H3tN2elpl1AkV5lDEiKJD513H2byCwL9UNtw7vQcT39ulk0kNUW
Q8vciyYaVsPI1kQRKAExa2jtCq1YoWVcleI3CL8bdeHu56f+TiD4+iMcMmZwe/fzqOU4o2o/Lyu6
rgoUPsn3rV/uOhXHEHtBGWRz1duYhNL4lc3253s4vvT+ax0cfqqNNEp1NoSsg6G60vyrMH6y8D1S
xnqDIeSe3KYThiBH9udlY7Dg4WOfD0366ysfZxLQypyzScqnddr6a5/vOMDWFyD4RJ129FKKAqMa
aMyic/56qUAtFGOOeTaCxSBuClACknOaZJ1I5qlpy5ECQCxOucrChVHlQ+6NDuRGbhRb3tRFOKPi
01XjCsS4aAUTa6dVVFRVtu6k2c3zCeladlGFRH0H6YQc2rxL+/oESnXqhg4Op04v9UEeOXuriAyT
JSebIG44wrc/r5/jaxjhFvUGPIhvirEUtinZrnxCfYIA2I6QIBYCVzw52Uem2DFTxwKQGYqlFr/n
bK9W+bphFHbiLo58yIvaRkPZYnLyfLjWfaq/4FkamT/RlAaYTNYRpHNrcgrrqZ5Cd6zaswStwQT7
PtCHbW6fiiVdsL/vBzSzTIsWlK5Y4Q98XWs9oEouxaACI5GGjqVCdc6LK/xtAqcVHU0KBCpo3Hgi
ZrozK/ylN9VtQzFWVgIL9uqXpN35fR1thql/VEphreqGMVepaOfIWfRFqjKvJAWjXKXaDYZ61VbW
lTr7K5TJsHTmhhSglMF2NsHXwHG7N8N7KSV+YRSXul0V20QWm8K2SZ6AENlOdxiJr2UtzTeFpuKH
Wl/BWrsPQ+wyU2uVavG+7FTPbPXzSPNvMBYAZ+fgLZWzpsqidYA3luUn6OgS/Qz4kXFVTZ1RR7/0
DE5yWIb7TJf/ZKr6MIZF6GHRAPoUaDtjlF/K+HxkouVNBS6AWmft5LLZF5364E/Q87vJupsgA69L
Ob8YhokcL3IdvGC8TON8ukya8HKxUz/H1NfpOnwseONveCZBzg/viLUms2kivwv/evkyncd3w1PU
+FmTRHjTVzepSGp3qt5No7U37OmFO0W1F0rpqyWipYcNFwoIJXM+NFAV0Qr1+jr3sz9mMqxbCSDN
HIt4U9fadRnq1kpL6xdcslVii7TK7SrrTNTtTjSKdJVJZPf5I588psi4jAQrA2cTWoHVWPj4fCWP
1aC/INy40xQMiistfkIz70LMUtyG7tqxp+bvTDff5K6krGK86xFd66Pr8zfJIjdsMszXbaxX67Gz
39tO/K26W1OysM1dILoRsb7RIfueR33dF6iGqyJCIO2P224et71uvLTKg19x322Sev6S49VZ9j7y
4YREcz+55YDwOYXEyBp4yQcXPtxfXxrHy0aTX+zMuMdH08knbMOk4r1M/H3bx9jAVC/SVpn667pF
yl4Yz2YUPYXDr5BxIAbpXC6IOM9Mc+IdmGemr+w6M2GtcFm94S/x2PyKDfErKvgvMkpuKW/vIsnf
iyjTV2XZPykl8zg00hPp0jCqp0ScsQFDK4cOoeGcKZX8Rra/hDBqNTusnsCtmBg5JnAMstlnXIz8
Fu0nE8hAD2/J1rlL/IvWkKGeB8qwam1lNw5yg6N5q5/JoHAQdB1RtNdJnbzSIcebDD87Am2gfsk9
eUhp9OQL5UJuEHHi/LqykxTudcNQvOVrCWfACVjHshW+YlU880MKV6r0KyODg0IcQT7UK/675gim
zhinaHedHyYu2UyaDZUM8gz8I5LKDCnGcSUZHvDYv56UCUv95FcekaBlLqlxI8t/sJvWEVk67KrI
vyha627QxttcU+4m3XgiSI/kXKdmQQk7dPGIqMnMEVdDmb/mJgiSZPovtoz3uJW85jlWJhWC+wl4
BRvp5p6gPa8Vr12arTWmXEqVMffvhssP5qHmM4QPcrCgrlkUHMlrWOcdKBCMX4Kmf0P/hRBckXth
1Dd98LuEZO8E1bgVgXUG7n4fNbd6myAiQfsc5rhM4iAIly5L7iS794wWdiOAy56eBt5AmnZunYRX
hWKdYRW7LXs5v9SinNCDOl+pkzwS09tdd/W+NrLAhZERg4jKK3bxbZlNLEsoZVamWRs8knnVseXw
lNNlJQHq2bIPng3hRLbMTaPokjPU12qsYyP0S9saHaEUWUdqiNWszYSYo/RPOg44c1oZlmyzN9eB
jEYjUzZmmt0EwhnhfK8A1RTyDnahlVwUAx+xYvfXMinUzlDgzStYQtX72CuXfH2YR1UcAOgocQ9c
Ng81SP4UbKB4Fa3kuXzkPx8ltk9HUuse5qf2wohwq0TsxVr91GP2oLwwe78yJmlt6KW9U33lQWvH
5BJjbbOSfxVWk25KAArTNl5r27rNALbodjR2GAwicKjemBE6GczUad/1tQlrbKU2VrYqIYQ6TdNf
l1Fjb5Ip2hLaN69bU3XKqF12K5vYnOQpwXPcKUXdb/pmXpWdQSNHvBgRjRAXll1mHPXKwbV9ZNnT
BAqG7GHk4Rp735BRtLIUlbOtN1eA4YSIBY5UYWL1f5g7r+a4jXQN/yJsAY18OwAmM1Ok6RuUTInI
OePXnwejPbY45GqOvTenttZlS5QaaHT4whuCgp+ryuIwm920LYfxGm0JR6jTwG5PXoMg0N24qT2g
LMNmyFDS0HEBcqVOE7AishpJFOyUu4Z8uWgVhaKMLe+lSBtWUB0RFMsI3xq0nq4wSkMFLTXxMEsC
Cxm4CnupmQ3ug5JY+UkoFjYdspE0fJw0jkbcZAZBcyW+UrhV9hbaF3E1vc0KDr+oQunczvq8tQS4
jVY1v9VSyvVjsrOotdPA6Z9iX/sdp9fnIgGsreoTTsoD7WVErlqWX8D8hUH+mgXdlxLPF06F5FVk
bD61/G7aGKstFCh5vCkGFLbs8arMFWPVBPUXZBLB9+YIdVlTZK8b3LTJKrrRuEri5rZRpqu4iI8i
AQis5He2PmV4q3NcYeZEPDddoWljeYYUehbU0pUwTDeACwJLAgW6DlGorvla2Fro5TTfaH3dS4n2
VNIY2MZq6CV9+V22uZF6hQMZ5btS6TqnFWKXcjn1vriLMC1eBdyVhM7RmykBswnVkhOm8LnoEMko
2uQr5BwkGGdVWSsoTRu9RnpkJekWWsRqKKV4O9jK76M6WoeobVjTr6D0Q9hGqMI0CHujAdNgNteL
P3pzRJU/rXu3xFJsN0TzAebNdDQmi8tRprpvyWu62iCp6/ouDtu1GkNYTjMexkrMI3ZjO9LzL9PU
UtGrre9hFqFKFxL2DCtYr8sNi2jxhF7GU2FJt8bQoE1QTat2YuBEGOwoWia1Kr9kuY/cJdBpFxXp
G1y+OTnT8k5uYlRDVBlp+qF5rtv6qdWybYSPfe9nT1LEKdIU2UEZmsegIbhKsFaZJt9NB32bZRG7
ae6jde2jDmKb8aPZFW8IsnSOrE/1sadjuslk3I6iOfLymYMVINPRl9KjqWfyfu4OSo4yf21pu5x+
p6Pn9ncjRTyODwGZCeWcFmBOPfWPYYBurt5v4LFyUWuZsZZTlBMIhRfQrOZo+PSwJ6XRMcPizc7G
h3T2O3ZBFjkj97mGTiqptuqEpGpO0o3rZi4V3C4QT6jN8oisD9eIMQWeP9ffMxJ0Z1Bby0USp2zb
a0h8wM/8JNliFkAxEQlk+FpzyLfuop00cYmZyKqAduscY05f6vI1bRLJ8aNCXQkxHpS0Bx5GM6Xo
01vNghHOmfubGBCKKMuEglPQHHSrapBUJLQORU+UYdwhw626yZx+s6se5XE/fNN1zGA6+dByt7ll
MN3qccPuNFPhohZ2AHoROZoxdntfj9/GRhscX37TSyO8TvPsqkWuNAO0JkNz3s1dRGuTwg9SLcpq
aI0ONJ7t9vGp66m5YDxgfvctYRe2JsLtDJyjZqCiK9yWFHe0v5jsOaBT/b6Ix/I6ykB8zU3NkGl5
2xU+1hAEvO2c2Bxe+SEC/7aykxy3dmxbG/NNtf2Hskcyx4i/yUNjrGB+UtoMR0S6jb1dJ/sh6/dC
xz47CKQvgFtiaGfAOSkfoc51W29l7bbs3yTzzo8PWeLOs6sHK5WDvFuNxW1VPub+88SZqn5T2Za+
3aLC8zTZN9mALdIfc4LqN4rgcfkqRjQz8BfpaCyWyLUp0C6DmJ7zgOTeETaloSKJgw68OpseTkdX
VpfvprzdRWa4CwwT7/Bd3DRXkENdlfYsXqoHbvnrcYDRRyZT2OahEeIojfnNKL4kc3mTinZv+Mj4
R8kmNbod5PibIOWoa0HLgGIZ78ZkoDkbrmMtpikirhQ1vFJSZdvExVFa3HJYbIBB6BWKnSLdIhvq
URPAn7feUFkkMTb3qZh2ubKaY3lfKvahKSacF5FhSt64TklbpbVWm67EjWq1A1Hh6GmIKpY5YlT6
7NUF/E4/OGRqvCWgA8NkPETIead562bEOZSUtr41krxo665fjr21UPRtMoVHP2geW/vB7Ko3qfch
hqk3weJz289XSmGT+fmOavYHa073WhU+JGZ8bcrZkvZ4kz84Ew3mJNOv7Gm6p/1wbAWnl5ThMSGJ
LyrOCF0tvtlt+5Lb/QOhzRUs4bJvrtTQ32XYb+C55dhRd68Z1QEcwzrUxHW0uNgEu5ZNpifBXa83
Wws7hsCw7hO1uoqF/lveZjvTKve4t7zMdfZbymZVsuCLZKnPMpRn8SVrrhKVlg/Mo2Ia934obVPu
TF/IT3Cw9rI8PAJDQkyUKMaOd+lsvtm+vKt1dVMl851fSNu26Tg19ZUxFZxGlpNgVa/SF/Ej8VrK
llvGqodU2fVkz+4UBVdTF6J7hr8AcTzzACTvZlzcDgfZMSRprWbYwM7WJglVx9dKr8+gCanzquIs
HA1A1SmGvRnNqrZdYcUElCh3aiiSwuw9GRn9WufMrFJH1r7rYl/olQMIZwecgd5vvE1naaPU/BTR
p9Zqa1uTvsido1klZm8L/Gzh03FYW6o3KAgAi+qQlNy9dpo/hJZ225fmNRJcFfCkLsRMZCgBNprr
NJ33CJe44zQ9aogX53iM2KWXoYQsTNB2kE19c1pZxh9BlW/kcdxXPHrWCa+Rkl0Ih7cFPZcUGmAk
CIqm5OYUhmhtu7rEQw6Bo/Wo/IjOybk00iLY1+ZiMNrsWi6EmkaEFqLVFrp2lK+V2rxWlHiPNDOx
HaqShTjUyQ7S5B6z6nUj1Vs6fhvfzO9V1Xycyaxr3d4NjbS1kHXWicbaIOC2A2uvxd4AXVrN020e
TTdGSSjJZQvORF+liky9HbIJp5jPHYnUPiUBFB6TbmvUaOIpObr+6nqCVl1OVD6U0O36fWdvu651
LOhePu1fS/oqz9+7jBIASQW0Bqce9DXAYS+eC/wZMwDqWGY3lTtQkrJqsTXiai0nsScfrXBJYyVX
HTSXLuImA9m0yB7t65rERiv3NIUgPksuzNlV37+GBAcJ4zLRXoQ4hwz8pJXIa8uXZqBWbAXe3Aae
Hs0ejTmEh6y1ULvN6AvXiPHgHbJjrL00bHafj44iMiF2sEVW3rEoVCT+7BU8URa5UohB2eCQsa9E
8DJZiJCZW7MxNnU5rEvCZ1/1V1YrOZmSOoW4T7uUkkwj7azI9CaRPfm9v+n81Olb0BT9tM9STLeZ
tU7j3KCxoCW6IyzJkZDxS2N40wSoc6WukwrXycAAKBJQK4hc1A/C+FEvgvXsqPG87yFy4hnrVR02
K1+DNt/Eie0qMzOPIHteCpJYfCQzXDx9KkeT+AqUzUOu0KuzijkzN8D3XrKsvpXX8URLR77moKHm
07p1NgMj0r0uFzv+YmRJEoykJMIdFFcKFPwAW3SYPHLdbCCuLN7smH+tcjzIG1lxYSC6nZ0fLMg0
NmOVXHpSZdDGSVDFbwkNkbErlC3yoWvU5hCpcv25cmFyrepZOBrY08zt/NdJbZf1wHVHXQ+OuT/d
K/lXa1SQrnGxVl9pvoSow6FXMUnKbVc+CWHcwyhPSVX7IXKTb1kXrqNJ39Y5AVFB1UVNXOTi1+FY
4hCDLN+ims2rga1d4coE3B2fDEQP0qT0WAWbRZ8Wop9nAmmftdYN1AiFN0z1RjyV0Icu0Jb2x/o+
bXJC5V6DmyG74WK1DPw2qTDjC+a7qBIbgYpOp/UbPYkelWzeIti6aw2yhnJ8mS3jBu25XdQWqxJD
OJbBGl1VWO2EthFYX3lTKfJalks62RCXOy482p5+G21qfGaRagQTkS/WLuDYwB/hmZnO6Ra7jlWF
UAXq8t2MDRsg/1TDoptRFNt3lgOUKPOo9JKjKZyWdoLggw87AbA+MHKUzuYq8BajhxEXQq77fhr2
sv99tLp7VieRhYXlpOJqY+kRKuIoxNbsIrc3dS/gXPdKK/Kk3rjTpRfIaHsli7elMHdNPR+bJDpk
tN6CjvNeW/Qh0Pvr4aJJkZuvjZhKBiYMIqwAvyf7vi4ehpGsK0lkKC8pfrXWW2pSMI7Ha4rIh6qQ
0SgiU5TGrarhQ1H9XobWddINbkilHfXwXYzJSJpbeKiBTx40LxV3qCDiAbFFiMezh/SqksNDOYsD
Oc5t3Cg7y8q2ffuWAT0q++xGSvQ7At1dRDm67yOvTNgVXb71G7dNS1zhcB4yq0OaTLsylq+N17ga
rmWmLeAuHEpwITSUfDO8IcmW7ZFgaVqHNwiyrPzei4Mravt/NNXwOLej00Liy5th0yE5pzbIjGJk
i20HOOoe8Ufk2+IA5Nu9NHWrgYy+65pNr0aeaIt126JnD01URfM0nsjb46G7b+qyXjdDXe7/+ked
oBZtyclDrxTVGtJhg3trSL9x+be//jMMs5FC/n/67dNvnP2R018z5fO//8JJyAN4sj//+/Tbf/25
C799+kETYQWEJ40dBbL+YAfJgNgy//bXP85+rfQjOGOn365big5KXGOw/uef0+aBKt1f//0f/56z
H9HEjKsw8dnZr/803Nlf9WOk0y+e/gxWjvJuAqD41y+d/u3Hz1EHb4ugBUKTctsZ4bHS9Cdl0Ds8
VKX2KLr6rlHhmlflIvztt98nqX8UKGNfgC981jlbZHcQJgTcDb75fStHk8MKcSG6soNu7CwM/IIE
VSlJv4Ay+KxzhiLhorOITC0gv7Pms4xihijTttj4deaBwF8Zco9sVfoc68PaxOEp6uhZzjV4vtCE
3NBYbHLDvETi/6T3zugQKyxNtXmcM7RDThyU5+ixbGQR4a3YkvFVlf1VrtNj3OUPnZ6uVAufZhkv
r1937T4SItFBhrEAMEjAbZHtMxDCVDY9xsL0RtMx9Tq93QhEhrngsJbGUSLgwHCTApqZmurbJlkQ
3oO8UhKLHsqSIfdT+TDPLVEV6XymxbcdZuJlmoOizZJ45bfhBZzG0jM9wxb99LzoZL5fGZj/gt8w
mSqzsXYL5Ny3tAvYrU961gsMglWBgQDUo7NFEcxGlaKbUmz0qT0sfszoFWNfpVN1//XkL332D++y
0AIxhBaaeQKb/9QxzQy7Dv2BW8hKaurwaEgl2l1B76hqggMx3gWsw6fDIQZogB1GjeMcZzAT4dWJ
BmYScS1nTK8mnDrtCQXN7aJR++tX+2QObYS5BSokmgZY/2wD11E6TwIDathCXN0ztqIIBOiIkeva
3a9H+mRBYP0KEMNGcgPqydlIIwLRcsnG2IwRwggZpX/RWo//3RhnneVAjChy2QAmYphxKRVhKGbe
r4dYHvNsLfAaADKw5hSAkM6OAAhfXNG9lG9aW0Y6NfrWl9o2lCf5wob/9MPQJl9YSgZCDmfT1dMc
GWWDcXJzfuqz+A9ARdeLvh9CIv/olf4a6mzWTC3oK70E/lCmlrSak94dLBSxs+DvHwlM2V/jLOv+
p20kYZg2mhWvJKOCLZvqnZSFlyCNn64yHQ04FQ0bDA/Ppq2bjNqw/QUyY+It4ost3Mx/8mVg9dlg
GEwOnzPUZGlNFm16XqMaZgpKk+vnOGFNr0T1FwBHn1w3gLbhCyFsqfNKZ2eo3Ns5HmsAZYo5fQun
3p0hcGvhAZXOzDQeKhTqZ/sSaePThWcCZ1bBqSgfYM1K7acG6yFHg6h8qGYafgs5S03xbewvcJM+
GwpKlopeCfNpnisaT6lAhCcxWHizfW1LZIuBAsIRdae4MC5gfD4Bb9kLgg/RRRPhH/N83w5tqtuF
nG+GFAV65bCygntzDm6T4AK86bMDQgNnhpT7woX9AFTDHswI9H7B52VHBMtfFynozIwu8Ks+GwZ2
E+K3sFz5Vmdrg3p5ZgUU5zeqibpiMTpVHTgGgvy/Pu4+Q7mjBgGFS9YJviDVvt+0VT5y2OWM0zQL
BYcaE2MZ/kORDtcwQ5AISw+BHK196mhGU1ETMb6Tu/WauhFdtrUqCOuKeRj0HgOfS37iJ/7C+Wm8
2NCd0JCI/p4dKXPTzpafslg7yoszWotB6Ukoa5qlvpao3wBYROJRB2NiUPRGRq15SWgUS7FOhxYo
SeokrbXSqmw1C3uTFKUL0HDf4dY3qsE+J+GTzGRb0zheyl4WFmAXpnf5TL96gbMYpgkb3WoWeaug
h6pCYEv3ChdD8Q1z81WlUm7Sak8T9YVrf5mXD8NiLaeiCsoqOo/bJZF1RlGx89QQO5yZugvyGhJt
x7F4M0Fn//otP1urWKL/OdrZBZNNiDuVMaNpnWBrQ6ftzBXz/+tRPn8nlQIfQTIE6LOVmodJ21gj
Uznq02pRjxrlcBNoR3QdnMIw/8EtgCDHn6OdnSc9uJC4LBhN198mGn6mOm106SkUF97q87mDwSMW
6igyM+/3n99T2c5KSguWNHlSfifbBdoM1T96m79GOdtHaT/LjWmIHOzZCwzIlTb1CG3q+ID8l69z
tt5L6P79pDJQD2LYyl5T8aJXl4yMPl0JENzwuNNluJ1nuRKXttVzxi8BTbORhjfVQNVGokukjOCI
7AsH/me3GMCz/x3tXIsJ8kjUNQOjBVrjjYEN9AftVUuwyq0Ln+nzFyMegNUDhPR8MRiVXKqygU1z
p750IRobz+HTspcy6xJ18dNlt0Qe/x7pbEGgjmnJPb2+zWQKNxr2VtG5gPYuvM+nU4eAKPE0lzIC
LO8Xd5OrkZ93rIa2uFvuF7RQPLV6CpvsHw2kQbFQ+McHFnSAeWVumNz+aTC4ZWFR0qFFFxJNZRdS
kI+fCG1nhRrBQvukWb1M7E9BbhOT0KHukG987BoXTe4GbfEWqqTv1mb+twNEBkN9DPcJbJo/kIZ6
UYZKJzhYl8FATTz1abkJlfBaSsJNph4xL8sRLP71OftxaTAoRR8D7wuBlMXZiZTMdgohCv4tdvWe
bD6j1nuNx8yFO+OTkg/D6NxOhkwMTKr1fiJtBRygmfHJTJyRWi8rgNkgQB39Lh/p+vv2biTESOg0
mGlzAXf/6RtSJkAoAj+VDyIRFZpielCxzVppkQeFOw9bLxtG7x9MpMEgkDMtiBxnZ+GgFVIQ0Ibf
BD4YG5ofM/0ACXXlXw/z6UzqSJHYKoUjFFTPZjJJhG/7fcplL1rwHDR8JCju831RX+XqRu5Dd6Zu
Zr7Jz0X1919RgTnDUQVlB3bu2dCxKNIkjKeMYBhp8UI68qURNs4vHMHiYxgFjpzmqIZQLJzC87RP
njUJu0gr21RBJgOX0XB/KmnfjcWNJNONhvx0pc1zuYXB0SNLREVMi5oQZAMQYRELUJ/wyNtofo1U
OPqJdaPa7XPaMC+NdonC9PHU42GJPG2Alqg0nlOYgrxPo9bWsg3+XvfanaaXLqXbW+FHF3KeZXbf
R3mLsocq6OlqC2Xn7Hilx5eqqalmSFID5LZ0XjiS9As3+sckVdFxuef/GlILhJPv92lrxQD62znb
CHtil2LhqtPB/z2TwS5OlSdo6Oda/sev1/Tyl5692btBz96McgvAMuAW5OAI5qN9oOoDWEHa96Qh
dhW5ddG8/HrITw52OIXsVdYzavrniimgu2TRGz1DlrWDXcjG1+dNmNNmi2jAzs2l8+8jTePka4Qi
GfosVE3OwtnJbsKhlrNsM8zZqlHMNUiDlYzcN67jHqRVx8SfYZq23WQiNH0p7/vsbXFV+nN08f6r
dkaZzNQdUUlXB6eMQGT3oxfRvA8A1ieZ8eOc+FvOOf+dneL/wV7n/6FxzmIo85+Nc9ZRHP1sm7P8
9L9tc+AP/euUfCyqLiffnP+1VURs5V8ctjAVbZSx+YQsnH/7KkqK+BdFXkJiii6CHzTVP31zgBnj
toP0EG0Wne4Gf/DvGOec6qA/7VA6JCg7EyBgXENcZ6jLHftTHGTFQikrqQXaqk3j7WwE61ofNv0w
I/vX/F6ISMV9RfKPatz/gVq8OGq1djDTdrxFkcil5Q+AGdrBhjwv9soa3bvGNrqNP7mVYj+XcaY8
5WDaf5re2x+P985V7GzZL09NTMNBhoSEsCnyvn/qMlAUhAixC29Mrn9we4OjiP7FNwfLLejl2jG4
+KzUhWPFAYJB6eA2SNO7FW0HjOOPc+gYadfcT9GXMiraCzWfUwr7flIRhoI0RVi5OGmeF4Xjbuwy
ORL+0zDUE6IuSb0xAlgM6RCn+7nu653UmguqbIep0ncJXb61bFQ3cT7fY0mB1hwmYO7cVe7YlS34
7sBG+iF9azr4KqOIgWIZ7RZ1YnUHoLJbUXwK1sSvfI/GUndqJmPlAE6NbvswTuJpGjQ9dy98grPb
kU+gwJAjGcDbif+dn3ut2keiB+v71FvVXc/7XMctONosVq/7Oq9dpQ9lZwomyjaiOXLzHPAAB9qK
4xdtuZxbp4F7Qsl0ii9EGSq74+db5/RourIU/dElXcSz3q8OP4vrGLam/9RWcrQxOns4iszNE08a
NLwEy/ohVkrJUxINHcUoASKVNkdsLLf6MD3GqF2tyjyXPSmY/xB2XdN6ixWQ4h1e6XoOiY3TPGaQ
TTmBA1ILfVsEhrHKI7DzGHJ0EEvA+5cNDbw61nZTANcsGJJjTAvhUoz/4VVNuKA0Wslg2Lx0lt+/
aieXeloGc/jc0Dy6AwAIN0+dg6/aCBrVH7JVEbJ4SqUCoaf460of62099ECOsGMBvB7fV75tHfF7
jTaJCCAOxeH2NG0xvkJVrVYP1gzgPvKvLR8suV6DkMiM+aEoQm0XVla9KxIUMpY3DHZRVvhOOC79
9A56Sxpp19Y4fTMnXd1labEalFF/SCXbq8NBPs5BCIa2tUBkERK7xIvAeAPjmx+HL9Z44FJdOHDg
/PvfhgZoTRunypVuReV4d2EtL7fku/1K5Z5ppBi8qNJwj7+fxaCVzHrqhuD59MG6BA+vts2SDevZ
SPX1HAJ2VVQ85+WAmzWJrWOSF8Y6QFT2wgdVlpPr7FGIi2lZE8IQCZ4nGzG6qkFrSvaTzgmzs/wM
TwupHCE2VYd62eKxnrPWNJ/NTi+boqC+xTLoEVxruh1qYM2yHYBlUi4pCHz2ZISPnLf6IhZGNff9
JFmtMmAK3klPkp+KRxXL0vUQVYbTd3Hm5NNRyg3JMapidiboHmghRPZxQtnxMarnO3KCJ0jwcFzQ
MLwwZ8Ynn4/Emhh9kSLmRDoLbc1eGgRphA0TaFMqpX8jAJNB7J+2c2VU66p/OT2MvSzDvC0jVwtr
FKVMBUKAAB9bBXW9TwJjPfewC8ZlEuEl5O5cK7M3FzjwmuV8VS7nbROg6iXnxrQvly3TyAPIybwG
yN48RK2PTrrVaU6XCAXapVB3OkydXJ78rYqUXSDhgz0KA3Kfaj32c615GgqxS17Zb0uzvssrezl2
xi9oqnT7OB89I5vGO0WvPMgkkSSrv8tT6LY6eHJZAYFWLps3HWMYLRMCp4XSo1REGSifwOWRmj8E
XZEcYrhqF27gc5wD9QShYMigYpEAzdc4P/7Dpo5niTvgWUN7e6VWtgV63E53jbo/HSYZCCoVjalK
DZSr0/Tn4LzqKU8Pg4T+WVwFa6CwMaiX5RX0Fi3d3rr+seo1C6hsmlwoFyhnedbyzBqawrgUaihP
YafwfgW3+AbJo9r6T/FotGtZQBdJJJEeYmioqzIG2msVOJD21TGZK3YaUs+rQVcIh5LmlkO42PeB
fHvh7Pl4ggudFihNLwTSlQ92HlZJCKkbVfQspwQvaa5wy8Sq5pyO226q5Cfa2NOPe7PH5muR8n6s
+2C8KywoBfnUXLg+T+2890eQQI8fEV3sJjAOss9Ow6qoUdtFu+O5aXXlEfub1onG7mu23CR2pQSw
S7KVFY3A8gquBGvKQ6dTpa2mw1WZJu0IgCW8Kpos2lAFiGEIw2YJ00IG5qbc9j1VlFMAYMu1sep9
u76rg3F3YVrPMk++NRE0BUs+toX5pHF2WoHAmHorajCrmMfAkUrl2cyIpSZbltc1ukleFunWcczD
aKVQ9Tk0gPi9WeLab5X0/hRMFVUe7smW7+c4uTUNLnUF99MLcdSp5PF+tkGq2LjYUUBDC8c8m20/
iHUi07F/zpDqv02wNHrM/PY10edgf/oAap5Ujm4EkQOlEzaXvAiylrBwa7qVa6om08afba+ww1dV
wRYmzHNj0yn9seyyezmZlccYFG7QYEgz5GF7VGY1f2h6DQbu355zWqngvpB7oZSEuu37/TXVkbDG
VC2eZWt61aU+u0r9nTl32U7r4+nW1oNoI9nTsKbxi6ZCDL9Vsxb9BHwNa4NA1lgmubET+xhx862k
IsQuWNTi7x8ERObUl3lE7hz1fM71rkQDGUXo5yDUv+GFmW2SQZdW1RihaVqbDzjxlubgYVb3O6e1
4ZzCj9PlatiLxadyqet9rhy/lGcpEOuIbSEkwoFwFseJtC0BQmf5c6cr8dIlNUho7Ng93TIBK4Sz
vcNzKNPFNo31Kwmb8XXV4n0YCRm4tlBeh1k8h8U87yclTxxDwZ4IqOno0l4z120TF2g1qPtyBgKD
DR4Afgx692WKyZaKC7TJ5WbKxX2DDuIFPMlS5Hm/wg3K3mAjFkgWocNZCxw/saJvkyl7PqWYp3Ot
6KJjYZXzj6wlGbN5bULWHH2CyguL8mNARVHaVBAw41PTY1qe7qcEN/IVdZakJHs+JYdZros1N/3p
Mpfhs8jjACOQk63Sk25VyFCC2+mliWzyqOVuluVJWeNHc2FO1PcxC8uOehHBigWuAkQmkfv7xwr4
UkmpSe0Xv+okT5o1/xCJzqt8dOkg0b2cpmms4sQbx1hxuzQHQg/uS6u08Rb/89hbPKad00GljTIs
/B6qtj0FOpB+uE3wJN8ABajAm0ln/Bk8sqn9OHehFbmqnzY3UT8LL9eRPFcCdZOWdn2MbTTvf/0F
TuqZf33/0w6zdS4TmWSY7uhJCOynL1B2ZWk2odk9QQ3G+WCekav3V9U88kp1m1zjvwe7EyXQMMra
Ta7W0tacx6uqqd22TLj/OuTBB1EsZKrwxZiqG6H59n2B1oyhtpFnKNlrV0u3VO6HbS+TZ0+wuzbB
PNN4KCKEUnpzPzBb67kS93GVWNt2kJOdGaNgkGPcZHYzdoxpLh9rJPDR+eq39RL+Ny2JTFwPx0mX
98qSsyJw6ntleqlJfRaZLFOkQVvBp5ybgHrPuUm7kutWWFWa/KRFvQf9VWxOsf7pDrUme4kFM1ij
jS6vAzQEVsB5v+RLBjbGlbzqhmkVjf3fRPMuT0Wl3gATuuBYWR5nG5emTlTaxUgevWwHDYkhbvDw
Qc8b8dgZSnIld5aKGCGl/EQFKNjH4kYlmHa1oJQvBJwnYe33q2gpeGF5R9RFhiQvcdRPqyjO8rHx
ddV/mu2xfBn8qdqagFYi5Ddi00YTG6OHRFfKLWk2ToVhrmwzKLBoVrQvM66TqOiQT/XBqxy28gY2
z/rXy/yE8vr5AZkoMjacqAUTh0TTEn3+9IB8w6nX0mR4Op0tQsn9zRirDppJISUgfDZTrf5SzYgF
ElZzIYOBWesF/OKoRsU4NOnaTnaleahSZlDkVafik4KEgZZLMAr3Vlihuhlq7Uma8CcUPSIOVhsO
Tt0sxfVTxKrfVmOtPxRStP312511bgihiFE5vhEz48DSEWV//3Z5RqqTmssm1hOsJFKpAl1UPsMH
gpJaGqqToJstB2a3hq1IjUSRDKfD3mrd58lGz5Nkl0ndMfE1xSlSVf1RSekkQ90VrQ6JS4bM8+tH
1t5H1ssjs1wWKBm4I5NC69mKsfHJQdS07J/mNFddIxE3JVWjK8sqCVoxWdrCe0Lf2A9SR8Nw95D3
2n2NF6VTponlyX4bu1miaxvI3PqqW9LZ1OzGDb14VBzS4V5X4F1bWh5tThlPh4cdyi6x5khz3Bxr
kE3SVtLG0ZWTYVjBI/VKUfQPQQF3vrGaVT7YEFTUNlmhyF7slAQe0GDoL8WIBnUHTY8CI9XDFNZN
osqXVNJOu/f9egUpBm6Q2xGQ7AfkN3pCzZilOUUP0c47LWPb1oV5N1iDa1Rmvp6VN1AbhhPYsqPj
pbLW60ZABNUqt06m3ksRXV2V/C6aEKQBma20tHTU8fV0auWjgfheUU0wstV01cgdBDFh+6u5+3qq
XPr97RjM9c2gaLtT3Cey0uu0KbnmZnyNp8mNQc0fZfT6Thexr+rGoSqhQBJEXVgqHw4XlgqtT5PV
olIKp8bxfnVbcWngBINh1KQ1CYK/pg9rsW7JDLs7JTbhMqlVtz5l9KcSa1rL86YvxYuWp5IX1toq
Xfbf6T0gJmFKggvMpUzhPGQwgPcxxOJTQXcLcMz7h5Q5+KRYo6xpRma/sWp/dINkrL2iCn6L7Ui9
TaCmrvIyUVYWsfUdWYW1isI2c9oC2kEg0gjVUvmNxoOBi2/HSk5pMtfN3SChMBOjZQDnr/xtqKbW
+/VeVD7uxQWKbZGN6TQExXmFTaPyoXTqUjzqOIZTO92WNqRTX8r8DdYtrXMKdE/nQS4XaO029m/S
kAhH0gpxNUAb//UDkQgyW2fLH3QEZA160Rxo+llcGEPCSOzZsp4GozWuO3O4O9Uegms/mV40BPH3
p9oMKMV8Le1Oz5KOI3sdrSvDKGjE270Ga2I61rZRfTFCLNh6maJqYyCA0+Txt6CGJ3/6M2hnCNF1
R1a2ZyXzXqnLfA+bt4RFKmE5vByD6jx9r0wtY6nZ4yZQonWocFEl3Be61o9OAWVxbQY5iZMN0+yU
jZxKVaeTP0Ma/iZO/YPV+kdLRWLitCklvZPdWnuVdMuL5Gk1VFLI2Rf4rrRodhhVpazLWUGG6M/0
lkPN8CjjOVPMvT6RWuINJ57UJB63p2cYy+ZrbyKRpumRsvb1fWXXHBmieGjTyXag4oL76DtBzapU
T8Y3uuOjy/NNzbJ5H5f0BuxE3obm6B/JC6GsVcMuJRehFk8cOOTzPocVt7Ryxq6BJWtY3YMwuu+F
iN/UJfz1hTY5XH+bgULeb3nSiivMvJDEtfTe0ZC68ijxZtiA5Nou0bPuEORtRwl7eJLEOOF/Ht3+
SKmWEl6kavFa00fDOZW9Wz0Fopukh4pV+e0UayytlxBBp2QgNZsKX96IIu/cop0w1Y38dHc6z4xg
xB0R7cB1s4gfWfRxcJcitF9aBg34cWikzYhWwv+wdx69dWtZvv8qhZrzgjkAXQ08phOVJcv2hJAc
mHPmp+8faVe3de5tq6vf5A0eUBOXdMVzyM2911r/ZKK+64cY1GrQnSgin7gCqHV6tJtuS3yrI07V
bVInToiv6CmNPxrUxU4dTs1pWYw7vFTindmTNiCnBSrJyhqv6FGxqBkWgq0Fnq0R40ykq2pG1Ytb
gixkD3HSOH1SNPdxsZwtACcOmD5wilxlMm8cptgqzvCebJR/qc/vpCh96YfH7FDBCvVopSEVr9pY
GUu/KaTwjJtHBhbdj4McVcJ9xHzYC7QscuXVZufHWHj9otvR2YqhRRyCjJJWJLguEwzLRvCSQgsC
SyzJ+3bCOcRjspJ9OL1gFuvDWVE02R7ILEKRXkBajgQD7iMGpkmQ3CSpcmPqc36YSXrAu4npeLV+
oUiqPoWYOsD6t5APx+qhrxrOfPRTST046AEoquT8dSL8cDdVJBvlbfcdS5DICSQ2ySzQLFtqGsWO
C8Ta0T5J6/JAyvwNw1XJybVGdrDkkL1YCh7DSgY/kYOnUFMxt4j70E9CmQDo9fM3SqkeSiyi1WiS
HhWMi1RxOGAdTPRXLp6tuMpdeR0qsWN2HgpS3VbbaS1Marfu+u+W+GTJ85dGEnGzzgICtMWGJNqe
MI5uzu83MA3W8BPRXs1dJIJlhSTynMdSQzG8eOOoXY1xgyPFgDfPmD2oZQqFaX7aCpZuyo7p0o0H
lIlwrTvmZI0ldle4mH6Q5qDwRswhqOUlAwuZItkF6uKmNIhOtsJaWhjg0sP2aqtFPl0Z+E+hiM1E
R86l51TojXM7k5qRE7C+nZtpaU2+YCVQuK1MPWSkhO0Ewfqy3SexnbnP8UCMWuSIvR5iryKXe10V
cOotIs0rc42EcbkgAraecXwKsk9qQE3cLrXhNuucEoD626IbwTn7IK6gXVQJn5dAfuyESDiWOham
cTFMrpBLGB2EWemp1usoCndDPZvP8sqItzAzLZ0QeO+clmW3JyTOzykCtz8vc2Y5WqKM+1a09XbG
s2S9ahSWnLZLzjRuMDOGVVyiITrBqWHre30Ysyx4vEGa5G5ctOE+adgXtAnTgJImFBc0LBgmpXmo
SmE64PiEHdR6Y7fFrMfV57IZMjvtO8HucH+3O4LtdzX23+j3zXOjG49Dl3c25mMGg1jSq9L20Gro
ydNsNY5XdhLjWQqvEt9WkYNXCNt922M5c8vhiKOmpAeYKrYnTCvMM1MSr7PQSJZy6KGWHj25or9b
fzQZycvYLjd5nzK0SZXveDXJh+28NgvGi8OwPNSMl0ZtNs9A3Rw6ekXxkTW2qAjtfVocpMZor0ZJ
ey2sCjHkkkroZtmtdEOoPlWrw0aCRNoTO/w7C8xj7R+MBEuAxoMIvy2naScPI0L2kYmJEqrcZLOh
ul6nopI+KIcNmEqrpcGQ2/TzUcWggq1qQzgD43G08uFmO2tx3t6xL/duZfEpt/8rrRPJMQjEcidh
MT2zUO6zcVQP1Sju4UYRj0fz4+UhFtZ1b0QPbWU+6SEpw1OmN+0u0r4odTrsdUE6SjXmTS2pjPk0
n7VQ/WgVlniWlXdYBn8aGlAPriJTgF0okLRnFzNDrW2MUSvECNRS0FCcyw9SKb9OmREzXFniI5KP
c04WYmDFpguMBVa9TbR6/a5raoWmNH6vRgUK/HNZBYahA7XwM9iEF03XAOA1D2OufZAX/KOY7hPr
i+WEJXe5C4p0szXHekuoTCZ2idOWwVdRfhxknGxEppW3+Wh9HGJpvEtWKoPY5zag7XKqheyU69B0
FyVdTR60hxrXQ7TkhwR86my0VotnxbLsl4GVM5aiQHoMh+K2OLC0/xCIEsSoOdxb0aDcYho73c7D
8DjmmBSihQ/IU7C6PV3r3cSxcGuIrD9dueEUwQwhMDof77/SNorROA81dixry7Md7UOSX89j0ntq
P6+binbGMzfBNFGTmcTln+akQ1i7rJE+SywfmsgrDet1m+wTYtlhYhoNvtRnD1YMAljC5/L6fvmy
IdELcdwOcTt4o0RN6vUGm3IjKa7IQz4j1OlaSd8VnE0JVe55KJfuNdHEG0Fdt5yWAK2mRmy7CA+N
mN3XbRJ+AiscnC4I0/vaynFJ14TG294zSUx78C+Rd+xue2GUtriX4iHwMPQ12azayttuZiQlwg44
K7XVTsa2f55P+kT0AYdnnBYphzcD8w0tIUUr8EdMDVeLg3lfDktHtmJdHy25+rxCXoekuJm7qt/h
iYYzfWqSMo0FWjxlj3h0g/DEr3qVXTV52hwRoH0ueqs8LONDgVvPKIOWwAFl8jmv8Pz2EhPBgCWX
PmV+tMSusTpbip2YwKsss/N2auFydbTyhtdx3c/xWzDODExPaTh/WUT8akhANtzRU5Wu+jS36feN
CzB38zOYgY7zUcIYJ6g+zFp005mFdJT1jjzMlWYCJsKhMwyvSkI7RdUq9/dTlT1sddB2i7elX6p0
+fLQKTtTxcYNq2mAs0x7KaEs4lxiNmeyDYy0lh+DO5qar3PDjL8fsTYta6G6+vHX1tIC91Rzl6pV
5beG8rmucBiQyGwYTEG1QW3Nq2T1B4xEEGc+HhYcxMpMCdt9y+nF4XnTBs19FMvaE3L1/RSPn/XV
XTjOZ5i/xDJiQKsLByij+AFCcsKVJPLFpp0xBuPOSbGheqOiFp4gA0YPVtb5dFvzcUkO6RKRsjrh
7jei/fYKub22ECutUi3rLNXNA4KLU15E6s7sVFCtGguRrDFeCz7hOEy7pJNWr2dL2RkBjsnrl7XG
9S437c2cj9mpL7PhGArJp0Va+PVCHd2MPulcyOPzusfgHBzCsCquepx6r+ZuveMMmokW6+LHWc9O
OHLhG5JKj0Qv7S1Dy+g0xP6klNhtrM8S0Gzf1wqjTuztmrjyrLKubqkxt3WdXoN0ciizsg4sxdjv
merZQ4RvcYdhNH+OGjEVwz0rQTqt/oVpnz7JTaE8BfmuM7E4GpZo/BDp3UNZYCZnmdKtyLDj3iqK
u94iVxDS4E0fNuxRrfHUCKk9tqH+YObFOvGzzhoDm052BSToN2odTw4n52J3PZP1xMy+VgZTtnTo
5xutxVNJxXC/6NfBW59XB0K4830XC89hKLdYXpbGU8YMo2Q6n+fHVBICt9PF6dBidenioi9doWzl
nqppfgj07NMy8mWrdhlP5oxlz8pSwViOA51h0m7rhMhxzqiScNWJBixZSi0ucT/CVLWdQWC3bkAV
q9nWum+NHsTetECSW+1chLo2MTgbSs9slsWP86XC8Y0uO+/rQ6jhHzjGn0NmT+7GyFGEjzgv495U
qK8yw9FjODFIwElKgP3aKR+EBhu2tn8ssyW/H0rrhEzBgh5lZSBAIOwbyLNRE6qxZDenLXDi3ngR
dK335+ouEzD9rdlz/K19KBW369XhXHAjJvPBWuLaXeLsWyWYpk1zMlHnqvqhMeiaJ+NGFFKwzCLF
zdwsmGyFzSctD79nPchDOdQ2oc5486q9da1D192gXUkaE7tW4+awLXp6WHU/ZnXlynrMqEGMbksj
SJjryC9Rad3gS8kyFolQmHRxTxftcjvdrZ/S62DwwbZbr62jxB1k6xY6H1mC6XhdFxoUrzS7snhQ
64km3xjSeP5BzFvh4ppsN0UqkqMqzp9hPIAhdfVVEcjU77P6tZCGh1kWcipxenE9bnE+a5s7OWdI
sZWt29mYKFiu67rGBwI+dwq9k51C/Gfdqg2JHw7DramwdWdRiKfhdZfRgxjRK0jwDcnD9MsgU852
xiay0LlxoOVotepgp0wLvp5YgLUEgro50JEn4Zo7NHDytuHjNhxp8XILtTY9SAzHPKi3uItptMFt
FtW7KWcInDTCdSgakNRkvFDN3pLBMVp1v62JlJ7LTpJawx+U3N5QS62bwnR0fHkf9RhCzbYVE4tg
euHIr5ZhNTlabjRwIIyvWJz44GnhjUrVELTM2rKSWDGaVT8bSqwT13mLRYRrTzCzxB6zY+Lv9vpr
RC1yPZDXZhA/dg6b/dZf4kWKU6GcHTW5l+15rt2NQTFjf+UUsDAd6FGHyoDeitAdam49hBj6JhgX
VdZ5JDMOL+b8OrSk720efExVnAllTJgc5DOa29dZ7VbKc+gKZUwbgWvqD6rBmK5wvCi9WHN6y7wA
qy/JXAZ7u72Cpbh424vnudZv2nQZTrFq3QaDQtWmX0kCJ3ExDNFer0mUxSqWAqnpU29eznBnZTuD
inyqKpwMFzm8HY3+Uxt1szvoU3Oz4F4VAtfF3CSa/Mw22QBOvQy58PdTwLfI9IoQaKjJFLT5GoU0
2OTbiaqa91OOSYH1oVUIrp4RKhlS3rk6hgS7gAAbp4gG8WB1hYJbKiZfv7/6X03ggYANXWVjABy/
DFjIwwbWodFHz8ogZsek7jBJL6PbGF9Jv8HlzMk7uTo0way5Wd2ph0AW4vFpUfKUSPKFBzfEmFvK
FuuuNZcHg1SwuF+YmJlptBfN8IuwOrfLTXJrzXO0V7S09rKRbR0nOQ5WLDKPerxMSGxorot56uns
DaKXVel6ZtLETKg5kYVGNSNZaWx3wxg5258M02Y/GaskucP78fd35YI8vT6UlTJtKmuGDejEJYtk
CiSTUIQh+LDVyOMYqT5ioRZSHbTMEBPgCsN9Tb9L6InYNysES0an2GM8ElNN9JeNFvgc9QIuY5p0
KmvxSawAZcY2Dv2C1FgM0UAKW6MhpR60fNt5lxi3NyUCOcMaSMBVUgYyPGOajEW5XH0RQ8rJ33/N
i/ir7WvCUBIhPhJVhNXKxTR/kYK1T9KT57EbwE9bIfEyRXJMKz5IIq13GMkftp20zIGpLbIyawxz
pjHNfGpmXi5hnHb60lP6cdBs32J7XzGBvg/bSXAKdakJCDEfQ2V6D43V3gq5tk+PdQd2F1BUkYxf
Ymt47tJPEQv63DK1uU9V68BIxP75dDQMBPCKmz0NY+ou7u6VCNIno8jZr8hYxDwwwop/LbRCqGF3
UUhQdZgyfdxIxWLyOTbWs0qrP6a4Fd9YEx7aGrGbSdRCImfAt33bYWBuvWjND+hTi9PXVlexjJUj
mV0mav2ir4HwSQdZOE7cZhRSpvHx69bFjFK/nCvctRk0HbfOgJmKge/Jc18eJgp/sdeEuzyK3nMl
uWD6bHcOwQcYMcw6BriXDXKehnGkQIv/0GbUhQET9Frdy6E1kk9IeVIXMKG71ch3rXs7M7ZcIeuU
QwD51i9KqbMnCS/DsCqQNGD0et9GwsPYToo7TWF1jrrP1SI2h6ZZyExJ2KwpwdSDAWIPJ9Rm4TSn
gsezkazeWdErBPwWUYFGjWMQgyPgKXqCt7upWQ1LYiRigIVxysg1KvxILN3SKPEfXNExiIVMvVfy
QK1FmGmGefSjWlHzmHzziqznMv+8Vf/bA96KiQ3d+DG0wajDjuJ3HQL+Arjnw4JqQ77AAV3TVgbR
L8C90YVtN+UJDvXrLccNSz6UjPjOKVYkD1Ree/rL20SYDJ+p4HNVp8Ghb+OvasMYmDrTbnpQ4e1V
Der0e8ifO4zZeFMSILyVxxMxGGkryXTyMIunSkOd0cbEmRvRF0meu4dMXhGv3Hgvq1wy3pKf1sW2
erEpq/bYWHOELr5alUS9GBVJ+rzdwSbUIAtMMHAnazpElewFcWLHZrWf1pM+ivHbxXOWr/kyy1rl
UxCreKmajEPqH80/5CktqkjLINVuG9CkmOwg8EhKBpsMrxOjvhrEhawiQWs5lYgNGt2wXl5D6A1M
EhfRCU3ax60VLupJtDVq272q9glcIKwt++UwrLN6STEyN1aM1aE8vN54l9oEs2SZrKttPLGtEOiw
3YExHn6vlSM3LeTtGDie22l3USKfYE4adilIYKQluQUFMuGxJDy2PSrEbTyMQif7dTvnx21PEFZ6
jVDpp221CtpEWd7pD9uyjauGlBllPmxgjGjCwy3xdQzWA3Yr1psC40dhpohl5xAZM2vI5NFgCN0c
PI696SRD5W/szlSv5etGMX70Tn06fVIqDjHdmiV3bArDJwNnhAb8uJWyqSlWrloWErgJ7tC5dE4i
9RPREdkuFKNvUZyNfmKl3/DyvNpKf6GfH0MAR3z3CaSQW9O1jAA2oW5O+3oKPvXdvFxZKx6nh/13
ZZzRabMIkpMkPQ1KXZEbAI7SYtbKMatb19s/1bnUva1p2/5ZhaN5FpNzqtXRXgMzt3MaHa8r8hEP
YlJEDC04blX06r/aBKN4rAn9cCLr4yTpM0ia8BKYOKIS9nA9r6X4GCcW/ER0vGtc3tiEp9hKVX+c
q694y5fOVgvkU3yNErLxR9UAdQ8CHbMjimkSqb4NMuVaY8bjDTCnRhbJho2KQGteYiw/SCnmKgBQ
BevY4cd5TpI89AWW4O+3QfXP2yBWcByM5ko6JM39gikTLbDtB9VqfxC60x6wY2sV0kaQQSJXFXE0
unFTZrZaH2pLzdygnNe2oHM2opUxj4+EFoAEMRvdKL9m9IHMQgHwkdJ8Aw+3mzuJ5nODJfoPtGAO
74OQmR7oJYySSSBhWwpfFx0EQw+b2N1KmgLWl12YUmOHZYXae9HuuWe2aqRfCIGvnWolKv3+hmzc
1bfnAqm7m3Aeoy+MIS9HwnU2qXqhD89EF2undKT5bQUof7MuVj+0RtPEeNcqe/RHYUivlSb1YZsW
YWcRuh1Z4KdkqAdXyTte3XWIvX3Ef0nW+kjeV5n/2xvx6b//2xu56lX8BT1y+b373/3Wmz/d/vv2
R8JvpfvSvbz5B9lNcTffYd43339r+6zbPsbP3/yf/vBv37a/8jhX3/7x9y9lX3TrXwvjsvhVqcra
/O9lrf+n6V9fLn77p6xVt/4AVoSmrOuyZhn62rqM39ruH38XDPEPUccpHyqVSk+1ubr81LUia4UJ
TLtF4Qgtiz38P2Wtq+KVnEFkqCokEUgu/5KqleX1thbh0jB6Vn4TQRIrq+dizQWLkZpZlBsoZK7Y
ok1IzwvwJSG6job59jhmd8JIioFVPvVJtWsWPM3Ch7QZ/TENfMW8D2LV7UaBUJvJvBbjxjbRy5st
wCSJLcS0mJ3o5ORIt8zcmOwI+JQE6pR4khFjZ4+ZVi/s+7E/5MOeSSTIi1+HHWXAcq2k9V2l90+Q
f50CS6cRlQkqmWs1Cu+kcGAeGpF3wGk1SYe8YA+PQ08kkYryBxbAfTZF9ix8hoZvt+lJF7+L8mdV
nB47uBYi3u9W8tBrpZ9FqmNguJ3oX6Vm8Wd5Z5pYY/fPIa6vbfq1S/hXKHBaeUl5pcfKruqeaxD+
CAQzBkiuobzWfl6Rg5FG7tTB3MWxtisI78LJBr9vBimgivXgpWELfTFwKuFTz1ivKj8moXQG47H1
vPRWcyyIu8jgiZvpP9QQNgNSHsB4sEp/6Qt/Kq7YEg5BSEX8oapv4/KxjR9i63sFplOOpi3Nz+QB
urNe2nn8pSAwRa6ejPmmCj9P5YdxeuqAw4XyNs1PSoo/cvasq49q2XppdTfg/i7Ok92pZwJPPW2W
XfB8BKK2Fnxqc3FtrG2Z5xgO9Q6F21WwWk50CY6tlTtE1DblZyGMnoJluAandDlqyIaaGVDiJcjI
tRb8pbxeFu7A/AqDJy0/TcNHbBz26aqabEIK+mGvibexUfqBqjhzdZUpt5P0QqIeCtqPQsB8qMhs
ubzKwpkRp4lMWOCejQlbnZbTwK7JHlbq9L1la9jj2V3ZrWAThJ7KtFWY9LJQ7Q1F8gQs6CVQCEFP
zhWQdELUV4XOKgs+mvETCYrk8HURoUTx3VwQIbEYV3gzetBMnSwEwjnWwhKiccR8mrAx4LZ7zVq+
JiGhhIbyWBQLnPMSKV/DM9vPScEHH3bITpWMKV8BMZoIBbuLVaRqEKWKasbGJ4DhUcOtSqV7hQzN
QPtWTBXOBESFKEfNFPahZT2jynRHiB5NCF+ndTrtWdXxZuqZ9jJSshp7bkunlpBpEGRQDomnZs0+
MgO7JHYtUoKnRUqvU5nYrkSzCbRIxqecwMxqzm7CcbzqWHNdsl9AkZOCzlPWnSnYy4yjnAr/7sIi
dSkUHBlCjFjxO0b/cW77T4qUfp5TC9GsYcfGDVXujSweliC0x2zAbAlBRXtvhukBv3n82C3Vmc1H
oiK9JQWbZot8UfMnDLldKB0spKnwVSb5EWRSTruwg9JiypB4mkcAFU/rPosLXF6DAc9iPDO/fTEw
Y3Nq6ALWeGNYHxb4PDLhViYbk1VDKRqvKT9sbQb4yfaU5S62iaegYKoo1yjDpIHXwmwEf8YMI0y1
U5wa6IEC2P5Cwcxk5BWAm4HrUXAvc7s7JEXEVsimhFN+7C1o5Ee1uqZWstuRtzvzswmvO3mP/kia
5OeyRvtvgL+VU+1mJQ1F/+mX4+b2R4nwq8z/onv5sYmv6g08UejQxAuKXqSHBWhnwdpofYPONx5O
TXz7+2tcCBnNnxdBYEyJgpxxUy/80v3FRpFEHJuG23qSrz7ld4lpK69B79Y7fPQfVXt0Sevhpj3l
NznT1m8mGRPvzLwuuIh/+gwXSL6BOTXRZJXhSiIxH1EMJmtUvf/7b3rJwfzTVS6mnXnWL+GIFsMV
9tOXYIdA0w0J5rA7T/KaHbks9+9ccP2DvxR+f7rgxYgr67WcOCJu7eiMnqR5qlP5oWeEtnmG2O6W
t0SSXknfqivjnZJTvhhPbVfGm0BGc4JYWdUvbuhc6QNta8cNZbJ9UD3oLNjDe/q5E+3sWer96jV2
CERz572g2CkO3IkLwP377/+XSwtRubQWNCqmNBfdt2guk9Q1PdaWK6TswJgnh+a5f4p8ubL1s/AE
l41PIFaecuj3GX6LV5w873yItdK5fAi/foiLW9Hnib7Q2JMeY4ObuVDPn+anNRX2memLkz10e9J7
ID7Z6BL29TNRIdW38YSPwO8/x4W71Y/37NfPcbH6qkAyaM4Hslz8cN866Z2qOYOjc9lmh9bPqP5v
L3ix+ixlhIATc8HOJfXMbW08EPaGZ+wUr9q17+i5LtTxP74edS2u2Ti2QC+9KDirXDBjI4SFNTrq
sf0efS3cxNXuI99CorLT/dTHtTN/76rynx8ujrwyq4t1bmA4z89/2byClmmoaUzrVUn+uy18ihie
J8OCa/mU7H7/CP9il+JiNLYwuZnybST6Xy42iUs5lpHIShIXjwhIS3zPZ/C9K1w8slLNeqJguYI1
PYMo+WOUvLMJ/uUVrFVpqXLf/rTbB2DhCfg8myy6jJGjXDXaw+9v02W/u24+2Ib91zUu3jitCbo0
ylU2H8muDswf/Pip20d+vlt2yt3s0hx8o4/43yz4N9e9eMNGYrwaBJSGW3uEyHjwcY6Acs7sK2yz
7y0G6S+22DdXu3hW+VB1NaIDw1V33YEIH8/yNNa5uDff2UbX23Wxgb250EUVIM1KCw2BC5G9lbeW
N0fVGWnIVY5t7DtP7i9fp/96chvq8csKh0RvgtFzqXWvBFdylhN8H9vYac77W8Z6g37zvS4dFLQG
h/h5ZinKloeL500na7eVKp+Axm4TfYR8JbyzXfzF4t/ANXiD6/+MiwWCA0vWorED4k2Pcd1+yKzx
6Z07+N4lLlZFmmQQbFuNNVgUX2Pduk8Dk5I5e8lpDWaCkGyrvSYwloxOjezzBuLoQCKUKORuBlX9
nU/zF2cfXxh+KkgiVm+Xm/JUWujkCTt20cuJx/WBpp/Dp85enPCr6KZ+v//9BdcbePFI31xvvTu/
rJ+5gJ6U4EbvjtJRjPaELN4Y+Sm3jsti3vz+UpeSpXWXeXOti+JiyI2lFiWulRzyE4a2LmxXn0As
IrVPgYtMXb2R/QwG7zF454XcxDp/+poYD8kqIxyDUc7br2nmQrGMCGpJMim9SFpOelW4gT4RLJh6
sto/CGrjhOo9iasQi8fwnbu8vvC/u/z6Fv9ylyOGwmM44hguHuN9fGz2xk5aj/R3LnPJr/1xh3/5
mhdHOiHpfckSZob0Rd/JDpCrv+zl2/hATPu58GL/Z9n6L40h/2czxpvqW/HQNd++dVcv1eU08v/F
OSP7wH8/aLRfmteXr2X7ZtbIf/Fz2KhZf6iyuLnNsDdj3MUD/zls5Edot7BYZtguWsqKb/1z1qj8
oTCD5PFY7HTbQPFvbdl30T/+Lil/iISoSIwmkbqpgH7/ioPeZVu1ujRhvcWgBNiTv3jp3jnmeUYo
pSk40VnW7PB+OGQ+nlgzapMH1a+YFPjGOyUG9O6378CPixqUmxIWAqhcL9ZmpwdSnywaQ4uYJHtJ
L/eWihxCKIeZWHZy+SIcUQ3Dy8SzYBLYKPfabmKqN2ZHU+n8hSRNKVv5G4YDhiy3X1rxrjNTyMT9
EcECaOyVGh81yFYikga7GgiOxPi5Ka4m5XYc0pcZ1CCoW+jvA3FyptdawX3OEDQujmHxtRyXV0sF
h6gqsqaQPfVogpXhNppUL9FLctaCnd4yTgiK6gAy5NVafGIy6eCfhsYFunrb4mxRudEiHAbwJebb
+3KRkD4YqxDpnOFqwNRgRoUn71dnjKjuGEbWThHUh9XTAnjFAXazJ8vaKTMDGkJwDSH3q2Zi4krr
F10nceClkfgUGjCjbgol288C9GJEVNS36vwCSZARr4oHR2r3TG0mJLnaMDopcVYDXp/6bWrEpxj6
dkVQrKMb2Q1aQbP+2OBMkOemA8+YlFvtECIISOXpcaiiJ60qMDdp3SbCGKu2/DIQ3BoXdzUwjmaq
eUFYuUlAu2guDkIJchEJKC4be0o1EnLbXVPtq5w/MxefE7W6Q+L2KIzVCfsFFCKy8DWa8u9LWru6
NL/A3alXnsiVnNfRHaso3c1tc8Bv5XuTYnk0mKRpkn8bAD9XUZgD3zYuCZMsjdmhhGUNl44+ZIcR
FYGkfZ3kxTd7YuHbzG8h7APLsjzwH6SDHZc7gMVPlfQ4LcMBdbwd68/dzIdaCkhzR2167ZavxYTh
UzTcW6P+Ei6GPwKCpcbesu5E5qAjllD99BlHaSeYPyfrpIoJbGTcaUr4srTfqyU6kl3B9er7Ej+E
AcpJjGaMwEpnUQ1HUNRVBebL7XKQlBuwCxJQK5I/LS/mYlEwHeQQomN7qJtPeRqc5lGyy1jZd81r
2IRXaac9LkZpw3EKueETxlvYQQWy5EG0v61Ah8Wh9SuxuYq68a4162Ovp4ENOfgenslngfa+VAK0
I+JN33XolD+XzEGVUifqV72Jp/EGeZVPfoCXpBVWetMB+/gTJ6yTWeGtOiz3S2jcR2N3XvrObpEM
dKl+QDzvmWH+IsTK05ot3UQPOGu9DLIORy1ZZWK7VDFe1SW/nfi8ilYe2lL+gg/uoZKlYx3Ak5zL
c6mp12pcEErQfp+75YM8tx9VcUFjpd/SCPlZCpoQNfeNeMy6+1yar/RZOSViSWAmFP5OmUab1Cgv
HDCaT31iUG0jke7xWP8Q5MZuaUNGx8SpZES0arlus+gdY2yQzGig8QYUtt46Q9zsoQa9RE3uT0O2
q/rmWtSi3cLeIJuxM9SI7OvsYMU6Q87IMwXgQFUtv0nFCrZXr6omXi8ar5V8iw2HZ1XtHbmHt3OK
KipQrtJUb98pIi+qjW2nxfkAibyBrgU892210c9wXXtFDLdqA4L0Lj2ofvduP3U5sqJNRy2jQXqj
sQa00i/qua6x+r4OiVve+qnwrN4Fu4iZUeR+iQ+Lw1jaU212+CP62NhPnF8O3Nsf1dOvo9aLun27
OkgeqQTwLmXC+95+yybsuwGyUwjxomRlvg5AItsV/n9x83fqh98UN+eX9m/2S/SSv7ypb9b/6Gd9
Y8h/UGVSbiKQMGTcNeiAf9Y3pogRMIQqpjiQBTXA1v8scGTjD7x08LXQiM8A4hR5ZD8LHFn8g14H
SbvMVJsSgbHQPyHkn0sB9BlkG0j5L5bGhpW+qbepvlZ3MpUZPF5o6sUbUNIHTFnfxH48YI9mjqb+
jCi1O+dBw0QRLwi3qnFMrEdHq1FhBFW9OI1eN7dmrWR3nZ5YV8XYJgRj616nDMcUyzod5qokJtGH
EaNqaKtT6aPRjPaBlH/Cs0x8SdUof5qWooYpL9Sdq+lFdLISErbsIAOtBBWyXKtBR5kvxTtDoj9N
HGCdrgmCOIJKGKVfvopVuQR1bCGEFtfUXzL5AluY6sZGQ2IQfRW9109tnL+LOwz9HtYrZGTeQfPi
DidCaZVp2aZ+ij7YYUSPnVOABXC/lOGZDAcLwC3/RI2pA69Vhh1p0YvZptO1vhi7WkI+XHS+pkIn
V4oneU73GmHYZZV5U589yhPGi7mkjF4tdsMHrF0e5759NGVAlWblTeUWYAfS/LxXjs0ovgKewy1M
yqOmJgL58plkU7VomNJn6ik1IMND2m0/aG2VfxMDosA5SkpPkkEjlS5KHaEZ8QJS9SfEf+ch13dR
AuPQgGiUaWLCmW5Cdge0Ko0vQdLDa6dmFWZ+L82H9EG0quyRxLmOkkiy7vUS9GvK27slhQwmTnTy
VYcCZRQoOhokry/R0g1eLaB6VEzyPIkuRDrSxfVZsLIRzXAcug3R8ze6GU6eUcAgGSYSFfqxwv2z
nu/VXJDcaVHrl1LTks9yKeXodfXASUJMNW24xfJVLoyx18wIENKuDXZSEMPDCVOMWVpkuCJqHl9T
ltEr0RkdULGkj2YvWTBX6vxYToJkOpY0XJd1ipL/l83kL97OH0ThN4uHzYOjiUQF6BbGRqr4tR1e
6sm0sNMl2otkhSelIsfcjKpDVLRPjRYIp7BJAr81x8LVjFg9DpkilDj/qt+otbCCS2fRL1oRGXe7
BPtiGrUbCt//IO08luPGkrZ9RYiAN1ugCmXIohUpUhuEpFbDe4+r/x+op6eLqPqImfkXvVFEM+vg
uDyZrzkJPUT2sA+6zRj7p3pqajYovBhNQ7XC7wrfMUfvVs68GAkRTAJJcfLgVhvrr9lQvitZ9Rgh
cQ3gCmDFmGAVM1EpMAzXG2bIQ296e7MpH1FpvOP48yNkYQZeHb1Y3lma8Vy3w48yHtA8KnPWvKAC
i2jhl3DoRYQLIYOM7RYQnFTacd/GIA38e10z3pXAV7F7lyd7Gi3eCHpvxg8YXGuH3EPSy+6a/ie4
zsoFHmg+DwZNaE+BAUrG3AeVcizTWH62UmV8DodAiYDwgY5QffLhrDbFW5H84k3uYxGCBOAB5IB/
5n2BXas3SSRzxnsrlc9iKe31nnS+Lqm96mP+BcmoTRTIsIlK84QtrmJHrfitDYrIHYNm2GaV8qpD
oIHy7N3mwVSQtzY3hqY0uHwHA8MbaGCAUaW5rUm7XElpS2Kne1CjqL6vxVkJVmUVw1KDuqHJM44r
Q1CjNNV9ZoTxrhut5Ig6s+DQFhEOqVXdy4kXnpA7eI99jKhFX0EgAvzYUxKrvqsWoX9T1QoiPHTB
d20Gs8REOffZ62Jh1+jpobV03NynBkJXYfi7aMq0bVjrmu1J4Iz9MHsd9AxeijnE70FQ1SAMJ/k2
b3zpLkabDt21atzVQX6Auk6JPAh7Ny/KQ+zFP8Z8JrMLKS8vqWBrdua7GFi7QPZAr0JfjdvorfBj
fzMfTVBL0G9C6QaQc5W1bFLz2TTMeCNHkWgLheE9TVWAolxKLmpJ9Y+QBHojt2zWoomMnZCi/mSN
h8bQWydXOuk+asT6PQnm9r4n/uQw7G41LxnuumhK4OqJuHlXMyqkRLpGzcri0KA/vJJ0zunWhz09
qzIhbI9IByqB8nztn+9prYT+kcKEd33xPgvxyob8VrQMNslf1JRjqE/jw+cHyUVIQwIyBe0CkNCs
TrgIaVVD5AkYRbsKarM0gf4MM/lQT39OlbCxTJQSU2vFVvKyhUC2QzwcZ+arDyXhj6PEfSlQlCmJ
3CKsHhUNGQM92xjteAC+cMqVh6yNT0jAAHaXNp8P9uKGR4WQchECxrPdzQU8rB7EdKR1nLgqRHFd
4PnYPI2QfPw158P5q32YSIP8QZlT+lk3++JmRxqBV6Hgp26OwnmVIYEi3qHuuZKwSJeTp8jYEFsK
rjpkaUu4W6mMRgliu3AFuJbBdAP07aXV683kA09O3dL60mqjK2TJoeNZBkf0RpTye8n3bHnu5RkG
95r2tR/yFaXV3wyqj+NXQJ+T21AgmxfXIrMRrGGaxaVmpTsRptfM8s/DfQwXB8RT+Uv2J6ok40tT
FgDtkOCh9JTAmCusgLzkFpXpTQscGkrofdUXT6M+HUpRnfmntK6RQFazabLLSNx1kborayRK1ng6
c3FxMYMKRBdoOjJcHQkxgY+LNOlSNF1q0PBWHiFe3AElQsmtVVLUIrj6kseyZnNOI7mGXGYHORwd
Ltj/er3yI3Q02kwRSjLq1R9/RNR2JbteL1zSKtvqfeIdZPW1Hv/4fF9cNDCMj3HmZ+JZad2vEals
+nmw5RtQMyB+1PYtUBQPyarb5LVYhKMzg2YiwODF7ifx9xDwY2nUWnA3VbIrtCQVYfCrkeItALKV
IxUOypWZpNBCjg2Hg5fWIuAwxE0hozLnjlM8xnaDGMoJIk7hzhWHrszvuqZCGrSaUXU6pU1pQpVA
6BGWMlLzNAX6Bmp3AknyxWqL6MaP6vYmjsMAvJ3xI21h8eataN7Dt/AQckoKrNQFVCTM6Cg3TbnR
BkCm1aAnTyhsmS9Z52eTE1qIG9moFYwvgw7TNw7j7lZoyIjV2W/UtrrozoRo7SgFZIpQVI0jB3W6
CXw5c8XY7PYJygGbWWcDWLmivNTJLJ5eotuXcOEVIyeo0T0KIvapE/MqJgAv8J3HXKu0TlacS4Ed
1XLGld3iZzpzXgsEzkS1eEaz4WHIRRdNhoOq1N/g8YRA9PtHI2weS4jQKf+HGGWPvAi+9jBD4DqK
FGlrJAGEt7bz3KDwyJOibTqFB2BvL6aSPIxy/jq01T3L7MmjKuRn+H/1eX7CP8JVJ6ZdjxFOGBHd
RxUhgwq3gzq8jzXNqZX0Ruv7uxBcj6X6d0JUOIGOJUpd9DFyH+pN0Q0/DEF+qyL03dsqKDcQtvWN
ihayPQKXdKDD0/1TyFCESjYpRebibd8FT40ScaBEPZLJHghBr57e0CMGIVWW7wjo3EwlWg2Zlad2
qKDC1I7Wr7KhWpl1P/oJV5NYzjddSYV5im6TVjo2aof6TQYxeUTZCk0+4a2LB36JnvGYmtQvE6j8
CKs3eey3kLI2VqJhU5Mj5F8kE3jgoc42tWreNVl29OpBt9HInuyOZpwTp6PiREUgsLTKW6MXb4qe
VzGZ6lsTCH9UiT7z38o3Cdpo0cRHnuq7bJxVx6oGNypY5K0RPncwKtMEigzZVZnIrlLJO46go1Up
z3IbbnN4QIiO3EjFxLNOoaLe68IDFaSnqkYoP5QxgqRKnhovfjH2tznUfNschudspB3YTXexb71g
nrIPgMImWvdlSoFHgoSGPJyT1wmHSsJ0LIsgjYCjzZt8K475foLh5gBURs9XtFM9+TGUyg79+Juk
DJB8y2M0FdJ8Uw48LMv6IQ/UP/NCeeNr35tKuhlyJI7afN/J0x1qh2hK9eLOCqTUjUT53eulDbYC
1NIDyZ3S4jGWNLRiKp4tofoHpL2ZrnWI2x72nL4f58aKWra3oVXvoxYCti+EropfzAan5Vc/6fdI
xh+FtEY2PkS9BXmdofjWqbwyO2UMbC/1jv4oN/vQBMIpDHshMCQK8LNlq+4fVEwh5Im0VzHTfTBU
b0YVn4wOtadBNZ9gA21HNTtiTL3lrfClKIWNDGMjIBOE+x1uxCx5iAxEwFUBkHGdJ79K4JGqWG6R
CD8WMVz2qJDoABd81goRMBsyT2THlVw7ZaQ/djX+vnoP3teXtIPe1BCt9eFQ1oYKPjTRtjEtXvhD
8WAbXfSaacOLYWFmoTfpU9nGO9XTf2boIXJesgOFOK45E6Jug3YEq7PJ8/ew07PXCuas23bSn12j
N3ZqpYI9imZwCEtaB+lIMVie8puxEl95b0V2jVi7XVZSfGygpZ3ydoi3WTR+oXAiOJEm38pDdlNr
Fqo6fQo/nCplJTe3eir/gRJX5oy9YNiK3xyTMvrVpFzSJWKrIZKv9jR4dOe8Ij8Js3QWvxPfnjCf
W2VwqVTwTElT0qsXb/VMOZWl8aXt2pdEi8HJSi2YWk6HzRCmpRMNPv2pYB8XCJYIieLqJQ5XSarf
WnF1x186iJ3xUuE1lPfqsyxNTpDI40njULgvQyoA2mhlODj339Vef/aDmhto4HBIkNtx+iQQfnRZ
9a0ME2iDeYet5qC/9qMJnhmJ4afeKk7lqLrqEK/hJa7dyHhFzbR4cmOKXx9v/8CLROgoQelKA3Jd
JfKcUCXkUbkfSvjT6Ph+nmxc4gi4/s/jzanXWbYBUcryWpV4bUC/oHqIKUyk/ls4vGsdzAUhuufJ
eUqq1o6KNfGseSyLxJTrCN9FlJFMw1qmdRYIGyv109INC571XXFDjcmN5wpBTt8pzK3bipVb9Zld
SoW/L5r3zwc/Z1If4xNWpnXLs0e9fG5NTSmpqahTVYHZ3KjflO7p8wBLgjkdbhxRTQg3Bl1pU4JR
8+Hr+oIAD00D3y3sR4enqpNsShWwtk12Ak3vobHxEbqTbdEm9Tpm22DrbeVvjbTyNrl8AfEzLFIu
nE3nZvviBdBjSlhAUmvczDgo3nvunZLh8fOhXnn+IE89l6fBB1CrXlao8ZiafLmJqE49zziYhGKL
rWzCbbDp7MEx7fFQ38qb4tTuyxVI1SUMh698FnoJGcuFaFSTlNDTvXfS3gLOzG3zFf8Fvq3o8s9/
Nk56T2FoJZ29XD8f4y72qgzDPZLnuJ381FU3Wrz2cr1EtC5GttidGjLd5eTHrTvQsty037ONvxWc
wYm/dEfhsT0Mu2K3hipceM8AoyWoxYsRMWaAHqCLPi7aKfaMgI5B6wYHMJoHyUXVyQXXtNP2IUZN
p/jFctTndkNh6iY5Fi8NCISXkMt2u7Kk5mX5cX9+/CHzi/vsbIo1uVO1fB59gfovKG5UvdV9VKsy
DQf1VzkaN/gSbkc5uVdC6VsjqrFN2vmrwCy9M6KWAr54N8JQ5UH1iKrlpuvNlcfatRmCTkd3huIJ
4N/lq1+RwkkuA79zp+dmI7ntncHL+Efgzv5SYIDhru1mj57N55/m8paYSXz/RJ1X5tmXGQUtLIVO
aF0BtynE/nZhfZKZHCOoNob36/NgVwobFGpYERInB3fSYplDH4BJXfJGM5r2iAopV+nbgLFr7/1I
UvAoMPE+D3jlLPmN5aE6ZNBe47W9GJ4cGk1ieYWbvmLlJ9wqX8BWI522iW+q50FyfpZvkPjGW9mO
3TWo6+WmJjalfE3hCubYXqx+LEzq2Cv90q0KcetrP+pgjZ18eRp/jLBY1uow5n43zhH6AQ+nuzr6
jjz7Sk/iMgh7B9IDmQTQKNyTPn7CxkhkOkR568b+W1+NmzEpbDF5+3yiLr/VxyCL46kb66mOfVgy
SWfdKOFo1362cghoV2MgDw4pmv9YhB8HYkYarjuz8nvYSE8SUhSkk+TAExU4uyuSn60wfMF653Ys
ZNyTK9HadnILmUQW70CJZLYuSs0NlfGfitH2uzxAdKwdgQqhnk1DA8KYnMYId4jpFnVwN9Dr17LL
v+tidvBERGpQHy5Qzve2aokVQRP+KhDfrbrmV++Z3xWrs9taHjmXoAzmI0itsats1PQqZJKn7zAy
TxXMgIjHTiAb90Jgym4QdygGKeqb30dHoyufpaC8VWTrez9iPtMM9Vpv8+pSIGnHZXb+hssVjVZB
rKfayDFam2DDNNe0ckdYI4pdKdKxGM7CLJZ1V+h9pcUityHkkg5ElSPwsNl1W83Ryy0PuVWG0Tz1
F/fDWcTFMaF0xSTX+Ci5+G0g66woJ38anb5Qd50y7NRIRolfD5ASHBthW6KkmFbl/eDXKUzT+utU
o7w/NOLzJOaCHaTDg1qLp0gGd9Q3/nOWyK+f75ZreQrVbqxTKGOiybeEQvc1KlY6LXbXGsUvlcwT
Hh4w+gXBwTRR6ezUY9qFruKVX+I8uZ8CYecb5lMnBhHKFGBC4lJNnLwWnscxfPr8t127UFgeBqwJ
OCy43X3cZSgGi+WUWS29QTE8mm39GhsqOLG0q5wwVXInwZdx5Zi/FlPBdclgaSqIEixitmZXD0VO
TKu7KZV0K2ZIY1lIZ01UnCGRfj7Cq1//PNzcjzi7M0VVEIEmea2rx82LZVT7vgi+Um08FaOJNgny
21VQP0VBdSj9eiOY4ktmCHcasmS2MaFaghTpYZxt3cb4j89/2hx5sY4/3OaLD9GXdYaqAjlEIqLi
UTwMY496a7NLcZH4PNKVowA8CnhVVANA3y5bAa0UD4o3hZ0787BNhTL6T0VaI8Fc5gskJ/8EMeYa
8NmH9hIzRQsn6lzFQqTmLZK97UAVwETUVAgNmN76yl0nXUkUZa44tJzA24g0eT5G1BMD906diM0G
N1jw+EgxRa7+YDjlASlWSo2DM26wUNzEDzD0V+kxV+6oD/EXR5+aN1mBnVrnGt5hbN7T0fsf5u18
gIuTzuuGJJMh0rmyiGGAdszrk+mvnaeXpCkM8M6i6IuJKyf0Dn3U6d3kED6pTrwN7qk54qJ6Y23h
/m8EhL7RGLbXoNQr06cvrniVUgxm3UwfeueuFzQ7r2i/ZtxQYmHd5UN6qvUKu834y+ebYWXWflva
nq1TIxFCM/cJq3GsJiplxDXbtSvd1Y9fdPH+16y6bACqEMLWd1Aud82NsmsPzf9AlFjM3TzYs8Ho
fZfIJuVHNzrkd+SV/mP2bNyhjur4jnfTfct2ab2y7dambXFs4d2SlirSc+5vtOS+2SPzCX91lQMi
Xzkez5fl4uAeWpBiSUScmcJcPUh7/2Sd5qcVinXPa+n/tUsJ3Y5ZHG6mEiwrNikGKB1dN7Zy1dtl
8NbrYOxbbW9qhwwDjs9XoHzt5D+Ptpi1uBMKWAFp5wq9/jXN8r1Qla/q0EUYqqUIAktg3Ick+aXU
dG/iMqMLOAVbith7lN4wezXoMDTfc2N6zTUdNR9cYNNkeBZC8dYXyi+qH71RcQYALlmjK0fpQ9np
j5+P4dqVQs0HvCpiMvOj6ePCo4iG/HLLEMYOSJARPdaGhKqrulLkubZZNWppAAU45ZE8/BimaOWR
Zl1BmOS5VW5UoGafj+Na/krlCkA6rybJuuDxjtJQdo3Xd+5M5EowB3FnGi+Fq1vTTR5XV/W1W/I8
3LzqzzYskjmebBWE650BniPU6J1+kH6kW7RHkN+AHzffWNjTgIKT7z4f67Wdex57cSwpmZwo0PNZ
5J3i6ADsSmkrs9CD6nVoik0l9Js4qd3Pg16dwbPvu1jrMsLVOW42nSu2kW3Kg530X/7/IiwOpCgY
/SKZZzCOhReBJpE+dX98HuJacezDKlkcRuDQAxnUA4feo3WL8P+D5SLvrd3q38wdra19eBq+Kjww
vllOehCOnrchiWssko6163qJVp/rdB9+yiLrycfQy0yZ4fLeucX/Pfnpoz0DFNQpH/NduOvdikXU
2eA4zLf+PoZWYq8dl1cnlaIyrskAky+wNaOSDjFqRVw7deRkyvusa/n5F792vqD/+3eE34iCs31S
Rp5u9PocwfilDX9o0kmEpPB5jEua4fwpz4IsDjFFxQmrD0YyEGSKUN2xpQ3ZjxvvfioI7WwbJ/6b
aPh/QrqXnLW/pu8s5uIAmDqrKi2FmL+vtQPS7M60p6lnoxv4Xq2Wda9mdzOBQqNBzKNymSRn1iAj
1yoS77Fz2624VQKbXkvxHj+CLvyJ56noNo78VV3Lgq7OINAyCxg8IKwlkA71czMsOwY6af4vLbLc
oPW2Wdz9WpnES2wJk3gWZ7E1tRzTCexHcPJAKNqZBvEFGz7qOzJwq06EwJbXzY0cFiAxh3fQKc3u
8x9wLXXQDDCDcEcwc1ymDh3qm4DzZcofqfgrNcBB9yJCYaUk3CtDjCeqthLw6pMWoCBXoklFgeLs
xzukn0/xqlM5UmHhCtMG24LuIdmAmWXXg7R4E3apqw3HmINqt0ZXuTrcs+CLRw80IrWg5tK5gTrc
gtXHCMoCsSpLUA5zlBI3mI1K288/8fVL2gRAxEKim3VRM8iKpDQza37pzXIuOAzHtrZFMvQo29nO
Wjntr1b3tbNwiyUlB0orjiPhym23sYDeODOsvtgKrz5mXndzbT/JXdWw11pLqwNdTK0GhjppsDf8
XU3zXue2j0pOEL9Tj3HXWj7Xz7+zcS7msinVPEpls3MrehiYKKoI6m+NWRnGAUhe2hDQhM1a9nul
98yGPYu6yOl491nwZ4kqHruDccPitZUdZDQ72K49Mde+57Ioobet4eMcM7+Psi/SJtkEzxjo0aFp
H6qXtVvx6on3z8CMxXWSVMM06jWTl1nTtlGRH5BxofTENf2B+YpYFo7OPqCxuEJq3bBSafrXoNTt
sKcxZ5tvvlM4wuZ/2+//3npL/CPOBnmEZC53R6/YZvFSQXxs8CNpS9uIw5WhXc1Qz77gnHec3fp9
KsZBnzEyz3yrywOsiY1nPkQIkGkSmc7oOwPGpJ8fLtcPtH8GOM/qWUwrinqsxZi1olCcIn6Xi9bW
9MIJ1XsqgytpzeX1b0LzAwENmd7EbVxb5OCyNTaxWQOtk+51gAHlcdojFO7QOcAwid22Nn0XZxkX
BO0szF9hOfK4XVafhbEoLMTBM7cyp/u6lhEg7mmujSP4K1+tfuQJ7ipSXerA3CfjGIie9R6P7czh
CdUHAegcjT+Ko+3aw+DiGpuvLniXGg1neHIQLz9++GjE7q0pSlDTbf5GhQptwi6GuNOGrtDgXqTn
/msj49I4hft08EocQoI/VQNGeVlPvCVgqgLS1JKtLpfTtkBCemWylm81GD0isF/4dxpvQ5g0H39g
WntG66l07Iz8Puun16DFXxJSXHgHn8ktkU3+fCXO18r5vp7jkUyrqqlIMwFucfh3nhaVUwQwptJG
KkcBFJRiTLdaKSKlDUdmZeFfHI5zPBXdPXyNyYJhH3wc3yAEE+J3NSCgI4TmY3wUtgauekd0P1EG
q/q1ePP3Wo7vLN7vstnZTqsx/sJVoCm53CBeG0ALlKfx3nj0H3Q3evQc7cvn31OZD9xlwN9pEqK3
s9nI4oOachWKgdmVLmJwSD9Z3c84am7MSRnczPejnZIE1qNedvF+ElFbHQYvcQGrFY5VzHpxcoti
Z4I+3TDkgHUaySkAdE4AmPYG8Hc7iyL9ueq1+rFOMNuDUY9lt9TdAv2E040auoh3B24dkv/F8FQc
vTxKjXWr9JvPx3mxbmSTvB4gNzqNV+BGuNxR89cH00UfH0YomrGRpe8Lv0ZqVSnXXk3LWw4owIdo
izM6tBLseSs9243p9HPUDJyEkr1VSA+fD+pydS7iLM7lIICJUKUm74bb7KDchsfxAW9fm8rFXtis
yUAuL57fg0IDGUqMQUtqWc5qVCXHE6E3XEWlXhujIjEGwyNQn7fEgEE1itaz2SquKRfvnw9zefss
Ay/uciOLZXqzuuHCKpJ4Nuh6T1e6PoB4dWIMkT+PdnH9LMPNW/RsC+L/WowqqFi387fxd3FbO9HG
gk7xNT7Irrpv94G3/zzkvBw+7MF5GiHi/GYxX4LQ1KIxU8+XDNfsX/qQJA+9w88jXP+E/47w22Ti
bEyVUKQ8uKRkJ/HYg1cmeuoWk2akrX7Kyhop5dpe04HU6coM+2FfffyAEaowUZVXlqumz4gI78DE
uZiKOP0wrczVtQ8HQQOGBq93aOaLbFL3xMkbylhwO23LW/bka8oKC2wtwmLtxU2sNTFSLG5kfp9w
ph39cfv51Fw7K87HsFhuPi7vcITleXUHX4zBerBgRUth+fx5mGu79zzM4kjKqTTkmoHOiKCmJx2Z
FBk3GlDkMAmwTRKad8FqyDL8tSPqIkFgbZ/HXRxRqt4oCiKf2W4WsE33iWviqwmV7qFAlXnbblTX
QFkUC9HaMbotjixr78W1GVysxjCwpoBeNlo2cY65QNTeJ1m0kpNfX/F4PlKAv4LwjBEoFxIBNZXY
VPZhbWtlBCtWj25EZQ3SeW0ns7H+DrVEdGY1xsBJiNtLoUV7IZb3Xf5LSQwUSgN7oKT5+aq5/vH+
ibbYYAgv52bVNJ47Vv2joASPfRwHK5v4+gb4J8Zii0meZ7JGOsON4NoYQbJNk+gJXZsfnw/l6mVJ
JXY+kOa39TJ11JRI05tON0E50HKUNvDxog26TzsVuSX733pp/2cZ8+q3O4u3qBxkdYtMt5EYbpfA
JLD6yId5oK0Vga9eV9RKKXOhQ4lT12KDSVVkqCWwOhcvUWfaQCsJt95GOU2OZ4uICm7XSiJXd/RZ
wMWGwqLPGxXDx8LaEN8CzsQui/Z+FyC47iV/YNqxbYFRrSzE1WEu8tRJVwLRylTrd01YdSRUv08I
cXWb+MCT9CjupzXY1tUT82yci/mDIuQZQsPBof7uT8d0DVR3vfp89ew4CzP/jLOr2cN8DP5OZ7oy
TeNjGJpIHEei5HhRhib69LSyC5al4Dm7OVsuy6YB/sf1iOmfhRIYDMrGMF9FX3poTe2lw7DJVqoc
Hy4pgXccePgcYtn5+Q+4en79M9yl/4zZjH2H1aGFBQR9Y+TRZL9+91XEA1RuASvMV06X67vw39vD
WpwuQZ54qVUyi3393ZhQ+YzW2PArE7gsblcVnq5pwPklxuOLVevRRtHUjdYMP6tUPHz+9S5LFYvp
m4d7tloiv2rUfjb78vXxi6DWX71cKJ1a1AZ70MI3zExnGzXt2PbaE2qniG1kiJl3OHvn+qvBk8RW
6mjYrvyqi0fk4lctzqDGaDptMKu/LnndwaHhq+daO8oWj9paQnF1ASGdyGMOpjHyiR+/QMwFVHRl
YrqF6YWOgr+yHUvNvVwoqFmECISVCm1ayXI8YTzJWnDTcj2DZtTnh6r33HW4HKQjamTYbBy0UljD
7mlXzw3cZ9ChhlouL2s2aSjCVNeNbKeeus2MbPE2SH1Md0aNxMo3wK72KLmhw+NCe4jBxSPbWaPv
vrF2+j58Fp/kU7ulI+moN/5GeZcOwYv4FPzKfxSb6Wf14rvWF/EbRjE460q9Pd3jlDBiXuHQZUgO
yaneY3Z2sB4S/nKyyb+uzPS8XZZPFVTAGN5srAjz/OPXn40Dhzg3TA5FxY01O6ETqMpOsx035l7e
58r+fwk4w2dRDqDzv2yRWSXWdFMS/vXEjW/+euJKTmX/J0/ci2r/79NR11RQeqjVgOz/ODwaRrjW
YylED3vYSPB4gXoJ29Y1f5bNNtmOe+3w38oe/w6J1AR1zhlasWQgYRGvWFXIF41m/zvvPbaElSPw
eubzT4jl6y9UCs2gTMcVc1KPFroLNwMil05+kDdIz6zLtV2Ad/4akzYDebEuBNb78TM2UVWC9Oay
DgahBStEv10bv/mBcpz1WjIsxsVcOoyVYA9GuRFKsGzT8C1lUnB1ExMbm68IPWYLkb94mxfqjYf8
TmtF2zYSHpDwHTYIoJy0bmrcMPf72R/FXVl3V480dBX+HsLi9re0SGiw4vtr3WmUVqa79OD/R4WV
qyca9FQdwqEJK2FxegaWNfh+PyBOiN5Pn7Lj6+ArtkCBTaXwsZzSlU08/72LPWzKUF0VCeLKBTHH
N2rOT2Um4j/GWbmD4pjq+so9f8FU+b0GzqIsbirPNz0yijzapX/632e9cnkr2VlgQ7LG8GWXgsbA
R5jWMzrX+rd+rbV+fdGfxV98VXUwUBLAgIvKrblDCPV3bWw+OKAEuasNu6vnIi0ECZcWRb0oo/Z1
Wsq+xBZrj9lBu5320t3cIvwPj6nr0WbJEslE9GNZdReGXqIBi/nPXPf7rw/Fa+uFih/YMlBmc3P5
425Wm4yN0PNwGnf6rhpvip+DO20UHlDxrvQ3vdsJdxhE71Z24LVBnoVdlsKFhFxVSFEHm0GUNbz2
vXIaHGFXHUE34o6wckpee9bMuG8dlS6RiVwc/cMg+lYQz/IU4p9Zf2fkJxn8d5u81ObIW35ldLOg
4sUmhGFrzvIiBgihxUcNo1iZfJ+CdK4Kv/Iu26dt9c2IpoK0oH8ovZr+giH9GTRhbgdR42iNvxOU
abzLG+UmxiHdz8b7CSsHO/GUgy8rT4MwgForsEiqH1vUXz+fjmtZzdnvXdYdFD2b1VFj0536LnxM
J5Heplo81Lj6xobxJlYo3VISPHmBtXaSzCfF8rw6D73I+IxyKOpJ8Qxa8KIzbuWt9dU/Wg65rQ3D
PtpmO+Xw+WCvvjbPQ86zd55my+oY+A2HR0PIaYOhXvw6V4HxMtdv5E1wFP33z0Nee0WAj8ETaH7E
XzS2EBTrrWS+b+Be2L7+oPVo5EcQBX59HufaZXMeZ3GvSV3X1mraWG4r49gclZsAKzZrSJzBQICg
WcvW511zOXf/DGuxzCNJbNBB41zMt+1WrV0F4yr50Gzz1PV/N3PXyn3/x9T9O+JvbODZ1JWTUvph
hHa1tVeP8U3p5M7cFfn7LF7DGq7GW65OZUAnSJVN2gVKb8eRcKNb3UnS+/u6KW7kJrilUetaRrqt
PKlzxmhyR8V7aOtm5QC7vk3+GfhizRqS2JYqJE00A2J77A9qsUZfWR3r4ozUg0gVe8RR3fHR6G/M
43RINhhodJsZDVymbrNb86y4+uA9W6+/Uadn09lEWhfLfpDv5gdH7Sg//JfoPtiIig2ew/7t6DLc
riICVnbJ8tVR9X0bjTCwfkOQleJ+9ugSnFjfT47ioO0XUqYWvykv/0EmcfW2nXuxs/YDviCLvGXM
UdQNVHYMGlDunDdhzT1X9JDcdv9V0yt2a6v46to5CzqfTmdfue+V0Ux9go4W+kFqaFvxz8/Pnav5
mAH5iVY69FtjiepIZPQ8lcq3gBmFtA//fZ17NzMkR9JWdsMF82nOP8/jzUM+GxKCTZIWjvO7St//
ZUCSJlvATXzIGdykJNtbfDl3Y0OJNHH+WBntvBMuzj0cH4CwWKTZyypFHuWUf2OLWYyeR2DsNGd5
SObd89yfHQ/xOlDtakJxFnGx/WUMFQuhBUOq6Id2ixknEZHe1Q/K0dz/B/GubpGzeIuzoM8p20sp
S2ZGRkwb9QXqO2khhT1XQACd6xmD7BkevCZ+cDUTAVGN2LMOKmZZXzFaaUpNgYFGXvJDrYxj6tXH
KDPf/Qq1qt/mWeaf1iiUm5U5vfYkNP4JvCydVtIoJkKX/H2z/P0k7HbCZm0/StdjsXoAK6jmhcSm
VKKP7HWC+a9b7L+KdW2t0nq2JExHZk/CxQ0WDRS5k0z0XCSM56lMfkp7wak3OE35TvUf4OWunTbn
ARdL1Wu7cpRUPmRVy3ikv4rR2u6/ml5bWMFBa1UQR1ym13U6AItQBME17s1jcqj34zG/a3fdXnqM
HbSl5lROggCWbJsXYSfb60fqtXPcAqeHOLk5qxoszvEsbVslllW+qvUtnx4U9Zh1j5+vSMAr144Z
dFH/XiaLc1vVFDkSBJIPS4j2dVK9SZMUbpoOyWJL95VTN6FPrMVubcm3Hkq26hg5aZgcfOsLzDHb
HN+nbnSbSdjEbYt+SOlUYwvv33A8hP/iYTZt/pU2pzRWN2iJlOl9ZIXOoLVbKdedztAp1aSnJn1X
wWEoQbSZvDfRu40m/ZiXUDsQEgga1Tay+SQKgAB0v7yiAiMS2oYvgsTmGkeVtxetfdMj7Cp6iGRC
7i6+dx7CLsDIlBauVr3J5dROyuIVwV67gs/Vk6pqSASr8WSL5R9+8WVAxkG2Zknthi7vbWshbmh5
TqLTW85ReFDyHbrOxwb4j6xlp8hIfno5Gh0h/25I+3gKQUM8DrNScv6axU9J+jzp5OClsOuGcpt5
Mtp2vDg6vEMGaeNPv9SpwyAsOqbQXErkMOIAW9p3Az32Sb6fOnznSmTZQs1t4tb2ht6x0upkadw4
ZiS4WvvDir7p1UuP17WAPlveIQudYs0sY/3VKwhagxtva+CcuV1aGF0P1E+oe3s+Kjd1htx8u4s4
YfX2hxFXh2Ssd5oUHa3oVeqG7eCre0EQtqFaYbMzOWrcbzwhp2yMJ3GFDQ+wqwTctokBCipIjld/
F/vGjgYghugsdeG9mWMmo8sv8K/tAGzYkDS2WN0BlHwcqvtGzW2jah/96HZG4ZVatc2MFo+OGqXC
X/+PtStbjltXkl/ECBLcX7l2t7pbqy3bLwyv3PedXz8J+V6LQnMatmbiRJwH26ESwEKhUJWVqZjV
ju6emD1qOSTq8tSJ0QwpNPA8apDjm2o7biAaDvGNLDWfx474JojitHHuP2qAdADiGAZOrhQn0pRP
kyZ+0cThc6ThRZSD3mW3CDhYnb58kUOjAyGY9GMWlnNPhLtUKWVXDACA7JeHNDM/5yJUqrVip9eR
3yIljsC9kBJiLRl0aQr9CAUQa0hb8LYHdhR8GqBODmmgcwmi8jwhNqK+BxbmHUmMfaiHLoh5ndSY
7S68jfFTFLTDE2Tzg2EvVIfdhPr23FUn8CE+Teo31QwNu1uglCxBkOz66d8KMJip+HP26QW9SnD6
JYcSNxg+fQgQfDIjHPB26J1MMDkjcdy7iHkyJtWYJMaMzI1Wm/6tFLpZgF8vinkvAjlXJTIg935w
GiIHKua4iaqdetIs0YP+wjPw75xt3F4eJjTRdcReYgSI2UelktpSqEyPDI5yEE+hm9uUO2hv7Pi3
wsWs0UtaurJG78bVV9PNeI5R0KCbWUG5yK1SJPmLM/o0P8zr/ehBoCbeNT4Peb+dgK8sMxdSViPA
TCFqGsm+2wvgWfYMdJ0i0GR60MODhoN93T83Kxore8zd1GhDKTViHkBKRz5o0wdc1XY6+inIZq8b
4n5B5iQs0YxktI9Q00Dx9TcMktbqB/8vvGUzzVbBqIDHBXTV2HaNXJEORNX5+0qvm0f81RjbuAEL
exv3NZ6hM3jdx/SnoN4s8cTbPs6SXiDCK5cU1XhcBg1LMnfFfjxTUR/t+HsD/6I3xLPGJH96JBl5
Bg4rT0EzSjMpl4IDLs/eC3E32xlo/6C97cAjnU61iV/ZSebG3ASbHrOL99lqZ5lDr0qR2NY5fguj
zayqkFCXeV+1ZGWDOeohevBd/nulov3nHR8eaQ1B7KDZygtlFyO4L8EFWTxkocBcfUGRiRtBjIuo
ilEsGWs7yKz2QX8WzohornEovORR+/wdJIt749PwUEcWGFeHE1RbylveUNFLgeRif/FuQfaGgYoL
AksdRSJokQx4DWZ2HO9RIXKaz2Bgs2bgaamHBaBlxUgOkhJr8vWfbe1AxUL3/+apuvlgpLq5GCwF
vzbbv4gGqJsUEoDLYXbIsk9mgnGxRrKC8WkqZPxhbk+N6F2PSfJm9IPqInq6CmZKWKpAcx7JqEA/
1xsSrYecMjkbQXkPrlews2o5FCaUzpkFObHiuNgJYEsnyexFuWobmmAlynyLpMNRsmmXS4lfNADd
G5AxVOTKypr6FMSTaXddlVhZUSG1SgOnVA0wzE5CApYg47FP28HKkfDa6hSD43okqg2yY6j5il4Y
hmCYNkT3+pI3S3VouEHRiWBqAt36t1cbgDyKOY54R7Yu0njN631j3zrFWZpddG1AMRN3FvnG7RNt
PZVXZtlnuZKkUj/iI7wnPdlqEq1tMU/lZZzQR69QYx11e7S1w/wl+9Q5zR5lbaDEU7sDl6cj+EWF
ugdvoVshC5ReIKcDpSdmGZiQNQYQC6rqOvACOXXTeHR0gzdds/0JVzaYkCWJc1Dpcqh7hVLfETE7
TVJ1hkjCB73t6TvnsUlqkKRH36I5ekCd/XYuxIMkLJCgbGPJ0RSecv1mSEMhD9MpkJ/DFD1zt+sp
eMxqjALhctJ8U/0B5kHUXvtDB2hN4Sygi8Xg2z2t7ocuXqYBhRQLt53Pi2hb53n9ezBJcAYibzls
E+Bu4w/5NDso7+E1PTmDGTmcc7Tp0KgcAuWr65i2YJwMJFET5ltfOtcvveQb7Uj7F9LpL6rNW7cx
GJUp1gWQngsFDFUVZDVHBcobzMPggA6lshLPtJvlVO6bQ+XzinebTvxqjx02jZu5qPMQ24inGMhh
lydRiTnvFZ4JZvt63eyLTOvQyMVrr4UuQdA+cr4QPWrs7UYZ4QwJLMmXghfzIjZQuIZTLrcQJ/oq
WRRITB5VX7aNm79IOnn2Lo6lWhqzDoghVX7XkCPZtT+YjmKRT5oH6SQPMgbXl7i5iasVMo+FCFNx
A4nRc53y+BdpgaCDNoV/3cZWdrvexYsHgqSkZl7kUFZ7VNubgtxH5cN1E5tPg7UNJnzEKHGUdY4u
AEWByMffua3uj7d/MUa6eZYg4fEieaiB9/bt/bdgkiMsGxFNlIPktef6JD+032ePMj8JP8zj9ZVt
f6A/xlh0RDNmGLvE/zxVgP6fDr0oDOFdN7H9fV5NMAdpEbqMjHACL6pvu+JjK7uxzBmc2Owooh+k
ATcIhAmA+W/3TKmztjJKIFlaNz0rdu5Kz91NbJPvAOVbzYeZBwvaWhMgT5TWHGI1FyRWeqEUoxEr
uQ9dLtnS6vyurcwfUZbxKtCbnre2xJxZocctMVd4Vf1+lC43vxFBiOLcx8z2Lq5Wxeyi2VOgurGA
KVO3aToCjiZKL27aRPCIt5wgVev+u2+sV8ecXWiTKbFm4P3UhedM+1LmUJ3hjF5t3bhrE8zR7edw
CKcJdb5qgSx3GHtVrh+EHs8YNXvHlbE2xV7u/YjZ6wktpQUCRlBPC0YeDmLruK4tMLFBj0sIgUKi
G2NQwq1mjyewc+R2+b11EhBbAlBiOoQ3vEw3iL2l/tjECDltHqze9U0HVa+hxdlKzM41AUcvbqL0
lxZiUlpIOf5w3d1hjAkW4zx3aLnC3VdVNGSEopft+ARPm7WsVQcJErJvlqZBS1uKaQ/wXQA4+tMu
NvK1QaYwJYsp1itVKl7XljjCP1QIt94Y67Uxeb7Z6OocaUA8z/SNQRUDGt0HlNv+TwDJ3Pbz73yQ
n2lsPZXXtpmg1amDpMchCby0+IFqaPOhns5t4/YYRA9O+sd3xJDVtjJRS1qgSb/oiCFVfDTzexW6
uzyY3eaxW5lgwlQ4lDN0UKrAkzTAN0QNOim8G4xngglT8xIonQn5QUBFRPuFawgU0jYwMRmKG41l
7KKDVHAu/+2Av1oXE7AaKVcLGdK4MIpKdennbunrdj/eaFZgDffzDpnb9Y/FPXJMBDPUTO0DEDq8
68hx/JBFG0Zi1Y51WpjIboB5AUM2peIrzPsMBHJEz2wh88nIWeHmuVs1bBlfqYxWgfhpEvpNBiqL
Q5fl97O0+FK/C+rbkPuw3crp1/1hxm9MPChFtWsE3KDOaJ9k5PCWuZcfq72+i/AEMx5pfzp0TVtF
LuQFN7HzyCsYbn9UzFZQmhHoe7MlmwbcHvIiwI9yEK5DRQAZsi+ggXco938FUtlc9Ks9tlbTzW2g
LYUhwIlW0KY/w4r8kujGHYjLiGZ7QC7rKJu8vSgmSaryIMEup3HnpMKdONxm8mDFI4DMXOgh9RDm
nnhjjDmVsZjoZWFWpQ/acl92stv4XtsLuQVCbYBhgIVx9L2AuufT9aO5EYFgFrMxIkpTYANkLgw9
aEOpnEnhT9qPmYxW3vGghZu7CBF4cORjMy+oH0whMoFDBgJZDr4qRm0FYeyO6LeEamipw+76cjZ3
EasA1lzRqa7G20+miVpYJ7UIVG9ijnYtlIOltqUBXTP5sVAAUbhubnP3VuaYjxbNzdT2Eq48UQke
5jiFku7MYWh9eYxdOMbKBhM7MSc2trEihr6kdXstU6CR1lg1+UmUb/roV90pFX2NBPvrK9sIokCy
Ex185kTSLxjhygTDN3FdFb7YeF0L5brwQVUbn8jfdahD10traUHMyQPpnX2x0pVNJoiSKorMcqhB
ONc2H4UkP4mxuKsMhXPrbn60lRnGR/QlxSs87qGh0LfP4CV+AMR4sa5vH28pjGPMZZVPoKvB+0M6
SsuNED8b70hP3nwhxi8gr2nkdYARB3Xoc29YEoiMYSLr+jo2zxNBPQKIUpRQ2XEfAFuaUgVlj9eN
8QcDLZkyLXbpBDjDqHDO0lb9GGRCAJIiEMnwPGZBwZCFQhHNob/U91ibpYuSF6ShGzXod3WDU6sY
icygrptQEdVbaHu7TTHZRH/o1ZCTJNHvc+GKEMelinFQj2aZjdpc0vNEMQVPyZ5FQXAa8PbK8TNR
d7gQdmozOtf3+ZKsC9OP4sog4zAoycyROgJ5LqBU/RsRme2JrbjpwaDdrXQvOn/VGdhCTbyxzGz7
XHct1JvBmNbnFfr7SyUeJohomGL2oAYJ5Cqrz1EuebWI8u4ip40356ofGaMnhdkvSIry3GCjEqZS
xSeIBSH4GOx80tSWRTQuHXhZvGbfSeyUqFLsOFu/8UJ7Y5DGi9VTVwB5zjh2oJx5B0SFZ4t5trTR
AvxiCFv/LezQZjkd9OI3y7de1SodR6LkauilsiXFAtq/Pd7xKMH9M/RmM0y8mmILioYE9F8foUIh
DJ8IGN77NLZFHGEgPDjusRm8V5aYx3vYhSjKmoh6afikFj9z3uWwldWud+3l71fekEFGKh9HPCzB
9LF4YHDyIXltYFAt2uk/+UQfW6+xN/bkt96XNZURj4ku/MGf5Hawy9CyoV7Bf6RvB5rVBjLerkCf
PEk6YIhatMHQhoJG+k2HDvuLtmBqK44QuJI9DQ4/n95OZVa2Ge8HxdQsLz1sD+RX1D9m6pemg5ir
eSig5avJ1kRaS5+erp/vzat4ZZTNKgLIULYDSoFFey9AAHNKIsimfr5uhOs2TFIxhKkpaqP0+7D9
81TlZhhZrYm5LcY5VnqlxEbSzkROTqhretmNfMjb018MU27voAydMKDmkVMza1PFUKzGAneTdEvZ
gXUgAFDFgiy01Vm9I7mpeDSyp3dHsFfDzDKh+k0yQl+Y/47N2o4rr6aYW1CcpEmbFuwopt2R2mL6
IHc4LrIdJP+YMJiSKhhdBVmo9dwn94PTEj83bgZwhfsQKqZYFqhIp7E7hF7qiM+8DvT/4p+vxpm4
Wfb9mLWgeH7Zylec1l8GmW3/fLXGFD3zUY5FtGfeM+2wvasoQkAkVaTghrfxM110HQwtI0bFq/kD
Gv6jWy5db7WZ/jUwUuJzPuL2yl7NMdFkXMy+lGr4yf/Xpfpqijl2RE5Ssx4CDLyDEakHVKCa903w
S1Z5JDSb5xskrBpNuzBBylxBYzsqLWmjwhfC3DL7c4yO7fCuMLwywtw7EJpOMjFQc79JgHwfBQcK
PidRXlzOB9pMH1d2GH/QZinusgIZVrLv+wcVJKiCPdhqeJJtMHW9Q3AAuDk8E0DBr9E3ywWnTG52
STUX6J+F2U868QtFdwwxieJPOq2VAYz7DizPG4PM4erEooizoi19DZjxoDcx4s3rONEvfvH8gSgM
nR5S8PhnXG9IJNBs56hrUPqqZMLsZGmHkGg7z15jSSdUpRWeSfojL0wC/mWgCIUNZZu5RhN0o6bG
cEIJ6pD+5IArdDc8ZwGGiSaXWOQ5v6s+tvuGi87hWWaOdCiN4pJlLUoddWop4AaQxK9EalyDfF2y
mXcLbG0tSIghFCdqunZB2JEA+UHmOo98poo5uI0V4Z3HVV7dWt7aILM8E/nlIgtK6EdzbSvq7DYR
sdp4hK7AV2PiEfJtXjRrc4zrkGVIITMrg6QjOdBRwvmceIKtNX9ZFd4K/xIo+RTw7Wig4GaOe7xo
GC7IzcgnamkV6l7PfLEUrYEHDNqygxopqhMyKt3AZL69ZhRhgiKEMcIxE5LYYTg4eS1DEqbtYhsc
XrzC4tYEKtggX+0xqU8cDbkC9mTTc5STiuL6/DE2nymdQBlaGeSqNScP6DCq6Qc3/DHJza9IJFVC
DRUK7kB4vV2u0JlLu3RKAS+l5YjcpRQoOdjy6MAijz1jK/daG2OuhsAwAyHRjByEIMtuFCZf1rqv
nGth69itbTB+IswtdOgCQF5Ev9hD3Vp2Io9yCeiC+3dzilvHbm2QOXbEXOS5ClFB6svFFttutqEM
9avrw13VjZXVyXXFufp4FhkXDUipDfICjGcFwW4z36nBt1j5HtSlowrfr28n3S02WK8Xx3hnNSg4
4ZhuA8KL+Io0PKRJgvm1iFOp5bohk5WPUdXF2MbX6YLS/k2lRHl4uIP7236Iip9KAFFDN+St0ydh
ugRBjxxZPFDlMCi/0G4s0OUKnuOBRYki+d3YrYSSSK9Gmdt8NJa56QJ07AfYwQTRf/AB5guanYe8
4a2QOdZBmGRpBBI/34AcwVCfa/M97+D1cpiz3A15FuUJ9pDmx//8Dt5K9tbWmFMdDCqwDpUmePls
Y3rHKcSEEkShplY6bff8F+UankXmWDckB0Jex5MUk0gQXbVXH2zy+Zf3ZnlovULmUKv5oC51jf2E
GkIPBT3oaRvutNM//IfO4S9M8pbIHG6lmasmbvB4e88n3PRIQjA4Du5j4LSZE15oYtrNlO+7hOh3
KHRWFHElCDk22OpkY6C0Hqlp+EIjHdRA7lEisdKnc9yBpYBjxa9OvPb4ZjR+XdhLdXZVR1QjUNdE
MYomonhIp9ANSI9e2mGIv4i8vhnZvNxWtpgYkvZBNKRTFmJ0B+MSVvslry1IIZCP7RcMFnzQKiig
4BJydM3OoXSUuPNzIFrjc/p8/VrYGlBUMWPw36/JviSJ3IKnsHkpb1f7KfJnaZ+ZB0qD+LtNn5qH
ttvHGuQveGQvm1fSyjQTeGa1UxWRtIInp9EthCEOo4SUWlSt60vkfVYm4jTBoiyoYqJqkxQPkEKH
mmncfqyMuj4Lk/xoYPg55Jik5+3isl2tjAk5yThPOqEwhMQ8DWJsCZqCsahdVfd2Ar6n2vxyfYm8
nWRCTiIGc7wIePwJYrHPhsgeZeHU6MS7boZ3Kpkw00TV3OvI/Txwx7hGjY1Uf163wNs4JraIc9jP
ZEGWEpgQ0bgfY+g4FcZtU3tC/zyqGec7bWcrrx+KZY+q0EoUS1qV1aCZc+jvp11THnSk6GggLE5h
cxOW7XOvKsDg6AaalMyXCuQ6KfNeSfzRVnzJU9zypCFZUQ+oycIeL6RtfzGDwkIh5QpAzNv8qMi7
tigb2tQuvBBMBC1X/WGzZ0Vpb/9rgvF1EVBQqRj0gCJBq/3qcqWzfbxsaLP1ubbG7J8yxktXkAbk
eKD7Iu7oUn1KcOvajduAfQHkPtGH6y75v/jI6wIZry+iJTeDSAp9ymQUGYfEyW0Tl7lso8NdIKq4
1w3yvhlzBhrwWIKcCWAHUNhbaXsH087/yQILt8u7ZIoUMQ/9mDzJw8da21//+bwtYylmWl2X5owg
HrFknAr6YzwyTurDl8H2z/dRmatU0YVw0sxJgEQWahfBr6VB+x3Dkf/HNbGJOBFMUCMgps/3vSt7
w+0CAhU7Bq1u6VSTzbscuXtI3WSVjdDypQJ9zt/tqX8V++FaYwLFmDVpJRCURGnf5l+bDbwvxoQM
SUm0IEtQvgMCcwfmaX8uirOiVu+6rl4dg4kVaTKk2tKq2MHhMKRUduQdwk9Inl4tMKFhUuRkSrQZ
BHmBq4if2vy2GXmSa5sgm7URJh5IahS1c49UkU6DQeHBBjnlcBMe6RMXWgg6cIa9enrnTfVnbRrT
+2r1Jl9KCbzmy+Pk0eFLOkzVWV1jzQ4mGLjHmOeCrOBUsrTtVOUokit+hMbajoo4Nr9SgmWWsNfx
eii8m0tjAkdSKmRWha7wR+3PzRWCBdz/mxkGjs9rTPiQMiNJBhGz+p36K6i0swawQmoqz5wotZlf
QE1RNWmJFTCot1FDyIuOxBKghxgNasECYHzNPPrZXkDFdMKTl2Fs38gg3QI/PJW+ZkWZFLEu9TrM
SpQA9xQTvzgC1PIwnqs5Q3Bngr/3/8Eo8+nioUww92nQ5xNG+hNQDNBx7FA6UmZKw2sN6EZWvILy
5idcrZTZ2yBuzKwwFsFrivu8xUpNVxQUzt1MY9/FbbYywoR9TdSneWnxAeNSs4q5soqgtyd0mvWM
F73oj7pmion5ejqHOXhyAk8uTrp+FgaenND2kV4thgn0y1T0daUFAUXm9K7q/UeDZ7InF+KC/D7b
9pFeGWRCftfNEZgRg8JXW2VyEzJX0D9TIVpphWA4O/ZlB1ahiYyYqSXR5zJt4j3JhgV/TXhTw5tP
mdWvwtwNpMh0OSeAlwQSOPEFv45mqAmf6kKyBOnRyJ84J59nj7kmQGiijsmENLXz5pcxIjI/0YKJ
ZuWmL9ngvLNNZyhso3b/gsBwO+78iQIs0l8hwxjHAZLWOMJI4gwGkv8UvaAxYyfzX7CfcLyXVZYZ
9IoANgCQUC22Z21S/Uwc3et7yjPBRJlSEEohCRBlmtiw0gCq1zLHwst778oZZMH8yPH6vhIAtVdI
7Jaj6vZ9cSTliMG6SJ0xudfVLo4QyOQ67dkI9hORn+WuhpKP4qtZ7ZKpOxYg0imL/KBFEMkeysru
jeUQaFJitcN4rLvwLhcVtxjB/Ez6NrLVoDrOzbBrRckhRvMhGCrw6KkJZFPkWvQx1vyhh7C7laoQ
VF8ojSCBatY4WeAVsPKovgnRDQmk5aM6Qg07HXRwAUOzITR/GerkCBPY/vJGtdsygRZW9VlQh1MV
i/tuUb+IZbBPF/TbQQ9nZ8Z8HMBFl02BZsVtL1qBIBxyQXgqm1mw5lzsdq1W7bUZr8pkdBvIoEhD
+BQZKBanS2NBd+WXlmaeGZu3JEs5r5jtcE/fteggosnNHKholuOkaRCJzQCdBfJN09xO581ZXbgY
qFOA5YXECqXjBYT27X1dpG0LRp2+Blq76qxRJneqOe+uu/HFlQKMDVA2oqgAMKLqbGKlT2Udq0lQ
eehpQa/6Yeru4gy0hvmn63YuNozaMSGnIqNVDu0AphkTd2GbYjKh8oKo28mYYtQy40Gs9Z/XzdAY
/ubIwAwdcZABqdig2knBe9lJDZajlk99tu8N4jbCEYVqEDvxZny2tm5ti/k8TTUbkYR+BSaFf3Q5
ikJGuFPQ829Bu3l9VRuO8CJsiUwfHVyZZRAu0lrWsxHaHFp4Hw+nhLzj41DhzP/+fCaW9XMCTvIC
Pz9TP9ZtAdAmgEOghbu+issbHx8HOAlowBiQC4L67lt/DrUxW2IdH6cvdauSSidJ9vl4q47fo2lX
NhWYyo+QhPezGdiJ8BfH+kvKzvqGDmg4aII1E2oZ1EVXj2atDYpcGCqUC4lxnJGdgR90rtw4Aytl
XyXTbZBVgjUagno0FHKKpMIHa2i9l0fjRztDb7tF1c6uo8qsLHhzZ+mBOHsxuhE7xDUwl3ZN54Yo
tUFcyniY0X+0C3X41OrDsZuCm5aIeyIOthHLkSeq4+e0ggpgNn2Uh+pen4NPhPTHKW/qAygxZ0sa
knNAogEwJ/K1zuYfcSPfp0l7J6JcN2vqB1kovo05MC4GWb7kqlJ48pwlXmMiiGfLvp+kBNROsdZC
iw+FRCOQHUOavsVmO1hLWEYH6AxYstjf6L0KCpEkC06Jkql3alwnbjoKJcJ5MxwjxdxHBPJ6cw6m
BAMUU5ES7vUyma1ENuvbYQmNXZNP1UEHucZeNYWvBENGmLYdjojDiNBa3ltK1TiC2B5BUTvfVWZB
dpMKCdopBgNsFQsQvmoa6TTporNknXjqpFKx5qlWvk5NrlpGknfWMmBwRCzrWzU3w7MhxY/RDDbf
LvdVSEwDAgMKM6UJIvwbKIFHJsSElgJ+1poPUTYex0XfleV0lxvLU7G0N10keOY4fc87HSOlY3Mf
msUHsPl9EjMRNXIhdwyt2cedOttRrkSOooP7VB0bw68bXQCRjIwkNcGwbaTehWHrTUJwAJlN69RR
f9fIGG5Rm1q0MhHSnFkZWcKooBQJVEQoxyfdqL+hEOZKcvSM7+TNRPvUNH3oQVDRk7tOBUhQAjFc
4elpVHzWIq12Zm1y05nMlqj1n1JBkexk0EAfIIC9TY5U6FJo0P3iHBp68pkzo0mKiv9k0KVdEGJG
UoQfSoQa8Lv0LDu/tTZKECpS3ZV/Bo5AImptjIbB1QFN5DwuoWhXe4AI2BHI+MaUR8R3KUcFG5Dk
AUkyZD9NwnIT4PKIMzLrWBA+o5vkyy8xC0xX0YbkzpRbP15U/aymcmJDrsG4l2bIYZhNOu6XfjqV
oQTXb3X5RpnSu6ZWznKoTTeSUNWt1YVackw1YXhSFi30s1gdT3U8gqC3nKWbOlDAfpeonDf9xh2k
QRFNA/kQpo0uWgZ6v5AGRN6NV2YHkpcuhoht6vU16Oavu8LlHUTnGhQZwmuQGQKX39uPk5vJUrRa
N3pZOPj6XPqNyLmFLpvjEjUB9WbQZGNIl51OM+YiD4tiAO1pj1mNxWkt+RslBsxq1LJy5y9oei7Q
GtQikC/UG0SgRJhF6YOcNT2u1hc5me6JstSlx/E4nAqfVzPb3L+VKfolV87dJEswyEk+eiSsn3Kj
2qWSzNnADWfAlCwle6RMi4BPvzUx9aHZDFlWe3Uu/Ayl5Fmfu1NrQhgjhSbkv7oD1IogZaIh01KA
K2PqHXOA55WeKLVHxAB9S5BKV1ytuot3I9I4jCmC8Q3nFXkwY6MquyVVxaX2Gj383NXqSWiKu5Sq
y+axcmcE05d0IH6qmu6ok2/NOB/0Ujko+sjRO6JewARB/B4mBL2gqwuWL2ZfxRHds3CRak9JfubV
Ux0d2/jp+nZufLo3JpgMTFoGwSximCBm+kupdUSNIT9PoTwhtgv+dWOb69Egkw5Rdh2xnSmEmKGu
9lFH8K6IBl/NZ1ApNBjACjixiea/F9u2MkP/fuXxaW2EelDLtRdpuyR6kPFSyjTAGLLBGqVvSffj
+qouR6Gou6zsMellYNQRGQDEw2EG59YDwO+YDHJDAxzOHYhOywGl4tgZvwUBt5W6+fkwSSNiTJ1Q
ydy3S4WWCYFIDF5qWdvepiN0c6Nl0S21wcUf1R0PtbD5AV/Nscx5IPxQmixua68lT30Z29r43GkD
J13fWBPm6006IkQwwsvO3itFICdxFTZeG4vQ9YqPZQfJlHrOrBKTvNe/3caC3thiXAVEwLE5xrCl
1MtpypbdjFMPeghO0OItiflMQRgFfZMgwZC0B2lCOhX8nMTCCiuFM2+8tR4JqQxuFAMDm+xrFwxn
odZriI5Cc4iLwygDpcTNZbYcHvkSchgcZFCWsxh7oZPFrofmL4aM64/ledhDINOnLOnSQ/YLVW4/
/DQ/63f17vrH2nrHvbFLt3l1sLWBiHnUwS7V0pGczElPqkvl+KjmU8mztnELvLHGRKseMKCKRLBG
7tNzvEPGfWoTK/mKBhfY9PobwiEA23KS9a4yvgjqvkFQ6a6G5mMK9I8wCSiM7LLg4Z+38W3ywSzM
ALIJA3pIPubD6A77wjET8Nv3nuBPp/Gb/Jlj7nIf35pj1lXEplYFDRKQzpGg6+FKu8GSQDrvDq7m
VSeU7yaOyctT8NYic9wETDL3BcTsvEUrdyTW9xqK260276+v7JIX9m0WxwIC5UWripGuTPHLMyqV
1T4H7KP80j32X6WneLEKLwclUvQxxzAu7iCngBrFU3bob3gvGPrJ3l55b1bMogT7MGrTMcVvkhqD
1Zj3RTRZYlK70B1HpZ2nn76dML/mlC8HdXUQ88hooCMLDyqOE7JltGH9yNFBnF7ux724Uzgn47Lb
zGw0k5BBglOAnMaLx1KhgvRGBuzwZ+TgBkLjN8st1I6yD7wu4qYboV6D8RpoIV6UjdAn6ietL0fM
cn4Q65ukPQvx43UXukQ60pW92mBdqIprOazjYvTaGSjg6q7+Uk90KtbuveajPqNPoe2ak6ZbvGfB
lseggozs8qUly+aWpd5OC0p+eIEU97LyRWx/huSxhZq5Ui7O9UVeBjY8rlBHFAEvo7U+us8rb+lI
Eoxmro54+oKGYXnIe6jjaLo7Z7p/3dLWF9MxbYLHCGQs8Tp9awngnj4oa3BKFElgN9qe1Ds8Qez/
mxEmZVaCMBA7amSRfiojZHf01up5t8/mnlHxdhUiY+h3MiFMgu783ITC6GnNt6CRfUONQGRyA2Z5
Tmqycani67xaYvUdMmmIyqY2xxcaNwG0vvFk0cev6RduBYFVjjNsBs21PfYbRfGgZGlAg+biRLZy
wKCom5+qHfX64aDcUU1VYmnPGYaGiJU67Y2440H26Pax8XL9SzDfsIpksO+3+CXEQ7hLD7GPjfb+
ovW7ecpWm8sELtS0BVXtYCfZ0/knKjsw3LRgVDOc3tOQKWkY0658CEtd99GXuHFtgcrbkwBetwC5
Nfwn2csgwR9ABTHZ4P/yW06atOmoaA5o4NzXoTTAHG5Ai0RidiGEsozwXs17J6jMyCKRb7ScWwCq
c5dfTcNMoKJB3xoyOew0GZp5i1RUUuelU+wBRnVORePGaGpUjeddCxnAQhU/62mNdxfKpCc80h0i
ibsyUX4EZnCTpeSchUaxg8jkZM16WjhpsEAKMUaHMxQeE0yUWn3ROVgq6qaC+E3rFDeaCpAn1jfq
1J2lQIL+VBdAwLuP74Mq2QdlbNiozO1Rdr5PpNmJlbZyhGHMbFweThrnspU2wvIsqokbG/ohDArN
bvp5lwfx4BM9+dW2RubEY3kjdGNktYb2NKhTDe6T0sdYii23H00ptlUdfzbo4nnu0uSw6J2Tdfpe
WkABb5bfK4jojmbqt1n4oFUDFMNyB+qPEF5QbkxSu2obHgq9KiAd3GM0rniuJOFhquvFMvLUiqXW
0SnBZyjsyPSUBQibsgK0f2vqUFiuv47dJ3HQb+Z0BAf38JwXpoVKnSXCeF2hEzDV4T7LQLRVEqtU
sOIY5KCmcE7D6DS3oD9JhL0xqIkVLmNoyb12H9bFtymv0MW9b/XiZFSZVUu/jL4kDqj+T7UCGS/5
aczRto2XUd7LTWoL1ae5Lj4P4pOZ4JFtgF/9uRhLqOsqc+D0WruTtbp4KtUs2gdt80Uqy71UCe5i
1IKbFMOtGPXyMWyN04BSuJx0Xqcuu6hCO0KIx7Os9zKktupTP6WinbTSOV6A3GnlxRvaOnoQJTId
WsxgWEMx3kBcEwXYmlhQ3O1Ospm6wzKdx5mc0xwdiEg1FTs0IledNONn14jLXVPEyjkMi26fVMqX
vFRzdxjmxUVhODtKYSeikSf8ImojA4qSBeQQ6lPltfV4H7fQ3iBqYJzDcThKJLGEMPVkUs5o6oBE
Q2uPU1sfFvAUWOEcOXJJJFtNoBIrqJZggjO77xy0co+hMseHqkIvRYyNeI+ZPh/i4CD/VUyUjJNP
gSF+1EjnT4tIK9PPTTp9Gfsxd5YRGgeSgUZHK30v5cI2E6Gw26iCBhuS2x61emtS9Iewj57UaE5t
tUK2LyMZreryNEf5uRTa0G6bTnHQDTtPqFBYXSRBAu1/aLuuJrttZvmLWMUcXhlP2KgsvbBkBYKZ
YCZ//W2sJC8XSx+s1/fzg6tccmkOwEFjMKGbDn2UD5kaFNClCppJuzJyGpXDCMU3BdQ/RA5kQiNN
045yAf27ufuaFFCJG2l2biaSuHTJpMNcYqubJSrNHPqKKwiNFWIf5rj3ZjW7gdTOEHVS/ZdVkqM6
DTdFvFJ3suwTWHzPdmV876vllC+9hZYDO8oBaO4qkajS0qNSEXJA7tNyHbxaxqVCVRwdK2lpk3vo
tS1n05TKk65o+NGVNEW9MRe+jGSgV0yyr2Ty29Ipj+ZcX+lxZkD6DeqBlma9L5TacdVkWK8bUs4n
Ysyth24RFHfSGUpwU65ckWZGsJt05IboY+ItDipJgKhWre1AHeTSzbrk2Nr2W6OqBs/KzU/dgIdj
U+Tg7JXRcGThTelVZvZ5tdPMs+fKRPkzUVzE72+0evrYOsk1xi6/oePwkxZLhi9PWn2aaYUMuBqf
pGwM8oacWsP4sqZSiV42qPd1o/lWAr+ja9dd6VYtPab1VCOwGxe3L9m/lGJw+3RGK227jujfyNEO
2lQQ+nFyFXiGpklKjXeDjDLhQD/2vfN1iZP3haEvblHSyl1R3srtOaA6PXayc1YWm02iIsjvBhL7
jgr9wEwp3qzyeKSoVM5dh2gFTZOp29fmcekyZL8SDZI6kJ6xHWg6apCkQX/izaooR7mbvxazLrnE
6KOeaJ5EcXPUirsq4ylbtUAptKih1mfTpn4lzZ/7tbwf7RmVQM38gL6IK8xbXyttGUma/Al9LuHg
JD8hOpnr3V/DZP4c4c6+onbQ+KPLJzKlvmxPJ1LbUNyR2rtRtoKxWA6oA11PqQa3e0tzaFA6pS+v
2Tm19dDUEYcvILlMzPivqU3O2TQfMeR9guyKK5NbSmqMwueuVI4HhzYAI3Il660HjcM2IKRegtoe
j6Yy3FhJ91lC1Ruyx0Gcf7UNtCXWZkCkAvpDIIuh0H1kkqvtucP9gkFZ156b80Lyo6MDDafcrdIE
ij1tkMZalA1q4sbqCtHiHIS0mYMbpignVxrxyo0/N7L1zapwj5jWiVp5jg6z9a6o6LEfdcwuDy3e
wFIw1Z3jmsMaFrHkTzQ7xBNecGac/7B09SqH0LWJimqLMWCPLP0NeM6+thDowCC0i7b6g1Kv5xgP
6VQr/bTLw7q5W0BdBIYyty0t36KZn0j00KvdUc7m8wQKqrwDBXgKmXDzpsLEPcEsErGMgz1r7XGV
Vu2oWFmklPl9V9chSQDJMi64/C9NnTxFv2rm8Vap5cgec8NtW8xbxBoEFjH0l/xVp3eLU+XB0CVv
yrq9plp+U+YzDnz2Hl8I07hmZCaNDw8OCS7AFbmBugJ5yXVsFa62rAeKVGouuQnFf87FG21qTw6N
wfcb36TOfIC0JEFbpyp9H63cR2OR35fVUS4h5zjXA4oRqlsQSKGORkAsNNcq1XVjDJ8SiJM3yzUO
paeTdAFxaQvG2Ypc19J3Xf5uZPfoJAjbXPfoTCP82LnOPYocxmg5rq3cGkhNlh19uy7atdzXildA
3gPA7OnmzTSd5lU/Nan9vlkS8D9Unrm+r8H66rSQiOtLr+u+26AVoNaNlsvXZYVT7ygHUK65sjR8
UaxzhhsUvDSepgzvCzr7qfOFAPDN+P2UQmqcrK7RFABacmyr8qPU4P+QRxeM5P5I5pvEbN/1AzrJ
CqUK2mXUsXu9HRCDDncTyT7lE/2IYO86mRzL1/LlO3ou8bydEHNB8NNOtFNlz4eZJAFVq8S1Ze29
U+mx12f1hx59a45TgxFhtaeoi1tcy6UUTs2nRocDl0vzGVFK7taD8XbMwAjb57foSP+SY7wWnXGx
jx4K6Nd0fTiZjQ8dycJH7Dkdy55AqMfQb5skM4/EqiCQlukB4xcNCkQ7aJMMO22KCDW+IKcEWfkl
h1qYpa0+zN2OCrhF5URRonUq67DITT2020H1NUy232SzY7gaOik8I1fu9NEy/CnrV78ftA8pfn6g
yFA2nSfa+lRrdbdTWgksadbHCkSpgWalOFG14KG38zCAbDQUz9APBRoWjXsYpHaip0lsIq2oJ5+7
uozQS5G6cUaAWNKHy8+d50pnTAdnY4z9mE2KIZtrtSW1M4TW2yVAuQfMOetBNT3o+R0S5OSgBu6X
1/Bwr45yMMGoYRFMB3Qo+tVpOdhvmnsIsEf6mQ3X3QvT/ztpCfw6AKYMNSU8lbitsPplHXGP4cWn
fGoaEHUB+n5e3oG9RNITG9wODFqdGuUMG12ghMSrTwR0KWDsx3JTj5HAK++nj/SjwCp7v3LPTBu0
3Sg3WCg3PKuUrkuDITujAsWmb30r3umedkiQPggeuHZG7wUvavZw5S0aTCbKQeOB/awlrXbiuaFZ
M+Jhy8ZOxuaBXEFPMa9oI1s2R+REYwF3ssgmly3Ia0JamcJmTfNwkcMG5LWXN3LPQ7ar4vIEvWY0
1TzWY4hgXZEdv0+QGQH9xmUru06yNcNlBcgwmIoSw0wD+nrqo+22OupBctK/F+iQNtwSjD5HlnNJ
fFG+8XkXPI7o1jZ3CDS8lFvbwCZSXGFXzpmle5ritYMtnDHuNNj5otX1gIVCNkgbJC/RY9wWAnGY
nTqYYaJGCclePGWgzsIl6QpNgj6M1g3hBKKPFbNIRueVaEhw24+9C0nLuxYYj0OAYR5hgmfPY5AL
UVh3AEzzjcBJZSECztYBclwgU/yQf5kR84aMykfxMMbQ4zHivmBUeCehhcUivYqOUPTTPsuw4sE1
VsQYcPwwOeGlJ+sjtNcP2k3nM6kA/SNaz5ZDEYkKHOyD8cd+a5c7gr0+VrQfYDdt42s6D2/GGFUr
tUWiQVoyUVJ0d3MfrxM++9oXWd9ng40Pm3QpqOycz2PbZjghyjvBiWS/+9m6Hi3x2ddyAcFPjlEQ
1OLM0xRhL938SI+tt7jiViBVZI3Pva4ZSVsT1uRTf8xPToDHb4Qpno+S5eaeda2G07vGk3yoTl9X
p9RHVPxdsGA2oXdpwdyHXOrV1nMLP4HVzOrTeMivpEg/VEKP2SsaPYkJOEwtUrTI2RQf0bhltLST
7rKZM/M2dtlEdoJ5wdQXZUP3boptHMIB7GL2hoHqGG56pEcGEK0gFry8gXsWtjDKDugm0qn7uF7r
HjC6aHgoI0+R6Kt32cQ/QDXoAAxLgSIaj2tVZmjFPNLxN1/qRjZMSJa0d9IgivvHFD+iU8irYq1N
N4IBSrrSwSxXI2UjG+MPwZL2t+3RDuf5E9KvjaFjSSPGRlukkb5IiIvW0+K3b7q3KeZ1hBW2vSop
brxHm5yr200J1vsUNn9R9OEVlwax/4vB5EXTR0KLnMurdDCWYmxHHC4trEK0ezuGn0K6pg1+RbyO
YntIVQl8cveobVfKuT2Kp2sO1dYRNSTZm68McNwHLAZvgzkY3tEGOQv3BRzUbAN5LNmaZc61OQuT
qZhdp8Asi3nn70jBHpyvYPIP8UAahAp3IhfiYgqZtEqqJHDVPL4bUAKI7TeXnVRkgD/aq5EuQw5/
yVOwszR3tvL1sgHRwXa4Voy6a5ZMabFhM5oT9O6qn2I3QwoIs11I9r8ZEjzQiwnKNJ+IVAX/0TgX
LS0yGnhlAuNj4cURq0kt39k7gYYvmMVlK/ln10BZ9KlraA3KmpjzZB45o2NAcbs8IiGjL0IjRoum
XsgcuXOoudPhlZHun3MPeYmntmmTzih+4BQyDeoyIKFSQpF5Dio8OedY8HJ4Pur8EOo+WuNQZlLS
NZ8ruCXjWO1vQydMAyeoEbacvvbXdiLENdHWciCDSdUMbYeIrXun8NoR4hIaWvXAdFfZSJojHis6
keuwv/LS1+TwZaiHZkFLJ3tm9lfs2aeNN0yfCmK3QTzeiNUsLx9FDCA8/YTgS6aLqsIg4mCXdlBn
p6HgOIjWxMHJ1Bg1mTqYAP1ncUSWp/WUg+3bIzQ6wKDQeC+QLBTZ5BBGcqDzgtGYPzeSNW5uJBnq
KOJBfJFFDnEw62miQIFVJjfjlRY24XzIvcG3kax9eGaKZuOEx4FDmbxKFFll8REqXsFaQs21KO6h
R+CueJ4sWtB608GpRB+T+cMzBwUvk26ZBipmfIuLuSpLKUHuPpwhNmKCJKK8zlAG/tX/68f4yATp
qJeQTe7egRvLnBsloKnG3ftw/Psj0vUkzEFHp3jLsfnCVMoFXsv+uksL5TwoT5EnlS2Y60A30wyu
Yhydxm/sa8k4Kgcr6AMl0FDM1dF1KlZ83T2Wm8Vy3mTKXZtTts1Lonim8mPORHqlD31PlxbI+c8q
wWVRqvh1cQDUvAIPo/lDXXxYirsld5Es8Sdf9rUZM1reJH/LKXRuwhh1Ee/yXgsWyz8NSaej6S3H
L8kkFPZXPF9KkXCkwG017qYq13lSuww3laOADnj5ufTgrqqW6PJCHrz/wp5q3BUVrxXKmSlWokfV
nfNNRW5WudHTSFIPKN6BODcLyA+M1Z0bL/HNwEB56Fp+Y31WzyLO8314ePQgftQHHSRzYZX9GJpp
/2bVCApjmTvQ97aE3xBPrg6BFvqOSuBFRiC0dvXnoYm/TjF9c3lPRDvP3WijRafYUeHJivFXgwnU
HEG6OYr69fcyVDak8v7gEp+Ez6217vQSH3iJGD/U9Ga9ZXQ9JrimgcTqu9Vb/Gw5vAD499756EHH
0JsBOQWMvj29QXX035rZMAIRJ/ldiRhvKK8LW70dYu16lKyzkdonY1hRUxVgMTugz5xtY5jb2XWQ
aiPWYLi2S1St0OyhpO5aB6r1ZSFfiyk9t2hWuPw1d1FxY5MLF8Dpv+YtWhbCZZSPVW2c+vYvOcsj
3REC8O6Fis5GjP87Jp7nHD5ZVb9mKLn+eshWvnLOI/koXZOD7KZ+4aF/4PLS9nPGjwb5DtVM69Hp
W2I/F+SM0L/5dnyH8gI4PPqgYtG04TVeGo6TAP32+hJtjNX8WejDW2bzuGuTUp7tBgvF4652MZwM
4M2+Ln7vtdfixOYu2DoOxk0xm4TmSs5dU2I0xjwCF6y4RzOYfc5pKzjyu06yMcE5ppHZalXFMCGR
9lqPD/Ny67TEnWShMq+6dwQ2ljh3NCaVyL2BT4Z6LssDoN3wXfq+CRyWaKOudhS4iMgeW/nmU01G
hSmgGJ8qXdw4asDtVHrT3XyaA+iNiukWd7FzszwuBjFqJHPyBKetRYjHXljauVGDNErQNfrOiPob
clLnK+Eqd989G7Nc8CFhhqdYGpjtffph/ERLl1HaWOAd9TQbcYGDuLZubpWA5ZNEbbO7T3cTIzcG
lEE0zI1yV/XYShUqiDO7Q8fjAktgw/1dyKTmtSiPubfFW2vsi2+/KBorKqeDtYTGBSr8V0lZvC1H
NRB4zt4tsbXDHbtpjjtQti54Z+HxCvUp8GVpETmUoWhBwv3jTl/ZFU4Nzl2cvgPjEkxO9tUvAfMX
EMDvYfR2Vdz5U5bKttUGqyJXTOhqGW+zMFOgiSaHVZBmn18wUCwyyR3BpmmnNOvxwdgMInh9gxRc
KpiOqG5A14ly3iIqQO0B5naN3CHMLcnSpg77uTaK68SJ10hCn9+7yrc2uBOHvjxF7VUsiiVtY7TN
GkeioeN0CWX0ZyzEXfHiQP9CMOffZTSNW8vRSt6KL4fdvOr2h3CXrlKaUyW3+CFzGEfZp/I0no0g
j0bGyRuWNBCGqXuIujHIp8XlOa6LsocHmdcgL3K1w3yWvAkTWuZZEj/qBN+SZ61CGyiOYY3lMTJZ
aIktuhvfyXf1t/iqD/QwOzXTO9HrRnQgHQ5i1rSfpcLBEv9IWCo3vw+kMHP7XAUFObLtdnIwM3cY
s2lMXIiTB12vn1NgelJ9kG6qQ3lUfYg5HaW71ku/q6B/E40a7AYyW+Mc8oxdRusUPWQIZJKDCQEk
FAFijNvRI+vjCYT2BFDgcOhTmJOhLiPs9V0ggRfwiAs5pL49uHX/cCWLM/EiB+LQx15NHSqhCACS
YfYoiGiUWTAKL7LAwY3VqbVuFvAWJ9ZVX2+S2JWhvSwYnxUddD5B3le5VUpoGQwxw4CB4/iDBSWB
MMXN3q7AmdwnJyHKsZubf7Bs/YMDl6mplFmiQFJIQein/IxuJdYYYUVI4YgTcntR6KO1Z4lxcy0G
BdRqzBsX8FSjItW2x3gsvRwzMLJfBHj+S5mF8YefJYJ6IbLtRVFb+1wcYxa9YsoSdpjJEoMHERMG
GMEAkGOPNW/N3RO4uozcp7ZbzQdxZnc3A7D9ARzu1EpKWkfHD/jFCwrKnelaHj+bPhskbiPMZ7gl
GvdekwPZmuUgCMyLpjNSmO0C/WTfT8Hg9ZpXEL891qfac4LqvJ5muFyB5F3v6rfVQcd8ENrU/vqP
HmfJHCKBuwXMXgsOE6ubQRIkpFnEfDw7ZKcqOQhivH08YowaGKVkLFxPY0nStHSiM6wVx+QAwYEV
bSPXSARcNaep87LcfQFR9T5c/G2TJxOfxjbr1hhnSoOywrJ8pFCyECxrP0R+NME7slpJJJewrF8M
yBiiuJcTgDtzJIBTjBm25loR8gMLdpMnFie10cZWjpW1PsvkwH0Nnw3CMqkadNeLm0b+4f56XCjn
uZAG0KS6kv8slHjFLSO2WDAxl9+KzoloVznXrEBUBVYwGFvKSCszsPa9r9Eyefnb7WPQ44q4G7LR
JVOdWgWhx2wEtm2hY1EfXbWKb9D5c7LU8V6mjuACYxfUc5R/tMldkZTOazVhHCOUuuWqgjhssnxS
ym/QgvP6/Mfl9f3DNfZojLstO0yyab0MY8w3dTjJ2kZSAC1tvD/mPALfqnfZoui8cZH6NMtWUY34
bI4TyZhNqjURDdRuHgqDf39gxOBgRHVmULyxkJjhdnqwjNUrWGbDp/7qpXfFoUabH26TNHxlqAom
TAUNbypYh54i2GxqSUM1bCcrsepNOB4ajJz7eliGxXISBnD7AcGjOW4z40RVy4a5iq6C8K8CmAwj
mF7vl/ZT36GjcPZaVAOaIvPVUqgosI8vj8a5bR5TuS1qhtYoSzKKdQmNk1GO2Qc8P/RQAgFbKDrz
u+0jEAf8s7+84IliLqQtQUUU0uqD+X5h3xfipwhI7vTkAyPPhmCtUP70Hw7Jo1UOwI1ukeT0AQVO
DEmfFkMxhPDaHM6jRS70AJ9rXHQtOyXIQfxSTyhBafciETr2dz3Hm0dbHGqrkwadZgW29Cg9JOmD
QIj8lgmE1CAo9NsxuIwA/xBXPRrkkFsv4zXN8geDD+znXVSi3nqDqSlvDRIHL6sC//2vlf0eXnaP
VjkoT4dsWGpEtOhoNMKVPl1mFSkiHRShr3I4PtRzppMZy2Rv5cHw7fd2pPhDcTMf1pvBXwPi3C2H
MfMF2ys4lyqHQWu2GmUxwC5rJlv9ub1lDVbJFfuiZXn7glMpssjBkNwleYXe4z8WMwSjf1vsrOgF
7QkC4OPbbpMEEqyaCRyAao9++tUiDtlEpn3wgvXtv4T+dh2+vor8Q2OaFawNJ/2EhjVWGmOMBCiN
gdL6nj1HXraxzCcvHE2+6kptgu5QAsPgJ2MJCclNLYgT1IjBzbcF2nKhxSp++YmscuCT6Wut2sxx
JzSjS9ZJwkyeQmWRn+5HAo+7yuEOdKQcMJDh/pjbYAAlDNrEJ1YRyL0Sk8r5CaXyFyxOZJX9+SZf
bedTocuZim+5Xo94s0tERAq4H789rosHGiIpSVVi+0xC3ArTbEo3u112NUJn0KmNN5ePu2g9HMpM
IM6uac9Qpr0GAbs3ZaKI7R/C+scFcYAiDao22gw52WXExHX+lSaqAEx4SnEJLGzq0sPnMdjyi4pf
Z/qTmH3E3IAK5pvXZjoeF8hFMuCizO2UZfxbP44wfSx/UU/TTXrKPYzwMJ0a2Qe5iH4QlhoEV6/O
9R62WqxMPXt8sqv3yZ00ji+6ekUGuUhmMLIl7iR4C4tPFTOAVn0w6QFT4smCDMyxx8ve+Q+527+3
VuewpFz1sYOg6E7uVtggLrTFAcoaK3Rd2VvmFXliwQWkczDSybTQOkyVh92D4FR6AlkRAjTzJXko
wYngVfCQC8KYNEbOwzpYw6oMrRATi1CSrssQxA3wE2HrgGh1HKg07CGvj6/bSdHqOHSZl3nuMbn0
66uxU+cqN1dXijfdviClJ1oYF6mYUqbPdozP9sxFhO4oAGY+mWUmRpfZ7BpIMNRsW4nr6HeXD5fA
Ap+6ssaiNUiFnZulFkN6H1tFDi9b2CMHQjnk7+PLK+HJlSz3K4UJPWIZpOI2jR7qILf/9SnLZ6tS
JTYrypz8338ZEVDwrL2dZs/dxD7NK2yJPhIHFCBWp1D//m2rHwI1sk+/dYRAwACWDmh8C9O2Apg3
uBAkAZMb6uUwKp3106z563kFsaxnRaovkdOr69iPfsIBRhtnitKzzN+rB1gEJ9ngYKMGkUjcJ6/6
hoKAzuBAo7KVrl9roGGev53ig6nfy7MclutNW3WC3J/QNblQpEAskskL+3L/vvlgdwuZ7rzFxEgs
Xm2iGcGtNqU4cv9fSYaNLc5B5rFbFzVG2I1JirAMSqg53EM4ImxOjVd4GhFA4/4+buxx7mFBwDa1
JawNpbI/M8S/H4gvOG+ineQ8JDfrpIiTV+0k26hnT8LNwjgHGRo9N9NcQ8LWUHwq54dEuZsyyZfp
4AvAfxdFHk3xrQW0NOSsQ4MkiE6C/mq8TU7pfKJoTan9dXiBuvDuu3Njj+3y5mlWmzWByhPbRemL
nYRdFTb65/+4Ji4erRQ8ZqwJa2IFLT1IwfcwgUdQD+VD4ovYZfdfTpsVcRHpbBsxo18ew/iHGcng
s8Vj0/aZOeuHuLa+n6fcmOPumt5MFKc32AdD5ofPU75oaEPkItxFoxJiWw3BJ5MjM7Ihug4aieqM
ClMZMsU20YNJ4PwOhyJdPUDWYcZ+rgv0LTJP795nBPqoreDZsntpbzaSQ4/JabPCYRtpOSeja91u
+nTZD0WuzgFGbXdpqlMYcLRvpKYuzeXAorp72YoIBR0OLEict0prw8yz20TcOXMZA21+jq6C3KrZ
Nfr/BHHBuvsUK9KWpFln4Z58xd21+0L52xugwvHU1pDIk6xLv48VyBvUTULVmV6QUGVf/58xHqRC
Tw0mpZ2mYMoB+YbleOBA6vLRi52rEkx+5ts1bgVBx2VntPkivxRnFPzFMJdYITosvWoOnKHzBL64
28C52UUOKki1YHTEgRXmi+l5PdtX2ik+vyAYFXkihxK1vIJKMIUnPgvvxV5/GQBtmUOKlDgWaCvh
G+w+QQVMOzigtHEW1gwHoUpTNHW0/yLbbCOHHBiZnKhdYHGLchpLkI6ub5uBuDS5LdGaI8XqjUVy
8HocLn++3Rh4Y5ZDkrqfbcnCqGyIzhU/b7oFheL+WqmrT9VAGvRbjrXAYS5jPQpQTw9BU4DxojKx
s0kG8h4QQqHU6U6MAx4UgpcXJzgADzC6CTxkLSmatYJrzuPZpj+M/kNGPl42IQgF7Ic/39ggOvRZ
Bg026HJk3eDaFXJv3qgetdNyFNcsREviIKQu23ZuIGsaDu37osWqToX94fKSRCa4aGOodEu3K+aJ
y+dZu6bFe/QvCr6MIKSxH4psm23DvTgpdgUvWEafzb523khRye8gBRuBddAT54gu3/32Q3fBxqKk
1kq2MGcoMAdVg2JdogLPFi6KA41VKQjjN/3nyvl/fqKAg+jpcZrG2iJWgY18xYUpAMWHJtvNFhoE
e1iZAAsGivZXxrbQfWZNc0XgZGIMFuA93xSwaLJN7A7mXsMXtV+9fkRCng4/jUcTm4mPl4G4GZNy
iltV1xnmWOZ7VmF9Ub1T4JMPbD2bDTXtvAM5L6Kdqb8q05+UFP/xnKkcXoBmR6soe8G+NoEjWhKH
HrSVyQQ19jGspPtxvW5B2XoZnkQGuHhjcqAS2TCvaNOv4PF0m6QTWBBh+oOS3+azJE2hktjBmcIl
dbAOyYmCRIVVoc1Djgm7xbL9y2sSBPQ2X9sv+mLSHfb6f57WEN8hQmscZlRJodtDBmusg6GFZEhk
V6ANk6ISykevbG/enCwuxkjs1SpWlpx/9loRJudFEMyX9MHPuzrQEWQ1lcVTQhMRxkdQXF+VRw11
sI8vaOkR+CNfy291dKRR5o/S2Ywq3at8BhqpB+71yoWo6LXYpiBo46eppQmMvMWAq0yTf6xOCT7e
xK1B+1yCYzjPA4FvihbIQQhZ1pJkDKTacAhIiT0F1mfe6I2BAWo7gjnQSFhfZH/phaeSxn7U5ggu
fbaMCoGLVt9YeFB8y1G1Hb1S9WET/GSvomwxH52Un5OuxsKSpxqf8d8/LkQbyr1jRsikmBXz0aT7
oaZQol3+I4BpXCAijehKtlis8wBg8bFA+0XvJtkVa1jMMNPgX/YRBhiXvhYHKAuByMWy4GsZKkRK
nPui6T3HPhcxwiw9xET9ZXOCCFXjAKWtJwkU7lieMp7H6a7OruY1umxCBCR8CV+am7VcWCbntRen
CJV1LvUhmRkGQVpY/PcwKfBAvnpPVl0xCFtcQsGxj5ZOMxdF+LvfSJctyF5D3f0ZM6aaF6WmKQin
zFQFg/jiNbJ5LEgucIXdlTya4XPZ9WAWtd0YcIWUBPr4SY2lVx2mjQnuu2jFYvdGDBPx2snu3Eig
WHGsL53hHGM7lw9TZ0z+mplvUmdRwpTa760R4zP5ItxT0WLVp6A44EgaRoc9Nay/SvtDOQn0VfZj
4M1SOahvYildKDPAcENPPOPjfAbsGqAyBU2eq0Io4SiqEO9eZhubbNEbpC8XWbLKEjZzuQ6sWZpd
q25MT18JpBKggKJXq4jRQOCb/HxcltbDBDmbMSzRWm11LbrSIENBRDDMcPwZKm5WxuF82s4KVNyZ
GTV5UyzWobWWyi/GpglWg3y/DFiibeQgX9EsswUHB87bMIWNNPq2XvqLfjc0nS8nkn/Z2sOzkl+b
JZuochjQMQH97dOvxgac82nCV1tQIAC72jtJ8hnlYKMhVSZ537oFs5zIlS0v6BbfOwZb29wxyLJ1
bEZ22yB3qtrX2TSKjvxe9LG1wJ+DFfNKD8k4rRkhsJIGVntP1Z/W8rPvgGYkO83tz3o9yvoHe6Re
isGDy/u756HbH8Adii5uiCWhVQe6OadFH0Dx+aMSaTbvPnO2RtiP2Jw8RasdVR9hxNLfNMcBAn4Q
a1kwdEaPGIgRz8HuRQlbe9x5MEpn7ZcKQIqjd2jrD1UMHm3qqjJI4eV7Ve0FmyjyE+5IDGuWDkUO
e0YD/bAOnO+a6IjvzhVv18RFPgSVkazv2OWQ9F48tTd9Bk59mwnkxpXiGraeuJbdRkxl2auLbo0c
OkFCwZwx9JOv3lQp3yDR1weOlX2UihiqVkiMuWaJCcTLLiX83FzU1CurVGQJPvefRP2vcWsoWUWS
OHnDDuEFgOAvZo1KpG9YcYUBRHJOT5iKO03oqH5R9C44sPz8utLq8dyxtU0WmksxUAkyK5+RYRt6
qIbt6QXNpXvZqc2X56fXoedkjWTEl5dP6aGbkLwcPYJMUdBE+UdLNJWzy0q2NcdBEpkV29GZudYH
oQu9JUxLRr0r89JvF4j0kQj1q+o346pkl1d98k6ebK+yz/phElJA7p4tRUVyCh0mmInizpY5kqWU
EwdpR+t7nYPXQtUjgb/umzA109Rt2XH4NhY57kywWuL6pM3vhFw5IyEnecst68y30sMr06lYz99G
OYyq0aOT0YUZ/X/iqN8a4zaxHHSphEYh6hMNKIe01NXByeUIeSZ3PXWzJg6jZCvtZjPFt3r2tBXn
X3YxfmOLA5mmlsGPM1iIH8flsBYF1mMcssl6o1q38Zh5qyF9dSR6jKsFInv9Afz2ftKvqGW0RzRx
unKVe1Cy8XCpC6qhbDOfAdLjL+MByRysukZpGZudfVkb0yVW1CnULVtIMVnBZd/di/w2H5aHI5rp
aCRWYMtWoiLH6IMt3w5E8lfZECgQ7AYKm1VxsdAK4cEYrxF8W7PzSJfeJDLxBkUWvQwEPuRw8IPd
M9aJfdfnCcr/fgodBg2byMRcJzA7yK+1tnt5bPaQi4NoTJYlozjz+YJpFTlIMi8/Ac5b8LDKflq8
gIdV5IwczMQDaaHVDJOGc0uL5lRox14tw1X9oNefLvuiyEM4kGnLcmj7hHlIH47y6jtNGmRURJsh
8g8OY0qrUFqH7eH/xD84lFnaegTlMaw9K3qJA5lLK1Nk/PPUF5Oypeg5fB16imyxP9/4fTNXq9Nn
9g5Si9e117fxB6PYujjkAL2XoToZ1vUnHPzdtyG2dOl8MUscdsxKTtDVC0uvbl8T7SOHH3JOlhbU
Qq/xj0tRClscBx71mnZVY+B45eRYJiCLJap/+QDvJga3X4oDi9FR+7YDd8jz+1v8rUQ7x6FFlpcy
jUeGFph/0a7+jfCDcF0cZiTGnNTmAzLxtoTrugSC7CtxgCHLrZ5rLQBDmUNH/m4pJ9oIcHY3Y7z5
THxjC12mciby327e/Xuxh92PpWqqZusqxJD5krWe5L2aDhJAFzSIig8yBOo25x7jBxCpEnIg7AY1
G2scYMga1SVVfwAn/aSQs/plDnGdgGy+9CDLN4NItiR3LyhX7j4lN4Y5/FAhivDrrZHRTYtNObyw
xWY/t7Wxx6HHCOb+mRhY6MNdFn9QoPWIzh4Zjw+Idtf331g/AOjZX7DUXajcmObQxBhiuc5G+JB+
nZpn+1QeoFl5NCrsLljoS6h3D4fL6MIO2bOweGORA5eq1jEGLIOfnDbxFdJetxoFB/KseBCZuTXS
/jCK6Hn3z/3GJIcxE1ot+jyByWcYIzz3+0mPjS0OYzRFnqihwFb3cyjc/kijGDpxAzgSoQAh7lHc
xZmNOQ5npLg27bLDiWyZfrj5ZVXe2WZ0+YuJ9o+vccdzauY5uw9eFWsJTh9f36ZZpdVkgLVXnj4B
qPHF7SG3RiOmsPfMO8Sv1d0Y6PFz8RTVo76osyzhpM/Z+6pBF1o3uW1W+8Ya2XbrTtI72SluSlH9
UvgFOYSRi6pK8hpe+T/5ghyoWHKBxqIC1v5Eev8m8Sc4AQ86nZsQFtrWTZFaMOboa7g6cqhKTdCm
Rig4BCK35ECkpZWsyCVOGgR6Q0zMRG1xnaIlQQnkg177k0jMdP963/gKhyRlZdZoj8XCBpDFrP4D
Wcwv+g3Q87xofF1wGfBlbq0jdYv5I3jnbRc0FCTD4YC5burXBYTvQuVanNVku3bhNuCr3k1XVUrV
wqRcJx+zuTxNtfw2n5fMpXoS1Lryqtj2cVf5onfegXq0V2HwVSdB4Jx83btd1DJLGJYt3ghWrM5T
ZFeCMsigQji0geKe4xdX2t1lV2WH+dKecuFLOkwUskcAmTjt3CEJ7VVU6Nj/aqZp6Tp0dmVera0x
UHlu2a0zyWnQxU7Y2Y3q1sV4AKtr7q40E7VHPFsTy/yqEGG1MHHH7D59qFaSOSVZmiHprMVhO0C0
xhak6x7ulSfb9mDChpiKZSqGwj+skhYUaWoZJ9HUQ1ZEyr+PJig5s6m+o4Z6TmaIKiVx5y6kh7S0
8VdcdkdNbowDtBqPcdP7w5LNgd5K90WnmJ7Vd5+TrvmKgfQICpbgYMvvpYL8UKThs07BjYyL4Ob/
SLuS5bhxZftFjCBBgMOWY1WpNNqyZW8YdtvmPM/8+nco39eiULyFbt+FN64IJQFkJhI5nDOFRm5V
SXOTov/IXks79jx3gozdxWFx6+ICLk1DmYKyOPLVCAzMsKwm+anWqWV0P6tFsImXTosTxnlJloLC
WqVF5I9Q+JUES4sOK23S7BGnUL35IIn88oXT4iRybrKrwWQbAiHFL8BiTsFzLBVWiNT23KQO6LQn
VTnJ6q0Bwknl3OaKpWu1wKesMdY1xeFiMDUfk34yzdA3osfKBKX4QE7aeNN1pg+KZKehN5nx61+a
+PtF80+/KumGfCkgsllqD0gntpL8vC5h/yRVwL+D9ZipF/QEmZlJtJ9p7UfnxWNe5rGn4bv8JT1S
r/HTQIwVcXHBrmvaCORMvCvbnqUJ1rQ2iZrdh7WrcXxYKy9pD1japhRozqr3F8e2kcdFKUE+laaS
KaHfYeJ1MEJ7BF5xaP5oI4Ggyy4XbmXrl7wLUYjSTCFUdG1jz8ENzmD5FrVGZz5Gp94q/hLWXi+C
Wk4kZ4fAWhgDpcfpdZ7iqU7izbrbeitweeVn/+tOcibYRgrYdto08nNS/QLD2I8pkBaLRSmapaNA
tJuipXHmFs1yPmgF/PSKOz8dFSs4Lnf1cbktfPNw3Qguru/XXUQvmQLeb5nwWZy805ec1EHtm33l
1qHp64P6WRk/XpfyWru81MS/xfDWrFS9otSKFPp4xh1Lcq9YoasA2W1yZ9VZBx4CK6B4/ZuOYdrX
Za9Hc030utkb1RyyupInDZsZhqmjDGifZItlglqvl+41SbNZ9XRd4K6zVN/WunqBjUA2VTKdKrX0
mwFqycg6iWWzpTw00eKOXeGjT9Au9eZPfPRGLBcTGeaE+zbFFhtJcFtBjNYnbj76sX6u6p8mmf24
FVC4/xcP+rZUzqGVsU6GLoTMtU8p65FZAXYo4O0Xd8rR1x86pqgosu9C3yRyLk2vlqUyY0jUbg1/
OS4H5kZ3K0n2yrAsAvcRqQ7n1XQaB03UQ3WW7jBlhQOCRJSXraZ4iTNqaUwQWghskW8AkCNKmoyy
0M9UwGkpoSWNT0zEqrceyTVz4DyZXBAtM6hR+2mnf8pl+qzUom3bFUGZjpK/KmsmD8I06snQlSgY
+LLRAj22sxph/X1XDTYiuJPJpxatsCEivpU7oquApmqAEBA0J+vVnZdCmBjRkrjLpmymRKtRdPFL
Pf04FcNR1kb/utvYF2GCe16TKVP58b0urxedgBPNX+TUSvQUAAjFH9kr09BewhghMo9RlJaTrEaD
VPt9Y5FTeGjRoFbcoL/HTT8qbupFgsB8PYYLZdvI41xhNbJx7ju8aWZUfusM7yZwa3eAvQW1l3V9
+3a97kYU5/5UnFCXqmYNV7SuawXeXzvzRbAKu6cEuGRZZwTnRDjz6fq8qPsJK1LB7rsEwOzWBC5u
V4JGTKpSdOhcQM10YTDltNFDH1SmRynH+Ikw0SMSwVmPAQbtMA2N9TZWPeNTfFgptOsc1/DiGuAL
DOzEfLp+PEQkk7OgaCRDo6YLksVfB+e35tFj5IW31EVb0GfgP5pgXip9QFqeZdDIm8eGeFMpTFCK
voM7QFkaw6Gb5xAHaFixcTQw7HN9qbtKvzlALnqbyzYfgAFa+3LjDcvT+sSewg+19HJdzGUefg3d
3uTw3TfglVaAFURCxNyBb3Sz1fu5/xu7lqY9mk1FkNKCreNbcBJJNfRugmZGGsD1hvhGCnXB3u1a
8WZN5H3sRCqcTYuXiv+bumo4qL7kk4OoQX73pt2I4ZyFTEMV0L8Qk+Z3bf6UFo9BJABRXvXowvVt
RKybuYkC04gqSlLidAz6smTNA0tvaXdY0s4x6qdoVg7XtUF0NlxcNIxJk8QK1JpR4G/W9zG4Eq5L
EOob5zWSKhhlGbP5r2+8LHlFMG+dLgdke+KGXpUIBIoOifMYLUAN2p6ESLSMmp8PKB7kqX6jUFGb
//7WaapuIgWAm5FTBj3t8nLRZQSxU3Js0GHczUxw8eoXVZFXW32TwWlD0YIHYUqU2q8AcwHf72pV
Csp0sDYni63XbhSTgwlIAFI9LPOPjMUndMRbWnKciQovFdvA6bfUEU3l7FOYB1ZOejsyK69LmTWT
H1rY+WH6HJHIl+hTF/woh9ZqZ+qb1SMrzobyXWahNzcymtFP2VQ61PDqtrSr3LQKTHFKJ6NhQE6+
acb22CK4suWu9DSp/qLoFToIg+i4dMRizeSywHRCfHyMJFQUfSpKt+y/SeR2Atyy3J5J4xf1EbRe
TpWAjnoZ7GbubCn8mZeRfV0h1/O/tDATQAeUoqWTn/TGKyuItBn6SLPUw7MgtvSuuSf59KMOjI+5
OQnk7fv1N3mcntAhCqo0wtWvRH6kZFakUBs28bKg7CRQ/ddx6Gtr4/QlVeIiyHvoi6RY1bl6KJza
BqvNZ3rsbiYgMdvSp9bJjxKo2ucPkWs6s5/chr8SOzuJqtm75qGra2YaJIl4eb13ZGQuBjBsIt/Z
YhxWG18yAJpdP8jX6urFat9E8DfZUoeSBIdZI6U6OeRT4eXPaFmtbIaW80/Nh9oOHO3c3g6Ygsks
dgptTFymAIICsXFgM4s0KDLQxm5EdKl7HgjUFLoJdnO0gvPJEbDwJipBetxPatUe44MKSspp/nJ9
9bu5kY0UPjdSJ0EhV0aJNOSxOQ6FlTiU2ahI+dnn2B4dDSll/UfjzIujikSvKstvvKIqGu4pXdMU
/qXWmqrSoUN+DQRnV6L2qmRrWgaNxAPgcjM7FzjCyzItHCEFw6BsgBWWqhqnTZUSJlrJlshf+2um
Y2sHx/m+Pho340E5CjZ2L422kfXqlDdXcJIMcZyHZfwfWYo13fyWVfjCde1ZyVYWl2WaKZNaKY9K
fzLJSxQagVWpGeZ0zflB6pDiysvcKsLwlAzhzZCQY6vknzvFcGJmOKleCIKPXZ3afg4XR/WEJRja
H2JY1OgOP8LAUa1+5SazZA2wetUMZD15PeT5RojLuf5tXqm2sjk/mbVBOM0Ztn1lj1Bq8HBFjv4M
vhGnyJzC74QkGaJz5pxlobdqMZjTWpH5/3QpWID95XY8iNKl/0V/DRnQX0BaviihGRihDNQIN0A+
Kapj9jFKL/nzvJhnXZtvZMN4MUCLPSa6C6LNczcOgizBbhRG2dsHcFGY1JjFWBlzhHfu7OaH0h8s
dQHShGHhKjhQWXDp7ev1mzguCCumKNWybIr9ef4qF71lhv96cvTVI7xJ4B5kdQverTiFupA2Oepj
ch8luVPomXvdG4gWwjkes1oUWpAq9jVNtpL+J0lFznRfDf9eCO/HWZ5njKjv1HDN2hs3/8DdiGTx
7kbucnWYEe6tL/jlGJ7CDv1sip3czDda4fzB1q0FY41qdA2S30cAQT/I1TCNyHnkK46kaZWg87su
Yt+uNjI4G57LmpUhwb3we0HL4XVBo9OcopNwQXtvM7oRxj2WgIBUxWPVx36rjU6tFFam3Q/y89Kn
bk3PBnm+vri9wHErjjPZDLP0iY7GXD+ZMISNaWyJPFbDj5oK5Oyq+GZZvK0OWtkMDAoYJ5PF8NKM
+5/XV3JJ1LMaK5SAEYrHvsH3lpihEtUMWCl+3veJU6Rmj6ak5HNsDKnVqaAMW0eTSHSTVtILCsYR
ODfVL+pEbTNR3a5W72Y2CXpBdosQ22/i7jpDJfqU9VDP3yHFes2rtxi4XQ3P+bOgYrMDnDGMtA3b
rvmP5eVu5NH+gDFYzziMN63uXd/vVREvrlIU5gzsNAFcIOe01Fgt57xPSl8qMOwUO7H+k+Qv12W8
Yn5dEcL7LR3IhJIRNrGvF/2JSNH3Nhv0z2VrUGdUyseknj6BBuNmLAcnSP0G9SS2xEeV9osd6aUd
d9RppNHJlH5yl0n3+zwtrYLO7vXv/C8u4u/NeP19E84BoVqX+gkevOrr77Kefp8UQB3WrelKY/DS
zwazSpp9Y0rsDR2mrYs0E0Wve09O+nYer5fz5hPGnJEBk38xCrPwHMVf5ERtWfVR5XCjz5plWHn4
nbxSg4vS27taDiBT4AQqTDYvnmHStPRVZCKiq5fCao7poYZQExX9b4YVWBlDvk8EQbOnfYyhJUjF
20zVdd6fQC8komgoemShl3btXwVVzzJ8tOBgV5PhFZBpisJMvDXIxSukTJpeyfSigu8PDyFbx4yd
pnL/mtCR1/mkOikCl3E5+Qs3tpXIeWRNaWQWzUnlx7/Su+5I7+RHesrdBB0ggTd74UmymW6Xx8Ff
XDQ+HuLvgiXvbu1mydzWpl04BBHDhPFav0JjRnpaJ6uDD6DtsRI3Oi3PePT9wTXONEDkKhqDR+Hx
JSZTKqWyjICOFKGIiXn5D+mcfRMsbPVIl2f5JoRzxhEAKKtAxlmuzpjamTOAmBbcipjiAS1tZ5GP
6dGwhrvGl9UDZnsC6neCQGx/b98+gfPQklYoNdOwt1Qrnyu9fFGnurYyPRGsdS+K2O4nF7LIORnL
LtIKP1Ry2a4lPbEIDXNHi8zOkWPza9JWZ8ZQlry+x3vXPNMVcBGAbkQnPFuKVEd6vZC0Ql40swbD
cEqiCO6dXV/LDAVQQ4ya4Afl9pD2JJZns6x8udC+VpV6KjBb6WoLSx+bGFEMI8a90YMYlISTZC9B
fNMSWVAI2z1HgxE4BqLKF6M4IGwx2DBISDwN9aGKh7/0sT4okiJQl93t3IjhNJZ16VzTOY79Iizu
tH74NGqi5nSRCG43NSUI9E5NYj80lMoCmGNj1Vr+dF0t9m+IzUIu9LEaoiVN18spQBr4fTKnQq5M
lPTYNQDD0ABea2rmRY8s6eImRJk/9lWanpu0cJfkdkFWue8+6PpdFf+6vsD9Xfxb3EWW0JhSvQYG
hq9UiTMEsqeiE/G6iH2VexPBPasWaSqXWQ6RNkmozeTP5VjbBhXd5bsLMZECQ8+hrKOL4f17qq6X
sIlQrvGNPrbN7Kew0Xd3GSZYLUxKkSsg6++bMCXt5wKYWVjGQrWTVJhWSDR36YUwXqveXjj7jRzu
Gi1pN5ljbhT+osyW0Vf3UUCsIEeHTPWD9LKVSvGpSn9SDVMEMrpkVXabBaWga2bdrWsfwe1mmtSp
vugR+jeLL0x61s0vcqNYMsq6XfjjD9Rjs97VIDb7upRK1ncSLCxR0uMgVbfSCPBEKqrl7XvfjRwu
7Nf1SKmnFLGeMmcAkpPSGTdLADIYU41cNY9DdxrqzJXlPMQciJJbeVXfzWUhgrrdV9S/9Yifiuo6
1hmshh4VleRSZDCHSXGvb+m+CAOLpQoeOTwIQj6WahS2EEG6T2aHfLfc/YFNazJRTUU1CUHU9/7Q
+ph1+jgHkZ8tN32+WKV8lkJRrXLVdF4Jt0K4SyRM+sLMdRNCxuh5bMOnWVXsmo5ODFRFwYJ21WOF
CSM6MFVkk2d0TRuGWK5toYZN/KwpxV0yFhnID5RT2FTHvBq+5F1xqzXGp6xcPve0awWHtmdymw/g
9UJSQ0aJhBdjWVQ/zTi9N+TiOW7ywqKB8lPp+g/XlWR/d/9eMD8v17djkISLXvhFlp1C8rXIOrtu
mdWVwq7iPZeGC01mpozIA6WK99oiDZGk02mJ/SHoZUdSyeQ2ZKzPjdTemCoGhjCL1ThEYejmBJ82
cDKlKu8tqUpzK8pawUNlzzo0hlQzXn54Hb1e+RuHo0dd1/bgP/GjUvYTMzlGi/bxD/ZWQz4bVef1
ccm5T7PsiTQruMRTlPRHcieFv1h7pv2P62L23gWarpsGAUy8pvF3XkRxeTcGsrysRlcqhruy7lfB
qDWV6FQJmNtNbiaKiPbiE81Q4Fh0nCZ28P1ZordZbzAvAZqdRDpM+i+5yK2k+lnGX4seRFpyJTLM
XT3dCOTuw2YIljyPkICjfuBHEvICCSh6TRNVy/qI2Y1j8C2QHOkoTErt6gm6NhnVNaqqvBcNtBAU
KCB8RwVkcEpE646O1+RxxRMO5DvU31HKa7zrJ7qbC9QMgwBbV4Xe8I7VBJW1ORly5FfznfFVO2GY
G2Mw4TFH56pmKfZ0F4P5StUEzmff/W3kcr62lad4GNdyz78vIa4acuHWN6K4wH2Q2ziaxxkpJ6Wz
B83vW2AdTCK92T+9t41cf99YuVkuYdUMyCqVuQLwL+lTmapP1w/r9TCurYSzhTZSO70D/LOf1Quz
AnN+UgPz05BOJ6WN3SKKbUVNDvh3kxK8Hkr5+zSq3rSoJdDgC4/qhhWB7lfLYL1L4+W6fsS8h6OO
GPtbFDfGC7tFvq2npmdUxU2f5W5tJiclrq1AzU+zKR+aPnIwUubORu9Cd0I3SfSHPpUOeWTeSrHp
hX1yU8bxAY93p84kO5Szg66rDk2Dc14QZwmZ20aYyxmUvwLASk9x7CkSvWHACNSlBaiV/ceAmF9V
Np5BKd85SSndLCodBXYu0grOzPs0qPquw/Wnticp+1gkigu4cIF5iYRwfjnTs7wMJGQ7pXICN7bc
tV6emA5JapH6vdJ0XNMNLqztwbqqdAvWg3lK+CxcciVoQ0CePtxEkbcmt0svDj6aTule10qhKXOB
Lm2ipIzrV4c5u2s3PwrTK4k0PUvHqHOuS3udk76yTr4foGzGnBQJ/Z2bUoApH042VS39Zi2iTk9m
a7P5DKo0aSUA7X4BR1PtrApTWoaKUaYFzbEStUzpsKh3bLLkA4m8oLOQlQc862hrIs4EgQboXOAK
Dh9dHWKk0ow+Pw798JGCyMUYho/Xt2UvmNMx+YO6jqoi08L5uBg0guOkoAckJ1+j5GuvvOh0sMYB
iQphWmkvukJshfgKPeiqxlORRUU4Bc2CCYd1XiSJHjKntJW71lncgtz/k3mR1RT5I98K5O6KCcSn
kdSh0qcGg8MyyUsnYjMaAZCVZaID2xcGKgSAcysKUiLv/bgxGZ1cS9CvEQBnqtE0Vlm90GqyqDT+
yYNDR8rlP7J4XU4RDIRmhDuDmjFgMfLo0KbUtMigf5fz5Q980VYYp4lVpIXT0sBBBJqnBtShbeQY
mS4YFnht2Ls8rLc1cYdVpXQJCtYhL1Jot6GMlBUyja3UeW2PcEZJ8+/maBzxOn6sFjWyyZLbdRyF
fiCDKXiZIwtZ0/tZndxQboBdkB3VOHjq4/BpKBo/6MGNdd1y9u7t7bZwltOnczOULbYl0ycX/FtO
GQ2P10Xs+QC0pGIkHBlVA5r8XqXkmmLcupUqH8jIXRd9JkpRW3KXqCLfuLuWjaBVtzcxiIb2ycgE
t5ff9c1sa4kmAcQ2AzdEZbYp2kLHzooa8o2k+iEFIoslFeN9GWs/YmNObZbXaDwl1dmc5qcpmEK7
lukBQzqVlcWSE6PnaDCz0qnV1lEWvE2luKR2FxXkEMkUE9QFRhDGoLGqqg+suJxHjA3JzanoAtPN
MkoRNwQfru/sbovUdmu5C7abO9WMzRFNAO7aIhV8WwGJCGJ1zLCh+QBPE9fMjv8kbyo6VO6+NTPW
LqEGPe+02aqDsxpiM1JRlnHXG21OlPNGGDzEvHGE2LXoux6ll/BbsKg3Sz09zmP2LNhMgTC+hiwp
Ub7UyN9gspl5k4Ger3QFsGqd6FC4oC32sxd9PIon9ARb+RpgbNQ2IwHyFLgl/XrqzlKsmVbQBk9h
2Qo84G6kstEWvvJbsnocU5JHSK7P6FtcR3K1Mzv9kx6zvafyVhTnVsAjQVhPcSG/TTJJfuOLJpn2
t85c660oK+M6fm/xKUUpRUPrld9QYGj0X6dlsofq23XF2BWCQSmk1JmsAnP4vZBiYijAlRQlZOQw
0/FDk9xSRZTh21W+NyG88pl6bNaZilA5ZIE96LGF5+FDZJ4X8JBfX86ul9xI4i7CuZ7bVB3R/JHm
n/P4uSkFz7R9NdsI4K5AuW6GJRzQy7I6pelY29Nh7SFrTuL22L3sCOr6JtBATAMx2Xp0G9MJzCQO
ch29JYCLeWjQLd9XpaU0jc3U0WJScByD0L2+fbvNi1uZ60luZGZ5h9HECCe1dnmxM7q80u81hsDp
8Dq/O0cfrwvcVb/NGjkfj+58BYPPeF8o0vcqA5tTeRunL9dlvKrXRdiyEcK580ylc2DgRvO14lMx
JHdMLmwanUoVTqJm6DUcbkglowYjov3c15aNZM66mjglgzm+pn3+v/H1N06AuPFVsJNsHXDZnBxD
11dYAAvHl/EYr0n7ea4OaJkXhCH7OmkCiQCZVx2pwvdSqi4o6zDBggxgHeihZTZPBX3Oi69R9RyZ
om6e9a9dHByTMdRAgPSo8mjoUz73WcFgAdoUe3Kr/QQy+yHUGEi/bppsOVUa80JZfUzNxi6Gw3W1
2Y92mcp0SqiCcVLO/6KLbkQwV+G1YMv21LllZs1u7cZ3+VNrl2jSbp05tsIRiMmKZpEXxS0xCRCL
nOe+TW6+Y/V5m5PtJR0GQhHFTsDRCGJbPaR+66wFH2/lFZiYfX3he5pkMKSAccQAuedzld1QSd0k
hZgOD0arMjVrzL6ZjQj1YXdZpokpXTSMqZdsKoYkj209YWyFxYOl1J8jPNkX41YFeUTUoXXicSbE
mowXPfNRnBesce+e2Arn3HjT6/kyJAoiPFm+qavxI7px/n1pgMoAi5JR3l3VlzMVHQNhSxbVIPNR
HmcJCNtsElx2O9cqxZC4gXQ9svYXvOFyJ+UYYUwbXx09wFWklorcGyuBsiLFAlF7vQswA0NdR7lW
k1iVZqOEM4w+nQoYw4qMU+m3tZ3b+nPvhHZEDjGmfEBYcF0Nd44ImXJdM0yoIGizOPOT5ACJThOP
9RAtO4YanKQgEzSw7OkgsLxUTOkaqN1c0C3k1Ijmqo2pZ9zKNrWVw3RIUQsARclRPJ27Y1egqmW4
yymqHRdd2mjTz6k+NtSb9MauytQy5y9qI4SsXfeFc5qAD/vdkoPkK39SpM3mLgp75tWIUFaSYYRz
iCHd9qzasoWiPxPcCa98qhcSEaeqBnom0JDEnVTQLVBDwPx7Sma/dundk+f0VOOJ8ROVhugTZhJX
oLlD7smyBYyB4Gl9coRCNJCduHwdWlIJah3mpY4GYUVqKTRMLztP58Izjr2XPnTCuHxHMd+J4WKk
uNaTxAg00+vb7EBpdp+1sih7tDdx904IFxgpAybeCNNNj/jqC3GXc4MnTf71N5ASZu8O4SGyE0+y
g4NmNd9AMfPYRpZxU3uVb0++mH9zT3txtBhE0zBtZ/BNbQVZEFanM/O0Jj7UHfoT1b9miQgu3R2X
BnKtv6XwUcyQaCFVIoV5Mmlvyqz7yLrqoSoKB2O4olB+z1C2sjgHjbYbJSKFab6S2eR3w8M6xtih
Mhb+WL5Grqi7cy+f8W5t3J2TliqlQQX11COttMZggjG0ipNjcNfuVPmxRcID7XqBD5Lwu4GYZzA5
WX01WlLymI+RFQTtTV6YT+jScK+72ouzRTgHeCnMj2I/1mrhe+cepsUw00DTPCIl4GHKiJOZs6t2
6c/rci5vkVWQiZyopqKZ5CKg00oAztQR8LjU+/RpiaweYE9OBxd1B5aq4anAbTJZuWwJxF5ErZxY
zmLHRc21dpg1j31Yc0jKuXCWA7qJnfFp5dYZbIBby3BP0oP+47pokWTOjKfMSNIK4/EeGz6byLeg
QclBHlJaAJ46AU2birAthFu8ftHmok4wGaIVwNT2mDU48WHUbAnEvEh1r8Br8wFPx/F/lsk9c1Jl
ktKCZAa4lWdX82UAhiw35t0K8JK+/AGrPY6TrKCfhKBh6CIwN1H+UEITxznEiV2FMqqlooT6ZWSw
ykCJwED/PBIwfBCclwptBjRKgHpK8ca7zFsnnLX7CFrSH5Yv17Xk8gZdpakqRWJhbVjWOAXN1cxk
yKWbHkBo7bZwpzP9NN6Nz+0znqbH+Bx8IF7mVj8Tt3DLwS6d5mfhi+iA97wAAZgqAhSZgn6K84fK
nA5yzvAReoeacHaXzF+1WjD3enF3rgvdyOB8YKMqw9hK8IEs6x0aSYeU9fb1zdwzua0IzpmRsphI
pcGtx3LoEKCuJJnhJhiNL5vvU5taeNn8iX/ZilxXvbG5XsoMbciAQUv9+huLrQV5oZV8OD4G5xVi
UXHpS2dHrjLawl6z/VPDAIhq6ga8OGd7S6djUGKBS+2cpbeNRxnNA37vTzfxrQZcCQtP1GqxyEGU
ndw/yb/l8vUtSZ2zPAXRlSebHzAhanWZqLnxcgjkVVneRHAKmcwxkaZuVUikoDzDR0UYsIS5BdIn
sDaqt9MJLYmnHGigpk8cA/vt/WscGu4TLvR1KUmCEp/XFF8y2bTV+blNPl5XWNFOcgo7KH08SAa0
Z8gBFJHivg96USZlV0vYyl1qok8Nz4/3Gtpp0mzAwaAH97yCOxUooTTf43NyF+JNEHv14R+wi++u
i1HUhwzgZKEX8r3MFKi/UUEhM3imJ90r7iMPgauvnEy/dFZAGtFD5JLEYj0tNFziJQLAEZkvNqTA
GVnUOA289JN+PznGSTmzm8SZDibk5sfKWr4ZN7LzDzgsdte6kczpyVz3mIMoJaBQA15Vs2OMHc6S
1Vm9E1iJld8nz5PgzrhEdOUWy21vPOhjFiUQOdrSfXAqvLK2OngaKz3O5+S04L9Hqz5c19Vd57pZ
57oPG09XlUtNlBY7bNCPg3ag7K7K5INZAbumQzpsEORQdtV2I45TW61fptTQYRqAR5XtmWgnDcTI
Wp6q9vV1iQRxFzC4CFN9DiXoahDak4ynKz2XvYBQ7jKjyB0ZFw1GWZ1RI8PuzSD/qZ/i2E6+yGDo
+KgfCi/yBqtxkck5ptRWfxkR7vrGHw8iaPZ9t7rZVC5CHKKuzTqg2HnkEW1cruGXd+lhRPLNym/J
g+J3rmIv3zK3QF9i6vQH6V9nXbht4K6srkrTGZMpGowleii+AErpc4bRzP5j+UE8VLcfW70t93W6
dqOyTYuIoC6w3M4ZZk87qS/LS/RjOBqRvdIH5SiExkfllD2hxS4mDirqq38SP6Bfu1nfpUneL5tP
CPbl2Pe1EjBPqsHWCntFU1P2KwImP9iEais8s0d2mr4lh8Y3HeZ0CDwDuwLOnvAABN7qVU83W2KC
oqJQZLgOjMGtm+BIoaV8B8+PJ/nZKS6s/rPQN6+6fW31nLtiNU21Xk8CuKvqLGWeShwNA7IGUBGS
2KYv7HFwQe9aevKNKFR57ZC6JpvzWlLW5hgAgMLVbnHO75rSmiBcOdBj5hAgZbmS2688UmihuGuP
JtA2VYx5vrY7IbeJd4afI7O/KoXwKETbwns4fWhmVEUZjmK9OJIfycv6eDIeTHsll6q98SMrbbSV
udcd3mVR7FUbVwxLPHGQZ+V80RIYaTgH0AHqZw+mFxyLXyhj2rEYw2hf294kcf6mIbQEPRkMMDub
LwStJwjfUjvosM3rNG33M0OPmeDiuOSo5pbH+RhUqXJVo1C3wSuOYWvJ7vSh+4CTtjukd+Mf7MT8
+CFzSWeBnUJwm1w2bL6XbnDFuDiepK7OIX36K34aHpICgGCV6UzImkG6jOgHs6hSYk2SJZxcXld2
oey6Ql6zoIiBOEOrQ6DKUoJLZrRfEWTt7D4C/q6VeQZ6ZopP8UeKt2RYWPV9YYvekBf5u3XhG+Gc
pdVZORpGnGjemJ2k4edAUDNj9wHmy66r7+59vZHDmc0cqnrI+ljzOhCLdF3+FJPZirvB+d/EcGGB
ItVdnbEMV6UEotIAzcvEAmrTH70fN6vhbLHJp0zrchzZmrNZnMieTyu/T+HEJ9PuQeEOlLHSWe/i
+o8eBjqicB1lTvQkcm+sSs+NtKJ4Pv4nXTTZ+W11AD+FieKOAXeMOaW7QTpe39fL0YRXPXkTy8XL
oBedg6DD6zE5ji6x05vVMmOsVbFxpgg7xNWBfZewWSpnGGqumiXAN9foa8Y0JDq7qpsidgDjuHaU
6eAHURa77dzKcFjrYZAIwxEi+3gd/bq0zreFcwbSSHmQSqtnSI7FQ3c2TvTTJDvZw/gpvEnd3B9s
8lfvrdMZGaikLWJFbhBayck4tOf2yGrrTx9qm43hjCkEOR1U8PUqmNBWztrXlOHKOB4dKt98WMRU
6rtpSmBl/K13nGWlccLUTIICrMV1AlYihnkYpEwWuz+vBBGmsIl+Pd5rO88ZWdIp6YzIM8CFF/0w
vZXaYxXHfnV4AoeO6KSFKs5de0Y6sYKsflj/UB2B3WmnbvCg270ne7ODOBOWJSwx7D7PNrvK3XpR
HXZsDmP4K902bgen+Fg9JC/NfQLfjzGBGDhKljq76wVkOkIaHIF0fv67LrRWB8r3Gmlng2X8qjz2
OdUBnZFCrVEE1CzMj1a1rbgADH5CsUPgVFanceWEefjjNFOjhBB468ZBoyh0ajqg9dfSgcFZ+KrI
he1fdX9rsMm5sF6asqz+7bQ1v8ttM0YgGTmrw57PBAWe8xpCYjhAcPXthlNvZ8xnps1e6atcgbUW
MsZ7+sXS0cx+fSd3b1fA2Ky1vnXKklPdoF6faBM2MsXTMEWdMZ8tBHGi89pdyUYMp61KRrtilmAh
xTnwUX1HLQhUrmhyfO1sKWxN8P7ejbXf5PEvwRH84ywtsCyzwOBd0lskP7YGYqKZOmWY+dc3cb+E
sBHHX60Ao6V9guWtLRNq8Vj7mjOjJGJOh1BB0k1k/et28eqvoigC3EO0m6A2jN83rzo2B2XbzmXg
Sc1BZd+itH8c5vHEAv1Bw7C9lKagYRO95fe86kYoH+lGAGkL6yI34FUXYlF3OnSW6pcEF9j6Xsps
SRSx7Fn5ViK3rU2m62m2SgxQDcflvWaDmdujg/qJQKL64w+OER0vCmBOFAq81XUHNtv6f6xd2ZLc
NrL9IkZwBclXrlXVXb1IalnSC0Obue8LSH79PWiP3SwUpyBr7sQ4PDGKUBbARCKRefIcKllKO01o
bvX+q36eE58sDz2YI1ufIYgqrz549RGJZr8yx7MR7ktrTVlrWWy1KLDl0KfRrD9JqwaZ1Pl1hdYa
GBRwLMFHKr0nC72PzOZLj0Q4c5amok4+GeBEmovBn/PWU2IAMoze1zoV1KLlsgp+6l6QgH7IP7+U
c7d0oV2VL4j2aYNWUe+U0XAkevL8O9v/ZoZwTylVLuUSNEgWXo/kpPt1CEqtADTWTgcEifDS3nWu
jTXOufRskGinwZryyOrkCgiNgSIPUTMGMarQ2t4VstlCwl0hVbno01qhOzyD3bf73LrtefqjuFtP
jFaLrQ6TQ9mzqBxyjUpF8r01y3k0XCwu1b4nAD6wmgMW6WNEJAR+8dEUOMleiN+aYn++OTx5aRUd
xUx8YFSTU0pf9OLDbf8QGeBy1zJLq7XIS2RZFEy6wxFCMKJrau/a2K6BS1V1aZ3XWuoRVxVHRh8d
BbvSpy91qL0bTjTA3O2hfxp/QQR8t2K4tcylrJiQ6udVfw09gIIw7U6CJ8HD6Ms+1LH/0O5YYcE3
zgrUuZrYaVz7iLP40P/ITqLC//5pxxvRllE30TVunwutTecmq6JgHVuv6PpALs1AmWrRZu/eJxDX
/NvO1WYDZjhliO6AfJalpwUVeLbjM9XcKHHkgAS/0Lxhh/oq5gKnCSIHoKowyXXppJ21rpi3Ngju
sOmYfWcSJ4yq1fg4vIjOHguK16Z0TQZDIPQleKhcP629AkFWC2UpCy0bJp/R/wLUcLcTBkIVdPEt
A/hzPkmkdt4NhZaZuLRmr3w3f8jBnYdpvHA4DL55Uvw2aN/HnnwX+bfP465lKKRilARAHyAouBOf
VVIx4mkXwfLiQ7rmeTy35zJkMsUAqbmAc7rruXHpN9HWXgvYIKxtLXOfUc7moYbcABpiAzp/ul8V
ehc00Kj8Yo2G+VCasRmMSfbDVpuDaSkPsTl8XcY1ddexOs1WfgS/2OeyrmVfL+0CAp6x35TqsyFB
s3QCx4DTD62iHJs0lr0pXd3bG7cXyNjnAtzEBIydJ2ugKpHSxpSjYMzxJAY7mGmIaqIiE9x1o06W
Vres7C+f0HUqnjSgoFiZGV0H9NEz5zekldkn2SyKu2kMWtZtQdC/oxL10QAJ5Tr3zEYJ5U9VIQvS
+90X99Ya53pq0WqrajNrwEEkT9PRvGO1ZlZWshIglRtXXNC5RvW9LhHIOcxpAavMc/3EjTmVMXuO
FUfyJ/oamG5irZ3mjxFZCr2vf9iLA5jot9QTPQT3j5r1j2me5actoiwh+mvdRv/S3ddxMHuyD06T
gHiskma4Q3FqjwMOneitsedKBqDMuAgAnL5ibolWNUlGdQUaVNWOHV2+R7YiyPz2TIDJFUyYwJzq
V/ABWoJap8mUKGj12i+q1SVQWbl95nZ3cGuD85gVONckUVaUBEHLMn7FMDO0xtcP5Sny1KMBUEly
mr8MOYpwog3c9ZutaS5awZE61VwWViyhvoby0HCvAamQoysSOYZbPBiIlkw+4/aSr4HF8NetXe6C
TWPMAy8r4nNxtEIjgJCh+S3zFtcK+4c+nO5st4Oe/PqS+Prj4nUoYVRnFaBYaIWfUi8Lk5NwK/Yu
RVPGYBlQxRbjXL28f6slKXt8BrwkyiR2elCa+KWFqXJJj7+YemS6JSbgAppbUBxrgZVNFNNdqyL3
m1qGlye09TFbP7t52Q1+Nw6Nr1hTdKJlUjr1qIve9Sxo8Xf49udyOxgr8ZS1EcLMmnffo6Q0wToB
redJbRx9wMhM3Fdhjz4myQ6WcdQUqXfS8oNNm5+3PyXbluvfYYIIS9eJavFagdD7NvUsZWfQ0p/1
PD/MeuO2WfAvrSiGZTKoLo4g0GV8fJPKRbN1G2L1eXYu6P2i+ZNohv6qbnhpgo9jttmMBmlTGqjV
XV58s0EUoCxPQ0adWckx4y2kRbxK+DiD3CtPTeQYPJwxDUbgMLT79U55YBV35ZyK1exEtrhLt83j
eQbVI9Q8iqrzBwNECVprvJMpxp2MkThId49Qk7gfSPmQDcWLodS6V8xq9BCDRtZp+izxk1l9bEog
NBLAGc0xb52yN39k9fCgmvU7BRyY0GcIC2l9liM8CUyVBgN4rCKFHq1hfG+nk+rFSyO5FqQiHAxr
1M7Qojo5a2GT265sg50OnHFBZdIvU2XQYJWMj7fd6Cqac1vOZwJVOhG5xjb05V1mvlszVfRyEG00
F8vNcjbrZYWFFnKF9zZwX+i5FgBzFAdZSNV8/Ybm1sPFrFiZOwV7PF27kCeMj1cBh7PFBZyk76w2
W2GLoOIFcNnJeFeHpktAK24dkmfRm/0qrnDmuFcnpo7nfh4TeOzwYll3kZI46/qvgyhnhKtz2fM4
VFaMr5UAkKi65gQQDDRwziuesvKvZCzX5VjOIlevUtYiblIbu2gkDsOoK4ek8SzI7OiBmvzKDS9w
SJ2rXHUr/HGpsI//PsqI3JGXfcApVlWwdCKEpvOzlWKyRG29pUfvR4oA8cqNzwtYWeRO9pC6nYae
2AKSV8H51rkwV5eyvZo5YnjaFa4RfSo6QXYv8EqdCyCFptJJ7fD5rPqblitub4BRMxVhjq/Tsksv
0bko0s16uZYFNnIJSbh6yofiEyvOscwwB7cTao96ENvglhKecpG7cBFlHTCPO1FYHlpPZ1x9iF/K
5MnB/0f80rmYMpqVaqcprP175xR9OS6e0MkmHfTyaFDGZ1vvoDl4zImwSifaPi6gNB080CTwD+lQ
HekDivT3/7nTxQGZndyLzItzEj6U9DKo8izYUkEjWaLnsYZAoKP+JgrFoqDFz8NFRawPbYfPxHDF
hRz0UJAdTpCScqcZXXKREwpOMZ9SEkoVqxhhTp0f5X70k/Vfy1Vdbp3BxYm812lTs7hv0ckxQQcS
58I+NPs7bnwevsg2o8Iyxjo+D9s0cCJC4+Cw/GBiFTXEcMTuIHA9g4sZq1LXERQ4Xk/u35lHDwTN
r2UegmzA4OLE3BSWnWewltzL7uq93pySP5wwwwZR0F946/8XJzRRklV1yHja3AHWK7po0FShaFNE
YaMBSQZ7MkLh6nenLpxEzAv/5TZ7M8idZWhjLHFkwOC/D07/JeC/2eLOslw3gwZ+BT7gQxHwLeBL
mJL43YD/t2WUhOHGm97IMMmZPhoZ3USs0WucX3mFCHZU42e7ypJKA7TVdnZUfBz2j9/burgjTrM+
imQdtl5lr7/mvnW0vxLHDocwqj1hwXn/9L2Z4xKDKqmjdO3/WVp6Wp7KY+xO4S8UbUS2uJM+5oVZ
qmW+s43Ch+M1Quo1Ur6tizvnSqxEcl3DlqL5M2PjSf0cnWcwdo3vNLf0UuGX24/+bxa5nMCYMJ0M
iBQNmqLBM7M5Vfb6fPsZyELFdWh+M8GFEhWzHFqpwEQqPRhNaMg/SitcgcHo6ffbltiPvWWJiyF9
OUe0s3CutXo8UyUP9QTMuI180kbhdJXI47kYkqV6v4wTXFBrntF6+AB9pCAFOSKmNtkovtDl96+A
f3aR59Oa46mjuoTIUfsrRKB9M1gP6nHwyxKwRcYJI+xUC1b4Gl82sWo1SxotGlYoh1aIyhdQHgzI
xkCSYqSmwA9f76ONMcyIkq5ggbGLXlYN9ZJeVAFiH+SGc/CYDov2mCsasJzsiGG4IA9RrP+FNpzA
B19HuDYLmYwoBY8izJjWUjojeh96VEA0vAhTefp229/3s+w3n+DCRTxIvaJFsBXNvlp2TiGfZVVE
SyG6R16B79sVQV8iNpKLO+t/zLLfVsTFimSZqAZm2L+CLeMiA0vACbejMO6JQu1rm2CzKsxbtmrJ
LNmyN6IYrzjq/JkhkjsfSAz6bgiz8PbXErk4FzGkXgZgJ4NFtWo8SGE52FTntgnRqni429ihewLV
QKRtj+z+0MCnXLsDKNYg9Kv+Av5sd00GdKAgEWdD+ILzwCiNiAQlGRrQFKp/UDBrJJFG7L7/bWxw
V1Q2QiVWqYv/vwt4Y4vzv54SqU4G2NJUl21gnL0VAVYfoEtxTrh7iCG08rqDYHzmcplFncGViFgb
5O3oJPonPQuGWSRPtu8YGyvsQ27cnSrljLmGCqWMMwPfK+bja0b/+oIoy0cxwkK0LM4zUiOvm5Lg
1te7+7b+1mb3iSkoD+0739vOcY6RVhGkThd8LJ08aPXH2BCRXFjXFqAfA0FpyOzK+A/P0UBrvZtl
vYPr2bF2jiXtm0aMj4UVa4jo8l1sVZZTzdDelFZQdRLPXJs7xtcrFVoAUaxD1c9+1EUnW0nvZAnV
fPCbvVvjApW5yW+zzKfG+oWY9XtD7dx8LcIkBcGetsaLI9klnq0VWnRd3bq0ab6Pc/4jLzFDtwxW
EYBSQXcyi5xKOz8D4AJ+uD71mppKgAN2rJuiW25f2w9lS//Q2xzUfZVv6OkM3jVUmyaw5fuEYgwr
rQ2vHZN7BZzcYAVGL1vu+1BR2i9qRT38lpMxxskjJfl3PTW/r0sjewqkZJ1SlWpXpcPd0mkkMEni
qWQ49Vmv+F1ZrC5eHzW4oKfY1/Tke1YkEOCAIb+z5dKd2xHElm0T+9FcSYdprH+qTXNXQrMKjGMC
R7m+k/EZmY4R00UzrubeojwbawlksQEtNcfODkPx0Cut09q5L4i/uw5jQIScMYyB/42LH5pa0tVS
FyTwigPVHwBwiObE4ZMOHFPl55VzJ2ru7lokbL4fZD6azRc+srKK7MSGxTVhND7p/VLk//riwiit
iRayoTFqQB5YxPg6qd1boAeV8XXKu3EQoFSuYwUM2IBHKQr+xxUDfZtr0FDVbSiNqp9jOZyGxqNV
7t7+NiIjLN3dRMAlRqSwDKxiAvN8x8Z+KKhVklTgAnvfY7sWLpz3qkmAPIIZY32vQ5t9UUWoIeZD
l4ns5W6xX7BZSNtWZp/m2K0JieVCv8WT7jQmpkwGjLEP+eH2tonWw7Z1Yw1D22TRO1grKvVYqfJD
kcTH2yZ2Lie2Il2HGhbQXFcc/c0cTSvp8G6Lfg4Yk9a8FlybudslmCAZXDFqft8V/rHH85jkFXBh
uYZyWlqubl1+R23SG7Tg9qpERlhdYbNxyRRbcR1jUaYyfQY74zGapdpJVxE2gT1qr93hbTGcX6cx
SL5jE4tZLcy8qo32EYP+EMEi73IDUshDJDtZnooQ+XshdfPJeKIPJBOrnBCsri48gHD9bHKl15m6
3JW+2DbGytsj9I/FecVOZZLgMlZUSBJYKhMFu9zXQWpsFQSxqIUeyal7TdnZTBfo1QofriLyzZ2F
Xphjf775jHk5rrReYW452d91FtCng/nwKh/F5hbVO8mbZlAZO7Voi3dO3oVl/i6pC63qV6Q3XTB5
0vhK8TMdss6x3rdHYGPuRIOhu0sFIAeQNgNyxDyL5FRLgwU6FdSC2udsxuQWBDJICiKh4c/bR2N3
ZZirsBm8BPSY3Mr0RB0oviMNEFqec6v7w5yk/9EEVwqKITnUxRGufFN5GqvP7fjvrywFxDrABBHw
ldo8dNOqJoy4rz0NYtI4U3KXqKM/y7HgzrqGN2J/tma4w12nvdlSA2YYa4MRVB+mIw3zM8jd/O5r
cZhfxMFx9+NsVsZdYFCWrCc7HtCtkd6vCybXpci7/fmvaWzYqkAHiAcjw0Pz+CKZlLFh9hTf/wwp
VAfDZp79bsIwrhSimQHmA2Et67qIC4v4WIBGgw0J5E2Xp3i1oXJTpningq2udVU/Pg3qI3QvoIcG
USNNkG/uhP4La1zMgEJgms0LrOmg53ZBkueNJnBa3bIIdnL3xIL7zibgdLABML9cVqSZWVNK7O2o
GO6qjQdiSbFfGWYAsclW4IzsL+MuGjyFdCAJ0Q66plqllYVev4IjBfCdt1pr4pZmclTVKXeXZvyc
5fKLqXVf6VwJCOSueSvgLwpkkNiXU3EeuHjR172SGwb8BbQCYRPk5+jQHsmdeBZoz/fB/IdsGnTn
BFYv91O1BhLFi4z3Ht58Gi19VQSt2z3RWIPF+K+JcT0NMMpxXdOV3SezJzn0xTxAy8obfDkwT+Mx
wx1W/vEb521rky17c4eZcqZJsQGb+rP0CD4w1IQYA2Z+xNw1qrmAeApcZfeE43zbEEOXsY38k4Ea
47jGGTS7tcfkSfVZPqc/ATR5bo+qk/njnXA0d+/T4XkCQmdi4uriPx0EbLq0sy0aFEWg4GkJhpvI
i0MlrD6qnfeKaRVO9u8vk7HiAyqpE1B/X24sXSExKxfJHKjPa3dsv/ZO7g+HxnAQsC13+GgFzVl0
S1+TG6FUBL5WTVFtBRK9Kme0kIH7LCJrxuhKfJjeg7gK7nOqz8q7wrlXg/KIgRl80yT8VN0b4D/T
f2XSnd0CXDC4+BH8xRQV0bBY+BEtSFw9GxvOKHXcCdWLsEhBd5Kcym+33Xgn2IH4XEaCgk/MiJAv
N3uVo2UZapgsk09dCmi/cbKWuyYVveCuh0rYBm8McbmDTWNwvK8wBKhR8mHxe8AlCWZO8y9ljA+c
HfN3Yxi9zhjQ+yHUwvnjmjxjfERcM97Ldi9+Cxfh51TK6zmzZzSMSagCwDY5zUE5MaD4L7R8dt4S
iBNYO4DZqJjw16TREolOijQHlVH+lIs5csCa/600akyca/ZJKzTLA7197ZFleD/bysEsyLd16k69
Cun3Jdc/DoryrI02vbcg2e6avVx8vO0FO+ecTeUigiKBMEFNeukFpGjlvIrxE9UE4jVDaE4iuMrO
PQcLOjvRMq4CjfOzSi9J1i6woIfDkSECOj85iCnF99xZQT0FMi+mjekwLiXpSVrKcRIvgWVB6srO
ghEYD4fkchjliRDjtrttOsrL0NwGcJznfCGaRQeVlksw2A5hxIHI60A/ppSgDlQ+qk6FuYNCpByy
97DHiAxeamCCgt1XepbNxUPgNPNEq+UVFlB5/Rk1ws8QoXIksGtVL4qo/7GzpyDUBqUuwUwQ5lS4
3HWJAIuvIuRDbUkflBIMI4USTl0TYLj6thvuLe3CFHenpiXqnCPB68yk8odqLsE7q0sVgG7pO6Mv
PRTNXJVY98O8ntaOUKevp4M9ZN9GpRWpku7lRxe/hXOlNVVrO0FzKdC00huZjvPylCoqMsLPk/VH
KwdlXXlEnwX4zx0cDfLOzXazz7H5vJjCoOrcwe4EuGRqOhqughlURuC2y33obGCqZWBqbZJHhRnG
To59YZs7pWqvdBj9gO3qe3E86273WTkwsitw+cWvSAmhxZ24cGGRuxZmSTMh2A3nMruTCTa56CN5
gcLoiYZs+Ep/D4oxN18e7BByvYGoebjTBbvcay7uxdTKo4w1cEBpiLwRbK6n6iAH6AYcRIQE/8W3
TQiQIgqqVzImkUzqcSFYqXQ3YqIzQQ8MGuHn0ZM9xhYnQiDuf8o3c1wusUiQz8XEP8rz3TcSB1n/
MHSC5/rePYqP92aDiwwSaVSS6bAxBM1R99cDe0L/BeAUDwiKFsTFhl6xUx2zHfCUpXLl8mkcwkY2
RTn2zpv2YkncqVfN1SxGBVZ+AzG36/sGHmEYPbRw93LeR/rayiw0lwIkhW6lh9kiQcmt9mvVcMYi
XIazSR+WkcZOLH/AGJdVW040Sp/k4iVelGAt52PS517XUO92HN6515B/IwPXkX3b+PdlCNLHqWxs
GY9SRfpSKClo4UuBhf3TsDHBnfuaDNpQzawJeGJMbf8BX8b3r2ML4PQXInL3nXVjkdttCZPpqbRg
Ua/YIvoOLFLINs0c2CIL7FzCodJdT3qzx/NtdKWUKEYDe1eeJDzr+3fVxhb3ehnsroxNCltW0Xhm
eQBO3JHNJ0NDpElit6oaJ6u/2eoft/1kP36ahsIAraiX8KktKIzLJKtQSevHdypg/jWYxK1DPIFv
E8MhaVc64FrHdFbqYHTKv218Nx5sbHP3ZAcyWuBn4EFQrodKIdAf6Jxmpejhsu83GzvcYSiUFvIm
Gltjb3ya4zsC3kf5cYo+t8V4MtfFgYila1ujQzMrzHpR4rxX22Cyheg2419A3nPfNpZGs5FoPCPd
a7R7NkUBBEXn9CG7mMf5D7wKIScrPC97MQD1GlPR0XK18Cy+jAFTSWSIqkiA8qytm8dToCsinrGd
hxGWBIUlpshNdB4OLUcoWKtygrGQ6qFaTK9f7eMw3uVa+9Bkz0jzfye4bw1yQYfkSTpNLQxeHcnf
QZ2idCGbJqqxlk2uOioYVISqkZ5jcZNXHBkX5YT5IaBOlzFk/A2YKhQsb+eLMZ00vDoUUP2jd3X5
xWRJbjMIv0PcLrWQMr+3bNGRY67O1ScuLHA5RZlas1mOsNDkxUlue6el71XjnkJbTKeit8BO/Lww
xiUXRj2SuQKd4u98LJEttrWbnJvOWt+qUzEDlUlC0jOIV2Ddl8dxDdTDeLgduPYiysXKuByjLsys
m5bXlVnQoj9rXhlWdwz+V6lncbmDBcJbX40LlGuSAhdnYnFTUiZOuYYpKdB4Hu5nUXd2zwMNy0DJ
HI9vEDlwMSPFWy2lNuua2o+K/GNpRM8F9hfwSwG5jGqjvcGU2TgXn2YZDJtdhWqVfJ7xMGyGTwOe
9b1CXEv6MKvPamE7t7/Wns9vTXI+r6vjpKQgLgpWubQdba7CcZHOdlrIzrIaTpqO4W2De5cquoWg
STNlVMutK+xaOwEclcL1XtsqjKmrTZ4Yj84vtVX2yq0wh7IU+AxQ+OTLrdpCrUUDWxful/gABak7
PfOiw+jNXztIzWGu6Jv+7vYK99xka5HbUosCWVNXEV64o+YO648oGQW5wZ4FMF6w/4JZ4wpcE1c1
mKwKWKAV+M3mj7HUCYLt3qHaWuAjRhfX4O2wcT1qiYOCnKdmjauUT/r45+3N2svtmFzkP2vhogXm
0BebjusaoGL5sk79sRirD2UB1RaSRE6u4x8b9BZ6/JhZQpgoC7L8gdsa52IHGJ3mXsuxkfq596Xv
uguAo0t+gGzpA5BXQpWYXWeELyLpQAUPLBZcsiVndY9hStjLjtEJ98sX4K8m0MnXx8qvXkBJ9jsg
edS1Nia5pKAEZW8U1civyqZ37Oq4WkIurp1E58IEFxcXWZcjw8QRA7zoPsXj7mvvll+GybU+MjLx
1hs+1ro7mC4QjuJKwO5h+GeBiM6Xl5uZlnYSx9MaNF3jgHmiKwWdWW3v+nzbQpB/XVpApUzS6x5b
qJ8jkOWqrv5Vkdy584DNGb9oqSNBO0kOdH86VrjrGIVVCuJH3V0mVzf8DBhPMAPOszN8lO/FeqEC
r8L9cfn71k5qqybG/qs1dRctP0NB0FvKzgV+1+ma/g7AWjcBU7Klym5WgaamGR0AePGaEgSmvXfv
xhWQ+V7+lNJWuzSqcJrJefl76PDvcf1sASxLOOPCFnd1hDefn4tUEmpR8hzj48inKvoPsShxRtWJ
3SGsXFEWuvdeuVghF6+SRs/X0UZkbNHkeVVOLTwZb2zN6aF/boAlLHeYhpeo4PVfvjL0Sm0TcDf0
gS+31kiGds4HJKJsXK7EDPGER1IeNr6lg6jZ/tiFVu3ZAt5W9pde7+6bUS5A9haxpk7G7i4JhtzJ
KR80d7FST3AJiMxwcVGL8nqBJBMasZizGSxHzZGhVoOjY6wddJMJIGogWSeZK9rV3XsOsRi5AWrS
Cq9ukcZr3ekZ0p+h7p6yvj40E8pCc+8ZRBIkPmwNV1u5McUFYnkc9EgFT2OAFM/Lu9FPa9nporsy
Xh1CV8EFvhsVN9a4mEwlRc76GKmkZXxQ2+epfRF8st2g+GaAJ/QlNNLVOpkB5itTByTmTgu9vLQB
Y4wcprYF93zRIbm4zs9p9nzb9q63bExz8ZgOtOiiYlgDI36ZzXdNNTtW9em2jf39Q2oFWBtM8bi2
akZmXPTNHJB28Nr1iU4ionmRBe5orXGnS2kKCwPyQ50MPl11gRPsu9zbIrhjRcxoXVO5ngNbeqQ5
VP+sT1J5NPGytbLKv71hux8F8Ep0QYnBSiqX4Umac3Mc0LkKxrly5t5ykZC7rdo5t83sPJEMvB0w
YQGmZQDLuSWB66iY87idg3w2H0wbPletiv2Ya0rk2jFiRd7Kp5mi763Z4W3Tey8XgpsGuigGtOPQ
6b1cYpo0ZtRGygyFj4Y4Mlmc2czOnWx3jgEJ4gzzCx3gj1i4F0WjN84i9bG9O+Bi9VwMGcwW4mM6
Vi+HM0j8dNeAErnu2c+No3pMoE/0It35qhcGuTAS51kOpkwYpAb4z2vZhYakk1aGwFF3MkiY0VGK
x8VGrvraqEHqIASFmUpvcHXW5AlglafUjjyQGoVpVry3JSq42nbOH2yaFhtBk3W0lS+/Zl+aUtMm
PU54okagZmsmR2qWWOCve9UQ+AtrMzDOUZCuX5qZrQw1JQvVkLeJ2M43wW76K7Ihu2t6M8bTgCi2
tFIjgrGWGG6vgl1dRMgkssAd8yxp85EQWOgG6shFCJlogS/sBC1sGNAGIPcFQJFn2bXyVUoiFhfb
hCCfD8vZ/jaumjuW2dOaiDo1uw4OpXIVrDmog/BNqigf4nJeECLbIfXjNfKaVQojW6SUsO8GYNsn
CiSJGfrr0g2ySRliksPD1bN+slGgBV2x4ZedR71i8cT17d11bexxkYJkzSgvKta1JpVDCDkqPbTz
WusoiIk76behbOxw7h2jRGxP1WtEYgPfwMhCnNAEJPeXtFLYmeRyqK01PgIPHVp6ag1r+eL2vnWy
vmKEHiJhBri5XttcovzwWqELoPbN+vj2BFEyo0wU7CNmFlCrlR6gvQaCZMM3wgR0o6U/eih3n8SQ
asEH5DnfaQUMDDBFc2CqH8vlWK3Hcvjwv308woVAgHA0vWLOz7iQtHtGgktQFmakGJK4iydwFcJC
y6YKbS9qPFoNVqTnzhr8BrGayCDb4o3BOEKJtWVnjnF0xXfpiXj5vQL6m1/CwYl8k8vn0layjISd
hL+Y6lK8dt+Y6tRfmEjae2wjOVUtsG1CO/cKvgqegLlYmYvgNDBcp8rE2xiP8QKuDH8FS6XoOOzG
ZnTpQEmOeY8rhh+wJmflqCH653Pj9bp9MCbqqJpyHy1qaM2CG3p3gcgKMPABEIatWNyWIjCvlaRh
gduGls+ob/6EXLfg3mGRio8tW2NchIbSZWnIM4w1Ro/+ku0pbdAXL61KnVHz8/ysFFRgcu8yVaGl
ZqiIW6bBQ88kVKvzpIXJaiDoc6qAirZ99VVwynetvF6pYM7FJAN3ZQNduYI1GVYYgzBNIUpAjKfc
1SGlqrma7XduEdpVILDK/tar7dxYZYdze/iqZrJyuUPeAyGE/9DUxcov0tTt+aW6McYFMk2W0gyy
PchKlCT16np436Bj3hv0sbUMSBOJmhh7W6pjrkAGbBx5K//YaWeZUC0dkYObQ+ckNuSPdJFuCnNu
fgO3NrgNVGml1Is0wPkxRi637bnLiGNNKaa0hSNDe7ELWHSALTFKq5v8q6qr1KhQB9RQ/+IKyyDv
Cu4uBlfR3L49JL4Imra7gWi+Q44ZnVxYvPQOJWmmQmfBkiTN6kSKnThN0wl8UGSE/fnGBTHRY86N
jExSbX7GkMFYBFhG0d/P3S9yUY7TqrFMtR+eE6KFrVwJQuC+CcyVQJsBoZ4f1sE0Y0plAicYrMTB
sIKjdF8EB3Un0SCypcnAE1uIsnwJzMyseImTCU886El2uJlXD9Twng59+YwN1PqLt6RQmBb2ifcM
sxefgsCHNzGfepd2k8yypgD5cZKVD8P99MiGWib1qDuQsSwDCA0AYDw6t9e789TcPuL5RDzW0iYz
2CO+aGSnnV7KMXPMNrDa0wR0cxt9v21OVDTghZqGNTFTWmuowbzmWG+0Y7/VCblYGp+LEzslkgFT
ED53FO0zMQS+svvFNgUQ7iYpepIraqcips/KKc3nxYGMoF9FVeIKdm0n+KFtpRA8y9EGv0JeKWM6
5FWv4zLWiyI0Tbo6mH9K3VpJpffmAH6I0R6/T/h/ICx2kOLorprr3oMgzUsbq2y4LDsYBhpCadL/
KfhtO8Hy4rex374JK/lKIItU4bf9NiUxKyxxV8GFRS41oWbep5EKi8MnVvRpEsf6UN+TYPgpPJQ7
OTMxCMBO4Odh72/O1CCPlQYhW0QDDGgbhm/m0GGW/B4Xdx0d1cNvXAQX9rh36mpPRl+wwQkDxAR5
c5+oleDA7+R1Fxa4U1Fma9wXI1aEMz92H+lQO1MEXT/t2RyPCb0z4lxgcScbgUXMmRACZNtVp2aV
W5kaGdY06YujFGeaWkdTf5+vlWfWoni2G2C21jh3VGUopOgE67MP+mk9pqe/SOqjO3E18PV9zTvi
1hbnHWtJ9LzRsTK1Ldwsl8ZjN5SGCwzJiSHdZ7c1pgZqOIW7Rm2YjhqEfMr8vWTonaMulT+VPWqk
lYXpXQRcYjXhMJPqYGY40NEwDefEoF8qxXpXkgFqtkvzs8kKzEFEpWcDnOWQRvKVCfOO8wLzFg2l
oUA7E23NiIK/2u7tuxijLC5gd4hNsnpn6XruQcLeUVvjZ62sHtHU95CaAWKzmx5ag7z0/XocknK9
A+ffp7jLf8ydITtRUtmHbpK9tJKeTbmjL2YBlv1MKu6RY98vVH4cQEHh/UZo2e4vdxpSUOk0qEsy
MCTjks6CufFH6hS4EEEt6khPxXS8bXL3dOD1AfUUdhfzvW3wmeWt1GUL2qcpZOzYAEYCHnzRMd/3
0o0dFnc2QZPK86rIK+wYjuymh9aFkrLPxg7lQ324vaS9mg1KuoqtEgweM6D3pa1qsCxMzmBuCYjE
MIVcckufrQ9r2NZO/ASgRWh4ReqoBLxDgntrL7nYWubOop5M/RLpxQKSEIhVt1aoI40C+xOwoPcU
CK7pw+2l7qSHwF7CiTF9aFwT+bRqE0mxbuLsy+9VvcckWCuIZXtvcDY5Ca8GeAolWW4zF1M2S9Nm
wSyID1IEvo7ES5r3fwG2Uo+CG+nb7UXt+gorKWIMjKHz+UHgSLOKOJbgK11QHS0JB2E9VHflsS0h
dyj0TOZ5fEzbWmN7vPHMOsrkbBhznIB/KCtZBZMJR4qnPJgD3DLG7eagyWMu1+kSmP15ir6s6vfc
wOBXtP7eZ3vbQ84TjS6z7I6t6q8kBbjtt2oUgBjigrNoZdzVMM9WM3YpPpqEgnMT/Yiywk3i2SFo
b/+P/sFFySGuuoj2WBsrC9GHv2VZ6OPvpdQmhqhQApaJCSm+S+dQMmU2ygWhZNZncM9+7u1aEDKu
taVYlrsxwfxz438AAfeaxr4UYyFnonI/WyBnGGvMK5zaM9wyGHUXwmiJL5zi2HX+jXGW626MN7li
rtMA40xeffla+hMYW1c3/qwfxE+vvfblxVK5o0aVOe26FtZQksU97qIRzbQNoZbg5aln/yx/oRGy
GyIJgbwh+vio2HDp34ApWbWVEJKbHG0J6WnNRDTkuxYsHSyMMnSp8M/lHo5qA8pClBoCunTvZ0kO
skjE2bH38IL3/W2C7+t1Q5pnoE2ACYxGJNULeWpskY09JCZcHIrhGHfBvcnz0MWaVPaTkSwghcLU
kJy802W1cfI2/mBO7U/FpOjr28P3bNTOYPwRHIPdTUTxAbw4Ogp5fJEyJXWkzhrLQ2Qw4BqpM0T/
R9p1LcmNK8svYgS9eaVtthnvpBeGZkai955ffxOjc+5w0DwNrfZtI7Qx1QALhUJVVubT5bCxlZUT
7NR/LVDnTJtlSI/IsKBVtZ3mz3zK23rw2BQ7qf5x2dT2pbmyRR2rtJe5SJ2wlaMxmP3wmNXtXc6/
lMGpiEPweU3ekO+E0evL06zu9DCxGT9go/qqrhdLtnt1rgfMhfd6gMWuK+d/ply1eV2D+UAk3BK6
odN1nKYRjU4acarPKhxMOMLmxq5sGRQEAzS1qVyTYEkmeBdb/0GUlwcLA7xkzPQP2A22nt5rg/QF
kBfa1GkwSFpk8WE56Edp/ydvK+bSKP+cF2Ra8wBL/+ltTu+r3mazZ9/YW0FlvTTKSauiCNDwho9M
8SNAM4t+n7DYVsWtQ4eQiOoFJC/1M/6NeU7jEH0qUAgoUNTgxBkVGX3w1Cj1jUw86oPy0ktI8UJU
f62wTFpTbrLXjptCM2pkTMJnx6garwUB8sVq8V0qdDyJlh3urOdcKw1zLEW3VwWI6fWDYYriLNsB
N3J2USYV40xt5fbrpVBZh0gENTB2PLtz9c73PYizHwroUM07Lb7P+5+XD/BWOMTYLAblwSfBnwFi
oiksp0CuZjDTYPIO8DOMOV62sHkZr01QGWIfisA5tvXslr+ADgNkm1RfBW/5VTwJTuKEtupctriR
IWpkyg9DXBCrxhDX15g0qq1eZFCmcyvBSKwm6XdKNd7nTeinPf962daGb3+xRX2sSVrmAAVE7F8r
3eX1TddDpLfWnv+dFermD1R56KQIVqKhOcrG5Mx6Y8pLZP6NGUIOKxNaYZr1Q467GPwU2DhD95Ok
cmQ8F/qKsZat+IMt+7RC+cM4GXJY9v0MSXtSZMzs+udkEt4N3Rz98p5VaZS23eHTHuUOfa2E45CS
Ve0IYUAB7Ijh5N7yzN2lHkTTXyNbOaSP0UttDbsWOBnUO29l0CQUlngFwkqvORm+9g4EoOEHVslw
1q3jAegK4CuSRCZT6Q5Vh8M5pxK2Y96rjx9K6m6SWvpNbZd+fhO+sQcctzBCX0xSl3Yrt1VXgJ3a
bWzBJbMo1WvjLJbsNh4kuBlTDVtAdlgDvYsBbV6wYlI3G9+UCeCEA0KznQ3m/NR706v4QCgp9BfC
txWlZmCJp8uuTD4q9f79YpS65PK00vp4gdF0+R4Gx3qqzADIVxH1OLF0L9vaqgN9MUZdcJmokYYF
9nN4K2IzeVBewp3sELat8S17El/6AQ1wdkl7+yStdpb6jlmMmGBEWCRYn64mv7Zy9NEwx1f6Ch7e
LbvgxdpVEg1X2Z5RE1q6CQslAwn5LrMh7smV+3J+GazfdB8TaqaVU0u7Cgp1O8Y+bwbb1XqpyFHU
oBzVcqw3A5/qQxOAaGTZqX6xE68h5wMht6tsH1/LLAcmvnLuSxph55bwhqZfdk0yxEmjwqxwrXvC
sTwN5lsHPfY/Y6fbuP7hTP9v7eP1tNrjOcmqZuRnOJOb3mHQB0AbwyoftTvZ711COZx8N75Ft5nH
ujb/R1j4tEwd1FEDg53ML3hM7AkNSeArAJ2BKcgkEDsWUHHrWyLLIZg3FN4AVPzqSpwktQKISuG7
tXKEAO7PIcFASyB2/mWn+XjQ0V9vbYhymjEx+Dnm4bMvTxNGqiJLeA7N7jl67iRfMOw2/6Gl5rQn
WmwZ2OEOfXOQVWbzhISAS7+CuoT4cUyLhYTcOIshKFqF72HPg00+eG6Ddt8lnI2atZO09a0wortR
Nj/RJrgeIvn98nZsPaI0YOclpMkYWAKM/uu+1zlat0k//c0jaiO3hCkZ2bgIQyC2+GqKi6Ul1esR
/tQtp7zLrpsl/YswvzJB1yuCYUbNCaqmbqAUbxrEDiJBuMrS/CpK85dFZeHiyS8++4qfK6LlCFOx
A2R8xIqmebxDRWuxl378KS783dKCV6arntuqeqsG1jI3b5j1OqnrzBAzrufRB0f5THAFO3aqjgRe
zYHMwhVYH5xxt0Dtu2CG/K3kaW2YutpEQ+ZSTG1jgxvJ0aGuUEcHAW0wtWeRImyGn7Up6jZDdXLO
lgxrnPoPeQKdM9Wb6BkU0z+GU3ISWHMxzE2lQtAicsacNfia+kn1Zic9FJCqvqoATbnqbRkNo+Qk
+X1nsiisNkPfyouoiMTNmcxHPZxWM75P6YkPfI0ptsOyQcWbOJ7zruaxmbwGLF407DjNcMBqzEAm
bSUE629GPX+CBPzTGAXA2y7lfU5dTCP7GemQo02/6VrMuP8Z8USh4snM84vOzViT0GVOHjU+1E9s
RnhknPAz4HfHB2qiwkbrTDY5aJr+MJiKUxKImqO/imiO+sYxBr1ae+gZT2XGR6Mx4HUXKKM2wDEi
VbWELjcb3FIQSL+8RpYVKpY0oJ0YeQXfLAhrc1JijNzr1sK9XbayVeVF9NdFsCOj1Ispi6/RX1wq
MOL0iByRPzuyJeyUK8VT3WjPaqx96EadR+VPS5QTNrWGB5QMS4Ob3PTOaOnQJ5TRy/bCfSuZ+nt0
L9uDo1iSYjen/vBX5xngIVBpyDqA0mTDVxlbMoJbTAxgX59m3hwFbtfF+QOUZVmSP5sHYGWIChxG
z0FDMOdnVwpL0BdofjTH3xifjdz/Z5u5skF9tqjKtBTdGhyAoDlpDfgauwoKbnEQvUZCf9TbwMJo
juzoUR6YQGMrVsZltcv4FVspt776FdQn5QvA2foev0JCyg01wUN8Sp6F29yXnHlXsmatN0/EyhoV
WMox0OeAWBuH0pv4qypofE5hhZbNWPlphS4pNwNXTkZErABYZc8oLv5mOw38TDNlwRZLc4zsBX76
RyMtjC01qMQvlrIBVL0wP7wJb8Mx3+fedNv8Sh9E0CEzoRGb+e5qsVSQSeQurzMFZyL9Ff9Q98qO
jAuML8Wv2S5t9swH4wvSnXxODw29E2GOa5t9WfuLNO8SVqDZzIVWayLHc3XOS33AnDNEoFzeuOLF
l9SYzCHfj4H4N9fAyg4VT5ZU4yKF5FxiLHhNWUK3TnJlrfAZh2z7GykCYesWwVlD/n21nk6XlmAW
JPRuoM4YmKVhVW7kNgeo5aX6TjxCAWwnsuYUt7/Up1FqE8HibKTZBKN6r9udMjqlZIdDazLWtu3t
n2aoPaxFaP7mgYiqGighfc0l4vU4ZsZpcUqX3XHejsyf5qjIHGqZFKccXCPMQCLQl8MN17GKwNvu
92mDisytUSWQesGSgqC1sglEq3NizRi8X57+ZvMIUQFRVACskLKEVD/NRlS2UR8cHUJWX1rNM6o6
fueF9yx19M2tWxmjQr06l2AzN2AMJVJnHMTnSk2eLy/ozOckIughggkHjDjnOJ9s7oqsUMrEq2Rw
gMYQGQjuDaXwLlshu/Ll5iRWgI1CE4rHoA3dduj0WRjDlk+8XgjtJoGTpZrVNJ2Z1ZM5Vaxk8cwd
YA6ERhCoIf9xpmIgJEMiBFmYelkp3VZqbSfdlCBjrH7Wvd4xzpN01p4kRlCVQvuVF0DGR50n9Cbn
vEiXxBvc+C499HiQ1Y52bdj1brYmO4dORAAeRcUzrqpdeNJtAMTwOn0LTBGztQ54/v8C40T9JurQ
dZW89BJkhz1OFMB/Y5gyaOCm97hjFBnOX6aUIeo8dAWgaVEaxh4Zfhu97D6yq2fB4zz5YHDM5+HZ
gaCsUQciD1Ne5Oo49boW2tqDZk0KC2wnn4V+ygaV8Sxx1smJsQSulLW2OOtmVpYuD00iZHPiQ9Ek
B56Xro04fcT/JpjB1L/0fLOL+slulMjS08LmhtyUA8UMwZwFpodTEHO34IZVzRh1GBOalShGNwDX
NngG2Lg7XyoFs3SpaneF5vcDBKmXxms4wGc7zSnL2Qynbi9XfIQsKNHcPpnMKuOg0NmZ4xgepbFC
+yCzL5/Z87fD142g1daGNuz6MR9Tb3mbbNUaezvvbchcBg/tt9QnsuahK+Ih9hg8x3b7ivjB7I+Q
vabjBhmvBE8dhvPOGkDyOI2g2k8gCK6Y+mxWx9HJJDN6iZ3pMH/LMUjamKUbhabyWA4Wm9Zpy9/W
9sm/r9KAsAujtkwgzBgaNykqLaPMCB7nfQps8toCFTzUSsBVrHWJx++jd9lqMf4r3SmetpcwE8jZ
Eeu8nr1hKHtUYADOuAxVDivi94rb4LSm1mQZHinpRI+XHWgrCq+XRoWGBKVUKVeiGJqk4K9bHpby
p27cCUwWnE07IngDdANDuGc9iDIh9aRETT3RIy275rr1Al/3Y4uMhZduRVjlI5M1hntePCc7+WmW
bkYYhtK0QpbikgGPXL3HRRZ+H3b6eyCBTI4wbYaW+KzdcLbuaAlg493PhPUxN91z9ROod0uOoogs
11nsJX7nC6lVeglvao/CXQNaFKdw5oMeuUXiXP6uxCXPDuXKKskvV4cinrhgBq04GsQNNKrjB72u
TLVjdJZYS6MS8DEEYAXs8qmX1BF6Wg241NzLy9i8utYfkDrcqpYNHd8tCC63RPxAMIVXdCVd1W2+
/4GyErmaqF3TZKBwDKhwbdR8YhHc8mIgxx6kt/YLtBcXdzpKH8gpaT/bg2XcznaO9x8TX7qxlbAM
xl7oa2zUYPI+nZayUGIcee4aVOsiWPTJ6HGL/wSzVwFMK+twbJnEAYA5dLeJBthXFwGXZDkPEUxO
emd1hmINydM//3oa5L4IhymIPs/GfwGq0oHW7GKPULFB7ls66P6yH+3x/Y8oHLe85Ys9yusVRYmh
3orvB7Fl4AEQPRFmHqb9B8+guGM1dLd38HN51A4CryVWOjCnnjR3TtPOmIavrMtbKG+55HoLqQMw
BZEcYiwINmINhN/TpHlBnzsAYTf7DGO7wI1nucllYWELw/xU6Nm1rCB97QQzi+cZ8zzZnpv1t0KU
rtJs+R6Uxn0odF7ei15U88cu1XMrGjHRGU7oe8d+NGQnUZZMfqhPU5HcowvnRgI49DjjIBqqI4jR
aRD5n7Wagx5LkN3WmJ1+mXZRbJgRyLqXDjUSNbhRkvKB6wW3U0veHURMsSjNr8u7sxHlgFUmcHOI
aUC7ioqtKOrNmDw3sDnBPs5vmuW7wNLPZZmgXKrvg5LvRRUHs+8tToUEFxmxnAVGjrHhSl9WQrnS
pIhl2UDawuOnUySVZqqxxvvOO6cYHYbcFUgi0LOWDZqVuer4eYw0Decd7KMEwD5AoL7B+wZyZn9x
6a1tfTzHVtdPoxlN19UcluPlT4XfQOqJc7TH0NduZTd39Stm838jwfhikXIFeHGRGwUsVrZxDd20
KYb0JXn5Dyam7EbBbo8Q3LI4fygYR/S8D/d1YyXKRQZR0lJ90WO8ZM3RES3tsGB/i3vjigD2+Q6Y
B8j0+Kz4zfqgEuUzrTaloGTUQSZ0JbiVO+2CXXEVQkOGrd14DoIia0QcB+AczPJnhCb5IhR5htF0
t3jpbHVPJNqkq2B37G3RzZzQfWeJAmxUI2BQIfxWeLGfPdhlYwkjNceB0IDoTBKnUR4bxJVRwGxj
x0iWtnwHXSMZ4QvpKZjLv96Ewjwl8bwMeB9PkllW7W0VVNZUzR4f1fbliPWhykWlGFCA+7RFfsv6
ZAyFVmTqCFvQPnlXOCPxtLmGgkQHRcyUn3YGL5kcj2L6kFQ+xlW9JVT9OPfUvOYfuWLwc050Qy1+
yCYxsTFGsofkHCOxOxefwude/0rqWYAyUdQWJB3pbOGl/rEcM3TnM+CVElezxjcy1AZ0cvsHc85b
dzgBW6NsB4I7zaCruqXYgn2j7mMvxHgPRulwg9sgfi7N6A7QdaDCLn+QzcCrYKQB2CCiS0pVEoYJ
zaKJX5DytQALjY0dTbeXLWzeIJ8W6Cf6HI0iFO+woKpTTEEcbLi7lekty7PIcT/zrJUdKgLq6VCL
c4lMgaStyY12mA4Y2fAGx9h3eKVq75eXtf2hVvaosNeoKHaIZRF7RhtiRrlc8Ow3qp0B/Je1RPN1
pvCuIfb3bR8/xYbPJdXryKcdY9mM70fDT/l+qmWNI6tOn4Pme9E9Xl4m6++Tf1+d12FIdLVX8tjr
I84a9Ueter1sYKN8QnhT/+uAGhV8Srntg2qqfxfnyDUp4aHPrpKcj8+RI61CyQm1XTwzaPoSRRuC
uuijBLl441eVyf9MdDOfzB60mAAvE2TeLDplZeuhOR+iPYuAmhXQqcA38y1GG/gWWmdvc65cx5Xo
yt1NHIlOMP68vKVb30z8ECNCoEWhj/pmYjXPQyziQq6Kyknmx0Jhvte2V0P0jn6boL5arHWtxkOF
14ufMuAD4l265xMbWhfX0l1QoI4cv1d7zi8KKy0YEesccf1xF3/apnZyyFGQl8MAHvM9/7HYOZCs
6d6wWruPQHCd4vpngR23NhSPJ2hhg38G9wJ1HRjg/5xyHhYHNJfjERREHCP/3bwXMYVLZpkxeXam
dgHp2cYwIlFBd1neR7rf57bipo7uC7fcCWK0gt1/mywo8Np18Qe1ePK96OAJNl5kxRLeq2d0uUFn
LFWbp4mXd69INaaxt4Tk5rJbbtURyWMb1xs4NKGzS/ll1Uyp2KRZ4qWzqedOvaA51XoRrjddMHnJ
4hR38DT/stXNb7cySnmqNgx8V8V14mVD3GMgKNCtMh1ZoxcsK5RPjlwRgaUtR39lTjWXw0i/maeg
+/93a6H8UORGCdkTkqdwHK9qoXsAnz2rVbS5Eh1SriChhao9/aaEskueFyNsKCC6LbRvxcx603/E
nzNnA38vLBC6WxqQjRbfUDYj6gat0z/pe9K1rp4xuH8rHBS3IK2nfD9fZa6YgNhd8cKb0RcPwVWy
5/aYN3KNYyaD8qm/5m7wHi0Pl/d4M7yg0/jfX0fXTNOmKuSIFG3mPd5tVu1V99ydfhxw+Eq3f82+
s16LW00MfW2Ryly4SOzmoMLVQNCh6oI2PqoJr9F1dd89V7vJUvYlSJuT1JZGE63BwmKG883jv1oz
lcuAq7FQqg6/QOrNVIWIb/UO6hVonKCDhSnvwOz97A9KcFt3/3rh1Auuy6uy7bPmv3f/gMomCFqZ
pCJbl9XaDBV3dD7lSlWFmUgsbcwf2JGRumN936p3/D9HZeB2Whuj4k2dGXI1jdhKoqWKwfXWWkz5
Rrot7jInvc+YygSbeejaIBV6EGaCQOnhr/Jtc0zxXgh/8tfcSQQHhvZNYsVw4gkXzi4NC4RKbDfJ
HfZSvYWvgvMJ4XtX27k/efOBhdhhngxSHVxln0ZccXj/wtrHZgKeaoK6yG7NdC9DIsYhfFOT0yzm
sJjgg2oxhc6kMt2+tVZng3ohVY3eF1AixuUPMgLVSsH/ZkKSFzLTpYumSbRnFTbErZfM6ot+7Mpq
1b0mjKhqwiJheoiwx5PfHZVryS3c+idn1bYwYyBJPSgor0AFGfJU2YmFqTvHf37144/W0upHKFpY
6wuPH8HvO0yxDDsZfA9/olXO2mCRCj5gQcDE+AAH5r0IWF0XMddCndxTGpNHt4FNT8UK8R8fYLW2
DuC2eJDI2rz4imgQC2ZiNzsQxQG9B751r2ZcKoxAJ1IRqFO7XJw04kPQgguF21GCgLZxCou7NC2t
PDTujO6fz6xQX5CKRNJQxoCx4OGd+KC+e43c1OpA0pj6PWSzMSjIgoZ9fKgLsUGkIlGkqhzHkX7A
x0kBAUVj8xYZ2ZF2vWzyP/oT2mSE91vZt4JZv2chuBvZnKHM80OlSeVUC1quk4joBV6KTlJ3Pz8J
ELWOH2M89QSL6O5wv9IYdFnkP0MbfQRmfYCs9tJuULErqzVkEiRSpk/QgnKk3XKYXtHI86e9YAF2
u9e+xRhYsP9d+kKXuQGF7fJEmWJPP50A3PGXXbVD5eqH8rHQv6o7r2IVXemeWjmsy+IjdxH31YPo
KFgn2Dktzav9ZFe70AfcMa2SjOjC3n4oca0OsKgrKdcQ1+5ecMleYZDRlt8lEi9S13hn7CjjyqPr
20om5r0aoEIx7ieoo7dWvEdDHdHwj0S6GMGfrmpXxRgWlYENrd6Ue+ONxKbSC9xstA2w5cfM+42E
nktbSYWmXJmLQSfRV1ceCv1B1WPr8v4xzoFEhaF+6dQeDH64zTgo9/KvMnD9M/AjAbMRwchiPybJ
V14R9LGh9iT1Em8lXz8lD+musIfddNfspFvDa29Sl5WhsC4vGjUYDVVQ5upMYk28y9zhWeTM4F06
DU6Umxg2sRuO8aBlmqQDSzdpKcRdyHMBlNlW6uQ/0dRCLgCF632/E1nFcNa2UgkQL6poMarY1pcn
aEM0DxIBC77/JBalH8PjH2inMU6cTNCMqw8pKoOadiQBauzeIZrBLRCJsSXsQQN4aBl3M8M/6Qcv
1DbkQG2BNpclA6nHWOFKKMFBos9AyxgYLr18HFifT6bSHa2SiiiVsJ05BlpJdlfjvWt1JoYlHOiV
s7lpWAukX1mDPs+FjgXyyy7EhEuKUcMSLKpCobJKc4yXlkwFk0orgkjKsbbg+/xUuUphJm546l2i
ztZ5pZ3eEPqdGE/4f7mpVJBRxqXoxfn3ld+YEubKwVfvlD5kHk2S0LEIHDc7RKt7TyabvnLRSMKI
S23AICFEG1E/jqEpiEB9rCWM0ofoeI7Pk0cCAOuxzgjYMpXdBPiSmiHi+Ffldy57yQrW/MJmQ3e9
NirAGGrbjyVUVV3ZkwRztsTagmKEnVuqX/2Kj6lfXDV3qcuqgzBPBhVoxHiWa45UXvTUBCWmwwFt
EJpGa05W6QtOtEe5Z0j+5XmkZ5DrJZbkqsV+/g42eK8fhl3oLaTHtxt3HMtVN4MbyG148I5CWJ5u
RIhBFc9gkiQJWuErrrDTHP4aodRCH9mOPMbB2AzeK2vUt8x7ECUrJJ0oBa/HTN2P5lt94pzOAXIX
3b4pM/Gm+xMZys0nz8ow9TENNQSoQ8UyeY+fLYhUTy4wUIfuWjqmTvlo4Om+4H4unMX5I0QZY5tp
3UGO6+IsDdHYJATVw4Oy08EXT3K29vov5kfIU+tzsfRU/hDwXK4oWGzdv0nN29gz7uDNEL76+9Sd
IWfqpGUZ/v4SQ86T1+dD2SmZpVeD2y4GI2FjuIxO3RdS0DahWBIHFU7JdOyk20T6l+uh7gmxHtXM
yOCVU3NSlO9zaeyy3rCCJnMv+z/DC2log47h5t+lFNkjIJxh1zgtxmD+pou+/v7UbdBUvYCpKOS4
RnUqOMFL8n+sUUF5GBX1+TnhlzqDO5dL7QB672S6c3mrtsPvysmoULGkkyhyBbIucmKIuEN74q50
OzMNr3Can38X7lf2qAghDGEoLS38LDvqiAwVZB20O+N79YNQWPevy7fL6xPJ7z976Xzaowc4g3Ze
1LhGjys51k/A8FxxB+Favq2foBsu3bdOekU6bjn0bvB81eNHrTFV1ExANx+hLESYzurd5Z+0XYha
/SSq8q8Gs15oM86BsYNYgoPLILIDd9lL1j3g2DYza9kYA1rHKYOKI8A4AgEiwF7iT0dyHDKzw4EQ
d6yZ6s0kZbUwKoZkhlpkGFKJPSB2MNSkmt34wNg7Rkw0qBgitIYgjSFMKGbhq3sJWLfSioEZ/vbM
eaSMF/5d6rVaFZVlttpilFWZwmPD2F8g4ymWg8lYFusTUaEkboKkF8knKkJP16Kd2pemGL0KKVhu
xMdAuAnmzqzTkWWXdTqoADP1QqREOuwGJ3WBQoC6F+xyj7lLZCdAwKI4uvxK32u3ObHe0FtTCl+8
kgo8iqb1ulAi8JD5rCYy58fSE63xLgGF+OKp1wS4mNpGYqbf1EN8bfislJoV+gwqFLXcHEvSAl8a
rfSq85XDgDJlDrVWkLgpkIGL7/WcdfbJWfvf4Qhws68viI5rlbAMUahTzMEmj9y5x5ArpEvQShn+
gH3r8pFEE/6rPbw5lTZB4Ru7jJoZeibHyh0OQGwPDqmICqU17iSf4c2bhbr/PzE6LTkv1MPMVzU+
7eCODu9k9vLK+5AIscVX1h1MHPTSftIhJ5kDiBgjvHcpGtf8qyBB8QFKaWr/XM9vl9fF2ksq9sQQ
o0k44i9VlFtVrZldykjcWRaoUBMMmRFWpGepD6BJ797a5PryEj6q8Zf2iwo0WTY3aZFjDeqph0Sm
7EDOIj1xVrgfPbTWiCeC7g8NGFIgl3zRJmRipR3b2o3wfvm3sBZLxR7MMmqYpemBPpkCS8kXu59j
RsZ5OamF2spX71faquAz0hNAnm6Fs2YusuTXhnt5ISwrdBxpjTovY1iJR/AOSY9SvtMq0b5shJE1
6DRCAfxURhRIsCLfKr1FKoDpY2r1LnfLeYBKmPyOlRsy1vUBxV5VO4ZukITyo7LaCZ7SHeYGGNyM
4ZEsI1RyAoG3UWgFJNEjuK9z7ZjUmOPkWfQ5jFiPkaOvnpB35VRIDU7WjPKpmpn9Sb9R78kDPIHk
R3diAZC2G/SfMfDjc642D88cjLYTeMe8z6/AlrDPDiABMH+nlP+cpuTLQwGakV+XNxlFkqgEZziC
OKFszb4AAYBPMMSDww+m9ivbNbexy7xCGdfZR1FptUqZnyapIGVNwrwkW4BKY6JcccDADdgDyx//
x56CdkCB+hQwc9QqIZ00F5OCcQewAeh7aTfsEK5KsyTjYhi23bMy9a0IpfJAQ0EaE9Tl9AO/VfSk
1PQq8ULoCIGD2iwXFkB0y/3XJij37/uijwNIWru1sPzIm8RfFNiJeCbUcCtxViHbpSNBhvgUDeEQ
sryUVFKAEgRzeRNcPL3c6RXjUXjqZL+EX/Kx8owbFqCAhD76ullbpQKwPg1NqSwCeXoE+9ZLPQkD
+CIbMrLlh2s7VAjmMd/e1zEeyjImbUe06ezCLq5rLz+lFtCwV6kfliDdE+15J30b91Jixi5rrZvj
IqsfQSM4lDD8D6p+FApTb4zdrEz22HXQZhy1l6xK92k3HrQwOBl5WUN9PfNDdfLDsTgGhhPXrNYY
45PTYI6sqGdZH7H5udFGTre0v2RZAYKwjaxlGpgD4xuuTLQhcFzAqYUQRIVYTLW0vTDhdP7uULVW
UfqEQChCO9rSzcLh/AzglZLBZkdciHKxL2bJIV6FIKWRoMsFcnjPkCILV5bVdtdaAoaf21bjrCZ9
unwPb68ScFkJiFkQ11MJdQNSjY7LMRY/x2ASSh9UyAiq2e1lI1vMHTqoa0HAqRMCD5q5Q6g5tRoM
XFeEzKW9m0BPc1XeGm7tcYOZcTZ4JvYEGBwcxGN2i/ZYZ4p2/YC5GYc81gwA9yqLdadtLP3LjyL+
ttrpPMh1vlpU9Mz48mSoqES2ki00i3N58ZtmQFoCbTwB00l0qRx/eDYgWgdYcGCMJt/0uz4RTkp9
88/NgMZWwQg+9KvOtAzBRS8FkQjml5q/zbT92DsdiyZ8K/qtTVDRb4mCDOJYI3xlPx17FF56t7qS
mUjHzcCztkNFv77P9aatkEljcMlNRlOLzR6xFuLDjWpqBDaWYnyb/w4ijMt7uJmUanjGK0TOBFOn
1JmfW/CjZUWRfDxnIdyWmt116Kh2dKW6yX555G5YUJdz0QikOhq05w1FUyD7LRL3WXnhAkI2WWji
3zi5+JDZnS/tNCDoJzv4pR0CH+qNzkDaRxhDtHP3Ay0HWEqGPI/ZgdzKENY/hjoSIJHlFswFkOd8
+VQE12Ryi7R1y+TY/egfuhObQGcT6LS2Sb2bWhUDwEqMgCe8iZZkp3d41geyGWQYUNT9OjElb3JK
tD8LB/fPkGFO2oxfMJZxy3p8b8IFMXuu8RJU4JCSUd+imtVcixucITS3X/Kgf0n04B7giBfoLO7b
IfKTSrP1UrdBgvUXj/G1aWrne6FbhEzUE0+qFbMNf3IFi45sE4e6NkFtdN0r6jymKPyFGWQJIUJg
l15x3V8R3CBezGgzdw6um2sFCIzYZTbxyAqoi01fm6eih8g1UtNDjxineuqt4gEUCbb4KOxUoOP7
nLzTxyOhjGedsM23EtR1dR2ZtqCCS+TrCZOTWjKyeYbht8InWObp2UCFdUSajZrcH8zZbmVv0JiG
RhW0PzBtQ210pU9cOccimdIiYNsYnMUmBntsAcLS3AOT5pBljtrYNGhSSZ8RtCLB1szJ5k+hkwOg
CRXb2ed3zP1k2aPCs9qlHMiQyL3pjcBHTIfBgtLlHpsJ5QZmtX/LbVabScNowrqZISjXJB9pWDMf
ZAfjtVZXHDRPPqZu4PDfu1t2l2ErEq7NUnmRWGv10o7gGkuTl1E8GqhcM+4a4gX0eQDIXsA4tgi+
ezrzShfR4FOlTT8Wxl2DL2CxK3AEYmBkMJOn/CEwjSf457XgMyyTW+ySZfKBV1dOHgi4/ESsTfZQ
mYj0HW66jzCPKn2uOBWg6UyM2eZ+EjZVQjAFVRfqTChDrI3ZBKa4XG0dmatxq+OcMPZ001d0DFcT
giIBc8dfF9YkY9oIapV6dRw0Zt32vhhOz2FbOFMeuJd3kfyts01EogAIBBRTFBqiyqdRHMmTnHhB
so/GlzG/1qXXyyY20xH90waNS+XiKBGDsQZQ80hGBgoXUhcCykovpNQDFbCdwIGXk7GJm/fE2irl
+phmh6qPjJUNbufHV2mOURoZI0TdawABVGfZE/aHsDC7u/hGtMXn+vnysje/4mrVlHuGoLTpuAYz
9T0ELoCIMkPhWxuKFl83zj+3hMed8iEBiLFFyl/0FkzbpVoFLhdyuzgq3Mzgb1sJIjsJA5+3CUda
myKLXp25Et9R4TOFNEkLf0HbsrTkG6DmremWDOKjW3xQE4sVPbecdG2VOnVx3DWt0Q2IYr1qC7ru
VnxlQ7iU4TLbZmQD4kGSzhs0861SK8pUyAgoSX7bSbk5S5mpK4xH5KZfGhhf/a8V6mXctzFn6H2M
7OyYXkWiKbi509cmB2Ts4hEOC+MOvAYf5yIW0Hg2mGT9W0Fs/QsofxlVw8jBskpSGN7K3uu7wOu9
3COwRy4FAil2e9aThGWS8pvIyHoQoiAl5efFFObeLGvn8iGQNioO+npVlJPUYTSVrY78qAlSf4pE
C5QdkKOCEovZB8iYpAgPr0hRzLqXnbA1rCYqnSHUr/lZvZ9AGtTIua0mhj+0glfL0C1ui/2yiH4x
LlYZ1AcO1GLWHAdHVM8cQepfhiiD7kjCWWAIOfay8cwFoMJIGijbKU1stnp3syDrNhr1qo3EK1UP
WNw2G2tGleWz7EHFmIlvEwyvi5imO6ZPcmMaL9E3lCIEMwJCUDZj0ZRuR3t6alB43jPfGRsf9Yt1
6pkpz0vWy+RYNlxzN0YQIcWcsjSMh1FRX5WZA2ajHyxVDN1cAzdTI7lSsRxVNb4GKR8L2s48V1T+
WMQVSPhrnKsBMyQv3DVYqPrvCxQ+yJCA4WBWc7HSowBB+9lcQJbIs+udW3iBtQtSKeVQtUuWpUD3
1o2Z+JWPaVoQGkwH8CVHsK2AjGLfH0UMzOpXxjF4TJgaohdDmID5eCo+dz3/f5xd15LkuK78IkXI
m1fZsu3tvCjGtbz3/Pqb7ImzVc3SFufuc0c0CiIAgjCZU27gI9BR2GhD8Djwop3qli+tR2NKexRA
vHbd81bhHGjuoOLqsXB0jOdJFshhZx0ABNon5lCHh9j8Q9sk39ASOJSbEYtOrbO8VqB44YXs9Qvp
TDZz6mgQ9Io6dLBBtz2IXuf023jCpHMWtN7sRTkGgP+GL2zF8fCvTyozJ610LQSPKOKKBKwIhrGv
CLbI0ie9rMDC1N+GWc6Jb6sn+49EHO3XkxU6oVQntLqDGlC2ZfPSZkB3HSfeWdKIweaDJ8VAXfhV
jFSlQhoBNRZ3wwSqCUpn2u4b9xOv2uftd3/Wuq9JY+KXYhHF6JXPm4husCr7rrM1ZO+RnfvCzTCh
XLS48JdvYWK3CU0vNkgveA2l1QHyc6WZQAYUo0qLmk+lAQUOsC5UEm60zql/UC7FApRzXh2kQGJw
ih/XfYe6xrUPwCQDWZFEVibhA8hlCRLZGEjPIdkk4YgEBCmjBkBx+7rEVXSLc2WpoZ2lcHI1LCUo
RFNgryk+COeCWfKSb/pk61staG+Gu+oRe7S/WkzYiYGi8Qxs5dI48xxJZDKBVOsUramANK0edc1O
f7V3mZdETifYMkrXsj3EdnyPZ9Uvjto8uUyQqnNJXKoYZ0wxUjpHeJxdw68Cuo40uUWN3UdeYZ7G
gGtny4QmSQ2xxW+hzkxHqf502WjphDeyxVOMCUWWGMfgSocYMdd/d0L2mNY6Z06eI4IdcmjDFsM8
LaxUmhs7G1BV5a3qc74VO9Rg5YUUNT2i25BnrllnbhNatpkgy++IXWayI5PSs4ZvHKOg0ezyiEwd
zQbw5qlsTa3Te5I0Cm0bfa4T0hKivv0DfMDjTl3/hidRjN3XTTX30QhRetXfAQB9H9XV03V11sMp
SgZAwKY9ZXZfUSR9rRSjkQbmN6u0Rx8I408dwEcRxotAeNHvLG9A5b0b7QxQ5ViJ+4tC1+o9dfYb
6Hc4Cy9L16eVjEQQu+rRhg4uJl7ozoUtP/VevMGmynP4oLxfV3w1ip7JZELakJVlO1sIaVU6e8aY
2IkGRkn9pwbYVUELrgtbK2dgggSsBMCvAs3zxZJaNoU5Su9/ciw6m42WI9BkAUMwejms1cMTgvdm
W/mq5+1UdsaikGJBzZUqC7osc0kb71SsNFbT7HF0W7n+v8hhrHTU59JcCljQtCMV9v8lIP/W3uf2
f+v8xXbhit9/kcdEZS1OiTwZgFbMPoYdZezFPopqt7epXzmWM7xFTxR2IL6fj/ye1dq1/0U4E6CT
Ps5rkeD9UgCbNhi89D1CSfYpRqk7xNh5CRLjj7wCtAR/SWWtmv9FNhO12zAmkwrAv6B9Gzx6PdRN
EAJ1PKAUQuYDuGLEh+tnuxKAziWyu1XAzkjHqkd1IzcUOzJ/6jz+c85ZsoyOoaSqoy7A88f2DVuj
9iT8NIG+36DaJ4Mbvhplu5dfryu1Nnz0RStq0GfhBvMAWMbQ0Xajk7smaHvBtUruiQMOngHTJNyu
wcqNAXmnFzcb3hI9nrUKt20kl26M0e9WTzdKWzr5Ijta9WA1L1PUeF0nOFaWuNe1XYlzX4QzcS7V
krwacxrniuU2y3ERC3ro9KFyIEIeJIsic5LF9bBz0pYJB5WgTmAcwKWl6C8dgOqjcNtNGUcrnhAm
BmSRMOtVCTcsoxGsDYaDtiQe8SZHzFpb9MvXY9w9SvQcMCr4euKuQY7fHdvNAvT27JY3EbdWivgi
iXFuuZeNarRUQDjdlk/z4/RsdbgGgXE4Pf8hUGhfmrv2W//b6P3Yy595a+L0WJi05lw+u11TL/LY
DlaCVhotLBaNraimneFerMLgukWuTS5/EcW8F5UetDm1DlEUH0e6le5o1pFsxA+adJjvmSM8d4fs
QEBegtF2NEad6FGhU/w+9xW3fnf9Y6zsQk04FkbWZ/gp/ytDkB9RYH0G1DzgIbpwjJatFePpP+kT
/cQWcIcM7Zu5vKYaJ7itgbh8+bhMsOkmwKvXIpqG+cECJB/SNq/AqwmVvaayBRBxNNtli+UaX9gI
v7LbYUspQHjlHSrkmjExQafEnEltJE3oL3HmVoCQNkROV4H3LZkoM0vFbE0GOjUdxiTUErgwSu0Z
1st1U/2XK/dkH2ycyfqeyBqObHKSGxlZcYMlpfJVt0073chcLIM1TOwvp8fEG5lMjZFQeTk6JXjd
B+qtaaMGDVRsnTNRz3N4JuCoqqDGEk4J5fWNrsIupMkehdRJ+LtJ1y9Ai61D5fGSZ/GAknO6HQ90
KWkEfQlxirt8x3vZrp+YgpeZhckiBUDxXy93bVKarlABUjkZzuc+0oC6EB1eTLON6JIjn4hi1RRP
EtkkqbHKpS1DLK5InenkVe802osm8rL5taol2rv/KMamSloZ5dGUw+LR/yFAZtJtXN26QwceejvK
gdEQ2g2mLShH0X+ZYPkinEmZosxsxUbXaFRJvlOYeIprAwpNjLD8LGIslmBhzze4Oq+mh5hIooh8
n8D/Xw9z6oH4Syy0gEYfdMOzbWHsPrQpyvDsxDcYiYuc5rY+hj/iDm+oZTO+X/f/1Th2Jp9xR93M
u3AZwJ4wNID3EObnRBU4bkj/xUWoPBPB2GtEdMNoQqyRDf1zOzZ2BOySpOhSu6/MZ1JgotHSeFFt
9dY7yfzMRc4SYECXC9OQ4jXa06mZ0a79IsACiju+zDd8/+AcIju8bEzSkFXaAqD4WzAIbdq9Fkje
X3j+6pfE2JH2yXqvsBOMRS+mXSojJ2zdGmXQ2B1/ybo/Ea/2w22E2j5A6YufEgBbFDetgj7glWvW
X/lnv4C5e7ERKFsp2NuCFhjGWxG3Hl76WGoNSvBVANs4XuAl3Ii3Gn/OpDKXbVYLsh6OkDo5wPoA
XFv9WOAhTPcuQT3gJYBT5pFG8kQyt68kkiyWG+T4Ud7tSSq9NGHmIq3jLfusms6Zasz1SzcPG0D5
n8qhrfc3AKPrr/ozOYyf1wLAo4sOA3p09lQGQ1r1W3lVTDsGXQB9FyqeWjiyXQbE8K5HmLWJXws0
n/9YLeP/VShUEshTcNNjZ1ZFGWHeJ/cioCkxWfZZx/hWha7E64FxfIXlWU+FRCI9becv2JRVyxcg
ZHqt0DlWcZOaKOIMIqeGT0/qIsyd1NSZnH9QR2TZxEKZsdiT6a2IZhvgoLaEOpg4Rhxh6y/8M2nM
ddXJolpnLUCj6cjJdJPsyAPFDURzecMnP+ZKY1pB86y3o6agTSBs6q3sAV7OkQIjQDkRs9q8R8Tn
ZM7llzQwe2WYuBXZcAqeLW028IJAwVZ0iNs/Gq8qRG2QmQb6VgRvEiZQ4Pl/am/1T+u9Km1Ft1MA
+fFeretx4PRbmO8slEsOciGEXGMKPxolvBOi0WuHPOA4yeqFpZ7kMF+4scYmbjpcIWpgvWH8fq8C
90AAnl7q8ecf17pdFsq0CNYGutNghfmadcxz2qAnq9B0tQV0avateTDweSk3c/nR7pWA7lvXs02X
aeeZo+tqynESfvEOj6xGbjV4Zl2GqV1PQHAihvL/35g415AlI9dzOVqWBHDnfa0dsqo+GHl4BBIV
Z9Zk1TzOdGHMY1pkKRXbCObRN3Y3fNO1yTG52O2rDxlNsRBCFV0B+vjX40LqTXIcI2pBs3mohsHD
AHJtK0XzXOUFj7F03dnPpDFXhZxUtdijgojiBUqwqAhpWHn2aErTBiEgA3m91/VveNKOMcY2r6ap
jLARogxoNUUvRvNjLFr7uoOtB5WTVux9IIjNWGU1BqmraMAYDnkAVWpql20W6KW1B6K6rWiZ07S1
U0144Cj2IE+eAk5nv10SX1WBEIIu7TGJ8htMoaNdhJdIOdTPQ0Ze57x/kJa6wmpDt19UHpDIao4A
bgfwImP0wPxU7SyZNeamVRsTB0Jfe8q+31QHwAxueKWidb88iWFSnkms60yjLVPJ1J1UHOx0KXjX
Fg1jF6FdF4EqBrpB8YJTeh6Aq1ROeGX92cHNXTzHKXdq+x3M0k4eRP+BLAB7N5SyUZawjPOZF519
u8zorYxEuEv66a3sJyfWR/+6ZX32D1mdzkUw/pJPqhKPFqafR5+Oa6SYXLRuZxcpuF/vadVd9BOH
gKNSP0h79Krc7IlmrWVgOuVz8UMOpg2lPeNBFqwFjfOfxbgVWMJK1Whwc1XzpkSUL9+MbJcIvNt6
zWrOxLAvLS01Y9HsQIU71ZXXzY2bczMrjiZsPiD3g5lV2NoJ5jC0CwmTy8SwG120JW3ihAmeNkw8
T3KhlCY6yd6PUWoXpfk7HHgpxbo6Orja4EiWxCJ+jVkWK0KjIzOdlPesxCilNDwUfR0AsvH5um2u
vteATY7kHssxhsa+GEdp6hYw/dGxWuWRttRobYqWU5L2E8+vPPLW7LVV9cCbYSkgUdHQf/56WQ2C
CZ7JBs2KWZS9Pp73plAH9dA54owkv5C0H7UCmu12jvdzJf4UW+NbNJDjKJW7Ks7vDADuCZ+QImPn
oyCznbryQSinPa46fzDT117VnTGstroJ9IVkWA7WHO7qdLhNeqmwyQiQRCmPbcGsXmY5hq0MR6WK
N2qc7E3VILY2kh9JrOXbRkt3tTEBwyj/Ls5L4WJf+KVflA1C+20kqze1oW/jcNjn1vJLVpudGWr+
0GepbY1pbKemuKkW8df1E1s1QI3uUWA+ELsUzECbOk5iV2UhNg+Wwpaqn+LEGzpetwldVDHMLWuU
xu3rAZnLAGYwGczDIGFckF9jw9pGNwQwMd78Ibp9kDxyG4Srap3JpEZzFoYXCzQwYxhjPe1jcsLF
ltzMm8FSoGCWbf5I0QcJpp4LNb6WWUgGdv2wNyvqCrurNYlYF1FidJzkRbWL8EUeMNFUEU7MWC3I
nothLoBpGpd0NDH+jwnBX4mgAoG7waC8laD7WA6/lErxB4MuHmQwG1XCpC0sizhGl/4UMt4e72Wb
DWs4dBtOlfDoxukycR9cQqo1DmTxU/C8CzYlRkh9sqVgF4YnPOtAzKGztpGvvlpbHoTdZQ2XStd0
EazFmOq5MK6iwr5rXqmLX7U2HTPO3ehe2TfPtF5DdyGauwwdaLB5X3cbrlzGwNQ8GvKUQK6IkQXR
K7EMYcelTQkFJNQ1xqC6pU2g/3f5lFGXycy7TB9zuVMWf+4fY/NdSrlQtxeew0hgjKvqEkyZTVAs
tbDYSVzVi7HQqR+iIyW71oEkwlsUvmywUZE6qLawVaniLC8jeI9xRG3xDSCdoVzUbdIEcLeU8bp8
7b3iKX003SLBupCBz0scOgdqcr1qVfGzX8FcxbgkM7rFvQDjlxJgaHuwLlmOFuQ3f2a09Mjmzu5f
pKeM5swrXI2maJljY/EpHbY824sO9pjESYrPgdv8G+gQCl6GehGkGJn0O5yFxmwpCjnL9AWUoXtK
1b5Y30pt4STeF08IRggb88UlA60ahMgBBaMxMc5n7fhTl5ehkJHDuOFcoaajxJCDPcBdiSFWuglF
QzwYE9GFzX5w3J4awZfcm8qzMNUH2jZqsIypNrkJKIFEgtvf6/RxtOkxmiX//MMBz+v5rp7UmTDG
Io1oFEMyQNict7sS5ZEybjG4yMEIQZeCoxRjhQb+tdQuMvZu9UHE+E581AtZQM8kvJlnK8Hk59IG
pQHWZDIMy6bq0+esBckwmYCYlyhbK9e+N7qlgBE8zsAlFwVq0b3EpSE6Jl4CTTvfTGH3OgGIxBaT
ZEPAku7OMmZMsKq/0+pGQ9XE+IWRTF8twu9xOe4tJfUUybCTudznw7CbR/JOsvYGGcxDIii9Nybx
IY3j5zmtHvKmPgoNyLna+FXNwockX0Y36WonN4rBHka5cki5hDcRiZN3EJE/p3EyuhjNCA9k0K2X
eaFaylELaLxRuA219gbcX4AbVVMAJAjaIe3bR71qKXQBdrKkZngvxmmLMsltp+X+EA6elhE3FxvH
UIQ3Pa7cTurx3dLBnUk5YQNousUViR2FWcb0ulAC4KbTHYz1uFpEbjMTFFUjWMZKE1QJqmh68Zwf
mwjrPIXkWAN5JWr/gMPftAnKBjUqAYoITsmGIBLGg5t1xtGwVC9t3ruw2ETdszjqb1E4OgoQoMps
CMpafB0SJUgGk7gC2p7eLOSvRghcwDrOVX9ppRtkNTfyuNzMRn+cyvAu6ox7pRkw0Bz/7szIa/N6
D9gX1+xwMahAVcM2wNA0TtTVdmENaFykT/TzaDmSvBI9GqRdo/rYSk8zko+pNIMyR8E/rmzQVGPz
VDpIWDKoIgMQMYc4i91UFR01t7bNouu+qhPA7A7dJqkqB+tqXlLdxqHljgu4SpvFlfQpdeKi2Oih
/ltcVC/rox+tIu/EENkd4IMAqmP1/hhhd6BTD40w37Zx7TYmkAnVxpvK3ksnVH0siqdG9NkriPKc
LMkGf7XrxHolXXnXx+0uDKW9TBDGxv6x1MhkExmpxiinGyMvbBDVPao6klkN+9Y1VhYMw661j2LS
gb6FcZto6L53IlLQ0bTHFp1lo/OlCOGjrv3SiEyn18zbokHu0te+FI7byDrGZH7Ql3QnjuG+ldp9
uxQ7cy6wI9tgnUmuJ7dso9dU1+81a/JTGQRGc/RTjAmsAhTMeJ3oQnybpgX+meUC7TkQ+u+yDuJz
qfDqQT1ooRZ7hdxsQ21XipqbDFLnNomQeImpAo6i+5HO7ftiwDxNo8D6h1G+oOdYux0RFxts4H6i
kl2bDK4KLFtTkJ2mB5ZKhQLV+F1ryx9Zaf0YiCHYKlHtXCO7pCtvF7P2ZAIgu1QYb5XR2heGEvng
s/5osZPndhkxHBSjCI5e3aZ5/dFo3dsgYJ9uFiYnb/Jg1iR/Kbp91DcwvcEU7rS0cXQsyjg1vuvU
zqlfJsq0FcUSw38h1mV0TMxUpRzoZLzvNNRjJiE/EKvz8rrq7W5WJCcR0jnoUnXXxIC+UvPO1ypg
LmvSWyonqE83SuUqxUBsNA5AxkXGjVnpTgV4VEfNQJO0TMntKNRO2kY/61AAoSaQtibxl9iUWyPp
PypN3RBVUFzVBP7msGiHtphKr7OSTddPd1g9PxhyD1qozPB67DT2U71JEuuA1djHRQdJXlKi8iDK
bmFYP8Jcfp9k/V7Mu++g8RT8ZcgHW7QWstX79CFWU7cejBtxFLDHYpHbuoZhFqr2y2jKO6OoPLlP
fBQ/fVNQ71V6wrLSw4c1PUOLag5AV/XbDLsMsWU0t5U+h5zm/MVrnblAmexDlDJAokZIL0ncBJWA
8o2Il3qXusvCYyClmSp7V2MyBuArmgrWc3ZuJUySESh1yJWFBZ5cO8oMw9g1WrInffYMZ7KvJwdr
CeSZPHZqxSCxohEBqoGqxR0V0R4VzlWtclRiJ1ZmMVlycYCIqIvfRkAZ9fJjAcTGtEjv2yrbF5EO
bG7DJZX4UGvTvk5Bq5WYdtjK30Cmi8e2ZCIyy4jMphKQ/EfbLXaY0BmX8tVSh+/ZmL+ro/GoY6kO
A4X2hFCdL6abRd+qStgN5X2kG54m534I7oQeZZE4Le/qFp3dKn/LIpAeGzch6cB0Fj0PifyrmGM/
jeWdLKhBH2v+9U9+2WaGOZ1/czZFysF6ZZQ4Y4qOQiugWAMGO5Sa2ogHwEgRN1lvAyCGCwSzluCe
C2ZyJkmRs6aPaII7J5uwNxARTKwcN+qCmlOd+/pYHbIw+hhDIO5xlKZJ5qVhU/gZDWUGVOnx97MM
XooX0UxkagVWAUxLId0A0X9bhJY/VOGHkoOhZ9GxNY+K1eKPqI/ZKGmKvF+x/gVOv4J5KJrg/5rL
DO+lyend/lA/Ld8JenupKwF8fFtjPEN2pcyD42W+sOWRhqw6m0yZodGh0i/QlboaqDEY9MFrDaan
jxvdXDgK8iSwTwt90lXE4cVfcAeCrqM4lKT5uH6UPBnMSZaljo18BVpIsr6biwl32NN1CavlGZRG
gQmjSKjMXowJpLWidFqIgHuL+psAziHQnGDJQtsnXhaIt1hMGpzwsbJs65jfkBcUPTfXf8Jlg486
6dlPYJxUIEBVTir8hCX/6EfNXuRt071iO72P34u+89Kw80oMYQ+Ya9fv/5NwtGNEWcPL7fMFeeYs
S1m0oTSZEA5w2/buD29ndei2bZAfuXVHqsqFayonafTAz6TleFCnYw9p1Ck+p1uPI16IBYj/lj1v
tfFy5Zt+WEBKgiZdkU20Ab9KK9uwb5QGHzY80iml3M9+t8BYGI/Gg3ZDF6FCO/faZzQfxzkoeHgg
q8arosUpIwrp6mef6kzXyYgUcwLzil8ARy2a7xGEOC74LwqeRDCfE5X2rmgHKNi6xu20sTZmYCDC
FOgPD27kRc8GwOHNTc2lL1ktLICK+x/lmE9ba0qppiBi9VXAwQOMHnRPjyGWyxaQWX0SdvG+Jlci
E29I28hJbVHTUWtXm9NN3LZ3xLTwisVisqVs0Sq4E7FSh/oucPHF8lcsDoPd1kLAcZnVLONMdyYq
1fUY6hr113grPCJLDcB6/V6Nm160ldAFiIPX3ugbFeu7kx3e6B0nRfyXUzdNlFdM2jZg4kWXd0om
VjHxGzCQIMmRAFgbeer76Gj3EmbHUm/alJ685w+qrFVcKHDp/yQztzrgbSYTJAQoJBPJjUVMHyxi
v7fCMuRZNk8SY9lNPKf6YkJHvFE/WZRRL5/A4owCMjhYiQd/xQr28/WTXffYk3qMUeOVrwmDISBp
Ebr7edbuCmDuXhexft+cfULGjHtB62S5TgjUijYGNvqIH99R/0n95Fg8C87kR2j93GRAwSiPvBH8
f/Gik4qM7Wp6HJehgBOkXPW6M/0eUfBATggUCqcQMT2Gnb7rGq9fb2cas4mQMaWTKeKrtm/hkY43
CR56rB+UIyjxeUSvlwiXnzH/pCDTbgEZXNP0GQzHeBxdzc/9/oflSPe/u9/he4LyOPj97q2d+Nnz
EDbpVvg1c0ad6Ce8uON0ikErqhYCP1MDFftcM0DvhdRSLh2RDPs232PmEgAcKL7ygsGqyZ4JY2KB
gUZpMvZQtyKTpy/7HE9Gzvnx9GGcfuqreG6pCGqxc3ygQO3REaRHYFeRjkpjAzC1xqpUt685oleD
wJlyVPmzG5QMYt9h0ADGigk1e+5o1XJwO7XmDU1cbsFQqzmTxHi+KBtaOCuQhFfYdjlWGIKhFfnx
yF+qXb09zkQxASArB8UErjfx60TK7ITEnqlXD0ambuS0PkixUaPYNfMGKS7nrRgNGccX8kjKCNVQ
CYfnMhy/l6l0k6PMhiXAp1xGPTMjj5k43JRN99Ery04L09dEyCXbbGpP0i23SVEBt7KdsuCJrAJc
ajQf4iZ5H2PlPqxVH0MPEdq55ft1++N9LyZ8JLWed1GKH16I234cXSWVsYLVuRFS8lpC1EJ+fl3i
5YQ0862YGGJkQymNMkRqGIWE0Ve74lnbFEHzE801J92MMxDPeLnx6ntRt1RVBUIeBg0Yoa3VSkZJ
cDGU6viOrvU2xG6/hzb9VpSrTTlWMMUWAB1Nx8OXoBZ3GbD+kcwCZ5BeqHslTQk61HpACuRz0wvI
sbCg0bkL4tbgxJscKLW8lG49Vp9UZvE0THEqpqjIEbyiKVCWlNhqL27mVAX3j44uCGArSeUTsfOH
SRJtMmS4pvR2C+YDJx7QGinUbQRr1FJpF2Pdy1v05Q7Iuzcdhkx1s98Afih1q178/2/pUgtBmwsY
u5aBQQbGmzB9ICZ9iMMqwBs7zJ427OdW9yURzJQR6rxlbi/N4oW69HbdNlfj/ZlgxhuWEGxiVkzT
h173Fex8hRq300sD+oU9nMlgLLGxuqGVgXng60eKDkb2odu4xn2DxU26q8ObkFjPSU7yWOLNOVLh
06hv+xTpj0JVNEcAgcD4rCD3BCyu/pdr5Uwec0EX2tTKswH3/qwEZXcKQu44ba4f1OVM91cTMZmb
ee6EBIAx0GrBcKXi01szaexEd2ogUP5uN/IjaLRQgAthx4Jt3nBHP6iAK8fIsnLqE1ZAADWHKAbQ
gfpuAVLxaI8U2fxJ3nB3gnjSmLtaA0dtMxpUXSSWqCLsk8PkfpeBWJQ7PMqa1YB1doDMbd3XcoW1
OBioGcrb2ZLQrDmIHTBADMLJ5VaD8pkk5rI25AxoZj0Njdtx2xzByINdfHHPHZdZzbHO5DDxRKyT
RBIznFXniU7yUKIOk7rqe+3pt+V3+qAWQPSLnifnNfIvRqorEkD4JUQt5kuaTWqNpCypftEmfUuA
6Qmc1KOG6iTWngCA6xWPCP4YKFELLCPx8q7V0RbsPPwjn/m+SlEkkj4WBPUg0dF84WftV7/11NZu
llsENy34BOXbl7voMUQl1x42ZcAbI7iEXPj01NOPYD6+teQleG/wI0Arust27T47CAFdgOYVZdef
QmfqMtF7jMZEjKi6rfs5jOVj0eqBIjnRqmLBO9zV9PlMGhPH82rWFLnH4XZecVO+z+BWB9Bj49IR
LM2pHtFR4i/ir1cnTlLZNk+eR2lZqggEKArnTnw3dXbxABQSH8NCx/QFtTDZl93xuf/Gz6F4R8k2
gOK6SIGvCeE05iWb7B7sCoHiZbc87qV1h/3HZjQmupskUuSQhrth+ab2t4n1pphPrVm6/fjEuUjW
I+tJFPP+kgxBTIEdhevxbQbuH93vjH6jKe/Ee3nz34rRZ8fHxnG5MJM8RE627CSf4r+DBsyxgtb+
m9Wy9UB+Uo0JPwvJsiVbIKwwbkhvbNsK0EKZ5sRS/PP6V1wP5CdJbKCZTLUkEjxP3CUbrARvNEBu
iPxrcF0jy9BA8KOJ0meuc/ZkXQrZwIAgNIqBY/LSb/tHZR9N6CREBzTlVV/xpgygrsY7t7LDk8wc
XEKwZC3Tg1MDmm2QvXCTZLYBCPHpUPjtLsPcYPSiP1z/rutvJeTC/1OYOcJZzqyhHiGWckBT68QF
AkZWmjKK8HPS2Glml0fu24EOXjPZDcXDM9DgMzFSrDLq1iTFg71BErcEeLS404P8zS23gi0SmyJm
RAGaqZMbOcmb9vwXPBcrTgnxBkiGRGwOAE4WP+/snOtZ7pVGRh1NzezJ0XfWPvZHjL9/YmL/F0Qn
cGqcyWPfaIUQSVZkQF63+99+KeZXHH0Ddk2Xc6QrlvRFFpMfT3I8J0TFpzWP6Yhd3SCxwBhZHXVX
CVT0wYKp8PXK7oPc4SUEl8PwjJ5MXG1IQh0Lskcf01D9U0dRTvEU6BI7fqCQPH9xY1F9Lk3pn7Nk
fbaKZau26LftfT0wBbCIYLB2X2wtwesDblOKGuY1aYzhzlUlLRKBNPmoB7WKvlTqUxhsjMiUtuhK
x7+wHo61fjrxmbUKs6xnhgqZRrsb0XeTOzvyLK8lRzzqdrHHfQ3QROaakky4FRVDatsQAoGJ0rth
ID3lbxSfQAWhLy2uReGmc4VA7P8GnmA9NJzOk8nnJAVVq57WuAf4inYgG+lG2eG78j1l9bsqINgw
RZRsLunGQAkrlHAWX5DAjtwFdDh53pm3FLn7L8Stms6ZOCZ9FJKoVsqKvkYw/7045ufzPPajANSS
4hvxwHeNIH89GqwGgzOZTKCTO8tYMOhJfKJF9lSpu9R61PXIlxVu2Y3zNdk6QGc2QD8p8TWReih4
DXRBvxnepuqTUxici951zVbSY1MGPKakolRvYbL+awg3wqIE0gk0a5updmpBf2tH8XusKJx+3fqp
neQwvtDotVYatF3Xh8PdOKe7Jfl+XZO1d8UXVRiLj1IgGib0mTo2uAQNn2zk90JCoq9iLxVjyZxX
8dqlD3kGlqIsUzYuhgbGwWwJSXHpG5LdvQgytofA6oeec6M6xVP7QrEA+N3H9Q95kspEzrEQFqmq
IHVG+bfRbnKgnXA+5Erp64tijE3EAqB3+hkfEnGLIk9HWIfdmS7GD7VAdBMAtXMpntYd7KQVYx5x
rGvEbKFVLOftHnMgRysanwAwdtemSsrZj+d9QsZQmmXpyyih7yNrY2FlRAOa5/VPuBr5z0yDiVEl
GdJcyyqoI2FDe2ofEsDOK49CVRySofGFj+vi1p349PWY8ERGfUp6TJf7ZpFspsgHTkxQLpyvtp6V
nJRil2rzrokKyYQU+npI8j3lkpG+iX4rbUsvAjUyxgQlLgg5Rzd2c7MgZWca1MsmR/JrlIRAISfh
8gRoKdgJ5+f8iH1bXmK9NjKIlXawJAB+HaMzGvPcFExwheQDpFobmlhjSy/3elff/akfZs2WXtw1
nVrjZg2ridiZaMbBkS90cTlBNL24ARe6l24oiApNibhqrn7cM1mMp2MqOh2z6LM4Msk7X/SkTeH8
bMFy46LHo8b2f300nMlkXD2qmqTRFpgRwjQlj7P2n8ltg0K3CdBpblVx1dvP5DHenkRSlOYtdJwc
0NdjsdSMtjGW30VzG9qfS4duOm6vOyT9nxeZ35lMxv8VoarCUoPMQjG8sJn8Nn1rRL/rJDAZJ951
YeuHSCe7YLLGxW6zHC4IZhUtjaTZvlU3VpVuRR752Prtqp2k0LzlLHtO4gns7xmkxAczOJnlH2wf
XjWSpxLjflIxNkokIn5amEse0GXF7vQi8y7wdcs4qcR4Wp6CenTQPuuuo1vG2CWkjxCMAk/7AbGl
3aEvUQfXD2ut2IxjOgllXC4ezRjk1TVMI90ZNrpjL/ozfTtPQerrrvpIHCyFlLcoNu34zsDTmPG9
UBurXNXwXdHbLpwpm37Mk8mbP1+1/ZOCjL/VOnaJYpkWkuNgmgHXA2oszjdczZHPviHjXqSQJAEc
0nhxAGcqAxyi4SkBrXP8DfA5zxaZy3UUm6ZZJgjDMsbPbEIBqx0TL6rmx+taceSw1HuLUc2JWTTE
D6v2cUnK2u61yI3K7L+cjw4KOtAVWjro7L86chMORNIW2ADRXkT1QW9fr+tBbegi9p3+P4uklIuh
RYyE/v8Gr0DldZF11KNQOu14rrSap55JYko0UVig/gSeKoQkOn2ZCgGoaLzoQOcTOiPgZ6mr7nMm
kImB02QYVZ9DtQxLafl0yExOjsX7dkzcMyIradURwWGeM8yhycOxnIebdmqAgg2AWvf6Sa3HdOy8
oHWPMQoAOX01hQETnD0BbYefoo3vhAnATXtVPGTWZNlNgrVGpfhI1dbF7uRWUJLtEOk3pjRxznE1
WT77FYw3G9WQWFLdwvBjbR/m0y5OnXzQtw0+dBkDIXrQONczNfELEzUwN4rpBVSnWRYsImLeexrx
7+Wg3WKcMkBJz+cvHq969JkYRrEC47G5WEPMRJ4BZpopd3nEceZ1Ef9H2nU1yY3z2l+kKuXwqtxp
cvSLapyUc9avv4fj+3k0bG3T690H71Z5qyGSAAiAwDkgt1LQQYI3RMoEysDotUyH0+gw/5WpvRn1
x7r/19jypB6pfUih9D5uoy7FFBsi/7q0Jvmx6XvQpDF7JIm6nR/LhxhK+wFbgBnzgoi57Y7AUQEX
6CEFvwNuZBuTKtlV5M+73OWYQA2bdr1aH/n7VWyTGVorjQUOSsB0Dpo+QEjyV+cE8AlBBQAFRiw+
S+hHtVFSCZbWRYdk/jand1X/etmat5rbcEq/ZdAXSBcsaqinsCPy7JfepapdX2FY6wol5HAx+bfM
DnYyWliUbF+9KZqtWM2P4nYs0AV6YJawN6/o1cdQiikIRYx/8DGkgIDO7D13h++xuVvRBi5DY11e
+1br4qe1Uxo6LUOUg4oX+2ujceuKQHhLXnFFWMgiho/eNrmPbaa0tBKTsS9mmNyigDhC/5KrlZcl
fwHA8GlBlEryTdd0YQeFaYe7QL4CSw6QQ+4Yu7ZtcB9LIUtd6X2AtjF0kBDvgZd4HngW0gGs08HO
sND9bUdXGGOAcvRfmTio2zfPSj2oQBSwUD0e5XFeEjg9TeKEOQTegLQmIAnsojHrzKiLLqj4PMlE
eBapepkAtB7IRyHVGEr4Xoo4918f20n5+2nqMP89YDuz3hL3+VXsy2+SPz3jBeUXO56tHyJ/cpaf
kvUnTDXbbuxDPuVksjREIzZYxN0iO47QSL2PGEtknRvNja5PaOmWNKgljwanxc73oG+0SDvV/PC3
9+fv9dA95ICUJ1AaOLVgzM0mB2JA1LvKMJiXzYChHDLlO/TCCAWOuKo594LpZAQ3uvrffIZM+YyU
75ooCnAyaXBlgNwDYBVqyPD/zLOhXIZe6fO8lFiHjmBmJx2GA0bz78OH6A65rMesU5FvvqDt9MtB
LclBAhwEMmPQYrQLE0DpCWAdXnJV7wgsPUsgQ7tl2mVkZY9KIOShJ9tMeM5U5pfLirBd4QRlvIBB
cBERKeUm+nIxsiqEdo9o/x0e+ltSmQp3AKbAZSn8GH0WLt05JwuJrFYSKZchi4OaxwYkkjubfxru
eySx5a5+JKxW0r7fKUDcd6RdgQ0lz4Q/f2LAwKuv2R35Ww2o+BQFtU6VDILSc4JlypXzoPdk8cAZ
wIssCGlINURD6xDgzK9ZTTabZreSR52nLIuZPiEZdZVocoPkJgMdYlgyDO8fjhQ0lqB35yVRoqT0
RV3nRoIN7mx08gDnG72nBNuT84bTaOpO/8yqXREve2YX+odESolUdVZEgApgXXrrVoViG+Nolnxh
NQL4UIFUEQLDiZd8hu4SL3VJLKVJWhvIXc1BbLIrHnqv9NDCvlf2pMQZOcyGl01jNERZVBTM9pyh
cYlDLlQKuibRVSe4hIWNIJvd490Xk3dAxb7mbtjDGyyZlJ/mlrmLpWIiCjqRYUtgGlvNc2RnmG/i
ngmUHJ+Y6rFzJOBENzLGcarQMl4BOTQVrHtwU3lX66cculoCzi7jRmK3vFXcED4QyU/s1FquJkt0
wSycmmgWvXzGW6MCOgClfu865eHjvDOWsYXU0iHxGthYZVN8BaXhcw8EBjf/QTR7cpIDwIJTuz8o
6IzPTdChu5c/ZNuqVh9CtmcVOM5aF3WLjuMn1MMi2hlAIn1FWJwbExSATv2VBQPMlEjZsS5gxivl
sXQCNwywpWvNn3z9YcBm627AA2T9r2b2Pm03ZclaojaF1kNmY0+2+jSegKaLq2C4aq8Nm5kxbas3
GFcERSKVOSp6qzXwRM4j7jdVlIHVUbvtPJpSEVyPHNjjogQl4jJ+LQRFtoV4sTW+W0yAgHqDrF5x
k8CKJjavd+P352ikv2R1xMLc6SOXwp9ERzKPsHTvVIvdnhTX8PDFfhhirF+jMsam7gy9IutPsuG4
TNVBaYS7y3rLEkF5kGJCBm4EJA0IOCspAZslsDpFtq/R1b5RngG/HE8NiSZJUVK0BPF936QT4bPg
xT/Yt+283zAAm68AvPccUHQc9VDMu1/GSDA1cyt/2TUgYHqZMLclOwTDodc80vHcWUp6CO30uQEV
mfZweXuJDZ5dQasPoa6gIZiNWB7wIXnbAddEO0hLdlCM2q0lndFOwhJFGYtqZGNhFAge8mwGD3Vr
DvHdNCgOEHP/ztX/3l465cmnTM+yBaIyQEW9z+ZEGQjzgJQFjsX3Bq4/egcmzuXCZtLJDwac2qlr
oEdpg/5DTjJSUwqjzKzy7EoKpGc5YcExMvaUzoNC+LoAGRbSx+pWBNCvAjQwNLDZIKFi7On27fmx
pZSNLLmE0sME3zKlr5r0EiCJTFiPRCwZxBes/JfchsE0KpAx1lVu9510D4yM2eqqgVHa+weL/1gN
dRmqM7x2+15Fl+5mxM7xgTxD1NndZOnmDAgRVibElEhdhvmQTK2e4Pr95WNayESZ9JePgVqwfTNL
NaibsA1GoK0LsGxJnewZaNYjZvu4qXEVKXcvOxHWuVFOROpyHZ3UWFsuvwRKsutVNH6M6X+UQvkP
SQl1tNjDumTM94wSkG3eCnFgqPnmOUkYmwZ7HOCHNZ7SjDpJuDSfiQ4StfCzAhGEHNtk1gWcVIlj
2GLKSniI7dB+Yy2T0o2an7p0JPc2EGpri8DjcpaWeYScRrImb/YBZHf5xDZjs7VISju0dpiKgSSx
pJk3GSwV6kjgFFpgaqGZt8HULKs9e+smX4uktETkubLIR4gc+Gedd8f5x+U1sX6f0o82Q3zLg4TS
LQ3erbnCnVRW9wHjoOhmdiHnhq5SsQShs1pH35ehmWFAqDMVDJ25y992QK927WzUeJy1uCA+kYwL
hId4r9rTfgTm/p80Km72R66lUdFWKZV82IrYQ2UchEPXCV5YBLdcb7hgF3spu3zPqyGAPNEUM+aq
YWpJxbm8KIOIVmtPCyiNxCxkjYMRoRfM491kV9dCC7j8ppvwUYDRN4LkRZoCr8tHW6t9w/gSZakd
oY3UrAvekbhvfOdf1qut2Sx9vSnUtVRyGdeIOo6AtC4AZPCgH6V9cPiD3i6WflHOR5mHoQ9iosLO
YM/o558MXEuLx2P8JhzdwmJ1k23WvyVMguApUjEUXiNftNrbKJWyJCKue/bwOmILD8U3cQ9y4QL0
rSQ3BuarR+5EsEdqHrtAuDVHCfwyiZfRzPz+7PpZfjirwZKNM3F9klu59WmJ0HUPyCvMAako9gBq
HjoVm+CUdCqQm4AKgj2TI2wFbquvoO26WJJaWMDl814akUlH3WPqxcCcjpE9kplDFeA9zxGT42Lb
DX8sn7ZukZMCI5IgeHB1b7KVIyjW0UyEhqLvYLSywHtuMZR505hQLET3ABJwgQYAkI2lrgE0SLok
yTwOuLps9UgmcgaPrdBbgQHBh/ufMMrl83kfCVPDI+gJvsjRt9AwAUn9X1dE+X2p1wttzt9XJO/T
A5ma+MVgN3h/MHOzect8LInu9a+BmMwr5MTCN+46PrQ/hufma/KzeJLdYp9GJqBmle9/c2aYGDMk
YDXzQKH7bCTJAvYVlTxfZhh2HjhL30knUg5F76Ud2kNiX5a3eWorcVQ4gnd1XpgjksbUySveWaym
Fnx+froshfzKmVdfSaEikKiMOrXmISUU1Z3czA7oyDrweowvl+WwVkPpYJwDVzstsXnVItnx4gXL
hJbn18tCNh+zkcb/PiJKCRcpbLlMIUdkmOpe80MHdcUKhT3Q3zExSjfdlUxY9wRD0zW607nhMtDV
8HDaoDOy6hhI5aOX8+Oub66lgBW2bUfEK2nU9ddxGthz6v+QuWx7xZVESt/HpSqEiERygdY7Qn8b
L6Cwkd5iXrK16r4pXG18Dka/RJoxRiCSrjDJcc840E21WX0DZQS8gPaPEq1WpIRAsA04k4xU4EoY
zCj/81Zy1tFSVjFFgKyvFST04AfS7EnnvwFN+04cjNlE8uMGg7i7vNDtdRLSPJDCacJ7gLAKAMR6
Qe9fgOAmamvw0Dn5hKhDYQTOLCFUWDnM9RR3pJUmTu471RnKZ0FyL69ji7gFLCMfC6EiGT7vtAGM
BCNkhDsUEvy0KXwhSdwhexTA19rFs69Cg/hqxxuAhxn3YngdAAaZq0S7GCrGtbS9ZEKCB/YlRaZb
Nuc6AFK0XEwuJ3/jarC4S4Xds3wo8SpnPlT+LYTu25S1LkGLFKrd+ez3OVo+5BKDvDX/1IsYaVLb
23mQrnvJYFTyWGKpsq8m5AUHhCDJLWMVo8NXyP9NnusQnP2QAUGd9m+B/nr5eBnbaVAalNRxG84p
Vio2fGQCGrUCdKU8zap5Wc62/X3sKKVFcp8Ai0WBnDAPzR6pTnKcioeqdzkAdF4W9Q+O9UMW5VgX
IVYzcD4h9j2RsnOrrUpC4p+UnclVd0ldyCavbL0WpWEA5BQC7e4UlYGvNI+JfMMLp771eIMVmLGO
jPKgeESf69hIkOmXBxnDkK0agsqKlRySN41La6Ic5iAVXY7ZA8Sz2uDo6PTmZhkMcaE5Bc/1nJ74
4HFJZLtTe0aUtJ0WKjJKRe+3/nuNf7WbgSEPRRiAqYHfd7vx1Pn/g7Zg1Q43N3IliNrIbuiBrzYU
vGsYJy0VbG185IuOoY0sIdQ+Cty8RM2Al9pSja+5UPYzbTAN7m9uG5W4RB50J2eg1Ua+4AlaXmDG
82SN09sSp7Yk3142rM2lqLJC8htZA4PgZzXPZL2qhSDkER6BxBoocHX4BZytf1W1+xBD925GeBHM
ChIh/H/VrvZ0Ww3cX1U73f+Dqh056DNdX0mk/O6QSPosGjijtgetbPodhDqOkOABOWHZ7mZjkqTq
PAoDoERS6baaNmq6mSO+iUALyC3oSH9BCyit23nsOsR2Br6SR0XpQqlLiyIsI4H8eQNzi2wJkQmC
bt1ElwLpUQD5mkzS8G4yQ5fVVb+9sR+rpTSmWNpaM95vl4W32+amrXlL6u5UNCdcVs1ND/x7mRrN
yjjE8xh0PbLHpI5y9E62D2k873t9/lqNmE/II050FXFhPVRvl3lWcinNSYR5mtognLC9xjfOzMDX
9HN+AoRniajkFLmV02VmAPIivHfaM/BWrOFL4UkM69/OkoBvgMwFL+JnuOb9AJqQSSZaBTCn42qK
MPP/bvIDcA2/hVFuk1vygg8GFB+GJLeaKrO4geUCyLadGeRKBOU0QUwTDZmM4/z3c5+bTm0lijKQ
YlCiDMeIQl3xvSzuq1YzW9Z0zrYMIB4DVQDnQwO/8xI/I1SVJJebfuRia8dyvA8mAAJdNgIS15zv
2ocYKu7JK20KlpqUUDjVR9hux+rTZQmb9qx9SCALXV3NaoEhwVTG0SsxCGK1HrxRsmnUPLqNWCrA
WgylZUIRYfYH2At4LyLNangOsJfAAu+NYRxqe3IKYJrLGPK4vMDNMBXsnKJsCASvmbLnrh4LDODA
kEIN7EKG0u2EupCtJk++j2pph0vJCA+24L9Btv0hUfy8pWNSzVUu15NrtCoGBPksswwueh7KBhPl
gkHyAN5DXnBI5ckOVNHiO6CnqP1LhJnCruQOqGJ9iUN+LxmdE2TgbSVMOlLFMXZm8zzIADiYujWU
RiiTVLq64/GAh3fquTXnJHVVSTte3vxN7VqJoExRVaIZFFa4hvlG+Jm1gSfFulWXbWMZKu9clrW9
7wbAmnSdf48BP+97WNRcEEQSKU3PTgkiNRBvRWYKQmQTrK9fS0+1yeDrBJJhS3qU3prqyEL+2XQL
q0+g7BUz92GaZSKULY0s4OjbM2Bsu667vrzUzbtxJYYy2jTj+DCbIKY2eK/Bq06nN94gAEhRL+84
UfMAbM/Q6k1lWYmkjBeAGaFYANQIyUNk5uG+1iWGOm6XJYBGwKMIbqBBmbJUOUPLoaji/EZ0kRaO
5o6htRw6Ezi7sRk/RG8IbGxBJrDuf7W4D8mUxep8IzZ9AslRLbvwFnadv1w+se0ocbU46bNyxrqQ
Gs0EEf8DwA12jT8BdS8DK33JSPW2D+tjPZQaVpjGSnIO+iGimYFvURlsDJ+xoC0dJNjIGiq54JWh
Uwdkkz26DOA9ZLTv9VZ17AJTtdpTcAPC2r1c2ype5IG/F5mYwWIDxWxZ2ko8nVLkXMpJUwzxqL+b
WiA5fJI4atcylJKEs/QFDI4rcKobkoT8lfKRUy8rVdhjJyUQVkpqYVZDcijSl7jB8JW+V5tov6g5
Y2+3vKbBayD5gyczkJd91pUM/A1VyUFXJnGyNRmwaHnkV2lxz4+sPqJNvTR0TAMAeQ41cnqBoDWd
5kjXoSoemWVrreWr9rhYb6o/HlqGWm7WAdbCiE6tgg0lQqiEYV08MESDW2V4M81Ef2xlF5OFltZh
6rhLnCX5XhVvDG0lW3Z2jjhCTD6Iqq7SW5rrBoAhW468Ho4OKLJdMJn+QlkBuvw1UHcZR7hZsTJW
AikT7Kvc0McRAsmwRf8WAgYE4Q7G+BdHeSIQ24wFbhR3oKcgthUF0FxhEz9v7cwlaRNw2eR2Atgb
Zck2hs7RhMxpw9gR0vA4qKFVpIanoN55WfaGjRi8gCtX5nFrK+9bsTrVKgoTWS5giqIXeJUb7AQP
vYRsVL1NOYCiEknlGvj5lFn0JVpP6yoY3enbZMsW6kiClV/hP35EwLzltPe3d563yUuf8b1n9aer
Gx4PVgnpgiqiF5U2FVFBVoG/klAsaUHG1AWPolzYnDSeSk6X3ARlUP2YgjRY8bN5ekZe91oVya4Z
OyeukaInX6Mqja2kSO/7ZNqJoQE+ejyba40pN0ps8nltNUGMcE8BC6biSmDWlBPNAvcV1LV36mJB
CX7UEyeLxnzX8dWd1EuV2SvpUZWifQWlc7Qx/6FklWT1UD9rTITIi6Zc/oban2bWSXlbC8Zohqkc
AyGQEMaHnb8Yka9VujcnClIA8VYfw2MmJM9VJSymCA5RoWxspRidONX9IRHtugNPaYYPyWPZGfvq
FExmk/C3l/Vqww1+2m/KWwR4p5NGcivP6PZVhhtEDIBZ4EDnd8cQtKVZmJ4Bz6gmgCWNzhF0pZTH
SRtQn0z4ZKeHRXaoZOOLmGXogtVHxRT7kd/3k4TZNgMJS1IGjZVUIV5IwWjccFKPlnYgNVSDgYCz
HgozCpqvc9aHDpirlKd6BGttIjwaMeYWkyU65ZVwCEogQ/JoL7PkRT2idcmXcuXRCHWAaPV+G3MP
RS5rb7KcqjspinOIBgtLGs4PUq0dpVx6aOMxNSOdBz3toPZWHjTzraG0goNqSmUp4+ggqoFTXRJu
n3O1vzTlLTcNmH/Sx9ZGBRP/Ewc0t264MbTUVjO0UXRlYCogzPPiCAiA7Qji4yWd7aIccweUyuLP
PK6LKzWefGmsSlfKW/x08u3ygYjEO35212A11NBlA+RXoFRp1NFLIN+VeC7gQRB818ZPygLr0AoL
dNA59ygWdzq4WgthNlvhJ1cufhC4Y34cGnC2doGV5tGploE/XWOEs0AfYgES4qGNrFSfXvM2f7j8
sedq+vlbiXKt3J8BFmEF5La8y2HsEYkaKlV8VLodcPMuC9oA14FfF3iZwHbxmGajJCVaq81qFGMk
SR8cJdJMIJqChvmhTwtb7CtrySozysJro+lv+Og2G1SzGjUz6G9bY8drOTRBcyUemRFIM6zLH7d1
YngVlQjuCr6OLvEvghhMQZ0BxAy0bQBpAzQEoxN5U4KIvitsgihJBuX++RLYAxOfCy7+sLsMI0gT
kIhYe0x+hdI8Q9RwkaJfAPEeDTkR9o2Enr1efJ/9Ia2eUXbiRzR2TU7p4iEdPDEFI1Y4D2WR7qxE
ip8VqKy7LJTTQXRxjVqaUtkVCJ4AV884oU0xuoyLGjPHPCYpKDFdUuVzzouYX1isBeNb2hw6nVCz
dpCkaWc7aBCkVF1QNBTEP8uJcrmKq3bCckBlaXJfgx0ZK4KbS5C5sR58NhogsHkf0uhBHsUosqQs
Ia3+Kf/UJ6BUBjYYDmy4sQFX3DutAqsV8H2s8sIS6WEecDbnwbRAaFgJfhkoFo/ACumd04m1o2dP
dYCmwNJbwKjER4U7x5HV8MDMrgWzM7y52kUCaOClBaTTuZkunGlUkp3zk7mMV51RSFbOIVhMJV8d
3zSh2PdtNZtdrLpRXhfmpGR3Vd29LnFgKzkoDJgv8uepOB7qwN+LAFYAaCpyg89nKC7BkPC5mHid
G3zJHpqdbLWellhCbiL8euLd7g5Ds7bCqgGcNzlSgiklVYJu0AWhheBgH6DXH9w0wQ7p5K73Jl+z
1BvlVL2JZu7OolneiCaYvJmdnv+weqQKqBjq8pmfleoyS+Y5S0Dqkj0UJVD8BFvxgcxYOYonOEVq
DldENKsMcZ6Mva/+t2C6SWEK43Lm5y7xUjwxeITxMT0VfuAbHnzPM2uY68yhvktDPkYuE/EMH6lo
xmnsyyj19P5NnF7lTGa5AqImn+yEkkBd44tRcZmaQkJjtzrQfgVftxtADGNCIHj+g47DMxdHyaNc
zxRhmEeP9cRDhfklOqJ9JTVLS33Vj2Bobe0S2BuhzRwXPbsyPktVSWq2CgBKkKOJtcERqb9GywU/
eUfaK3dgrL9mZtGMXaWvKEWphb5UxAC5rOASwm/5FQhxt+h0d2YfBCqXL3ayZxfOUCVfs1odH/Ba
WkhT4iltXVucWsYmfG5s9UZz1DC+Yo6Gdq1yKsj7wNRzWTbRj0uyKW+gIWbulmRJvGw03AiTjQuB
JlN0BHSBENy2ancK+vTbZaEMJVKJ2awWHKKGkDQKlAhl9xjM75HFzX1kDlVsXRa0aX+KxgNiWRHw
B5Wya6O8jJGGnW0Gww50x8gW57KE8yoEUc2ViDMDTPg4SXviyWaHG8gIhl0cuBNuLivZI4T6K5+y
EkhZIOgO5VyJgsTTk+CtjMMbXYpsxqI2Dwh8EKKso9iPSPDzAdXGkBrCAvdMUCXKu3C2tdxVDoMv
eO0RmYsymcMdu5V02zt/yKVHJZdyUGq+L5Cxu/oewOWHUnNalwwccLu2tPkvl9e5qR4rcVQ5fIom
uYiAHufJM9D81dxeEkZzGnNFlG0nEYoB2jLEXrYDxzH6FiL7W75bHODGekzyEqLOZ8aMVAnoR+Ah
PBsXE6ukB3HKEnva/ejUVy3a6YG67TRfQ0++ae3gWwH3JeYmqh6XN1LcdCMrydTbxdyqWTjwKLUQ
IKj2qn+cnsNHcafchp7gc44Mnp3WLcFSTl4hQ6vzmlN4jYH75SY55s99yVLgzQsDLTeGqqkYl6GL
kVGmhWrMo4O733fHZSf4AcZHent6AnqY9QfYJ5uatJJH/n7l0ZoFBexIxvoJnEW9J7BNnNM4wJ49
qgRdAGE5w7Wdty8Qx7MSSWx4JVIcjTQFmBKomUxSbxVMIzRlYCCXLreTGC2z52VlShh1vq0WKXkQ
YH0J1LhHe9nozrZook+CcR9th6erZVEuW+h1JeHVJvbGCLRX8aH+ggM86m9QoyuxQmCzOMCDLe3u
qQDb8xWmA4GR32sMhd5ygCISbZDSoAwJou7Pm1tIRdIZnBh7NX9d8XfT+CiwKjDneRX2dC2Dcg2A
Bxc5g4e1SvfhHcHLqU+DOaMgiUlL3k6c6gcLynpzc9ciidmsdAZTOH3QhkKMaFEc7V41EQDfclb5
MhxSC0yh9TF5FvbVHeHdKA/lbBaTadiNe9lbsDaXMpZQ0ydEOriVx0wEM46c+WrPWYNaeJflbDml
9WopC8kDaQQkLh97QIWw8+EkjT+NHESY2X5A9E8AjC/LOydto06UspK8KsB9EcHrzHt1r5+Em3nf
vmF8zEX13NFDPE70NkDnj+KBmaSz1kqZzThEZVJkOFnS/DPtlsP8WviVL5uEyr6x0FxOZkStjEk+
eD6lSS2aCoCSqlakIQsDF7TkR8mNDyjo2OhxzcB4Rnx95AR3rDTuvBGBEkoFKJqK4fVuhD9KG7MJ
vbA1Qf75FN/mltJYsqmahNt+BpVUDrSRzOEBWcHqetly+SvtojPJpNCGclzgIsoOvWuvasdqgt2M
HdYSKCck5LIeVyEchHDdOqEv+dpddlj2hOfQYLIqspZDeaNSysOpV+LALYPWShUw8Bb/tlPl85nR
1UUj4WS8xsoIhWRQnbfDtZLf45XEkbUfl+3wvMGQkkQ5mLEcU1QwsXHqqcCQWrrvfHEX7kCH+SN+
7N30gZhE5DTeeABeq3JjMFYqnRXoqA+gPM9QhwLeC/ABBN5o2JVX7ftodnGtvirO/CLt45vCD0+g
d7XChxI0ApnT+ypg2rT75dW45x6MnXx3eVO2YsO1MlG+aewWTYo6HeECpqrNUFF2cVjYALIDLXz8
VGnR/WV5xALpWHQtj3JIzYRGXiUpkveIgUAkK17kNx4rG2LdogblftBXl0rxNKCcha0m1WR1vG0O
o8t5ioVAgRDnguP68trOG4Sp86Xcj46HqQjdQbEX/wSB1J7fi5aMeawAj6Sty711TvKGGXyfZ4Ul
m0Hfx67iIeHzBa62s1pKCWxIuyZMFIuv7gjAnu5WHgumlimLcj+qkUpyXOD6NO6bHeHL1K7IUMEI
BGXm9XVZOzHf/nldkizGMSdJJH5eEJtgN2uLhOwSyjtO5GoWeN1Q/5VcNqXBpqIKIi9iUlbUz+ZZ
W3Qjj7UB0YSVpvbU3Ts5sc+KvTb960oMZX/BpEx81ODk8iWz5+ol579eVsrNqGolgDI4Tc+zSUug
k0uo3WBo1gJirQ0w9stSti+llRjK3tD3pIE+ISCubUCLwDuzoPOrfsru0d4OWFfSKENbilRKg5nc
Sj/Dtyl08ifuutlFFmrFJx1RRm8LjnEbHyMU+jFtc0uowFn0zpu6+fEN9EWfcsZYpBk2VucrWxHv
U1Aqd8sMeLUfQ8I4xO0QciWMMjpNLdsiqOHORqvWrXfC89pRBVdxCMwGuhMar/DqQ3aqvrBDmm2/
tpJOmeEUGcvQG9hufTJbZ7KB/rIjQ/kDybsAzLrsZ7v7A/JIhnHQoYEYSVlQDJBb551fGKNd5M+X
9XY7YlwtjYoJFJnPjBrtBUiXVW9+QgRyLz+B49QLT9qpByfHVfF1AtZB5idOLVgxC9Vz88lDXH0A
FRMoA25fQcAak13gYeqBvHgcyGS2DAfOH4t9sv+DEyUndnYNr6RSbics475JVJjrODtwbyfOma/1
63I326Ub7Zk9UuTnLomjnFADKnK+mZGGYF5YnsGWNHwH8wP4bBNbf6hDByNx1WImph4wKRbPYezI
pbxaKuWZ1A7FPEmHnRJggszOa+xx8xABWbNAh+uh8cHSNru8Xe05uz0A190LQHebWc2pZijbZlF4
/SmU28JrEB+NNbaB1E+L7+0tEPSs+EgQlFIBz1rMYtBlHwUqxs/3ZxCOAxcgEEL6R5BTxrvq24R/
y06LObBYsch7UPFHbGNkV//5xDFhTEnWyqYRspyUikHQfIehAzc/iYAW/VVxK1RTRXCikJdpprZt
htm/T1ymowZd0HIVcETAabiajr1HnsHzHecRAHjmkxApjVxaJ1U6ydomz0cRO5ztspvxDu80DmH0
TiGvcCLH+H7ZXzHuWZmn/JXW5MIUdogXWkdywWWR2YOvRujUBkmNY8hMCovzhqBP5gOwgc8HWQty
k6stoRl54q3pCMSqw3wdoytDRFMjVmu8ySagYX0A39hTDZYLs3sMQRlm9gvzZC/HMpjNor4l00tB
JpWbISzMYZjMLIDEfw8jSC2Z8lZlH9bISePEmwXk71hY+JKnL4yDvBxfYtD081omzPfPeoL6iHDf
HNurZCfuh52C90sEFNf8CwB9vOyN1PtGn0VTwwif0Dz6WbYQqXNXgXgHsa26B8zudbmPIrO9IjE1
HNJuRPiU3UqNOT9UXuDoX6pHVkGXpcg0nFEq4t5TFyhy2I73ndKfpEB/KpP4qimbxCyb7quWC6jp
LruwavFQII4/1Vn+9z0zn8/6PdtZlT6VchzDmnhIjMfkd5KPhPRL85OwRVQnZjpz+daV3/dkJQxR
DJ4mdDwKkpyirwAyZ4an1v6F62yHlc1i4WXuMuWe2qYoJRWtrV5y1K67XeaSHh3uy+QQOGWm42Wt
j3JOXSsoVTLhTElDuwR0rAmt3skT5zVedspZPe3k185drwKKInQrqmcIM3Kfhs2sY22y1+0kP/wi
3ixXizc4pIwzH+rAYoX8/7CdHyKpBaZTLQU98fbR8RcwVWmNN7+o4v+gqWLbRXxIo1xv3wuZGEWk
AQDhArAXUMUI4e86tKg53XN4W5bIgHlXQc1KrpxAeBsSh+Gltk/04xMoj4smTilJSBas3gZei+x7
8oXbxcK8k1VZTPT37cv0QxrleLMwLHL0c6AyX5rlFZCQgE2bm+FxRuuBJfoYP8pNkfEUy9Iiyg83
USFhaBVaVKqlCRQm8Aq+MjZxO/r9WBblbqVUGUaDR4gPfFMnfEJz1QNxNNKX4ql3VZNQhOERgPU2
tx0F/ZZKN8eo/SJqWYLKnoCmfQKlH4GRycue2psKtWnz8ho3X3pFEZ3cuowZhzMoGWWWGlU3NGKM
1YPsTP70IFuVjU4VoOgT0on2CKoLD5QF4n1wLbuJw+EpiedNQiOQWTOT9GszVvj4IDo954xAE2KA
5nkyXnbLwxSb9V3rBeCKKt5Sbl+DSsfN7cJjvUFsp+orwVTkG2m5Xgv6+04AI4DTTRITfgPTmIXG
uSMhr0fzN5AxqxPT/27az0o0sebV/RKmqO2MuYFYDe9YgEMAENSzdNeZ4gtmbWygpbIe+Lez15VE
6n5JMC/FtRWxnsYUPd1LXg0XQYwNEMxHI7NrPHOLh/6ZGQZvKvdKLuWIszloinGG3OCEpmpLMEOn
ORindsf7f/XILYIegQccCOqBdIN1HcTN2JAS3fs9c4g97oShMPIU6l82ou03s5Ukytvyhd7IU4L+
mm4orGqJe0vHSBqcvhy5cpic0JjSmRymmqeaA6aagFb8WD9wYfhiLOnDEgSxOS0Jb13+rE0Pufoq
yivHtd4LfFzBkVT5t05Ga9bSa8+XZWxedSsZlBeWBDEFnAdabibtEdWzWPgihDeBoJpBZgHlFZw8
rFr95s2G0q4CgGmACdAJahONYcH3MNNxT94nCdMGSWY0r7STL6yIe3N5K2GUYQaiPiexlsIZecOR
9ID07ngUfVaAuXlSKzGUNaadvACFDRfNyC/mpKMtgr+7fE7bKroSQRlehadzVRpxRXe2uA/9AuQg
8Y/ia/+yWM2VfMAMFY/RB5MhlbUwKhICLR5fFgkcm2LGV+/PAB4iIXTVmfGAp+wCk7wZq/1y25Gv
lkpZY9PL0Yj5ffLQoT8CFs7XnkGcjkHN9+rcg5Y74y69/yMAz83LayWaMjlBSMtBrMmrnLmQN96C
tApYixc+AKiNFDJclRHpbcYoK4mUASatHCgKeBa8vgdj67jXwPG2ELD+iIXSwFobFQ11eh5jBASS
5rZDngc0l5xzJJ3xIMGQQqeXYlBMdTHggoh1HBj3fZi/8BrLhzDUkk4e1XIoxioJ0eS5j5/UfeUC
pKa0v6U70qmTg0wr/8owBNayKEcCVBKpAwoDvJZFXpBbIACZ6o0GXsX5/zj7sia5baXZX8QIkuD6
yrXX6Vk1Gr0wRrLEfd/562+izz0eCsPT0KcI2y+yXQ0QqCpUZWU60wvl8Zi545+co8FOmSpBtISz
iCuPgWy7jJ87TMQ1FfGkmJu0bYb1j1N47equEhhBSbIi6FAUGcf3RjsZ5KFVzp25Q1B7DIdHjBFK
VlXdCRLnLcnbVvrnK7t52ASdUmGJJLhM45e03SfjG+fT0U/z6bmqXmVaMXQEzqrfbcQ1WooLmLN9
5WGGJCZ9SgEB6eR7w0svvICzvaB/jbHDOVLdN7IA1Wdfy39FyehAkMYtMLF6e03b5//DCpPqtr2U
Y+iIbhu8vjCe2oqzadvtmY9N05nzbtZDF/Umzb3O4Zdij/lxyHEp+/BdOxReglojBDA78LrQKICk
2hf+ub3C7Rf/6gcwITWZtCYVaft08DAKqbilf9XCgjAh0ng+ucL/iK8fW0q3fHUSzbRvA0lFiyB4
MUEX/0V01VP7EjjyP+DnwTJFaH2OosV9OnBOp87cAKPPkxZk3HSdpLdFt3mKvBp5/JPp5x6dkPNv
byzvgDLBddIyNU/FEg+Huq+dHqMGjqlX3xaN66R5K2NiaSwkQq+Dy+Hvaja8dTFxtOlKgBYG9foO
hpCpILtUN0n4YuAJLAF0FkrgVOHuJl3DDd+iM76lKZMqMGZ6Eec7QySg4C2dvP9aLW95w5s33YbW
fFwJll08hkZdkFTY0NE2L8STX+gKYxuoUQ2ApXmHdiXnBbLdOFuZZBxNbAbDNE0Z7Xq0kj93nRVg
DiCCgneuuEPzo9DA+MctUXPcm8E6nxSpCpjbAJ34QceLlmfa85YJYITdF0wEuriHf1ewhe6hDPVD
DZqZzGnVYrKITQPHTV8KhVM8Bc70GL2/o0xy6Ma/2teVNea0ivGi9C1NcWk6gXoNsPiwbFVfrtId
+/j19qXf/o4re8w5bcdM7MQA6QudB4jeUCCAcs2IZgcB6i57MZ3b9jYv44c5dm4kGNVM1RYsb8aQ
ingKpJOm87jVNt2LpkFYD4yhoHJhAoQwpU3YdAlFZlD1SMmajmitogUIwL3DBV9tr+jDGhMewi6J
hy6He8FD6H10Bat/SF2Msk4z6CejHSXbN52FR0G13TBaLZL+rFVUatuhKgeK7iGoRFOEWf+CxFOF
7tt3ChMf8fqjrariJdNsfS8/6vvooP5VQRNDW0QW8V7/zFIFft5gFNGJTPaz26KsVtoKUFnA9hx5
qKzNuhbRCSUbESEOwQL9wTSLygs0zK8XQ+htIffILvdrDFJI75O/LODMj9w/mIDdOk5rw4zPyXV9
Evp2TnytsimnCwo/99D18LSvNL3hReFNX050CKtg5B7cFApzIetJMOJMlChMsjlh4DZ+pJBU0JlK
d8WX+RT+4APrNodGVjZVBpRACzJjDK0xdIn6L7RULO7LvXQW/qpdvDbERA2jS4G11dA/qYLZGsbE
apUvSfl+28fwtlBlvthsVFKgEhSahZ2OcKjRJ5mJPlS+T3bKsTmbDlcfhe4QG+7XC2N8Tj9kEekT
DImPtoHeV3yQ73WMR6cX3vnYzL/Xlhh/o9d6MqQxvtV/5AUiCth5kyT7ef4WHmgmHKtu8V57hR+8
j4Dz8GQ+uLvLeJ5ejUDLMRn0gOrADbV2O/ukvE5tUdXJ9CmaD9HL7U+6FfcJ0iQQSQKSo0hMDAZr
fCoVAZ3dVCuwCbwb0Em9bWErX1tbYOIuqAqnrChgIS8iKxQ7C10+dwZ3EDFrS61+3rZ2/cGfzstq
QcwtT+dZq7I6Sf1z7SoHNGZ3QArHzzWmTqiieuFLozXrFpow4ffbpjfhI9hIQwKVgaLprCzMKPd1
1BUjRm0dAkHn9FC+x6hNoj+cOQlU0DNLDa3G1b7W5lVJTt61x7izS9HigqG2P+vHT2GeHEVu1qhk
4Czn7Slt3yeiuZl4atPXOQdfRQci5/qEcsMiqFbedPZsBpYZpX+Tcq03hDlci6ySsQVpmC8C6veV
ImVRNNrFpylCK5cKsfB4o7fv8OoTMIdNjfW2axccNsVPH80faEr17wtyy8iT98i97obGEr3SiQ7K
UTrjLPKCKfcHMMcPdEjwwvC/cCKT07fQnjEg9LvXaBbxCnC8O3rZewilmK/JrnnRE4vL6cz59Gwz
UAI9VBpOiASDNzhgAqPlF+NNpxpWb+Op8/9yDnP1nU0m+IxVDODdiF3XzPZQkfsJ0NEE5E+z4JXQ
hZuqH1l7H2EjYrF2bl+67ezl44uzQhQSAd1gjUYAlpvf0ZpJWlvpt/Jnd2zR/YSOulMOHnSgeFUE
wttnJjDpfSz3bYhFh18oYgG83akjAvM3UqyYaKDDQn1O/JY81qD0EXbRuXopHkrAjTCL5smP0bl4
EY/KDuyVfwAMpLHisxv81wGY9NevsthuHmS1F0DykRUXCPRIEzKCJeK49q1q6fq7MwEr1to21yts
gV5d5uW7kr62YL5XpzfON+YthvFmeacNYiHjG3ee+TScMENuxS+mjYi12BRaGdiNx2M33ayGrRfH
OK8wVkCCD041uBJgGBwQxFjp3vRlwM9D7igz9Uu3Phfjt0ZMpYa1Hqd+IWRvBEx5BASLjabcRXUD
drixPJHC/MrZVnpCbxllfFUlaWGcxPAUxak5UZVTjO5gVl6y6a3huwn5tj2DReii1JdMAxRdaMs+
Rf3kPn5UDuGd5MmQ14ZcR2bJ9yPeOP0TQHkPpj8BE/4HOTnvZzDeKq3z1JgrnCbxMA1WjqR8QJkD
+Hcw/0Ljbz7yXMVmKeDjKBksSLddtFitcmy0ajUnAIRhkhIOC2Ag/qPKKnenGd+UArmikBkGOweK
QABR7fHeqY8KJA0jW6stZCOA7gYX/QGDBl2D5S8ufdLyVn7bQRgsghcnuo7CUMQdShY3lGs/K8td
lYDOVv+b+sd6jxlfVAaCskiUhKSon8PkVzVfEmDeb98Y7r4yjigiTSnWBRKa6cfgGL5xML3y0ICq
+mdjWPFBsMH2alrzqXTk1p7OKJvt+sIKHe4kBT2j//vqGiLjnMp2yauJoitnaN1IFir1PsW3Zwf+
M52T0oDU7fdQEpNBkBrxepgUTPmBZSxFbbBDxQeQvMHN7weQ6qdO29rarqUszNzV3vb/YCv+/Rf0
uS5O0Kqg2y55glUfwIdma4C6q4f+mVIw8KdGOCbZnuokmEuUVFXgRfF7amRWS1y9f+AcJ/n2V2R7
qpOmtVSinoaYbq9/71NLB40bxgdompg8tnvdX9zuFzp0B8xRjq8pEgneDPeVaejGUbrGwVWmEHYd
SVMQTvtBa0AooD/Ps2AJpLiUTXUsdMgnLvoz4K4vYp/sh67z2sb0O1M9iDlmLkttZ0aGq5rlNwiZ
+jGilazNR1DUO4aGYZcE7ZwxOHWl5ovtZKfNolqVNuyLYXaDBDIjpDs3cf49IqYNBKg/Cu2+6Uu/
RI6cDOJX4Oz8rq09PR/9pNActSqOkYHvXvSXvlX2cp4elT4ASh8ejRhHTekfxBps1lMYPZSZ7pAZ
7LkS2TVd7ii9/gBiSV+LZV8fO98g1XdIhtwPIfFvf1pOWmpcQ8JqV0dgmRolxwVtXVCTPI8IMH4O
8Vr5R3Y3O8auuuvswuc9QblmmbRPC7XWbM1rpEHy/9jtW4uAs0jB1E/r1HvZGn7yG3m3M2HwMf5+
PTGjD4HIEmvtk7G2Kik6q0LOwx/czpCM68pXGxpqcttUNHloHPPS12jHtO8aLdE4IAu5GD/Kk+xl
dwp6I7z5aupdbl0QxteSscvKKL4mguGu9QcQv9Axbl79iRMrrxCd1QKzZVHUVsYCg3hyDbwV5twl
0lcu3dn/qJD892mAasXvnytthHaWqD9X/B4cp/v0IL+F7vxCW0xgrHDrPbHNChV9XjbAOSfXQLNa
YV1nZVXOoO2ax9wrR590o8O5dpzcjlXPrEydVJBroo8ysLCjiZVgcFOxIioT8CcC7byM4NpNWK0p
TWQ8TAps5miDWd74hofI9+rr8pU2DhJPf6z98ZFK0kMyS3eSHARU9XPucdt3nHzg+jNXP4MkcZMX
Bs6oitlg1Ca9CXd+sfN7/nW4RqUb9+FaBlvZMpXUJOmEPRYPKFJa7Ytg/5g9w0seeFeClzizcNQY
imdZnWJZg0c1yNzw0FnSQ4dBYJRDnf6VWzfjRGSZSfCMbuhbqYdBSmLVPlJ9WQx+pRaYev3xlcdW
Rj3HrZ1kPEsvFGk5CrAWBr2bgAa8TmK7mQHX1lGPCxpO+srdTiaT0/SknUzqqGkLFNg3BUj5yepR
EMWrSwcslJu6bV95XVYhAASFHpZNPyM6lZRGciFkomWUZ1JzRhr+hzf7sEB/weo0hrIQqMgO6RHp
9oNhLTH6ZaFrOFKF5FS1E7d5SC+1ZI07wiOS3U4SP2wzga/NJinRClqXyL412pmIZy175ng03g4y
J7KIx05DHkOfcuFjdl94kADbi3v6Pu78/hWKobzUZTvSfqyKOZVhLkhFTn2oas02veH5N+FRvg92
w0H0wDUENDgKLgAEzTz09XYHxPgwzRzQKkYjQQGT/LVCENt6adFhjmuIz+wUj/V7KmTDA5DxtpgJ
iImZ57lC0/C+fi+WyZ7Fxr79FTkW2PmUaVZJo+i46Gk8QsTAkL+MCg9Rz7PBlDVyCSWNiubxEXob
jXSWsu+3F7GJ1yIfX4claZ3L2SgbWllW/HDXnebD4FC2XfKoPZFDu1/Olc89jNtZ0b8nQmMqGUlU
LiGpkTMIuwmw5Mybh13/Jr4FldWivFp783dVd6Fa1nMBmpve2cTkIlT+NODmmWORlWHUGmNJ6XsC
P7KHCC98/bE8U7qC6xj7jwIAAGHklpY3v+SHYbaCX+RUjS8ABWg0Ycq4VcB4UZB/bn9Mng3mtNSS
2Gp1YGKCRV92Qpzv1YnjRzbT5tUqaKhdOeZ0STW5jwITcrz0lHQ71dc8kUsqs12nXdlhTkhdxPmU
BcBLzYf6XfeW3fg2QaRFteunPyhFbCaYK2t0X1erGjQtrzoN3wYis27uhm7wLO5RtAQuHzNHzsL5
TNtnEPz2mAoRoXfA+OJIi0OytB2OggoazQxoN7AjVv3slZGwEyLOI2vT85sf1hj3q0BqcklKTL+o
GaQbaigtgJDYfAKTWILhLuMILqTZqpqAS+G9vasfhpmrpo5VpZEaMyPLpdjLXyRaoKSkIBFQhDTS
cAfXNt3Kx0pZh7wEsoRp/xbTl8FBAZh92pWJ1emW8qb9E3idu2BouDHc5IU3ybuZMqwMs/euU6Nh
oiyxkfBdSwAxKn+pC08raTuOrqwwd6/N2zptOhwb6UIxTIUTH9KzctF9up10BjHiXHbesphLGOd1
PIsJDKomeOvbJ7X8pWgc+NnW6QQJhEIwAg0YD8tkTTpBRGcfPMJFLfr9iCno0uul4gi95EOhESjL
mN5tJ7kZ8dYmmQsBPgh9HOmQmjGA6okWz5tLfBiOpk0eemf4snzhv6+2jqZCsVi6iHxZZyXvxqjI
oqTFXagr/U7Dk9mqY6iwqNp4hLgaZxhgy0krEOWmai+Y+mP3tDNIUitFQ3shKUgClX2+J2504JVQ
to6HAqZeHRLjRFQ0JlFGKwjgSxkw2oo8ZulbN33H24f3utk8HysjdGNXrnlOo6kY0NEC5SGFsIKu
LbWMGti5/ByfKXi+3C+LDXp+DykMt0ZNrxT7llOAoVFBSQz9LnbGTgWDvSyISF1VY3rqtS6xpr4R
vcgMDKdqzNDJJg1tj3S0tUDCeS29kICxTit+cs7s5vlZ/RDm7s+10ml6CcAUzdIwG1c/FE+go7lP
XtOTZEvu4AfoZBpWpzi3LW+lFOsdYHxAFzajas4VElDhQrrYSkzuA5Zngv756hO3Haq5cg4TlOmQ
ivui2U8SW/xnOUh2sgMQ8znipaCbZ3e1n8zZDfNFGwQBQTHugRfpEwC/fhHtL0a41nvHnF1h1EiS
ajXCgnnoIt2ZQKMfSH/zXoX7JKoBuJdMWH4brQtjtZvAyVkJYKBSv6WVacn68+1jsJmQra0wa2mz
QKiNDlaCM309yrVFZ39Un7gdlOUcHuZnswKwtsfkSJBnz3KjwDiHAuFf6zo444Emz5YvxvNk13tl
l156FGz/5tkI2UwJtAMKjUrMeRcLSesAnILvzPQXSSxOXRRmPKe2eeJXRpgTrw/QL5PDEDgO9OgX
sNGRnfkoXuhwfWfLr5nN1ZTcdGTwyNDGBZeYyD57BrON9RrcJv4MTUk6bl7/pC8eqKQBdMmrgG0C
ZJUPa+xbJwgUJQ/rCDIjy+IkOnT38kd5CkFPLaIwFdvQX/MVdeiAHOR5k814sTLNpGJAVwRt29FZ
70T36kmqrKmU77N0Uq12VAuLSNmlzgknx95yJyqob6h6maZ9IguTK2JW+mgi1Z0bKy1eobZmDerD
7Tu4FQNUULZDKA3qZJivYPwkSYqmiVDC6Up1r/XfzKG34+hHZ/Iwq1vHc22ICTZZqItZ1cHQrCHm
Cigmlq19ey2bPa21DeaexcOij22JmJ1gIhmSo9/178klRS+N6myPTxqi2dPIRfJtfqfVFjIXTxoA
J6hSlFMk87JEd6GqWaqw4yxt63mnwoNArgJDFfjH798JuuhCk/VAwEf7AeW9tLUo2aT0Gp/ni/aE
IkNmGbvsQXhb3m5b5hhm29vzHIHZhAJEdNDS6SrMVLA9/kTqtosVzjI3t/JjlWybu0pQGZ5oUR3i
9IdqGJ7Dqtol2cx5g2w2JhDc4LqgdgGlGyYQ5EoomksCO8lJO/T+ssttTAxb2eMfzEttOQ84fjBq
mbjKIjs0ERmmCNIKHA+IQHlhbtUgFBt2VLqr9QyLslnPr5iLdvjxbpPaW1UMHZJpGH+GpA9zaGp0
JCPaNRh+LBflIAF4aKVHCbC4CIRXqi860bH7Er6Z19feH9RAtiKEqqoaRBglTZVYnHOpz9kSz3jD
0sJY7iaXJbTIw+zJwNVKbxNvFmbzrK7MMfmEMQ2TIdAQIfugV9xJx+pkHPIdxVARX9IdSmAWOyZK
FN7tS7Lp3FaGmfPUiTk0gGoFVVvoQaXGuzpx3PTW62u9kfSQrdLZnERzD6B24CmAElGaJMrZnR14
GexmOUDVoGREZbGBTmfCQVWRLiwE3Hb6JMgfpCNlWDCehi8U6Be45U5+vL1zXItMXCCaWoO5H4id
+hcVTy6cGrPEjRv6y69xn7gmn0+GRgH2/bVeIxMlAnOuZaBRKT5A8iQHXYP76jud1KS9eqhr8oSa
N2sDoGMzEWDRlfik35cHfT7juYs26EMBrUDw6eW2SSmYg124H1BBAufJTx66e/NIGqh96BpcAET1
mBNjVlqeQW/XL6VvTfLQzjwp+m0nurLA3DaRDisbNO7JoI0FGbgOTiXD0r6icsRFVmzSjqgrY8wN
W4wi6UcBy6ENSQDZdsAhuAWydxMsDwqYziGkd/gTEcTNvv3aMnP1BCXNVAIVWVwJzLrLbu3LBMLw
ljLaKQqPyC0IpETzJ8xngIrNbX6oEQZgwZRoc2/nZihZbQLjzytJqcEZTMPWXooc0YVSwDmGJA0d
og6s4JjuwZpmm/vm70gaV7ugM+NpmTSbc0gRwK0LBLDd+8Pxh2aVzx0gzjyg2eaWayIqWpKK5Jew
474FyliLqeBkxb8mLy193aPIyZcswWgV5dSOPTyuK2Bwla/Vr8U2D5jXwYTn37C/rH8G8+UHMnVB
XWBASBwf2xzvYCiqd9HPdAgsjhPcClxrS8yHlc20gKgEUv35QKsVhZfJbkAsjEHp36k0VoAZKMBu
Q8EWQU3KccFbp2plnJ0HbmOSCEaKZQZTbw0ThHHFu5BA6mPorTCD3Oj8/DfLlRV8WMgmy0iOfvdN
cTYoSi+i8FRiqjJ6TxrNlboKw1buJO36soAeDkBNpxy8eEOrWGr9pR+/FOOLXuSW1nOlY7ZcJWLe
vz+HcWT10gnVhM4FyhB9ZoEc+QGQVdpMbqG/Fgz+9C2CGtDtPaD/TzYIrW0y/qzI2yES8hyPk+qt
h7iS2pRelULhvKj/InVYW2JOsa4V1ZykBAm8JN1VRn2Me+UuKVTHwOexR035peeNB8Q9x+7ma2xt
mDnUQYnSvNrAW/1njB4w553uCqEFgNMhAHCf8vK0uqW93N7ZTezKyi47SSvPBWmSBN5DfZo8KmiD
npTaAtslPFBKrHIXLLz7y/maKpM2KQTALnlBA7hD6T95ay1pcWawC/oxJcm/M39WpQ2aoMz/KxjS
erFM+qTG/dyIZUpLWpJHazAgT/eJX91V6N7wAhDnorB1LDWOkxai52ixq49V9WoGXzifjv7az7cC
guqEaDrK40xqFpupFjSoPfhB5mBY6kRHLkxbFJDslk7FZaXcyqo1jHj/1xxd7yqrboV6BhsWZHco
qrq4dDvpgMbzkdfT2Kxzru0w/g56qjOqAglVkqMfqfeTS4hJaM3LL39wJDb9+WpVjDvLqbpZpOEw
hjpaUcNgVbkdYI7mQB2aYZkHpbQwzQmuzwij2LQXffsrbp+Sj11lXBvpjcgIhDIFM+KbKJ3mhVMB
/x8X/MMA49FSJCMSidBZp2WepXWy0AljJITdrjwB1pv9A7kCTkeRd1IYX2aOtdBMAiq40tAcBulR
Dg5if5yVyWl01TaLworGihMiNveRdvNNAjLyT7KKKQlNfVLwbGji90Z8i1LObeP9/xnXEYLCqRN7
pNSp+RSEKLgLj7cPwmbJ9opH+P8rYK5zL025KFSgihGN4SkoG0ebMddzt5TQJwonJ46Ls6oCdK9z
Tgi9T5/cyGrn6MpX91pPCIGaOCJAGp/TqLf77rAksvNXq1M01HbQF0UN/HcrfRSag9ljdf99kxMf
nN7IS7n+g+7T5/X8a4mNaDOYtuK0Ax8FRCYhMYwCUuI0x/IrBBJPqO1zBRK39+/DHhPOijSNjTpE
5J7a0A4D1UnJ9wqAU84Gbh/ADzPMAVzyrlR0KUp8Esk+KXo3WOTToiuGVQXZq6zoLmpKz1oG/hgJ
fBHT8iwpuVdH/blcMD1y+9dsDi9p5OPXMIc1z0axiennbGeI3Uv34kMF/jQHhCrnqsMwPii/wHQy
ucVjGlh0/I8HzebtOnNqjUqbgKpBO6WLZydrHxdQb88Cj8BzM1VBGcKQZFQFoNr6+6nNp0obK2hf
+UEVnBKIG1fiz0JR7qF1ytnR7c/7YYlx0xjoN4rMGAI81lJH6xMP+S7HxGaoWy2GuYJ4mMtaqMKF
NXLpkECxy8G0e4BBxdqwFKG/nzMeu99mNUf7sMnOJqAripYXtUm1kZTZnvFggxIaZHoA8nM7l9gq
xMy/8XIvzlLZytw4a5mCUTN0GTTwQwDmgWEsS+5zW0urXVcf5emRcyE2H6Wrhcq/nxST6LnSRPCi
2nIeXcoyErrSnXIfvPUvoFexLqGLzu3OeHrDmkEa/jN70AZr8qk4xu2fstm4Xe85czfbSA7lfoYD
TE4j6J2Io0JXOXTpwEYsW9MvWk/urf4Akezbljfj/moP2Ds5Gc1SmLiTtB5KQBDSudEu9Xgfdzul
WdmhvmEVsbRI6oQmUWmvT4xciRTHZTBP5qwPeJEvh5LEr9U4Hru2uMct+qpMuT2BFcnp5uzb7RVv
J6urn8Kkj5k2appMKz1ZbIWPItrIQFU/pxj1GS98dQzC22HGHxVmJAdVjnNtar2vBZ3dxC3au8a+
y/Kz2etOOob30C5ykjbcpxVYI0ooomTKrjT1DK3KbA9eQUdpekdP+xN0gHpLb3XDSkvjMKhQEFCC
o5iWD7EJkAkpppe5xfj4JOiukTfHZDIsoW8e22i5xJF8RN3pAaVGaOGqKeagTSBFZsmeQUNye5e3
ff2/vvEqHLD63oJeGUKYYZODYHb6el/Ktd3wRLN5Rhjv2FK5d4xUIE9eXtP0mKtQF1Z5LbvrENjn
5OTfpRCmMiiMfY13FO6m9nAdZXrKMXZQo0lBR5kGuAZCZY3bI6UG44XMTSKdlWO4asuu9jEUUkEQ
yIwM0ycSwjYBfU56lhNL28e26pFj+ZM6CfCXe/L39tjbi0te0gvvycPZacK4ymTRcxJocBNJchKk
x5b8GnjUzVcH/2mfFVAf6DJ98LO9tFkgrdZfEU3eiJMMUiLKrYcEBT290u52DWadxuf2NB0mDLPQ
2QtezWrzqq5+AeMZpmHJSTvgQdInGBYlEHEQu/mcBtCWLwXjcaqMk1HBQ1c8NZJtn4T+JeI5wUOa
LTxIxhS0UouYS0tJVCGPymYvfrkvoVXBQ+tsNja0lTXG6dd9vGRiiW5e7VZ706NEnpUb3wOHx2Xz
4K6McfwKmkNRNsD9FWgH+YobPVH+sAUEFxbIg//CHkSKNYBKJOMK62Ixo2GlLCKZtAWNxG4vZ3c1
Tk6eYuSXzsMS9KR4V+NzaKMWTYIpUtVUJaIxj4llbJpsEgRYPFP2m3jGxwsccl7QshAptRPX4qfE
k7HI3MZRxBxIq8Fi6wa+3Fop+u2Ua/Y/wxjhD6Lw9/WTB2BsMhnKSKYID3m6SiQK8pn2+iG8ml5y
PzuqYKHT6xN/pZ8uJIxSikJFIgRoBha8I0hKJslVKXrG0lsmotd4KPO3MYaWpBzbuYK/oTd3O3LJ
V3bp3xyRBFJEYJ0l3EdZU9kjNOhqWIKOFexYC9JfoU7uiraLLqRBFZJ0BkTEjW52l3G6m7OosgGM
s+RpkhzM00+2vKS51SUqyM1M0zHK0RN7iObli5JbZBm+LSYGJUJ8NiKcSavsJkE9Ccv0HmltYxUg
CXCXWvpSdmDRUMpmtrRUDu9bQYInbGYoaC6l5FZBs1MCwPR7OTwtSfAjrNSnXJH9JkKhO9VegRH4
FUhVZI2a7g1t/DWMkbcn2cEI8h0mqyEnG0BYFbIhpoHSvNg9YP9fyloAaZNeAdfZCpVfxaZd9Hlq
j0vZuuZQQBxTVTypnMCSJnexEyWaZPWBYuzFSq08oibaiQwaUlYl88SkqUurDeQ7iQy7hYxgPhfa
JzKauzwaBeC9zPiCU5XkVtAiwlqdluqASIZTtK9M8QRZofQOOO3kXknAJTUlsub1eaSfiqoXvHRQ
FUtJVOCCpkK3DGGenK6X+6NupCdRSCECBvI7q83j3K2Lvrgb0wI+R5DBTDWF3TmWu/2Yxp03GJTW
QZnhA7NFc5FylTshlYXdDG1fQS4kR6nF2dLTWfWToIoxfKv7kQJpKjnN68ModfkuCSMIE/bFqJ5U
tcd/pdjJ1DuRVIC2WyL9/VgVbq2E47nQ4/ycBaC+Xpb0jGGSR2ESvdnEIP04z4BD95ETavmlEkc3
aALUBZrG6aHZd2iKNLfTrPaaQBjsagr2whw66pDbUiiJFiiu0pek1/+JSBlZ5UDsMu+ap2ppa7dN
e3A2oVZ1UiTMKKu1dA7TRHTmskz22jhP5zGZCQLOsgh+m4TF1znQUtCOty25E3T9EC2gkMtbHwXt
2G6RwNtSD+DC0Bz1aXoRy8UfouYuAY2F2av9LpaNF0GOnmbsQxOlzjClu7ZDa3GOxUtQGhAQLhe7
EzKUvpMRPtIImrMQNIYfBf1hnMZdOiH9L1B7nLX6IGaNX1XJIQtLp4yGp1yGSn1UNoJnQOTanxpI
VVRZ68+1hI3RpNjpi6ECB4sk+skUSE7T9ramLTT/7N7EYOycVgQWIse/AxiwjXtw15DhSdH12Iox
cdyZw3AuwsBJhnwXRiLknQma0UJ2LwuqF6fDRdWyYwmFnrqcIMozh5GfpMpJmnUni+RHGfWVsRRe
40T9ErbJ11AiSNSyWDskko7uY68bsytPKOrGZXkSgvAxGILLIhWuXqY7+IVD3QCdjzWl+1YVD2Zo
3rUkfIqCMrMDOb+U4eh1QTi/amMh/izDdniQE/k4x0JpN1Wwk2RpFy3SYgmTkDhtAPYEUBjjCkO2
yYoIyTypBtz5ttv8FJOQsmE2EDpJEmLvp5b20MmqAAIXkBlqwLtXT13Hebd9quswBphqyxzNch0M
RPTqIHzQsn90KTxIw2tgNLvbK/kU6RhDzKui7Ie2ryZF9MTlmxGAAgwNhfj/rkD5uxW2KV0nkySN
i754/8HvR3awz44m1GP5uumcT8NG0ZE0fTSlqugJHRAGpE2ghYxLyTkA29sGRiJdIsABsozYVaQE
Tapj25rh0MwoMaq7OeQWpz5x4GLbVBRNZRSldeTJzGsawbwwyAIrGmpFlmGqjtktF3yvxVHT2utT
eR/p7V3fFLI76UbMWeRWsqeLyC8xk2Sqms7a7+WsUaAgJSINgi1rEe8pEUrqt/DFQOxcYY68gRr5
U6GKJiQro8zRl8Os78wKRpN9dA+RxOQZ/I4zFrvDXAE6wGQ3nUAKQWl6U18/m90jMRCirSB0E8i2
I9HmY1g2UrPffhNzS1pRUcV+xm8CNNOb9dlRsskapLckk7wRYzVtnbjyoHDKCp977r9vBXttonDQ
BrOG2X62Yt1p9opLtUGy1wWVK4K8kEp0pA5/vVzLTJofd4UuSNnVshuT57T+R3SpxmEH2IyD0ks4
+JoAAT76MuVKen9GDDHrZlJ+pciSGCkpbtfXOndI44QIF5fmFPiQOJwacNcUXrdTLrUjzW59CoJL
Ph0l908AY5+fdMxvYZ4C8kBltulxHLzxC+Uqx9d20ntK4MfnXPv8WKXW4FMwbg+dH/Ay/145BOHD
oLXVgi9+gA7XaTlKd5qF6a0zX0L8U4i5mkKgVzRMruE587upyTAS5Imz6MWS6uXkSKanlHRHmVdS
+uQqf7fDQs61YkaSrcAO5FfA0oGSpyw/F4b0V85K/3c9161dFY+aqFKiWYAdItsUKSIEFvVVnfhf
BXj+i+1TrMHS8K0kAyUc+hdd+spkMiOpVUpJhBaJbrfmYw6V8v9jeGYsMEWauKharWlx+mQN+iPI
1/ql3us8BP21qsc+AtcLYQJNupSNXsYysnPwbrw3e1ywPV69if2PWtjCTv0BrOR/Wgapnf2qEypw
GjptbL0NmdXcUX1TXpdg69isfxITBgIDWL0JfFWelv8TSIVV1iAzCxLO/m4Fm7UV5hKQPK5r9NUw
rykuvpFNxIojBXQyQLLF405rZa7aMGddLPQyN2Ih7DCdhAJK31jmjys7NqbeKantHSTnXRSmnnj0
1JtebLVOnfEreR01c0NP6vRV06/sHRRnWuXOQrHg/A7IVsBc22M8eDlOeSjSfVV882JawAo0uJJU
4g+gC5+A5xVCuQS1TQr/5JaMeNYZn710CRh8hat1GHXCB/mtyZziNSmstrTBC+9XwH9CnbcrvUB0
o9PAO1fy9mf+f6Rd15LcOBL8IkbQm1fadmM0TiO9MEZaiQ70nl9/idHeDgfNbYy0d3GxF6sIVQMs
FApVWZnoreA/GBNRmJ9QdWbbNvgTv27s2nTqJzq1SpXndXvGKPCD/DB/F/0IqFc84XZxYmv7A7mO
ALbmfntq6vxwv/0UGsVWUUq2MIyWCDRKZbYa6AfKXoGy5F3/TGf7ioA7Sbh9qN4MMmEx19qoQiBG
tnSva3aa2NWeXpzVMfyrduXn9IVcv0J899wPz9t1JlzKkmCOeLGJPsi496R3Ugg0Y9upruSMCZn4
jqLZue0+6syXNpiJnmVVtZJKU4TGnX9GxwU0AQnkPvr9R5Kj847165XwtrtMYJx0UYuFAdYGP0oc
SsZT3WYH8KCDoonY6bV1IB4Jfr9oz5hlImWVZVZDJJjt0J6zh/2CRmIP1lLMPOXIQLnPAI7Xsrlv
F2dVM9JNXW7IiQJ5ExsxBP9H1/wuCtJbHfz2IVSIkihoMQA126Vsa+UtKvu3GJDgPJPPB1veL59N
zNoq67N5ws8x7q3v/QvtWZju5OQP5AUccbQZ5v7Bza+KogaiRgWlPyZiU0RclVS4khVBOOWt5Rca
WuR46lw2cz6KQRe2ssNE6k4D2/kC2JovQtpapnSlw46gI4V+hSfeoHmB4QcMs31pY1tK+ZX2rSxU
QjEF1Do6nrisYmTfDApuWZhP9xPecAsSHFsvnQnDJ6+A7fpWHZyEOAP6YtyLYitc6Hja4iZCCnc2
OFiU0hinUoiDW497pdJtU5ygBrvnbDH9VEx8sGQLtQIDXRNDYwUeQZ4zzf0wyYhKoye+QE8YSGLE
qAcQufH8dOPYvLNF/3wV7M1kGAE6f7UlOhrG4l8ZIXV7epLdjxBhbtUI3hlkbpdKlvMF3QEcAoCl
FYg3Lg7lOafNYijWDXf86/1cqQsDiLi10CcBr4gG5Mr7NepyXkeyMsuIt5IvXil+A8jABOUJWwnt
8XGyc4eSYGa3aDQY16TFLI0p2h94rZ3VZ5gfwoRiDY/zQhrwQ9SA3BpHc0/N1rd80eutd+G7JTPR
N4mWBrgVWBoxnI+RTxzSbB/visMH3v4b1/faFht5FT2ZtSaErRZDWZY/HSkBW37owH9L24oC2KlN
n/9Zt3LUd3aZiDeg1zJlIuym+/Y6M0BmCmpozKBBvwbs49yZja2Q/s4eE/mgQ9+rbQR7tCipDbZx
pBikwRldsusfhqsPbO1GwHlnkjmdbT6IatrC5ODPYIcWZHvOQFo5UEDiYbyPG6e+gcwUL8Zz/FRl
zqjWyJGg1TAbXYdBDUBH74fPH2qAb2TelgI0ogYwCmI6W1RQu9wql1SjfvpLKTAUbEj3Lfv8a4U7
E+N1iyc9xrv83jC88ohm4uVYS1fChtqVfbbYQFDqzcUG9sEYY5dp44uCwgGP00N9yQTjpqkYEsMM
YULTbwr5dtDB1WckYB/to11ZaLaKnvjlRW2ejPWqGE8tZmFaRPRuQalHefizr3TAnZ7C9GBxM6/N
WLO2xjhpNpaTpYywBnkQkETTilcDnBw5jDbXM+nfdWkzWc8szLQEfeyvuEbnhS3RxmARQBMKdBRU
rPJPLmNwEogyGKlkXWKn1QA+TMW4MGh0GyFRDbqAo7xXDooHVaovl7/bpjOuTDGvkSadITTf6OAn
z+4WQ/tmzVxE49ZrwFovh7kLJ21U8mh4XQ6FDxGILh2qyhXQlgfzFR2v7HpXGLkUzVslo3eGmbsv
saS/97FzRRAK43BPdnEf1179GAuUn0kFa5pkS61jeQAK+MRrHqP70BnBxCXWnpDa8aMpHPvPvIx2
I6ME27cqo3qqgkuNzdT1oRvMWIJ2+9xXB9QaRbvMPpu5Jrr1eHv5A28elbUt5mBGUanHQlYqfle7
6kG8ovSFywABTYiU+tyH/FYeubbGHMxCK3UyqVgZLQ6P1/8vDo83/OLwZloHJIpoQSIQo4Msp4Yq
p4KaJA2kj0G+QHV6QhfcUTS/oWSe+t3C28qtw7I2yPhTZkhhXJQwKOzo4h4goGebJ1r8xvq4LYbt
9QHAZJmg8jBNlsdjmue6VCeYS/fJLjUPFBZmPS4IO+nsIFkM+srjOMtWrDNWJhlnMYqiVdUGJo0Y
WPPFbb5IO1qFy2XMnNNH1u+PEyI/XVtkHWYBy5NpwiKFTmEkN/OI9sqIR/O4WL3nvVm3rkZT1kEp
SN307D2FZlVZlPOAFUp3lJMiMA2qC1bckOouwnComg2fL2/qltfAPWELQtIUtfr+KVAA2iEaaQmt
xRYbaeZu1nMccytlW1tgvlqtGnUdGfnkgzDEHua/JqLbYc7JKbZiFshwEKxAmI7/MR9KUhKi9Y2q
+AWIHWQT723iqqZvTjPv+ttKBU1dog9uIE91lli2t1LIZAIuARbCsg/AmvhgpVHiQbXPbuXrobf2
4HMcj5ko2aY0+pe/1tbLYm2cOeM1YA0tphBQbZ8qrxLVfUHuVAxALCjHxi13Dn/z063WSpPV1VsY
b7NSmvQWdUibTjxQdllga+UCr8PRDW1cjT+Mwuk4t/7mpbBaJcsxi1JRVzWVovydrXUyAIvSJ3oD
ktFTOO55PpVHoRV02B1oA7CHWozrdPKQRQCBLj7Z0+Z8CN0LilBMD7wy55mPMoaYVE02YqHQDWBe
emN0F6t/inrjMIbLsaozDrn/mZ8wpuiHXX24rFYw11RTeI32l1zetdkjaSO7tYB2KJzLLnmeWzO2
6LJXttAE7dA3xIGIFeh1Qh3eERygiYhtQYcOr07OLXAWsBhzTL4GeCKptFSGSIkASp7ys2bwhlvP
rzbGBHPKsqgfYkXGimjkp4yo0gMU22lSDeEmIaj9P2jWvZpEyxqOCAIuFhUsDyZG0ybEL2EJvS5f
XKFXj4X8u8GescKE4qLTozixBkB72qm0B1W5jonEG0I7L4gyVpgDlWVhC3GJUcSlOYEHcQyAe/hS
3aNvhNYnFcyTdyF0hI89sqDLvngWr6hlFcVIDNgiI2GhuJk6S3KCUrAP4klXkkE7GgGZqg8gJrxs
6PzV8N4SO+WRQ0VL7DL0SaT78Wf1ULhtgBGd3YB6C8Ce4TMwr7vfF9ZkjDJ3NYafozShFX3tJn0A
YfuRUn3DHFIuqMzzcpHNg/a2mewQR70sU9xT7AzpYndu292MsvLlbdz6Xmt4FnPQSFJHcQEkky+2
2WyTTLgd8NXsbFF+XDa0tRZw52ho7SA7sFj+1nHSIyNrKVQjCT19vBNbmZMXbAX3tQUmCmZJHWJY
1RD9rHtKygL8yYdcvFJHHp5hMzhp4CYxdCDbdFxY78Ot1UDWQVBT4OlPdH6gFdFIERzligo1fWh+
YOsuWRtkrq000/paq2FwyLLMrtLpak6SRxzAQOxSH+C24PK3OsuB4eWaAbkSPCxk6G0ySUcWZ2kF
ugbJz9rEG9PlCGzu3Sw1X4QmqWwttI6VBIT5ZaP/sq3/WGVnylFEgUyiCasa9tRr9uYLwO1QkE/A
zueDfJE/lnH2GH2/TpYkhYhap/aAiOEBJdaODImmRka7SHKma2E/xzf/cYFM7G9LqJAYBHC7bHbA
9+tDyrwNAIkBUSy0EnvMMvJu6o3Trb7SNcgSrWWyiZW+hJORKYDgChh7iKCAmYNvY+Clbxvb+M4K
455DDAWLQsUET38wA+0E0nLHPJV7AL74b166R++KbTJ6JpSA4u8V0RWvUh0D6wwFvaegDHJrvmCE
2zGuxlPzSd59wNrGwXtnjQkpkCVrymnGbQZQvzf5OTlQHv32CuWgg2W4JxOCqWhJ8Tun57N1zDrp
L1utsxlVsWh6fDnpJnqJb82D6oC+R31pHn4psinBGLsxtKTp5H/mGnsEvN+vMzI/grkcZG3J6gRE
vSigyD9Vrwwsp2lQtAXyweeTEtKocunTMlEHtGtDT9Cf9oVjB5UHdOW/Sj4GaG6Lm9gn30LIvQAC
YUvop/jysT9ySw00bv/rDwAxKn13rvZcKYS8w0zA4uufdHzt+pq2qKRPxdPsliht8G7380fWenth
j00mMEoTYxBn8WvidifrSCtvbf3Bytt2KFAV3ZRUENix6a2lxEtixtjdpCVOFMmOVt+2hIuS3z6f
b2aYGNeUmt6oM86ndkPFoiHuC7TQiLltYHw/0L3cuPNxQN/MMVcxic2mMpAI+phyvZnFnWTuNf/v
oIp0BnzEP/vOA8qXT6PL21Am6oVxBmGIGpm8kX2totOcngzCi6wbSdO75THRTiVhOBU9Ppr8Sbjp
bsExeaV5uk1BV0OQ+3x+XN5+MgFvQVadJIDn+KOcXWl9cSOb4mnOxKAgEodMfDu20ixDkkDHy74U
am0s61ACTNgoi2tFmA5FvYDBHPRoon6PW5KTHW5v5T/m2OeC0GdTCfZfTCainG/Ko10syo5zwW+7
xJsN5kDrSZ+GHSYRcTmZGAQEUcuhnWyldX4pXMuZg+G5UrHBG+ZdNs1bHXPs6koqonmAZUW8n80M
OKKXywa2g/Pb0piDNimGoKqDAPBlpsLjoYswgXzbPCbLt1781s/HSiCcNW374ptJ5oBVEwYk+whf
LBvE09jJJ1nNj3idXJFh5LFqbCWfOGlvxpiTVhhxPg4RRm5aT/F1Z9klpaPutSBE5GoeBcXmSd5t
Fb3eWWSOmtKOhbkoeK7QohcVOp4AN1HRDq05OjnngxD0ngH5FBBSFm41VignW0iYLj2cY3Qs4uRP
zUlKXmdPUGhzhp8J+oceCnt8itbNI74yzOQP/ShVI6GzN+FVI0P6eJzt4oEOvcSuvM8hOXsz/Zx7
iGskvvnbXD/MoplsIomFNMwkE7abzGuSxQ+Bvrt8JjYP3T/LA27wfb6gilmiEJlGZxkk0RZoHcqE
EyQ3XmKrTyexKYIgj32lhzgDWia4hR5jCnO01eJFtSDHS6D1RXgcWLxFMZFE0BqtnRQ4C4lV24o0
e1k+Xd62rXLlu0UxsUQOw1YrF5iI98CSgTO5xIuh/W6BEsPa81inzyEy7xwB/Yn3X0nqRLOtTQyg
kRPey1dUoH65Vq4oD0hqi99CJ/p8eX28HWRCiaALwPAWluhb0rdwup0jHpbi8rGSRCZyiFOhSQKB
UxRD6k1RaY9RhcYRiqTAgEuEhwOnv/csLV65Of05q7S4HhUgmgSsJ26160Fvfpqd9iWuMJp6ed8U
3sYx4WKRkrRpcwvvyHY8DapwBT4wcaBiTKAvzV8IwLHV3DlGeicoLzEmDcgnuXpS49LVU7CGkdQ1
otkra7TrJEg2yojgmfyEeXHXrG4s+aYPw8+aOn9eIvE6Q7chg+RNX+YYhGt201jZyvD74oCM8zFR
SO5Ss+nQ24Av2NDYblCmpNGPvLK7d7QOy0NPbl7Ub1+LRQ+ZY4i8qsRF1qTC1Rxbud3k+WxPVTh6
rSHGTlksT5OS7xd5mt3LX5DzAV8fPCtPiWdQ+44FvWjAsJMC5xzOi3PZxDm5z/sdfQ0uKxuI4hhJ
IFhfeuq9ZCftdLS/QkeeAvkL2Jl/TMC+KZgIMPZ1HXRQNp84IXk7VVjtMBO+hGVUpZROtEbX40v2
+mqrPJyOCC/x5AOPHM5xfw1wqxXngL1NEe51P4/B1ApccwhZqnjRXYl4PKJz3hdkYtcy1SjTmrg1
k4g443wvgNXi8gfczOpWu8cEr1CrzJLECF5VrzhZcSOJd/l8LzUFxxe3X9crQ0zYGuVaLBuCsLXC
tby+rskH6NLOxz0Zt2Ri15xFojQrWNbo0HZV7IxA1H1OwCAAEfZ8b/p4Bd8iPUeqE3rinXGbAFR0
yythcEL16+FZuUo0NP2oTzgcmnbqMObWDF47cstCHCdh+QbVPp9G2aTH3DHB2SOFQGhTJso+sUs6
SZG47Tfeyv4liVXBECaCXutsTpGIdZnrpabgbdXtl78onU17reykEjMcXQxSa8Uh056PItre0je7
rL+2XZcPdJq1UW7n6bqpj6l8f/lIbJswJdQ1FWBO2TmrdC5UEYwyuCQGDPrnqEQjas9qcNnK9ld7
s0L/fOUbqS7UuFfRUlUNTEeElpdYfxYZ30ww0QOomkhNDLQdR0c9CM8UQ/9dtbunXzoY3PrZdmB8
M8d8mtro+7yYdMUfgdIDizWdktIfcopGNhwl3dFCZewhjY1T19pd3s1/CS9vxpnwIgzyKEs5muAy
lOYOq+Id2Yk77lLpnXKWg4EAzATYCzJRZyMmFtFqwD7pTLUZgN0T5BNgMQUAhM5wfwDkTSsVF+yx
E57tQrq8g3zzH5Um1c074W117GTnJLdx1pvq4pfCUNgWpCZio/MyKHsb3Q4MozswUbozwqXR+xpJ
dqB2uc97vIAgdyx6vZbZinyV9XhQdn6tG96CZ0sDAMQka47UXFvTeMrwN8TVtyL8vDS9nau+On8R
s8LPpIdK/1m2xC5yxQbRu5OIkU2U0ibRo7DkHhlyykJkq/Uu03SH1CLnoto8/avFMw8u1SjNX8O0
OSyVieGE2akYv3DclbfFTNISC1GbjXSWs3kuGleBytCyJ2iepJ/BsEZmTAw5MvjsM8mR7y6b3jyl
q/UxcaeZx1Qj0Gz3ow7stK0ZkArV9K6zR1J5c8xjTd4+mCt7TBAKo6SP8hauu7r3pcHF++8DB3Nz
WzUwjkmWqJugF3kfVFtVFmNEAfzlcmPLQm03PSQP1Idw/Hl5F88JZ2mCsbLEbGNqWGjUizgjc0CB
l9IDeab/VD0JF6DcOZQOFTNmH5iDpg54FgtWlpkN1fq2D0GdgqTibwjaL1FNii0CW/r+8jp5G0r/
fHVLqURWQ61DT6QFVVgs3g/m5FpzZxNL51jaLK0AcWlZpgxwJIsOBjom6iYT9XsrApeZCOlv4WlQ
dkWK+np2I7acD0i/z9kursyxCSIFNHU6zIUjdI2lGLUVzoJ4Fqz3W1dladppCrXQNa6lfM1Bynn5
42zXLN8WYTIVr2Ru4kKhi9DlyenHz6Z6n9bPfeRngoTa4mexLN05/5N1GSBXx5QnRY8wZyztSN9W
FVLruYu8ZZD2idr7lxe23W5d2WBOV1coZk0yZHlGBNYEu0FP9W4KbQNMPfWVdifdYTTvuoJkSw+O
SMxxDk+iK+54VfzNq2D1K5iTluShaPYaXpZKFHs5QmU7AV/aaM7l1W6esZUZ5oxVhgJJPbqhGhjb
yq5wG9yTogl6DJWL0tp0ypUtJk0iqBs1GqWyGnyEricJ6AAkaa5+X+41p/rKz9d5i2POmVGJlSnH
uOj65XFCpZt4UhbkvGSa96WYs6aRwagbEVtoZgqES+rR06tFsyfUHC5/K87+sW+tGpXSgcTouyTl
ky7EbqXwym7bFZW3T/R6NlYhVzP6qCW0EWfdC5YN8fPli3bzC0YKDt8cPCl65A4xZU72RNBf2tbD
5TVuF4RXv4BJgdJZB3snHaAWkbft20DwzJPwqNsCepwk4IL4aMA4C8Urc0xAIaOsTVaCYyYH4afi
tnVKB4Paz6AIPMW79ACQ/+X1cZzllTJ6vcHQX2zBBUo7xYMdh5E/65KbjpyyOs8KEzwMklWpResd
krHrBMOp4uce48T/bSlM6EAtdVJkE02r8lVWlBwkKIBaPGVt3lKYoAGAW90OlDEItefrsh4CZTSc
OX++vJYtBKkqGcAigj9qY34m69JlTMIegJOdcT+4wrO2g3i3XUFAwAhAaApEEe8ht72yN5OMpwMy
QJS4wQtZnG9SfXGi9ibKeY3T7VrJamGMg5uWEA145dNmZndKnzMvhazvX9YLGFi/W9Ck7H6Uot0I
ds7pNG6uzgT9r6VjZgdN/fcZyJLqoZSlOFhDGB1lKGY1U3jXyzxUBN2ks/O7MsOE+Lo3paHG4K4/
v46S1l8phUZ5GvdNkPi8hHQ7OK2sMaFeaMUyTROURNUg2S3165RV+QweW6esgQpCiY3jltvL0yE1
qVNmRpZWPclVQVOB/8KVaQYA8wfKHdQOTtB5gTwduFwvm9u8YMAc8X9rzImOIgKqV9qMI6LqA9lv
N9lvSwvQp8vKBOMWPW4wMlDQNKm/SO3xlea45NSe6Dc/94m3ZTA+IUjxXHQm8gx0PfII0qOFddWg
A1HPP6a2PEbzt8vbRn/zJXuMV+SjphYDri2kGV0wiSj2ZicUb8DNlO/qJuN8pO1Q9baFFpN4S5He
T5NG7+gMFH79p9SdPluzK/zofk5edbf8gOOn9sgbJOA4h0XLRKubq4BGXA7sABLSuXlUF+UmF+Q/
ihn/fDiLiYjGGGsdVJdwORZfcgW4kvRzBVHNy1/rXw7xmxUmIsIjlKahLCmUDL2qXdoFnnLoE1C2
qhBTapxDTD//Bfew6MauNk6FQP0yaijpGsnoGeQgjlepeW1APEWzvFT+oUp3l1e4aZDSFmBwBRfa
WRKXNmk80KYzLY8rR7Q/MUBFDlwOoc3CoIU5fQXq0RZmL98vrA+zZJjD+LWr8g6z+JHqynar7c0a
6/bdAFkjjfpf+IPsF5d8h77wr2nTV9YxPryY+sHZd1sZZBxejOI5y0CY7Ueohx0S6xn9Wn+5y/dF
Rdt7DWqtvM7GZiRZmWQOQJbnVSnEWGMZ9h6Y3e1pup202iPZNzPmyNBxN5Q5B/EwyEJMO7TRT7IX
vfkrHd9tXUzDURpUPp5w2y0tMNxoum6o7KjmII1hbZUI/eIhDAofcFoo0vGb3tt7+GaGjf5QrtEH
uodNW2lOPqMpVeOIN9JOlIqjiVf05dO2/Way3gwyxyA3RYMICY5bLXXzTWHkppMLfe1oI2iMCeVp
15RU9+LJuAPC4EmxUmIbeYmueFTXNoTsVCcSy2hfA//rpEIX23EcHUqhDsqp5r7wtr36n1/LTnMW
5iQss5xJvmmJbm5UOEOj8rMQQqdbZLuOrOehVtE2kbWdafZ/kWHYaTGefXLNiVKbVUx0ucA3jTKG
Zr5SDq7iYt/XrdhSRFiK9OlJdBY30+ykAfVC5Onu7Bs1cAMnBGX4Iu+gbV1ma9tMpiO0/WhWCWx3
vXSSpfjr0Cm5c9kxeDaYVIcYpZ7XC16yyA0CkKLtGp6S5LYFdAmhu4O0ih3pANDT0qYGnqct9wok
Krrpt1U+ka7JqGb/3wJzdyUI/UtPb2QyfQ6770qRuZc3aTObWVug74iVF5SkwZwW5HZfb+MUAltf
kk/dsbOTBwx37qPnurCTG+7VtXUK1laZ7x+S2ayiEY2IzqewM4KedXiC9LOj+jmEdPLPnFXSv4+9
S9b2GF9Qq0GClC++lHJjPE/75qa6T93uuNxRDiqttouvMaiveNQhPP9gQmEBJGuqtfDAyQjtJXsO
k5fL6+IZYENfm4SFmlEHRAG4EQmCiaT89V9soC313kGKdhwwr4BsPtLAL0c0fxLIn1yFb5/njJyw
rGbJ0gEIRrOaKtznXk5J1ygnkexO6keo1i47hCwyN/0Elge5hsqFD1GcJ/AkuEnvqoUDWvz0SYlB
m0sok6kBYZKd4P+3DWXu/WJQqkqiTIwm+LmqrLFVcCFeNrF11a/3k/rN6lBLmkl+kV1iBiTIYuBe
0IaI4kNZy/7UG+ichjZW/0cB9//BSmbHSosmBqrPxJ7O7ddYl52a9MHldW3e9euFMXEjnXIyFCGi
1YwcJveSg+7MTyBv/xZVfnFMEoyAQTRqcohqy+iC3Ma8H8DzGyaQoMnYYk4XFxfFFtW6TW4tf7hP
vNypXcRQP4K4XGKrOy7Q53LElEUmloRI9se4R7KfAGDji17rqJB0AjtD4y3e2Hh8HtqtCtJ6r5ng
QlDihhYQPqchgd4XnHld5Oe45TiflGOGBUmGaV0PGX1OC7sBzfA2iF0JRLBfugOUGGW/9Mcdui61
5V62yzPLvC5yUSkKDMhjddO9qd2myhduerBZ+1vt4OtLeHUMxyRuBmhR0erR7LWtDTKWjLgYUPZa
V/YNUDffWxDzgSYqd87g8s0gs4061UoWK0zxyB58PageKL+scafeABq5I8C9RW7pXd7PzeeMDOJ/
PC1MJJPsUBtpx6YvwgllkZ16yI5gDrPnW8q31Nj6jj+xJ9MIfXalQ9RAsTAgjfcvcxJLLSS5EZeS
nxflAFGJyU3DST0YbX8rT1rqWEMLIt8yMKLwJe4A1ZyE+QhBMOD2G3JMI2ifRWr+M5qjn3VTAnhM
oN88Qh14nJpAq4HAiPKeEyG3N0lVoVIogy1HZsnE1Lwi/VLgs0g3OsZI4ew3BsqlxSvlPSSpOE5O
g8LZHq3MMbecppQ1AHxw8hSVRBeR211a1RZLDbImqLRMfYXZqw5ds8u+sHn9rMwyN1xUK0k764hV
ff5DiANDCD3w/50qMSj1n6QmjlBx3W+rGIJk+Z+dZa48rVdDOSswH4t51WZPOcm162q28ZSHCCSv
pER969K+0uCyOtgNdLLrsEskX9CEwhXL3C/xFPAwM3IwwbwEuoOYU1PdvHdUE3hLZGAqKD3eW9TM
KCYRRMh9wNhPUWO4oRX5ANypNhGE6M/c9B9rbEwGHGNqkhopivxpdjp0AXOIV883SJH81ItclcPP
s1kSlN9W94ojWu3n0hELulzIMSsRMlxmAipwEWMHI+hEFLyDq7l1Kkvs3SgdAlSFZrA6a26S8C+j
zbC5+iHMgbGiARiVKpJAhb6nN/ziJoYt2TGoY9Py1go+Qn2w+WnxgLQsydhgOdOUolEn2mEbqk9D
DYHGH2Y32mnKSwo3b7yVHSaDiKFC0csGLtopftTNwpUw3oaW/OWjvwn5kjXVUmAJ+nwsH6ZK6mrS
TJx9yru3VpzhXwHbb1cNgCHAdSUqncUciiw1p35CNgjSvbv5CfS3VF04CpJ98lBcd5+6AK9XHm/V
pousjDKBJhrkvhEA3/OVRMGLNbdAig2eHU4I3YzcKytMhJmkbghFWpzRl/irAFXKVAiyxzxUUijX
iw+pqvPGDbbd420zmdQaMgfTWINTzieYkrKV+Fg2UHQwhzuOg2zGztXK2HvbWAxLpD08UPr2TgKp
9nAPKQcopUD7EhUA1CSPBvSiP38ASksd4ixur2wzR8AUyroXCjiMsKM5tLIrAwnivbDa7skhDB0e
nRpvsUzYLiNShhCUhOpABAq+vJseOxETQH2HyWMU5WYXGp6E4zqcD8nCVELSipWio2aEK/4eBMqH
bjQPxsibGd8c5pPfNpNtcyz5GC8zwUEYnd6zMMSaHAyIju4XlJUJ2qN66U1cejXe4pgAPRZqCJZN
fEHMK/40npNj/1g+gmEtqF6SxKVDPwCp7DguS//SC27zOnCyup4SxbIGiJBIfi1SRuHQForUTlJM
cmWF00O+LIuPNZ5JrdsOk1t1T5ftb14QOuZjoRG6QUpJltjQKjq4Bu3m3l4q3QlTqbXHutrp0K69
bGxzg1fGmA0GsNWYC7BgImVsXQWSQrF1vai6e9nK9jWxMsOE7gxC04IpgWDoTJiM20jaXhEAwZYI
PjSTRUIUOdFIPmJFDTRKlzm2jSFxc/Hb5RVtWjFlaIFaYLgFjOj9XQQyxYmkWoaTDpCi9pgLfpfx
LoXtXTM1/NeSKNsmYyTq5lTX+5SOHry/XD/At7OZUL/ZYhsVHUj7ZynHgn7f1vZbbmWLeYxHma53
RIE3FN9BvepLD2bs91AmoMNbehakLhXvkCG9CgKTASJT3kf6Y9sBbfUrGNcXi3hQQx2/QtiZQbZb
doYHeRhwe9IeCL2NOHFl22X++Zo6cwaG3jQNs6U7bNyXojekz2PoX/bK7QenJRvoRuu018PYIFGq
JeYCnqtf/GgrfXXFiSG2zkVVvb4NzoLlyiKTH+UQszVaiTJrdQKospcg7BZnnq3MrfVYseMkAVV3
b4D4ptbctBVtzoo3d3Vln/75KlijmlRahAppUhmGBorBQXSgxFTlA8ip3AYzceJnhacTsP2CWVll
sqelUztdSNHWi0/FPjsmh3Xtg0tzv3k2V9aYHKqCjHAXQQTXz3scE92rE9XVlpM8fEmlT1PX21q6
S5Q8MO84m0vd5dLHZRKoNB8lZIdw2V/uJMmoK4WucrUAii3Kzgd44XgWmZBXC6RSl00HfrXId2D6
F7JLhNAESJMtSGeekSM2oZWJmoq3vTEEnfWjwUxZRAZwNHe2TqN7sUs7Hhvd1g2/tsl4T50IXZ9Q
uj365hz2gorENPgOYmhjRznF6FgZGTwe1nfTqqSrsgbRaVVni1HLEBp/P5+a+bkulcKZ4ukT8rpT
zMVobZ1KFXkZQJ4QSTijMVzyGQQsYSz5syI+m1Z816TIZbI+7jjnf+t5tjLEMheaMlQa8ghlwTL0
ou5RFnhSzZtHfW2BuaxkzE0ZYwYLNMB0EJmAJFK4oydADUEnxBOu3Lz0gdYAt7ZOdYFZ3IaUzGFZ
Wwhov0/Tvzk6rSF9gfgolWlmXQL/Nk6LKdWBpdBUu9LIo2rEwE600XKt5dpnkAANB23RXgyN3KSa
8SSP0UFusvsi1w5CNu0mHDW7nOu7vmv9EWoGt2VRfxdE3bLlKvXbbCBOH8Yy56tv3nPgAFVRCQbY
FkLa76O+OACUB2AZPgqtd+egDSoDed95huB9DMGwmS2sLLI1sjIUezTOOx2qhNF1+6KDSqc7Gl6y
H36OJ+JFvsDrkm5F/bVFxvFMNe/N1KigUUXHXFfqEB+ZoueuT36/ozmm6Puh7CSMIoDt/IQimJtD
UhRT7CfKOYgOwh+gD9fLY1IVzHYLBewh/VJ+lKAAiTu/UD5fvsC23uNrG0xyssT9lKLGCl7TGoXN
aXYKCxqeIORUFqj8SpwVbR7dtTkmFzGjUe4IAq+v6PvmRKc8TTfvIQ8z7/nDgVsh1tB1SJjJgNBj
QOv9B8O/Q4idRvA0xqObZVQcOQ8WaXAub+FWgF2bYVKAceyMDPPBOGkqat/A9Y5BDHqH3z7Q0NHQ
MTqqKbKCor7GXImpbiWjno9pUHuDax5odSGC1kR8rXiZ3x9/P6Vi7DG7N82Qe0ZFLw1oVE+O9WMS
aFBE6q5IQDg7eH6DvNoyFdNCw4zWLt9/qald1Ewa2jQwbkCvi5U1u+9GQNlLK/6EDT2n7/IZxhhz
jkN1BLNwNKeB+nV2Zs84xoX9HSN0rU0Vu3hrO3NCxhpziENhmMt6HrCNcXnq0sgptdTTE9H/TSdk
zDDn2CRl0uQSFtXnsV1NsVOpvI4SbyXM2Z0wV6ahzJsGrfIlnZ6k/m6aHi6v4jzGMstgnByppi4B
cZgGA8hrvfoOMJQDpJYSUGjkt8LBegJDyX91PsbRE13QcVnjC7WehGsy9Y275dPgpbt5RxzyzFkh
/d6XvI+JFpBwscCMZaWBsIuuGw3SPwtFufpN7van7pqPWjjPBJg9ZTKBwTSMqipRQe6e29rRn/qr
/Er8a0H/l9jxsQnab+U3ziLPLub3Jlk+S8MCrxmk2tIg3Q/78UfsdtDMAIgXsDJeY5/u14X9VJjQ
UclpHA9TjP1Mctsov+fJ1WDeL80VRn1stcs4bcfz1zyzNCZ6RG1sVZaAUEWx7BQ0PPq/gPo8SODZ
s4sxxAQOUauNtjTkNCBRb8vzIZ6+LmbixMK9TB7m5qRPPzhfjQLXLm0lE0M6cQCNjaSngVa2tb1o
ugdSG9A+1KAsGclLlo+eMLduJeWHphICjnV6zC5ZZ8JLX83qVLZLgmMY7fRA96g6Hh23VN3Rnz7h
m3oYuPzBgyTyjofChJy6U0OxgmxPQBI7uWttdCV+0HgDWdP0FVPP6yudY7bol9UkYEIkTN2obGVU
EUQwM6oIODlUl13DN/ogWdD4kY6CB7KuL0sDwgTJ08FOXNjLC1+xnC7pbKvffgA7uaAWUqOHRp8F
sT54MemqLxmRDZuM2lcodvLgfZv3xsoac0IHU60irUdML7XIjY2DZGkgRXviuM9mXF1ZYc7lKGDw
Ix8mhJzSnp0sgWRe4lnX4c6YnfoBvE/+H0WelUXmgArJsMizkiCudkNr92163avN/0i7jia5cWb5
ixhBb66gazveSReGLL33/PUvMbtPzQ9DNXa1l93DKKIaYCFRKJN57hvpBXISe8GoQNnSprxi1nas
tDLLnNKg6/VOtaLUVzJ0Iki79Cw+olxHp4PxxrJ4byy6b9d8hTmWmlBp0xDAWbNTtbe8EiFnBoYB
Su3Dp8zmuQpzFkNz6YahAgLF8qdIvy2VkAQJL7fEM8Lc93NgoLl2QhyT7KXHzkFvDMYmwfjyzUAy
fXJLuApvspZ+k4+bqEEOE8KthslmLJoa5AVRCoyJM9DhR6/NwLtxtz/TxQITVtRB1IddVCe+ctu7
6a72DTc9SeAd+yfDCu8V02vrYUKKps5Lq+9V3BRkcIbcTp70c7EXSGujT7m0qazwKBMUctGIbUvT
P9Ag2IawX+tlizG6KMatuiDC6MoAechkfkkn6zSZSWVXdXh/HVy2PeZijEGwpZDlOERxzq/NxNYS
iVhVBLTcX7fCWxKDYLI+WqVmAcEqJOkHMyGVVXkDHmDakHvXTW3H2aDN+dsh2UpLUhlhDt32xE9f
RLBLtU6K/rDYnj1otDexTTNEhc2LtHkLZJCrmYQkCqcq8SVQERdG7Aixapugw2ojHsHiZjCxWh+D
WjNkEgtTAWpVvUaqtD+1wVdo7hK9f2x507abEejKFl32qr6SYyBlLIIh9sW6h/jdT70+6cojeNIc
QfuUhf+eDfw9fLh8Owa/1KkoZoO+KBsIwlff+3cdCEzrgzF4+MHvEeE5P4MseQbmPK1B3kHEfGP1
RTT9pvrCcUcOerEMcrIhaYlgAJIrABai6shR7yA78xPN6/5/XhHLHyekcApLHWO/QIfNOA5EWAqk
dnlyExy/YInjmkgCl2+uxH6AISWcNshlf1nGe1W5azAybxTkv22iweCH2Q/jZEX4UEnWfLGMsSOt
md0E0fw1as3KayrNy4ThVpe1O0PKfFXJfyy1MP/Xn8GERVMumJAvzROfFv6U01+FP8pIQJueeZDy
m1jaBKUDSOR1mZ3ZS/SygfYYoHl+r463dnbbHZ/mmgROuG+OI9q7q/vY6Usn4ko0f2y3ez+JF+PM
yQ+0VqjNZgDRn1fsJUfaxSiUf4pBRhPg5RB9ngNbDYnucj70dqh7McsAgF6ZVWpkAO9oTxsyJRIf
KEF/vhf8xo65aejfXBYXewwCWLOmgh0MF1ODTKDkhMfYHV4Nt3oxoVT8WPg8hpXtaOlij4kuFGlu
BKHBy3cpNZIXiV3KvKLY5uNa+2WCTVB0Qi9qsQEMTd5FPTu84lXvH+RetsHzYoeJHAKj1VqtwJlE
PksFkWFPqn3vS8W+I+illyESi5TIAIzjNbpvP2tXK2TRQBDUoBsQSmu340sLEtxpRwXL9fLv8in3
VbuZPVgZZM79nC2BIod0S7PcLrqaSMtLZY1uPYIAuzXR3eCkDTjN0Xd//Txw3OWduX11/8pDTadC
+8Bb2l0Nad8yKjgnjvcV6d9XFvpWLuR+xPUkL+cGdqAZuXAqI7xFMFDS1eJc5wkcBXRkREjfKvXT
9V16z6F/jNkvrsigRt3RevqI/MoUunTENLxZnMqbntJD7A8aUW+LyO4xaY+4/RB65ldhz3tL8tbI
4Migy2IvNIj/hvJ2zF6SltsOxvNBBjlMJe/LUEHIbKVRDsaR3KcNiVI1n4xqeJWb6IdiJG4n1O4E
+eDrG8xxEpUZC6X1iyCUFjyU9YQkJhp7QNbYdjyaw9+8vX59R7YiPaqLrus0AYkp9eJUHoOUYIbf
M18w+pD7g9256ptx32WknT06/PenGfPLUVcZbBnGLqjUAb1ZKkg+McLlgsLYpcOpGXLmvDTLbxIe
lwV/AJa5WNBERTOu9Q10UjCzs4u+TvbsRA3hv9U5V4NKvXh12OMh6oQmLVOYo3rPyLOArIR/NdAD
feU4smMBcdeF6bj0KHlV/U2bV+fJhORtjIKAVXPEzz92E/5vnPJOcbxaUjprXVTksNU5g1NCiBx5
jpiIh+gEGhHkCgQ72KUl5CaI0JDhS3U/n8AxyeWd+Vj9ZX4HA0EDhknawaBH5DS7oMVGBb04zuCd
Tz1e9pxriwEbXRO6OECtzYfKwgmLBLMjtaV76S1vAIJ38hnUKfUg7qtEiv2++j6Ht9KCPh4eISzH
BtvFE1rZaKDPNfYNqXsTBXHXWNM+GLkyoDQgueKWrOpoE2SiNQpx6s+Ham8cadCgk/IJhVibt228
uFJjYESQNVnMS6C1fj73L9DjO5tPIHzWiXZQXNyxLldJi7eLDJQUs1gPlQkoWdq9MVu2FDyWauxc
vwg+Clz/r5trDIIMZqcrtYBICAMdjoCAKyOKYhseDppoa+f0KZBxyqjooPApdXiez1sj/fvqsBc9
1NatFoFfWUJkEMSpgj46hsTlbdl+3v6CZbYfQc8xEbcIeHm1P0FIrnjlO/ncnBDrpnIRSGQkOSp2
7lS25egL75XJiSXYjOqi1QsUMfFGgPjZC5URTw9IYPma27m6V33+06TBZbkMngztZBmNjgCt7B7K
piCow7XG/XXP4Vw9bDe7ZnSj2oZIq4L7E4RE0zshUefzDh6F2StnnM2dDqUR6Ogrin06jI3yXkC6
biFjpJxbqRYx2Z5yQiPOx2InocUELRcz9Ad9zKuSRN5JXDoTChXXlsRASS/NolCNSLArt9Fdddee
ZWGvEiqjhYf/RAbDvf6leCtigERSx7CtlQD2qk+mEBFT+K/vKZ1BkVHsmkGLgSJtkypkFGt8qkh1
RC18nAy89OvmHBVDiZZR2Rsyxb++wO2oC5x0iiKhu1dj++RTrUqhrYUwM5IQNFjkr+66UAKpwz/p
1dp0/ZU5ZrWZJJSxML2HlFQ3qdnNnoQ7gAeO26+glR0GHaVaypFrBDoOb+LP23TXglkqOugCke8q
t94j6W5rnQNO90Ak8ikhlBuAl7TaROjVb2Deen03hLKe4ThE/UEZX2rzNioFHkBSD/xwIlZGmFhL
iKYwKsPmrxINVClMqMAvaJMkEvpydTAJGzqnVLgZ0eoQcURLriIprGZqMitNLUxC7M+Ddj+Y1X1S
LoduKvbWLP2Zd/6yxeZvGky8mdOE0KE/6L7mQWhrL/n0uOdgPeVxc23n+S4rY3tM4jSF8jP06/Cs
9LrQKfaGF7vIHTdfDXuClipm0OyqJbnHQ+rtU3FZJgNrYS8qWoIR17/fItAP9mmaincqNr8cOKdV
ylZB6XH/N2QYA0vQIgUOqYufZyjUReh9WGaIv5u8JPWm668sMbfokpdiUkMLwNerb/F0ro192vDq
u5sh7MoGE46LRZdaQTzT147kJW/LLvU7Up6guzYRHgHvZhD0y5YhMo9+NH0LoSbglRFrKun7h7Cd
7E71pumTZQ5kFh+vo/LmtbMyx6QTc0HvQt1C1GMEpivVj2HZO9ctXP9ABksD1WGaDnI+aKeqhddM
/9wGX3SeWu/21bJaBXN5Lo2CcagZmyY2nnmg/DbKQ7hXG4eiL7+pgLdpzNXSZlEphwHS1608nAdZ
xqRqmXI+zDZErNbE3Cu6XCxBgREknNRBJpKTOUlqd8jKJzdjjpxa6oDE7cjLlPO+FnOT6MMgyEWF
pUXqRETrpxw8gyORd5XwNpCBhxwX8zCO+F5Q7sCUGpU1vJMeOoCeBI3ICbzWf3RDrnaTgQlQSglm
ogNwa4yMDmVkG/WDWAr2dV9XNuF1ZYZBCjR+RUmgAl4FMRghrJLadWvcKXJyE4FQxNSmY5KAisys
xpbgpbqQqAn3Wbnci4F2Wpbuc53njS0r5o2i9CkZrebUB+2rPo+2Egk3ojqmRJLN+7YOd0seQ2BY
MbylH7xR0+6aTH/LMuusSNNtodS3SlqerSCzazO9EaTBywfpMMnNk7WEvKFxzgdlJzWCGiNrKBIG
Xt1Z9xhgmZFxNl6vby7HNd/zM6tn6BjWahS0uFNy8MCYgrmrou5gTiMnt7WdRDA0NLFCZRIELczB
a4Ils6q6DMDr9Jc2dqQfWm/2GtQ55teyI0pFprs/WdvFJnPsWrmvhbLVYn/RHjLjXIPuWuUAyvb2
XUwwZ87QQr1QMpzschZqW6mSnW4lxyaJJ87p3vaFiyHmqOEN3UvZhCtlFrObuZUOWh9+vr5d25fk
xQRzzKAPOjdKjQu5qLJHszFfomk8zlN9bPXpGCvicyhanKPN2T62xD8njYXJZQPllCDzQUlykNqF
SCNPPOMjZSxN9Vy8j63xR2Yx5Isux36XSyGJQd6N5h0giPVNSYXHrEOiJxrfAjO6iQqktmQZ5elK
uDes4nYxlJsRE8dhJj+OkiL61zeddzDYdgAjSIxOp9k1+b47FXeZU9oQASfBYw0K2wRkjrwwmbfn
ChNFmrmBrBc8SQLpvNHZUxESqfl5fVkcdzXo31ewgt6CHDMkeNbI8aEenoSEN7i8XV9ZfVIGUOJR
GislRIgqHKGfiHn78pztZb/Y00w5mnwsUjtzSdonKv8i+rzCLW+BDLZYSTiUYKWMfRWl2tzYLzwF
cIocHx6Gq/UxyNLmsjmoIpJMgfVYmqfEeFOkDky9nyLj5fq3+k2g9+vgGwy2ZFo+RXGFU6j68k/k
d339ifLfoXf0nt8KwlsXgzLKVJm1kQBlhOlOEZ6D/GSF9+rylqrcFlz6Da5sIas0JvYWWLhMbOFf
jFiorkdEL+3IM9CHWy1E+QkRQUwSjc0fwZoF4WDLwHyywhwx0cKEaRqVsV91llOOg63IB2l84ny2
bRe8WGHOWLE0amTJ5V/Laxd7GgidUknBxR5+N2bMjyYun2mM/vaPm3qxypy7qgoV0Yhw49HBCnEC
53Zsx3tBg8PQ8DmzTZ4i+Mfh3nf0vphkzloX5/EYlHCZxslvTD84U65db/TTz+JIhJe8JOJb9iAS
FD/anXUSADeEO3+w/Vy9/AjmPApmGoeCZMX+eNAPvV+CWk5FDQQsRT5Pfv29qHhtj5kD2YbVIOhC
AVv2DCFo81Ae8p3kyW7idZiwL5zqNOyh3+qkduPmfp4TSsfYO8VN6c276gaqaKAOtNCVNx6pmHJl
B26OGnN619koNNe7/+iJzJnWh1CTUjBCYSZkcsYbDWSouR/uTSjL1p5+5D88tttmjF9fg63ii0oz
xtUCi50D9F8A/4mDiSK0dLXf230H5fbrS9y+NC/2mBe9MahhjKAOsVErETMXSC+/lDxeg21ovBhh
00iYP0wr00TWpX0wLIPEeU8s4SHqXqbl7fp6thvyVhvIQFRS5k0wjSMFD+3boKArT3SXiEi7GoXY
o4pHI2bpCyJ9qW4awh9t2dxPCCJhqgakCqbI7GerDm2TGDDfW9UPtc4erVywIWTw6foy6UH5cJBW
ZpgdrWulTZs4iH0MRXnDfDNXz2CU2NVoe8I7h4xh7143uH2Xriwy+6qEk6osBkB5xqHzFSe8lz8J
P3KZKO4MSeeOs8Dt+vnKHnMJVJ0sgIgYPU/0jsu+526AggqmML/z61G8b0b/vorpGhE6NKmGzczx
ugl68OvnvdPF3zk7uHmtrVbEoL2YF6oxDjUaO87iIdwVXuCo8Q092u+ECCNpRjt+5RjlrY1B98QK
hkilPU8d9LKGU/6OtFAer9wFxH6TD7/hPE63IcwElZhqyTKaYhnQLLOhAzM9bjWcQIvEuwzt1B1R
H3unvEOGzecNt2znvi4G2ceWMQXKVPR4afwdDtlN5SxosdqBP9iNK1Qb5K9Z6uoP1/f2vbf34yH8
tVD28WUaTb50eU2v7/RGgRZOBmHsp/yBct1argnePe2G+qziagfZafzos+gVKCrxrvBtx7r8DgYM
EmmYlqlEtiqWZk9W78KZt8XbXmShQc60dElTGC8KLBVftdDhRblIwjQlVnlX4RFyfUO3X7Ow8P9m
mPAg0q0lNhZ4TocNpZ1d8aF71TFHJ0B6IH6izDvSD2GvcU7mNphezDIOC0Hlvoh6vLisWnQnzKNI
y2k2vw2qr/YVwXCdzVkn/SAfHeeXQfaS7+M2kQtUVuCwGGklhTN8pVNtFlga590f5Wgvm8r26wnp
IMxGCGMpFN8k9XYs0GlVudeXxHEQtiMvk9JUn8yWzgoV+6UC45a23EqFxjHzm1vosnPMLTSMhgBZ
atihpBBhTloMn0wHUL/aXQpVCp7fc+3Ro7e6GnoIEkH2CkcLzWrfVUBKbGv3lMJaPPKpGjafdasv
RTd5ZSxcTBCRF0jrzabiDxBNiAcTEnrLnaDLnFrpNmRc9pG5i9S8jNuFvjzSCt0XyWupPf83h2AQ
Y4QadrjUFBvhDKLQEUkM7Bqq0dfNcD8QAxkGKKmDLMVTGIzDuwZKUY/h2UqhwQDRLje9DXmSw9uX
DbTkNCjaQ+OK1dSYKGNN3GTUAyEZJe5UO3MivFeqGcUWAWTYaKvKfKvwri9084CtzDIfrCghDrV0
iNPr8TlVgUodGuM0XmaBZ4X5alYh9bkgoadqnJ+l+lXUHnTuJ9tOcK2WwnwyMOWIaD6N6LU5ODmk
8ejMe+QYGCAJ3tqECJVd7kNbJOJrf5SPyVl7+m97yeC9oqIJA+MdqT+qTw0mVcfnTuMEQZtH+bJG
tsJRDVYZJDIuTG00nMJSCJRMMYWgkd7ktqJRzPtwm6xsMU8OZJ3aasR4Lx6ptK9eIkVBml3rWP5w
I5LizBPZ2s7srgwy8QZU2PUkgnwTyPGsW8lT3eiW5mYMf0Eki0Kj92cVwJVFBvYzFCOkRgKaKLfB
fbxLD11rDwlyBO/JvM/Ig74avAZDzll434UVGkOrtJtSCpGyUB4lXfKVpvJQ+3auO+M2ocdqbfR3
rOxYVZKKioGOV+O22Wtf8TzAELh64nd8b2PlyhKDIR3mO5QuwemeDyARA3UIBsfcGVVvWhzm5ZG3
H3ArawyWiBA8BJcHEGvy9JnQ7Cv0Pc/tSXnm69pvXmcrWwykCKYVZgWyr+DQyEkdtM6U6f8NgN/z
DqvP1AgIsRMZif9eV780Xe/3i3TTxTwz2znBy1Le0XNlR0xjYR5bvHtVP5hJe9DPSLFCDis9yC/G
zghsC28KZIPu2tzWDkiCJUTeFdy8EM9Z3hvZVr8j6aQG1VJUU6KYZHsTmUHBXW6CRwMS2fzWfM4H
fJ8gWFvrqwzzK4izULJ2KzNzwoJXqN2M8lcby2CIFcutFUUGuuQbIn3DGNz9+MPKCZQIQRtuLy5d
VunMO8q/8EcvNLCnWbKpKkgBMLZrPdO7XsZZmNtTlmlklHijR9sXzsUC3eDVBtZTD3WAOMSFU+eK
Y0yQGIuk/CgG9dc6AcXjddD6zR1+MceA1pCWg2rS9ufWDfzh1tRJVBHqIrUjgTdLsenAbX8L8k17
ulUfepFwQ/NtfL78BAbNWm3Og0JCQmry5J9Z7BYOWD+98jS8RLvRmb50YH2QeeJYPKMMqPW91Ct6
gwmSIgUvrKk704BWbIU3uv2b03dZHANoZSmm+awjfpjeoifKzAMBFm/6iea7f8BlsX34LsaYeAjS
4E2sdTgZkgBmP+NL1n277i4cA2y9ysC4u2zS9y4Ec27kAoIS4fh83QTnw5hMEDQvi2QskYUUs3Vn
LccwejByHvUWzwYT94CHFV19PUCqddMb4zHwRx88HLTqNjqF6fxFC8yLfWTe5jHYoUx5vyQVHfsc
5ehkhGXky1GZHPpYjN50q9JmItWq5cQanj+hqb0YoMsh2pK6c1BYyAcXXfYoL2V2BsfB99FIUH0B
y7mD9u7burJaUouGRKRAi0gn9qotzWrmDGP5cP0DUSf6GKX+cjKTAaimhljeHHUoj2otMSGyqOv7
TtuPPfKeZU/GRbIl/P+60e126wvwmvSTrmAxywqpAFHLX/mC+NgNdriQYHRU1BM1VyXdy/ATchHa
X2rn+jFx04Grd0BB4drSGaQSczG1BhWNybgEoGyMGRx8ljY96dbnTOSFrdvTP6slMxClxU2NgTs0
PrWueshiJ7IhG1yQ/hMdPqPE1e3tfJxPYKRyeJjMc1UGtWIp6NtIAbGFJtAk2idtur/+PXkGGKTK
MsTjaQYnSnTBjorvMq/BlQe8LDWZrhhdHcYIv4LzgpfNshtI9U6wW0F0meeev0km/DoUFoNaZV/O
mUjX07pLScCP4TR41j8ZD6h+PtGqs+CYOUl57AMfdRBp4fniIxaDZHk3KNaYAJDBOfeWf/lLUKzZ
mU+0qRJjvYfuhp+n3x4DXVllkEwKiqmNG6x2PDQYs3tWvsn3PQgdWsxGYl65kmxovppOB/3M6h7U
c3mFAp215/UJcY6jxSDRBMEaVM0QONRabvcJGleV2S2Vh1h9LrrR/08eazEAVElRXhgV7tbE2Ccy
yiHW4ly38JsH5MWJGHiRq6momsYEsqoiSJNEaRe0+XkcJT80stsxGBXHNCege976alL/UabDwgUO
hmP9A2d92kVhnI24FKNwIEb9NOo3haCAWrDmxJzbZ/9iiPFZuQzDJKDEpZmSDyRfxBhcDol7fTO3
b6mLEcZFyw7ddH1a0MbfyB/zYR+mvTPqGcmn2ikbE9Nj+8T6cd2ovO2RF6uMRypt+TfVceuCctKu
sURS39d2/Gyh+SF72NP6RxkT42f9vfYit92Bqh902U7kh7e8hztvCz547DzmS4YE5xCi/6I1y09Q
tD6Z2uCkKC+BrdFNoKxBDLMoOV/4N5582QfGk6ssCoYxQ4Iirrr7JihiksqNa6TouAjCczwY36dc
cxMt2gsLdzb3N/B0sc5cnBES/UuQYyxRe4TlAt78JrrCa34obbr/6b5+k+zpRf3WuOW+vctvEXN9
ve4Jv7kQLr+BuUHlYQCRd/p+eac3nYdp+RvQgDqoFJNudESHjhdxu1yoU3+MTy5GmVt1ruPJCksw
c9AuFx35bHxeytVCG5+yz/2OxyvPOcnsLHkrB3U9CqjXIgvsZqi3Byqn4/c31/ivJbFj5Ja2SFXS
ASxUf0ZGlM7LOjHO0vCie/OR99l+8xy+mGOwaakqE9priBpAtzkAL4h6UGkR+CbxEKeADPs44Y0g
nsaChG/WPnvjyWBvJzcuP4DBrVSUM1GgI32qVDl1bpC22YVxSSzxCLkIMlW80IWDEuyMORJDUPHS
cJcbk2QbjWm30ktjLCRs72Xrh4J3UcHrC6Sn/4qbagwwzf2kGSqlqEmyk5Hv20/ycjJ5HY4832Qg
SMqy1pJGupER2t61gpQG71vx1sHgDEaPFCExkAzSQHsjDEcxRKG7fQutfy3//h7lXZyCAZOu7ywr
DAGnlvBFCD9N3IL95vPKgIqVrhqWpImsyAd4qNNo0MFVUqP0sIDEMU5JUJEh9uLnBBRd5snwNXRr
1q8hPP920WyzdBZOBLLZ8rX6FWyxRR2HodBUtCyDavG0nMBqnNy1P5PBphIg+h5MP+KuRUUpfqJ8
frwOuq3Le22dieGVerDMXAeaRYnoBvq5THdh1nitbvgRT3SYujh7BNa2GJypMBQZKyaQWsPEAuIu
Al0g0ou8Q7AJn2s7DJxkxVA0MSXYKTK72APKDniXlIlTO1RJMkVHG4d+ireJTAQEKdwkrDCY6c/Q
IcQkVGMPqQLq70J2pglEehY3Hbx16a2XyKCJXk9qgl5+WtmnTfaG+H5DgHYbehbo6wwJ79nB+3YM
spRgYUy0d9pMybgtxvowxcYJ+pUeJ4TYgpf1whh4EdCamJsp3nbabeCrrvYa3dIOLLkiy0GWkaVC
9v5B/cyNnzZjl7VhBm6ExmjK0EKRTkBdejQRKyezLZiVAxWiJPyqgolEkO5SMDwYpkpaQSBV/wRe
P1uWFvf6JmzdTuufwkQ0cVpLQQr9Qr9HmXzSvlrDbE/LabGOSh0RWYpspebyotLDd+VwspWbaGhq
te9U2orQ7ev70E3RSB3cRjtx1x95FQXOgWHLM7WZp4slUWMYElQhw4L38jTtR+vVNHhJ781S3mo7
2eqMDvXaOV3gUqqffNd/0KBGxUQzprSHZ+H7f/p07/WxVcauEpQMvaaoLIighmp9yoyoe/KON9m+
mQJZr4lBnFaN80RXkcmPTnVGKItl+5zb4qfuFXP1NNHut0cLzxznvy2PgZ04mqFALKFYXw31XpeV
XVxArqcwI7Kk/W02G4dcLXIi6iJH0p0DPzIDP8OAmmWCqVa/6AYvLOdDWBVusyi76+vbDIXX+8rA
T1fkSiUFMybS3jAISWq7e10expFo7tR7jTu919kgmi0/RM/Qo1TPPJa/zXfc+hcwOFR0U78MFQhg
4a0LZIkFi1AiNQu6iJglsaE/1+MaE87Gz4Z0zwGybLHDO55c92IQaCoD3FkWXgR1tbiaAY7wIpb9
sq/ezGx6yALQuoXWp7zq90ZdfZ1Hyx3VZpcn5nPZyQUxClDPj2CJuv51Nl/Yq71heSuG3DJRBwUw
qv50ouohYA3AZsi7lnOhcy0xYVGlBClE55EXSvb5Q+VB+Mqv98HxH7BjcHBXYYKiNo9iqaBiL3RI
jpLzFejEksBG/U+o5zm3KzsBpYVCroRUjiBvw9e6K4/ygnbYRQMdgiLb17/WOxHSlRuFZRbNrT6U
oeWHthfo8ZJRhevGPeT9ZszYQ1Z1j54wZ6oq15jqfdo2b2r1kmTZHpxm+zYIIAmR3shT7GLC06nC
gf4TidSaHpJ6Upy2gvbHUh4zhCKiNB3aJTuNJpTRYCEtoeggVEiztdCfLIqbIJAdtBlDLDZT7Erv
vhe5VQGlFBIOlpvOuwINMnkzELBHuQY0GBvRchVNye1UCndZLGNmq81LO53ASYnWKxLIykiWWtqp
wTwQfUk8EFiiapU9jLpsy6PlzbHF80mepzDg2yjCgsdMDE+R67ekgo62MYMGRPkCwap9YCEZLqjR
ri9zV0HLoi0Vw9koUw4QU/i59lEZIA5lPMhxulMfrEcTqRbzTUrDCbUwAzXzUH6aquhclSpv7eKm
Wd0URQhXKgorRjepaRXrNE+b7NsbaUdbFmdwDqtH3nvoN3HgxRKDv5YkCaES6/Q8Dk59o/80vNKX
HqZD77T7+g5yv0eeEiO9rD/u6cUkg7ZqlqlTEiAbEeUYletwl/ODoG3n+WWDLWI3/YzKWohljTaV
6QIH9VG+o/US1UsOCm8MeHOKwhAv5hj8lHI5riO0HPlN6ExeuIsy+12MSLZHD/WRyhYxdXMdb7ZD
hItJBkhVcy6KrkS+oBR3kwx70alKv1638ZuL8WKEeVpqYl5BAAU3kHjQf6pnKikOwT1XpilHnZjf
ZmdK/3RIZL2fTLwna5B2CnMEzBq8o/UkZwTEnQNkBWcvkXbST1pu49P2/eYevKyXwZxODHBBiO/9
XOFO25n7+H18UNwlnAanzTMAAiVFNxRLQncdzsgqcB5Ua+r0EAGtmepEqL/K4rfrn27TPVYGGOCy
AjPo576GbMEyfitizbG64Tgn4eN/M8MEkILWJOEsIT02QeQ5jp5kNDi0uDauW/l4vkA3tRbWZZwd
LJXKEJuzjgBRP0ADJAZZwM50BjTV9QN47AWHN2by8TpnTDKuP/QhqNh7UQJVCEhsSPk5pwNCTvsW
26ZT+/NzaVdfoVfwDDpjW/INW3DjexQfHgRMvO6i14mMZ/EM8fQFXWuGr7jCXftY+SpY/tH1WDqW
gzmnH/VuAgcmbWITSXwbPJgP5bF0lW8ierGsT/86q8GsiTlWgr4U4GKD9nLceFB3nifP+teEAdSE
hYyWrmmYDmVvrlYZ1BSzgJJXRfJjLpQPRgk91SY3wTtY9BGBlH3zb88SY5K5wqR+RmIzklQvLQyy
iCio8mhPtv1vtSrmytKwrLHUoR2sn2eIKBgDQPD/hduRN0EKyuV4PPXo/7kksSgMbxmSrCJTi4bz
/wWIElm9OumhfSv674rMioOJ62O+11qPti7xSN0+wMW7OeQgTAUpJ8R6jLlUm7NaQUDZja9V6yvK
m9i+cpbEs8F436KoczGWGkTMD6av2uM5M0n2NT2jZWPf+NNNhtbwauRBx/ZGXlbGbKQmR1U7WpME
6JAP6S4+WLaK7nfanMenA/+Y3Wb2kYXdse1KI+wlL1DEHxCBdqZEOi+paWeJWpNRX7w8qO5raToa
av40FtapbrKjkTX3baQ7VU7kItftqNZAAZX+zKQg9DhfgYYiHx3rsh8MYg9dEFkxJuW9SNe/muPy
oy2SfQNqFEcJwoMmmjUB+/f3Igyf8sR6UmTjX1cAmD1izuuYFqa1DNij1qVEwDH+29rLTgHtNpAV
36ZwoXy7uPpu3PEQ8MO9S23LuiiLCuRfRLZjaMpLtUL3MlA9Pyn5TKrO5DjcppevLDChYFBEwyjn
OElT8SlrxfMkiZ4Qv1z/iltGEDiotC/fkmT2YVu3RQ+aMFxOxhQSBW36imfIvPO6tVeGSpugVXAQ
6ex0PGjOwNuflLoH6TtPgWCNFZLiGO5pEC3uhFPwwCssbFoEHagmKZqqGuy4ljxIqgyGKSBEDlG/
0J4ybjPVhwcdHMBYmWAPaD+GSl3B+frD4iGR+CR+lg+qnYxIfpV26EcaFFqRajL+CajTs8WevbVx
5uyNsm7EhVHrXoCx/M/SN8WLj5RqCapPg22d1bfyKTqmznhUOc/Yj1NAzLKZMxf1aZnVJb5lA6aK
xcl3sWuiBdsC93ZAhvvqzPuUm0i4XitzZSrS0srinOqYOxpdzKVZr/UzntHucqhA5n/o95XfH5dP
tYs6fEF4GePNA6LpYBNS0Kwssj38elUFSiXDkxYVreWp+WyZ4Y0Copbr53DbYS9m6N9XYfwSZjkQ
H+dwKgY7QLFE5T5leSuhf1+ZKBWjVpQGMdsCCqYxUn/kZuMvRiNzlrIZ40Ao/teWMSejxVTOJNLg
MNnjlUdkygGsFehloRzA5lHcScW/nWt9d8qLReY4DOUYhnWMj1Rmsq13TwaPl4L+5A/nzVAM3ZBA
gWS9L3m1d0CYxTBLGEDzdVGYbtm4eKiTvOHprGyfr5UlxhHCacZjK9V0r3ur9sIrNDXBi1O5mj+9
ZLsOpJe85z/XIuMX4Wih6iuHCKvxPglQLz+kdhggmUr5bqoDJv+dIeZd3VvBlLFaJuMjg9qmRY0H
rWftiv14Q3Uy9FOOav2AJfLu6m2PXFlj/ENAeULLcIo9JGtpsx2qgBm6q1JbUz3Zaw78rtfNw7ay
yMCkVatS3gqq7unSIcNAMkahw/DTH2DGygYDjLk05UsfwSllTEGa0qvE0xb6mNOj58pEcKBJEuig
JWbfFCjgSIEw0ABrzMDGVfv14JoYgf48ewEpXPFr+5q29qT9H2nf1Ru5rnT7iwRQmXqV1FJnx/GE
F2Gics769XfR++BYpnWb8+3zYmAwQJdIFiuxai3n9so+diJwgrntU9LEisdslOFl/qm6SY/y4whs
9txDAVrU+/ixWsOJ43ZSQ08A2DrhyxmUSIzQ3sSFU1wxP8ymmX/bUP6xGGwttMsQtXhamgd+unSX
XJ2inWD3NqVYxIJZAikTfOd7Sx9InaSkYI716sqZ4KQjpzAviZs70wOj2jKByy6sIm6GQyuZnN0a
gzxfaA67NeaRbRmRk9fPdHzWpTPJAK+MzorbixStkbdallaXtFd0j2ZPJUg0C3TS35bwqt0fjP5q
SZyNAkp1aAQ6tnEpukMRRS9LSw9ZVOwbjFqTSq93Q66iKzRtHmstuWJQZy9pCthXIv2h7/JD0c+H
IM2/zib46G5/m2j1/MWcqrwwJOSiiwXOADTPN8JmIKYkt1bPXUEto+VCO1hozUd0adry6dUtgLoU
US3dR0dVEzmFLaNJFZmahAJr8AOobpSPGAhdsCqjR7V7MDxVsry2abwhRbNcUVYHtH8/Rnk62Kmq
7btxOZVTDCRk9ZJpht+Wi3d7mz9O1cAwUIUieQF/Nv2A6xVFzZRKI9NqJ5V2RDlO5/wBz6fuXLuq
T1zjFCZ2fa6u4514fPTjozonnTnRVdRRxiRFlg3PPJMjClLIMS7UMb5Vh8pLPMOVcZtNZ6FXy2+O
qSeKfDe95nrxnBmZ+0aP+mHBfAriOITaEsARDTymy05zbCab4X/d3u7N89csgFiCQQL+hjPDfdZ2
4MRFqWoEoxyQLRflmNVC4ISt0IPqimmx8iLcJ3d3Oj1tqqU3UVn5bfgATthHEsoFjInT/B3tRGva
dGVrcdw96kpUyYBSpXjURGduaCnnQkkuchXqnmqO92pSHLI+RzEwClN3qDo/l0ZMwFiqyKduXej1
h3C7GxPkq0kUKbjQ3aFKvNLJHfMTi8nnDrAb1mEQDqUJRPKPZ0VpdmrfxwixMH+26w5dZbOmtNjJ
QLO8C07iuGvLMK4WyQ+EBmUN8G9p1j0tekoBY4ta2W0d/dgVxS7lm/pQ7lL2ldRqpIL69Md/iIbH
e9NncasYW3Yr61iL4i6g1iETyE2cWKnrj6Y8XvBPT+lkT0qowPZ+nDdlyzLwRgz8Npngz3tbMzUo
NSkRlsUYjdvYAQ/UKQ2d6Gs02gyJCxOjGqgWay92dcCRljYbtE4umeqFQnrlTTvw9i38pABwfQyM
N8HuKcRXtWlX9a1tZYlosHdTO1diuAJbqUwkaDosud2xslTi1WhOMFwW2uJC7Fm7hahBaNukr2Ry
2kPMZAiQqzKbOp211JU1B5s9KK6Z40G0eppOxV77GWH6o3HGGPNpNkm8v0j6No3g6js41RpS0wIr
N+PmPhfPAMpMXMnJ/lA7sEGg803kSjZvpamC6AU4CACBZge+cmRkmBN10lPTy6MvQ/+r1kXv5ls3
xcKPqxqrx4Lo+70Ai9QjJUGueASYyHI37CTyNQm+wKs7t6//Vpi7FsRZ86KQ9ckEWJKn0S+5FLl5
UexT8CkV0qmOn1MR5P+2ODx+IffCCw5PMzAkWknAkAObDcaoNg68WH8eZJTeKsXtu2mXVI+317fp
rizyJpELekk0z5NSI0NZVQOi+IDWXne6/kXQt3XX1/K4k+trMyuNFPLSYBc3Z3W+kOLL7TVtKofM
AkoMK1gGX+POgiro1bBUvHrZl/GfYKB+0+b2kDbebUGbeSQaXf4rid2DlZ4bVBtRrkyVV98Aro69
fFWP8kVc0djctZUg7kKZ5RSUeQxBi4pyxpT0ezqLgt9Nl4DnHUNT8HaIDiLOPnZtaZUlLRQPzeVO
vhS/aFhc05DhOOCxoMkkbwrzfVkVxFXUvsBkdnsFP8V1nsBGoyb7fETVakDLgz5f5lL7laiGm3T1
MZMQrIbqE4au/bEJOl9wClvWxpIpMSmxqKHySKTA6jcjScV3KxfDf50HYQ4Mvee9g7zNbY5/YU83
dUzR8LJLNINx170/eWkKJRqOkGl8YwWLHEjRxwmzzD65ByfyrNgKmHls6ZyUjoi1ZjMisVayuSs7
dSCtmTPI/memAbU0JAc6GgWio8iQb+YEa1ncdQ2qwpSsAIqHStqqPykD/t1BdeLsL/qTNqtQa5mc
zR3nvE2mPje94FPynNzHJ/NzAU/1NTgbd9NLXruE5SLC4HXrfRPg1UhILUu1qMapf610mt7rreIl
Z4Knehk+0ryqfrT/i7b0TTu/ksWFBW0Jo6tO2NbG7XdqtBsXn3nk6RGA9BoidBKB5k1y2xOAUIXh
1qbuajqr2FMLxItcLECzLo76pjK9iLTPZAmvSZ8cZl3ez/q/MsUrUZyBVEodYEka9nSW73KpcNoK
qEjJ17nvBaZYtCbuPo6B2lp9Myheqg0AOPFysJ0kn4xQ8PCwaYdX6+GuXk8G0NpJjeLJynROQYup
pMH9JB1uWzSRFO7SyVbWlv0Awk0DD7R66Yz6L8USjXZuWk2NVXlhM2WDz5zATD+2EsGOhcudOSR2
aIimcwlsIF9RslYSOCU3C8nKDIJlKKR9WKrglMJRROCeMkdgRpP4Z1dpL1YafcMmiop5otVxOj7J
dRgkBAdVt+2uQDE7NEUEzB8nEJBCrdfHKXehpkkT6kznDN2LIulCgWiWBOCjsRLioFVjdLNuifHH
PEemcjBos2/GvrZbS8HAaQvn2DiTaZ6qfD6WKKpHarIL9fhihvOhX0CJcVutRHvC3ZGhG42+Lzrs
SZ/e98vkKjTc3RbxcVSU7YmuaCDGVEGVxaeVtMqGLIZx88gDwzzW98ldCwAlND0dqn0MbIOH2QWX
GbH7U3LoUZcWeazNRb59AJ9LJtnUpLSE0nXItjJMn3VF9n9usn5dJHvvBIgpHAV3P7HyyiwWVcfz
IxjLg4I4qUZ/lbl01+ng/QtS49pE047oGTmpw5K6tzf5ddTh/cXSVUQdqqYTvFB/SK+MSJrMODIZ
FGj4OD23l1iz02/V/XAefcZziMLtecKbRnzQXDYjETrlnQRewOARMUl0KT3psHwaf4iS3Y1g4f13
cdYxbtsg1mV8V+NO7gJywvjBemR8t51fXLKL6Jnvo5l8L447hj6RLQSjEKeRb32W2RJuntZEglsj
XBUXjhBdGqyGMjEAGUBH+HGyU2fx0X3rZ8dgJxps+hga6MhrLV1GMx2i8Vc4+lVO0XfjbPU5rEox
/yHN7Na084kCyr9Wdii4A4NcWOJixpDTp3ciuXPTlyZUxoUo/3kOq60zFhu/IvSQzmn8zFFSQevl
xiv0+2Vyh5dZ8pASCkPBdhXQCU9UwrZqNkMUpCfWmLuIyIo39OXdMrmDVPJlacZaQWVW3mf15yi/
DwOBaWBffWsnuaoakhBgblPspIH+FWvRf1rKnSIBorfpD0oR7m8bgk1pmmKxnQRVE0+enddBDdQh
qnuzdG3ma199ArNLrkA/h9+3JW28jbFITYXRQb6L6Jjt7Uorq2iKjSbXlv90P42P1U/20oj5IqBB
dgTTCpqHbABIkDuB5I9RxHvJnHIGqhGaaqIuaDCNFEer5hdLS+5qpzFS1Wln3U3M5lqVwNwYZkOw
wRupyHvhnJZKI3oBtawnuBmTOxziY/y7T1yMcarHYpc/ha7xuPxqRM1BG15U13Vk4oqsYbcVPjYD
Krml96hKe40XXOrvTYlJQRutrzuQxHnhTr1GA+AIGYbXXNj1fR0AQUvkSDf6sN5/BBe+dVMdhHIq
gQ0pcuLvaPD9tUhO+RuZimFX+wVZSmJ3vvwCCr7azhxVEAS/jqpyd+ndJnAhHA2sjkYU17WocwB0
qJ0bh+Az0ce91Kh2F7QnwJtdh1B7iXLyLDf1ZMekDBFd1jurTSW7bDKXFIofd8FBHlTwA5nuIlM3
NZfQ0XXGqcqoU3Mjke0gjD93lSwqOW/cUKyBErw7UeAg8+FQEmaRFMuL+R8r11+e4T72kjOgMgEy
A/CIJ8fxREVNext3RtdVXVFNqKcKkqL3t5WUKsAyUopykZL6RA+B9aYSmwJ0dxzUY9mHD6OeHYvQ
KrFwvDcIruyGP1mL53tlzVBNR3Swmsik0++YC0RSdmVIQwtYvMp6l12E40ZMFz/oytuCeYQ9q5L0
bupk87W0bzjyPr/oO0a1oe0LRzS7vvFKjOQZrYGWYiLCVfj4D80WZJHaVsWpxvuKINRBsQA1GFDf
6DvggewVOwJ9mWpPX4hpCzaXnR2/1LVwzot1gRxLC5jp0ZYegEqt/425dtX7YZ5AvAkqnGRxzsGX
8RkIKPei0ZYtbTZQmCYEndBo7eUqJGVojsVEJsML1dJOMRkrqV/K0foEDNapEWSPGy8n2GQ0WqqG
QcAXz+twS8dYxfAE3puoU7nasfKCI9IrzMxgmmsXeUyh8gAJRfIIZjiPiBpOtiKU9QfwWmy1elNp
KPBCpwLf8jJ0nJd+c6r2qi/5qGQGLhX4us39fVsyr8V1IaWI9ojhEWDQy4kXjb8Kqbb1isEsVYK4
dlOPVsI4826pTYY2fSyPPQ+nR8DFAoFBnI9thc/IUNBWpqCyJpsfqk0tKTuQxKqY/AVVh6TtSF+1
F6XOdmaFJsBs/pI2A3WssiMAgukuQyf5tK8uZV0L3jy3Vrz+Ei5fl4rWSimRVK9uTbCh4G26/VOh
hXgCgkEWOKX0nNOvt28rC4v4y7oWyYVN4diri5ToqrdEw/0SL3dEBRRCY4miaRYE3ZLDBUldO9Gy
i7HJxc/s8O1b5Iy/0SRkG3fps+pgXuX/jgGr6O9OlQuMmsUY50rBwkyAPDsITZ9yo3r5F5tHX3Mg
dG6ofHg7kmRISBZr3lDdhdqVTqd2ebwtYvOSowrK8qxXGZxOwEmGgCoNNc/4VL/QYwRYvPITOJbp
k+kbXvEg3YsaRDZVYiWRUwm0Lkdxm0OiXpVukWB0pUTgggZjwcq2nPB6ZZxKDIkas0lRzWMcSpqT
gtXI+MqMJkojPtrzhH37ooVxKqGFVR8CiAzD5hfUtD11b/VeCmjLbscADaMjsMFGexDFyls2c71M
zh22YVc1k5Zp3tQ9SMk3GKK9slzN1HRStDPc3tPNW7Y6OmZgVkkQco9CiiesMIsftbi7i0oY5vo7
UAEPtwXd3krM8b0XhDH3sUD0rXm52T9F5uQSvf9GR70TLOgjtx27xv9dkcY/+QGAgA7DgCuWvihH
xnsKHMMf+iMesfa57ua/9Z16JGBe7TDsZc+n0KO76gvGUEGVIljyZrqx/hTOHyWghVPyJtKQ8cie
fp8CYXFyW7sHXE8KHZL88DJ6THfFDyIfa4bvd4FdpdW51qo+YIYBuxCiWqsngxurIsqljWLxexmc
obHmLEutDjKUqTrqZf45H9qTMXdub46WW036zgI6R4IOIBc+Ay0acQmsGIRYI0aWtTy8LG17P3eA
2MFs9oNRx1erNvxUH39ni/VYAGrrf1NB3kz1dKRqy25zdFkwzJ50di2JuitEG8/ZqMioq1nWG+pZ
MTI8+YVUogSeac0Hx2gpQNUAGgbmObiQlXSaMpVSibmzV/w39TPDeKV3KnBjyElEgMtszS1hnArH
gHEBW0aleVRFISsg9hjFnpLsWpTuKi10o0aE2SWSyGluUo0gdp4g0QqOKd4b1OCsdg+jMoI5rN3F
mdCrfHwkhRqv9pNT47oujSKfYG513M/5e3rUDqNnHauH0BWVd5k1vbWbnAaSRorUpsbaNL855McO
cTcs71E0wLzRAfN+SbwSSmMbWHKisaGHXfOVPVXEfnQNbN3JgW7n375XW5W0dzvIuUm1CZIyG1/F
KUDjccguwzwdCNEC9ODAPY+u7pQFWN988RDrRwhqZu/ZRCaeDkxF5ltj4inrm7lk3tLDOMJe+R3u
9BygXcqueNI+pWBvYt2a+Xnaod3vqHyun8K7cle6o+SM+0gQtW7e/tXHcLpk6GjwGmIccDHVztD9
6UX0ydsa9LZaToOoloHIQ4PNzQDVJ++Bp+nLu3+b4qwWwmlQm48dMKKwEMxwnRkI2QAW+/AQXZdd
8zcNEpsxz0oep0Ioi2lTPzYID3AJu0P+LQaCRHMyL/SuPCguBu5+AQTiXoRou5mSr7WHi7XkXjJp
uLB1ugRsSpgzAYXI53g3HZCQu9VpOco7wKw9zecxsv9V08177WXnvfLTi9QjoqU4T/WuA7PAH3Mf
PkTuYEKBe688qDugPtKTdMg/376zH9m6WHagGBYjdQLmCt8ako107PIqBQQQUERkVz7JGJGz510L
5FnzUXPTQ/V9PGu/Rs88Dn72qd2HP8oftz9iM1VBuwaeHNGhgkdH7tQtS0rStMSpN24FFszCAwY0
/cogCSRfR1j/wzwIG9y2ruhaJnfipACOHPCmcUXPYHdjzBWRF9a25Ri27OgvFHh3jsjub0aCa6Hc
MaPhmob6jGPuMid4IC/jdb7oZ4a/kB405GWjR9FeVT91y18gCG2F3ivhfAt7O4VA6xih45EafR/M
WbNRANyXZuUJjnPrEq8FcZGJpI2FLkVYJQU6Enkp3Lp0dAz33A/HNranzE5/svHPzOkxqC9qdtro
9YNGvykT39UuDfqoanjQQdun1qB+2PqBS341JzbkCvJw6qI7ocU8aAywpPzzdKl83S3OwVV02JsZ
yPpDuAimkBZlDmR4pMYN/Pla/WJ3SgqBIev0wFWFNyIeOSe74kI/j3eW32G83gDaxWfrIOqI2XIX
60/h/NFMQkUfCD6Fkcyqp3/cRSLuqduqzq/lcG6p07QsjaMCJ09Dx9Lrwhms7LOekqdZUnZDPzkk
XdAqUc3+ANZSgd4xZ8SHVRYeBgASY6l4HuCkSyjD1WYKBR+PxrF8GM543QEkTeslV+li+YqNhpXa
FpU2N2vma7Gcj2zMklCqQmwC0oUDgh5gReotRlJYzEMRa8X38q5y0KAQCuuq21bsbcmc5azp0iZ6
DCsW6X+08jLOL4I93T7RNwGcmcxpFOuZidtE837c0WgApFVa7ud+Jq4MJq9RrS5KHrd2OoPIsWmM
59sfsO2gVofKmcywL/o4MV6DSta7iCN9iHfmSTEALhXs2RBo40CTGXHr/bFx8js2kSTIGDcj29UR
8603NKuVGN0JmifB+19Vb4hsnPCwx+y8p3zBDccZY9TCL/wuEcneNtv/PYEPTBBGb4BKGx76n2oX
HgqAXvyTYc3BZPhIvQCLdXvPt63Fm0Qu2QNtSks1CQrN6uetD4QKpCfiZ9jNoGu9q5yBDOV4sRQW
XA7ecGbg+wD5vqeJLX82T/JnhntT4SnROMkX7O98Fi1TYC54Bog5HuOxpTjUXM1cDTRuxnSvVG7U
3t3ezs00bL1Ozi6FQVomBoX1HYEm7rMoGj3crmbZ5YApFW0vyvs2KzJrgZxFClv0jKIqo3nLXXyd
j+PsZgfTkzHe4YLfIHvKUSkgX6bvxQujPG4eGwe50F6waoFp0jnTlMSzPnQJLq6G3nXTqy+YJyb3
+ZmRsjQodWX+LHxBFMnkrJWSkMrqW2gUy+HLRxVohdWu27GgqnFmDAYK5+3ZXeB8DrwNpjEoKjGI
XLlVVlGsxOoI+8jY1DEqfgzwjBd9j/apZ7kiCOyP2JOK/k4at75e1SxEj7AFxsX8WdwDBf6UfwIE
UeClkTsDGj/a0Wuh2caj4DDZD99aJmeFi0abJLAcah4aEO6iwwjSM3WfeCSxAZjjMISBzkeHzEn8
HLOlzOs182EriMh1kGYNLHZB6T12GcBGtR/2mDXbyYDj7mabrby8G0/1STn2R3BlCHqfNgziu0/g
AtqA5CYIcnCf0PbryFlwh9aaZ7z8/aJBHtqzVd8PlfxgdqHhCvZ9Q6HfSeZN8Uz1LlKgXoVlaw/j
n8UtgI2EdvoG3OHDDsXcTtgeI1otZ5bbwiz7iBXCZGXx9B7lkuBzID2GIH8nwXNAGnsqvv+P62T7
sMp/DTQhAukKtjg69KCAT3cDMFUd4w7G2Ssc/VBcRCHxllV+t7WcVdaWIsYMKbZWuxQobRQe+kkO
xh3TJXGCv+Fr3gnjLLI8JlmxJBA2oEnaJJGThECUx7xk1Qu8zVbA9E4UZ5Ew/N8no4StNGqMYDTB
NymJviIPScG/qjbA384XOwniX6jkfh0nyzdUNDmVY/AYAcIx6EM3rWsPILdHq1rus6L15waMOFoU
PJsxYPmq8VK1mX/7/DdinHffzNk1vDMnU1mjAKAOtdsaEwy2rO9DEokQnbZiDkNRwKKtgj8SRQ/u
1JWi62gMEDfENvF+SJ3Ka7WTvGdTRhXKg2741DkhaHbIOf6p/IjSnaiVeOtGrz+A04R+ThtF0nE8
uvG7lht0f+1v7yU7X95UrwVw5x+FyjDOzAdO1A/oOVHvQCUPut1R+AIhWgp3agGa1eqOndp4tO6K
wGaY0jkaXWfQjjoEmDPWveTdXtyWbVovjvND8jzTuTVwjwCvcenSxzkqvbi8hONhVv6EmE1IKhGC
j2A/ecYByarkOJzg+mTJ9IMaL79jjkdfM/mKMoQ7ltPT7SVujF6iOedNRVXO25BMCpNefbWFLPyO
vPS1B1U5CQv2W8HLWhLnXTA5XUva0jGvrqD4V7hBYmdgesOYvifdC4OILSOoABxTtSzWYsV3PUil
nsYSfRWH+aLAl9HzhLDlfkAI0bsLmr2QJoeeiNxuU01XYjnfkldgBqQ5ihI5RSvMdO1NUY62Zb7W
C+OMyjDNNaUtTkxqj/XYOmm3r0NhEipaB2c56pqm0izjuhkP3UEDBt35n2pW9Jj/ynZoJLWE83Sb
TnK9Ms6YNJKMBC1ELDB4xTMjwUBN42gBJAJswkJeW6E0zqAA0jqTmgLSxiNgPL3wOD1MDkCygM9g
uaLQfasVGfw0b+rI2ZKgw7SbSWAoAe4XOcOZAa7ineia7+ho5w5YKYARoZxKT66RskS70BPFILcv
hMI3Q2h9QlW1G/FyjgqZVsRfc2sE44xEHotYErJkst374Bj+u16F74iY0gEDPwr0h9GuPZfXGCw9
KM6GO4zToAXwTDyKW5/fDSgqiHLtzajkbbMVwpmaEFPZeoY5VC86lzVAtFgt9kn9DIYkFEW7ParD
MpgIAjvbFb5eO9pZQy7R7/+V/1jtARfbTmqGuiNQ9HHmwVHeN3tW2kDCIPDB/x/dQkcpBl2A2co/
zisARaOLjJPtvH4379guqwCe+qH/WD7T+7IDhCRbLTjMgcaJmd9Uv8z/ps0TCv72EdyeY/Qwmwd5
ZnV4oHA6sl08gcDEyVA6SvbLRUwatG2h3gTyu5spS6I1WHWutg/ZPKPvUtda99/4R4Rvskwtghd7
7t4q9dx2sirj7ZMOL5JtLVNlm+ryY9AQvxaYLEBKtnSnWMHAmkD0tqH/r2g+FhjAGSynFLkoYJq/
NAcyoTk69JMX4EiBrAcdNn8x07zVZopjfBPKxQNlJGlaNBHqmXcz2t1y4DyFR4qAVd7NKEcKGyC3
nuPeCeT0Bslt0cbqwmoaae2wLvfuR/FDbxyTuemdsu8HT9jnvhlmrVbJ6Q5QF3qMb7esSEYcBtIF
tNCDug+rVwyABQVWci6OBRjlf90+1G2lfdte9v+r1DOTeq1cDKw2MnNfMyxH7Z9vS9j2a5pK0CoM
olHMM70X0UlkVDIAaXrSExoW0YqQOrUbPSo2QyQVmdpNHV0J45xoA1SyemFR+aRFICh8SsbvivL4
P66Iu4PdVNSJPOC0ggt7LK9AgewOYOICle5L5YvYcW4vSeX9ZNG2WTcEWBK1nrpe8uZAQhQuGrTf
rK5hvvc/x6TyDhIXG2CuBW43g2emmV3cDXch8DaqPwwoMHXhmTRbzP+1vTrLki3KmA34zpUln+u6
awgOrMK0zoiH6EpxUowmCc5s0/9rb3I4RY+7uSRhgjMbvoR/0hcdozP3hbecmpPs9xXiuvqgvoyD
XeJlVvQYum1TVsLZJqxumRSDjWKQmENEz+4/3RWYroMnYtC82qk/iYZNt83mSiIXLmt1TBbKlGY+
kuO8y3fL3nxUL+UheY0s9INge5mB+hBereRxl7wOVYDYUqywcZmZztz8EvsD+PpYLZg9Nd+Wx27Y
B3Ho/AOlCDAGP/S3jmOSJKoErWGgluo+Re/A3zzSbNuulRzOGVCt6qJAgRxml3swcaP/B8SgkzPt
GoIJWlFSuhkTr+RxfkAKigbw3ghaTD2/BCQ4RsiwQXUbgUNHSDXLXOetTeSuhByrU2b0sP2Mq1P/
zPpxTbjVEuOPolh/q/fDwNjAfw+MuwFNVdVTWCJsYW8TbK6KQfm0jvmD3YPyAOQhm/ww8VfMZMKW
cWuZ3FUA6XjTBglUE9QOTl+jWz0igtBo032vVsdpv9n0JGnR9uZ1Ue9SuXc67aLIeB4YDFedBHdN
tB7OxYHbplcsTcHVzo761NpUmQXL2bZXq/VwDk5JJyvoFGhG437Rjsxn38cow7BktHEsoXZsJwxv
8l6LQiv72IDzeLSCV98zuZpjHJEfMdicPfn0WlQ7DHju0J1hQpQ5ntI70bXbrjqtPoCLMscgQhd+
igVXvfYnJPG5ViRMnIbg/Fr0xxZ0VmmanWSwsHRD9ue2LdvAfdINhEYWI+6AHyScghYZpqu6Fgeq
+eSFgEYKK0e7aP9L2QvbNbbsNDUowyEAxgTSf1yW1U7TNAvUYABmabtj3G2jv+w7PCYxMFjjlHrC
4RGRPM7G1F1LqNGZrFWzemUSLUGM9fp0wwjbxE1mW5djvT7OzizWlA9NCHltljlp1TqZKhrC3RKx
MmWvPmO1hRoiiSH6x/cYf0K8LnvSDjgdjRvnTvOI+gFG/OxKmH2JxPIn10d0UBqoaDi61O9NV/V6
H8Vfv5Vd8lM/BvFfDItvvj+uF8udnzoD3IbkkKo8VGDFTgHzZAD11Sk/aRiLZQaBZfHqIfSyh2Wy
i4fKV06ihuJt+4BKggpsKx2mjbue+qzN1IphX9U77ajswAZ8jX4E9+nDfIl3xgE0qjv9pfnOCnOh
t9wrhaCisemWV/K5MKCqpR7wPyrcspEA0fOuMXs7pLE9yqnI9G465ZUo7piV2rSSvocCjw715TOi
cDA4wBjc/4Ux2HRbKEibsqGgDZbHadb0OTEyS2MJPUNBaDFfXT+0/nIyAC8T2OMdOYX9X8T8W/AL
Bis9/kcwb+8VPSJqygjatG948ER1BnUwoM07aYmYGC0SLsMm0R4Fdpad0odAYCWV06IktQJdLnCK
0xdgJCEiZs3cDPM324nzmu3QcSWN0xkY9US3ckhjEyqtnX+bQJFZnpM9yrn3ovhqW0HfNpTTGkrS
OpnhY7xWLfZjkrvKGJ0HEzTvmaC5/xWq9NYuchahNQMwkk3wVkmIZ3lAh/h4CnvIs3RnYHpcrSUg
mWvXolHsepkvshajC3ag+1j5YVgvRRnaaQ8bMevPeY9xVql7qmdyrmPMMVKwvyk/5T635bjHK63p
SpPxEiqGPQylU47q0ejoTi1Gp6tH8GtH7SkwW79Rxr3W9fZotY6SoGl8UnYj4Nz1AV2YNbxaobul
BdpwTTlP3WNbL88zwIKTaQDxouXWWeLh1f83KKj2agV62yQ+JNJPhXb7sAP/eZd78TLaIC9UgufU
uqRTLLjzm8nMSlM4n6W0ilXnhO3oQYdNB7e4D3v7LxC08LK2EsOFGX05A7pMwqUba3OfyhPaSYRk
A6IrxgXCcbIAoWIBGwsrIrBrjY7fFm3drNGruIjq2VsuESQcgJ0FzQCDynkfzCyAWy+SYkRwYaQu
enTcNNIFZ7OZuFAAziogIYP/UbkVDeVSjUkEe8zokF8bUC6MoKvA6x1gjVzVH15qT/qqu+Hdv3qj
WcvmIn2aaHlqUDhfaakMm5B4tlNiPKcK+aaR8ajN4aGUQRfbNWFrk0kCEjyoE6o+31OgaZYZGLtD
SbomIIOLYvXnEKlu1mr7OVD3DQl9gXnd8ibrr+VOw2wtnaoB1PifFC9ySj/2+wvLl+OD1aALbd5r
V+0i6k/arFytBGvcVK2Ml50eT65M6eoXPBqjZpp5gRv6kzNjxjX2on3jCysem8r3phh8TAIk4qpt
I6g6GoPANQOaAxTES5+hhQBq9KSmbvVblKcItljjfEpIqUJyAG96RM2dot5b+vdpeMT0iD1SgZ0X
7irnUnrNnEp9hrkYvH/mzAtlZyaoEcBDA3bRAQqfZoednd+JkhTRznIeZgDL+4zZZZwnYNMb8i0Q
R1lbdmqdcnEm1+pS2cwqOOfinF7/qUmbF+LpABz5i1Dgg4FXCUKdN25n7h63YKMf23ZO/DoNvEIj
J/DPXYxZP5pteaeF0mOQFShB0ulgduVhMltPj5GLzdMlnlonNLpDUvafgynYVYOG50s9ehLc3Q/7
wX0hd3f7iSZVp0Qp6OUpdZr7BCYOZa6j9iVW/2IY58MJvxfHd5RrJI+ySAerNjBinNTA89EsUt8P
V4UTwQV7qWxESpWFiW92zugAWxt2YdpXJ9YR2x50ZGzo83ABxStIFZjmvAuPOLncFW20du6zYUz8
JAsvWad+ikvT7ckosrbs+t2Sw13PKpmLsDXAZ9951WFAdwL4Gw/GObpqWFbzW3q+rSGi7eTuZFD2
o6QTqHABsAKlOpDiCHRUm1qDm2qlc1uY4L7o3O3E470cJTLUgw3spJgQljGAmBxFc4+io+ICoqQs
NHUxy8TX8tFLu+WaLonXdSJYUZEYtrWrekEHdICpYiell6Vd6Zc+/TSkP2/v2MeKHad2nIlpFsyo
Z0uCQvgr8xkGRNoHBh9eHnrGghHt+s4W6cRHF8EJ5ayGXsyURJqa+OPx27jrvy37HACa0rfpOOwU
IIMkzq9KhAsi2M1XlvbVbs5JnONpA4dWgT0qyR6tvLGJJZq//5ihvl/ahxaGVNbq2ZATn9XGVVb1
p3DsxRUg8IaXYngOULAAzbh9ih+yOE4obztKg7ZFh/0EQL83zJUdjj/AUbNvaeLdlvRxpocTxZkP
sjQmnTusr0WDhrYD1fLv9BJ+6j3ZWb5rmMsbbZit4/JLIJf97g2zZXB2BIwhclbAu0FPx918zdAa
wp6Du53lU2/eL18F8tjv3ZLH1GmlLupINdpUClQ0crrIra/V1wJIiymQ+jQASLf28B0v+gIfIBLK
GZYyMiSV6ExHZcBYtud5FqYlAodtcEYliKNOl2MYlf5o+DqmWySHALGBIfJI4p4IgfU3OOsiq3Tq
kR8lPiMVMjK7jB0V4AY4uS+9N8/e7L6W3p660Rbhx4juO2dj1CFPwb8Jf9rJoEEfvbxLLgVaT2/r
iUCKyaUQBcgnSJZLsT8V+d7ISqfvyDEdJ/u2GMEFN7mgpDPKbtaTFKdmaHad3WMi3A7Qu6j3ucCF
bi9INUwMtuMt//V9eKX3SrvElTnTxF+MT4mW2lqIgedUVK3cVvQ3Kez//x9p37HkOBIk+0UwgxZX
SOrS1VV9gbWETmj59evJeTvkJNHMeTuXutCsAqlCh/uVlBZsIFra414QOf+UjflgIDlzf8t4C6G/
X4mYlFLQh6hLA6C1enL5LZVnjHCLnBd7W4M568PLSpgnG9cNBWbPgY/8hPF/O9kpz7Q6b/rxjqfl
/2A2L7KYt1sncxR3IXRgul0UmGvVMX9RrBA6MUu+WaaTA2jyX7xi+kpvdeFFLvOKDa3sG7mlT8kV
HvLEFvada8WAvkatzbO+jR/Nt2bx0n9Vl+EdI/OMx7kZc4GEaVAKqSPmmMNL4amgnHD/tnAu5HkA
4uq2FMCbNIH4lAYThiuBwCYmNvJ6HLKIdW349z6eqxVXQiIlkTWiUJsiNNuuyw6ppQQEI95ZMW6n
cQjur4luzZ1jO5dorsUJemG0JIabioHUC9oJ71ryto7xCAqMPY1Nj9th6YurD4Zb9rzK2brxv2wc
oy5yUV7GBrx+gYZR8eLUB8NeOxbgm5HdxLVcXnrwFhXnn49aZnRHDhC0PI8hb/CLk5HYlR/7MsH4
p25jduEXoFWDyothy1DVHjfiCZOg4KzuXOKpnS1/52Vv/uCkX9bPKplOX6wI49wBBUGj09xQyBS3
Sv9B+x+EbeWWnNm92yoEswWMrpGHptPlAn4ejQu6bYwu72af/0UA+MKDQLxNlp6lIdWBEixIslh8
60iKIr0Y8PxKD57CITlh8tVZJKet7RiwlWjadM75hPQ4AHmCF3rfNj0x4hn/ubSEzggt+M+DZTfb
zBOeMdn01Pq6vXh0WFx6vP8ylfWneVkv82bysFb1YcGBKqO46yLtlNIeBhMdzdF8sqbmgWBy29SG
01SoO2lZAnEJfc1qMXZWn+ZERqUy/ljGSNqMrRIkGTAUkkWhDLl+UVmzExEViBmAt9blCMkKOT2M
jb7TM2n0DI0EY1V56UI21dwGioDS7CgcowT6VWsCtTbelnwKwjYnHCX7BwN2WTbzjrNm6fpspnEf
3EF00fvTF7ifj+g4TtAjG9qyTSa7F21u9LCuoy6CmQctkZagHN2mgbDP3kVkwtAni3nY7wtSvZKT
L7bI7ZhYN1wXkcybLTKoX3OoILIQHaP/HTe/a4nbcENv5q2Ov0hhnqmZgkpnWVQo31Z717TpQW4Q
dkpZ7OjJAoh4IwW+4HSItdDr1WI7FcpxVoSP+9f5D/rp8hWMg1BaY0RJCmneBSFFbNP2T6B7z2jQ
0hyATLjqkdfcyr1LjGPQhTppzHkMffVJ3xF32Wf7aBf+pC0pihPuu6A5Gp+8LmGepmAxoOs4Da2p
E4EHV8rbPjdsSyw8qxCA2BplX8bBcJBnONZp8nU0AJ1TK3PlVrVCnP8Lfc8/tRaLDk0GA0n9Eq+p
TBt7wWkXOicZyrnDFqMXSTp3eh3BCOhKdmpTwQ5lTJrMOWf4lvM62Qm3qGlysZ2sNJCH3E6ExE7j
//pQLEb1JFYsq1UJk55b9uTDpivfKY03RnuV3zDjAc9m89bEaJyIlKhum1hTv1SAj/hp6txUzOrp
yKKmqsh2w2oyL2BE3ZuAYgfB9Y68No8ABW8kJwUOmxP+AHGvpwn28iJ/4a1s3TW4yGWT8CNpSlxy
bCUB5Nk78iIvwgkdu96CVj+woHPf3KqxvJLHBL9StOR1XEDHDX77u37HAFaLXjfLS98pPZ5pF59n
QOtHilTEW+xq4H0lm3kBUZRlC8CikVkrATBXgt2pTNHet3hq0bscLcpbJ+MUjJEeV6M2hX7zYWp2
jJlggDTTcor0lOkb6Un4Fm3Rr4ST1SN76Fy8R84XrPrZV6tlH0nSJoloEeSfqg4Jhj75YgDkzo6G
dic2Vm1PFtDRzQyVu1nunbiTJlsWzK8ksX4ms5I79z9nde8VEQTYGuVgZFOpaa6iZlAhNW1kuWtV
mS0uoId9INXbfTmr7+hKDnPG2gTnqjQRVncyCDjawR6Ek5DwYhj6X24s9dXeMgpBTgupEPQmQeJ0
ROicu6SFBz85tP3cLLjo27zLxLgfUm60rd7PaRDGuEYx4BP6bRMHpYVeOyt3O7NASzMvTbW6k1dr
ZLyRNlkkNM9AaDKJvzJtcQ0lDvRK5Zil9ST0lRzG3yAZyQotnwE9gSQ7oCGmvVHuaijCR+gEvBAU
Y1NPSW0rCVTD5s0QnEdLbo8SpEeiDsq1G7qPbm76Ko3h7rRe/phuy32+XQ7zieBvHxSB/DI/lk/0
4aogTUZN/5wYiQPUpMHJqu0UzW5OwExwE147+Xocham3//0yZmPGrjT61kS2hDKaq2/Kd11FX5Id
ds7sK177IrjxW+VanxRCcDvueapaW32yV/IZkySUZomoBCcRjqBUkBfyaeVikI7mIRzKX12UPllV
7BVC4TYmOLqJBJoO9UdkTOAH1v2iyWfEMHQwqvDRvgONW+R7Iptfh5hs1Q7VPKIBNr7x0F7xmYXq
Ziz7YzUpg50D0bmo0re+jY8zJUPKUm8aEbnFoOkuyi2SnYfONBs7BI9Z3JhbQ52PyPU4aBPalWbm
mA2d8A33YdO7nYCqYUl2Zi1seot8GLm06zTNm0np1IMIZ6udOC7QumN52Tk2ASU0WVEN8URDI3AW
f+ZuHp9DX90eE7sD8TZayf4Pau9KImNWjS4cJqGHGRfnt17IHEWT7Gb8r+tilKs0TWY/xG2C3CEd
UCSuWvppeH4ZijdvtJ8qr+eWKpk7r/M8U32V9qr7RuzzGW7RMMp2j0pNBDe9KJ6XKPetnHCsNn1R
96QxJjPv5FGIdZob1X6N1pexsLMF7Rl2VUW+IAT3j4x7SxgjEsud0AuajN30K1wL4FxQULKCdr8i
AevhanMk8pbHmJEKc5lpkyACiMRtlP0YyWnMvV6u7b56WCIeg+p69fTqTjIGJG3MhWgNvOamHQ7y
LARLFAaLpH9H0TZ2mjzy2xrx1kC+CEMfWGGTHSvFcLSkByC99Cm36vv9HecoNJlRqHKXtu1EyyEF
yMO7NnO08LFpgAdEas5F+sPZGqoEbx5UjyyjXlZpnSF0A5p9kANDJhVJPuB8DE65LdERlu+M7f2l
0Zt5e3Mv8pijncZpEkcRrTtR0oIrU1iO5qR9uS+DuyjmQBVDyrR2Oau10RseyUMPZJbO7jxj1z3L
eww83BfIWxRzXmEiTnIHrz0oAIK0yG8d3v99Cefk782+XdxFjXHTm1RcRLOHjVUx2YDJG6d91nfg
Jkf9x9gkO921jt17BexUQLMkWzgAbuzVXwgXb3J1qVffQX+/0nOoG5gh7iZl5iS9lw7aRwWNzlnt
uqt1JYXROGA1UcSxEGjqfXB7u3Pbb2gZAmcdDMZXmjwD29+vxOd2Sa66kldymdsZWf0CiB1ocfM4
/zZ3C3BGKORGfUi2c4IuQgATbrjUkqvxz5VQ5rZ2yxz2S4knQRm+xkDaAwP50ThjW2PMcJ+1nAhn
PXF2JZC5rnJlpqlWdlmQHwrixS1e/Zk3zm/QLtK4+XMORmQupAlvmYyXFmlEsgCiAl9jV221A4UT
oqWN5Ccd1wa+NO8Occ6Sbb2RE00Eq3xEQx/RkUADXP7K3jB/hIxv5JCvQKpzrZ//7ZXqzCsF76Mm
hBG8myhrggUZdTFUnnuz39Zl6DXF5JK82RG9e9GTzs7FyEPF44ulZ9tRnx2MtzhTJfhVCDrfroht
0JSN9txPvjhqXxDFYSxj1L/L6gQa8YWnM1dtzuVSsK0uTavPkjkucMyelG0DpjsF2c3Q1TzxMdnS
gTviJdyBO94ZMe8ceCFCLZUNPPcyfo0my5dzdb+oEScM5olhnnUW6qJaWUIcDOFbpaI9dS8nn/eP
fn37VNk0wRco3pASSqJK2hRQHCDkqz0Ms/+W8/JYCstbWUicgu4ftONFlszoYFGNumyCLRAHnFPz
cz5iSP8lMz39sfHGQx7Z6b6tAHIy2zpnJ9dNq3KRzdxwIhKlDKtzrEfnXjF8pWBkYnHaLXDWvPQt
/HZ/X9edsyuBjMFJO0lKOox+BUPafC+b4tVKwxEIROEWg+abXBG2U6VYtiKiXb+NPrRoCml49SD3
EYCfDQUxFVT3/Y9av0+XTWCubWGqXS4aKI6pyvQAaGIhqOuwdwQtI5yz5klibm7R1WUlyJAUV91H
mCpB3/anbA45C1rPrl7tMmODhnICroVSAT7aHj1FBuLTtPkxOc23+ZUPsLnuQ1y2j7E/kpJ0ckIL
3U0P+64Adr3k3RqeCMbYpNOUNXE4Zcjezp7ilk/5S7QDkjNKyUPQCk4Er+L+nbhFzaKFEcUAFLcm
W6gnMyKJmSsmSbEq8+s8w5IXXuQNNmnsbhPH9rCJAuOYvYLwyR43IUI1Zz7IQJPiYVb+4YX+/R1s
sSgNa3QRDIhmph/Kh4heSctLDtIOxCR0+JXfbUcj9lvP9CKPieiLPpEn2epDQKKMdis6c60VJxBr
bgXSv+YZpuzSIv2miDkAwseps5UIleX7e79+2pdPYBQi2uHU0QKeVVBOslPGqk14XdF/eCAXEYze
y7Sols1BQ0iWdo4pjG7bfC8K4pJFd7cCAvB5QCVg+DDhr8qb+8tbVwIX2YwK7LRCzpIRN6tu3rXl
WZz28vLjvgjeDjIabSwttUsbtAYsNTlFAgEpxMhjoV6VAew4zDahi+mGJ97MLDQJCwttpl18xZde
AarhDU4yIF/ZUHg1V+PhMFJNcnM3r0QyO2eklRLPi4DArDkZZWcv6lbun0sU+2vFclTw3t3fxnXX
+kogs4/lWGYCfECaI6a4WCn65PD4Q5dslp3up7sk5Coe3rYyJoJoqhS3OoLPlvyo0Dcvzs+cRd3w
SlDNZmgakABVGdOLjHGISyIudYpwWg2mgwac9sazdsD34iIPafQ/3ZzXlSTGMlj6CA7ZEIWvVM8O
9aS8VoayURFU63p7KHtpoyZzYJHugPjw2EWGPSF6AVvKuy41+9AMg0gaid0O/SkWgFy49BrqDUvu
tEL/OIEE25iMY0f6YyJEn6HRBX3Tfk+AkeHWcvNYRuNzh6ytbkSukYEJx+ydnohek2p+ZI2HQmzf
dEHdx2Hm62QEMJ8htrY1ta9CjGOehj3IvzdJpDuiUW7ben6WOvmY1/0mjIcnkk4vKgaG02nc9RJm
pDJ9cTgHtaoorraPMUFtFJuSlXRpICn9JotSF+6a04fo1DQVPx2SIJKbV80Admw9Z3YSW0FWaqdB
zTYmYNttdC5zcQ05n8ROO6q6MVuzgQIUhmNam87YloH5s4zRAd66VlD4ywTSPp4xXvcaLzvBjjsK
GkZt1RpVTVqSIGDqNn8WAbAzAeZBmcmM136vbDm7v2oIr2QyVig2AOdRFTC85NBsK3/YVF6G8jAa
U/jro//rzkNRGXMEBowKKW6YI9ooN6B5jMKwJABEUrzkgZehWI1trhbGaNGpQC62kpEVKYfnXP4i
AEUEZBGHXE156pO3LEZ9En3Sx0JBXrv1stOCWjTc0No1H0a3w+XZ8JKR61b9amWM7kT37YAxJ1r8
/l8csLduo3kUBwwzuOQ/vk+VUaRyKgnpnCJ4oryHWub0iOgxLzb6S+1kr6ILfinV7r/zCmSrFuJq
lTdaNQbBCFq0gixBo1sU2SV3woNqlnv3kdE8pCm6Ja4Rp6SAzaHlSCUoX/lsKev29bIUtgsEY0BK
CghIHNgPFd0Kj4JNZ3Jw8Z8sA80gdHSM12nMuf0sp49qxK1qxXjWup5tZrnw5jmMbUAXHPN88u7r
kHMz9p191BgdMgtEGeNB+SvxubgABDLtcmf5mQf77ms7mitrvPg5ckQwH8Cj4fOyrK/XtAC/IAHj
SWTeoEAwiRFN508In5QHtEx+m5AHTV0TMCukBbcg5YTh7fJ6gtu4iGWeIrhI03CyoGTUwKSddd+B
9m/Tjs0EmKaWRxHzanwAVM9JRXqyA3iO5crcDqpVj/HqM5gnqhAjlucUGkjqc68FhEEk9zZBNTQS
JrcsngQ0Od4/8z/c6cvKmedJBj3Ghp91ueQvlk35LUJXdxE60kaN9oXf3bSuES4imeeaxEarCbRP
rLI2RP5mIM94f1EcASxkTq4rQpgvaFaQ8soppN+zxqOyXtc4fy/hPCJzVYiI0qSulh5ZczVYDiCF
2FJim3/By8t5DmcTciVn6rLGKkfcS/BdHpJ3chjfaR+v4BlOM6NbCYPZFJCHC0W27jhd1sdYeDDm
afpswTRpLwvw1fMHOEwA6vqOIAaPAISuXyQgn3Ma8HlC6bFeLRZ8DfEwlfD08+lLTX5MRWDWA+dq
8GQw+kWMyqVbBGxoPcAt01U7UbHAjNfHJfMOjlUoRRGZ2YyoufhtPaTb9JXifGIwFmmIU/Sk7WOQ
P2HEOT1Rkit5nzzUUCoUxzx64Rlg3qcwSoVYaU3IiHKWaVV2pzeO0L41i2ALOW8SmLe5jC7pQQGk
ZSNexdQqrhJNXlo8V9XCOUKeyjp3BF3dk7YrJWWgGYnsPd6iScZTvoDC2cO4cQlwM8BiBrxhjXX7
YKJKLwNK3FBZKEBQRqdSmCPMpRlKMFu9UIbBV0D2ePnD/GZu5wf9Ab3fxq4ATp8DsJFt78xfeJ2Z
q3rt6iuYB1K2cx1GgNgJjAlA7XCpxqZ076vO9fT+lQzmgSyYjbA0Fbel9fp3RXGUH9FGQbxk9t6P
xVk8fZ/8jJyhtrkTKasRzJVk5skswHYqx37I0Nt7RvUOBO8HVaspd6rwFqmP5hSuRDFPou9zLTHP
gBDo0LFKW30XfzePlAIUfToUcxHesJ0+0Ukj9NduqggpWy7QMfWmbrytq49gXkttUZg8ib4W+OOW
378JXvtJPY3CT2tb+rx/sLy7wxjdoYn72hRxg2MMHvfTh6hvOQLopt1ZD0u/JktTbcVlgXJaCldx
Up4VcxD9cOlegcXzRdZjb46MbR2afpI0wDMHplgtVZ+RTPbJAFhpaxm2dWY9Ro3a2JWgbiTMdah5
6eZlEwyx4WRz4kSq5RQFgHAz4uXR/BCp0yZpAeSvp9bsTYZs2uAURhk5TY5h1RzVZtm0xuIWSVy4
UyLqdtuMn5McSZ5gTJGtCcmulFvw7I5uKHcumLb8sapVjpu1qhkvZ20yaeo0MlKzN7H75gyt31kC
cEEW8HImwvP9U1gvBFxJorfuSjmiYzBTp/BcIguD4cfiAxXEk98mlNmR8TwBzpeAyoJ2TsmH/qE6
mt9REOCs9uxg3bsKjPvQtOoAjH4kdEfHsNsTABo2SmDt+DH0+p1Dr7Qp6egfYjMtSRo2AwBcMUah
D0c4EL2ttuWG6MRtY8nXhmxzf3vXR3DMi0Bme4tcjpchbGkaWVsee5gcHZNVgPAOul0q79AxVQBq
YwMj6/LGf6g+uN3Ui2hmU8emaUG2h8aJWIs+ASUyONbc7LO+RiHQciQB0G5J9X5/vau+w9VyGYvT
D11jYMXY3ywCmV9pC2h5RweVrZFf9yXdsnGfdfJleYzhySoCsucQhqcDzKCtfqWQu60DdLLoqxo5
pUMRe/BGkapPv06n/JkgDM18XrZpvYB1tWLGCsWRmk1iCAdReum9ZksAWNuCRnfZyT6tMfMKZrwN
ZiyRUoxLZ07oEyniVwKA6snqH6xil4jad87+rpvXy/4y5sbQpFiRxvkvoKAcHDq0MABkPuukYyrQ
+PqXK5o8oIc8+55Odn78r2tlTJBVi4vSlUB0ENKvXfeSNKMrigczjnk+zPpLAUqrikoPigaMICXU
otgIkYkGf5FKSZ5pI5dlZ/v8oazt+TPatqXdfAMnKMjleatcz6KAbeb/SWejz8iMs1IYEDtVH8U7
sDMDRbLNgGKoCp4Ohnt7QuVJ/imhlWzBqG3/ndfstG5sLh/AGBuhkgT0SFBnNRV3Yqe/CJYWiFnE
04VU4dwqpIscVhf2Bqo149nUzF73SH5SBmhypsAwQLrN9ZjWXZiLPEYBkl5Hl0sMh0kzYlsVFLtu
BOf+K+GJYPQdoAOSaRHQJobZNSexiGMkL/cl8A6HUXOYsidGnyuQkHyJih+N+FljFOa+jPUCxNUV
ZJRYnghGL06wv9G3ajvvilP62do0hwaQWxMEApnffuEZfd7CGE3WtZpWmD1McWe+ZWVum0pihyhL
318aTwqjxcIeeBi1jJVROMBwyoFaWxymMvPui+HdA0aDTEbY52WNqw2A1kOrLK5YZZzmmvUw9nJI
7PjDpKA2FbcweGFml98oXGrqDt+Tt/YHkQIrALlKMBr+/XWth3cW2OqAcyOBiJo5pbLM4rnX4L+U
6seC9BEQwmsYVyikLQgPk8MAjmQgI2G6EOgO92WvHt2VaOboKlLNhZLi5iv6j0VbnEL71ZCEI2TV
IbwSwhxcGM7AA6PD4WQgnjF/KQFuHE+mK6ERm/eUeZvJRjzCKDdGMkJYB7IaxYebu6+PglMfs6Dx
KNOXpdp5IGy4ncKrXsNllWw4IVep1QBj8K+Zp/E0HWpQ1Fkn8VM5Lk7kTG8lchRbXl2Tc4Amo++H
1qinqQbUYJ6ZtrL8yOvObtF5dv+arL+Lq8Up/4xgEKaGetvAfpYeUK/DQHFjn3w3CrsCWSyIJn5V
AW/kY/W5X4lk1P6M2rM2RU2G8YrMlsLHbuKN79GPvrGVVxLo3l6FZZrSN1JGW1zAMPRO6TE7O36n
xH4062dteS7AegSG+VEFgxWaaKmMPCivvFEqKBc1wFSck+1oihoRAnekQlp1tq4ksbZGSkQii1CV
jRVuiRy7Zk8e4lg/aWbykgDfY+5Sb1bkk46otzfE/ZQsrjmkm64V7Flu3VQ0XnJ5eJPHkuOhrD+T
yyYwys5o5KYBhh4+TUuP49DtrNxyzVB+6iMS3L+1617f1TYw2s0oEkuJqMWgQ1+0doaN+CQEc5rD
Rt4aT6M7binihrjr7Tq2Z3vhFXjXn+dltYzqA88TRgQzzPSi1clBvmePwMIxFcLJ0q87F5eVslXQ
uS6kcGhxldUg2syRI+t2HZguJZZQ3vUENcLStPntOeua/e/lsZVQZTABoBqijVpTWluYLXecfFDy
4WqlT7o+c4b4eNIYXVcVc7QM9DjbGgmUQd0B2+BVDpuTEBWd3Y/Kb879of/wVkFclsdovTIhC5kK
BIKUpat12mMn2un3IrMrC+GnvC0ONCtpAqHfnlNHG23TATVA5fHcuPUMx9XxMrpQABEoxphRhUm3
GF/ytY/e67Y1krFIsiXbwVu85KMKuAprNTy9EssoLEUJTUvtcavS7fyubGJ/sCnzafPMx6mgD+He
VjMaS9d0VNRpsXcoyalIEskuIrIRiQje01H7EffWBj+70hy+3j/kdTNzOWNGH4lyLwmWDqUsjF/y
rrHViVf5/INLchHBqKGo6UoyLIiRRid8sj5kTGkt4KxvfheWHZ+Qen1IHSxvq3v3l8bbU0b5YPY+
NMsMgdMsPUnWj1EMlKGxTUCjtdFXUfuZdJxZgDO5+Z1TZCdsSjPum3HGPW1cdAk8dx+jJ4KnaXIB
VbqlzFjGXjoUTwXQS7Un9QOoqV8xKgDsExTcEjwioH/y+5E5FkdnQm+C4Qy4EAZ83FJ50vPPSJXc
UnpvC95Bc/STzuinpRKbOlFwzgTpfCIQmyiRb0qPVTu6WfT1/uGudypdHic7WZSItdLrCrShWQEY
TdmEruVFW93WdkBYCHhlLt7aGA2k1aoWNTHSN1YHpPdwM9QPoV5sVKn32/HH/aWtF2qvlsboHXkR
BUMVELZqD/LvAdRbEhC53P5IkR5VNNGbZ84qyoQMJP/6szo1u+pEPBCdcAOkdZCFq29hFFMfLgao
kHVUCcSHVECSIyvfZPVJq0DxSUwy2mKXHJpRBkhAg8RdLB4SM7INHRHGhGBRfIsEgEqHIN9VC0fs
J1tMn9Qpfy+19xzweVqm/xy61C7CxBXzaNPqX83lNwr9tlp8ZOXPdh45DhhH4emMwiNQCAA8wGCH
bmqemYlvmrk83T9A3otjFF48CgUqKaiJgvPGRn5oM+Tiqai3caEE9yVx/CudVXFi1HeY7UVmePaH
fnknveGhbdn/T1IMBl0X/bNVXbW4j5msfST9lNkxShtFIzT2fUF/iLP+NhUswK5cVJlslDQkCcTf
IpjHS0cxz2aX8ge2BHGzwyukc/bQYNRWaeZjZilAiJtyAa1sJV5b9iteRl4agBeVsAX7DASJdaGh
WJJ8o7YA5NS73B0e26AMLOC01QfVzz7zJwFDI5w7f7uvMqUovNAGMq+4bUNTiTHS4Odx2dpyN2+j
xhIeunz0e6P7QKgDsr04WMrw1M3WN0Ex9nqtlTbAul7qgpfRvNXdzOcwbzAW0lGcSlSHKJ8uulB8
XbApK2u71feRL3JzjzeOHCOPeZCWWGuhYIAEKDopfrkDNXeAwXd0DPITwrfFTkYW8yQzcS7rIglV
Xz+mjzXIZXaDL/+OQWCPtkxMPEWvyynHgEe/VY6UvAyc4PwRpBsl98+PYLNAdVGkcU83WHqh9C+C
jb5JsFwflGB0430Jyj/eK7otUjEiGTejr8dMTUFZ5jelLaFTcT5Guwwt7YDwTTf/Cg/5JjyhEg3J
VCTRoAScjMQ5nWdFoVR73Yc1+9EGIOpe7UbtmY1WcHlFlBt3khHH6ImYiMMc1thTcaeh+ywJKIe9
uOHRId14GowYJugqdKPV6xarUkiLxojFrcZptyylVw9m0PYGBwP1Rvsx4hjHZrBMo2kiE9d1UvdR
JfuqnNtzy6th3nYrMXIYn6ZLow5IeSAujRPbeFDQyPrXQKD6ib6L+quxqUE4rYNX+JWCCkT+lNpq
YqPjVALCwP932pf5GEYdRumkxX2IRTdo0TIiX2lQy80WjtlcfYRX95PRcvmUyGQacGGsftw3Mfr1
s8rjGMzV2wJYNsW0LBOFRWZb27idLWGEtpGfQs1u3+Of02BH+2RngpMhejR7DA6BvY2yCvBSr7dJ
F7qLV7KZXbSIKYLXCDd1dPrfC+CZH9NH2amfFhDSti7FZV7gk/LIGW4bpRix7La2aYGYJtbOHHUC
Oh2qhxAIPAtmPuIH3R081Y9PzWkK8qfIj4NxM3xyNn31YK8WzpgTE+cZyWZCSXhn6NbyqYYJHyg9
JDBiAJ3LTzStvtIriYxRCVVpKvQex2wB1UTbGIpol2jB5qxrVcNdpLBZtKXV4yhW6HBXbk+u5LZB
9Aaf3qemi3oo7QFuPkWS7ffGIy9a5yyRzaUlIPtdJhAA+vpc2HoNglb1fZlMzhrp0fwjQv/n5WHH
CTo9iRpZppdHilzwUCCYM4DMF5Ma8HXx8FyJ6lNn1DwqQM6NYcFqhGwpgMGHG9Mt70LnUxgLztnx
JNDfr5L5QiROfZpgYZ0LNLejdG6QTM54c9Nb5mOAz+VIpPbu3lYyqicL0aOWx5AobP5qJWg2AFsA
kwhtNOJpbJ6yOUPeXa1vtCwyWAak5YfFR4EwAJ4e5pI2tDOSpk+E1DZPAievvHZbLBXtGrImShhg
YVSNpeRJVmd4EJ30GAE9YcKYujYB2FV9j9HCoUa8NpG1R3AtkNEscilaijZnml/F4S5Kqt9FVQGU
shAW7/7p8QQxCqUwpCJDy5jmg5Zz05Yiyq7D8hQOIqfIdNtChQdnoaariNhF46YbbgqtkXQ6trDV
7MWHTgGyjoaBq8LWNolXP1EuHziJfvna7MoHYweW+GPxEr3wXuBt9MV8CL3OVxdoikWp0AkuEF53
7gyy5lQ5IHBqYzsR3dOG+KDo+pvYtUelUp6HlBzrTD91mfA4jGPiKn1yEjSU4sxq8sy+4LhhqyER
0ixAHVMsXb/pD1IltQHOUkFtSgXWtOKrucUsk6/7VfZvxiVXz/8ijm0IqqQ4SYgEcVnj9+EhTE61
2DoL+j8jglmy4q2fdiUpnLICFH+a2QjK7Ra+WDFxkTZ4n8K48U3dLoqK/lysHGhPmd0eyzcJ6TwK
uaZv4p1SgtyBV109T8Ow2utqv9kpFuRNwk7QoJFpOyiljKmPKioJug+PfnP/ra1G39eyGJfeTEF9
22R4bOFXGvhj6OJr4nVnbVk+dkfhkXvZbwbU6WW/Ol7GGsy6HvbDAtcz33ZbtCsi8qR3SdzzBkbX
zM61IHq4V68K/RNRDWAyathSe9E+jIiXNuFJYLzMXJ01se0rOCVyMJaLXZkSx3byJDBaPs1BECAO
Ja5CIeyngbhdVzn3rwDvjjN6PVfLuZcVbFORfpmphx4+NOT7fRnn5px7V5rV6VOZYuAUh06HBOtn
OnaKR/WEmSIX0JTCkwKidLmz35BmQjjAm89ai0SubgLbOhTP5SKQNteg3cm+VKxDnQIDRLacSjZ3
qqC691d7203wzyt+Ln5f3TwpH0uwpkMeBR+moT+AVHZ0lJ1XBlwNOK5XxlgOoSqAPt7g8CjnXbRJ
Nu03ANeLv4EHtjEWOzr0LkJVAhhVgqSS7McYneK1DfxBXwErxFRUVb5pngDfd9FmY2354TEMaLNG
5c0+peqoHF6EtW4q9Yss5smZUj+WQ9Vp6HYBzGcTe7QRLHYLp8Xwi+om2+QVbCePOiCzeXUWhW7m
zSW2TAuztiKCyzMgxvWxzlrRgzTuHIOER9onghGYABjEI7D0HylqXewqJ4roLOzCB4p72B2B1JC5
PWZiK693keDaVDuweW85F27lDaNFDRzYqqjpqsVSF0hGLBlWAjXRxdqhiOF/zipRPD0LvVwTtnBy
HgSjXmxSkRcA8KTOYJVHY+5iu5wsy9YNo3Figyych0APg9kwfNa5jUcRFYWtulUFmTXLgH7MF+T1
1N1CdD+MI4DnvXI2YMUbNkS0EKs4HgvYJ4yhjpslm6Vs0vwULvjYIvKOvOa75eX7cpvuKQglmNRd
81l5rDhrvAXUxkW4Fs08QR1tD1OkDnBXQLI8yMuuMATRyWtrtGPUl/eNloFtsxafMeOzGdHubC+6
9pFF1udShKesTzdSan3LW3Gb9b0bC+33aShlzleuXpCr/WHMfL8YBtiqes1vRmk76B8WGOIId9pj
5YFgKyzA6pmGosDM/9PiqkVU6UUBKRTFUfQomX1yVIEcUvozF8JjRalfC2MrP4WV5KSpIczMXork
lKNmnJu9LaWZJ8kvnPtF78/NTb6sjC3+dKEcypMCYeDVA7lWi4Tg7NPhycyPOWGJyhHF3Ce5TMxW
n0aIiveVBDDHOPHur+a2F+B8Zf8+J7baM/8PaV+2JLmtLPlFNAMIEiBfueZW+9alF1qpq5v7vvPr
x1k6czuTxUnqnjE9yKQ260iAQCAWD3fJjzIZbBqOD7aA5jSdos4AZvcGhEG5AUTHp2znrmRWdvWK
JgxYpFGuA60q0lijfG7vGoBa2rttNMCac7/4pPPWnDnYvhRgi4DoozPOQMZZTFXYqRub84g9ZHNe
JTexkxJKTJ69lcSvX5A/WzL/+ZlpFXxBUTniXRlltqdh8JJJZB9Vm/H21qldvF917zVy1n1dkRAg
5gJpZ2x77+otADQmxHERCc0F0S2Y0tbyFnFkoJRamAQ4VFL1AB9lRmls8mnaqEmsZRMXH3ARS2qK
oGrp4WAFe89F9fOpwDeUzOQo3MzObvjfWzH+Wqh1YXHhcqjqJzSqYDHL7xq1MvqhMCLy1o17Mux6
HTlxjpk+0RjXr9Dqy/bHHyybWBrqyzQvYFauP7txNNpRNyjmvCRtC/a+ZWnxskFbopl6AkstiNiI
DUomjHZNf4MQzZj9anHj2eNxq5+01jE739YldrkSaTXoCazWNj9MOKKp6z13UNJhJj/2O2UDnfRF
kn7Fv2qL9ylJ0rAZW9gDJc1H/1q912acmxVC5+lhxs4E0PpLUN+d5bFVqzXpD3qnmZ5dPASYCfLs
zSx14ynTFq5IGzQ9j/xx3gDqlD6Ya7w9DwxgWvapoyubJUu2khZf7PjCAXlqRiICim5HPFE4hdYt
Tf4O9ak36VG1A9D7au/TMXyRzB6htY/IctzFP4IHdh+d2D74qyYG3ar7rAZVDFU2Ol9c/Uui8Mwn
dpOfS30jdCQX0h1apxUksYDaH47KfWjiTfCwGZj5tv5Nr3r1Ffxje0lFFtVTVxSxpjvMu2sRonre
VvK+6hIhmKlisp0SkClfenwl8cCLQBAylgU+b9wbLPk9KcS+7ijWisOCnJlZOCi56/KgGojudFW6
02qlMms1aO6JKjHL4/Q2KwLVipvqRWmV0uBdeCBxc/RHII06kAN7U1UYU9Dt/v9+1rLINhS5KNNs
gt88iR/UKh9K03uHdPlhbslNH50bxIa8ccvXn4c/e/GVSJ4dqKwOIAymwuhXm9qRPHNSzNb1wC0O
/MdM7THEVhRtvUqrwduZ2UVEJaDG16fxfJcLUzmUh3myS52L89CG3QQbrB5cRRCuojYPOseFv44G
6uuNR1Emb0tTVj9r5DvXv93qwT2zsFiOJ+cZKv9YThIiJjuU/ZPG3esmvuNi5wjxzMbCH09yiocH
Yg/O6Lb2TP85PsyysoDpR463J08zrU007rapQ9aKzReWF45Xb8WU5ymDZVSKZjWYaQfZLbQvQZbn
qBsubs3DQQJRRWmbgqNn2URRp6Zpk0ymTjIiWdeEUUoYfqgMEsOnhYD99O/XN1YV831fvnTnJhdu
J0njsAN7O6AaGoEOZcQ9WxtFdlKGIXgK9SpzkjKJDAEqSgNJoe374LAtWtaD1yGiVth7NxM45ysl
LS1lLO4DSWPGJKm4txo9eKMEjT8PHs0fUpQe6uYBJQO7yUfM2qv2lBa7oM+tnmIkCWOBEUTixCeF
K5IVFH+HGiKVmACxMpFSu6C1Z7Km04wGgCyz5AN1wbaVfaArxQ4tA1pL6cWvqoPIX9fSD0ohMFn1
8V0Sew73U4uSwn8YSzmyepFj8KH3P0G7/qgD42hUepwaUxTca2F90Fvm9F492blXv/ptBJROHaSG
lJMbOU/vwlq2Ex2MlMlAnqNOGw3Jax6ol99WagFqOQ0Vrgl631GBEr1CQHYa9w940xymlZBrSwI3
isGp3DXPYGoRpoxOB1g+q8HR2kZ369AbDAy+WKUUOWVcP9QovpsFzobZB+oBiqyHsJIz/MXjO/VE
b1Y5YNGNr+y4JO0hQdcagUqJwWuQ43LWJGYeJr/kIAL2N011M/boZzBgj2Iw6h6mAo9ZHzbktg5G
/VYaebHvx66DhG8UPxUhUG++lGSmBB4i9NExscsS2W3HzB5iACmLWk33itr84mPW77KYYNS/LWMz
B6GfrfRafCdRMTjqVP6SwTlp1wl5CIbiIBfNs55nr50QaKjkxErHMbqjSgu9PFW9l0K6a+vB9QPP
AvoEY42gVGmzjhksHvtj1kX7bgwbq2vlV4Ej7GqVR38MVSScUJuYFcuDMHirSc/SREBANxJ6E5VK
sA9DdTwOEpV8o+nreq+R1jNbvO6HsMw7m1bdh99Xkd1kMTQmojaGHHFM7DKr6D2guCgh6tBhkFM3
SNqjV6h/DZn0RGpwoNLxs++6l0qjjsj0Y1Hhz8fmd6unzwrxDgEZbisy3SQkuK1z3yVM/Tkk6n3L
fWKqtPxMYsg2ewFeW5Siw6Ixymi6xxj8faQArCwNshH52W0ZASCWpIUR9uy9FlJp+Kk+mBBmNjJS
ALYWEYgnt7qwfD0abM4VzdShb+do6tx0iL2jypIJsmD0Pg4E5ou84tRHsjnI8VMZYqJLqHpuJtFw
WxepDdIVJ2WdWxa5O6XpDsgktx5aa4zpQ5TydyGndwOrzJxrN7yA6ETb15/joPcOaA7vU8Zv4D5T
0wP0uazpbtQyjmPL3jw/sYp82Edlsevl3qnCGs2KXvXdIeaPNPcCZwTtdyU1ds6gXDtAacgdaA3B
PPWl4l5j8am8H6kO5TG1is0yqsp90eStLftCexRSG+AugfIiL3GjQ527VaRhoLMWvaGOIbvhZeaD
z1Z7SMoag1ZKZDKWAZoTt8qEdC17ZTSbD7FXGSjjfSi619p6HoRPaVsGmAtNS+7qil6MoKPRJzvW
s/w+YD0ziqgRrpR7jqzH+7STPgpvkg01VDCa2D5pifqSqcF7B4i/OrXU6FlzqPmDr9/2ZUwNQgZo
oqoMxDLDMZBUpxu59qQUMjsGQZNbniT9IH7TvcQSWCRpV5cGflVpZGP+k1XpI0RLShOxxb7LAmJq
XXMLGXo4cemR+SkUo6MwtgnJoEnT9YFRM7XBahUZB68nGCJWptKtuwAqRICsm5maM0hrFz/8OmsM
4JeaXZkx4OpLzZnG4khTYZIhePDD4ceYKHdTxH6VcvlXz5U9lEtCJ9RDXOToQ+a52QnPHdKwfiId
cPFen/wiepoYEFH/LXqe4+BoTxSXH8/FG7R1b4HQ+IFo1AmS5q7UpWOqg4csy9nPQfUPCs0aU0nA
7zrFe94rezScUxssm/cgDqd4qkZ5l/u1b8SU6Eau6p9+A18lPAxSUvEwaRhGHT0GreNYB4Vw/qw1
gGQxNY+MROkOOPFYZeCB01iQUxyAHHQm5OFC1/B/fDDL1q3X3k8EmiqNlLdvXlKMPyYuQ8kBPEGP
flZUJ+qR7C3O5MoRCPVM0VcgoFR7Yk8NF4ZUdqcsn3ZyVr6VkMmbSsmOB90e1ZqZVBeRxcLiLz0s
S7OXlY8qC2Sb5OXfnqzdTJWXmqqfRvZE6YOeVsKYQP1pc63qzZjJzMDx9y0plkyJZHBGyo6JFhQo
IcgqivSTlcKeNGAGtYzeFGPzqGCve5qD+J5ClN2r9MbK2tzRakGNxPcyQ5S5HaogYSxH7T5Q+nde
Vo9jR45Nqe+rCSzahdSmZsgHqx9DGyc8cqapRAWi8nfKxMHupPL3tFJvFTEOkKjBl4ePxEgrpe2h
LvUD7uqxVuo3vJpIM9PKZBlHhEW750CRHkdNuPqUHiVS0rtQqCeNDJbwAGnJhyMaqiceD5YPRHo9
JfdM71zAFkIjLQSwKPpjESKmT/SdpxIQxZeNLYfeTo6ZGSSoMoboZMuYTfZlydQ9sOulerfPiTjF
gk5HX+I/sqypnMlTf0davPc72dWl5iHyw8QFoZGG8ddxMLQyQDIcqgjh06m0C4LRO2n6S4zFqVX8
E+a933u8BPDT4V1NAjQ3uHwrZQgwgmqnF8Mh0RXUMuXG5gWgJVI4YH6gl579QoPMUZfdy5gFdkZS
ehYr6FPJE6sNvSd0H8KDF0J2qa2qd9mLLUXjgRVBJLL3iaG3FWoTJAYaTVGtQhlba+AgfgXnkukP
9KPLoS6ZhP6DTuDYgXlvHCjR3GsSylNJPbyzfHgmCnBfZeebdU8+QRHxAUsbs5prFaXzCHSRkTYs
ZoqUIwIt6p3eBKaivLbdJ92C8axG8prQVEGRBRGFLyoaRdS1yHkD+Svbm+a0C1M2yByYmZdW5tJo
I9Vey4vO7S1Kq3OMJYcNmmBTltxVhQYlZl3YeO+2kK1rKd65oUUxlXFW+x73KBpN0M8WzqhX1vU0
Ya1KrLOZc4JQTdWXQn9TniZNQIjsdBqkWSOBlRwJ/6nKhdFVW7jDtfOgQ91UAc2FwpVl70wASxSW
E7Jy3va2h2oDKLNQ6w/Y2/VFrX2fczuLvDUJPBGEAZItv0wPpBWmnwWfjJTCuG5nrR+Nt4FylXAZ
M9xLUuRG5IokAVPl0P6pEr9ZgESoYIaMeI1kMeSIoI0dVFbAoag2bhzCtRqHhksKV0AxzUTlxe3y
MCGEFnUkO1OrI/hSAoDl2UGqQDlWxLbGpNGQM+KEkfQOZ28KAhGSvk4+9La7ARPRRp1nZc81jsvH
0JsH69tSAL5pShIXaI06eYzkTZ80Mwipo4l6q3+y1rs5t7QE6PpIJVpMY3GncdLX9MM7gArsVr2N
3oq/M5Cml3t5Bwqi/q1yt6YS1kpsF6YXJReaJDhN/YCDFe7nzqNi+hGQTLO8su/taksCsRW4z7bw
AKt7q2iyrKsqUcBzellArGJWtlExcCf2NJOqB7X9ScOtKuXazI7G5wIFTpPC5KUXDfqk7EQyUWem
2sDQLrPql8yCiAbAB6gTuq0zs7wNt9QO74fXxqygIkn3GzdqpU5y8SMWrtXTQgnIROgvI40drOmU
vo5fA3CehVY3UKBzXyB950fkrNGN5GxYnx3DomRyYX2x0WWST7KSwvoMHmqeY7Dwd2Zr1Xt4+Jut
r7rWUbqwtijQNGpWtjprcWWEWtx0RG6cWskCU9bq0q2I3x2aQt1Vqm+2Y/Em6/pGr3n1WEHbFRMT
eKVBPHR5rHwaZ01N4CZ7OTKz9r6BSw6qceOFWfuiGmUUxPE6nubl5HWfl2hboQ7l+NNg9h1mZxWI
XA3iUAyj25DILLqHjc+48mxq5yYX/j/nIE7Pptkt8/1c2htvUXO2kuY2NOdyoqehmb71Ndc2E80L
3B/CGBRx5t90VnH2RF4rWoXN9KZneOyd6vt2nzQbFdm1UEc7NzP/jDMzAQWUJsxhZnS5O4+4cGs4
9Bb7V3jzNTDdhbXFbUz6tFdEyDkm6Jhvl6/zCB0KBo/qo37rfcpPLRxC/l5i4CO2dAsN0esfcmtP
l9cR8OyU4yF3ukRM7uDR11QgAcz41izm/Bct7/35ri5uImgeu1TUKPAkBKPl4ZtXEIu2sknU3Iqk
LR3bteOpM6ZQ3DxwZyxH9gCkBrqrjGUHpbJaCsw+2oob1zZOV5iQcRSJAlL4y1MyNGkkRwosJD3G
VhjgeQJlVSXe+D6r5wNIfQhCyOhB6F/N3bPTKAPG7UHdTjjSsYFUin8c/1KP0246SibQo8EHePAn
4KFGSLSwTxT64q3u+Op90IEaw8WjgtElADLO47jjaSs7M//3zEsa2hg92s0ogHETBLny4XQZMn58
5m0SnC+OiceHYR7aRcSVlFYyYbYr+/hfn/gLC4uYTpOHOvPBD+eMhXhXYzCuMuUkhnzjoZvv7eK8
n5tZIpoIiA7DAsmAA4S/Xehv4GWzQu+2m35cX876hs1gfp1i19jiHAa8RiXDwyi+XN2G+ksRbXRV
1gJw3CRN4wCDUYy/Lgy0kzx75JI5itvsyctM3o/2xB1AmTfK4/W1fOffkVWd4bszGXTzoO9aPJek
kls+gMwAw0XRMwDlYD+LH6AL9DATysVW8ZJjwGgr2l25ybqCyUYZcxdM8GXop6R9yUJ0fZ2k+dHl
e08CFwDYLzeWNj+Iy/OgMDA1U4QDMhAll/4iRFWlzwdlXto8io4ZQqs4lghnE0y5bUGJvy8Jeze7
Pdxa5IHLJVWlXHuTrslOrb/x4TmufzB/I4ycr8nlemYTqAgwoQJAu7yocRlOagNlN4A8QF3uFsfR
YfY2O90KeOXSzuK6krzJRp5z4SgP6Ue4K93UbIx4L/+gmA8MN7FVXzDWK+ta3tup8EOvrHXZwYjU
36TVb6qoKHb1QFFNZNCxb0H0GqPi43VVtOtbgQIyCr6fKUeNspEQ2o8DYAFdStG9agonjufGVmVL
XBE7BQV9S5Oq+2LCly8pOuWZL8yggldVhxuuDc9SgWqjnEy+MU31Z0+l27myG/AAINhR4jZRasWV
R3Hq1K4H3TsCgraZ9krVf9Qtu88oeCVyWEHzCY2JtvtVjukvTavfIxL87GrvVmj8phTgs1KqQjZy
Qm5FLVtD1WZmNfCTqiCFrTsks/0Q50bKJXojSUlrxG214YhXskwk9BwHiLJZlPIL2Xj+tMlTLvNY
153mZ/PeH4L7GqwJkF0AR8MMUXJ0zIECHWQqu20dt+9uE7Z1GfUYKmscI3eX15EnHH1KKEo7Uo2E
nuk3Qfhz48Z/j3guTcw/4Wx5FZQhayXQMb//n3dz2oHm1GG7Afd+dEYr2fHjeNx8sFcuPxUK4fgH
XgtiD5d2o1rSqBIpwDAD0dbcVR46BCnf8mdrqzu3snioeRDRvszR2q8sDwzpkFX4Gt7l0PkN72ds
l76PHmZVsC3U5dbyFg4h4AJ0TyUMd9O90HeaAMLMTzZe1ZVX78LtLDHCoBNUCiFTgaBnTm8wHXBQ
voSOqpstAa6VnSSyrH0FWMCYLGlpk6QL1B7LciSx60fUufPciVhxFB4BjKnfeM9Xtu/C2uK7STQq
8yjsIYnaP7GcmFHl276yWS+e78/SjZ4vavGV1KKE/4g9uO2b8LWAKGPgCLuNjPAEz+pI91tTQStx
MgIUxA0ofYJX+Fs8DnqAeMTbjgLuQXtIb4n9jzJj+iBulbv6NM8kBXYMjBCk/swtRO6aN5mLRkJH
gK4iJbi8cpUIIlYXxHNEmx+GSOySYX/dm2xZWDiTsEfzocrgK2VSORS9Xda2z9dNrAT6ONVnq5iP
zpnDqhWulTX67cAipR4q1a2picbpvBLt86p8zDtMJrNSP+EJ+luNkGtA/PlJH/Itwoe1tZ69C8uq
axymKFGl8M0iydtDl7IMHfDIs64vd8PKF4bzbLVCdLWfVDKwXcCg1L5mjO3GVVuz8MdFUkIu9zPj
odqHMtBjgc7tsezMPn7/36/h3MIiqJTjRK2TCa4+HBvZTqEbI/uquuHqt5YxR7ZnGyWxsqk8aLo7
ZZ1DnA8k/jGbnq8v5Hu2xM/eLCA4L22AEyZr8goLKYq7oO13kvTK008KMM91Oyv0MLMhlOoRu+Lf
y2wmoFA7LKcvGGx1yp7z1wETIKQ0MLz4Xj1JNtnTAzn58wvmRC8AMBrJbeNmv7Yi9JVUZ/4h+Efo
KkKQpcugQhslZfRmPG5nqQBL1vt4ByIeBzDhg/67TKH4aJDn7emB1Wt+bnn+3mffU6A7HlMflqXd
7JiHo7drMa+A8RcrMTfB57OjXzwEF+tcOJVKaXSGxPUf7DVHaSt88RVjSEHJn0Juiji+2bnFC1gj
DbSSh/8i78I+gwWaQr8MG73Mu9S+puNcI8J4DPbZCQ+dgemTDxXVPCgcWNeP18pTTkERBfIEgdoQ
Dtnl1tZtEic0BGJORWM9zNFUL7gxBppdFeUuIdqGubXk6MLe4mpmqTeRFq4Rh6i3o9BKQVRR2CJA
BVY1Uyf7tbXAlegBAQpFgQbLpMpSXURuSI16GMA1Pr2pO6DI6Z7rG05t/YD+MbKEMwOAB94ShreO
HDCofwssmdU64b3mQHl1E6u/aW3xzaYMvAB+L2HgFbqS0LzJXRmMaQ0YRoLjdg17/d6fLW7xyVIl
zWjI/vPJ4seoMBIHEwFuuNcMpLRGclBO20DmVf96ZnXhX3skIkSbFznUN1KOcSH9o/dPSlL+N2/F
mZ2FbxlJiu0sfO5A2NRUwS6spRt8rOse/MzEwqFoShSwosYRrH4mp/i2NqgxgGU8ewO/V3WMLKhx
n5rfM6lD6SQzp4X+2TjaQ/731qj0xl34+tJnfrSX4qroUxzTumY2wEmA4To9e7nuUVYmUuG/zpa7
yOa0YSxLlmK5wT7aU4eb0xG3/G92HHYKVHmpWTwmiGurWW1hK6z9f9wNDTAC/ALc98VeR1Crp3KK
PnBw4q5w6hsdQwXQ00Ev4l+QCc7x0LenAtQt/9fafIjPNnQkUzryuessxmnHhi4BkGyAlDto3LU+
SIwGEl/ABj9rUYJR23irOzufzWvmFzudVz5h/QDzMgF1fXyjKg8b33L1eThb4CL30iY9UQsFFnqI
/O3n+a8BEsueNcvHt07x2oOXObATV3/eMDw7lWtLmx/ps531+2DMEjR1UHwMb7+GFC3tGdJeLlBt
xy0c/vq9+J/PuAQP6D5nQSJjlRMpAYlAd4IDFQnk+caiViOLP7upLh13G4x9PeKxHX5QZClGA3id
mWLYFUiBvXhEJxQcUcPL+MQyG0CF3Yb5+a+/sqdLhi+1V6gv5VhmcgLq+2bYNYdZ02K48TfJkdfe
eXSP5wiZ4O3FOMrl9ytbaDpLQ8G/qGsAFjgMR8SHO25Ibur4d/nfG2tbuYkX9hY3kSkpg74UGHHH
A3MQIiKoIA4zm/9qF2FJRYiGYf8Z2nK5siADFmEsqn/gAHNzKbkrduzAMY2yRfy28gZemFq8TVz2
ak2SFfDAg/mWicmRuHbSazg2fdy4cOumgGNBZCtr34r9VSZnEWUlMmmIOFea7+bqvgLCcBrSjQf3
KxleHEOs6o+pRTzR9kmmjGOi4WiMdrCHUINb7Lv7cjc4zAGw1yl2s6gRqGBA1RiGhv5Y2aob3zOb
HKXnWZXj+tnZWvrig4qBxvKYh54TRS9lct8P1VEXvsmBpr1uaAUpBPoqRPQKasdc0CVBQTopSa8x
rLwETEhztd/zQdVtxWC/c3Tr53H+/yL8PTe5bA504CToaNtwJ5Xx3saBBZxq8N/dvj8LW9YefZ1r
UzlbUVztMOvKzYJKoLvbJEFZC0Yv1rM4PGM8Ma3wRxA2AeqgmP1ti6rZXwEepGAyuaMdA7t/U/Jt
Ss+Vl/DC8OKU5AxQqKTDEsEiODoSvhXo5vkeGhvg9BxMxens8h6onNjZOp9rMc2F6YUbkBsJUIQI
poM9hwKYj4SQuvVp7i9uc/mu1ZEvrC08t9QPigRrHnIZsBOZ9BgitQh29d2/oC7c2tT5ap6/8t44
jaUCX+r91f4GxT1mMbPd+EVfeGh+EwdT+27zLvZia6x95cW/WOQicoqlJmviNNVwYKUfHNXXAR1B
zUIm+qAZ+bP6uv38bq11EUo1ep/HTMdaI4xm8WQwisTHuM1LUvwWwet1T7MSaFwsbxE9aYncpoo/
4aXfY8TWQT/aBaPv5lu4uiSMaupgmsYbvywe6Gmh+NEEzxnw4aMvy8qgemb3Tfh3KAokwWH6eH1d
69f/zOLi+hfI5GWPw4POPWmMI35JPoT2jLVUjPrkmxBMfpF947rZFX4AOO4zs4vLH8pJ0dZ9DS+a
tC+qr++AebVIrvxs6uajkcSJTwCbdNmpjKd8503aXSMkjNypORSsKg/s0RC2E5kH6j5S3iGZvgME
4hF91d6kPgY9eedjFEMjn6UyGGitHOo02AHF4mQBRkGvL2b9gp8tZuFO4kavxahhD2d4BDs2uznu
BF83ShVbNcP5r/r21J+ZWviSAomY5Fc1ugylb2bg/gJ97vXVrF7kMwsLDyIPVCPxbKGtQDz6Qouj
7j1eN7Eey57ZWDgLP+jams7OYmbd6oDxSM0BwfrMgxBb2c1/9WSfmVs4CuTnfMIkLg6bqhkRWCVF
5huZ//v6qrY+zcJFhLKGmY/5JqVZsxvlX0Tbws/NW//t4wMyDIiK0MEQu9i2NoyjqegJULsTN2u9
M4j/NCmQM4K4yfW1rKCUcT/n4QEBQgXyDWeec/U/R7o3CURgMX0MOIGR3CO6vPOPdDczUJenyc1D
I9dfqB07ACbeV+7mU716HP/8kGUmqQopT1q98ID9qF/jCtIGUAmF8VHs5/CE7Ng9T4387fr6V7/l
mdVFXhmjqT1o840eeKZBMEYBfVCyQWMwn7pvX/PMhnz5VHvFPJQbK9zB7GjrqHF6TyJMMiQk/BUM
vDWGqT/l0ZbQGls9RGdmF56X5BhAR0FnThYG0OPrhgTXL8sHhdzU0T7rjCI3+KF15xegdTBSIVt+
YA823LNuTL/rZ/2h/zGGBrUbOzRBEQ5toBDcgNvffusjzH9+FsswTYwtQySMWQdhDsk+b7bUdNmq
CZXJAjkaMGzLuZycFxXt+0Bg8kc7+F3+C7pSZp2WJ/TUDkIJ3gAM+y1VNzmavtgrDoCu5+2SvlUN
3WNWm04Pnc4+RSNegLX6VHWOgbCs34u8clQ5ve3SHkRGGKUnw6HLUysuwLlSDQng2DLECaQmnuw6
EtN9VWNxfsVHaxzL/z3AF0R6GKaD1g3UMDGAdLmRhMc+4kIJjfg4cLP2l4SZYlZsOPWVc3VhZP7z
s68FGsV0DBUfM4PYnH7CyH+BgXfxyYqP63dzZSLncjkLN6gPfsLVLheounhut49aI29nnsYn/oOc
UD176EHVuEV6vsLMeWl18Yh4DPpuUon1dU79oT71Rw3qgBhTfCax0b/kN3O8pGPcGdNwLZ7/YFe5
7d/+FhJ3xR1e7PLikdG9xvPVFp+SRS/g80FtvbWifCuY/1b7YYAMgXdxnirU0Jtb+AiBCadWaiDU
BzLh3kzT8UclTRYP+JtUcXvQlSdgMN6KokBur5sbn3f2exd+cWF8ce1jUXq4RtDxnNmSZRPSX08z
oYzqMju925o1+v5ZF9YWdyPvgwDzOFhqqhpf5ZId6A5AEUVuEpQSMAIcA1s9i+VVj8EH2LiP20nb
Nye0+AmLm8PSmKkTGSN3mp7U+KGDePj1Lf12NRcGFhemlWVJ0SascaJvsf6UJDdS15oK+GSv2/ke
1y0MLe6IOoH3CywCsZuc2M8ZqKlAkTkbgQeTLaDTrYFtWPx2HRYGF9eh1kntc7ChujVxwyx1BxBb
aJ1zfVnfg6FLK1+4ozPXxjXkFx3vYld+kLmVgDESYmGKodjlB7E5mEkDi4Op1vtZPHavUmrP4ZBv
bQ1tbax1icHvEoBQvQL3whtkq+/BIpHjsd5K5DcO49d9OVsrAU8CBr3ncX2o9ArtLQUPy/Xt/J5y
LrZz4V2KPKde4kPfELWt3pLd0QTNMUpcwqbAYTw1EFWJbEkyNnWB5r/4imf50g84W1vFg2mqZsW3
dATFr5GOtqobCG6T4anwjN4dduAYADoXeiCVhaot8LB6YUoqmFAw5DzXhrZgTvP5vPaLFt5HT+nU
xCp+0VxWmOfgRofa0WFramrroy48DCiRwqFmIUQCx+FOpuVxqujj9a+6dToXPkbVM8jOz4Kcg4yi
BftrnI5Uf71u4+uIX9uuhX+hE6aL0xqeMh4NjvFJ3Yg+/cfy1sN/mv2vZjcd/M9UtZPUEm4a/iNy
ulkB3nJzS3Bap+kY6RNQQgR30GlWDgRNdGqEZmL8A2xk7xvr3vh+S5xa0PcSqzHjixvT7NWdBPos
13cZRLVVeB8dxK7pHhRHkFKPzPgLzpS5wy8INV//Has3V0NZCuApwjmGCi5jvEYqOSQ4ldglf40o
t7NT9eS9pyZ9TE8AnMwF6pnPsc6t63ZXHfCZ3WUSqERgE2k1OCWVWplnKGb1NEOHFCu+ie40C0wx
99BY34cwPoE+coB+4zaT2dpHOP8Ri5ywVFJONUgruEXc1UYlpU6pbfJeyysO4dzI/OdnLkoOiZSA
ihkMaZDWGZ76fxDVKcjSJPT8tpEva6HBub2FLx6bHv3oAAwBySnbg/zjhFrML93uTP9eclGLMf2f
/uaAxXfUP16Ac6vzVp+tEnw47ST52MrB8VyQpFjt46z7pO2108y2jqKjZviOavnOJpxha8ELj5tI
kZYlXgRKhD39idFVi+0KSETHuLwkN9BI2v+bptGanz9f8MIBB/0kF3z8agEABXej25hesSp3kz33
W0N6sbELL1xUIHmKtQQxwk2zzyF4AyITvCjtv2k1bB3VhTNWlAnpbjE74xnJgMYbNeMbfopeFSd1
+r+lrSxWWXu+zzdx4X1KPmmaF+DToXASGgr3HaBiDu0o3yEXxwyMkrlSVdiNEhzbFI1WqfrdFaDf
o96uz+hbHeX70S+gU+fvOkIBs6rCPdUikKNxq2/rfSMBfBHLzx5Fsh5pe1GEYNkXpwZUGogcTnXZ
7qpatdu42xecfcZFiIhWP2q0cZEaHsd23MkQvCYpeWMhlDDHTcDB2iuroRGhCR2TVypb7HkxMu6p
Fb7v3OmFZsIBlT8gDJ36hJ9vZi7bV5sD9Fs2F9s+6XkxTQnBmQrfsg7MaeyzF1spyoaRJT1sM4ye
3DcVQuxCv8P0tWJUJCwNrWE/rr8l35kw5yvyZwuXLRYMO/ttJ9E5vYRAzqv3u36dyY5s+AAJSSY1
yWn4S4L9zSGPVSeACUMZlSuQ1GqLjaRS7McMo7TuCEwjWFL3FSgetvEUq+/UHzP6AnLup4GfJpCP
AreD1ejaoUjDjfrAd/zd1x7+z0r0xVOoRhjsGJIMx7DtT2rEj5LEn4aBoEEF4ji/vI+74SFI0x9S
RP8PZ9+1K6myZftFSBAQmNcA0rvlzQvKZSogcIGH+Po7qNPqWp2Vt1Ld0pH22aqtigRmTDvmGDvs
8h56Om2UVd4P+vhY2thmT/HsvN6Pkb4tzGibFfkuG3dZRe67odjEPYbOeXIDNvg3E8T8szFcc00s
ORjgc/2fYSdrqMx5N+f/prYs2/dBOaAuAqV4vKLGWZZt4NliQ9wb5/69lzKfC6ZASsHL4JqX/DW5
x9VkOApVKuRFtKMBIIZCEpP9FxVqF6CBisJxzqDmbSkK0g3/31b/tzTaxU+4CEAQ3Mq5mfZAJYOq
EwhXS8PioO9wFqc+2NxajNzLnR7MizE20GcFND1e4qekZpEPNvLw37/m6mX/8T4uopQOSknqgWtl
CT4AxtOD5r2Uw+LfZ1y/5z8OuXCVPYbDSdkbYinWde4Pmw7+0lg5YOjhbMj8lrMumCkVIMdqQd/m
lg701Vtou9iXphDOsC+XC1WH7U8N7YjlFM00dqxLbzITXX2Nf7Jx+/Kie5pH45xnMCvd51gsxJMM
vvowy6D3ySfk3NAq2OW3xp1XnwzrmtidpKCYuuwmx24ajSmaVkvwrqJS7oaPcXBuWMjfkNfZXn8c
cmGvuC1FlGgiWcrxoTP3TQkUSF8ARw/mQXruQXQ72Qr0j+Uma6214QEZCpJV24WkW/w5Yj/KIk9J
3AZwMLe+7N/okYvfdmG+HWktwgtkrw6YYh/x4hfpsvqcXuc97uI2QOdq2vPjVVwYck0zYUQR3ve8
JVJbwMeJQH+zmOFHCcP2KPpqN67OVcP6ceJFoBqwuTygWfL7AUG/NgcrAKsTUPT0z/XEogd4z4X4
vuWkrpeXf869jFyYCKtsnHsI88KleEsOCNDAchrQMB9/OdC7ap+04KY632xKl00FkIuBwQC7wAau
6/+MCl5EU6IghLmMd0gr7aUK6q8Gy6ylny97kIrbYLmdVcze/k9u8MfBF+HIHhy7ImDdXGbS3btc
205uu626aP3vz3nr+eav/aPYEp7dSUeT6VIV5aLoViN2+bRsAJnxx78PutpL//kmLy6tbURikiX6
zE1YnqP9rFfcLPtj5ceB/pU9K9/byGfrde4STKtyRe5ugpyv1j8/Xunl1SxKzZsaWBAW5DE5qCB6
k/r5ep4T34L+/436+O0G/tjNxb0EDdtI7AHuV6yrg7OK1sbdzIVIVvx4q2qdf/ZfJvonZ71s/XJN
l2PZcrjcuNk7fOcibpblB6Csd6ZtsX9/xuvV+Y/TLnoQWgp6NBXD94puepeE7pxMD4VSYWTIUFmR
P1ZAA9j8zuqFH3dqIbp+zVvqJ4DWgKXX1PJVkfwq9eHhxi+79R4urqrVIXV3PPSB5l2n7iAfsoW7
xpga/Eio2rHA9rvvc7rpmK6a1Y83cnFTy861sXeLzD1N4AjoPgZVc9TV68ruQ06fGqAgKP90DOHb
xtONZ75aZv84++L6DkTv3RycjnhmtQBtRMHsNdLW9bjUTtb2ZoV5Nbr/OO7iDksJKtamxA2ac1X7
G3cXWnfgvECHdSF9NPc2N0dwt77qxaV1SqEZydxYm4/0MO1nIHgsDxTssmthsBLaXDPnX7St960f
HbXlsObALifEdxeoE1bpDT92vU748Q4ubrauuVmSSFTZdTAG3cFYzWv/8h5Ykxuu+Wqg/XHQRaCt
bS0FDXiTLu2pXE7x84TO7s292qvt6h8V72X3GHyuhY5J2X/eb2yy4iHdz/NUbUl9CEzfHmjePPGi
PtQT8B7pE/rV5K6DiqWxyn257TddMFcYt+VA59f0D/f4W+fxR4Qzsj4COW+cLWd5zmbfrvL1sJb/
e3Dm7PD/fK3LPQVBrVxzSI3wZvL7lthhX47M6sYV+Et8Q03nf9/8G8bxG7vy46msLh7aaZx7PSkU
OMd6WWuYM3Yv/z7lejb746ku/EvXWWlR9rAOkGyz5kBX7SrDyNvbtPvCv+lJb32qC/dSKSzHqgme
FDjNRdcw8Wns4MQDb2/UjK+R07LaT45khSI4Pd6ag9182AtXA172rtSL3/2zdjdC/kStOO7CzFtE
Xm6edj1s/GmTXATSniveRQaa+f/BhcZAMdig1pwnfLf89nW3/eeoi8iYdFVjAoCYLLlHwibtQqeo
bkTfq3nkj77SRRDM+15OneiSZakfSfqJBT2/iQ+pfos35Lrd/3mUC4NMSQStFA11R9GExEYPUD+5
9o2WzHUz/HPGhRlObp+ZE23nLzPPnsHPszSwIHaztrj+WRwdm00WIGb0wt5AmVCOeZ5liCS/YZTk
SQQpyKuGQO9ZHiBXvDlSvv76/hx5EbyE7VTmoCOa2hYP8g4zjeRsjrdEpq+/wD+nzH/+wzmBmL13
uEZxjzV9QUweJLIDk5Xlj5EMRuhBIDcNahDR/9tbXS8xwGv9Xy/0sucxOMprBLKw38Vw8aUWU9jt
+1P3Lhaabx3ppltPBSMrHVMPjiFgt701sv8bfvY7DPz5CRfBbSRxkWk6rlq25ljdjI+6tuo0Novp
zS0Xqz04b7cKgOsT0B/PfeFK+CAsMxrhSmZsUoz5Z/TmfPCRDRX6/+j2LMS2ONifeGRMAYz1BFeO
iv1mIXK9RP/xOy78jBzqWozV72w0xtLMAspGs47UvLpjBQLbqwISZyUUPW850xsGZ194n8EqParl
v+d29XpunptLdARud1uuejnQNnjUJaaFK/s/DbvSNPDBTBx9O3RbHOgHBTz8XDefDkXDZd6eib69
r1sD/qtu4sehF+4osvtBG4sB8+0W7J05umr53b8vznWr/XHEhSdqk0nq2P//T+k0N5FS7oM+FJE+
YnIj7qLDrVg//41/ZWU/TrxwRIaZN30qiVjqdAjK5rmI44C6h8j51STBv5/uqs/7cdSFNyr10skK
3cJRwJzqo+5DUXwWvlr8+5i/1w3nq//nnMtMmrSlJ/KW4jvB6jubZY+zLrvcQkgyXQ9BEaIuxP9u
2f71XvaPcy9cDqlNmTe2nPEfOVDvsQ9eTOyMqyXfzyudw8IF6hTqjYth5f6fQH0/H/rC9UzVYGPH
Bg89LrKZkHMxfswZNgmKu1mD+5aru3EBL7NsrYA0kdPCbIwG+efY4Du2fkORpGG359/f8/q1c7A5
CnYFA0Oh/3nXeduA/aLFBDtLUAl1oLgi+o0jrlvmnyMuX95oliWhI9wJeVPQpBTtTky3OvLXb9qf
Qy6c8ixR2LcWDhFKHCqngtiZsVa9vSzrcgWFsfDfr+3WcReuGHScEB8gcJG0JCtbYFRqYRPOeR6h
d9PXzsu/T7v1Buc//5FptFGsAMLHsMjM3+JZK0s8mW3J/n3ILUu4cMCJaJzYEQ6wDBUBNB5LLdX/
mhblt+/485Hmt/rjOYBTLbmJrdNlkSVnzZJ3tC6f/v0U/x//9OeMC5er56Qf1AzJAMcDWBgz3wRE
wDN87x4LFKH3S/IFFNj8m7CTW9/owv/yBI05bcBgtQ74WfebQ7Jtls23FgJPGZanxGS3x9zXUxHz
vx/2chHbHkhaJxUeFnMRoJl/Nb+cksWYqtprRcHk5vf4l+c5rVf/a2Wa+VtaFgiKHQOr/Zf0mpjh
5yoV8MekjoJG+6ImCmaDhzc+5+x//oqgP465+JxpIb1Igq0MmWa77vZz/Tj6HioVfaXdGOlfN50f
Z118QovWRqxAC4kQ0+8gUUvOc1lusT6ELMOmWc9a2Dd9/fVG0X+f+hc9Xm5UcWy7OBVD2nW1mQ/9
T1KS3RcQlVreGm1ddV0/zrvw+BaNIATVgkRjUAmUr+MiDsBIHzNb050gtzII01vyZgS96l3+4A4u
WQpSAxM8s0bu1YQQLQR4fJ6IJH70aDFQasxJw60befVC/jnx8m4QyHFN1uzPoC4YRpwzCI6ywfl1
w0Dn6PWXgf445uJ1gkhDtV4EYIPzMBOrNUv5Mry6TOHOecHNgcscxv512kUsJTTCknAO2G3Ng3HB
V3Hmz7BxiwDjZi0K6es3R6Ggtr9qMj+e8SK4Qm9iiMYkj5cyp95i6utpWbXdt9G7S2rJaWdwiPAM
XIVJFI1LsKiXIR1B2arZgw+FQ7IniexDkfEqHFuS39XTiJoJ6mG81tcQmPO1GCvNzfSpHOJHg7ZV
xsnhn7n5mplfVTeAHKxRQLc5+hTIKtp2nXxyaOsn0z1UGyxGUlWvwIX12rQAhUEDFqp1EVYtNGUt
LDs+OXH0WObaOSYRyyC2YOX1AhJqp6yCeHLzIdCB09pXZe6dSN6TrAlKXTIL2eQ4isCQvU/d+K7q
vbOeQSmyLSrNB93cAx2hEqpPTFfdEQqbrEtipgPCAmqjpcuHfZPl7+7YvuW9YpC2DK2o/EpSrWfm
6By5W6yU/ZHEJZT0rIUHDN/C9IYp7B3dw2iFxzZSeFpCmM85QqTuXPXmizlWjPTypbHH5zwBMXVk
N6HH0/2UYVvS6jEkttqtTM+qjXeV0a8K5W2S3AiyQa5SI8dqZdR/FmU1+XS0T9PQbzkHQYIqQjW4
rHfrz9ETodvRRx0LZRX5aCuRrZQwXiqQbddQmysa+UKVFoErW73EDbaEMugvFNZBM8gmbaZANR9x
2axlCo5DEH7qjhMYfDqNzi+tcf0WKqMdZJQiCChNQJ60HSNaH5YJRG3dYk+mIdT5Z4cx7UDQGgVd
WVttjB5DAZuDRm1IN+BgDesp2tEyf0jqcmFPkInER9W420B6dGS97T3L1txYo4QEcHY/imNt73pH
vKfGCLWsbJum7QYud2/W3sSQyd33Rbfp3ARCjnQDY19Ndb7UhbkfbbqiCiO+wnR6Nk5u5YNkeS3B
z1hAkJQnUCFMqLcq5ZMuyQME+BbJiC0x51GH9EuCtbgOosQdXKyeJk8WHWB+kBSNhwYKhnqQTC/m
8GyLNy+djmVjMNS/a3MalkpCEcTwfDP3sKiBVUUjIgGtCwfc6sVaRIr7iQVmgh5L49ieJclBDnKN
DMR3yLiRibcZSBa0nes3nK8LzdwWU7UvEzuYPHOpSrW0eb+G3YVS0XWUfMFXLrLaCu3RO+bgqUn6
pkUVqR55/2B2Q5AmBZP2W10YS0lcJBcNVJuxhQzl2zFx7uyq2tgTvtesMa2m17IWa6AZF5lnLIqB
hKNROKyd8HOg7GIb6zbOoZXXLQkffYhnsgE23pXvVUsf48i4Bz30srIhjuwOzbMwvWXE2y/PLI7a
pJ5MiJy2svRHdTRciGM0VVjFiyL6GAFdMLuwr8BSnSNR0PTAwsQ2Nsp1asTLmqwjc1jmJGW1GRdM
zEKVucbQUWFVXT1MSbwHNo611XiIAYUjh9JxfV0r9hMBKrLLGXp5YZ0hr4r3tfvWuSUmnjXaTztH
8WAyylDaR1LuiQYVawXp13KbT3fGQAMXwvOF9ijamCUGRC6VtYV1+xUHTj99qztsaZS/xuk54ufJ
3RGIIxnDhGeB5G0ugygDATaGgDI+VG7jGwTXBp8KpF+BWyUroT3map3ZkAeEovAQDqWE8u3jKAc2
Cn1N9XNjTqycIDnrNbAJiEILEBGlrzWkrUvTCCn4tPoHS5xT2FFZPgNeHFLjTmI1uobFGhACbaXD
wF11lE67jSyxk5VgAziDG3ISVGeqs3xXnQC8DnqhhxSbvt0AzV7w5ccTD9ve8lszgt7wE3Hz1Uiz
VW2f02gluzygJaQ0XChEOyTIoTeRDRSyxWCiRRetm15NYLccyIZG6C/gUnr6/eCdo/zZju4hzMsM
ANYlKADdM0GET8Yzj+Hesf6a3zf1cx2hJ5l4YQK1wZpUfon74nRVEDsOS9BmEqXFoh7f9xuKrIGZ
fubAwI36aw7lcUihsFqCe3Z40fp1ro4tdwOqsNea35nxE+0woo2eExutv+l94gqBjjNRONC83eiN
E1rdB5EPZtqikbV0xNk1T8QUftPmfl4ju1yKHtSrdXrX2NbKlRAayPUlV/OBBkubKvC8R9RjjAz3
rrub7aFusV8rHrkrWQFccCk1Jl3ASlfRBEAEgpSlszzbNvhzrV0T6PGBHiF2MEsCc4juBQRKnZPm
skg1u9I9COMwuhrLtEc1bmeZGV1+S1eFg3oHBzHkFMzlpIMRJXWDWFEEuleLvDcjerwpQfCOmZdp
fmG7YWbEUCv97PJvyNb4CAm+cLELrz7VkAWJDoha7AEvkbMK0Uz3Hj3d9qseSPl67Wof+Xif2CaL
ogPENRlgdcxB8O21MRTg0tfEpnVOTiHw/+RymIxtk7nPBYVJjt9VT1mry0Vkngm+boxnal96/UXQ
T8jK+4O+jXonoLDhYcxXiSigpJMGUDI8dBR6pvV7Ykq/6aH4XH7m/AGb7XZ/pOpNycDtzyZw3ri8
SxFB4mfceu4vpECsQVDRcm+TOxETkBgjIg88DlxY/QkEPpv0hGG7wufGu9v3zEv1+7F8jQe83WTZ
axnEVctFXwqIwBZMWZofwx11JUZi+Yi8YDCDBGnHMH7EFLkEsVc1WQzU9gtctpqnTAda21xr8tmj
p9RdRzguyvcZhJntdmK54uski/1cyCfapH5q47C29QVpWSN0vKxdkdtba5JM1tjUiiZfm17y+Cia
vQ0JjZR0QdufVXei0Qn75T7VNmMXs1bcV+kpJidoyjb8kRSPdHhzYNb5wo0PSbbVvCdP3dci99Pq
POKGAVmsd3ddmvsdKJyj+qBFBC5QWyTk3Rs+uXrvQJubaifabi3LmV1qmR3y4tjknW+TO8N8KuzU
r6fVqHa6d87ze8t+5NNTbwP2CENOim8K0ovCXdkA604vureDXDgaPiDLxB6NOovcCZuB7Cd7q2uT
X4HP2tvFZEfswxiB5gGoKCAkU2RxXv2SQcs9HhJfTGbQpk7ggEXJtFZxQpfV/K+gMEYWFYLn4N3G
5mlKMuY5KTQu64B6I3S8RuZYY5A4ZqgqcOzTBnrsLRORsSmxmAdtVQaN4WXaAT8RdQE3Yza12zJH
djd0VqAl1mcs4Jg7qAuT2BfYzBADNvu8U6wAraSUmfJo1QaLmocSKn5ZwVw4Rd59FXHpJwM20aDh
Vyd3XOLOkG2TIwlp7CAuz/DwvxyCZm3aw2CnEB1pvylXwiiDPFkOcBYjfSFaxoZk5bkPlXa0QTIU
u6cauogOrNSNvgxCgsbpQ2UiRdeqYxQ1C8LtFS36x9FTC2n1UEZJVBqO8Ehj1PlCPEBQJJkU2qNN
3jCSmZ+tnTFqvaZk3SMCpM1G0dofdRoi6w6yaVvy5EGDu+qLt5KcaQ2749NSB4RfZbjNBg+ynvqF
tsYaN0IE9NH5R4YNx1Teq/a7dr9K71g0sd+D+r1ELtgN1I97vu7jgfXwjX2dnJI4WRrt/WQ+SPCK
OxoU+xx8OyRKFnK7wc6DyT4NoLUYxpVrJKyQKQTKUUMiYmDrhFnFnQln5ETeKfLyVZXEyA1186mE
jOV00MynIXuf7F08PQusyhdtKNzMJzEgLWC56HEHspb4uX0g3WPhYfgpYEzWp0O+VQNBbvOLjAcZ
LSGFwSqPg25GskHQo12/N+Vb7zp+F2WQoOmXaRsvSAqfJ+D6M78z3rLagcfsFq6341a9ccQLyQbW
tCdpv5raM/H2kCxwQTbk7OseYaV+ylAumAJBCAlD4kLYNbZZ2b5x0HNUQ+o36Tm1vooCYS2Kz4B5
IR0gTsiltXFAeAKY4aI2ooVpHFqtPSHTScZqMct2c1hKpL+aygligRxWe0yc58I+c1FCbf1JTnyd
G0CDVzh+tlFqIM81AyffDgZsM4PwZvs0ThCnnx70lENI/IEgEEr+Nk2PKUhULW7i9fS7DhRGfXea
rAKxKGZcA3ndgOTIxa20dJ/I9DS6m6qBGsCXlMBy4LmRioXOwNGFTuoQEhUo704JUvlItr6BHWcP
/niQb0S84SGXJsDUynkl6Z1jf+r0Oe9OUjvT/KWEnZnyLrU/3ZrfI4dh+YAenFn6Wf5g5x4K1oWe
QrUnAmDNkwuisiAqJctt3ETaLGiRrKC1yoq6h8tMVnT8ReCAOXLU8aUdPyMw0BSA1CXJt2GKhWt9
6VGKEmdcyMSAjrYIK+1Lg5GDK5jZI7LCQQYtSmL0c6CsaTPhvJel50uFwqlGrMcHI5gLKSNokQ0K
XEl9cgMewUlpbykvMLMZfLMKMTnHZbGYtCrfSk6DhZTVQzJifBTTA+myJSAQTJOfFVlXs/bw1IVx
XvgT/TKLV8CdWO7J18pA00w+QTn2odTzxx6MMMI1WIJsnHrZkY4HVGCwpuemfumjV+hnrYb0xVbf
8zKEm30kxjEdKt9rB9/DJ6obZCo5Ix1GurlMF0lfngo7CiZp3JvcPGJwuB1UumrFQ1+XLJkfDrfZ
4i95Yq5VWYSc135t9+sEjWek8oTpDRjKmhcQfISGeDUdlJjlBgmuPp34iGvT85IRd+9U5DDG0J1v
UA5RuFkbsLFxrVM77FC95kRt65YHJVSuat1h0ElnTiNBcbMrqBVO/HvKYz+uHjw3XsYSYD7UC8ZM
6IxhuRq2FtbsG0Pb2VGMLCLNoZXlRJhmN+XZTPE9K84071cxPoj0Q3DYquUtbE8LbDMLCmCyK6wR
qUpnMY1CNGS3TnJXj4S5Vrab8sEXJkJSqVYxMkU3q++1ssBguvAbrA2M4JHqOZTl8nsT+lwenEji
oCuCZRHPyRZmNj0oRDZpK3RckEFXYDuCs4IAfTAC9dJab7EDGWidHiBf5Q8NuJvpGNChPNoVXRdp
dzRavIhEndwGoG7gJ6dpqxPuZ/XW6O5LL/FTWQS2/VFx06c6fvi09nKxS8XAwCOE51ELq6gDJ8U7
01HjyyZa6uOXJyL0T0wmEFPr+peHfxBV+GWqUCcgxel2xONYrCoWjSoCtI0EZCmxkiWbB3cUqwLF
NFGTTyzCSFKDpqdoKasdsNSQGHXKOLix7xoD9ueRvGabHFtaWXLfWs5913yZ2b1Cp6EfIS4AaLWj
kGJ95tYLR1U3FOeEfiUIH/HIGjkGNRmZadqvNigdNNr5ObbGmcfrdDHRWiATrNtwzCkEtPUCMoyq
BeLTaODeTO+7dQTIkGpD37tuvgBKp2JWM62kLo5GE6WPES/5J4jAyyikcYuKUNOTFZzJZwNGB9z2
aZ+qIkdvNe+AlAZR45xD1I7rMOU24NVq8wqFShNwmETvlvcepn7Sbl5TOn73VAuLCPvdFrfGY62J
X+bEz6TUn3U0jA1b7jCrf9D7bmNyusgNM9AjO4h0KLy1PAmjpPj0qL3JCgeVQDYijRJO9WWX+RAW
0zgE1uBVmwIKJ9noToEYSrKIsdoBPnRUv6gicc8PpE36wHAG/LoJHqlLK3OdDaJeaV4cmi0oGnPI
tg2FftSNeiWjHvIZef/g1R9GnwJ5XZxS6gKJXdAyNIr0Vyk8y5d6BdeXdgWjpXjuZJMiT63uVYIe
DS2BFDLKu7aq75Rb3WVJD5ZQpwVvcVHdGSPe5UREvXAN8dHn1nKcdNfHGvUuLsEMWWpWFERetDen
Bu03J6TJIU+QaZmZdpYCToUnWzcbllzvHxOPIOqolVf14NZC5lTK5NvRrOe+NIKyB11/Ga9ar1pG
eowc2c2PFfQlEqRpWY5Nnrip97IyV3q8F6gZDJExAexPiXRssFd5BFlw6xkiiygMHjT3zYB5a/CT
ibXQvXxvU5i3dYrIGBoo+lO5bMl7b0DKMrZQJbrMFehZWm+dRP9IZayvEFNQplclJFro0zjciUTf
jtEvCxeggb+rEEvd0thNXrMyJh0z+DyUiYZGFAxOacsC7RUPRJUmhzNHS0t5Dy0FhzZar3V6mKwv
EGVUxAkkWRUD2rH0V4vNJrveTM6EDsIbQRU49vpiMNA86Bk1IIwXyxUwmxmb0nEBqYV9XJwFmSkv
OPCUZSjgwIDQYdKAI6P3Rq/fWSre63rG3P40aGeXpjuw26FeV69QULPtdzCG+XyulKJXAwupBSQJ
u0dXF6xBwxu25lsVHrMtzkbWouwheGyOX/eUw9clT9mAgd8QryEwiOk2NKOmLMiS17q5bzy5knIJ
ubFNRJxjMZqHvHor+u+mNxeZ0lgid+inmV68nMCAJ6S+8LLcrzTcdxMfNsoW1mDi0sK3mvWTwquh
9rdlkKDNUZN7En6wX9gQeCi1fDfUgkXkWNmB1Dqkk69Imn2zRxGfNJK1+K+nCEmAhFBirI6ixVY8
/uIiddigz3Prdldnyq+t6J4j/jnorTh8Og55MzKX1J0fx/IjpWmMNLhYo2ti0nNldFtsu3YoylSo
RQCvQx1LoYxyMXMvkgQxTmOtBoq9/Jilz8nY+hNG5m331iRWGE39XtDiiULMvnUgCwgp6xZsNCXv
A01LfilhvzhCx8ZVtYgd8pD3pT81w6KrMRPgrbsw2v7eGdy17WZ32jRAShl4+Lhho2evXYS6kqeQ
ULgTg7HMUSvX9bAk5WvjtRa+fb6eDLUcYnTOZyITb9+AVxLtZLR+5brJQQpoTCGg+cfEAoup7YQ1
PCZFZy8z0Y1z9BDr2cdIy/ZZDb/Yj9uWn033fjIex2JmWUVanY5fc6+zBxq1HukeKteo6qkfoYdp
6PUu8kbcArKW3eTXLg2awd1gnvSp64jYecukoH7bvmoJFnSxmsst1PF9cXDAkWjBFUyQTelQx5RF
vWh5h0wNdx2LtB1ap9L0/BzdHknASZKpZTrEJwsshkP0AfTO08jtXRtHB616hZtZWpKH1Mx29mjj
Cr3FOL9sfzXtnhJIySlnZcTOlvd8o7pml7WQGEGtr2S38rR012l8ac2b6j0uHXeH1wJC1qanQ9MR
Ei5uh1BY8M8UhIm5PFK9/DAsGtYCfDFNTx64Vfh9lmy7Kd1QN92KGrz30ttGKZqKVhJOWXLSiYvo
HhX+yLW1gWiZoWkxWdZ3Xbyb2Xvee2sHvT2TooU2d5b4G/fqwIUUiJWir+UC4zWaH60jV57sA52a
uF3ROs9NBwWEtYL79o0SmgmteSfz7NTMuUcDfT7RYg+jhj2vE1UxHcBftMP8HnGgI6cpAz2St+jw
kDCW5YhmYtOfHQQSjTxS7TkGHNTIXpRmBhliDtf1Dahqgzb7Smq0ENMwsmq4SvQz6sdZdxdb3z6a
rSh7HN+zDH+K0L1JprAdv0gDxvoKj11nCyTYfpVOSw10dMo7mW7uuxW+u3i08XYzNL3dPmy9t6iW
awtFG9iCQBRRsRGtAW5WvlBVyLOnWv8wa+63iP3Y3smxXTJC6K7xAnOEnLyAtokToxFlBpPWscEd
N8CWsaLaOmMHMlAbidIdOCGwYc7q4TUxbVZj+tXrPKjhDJpmYIggG+V1fqmLlaNAn4qJXJaaPtdO
NSe+Y9aINdsB4cst9TDyNipGBwpW7XiPtEc3ditIj79JsQJ+FPXCgFtH+80AyOecyabmtjTBVCXP
7mAjmfxoYumX8fckPrTRC3pnXUhsdbsJG4y3llshaVMIbt1pmdoo90HEdy55dqPKTwl69cmpTPg6
bT5FLRYN3SRg9DDVW2nAZ0Icu+7QNzVSWO17DnhZIVbEgJcByBbAChdAD1TY6Nt6McTP42NCiM8h
tZ6bS+Ee8+HYYJkyjwaW2CXj1XKsD3a0U9a3Md73INkSsQxoDyLZiNkFLiJ50ZA7au1DDV+rQ1dU
x+DI3GvD0fDQTs0o/N3AiPNlIqRl4i3D5G389hxQMdKDsqfF/ItcEYzJU6JJvyM56og7vT569mfs
uvu0Fxune5EC6YW6a9LXOI38xACnkLyzATro230VPWAHCmVswYz0nVjRxtOf/h9p59UbN9Zm619E
gDncFsmKypItWTeEbcnMOfPXn4dunGmJqil+M3PT3UAD2kVyh3evdwXFfG3DwbEmClfaGhaHiqIn
e8WU7DQfb3ru0Vr2Jqj1IVJoDJmGWxQ/0yrYVp5CXRg67SBtFK/aBP51Xil7verxrTQ3YvlSm+Zb
zc0rLl/0Ktu0VXBHZO3GUwc75jYZNYcy8x0J4CvtjD0FD2a0W4HKuk6xXiEqWzXfM5HyApcFM2q5
kk23nSjuR/+mV02XDqYTtuBCY2nX9GfwkORIvw+06xaug6a9+zEliqi4qjYQ7tedtOou9kc3UU6F
znymEkiFN7n4MQ3mRtZ+jfJJGAUuzdq3thHe++BKmjBkkjuWZ+uoQr4p5R8ZhJGsfklMBSPbgFoz
xK8u3uAqB55r3ifAsJ7kPYhCbVvjuKF5wyJ8bmkH+U21Mbi+l3nveAa3fLPbU9nQ55zvWDhegyyI
vBnrT1jUrt78LqUfVig7Vp4D1GNcUL1II00TT9+ow2Od5I6U/i71N1/6E4AhJEq8UYLWtfqrdrgu
tbeCK13UTHbbqZuwRGM+nqqOrp+Ku6YQusKE1tK6F6orzSpOAc17TX6J+3YbVN+KHt8/jMiUYF90
P6vkzpqB0Ki3i5AfKUlc8QSQ5hbMrDiKsQFz4PlvU2hGR4J7A5KWMgV7q7rWVfJIxnKTRpMr19w9
i/ooep0d0BWKKnMviv7W4uEmJpKSBlvJFBy1m4ADCgdNzWZik4y5lRDtuWmpxDzKFiX0KF8919TS
77GV2H4o2h5ASOzPrgtPBruLSsiz1ZDKKgOqyMDCPtOktoD73pvhReMVIGGxi+g6jAtglntFlpyA
66KU0rPpKqyLhWMU/qFtb2upcPTSYi82Flsn+4NaAKXVt0UrXomd5jQm4sx4mhO0N1Gh0mNKDhFd
PPNaTABK2Rys0ac7JdBHuBvC/SATiMjTZ2XpFkG+bxrz6EvlttQaVzcVx0omN4p0B4qUbWV/YlA7
LGgdIyJtr6K1RUs/MQzXo/2lBdK97utOF7J7dUj6cIoUwsLNpNTV2nFbAV33PHXY77QitLPgxaNX
kosIzqdvKpdm0fghBrSFuK/00q+eh5eN6mCoMtVn950Qi40O26MbfRD/xp4blQnfJ6Ea8aNuHymN
E3ivEzieUoj2CFBWBOl2LCsnhabmq69VOW0COu1j9yuPuKuldGt0dkwmhGeBQk+JTaQK95Fyr+fy
mxxyUjXaMRB++8K0EZFfSEVmp8mfIX4o6nBnGo9jUdqDNczQDADu66RD6fJZZyzLFDTZryi+uMU1
VG969GTEkAOEecFMTprti3mrAZkr2mKTR747UoZLDQKxoXiNtGdT+RPJpzFVthlTsmJddjRKol6w
+/C5zIobyWuxEPHssudaXxY3HUSPtqa/AsYpxY2thG9iVxZObv4w29rpuU8YFOhSBl5cYlBSK9so
OxjilRon+zR894SW38A2TW1tKAhLkvdivgLV5kORz1id6aqj7qKAem4aetUaEhCjoC3bOF4t0+K6
8syKYhIz15ZWqW+9aFLpxgOSM1V0u+mdKm4Tc4Tq4484/F1r2DxrYKrCnWSlMwzHvqWfmiQ/4c3u
aKlqC2EIlAK2Hyt3yjTusmJyEnl0xDEDH3qdm6ye+keV6BR6P8QM0nb9WsnCjpNXFnjwstwQ82CP
U7qbeFGTn29lA27QUxAMbkfarQGmKfnM5/lCk5VcpsF6JDZSVl9QYFvZca2wlE2M5qZOb6UgcpvY
siP6SZ70XguYYYwK5paRK00tB6hmd81jBNxc0ZWjONMqmAv9g9wRrDiOMDqAh/XwPmmyrUXTMOtq
OwCOk/XfOdxrX/8NwdNuZCoC4V3hcDYOXU+j2IMuO+0jau5+hotlzxbDYlOngG3mN6sYAFYEW+J2
01eYhXO4idItPeFErP82ZTztue93JXQQgzJfCr4VtXif9vI2I9WqTA9FjaNf95Tq31LrOle+1dF9
YDwYvFbPwolZ3+vxu5xKUAh+591DC26T0NyC7m33HjRJU7dBzlwM+W2z2GvKsB91bg8TR7a+y7zX
yGhc0cNyLv9FQ4MCQTDf5YJmhE+BWvPHCvXBMxruc7t22g18grwwtoPqk32JLXi1y2g6Rr26ycMn
1foVZbLdmr0tY0cyhJwo1HeWvuvLl0jqdlrwGoM2lrRrAp0zCZ5cwk1H4wzKbKVW+E9rq3TXlR9R
hF+bSX6rtK3bVt221PdNic0j68JM2LcyYY+2cA8F5Ec8fJOsByFlaweYxqU8AVU0UrhOL/iY0au+
Nrs3zXuuSlsMyq3Up3u9/6Zrh9wrbiw2QoVcEU3CPlH8Vo1AUl7ikDZIlRk7qd/xB3q4B/TSY9HJ
lR+egVHQoDkJbiuyn26VtiKi+blRqKGDxCHiawNFzk5HWqP+a+rFVyK4m5HW1IPetjDYRMd2U2Qk
xLPCIjrekgimSamecj741ckwdAiLwMIqDac2cnvQv9Kikm+jI35otlFnJ6VmF42KcjMW/t4Tb0Cq
7XDgBGOvVEWlox1HP7GfdiqIopiW29gQwenEbUFW0zh136Weq/ZUPGV+/m0q4Fr4VM+5/2Bmwz5F
dqgYjR1HHmQFbd8jsWogwEyh4Xgknraksysi+QNvklWf6LnssQZm9+t+qeqzoXePBc1EnP1df0h/
h+Vgt6HoQiQ7qWF7KCVMl3r1btDuJvqIYUv9kNxOleJW6b5SwO7D+dZKJN9EK0YATcmPvjpuC1G2
G/oDKfB9hzlZGuQPcSc4fvTDAyfU2ommFu3Zd0MxN4KKMaZEALmGIVw2HBLrzzjCr2LvphGRxRQd
TbqrouNQEIaetTtLIQM+xmIyj64yBWeomLoq7kC1obzFiuMFjy1cO10uNzV92JIiwVO9+6jpXLXU
nkLFotYIXavCb2cuESncp3FGwt7oWENHbDcVoH3RyLtIDx1dvlb7uwCiQEjIYjuouzqAehLFUrnp
q4Q7sXIQS3oG9GtUGAY9Hjvc9cP0NcW0qSCDAveuri2g7AGtADTbljXserac1i8Pgf6Erbkbe4Kd
1MG1hDImBXCoJ+l3oSpAbDQbJMGddO3WS66leDgJ82QI2ebZnXQj4k1UtJFz7rMpHUiJ/IdEnjWN
LOoszq+k/FsVJY5IvsyY1beZMT4bYflecupzAZg2E25yIZGAKV3XCGaXV9uwslwh1a98cQCIQ1g2
eFd1GOzVDD6MFO2liA1tlKEhAy5MtLxqwMDctPbEusETqG1dBzLJ7+q6hk4F78NUN1nCZi98z+UG
FhzvmtXV1e3DhFuxBBIm6VROCYWap7pplzwo9NuG0oQnI9ExoU7RtT3SF7rtDZMpo3loSIe8n7Zp
oL+p03BFV4YZ8zNtNQIh5giIn0OFFkendRSO+wiyix+YcH7SkyzEAEbSY10ZDwpJDeTU2a1q7NQk
2E91easMuI7RRA9iXCJZnJhYb7yEQrwfqFDo0ZklHvZp9qscxp3siZu61w9dZ5yEroDHQv4QYeDK
IB77BKBhUo5tX59CHbKbVe2jRIDl1d3jWR3T1iweRd7PkIa2no1/aBQnM8WNaRS4dX3nK1SvQuVE
RQ6t8y3lmOgqa6+NL3pevCYYn3IrhsYX2jXIl0P2xN+CSIPW2lhXiVe+xHlhy5p0o/ajcpyM8qrU
sT0BXMghvCRtY6vN9UBv1yhQXtCY4is7Fq2t0KcuHBPpqTSnXUT9UPTItQJocM1wlMrGiRgjNv6w
s7gouDndyLpXevOHNqNOoaPVpwlYsBzuGy5SvRE/+sOTOmH5SEYSzEnWgEqJJonidjI5bX1eYUXx
rNF3yyg/LbE/BAV/e5JuNd3D8VC5jhqDO+mbIiCzrnH4oDvYc22JYdzV9H86urxBZNoym60GkCBq
gjOJ/bYX0idtphCJ7ZWax0+Z2tg+WIxAW4dug10r1VOkWuRg+LxexfgzehKNL8kx1PhnMd/1qtJ7
i2Af+T4lTiU4hljigFdcpeNBJi1C5DzVywPtC7DJZnICLKei/jHth53BCq6I0s5jWBNVJrw3U3f0
fS/dUXVq8PzSPRyzYVdV3rUcKJ3d6Oavlod3u7CNHI9yYj+kurgpNBDDvh8DqBXtdz0M7tOhPulD
rB+kVD5OnIDO0IUJfQL/SS2nh1ob++9DWOe7Uhjfwjzjkhu0b4ok3mQdJWeZJNJWbsbm2FsSLcJG
9DdaREVN0CTGbGLw0BQVuT1AA35LB6dVryC63JuRfOjT6okby7U3dxPKDlPRRi26/aBM14WqA+jX
rMSmdxpj5P97FSpHRVfszJhrbt+gzyW0B0Hq3igTy02bUpbJIHZ25GuRLSbSlZIZR3+Qy2upFoFj
C5nsS1/R+lMdQsRckQSci44wP/jeLcRhWUYCSWtJqKO9aa/GDeeM9mA0VMUWTQO4oo2av0t1cZ+D
P66MfVYg8GHsWRXxQWIlZX0eTBbi8NLtnMEB9bgHaTpWG26eyKLX1P2z/OaLHuHDcAvRmJZLZdGZ
KLo0iv7U+p6md6b0qGc/upnNwOFx+fHOChE+DLcQkA2NNjVdgflREm+9znvDinuvyCpbiPmQhNbj
5dHOalYMyZBpHFvalxj7QEyTwqDht1Np4nLWZdnvywNIZ2fKhxEWcg6xhkcJaeIfKb90FR71w7gl
DXLVwHbtUeZp82FahFEzBnqshLsAQDlsBCCb3cqznJ15H55lMetVudEyOeRtCTAjJjXbjmp9TLt4
K8nV86CUkDp942qwyqtIUR/Dsf2RVuF3AZxi5YeclYx9+CGLJeD1cSY2aNNgmEtPVV1dB5p6LZfe
e0zDt6S8Tcp429A5783um0BI+8r485z/siY+jL9YE1MedpWeo8RuSErMbyC7YlAf77I9Fy0iaGeX
rmSnHS6POmvTLg26WBk0+7mDqSJyvJ23K7bdXtrJW3W/KsNem7ELPV6YxoWWDCgOs6s5Etk7GNfl
oWJvCa4vP9BZ+RZWQ4qmcoLQEfo8Y3kUb9DziOkkvqv1m28QoeLfXh5DOruffBhk8amohgc43rNq
OFXuDbqXcdL+NNTs16C011M7GBuxi647mLCBRDuEM/EWvRNgqAH80cMR7SBCetpV7NHgWPltZ7/o
h9+2+KJSavVmTeN4hzTFBV46FIEzG7WgPcrs+KBu6acBM9lwq3CsDX9dHn7t9S++c+Xh2pMQGciG
8XMs6QaKs9JBsi+Pcl7AalkylpNkeuNM/Pkr+/EQxYOQhTv1dSR7F2Cqfpizy7u97rTbUHPzp9lw
In2+PO5fBf1yuVjwpzVJJk1c0Rb7YZHoXSEZfHhtE97QdzKLm7596JVdeT8Hp7cOiXdvnuSAs10P
u+BmdLiaVD8xaJLc+lE7Tkdx28CicmUnJCFAvLn8+85OzI+/b7GZelCzeyNTol1HfLX6TtsfOQI+
Lzvyfe6V+/oq2MM/1n8F7po89K+Bw6VXs/gkmgQ0ZtVsXyR7YHQwlxAO5LA/whXFGxx10rRzbDOM
1/FOcC3b2E3fybXfBA5AJ4SXYxPa/8G+c+50+fhCFis1pSk0oJ8Idv2RBq4LaUrYSA9zhnB0DL6N
q/nd5w5M7vwSbWpdNWRrsfpEnKyVoqWwKSIIleIDJnUrC/zsCKqoqjrG2DLsps9TXw0GpWiqAU/5
ljfW/paFaXt5Fs3v5MuX/DCC/HkEo6wjuS+YROP0UwvxuBvLfQPtHq3YyrOclU5bqqFIRKUplqQs
XlfX136njz0sLu6rQKlkIXDlmzPLBi51zA0CLWAar4qZz7qZEdKmyzrW4qqsLt5i0AqpqsDywGYP
tOyftGfQ4ZQQlNlmb82v9qwp88fxFu+0NeIs6AWCm3q5oDcrenanQzPE7bUtDmIuvEc1ec8+QrFa
em1a69Qr2aEEtIiqdi80PfTSkt606kIpe4Gcubv8yc9UlFxwZR3bHoVGFPk0n7+5JYLqZHNMTj23
08vE2Fe5BhW6OsghPbmJ5MMKSRWiI5C0aujdlfHPzrkP32OxseppUMuhwu6hV+xPBZ5fI0gUabBC
kJ2Sqv1hgW6YSgtk0oKQBdfwzq46Mbgh6eGnQR93aNqVkNGzZq6WbliKCnLKPxc7mmGqplrM1rE5
d116uk9cGCjJzGIT/BnvyBG+79zqxiRxK3yU7i6/kHnif1mDH8Ze7FuBNQpFN7vtZcZDUz63Feqe
7Afgghsq+8tDnT1McWNQDJELC3Yui3dvhKrRG3OuC/SzOcdeAR/YzFbZpjPAutoQznZD9bmeJX+u
KPw48GLSiWKs+5aBYepsYdByeEsYa6r/gbHb2T3zwxMuvqRS5T6QB+7KrCgwsRQ1QrKyac5/4ssH
+zDE4oNFXauH7XyBFhJaMNaTNwxAUWvV3bl788c3ttgvJR8JPEkuXC2n6Iek9cckTV3PiG2tT280
0O7eRLB5eX6cnYqGSnyMIau6aC62rkxSszHy+Ep9WkKaa7/RZ9yrSA4imD9RqKxZCynnX+W/Ay7m
Y9SoidoqGKVJXb3TDM+R42wrdemNF/ZbIbde1QYOgq8doyK8K6vo1lLa7zSsDoKvHNM6ejbL7pB3
6gtQ2lNJ02HoEzrJtV3XwlYSYHjDgRzr6btIik2goZCDMZVYiKv6wMtgwtEBbExg5Aruoh+P70Uq
HS+/0/OPaMIW5xQnE2xhGVIjaeSQ5Z1OCKRVlAva2xg/XR7j7JZq/NcYy+QvgEczkGe/uTCn+YYu
IKWZEf9oEQRcHujcjYPEAd0wmSH4wC8mpaeMmTbI47yMIZNvm32/Dfbyamn1dx/6ssQ+jLO4W3jt
OKDLmmYjP9FO7iQn2na/DHdOyIRlB4d3ZeKfLxJMCgRRl4h0XVb7UZSZlW/AMa//iDZNaqd8p1KZ
U7Zgw+7rtX347OKegyFkTacyWYbc9L2CMUCNFVBwqJCEIl+wgzdoxIAAyt56ILJWuc/q7eTqp+xa
Wzlw5LOb8b+jLxMERK/MS1JYsAhB64PM6gHQHCrYZjjREXZuJNc75Vf+3fCzeIj+Vwk/FCCiLFuq
Nl/qluaBXeRZVdqys0kC+qUxUr53XQZNVL1LclT7ZYfQx4Ii6q3lZXw9G2TOWQLbKQUlS/ySNtIN
sWrKSrBrNe9nSrI4CPf4fnmFnJlJn59ucToEqZJqicwBBNXFUW1iD2+rfYchUb5tn7WV9XhmoXwe
bbEgA8tv5VyicKmcaYvae4u+Z/97tiuEDn2/Om+/bmafh1usy3QQlVHOmLdzLFQNcCXt/Vd6iBvl
KDvJsXn3yVa8/EK/frTPQy72z6aS2NdnN3s/0LdmGj2ge378Pw2xNCwc00QxzJwhhAQ2jj44ZWKt
bTBfIcdPj6EsbiF+jDqDRNfZw+mftGaE0GA00b74torArXwlZXGMR3oQYp0DApcXLS6ZQ5a5apN8
0xH8y51ly2F2Ksvhqqi7e5RdP/IRBlsTlvetZMSuoPXtVRVZh8vvWFp7AYujnmCngoG0YGcIx7YW
ncwsdlKiXWsQ4AP9pfNFheUYnvAB3Mjyqinl/Oc/nyif3/88zT7A21MXij6eFKS1PI5uYMNYfJg9
tMbteBVtgqO6Bs+sPe78jT6MpwtFWccDK2U2wZzw0A7QRDh/Awkc4enyu/16/M/Pphl4X5rcrK3F
qx3JlMevByQihH4JD37gDjVtJ/oRl8c5c3DMA1mSrrOHWoa+fKhIMrop+os5mbvxBnqt6x+LPU0J
J977R9WBsT2HTHCBQ4gJ72ptMziT0PX5Fyx2V4ucvbyh+c8GBCp3GF3Vxu/n1sc0/wBtJoaUiWfY
QEZYtI9cf1s5wqE9DvC61kK1zwAan3/KYuutlaxo4pB7rHwN+/tQ74C6TQbvXMn+Aei3mqh7difk
2JRAI01F/otYfphSllrQbBW4KA7WtxwKbi5kKx/4/OH1YYjFKkGZpEVktHnbxqm/F9tgi8GCi14S
O8Q5NffydPpaBPECPwy2nE3ShGay5XnCOnR7X79GRbQzUVgmgkW8G2SkUXAuD/nfPOC/4MdiG87U
NFAb5W/KQ++aR2VvHsLD4M5++oUdrTQo/m7qXzadD1DLYiOOabz7mTybA5SC02koJczpXlPxrcE3
JYeJnnUQEI3XpuvfEPwe6JC94ut+HCTdbod0C6F7X/TSdZ51sIa1n0UZHjXUc5MhnUwkqkmZs71I
1WmM/Dst1t5qocERw3LGIPiVyfr3qStWPOHP7jUfHmmx14hyX5n52ITkmoW3YqIcoJjd0YR49NBg
rHyss3v2h7EWE2QqBzHyJYI//O/ynFkBTmG53VH+/Q9yJ2xXxju/wCwuUqiSLWvpQFjnkVkOeTT7
0JOpZcduHhzjb79hx+yKY9W70fsa9rMy4tKBMOy0vPd6DMtF2NTCe0E2zsoznf1eM9BnynOk4xJ2
VUwrVYYao/s5DAiXN8zuodHYplM7yYOGTMhOrvNn82at7T9/my9T/8O4i0qRlp1hGZYOdg1VQ4II
a3rfTHFaeby1URbFYVRnppgns8t8etuBHib4ODbB//gGzz7176MsU1ezZhRyTBMAKTy8bRBoD44B
C+/yh1r5TkuUOlK90hADFVBJRITVPyUhFzM0OvXK5W9tnMWWlHhhV8KHiHdmVuHCVEOTzmyzbw6N
+nj5ic7fTRRd55qr4R69DPQs417tsuavGz+KIMJtqmO5M53Gndy8dHxcGlaPyDMG7vO3+nfM+fE/
nJFmOBqeKTLmP8b0suYEW8NG7ECfLt9Sl7SnNSvuM+Dx5zEXhYBUEnJfaAD+aLHbEfYfTYZXDk/H
ssODfxdjDXePZpmchfLX5Vd8fvr/+7SLRdbgVlckYsGkwVFBiYwd8tsbz9RWFsD5U/PDW10sM/hw
bR6UbCLDFrc+J7nN/vZtqLKoDGjijGvH9Nmd/98B//YwPnzGXqzEusi4RMMq3827VuBoDyU9ItHp
diQYrVXrZ8dTFU3mDiQp6nL1iXGSmnXMqpBuW7c4KPBstJv2BUdS0C2IhWuXoXmVfdkdP4y3WIU1
ilBRmUhv+SfMS9rPk2X8rW7lfX1adS3+ivcwQT+MNj/9h7eZq43HFjbn+YSHtLvqEKon1l5Ap2PK
pp2oSAN/R/Iac2LtGeez78OonTYlqtgxaZqtuZv7scLNdEOQ1gz7b+WVLzjPwEsvdFEqmMhPtTQz
wOx23nGOqpkD3eVVcssZn9vPr3Kxv/hqaaqVl85pspDnDoW3kRxcA1EZo8DbBFs8YK6RFj7BjHc4
VF/TrXWUN+MpvW3u/VVn6HlnufTUi50nbYUoagQT9EfBPgxVrW7+/nYc5O3lbeb8VefDBFrsM9qY
W6NHl3A7FxHpQ7zXdRuxQHJL1t+hxQH0lL1Cd7YvDyuvzaDFtpP6vjJ6KcOWbnaob/BIqe30W/ma
Xwt2TUJQZ5cH5Vv8qEE+udXsyLUO/9ffsITWE681cjqhc36l/ocGzB0mYtfINb29esDAiVkW8WEN
GBC1uClP3s9ktwZOy2exBEgAuoyDpoST+ueVlOmiGMQVk9t8fcHUX0ps0UaJe4s8YU9aQga8qEEe
m8aNuo23aW33J3PlW5xZX5bCD5ipCJr0tXuPCxhmOVW40zXRVtBnWFDNFRgPqAYRtOpHTwRLzlcm
3pnzzYJ7I82cATKUl4BtmESIAAys3dHbIC99oUPrWNiGXp5n5463T8Msdqqpz0PNK6lVEfjrR1qG
LknfMNYP7FUn/1E5/G/Gk+H/iQZ5V19aQplqefgG/PXkb/8gwXenZ/UpfNJs/Tlc3SPO9HwliwTq
/z/acgZb5mAMoUVJpO4kHA/uA3yCMSEPHsFtT/1LVN4gdnXWI7ak1ZEXl+02loq0mjxCtpI/Hurp
XrQeyBpHBD+2W7w87aRQbCtuN63wnHr+tdHQvmp8C3UUbPapePWL6VEJtU0g1ICylYTJof8DPPiq
tIaTnyGhw65bkgU8ZFNirRHHxcTn+N3kiJZgy2Jpd9ikpJa20wXo8ZJ/zBRy5IfyWOJAp5qBU6AF
i0wCF+WXAgNLSf8lpYQxTsqDoBgYeWmPnegdJiZ3NamuaoROUFx7Ju5442+Yq7aHjGCqa9ybFBui
yQ4b8Ns+lHfyMGwjvYe5gy5Kv1fG7i2U3qam+OObwabGF4LljmS1cdQUc11cbzqPXOz2Ku2zIx5g
TmKRT46v1ajtBZwAIzyisQHwWhxRZGuTTzgiG2hx4/G5tx5avPms/FQPWKIa8UNWvGej5yYWAv3Y
nt2rYqxsB2wqPN9wZbPbNdFwgGJxEPAdVHEcSYLvlXRb969ZgahNqH/OHsjNgD4RU5DNyvT/ivvI
GluJYsmWacjKktEneGI5gQUbgEz/dEg6tHvvs6HO4KYH3C7mGGnprvmNWjP6lqys9q97CqND2AbH
RFQHYPp5M/V0oTXCDBFhkna2UOE8SPMr/3X5Gb/e6+dBdEnRTVPWzGWiXTU2ZtZmkgXFCe/nOv81
1t3z5SHOXK/mMWAayaamz53Ezw9SJLmZxGqZ7azH7qq8wTzPLZ7xfjzEb83Ov11r/Z7hDX0eb1H6
xGPZJF06WFvDFI1tFjENkcLhkNcjXQr6El+PXD6a4RQ5SL98fP+Rcl9+5nmIz/UOP8G0CBNBnMqR
sPx2kpTkciGaWwUdu4rWEufGhp6lvL88zpkTQdZFchIsnQsBvKJFYTVBbkUnrJnb/n7GdjOQ0OS5
cKF7uOtxG2cmiy4Ch8AOYA9VzcU2mVY1XmpyOYtMMTbC0yXB4jVdozideXdwvUzZAjhWJObk5+lS
J1UnmLlubKO48e2+YtWrolw5XYzZRaMizIjqe+wjH1o/x6q1w0eJQES6iFFUo3HFBjJvs3fDCDAn
kFEzXX7j596BBNdW0lRV0b9kxbRRGQWK0ltYM51y6ZHEqZWp87VUlvWPAyxK2CRoW4yDQYoK+P6b
obII/kvCYzCK94nVvBvyGlB6hgf4+dyVP7/wvMXwSAtCUjMtv97gxLmrLA8NNpbbpfI8+wjU4qyf
Up0Be6WxltBTNkiXjo0YugFtnEl/NathNwXJaRjrtaryzHr+/PuUz79PLeNADmVax8lhvjLx7w2+
JNtqVVnydeYxkGKoM2mED7zkVkheSOB9Q+utq+/D/nlATBlgqRK1T5fn0Ln2lAXDBg8nncChL6wK
hdq581KuQ8ZjSQv8T3uDxs+N7ek+vEatCGMbA/nHbqdeiVfry/jrscZj/jv6klVRyZGG+zD3XTNq
nDGRHUzUoK2n7b2C1FQvGnflcc9cCz4NuNg3+lBBKRb+vfP6e+Rz1xjSHLNfZH40J93Rdopdbpvd
/KAybsAb72G1yTlPkc/78edHXkzxqpVqw0tgzeDRdC+lw9H3um2ceT/0OH0xVQ3TDeOlKrNHIzS5
NKmujwbTTJQ1fGrtdyymsuBjwtQjLvxLFyofysSNthZ5N9nNKNvJfbJbKyLOHRDavJVy1pnwv5eH
L4a28mT0EKEwLIY5tm8BNvs7TI+FXWMH7hqp+FzR8nG4xdmreDmGxJgN7DCRL0j4kxIq2rV4t7VB
FoeeIUVq7vuDtm0ySFcm5jstdI7o9+Vpe2bfkT+9usVObGTYIQlzSGvqcWXGf+xWNgaB6B7rkJfp
SSurHPU/KvkumLxNPqj25R9w5qj5NP6iiEA8K5djinVz2kU/JzNz1MK7vzzEyptcEkqKAp9JS8sx
Ei9hWOt3Y/DTN1aai2eg7k/vcckoUcVK7bygAOqyBXDE5qDswbpBSdsXdZtu+5Oxkn42v5hPq31G
RzUu4hTvCB7NxSRMxlQy9Qhrj4igtQwBmbKzjtVujb7yFe5YjLOYh12nGtWQlsZWeRwcHLRcnLu5
1eFx5QREkVuu/Ng7ij29J9fWrvzxH3QRvhQLi1+wmKJFVGGak7QGr9XctT+rO9Utbc9Bqe0q9ngw
/swN8f8g9/3suDrdfYMyCJLaYmr2Ec57cB8JXuPi56ZufF/Gpzz7JbhzMqEOsYLInfipa2nwEjS3
BnZ93dXm5/53/OURlkpY9g4ZFpfRIb3JtsOpdIzdTOgQN+vg5dfjejHa4vyS8MfOrdlOcjySI4md
+km4xfrenVkH5UvvTN+xl5vzYv3H+nGdfvBVQTWPb6oICBXuoXh+fS6A8lEShSE09e2EUdALXfWT
fxKvYQbBCzIfwzss8o/G9/R2DY//sjssxl3MLqk0fUGrJn1r4W5j4IqS9IobymtC76/w6WKcxWwq
UtWv/TA08EIlg1qH84RLTL0rjzMDnzyk065FA4PlISr7+2BTgGOuzaizE/q/XrElzp2JDz2AMWwn
Dfd+fZsXZCl4sHEwCgni6yiRN40cr22Jc73xZYf6MNxiRpFNqgYiTR52jh5mkHIKHi13ZvE2D2Sv
7i9v8l8v4H/fr6FDuNIlCaXg54dLaoykvZyHC+QId9sxGWdrUwcKjU4UgYeNvJkflaD5E1DQC0OM
pqYOsfCJAF1aKzpc/jlfquzFr1nszmOugnhUPDtmLrd6C2xUXuHkt2myzLk80pcDdDHSYt34aS70
WNWYW9+EKFT5W135dnkEZV4CXz/kv692sUQ6WRBinK0Y4qf33h/Fo2xX2/y7v1fIPbC9nXKFrbiL
tNhtNs0fawfj1YCBqt/iq33fcjgI1+KtYZP7t8UyzFkXtPyFGi79wsXiyqVcj4fAw/LaFm4xF9vo
x/G78dIcpq3kkFD3c+5ZQog7YghFCnT1c+DwCPadO14NN/nt2mQ8u6fADDM0RQG1WHLDfF2LrLbx
OTNFAroeEuGx61euV/MTfXniD0PM0+LDWm78UlK0JjC34rE5hEfutWSsri+r88f/h3EWy4rcHQ8Z
MJl1WSHktpbAHJjdaSKpRyViuqGYu7UGUB9Z10P+GOkeIlScwjEVStJhCwHc1UrvfkqTG7Ntd74U
4++eoioJ1tCotReyWHE+HplxEfLORchJ8bHZS8dgL+7XmsVfWWTzegPpQ2RqwoZa0pJSLk0FZHZg
YlfaRj9Y2Q/qXXpPvlbkbDExQwu9UTfqy8yKak/JUd/nBw7NW/3/kfZdTXLjSrO/iBH05pW+e9qM
lWb0wpCl956//ku0zlmx0bwNnb0Pq9gIRagaBFAok5V5Kt3wnFgP0a7+fP+Cbh+3f34SjVsKIfIg
jLqmuo0oQjsbs5TweQKYee+bYS1doxz6xIEtvyYOPc04EM1FEBxrq13Nt3uIHnyPRQXrlqH2GZcn
Tg73cd9awModlqL6DEVJt4z5V3lQn4cRZGtibIcQYoTOihPU0SEFIZM2IS0Ok8MAnbu5Fc2wnVwp
SJ5asX0W9c5pCv1/zQywl6grYvwAGDOwFlCHu+hB7tmrkebG4TFLeLdPYvD2/7z/2cSbfJiyQp3M
WgS1q6CFmFfcNYfQH0/VS4B5W8h47qCzZqWvo4uoDrWQ0Bb9EK3q4Llm1BtvR7uo30C9Ego4HiHT
wCGWRbcSlKKYCT8qbvrMIQQBzuIg+fURKBJb3kNRsXwznBHytBpU/dAB65z4Efe5PQhOCN6kM6h0
d6w0Y+sIr3eCemKWDoO68gI3k+FhDvtjA0meBRqUjK3YCknWZqh3ounAHtS0MCOASmlGHFa5k99L
aGSZUEZ6Cvcg87ukFQ26tuLn9DPvZ9by4/6vuM25L5uBVoQigqQGU9jXvluUQPFkjAgFk53iKg+R
/T3dIcrfsz7qZgYhYHDwv4aoR0KZ1VwwpoxkTiNg9hkGt8AouwdPpRu6JeOMbUWXa2PUZVqSLE7b
CoFI1+6mWLGTUN4niw7qUSjXBKJz/yNu5itrc9StapsCpPsq/H3roCWAleFmfSEHGQJ1pmAF7+Mu
tZMJws4Y3XVZofTWa7O2Tt2nJerrYpBgXfYQBvmx1zko1jKz782odm2HuheZ1C9R3KYaoPOjs7wK
5uKDzQ7pZ/8IHkTmZDD5aHRUsTZH3Q/NGGtZm7GsHLKBucb/iiXlE9SSHoQlYiGStq/8P4dTp7KR
XOs0Xi4uLglcZ7saXHRmiHSvtWcb7WkMaDz8RRucHPk7K6TbO6XWq5ImJgjNzhzoQqwJowIg5H+F
k3slghMndgzFuob0IG9cj1MK7iTSYuUt6B6Ba8ED/TKgI2Z/jgFXuX81WIdGp/xL3EN9tOawRn4P
SBQ/HCBC4EleGkDmyJQ+cZByclm+5v/xyv3ZTsrXCNkS6mKCtzRrbPUXlngscDnUfQMxcFffgVjC
kl0JvqfaS+A1MNvdcMpdVuTN2l7KCY1gs5zxzmnuSKqlQPXLEAS8/3lvCVeu3TddeeuKYeE79O7d
+lfgyU78xXATFyzhkQQYgdU+JRgy5JDo6uY4mPNr99Y8Jc/GE0CvvjZi2w3go83sqffv/y7G3dUp
l1QDMy31FcSBI96Vm7OI5FaAJiOn/s9z6dT6KZ8kC0WsQetOcys1PoJdqoBQrP6zmotvec7ZZVAy
XP1m/rnySnQhzqg5QGoKvCzC9/BZsFM8Zph2BLRQ3Xeu8t7Z1a78xL0j21d/QYzTNZzgpRzMfJd3
Trord+Fr+goSxk+SJb0lJ0AA7Y5dfyDBL+1YgI4iGAYQkgqXRGqVkE2cUqZ5NEB9ZU8IvYJdfOA8
CHMDy8N6fLY8pwrsGSATKJUJ9IRZpjV9uJQYu0pQS4qh90iIVYcp3t0/UCLZSHpJazvUlZ6beuCr
JgpcSECVZvKjRbBIkJalw0eWaAmH5jDZuABAOkBx0Jt34DoWTrNb90BZ/k1JdrOIBjpBtHjQn9IB
WcEvXn1kXY/4ZV4AfAM7PSiT0130oZ1/z6JABeh79Dwf1EPxqdxJlu5jltD/iyd546tgtA9kEL+5
zuikwVjKKTBmjBGRaXgyUty/NWcyrA2HbjV7oIbN2IVEweO/8etoaeoY00aJlL8hhJAyEA+LEaJX
8o4sNjAmTwDwmyS/jF1o5zAc3da7JcsYwsfAAPhpbvgF0qDIRIid4x15ik/4ykeocUMxwAQ9sc3Z
rBmVjZDqyhrlVuZBlQdBLP4bUhE2g37Hs9kMNm7PlR3qDGkRn6hai7hD9qrXQQRsxiSNadnmv3cQ
2TuRDKz6yeoZbgX9a7OXeHZ1dLkl1mc1QL+G3wf7/tj5isfb0/EvQpyNJOfKEpWmR2C/BVgf20bw
we0z6Q3J5mLVj7LP7pJsld6urJFfs1pXBfSkvKgd/B5AuQLKbYn9CgGZFkzy5vAZlJ+gQkuswNc8
BYxSoV0/QN0JkpjP4Wf9KDz+AA8HBPnue66NVOTqN1EBEAehcW4eUKMpyg/S1qy0I2408PWLk/c/
7tvaiDiubFFOEhzavaLEuJSQGurBKi5P3+8buMV7i0Cl/rmGdHdbLdMxmaLLyWlP0meImmt+eQHV
IyVvzcbrfs4+y9mwPiGVXo1CV/KpaCBTLlFQkiL+WwAxBci9y3YMGYdAixi1mA23erVKKnxZpF4e
W24M3InrbExk2CMnQObpo24yRzZAycsYvdpqOMEgSpeCBH5fPKbXB9cYokkFKgKNH1/1Flt+y94n
FyPMzgV9MwOwsDiQuWOHypcRNepdBYscCnKk7AQpNMoDlei19WqODZ2QtIL1H74ckmMYUYofCnDl
tU/DIzpwruSTqccaY7GlZ4DiEJrau/FcpGbmzC+AkJLwAlSSHhRIH0RAaFgh/VYesf6d9BeKyzKr
hQitXwgSOuqnHpUi2awPsttZom8w85bNE/DnsxiU3+JTjlf6Hp+Fa2dw0mc97xmqDh7NLj62oECP
jdIBTUjKcBbbz9zKLuXB5lKPgrRBurSc29kkwVuEMkkpWaCMxPazbtblvt7Z/pvwLdSioWmRo8ge
5vbBSyI6+R70iJozIVWCs96BGt2DAhGkeDAHPfoQG/vorcCZWFeArOzeL6F8VwZFW7Xvyv9UF+zc
mXztRNhRarc6supD2xdu9Z2p3Azo52CMUhwnIGZQeKseMTNh5QD2Tw6E350ZvWVQDlosgP9GXnR1
iilP1rdqFPDgE3crMERaowKRACj+AoMVuxOUFhjOeiMNuLJGuTEgi+U6MZAc4nFzRaf25sd8JzgA
UdusKZCtaPjKFhUxFVAgzTkVF0b2atUEb+MegxlIx4In3lEeEhtDnn5+MCBAgM5baAnH6Q2ClNqO
seTNgGq1r5Q7M5oFWNER+yo/FTsSEAuf9V3/ruP0NhZmtl121HHLX0LexH9swoteO+8COj+JIWDp
JBRuHonLlnBl5Ie/sHX/loBj9NoWaNh62WjhHwDPJe4ZZIQYsUJAUzjzA4tG+ZZTg6wMdF7ojPOS
rirUAdKTIuR0UoKDfCiSXfAHfxeRYgV28bI8GM/QmIvNhURzqg85AlsyW8DyozfW4dp0/grG6y4M
I/zNvLAQjy3aFvAN6hshpufAj4MfkaJhoelW/8iOODb9MBD6gKWC7goPM/WdQ5UvxkjBnrYY+uwe
tW/DA8YwMdOllXALTDdMjgjt/NbmKLffpspoFDW2VTsHmGrts1OC4WToN2EQn/dTKMfC+SI8twYX
WsMvTPtbz93aPhWkKnVYT1UG+/x+ApQqsydf8ZNz9F4eh11mk5lebHV4IDBgSIo/kh8jPvN+dUL1
gjdZbnLzSiEiIV1rkIGhx3l9zOVpkgMozZJjLrjNR7xv/PLA7Um8YTHhzltuEhk0Bk5QbQXSnjrl
UseD4WlESecdxFwHgJv8w2CB2sRnVcW2nJMmGArGBjBMjNT5elWdGvR5KtaqG2oQwFmSgxYqX2U5
ZKDxbvHluLZrO9RTOtVSXgGIoboiaLF5p7CDXQYXLDqElodMBFamBjEep/fHJ+GD4YG3PNTaOPWy
JsDSy4EEDJPspc9AE9kQunUnpzGLPTu/ZH1R6j0VwNDI1xqqQjnASq3+Scj2ssrgNdn0PusVUecj
kuWKL1pATlpH+y65iM18UFcfy90M+ptoz8rOydmmfcHaHPWSRjP61vxYkQ9I0MPkMeE8TH/7jI0i
p+2eHeqONW2YQ2+yCxBqQubP670AomqmdmrRbc2c7CeLi0rcCn5WC1OpdzLnkkWEADHEivfyk+By
75BrywkNnjuY3M/0UEHtzQp39YHoHFxqlfv2gX/QduMDq2rJuiIq5d8XXPkymwooK5m6J8IwNJKR
5KTQIn2AJmPoaA6aFI/8YMXv0WCHL+oz4/Mzjq5KufwJlKqAGNaBy3vAdCaPrUmApIM5fs/fL9MW
HnGx941u1QfWO0A5oNoIMlDg9oHbgCAqAj9DYRj2fROsZVG+pw+jTusLLKtXwN4Nfc5fRZlAmQuS
yvcNbYbw68VQjgZo2DlWCdgMenNuJiBZAq7PBxOFJb+PIB/F0Pfj8HNkMo0x7qdK+Zy0KltOF2F3
cDs07EjxjAxXs+4na68or6MPZa5HOsxwSnouMbqxFIbH+IQsG5SrEQtFU+oaqN7emkHbyJn1lwm+
TfIIII2Hb2P5gFto+vXTRCOWanWeKwM0La567NGxyp1RPhlOa0+OAbIEl7OlDwwx3F8m+VJ3HB0N
SeIX1O7looHAWynqNlBUIE/NUnB3ZAsPQUreq4ecmWBuRVSr00njk0o+zqGTie1DTGGXJxGhenn8
/RzmB5DhCVZo8ag9luAGYHl2xhOsUa4l5wtZbUTy/j+pAKDVkP2Yz8EZsux2cPp34ZNoYNfAoI95
F+qgDqKYGF2OZmtxCLzRS1zC+qmaxTO7sbXV2CWCCv/Yog5s2IsBmENQCSRAC83nf4aVy4/Wd1CU
27qbnjMUoEAEYAs7vBqfC+df53saRiUxpoyhxJsJH14JpXkucnSXMe1gfLsQtKA9oH4bzX/V9ljb
opwNejspxwVoEBQH7V2GuIkCPDhgy5gh8yANyYDNbMbdwAtqhEwCt4IuBzWaJjVcOSD2OBKYdL5v
vgFYd8j27FR286FYmaIeirnvZg311ACKrC/a/L3mMYseJ+79q78ZcqyMUG9EKxRzzikVnvlR9LJa
+1lyMWflGBGEAGr+9b6xTT+zMkbvVdEF6qjCm46d/HWqokdeShyeK92oNM6SokT2fXubD9HKHn3x
0rLTBgKFlr1mlzuEOb/dsZltNnNhCN2IEFxXJQyuU7FSple5jsiNPHhRYJLwN0VBWiG9N+B+mB3l
zUdpZY7yXhEkNwOxRAIhpoHNNT9SMNHd/3Cb/a/1iqg4COJsEQhLiQm13acqSG45IQcX8yL4RYFe
UZrwz2Jh7DH8fOTLnDWMsPk2YDCfMKUauGTUxtUqOOrFDu35Igch0aJ/X4YJ2tlGqjxxRjXYvcw/
GyBtnQMxguZ77OdK+z0y+q856Jq8bFJAbq96tWycJi6fQG3KklbaDtXBP46ReogCg/PwOlMNFT6e
IGOF8ugeE6vIIIFuwEZL5vIuuS3CrMmPjxwQo3sib5TbUKzN3ian/Atu01uuEBIyrH4Lda3CvOm4
Zph/txAV13CnAzeA0gDBslXulk+gmmme/mLUa6sms7ZL7VLO68uUd63mRrtql4PEtnK6TwRLwCoL
3NLEUSukXjWxzJs6BtgN+froAMqzD/3cifcD2HugZvwcPQMw4gUnNjpr86qtPi2VAuJo9mOPXrs7
iWDITXKr1J4YV237rP9zki5XcdWShbgHN3AxWrKkbwMCV7eXT61qQddlz1mybRwXR3kDGCl5jHlz
ZDVftx+0Pyu8/P3KvDJA92msA0w67QuQty0PwolAI4QjG4bJWinlt2a0FGpexK2ONcXRtKe5/RmF
OaRr99wk4stOrDLP5nuzWhvlxeZISAyFHNDBnTMz2KNvh4b3APFss/IzkwclBZRKm2O2Z51Yxrm5
RPmrrypgneNSwj3k1ewPnOboYsd43DY7U6vrd+lEr2w0cbSIczWSxmR+Anu9E/ryW+zEx3RvAEfw
exhvAD9v+A7paukRctEG2vp/gVxmOIKLg1r9kihE2hCD7cuNjZMEkEZdqXamf0lToAUwypWDtV3q
QTjUmffvzqYX1nlFNmRVBQ8IXS/MQhFCRyI2WPamQ+8odvwJImo8xj9nK30mVOWGE+6CXbgrD8qe
4CqCF+EX8KooiLNUura2fP1byN+vPoLMj3ypjKnuapjTm4JHMFuylrt1gdYmqEcn4FEF11JcoN/U
jrHTfe7MAjR6qTN9qzoAcglFKIoy8MH6c+qiPnLSdgnwVRBfOrPKcJup6vrnUO+OuIxC2vP4Ofxe
Q/a9Iz0sCILvBa/cdajKx8wy/FZIvLZIvTjoWwWN1DfoAkyplXPxXk+aYx+B+ur+wdosnawNUQ9O
1gaa1vPYTKKbCPDWK4EbLDaYj1AglkVEdzJmrNAHZbbxWUukXhxtWgqcddwlssfNo8KbuRcDT4A9
hFKE5ERO/42Zi285SsLGIGGCmRBLUQEsxg5KzLviDeIwGOX1lvpU+qTekQLMUHwGNjWaQfdPhgGZ
6yVOn649ACSnA7dGRrfp5BjYVC5N8xk6Yer8aIxPQQYes/4MLAY4fGNfDEJT0+dvcly6cvqlGn3G
Tm/bB7YDTFCCBET09bUV4l7mUg5Lx6gkAILag3ESz5hIAKv57LP6hZuV8ssA03+sUVdGBac0EM+S
hqrq6IB7zYKgNl55EyrnTmz3TP7STadEBqb+Y4+6MJDnzJskV7E6yNxz8sdovN7/fpsd0PWKqJsi
9GrSCwVWRF6h+cTFCDynB+ye4XDHwI+e8ee53xV7qIGDDhYBMKAoZWP+q3Lx+odQF0eYjVQXQOZ3
iaOCT9EPIufZgdML2mxAktlojRlsxUKyYbfH958PTNNVtFWlTUWN6yoqJvSXXcHwJIxqn0G860KW
bgb1YkrMwxezSoWbr8GfvaVJLKIanE1xjwVz6WGaFr8UoGtQP8sdbyJXsybJYMRTm15iZZBcpdUL
N9VNjak/GKymFyMERQ4fEOH5Ay/OIG9mIX22AM2/h/1+n12Jit6MXuLGGPxigHx19oRGklW8GA9d
bHa78mn41rucN7uSM9rzQfb1d4jS7xaLoF1jN/8cuizEK+vuStQDX3dqnI7ke5P5rPY0vbZH7Vny
MJiMNgEwvczS1ublFaG7JCugV75BjichX3daq/w+0cUHmYpuHjD/jregeUrdv2Bs3dzhlUVqidoC
9H4PNny3JNCq3Elszqpy0ziNx/Io+YidQ3NS8BTobv7SefkLtJK/zXvltbFL39ixvsDmW7j6OZRv
5uVea0M5AWddqpvBuMsSH6p+jLd+O4hcWaF8clf3csm3OqLXaBpMTVsqJx/7V06uT9APfC/kbnGH
ogINu+AJs/ZU8ABe6Qips7E2h740QxnIDr3bt4lQ+YuiefnYgWzE0IZjPkrgeC1kJ1cSP4r1l7IP
QGSWv9/3wpteaLUEys1z6hSHUYyTIo6YUppme2hemr6zpYXVF2RZotz9pC+DhL4LAMQGbwt9bCbj
uWkzK/s3VAmg3Ptz+il/vsiRNCcj1oTGsj0sGnQiP+5/tfunXaRhSXEV6EGT4XgFmnQYJzdVFb/K
vQxyQ3zLINnejijBo4e5ZbBnIta4dp5SDRqqhsPVSqXXVH1NBRe88GYd7bU59w3cK1mCDBhmZqYR
7hucCF3ncKF4DsQ3HSLhI8OXb3uz1e+hnHmsVdPC1/g905T7agK4RfxQ64q5cF8TwemD2Wy681y/
ou6QG2e1XOz7H3+zaIqZ/H8+COXetSlUI73FD+A9HvUc1PmOrat45KlmKwtvHVsDE4qiIAs8oCXU
Benrks+0GHEQJw6SP4S9Q6SYwg5szDFqhgyXsuW419aoS5ILaSYEA4mJ5Day+aLvrXg2/k0rYm2F
uiAgRBG5sEGO0tWYBOePxFkvA0Z7dP8vSDvIeaADnZU1eiJCCSZu5CRcx2QH2dAnfUfQdSg1Rqby
eQIsIYceW81j6zILxQar2uNks47M1oU1NMSy+A/TWzQPZyZjxkWo8RvIrIT6KQHsKn0iOedykVNI
IXFAxnm4H/eP6hatBkaI/tilXogo4/M5U1s4Pau9ICEArtsZJebyQ6f5Fh8ItVV/zp5FP3urH4Hy
ZuLfNq8rMjMwq4JDjPySa/cRlHolLgoKkSAJPJGEP7I1Zz4v0AQQH8DHxjpc5PbdbPfKHnWEAf6I
jFpCWfACebYEs3DJ+YK6tiM5zbFl2CP/3D1z1FmOJlT7m1nDAyZUds219phKZqrG5rBAuohAlxrV
ub+rW2Xzy7QUxIoMQYFPvv6kM4zKpUDKF2AMA9rrkYgkqTb3BZOJbgwsI+negLGaYXfDOVyZpQ5T
N4Opz+Cw1FBWHCEYwWLNKClvWSBAPbBkyIQMhvKsy9APiUJ6evGMCZ4stIqJsQbyaajtQuD9xwL5
BatMQNeMPElA4+MO0mKPBnDKabp8SdWKsZKtR0JBm5VXdLwT6g2rW5v1qPspnOGmkeYDPj2aWhmd
ZS6aTGVo7RoK1WaqNQe+FR1xHkH0LYaW3ofW/bOy8XwQTKLAGwbY+27oqoxMiOWuNgy3BygdI8WP
Fb5smoOHRGE8HVv1eJiC8A9OJFqJF26Q1aetwNrCt+OsoKkCribATAMf8zTo2bMbzFttFegfyKqM
tUHTXKcueaoNQyQJXOxBekdurNJRPTRX3uTERJQ9+NHn4Fw9F3vVJTkVC7O8BYi/sk7deT5Y4hIV
GcNVn6KdmDu5CpbCDOX51tXPiwOAFLgFgghVr9iKTqC6A7tHxwgBNw4yXKqA7AqxJnaWisqCWCx5
Lg4hNYmxNi597mZwWk6Dff/4bB1jFaNDGnYUs0vY1ev7UpY6pzUtzg+UMPaExYRkccpfzt1urmll
jLqc2QysboIw1M0w+gXUsjkMmGAfBsZJ3fAyV2siP2N1UOF3oiQcBBxU0C+rdWaH46f7n23DAqTi
Ca03OZ8yjbVAU6wrYx1xGo+jEWIMH2RVjJ0hZ4xyZFcmqG+1zMFi8DXgsQRK2nqDT3Bx7DFk1kqo
bzWq8tKImai48giuxOynghft/re6VEPurYR6VmR+HppmgKQmlO8PdTNi0kyamsc8ayvQ6nHLL0Ph
nptYXuy4hsxWPqtQORxbyCIMlWOUUAdJc+ELH9aPRWf86PPkZ5lCUkExHloJ810VFBMl3YuEGvOg
UQ61CG5+KwTuSzoPk9k0UFAoFU+p+/c4aX8phfKhhXLM2K2te6RBQRXT1KohGAKNGRvHcVAbuSfT
3Mb37hVnzoktA1SmxqfIYYWbG9EmlD9EMOajKH4bHyR1NJbQNU88Lq2ctNVNPnnmFHzRX7WuMR6Y
jfjnyha1exlGqYE8ha0iFd1ZQQU+VO1ReyvKsx5DC7ZiVrM2vATQdzyP5xNaDigxXV9fI025Sefb
GJ+SyyzM5+v7yCotgtUSnqAtHkPDvPFYfdFtqyr0BzCrSabjr60GXDF3Cjyul1Ufefo4jV85FrP2
VrSuIZmHfgQiIFGX6XdFjFNJL6TYG1wJ1J05mPnNYrGnEODNAeS7YPKMMRgT+YuBSS9MRsYn7oN1
eLZu/OpHKBSUO6uMVC7Ij9DAb9kATaXwoXf/ym8FsOuFKvTHXNAQDBo+9pIDBwIujKXEe0yROUSy
b9hrmFjPXW7HWtlWKnJllmSKK8c/xnlc8zqWph5nDMPGM9qsgS0diXI6j1Yvuye20V++skg9nzyg
hHVaBVjoLvYFtDljaGeBOmXPuhVb13C9a9RzkHWzLKQz+aL6jmuOMr/n1C+j9NxhdTGLeZ1sD+2x
18aoG5hUUpTA7eCIgLoXnSArcitfQrQ1M3kQNx3n2hblXwYuEeI4NGKvRufFq34g1TkD8yqZjYZk
p/KawWEcTtYFoBJWIV2k1pBw0xMkce/D4bJAW7fDHcRP/hIIteVdyBweL8ugaoPi1/XJLDioMnRS
RYTDeVCeQKCzN7nchDxOW6DJpqMuAXaz3m5L1l5uH5w/lqlIOtCSsuDri+U89XUVvVsw9jupZ3xF
DyiLLPl7vSMD4NqOHV1ssavBgcsqYTrBLNiNVxWEuIa4eAKZqtDnvqkWwP4RZ0E/ibMg3nCo3am3
p7cgN39Np5y4PNbDvLX+9S+gfAInLX2h9DHRFp8g2Z466vhE+pqkIUO4Tos9IfZv3tUakgqMk7Z1
j9a2Ke/QCINYlokCgp2DijdM8gPwVy3W9KnzmCMVm+tEvoT6k6BoAl2BqjS9NzIlSjzhe06kUMha
yZApwXTLqBo7fWuL4DlHHepvKHW2skOIgSjQkiOjeBtkBHmn1BrWSnaakBFiHIZAETA5xqr0bzFZ
gB8JoFbIgcgGf9FzXPn5KcnmvpDgnxoXWlMAT8VOfgyP34Oz5GC80f0XUg2k2r+ySN2iqF0A/AS9
szdwnTlmmplMsj20CiPY2nITazNUgDB2cxwJEy4rku2DNAY7iVN3bZszSv4MM3RruFjqyGgj7JUg
/CqE50KvoM3GiAGIR6PfkNVS6B6w1nWQlhyhn6sXYE+LR6ue/EHaaQvI4EtWFWTLpcs6pn0hSgxB
QTof45WmEQWgbrzAUM5NWH8TB7DD3L/Nm3nM2gj5EatTxw212GQDVjQLOkRWp3IyY3n0QNAMCimh
Bd5J5Q9at+y4ovHbkHOqWrK7TnsdtBrCOGXn61L+mjX8S04UmGZlB8j2t7FTv4hj+DZ3qmRpeXEG
4NTXVEDVtBGM6otXZjm0GOUnvUsewKRxDNP8G4iHdvdXtxmyyYZIkM28KgsS7SfnIoswvk2EJwY7
+hg4KOBZWmhivu9tyTCDL/phATp5sNuHLePYb3/alXHKUY5cMDZBAC4sgjTNPtqvgh3vhdAMn8aj
6BiYNmwepYfON57Sx/EFQw25WYFgidA8JFZq4uHY4f+9ZK883v8sWzdFkTFDD25qUvSivooyTFAJ
76IYeAnBVORnGRg9namdt3VXyNnVJA3VBEioX58sPuaHpcxKvBOGCZ1iuDN5NGs7OaUoGSZoYbQ2
sJLWUmPMgklBurnziqJpaPvyhiRolG8z9KBclhGyzNFBe5mgdn2Cnvybgujkm2oTupiosTKnOk6s
/vbmx10Zpryd2jWVnAQjnGoBdaP5UMs/l/L5/gZuxper1dH0oPzUhI1at6nHe9XOAJ9e5ff4mr+H
8lmwAKY1KvHJM8VIGvS2valQOihA5hZQVW9aUL6NkW5XceW3vWQLoe4DG/jMg/gQidLM8FRb3nC9
ZOrQDnKj1FyN2zQUgTU0qTnl0v+nCerCcvIY9Eq7BG46fJ2y14ZjYVY3c7n1IihvK4cx3xZZ8ztu
EzFqDDFmouFBUkhgTF6YcL/Nr6aCyQngJPRd6Lw4nkdpXJKRiD+1v6JHMLsCVSI/8ucZA2IQ02DS
KpPjTb+Qiqqj5YvwWIfnvb71YxYlaV2gLgY4xptWfuHFyiwhjiIKE+K3BVWt0uQRGTMuxPY6/5il
tk6TF6OSRyg1KediByy/U1rpUdz1LkQuTB2c3OLzfYssg9ROlvoA6mZdSJDhfYvGH0rOSHFY/z5x
M6t3mReDPo3mKXCrahfwQEjkzKEjshX3topKUutW7TJwHKHe+3RJIgBjJ3NUhOU3dJlTmZt+cXUw
qOeAK2JVRGkzAJyrOwgH1Uq/6LsYvJAQpv5aWeBofGOF1JsvECJc1LM1XeEV6htOGKgP+0xPvLzr
X+O898ZYsAwjfRRbcdflon3/SGwBtKE1hY6DpoAZBqSs13vGNdGiQlkv9YI31cOQktse0dsZXdCt
Lih9ESSmwIhwNo+JgeAG8noavi71VeV+FPNcU+CyeKtN0RqvZsZwGDkFN6dkZYFaFEQN2rDh89gL
RenrUE2/hql7VkqQ+WoKqwOxkVkjy5J5klVj2254dQx1MZq8gHgcsj0FE/RPZLjrgopz1HPlh05u
RZgswb3mvGzPPUofjC28vRPkB0ACEgBpCO/Svdw0nZV6aiv4EfDGuvqekFCIOwNdyK+IzNgscrf7
R9JKlE4QJKF5TDfElDmYjCDoM9gbkNwSzgUkFhifIFJWs89Cnm/Ah6/tkfWv3Iqe63KU1AuE80Bb
BGk0Wx9NDDS4bmZzp3A/QtxgAIF6+9hGEKg2lQ8wULIqCNtrNniUpIH/vsFWGNXUcO3SAK6Lhgnf
9adxYY0i3TobLBOh9+XZuxUcTluMm3OYDvE48CDnqMlIpV1XnxmHhWWFcqBGNo5zWSnKBR8DBLIt
g7AAJX1C5508gx7P7n0gnu5bJfft+j5eL4268WqWw2/HU+rFvWZ1oWIp0/eIexKmzNTC0TQi1uzl
5natviXlAIKiUVNjxCoLXnpOjW6vzMy46NZTg+wIJQ/iqTfUkpUw1cZQnkDT+zY6+JIvKhj/nosH
+UXaB8iEKguZ20f/Ofx2/2My7NI1A02ImimoVNQN9bk3jaZFfWfp3sNWrk2Iab7OiGbM+ya3PifI
xpF+ERqpG73mapG0MOEQqbTZYnV67KhKxjCxUbbC51zZoLZMleO502JDuaCJSJMfLRmMNnqlG7ss
fZ2N7IAYQ/dHkKD7c4PrWWJob46SiAWBmWyKbUKpm6EgGH4ArcFuE25dOhnlV4zEq4YG7oVrDzYY
Oqei7sy5IF4wJ2567IT4RQlRfL2/T7fvHgA3f+zQRyMIlFJuFSxLExdQAhS2MotOr4dncLEyYr2N
0t+1LSrBGtVMnnsFa1rOCWAo6Fmr+9QaUNccMcnReMaHevrfW/GwqaPXr6KzC8ZwKmLmqzpoixkK
xLL3X9YYopHFykA2t2tlhlyH1YPTtPmyBGmUeUlTuiOuVQb0tsHESbPMkL9fmdH7aVigkJN50gwS
XsRJtqD1L/qCN+z+sdhI4a6/G+X0yzgX+y6Dy2gdeS/u+68Q3DwOoZmhy6IGZsUmz79tx11bpDw+
qpqLPgAyjAZrBTnE3BM8w+u8vwAo3SZvGgpxBmDgBko2wGBef8UyKZOqlMIca0PJJPvB/wRhZne5
zRLIcLKvpMVpPJYuKbazMoQtx4gkFZGsrksCuO+ujWdGFRbqyIExpYQIXQLNdxAeMDZvy4aGeT4Z
+vLo9dE0fnWdjH0RgP1b9Hhr4KDyJPg5OgnRV658IPhDzmYtawP1pYmoQyEZ5pEZSBr1UXVuLhNO
5clHheAHsF7H+ER8cuQGh+lZPscH/UwaGLPPpL7b8mFgSAFOFZPzyg3oQAI9cSPpEwg5jroXlk7U
OgvGKtXJFHzSQOnUd7TotL+gcd4MNC+NDGL3VuUPJCdNiGkp6HpJCUAPWTW5tR63VisCh4Cp2tzk
GwVSsWrliKMsmZkgOXkb9y+lGMV2nTeYXEu6T/yMQcRCjN0lnXYxh1HrlLNCsSzAsqPPlmxAY3HI
pQhIxJhRJd18RXUMOatQiNoQs2uBu2kaBV9PJP0YA4SF0N8hWg4ZpPNYQfHWVq2M0ZxQRKZSCRrw
6iAg+RVX4GwNq0PYF8e2SRjg3xtfidcayTCAXiKGUCU655iUPihmsL940Ti+TnH2KQ16NE14hobR
thkd6CFo291iSYVhKuY6UXS3X17b+MFQXxqesZLb2IMsBbV91LBFkuFTd0vOyyyVygWVdC30Gy58
KZX2EAH7YY+F/K4P8i+9kfeFUOaenqmKzfPzbMbIPRlB+Y3jpH4HFXBB/C9vJcLqoNY1TjZfuOMQ
nTCd/sEp4rmrlx8N4GJmPMVfGR6NeMWrdIBYRigEQlxQw95AZRtwrfBBkhtudABXtiWIF3QID6T6
BR3CpiG5caEXgwZ6onBnwDhQsYoKwGwQqG0OVffquTR6d2hKRifv5i4QE4AhK4SLBntLhXj51EMr
R8pyb5Q+lNRw9Lb19P6hqRgfj5yOm28H3wRDOJ9wzdcvDrgACykD0Y7XCNq56JJfAW68pVRCaoJb
7EkWpi/3d2vzmBgGnjdDxnbREPjJ0GKhk0TOTfVZOPDCGO3DIFv8jB++Tw1GhjO5FN2pjLqHijMC
xme94DHo9QLWrQGygSf2hkOYk3rRmCQ9wgBQ8TiAPtdXLcEXPnOQpgUIX7zAB0ZUpKFreH/hWzu6
tixef+m4bGKpFkGZwwmCpQU9BDg7Ux5HM6xqhqmtTV2bIhdmFQlWDeo3wF5HnpxUixlIrWtIw2sT
Zk//R9qX9UaOI93+oStAKyW9as90preyy+V6EVybdpGSqPXXf4fupdKyrtXdAwwwAxhTkaSCwWDE
iXMyQ/6REfrpf1vaKsHtjIJKNpXB+ig/cILWYocuV8PcRt9b2VZAVRSAmhVLBg/SGkLIeWNkWQ9e
u1kaT7Ndn5ZED2nb7Sxoz4z4lhcbCJpjK7U1G9eD0tteSZcnPnMwyREr+Hjn3j97cM4VVPp007RQ
/1qztmiJYjcdw5yP/FVWjqJHSEOaRPW3weW/9GD8oTzux6/3VdpXqzCHZEwBcGkVXUBSlheVDEJQ
Dipn8iJDumGItFD7pZ/UoAWtdfNtZ50iJL47d+iD/mlx3YRRQNxHc+hpIEbXB+OUHZfrCugkEu0f
tE3vvzC1is4Vtwqj5hT8ctXgKEviYM5SaaBNVT/P1vPH69qztTrUrcaWqRsSsIZpzfMy0eOiNGCg
YcpTUTRQd1a7f/32evvp3vHP6Gh5tgNYuA2nPCRRnqCpjGFVIVddQ0BOyp29i31vjavTXXW6jbiM
B4M8c9AckvSaTd3XIqtyh07TcZ72UCx77rluWlAMEC1KC2dRvw7qCcCBwZUc8Vow3bb7ZofLeX/a
8H2qu9rY1Zkn5tCWCkO2/gcrVXacIcyQuEO4X7/ZvoWIgSkQ1Nlxz6/On85KDL2nDDkbStA5NBcz
x+wdVfIFMajlmV8ZONUqr9OBhBBVv4+ddjO6EaBqMJlqQiVB/P0iuk1Sx5t2QRDlS/5AkuyZl9an
Tlf8j81sZUnKhZnVhjZNnxR1peP5I39ux88TOJk+NrCZ+l5aEJ57sRCmlkSZhroWb3UPqu4gNkft
/igqAyiwPOxY2wxhF+tZJbiFYSc5LUHbksyvYI4BElbPnZcSR/PnqB53Tvr7YSXhkBf2Vk6S8Lgz
M1NLwyWty7Cozdwpc1K6hrFYIYEygEcWo3DmhhzkFnwJMRmcbkBOoxfzLQEKwWzia0b1zKmq4XM/
KtRTaFr69thljmx0h2pMA6vaO707n339ikMmUKl6SYGFz+1AXaCT1JOdrRErf3eZ/N6Z9UzGAuIg
c5bLDHW7FtUg9AEOUNWL9up2myuxUdAF8SrurXXVwkj0RTXGIQ5mQeXWPJTTzkF8X0jDJ1Zl1QaL
JwQtlHU6U4MfCRot0NAYwfWsggsIp/8ZqtZCoFg4VZvvnEnho+uduzS4OpNKq4laJG6Pvqi/T6Mu
RAcAFh71T1ms3/N6SR3oIOy0T7eXCeQZhj9QilHX6caS1ElV1BaUtFpQVqpuIeoIvkpAnsKc/Gqf
4mnLQaCQIuPhB2v2GjNbt7ZZNDGvw9RUrrvRPJnasARxobHQrGOIyhsPpZ0YN2Wp7q11c4cvTK92
eKiIXYOgx0Jo70tH9ZdIS0eHLl9M6k139nnyR4gWqqbTKKC7feDx/czCnUj1rloq3MpGExcknYDa
vH6Pi7hox2mLfqoCUJTBX6Yxw6QxyV76pX8a1YQ6UwrBFK5R5vAKZF/qtAeue488ww9A/dIiqgbA
MiiZ3wZmY5R7JbEbnP+z6ZiOvLjkFa+M/tyMWX3ZW86pvw8JF9nW2rsvzYq/X6ybz+ps8zIRM49Z
NDVHwQ4nfxKAcD54NTCk3scbvXWRoouFQVaM6WK1q4tU7uWy01kNe8rPdLyWkpuh3avAba7pwsbK
n8ATw+O0nutwXMh9ZeGjKZruDlYVgKDkMCjDcarJVcHGm65qH8pyvlehZvjxOjdzo8uFri7aUUYl
ogb57mtuNF8vES4YhCh+J/AcO7a20k2wDQA9BYJSQLZWj9febks4FXxnRG8XGhjKg/q1PMi+Ceg5
iBfmQ+dJIYjw9qPG9jItaPpBpReSUa9p24X/2ENVjYWaQc820o/F1V+PlCGU9pe59V3RAAWoHu8/
HJLVlqZJiljMANUmZ6HVCpGER92RzlLIkfHt0WhtZkrAlAAjY6Aaqa4p53otB0xAwPrE80us7I8P
iMmcf/AAEy65PoaXxlYuu2D8j0gUgJzMKB5lhd0gTgMWzZ7SZNopsL4HGCPSQLnHRDsDKkH6Gqwi
SRQ3DrMpXurFCeOfrq0jb5cajzaxXxYQFtUB81OlEGy+x8oCXTLaYQPp/XTix2ZIsQPdlzL7wToV
FwX1ChuMnirz2fidYyi709WoMRev6lkom/xUZeBO6E52qh8qpTk1xUvb7hTIti4QQ0NJjhg25iDW
/RkUHDJDURMGZDIAQOQlTXqH5MN1ViuO1v4kyR5l+dbnQs8apPmQ8MUNLdKgC68vIUwwWuachVzq
uWObqkcLBYRAoFiRpmjndG8l0cBBC71gFDdRxHlrTBljyQT/IW4G2TgOZQ9cdJn70kKDtgb9o9RP
jimX574vwPqd35jjsFMB3F7t3z9gzX1cqhYrW8jiBYYE3MEAFDzUZ/X2iSU/Pl7qq576+higxogu
HsBwQMOtltq1STVmupmFE7OmbzYmP4K44gFamU0EbvGD2Q1+pzHmWJJaoVfbgGJGIrorlWXhGjVL
QonlmDouUZXUJZkfxhY/N8GU24uUUObp7UTcBbmpNzG1hxRJooL7NiN3VmVovq7a7Nlq8Ae9zRfH
ruQvU9eBOC/xqqnE02WIb9RF7X3Ojc4BM5JTtm1U9fTUTfN9Xcidk2cJyBWZ6pRZ7Rqt0ocLT79W
+uzKtPk+aflT36dh3GcBl3RwAWY3k1reLBTpTiE/EAbEq0nv50p+oGPv1lS5TwqrdLpRuVokK8xj
crZ7SXJmYwYn0tgGeVdGeWPeK0Xlo1R6PfbTlTSCgLoZ+ztId7WuOelnIMuf+nJ8tnN2HGKjwNAZ
9SgtroaeP1TdiHK8nj43pIidrM4ePv6qW7msCT0NfFH0Z01Q47x1YF1v9LjQCxvUbW6PZ2flq5aQ
xXwU3YZ8dpFh7t2IGxHhjUnx94sDijddi4sJr6kZeqB4JTwura+HWlAYjoYe5ve5viGOHjDRxNxj
3N1Icd7YXjnxLEOuoWhQqVAKhNHFoXrqzMXzzqZuXIaXVtZAk9Yox3SQsan/5Xp6343GfSFYwPA6
wMkE/GO1n1CIHxWr+wuBLtCVxSPCHXXte/SjZzQCwMjgjugIIE3fQ+RuZRmX5tequWPe1TldsKXv
6M/3s4yNcAtbgk4AzX713b1fG0trddqfidsbqvVdW5ueYip4bqEpJhvrUa1sVpOuAWNNoLXctdpI
re6meCembuSGABKgUC6jW4WX5OrLSQxl+AoYibBEQUmXc7eE6sBADLew7tJxOuy4pUg1VxEcZAxo
NQCQgcbqus/XJPIwSxmWJMle5xvaSQAcRRVyiZ/UIL76B2d98yRcmBR/vzjrlp7nqtqDm/g/nYSN
h+KbBa5zbVKbA7GhqV2VsWMr36oJIfw2ayCoJ1+nCtZcAbptLTuFu/cYZ3ECL1apv10la6u0UtMk
CYnBnNYGDgOTaFaK58yR88kZIb9m3pYJMhASxhlYz4jftN8k84lbkyMhi9ONU2EWTtOF/+GToywP
vCzc7D0DRwPWvrozJwk4rcrtgZ9qDekQNwPcWfHLTovquQ9S6AzVWmp4klKGEpo36gCO2J1fsuUJ
l79knUV3yA7tBRQOc1gfpsMSEW86jp4YjpN2J2+3DtalsdWt1pl8MiuVJ+ECsLMinzQUhOVgyB6W
cY/EZ+stYkK9xBLk26aYjXv78Zs6V1tuaUlotkdR9cquoBvgl/lROwoawb0q3kbCh9cBWoUE5e73
1GRcnSaeK0YRNojmpYQyu4x0oR0da652vEe47TpeAL6lCUyJBfj8KjxRXnLeTxxgaMM4F7nmqrm2
kwxsRVl0r9E5x+AiKiyrykolxzbLR70Ii6by6aQ+1WQI87T69LH3bZ7QSzurOKRSRFlTmsUQAF5B
xGkf+pDeIyfEoF3jjZ5FnSboTssLd0EiHhk7y3xNw99t5cU6V06Sdr1exQQQ77ker+MFxFVm9WNJ
QWLUau0NkrNwGOPCAdn4E0ii90aCt3wU0rt/5+7rV0Izw4PTktuY1Jm8kQKOign/o0jxOgIBsz0f
FY6xWu0bc6uvmvDUmMoqR9SfqdeZYMYpb/n8zbBuMvuKGV8qu9mDDW0kleC2E/BhzJgAnLoy2QFh
P2hpLOQGhCj39GmekFQmEVegMS/w+7YFVRY9+Gf0KuLzrRcM7CHw0paQ6V5XhJtYGktB1oNKXXxk
0kMa6BzEAmISinrW/APP7F2BhY2ASiBSB2O4ecC7topxtWLONS2tV/JS01HdP+hL+8aTg/IfxJ2N
YPDG3CprV+siVhWpigMF9VY3ruLrBRpS7r8/p2+srEIOH5dZkdM6D7PP6S0L6k9apAVCLLoK9WdM
rn9WA7zf7rTcqRPwlO6+TTY31YAeFeaVCGaFVpuap3kfgz/hj77+vy0sbTaG7Qtrqz2tQAM0xbYk
BBxlN4ukxaPuKwNtiZy9dawoPSr1Hm3xRg6NstnvJa62OJltEicFqsr/Pl/fuKsuTekiX7vI/lQI
I9mmnuEdVEMSGoURM++cTJ0ckjTBx56z9ZAV1UCMH2nAmL0DYo3TAoVz9E7+LHaKoavLouCup2xv
4297q3ymolqndxXsAUrKAAFJ/D+hpO1x/9m69ch6s7qVX+qFRRaO2Pf+o+3O2W8e9IuNXDnlMHa6
pE6IpJK9BHl8O/bazin///j9771buSDLs7LSZZgwUbyE9pvg0IOsFIie0d0A4F68/Hc/2GaMBqgU
GiU41+9KqxbTzUKZAaskZwGr/A+kW5sucmFR7PSF+5eLkhiZpcbCRf6il04UoI3/Cb30ViZ1WchZ
XYCctnNdm4AJ9QtztaZ3MQjlUpbufbuNbbysbby2+S8WZVnL3CsctY3yMGG4sYMIi4BQixZvjPJ7
eqTxzt2+tzLxiy4sarTIRi0Dn8kkp67EJawOjD3818cBZM/K6mMtXTUrRYfHcY1YZdHRH9rHntz9
b0bEj7hYypAVls171C8SeEUD0SdwLtSL/7GRjQP85gutIlNSzbNqdSWe+YT7AC4stb7jBPpWnwLC
ab/z9tVuSXrC23iU0RORz0sJJtakPkvSV7N8FkCOxErcqoIKEcfTbsHzQXY4fkvOHlCGNXOP8SND
J6J8LuxPykOSuoXQyOyhv6YZbqm2EesiMFhbJHfrNLKnoDYgXmIDElNEUnVDR0zPl1CF6dLJV/Ti
JtU/A1zisIJFrU6cEfCVfjrmgz8DR6OibrtI3O3A8+eOHfSYs04+S1bss3i853p8Syat86HW+UR6
9atUJWFL+yVsDLia0c+qYw1971RKfA1qm9ShKkGXvyqRVjYdwpaeyoBUQrUrrnylKw1vmdQ7Bi2A
XpOjGAQUKBtnsmjUHDAMfSPXhZB8UE8Sds/uav1qKFWvj7kLHPZ1OWlPJqVRPHeuXMkAuj7M1k/b
mG/AhXilxtWLNnUHYNXuuWQ5NM8OWgEqRpTFZbs/xYsZ2nn9VR/LOSKTEaZT3TtJ3SsOM+KzNCSR
lRMnT5jTl0GdYnf0LlgwZyrX4BiDOoc0S1dp9cPiVURnGYe6aT0opXp20lduuWSNQ5bqji6dV1H5
inL6QPvpzHP+KMfcT5oUnj3+gEqtq5nGGbjMqNZqJOFpgrkQEJqBYAhEnV6VSB4kpH0aT34PDRAA
ZH+oLYi/eNG7TJ7DaUrPDW3CvFQ8gjZOM1DHNJaXyqpfjBms31njx3mL8BMOcn3HrORqodOB16CT
l+qILCCHoUmQMOMc6xDVzOUTr5GOF23UGnJoSsuhnumhjQ3Pnh4m61DHn/uZumA6AWFyda2lzDPj
xqvNE1mgSCvZhxo8PxJqOLk83Dc2m30lKR6Wqf4JLeObWlM+T0r8sEi/iHKtTGHVn5JK8TqNQ7gU
aq+oP5Xk1C9Q3ZlsZ56+l+A6AUA8WPqTUqc8kK38U5nXYSVjGmWWzsBmeYsUf8vr6gSke+JY2fLZ
pNOZDKjYEBR3kUclpeLzVHMAiD/X6XBMOTgKtO9o/qSKh2nK2ywtvE6uPRYv0dIb+N94lOEgWfQ2
RzdRiw/ZdKikJ37LczOc7hrrJN+UzAW/TaFLbto0rmzF7vg1KfCr/MH25uTYSrdWiv/DQQIUpC0+
JaCa0j7V9blp/EThQGAAxjWdqHKc1cNkPQ7GbW0euvKMtM+TQSllzK62PI0Fpicecu5OoABIvYz/
TEyPlUHTZI7dhS22Un7sIeSR5l8L8KnWtpNh1mNgltsMENcAAsZ0R1V2Wlw8k+7Yg2ch4Ej5l2b0
+8aNY7fBzP9zUfjF4rfZV06DBqo89KdhvaTy1ZB7M3cbcProE9hap2ujAt+OLAlkbd3ezpJXjz6X
ogLY3uJZB3lW7g/aS8wtx0ixAoBepsZ0Uv1rWgOUMfROTa9tFLYgI5jfteM5zg9j9402ULIZwC7X
xW7cJBE1TCdLdT+W0UVOWmDKPOOlK4OSuOP0Lf1C+mfRxsuGCJwFs36uQbUygMqqLK+hr65CXi4N
uvxKNg+N9hnPP2I5vRlJeA+N5rfePi4qusZ4Ik2nbmQOUx4mBVJWoKfkLNQElaICzkrlrk9viX7b
LvcF0nHLM1JfwbINiE3GjlJHSx7Z3W1vnxXi6vw48gMGz9x8DmXtTJXHuUkO+pA7Sz9Aq9IrU1Rv
2tAYbjKAlAccNPMG4cvp0f7bo/TZyoVRi0Iah1obQPNrOBBGquw4byRRpkRaNdwIComJvKZV/6CC
vXGbvrG2uumScZBjNcO0kR5as7M8CDYAU2h13NtgHxfIzL3Jii240RuTqyxB7QbJGgrQbPEh+yXP
4G8zNF47QyvX57i2a1cd5HuE0ht0UDOXEUTlGgVKp0isq0Khpk/z9nlMZPTa5f+AVbQwiwF6UIIC
5DtMiVQzYDarvACRrKD75qD71oP9GeOtJ8IbO6tXiMotpSpHNLWGIInQRW9YQIlLnpkvhVUAveyh
cean3UfCRuXqjdnVywSE36oyJiYIdI7xkb5ApjLsHmPPfKwOrd+doHYbCnEd5VA+7tYItzxNvE2w
uSr6TetuEMUAX96hqguonfYlSRz5ESThWuWAivM4e/IAZjuwLOn3/zpbBFJTV0GpD9PyGvRVdB3I
zXKwqsnDEJlSf6B1evj3JoBjw+sbyBjAw1eP16SzQZqXYFwWvDPgHuZLBGqGx//NxspfklKvzWwe
wGvOlmsmM2Av1J28equKKsaY/17HyjmqSstGfTJIgCzDgs6DwONlUzi4oGFA6uJ00cdr2oJcoGgL
8Q4he4CxmtWbjlS8npMsK0LNBHNNjruc9QtISFTqFzMPkY6CU3A0oipDWpqKx9HiJAMQBDx1q2Q5
Nt0TMZmDN5Pfd51j42Kn3XWvaxjaYuK+IB41qyNy1ECNh7NpTS9Y/cFu5JCDqj1ZTEeKmyerIp7J
uxgQDVJg3JfiqUeq0cump0FunRzxfi71oz7QqJm5Z4+lR+vSBQLG4WXj9oaK0XJZhVwXmAE7gApi
CSRprWLcx0rMHMOmAa+t0sWUuMNUfiyz72qeOLaReSpTPbWVz9SuPYXb+Gd0bzbyAKVuPHBrZwLH
BzR93Vyjh96OXQWSwRw9nyKn3oD5Yi2Lo4Y1bkvaQKfJTzntr1TcZM4wltdmORoO05F6F4q58+22
DrOQGgKXMCar3qFlpLajVgu97jCluL6tTwvbObfiFbcqOQP69reBdUm/SAYQZGkNSAusW5X+0FhU
60hMtGHnrbc13PHG0MoJpQqkHUYB4p3iF8ucwgbRNvRJEZWaDheNw/3Fz33ZA6WF10rOxydga5GX
B0CUay/ey6Zk81ghyD377ruJ5xhwZG4H4Fge703ibX2vS0urIoOh9Wk3EoTBJO8fwRD8hWrTHv/I
dgABlBhgJcgvgL3v7XIGqHFU6oLp1CngJ2giO0tk3A+uifABGN9eF2ZzSRpg6iBbFszWqzSianvM
6EMbL1RNHJ7J8sgeaffm59GFlgRqeYBkrFyDLnKlkZJg2tbucV7l5qE1dKcsf+aFueMJ23t3YWvl
CjM4CAeMF4q9E4QHYsIPyCjIhpVHTDLuOL24LdaHS9MhGYoRdJHmrD4UxbMtHSqTBE1eeBrI3mr8
d1V8z4uTWeMJWPDwPzj6b4Pr05xDQlPtTTh6CsIRE7qQ5EiNCtJTO9BncdV+sLDX3PriQBHMovbM
ACcBM4ALys5Slx6qzHIkY8Cbb5fDcQOQYV3s4+tHvTCXjykCdZEWIRtAeqyX/X2mWZCfVZdjF+vn
OMsjas+funQARqkmX/7DpqKvjP+g2qCu847RGFSzB1FH0GKicaKaH9eja3XxY46yzJ5/bp62C2PC
pS6Waqp8HC0Sk4A8dn7BroFn89MAmCt2N/ncbRM32SUieW2grD8nVC2BPVBAU4jm51ujLMWovYzW
cogqTQj0ZESedYyiJFCCFK+ixmOfZc2x0OIuwsm1QQVZhdr1GBS3mJs66Of5aN3zZ+nUeumZB1a4
3Eon83nYe7JteR0GA1UbkGaAZfVVJCpjTS6bAsep5PTUJvljPUs3OYpleBRrBt7v07ePv7wqwvX7
jfltcVUDrVnR5qbZi37/6EPHwJ3VK7S8I0pdoTgsJDIL5kkn6slR8sn05qi/yj7toQ23fAJADaS9
r6pnxupSKeVkjCEdDvUvPt3VILWihvH945VuRarLNGAVFo15mqzSQJ5BUCiJ2bdeO2cjhmBK4qDW
fMR538mCt2L+pcHVmqaiWlKDKkXIQRKsqvWPNDFap1eEqDHZJWyxxe9/9yEvtlBs8cWxwqQuXwZ0
vwJC60+JmFyTK/WBSGrIUX31eSy9WKMKbpD0etZUANrHq34qr0cVJejB0L7GQ/WrBBc4RNqQ/BbT
aVzMo9zo9sFQoDxg0sMUT8hhifGprK0XU6AwLH3yNLUJlxbaaWxRU0+zW5F0FJ9zYj3IFmpHhIFU
gclnlaGG1IKWK1o6+/ssqZ8lTKDNKTJoYzEjO7PDZNZdVHDtUOWoUc+HJrG/YloDgnztXVt9l1DO
JOMSyFyORjlxZQmkEUb7hNT42hyq0S2n0VVAOigl1R1T+gMrjKjRuiOgfOFgFz/RkglNKwnwbvmR
s+KQzvoTVG3CRZOe21b2zDJ5lJa7Yi68eaxdMtHaISrD/NDoUowVabR1K5t/tc3+idDiOEgQs2t5
eeho7cY8vc4L5Tw29uQs8pc4geSPTPxZQgpogkHQql1O7GPD06ME8HebJP4ymQ4xq0hLQNhPuB3Z
1iAG1TyMNiC5p0APUMdIEqgrT51TVNUhjjsUyWjppDFIVWu8XooetPTLD8ZHxWmW+iHVtHOM7ziC
88gi810h18SlbR/RxrLcopzCXspPSW17NDevM6Srkv1r4NXPhveY2VLwMydZ6127tVvgHc0F9EIJ
6s/yp47ZpasM3Dek+kBAIZtW3KVmGibS4Bta9t1EtWMYGLoNxh2EGj+h4JI4iHaOGifYXPZLZqPL
xyriJI364TsKfj64YvysLW6YpUcNUb7NID9SjPKYAQqJITOCB0l/2839p1qtfhhxF2r56PadbDtG
W1RBaRlgnOwgu5JIxeDMHXWHhp7BIRFOSxbFaX8Hyh9PsmiQciX3Po4pm9cKwIIgkcN4hIZxzreH
LtESBm8GkVwLPoXiRbnRDqPLDgRxNIUAjRAlQTZ5atzKHUCMKQZW7eMUNef0po7mAJRi0FqModVS
h+SaB+1ZAkvh3hz/ez4qcfFd/MpV6NOkpSBT1YGHjkwvo8ZQAFuK6hqzhOZBLY2HcWhvQCP/S+1R
IJ7kggPtLcqu3E9t1NN5zu71unjJpRq8OoyGQ5U+Ki1/lPLpKjXY9Uj1a+S3sqv0zd6rautGvPzt
qyiqa6wutakuQjUx7hrSH/H+D4Ap8GskZW1T7mRCikhY12H00t4qjNKezuZog4WX/hLjWbh4PRYs
0RgKwAm0Yj378+ghl75Lgr1cegufju+ka0CmY0rmPUASAyJ1bqER2YBNMotYoHxjAXznbPpCddiK
shsVbQTnH2j+Ckd9v+zfplfLzjIrXnJZvMJPVmiclkh5pen4RyQIWzfV5TJXSU5d0MouW3xSKVoC
iICGLBLIQgFwzbw95xf/2EcLW+U3U7LI6mTiexI2O42GU4iZlhqNvI8jwZ6ZVX4J1r06ZX2Fy95s
rnkunXSmBmCW2Onwb+UUl1u3yp0tvdTHeUa7Q+VZ4Tbo/qp11zqaBFLjot15Am1x1LyC5nSFACwI
zODb6NZNttVBPpgEoKMefTA0A1pmRBYGMbMHCoqM0p+vpIePN3KzaSGQen8aXdMISEM75SYd/wLw
/Bs6jp2zvn73S2bXj1nHMKgVDCdB3ZodIHEd7So5bTv837eEvPLBorHUAUBPVCfT6VtvEvTjNRsV
PBv3+FJL37DgHsR+6mE2syPJk3OHfoajz7a7s7c7wVReeandMnWyGyx4CGIEGetO9sUgkfoDrJou
R22q8saouNkrz24+Mi6C6pocHnNTFqbtcOIF7UkBoCJGb2rHuFoiQdsx/UJUPUL3Fw2i7PPoZB5G
1W72ZL83HevyR6y8mQxWlk0AQ6Ahgx6dq0FI2tWdRgWLBwvZ3jN3b83rQgUbddoqHPBzY9RQn2jz
3EFZ14Pw+gOG/9AjbUf8aTxrOi7hXL8HjZazaPlprpgzLT96BvRDAuxHOrGfqjT9+n9lKTeLXeFf
rHsjzGvJUZjpKPmul4hY/yZkihmN39yPa5YNWatmvaAyeQVbxmFyVfkDVITTF/CrIELH93uTUe+i
2srgKj9JClnJq8UCTyGKe9oM3hLpuwS4DKAMHx+A7ZVBZRWva1AkrEGrLZ+rgepgwUgzem8s5KDQ
vcHk9wnE62J+21iF6Gwux4bmwCfQQid+HOMkl3N6bEc8UJIBI1KEteeWWGdSmE9gZI141wRSzjDI
OcU8BDPFUa90+5SW5a0+pD8wKw+ZXPCq7OzFu1ggfifGXQTCT4bc+OoWBpYm7gpchqGZ3Jd56rUa
8AGlXyq/7HrZsbW57xe2VgFQH4pS1yYUGdryZR6ewJy4E9nUd6/71WpWka2ZdGNWFtR35KMR0GN3
bo4LIpv9mA1OdjCupfs+BNbcM0P0PbIgBtszwgzEZ/C8OWIsdz+ZE4npu1N0seaVHzSTzAzKueBK
BvzvvgzoI6AbrhxofleD8HbvEL2/rV+3wMB4nL41EU8JjS3QwZJADsF4i05QiLHUe+ANRO5Y4oWR
D4dCjT4+UZtHF5Wbv4yKL39RdZCagSVdjFjR9pZrWA8q1dzJhCTkXoHjXYK1Wt3KXRu5NTuWgoxM
K05jE3vtYvqcPH28mj0jKz8lpVrnGHKsIApYpdFIAaNcWtAiJwCTfGxp92utHFbWqNpiEg1UooVD
TVyL1T09psEMjmTcjIbDX5YzpMHOe5TM73Ke1T6u3NKUZDYsJeymB+sIgeKzFnbQCf334ssiuohB
W1CNiYmlt35RjAszZA6qMUqvl/FzQW9i825nC9XNE/bbhvj7he/FSqJ2Y4UzP41XSvCqgermvwDs
EmXk1I/9HXvbvv7b3uopmmJyhbeFWoW8d1iCoUA/uTeDzLd9NEZn21F/DDNaVArSiT24xbZj/ja9
Omb1BBIvkoCjbprbo1oNAU2vGzjKxyvcW+DqjMlWDRYU8OIHg4oqBcPNVVnK94XTaJiNnZfMph8a
YEfGFILynu2iBPltgj4ZpgLCOPyD2L058F0C+c1b7reZdRZmpGZVAdaLwjJasuX4M4NSpd0vYAj5
XKrS4eP92zO2cnqS97qeTgqq96Xh1oB05faVrYVMYY6o/n1sbNMlLla28n5jqlWapXicWSPgm0bq
FdCGS60s/NjM+7RZBIwLOyuvj7sszZYa7zGAyNjhj9kpZXgFke3Lb78fP3y1ZuD9BxoUArqFt2c6
G0eQOQzInshX+dhANRLs3A+lNzzph/hQuEJbo/hBguU8oxXn7bUhtvf0t/VVcFTkyuAlkDlBzeiX
TOr8uLEN11qk/5QQGb8Nrd4icwOcnKwQvKzbFhjpfgxYjHz/40+3mXX9NrIWSszzCsxNQKchBpcO
Z1e0+vKxgZ3tWo8S2qmM8QYLd3KXJVFhFe7c57ctoTuDWNvrEBcJGFXEQO9bn5CTpJFUMQSjTMBL
gpdXpZX38UreD0W9+t1vG6ubvx9nWwERhRmIUcjmbv5ZhCM4HkdPdXrcx6Mj7Sxqe+9+G1w5OtUa
RSEZuqC6DSIYMEsWLHeX8T/dkagY/bV3a4+2xyKX0VEM9LvRz3/UGB0qnwjkyQv2mgZ/vI3bQf23
tZVb59ZsUClDD6rEEzs7mr4Rql4R7NUT3kMc3n6tNalwx5IyNnpw7YnJvPFaIE3JCcBDMVbj7929
O+5nrKJ6ambwyRR59TJIT2SQK3e0h8T/eOe2HZAQyGyrlgn2z5UVa2mGNjM7IVcxebLPCNC64Lcw
fKFcJI3P+6Lbm+u6sLi6QECjaVYytORDlt5Db9kh+g6h1WY6cWFgdXPY1jR2NjSvIZ71q06moCI0
qNLZk9I6+nj3Ni/eC0tiqReZoFLlua7ISCa4nfysc9NwNaZ5iZzkroGHp8Ob5D9F8AuTq6BkJR3X
M7SUAzK0mJg5AJPyX8I35rRVKBsoGJleHSZdNANACRIHIJM6dAAxKvXO3b69bX9bWB+juK8YaVrD
Cqz216KdbQwF1ZXXxjYE0aXg40/0Hqcszix4wMF6hwYHAtLbb2Sl6mwtC+5WKT1ppQvmY9WnoXFv
MCiZHAWr4Ax+zL0bfbscc2F2FQDzQU1ik8kA1nznvZs/VNdS+n+0fdly3LgS5RcxgjuIV65VpV2y
LEsvDFu2ue87v34O3HOvKBSn0N035sXREY52FkAgkUicxdW/Wn885i03OtKH+BE2NLmT9UexlOx+
+bSJz33FGU+8UBZB+fTP9c9399tHqD+11WYXgHWOOaaj5RsjtXN0NKlcuypUNirBuS8KxOUqdaTt
SHMwG3uC3sJwC2bLCGLVHIpUa/ez4mZIXI6a5wIC5DJ22QIPc4ZO6c2bP7zv7Kg59UkGVef18jrd
zYqbiFzSwn2yX60a2b4bc3sAuUxbDEHlvn/338Tg0pU+GskKrCb15Yf6CBaNE95TTz2C8To7kwur
sMNYOrXInJuttLOG1CYql7FSuZfo1OBwlk/RQTn8RUhQD6LDeTeMJcsaxDpVA+Jsn/d5VOQLrUd4
QlBldvHO6WjY6tNqOUp7u0Q/p7V02kSQ/3eLqU1MfkLlopfyFZTeNHtLk9XW9NypIM92eWnsr8ZN
GG4Gh3kFBIVA9qcBeSyxTTikRm+WW1qO3Lqp3f4N4No5qJilzU1Mthc3m3qFVAcTFkab9mnyDD/3
B+nXCB0kXIRkVlphE1zlzgSpPJiLuJcHLJpWLmVTvVRgAtCjzDIgjDq9mpkM/qPw2fsM+8gNkUvR
OU1xPEfQRSua/lmNyMFMiG20hUchfhDpzXsKjFaazXcZnQVbcX+EAP1SBfI90AbhZhcrdVRD5Be1
vS7HKwLITvb4LyYRZ6wCXLECG3JuP5R9RiLSwTNIppIOMQ4gWWAZ5c2FCAK+f8JuInG7YDFDo5Vw
q/Sj3wN7rQXDAegFlKv3K9wU/5aey/krF/t2m5jcljCtQmqlBHBcsDdvZS+GpF7s3oUP5f0QMM+w
Bpq9BXI1+s+3+QHGfTeiXbn3CUEbgNITvLZgWMZ9QqPVM/BOLQhzyXjKA/UpVmRHSv85rBojBb8E
XlMAZrI/Pi+VfpTGOMzRSco06NUEhp+cjNQxQfOE74e/HMVNv929Dw1t2BICN26coeCL2JCWogKr
pXW738q3VHeUP6Yf8lP4BBFPv/cW1zq0NyI8/G7RsgnMv8FH08pQEyv64H75hRyAB7UXP33Ek7UT
C0AGe7XENhT3+ZSiTM1WA/Q4DLPfZK1vonz0s6Y6JbHorWL32ggzX+ZHCBoX5Z//+sEoFX3FsJZT
GOB+cII5ssuADBlenEXAE2E0Lq1lVTVGMIQpguwry9zJSbmdHcvGUwkM30WvP/vTyLpm0HMGw4Db
h0ZlrF1awGRKH6E2O+PaqFS3hfFuaoKjliURvoqgmmJAjpHtOl7Eja5LAgq8rvgR0cG0Tp0xygVJ
ea+C2Ibg8lgHg6IMDBPTZyiF/7SGxYXK/irfDIWbM6U1aYNqhUAIxwqmP+Lm2gmEp0AMwWPf+tKs
cad4DFDdQHAO+HOvqE44joOjzrAAK4kBvn/bQzTXfEzlWYRC2E2OmyFySWsagOece3SZomF6C9NK
tiu5OiTh+vLPDzm4bGJjETDoz/gtC5USgBtAXCx7vGXRI0DlNxIRtbx3F/kmCncbSHIT/QrWNZ0W
ENek0Nd63ZV1ICiNVrAG9yfuY0DcqZ3XaT2ilY/Nqy5uX83XZbE61LQEu2k/STAtNIZGIGf8Gbrq
UMqQQAzKYXcEd1KnCqJnJQDRyYdahyDX7g/qv8H4x5BYpn2awlrGb6b6D3h3JldEFyyF3Rs3/RjS
n223qViXdliLqsNa0Bo06M0bcregLkhO42G9ag/RUYEywan+yqzN/4aLgGiM3BopwqxczHpFKwiI
3Ej2pkD+qnUuWKFQ0SxvB+txvhG7B++nrI+Z5ZaLlhVTv6RYLn+RvUHD86EkHIgOZrZdz9PIRxgu
M66RTKeRDsRXusmeFN2F4LfTQngllW96QPYvb+rdpIX3OewoCxmd77vXQ6YryVCDFjcVNkxEnBVd
QmiOQKShxP3nVxsWgl23W8ICZ4hTzIBZAYrmz0UW+M9lWKyAkethnthDVwOQ1siuusgnK1wOFYTM
o8pE66iOX7oaMgOlWd0uahgkc3OETJ1ge+4ups3P4RZT2xA9yppBArst8nMlcxRj/toXxLs80btn
6iYMt3ogYLCQdWqh05CN32mhfWlSkWPJ/swSE86l8LbGGwp3EmiJ1uVJjUQDioSvQycwAs8KVCfL
jhzYqkHKcxFcfPZDIicaYBep0G1ms7tJBHNfGWPJMABMtM+EF40fWzb1asMeXMXp7it4DrlR5V6e
zP2UugnLnbVqJyUhqC9FAMkcKFx68ZPlynegriwQYBBLeO52BegmHjez1kTSNEKjwy8s83nSAe+D
QkpBuoPcVdlt3RVXrZ429lx1NxAlQYvaCt1ySV8tUvuCoe/cpGFfouFKhu9sQnTi84ynzdSMfQ7e
fR5VaLmbHqRvArxWeLFcPCVR7hrK4rR64UXUEkz73k3wU2xur5jhXI5jm5UBmrv1cQpCCO26jdtf
da/So3m8xyVUvmYpMXRAKXLjxqavoobFzkbSYMkD22WF+ajzBX5OBzOzRpn4+Vy9TXp8NGbtn+/V
TyFY0tws6mypSYK7PoiE0HCJ48qFTLXgM/7ZGFya/xSDnTabGMWUR2a0olPXZYrXmSk8evv7fAVq
tR6AkewfzAXQtVBag0Grj7E0QlZGck0lfpDM6aQU4Vs8Vyb8BVsvmotnI2NK1sORxDVYRmr5MJrQ
/ErgE11gC44TvQ5lw+t10+3pcDJq87eqawH4ckczhBX9MKcHHYJFvWUFgzG4MNhyOqAU1aq9SbLR
SSrzfhnywxyOfqdKr3oJj1uC+MNoHOS4gq6sApPDuFK/WUodGDCkUMzhLZdmVAVtc9vW0HeStFMC
4y4Hr+Df82K5UlLiab11P8u9YctqKjja9lqw2ynmBTcXS6nyMKUmygRo46CxLFdO8wxmjguJBreE
CwVc2ESdrp3j+1NQbnsu1ACQogZYrpMt2AcCAQpFDOiXlOFPqXy5nAt2KpJPsbjtaCQdaeAOgCx4
0x61Q381+PTUB/8c2w6aCuC0oM/i3qnA4OfzWq3BG8lLFWPq3fyL5s4HCpBGcq/aGZhNolsuGjr4
5863xkc4PtlawyS3A6j6lDZfqa770UrVqxxeXEeyLtdJ3AJuObckMPXxt5EC1t+2sOpZ32e9eNTN
5qfZjJGjz+iBS+RBIvljJ8eQv+rnr2QdeluD7lWxlD8m2TrAKu8AOQfLDkMr8VSK5T2BCVgs+er0
lZUd1VkuHauWFrep8dwyNsXg0TgH1SSW7XrujyBCRkGpkyAv6DtI3cEQQohkhmWDA+tN2R0KvFC2
WnQt0yV35n4NCmv+OuVF7Y1ZG34vszg8ziXIc1N9pcvxT23t4JvDtEG+m9LXCMJRzdAEavOaEemY
qke5mWy1eNZD5Ixes+VF+RYTDXr5kOJz5JG8rZbuZqr1czGeokq/WuGwKiuonHqw/vQFUnHAb5bx
+nWs4yMQrLdV0eS2Xt9Uw5NWZ4e2TZxyiiF9da+uyA1aUbiq/mtO2zs9vDMy4z2sn9U4QNPKXuR7
WnzLF+1I2+kEr+YAld2hHNvVbqErUuZPeXbVmmDHRdZDJ+kB1Z/bKaGgRGS5szS9kxPootTaoaqt
27x8gsWLM1bQy8LBtoQ/rEgJdBWknniBUeyXBLYzIzwvycwI+pk99SaIipodLeshjperhEx+Qmon
AgswhPJnNRaOskCPM4YaGl0caTBs8L5uE6bH2JCstKEDDs7lb7My7nHFtsPOesmJYeux/sVI9Puk
l39MiuIvJYG/5ve4jX0je5TN+KrMsjs1n50InilWDu0vODkZKXlZpvCoF/3ziCxZqONh1Ndb2s9Q
qSrgzScfdVp5tfpt0r8lLX60odqqsXhpjFPUjG15km/HVDumVnIVl1rQq5a76JNb9D9XiBda4BWn
aXdMZbxMIKAFjZECGjiQh8L/utjKAIKVnF/NBWBUJhr5qsVovnfjCgKlBPY3yuoUtj5yg9sSWqjt
khwjY7rpre5L3lVHePRcLwaU86L8OJrpN2mq3qyufNLD9RuEmlwyhEHda1eVRN6M4g5gSfzKwQNw
/aWrpO9GvZzyEc+9kvmSpuEhSdSHuYd05dgGnQzsEy5u30o9foc6n5sk621XqkFM86clq2u4G0uM
aVtdpSZW82LQ8ajNtUhudz9nfiQX7mwP83YxS43RAyz5i9TPkF/XA7TwHOhfvxGtC8Y8DqRG9GIG
n77drAYgPioHgML4ploKwlii1DCXgM59UOe939AVjV0zgnFm5euG8moMIOJGXRsUJcDcPYzw4vJp
bWjQtO1ymogU2Zmau9IUniT4YNsGNBszc30qSZPZEHuEKmb6Yx3ML9Azqt1sJo/6UjSwlB0fSTIG
S1tS+MPWPqr4d7ldb/t6PmhV96xEKNsaxcO97LmTjOe6xx2wK00dFKb6He9/MxwB1NQdV/kYLj3w
HdVBX6RnOGC5BI5lUiEdpmJRnVFpvTWlPymRnrQONsfp3N/FUnsfg55btiMSQjmhRq0iG2Lfoy1r
C7Zu3Lt93WdH6Dq+4Fp/Ey2TZGdhFV3J8BW9qhvNDmXZydrZhRXH4gzt/LyYFEqJiZl8S+tGsqWp
8dYo98eMlHY/hTd1WT6RAeROc0ie22U2YXGkFH421IdI6Z/isvFUolf2Wqzvprz6ME23aTgvPvMr
UcLqSIb6eQxlzamKfDxUBSQytKi5rfT5YDXFr2KuqmuQKR/iND8MoOiZcgTefF8fW0u/1qe2fJyi
BWbCTeRY8fITRj3QIJZNbFMrtOwuKX5WWqR6tCdQYI0htUgk625NQeZvTFgThuubVbbfy5Z8t2C+
4zQdkZyJgD0U528j0uXlQmL3xNUtjYI7hRcs3lJ1IUsTq0qJ1qX8AtSaTYb3uPnnSCGI4nzE4IuI
Do5p5jAAJFHf0Qj2GbIf6xKk7Fr7fxsMVz7kaQRjvxh3ta7sIlsdw9uyqN6HXBOgm3cnjaCJza69
gO5wcUZ9VBaSsVcNsv6cu3y007V41LpZBOHZL2QtFbZkpmZZZ1akltkW4zzmaPyb4JhHrZdpaLlZ
1pc0Xp5IqWfuaECFcoYgXpfIh9yIvpZh7agruS7z1s3D+MflKd5rq2sQOoLLFqA+YMVz3Qwy1xD5
Ktmr8R9w3nqlwE9CcaY7cbePrYuzahBmFhg+Rg6xjc/FJ2khOqkkmOaVYuCx/mCsmm2Q/LqNV9GN
gRXMZ7Fgm/6fHM1y+OZSFiUplaQU99vwphxtw1cOkLmtvQGWYcrz33j8E50JbIlt4mnGkI/dyjBt
Ll5zr3VPuaKPmTP+hvQq2A3SvfZ6+cPtcahQyn+MkNuFNEXAmoJPUcSO5UwPo0u+MXRKFbRXxBmg
OY/T33/H1fCOwHF9dEw7tCumCAO/VrD/L/8ctkXO5hvvrDJkJin6Gdy31SU6g1uES/Cgk9SZhvQ5
ZiWaUVruMKsQxRFxq/e3kkrg3wPPL+xZbtOSZSi1CGA8H4WF8b660215R70ChbkDTiKE2yAtYaOr
IRjoXsMcFkwfcbmyY4yTVDaYsyBVHdaw+qOWqN3i7AqviTdjmhWncuPTEjrkyygC+O9B7j+F57oN
iREPJAyRQeIBCJLJWX2oMQdmams/4F6JJQfBayc1cKmD3RoeSqOXyx96r0+4/QE8Tr2dMpPZueIK
KcdoWHxJINjdmZKLV2ivH380ySsZoNBPvqb69xSLkTFpoTxy+VfsZmwAQfC+j1PuzDo7aaoYSQSp
BMImV2WdPIYjCerGCi6H2esWavImDpdGSEIx1QTHKd4nvqkeBCD7O901sci8HDUc5tdMBc8+eziC
TzG5VEIKuN/QFpCs4cQU4aZH+Ehix55QgAEeYprH0emOf8tZeTeJbUbLpRQtX8OaqpjVKf2lt19a
Eb5d9NW4Lat385plBUamRIVtjL8l7TUpvwk+mWgQ3P6s4gx+uIv01+NO5jXPOm7Wd6MHKMgdcftX
uNYKypTdi4gGMzE45qLq4sHgTTEViZaBh1heG34XWMcJz0lictReqxwL4yMOO/M2Z8ya5gPuqiNU
e3z2KECu1itI20KzeQ5yeGwdL0/k/sf6iMYVBnM/SVViAJ8qxzepQuyeeqYqUtLbDYInDmg4qXi3
4mHGUZLpI21QfSw0cqZVdqIW2bx7vjyU3SWxicItCSjN5vhqyJkTDCHjzI7jp8sBzqWtccfAYQzz
dWgrgq3OHX/lXKky4NkWjMgU3yCPzIisPODcrbwhd5j5S+/UTGZc1ENnW4Y7d3VZlQnzzjMhiskd
B30UxihzCFAR5JdS91AS/R7T+7R57gvRMt9bf+w9yoLcAGR7YB76ef0Z/ZBE4YjH2n/D49g7Zz5F
45KROXXqKqegWNS4at+sdXa3Nvp1JemPxSzZNCtyu5Ks2zLOXse8vEUP5l5PTTcby6s5r75e/sAs
2Nk0b4bOZa5kUBLF6AA+SfV3tX+v4K+QRbpdLdPhcqCdpfpp1NxSXSMz63JWjqvQPO6sPmiGTmDG
LhoLt2SyMIwtWgNlknbQ3iYwkevg5p0OwAgVghzCfu2FaeMhDEXfyxMsJPFUCsU0oh+ypDyM6N3n
ZmOHJnEaVWThspNQsAch/yfD58wy+TqU0rbtJBInQaJV3xW0aVsDeWsovlz+THvXpk9x+FwcF0rd
4f7tQ2sZinmKcR3DOctrrAaGt+ojDa2HqiO/VNU8zZp0gzJCJKKwu/M3I+Xy8zSlJRT1sT/kKlAl
BQ0ZX82VkxrJUJ6eBUfcXiH0abxs3W7OngjSscWsYF3G1wzaT/CQ5IWudsPeX4BVFVvW7X9IAxA5
EFDwOflVWlKSLqlu+W36NrXftb6w10SEXdtPabCh/L9RzhZoVQxz2Mj0D5FwGt0mwH2l8ya41IFd
ogodJIUBuYNCy7WEoPXF7NwYFw4Nokd2YUA/7SS+cO8fS5vhcau00OrYktY/b/oV+scqAF83wBJ4
7QHy1nDIMX36WzHt+kH8+LNXxmLFfEwttz5nFbqxILjEATMQOeKBbmavdsWzeSRe/J2c1pv01Lz2
N4k7inB0bG2cpZ1NaG6x0kaTJE0GcqrOtQmqvE1ppxId8PqS+zokLOsuvyui7G5a2uByXthN35vI
3BFJUnT0ymkm/mChliHxsxHKj5dDnOvOsVpjE4M7GEM6F5o2o0qXyu5u6qAlZtVvYb++jzSBbe4Q
v0lKpttJMvp0GF8Kaj5BScprDe17MbSnOV5v4yp8MFvV02Af6wt+HltTlyafOyrJDDMWa0CRz7i5
/z+2FHdkduvQDAbBlirNA0N6g0kSuplDYdPjrjdiZYnd83Mz/1xmApBJB2K5LwPV6v1wTSo3UucQ
rgEjmB2TMnuXJ1SQCHmeGLPubNGSB3VRp+9pmOP53Uqf0Z4VfDjBpuHBXBGcEVqqgcufQsxQOSTB
5KO3IgTF/T9OTguQZHgIGIBRfj5JCiOXlrnBycmqSO36nyjG7X+pj1DcyrCSAs83KyodON7bo/SK
WfTG+jsalILjcTeQiV4ELGuZRBO37RcVyukyWXHBWBsv63EJiOdv1gSURF6JnGp2U8wmFvstm5M4
HUZdn1SUopJZTXadpD8aS3Iur7n9YwrdYDSFceOENAwXZB4JNJrKEkSRP4ALO3qDT5pNgtJrb4zj
5Wi7VeJHMJ7YmqfTOBIyAiA8++nU2sUIaePr3HxIMxAJOxH9WDQ4gzuDi2JS4AaK9ws90HwK/eyi
wQOZq/qQ7HRzBxcfwfLY3cKbAbKUuflk7dzSymK33FIxvW5ZbgZD7vCeIfSV2N9cBBItFopgA+bt
nyM1U9fFwDWUwUI6z0y6r2YJIzJ45/mAz+CtEcq7a9d4TYr/KJPoC6Xk4V98TAtitChzIRbDEwrL
cKysmCqQEjLVmwrvkSGkM5zByoOl6gHHaEGHI1GoCKZ4d1dswnJHPqT75H7StTjQdMlJ9WAx/tW+
g2MIWhVoVsB+4vPUrjqeQDMNLwpl9qwoGshLIkrYbhaBmCy6IUDpwPb7c4SkawarkxO8IaQpkyB8
74m6HiBx61h6GPqXv9PumkTLwCQU7QM4M30OBsAGqvke9bVu3nb0Vz17Ri5i3e8vx00QLle1NR6Y
4ataQlUNJns/14N8Dy3Eg3rInkTtqr0FALMAtuIUi1r85NVxDjmSdgJavosHvK7D6HCM5cy7PGu7
uYPRyQwDrw7aGclrNYYhRaf7r0ZPcUj9ZQ56IGRDG5kx0IW5am9NqIB0q7gCGfIZU6jAFWjNKD7T
QJ7Yxat9Lb9NThgUhwhKVklV2zTQr8U42b3bJQ5oGWBgPD+eEYdkPILqEUUJbTYAiKaA/2dwL55h
16gCv95M7uV53VuNuAvD0AV9QOOMWLGuo7xoNbSUrXm9Xhs8wOeVY2r96X8Kc3bdm+opggZ96Jtx
7VNgLYz2Zz9R0SJhqYAvgcHq0gjew/AnX+LgcLEaqcPpOTmTx+CK8V1/ao6VH/ma4OzcX5CbWFyN
06rhNENxu/wj1goaqRN5EDH0mQ5JGTSHy/O3uyoAWNahFsdOGO5ONy1V0a06of4Im5Wh8WkPUDjQ
qKSBxy1QdJej7S6KTTQupy/aujRri2PTyp7wKGI3emST6OlykN0NBvg1VrmKY5Nv3kPet5mgx4UN
nT116g0GZ+sQ60+7XpBw9xKUCqlHBf8Eil++pJKmOE9KKZP8sFhOCWg1g94KdtFul2YTg6+kCjiA
VWWC7zMRPPK2R6DZEi92qaNKvgoZrtgT8Xn315/O8iFh1k98B38eVQIj3RkhsdZhMV37sQ+bTXS8
cQJnkO68/Ll2jxSQQv8bj1vvMF7Lx8zAotiYj0PgrDpah7/xrM8qs7OdvInGHclKAS69XBBIFdAf
Br2XLFDdKQGaHD4rcm2v1hNW1HWaUydBSbDmS3B5uPur87+j5S9/a2nSbOjRT1gqc7Jlo2aWxtEX
rZNOS9yJCpDdDfcxWr7EkRKpKK2lC31LLQHUTJwheuvG35eHtFftbz4gb7RO88UCVAovFkYSX8Vr
knnApi3oDkehrY8lzm+gYxbl1+Wo++vUgCGkShSU4nxdWheFZMyjRX2jfmiP4dfcjX2YjNIn1a9P
dSCECeyeAZt4XPIyIGEQLxW6EtGqf1c6WbGrHoIQ1RB7w4DAoX4FybeXpZQeaFmc1rFYRdlgd/Ea
sMuDKZsin9GzoFFVhGmMbMAYs/OxCQBPOP2l3A//ctGVkW2Fs62yicZ+zeaSo1GINVeryWo9qIb/
SI+qI383nQZGDBlewLprmM4wbdvKTU//gmmHCvZjpNy5ZM1lU40x6syqgWl0Cyxi/k6rr9OM7o8i
ykC70wqwFEhCaLnAB/HzQBMmAZWaaKp2v8OgdDuwso6tAb+Q+BD+AHDLqO3La3f31P0ISBmPaDOz
a9N0jYaXAL/qE88KDcfsQ4w09yrr1Ez/RlBch4bVf8ZHuYuO3haGCvHeEH6tsBUL2nsm2DbaAeO5
AhYmJMPvIWo+BeRWTqwv1aSN0LY27NHFC/qNdT/d91f0mancT9dgMTrWbXFl3TQvq+D03z8xmbg4
2BUWGjds7jdzC19NU13CKAkAGrgNZSA3LXP0QvSPvXFI4T4V+kvWxrauWV/MbLiqlXKGoIx0TITW
msLfwh1tgNn3a4IFB0WQ/Agzk3cFmtgjHOddA2Ybf8OQeX8lfwyeW8mkJ5UCCg9z5q2P5av6zDRA
mIwiqKLAeQuKx93ThQkewGFZNaA29HmqrUpfzKhNkoDos10buEHPz1GYCLIey6tnaWgThZ2omw/a
0WaAnSIuTJbVQTsWBVAlAOjsnsmbCNySiTIIRbTgxII/AH7gAG5CDcfQkbghif4FjBG1tkWAqANk
FCpNn0eTqlDeJRaaskyP7K9mKZOD1BzzIAkNunenbhOM/f1m6kJax8sgLzC06QZb0b8MQrse9nPP
Pg5VUWjDKlQ/YzwCMWatUT9CSksrW68yl9bTK/VxlJXc1kboBkllezfVeOvTGikgjfkkR8p1o5Lp
sVusf3W/2PwaLu+oWtquaI2hZTBIp0qZXLkoX0pIsF9O37vTitIYxYAMb3felyXOV8noUo369fJr
Ct/k9t/IoWI+YRnFLpvoPXErMhmkTOkaQHV6M6xA7cA5CBYKjMCu66zzE1n1xi7/KsX6S1XhyJIW
f4pVFFkiAvZ+Jt/8EC6DKTl8AYt6oX4pkRvks/ouj5VXcFIOBRmupsgEsUWZT22WOFVJXs24B8sl
DZ+mtna0ob7rCu2hL+bCpiCo3iaz+maSUvQ6uJeHgGAENBTiFBR9nM/LHGZZcdQuaORNyjcTkigZ
k/iPnX/+0bdBuDTU6j3IrTVQkiDqH+TWejfXXASP30tE2xjcZ5fNTDGrBKluoouPzeJKdXWaqX6q
KMqQy+PZjaUA+aMDJK7D7PzzpJVEb62pnWBKZpW/OwO0ioR5wuhwxluSX5dj7X6gj1h8lwaaF1Sf
B8QqFWN0Y6otDmRxwbBq3MuBdi+TeONAcw1jQqeLm8FsJFpipuQ/iKb/gN8VXJRFQK39QX2E4rbG
KlstjUfsUTkpfRk24FKSH5IlEnyns2QD87itjSWXwxurswqVuVqjp+fJFvC/zXh/edZEIbj9Q1ZJ
NkZmzWmU37LwOeoF//6fG+CnU4IbA7d3rKbTR0lDAFZ+krvZjdFaUNzyGvz8L8ylG+IgTnwbvkdR
oDmFT+DCINi+Z5cZ7idwC0NpNWizEUzj6De3pQ/TgpMU6Feikoj9M5dGyi0KiM2FrZJNSaCU9FlO
tGPdWVfrVNpVBD/MmTxd/nLnmAwMC71+ZD00u85V0cw4rIqazewSmAGMur+077OvOpqbnSw3X5wJ
mgtAFv8Npfiz6zAXmRspgdQbyaCwgAfFyevvmYim5RpXObBTKHGV3+CsOdNV4hcu61ENL42A4rO3
aFHe43EA3TcZN7fP+UsjI7h1Jvug6RLb7RgdDUsXxNj7mtsY3KJpVIU2xIDdW9XjSLEk2JIa3oJ2
TT8Xb0ud+5e/pmhI/JSWBrDAUg8Cc1jb+vTS14//JgAIO0CXojPKF5+GAkftPodw0yTXoP3OqNjz
6NvlGHsbjcBB8T8xuHwVrtkMCNaSwQlI85mp2+BLwd8gvovicEmryTQli+NIgmD34FWd3dm463g4
vsCcKF9UPEuBIAiFzvJZg/7GTe1eHuZ5++nP+v8YJ7f+khEabRnLy3l7MzG0do57A7xR2xYOausJ
fahxuNcnw+2yyUvMSpDPzk4fLjy3NOHVPMGpToeuXXZsxuUma0onSmrv8ij3V+THILkVqShKO4PT
iU2m3EYqSMJTKDjezhFt3EC4OkRqF8U0chNdAgCtJds4GC+pS24bd4UWb3glpTZxJTziXx4Y+zp8
noaWJOp3ZE+i8sy1OdSrHKDvDNbJ0WjHNKN2V9XQBqDFXZ+pggvmOfSZDXITTv2crHq8kxkxwDNg
nUzecmv8KNBCYzDB7L53srs8iIPL49s9ctFlBqcTavbn2pXqrJnSXDNDTAiDDrfMdD3yxmsThy1T
BR09zYGhOXOUSx/6IHO7K3q4/BP2p/i/v4AXsSyWfkg7Am/eCnDSEs7CcQlIK1gO4yDai7tn0cdg
ecc80rYRgBAw2LXaGP3I1EQ6yKsY3APmiy1DWDxJgzimjpbDKdqUWshXiKTkRMPlPnG2NFIVRhZy
a2n5mhT5XUdSTy2GQx0tvWjEuyfTZsTa5wXVlOMglyXMFFmHjQlzM4tctPV8wKK8+haf14PUgqv9
vPxNd/PBJiz7+01DQap6vQ0z5ANVH2F7OulPnS6JbkG7QVBXw4DDhE4of50rFloMFNCMwIpiR2ti
pxuF6Gf2Nc72P9pWOvQSrXMZza4r165rWgidPZgB+gWBcQtfM7TlmAOn8OlgPxpqNKi0gGbBY9hN
sJ6bUjKzIMxsfWECYN58wNO7lLuzZ0EUS3Q32Z/Cj4DcYowNfa6aWM6DpCFepd7Cml6QQM/Zmiyl
Me0ZRAFdk78/rhaB8iOwBEAXKj4Mt2/WH3CpvKo9xWHOtMUdMrciuEjsH7ofQfmLZFyrFtRJUFzo
gf5b9aITCLl4AOmgIYsq8/HyYt/d0TBPw8OOpp3r72ktrAugdcLOiNo2+qeFniJFc0dZ1L/487PP
ViPKMfCo8apz9gpfx4OszxYiSbnqAz5v6+q3zMw9BZLDfW56anO0CmqHEREcE7tVxCYwt5+pBaWD
HG6jQUWJlzTXSvgi9atoqewmq00UrlTrV7qG0YyTQA0U3/JmyMpqBxhmMWKvax57GMblnviCvn/q
buKyD7zJVnlHS9NMEmakylAbuQtNtOSNgtLL1ihcIMNH5fXymjmXYWPbYhOTzcUmJsQvSkWzEskv
fldfa9VlAI4q0G6rCna30UP9Q7litrf6e3WErotX3hgoW7+IYB2i78rVbVIxrnM24bsu5Xs/vSnN
4zK9Xx7pfgLYjJQr3BJp7SRFVVmhnxx6M1gyMKf1V+1mdsrb6Zi5Otr16b0In7Cb2j7C8g/oRdHS
CN1o6LQQ8pam+cMKgZzLQxPMHv9qvqbDuvRJkgfN+p2muh1peLXKNfdyFNFAuBw9s674bGkZiE2v
GgBSKrSl/rcIXJGgFbo1gziAbLl2TinD9XTOBIPYzZGbr8EGuVnuOpXWQupQh+ThMerwkLk0NiDt
9jw9XB6LaDPzj03VSjsJhEwUtDBltorkdoHeRFEbb2kR+UYqfTUU2DEU/ctQtV9UDVI6cx3MiXWE
IKGgnBetDy6vDKMmzXk5oNxMZrtNQnsc3cwSuUGe60F8TiUql0oGKx3lcVixDHEzUtBbIfRL+Nqg
2/KCRKb8KN6azKOPObSkXhMIia4eipcX0jxPvV11znSo6+/pL0VkCiNat1xuaSOIrRWNEqIRjtuu
MdhReBR86/1VhTuspkN9Ajiuz6tqnlZTHhUs3L+qW8Um0KSPjxWQB+bT5JYVUOuSO2pPIszD/pf9
CMztmGXUc81AuzXIILe7dPWDMeX3pi5igIjGx+0ac1HIqKRtHkyGH03J9Sg1lY2EasOkXqjpy37z
eXHxMSY25s0WXaRWp2Ma5YH8kB+jQwfpkCiovd6DMwR6c6LSk6X9S+G4zWHGxgj4IlzSGVuoC7JA
C3Rf/Pa83zegKD8hpguMKY++61ojS8ME+WCCaAdz28i8iOlco5eso3egQFW3iG0RLmV38X9E5fF4
89gVmSyHWWBO8MKcSxu1sSBrn6MG2L7fxODgGoVi9FoEDT5YzrTH2CnvwuP74K5fK7d2/g9rV9Yb
N85sf5EASdT6qrU3t/fYmRfBThxS+77++nvkzExkWl8rE9w8BAgQdIlksapYyznbY33zdf10Xgtp
3F0r+86gg5AA/SOIgG0Yn6YaM0JSvEsTeTeK5yF9vXy7t7aQu2OxYuRSOkFBjK5wgI7nMPXpsoT1
rPhiTdz9asDsKNJCiP1IaJEKCNNDSzEW0gCsCxP7ZKpu4qot4Q4noLzETjFFJ6UBJqguAqusyZ0h
EPGMLx/HhmyNM3+uUHGny11HAHKwCVCuMy954EsM7Zzple4ConJXUXurh349SFvsBHcbwa6QiH2L
za7dKbeMg2SpoqW/oqUYpQEBs+gWJgy3Gw9WDdxCLOe6pKxotV7CItV6ygCHOOzGpNkLhuGFcrnR
Ar65o5xDonGWTwZy575ZOsBA9IDFpwBsvjxNX34Ds2NraVzYG7V5zZJZ2vsExHV2k3nzbgJBEWz2
YKLJDr1otcctz7RqVn/tqMa1jOlB2BiZiGhxZg+LD6HfuIq3zZe3fjkJCunoUtE/Nf+mEgP5U5xp
XimIDjEwYUv+UCd/yeDOq82FcuoShNeMvAFG0cFo6XVZ9Td5oSLPXH9thsIiOoD/Yh3mlVpmHyLG
EG3MeLlRErqXjcX7g+GzAfz1OdyBMjDBamUvB556Tc+TsRenXbWHl0QqrX+uEiv6Yj7WQAAFIKEj
v5OMbZ3t/7D4/34C/6YxTBQnpzFKfCoD40k3jmDNPiuEnIbK2OFBeczMyQWl42kE+hbosw+tAioR
bai7Ld8zX8wLm8E/fdRxlBKDQrvnyKvrrJ9oWOKeXmE3kGfJXAy1fxWcrajhf1ziX1vAuaFOziRw
Wb2bxdEdY2t6yo6JJdx2PhXsrTfk/3AQaEoGcrKMkVHOLKpNPuWyiuKl4huH5qa6T67bq7l9eECb
u7FjB2MnvY27zVXOq+C3d4Y3A2Ap8F0+9SwbUyy2dYSkWeOImPmZm2mZI+5HDOay261YZdX4L6Vx
brAT6SCyGinpf0C248HGNE63UxwklHYjNjb0QozS+5ev1FoUbYjgiibox0F1hQtgYqErJHDPxr5u
vgzCQzrdsG4DsXL1yixlcPpiBEGRCNRUMXTcvvPyGXtyN/mTPQeb+ZPqXF7Sarg5v0UkFV0ln/kb
WAF8fR11ImgM8cgu+qYekc0BNRcAnL30awiU9UfhQdswTmvmeCmVM5VmN5R1PqfCGX3JATjSKJsY
QGvPg6UIzvyRsGKgvtAC0FLOdYT6LbUbi52JjUZLpz9ule3X/NhCHO/HqJrlnZBNCM2IeCgk9V5F
laStqYcxPNEKRmTIB5R2XVYqz5ePcGMveUSnopKZmgcD0rmgecriA0njDeu5JYHTSQEtkHnXFokv
N99boaitLjW3Jo9XC3vLDeTC5ylJzAKF/LmRJXvIcmuQrfJLdtP/VfoAS9zrf1Ff9YPryZUtsAuU
AfhFKv+PDOjyK+atWDwqFYk0YIiBuU5OYE3y4zvQDXrCufaA1m5JfnbOvfHpN0jd1ip9S7lc9Gwk
aWRQrcWrT2x8rUXNO0r+Aoryo2rMk2tdorpDph77jP1QZeO+UsfCvqxGq75j+Qmc72AYATFZAUtQ
u/SuPxdedF29lled1dnIKFvTXwDkfG22SQFXrercNWxKJmDBeGAwtN9mNDIYUJ729AjMl1vlRjoL
dyHK5Cj23QKwB+NL3zcWuyGUcGFnatAx6gI4rNlRyjGILqxmF9qdG96EDwAKtsZXltvqw2WxazH2
e4P0z6USzoEAjpMNQ4a+5ar1k+irEJeWID+HcrJxYVeTiktB3I3VGSVKxwT1nSIHc4J2Bdh5p7HS
PfD+bHYw95v2dtUA/jpGvgdHmZKUGBNSTIrff1EClzyHR/WpBW+mo8OVEFt6rM5CvKMoRW5PCKxL
101TlTQdEyHcwyxpC4UVGTgSGk1orVQM7Smc7hjDNKuJWhrLb1MwOaW55PzJif6Syzmybpw68IDj
RT4UDIlDFJpAw1e0B3naykivRbCAs1MI5jLFz6xHUx2yPBaATqDF4w60EU28q0WwNhTET+X/PlqD
1/xSGmcMdCVKikTWEhgDzEjtUM8VLXlfuQUsgfFK7/PN+czVG7lYH3eCTagKRoVWZF82AThds6eO
pG5U0a1S66qlRf4VaoLhik+DCira3gAkjQen4udn0AntW29uGul+g71ttf6JRuR/ZXHexCgMcdAb
vDowRQgWCVo7jE1e02je2DDb7KgnjMp+Ch+Usd2IVdcDu4VszqM0ABkoMED+88UjWMwu3+JHhCLi
9egRl902kVU+Bec/evMt18xpTto17cAUEoBlk3hRa+W+kb03BQl+4hrUyg1rC5ZlPWherJXTHakn
mSbo81qvJa95wMQkcqXit95Bs6ZPna0q5OqjbrlG7tbLAiYyMoaX/nhQDoo77bIjOczdAdsZJ3nW
kU9Pq8XauDh2lMIhAU0Y8s0sO2tNc07S7htlYFsSTCBqR6dqYpqlafWBZdNjoGpfZCnObXHKQQAi
RS9yitZkNt0AwtxvJFQ0x1jcKVGWWkYgfskQtuLBjbPR2e6yadz4cIVzsToddAFICeAIBetHOAIB
SNu6y7Mb+7w3BkAFUEz5zEs2NaxE1857zkqAl3Nz37Tr584VnfJ6e3B01XuDFAPNDHjPfxpeqUD9
O8r5fOrpW1E6A7mmyps+bKX95n35tKiFGE654iCiTSUhVTUeZs9dX1XHmWFum455az2cZklt2U+G
Cp8ZEYph8b9yTbJYitBn6Ldiy9WD0jDBBNY+NDbLnFHIxk6TggG1GrWUYkuK44dANF9gnfbp0DyW
U37basozvieF745KT67B61cGYCO7rJPrgdHiQzhLUeRU1FrBRInzap7gRBro3jxLd7UnHdguOrC3
TeDg+bj44wS/N2gnMViF7AgnMQQYZaDUiBCoPB5rOj6VwWCrZXoTMm3X9k1tASHN3Vjm2uN3KZTT
IQpAJaEWkPvTmTVPaBpv84Rm7WBCU3RmBq2tMYSVbCNuoYzwC2AzxMBoF7Zh8XDSQbdd6jPjPZMc
MAu0J/mvZC+6hVfa3a6kmIMAbs/ghMgue9QuDtsFupUmKnzC+zcgAQZucy66zvq4FTtV/QkwIgIC
vXsKwUSpHnJP2Mt3/3mLIQ1wM4giMGUE+LGPC066tjSMFvAO0n22H77j6gC9QrPSFC04lb1tfVac
HLhMNEBXKGClwXwTt8NyKOpD21Wm13iaX6hoE5t28l71c/XH/5NELnwRo4bRHFOdaEUHDw5sOOJO
waXoJwwsNu5i9DxtbOrn4Axr1JFiE9HDiLkPblPR1KQXQHA1/4bc+zXmhOysc1nWZ/f0UdRsshYK
W6R1ncoC4GjE/HUq74NC2zB6nwPajwK48wLASlCGtYJpSmVyxBD1Oto7grLVTrES6EEOYBPEmRFm
fht8XEhU1WKBop7pDV61bxU8oZmjnWpc9EJzJH90Iqvy52nLP9nAX3L5nsVJ6lTQSWJalOiRF1Py
vTWBXHr5kFb3cCGD04ckE4BaCeQJb6hv+wo5mB5IPlvTtZ/9IHpxiSlJInw6WGU5IT36ybJJxsWK
taMcv+Ehl5k3ulZv7NfaWubGXFFSNThCfoB/0iqgrky4Tbr+JmJ0OX5pww3A7BX3BngAycA6VLTk
Aln6oy6UithILC5mlGCS/x0QEb84zi35sLo2IOX/6M4uZXIOrlKBCkIGlqO00rvoiHfCA/yOLzuF
X2/MLX32pR+Xx7k1JaZiaWYxyCfbidghyWpLYkC1RtywEzAsIgSjkxT5/rISroT7H8VyNyxQREwJ
S2EAeBLlEB8BhXxO0Znb+b9RL9pYIp+YCro0NKVMYGj/KEIrTiz1W7VP3RJZBRRiVb/eTweMn0tI
g24DXMxH9TFWwULBtgm8ONE0icmZrJyZw9hFCji5EimwRw1DB0NdpV4+AeRMLio85CJz44qv2WFE
00AfQmoD1Aec+uRlqlVdqmI2OH1rpnvV3ApNVhe1EMApTShUlSkKeeoLQMtSwntgFdp98SDSc2Zu
LWbNlCwXw2lKmRpdKSpQUIOWVgqGcb1P7Gb42hpfN3Ty8rapIve6SuNCUAIWgI8Cjf7iZDMbeWoA
n5YtOuZEwAmH3tZGrt8DFPfA5QT2iE+cYGh5EFvQI5r/IFpRNwWalCN6yU7crimunxvGiwgBTugn
vq8enalxImOFAsCSJ0d5TJ4TQPUo7t8joPFedH6LXGZ9nQqwHzC9BIJxPgohAkETay3MEPLFPj5O
u59MY9LV9vN+NWjFNMi/srgwJGnEEBAHWGUeHUZ7cNTTPO6XRQeCWu02WuJqFLmUx13xhhlULhl9
P8MryROvZiQVwJKZPsrD7lbFdKVUC4uiwOGpRAaAJw8pUU1lAMw/cFAB5232D4oNKGqQE9mqmwPc
wSE2hqj+eJn/yuWHtDCrUjVFjr6c4O3X++cdoQZz2Ji720x7rUWui4Xyo1qMJJI8gI73T3zErBOf
zPSvTdU5nSGpmMhthsX9hOYv7dz+xyNt+4T/cRt+bSWnMVQctaGtcYQ/YbAXMfkmwNJ7s/OnlWGe
0NQBHY9QaY6hFkE5eFToNMgRAJa76Kpme73WUZrZl60OHhXAA0vRcQqi71X2lnQV/llYQ5TPaFNW
DK7bELOiqnye8r/M2m+CU9Kh8hpc0VSypjEDXfgWEvmqEV58LhduoXulnfq4Bms0etwk8pormbth
51f1aiGCc48GqmYTIYju/yD22JLFeUqTMVKTNvwpSwXg+U+t+i3Ch1UdXqyL85TTFCtCARIvvGYb
Z3QzB8CMgjv5gAN1aO+1u419nH/vgmbxr5UAaDmZmUXz2n4CCjSlAwZ4e55jqdFbh9mVKN7NBika
7d/wZquRwa/1vt+yhWZrnaL1GRjovHh08x9l4VagX1RsUNLNScug3BeVJ3qDvz0zt36BF6I5c6EJ
gdKFISIsLLk5lYcQbX11CYuf/AYQ5eorZyGMsxaNWOttrjSpHwsBUBlHa0jA2U5z6/J5robJCzHz
zVxsJzgz2VTmueAB5v4NocK5yEAnA2JLtHM16l6Im0OjaxtB19YZctapB6h2r5I+9SXjUQCaRwo4
D+AmlE+X17ZSNoLTXCyOMytALBmnvsgiNEp3J7KrnhTgEcqndJvkZf20VBNpM2QZ0b31cRsFOjUB
aJEjlPnmUYzmHlA5P+Hzhy+oE7vRo+BsPhi3hHJnpxR9MrTIFHuj37p9Oo+SWYV0hwypYJFD5tL0
Nu3Q3LEZjKzbt1+r5c5P0oUxSIk5+83/+o5bC14BhK2BDmimWuAf+3kFOvSO4slohN1o1yK7C5P0
tcfYhV1kwjmWgtfLSrPmipYCOds9VI0+sg641COtwPZ1FcZb4f/alVtK4Cy2APToHDR4COVws0vZ
PGng1c5zB686Z8gKK5O3euHWzmshke+pAtNX0HftH53Xmk5isBcZXUzlzLn6jxchIYCoaku4B4Bx
WWH1AgQWO5bu/uSMfgnh7nU8hSmAVnPTC0TBaurASZUt9Kt1vfslggsXxIlMg1Eg8W9Wz6P4HAj3
uVI6NFUdJt9fXs2qX0E22pjxqGS0EHIKQQCVMipZAr8Nhihymls+tZPuS3h6boXXa9qNeWwZQ8uK
+rlLkQzDNJLeSJHslk+1EDrptDnA8LnuRt7hhv6Rwd2gVO+UmuoZ9BtTtcM+POiuiiyWfNyyQ2sX
abkYbt+qKZ6CoIUgKu1bKQfQXA3i2eso/pE1N4K2cUxrTsvUULXEASEnyOd0girVZTbE1I9z2SLR
QwVk6KHLrKIWncsKsXaHlpI4ux4OQ4QRImDWi9mXwHA06Wkz4F59vi5lcPcUajhIQ5NSTOcTTOeH
B+ageDlPKChe6mnRdmFrzQgtJXKXNtQRxGDSJPOFXeNEmAR9h1UguqVYo9fZnW4hWvUmW/PmqLH/
08LW8hO4S01aQZAmBQnq+QXWn39etHRfWRqe7Ftp/c0t5u5BncWDLDU1fe/lnsNjI/6S+qUzDsf5
7Uy9dAttc1Vx0LqFqAdsnQYfheSkYWk9wrNMHUPCswhTUHGnmdWM1RavwrrRWsjilJSM4HEdc9jg
n3v5z2v2d1jkV+/5QhSnq0IZqxmRkRKQs2g/6ME1BYooG8FvntIrmfa+MHQbCfKVLloYsYVMTltB
hEvUMlfm1vjenfYz5Xf9tWot7XHw6K5A6gVgDOGudkanATrzkTroAyJbONDrOrT4DE5jg3gCtm4D
d/qThFFC8RBUZ+L1jLb/WySMqw5iIZBTWhJNej8JsKnDSBylGm2t9/7Aui0kcFZbT8uaTKoueHG4
61MAfw67JNpq3Fwx1ijkIeeogb4HDZyzMVo8awRCzbgTBAHuey8V0c7o/RATMXrR7S6vZi3vCEmm
QQxAzX0mpY/1ThXM6e+8ggrnPVjza3+2KdtVjfVl/RLGnU5A6lBJJlw6PYyPeUZPSV4cRzqdTKr5
lxe2Yks+rIs7pnHUgRyoNJh6Ml9o95ALV+Im1c38KuJyCagVooEQAy/SZ073EoHi1AtSBCYTBVNr
ZIfXLpor2HmePKaOtNXmtOKCPsjjbNbAYqWW/zAHtLU2zmiVktmhFgp3N96CSR41xPeb21iRYc9z
+Nu6sXJzPyyOs1hSKeXgVUMiyIhzV2wrkKdsvCNWVWJxXJwxMkc1yRUhAwRnwb7EFfoSy28C3cJC
W9XxhRROx3tKaA92JIDRd4iDizumRnav3UlKuZH6WDOuH3aMU/G2QRdA2CIcmI3r5ITj+xGRq7+N
62+Qi2wo4Hvzz9IsYaxRSSLQbcgd8Nf/Y81g9bjQ+qEA7B51Lb6NJzFIz3QpBTEyYLJE7Ymyl5Zt
vJbX9xDkGrCxClgD+Sn7MR6HUR9GwQuZ3aLFOXXBuDjs9EcNkOXIAP7GJs4K8MlqAMB3hhRHduN9
/mKxiQnYsSQStdRvD5qv2Mpj9jwfHwp32XsRZrhtkX0c0pvfKIesXjL0Zc242yKBxef8SiU0Ra8N
qNFXh84ZnOG+tFO7J+fOnoUGBghwtp4587X6tF6io+5D0Oti8tNyraoBmLZUA6/odUeRrnNdB1fc
bZcJVhQ9X7b6a00w4H/8JUz+uMCpkOpOSDHtlXVgHxuc6qv2OLOPmV7k/WQfy/fVYXuRq35UEsFr
BrhWgK7xipRVZTjmAPLHg4TuVDSe+oZTO5PqsZ2IAfR2C7ly5XaoAGLSJLQEAwua7wIDvHSm9BrI
iicjtrQ8tViHcdLicWM/Vx7D6pwJUWYUCtHgS6B1GLZD3Sahn2Ku3qCpkw1nWTl0geEHzX2BQVYd
XQgt0q2XBa8oDeQiqYA5bVR9+XphgPAYbWFgRZcooPW7p5Z4sdi4bTBZIBK9LGvtLbAUxhcJq7Aa
hRBBul+IisfE0upa4TVr01tDzX0xuiGaaNVZapNBvholY4vEaFU+wDjRrGio4GnU5rNeWASDZG2u
q9Pc6yF5w16ygv14bfrTVb/bAq2cfQJ3GdWlKM7LjiQwUACRmV/n33V6jsiZCK+ghfBr4IIObq/d
Xt7bFWP3QR7nc2mhpejXAl50W2O6c3pSktc8LGwh94vydRS2ygFrtwLpJlxDzAXjDxc3y4WiBvk0
hX4Errep+jpmmMb576xTmPtdSuGMTChPzOjjMvRJfRCLu4QO1hB+u7xx60qBK6DB/wEzn2/nm2JQ
c4t6UWAOknjTftoVo6NgRj04jrtydDakzZ/8SS9+SePLYrmiRmkeNqEvFFfVftonjrGnjQMQBhPg
qaEjnjcErngizKX/u7z35S90Xmxk9FtMWgGd75x5LCW8ra8Cp7PzPTtWNgghXjckrkS0HyRypxak
mcLwPT8lop/eig+53Vkl+lZkJ77fKm+squJigZyr1SI5yDoKVRwGZifsWq46qzHfLi9qJdj8sKZ5
lxe7qCbhCJTwBHhRrLBTs7A1mrtTZ9pmOG6kFLYOjDNSKZ1E5M3Nwpfix06p7ALN3JcXsxaMfVgN
Z5wapRwUvcIJNfDcMwtlUjjNsXYGtzmnngBww6fLErfOiLNOKKmbfa/Fud8NqG+JxG6KmyLaolNZ
iw2QGxdNNIqDtxF1p4+nZIIAz5xMgfqDh6IvBZKTsR+/JzM6sd9PzlbAtbaPH+RxWmFWOoK/WKHv
EC7NQ/d97gwxvo+e5BrFb0BirWzjB3mcamQK6FHAskpB4XAWjSv4ET19uXxSa+bwgwxON4QAnYpy
OdI/8JHry9ERVs2zjxgk+HhcycQwnB/huJjeH0S5fxQV9V6It8D3N8TwHZ5aWRGh6CjD8BZYFMb9
UNzFab67vG/v0TVn2LFv/y6GHzUWu5yNoGMq33VhRsduhR9695YFTmiPnugAnGByQGrTz32Cke5O
wJxF7ff1vyM9kA/fwVlfaipxhICOATNDtxXRUdkf4Ip9FMFdMzkbgaoHUNt3lyIhYZ3GwAKvHWRj
vmGy2w/eLu/tivFFnloxwUyh6pg35vSk1OdKIRVzH/zsHisRIxqaZySGpW11AqxN1SxF8RGqngWK
XEwI05ra2AewvqSJwT+EwdgECfkc8Exa6RpK9lo1XeHGRZtYSarchiPaEuT+RRHaV7Eo7/Em9VVt
qqxEZPir2yQ1X2s8//ChXAAGfygaGmlyf4bii90MDIpHtKMeZzSnxh9fza/5hl9au0aLU+Cb4CaZ
It0bT3jS1qUHKkBvnM5GtplsWXkIYWGGMjfVS+h95VxFELLYrNqixPuu22fX8xC96gOrYBvVZsXR
fpA0h9QLn04iuQzzuiqBZyjaIyqQEpgfjJu5Cql43V/Agbb/QI/ReaoqSGQCvnve4YVAOQajWdjC
EKE1we9D4orpdaoltl5tofavLm0hiTPijUANJhe4MXSYUHz8Foob9HPzKfDWDkT3/y6FO6U6QGW9
BTuib6bsWq8LOwljxUqYeBNk+s22zdmSx51VqGsAmJZUyBtVqy4UK9MeRuAiV6eu3prpWDU3Jtoh
1fdmZP5tAyskDW08zZbc8IkDhTedDLmFu8Cb8/WxI4qw25isBkPYZQVZPbaFZM52Yw5BDeU0ZD6t
wKiSpk4gbbj3LQmc6Q5HYC1V4USB5EvdNvZKNmysYeUhisFgjBboio6mUv7+UpMmNOyV0o9j5UYt
gUeYPyf9XS28lMahY0CJurxnq0GYgg5WgggClRyFu1VUyUN5FLX5uAK/FIHOzRzp3KLgpnV2jPJA
umEIV0OkpUTudtXZUDR6gZTFxzRCcOx39X8fTiZ4lkqgVH9v5+aTs2oVB2OuQCWGmV8k67RdnIyP
mtoce6B/AI1CuCv0xDeH4UEPyePlvV3RFkwDICuM2QM0UPBPY12YhoG0SuG31bkMroQtLOYVl7L8
ff4xrKZ1m2kG3iFdDbRnjVpj2Vv1Vu55TQqSPkiKyhix+WR2mxZUmVqTADpWKwF934I29Wmoeufy
Xq3oPWAOf0nhlELtBNmEQQRUdF//kJIEBiK7zQrBqYpiT8PusVXVrTrViqX6IJOzwglhvdTqkJkm
VqhZSDN/D2MrcHQgRtnJS/pVzq3GBorkU70VBK6pBlAdZVDkKTO9Bhd/sCmaMFsX4pGvR3ZHQlvJ
ny9v6OqxYT4Qt9rABC6f6DXroW2kGnkZWRwf0l45mEFzBw5J97KYd1gEzpUhjYzedzRxzQWK+TuW
XlmI665AxOETebjqgRimBsm3WpHczpRsYZzegKN4jwTxS1OEj7VJ7oMsBMBtQG2SkbMelddNFV2X
eu+YaeqKpHgJpHQfsMgzehljGAKQgEq6k6bkASWdH80g7oOI7JUCc9Np9BJS2R5J81xV5KaPgrex
l0K7GicnVjQniutHgMbvu47sLi977a38Ydmcvmpq1gdiWGJmEJ2oSfT3W1kB8Gju9VChjeuxZjR1
8Aehfou+E0Pjm9dGULXSwQCU+h8YzdmLfTpSVJrMd1+q8Tn7KgO+e1SYyH0CBMZB94WNwM5JLGAt
EMyKh5urW9XVhcD5tix0iFUxMevGQM4mzc51lzyrIfmSVVslzzVfB6cKL6diGgVZbO7WGbESxgIF
rjIwn0pbdufiR1X4QJC2Ucny2UEX/Mt6snbPlxK5kKSSkHRFD2/hq/oVESRQ9WySLs0/wZ+WjiF7
FTExKEv4cWCtN5NUTdUC1f3RhSa2fjP3y6DW70Uu9ZQtdL3PXLQozIkqECLQoSfr4OX7eFq1LABj
oNJ/ZnxDBHffnBEPADOwwOzh+EDtGj3TVwJQTyT2ZvSwstwP0rmLl0tRiEF/7GiE4TqQzfXesKMn
0WvsrvBgE7zLB7i5Ws5JCHUBJPoe8uYOJTW0UHk9ENmqQeMVgTdsL7mN6sQ96J5ER9ypKOL994jw
w4Jnz7m4HKo4JcMkj4UvIpNJAvipNHeqaFcMAA2bqN2kxcbrZM3YfBDJZQzAxB4XuinPxm1uLS1t
ehhuAVWKCE3aX97fFb+/FMUDuYNboWyUcSj9KTZ2XZhf5/H4XVGrr3I0umFcfgslstXuhU/duDPc
tdQnmFjwPuf+mLMHUQUbmqqWX1OArexiCTQwQqy7FUkOXYu2vl6JbNUAe3tW2Wkpg0OUGJhmTvPh
bmzV50YB1Xo+NciMVcm3Jq00axRlwyuyEUMrQiHagkRe6jBvbdCuubVu+mVaMEut5ANqGWVih3hN
XJmpiYp+pkh7KqZsZ8ZBfMQYTI5SdOCOYnUUBORT8qHbqUJ6lsriFDPAwMTRQ68lj0Gd3LKwyO4Z
GH4rRxbAfhiDd9yKgdhVWa0SYLbXzFuvEVV0vgO2clTF7lT2o3zXxsJkp1ObeXVUE18MSnW0chl4
goqBn1LIvlEFmH4mhGDoM3+UTemyYJBtvQ5yOwt0w61SyfQFubwKh8CLhf5rpBW7VOpfS4Ami1V0
SKVBsVph/D7CkYOOJnA1Fp+MqSNW34+u2jf7IpFOgl6fK03+kuvAn0gkdNfQRvBzI39ttfFK7+gX
QsltQcbe7crhIIvZtVGqz0jG25mqURfW9lGWlMe6UB8jTBVIlXgbS4nglCy+NyXB0cZ+p5VF5smC
IVmdpAH4vSieqJA8NbRxu8iMkF1Mn+MYWFOi9leoodeACRoQbbPxOhvZN1KOMG9d96AII0b42sYO
C+mg0LCysoGC5VUo3QHN67JGD8hun4fBpJYso22RJtWjBvSLfRKZT3hH7qRRRHamqq4FxN0HrTEd
LekkJzSGV20cdgTxhZUlxmPXZ7EV0u4kadNhKgSvL9vzEEqto3T6Xdypb60RzsqV2bU5PjeabFwV
NVQszpLQbkd2CmVi91KgeVWuiRiK1/CZ0n5o0/7YCpHhR+j4DDXj1OXplVKa56zGML/aksoSm+rZ
ENSndCp6p2+FY9v13/OOMAAWys8soqd2IIHVTKorEHCqaQK5koLpxJpgpxiAyR0SdhD06SGaMtPB
mKSfS9Nz22iHcGjvg67284K5IpMeR31q8YJpezusqlsz6oH0bRaHKizPcapDa2kvW1QVA6vsgsqp
2txTmHwlN/QB9M+lk0biTa9liV0NHWZ0wZjuRkF6gIEZrTQssNN65kV56lTJUOP6Zrd1oWuW2Pa5
paJj3xIEsutp5hSpqjtdX5+pNL4wqfjSqM11y0zN0fP0kIylq2Ud2w2S2J70tP+RUkHfVZl6E8nK
1wjMIVYbo5kqGZS9mCh7LewOJqv8VpW9II9uh1atjzQqJmBAp8c6iqqjrA1AtyNGZ+WpMTqT9MCa
0asKw5EjelvR6qpO6L4HI4LeR5Ya9/akhGcytFbQhg9TPZ9T3g921ZCTPOY/UiE4Irp2+iKB7gGv
WJRrXMPpVGrxqVaq23AgfxVyv+tZjHdBvSvrCDzn30zsDhPzHTOSWyqxyGrEwY0NciIsd4IoehgK
sgcGjaU0mE0ubhX1lFSgeTW+BmZntfJ9w+6TBqaCfqnAUJrn4TEENiwGGe22f5Lp6OC/onMapT9q
seC5T14I7rihYDANxHUT8sWYvmvkayF91CPQzbQ4NTStFnVoRzOCRoGZObEEdWVhjUZgjXVi5VGy
k8XwPGipS0sVip/bjXFVEfpDpe2xpejk1dDqMt1hrMBi0mgpWvssUxOtKBG9yUJ2L45mYxlNhEf0
xA4DMBcKpMlSaJatMvW6LNC6kqu9j+e2S6sc5wM7mgYuFXBLZLWz5TS7kfTABfqLRym5H3X10OSY
kRcAVZ+fzEw9MA0kG921kd3E7Hsa18d4eujk4koMhVuWtnZaFW6r7eSus0MaWno9WhQms4vQAZ30
e0IabFHksgaEKvJ1Lw82Bcs5qDyBlc7O7TTdVGjVGso7nWIHjausCy0S3kZZ7ipBuwtS/VbrVAtI
ZloLegY9seF6rDKJXIMgWpz6eVPB3wx3pKUaMMljZ0CeiwriYSIiGMRC9bnuTW9MRU8ZM7upRc2W
xNyVFOmQF21gaUl1qw3il0GH4Uvke1PL0aQmas6k6bmtadVOjcJzAZatyiyemjwFfAAO1iJjdQzG
5jmQje9zhc6pWfgYpJHXGxiTFm/16QXe66SlzddBVp9zo99F4mDpFXHGSDzljX7VTeWJVT8a9P6Y
bMIgFFSGzRl2kK6O1A7xQ+gt9mO9P2VKdGuG1XXcXFER785eP0rlscjUu9YE0tfAbtOKHAgigsb8
kkaVlc7Y7GBHyWYISgww6M0pCZ8TRvy419yuu6OSslONfN/VlTv/XJxcw5UdWJsedZyWEf3VIPGa
o5AhoLE9jQCGogFjtkSPfRe4MnAUStW0muaboiHZXP8QozuV6nY7UNvswV/X6I4uUjuKKxtNY65Q
yU5f4WKF0U2ga+fUfNHi9HGS8icqYWSGSZlimf9H2pUtx41j2R8aRpDgAvKVW25SpjbLsl4Yli1z
AwHu29fPod3dSjHZyRpPRD1UhKuMBAhcXNx7FlAwnJaZbmgAUJ/9SBINd4vkkb7eI6P3pJ7sOgVC
+y3UqVXlYMJ3JiSSB6Q/Dh0MBqR6r0qGHdWGM9mIFQ22oxR5owoFm/ZFScdNyW6SlLskZveyDq0e
YNijvnRCSfW0BLq9VuGn1XMFD4lShZZ4x9D/oQDLwuCX9Hi+q87Y3RoZMg0aADD+0BbYndhTWg2U
StSgfstsM30kvXUbCHJHe9VtiG4znD/g6hxpPKht7RTNc1C9hF0IbJfpSjG0p4niRvHPTockRSZO
Q/Iqp41dd6qn6qWnGCDcQsav14SbJI9FADgHboO265GvEdcaB5s3phs0gJfD6VF0j2oWQ0kscLIc
W5zU3pjGpzLKbdYRN0Rnq0F4ZUECf8jc0fmLMaROqcZeHOeI9rcWHmQqwfEtbdr90OXQ4zVzmd7Y
ml7YZmE5QyNsQrMj7xtHz7jTd6Yrk9SupR91VbrmGCG+wii4B/gEjzrUam+a5iEVqS946sWaj4TS
kcqTpgsP3FioZMKIG3kbgq/bclwkkd3lJULUHa2I3RoPphS4+iS1Feq7IFRto7zTkMz1I3OV1PIU
PfPDIPYHeHlrqunEtHdiixzUFGeOfzfFYEMc04nrzo8DxHX2jnhhF6GEZvr4MEbqrpU0P0Qs0fIv
Vld4bVfYI+NOjkNrqfjPOPeSLnL7ELU1hh+s1SgFZTYafu4gg1Ou/6xyy05V6kGydDtCNAHSnA6s
Cww+7gLrm6ZUHmObUha3Ou4oLTcPpMieuVQdDSo9FDVcKzS6pUjdkbVgL1e+3iWO1Sd3TMROWpV7
IXQXPktO3uWnooYchQpSPxYBnii2JmpHI/gQGFiKYec2FVZN6MiZkT8UP0wkNtko+WNTbMdWOFVd
2QM2W4W7qMzLVyXG9ca7EwlxrdYdQmzkMmyvhpV2ZLxVneLkzTOelJB+TlwWvFfWF4TzGwQlP2iU
21yQp+tPrLXnnD4rewidV0GZ4Dk3eSZk23GrqdA3/KcQrYWSx6cX3extpTRyOQiOB7O2IY5kSwCO
QLIlqIAKm0TpJ1cPLV1xAvwtFDYrgpgQJTYmhUOdokQ2eyRLck3NNsGg6fBsaO0rs7TxACFLNzeH
fc3TQ98Fp3YIXdp34BBZh2EIDgFaOEaRHlRWeAV6AkxAygZUuV4uQErO+DYIZQ/2N+5Aom1RCF/h
44F02soHWih/oTlgEp3oFLpS8wpOZJC2ExZqiWpXflVoCIJT8TWla1jVpaa3CSdQyO+pFupf895S
osSgbxroR8h73VfR7vYDye6pjcwDxaLMj+sD7ey1+sVS1e3TsLMCRobXvK5pcr6RmriAChpVHF5U
nZvADdmG7dnPlg8PCtxEp8t7U+bZS0aKL4ZFy5NF2pV6zlQemm+U8zWYlTaYQMJacPRMaHpTJHhW
xfckbGySRO7KqVv6qgq+6ERuRmFOnk2bJBAaqhrU5XBBxDD9bAqId6Re5Ma3hdvplS1Kd/SEy29X
V3w60JeT/Bh6NskyRbumCHDgc3nU7V5hz4kwNgm0/LqSPKsAV1m8gUmWWe/MkuluJ/2F0gy++X9+
wbw1JY9dYooCvyBKpS0e3/dVoa709lbW93fUO6uLjUPE+rzAl7Tko2YOTokAW+Myvf4Zl0YBbkam
Omru6CHOAgtstwCySGGwMapuiBIGeTakl+tDLAXM8yGmPz+bCFAwmVW2BZxEAL2UgWpq5IfrIywW
MSH3rEzG1oaCyv7nIWqu1CRigDf3L+yuei6ftO/g+QBBHrj862S43mVIcOz6lfc220vuGqBicRU/
xr+o8vFaiiKpn2C7T2P5Ncg7mwWrJ25p25/Ncn7PFWmjw2gPlg6BCG5QFXeKHuFUsos0wb+mbiSe
USuNFY6+1MpmvAxyEICaIPEU8RsotnlroVS1kGQo4f1Lq2NCMg53k4zlP2MoXvafpvFUIMdBnlLQ
f5t90QENE6sKOg5T2tEn3mS6ibwRaHxjyzdrRfeLz/d7MFWb2k/gOsypQFak6Y2Cmg/cXtCNGws8
E38UFlk5apee3bNhZhET0HuZt+Zg+XKve8GoO7kxtDYLSzTru8DJtb6wqVp8q/B8BXdeuzN4o6AE
V3FH6xvLKTu8XAb2M4hQ25ugIHZrSbu6Nl+NpHDh9SjbYpRcpUEycv2ALS8QtDiMSbUAuJ7P50t0
Td8UNE42ctjtKzzFWpL6sj6u8W0vQsW0QjjCqE2jqXuhyVpUyMzHfuCbUC59mkKSZk2ydHkjw5JE
A9cMLbI5yUMK4fjSQ+5ho0EQm75Mdu3Zhh1gQTh67SbyAu/60l1Ak6YpnY036+eYid7gorCoH6t7
Gh/LhLqc5k7Xom40xLvrgy0fm7PRZt2cIS81ARKL6RupPfmVVZsgcS2vg2A9QSnYX+vbLm4Miv47
ICiwLJu3UmvslqypdfC8rb0+HsxqYxQrgKu1IWbXR1sbvcmJCqWueEtJ6RaBn6zCM/7LtviYyGyH
NxXD8w74Uthk6D4njlo5+QH1KU930IMCUHcTv13/Vmvzmm0MZYjSshItPlXXOA29SyGcgfLQWtC5
AEz+3n8fE5vtCKUzJVnuEUgFbkHvt703xPsOSeIHbgq2oQIlqyK3J63J/Av+5R8wLS/urdlPmMW9
TE4NI8ogMBXdmBtUdvbDHd3A4gV6vaupIUEk+pQazsaa3RtFmslqXWNVh422z8ht5kH89Wa6qER1
+w9sWlfmNnfVaGgFNn+IA4cKvbaXbycN1n/Jd67rsU8LdWVyc1RNhs5NmA+x6eui9aUg2YGReCdL
qd9z+Y0KtMg4/3l9ly5G5I8Drk3rfZa8lWFKRaWBDq7SzKV57CZhuLJF14aYpaBAYxRoM0FUPBtk
37Q2eW951ydx8Sj6vCm0WQiJBl3NOgWbopRR3WbwHLXQ941feqX7f85lFkbqzIiHEaA8vzFa2xxf
0uL/nLDP5jILG5NfEow7cJ80HIAEa2+hpJmy79cXbC0carOoEccth5oUgq4BXw7ijOgCQjDkD6c9
QiX0L5Rpp3nB9hKQbqjnW3NoPdCbjZbBtNufcJqwK6ogX4Un/AAhSAUqJSVMy2y+gQjfykwXAwbg
YyZEsya/itlMk8yg5VAgOE3jmu+Q19lJ76Dwwh0JjIy/ui9BcIf5iAXbiDnGu7I4FV0bYTRZ2nTg
jKH+rjxisccVVMXvF+hFrDgbabZPKiS6I20wr24iBqfaNkTXoIxQaIdUIsM9l2qOVf5oUSNYWdHF
kGgp4EQbMP64FDGUkbYH8og5hqiQmqqdseGmGs19r8AFIbO2xJJu8r55GoYeDHS+ki8s50Bn489O
e10kxChaSKlEN3xX34X71kZJEwLxk5TK2oWzdIuDZQ63RAh6aRfv5zhoZGD9IHTDDKiZa9KXqsue
0YpeSewWIj+wT4jDsLYDE2rOhYr7JEw4SeNN1KVOJh2TQNgcsv4Kd8vCj5qn69/wclYmUcH4Bg8B
hDmoRX+O+ujEwq6vq6GoUgabUUZTJP+R02Hl7F0GfowyMQ2BxAM6bp6Klzpa5dmQZ5smiZwIBgmZ
/OP6PH7/0M+nAENA4wErhpiCQ/d5IuXA+gC27dkm2gX3Re8qbvkH5vQH89fuxcZwJ40J42S+GLFd
3AHLATKW5K45+17eQZ9+yTy+9aHZxjzRDF+JDag8SeyORdGr2UZ+VnYrEHQyBa3LaYOGZSIBB9Fx
FtSCLAKQNVIMnxUUwNQhe7QqKd9ZRkwcXR0Ohj7eASbihX1zVBUUkEN4QWpB71rd+L0YzF+8R+Q1
RIAuuOSALnZKpZi5+ciOoLHdqGPwPeurLeXhfaMMUCg1jdtRzrfXv97iLgRHEt5BBi6HebC0dGGN
ZRFRX+fN0VQsT6AapmuDf32Yy7oxmT7NxzizUKmQOMpU8KX8CF0bbBFTyaECPPHyQCxKf+bHSXp1
7SZY3PxoJEBRRVMuC2+tijyBQhzSJ0VqywFkR6T3lXldXm2Y19kQs0Co0T5MgnCY/IIAj4YKxqEH
wmIy//RotF+HuS5kDZ8HnIUNlFr1RG2V7DeuTkVfJPLJXeH+McvW79awdctLCFsMPD9RgJ6nw10Y
5CWE5amPxMI2AEMKhseVJby8y6YZoZVA0LmwLsx8WhoZVoeC0b/E1qenyx+rkb/dEP8Zal5ShsqT
MBO1TDcWiRzoJzyHfbU2HXUpLnxMZ15TNqq0UwNJN6CpGWwiFdzMqXcVW6BA/5b55s7/mbOEs4VK
joZKnknxz/SLzt4PwoDFmiFwtmq12UhddodJPlz/SEvbYHIrppN/KGqTsxift9Eoj8Cw+YlOQLd8
78eV4uel5yMmAcF9QwYYWAOtYfaAHdBLq5IyAyvP4bvhO3vSNpNEuvrVfC8cyQk35NTAg4vYyX5y
pM6P2k3+ukY+vTSEnv2K2Txp1g6g04kEJdHOC7cc2jbwuf2awmVE7IhbwkfY9IDxdv9ieT8mb04F
hrMvWJg604EPTjaqWQByp6gPfdo418dYjBw6RPY0ZB0mFnkWOYTWSsWYTDLlzybEmDJvPOgP5uPk
Ki4e2e2aj9VlOmUSlBdR/oOBG1gqs/sRnKo2zIGO9KnqAc3njulTLwubBo8pjSGz9vYX0zsfb7aB
RvQneqiI/64SdJ6w5dun0JYcIJXEzvwHqu+X/WLslfMBZ3sljRuZcYJIPInnTjVOcYu+rwwAJaDr
YvPHQCUE/03aQeVtj/3kSzeADPlkXHWkWrrG8doB+2n6uiBNft5AMaK0ISxq+NpIXM6lzB7E+Ksa
sqfrq7wyzpzIr6fAbxlJhxdP+thnN133NTRX+vBLoeZsKnMWvxo0oVkXKCQEtIgdtcsfmi67vz6N
S+2s6dt9rJc6XevnBw7klC4cAGZtffR4JHt4TVwDUuwP9FZGRlI6SeiYss2ctVOxmAghDcLbCZpk
ABvMgnUql5B3SDLqB9WDCoLFdxD3PSBszV1Redb9pFHKXletIJbu2PNRp0U/m29p5pGat8iEKrj3
TnZe0x1b2vk/yFCWtsj5ULMwo0pyYhXgGPjxuNOVY52iCN/qK8FsKdM/H2SWTrKqCpIeTik+6wAG
43sm8LoBNgxYxJWdsrQdKUiFOlpz8EWaU5GRitNeSkqOfAvIjuI4MdQn54zqRgHq9AXgPp/uro+5
9LI4H3K2OVNcBHkNXLE/sPy+J/Dm0BO/lYe7Kkf7uA7Ez+vjLe/JsznO9qQRhDEPahmn2pEdHm2I
l/iZU9sNoN3wVAwO8hbEquuDLl0P55Oc7UhdlgyrwYtgKs3bCsB3GoCSrQKbAhlQv2rP4u31Adc+
5GxfioGknWThcTjk1X1sAncZs5U34fKHg3UXzJlVDZCNz6cMyDNCRsUyELowGZMUG5IG2Cq6fmxD
PHiYMa5slcXDhqLFv0acv3hR0oXx8GRUVMDsR6pfevhzyMn3v1m5j0Gm4HIWPFgiWyWaowhZRN3S
onw0BuPl+hBr85hteehQNEqYy/DDEM3J4oC8WT943a0ocS1GjbPVmu3zNjZKAkkQ6tPhTo8zu89b
IA5rW7PWKPHLm+1jyWa7u1NLuTSho+LTvt4VZvUOS+T360u2PASFriYIdJcsf2Dsmdp1KfULC3KF
2Ms8ICvrtVDmQwMXFON/jzHLqbrahKqciTLjVOb7c2184BHWynz/JQx9jDY7PmGrMpNKqJtWpXEb
JFDi5by9a03iAJMy2qrSuYzEwpbCAYrKxjavVN8srYOiNnct7yr7+gIv75b//Jx52wlPKrjEgOTl
g0l6L+oaqhfYOp0Vusxag5ShMY5DNC8ngeUJuVyiK/BlnYWnqpbrtlI7CieBei8a6hm5tgXIxYm7
o6EGlW3qsSMjI0okcLGa0Uvh/2nAbKiF1a6UsZu0ib0uGkFq0YHLfZakXZ7d6MXWqvTNMCag/J36
0rKHYVtHg5sLlN8K1bEIAOUF+6WCE9NHxreRaBvFgiK9CHxDN10F5r196kfto4qVl62nLNvKw61c
17YlYDQ9gPMSbYQIvTrecqG9o2rq1lRBNRNIJwamb/cas51Z5Qr+/iMpAEcuY7tLXyOAXpt+2HNr
Sobi3pZV81HLXiXgwxv+WIff1PR7Z7S+gPK4AIijSmQ7CsETEgDfQJlDJGBOsNarQ+2FjAkkkAR+
6vfYzL523WmUhDf9F1hYu9baHSGKLdPWxrNky3RtR4MBsOHGlrr3tlNugSJ2TE3atJnsZEF+kmX9
VqITq4huWz1zhii80ZXK7/BDepYcolrcmAwSfo1kN1gEXY7cNie7qvk59aMgydKQh5opmzB81WL9
wJtqo2aJp0a6Q5p7Gr51Mji2MnvQInYr5fxIStmXg5ugbA8Vw6L3ADYW1sGw0o3gWegOAUjpBPVT
DbUEYwhB2ygeiuY+BhoY76/MNvrK0wbIETWyPVixXRqlXVX9QSRvfXFIk/sG2Ai1SQ+WuIdZuq32
hlf0YCGiyTXJUyYDptDSPav6bVcTRxDZocnzUP+Ik7d25HeVqP3MFD68PKACcNeCcjPkTzoc54bi
PcHXKWlj83x4hwDJrdodJaW1E+mXnileNwxOE6g2qvgbU4kA1oe7qxDb3IQOsXHUaHfIiLHPAPHn
iWnzIgJJTDxIEvU49q7EKrtug1t9RMZqlDs1+8Fhhhfr2NbDk5W1HrF6V2DncwKfbughDM1rLPp7
XuK5TkBhNJmdFF+4KLYMC9tS3THLyh7DdFP2smNUEDUXETgNiV0B2VOZktsqyV5Ux47l2DfilyxD
zlN9N8sSm44g4Cqgssn7uvnJsNbdmDpkaN26G+xIbexWKNs0CP0m1txWbW0SV26rgdus8Yee5jdm
ozphUd4AOrlXunoz4kwQZm5lwjzQsPad9KMsWmCWDC8FNZQncDVAwYMFO8axPHqGXEJ35Lx+pATw
9ZJsBNsQEbLTqLBhB1d4Pzflal9U9TFQFekwsuSV6ll5E4Bc5g14SW5auJdsFWsAITT0BWsTW0Tx
1qyt2pUr8WQypXALgDZuTbOKbMDr39HePZklKIJp1B/1hPojr09jZ+pe0UCNKquUg95EYHHFbKO0
2OlZxnDY6i0Mi3+ZTehKLGtsS1aSrRyHnZ0ZRuyAM3XQQQNF8oc7JpRTT4W4meWYYVIcgeL6DjdG
sctyrdvmqYpX9iC6bUYyqECqDBtAsrJfo5VAOlHLXSOGCUtd/yKgkEDd0I+q8ImL6EHgfxyoBLIb
YNogvu7iEmy+OIhPVCnQEAeQV4Y8QZ95Udu8ZaHY15YYgQuzUGJthOWakXhVpfFYmsVjKLNTyorE
hdyL9j2SVGaHqf5laNMtiljQnKAbYTHNDuXyDl9Qd2F8EdtWnbybbQheWrLLIQ9rMWkTpKhkBQA0
c/NE2vKtacib2cDasU1qrxj6IyRufhLCvhAzeIqJ5gM9dkIjAbJn1B9C/YlvO4VAnzgBVyIwUXem
7GcomBfUFVgPqt/Jo6fRbFsr9BjKiPtqrkOKGtsWGngxJAvEsIdTkj8kiKEoX1s1dcD+6OyxyPdR
p+6mv0QtcCKa3h1yClUOruPEBs+N3t/CWQSBDXTy0iAns5HuExa/ljz9qiaBw5P4vSnBa+pxposE
R7LE+nMY/xRl5I5D/VhV9VsQt42DNOaUgU/o4P7aKU3dAFYqb+DYukkq7mZl8gr1wMjjOuzQY1CZ
S9mE+UBYuqEZbGveg37d4BbLybYwMPCIQNM0MI9O8+E2ayIvi2DYpFu3WohOLLiHJ7j6HuW6egOn
CRSsCsQ7/Wulg+cRoD8tJVNWqO7A9QVCMNZv8Jen2zCtt22T1ghw5a+iLyiU7mlvh1A3d9RWhfNI
IFK3aUEOKkpx1NRUciSeSH6RkbeuhQPISEf8/AB8TTZRR5riiZcqsNsikHxZ8OTGKpUWEiiU2lEP
D1eJgQ5NnJAquwCkVLeI5chJLe2ohml6KIPgWNf8BLrRk5bG1FGzCtBb9tBxtCJiYdhdxeWnVI78
nAgYooey6VXgqttdlGxhW4uT0+smLq5a2GqLt7NkJYU/lKABh235iFTk6wBXYFvrYdkodw8BdMxi
yK2GLWS3htcgRywa8ehQqaOI6Z7t/SRG8YskrqiMR1ZmO9P6oVqF0+qPcN3zRqlsnaqUDGc0x/v/
gXFuVwlhIKXKRzvIoc5Ym27fxbddmjuieLCCtnBUKYL+fsLdqoTLBFG/16m4xWtfx/dvT1GDblKk
+QXJCo/1haN3FIzOwm3AZLZLzVp5bi3m3GdJ2qzsIESiGpnZwJ851mwtOtblip7QlOJeywJnRVMs
5qBFkYGcs0a7Skn4rink55RNtLcUvKYG9u8873ciXamILT7Hz2Y2y/STTA2zZkRBxeC/WhOVIdO6
04ObEgTG8DWD2fb13PqST4QC3Hm6O8v1tT7JWV5iotGu3JUnAWn+yfGxPK7jxxbflh9Tmzd9aBlz
jcYYqlBzmDCX40HTix+N1K1UNJZfSwQNLAjAQkR+3oehXWBAZEP581pS4SULtbCtsge0EZjXtZbB
Yjmfno02e2KmiUgkpRR4LXnhg+bA/tALvsELEZ3HuAHEcA3Fs7z3P2Y3e6CM8dDDZA8toNCEywck
TfP2dWVTLH+pjyFmxyvhAWtikyMiQCh7suGKUzfP4eeUOsOPDprS0A3qha/ytd24/PqCjRRgDCiY
XCiQw4grYArHHskJ2VZQcciqymtVMFvj/NtowDMDZ6KrgQJMLVsST6ztHKmP/C6JnoX13iYlXgid
Les3mvl1FJAdGzdqXm3QuDuGcCvQh/DYEeMEOrEN5QM7wmWjRsQFr7+x2J0avOWInRLHJVxAVwG2
JkgIG7gAiP6bWTwJiJuAswY0c+HGoL82xbeUHi0GyVELD/KQ+1YOqYRgG6kDkGqwGK1Vv49/AqRj
R6ZxFyOVH4TsycEvtf4R5aJHtkB2ShJBCOFn0EJuOoIGlvHQ5sqvtELoHCXImWi9nXWVR+UR9NZE
U/3GAnGfgZrstzBHGAxUBgfmqWF/m9HBScAIFUZjJ0Lxy4qf8gxyB8jwipDAirH/oZl40tB812X4
64R+20C6NRxAVrGUYB+nYBmT8t40xgd9NE7BGDlI+fHkVdx2VO7bwdxYRoAr37AzrvzM+/6uafuj
AQGEpOOeCi6I2n9Jqn4fd+ZzVmg3BYxOlCZ+1fJ6owEB0Omhz4fe12n6WIbUzvCt0pT5Jo2dLHkh
0cEUiW1yYDaq2A2gGhYW3U50+NRd51ug0Icg1JXQwShBoIYa4i7g35mFZHaEHKWGDJ6OTlx0rtyP
xy4M9534IRJ5p9ejm9NvInlIYLOitOJbJlt424+bFszaIHkAz8tmItya1XOKgwX/Kt+MQrevQKRX
+U00KZmURfJc0cipJMUTefY1iwLIyojRCSu0k8LI53m4CVq+0pddPJIfB2MePKtW08EsliH2y8Mv
3ITIQAucSEa214/+2jCzEqOSKH0uMbwoaGi+DGHs12HyIwHT9/owv/tgF/fr2XRmdcayzY0wrAng
ULji4EYdbivI9/52pHFzxUE9QNulOw0WBMjenvVNYMP/Cboahyqz0zfNF253WIvka3OfVSVlK1DM
rABgIEj2nYqMqozdOH26PvPl6+Js5rPrAgmkMpAM7VHkUZMvXpY71UbyNOJMxAWe/wMD8LWJTX9+
Vjcexsps0VEx/KZ4rtMTG06QG18p0v2XeYH7aUzuSeDtfh4kI5C3CCOUkMD3NmD4uQHZffK/AY09
Gj3gMSHt8fWvOjQQRtQInFkuBU+HXI8nXRzqK2XwHCBkh1m6q3PVBxLIKdRqJe285N5N2RIgTBPy
QptEmT9PcowlSy0loLToiT/xu+GoH6z0aXxL4VFJYdjahjtQX+XIJtv0ke7WVJMXP+TZ8LO9oxoQ
2E4BPvFV480Id0xeZ6AsJ4RnY8w2iz7yNGoUjMFC799+W6ECx3Zzm/prhKHlUvPZaLNMA9IbolEa
SFiVQKNRHzgT2dYfWqfY1Rt+W96GpzWQziK05PwbzlJ7TatRwJwm2FFnMn2AmsLE5B2P3Ab4GpSy
16m0jgffOjtkMXU7m+0suYd+jQT6ugqAUG/uxAjVCJGn364HmOU9ApAYrDFAVJqTCXuuQFGrQhTT
C34Y6gQaOSzGs7CKV9LsaZ0uQjgIhP8aaM4DVfsWeqtor0NdQji00W0Q6200DbTodaj/5lqCYiaB
RSsS+jknD0QXWWon/hD0czYDboewB2xRXuviLW9HQ0eH2YKxFlBwn893PJCCW1MuT5ItU9ziGVQ2
L70N36e39ni0Nrqz7uO1sCsmcx/I/6omBIbnegeJJIOiERPcO2N1o3WKi4i2simUaWfNPpaqThLv
gMia+oUhWoimM3DqwIsko+VXXEchP3gYE+UZbi6HqqXcTsvwYYg0b6qO9mZ1pBTkl8DS96kUHMuG
PXGL3VQQezO13ru+ZRd20qcfN0sGjFAVrMvQEeZ6C2mqGtXpBpXpzJZH8HAqc+WqWgIMgfswOY9C
s0iR54jvgGtyaA0AYXSN+o1O2bJkoRIErwMgfeuXkcG1JBieIIkDsr91z1HTr3XypSeW06fSe0ei
nca0O0bBvc9b6jaBlXl5r+xRx3w2LcgxBYlmF4OyiwsCkZ81hYyFI/7p98+CZsetguVIrn0tuAvV
Q2qeonrtCTit+cWGgUMrxLZhNwpk/OeTYCRymakD6hC9H2w4dDn1yeo6+d653IMy5+rLb2k8yJ4S
jcJdDgWJWeJZtVaa1yngHdpG/oUnpx17+Vco5HnD4zqRYek0AHWEQAKbOchGz64AFjUWejAk3nD1
Z1ikWysGh107ME233SpLV161S5/rfLRZ1JeAGa3xMMW5kyl01FSnqp6UirnXD9HSKGg/a9jOcHS7
YE2kKGv3BFqYPuVPeGGWyUvJViL+UmFlOjcYZQqRwNx93hRMBHB2STGGtf1jBg61HRj3ToWVdYT1
Ulg8H2y2ywXL8x4OhxQqbM1phDaVK2p0J66v2vSXzLf5+SCznaAxFRXxoaW+INChAy7kQJTuZxXr
3MZBVldGg1XqynizvTDCcc9qOjQN+kpoXi4rRw6pQ5oEz1IPt6Qw2bS6OOksx/XdHyKmIy/q4kNK
pbdIlag9EhQe426AL0Lc/QLAemt0UNIaQ8szkqh0WiV6lylqT6WEyrwY0O7o2fMYBBChKgv0mwru
p72e2wXVCF44FCqfEA8pMmdMNG8ISb5XKgO1TZrLcHooB1sBiX0TJ8lzyqVtWkTAXBnysZfTO1Jx
hGoSeU1e70pmuHVZI0hAXqkhhlcV2Z6Yo6OYLfo64Ru0G79CwnCfDukp6ax9EyqTBCSYUt2kHcZe
VCl7FHmwjxQTPQvrjhvFU1ood7qp+oPJf0nd8BBH7Z2KKr8fZFDv0jU3TYJ7PA2ea6v8lvI4n3Q7
PSbX3+Ox3iaRRu20SLaJFrilyZ4aPOKFkPegln7Ja/1Wt2qva6xHjVcyWuEUWn2pdG+FWouiWrxr
uPqLpOX79S239IhQTQj3TDxyWbXm5UlcHYJlrOfAq/6xHOsPFChgcZs6qMvvtC3dNQ6BK2rormKP
l8KsqUK9g0IaDhT22X4naJ1BKREU3j8nON6PD3+AJPwfIBCX3hKY6cdos90ONQDODV5BaRDEoz2I
2EDs/Ycw/DdvCYw2abjQCRw/R27wukoFrDhwraNqOZntFd3tb7GqP5rg+V7e0uHl+sdcClLnY86C
lCqPVlSZCdyJNf0kWfAmhR7vz+tjLGWlnyY2+2gAr6JAPwCipytgz3jGnh767aACn+5CXrJ3sp/s
1UJ7eyVarc1t9vVqqDGaIsewckIglnzfMtldmdnSdkSQAv4QQhgwu5u9pwtaaboE0WF8MhmKShNF
I9jB2WbDvcgzHq6PthzrPwab5ntWBlGqrB+B6Iw3RbKPpWMUhxBhBJNgkFcWbqkWgn34MdLsnszQ
wTUiNt3FeBGhqmW+x/vfWNXI+2ei+8ri7X824mwf5p0cQgeynqQAjE05HNhL748umJq+5OXMhbC6
9HcdnU/znG1MWRtFAyWyGAXhLWSVyjqwx2g1Zk2b4PKO/ljN2T5kHTPjsYQKd3SD17pTF9sYUO3w
ZhL6jwZUJdZsNFe/3yz5VZsKrlzT98vd0TfUJ+Ip23wLK+D0y+9CpLtalFiZ4xzjRlKC6hXTgQv3
MgZFN8i5waQBEpMT7ldJIVmxNsnF04A4OVmCm6hkzb5dLALAZjoNzOH+K4S47bJqnS4DGkavV/Lf
xfg1heR/DzX7gBZXRjOoewsdq9R4oEHJ91VooqMtWLMx5Qz1/LjUoTTcx14Y5oAYlVD01UvKXFJI
iisX46lBXL8eDhbfxOc/a/aVOdRYiRxABgU4Gwf+A06UbyGP76HPUCOqSnBnd0MnA217kzhpszL8
yvrPvzj6V9Bc66jlB6F+1zDjRaj9Y1w3viVra1JDyxv64wvM2YMyEN5qBdNrf7iHwe4OBEy33mqP
UOX2EABXe6JkMa6fjTf9+VmorUnVlH1foxgk2GtRoAYsrKBzMiqfchWonAS6q0EDpMD4xMfxm6LJ
r4Ns2aaiNE4ewFMGtjDOIBvMi7Lxfzm7ruXIcSz7Q8sIevNKm06ZMilXLwyVpKIBPUEQ5NfvoXqi
K4vJEXs6NmYfpqd1EyDMxb3HhF4NHBrwYBB37SINra3Ko2I4rC3Ta/UY3OQXP3raoxc/mhVCJuUZ
KQI2VJ6lnazyxhgPvWl6qdY6gwx5/MQW9BWkwfKj6iLs7FqK6AgpxwHLm3W2Zuu7ehf7wDYOEPVE
X3JVxWhx3WkSeGd4KqJ4N7ubUikugV4N40CgLSTIH1XgMiHqm8bmyuW+eCVBYQyQeAPE93maKyip
WoZGkgchALQl0K1G+zNOqPf9Ll6LMps9rS0FvZ5ABareQm2/scfxnElr/arl+/ViMLNZ0xWTaFyB
khYeUgME6XcK5Ka4DbCh4nFIdkAcnMI6fRWKvbgmdQ1lT8hmoWA1O6WFKBvGLJaSYIQzSSfcNwJc
wULLzYc30lXwDDkVUurI6lrBdTqSr+7ci7izIztMWsnKC5SYCHtUldxTo6dC2sJJo67gJCesrZXF
NxHQ88jakShP7NY/9x4qI6GSElYEuuHwWzR6T2STnsJX81B5zIu2uk2n41jxiG/cDiuJ4fTHrwYL
7vOk96eDXz2bZAZFTyuxatOPsge9fCuVlS2+uOUu/v5sMtGLisYiakx/jO5JL9oV3t8q/1CVtaLd
4mq5CDS70ZrS4rrZZiEET2A9S9jPBBApIAfR7edbFmq7ypTPhsAeqoivKJEs7sPfob/cZC8OT1US
lAiwAdPHEX4wxPKBt4YzlulKmOlTXH0qaHdO4nxQQfiyHr4IoxdFL6Sqie5pfa5GuBPokLwC2AMA
rchYK9wtX2MX0WbXWJEOfVEryKpT+KF4XSj9MIXyaJX1nhoqJESjQJt0PvWqv7VEIC9TbQtYS21H
ZumITf1s9oUCTeuitFWNQj65hiS1lkqaK4bZHclUiFJHRLf/xYl48aNn1xiwASoxpRapZJ5ljszB
z4AUb1wq2kqgJcERuOPALQ4sChCM5zVbKDKTJKJoZVt4VOG2uacadM8T9A1F4ATVdEvNHObEiW9K
3Q1QWdsxBoRRqgPKZYBmMtRd0VhM8T+Gi0oJmX8crqDBOEnYArxZQ2+/jF+MiHwWpbay5ZdLExe/
ffZpDQ3NK6lPQr+0hHNEJ7ZBAusfmr3LdXmQRXGDpvlj2nAXOvoBSQCV+f4zLeZkl7M3+06alLVj
X4Voeh4mrTplkz9Gj2hJejJci/ufSroWcKn2eBlwdsamFDUhadShwgEkJ1hEEZyq8Tb8Z6zspTPv
MtjswoQMbjxa8N32pRQg0vQ9jGH3MbyhzL+Wtk3zND8SLiNNv+TiSCgpa7KoRHkdlEVQai/VWv9R
UWvpkL2MN7steI4kkdWQXOLoFnqSGG1EY9xUunVKy/AWuOKPliv3sBLIbGb+qz7JRfFwTm1Eexdy
05OUyl99mdiPktvG4565h6uDq60xz7Slu/Ei3pzYGCkJLL4Vc6Ld0oPu1EFXPcLWJ+9cq35Av8am
ykZJHUM9mWyju+ppylrpTaw7cQALtdROnvs9uBSbEj31TeJP/Jh7sDsseCm8ggrznAbUN/ACi8DV
sSvYjdzLN/EPuN09SB/dPgflFTvh35W2fpdgZ92mTB4y2eAo22HojiG9xThwvt/eSxfV5bzNzhdF
70MzR7rhq9mthmJ1W+0b8dykGLmQb76PtfiEuKxCzu79MjKlAdjaqXoA7z60rA0Vkj5TfYQ6TUDZ
SrzlNfF3oXWOReND+R/KcBb3j/AM3VOFBd8P6StfuNrVv4u5X+f3xa6WhYRUZT0WsAYMA7BBTu1b
5acnAPQYBjZVYaCIvuNPpZvAmRAdi+/jL98PF/Fn308amdplERINHJaT1uV/Stf/7LBcjTa7C2Kh
D0ea4Q34n2j/Udb8h9Gm3/7d3M4uAi0aCrE2YABEweGxM6Xc6JpFbF2pt0BQeu2o7nQJwLyybt9N
hqJeQzKs3jK7X5nkxUviYpJnl0TcCzloLMhXdRVd5uaV1oDE4WXltLBhDEB2McBsm8ReVisUS8IT
lzX1r39+sb5EIYwjaaK9T5Vndiaandw1YCKBHbOZ3hnAbd80PEge1lCGy/c+DJgnWUSI6s9rMUIs
RjkTkDXBf81DegH4X/IlqqOg1iSslhaXEnPzItx8IcOIXiYaoDNC9Cg0Z/SJbWlc2a3Ls3kRZLZ+
pV4WdDrd9pMrifzZPUL4JHpUjo03eVEA6AgiU+kI27XJnF5OVyv5Iu5sJWdZQuuRxaGfZeJ9QeSf
Gen9PEUu0NWnAb46ISNrY13MNy5izhYtjC969Gm/WmhTvgG0jP2/qMOvfb9ZejMoZUgEIqANPkD1
i8H0Dy42MPPNmmb7/XZcjmSAcgihoGuL80TiYtKSLA/g3GiLmRJAysoOlcj/Psx/2QB/x5lfH4lJ
ZaVoMYHql95qMsC8RHD0r3q+SP8B7G5lYPO7BBUqyJKXFKtCINuoOeR04gSszN7ipaj+HtVsn6V8
4NjzEA9u6DnrfClb1RpdPLYvIsw2WR4XuSIQHFmTeqvqwQ4RFr3yKTtyiEtLa8+FtfHMtpZAq9FK
KK4kAv0d3bzR2seVdbCYSF+MZ/psF0dwDSZLBn6Y4Kdbzc93JFDtHt41eHmt5Cv/5Xj6/W1me4gy
NSp5iJdPB9UdDciid/lLfGciIDvYTw6ogwkaSWtUneXE7GKIU5Z4MUTdFIwqrtG6qoeNHiQbJnux
T21D2g1ud1ov7k5/7/o8/D3Q6by8iAcTwrCQcsRTIJHgDGryqbbNfZp3H1EYH+JCWmElLCcuFwOc
ZZ4yN5IoSrDq/3p8AU/wHzyQsConvJgs/A41rzAxGSZjupHmQcnKoB/owcoBjiEggMjG+fulubL2
51UmvHkGLWwxjaVwa4wgEKu5/X2EtUPwq/R08aU6LPyCqPUkWmbemUG+Se5GYEzh6uZBGWdj3isr
Y1qu1kA6Eupj0CYDAOTPtWGGvJHDEO9WiORD6UdAr68HYt6ymoMlaTpshGo/NU23jcY9Sr+2RsV9
VVWndtSPkTJ+jJw/scoMqJVxuxrbH7UCAHNcsDOqt8jVGsMdDXhyifEpMeC79m8m7OLnz5a2AguQ
QpzaJNfP/EnreC2zWF7ZF/FmK1skfVh1GR4A3c4M+mMNiW79YAT9aR2OuHg//Q41Vx1sYEcrQuPD
9IvxQ25eqtrv6OfK9C0Wfy5izF68rFV5PiaIMU2fBk7kXxv1H1VI1mLNrkIaCkxE/+DfvWbWJm92
KyaCblRcxrrQ9ZeCnFQ0UfWVovPa1jFndyGkiqpGCdENSYQIPoegqQlpeQCqs/B0q3keO34s4TNn
N6n6yDrJF1pxUw9ka4pJiEyq7G6YbNwlY4jGPk2JM3I2OLJWak4vMrYVRSiVUCn52eixBz/tBGrE
6Yok1to0Tf/84rwJhSTqi1ywfPAb7TaG8oFis3jlOlgLMrtnZQ06DWaFIwbi3raZoqQT3sSRvnYU
rIWZnWQafGslJY/+EnwEQjIBIR5CHG7sGg7zWuHU2MQtnNVm3Nq6nh1BYjJUPQwrp9qb5BubOhAK
d8pZStQiSOWt7NjFS+hix84OoBg6Bg3O4iLIXooDWKijW7iRBwg6HuYvIhhw/+BVvJg//I5pTSnb
xSpR4CcaWTAP98EsCgQ7fBJ/dJ7siPktZtfnd3gP2DF8fuXNWqp0FRlYRAOCsxp6nVB/12fbODKT
tjRiC36GwnMrQhTmUaozm1iKLa0Jvl/jUWaxZts5ySJKOzMsA7kBAa8A1CYBxR+8d8gnoNxgS7Bq
X/Xdmj7XH6nZLOhsAwJzOwySChc90HkxvNeufMzSG6V46apXoXwjfO29cLV+ZgFnmzETjdqiZVgF
bQkzhPGxi/2VFXq1H2YRZvswFcYwqQlcESed+QSVd77hd1YwohFuraTw09aaz56pqTKssiBYewUU
TFmjjXgGwyCwKvCf2jGFDFDSkxm+VE3jZMUqZGbpe8HWQTIgd6WKxhy+AE40rKesATvb4ChYa1iM
aqmBew6T+MZ4iqII3vBq+9Ib5LPM60clCh+yFJIxtaCfIxXqO3BBRj9LVO8njQJ7NAA/revg+29w
lRTjE4DgrAD0r4B2ac0+wXSod7Ew4iOTyFdNN7U6uEYP/rhmind15k6BNAWsRx3WrFfg2rQChjoV
sXxH43HM4/3IrFPYPH8/muuka4oCdoFmgHYCbdbZKZApSi0kBpTvlRNQrhvzFg7PvgAfvHV6wcKA
wI6DiotuISJ0+/486pJGzmEerVSBHBFwyFWnKUqngYrY90NaWLiTKj3kui0AG+BM/meYzIhNpS8R
JoPQS52iLxzDQsA4WHA2lswT3HO+j3f91gWL7CLgvLqStkobqemXMSzcrlWnqDYxzK9aqGQFyg61
XLuCegPUeYT/fYv+EXiWYQ6jqBk8wQmuR89it4nR94Mg7OQbWltImAa2kgYYX5Ti2aHwh9fuLM9U
8qE05b6oggJu9IGWGR9Gmp7FHnJFxIAuDWrWjReL4TaBNBopdrnwhn/Fx9soyMjghCBOEAiaZXB5
tqpzxiEUX+yNDOpNxQ7m2mPYoAKdbSIZCl/yWR3OOSfQQjC9yjpBWNSBqfAw/jCS157sJoUHMZZs
Pf2IunsRaJW0vqMNcVLrsTTP4nhXi5rXh9wpoVbEzReBnmPtzPi7PN5W+nPbHiWuQNgHDENR2VG4
hHT9J7zsIcWVQTjvBv9K3kGcS9ftFATjGuqssgbn+HBjCRmOpfOg/NDD3h8b666GHKEwbCJI1nHh
l1Ayh3aN09S6Lci7LnnItcERVGhh1VA7ynUIPBrUANe/A+OdGT3Y220wksrm7LPqS6eA8wqPStsc
XhrhgXHI+2nQ/Wk7r4Daqc5zO9ce2iKx02SwafJUNTe8Q0UPzo8ZNN9ktPv6+EVVIoea0o1cpzYt
7ijXoad7J6rPKrQIBbm1UwPfozjG47NUa2CUvgjjexb+gI4g7F8qL+sNN+YQfxxh3Db+UPQdULNQ
4S2cSD3nRHdFS8akC25bjU6bfHQM7yjjAKOGIGeHVqRuEx0TsAqt4kSHJyE9lBxMnzfZvOu06jDS
5yHuXKHdW23qGdqnWD4LuQjAPRQvv1T47q0CDTWQgiK1D9TqV5OQg5S/Zr1q56S2leStUTLsqyBs
nqJe94YRliIQsBvJq5J0LsycXdJTt+sz29J+ECm3Wygo1m3pymhxJuNDj1ZLmn30w76vczuVNzFg
j4LyLHFoeYDDa4j1q5g/JVoPPcDXFgAbsT6W5iEpTXzOjcVKN8t/dFRxM8XLoPSF54qrxQfJIl6r
Pxt9h3pJvA8zoGlHt8w1V6OKx7TnXOi9ot9A7GwjVi9ZWaHO3Pxs2VFoIL7Wm8iLLHbIzR6emJ12
LyogPQ4ZxEv6Ug1CsG76HhbUZZ3YVdLtoji642WfuGLx2EmnOjnXDFYsY4i6F0wXuszTzS7QeOVA
v/O+FmEL2kEhvqt9aUAegYZf3doEgIsszmwjoonDldxpICKiyRvGJI+qvtLJfiECVkpRWIMpSxLd
G9qTpo1exERn0ucgnYAL8bGBzlkborOc1oHYQmcLMmV2ZbW2Gn52Y+HIY2kPxWNTgVYldH4XPkhZ
5PDoaWDVJoRJKdA+9qDjwdTj4xS/4u4zbT4V6Q4+jXaKpC0uoajVSU6n3FcmUkj2wIcHnb9K4+uY
9Q68oOxBfYdZUgcDrLHYpSGDBT2c6rELoIqQJhC4MDNnUKKbTqDQe/oEexsiNtZ2KOAwGWebMQYz
EfajiiAFJIe+AE1Rk8q59aLo8bOQVXvo/G3FRHlL6nMsggSWK5410VFlbiujdVtCVseN6vOAzHM0
kq0hCTjf+Cktip2sjCdLQdME/EG7EV6oCVarrgLIXwzA67bHqHzlVNtpA0oGzaStwiCgWXf4yzF9
bMYUHFc4XUUf4xi/iHpow73kDs9lV6LCp6VWh0iHKUqNIm/YWjbrVIdCv6wG2JePHSL2UP1tIcbS
5hKa8bWt5dDq1VtPEkvYIaTlSVYPKeyS+hR6ErQ9tDF3FJF5Y9YdpLb1q1pw+kayle6gl/e1CVYM
Ggv50cyIU7XE1ywY6ZovovGMFO8m6S031sWgCqE31+0TIr0Lub6rqnce6wFe3Z6SiB6HtEvVH3Ty
aPFfpWF5qcWgBpkEROg2LcUyByjMYd2pnGDMb1Qs73s+OqQQwUeAslU4OnXxXsJwr4PNUGJAWnVf
xLnf9B+8lQI1fe27ozDEexlG2iGuqkrtvLKjWOexX6dAvcPRVBESkNmw+yq00KQUbcpGcqtJy2jA
oR01mpfrhU8hXhdBchX2bWJ57ARmR33s5NKdZnziyrUL6wTJuDj9qJrKHqsfkS7s+fBokHQnhBxu
erH5WlmJq0PdLBysnzF9BoAL4nKCtevTu1zqgdfIkl+ccCfR1Vs9M+7SQcbNCpK02EM0U1P8suVb
IokB7GyJX4d0CwFQZqvi2Lhp2e9bQ/ugiuQaIO27HfJhvaTyVtFTyRFYMtzJQ/+TFwV2EYR8MqRK
uLBuozrdjgYwtkb5c8iKA2mrzslC/mqMzaHT1H0T4QAFk/eBDuLB5OPNGMv3UDHctZXoSXF7Z4X5
j4zou8yo97CIwnbDYWfW5IZy9kHiUMYyhyoCnAsTSCuWk6ouAx2Q1vdjHx51Gh0jASCKtvjZCPJL
S3LbpDireilNXEqEG63kUDyFZSrI3q7WRU9Kj7OpY3mPUxCSdCTZiV14l9RMs0PVPLER7FyH5EAG
YUrNdyEktyae23Y6QrGXjZs06X1DkG54RLZiHW9Tyr0+ij0GAKfZJludqh5+jsPk8kMwhjsVmqJS
1hf3zUC3UlTWmJ8idkY9vO2E7n1QmOrKuP3k2gyDsh3kjV5VW+zhl6TWiZMo+KQpPxqDcV+PEBUF
2p5ZXNjjgQ7lQwol/76XudvH3S4HfDG2TYBX4cMMCXqCrJIyagQxVXdDQd00FG5FvTjC9aQ4DjKV
nEwXXuMmzRygNYGuAaRzwN3dKfAe1rQ4KMpi9KMw9+rI+pSk8h7iUOQQ9e1TnOSx22tsqwqW05PY
hybYFtO2IRJqe6S5kyJ24AlroZks+i2LDScOIUbWM92OE91pWHKUknTHIF6lJtlOjVOXqIIXVmB0
WpG1LWssRhUOuyochCHWrmw0ozgmuQLlUtkfiWID77ilbYMMqxjB35fsrPjBxgH+hdDWLZ6t9KmS
JbuGfm5W/xqE7CZKtxygJQWCYiirQ1zaGSDjagBPAUJDrSQQexQlu8mwYlOcfv3BwrUgp61TWow5
fLQewqZ1Cw2ck7GXe5sR2Bnj07fwoVOROpq/8CUcxdAhfgHP1UFwy2Y/QkNSJ+cw+5VMSs7tMYZm
q2neozTZa6rPotKXaO6PVIGKcuvU8IHoC3bM4vtcJk9h+ayzvWHRpyx+gjL6EfMDvYd9Vaob0ope
NLxHlrUdQ+Z1qOQZ8dHqFTtVBj9Uuo0E1Wu5cDXxtRxuyl7Duv8V9/jhoeyLyLbLFr4dmWGrNTCu
gnz8P1FDKoS7Eu+tyWM4aivoz3ax/X+UyDleZ3hoD9VtkgPSq71laTLpV/qx9L8/l02QsnXThNSA
fmXPAsnIsNML/AgjgdASUvgSDedOfi+ytfrBQvUFkUygYqGPMpnJ//nuE4DwpU2FSLqgvvRWel/0
+cpTb3rbz58/0KkxdTC4JPPK5aCLIAJnJTgv45BBo0z2cwM1QrBIWkhqR/nL9w/LhUoD6Dd/R5sD
ASE1q2sFF6ugM8lTrOQ7RgvXsEKk7vz8failp7kM1jDU5KEmBRedP+eOJp1ujXieBKNUnvLJa6NR
2n1jdSt4+bU4sxIAK0pIfBUKCQr9vacatD5/akgZ/sVgNBmGYCqqAPBf+nMwXUsBE8XDOIhr8PSl
21TtcRy9fR9kabVhnv4OMpsxXeYdj6D+GrTjJh9SPIPGlTrGWoTZXMXREFk9t0IkMYobkfY9Gtcc
29ZCTP/8ovjMwzrLqRySgKbsthTRCJuOre8n6prIg/LI5UzN9uUIHppUGF2Gvqvk6w7K2ifyGAFr
Fm/kTRZAeuAmXjl05Gn25xtVhsCPqkBzBsyraSNfDExr87wulFED0bD3YJWDUnp4YD+LB7IhsOxu
PCj0vmhOg9iC5pT7aBV0du3qNg0b+j8oFsooon51uC5+gqRHiRFlHHPrZ1ukDlAllR6sk+xMVEAI
Pr42+/pRd5MbalPP2vFjt12v8V83vadfAaAqKvzwP7uq4uaanExvR/wKF95yeNHA1q3ZGDeTBVL/
sA6HuKZ4zgLOlpQs1lXYDAMJjIcwMN6n4UobSGWgaVPsoSDhpEB95ICQrraPl84WBeU+HGGKdu0F
SK2a6lQrJ11duA++o2qTwZOSgkQsBPSp/WCRkwX/s8kshnsZdDbcth96BXLOJOigul9DwVAQ3JX9
s7SWoV2hwhlDBKflCr3I65yIIjYpqIrA+rV3SK7QOYHe5isEW1dKigs1eLhzwYcDpW3kANb80DGo
VaSykQWt1igO6fEsglv3LpX7GCkSVAZl9qoW5Bg1RbNy3n2dy/NNexl7NpeqVRtVGloZ1qoe9MAN
qU65S89ggaILJ3j6gf9SnGwnu4PfbYm/5hS2uH6gD4IpxqmBsvifZ0bCkrpWgVcLiJnu0Lrf6GC9
qpG6cjst5RCoF/8dZipfX5wLDVS20KxHKxXM49rOzNouO1QJUxhpcMklVbYSb21Ys3K4xEmS0kGF
Z3y+jzIwu8FhjNfQ/Ys18ItRzbnVdYxyoJbHeSDfNYd+B2V7CNQ84G3tZm/oFEkD2nz/xOd2cb3+
ns355sCjmFpDh9lEVWQjbfQtHl9uE6xti9XxTZv04qtFDe/EfKLWThfK6GYuqmH6LUjLHoxvPRqI
bnMjpB57/TebH/kmbjLkgldu54kWEhE8AxxcoJE3W5QfIJuT2vlBcnB9obO5clsvrk7wh78s0awr
qLRGeMsyCqlrSvgmbgFKqrTa05MYrUaGqp8C/vL3Q5x29dWuv4g4m9lKzNsi1rUsyOMtih92A8OX
7yPIy4MC01xXkLBdWbi2Jedx2+s41AyyCVVoXCoShE/UGI4yfS74koglqmtYsYp8aAXrXPQoAw+5
cu6ENkhRp+8s6vRj47Emd4eyc9VU+uACh+J+Qz1i1XYY0veKtnhLicqhrLXNUOkrGedSE92EeJEE
zqcoQ0JtdkC1FGrInIcZ3MbJ23gAj8wx3egAfXAoVhA/u1lzQL7mCE+320XE2VnF44TD/QYAQNRT
7rQH7VYN6Nb8zCBlAOkK13qcblfuob5K/NUtt7wwfg93dnDJURSKSYPhikF2YK7+C1mwlwTGD2ln
7TTY0a7KGU2X2/VS/DviHBWmDqgGKB1sr/QbEX08ybQnwl7rYq89tQ/J/04U+HN6zdlDhY9wHtcG
XHgCYbYgvtXaPbBJ3y/+a0DsLMh8f9WQ3VI7TOOwQ9HrgW64A7FF5y/AjnS7Em1tCmf5A1HDisoM
5+SkLjsAooCqC98YHv0FA2PXhDDPmlHbFaYZ44P/s45tAZjllbcvqaGrorZYo2rAttUpBrIEche3
8U5Zm8mlsV1Gmt7rF3dAl4txUwndX3eAdmgf+bMJNJLoQ5/xEZWhNYDO9Pfmy/Ey3my/J3GYFpKF
O9XKRnhGScZDTfm+0qtzypPP7z/c0ma7jDXb6cMQ0wSJQh7U6hCUsBozW2nF3faaYDb7UrMN3bS5
ACVDrI0+Sk9ZjZaDLGXbTKVe1cTUNnvl04JvEAjO1GMZLLBJ5Ipi8TPh8kad+imm3qAP0OL/cfhn
dWifFAzIISMkdO1bT1vvm7mfS+2ilqQXvMauIWB3Y28a6IaitxWNyb6LNV8Qsj16SBHO/+xzNOOn
puYrW2kpb7v4ItrscCAsQ0+twWrL2MuIWnUN8ymr773vv/tiYqMByAI5b1TOzDmcZWykqB4GfPjJ
yrk9dmhL4tjjtr7t/BE5Rn4qHqHlV3BnLd9eLAxchp6vuVYXMrihIBPO5B0gNeg2khG9NlU7Shp5
6ETRr3smoJstwyNVKV9QfvOEwXiWBgopIwBaYIQHm8CVGVk6UC5/1myZqukA0U/4FEMdnyLhYptk
C3cWAPBWj66lTfc7kiVOv+TiQDFTsxuMEBsC1yqzJVfbl/D7yKHmbst+6ce1Xd2sPZPXYs6WVaZ3
IelghBa00V0nMqcw1iTTl46ty1HNLpwujwS4umNUgyq6eS5u0Znf1RI0RYQ1V9PFlOgy1uy6GSJT
yIn6tXrx5negeQDF3FPosi8hKRS7M+6sJSaLMwjUpApxbPHaMMUkUakJKWJKcF2yAGUSisP3S3Bx
Bn9HmAOKjJJZWsUQQYxfBG2EmCdxeZc5cb/5PtDSUKCTK01S/roqzV/7ZoHWWmiAfzYAUWJob0ql
ru2mpUvzMsT0Ey7WuAib3jjM8aAYwCBxJq2lyItuFPT+t/G94jU35QrsemnyLgNO5+pFQFYOvUwk
ECMrcq/mGSi1oNc16QFO1v73s7eEnTNhxY2JA5wQ+r+zC7oD8QJ4xQJ7yZN8IFsC1A62oFMBQgK4
1/fBlq6Dy1izwzJVeRurMSzDhmof92PAs8TNYb/3fZTpbJtfe5dRZmdfbQgmkRhGlJZoJ1ual6av
kfkkx6Wth6qjivDzkda6KtNP/+9BUU3784vFCTHhdJnnQdVrh4Lua8jKxIaFonTi95KxUY3S/X6Y
i2XR3+NU5joqIq3SLCwZ0lRR3Cu57oUdXAdHCeiz8nnI2p+mYApncP96J+IRcGF4EPdwXoOa9rCy
XhcfWZe/ZXZekrBRy5pU0ypiAHs4uqP95Ptwa0CJcHBDH/m6O2nTtj8L5DprM7E2+bMTlDV62jCY
UyJhz98YgDJvU7nc3MIVAuzlH9wDDLf/AMKldHpbvV/5DtPYvvv0s9OBp2mjFwY+vRpE99zVNuQm
3ORb1IqC9atPmf7ad9FmR4NoSeWQMqjep412TMv2XlUzAz6/+VOZY43VVY72bXeuRxGF3Gj4kRhK
h34xfxlgQoWk+FelZc+6mDyXXE7cUWrdXAPbhKr9LSBMd63MNnAC2ClWGIim4ONuANKidtOk/qGP
2dlkKRA3eW45Sgjp6zbVj1TMVu4O2KMsjVKCWjisB5DSzRVezVBJpCGDAXeRoactD6LkpIYIc7kB
9X/JGO0SFQ6xbTc8a84cJPGkHJ6TSAFwsX6r5ejTIKOXh8CLAEuJ1NrjjAckpY4qn3pIC1l6BdNP
QIRjtuEN+2l1oy0DVNQW1o3cijdKWZzENH4kluDIcYt/zXIJOuzxGHmjXILNkPty2WBh1QBHyhAC
6N+Z9hLl9ATMgd+X9DCkQyDmSZAJgwtr4o2SfFIYMDW1YoP5g5b4B/xv3a55YaLmsLrZtNW5GwBh
q+Ugb04tBwyQfgz5I6fsaJkhxKAsOEFzp+pPecgcA9L6PDUcGdooTXxUATQg5rhphpvBUs4m6EBd
Kv5iYr6L2F6Jh51Vn9SxB+BVvU26fmepSIeBPGSwRWsHK1Ci3rPwQpnMoHUj3nGhgJ1kYtNstNUi
c4W6dqcgjaECK67vCIPHI8RwR+VDret9wnKHD0+AgNs6VocavdNY2dXtGbB3t6t7b6j1GwaRbgUa
hQY/K3UMKqbyEOUKcaRodDsJ/6Xc7InyXIhZYxt6uiUMGLwhFjy4abqQ1QJMSHPrCNKDFnueJGaA
NYVLr5Q99lr5iySlw5IqKCUK91EeRGhwQ6cf5yHoVRwYItGpMFksjk6kEWEAqXoyxd8Fp6nuBWfI
gVcYmW1icuFe4eq82JpVuinb/LYWAL9uIK2q4STrqW/G0JWFv1c5oUITY9MYcPDk3G3bOoD8hVh0
O3ncj90d6JOnsHrXDBEolngLBJxXwmi0AaCUy7ptwFXXAjwuF5/GNnEwIYGhvlYG2ouMAhv6SbB2
s+iJF/RmrEo8MFM8H0LZ7vQOAsvQS4PyVJufNFk+MUNwLKrb1QSSiD7hqrYF7NdL+EnSuQMlwJcE
LuFK2N02ceYkeb1JdTjQ6TCwkW/zRvGkSvZxXThxS07iUANzOML0AwDonm/1YdwnZnzWWYNnjBJo
8AvXqs7uGvkQ9y/UKreR/tZp0YZyw7UkBrV0AJYtFgDgDggkh1ccsMeFEQLS+SuMj7Cw2acNis8A
adZhehIkZaepz1JGd5XSulnJXgnwogpHvbbLYZR3mCyqKxmkrSLzOwj/SMBOV7rhNihhdvVPWLai
MQD1pPB5gIA9VXp7SKgLOK39/YG/dAKblmTpsoYeHZgef171ioJqF0X2Bl1a/aaC9GoCg6zvQ1wb
naHMAEuLv8+/2Z0SdeijRWE5FS1Fp9+ZTnrobHivg8BfO4JD8bqKAuEIhDaKmPAh8ouNapPbArqs
3WbYkzVdosUn9uUPml07KtEL1nJc8GrQP1WH+BaWlaNN0NLSvOQcoZJ67k7gk6wk94sZI7gjsM7S
Ucmf5zgwce5UKw/TQGVIGS2MP0YFvEtWCnCLbTvIOCqGNDUorloUAleTCler+dVrJ5Ft/uLwdgJ2
2h83BEbVnnWDUTrEhdufK48uKjaRu/boXBosuENgDhk4Js2rhj9oCFI6Io2pReNYkXabWUUErCs8
Gb9fXotPTlNXVQP/96VJ8ucSLoqyGzutTlEwEZ1og2wNMsYoOkLCxmlP1WO+XglfHJxhAnKkoxqv
z98ZrNcrJkNlAAso3JU/krvilJp2uK329f+zdmXLUTPN8okUoX251Toa7zY24BsFNnza911Pf7LH
wGjaYtrwnwsuCCKo6VZVdnV1VaYN6jqrwWu7zNzSrVcTvJb8tkrdOIRoiqtk0BOcCVUNncUQmUIa
iFajVv6Ug2l9bGTn/OZu3d3WJqnrR97NnZyoWGhfQB3SuA9BFB8YL9DTZtymDu+RdCp4tKTRdw4F
whVC09bgeMH0hY/eNc6cBeV1qI0RJ8lS2mmhoOSn5JqHB7HPddeig0FuJldsMaPS152vcdW3dJx0
a5AHzom6arZbHcoeC4ckr5V+SBjI56rgul34nTiC7KhdHpM5qYGuBcYgdfQbVw0ayXQfXI5uzC/o
Ihz/k+MiMaeIQ0du+D0by68Kp6PvFUHc5zljtzc/sK6gqUDB+yJOnlNPbhYdE2ZQhXXFafam7mHI
FjdIbRW/SGRdX1m2KFAOmklqpxgyfpjH8MCV6sei4hm1cIGx0Av00DCidNPc8ZyhOfvGeISnyjHk
dAvhWeuCGwS0ibbMS7mMdkU0MyoBW5eo9bFGFdXCLiIzYBqIMpRrXom9MNppjWoay16fDWTfTPo5
1jlK7gCrIgfOt2UZOD73BpcwWZKzJHzmrNhK/davnvuL+f58ZLJWSPnKIiaiXEA63dXayYsK7iXr
o+sCs5dCGaG/v3e6KGKNm20VI9a7SvnM3BcD1HGABpiesML0YpyfeXG2QuGWT++64DYVGQGxWRZY
WyRAvNrWSgBBYSYSt0ExXCbJgW04oEe2CEGoYRuMuxrrKxI4XJmDksPczAGCAnNNGNbq70YlZ3y3
zRrVekkkUlY2+DofcaiMGiL7oUI5O3LR4r3cTk7tstUWNx8b19aoM0PNcx0d3fDLzo2/oUV+R95r
iaBCDnYAVoKz+YCwtkYdF4XYDIqEqS40ZYAyEHICjeIRHQHZTT/VfumOuxojWoyjg+Uk9CtxpmiN
Hk6QlJxk41MVjP4gpN8jTdnzXfg5T1RwQQr8f8GU3EpheZuDyKlHk/koBHfnQ5I447sj7Ihx9Ovx
LJRDoSsLUh6Ih1sDrl7g6jeu1SLY/W+GKLCRgkIc+xH0edClstRFf5VABTRmf0/zhsR99Tl1CmPC
sUvUMoAyGH+3uOjmueAs6V42dVNw5AtQGrM+JPnd5zaQwpdwWYQsSSfNHcBJADpCQjhjWH2zK32i
uFcXjH1kRYdOwYsoiZMiG4gO5UG/I/rLUIRo3lojP6Lwt5lNrRyEgpeh5Do+aVF6bwTZBdcQUhNQ
HvNP2jgzgJPlihTIVEEnhyPGQjDom90rEjTSK+5LhgZ587wnMk4hnYIXqNIUYHyD0mreyy+poHsJ
rrncUqYgt52RR4HzMGDJRzNOIVqgtEFpNsxITjr0F002N6auj18Hrf60LDu5yyAMXO7nYQgZW8o4
G2heEL7B+R5BqcUruP5O4CD2mqgG4+q2bQMUA0gCUSukOx6FZUTLkkr8sVVMfagtOfty/oNtujzy
S1LfRg8rnkpOjx+5LcpEmWACRONk2sWrXLQwXAS9Gdwszgcanrcyv7VBCqyaUS5BqRCRhufRmXxy
QUNcu9r1a+4nO3CBWBjGv2G1Dm2F2toqBV1VuSygLwMz/lx9C7pLoYdImH5bJgIjAFiroyALE4wZ
Gr1xmjcJ5ywY35ra2Yfhu7bS/Qg3a8bn2wq49booxGqzCNgv4PNJIXpySyfx5X0Owybkt2WH+9Hi
hQLdiDfl55CJz1veaahEnddQDDI7dOo6SyxgtCmESK/cGXdRkF2TeiBjfSwbFEQWOjdFGXQg3bay
iHxXZMUTiIdRjr0j93loXUUOq61ns0C1XhiFluXEdcqE2p3XvWIQfh+B5swxHkh9KrHR0OcL+2Y3
QCYwvwq9zonuuafOUf4DTacVOOKV5lc2Yxe24Hv9gyhYnflGUoXIwFe+UZ0JR2/1EIA1+7p1oyfS
iABO4OiOFTKsraeSNxRAIeI7A8txOcYTnH6tBhpj2ohhgq42KnGrtZICE30TXRWS+iWN5YyVRWyG
/tFNNQrh5riN56IWcy8EleZog28MwyYqSAAsvArdQ4cJ7TToosks7TvjsxEoo/OX1WfTKKhLuFDQ
ix6WQWjoCXZ8uK3IN5yXu5nHogNi+AhN3jKJMxdlNbLe2igvJi7yIEK5YBhTZ4XkJsSt9pN81NWF
ZUQtWotHlBP7/YKIFD6thfVk0Rpd2S2qD4iCs1ZI4U3Wdjk04bDCOdnXOlpa08TKasaVj+UtNOBU
fMqNPUBtFowXMQUhiNh0fpKH+0hR/PMOwloQhTOpPGVFqKYQhJjTyYzU8VORLorDKxXjCXvTECpI
mLjioShEV5o7dVlAv6TBN6rbYn7ttfu+ZPDcbScSKxuUs0cggmnUWMnR/Kzvwe6Hmn1+qYNbh3CV
szQYNu94mB77vSLqPIcCelMHTYKrQbrg1UQIH4qo/QK2AquPpUtFla6wERd9DoYGPvQIz60yKrss
Kxk9k5vX9/UPoaMBTMqY8YemUL8vfOlyuRCuiXqscBW7LEXETbRcrZny/4oHWZpUYofRBN8IMTQQ
JwZWbjq/Dg4vDcRikCejHFJMw6oyCpwzefQwSLEFUWbVuEW5lZG2bPrjyg51nslFmYutBGDU+tIu
0LeSKvlVwpJz3Bx1M1ZmqBNsmcKo1BTcekj7T3un70Uns7PIJLdI2cSdHPobZnoT6yY0NxhbuXUr
ATObhiszmUGlNeUw0QAV7QxLLFGJn3qwqsiZXQsFnpsDUG0/yE0N6syZsbGbFRfDEDBirUEDV6fT
+Rn0PIlKmPQnt/FVohtQWhjlDPaxP7ug8buK9hxIfhiguXkkrKxSsV8YaBPRF3Q05L12rYdgXErr
Sw29uKaeF8/QXmJsLsseFf14ZOLAKbHgmbqfMbMemjgWzJ7/nMn3OQhy/gGlV4ujIjxsm0HMBhw7
g/ifGP4XFbHdiIP7vxmhYhtCFyP6EkLNVYI8N8dZ/EFquEUfv5y3w9o56njLkXB1YZwUHipE7fBJ
jHwFtBBtYlZjxdi3bYw2FB7kYejEFGmetzqX5jCCbKnH74vb+TGy0bGGZvzykvMaCxxQLHr2TVQ5
2qO7MpcGxPzgE1FdpRhfl5j/FATznaImj+e3cAMk0QksgIkPD32Ewu40/zHytEVgw4zePfJoy4Q+
gKVMNwMkAc8b2tpA3O3AzAC6bgNDwpSbT5BYSxSxINVuVGxuSwV0ruCvmTEhAuSy591S/31CfmKR
8nU1U+RSgCqWm+cPkQwOy26yGYsi6TaVFJ+YoLZvxn8/lHVTeI0Itij5UogkW4UGkNbuJb1ymwXN
K5hsjbvWVGKVZZ0g0TnrlP9reSG06GUhnM/kuI73YB72yKz14LEnnjc9ZfX9qOMUTT9C0heB6kpT
eRmP/C4twVQCcSxVYwDwhqtgFAHMjXgpBK2iRDulxJeqUrYZKP/MwUZSboKJTLc7hBvYzGpzNFkQ
vG1RAc2mAFJKA0WA0zAo8qiR0PwJ9mQ7Nd/4szszcHM/tD5CPv5+L7FABdcOMPkriAbqFleKFXS+
4hnvk1xvD1nqF+CX04UQhUWRkdNtkBOc2iJOtLrhpEI0xlrfxrhu95gl7b0BRK7qvvcCHy1bw46I
i4HL5QsZ0Rp3Ao6encJwVBJop35KRkuAMqD9RTMOXdTsDfTzGYYEKeT2cklAPtf+YMThlgVBUpDp
ofSHE5OKQx4URTynQr61ep2t2QHvwKPslB73pBvIXwmV8qyxToT30YcuFxmVIo1Hb5FAf0Rt7JQ5
miFz0naxXTSggUs/y+mPvOvMUMP8WfjUQh5ON9xB4dHQwEo7N5J1Yl8F6yEqqkS69vTDDgI/gmcV
l4HZK/wAE+tW6RUXuV/neD5klZE2bkSwhpXKUDIWZdDVn1prOWRCqioGEGkvoC0Y79eaOKz3++21
QYBMBzGvSibkT61FvazNkpRi79DKCHWun3pZhqd/RA5+80uurBHvWoWIxC1Gl5fo4RInkNJx/eDp
ZfaFayFV2QbCThSz20nS7htQBNo8QskfQI0HWkTWg8P7NJvsMTYZyMDz0FM//R1diCeTooEsfSrz
5hRnDqS0W/ki5GQPCbYW1s5S/DWLNI5iXRF+qUYYlM2Q1zEyUSP71CbuMi1iP5CZgkDv9peyQf59
tb9zIwQNpJuNA+u42rqSnbhvN0uthXyU5v8tGlD2KO+R9Sacowk09TyGUOfQAn1dgmxjuhscyRIM
R3qM3UVzGFbJ/3qCcpRVyov0skOfVgEVogjzw6IliFbswF9uiJodj7+4zG76d9kHZZGKSX2OBF4O
lDc2d7STq9ay+4kAMpPA/f0ZSVmjso2cdDmOGqxpGHTyMVv7Q9iReWUJvZ9W4rD5+N+l95RBKuOA
eGxSqCno+IW8f9AnyZcV9V5OExFZo/5ViGvGF3wXfpQ96iIfRhw3LAK0bsY88XJRceRx32VoeuWe
1HDw5LnwYrGzGW7DCg4KxtF9FZRShGOE1Fx+6ZCQJE7FawDTZc7vKapnp6FoqKMQ6SpYCMiDFY5J
S8iuhhKUOSj9h2aPamdui2iDAwr60j+uFY07eGMB5BxcbAUEQ5iXwpIS4ZAreW+AdhD9sLItC/Zo
T9Cs9ZjL3d7co0EqJpW4LGcw9QXIkImW27IbzGCneaBZhqQW09r25h6tUfFYDtqScXpsuAkUf8l8
KebDBxMSvJPFeZhqsDFVXEG/4p/4iA7Oe7RNRWdWVWBxzqEmUUdW+FL4mpu43HXqcT9iDHtCAIuw
grPqQu8e7CijVIRO3aTUlYA+2JIvv2eL/MQPHDiYNCNydKW76grVl/pI/nQ+ZFjbTMWpYSyDFgmY
Vea7b1OHDnQNAzCN2TbcTlu+nLf1B9Q77isVno2CpqlFlLmf4Qn6NSvYQfwEteCPBChxyPeHyG9z
tAhWCM3KSMnhsA3GYYb6P6X7en5BmwZUGcU0EDKCwoBaD27h4McFK6nbipypg3CpAovseRPEzd+t
QQVBgqYIItJ+yiuGUJ25muBoAIJu5VPbfqni3XkT7/uiieetbFA+EKHqQ8ZxIakEpuu01m0eoiIa
P4OfvTHz+JELeNMYPRGdYQNorNNrvjfshvkzNvFl9TOo3RSbElrNQ4QzX0BTmGG+6ciGgs27sw89
CJuxbIY92j2EQBSTsDioPL0dFqX1S5CNXaJ/n4WfbjJ9wwHV3Sj2I+D67Tkg3o+3mgdyT2AnK+N/
dyOmTJGFr04GSRWTgedqjDmLEYaOJntUwX2jgE+1e2Ls4WaedvxmIpUdgnC8lEsOGqLyVQCqcN+4
INq/GLDRHnn3I/cLRjwcuPtWa1NSKEpFc4t2DbAmC4E/1J2Z5a/nl8XaQOrswVSGpqJfCUJ9C9oD
Y5NvnmNDtRKWCsQ2IK62jzpojFYJMYWMQ64LbZIGLh0o9zjM3aEbmLfn7gNvpZuAvzJJAYqS/nIO
Y3pYVM1Mg9oqxB6+IZiFxGy53EyrNVzpJRmjF++KCREIC7hCDn65/eoVjJkybKLxyhS1mXmezUsq
pLEHub7G7MLKT5uZ0Xe1HcYrI9T2LeATX1oNYfyWBP2ShvtICrTp6itTFCxPHRJkNYXgM7ohLF1y
q/olVkPG+fJ+xImAxcoKhbqJDhLcdsEHInLo6O7nnwkYxvuD3KeMbCcww95v/qEIcmqYbpPLEFGg
XfzpGX+dqzP8kL6aN3WuRmkIoPoFv/MtKUgO3gfuBZugeNxSg8LfKK+5io+QPk6vhHEudZaL1Jr2
6WGU6gNHC7lnvMsRVvYoEM5rPZLgLYbLoXQN3qYL/RJU+ei7ZaWoDI80SASuwbdPYhlaLpyrN4Jj
yNkub0RHlSpGmXUbFlcLovA3LQSp1jokJDLYvH7f/pUr1QRf+EdEjzdBcWWQgo5C6vi0xeQrKNoF
c1nqyzrlfIz8YMIc063D7T8cLytrFIaImAeuUgPFxiD7POQ3k+QUXWguII05b4f1uSgAqRRM6RQh
zsopiJ6qWNrpsziDVyW3ztt5X8+kQpnCkH7h1TIs4YD/cu0+vyoUw0+dcNGSNAl5rGoIvonxD7W4
EaG+8z+tCJXEUyMVhM7kxgDM/1OFlgDCnwNY5inAUCowUsckEyXWyNsTqQfrcHbyXsLKDs/7Ogr8
p0uDZrmRDSS4mgLwLkJ/9jqcLvjweVYahmOcP5FlnsILvPvjUO4A8cKoW5rRO5P+xPhQ53Fdprsp
IDJZgEgKq/kHXGfZolAijOcOmgy4oJzKwn7kUYu1cxREGHxad9EcxFB4LC/SJb8TBFZjASNqZZ6C
ByGe5L5UgOZabZPu7sCXrrSr8nK2UeBglo9YYUthRAu2zkpsVLwKjpmTJvOOj6pdqC2sbjPivmdi
iX7rTwajaJT4UBabXMkdbqAV0loamAWhP9ta0FRiOPn7zpoT9APZ82lALWlmGIPcod8/1G+yfHbH
ENfkcMb4etA2npTM34Iw/47n2atOCq6MJVosSB4+zEJzP0fq13zQGAcoY68PX351TjdpKWFAACXW
Ru9MrvIXI7TC1mOE3jZqgW/awMOZqNHvvMYoNkmuQZLe2One5Nee5kx7wZLAzc4xq2N/yFOP1igs
wZNhPOItwnAzNFWY6j54mu8K33BF3QmdJgQ1gA6ehKtsz3yt2w77o2Wy26vdDMCJ1ujD+C+y7dth
fzRFIUzKq1Mv51jk2DUYZr6WlK+Mj8ZaDAUsXR4EoxGI5KORIu7f3F/es0YeAuO4Ggpgwk5MwfqB
1cwQyCX9wNWruOfMsDFfanSfyRChIyqyI1RkG+g6MSHnD3nk8QdQmKPyY5qoIg4HRbRkELCrk9l6
hEeiELzF6W9QWXUY+7sNP79NqlR20utgn+RQlv/5cAXZubeHq0PqKn5kkdthqIM5QYZS/buncyWZ
MUmZHCz+/WMy+WTv0fVojMpUwkKS+mDE626VhldxFaAZGlToY6Xf6Gr9OazDayE1vp3f0200O9ok
W76KvywBDc4C5SO3mFyuuoFETJu450384Sw82qDQRY24IuwDHO3/ksH+wS+P1ihEEYwiVssMn2zE
hDIOqWSEXwZoyknS3cf8krWHFLAsrdCVfYPr79IJn4tWdcpQKc1lkBn95Nu1ZLSO/PJGCl/Koq/r
nEPKN9+pHr+AEi12oANqarNVmLzd38QuK6H9Q03maJPCmTHVxLDIfqbPCtLntzLuR5JnpqNQkKKP
apfVLfXCSM6e8SZmVrRYjiJRaAKCUVBxEUdZbrTxQt8vPiF4a2s8gunmoTeFSe3KgBOJymbiCT2S
WQBPIX1wpCyzqoqzF8iyRuHJpAcQBst/lmX+ugi0Dc6/HYXuhJHLBbRbaW6AJZx0FcTzqqsgmj8A
ztvn+dEgBSsB3hDBmozl6e1r11/zy38M3GKtiEISI+dqI0rhIMINqZRow2FF8w04ZkifROSwZr+2
8zBEt6JB1gCBTgV4VPNzVJUgWlCvyqe3QZ/ChuwnD609C8qPtv4y+x8I8s2VruxSQV6P/CLmMlom
9czpwFAOJqYfEKnQnBCDOC7U+FQ2zfGmd65sUsFeClmcLYIeedMXwlFbW9BDRKI5PYnQhf57TgSS
Lh2tvUsdgJz90Ii6W0YQY1yUR62Ckm+ogX9v6CSrKEA8NlXSndb2IMlV9MHRu6KwlkntraXXnyUo
BBdgzWO4GDka3h35q59FAcJc8pOmjfhZOKw6m7Drh7yXOoTvGO8UBIhCq9a81GUl3ocK8DnLFDgU
eV2qTdiicS1sHvWkhDJJHL2IPYh7g0mDzGUkQUNWUquH0RgKW07C9rLiSgcCeSC/xNveXsxACBjL
6pdSql3eKEFkLIG3Rr5NWlG36jraQRXjQS7GB7HVbtqiza4THnKjhXA9LZJXTOMzH8aPw4z5EK56
kubGmkDqB+FuSDg3V4Ek76uwlaDZmvP2kiuC38QN3m+E6rMecq9qzkPUpJjAJ2MUj0YacFYw8rE9
SugWzZO2MqWpd3Jwh5hA+tuIL14zYfAzLfTzKbgN8vZrGTX7fOG/9r36oozBnSrXoqnMoLSTRfmq
XCAkqumXeO+5b/vxPprSm4BPbnN+vBprBVrJxadc627rNvHnkIN6RgSF6qEtfPh1YJUL8u4mindL
UWEaP4qhejkUilmo6AyuoepR1voVFD40Myx6Zqq8lZNAFQn0YyKYjND0eZrX5W3IQcGTwxXOGx2e
v5EuhV3gd2ic0V8XaQ8WzD2hATnvzod3VtqpDDTQatD2Qvsl3XuJp/ReypUIlRXMHtSe7scmLgZW
+hzdaPfiV9LBm1dm5+n3cWcat8kdy623Uuj1D6BSsTQae2Pg4tjrJ9EahATiytFuSvcTWEDQDm72
UWufXzOB5HNLpiBbNKoyBckPpp3UYZ8hDEwhzO/6ULpNx+BTEcSsJW5mSes1UmCtxaK4JKGsgzP1
NvMVd0R1CdJX8/iwOMFF6rJ8aQuj1vYooE7VRVLjCh+1E2+XGEyipJ2+z63ur4dACUYboPuANBwG
PGjabQNzhOGM90VvbIPekYThRZtbn4N4sp23zafz323TV8HuoKkKtGdEsH2fRkgXykkb6Phwy8hd
zSFqG3KVXE0QKg87/VroVM/olv2MTlpjUK8zInc86b5S6J6RQpOkzG8GZfJFLYYgQ2RxavRNkkov
lVqf8UM3D8rVD6VCuRXzThnLuDjQaacX5TUEX63ugijNKNfFA9hmQ1PxMDB+wX3idyD0TJ4XxqPK
Fpqs94q6JS5GxElNhfyg5gIr5Y3LsGw/JXLGqC9uedraDJXRKXolg6MUzCx9NFpNJtlxUNojEF4I
Euf8rm5n/waEeSHueWChPP38szaNkVoj1Zr35NgdyHwiMMILXon+IWeL9+cNbhdsjgbp60ZFxg4w
AhNBkgszglb+nO+6Tygf2ukeLuaEvuYJV+On6Tl9YOvXkZ2jUUpfGaecXS+1Aarv4LQDyYIpCZmV
tSwGyG0f+b2hEu2mY6m+MdqrDThzQZEaYp5IZT57bH6448n2nvVRjPKwrvngMF5aI4+AFEUG2T+9
NBsIV959oAi9lR6vTVKIGw6ojoJjnjwh/VvDtLi1mWuLFObm+F7TkhUYGLQyn9ul1/M3wUxsVTKR
U1zgT+WIFaJ+voz2ht3vjcv6hfPrFxHR75133O0D7ncmQT8JygsIPzH0jeNGXy7HvL3rq+w2S8Ht
yXGJNUs5q8pBfJH21ePaMWRwGplCm3ZlMYPmWr5rfAnU59A+R1tqsQ9tls9upwvHtVE+q8dzUMdc
EXt1ChQNH9q+BGf3aGaKboGPGb3FvHl+NzeveOvVUVBaipK8ZH1WgApO3kt26VWfix1I+9Cfnn4q
nBicMfwdS6OJuMu5LaWAla90oYQ6veZyigCZdzVorUXtrlpF98CWkZjBkjhaCZANgorlP5sVpPWK
ia+vSoxFKlQxKu9vD7D/DxWktS0q/9Mxl1LLY/ezbxsahBdyZ2tW6Zd2r+DmzHqfYjkQlf2VGZrH
DQOjBt0Azh9M2RZun4LcXP0+tbypLq8M79nC8fX6KCTCBOKUqwVyMdFT98IlGRYhl+bSB2kUrs3s
CGF+PQqJwGunBiUZ9UHjaOW/tY0Kg136OlijWG2jjOXR74scpyWS1gqBmwz5jueekyq1z+/geWAF
N/OpM06SkalLk0AEe+AeoBMvmlmR/ghyPrTOG/rDxv2+C9EsOwnkFTm5xVAI6Tv4O7ffXtTRFLWo
LOBkJRcx8obRN2+SoCoqDoVk1VL1T/4HpgpZETRyw6MscXMl1kuFh2ac7WO673xxgnI1Z0GnTwNK
6/wtUTMtP5/fy023WFmlYHrQuUqIuBrDEchwEWSgSTtvYDOMVwYoUDaCLFOh/6u7cb4Lhufc2IUx
tN50kB/mxuOk/r14Ma465KaDuwfGSTGZfeqGkGdNgoYHkcqcR/cQF73gBv0SvOTOohn7WpZ2oJnw
QfMMdl5wDkuxvOO47tv5RW/u6uo3UFgphjqYi6YocMMgvNPb4oLPHs9b2I6BlQkKHvMYcxfDgmas
f2ggIU7w7oxb2aKgsZaaJWsUHDMYFVhc3hF2EQchUMmTXTEy2UNtm3nRyh4FjOkEHa8omFDLV9qH
tOAf1Ki9aRrOywJQSi4TI/S27kYrj6GhMe6aCLzrcNFGz01hzHZc0ZtQTOjy3jn/1TbR5LgwGiK5
Tp2HQBmgjBxca8FiFklkddnLeSObjR2GqKpg6kHmDE3t0wgoMUybhjoo+0QUi/Lr8RsZg06t0M+e
IIl+L5rNVftPmSWiVlIVdAC+E/XrchlZddMWYAbTzMVuTWEn+7OrgvKXVXDeDK6VKcobi3iRK/Tv
g1lkMJ5lcXwNtZhxlG0+B4J1xkCJD/oC75gA8XAbopvT0FxJBNOZ5sYQJa/NOXFaSBRKNUapGki7
RzLD7qYnrsxSuFEJciLqoQ5+jKoTHElPb42av634LjXBjfT0L36yskZBSI+bnpY3RoTqR+DVmhUa
NhEUm/AcUspWYWCNuPSAxTXyGJY3AWVlmfqEc1kZEM0Y0OiDwnx7j+YGR8aVK9o1Fs8UmN++F6ys
UXASp11Qg2ABY+uQf8Elq9yXPGbTILKZPsvLXTP2ZhteCumXeL6S9IdceeLmqwkysudXLTK+Lp22
LAmXCC0/4ITXO2nHj8JzLCUJzvnGht72dae2g1fwPEiVW0wuZYEQ77WEB8dfJaFsEoxEDa25zDHc
l8aZLxbpxWy0ntQvPtj/bVFL7jGiervk0LxNluaqjrPLtBsYLrp53zluJk0+GBeGriYl0pS2Tl74
Kbsy+sZX+Mips2HHRfUn6Ie/KFzAOFG3S7Mru8SlVledcUB7c6UCpAnTweQvUPiN/REtfx/p2to8
gFbGKASNoF0KaR1UJbTJVZTOHPhvXB+7hg4KZYPBUMOyReButTAuDmpdHBGFjbF4QjX29tgE/zVx
olsVL3wNS2bTyOYptFod+feVxbSqlE7lQJRB5n+J9poGsVM8zQsWDxU0XHRw2eHc887PCkKNgrZ4
Rn1DBE+bO6PE8iW9Bq3i9Xw1XEwGBI17G5qg1T1vRo7AqK8yHYdCuUaZuIFrQTzQ73UvXpFWgCCH
ySDLig4K2IRZ4cclAbDN+8BTdsOud7V957G6HVhIQiFaMHIQhWpF8Jbr0VU5dk9lD0CBBIU1ZMnT
+S9HfvK75O/oLTT5vDwtOF/LGEQ4kbZTFbyhSrJoju3iqQUP7TGUyNtU3J03ythHmmle6KJqUkYc
hJMIOru69/Q0kCyFE9F0J0IWRoqGlzzsnrm2E63zphnRcRC7W0VHCwWWtixRH+Sr0qriwWorUFWj
9ei8me1t1XUklgJRE6euew0YRpKoCXU3BNmi1S3lJ6GqrHLIPFEeeFPp8wuulRnBQLDk/bc8GqVA
NOjVOZVIvUiIZTPJfywSK8zJzz5ngULOBiw1WleAdqNxC7/I3dxJXP3yo4Q0rPVQ2Dlyo8GPKpqm
s9on4kiLzekmxJHc2ErKW8Nbrthvdts3L+O4iRR84nFtCSDl+NZp9Db18DaSxa6B/QG8jrYo1Bz5
cQrBco4F+vFOjP8jVanxlrSrlOUdaNOE//X7UWjJxamU8EhCDzQtp3QibBhjbiUFl10J/qtm+jmu
8neFHKYtGjObfomDBecA8UysLEf/9YepkhiOSV8pJ7D7FCEhaW3aL4WAJ3nmpA8JpDOBRl8lw37k
RaWABXKID9CnAc+MbBp3IJ0ye87qX1j1WNYGHnx1BYxVscj1DPHuw0H6q+dN8z7SQLj5gowxpV/o
eHipWtnSuIHvOgEwguYd0jVfhmbgtPvObvwScs4I7yfOIwXaeHYNL7hg10tJZJ3bXwpacLlGB9OE
qdwqfszSzDa0fZZHZilG9vmDYPvVbbVWCk+mZSlnzJOiurLu7pOufnIGsengtw/X4+ZSoCJwgtyD
yhtHj4pOKF4se3PWDJR2hP4bRJFvlEW9lCP+JpMges9YLON8oHkhMExSzEEZEgpNOTMNiA4PKG5W
16Mv71hZ0vZJflwnhS6TXopZWaO+PpTgyJ0xEjlh2iXphMfzi2LZoZCllGYw5ipoLs917hEEoZDB
LD0jXBg5EeswoIkf2lhN2rFGUBg7cT9eExqSbv/GEvSBHt7te8nv3TuE6CoEa06RwqBBuLfO0qDr
VEaLJlEdrCc7d0B0bAlgt9mn0wdEnQ70C2eC78BnuLINGvEF3ae47HFoGb7Mr1GAcXLwWqp+ITq6
3bqaJzkYCQUVnLjjPycXDYhtmISQJBs69yuoXKZMp1rrBwwKEQpKEWJPxQMRPIuuk13hSV/POxEL
BmiGCHWG4tEYAtCjS9ISiybfzIUI2eWHqcMYbnt4KF9tciDn1axOoNvAIJiVNt/bbjBb4X+Ft0NV
ZGUm7zKez/hDl/tgc5jc/N283JhoXv5AgsaAbpHKYYwqKzKIxJWefEUOjNYLFRtiw+r3xhFBbYVY
8Tv0CaJKwrg6bFdej1AuUogjVl0VJBG+ofrYOlUHQTfBLCEm95haKiEKdhfQurMn+RigepD/WG0x
x0UBp7cABhGiZEemxI89JLIcle62KeIQGlYGIFx/BuNSf5c8EEZu9aYfzGSXOOg9ZGwrI5miW/vH
IuPnfI6ReEBabS5DD6qr/+O5RLfYcFCLNLoEXnrYwjc6GLzF8m4Gsknmuz3DQ+mG/rlJErkJCXnF
spNc/Uf2hbCoYMAMs+72YIntF97G7CM7NhhH/0GvfuUpYTmVdRnzYCjwBl+4aHYz6HT5C1ZfI+uo
kgj2rOzUWioZVYcQTHBvyVz9q/hVusaLm6W60T4r3fPYyXIQKqFBRTSK6xisi/3wSPrOCSvxeQus
D0ZBSlzqVRM2YQmx3y9ldZcnvA9KiV2bFAxDBCHOnDkShSB4KM27dkY3GYbHYquN08/CVCo7iHy3
ZqHoo101YIefkr8WWyGvpkfkkqgcRtPHUAwr1MiTwBMjzWz1fRYwSVs2TlSUOkRR52VDFEE3fuoW
DagjwTx2qMUtbohanObkl29F3JBJGLDlhGtrdL29L9tiqSFF5qqZA7Lju2nXlHvNMrzSRon8AzjM
WB5dG09AFyAlCwxuzCAx+2MOd0jKVUDwICpI0QQJ2tDS6WbOA4py5YgY4/eYmLGSGxl9jpLD3bJa
R7aOtRNL1F2o49DR2Qn4bK0zcHvoDSExeS1b6AiiECGAPs56YCLIxpl2YpNCkEDoigGTBv9SZdlI
hGCKTINDdApaoZRX8oOoyFXfIBEKZrsIodeWdrtJYl7ZGXboooAaFVE1EgYQdHi06Ku05+vWU7+m
VjLavS1kuLmXN5zPUm3aSOTXy6MrBXI0LkpdY3nSoFzr0uApQnmlGZOX8Pm+T1hE33/wy9/bSdcJ
BCVORiOHJrGRZaGDFv7KLqLC6RXxu5iCgFwTvLZAWTUNPJCssvhFNwD0ZLVUVORt20aBpqPvcO6/
Y2ZgMjtIJoq9zluKXr5qkDA2UZG9O38+bCVFJ2apEAF3u1zE2SH0yXw66D7NNTk2MyTJMt4H/3GT
qfDopnHi6g5UCQZuttb4RKa8AltzuArPOKRRiBWQGyfgyQKpMzaSA6FUOEwzo2P9KU5nS62V/cgV
e72rHhibuXGen9iiTttBheJXFJO3vrdhXIAbECcz6x5TWxhYghQRcxiXZZM6eOUyRicy1GwP2I0X
1h2ZIB0PZFs5BAc/wBS7eVocYUegYGeoCtGINTysRAP/pA+NPzeqbTTiQ6Y0t2UXvxhp74hG6qZt
1zhcV36tc5kJSts4+9uR6KJC2HeVJGYY9fx/6aVbf1a6olDI0ti3Cchhpqb9hoPrNuTHHYbEGL0o
DASgiwc4hPsCrLOR12cD53DL/9F2XbtxI0v0iwgwh1fG0SjZli3L+0KswzLn1OTX39OjMHSbnpbG
vsA+LGBANc2uPlVdXXUOOhINzJhZEFNxR2XUXT3KBgeRoPRO+y3niLCkkkoCFMh62mcwEj8zcHtI
MYSs5HjI4WrWcc4/Wy1oNHmeuwodxbQ2keyaQIf0n+qGd7OLuY5daDmn17adTB29la0WRIWYKCDd
McFrDBIT4lLNwQb3I6H0Kh8skDx7nPPIlg1mOVdEtEih0HILFVfrgYqqZkFyVU+uaau+uMud7DNn
jbyzwODONGIcsqiAAbSnbkaB7RHCp9s/P/1sqUANB5KaFr7nc64ITU68k1FqP/47Eu9IMFADFaGq
SyycvEyu92b5uY0Qit+10WQbVX5tVALnOs3ZPLZEEKuW1gyoSfiaflumn9uSe1/nWaBbubpg9n1m
ppYahaD3R2XOFgc3Al+DmuANhPKymLt4L5Vv1qSR8VJ7PANskaAjKkZeJ/DFPZLQ0AjxN4M8WyZA
D189mQn88dyXAV4aw9YHkFVEdVEcZlvrC8wHXybXna/amJ/y2iB0yJfTJ463i0wWM9Zxm5ZtEYIf
5f0SfcqUjAcjnCOtMGlLC4FoTAVTXo+ASvosu2c1w1ccaQ4ms2KDvRVpelHDVpL/oBPnSAN9wYvz
HzoKH+2eX0c6gO6JLJCtFhhtnudDiygQ5YcSteKSnYZgMO6WGwVvK/PtsodgkpM8ZO6wk25DpwBW
h161O72PW2+DP50MBmBAWC6PLWW5onRF7WA3QRLojTt6kifumiY4bY7jNipDLzL3bTtOS5lihjz6
3AvhjV4ZPE0UXsBjhQeLRhJQEjkEAzNY1CuqU2AeqvGzesWXEedcDlWaLa4ALZrrJTYzHbmK8kOI
a3suv5CMp1fEM0I9eGWkNpZhaEt8OL26NyYfPMNORniqddwvR7dvZSVRqsRUNaA/pea18HQzkYAO
moV277RBP/Kcj273L6cARSVLVxQNDbtM2CaW2M9F1Qi+JLht9UmtZzvr7+vxY4I21izsr5dkdHN9
5mAL/bOnzNKgu1pmZBSCgGk2vPHHmmPE/yiJpxTfK7Fx+OyAmwF8tUTmfKUCyiHtgnBHOevwFvfp
kZIMrK8Shms1r5l9GvbOpiMDt+fL92U7wMxSaSVNwkl4En3Jv2V7qjealhANO/fl7SeLTHRvplaQ
5g6flkD00wCQSWLr0Ncb8zJBqpkUPWcvD+/OJzbzl66vydTaMAF2PzUchPdL63UexonBveaAtNVp
exRo/Ne0Gmyj5+oDM8fSsvq+nmQJHJNz86VUjYuwakDvEBW9PUWa3yixGxPxI1QWnCifQCti3p0G
1O0ju/oFzJGV27YVxwiZDa3Xx+aeCtIbnyiJtiq6ZYAZxj80yET+JhkxqEPrJWcRl21etVfLY7KA
SK/RC2CBJ5k8SL7qRfslmH2CuT7aPMybeNq8Bq6MMXBkLmnTJ2jpCMIG7CWjGtvhCFuhZocGzxZ3
4xgQIpiFtJYeDWLnfMfN8LFaGYNCIwExYVyOaHQIpcu5lffNKFR2Gsoc79hq/1mff5ZjXZmIZo0z
5qey3AYFL3GjCE9jmH0XbelS8HrkU6RwxcquPhau4Iofxh+vKOdv5o7H5bLc66Yo9h3RcShoa6EM
SrhoX0M4SPESnyeczoMAlnsd8Fr1dVQ9yqO9te+OE7lYNhBjNs2mGVFfs9QP6TzZ6dy7VniXoUum
BVvR6aPOCV0s+fpYmXOfWqh6x8VoF9l3Ia5cYfg3hFDqhFGHsuXcPbmfkoEWMddAYzBRPZYrM/g5
5edWDSkynwgbFgMsqrAIad/SJ6brGd2nT8xsb+jd4h14i0EXSIYWrUCv1rRe9+cajPTGuzoCDLxI
Qi9A3elMt9xM61fGGHhpS7NvNMpTnaWhHZpU+8g/7Yv0L/y6XUgTZQyHir8oHWNumMp6Y5o3av2m
3BfpO83MbVH73BW3mRbZBbfh7cB+dsok4yGVjjk9QRfiQBgJuJMacGoZhl/H30Uks7YmFqldJvMN
CZPPSQaxLrG5FZNqFyM116zivSiYd4k57yyd3IYWOCmM/LJVW9+o68UmlpE6TZjuui79WC/WVzUj
ij3W9edonr6YaYF+cvJNlYvv8dgN0FgDWJbh9yVM7HgyvheiYkNBY9f3s2sNvRvOKQpE/W4uda9f
WjtRW6cP89Fu8+Wi1Co/ibtLWdP2YYtkmhDDGZbUNYvR76u6tAupuSH16Gjav2aK1xauLsBvTvZx
+xjfT5U07JUGSdrbSYB/c86OthjPRx9PRWZKYflcn3sTn+T2FeZojXF91aqVRIxxqmkY798hQbmh
nDV8kY/tEP5iSGOuzsJQNEvUgwZAEdFGYFxLwPxQD04fs+0yErg/ns6ZxuTvCXoXSJiuClfoARE8
7dDSGs+v6KjZzrmOBpnbs5RPZO5jLKurbnQotdaKjXKMPeS3p1fG+3xMpp53WdQklLRYxNzeUNpl
ndmy0bqnrWwNSwF2j8th0vEkIfVc5/mRgRrk4ZhE86WdPr3PgsmPd8X4iqZn3vKY0Kl0rW5UA+iR
ITbvKHCN2q4sDhMV72RpDCJ2tVjIs4hvOIJC2PwBjaAL4Qce9y4Kf1j4VK3byc7xWzKgkcd6VDQt
cn89mTDPB+GXOfwAjjGvI8pu0MXObnTxKtbDd3ieclWxcWOrukyIaQ8p8pOh2I3j9zkJ33H2eDt1
OP4uBmDaPKzlHuVCeuOkZMp56Rymbw1n8hevrDEJy3s15n0KBmU0Ug+yoohFEBGUXEvRToVmF3Vf
4g7ds8jk/2yFLDEoMRRjDvEWj1TlPG6n7VTz5ZOyvHOKVQ6ZMcCzQPtpl+i3HL6k+ZdRGxAkFVsD
D+npFXKOi86gThG2FkllLDAp32XFjQR95vHDaRO806IziFOPZhKr6Pc6cHLhfu73qK06A+R2e3hI
Ge1O29vOwSxIhssmyAIPyL4qag1GAS5OShOjIQHIx3s54vn99q3qaIHBtsY046VtmhTTp+hWxdsN
+ax5ol96ZZBy9CR+kzAcbTF4RnI91nINDkHDqnK1UnHjtmPxPhyDakrZiHIJMgY/mSLBJrrmD13E
a0P8TWA9LogBszqeQByjwBvE96IjerV+G3m65mgemtr8KP3Cf4jdTpmPFhmYSqymmNsMmQmQ8b/E
8rq5dCTzYVlAlxiVdkaGa5XwgIr3MRmgMjGiiNF4NfRrcOqNBRSKUQo77ei8T8k2PhhmXumQln5W
PFj1pb9Wqns7SXn5lGz/A4adqjyaFJBwHkYVJbuNbVPsHC39QnaGI/qyiy5npy2/RvzWdM4n/aUr
Ige9fUkQbjSbFjNAqxniBX/AADbILqXr2Y5cc7jnfGMKgL9efo4rZsBrUuYc7Br4xs9D+7pL9q8d
2ufuKIMs42JGYp+CJv3ceMO1yODLMota2dPrMW1UKkAchpmNEA3cS3oBEidoBvzhwWC7IorF6nP0
fVi+QkonaTQ7qzkBgLsmBmLQPVcLIAWh1Ox0XuNpDkW5fj01O89LGIgpylQ3xBjZ7vNV6y2tELyY
wA5LlFmYGXP5dNX6qzGBbYNAXtnGnUJnCPtk3vUVKN+nvjuzCPVyytj5iLruF5MQ+P3jtfjNvYcc
HGPbIIRal/RJnsFitMebeuLV32YgihXa6AlyVTcGb7I76xf8927e3rENESSfQqkeDp7yVhWg7TZW
EFI8ZUJsK4RsgMW4TJ/85LGMqOwltB7yxlt+k+IdLTEo0psZWvCGpQjktuttU51mRyrFYKknJ1+q
u7Fr99ak7juwq9jGZFyhB+WhTcrmgoPW2zeS4+9gUhhtQkt5WIF2K1c+oL7jYrbdE7xM+QCWYGd+
zX5yTj7bMZFZlAKRAM7koL5QPQyD2i1SGcq3yH+X2c7Wj8tjYKZB8OujEcfEqCNHJO8XHdZi3kfk
pLfsIMVsNYvcV4e04i9wE6JK8LIgtg0ik+a46BKFsomJfgMujlC2xYrrnpwVsY0QkPwh2kCvcY9J
NFV5fBw65VeneMGH7YIYm7AuQqrUel6H1SHJO5GgqEyCEmEysZcJClXCjkp9le5ygXdfNYh2eFrP
fTphbpk3OhoOU82u3D+HNJVJWoghpT3pXsD7WQToNcLM3K/LAE00kzJJqMjXr1+33GMs0j0NKJw4
oTJ4ktdpO6Qlqu3K3OxnsXY1ufPKIvNKSACdNsWLDCqTtcRGnxu4eP0lStCfjh2DI4IpNJAWxI5l
+Q8IGNuqItljPjmnV8TJ11XmCgR9IUMpqxI3/rKygcGT9OG0gS2Ou/U62FJwj/lukhcIpmpgzjaa
/XbQHLnQbhZMEKR4Ga8bmzdEQD/NiePG1oX7JQGxjwnESvvraX4wjZtCfd83rVuZ/xTCA2eBnHim
0eizqmWMylCZoQJ3h4xe55l789/HE62BttJfUFznLU/jbBorLQlCwq5VTYxU53V82WIs0RbM73Hc
3tYW2CtVY3alJq5sjYy32OB7ZZpiW+qm62zUvEEdHUme/LrU97kuZiDeCwNRTh3dykqbNGln15VR
epmRfWpUQXRRQoWAi77YWTfvlcW4tyoFDanDdF0roV3owz8xBN8/FkK6k7omtq0pv0LB73JACmF0
qHHmqNHbVqdA5SzTXIyf5z+iIf1PMfvebpV5cJMc9HEkTm9zI2+CKNL2S9zp9hgpN8aoXbZgEw/+
cM8YOGwMQSDFjMOlQ0Ib2ovG7fPLgYIn/3evAODtp5eXKKoxoJgt0J4YBWQ9DZKvdHgvaA9hd29o
74Xkh6l9C/PIhkoNZ5mcXIStgWdK9HTlof2SOfElO/IMD7TocuTNfmuHl/G+T1Gq5kAyL9dkZbDQ
/FfELd7j0eiDNB1tcb7lDZ13uJMHRsqlneYtlAHLpC1bvegAMq2WInk1PU0S3U4qOfjPM8OgpTQk
3TL3KPIrZvM+zyBHUwmmt5Qah6yPF0LZmrbWCTOUhuCfTI3hSSeTf+PnQCZb0646udJGCVNCmAjy
ExMz9qhtGwikpL5X5w9WwWly53xJtqYtmSPGw3PUidDCv6/aKOjCNgDP0B/myWxdO6r7HGzyyLx+
Kc1y8xDupjGgonexFMU6wo7S7ac2seseBPL9ZRp968HqKkz+UPqZdq9WpqOXthQbnFh+uBGfiHus
eFMXTXUM/Vo8eTXahUmpHeOq9gSwvDpzp1u2XhO3LOUdaM0H9K4uGIs2rM9NmipOnNefKqHax5Eq
OnoKFQVRnHWvbpVPVqr3tiT1maNFqWUXovoplfUP+SJ4JJ4xbR+196LReJ1eXhpoltKE5UKTlx5k
GODR4yAa5yqnM8keURqxWuJDHmu+XVWZZ41N96ainVsD1mi/ImkO/YriHah5nVxHvyLmeE8vj3cq
GBgT9AqC5hqoYAoMI4XZTdFeCDIvX+EtigExQZwttHkCK2lrDyWWG+1yJ+3pSNArrlqcJbHT8Y28
5AsEJAq8w6TdjrjNAh5HsJVkjvKPbGGKRiPucBfvFc4DED1sJ84COyRfYD7P1DINj5DtYodDtuvL
6Q9N0A+9Svz0uSp7kfZIVWLiGcnkVPOP0/7AgxR2+F6eFuR6PSoXTBz4E7aedbZuMBim6KSL5RJl
Wd3ytAm9pOrkzJi9P70unlPQf199uUVR9GEktFG2fRiWYFm+xPrn0ya4n45BiinGK21W41pIaaez
y2XXgF3bAOm04oDzRMRDhJZ+PW2T/slTPsfARWJUUSoexGGJ7kmljhspxqar67lZ/iwRMRigQHk+
Rs5DX67kFP01fq1/TIz3p1fD/YIMUMgRKWVItz1O28wNssfUjQIUKug3NJE6Tj3nRP2mI+UlS2Zn
AHRBEDCrjOto37gTaoNyA0IwmrVCHe9bo7q111yEps3Pzzn5D8sEi1ZqqzcyeIs4fp0FLyK7pfpv
VtAPjDucyXkw5mATOwWAJCFXjQ7JTyzdyCEuU7nOSQV4e2fSS+vqhOV9q4HHDec4+o9y/uTfpB00
PhzFOFBZ84swvCUxuKGKgiipLXyFQEYkw/5oEgczuEtiQCOVoPeKtlS0KBya1x556ai2dGvXrygr
bdd60FsmqrKmoz5PC5arTxhOxVQk0lm1nu37kqLrwF4F6ptsGUZY+intaZraeYrfRHjiAMv5D9UW
gsLPB5fLDLVZszjaY4syzTRk1SCD9oTmAJStmuYA9FsqyAIELkfOJjCuzDGfcumKXFIgyOJDp0Wy
6zwbbIirvpeyJkRebHLAcdtTwMlj6Ng8VT1M4ax2TpustkNXK036J+9hzZ17N9u88uO2n6ysMVgM
7ZcGk1/ALHB61RcrTi8THYi82s/ht/8SY1bWGFDuky6TlghrmwNaSpY+yv8Qf3FVjxYwwLM5+aqP
ri4+U+m2jx4ts50MA8YyYs1YwrNe2TfxZGWM8RizKyqx0pGkShBREGdiiyovCeGZYNK3btIVqGCg
T0Ltcmg1fxcIB+Z5nsEyNbQSiDfSBl1O9JS9jXeYbvsJt2CJGgQwewtERqKYXkA8APIaoPII+OOj
29Xc1b4wIBxpUVNmtCr9xJmCaRXvr3CmrGxSdFkd53paxHGmDRfD/ES/bZl0INEHL691+7phuc0M
dWWTSeXafoyHPEaIns270dL2ilTbk9yeFaY1xZRFqMwZELT5eWmC1VudRjs76Awr1UiI3egH1YOj
mu31J+nL6ZRuc1VHc+zAU1VBUyNXLKg7d+STaqBwDFrgm6yXLQ4Eb56tlSHm+IZhPkTSgnmxcood
5KeGNLinl7LNFrYywRxfo9dkJc5z5PfoRPCjHcbBad09cUQzCO2b5RpcraHHMcpbF5NWzXqvyn1X
FMHQWhCuQWaoGiPa0+JC9sBb/aGdJezdGAp2LWS4wmNAAYHuEh2Ct0sDmca0mi84P4mu85eTv/oO
9CevTsfcEaFL6WwQfW1bLui7KX1Ib+1Xve3xrDHnv5hCDAiPGFZ7Lh5QazRt0Hf8tGEbQFdrY05+
m+jRouuYxDjQZb5RupBrjTnzoy4LIWRt/t7cx2plTNJQt0OcGD1WRr/j35mv0qAyRRUGdcyu/+wj
ST4ag0qZ9WgVFE0ml/oV9ZHhFo9TPEjbjEQrW8zK+kpJdUvF0Z+DEbTt9BLnhNHhEmehDLlvvejT
CHbE3Gsyhz9OuX1Cj0tlEDWrU02Q8Drmz1Zti9V1XdycPnAcA2xpPi7rYTBacJsigQ3Ju6S7O/33
t7PX4wdkS/HdKPemMIBm99yaDz1FvyLIyydja/FzMTWl2QBJi0axh/mTIb5PliDNeG/N1MtO2WHA
M19SY6oxbh7U6vc2h9A5XhcXZSdL0zeZp7O6HemOa2JQcYrlRFtE4JSaQTqwUGyriOzM4MzpbHdv
rfaKgcOlhu7kUKRU8N64z+f2Xhn7a3MQ3CpvvURuP+Et6nO01Lft0t3/oZ+w4FgT0pToofRVvGHK
eNQ9MF4r16P3WsbrbfA/flQGRibwxDaRAYtWS9USwnvKzmU4xWghXyGoHnPvqTRPOOUyDJjkTW6p
jXk4CzVgcs2rw+1v5NlikCOvJd1MK+Ri6wakP6mK66IOsXWIbwORfwbkKVKyyDBgS277b0sotU4l
97dJLl6hh9ONlOQqjMegnkFJWC5fIR35Y5H0HclKaLHU+0EiHFA7tKP+8qFXP4hxJqmrRjlvoSiV
V/ZcO+lFfGVdkYc4UP/BlBKY8cs766bzpX2CZ6SPRdC4WjC51vsRAqtXs9s7fJGr7Qxv9ZsYdyuh
Y1mpcwj5qX2yW2SvhQ23ijzaSq6BtTr/IWrXqTPyyAo38XBll3E6RTPQr98mSSBk4uUiQLeia5Iv
06yhZLwY7e70Od5EqpU1xu2spbZivUQpRpYfZJBhKGCp4jwnb5tQJRAiy9DIZQfxy6lq5T4focdE
MP/1UQ33gs5xIPpNfvWfowkGb2M5JwXISUGlYu1lknhtv9iNPNtk3unELwXOR9suFOuGpoNOWpNA
qPvzAWpq5NdDA3WkcrxD84jbftE/9a7kF7sUrQatjonCi9dwYW0niSvD7LXDrMakEw6IZAaUvO+R
6YuS93ERaRNvV7aYgDlbfZc2McXbXXlBpXAeh4Mfa3Tn1bFW1pgtRIcKRvRB3n0G/m17y3H3GPjL
zKGSRNpt0NfmdTmajjRUQW1cyTnozLrbPnk4fca2q2artTHwFqPZIExp5Iqv9AACl5/yB1o1Qw/y
sWo29cAU7o1xMx1eWWZAbAIRgTgWcFR0h2H2PUDQfKByEapHt1Nw+vlCPVygDua5AXQby45fmu7E
6nY4Vcko9AWkIv70QWU7jV0tnMG1LJkkjFDC8rlp7GZifjTIvjSTMexIocJ/K731RTAtWBLvbsM5
kOyj8tRYvRyqhzXRA7mWxnnF0zk93r9i6sveGQzUDBqYZQ3QfjwTYpk/6CNO5+IRR3FSr3T+FHDY
52YTchFyOq8A500jMrz1MYAjjUOeGy2OxgvfO5SGbBC+D+6B7/0V1XOeSQZ4RlKZSj9CwuHvUl2u
vJJBnigclkwsschzj8F2sD96DQM4odEawyBhGshS60CKw0Bq83dJyNOu5p02BljERFClgYoQjNI3
InaeoMX+adDmIKfBAIiURlEKKQdQgRe1HaeVem9KSWtrYzk58WIFkSGF9lLE4MAcs7vTtjmrY9+h
K4J5EcWoUecbWzTENtm/hRyfxVBwdA32gbEphpYQKlNxVg2I4/rso7PRyUVi0Sny/5Mjsk/QROv0
qhpRbDbN5C7srKtGSa+VOHFObxUnwpkMilihPqQVFbkZMQeN+7BXSA+5lQZLp9inLW2/gK02jEGP
qoc69ERNPd8QM4iFvVoZjRNsTAY5OpFEUkynlmjz2SiAlnq5IU53gWdFN3InHvhzcMNkcEMqrDqr
UEj2K+HKMAo7AmVRF/J6FHn5s8nghgC67TQpcN05oyFz80a/2i8GQTJl0cKpBvY+79frR4o4YMW+
rHRDpObFgsAygkqy9Kkic3Mh80XmOUtiyeIMDd2PEY3QIp5/nwjczCtlj1GXV7z2cVyQpYtbsrqT
Sxqhh/3bhXQ4DsjeUrMk0aw0lhGb1UtRuBvz/85kDDp6BMsSF4mYkuhNUNKdC4KbfmGoqqJZKjJ9
lketjSNCsjkDl2FUfYrDrrRrRQmkLLqplcGp0zFAltw49QImTg5abbrKyjRz0kYAfh5R6ve3vz5v
PwuvbDEnDRPxlVqGaOijzXa1XwXTO+3Gupac0pt3mivdSpxOsc0A/WJQEsWf7zUdCHqrhjJBV/It
qSqnyBtOXNkuP61MMCWGcmqqqkqBv7i5uZQ6h3K0Brix2UYRLJ50/Yoei80gvbJJD+TqutaV8N2u
P1QX6ENNZCcepeiyo9e9r22e75U5+nNW5nRS5iqJ0bryc4HhdeoA29C/ssZEakSXAlKvWNzYHPQD
UxcCwo17vn6gKq6sMcG6mHTDmBQoOzxyJoJ/yck+SShaitBZqR3j4vRxo+Hxl8vayhwTrQ19RB9Z
WOJxA4KljSm6SLntJQ/tKroplYjjnJtJz8oaE6xNS5NHEgPHMGfgGdq/cVXZvT55esWjn/7Nrhmm
IVkSGtTYoYIwA21CPb9MUDzO5b6yLL59qo+2mI9IrLnQ4x6QJd3Jy8XkCSBFVucAw0rf6StzLV/z
g9xm2DGONplPGVqqOPdg0g2MriF2NZY/WkWv7CFZch4ib55u05QwD6eYksbq0mWqVQrEPHxK1wze
RgqxvW+WJmqSgYCmiIz/I7woXSc8vTC/rfmIa+uXfRsmMDyi23SdaL3SRyiy/3LQVuti9qtQojJN
NAw/GmjovtbjrLUbJMOlItgDSULPKpfPY1XVdl7GQZmnPHL7zVuAZABbLAmspQa7i3khqFmooB2J
xtXHquyjgNPZLRCKLJmyLmoW/mMgOhxNazJGOj6bo7sQAzouRF4jl3iV+4qS01ZAWFtjILqrx7JO
U7RB5xdF4qCnZZc5Rh6AHtlVr+ZdpwanUZPmIOxmru0xTirJM+aOK7RZFVXmVs3sqs311EPENr/K
RJzGvuOdwS2IWVtkXFVrRWJCMRTPLdd6IEIpFK+mGY3ps1M+iX5xK+tb535tk3FZEst6VBrYw783
EL82xyR+aa9O0kwZKMZwnxR4XnzoumuCZ6zTe8f7kkzONxTEyBoRN7ncuJU7y06awj1tYQuajwvR
2SRP0xSZLOaUBtJys1iLXXepHTafTxs5vQxdZNK8DB3lRb8gB0Jbrb0YfgrHP21hEx7X66CnbpVm
mTLJRJOOwJ+RiZ/2NWhN/mwrwrRfG2pYjnptTJcmOsJy17zoIHAOUTvcEvuAl/lwl0e/8Gp5c5dG
SprDER7d+y3cElt5z/pLMnihFXU8mjnybwzl2dlk3uqS7KXD7Jmy9pWza3RXfo9NeKH9eVmZIqZh
kT517/6VFq31yhiMMKNergjtFX5qdYugRA9l6Fcmx7y1MRBhav2StWdzYfGsMUgxkWcHKQCy0HtS
5sQGecGlEciuoX/mv5zSj3Vi6w5tOyuPTEgvJdqMSVzJknd6mtuGBQE7IQ2IdrcoPB0B3gE4/PvK
3FxIY9QKh2vUm/mitm71Kz85ZCcrW4ts5pqGqkzQ4tW76+zl0vxo3kmObOtf0WDKOQM8ayyapHM9
SC0NJYP9SJ0kdPYIDsGzu33Wa2OARGznKKsJvuMZOMlbGYMko6mTrKhh64yUlWeLQZJGEkdJ1s+y
xQmZh4fwlXuMS1lI1WwIfmQ+FKjglsSL5weOV3BijMSgR12KS9kkQ4pqj4RX9M6hohnGzegYQemp
X3m9JZsZ99ovGPyoidrEhQKfV9+PmC/3O8h+pbM9uItXuMkdN1/jwAc76ZJGLdQZCyg90bLn4k4f
HmdsfuoWwIwNfwqRt1KWu7OZdGIOlA6+93tX8TsHhCGCtwRUTDya/GF3eifphzuBkyxbpy4146TG
puDHF/1FF/SXdHqIf8XmLouBkXGsGplM2EDtVvIpBZB48dijXvgJn4OU457sLMw0hlkLcY7nfOSv
6Ceu3JNt5qtBWzuWNJiiUEiJVlAnVHaFc5hEWLxDk7V3et+4H5RBlDZV+kFrDzeKxzvomx7qOfFb
ZnKTPMMFJpuR4KVXIuZxZeJAjwENgKqvEZvPRcJJ8ljNUmuRW70CR5s/dvFObFTFnjW0ICbCbaEW
wR9+SQZbBAzwtzGl9M9xBIrlZ0kqCL2Nf7h1LFsnqk2tYI1AaBrk3pxWcraOJe2EGNU4S/S5jVqb
0UJG7OWGPlnWe37axblKHfhJVsFHKKzUSFMsTdD+JZmFwZ/Y/bPtYqk5VQjhIbHD9Z2GbVp8eXT8
1tZ3ryiHcJCEJecMa4wySBK+HqXqE0w72WdOnKBhi0qW1fvXTMDzTDJ5iUYis5NoSZ6azDSYfOoR
oyaxyL2kcp5SeGDCipfqUVciBjylXW/2SN4CGTBJpkUZlRwHTr2moyFgrKX0n9HV5Ib2QbSDOzLL
OwNMupJqZpgUJtZHg+rsle6QBc9BVZK5QZV3HWC5ORXM2iyJCh99+314k/JnFXtYck4ZRN+pJWEo
V85LjMDNXhJ/HMzYlTIltpduvlL09FKIu9iWNXJJpr6wQ0qVCM2dSRo/SOps1/pgL1rnFvngzU3q
VPXshl0WhPJ428dg51CFm1Ygnd3q5OsiyftRihc7LbJdrfWXWpvsUrDS824e26mJJmOEW5EtjEf+
fPsWa6UZE1AZB+ND9a+8V3waUqMgvRfed34W9Mj+kndUgxw3E27T5nbC/mKcvT+2EVmqwjirovEb
bznaor9lBZpZ28xZJCNbebyIvEU8gGuLnpSVLQviUJMQ4SS83TM3xfUU+bguigMrW11cPY0xTY5p
eeqeXNBe26XyUGVzO0hM7sudBsFns3brQHM6OovGi7XbAen4G5gLZd6Aoi1VdSTydHKYwg0QtaMx
w02rd1awvOYNl+c8DIJ3gtAlsgbuuzM2lANtLGmuESV1L+hwHuGpQ5yGQ90ObTBI8wnOeNYY95Hi
BHSPM9yHztsiHC5oRy2aC/o6QG5eEZm2t+/57UNnaXPrWh1qMwMGtHLstO1lpv53Vjrx5CBQ9mUO
X5iGQiqKWNFfTCeO1pjvN88TxouUQx0YRBH+1+fhAVD4vIJ0Y7MD++UEUtnin0+ggtEVYupAsedm
17fKY3EtMufNiiF9pyUvuLmmiH8N8y89Sb9eX4/fkzlpQzw1ckUDbZ/k7hJfhaGv953L8ZGT5xmf
kblryfrUG4sKoVXacqV2vu4sO/OquEAxXd3xGvZ5S2Kyo5rkFjIxLAlNUO1yJ0s/uE1Q9E+c+mpM
OjTE+jjPiDiBUMkedLjcHLSwyXhnRbGTcJkseV+PieNNq2m5kJ0Vcnju98sEQNIbsRS/uN/64v8a
9+PaY9AjH0CE0c9UNCn5PC6QGBIyO5Pv+iKl5O+2lgeo5XhN+IEoY5D0xNPkyeN45zZGvpwBdkhA
q2cRb324c03Oo85R0f+DdihnviVe7/Qj5pKknncktgPB0SiDLAS8epY2wEvPusNu3xiO1hhUMaUx
zqaQnonrlcDXo/oppMj5Y6eHgsaJI2KwwFLKS533ShmY/0AaeExsC9TIlm3e4DPv43dgJQPzDkgM
dVeonaiyzQhtWmoOgSQTfCSKR/Weef25nGNrMDAUCWnSxQko3woMQ0aqHRuKPVVlEDcF9AXuOW7F
22EGhzCyrM9aB7eadfcgu3FJH6QiybUCEvDHpHhezGBSVKQiuhVRiMyMd2rb2KPM5SXgeREDRIWW
5UVf4t6Zgg8N3WDWVb9r0EeNimc8Y5zGcjPCIbn9zc36xXPZMYIZTVVJHcGPetewULhO9qYLdRbt
PfhrvDoQC5uzbZxFsiMFcWg0RAwVSNMBDUzBo62Y6IAh4FrXnEKEiDXPLU/n+abFzhXkYVaPOm1u
ANm3Dy3XL20xN06OrE3pyL5XxmsrTBx47IdQNf8LJ2m3iPWF0ZY3eVm8s5rmqpbrb11Yxx6G6D1F
zt02VTs7RmsT7/NwvJodSTAlNF+FGn5rle4HD7eBywYNnWa7V/aUrIsXzDlHlh1NSIY2MwsZl/NI
rm2ji64icy83F0LtK7nJoSLgJA4mA1m5OYpQXQRIDuOnXr8YjK+Nxnkt4LozA0EikoaoU3CdOgf2
6ZE/gcHsPILcNWFo0UezspZvkkS+mxtp387WdWzojlpb+6Esz5nIWWXM7HDCRMWTLRk2z6Th4yRH
LP2TqCcjgU4u+NCtr3iR30uhbkMsJACHvi2MtRNnhRtnidNYOU4Qr0OcbteJL8zOLIhml5dThn7c
ev68qLmfDaDXDK+1hfNZOeDOzixMUbXorYRYUovgM1BvI43b1cU52OygQiJN2YQe9PMSEt56mOyn
F6q5FE1wi/RRbluJ5fSx6p4Gct7W0J+wKp5keT1YGpVrQW9VKt33mmHreefMbeycNsSBDYuBjVpN
kzijKTPoX2Kwe1etZyrcBije9jDAofXP7380LJXvhqAI9DsaA1tkb83l6SXxYIqduVDKTLZSE5Ge
VrnezIjFOcMWk7oMJM/Cmd7Y3l5TO12/My2LyWFUvZvUPHpy87f19J50DNRfmQGLWBXQR2joRZA0
/yli5k7SZ9XgOcbJkwQjzAUqVlQ0ZlcxpKW6e3W668N7jiuczIdggDrm6hw106JbSwLoedyctxYk
Tm8Q7DHQkIlZ0kX0YvRY+3tLszzv2zEQMeapWAvUF5BkIJtVnYZHAM2zwGBDHuezoKC7L5CiDzGm
GfC/7un94VlgcIHUvZ6IGZyM1MJtlWSXvchJiw4NL78NctgR5iKTLEWeSgutuUUeLQFLMtSAKc+i
5aTLRVSh9RexFmxkvczN/04jEYwz2FA0qty0M1W52P0ltYKX7MUSD5wpK2dX/8falW3JabPbJ2It
EALBrYCaunp0T/YNy27biBnEIODpz6btP67gStNxTi6S5YtYhYZv3N/ePXTaUgVbPl8+6/ir/DGT
k6yCZN606VhtsbFhhPB9mGlv/6h0urbaYiddO81oVmO10A2Aa5V7iDFsbF90n91tePGHTAGnm7kw
taUW5ZbeYMF5UlDjP9m1rMt3K7CsXZYl6qg1zd5lyR9u6JupiQtaoL8bxr7Wk5FEabRN24RHacrz
OvIy7XFsjll59/YrX7OKS5gRvH+eJvUfucgVt7Wk3G2JZlqNizdA5Etj6F4sP7ly3L79QWuLLEyv
no4DqE3my2iho5XsNJDhpuWKbVy9DwvzG6KF1EiBgs+cbc0k1qkX7hi4Td81Z/JmxIkLsTDF/ZQX
TNg4ox6TjtQNwm8DeEcgVVhurcBMnvRN5KV+VR3XkuQVH7AEF0U0IiQe5uwg+5hHOXecj2+f1tqX
LUxHO4xlZmggGwJ1KfFNDdIMdruZ+vBra0xf3l7r7ZIwtnFhNqKxj2znl/bhacAxH9t/tcJLNJHt
WD0pIMvz2gCML/7XPX4n++uK1ViiiSxrTBMnxiWZgZ852klJdinITeOhFHqcNUlq/QmKfl7mxfGa
I1+5J0twUSRC1O9SjBjrjfUZg9QvMTN63ve25gkHNzVxrevKVHdDGAc2LfyxSRkva/tgjmTaJKlZ
8JWzfjPyd/UlFimNa0FIiTzj5yy+ibdSXLw2htrtGlRzzRwssUh62JnRNDdS/sTfrrwZc2F77DCu
dZojMBPpJ6vDPJbd+3mreEWt/cournj2JfpItWXTjvQ1WztFdM3Tg/GqCPLaJVoELYmy0Etg2EQ3
umI5BnSjVcj82tYtzE3EBlizXsTbWuZFYDtSeqEFJHZpN6OXZiLx7SojPpgVjmNd3wz9UHObNR+m
eLwjhpEGzVR1/qAKDXPm0X/d7YV9st2yzcwa9mJ2KuoKszqvssvvwwOuWcMlOik3rULks5B266ug
Mfa2l2zibVlcjxsj0HdOfL1W5l854CUgorc6CxhBFE7iKuWj2tNqjR1yLZr5TTzYzgZKZu2M1zH2
H3oPGGPXN9lO360a+BWTu8RAaLoaB4gILPUeTD9FLyEb/6Pew0kEvJQMBoJMs7IKK9PtGABN1njO
vnyhoHptt2padWWvMOk3MjW6sDlhWictq6FPnuOlPMXOlOy7tP/sDtpXUGiNfmFYhDusvVaifFDo
vPIyqS8dt7jPTdXwNusA4jX7fdTJG1Zatu+MruKm1GzPHe1jo4+3eesIzwK2i9NC3NHO+LZizFZc
wlKLeGBR1iTznslNsQ+1wIZnLC7MA7GCdrsWOa25hKUacUik2RhzHPonLuHVuf92PsAamqbr6Bhe
X9hOs5WDbljzfXDTTawBlR3VuyEZdtQpD00Zz1BA2C33CoKBQRM791rFfFE0t40zbJyGXcRtfh+T
ds9SwBGpDrYCwzxorbYZssQXuXxyB1CsOpHIAzXYkKxtw30xmRCM0cWNa/VxYNK82759ZLPBe+ur
FuZa6VPXWXYIRo927wgcUqkBBbHr2ph3IFWIjJexXJtrPW8XT7ZyYYV7e8xhhp35aZmQhITcTwgJ
cLO4GSAtOIMaXfFHIN+/lmTLel4bhW0lKhFt6bbdC+cQ7tnDDLmtGLTQiu2UBG/v6/xa/3lf2bK0
B0hqRp08irYh2hou43r5oEu5sshZjhZINP28k2xZ30uzuLTrDrTFhT0czKb9Bsrl21wZD6GWDVdl
JxoO7aFH3ekeyNR/MSx1tIx43xi53xnWU+9qH9/+7PPe4eQXLSqAmWF11RCjmh5eFiD5nHbjdb6P
POkVfyR6e/rxsy88qfcILaqiSAeaFwLKPIkuVbiRbrQW5Z4toZ580HzQJ6uMhpvEoy41dDsgydYf
++tZj831oiYgG3kQwRr69qzHO1lwkYkCxGzJQcOZykmX3NFSKxjdMCjrUnEIfhA+DMYftQxO1lzY
NjTiKrOQ+Ei992cy9X8rNbG2qQurk05Gx4YsjoAp608h6eUerx8tTy/x/uO9XJicRDQZGRguy+t8
8Y+oZeoB53iXStXZoP7Xfi4B1DUFmboVwleYLSZ+Db9LEq4F88SvEVj20zuwqWc978mKi4IWcZhj
WhJR2RzY/j+0Rk6Wmj/+5EVotQGZ2xJL5dEzzfeirjldtZ9rhuTVh5ysAkNWV3JmSwICZ+a+n3WW
MBD+PvzNirV+5fc6WYzKPtKKEgZkBHN2NSpPkSPQtyu25GxqdLJxC1MiCRsjRqG4pScTXHzFm174
jn2vurX3vPK+lqVwsKnVVc6weT/In1j/Uxuhg8fTyTsgYysunS3L4Umft32RddqmnAq/NrfS3qVd
5kXDtksTrrQX3fnkmNvYyIIY2WCW7d9+4Gt7u7Ao+YSGZ0v0Yuu69T4lsvIZeoUBzfVylzRkTdps
/uvecO/Gwpw4hehH1NO0H0lQ+EjBpjJPAjcqKL2eUz46r1RbaeSvF+fPJnm/7tGyUm4PLmmTGco1
Fo9Jtx/aVabPld38rTyuOiOjOuzzzCmfuS/FBpd2X+7H/oBDnQWgycwhlmzXRhbWPm1hW3RHVIRM
uLhWfVu73/NwLT5ZeRnLArmLYfSI0NeXMYMp4/Hny/ipKLwOpjyfpZyc1iJMCeU02G0Kc9kd7MNo
XM97Wftk09PbeROb3dsPYSV8WE7jGnHiKmQis6L8h9HKg7b/HmdjMMrC68O7t9c6y3t4EoItq+ZM
H0DIQBBVK88AMDzzm3Hr7EG2AnomtGX7B83Pv6yseY4A63TNRawyybTSpZkgdoDyGLN3MR0v4/Al
G0c+yRzCY1snFpu8//r2uisuYjmV2zSg1OgoXnzMKk83K05UEgza49urrLm9ZQEdTFgQUwM/JnZU
BcOx2Ay73uv88ZgdVvPnlZhhWTy3ejXVVvVKwGxvfxTDfozGrhceV3ZvWTnPMt00bF2bJ5E+UvYQ
DZuSrqh8rLmgZYW8ce1cWaF8VcSbJQaM+zSY6cIMupkCB03S1eLUylVcVsBzRzR54zSA7RZXWsY2
kXIhMfwEZJmnh8YlqJIDC0QNTnX/9i1ZsZLLWrhNtdxwRgyD62gB6HHnFbq5YkbWzNayBB7ZVS+N
EAnsTP0JSd40cPYoSszSjOWmC/9Mk9c0LVRWXItSfUm0mGWijPoZjjfD3DX+0zJHr32V98UsszP5
3Yn/WnH2gidRH6SJZE9DsE10h5mOEJKa/ngD3RR0GNcj9PMv4NdiC7PVYYR0JC2wEI5zkwwMCFXI
X7irXDxr37SIg6BBE6qYvoqWg9IihY6yfRw8DSCBCqD8P2LNPj20RRw0UXNktkI9fTQOyvpQg7TO
SFcs/vnb/tfOLcdaOoBjlJDouhWd8E1deon8I6D6r7u3FLaYEhRP0x4R1Z9UElduwm8jK01Cii6H
ncrDIKwF14bvMh38PzERvzZtjoNO7nZHu0wZncs2ojM8A7jJIW9WcK2vWewb74fNB3eyhs10V4UV
phZ+7Fp0mLl63zN5uXYD5h09WSjtDFdNLo5Hg4yTJy1zP5TDsFYiWHk6ywmTRijwdGV6ss32zZW6
FH7P1WZWEm0+aOssLWurLezBaGYjCwtsHtooI+Zp3NcJk9cM1wGXw6qzX9vDhWFAjVfFXYVeVJ35
M7cCRpATP/dIcZz5rIgfdRfrbv8fvMiva7iwD6KPo7ilWHUOZ9KLxIeSNbhvZvaIYqtt3r7za6v9
Nm9SR87AICj2F9PBv6MP+ofw96+vW46bkMnN02yWqnR3usf4zMdxF3Ebw5Hva9+ej+1/rTffqZN3
EE7VJGkBa2sP1G+tvSIfiuSyHb+U4cT/414uDEhoQZmDxDa+DcnmttLiTzV0LCDKs7VL+zGFCLYv
u3DX0vijSMNDS+RFV8ovb/+K83norw9eWJixnZyitHCgISm5UT6k7jFzIo+ma+iKlde4HB8x2dA2
7cyRoQ704ORPhT/soleR2KF5fAdn5Pk09NeHLUIPp8/KIZ3xfOPttMnJ1vCTTejjJbLdFMxcAKux
6toXLuxNWEWaU7p1gpReBTMEVGMcVLrc3bZb8clc6besHdzC2hiOPeXa/BKb/OBGRcCajlv1s6bW
wtTzOcyvjVwYmDZuaicir0/wX3MPrmzhcmAkF1OaOfJ1rX8P1VgzZsuxkUrRwoXC6WsBdB5B1C9/
jiDOnJjrw1qr681ff2JcklCHjIxCmPWb3sq7IscVW7Ykdq6HIa9TF5tZRveZHnndmHNdVL6e61zL
Uv62IfmH5PCve7JUvkgcJzf7mTHsh1rs37OL1nuHlsGKw12Oljgs78M2xX5mNcg3dLh4UEb8jXxj
vTK45pHchV0ZOjpqttknKB/M49ACE9A3zt68nIVzxvZ1zFP0+/+4twvTQk290dPwJ8zFcn/CXLTh
J8yloaswl7P6lyd5x3LqRBuEJDNzMb5z3tmGdxVmzn0Dc8o7FpT7+mveelbnJ+l6orpmBhYmJzNb
0QwDbJudBfahux12sjwwSHqXvjP57+hdve0sfhP7KM1Rd4vk9e7+oIyarTcoo37WLN9R2HjbqkKL
8u+2QKC+PeECA0bcnzZf9M27QtN5w/45jzCWXWyMqBi2crChIxgmMFl+D7FGi7+eq9dUm9wD6Ebu
FFT/3jXuvmL5jOXUCm2mXlMxTNHcO/u3BGBve0ZDX4Q0XTG0RY+ru7H00sesY1a4QGk/CKZWTN7a
QoukCZ2Wyenm2A3ymx5K0NxqOy/UgRSiTysG4O0XYSypopl0QkcD/R1I5ekhH/3pgrZ+7JV74rvi
8I60Yu1+LixOl1nuMIIq5Mf9/NGtfreUytv5urGcYinrupZC1zEKZlKehJ1HtJBTe6Wl9La7MJaE
X4JQPDkNpKt46h54co61Klai3NfG0BsPbdmWjoVWKj3BPL7yyscBKmqIBjfxXbWJgp7Hx3If7uNj
faSb1I/9tdbO+WdGCaUGgOG6szQqVTkmaW7gmXWH2YzNfIJB6MtA+ar38s0qL/vZHT1Zb761JwFN
pEjdQjp8pgb5YUsyNs8Q6P5M2ARkBcgEHXb/9lN4RT/+tsUniy7SJtcmuZP0KAlHdjlwLR1r32ia
z7Eyn0qZ7YyCfYvj7rJlauKlU33obeOCjOVTZ7aPpZ3lfmjlV3XnXNJGfNAU3RhxHxSV9aGqsqCi
BnBaMhBdiB5jmX00mLXp2uoyrMrLPBpuYtfYKegJd3kR89Qku8JNjrGZX1RSbZLRoX7Tm55WsKcI
SUetVApqj+LL23twNrI72YKFhTMdqmpVotZv9KPnOKOXjYDMOOG2dME20a0h2Fbv1cLQ6XYd0jLH
OTeB3ONWzdNt6fDc+LP8VrEtjVUhm7WbtYiy8lBA0qC3gMU/uFx4oE2dH1DLRfrqpabL5NCbKwrj
Z835ya4uTF45sbwA/z/CySiVHsS/99SqPGlLv5Hmmu8434Y6WW2Rv1VRCi2n8rU19G/hJOdj1pO1
FvFUoyJLM+cUTnnht3F+q819gXzYCvoRxsGKoXq0aozOxlS/Fl2aQirTthpnIcGp3tnbeCcUjCD0
LHsfzTYfobJcxaue9SMnSy6CqlpWNXGgobwR2iYhN8IlnhKm9/bje2V3fsMAvb6WE6sHhhyRTCUA
eEoClJNQ68YdUoOziN2Qrmt3XWFLRFU2Lm7ejhwCWnetbF9k5w5oI7n5h2JUQR1bASg1DkR0V5Uj
sRu2+yDd+rafogdk3IGkcc3TqF+JWdbu3Wsad/LraZGRom9ffcTM1wv44M3MlP2eCc7z3vDkPBZ2
KmmNXHdavCgIo/sqfq6iio8DMohp9CKYZ2I91XbCAcQOLHZFJAptj1b5GLJDX127+SOmnTmcGq+y
7dtnuLoLC4tmCZvSpNd/TPDPAenMWTyXFN8xQbX2EBa2TGpmFaYZHkIId3VBDz+CqWkbuygNOZt1
SP+KIVsihdK4pxnBRds2xsFuYh7VBZfhhyham4VYcwxLnn4361oXOh8/8OHW8X90g3N/b50I6HyF
4eQ6LcyY6Cti59GryTyh6dKvf2Zp6zzhK/ZkCQNqaTglcrbR2rDpoVibGJdj/vzfruISCRRWXRl1
NRZ5xU1i6hiihVDTeee0x9m43gXA3rB0EDYuV6uUHUn9/7GaRyFK6LjUNAy6BMqELKG9ntsgA7b3
Iybj8c5AxFwkIEOaKb5WGzDnvo0a1HKZCUYsa4ns6HurtBoToiz/nijjXHyCDzOpQagD7oqFp4lY
WoVgLii2qVXviNlv+pg8vn0xzi5BLQsjWQaDENxiiTIqnDInOvD07Qb0H36m0eDtFc4+KOoy3dYZ
ocxckpM6IXO7aXJnkHCxz4sP83wh88bNNDwQLj1kLyu+86zdtXSdguTSdSy2PKJJRkIHrZLYin24
zYNhF+6sQ8LBzMXX1poDqKWbtnR8lQNNSfKbrCSyvYyaMYu2pv0QA6Y/aYkfpRiG+DSQ7664/YO9
tEyHuIQaOsM/f8+FiEQbOOoBj5wFahvpZZBodsHcE2hbLUJZsNt1q1LX5zwLLohu2qYOHSq6MIhN
6ZhFFJYgJX3lLfz3ULtznsWyHFeH2pUJkcmF2wyz2nbqKmEbluteR8r72CbPunSuqpG8vL2hEBQ9
d4C2xRzksgZlS1OVmbEYEiKdjeZcGq2d81wwwU39dnCNo15UX9rM9RuFIYgiuySq51EP0u6E+G1z
GwqDZxbdNiItuBralKtW51HDuNn2d9T6Oo3pxqhMT7DrOpk82ClQkhvbLv9cGteJWYOn6IWpb6Rt
d3rBgrGyN3GjbeF/CG9bXfKw+VwXhCeDfjBswxe15lHruTfuMG96V7gzg6NS+9H6IAW4+Uxt2+RX
OtX8LCIXdntPcmSGSs+sDSuSvUGdTZSn4EkYdjV+aJ9dy45BbnI8lOpFml+EFh9kmPHYwPuMXDDc
5QfaOFzWMohysDG3EBTFkIbJsu8wjJ7I9UtDXSUy2tsZ3Yns0phqX9id5JgL8MTU8oi1Aw/bbNPV
KpBm5pX26Gdt+lFW6bEcyJMudC+EOh4G33IuDCuoGcSWew1RTJLux6ZBR6EVmJ8ovcEsd8pKbgsD
JC4j/lrztiyjoGtzv+gZUlJ7p2zticZlEMo29Jrxq5U4G1q3QTmf7mArPigMYk3yygDEy65irmuI
GcPpjiIGzuJum7FxW7RyW+FTYxB8JVW+taruJRPz0J4JPFjqd9LZlnb/UdN7D8LUPFJV4LboidfT
xuke4RD9UaaQ8xzgy4+5UreWKQWPxtQPNXaR9tNlLxUvh+kK2MfArXZDbT6UgnwwbevGsnQQMkRe
MXPbY16Zie9MFbw1Rh5Rck8y4YdV6JvRVy1LUAQkgWU0GGRzeMvA2wqCRkqYR5rKb6XLSTZuhPkp
NZ+HMvPsEi1g1XjadDWmHyeTXkI39qgh6ACdLu8b2+vUU9KjPOZWPHEKjppqgOfoD5HlWYm6oCzH
qdc8zHSemV80YPKc6FOvUS8vHzLrRSlrk5HOz6naMOOaOa6PKHgft/GFk5BjmKWRVzrJMbFeenWT
Vc6LPjue6tlw642lzN2oGXdFVF6AZvAl1shH1BraoJ/svR6JpwG6hqPZ76pKcKsqcJCVtWkJKhPi
NmTVphgvrbwLhCi3HeoxVhrzuFVegwc59l1gh8ljJGxvFDdx4e562QEOV+GRsbu4rL8UVXrVtk3Q
mmJvpem206uj3dqXUpdXcI1XrJturcbxZep+TFUpuDupFptO8drUrhjRIU26LRHKM3PTt6zpVp/i
i8YAOZhLtpYb3sR6dB0Oyu9CExfvEZjD66mYjhq4//ta7JPKgdDVnSm+1qgdGukzyEy47bbepA+B
HNMnaj8mTtShaJkUoIDPn8Ju9JpBv2M69Qrt21SOAelrDr/h9cr1HfJcoXTGi1xd1ySG8GTFhyQ7
0MHx3U7nbhR97VFRDvtPgn7sprLzxk7xooDSnBkfWvmx0cHTYXT7nIjDEGIOQJlBxjJPNNiqyBsc
4jFt5PFEHtHl9MPuUwUyUnuSyLp0DzrMHGILrR1xc9B5NZFtFl+FqeXFbshNat72s2h8rSW8ht/S
MF9XkyaAGK6nxxbvjFs5fnergodFhOxOPpSt/gkvG539IWhSB1OX8qszZn5p6/ds0l76Pjvi6u5T
KB+LBGYDtXOPNWVxkDkpv9DWzXjSGyowNdX4o108gsZ84FIb/USlPR9iIFoTu6oOkTF9sxI8KCVH
xXvbwesLq4ZnpdPjh9FvopdgE6PdXNiA4U9Hulet8uu62mVNFQDA8tm2sO3A4yR1SgKNuscwRsHZ
NA8WCd2DocFcwjY4jb5XMSrseffUQkDBtwyNi6q+BIQYN9q5p/1wqTnhM1J1sPY02VXafZfYIism
nuxAe2NN3MVVDzGJokYLp3zd1FrAhk9GVvlJdRsONh/TkrPimOMmQliNQw2Gy9HcECvncXVbO8Mx
ih87a9jEEphNDP1l0k9F5ttt6c8CbKnecKaVvHFzXKHbYRKfqIk5eOIEjjVcmUr6NDafx87ZUVCT
yK6+msLES5hzyAeDNwnsBYY5ynziUOva0Aq3kqQeYeVmqozATd1gyKfb0XS40PJHCHhQL2XpwF0N
feTusczifcFCfPDgF3mxifXBx1yRb1bRBlxR36w69qfG3jNHBqBzCkaz3tRmjGtYPjvik66+94V2
ZVgAa1rVoRG9N4UDxn4l160J7qKAxe+4qhKfJbitofCJBIdBN2wbkwZG9ZSH2Y7JKAjZpVbfO0PC
cwZvXbAbs8+v5291MW9UWprv1A3Pex0irNYHLUUqUhUfaxxdVoSeMcIStE9i7Lhptvs+w1SwQ3hY
Ghjlvpltna7IZzZgOtAJPVe/A1deUOHW1uIe1eTbYgxvBtXvQkfuZQom3vC5w396F1isKPGaXAbU
0DwrZT7p210FDyzK/lZrMk7gkasm81h375YvKo53hBCeWh/SuacE1mfMS22R+/IhZLteVF7bFDs9
M7bN8M0m6QMSH69OULso8q9AaHNRVFyzsftG4vXdTMsb+SGFOn2priJDBH37DWPsnlkYXiK+94na
Je2wH0Z610gHX/8FdCdb6NMdKUV5OVJcd6ygqUqvjic/jCSP3BsS9hCgP074NVlZ+3kz7iQmRIHw
gxOuN7nYT27v4cUfMcu2EdgFLYwALUKkRF9EMvAeVJ2DmXrArlzFNPLrvAxa4XoVrYOyfKgyCR9i
cmE+l2XvRUXvi2SnkyKwisTkMkHqpT1UsbFlytiOFYG0VnyRRS9h8yRTHYYu5qyduJ7fdwOQPyo+
gC19rAm0Qm4yTPMbubqq9ApTumJXThqnbb1PcpA5JEpsqdteRPr3wrD3NbVh/vRdJUevr+wHqB96
bTbcdW4VDNkUmLIOJH5CUmtcq7v7xog+xBUtuBGF1505+QK6OSphFyIqC4+2WkAK0CQbzLfw5xbR
xhA3fpUnhOMr/MH+GCvpIeU8RhHMeD9tqjLkRTcFhj7iUnwzqjSwJrWpmSWDLkN01HXiURMgmXOj
TS1bnhvTliXPWnwlHXfPYntrYvAusSHQW9ogN2s5Da0Dq78TI/ts1OWNNKPZ0l6JsNtIDd/aGcfM
vDdziSZJC6fZB7rUcfEpuA1CD2qrzy1peDo9uJkDEED1IUbnx+mTgyUQxNrfadhcguLFK0TstVp+
ZTraR9OR111z35dNkNtRYMQRL2PCVffU47wqYwIbyWcNjg4BABPMqypzw7Tcr8fIyzMVaEMIo2KV
vE/YTk7aTpXqse4eC3mkquN2D/sX9eVFEpu+JLan93XQjOAWLGGTERuELqbkSOY5fQ8PPhxSeZdU
Fm9DeLGk+pIXyH1d/DYdII4w4k7ScUI1j/QJPNCncEJcDSL0bNI9hNFBlcSenYdHCf+Qhc92OgH2
aWMMj12gd1p4QrvX5ABqbOgi0ere7OgD6ME/dvX4XJEuyNsn1tVe5IIXzfxiT9lOm40bC69M8aGT
nwZMIeclPI2EjsdI/KILr1nSAMnsbMH3zTukOPp3YmVHu3Auy6a/cY3IczotGOx4XyblHeLqg0zp
1imtD0yXl5XTbYe68kj6tZ0D/sTx1ZTdqTrEU1ec1hK6TJVva+oRQngIOxEJ2bDwJGMfo27yGut5
moMeU12mApwC5H6cOtz+3KuyEv+r4w9gG8+0YTvajx3Rrwi5KWJ6rI3nEA+wzFD2hSvgyoiOTTbu
RBzdNXQMEMPBqzWXBYMb7PtHmL/LMPvcxNQD8NkbWgeO+Uva9jyRE25o8Vmbu+xpsyuZe5Wpcusm
3y36PW8UMiNUlqr2k9QcdPDqIEpQ0YhT321fmIT2VCu9AW55/rF0nC5yt/82ACfOw4TcxQPEbS2t
3BmJfHbg9FiqMEz5pLQ06DWZ8GQ0D02rB6FydyJfQfOdA2ggr3ZMpLr415L6omK5AhkrUqXRGq67
DPuiXAowU4u0AlwZPlB4CO0cfUL+2+ZrdaCzmbZrEpu5LjHs5WBIVfR2nUv6g+Mr3U0A+JgYrjTB
x6b5azO65+pa1slii3J4rMoUAaApts5kfcqt5BLaxiu7ea4/errEohZTkopWaE3DRdgXI/JVQxdb
3Z02hu0EVeuubd+5ISXooFvMcg3TZvaiDCMaV/QqNh0M7YTfQhFfRRp4502yTeyCi0g9Z0O2UyTa
5DVZQ2ee200bGBfKHJCZgLH+72WnWrVTb5eaDUyhtRmHfV160bfanwdI647rhmdP/rhKGnR2VRMw
FBP5i8mWTSRdE6GtJxXmsUR6yEua8kKMawW8s+VJ+2SV+VectKqyyiCsbnAtFfPmzjPMDzrPmzkm
2pAN5m3+iPDidMXFbs6Ql6nD7NBGN8tHcDZg2FFEjwp0MyvFrWVpy6TgM2VgUGWohqLA9fcva4xQ
pTltnY00jip6auUumhim2LaNe2zsYm+nH99e8Pe9XKw4lxJP9jK0J0MWUedsCjQAeNilwUjZnWq6
Y5mAvshN943egScGmFikBAkcbfUtVAUy6H5cAcn8Zuvmn+KYjuOA4oehjrj4KbD8Q2iMaAsQlPOG
8lC4ct9N2TFHxEAEva9C8MBV2r/ufL6uy0zUgplhucunYgllxFMLG5uR/JFE5p2YNXQid/K0fOBl
SYiHPOWxdKwnbXL8RhP3K4fwW0l68QsWpi9MExAT9VW8HRoLo2NQGchU50HRCikJpqM4+gyIuEjU
bcWkX8eSPZMwerTaKoD44pXKM8G7dAyitgPqu9+W3Rozyu+oz8UvXJwNSSapkhbFnH6DLG4vKh7b
PrCQd83HmVljGPbt5SFa9Qm/NxIX6847d3I9DVNHsD4Vs47JT+x8BLSHRPE832SXq3rf56/gr6uw
sNhZUY1O6VC2QQLcfR+9/Ip6lPLS26P35qNu6LW115R89HN4wFXD9pv5xNcSnblUtwxqG0vzmVeU
DS6aL5jV/QlcBkUThiM3rldOUA2cR2lX8Ri/dccWiy6sKSNNM6IkzpALTbyOIt5U34eo2WRloBcX
Ya+8rqE8TkDPAWbAlZs/G86/NWPmxVHFRpPCJsRZdioAcBhqwfT5XoGaUHjgO76YJ4czPnae8rMd
KqoXa8ox1rn3drKqNTvuk1s1FcbUisFmGzU6zaEisvaKTkNqluQ+TSYE7iKcn99F6rb3NWQJeNI0
OwyooSoRvhhDuZ9yF6UqGn/Wu885gkAxCF6Y2W3SwsMnFUVvodyLprWRzBfK08xBeGIoUfFgPUgt
w3FfOXEgouGgVHZdMmTm81wxdxk47ywRtFH9QmTj+m1rpXzqkS401Si41N1nNXYvlj7clvH0OA85
RzS8gjv2R6d2OKiZLqwmtDyDgA4kVtmc8tNrhT6i19nuE0zaC4m0euUgf4us/n6O1qIpqXCbO4UK
/caqbMmHRv0fa2e2ZCeOte0rIgIEEuKUcc87Z6fzhLDTNqOY56v/XtzVXdskkXTX/x90VESXy9qA
tCat9bzHtKiPekVeGt1q/GyjJWvVHt1+wYWjVAu5I0ORcJeaWmj5XuFGmG/Diy68zkq/RT9mfQc5
dId8k+T5sXtl8awLl9kiQx0maMuBLTl3Nyqmi5qNPp5yb+yAp5qsyRE2IqyutSfNfIzPgMx9fmw+
XLctfsHiyKpBV6pQUMHASEMSU53LIRE0pRpuadPGgO7qUqqC+F9VYZOWQjE5NAGVThp1dwq/sfEQ
4xKmxJp+vLWDPjajzQ+FO3ODGox+vNfuy7g2iBTPzYQA9AEOkkPr8CdwDGAIYOKNWUpw2JrNWjUE
N2sutlGM9nNWVwrGFjkqoyK3/Bhb5lwNOuhto8mK3T/4cDfrLbaOlHfMSHJErrnYDcoBLh2IVtRV
m42wbtWR3Kyz2CBRGEydqnfQS6U/27Y0y3SjZ3o1boQ6siYjXsOd/ZKZmXVE61OD8b96Kv5X3PTq
A90st4iQlCAHR1kbcTWY9OexKB7BDN9AN63u9JslFiFOSVDi4FUP31+KH35dNChYjPeFErkGWvg2
jtXvhoYPju9mtUVgw9MuSEeZhOgqVrNzmtDBQhlYtknOJ9w+Dccx89lRq+NHdIH8qItuxP1ZcVaH
EaxrJn+XKhSIO42XxyCmZj6VwmlH/aKCPGiSVpwHtblkxXyTFtkA/J/Vgh5IVr7rOnjZRX4n1WL/
+d7+3T722SMtgidRogEnAosKnQ5IqV39CgyC59vaU+cojsDMjGxXnu8oG+uu2+O/X+XSm5OS54PC
fN0VaC93ZEe1iyt6JEPJ6nZR7r7jKsXO7QLafrmVlaidmPF563uuxjE3v2Hh/2JFz6Iy8dEjLGIr
4TliA9/ttiDKG6fgd2fETdxCeYSEH8V+t9ajd59k93K4RR+ZP9InH5EuLFSTclzChWDW17ieaZUW
vaoIQSHeXnUPWXw3jTvWBdbnO2c1eLh5eQtrVQ9R1YgxQeNsjmu56meg5ye1hi7PZOnD0+drbRku
ukjlh3ao/aGC4WrcGYCI+/PEg5aC918DENefTuXorWMyVZdBfYiJgLpM2szrCIDxXT0howDAKApz
1BBnknMqJ97nD/mxFXn2pYZOdIpWNHQ6LbYjmmK6ZOzQYEuJNZNecZVu7NXHOVyZPauwIovez4CF
WY3GT1xmai54rP9FdjF70I/76e9fsvCwYx82aJ3nHAF+s5cZjmR6nKko1SHBFAySi8+f/GMj2eLJ
F/u3UociwjlEzQ1SNOrp37IEYGNsBoKra6kQ9lEUjsYnNK/9mUYMrBxDVuHLpifuyU5y0B80E2bu
RHabIzVr7xEBGPr+dFQU0fz351poxkuFJvv8H03Krabdt6stvhqv0ASNe6rZu/9r3jq3/t0IHW3y
tzdXW3wzpmSQTcigHRoxtCrxfniPhBIC+R9AFTCzKRnsTsH1cxtBjR0xagM5WM31qy068tpJvX3q
hR3Ki5oG7ZzEaOyCrNU0wOYKjiX9HlTahtNajXZv11qYIVY0Sa2GMEOdO/4a7BZ9CnbgNBBMTR9I
azUosZdfPj8ba8Hu7ZKLGEqNhZ76hYScqc+sUTpOEcfNZYjblf2oD7iFefx8vTWfeLve/LpvvBXu
RFq/knQOaXRuj5ip4uijYRsv8neguTQwt6ssAqkuB8cbEr5Q8iqzY4POxye0uHgiHZ6lkXwfOKo1
eSE9RQY78IrZdYyjGtZWX3V2MlICR50jwCt+Kkb4QwTJG7LwZ0n0z9Uo29o8GtY0T2M5HeKKPIim
ysypbq95ppSmXMR3ouyEhdnBezo3WaJdAN1uTtNkF5ZhPiyXIlxtxzahyb0q1bhMbQM0C2m7Rq0C
G50FV5YnhfP5a183SzemYmGWGq6qfd/9ZSr+NyDtqje9eftLkF0JVd2eETSp505nN8mz7pYeBobd
OnnG7SxmGTdrZLOh+/i90YaGGrmO5GPxdJreJk3ZIFiIxVNsfJfENaUnpXwt0me/7HG3jx6j8qKm
3z5/q6u2AbhvoiM5JYQuNnNFi6FvaCY87sOBSeQ7NKoxwQSrXxkJrjiV+8/XW3+zoCagRZEjJV5W
w6VBUoYa/n124bXDD/xb6oZgtf++45jOobNZCJzf3Ic3e7Pi4iTFGMnJUBrV3TaTBoeVcmGyEjOS
k/JE+0BYaKO/Syg/hUz/atDmWa/7u6mehMli8QsdBKiAaemhjPrnjqeHMSQnlG83NvdaBKwyQvFC
VB33kgtXkSnEqKJEizyCXkdHyTIXFbzO/vzdr76Im0UWfiBooiiocKPs+VKIBn4V5D3cQoRGa1Wq
MMsRAtc9uwqabSlvraWgt0+3cApKgV4plCaFV2GQwQxrGS2X+XNYFi6vtm6WV63zzUMuvAGMcyXQ
IMTdHA08MSqHbTNaRTuan7/Lded+s87i4IA5EPEILeP/KHBZPaU3iy22MCoSKYOcB4B1bMK0wmgZ
yF5AlPZbpIVdsrEZP4oAINi8/V4LWwRMvFopDfR4Ua+vHRnV6xxtT/bMIU7K/WCVM/njnwy0zOty
FTPGiDwJX4b3paqgYz2EJ///gBzHUhrGQAjgkDpmaBafL0syUSVlAJ2GvPbqVLO1vkSrzLRx5NbO
tYbnUTUDhCK6nDjpq0zjUkyho4LOORE2ZjS4n2/EtbOlYbpNlzlGMYzlhIlB0MitN8BkFzKaeNIL
OpZH8sPIN2UL1iL1eRhNxoAJBqmWLRtTQ6gWlG3gQfdzJvr/hSmJLN3LnKG1N1ODNY+IBnGOuSNc
oH7o0ugwLSBahnGq/303rH6mm6UWRiOtm7KQOVovcyg2UoG5iHraeoFrhun2cRY7DoKfIa0YkINM
O07MAYuaZK+f74XVEOl2jYWdiFNSs97HmGftDLbu4ibGzr6r3nyrKG9GLLNPWvrV28UWViLo4LLG
GRre2H+RgdiZ25h3TvaqVRzkHdkSHtx6vg/gTghFFjoIq64at49pi28URtFDaQwoHgJtZSVFeiJd
+jz27V2ZFYElya31+TtePW8qOjFgnjToES88tdwPNAmEhvp94w7yfY5uco6BiKrYgg+v2XzMEf5n
oYW3rjRonqV6iCtixiWvMGQw7jVRQB5zGHaJHleu3/GvBoPa2aQg34raHebPHvMqu9NSnrs5LYN9
LwXJlbdRgDKIv1FYXj00Nz9w4dW1USHyJDCNhbYzioxLvShjHG742a1FFiczb3uSVw3FyF7gxipU
bzK28UHXV9DgBHRIWsDSYJvfpHO6OlLaAWbuZSFx9KDCfES+wTVdC7w0SG//e4lF2WHsiQY2wCw8
qmM6GTesrMNcDFruKNvp0YvmexALtT/fp6sBiqbOc686Q06x7NJq2mhqRTtCvwC1jlu10/9m6Hv1
JWoK5QhdKVWWUf1EkAHGE3pcJmpYWQFhjYRtXC2sP9DNGgvjVuHT94laQ0Ig/xqUhT2Md0Gd2dPk
YWjZElFnjtKeFXswUOKtnH/11FOqYu5QlVHvXNi6pA4yVncg7DIDY0Oy08jfsx7F436jV2j1Ahh6
ejpjTNbmfqE/d2MIYR5hSECPqOC42jJza0BVJdnClIAVQCMhswy7aFGJ25TDXDXnNysvXq+axhCY
avAJ/1VhnJXWR9cJLLbbjebWBeX6+/z7MRfvU8pioGr1Dkqfjav0Ly360EPMm7f/zEn9/VRLgCuo
bmWDdu/AK1HhB5WDkP93KsccWiLWUznqmR+bBZWM9H5fA9M3iiOdjrz2JmVjm8zf4oPrvVliPo43
NitrjaorWwBx1CD1Eg0tZUTidpnT8AguPob90ohAtSveWHY1ecdkKlVktPHhTmbx2bKo/Uuxjpqd
PauTYCiN20AMzy6fQa1xar9+bsZWo6a/V1xeguWlFNUsRiEmjU5TdSj7xyLafb7E/KM/vMybJRYO
wKd+H/IeY/RSqGGsqI736lQcK6U/9SR0eRg7ShmeWJLtP1931WberLvwCjmXRF1OJPMikNoa3UUl
fsO1rb88A1Pa6JfFTP3CQ6PQXBeZQBvAEEeHUvGtGO6tw0zI5w+yekOq6X+vs3DSIy6xBfFRu5Jw
xiZ7eCzeBxcAalfZ/ZbUTPaynRX/Tca4arRuVl6YS9wIjwpVU2iTHCCPA7qLgKQ3M+eONqjdbpf0
V/cKJxx9HEShcAh/HrxSVVneYkoDfXuDHX4FVKjErRNGmx7LZwn/QCGLKyaugTxD+jXu/nfkw2xb
OCoBmmpQFc3rf66f6ehnmUqIjs1GOjlOuxmQDo/kbuNHVjfPzVLL7dmNUUUDpK6hL51JMl1Knrp9
RjZ619fduoE4kuFKDyINi0+IFK8UbA4d/gkrce3MURkLaYQh6V/m42qE8biuwPsLuu7YZspzxdIN
I7m1xOK9gXg7lnKJ92b4GEctnvxso0dl7cPcPsNiD4692nA07AL0EJUY98AFgcvlxt440/PPXFpF
ilwfEpDgq6H++OdOi3gImWrV/5dg03y5ipjuIdlr4PdIp3zDBK9ugpvVlvX20VASpZmQVQ0u+n0x
crxLvNqGUKHmCtuwmbxlsjYebykf4wutlMc5r0BfYmmpdulxWwc7EyC/4RIewsH7/H2u7gq8RoJy
EwPiYfE6c4prThXtDV5WnvWQWxmGiD5fYc00IdDnaB+UFQARF8ZeCKiRQsAWRhjchFT5IqWO1O9L
cdXbY46qDYYjP19w9aPdrrgw+0WrG13FQZFduU39Z7fSt6st7AQJjEGDMiC6KSJuF73QzUEeHYNJ
du0D6RqArlCZKsd1KsofyevGs86HankcblefI7KbiMsv66JuBNjZEQjI6K8QDuaNQQZ+xiC0FaPC
vDmbsRps3S652DJxCSHdemaghqd/hn/a+qAfEHaZzlIjhBrA7F2i47+bDP6Ft9rcPhuv9Hex5+aV
cqUCSivE9qkdFY2D0APyESU46Gua/Wc8HrZugjZOyO/Hv1mQTS14NeAtuGncv7OU27Gmngt/3JEs
OXI9vIYE7dGhtpW4bj3o/O9v1oWIgZ+hb3r+kHPh9D/YGg7VihAS9pu972vGhhGV4TJJQxvjb6To
zYI5rvvBz0a9IdBlTwq5G03p88aB2Fpj8VBdIXXJoEDm2X/rHfFQPOqBKdWmZna/FCd3C6vFSRTm
xqqrr/LmyeZfdfNkQxD5ULrBRcikYUIyNfiuraAoOFWunA72JLTUHJp4V1edR3XtsQFHKm7mgcZh
y2Nt/ZKFuZVYNCpJjV8yuMEOyJNpJ1lxtNdMxQKoAiTYvtmIlGYD98EE3Tz7wtyOxgi0Q4q2HKlH
F2DVerEvmV33oMxTS75hb7zqreUW9tb3IxZp8xW4seMe2q2eV4J6XANtG7612gBwhKpsKLg0+TA7
MeHCFmLhuJqZeQRiykxVoS6j37Tx+8YjrgUBNyt9SC6VcmjSCqFa7dRobXdqL0G1FbzO2QBpub05
oLH2BRkuaebwDR568UpBeedNgDYuV5kutDDMetIcClbG54+1Fh+yGcsFoUTKMEP15xlRjcbH5Cby
WRo99/pdGZ/GrRj3d57xYS/erDG/2ZtzqHXoH8uH3zKNvaOcxtLMD2GxmwVHOkcCXbJ3VYu7wjXs
MTDRVJ9Se2t4a3Wf3PyGhQWKo8SIRYi+XFALjNDu4243pEeJh1snYXWb3Cy0MDppSQUARai2dG61
n8Xl3cTTCFBno10dyE7L/oltwZAprkAZLttwuffn2/WJUDNZFHNwqrrxq7Kj6NuXTNUbbRC4ErP9
HvlbD7m2a27WXPr+UUsUwYs+87Sz8di+aCg7ojVtUPfz5Ee4I0cizNHfzqjX7OjtuovdOip91aZS
GXjkPDMTddkODq0G1rsO9YO2PGwn8Wv7RsfkhwyGHCMfWvwDYwyLSUX+JPuPanPWxqdyZsLkW1Dn
eVsszoiiwgVj5o1zDPQt9qfME1whKVhHgO1RNh4F8Ozzk752H/bHEoudSfJG1fUaeEFj9z9r1Ww9
zsLhjYSWctMiY7od4vuP+sg/nE8GcPL2FS5cHrSWoypv9Nyrqp1ILxlRzYxtUV1Xdr4yL4OrC3Qx
o7bz52mri7ibsEsir67cYPyqa8L0jWjjfLGVXffHKguLifH4cgojKfdoAPWb8n5EfBSiWpXdAQyS
QspFBlH5KAWm/qwIJy+ttAVww+RfytAbMVZfmuQtidwEAQ5G9qrdEB31xzJ+kl8M0HZAh6LonrdA
neCYYQ0cXXhVbMm96fd7vwXbXfmBBDBszZE8Ap3Siwfh72ohzCn5NfGvGNprLsBiwJoKFSAnUIbA
Ok+/+1GMTqTDkBxb1QYCpFYs9enzTTxnTstjggYG9JETHWfyd3HxxpUIBmJFS2cZS5HYBWhGxVG+
ajy3mXoKw27jKm71M9ystsjjmqzlE2BvoRclj8NYm5F4GHIYuLGzPn+steOCdgm0qhMKcOqy9qqE
0UBUTJd6nWprcYAkdatNZ67hrr67vxdZnI8pYhlIGrXvVio7tpL/wPkQmNALOBhVcoJEh0uaaS8l
6c84kJxElG9JABBXMp1J2u6BlLMD0nuyDJBbqD8BgZWbQevfg6V8zYvxIPTqoCbNmRjhNVBqq9Mo
AHrqJWeSN0p5aWYJQHRask+pf5QptVqN2VkUnFXS7nj8iGGdvaxf+rE75qKMPCPHGPjU4M/xKMI4
SZxaKW0vQvZmahjTFBvQQ0B0clcLFSssEN0nspsEGigvGTA8MSbXwNtpwi++9gwI+Qtkqb8WOXss
88opAB4HcJDiKr73Op8440iOaf+Vk/FAizw2s7GAzB3aFYCMGnoIf8a5U0qYyZNbFxqnZkguLFed
CD3pZsNTxCwT5vINf1/KwYHwAVQeClbAPTUIRpVi/SVou7e2bp7ZwE02xfs0kA9M1PMAu027+B0R
9GCWEzsGUgtEpQSkSzo+DB1rrUCK8L8OLbUDpDm+UUB8rCLLv/YjEuGgTO6YgZpuPTpAhzudod+H
BJkGqE+UBzstjh9nogFIQ3eMgHKUhXckC3cGqJtDgpBErzBVRVV7oGD+6GDeodaFOzwyvooOhYu+
OHZAOrJxr4kQID127tGbR2R2rAzZVLNvhdECIhLnYBE9G43mDf6F8/yhrNE7Pil7jAQB+tcJc8YW
oUVhZuSVJjjFnsSVp3CgYPdNB6nyvaT4jg6GDkshlPdjWTezgNeIe6W3PL7XB7lDU5SGRhEZjVHX
or8aMjPpRO2OfxkKxe6D1sKItal0HVCd0y4biIUmq8M0Ak4FhCc6D558oL185WJ0P9QhfVBiY6dm
9CgbNZCl3gwy1LRf+jRZCrZWHQvgmyJkT6c4ehbySxxSTOb0T12A20cZDMW4dzK5eWDySQHWC5GC
RfDn23qvIX+vDfBMB7ciudvhnOkIibSwOAKNin4UwJgSp2x/SAWGvFnitHJmRjqiRQwOGyn15PQl
UZ7bVjXH/qkvarPng9NozxRbOq29EF07IQ1MrUJOED7UcWNKimLlsXKFNMQpys8gt9kNmCBAp5li
+JrwaZcrQCeqILvWbyDmBJA7A3Ft/D5BoVW0XxsVssdp7TY4UFVELfSteMCNmfBwtpoUlp4rD034
rWLavsXXHOoBvMbBVKPX+Xuiiun6jB+0ErIJTWWz9EejHESZO6HGHMwT2HLTXdRSAxDzNSMywHAE
ELCXjifWMICZl71UiKuG8NKJ6JQB2SjHuJdJ30dDPfFSMZNOfjZyYilSD2n3ASU8xUqkGsNfv9Ja
tZQssn0eHbWY2RNwtM1IHW5UdqHLFjBrotSc+W4uC8ihRnO6yrwc4iatll0Mddgnfm1XoQJwGoit
k/46AyA7JLMdFZ4G5NcMVKyacyRn6JyJ9j0+Wjke8/oNGZVd1uip0X5wGu8T/b1W/caKUrTNAkFZ
jZMlxh8FsGNSrNth2JvCj3dcT2yl1zw9AchTXNKwuSvhy1n7KnzMmBTgGNXUJoC0DQQcyKY7DhqI
vTmmp9BzWFctxrUMM9dK3OjGXuQ/GNUENCW4VACRlWaVPpd+aAoUWBicOdyrRRElBDCgyNHhtSWz
wXbjpewV8WAZ4TmVplOcNXD3FWDF1JnK2IQ43kGGoJg/3KWhgYijdKYqAYavdfFZ/PC+0TOrxN8d
YI5Sf1DzwAoqqLxx5Zr1r6TLHUavYdk9CLDhsKlwbhvTwBbUgt5p8VyZjOG2vreqDOI7+re2em6p
dObo1eiB1SigTFz4vzrEIUPQH6sUeF8OSjo601RQRDtf2JMcXzPjDQbvK434JSbE4+lwUjvpCi8L
gJqKSdLpV80vfhA6ArIlcvekYwQymJiVlLWTjl8YvjrHKDdPMbIEmYUC01lNCW0cccxwSvWsAsRY
t9tG2xd4Z3LnH6VW3ZH0qrWJDYpXUUuHTD2mQ3SF+LWbE8Wtis7rY8AlBYUeWyI/KH5zQOYCwTbf
IsPPOtOORgoNWnBumXqnqxDKAwU7D0oQNuFIsug+41/9GN7FeIz0a1+oTlFDeFh/kaP0NZ94Z3Hh
79M4z62CQayTuQKIRyXBC+7jXSKG+4QUgDkKs+5VkG4x9VpdegPei5ybaEQdqHAi7TiU7w0UQMCS
M8UIOuH7ENMvrHwqcUJo/8r9N6041iW7okPhOY3xEw3M+MOxKnoBRGFq12DTVYBDD2Q3c/nUHnTP
hFthGeLv3usZEHRT40kSSJ/1kDk8UXZaFb6C1eZMMIkk4GBtSIcxAqu5FbagwMXFwBPSXWI8FEK3
1MaAJ3hJ4HjRpWZOPfeyKULTFRiYCqDhyRPwB1YBwl3nGybQWfgjg0lBj6baT9LuI4Jn1sBpzVXF
Tlogm5WLmhnfkzp9D2CcaspcJjWull7HDM+RtDYQcH6eHSUF5db+fmzehTF+wVdAF8qbXNd2DfsY
+rUlMwA6QrQx8O5N8dHgN0JIiZkMU1Ky1D639Z2aRlcRn9IIRrz9QjEGgKMCHpuR3xNdh3ufydkh
BnK/NI2GID4ws+Khhgam2Y36oUnxdwxOZhRvbST2/qhbOklO/QRoIMO7MrRvrPqh9b8M6Dm16pvM
2D6YZFMBqEgavhsjEJFgf7YJYHgBlGVyDqpywdD3oezL7loMCUxc5ST6sIOyj4MNvJdwBxk0d6QG
eikejiljFmt3VR95aiVd1SSEBHrz1vcofRPToJrd5YadoZ2qaBCyRgVOUW1SI7MT+Is4OunxYJfR
G2eZW0sUlbl213AkEfWpQx+iKn/rhzMG/Q5d9iTUL6UmmVWF8v6UHfUcZjxFVjLIbwm/Zhi9lYAj
rIBrDWrj4LOdn+IaDjBwo/9FkTGnYbCfWsC0+/Ayh4eD8USANKxygEOk4tn3O6fgL8ByY9oSs6dQ
kwgIuD2IXtXQzBtitujopiB3G/Jod7RxSlCVU/2aCtD8oGAQZfGDakgwSaXdVaHjF6/Z8DomBSYG
fnIMRcxI1sh/1GC0Q01YAnhK0QOo3Y+WHr5QgztJ/kYFqjLItKLmqzrcl8r91NdOrqALrTvJ8UxL
Hc2Jip0aAnCS6R4Gt6xchd1qAFnNK0spXv1ePyipdJYqCuOX/GLTFy2ElBlsCcqFJyKqx4EU9iha
nNIvKrjHbBSuBIAzzn2ECCmCyIWZ4bSKDP1NEeoN0I6eGkdw4HjLHyn4iRjbMkFs20cp5ukbPEwG
Vi2HCwylo9CAuVQmJ+krZxwEhBcUIFczRF/oylL8EzAnONPqo6D4VdJUWf6YWXVEO1tBxgbIkz0U
Ox32gxCQs33Vq0GjLOrWMrgGxFPlyXzwZNyVAScOcrFXsNhGQGFJaeXWMkJKKXDC8iGM62MlT2ZL
4qOmvI1ab+uDdg2Cx77xTR9QyD5OX2acJuXHvgEOClwUH1DJBB8G+kRw++pjJ+EX0XQP5eVTYZTz
VgZr9NqN6o8gflACYz/R17i/+gID0gMx8yw0e/bCpcZSMGYvVyBEMrR/B9fBf/BJ7PRNY8rgX6uJ
qZeGUwZXwoYXX1avOnYumJbXsIhsMso/phopBHrwC0G9KYFF5b/Q2ACKDa5HpsAztMhUsGKlQ5ym
kp2KNWdRTDZnhW1IFyGFVq9X9hDSE+svtKutuhu9MImu06ghjOutKH9m9XA02p0CtOkw7qTKsOLs
BBwP7ORXyDHYU3gdGuJEueEkEz020k/aX7RsNGMV5cN23+NqfZp+CBkWNb0DLRhbxBFdsOs4BF6L
HvR6badKha1GiFq02DSKDnZe37W4mpfkX33HrFK+H7PzBPem0bdOIAyOf2gAT4ZxbkUAy04QSe1h
TXLh3ysd9/TIOI/RK50S4HEbFBVUO5W1kzxqtVklGArtD72OAoUvO6EESJmIDnPikxexS0o0eTd3
UB8BKugk4zpJxu6XJOgXgNatccPJQHieyM6HfUhkrx0GOyfda16gCTUAOz7DT4nDt36CWkAXHKjv
RSkH8Lh4pQHG+brkmSO5BGrwnYbaz5SwA4m+BfgqQyDD0b776jHLHrT0C4nRhFBGbpB/yTIZCQFq
Bmj+JH54h9EMB3w3wC3KXZTVILnlmIenj41Wvpc9eaj15nuh38UVPi4w+ZKe7fjYvEyjYQZSatJ8
nybV/Rj1XknuRPUdqcER41KmEWoIEHH9weLOauMzBah1wpunHQieMMsulVKrzHAky/aLKHHGA8Ou
AP+P5P4UNPSYEd+WhOKMfo3MpTUHbbwYmTqaRgUkXlPo75GGGAwz7nZAY7tmnafXd1qFpDVC7iYw
SRJMGRjomj1hrBZgSScLoQowjceghYqANP4Ih7cazGaj5EBh12AHcwh97QqmPnV1ZdKKWGPp5j11
QKM0aZhdynnoVDcbAEsZfQMH9S5EJjCqvRlBYLdNIJ2j7HQ5OgY6CmJ9ixMxf9sUSkQNamdVVOSI
0/NrN7QtYnsM+ifAmGq+f0fRDQOCNfpUIFI4igw1rHd8LWAaTWL01S4rcW4wA10rqGPH93V6h95C
jPxkDaCrkycSqAuCuV1rQL6IS8aoFwfTvR5V+7zoHE1pzgNJXit6yhq0Phr3UZw+USP8RqbioCrh
ywQAFSztT3XWzuuSaa/pzU9JSLZoHqbkFQIZblYgW2gAdTfrRAcln12DIrBBQGbIgqZYwVhi6Ujl
vgbzu2HGV78Dlzs+z8D0puuQL9KnSHCLKw8EvqAbnht1XwWSqcPxJ0Q+ixCeET++gf1NssTRmH8I
WP0iq7otV69jDGSVIs4NcuwihA2uxKWqMZOOaJa4M+g/a+mXgWLGF8a5UuyMRdY4hDZED+6N6IuI
co+XOWRmSy/ozsHkvwUBNAzG1wAiIUXWmxV/Hgp2VCAFV1WtncCI6O3zAO+kYPxJCqAR0u5qOb2E
uu71cAOjSu2QngMEHrkEer48yKe86Q4K3LekvMRtuNPFdNeViddLBN1UzKkhcaF2PYKVFlQstEXD
mQ7I3jo/tVMR2IYuXIa31YXfZwxRiEHPOjbRittDZ9XgrzJKCCSIHmuVXXgoeosBxAuySYFKTf5j
ittfLGgOrC0uaZdctZ7r9xHVS+zF+4DpDmo+kCjRkEOJBgzF8ZjxeBchB2oNHV6NebpvIP9BzGOo
eylnJyNgbivNOg6o9pSRFcaxi+FSxAflWxfwwo7wb80kVfZFIyG4CHYBckuKxrFSRlSHupVaQz+v
jbu3Jvhe88yj8L2mBvhwXL6OKuDW+HUNxiJSjIGj0PJelxTqDQkyeKN8H5F+aPq566pHwiZm+9MA
zmXn6OGzoWVWGw4QCkrQtp+YudSfBqCIYv+nyMh1jolU8qYhiInGLxVSWL2LMCaHwoXROFkvw3MW
kFUuG7sZ2ZmoqTnJKOgVjQ2uwINSohA9Z+J6ENoVH48KEOoY34g8P7gACIhq92BieO29Y/hyFXsi
KLCgkobw0rD0FLW4uj4L+bWRR4slKnbPNZuPOkRgeB07vEU05lNkfon0VYlwLYfLKuUCUrxZK7nZ
YxpGkdGGwH3832jt6iEyY9wFA3RTxH7oxbWSUPJOHnXIfMdyv0sSvuPtK04Cik6VDS8FF/erAkle
zjQzq3tnjsGAVB9QW/ldWIKLb6I9ZexskD0J01M03mU5gX3S8hiFGkJBO5/An+bnGmYWszyXBgWu
7odIwQ9vX6suOqrsPJ+OScFYYC1dJkKcEvZJHdNdnXe70UfgX7AdE4Pu6JJ/H0a7LKqBdB9QAirB
P8F/PMrNi1qEX2M4fQZpDZqRGAlgb6ZImIMuQ7nJK/THQh3tENKpFQxcjnHYSoY2NqpPqTfJJ8q+
lp3uREhtBjeD824hURF9F8pgEX5QpwZiORzkxBF0ilNfpnC4E/DoimtActqnz4r+rDHMtFHcPSgP
qEFbSuPWaoupoMCioYTaEjVJ458NZH96Dvw2THA+oZ37Fe8yb6CIgkB11MAnLVoYNJFYUcut/6Ps
PJZkt5Im/S6zhxm0WMwmgUwgdZbKEhtYiVvQ6kDj6ecD/3/RxqZ12yxoNJK3WJkQJyLcPdyTIjuW
ReKmXbRvFulY9oPf9N02Vhavj/O9HhE2AqowM+koowHQs1qnG9DAn/g7kmfrkBgBsAy308SSZ/JB
ZA4izO77SDzw1Tu5uBXzW7s4nF9BPtXu+nOaMjyZ4XPYL5vRUjyjDwZV9UTauapJKzVQdiELcarh
0Il3WgfXHX+vGRkL3kKgKZuSMV3IhDaoF1FdS+sjq2RGEh3bj1M/PqniUCWxZzfxblnUA3uOPljL
pus1l5PNtYyjYf0QVXbFjMydxWmoA70jfYhxckyedf2gzWlA4E0QJsr+L9BrYmhrn0bN3kpFk3uJ
lB7HwjjxVoGw7GB2T/FISErcpQnPTU5r9yKJS9bec0rGMp0n/HBBVBa8HkkoyN6W7DNlAupUGJgr
/mQ8Rw/I77h1iQdSsB0yynqBtwcooDQOOyn71jMANjCgsfiIBrzyh8lNjHGbypwX1XfWGUh2in0P
oFrzKKn6w1IWJ2l5VAegaZWMo1SanA3twqgaOxEmW0P7kpvlLBfhtm2L0xBd9CJytfxqlZM3IRQb
uMqdE22l6CM0O3dIILuW34l/Q8IT+SOkJgiNzle/SFm4KcwXw2wfOs1feukFDN6LGT8LXk77FaXL
xpiS8xzarpTpT+ZCjLKR8+wPxMAw5NekYKwm6tPKjwAoOHxPsDJ5+jT1xVdm2AfF8Myo3ONQtJWq
xxxUDiuUaxJx/EackkjPNilwX5JonF3prkv6balpxyrrXQ2ErzQ68NFbDeK3YC/t6MxicvcTydU2
yX6bZL8o5Tab3/8Xt+Qb+XYyeWmf7+O0dltKttPSzkzjwVIlz6Ehn6ENDVkCYPNz4JMUR49smo76
9DKpLdlY6VHLoG3L1l0jE+Q2Iotm2Q0QCG3YPJt0EswzNTP0OPnSJHPmL0+tSQ5GmoBW998DT93k
cOUjzEc2ZQIQRDT80D2lEbogYdlbxS4hF+mJFbP6cLQ6qEwA/+iVnWjGI7GzaVysbDiMRGipQPyJ
dDbXemOzyhnZh4hyqefTpdfa59Hc9wXmrY3uLia4BPvb72NRALyiwy/1oNLH504fOUsZP2qj2fbL
l76A60jRxRD1sTBZTR07iM8/cfmCM9eux/W5xaNmag95fjeb7JAYqRvWNChdENGfiO4ydMbFkJr3
rMDBqxrwMe3oE+TsWTaHgzNZT6YRbod+3LZOdjMEWSpVbbwZY/guFwAlA3E8nRR7spFc9SjaJyWV
ORvTz1krvqNiPom0wkl1kF8lol1Uq6w2YXKbl3QTgttIeNZKMTlJhMOP1DI1mX/ypXpyVNSR2SvQ
uae1ya0o9J78EcYbbhsut1qob9q+vStldrKqJegN+6rJB717lXm4YmMmWI6BCpbFnTlt4gJqqlJv
eqUFWSUdHetZpPq5Y0yj5BYS4d7dnxgr2EJ703QYNBQpduZ1BUbaBfoJadOqQdEDZlunmXO0WpCO
KM9kH5Bi9qLSoSFGpBv7XHGUFTZ3CBQJxbtMKkg5v2gqgXPL6Gy01HZVoe1KKfFEWfv2arKeSKek
AMYtoBUXBWgiM7fw6NgfXGz0WdGI4xdOsMrwatnJwVQm0o/6HUEpf+FIEFxlWQVE3vXyQ0Y4ikO8
VS6JrdYzTaPZy/VxpxuRJ6QPyaREhz81f1OBOeZC5zGH9MDbrA8ZsS+GVnnjnLkj4TPj+IJMdpem
qj/Gzob1s02lZp4MGGHXVIdYO1TT1SzSw2SNu5m8JYZxLjppNPZXG0MN1MFikgdszWerdg72DOw7
qwxRQKeTlb5ms7QzdJyZe+MYO3dVlUEHSe/TR43jVKo+k+qz1EYvVNHIzEOgjqR0ZIq3JAb3e+Lg
HALbFOSo9V5V3RbHOpZ6SARR+imJgXP9YqOY6kADnOQjz7SDXKRXC3qza5RbtTYRceHVGfeecLE+
vayBODIRNJqeuNN6I9VJvZRGtpNrGTItAnqGEVjCIOI0yTWQZQxGEEwVwHGdMhy7HKMyXLxNDY/+
8qIZ07aHFqwJyKrla2tjR17Ke61qjvEQb4Ekt7JUHwQgtxpeCjN9aeuzVDdvWTzRsirvWX9LSB9R
wvuIo3GjRD9KbJ9Cc/wYCQscqnHX5TkjH4dnHl+VsHogi4IFho5YLwJMQhIdwfwvAOdX4dzIyHh2
MuOkEuGXSOa5i6VAb+U/oxPhYjf+JlpyMqTsFM3kNsVi28TRw0imyMqF9lOHUqOlxYe3VV6m/mMC
K+znX31cYQlpm8vTYY1naSlPg3HPbPx7l2S7VGTMzMnWLio/bMe92ZAWZNbHOil3WTVjSVHtimX2
9HrB2jHuTXdMIDELbVg2tRodB3V5Ap+qPEVQFRMl3stdsu3rbtxEGrx5OD4YvfqlSnSLpbPpJkKF
8sba6nUotibRXY40BpORj14XRwQ1WtQr6E13ScK77DQfSa5oPJ/RQ2KnzcGET1BQRx/auTqEbbVl
nH1qdNIVJwlL5rjYC1VeWZyTqIsDIMTrmiFW1PNu7onAYsy5Ggmm7xlNQivAOKJE9hxtvk4qqM2M
WMAcTkKXXwkwfbEAB9qqvkYSHG7SrebPZf8Rq8UfVZ8ubRH1m9pk/InT/JVKvS9T9Vr36rO2kqpR
KL2RNJhA1Ms3zSL8SR3PgzME+pCd25bRF/LgA+MrfHGH7ldG+7Lo8QQT241BOAF14mT7ZLXAJVnR
bfWsfSX+5tpAiRRF6+vLekbnC2MBehYs00OXXZwzgOweY9N91UARdqOVQsl1b/iS3vVJ9SRVubSl
5ZlKAaKWj4k31FNC0F7zZFvDRyrF12Hor9pgXK022gmrPdq59mBac/w1D8DMTDPwVnRqugXcJZt+
MeZ/HN0MCmyL9N48yXzmPpwOsvFnSLOdVNbHKqlit8qKYJbt4zDAiqrqfYV5pTiOycrIlE2Jnbas
tmQSDcxi4FqvXO1dzz45CNl0FLAcQ67vFku8dG0G/TjbmzrB68Ewnkhl2mSoGrJQ/Tb14pRlE9Ag
mHgSY92tCusHZtidSpQIcBBeO5QuU/QhISBiG4nxq276rU1E2QBsELbTQaohhC0M/3Mz5w1JVWZF
lQBlje0KS/7NM35fMaiHHGQAp/nadWAtc+nLwjN3XtkoTRgv9RJd5anYQgrs8xCz44gIOYulPXcw
oiclJkEoR0jFe9W4xVK/j+ka1UX1HlT8zGCjqrr041zpjigEcea3V5WGiF/bHNLVUhv6suRbWwzU
Ck1/Dsfu0pjJxxDOOGbXQ+0Oi6GfzTRnDZ2MKLkj35IYsTBw0lHdK4n+oDL6pIoKtIgvboUPXy/m
u95kSCG6t1B9s+zGn5Y0iNvZk1ZQtFh8g9qbD/rWXEKC6eJtChu91DLZBNEpa+xzmaiXDKSoIGSo
A/wlV3RvaoQaj+bGChsfZ9xtov6s5q3KWGwbOT8olBvNWfaNFX+miu72BlqeNomOyshcV8/jrloK
1DrQoROJRhyDYW9uHcbaeVIg4nW8C1s3Y76rJFTvC9J/ZCLKJhnIUBTpSbI/BiwhCK32uqV86WEk
03GU8d6Stn0FCKqk+j5T+CsXd+h3z2rGwGqKfZN8LQjWZJ15orOuhbbcl2557mt1J4Mdt/hcWF30
aqmpV4TKbkjlPxPohV4AAuXh8DDH8lEh5XMaCr/JIn+eKPgcLbwze2HHYPw2wPJ8TTTsvbpS2g9I
wPBluVtId+g+aMXlna6HBCXy/THFMuZ4G1ujXzXDJo6nS1EZzJO2eegGyV8Mxa0H3A0N4TbAgAZo
ZT1X2zRvPP47+X20Q0j7Ip0oRMqunkc7aXi08uxR01h4JwstGuqj2RvflqRs1cnxLYCqYmi3BNFQ
fyvE0ygoiO6wbQN1iO06+RSYke6Dnp9UkuNwbDuU9poERWBmiCNwV6P80IKB86qnPe4SYiaJuZLY
LW74fgWrxvqQb7Gj2OpWC6ktebyfV6RfvBdgtkVB2BbPPqNcgHXgrhvGi8LTaFCPorZzJzk6E95+
CRUVaZgeI4DpzkOh+qiobupieWkJqiSVnlpy07kQuaNc+GuLkgtZUAG68NFH8tYZ1V1nwhZU/C6k
Ag32wnB0Eh6R60+NM9sjvfaeDLWXRdJXOCUccJlvVdNOnsOLPjj3dHaOTlcCkI1tYHYr0fkbJ7Mf
6n1QWwnGbuRwzYbFUtH4IeWoeaaBWKuk+KDXvXW5OuHKhB4zNv9kRfxZKuNXaVbBsvSe0nBU2c0l
xENmkzJDeJYDORxRBqBDOKUGDWlLIxbKvDj1og7GJvpObP70nL+kkXyKNdK+yfQC1p8GvKvn2fru
zYDYqctoBqVF4saYe4qyh0XP0VydDG2h1QIXnCSK15g8shFrY3iiOFsx3/r4YwKHJ0pyxVkMQQXO
faU5ahH7x+Ufvek9jYaSrHE/xjKyTNyQU9xsgsp5Hov4iePJXWkUJZ5Ok+ME+dra1LGnNkGR5vtQ
4GKDjMI2Myj8HLSE1X4Jc90RUFm/QmlAG73kyjuhcoGmgcxH91TfGZ1xyDq/Lr6r4prm5c7K/TqP
SUgj7rZId1Jen+c092bLN9SecFeNYZSTpr/F+m7o7jnQqf1HpIFufGblu4jSayr7y6y6k3aOpAmI
JHCMNZ/Y9IppP3QxexrDEXztWCoEbN6X4YUVei+Jr0LZz9mBqC0PERAPeDGpHEORK+MZ4KA6oHyo
0a8wue5KtRvzlxbYgYfJiHbtGALO7Kv5Flcd3ng08LlBgCUEtfWlGXuNZbHBNxcc13K0Q0wxKYAW
U9bSVp6agl/N54z3bEzPeoUvePuxWKZnixyPJ/Q0yE+codaZeSRv0eatjaw+Q3hJ+rO2vLLEgJe5
n5IO2SMCa3mqlp8yhgsT1xzMwBCfavsokkCuyFUlNnVNZqsWciKfpepD4hiLVciTXMGMqCbQmD/Y
JmhLyASGFS/W8SW6r6fCmPCuCpI8wSQj55wMBIBDBGfSZy2z/jK+lbTVfLGKkrlqQpdXe1EAp6md
BOEagqMruSd27o4khaasy7TaNxGWmoMerAjSkC8GXjbEx9p+EsolIyivat4b7CnMr0VBUfa4XkGr
4JPMt6KyAIuCARBXWMcKZIJ8ctJE0F+QSJ1OpBQgfaaBUJVwVTDSOX8V1iUBcoodwcHEW6m8VvbF
nN5ERH75h6K/qMm+0Fp04u2GSEJenMmn+uxU5DLxxbK7i1Eem5KuIJyla6HqZ6vPUQR+tAlhzdgY
2eppJEkSmlSdQwYRMFJ4w0G9rl8C2HCWhAdqv2kQSA/Ftx5/GEgH0oIGNiZYXN2lInFrjX/M3Drl
qzBOLCmS7VImMdz6UavHTuULJL/JEAKMPZsN8HPnidpXQddTi/TS6lwkREHKf+L2m29VzGcxfgB6
LJu8eF0RYyN5y9Bl1drRibvTSktLerVdTMDHac/b3MXLkde+K+H+MIWX0uE5NccHSelgHWU3L/Jb
1r53MhUE92HqqNUmEoA2m90NGOOkcaQb2Tuv2WXM7wQMomfaNUg5rNbTQ/Jnw10VkmY62dsaDDPR
m6fJ0bazJP1K3KfKCIH97mwdm9GlJ2o26p4G5ZfcaqExEi4gUQwjuR9jgqSI5/Veifmlq7SnuLY2
Swr01zTo4xC2pKMbdWKjL3uBwcisQ9MRCLk+/xESTPbEDbbfLL9nwsn794aHOBT3FkyPG563F+J/
9n317eDKQFIqQgGQz+JQUxaQ8OrOtprpR7qdDbSXjPVuItU9Qb7WI3acqI0d/YjBkWnt2zw+5PND
rXJ9UbQOz8SBbqK0P3LfWiRnqDBOmfRlxs5udL76mMQf+Y4y2zUd5BlxeCOL7ITJiBdPHGbA3gbx
hgBgGL5u4/GaJu1NLh6W5INq0qQ3ii+atJMzHfImom0it1rQyGboNXzR/oixP3acC7IOrxY/SOiv
StbW0ILmYwcehMyZYPDQ6lwnZJLuumCcCXvNy1OXBClG++imIADYi+z0kGkQeiC/J/TPjvko5vDA
C1AZxX4hFXsKJT9ESJWce33XiVuRvGbDY54NjBVIzLKdyFHm9kGZPccGj8ToixIg6ycrX6f2Pe3e
YPI8C6WJ6F8TvtkQPyVIbAlttUHTcNJwtahwrdDyuwFYjJMm1W/wnaOkeWPFdmdKzPGvkhuHOaf2
FsGICj26LdW9q8lDUK6YLBDbPHuTtpOqZ47wmauu2uTbi2CesZUtT4RMuGSKubZ8slRS2rUdE/TG
6rhVmZc5II/ZJpluxmh7cpVBp+/qCFtU2aMTd1ucdELazt7BcFOaXYXTWR4JdLpNUxyI7O7Q5BK1
mNLIDcVEEzYAYY1uOpVurcpBy6M8xLdu/EJCuSVCApLB3sk2aUlIK4xul9jXBnBdSsufQrTBMnRe
GNIvVicdGEZWdj16rcR6sAafq1sLEAIHuv9bSX4jspVD9TOPrtro583jXE+QA2TqGp9UtUregbjO
uV8pgJwoISSQeVw2fEt/FcXrOL8hDNh0mvBSDipVvE3x0xIeNXGfkxvqWH54UUOeQ05exDkEMqCo
lr7tiCeaOU/hGhvOY1Y8pY0/lLO7MkScBHV2yuc7/xetDK9a5edd/phZpCXPZxoOtyme8K5mNKYb
BLENm00P8K7n+jGtTtx4mgKmwpYJL6G7+t9iqzfHkXVMUifQc9Z4Kc0lqts3qjiiRIWpRaBx1Skj
UEZFUKr5IW72FLBCINbVPow8f89NbdNIPrYJSOPl7WIryOW7nWT6AzrtdkpdaS6YhMFoMThNT3J7
M+MTXXbo7J0wP2kLL4k/R5ZLYbOst55Rp5NGF5sRoI1hY+vDbix2ma25yTBvDed1aPdVfDCJ2qMe
mCErBOhWyunW1P5YPhgQvvaQ0Udc+nYl9k4aU7At0Y9m5k0zWtrayu2LqwGvPc4g3oz2NlsL6RCR
2WsfwzoL1IHKSsCy0OiSXuA6t8zrnlIbPsGHKHE/RwhKSQf1nu8ieq8kmdyXdym3N47sHHHN4WT1
w0zs67Cm/UF1kEn7uDnRh6kaLyBCMN3MH1armQaxLuZB0hrMkao3XGEuIzaPhvFeOjrMBxtuFcjr
eLOxmhy+0lk5KTGgJNl+jrjXVpNzTOylWt5PZrFN+CIxS4xz+dAjjFSJ8YnC59L5Q/L6ytyl/ccS
Pbbd9KJPODV3u5QnSJXnfQSvi/aEWndivW83K1tdL74oomRPsIrwAizATRS+Mz/kuUR0dOkukuK2
obnFOILzDpN9AsJGaCiFqOX4sh7kiaWDJlXUzXlDQh3yC6CdHHggQk+pnxmh2po5OtdAs2+9WO8g
TBJYi9uAQ4u2YU6nb6cXpk9d5vMsj3uaYfwivMSkrzT7s9lROlU0RdWI6EEA9IY8tvGRe7TiAV00
+xYMBUanzTRuaMMU0fPpuy2NyaZECRSDh44yxJwiPImeJZp/cHgnN9qg+omtSAeQUDS67coLTKsy
mz6r9Zx+hIb7YM3gakeFF3P+WAQ/kum6n6ot5SQz7maou218QWyFevLRwnva6uhLOZvn2ldImFZW
Z7b4ozMDTTd3kDbbSPGc4UQ9ZqeAiyFBUOiPrQZx/QxnIzVXU9Qe8R1oUcnIZm11lgY3th4HeonG
Rj3IL5ggbemfGufZ1GJvHREEffBAsUMgooRlEC8UVpqbWsHMZHHMIOJsnbNbVDnI44xD186b1po3
vfyqN0wkQPSgEaxRVMJBr0J/zPaAIqLDwn3NHX0jhhclWbm0heIXpFGyEYjzVM7hONyVpE8nigFp
y1guGcdE1jYwQI5t0OA8c8ttk/T1yldYAqhDC6Fj5Wdq6U09r47DkYwiq22qTR29y8o+07mplb5d
/4SCmGpUeP6jZ3zDK2twx/KSJimbGlCJo7Kb+cip4knzgyUPfyEmTa09JFq+ky3AJ044einFQf1j
fdpL66vZeyf5vV5vUyfb1tl9lC3UenutQDCi8ZRC65ZBP6+ITLwBTB4b0tOq1LUsbYsRXlDotxah
iQ3TgoxEA9iVEFg5MywQSFgnpl8lc66ZDErMWVlq+6qbT6ueqkXYsuAzNPBFBQDr2p6XIN98jtuY
vrVKS7L73pqkZ/Ygr0Z6H0P9kdt7MpUlSNnaxGMTWarsR91Lx8yC/Lai/WPTJqOuZ8WusX3qQZDA
wAPuQ6l9cGvjGQ3tBEmm2k9SB6I438PqYx0JkoGPnX5o+LPLbG6KoTupvHG5COF3As0cARB67ia3
hxDBMEN+mMR/erk+sOiVKTyIpr/StAgWDNEwFKwUl74r/5pJy/SVVAWXR22TLtFuAgFpa3aWLFep
7I3C0rf+bKMp6efjWqs4pcgj5wj/LvAQMjT6pijonGmzNrj0w0vPilfBSf8wrUtqPHUNvYUsrlll
7hGj2GPhRbPDGsxng7vN3GREHH7IGcFOZbwn9yFdkqs5sxOZYpmu0cAEwL7klXN2UrOqyMD/UrgL
z7HZ6adFLRBu2ZyPgCMSYpOBeG0UI1nPR0z8fHmaHbTkzP894GSU8NYs24bOPMGUwJquDhcvVlB7
Gaq/NrT1UqDzCeaOnRSmFK5f23zppbbJltQzzHvUqPweGNLmaRxKoucnBDSlp2nxdowF/Q1Lq9B0
Mj9RpatUnPWQjkUB09xMs7xvu8ylCp9njCxwhdnF+nclsp0qVAwOFT06RJwGLOH1KDiswlM1FHeC
CpJq2VXOlMc5Ka6J2pxDeBHRRm+tpbzOdAHFqB/XtX1VHVU0NitJLB4V9kBCzfETczjTevDwgEKN
0hLAtDA3FG+KE/pIZ3xRs6UjZc0nNGhPfsvUnpLybsPxoSlT2uazFrChmQEEuGwKmSkkRxg6KPFb
m047Xb51Xbvp1Gg/JPs4BncIhyCOkWmhkCwUGFQVWvU3l+iXo1PpTJ483Mv2Lmi+kz9TOuxNEM7M
+NZU9VgZXMXilNRfBn2lUz1jk3qX1aCez6P5UDOHWwA7aRr0MdO7qMAMGX7159mZIEDMB3rsqanO
Uql6lckEjpCGNUlfk0+T/fQ/A/KCIhDL/KNRlmTUsx7g+LjHenZ4kHlOYvMgL0fOt0j8OE13VNET
alX9ZcNVDxT1Dpy/Tq29Bsk3RzfEJZFxXy2L29gKKSLVTut7ty5euZgDOxWOrm2cqT4UsgAMIZyQ
nrV7GMYsECiQHec15LWeJQfFTXPmlaxC4WKkGc8v8kwjo6ypDfFJUxRm2OppDGmT17dDi7ZtTeUx
ilPNUlaneAWzktoznQGqWcu5Lz9JZd0zXnghT5pm6Dss9bCwRKg5g5+rCIHMIOuAhSfnQ2kCPasf
eq1+CPvjMD3ZTvuDnEJrWZNWtPcmRe41ZKyKJtXs9bW9V2y4nwWQ3M7Ma5lLF4LfB9ea63VqVfdM
WI8K4oT1YFv7U+qnrD0nrXGIq/0kUarqkp4RJgmzxasj7AvquIMxphr3DNQWmVNmvpkoIy0++0GT
61uJVn4tY0SVIlHqA5WXzTB9ZZJ8g4rVXaL2x0bBFAp/WQKZ3YdG3lUNuozULVie4KFJUbZV8Jfl
gF6ndQIIxBPdJ0i7l1YInjpGZ5sxhZpbyz5Fu2zUg6KxvK5P/4M4zwqHirUfkM4n1iqAoU6t+yOB
QBAOWr/N2EqTKiASJHx2WHFEAMSPX8m0fqr8Z2mmY2IWbo5yLGVDTYuVg+UIToVdX5x6UJMBj62B
pSCJVXeivQ9RRbONtmudqlSFuQuBUZo+2GyuJUjO2B9URxYRlUn8aWapcOtIIBlQxKZu0usQpk9G
bIFEMEUkcBpA+mnopUNVb6U6QXedKKfEJJ4EV1Uhy/ehyHlewpu0wgiyjKCG0E7b7j/rQtgcffVj
PK8zkWr/qklO5GHBzD6weLLpJ7vem1J4m7L2F53ZJVfZnlBX2HvUM540lK84iUXleK6VbI+jUmCi
bF2qF7siBV4EbXlg/Y2SW1Wv9SwFspwCRFoiGIg3d/PEOSpgSGm+CqPLAkBd2MgdQ7J9FS2bQROj
Kzr3U7/QIBbhYXCitwZDcECP6mBhCrfRTfuPLKxoqyp95mYJaoW2oRdwEbDD2NqBmACyDASfj6AZ
C1UUkUKkITtyoPBGa4YL0BkbgBRajlABcgevfM0Gtun4/7OfQQKxXPygPtnLrS8PI2B9YGbFjaNb
oBtQWZKbhH5diuy2SJY/tAcH2aJc9SdZXra23jGN92d77t/DRdto0fyKsCj3zHLxZTCuQmYnKqyP
TQL3KrIb07ADiaSk8p6ffwZH5764iZBf8Ujfa9rOXJiuQjJEF78dYs8cUeiyypuzYJc70086Pwza
d8dZxPAeQY8tQqZefZfrixMrp6ghz3l+WGUtIveJLtw0A5t0ULL8JHOMlkisvGRBM6XHildBip5U
Rz9MSQmRGCMgNV/zXj5YZXhg/Kqs31xHnKqw4tjerK5iWu4xB2ctinXSuTspyQ/EQZZXj1X3VuQg
7BKocsq6ms0zBPPO0dubGnF3pxVIRUSwBbnTzHdN/+0Q+lfTrax/WNM+Sa1P2g9URBCPhzK5pvZM
xxUYeXfI6xcjPk/ZW1VJW8lBofWIfmGkTc+kyV1Q2CG/bR57ddhHI7lAXVBVB/j23SI01tupEyy9
ducRbFsYzAjah2M270qUIyi9DKyGhfZT1zsXBLJ77Db2Edq9MRrP0QROUG1owH/m9sexrjDHLw2S
Db38TbNqtxg8PIUEn2DWSpAP6wqf2SNcXYgOt+ajkxq+qQwzewbIXJuqQbWpRoGgpKAzUhh4kNcZ
rORN8ugJB8mTPhp7a3Yewna5OnrqpSFbZ+zm9rb9hyn6ZxAVWs4xv80si64NVM+xzFAMkaS+mOZ0
ZqIr83YfrhpIkkFt4FJE5KP4XHSZajCWXyr4k1LUrVdK5baEuFgs+oxwHhH1nhNIwbz66sP2iNjo
ZPMUZWSQa+Jq9B3jQHrMdJJzm3Nt4myUTvds3dacF6QI4smQwtckKY4kj+lbkYUderFAWNo1b8Vp
Xsl9MW9jdjfy+j3rgqzXr6XRb5usfekiPC8qYu6xuzOTX/g+qjrARa4aR7JeSvQO0jHRBQ4DxZ3C
t0TVrxHq9SYqwnMatZ/dROdgGu/Apwa8e0KJ6U6z0x/AUcKcPSpLsILdG8/NdOjHPijU4h4vkB7F
QGtaGBHTqL7Oyl1/s/rnthmEN7f0SGJm5bKTXAlMuK4fO+OLKOFnuap9Kcu2srVsMmdAXZXTa5DY
wt0bt1WWv9eL2eNHADhvl69Lvb7AWMCB0mCkcMscFvmyX1mLnktN+m8GTaslDEvVUVXuf/7v/7F1
S9MNfH3WtCYda5+/GzTFXY/6ymQwNOP9bM5uwQDhlEtg0tOBI7UiPdbZtNdafRd343+xkvknj3hM
DlQWczS2DP/NI54o1iKx1+aYjL1t/Q4jlW0rtzvO9YazaO+w0vVXQhkbgf/fniaGqZq6pZBUpf6b
/TfmAO1csAblE4jLbfsw9Kf//AuU1RPp7xfWRDmtcHFljDT+5sWTGl1bybMKTOYuu9BXPJCY8/KA
IM8rvPnY/pcIi79crf7t9/GbVPyZVDKb/mZqNDVtjJWaSPyawWJeXoT0Z54fuvSt1Pxc9nUUUaWy
+89f8h8MbwzzX37n30xbZjvLZ3PMK6hSaZ9OJqLWiWVp7dLrhjcN0tYSxn+5cco/PbDEpeoUc800
yRjjuv+LyU7cNpYuITr3zVlE9IcF01zeHdvRDiRMXsoCn0grgV6Ri2OkaUjv4u///K3/+db+y0f4
m/NOge+d3VpZzK3FzrTdsR/tq3vWcpfdmgpJrMF/e0/kf/DgMfAvlnlm4eeNvzIW/+Vb5w3jdbqs
s5yJAF+Yzm/dR0EM5WMaUWDI/SHMx2Nt1fm+1Ya3VA+RgJnXqojvbes8AF79P9KubDluHAl+ESNI
8AJfm1dfsk7Ltl4YPmTe982v34S8O6IgbsP2PExMTChiqkEAVYWqrMzPTYZCeYHidNPhJ6vxsdJ6
BgoCIiKtbnJoFmt9caMiHM1pd4vR9wgz5oABGBEkeNjUw1CjQQXG348DwFEhtJN0BeLYpYbOCKBU
y1JgoI4cm1G1SwyqTqhx1VX1oUgtFXWvIDm3hvaYhOpXqGad9YQ8L3P4aKrp0dLQtm/179Pc3+Zp
emdk2qOKmuTOrAI87tT6rgQ+Lqq6Q4ABvxkMynmWPpstpqYjzG0ASQS1UTwBC1o41ogH/1igPkZ6
YtldmH4hOr7YRM2bCrCAJiSeiQwrUfrThLlxK++uZSiRGWm714Lsa5hHmPEx6kdUtDqWcqKnYJpP
+YRYK4f52ZqDn7QAdRVcOBAi6KdGwHVkbEg7yQD9x5QjSixoTA+oWdpQfLmepQh9kAro0suncIPr
C54Tt8DUDEV/R8MsG7MJ8mQz8tup8awCQYcVKjsBBfgGLdPayovXWZ27xpqrsAst0LJhTljViw9x
MXwGEX+ym3oFuWrkX17Vxjk3FDBKghIe0QgF3Le3uzTVQh9jrGoqIhdjFHiGz39OOm4QxDpQSirQ
GuOpK/t8xGEsZvBXVw9z+HMkj2nw5Y9X8ea2cn4xLZICg3NLicJFagfTg66aAje4QQD8xgLvBc0a
WL0KnOZLQbwZPSXNxCR0IWmeRlBwbaL7KAAlyNCL+DJFhjnfN6gtCWSzAbgP8DEZWToxo5OSH8oS
Myemo8S5O475w+XvqWwcizfL5WgkFW0Z5QQ+wc8fiQ3Mp51cK6DoBMGyAiWIXXQsPwksblyvtUWe
UFWt50VVUmzhfOwOERoJ+kfDApm75bYOSBiUfYXXbOVhUD0RXGzBWnU+ceimCCBLBLhQ3s9JfD8Q
/e7y4kQWOAK/xcCbnqIx5xfWx4Vi/hbPxcsWFPa/4LORVbzi1SUCKS+yYcSGJQew+YGLZBc4/RfM
KHiND2pq3RHYExxLnS155aeGcZK62apqhGTFU5z2I0iYPhQe2pUO0OlO46cHADfsmDHwu5dti74m
l3gFszpF1TCV/mCqJ6JJV4hOh8smNpO79efkHEo4qnWWdCbak8bohFEA7DXr48poq+sgYcBb1hrD
Fsn7+KUbsj/3ybgKumZB9hGumffJjTbVY6YxXzM1O7l+XkB4c3l97Oe/Py3UQuMNL4F3vJV1aIU6
CL9C8FLJgE74FDCFGC+Yynq8bGjzwWHKr5a4o59UWdOpGEECNGQHVhL5J4Z+ds196II4DCU5kFHd
Wj56dI70cNkykQVr5CJb0AHy21XdrxOKJ+8hd6PrYJ/fhq5lq75iW8fiSfPA07EPPkaCmPdCPXnp
C3P3Y1SUVLdC9Ler5sCY29HLAfkZiL4Zy3HU2GjpLDYjAZ5PQBNdXrqy9UxYf3TuhsR9raBrZoW+
XjvzHXg0IOeYfuxQ3flS/Bx+lgcmRI1lf5DOYH4TGN/0RApRTdlAPgTK6reeoZOklnRNX/udt3ia
DRDrN2iXHvRjccQc7d1laxu+wEDSBak6KMdZ74hyU8lSIrAJRQBSTgryaNlDlZcIliQywu3lkg9T
jEpr5OtDArxcgOHsj/9uGdyGzWQIh1kH46cpkZvSyNEpmASikKJFcB6tNrRgQMkLX8rKPQzBeLIm
SF237vqbRI9LVfKgIbVVTZGP4qI7/MhSD681G5oJDui1CcR/Jd9AK/6UC57iLPfi7hqeadSy8EBF
acPgvl7VqRips9LSX0ADSqarOryTQfHUTVchqtV/vlNrW9xn7Jd0wlALbAFkUQD9m5STINMUrYb9
fRVZtdayalmCBXxKv4UIaQ6mMh0z0bqagppHlP1shII3H4/btCzTpKhkH08ufhYmxhvQ17E+K5Xs
XP5wW3UEAyJNpgXtZA2iTZw/bshYKX2G2oVU9scQjJA6Rh4GTGA293WgHTABbGuV5GGMwQ6n75eN
by0SFg0oIxJiyLxPSqQ4GWc6YJa/QNP9OVAeOxlCPQKC4K0kzMDrTbcgEIFSFH8QGwydhKlioGjg
KB6DjHq5H4Psx7H8bIbDlT9cXpbQIHcaa6PSiqUDkk6DPmGLYb7SRtvHYaK9Sepn9l+kXlggxsNM
A9tIZS5VBqOVhK5sWfuVDMwNgBCLMQku8/9Z06sNFl9W578cyohOM2xkh+FQAwm+i/3wPLiKC9nw
j2A1FHzDjfrWmzVx51K1KkwnBWP4kslOB2UXHCBYdliuxr21v2yLOSLeUa0/HxdIhgKSkih6oIiT
aldF1D5J4MXpQoDc/p0dziFOYQAGy1QOoUldn7tpOBQLfAhYjoTPgK2osl4RdwDnJA1SSrBZ6A44
4GB2goPhSC4gDzbkt7zsynq4vLStl+mb7eLcI2lV4L1wz3zlevLAgh7uWz8A578a2fJnVuoVs/5v
Brb1KjkfCb6ThKKIwkQVoGZiF+hv70pbsqvZAcTMhlzFPnbQ5TYE8j+i88KlUiDMNcDIgvOCQamg
fMA8T1ALrpvABF9vKhrUNPoBdc4EkL8Z80SBDsT5IohpW/539QFfYsPqTmP8qs8JnaHUoAdnBWO9
FPElmcrvwNgJFiTyHy9/X9kaNB2MCxFeptX8PNEU2FYdPXHVCybAtuebCkE7UB/ImJ0LgCUrpTEE
t0/4CziP0pRKY2LCIcKlAGbiNO2rDAOuDjjQXAbR9kZTEpgU7SLnWPqmKHKaQ8yBZjeG8hgkXj7d
CS6ewE8qnFOhtVTOcY+rrt2CN8OG6t0NSK9dsCtfmaLnN7tQFxzly4Vc7aGUtH3dM7cCKKcPpUyP
OuNNfQW6swMI7RzioOh/CEC5AZYgwacU7h7nYFpt6CwwoLPLrnryZA/78vtkY9gdkCw/8YGSEnzY
TR8KPXiqoiypvOsI1okB8iZWutH84qG5af1uOmtwoIAk2I2PoeMYaExFcCMFRvl7r7ZqripFW/sS
yClkNjRTFQITm5f+dV38pU/aqYutdih9rb0r9L2BARJMR0Tlx8vfb/Psr8yQt/mCDGQGQExwkoXx
FUV6cHCclawXbJLoc3FX2gr7KukYBGPB9CtU39GbiB4vr2P74K0Wwl3iTq3krCR4tWt+c5ivWIBh
0aW4S3axo//VFVtZ466zEWU0Rv6IZ7pD/fZnd2AKVsqtfGj20sfZI06F/BEDeh81UdLKvtW7y72y
zOUMZgtiZavDeUeby9FskCZ+Mj80LhPeLW5Bu/VJ8F1Fe8dd6IpoDWZnezzZrgHdA67wNn4KnAZa
v/ED4MF1sTNvhKqkosPPpQyyEUWmruPAMC8SST6oe7GfgHyyNjtIaE/ykwbCyYPoLcxSgksfl08Z
ADthG8uciephmHuv+qwELPTQ7FZdsPNSfVt5aKNTS3UMYWe0ZXtxWhtk+SmKWxakl0IAOpzLmyjY
Q765j/2r82VBFwTK5U5eyj+XIhXFbXYOLi2JcyQDGkhhOo2lH3ffTD0D8TFQPOmwK8r7pbXcywsS
nA/COZSuT8sUw3gQV43uLIyTQ1vY0yhUEIRuRfTp2N9XOzWCCc0wpwTVKwivV5hGtoGZ3QEnVJxm
T7Wbo7zvNf/y6rY69pBF+Cem8eCIYEiKStHgXZTvw8H8zBr2umvdtg7UJb5HrkiHSfQ1OZdCW3BG
tybWWGb7BkypWnqqh1MCRZfL6xLEGsK5ksjSaQdhCXRn2/7Ym8GD1IArKDf/5eHgnEesZ72iz+iF
JYzcz1ymG2nGYI5Bbsk8fr28JIHDIJzDiE2zmwcTB9GERAvJNQBQTTCN3gKaJUNAduyuqtq7bFJw
InnF5jjuCJJ0fEUlb/aTikktyNr8jQkDiZoGyJXJwzfCNgM1uIUkDrAJUAtguLFUncsmtj/cqwnu
zGUVKs5mhzo3RG7OLHgux9/ytJt5t/Zqhztz7Ti3VA7RDWLhcjpg0Ho/X+tHxJC9cri8pO1r9GqK
O3dAbCdJpwLtF2QZCE+sL6ESuDIgiSNExS6b+j8e4tUWd+7MJB/SqsQOvaT4/R60fS49M2HEJd+n
DuZ9BI/pra4IfNI/FvkOMxhM24DWENUDCNptWlApQ5rcUDxk9wFyD7CfUBC6/2AVhH4nqpxtnhbg
PKFUD0zRO2VSSctryZRfkrvhoJwwZeyprnwS6RRvf9ZXO/wiw7wGunT+72etMbXvRI7yoUcLHaX3
1AkdUcLx4vP4sMl6iLhpKO9afG01t6QEQDisDHrwt8GsYaYIw9UDKluRAQ50SZfskERQpsshpTB8
KsCstesqLfVmzGn2aQ7u1RrsDaUKIFCla6d0JJhxs6wvi1ofpj7EbHdtwitNd6SaHsA54M6AqWbz
/Hz5RG6F/9U6+C8XFeUCnRjEkC7soVh5LjHbmDwt4Ita8rvLprbCyNoUu/KrkNwrRtaaDK5SgGJg
roG8V1TomM2CevSWn12b4RIa0CF1tCao7Yzj1wBWpjwT3eKNJiu0D//ZfB52MES4xbqBahwm82bw
RqftfBwxr9WU0GyiECyzgHA/lURU4dzyVGu7XFKTymA+ykO59gv9OU+gVh35jYoppP7+3+0U28nV
ThWK2kbhgDaujqGiKr2PolutFT2Itjz8ejFcJFGt3qzognoR65sxDx8c5uuXV4LQw4uOBBdMrCLr
aF9gv0Aj6hnqdym2BDFEdI24GFI0i6zQCg6oC0A/2FjQVYlRw5hGxqIKxtVyNgW9dtFt4iJJB7pj
/M+RwUwWhqcBdzGh2xLv/9VBMNhFWB0ErZeloZgQPCTjO4b4H5bMxMBLJPh4mzWA1VEwOM9gYXiv
0HWc5uQQ79XlTA+YTG9cDbz0qAUhKPeCj6cyJ/DefRvEQjsHyPSXgLJaWBuU42DQufaJr3iqA6G8
b5Vr3mm70QHP/yk8Yka1A1nZiUG/IIl+i+GPZ+r2J6i2QDLsDLX2fePV30Sthe2TaiFimib6upT7
EpAwjqG1ibCSpF8wmHJIgkjUr1a3lq6pCprGOiHvuoLhbBqpiammlxQE89UgN7FXsVKcgmyu6dUg
H2KgmCJHqYlUDlkCCPY+y7Iox9m8CysL3Fcriw5k8awYxrIqHRHf3Q37TrZb5wMmPDAh5yZ+IoSI
b56hlVUu0ATNOEzADrMPqXp4saQuPVhfWaUj9yQM5rqX7+LmZwSNnUnRaSWEB5S2xdCkNRtKwRDj
fdUaVxIxBaFz8zuuTHBezAD5MKEUJsBS+BCSGqaMQ5HPovu+GcdWdjjfpSbpaKqxjjh2VjzweF3R
Q+DFPsagfpAdS9fwSLr+m2KKCXgOBgk0AtgEuxerK99AFW3Cp0WHpMF8plRArEUS+cttT7YywjZx
ZSRO8i6f0fD0Z7t3QdfkQkDSbc8QujuCE1KUh2xFHUtRIJgL3C00erlzP8zW0gLshhOoYFAVumcj
xttRsVcx26iSvQV+pMZ0Gu2bXjXQ8JCdIAZZB0hi2dAP2NM6+nz5jG7Bz4z1L+LuRExnqO+F2Nnk
0B/Nh86ZXbDfnMB3aaIjpAElyWov3SNw7G6IB8dl81vnam2d2+KySBI6FHhiqyW1ZZCcDCGo1wrG
T3R32RI7oXz8sBRIMJsacFj0BQi32mcdRGcgRILSNEHVugDgofUkv/N7Qfx9qUNcssPdSDypliCI
saKypSeggKDoWMPVlJgXA39I7ioxuKWLbPpsYYDMjPIbWZvdHpKTGAHr7usFbA0tAWYf1KhmDHp0
ZQbjuSGB0J3KtjyO4PZQ92UNavE41K8gvwjGVqN5kpu5c81lhNhbHgjOyJYfW3867vJrsd4riSIB
6dD7Wp3bNTEFx4B9lAsfja/SdjqZpRA8Cj4pGVnL8CBHE+ThLO1pMo07DEZD4QjzypdPxBbSx8Qk
MzVkoJqtdwjAZNC6qTYwhPe/isX/8lmMvgu6ve8WiKcHAV2yqgD7p1E+oqYo9umLgfw8rE5j+2Go
Zeh5MtAspM/AKf/H6C/OHOdmUvC4ZvWiwkUnDeZ0Topxf/nbvTsSnAHOa7SYJ+tHiidbCQIfNboN
6MNlA+/9MmeB8wz9AjqUgjX8GWSoXo6sLQFUOkAMoFwr/CX502DN2ePigJIqRbBk7JPVoNiOGXG6
4JC/i9WcBfb3lQeS5jDRkSjgxRGCambakxTayu2ny99NexdhOCvcI61IUZGVBsvy1MlMXfCEIy2e
i0+NkWZOFTA6qGU8x4FqWyFYukF1d1fW6IlMGbkNW+hHdZP2hHpnuytIdVBjUKlA9e1kTcrZzMG8
rpPPsQJdMsAE8GoC7luXABrOplsmOFoF0NlWwy8DVErtXg5iG6LchxbF/GCCIFO9/IQm5rOi1D/6
IHtSMTVetfrX0Jg+jkUHvdHK+EFQFfL0usB88yiMvuzMvHEz7NtoxACtD+ZbCR8DrLrCeJsKFqo0
uZ/tyVHPaG25kBqHwPiuOQK35V/ejff4fM4iFw3AL1rEcZiBYexI/fi0nOhZPUKNV5xZsBt3aW2c
k06qEuxTygKF7XNxAKv4cb5hLyFc/73Y2rtg+nZZvL9upGjqwI0AnExf703IKrdp823QFwW0fNMV
GPmOfW1OHgroIhgo2fSkr3vId9jyUSqLPK9/weASCFSBbQ+lCEwA2dDd2tOH9Ln+CFpxvAuRuID6
sACF0i5zmw8omHrUTq5EOYxokwnnDLNMjUNLL2OkUCA7OAaH3qs+aJgVEFoSbDLfjcupPknVAoLS
v9nkd7kZt8mcR1SDqZwLoy78EJI2eKy5L+zV00c1qgW+d9MzrvaU84w6aHXAmgVL+WJ+6CAhC4Dt
dWkoz4LbKPp8nG8EXbA60g4MgzS/yTB/BFLUwEE3OL2HSNAJqHZHYFC0MOasVy5fAaWdRLIg9yOM
l0rw+X0PkLkuN3af1fI3tS5AExLXIKEe1XMV9NDw7APpW6ZrEBAc5qtk6SOwUUyBd/mHsa274Cxe
Ltnqd4FmEPxIiZT70EIDBgxEZd8uG/g/d8JQ8IgheO9QbkvHkuYKmPYDbzxODpgKj/GV7oNRFMik
y5a2P/GrIW5P42mxhlzvQr8G5cZ0AC2TZghGEt43K15uwqsNbhsXBL66VM3CbzOnc4xj8hkMWTg4
VeMtbnOEsLJ7eVHau3o1Z5GLG2FCq1HF+DQQLwMYnjJwJkKsZzd8IU/EVzO7oQctx1OmOBtH/MWz
3ArMRfsQwwvkXg1c3a8deh2hPFaDjO1eI3as2mnjaNfy5/YAIRTxWd92F68fiQtASkPKOJnSwGsx
kebm7fAhjDpXzcYP4NC/b3WZYrZqPGikv6vb1qNy9VWT4SdBMqsN4LBsLa9WhIWLzXChE7z6LINS
xPy3N5DUhV5CCgU8I7kO/qrQ+pIX6W1UQ2O3GB0lXJyuBl2uZoE8C9xQS6VaUAMKbiEC4qpU/9il
xATBSfUpDavIC3WMsl7e6hc84ru7qBuaIlvMBVLuu81Z3pd9Ap8OsUJ/cZSH5BDu1b0E2RUH419u
D7lzT1Saev/2YQfs1arF1YkNSNOlxgQ1MyYPPQBbmmjgIZrjg0aPWsb27yrHDAdFn6vu7MtLVjfT
h5VxblO0ySjKpGokr4var1Bq/qEMkVePbeaaliK5Y5wrdtYNuqNrxmdazQcJx7+PwY0VpAR8XLUy
eK0yQkCdjsQZVIgPmHL0ucrBMgGx3H1nmvuxaD6DVPywzPLnpG33QxWDB0ufP1YxKF9BJ+BQQCT7
WdZ3WUp70N3p38qRuq0GFWtTSz7JOdFdvce9KsdW5FHYCi9susWlDH2TAqc9pRbywuKANBTZWo5p
t8GPXOEB24x6q6/NvaQipdbA+gJbELcfXYU4DOUC2jnl0fKTk7wXGdx0BCt7XN6ghcaYFqUWeN14
Au88pVeleWc0ghf15gMR1IiUEA0URBYPnaiVHu/tHKVP46p/BBXVFZRrD/S7/tI9FsEQX3I4fsPW
1rgwU4NJqx5ZSVw+6p4p74C5Uj+FR+MGBF3eeGbMLZAeccJr6xw7YIo+xZ4h6L9tfdf1T+CiUGLV
pB8UvF4K7Rm8G+C6pDtjhFaIKHZvGaJgQIbOBorWmsodmARKEgGUmJFlHugR5Tin9yHf4DSn7DR6
OcjonHkv36kiHO6GVzBQjaEUnDgEjIScVxiIVU7hOJjQ1AC94zAPTl3leKdmkl8yTdOonNzUUD6r
NN8LHNLGFXljmruOsq5WhaVO1MNkAbgPo+ARrza3JMleT9HXV8f7XCrv4zy7L9T8GVPJn6RUv+ob
KiN8KAQKmhAUycFA2SAUdyDEGDsbehI/09j8Xun0m97m6DeYpyELHSXJZi+RFDBr1updZ2hfzQSd
j5neT8BfXl7Y+4kQQg20vTUV4CLLRCH9bfjrLRpChU4Gtbin+QMU6x/DvbLvTtpDeDBvJ1c6QoPt
nv75SX1jlbssQd921Ez11IcwX420pTN+ZD0IUkvhUBQ789y1fGOJuxMVyFIjWWozX783/PgOlAJP
YQpKgcGWPR0wXSi3HWUnO4pwpRtZJyiGdDYnSEyNvFRhVgl0YkkFRGHjzC+6I7Ibq2x2RRSLUoPN
1akgcgFnu0IwQPx291DJKUgE3RUUKEG3+dj6kgt9TvwTPIBx0ze8ytfuSsjm7gTHZnt5r4a5+9Bq
+TiArgm0gsDAOIszogIEVvRo14D8bt+4C9TxoBx8H3uJIDfYeJkYoPxS8WLQ0PTRuKOTj2BhHKNF
93pQzffBNwssvpcXt7m2lQXuyIAvHpJpCl7reeOZC9iZlWhnBESwjveD9ezmrcxwGXwBEb+0hGw9
Ziznn8FsF6CRP/R++QzGcbyKPgeZDTJH69jcpZ7o+bAVG98Y53LKvhkzEPgZKSZ7ujOEpP3yioGe
Fbu7E7/Att56BmZWQTAGEggLg6Vvj+mMZ24zAw7gMdor5Qwivn1+yPbZ7V+89d4Y4gJTTSn42aYW
EEYFtAh16hPtLqGmd/mAbIQ/Q6UGzh5CoGXy2IZUIR3oMFV8vAz8hll2ncmgHJrDQxsony6b2krD
39jiPp1iLd2kSJHhMaxfeEqfchtIK0DuiqdWEOS2wiu6Xwp6qUjOQNnxdpemadCmBSqKKKizWcTU
/0W6ItqjzZCDxwzURsFwR9/xsIWkjYM6D6Aj5XeHzAmfCoxfJXaM0STZSb3w3vwS2Ml5GQX3euuV
zl5R/xjmblxQDVrYtmH+X6oXoKx8cFuyEU+Ia/jZs3JzefO2zgkYHTDNrxLjfS83KSZL72mDG25g
1GY4Zz3ojkEBnQfk52VL7JdzUc4ErTL8IVGp9S6Kmy1UVue+Mz1rhkRWB2LYpaIf1CwpQH1qKZDw
qx5I2kmCi7BpFngbQ0NCZlKTu25yZkRlDT4uD4LzN301TXYOgdzGQMncIFcZ6AfsLhMxkoiMcq8H
CBJkrdW11Gt7ENiM1bGEnt8IYrWosPZxCOJHSPdd/rwbMQdqGq/r5G4GNLUpYDyoVaXj2NthKV/r
KHWKjie7yu82cWWFHadVypAPNMcwBVKx1p3dsnR7XMHea76GtgUdeU/0CtvIHd4sigtzlVKUTaTB
HIFUhKl+kMl8JTNdexVkdGXnXv6EW47sjTnu8lEV2JahNqmHERF/9Jc9yb827oTq2LxPla+XrW3c
PJMwEjuCVzJqO9za1ETqA4121KswEEiru9g0vAIKy1q1v2xo6yMCuEPQutVRxeRho1MV5Hh4jsgV
4s8gBrbl4rtq3XcBdJgzgamNtISxnarAeFENEGTuENZZ0wZoeZpeWX2Xis8SNJtFTdutUtMbG9wR
rCHTk6oDAWov3mGYf3bBzn2UbOPMvAqktDEkW/nRlf5w+SuKlsZtF9XmaZoxds2ySQsSDMqCDFZJ
BRdsc69WH5A7gUMZg5c8ppYHIfj83kyuA+m2Xh4V0bD7VmZnEkD9VF2XEbx5Ztxk1iuM8YwUtZvF
Q258R54m/Bv8MR7yc2KzuFpU9m90E7c+JF4dionDqIKYl3sPpInRyQSzPcgWDDauB0pozPez+LqD
uF28g26ii2ZX0Ao+7VZMx5d9Ncx828p3mZJZ6iGNLfiuwK9NjzyxV0F6ShzIh7UOdMHA6nqe96Po
ObDpV3DH0a+VDcUAbv+tZTnWC0uZUbyKzhXamste+cDamsqVuKm5ubErWyZXE9XKoWoXBauEAowz
AJSYuz18teqoe5aWBRHmTaFS7yWzL6rHboUgFQgRRqYGSQd+mQt0D2Oa5pCT72I7j74byd3lO7j1
JACX8j8W+MUFuTTgUQcHbe2Lw/iBNTCM86+a428wUbADwQe7tTXupJJJGnHDsR44aANqqXj5RI5l
V8vBAugKwqz/dnncCa0wIax3gUX/qjO6lWq++ZhcZpTK7UyzWIZUMwGJs+nV9vSpHDEza+yC3XAH
RNFfVDsZFTZYgSzwOFt8eFiCpVDAPMycTnem+afCQzfizCaCZP2xE8/Nsg16t4EmYqtMUXhQTe7e
TZ1JAySGzB47Lsvpf/fuNwrUzDO/t8WIiEzLQqeGC31pXWZpo5WWR68mB2LVe+1LfiQ/ZZexapLr
GQTu6INEruWovSu4FmynLtnmQyI6QhaSaewkdNkPi5N9B+8wNhLi1Cj8uQWoGwQWt5IXfE+Koo6p
Ujhy/KKVLzXMOYhRHQNAh9gQ/MBkeShj7Dp08UI3bQOT9CF4//FiEfmYTV+Kqgo4keDJkTVxcTgO
TYgtqtnfNB22Frk2xQVjLcqTFjBI9BwgSbcUpZ10nlHcGCLkwPaadND3KZoBynH+a0rQuB6TCoas
vXZksJflwy+nBm1ywTNh04UyajA0EhH30XR4u3NFKycFXAyzRf0UdVTTjQ8MZgIpK0cY+bZc6Noa
dwONKoEIMhTrwS/VHfLlCD142/yo4MZrsiM5zSC4ClshaGWP8tHPGMosSyH7Q6FqCLrsQ7lIPwRn
f+u2YWZAkTGDh9PP3/R51sM5jnHTyRXArLYpO+ER2icxipmF2+sHcT1x01WvTXIXXOu0vNAptI9H
29zF+6y46vYQQGRJ2gxSdi+zSSqYVdnMswGW10E9hleDyR/KgrSyaZICCS9omJCoQSGv9T0JOQQw
ugGqp/01ZssF+/d/juerVbbBK8cCIdyy7jtYZeAguGyWtBwhngIE2G847a0AAZeN+hjGG9hC31pL
C0kJLVr/sqajg/nr4v0O2mx7ZStbXHAPqhJ40woAAeiV+tBWZIk2hc4g0Bd0T/ZFuBec0623xHpx
nI9elgFHJtZzP6eR5kJSEyyNZdoewz75HlTVWVXD20iOPpVN/gwhpPa05FJ7v+hhaWuq9UXLEqjI
DurPPGrh+uIo9AU/cPOyrr4It9e6nhMlAuzMZ3utnhMH+q3A+30BWP+3dmDz4q7scSE6lgwzi+aX
3WZcmQrwJG7gyNcLS0DwH8LyhWiB3LXFm7ttZ1KgiWwqjplhGmESjQOJNpkLh5CKSOVYBQgqTNWr
tAT+lPxQi28T0G4NOE8u75hoPVzsqGiY5IUmJ76JKQ45yu9B1vzpsoltV7faJC5ijOEih5WKTVqu
teLU4LmUOfQA/VYGb61z7zfSRMGyeBiJ1Oo4/c1/vcD1dPgFO4VemF16oNEVJk9sCXy6trqYFud1
dH2J1SYguV/Udf9cl13nW2oMvtGk9bV5aG2D5P2+r4fBSeAzdlXXQJi+NiGOuFinRZ8cfShPA4iq
s9yCTjDUsuU2hdZxjDKqYDs2A/jrdvAYDyUFCB9Al18e8k8Rue/5BlEbWn8ZzmUletNrZtXg8Vo7
I7DNNAfsDuV317RV/WT59PQbKCLREjk3VAKk00OHg2VEf/6oZD7m0t5zPijMysqypFHyCvJYB+c+
vjHId8GeCaKaxbkdzNXUDZWUAirGjnaUrxIHTNiGI3vzQVzPER1mzgHVgZz07dBCZVjSO0enPdTS
l5s6TJwqTw5WAsgkAQsfrXzBKre9uaahqo8n5TuRo4QUIXSylMSH9GS+i+PB2ndD4wH2b5uGdMoT
45EEWYlEE8TcoG61Y62sdgntIZac6yIs1PZn+OfX8LMxZqfFmbwAL8TSaiRMHyGSVRyIDdZDNuma
gl0MOpYvcG4wvmAwVPA1mOt9f65e7XM+RellI1NLdE/6IwPgTfeq6k5euE+BDPMip9tV87Wx07wK
k9TCVu22A301zqU2KpGMmNZIEKIZurQpxdxhMMa2YInb9/TVCucc0iDo56AA4G72tWNOrgov8Yzz
y6R0e0X2wk+6aU9X0L9H2Q6jY9xVJSHoS5QlZRQmgxPvpQXsHob0vXFHRztHx9QUIhY2jzT0biy0
4vC05lGUsgk+GJIOKDgZj2r8MU5/plrhjBCiHONsJ6dwilFrQzVU13LIBIHdP40E8XdzK19/Ah8L
zVwKF5BHYyZKyyHtvHhKrO4ub+SmC8Q8LLAFjCBa57KIBJORqhFDsD6LzwE9SfGnSjgQu/V0N1Y2
uCyit2QrDigg503o/KpPaPFe2YXusEN9gqUSoV2bvhg3uFl/NVgXCfO+mPbl530pAYNQIMMR4NnU
OZBGe6i+G35zw7wAuhQGwM31AcgqsSfefrGtTHOBrI10y4hzgJeDp9FloLfMwQRshyESCLruO5Du
iCtBmx8a8EUZtwSyZRbn/rsigChhFRW+tSgYlPo6jdZBQs4GtajLp2azSGKsLHHHRlX6vtEk5AZ/
XiTZugSYbKYEY/YoNfF1Sl2vdElO29LvlcJhauZy8kWwmq2rvjbBxWggJuRRMwFPVMCTCE6a7uUt
ol6xt0g0278Bbd9yZ2uL3E4V45IXYB/7RbVq7qExnH9lPLnBKXYg+Shqb27mcsDsgY2IsGFlvsNU
KMVIzAppFSMtjPdyjzQutbXYYVNNzY7uo6NSiKZht8LwyugLymdVPujokqpFpmLIAT2PcYEc/W7M
dsRd9pYdQn9RRZGGoNBV2Mkx/Jxeiyan2Ufkw/DaPheGLXkEY3aIRZdj9RXULBjSkU9NgPHFRbNN
MxcwJ2xe+bU9tumr9VYTkGZKgXJJYULEuJZ1u9eMIwGrXJaCwx0IBNp1hzrP72u1/QAeZjdUpoc5
th7yov4Ilq7F/4uDvf5FXJSOiqqB1F2IMbarEGB1nDMlBHpFOaY/mHxgJqwIb13WtUHO6xVaEJgj
IJR+Dj69vr0uoQcrWNNWQr02wWUCkjVNU1C3bLpBO+rndf9OVJ/d8qdrU5xfgPJKOy4z3lu9Lu1o
8QWjKjsFquSltQjOjuiqcP6AYnACii5YlF5c5QT6hZ8mbdlBq7kDCAFyyEH/Q/AZtzzQem2cB++N
MpEW6F940kvpOTymdu+ZfohjIYnHDLfSjLU1LgWgTYCHa1FZQA3H0ZWWuZAJPyIdT1Hzie1ixNyy
J4FES1j12UwBVpb5wVJdo8EYsAKxdsXqTOp0kziBgxbzYi8uKzSBaiR4nkAQKh5g2oora9ucA1JN
EtTGglWzJrfmJp5afwLpBur7iP9+Pj6KqhmC68fPjaJJOtGRYrEYlR2BdsraZ8GxEdw+fl60GhYN
Wsr/Lc/8YZFWZItzJvM8KG2borv050nGFuLUXG8V51Uwxd23/dwlfgO5xjYjwMHF9DENi/SoEuL0
GNXrSP6UYFp4R7VMcwTfVXRUOFdTs+ZQGGLnwCx1MBbQFwXobvdODFGaXWP/xuSv6OtyLicsitpo
OxzOXwNDr/3Y32iZCJwNPx0aq2UWNQtIVf9mynizuL/eS87ZpJKy6IWMb/k31javHNoVsqlgbgB8
HG+DvqqmeZ3pmMeHbHUrybtxEFH8bq8HYzNIgEGT/07lSc1Ksycp1vOrcw5lGJu1Rn6zDcO6cu+y
JkOmGIzDACEaXW8XVEpVOA0pGxTVtR9TCTH2SHUNaXqUG3Kc2g4lnuwcG30ClKEiGuTbTlRX1rl7
WJGpDanCTuV8+EWwXak7ZQdqajtfbix/uRL76c3gtLLJ3b2Uyc6bJuYljfYuSr1y8iZFwLi2Gd9X
JrjLZkCt7VdvS4PufZlSpw4w6Ts/dVA4QK3ONrRTOYrU8ERGuRAfz7Ss6YRvaQ5+WtzEzZmorhl6
fXqTD7WtdrJ32YuxVVw6OtzFm4gV0f+Qdl3NcePM9hexihEkXknOcDTKybL1wvI6MJNgDr/+Hki7
KwriHXj1PflBVe5psNHd6HBOkqMoZJSXS7n4czZjEQL90KHwC62WvS82febbob6sPK/y7U7rsIir
mGWQXmAENU9cvuWaBdYzMfiANl710qsoEylE9NwkI+aQ4nBfD8YZiOsYyInVO5UaPyerwpLQpGJu
rRt3sWYdiiT9q3OUmzEnwEgxjVKSCUvM1uROd6V+C5qJUmvQUtQMho5i6hr0arH/Z5UFB9eHqqPE
Az7qPxVMpE8/nAnIuqFbgdorHW5PW9G2v1t9V8EDhSgYdT1vBH+mB7DZ40Lx6x9/J04QlF0a5r1u
8VfqCKCyZKePXnjgSZqxS4/ULz+zVmBj0snQsKFuOqrIJeaY2uQUFiRyugvw42CQbfzGET6A1IU3
WfTXp87zTZ5gKHaopE5boivwz3m+xg8Dy8F/MNOymVestBPsJQeMS9FRSGsBUMMXkbUr7chjlXwo
kDuwj/7mTTHBUNoqK/O4Lcogc1IvKo9o5rhdjfJ6l7nopc9YaZUcpUw5ITypMSZ1c/XFNP/rcJBM
OSEqAfHPKGKG5lQ7ZLs5OzcnvM3or7jwWY8nE5ApJLrx//DUaQoxSsnrsXOGgmNZjhhRTfeRieaM
W+OlhDHuxP/t7IzRXb6dFrsdpN6+oRCksrgwujqtgfgPkAIskh7GvbbTD7JZls00bWWVQmgi/Vxk
2CIC6Vz63Gjfp+lwWo1NZwxwczDJY7FFFwtsMUbwSDUCNKRDSWIGZtUuJDK/uBl83mSI9bTSoSEq
6TMGj1A1RzspjDy+wIkaOp89Qhn7D1pZmwa/ksn/vgoyS6ESh7SQ+eGVIJ2G27S/lSjBTSWA0yYl
U8sgBJqlEjIvtq669iftZYbO/6MPhg78VMPh0pBUv9epY+rcJO3f7wNeQRrc8GAH4R8BW22WyimH
rMGQLcABRZT4sp6BhjZ8ymXIZImNzyFNOqeskfH99xfzlsGv1BK547MyWipNbapgYrfJ9K2nv7I+
9k5fqq1Lu5YhWMRgzuAdKfUywHKl21eRZxJZI3PL/axFCLZg9n1Pqxl9xaw0vzs9iuHpr9qsXVrd
28ptmRg7i+iSZfbN5Ye1UDFu1WmndKOZBgxY8Zi+ZvvkeTjA13ZHPqvLwXT6B3lneDOxwqA3ME4A
gos0Q/DwKmqKpl1P6Evb9xytik+9LeSBuI772WkEypGaQD2BNQERKYeozUCLKY9AK5S4zljuad5d
znl4neWWvyjA2ehLAMLk1tNps9n8pjrnQ8b4ioph8/f3O1NTNqhOB0jHztypY/6cO8OTVYwB0+dd
nCl3ejZdMa3anRa7Wf9Htxio2phvd4B08V6u2hdOCowxFHHJ32/XqfNe+5wZCB3QanyZD/1Ub3wt
V8gU1Kw3jYjgnLmPti6wOuD+Ux/4g/xuy3uupQlGVCna0IXESoM5RFWzAPKLeRYeNOw2u7NvHmRL
xts+bXWqQoKgzrAjR/03Av0nYJutaLfWTcgScpU6ywJm1z3YG8KA71Nqd62f3AACRorkuBXuVrJE
LiAdmEgRHE4Z1FPPXOa0ILzr58ydpvgH+qB3p41zU5pBeP8UIBNYw3hvm0U0sUQHg/s+CfPa6yi7
UBTrvDTz82yo7k/L2nxS0TdhomplldEwHxZlrw5AN7PiHee647h4U3uxoMcpnxuTqCfusal6MQ8T
x+Ez1C+Fdk7NC5o+Edny5rYtrhQTAlKCzc2OTCBc0NEvOHsd5tIGH7NwB7lOUmlCbELJry8jnlO2
x9fHxiuk05+8pPilFVOi9RcTIpIWagWZgYMZhOGN0mRe3X1Ts7sm+203eXDaOjYTh9UZCl6yTYCK
G6t4H5YDxZZh7vhzkWAaqpQRD22Hu5UkwS+WDSh2BoXfZrDRvgx558m16fa+tgPz2/hFtmAhO0TB
MxZR64CGHWNfxkKOhbqjQ71D7y4tbxpjf/oQpboJXtGO03pqe8SaHM+mDiOFB4LdrfasOTJP8TXZ
ZPNmJrY6SsF9TBNQMmgG99EUgJXH9k1XfpdoJLELsZoXp47TKC2sHbM68wu1IjH2LZYK7V0MIBDU
Y+IcaA+yh+FLVD5h+qaQLVQqs1VmJVy1ZfaKnoTenJZAVK8GoB62auSGZcx2ZWq24MGp7ikLL6zU
8ikdb8cyfiiq/KGvaxd45tcOsy7tFF5v7hgBJ8+Y+elgAFUujW+A7LBvKN0tWu2ePjr+rU9pIHil
caZaUVtNGSgOxg400DZpl1MWuSXYPTm4XS8tg2x+K8B4AacI1FfYk3ofTVK10sioYWps2DdnMEK+
bAbIQ4xauhrwtNFWRctqX8oynU0rXIkVLnSy1EpPOLBhYTCPsqMxT5IXx+YV5umxY1oc3VFwuVY4
L0rvQDEG6CvfpKlvTe1ZCkoMT5+LAPdbInBbpTeBguMFPG3jJKkZAQ+gvS1MOwEEdpz6pw1kQ4iD
6T6M/4CmAD0q4faWTZm/srg3IKjSU9ONHFkxeiMAr0WIIR/BA1POY/HCQ0mTh64YPGb2Z23S7E7r
8tKwF6z9nSThvs6dXrGOU9IrBz5cm7jz1TztOIiqjaHCIki7K7bjS23JtH+UYxPJFBUuW6uWpGAd
ltrCHP3Z3HAHrQOQ3OJ1pPqEk3+nqmCNWDQjXalC1c80Mrda4EDwxLKso3IcMvH5MikpcNMV+Ph0
THc5Rqbb7IvVYNrW+mL0363yojQemAzWV9+yzbVU4U5jkjEbCgXPCSPaQWYBnhDfnN3+t3WPsUW+
K8/XFGfYrbkj90YRWKArBFss3sl/MkK54UvfHYIQwydF7dU8wSHoXepazeRqxl9F8sUBq4pRNnsm
dd5bkfydRCGSkyosSBrD5bwuXr3tu/zJ2tXmaRsmGtXUwSq2+DQu8saq8goJbBf/ZWWXzWcoCRxr
JUC4HrrSq3FUgZcOsxTfzGIONE4mXMS9pPknU0S4Gk4cN7OZYmSzy59Lk3kak3k0mQT+91Xl05zJ
EjcKIMTbfDHc1kkAe6zOEve/9VR6d15CJEUfXdMWFbh4mI3mNd2CvdR0/wvox0bwfidSuHH2oOQt
umvARp90z25sV2XXIZXAC2wE0ndChHtE9UQN6xTUFBwLudYvUcd7Hub+LDZ030Ab4XRQ2Ly1K6sT
7hCw3o18SC2Ml1lx6edUv6jL+KpVqmg/LSFocpblGuyakezrbdQL3mkpBNbZquOpjuCgV+/Bvvar
M+cgH1PYdtBvWoqAGwDATjiEQhq0tAaOnJ1dWFGIOOR4WjnvEUNBqW2dD5qzePaS+6ePeCvurS62
LYTddoiTsFtYGcyJjm3GfnQ1Mt2N6bKvlOQzQ57rg7UFN9JOUdotQBl+PVgKWBjFw0Nb3f/RQ3v7
qts2AVkK+PbE/KhB+dIiKWdu9F8p3Rszd50z4/IF6A1LOj7Rv8uGSyVCxYypZETJkgZ0NDS9KNiC
eWFpmi4TIXyzbCoBm2Dgpg/77Iq682UV2FftD6vlM8BevVe+1bEkZ9l2Lv8epSF8uDghwyvzqt3d
Wsu3tLnopq+nLVEmQnD9IXF6thh47jBW/FockrhJriR+EcraD9s+7E0XfrzrCKBhcbfOESyzacE4
4O9E2SvLA1GCdL49rdJ2EgAAg78t0BDCQKqxOSOgvwS2p7ZPCpdgugL1MgsoJcxA71U2KLp9m9/k
CTEA1JMjYZw5aDbp125x0FDUW+KWNb1wGlms3iqM4za/SRODQUmxgMBfVRy6wHl91Sve38/F0M1A
SOdG+7oOJKfKLUF8KqzlCmFhMcs8KzokCf+MIhSY7ODdDo6LLh9HkF03IRrUwP7XW0QZcHMM7qwC
jVmTBBzJZxNrJG3ZmYwAlDJw2s61xquweVCc4aphjmReTWaQYlUkHmN1UBS4RF47c361nnOm/Mpd
Jch3/SJt/W5eaYzCAL4GlKcACn9/0+pBMaMuUxVM4GF6wzrTgVajy7ZCuev5YA0rIcJ1nrRUHyl/
Tf0zBvOKV/WHYzCbxrCSJtzofslp1hF4qRwQ+SA+P1DbZar7w7gFJfmFemDKQRY1N/3VSqRwqdsy
0ZuhAVNvai2+an7VdMMlqub1ym2h7SR3S6afcKdzQjLVJhC29Wzp3cNpcfymnvp2wk224wwjuDON
UJ9+YumXlLpDd573N9S516hEtS1kfs7p/q81CvcYj9E2SjL4fQCc+ypxW9f+y7rIboG23rmKpz+A
AaV+wJIYipGLvp/vQVe6z55Oayw5X/GqU2tUHLuBtVrN7AH7yR8SGfPV1q0j4JPXNZPrKrLJJr3S
aJ2KyifRq11XlFeGNRzUUT87rYlMjPDtIoO0amwraE9GX1P9e6tcOkMseQBszQ1jiO9NF+GbhWam
Z1aO+lOOhc6X6rHiYG443lOv4nPDfwRWsPWNVkJFauwwQnGwmfCN6uL8ZbkE7G8YArUfEo8Gle+E
fLXtEyFgLVPI6WZDVSio2cO9gQ+WTlcdqEqAreZW1rQ//d02K21rUUIuRzSmg6gEScIrLKX5WP7g
HHcK5Hm8MP+yvvsKLxYDk1Vamt8MQusfIISFkRQtIMcxDcR9zAyEwX8a2+wPkEBkH5P/fZXt0XZR
Jo10KC5PaGlPqCAOX08f6JZ/XqvDL8pKgkNLXc9bGwGoeGQKCcxE36sYd+sNH9yQko2yzcrCWpoQ
DTClXCIXRwQHDh0vlOY/tIMCOmzg0EUozytSfLGt5GQtUIgIqTGFSdqidNYZv2x6q4Ngo9BvyuLu
9CluficN2KFwWZoOLN33p9inIOYJpzIOgLoPJMirZJCc3CtroxhtMMLxrwjh6KjZGx2zVCwhGEl6
NjTaUz4Oi5e29NiP+V2WDYubpHgCDyRsaregeRqQLh2ASt58Uaxh9GfDSXf6AIyLkfXjrs3JRZSo
nZuH01ewaOIjzI8aVgHQIjyaVvatM+eHqJufOtvEpAq7SXRnl2XRQ9zlnRf1cQvCBE53WZ0vY3F0
aoCGArrVt7XxoYnC86bub5UFvE6VRX/QUflWqtk1UbHI1yajl2MqzQ2n/lGt4t6tG+03K1kKlFf6
M2Xd6HWNejY3DnPb2mj8ZnIytyfKL6Uw7+Jc3U9F8btQ63CvkiFxLdbfRaZ6YzTVeWrdkAKLvG7R
mF80ZVC8BCDAGVW+LcBPjs36DN212gMDwyMjDi8F7Scd44qtjScOSEJ3ChDp3KrNj05SHZMiulCy
HKAh9v1i97dRqN33hIauMjTXSqVjobRzgtEI75Um34+AhAd6eB55QOn8qYTD3qLJrxidVnVYbiID
GA3LvMxuaWnXZuI4XtJojUeNwQvrJfXqul4uMlKmxxYkepNTHZk6fLG06WhjVtTXUYXWGFYKwjI/
zrS9BzI9SFkwCx+MZXY/Wo6BL5IOvmVXONsEW31Ow4mSsd5vRXQfqUrpkoo+ZPmo7awMGMXKkO6G
LtsrUX8XmuWVMtSTn5bmjzHqvgNd8bFTu6sm1W5Ilj51yTCcM4ss/qDQyJ0Xsut1p3XzfDwHFFzq
jk79LdHr+yEPL1HpDeJJO1QD/cXsonZHA9BhUwHkDzM/xEbvKxG7qRNrF8bGr47ph3ZEPmpxKO8u
PCc02bV9M3lksoO6zH4t6XDs0/RCwz7qpFkA9WDgDETtM0vImdGVKB9k2U8axV9oUn4zo+hCCxvi
RjV4ioblYFVqkBdA8GXsISrUZ35ObsdouyMJFiaMqrpvYd55QwCQWcEN9uRhMAb87GG8i6zsHvPV
jc+a8Ctt2U8sA/WHrmtb0Myme8tWlYM197CFHEBowzyluyIpi11YT7L0aGv+wlm7AcGhRbXWOhW4
Bz4xTbmdv6xcjpAkVVXo2H3V4KnKwBpv7DU3m16wgqbbYYcFfesP4ivPiT66OUCkwtOBAkBEx6gb
khZFBk/a9NbBNpWrsgfWswNSL6Pt/MkadpE6/pqaWYZmuPUSw5jcv4KFUKvjpmoqg2DtfvSas2IX
7/O/mh0FZOMflE350Z1SUwgYrRMptTqCp73dAV37YrwsLin1JwDAPYORb2c+cRpXstOPFfqGktz3
//mub6oKoaSv2zRt0yYOOGvl4rfPy19d6LUWD8RH3Y+PwGnSzeAzIfJNqGC4k+JE6NzjtRTpDwnI
DpKqkGShmzn96gsK5hopMwQYyMww7j5Xlwb9g3H37UD/poWQ0qN2iY7kZFb4bvNO/6652nn0TG6A
2HSnHHX4RJ9IUovNDOZfrcDf9T61YHU1DBmA9YKomV1tvrGz6wWEv+kopW7gWfr/b5N4hL+XRNs8
tyLwBgWxBlSw1/r2CyoYkDjkeFQ8T/4gTccEAAVzl0PFrl9itBEhGqS9joXzBdI1l7Ossr1Z7wN/
yb/yhIfDYicdA/lIFeTw/CQ/mpWCPAhU33Pmq6rqtgnxMVyj1L/7KvMWAOUV050NfzfNu9M3AewN
Et2FN0RTTVmtARwIa53srqdJ47dVZ/mhWU0AxlJ6fwGgX9AkleUTLW8xh6ZehFZ0UyrkolnYZZHH
wTIZTw4pNXfSw+9xpu+ijt3rkQE28/GbUkzHPso7lyj97PU1uzanAuGe1cRj+BhgVq1/tSy/AhPV
saqWwk2r/mde5Gh3z3dqXnyfO9N2u4FdTFZ01DP6GBrKr36wfWfUvoSO8WRp9BiP+THVxos66X4V
UXg0RhtzHBlOLF7yY8t6sFZX+RmArw9TUh+S2Pla2DHYqbFD7y56ZO4HkKv71WBfhRG+TNTtlkj/
ykh6XBDiKjO7aFj2baqWCbPaw4E6RYZwXl5lbf69S1R2YDSPXZ1pe30cvk5qfRnPw4PWGV+VSAGc
UmL/pCXtvKIp75VxuM4bJCCmPRNQ4PWPbLRvndRQXXucnpWu+pkNycVEgJpoD+GjUheorHT5dzvq
gVWN2tKeZbm+Kw16uQx27fZ4ibpO7PykmfEwmxYY9dqDqWDAqXQqr0aLeSon5mZZHNikxmE1imsh
JXIAgTekzkPuzJdDQb+r01h7FjPOsLDzaI/dwYja24ioDxWStqmrUs9mWFytOlb6TcZ5jOfQ8A2a
DXuaqpLgsOluMJVD+LQF2OMFB2dgfbXCNhkYIPXpzkrKnT3a12HM9pltxP7piyBeA9TfwRQDTCiL
z/4bquCwmy6fJtIRFkx6c0cH/YtCFYkIUR1RhKCO5owkqiyTBdFoPilOGnlGX0GnaHLjJh7czyiE
FEIDsphDRCqh2WAzJRTSMnIfUnzlKZF8Hh4l117zVZ83CfxIV8/1mEGbcrQAGxS1OXgx2W87Iabr
dOZzlC9BCcpfiU7bJ/gmUchUHBJr+RzbAPtXn4Hw5TbNeQnI0XxQJeF7UxDVDGITMA1igO+9ak1b
xlq5UBaoneEW9lMVP6rzk51J49ym2a0ECZmICrobIyFxHSw/MBzoDao/PDl+cQHOBlDfuOVtci+L
PmJq8vLZViIFS9eioVZBRIpDLH/myi0eMl5mS3oJMrVEU7dGjaQTzi/Rq/M5RF9wlrHRSj6RuMrV
LzRzaA4RTQlmRrNzqxh9K+2KKpPE6iTKiJtcHVVD2oEePAAQwn280NJt9Xj0T19XyVexhJTApnM2
tRSmvdBgVGK3Apy4jJtUpogQ6nWz1QcUNViAisKzUzlnAPj++r+pwX/CyifoNB3KdIYIM7ocyU3S
Hozs5n8TITgBhkgZZ0AWCEaEn8y50YrFGwuJHh9StNdbgiYHKEA42rpgwYVjYTS+zWuMPIwv6xlj
tgOcH4gQAwV8KgXSsvGM+tanzOBfsS8jLqvza4o2WwqUmoIczE1OaLijdZjKx9MnuG0Hb0KE5JqY
0CtW0zqwx5u21cBn0kv852ZooG8SBGuexw5jbgZ8TObcUxK51fJ1oINHnDslkvJ+ytQRzHo0M0BJ
trA5C2UAdwK9R657OlACAZ0JLtPYclXgBuiFxC1s39g3HQVT1+ylmfMIOpZd7EfKrxpJnj78Pv2p
PryPX+0QLITUsnWMCAgBIu/GPE9TnQXdj363JG6cuq2nqa6yuMB2jX1MXoAz5TH8flrulnIgdrRM
GxvAIIgWTCTSq5lQFcrl6bQEs2qWOxSVvhizyj5xjGtJgqnoZlEnScNjenlvj9oeOevsyLDgN9XR
OHEkn13H0/69W8qZPuUZhYmUJN/PSn5Muhhp+rT7xKm9iRFjUp71WYNd2ToAqvQVxZoQnprnCtBs
TovZMnhtJUb4OIM2heUwVnWQGv1+NK6w8i5J7TbdH4g0TI0CwtjC2/f9gZlpDaDxMWQBeZz2GDIO
XctxsWrCEVqd62FXVrvCV/+SkTxva/YmVvhOaGflZtEXdVBmzxhDc02S7k+f3bYl/Cvhpae3crD9
GE+KwTM7it5D3Owc9deUSyLUh9YSv7Sr0xMXe1XaZaU9sxqVGW3fqh6n/tKuJgDqEYz9A6zMlkz7
SiUKt4hUZZ9j0aZ+GUdRzL8lYpLCh0S03/1CMr+6lX7x7hISSbDHGxb/++ocQcWBpRozq4MRUPfA
uxowoYQxx7CLJP5BJkhwgIpqD7ViQ1CPtytS8Whp0E4ZPOD2nrYMmSDB5ME/jMehhVQ8MqsdI7bb
Z6mnTbab6zLgqe3PtTo9wc5Zv8TJaECphbqqB0Tds9Q3Us+wQOMwnzWAPi5UyTluRpLVFxOb8W2s
KTTjB8kgY4cGU3ef+o6FlSQn5zi+kdvfx7uklaQCmxfuTVWxtmaUZMZLEJZpTOd5cZmwa62SWP+m
19ARH21QRKqgKH1viyhLdMOcKMid0XJMyF96Jpv24v+D+NSFvwGCnYElIRAev5fQh+NiVgaU4ECV
y1l0ZFjlxjp3ej6fK+1n3PubsA+o5tRMjLyE76XOI0upD6q2z0gw0EZAdUDFQotwp9RiIHZkIU4t
4XSJ9OVm6Z3gE7dpJUK4TZGipKrNP7tZNR7H9krybh9niTs5X/43ScK3ifQor4usqYNpzHufmtFO
n+oMFG+olKXaICOz33QTb4qJ12hYVD1stKQOsu571e2N4ecc341E0gLaNOmVFMGknSbSFKeElIix
8y5bjn3xP0oQIkYI3Gd0WiGBTU8k1N1ikdHDbicRKyWExHxuMTdbFYjmJshLx3aPeYEa7KnUGyzX
DpQCcxYAsUH/4DO2R8C5h2lFxGFDMO951vUs0vG+MfXSt2Y8P4ZvJhZV9EaROLdNY1hJEqwchAH9
YPCLFAJ2KnJG17a+6tiwMLOH00bOf/IHB7QSJBi5ggl8p82QthBMKZD7ZTSDSnmOs9+FMUpOb9P0
3kSJg3VNn43mbMD9zBPbdxTr52ktCbUfBpdeEqSVDMG8i5yarUWRwXLGepsHIrxk7l6I/XpQ0qEo
ffr4NoMQ5mGAPkXBniYWQ8sZ4wy50gFJbpkvCifD+3Aob4oyWyQGsR3Z8cSAcraK4qGgWbksHVko
rtXoIfVz2b7C9AcYVWxMqoedW3rS/Wx+iz6YBtJ0kzgGdT7Qwk3hYLfTXPLUjxyVr8Whnjwb7Zyg
3LePnAGv97Gpex7dA9H8ptqb1dkYu3IM262rwEmD8WTETAAoJd6HSIOoMSBrBuRp2mHW7D2p+p2l
Vy4x2c/TH/PDSiS3nrUo4YyXflhiYkNjbj2N6mOkYk+fMDxTXNZYgSl30PVS94vrCDNc0TU9zmcM
a97nn6mkYvFFp+jkOh8JxGk59xND5zwo7buFdZ7p3BmYcjmt7ea5roTwv68SbYcmegFELqQebRq7
qFbdOU02ezmbMALhJP5paVuXXwddqcYBuRwk9++lGaBdqEi81IFjNfeJg2de3mmywcmt27gWwn/E
SqUoypXFyqMmSBYM9RiPTrP4XapJnMymFNTvTLxekRuKJYwhWdTSLuY6qNlvMM6CA31x82iWfJ7N
tBqJFM7KtnQ+JvJemdgqyzw0kgYXPrwNg9jTzqfDj8mbdua++YMxzC210Du2VBBJWWC6FIKbMhkM
Pr9ogr7svXQu3dkoXDrL2kebLpqg7GTibUc/sk0CYRQjSRRy2l13oXuxx300ueCMFNm9LGJvK2WD
pNfC7i26cMIh2t2SlmXVBHWKma+lcxvjUslsmXPesm68EBwNzAQA+BLPbjbzbEhnxr+V6jnH2GsB
J3SeoE44+sPd9Bj59eH0fXoplIjeeS1SyBA6CtrIOisb0Oed6Ud9l+MUh8jNfpX3zaHbJd+iByXQ
Xf5El607bB7qSlvhUO04Cm2mafiCQOuwlG9ZrfhOM0k8xlZmslJQLKhkUVMw5uQgT1ay78OU3ZP6
66IX91ZG75dEllN+9IYm2JBAVwTibWpjMv+9oZC8rYEGAdCYtnHOE0xFukXdfc2W/FuXyqDvtmTh
eaQDANGCMPHlGkdtySGGmiDSjs4CHoau2/PVcNqXPyRWwpPttZXAPQEP7W0gRPCIGEjq0beyqyC2
4N6fR+3ZbqvDkuRHe0Yxx853Dcg44w6Lq6T1w1IGK85N4ZR8wYmNVt2jC4LtAB1V+qWtPRLpoMT7
omaLaxl7qwWyTLaXKC3ap6i0ENmwfRMug4YprNEDC516bQIq7YU60Q46vlNKz9gPFsg2+z5kaKJY
wYGStNemwoZY8kJ4kcwHDvNn/U1mhDFCmXP74EpFiYIP0LFHjsFSSNxaBZLpJztV4dY3akSZaVZx
AFBNdAss18JITzfcnv542wZjayoIDcECLjJpsdmaCkvF/GvOFB/IVJY17vriGHWtVze7zsrcNnw4
LfLFO3800jeZwjGq9aBXRc93MgNOVmg+sh/TfvENvwUO3d+AACPnKpOl2NtH+iZYOFJNU3psCfPB
/S5owMrEiqDGP6fVE2PTq5H8IwRAqO89G5K6oVTCGFOYM/YCGHOV1JbkKpsiCBwnx7mxUfd5L4Jq
6WhpI6BZ1DLCrHbpMUwBndbiQzr0ogZeIpjW4TCPYgLZY6a8B+4EduzOssTT/BwtU3rZ9DfU63ba
Dt3GbE9bSX1u8wOthIruM7FmZeT76caEbZF7SzsmtkTE9tm96SWcnWVkdqLHEGGR6xQ7dqWsnShG
G/HgBG+oAKy/bEccHOgsXD3BANn3RGvcdJIVgjcPC7kqr42ANk7MtbKO1+b41pKVPFbzrd1elKPk
sDa9w5sIsQ825EtZxil2sCbtt0Z+YufdY2AgqLNzPSpctnxvpMF62/BWMoXMoGvN0O4mLA9hQJy7
hdhL+IB44U1YKAU22vwniBObcXsllP999ZJxUrVu1R6D2ipgan3dyzgQw440x+rsTwBjt13gSp7w
PAPljqnVOamCrPpB6EVZP4HFyNcj4lMtxD5N7Zmj4yZtuaOtcR/1By1+rJYfURT79fyLYtPm9HXn
LveDS179HuHiZbo+0zHCmLOW1nuSZ1eMtV43N/t6QoFKZ7tu7iWjRRLztYSLGFM0CMHMA+SL5qIc
zo3wIrYl+MObdx0DHmBTNbBYYgmnXBDWMiNBvC6XfKd1hauUMle8/SVXMoSTC5PFyvQZI8evu4Pj
3Wswo3vMZPr/Bd1mSzn089EpMUy4AHGoMsHSBnZYEhaw+oDXvlfGsvb0Zr6zEiEid6Q9rn/Vx5jQ
wTYkQoAf3jSHFryexV65qSTP/I8mSFXNQd3DxkQ98IyFe+9gzqQcFthDrV4r8+xWWDHKVMtN9VvF
OAd7rcTkN7Ze3gsU7nyixmlptBDIwRqKQ3RsQGkCuBDzQjmLO//0BfsYFYBHzQuWvA3vfGhtkREk
LsScK+wd/VIMACUiBelydIZkw6kbHw2SHIuo4LM1rA89ITtMF8PRU74Fou2Jl4KsKXKJP+8Nr1E9
9RCqj6dV+2iI7wUK6ZxpD1GipRiCL5zKTdvGnYv/WqADjO87nYTEzYwGXc0J3z92buL5ftZ+q4WM
dH7zC72dm9gP6ou5Au7Py5Cy89QmFfGGKurcaLB2fTRIkkSZMMHYuzbOidZz27PO02HxR+wPhEDl
TGxZIrcliViAJNEczUQpUHCzY0MmNqkIpybTfYyYe6V9Ube3bVpLVNo0vLUk/ktWMXQaAfHXaBp/
Bg5+hfEtPAORLGrH4my8jo9Yvjttd5sXeC1QeADqRa8ry4BMG8nivj4uh6hDM3faoVonv8D8nN5H
SIxJrc5RsPIirWhjgOAgqFLryLQnZrRHtZTExK2rtBYi2DmjaZUi6YqCxWxdquVenMjGMCR6iOX9
qgB0C9VwaE367MQHwCB6Q/jz9JeRqEEF62bAwmeUweaq8VEzCs/sZDAIMgmC72aMhVY146Ca5TcZ
A8f5rzUj7nFWX0JcGbTBfjL2NSBuqrio/DhJv6JY5TntdB91veyOfkyz3wvj2q5uTml2+Wh3M5A+
5/ukvKnDFLi6qN9Mk6db6mEo6SHuHPf0R9qon7yXKnoGfRi6QkNdffTGneLGHrZe8K1cMFBcGLvk
WsoGwT/7iStEBQcBVtTEcvQXB6HtpzPNDYE8Vp0tl+OBHiTK8Vf2KVmCb6gH9FitMoqDMDO9rtMS
bOsqf1VW7C8sUtwstS6TLPNyYj806SJz75uXDI9mCnxd5J1i4hmqozZPC44WROUBnS/T3AZIcexL
lJSJEewGtJZjWmgIixxMi3xXn/Wj2mKstADnO3DzwntjNx8G2aDntqNfaScYTsZsSqsSwYtPFFao
ge+cM4yLEbc+K/bj4svqbmJl+uUuruQJdmO2daoCkL4KNPPH1HzLdOYmIeidVRvXo5GEMdmZCoYT
LomiziX8/DLcG86zAyKB8evp7yYTIYQSO2xQcrHhgrO6c03j3E5CFAq+nRYi/UpCLFnSuCotBzZo
uQMWctHPekJ1DfMa5a55tM7+N2li9tQWiTFhRomXi5JDkhz5g91+5CQvZe6XeFbu/keBQowB33AV
VT0iAKfTSuo9H81Uz3hXy0E/Uoojtxlw3myQCAFnAuUV63SIIzY7zLXqNbVxL1Fp0z+uZBjvwwAb
ST8OOvCD+KoC94/T+Xxdnznn40G6rs1/7wf/uJIluI4pnwqjSuCLGx87x+hmVZhtMG75SgT150Ci
mez0BI9h1mrfq22C5KmpbtXBvJhb4huMHXSnc4fMOB/S6SZBVSMcwoumZJnbZI7jGiS7A9rp/vSv
kf0YwZ2kSWYsU4rWOGLE/7F2Xctx49r2i1jFHF6ZOilZkuMLaxwOM5hJkF9/F1pjNwXRDc/M1WtX
aRNhB+ywlu5BEx9bKfl6XYbAZJmcFalzzLRIVQQYL6AaynH2w9EQZw0aokfpHZhJ/nnSEb58dZyc
SUmyEmMgEbIQDTk5C+AzqsxNrKf6n2PSvJbDGZU26fJopMioGA3FPN0uGZ6vb5zANvLQr4M2xo2W
s3lx7cOkA+4CD6PcWQTWQySFMx4qqY2o1aDNmn2fa6Cgyr8s4/x4fSlv2uZe/JaOBA1eX29rnKqW
GXqxQMd6f2TDLH4ePyU+5qcx9LGffcYpOqv7WVQ42g7szItczlZNs9U2WYlDGoGzHKPvGcptzV9T
jwFs0J28XxoRhvT2W2wlk7ddNUa3dbA/IOtAfXroPLpntqs9/oHt2raTtoxqFXoaVL6Jl9DYHpUa
62OtWS9x5HzPGJP/II7clAXYct0xZf0tYu4MLCtnMZFk//+Xxafbiqro8JxFXPVi/zsvOvyx/Res
i+cRim0pLSnDRWWhIz0AcQzn5ewi+BpRLL5pC1EWR5KUscHyJcYyjYmi90a1q7Rj0SqehRF92fig
5XkwLqLq26Zmr4RxhnCoiILhbMRWowHkHd0Jo0ndK72QQ3Rj/9AaCL5j0GfIDjT9ta/uK6Nw6DSm
SB7WgB8K6R7ogq7ilRhlFNYttzR6LY2/GVlkRzllgb6+w1i/GqCty2/SHZCfQEJCd8lxECGrbCn0
K5FsA1Zv0mwic7qwmf1/HoywveJikVeiOHtVTWqdUh17KVm36LDxrAhADvroysvHprxP4vtW1FK2
ZZpfieTM1dQoc5tXuP7ZoS7PGyp5FfHa2AUeNmY3mJW0W08ItbRxPV/J5cKuCEm/Mamg4rH+Tqs+
ajpgcQT94CIR7PfVwZUUdUeHdLgd8DKdaXv5KPkl3oUC7ybQAI0Lo3rJrEHIh6W8WBD2mn+xwgTo
K9dlbURsAGpWVBQGbEbEw51WNkT5bEOvd6MjedH0MY1E8dPWa+mVCO5gyNgkdT5DhL6L99a+wht6
co5s0qsMC5C0it5Lm7u3WhJ3Si0AYxLkvBkH8Yu/ZLkQ4/gnsf7mhViJ4g5qaCYM1URQLzp8GpTY
BY5sJGwEZ0fA67CtAevKQa/8WyNfoI6ekEWVQJQ0qUfGuAny9DkOWM+ylsMmikoCmwYKBRwdnCoq
ug35KECTASQy2xPbQfZaKvw/jzhsZoH41a1k8UnTsdOAAqgjodlU8ccG9CjgQzguWrW3GjmsgDzY
LdpjziIuYPcXWrLXep24+lKc0PnmV5r8HS7oNPTgmNFHL6EYsEO76+yRKALqxWDM7mzo3kTQLFIA
J6lC2UGSgi6LfXXWg7KIHpcpDY1yeKALxURMHlQS8fBcPFbF4Mpt+RxPiislcaDDflLMFNdq+24B
1oyT5Q8apSB16aA0AHk/ELN5jqXuU5aRY9HQezKad0a/fOqN1lWK5oPaFH6H7k3F1veLVRw1ovpS
VXhaawNzVg30WTlMehGayiMgd8JoqT8nqumaqRoAe8zFv3tW0sQdk+WREvOmRtOd3nRfALv2Xh8s
9HXbTiBjKuG6idi65OsT4twVoASafmARfWSGHSE+6moxQJiuC2HBw9trANzu8/DxG0ROrY+Umkp4
oNfz+H0gkeE1I6D6UrK4Q4GZbrTK39c0F1SxmX5ek8rpb66RZumnrtoZevQEUKYHUgHHpHu0G1H3
4BmV4Joo7tmaJHIezRnGOWbPcsdDc9uCLloDVl0nKPZudHmgYi1ftpKL02ql08fchKTz4KTu5QH9
Sj7So3JkhEe5T36Ygm3cijLWErmITanGeeo6SJRhnrpdj6ZdPVT3omTlBqg2VqYoFgqwhvIWbNBi
6cNkhP9tFuK2B/o9+ouxbRQZ8qTjvg3qBUOaGcavTbdS/cp+T4MmTAJRr9umR1t/B+fRkgz1o0UF
EbzeJY9N4hxakMhJUYyhnCmwNOqBFc5tuhw4oABEzYlrqYnAbwu/gfNykgzewGWA3cwO/WFpjg0S
0/IT24Cm+ZOs4KYVWO09pyqGJqVjGiPtQjAUbo3HOLVdYey/LQTvWRNjQW9B5sZeqXrwJbHW5e9T
BMjKbHBH8njd1GyFPKCU/iWEi4mXOOprM0XEb6iJazSnaBAYzG3/uZLABVXDOESDFmGv/k37w+YL
Zr0e7jainj5QeTnHO3OAuXaWkzBvgA15bkpwxZP0og3krp7ZthmJWAFoBuWMWr7PUoEJE10D7q61
U6HVlo39y5X5WzWoH8eh2FVUE4j5jQ7ZJpu/RP8I/9KkmoU4woBnq20DoWKXHybqHIp4PCkJ/W7p
HUP8HVpPntXQ0Js71WjgdHtVEO9vL/fXZ/BPUM2sOmU2WMIYpxepn8a2d1NxbWkjWQDreRHD+fF2
aKRiAb7aOaobvxefCtYhHDBE7/w84o7HWTZ70kGUEVdFC+Q0LjPsSZVm+IfkAADgR9RL9sm9gWH6
zwbIhNTnOLD9zpduaUCCaZ95mCBHqHWvYipViCa2FU0jkJaRM7EwmManTHJiRk7F8PZZaVb3iF/m
QY6SnrRbvuR+setEXQGb274SyLljh5b2XAFDe6fM1l+tTnO/VelDrGonUjWS2y4icuTta72SyLnj
2lrqJmXTjiy/wHrLdFRlMcBjHfsdrIEIcU4g701btk4Sq0pUyGPlMDnoANHmjqCHcnb6HsVE0fNk
M9r4tTyL72ZT7XTqsxnqYiXvAREKkNUGPq8/TFbq5d0djW5iUb550+KxyTXdYP1zPFdt20iKnMlD
hUcIKBmqL33//bpP+s0e2pgiQ9cxYG85lwGS924qTJiiqW7RS0RuY/qD1tPkt5ay73IJ5ZzWs+P6
HYKPMoiV5rCA2vL6R2zf1Ms3cI4kVpSy11M00rVjcyLdM2bogEvfu1YfB/Ms6jPZNArIMP9cMft9
lUyR4yVNc3SG7fql+9LMxNPKMrBVWQB8sRnigw7IwssZI3r8bYkXpUb/G5rSa2dP6Z3cE7cCxbFl
GILd21zPShBn5CRcynGhuJZqC1iyaVeauPrq0/Uj2nwmrYRw18Ski6kr7C225HDz/bwboj6YyewP
CeY9Mtl14jK4LlLZ1LeVTO5aELLY9dxihLcrx9t0KqoQzXu+BRDYas4DEKYAwi6+sZXJlyc9cMzs
SV6Wx6mpHpYuCpxqASpc3r13isnT6/oxlvFkvv6Jm+q5+kLuKrWK3QCIHBFQme4V+rWZIoGA7Rhr
JYGLSJwyr8eIDcczKis9yI+RHz23gbQrQ+uB3IrqTKJLyzR1pRtzTaJy0XHMNgBDq3e6PXuTpvnz
8E9RmJDfYYDOv7SDc04w3FpWRqgt9T6by81CBbQ6bAwF5BB+W98UXklEL5dND7ySybmntDEjOWvP
MpUQIwiB1j6ZPkCUg652213hNZEg0BPcDx4xcJmzvtVZDqmJEy8q7qZWhEcjUP7zi2B1YHal2FEZ
oQqvY2a1Xvw6b71JeX/9mm87icvOnX9fSRlaEESMBLaM9R87YRqgG2lxvy1espf3iuFdF7fpDlbS
OFszRnVcWhXOKY6fzWLwcrTsqikAV7sP5tIdrgsTHRFnZNKxUlJqIjiV6tHTE1ASfbsuYPuEDNQZ
kWECShF36wixOxVttLCc0hgkXp8dtVaEbLFtKX/J4CvsdqmPGD1hrQlz9iGdjoq8G0AKkH2egPUA
hBAwuFxf1LmW+CarhNHbv1dlcTF9o1itWU9ImzVGdLfI7T3Q7qkLXM7Hru0+az2dXDnWRsDPZ8HU
Nf6SKLmbgCHFVY3qGNNuVxrF7OYqQEhN25fy8nGMiwe0iARmM4K22PymGfmNZiSnRM8/dlH2SIb+
vkaXq6uC7mOZ+xNgpfzryxKcFc/cqjuNPZEO93zp3kkRWtFyIHENuoCjZ/t+X/aOv985KSO7RwYF
1CSZa5EbU/+cTOCfKSVQw8WieOc32nuRx13xLtWWBASFKFBV/b4G/U9kfKwGI+hBHtNmkwv2jkDq
232mZsSN1PmmKUVU0aKNZb+vDIgmTXadn8v7dN8tsddJ7+ZOWL5ikc61S8k5y2xKpbHUEQl1QXvo
VECB6VlgoUVC9Y3kSTrIgvTjdm51pQWcu1RLXZJITQF2QpTjVOahXsR+IT1I5VeTjEGaf+66O5KO
Ak8mukCc8yzjRQeU71jt1OLJmjtXbjAyKu0zJQ7q+H//TSU482UXqD4UEi4PLe7xljSXU2oI9GHz
cuiqCYR3gD+gQvb6cswzGZMiA1VBrTWelfVBnQCcJxbh3m7GNisx3O2Qi2qa61RB8lTGMGA8HvGg
cwdMkFmyiLlhW5SpqDIAGHVA371eUZVHQwRR6DSXK5c6Y4DueT+ejBs1FUxzbrovoKj8lMTp9mTo
aLPL2ZWvQaiXor6eCkJQkQTudMB5GmU6Cwljg8EPZG6qFgIRimi/uKPpZqRGrQFRrrwzd4PX35RB
FpL7OEi9we9QzAdKcByK2Ai3CxarzePUV+5kqbZ6hGe9MWaeHMf3qeXcAN31sAyIb1CHy1wnyt8t
hnWyZnJACSCQ5jqYJyBPps0oOMttQ736Hk6viyJuykqBG2cNtxpg8gIH2ZPZBzhODdjJSmBGth8X
K3mcbg/6pCTdBHc3oun7FTCpDIR7JHBFwKS/kYjueTbIpuLJ+FoxNA3Ja1lGBpclqLPkgSGu2EgZ
LwFR71uAr4oGFLZty0UgcxkrxyM3zYSHI+KUiaBXTtNcZ7wZJye4biTZwbxxPAyB9O9lcfoe0dw2
BsDp7yS5PwCSDfnMsTbdskTFmHR49Y+gJ/BSG2/m64K3FecimFP/ZQQ7W8IeoE6NnMnY6k/F0O6J
bN4nrZV714VtRpmrVXKWoI4LTYvYWKwGt5pbn8DL6hnabT30vjYcSJ/7mRJeF/kblbgskLMMBWkY
UCYsg3ZfH/S/2MuDZRQxos5weQzBs3Tb1l2kcQahrxd7lhPgcxCS+UOtu7ooK7Tpuld7yKl4o1VO
1kc95h7sA2jTwARXfUDX+dQAkEpSPgh2j6nTtXvJKbg+aqRu9bOCa+FyOE/TMTyl9pgcTeILpG2G
X5e18cgCXWoB57VBqMCAWJ0O0B+2Xw0Hbad59j47JvX76wIF95HnfiDg7HSMFDMkqi674MZxbXsM
++mHM02YwZe9WZ9uJUPw8mGX/MqW8lwQQ2WmwL+DxhE5Osm5FWRlf6StMJe+eXSGClJgtBrDJnJH
V9mVuUQTWmFAaflpNNLHatRvDXQb11kP7iHtlObzUTHLL40RB3kaLf9K8y4fwOcuOql1wCUKbWen
Sb8juX6av2N4Lex3mAcS5dY3Nc8wdTbVjw5MHkpfXqwWM/FtCuAL7RT3xp2ddp+uX5dN1VuJ4FSP
kJjU2gBlyEGJpgfGfBjJaYgfskYw8bldhl1J4s6uUCfkAuZzYXQ99PEnjdObOnARZXPINIrWyClN
sSgJ2QU6VX6pD25iSqci+YRGS9P+Viffru/j9qtnJZNz4ko+2kVPIZP11Q070G3dJvvMlcQAbcxv
vlG2lSTOe+fTlAwJCAF3Wh7OXh2fTBSZGWxmO9/Lft8CT0jU67HZRgqiqZ830eZ8eV/WMaocGRuh
ZB3+HbD1rAg9DuqTsQMd2J5+TnT3n1KLnNOhK6GcH08GuU8zRkhPQReALmBbBX+ZJmqk3lYyBw3b
gJZ5izEEWHgnzRmZeb6816zQlkWsoyIBnLdOkrQw4xk3o7XujSl1R+EgxLYSX5bAeWgpAdkd6eA/
iSbfKsns22NNPbnNnqO5rUEUHJuix8mmJTZB0gXERcAf8liVrSbLqdoiQyhrXaCWpt9UcjhVaArs
ypAs3SeJAlwrKh+1LPdrCZyL1/Vtc1NX8jklILTNparFqfVAiZlI2Bei1mmRBO7K10VVgT4Q76C5
OC0qiplOLIhTt7VqtQj2Cas4vKCThYuH2ODvp0bhA2zavKEewDlQ+/+jx4bo4Lh4tYgtqiAGYBX3
fzxTsmmpVuvjbn5hZVFqa8jptT4jucG8bh5ICFQxPvuNVfejH9cvxWYYspLH6YHVSZjWstGwRPVv
VXqMy9izkcq7LuQNmO/ZLK2kcC4T9IaykZQ4NeCZPhem4ZeUBGYVhfGo+yTrD9JSP6Lv+T4v8odx
Abekqt6qlfIpA/GjLtPnuk9DQMDfjUbk4X+cliw9WnJ1ssc5tDq00i6J6BHNdvqNz0Bx3mKV+g0I
rUZSJTWCDWKnPtUnPaD71CttIJ1RNKnJqc+cRrUv/1Ud9iKYD38HRKBTZIOPU43f9RFx6aC5ViJq
etjUVdgiIKSipvxC/75SpCwBeYlF0DnadT/6JgP56Pfrh87O9O3+XQRwZ67SslHLGj0zUQVEvWY6
SJTID3W9JK5lxU0wGvSAspMI+WzbQqwWxgVN1jRhSsAGjwirCI7fx4fz+K9yx3hSzukIScjMIthL
Hh5Vk3tjnpFw38VI9Kj9J0l/ur6XIgFcpBRlkj4CG75Cn9fXQW1c1RIOOWwaHrBistwpeKh4LJhR
B9pjFGPbWJjegZ0k7PfoqmKNsFLqZcGw14SkXpuGdSWTM3aSMzkjYWCPrAm2fWAip3A4mCfiiQrS
2zt4WR5n52R7cdrRQtdUratuQr63TXj9iH5z7y4SuPsemYmWFBGIEDDlcG5aUrOTg76s2Y9O/a30
XJ2So/R8Xei2jbrI5O46YnW57Rn6gaMWH8BvfOP06Y2TRaB86ff/SRQ/5jCYVRZNGeiOlvLZVjvf
AtJJZB1tYWZj0yNdLgUPEGMOidqSFJdCcTqUlGzM2phelIyP19ejbu6djcFNBm/6FgCuxZCvkZlY
kLNXdyMm3fO98bW9B3tFfIR6tad6r+3MT73X3pXhfBr2ZhDfkx1oxUJd8C2bl3P1Kez3lS12Sqmr
rWJBFz+JTmYrAxuU5N+vr3c7ZboSwkUxOXIqo2OgXSkqCIiFHR+lUqQhQyemn6Ki0dx57h8KOb3L
ibp3RnCSTmjHybteVAgQbTz7fbVaOWrqwWFz4ja9Hbsbtb7pUQ1wUCIVrHgzxl+tmNN5SUtaEG7j
hFkboemBBeUrqr5E8eoTuJO91gPvdlP5NYyNkKtr07ShJRfNcGBLAJ3Q60WCaJiWZc9eMLhZZ7wG
zND+GZ7N9u25iOKcQ0elBEic6O2r6h9Gl3jyIJr9EElQXy8GxdCu7ljrfClFj5jl+myNtei0RDK4
t8NUqAbpGwS+BZpMk7AtRQHPbxTgsk/sC1b3bgDAb6nEeBuzqkj1ghvKBg6AG6ruGSpIVniCG8g2
5k0MtLoFnM6VZVQRnWU4fua+zmA4GLVA2xUZfNFcx6bpXInjNKsctb6b0La3q/q+8WaLqm6h2ztt
WUQd39s6fNlLTrWqpZrMyZGBUer0H+chu0lb/b63NVByGoLi+KYWO7JlQ5MdTO5xfrWw5IyYNfYw
bwFkBOwz0oTR8L6VZj83BPOx2xm3lTDOoRYSySONYXMsvbG43ZhaLo0djNEZsp9Ekq/HGK62i8dR
BjFUah2ppgvbLDY14fINPFyOFY/DkreAF5OPDpC31AHjEJIXM/y6n+PHZi5a+Gb4txLKGRFFmiqy
vMycgp6T4xZkRUORhRQcKw+a0wFOcSYTtHHRmkMnU8dt4+adM8mHTKqOKOWLaunb26qrSOID7V8/
9/iv1F+r20nuZ0z/29J8ShewnraR4KqKRHD6Z1CZOAbFmmo9sDuAIBNREmlTw9EJ8HMRnN5lKZFz
rZphicHRahC/at81hag+J1oGp3HSvKQTyEcQ6tm7ZpA9tRZJ2LbFq3VweoZRGE1S8oZx7SXPio8J
P8y81a6yW4IqtGM3+9IJ4tft3oCLSH5IJbW0obEiiOz9BdgnIE6qvFjHXIHpqmEVklsrc8ddEiQC
1dq+6L+OjEfTAA+PKucxBbpr99ihY4QM5JiWk98gwzgDvv+6y9k+O8D1OyDBAnkG50bToepIqyPm
0Zej0/3P1kQYaNvLuQhgH7BSI8MCTP4y4Z0Yx7cpYkNteVDa+KR2i98atf/fVsP5T6114qRheXtL
wuCSNN2RSKaCHdse7gH1x88t47S2MPKoseRzmIi7jpQbTcPcU3YzBtXLW+iZCSiNGOFi/ASdZqwy
jGq6+ojqz79y4KtP4dR7StqokCyEcovDYN9kt7BCjQgqj6Irwqn3lCXaGKGhAXx24AhTTJcUXXD9
3Lb0G+ls3QBHGDjLUP17fUuy1pgkPLxY+ItsAiPHrbyXFMyZHFfsTrY8NyRaYH7DiBhGL7mtyy2a
kQlshzsrLxxPbWbZV1o5dhNNurPUOXdHJS89oEyGBpkfy9y57QGyIVj2hnK8+ghua9WuaYyRjVCw
eI8M+0tbyqz50ofCdXZNmAWglBdxem2Zt1eiuR1PO+Do9DpSrKwjpjM/d+j6sW+mcAls+xG1vAlE
jC3w2zJRl/VWa8VKMnh7Xp91mfSjZTEoK+Cl5O+tELbn0AdN/l72wXgUitrvNlDVEQb+OmkM9r+W
R4GBa1qsOMQSswzZsjhILsNUR0EPs9Rn3Bsk+uZTJ+gv3F6pouisGw81HH6KSq1HtYetwOAt5sSA
YqyBle6MYmzthofkqFYCNdq8Tit5nGXKIrk1Wtby3U+Oay/pISrfL/qDPd5P8ygwtRuRhSavZHH6
k2ag52oNVtNLgEHWH+Sk9kD9IlCQjWfxKymcgowRJfmMV9ivZ3F0MG+M4x/Bc208vl7J4jRC0uii
A8sPtVCMvNgFY23wxhZDfSToimeQNApee+w0uMfeWh7fPK+qSg3YBWAHVoN5149ZEBFpdouxiF05
EuGEbqUbX0njtKAfweiOpo+X4rmau04NoK44YHPTS4AHLbhLkiD2Y5GJ23govJLLdn3l/2uM0ZsG
DCtMnFx/7w9FyGDrrPLE5l9GORBX0jf81SuJXEgza11Wj6aMRN3wNFi5Owvnl9lNuHZy7AtWa2IP
T2OMkRqz+vSjTXJfJyD01Bt3cEigNNW3WX3IUuHsAzOM18Ry0Q2ZFHWxHLxICrVA2yjJb9MuDxUt
/9GWCwoJqoQpB8vYD4CZB6i116Lh30Wx6kunjq1r2brmRlUHpqLlk173hRtFJWqG1hhMCfWLiACP
hWLUy6LgDyT0a11JuRuXSHCC57BztTQ9de2U+WZW/guM41dHxhkuzZlmJVcQJFKjcAebuhIbtKei
iva2078YLb7bxzaJ0ykUHd9vUN7nfTMLLCSzTW+PC8UjdA0AzIifcLXlubYkho5eddENVa0vkmL5
ikr2M1HvGqW5x6Pt23V7uX31LyK5iyl3FjrvGN+NOQF1u4I5GQGBKQiAty2/jZuEZD3+OEsyxXkh
qzUs/4AxDol6pv4dPkDgykRCOLNBmtzJrBqzWJJdNQFYVQ9RrLkZBsv/1SldVsNZC5Amx4vZwS72
BXFNCaF8H/bz13FU3QGEW/0iGjr+zSW8SOQOiRQm+osa5LPZaOWKK4TxxoubI7eNxkUaZzR0JQVe
14zpA4tKfqGYAFZajhgd+DIsFTqDYROsVr4pJfOka1+v30bhSjm1jtkQop3gprzAajFYt+WOgRAD
xPlwXdZ26HNZJheOOK0kKQaBZsvdTV4XbpXNLi1TtzY/G7UsuDPbwbNykcaFJQSAdTqYClkhcgKm
QuEXw12T7Et0iFWpG7nGh+xoVCG1bkSd7CK94IKUbjJBgWoiILIcFMkB+6MFgylCYN32b7+Wx7dg
MvpcY+yhfEMX+WoFQlStkhwvnrN9pTdHU6qP1CaLR3rzf9ePcQvxCJ7gIpozLpoGcJCpZ6Xxpnin
y7PiS9louRhkbDDqPZRPTR19lfs6UG31oa8zpHfVZl/oyr1SRQdJKW5TB7lXOSs/Vwr95GjDydKq
/0Vwx/fOYrzvJaLtrn8z09e3dv7yyZypstOxU7IYt1zKSi+GzRCHwaID4YxUqaZJ1CowGQ6DdMud
neTk6GWpvWL+KDloeykbdDzjuQqqwwkwCUmchJoB6OZR9UAH4Xi6dDNKQD+eKAYn4/C/bQBn0KQh
WXQzwwY4OfqPlMVPDUFn67YrvWwxZ8QAOrdU8wwJst6CKbC/1eMqiHUamBFBxjtFx0tj1R+uL+s3
IfNFKme+NLtyZj1l+K9heygIQFxsPysPL2l1NDnkPmAV/LQUmLLtZyM6bMCwo4Cenp/cjdNE0XqG
f9/FNHAU1XU0EozmHhPDXtQc9JK4cm3s5GZvZ8leTQXHuW22L/L5hwmhRWskr7k1/hQTmW3hG91Z
ieLUXU2zuojZ4GtVYJkW8GiHL4b5ue2n/7ooTkvbtupidFywCaDoONY+RhbR7IMZTf0mORqDKK+6
vTAwEjPWDvRwcv5oQs1aUpE6A8/yabAVtwJY5hRhBFZkfX5zWhdJnC+SJMx3WxFiPhpGu2m37M3e
W9DdWAEULReOrrFtentgF2mc/2nKfBx1Ck0ckRNvjgzbtKN3faB5FbrbFhEArbrp19Vf8nQuWUQK
SV+A4oQJvXfmzggrkEGAcdy3Mrha84mESchG9ehf08FETTb2NVfdpXcf1Mf6VtShvel6V5/C3dVk
NmpTKlhy2UEyG1DoNBgiUXS4aelWQrhrGtFkMGfWKj0p+wX9BmYfJhTsAvdZtQAmINsLbJzgPHXO
s1iLtsxT9DezB5LZ7rKP8D4HwxtDahRIO7PyvLo9mm7JKpTCxBQeyKM5rUiSWFKzqEFNzUQvZoeR
8KbJbjrtVDW1B2wyPzLnr+qEZvfW8IuJ3uZDdhj04WAURuXqZHmI7Tuz0PcYiDtNBfUREeDlnTt7
pKPcMqk8LX4A9qDnRMBRpRRUMpPX5Ml+Ur5X6Y/RCiW19qnS+nkB7bAdt5QTP2tsHy+afW9WqLYk
rhSn70o9fzDzbNe0QO3Nv1rKfef8VSW2Z+f17Kb1WLiKZXj2gDbPyQEVA/r1Sf2QOrdRmrl6dkPm
3i0M6TRLWVih6b03B7fIaIieBVdPCYav2nCx4zubtqFmfxhJsZcW2Z1VQJJU1p5g9nIAFFExDG6p
tQHpCWb7DBfYrEcjWdyiDan+V2lE6KYv3SEDVtK8lF6WUz/FvAKqIDtbaR6lKv1alNi/dNTd61fn
TdjDnSVnd3DQYFa1ihqlxfJmiNGp0PzzsgAng7M2w6SlXZTX9fmphDHgPDg3GbYByMbgf2FxhOnp
N1r+WiRfTR90I0bVFCJtOnyMMZa7RCp145kKqipv7fZZEPh2VaB72m8AYBG802npIegFM3HZ6xoo
Iyd0//1BLkIojfmrVcqqBruNmZkEOn1GOH7hg/kzjOi3xRxuZZyWU1mPyTxiZV2wGu9lA8Ugjawx
bCvqDXg7UM1J5O7iUBsa7SZIZOSirCQ3oS18Pz1Qrzucp3ViP6OC7P72RbmcH3c3S7RYGwDWxEVB
57V9W9MgkwUwPuyz35rLXyL4EjTarQ2noDi0ZtE+V0vmyzL9ISfkaC3DM5C4n4dRNNj7Nvh8vZV8
+Tky9YEadlXvsugW6YnSzY9Aj/aN4mkGQlIqHoZnbvPaIjmPN1aONdEZ+3jBfp8e/pCpSCSL93YJ
ka3BweJetOCFFePPtIAd/7VlcY+iTkfdW7GwLNY9RkB4To/Jvt0JybK2l2Rrum2AxcTgC/j9kBKC
J/rPJf0jxRbJ4takdHOmy13D1Gw92MKIPkS1s23tuiyL/b6yV+YEhASVWf68f3TKd0V8m9gP1x2Y
SARnEuWyWGSlwM7RHrB/6Q0tMMkOGKvrUrbd5GUhnDFMJL1Sl6ytd+pySGTVpbOwlMtu7durdhHB
Wb+l7fVmriFCz90hUD3LYYXkcHpAw4gv1ad2JwqFf2NwLyI546c1xAJ2I/aOQapK4CDyMz/36hk9
ZwqGXUB5cdL/ec/Z2TT9FGryheMlyzU5L/5WKWQx2ePDes963NAkgAmE3VAH1w/v+hUx+VQ3gFvi
Shuxs3PeHbTE2Mfy9Jwq1v66mG1bcVkYZwKVRM7siB0gSzR0GGzVdgxOXNQtIjg1U+bMXxFZdovW
3Ppcj1Y9QMPFhyRE90N/nH0VWB+FJ3STv4k8LovjjIZqoNRPWgi9sFO8MBGRnSg5el3XTB7QJzXr
PFEiiGrRLAsAIb+3BVGbSAJnMzQsJjUU5kBQ8YviDwyw9PpdEEl4Yy/QlQtoWfj87HYYNF+JiOBS
C0+EsxdypoKXkrmM13Q8bExcdCKbCgQ/Z+uGoYP3inmUlRl3qjkzRzzudpg7AZf36DtV5TlUZGQ3
Q05F1gB4KqO11uQJPPQk74fZ6Nkli3bWeIYEnx/YCBdMA7pKhCHnm/wObNFKIN+vb0koqaAIUO/i
JPEG8+MsnyYN707kZP/5fVgL4nZwdBapaWLYhiz+mqY3Jvl0/f+Lts7hjM+kL+VUUWwdK0eBjJL1
IP1qvWJbJ7oTmyHmekmcGTIaU+psfXp5+SwHesqnI5t7ao+pXyBfLQjUhfKYyq0uIeqI1izZWGEp
PaWThLpQGUbVh0492emXIrpJWjuck9Ij6iciIjl8233EXRSmISvh7axIZdH/HZ+N3xclrMGSZoVj
vc9CJLTbPWBR0LvnSwfhRm/Fa+uN5q2V0jllYivY6CwfMa4QP1WGpLkxoOq8XG5HgEz1Jz2WqJss
FYruNPXbpBBcsC0TsP4IzqBhQpggycvCLOmoTp9t43/DEArusEgbOYuGlQ2zOsLMqNmPoYz9YVG9
qgqTyC+Wg1p9UdovgDTxzCSc9aMZf56N98NwYyO/JvgQthg+FFsvlouLmoY2BaB5XyJkkgYRDZZw
8Zfnc7eZa+qPiwcACQug8yJQwG3RyDQbjmUDzI7bZ6vW7HFUYJHSpHHzPg0wVD/FKBMUjV+KOFe2
vJSiYBZYccCZ9KY5HmEzHXsUoHZDn7ltdzdNos71bbu0EsFdXkpbJ7EQ1/77LMKmuqwkcjuopJaJ
Vnb60y/+5Ez8t35xvX/chdUWsMwrE/bPNu8046Q5gRDdcPM+rFbDXcVlwaxsJrPVYFYCQFaZSV1g
tXrjuDfGr9fv/ab+XWTxiYooBmlsFtv1rrJP1jL6mTW6CbKx2SBojhfdCj49MUlWV+ktNo45+l9z
J6z+8LejFxnRTfO1WhrnHjE+kRQtyCl2dfWc2I9Z3LqDqM1RoE18p1BT52qvT2aFUZPCR9uNK3e7
6wck3DfOB86x3Kggamb79mte5yVAQusry8mJ9k20Js7v1Uq69PH5oNBppi8GatI//uOaOAsxoPu9
zEpYCMZsofhn7AsbOVRpN33P/WEvZLYQrYkzEE2jSAtRsImj9Tjoj3H3JFiRQGc1ziwggFUkyjaN
TYH239etyulPxhKc1x+ECizmeuO4VtecsxbEyWgxtljaBLau1AxZq7KKtuzEDHsk2iNPNKohupFv
KntxLcutYsKFANzDH9qldA1r3lVO9Gkxow9lJf9FJgBxl8Wdpg+9W9tF6WGwz4EVEzG+vYX8Z1Ea
hrx0UCubxpsxmLahxNGzGeVaJ/PSovphzPKtkSZhlfwfaV+23EaubPsrO/q9zqm5gBun90MNLJKa
JcuW/VIhT6h5nv/mfsv9sbuKtiwKrE24fSK6HxyUlASQyEzksFZ238CSBbnlVUpyHTPqdqPlDcBy
lBi4j5E1+p4ZhSNXwR3pMOFYGOVXOVTc86qxboZevyB3f7NcirWRImbGdKHbB49dBlIwYZF8XQte
pXCXtpfU2gDCwqIFyNTPAP5Hbntpzp83xu9pwbrPfZXI3eGYKYRMJe7wa/b3d+eeRVvI3d5SmuSk
6hcVnz51DMXiCMa2FQFHrL6uj1WJu8Ol1Tc6jXBSpant2YSCVR14Zi7vNXW+6mtqM5T1JAkTQ5ax
UWnknVeU5c+fXuTXDeUu8sisPq0nUvpBM4duadJ408hV7gyltR1iZWtZACwElK4g8j0vlvC5OaUG
QmepYtVhRxyWPcuzP4ybvvlmKMSONLI5v0pFJI97FjdZF5M4x1TmC2Nnv5WepRoQSKm7FLBZCIIj
lJtiL/YJFSz2ANBysskqAHnBooXglx9XSqyIjIqqIq2BVNoErADjgsp2l9jV4yJ82BA7vjBRsX5C
JvQDcycqMAenHYiLwVItiuElVVls1ttnJSNWFBcGbupyb8zn/GneKKAouc786bb1DrC2MpDxRJW2
1UBvmYa1gIBhnfQ0m2Y4BnGKR0Y7x55cPmt4ygwFsRUmAnsRSeIMntaNadnmFh7tFrFLY9dZz2X0
VIuwPNeTA0cr4jYyktMkj9XDM0PZVMwG3efuB95k6g2BEG9y1QgdiePsnYnHVBAWEBdK2QWbe8xO
Y/6pTAQ5j2V3ThT0SAxn65K0lkILsON+QzB8WD1RsAAJbuCq5T4Swdm5pssLLV2ir39uuddt6pEs
zqihvQmgXvHhkEBbt/tR5PrNGuGqD3yVxcclGZ5Mah/ibh+YbyhGEUM3/NyBXTBOgf0hTiUKVELn
TJlKQqUIIwjMG9VrmWrX2t0k3//vjkvn3jFaUagsWh63P9Lwr1soTsOv2uajHVx2+CjlpU3qQJks
4+oW11G87/JbKLmTGz6lQKOPRcMjAl3XOUvRqvWg9w2UI2KtF5sXkyni6hXYIp2zEWpHsxSIA1CJ
TPVq8zuQOh1T+pS2Qre2nMKZe6tz5mHGmLuKvtYfqdFqP24l/WdqdEGdEadGBZdY5+wEjYuI0gwZ
wteK7tKhH1ykwuLMeib0SC04g2FaY5uMDGqxPEHj3Al3gd/548Vo9042bRZgFYD8u6z2RSC/697y
SDRnP4pJLfLeQHQS74xNHW/GbRHbo4HW/cgLUbiM6p2+ydBKlQjJ+0TL5uH5ZP1F9lJt6Q9vuhcW
SorG7ANGx4GF8o9e4K+L5mGqzTQakipEiIR8yU5ODT9NJUGDiuBi8KDUuR52WTDj6iHquwRJcGjH
YetUTLkAb4TQ46y+jo8WxNmVqQXpIch9fpgwpNK/qnsJgMpLahU7CRJiVIJ/63W8bqF1MIkCfQF1
Z85CV1SbkrINK7/TaGSHaf5+rpTOpfo/Bspdojq0crwI4ox0qypRI2lYYWWyyJYwuiXJwohn/c6/
CuG20YhDYrLkcA8XZ/qS5lymcv5MBV9Fcaa5n41iDAlcW6wrIKj/ULTvBG5t3Vu/SuBM86x0qhR2
MJg/vfUyxj7oru4u5DtThZKmKM8uUgbORLdJXZB+MWNVbVyAXwUPrfiqTphgZSIxvGXGS9xgBLd3
xlBFp+6GoLWV6On89q0LIUB7t3RNP5k0kORo1ssB4bw0aqASlVwyf82FBDjr2RXtlxh+oGCMBgNE
vMGPi7uA1LY7/VvsAhrJNXzFQflr2zqKVzvpo8j0C1bI84UFVaQEMzWwjdZOD/e58VQPd+c3cd0s
va6Ou7SlFSHIXk5qBEF0EYFyDJPj6ic0L22JKEBYN7ivsri7y+J4qLQMsoz+21A1dqTfmx1me6mI
xHe5maeByKsg7ubWcZGVab/EcBLUz+g9Jaic8/u2Hia+iliO7ihM7Ig2qNOE2ENBJbIH4gZtIrtA
0gCdlE4IVrfz4tYTjkdayF3cjIVdWaW0OKSLlzxBotsR0HwGtL7oH1LgOgoErhva1wVyV7iwunSc
ycE2BX61n7foj3phwZBEhIyiA+Ojq1Kf4DMWq55RwF8S0D9559cj0nMuiIqUWa7GaTEWRHEAv4eH
f+LEmR+PVxR9oueFrSd4Xk+LJxjoMlD5TTMu7pLg6b8Wkwu0bgfGww5jQAgosrc4/Kjb/U7xYv3B
qSsArLMA6HwyvhNIoTmR8BBqLEwK/6RRdPXgjkRxBzepoREgQEUuCXOLxXgNZnbRXq46ySMR3Mn1
LWs7Mic/gC0L7CB4T7Or8X551A6hPX0O/kRVXgXyb2g6KESaazyYEtlwau2TrqOFPvqYxJejoghW
t2pGjmRxwRnrw7oLDCh+rDSbju207nkEU1icIhCdPii1qEFLpBv8SzoFqKUxBxD4AtUZ7H6Mx+W+
qAt2PTt1tDjO3hdTP4WlCeVokeZLY7vxE79x28zFcwXo7pXo2q36lyN5nNlnZGp70GctAT0DrhWx
01LzJiT4Ok0w0imSxFl/uaRpU2fI78XRY4UCywggIA00G60Q4PtkAn4JqnUD85QmRcqW7wrMJY00
g4FHil6Hd6NmXs4lFEWe3DAeXGmS/DEL7LDFsAJG1QXKuWozj2RzPgfYfrKKCRCEp3jnpld6+yXM
GQje7iMRId+yXycO21BlRHEauPH4LFIV1SPrGfZzNN/X6Pmlt2ryj2mnl508kqG+9dhz3RlkkGEV
rRCPZUBrNsAFOW/3F1N0bhmcwktjHBQMJIZ+oXY2BizsKLtNh689QS8fex8C3nmyNudFrl/oo2Vx
Sm80atFhYu2Hq3nJLv7eVMCq1h+J4rReKQHBM86I3xh42ZLRn9itSr9KQShYk0gbOL2rgiCdrBBL
GslzMe6m9FlvPgi2bdWrHK2FC2+UJgMHFoEdXOh4foyCzuG7pfhADvC4pfLwv5TIuco+NVHwT3CT
gc7m1vOvInVsbtDQhiK1CFBLqBqc5+xkqjdp8jMOyLbA+tuOd7+ZeF4NF1/3k08UZdGM1XVY3WtC
fRmEma9SIVqGaF18bqgDCTIJw0N09Tah/oc5gKNlcUYjTAdmDiPC/H7+QIHDW9wLtEK0b5zJ0Cst
6LQea/nRznwcq4nyGf9h3wy0CYD61FR5djQZ08hyWUDnX/Oli+//nQkYkSwehQPoN3UKTMeXdb1k
7H+nHU0oiwuiSKaodWW8iWmWPPDv4Kytm8BfW3gIeY6ffbOUN7KybGEZ20r80NWPCctsxkqBK1kP
ntB3/vOwDg/CI0nJ0DMN0HyLgWp3VvuwjI6P9z16xaJqF22IsA11XRNfBXKORO4SE3zC8PYJRXsa
8EioJV3Ng2HHs3phatREKa4mbq7IW4sAB8qYRfHGut0HHpdhgG3L4AGuWkIwJljDXlH8aQpigLpG
W03w/fyVWz/CVymcHVanQqvUGFLaetzk6u0CzBuUH8esFR3h+o6+SuLsb6VELWFLX//LqMKCIPTD
NQvv9upDwvgli39xmmUbFGmKIoGqRhcJ1Z96K3zU1O4i7skuYtr4NKWaZbdk8KSiByaOkrXoJ45u
J6m80/Rgo4z0UpPjXa10l8xs/iRgPvp63BW1jDCv2mVIqOtQJNGYrUomwnKP4TudP97VF+mRJPVt
mEdJJPdyhuPNunaTNE8ak/zzEgQKxHPdpbFetEaAi9IZgyvnrozx/7F/ZqL6xH+wa69nyt1IpU2S
trWgP69vtd+1a+uy0DxGLEPTFY03N2Y+AD9yhP68jFi/6qoI7Wr1mh+J4pZV06CvNYbMkhpcs+rp
d2aPT9FvlmAfYNOqZizgqTz9nNm32SDFkAFG37toToErUDhzkjpV0Ow103JHw9hGaItDJ/iO5sle
oWFilyp1TDzF7DEI3v2B0hx9IU4tEzo2vb7ELJ28VzT6Uc+C74nUOUCVuP8DSbCfMihQlwcPd9UK
IONOdEncaeRzHH9QU6TeQTlCOtFrZ/UeEAqIQGwyJfzYEtDsZHUAjr1fsNE2mrvSzPdlPNroMd2d
X9J69vNVFD+wBP7T0kgnvDyWxummdpZMAqpmrSf5EjvwNXWWc16mumpRgbCsKAD7ME0eQj+zmEzV
enHApL9KjXFRFT/oWycde7caLbfPot2sUD+rjH3ZBQ6JpH2iqcAFli5y1mKkSt9oRX+hJbNNQDU7
a4PTRd1lU4CZvcg9C/3SKSudAl2ZUg80j9AUNNKs3modekA1sEnooHd7awybjFmMSXhXv/RNsP3v
vgDWtOFYFO9WKzWYmgSijKF9KFU0l/bGhCb3ZmMBV+T82QjXxXnWggGyyxzx0H6NZH9Yxt/IYgkW
xvOdgbdhmHILDkX3R7exwVDBQFIYNAeGisAmWxRm+q2IJWnNSB5tJ3+LlbCX2mSJxkblawgKjqR1
G6F6rD2Cj4XwRsk05tKMsI090Jd+IngrwEOavUjyf2t6bi0kOpbIPXfCOjWnaUnD//N52kW3+WTM
sSjOzWhz9tNNzxnQcvLBARK8nWtXVpnYSSeK10XntXx+FK7LXU1jWmJhrTq7fbudRgTsbWefV/x1
KSBppLppqRrPW1fHcleoFFrR96HXD7dWX/gdEYKOr5/Sq5jlShwtBgw65tzOh5Jn4M87tj/UfsA5
CpBPYe1HtCbORinymDTxgGxPmk5OX7zXjcu4FQ2i/geL8bokzjwlASYFlcX/vsRSSy6E+r/zRlx9
uunaqyzOOtWV3utBghUtZX2qA/gncHs7Rb4WTEiMbv6kTHwkj/eO6TTEU7tcKiC2JRggDOPQNoOn
86q32oZ0LIWLK6jSa33EDjv4A4l+wuBKEB2mlQ0PPVCjNwD3XzgIKtAPfsQ3HwNFzzWUY+rxQR3B
ElEGdh0JyGxEZ8YjkWSyFEdVijNbPIrqpaAhShzt7nBim0nwglg3Tb8UhHKmaa5B22Aa2EoNpSWM
jAzZpaG8L03MnYkWJtq95fOjq2zUVVehwoT+wimzScTcJPxcWqIinUgKZzAkzUjHaUwrPw2vCzra
QP3JGxFml+gO86wXadWVUbk05LxEM+PFDzCGYSt6o5yS+OIBcaztnL0YBgzqdRL0QUpLZy6KB8wj
IhtSXvdN56pAuE+DZkMxj00V/bJLjWt1Tu60nu7N2fALGTWu0PJYEHnGVG2zMdiYEvtWaMZnpLYv
ge6AgHn+o6nT4y/NGZ45ImoRlzjsBd/wQIsRutr1QovRNB9rR9xRvyjqqY99UWTgF7zVrm7u0zHr
EPTFgz+CAzsPRZNW5zULIexbCflEK4UNuP2g170k82ib1veWzoIHxvkLCc6st1L0mVpszOHw2PRJ
n59D5RLgIrUiu3EoejUdMp8newbiWVnRlQUdi1tRMWZj2TJYazJ7OrsJom1Celul3xQwO2u5KxWX
3Sx4Ey7aeioTT3tLIxj64J9qrZnrQBfG+qT2qWCFY9WpPTaYf4bFmamnjq173lusHpv+SyDvkmKV
Kd0UwSDoyJ7b9dCATHqQMGWiVyLQydX4/EgUt58J2huVpsDa2jr26sy86DFMOzMwyOmKd35Vq+p+
JIpTE6rXQ6BOUHdJvm7k0GmYiA5bcFC8G+o7UIdHCZQjbIgTNZEn118jWbsJytyWmsdiFrEKLCbh
jGbwrmi0pKFVl/JhPDw1/WMQbsPwRs8+yEPpzb1m663ItIo2cVGdI4+ka3mSaRKWqCMrUVqZU0wC
bT/F4V6M99E5ce5ojvq5LjKIyLLwqdWqq6lLI1sJq89DEYGXKJAB3Rldg1vusWCz11md38WaOxTd
Pq8BzjqXO4P0T2WafwTI/MOcdrtZC26lRP40UVWA5LWa3Dj+tlwA3EyJ3A8VFHihj/o1Ff4T/uW3
GoRW331H+8M5NzRlmiyvcOgLk0RXI0DttxjRbdxm9xOZUjh1JjIInGsikllI/bToWfk0B0/ADDBq
UYBwXobBeyNJMua+UnE9p4i4tbUBgZCaKYK80H+w3y+mzeA9kjUq4GeTsRJSvB/RvhigcZy2DxpA
3OXCNuPNkCgOZQ/nTc968IOEJhqp0DCMrq6318YckaXMNQQ/Md6u4MpwovBJ065I6OfGTSp/kqJt
kBd2IayUL/bzxEIcCV7u89F9lZR+1EOK9S65N64REI1t55d5QAvgpZkAvzItNC2YYEB9Ky3BZGLV
6JDWS+aXuJS3Qag/KqyrvR7tRPZYNY+0yWZH0vTHTJ4/Y/52q3fNTT1UXpIYwKBtWWzPk5Q6xIpv
ZqIkdlsOkSMTgwEgBkilo4YRViWM7GySHxVwWOQSKNrkBE0hKJLj51N93pQR2Y7xuEsYZrbPr3HF
YRF5yZnKgJmVAa/9donxOOoVqxkyZc1VOccXuvmFTIMzUeadF7RiaSHIpJqp6xqV+a6aJM6jYSpC
TNNmyXugrvhDn4m6atYmRN4I4Xwi8uuA7S2yGjGngp6GeDOxfY7pTc/8usDpLbRokb7d5ro7iOqF
J1n+hfpOlgmq2SB/RKKf28nSDMjQJWAWyIiTXKte5CXAUshs62qeIFu1E5e6cr+pBJMjJyabF8zd
CY3IfaWAr9GnxuAE1jjY0dSZvqKxyM+aXt3RMNTtMrAsH7sTOzUZv+Qd+zh31QMJWmGlkVepw/dB
4kclCxavelLuyFAA7xoQiMydbXW2smtdSXOsTX4DyjGUbP2odrvL1pdcU/BwPvG1B9E6JWA+xJP1
JLS0+hkj4XIOXqe+u50MdmUNJHmQisAdukqzB6W+Dt6D7kl6ZLVJXKnTP3RW3n6lbnqJwllhsO/K
xO4naXT7uKmcQR+RLlfbbdansiAfzjsI7rvyUWk6TWxoVGxTXAR3aYVXWJ2kjxkdRDEpf/MWQYpq
oJ1NJpQafJ4u14NpKIDO7ScSRaMZ0a+jLhC8WdZkWLqFUEcDOp3Ch4qS1LB5bJTQH7Lhdla0raUK
L/dygY6t8bKOYxmcnpO6Geo2LSOEJgupPEZIG6RFRie5XQAXqctE/Y78Q4wXyJl/AI5OU9eooW9p
1Gn025RKT11yrxsZwC2Gh/P28cSV89K4ODHVqjopgXy3pPYvO5+AHQNh9j7bWIKz4sN6ooO5UQFJ
HRi9UU/iY4ZBD0s5LrGPof69QR5jq9TTnhHjs8k+yepuHECbd35tp9rxViJnlhszZFke5bE/9sVD
LpVbZonSxKe3CT4FtSUL9t8ARxj38FKVOSnmsI79kOy0SHNYzty8LwS29lQjIAXNShjzUYBwwnNR
BEohz50OKQW57szGLeMIzdKl200S5uVC5/y2rbgUiENqXbOIBu4z3mfmkcXKKEgTDFtK28nJrtFu
7vYX5TbYghnXIxfoH3XPy+SfYItyHIvkjooMSmk0Rhv7zXRjFdNd0iOtFMs+naY9qsbbyjJvdC3z
z0s95Bne3m3gPyws88D7MHGAXETejVTBrHOWgXk92pq+Lnn9DS3hwDOncuVNDQ67bX4VhB64xIBv
qG+ROxQo6YofffMd+NmqqewUCSYm8/Ur029vlW3i5NslbAgv1AUAQrDTJ0E0tppYCjEtBNGqdhIR
ZbmedBI6t4/qhi9wrsLu95U7/0YWd6xK1Y39pGJ/dX9BGX6qPleA08NWl5dsdKi3lNkM3R7Arpzb
IoMjXCkXGgX50gaTztmvesfS5/+j91M4KrSs5ESTVJTnVYr2bXSrvw1oAQUDoFSqZOhzAoED0szD
LnCpU+zSbdRdYC5PdElPjBteXYpsmpYJ3HACauW3Aq0qYnM8ZQliTmAuvW93C8x76ZkPGqCAWyfa
GCLFWbbrzRI5idxh0qZMakOBWZiwyPyd5hZX5jtUfe1i16O4KOTGPr0ZnEDu/KrSrDJVh0DULd+B
6BJIDrGbfhg24Ta/i1whNc6JEeLkLVt+9Mqreh1UWzm2VLtJd8l169aRrROMLC3FKyTvItvAzFJC
tkB4QBgpKmyePCMIJ5/TIdoaTY6GCAyIYL5++G5tlAvq0UfDY3DLmo/hIjf9FH6TBX1pJ3l+Xi4X
AtBp1ivFhNyF5Xh2Q1h844Hd127vGpvGby+AdnmF8tYlMvt2em0447ccYAYCW3ziSrnVcymgvlal
TArzxF9gBSTbuihvu+/mvv+KCf/NFzCGPBv7pLDVTboFfY8TesPW+Ng+hgKfcPKM4L4GlxcqZBN9
BwrLfNoHILwPK6B9otbhUjonTqsBNef8uk+qbvzucz7IJAXTSFgkvn4X3VubeSt/XAbjmNPdhN4/
t/5vl3cIB490XNPUXh0L7DKwU92YbABs63WsdisD3Q/x+yl6Dtme1O9yVRDDnEYVnGTOYJld1gF7
G7frAFA32+wezDtbdAmA5GNw+7v2kzisOEmlcJt72Pyj5Sa9NWqqchAqO8U2uFtKm9FWcxeQKcyY
29l+/hz51h3o965MV1VscoM55ivi0I+lG1wV2xDk7SOIgbfnj/1U2xEDA4WJorsKeVrefA9GWUlj
WWTI8aSVrQW94g5qbuy1Tlj258enCHr34fQtglexoYC26a1ZC2fDTIKepX4zYOJnbtQNauWjU0Qs
dJAd2ecW+1Cm00UFKLNQb5/PL/TUT6HJHjkeXTExa6EeSupHJxDJqMbHcp75Sp2y1g7qxtzECPUe
zos5td0a2tO05T/NOE2D4GkJjiZtXCINttWgVouXkLdC3oSTUNyAHPAIYCeJpiDqf7uZhI3zKOfW
ElMk1/J7YGQ01woYt3TbtKt3yW72qs3I4H5F3unULkEwSlcmlS2cKJ/ekBorGNgAwUbYbZPW2LDK
2FSVBhiURPSqWbFJb4Vxrl5t2gmMjcESzczoBFDsXrZ7W7creHqGSE0QWpyQxJFlV48Wx3n6WWsi
Riosbv6ibRKvlO8z50u/W1hXOvRUFGipIJ7iZG720F6xjb7N/RSEEbCPt0IvfKqwGMDDBlMTLGe4
m5wX1no9DxoS5gisktxLZkd1sANbc1e5rLwJ7MyVXJHzO7UGb2VyHhjh3UBpkqBzL5uvSmVE5FF/
6udG4GNXIgzIoTJ6cIHKiHwht88WAVyEFmBtjRfeal/S3o62lR+6XwZq57XdepMb2/knI7ZF6ru6
q0eSl8+PzECvq/3QW1LmR93oGPN4Wan043kTcMKOsWjR8eq4k5NDKQpohHawunPMfeZVoz1uAW+H
WVsg038tNsAVt8/LXDMHIC1QcB/N5X/OqbG+GSy0HuUgkle+ZGZx37bdvmzqhxFs6OCeLkfRES5H
9DYK10wDpgdJczS/nTiOqOy0OJjHHAZI2dQfo0/1ReWCvw7MTubnbita4EkL8LKpx/I4U5AZZSpF
yZzDFAxeAp4/TKXY6mPsth+aO0sG3SByEF9H8FVi3vgq3udX0rvhInkwHHQMf5KjjQi5/KQJi/9G
nBIr1UA7mUyLEgd++AS6A2JbXvLYbQZEyCUDwlv4KN2KjJRx8pg97ASQVvB2VuBIucgwTTOG51hV
+Dibz+1gbM24DG3Wlbe1UowfdSQJ0VSZh/YcspuyaRubxNiw0bwxerrr5NCrVculoIAEB/ODLJGt
XoY7Yko38zijo3q0W5Zs51HZakNy0UbmRWaBzUitehecg86YfJ/ixNFh8ZWs/GqlRWcXYXwNQuR7
TBLk9pCEmT13hWMUsgKomRFJhLDd1yXdIaIFhjMwPh15ajZMYfvltwlAeZM89xbYNZLDqqEBu7Ry
QOIO9f0QNdQ2Vd2wFfR0Cgz+ytNu0arXveTdKAoWhppYuW8mtWzTzrhmU5fbiWTeNHPrGUYf3+c0
p1faONyVFE1VxeSXE/tMjOTz+Su8FjmAdQuNKJi3QkWKsxpDY1UsRYRy4PlK9pEPzGT0M4sQFdb8
97EYzsTr2HQwbqtow7V6xdb6ie6bebD13koulEoWwbmueRTwA6EtyTBNgtDrrb2dqa7PpJkKwA1H
N7NlbVWtfSCyLngtrZl1HCPCOk0BByLPWdBFZi8bE8RYTXw/p+BXKqBp5w/oAELGmzwqAyIVPb/I
ePBTCGpbt7NhzWjzrSP5sSmyyFPMyq1Y61bmsKFxejn3yE82lmEPVf8lU8lt0mP8vO7p5HRtY3qw
0dGmZ33lSJmyHbX4sWvpY4AWAJBzNhtAGHvMMJ8zqbptGunCTAbN7uc0sYseSYCgN/ahgV5PokV2
lESukkdsuWGNM2nzZ7Vhkp1GFPTc1Pxg1cQfCxl9Pmmz6bPkIpTn3EbuBCQdVTMmsArFRY9Q3e6R
190SGRNUlVRMNpFxYjboRu/P79+aj6LIGiuowsiGzqsCzYAjGqlt4ZcAJlGra2MEU3OcuXG6K8NQ
cFhrCnEkjH9fUmu20B4EYdRABwCMYZu9P7+cVTe/VDoNg6rIvfMjknm/JMrrZoEBKnd1uyuBBnjg
gY5sK/diO/QQLQrc7uqyTBh2uNwl3cb5+SSN4yaMQB0shfVWLqEKjYhoZu3GIubUKSUKtVSdu7Ek
7mug/WHnUpluAiPblI2+7WuR6V1fyS8x/JB6IIdqA/DlwjfzwJ5qkHpqopSGuhajHC2FH063pgBg
8HFe4DE2NJvyNvzSVcDlRVp03k2JW+xVQNhoduY1j0gHbKKv4dZ6XyuZU/siyjTRctW3djCtayWp
IzhtplwFFpBXMLQi0MeVg7Pw7kQXo4nWlJMYMIVfNWkFy95vAJea2W143T4Ek8+8xFn6TiNAAllX
v5HLWXEpEEwp+iiAaoh4/u3aerlRlGmJdzVb3pe77H2Nu6CaANDLHN01b+J7hTrgRhc0a61s6Rux
fBwUKHKgEmjQIM+2Tp/rVHTDl0PhDP4bCdxV0OjQdPKIGPcHL0TuAghleX4izN1ED6L1rBkUC/19
BLV7AEadYGLrSII0RUmWgBKtYNfTtfF5UcvctOVLsBI62mCLwuq1FzYMGDqZgBaJeihvxLo6YEZl
JUDnvzP3IHbRLpDJd0ZPexyfs40o27SmKRgopyqyPxiDO4RjR6+vsSBdOrRh4Rtx8FEG7qGbmZIj
TbiWQctEY4NrF+JY2qJAR9JCCwFBniIoyOnnGlxRMgUVdinqt189tmMxy9c4EsO0fJyBxVL4Um6z
yplSe7pK3f5D/JkoNq1t5bl0khsRBfpa6IqTe93LZa+PxEokiBoth9jG0/eyhxyFCgbGxh295tb8
EH8bP563L2vXzVgoLQxVVxST9wu5VhaaKsUw2P3jhCOUgmJzXsJpoczAGBUSS0hGynjZ8CEwU5S2
JCNKgi9D+i9DBf8cTASPtzeiuN3r07bS+hiNXxNS7FXTbSURw9AJtj8vgjOL81yNZMBQqW9eja6M
lg0EfA/T+85HmfeBFXbwoG9ST42d6iH+lPqiq72i/RT5Vh3lZMuSNZkTj2s2znTBve/wmKCX5nBh
/SSx/O8v4//BAMTtD1PY/Pt/8O8vRTnVyMS23D//fVN+yx/a+tu39uq5/J/lV3/96Ntf/PdV9KUu
muJ7y//Um1/C3/8p331un9/8A9z0UTvddd/q6f5b06XtQQC+6fKTv/vhv74d/sq7qfz2919fii5v
l7/GoiL/6+dHu69//7XgV//38Z//+dn1c4Zf2zXpc/Mv5znK/t//Pfm1b89N+/dfkkX/a5nF0GQc
AjCKkaj961/Dt8NHRPkvHbHhkoqG27RMA8qXF3Ub/v2Xgt/CDTDwYkK/A6bl4XKaovv5EYBikC5D
x6mM5hV8xZcv+OakXk/uX3mX3RZR3jZ//3V4ER37NlNWge6FUBLJf6gJH0maUxyWU1jLm0GeLkDR
4OZaHdpR04W2MoU31pC/i4ohs+U4RV6h/USmeJ+FQw46vFz2qkqaNhS9jK5ZEvagzPMNm/XBaZrh
UpIizUP1qr6RGMDf5DK9amt1NxFgi9Ykvtb6JMSMxbifVaSt9RaPF0m+atAxhQZK4uSdOtp6ifzB
JNH38xQyr5BI7rSmETrqoOgOsJN7J89kQGg0qbkx1W7YG037aAx6u+uTRLPjAOGx0d4mY7ubm1uc
0zvVytwOQYkEaqAcYtK43h3pwM8tfrOlMLjcjqLrD30xmAgliMK4CyfRqKwVicgbo4zdMtXcsa7R
FpMKrKS5/J0TORQc3ct4EeI9Lu8EXpasCpgkb/oOHicn4DsazPk5zrrlgJxhCK5IFDqAqwCr8RA/
oV/FrozoalA6j3XWrphyF/MfiBIV41tL0FxSD/kurKZLedbodVkOjYtW+zvJlNxRH2JnyqVPZjK9
10N0xRflnaXmG6SGKlvCVbObkvl92Fxoc/8UaPV9kCKFEQYpJtx0QB006VdVL1JnbrpvPcuzjdwG
ndNGoa+QPnKTniT2pEo3chduQF8c2yzQZifK8G6tqg36sjRHnRGaWPK7Fh0cTqv0pd2jaJipX8bE
8EiJtspIAfpql+2R3LfncVekleg9iZM82Xa0jGmArwBlCRq/+bkd1ZDAJa4TbaNo4WAXyexPXeRo
ufUcdcbTEA7YepZFd0EUgbc6me/SWdtLwEkIerV2R7m/D4jxrErMU9Tsoxboqt1LkWqTKnnENCeg
Y0PzWZWHrSRbD9NwS6feIeBLSgtUzID1F6LO04JXs8s2aPx4kEb1w2xgsM8qkX3szY8sBI5ZVci2
lRrtRptVJNE09TkzjE0wdjdporzL0xpCzfi2C5LULnLywPLCg5v4iO95ZdWockTpE0ogdjuGdlLm
F2nX7zJzvAZtRu5RWfPnIt2YaX0xRj3WVFxpQ9N7hYKvn1UKyL1mI3BiJbdlMm7SpQU8G5XFZER+
qg9uKiF50iEYmmukQlKvDpqtmUieVkVeg9Z2O52qEoCzQYOufWshy26B5zjvW/ROu0WFduIpnGCg
LMzzZZarZIVtqA/IKl7JSeDleOm1tH2flHdlCZDcKraNJrnu8/J9F1t32LmLOYGigCQFZUinY6On
B71TDejpYEls95ZpF9MWrLKfQEl+mdJH2agBKfNR68GwAu6l+NJM0f8QoEiR7UJt8IYyvOlisCKa
/5+561qOHEmSX4Q1IIGEeIUqSbKo2f0CI1sgIRMqob7+HJzdnSIKW7jee7m1WZuxaQ4DqSIjI9w9
4luRbdDHbZTYbdb+TMZom2k3ZOx2VJRHqzmmoFi0+UcoHQPDchLtpuglVx4NrxO6b/SyL5d8b/J7
Jb4Pm8wO5I0u/bKM2DFjQKlLamf671RGn1dqHdAn2VET8dFI+tbSk0dVag68RSwTlA+1Ihy1yTcE
iNqhUiHs/KynoyusyGXhDdQqHRoDJw1gvsFNt8uwS/DGFziY0CO1e11zpRSd30fVa2m4F2iYo0EX
owPcA7VTsxRemrVoXZE5o8SxIwKvS7lT5LmDG29XSZkf66UXEeDVtGFD+WvAoGeUQ8tlBIlKFodI
GzzWvNdSCeab4Qi5dCVJcpXBdOMufUX1dmfxeJO3DRJR3JEa4oOU7gQtKub9o4DKbDtUNtWzfaVX
j4LlNpm61adoENL6HTRGp8wWTeysA/UzRb7rt5VuOVFtFbOa6i5j+MVJhvSZH8ExQu4NRAZ/rBGP
RdhNqj+mmZ3IoW0ou1jpbAMuTjS7AWn0yIRTs7YSfjYWka1mexn/VgTIxQU4JcJO28l97YJIsXlp
ecFLWLwa6TEdPoZbPnxIwwE4MOQecN/jpXDgRmWDcW9X42EMOGSgInts4LxGuwcziqLhF+i7Cv4R
Gga0gkaTDnATmhTgZ3V8VWVtM3wgs3Btqxt1Mopf1qmbCFdpgX+LH0hgoqtRCiCnLpfsoXsFmeqg
9MGNqqQOCXSbDG/qMDijgUU3IQkXFL9G5bUYAVWPcHFH6BwQQmaDvKcMCenuWatrhxp7EqRwxbaM
PCjIzEVj2XJ0A5VZP1RLp1YCd9RSm3EcBPRUKE6tlHm5toub+xHNb2qC9hgCv4Bn6GSLVQMSoqxs
LZQdM1BuAV+D5ljHn3nFXzr6UwWjV7LQZl5+s3AQWP5SitYe+oMY7lm+lfrGrgV037uncUCHuZ9B
cFDLl8ryof2NIGLq+Hff6DrKHvFJVk+Ksh1ZvQuoBV5uvCutwokK6nDxZoTWoe6YF8XAouANbOYH
K+wgJ24hZXpnjT+YhcGbrwXvtmap2zE2j5ao20QyQ7sYGrsR+bZosWDjt0G7q/AaLMVTb9AtLmy7
y4CrLHUwP2pfj0EOgPNmw7ckHL+z5DUIfsogxtXJjg0/qPSjCJ55+qF3PxgbXBIJZ7Rkx+j5JkoN
O4SHjSPJLup9IR+VEpsSrpDV3IVKjtvm36O42iuom5Pge9paW8iqjRauTVKemv5FAbM17h8C9Tfv
jcguq9g1cpgWjyggonjpRL3uGRAVbQkq3pHmpoHljME9qPJe1BLXTB/rajgoFPFEl21Z/ktLb5Ph
g4RvJPswlA4QtQZd63D6MoZ6rtjEgWS3SbxtsanLAIekZ54Z4wLJvUB8j0CFZ+ahY9Qu0NW9blDr
ZuAjFpZd6Y3XTk1yyEsQQ0L+VaIaJP7S2LUaNN0basekOx6+N2iciAqWiwzHoTQOVmnaiH79xMxf
wmFXFr8I5jZFwUPXH0cslLCOnXxg6U4NSkj2vlJUnUuj9JXqJJXmc2e0ThRgvhFP5AV8jGVyEEeq
bTvywOk1JxiYcGWoDedoSJSMby0/xamEHZ86Ujc4puxZFaJd+dAiJS8HmR0rR47rq9OhAJUduUB6
WHFDbBtF3LeZZsc40KT+3YOS28dY2Bb9jVK77DBmFJDR17wbq0e5/C0hlErosTFfQ3nP+sG2ktco
eYroaDP5xgyJk6pol5sjk1NkNilGV6Ze2hY3XdnZfa+6le8iTqwbG3AYu9CFl4GpJhd+Htwl6rds
iN0yv0/Tw9Df56Xwh+4BjCIEDZEdV2+FYW47xCIkkt6zCvhOqflGefpTjN/z8iGTnzLcLTQ27DS/
G4OboZFwU/7sxaHJYqcwfxV5axuJ5kmKVHpmY3hFHsPvxRuwEUFWOqBpiYNG43aWvDMMP8TRVOOT
ombeFG+Q5Ikn2rZRdXShuVdKlMg0iC7zB9bhV6KJJfqSM0QTulp5wOd4Dbx5KGtvZp95KDTYsiSO
JHhCfR6hQmoTPXXHLD1Al2krtWTD+yejpUBa4GVjPaGE7/QC1QmD28OoYjlUp0Jji7oCq4h5vFAc
lRtbpflomtHOMlRZo8QpEA1FOR4gqeyJ9qYzAWTUtlZbeEl1qks08aOPkj5uFQNvJXrKDHIq1MAe
FbIliuwr5lPfx/tERrOmpDlakCWIq8zvyt85zh6pIC9tPCndO3QOtNhwFCW02+yFIxxTmS2Hr3oJ
Z6cCG9q/SNCkZo3L+ocCa5KTDgHynmc7UtR2gaWvgLpS286NcNr05rYeOjvDZ+pDaMt653bF3tRy
twhUm2rFTcueDURIXZY7iYHwnFJHr24LUxsR/9OdWud2qWrg+hlOi3M3Sm8cO2bSOxPdI1NvkuGe
Bsc8eqPGd6m/G0Zsk1L1VOlJMpOdRh9rMNLGPnw0xvg2gjbcWAqH9MKWk59SQRH9RCcupKcG1ELN
9HSyiShYTZTboXHKcXgRQAkj8tBwlod3XfGcUhNdW041forpL2oj/ABaQ1IuPGLdcgYeseTr2eNg
lO/4z12df7P0xz6VoUpk2b0R2Fz4VtXYeTTuxkh7q43vucW+SWbmkpjfCAPfm9EpRB8NlBMSRHfR
8CY0KlyB2o3b1OVdxJs3KNZuQImndiNld3Up+WYVbFW9/aHI1bfMMBieZsLRpvhW17KD0sYvMetD
e+C4HfK6+eiiFtrVlnGnd+xbl7XHPslcGuk3Zb6TB0SNzBnHzmvGt6K6lTMF7ZHR9pbaYTK4IKsn
0k1cP+dgaXYGGICNM6oKCNeuIgm3rM1trJW/SdJGTsOyuxiy5QgG3Ep/q5rvxtj5Ap1vzFrZMa20
jRhksDSDkeRFK6Vfo55i+lVNswXqYHYatvdh/DSI7mhlD0NzTCCeTztkJhFDNDI/GFy+1zMpwX/T
wHUDnGbyk1ycUrl7VgVzDTP1+ljbUxDDbBBzdkpG/XEAysPIkOLMOdkpPNzEKfdQSnzEIq1AQ6ec
39eHNV540CpEesVCAWWOSipNCY2YWqb5ehX6Qwn0a9LaCtecEI+267mCNVOz1HQ+8JjHCkyNLL+P
x8guwM+DUyV1vJIumGoUF4NCvRXldyAdwA3Cn5+lidVcjsqiijU/EMKRxp+D9JOplU1aeGI0CKc9
7jCETdeHd9F0A/kp/PW31Vm5qy9SXQLjSfPlvYXr5WZirFGUFlAt3yke9wO7cfip2awjoS7wvX+Z
VgEGmIRwrTnMVM2yQCJKMoWVLegPwTEYqYOI4S5KQIWtgTejFQK+HDFxO0VxB0WJd7HBXJohDurW
IHVLK40OrthVU9IccL6v8w/OM1jQLNP8niMXpm5Elzhhuw/ip+tTPk/PT8M+szPnU1oBuL+Jlmq+
gu7WTLznw7frBub55LmB+UayCimQUgxEUh+68siUpz5dIbCuzJU12zXIIkkibjAGQ33po2gzwmUj
ItyQ8eH6WJYOxflkzVJoCAZ6a2ywRwYJRb1x9BQLwpDMbPFmzmQ3ExQHRPbwurlu96JoM5/E2bkP
R3nUyxCTCBLn7wnzaLoKgD4TN3uCka6hHdfWbPrzs8Ov9DghyE1ofg3Rly4QBxXE+6hrVlAJy+um
KxpwyBM+Zpb5LDI09qi1SPOt/I7kePvVD4jT3TrfXZ++i4L+5/SpqkxkJMgtiJ1+HU8MMVUw9DB9
IEBvef4jah7qDC1aYlTZalQ6eO3F6X6ooeSl7EP93cqoG/XDUenxXhQZqsRHK5+yoQ9BeCylY0zu
5XZlE1+mZ3EQIXYITD0FumleDc+6NFWjEt8ocOmyFspl0lFSvtNigL7PH5KoP+fjzNasBD7C7wy1
Cltp+VRk9wVHzEVW9uziWTmzMf352R7Kg0ZwHU8UX+iFrarctbKbgN+k6Eqtqm9l/lSvnc6LNm9/
DQuUMqywSlAP/2pSzjKIKAxc8/MjfewjG1eI4qpbJFkc+bHd8yNUW9k29kIX2anXVWz9nKjwaZ4a
MtiJnxLssxHHUYjjUgnssk16yqDH8kO3k5O2XS3hLhqCNRmcCLRqVGfnRm7HOFPDBlcV2CDtXbQP
N8ZG7KrnNUuLyWtg4xC/mDIqFHPsFQuR9NdNWArfJzJVsq9tZC8dRMO5h3bfW7Qb30XO4DejZ7wU
SEDdQu3Du356F73E398wh2S10pircY9v4HiAG/r4GkKOCvnSqdjzct3UtEHmQc/ZcD8LzWd7FiUE
XgRxC4c0/tC7tyACKjVU3OtGFm/cs/HMbiuhxXwIlGk8DV4W9D6j79cNLLu7Mwszd8ehvxKmOiwg
C+1MhLjyJrvB43eXHDW3PxigwvUvqScfUqfe6/fWNpLtyr/+ERdY/c/TcPYRsysLj5dGwmts2qTB
fb2dWiCoWwbKUu+0XnNQN9Km3fwvUEVrazhzArViKWFhYPAa8lDQ0bQjsB8Nj27qXf/bfOMQM0l/
reHr1vbo9OdnG6dOx9CEwo3mk/EGwBiPKsEGUHqHJOndyrxO2+PaHp0dfo62KWnDP+cVyZ4DT+y/
2DuKExyqm1W0+tpunV0VvQTdg7CvNT9R79VudC25uc31t6G9DVqA4gRe96om2UIekWsPX5QAmYsw
8kvx8/q4l2ZYVyfJXHA/wD2bhZG86bQhtxArNMYOycOOjzYvYieI76/bWQy1DApZP6R68O6ZO1fG
VLVHqQMx3j56CA9T9/Ufmk3wZHUmOeU1uMUFkmo6J+f2ZhNsAaWbm1aPgbk6Gmn65UZ3a7dDnQD2
pFWW8NLxODc3u6S6MR1YxwfEyizaq8lTxrNtMzxdn8SlTXNmZN5+j3VxYRQSxjRqkgPFXoet9YKc
ZmV+Cs4tzLZDMqo60xVYSNSnNvjdVMyfemPo3TceFVuFrsmorEzbvOdeAq56FUL1CRqgyp6l911e
b/RuBZm4+Pw9H9XMcVdNT5VEwv1D7ya+eH2vfDRb5T7cRDu+k93Uix4DR96wTfl6fcHWhjct6Jn/
6nqtr0boD/t6O0CEZrDB0NsmSmBfN7MYT5wPcOacOwYVMjXANJo3rYD28NSLtz0gP7SX7ASd0IG0
m6g4xA3f6mN5Stx8Q3fXv2F5qJNmBt4DkDud7ZyxYGnFpqEa5i5Wn+t6V2iPnyb+CN/0H1FLX5BO
V1FQ/w/xTRPk6D/jmxzx8X6Ohpp++l+wJu0foO7qQPvCdUM5zcCy/AvWpP0DYHpoT1EE7f9EPP0T
1kTUfxBoyGlA5KM9xV+Ip79hTSYaQQIpBQiHTjX1j1BNM28CdoE+qZiYUKwD+3auGNOha0rZWijt
5gVUyEbNzuTCM8XKIZtfYXMrs8APZempQ0mc+L20nyoDm7FBrWL1FTR3vp9mLIgrUR1DupDyCEQl
131cJj4ZnGBj+alpk9gmT6PTv9Tg5IMduc4AXTAKW5DxUKiKRzadea6wU5WERnXiV8w4sVzZsqr0
zvbS6S/nfo6Tmrt8jOuLiZmPIkKJ4iiqEl+tOxT50PpXSlBIBBCh6rxMftT0lVBgbUwzZ0W6KM/1
YDLINDslLchpK8HchYDPfEzTljnzu4B1M6OmMIEyY/KgO91zsFcZwrrcl27DY/DYNV7YOtkx39J9
CskI7TanzvV5vch8zj9iFlEOciVpeYe1Q20NL1eGjCtIdMk+9KanneJJnYey68pqXrwPPq0SnHsc
bTQMnbOieCNEGZawOlWZ7Dp1q9aW7Nrhm0DahegL7IpdjBF3PxFN/vlJNOD8TRPKa0BlzZOrbRBo
cpu1GLGcHYuofZYL4J84gCnFmm7EtEnOA5XPYQJvLYMSA5Df/LrJVCOvg1okPkPRTxy49R6vNSBc
8CtAlv1tYuZXMIeMkbyBX5GZqzcqar+/4yQ7mmsM5cUTeGZodsitFsiTQcWSZUL/jsZuriiBiTAj
p5I4syW13Krhmnj44iE8szk79T0LrcCaBpcMxMm7U0qJe33/r1mYHXMa1yh/JRjVgOp2GX1Po+3/
zcDskAdBNVi5jiG0/avU3ZY6WzvB0wm92GTQdTAsBWxGZf5mibhiaKGG/dz7+l7citEbblM3cyLH
ujESW7cVp7mlwD6ibLhS/Frc32empz1z5sFo3nQjIJxw/GUDqJusunnVfh9iRV2JHZfdlK7jhkGK
Bk5jtk5ZrqP7ZTUkviW1bpJIDh+fgDRxMgtsl/EHSX+qquQo6cnCMDUAvkJUNKQyATd43Fxf0QvG
weepPvuW2ZKaWdYPadAnvlK62h53OdoJIVEk+7kX3q0ytxdX9++Bz/yzEbcF3lEwpqFtlmVWLo11
YJPWchjLK/m3mdlKtkZvSQWUrP3GgvCubDpVprnJKu9l6bgpk24uJPNQ25rrag4xrwtl6HDcuvoU
t6GH+vXD9eVZ8lPnJmarQ0iBF3cBE6zeEi1Gha49lMjftwHxiAEgDk9WjvjS3J1bnC1R00ZM7xss
kWV8CFTDteo+kldGtXTIwdoH7H6qE0De8OtJ60oK5mOH9ZHbFlzcKtqlDL1HKlq7pIifLIaU6PV5
XLpYzi3OfG/aWGFYcVhMIPtPgwNDZzi0bcnTlXfv4pY4G9nsZIe8CZDPhp3ULHdcj7c1oFvXh7K4
QGcmZlti5BOpIcECBXHjhAmgcPW3Bvv7/2Zltg1CJoSZBdh4MXB6CqCJQ/ltNNfEp5e8j2lAKwjy
BdB3seZHiAQoOwqSp35qVFuEqFsZKl8k4ydaPEYN6p85hB9NyYkT7Z4H0UrntsupRBSjTDEb+gai
z+tsV7QJKfW0TNEGKQFdIKwG3DRlBwEsSH6s7cBlW59kShV8mHmgBk9R0CooYIvBtXOg07SnIolW
Nsfl/sOIwJwxqAERn4vSW15BKVzqy8yPJMUeFODJR1T/Vg7T4lAQ7SLiJGjpeHF8eaJHWVoDL10j
C67/KtOP0kw21zfgpefTIE+rgZkJjsdlZajmo8yQIM79MENzY8tMXw0gIdH40YVi0I3V6t9Nzfh1
3ebSwCD3Dp8EHVmoyc78UoB+tGhYE+V+oQhEhootDfeRmXjXrVz6Ig3aCXgA0qktBPqCfvV+JQpR
6I6Y5H7L6Te1k58FyZ5prDwWlbxSiV3aDmem5oqmUjVEQURTTCLlLynPj4UV/mEBduptMVUJKUGa
Wb9IQlkt0PsWaFQ+pJk/BqPwCDU92UyRXvl3+mXhybwQM012pv9ZBL2Q5rMmKg13BA1KP3mhb6gE
pVCgzJ5NJJi12uN/iUGNkp29Xrd7eVVpFKJCn5rCKuqTMz84dtOZ1brcJ4I9cADoDVYAMhQc++Il
0FcGubD/vhibxS1BmNRVGba5D10h6SZH5OenBOyBgSl/iouY3C3mE5p3qNXDCc62umh64ANFn8Px
fujDho070v75zvhiYuZd5QRdbscYJoDT9kDWQHlQPTSN7F9foc+q6dcnw9ehTLN6FreXoqlSrRxz
X5dZaIdZ/Z3L8UYqIkC2gW4HgP+hIdKLHClokSXeVqwrFyHtV+uz6xixmWAJHXI/ICF6thBclJHH
h3ce3copB9frmw7Ib41GLn3467rthdP9ZYJne7MruhS3FfYmHX+CRQa2yFob9gVXRT/f+kiDaZcU
ybqnfWWqMnY/usGRMXIL5UOMvU/i0r0+lsVzNmUV/mmJfF1EARkXPoJi5fM0uDGkwkef018hjU5d
p9/kulh56y3cLhS3o2WhOGZBLGc2dYIoPMg6DavGWmHrcueHY7ILLH5TW1ll85C6RAvylYtzacE+
G6aA4Y1GGPNDV4E+p0QMVvOu/YFi5HGkxfb6PC6tGKh5KAhAqg6KxNN2PTsMJvRlmB7AhAZ1nabV
gclVnL4GisxYCXUvWP+TCzEpUt065M8Igo2vpvB4H+NClRJ/aoAXFzYfncIP95Mif1X75QmV+JtV
ZMrSFIL+Cx1NXDqXvQx6Jc0hCYaDFXynFoot/S7bx67uJsfkiWZus8mdNVd5UUf9HCgiNwiKyIYG
eY/ZQLOIhkXAOUAIxg8FNMVnpGz/Eoloctf6heY7K2Hc0iqisjBpkiI8vVhFo9djSwX3x5dIF7o8
BsGzDqDbLQ9PTZ2sRMELxhCF4M2nQzGbXAxPC5mBRq4l91H1AB2LxQdQOr4xbfQs3sYr+3PhigNl
BA1gVDz8kLWc3TtKlFR6i/7FftY1to62NxIubSEnK+5kyQyCERMFminBMYfJ5X0uTENKCl9Bx9Ms
5k6aJq4Kqajrp20pKoE0vzI9/4F0A9bt69YAy5cYpqRy5PTswal2mTep8IHhttd2tQumNxSQ1noQ
LI1tKjtBHwXzZ86xhq1FwmHsi8KviewChm8PGnMSNq6MbcEMaPsocenYgBBCmq2UxHoQSowKZiZd
G3ZAusMGonRloRbOM84xMspwI/KkwfJ1AgepavSeIUIlCvxw/lxFa6+VpeP7xcT0CWcucRhoV5cZ
ItRJw0YCFhs8wk12g45yTqY5FmgL69L+a8OaJvfMZhllMUGfp8pHawhPdmRv2hjmrrFHB1BbTzus
4dsuV4saJm4zE0APTOYcVELYgF2uDoUvJdGeAA1qSt0hA+3q+oZfMgPiPdo2QtQB2qyz6yWN0lSi
Vpz7vTlu2dC7kDIARabZXDdz6ZKgsnJmhnydPk7k1qhKLJkCkDy9L0A1acRR11ZbFU2/6EvsiI0N
HTa0KoISxaWgXVxLBQnDvvK1G+FNEuvMR+3m++BmUPH884vkU09MQS8UA9fXRdAdjjgJakjx8vOt
H9m2dDL0r0EC9J0A+7wu5H6xWCZOL97QKJ/iMQvP/nUWQyPJx0KLuJ8bsQ0ZrERGZNOsRFKXLnCy
goo3XhJQUbp4AEaFRTKI6E23o3mfn6JD94s7+inY9g7xxQmK3dFqHvkCXqLNjM42yNgijqoY5Yg9
wGcHKxm9L/EedNJD6wU2seVXKBBav9F9wQ0eVgGBixN7NuSZ0+qDrmgDDuuTTH99mwK6DuozUufp
BwMn32kcmXhquNUerh+LNbszT1bpda0Oic79kr+MJXDVHOy3tRrcZVyHuVVwKKCsZOj4+yw27nUR
KohA+HT41EeyJx7kcyD59S6D4uw3DtmuY7mWFnS6plFyNybdl/ltMy2mhd6FFbBqBH0eZOg9QjPY
Lj4GkILR9ABcQy+HLr5LT+iPt1b6uXDXAGAAF4zjCfPIZMyGzEWlRsCyCl/Ssvehrg9K0vypDii2
7KRFRHBxE4NcRD55qumRmVsVWlxCBkmBSBWexQkg3n+8R3DiJ0Q1EoEqmUckIlO7boxJ5WdgPeuI
TCQt8jVaHq+bmWbkq+OcIv5/m5mLF5oD1HSBWmx8atWQQQnRqEOuSzep+X4QcghJ0Oj1usWFzQ+L
AHCTqWuO/gmZP7tStbQl6pgVvV9C4qXm6cEABye0QDm+bufi7sE6gSomo90SInBown31ml2CXicB
73q/6++kjto96McFaPSJGv4Xc3huafqSsxEpZZ6Da540fl+mngjifVqGvgUFBUDXHJKvhPmXcdBs
YLNNXupNx/oE5srf6U/FTh+Dp9pNngI79ypnOLAVe0vrRaEEBOUtpAdxtr6OzoKISh4VWuVLlGyr
8SfXAuiLrPHsLnB407GiuFGpjA53eMvPzOgxF6Lm+hTdjb54qdzwVoPLyh/1DfWhSO2abr83BkDx
8ofurvi+3q1mcaBnXzC7iyxRixIE3cqnkBGAPggon3h3yGv37JwqMR/o7NKpIUKfmzkGGu+gSLOf
+ioQP3TifbnyRFveKPDF0zvbvCTsBZGcMqxr5ctoyTvp6gGWvUNfOEfaoHzhK3+cSPhcwn/bmxP3
1KyWzKjEyPKjubcO3Jl6/Ah3hI4592Nv/bZZPOLYmNCqwv8v2FpW1mpGbsEV066/kUrdl8IQEg/F
A43XQB/TA3DuJ/Gw+VSWxBt7jg0q5G5EV0YTpgq+Z1F1NMN0J5vtXUIhpJFGU5rJp6pwrzuxpT15
bnbmWuTILLQuxQhH8qInt3oCDatixSFP4eO1oc38Sa9lobBK2IDmx6Ysn8Oxsi1rw8qNyGQHDfmc
62O6TPRin5wPahbPxnGsp2K6QVEIpCz1AvnOgo60znYt/Q5NeJua3XHgrXfd7tpczt74VR+W6aDA
bEoZtKZGd7B+UNQl/9iKhWidaqh1IR8/92O5hKgMXakhVF2gAZGROJYwN9oq9mRh68PM1B1NlXGX
znNZhQoJs3gIG5+xZ1Kd4lHxa4g+tWKN9bswa+eG5oc6ZnGhmHHa+2Z4Y1LJZgL5nrD9L2YNFU8Z
6GdTRr5ztjZlF3Wq4Lz3k64+AH3I7RJyOiHqASuGLhh5cL94KaJgB5aDeglMCkMNcqNQh/TTXfei
OVLkF4/JoXyGMBZ1JQfKD2Cw6h8VvUX7gDyx1x74S+8sfABwUfBZCFLl+ZGWwkRQgoirwvNRVzbB
vkYWQ62c+LcYfLq39txHI6618spCaPzF7OyUy3Rsxr6KYDbkOzPvdmVrrEQKlwDKaW6xvScdcchF
zrPxei8RMzR4gzu8OBIn3EIOYOq/pZ0ihP7RqX9HN4lNuipJveRRYBhNfFAxR+T/+RQ6i8BQn7J4
pKeNL/ERYKv+fdBbNJ3jBGoQAHbbeRiBB22mw307Wmg6l62FgJcAiM+h//0F0zE6+4JWCyIdUEQk
IDaD53+kbrKpPGlDVvslLa7j2VBn28cskMJmfdkDNgJpqUGB9odYiWeXAgfwK3E8IJyOt8787dEz
q4u1GNOpd/W+ZNABlqGNg9bnLXNrBlUMPfwwIkg2CojH2GMgE5eY6Jqa5OXOMIO1rbvkghASahPK
Dg/L+d1boV2BEKmKu1cuINZrPPCofkWN17/uuacTMLsHYeNvM7OZ7XtSRULGiysP+F1QNHeaku97
JfDGLvQhdfpw3dzlQqqgmeNlh9AFKtnzw5JUcYn6c9yB9aFCijhQWltNrMy7buVy7jBlBGx2MBZQ
5Jk71latQjkfDCRY0lc0qbM7Q3JG/v5fGKGAxKLjFKpwn/vpbPNrDElSvVAav4hrB6/NbZ1Ev+tI
W9mXS2MBXQMpKuSxwcGYPRE6jmesMklC1k1AIe8Sge/LCXUQt5i76yNaWJyJaIeHNzqMmBe1FLmH
8gYTCZRzGJJtZdh/a6v6z1+oU5kUqQRwCKGQO2coRIhG2lJrha9kREACyUIfMGZETkmHh8L69acj
Ag4HeFzAfFAIwKb46qCQM61qk5atLwoo6KCaIqUf1y1c8AZRWf5iYprUs22QGmmihQNMaBvVN7b5
IxBS0QZYQB+py8LXVw7Qgs/9am/aL2f2AjTdjYowKmEvPnWbdiv89mVqIQ5MyVrMeukcvtqaOYeB
yXol0DjIZ0coWuWuWnuSQK8vZWueAgbBDUcDe0xzlGcgLk9r5i93/l8RA0QEcHwutqPJ47qAvm3r
k75wzIFti6jZBkqwsoKXu/6LmXmsV3VWC8gmzMRo5aKbkNEd1jR/l0aCBB2KeSDNon3iLNCzrFai
EJBu/bJFy6u0PRLR/RzLtT7USyNBYh4C7AoEkC4aOchhmtC+hhkyCA8dvratpDxd3+5LJpBYRfUE
hC8gH2feqEkkjiZSdevLMbQUEzOFQlwur/ihhemaQiqiTPkXpOlmUVszIZOTEtF3KZ3CZnATFYTc
aLV8sjCWL2ZmL7IqarsexHAE+TfNsbzNfeYn6Edmt2hfx93qOXXoGnh+4UB9MTnbCGkYdWbVFY1P
ug/aov8v1DQHbXRD+VcAWaPra7XkmiYmH9jaeDFNKaavrqJs01QbR0S/oh1vC6jXxY0puxRg2HQI
nKYQrjp0274YPxSRWd6oWduA94/Xv+LyoT0V9FCKNSGmrhjzHWNBOylXrCnXCo07CvmwAlUGWX5N
i3c5DxFerXadnJz615AGFgFTnUhF6FY0v/3zsbdiw0SqcJLl0ByxoR8mcjLxbYjOj0Vpr8E6Frar
CjgMMrsg+SHqmJ2JdmykpK0RqeE9D8hUfYSui1vl7fb6RC4EqBjQVG3GexHjm0cCZQdCf6aVeMy4
2r1yF2wKv6odstPu8tv+Jnr8Y74DHBbqKMgiAyp7CWIVwTAYaVpDEB06amjFYzfw/5XW2dfHZXwi
lWcLhoIp8nVwKAg+5snWOqC0jqEe6wd6HXoq1OFldfglWf3vDnxyKg2QHLMaa5Mn1XNP1G2fou6N
VpcfnQjeo17e5UMfAGEtMket5CezbUO3MfrABt91g85az0k9SZ+y7EDlzAAgHNqUUPYBxtiQf+V9
dWeZxbEQ8imP9RCd8VK/jQofHS73ncV+S32vO5ZEvvW8OxptlHpljHJkJt2Pff8UDd1dPRRvidK8
KcGAiYr62KkKNkkYo4gmzK2VVpBrGZWXcoxfqtT81mmVY7JgH5DxDjrPCuQLTfDlNdkJeRfYQkV0
FDLow+ahfsgD/Y6Rtt6NREbFtU3GO1NAr9EwYsXRrYq4lLHN0HRASrXdEXhC2ZVJ3HqsZVDAQ7W7
JDF0kzPSoM9f8Ywzg9ydIgPWJ9h+jNSTxrMbk0QHCxVeyI+qyD3T0XDKQuntjojfhWrWvoVEhYuy
TXqoSrNA+9+4tS009NOVDhxBxfxZEnFHIpAmo6B0EPzd5iR3qsYY7EoNjmac32ZMixw9MzzgKv1R
Ntw0lryMkt+VEt4GjNjQPdwHWnvU9dZVpsdrU2e/o9H8kOX2Z4P70k7KCtxACjFStFMTUfhTTXWH
1Qb0a3Ou2VIiP+pAP1dNtW90xf4f0q5sOW5cWX4RI7gvr1x7b+2y/MKwZZk7Ce4Ev/4mdW6MW2hO
48ych3lyjKoBFgqFqqzMIhWDRjJ2OgVfqDqg9Rg3D8iz/RJjS0oOKUARnNEa2YbDY2xW4Jf6PZfd
cVQ+IDL6bhHrno4dFLRH1Y5EVJBr7a1X250gzwD2Z3dmbHhilYOJem5/ym14EkBHnpEaCjIZ3fSm
CBvWViLpyyzNwZDmC9doIEsfkZwfhhjEv2WwsN7KuugBSQWROOuALgoUrgBlCsUkoHmMIy6+I5l2
Cno3YiQDl/xOmRRPxF5iNgtsluC7jHNXLQVfSKbnPKwOSh7tmjn1CcEK88aWlVMIPYZG+47eqZM3
jzHItmJF+kDdYtdXGnB2OYHo5AztT8HYyqPmCK3hoL7u1KF21HrTi3B7TFN9wIANuD5wcqgE1uz8
J1Qh3/V62uFtcj9L71SnfmwWLW6cQ68Jb4NpPlUidB8i6KsNyitufQeyTzjOmSPJjR2pp6xR9las
e1n6PIMaM6dmAP4o+IIUaFb+I7Vmr1eUYEBXqSug7ZiTp3rAv40f1Oq2yL2dqgTlZSy96X31MUVg
SG9n9b6Yuo1A9Fcxgk/LuOW6Cs9a06NtfiS4+Sr9hDvCi2Xjoa0ty6+KtrWlESNrUhZv1SoDzyU0
FsyiOs4GAXXPpGODVWFnhh1G05MTAtZOni0nVeajORnfMBqP0sCo7HLJ6uFQKKyRmKibjJgHFOVK
B4yugwdUygSOOvMhqyrqZJ38NCaSB/Y6ApYskI1EQIk7RRT/ULvMC2X1UY7b3Aej/jmXp8xpYv1O
HdTWFiaxDQBPvqvNNlAIyodqPOB1A3bv1MzvcyhcOLM67we9exhzBcBQ69S08UtPK7ojEhgljGw+
JK25Tw1ARjEy1biNmmQBcDoQc0pA/R8bZBnq0+1SNB+MRhCDLpUfKrn7IUFaDv88A6+MlHkUotCt
Rzy2TUGA+EgDVYVE/pY2YE4X2wG83v2h7hBYyylC8UZSfwtUBMyBkC30BDAxbs52Gc85Zo+Fb/mg
PvRJ+QqQmNtUyTdJquhBpdN50OuPTrEOUgRBRiE23lS5AKdpZ4KC3JiohwrX7IVIeIJm1kxHqTvw
7kryC3LHx7GSMjSs1dnWRPFBMPqjWrT3otk6AGL8EAoN5Mi5LNrIzVSvBIE0WNWN58Ik3xqw+tsS
MPpDp57S3ADfjpJtMlEhIMeVD8kI8vjYAr+pMiUfSIadpsL/PVjhKdXmJxOU5oaVHiKZHEMLZLcx
PpZR0Vc5nT9a4L6DhILVUzPKV0EZQahfkwPIcyd7rvTfGH8B57gcfpDY2tGUvuOTIg1u++ekb7dj
n3zokv4eS80S8bC8EpT2IYbS50jySBfdTYKV2lWbym4xzVthBhl5mW1JpkHIyACjjZQcdIWehxmX
UzIYftvWYN4Xckc00gdxxiA4kkSc0D6FWO/00wijGILaJsRgu+TRnETTNRV0LUivpS6IZ+91qqO1
oSNpzlPLG8c4dZVs7AJdpZFvyFX6nJUS0BH5PCAuW6ILOYjCtpIKtPZ69W0oUv2lE+N9kSsg/rZw
vSQKOQGr8tLl5TvNDRD+NnlpS3r/pGhGu4nr6L5WkmOB/ADREgGWQP9WFAyElByYmmT2pWg4ElO5
p4p+bMGwD6pUsHbHNTR3aX4fC0pmpwb43ptG3VWJ5QM3Bjrx1NxPFGitQQwd3IsvAlZuDfTFIsNR
T+pfAsVkA4IaGaBLCR1qG5KL3wgV/dYqv42kdUBuAYrkFKz7FLqgbfhYR21oN8Uy6jY64EO+H0BD
rRvJQ5/poWd0nTuE+Bl51OrYNG2002nhJ67qZ0vrG9zygJlKRtwDBw2Nt7rQfyWWfNZjeXJEK3KG
cvBzPbMBrvNiUXiUWnUvZ6kODnQLw7BZ/jLNhi8Y4U5vwrtE73ZSfZRzJAt9splV6ZEm4yGpPzTt
JwKfQ4258KoIBNBIDB/Awu3k9BQ1OIOKQhwU1AMxoopNRT21VTr6BcKPWI2Pc5PeNTIJKkN29Mxy
5yYOxj5H28kkijNZ8LEeXwnc7UoCEupiIZMf9HtIce+gKLsTVBI6iYqiAq0k0wmlyFMhjGApuZ1o
dRB1iR+qTzQRt1TV3AZU1VDFQVW785IZ1NlxBKomBXgtfXjNI+1ogaIb7Qjwtk7bMYauWlF7k6lY
D8I43oVyETtjk4ROSZPNoFrbJDVyUCR3BwG3h51AzA4ReCsizjpzQp+gqXbWIDCRJNO3vkc20RK9
tZuKZC6VMW6nTUMwT1JQZ9kBNzaSSOUgdWBfHoTygNkfV7eIV8XqUdCazoOUgIfA7lbCa0Ohlj5j
6GLAgHQ324hGmFcwXYJuUNuaELnoNoPeHmK1PYLf+j5tX5L+RZV/hsWbFbU7tbego6Ifhk4PesQZ
UWi3cqieZlzUc9dvdfNnFcrf8ZovlwDrahDrmFqkZkpDDrFF34xJ3dficB4MayNmzSmc93oY7wXa
7squ3sRpDK3NCu028iLWOMOiH0XiJu3BYFdIUJoxp4OlxRTyN/CXDG88vWh+0rr5mZWDhWvzbtBK
XLeNkXtqK33goJ4o0fZSnDhtWv/CBONCom/91qz4pUmHnZpVm7gafGKOO4WEezrQfQde+VBGG64u
P9KkgUhQhdBU67SyUVrpUKgXTYDoKgKFDCiJgC4Z3VQBFOfZcRzbozKLG62eniPS3Qth+TLgKvAG
sz3TuoSbkmpvFeYHBq/RjpqSc1yNTmdAbgOYoNfbb51PhDjz1AEOCA0G4DVRt2WLxsBaqNBDqGZf
zSM8ETAiSLdpNGB6Xex/gclNfBtqCq3sfoLwTVJKTi0ldHCFeO5itxpQZ0SX2ur30SgoG6SdImIv
0WwwfOonITNn0DVL4KJMW5DSNkV6qnBhOEmqpd/NifaIdAkRNznpxw8ZAa+GpIvVnZs+7g6ySEoX
Skz4pFIKnhFJFdzbi7+ut+BZAdkrNFl0PCvZso6USqGGFLdH7o9XuXhI04zzlFzqkV9396sFpqIz
xY0pUzJRX6HT/Ar95udYK85zs/i0yaPkW18O4FyoYVsLP/TX6gq08lIzRNaB5eQgwKGi4EelmnKQ
M9cVo2VJf6zIX61UQxfXVRsNfinWTlTIyMhLh5AEt5NoD8M/b3yjYYISInAl4IjAhMxXc/ocTnRI
zBl1jNyWxNROR2RNkGS77QorMM2vdpjKsjHXail3HboaGL9RndyFsBz4acNHlJW1XQm0pEih3cDp
pVx/MliF56HvgNrG1WRKmWRIlTVh9qMR0RYSIFLG+VwrtaAvFpjP1SQmLbtcQVPIUvZCVb8IXeRF
osQrXl67xdeVLDWwiy5A3RdSnC3yf4VloB7RuqQDtrX7FqL5rFllcPtzrdTwvqxq2dcLa0kJSQNk
kt3Cqp94cTJtpXYc7XIoz1JZJ86QAPKq1ikHW8UzyzhjNlhV2xdE9OU8hD4PULQzBLp6x0gRP8If
+syb4+N9PcYrQ5NaoiBgnWXynJEfvXmmyMNu7+XqFYCGqwKGGPRBoRL5dTNbzPSFUV0MPrUs0F0f
1Mja1iWxhfoV2nubYiweB6XfycoIvQuUktRzmLcY9oDYbmrsR5nicQmlnXgz0nOWPY8jBPokv2w+
UlH2C7HzlEoHhBtvd5RYwqbDNQviGUlHGmZhouifR3V4ogUGZOAYoc/HRgx8IVkQRLXzIwQlOh6X
Yv3tHVs9tRcWmK8yt0WJeQ50QNO43/Uo6ailwXFwngnmm0x5BWyHgEWoWh7EIXHQ4/dur2IFJP51
o5jLaVRSgTZQUPrE3UOVprXDl1jCPB5ma1wIkdjR23ysH4nhgLeCs75Vx77YQqbvME5aW6ptDFnq
IXSL1rQTTDYMw9vtJXKssJ20LEQlUSM4r5JFBaeepW4rt5bimSM4xf43U8zlS0ZxUrQC7x59PmvN
o0LuZuHhtok1n9AXJAhImyBDwYL6855UExkFfC9CcBcqEKVLM2tz28jaluGqBU2EqgMFzNb0W8jO
hUZvdL6pvCmt7Cjh92HkIJSusyIVHOx/bMhfA05jmFSNCiykl5UgMwY7SyE1rT2TdOL5+PKnbiVg
zEXRpYPW9paB5n6+mJkOUPoM0lYHEOOgJYnXV8lWieX7Wd0ZEabaJ14LdAWN9TUFXDb84qqq63TZ
USSZcmE+Ju0AhRy8I8RhO2dSsEjZoKfhzFR/LiCoVumVV81nkqHq36tBCLnOsJdc5Kf/lE0ASdVl
6suEsFjvTNKW+FVjk9mZTr1qQmUXz8jb3nTtshrkTcGIoGjAo1zx6XUCVEkTEffXXFIw0PQbHXp0
t00skYL9wkDwYVIPz5ilrfh1fyuiggmm0zu/QLE2TqRdroCiOU1eMdTg9kV3ronipilvbHQlei5L
+2OX2UErRyOzGJFYqcemcSVUK2MX75kF4G1ulftudIEmKYxNfkrtzB334j8eHgTMDaRcmEVDP2yZ
sPi68LGxVGhy6wihBanspsx2VIDIZSGOnIbp2lJhCVjJT1aSqxkOTR8pBE4Iepf3aBDkv1DSdS2v
/K2dKsjOYTz3nvrpJt1Bvk4B6/ev2x/4Olos6/xjndlo2Yr6BMJfwOdH4DUvSmDfIIM8olySSxx3
XelofrXFXLu10EMTE81+RL8RnUXZjoR4r6fPo4ounX4aw5dZhthxMto9mCjNjkDO+un2cj+faYxD
f1kvcy0Lep3VNK+lz2sZJQYnAVEf8ZP72FVO2PR7JFXYA1uFiKmHhoADeV3edNDani8aEpAVB10s
nntffUurC6rPeiH5Gdpa6dCi+9E4Ujm5+iR/v73e6wsHeFGwN6if0/lXBQhBT7Myr4XBDyFyGIbv
nf6WxTzRqrX1mCI8F+cVcBc2xTXLuAZhPUqDJD309UOmGI9VUfsdyt+3V7MS8NBw/2OI/XihgfIu
eqC+ZnwYlbHtdJFDDbu2XxjpkzUgXiANzmqZyFSrBbPrZJ/IKG3p6I1EpR1VPIT26o5dmGFOnWZV
xOrFCUwe/U/af58iyW6NXyAUdW9vmHw9iAOIAgiJAb5HCAc10FdXI1Id404eZD/uxBK3XgvybwXk
vej1QzkwM+8ssDAHpSq/Ah0zQbjTcNNEvacN8cpGhzSQ6oAYD+X1lJ7zCipkuaAYDolHA63dzLn9
a1d3BbgRTGIt44esH1kjRpMigD18nfSvotSii6d5c5aeBcHibMyqJ12YYjxJbfU8J6kGYKqavyto
roV4dfDi3aoRDFHi4Qf869VbSRCSFtrPiHfde/GyCIK0x+Q5fVVt6gtB5cs/ebj7dYMWao3Lgb+a
eG+GTqGxgNM+oIku/G7n37c/0BKg2eCJd+xff3/JBy+yLX2mzWiok+w3Y969i6jyelEp1ycIi5po
27UVGseQ07xtdDVkX1plih+Q1URPSZFlSDVAjXo4iKjE34GX5jHaAWBgt0/JnX5uD+Yme8R/b9Dl
4oSd1aBwsexl2y+WPaG82OClCGdBP92ih1I4AFnCWSbv2zGZFhrEJI3kcvRHvT2pTXZqeuHl9k6u
rQNoQcztQyxJBZ7v6zpmaNQjAkSjL9JoK1bEbVLtjlJO1W1l+AOZjARaOAujZNcvKTEmQmu2AH2j
I3MWX+j3+B0EyW/xq/VdyjHACcHazJ15brK6uAurzEeay1QG4AZe0qKESTDQ1TQvAvlxewdXUxiM
mICLbMFEgtnk6xZWWZwVUY4ToAZkCxmFINQ+aREgA2MPz/mHwNnMtZCItFtahiGQLbCI5kQw9dwo
CD7ZFPq1doIqkzsJd8K/cXEk+KBEAHrwmpo7nkWlmJp49M1w9Ij5q6m0fRf/ur17S1Blw8eFEbZg
EJdpSpOiGH1qZqDKNn6TsXVrOf6ZReWxCqWHXM55PYJVt/izMIupHHRzKIm4+mATaAQCmSDjSMrn
2+taO7qX62LComY0QC1NpuzPieVZIYAhlinwqGFYT0AFG3LYqBlgRATFA5aMCFKOlTpTS/aFvDJB
+jU+FACsJATtXGXyby/o6k3CGmMOUw8caS/WIh7ynvENw0TGK1rxsasSe3wbnAUvK27iZ4pCpi1A
5ODhtnneUpk4NaXilEIKFBPDUJSslaMm5raif1NaTnJ8VT34zzLBFSeClF4FouLrae7yQUuKVtb9
7lv6VJygX7vNfWDdN/p22EVP1VO8r87tTx6lMOuTrFnGX+S0rGuhxe5Cpl4dnvr0YZQ4LskzwdyZ
6BSmjYYBE9+aHtN0xNTNlg6/b3+mv/GSP9vHeEncQ0WpTGBk0RqbkN/kfuGlbnLMXXBfeMuzNXwt
zhAS4LRdpHUP+WOZ8ZCWalJX0Xmx3FV2fjc9gjbU0zBVe4xfiicFk+bg0cKMzoaz5GXfLkMY++mW
H3aRCpiDGtNoxpI7ZCPyS+xIm2ETbY0AcuPfBZcnU8VbJ3PdRJXQZ3BbfEb5dyZFTkuPKnAhfVVy
Um82NLPrYvJhouYYnBngkoPqqdn72KLAL0KEqy2cBeUMUevbG8nzT/ZdQrqkr5aF5TM0yrvvBGQq
M6/gwNk99r5R6kqTewxpoPUida5VAgsxK0YdyBUkv6Myqvzbi2LvAWYT2btmbru0i2iq+JIGLcOi
OElJ9XLbBGffLCZ0zJkS4jk2y77SoUoSb/Tira2+3bbBWwYTO4BhzruG4NuIbWI35KMaOI2+Kx4M
dqOYwJGNRJ3QrtV9/bvoSG7rAPuzDe/0rWrr9uwdIo+86odqW7l0H4oODbhtuathCfYnMBEk7tt2
JiEiyEKLFO2lTRVMdmenJ9kVf/JUV2TO8bIWT70IG9GIgdZE+LxPw0D16mBw0RB0KHS2UzBWtM/T
3nowQEaJaVq7CaZA2Ukephcc9ApFmxdVeB+YiSqTXE7DMFJUuor3EQh8rmzb1awyu7tMOKkqsynK
ER+4BOjUhlDDrtzED9kbCXhTC7y1MIFEpvOQh4BGoii9leb3jKcedZXxf10KqnVfP9040G6YFBgI
v5vBfFiYszJn2MnfFAcEngFvCu6qYsPaY3KSUM8hhVoiJ+l3IXjeZr/8lXmGL21UxY4wbz26QtDe
WVDxzFxrKzzdPvu34wuGiL6utulEdJ8psJ0zoF3FXNlG/wMYeU7055w+KBF9NRMrtZYaHTZ13AE8
54CiD0yUizapuv8XnKjsljLhRpynuKiXy0157L36lO1w4vwkgPzy7DUQteflr1cVC9YgE1wkjEwY
ZYxvqNmi0+q27BEITHZ7/LfJnBn8PoYTngWc8+Yo3FnbKeVs8OL1f5+mXPEvlKABJYDUI4RT5SCk
vdOQ0hvG8AF5oVOpUDQMs00Vie5t77maVmUXzkSWTJpIHtPluzoI7If83G2Kre7Lez4vDif7BOTv
qw/pgyTr3acPYe6rc8MAKeB33cU8xAPxFjnDdEM32jY9SLzdXVZxa3eZmEPbIhnEGqucAXTtC+D6
QHCazIfJOpcqL9XlnMjPUHtxdVSYRumSDL4UPg+AXL6U58rBWTlGx9we3flH7af31SvnO95Oc4EQ
+7q3WtXXSdrBKBoHQbLvg8gzHsoNbmS/++CP/t4O4uj8fTU3d2MrDxHMKRmYwbXDFHHCGi+Kf/77
xS7OIL6KChWfLDzGdxj/eEg8LMnB+AaKiTu+MN/t1BMv9q8rSsDKpho90gtMqhwz+iOudXvMhY2Q
cxJCzhtW+6zGXayMdEoZJhAB8eXAvCdbYPTLc+x3thJgXsxHY9yP9/ku8gWf4yPLR7lxCj7faBeG
QUQtYywMhpswcbKXTD4KUC0a20ClW2E6j40nm2+atpdL3mPlit+GCTNsoyApi1wii780bv7UuZOL
+9Fe7uXGi/2FjqvdmrbmgI5ry3t68o4jE3WErBasMcGHlSi917VDVEL8JdJ4ICiZ50BMjFG7IplJ
ht21entywdB5Bh1X7WRoEjrzpnBqV7vvD59EAPZC7z3/7l7yB+UHFJD4XLCc8/mZs1x8alMi0L5e
wnp4pBCPXVLYaWMhXU0TR7ZTL/S4U72cGHsFty1KSBVi5gCRffTQ6fPNXYEj22zQEHeiIyYh/Bz6
iDwiQN7V/fl0uViqqJVkbmfYNbTSSyb5VS50V48azxQkD6Vtt0/6uzhJtkMz7luTgA9hDuYivOsT
w+8iBQQxc4oRmzmsEMlECJl0qDvWYm8D1LblHEHeJjFpFGkxBqilyznwew+wcVv1lE3kWVCQjH+Y
dmhjds03tjzSPZ5ZJrgp+hR11ZLdp/HPwkKoEXZFf67MzLbaPLi9Rt5BYJsWRjxCCwaaZihFSlsp
cq2zfI8gHmi2eS9Dxzh1Q3cBLv+cAyq5yrHYiu/g/nOFbb+JOT+GF3g+f+yFd5TFCMS5gJUrjx2I
e73SxdQR3q/zXn6b70E429pko+yQd22MbfLz9lasWwfvq6SjebNQmn69VOomHbO4gG9K7+au3klu
jdUbp8GZvPg02Auo8DPovUHwkpeGrGYEf2yzHKpx3UKPREFNtt91brdtgyzQTupj74KnI8gdHrbw
qon0GeIv7DEZyGAJPWY3Ue4Oj2aggCy5t1Mfw+iZ0/rF1srtWnYw1YoGvXN7l1cD74VhJhfJdfr/
xee6GU9a12BcR/3eT81LVQm/bptafwZd2GLOryD3bTiDbcgXd+gmIaZ29uhXWxmQptzhLWy9aHph
jTm2oF2H7BHYapHUDS714LWbLIjPCx9cf4CCog8tJC6VF3eNzFvISFqBFgOsjs7kzq6Ez2huVbfe
Dng9K5yIuB6+L9a4fN2LAypM+YQWFyKi9ZjfSQcUh4vTGEyvCy8oJqiD5gemKpO7dNND5XzcmB4P
4cl13CV4XvwCFfNKsbTkYwsdBchGArT9nepoOZ2n/Y6cxuE/hXguy+YkuY6ZSR0mB8AwE/2ppNJ2
KnVbzXlIn9Xs52J7mQhEiS40AlhC/Ym8zfMDUd9GnYOdXL1c/pjQmXpLmYsAifVLcWr6WRTWpgNG
Kk9+9e2bjpf07QPI2TiWrETFFGCopqimxvJBy2ofHUq7qxR7rDtOVPkbxwSsCIIHOqaHGLcYLSWJ
W3V5EODK0HxMe2+loNgkuySo3fRhSeSs7UIMvLCWRC7v8K+v9I95xkVSERitIlPBUmXRXd2EJ8vK
9yWY2LRIf769qavJovnHFOMjSqxjBHB5l7fx/VztWu3H7b/PWQqbjFJFEMIs1nRfBaP83G9Bdd1Q
AYXqh9t21n39r3V8ftGLg6xbej+DYQk1TEVysvEgJa+6xMMIcTaLTTeVTO6FsUB2k82F3Rk9NA94
rsczwVwyPcQDxXiuFb+fCjttH/rQv71R64/rP19cZi4WC4ijNhaIglwdVR9fOhS7YaPagNEv5ezE
BfT6tkXekpg7hVQWBhdbfJoKf1pAdzji1nh4X3/xwouvb7V9WUQydi0JX/voFcwNfcUB6vNMMCGh
7K1WKwTcVUmugiAmtisF9AIYbb29WVfDd/9Jpf44MnP2w1KuIBSJA1n81oPq1N9jRhsUDujbf4P8
w0P3jKT61/9okwkCoZD14SQh3kQvANn/XtJ0dZu+qO7gyYeFJpsHlPmbe/evVSrMvdFmckUxt6lD
c7F8mg/WfpHYaDbCjwI4Y0ffJG7fcZEKy9Zd1UAgMAP0AHBVV/OTZt+PldaoyMjn6TgXIkDinScW
ja+Q7lBoqicq3DfIcl5v2WQ8E9/SSMPlFUCd6JTftdASaV5rF0NfLw1SYo2TUq176Z8lMl5KtdIo
MG6ML5lv5GmXlIojNbl7218Wd7hakwVsGgihgG5hmZ4NI0pkNcfHMwl4p1pQF4lnQX+W5J8jGIVi
SbShtc45F6v3yB+bV91hDEh1ZIoUiLaGdq7c1V3uJs2IKZGWs4U8S8xbhkAgNMQgH8gJssIJtcex
A74fI2FTxINxrSZPF2uSv0atKZZGIxwQUkx1Hyt3ySw5DWY1LQIt0JyHWFxP7S+sMTeLWqrhcjDQ
xr3HbMawTXaW0/utbCv/VQ6zfs9c2GPuGWDHxirusbr6d/TQbRX0jAxPuw/PirM8JnitxfVuxoU9
5poRI0Ms6gZeqQbmTjymfrYsb9s/8lN47tqYUw3k1wzyy+XLHfWAPC0BUzuBZMlRltjl/89rY461
TjS8GUZ8u/IQBg16ChmegaVd3fHZnNdD88U+MhdQi5jRorO4PDyps+CgMZ+PvreFp7yOItUIhJDy
djugrGYIFyaXgHNxfZv5WGTxUj4U9MGbTAIus4/bFm4faoPtCyfgtqLthMwNlCdOlEy2Oc8+8DpO
WEmcx8P6Df7XaiCW83U1cp3ltMA8LmpgC2QA8IG9ele7vaui0GRtK0/jIDTWFgfMOliVFZBVXVFy
KkRQwNxbgPwDT5XoMTdDl2hvsx57tzdx9YhdGmJcIxRaqPCAPdoHT0fU/oA8rSdl3xILagIQKSx3
NH/KY5DXcFKv9fVpQPECnY80hDnZZY8PNkyF4ltd7OnDeAfCDbBxTQVkQcfpX7W7MXsBSv6FDRbz
AF+/XzmqMhi1lKUmMLj/KVrGbugbwcJ8wEsQlCXIs5fppTUmTNaZYJBFEOwzHceMqQsCGUDzwrel
RFi6C+BkcArAXRYKVMOpoPQ3Oapf+GVtV6+Nkz1a46IzyLkF147k5c9i9rwzMzpXEX5WVb+n9GXC
NN1tZ1r9qJDGM3QZw5fY6K+7PNZRv6jv4ImdUydWC5uCfrQL9/pkbG5bWo3WGOiQFr13JJUsLNtU
o7CgcydBuEqwE6v6BWLy78m4sFzR2plqLXNBiHZHjBT9gKGtnKou0IeXOsdquDOwqxt78WOY703B
3TPUWQ8+ze9ap9nRBhej13hdtjHrY1O41IW0nM+rKKxaNSXIIEA0CWp6TExSQIOuydoo+qn8Oycd
Hq8c6DvPAJPLjFqem1E6iX4JQi5J2VkWbzpqLXvHpIKpw2OAkbiKAioVcwroO1JbywFJgxO27qzX
XptLOy39VRume9tv1gxCM0JEbxTXg8pOl2WpFU6gzUP7QJidXgftodbbcg99K2Xf1k9TydnC5Uix
keDS3nJiLm5BORQrjLx3ACTqW13ehbNoG0bJWdTq7XRphUklqqYo9I5gVUuFt32ogyJY5nKwrQ6k
MFDv5FV51zzj0iBzaYAzS0TMhkFRGB5pn35vJoNTheSZYGJJVpv1qIaR4Rcx5p7nLel4eP7VGHKx
CoN5sOZGraZqia5hul04cZR9Fkw70QeQeBGCdP6puNNSBbg0x5xXSTGgWZ6li7luK6HyP/qq3wQ9
JzRyXM5gTm1SjalFC2wc0SaQJtY/jBYoUiHnNYh5dpgrFWerKHUDdiwZTDjRY9FryBc4aQLPyOIl
F+cHVHpZP00wIoulPZT3FqhVLB6HEO/8GMuvuLCSgf98ArEtIumWbGeXnFU0upe7Go3ut/Y8bnih
e7UYfekLTFyoRXGk8RSDJHADMlwHAKYnAqE20J46gtf6iE0HPHq2SvDfXR2rD4JL+0zEmGvZAJvs
0jB36xfLVmEX9SHo34GN0Aeo+ZUPAlwO7I1QaDAxQ5zqNJlyfEpVjtzyvS8OSZE/FbGxiTTzXQRt
ozM1PPIfnlEmivRtYSptjTM3+NEGSrobJVjyrH81lXCxnyYTShrYqQtIi/tojd9/3v/gCU8OLchM
0dILHfpw+x5bj12SBuEBjOlCfIAJJn2sGFkUF6B4BJ9X39qLFvHygBzd6q4HS6bLg8WunsQLg0xY
qYRa1gYdOxmXHSaRqhoNYVD/aRanz82zw4SVcgZBtxzlBrjJuyBUH8oajI/m/e3t4xlhworVU0I7
zK77hS67Q6IMjiLJb52g/1Oeo8+Yf7FrTGQxWyXLzSFDMK4E0ZYWNmctnziv07Wak3JhhAkmYOro
c12DkTAq9pNs7ccofiyn3usNwyNz4v5vm8fEDlA3TJYgwROSKQFRw68iioKpVu3bVq5ou9itY+JF
rFu0z1qsCiJqsg2Oxuih9vQg3uqB5Mve+DIdDEh2Zs8DHk94NZ7Ub6ov2/XBcDD4CnzxYLgLPgv4
G84GrD1zLvebCSpl3FUCxryX1CQrA9y18daIQP1N+0b2JpIo/u2t4NhjAaiamKpTQ1VsePg4kHkj
mKcpiW0oJHMWtrj9VYj+40gs6NTCtJ+hh/iydTeB+lhKd3oxPN9eDM8GE0eKbC4HEFEuJyI/J0X8
szIU77YJznn4jJ0X1/lS7B2suMQyoOhll3gl2qNYgMk1cpNZlJ3K/Fe50MXGLYu+sBiKE6k6EYsy
8ODV6C+QD0EcYHt7WaulGuhr4K2nSppxpbJFRXPSZgmXdnlotqCD9wZg8XSbHv6LiuHyGa5d4S9b
bG48SuEAQlENt3UQbcC2eR+DoPxleVGIdv4sipwQtoolx3A1XvIYzZKuhKiLqqqifjQwjrZttst1
1u1BWbVZLrUOCneVWwJNGzndM49VdLWGDuy6ooBUVDegYfb12ylalSbmZKGGfoQk8CnZhf4y44HU
3Ik9XuhY/hi7rRfG2KMc5aHYRqaJQqzY7UUtPAhJ/FtKm9NcgCU8D3L6w9BBvnvbc9bO3KVVJlmo
u7GSaxOE2dTqn/qoaCNHK4yS1+deu1VBdgIROKBHIMvCXAyTkVZQ+UBclNOdnEBsHh3ObDjdXssS
9q928MIIcy2A9z4vQ7lH4TDciUUPPO7op+b3QlCPqbqfUoOzd5+f5MogmFmBGNENFXrsX/0DYing
kVuC4uTrO4IUEqRiLuj0gS+8vbLV7bswxAQRMEgKY1cizA8gZpIg9BUXO9ksOffqqgcu+nnGQklz
xaIrwxWyqUJwXA628l+/QteP1YUdJs7HoSIVBIRFiwC1K7m5370qp87LH+QNaJ3ebm/dmoODK2xZ
EKpJV7jM0hj1sCVYlACBJ7s3QI+NyhLHE+TlS7OecGGFRWBO3QB0m1QZ/19Elr3moGEsDIwD+0U6
PAMcG8QsduOUp3hPdk1guTS4vdA1H7n8CcxJjsiQZ8BmSf6oAvkKtczY2lsCx8jqsOSlFebb9eMs
DkaMhTb/R9qVLUeOI8kvohkPkCBfeeWhVOo+ql5oKpUavO/769ep3p2iIE5idvqhy6ytzCoSYCAQ
iPBwf00P7Xvvyt58WGC+EcS2pw/0P5wQzbHlfQyafSy68IuTtEu9kjmWK4qZW9f5+tdwB7BUrZ72
NVP8OHqj8hNtdy25mcM7dXq/vLmbPru2xJ1A8MzXtKT/+6gq7nM3xBuc3FhYGQtt0Uzq5htubW75
2KusAWiFUQ3Q3QdgIryFMMAeanv+fJwxNdLuIAYqiC+bj/61Pf6dYGigPZs+/Vc9RvfRVeVkzgKL
bE7NAdrwHhOOzwttcneCyawWFAVYI8DjvoV8HeMhlW3cLtf67Kn76KaRbUNwRwitcpdEmxhhZs2f
Vgevv03uul3oosL8MLjxvrlZSqJCbPhWxrTe3SXwrr4mG1ISlwkern/PMw+wCO74a2kHNr+9MGvZ
CuMrazxIMy7LsFXJ4qpA077R9+Y8neXreW+4egnlNRQ5XOtI9tUB8Wj334Ac1sa5KJTPmdbRBo7U
zlehVdt9c62rmt2qd1IkGvUThHaDj0Vyxpp+ApNuWiD3zJjDVO+fHXuDCzDWNIRUVWCC/ExPkFEH
DLzc17U9ejrgPKJwtplQrHePizIt0CgD2M8oJB0zV4lyW4eSUJ6DcVtvnRIyG7R7T2jmxv0gWqlo
M7mIQ/vRHMMJXhMf1L+Gc4xbK8JruTqNXuu012JUhSB2G1zIYb2ad9Vy/ONWc0iEa1n76MKfhXIa
Mbl0+TuKFseFmiSKJFJUsFUoP+Pi1hifL//7y+ZcuP4NLqgMTZ1o8hJUVNN8Qf3tRC2L2XFRCOK0
6GhzgcTo9CzoAgttt3oC4ajyRtOO2SYYyWxSR64WNKcEonSJVc+7yyvcKjSsPJN/9GlziZnTGe6h
pmB57aGtXjxMOt0VairyxOVMXdhMyoWQYEJ/PB1hCiomzTPbg8flxYJqH0rf1WPlRw+isUGBd/Bt
kVgP1Rjsqrhsc/NHGBEPkoO/Lm+fyAQXR1gGzjU1XdZUkNBVpaF3GrMWfKPNGaT1R1p+xeqeaahu
FnqK4Atu1J3stafmnu3l2c7uMgDZ6RHCYs0p3td30B8cWvufZhF8s2QmJiNzh3RM3c2YCTSc1PKX
MNJ7wLe62Y2xz26sx8s7Kzh6lAsjY96bg4wCO2gPJ8cKC1uueicdRG+jzQrLem+5EFI1EdQqlvg4
ltILSO8hdFeZsq2Scz90Nlpee6Ifp7ZxMyZgwhKtkAsudY5HTayZsl/UsV0F4YPZHtqQCFBFIg/l
QssIUdGhb3D1gNUOPUELYtIFdLAufyyBEb4XMslxNQ814hc13grtZM7vl/99wVbxnGFTPdU1ZMxw
fyo6VOb2uSrtIiFX8rLhFwKUyeUds0VpWs7YKiVMD0Y52UN0tqaHJLjprNYjhagCJoi9Jhc80iwi
3ZDBntrdyyGzD6hJ2ZJo4E30bZa/XwWPMs17QMtghUgvgwUBTkWU3ghuL16ewioLc5ZUfJ34AKQ7
hhQ7vzy3whR02wmgBY9ZTLDV8rWmNulziI/BTBWpRzA3o/KqAcURFoITs5z4724Aqmjwu1s6tGy+
bpg+6dFI+gpJRZPYtfwOEF5gnrT2LRJOKG1/mz+muBBgojaYahFMWR0GN4a52zOWCXIYkQ0uACRj
IJVqARsljV6INT7SIRFNzv+b19e/FsLjuiNw/RVVWcKVd5ZlW+9LkURyWpvuqs5J3xRQvsS77L/o
GwJK838fiqf+MscxM2ctUPxaO3XTUTdf0kEWRLbPyaYL3sCTf7XEQI0grJfXbPyovi1AGyCS71KU
Rog7vWKQ5DeeDM7wkv0St53+zcPhzxK5ENFkcmAUHazLR/QAbur95A+HElUmET2V8AtyYYIoMVNy
lELwlh28pfhTYjYGpD0WUEWT290OiZM7onrIdgT8s7zlyK9iUzDodLJQgfEVzAAwaC9bKtQcIfyK
UvLlG+TfFHr+mOLyCT2NrEyLkMMsI6JLcdI6q4cOcBx1X72IeDq2I+IfY1wICUt0uEYNZ04+Rvtq
t3y2BRTwT7ePCx+ZGeus1WEmQvJesQeiokWfX01TJNg90XfiYohVk6JoGjiHVIOx28ihnjmErjSr
rwWDFvTlT7V9Df/f5hk8yLuAcogSS4jzrTndTmn5PM2Sy0hv611+ngrJcPNUBNTaTgNxp0CdGTSv
kJv76omZlkmhNn8etP7Q3IU+tFUO3WF8ysUz4ZsReWWLO2rmFBRUYfhs2o3iT+Bx8f6uJEt343O4
z9wIQ+GXt3RzDN1YmeQO2lhXhUpMmFzggvXj+Lv+nfvznp4bl92CNnc61AxoTOFgv3BfuWNXldEU
zH9fDMGu9ANwvC7jFTLgKqJnymZ+sFojd+jiAmn8GMNJ47IHhipLwQNU3s1R+nZ5MzcP98oOd+qg
qZ1X4wA7FngufRB4vgAdfexCTNYP+t7MALtT5+rQgpv4suHtGL2yzB3DoB1yWgWwjLvodvpLfdZP
kKdN7oAfc2U/RFkQbBg7EdJJsK983TGJk2oAZBeMnvKRKT+r4q0KZ0GA2cy5/qyMHwpXWFJ2kbz4
Z2+4al+c56Q8tC3Jgdad9lEgiQA0okWp3HkfylzPQhis6tLXI/VF6yDIW0s/Ln8ywVHn64wYqqeT
SSTUBzL2e7TSye6l6eGf2eDCiRxFukZSKB5MeXRTy42n6kzg8tt9i9X34eJHqJmRaRBsF9m1PQRc
oJe+Xzif5N7+pENyhPnIAp/7lnetLHKBA+Mbk9ZD7MBXssdEjnxiTaAS/zDV2yw5y+Svts1dJdhf
3srPN8Qlq1wMQfYdTJqME9aCMUAjXnvA7Ibb7ksveRx82R+PzaFFcf+/Kq+vVsvFFIwaUZnKSGVn
4IkU+RlxzNVJ4rZtsat00WyTIIIZXBzRI1oHfYuvGR/Mo/bS7otTeBUfRZBxwRnja4sMIplRnDUI
lM2+oLWdZg9xIoocIiNcVVFhVClMHX5SzlcdtJpMekxbwSkWRCe+kFhaNZvCFALu/WCeplk17IyV
hjuE2TuU7m9pFT9d9kPRorhshEnGOIafT9CZWo7U9Q+FFZzGLjCdy4YE8YlyscOU56KhDTxBxsR2
DF6+IRLxBgicjS8eZuBHAQLs09lQuPET0KlCPlt4gkSZBl8wHEyl0YolRC00mKoDkam7aEd3ipfc
iE6raNe4KDFZZTcqMTJUswqv5R5TsLGo67+Et2+BaJGwsSC9ZH0bBhySvLG6CGeHqkBQVOhMtW+y
BNKFUODb2w8jKKUuCsiAiPBzckGp1Wo2ArWh38wAWc57+XYh8gQlii9uDm069soY5281qeQQQzqo
EyhHMz0XwXGc7i679OYonrGysfyG1aPS0AophMas4je4NjrQI/ZjfVRb4uZ669K59AYo2Sn0t46U
lzXElY1z3ZbXuQQRXBP4DTW5kXIMVqMZEpTq0YxeOjk/RsbodBRKTkp9yrMIMqyGHdHYiUsgnqBl
FBX5bmaGo1jjf5MbQR4TAihgDTEtztuMsZlC6BoiVelJA03q7BylTe6wofPrufDkOhQEhe3bfmWR
u43UFqK41qgueeZCPahfgSfj79mIwDb2ZWWLxie3792VRe5Ggl6T1oMzZbFIjspD72bnZoGc+LrX
/6JOdjKhOACtIeVw2Vk+x82+nbN/GcYh+OosDZpfktYoOGc31RvxpmMN7NLC08V+0vt+P6I1C9Uo
6dDsLTcEXVeFWXRkPMIW8WZIWf0O7hqTY6PutGFAohgkCPbTLtUAZL282M3Dt7LB5bzIcuOeQV7H
NyRyB7gp5gfzyDOqVPBOEdnhbq8kxnxfN2MtzdxVTmRg/6oG069mKSgAbj+IViviwomZKdXMGC5m
eSc9mDvdrysvezIwpJ3cGvvpYPyit/90F7nwokp5WqcRDscQ3oFV90rDbMSU/1d92dXKuPQ3qTFA
LaXYw6QvfqNPcBOEwc8mKA2bZYZ32S82b+iVLS7ARCVAkJI5Ib2JQd3GXol6TsbenpsCcq0PQ3iF
hrAgxGgiH+FCTBSVZpkEM9p7n2yOKfhk89f2tQLH4D4+5QfLX8BnxslwS087JqcJCN3Ikxz8333j
Wrv4aqmSRO5/wiO82L4UE7hg1KERNAOwjP2gAPJ0KPkWkj2x27S87+WfGO4QNBxEQYiHCBtSWSp5
iegH/e1H5TQ9Rcdx33wku9LL7kOMaRmH+bwwmJtX+Ydm9750xLAzFKkeLzuCIAh9plirm7NOmKl0
Ej7KpLKjNrBTphBBwBXcLdZnOrKyISuzkoFmc3lhDZ7U28oVuwZNsxtftdf9TpxxbE76GX+8+/MH
rQyqrFI1MxuXvLA86Q/K69xDHCH2M8c8VUh6R7cAXevljRQa5QJTYYBPQmrgQjXYuWQPGLiHqrIl
p4fYhPaUXus/RMNamwnjaplcWGIpGAJpgjSuVc4ts9xa3sFZJTPfXV6ayA4XmCBxPhiQdoGPROGu
m2JXkbOrVhnQHxcRH4rckYtLcpIEGkvw5cB3E7imwVKHTbPgU/FGIBgPuTx0+VQ0PrVvYstBReQ+
Rkboz6PU2bpZv1Z5IBhs5oMdb4Pbs15vsz6ixeBXMXQX4h+aObi9IYgi3y5D3gq3XcWoDAHN0tGf
pYVr1LDBIH+UBwiszNATcoBPaTHekDqi62NjBzUZ9LjQoTWQoH5Oda0OWFeZQ1Ga2MGGoWVKbF3p
BbfFxv59scCdpnkeWGSwREOPA/eSrkU/S9kY7HEUITqXyL6O/NhCGLIslaganiH8iGVTTWA4b+dh
4ZexqzC2C2D0OkSJvLzJp+o0ZakLjgTB8r51+T7NapoB+R11cUUuYSoh9NrmFobIptl8kTr9hUga
eKS1/q1JwPsdaHuoKr2MGcRZLeP58nnechuQzRAVIr7Q3pV5bEXC+pi0Iz4ffRgg1DFcN5Vt/mDX
0UHFdB3YzSqMUtki6rhNp1lZ5XLRVG2ZkYUhCBLhNQY8pg8V7/LKRCa4XWWUVGU39YMP9KUztok3
doUgo16O1Dd/Wa2Cc8xWJnUVms0AbeRDhaK15hZh5kWG5bD3y4v51sH59JGVKS6+YyqySGSKz2T+
TB+78/TU/wp+hy/0uoM2TXkkV8DP/RJqmnxyYV5aIRe6VEnKp2Q53OEhMmxwTcaOZhs75PaVbVG7
viIPS394vB58ANmhUph6iS+Sxtj8kgBpgfcEFREoMn59pFlzZylxVYx+SsJTS7rDXE2CEL1pAmQN
0EHGNBPwJV9N5LTrmmIaBj/JIrcMgzuQZ4m6qHxeuXxCRUa2QcELDJYnziHpoHVVXUMXepzT32Ru
fTlIHDm2oDFqHespZ3alZ/9faNbfRjHLhDEjRGk+pJFwyBOZyfg8U7UPzOIvCSJwgmOwOAHvJKDl
kVGqIhb+4x6vkRQSOhaLDVaFDhCrsZ023ZsxRk9VOqgCa1uHbm2NCx0UIxum1CnoR3XFrqkGXwlQ
pQgppJMk1ygFjrFpTVvGwLAwAxK7Xx1jyPOxQlNg8Ps5tOf+lmSZHc6lA4CsnYnYlDaNLVzFlmqp
GrLWr8YMNTCSvCoH34oT9XcXqOF1H+vtQW/nzk9MNASaODEFhDVbro/rGw6iYBzT5F2/HCHS2c/o
H+HJ09Q+BiapHRMWjrvLIWzrFl/b4Z58bTor6OkoyBN06aMOkxsVtB6EMRGs7lsleHF5VDLBR4Vb
7TvzV5IYaaaUiMqSVt8MmeRFpukkiuZFdfQ0zOkBbJgHSe0PU1s8aH1XO5cXuhk08YZZ+IYUC67D
eeigjnrdyYhXjRfsjF1a2JM3HiSME6pOtM88kB65rW3Qg3kjR7bmTXvzXpSVbe32+jdwfptFkqam
jMBv69esRGcfmhF1LZi62fBXCvCxoqmIzcq3xMUgeRoEESYzayoPr1maqM5gTblT0Nx0eqIVLjQV
RNTHG/76xejy96t8U43qJKAtCPz7sUgcKSl3BNR5giCzsX2UGlCeI4jYpsGPCCdBlSmY/QOLU5ke
w4BhhdpOJa0gumxlX7ADX5FlakAFetnh1WKkNggHfcJnWmBXC01j5YA/VCZAVy8yD+M1cBLjTkQ1
uLmFpo44YxHd/HahSmURSGkcDH7bvWjt77wU8VOJDHBn3ZpHklZjNfqkC05lCTXanPiXT9nmF0Km
junPZWadR+wEJDXyQg9HX1fZb80o7bkke6MV6R6JzHDeptRjNE0hG/24b528fMnK14mIIsbGBUqp
heyGghcNE7TcBRqqRdGlmab5TQqJ0YG1o5OFSn0dUTXyoIWYCNxu8/NASR1tEhSyECS/el0bTPA6
XAZ+Mb2N9DHJRSqwGw8pzNWD5xFz4SAG4++USK06i2QKMrbCOieBfl2h6Wybef0OUv5909FdqDdO
M5ui2bFv9SUEf1xQBMBd1dCxvuV7rg6UPpvTbKkJKI0OwW46p370BMi4r+/CvXqVfsyCV/fWTq7N
cfnxpORSMEEl3DfZXVuDaIKF7mU/39pKi1BFkUGkDXgaF8i1PgTkrTE0PzfDJ7lKBiC4MUSWVHvZ
YLtEs+zW0m+0ubi/bHfL8S0dL0OEJYRB/l04DrMZ1GAr9UdKd2ZFjgnR3MQcBMd4awMBt0Pv0cDX
+jbHPWLsWJslVC3aGQOiSmQvgPjLK/nW4lx8wkIygD4qUoNv4L40rIkc5xGi0W54rn9Ex/RXhHl7
9DhDLy8cIrgVt07z2tyy5JULgg2m00iBncqG4SR3GkDkkV0y9tSxX4KVbX6k1co4bydylaqsReAY
nOJ58JrGXrRSdW8+ghXKrR6hfSLE4W89RfGUsPDBFAPZIJ/uj1ZDah3DXJAlglaqy2p7SWiM04jn
n+ZRKIpCCcrVf19eq7604rhXBkKKSmVVISCO5K9k3Wpjqo45IHfqgC5daYFEn8aKj+oaBqFKubYT
iwBLichiW6PWAb9TSB4EopUrFbwbOynIqRsVSXTQaxUIVvDz40+ZRa455FpmW7Oc/M7yYJ5diY4/
WmMcXCMLNFduaeUG8B9MV6ll/ZgVGdiHjQkMRBBLsuUwBnerFufxrphVMEqWZf1UKJl8Bk3S5KSt
nl1NtGf3ZQYJPUeJ2hDV2YgcunEw3FSCEnAJovCDbLL2nhW54VgpbfZTmZcnQ9bDsyx31l9QXghF
185GaDEhjoLL08AdgNz/q6PqdKjLYJSJnyhN6hel+pgbudtp5Q8l1e9KNdLsgKXg1JdeBd9y81Na
OkU/21SRg3w1nJtBE1udNvpW0du4x+2s39VUpPOx9RCAx/wxwwXnCpOoWVxgUiR6No65G90lO3xC
V3n+D+Anm96J+qdFUVBegBRfl2TK9RRmXTr56hx54zTaCsaJi+p1MhW7UJlNx8bJzdqHkt3lvdy6
8UzUEywN1WvD+MaoOlUKBfBgGBEDenc4DzoaZxZm89L76bF0wC+siCxuxGyQ5uDDaTjmMqqHX9da
dhAVqGvs6zL3PkOKLRnR22jtKACz+ALthZbOx+VVbsTULya5T9lQBg6pWR0hDIMxaS396Cn0pJr+
PLVGJXi/LT//W6BZLY/7lHmoTTM4hgefVZi/bTLbkMHbTB8ur+gb5QZupS9L4k5fIQMMowY4BEsn
bD61t2iCXtF9m4A9muwC1Niqa3Irvw/ueA738X2MKcv5g7nNfnhRX0SYps2foymg8dGBM8E9ya0a
WSkUISgZP3kTddNWGuiWsKvxIYkcltnKvmJ291P5ZTyiGLgvnbZwqs5W1N0QeQNUP+z6ZyE5mRBs
9a2XtuzT+odx+zQrVlCXxTTh9u5PoVPfyOF+4SWB6IebdXZbAqckavJvRsbVZix/v7rCR7WpgoRg
M0CGAuLWdo/5Pz89iqDVAjM8tLrJJqmCeNWSmCzyfu1++BxI+admuOdFnQWSPsufZuJbfb/wGWW3
rZCGdvtLLazOKKQiBPJQsr5U2aykAfo0E5QxIbCTefGNCeJzsK9FqrsoVIgbvFuRAeWefxnlsq1x
bobRsGYCdihybqwIopx1dFLmNHK0XH28fGgXX+NDg0Z0w9SWXg2yoK9+UTN9yJo5gi8YgGLok3ZA
a8pTJD119TxMbDq0fsF6Ec/Bcva+mV1d1NzZLBSramkrjX6pfqhKfaepiLSal0k1hpVbQT3wGzHb
54EzkfNr4BlFX49bJGtlI1OTYvIjSGJ6Zg1ly2awKdphcbtn2k3cgboeU7iBfkeHm5lGhyn4OZBf
OnjDi4bZ0fjRh+3N5Z3f2gIUSQw8kg1cc/yTdSp6udBGvOumgLybefnYj4EXtNYxiId7PZsGQQFo
69GAvjIkhsBjgluOj4dKmw5tTHChL0U8MMofk8KJdslh9sgeqkaiMd2tS4fI4BoDPxfq6J8YkVXE
mc0wLRolm3x5eFJI6ozdr1ESQQk3cwWi6cjeZRlmeOT3JJdGF43j5JcG5oxq5cCiazMyrsuicNU4
OMfljRonNiuqK4tZL4WMrf7/1x7M1U/gUeGBOhpZUSNIDFP0AUrWKwiL+Zd9RbRMnmoipnM8Zxk8
2LgDpN6VoWaseOphdAYEIVo4gBMoIofZSooI6ik6UkCCUih3Rgc1R4O3sSBtFGHOvr2P5kTgkiIL
3EUoFXMjBamk+TFDv60Gt18piXpUWzfSehXcxcd0jVFa4Zi1CsTxIKBxaJS+tkEu9yZp0lmJMsiL
zyfINZeCrGsz7KxMkyXDXp2AHHrNSawOk4+5wp1VynaVTkfCMBkK+Us/L8FZXcpHpY3toT1neDj0
6ove5+DNu01ZsNNz+aDEBrWjzny67E+bG0/QVDAsVdXRCfr6y5B5F1FomKMvWYmdjs9mLJJ12rrE
yMrC8gtWay/jNJqqAqc/jRqwLB/0ULEr60klb/9sJUsUWtkJc1yVpRoTPJpNB41QRx5FHrQZqHEA
liflZ32RM9E1WoauDJbS63tVehgsC/wddxRlAtMUHHSRLfWrLU1ica5F2DZixk4TQZUHWhxWldk6
ew4zUW1x+yP9WRnnBlNkDUOAa9vXivg6C9MnVPTdfupjG8mCd/lDbRZZ0Hj71zZyHgEAbV9NFMaG
Yw9eSMBn95BKq+wazxF7nmyptrtDvcuvC9kWZb/bR3FlnHOTLrVqozdhXH+YnFa1YV4GJrq80X8V
DntiJ8gLxMzvbvPEHvYiqfPt4/Zn6ct3WDmpFVszMyd81RgieDamf1+aOjhc3l+R53DR2urbwARj
3ISBK+hb5w9ZOzhG9VFVud0UheDK2wyqq+3kAjekgfGiNBBUqwKgbiTOkD2qoH9kDJ4VAOCjs9iW
JjWzS+CXL69zcy8hFGNBMBHFM75oxkpNipQhgWYVno/g2q+0RBC3N3fyjwUevBpNcdrJFLlpmGZO
gZb4KOc7XSm8IO93WSeorS6ex2fCZGWNy007DbqEKLRgK6vnsUkcoN7sSBXdtCIrXFwBK1td1olO
wGGm2xrZF6lsx5oAvS4ywoWTemgbMo45XHC6rchVpjDb0J4uf36RDS6K0B69JpojGLf0JgW/bDN+
JLpoBE/gY589ztV5DSgeA/WSumJWCaC8m7ATiWeIlsFFBPC8BmUaw4uNbHoGUcXdQJ676uXyXm0+
XwlqoRo4ZggSfi4mZH1XWTNGndE6Mo5G5NB97Bu3qAxHTnZoz3R0QMEuKmtvxoaVUS42yGkDdFWJ
rEfOy0MuNzZYFvdJiRJQdT0waoM2DUArEQHi9if7s1QuzRtRvabycnEa9HUIY4f2Ijzy1kt5tZk8
JZQcqzSdk4n4Y55cQfbQDqpfurVXg/t5AHNZrd1d/nqCFfGPVrw4wtZiWFEytjetMh7QKhClNtuX
8p+PxTNExZY1m2yEh1Sob0BdxC2eNR9vwzudYXrSVpzyfhxt5oo6SlsxdhEx1wlGAjGix3lmEYxp
0NV4tqGU40TIeeX5tUbLO5Af5trYX97Jb3Rzy/tfR7XPQu2cGN/Ku6zIJCUc8Hr6u7ybu/qrddO8
Nff0V+yyj+RUP9PUDhDtH6TbwLtsfes7ro1zRx0Dw/9rPGSprffv+dwILiyRBW4zkxD83qGKYGLV
uk2LFyIL7qjN0sGChwH8BwzVwFd8TWBIqVnVHKNKNDhqbWOge59hcAU5039WAdv8YMYCYjctTOFT
vh4fx1FCQEU7+YFunDBpfaVKb1ENLwkyuwkHNw+JR3XJMYrMBngG+gj3cdPaWnTTRsdC+0tNdBsq
frtALwVp1mZMXf807nN2iVxMKdQsUEWBcB80lswSoNEeAogQjUafIPol6shvQWrMtUnu+0LszwiH
CNlW70PVFTyr/mwnH9QzHhDu/OwdkzOuLHrAbTnV2igXxi2itFU9wWjTxDaNS5vFIhT8Nyqq5VxS
9F0sNOQp2Pa5oE1JJ6tJjuhDP2fdMk9/YXd5ABZyYgc31jHemy/sptq3PvPznYh/eOsOXlnn8zxI
D8njpCWjr2WNow2Gr6e7iVSCVFlkhTs6mtoouUqwj0z/YUEVoY9elUkUAURGuPSuKdVRQpkLpEzk
RANQJoPPZI5q//8fydYbxuV3yFIzMmgx5jEy3dEy+aVMIQl92cbmS40CFA2ABoL1N3hqbKLONehY
ihS8KeFtLlN3wExifxjls4beXzjelAQTIJFiz3LqtnXhDPOHnJyjoneSKnEsUJZe/k3LkeZTdLqg
V2UTwyCAa3+NfqOcNBKVOzQ18luW1Zj7rByja71MxC+xlTpRXE/ApeoK6pncQS9oaYXKp6+UCZgt
97nxM1JPAR5z8TkpTRzD98sr28hpLJROFXQAUAwCRvfryrKoDCN9RIlPLx6nanTGefYkvbTz4bq3
iGcUIhiVuhFW1hY1riaGmnAwBfWCeUCnFSK2UICx7udf3TXdj4/NT7C5A900OzVm0WNbxpwKtG21
26H0ZhGNw9Yl8+WncJ+1Z10MhZh28rvcupl1w+5nfVfE6PtiUDChZ1oxTwmTg6K/spDdKeRnEeqO
Qd+6lKC//xoZE3Iy62EchZXDzV3C7Aq6A2AxMHiJz1oLQxIY+C7ta/MXtGR2zGO7AMOh3uSqdhba
9CDKyLYuNlAzqCbwLwSXLt8JmsGI07R9MwHUa73PruZGP5Ndvu/c/hlAY9dCs2R32fsWd+bO1ReL
XNQaY6vpI6UiPoO83fNIYgXgFgY5LNx1TlwMMuRGp0FwmLdymS9WuSgG+EwT0hnrJLuQOGUJgBHg
BW8d9FCqClRlIjJR0SqXb716TKI70VQWwyVXmrR1lLbWnUqLya+xZOnN3JBuZ/YyEaxy04FWH3O5
MFZGE5LPuaSCzatV1cklI9tjGpAJjGzcOl92kkuFpC7JcjPDARrJvEswWFYV8dmU3cteshmjMMoF
XAbKr1AY/boUvQCTY7lcCNBojZ0iKB4zPT/SgLm00r26NM9VhgnYy0a3UhOs7Y9VLv1J+gD9ySBc
Mt6FPiHZs9iJgtdmt1CTDW7IHiEYukd0Suzugb6JVZY2l00AEzA0jNaiXfd12QFtzNkyP5/RV2zQ
QXGQvMogHehmZJkz5KlZ4V1e83ZAXJnkvmcRBUBKtfDUZc2Q9Dx2dxD8m/doRc47ULl7qBaYV4g+
rbNkuqKDsumzAGeqGFUEfJJvSsxMi2YKLWVfkTH2ksjIrGeBL23c5BZeMAschBiQqOI2tQ3arC6X
N3Uko+lUND7JSjS7ZadpHi5v5tbZWFvi9hL0nxXpMtSpEvmaKLNNrKOZi/QFRUa4o9EylF8xSor6
Tnyqon2X/chE9bbNHQPOFPAZzFp9e4m1AEQXcpsSv4Je8q0lV60LOho8ZGcpQ7oVvlzeti0fwMjo
v8xx24ZZoYThgTX5JkpWxZNiiBKQrfwSM/p/LHB71sy9amUBKg9kt0wnqMdFObbbFQApxg5xe0/x
zF85VNoqlD1ENaTND7YyzkUVTMPFmoIBRF8Pic2Mc6n3dp0KyrAbWeSXFXJJXZ6wYCgIjIwNJvOU
x7i+CconDIXgCYeBc8x0Dl0nglgI/IR/TOW1JQ1yt2Ca7hYEneZar5BY2gW38k12ANQLRWfA6EQh
Y+tpvMjHou+vYmoC4yZfo6SpV11WBcboZ7XdALqLT/mEWRM59iyMm1SPynXsBdQuRPXbLT8FfxHA
66iHaAoPO+iNsMn6Opz9DHyVIW2cbBAS/C6JCJ8e4bmFoR08hMg3miSqhcyQG9wA2s0A3j4NNRd2
3R+LEwEnZnwtYg7aqgVaa3ucc6KoDgaEpXCrvGdngmJx9JOgh4TBLu0Y/R4O/fVk0x9BI7hqNxOy
tV3OXzGWGrMm6FDSd3t8wNCZryyP2L2neeXOFJSy9C1H/WPtGz9SV1O0DaoA9Rvah38lapfea4WR
X1lt2Ppla4Ik1wLbqT0qVCeQ/iOSW1t1tBsTWXmM5mD0kqog7CrrDOu6aLv4ikbD6JTAIJ6yedT3
HS1VxaaTHExAbdeJJ9OAVs5AzSp3JKXqz/FUqc8BkCtvgT4kgE4r1LTJGJi2bE2zlw9ZCJp+oroY
PsSMSW8CLNlVhdPUxLiPUzp+zMZQHo3aBKFXQZC7NtMSlovAZo00foCYobNOJnTkTtIQhLvZkJCb
AUQzu32X9RjMytrkFpyJUMxR8+ihDqUJMQGw7Sl6N7Syfr8c1DfQKxjTJQAb4LaggDtx167VGHEf
kWRGYiE7yT241O3kaB6UHfb+A2h1QV76GWy+npyv9rhbpKNKnRU57IEJ0Ca55aAEa0+AYxvAgMrK
X1KKL1E/WZJood+d66thLhx1+VjQcVlo8ReQyzM6zNnPvLXZDgOwqZ0btvqOFhxYt5goIAnXzJ3e
dpy6MZY13Q/SenasKX1vWj22o4LE4KbLvVSTwOIb3Y8kOOlJJWzvL4+1b3tuaEjQATLDeM8SzVYv
DhoHctRlJeRUrutD5jUfSunRM0ZWd/WuKY8iAujvNyl2emVuCdArc3E2y3MUFLMfS73bpO+jfpVl
wsHb70n4Vyuc48qjPI9mIs2oVoAoz2mcTj+T4Tob7UWnZvQAAS3/h7Tr6s3cVqK/SIB6eVX/mnvd
F2HttdV716+/hw6ylmntxyR3gWzgGMiI5HBmOOUcV8Xk62JXb4Xosl7IG/7t6wdQmjy0gbqUMz6g
e+pAlSOja28c/Qg2eXQlh+es8TJymPeHnNW5s6TUeOmTuBfl4K/7Strhe7yOSderKVhiZKIazkzG
sHaaUl8sdJQGEeozveqRxY2HBsoL+I6b+sfgh8dk8UURlQB/SX3ZLZHwZmWDN6/uSqEoL5TFxSjV
iwb9NR4j/Qa5RUtO7zuFFYB+j86+nChdRozQncqhLLG4QgJ7P98b6K0duWt+SSwjuEi55yliDeFv
pHYgE69IBPF49HzrmeC6EQ0IQg1qh1ADlveoypUpIKv5lsVTdqynXrQVLgeykyKmlqZ04WUyj5XP
G61ijTzPe0UUl6aQdS3DYH4PozCIjHFyNG6qKkqBVArOaPs4zBWk3rMRhlnUDqGR3zCcz8bBCuhs
1kXgwSPsp7O3BqfD9M0T+Cht4xJ5x6PBm3lqz5UpmxEmAazGUnkzrezACn6el/3x/dRFQnyI+BQ4
HOiCpXt8h2EeMUUF2ZMbeE1ljqfJl0Aq7LenyCVVI8NLK1P3y8vsJF6gnpwwW582tnj9CTSRiVbO
rZINveou/X6Oq31YdIz3xvcNVlZxI1KqX01xXSlRWIoDalG5lyi5OVXRTl8Cp/8vU8VfJBEftDL6
lZAJQ5GKi5vl3NWsSbHdolkMhFAhMtYSQze342EMBEpA0hKJr/kqrY07yRBaPGm02xRD7LE5ACz0
rbgNrjTMBDYdYKkcDMvhmchy5t+dG3Z0JZlybrUiA4gHDs4tc8OqkXVZlme9Z/U5MRdIebcgbZK5
7XnSEA5e09hEFGo0XqOemscBPMCCVf7Kot1U/cyYlBGsFVJ+jQMsjBwPeGtES2uqCLQDDr6NE63z
F3BTDOJOWcH5YRCdcmR1IvW8NOMIW+NCD9+l5jXMrs+L2NJ+zOQpaKnXdULB/lVL9DAqayEw8CZT
gueE7+51swiv29k+L2bDhiuokH7KoXQiTupmlIQCur8rcktGwdItJ5PwsyoeUK3Ab4ysHDMAIRv0
1YB9lUqpyDJiYF+vBLR0pcgE4sJFUeJECqY0SvFa7d4Zi9wWZ6DQhmF9TaGf1QVfyFUxpQIGcaM7
PG72+QWg+e2mMwNXfF0sglU/3Wf3rAu3vbvA+0FLCobt8efrKQLiCFSwQB9BoMdbcwAQbMTuXGga
DjIaQn3i7dSNalNhneqWgpLRG2S2RRVaSmnPLIrTLJY6Uq4pILbC2syQRyhb3ioR2gLE2uYmLTKT
ZUzstHppjAst00wOuOD4sdtrDWuw6nsYhvMmkHcE/AhOk7Ll/FzU5VxMipsI87uQhZWJJOOF1g9+
JQWDGXIIxYCOcv7Yiep+VTKEJ4Q0HsO/0HC6CikaMRpXGzxd+qZHK0fhB6rg/18i6LIj2MbRICQg
X5NpoyVJqZlPEWMV27H6Z5RFp8BaMRx0rWgQq9vpRXeXOoktK5bAI6s42rydOBiyMQokAlgJlM2Q
ciWYOjRd1nNgTdfLhx1XLe0x9+PWLK5yJ9hJng5ymtjEgJdTWTMu0gUL7W+jpvslvPxI8Kzc8gh8
J3DWfsgPPKDFOcFzwWO2wTQ7fznwKUYtsxfOIbCNi4PXr+qNrVU+ThwYshh78f0+ff0U6j51ID0K
lB7QT3zavC9jeVuo449skBlGfzujsdpyyhoHBggbxR5LBgkxMlZa7HIAKYh+whJ7JQYe3phvMnKI
3y7JSiJliVsjBWfJ+KFdKM78Ug6Dn4Kvfo7+SVr1ux3+uo3E6a1ONOfKbBwEIswwFdEaXuv32QFL
qju9iL8wxJWN9vLO2+qBndLdNAardVKWeMaYHpAtEPtEWWWFemHNPceICjasPZaHxKoGJ2NIAo20
M9X83EgokSIf9dezPo38LjIDu7YR7b2nvYmuEpGVTdi6pqTZkQDI8BsD9XJVgbG0gw3KBre9n5Mr
XXGy8ag2nB0c8lRgOJetncR0D2okqCCijYDaSQxGZ2It4RAr7n5KH7XwX3c2qfCX6CoGx5j0fWh+
xntQ0/tBddsqdCdO9rO0uqgyVv2X6Bqt+HAKwI77KEDR4BxSky5604w4rAlD2zlc5PQchCif6M/n
fcSW0q8FUa8LQWlFWU3wGJ1R5MoyxU4H1ZK6e278KbXMFo8tS7WWRlmqaikVvilmSFNMWTHDGw6g
I6EzCU5Yuq0dXGKuD4iUoxWzbOSmXqw2lPx+dbnnsAUwZCDi0d0Wh3jQMkA29iwhm8sDFoeGriLM
m9JXTIYMKYt6pDmyS9DS24V6kUXif9HwlRBqJX0ISpnBwI2Kur2S340xsxuNnPk35VtJoKyuHBV4
PjeQgGaRXxU4opDrM6Mb0f4ng9+bBwNKDDIlRYqExICsDiYdsqxXyYUaB9meJP4EDLof53V8M0iR
gMwGShKkXb51fIV91cV8A7WTLjEE/MQBye8NE1CqhdZhkAz8qkE25waB9R8qdSqPYhmPIrKAkWfa
GvXp3KR6j1RIY+te6rcAgQfzfGploFRVkIOp7oML5tjX1vGthVJZxRwkb3mw4EqTFy6mrt4IqEe5
04GclV6yYuctlV8Lo45PFrVEG0Me96oSnWwG/owA5PKEVd7d9F6fchCnf1UTYARq8ZTjCKOduM9+
pc5yUG60ExrVLCS5vPCShVa7vTB4SoJohVOkTNUyjVmy8Irqhtohy09RWtrLFHrnNXPLzEvCpxDq
Ltd9K0iVjFVVRm7KwXvTHHX9ouyYzL5btwyTqQCYUYGp9g2SVMqmkFdCNAAsgqk2ZugPl+BhuJmv
+NvsAUbkdn6RWPgyZIdoM4LXHYGXQZbzG4ZbZ1Rppi0fAYd+jQeBJfjpvW53TuQv9zGzzWBrL9fi
qPBN68Mg1gsRsUy7S5ZdHYZmlF8I89O/PzIgRwAvE1P+eMNSAQZgmHolaxCqqcmy72rjPdSmyKyU
5nrocoZ6bOngWhZ1k9tRrgJpERdMw9wPfGqXAFZbFsaCNotoaynUFQ4NMeKlGGNyXL4oJuZTJjNN
MrfglEMhLZihakGizkXVPl+kx6bj/v3IPcErx9wDBrYkwGhSLzl+1FRj5lSEbFliieVpaB7OH9lG
zu+rBCrIUcsWgGMdyg+glxaPza5wc2/xhvd6NJG6VZwJfA6lKw9u75+XvBVdAbMZjd1A51TRgfPV
ainjWJZhgjCuCavEjtvxqpnGUzx2TwA//SXwrKbtrdw7D5xTHdzqImJuOqWDkq8+91pH8v4T2goy
m8Cg3XAYLQj3SBgLuTkAPSEwG4u7mhJH4ky8z1k3n6yKvvjrj6DUdlZqvEd5VNIGV9+33uBLgG38
Twh2WOlqsfTuVhF+ScqhxNGVSIcrjvpAGls7U79VUdnJrQT4//+gpWkzoliJpgtaGqq+iRpDozLJ
akRTtPoL5ZGzNCdAvR2PqkvBaW85m+WUtsz4Wix1VRStTxQtxPFGA0DjK3SMdSze5m+XBawt6IT+
m6gMuKxfdXaa1TwtefAIyV61E46ZC/4skEsGrnZd34l4eBu7xGPmc+ibQkulzpITl1qrBRCSxACo
qfND1lnL9DK0P4yIYQ3oPfyQpEAzkG/FpaQde9Ch5KYNKqgm22sO6AKazvK2tP7TEiivrvSclAG3
BfR4QBjkit7L0OWyCK0tiZ4WO2H0s9Xuzhua7VNbrYqK2SPZqOYEROwoJffv0m21q9zS4ojL9Tig
XfxMr/5J0Zx2UPRKaZ87jFHWJxqYu4LQqsIamdvFjALWhn4za7QcyulWTdepegbtGK/zB33f35BI
OvZkAVNoGmwaKAyc/E5yIkf00cB4WtC3n9iMLWYtlroYQ6oDyAH5FZePLF0BGDh6/e4xV7xoVvXO
G+bkDJ6xU2ebVVH9lnijl09dDq2KZhFwKmAFchcA4WAyYh96g6UCp0/1Y5c1kcO4ITSEixhmoSTm
WOiyXJUhAAH5F8ZWEr1YewhqQXR6IxjFipsiSGgd3RNuk130C5tp5Sf5WTklD/pTcOAfWU+Vb12w
tFQqDODqGP27yBu5+bv2KjrNbbwP7OLAXah3yNtKHsb9LPlFBRvkZBr/5wWVqffErM4C2BXAmDW8
GsfoqAMYENxoO6MFsw9mSsmIC2AerX/9GqQXTQ579b4euUiLUw7GaNwXd+jo3xsWEi2vIkIAdqvv
N/hBWhplhqQkTUtAroEs2Of3tT9aaN9xJr9H1nufW4VfluZbvDcuWrAwZ358mVidKx7UG8nMjtoV
q/OYZRVlyj61U8NhIhYn/jG3ipe3k3vFI3ev7GV09qe2dqXdRnvWs5+l3ZS1AsqdBhQPbLkBgs8o
bRyVf025x75JvfP3aNNpKgayncisYnCKCgdEbgg1MC/A0bT6QcmuAU/ilBpn6/1twUTG+igXfb+0
n9Ko6yOPVaotNaSBQP6h/NnY4l58Vy5D1awvUiewqztCcqfvYks1zOIiuJyPBG+xF81lj3EqpDvY
sIHfArG/FO7zo6hrpeuRPACfF0Rm+/SCy930ML6Vp8ZvnAlsImbd2upj9cZqUfto7Du3F9StSsR4
TkEKT4gd78sB8ND+GO4r0NpoOzDMFqGnFg4nOBomOkGUrJspgYBwAmArF0dVu1dTbJT+Pk8vCzKd
UzqYPcxBChxws4/ssnYM/r0TXPWx13wj83WBkDc12m7R/GY+zPkh5JwR/713GsOVFF/nfuTDTgAK
23QrjcdRBvmTUJtq8loJTg2AKE6srLa4DNLjkL4p6UEqETDPFqdelWBlbLxUNJU3bngMUr+of9T9
vby8GCyKkm0H+nlWlHEIw0QT6goKFAJFKsqPVZvhMxm9ziLrUlB3Ppr1rKkVHE2cmcldjn5kHxQd
Tr+vHzizcEFHayuOfCWjMMe91XaO5FiG0Y7Z5G2ioSxjQKKCc5pCGQPAXYdBQJj2lPo6Co9dUptp
A25TRd8horDF8fW8TWBtMhWlAFMx4pQRy6/H+S7JJxdF+Je65xgu/A8h2edhUjEJkDnnas5xmDFB
CRWtZDc7lbscewyLxVZ0IVni3bRfvOxhPuovo8/q3Bfp9BJ18+nKM1KrwRgkoLkEnZW12KmjAwdc
N8UIyKiCJ1gK7po57tC6jn8UCyMRN+oNurOYM7WME/7Ar155WCloxjYGq9dHrabiYA5V0S7a2u+l
y3h8bNkJ+u0A7ffe07VnNOUspUgssWKK+/qjWwRP3UfjOjDRI2GHrsDI5bEEUlZWC7OgnEK4dYVP
vRAFAhPZttvzirv9avpcFGVSpbxZtLKH4iY7YNIja9C7NRjmmaSedE2Z1hvKCsVGK3R5j7W00Nv+
It4LIGUVXdSkfIMxIMTaNsoUFXGS5kqAcyoMHiamrR7ViDPPb9sfHgef+0YZGGlW9aAGyBwCvOVJ
30tAVeavpmvjJLu5O/p4Cv2fAikLE+jakuF1TQ5KcRW/9MiQDioMsQlyDl8GsZbHkMjaR8rWSEaG
yjzZxwHvn+AdU/O+4minxYJAszuhc9diSGTc6Y9J2dWd5uso47UFVjs7qt5kc+jm0AC7tq89w6pm
K9wpezKoEwdI8YgMD/ZtNojS0A/TuxJuqFXbjw00NNnp+8INEFFNVgDYmY/HLWOp3xpZaGlUWBek
wKf6CCJnCylYu3cUt/UQq1cOYDLn58HHXFJiCpiFLe3KM65yHn2nloKp2BtWZ9imCVAB9S9iZobM
t319q2Rc0osLMTPopUXiUN/1Lij1mNQXm4f7KYbGruWSzGgbwv3ddCc5EVHyViwwSpiRsK+ywZH1
4HRenb4NVn/s8UoiFajPndI3XYE8CbrSwwfAs2pWICoz4sM0tMIsRZqoWVAbrOvqmGsgcLaQgEvA
d2mUom10WY+/VNUKq5TbpQmqAEk8pQ9DMiH07KrIDoVScuoyUxlwzR/gG9+il9WHUxYMjaptgOZj
pAIA0W5rTwLmInJP3CWRNexJZ1PjZV55YI9jbLv3lWTKrOWx0aSaBLMGwnTAVHngFOc9cbaiI35c
bEKQklqxYPdP4Z3hxbtGAeh6Dt/3b3Es6bOjzB3go4NUq8BfHJTATSg7yQ7m+P68gmwGbavFUoqv
SgsfByIWW+aCU0a/Gmnel+LIsKObZvRTCp20lsoxnFJxhN7LIAHN0J+ANrnzC2Fp+rdeSr4oWo7T
iXdNrnqM1A+g6LEFP/akF3R6ppbiIYtcmNw+taP9eGC1jLHWSFkzyK7bFmk6Vy9ndOP96DvGXf5W
LqP0QZe+GqlQnuK4JZlqfk+gXARf3hFEqspj5quIip+5fDpZ68oPDOA0XFIO56XcLi7/ULloluFu
gjsZNVvB2itAbmsfpV/nT5AllAqP8kicA/BEIXmBKrQI6EIFhjh+DfkH9BQwmqlYh0VZl2Yug2wS
cLUaA4+1VMme87rxz6+H4VN0yo40jTZwFXJvKGeEvgQOCELOkOxZGQHWUigr0bfNKE9AUHVzBUXu
fjpxScLYre1Ib3V/KSsBXsZqaWbotuyBR8zOLvVf8U41CwyaR05gATD5/NYx/CQ9RcOBp7gVwEvj
xkZhhymYU6fZOLaoBFd5YAMazYya5P28zO0k7eciDcpVygKXSjJxzhnvJjGy6uJLmxonPGqPwNE2
+r1hcHamx6Ye/Ejj6r0T76q0Mfmms8D35IctBt8LgWHWGJdCo6zKUvWg8a6hqEagPC+LcExAktMU
vT0azSN6YK7PbwJDmT6yT6uL3xrFEg3E5RSzYoOz06oM57wE1oLIF6wkSMUCatopQkTN/QAqmQ2A
hptc0VCpyvaTwqJwYiiSRtmUpotitekGKO6A9ic8itxUmy8GQb/VjApOXNyrHc9YIWMPDerI8taI
FpBRI+Sqk95tylY1MY73dn4byYefsdAG5QuUTmmiqISyStNjrGt2YRzBBMq4ht8IsCiPY1CHpYkV
KGoNEgqdmrveS0+NU96VNujcmU00jJMyqJNKpEFPlh5lxLRBUixSCifJU28Q1V2oNFbBjwABm5SX
87vIOirKDQC7z0jCBOsbxCtBHsyERTvF8AF0z05dDn3MhSgDpEHoCbJ2I1Zk4iQF7nu9WN3UWG2d
3S85z7jHm3I1dJDxAPf7Ph7OBWpkxF1LDHaHppPUk8CqJ/rMQIFs0Dc1NAgjObCADcDUf73NMV+l
8kRe5ISDSjgWtv5cuUBPO7W2jmdjeZtcF8wc+Kbur4RSFywc+jBP8JJzBdSz+YPK7cPSP68Y28+P
lQzqfulDO4jchDohHpyZVR0Jc1RtIXO6X24ILNzgTU5osb35pnlcyaVu3FD2saQMxJtjSjZPU1PN
9suEl+KomknByBKxhFF3Djx0WSfIsFSBxLdOH5Y/MYfu1UX/rGSLJ/LZ6DC2lXV01IUb52HOxwnL
I2WxZcc7qZO+zVcYmzEFp9inhak7rHztdty82lOyDSuXE+sCwEQEmBZNeO+6XZNIdhL9aFrASgM8
p3Eq9blaWGht3+C9PmznSioxeCupGFMsqrDB5oqe4IYHxV/88bT4wVXh8y5vl5fFWwfCS9g2j1VG
365NrWRT8RqqcbWsjpA9vLbv0S8y1EeaFSxpr7wr0NzEBBM8Yy55O3n0KZQO2loQz8v1CFvXPBVH
AqDT+cZ9b3PoN648VnFjO1pbSaMsjxGLLT+TTHQM3lLeyVwV84uZXVpzYra2AjDb5YSJFpc9pPmt
I5g6WdrB13II7KWY7K7b6hba7IeP2kNx4ENHfp1t6UFkthBseqrVcil7lANCJuxJOiRV0htByVIL
3ZMK43oybift7nujTjsBELBgd6nMXrydml8JpjLP2wCGy6AdfSU12QKoOaxkyJDMn82s7sxEQ0jP
FYz1sDaNsjaigOJjLRAjLl3rwrs2MLwsa78ow1JFuhpkEjRei5XQjvigteRayDyplBL3/K5tmWoN
dGqEOBd87xL5lJU1qaQ5K7FhmJiVfhXSVZe0ZqJe1ty1mLEgM7YOaC2K2rWorQteH2LdrZfOi7PQ
BoasNeGloyoFY1VbYYoGxisMTWFMQaTbCCZUdrp8SXS3OAaoH8i70Z2Pjafszm+eSCICOkxZy6Ei
hlYXQCYkRLpL8kJkgjB21J0A3KvikHuN39oLevkBLuCP/hyay2VhsfL64vau6mTuFTxN32atozYr
pDrEUker2E12a9YerpZ0yP3ak3fdvnF6xRIvYaGt8nJ+aX3pUtpxu/gxLEyN4fc3M++aAuJ2QKoB
0I0e1B+XKB5yodBd3uudYF+gCyo+jCfBh2e0OQvddNe83d6qr8AoBuhC6nKgCmIlLjZjrPVXUB4y
i+qETyp8RetUu6hCj0xk59iM0RWscYfGaJv0JbW+yjALTE9FCR50PY2TFnaO88sL5TD5sTUj35+g
Dyq0mX1QxBPRygfw4L9jZINyxlU8ylFMemWKI1G92iqt5pDvPhJ3/58PxhziVzNRtk1WzR1kzWih
XXbhXrbro4Bm5H/Sc8XYR0yRfpWmLVISyaSZrnRmCy27dn3Sbjqzc9AFfs/qaN/Oy//eR/QxfZVW
t0Pe5qRGw+9jnyDDzgQj6l5IrOxl8SNXsz7KcgcVeEV3YC5AX6iVeczjJJ72z8ep8ZQnFsVBHQfS
S/JX9V8wE3vwtY+WSAno2TXrSM87GY2nXgS5MMhKFSB65b3ZQmeOlbj6rvZiTzXbI4HTSS+Z4NSs
NVLeZjBKqSxIp3L4oL2iKofuKnTy3/UlWlXIyBMrd84I0TWe8jk85iIBFI3c77wXXDQQe4Ff7mB4
bFYRfssMf15Gjadctpb83c8LoFhxuBMS1DaVGiBNb+ddzpZnW8uhTIwYj0VfktYM8gDPcGKYF3MS
Ji4bIwwG0uLXSzFrmhylGrRjtIxL0cIkHEigFUCWDWZ5hEQnw8M/A6A4E8ODoZcfR7qKSAD1WIxd
h+AHJCX7/mE+JS5YSnzxUjUBZePmxT+YfmCcHt3wMqlBIwI5UXN7FVMlyCWaGp9YizDdGmLMCBoY
Yb72Yf1WC1S5QSjzgsM79bKzFeWGd1ARB2/02Ow6Do//Cj1bLOvCUJuPRPxK5hwWQjEBWAc2TnGl
Q+zBFzrigeV6t7tlP23px9rXcpqmqiJy37jINHozxZl91FeBBQOWqrvRC3ZIvDvKhfEDOLbIc6g3
40HYEbjexJkfQzt/PH9ftksMqy+iTI7cBUYzEC+J0R1v2uEl56VedmjxfswwuGByjBiIpb6UxYl1
ERCZJHZXhCMwBgvhemB1HTI1iDI2BYoNsEBExi3mAW3MXzm5tdxMYK8Z7/AmZrYdbz94NHAAo5Cv
8zJlDUaUS6IugN3uuidYN567Y5wSQ4BCxRcTKAuqBbh36E4Jb1LfBXYsgtZy94w3vjUemK988v/7
7mx/L0ihIoyqHLUqzhuMzAR96UjCPO1AMAuqikit0anQw+rVinBAO3JlRiq4T4H5w7J025ry+xvo
HCcYj8WonaGZWQ3/F76pAEELm39NrfxXVuFTDBXegMVYSkL+I64YbOW4+KqFKwDeJzJAXckma2+3
C+bGp0AqkDFaWZCjGmc5PJHZDu1AIjhMeNz3p9xCK/XlaE8Pwqnap5eYDPYZmrT1JANC7d+q+q3E
LA+aGKZQ1dbhLeSoYW20G9k2cNsJD7rNELcdhH+Ko8yLokdRR9CokI0LPIIsMOwNjww+sEcRWPpC
WRZOnpQGYMaw4a3ulstoK3rg5rNoMpbEuIt0fXls5WZYwDqBfJs4mwmyfCmmStLBITP3AShCX6O9
yMrebD+loYYgkxIAiPzxqFt5DsCpK0kfQmsMv3dU3UKvmD2Zsde6Kdi5ohfNQ0RlVl5gyQegD8BH
MpvytqIAPG1+fwIVW01g6FuECAvvMeSRXdVI+0WoSYNWxNI8wWlO6WvsskLUzQTMSihlWsUh5PSq
DUUU9EazJ+3yIHGeqgnQ/NdSnLqMw90KBFZrpNsAQz7PwqJG3xYKpGY7m+l7d5Tsxa8O6I1b0JPX
+PVT75a7wYuYUSVjg+k2wAC8IONAehCHsNip0rSbpxZ9eVP8DOKrJ8ZKGWqsUHavNvJObEiJjKAD
kfaqxc/v0RlvElPAH7QrVoz1B7f82xbQYClVoWVCTZo6W0d5nZ2P2ZGrYT84APS2ij3ggazza2Qt
kfx+dWcadYrnOMcS8+ZNl2PTYE3SswRQ1q3q5B7YADA5bfPWjPe5cX1+AX+Izj63jLJpujTLgs7h
1tew1s1dhTH2zsyPxIQ2Xuwys2XbD9BPeVTkZAR8NPaYMscRDbb8gB4djIw8tT8Fu7kkkz76Ubme
rmP01welCRrpa/ElO7GuPMOQK5SdAQ9O2AVk0KDAiBhAOrXCjAtWMmrrrq38oELZlUrosxoJQwjh
hxstEMA4yPkDP4kW+lRL+/w5sny+SsVvCz+XABbEOU5PhIijczHHc1fYiQvgU7v5GeHfJBmK8pSb
/GC9OrZs2mqpNNxCKgtl34I3F5ia3S7dk4YotFEfmEXpLVO9lkNZlKRRhC6T4B/EH+EDqK1+zReE
9ky+U3fLvvg524k/3IPzhtE9zbiEKhVP6RioCvUMYhUQJs2L6M7t8Ov8+bFWRj5hZUiWAVMKXdHA
kAzZqZR6D6ba7JRxH+XKPm+r5/9PHGVWhmnq4olkE4UB/TIxGjBO9XBb5CPQwObdeVl/SO/9vvIq
ZWIaLk2qmeS5ZG+urfZmPCWXSQeMjDyy68ScAIeuAHJVOEXXmq2ept4y/Bbvwv/4Bv/8EMr2FBzP
V3WFyHTeh8gzxqePN7jPug2b6e+1mlLmRQumNB/JXUyOxmV4A7gTC8lEV7spfNT6L8Zj+dHcySqG
/CHX9rk+yuIUC3DXjQS2ldBDdEglkouILAN7hYwbQbe7L5xSZjkplPLX6c8JLDXFbXTbmekRfJmS
g5S0y+rj/0Pl+/fiNOrBWEpxUyP6Rl/Upbwng/KJrXJo/q2c5gF5DIByYgyO9bpgmVW6Sw9EWnEV
kod+ckwvhl32S3SALrdXr3b6XeNcgOHRAeNx4fBmfJu/nL84LN9M9+wtNRhfSxm3dADqeWS1J3S6
ybvWrne5y+FZvGd5Z1YApVFmSO2nKWky3BDtVt2nfoaikb57TWMTbx0rtwuvZKyRpUiUIZpH0K3z
RKBsOFn5WsasTjeGq9co45PphTZNAQKoPJrMtu3NPEAAOueMQPAPFZNP9aRsSymKlSBlJNjdq/t6
v/gEIY07cV7nFcz4hbVrlIEpgzatZyMA+FwlpSiWDI1amMkkN5HJUEFGEKNRJkWU4wYovzif5gn4
ig2AjkhnT34CxbgGPNoI4OaNKR8SdhaD4RHpyYJeELKyVzq8BdP8aWijy0oLToO+TFabtj8yOWO4
qa09Xb/LqNginGM9jIF97tZRY479qW7vzu8lSwAVRSxyEAbCDAO2VHeddN8PrPfW1lmtV0A+YB1D
LCBtqMB0BOYY3SPHFOHdDJzPGBW1HpXX0AIh21vMuMFE1+hE3loqdYOnWEx4ISFSwycpFv2pBjZM
7NcdoKG4i6RjPbmIxp2TR13oMalEviPFQkM8RvMbJwMhOT0IqYqO5tlqiucQbE7nT27TLK7XSF3u
qOz5QhzJ1IQ5lGYDxCISPmBCyLjGkDcmlv7BkPe2uuDxBRRL5JR0al9HZdIKjrxlp/GKHw65yGQz
2UrBour4WwK1k4bUaUpNEuXGfDuXoS0Pusk1N0baH43sFbxcbqTdKoXAmDlgLYzazKSoo5w3sJl6
HDij9rMFfuD582JJoMxjgzGCpOQQnWRT3ViJYDhjJ7GYdrZbLQgCKC8D7+Mb+HHIV+hXBS6HG79j
cjF9EF6D62BPhlfDk35Ed7PXP2nXxUG4jm7mI3GekRdcsF6ZW/4NpYbfX0Fd+kZKEl7TcYhZUZgp
6J/7V45F/bI5mL8WQukiBgf6oCQtecG9CrbHwm7vS7Oy0d1xjH3h0BwAyK6YKhi5BMzVmeyAc/vS
f66SUtV5SGo0W+MDyMRNi/pRAxQQtpjN1s71Qind1LOwGXkxF1wtkUpPD/j5Ro2NDAMGE5cZVyWn
1tp+GmvxVl4EfZ+MoNnR84RDJvi0VMPyKzVGfTC5LMn7ncyVRW7GTdm4aGzurKFrl71kSOHo/wd9
XzX9UE4615UyXORUB9mAdOAX7SnWhKvzIra1XSHQ0byq6kD8/upcUEoXEkVClxOZ0AYA36G9wFj4
Ve/1wIKVTqMdWrmbeYkjAiBfG83SxQDnBYutbNPFqaJiqDziXtiur18RpG3fDlGpu0PaWkYT+lqv
W3gW/Aqk/vX8ijdHJKBxv2VRAQHf11UrtTlZMUHjn/zFU/b/rLCw7WBWsqjdzYygKhVMe8B1B9fj
BQGwboA4AdwHdBMh2LeZqRTy9d/c6EoiZTeGYOKznuzk5E42mgvcDvPvORoLGk/bsRq1N43UShhl
P1DEm2uJQ+NhNmDUVUZCCpjMzN4WlhTKSIxlL2lBDhXt7GInAw8ZM/0xhkMducQLLbUz74GVPWXt
ImUvFL5suyjPdDcFx1p4aO8JoxwZrBePlcdKQ22iJa01kvJrY6Z2XKLgnpOE+rCTDqOHcteutSZf
xUB/6Od7QqdHavnZPnQb9IZFPgC2d+CddwMrvmTCCmx62tXBUpanz6JGzQQOGRX0PgIDO7KkF/H5
lQyvDm/dNRv6ZvOdtdoDuk6tjHKz6BluSus0O102pZcUCWvNE20tRTMMK1O82YajqSovoYcV/ax0
G06nR0g4xjhh2Ssv9J+VDqogQhrY/Czt2Z9h9rJ9AVqnEe2M5w3Qttf9FE334SgpKBBq0kUZ/uyO
AF51SZ9K4jaPoxdfkwPvbYSe1yJG1MWXKLRYHVWb+aTV2ummnFmvG6msoW8Ie+1uJ0DLSD4p27OW
un1zf28y3ZAT5T1Yj+cM8bV2M+eZKSjPHKuSspmGXK+GsrGj0S9zrsDiBSfuMvenQ2oJ1yrw8gaA
iYX3kkcOE21Vlm5xOw53TNilL+ePdNt9GbKKk0NMplHmYgQVpD4nle4KBeC5psyOk3stvpVjxTwv
6A/X5FMSZSriMlSWOoDa9vsCMVrhxl547MG0mduRw8qSbUsjUPuYFBNJG/RXt6yk/BIkSghFAcOy
6Cy+BoSkBQ/O1GaDcm9LW4W81NpGJZLimbSqlO+jg/B7r0vIAzZOlyH3yPstMytGNOObr1wJpKwc
2BujOSCjW0DotAIPIAeXpI8iQ1Zs3rEnxTYhBldRKF3LASznqGYj5P3VD5t6IPpF459uD3veBa8x
so3FCaw/DJ1hLJOu4jT830+JwZXc9qa7TYBkpt4tyPF013lqBc55gZu3/nNbVeJcV/mKJDXyOMSk
M9DVn+TggZsvO+HpvIjNVPx6K6lLj47CIupJ/qp2VI//H2df1hyrrjT7i4hgENMrQ9ODu223Z78Q
HtZCDBIChCT49Td734dvHW/HcpzztB9WbNMIqVSVlZWZWkl4KMEGf7J38etw5eXknafxVXz3E675
fUbnEIgeEzvAaf+yZ4RmzhqA1IyB8wQmUpAGpUlfaJm5d5f5SefBEHQ4YAb39xf+fhrh/577dVar
rmathguLg+7m39GewNRgLmimi3iCSp13vvHzGSZaqlgOsEfZwcyq4LfiuLU+//5Dvs0M4GcDnX6f
BEgRvnzcsQod0uOe9pYBad+na368mi/R8l/H8o9HfMn3pqDVxLPNha/tbNROXk8PGJm5dDovW9ar
U3ZdX8uH6sc+0velAWxQbaQFEYm/zmi3LWzW7It2cNsFr52BRfUinMT0S450UCWDq+/NPM+QigQz
kNW7hi9Pf1/e79/9/37B1/Td54QIWQJudte3pSKZa7ep3UNEzW93yv4JRf+2FQHfPtcLoDzveV9j
g4ljo20fufUEcn6QTgX4ske+nbOLUVd0cl7+/nrfP8/DBJfrQuQeV8t/bp/aHuw66oi7Ec/1AHL8
mrFbmoW5BTJijfMj/zdpFBhZwV0Waqr/tnnSik60iXFySgR1yCHdr1nTJOzWJFbKR9BWFshoziBB
MVxqP23mb48L/CwIcWFrQb46uy9q5CXAOKB9IHY17Zr65odQ+G3u8ccTvpwWIuAOGi0XJL/2U/LY
Rm/svup+QsW+bdOFfzzmS4oDVpyIqxBwsHz2+4RNidnVmFVZ9wQpVbY+AgdLoee23v19w3x7l/zx
2C85QWSF8Iu/MBDiUuajc+4o8ChCdn9/yk9f6euudKitFxiEbRDZNpAlTiLzE3Z5+RP/Cmp/jAN+
ubC4H+nQkzho/x/psnLv4kr644jWt+v1x2O+xA/DSwLPJ5yv3siEijVzmxnEN5H/fcH+dY5JBEEM
uDB5BHZM8LT/sh06UsG6oYeXD+YAkTi1+yqvi3Y37VCcFvrwX6dqeB4shgP8B2YqGKn88rxFDssA
9Z8RywdzVaSiyPLdaw5tozKBgvGPnbh/JaOXB8JuJ4A3Lry3/2UJrnSlRsnq5R+dhK5GhXbxtiJJ
e0NgxPujj+zX7/bP43zcqL5DYMX9lVS0Kth7gku0wH+znlNfPsqqBkTp/tj4+7rV/3lQAMuGi4/W
vwNwA5mTmVHYQZgNN13+Ch/Xf/QzY/ShQ5YtMO4CFfOH7fL1Vrs89OLaZdskiOBj+uXrSQadKG6X
8wYAfkaWKlewOGnZyZ74zRT9tDn/yUH+PGv/PC6O4Q8DQj2Mor+cNd8Z3XgOfbgaL5DfAmpL+nPV
sDCftfFOJFBxoWCkmwnZ68/V+M2rKBvYy45iuZmZhBXpKKtc26uz5QQi/QwO3oWPuytpBq3ehBO2
Ba0uSsxsZGfdBE0+1pxsnNEff0mIOxV/P23fLZ+PlMRxcUfDi+ILOkrLkmKEnWLOYvJyr4UQ8SzS
nqgs5DcD+al/9PVCuaweHOnwlSIgwu7XDJfMk9ZxCCvYtnLbzdD0075xSkiDUMI24zr95Av77du5
oRvgfgQG7X/ZHENodescd7CAIVDs7MFnm2guQyvpqy6x4sf/ei2BqMPeykPC44Om958JiEejsqaB
hpT8yO+mAdfJOsXX8wxTCrjT7gPe/tAW+xr4sZzwEoRqs40aGuZWXz6eu8SNDWcmudFWbDA+LzYY
AP8I7GVXi+m+JdOux2nkRv1Abvsmoly0MdFhBCQB0Z/Lv/9RhS0Vi4N2ZPZG1m2VaD7dytaCx6D9
X+Yfl/eDx9pFswav+S+PFOH7VllVjtz4XfnY8vh6CHC2uXwefff892/33Sv9+agvl9vocTFPtLI3
Coq14r0PPoj9w5DRN+HxP97my6r1rJpiOI2CZunH711Tfvb1T4yn798Cjo9odED79usMLmMtOBCL
BaOnhkIAl803cU22TlP/sAG+C4OYW4exO/E8uJ19ZU3DBETEbcDUpmYtfCNIwdvX0ewENOVx0fjy
js9O0s3tYWz9FHZo2cIxSu+/OXG7qzGF6HBoHlWbcJxTKUEKEbKwgjBnnV0o4p2kXf3wff81qvDP
XvLRW4VbKhQTvp6V0NGkYo7EXgIwCfOSpN13UJJ7j8Nk0LceWFJAhFdM8slCPkCEgkMHtSl6mbg/
6dl9+5H++CVfMIwoNmUbVdzGPgD7tHrpkPGG1Q/J7XdZFCIQPGiR0Fws4r7EBhUy22JIbDbNWB7m
QKVNw5M+Wp8dwzczb3esHTb27KXEWxLjg2AoPlz9P0TEP3/El1eFug9Giuhow1AYWpvhmA4YHdS/
GBRFBif/H07wHy/85WYO15aVguBZQcWKruvy3vgnsAbSvz/mmyvlP9b1S6BAHzfgZRfLDemCX6sP
c4c5hJYOi05WPd9zL/5B6PO7GP/nEn6JGoxyZ4kMXqscrdNYxrk/9htr9Y6B3d15Pt8pH8YmDs3+
/ppIZ757Ux8WwzHKaQTgrw5VYuVyNE48baaVeRCeXo29YaavYOPQ0phulkpXv3gteZ8H2lP5UrWs
T5xWT0+DqsmahiPr9mgLiy3DodzKoPP2l77zpp580D/9dt7G3IGhpRfDDnLSXio8jQgMmYhM+oHJ
sbEbuEs4Y1rTkN34rujuR9nBRKKE06Gf2MK2dzNfym01y07kpBY+fIhIUHOoRgv9q4TCGkxAYH3a
pLGRBp7okDneEtILuK7WkGnYIEOA7JQTlCk0vuAeEIXDYZxqG9R75bxFgoO9Gep6G6oJ+v4GP80O
Vg45xKhMVDXRoqK8vJpaCpEBihtmSFc+djCWaCDlrFUdN2nrhEMOMW1XbSAJq4rGuM2d1bIZ8ccV
ydTVYAL0Buy/yv5wJfnQUZiG1bylDd3quCmThQVe6jXoO5h5SCj6HbmK6mk3GQNmYuU8qqA/iWZ6
noXzHHTBlIpGpRYzBbf4vSjtu4vMc4wqJ7Gn5mEk9Q3XXd4qp4CMejpZsKdTbHzopw5TI+Ss6qag
FCZybaeeK1lnw6JPLu9/OdV6kqNztVjtzTpbT5y1d4Dxi6Ba3zSTO7+xhkQL055071xXmlxREdyx
1j4Fqj9W/nCtVk7TOB5QW01u4Q8MCoJmcHdG1S1uiYumDXSU2np6alm76yT57VxcSYe+hM5Ne+gI
O7ky/E3aJe0de4flgVtRbYqxrF65Wa7X2NoF1nAT1NX1Ws8YPO8tSDc39n4NIF8zMvgHhxY2L+K7
RTHwTIPgyrWrPl8teVAi3nFCQVmE1GYCLtWaOATuhPV4x2weXhurCrO2Zm46xmgXl3ZJ8tKao10D
yk9CeNAlUjoi4w6B40epIZYy+DoZg/6q1OuDZuvLEgVLyhq6ZB2+SRPIJgnYCOnQRZ7GOKyymIPy
PkbBCxPOsHX1Uu5aUj24So9b2fLPpsStVHdWncPqU+SRpA0mC+FjPZvRS0Z7kPi/pZVALGLA3of1
ysyrTR9Xb7gG3ow1vVfOohKPTeD5cX4nWsH2QxXNib22NJGjNSdkNL+XgOROiSXSDKQrGyeGCMAw
YQQXnQ4LK/0JCjrODCLPQA4RhakJx8BWjHBIWmdOFilenLk88AW2LrWAxObSkXstnAaC9WJDaXMz
6DHzw3HfxwS+9tFrzKWfw7DVyoZKhDu6zs3OGUyXum53FONs5YSp1yCSj8qPYF3DHt05uPetYG/G
8hyvw00orN1qgUPV9DvWD9e1wdKCjC2SaIh5yt0+yB27PUxGT8myKju9MCyvOhF6u57GQzL3cjOU
UyZYv18J21Wuf/Kk3uqu/vTNqAARCRxDK1M9fMLW+BeW6DcdDU9Kro7IidLAmh+1xniwXr3fgdL7
hZlzxcUGBwT+xOoDPL1z31pHly/bVft3feQ+17IGd24OTgh0F1ea9slRHk1XF7pAPW3easgveTJ6
WAyGPKa+FIk7120CScwnEvMgbUUIlqGt9xBmOc6L9Wtl010j2b6nHC50QXtLbWdKXWaPmVOCAKCW
l3bgL9J4v1xJZ4wVxt0+nuY6EaULA7uZ9YU9T4ieQ3k3Mvpghy0MLWd3ypaoF0ncRfO+nEVZhAN6
hkHEzmvnTRmJpi1Si/fAaGyoWNb4sIJlsbfCIlljdt+2KpbajrirEDemKngXit8RH8mYrakqetJs
ps4pqjW4nRV7XNCpsx11XpfuxnbVLZCc8wBLzaWtC6ivwBVOwprejR89I55aivlIwjIT0y2m+ppE
U/u40vhOzNVhcRcw0Ah5nhqV2dNa1JVJZ8K3C2PHdebFQmlmC3dTzkvhKQ9uyPTexOKahVU+O6CO
UaALg4HbJd8KGzLvC1o0bb33LOdQBehbUgyjd21Z1KTeW/1wWufoHMfihA9f5S5X6OlU9CaY7Zeu
G65sxz3AvGlb9c5bqWsBT13I288svBndusE2qkXqUMzu9i1IGZX/NkTdzeiBWVaJcgsxgTuDV/Zs
Z8Pdceev6wvQiQz9sdRW4FkhuRwt9xD5zXm2cTnFCAReM6pNy9zcXzHTFfhnMUZXjTvkZlyv0AE6
UMMzbolT6WCsLoyf6tCAmVtuS4+Atz2VnwPVu6VTOwvWTUAys4HEqR9YmWFQMJUhrt3ggIIwY715
XpuxuUSYkwxhPlNDnCSBx0EPAVziJr0LAjhocNcLja5W2t4xaz6v/XxtyfAXX0QGSaqN15ibUDpw
UeaF6desDqt36Zd570UikRZmj5icyrS0UO1YZsQ0ieVdV6P1oSK4EyxutQsr8uxC3zsZUA1reBGV
DX8d4v5hGOpztyjMEFYWFL6sec3KqsVwhlvWKakMOn62uim1fGwdK95MKiiCeIDD49KdV9KljRv9
8kdvC5wP1gkUmvINBr2o9WiP6qk3wdFxg2McQbYqHA9uh7PKyHwduNMvlE6nsUb0bpa7jrO9F9XX
yJIzj0+HdfVevXApwkVsy0Cm4ANM6czjJimR0G8gXbkZHT5A4Xe6l2GPTz9YUOpvRRZMXpdUk/Wr
ivpd3EzRLZ/a8c6lss1IFT3RONq7gMoS3VOajlik1GedlcRxvHcHczX49vMyimMzj/u1i9207Brr
YEpfpZRoL3eQVSWrmmAvyfo2lWOFLcXWjWkhdW0JmbMoOiw4bsvAdjWsLJrJ3zbKhwpsZAIEWKvC
te9jRLobjyzu38M+eLKR9SSYL36pPX6traAYdfcSlVFwrpmBCyKJ7zAz1KUrU1BziJ13DGM56Qo6
Dxj9HKPXvdOlta2eTG87B9db6tPlGei7cP+DUeyUdazpsR5jdhdDOD7tZtKm2gpPlajWvSt7di9B
DTrPU2vVO+1GckDZOg8YvjTkHoPldZAsFTABy638wxjMa7QrW9t+CRoaFfGMGTy07iY0FAf4M2Dw
vuXKSQ2MFO5UxNw4la6NpLJUJJ+Y0z5UoCHsQUfq94pQXN6ymkix1sq+HnzLvl4GN05wdwyF8Wu5
jVpLvIeIGzmL28d5nJ2CT+V1WzonIK2A6vSJcnYfzx5BOr3m0qre59B8ME02LQ2vtDUlveUigswj
1qniT3ajn5mwf3dBs3EHvi8V3Eqd+q2fOWIikcegs9TGRmE/lDG4HxIXfnOpDMf+2lv1KeoQVXS9
x/gN0gqbQvzZ4i9kZq9WM85JNYx+NtLRKmjo4k6JcffwxjuIOUCY5T0MqOkxdKaDIfPOHqpTV495
PHCa26rOCC03gVu91rBO570NzyCtdz7xiiH2H6QbmTR2qyt/kA+ChJ/I3sBTM6Qp7LB28z6QfeY4
8sHvlzYZVzElkU/3Nm97aLrack9hh9f3OAQS1UZVmVtHw4VxXYt10dAQiYY6RfpxCBU0rXyrgBO5
h4QOgTNo+0IN48ld6zNA4TovW4NeH6zIi6YkMq1NN+JCgzKwN/qvtR6P/VD3GYmHKgnCDpyWcYJX
D61uRzs4Nq18gPXMA1+tFLHxswe5/ewrvq9G/0p13jWM0p6jUM95M9VDBp0KKA6z8D4sGyeJLF6m
8WR1idtMbtLErUTUDbwCQPHOQq8uxS7jSVCbXTjT9S6Ac8m7jJSd2TTKAkUhed5JyLW0sAm0ugIX
6Z0JpYJSyoqhPKZ/VY14aEJz69YIqVUvrkng1JkyyiSNM5NMVoilc1W/26W+d5Rjp75fpV7Z72pX
XVuzCJLQWeDeo6dPQN1ZieotKYnIGwIgyvFO9joflFVdNWX4UA/RnmrZJz2oz6quH8ap2tph9z7P
5Hlc7EeKTnXfYNR61SD+m3m69kez5lGMbAH5IlKiCH8eOsnwMZ3VfcCjCA4BYe4yMia16jEnGiLk
OTI8DshckA2P9UZHjtrZU2nDvoZCqmaAJ59lbaoGVRvmrg+uNkjW3c3chSbr+AJW6NQ2CU7yTq9B
0aKqmjHs41hyK+bwt3AhVzob5zwgryG9fdU345Y3YDCMYDgH4b230Iempy8ujzfOAtsYRINLaTif
ptjFVTEc+glucQ0u9iXCiGAEVxtHVxsjdU4rd98OyF3q4c4bG5EYa/lAhcSztVlQJYmbYegvGzdO
51i/LCpKa2u692LEItZMWJX5muv6jdjVfqDLhjABpbP4pXToCSIzL1LbZzPVejc4aFPrmj7Aoy/Y
NmSCFlQ7em9uxH+P8RomQlWPjukDqG2pOOmUnm/GTlZXSJ505kRIXyZmngbJHqyly7ql/1hjDIhI
zzpi6uyNKX1we7HhHsbOgrB5NgEUXz2/eUAxla+VypFB7CpvLFgDOR0SszxoxUOFfl22dv1NTcuC
xP7nqPVnxILbvl2Paxie/YHcBgsv6jX67TJLJTX+pFriezkFZ8PUkdoxzLlqZPuVuxysskzbvsVl
UHsbVP5jttLlYQ7dK4l/VY6zQ91adO1wMjA7TimrMAvv2HYaRuZmHML7zuf21iwICzxEc3/qygcq
9esytWeLznnPvKIcnccQ59R3kEx7HUZVgKM+MD7eQEQgb82K9Aam2Euw6XT82sJVOZ0RzUnTPsqx
uYq4PMquewg6d0dMlRv8KEHtNiGW/uU4MDNc65NTw2yoFveLtt9w/3yWQiFFWNajpfk+amqZBI6f
9X384CA6QZak2/IQgxYOBK7aVRxa4oNz0iArDYLthIvIG8LbWCF1l2IzhQPaUdocOlWfuqlGht8X
1OMbhi2TeJTumROnXYVpFWvdz0N45a7hzu7oKxMqzAYTbUTURo+xGL2zaD3MaUv0JxwJXW3tyruB
zLcx89rMHcoqCWVTjA5Jg2EYcSKjXxHk3IRXQkwihNjI5I2pDrjMVsxriWTxqs/ZtJ9R2X6sjvXL
4cGdXbZPQC02E+serCk6KlllvFkjKLNU95hCwJy68JOW4AN7uBaElEhqVX3Fp+Up6ombO3ABRWWf
8VBftToyWRiMYdJy74izcSPHEdKjk71Vc7zkq43f089t4lt+meiIb8vWz2uCVp7vPkkgAFkvpw/W
TterDVINEpYm8avhZo31AI2Y6NruR0Q80dgpkeReSPdk6fgY+nXRMW9N4Bl6X8ryVJZwR+qtkzX0
T87S3mKtr50O/j6KvSM5OfqVnc0hT5nbd0nH1zMFHIJuSa65d9cb8xm6Y0FrLwFJ9sp0g5vpClBE
2HoHgsSdNN0hpMOMyyLcCVE/kd756N323qsR4W00U2k87q1AvmDytUoib74WqOkSEZQffRDkozvM
qRAueOKTPtgAsKkrQam0xEbZyHaieDPHzqOLnkcy1uqRlVizwZMPpJMytcvwHvXfAZPDjzVvCoVC
PKrE7Vjr7czMkoKRdi39Ph3gXhk3fka9eEkWIm4tiTjJFJMpXRYEHawQKuWCWmS3Qg27D9BIXKwr
T/knwdwjqde8lqpL6VCBzq6jQ9CVqOzaYvFwKQi3wIHfWbhuddS/mLq8E8zKDRe/gV0jqQPbhS/q
oVH0sKzDnndAlzTAZTarNSFQJkFyHZ745UdFptqHE3tzTPkiHSiPuyXvkwEmj2nXW0DZhLB+LVSY
1IYgZNER56BoC47kEgCnIWiUBEx/ThwDkdoy4Z6JEGmGP9/YS4md4zn7UYcnnwwtJjTDm3KO3+fY
exg9+34u3Wu4gLxZdL2d2PDQVdZp6sGasVtsCYPQr16d0XlFJ+atQZKZeKrda8RCaQtsNkg42NU2
Us6TNfIP4AqnnsxL1tN5H7TsaFsYBdXLo6BiVxKeBjNPPX+44hJqj7gNV1nni7BQ40+o4oJUx2Sj
lu44cCuXwj8gVd9W7i/UdyW5CRhF8dAekKbdtSI+enGZWDPMc9SVH1UH0ZHEsSFrZIUXAO2sA7WP
5mhfKfRmMGU7hVOOAJPAsKmYKFQg2JDGdN4s47Nnbpi8iqYpX0NdRLxNpH0DosVt48vfcqHxzrNX
A9dACnEqRceNdJTetNawLZVw04i6debMA/pY5RV3q72trVMUNb8tgnDKtHc/WwQ3X+yeAxWVudWJ
KnWcsd3EAs3ssuxKsGLCfOXTdQOYNOQXAwM1FciSc8a9W9MjExqAnECu2zT6Fd2ZZB6WlFjVthGY
OunirQHgiGv4CqX0wxC0aIpVmwgAP/Y76h5AjE0cnPTab7knN8ZpH/uqveYuvbF8VbhUZwHHSFUN
QZ711nIv3XVzFhPQK1sAC7khAQpyAxOJ3k1nP0jlIs7jSNMeNVZEJrg+UyCLKgHomAcYDqyW+OwA
3oBN4HOvJwzP9oW0ulPgf84+EP/Aq9LBond9vG4VqTer31zxlZy8leyQtiSry4p5USlnqsV7O1tg
mDeDqZ4DZGw+SrE4fJWx/95y+CBg4xbUfTM1hc2fk0jhnKgRNO+aELXxkMV1vXPGp0j0r/E83Mx+
9GLUpxh5GkU6FxV/j4PyETD970CbLQL8pgMQaJSXziHESCmO+kquNTc7dWFeLthMl+q0tbZeifkb
Fdwr4OrG8AUbR945AX7yZO6FjrZwhrnt/fHor9xLB5fh7NCtqZsNt+D2a+764XeD7E+6NzbEwDxk
/7NG5HVFiQL9vukGtLuiRJZjNuLMiMa5umDRswGw7gfbcRpBUnzhbpspu8n9DkQWR+8l1j3i+jT2
pgCrIMNge1ZH8tZvdDoS56goJhGcJQNLRSEbBvw3sGJ11MFrxGEqd3M7pMtaJ7ZcP3vkOklvtxnE
oa585MVdaBeRN2axiNJYLSmm+FDSjPtpbXYmmF8coXILjN8AuS15FbK9oSTngD8xvZRU620N7oqN
OtDDW6P5tCxrPnVuErXHCG2+IKQJH19Vbad19OIsDlh9eMcxSuUwgQwEaRNIAbjzXNSBdxiaCTVS
mC8hupLMQxyBDp9GxT4QQFkmj/2zWX5HFU3nri+cmlxaB0ldQ7ldI7mfFaDX6jTXYUb6LjVA1XuL
/EaEyNwRX7rUzQ6192YyH6PvXQPJS219DNRBKQn8jwDhbHe0t3ZuZxKlnTerfAbEn8+Dla1Ymro3
aLlMaSDRPRkdXElr0hoM76yA4dkVRyalOgBDDSnKSaYm6Pcs7LJR1LfzXGcSNKHevF/ar9SGSp7u
M+UdxaC2ZSPxsW98du7NRXZ1rIAcWE8YEL2eWyiTVK7IUCpdjzF0fYh3bPl7MJv7aRnTsXy1A/vK
4KpGfpUwGgNlXhIPf0ItU+YqYNYs57FXhPAYwvmzAKbOT7G/XWJ8LTRpGsyZgiWwHxYnq2YQL+PM
HsNdY/Ej76cXYeu8tfiONzZaWZ9NDO03AK1kAs2UuFtf31SQu9MBxr/hJbzAjpJosg/Gz45ZRWnf
jsLewkGS1sPJq5DYAk/jVQSFHnLoQrVr3SgpcbWAh7MFSNmbM2uqp9VtNsaS6dDfRkais6lRIdi4
BGdwzmE9Tzz7CbZdMIMi2Fd9Gq99nFSOfzehnkAgjrrj1DxZDNmvFDm49LCT+Fi927i3EqG7ZLKH
e09uJ6E3miKUtx+YTMnCFaP5dHorQz+T4AiNJji5gcSebKyrAObowobfZ8W2dFkPvUu2Pp0KZz3N
wV5C5iQOC8Osm7X6hRHeRDnXjcDvqYqxhSiRY1Jtf66yy+x52aBVC7XQyrmaVntO27Z9jiuN7pLq
pkMMaAuJLgUtL6hsfK2IbheiMK0mhyhbBLtDRUMSWtX3Xk93XYguErpFNUCo8JUunYc7fL22OvgS
9XHey7hKJ7dhadyR99BZ79GD25WiQl0UbnHo994ksyHiO38cU4KB/WXtsrkuYalapW48wHi3/IQt
VQKlUiQydWq5MaDae7fVCcQAU9NPD201bLiPMb662zjAHnDnTJdqG2CvKz4Gv85tn+J6s67K7o3i
NnQB5yCVmXu7MG2ZeRJIN9ThKcdNshZWCLQKWEaom9zrgVPXdaIiTLWiWq6U+SjlmjLLTTqC+VOA
nTX8aKlbXrnemGtcFAnpnNtRyzxqUUDy4PfM6cGRzS4EKrSO9Ca67CGLQ7qqcR6ist97osqjkW5g
iZvaM9nTaCjA130DyH/uq7PT3USeORJclBEjG1p6OzoCDClXkFewlwONcjMa8hkkusTucJc05hzX
5qDtdtuitVUZ7ieQzbqxBgm2iXqXutt60K6N3LEEgowLk8Vp652jTm17p70fUAtT19sRFyLLBKE1
BubtiNs2Qu3glUBgl5I+rx69IjbsITyS22WTRvIzdobULO4T74NTubabqiSZ38074VS5ZRWOgYFf
oO/dwMpDn6e+t5xD7p3prFlqovB1WerdgKHzDoh2s9JD67ZgyPSnoe8z1qFSs/wksuWDjhBVRvQv
Ef6BOIN3jsl0wFipnlTWYT7FJSvOOEu99iN0cQtrcnTd+uRBb21RO6ZFFll3KCrcbjsyLB+uJTLX
uTXsG0mTcDyKHpEMXhiwDqfkdq37wpLAKKEz4dQREn9IhPAyo+ELtk4Gvl3WugIKx90O8HHeKZL9
P47OY7tRJArDT8Q5QBG3gLIsydndG47bgRyKVMDTz6fZzaLH3Zag6t4/zqmzZctkwxv3jXYaUvPQ
dM+ekR7SGo2v2MFybtYqJ00lPbJHH/pliJZR22oTm50awiLmbC/1V1Wqw+gtPwu0HVzq1pHZTtfX
Y5zLw6AeG+a9tjdCU371IIkdkHeVqycgcBZxtTec+tCOwP8YLfyy2aSZdnRmnvAcBIiY4uvSpRer
Ql3B9q38hR9LidgweGHjjxXvLgIhkTQck1beBR4hLD75nuXysQ5kUtZqZ4vstQY5Ld2CwbOjvKP1
Q60lucUaPgA9vFCkyYNtlP2mLNM/bFe0aojWb7ZSjy+z01ZV0BvsOuWP1Cf9x3DTYk8W2FtsJ21o
5uqfbPVN5ye7Mjef4n567Yhlg14D8u79eadr/mnI/buKs4BMhm8xJp3XafqtNJ0b1gqGugR7aEWG
7KDIbPNpLuR4bYSR7Wp+7r4ce1hyoUbg27KnflE1lrFxJuYbJ6OBLA/W5iQsPpGyCZJSx8bxx0Ev
4nfDyc+udfdn5u84lpDJfm2FjfelsYZp6xRY84xOhlm2su+BL5U5ne+Udy6/ZhM2QUCOI9+I0a93
zSWX/1b3ATQlqlP9Im37UAN0VsqPtAG6vAky7oqpMQkfsULhjMdEeO8IY4Lae1RZvXMkohTg0R49
FYdqi5vG1/SoMxegoHFfw5ZIHBrjXIX5+Fb7qMsYIIp+W0LwcjyLcE5HHYWv5kW6bcJvu3G/9Vo5
bHLds0gj72CktAbRQt//6snaPsc+EaxeZeClyRyI5rKT20Fjip2b+qjzaVmD/5NOsf+QuLYf5a67
HuI1nR8arRrRnMVakKYSerGe2mOZZ2WkGQYSox6+N60yK4qZIwP+WUMk5tK7NVO13pyu08/lOKdW
kAC7h1DX415NltqZXuWdkROIQGZo/Krib5K1PzLT/4qxtsOR+uDQWrE6ZYljhtiDHy2j7o9zr7MJ
2RzIMCrLflrpeMzmFYcZBoFHpFsSYJlhx+tNde7ovNrkS/WbAQk89hxuu7YuvprxEcwpWBQlqBPP
3bLMfliPQ1h56o9bpDvRyXe6mM9Ue+68ITuDObEH3NWJc7zv3CSOyk5/x4UQB3YtNpNpnhwseE7b
HRBGbYQATMoLYUST0V7yHODPdszfNTO1fVcSTh37X76+lcuPq8xwyfJgmbSNN067qfSvmrHSqV4J
PQK3egDtDLulqIJKOMeMD5wmdecZxf5BdXKHmRnBA86oeA3b2IlWq9vazb9RGzj0MUHE9c0agcQ5
gc3G4vZLA6pTg641gZfmSA7q4OteVPbJVvOaR+kOD+nKiGhNO0mtKYIp6AhA4xyNh9ZS3WG4J3/p
94zuYeZe0W+wcomDnXDi8kfvuJuf6QA/L1nzBcMFbA0I3ou941ztkdgJQx7t+eQVMmjWH7KbfoU+
nuu02ZgZ4YUG71pPzWUz7UExz8Im3bNkbrFIuEl9Eg+8dFOwkPCgnWXV7hQvmuRRQGUWLDl6FV70
fs6JfuB4tLRPEqN2FIRFvbMcqnzZU6d3QjSwUZW9lZy9tkiPNgOa5md7f6yvcpy3FqD2qNJz25vX
qSMbAxhQT8Gde53AU/kBbB2j74mfeMIO9wTN0hcy6CbruRnni2Y4f8cp5mz71lOwzqR/Tym+qg1/
3zH6e/Y7wMKWw+7YeXgeRmT9GjR303aRk9Zco/FhXf+560ma46mFlpe9z0TUv5iTdbJk+eGXLHvy
mk5+JNckyizn4KTqr9HIU553j7lR/BnL8dXVzV1CI24wevYH937U9tWm8c7akL2xaBy5+zeOhc6B
TDXpbU2BMK2Btmqq0Kxz9nOfg1Pfumr6gSR7iN2vzlHBkLBYrY80vjfgLMspTZN9naDL/F9Xd0+1
BuPClWLBOZBhHqyCJPHESOjH/pm0c80LK/lU3NWKSqXOWdW/iwnzG7Xnu0YBmOvax9wASnc8V4W1
sfOay6HY10W3yWw2xxZOyLO2UiMbIDv6c78rvXWrVPtUorFQJuoAr3i313FfyPXbzDzC/mjBTIFa
pndn0fdOBTbXV2edCc7goe48LfDa9Dwwsc4CuFME9/JwpQM4eS3sYhUWKXKU9kPnvdXbz3F69F3M
5jnN8K7Bvfmp6o3B5Z4lm6Wrj9QMPMzMmjlAAK3WhjL3WXvpAfBSDIUtckWNQTN/HPq/prCBoczI
nNdPb0GKNDth3XQgrdrJBxHNvsQKQzMyfi6RfVc+TGbkQUrkiXnIp+xQZ9ojaXUnywYmrSlaXtyc
OtgpGrEv+sA2hritmg9Spy270jCiCpKNXQlFibr4q3ZLkvZku9CBlhEJ19j2zadXz7vShPupaSpI
L+XS/3KaHxO8CNXaRrJDxkIAdVUf8yY7Jn7+yvwZIn4ag8a1ri1rp3eHVJfk1mRnXqzrPVEM5D7U
ac0c1WW2tyVbqBwJDjVEWMzmRsSQVi27rUXb8cjzLsAkyuRIo8feWZ2grZc3r/7nLYRg9Bnw4F5b
Trl+S+t+B0oUdHGxc/qONbCNlq65FYJPTrFKxhezuYLNB/1wyHvBdVtFap7CSvyU92/DHHbcwKGo
KUMEnTL+renH7A1AUiKa2oaxEz5zbsPW/hC5QjGkB6ad/3YtF4D1gkAwMt102w925GScKINPVOj6
2KXTV1OIQyfUrrNx50rxLEChhSOgsbhB2wy1lQTWWA4+QpWm6rbCPHRlddBdfxuTBY9a1I76QXOi
Off3Tc3EKgRKFjQ93nKKhzR00/ygxX409fkGMQqCL6inGYQsE7+qemDTuxTS4E6eeZBRn1RpwIy+
T+9pUi6dKPH8lgwqGi0Vrv0P5XJBFqNP0/xDMsP6GlyP3hqUug5W8uu6HzEhulU7hGpNgqnLAtO1
wonJxWfIbWt/rwsbgtn9Xjv9K6mQ88fPht8AQTDAl3MofI7pVF6Kzj/OqM6GCUVt7wVtO+5cwZQF
oLhI2+OlyYAY/LBK48hJADh749mDS1lSqwvjxjomaxPlnrG3HXkuQJJJ5TMRK85/RNI/ODhb41Gi
Ty8umpZHBpjtDlsd/EDziiLl5I4Oc84YLfw3poGgWp0Q6gEoSWxihxuh/cjz+VRB8CzGh5WaR9c3
Ik26UT4L2tk/FweOc8lOA+xuycG/eIwjNdGsTn6knnmjL9V+9X1KtQw2G1QaYd/x0pVLHcz4h1KD
i1SOO1+nrwKYyh0apDL0ACQfiFcAe2CZipMFfGhaiO7WLiqHcSv7YpuuXCGM/WvfRElDln8fv9iV
+TyZK9nGebtPRy435oh4RJiDE9KRaThbxRaS+FK5BJnBc4MhRNDyuwpk3OJb5EQJMOZFZfY31cDO
F5KM0D52ib6X88SI4f8x6n/CqsH8/Cu+DoQtN13JMMc0N/jvLU/0Mr0V5ZOhq3MOflCoeduqvdUy
9mtVd1CuFaki/zM4SCclEomW/0Mz0Qo2YZxDlBXfCT82TeTeMwDpnHXjMOLaiNen8tmbzyTFboo7
NDZM0Z2rBaPaZsPyos2PshFh7DuRZlpb1/E2CR2aGXB+1s0se1518HTzVVr6TdPzF92aHqqyJtEL
6n0exA+VaOIglXe1bWvamqMmNotX73QgXHN2o8kaI5GIIPO17VCTi5HYJo+sHWmupW52qqGU4Saq
Acl70zGDedI+O1s/uEXxzYV7W3O9YVaW2RbF+TGPx3+eUV+mvLosA1tr0tVtYFU1aEhCbDror8an
DPS1qUv95sgr6pujObKqJcPe8BBw5mr951TUJyUVHhjCB0oeG12e6L+8cZ3vpa82JoiG6aotTOoh
9svQ8geAGrI5VxstlM08IIvkUlvdczqkNz1PN6MrH5KcXJ++DwbumtR/txbryYDZbpPqmst6a7bd
Xvf5+tp6Z+UZlFkLRV+gOTNvznCheP1Za/2TW3kbzfmonfiY+nrgTlVoLLe0eZDOcGx69osSZIll
G83JCctR1OvVvuPWrxHC9fDMQ74ASVd3DcNO651vY+b6a8HjWLmG+0JUv8eF2i15vLWJY0sM5zDL
9FQqnEIpT6Z3HBPtubbGYJpwWOBPhMAJpzqLEv/Dn8cnz+3/NOBgLfLGme8gQ8g0JlOYdagcvSws
+jWCHwnL7q9is8nuxE+vbTRFroUWM1VOJ18rQ+DmwO8o+1z9jZPJNz+ZECOqIDOqMHXL/ShU2BCv
XmpWKBkLWgmM68zzEeE7CTLjvG+yPFIWs2oNuAQTFta1EVFXEsZ1fltceShctZ8dzQhkYtHElrWk
ibCyue0mk2aoSS3kw9kjA4oSi7h95irLpbMt785oLCOVX4wxvZADq4K6SV85AA9lZQWx8zhV2dGs
lh2cPlrC4VyLdhujdqrTGwKRXZOzDIgidLrMD+whf6krj2SJ7urGoL7VV+Nq+0HLol6qX8AJYrjL
91j6V3M8DzJ3Nu2c3QrIOsdvcA0jjOH6zI/2iNDV13OH7Vc7+xN7pT+HXXv1PfOYatm+8JFa6zMC
Y/kjihrCAcZkFRHKMTRa6c6DslnaDZXUh8YuTzoPYgqeOHn22fGzENbnbR5xiEkv1F2ygWLrX1UP
t3SZrhU8/6CP+2rKn0erv3RiishRefb77LNq82tc9o/1wiKn6yhm1UrJVjLtM6a4HOnW4LoPA4eB
k0PWZMw2cWlW+6ZI/iacBMybv5gQz5MJiW2IDtQ7nddAb0a5HzAEoDc09TCdB5StIMmaET/MVvpo
D+1Tat/ZRs/dxRTLHgYX3sPM+E2SqymK3UQHj4jbI14Yqj7MsHVLphU7BoSnW1VR/mq/TTUQeMvR
qbrutUzrj5qtUiibC7J7cTL1Fhf1p9KrF09bgyrJH/0529OGtan0HaYEkWcwvJBp+hJ4S7rHJckW
T9xbnL7ZwmABfQBD2vUYdWK8Cf4knprpzoIhhVRdWMbLe2z48UOd5F+u1t7yZmUHq2vAdO8RbIvH
R8BtDOWLGvrD4q4Xs5irP87Iu5CUqwo8pXajZw7hOpoXY0m+KK/aZpP3J3EBZJSXmBECWwaBPjlM
Hc/lHQfSZy8HoorlsfAbVw8aK6XlEZF2qNWGE86rPrw7fWJfBs64nVUt2bbVrPg583XyIntdPy/r
ek206uSa8Rb/5k8phnPp6WMEamcGjimPFp+zlqPg6lJ/z1nVhyUQGuBac/bXFtadztlQaJz7TcwD
ntbtkRyFI88ry45jkZo0E+sh68njPpEOy0zebOEsVoT3WXFw+UFBz8oSun38bzTnM8AFL0uDK8vx
fmpPbFd3ahj8hAcvBWZtrnew27OWcGH/6mNTBeYwbnyr3XY0OceWj1shRmQrJaq3fMIWnbQjo2Kc
fS8VLgnI2ONqjBWPhSA1IBPMnHeFkwahHSpvIWdOFlGycA6LVTzkRrL3ze5tMpNnVxtxmRQsmI7z
Mc0IGUp5FZX7vIxtE0zx8phJLlVfy39HuNjQzVZW+4wl0DY8HvkY+bxGvNxWGelVFCI5GhiekLj1
53VNtlY9ujAHAjVw1rLLdae6SFG4GksWLXb6oXl3CUT2h6SqM16yq8DYwjogj8yVjEJN8uuDnZ6L
ydXeslkTUZn0KFx60d6/fLVz41HfIWK//yKDurmNN27Q7clw7OburGqu5aCuRD5uMNnq/GhDl9+9
nuUPbm6NvJPA2EOBWDH38SchoMzAV4g9Orkrf3pcY7mFzu4endoCDwP/JHFpGPnFZ5mk2Tapinhi
zCmPc2GZa9jYFnxgOdXJoUhYs7GqiTcER+wippIYAuK4xS6Ek770deO7tpkjtdwdH3sZe19Mu8au
KTz9n88Md+pT297lDSJnnuH+wSY9ONDdFG7DSbj5NcWqW4lK3PR60XaFpuy76eauzEyzeTnpckZc
qXr3WM+GhtFBW1FpYDItIqeQ5aWxK+txKgr7WerK3SetYVy0WrgJJG3ZVaG6r3w64vG9h56GKXfx
n1eiI+MN08oaLGauhX4++JR7sQRvx1ho9IH78bZYqGzX166J6HaItyNOl23vepzyuvCeVmXhL+Mf
F2WxMWz6IbaxAHXrZullu1m0TONOxgTXQb4GAuk6JHR2jJUUt8lru2NlJ/FmqO4CTNuTt3zUk4OY
i2bfDCiMhGSxGbzF3XtDwoM2My6Go17EYIAKPUOm1PQ89/yeEZNhsndkk1zFNHvPLmMWvCHUm+IE
ttRHWvjDdXad+tms3LkLp1hbf9LaWh5iG2LFlVmKQqnLb7ln9+dWc9Qm9qsl2UlUvFtLre6FkdQ8
tBQV3cQok50Z08JWKW+MHA6yIMF8s88N5845Al5j7fgRi7hlS7E+IhmHlEm75IlAb23XwZO8TNNE
JLDtDeD/henfNYgawl+3y/9k7Yw6BtWgYUA7Y30cck3bGP1qPTpIop/T1vjOF8C8rO7Wp6oZ5Iay
daBpnESHHkfGTtM0pku3lkz9Sx2aY/GJzImW7SU+8e2Qi1UiMFHu9LXIHj+exNsJWXSpk8aMfL//
xNzJx+/H88bgodhVVbdeHb1eo6Tm1sZ4p/8xidzdV5WFwaZVzXEwu56BCLVIZxozLHtVOLzB7fxR
9A2wTaxr6R9LS5t/wqurkFN23BnCvrWeu2Dx6UBPmWOaF5WO3BEVUUF14kKez2u2KbqJ6GB/Xfag
efEuzrT4KF0HinGuYLl4QcLSd/oscMei3UrVuk+CE4xotRoPll/4+lPpmOVmyEcLiN9M3pWptD2O
pOYp01YPJiHX2ZQ1hC13dmGEgnSlm36otcgfUImQ3KoVAtF4rB8ThL47COh1b9V9fvCUgQBmHEmt
kehkNrnfSNYcHHeB5c7xVY/lso3dub0iEh7mkA1EkhhVDNbbao3MpcAB1T+uioavWMXdRte1N4WJ
Xa9twXM5n8kP0SMbz0VkCqizGonSA3V44rzKqf8s7NrNwmpAhmDmqD10F4Kx71Jno1nmHBEcpAeD
6GnQ0K28/xra9qmyfO8Jrsh6aJTlPQiU/sGgXJUGVeZLBPOTWgN/ypJP2evmpz12qHOg9/clkeIR
rT3Tn0U6/aWWjv2nd4DwrHauz1qjvFvduhOb5Uo1n2PREwgN9phO9YBLo/AerbTEYOwv/q4tNWNn
lt63LE0tAgznVrtTE27Ximgh0SOo2kpdcb4D2w5eczLtQQ/6WiZHL46rP0IVJte6bXHVJu1emU6z
6efFMCOq5eanNTHyV3tMBwd5LnY5OS8clCl/AaY2rmy1qPsWlEftqIad6iHxtcqfdr3DcpFMYFCp
VOtuXj11NIbefDWl8redZtuR28/WppAa/t3BMS5ODDuyNP7F8Nm+QYOzrjDCoqyoC7f95rNQ2BX9
tVgwFtQdKprEvCISZjjsDGTI2VwfJebW29jhBIn4f+0ngZ/i0ejq/ldZ7viE5TWdA4fd9K201PDS
xZaBq2ORZZB7g/6K6ZE6RHSPzzW2w1OXLyqkwA9WguQ2HfGoZ2/mCdiFx3XYm7XDqKW5xbWzDbFP
Kst6qPBsIYupGQO8yWJ5Xw08OLFRrd95Kz5xkJl5aM/9Pe9M0/yXsc/MA/EgAwJjqL6wlJO/xa8E
LSpj8TDGSjwYSwpZhQDUHnbIuhKI3Vatb63+f1SKP3FqjHaYCicLxernFyseSeRvVD5/IUHPb4nC
cjjMBFucyCdrDh1U/7YsdPtUr7aWBXGSI25rsRA5udltqqkm0bTGFMhgD5SQdPH0QfERol1Thxtp
1ny9a23VdhGZMjZr2lh/yRJImsjVekNGImPVrO9/NB299aU0VPnhDmuPYt/C5xXMLlB2kM6TjSVT
d5x/o+VhN1ibtb5UDAW4ZmdFW94qy43T+QVG1BYw0NWlue/GEoB2zIZ/9lDyFCOlp4tpho0NRh3l
GNk2RtCmcYFdDesYDo9c22YLwAu3n25R8y1BGe07PJR5CUPqMi35i9+p8pj5VkxgyphCmcTKOVVi
0nZ2mhmRY1f5yW2Aw+3VERwEhXUY9Hl+zNcGyWgO4YFkS8Qw/3VWfZrOCDbWFcicqnbtkLkPSEMy
FAG7pI9Bs2MENDADyJHLaWiQ7BnWZ6IJ4+9SctLWMMEhANj4yoqUnu3Yg1D1GKC7JO6Pus1CNc+N
/PQ8o3pMmql5XXRs3HTUYNlw5iZM9NSKRCeSa4kc8VjgxT4IbfquSAN4TXu9+OxnU9QPC7GyV9PP
94KJ4u5+9Rf723yci86+pT3jVWfoKex1tk2r/EkMU3Maq9oLmZeGMO/0/rSU7GLjPLRHu+EfrnU0
Yg9PZu5faLW4+aI9JU3zoOdTc4cYnl1rRpxv3rIc0CN307Ohk6/cKpZ8qLVJdD/dytbfd8XFxsAY
LHylWBSK6xDrhyZLDxWzQLA4dBoSGcvTZX9b5XLp7fG3acSbM9iH8v5YKvvFk+Mh80foDqeJ0tm6
OMr+8DH4hEbWfJe5PAF1H92GCSyxt061HNzVJjWvs+6SnHYIptV+GZhvWFZ6okSnqzsTJtBLbQHG
4UbqVcceZcUZBB5u43Sx0GTH5mOflsWRxAf4xKy6X876Z7HQhrQqyp47+8AdhjBMB0TN5nGHcORs
G/0dgZmeFhfCQLYNWddOeSpYpg+r+n9RaSXP5TwexACVmNnVvnKLNYgJy4qGqt6rFnVfqwFf2F67
G2V9IVRzs+jF0YXPHQfjuZrTbTVWr6qJH/FR4HLpDoINRHn+s2y8U8shZk3+u5cidiPhgj4q0z0R
67rz5vyl6ROkQCYnm+tSHK8csRfI0ZZW2/Pb/q4EWJeje7BS/sKp0IJMyANj9WEpyp1dqV/gmEM+
jo/LDAK5zBzLjvtoFs2X50Lrxi0MN27jULP/d4BfcnIqSiPHmZutb1bmP9PbN2zAYM9L6QDcmVxS
brUxRnV1p45OMoVf1IpLaE4L7KN1fwYETGHhGFsbXWtcJk+5H98IGgdDrKy7LZkRL/FwHdntxDar
e59syAgj2aw/+sXqTl6Zb9eU+5aEiwA40Isa16PnNPFPq1klp1kZx6IssaBg2sH4HvYj4R2Dd8rZ
rq2BoHqDYNgy+ajX4h806RHD37VaxR6S9pKhBEYr6ZCeg9kncPzux8StfDcAPmlzXm7p9OkIk4hf
ldQjaSLcN+bqqey6J2CkOmjXBFvw5P7LcvXVSOegp2WydXKfxyX32cCGi6cSK1hc58E1/JcqR6fX
gtOtsXcSWfpRjpB0/Tp/51ryQOf5QV8KFCAShBFYhdqa59Uu/xpkqgWSa0BW2j6OGYqS/gXtxWvc
6gfC2UJMEWdbRwMkTIYDXcN8bQx8PxJhQsW3lxrhwm1mOeup9A0UvL3WHjQGC9zV0yaLkXFmI08E
osutPvR7IeUNDbW2s7C9Bd3ocSGt+RyNDL2b0ta/k8RntdLRa2fJa6LaK+EhSSSnbKcy869rtC92
UTJLwF9MybeF4oLYBf1AIMtTl7Grl2kWUhUO6TESITfF2O0NdyFyZE6eZDmdTfbdpND5FXSdLq5U
f7G8+rL4a+i07NWxfzRm53HAU1dxIwSxOb83k/7eyng/Jmib+vxGx/ufppy3uVg3pYdaee1OBnyM
aKh6S6l+aGaor/TJacaDEvbL1PuUiYB2Db19XCYE77KbrouVkhuphTM8EzmEX5z0D4vevTcaVuOs
h1NE+nygvcjaLo26rbZ7RZEHHzM5cHqU2N01HQ5cfwxfHVeo5JvvsWcxQQYR56fK+2eiNmhJJ0iz
H9l9DP700Dl/5/xgYsCyEn9TdQ4XOw6VOWaS+nVa/SSnx4ZPGf1X7LwX3rNymNbQzDKAn8eG7R51
ml5rj6g0g648IDOIxvjXlGy2Ma78ZTM6fDnolGT+CTcbrciek/gEYMxdYGyMau8M2a5J3DCtx7Dq
nhO93UyV4vZnE3GqPRWXkUKLUZcQvv79oswgfNkyhs+Cqz+lgq6C9HPISkAIRp7BArA7QWGO2nKT
JbVZJvI233tcFAy9+9dsvJ3XmRvP8v7ahX1y4M/S6beMz0ZRkESLffI2TiC59lsljaNrvmjTb62j
gvbxdYlNXSG+AU2vSexoEJjea609+9/QqS0OWFRmXy1xK3jWU9JGbfOlxrlid4hgSDMRwMyzjxaa
DbuBVu5TmG+Ue6YBroJdRegvSY+wLP7XZqz0hsAJzPCpmubsooT0FXRWt4K0f6Rae5rMJmTreE0g
GwotDihaqyNnJMECgu7OQGRm/TvCiXtVsBhQiI0RLPoQ+pQ7wPRKB3kXcnNALZvElpxkHz9j9irm
0ASQM/NPF3Fxpo1XokHRbWDy/2nK8tS17/YwYszVI6syHnJxrZFOpOnW9M+D/WFMKLbEx4LRAqHu
XUUG0sVqVHioE+7+ZKSMnq9x7h0ynIBLimjDzze9ccNNHeqWg0TQOuat2q3qWpSP0kgOctaC1Xtr
FjvKeZjbBAf6HY7Bl5+l47PF3JZO4sUVsJUJYQpzfl2TOxQZ8wPfY9Pf8BZ+UhT8QADTpqiSYy+8
a9aTUMXn0ZqYw6YnDROSYyKILIn0TtaNkVwV2JPDHdqirTaq7WjZ0AUNqjKqMRjOVbHsMtnfagsp
W7ruszS9Dt7jOH605idQyhm3AbYMteUoJr7gXXR/1/Qh1b6d+b011o1w+tDCQ1ze9Tx9fFOFxCjU
hLaLr79HOj4bDC7gvkueswmoyEMrG8dz5I8nOT4WmQiX9k9aXabRfhihRJcEdiZ+8HQ7qubLVL6Q
3hRyYQL5vHl6jDzf2HjNk8/UtypxSUakonlqXnPy5CbCMIaYHo4xBoMsQm89dTZW2eo9Ea/Tei2M
Jw8ot3NxDZt/ixz1qJ5++fOfmL2yLPfomHfKLMLGLbcOu2WlnmZT7e32udSroI3fZYr+1kbc69CX
3AHaQtjB7uKj6xgPcuhTkynvWlUOw9U7grtQVDyhCq6zDmdjRvaEg2CuA6t79dzrmH0DL4U9z0I3
f1fzaTBw0zEMw5fp5XVa4s1k+WHM4RIXZJoYT3epTVIKIuO9cNUg+cziZntjaEwdcrCbZduAUF5A
RuyXrlmM8lbQd0x6st4w8AQDAVkG0GVN1ktfRjXSa2lAGcRftfiqJGFZ9aUU49vYPrXT00wiQcdb
JjSfK/nQ+Exlzd7WEdURPAL2uFSPi/vlmV/rnVvivlu6s9E70IHaubpfVCwArvxZjQExRLnzVwbP
bIXjywlxMLdzYlwMYQUKkGDlWKlTY98s3t72aNkCqsmQxXfNG55rpNBBtbw47UMNH5Bz5oLRyMx7
/I+0M9uNHEmi7A8NATqd62ssjAhJoS2l1PJCSEol933n189hAzOlZAYU6OruRqGBQqaHk053c7N7
jw1p/Vy1QDzKERv7swdXbODdKD4aDvVZMbDraXR7J1ipKRjk5M3nzb6ssA6Md2IEiQfLKIt/KAaV
Lqz9FUQWqd0GzXVXKge1IabH1TY6z4nxgXJhi2ZgrY6gWfqXDotapT5o4oAtbxvlPUSVcDNoGCy0
LFgJFNt6XxcXo5PqG6JsVEjqdFU59X1D4XqfV9F70QBg6LI9JahNbcV3faU/KKb2NlV2iLM3/2Wo
3hvqTNQwXv+uqjS3HOJtlQhO4fhgZOY+MV4qD1Qz73RKHovkJ5zQC27ViExYJJgbupCLkPkpo4sk
ew6zFw/ZrKqRpbXuKZ8gLzzm+HooFWxE95iqHYQDCwjPdVtd93iY0pCWQcVRTo/D+DwMuLMMtHba
hIEkueqj+qrWI7y9UHaGuNl7iu2WKCbhhV6AbaANTswqIMFFyoU031ix4U/lsFLQiBYURsLY2bec
06VfgvFLn8ZEudUC55oa3O/coxBcelejNFkdkwbhqEdWZxwn03MDklyZ6t+GWX5rSe+6C+znuNCx
ipT6PlHDg7DUDe4MV1b2+4Bv0cntG8oLLOf2I638H9RWSON2u2qor5U0v8z8bKOr4VFN/HU72Ftr
6h81ifg/a9V6bYmUTE/IkUT6Jtz03nQLaJKDpW4JOI2tT6jLt09foz69FDCzeSL6tS/YEXrZPQUk
BVaN1qP9VEhzgp6DRhXQlUQJdiJLbpH/bg2950pE7FJ08qJpWWn1sG+rHA2AJT8KPwh2KGTWuuXc
9hp3j9KwEFWOkNI0+RgH3B9xyNo11smxDh7TxvzpO+IHpKlf5EcJWftdrEZuqGhuoEcXMh1Jdtl9
twFSeTW23SEa62Maob6KlLuoyW+DSV5HY/6gR9OhzLhAyg5qtT+EZEXo55SExGw+CQ5W6i7s44PI
g7uyw3cXBjfAwnBPcOlKO+Nez627yq/vct3/AGn2NvnRj5KPX8fj7PvxdZynv5EhI9S0xHUWljdO
gx4Sd2fYxt5WVbLfoIM/+m4IgQFQ9jaM8d0qRLTunDrZcjG7naRG9aXECGpAJJn6KVqT0Kph9wUb
rrO4dOSBR7ynFQ3KoRRfviY+0iR9RPdAFSdr6lUvgA/mnv5QNsMvfN0kLfUSBbomXtNZfQsiYW9V
ISQmbM6+RWhfFSZfT2iaaOi4OMoW9X4cdCEazPpGKMF1L1tatIdzIhhB1Eok7fsQKg/QXZBUJz7l
Q1t44AId7a3KiR03SovLiELpc5j4lGwCalavlHi1YwEV+KZt8PmGSAn2ZDWDS08KxGVFRMoOueB2
KjHVsWPE4iaI2nwXkaJDHR/eWA0HF+yNH349vE1piB0hv2hl/Olb+R1/E1JK7n39lD2rfX0T2M0l
IuQOb4TkL8qPUZTgksyUB5VLpIt9QLuqfLppVfbwXqvyStO0aiU1wHF0+rJRkXafpkGm2G5i+8r2
hbbtYuMQpQNnspU+UWwaeEqIKNUo7rfC0sU6r+zWNXrkOKVNiBRqPS0z8jsB86uq6o8O+Uht1/dK
ovnHQKuZpaXpa5FLwC9dc4nU/CUc0utBwizIJAI4EUJSFCR66JpwaKbhedBRcAV6+2iEgCAaUlpr
u+QcplsgeQEfBY2Ii3GT6ROK2kT/mTTKI5/FS4ghN/IMA78npd+ywnhoWAOEgT5SjkYfh1e5D2kA
R1ybbIQitBvAeGgJbN/fe7VtbQKlfzVVS9n2XY9urBLVR2CUar33FWEMN1kBzu9YjxnBJZdHTDS5
vgt62VyQucreNXNqQUdU8UUlU+dYVnn4wG6hbIICa3gTzDTeqUb3UoN7KdoSJZZeF66vYtFQ2N+u
WxkSGDY+AqxAGx/0JvIzJqj+yvSynZOdofFbJs3wiNUgQtUhgjn298hqu1iv2SCayTbKW0U3ehwH
wOzRABbJ3AJZ1KPrGHVfHGIbVRhCxqLlCKZav8nLvJwAU01Ri1MJR3afl8jAK3a9X4k6BGifBmi0
QPQmrh9ZdqnHTXZEWpzeUw2iYlDV+T6khr8ms1zskUeC+UEH92Q1wXQ75mbxWtaZdEkHY5tFL4P5
w8eQ6vn1ezo2H04aDUclQAsoG8iX3lzMZZPYq3GGi6QtuFN7n+U0HHs7hFwUk/tSnKcgtPZ1R6os
0vda2j+q3bRvDW58HoWETVGkzbZhwz/UHtp2EojVyg9BhhihdUGOG2kOX7I23QSVdUVjUISANTs/
HwcBl36kSZwbT+nDqESuqFA+8f3Woj9YgbKTmnbUrCRey8LAD2Da/XWohm9WjNzfm6YnSpQ7o0vv
vfkczyQdZCwHjROluCu0KRdBR2G282ocP9GQPNmclRce9eBxJVLHxhiqP2jw57kQNT+zziEU1rKN
kiAm6rSr1iCY8drgFR03ZmD9wlJi0EThtkjCq8p+tksuZK39qxcjzpvR5HKuBRusZxsFEfGG7R/v
cF6whRrDozcYHyVJ3yCbftB44Kc0SOyoSAIQ6tpt+lRAHaBMdZkpww17J6JyS3NDvxy3cjKVvSMs
H+cu5h+JP20/AV1ZVTpt0NCX/4ja7r42vec8RrfhDUepeLdJ0scru2pQQAZorafKeeNM+uHL+AUR
gp6nbpRpu7QZ9mihe+CplUsn9HAtFPVohD1JI/58mQ23NooS3dBIpxbpwRwScVMrLU3R2GWxQmD7
C9pEoB3uqfXhORgabOJjeOUQW1Vga504+VUN8RoIGUD/6lovsPSZNbxlZdyOWfDSCvkJzYicR3jp
TRguzXoThQ9WBR+iDXdD8DNFHmt1CZuLuus7+9kcspvacMA4qyCj9VbBOty8KUCntNrb4Cq/pB/h
Thk8CnTa6FIK2ijVtJ/TBLJQ7hO9Ww8FjtlS49goESCkqcIl+5eGIM4oy/DYcJxrnXw0dcSdc+am
UeNjWMYAMxT00pyFj2VQPJY9V986KW4bk5omYowbI+xmREIC28iOriY1dTW0veyh0VVfVNeChOgq
S7QNBVsbYZT3GivdtSZ4iGC0QIGnV+0MFrPkEQLSpagc18/yfTFSGNCN6SpW7UtnIrYMHZpYpG6e
mo9NmL9K1Fsrsgm3LS8wwnYkxul58rpVIalrOuNlDI1QKboL6tI7AfU1zU2qphKTyHSoVXPW5ClH
f7R2FnwrSV67VHE08CWUxqVqgtytqJk7lCAxbqfxtCkkTTvK6mDSAQL5Nt6IMBa+2+jRvfCTH1kX
jKs+ryW6ivqmTjEAOzoJB8lVSfO2WVnvZNySRyx8alTdqKwoLSNE0G4ryzxoGdrq1tzEfXuFo/i6
Ev0WuuWqA6JmGN1lU0QPvmdth9qWB6uc5lNlV3YxfeUEjNpJ4+yucExX8rMclWsd5bWC4hjRN/cX
f0TtWdfWY2SUb5nlvHXVdJeL/k7NA0g7afo+ZOYLobS+LpDOrlIsq1sL5gOfYYUkP6rHFYWrfo2e
hORNOF1NTnmtkJ6DTDgerTrpiKUrDTF7T+IMa9oaFcbRGOHy0INhWgdqvtU9+2frxzu97Q9NWl+Y
SUx1Ws0fMy66mT+7jv2Y1E/xoxD1vjJMwBhlwZSs4k4oyY/GC8CMJfkmCeSl13o3wAe5VKi9ARmb
2oNpYS3v4TvhXqEAqozxjeM398Jq94of9m94fU0SEzmatNJ50adSQjIKUUnhPKMqor16zgiNL6K7
Y1+8dGX8EHsZqiJDPATWqKzTqbVWhtbfN9QGb/VYsXZR7+GDgFvqDPBbtEw5ZnZK0skzsx18B/E0
aDXUaaASwWoMjbnWlk7o0MioR8O68BX9pvbS8mKwSw5NPJW32uQbBenGVCgXfRlKrhWWmr0H3Vxy
M0C7Dj/VfGKBe5FOqr3r670CCTmFKObMKVt8ZxoEUoEozKcJhf8sjUEO14OYBNo1T/CHKnhtL2mS
OFge/cbcqDRuB9kG3vDXNCndPqFY/xJ5UQBT2LfSd1VG2HHY0tWIEnnkPVdBpv6ujdIpLmL6DaBJ
biaVKoCH9tKwkkfVH/BsKFiAEqePsE4R8E1ZNn/a8Ge7JgJPPA5q6x0pzZfpPobUcairEpueGYgV
VHBiaAtz7TQAL4KplO0zogXAS/jbsbAmmzQe0WTUlLN3QZjcU3q0d0BU7Eu/0NQtFxVAlLN6msRp
shtgQTz5GLJeNfDHrtOQ3q4wARyHiT6/UQc6wApToBRSiw4oUIz3dBr0ORBX13nTffpBs7alx5VV
SMe5MjQqf5WlFp9GNGJz8It0r0dFc0lIA40y2cVT/9wRS8ECNocHj0wBV+v4I27ix7pxri0La1Kp
hSACcgmIpPOPRZQ+RIP3EfmNvvW1HkLhWPjcVMvfxKGPaHjtoxo0FG7zrF9j0CU+blISt36oblI/
bbe1HGcPBsoNjN+UVv3MfEtUDvKSp73RWch7zCkJvguwCEDfoVUnWX5tlpA7eoXuYSAtCNjCnLtT
IIs1EowBYUv1XqTlTVVyyIcDH4av4U/hrv4LUrB6wIRzp+E7P5SN9pPsLlhslapQTnpHB93apA3i
MkCvaMyLekc/HT6zwQkxypfx1nHmUortHEcJcqtTBIRkPl43GbGbGVWIU9SpQRYp9toYs5/IlyUk
R3rSJEWE8z8Mf4Y97I1adpd60Ad4Y8oQ123mw4OBAltwuo8h9MSwSF/DIXjvM8rd7eSke3uYCQE6
XtQixrFZqzkYjSp4kglZ567pcFJI5IOrGu/yFnh8tscCLR8rPhNUXLnRrlt0iQTGs3rQGZPnIEqG
cZvo0XgR1DhdCmHlezPMUfpaSXVP+XXkeU/27WgqR50r+n4spieg6tk+Fl13S2jnfNSaQ8lZKy1y
IL1WwkwBAUZ1Zxg/fDIkpoveB61BSGAC0RSP6lDP6rQsVpN0W4q+Si9D7PevST/iULH0khhIJFp8
QWqHBdX0NhxRm9ypltLYMR4FF8CIlgW0ggJN01wAncLQDIAVwQ1cdHNWZRDL7YhyqUiiGge1AfZb
L3BSiDQ0iYfMd8CkEZW/4aPMZvxU3fPQZh2oxabApkeCSsvApDWyumjThveK3mrVtlHIIYh8yu65
accyKK79CiS84yXZZVf707qnpKunZulSXaeqGADw9s3iWdci8jy1cuAlkVmp82qFVavERQr/PENq
MTO5KJwoUCyKNH4wABBgEpoPYDandefrRC05itu609mKLfMXpBdw82J4jBv+xsawfog6MmHD50Cl
7KG+scpYhR6MeIAD+zno02rt69UvxzL4rCY0NImpFBiBpmcipZhbh4n/vNZ/D0qCrWyYrklUPUUS
97Kh6bd1rnGjpj/VSC8BNxaF/957sUQzTGrYE3HFcW37GxFYD6FisPeX9W+qsRIUsp5/OhmfC0Ry
/wgkPtpNBQbULlKHdZrl1pZP1uDv1cOrwPaf4YSB4le1T290bG5iIHTECI2RexDcLyhOG5mauJ4i
HbI5aLJ8S95kIs5Ga6oOoB2ybqABgKjq176wK7B1SEBnAWxF22x14qhu2DWGOB1xMQ6t6XoludfA
wHpvzkrryFQDDMMoqEHE9Npt3nfjRayiDvFri5qRX5AghMgCaNqJ7WNM0eMVYWd7GRmFCqzKQnin
W80+74rkKMCf/TSEGEjVKuaDP3jRi0EjCLJhbYR8oUn2k01ruiov7Cd/lNm+C9DtiIhasj5myrVU
U3KvfAKfXeVPV/bE+yi8ujrWsYP5zKyde32ATRQGCY4l33OIZKvyoTdz64JbZ3mR4+u9rypbaute
Nz2kIAoEMRCEM3dpsO6rJGkuaEY2HZ22whasZqTWx7yiUpiMbTpjZFuaRSiONN0wkOjHcsg5+J8y
KYedRjnk1fPygdx52ctdJ8wK94LT/Aw1NM3rokYHScoR9b6nRCS7Sf/0ZKDMtTILGgGPU+1IG20u
kulOca37Ss0JAaRb11i+gUlgA4mcPKbfukWs4yNNELUKC6aGJ2ZaiJ43uQU4CG0ThqbC2ldN8Nyl
ivIaC9LvXYK2idRbFc2kMNP/1QTkIdXGK7f6aFmb3Ky8OyHRPML/L9Z1IOsdIm57rZOte2z6Sdv2
Lddzb0jDtVaM7a4pDQef7BQ+G6MHEkU4NLjuQrPDXOWxEcIm8F5FMU6fXdPHIIKCsCd4hxXRe0a2
V/gs78Os1H5Eej/uTWtMfuuRUWNFk6y8dV+F5qUTyPiinUS4R2ajXSlx2YMjypy73KJL+iaodbzC
oLrISMPq6zPK6ASPgxZTpx/x1MGHRYtXD+O6a+0Igf1IbI9C67GzhH4His94G3qPQ1zN/YK6XWHl
8npIivo50WtoKWD/NE4qZbo1GlvbN1kBHgWxld+QZE7EbQ+acKtpjf5DaB0x5GhQQmBtFAUFKN97
0qMs8+ieks/fum3edbZJSBOCJFBKLbhuprTa2EAht2qtd89SnVnPVqc2d6EhrCMP0N/4Sm7GW6H6
8qJqfdWDjFki1IxHNhsSZZlx0QcJvm2t5IjmVt/1jC3CEopCohFDIukWFym1NjfMBVduoo5bj82a
MlJaVhivS8VYg6krPtOU+Glb5Fk2ur45yHyVBAIxiyYbOQtA5LaO6NeOfWN8VWJkeZaIm9WUzvpo
P9OvcflVB90YZqEj2Jep9Ypj70/Q4/Al+IjdptDt0jZDZDqI29ACJeWFYbKvuSeg8RvN6qej6Lnc
/B8SWCKh5VDl2pqbVXKteDAYI277YD1pcrdWAE9wTYDgv8kH/aDPjlULgy72znn79qCtepJoilte
GN5HwNeE9mDXIJg09pDhXK+dRf/OuTUVsaSt6/zTsNVFi9DBq9SBXwbQrxK/tIlNDYRZQPGuSuXH
9219TvQgM4VjEgDZDkmfZbs/QXQaTD2GzDKGf2vHt72CJOb7MU50LDINU9DTVGiGai6b/NltJYcO
AopbpC8h6mh7KtZV99hGN4F3G9YQkbqbfzEifSc1labZpqouel0VgFaLyKsFHTztC2yhe4BQV835
dr9zC6lF80fT+DLOop1VS/kFAuBEQ3VgdoSncOa3wbrcOes8fxhdsT3fvPPUC/s65KKr1ZR5mgSN
o7qAAYgykG5Cj0jO9LSaO90u52XRltph/ZlAQhYLEBdHFrbQU1zFTFwLu++6RSeHv2szCJf94ydd
Ms506zrRCdK0HFtYjhSO/VffSbTjQMrVdm5n0PaknLv3yfMIeek+4CXqmVV/opOVyRi6TQVASGEv
emhVA4Q16DcCzU2jUK8jQW9T3IjrX/1QS7fTtTMDnnprtuCKLTXcl7SC/LNBos+dKEESRy8yzMUI
K+kxbuA0+37Vi/lnL1/b11HmX/GlDWM00Bc1kfPa2PExR3S4WbU74l0IA+v0oFykH1D2cJC0+zMD
z9/TdwMvnmdD+qDljBYIY4zHUR+hkOUSn2+LqogaQTuhFfa4BmEQvKx0A46Fd+4nqOce8bzAvkxe
a3JcmvYosAJGrxYtg1ciivqYugYM8aYlC7wZWjV69immcO3S+y0dWbnCmANJYL3Z+jrUfokuYlNK
SWdymytSUugtkefw0RX1JjHsmxZmdFAZ/XYkmVZVejtnDIJtaJOr5XDU+RMUngB3VlsTrBhyRO9Z
UafboWxpdFEmdzMEQrf1/azORjj7wYUfs4Ihd7E53ucF2l9LD2tk+PHvAgt6W/MTgxSxhwx+hJXp
Ee76kESsYW8I9DFg2kB91uJRFfZbbskZgRGC1C/egCk+5Tka/BwZL3Ud9NtJ2v4WOpGUQbnWSPFU
0vSKMjIXZH2qMJvC1MUM1yDNrvt3/H8HJba7bYrqiJqUzc1qQo/oUeVsRHJVOtU9BLErlez+Whj+
M5dMrjQzdylMRhcBzE/HIK2pK0UJDBewmJfY5D/7i8oAXFHaEN17SKhsLcXLJItfSATJ7vYt1gtr
eJlZwUE3SoA4eMCFhhL++0V78mMx2L5V2zJUuWzOCmtj1BWD5haD16LKKsY3NUazbU/yTM9DcWpr
s+k3O/e4NSxtecYWPSgi1e9AsGy5TbVr787fiz3d3VbV76vwwbmortX9uTbImnrqm/wy6uJsciK/
GBExCBc47BWyP6PZIv2iqiQ3OQeUdjNR00Ptv0aEYLZrbQXTfH1uSzrxkKERseVZRBnaXwex31cD
vZrw51J1u0zh4itBtCdp4Zx5meJUjPF161u02nXGSaHbFLPVdnA1SEST8//Rfir31aV/cHYgROnh
faWSxyHFs/Ld9twPODFToqd/dvj5SP2y/eCfULwab4gL2cOlwsyXnHSXiRvvkM5teMZBf1X/OP+E
Ty6uL+MujmrgKFrPVZljOXgUEhsRNhCu4MiKk3NTPLmi/hnKnP/9lymK1ESal6A8UylUIAugcAkt
DMxp9+a19rYOXmmvvLGs/75NLk+W5lK0l9VsgpI/h209Ep/CY1hMZc2Krjr9D2IE+/1fbAf/jOIs
JocikQxawwIqoRCZmuVOlPVCSzv3EE+GHhR0pRDSnPeDP2fTcPHW63mhyh/ZFeqQAzznm/AiX1tb
w1qT59rEL90xOULW/xcTNKQwdOzFhPyLx+i3jh0YJiCogaIbtyyqHIr20MaJfWagkyvyn4GsxZP0
UicFFO+AXekenQb7jrqxqXHZoXFmoJOf3JeBFlE+Uqq8iUDVuur0EDaIUqncRWfGOBUJ21/G0Bav
C3qeLhIim8nR9jSAoRDD/4nh9ZUypUoHcYMk/P/0pqxFsEivvyCx6hzHQEqjsJ0j9GvURmc6Np8I
l/7YmRcTQx4SDTBBO1dg4aEOBVH3zAji1BDQcByhWsIg2l6sON1EZpLrbE2diwwDDokLsHHaKI/B
PQgQl64uBg0Szjy8k4M6mqabKiRQXSy+rzgtbPA3HLYTiqsxA5h35m4pTgS7lv5lhMVOrzcG5aLR
790p7AGMwk5TQjLnnSAdRgdACpuU62yQDelIVtcQv3SRXv7XK8SigEUOW9oqR+tikjQ/S30f2Zg7
OPK+8ejtEGcPviHPtBo+8YFhpLcZRaqaZmmLDywMO2eQc4gUi/o2IKuMFxKtT30mdj/xjVk2cnXp
CKlamjn/jC/nilmluV4UArIRYrwVhVr6mPobvXXQAg/rSe+R3uvuf/8EbcuCGCNUeM1y8Y1lsjL8
Xo6aO8blW6B0n3bmPcQzNfD7cU4tx6/jzP/+y9yUQiZdLmBQmTghdHoPD9PzvxjBlo5uwYLV5HJf
RyI84EFvoTBYaBECegGZpX0uoXJiT7fIEf2/QZZ7elJn6QB5X0PsYETbtAxv9NxxK7xDq7DQ3v+n
GVmLZUdZDtNCwmBaB37nzURt9/0Ap9b119ks9r5qbDzPHxmgqI/CuAg72mKc+UJPPjCuFsKmXyI7
4GJN28pot2E5g2kiikuqHMeHKWha0KyBHm/UWqM28f2kTm639pch55/0ZamFehF0NPPpXZKTrk/o
GWDhXQ1rJACIJdfUkF66l+/HPPkgHYsUESvDYLf9c0hp65UXkvVzBTRkZbKuENVFK51Mzr94Yw53
Y8e2/zPY4nFmVZHR45ZnZlR3ffgRo0vK6fT4/WxOvbOvgyweoI34MQUY3QN9vB8RoOTob0xDw+ve
b78f6dRz+zrSYv9O/NCBPoCurdA/a4f/7ZHXfz/EyckIoc+HIJAdsdjgYJanellzvg/aVdF2azu6
tbxx0ycP348z/9RF6gdK4j/jLDY4r9WrfEQ35PpD8ysurCuV+getm4Znh/Y5kr7h/9t4i5UwVKCn
4jm6rMlYiKrAWHdMLXs76XdjfvH9WKc2b6Ir2+I7Nq2/kuPJUMFRbKmwlOIg6MSVivzfLDlhS5Xc
J/05liESlyhbgh7p3blWSEcYA1dAg9wwPhcrnzpjnX8GMhZB+VCnVZG3rLhAOD8zDZmEUXavueFd
Bpq9r9XhE5/26/ePT5v30b/Xxv+fnbHYHrwsa7kIIOGHcNZi0tho62yT3BSuvEpcmJ1sFSsCzxc0
gPUBaTImnh3N28/sHSdXqIZEXAMiov8dEToxwnHf4IC0QSiw/e6wH7p2AUAP2Om1lYhzD/vkuvky
4vwyvuzEEyp2pPCahryQtueh79+NCUbd75/uyUGcuWxDfgUd5+JDiAqDnj86frs6q/GHuoby4/sB
TuVUgGgKaVNBQVK6vHjrM0xMDYgy09/yI74frvzLeNvsw4N/iJ5K7M1rorNtt6MtpRGt5K/vhz8x
P4pfwjEk11VDXd6C+kCfRiWNmd9Ap2VLvczq8Exm4cQ2TMFBMyh/GSh3l4k50NFZ55tNT+iEznwb
kyqX9rl793+i5D+/Ai5aKvpsR5IC47D8czWw/LBSBDo1UNWZVuU4bmii4UpoAN6sMqR5xkST+Fyh
t9owHKGQuPQUOAx4AWGPrDOn2kRN4WzGMj8atgMIEist9BFa1Z07M/5zKCx/quQTUXWKMNJeJicU
Ur2dRjMUMpXSRfbwVAB52dLD3dX25VP2aZ/Z/uapfzfe4kMJBbwPpUeaXGr0s0WpeZWm9VVNi2kH
2OlkoK+zsjPX0r8PRoub4T9zXLyONkYH0DZ0pEOM9KYWDW6X1imoWAt0m6ZxJjo/UZNhOIPap6mx
SA1neQ5HheI1USzc8QLI1tr+RJ1C8nV0+020z11Y3gfF/f7LOREJ/jnm/Gl92X8MVasEThDdVS90
E1uAK/bNe7NqtizSzdTekyHcePfncr2nV8+XqS52pInSw9QTJbrJIRzMV8PNXCVaY2SHlRe+0QB8
G32eG/TvXeLPqS5iNjkEvMGax5vW76UOC/n++2d57u9fRmpToRsFbD63VduVzOiReybG+HsP+nMC
i09ggnskA7S9blBOLihnhKGZi3vozGlxdh0uln022AH6OtYELRrJXeEYnVfFExjrdZdPT5m8m1dF
++Sd+cTPDMxR8udizGPPrGTOwBBDW+fOmVs9uu0OCWG4G10dnL83OY/qJtpat+dWx6n9hbbckluR
OtcfFgFIlZUjDUgqmtI7b/TYhIURQ9DNd3ZP886rLO5wl+gP36+YUy/UmLUUcJjImyxPTafwx7Rx
tMlNDKA3CJBekgAzYxObZ17pycn9M9AyYx1WYa1YmW4AVnXo7fcUIjaM+/tEq2iB9CED9GHD2RrA
mdk5iyeqxdBebZoZ8DYrgDeraQ8J+hrywsZbVevi6F3TN6k4M1Oh/X1OCEPSBR12lkkYu9hZiqaG
YljRILlf91t9HW/zR1jGq/xQus7LuQziiSkiUyHnBctSQwWx+FLUUJsqeuaNbhDej/UbHtDLqbH/
+ywigcc/o8jFZ0ELnyaABja6rf+cO8rWKEC1tNg+zcc6B4JAk2DyPRce2PmOTm3fr9ETZ+B8GmkG
oR16nOWh1Jgo0BS/lK4AHRmOxjqmNXntRyipss33Q516ml+HmjfYL2eRGBq6rSW4iTXLOA4dHv3X
QT37NE8skD8mtFggSWYGCa41jcBlBIK8bnf2AVzARu8o369C99zGcuJY+GO8xbEzBFmjA4Ukwqfd
CbXpbXTunnv6FVlkREHUUzVerEIZTR3lRlXi0EB6SspqZdaQ0kZI/oVd7L9/SacGI8BX2SsFyapl
HqccCwszCakjaTQ/6B9wXZi0u5TRa1AY7vdDnXpyX4ea3+SX9VCnRZdaqaO5nfRIJL60sTyz4k5O
hquuSREAy9ZfFyNN1QFoMBlLIf9eO2+hVEAs+jceBLDvJ3NyKC568x0Msd4yyWJhjE+7fECMPbmo
32697jJLjG0T/KunpiNW0rmJ6X9l4kez6MeigUWpj8VnSE2hSY0zt/W/r8lIE1hneFhMqRGq/vli
ZDDnXOfbXtzTnA6shDc+FzQMy70MJ9G5utqpZWBzHwevIC0KRIuwuM9MB5cKQAq9tTchLUgdrKjf
v5xTOw/pQiReyNiokSxCtyq3BwmFUrqIVZ/GQLkMo+qu8/3/PoDTvg6zCOCSVhi06TB6V6s+UIjv
cMNj44rPTObk8/oymcV2EGCOkGPHSnNozb6irkEfLvXx+wd2cgyHF8J8VPHXdVhi2vUqgQ7UafUd
TNAViJ1z0eD8Xhc3PgqCvHiWmiS1tpiHY9d9ltU2lSuXjXobuIBX6B6OEXULBAQT1sZ/+n5Wp5bB
lxGXYVJcJboetT6K4zZBb9+IHziC96qIz2lQTj0+h82a/0iD/y7XW9OaIcnwwW0ximb1LZSP72dy
KgwiBvpnhMVSG4pB9xoQgq5xk17Tf2KdHsFIuNV17vqbc9nwE7IldoMvoy1eVYbXEAERo9VbSrg3
1W12gyxu3bogqG/lVr9UNtnOuP1+jvNf+tf6+GdQfREWlUNW+3lVDa4Gk8X3q9/Uc2+rtsRyDqiz
Ga3LKcZmI86Vw0+uki/jLuNaOOZxXtWDWyrAhWMas2m5ejslZb35foKn7kNfH6u+OACRJNJ4WTcl
sWxxYJ7rOZ4NXJICh94N9va7sjkXrZy6mf8x5mK3hVjbJLrJq8yuKrrQXiKZdyFDkG7e6i5JiJ23
/X6Wpw6TL2tHn7+VL6e8FkyTnMaMjnsyt397Fp3ALbDgu4Ju15jI8E9EgPjPnMYnEpZ/rNjlyd/A
gyf/wKMtPrQL9WdyGJir3NMt+cbcdBfGtnXTQ30w95Sx/82tAbyKFPO1T+Xe8OeM/USHU9uBRcy1
GF/DbYKRtDemM8/19Jv8MsziwdphkuSGTyAwFIdIFB+xj2Enydpd0M5gp1swmZvCMnYx2EzwVknZ
rhLHOrc3nIh7JFGi1CUiBOa62OpML1KQ1cqBXkW0BQ17GpCpKu0DB2Ob+udqzyc+TQbTsaBaBo6u
ZWCixKONRS0e3SKib/Sl74cgO9r/Piz9Y5B5xl8WrE+bBCyXPikzgAa45BqMq0Alv/8qxLxBL3Y3
Sj3ktFkpVOWWC3RSgdJW9EtF+xJrT/bkg96yMOyapiexpQ72b230VMgIau0WY4lNX6G52WVj9KNb
O4H5aeng3VQFpA2I+ZqbYYl7q1KnR3VQ8/vvf+2plyxMpLFzqVz+X9KuazlyHVl+ESPozSs928pr
Zl4Y0hh67/n1N9Fn71EL4jZ29zzM00SoGgRQVajKyjToRzeUI8pmAOmwm8w/2uJZF3+BNiPj/3uH
jzvzYYX68JBRD9UmNhCeA6iuHxNP8UBhu2NhTLai2Sc71JEN4c4XTCxKqImKFuSwIJl3Lo6RN7nK
EbKMpm5KDr/nSkaLYSOefTJLhWypAb15JeOZ3+bKMcrSnQEB0VY9J/KvkQcNaJiCjJNjxJgN7K/2
ySoVupMWpEcLJI3+Vccvz1ArgwgZSFKhTOOA1cjsrfKeC8Dsh/mzDpGcFXK2Lu3VttJZ16o3PPpe
WLeQARGuSjPvTIYAssJRkRg+cfMTg+QXrwh0ar+8jZolH5RRgCzhjGHJYoJMzphI5yofT8iVj+ok
BBxKfvKqyozrTHwtfZuFK8NUJO9qtIdDFYoY0O56GIXmFQwFjEfZpse4tkGFFRmKIIME3Qo3DnRv
ecFcN7gCMUFnRs8/gW+zI4x7m8O79lQ+syLa5v2/Wh4VaipFGCH+hC1cFhXdJuVHHUuE7NKtZ4Ox
hZunBWUoOBlN04CK/ex9lyXnuTHPZXAKRyYPNGzaWRP//j/4sysjlKdRxFWbehHrSfJ6P3PKvu1L
q1fCQ5WrjPVsfrorU5Sz0ST0vbMWppB1gUM5c8rlV9f6Kt8yHp+bR/DKEOVeKmVJEhEaQO6cguMW
H09Fuev2Z9tI5dAWwuALD/gXwhaVGcdSBa4IQ0Fm3CN17EpnmIwDXz5DwYIMMn+7bW1rQaKIhqyK
YURgOCnPtUrgEUg18NXX+WilZWHHKiPgbKVQWNDfJgTqiTE3Ot9iWJEk4CBlTfwcubewmuk7uAkd
3l+hAcQAg20Gn2uT1Dc0shUj/lBJAjQrepCR7ZP5i/zdKMzel83RadzkDOw+ZDRvf82tF+OntVIu
KuJTJYKACuC3O92THQiEmY1dBZDyxHuR1erZym6uV0n7KhVaAQbwHq5cDDGIbAcITc+jpAY5dCZA
FDymx6rnpN2A6X/GPdhqeX5aKOWsoMoWgpjl8oVHsDGapVt44PBqTc4jky1gXTuy/OOW0xIBewM0
FvgnAAk+Oy1jkSAWaSSyG/PCYWpALasdAQZ/ZWzhVni7NkNdcbQ+BMyYpvCNC2roZm0PuqXvVCt1
wdg/WOvDIpmYmgZ3mpWigwcOetYhYi2UupOC0oF7hsNCSXFdsAPoW3IXkxIsWskZl+idsehNNwCU
tcHzQKAA4fz524pjmZf6OqNLbs22/DLFvgKiEaC8oKdu8a5iNdpRWnYV42NvmtUV0dAwqaliCvuz
WTAFpbIMvIaLgX/o7MUVGobid8bayDWg0wao6PxthIpDaiTJmjxgQ+MWJIgW75DnP7iLBpePPHIz
2Vu4eYauTFJHlRtngE/VAj1JSFPz0wASQXDg62UwQBC3hEKJMZ1FLWJEQZZV6uSqZCCw7YzZXccc
mmMdJBJqDHt3ilupSFd6SBLKQiuCFXBkPee2jixaGRivUVURbQ1qI0ED181JiufcgBeMlfegzp3F
/QqqVMYatyK9hCEHDRgPgJTowd4uU5O41fE4BaNfFlVWAWKyGlIMmsU4NcRT06cGBwPtDCCVtC+F
01DJNVWBFAwar33QNaR570MxxO21y0Ab89ZLm59Qw6QQEPmYoafvQpvXuTpKkCOr1V/KinG2cunB
vSyAIhgp4Ag+WEy8D30DsjCoz/LvQwueBJK+QcBcKkZTzyGGPn4XoDa9jt4IkZF42GWlCJJM6L1B
YXOOQygSP2orOsjlqS2/9f0zOokZVClaS4gfpmKCACerH7kZKVC24FVw8qLjQWMCQE/EtaMiz+jP
Q+ZM5WOMXkGOG0P1h3QCxSHfi48FpK+ERXxNjRSjvtUarFAZBL+aBA87LAFja0nCQW+tDKCAQZov
aOpRcZOX+74uFXxpoyosrWzfGmmxcj48lEMbzMAscsZPeQnySfIZlrdOL4jfJJ43MAGL7/HZ32GM
SdbqJSOgEB5EfQ7IWTXRLl1S51VA0lA6YmmWDabwzf/tiQhOLcwVqIbMC7SPb/U8BkoS6UKUo/Eo
SKYI9mPdcBlr3PLpKKeC4wJjHl9HUNVc7ktpgrsFkZp6IYOoHQ6a57wzYtgOBMNmCb2qkvVpN+4r
RDllGVmzonyFL/KZosbQ38E8qLu6vGPsdVCqPCo7xSIwieK/D1ywpqFQg0NE0G2fNxLxWYTGEYFe
tXrAL32gVowFbdUUPpkgC76qkClTgSnmECbAJA0hvDVQkK4azWhB2MFcXgQzcfp3EG9ZE6SVsrYD
1Hy8F5zWAzaUVV0g55K6MZ9+C3VjwOcTVeD9F9xsBj9jDw6WZAAtD0QmIGyY9kyfsXFP8BZBpRPT
4oCF0K+StAprBbxFGLL19Xvjm+zk9vrevvKBaqYn6QXyW07+zD3dPrkbB/faKP1OWaO10KIZyLB2
/a2t57pgJFmsv0+dmSRLxjRHSHN5TDWm8LuGwKpeML7b5XlydWa0uZyltMR3E++LNwUSErvcJiPZ
K4a0zfFFsiDdYEexKbFyrK0DosoA2GAqBaN6IhX/C32ppKKM4FKhMeVCCSi8D8FvB944vXyoYpBB
d0brg+svsetpfBem4oAxsZ9D3K3WOizTbigVzlb6jPN0SMGdQZLJqnlsfn4Vw0HoFGJCiIYFa03U
goB/XVxIsM7ehL5hJjQ8w/ttGtFQp4c4qoTshHLwYIzVy6EeF7eCVOu4BAOy+NunVCRZHH0Xga0n
E56ooOsGZWKO1SKqQRiGxKROOt1Wpnh0+4R7JNdyCu014f2yKt/qEFpwlmo1vw0HAnbAkEFuh3ND
KGXmgGmIj+ECfTKxLCA93UK2qVseRTN2dIi2MHKprY+CsQqwLOFHY1CUOhy1otTdJCyKC0UkSGVm
2V2DTbJvf5dtI2ROVAAMBUjAz+6yANWJDg5axU0xYJ2G+0H9c9vAxhwq0kDpwwL5BVeXq60j8KBJ
IcDTDsiM7dytX8OD4qGF4ScssoyN1YC5CYcUgRSlZXoSNFabJYbqtAo+vc5W+Oxn3Tbfbq9n2wSC
NNYESVkaey5w3RrHqJeh89twoIEH8dk4R4zTulVPJRRUf1shp/nqo0VYiaxmQBLqx+6FPxYYvA8D
FUF5zwfRETAEq0IVqPag/Dixzp369aZ8sk3eS1e2u6XLpzoHdnLGkYCoIeR6eFOd/4DkhXHCtywB
KolnLB7QqE5Qh2+E5JbC6fHqookTgLVeE/GqhIpdzUcMNP3G7QfsCb1ARddkXH86iPDyNFYqr7gd
l90lUf8cDeOpSCF5Ak31Bipd6T0k02vWNpI/SzmdT2apZCRbUnWIFVFBXas5FZe6FvQ1nggOgrVr
W/XCT7aojzn1CkjkSklBkgwg8aG0m2fttNzlfxYX/LPA+3i3L8LGw+uTPfpe532N5xE8R2J0PqaT
RjMbwWPU9TXD0Mb7HIYI6gvwNfRNKM+dKFwkFnG+ui2qAnmjmpDkcnRQlYgpaqDxYPOV6Ov5wDB7
SVy+bB4cI+qByKa+NHSh6NEs6SCoLgSE9Bq8e+aonsv+Lorsttx161EOWfnARjaOUaIPk+TCXF29
ca0HYER5FQVY3oKEkgX4OTRyTGWn+tFZZlyKzet3ZY36sFWi58CEwck0/DFDf6YAcy5f3kPEyLx9
VDZv35UhypslEG4JpV5RMJYdWUIx2RW0+cQf0/wTVV/Q3zJK51sHBqR6ClCpCJsinQZj0DfGpCcZ
DzLk0S9XYfhWCpAiGWbtvQqjGGog8e861wZnhkYK46N+OTbYHoxRgdaBDFXzIBT8vIegdE7CVQxV
d2gFP441qLnWd12GYROokpjCqP8ZQ+2PMLT2WvGMTJYOTsQ2ZrcIQyJ44xAFP9uekjkfKhWsLYWh
nuJoDBKhZKBXWCaoa19L4xoKWqehlaO3Fl+Fz7qwTAzHSZ9MXUaPFCAZvEqxIGStn9exJmpTqXKk
uyOUpAwV7K8QIDBLQWfc8S9Db7Qh6grIfVOELeKcqz2igAuEUxgg1oL43Urt5Dk8yObsRKBbAzY7
fJ3etbuK0XOhPyf9A6iroaiF1kMHWneLdkD+5ehlwwiyXwIDbYKK56Xag+perXQIayS9KaCosBjK
jzWTdmHb+OUiv4IAH6zf0qOahw6nQTeyFwEu0UTG0bl46muPSv0SerrXAONaLk4lJDjxNl9twZRe
BcEqPMPhnhWPlOnj++49OY+sRIOOVbRh6k6qIEfto7jWMbv7EkkTOJIfloS1OsZWKlSwD4u8Az1k
ge9skxFiUPl6qR3amkUYNuv7/74yRa+Kuu1QNp0BUYdBZX5dIdJsgNWlkd9u++4vQEDaCnXhZUiq
V3MV6y5kVZ0JdROgUkC1axdeYwMNO1odHkGPkc1q04nbTgCcJ2gcIzWjs0PI6E6ZUqiYgf5RB4Ld
OJMPYr4cQMTYgsx0/Sv+HnqlHTmJp3kGH0gqKlejszrgkXBZXbR/c4s+fg31GaZQ5MZ2hktKD3UQ
7iB04Oh2YzeH2P9P7BHH8/WqGBop5YBNgk5YFQmMNnIya2gwg3hag/4Tns1HGYLGEA6Izokhv97e
5+3T+2GQOr0FJr/LWIVBfpjuGwz2GXX587YJkWWDOrB8qekyFysavC10klbJ0sIznwNrZHZe7yte
+iCOEM22NDBG/uodZTFRo9MyX3QjlCPZR+xL3/lytkF9LggAjxEE/uc404TJyHeZDO7PujpyUCCG
6fV+4qDfmafVt0GuIruTRsHqBIgXLisyivpuqcOKkSB9qfZTP4T2jJ1SJHjrQ5y4PIyHNUCDxjKs
cbdaoSma4n7Ys7qlX+qktEXKJYrQfRwaoDLdHnOwjYOpLjyOPLVywf9jk3FLYrm2ElveL4+czbxP
my7549PT3hKMG2A+X8FwANKFBHz8gMBiGur7IEFqwVQfOQ+6I2DYNPG+vn0Kmd+aOoWSpHNtUoMY
HLTsZvkk2AKgt4RrEvpAVneHdgory9j0ZFdrpXxHK+WQ4+QMYnF1tW+FP4D4VjmkcKMuBKhA3W48
AM0d8AfN6+7SeyVQX6NH3QcfbeayGDe3PdnVr6HqSuKMTuSU46xNoLoY3iQbWtt2/EoYeOYTRC8Z
Gc6mJ7syR+VyU9TFEZchw1HyZyF6kyPREg3EqQhivpVze29Zh4r8lqv3kwwit7mpQ80tmmW/Dtmv
NVSO+iIy0mzWkqikrZwVrgUhoQa+WCjuLlr3sPAIv+Pg6DHEt6Eke3tZIssg5aemOEsHY8CWja6+
gxrKCdCRYpcHkT8H0M72JR9AFgsv4UP9thyQqQazVzxBC9xnN+npxxzlOGh6TcNQlyHlMg1SZ/Vq
rxNkSwqFX8227CGCzt9nw/x7iTTGzl5K4V8C4scxop9Vhi5LujjiE8ieuhvvJHc9CE+o2Dvp98Ih
IJr4VDyheGwpXn2qHwq74azR45hpyXYSC4pcPFEUDc876oxl4aIMXIwztuaY8iVZ7PoO4S0oLuE+
AbLK2zXa66jviD+E77fPwWb8vDJNnbuUayS1FvENDMjLZn3qhGXP+M5fyrV/be/H8qijBvxAyCdE
NoH0WoE6e4RW9yE0ARvy1IfbyyF/6uuW/m3qEqKubiuc0FypFZZTC5jRSR8LiCWBkmuVIbQ9/KjD
0xoyLH5BuFGrowvES8oNTbnAGc1u6PXfRjv+niODVO/kX9DXuq8fVL9+Nn7dXue/STM+Fip+dksj
WJ31tUesjbXhjg8NF//eAaDYZx0eW5O0j7sButmGuyjTcclif+pb1uuE2Lj1samo1wK9rlY1PjaZ
TQe3u1X95tBaNrzKXV6V4PaKWTtLBbw5bnoopmHBXFpbffktUg+RcpAbnNjhToLKifbfUrzRG0si
w9VZ4go1kxUOFtuRs9VQs2t1NKGYad9e2HYk/9hJKpgBy7MIsobLDxV2SDpCaT4b9qN84lmvH5ab
uYSEqwXl2VAWSo2cYdmld8Vb89JXZuR3Huesp7YFtY6Z/BKOtTftWZVk1hopL5OvFbSJiShR3T2p
Km+vJTqiXAa4Oguz+4V5i941ytmsTTqVoJ/AoyrVCZeALa4TSJS+zRl06sf3sDwk4kMEFb0c6JtY
7O0EuiyKcmeUP0qBhwBC4WkJDjO/b4UEDOmxqZUsEgKG06UZEORaMCaChXPFpYDY42QtMiOd+DcZ
6d+nSqJz8QlJUStjr9OAM2OLEywIkFWIaRDWtKYnGXrdWBmTroJc+S8uAZ0XiKqg8fplcqbNuJXv
Urj6zhleUiAk7GhXO8lTMVpQIbM4Jlhr81OC0lkBfB68grT37XQlBsMUtlusVFMGfcTIGgbaTACv
LFCeduoqJY0hBwBYb4qnQ+IUne43KmuWYzMfuzJDOdOpTGKIt8CZRiA1m0aI2a0vtbFHcdRajd+3
Xc6mL72yRfnSZEjEKl1ga9lhYhAiMVHAeb2nMVz29rPgyg7lQSEF2KXTXzkmSWs6a90bjmxrXgm0
ee6xvMx2ULyyR7nSsROKCtrxJCAtBD1rZTsdo6WT3Zr5jrW67fTxyhqVtQ1VoQtJgaP3FzVLZ0VO
iIdfdqygEXhKXzmHvHnRePESOz5O++R18OMf0F91b+8m8zNT3rXjoJBaxTiho9sGwBS4sQtBTX9G
JM6dEPrV1m2D2w/9q5VTPhbituMStfjOndPisbDux/feJyPt0TOmpO3FLmzje3YW95GrBQsj4dqM
JR/GaecpLlGoGjOKh1Ej7rJosDBeMkFMFjKLjHVu1ymvTFFOVK340hjWy3nKTiAyBp+YdFGvqCrs
bBf0VuI2/u2Py9pNifI3ITST5biA0TQAP55du+QtDelEN/djxwiYl2bbZf/tQWm4Bt/kBhTKYK9H
jbk5xVZux64MfJduCi+8z8rQWYdHopxPiedGlJAUnfNXN/Hrpw74uczr3HHPWUDR7QxL2KU+vwf+
RQpY5sld+BqgPlZLuSRlbNNCk3BpIS0DIl1IBU+htdZ/eu63ojVmO+jmP9xPyimBogpCfyks6kdC
TpzasS0/zaiFEcB7cmZVwVjXg/JKeiPkkNqEM6ir2mxAPZ8a5pC8SfXzP1wX5XUUTqqgV4x97AAu
hUKwP+9rTJMOtuCUu2XP6ixvZzRXl5FyOpNaJAWPpA5ejregOw6MrhkdNQtjZubsXaRNWCSNrLtI
czIIvQZNYEhpuyNUfNegfKrhWzVLP2fNUfOAnfFYpTRGGkDDWWU5FOqlR08ApCf2DD8z1A8zNFvl
DN2stLZvbyI57TduA83IoHAZuqHkURWCABTtbzAt9RbRPL9thpGkyVRuw+W50pQJtk5Ei5rQek5h
yQiC23n/x/GgeRdAka33XQYbkMM4yBaJxslxxPgvMPa+Hsx+53aH1BeO+b0RVA4Eq59uL5Ll2OjJ
i5JbilbI8TGjF5STHicHR/Q8++vDbGV3Lcre1WGx0dixw9N/0ExibSXlZsDG1M4yea1Ciq86ZX5y
X++5B81CH+tPb8W72CuPzPtBAuCt80M5m4kbdfhTOJuIO3HaW73+CufXRk2dVb8fIK7ValYlQFuV
YzEAsk4U5XyMupiNNUcSAGlbaxEgZpZ9v72drOBPN3KmlUOrEDrdOFCgME2szosfq96eXNktXGg7
+wXYoXqT5b8ZDoBu2+RrJA5xBbOYQbbjMGgVUEe3khmCxQnarIxFkmTixgbSPNV8qnIC6BR1N9Eg
yFMggVXt4tvYmmCuRrLBMarOjOirULnNYpSFkY44LwMfNPFvESUHTA+tcm4P0Fabl3B3e30kJtxa
HuV49ERqlKWDN51R5CZqmJDm80Sf9RRgxSaFHNerygpEDdWoIZWw0eXO84FrnPjMWfJZ2BmrVdjZ
owblZ4bHY62NymT6JIVEdYVvKXukiNP7hEMnc5n0EYz8UKEcC8ZYlx4NZc0ddqMNHh23spbUJvIK
0MTwOoGpnHZ5s9/aNcqrrLmM+UeSdg/oR/BOtVMeAXVCh4sQCI8W0Y3DIMtxQqZR2MuedQPJgm6Z
p3wLeLABHSeNU67WzUYz7GLGvLS6XwrBun08WZaolCave2MWVw5CwEr/ZzCiyNT0sDPnpDlUsvJ4
2xgjQNBNFq3kckPmsCwIWi85VH0hwPXf6pdcim8fQZjuqKT5mI0zQIBuWNxF6ElCrOL2IrZrmFcW
KA9SC9W/ysDCeQEfancEJubYPHNOZsVvTaBYMsA+5ZH5KmN4LhoGNwjAL8UcSnaylz0YbnE/P0Fj
7yTbg90F6R6lrbvqEWLTzK42yzDlWvpUz8VOhAtLFhkV6MHsosSe0101PPL69xQUmYwvTL7gjeNP
zwhwhVSXUPhGIuWWQe3OvhjgJWiJJrSp2RBj1qmkvAuEiMo6Ty5eDKNb3uJIBzyxT1yHhj3v9tZQ
25MvPtxeI6t0o1Iexog0JesjrLFzQg8DnmuA6RyUa4oA2DFrRfM+J5OAR9SODr2V3k/7CPnbnNr/
9FWjUs5mjfga48f4JeFxPiRmfSaKtVUCjODpLbM5e2WlNazzRPmcGWdJbBNkTmTppb36ow95dHAG
kAG29VKXA4uyXVosy6z8mFZSUmYVKrQNlkoIlAUzdeu7sUeazlkT2p528Ut6u/AoW6qjndsjK0gz
7VPVHK4QIiHtcdRIoWM4iV7oESZB/c6ARLAo4OVaPJUOiP3s+RvqHiwQLyNl1SjPJRarxHWkzpK8
zXZsEbSXdOodgL3wNnAtVtxmmaNSH6NVR8EgNbo4in9HMueXwAzfvkaMo6RRrkkZkxlUmujqdJiO
4ZOTGHWWxGNsdtmVfekkwsRI57achQ4UtAggr6qBG/hzmhW3YTksJFtNU0Bb9ZyHR6yKXVKxVLJZ
huhbyVdl2C9AlQ5FaCqggc0w3l1lzHbJ1he8XhB1GeU+y7hlJfmwVeTmWFjL83jgj9Vs1u+EHSXW
L5qYids9sitFjEXSCQHHA32mNwAqK809Z9yH0duavdw+IVsJztX66HwA4+xcZRgwMQKUm4gBlJHl
7qwaP2+b2Trr12aoqwXB6opva3zGSQPYD71FuWBoSrG+FXWbIsylNHqDJFipzoa6i/sck+F//tkq
qOs0khljDtUmF3rKIJIxzGZMzNsmyHmiY/v1hyLLvHqnCGtRLhhC0UEFl/gCmjGTi6kzn+V7NjP4
aztUVAdLX6IMCWDEeC87I0nTuntC/TNJ1mIL4J4jnRHehrQKj3eR7Bk2qzTBOnmUq2hB2lJDtBcl
p3KvJ5HTQgIhwTw2/ArjTcv6ppSvkAY1X5sEZ7yBmHZfDqYoPimguouWhzp0uaSxqpY1lPhlmI8k
2tcfmHIcY9smSkWqPeM3nXQl9lphdshKjVNiVQeSrTWoidjyAzgoXv+XMwQHLGkQR9IvudXVGVqU
OhyjDmcoayHXJZ4H8G71ywuUy81eeZX7yVQSRqDZbOxB7vNvm9R56rRaKXmym2lQo0ox+6SPbVz4
jdhoNKY16uwIHFJuvsHpzeCT7TFojvoTRsTs+kRg2SzCWKY56gAZ2hClVQtzhOhOQkYGmC5mMUm/
HCP91u3d23xAXX9K6uQMklw2YGvVXTygHnQPnXpv9ut9lqExS5bYoknfnetnZqZLXORX3/P3HtJ9
u66dyIwPEs/xG7J8e9TN6tj6pFuI8gyw917M8NmbCd/VUmkMRJ8s0pohl8BsyOQYQEHkqDHVdg6G
U3BgliY/WYojupUdiQ6ojwfRqmLT4EzjifHNt53Rx9Kp+MRVQjVWEt75vb38aRY8vU3Zar9jlOO7
HDQ2p+67J1IlEv7hvaF7e6E6DHEmII8h/FUqCuHkdaGeSbMf6sr+P1wmFcAAlhpLvSPDI4/9Yb5M
P+WYVhGfMK0CCXqC/m6fWbFms0dzvct0TBtKnStJ8NeP6m5+bLzCGn6C0xQ+sHjMPRYB8L+JbR+b
SfmiCWyBUlnCXuckD6oX7ckkCVlncxTvQncGXrO7a4/5DqyqKPaz1rsdbj7MU84Jve9OiUgbTM/q
oBPL9zkZ7SUR/WJZLF0YvblJA1HN3hmby7q+lJfi5EWNVBHLBrT/TbAhRGNBaMQmnLXC7/9xjuJ6
Wyk/VUtlponkYcyj7Cg6iaOhHYz30kWQDfzdNmN95A7ecE90q29tQC3DabDXNXdJVZjS6K/8KWwL
E/7Z7DDEt/h5/jgklclJLNnEze7V1Wrptt+cTTGXxLCevGRvo4tuo7X8WXYqGK9Kt9+H7uIq9x04
DlYFFPS5k96zvOV2hvv3uaJbgXkY1YCz4BfI8lPElc6iYhRTYsDSWC6Z7gSKYQSss4zoI3qjTfjf
6ifVm17ioAwyH7TEAN7ZBsb2MruOkJiyagCXXby1y5SLGlUAn9QI9mWMS2Ce/djvo5149xMJYm8u
k7mcJ/iq6WCcMmv62TuL3RPQ2r56Fb3pD/ioMUTduvmP0GltzLfIfrxT7hpHCm6fRsYlp1uJtcJB
pZmUSlYBxZBUwBz1PZ/s47ayZmSYY3nXrve3TZKV3/oylFvT04QXmhb3W+6eF/AaScPTbQObMPDr
M055rlKq5jWJYCE8jgcM5gT9bjgQ6bXIZnXRLxpBt1ZDeSu0JBtVLhFxpfPw8kMK9vvRrYEZWP3E
Q+nJXqZLhzh+L4LcX/agaCM7PTuESNJlDeuwQhTdSlSVVG6BeUFgPKu7ZjfvCwzgY7QQDZvCLZk4
OMZVpluIUQsxvSLCQ7KZ06AtUEwcE7tn4SIZSQ3dOiy4rqtBCwcHnf8x5B/9HIGLCnDWiXEwWauh
k6exCkMxhB1pgYZ8jWnM+a0LWfBLxvGn2QxlIQI5ZITcpS3i8wTWmioWvdsXgJU50F1CfWnGsCeN
pcapfO0cejWGiszkGZDSxuz3g2t4S4Cib9CcwcD0nQ2WZblfhcqVkDbEmDfFs7E8hHhqAEETP6JP
iUqThjf6uBeD3hmCwp46C7JboYPId/sbsB47dDfR6EuhHgc4AfLYEezh2PvNNyB30VOHl2XMiX0h
Trg8k6HqhAkiDfGbVnuDAmK3gmjzr3qH9h6jbWnc58CWKaxMe/P8XFki/3/1Ks55iY8iAa8bdGM7
s6qc5S22hueQpPexxQ+71IHz5n7d/pybd+PKKrWfACbn/KwjnGkCUNblO7i0TD4sGJvGWhsVGvpM
0yeB4Ev15mff/+bnl9urYG4TFRmKBLo3MQf/mAaRT44ECcKSxfsd60BsBtarD0bFBVXgxmYFOyEG
6gmhb+KIYNrszfZ1/mXwJnkdafcLhj3MMbJE8IoX5tzbjNWyNo3KbNe0/Vd/mTD8ruTpgO5TbKM6
BqRyZOU/cm9huJ5NMAuRN/vrIoAL8vPxHDJtQX5H6kWu5Iq7xemsxsuIhpItYQ66PLGLgEybVL8l
jMG8C2khkuuBEyKA9oRFhgqn7zLaiZE1H0FxxqpubAalq3VSwSIsxklSCMAkDoo3OTfV38prJ5sc
lJxnByik6SAeyh9szMC2X7syTJ5PV/e/LzMZMnlYLJnHJVD31M6Oq4dZqP9AKmpzePN6OylvI68y
KowklSJq1dxhslB6LF61YLDKACMfdlya4FO1pL1x6gm9Mmf18PHGzngJ36c966tvv16uFk+5oa6s
ha7XETx7uz7oKC1kr8Yjn6PiUp8Lj7/TTvLj+NI6hpeeOA/M9k72yrhUZGO/JHxXP4HyUTymJqrc
QGy90GaDbK8Canrc8SCqKr3/KT2/Mkb5q0aotXggJQfir6R9D1gRungey1vd9rsiTzmrRVlAbTgg
ic3G4kfBK76Y/7dUjJ8D5Bdeo7BRpyUrEUBmNLfG+F4rH25vzG1nJ15c/9W9MHqhqaYMRyNdovOa
5S8yzz3os8pIEhmf6vL2uDKzaMDsgC8YVU0e9N5Ca0bz79sL2X6+fGz6xQNcmRiLUq4WiZhIHtL2
kWt3SXxvSGBLL+40EIsDtGJ2812PN+xty+Q03Tjal9fFlWFVbKc+BDUS9LUqp4hDW5ZeIDduzeHJ
+KfbRTmWMOTktQlJQmG8tdLzIv4xqrfby9lOQq8+JOUtqjhV9ZZM6JGyLCG14TF+VID7+hJ/jWfu
x2LnTqxaGJy1VMlPn1kDLIwocRnpvfqiVZ+G4tzgFxTrWSydJr+rB5Bv84xoxNo4yk0ocSfg4YLq
ayTpoEIQwF++1gEHdn0Tg+4eaHcZBlm3gHYYQDhM6QyDqLNYXTqD9fDb7c37IjRHOYzL/199On4B
mV5eI6NuK1AfF87amyCyaybTgOIFSp+RVbjp8/Le7LnUzDGwzjNwFIy9u5yuqx8A2Ym0UIjHakrD
AleROVe/OuHUci3j2m2/2j/O6eU5d2UpqyrN4EhI6RxITziRL/ihXfsZZuX+E3oeRhYM6t7PKcQS
9rM+CFiZCHzM4AH665D6CHpAHmMTyTm44VFEKlnRKwhwJQR0leRmt+u/hfcywaPc9++Yla/3SbAi
I6zuIDvJM9GVrEzpwuhz9VmTsgqHjiwTmFzQ4s6PBNXZuZzXfP8PYPFkKbeWSjmbNJQLPWtJ18nN
Hoo30Vl9zWkXdPPADeZkZ+a3ZdzBCwXV1fLqdpDThZQrFDMP9COISO+yXeKVfzBQ9U2x0OZi7SYj
xNJj3fOghUneYDfjg7yLrfax8BNU56GrAez/LjV7tEqZfcTbDynxwo18tUwJLdJ4MkhnadRMOUW9
sC09OenMOtL2XddC4Wd5SFrGWrcvP+QXFcjoil+IEPM1i0Z1wlLbVDZF4bxOv1v07MIpZnjSSzfy
67n5sERdRllaEuS0WB/J5+XTZJE2++DhCe/UThqbbbCckp2BdwUobhxoRjfoNaGE+HahlXJZslok
VNz6OdSNlccu1IwQEQu9xNFUxei0cvku1XJPz2RgalRWPYM8zm4ZpBIBFToikdJdYIJgRPmNO/qg
OSSbHismVG37LH18a+qOxm2qSKuCXb0IfFyQ7KTLw+qcbdffhA871BtBxcxqIrbwPISlKEZZFOOO
BrATSK69yBtcQlCFuPJ44sDeD+AEq/iw7Ro+7JNNvrozs5HXYSdf1lmdarQGrdzNjjJ80ZhYud+d
F5+FZf83T7MPm1RKkGRyXyw1Do5+nCtTO2cP9cFAa5aowxZWYiUATGE6+jS+cPeQZ0Q1vmQC+v+N
y//4EVTFo5y0XIkIzO2vjA9EIUfD+knGwBOX1cdiHKYvKFNxzTtxwSanQR8QqZgsILzgrMPEMkMX
NyASHnM1ee+LjadHSjAZ4UniJGcZxu/isLpjNT0Vau7fDt0MP0CDSNVVSPKBHKElCXT5aRgAp1L2
fPgOzVWGC2T4WlrWNx8gV27E8ICtGpv6pJujrFilktpj+Xx7USxLlK9p4/xfhKUlwENZ92sIn+fk
iZ8YuSvj+mmUmxk1rZkkEc/pWYMDmCVkyAPrim+nG3+fdI1yMXHdD0OeID3mQDkeSPa8V076IUlM
YUdcSuiwpuG3g/+HQcqnrIXUjBBrQFNNTVxV+aNovBUVrXN7hzZJjgDl/f/Aq1FuZEg1heNDmNGf
R8hYP2T7NiA1Lt3u3DhFvggl9nP8m7W6y7D7jTCkUZ6ji6IuF8htrv6sd51TBrJToXPYITvudyEG
1cVH8Vfpcg7RgWuC1NwROHVtDb50F55q4PUNm5VwMT65TtVS86Gci17Ebypy1exy9I1X6EHmP29/
cpYVysE0eZe1BglWtfael4sz1ovJaUx9F8aB1ak8JwpD/a/pfyJ1L0EcHWd3BIeDhLE1kBPXpvZ0
e13bALSPo6STX3QVBYuEL4uckHSIau9xwuAXAzxlAiiABPxOrEPlVbJDebTKKXtWU+41GdAo5kar
yQJob4kaCC3mmQVMYOQ7OuWDeAEXRwrhz0PwdAbVHx6csBhJ5BzFIV0jKE6HrvZD2sV7kDAAVyne
C4yUixFR/o+069qN3ViCX0SAHA7TK9MGrbTK6YU4Scw58+tvjY6vtRrROw6A/WAIcC8n9HSoruJF
p/OwK1qTzU5lfzxcv+WghQmK6GBxLqojOLsJ68DVb5Nr+DEoUqzLGFJgyN/ZfLLegjCkSwTZtMD5
mpyfMgOjkUxGb7PICqD0UZXZfVjsBGeLndYz7sLk3FTRxpMEj4FdHOvjOG2nHP3v63Z8mQOorkn3
U3Y3IH4mfbFptW8C46KrxPmqrlIXg7L2bnSQHSS2P2NvgOpo70aLPVxmGyHfquDM8krTeqrIUl3A
oHpMr6JDdD/sytcYgazsNxfls7Knrnk0QY/QOOPFaNiKaLnZcp5ZbovzUeUYRWHPRgpnDGqCRRLA
Cuql+8jFDNVNdsU6SyB73aKs7J5fa0EYZHFeCx3PSqEh2nhjUhaOFgDG3jRun8mPeoXprVwWtUD/
opllQACA0eFDauyz1zLKONalAnXsEvXKfXYvga4aLR5HfQ0O6aE9DFfz9l+2r/80ykNmpxoqFSgX
mr5+MwExY12NfnFV7CGf4pxfz7943z8scTtJFUUrFbaTNaCpe81nrPXo3txZoW265l25mw9TChyU
KK9ddwsfdrmNXJZ5CJKI8YVBy3UJL2sIA5//tPXg8sMC99yA4pqECqvi0eWyrw8Y4bSz5SVP78+b
Ea4g+9KTZ40CK2+EDA7TeuSy2DHm43RboK/bbEECvC93UQ6Ms+girE6eQ4D3/+dSZd7+xGxRWWVf
sokOVjSEuAdUfXrJNt6Ho+WtdLB2ojm+v8jmPkxyD4hW0gAKtfhSeVPt+qvqrntCGNg70TbZ199F
Wm1/UYb9MMe9HEo6oUuVsrsOIWflwNiQ4FT9+PrvCcYKN5J7Q0C/S7WCEejkj+kVdfRfzKHJI2R/
VaapnEH4RsN/PYgeZuZBvjrTj+/kPMwk571URPAwv+f5080Ipgmo0HiCg7ruO/+0wwNdrTmXiy5B
pCNvGO0vq7kQwAFAGp1d0OPoFre1312OW1HYvD6z8nFUeYxrSMsuoiOILtnkaXdtPEWudqvl9o8J
kTtCQVctHKgmOn+jOy/6Zs7NKL1VGTrJkPqBIS0D7DM2vfw1OepsW1nY0zlt5UqSrVD33zBOndxQ
HvI6DXXVTwSfneZz7wyk94ewdqw4BPM7RJ0VubgER4rgaV4P8j42mfNGEBunrcFm+xT6i0YANWpv
gWgQSHQzeZSqOVpSvjClE6vHVqYPHfBkWflSzN9bA1TZV5me+uP0TYt8NSXQOhYMXr23Kc7cGF7S
BZqVNCFsCIoxtDTX2Q8Ut34yYAu9Xjb5oT/IIKIrNrU/XTGuCCB5d5pohFNwaynnnTpqRn1soEpC
ZWsbWG8duTWlH6b6IFsR6Eevk3gWPGgi/0s5B2VKChmDjOXiIBSDvMCTcdtidru+bjbjVhRkvg/J
nFtkzi3JEG6ZhwZVE3ZrGaSNDWxnd9UWqG1nOWQocVA3vGlRPdWQMxYg/9Wc7lH3Ew8U/z+lnYqB
sP92unmAaycvUYk5JvSv8hDayo2tBIEDDleBp2SJ/JlP5xGuRV1CfIVlE0OLucXUcOJwM033owoE
cX0daI0TlL/q6vk/muWcVTX2kCOUUHrHpMWVCu4qddPuyuO/rsv+6SV40KtWJUYPzm80qK+GQwGq
B1ybHRvTSd2/wc4piMR4+GvdkCTS2UQ6sP+HcUGyELn9y4T2CUO9gmYFtAPjVhjaClwhj3lVAgUF
hgy7yN7VFJNn4wMTYur25f2wqR5AUHkhGjMQeUYe5VrHfVZPrMYhb1gomO9BkbnVvHin7Yu9dP1P
9XJ/N+U/9pFzQi1m/XM5RBRdj69z+jMkqSA/WJVZOXnENM7nzJ0RB8itGYX7CNqVCtGt2jryJakB
sQuRaEIowO3eC/q9S/3oAlPeTy2kBQTRi2gzOW+kZqHZg5cLZYvwGVNYTtEB2BYTwecKshJ+Ml6J
mixOGHJRRtEtTl4V1RfccZZ1nHEt/GB8bwx1BB1cljnX6EMZF4ynjs0EFLeNE4Fc7Lw90QdxLiWS
gjpKWGlimtChpTeaqIT/F+ioP48gz48jRVIzYSLZ8HV5cqRxcorsUjYuTEAwi95Rkrep+TF0GN0t
RMQagiOhc6EOSC60YGAaWX16F4NfMJ4KJw8zwasreOd5VpxYKRtV0bCCxQL9xOiBpkANg2lAlZ9h
d+y2U2wITuFfVEo/1pRLtFqNgHaAwXlYbZaBlemeegmKK+EmPgDO+VZ4lQPqFCFIXxAu65w/Caq6
6zHcwQyzriF5y35SJ/aCazYrUB7MowLyTVe+EKUIoq3kvIzekrSMmYxMbT6TbnaDrnbCRCRbIHjW
eflpK00DqBbASoKaFRsGAlmyx/CbveDWiTIevheZxJWcaxo2MNsNOx1axQztFgINwjQAZbd12Zjq
e5zknr/vf9Hq/vPoGFw9J5OHATqNiBEZAYPsTUAG65t6gUZDAoa/+FfjTd54TI/fZr+6LW6ED6Dg
BPF9yq6apLZiOEImKFP4CvihO4/9S8HpFOOxlzdAnTsifkHBAeJ7lvFYBmnDoDBTdhzJdqwLW51F
5AuCOIanvSnQEyUg1EFETM193dV38hhfV5LmQytc9E4IzuqXnmWgztPQYZQrM8efamtcKSmG9DW6
lQfDGcs6toOkDWxjbvwqGQQD9O9UzGdeKb6bWdXawtjvsZxIm5kEIWOLBw8mpn/7h3zTb+pNd1Fu
dDC6azjH8THxel9/H72GHLKLktBNh1HOzBGFAaIAy+A8lClVYSyxJgY73/F2/BW5MZiAcZ++MZoy
USVW8H7y7U+o+TZ1I2EbunHyIUTwE6V+QbbxF7DYjyvLhTZta6hpOiDsV23rWP2gt61nlHZyD/Xl
S0DZIVpngz4lQohwxaghxLwXgsvD9zWlYdRpMuAhJVlrk/HYZoNdGAL45vpk5kcViFchNItqHHQ2
1003o9fca7tsh2fNKffQ3QDrxfzAUJaWw+Y1kIf4HWIiNhUzYFpk2IR3wgIqC33OnHG+ARrFZpFT
KG+9R7b/H9ygGEKufQzhCTZZlE3zzc9ST3sNoyLg99mEsbM1L2K3txuX7OUbTEyg54jpXujGeZOT
XG2yY7oB9iJQ7HpHt2CUudd9tvGLKghu2Lt6bg24ECrVpS4tmBCWnu7TeWB9ZlsDG2WdPA6giCtF
XWfB68C3OklJVa0j7KSFqSP1j73R2tJ0U+W+OIkXRNomF0RFCObjPMOKNxjdJhAkqSc7YBVkEI90
r2BmFTy9om/jPFOXNoM2MYSOOtTgB+7torpOaGUr5os+CCM10ddxERNAkrTPeqykfmPiFjGFjebC
vGM47NRNXkV5hODpMzkfNRmkM3Q2d6RMb6S7zZKjAWZkM7k5H76Isgm+s9mZKBboCyp7oEDYv4M9
sF/SBophjjBUETgAvokZTuA5SlgFLzsk14x+R3d7P73/e4PpgoeEb1ym4TTVpQIeMQCTnVhe3NkQ
rZ3gSPAzrxNY8mOJEfzQTXVf3wCxChVK3U5/ssALo/aCLEX0RZzvmEgGanpGfyVnd/p8A1VBgXMS
RdEWe7dOWlw0AHows6AO2LmLH73AQ2qynT5kKNhfMdJKhD+/VAx8mXYMRu4L0ZkXtdgszoPQcpkX
yvpdrTe5+rce4oRO6qDcuVcxogLA5C9RK0h4/jknEmgVhuvZojIhGwxOQtW62yp7+cBaeufvmiCx
tTgPIqXE7ArGe8LKY+r2d9sph27LeTOiqrXFuY5ZbuAqInxS67UZhGEVkE4tmxH6kn9nmOLsVyky
P+86NfM8xiEqOMCmobKZbqa9sYdagyCaOX82YYfLs8JmHiODMTsMz2ilQew9cgs3O4agI84YxR2o
2HBInv5GS+vsNYdl5tZOboUSm01tgN3KD2JtH1tSYFeJ9lIbS2XL2mTaizT4Q9An9qBL+7DVnru2
rt0wUYED6aIfgt1l3/mXEQR+Dfu1J78mWVDLgvQBu6ODCxIXe8H2ljvizv+xjwhbnMdRm7D5jeNk
ku/GM/HSm4I4wbXuslqy+sBo2hgfMziuRRdznT/m/9ErbHO+iFhZENf6+8UcXPMNFYSNfgmN1rfc
A0LRl73iGDnRNUWckWDqtkamxIINHREckFVP8xbiXpmnLvbyBl0vUCB2V9pDtRFyyolOB+ezglHT
pF7C75yR93c7E+XFjeky1fhug7Ee8aDN2bAHC8N5rDCS/hgwD8F7iCbv6GpWduz1ZidP5NskD4Jn
7nzzDwY5v4VhiD96FzLgKv0m8utbVtwYnorrDqof5q7axrvBmw/Da3dpbuUndXREWPO/GNn6I2fD
j+CcWmj0laklWGarhvLciFkR8sMa3FCDNI0U2eN0h4E5eyzoo+C+nc3VMNPK6gYn9y1QplyfZnht
1FGY6HPll5dgjz2iIDCh0QmgyS4/Cl/Cs3kCrHLeLjesoZQZxkW/ZNzJzd3U2R3GNgsU0SSHHOVn
xjyZ3yW605VO+f38R58NPmGd83h1PcqSxGpakdE5eWJ4C3AYyfSUZL1z3tJ5DAhMce7MyBZTnpkp
JvpVXxUM6lXbQIBuiBtjQoJF19JOlDqsVzUwIy0bmqUBY8ZdIiXXkpwShKJsQAVPpMu6f+wdya9z
SACL5svXhzlP7HF3KLbUTEZyxOwl98E+r6GrFIESu/5lvsh3C2Rrpkv9KbnVfahxeYI1Xi1tnRjn
7o6ZqBVYlfF0so8FG+0WMm7wT8le5LRX78qfhlQ+FsgSaSRkRI4UzUDvAXwqfSt7QWK/HrGdGOGu
RhaV0zypWMpeOpRKD9K4nV4+g7UU+R9IRVp0dWaI0KcPpSkMkFcvxolt7mKMXTQvIUsC6Sa/SO6z
63yLtjweYP3YPue7BDFq9aCKvli0rNwdsZIykxJ0Hf3cgDQVAvBhwQBwFlm2rqLmHMeKPVSBUyjj
tan1V2OLx86IL/R69qYx7Ly0Ifb5IyX6RVxg0OegPhwqlgxLh9BqkCZsSyroHohssL+fON65j6Ed
wAYhgrq1B3VrqYW9iAqv6/7nZEe553ui2E8jx5cw3s4A+EGQxWPOUv7RHlACgujY5GNe/VJEVLqa
y52Y5fzPAp31OGKTDYPxI6Q/e7r7bxvE+RvoRo7lomPx6u6gFKpbAAiVLM/njaxHBidfwTmWQZlH
ajLAINpzGFaZXOpEXuDol0zgCFVGDyoPaKOZLgGKBdwwG/k+FTaq1zvmH7/iyws9tJIUsZk31ryb
fqZ7WbctX/EjJ96D//ol8dGHuY8soGaqyYY+kHmh4VWxXCE1isA98K82SB3TuWcFjuB1gQBhvS8B
R7Cuwg2rrOq+uR1SGyR0m/+2Dfxz3WRqllS/vZK+l56zl+CmvoJS4Dt7c6062dvIkPHTVYokIXCM
O/0iRKvg/K8QPKnQJP58X4cpC62iwGFg2vPVveIy/KhyBSJNL7GTV9FXr6e5J9vO+aAJwNEkYOVt
1viivyI/hVog8UMHKrC+CFq4Xpo4scZ5ozKABm3BdAo6f3jX74oQh9VoaGI62i9RwBYhTdbdH6iM
MIFtGTrfBpeDCtgzjeFAhgfIv9tzZoD/YfYEuyYyw/k/eL8uCyT4v8aPrxZ3uY89c8eIsVtffiYH
ZHbmrYgZe33WjHx8G+f9INCRLAqDe42OYQcbBoqN95Uf7MZLGTHRPvFzB2UEaJVihe/RAs9AGkns
yBsvSjf1aW7PFyoY5i9Eh2r9An/8MM5tVuoULOWCXcZM9k2nDI+BEjyaunE5FOn2/MrzLwA1DY1A
6NFQVEJ1nKzP12UxaZ1QfdF9pW834wwplH88Bf3bhIUjRAxCLB41GsfFNJQxTCQH/WaBc85cJtUY
+BgJkt3ESx5EcfX6R31Y5E7TFNV61xuj7hedtpEHehFbw9P5dfsS//FfxR0eOoVlDlQ8vgrTWwWw
GozEjvrDpRi2xx+Hd1MKMQ0LW6R8cWlq0tFZNmcduh2XYwwhd0Pa9guxuy4T+HD2o0+rOrwlzpkF
tRpbo4KFq8JHY3mOh2+ylXhz9pAXImEv/sbzptjfT+KqJtP0VG2UxTfHo0W2lnJpxT8EeyRaOO4c
zGM5dkRlC3cMb1MkAjftg/lSXWSPi6Nk9ng/PJi53duh6HCwR+bcOnKHI8NoWB6kOBzho3WUH6E2
ddd8l2CVPje32WSTf9wX4peTcxmkaXot1bBz0rZ9nL35cvkOpL12lR7M5+UhAgOfaMBvdQOJqpiY
kDJ0+g5mOtnAcVaKamon3R8XvOuoMqoYJ1BF8+9f3vP3Dzsxw33YlMiVnrWdjlynI25aoNxabowH
ZZ9eU7SrQ1ssyftl9ou3yQWUZEmsTDbwaZ2rPkOr8l0o8xrY/Sq30wO4EzYTtUNf1FlZvX0fn8oz
HeVLlHTmjD0c5ieMlW9Imvqafqebkq1bwoVddZIn1rgE1spaMNcQfKS0RcvNwQTYADXnzmNkR5En
agesnhak4pqFyTIA57iwrGlJr9Yy1fwCBOBJYhf1jyR6+4f3XZd1hVgqXkKTgn+VRwOhFD6P6oJr
N+uoSudXC6Y8HqTQDjclaKMcxZEHe0nxdcUvYXWD/0BmG99nqJYBR23ylUGrVgejU5X3c7orjslx
KlEHnhwoZSHiZ/mICfyOe/6LBUb51xvcWA3qHCbxSdlt+8C6pRIyitr6ed4Mf1Tev41Qw1J0mZoq
374fOkluoB0F+mpz10eRrfcih8kqFqcOk7fAeepiwVhbFRT6e/KEtjbqi7mTXVgAGEuuqIpLVpft
5Hs49zw3wyLHKFP7lm6C0OyGRP03dVLfihggx7L1aEnddEx28lB5oQbeiHawy6DdqdS6kXoN6jcD
pg9UJ6apk0NUBHgKJ4vplshPdaE7pKW1HdaSc34X1n61ic20EAJAEUrlfjUi1dSq51r1sxiikNHP
MPhOJsFOr9mwFIsommyY2GzO87VVoRi9NSh+UP2UkKsa874dBM/y2mk6scEPc5SDoisWTVR/BoVb
ncp21mXu+aXiH352nCxCdE2RNQT4/Nsk50pa16RT/BqF+anu7MqAxmGSeLU0CXblS+mGt8U9UFqW
d1ae9jIeqIa40QCOOme4Y1kndcvdoOxk4jboT/0NaR/RZ3K7FZZNPM0yTI97VvQY4+2gbSk4qgAo
YlIGZrBJ6y3VN+I5VIFp/q3CEFiUqlWsYqYtf1ZkSDgs9XZqIi9Wh+/nN3P1vFjUlHUorcgKnz8U
IL9qi3JWfLBSO2l1Y1jP5w18yeHft9ACdAY+QTc1vmYQ9ko+UHDk+UrXAaWRBJ1dpArkQOJrRQ2c
Oim+h1S5DaP2Np9ibGakgVCuyMeN4IewK8y7Qevkh7ClOImpaKLPuZoMDC3GRrKj44JKCsqAo5P/
Cg6zn2yTmyT1ACNphp3687z11bt/Ypz9/cQ4MEtWvtSj4qf0pq0eyHShoJr2j22Ai1oD9SXWGleT
O7EyoXFXl5nqT0qA/kpO/L5NnWLW3s7bWdvSU0O8k0nSRVXGNsTcSAI9hCgs9xbJvWGJtnKnX2ZW
+Dak+us494UTZU1rK1r/OueZ4OiuLCmRVaLLBB6VfKGjD4MsyBoTSBZa/ar7I3iOlFRQll+5HTCh
QyRTMS1Z09nLerJraRSVSTDiQ4euVvYzJbFDw9YU8Ryx/w13Mj+Z4eI3NLC0uQ80uBr0lxlqEijg
XQfCwcIDq7cAZbG+bB/fxF0Do7ZAelUFut8TDNenjS+30lEb5H9x3T59FHfiIykJdCPUZV+LGHfj
3kAbpdsar32FIRan+244sl94GAeSbKn3BCd0xYOi3GLiUOiqpRMeWmdkupami6z76I+YG4zwg8Qx
d8i1lgHixNqq1SbbI8kQ2V07MIqKMNygMkVAx8X9XTfPRaL2CkItfV9gOA7DARcMscAwhOWxxzzt
9vynrlrUiMmCcwuBBXd28nwBpXGIoIJENxmwQGMoGsr9gqWGB2c37E8T3IlBWzEZKFFZ9J1ddz/f
aecfIveHehM8s6kLjJlvYhP8tJUb+6JC4tpxPTXOHaPWLNQxYsZLch8vjYsBVUcXijIw18jfwFMr
7DydXHR9tuSkC1oZTHDBYaTlz15Wt2VXbfqa7MZwCd24Wq711uwEPnstwvm0uFzg2bcw3FJ8328F
6WnbPYEeYbqQdwbEwKK9Gdod6FE2onz4S43tfVd1JE2I5dCU50H/Q1ng6sQa6jc22XfvognhpbaB
guk/n+B8t2WhGGqiE48Uh/tIIDsi2vc5OLEUe0ZbvDnqiasBvAOZQFyMxgn9hrrnL8aXzhVvlIsd
hzhJyi7WkbDuFT+23EXbSpU7X7WvsQc1gRC3kjyHLyZO7gSqAhsgixwAr9Tu78StjNVjfLIC3Nsc
LVUxTWqq+L0s2ekkOzrc4tKI2M0FZvhZyzhpB7yIAfErLRrtzCRAOzBOgUEp83/zagFc+/9N5acu
aWIVUWfg5KaPGK2YH+qN5Mi76Ir4y2RLu393YE/scY9xkAdaHUyG7qN8P9naYtxAjem6prK7tIMX
1pC9taZL0Mb4nUo8hJ2R4K6uutqTH8C52kaVp1ye8MGB8jq0wB90gqd51QudGOAcbUYR9LdSpLBs
B6x8KSbpUDDaijogX8p+3M3g+05FURWqkiAYJUCzQXvwQU48RlPXYFi9eSjBwfdPeYN4i5x/zaJp
bvsar5QKhmrcuWTeasXoz0n9cP7Wiy4A52mMdkJ632KPYilx8qje6hkIYTF3cd7MqtsmSONVHcrB
psUf/gzTq0NoIglmuPAZUsU/Ad1K3BCtwusKPXGwNtzQys1TR7h7a594apq7B1nQVzQeagixYngF
6iiKDYXzfNMmHtrvoCoCRA7RhmsUomScrR3/SJ4aZj/s5JG0SmsOh2yCM300IycvPdZrspxlj4GT
obHbGFGO5gTfK2eUbeFYzZf2LDtDp+a5M1TljTLEOmIrAHPS3eJay4HhDhovUAELzqpNF2IIUhR/
vFOMn/tq7kRBBCiUo5iicOxLP8DtntpAzruqm96Um+IILZyNdJs68S69bvbVA/BI2j4Ba6Z1jTqv
4NSt+YfTFeBftLwyFsIcUKdKjklDtwEsSJVkZ0wBzggu5eIw69QTHHXWpfyyAKZKianKGv7hFqCQ
zN6co1H28/573Qx7kqNLEOyW6WoOEFkbrRsn4LNtqcDdrsadMPqnYe5zlwYdrCqxsPLg1K928Vbb
Ap55nYNNbbA1DxTLgBAaj8UVPYArS/C8rd6yE+Pcgy13g1TOOg57mz3pcWcr7Q+zF70oq5n0ySfy
7zX0hMckovDEA8AswF6jTZBdTA7x6Ta7FAntrCVFp8a45GSUFNC9V/ikZX6KpsexzDa5lBxEHCEi
M5x/CvtRKXUN36Tog5eC/w48o0UPTUhNMFG7tkWqyroRpqnrX3rfw5QbLZ55yFIuqkvH0De0+CI0
f50//2te79QK53YUs86rlqJCFpHgpR1zp5JvZMXy5aV2JkswP7IWYpwa4+5aKCtlW8YFpqFBzFpM
iafqogL9lykL5kdVqpiqhSI02kVcGNP2ea+gqIGTPSPyVyNP/mZdMH49Jrs8ICaX/fJAfEk+dgA+
n1/MtbNxapuLcEgDCeCmxvfNi7nvx6emha5JWNvN+HLe0OrZOPlI9veTt2oMEy2vB3CUgQ7/LcyK
rZoRYluz7J23s5plnH4RdzwSdE+lscUhRHKMsxHY3Y4i1Q/twm2v2IrGDkQ2IYtzrdWoO0Rec1vt
h8vRFl27L/hjfl+5s6NqVjGHBtZWu0OtnHjaNrtjg9yYzRzscTdgnIPpyfwNdWnmOPgXQkXF0dDg
MBERcY5FVrshUSOcqDr3ql3lh1611WvMHJcuEljBiq9Gr6fWOP8SyYFF5SpQMMXf3CZtbboJKJ6c
dDBMZ8nobowgiasGAKRF84UyQZGgiHcxRhzsLpBFvO7vXcBz387dpmTRTfSQJdmfSPEWa91GqTKo
l2cNWKwX7WhaJLXbBnDTXovfZBN97vMHkD2CX+yblkXRH0PZl4/lp8ZMpkTCakSBvo+N5Clf0NhT
qKdm6qEZm9dYNh/Pm1x9tdAkUwiAyNhwfm5n0jQznRNMSxUpiOIk7b6X8gagj/oxIcTtFHOyw1k7
LhOSpEUO3KVq7pRiEfjK1Z8BUyorTxGUu7kDP7RRQfsEVy/ZVfcgw9lWXgAyFQxsYKxbJGm+5lBO
jXHBSDphKoyYuF2kD/0eeOg2ljdaNwpO99oDoBMQZKtgN1aVdyqSU7+lZYXWKgju44BkoMYJrgDA
jQRx5GoofWqFu0JalMq1rsHK6MRX6uJ3YFcOXFaRNfoDm2wFyYQoe1gLI09tchdltCw5U2PYlNrS
x2xbTC7lDk2CyFXVxJnKndbddsATnD+rX2bMmFc8Ncu9OEWSq1o8VobfOw3iZTv6Sb+xwcIUBN3S
ZryHk3JCIOeApXVwoF14iYspd2qbeoq92O85+M3IpEyWh/wYApFoV5cZ+BOEeZ1ogdgJPNn6oaLL
BI4Qw1eq3BnJcDXIt9Io2XXgW80+zG5b+YZK+f35BVp7kREPaKZlKJpC+Uq5VGtlJ5tYH7Ps3FTD
SDg8ZxbLh9p4+xeWVBkoOx0VefIOHDj5voa20DyoFOz8ctS1K6UL7Lo5BrVocGH1gdBVQ4V3UtBl
53PztEhoGgYw1LgmdJnzvcmISRtvwaRRcROCh94//2VrPvjUIHedaDAohRbBH04hisRhmWG+CWOC
UrzYeqSZdt2VB8lqRengF0ornG08t2h9sdYqgxB/PjGgC1WbzlwwovGaWBsDaTAA8fk+3ucOxn+e
B/1Ce4suCJMyFVyrL8QjvGnOHVKzpTntU9TaJiX3lLqtd0HRNxgSLaA8YFdLpdxH5qQ9B0M0Jg4Q
o5PTRQRgAdO6MGfq1PFbrgTWRSTPpQdN5BYNS9AZpZZXdwsDeHiq2SaveRMn+6acE3fMZuIPo2w6
1aJKL9KstnaoTr2DFRIp/K5sKBbWwvLiSSVU5XwVLQopDhcLlJg1aitxXlR2BoIcO2+DTdzHN1I+
vKCzKVjUlfSeqgbRMPALjJPJN4+mKZQhC4Lt/FBuehdC3Z4/rWsVDdixYAphFCi7uWODHapTogWQ
pdTiyK1niPxsITqmgFRbrzE1EIOFfisvWgG2RU2bHjSpRpu37dL2vldKelFWVtjbFqoiP6bSSm5j
oks/xkmtHzqpgv6RNhQYogymCv1fWQrn12SsOjfO58C2hpQGNuYtMXQDXfgnwAa6Z8HnffWjBuIg
1OYIgGLWl47YlErlki8Ai0XgwrFiO9y2TugVgJ5XXr1LN5XXu4s3YqAUdNB0K0pxVvKrz/a5F6dG
5QA8KbCvX9KN9IM8ahehB5TcIQJmrXVHt7/PwI8muaKSxdfz89kw94CkJFEXM5SJn1T3NDxOwHPG
6iaQ+wvJGD0ryxwlDQWhxNfn47NN9vcTp14kdaLKiUL8jsQ30fxjGGpvAWlhoQlq4ysxi6GYOK8s
0EVgxN8OPdEq5GFobbBF7e5Z7XF+mUAFrzilC57rJ+E8yNeQ77NFzq2rs5aAXgmIR2grYqpy9nIv
OWIu+HqANGdgF/v+SejSmWf5HM5/tsl5Hr1Nygn9ZQB/YZG58/4hvNQxtJpty6NYeJBd9a/mLMWw
KCooeEI+b58VS1kSAPeACGO8X/rmOgQZm62q7WUkSdsKWkgCH7dyXrCLfxrkSfxAraaThDaqX+ug
FkueF/1lqh+lRVS2XUkO2EJ+GOJyUkICUxkWlG2LQ3Vf7oNd78+oFS/gwYrd6OG8z1m784qpEV3R
KBIjuNbP66iqQxiWrJlaQLEbFYB99NJdK3b+YCIBl/1+N0IZ7jX3Y1+U9r+/RV+2UEMlBypAVFf5
0X2t78uFkFj22ym34/ke2+wOUHIdAaPqw/xuCLIbKFH5MwYbZNBAzsqhkv2hSvdmAbbGOPbbsMJM
QraJEmKTxdyC7dyjEz20gXQ1BqZtzgV4oalld5ClTbXM6SpzE4x4AkLlIsgxQSmXjmBBV+/ByVdx
B1OiQT1JaF0jhptQbocHn+zUGZz4WsZlLzbaz/MGV8/lhz0e7FuWvSHNOSKMoP5ZGa9GXjqygaQd
uuvnDa0UDHAwTyxxBzMhNAvQl8UU+D7eVkdGaMGYJIZL0UD61yDmsyHOfRnFWJlDim6BlGWHNFS9
oJq2SjC5xQRCsmjwtHi5O/9x7+npmcPI1xY70PwmlMB9tZ7aO4DZbfOrCDNJ03fJKd7yTeqkpW1h
7j9355aNamaOqMq96rU1QBoNlIWpzgNiBjOWqZoATx0Xb0tAHKJFDsVAyvkvXYFPsNX9MMO98hJ4
Kmrzd5QBrhroqBEANqifg9FA9Ciw/9XXRf0wxb3rQy1b9WLCZyYaWOQC6Adai+BzRCa4Z3wAqs3K
UV/yyzzaWJkU2zl0UARGVuITxdSJxcpGBIkgd/KHULOGsCzZVJe5L3xQXvqoNghrzKvfouuod7IE
EEoBn32xNUqBXhm4ympd2X3+Mtf783u/esI+DPC+YqRWUrctLlbbdJDrldvHrkYLeJ4S0baseqUT
S9yKpXlOAkmFr6D9GFzES5hfm/SqyQCGj+fd+a9aWbZPYTP3hGkjuMeqCNGjyVBk0FvQIsG6rdTK
PweLzGOdBIt1qw9KrGE0wBgzD6zd28hEogH8tHXT9JfDeNVZk500L1NUopyb2Q1pQek22vOQO6ZF
N8MMKiSSH2U5BhFEhDnv6J4oqOnk386vxcoOYy3gqEx0+A1g3D//UKJajdVD1t6XcrRCeuWxNhRn
bkULsrK9n8xwHhryy1oRtSqWXH6pg8RZ6tSpK9UpY1Xwnq6+BScHibNErFySGgo8ZNCA2dV4qmMN
wxffozD0xnG2u1FE+r5+1/+8hPxDYJKgRvkDD0GqhG5uym8kaidnlLpfYwz92D7pHdqaz6GhilDQ
XwbMkPrBzXyYZgf95JTp06CmloRxF3mT7dKr8fEPaU03vK9LgBVT33JFFaDVOPrEJueiUzLTIJux
voVSOItVenS4CiodmLKrOhO0PddD2xNjnLMG7Iqgo8A2M7ycsucSVChJdgj2WfuktYbTxp6qXtHs
NRx/nL8WKx15LC0G1XVUKVBxes/RTpY2sgKjmzRYVo8BULWoc12SfbpVZPs3ynXyCg8cLS2qpZGX
Oa2o2bF2YRQD8QNj9UEdkbuXbZ/2JEpkFCuNZHByCl5bfdjDb5V2IYkq/msZJzm1xl2aJpnHvLdQ
qg4eljumPxuCqcj5EWQgSXwHLQp14FeO0SeLLCo+WV/wFSW1gRE4f1Ru/kfal/bGjQPb/iIB2pev
klrqbu927Dj5IngyiSRqoyRq/fXv0PPupJut27wzEwRxgAApkawqFms5p1g/yubNQDtviWpiX8pY
aLd83OnqBDPRkwKUy0ifRAmxfUdlHMknrWSTyJu3iqki5evZaJUSy1Oj1eUNa3JojFfd6cr8o5tV
ibPeUgq8uv4WIZgDOr6Udhm8NfK0GSyyj7YTD2kbV5ZM+7Y8CwaefksSrsh+LecpG/HKI7cjRoJA
18HxQIcIIOL+DKoeXneSPWS3jgnT/ZhyQFUTGTtBJapkndp21BHFFzQwFd1v1fuq9CSh2UbOHFfz
iRhBG5ZhmjCvh6uovLWP3s3qKwGYxPJHizfnhrJHq2xRgrvMlaWrEwzER43SBxZ6pkybILnK/vmt
d7YoQTMS3Wltu0XgrLp9MFMStGXiz8VDM1h7d5r8zpGpu2xhgoZMyQxvrKEFNWPTwRmd56FKY5LR
8Loj/l808bdWCJHUtCpDa+mIceH5vMYfHyzwv9Gv85F8aAEQKt9B/vNVf5ZI3XJPp0oiRNYYLnKq
QsGx9bvcBm/1FIP77Wf5NUU4dt9EdVw8THsnrB5ktbGNaOL0IEWWPWrUDKzNuHc4rGodjXsjVuLu
37wcIAbUxK6HSbiL6Y3W8QA7QXqsjzZByysNuWywf/vkLMcwYU2IVMTaudpPU2LzPSxK3/ihvNMI
17UX2l/Y4pf300G9KV+9L4usDrp5mSF7+rdcwRYUu5o00sOPWH7+Yf5qn0vwfTs756kBQvkRKZU7
2bN10xZOJAq2QKmjtCPDMwnY1pZ1mIsXsnyRaOSmYpzIEOxgGFWvX1bs5hAwMNb69IuFhHsdNQEF
JET7Tj7ovbvPjt63+kkG4LhpDSeyBWtICfGcsqq1iEzO6FfjesuA3Yzh4eaLWiQ3RAP3s2S5m1ed
g04bG4qjW+K0JuZ/WFKUJW+BTY5I3sHK873qonbP23y8Y4M5FcDphC09yjrTthIeKDM6mKayHU/F
nPR5bOImXq2AahwtAg+fsRBoqgC4AXIzOYHupua4mKNCvIB0gdhPpCylYioGhpgtQMyMSfpR4PUL
Rg4JTflWIK2bLobuAc7DYTaEE7Qwjj1nS61GiWn9HHL1xkkdNWAeDZnVHrMx0/3apCmYB3NMqpSo
4RS94iOCGeLrB7upSpg+d1RbxW9xpNrtR02dGUZV6ux1AvueYoIc1THiEgik3XS4LmzbFZxIE4xm
cpOhdgmfbAaK1wLcFLTOID0dwBNgNC7UQaMgi2K2ZXp4MUBrsU4RosIb1nxo3M+6RmJ9Alajx2Ly
Tb86gFcyGvb/zv9YKgpFpompo4vOBsNGZgYzG6gDzumD2qUxM4rHyqbR9e3cskkYpIoHGWCEMEd9
bhdWBRDjilVqxLyPNTmYQxtrjeNbyiyJ0S5A8HBd6LAHrAmzeKj8CxaI/glq6HyIAtfvvQ4u3QQj
hoZflb4bN5yNKN2BauMpNdHngBcZSIkWtgORTGhKanFb6goIBssyNdVAuVqwG8MdqjbH3qKVB31m
7fjkNNo9q4Db0ubdbW+mki3e9D2WDewRjqYFpFxh5e40zoOZYCC+UuxbOysxUZnSgzv3L+VU3Ggm
qXwUop9ohgRRmTm6b+H1dP2Ytx4yKD5iXA6lMowb8z05eZo5hTkaJEN3TlqWj8aolL45ua/XZWxU
5nHCnulgQg6TcrCVcyFM1yfUxUyUZ6IF3IokcuuPUfWXR6w4/W6MUWnF2YPq4JyXCEl0vDicL4yE
JTDx1BD0Hzq7L+t/sXKUl1RUtTQO+SCcNhrU9Zo0ePXQqX5czPROzzKJiC2Hbxu65QIaA6OzYs5+
Zs3I23XxHkiGHWUvudoGeTZKDIh/qJBH10+lCG8c4urNWOCZE9G5eVBni/lZr+wqAkx7t/mjdoeb
xbD2k273EsGbQZ/NXTtgiBFhisoDxgMHUBIIvszvMxr9FSBMAwP5tQhMv/xYd/aNfFZk02ZOZQpe
nnm4UlK1AXQGAYLuYGX3acmOyjDpvuMmtw3Nj3hZPtjO9FI23iFD9np3XZ2lnyBojp26bq3NgAgD
Uql119Ox33WlOqDxnJBb0yk1QPh6iFvyAd4/9XrfqgiNCs8cZQ6EOwjh6A3vM653dQ1Nq4ID6ae0
TxJd4dCOa2T+mmISZXij+Vqc/Oieln0uozXbcBdnAgVdU625T6rVRQiTPRtJGs6VFBtFJkJwFp6T
tQkamvlrbNrZAYmSP7V4DaDeASq/fv5VcpobF93Zkvi/n3hAz6xGtVk+5dHDdEQGlwICtokJtvE+
70DyBIzMg5xUamOdPPPBw10D8/ziBUvdpLS8fAJDs93ddV4eDSawMiWL22gaMjHHh+YS/LAs8VmG
TgfVbfvVjOYFCVzF2Ll2G6wjCAbZEdR/flOs0ZJ+bw0JAvKWjXzC6QB+BRky5DbPdxXzWmaRtTxR
/ja8jS8z0ALmYGw/u5ilHS0bW8nbBVEZRRr3citrYvVoAkFtlBO9LesO8LnAzzV9mzPO4hFvh16x
K1tf9hSUyRVUx1ndBjRVkNugqqNn9wp9lpyfTIJwPU/9UnZtjtpi/kYP7XOBXh2M0gNxDaC4HCVM
keawtno+9BMHK6L0OLjK+1LDyWUH78E+DkF5SI4DiCFy0I1pgXU3B85RD+XwQJvJulPJgs5Mi4qk
Kq+ye/v6oO9oVALQy9qZ75yiPZeSEklXqp/r6DoNLtU9yj2N8rDMYfeo7ccbTNCPgf5j/YWCVVge
7X13ZxF/fpSc7GZs8Pvu/CwqnrgdJenzarCQmZwCFCbXsNgPP9PvwEfZ6dHypX2oHhTpc2XD1Z0d
Lde2E5ma3hRqYyOtYChgYuiXYCAPo/klGXKJ35EtTvDh4zAr44D+yYiCCGnIj8AI9V3z9foWylYj
WN+keqyu+dsrKcltkz7kmIJCO7g/erJbTxbo6IIZ5rWBGwKYltFwzL5ot5zsIcOMbn6ob4zO10Pz
axrKsPM3TP/ssIRAZ8ld5oLb1ojWZAwTtfWV7P36BspOSYhjakeflhkF8qgbuuQxxdjrrjFN66Uf
HO1ficIwo6aj0HAB5agspjN1Np5WNHmo+5dZeVxkuPTG9ob9liFodzPopGyrFGAnnfXhNmrmAy0Z
QHE3rvkLiK6BmgH2hNwtXn/sreLrOHd7jG2gvTTUx/SnZVHTL7Qfc8lyv+i7Q+o0d+1Cd7X7jSUf
U/W2zixIEyvwsgzGQ4JBnYFquKCXbEVJ33vuRzQzjqvMlrhuCTEe9OD3sgRbams6rBX3x1P+UreF
b+heYLK7SkeWjM7hP1YJpA4sntBA550rdghYE2mNpMKMgcOGvUPdHXxksLqSEaeNk0JAgkZ0B9hs
qi0OZyRFs7oLoSAe6rwgGys/KZbg+kI2dg2UfNgWhFamB3DCc1eX9xYduz7BVEa/KIfEg326+RKS
xs7j1E2B64+hjd11meaG0LM4RDBZa1nH0ahwW3P0hGSHxFs4Bch5FWuQP8+3OYBnwcV75727IMYp
b6cn9g76VO0HeeSEKnx4J/0yH4dv1W1X+uQ5BUp7qoctWAZRlTMC9ccUOjut882I7LxQlgrdOJWz
rxfcwVToBjXGCg7Hfh4X4q+9bLxi64Y/FSG2ybZdz3JaYINAghQ1zxQlD4Ym4PGDIOFaBlJ5G+Hv
mTxBC5qyTI0E8xCfgNvGDefJAe7wvoiIpHlB50crWOmZJCGWaLSqzkyKvtzkzj2uURJnAX1o7kH8
ke9B94WjxZsMf1oxRUmJggqZxeAWjUkKLHjv27+oRNroZbAwdA34LAC1n6u/x4gK144namkjHUCz
Qz+NO7PUJO5iAy8EQTdSzEjewG9cWHKeDaXmZAbKPu1IIqbMZkRNzMTkk2b5Wm3yRGwFImrUTKIV
2TXfmkp9p2KSImrXlB5xw3X3DTHq7ylVvW+KWS7S/OKGVZ5+o8gTOqmJPUyoLUdm1hRR3a0tOh2K
tkAHAlXmG1OttV1pVknQJEyLKZCcg4k2zkuy2KCRXApKQ83O5ndX08kuXVIlsJSR7utRZ/tiZONB
rWaAPKNG5UWTl6vhYuZ1NDtd/djiLRt0FfHuaYmJdAyTyMACNpI/OGJ4OjRsYERZnJWagWJWgyfK
iFJ0UzBS3DR1HjhDfkPyu2X+M/UWoHj/kPi5S10/kym4OQzHtFqPV220YgyltXV/cJ6uS/jMCF6Y
04n+cl91EqlOC1HL7K+GW+XBvGegruVYGZwHYP4jjdfjulsioKP45VcTg/0a2t/RmRP/VzMS7t4J
Ju8wC3cvm5egV/Zec1+u0s6uDQU9M1YhkB0GW8EvSNHB09beoAgWa7d12MbOM+5G8qYd3dwvj2U8
ysq2Msn830+2udGzdCEMD1hHuy2Ut553xTvuoaKjn7NOlhPYiDfP1inoDRoIiAeIXQyevGePOkaX
SNTtOWEH55jJqU+ePCm81ual5rgaxqiRd76IA0ipMjOdXTDYAI1xcJuj0yaSssFW67utn8gQfP9C
55Yq9ee1n+7xUj6AogzQPegH3F83i+3780SS4NaNNikHl6cDOiQ6tBC17rC74ZSW2b6KylgWEWx1
tp6tTDBDowMiqueis7XW0Tjb9WFimWE3rKEOGi+tAyEP6NIKDXqao19VLceDCwavbAIat0PeOw0t
mAO7HbQsqCd0zyH/syzsMDh0l/eANvd0CbqN9CgEg20Hli8VQk5EYOxAMdU0+s4T8Fv3steZ9CgE
o83qFF1lXBKMFsB/fzEoO08cEBNdB4G0SYUr0YVHPDl6wVRb8JYBDw7yxh/j5+RI/VC8GnHzRbv7
PySBNk31RJpgqmVOF3f10IgzBYBgoED90JyjsrO/gBQiUNyg3tnmoQzAI3tdwzeuMwxRaxYqRRoa
lcWXgQJMiy7LP8Gwkph3xAyRErNYZkibXsFFxRHvAxWQ38JmakTT9IKg4cBYf05V48ub6jY964kE
YQM9K1kU0mco7TnvGng0FnUMEvJat886XcPrmyaTJQTuiVOk2Vjj/miTqTkujquGymwsYdZ5ABR3
bRaVnj2/XRe6MSrt4Kj+3kMR46mmU6VNHCeRhfWhOwCCRPPJw1/s6M4u/5nBFOIRADEEF3ODKzr5
qu+71jcCRFEYJuni4V+5x5NPEsJ99NUDM2EBel2nhcn3qfSTY8HzpcfMvpl3AFrfyVBbJFsvIinb
SZO1HoCHIqutD0qqvZQDuyNIpCwkf5tAlCR51koU1xYugLWkI5LOKFoWpAaY0ptuy5oLt1oazs5V
8PkAbU1BvYglJd8xHPqm+TnA8NSX8bgGZK/v00hGLr71iDiTKDjtsl1V4HtBk9YfSTwekrdq174C
swkThqUXkBuO3OGFze66AksXKnjwfPVWJSkh1owB6nULAPxn49l84Pi0NDYelYMmyfluOtUT9RS8
jjV7qd32sNO1NPQb0IIDP7mfVb9VliS6vritibWzPRX8T1dbS94YnM3gl/WjRn6BhNmD0wXobURv
bx4wEFYA1ZAcrWO5qx4AmSbrjdE3b6yT5QpuSS1p55oOwr0pmHb6x3hr8JD2noRJDCrmkIctWjDH
9TMnvcYzVd5kvIEkceajxHyDkZS8MwlHXN429yq6f7+igToevvFJ+fE7EAn2OIcH8BpKzHT7Gvvb
NzqCI1rxLrYd3pVI4Bn5NabF/UGOeCpRKEcIPD3WtGM94RrrKx2Jznuqg7mCvl5XJW4GF4HH72MU
mxg6E8PiBr9dnAGTQ0O5VId6CfM0yYIlXXuJVcqWJHifOtGMNEEDXdQ6E4AD1Q6xxuggTbtUMkwi
ie92+KecPH60FuzNn6DmJvocgdzSeNnOqNZd3z8vq7RpgHtmcRvRGcu52DDPfNEpNrI1zVcFKIXl
YXlj1G8RDvgM6S+8Y3foCZTPV25tpWE7Js4Oc4kXjWKN0vV4uvICQrbsgPN9v/R53Li5JPW1pR8n
YsT0yojERNV3aD9Zre4PVkx+5tCAVVXsDezfvCBPZQl21diTmk82upUYxqfxyAiqV94extA4PYUs
aDIf98TX6/q/ZcunMgUjG7BrtdNBI6HxU5Shmysa9aULIy23qT81RrFvNa/Zl6MmC+w2q+inssXr
3mr6DPTQHNCKT2ag6vSS7NGQAEB62YNGoi2eYHjVPBlzOWJxalGEVblEqfWTuiS8vpmbUlwXc07g
nQAUjXAFKiztM05UBFao7C3HQFvYK+DEnMlw+G+ChPsPXI50Ipziop2aONHjxQIAej5JlrMZQ2Ae
++/1CHdcqdtp19UKjyHKL3yeHw1ed+27itwUB2RI7rP4v6zLUXnG+8RpNS0o+5iCY3LyYu+o021O
rDAfZK1d/LQvvNXf60J68VxM16dVXhkJLk6N3CmV+TaX6vt/W4lgV6jBGElLcEIEGUTW676xPrh9
JrmJN73TyUIEC7K6DJ7XzuAx3D8z5X4ekSjskcvwfl5fzdZl8lsRHFUwH63M87ExIcfAq2g30OZO
NYe4tKoXNtrP6NOSlNBk6+KGdqIHIwqR7YC20WgkfQDg00BNgEoL3DEmyW5tRpKnK+NfciIpzRiS
eh3Oieec0g92q6O/JkVvPrABvvWhCvLiOUgfjaAK67uB+VKEPdnWCj6js6YO/PDoHp0C4HPXwB9J
d0Vg3BnP6JsIOBssyLIw6CHLfm3ZACDdwM2HzD7wZAW5yqCvaa/aWHhd/aS2ue9r6+261myL8HBD
OxY4nMTYykzwXAV+MRDWxvo414+lO0hu563bC1wGYH8DWe/lXE5tKPa6WBi9XI7uUduzm+KA7KGU
yHtTDGrUGOZTtcsJjtFprTldwMjwF8ZXHiMFCvoU2cDU1n45J2IEXezXYaxrAr50d3lwqhYA4ZZ/
/UQ2r9xTEcKp57ZeDJ72uZJ03xwxsQ8QdA2t5+AMlZjWVgMSaB8xdq9znDv085+bFnBnp0w1Ok7/
3iGkMYDTOI4+f6sx1c9v20MTNd84vK0KSK/r69zwHxDt6baJ4iAIWQX/oXeqnrrr6CKKQfu1gxiK
7jr6WM9U4oA3juxMkHBkcwocLQDNAcyv+cMC6pxta5Kl8KtcuKtc9XPGBBl+qLrg4rMC9S8w2IC6
PmnQwt4/aAzXSKfMPYZKxzJQaYp15RIHvDVlcyaWL/zEL3b94qWFDUWx/DEcD3fGTREb8XDYy7HX
+GFcrBD4IiY0xTUvICYHY2jmQcdhoafioNsFA3afwXyMb8hqURunBXQ5C/NQyIuiXiLspYGHJAoC
OSS1GOQjZr4vskqi9tsyOF8kKsfqBY7lQFbXnUc0vrZJeqRDszeN5uW6dm89/BGUcTJHgGV5aIk5
P5wiR+VVtQY38oydBshidFnAuDhBKKv88lc7BJkNrDPiq768zW6rXQxjXiomvVAZx34JuzjqjUZM
C+fF+1HJgTcDtIH3rL5wgsUSfSHeQZZx2FKRU5GCNhIrI5rKFAevsB9keErXOnBsSf5qw8ljWbyr
xnIBTyzOx+h5XiigSAcIAlN36tSHmtreWGoFzuiEwGuZwJO09bUKapBISg50o5MDRTwVY6yAbcNH
CG65n9rOUjxiRtNYvdu24psZ+FPJErhJdlCS6rCY5v1a0/teVmHfivEBuAS+BowW6BgUFHQpa9IJ
zKANOFTVIlBYFba1F9VKv+y1PKl9bcE8XTZ9d4mCvKXrvrX1+LVL5w+rJL/WUZf4nS3r4bO8aJyy
VPxFcNxASqvMrIZmL53qUV+ZGToQ+zahkh3nGyr4HA8g1JaF6gjHHBI2vNaGfDWTDIkYuvhGhQSa
mfuoaPiJidaWxvgX9+6ZPOHBNpZa1zhlzgd5l0DBJbjuzQPPjdBYxi23VSU8kyWcKHXXek4pZLWK
dgSJ165KAEVhvSL8Qgvg7JstMhgajpZIl7lhQ6eixZFvvWp7kGZ2Hq588rgEqOjzon/5CNPpv89f
6Y1yN1SBpuwQPgEPTtbQsBXefHKV8WgDTLdig99q6i3pgNMd6dQ69lPzVtRpBnBkkKKzbj7MBlJT
1O1vupHt1YnsG4tKItINT3X2BcK7T2uZPdAhT6IhAyOcqja5vzT1o8Wo7BErkyS44c72qmpMsdZc
eVQyUDKPSmimsk7DDYM8W4/geZVKbaxuhZSF2uGqNyhtyx6xm7bIOcr//6EJNp84GPQZmWpFHVhm
J8ySJaDs7lzVr6ajkzxfd7Vbu4Yhfg3vEeBm44I+vzqt1DaUSSVJhOGuOQQFAmitmvcxmWW4aZeC
gAUMwDQ4ddtC97RwPL3lgvuc2kqkLl0EkMbHbi1+1pUiI3i6PCDEaS7fOvApXl5b6pSkCqbXgdCu
5F/h0g4JwMau79lGMHgmQ8ROSxU7B+GNq0TNnIasLGOi6OZD27o/+2QGtPrAOsyqla/dDEMbCmX1
STM+D8Qydte/5DKuP/8QIXFTVS1qwS4IQhifapwxqaEm9wx9bYoBtPfrsi4D73NZgiUjtaLTvOo4
GUkf1Mrgs/UPF0CI2aoHbv/YLH9cl3dpBpCHiWfV0DBIejEumwEWeYW/QI7FSvwFw1Jzve775DWb
aJBJeQC5+p1fgOfSBLvW28lRiozy3KvygDh4R/Emi+fjvGMBythpJJXI9+uaRMHMZ0+r58HFfva7
OdTCfGdOvoPkiskf7D9lgJKbmnKym8LDbCrAXz30kIaemZAVBUiT7moHt+/w8/qxbdn56bEJkUSF
yeKx6Ln9LVpIvR/6ZO3HaX9dyOW9yk+Lv6VRYLFNEVshoUtpaDNWo66vXvMVpM3+QF7tBdNf0HvD
UHekkKjjpl85ESmov17ZdmM5DKPTTRU7OlrmGhlW1wYyGZwwZrPxioB2X8Ses2rOoAKBEpJDc5/c
dbeZGTTPPAOGBm118IFg+8HegEDeP9SBFyYf4fVt3TC5U/liAbVQ0qmaB8hf6E3lvhgJxtONN0+t
AFwra0bc0JMzWYLrWqieTd2CI0RI4vf1sZvNYECF4PqKNtT+TIpwaq1jUCVJuZEVL62RhgPoDMms
B6WixNclbfQ1nB2e+AwsYPwoMWLzWNQdXAxC3c176575RoyOVfR/V4/lLnmepTHmhh/RMGyOFwvY
sNA4IRic02HGvPGgmF71vWJumLa3WvPWmiYgj2NlYjFQzNd18icbECuYVr6+7I3eXSz7RLwQyXu1
4+VEg/gu/ASqnzC+ZAcKXtrP6sF9IPcYw/DpJ6eh5Q83rI3GO/0rj3flNMsb2evzjxGimdxAxdAz
B+5TAS/zOsT5Ux8kh7Tx0y/s6DJMFic+752kqMbWgfu9P/7zytrZJ4ghP1OqtZlW7EepIWNpaX4/
3yxgsL++7ZvW83vXxcAeyJATa/MRUhIME5qtP5Y3TSFNxm+az4kY0Xy6dlIy8D5F7p0ewBd9nwFa
UT+jEkr3pe89WaDiquzvMzBYnv/bAoVwERyyZU5aTGyNRX5ImvXWKNtbK+ui62I2GjtxXKhOgpQT
tJAXBNJGWdvL2gDfDJxuyl2WKs27iwLvQZvBdNazVH+uc0pyP5910CURCwPjw7TSw+gM092QNvax
V5JV9pbZ/CxLQ9ADCA3Ocs/P/yTdqGUDJe4ILULI/66F1g1PZgHLjoLuGdbkSnZ78+ZBpgXD4yqy
PReYlKh5973ToPOCeb76SwvbYNx7r6wJLTD4od4OfB1AdQDE48ZG/fabnvrNP2/mhdyTTxB0jVBF
t5oCn0AOwLsOimOOBOv/hTpk41V8LknQrd5gNUhfUOpJKlRU2+R7X9K9O9j+3Ci7TGMRddSPmoG6
al7JPvPyw3Wl27Kq05UKseao9n1TUFjVlLGnqU7uJ93ak7QB/Qhg8K7L2nIUp7IERVKbxG5bxnc1
MQNba/2mBauJDABgo3X8fEv5kk/0lXmK4Xm8c8elAfnCAeFION7kcR8N7+OR3piPJqp3PAVbheqN
YvjKlxR8FNfXumk1p4sVrkKDqaM7TPgK3oNmo2Ekaw5uyHa8oAOSWVCeNf8ivjiVKNx+eakP3VBC
4pzXfu0wX3cfZqVDcCg7yI3EJN9iZCTRfoCQV2ymKAdKDQWjT0gzj2Gh3Ks9ejU5HUwNSkbvwAKX
+XUg652WihVWaA31rPeph5sGmJqjEZYR79Vcg/mDfS+ArIlbXBJJ/S/O6PdKhVsc1DM2dXkVk76j
lXA3vHp8sakTJI9e0IfGMenCepc9aR/tC4AC7rvpXxnN/3yAJ7Zd5ClAX8YG46SOsj6wOb2d1Rx5
C9krZts2f4sRQmDPmOoKfI94xTgkrOlj4313sh/XbYL7EuGVqQHTC7UJsDEZKJGcGyamBt2+AAlE
VNgRAL5QJpBlxLgCXJMgmP6Qdv3AWOpGAMVHtJvVMa3LIE8zTOr3O32qQr3vP66vanPnTlYlGPrc
MVzlBZSSuT2a6wbANS/qT5IRCdj7Rm0HRmcBfg1cbwixxaB+Vg2zrZrMjRR7bx/XQ4teCGC4o71o
RnQAoOg6NqifvsgKPJvHdiJXuCJMJFvMpVwBu8r0F4XasaXISF9lIgTN6Crw1gMMzI1ASgkwehSt
ekcSXW0e08kqBNUwamShshb1xTovbzF65pOR3M6jJMXM/5cLBTyRIihDCWLETEkhRevnPWhEb/KR
3hReuStr8+t1vdveMxeUHI6D8pCYLXV6sMSuxEjjtHfbW4UpINNWF8WRJRi3bArQaYj+sC40jAhL
wmh2aS0Gqs08N6Tv0CGgBS15BNTWAbPi4z0IaQNySwL93i2eZFWDi/0EHp7nABoPqJL4q1gBs3tF
r8zFwuWtNbG9pu+ZXqKbVD0WZvom2c+LDf2UxUdaEYajI0ZYKG2SrHenJI874tTBbJObWbMxW9aV
T1lZvNB1HaKyBa9mM9i7ZjSJn2RGHbLWvGEdb6ltqz87PrruzGYfGCAtVgm5cZz2Iy8dw7c1ZfHz
rqOhUtfOk1pXU+hOrLqtpjELh3FFJwSqj742DlrM3BHEZlmbBpqnvWS9znGTitF3h/mpsrM/BrQm
+VnG3okOEL+xmx9LUqLHbH6oTfdBRVZYcg3JNke4evus6w0nBYTBYt90ADUvDFlSfkOCqVoo/3NA
sUs6Mq3L0kofWyXS8cRplpt/zmCNohO6oIFIBTYDoDIJV/mads2gdaUSgXc5XLM2moefbmfK1Ej0
AJ9SoD+qBnjJi+olmPtoUtdTDtriBagdhYbCv5vKmoU2NgtsfI7t6gjA8F4U1qKn9dQUtlrGqdLN
H65dz/5Ci0wa6F0Uv/EMO5EjVhcK1wKwSesokVtiwqrXD26dhBaYqnIVKK7Zs7oOx96lu8mVYcNL
Vvj5cDqJ4o3aVdouh+SUeUE1tT4aeCU6fXElYHHoiUdOARcq6A2FW8ckmFo3c72MTfOpypg/osPQ
ysPrbuUyaBWkcBd3spClAMYA6VCgGYHuuUvZLZ/LcFKQb+nO6xJWf1ZhQUNZl9VlCpCL9Rwg82kY
zoffPherLv2SehhDiXmTkBlkgfa1eppi4HjFZqi/cwivCrXg/fXVbm0pYHaAywgcF9TwhefsZDUA
qF7HMi5aLfaU6Q8jnY467SV337YYE6hywFm5xHgb+tnNygT4wV5VeIdyHYFRVDl1qOu76+vZ0kIk
M2308iDKt2whLG6VmgAor0ZKRsnMXb1i2sUplm/XhVzW8HBWp1L087Nic9k0FN0ecfPX1A5Hn1YB
StL4AOrAq0Z2q14+TjUV9RcDLZMe0Hwv2oRMlk51AybYeArQoJTvW/CIga/itr81MEMsT4ZexBDA
OVWhiZYNTmT8ENSi1Qq7t5opi2vFPLAM09wGHo2F+0OrvbdxxuvcwZi3ZFcvlYQLRYFXhwFoQJg9
39XOtVazK0sSU8dab1qnQerV7Ej1a+61Km6zRg2qrnR3dTcaPqJuL+go2oqynPaPtLWy3ejdu7bh
e8NYHK5/2+angXgTwRt6tS6uImKWFR3GlMSNkY/A2AEsYqeTn2omA8C91F/swW9BF1UU2+pc6mYk
dtFLs2RVQGWTMVsScNPhkgDMLLpJhZuoWpxRTcBJHFNm1b5L2hd1YpJ8nESGuApKWQ4QWMjIXe/O
XZuPtrVer5+ITISgLMy0QYXTURJ7WbFPlCoEQrJMIbkZnz0OYAXocbRdGxVD0xAVklUMMzyZU4JF
Cbk1/aMMuaGnXzx0k7/KmwEvY+dzcYJX6RYgEAMIq4wHJf9Wqe43Y1TT0CH0ZlWolL5vUxqeCGAJ
hr1dIPJqLXqKlaWoYvqud36KOlqQP43+9M0egLGBZqoA7MAAQpchYV5mUJGadtDZhMF5D+1iYvlh
Nvoum1QNt3g83vKJx243hQlS03UgHfPeOEHem4orB2RJuA2EJ8KaTCtJW0TBfyHEAgWjRvUBI2C3
AEkJZlnuZ8NPa2fyhKg7ccuWzkMKeZ2/opRXR97zeAQ1FKAa57sFKF/XrWDjJjoXKFgzrRpadSoE
LvEcWVEfd39oTzZgvypwfOmSp+WGzZ2u7jP3dhIZOaXdOKOhZPG0PnSeuZ+GVRKOXOZMoBUnByaa
nJOaxEoo1qNbwGBlIcUWAh4AfW4jcrHWryakAVpmJln2d8PBn8kVbM9elMWiBHJZiAlv4I6P7D4F
plMbAvPwWQWnS2f4VhMluixuli5ZuGuHTMm7uoDo+n3hEHBaWEfKbjXvMFLngdRiOHSx4b3JVIdr
huDczlbMD/vkMBVaADI2hVgewgx81jlyjkyKtCDTGb7xJ2KmZXSI00MMdUB2mAY1k4GabzmUs5UI
AbtmlEnrdhAxHT3f5NgSocmBdXbkKNu0Dad5JkrwJ2ndpqZCYQHM1PdZ4gQFWlwn2wvnvPznd+iZ
KMGVdEZRaw3DqlTwPxbufu2kmHdcs66pgOA89KUtVLB75LhD0UlbPXPWGBCsgh/Rd33ll3woZyOs
PF2TIYwk4orW2JjmEIgioDXbPoAEg+5xNZrA7b4RKeTZplUDLxvvKhVDEWIYC73rrArzifHUP1sA
28u6vaeWh+s+eHNRLuJk/MLqxCeHNVi9ugwz0q2zkfnMNB5GzfT1ElAKdey0eD/KaO43tfBEouCs
ilKxEwU17hh8BQl6VctwWod7G1lLui6SOGvbPZ0IE9wTkHM9qmFoMWaDD1g1gKSMjp+aXzFZ0vhO
bOyWvZXsx/QoS2NvvIhxF6CmzN8CaC4VJzPYlOh9beL0Fhqoi7/etiD/DRrksjDS11o75TtGu8Ck
TGPSRNfPdPtexYia7mAoBKIFQ0cwQeu5wKrN2F58zm6M5/+LcbSC8VXOBrfpi0+kCbaeZiowlBik
IT8wIzOUr8t9CWTBX+5qJEGVJH+q6mDsaTZPD8lcy2rK0tUKjgA93XOKbloeJnUHqmOqbPT1LxzO
vgM/zYMs6bCRYuEn+z+7+/9Iu7IduXFk+0UCRInaXrWksva9bNeL4PaifaN2ff09qoHHKiaRvF0z
jcFg2oAjSQWDwYgT5wBoy10KxjLotKrT91qHhl7rO4Axs9wJEvVVAAm1xrVl6bwoGMAUaisYDQEu
gndk1tUU/NVluILGqU0ulfFlbiUjF2IbEKaBdAlUd/hh6DnX06YmsFGtM8g0L1CGtvSH874pulGh
Hf1fG9zpX3ODpgNNcPqVO7V8VAFcPG9A6A46OjcGwdAfPcF1571eQwhl42V4ap4Tr/bMbxhXu2bI
0ZNLSxI+hTmzjtqTDW1HGyeNO2qNYvfGmBclahtTUP0sg+Sg6W6Dxnv1WB/iQywVERPde2hNmART
jdhHfnTNMMdlAV9CGqav79wQYbrFlO6r8bDJt1ahqnrnd1T4yXYGuVyrzQcA4zOUbzTtZiG2Z/Qy
hhLxN9uZ2Dxzl2el1GgbzBjBxAMmnS5Nb4x8BUyyTsguWe3J+uxCR9+Z43Iu1qKMEJtNGprWbave
aZniKvGv87sm9oydEc4zip6ZkP3GtqkPvc+eAcr4lfh15tYXwzM4E9CTlnm+zDO4QKzPcZuXGQJT
76ueGkDeF0zfwFUTT4VOexHqz5IlboeVT8F0S1cNgDJsgkfqx8/m2PXEwMW2FfamYKMpyX/hDX6A
CmmgSPlJhB9tU3lTcda2AtlHYwyiGGpKsJ8ge3HzKrnJ1/mmm9dPZK76XzN8llczmjPCxjREHdYt
9MFTdSY5UKIMCEkd6tbIuxDKOc/I59bRMiiqhZgB9IpW+V6shrfMLBh7JutzCW8rVF4R0qHfiz4R
d7QipkUYHoWxP98ozm8tb0TR4o549WE6Nv6YSp7awvNMt5q8aWylZj4qrq1lg5AHm8j8BfydadAU
Dw64uFbomeX1RSoLirooB9kb5FyfMGVQtKxNwyReqeE2qxF75ryOwaxBF2nMwb1SGhMIZptphsB1
SvzS6QH1MzvTS5tx9qpNLMaKLIqJYGb4mVa19+BUnO+jBWqslqUHqGA/q2YEGekqAUPkZKpBVXXZ
U6dZJKR1YbqKNscuaERVT6/VN4b3j7s27eAWIO/yqm5og0KxzENtDGNgdC2GR7Z2szfoy/xiRrb5
dP54ig7Mfk+4A4NOkAPqwh4fQc8vaKd9s+v+d00tiQzjKf8Zqh47OzaXD2EKKI1TY9g8rHZ1x41K
91U5HOaD5gF8B7bso/ZUTlfg5T6ox1x10bz7LUu3tyPDRyK0WjHMjf4CbmLOy+s268Div53aNTSb
p3pMPQalPWpcEy2WHF/RfbiJgKHQjfya8FWedu2ho17hRIFFyK3yziWT7MoVvcr2JrgsibREr4dB
RVVlSnyttMOmvbQqsGvmL2udBBWSzfO+Inwo7S1ud8vuBjZH2xiHcdnyGNVr7sFafzuF4xWQZ33Y
vxZ4J8UYj72XWBVtJa5I9E227sTJE7dKSYKR1Hl7qDi6ZwweiCS38XXbBx5hA0P4DCiQo+z+l5nd
/ny3WGRXbOoo7i0Stz5Fu9mJA8nKRFcj5EAh/wAyNB3KvR9NOCSttEyzcft3lg3O9BoUvYP5kjpg
Tm5SwIiHG6o3AFeNt6VKjkvdvSXAb5z/FaKLZv8juKhItXRYSaWloYJqRVK1L00aX243J4jyz1sS
xRoLfFbAPIDeBeDtj8ut+qUr7NnBmSC1ryaZaxigIlhkAjXCWGPBT3GjWSDB4G+zQhvTKW1QEv8P
UVjnLoHiVofyF7veGFnUFsXW5grSzAwqeZ7+mvsKgDOLf36170ecDzf7n8ElkM46OXaZ4mdAv3v0
IfqT/FAAF0cChJKneT17i0+C3AfT41X2oGPiA8pKTDZHJPLi/Y/g9hyOV6LcjB8xrJo/EjRxbUlo
J6JrdW+Cc6C8bRY6FpsJw8WsOLsGB1xo3iMjwvhjqh0UjwXtBTZb97DTkzsrrlx9cQs95zabu8eq
Eqi2HtiocIEokRZAu8o1AiPUDpH7/xIG27LWM/Z4FArQh7GZbW2XjdFi9fWjfbFBuNVr7RjJwoTo
3tpt8Ht1eBeJqiQu9EiHLTWMbrrX+bl8QMC/qK/HS/VQIepukmCKHK8hPq//PUfvCdzOLpRWhxpU
DzivUIqABtl6bK5Yc5l9WTfXfenuk8CZXClMROiyGMcH4Ar/IGv4GCbmpNaHvkW8V46Lx7pj9bwx
yeWhMvra4MXfar8KZbyGMpvcXeoMphnPOSJxnVoXZum8GAqVnRPhdoJiyNjKfacyJLUOkmizs7YS
FDmYXhvO3dXW/VhA2FVWrnExAR9830jCkNB5dla3le8+ombbmJavYDXNL+dl9I2BeGudu4k9AdJG
JCFeHAx25rZN2JnLqBKrxQxz7KvJ3Pa2e7S+/ueyNt7Im/6wesMFNKgxLHNMXhZZhiK8y0CWjpYv
RGAx5f7ROhmpPil9m4RJ87yaASVPY3KjFRJErdBZ/loxuFx2nUhNZpSnw1iDBPOQu1TGJy58kAFD
+2chBncGeifritaBic1X+jSooZt6jAMAM67BIj56efz/0BwUOqgFglTMSW6IU+6umFp7iOyqzEJq
9C80AYHL0Dz1cS3ZPuHDz9rZ4S4MuwOJjG1t+6cOASkht5Gm5WVt949qjBl2u/LUvLyORssnfTKA
HKDMXeKM9PH8BS12lo0SCUUB54T1CzrPaYr3XRKaunmdkVub5OEUF745f6Jkall/DXGJwABQHAji
cSZUjOnT9IelfIn0QvLgEO+qbaAhAljDqbjHSNlgj0aV4SU3XDvo1HhtHD/0Y32o6i96X6hu5Kw+
CE+CLsVzJIkDzc5lDTehC6GEgJEJnL8TyQKLafYAQEkGeXQK+sX6u8niEnWzJTz/7d5L2fz9C6TS
NnOA0SlAWD6edIfVWUazIQmdSrtw1vRhMXHW8X9BdIa6u6dO5JhhFHxtyq/FDKKeqfGrcQXQdnTH
KD+kFUSK1BjdLALMVf6bqm242pbnaMl1U7MvI1uga+fcwEWfiJNDlEWdVHeeliMyjUdjtgJVA4zW
iiUBVBRbbNPCMwcEVqfMyKnSKqiiZkCIJUOgDos3ESrzlNOHo43rdWNxxCULNVrunBuDGoM5gCSh
ipa4eaVHN7N93NSEkoPlWag1pG5Xf9OKgwKUjNcAfCdzk9NVfvwFXARgS9e1YNVPwsXJvHwBHxiR
vGoELfOPJjgHUesOBMmpmSFBU183DA51ByAd7Cs5qkmyGh40Ms8V0A2DDiyYWZruaIGcIJu+nHf4
02D1YTl8PWFSuiFebG0DpiijG6sq86zevkRPLXXJwGTYekDycIA+HrCPBrmMCByjA9UJ8JHg3eqv
jd6swnhps2CBBK83zquF+rE+xL/VmHZDsHZ9AS65KqreMo1gBE+BCFgZseKi1VhyXOyqQipHnsdq
AGupjfLEvGozZIL7wqs3kckZQjUHvapRuG1/11P7ZC/sS1l2zwMd73FoVVx5uu1CtOiuc5gKEq78
UE7q1WDpB7VMUr9VE/3ZiJcqgKLKcekc/GaM5SZg0NFWzDDMozJ4egk8OsDrz9o4ZH5mjIbr5A1o
hCblNqrTI4pswQzlyi6ZiB8ny1VZGNfl9lR1GpV4izkgxYf0z3HFXL8/1OXLsgI514HRcXBqyx3m
NgkUlQVahDDrNI8OCOKqGTBgI4GgW2vdsji+M8fii2NM3R2pSuonA5sCDCF8q+eVXUSD/TNS8FeB
P6O6ZtMLiedA7cdAr37MXXxFOz0DZJRtWiY5uzYg94qxTeerthR+Ha/twWpIeUP6GrKcY36tReBn
6dev551R7PAGClugajVw23wMvtGYjuWKaZRQQ7mJlWsYG8w/b2KLQafu99cEd2eqhcI0R+uzUIW2
xzCCbab5Bi9we6Stc6W4562dXltwdl0HJZINkluDbxvUZdQrUwvQS2PnYL9/MlnrL7kjsSLctr9W
+K6Bkw+Loi9rFsbNfD8N2RvpGgkpvGjbIP5NdEzdIrDzC5koWWM9VnB9OFpzqK3JDgynvIiIFjYl
iCZGMBSc3zoBhgEQSwPNAwete9R2OGeoW9BalTFieY4qx6q5y+rmUEdKva52WbBNNTNvNPzpKCvn
irZzb5h3EaaWsb0gJNIVB2xKBmB9a7OSrE/kGnsr3GVZFMlqxzPkcmfoMjJYsymkSwdF9k57l03m
PR7YGgdkY2jZWiftkKIZFp2uSdj+tkPArRrMonv5K9Fd+qb/GK83yJ4TGG/aT/bb6FzrBuSLebjc
Db4SFhugQHICBb3JDTtrGRjmMy39ZFwDdD6THTM9Cw3waawo1pWmxyCDdaNGzsZTlpFgSZLajxqQ
ew5plVxCep6FHV7Ah8mOpu+aXY+SVFro37vfxH3zrgK0ylAG/CYW3w7T8F2bhmeF5ZarzerL2lU/
z3u38OuDLo2gEwdeav7aXaOioWWCI9vSNrBiUnsQcjgSiGhK3Ex0v2+8bH8MaR9DKm52DOMpEa7b
+S21DmXxz9ATt5plh0ZmhyvhZ6qiVk2uAubfNBepfgVOHi+ZoAGaSSKRzNB2eneFANtI10qxYait
m19VsaAeV0a1S5T+1a4a2fiIKBaghg42Vsxyg/CKO6VpWYFJdyzz0InuEvalKH/8ez/QIekKptd3
oBi3beqcEigb4u/vIKsBJCvIP18jKbmqKOfaW+H2zEgHNVkSCw9wEwxJ8QQmOarPF5HJMLBHQxW4
Gx9j2AaqqqqNiJdLSlQibwdIBYNFzkb2wrfql9JqhyQGwqJoiZso12ODmTAjlbw/RGd4b4VzdZVV
ESVtmodtA87WSGt/x3lENq7RzLUKqngodn7/xOfbLYz7fDozewswyTxkXV5DflH9vs7d7dQpspkD
oR86CN9wk+3Fz/nhSmsy9bTI0WIsMWqpjWCCSLXn86t5Ly7zVwXc/L9WuOdTEdNJ1wfsoNalQU6i
25woz/MA7uGYrT9sCkHhsaW+2UFf3oh+nbcuOth749zDCkCPbJk0AEiG+lde3vY09bSZuFEtE187
v5fIMD5GEExgZ/na4qOpdfzWOHizdzJqbJHDI+V7xyAAbMHfuQlNVSfSUlwnMcBEtESmok+ju4yg
9j2/a6LFoDKjG6hnQ+GA13K0qGnSLpvhGMlDZj/bpYxpTLSUnQFeeShuloima5uHFqiJq2F28fTw
h1kSB4XLwEjV1q5EtOVxZW1ZmpoyoiUQqe0RNaZA2k4Sudc2tPXHwvYLdveGjndhUy5oR1IyQeOC
5VcRie+p2T9ZI5UBX4SbtjO2/fnOWNKtep4pQx42FCxSyGXSoQpYyyQVT5mZbc07M03FTBOoaXQX
RvT5Ruc38uVvarlKrlxRXWe/dVzwIXQek0IhgHb1kAsc8psSPJMjRrlaZ/AcTJdnmnX5CbfebSAX
iaz1z8omQ7+Yi8iDxvzreROyzePijaHXKYiEsXkISodi+WWO9WU1lpJL6bwVjLB//ERtlRV9q+L4
FOu9mdaBlqpunLLj+bUIH0t/PxEQah/NGPWiMqOfII6gKCiQjMY/Y5ci6uQoUeaQ0QXh6KNaO0eq
Kne9lV3qWn5vsaVw05x8WTvlaqHkdjQUye8SXcn7n8VdyY7lZFqmYo+Vur5eTGCQSAdmvoPJ0EDt
KwnyS2QNLAEoH2EU3DwB6SkFHkFjZCIB2IAxa0WeGluDdJmtdN6sK1dzIQPTib7uziL/8laQWU2V
g/q+boNKU7Wfi6p+rSomKd6KYhcyRDyWUBXBs5dLMxItn0Zq0Tzs05c6vVSyJlC6X7XTSIqboiiM
UWkU+g2U2E3ei0C7v2S2YiCdcdrZzdphcMeESh+AmzPyacbeDOcVa290eWFvfRrDOIwNWMm62p+U
1nZJqt1a9qQD+2j86LsuDpiV/RpHWRVXvFAkonh8CdQGnK5kq5NbSOuRNfrGWOffMlJYkrgp9A5w
ueDT4N45gVrOSoGyT+Lg6rToa5slHZDFDvEs0H5Ljr/A8yHzBjwYpqzxtObzjY3AblG6Ngtzi653
amZgtqrS0/ixZ+PyVJh5fNXECtSj2nLxaihY3Ge6uoKRP4K4NJoG5JINBsOzcEChPqojf3X0Drx8
g6ybJPDkDz+Ui+tJlJktvmsWgtA9cPTFzTLDrYyvJY0kZ0bwiWEJ/Q682kxQoWwfZ3c3Kk6T14Y6
Z6FpjpXLZvtiblFqPb/x4uX8NbL9+c5IojrtkvYaqolR/4+a/NYQfMcKuonEDD9hCe8nIKowlHsC
VquViVmxNWXhUFDtsC72MdLQTxkaeqVgzvnfr8sCYQLa3duw8QmAbFFWs2Z2XqBI34LolKEmHdVv
RWs/OZaMd2L75Fw0+GCLc4nKVNuWtHkW9nZ5oyRK63Z2hNGdybxjAxppZp4/OQmV7KfgbIK2BuhY
ahh4l77z6+6+HBu6eolmcMgnc/Y1YeyxHKjpzXEluQGFdjbyDujkWOREfKxR1KFF/b0InRRgZCV5
UODteTvIEAoCd8dgiYPZICBDMbDHXRFVHzlLF6/A2attehypA7ySucjknAX+/sHK9it2uzYXcT+P
6gC/KEDlWxeQ8ehb+/egOt9603k87/KCoGZhjAa9RFCswOn5BG1u03RuUapPddtf7M4rQGxXr9+N
xbyu014SL7a/jXdDpAzoc2PqEaMt26/ZLY3ZeHymDkKoU1WjWyyg4ulU9ZuVai8lSR+mOT/248i8
ZlCkpW6Rk4CsSUMHCURKJ01n3cCTn1isCdPCZYAu+s2he1FAYu28ARJ1bfwqD6mUtlP4LSGSi9te
p5jv5xY8EisqnRbNlrjoRq+bVttdme5banO53SefOAfgzoAhSPxAsYn7mOaqOHnUo8DaRoXfz78K
m1xlRDZ8KNxIwExwCMDei1LTx484zmBDHVO9CPF+8JLqXsGci1LLSvenknI4yGABARgC6wHnyvYz
dr7SgJN4pcWIsJ/S8qtRksaLigJjL0Yf36HYNd/oA/QGYz0yPFDLK36DZom7NeaR+y/mDcP825Xe
9+WVjfwqHAaTXqKIq1yqzJGi/LZsinfs/Y/l7iity9TRRGIXonfHLke7vKXoqnhGxVRvNqLxurCN
xuu61ASjp7JezGtKH5skto/zuBKJG4icbhOY2oBq2mkzgrVVh2JGlIXjUl82vf6oVWpgLWrATEMS
PkSdejSqMIWH3UQyy2ezs1aw2iinMkybEsI7lU48ZsSXcZx9nSr10DHoaWAKcKHdNXLECUpvmumf
D2Eif9z/BC7TrXtqrRrE3UI9Y7erQsI10W86ZXo6b0a6VC76p+m0LouJonhFf7bVpQrS4XqYgimN
fB3w8goUvCy50FPT7xVdskZRmMatA7pWwLuA++VOtj2VU9pXNg4DMX2QeAR1f6fa/3TxfNnIMOWi
Ww4DnBZ8B2xmEOf6ePASmy1ZHeHg2XZzaSjNfdQlL+f3UuShKMaj0A1Dzgn1aGrpdl5ZOC4jBm0s
u/RL/G+pAnNoSHpOIufYW+Iu07RTEqu1kDxmle5lMyYBYvU4t7Mkl9vyJ/78g4cKdDxoQG8KFx/3
LBqssqcZ2m1AJE0BHsgT8D9s9qDvkvp5DhZf1VjK+5GgIX5+K0WesaleAm6IaVjoHX60bAyTvmqx
AeSYkd3Uo+FVzWttzIFpIQ7qksgi3E20qDdK+U3AhnMNx54mAESxm7ESeXH8NMazO5QymhqhA+6s
8ME0aua2zXDQooyWXso0/c5RYvvr+Y0TfjLN2ASBLUjKvndQd/cLADgU0kZYS6qgJwMg6DA+VDoy
kyZs4tZFycE9b1C8eX8Ncq6Ya9ZKke3gdYHX4wL8GZ7g7fzzfzPCfSFlKqlWE6xqUsvrqgSMluqX
m7L2/2aG+0Sst/VmWWFmXL40ZLnIu8ZFSidxN7Ej/N0xzrf1uLVGKBojn5l1DArBL/xhGSQHSPhZ
dBwevFSIjXD08QAVGOMp+wVGyATUYNkFAGt5kXQkVGgG1LMI3hrEDk+A8WmbQqsMmeAwZsA6DPFz
llq1NzXtyyc+zc4Qdx1WENBcWI1QFJHFjyj1keIfWjpKPECYn6Ht8t8FcdchBfRgrVtcSeOhuej6
AyDbAB0G5bXDDjbGRehx6Dzy0n4rgvQgm8rfPspJvN0Z3zxnd3hNbVjosKLZWpn00RpUr2UkJJn9
phiAA2egpIFajbumjqQZIIy2O7v88YpnE7cj7AJK8d2KtedCt8J6XVZ/QjkPLrpIDIqi1D6X2/58
t9B6GNMuR4U3LPQmSPrkcikwglqQenCXbPWAPPDiVns470KiHiWS+78ZJHcmTMVUVwvwznDNOx8f
JqCZ8Yby8u3assq1MvsKswJBY9YgFoolxkUHZWebHzZNsgZstAuyV0Ch46s6HjWoANjzg97bqyQi
i+LL3hRX0G+Wtp2NGC5cQjhsKepgaZfg/FaKHHVvgjuNbVewMtlOSbRYHh6CntI9F+VjRkHRvLBr
C8iUTv153qZ4WSgrEYMCSsbf0kU2pZg5R0pQdfN3kDsEha5IWkfij/TXBBf/HdCxFMjrUAvFs2Z0
qM/q0JHJkokOG4SwIZKHp8wphqm1+lypYgVvi54+ge2/RDGkuhljep/2S9Assn6YYHADMANAuDCx
D3nFE8BQ2tdNhcxj621Q3yhtUAmR27gGO16p3YPqJ3GNqj3k2Vuratex3n9VK/tXmSaHslsfz39D
4bnf/RTOb6K0G6K2SYAR09afpDGgTFP0lxvFaZJNjYshq9qtNBk5+/bZ+LBKIcuNeW+bGicFu9ky
lpkwbECGOXa8ajLm9oPuZ/py7MtJNmYt3u+dOc6LgFdBU0KDYB/zy1dy0EvA2KFBgLEqVr3LxsqZ
Y4Vnw4TiAapeApYdPWsoTVtENhOMLqsxv8WNjBdEeDZ2JrafsAvZzZAMaqTgyJMWYxyQTwFLQO7I
lFSFDgK8KwQwQLl7QuVD6tZEeQRhEld7dj+CusbrksU8VLGOwU2jAhVuaftj3Rq/z3umeHl/DXOe
CcE0ZXAycAg5031S/KadP8eyYp3oK2HSH2sDEOd02NiaumGlMfCa+gjqe2MCTbJROBf/fiEY7neQ
xOAxczKqWForKhsE1f7JBIchdb6MpXaJUdhPhMq9GW6/oF6noWIGM3kEaCUhgCjPuEJfzy9GdM84
4FzCf1DjPBmemxbQxBvTjEc7+OTcTDfbkLCy2KoUCWaoFYWGCoFC3gAGjCtizuPhvH3BBJNtGxRX
DgaIUK/juezMUnNSOmIIk1ZGM7la5QB7tpis/lZi4aBHM9fuS0xSx3StZcI0RzHGhyIu8PDSaZSC
W0st4s9sPW7fjSVNMCRG0AZoMhW4zNVIMQSAbZ++25C1OL900YFwgC9FFww0GSdjUySyFfQaUELv
GQTW1B607M3PhimSL2wKYvPODI8RclYNNaAVxd0cxV1tvuhVTA5HF2375X9ajsMlRUxXskGPAGVe
CfH7PnIH83H8TIzcL4Y7FBGwoBjsoIB/Oyn0q+p6DZIiHd1VV2VEDaIsYm+Ke6egbDawpd3OHxTJ
xghfByqqy4ArtPCqZJE4g/ArIWIBQYCTeIIhnKCX1zMoiobm0N0qph0CQ4Eeh/2zikoZY5wwSu5s
cW+DxKlyPdYczECa9tWkUAx0R/8e7WFtgtZ/lsM9BBpMvSxtYyUhSYywi/t/NMCU/MFpH7pVeyNa
L8MCC2hKbFgE6bOuIfE76bGNmCwCdAFnFrNGGEnwFVAvbPx71Lc6DIGV+HhBkftt78pQ3MJzvLPM
3duxE1VK3FGk6ukXowJNKxA9YypjrxO6487K9it22cFoDnY3KHCQKVK9bRqBTv0hGw6kSzGOLMNg
iLcTzXmMrYNL/QRtktg9hdyXgdEzKMgEquV3i7vxPieH6qg2Dzn1DA/T3L9kmylcJrCSIOlDaDzp
KzqLnlpZuVUhRs3v2A9a214/4Lvl1yr9zDsOIw5/jPF87gPQ6ovCULE2tXbBmBl7nTNZLUp4sHc2
uLA4G22WoS6Ksam2xkgM5P7qCeU79Vul1P75CCxK7fbL4YKjoUXzyPSt7BXFYdf9sIe71C5AMlV6
M7HdRtcl1WthLWdvkYuRNRgbAEraamD5obggh+Zev+5uUHsNswzEg+pXCHc/1E/LsfI+U0l0HOJg
+siB9BTfbSC6tkJTDXlsnI9XKohz6tH6Wo4y0jdRfgItIAMtSzzsNpjXx3PX61kPhWAcBAxTXTSH
EoSpne+EmZv7lScb1BBZszFVBQY4xwFtHV+VH+saQDwjB5Xdknj5WN6BjOMNelEhRv6CSYtvS6eE
9FFdutpYvqQV6Jc0+okxPLRnceY3uYqt8f1xyUO/WpEe4wyyZnRNoC5T6rjOfNGlzw7GPs87reDA
25CZhdQVeA9gjbspMGmgaAXABKHSoCxgL+svJR8LTD6mjT9pbYoyZPfzvEnBkdyb5IGBppbrFd2m
hOel+132GFkz9fxtyOrrEpqvh/PGBJctjIGSSMWGogG3rX8Xt82MMJVEW/dv+oVZdNdYMsmxF+6g
iRxSA1hmI1D9aGGqNvB0isd3MeLymd5ipqAnobrriv+C0OH8eoTWcObQu8XZA/rjo7WGWO2oF9i8
Kb7p1dSdAAdas8nN1hjC6GV43prgbgWtAHoN6CuqAP9zu1euS2QYDV76dWaaAMTWhnbXkC66t4bE
+f4JWzYa/RtaXzsRo1FsJ1mbGM1FaOHeD3F/RzAuAgk2GTuTaMbOhtAOmpUAA0G3lD9fcYdpDcpA
bhP7heNWYJ+uwynzQbvuhDH4kipPlh4JXf69Y7UJ0QA99vGr4eloKmCXTEMwcbkMTYo5alxq3Fmd
DFMtXp0DuWRUwxyo13GfrGmVQokJVsd8O/H0g+43NohnXIwxhiSoo0MSyERuBRcfcDl/TXIJbVna
Zl4ysLYOgBb3xUs5RWDNBJNj/sKS2DUL2ZSK0C3xOKCbjCjmlbc/3x3qhFmsbLdqkJWpLpzJo10R
VIUlOWvC2LEzs33VnZm2mfKVNFUeok0Meoay/ToqqSK5xMVGbAqXRxUTo3QfjXQra1rDwPdCq9hb
um9N/3r+XG2+xRUH8XX+Gth+wG4VVlU5g7Kh7DF34SkEaA/9H4LhIQgMegp4DVLIGMaySUTRFwIz
voOJaKpigo9bVamnM7CyEGw0WXdVq/NTsRxJuvz7QgHOMNwcgytwdX52rmkU3VI0LC0vvrTZa6Tc
NIMEpyw6uTCA8L69bU9w81qDSrmpddi9zjj2FFXVuKlCWrDHFoAmyStU5AsY8UFs2rK6k1eoQoeu
T0qsxwYrPrUzgM7ezjuD6LvsLXBHNVGHTrEwAhA2KcatUkAwPaiOv5JWk81GiYLC3hIX8ojj9HgU
Yi26WkGKYS48SLV5UTMFoAMINtyFr8TDJw7TX6Mn42udnYA/bYLRdoXISpK6bStjOhSNk4AE589H
MnjoVA+NWrrmmF/qArDQJbe635mHIczDjYvOIDcYBWshEHot1zgS+eJWFoPPv5fruLBnRUiFLYbV
LUblq8Ak6hEGZkbHr8knZiqxyL+muNC3jCmqYU4NeL5uBoqz3BGS//saxQcT3EW1FnMEorsGo4ZJ
AekHO1tc1cy/6BPQAqqWI0z1piSgi73/76o47+8jBSKyNWJtSccjUHaeBkHV/BNwzg8L4zx/2Ahi
i27JQxJZbjX9SLubUZoHCpeCHuE21qBuUtofo3pGEispYxW7V9xO9mudXEfWt0/ECjgbblgLlyyf
J1UszhW80MGlqbKf1qJMX6JYG66XNi3885aEjr01DQDpgWvz6VGW6qVGSwrSw9nwU4Jh0Ia6EwDU
JSWH86aETzyKkVCwZWnbOA/ndk3ORltdMXYFZIoG9Y/00vTr67lwUVBxId3+iYhkoIazPSlBi8ov
LTLGChTIcRF2Vv8CgNRvDdQg55ckujXwggOnN96s0DfkVrRVUQYkffhOxk+LvmXsE4n5/u/nTs04
NIBpWgn4Tcz0AVkM+Bq1n1GeSb6McBn4IIDpo354QnDT28yc1ArLSLarybHqlyTqJI4mupQwv4Vi
Atwa+nvcqXHiTHEYAdveMoJuHO3oHoRJieUrUxo0TrcG2hBrXjMOErvv34BPwnaG+S6AkXaGHWd4
tm3cgs6xB/v6fBE7gRIkX+w729XcVvHHUK7xKV6xja6cBQQ92vIf4wRwNksOeXDwZCnkMmp/2MkA
mH7qJwVKmP3kNuXjeW8UnWXMFIHfD1B2k/L47w4tlTijmCCn0/g1nkgJfuMbh9ykqvopS+jeoPCs
QsaUyzGZARnFPM/A14i5mDGPvX7+2cbflSL9xLWxDT78MbR57i6D1oeEgY8KVSGncRTXNiE3Vse/
u3a8P791opi+8V0ANIEn98mgKngYIjJDqi7sVnX2rEaP3Yw036pZiSVnbfNz3h0xg48nIh7cyDS5
JzCdEIPxZstRMy+Ok04CZlR4mK4VHt1DgMiLh2J8VJb5+RMrtB26TZ9ZmGbnzl+MSn3TLuAxMBfw
JpSN34+PkKWUnLYt4J2u7r9W3mFSu+/VNxEmz0ADHc4q5JWgJ6V2IKKjkHkqH6xI1tEXwSG2UPJn
Ue8A9J25bLKsSLOQlqmXU+HO19QrL+PLFHCItPM1V4UCpayeIHzl721yteaJliAnHmFzExacHqvK
VR4xnhhWQXPTVW58kA2mbj5+bk/5w6Ypc0chlA3iTgJGmRwyDm2dfDnvHkIjmODDSYNXniKglL52
pmQrJPS5q5kXWfp03oDwhO0MbMFr96liu+8x+bgFJ+NKMZ2nLl/dLhp+nLci/DoOXr0oXAOJfxJ0
sUCjGlJ8nbI2I282IXZMVnB3pN8W1TzqU/mG0cHDsLRBrEUPjprr7qyRsIW/nP8log0FU6e1af9i
FIev7sZFCRE8ih9S17lvxInXmZL3sWBHoR2N5wjUZgiAsNyJzrW6BQpswlK7Q7JSL7dvcMgl72LB
gd4b4RtFek9mZ9zYqQk44mL9ZgQ5DxnSw2JeQAZSYkw0MAJrDpjpUBEHCxeXT+GJ3KEUMMJJTHZI
Dc0HruUr/lXgpO0FVKWeSb/4tsN+qLgVvDGRwR8EN6iD8Q0N2GYNs328/TqrlnWcYvTg8Iq4jDo2
+YZhlq46ggnVXOgqqaIInOSDPS6/y7PRolmFyfakXEFXt811VPEnaKLRzlA33RkD7Rww1nw8egaN
a6hQI73rGozOZ0Zfuvmy+Ia5XtuskQ0XCdeEQSrYATLw5ILTFOQEqQIOsXyK65fOKdqDaffVxfnj
JbhGN9o/9E6QTKLSxTl/ZmRaXFcYlCUE+NpaRX9BnafuqqwHr83X0nVIAT2EZTBdE4IhEkcVrhET
XNtuWqdjz5XWrHlTRiBQJnU46F3YN4NkgaeuCFAlpi7J/5F2ZU1y8sj2FxHBJhCvQEEtvdrt7na/
EG1/NrvYEfDr78FxZ1ytYkpjz3NHdJakJJXKPHkOpiAhbye6YtYtmG2mWQHNpX8yGxQLdUjYN2h0
eNc38nIpsIOPCkNFqMpfzC4VlWppQHCioNtQL2m/RbMk8MsMCIHfTjRe1S2eYXj97UaDeIk9/TFB
BNYA/CWQaQi3F0M2CUscxegwqz2PhdfQLwtAAtd3afM0QGa0alyvT1ghayMxp31Rdei5jmOys9KR
H7TesT0DA9s7YLJk3DaXYRcrWpnz1x4v6gyCe2vOmr7TqQhBoXmoILzkAi1/MM3+Nk/ByqfakeTi
vLxMVoOQ78YOQoZA1GaB9AudTM6LsDRmKIdj/jK22c8pM0zJTm4ZQlzA4BfCLEGx9WMwSkHPOlDe
AvvF+1skyg92Nx1ZpUumALa8DnhcPITQpwB1qrCB5kJrUtjo5NaUJSFTtMaNkkyXLGbLLTBDT9Zy
O8qSYhSK+hGAX1BDhvDxN8eKfKpob7NKb+bsz6mowD6LrqOF9jjQimKpoVx0q6xToGD0KP1aJyTH
1A39cywWUH8AkKL0BLjqRRUcDOpFExtAflGFu6mRenXOdnYXoZ/09foHteEGGJRcy6kgoTXxXX10
A0ihtdSeAGKYUit227pihymLf/JWZZI7dsMSmgdAlq1jRBDJETzBqgcKDgI0UvMOJYeC+pD/cTmt
JHF0/Tcfs3R0XFCvW0cIiAV63Y8LGnJkpWNdgDa6y+71qcv8qjVOSttRNy7IaYnTz1YWH1LWydh8
N5wQyQpiH0D/eIuLOFKlpvpEWoOFuqaOfgeu9tSxDxM07lxumJJz2zYGBnoA/tHZFwNTotlxYZs9
Xj91eixy8Bgat+CkP+q2jDdx4wtec7B/WRLrNiqh1pKtloqZ7K1Mv417629c48yE4IQ1rQAbitFP
GKo7Wr8rfYGhU0nbZ2MyCI5xZkT/6BhW2k881rAOBdyjenOTKLpHEmvH6VvGM28YPxMM12bs/foH
tnGDoB65MoTiYrykrmMlvNXS14OylwBiw37czZ4FIFmfWK5pLBL33zytM3Pr38+ed3My1TYmMHKI
XWVux96bVPYM3vS8MwvCxRGBcXGYy4iFy0g9hR2iOvba8gHFyusbJ1vJ+jvOVlJXHe6N1mGh0xQ3
pIr3E8pdkntj2ynOFiM8dLLFMVcSfbSe4y7Z54Nv6p1bU+1Bt3sojpP72GL3hjP8GKtUhsKQbaT4
6DAgiICrDKq4hor5O+u+0TCIaKb7Iip21/dSZkqIvSTvSa+3Ngsnu00Q5Zsv3QIqaRb3d7TpZKXe
zUj/7029ILUzZhLZxvo5k+nBAJZ+HL7nPJIc3XX3uKgUVrk6qPmE72ruUq+ZvuS58j9tGpIxwQEL
u2ksFRbaUtmXa7W46PJPWjd4LJKxHMm2TLi1Mq2s6VzCF4Y+DZKx3rMpve15J7k1tjYNjQUUV6FU
dKk9o8zdVPIFSyJm7lVO7qbzj+uetmkBg1EWqgZozYkJej4rhOapkaPwGH+Px+lpcMqf101s3fA6
+AJQz0eudzG1oNScRJFNWcgqg+xMJyte83pwlRQyb8wywj4jLJjLhofq7DiSlu3WQZ0ZF2/Dkq2U
V0tchYn9fbGPKvk+1pIbY3MLwW0PclYCDJPYr5itaTA0BX3NoYNQXzr4PZrD17dwcxVnJoTYqrJ0
yKJBQ287V8NCfayB6KZpLbEiW4gQXBnR03RkWIhts6fS0O6qXBbYZAsRYqimJxXX6YLqnjWHC//J
EhYshelf364NLDqos872S4ifasMaBZUq1MMeR7+sT021Mye/e1M+DbXb3LR3Nlpp/FXfk8N1y5L1
iUDRCU1HDJckVahP93P/fYBE7eRIiEY2hCs/rM4Q0i8jNwvwNeOcuIdclXUH43uW+GXxwh54WORe
fjsEahFgyKUsvXIMeXdIRy9eJXp8Gf54K10622lDCLrAwtZLj6YFdA+ak6U8260BDdvBs5W7glf/
m4OK7TOrUisyr94DqaZdTVRvLGTzgBvKdB83d/1IztIYiAW0qcbgOsq+KALnPv9ULb/mQpQdDxzq
FXftTvnR/zSDMmCeTGBw6+KHuoMKPW/wagEo9tF6AsSeHq2OW/KscpdpeVcU8L4yGuSqKZvq2T67
38aEpepxxNVW0fExKuN+UAC3HDuXNblLksTTimn3N9/Gb3Prt3O2swZZTLWLYM62lYD1d1oRIal+
vG5kO4b9NiJEyl4pOIinYWQAaXzSnlpDUiDZ/sJ/GxCCJMmzNmo6XJhKpZd3UwqKMENb0gAlgPnT
9bVcNsJRf1m7qkgAMCDqCOdjKN3sgGmsDHtSpaD8nd+KhULWkpdQFauhTZ3v1LTj/nWrW15xblU4
pigidaEVsEqN9B+uNfdRnt4UzfzVNFnY2LYkmv2HWP17Q4UrYVkW2kcNXD56K5KdSoLmDkNDPpje
cle190q0s4I6RCu0lFQ/Nx8TSHxWTiOCwWYRaK+OOoB3qY23F3B3IZ+YcRcxAoKNtCmeJqAob/s4
/gY19+qUFxUNJz5awfXN3sD2INyAoxBVIxwxduHjR9EWtCSVtTSI5Rzyw4lXfYG4vUuObKf4lsSh
tnzXxELR1kC9ChS2H42NScZyy8iqMI3NfTlDAbcyB8Cfi7+o74EfkwBPgeK4epHyVSrHYnMNRfgm
da2JeFamepECgGMqaeZtfSNnlsT8jgysow4HUWaeOQ+2XS8Y7ERjg5ndQ6zpn009f7SMSQb8+ZUW
i1Wrc7PCsSWdaTEMRRYhcYdd+0TjYDI99Ey01/yTvQd/QfOlPaU37XPT7+kYLs5uAJ7dJ5JvdSva
nf8M4fY1ot4otIwUIeuXImgKSzlYTpxIrGy0F8GK+Ps4xVsJZHEE+g0Y9FaPq4tq30rPdO1wCpNj
8hfh9dzUuuKzS2LSW8VaQFcbpjzfcbsKFsrvoqL6i8bEhyUJUa5nZYxCurrW7Su3Mx9th2E+8tQ1
MlDx1uvnfEHChRTNqZKNDgzNi5W4pZb/BMlADT7cDOUL9oiugePFLaRiZm2RMVvK3EO4qzSwNjgY
vMHHkU6u1p9qh0oyss3ofb48IXpnmj3k3MCHYD1279VuCSCQsM/u232740Wg+xjdiF0ZQnErjtk4
PgPDS9CVE0vT9hBjgt+q4CRm8YmPfWCb1W0ztZLYsnUTrhgBaNBqDjoHwvYZBki+4wK90lYH736q
zo3rtHAXtZ1eTejuulOuS+6krXB2blLYzrhRx9jQGNyyqIMoU309M31uY3a2g8gPdAiLUlYG33KS
lYKJItcAR7TYUciTbKoqmoA6OR4Tz5zTAmpPdiS5emRWhEilVIWBUj4eRo3afemywbepTJZoA9UE
iut1Bhg9e3QbxRZZNTpkoAbOi7WVirZ2bp4IqF+9XNUrL+JT5RaDPnmAUALZP2c/cwVSOGyaPkXQ
UfZA+tb7MdP+5oV0/quEANAxPV6QIFbhhL53T4wdYRBjnEzEAOhbjSSJ99dzis2v42wbBLc147bV
ldpoQqJ+LqrWc4qTAzL+vzBioy2EaVo0bsQrITKSBsw9oI7Oc03zirl4Huf8vbWKdnfd0KbjnBla
/352ISyY/KioBkNoquydSYcquS2pwa8nIF7maBH+ey3CXdCgu6tO1YwaEVXQWGhnOKkG1GRhn6zG
llxwW/fBuTHBHcYsyjDOMlYh5KughDp8Bowq8ziGPN2+128iSwnLvH6zEhnyY3sjTVTgLBvvCnHy
qGiKPisms8JYaefnlXmKM/Jy/aw2PQ9dUBQrya/28cezYtWQQ8EtArQjiwe/yFnvZfEy7dgkZW/Y
jM2/TYmFlsocgcs01SqkTnfEpB846uq9MSantEmCuO1+/vnKwG2wgtKwtIsRRSup5ynCFHWoD8vs
xtbyE/CaZ4cXktfQliue2xHiP6kpKUs24jotUh+IIM9qH40lh9Ks5G7bOqpzQ0KFLE0VOgxDgoeV
aTR+xsbam2hl7DIo2oR/sXdopYH7na5cq8KrY16MgQAhVocTKDXdUSFHc7LvUSSTdYc2Nw+wf5As
rdqPYiG2BcVq1KV4dZg99bX5uZqOmGoBMZZk77Y+YSCe/21H+IRJoxkVXdOqYTALd6xAy1A0wy3L
s3+GeQz7pSldCoChy2bzL8ob56aF2F61ZjVqmHYP4yn1I2XxDC4Ti9iKE+cmBBeMEsPISh2r09h0
shcNqrAyquTNIhuw3La5QmZ0jOF+DBTmYqnzqIPYHU9t5csqk4NGXjI/GEhUghaTcH7bEtPv0O7b
q2nruJhoBL0oiSGZ3BkvmZ3aLylwhY8QH8XFqjeFV+RJCsm+Lr8B+M08XHfhDXgsQI1QY8G8/Koy
I7ZJAP5BUZ8g49SMvnXB9rTXp/iHbcZHfaHvll2H3BkPYN65o2WGhlB6WBTlZrAdyVW1WS/A0K0J
SCLqQhdP+KmvxmqqhzJUmREM5pC5LAP5c4/RZRXSOxm+ADfv9Z3eTgB/1rdGmwbgQ/iLFAOz4auS
gUUhhyxED6bPZa9OJtwwrzUvXqJj3zVvSHBkhYRNZ/xtSITRqryLZ2SjSMFBmcsgZ7NkMnE3mQnB
F1k0AZQ5rib6V4AKqGyueDMqnS1ByHy1RmnTccQbvXLu0ulW0/ixVkhYFa/XfXR7HZjDNXDFg3VE
CA16vpCR57QIwYrhThrUJnRZg2jz0qAY+wa2Dhg7ERDrMKdtkgqEfPGSP7STtjNpdKLZ+M9frATD
+RbcC3PMIoFKaRfRAjoAXIL59NiTdJ9bXOLAm+9WCqz7ql+KyS1xnCTiaTxqDmyMwejrXuItmpdB
zdS3/PLQHfi9ufjRnezh+h/MIrzaOCAck/DhWEpC0Qm3m3AG5RSo4hKv/QzGzSV2vyu3zROIb+qd
fAp369xWfDhsAtZywdzuGBiPyZleoNX6qRz3RL1vp7+45DEEh+ejBQy6Jb4iFUdNzKW3cCdazMex
YVDXrSMZsfmWj6N2CY4ZvPovwXzqDFmcaFZwwys3TvHE+u/XPW8rzmOW77cB4fJLxtJq+zUYRLfJ
g/I6HgDWehkCJ1Rv0leItuyu25OtR3CHzNBq25ixa8ZCDlzRD3mZ/PyfTOiCYmGZk3FBsoz6kzqH
JmbZmfk3YWFtmuF7QtYFqt6Pt/k46zPruxh9ikrZgQPPZUu1a6CT8hcrOTMjpF1KUSaq2jZlqGPm
xq+AYt8becn/IgM/X4wQRjtDHRJ79YBysb0+6d1cjTyC5hjmsySX+ebpny1IcLaCkKxLGpz+pFC/
t+5m3fiLVzpgr7+iKIKpiDrEI3IuISWHxzP9NmcPJoY/ZhRErp/LxqQo3pO/rYg1+LHR+mQAbxCK
4a80ZF9BPUGrGwwFQnPJ14M+tFBcVWs/9U8y8rety/XctHB5T3HVRHYO10v1x86avJjd0LJylWiW
LHI9C7FG8Iu2wzExgw0Ip+DjY27zCYlxmLSj4S6kuDcstIeHIsiW+oRX+808K5J3xmaD6rwVZ3w0
2oN4up55XYZmXn0fNPsENTDdndr+1HID3X01/blEeOqYFOoI2cv1YzV+iZkKa/6Q9IqZC8lKIA3g
PTGPLMslHXuhqT4/paTWvyYdGfzadGp/VrLcU0H/C/k/EtF7B0jNIIOoLMqzLXXtxO58K+fVI+hZ
/1kUMvlGpHOwQMwg77LfRmBAvurFAs5r6hTDDiQvt2oTKz6YZr+SoXxu1PnIcu3BihQf8003tjbf
LBGy36rSj0Pa3tYgLkhNVGzquL1PHKsDKo+fBkX5OpYxtLZUDsXAMQUWYsaMUFxVtlvG9TFmyT3m
tv2l6ju3gpwjyAU7cN+RoGordDkWAO3afNinbaq4y5y+gfrhRtWmJ10DnCRne6vKDqlqZa5BiiOq
SK07gU2yW7Ig4/kehb0X2yhvNILx6YSARJs4YWJlQbPKFZGO76e43juYaLVntK1qPQtUxo7WPDz1
MT00ixHkJjmCGmkPxh1ApZqQOelDuYwBss2jAvVwqNkf1oc1t7q7JG9sf1HxOmniCiCXvgcu0Xkx
Owfkj7X1JRuHO4LRvqTmP4D8R7ejN+6ztMDcelt+tZMG7wWifu8t49gtQNwaS3HE6U8BI9WPTFss
zzHmyI0BqUvnofGThVkvdmdG+w6g0hz96C5JqFeZ2QiCe+pApsD8vCzlLYuiA6+mA246gNZpFE5U
R3OzofuBkNvJwFOKdo/ordoPKJXa8KS4343pPHsQILDcMcrRNiHto9Iq8JVM8zTat19QbQzGQU/c
WMkBDy7V0XUqvBHNKvs0Tsrkdra9uIB+9X61DHCNov+eIE76tNMAMS/60kMa0EIGWyGnCLLb7jyj
SjzkSubXk9OFqGPEQClo7X1R6ovHaTas3Rt1RXg5Acnq1C/jGEtEBPKTNG8SSNRWP/oi7V28/U6W
mh8nbehcXo9BllgvjBQ7qPWcyjL5Wmj5oTW6Z0IbzY8RuR8aNnp4DLtUS27hrzdWP4WOqXzCrROD
aNKMoFXXOI76TDIgr/0Cg4v3GAwiekDqZNFdFpn6M48ZRCLsEYp3ebXAqfkMWvWxOTSVfWKaNbit
Pfp43vqZGgcKbRVf5xiGAFb2CWJhozt23W2B0rGX8zaBkFHfuLk2cL+J2sar6PzW5SXx9XF46kro
NaASCCIyFUaI47zTZDK8tRL+Vqnld2cZntKZG4Xb5XHtlhxpbs5TwwU1UVjXqeOpSqGBl9Qhbp0u
J4fM7FYtRyh6QevDnSg98Mw8kMk58Hxk0BeJGw0XMYoBSZ3T+wiiTq7d9O/GPKkQIh7moGF97U6g
ffAXWvBbqle5i+QEbP59Ot+1pV36tep8dnI93ll1ZB/AEJcjUcE8Us852fEuq+/MxAQb/1K+VnaU
ewMkK5+QEiK6Q+ORU2If4lGp8eDuqyMKMY99YQQx1T5xNt9pZcQfq9xuD7GxYJqgxdBWDM4lD+CB
o2HHIUgN/tGLyrzh7fxMlvjz0OUy7NtGro9ZJCT660UFlRkhpazHEdIC0QjWyWlxjRwzu/Ez12SJ
xZoFCVfDuZVfN9dZVR6e12KGqELoAZoXwus5ZZ7V2b42HRpo51y/ibb6z+t81TocCd6Ei0acZQA5
Ok6QfivnVAuiQc12zCmHuwETy8Fg1I7fxmW2q4Yk9ptFm926Aa5wSsHedP2XbG/u7x8iZGxxTwBb
NlG3MuJTYj85DGzBkrmHrZ0F1x84DPFOA0xDSDSmItHJ0mDsJjkM9iut+W2av9UtQH7Zn6v3rqRM
KxAE0Fw8g4X0onAStWxLXECDrhwxFgrwyUy/NH20q40+uL5zq9uJDoP6GebLodx3qd6nRcvAc2th
YTtk/BDZzo+oRchLdCVzR6d+AUvkJ7tpP9s0kXXBt3YUZHJ4ca6c6egaf8yirKYByqYFiLpgZnXv
FOZ072QMc69RY7ujljZ+52S1hBhjK3fD8AqqF6h5o0cmFhgGY4nY3CMzyUZe3ppVyw8T2HZ9illw
qig7w1HaL4qS1369tK2PfEmmZrzxvPiQvgnrphnidBGvuXHaQqcBrMhUSue75tfCsZqgC4B+ponB
84txtNkpWIRiQBnWyXwL9ZkvcUK/sdEENrIsP/EEWK5uOIHApvdKQx9RZenfrzvWVi35w08QslRe
6zWOAXi1KYgwXeV2oX03Hs0DJDpxE3srUU30kvr8W6+4LJRFhA3n+mBd2OQo1StmxUjRa5JhHg8Q
fZ78sz4JEme673PZeKbM3Hrm53E3tmam2lgsXjjupDB3UQdXH3ANnaLuL4qvH9YmhCJLr0BUDqQM
Bir0u7nPHqpKxnW78ayCCWgzrkOg6E0Kt5USLamhpzDR2dQdy2902c95G6jOPVNUtxsk0wAbn8S5
OSIUQ+I+GxNiwVzD5gKCM1nmWuUgqSBsXBIfjAhvUhuiLzNjcImYnZpS93O9cTVS7yV+v3qW+OmB
YxrbhuCNp6mwdU2dZrY9Jx2QgyrAC671nAUgcAurJ/LcHutQNke2hXkjiJ+4g9d7+JK/jeI1pxiI
J90O0wdHE8+KgKNxww9jGuRetF881QfLdeBkflkd+txPoYHgyxRwN84QP8OBNBpBrelC2VntlWlE
TF/PsA/nGqJQUSspm2xUFT6YEK75WpkslVt9CZKE5muCfFVh2g8+mIdq5rI3/hqehGP8YEs4xpZB
1JiuIF8lGTVP763U75IuyKLltJjpLkKD5aBiLodXemD38XtJwRE5mu2jxJ22tnWFawLrZJkoT6+R
5yyy9ApIYXIbQP75WDyVjlfuEhyq5U7cL5/AthQWX2SDDBvBDJkApmaQ7yAREWvGvQXO1WjGbE7W
7pnmuDHuKMBJvSx9HavZv77AjTP9YEy4JqiGPnQ9AxwUD4t6ZxXMyPAogfqWGTFQsY6jTI9t06D2
a4YUypEX48VFw/O67YFrbpUxfrKrpQWFAwDAtxSEG0ED1izJVO7WduoWapfIHfGCFyfd0TIxTF70
WGFHdsB0+fN4AjodnUC3SwZJ+NlwF0wooNSP8Wywzov4n4n0k2VEYPGYqXLK0zmoUpkE7JYJvGQI
XSXUwRwleCRt9BRvZaCVeaSEkUGgx6a+XneKrS07NyF86Pkw9hkf4BTUwiRN18SvHPIfuBcSVyco
YeIC9K5b3LgckG7/XpTwuQ8qJ51BsKgJJKiKUXu8eyxkWhybRjTophMbwiYXUtl6P7Q5RzUiJAsa
5noVaMB/JtKBWJkZ4ZOylb7sMgJkW96iDa19ywmoSWVz4NtGbAhEA2imXrSa9W6MbUwvA5yl1sSD
vggK8SNA5dIJ/S1D4FkEmg14BDBAC9d21C0TLa0OiBiqvtrgaeJG+6mzOwnCcyssnJsRNg2SLHim
amvCuLBdYpt7yOl4bUMCWwZf3cIKgEALEQFTicBEigEBMJG8au2EheVU1+467bNT8mg8cCSRh2kq
yPeUVHVggOX68zhOaYBDIMGoDsvzaMWyAeD1WxIuOuQOOEEwfqDHJnaJ6EwHs9dsdImWYGyWfeqo
IYDP4GQjbjuByLSPJDFqCxD6weR6Fmd3molxmbatYbKg9isx07e8jfaqZfhmlvtA6fwzGpXqdYsd
Nlb3Fo1kvzBMzbEkYiigSosmmx52tgNCQNP1TlXidpXjMOhnZ1HeoyI68bmTVBA2PQx5ESggCKDZ
It7KpAPJoYaGrkGCpNpM+x9rxdLh9EizXoJm3IrRKx7uX7bWv5/tcMRQJyQ2lmQm4NhrjeVbNciI
SGQ21m09szG2SQFOOpS5wfj1PE4xeG9j6+f1sLy5Z2goq2RVhALw4KONzk6iFJoAaGFB4jBNB+gm
F5hBSuu7Mhu+/rktjFtDMAUfAyDswnpMEmtAd2O4P7Ea85PT0+xod6k+uk2tLoWbKdAxuW5xy/Hg
DDqyduoAGy1YbFQ1bgu0IMI0j1+Wqsw9c6l7D1PYhsTSen2JHzkF8RYId2yoRohVj2XU0TatADJt
Nf4t0caVJdv4XC5q5bfW5Lg9+IVQ7kW1flDqb9dXuXWZo5YFGDtQSSCBEp7ifU6tEb+oCuM6iR+i
mDT7ttFKD2iqHBX6FGJKg1QZbWNrgamwV041xFhNpK/pDShhtpjCC/Ui3SdoBAF6Q48jNE2vL27T
jgmCRmA4IP8nHmENwZSqtoFRtpwy0JZ+xZc9VbqkarURo0ForaNRjMojGOOFOzDLOpTuTWQnZTJW
fsnL1Le04mYgzV238GfAyhtvbhVJnN44OFjFyUEvAkVrEU2mG0un8SWHVRppqUtNZX5ox3kKmiHq
H4cpsh8spZJh2LbWCovAGeHtccn6C4ZhniQRuptG9J7mYGbko9urmF5uFi9GL7PPNEmCvlUThKwP
8lkAgLBccXvbbtWjLDuAliOduMuQcK/Lab5rTfK+QA7IL7t6D16nAEXmL2zqdn/uQ+fmhdRjsTVU
xC2YT3JLd2HjkIzN/WRzGQXR1sW7TjMCVwXqN9C/CVmuwhhdTAJL8fwWp57ldWHk5x6GAVUl6IaQ
H3DfB7JJi62E59ysWN6Z065uzWLAiwHDlFlxUwdVaHsacasDb3e5lGFWtk4ifC9zzXjObRjs/cnX
LZf5xrc0NGwPkEyvdZcc1Y9SRgax1Q75sEzhHEeg5tSSwap6nG4avJcDZVfeQDjN9pKdrNyy9ZkA
GqACqQulREtMIq0mRbgmMJbNxB8U+4QL/0Wf2nRX1dFrl+tvjeWE1x11c1+R8CMbB3Qf4yXCdcw0
MsbgeUau6PNdk6IYER9BQnYz+JGr+vxzKj3KjQTAxhdpIYwjZbzQo9bQZa4xCob5JFs7krE94sF+
ooQ92YoleQJuhbtzU+tPOctnjDGjRRrDVGQn5q6f2tZ1mhoZhwIGFGW8j6v00/X93FycoaK6g9uf
Aqzz0WJbpf1IOZDSS6M3O2fob00FVYHFKY4662Qaidun99ucOJsBtXjw9w6oTCoIZq7+PCxe2bnG
zbKPbuqfGdvRJGxDGZZuI/UA6B+z8iDHU4HWFnwGePu+BOISgzUTpDtbavzsVGOfx+ZrAd4mNwKl
8dLFL4XeSl50m9/jueX1Ezo70MIk/VAsY4uWXXtQqJvuICETdodBQ5CTJQJbaCuscxX4MZBnXShJ
aZSVfY2xqJAf+9SdfPbPwHzaeMyf9pjkeO9Ln7rK5JsMpdhM9mVuVJ3xpEC5HmPzoFMUX8llTrup
abHWYnmoD5AW2k1ug3f5fJfdRS7b8b3959zoUEuC2p+G5yfVL+j5Ne5ArRQ8aSFGtJ7zZdiVhpG7
E7jnpiQLdLWXXNMb7w0U1PHKx3CpiSkF4WvhXRUpRoPvE1AG4wa4nu6Z2uOfC4LhpYFaKzpnmIEA
99JHp9G0JWYsGvA4t9Gz6uqHSHumsyn58rcArSiSg+kdDKxAUot1uq6PF4Dz9PVKLJa7IT/ou3QH
1RLgj/XHZD+hLrSTuehFrgqKPFwVKoQB4J8XgvFAYlkjyWMGtqL3Hugckz9Utkw36VJJ9JcVYJJ0
BBRAjoVjQh0ljWLInIWs4J8WNh2bvLyvoxV+o9qvmZcV6UEDsJKBPj9V8js9MQJSKF4Rw4MW6Dk5
VuXVavwFqXB2uB5wLzO99ceBaEHDJBK6FGLPuY36aaizogst7cjxmkynd5oWntIAmQXsW7J2fKs8
qEsqeSdcXC6rYVSRNfCFgddXjIJqCr0gtj7I8+RWbxQ36uwgtd71CPMH/R/7sGBMCHxqPsc9Elj0
LviJNjWEN1+Qf8lCzprOfHhTClaEg6bqwHW1hJXpO9+ZXgF4udvveaDt7B9y9ZFLsayP5qjQI6xS
tVzSXyWNkJWe7ulfMl/x9PvixXSBA4/QT079wqOdK/EZyTrF0Gowe0j7ZK2lhEZggnf3MD90/rTT
3suAA04osXeRFAjrXH/O2a01Ej2eZh3bmtn7GUlADTyVquUeHpYSn5RZEh7mGbMTJ2ewZLGTShp3
WYFo+gFAK0lmdZl5CGtaQ/vZmsxyqIEBwhZyr3rmO4A4wXGOrxwTFl7kao7XesrBlCU8FxeGYFUI
5XFjR60zYn2M/HSqDONhnySucXHrChaElHGyGcFbGBY08+dkPEBe3uJlQGstaNNip+hPLG69lsdB
E08BLTLUPD5f/wmyNQrZFQoDvKVNi5yuMTxjqHZ1NEkcUvrlCeGkXXuERRmtp6fOLuCvu8y3mDfc
pcepdAEeAYfZ6CDFKGQcCJs31u+oKeLkS+rUmtphfxX950gOGbDITfdyfQdlzinC5OtMY04RY3n0
yzpyVAfaS+KnXn6DXrnX3ypSbrb/YBHM16tkrIOm4MfPQYtS0mVgOQAwf3m1oQcKin+38hRPmz0N
BIJuCUw+QIrXF7r9uf+2KnyEoMnOE3WA1dI6cYzCVtEb6d8WGVHv9pn9NiN8dVo7lwpmiAHpGb8o
/IcBQLyW/l2WsZKH//8WCl8e6laFwlocWu87hTf5iacj4fUAgjDc7yB0mbCRSev1Yewz4E6/Xt/K
y/Rt/fCBHgNNFRRLLppS09iAwYViL63b2av00A6ye/BDgan6EEFPXM7nt+kzBuqLFI9haESI2W+R
JUk6YXAECzYBCLTcHHQuCvh+qtEFrx8QHjvnQdYV3YouZ0Z/pVNncbsixliMPAVHMbzUHBw3H2XX
nWxhv15xZzYsQP7BNY6FcW+eXS2ICc4xgYRyUvrkqLv0G5hqpCWpNTkRk5fzlQm3rNVnpQHlQ5Cf
trOXGgZA+cOjvrR3rWkc0WOugz5jP3SSnBKiP3easW9GVMcdBQBTi381mrxwZzC+uUYxHmOn3dW5
rCy46WTnv1EIE1DLU2Yzxu4XN22Kj8g1Pc2NcxdMkjfloXW8/+IdKTtxIUjodgMS9Ag22asVqrvh
LUN9ELypEwB7kWv8cPzpb76l82UKAQOPS5Bv9DCZ3MxemXpk3/xYeebSgxOC9Tj/8+k+fLznBsXY
Udd1MiYwiHqPt5BHbstAO1sx8NyCcCunq8qLoWdQ9529znazQ7wfRr8Afd53jCr1uwUS0/5/cXqr
R1zzauGmLpV5AWgPdq3ai0LDNzovjj2Mr404PgNMbz4/SS9p6RcsPAR0XR3tisMqRyAeJhBNTfuV
iWzxTJAy6bjNFD/9dj0CS3ZYHJ8sbEggQEqbhXWEdu2J6t8bbkkSn+1vAekHZlpV4HaEUyza2Cla
cPOFY/El1m9Mmerg9hp+/3/htJyqdBbK9CZM1beJp25uPZuRrAi27RK/jQiHU66FDp1iowbMUgfq
zoy9dKdEHq/dwYdLAN6Z7+zD35zOv42Kb7UxyuIoXldWKp+HqnSL5Z1Ky3vr9l86O9RxUMlAfVGs
1GQ5KDcmVuIjsz0arvWTHBBut5tcXIsYOPFmf/hn6txsNyCp2l1f4VYytWI8/2VciCElYj9JE4Za
Sj/fmWX2XGntTc5av7H/j7Qra47UWLq/iAjWAl5Zu1v7NpLmhdCMZth3KJZf/x1072ehakxdj8NP
DjmcXUlWZlYu51Q8B7ltJ5+yGDus25F2OYUsVbNEG/vvpZ1ig+aQ4YZhjw60AfaEUpXNDZLbF+BT
MGOgRhtVejtAw6M3Zp5op6aTORECghw6wFS0iXbAQ5+j2fNd/A/3/CmVsdimlrNB0yBVB7O8R0CE
bUc/MXHpiO+LxSYTAJN7bAU6+1/0fGD9q1y2S2VUhQjgDsgNsOxmv8xOJSETKW3dDbHm11rgEXZk
ZyqspZtjNwUnPd8O95g5xQwtWpHoXH99Fcx5YXSDnOIzV7BnTbXhvN3UTiJMexrovtriM8+KuTKZ
cF9VkhIbJc6c9bbk5e5/AkYkfrzq8DLPXPPIDRibF3d10MXeVxkfVQfJnMQSLqmiF/kI5WLESE3F
G+xD2UbZ8Qxq0wWu5DF3NVFKUwEp3X+jYu625RIVccjYHtC4+jhkzr08PKnMrZVLSZxT9APB7/Gg
W5ObwYZzu6+sZD5O4L201QPP7W5H4tVJmQsLdJGp1CR4CpI5y1tWa/3EM+87i7o5Fm5zr7Ox6TNw
4iRXLHNjB5o1WjVCLDUt6swOoG6+/+pQ4VkclE0O/FL2ebdluayfJ2XjP0n72ZwG0BPF39BSQfGx
J/bSckVJEJsXBLlqG7tYv/Sx5ftHr6KVbKa73BBVDKfFQaE7CWSfV4C2cTS66fFXEuSvN6RRdDw7
C9yQsu+sKXxOtfvK4H62TQsFKBcBaxl4PdnBHENJCrR4ISVSbEAsHqbrzAHl1yPKgKOrvFU+z7Vv
HmvhY9WwWQJUEkZxshE2Ux2gRSa2Ka7dVaD/EM3HfTe+GbNWMhjVYZdYo8oIGYYOkjnpshtEe1/C
tu2tRCx6XfkvkB2FYgu2Rr/KoDelt+lN5qB8VFjtL1AbAGffAWgNtlKt0JFzjmnwzsd47HYsQqJp
OB8NvwXNacp4ZsETwHhnvHAxKhZXhd9mJz0CjjLhDkos/uAsc1spkHHIaRJlQ0ihQAlLUobdoIDj
ybZgZZ1d2wGefmXmAeWjhxplSwD5Mb9bu237n6bIeOcYzKGAR4Aa9cad7AC87aWVn5rnztKTA6Cz
Yrfzue55sb29czPuWRVULZKwmIZNHeUlPEgRcI3ip9ZBFMrt5PSPR5oXH7lSM+OWOxLN7bx0pKM8
cwRNsPDfH3pQFBbLduf+peBcbXa2APM2cU5yhIB+7MGe/i0wc+SpnA4wTwjjP4Qh6BuQ0qE4oYWW
gIY21UY7VnlX7Hxw4KviWPIMQwxzIFQ0hT8N3yv9txCDZPlyjm4y9ZXUT6H2Q24eMYzs7KtwOwH9
/F7s3i/2TakqddAhBq8BQVUhaSgR3dDCfyDvomlVhavZSH6nQ3DdXfEoUjajONb9AKOyNPMBhfXV
rTUNWA3AsgEszbslpGoX6VMYHsR3grxXsxtfwVSc6u+fecvZYMjP0ERQ74Gph3E2VSVqkQ5mTt+Q
0RmeZys2/qQLtBbBOBuNmlQf0anxKzOyxUizYxpyjH/TYNYyGNV1oSoZZQ8ZUudn6pMB51W0gzVW
z3J7UBP8GxC+deHY5ybHaHgKZFxKpkadUs8ET7T6rg+JM0kpR8KiH9Zprc/GeJE2qYuiL3C2vnkv
k+89HqE1Vvn78ee/MgX2+ZWlRMBeNORgvciVpJtSaTiBeyvsIOsAQogOQu6zxSUCVBudAIMaMLgY
rzDuhhkUZHnhiv2VID6ARMoGyvbj/qmWL89qby2T+T4mJp/xdFdbX6wb4HJ8n7orzM6mSmzNyfu+
qK0PtRbFfKiRFvmgJDjeAp2P+T8dbQHa/u4mHq7Y/pkAHPDVUeSFWCVtU5c+xTjTFP7uaGIZyggM
9NmiHWdrYvNufR4Ls9xfpfUBwG40HdKCq/S+8sZDhU0jNPtFZFe8R9tWgFnLWgL4KrPrFBqIUQUV
KqUeR1YrlwYgTLAQZNKx4JHT8oQxaeRItClTF2G5cIvl8UNLHwIp5Cw97xsFhse/nmgCtm+ZpRBS
jCrwT8Hsg9WmTk5dMJpzHMXyv/p7Uz/bn8ioWc+BuJiF/qMMLiMULvYNfMPuCJh8gSEM4AYMTjFe
Npn7TBk6TBImY31MTdmpJvMQZdqpx9rSwoi8L25DdRCnyxKm31UA0jOxCWvVSFEbGe6iwlSQntkl
gDGA22o1JecjbVjCF0nLL1mZnVJUg6Es4SNtUkvWL3P9h8mTsa28z9MwyhvCuYyphOk5KRTtTscT
Pf2ZjBjDEkZgT/F6VzzdMW4v6MoE2yiQVmW6NyK3pgM+FyqkxPD2v9L5+jtwPNafiXF7QjeRpEfd
w5eG5BF0Bq+iRO28y46RqVsK/TXnvQOCMivJ5J+NabrYt7sPlcjqc9EmMXjaOvNqbFGryOX8EFDJ
oklp1+3AMV6ORtgpA3M0Kipn0Egh1VcJ3r7K46yOx6HjQTdsXMO1PkzGX5qhqGPMD7ckEyYrirDE
yO++bxmsImLYFSBpCggkmasBVJ9Uwtw5Pu/PHE13YsUXmRc4rQckqN99607O0vPh1V22qpVY0v0U
y9yTmKZ1Twi2mAR8Pjf4rboYsbfFByR2ip074QNXIu+gzK0BznGEWSxIHGzhxrSIXYFw5C5wfk6e
9nt6iJ3Cpq/7Br0V8L6ckrk7YGDXqTbD7xhd8h4Uups1rUf6y1knTkTm61FHBkbCt2xCnSGVOV58
q7rxRTxzn3QAZaUA/kZYaqPbsgZamapgG5qibhlaEkabIxLh4R5bIWYClAJMHdGjQkUguQG0A+wI
AXlveh4awxILmdiy/lHs8xLFMJQlQvwo6kUBZoCs9BQ4lSsAjM7RvzWoapa8xtnWPVoZG8vmOINm
TcpriBRazHeYvd9nv3OAhYUxEEqyayO5LMQXGVhkczr4cfl90LFU1/Nm9LZeZV9OzqQkmViLCgWP
ji/7kmd8S0/0kNrTz8kJ0RkP3OmZZ/OLee2pmklLqiDIw5lCYE57HIheSJHsVnJm4w9vJLokIY8B
Y8s1rjW9fIlV+MMk1LCs60HT5WswnWjwIMbXHSYt9y/WOT8nIsVaDuO1NDUbUm1h2lB9qXF0VIed
cXb059A1bU235X5ZDgIXZ2bnjRVKtmCgeo3e2gVvWn/jwLq4DCFj9BurNOxDH5SOJoak0JAoRPKQ
obtcRMIrdnxOmRFRTtzZaqd9EcZoF33ttOlR6vWTzIPfnFFpQ0eJoLGFGwSgrfRAvElAT4s39flR
g2csCfgAyJwUOGWgajP6poUmRkUEwhvphviK7Myeim2I+qnrrOZgftf99FazEze+icH4CniVw/73
3tLyWjwTLQDMqeelBrMaGm9Wn8w4wKzUdStmHLvacBQ6MkQVRSNpgSlgjjmDyH1S+7nyRTW9Ugr1
OFUj78m1EYe+yGDOguJaI0QtZMwZ9pGBaZl2gtMHj/sa28gRv0hhol0jSxqoR8TKNxN0x6K6fkLq
OwN61bztjfwxamSe7pZgwprIWndMrIsCkkRaBhNR/e4oHZbxceJhIfC4f7BNUyRYRwAyCuD7zsi0
xoYUWN1rOz9VSncUJafQ3gZMWAbDcJ1N0X2sym7bKn5iXlOS4/JjNxEw8LS+7lD2SqXR6gEhq6cy
kh2Up3Mem9LmLV3/QMbNa9FMw7Ho8APBbWbNqmkrWKg3uvkyjubbuhZfi6z16goA7vFz073O5LfR
/ABB1k0oqjycJe6vYWIAwGomA8sTlY+HwexNruKUmKr4UfumizWOE2Z6osnhQ1ltWvnqKzGuCiAA
/RS0ECvON4b5Ww2uFiawfVPgyWBuqxCQLigaqfKlCQnLLFVYgiMBamcyFx5zywGtvylzaYWsA4aI
DFGqn99Tip0+pyC+kFumHR+XAN6lVmsAgfuFr8pNp6Qt3KVAGwUCIJPF9W0VGY0MVZp1C0DcwurF
931Fbp/uLwlsvY4OYz+WBSSkYfKr19MjGirOrGbXAyY490VtHmYB3QS3Bchp2DFwE5BGgjpC1JwV
jxXJb7Box3mCb+VZOvmUwb7PqmbIyTBARnRp3sg2FszsCN/mFXy3d/S++ZU98eLj1nPmi0jmpZYF
mMJOAoisQr8rakvEeHtJb2ogZreoPhn5ayfdquV93gqHaC4tUpTOvmI3v+Hq0IzXqfJRDzsAtfp1
l1l9geJD+FMYntSq5mQhnC/IrrtVaRX2BLBKfg80YyN8oyaPgmLbxa/OsvyEVRYpNMM8KZNa+Y0T
+Nmr+JQ540XqTt9jlx5ab7YvCSjtseAae6hX7utxM3CCfwVYSNjGPmPdi7raMEKj7/w8B5Y4GlSK
EHqhIHgYXbOFqPL2xW2tsaFUvSx6YnMW7XQmUMvqmFcTqP78WRr9TLpP9JdyOpE5coA+aIXKbVy1
Vk540ZorlwnXJNODgMgyzhnQU9yGlgL+Z7m6H/XuMqnjA9DmgRk0uQZvSWMrT1gfmHFnkj5kQknQ
XZkJdYsYe0NCjyJNf6jHWx1vUC0aLcKr3W8ZrW5gY0+UgVsC9JmvFtUaVRDmtdphp2BULqNaMG/i
QeFhtW7dwbWU5e8ru5062gQhuiz+2L1kGD2L0tOc4iP2v/eNZivwreUwNoMNey2PlbT2O/VXAgD3
aa7tSuOdhieFsRCzT7WpUnAasSnteMxtQVQBeMfbGuApjbGHoCy0pIgziKl+aVNo0UJy9K4EX2PG
eUVwjIBluqpCM5jmEJIMPFvy+TbnIfZxjqIzUYB0WpXUdLlTZSuF1qDV5NQBgto25AlAzJOme/uG
sJndrSxBZ7w+0F4LUhgxyI7ueld7wUM4WganEju3O2wkAfvdAjNDnHKHZpePz2b7a8FMWhmQCa8n
QPL7MW4y8LWmHujZqBrRhyktLIVX8uZ9OiYiaKBi60CbW/tJ9aqPoQWWXY7f50lgPMSURk04R4uE
BPnwnLqz8Gv/Y3Huk75Yz8o7oD8U0DrEfaok1Y3GX4qAIdSKN3u6bYMaoGFkDIycIY5PeURIE0OK
lup3ZZkdwBQfWnmdv/aKxDG/bZ3h9YBwuQGCKM4KuBhG6EwGw26iVcdU4a1nbR/nUwRj4NIAojKT
QEQz1A6V3srgxkTTn5iSu/91eIIYg5ZCNL0kAwadDvULgFF8YsSom02XzRD9/HeiGGNu1ASPQgmi
WnPCuJDgixRTE8Fs9fR9X9JWKoz9MhX4ceCUA14Ye6oJNI6zqXd+VU8ogiGT0HJbw0RU9yaRNxNb
WuBR1KTvaXfda7+NEVjDytP+b9jwFF9+AnPaNI2zeAbKlE8jbA9IeKNpopXrGKnQNC+pMhSfQ45d
bty0LyKXv69uWpmQrgnGBm9cobRz/XqaFJtg0GH/YFtSQFQpqSYQp8gZ229utPIgiR04Y4oApeTB
i00AE8kZBzBsSwywKxTwewDn4AwdaG5NVKWBY+fXFPh/YjFkVtxn77Qp3/bPs3GbjbUgJt4nrTwX
DRBHfQDPZrIFhJT5oR4a3uTXthhDNzVAZgC/n/04pChA04PzKJGvhu/gNvmD76IAL///BSw3ffX1
hyAkcVJBALwSdvmAsKyYdkIiZ19d51BYMsqhGhCbJPCEAtWZuVsEozoTEnpYGR54vuS0fnpFKkv3
JZc8o6T3J8daiWPuUSBJYS4Acc+Pxoukm/1pkmxFkDhokxtu8MuhmK9jmKkxYb4Yz5GxSI5AHpmd
Qg9yQDiDpy2cYo0jb9O6V6diPlaY5gD07xe2RoVaEcXaWSHY2Mn19z8WTwyTMYsG1YVAxbFA93Vv
hvmVMWcuOm+c0sOmba9Ow1yh3qwSw5whRlA6gED9CpV/jGzFGB2bLSdRjHEKSFCAVhGjqVhnYAdz
tER0DON+X2l/Y+HagqS5QOCzQ97SAPiwrsDHqX52pVVeF16sWupD/D55GDP/o6FazISgCbtQpaga
YfLnKEllqQZniF+6vTu5BKls5A23+VFxgZz7J351JUz+6ibirsR6tmDiNZBGj9FUnCYtPQ6zyjGJ
TctbiWG8BEJEUMkjztSZTyCUGqfvIKf6k++0ksG4hrivTLmbIWP+KaLRdZAOgt2EFrau+yOG1K6l
f6k6xkmoAxGBNAx5qDXZszwDdXBwg+kH51g81TG+oY9Ts87mJfKBP+tNRsM0vcouyENxQOHgvjgB
IcvXHzlCl+/BPGxggxi7QPa8lFyZCzYmsmnmZthgsDu8ly6BL3bK7fEOZzyql8XVn6nyL3FsN1wt
g3kIa6H2B+AlE9D4gbDSklteU2LTMX2eiu2A99VsxOqAL6aOb1F1Egknd9hqyK7Vxs5ZY/IXHdIZ
auuc5jL4pj9LFwscpeEnr/PBdJe1t+Gys8ULzamPEvLQyOJ1hraKsF9+A3PVtCDT0mnEb0CR/lp8
a5eFv/vgobivPfECPtLZNxWeTpe/r/MMrTdVGuLTTXmDUaDUG4zmX4pgLlraT6MCIMPGD8a7Rs1t
EGTY+4dYAt+OuSvMHTOkQq+0EhKy6aHNM0sc7oT+qcnepZQ3vb31EFjdLHYoPUR1DEiI0FeFLhhW
oOIsROiaLWTNQwkyGt4oN+/7MMFYCyqw0Kk4WlEneDq+ivWf+d3Py8v4ijnTlB5PeqASlpb+UB0r
QIc0h8ywqYsROS49DOdAKjOs281hBTA9KDBOf4lBZElh6O5bw/knAqgcBhmIjkKpqarMDZLKxCin
zuj9UFG8IYltw7idijezDNzOMGyQbXPM79zFQyCepqa5LMtid+3rHQIEaWFUGW39uXnR65NZxNZk
evuH4slg7IBUU1OHgwhKROE067M7dAqgInjV0o1k6etRGGMY9LoD6pbUwvuEh5I4iWc4FDNNqPy1
xf8w4Lzxtv8ikLDmYGQgbzdwLvEkfguB6wHgGMhsnQ6Lqm/kghpAqp05oX8DQQp1JYxGAI9bAxM5
SxkCbhtNCEXMUKnEGb3uqP5admFNO/tN0Ey3T5OjHnjjH1tmiVKmjvl0NGRATf7VSgI1aUxAuve+
ltxr6k0iAL4kVpxR0m2zB0mvnHLeWhuDezKAKUFqhk2WBdmR+ZjSKJXlSCn15bR7LcSmtyZBeMbC
oxuU4c+ETA9THAPJHuP5gMs/ZXHzBy3FLz+B7WJ2qSqPnVT3mPJF414FYDZSkV4DGMfggAaX/g+g
I4uz/xoMZCDXQ9ES1nfOt0gpKWYlKEbqG0p4TMdjBqJZSe6xR8eZyDv3ZGjDKOBOUGBB55xkMagM
arWuqD+G0UGLAfkQy5zscePWr0WwPW0xaecAsDvUn4pfen8h609BcLfvWLbUpYDGRF+4P0zsonw1
y7bTpS7IYCRtAw7zBgBCAriOKor8jTuAcB6nobGVrEWjq2QjmJVZqMgAjXmSRx9xAxY8g+oH+FMd
TT5h0gazbph47n/whgg3FbmSvPx9JbkR+kyUp4b6cYexq1oW/VQlF60Yf9vXJk/Oou2VHEkPwxRc
nNSvlArdyLG60ozxmLc1x4Nt2t7qPGzI0c0QTMU99fVQOzTg4ALQ1/5JeBKYgCOEgNuPclyjspIO
WVUc52Z62hfBUxbjnxLgaOu6CNObx8oF5y9qAVX7WPc8ZW3k1F/sjg0yoVrLU1Hjq2g3BlCIMqe0
QS8RYp7KTQ6Vb1x3vAb89tGAagsaFwP4tszRotQMwiaB9gIMvpeKeiEPqktL9U/MQFPBQwTA7gXg
6au5BXMxR1IKMYVBrHpI7FDgtRQ2whaazZ8iGIsmbdqKzeJOO+NmBgVPkT7OoulMQ21LLRKdIeIY
nrzpJQBip4HNCxbAzmYYeVLVTTHDgWeY8qpp68qCCIRA81ZdCHdEcz7IzXwv6WN/DLLueWrxJWM8
LmSKuSKpVw6A6cOUYNLVFrbpAHUJsgR0f/xJ9FJNssTwWpAJNgbl+loBOaA1a/QqHkXeXv6mDeDT
AGEXTg9kUV8/Tj3URSqYsDqQWzuFeJcXk23yHM5iSGy0Q7YLNjdT1EGhwBiaBm7HopUX902r0hqU
9pYsxNag53jOJdkTZJRzQ8DTUuLtX94P29qRzD76K6x5KrSCZM2SAQDYevmM9pkrKHZ9rb/ULnWa
o3IQ3OCApsX0Lr7MrScrv/sSwF+5g0V3Z/8HnaeSGjoYgNqWRSxTLpbzVd+jDvwtPZWoH46xHTc/
8uDSTF+08dYInhu0WxUsh+g3utDaYytYxPCp+sz5CUu57YtO8BM+yoxICCRTY2uNVSTGUyiYaCaf
qCO6rR15wbvqmD4i+LPCuSibB15LW37NKtj0PcjfM63pl9LS7GG6pr1btgMs8zueblhJdMgP04k5
ZzyzauaITL6gG80g6R2E6mPiNmS22mB0RmBV76tyQwwcmqkCT1PXF1iEr2draKfSTILbCcMXWX2O
06eER+q3KQI8TnixgZzwDL9dT9U8gzn1mJMGpoMcmy/Z2Eh2ahgcy1xcJGMVBGxx2ECUpaXJzKjM
RF44mWkLFzpAX0ormw5o2FSvM9JvjYmZ933VnfnPZTRIW2YsgSquaWxvyqCN0Ugacp0I1fUOIa8R
rRKA4iYgzzUu0ML59AYjjgkQ+pQ0bSwixR9DFLwBm5HbwDhzDGckzmwXwOVyU6cqbd7Swllg+pAL
RYFlQALXLKNVYejNXBoKaDW46kww/RHsQwk37ZhYZWqgR8xZ/JWX/+HZZ8TTQgb7Fziy2MsdRpVZ
TDNyrrDOcjej8WynWaM4QtwRwG9Nl1ouN2gKL7grRdk8ZGMEgNLkUk+T5lJuBsVJeo06AQg4rami
oiPRVjxKdS5gsqHGDkLcpJfFMM7Y6Eyb1olKymNX3zJ5YN2AhAp1CpyEiRaTJApCbGi9bwB+OgfR
daddRQZ3ZWt5tJ9p6lMMGxo0PZsTU0AEL7XgPml92niV+JAngkuT3xGwIFt6SniTKVvuEExCfx3u
rDyMXKg2UpHCHbqDOzvZT9Ta7VqxMLeOmKNS+w+qWYsR4kUvgrNeA4Ei46ZGqRXi6OOkGKYeAN2q
DO7+bd4085UE5nrVsdwIeY1TaVlxmyXY5MglDDqCFeAY5n3umK18XWvFP15wA2kyXBWawhLo586I
Caq0metaBQVTcuyOU2gXN4GjXNMGQFbYUhAxDGwp7/snPS8+QebCV0LARamfg2+MdZkmYwGHPAAZ
cqnUgc1Huv8vcvIfEMEw4ph8IRkqkiV5R8GsQQ859o5EocJivWy36NaIk4wFQwEs7a+cU7LRAPMP
SzCQl7lxEQOzzB1UgBNa6JM6eoMdXou5k93CmTjhaYFrzmYrzz+WvPitdzYsLHMX4NrDwhkxCEgr
GLkVMtWhTWLJS0ukCP2jGlJ30htLzlonqSZ//5gbpwTfHfasMAUBjGh2CQk7IGDWGUfijVhtlpPO
SrTBE+XUUbPU3hd19rzDyXRsrmF8Rcdz64zQD0lvbIK2cvb0h+ZSWODLI4Sf3glVLNAt4Ne8spa8
eTpt2a4C5ja+JZPaD6ohz+FsYhWFOIoEeKgFHae56cFZ8JzdYCnFlezhcREN7Dc3s2VrcrrKxtJi
9w3Zr8eb2dxWweoHMalgocVNkastgVEt3BepO6Jx5S9ITppNfwkFH4tzMZe1j/9QOpJddLmxUXfO
hFmVhMqkhtIlgMYP34pX7dCHNlawXRlh76qGbBJb9W11an5NB5PjLNQt8Qs9noaRc6T9zBeIxyYb
FdSqvXB4EhXR1TAms29WbKz8OOBKAqNSMcQtlcqOeHnUWC2YnqvgFhTdnGRt+xwGGH5AJ6yc3Uqd
DNiojijS92466NLgKRWnTLl5DrwP0Qo2RRkAXNDk6pXQaSPCQ9rjHH30IgT1YUqH+7bh4QlsuBcs
O3yKYepFcd2aahVATIDhvFhWHbzsXaK+Z82lmvKWK7aFIb81cR48fJncLx00c6QYGvfa7h4+DTl1
ZpliZhMxdaZ/vFD5YQnmp7TlG640KGhS2NSKJHpCeFnG10HyTx87rIDlE64EKLVeliQbZm/UiVdo
g9/F1DEIJ4HddhKrczCphJAL4JQMJeJVTnLUfy4jFoGjXXW/Z7cDiBf3Qc4mzOyxGMtrBjMO5Rm2
3VSGXYRgzxytJH+Z1Lekvi473TEBw3xZO0hu6Piyf3s33dPqrIw5llEayXkAlcoziACj96B14uBN
MwQLMyWGYU2GzglDmzd5JZGJr10YhwnqaJpXpnD8KPuAWIrjks4yJEajLI51nUVZHg6q5k0nxQNX
Nzao7Q642VifkA8ACuYc6axPxspjvKwoRZR0kUg8YAyMTvdIEw/INnbvRa1FfxfXmEgFmKqZ/PNc
kJXMeN+mA/B/sgzXAurZIYAINzpwoGAXwGt8OeCDLXM8isF4lK6p07nN4O1bV/Lwmhwf1G9TZlUe
GLJspL3qz+I6BxYL8P24fKQcyzEY/2IKdGxRzSReLx0a9Uod3/fvAtdsGP9iCONgGiE+43+yAyBz
O/RCdcpjgZE0cr8vbTM3+rwHBuNl0P0msVhNxKuV10TCNkWP6qdZWymX8O9s/Ys1EsbBRHU2SJoI
xWXavZJqFhmvMyVyIiW3UvNHhfs3JQ8J+Hr/3QkZ3yJERq3oA/worSUrKYBh0LwpwVOPGuO+oLMO
LntAxqeAUxA9fn2cvR77kOGUHHOMnAj6dzG4k6PMwvU8jgY4v6RTGRacvGHTasDmihUYBczVID3/
GpWSJB1UvUWKtVhN9Nr7YIqAr8nfG2A+8qo5Z6/35ahracyFr7FPG3QazKbzkDG84eEJ6OTuVL9I
9uzWN+FD/mNfuVu3bi2QufEimZq2x3PCm7rB66QejEdYZ+B8wW0hqC9KYB9ET4P5gGXSUqXIIGSk
w/ukascu4o3rbt03LF3+v4iPS7JKHoCJP495aWqeYgSAq8wup6Sy1bqz4T558YBznA97XcmiYpcZ
s/ZhEtVl/rYwboWubgvfjRcNzxqBi5nxN0b4eTrGLEZZIJ0swSwap3eXSJA5qC0+6r7s5A9cI9zK
lde6ZGxiNgNNV+Ylr0QUML6ZHpauveqg+YKv2ekDveI/pHgqXf6+UmkAJvORiFCpFga+rJsnUa2u
9y39rET7n7v1qUTG/6uxRjENCiWG33TTMk6Z92gcVWc8YaHcyx8BKuPzVCmzNUBWJhMGOqWQwGEC
VQ4n4Bn7qjtcVbKb/6ouesWa/RlDRRmiT3Cv/ojuzA64jZyrtxXR19+SCQ6ZkRSFoi7BQboV+mud
HELjcgiuWvmf7mqwR2XiAea/5EgacQO7rLL1+lnsBqvReKADm8kYhtNU8F1j6+SM/gUE4hjVMWEp
xvfZE14GHxBn78rooq7iKE8i8vfisvH+McD3x+kW9wWuVqCVsJUcU0wFRUlgPIb0vTALS80jZ98+
Nz3YSgJjKnQOCJETPH1SbOx0Jkgm5PcavOEyb3d283qvBDEmEdFOjulSNGjiN2J+65XLcnrfP8vm
Iwttnr/UxRiDMaUUm01QF/UAVnzVP4V32fNSDAnt+ZdwayocM+cKZEKM3ukIYi3sPLiKbiUHqwDH
6kAeomu88/z8R+PtH5DzsdiRpLgVSNPBSrxWFa00Xtb6J6vqJitIOVs1mxf4U5Mak3/obZOpI7A2
vLC5lpPLXADiNPAR1Rmd5pqD5M2TxYSZtIzDvFgyZDqbVm5EBwnvKfmuzV6jKOTIOkO0Y24U27mS
pmbM6+VVpT3MXnndHQvENMFWrpZSd3GYwFibnIz/gWRuOQVbs1vZpsbEmgbYAZhVg+DOGVzJSd3I
068lX/bQsL7gLQVsh+7V92OizgwY026elpvwMrjdMT6Zbu8Jd6IDctV/jJTL6pTxIcgcTanIl3DT
AdKyTW0xVu9JExz3rX/R0J4GGQ8SU4NOgwYxsxi4yB+tvudBCXDNg/EgRBmNoi2htxZtLHqpupVh
JTe5r9vlsYQCZSfF+ERUWzx8ft4lYDxJIheNGVAIHkQUSIYLk17rKsangbMYku6wr8mPGvmOKtmh
rLwMgFAoQ5rqD+54qVxqF+VV+X0+hHcRsryF8rR3BN+4UPHqGJBbcsmGOOGAHdAJpDaZsMdLPNk3
b+hlehiushv0KG3N7wHOElwkd7xC/aLCvUMzfibP1K4CdiPxRHVWjlUv+uPYYiK4ASlpTSKbTmZp
ReV0bMV/uufO3BDC5LZhoDaGNi6XXwTD5GSCmIxnujyFMv6lC6VQjSfcDkCBWlnlNtmpLSROwOME
ILblmsnCgPUYUBqnbW/Pem83JHUEOfFlgVfS236UfrowwniVhio0jVK89KUb/aaOAVSYeBimOqL3
+pofBR9QLJxrsZ2rr0QyHqYUJXR8gT6J/AHbC/fTU1/a3cVy94WT8kSvxIviikt5yXFrhHE5GO/M
JKmHbQw2dcp7DWtPFPxiBdpW/REQlB7vmNzbz/iaGE8epTERy4My/z6N9ZVRG6NTKOkFsBIcpXmu
VHqs8uBb1sMFOmR+yn+g/X7TVuWl3LY33Uh+zZL+rJlBYynNS0Om0Nn3ULzMioVaURIqJuKSyql+
4A++cmG8kuMIji7FLh+Kp+hpXx7n9rDAK/ocThgNgrimfOxKCXw9td1NprsvheOBWLCVscHOfVnh
jko58rf059S4UvVmDHckL100kDDJknr7Ihfr2XF6bLemR19/DBPcorgHcLmh+jVYx2IzAVVRbPWt
7Jm1eLcvkmPQOuOJTEEr8SBDpl/LV23+lqh/0rJZpVL68jFXz3YFaYAUlCoSgek6ak6GcVMR3rN9
8ch7emO8TysI5ZRXH7eyOALqUnXnQ2yPdh5YIUpw/wOpM08i43yMLizMoYTawKxuywBHBbz0Qn2r
+4ZHfw1c2mOeyTN+Jw7auBg/CrgzkJPnyjJqwLGBI3PfGnhiGGczJmoZiSNuVitdJf113R7S9mFf
xHZUwhYdJmYAb/vhS1b2EKczyc1BEb0uFpymCt2kCJ0SNOpmonNO8zeJ9acsxrjFKq0jKRgWvxTd
hgfsEB3wia7K43wlHLk9oO3b+ymNsfQqq8yByLCJIrPTb8tglXYxPxuv6m2L+b78Vr9rj2C/OPQX
PLCI7Uv8KZm1/1HPpBy7054YzrZQ4KlZ8nAAt4sqC2D/f78bY/FF0yh5gI/nNaZV/MQIdXkd2WPl
YGYyt6uFjjGIrWWb+TAcMnvfZnjnY6wfKNo00zFeDxjVX22UWELe/VtTYSwfo5NRHg043pJNRHZ+
J+ig61at/rJws97htny3b9pf6vyoCq6uAUZFirxfqn5ZbAnwIss6KQha/XJAOrGQL45XfPI0nlCm
UIDJ2lhrW9yHsr6ujQZ6PIXD+/63+ptk4PNk8leHb1L8Yy4DTcurTHJiN7pRX1N4Y1j/AY/1P/T+
nwIXX71SZVGgmxxQfDpylT1O1yBJdv+PtO/akRtpmn0iAjRFd0vbdnq80Q0xcvTe8+lPVGtX06qh
us7/LfZmgQGUXcWs9BkhPgyu4GMRfMNfBOcekLEqJqYQukaBvBoHpGSvOKITY5xH3dUemKQ4qyt/
ia0/zsfYlXZaUlLKuNBzzIlXV3jgdveJA6QMDEx1P3glaY6JPg91XVwoVj5z0pRo0Cfk+yBiBm5O
rEKYHYU3icp51+cFlwtB+lwPpZygd61I+UtGFktotP/rgtGvbO7j9hjb0SrhLCUBXFoAPnctnKH0
+1HnAmzy7oyxH00baI2YnbVegv2oTgWGm8eNcQtAIiQHqr0QK4OTG9z65b89OHaIOOgzE+P5EE0L
qagIPMRPgZdS3XCao3KrcyBO/pJ4/b5RdnyYZHUnirRcBUIxjBGeKDZ88mAtOZi7MT+cWcO9vIn8
/3hKxqzobYcZYhm2i5oViPS00aKpl2QDHf4kOMrbdYH0g32OKT9OyVgVLVXFZVroKbHgrQDUQgHS
E7/9s9q5PhPh/PKrCmNNAPXcAPgEcrIDxfcHoxmQuvNDtBE3vLyJ58MVxpIsAQDZZFqUyw7RbSy6
MP9u8LjcAGTlfXZKL3+ovmBGReJc5dmZXbtLJj4pM9MsMa6vecm2eMxQe0fPAqy/PkDaT8u+2ufb
aJNjfNDKRLc66lseJQiNTa7JZ2OXXgn7YoZBa6vvY/BcC4dIexJBpzSCQPe62vCstcLYG02u9MqI
6MyDZwAaX9lMG2Pb4j0WN6UXOtGT5l6XyDscY3mAYjnV2OdSPa2e7Eo8AdwIzMMHs1EtE7QR14Vx
zBwLSoF+DTCUNGhriXJ8eko77OMLj3r0fF0M7xbZkYpISpR+0s6RuwIm+f7p3yBC8EGHXVjZj/8a
kRHGwLRCStqF4GjKKb8BxoC0nwWEgOZ7fijuh/vUie6ipzDi6AsnJGMxOABYopRChCcZhe8lSAM6
s7WXmfBGVHjfjbEyZrsYg0ib58khfNd28WZ8ih7io3JjHgc3Q9TuiOAmVb9f/4wcG8p2RDshUtWC
FheoDS281G/cdsu3obw7ZMxLqE9YH22oWUveTP0tqQ+qzJtP4eWShLEhWCE0WmJASOu2z8SdNqbd
uMoOPtYO+RV36l2uWCzCWJFWS4AtRwvEKnjZdW9J7XCnI5KQbMnFIhexeHVGTijGLluIxvzvoHBt
vlcFsYlYcdwARwTbEB2EdGp7gWYfWuuYze1YTxzrxDMbbCc0Knus+y/n0Dx9p5ByY+roIWgbaMMw
TChpQ3ziWg6aNl35WCpjOaIWDAeGgYOJu9mN7HhnoCVDB2/EPe8z/aXn9TssYVuisZSBmkKg9gIZ
+L78qfmmpR7Ko+EAjOJB3aXAJoLkecNrAnHeMtsSTXJiAiwE5jHZBn7vDxvaDiUbHqwXT0mYEKVL
FUEO6F2qS/7cj2KBcciUY5Z4b1llDIaaJhmQT1AvHDxKkpLjNRfgDl/wtPhzS7yLYwxH3gRgOaQB
Hi5up2xSX/F7ZMK8pI1jBFXGYvRJJU4kkFWPLO2tnheOOKaPwwRc/+s2nfeB6HEvcjZ5mKdcouOH
y7CbyKuZclMpjgS23xlJRliPxTla1HbFLR6Ui3HDZiPtJrffZm71gxfrS/RyrrxgtsEpKKmmYIn6
Vzl3cVrArQwvWFLCtjatI9NVPjEF0XsGZHXChR/iGHuNsR/KbBYR6F6pa9FyN9y0vuAuUBPzrnum
/N08VeFEjGyDk1Sd3hE68NUoodXW93HfeaO+UQDsUKq8Iizva9K/X+hLIWhGWcT4mhR5ozSf5Pzx
ukJ+Yl9nMny2z9mlCDOqYVk86QHFNPVbmFvaj3jX7St3sUVH3gRWgwt1aSugsLllX/p1rukOY0z0
OFk6ja7YjHbviq7ugWbyUB4CC4vDJ24Kx5PGWBOg/89hq8M+No5oUw9X24A9RgaFobAT19vwpDFG
pY1VdDxDfLx5l95UXnkMMHQzO7JV2eOGV8XmPULGsiTGqBtzi0Qm0r/1aHjJfe5Fhe6L7V1r5H4F
QAyO5nCOx/YtsZUXj+J8tjQRlktpiKX4JYr0qcOP6Th+gO1axuNoyjk1nLRMQ/0ARjV8AI9uOIfi
OAK2b5k2aplMKeQk29FVPXUzvYRHyc+3iIBA2jfv+83CK1FyIiC2cQk1kbuSXiSdgF+cCNGqcdB9
BdJqzvl4xYRPHUt5gX9AcohoS/X6o4kVBrcMLeGVlhUEt9jQelv4Oj3rz90PJeGT2fIOy4QolSlJ
FbIpzHke0W10MdntJ++Ub5I/rMWrDrEsEoLUqrVBa820zxhvKMhp6Ks+wr8dL8Dj6Q1jWRQAnAVj
gM1Y1UytNADyU35ckq/XtZMnhDEoahOISiTg7uLgNZq+98EOpQvnugxegV5nDIkcGUmr0BG3zpkc
uuPbyGCS6sEkhfX8XWO4vDfHORW7bRbkfTuUWO/2UtMA2ZdgZUpvjRgB5hyMk8UbTP9GauahUSUY
f6oN4DTXfmZvmSO4qjvZ2uvyPNwsX1KPpxi86MigZvTChZeiWCahCIvSvKo412yZ32gTIsKm74vy
pcdxM4vOn8kiQK+s0eK6WN65aQB18QMGFf2/2cAPQJ/sML63N+omcwJHfkxBeOOYO22P3bq3/IVz
3bzPyoQuc4nl6ZbGScJm8tL7fKNvsOaA3K51FAOJeOoVNq9U+Zd5n98JHgtK048FMNh1nDV7JWD5
qW9ynFUtQY1Gl/sEG1ySB0q+qj8vz7kTn3iDd/RQV8IZdiutEPKlj6kuR8ZsSerOiN4518rxugZr
aFQsWic02DaO1ZaOapi40OQmpETg3HHXv5QEKGmHhK2izwSivVYaE4agvOWbcBq28zHYAtKlfV0A
edDZZN+/pBy9WVebD4nMc1mkzMwVtQGiQwDstDAC0k1rjcu369d4bo59/lAfYphH0QVRO3TUz9MS
EW0dKJvgTems0adKqrthaPVIJIrNgkYvBvBkHVMphTs95x5m63PsJ9xf/0V/Sas/fhHzXqIWnEMl
3Z7R7hp8WAxb7DoXM9OgKEY4ZV+Xth5OfQijX+HCJkjaoBudCFtoVnco+uVLYE+J4oTGF6VqrRhQ
rblUeNdlru5RytKHUCbWz6Osi8GSQaelSoukma0WIJyOfDXXbLXrLbMdrbA0rHrhDSjwjss8mkDK
FKLXCAToiB0tv/RejSrC/1Z++Tgg45+n0IxSEMIgmVieBIrKJPDQIrh3yHjnOJK7CRN89CQT9BYQ
S9t4S2cDeGf5S6Py92FMunl1oSJE6Vt97iCpdaPH/L57KP3YH3blQcJ2tGiJ+/iB5yvXreeHSMZD
Kz3KjyadxGmGeFcD6iowRV7/laMKJmNfDGFcMpM+fO1L/1Py4o26SRzzZpasEEMI0g6R8f6Xc4r8
mffGqZ5dsTos5qRkCkUQA4vOA6w22SW3xCVALHNymzjKjngKKLusX/lTwnnwvKtlrMuUlHrRqXjw
yShZgvweDjyu7r8Ejh9fj7EphiD/s1CgPsg7WocJYEeFo+4HFlbwuCZsPaz5EMdYk7KWJmWmyhJp
X1G1s/N6tOY4cvr/sXn+IYmxHn3cKEJM6+LJgexQocCGSeXSjBDLmnC6PK6EvzSaP+QxZqRuBKzg
0RGB6FAdRHs6zEdJsuMn8t2QrOJ5dnKn+REOHs/1cp88Y1zktA7lnr6N8yTyfb4bNuYR1UPJJ550
zA0r88cd93rXM8J/j4s62Z+GBq3WuppmVC5mPfCmdpAtTRf6XZBqgLaUdAfIs7YMlj5raMm4HYPk
uQy4ZuH6+wAk8J8/Qpdqpetaeudb8Wd7g50lh2zNI6UyCW2yMfkDjzTC+LstUETGEMmDkQLRF86i
ddMbyoiVePp9uKV0QbUn3HLjcZ48+vcLe76YqjA0CbR43JHdcqDPs3jRj71Dm4rji8kxtNfjOMCB
/SkOj6aUelNavEj9mQXoq5iHbni8HlFct+XASP9TBnZXpSShW9uyb+wKb9grfrvlL0vwjsJYGmwM
dHobIajvutpJgW8vC4OTTz+uH4a+6mv6wFiZvNPnERgMCyoIWMVowPpN1E0xgukwNoGzWrhiWm+v
i+SYbEVkLE2sdjowh3CBsQJcQWCaVRhIUm7S8Fj3xDIwzWIYb3O305TNLHwhDa/lyHt1jMEpVXNJ
9AzjzInohal5zIucV1xb/XjgndNAP0j0T4zwQi2VGXax6TPDaFlijffKXrgR7jUgtyn29EWUXX5Z
myOUbdbOVdfLPSkRXmS7sPmSlZkd6oHD+XrUQnzSmI+jsf3aPK6WtjuPkvnVlrbhwoMB4ERaXza5
7lZe/VYX0hh7pRYAAia0AgveOUc6FKeksIBqLVaWdBfedjepR308ra2gBeTWGIjIAHoe2AEvA159
KBc/hDFkUpPLLYAN6RxWifze6IG0PmOU7UV8C7ejE22Gu9SZnpTZT44yb1mC92XpLV1Y0bpoojpR
IHzKbOFB8ShcSUusYT/Y2BjCSq06WZHLK8qtxo0XR6a/6kKqNIlgvqKj+JjVcNs2jZ1Wlj21xLhg
l5WnLJu967q1Xie+kMjYPHFU1XqM4C0aZ3YFS90AVGsSrfrY/zBfBLd2JDSHhjttL7/Ikp0Ry3z8
j7+AsYdZ3adVQOtmdPxlPsZ3GEUQt+o97UtRJY9cikQlH7OneRO4vHiZp2SMZcxBuiqCsRLaHtxW
ow9qPysxHgXtoatfwNLqXj8s720xdnAutG6ca2hVL2SOWGHOe1A73vTZenj38U3Z1vDclV1h/oo4
Zld+VgY76S3AINgxug2BpT8Hgo0SJK++yzkc2x7OxoSIPXUyoYj4UU6suuPNgfFEMLapMWfZ7GnN
ehiAzhx9E3jRE+fZs01fdNX/wYdJluHR1MBfkk/LcymPvIFr+q6u2HSNnvTipQODsE7H84J5dRP1
II7IvwMd0hJi0bmucrwTMSZl6PsFS42B6tVmv02axCsiAAKSkhdi8A7EGBKh7jMloc946K1fHYX8
Ln0ysXQ9ua1HIW8SN/QE7/rpeArBGI94lP/ZQl7M2NGyJwOI6NclrGdpF6+JsRBRTCRVC6BzI3Bn
5Hf10B7j4+iRc4VZtGKPvICp2uZI5fh8Fl43HPCA5AmRRe1SvBs6B5w+xTal/cxPCQcaYz0+/Dgj
2+LVJUVYSooRMNq6da6Sfs3tzjJODfrz0Y43jE/N3BXlZ5u8RDAaAWBg2NRMiWvm4X7QtJORCVtF
vQswd5wHy1FKNE6msq4rwNfWsQ/9mdABrOmAI9DwIclwEIXJEqKY89bWG5EUwvsfEYyutMXyzyRA
54Cv4hYVn2Po6z6Wo+4MToSy+t4UDSwA+A9M80wimyikETIKMZIbrzBPABX0gvw4gZDkuiby5DAm
t4vjwEhjoCGrCviV0/k+L9pnSU+fuDDvq9/n4kRMvIeKYCgadKGmdUWbbgz1AGxwKbWXYgMWA1hI
b7xC5PpUzIVM+psuzHClqPWcGDRZtsXZ7bBlptiD6Q8BUJ8BouKi5QIsTAwRypaUboZnIGrLm/+p
mXTxIxgTneDzNcA/Vr0g+hklkiU3GcdMrjqBCwn0I18cc9BVoLrRBFqfb+ToRzC/BDy0D97XYyzx
MCJaTkroYzCDmVgWbgWjer2uiqvR8cUpmNdlKknRTxmWBkb9dUl8cdnJYWpNzW3aPFyXxDsME6cl
fdLWOU098qVyphTNqYxbRuXIYBeSpDGotOTcmaodkMds1T2WoZR78aF3onvJNV6aJ95I23qb7+MG
2aUk7LUsAiD3kF9803bEHp/CXWfFW/kVA2BW6glbXo1z9ZMRUSFAZ1PAasdc5NACRU5dgJurVncy
sbpiF0+bJdvEKodhYFXDVV2VRQNsiApLRVFP06AD+AvDBZgInMDJVoJi0kjd63qxni59iGE/2lh1
hjlHeEjVq3r61VDEEOSmrq3ACTy/x4JvdS9bBFz333nbCasKcyGbsfiI6Beh/dURVjHGox4oyaT+
lG/T28RK3OgLLxtdH6O+kMjY/jCKk8r4tRke+NNWfsICelvawRlLBybyIdulD3mHkR6e6NXPqREF
rWjQ0onstKIelFEX0cfR5V9iDE4Q8aFe7q9/zPXIDjzusmFIBMIYhxMOAlHQ+0JZ8a7YYtrskLvw
2L7w3jrC3fRMQaxbbr30U/8XTO6GpEugA1eJCEo3evQLW2wYRZwTmcjnseozataDYM/f6G4Xf+2J
vUdWGGP4NXBSoHQKYVPR2lmzJ8DQrwjHWn4KH1kpjO3Xiypp5UpG7P86Y+sw3mlY6Jzs7IaAgrGw
JU6tb/1QKtguVHy3TwRImSAMkjIIspc1oCHqbxbVsNqBB/j4l1N9iKHv8eJDDaE+9wtqAxgdGFEa
AZpSuQ2cGigFqt3CJdQuzz6fg7bLwPjXRX6IZHRDMcsMcG7Uw9lorc0WAhL9VXGWDb1OeTs90jlW
09a/mECp0SxERXxij08xEfsjGJ3pQ9MsaropXrvVdsJuHl1Qz7zyB4D4sbAhuZGbPam7ZJ96vGY0
mxiwohlFUutICDt9wdso1e1c6G9paZOp+BmHKmATMDm1tF/rmqO+NGy4dulMWBGCdnXsS2ivGM1W
WB+BOOCKGKOdJ92JzH3e8lDfePrLOEUNTGHRIOCCFwxhZ/1eAN6y+MwxbtQ2XznV2ZNdaO9UZkZv
LDiVCjK3Zqth2DQ8Eqy9FG76wCv98N4Km42oUlaiFE7LaGekl9YC4poXI/VR7MSqfHXLOR3nCmXG
M9WJTIYxCFCIPYX3oNjBEA8w7ezpvnMDa9x2x+LIc0lU7a9dKOMtmlltSFJR3ZwbyyyLrdBldgBm
SNGIrevHYz098wzOJfqLbxfXi97EhSl72vJIJJCaC1ygEp4IxtKYpdG1ZYoPlhy6w/jFfCltXbf0
pyWztM0CijVwnk1ccFHa4r12h4xpWXKxjWaaJFAaKMqb2gEMmcJT8izppxooe4WMJZmTvEEv/7xg
LHljZmW3GPH+qh1UHzADP+QDQA95CvIpumZlMoakFAWdjsr/st75PYB09p1lHg3L3P0a9uBF19xn
x1iSLBHVOG/xyIlf3hC73GGo7SRvi2dAnFoICL9f18u/xC6//RMb/s4kUaO5PvunyRHOOfKwV13T
B5Ckw0P+5zgDNlkBN0wjlBKuk6Dr2/qp36Po1vk8n8N5CQpjSkQlFMcwVBAigVrAkkiYP6tS0j1y
rm7NfIC4ihCFEkuBPRBP4+JNa8Zi1CnCaQDST55oI37fxHeRY2KXAsRZTmc3x+zIgwT6FMFTlbyQ
yhb2EE1MsiFmgNv6Ft1Oh2Vb34x+6dOm6OJiSQWsZBtkYx73Lay5n0vBTLIykKBPMCIPwQgJAf6y
Mx5B2nXTWA2iasKpha2+vEtpzDcEBJ0g1Aqk1e7ySlfhsYPzXT2KHhgpwAEuczdM2byWvVfGGQxJ
jgJtCoHthL2K4CDH91qRAb61tpLMcK7rztpDuDwd1eAL1QnAmRyGYGNDMpQPwNlsNWsIivAwamVk
g/qurSxVa9uXvpBltxdUtPSv/4A1b3v5AxhnkcyBOS4EWhSAw2SIJKtuj2XAOybnhXza4ohK2ZSx
I+yNS+2SCigQ7VcRZ4tVTmf501Aw+/UY5yAH6LLGQ2F4VY+g3qJLYrKdPVK8lMip9vOx9CloSvVu
ovw4gc0ouh+A06jaao2AO+JV33nXy/gNE0tPUwu18cyH9jm7pZQEg4XR5K3qTy5NodIT1z+ueeLL
T8qYo9SQlTYCufy566ruUQ230y3duOWFauvKC2I3UyWKJrJJdlyStAxk3PW/6AbUivMXez8NzP76
ph9ymEeSAPK9VLXc8FK9wgalYofmN03fBLK/lG5YnZRsuwx319/Fp3o/K5R5GGUhFeqwxAZ2PmiP
JtxlXzsLq3HO/MK1qNRisrGTIX8ckImdsK6ziHVh6F47jneYp3kQ0uWeNJgYXHq0S+Y2tWQxeSV9
2jhmKrtBFLxcPy69wmu/gHk2g1qRzFygp4r6TSlqKwYs73UJn5Zo2AtlnoIaz0WaRPiKI+ZmtTvh
pByKB9AvHpCPJT8xje/pfnL2IRWPjWT9FX7cL/Miwlaqq9HAtyzlo7LcB8uLRjgv/ZyWXLlBFhgG
hPNNnskwcUAGRAHWLf1gB4haj6JET3b4Fp2wuuKkt9PPaKMBAnG+C3kj8jJ1Tdd+A+OZg6EniTji
NwCYKhusyVNf43c6LR//6Cz8DHfYiR6wGDOr9IwTxufReeHv+/8lMvl93SyQTFTnfThO9GfcyVhR
BHfcd3EbbiXsWr+aSFLHzaJYzbfC5018fGKaZ3SMBZNp5bADIzMk00kxFTwwdEF4QDibu7lvvgAU
FUyX9bazUw+M9zt9h8IcVjN4v2NV3xRDMsBQq6KIxbympZvEJMOWshcb46EGlTxySbcUyeb6k1qr
KZmmQmQNtEuUM5zR6wU6HdXV+aIHxzy0Z9obrBRhJ7qRbPPGGGzzSCFgydfQa56UxOKarpVg8PIn
sGmDoi46MiP8hHmn7SqPDrBRwhY628NfeaH3xuj3H8IY/QYFfEPKAMKWsd6bUXNjZuQNnCP7sW6f
mnw27esXvJaE/SGQCT6XQI5TQwxgmOnkoa3sg1saN5xXp479V+6e34pHNU3UPnVJJKKqsR61kqth
nAPYyO616+0KNC2GH2/mHxQSbXC7PeqDGNTrcbsbsueNCqz4gD+EM252zI1BWYzSAI7WPXCzpUrg
uICVKBACDBGwtxKWhNgB7UUIJzUqBN1D58Eqk9gpimozR6KvJTz68jVL8Ics5su15RLpiw5ZdCFb
sPQNoKzewYToBdhYru0AiGSiRwFqJORooQ2A6zeglzs85Lc1r/fH72CyicwsMrCn44v+OyJebYVX
5GrYUKudGYmpNfg69jdDh4cmsJY5mSbK6EQ2kSiiNYjXdJFbNF029EbdIGz6mT0Gu36yo8IynBFz
jxYo5Y8iggrupNi6VE3SVdEUwdDNbsJnZl8vkYZIIjtUstU8UqxO+Tbsgd2U3dBOiLkduLHFqhXS
DE0Gm45OQH3051ExeReEaYJIVHkYnF97K/J22QErDcTKPJu3qsZgoFMNUMjLqs5Y917GM4kmfNKl
eASRJ/BQgNFDGkeYHq+bnxU3YmKn4rcgJmKSAKgcA2kVfrTx6hipjPpDMHkEues27kIKc3diGNZ5
neI4yTZDDQHoa5volNp0DGr6wp+DXSvfXZ7q0654iw7vMiE9aV6jx2obobSF6t2j/oUuwal2d9Tf
uIuZnE/G7o0bcSAZqkhNGymPUh/tijbYGYt0qIkM9hwiO7o6TbBJiyUtyTuR1Y0B/nOpDm/NDJjO
gq5tw9bktH15v4qxUaW+VEZHRiSHqATbVRA6shJgfMP0pIiLsbPqOz8+M0tbWvQocRsjlKnd9a75
Sit8OdKKtxpDfBQndYIVbPzQ45khmWrpJ6d9IZhxK6Iq9PNQUp8GKqHiO23EBtviJXhrTsMjyN5+
SIAIF4A0PbkqAGqEt+bYPyipVdy12I86ceeC1i9CJdQTwUixTdpuyjRVGWCgBg/8z90jQV3nIQYy
n77DonD+qD53/rg33Oygc97zWo4A1ccUA5rD51mGP81UZZZLUrYDfWoNSoU0r8ycCYVkV/V/FE7o
Gg5WNjD/vxxHrGcihuIVB9ZNyscvYD7GXFS9SqQa4ZpW3fcBeYnlMbT1UlGc67Zr3Q9cnJX+kgvv
MytJPs9xB+WOhBPy6Nd06U5qBoxTPH9A98+CFyfzZgyFu15EfW3U5r0iBHsSDbuI8GA3Vp8adYIa
5kh0jTUAs5q1ozxA+6c48vo0d6vukGcglI5k//rB1ypQpnkhinnVk6Km4yj21OOPruKkO4paPbtY
t8AHnt1lG36hTtj06XvD8v2tAWLk0cPW05H3tdf6vX/8Fib6yIUwrUwdCgdcKBnwKTVCLevMIuZp
iD5ozd0ELqsCJIdx8z9kQX8IZ3TNMNsh6yNoQJcUIDnA8kEPdli9sa5f+GrMfHHfjKKlZJjTcCFI
ttRhk8mg3ZlSu4y+yynA68m3RPaT/Nt1kes+80ImVbcL5Qb7IDFy+pAbB1TsgPuhwDvgN3WDE6Ci
NvXLdXmrr/ZCHDVpF+KQZBoBGSCOzNhcCx80BUzC+v999OKPz8VEG2OMUY+ugpCil6ymArdBtqvn
/3pzTLQh1wBRLKmU7BD4y7ZEHPwNPCWPv0oR3IRqpRZ6eSh2Az7oQKCXEzxGmgZ0t+FO3lJUppRL
CLuuhShiG7qI6ZVzTeTyE+lSEA8t8o14Js48tDfxNHplEm3bESMsmJS7r2VAThQJF5JhXTk+JDPf
LcCaCYirEdvMqlVsqzflBTQKdudmewFOXToWd+OGB7m8VpLFvX4IZT5jWBNiVCKcOvHz+/7cwMsA
es7PYtZrHB+S2GGHNMaGaNdCknSKEALPGNgR3dQNtvoRU7wIG8JHun0/7JL7+YGCI/NGeNfKWZdn
ZQcgkknuqzpEcjHai0fgsbHTfEd3bkZPA5lxgxJaRwMn+/qjX+vI/iGXcSRd1WK2jQatyql34028
i/0cxRUFEvlJzWpUdHHNjKdAHd/UzCmCRZtnuxtDK6hbl5DGEodoy4sJ173xb+1hhyDaqW7kIkId
p19OQ754dThYXfjep5yA69MYIOqBf1wh4xsALiBO4AAzvPg5T7bhPa2MRd78pj0YDwvISIFaBkY4
bv3v0ywpK5fxD2YaB41kQGXyn9Mp2dJp0tbWX/ofYmKRExBpdrIC/KTK10GRHjq8QJP3PM8xyoU1
AgtPheY3VVm0DlRlX+mJNcv7vP7eiD/iSXAytbJLreGoLPXon0L9CyViTNGsowbXYgoZYkHDMze+
odWcTY/19PFCBmN5SKQnQaXgVQwYfZIOYDYGRIV6D75Qn+xNp96Ie17CzzkWW+Mcmm6URgG23UgJ
AG9KO8153aZ1P/X7RbADEUMJbqFxwIsow4h4oNYsnUUpUqfRyDvJxdTqk7G1hVGPrEYZJb8WI95k
0nqp6uNm2WkJQ1CnRRVws3pPPCAr2W2huTkAHXLVtLtBcKMmseu59kW53MSNgCWiGnh8ZeSJZQu8
l94ymuS9zbJDUUhP140h7xMw5glQR2ZT0gZyFDz15DZoOREW79+nf798MJ2sxlWHvKgiP4PuLRC/
Xf/96+nQxeUylmgeJlE2GrixFjlAZDenBCNEBLMaxGtPlZ0ceXkuJyxQGBM0D50wZgo1AeRxGQ9h
tymbh+uH+kuq86G1TFza670eSAMOlcSA4CpRO0Ktb1e6QMiTbcWpnwRb3LaH4qeO0awO/W5acqVj
w/8/kQLvEzLGJy30JksyNPnEGUs9XeE2Qb65fmCe8VEY4xNOciDF6vkrTs500u7S+xHb4+Ob+kWj
GGN3qRe412WercsVo8o2FkHtJ5RZD9UPvtAexPjUiIA4S7x+tPOn8EuzCV3gytBQyNGsFrC7MiDe
SzR8lrfABKuBCEQ0OB/n+s/6Swr0+9sTphcjBvGSLgVeDA3kJ0z85TadZK7eaSQfckFHOfEJ21PM
liBpJIKbj6W3HFQtOVrUuxiZSsY1hDxRjK1BWXDRtBl2MAUJ5RBojtaj71IuYPqu3WZoOR6NkzkQ
xvRUvVnpUQinWUWogaWZr4/LfReFxyIZc6usk31YmSJGpEuOZvHOyZikYJ6qssygWFV0X1Y/ZPXW
EtLO0eaZk6FzdYWxRdGSKMs8QlfQz9oJLyDvQtyu+uBOdyllbM2pq/IiZ5aqgghLpGYFbJ92RwEW
pz2GX8HMhLavY255hpYTzLJMFWJoRII8QzOLCWGsmUrgxai6yFHDBRP1YV/f/8eXxxihQTXjmPxb
UB1QQE8wZBC6oS96iiuDAptn9TjBCQuF0gtlWi4tfepbOq0pgJxdshvrf5rXvAzXWTQUcUhSM6Bh
K+hfsYexkTPRvn55HK+oMjlVUiyzstCOua5lVpg8G3pmZzz+bJ4QxoBEfQbcDQGeSO9lXy8RLCXv
CmAwrx+FF1KwhBTCKPRLb0DxSpSxD8Nj8kaZ+OKnzlLvSGwFgTXzWchWdcGUNUw2oNGms+iscTWr
hhygkIqBxI0W5KdJE24jEyv6etm/ZHJ6bEbDHQ3hKBA+n+mqj7+QzhiSVBP0ROpgK8Vduold7a3a
9N/oZl7h3tGkhqMt66m/iT0kUSMG0IeYLxkPkQJwI5y2e11eAfF1AADuU15bZJv9rJ7NXV5ZBCO2
5neBY8JWVehCMOMUojws+jjAkyu7xk6HU4H1PNLzsJvWiysXYhgXIBZSRTQZYuZdhBaxvq+fCkd/
KU7hHUApwbCY3KAjZxPJnh+6I2ineCOE667h4hcwX1SV25ygOE+LKxogkFRvPBq3iFic9hEctdym
+LoCfXxQJmIFXOwEOma8f1SUbjUNBEZyxvHnvE/HxKHJNKuLJOJO1fRJkHNLNDcqr53xCcnpXGC4
uDbGB2izmQs9raCoJ7Cai27hKF/BswamJEBj3Wcv8mPxMoKoIHNN4jRf9G2F5kL1g4dFv54zfvwO
Fo+mi9pgMjIcNnxHNv5YfW/vShtYmJZmRffJZkCH0crR1U09bm+D8ylZTBpMhbdK0uBtRtvocXKI
K+1/haDtgIkniurIK1utl1UuTst4D7POZV2g3oNy5I6pFWzFbbktvWSyeGH/egxzIYsxPQD27Rdj
xs0Onv6NjhNW4H8xrF8RE69Vw5XG2JueSLOSAnAFI3uUwD4/0t1xkbp53CRvpp/zQtgN4KiQa6mi
xQ45zuGnkrxHo0Y6LHiLPB+5Glxf3CJjXspBqxSs7vwyL9khv8GMWOvHu/RYgR+3dJoUWxJ1DMIE
mrbwxr/P+eCn3O1CPGNuSLdk4QA6RCwvyDtArjn6PtzPN/2x3Kn7/EkCLKjwtdF8/O8eVSw/v8WC
uWhNfrKLT7U357bgp9+64wgyzMAWPDiiL/FJveVEErxbYkxWrIZl1iy4JeWhd6Pb/ia9oUgxFM0y
2w9uc5Nva0yQd37h86BDeaIZQzZpRhoNJkRn218lbvVMG8YL0tcrwR9fgt2WAQ27GYh0PHfE+MOC
XmziaG/BYUBaIDq0F4ukeoN8i3Oz9JVeUQAWDges9WhD0ncVoQgc+IUX7lI78OIt7VSYW17mw7GJ
OmOghjSrq7jGKUuhsuZuwMaKzouJVvOdi5tkDFOiJuZYK/hinRPcCd8iBQuh+TEGGtSCAY7kprqZ
vvBRA9aj3QuxjIWqxUYqajq50LoNkBLTu25DvjeugblxcWM+hl75cv3bcTRTZ2IjGViJFSlwl9E2
3PwCHNd3/O2G9aGQi4MxJsooR0nLaBreYD5GeigOIFpwAxCGL/4QWkZhLTD7YHCyRRDLR37rGjca
Z8mK90kZMxVqidqm2Cn2TLm1CgVLMYNsFwGxiuj79UvlxXs6Y2qEODXBp0S1x5M8NNJ8cA7dkJMB
grHsrt+UnNyV42pYJhRzJGFFKqo1IPdsXrLqZsi/Xj8S/cVXnjg7zxYJWE1ZBKon0/xQN9E+17Ek
Yg5Op4k+5ru8Pqg4BpvzzNlpFkAfp1liQmSgZsdQEk7SGPr/j7TvWo4baZp9IkTAm1v48UNP8QYh
khK893j6P5u733LYxE7v0YnQHRVRU42q6uoymde1YgXMb5wnoijyfYSTQ31N/xhUEgb0Wt4UD5QY
bumKO7jdRtowxDICJj2m1sfzzPMfH8wBJNuv+Ca31L2M2mrmcD8qr2Y4+XoJ+9P7dCqsVJKwDEYC
NUUvOoNnFEFl2taYwjoHoxV73C9CnIk5GaRBBGPW8Oudehv16DPJXnZgOSLDXOnXdcmNQyLx+LDg
e0Gj56EsT8HcMi4llsFSAaeYG6XlyCUBo91MlWCOVWViqgEIDHjFY9y8Y5gr6xmtU/Gl67HAILa4
BRNc8rgtvPaQHwYzAHag/LHHifzmyG1YSHus0KpTwWauEtkoVHzcHNu/ohneVu9kM123p23hp4d4
oxyjn7rZHOVXQDX4tW6yHw1Et+/hARtyqgriDOXb9ECEF3xMyoPKMpmZWu+qervwiafLo1U0E+t2
Jjf8NXFUBiDGqJIvMYrXjS24Keh6yMLhctPuwezp8Yx746MteU0alQssRiu1Kim0gmDiXGLrxOt9
wMg96s7gyttwR9Is3S786DhtVTveclb0hLM3ucZcUK5swCpQHFgBeX3qDaPv/ztyyqcLozHwQMbW
hnooH+dHJLJoTlT+dCNu9Mrkz8ohPBNmNhF4AWcW5fO/3HCf0um8gevSoCcD8DxY1svEmkfFcoe3
SXTKcVtkT5F4tyiiPeWnRnu+Hj2/3wtYrkCpCsPMqqFiNB3GcdHFbOOqFdMIflYvWLdS9W3fLP51
Ed+zoq8iKJdqpbHngWiH4BFitypq79JaAZp0v8RmMwJNry2RtPA95weN+n5d9MpUxVfZ1FtBn+RG
jEq48/RsgJBqslNf22EtWgUBHoof+wnJvHDAuPYcm/xe9llQKIzjpYsdUZGlSOcROBXlds5+xjnj
8620F78oSJc0tKyv25m8VvMZ/dT0NrLSbXaanirHuKlaE06NbgnrBSax1KJCxpzmspSlsJr0d7Ih
j9QJQMngNeFOE95Jwq7Yl7eqldyVN+GuwjZHgCFl1Sxiawmx15jsuocS3Y7aEs3sJrhllSZYv44K
MXM5Ks0Y49dlA++ofOXNxcQIY99D9NdjJz/hwm1Q5U60mLSnBlGypShyhLg11fi950AAFqv2dTNe
qbVAHMGx4xVBE7Ff9lWcMIgYfl6gEUESJWCY5UHFkZLNyNBllSBW7t6v0ijlglJayoh0CSYQPeuy
KTrzz9br/Mw0bgTAX9lkDNmwOdxIzv+nonQkVMqhM0IoKp2a/bRZ/MEs/OwnoVwpLJZzriSsRFFV
E0EQgJ1L2nmA9hbycY6v2Ddx+SDOUWPqoQBGIKWMdkoxymbAj9qGmxClOIAsmHPbKuD8zaRt06dY
GyobTLRUGab6wFKyVYclcv/oQD5/IuVpcqZ2XCfhQEQvPxbIRSI33Ee3PUqIoLNkpQKrnnNxIJSd
6cmgFzOxs8mtHwknaW2l4K8d0S4B0jCg/pkzAd+bQ18/AWVryThi9L1G4ytHcdYBEIN8D/DGX7Ou
LbYIBkWLSyoQ9SrNYuZVpfqc1vOMxsnq/STCDkTA/mH/jLojaqX5a+/to1dJXu1kCyzbspBlVsoR
UPVTDt0TLecxbyQZc8wtGKhkK9+G29iKN4YnopbY/YcwvRqkLgRS8xaDjBpdG0AgJ//U60093MjL
myKYbcq6hb5XA76qRllpXs1SJGaY2we82HMB6AyyrKjcahZnNb/bTe2Cm2ITv173je8vn69CKWNt
8qoQpxYliA4pkyRKZpjeSimLi5slhTLQMUvVbsBcrcvVh2Z+y8ITL3vXFVlpiXzVhIp6oPse8xSb
l2S/6Ibg68mpM5xqa/L5zYTVaOlnfSo86WH+gznFr5Kph90SClOdppCcNr9ybR91rAYI6/io/HKa
UjHIctigFJ7VYi9wd4L+eP34WCKo/FJJtGXmG3whEAJgBvlhKrDqkDGErDRyvp4UFSUGDOYv3QhF
+G2wJVTUyzby/2zf6osgOmVshqozqg6+hH1oa1QlC21dS2ai3hCX/PoO+yqGCg6aqAezMuLLE6I/
sv8anVQ8vdIHNI3IfBgi0+LgRzz1u8QxsHyGvuT178Y6UpWKGoKwgCSXvPEJGIziR3h2kgkfdsGU
EQhpHodpquq0IeGpWRonqlBIqDANVkiN3afCARTBo31dtVWTVGSFVLwkwB1TQUOvoiItKxyulkw7
Lq5tVGyfFC1iiFnV6+K6puIGnxRdG/YzpozBpylxPwdOtRuFt8L6lHcdIzlYjfEXwqhQ0YBoSVoU
LOHysXTs4vQ5K5ed2HMbYwHO1fXzY5kGDVORhl1fGMQ65223kXYk91ysBKbByjjJl7jiBvSgtrKM
AzoEEsp4fX3Qh/oNcCgsnJdVa/i8h+lJbYFrFq4OYX7Rptosd/pLYDV2do+ijq8ZdnowWpAp4XF4
lkDni9m2J8PPbTIRydwPYWlLeZweSVE9LwhiHZbQhj0Bco3s8ICW1olgfiQvzDVqlu7UJT1XS5Mp
Cj4ksLXsj4zSIyNHDbAQe3u2J29+Yr5fiBbXvinlfRGXDktKFsZIQUtyCyDm5tZf+G/FAzODJYHy
mjTKCaMq7us+wPXTAiCX7PoE2BUxQB4MouvX627B+nyUC0ZLX0YlabqUzXs6orScswY8WRKo63rg
skFZYkgAduFODoqnTuBYmB7rRZkLf6AubFUH8kJT4vuoh97BQjUqBXZkV7h1lNwkiFlgaUePrvHU
286qPFaxbzWQXYinbnK+aAWjTSG+BeVHF4/mmP24K5PGuf6x1h/tn3LoKWysFIPbSYGcYj/tq7vU
GyzR7d3IbwCRzt8ypDHMkB6uHkJgnGIGkuQn3WY8kIW+EcRk04HNc7dSLf2SO9CT1cusiXJPUhTl
1G3qF8D/bUHbLTrg+IGSgMgD4q+jv6mDSValmNgdrAcbFVMMPpSncoR41J72gq9vCPBEtmUNsTJC
Fz1lLYyaFtcdCSPoGif3w3LqWTN7TBuhgkcdGJyAmgfuuRvZazbglTukFiZcJqfETcCKVQzvlqn4
AY6JpRgaUXO5pLeFocIsC8PoV8YDv5oGFUCaXhzlnig0PFebYSOYKKQf5lPWmZXfOYlPemPzBtw+
QA5R7jmb1Q1kODc9Wq3JS93yOWwDKCncvdbmu0YLDGeasSOVaU1lM9xu/UglEFfIkq4Dvga3w0Uh
cBb6WUhzRP+B8NSAA9HMgeOq2wG2rh5DS3nAwh5D5rr5f4qkw2caDO3MTSRtJhaTeqDsgPmzqmMs
MVSYbJMuAsoJroIpjL2SmxxplM6hURyF2bhJte48ifG+mUv3+omu5rTi/7QTaF7gcYp6rhDRLQi4
wcqV8zCNZsQvZtY0Vp8xChfrLv4pjHoEVZrRa9yA7C/oAntsH3hu8TSOEZqvHySoT76aiDRGHXZX
YZLkmUOQi9MNRvKYtdN1XTSwq8gCCpr0iBwGnZuE58kzeDLMKLvPAU1SAcP++udZtXdJAls5ge/E
7fZVmWVqpSJooEwRJTf62D72Tfjjuoj1oAgMKkEWAYj3jeC3aSUQ7PCQ8T/+MeGJgMd/DNx5rP75
ehH4QhoVFNVay5OCeLDoDcgXVctYbB5rNbvYqvc1iktWfReAwYUJNLB6Y18IpkJHnaDSPXZwMNmb
UNQH5qHdmZ2DqsKOOfm6ahwXsqiYMRppKyoJcIMwCrVvj0Dd20kfD+7WzjfGVt7zO0D9Xf+OLJlU
AEHsaBelR3W9rR8DHkypMzjog7frQlZ6p7hwPjX7eEleBOBIqFJ1IDNXrZOJNoGO5KzMlDz+OT3z
duMxj5K467d8/0Ig5QGjXqWSTobZFDTcZMw8ZsDysoDIg9nQ5IVFpMU4xA9fuVCvDiYx1MmLLc+f
Ov6NCyozGlkOt+rUFypRCdUQSFmixFCJ4C2BD/qv9jcIIrBsytvVFsPKrGNkiSR/v9BLCCVVAl4A
olU5mm3ykA4qw/zWs9QLrcjRXoiYQzmdqhY2T5pm48/lhKHZ26HFFY0JAxn9/d5NbtPETHtTFW12
1Wk1FbmQTwUW0GyXWRnCMpu2nM1ywvpQUaX3YjVuVI35tF+9Ny+kUdEkALRyx/eIJsJd/Chk7vyo
IKCg42p1j1xljb05YTI4B8c8azabedBUcElyMcdQFL7lhNf2DLTLx/GFENNkZr0nJQ3xWXAyR36N
kQ2+sNKU9dtCEXgC5WeAjIDyRxCbSENKam0EawMziHaNrgOPSXTJIZhcjHCzeswX0kh0uDCqROSS
ZCAAbNE+uFns/rbTzfIB40FABM/84qb42RwTcIvHTwzBqw5zIZjy0ThUYygJHyWcKrFP9noBZHA2
CKSIOxLqH9YFxZJIuSg2tYwqnpFncjKw7Bt/lJkMICwRlIsueTgIAvaoUB3KH8GbvgtfQhA7/FUZ
arzIYXU412sPF8dIOSXXp7WaYgfO1cvSSgIQOGqqbei5PQX3ihK6chu5ch64Q5Kd+/A1GN/lMQez
YL+ZlGabq6gYyLEtY3kt7GSnMFrv+ndmnQjlxsA/+3v8XynBN7lkqRnHCgv/an1q5OIUKI8V8lkP
Z5LbJ4a5vI3OX1MaqL6UCcZxgCfXbkr095nYv6sh8bMuToNuYmpfEEtSiNf1wW+08JCl0UPZiT+6
EfN2109yvav2KYzODJIJeXdrQFiyCbwGQPrlIf4lmzlorwnBIQiI0c5WgajCCknr3/Cz+k9FJCMf
uSXREfh10EHkCmd1C8NKVrBqkfVc6EaFobbQBl5t8AELMFN5wU3n6l77wcACyHCrPUYWmmAg8SG1
hPhHdSN4mJ8T0MIPbY6xvMbSlgpMXDsVmKJA4SmvYtScRuSRcsaiLGUJoQJFjSQoDnp8ywCTRkYx
OLXECkbEs77ldRdHSkUGUW7VrlHw8JRG1Zzzp6rczspbXx5GdFWum6ZIzuSaLMrL1WzQ4oGDOrIn
uUJq1QeA7KXYDnvHXq6zOOMHsdyC7zU+cffSe/2a3xlMTCVyaNd+BRUFJEPR0JeAEVVglarEyWyC
2hvTm+vKrj+wLg6WegeoUplIYf3x9giPMohGlaclBXMd2egnux8Chlyx/sGaAmPJ/bgKLq7qOBSx
KUReBjwQ5XXdmUo/UjY5YDsxtGs1L8sLn1pqa9Wo2rDuTsbR0iO8ag9+5L6DMandvuSfDekmZNUO
RUYw/RhlvtBvlrOiiQhQXet0++h9/AkeUIxUntuX+Zjd679BRYNiouQJswmQWhRj47OCi/y9uhlP
IOtj2DT5ileM6cPkL34NBvAHNRM1ze2zGMvVeRahad3fhVp/HurElaXxRzyDj10vG8YsHivQ09hg
kxar2kzqBUKG0VnQtyxYukYr+/DX5HbndOkmv8dDBnV31nzDCunHl0j8Eakv9C7QepUro5DcBMhG
HLABog5oyJzkJPyNgF3+SN0Ive5VlWxrTCC/1ekpBWQq4BDV8I+KI7mmAxieh2slG7J9J+wan3DC
s680Egq+f91PQVSoyNsmBUY7prYLPZ5Pw4Agn03JYg2dBAitwpC8WsM8LyA7JoZdrVeUL3SkwocB
8Gw0NvAClr0g2egvU4nl5dRpsCW8mPNL7Um5Wdsx8PxqS8ZKZmwFvVWE4Blkmfj6YOTnT6H3dvRE
Ght5/PuhY7jFKTrFv6YdCWRARAZbGJYBlE3/yhS8fv39c/z09o6eBu0gFPjOBJNSc5t7NAq89hlY
jc7g/RkQK7HqT4FUfpGWsi6JKmLnmGLTUZa3jVbfqka9MJK09Uv3Uw6VPIxpEoZRgzipt5gu1SKr
FR7D4oHT74TRZ9xDLFnkkC88FXCbWRH3+HrSqfy5vElu7kRu8polVgqKD8EioMbW6NeOwciQ/iXd
/tSSyl7SrueSlEyhk+u+vol3hMIV+yXbDtPCFvz10IcmKy9jSqUSmkaVDC5XkJjph8DD3pzZegOK
mr3b7huzBMxTiOz3+hmvX0mfilLxKNZSKRUAUe5G6ptRPrShbif68x+g3H+1TioaJXIslkuAm6+P
JlBz1SNvpUKGAqAhR9Z1jdbrixeeQIWfRm9jvZUQfkh7v3iP3giEaOP0ewAj3sQu64HKkvcNfhbL
OH8tVmKJ/xlARH5ntra0FTArTwAKWPL+JRX955MZ1GNFmVJDKEqEFuU0Pko+wM2drLPCXeygHL1N
vQ7LpFh6wQB2xFvdbbadX9UjaytoPV36/BFUuKnjSI8zUkEScwfNH4tHT7dmfkqGddJT9LqIHciq
RZ7QPGun2cHOuoHREHAMEXqW8j2qLO03Ib5n1Tr/pejwqR4Vedqw5GJJRZQbtwT7OfQTPK39KUIh
ksDRLla7ic+Rr/s43Tt223d98vjThg0q/pRFkIoR2ZgnGDg9IPZSMDcvjpWYmDrud8ycaDUXVLEf
LwsoMgg0Xj4XlKFak6HPjBC7utyxT1FTBnvAAa9SojEZKK80CK9fwYTBHABavS4v5FORb0mLuZBJ
kUf2uOfwKKFWRnb3a1vxslvt13/w2tVE7EIiFfjA59IMIBEkiRh6fJCWemSUkd1+WL3ELgRRoQ/0
TYnAkcG4Tn5UpZeiad3A8LXkWUgC+3roWy8yXMiiQl9Wi02gkgZVsUdHEYtF+QFXyF07mQZYylA/
I5+yepxtAMS/DCHAHmrQE+rHescaS1qPip8/hZ6dl+VAmDoyVkCqn6TpIuyIFefopBJGaebdSQLO
t3z3Qh4VFQfZiLpphuqtMwC8mWDyi2cVWV7mpydWvWg1Ll0Io6KfZrQBagwotCZ8VppaODpxLuza
VAaGYMXsd5Kffk01KuWqa3BIAX0Vr6W4MLukN/Mo9sV28DWpdUQVEEDy5OTLbCWDZkasbX6Ga9II
ZEYSYyQ2QVIyZ+lvvl42SjaziEtY50mFO6HvYpAj8gg/ARBasVQ/Ca0lG4lx30lDZMZaxDNyS0bA
U6iA0yic1IkECzZNq70ep1uurX91EtAtSnFTcTVmJ6LenNMmd6/76Hpov7AdKvB0aqUYYQTHUA9/
E+fZmpX8NEFLYgNlnPkSYVkPFX+ijq/GirSZ5i3BJpn8t84RXYKEw7o1mT5PhR9wgTR9ERKfrywp
s9Lb5hT86EdTBwV6ulW2JQgomCQkDPukp+/BEyXNQQn7jIKfjXgsFdYYNUsAFVkiQcSEFAmqYh5b
A8YCgZh83SYY5k+P1XNhXmsaqQ3HfWHWcADU2gdxdnVhYUhi6UKFkqwdpjwkURl8LXr1oqMNdV0V
4qlXYpVKfsDFk60YppCXGkRGo2otcNRb2Jg34+kPkLPwoPj0Inp2RkeneMkLHBkhXgHwuomnvYvo
Czb68o4V7teH2y+kUdGiVgu1AgcbSU9ArHLCbMuNiotzNEvGZhsrOqhUdIiGiK9V0hvt7EmyYmwH
x46+KXbjc3zuN/LuP8yGsmyCChCJKuZhN30cZRebyY/6BpjOTuAC6DR4lvfY43wQ3q9byfpLF21C
oJiIsq58RJILMxFLfmlGCTJ5xTRO+jbfDq/yOX82DoRMXbGKm+whfboudN00P2VSpqmBZDMzSjwm
xPFhSU/S+HNKWZ+P+M938/+UQX7DhV5cFQmoHEAG1urc0BdM1A284I4g35B9WFadgqUSZZfRVKAk
9LGrpWKZfDz29XPa/Lh+bP8S1T91okyy1/giXciFRVytBhHI4PeuCrQinKQZo3x2Xd56+fDCNih7
nMS0kQuSmXe23e07dzmXT2DJ3GhuelMeFGwOessRtZgb1SBIeYeFiQjKOlbqHtNbvQI7PL7iY+cW
2JYXnczWz4PVusr2gwvkwGp9rPvgP2dMdz7acRp7VYRELS9NWd1IOsMyWQKoS2xugkJPKsTlsNFM
oeisWWV8N5ZP092Njo+CaSqQpqKsozjYrq/OgompEqdzgCOQdwAO4zH0wDo6xsei2xgAyOhEjRQJ
m8ytOqzjqO9Cl7OKSuvPi88PRAUPIyj/fqDO22ZDCEYB3OUQGPb/Qi283h/5dAG6RRH00t8ESqig
Y/smsZU9qO1PYmISbmPSDCtugE9UbNlQNix3/2hiXYQwUaukWKlgikk/dqbcxb9aoblLdFQERlG2
pHn2Q0Hba0m+C6YEdCP9MYqTxyhUGWdO/PxKLP1Adbr4IT3XRUtEpvn1MVBMOZGeNDmwlLouTDEX
7YoPXF7S/OvRhwSza0Kp4MNhbz0FhRl648HUmrIk+dyQnDDC64hRcs9LBYvP+19u/E/LooJN21Sy
xhOwtNpZXO65QZwLtx1mv/TeAnetGbssjxFXICtJ9vSPTHqHjk/SVhg7RAPgFPg6tlajIXNaQTNj
Nbfi5qynZrXs0l+LfjfymMmMcH0VW2Cr8dFdpWLlJz11sROWj9x8rOtz0t+Vxk2SPxnhgUd1rgAL
3uimI5ZKytds/CHlmlXHT2kb2AW35QYzWl47MNzPoZuWrWkYN2J7FwrHNr7V01PWHLPJV5NbNCHb
Hk+HbL8YYOfc60ViRpMZi56RWpxgC+dZtHjN5NrnaLwTuNTUCjyCg4OQiJaY+LF40rrn2XjkgN/8
sxesaNrEsxnOfhttxYC38hK04ZwFCOuhBG+5ZC/125jtayx117YxZqaSHybNCtBnaKxchb11nDnI
m6B5D7vXTnqvUAvT5W06g3zYeJ10jxtFcwTieGRHi80teywKciDcRM177uwo3EsiwCjMoLOC4NeY
nlUOi4TIwfXel3VPiU+9/lvnWzcJRxOI7Ba6H540ot6GHmnyoGstOGjBrch3Fu4Kq+02Ye3X2L6K
FytEr7w/ZOotPzlN6JfpVp/tvNuF+r4Nb2csdlRWLzYAHLuTxcHUEt0c5uc6eiyNB7ncxvoxfc9C
Amf+W1y8RO3NhpvtMDYL9UeSSmYxbdRIdmJlK5aR2ZU37XyTdb6ARrHiLdKW73b4X3VgTsVjh46e
4YJHR44eo2LXj6dCfeE40Vq6YyJ4ZbiYvJCYHL8NO6dtfzQxiozd64iJY6SdjRd3Dqc7yZybjQo/
kH6mpV0vmIeca6tVtuP4PpaxmWkPXfrCBVjZtbvbOvQHoI4FJ6F/EMCgV8aaGZZmEwkuF90rYNep
k30VulP5yhUxcsDfI+wz4n+XaeFcjyGsm5BeH+3GOAg6Dtlt8TwB/5AgS2K0J7aMFwmVeSRNLmt6
Yb1gfeHRVEVKHfkIAHiI2nqq3HT5gnL1FAH4INvr0eDEsXieGsMuFG0/BILdxv0RiLVHOWwLOzJ6
rNzMhZkF6a7poxeMnh+LQT0A85kR0lfvauDJazKB1QAh3tf0uNfDWJwTxJ1Wbq0ZoINjexO1KaPE
shrDL6RQWfGQq8mY6QDnMopufAh6IbfEeV5OI6Z4gHMIxsqzPsbd9k++ui7yvIHiMS/ROPLFODWp
SNBCss38CIxNfgK4LqFL4V3+Xn1qT9pj6rLGW1fzuguhVF7CFVEoCmRlUWmftSK1hIw1ZcWSQH2z
vKzjtgsgYR4KM5B+V0PJqBms+8uFEtQH69WgXYAB9dHRckoB+VXpxShU++pdeI67jYrN0t6vCoY1
rqc6F3Kpl03V58IMRi7yshmdxSasxeThqwGkCcFyx3JS1klSuUVZGMBvUBFji7ZXXhe+WqyRU5jD
NSwxVEKhaAGXdctMOhvqNrKMp8htcJLZkXTKiofAYZWv1lOYz3OkS3DKlHRZQjqu0QbDU7dY3zbz
g1qZZJZdsoIn8Un6wXA2osS3PO1CJPWeqetZrvQBSpImL4H0zLBZqgLFJn5YvHSP+9LO3fpcnkKX
tbi7Gl4uRFOhthySoeknaCtqz8ssmlN7ZwgHY7nFRD0jGyUWcU1L6Wu8FAFX9dcu/pKNJ9Rx/aIp
NoMYhmaWTG6libdgdfauH+1qjL5Qj4ooZa+0SU9W1nW5doJieClm4UUugpvrYtaf+RdyqLii5mnY
SyS9R4pmJWfD7Q81EEPVH4vf/wKyCLCm5728n1Kss0ROu2N9xvUr8+IHUFFHjKdZDsaF1BlGpznn
t8smdqYn9Vz43W8yEefMfuNi/8KOn7gNsy7P+rZU8JHCZUDo/nDT2RvcDIbkjo7oJCd0PKLIVLGh
UKVAZFcBwsu6NtbdR5FlxVA1Xfv4OBdvK6Pha+SW+MgJ2DgIWoeCwmnjsRC01kPRpxjKVcA8Mouz
RHTMWitsT0L967oVsfSgHKRuwQcnkWWrlMd7pK6dWJCdMNoP05MybrKlsnn+53WRK2jCeDzpn0pR
DpJpY9J1HZRSTN5qY6vY8I0JXGEDpNutl1vSMXtMXPVM8DKM2lK2sjuijy26+iuAU33WPAgx0+8x
4vPnUH6E1C5pOBKODFGwMnCPzs2zkr/qCUPv9bWdC70pf+GTNjdSGXqjJOcqbup0u+kGy1kb0Q8c
1qzsepD91IryjqXQ605vIWxWAretPIF/CyrdTyOMW2NT+/on/ZcE5FMadTOLEpictBruED9inc4M
UicOzQSMW/l+wHrn5I2czZ5OXNdR13UBYxcarxPjvnDCVpRqeeoBYWtExc3MSWYJCL1ceYr19xHv
les6rpvJP8LoKSVVK3qVU9FiFbiyekkaPjDLoEmOooQlTE0ewj9Lrj4FUjd0LLaZLock13fIjq62
y07YqwBRTGm3BcYuM4ZAloJUrNH7ReJqCdlVq1aVCaKno6yPp77pWrNsU0ayv3pJghdR0AxBwaQ8
ZTBLhG1+bkHGGjUoSw/SXbPE7hCDiPf6V1sficdYvwKsAkPS6Uogl6EdFKnwboB+5dZkFz+6u8kn
RAyzXTjpOb0fbv/DdAw5rG9B5UIs5esamF/BS43nZHDo9qI1egDStmaXUJekNgu2Yz2yXEijnF1T
+iQRRpym7M0OKHeKO84h0VNCAQH8Ztw941DXv97noVJfLyzFCCwhGHqc3pLcym8JkhnWdKfEku8x
EXweNwG2g7HL/s4QTGz+2rHSHj/xQ1G3GCsjfUQJ8DlvQHwBy14D4qbrolZv3s8jpSt8Il8sWKVF
VTGpDVNqO3MQBobDrd69FyIoB+/7WpLjEF8tRRktjrdF4SiYPpR9+cfEv8gNqx68Psx9IZDy8EHh
2qhdYJRkjxs0QkoMIKLqtPjzDyC9lpvCiW700FQe2PnS+tLAhWwq0SiyMRcVsgc3uIS6Y/JlrP20
G+wA2axPx9STSjCKZEljTB+TZ2n52GFUCzDrEpD+sP88mpWDvixKfB9APaw5QJbVULlEx5dTpMmw
GqWtHCHonSJhUcussJohfbo4SSq0dN1YzCOHiDZagjseq02zSXfVOb2JD6XXPxBIBRX7jKI9PLZn
nTeL0BLR9mYVwdd3oC9+BxV0xKRqJx3EZkiBp71+0D2CgTq9Nv6w1ZzJ+sj/d2QZmrNZ446sY6bi
j95JwEL6wBdZkvfEMByRrx+u+/9qbnGhHRVpojgA6cOAqRiQ1EVuLGFEt2unzkokNfPmisuseoir
Pwo6hqAbuiqBCIFykpgP08rQ8Gk5iT+ICrgj4+V0Xa/1UQzjUwblHMMiBkbbwznIpGp10jeKVx0x
Gc8sqa66PLBfALEPNEFeUan4lqS5IIQ6XF47BZ7kDzvsjIAlpNj+B2NcS17AP4mJFh178cY39MQi
TRVewY0kBk56VLDoQKa5NUt7iX7Kz82xwWQYel824zDXrnmsa0uqoUkiapbUB4vGyUjKBFk2KYDJ
VgHg99QLQXdXYBOfNduyZpKXwqgvJ8W5Og05kuwu1c1puc2AcNDrB8M4yKzXw5qDSSgyq1iwAkw0
rdeoTmBOkPC0T3VsDHaJdK9VIsMSWTIodYY+qcdMgIycb2xde1WY47yredGlGlQ4jsY8xxJXIgFY
NrcEASPwwglO7YnSu56/ZMtrVpUW+AosXoqtUHxjWAf5+nS2cimeitSpHKf8TAoko9XsFbf1wJaj
HCW8ZGW/ANI6kwZgLS+TAMulgdkCuKUSFZKbNpwWQUBIVpG77YD+HuFlEvX3hWRI7nXl1r6eDJvH
1I/4kVt/fXtN4wiWh5DDi68L3vixPC3l8HJdxOqr8kIG/eTq5rJEhTKAhZi5OTuZcDR25BYHuOxm
yfxMwRz0+/t1oQy96OUQwQCw95zAZNQsrf1lbrqNnAUtY4FzLVxdakZlYqq6JEaiQLNOCs1eK00w
6NooplmTntjXFVrLMmXgfQkKWBTEb3Qnc54HwqhkkltWs1lr4EcrVLRq+Y++KBd3ViaGt+jIMMSu
fjyF13mNB7689q1VVYrKzOWJKrnSXbWvF8d4U1xVNqMC3DLcYa5OhTNg+cxkNQnWjlYBhpamq5og
fSsKcGEh6ssIe9fE9zG+G2TsuEy+FjO+4Lp+sihLvIwChEoPUAKIuBGypkZtCqGfz3wl8lLnr2eX
sU0DM63MsXHYW8ckt6GCCviRdM3gAb4HcgwqpsWpis/ZTIabt/Oj1Gog6S29DGs+FpBMIzOMiqNS
tSxK8LV39BexVCyreA3cl2Jt4EGrPee3hhu/ILgcp5voONvxD9mvfqlHYXPddtfmeL5IpQJaVXVT
oOqJgVcDQOIXbLXETmRzvPVGQOJFU/R7GWtiZM055M3rwlcPGuBy5ANr6re7PeTVNm8FaJyJkWYV
Jc+ZFTe2bqGk2k4YyuXY1b2K5ecptv7fJUugZVCxS2QoYGj4GlsDo0iCphYUdzJyvFPC6CwW/W3D
NanNh2AaTTFZL0YqoySzdlsqCOWSpMqyqn+7PcQ+y/Omi1V3kMEeWbi5J1emAWDayZEHkw3ft/ZO
U3RdQfak8zIA9ihTLko9yLMi4T7uR6M0011yyn/pkjlXYGcXrOEYvkVO9ktggwutRAkFaaKIuqEi
EjKor0eMFet2EmvMPkh1bUb9r6V95evUipLX659y5UZWQMWuYiXMgI50n0AxOnXoCjlwE80X0vsA
RsP5fyACkOuaBDxOAfOqX1URFK1KBRWqNH2jumUtY1YoygeTE6fauS5q1USMC1nUwyvOEl7MFVSU
P2g47dabgGpd2y1QA0NXYDHirR7ehTTKD2Z11KdiCDm3a538iHnIU8KBNzv0yj3uMOHndIhRS8sZ
k54rabZiIIfSBdyaqkA/W3pRL7KhCKBjLTot6dnH0LEG4O9w1qbn6ye6km5ACIxfE/FSgid8/XgT
t0i5kdWcO2iayae3o/DwBwI0TMApGBQXYCRfBQTc/5H2pT1y80a3v0iAKJFavkrqVs/m2WzPeL4I
tsemqH3ffv09muCNu9lC89pJ8iRADLi6qKpisZZzGn3sokbbl8scjHxJAxPtSYVdrL9SvpMQr/4r
ZNXyqBDfdaaJ9Z9KQ0f3OW+favMmNn6T9q4BFo8TZXvVgPGGYVgMjFMu0lxchbJXZT11NN6U1r7O
hl9mpX+pKZCcLD1/+evDsxhCFCKEbZ0/77rFnkqrxuGZzWe7B9LIpLpktu7VExHS0TWGU0Va3OH7
/HZCM2gKr0Lg6/dYQsZbOdtFid9+Tq4j/1/2fk4kr4d89NHsanFsWsG7bPTgufNznN4vn95GjD0R
IKUMrNE0sHTCtqOB7cr0fYymsCxBMkiV5AkbdeETUVIMFMXcsm7Ch1ohiecdGBXvi0N5hfHPG9V4
/Yatn4iSQiCvncUZCohqWsAXgXE52Y+Cf3JN9z0ZtWuSObM/MeOp10YVvOhW7eZEthQt0m4wirzM
cGHWNHpNXYNe8Yl0hygd2m99mWOloMTA51Ay1Dqsfgojo7DCf/iqAB5kSHl11DykmzOr66TWxtVg
Wbuz+yWoXVSSI+ZP8z+k8hY7EiW9kmZ3FAuo0XDU2eCZ/Iewqd/ErxGG0C7rtBlPjgRJQTLv0jEx
6Go+OaYlAPrXO1eGESmkbFwsUAdPc5TEqG7Lsb4WfWa1azTJWwpgIi1r9+k8dA+lZllBlYKXZWgm
rqDi2Fbtv0JlSvcaVcpB1HDCPHrhekhq02uVS2ubnv5HM1uyiaRLGBnqETbRA9ME6LB29DqBWq6t
VAOQKkmSSfRLVZluAUmFi/K2ZlZ3S8v3TVQBrMEqW0UivunrR3pJdtGVRd7VBu61LLd/lhTl9ZT8
NOb8q96XB9zdoWB2EDGicDGFodjSnYDtkoKwCkpWWJXg3Lew5LWAd6+3MBCGId/Lxr8GLOnyPjZL
mcJ97hrLTldppHqM4kPuAEtLezCAbeTmpo9+hkLepkXiQfWB5sfwzji9dwZGKLgDe2R1ztUwvXdY
hm6FqjKrEiIdIXOsuXYjCEl17On2rVfHt02jynu2rNFCpkhR5vhg0jtVJckjYbXNjKOjyUEvl9iz
nflGK8p9TidFNWz9xfJnOpYl3TvmpNVDDvKhPcGjf9f2ExhGEaMUj8Ctc8NryMDOAoVaclVD4xHv
U8jaT8U9rXIvrT9b5vfLBrd5akcy1j8/SjwY6eOU65BhpMtON5qbJu0OQ6t71rTs/zdRq6cdiTJF
ZS7pgMuqqnMMo+SaOCzD0j5EeZx/YuY4PF6Wt/mRjlSTPhIzsjIGPKS2d4bGX7D60DJFPFdJkFKA
eYz12dHWwxNlyOvixu7Lp39RwsFchru+f+Qb3uFTWjfU1vZ69dDXb1nx4/Lfv2ljKFy5BPk7REgq
UPx/qH5ChWjOr9N+uGZF7DfmqKjQbZ7UHzHyzVfRqiio2SJ5F08D+c4w9HlZj00BaDi5roPqqi4H
MlsbtbIoF20/l923Kmr8hgPS67KMTV/B1Ape8SbgVWUYNLsTEaoKDJ+7CN02Q6op/BEIKAn+97Kk
TW2OJBmSq7htHI0mxVfvk1ttGg9lOzxdFrF1nVpHIqTILwAX05kTlNG7n6xMw5iGRrQvBs2bQO0k
7FdNzP9wlVrr4I8NwViZkAJAKdx0MUYXy+aA+mgNfiWApsqTu6jLAiv9p0QSNm2haofVOSI/TLuB
FiAzhmlnjb6L+4fUXfZVXyk+1aZRHEmRPlWBwds4zuCgEal3Ka89LXM9jk5CQs3d5U+2VfFZK+nI
WTFgt9bLTs2iNIbRjOaEh13a27czT7T3wtSHu9zJ+ls9653rAuuFO12b2wdDUCMkTtY8WXOuB6Kl
uuJzboQOTNuCtxhApniUy2jKZVclFq96bPgJ7VOUcG+sx6uUF4FC61Ur6bKFHMcwqWWgtSvDOWHj
pW+bIeZhk9Dld2xgUkanKVpQjskPZp1iDast3cMYt/wusW2waNTm8Mh44aqCzEZ2hjoHcbGOY6Cd
IhtwZaQo1xga3kAibV+qJM0CtyjAZUTFcHDKTv9CXbPwRKSrKG43z9plKBrRNcDJu0bcsPWULwUP
AcHePgLblQSzEZkPALJWAhWuni+ft4s2CjabXAQ72W+wVxR3bRL/ZzJJ548oq+tBBFa0YZcYd2zy
451yfnxDP0dfC2+MIhc9KwEPiBp5CjTgEFy3IUs5tutwnntnaavAKjhGkjv+qZzEVRETAHBqFNNS
i2YhCydhY5r3iWm2HjOzXGF8G4H45HdJ3p1Y+oQYOfNwdOl72SV7FO0UJc4No0LF3WKradso9EtR
sW4KQVOWYAZkmPZ0uKfOb7cBAIJ2u2C4Jf37lMXRmY4OCurfWF1bP8RREmYJPpe013koMBb5bpWc
Pk8V7RWp3lZxxIGnoi6o24Sho30qhgzDqHd9xMNY9Pqux/dMo8yb7O6RtfqOxPZtzqs3PhnBWFHF
LMOHgUoGfCJ8/ahHOpIOaO5TDrRYI8QgCMReAfK58JjusZeVmG4GX1uXekMovs1XyxdsgK64qZej
1sa1gN+Aoig6Vsy05dyd4V3Q5mMch9MQzZ9mTHDcAARv9mPeA3kiXprDZXlbDnQsb/09xzoj22G0
SOKwY7+a6TftrrVFVR/d1AklWBNZIdSSycbShq+7iDYPuUjYAQt6dE8Na/YLEgNSgs357rJOW85n
HsmTEngCHltL2DAiO/rStvftpIrnKgFS8qs7NqsrAwLQ3cXyw3W5qALb5mf5rwrwu9PPItoiX0q8
48LZRut7sDzDuI1c1Vbj1u6f8+ekmPxKMBN9IXENMVEW9F/X2b/M8XIGXlXsid8s1HMDVTl+q+d+
IlMKjcVcOanVQKZAmennEqwLR/Fz8QOb6+LzsrMO+b2TeyqCve3IcnSiUmSZkLaWVQnCYUfvmW/V
BGANkfAiUGPUJDlQoIdWZXs31dNdOdp/nzRDZxdRzbUs5+xF3uVZkvIIOtMca02YXY2x2Tm5i1e4
lZew3ltKtksXhdStvO9ErOTcESXJrDEEkyZobrsPVkPj4f/oNVWzpNtO8UdH6T6aAZY/pBaEjTlG
peavlViCy3691Ws+0Udy7GG20NibRBxmwsu/MsBnf9LRJ4j37BMwD5rZp7DbxsseHVvJAaJST/L5
ZSrGNCZQz9KeRf5tAhP3Ze3W8zm7ff7YiPzULUFpL8YUyuW2Fpbde+289CPd9Rnzh1n1+tjaVnWQ
gdu6hTVt25CHAzMnGpts5d8GdOPsj1/RbQncp+WTDmBFoFMaB5p7/wDUdCJzPeKju8ZyBiaWvIzD
uLkfSBzSPvYdpqKU2vxQlgUWPhcQrueVj8JgA/wtBnzDe5Fck1lRHtp4AEOLP3+/FL8qDiCQNsZt
lvSaCEyi33R99VQ5gPGgw3syJwDVWl7AV614MG5eCUdypQCWdRFtB4YvFnVWIJbX2Wj3oIhXWOHm
XX0kRfpGJkvNRlvD5AIwlK4F5ylBj+qZpSrIF9VnWtU9MgZaiabnDQQ1Tn9LJvehqSxFbrMd84+U
keJf6gC0c9AZD5k37gDp+yzCD+jVR+W2wsZbE9NqAHJDudWAN8nBb4rzanayOFxJO7JgeaEP7JHu
wc72SzXasHlweM2j6o4BUHC3nh5c3gKDpZshynYxlj8a/lSpgN8VIj7O9ejbdIUdu3GS49usy0d+
BjwT4CFHgfFgRjt7DIqndSGAvV8OgCqpUpWizfMRhZ1Vsda5M+LIr7Ih+N9ESL7bsjJbDDeNw4F1
g4d9/QOg8IjChVR6SI5qujWGvEucHmrkuyQGSJwKd3y9586uij8m8BHcj76PaddFEzU4KQtYLiUq
KGhjAzDtNm25b4JJcn69fGzbjnQkUHLWvKumzgU3SigsB6wsE2jHXjT+KTfAdYuB13x8tyj66Ey1
zrh94x8JljxYMypgQS4Q3K38KAHx0jlsnkFel2oH4yG9onsd6Ds3nB56LKt9vqy26kNKTi14lqa6
gZvE6vleK5evQLhXbd2qPuX650efUm9rPsYECo4L3rrVEowEvTRg5ywet2wQKeWVbw3Lt8uaqaRK
MYQIUTWTCanUuCbdawJMHscO0Qy9bTO60939P4hzQY2JQWJUwM6KB2NjFXNZxKGrdc8i1jDdQEhI
3WpX0uFan9LrWjBF52A7+T0SKpnOhD0c0U8QmvZTGmKOsHvnBYkCjVX6A7CH9TAfa3ZIWpH4boH1
hQgdrX1ljex+ETF7uXwEm7Z09GskWxoEKkKC4sSrqPg8TZj5iBKFuW4lCKgHodKLro9jyK2MsVg4
a+seH7UUh8yaHvpG99JBNQGxKcYx8JDRUcwkH2/KI4t1C8fBGuCIh1QlPI72otE8DkSVh2ydF8og
uFRR3LMceXw20WOWjVYNKZoge8d0eFBGXacwzC1d0PRBS8GhxEGP4dT7cqfr62FAzq01A1gxMzP+
7hjFGE51ooV/bwBHouQ9iKmYE3PukO9UffQ1aqZDOang3ze1IeuONKrNjMpr0v2U0WyJLFBRivaK
2HmY2mlYzotCk20x2JViNpaKsDtyemhtPOQcywgxxHDX1/Kqx6iIAMrY8g99UkwWUyx9YZMO/0iS
zHiax9rUUDiy5pfSXN6KWgnRv2VoxzLWPz8y58pp5lZbc50BLLAO9/PJW4HsgFe1fJ9LLz7Qg3tF
VNawFYCPpa5nfCS1L3IRm+APCevSinco3zuggZ4yxPx48TGbXhz6ZTEeC63Vry7b4QcCqZw8HIuW
4yLYZriIoTANxRN7tu/j9xYs3oULpAftF2oTdN9cpwGmR5BXfMdato8q5z9MBZ98WSkc5jlr20aH
DXX7/re5L4LK2DXErw6TP+0KNPl2Rofqqmq1d7P4hHY4mntg3z5nm68z7rK4HpCnh7NfXQmQXohr
fjfgc5ef8xWcWElXuJ6nfN7HIqXzzntaNEOBsNxZ6L7EXfpOUrJz5iac5io9XP66W9ZsGToGPxAD
AG0pecyMPlNCUzyxu+yWip96NiqS2y3nPxYguQsH0MwYCUT/xpnBpdZ6c/S9y75e1mINu2dHdqSF
5B1aXloD2oTIoPlgfuJWgSOb7Gm3xAv73rgE4wDL9KMCuvr3hjv86bL0rZ1XvOJsUOiiY0owdnfq
nHNXTo1hQ0f9GhfpfXPYDTtzp9+Ad/WyJPPsc+FGwOYdJqCxDI4WneQGZVXbdWQbcci4vtymS9cE
FXenZ2vpa4A89/oDVpRaH0QQGrCeRzfSAxOZ1HVFChNTxZxegdYdBNlmN12RhvKfdVaNt3lBq9Bp
p7z36qGZ921aoPlVRrYV8ixrvpkNKW5bTDd5ejK4ns569htrI3MGWE9i/u6ZmTZ+VBNsdnHS+Fmu
TyBUE2I/Zr2tsKdVw5NPvZ4AFlTXao2B/FAy2GScjEI4He55u/5d2cCKtMTPrLO/FBUgb0b24/KJ
nznjKs6lWBrBagB15eQlxbx5hgJRHPKlHO952lshRbH90BQ9iLAzu9n/vTwTOe+a+Zr62eiCk1DN
zCx84Ijfdcy508i3ov85WpHC78+zXSh2LGi9cI4ulAk8SZrRR7AklDo0UOpGQGUAWVt9VQAfWQUe
snWMx9IkD8kTt+MigzReIZ9PsMicXoO4dFewWKHYWbyBXisdE9rKSG3Pko0ho4DmjyoRGtlYeXkB
1nvsXN5086IqepxxIX1IQvJsO+bGysjQQOGewBKZGTePCxLoL1VewNeWOb3XI14chmSKDozX0Q49
KxA/l7HCWs6rsvgNDGaJ0E3Xpr0U+BY3w+Bepa13M6BRbgQw4fZOAElXzn180Ksg+6Uq228dMOaz
XQOLAphnlmcTeqexKGe9CLmG4kH3mIn7MssUgW61PtnLMfxkoG6K8tjZrkcJrkR91hsRxvX8aqPs
m2XdbVR3t40uPkVFXnkaKT9fdr1NxWzLwvMBS9JnO6RtNLQtc0oRIsjfsOrFIomPeVLFM3MrgtsA
LcC29toWl0dr0r41AA3aCjwwQdaT0shzW0sVJLdUORZinDp3vlSFnZU4voIiObOroNe+gD1W8ZG2
nNomlBCCrbrzwuIUz7zrMCUDYGlN+FXhdB4q9t+02G08NM8Ueei2NFg7Ts7EBp909WWlkYnEhWMD
bC1wRZ0CrQpg005k2h4452bFPaMSJ8XHNpsjVMwmEc5Mf+hirCK0hm9nSAFjRSDZutFsA5bgMoJr
Xb5iOjzuq9zCMeadAcCCdJ0pXKx7buTVzhkIxn9Ul8ymeZjko9+BGTn5rZzD6nRbg8S+cK7NHI9+
w3qghgqGa/MIsZ2Iz4VJG1OeJXKjwc0W3uGLlVGwNI6/ztVklu7FqWpJZkuUo6NTajgO4MXkOJhi
RMoW2izCRlucq7TUsPWOB5HXMvcTTVr6D8axjqJhPm4d0ZJjYDI1PKsMsc7iYSs3MudHlqa3Dom/
uLz/J92Yg7lubJMiOK1f8+imjnnC2zEZ4Wbx/Go5I94cffV9pMYnGtF/iRzOkbD1oI+EJe0MvBEU
asLEJEWgTZQBPB147EU5q4YJtiIhbs9VmoW+m/z0iDLTLcdygIeBK8VrM/PQWYUi2m7aBbYGXQr7
w8SX1CKoa1J14MJFIDR+jQAr0yYkv/2TXiiyjk1dMDuGyUHMIiHvkI5tQXMqjeFRmvnOUdsimM+8
fDttSsD0DoHdGa4pR4ll6CyrZlibNjQMQA7PS63arzx7RCGXwFizhTzCxuajPHU8oJjlxhw60GId
WprGn9Ngo2nZ73MLO6pF8YCc4KdpNKqMYvMjHQmWbqslEkDiFLUIMZ2WeGWRhIyMSLM7CrTz5evl
c9zKLFyk1q6O6W0Lz97TLyXwB3UzIyiZHQvTxg5GkY6e21ujl7vRnZnR327Vfb4sdDNPc3UYooWF
XIR6yT7ySHPTLrEEXogr7dZk7PjuF7uLn1ZEMvEMlgUV19dWjD+WKN1fiV5QEWc98mDiHroe3AAF
2JBj1a28ZZbHYqTjzHRNAPXVEeHUJQ+8aG7miCvuR4UImeUnwS7wlMcptlP4/Kwv/WsbqeoH2yJg
guC9QyFcvqmcyTUTw4Tp45VSBKmZgWij/Kawga33ggvntRGGUGyRa8fDGC/pUiGOJ+jf7E3wSQSD
npYepgGuhtgg4PdobzF5sRtL/QvmjYLL8rfSDBeDn6j3E6z5yOG24HPl8oyIkBT3oy1u5u6tiV6I
O9+U4+/LojZtDxALH9MUyNQka28dLaYzKbGvV4jrbsrvBrCleZwPP/9ajqMD7gVFBmKew3w6hubq
UQ6vIm70MMzEi7C8PxP9b9ejVkSbIzFr/Dq6E+O4y+I+yZKwckrLW5I7rokna1Rhe298oBMx0qmV
USZifUqSsBlczcOY3Y9lMj85oiw9bUi/2w1GlC+f30bEB7wxrt71v1bItlPFZpSyc3DKJSg26Pou
L9t4zw2R7NIWI+lenPP+eiyiFmiiY08e0fEgimtzw1CwrmwSAu6HdX1Cih48bkll9TjZ3qk8w9J3
KYaX2PJ6Wc1zQBmm482GcQvYvuue2WM08Yj0dEpC482q/GW/BEUg3kZs/bbg9h33y87w8mf7+2IB
8EQ16rERW9Y9CoJ/W0iG5dR0zhqS8IQkodPQn1ltfplLrhhE/rj8pecyADrwCsPtojO0P04/ZDGA
oRLbikm4ks1p4DC2Uc8JhF8CNnj4Je5VdchzAAOc6LFAySXwJixRqnLXm9qzM9+JfYaafBSQ4kCB
wM4f4tbDmEEaAIf2XfE11wrfJWUlP+H1TFKeQdm1xU9xm3ZrJ6IOjH0MjiV/vOHEvyxy1eaSROku
Bc2R0VqDSENUsK6sJVx0e2dWv/VcZagbIeDkWCV/mFsrNiOHrd8RyEdBDUwX4Wm7ZrdOKTo/2Pdk
V9xxUITiZajQccsVTczPr8UW5MpyXdVp8nFJ3TgNp4zcGW29M0hxZVBrf/kot7zhWMz650exdEjs
eSCllYR8zsDH0L33uQpdZVMT27QcRBTDBrjRqQjTxCxEgYAdjgkpdzMioBdpZeeNTvzXJLerG9hY
+UI5DIsV8gaLjSUk7hhZGo6z9iby6jceG6qBj4+K0Jn1ocToApEKY+4y1E+WLWNbWhHsHfwZmt9G
sf3UNr12V6ekPPQIOaDZaonWeBawAL+JZMmCOslbP04jwOdUbbLXF615M8qZCd+ZrehLHZULdosa
elW3cb4vR9w6rNZZe+hqrfOZGKaHfEjp9ViXbQ0svE67nscZfqZN6VMxktt+nKK3EiPne0br5q3A
X3MwNMfacbtMrlMw/75hQMUIJuI2QelWBITpQFbxObSpPT0qVcWGLdexYL7o+6KQchbjAbs9z9SE
/eKUXrHDBDxcjY1Bks8HloJKq3ZU+BHnWLj4+scipbCAjeBotOzVZX5mgL+/m4BJ9i3DdPHK4AKg
cbRHqnD1XcDtvWW/FkVPdOv2PhYvBYuumWBFSY1Rlcjd4SIPxyj+PszGlTayZy0aH5ykSTzWuE+X
XXjTvwBEh8H0Fa1WbuenWobylOskSCQjfwIuSczgZsDl+d/ESJEC5a961jSEeVJPYdeRZ2Lm99yl
h78XgwIVXtUrIhNqOafRgrh9ZPaaloRtXfpm9NlxqT8K1XTKagqyDx9LkZ64FdF0OwfHbWhnbQiy
7zCy2x9RS+70vD4I093rVa5QbCvSHouUwmCc8B67QXka6gvg6Gfi4GVNo+B/Oz3pI7l6PJtmydPQ
zb9p0Zc0/5bmXy6LON+yWt2Moge/dvwwQiTd90JQPGsEbt8VfqyIvLr1xskrvyDqYiwrsEOUm7ND
47vBMnrttX1VPRa+6nrczHiOf4Xk7GZEwOazOjsNness8YZn0LRes0/znuzoS/dmrbS+e2WitRrG
meEcKS85eSKYaw7rtTyCJe2mngzwXYwN99C4f7MHFMFjig872aBwGutd3oNJMXa1z5o+hJc/w2Z8
/fNDZLYqEIoMRSeaNATQhUfzH218R3DHzvQ7p43Cqj7YZy9oLaOxoVTRVUuCT/4fhOUFlFwUXBjk
pmz8ak9u3F16m4KD4HUMuI//Kw2a2surQMUktRXqjj66TDHfjVrXu1OVhimY90x6X/N8H5kqdbfS
S7S5AFuKbGXd0DwNQfY0zlVS4mjJkuw6xB4SE28mL3nd/kNMRV5kAjvGJoAmlIIdqEDr2MpXffLf
ufbVEm9V/f2ynWxGuiMRUqQblzlvCopI52Ige57b27IpfrM6+2qU2q0hqsLDcLDCNjdvwiOZUqgT
HeC4yzW6rrxMbdgdxj12//eql9ymNRyJkYJd3etVxWOcnrG8NT0Np+VzXah2lta/5Mz0j4RIxqDz
si3rsoQQGn/KsvrRXKovlz/Rpr39SZWctVB1lIMvDL00ilGiEHQXd4Yx+6R3goG+LYNqkXNTmSNJ
kr1NST8kvVglzfX9PJavMWhPLyuzFZeADbDOLqGAcYY4jHnMmDRTm4Z1+xPQ30GfZ34KSyCgm1io
YoVaJWw92aOTm0Y+Az4lSUM29sLPwN0xOPPiLSkmWw1SZn5bdVyh4NYZHiu4/qYjmazXwHc2QEHW
FE+ug8R5rHuFXlsWASxK/AfrR+ft9sloIuwdQAYp7+fS8Ock8yLywIlqX3vLhTBvjLVwAG2iJCJ5
qm6MtZ5mXRomtuVBNb+lv4ij7y7bxFYMAoyD7eIBuO5ES2aHLYPKcOseoPyt0B87R0P1u41AAESq
5IAMmd2AxvlHFLfF82XBW/bhmGjur5ib54vLZkYMMZYOXgRtHWCT0m/63GuNwm+72nOF6s2z9dmw
JE0w8QLs3rMt0WIxGxfJYxqaYv6u5/1uHI0RmCCOCOJBVek/3+lAHnYsTTZ+NFnBa76S1bAeA9zR
TZuVNeh/8quR929JCZJp3QGo/xI9jSnSzctHq9JVdoMJGbMVYz4Zc96AawixGY5Hh3bgw6/LgjYy
PRTpDGqAGgBnewaBwTie/GDhgo3ezusqU1/76Xd914b0W/1aZvv6c3ywbpI31Sb/uW+cypXO1246
mg56hK85xfs0nYB7m+41IGFc1u88npyKkQ4yF86SgT0Fvo7lESDxdFHq/4sEzBWARsJ2zwoweBMv
TckhIW+GG55GgeM2T5dFnFvDqsQfEauSR0FRz5mbgiwat2Tb+6Nl+jrtXwc9++zkliKhUYlaP9uR
qKSZALs0iCyMjaT7mdOc34PM3TjU7mgFccWN4LJqG8Vc6IY4jAsNZfazohKfjdTpe9iBcWdhqqu7
H/tA3NFg2NWf+Su4K1R5zXnUWgVS1E2AM2oZZ40p7NdHMYWGpmF5bvTDAoBvxw79XIUzV42sbVo5
w2sOsZk6mEE5PU49G+y5BXJ9GLHqaaHkRljNzhB/3+2CTowBzRk4Nphwkax8tOfEcAV0Au7Cl0Yn
L4lt/NZY/yly9AzDBnqriE/bev0RKL0PyZwnrT5mWZgkObYATPCxD9XzWKi69Od3GxRDn/Ij5qPc
Jd2g81Q5bmlDMTdz8BBeUEXFTudDMxd7rre/SyJeMhqrpg82tcO9jRqnZeJClr7alBjNVJM8C1Mr
ubasGpPc6Y7aqpXlrdiE0TtMlKHjhhxB8rVsEQXQg3GITABfQrSPdd0/XnYvlQgpynZT27bIRjNs
JibF3oxQPG2Tmv51zxp4lkeKSOYn9GRxI3eElc+2V/QgcMw+X9bjo+19+lCACANnBOMGgL9cFtFG
mkRp0WWhzkX93dXSwh+avL5NRTt8KvV4ukXmSIM5GxM/6hm5SycjClFqyT7j3jZfR6BoJT7vMKmS
FKP9uXJLLRiQTnu4exYAW5bxPQZAIsVEzoeBnv1u5CyouYFIFxxKpwGAZSJNxYDQLVzu5l5ilOCt
mNiyPHMx98FaqbrVaNM9LgMuKJ0CUJlgmzygyLIZStzmcNU7eOu7vNFABLGCiaZJdBXPaDkJAMeH
bCpcL2kEeJALrvv9zEDUWy/MY/Xc7awyIw+Y7csDkdMhyLUVDy6aCgyBCI25uwqVuoMNzN4S8/NG
obC+jcsEjVYXb3AMJBln0S9uOqvBOJIIx2nHXfe10LsgGuxAmJYqIG0YOnYSVuRokCycJ4dOZpeG
hj4A1v9R9TduOKgZL5vgRlA4kSC5kpZmSDenPA+z6o6xg6bVHg79sozzhV7cFcdqSOZiDro12E6C
qaSwuaqvaz8OimqXksC5X7lAVsb5MvZT24u4klVm8whdNG4p4ixm76RYa5pxB+I0yO7IE+ByPaGr
QA02BoMICkxo7iDXRPlZjnh1wanVuxiCG/11X7n18tTrUdVDD6EHG3tJPC3xVNShG3cIqD7WMSTs
QWJpUjrTpek7l+twQbPLKq9xY+Bscz9pbwogdPp05De9WyqMZVPTY6HSBYkr3nC7ocjAdflkvlKf
eMtBfCluONgCnDB5Yv6/VGwI3kUAtsW8DVaq5MuyQenBtjWkUkXLAtTD/MRFwiFcxd2/ZScrZS+G
4TGGcsbnwPqpQsUmzsLetg72sIA7bVKION8xWhGSAb6OtssKJSLbYt/nVVvNQGqLbDreuUM170WU
Nh5FBPd6BMcgNwrHI0Pv7rijFb6l9e7zUsWl4pdseD3FAxcD30BiJCClPI3fZlFMmiPwHcVEfjc0
unIGC9WPIQ0Vnq8Q9PEePUq8QW4yZkOnIxnALHTI9uK6ObhP0S157Ham9cFcOh8AI6oQuzq1fD+h
37AS4GG09ywbTpYim4VjrawCZD+JYJwO605Ft+MPAE8w7P8PIsMtTcEojxcNMJ8wJSj546hHcTcP
KwpfNN03MXZKXe0HcEv/4SXjAtATI9Km4aKTcvrlHHNgc4UlyrChll9b9GDORRgvGA8B1crlU9zM
TgCRuxZfVqXkyZ6iMLvYFTa8PUgXDDM08Q5wmq2fBJhjvqvjAMzkXhlUn76hlQJGF9VM6eaR/pEv
gyO5gqRL5Ig81IA8q+Wp74zPua3szW/ZypEUcnqiaZM72DjG9mTqLHcY0b2m4A9WGORGcAEM3n9P
0jZOZVRVagAA3ERwaecnzSlv+k61B76RlWAxH+kIJhPR35TbAlU/WYs5rdlql7/Sor4fc0AuWBG/
MToQrF82jQ19IAxvM1RKMWopxw97qUeHVDkPCwAGDVWKdcL3yxI21cEgC65TC29aecS3xEtsmUvY
+WwCq0qbgwjpol1Sv4pU3EjnnQdMEWNbyAb3HDZg5LlerSkbRruSh2RI6n2RoyeFOQxifB/0eid0
JJFtBgQ3sEEpTnGrSnUiWbpOp2FKaiwtrw7WfuWLl7YPrQsuUpTnQCJjQXHs2/e7xfX1g6pgsFWi
QKMKFU7A4ANMVB6x4bUxFFqV5f+XtWAPzBsOw0fKUj+PL7HqLliNXArKmE7HwtnaoQfXpZSJRTzR
00SPMggk+3UwanjBfuROC5sQe+eKJ8pG7DgRtlrw0cWTT2wAxjq2iRf7MHLh42KPTAWw/1Y6dCJE
CsaTndYdivl56LzxJ5DIBslzdzDvJp/4U0hv5sM/tJKxFomiJsY9gcRxhsPRRhRFpRQW858ZdAMU
aPvUXyn16m9I4K8uO+F24r5CcGP4EUgZsmssSTTjiZ+KEKWYzsPQ/c3Mls4j7iJ8c6FvNbBTPYvG
P5rZMHyUZl76KH+ukvkB0BefaioCYIX8tBINCLUqfpSNCIEJFYpMDREPv08yJ5Et88ha5DCMAto3
E7sZPMXTiES0UaS9G9EOaCEoIgNNG7FIPgUANoNaNEPhJK6dO3tC0zwyFHftmh1IvgERIMTC0B5g
YGVnnBdj4nE2ZQC9KMOczrvJxWpyadxQNl1p3fQPGsELIXH952yBwjAbKmaCd2VCxhfNSd4Xu326
bDsbURXB+78imNSgjDk6yDaBA2Z2dTNXFESpcbDoYdf2KHahPx5hkaJQQTBvGAWkAmwI7yLwL8qf
qpnxL2y4AHS7ucpm/YnMNFhQgndrFXLjln5I4ZE/r1PXqOdJAaZq23g23AyzFP3DZP1M0bUh9JHR
GzPD6mRPPMapYlrs3BCBh49pxXWUfWPFIepI/v9I+64lN5Ik219Z6/fcTS2u7cxDSgClFYvsl7Ri
sZg6I1KLr78n2D1DIJCDaPaa9UOTxYIjlIeH+/FzLMJQkcnUR3GMTDZAjaJL6dxN46GFKixeKFDw
A9L6dGBOlte1ZKLe24fSnRWuu9HtwuZa80AP4ouEojauQFjTVESzqCaeFxMXc51Wg0FSTHVZQqeU
h8SbFm12m5mWAdGMZVdOUnYVd23pLSWeugNC4102ZJKvVm0WZEaauOra1lExqcu+Npzqlw/L6Vfk
rhIbfPFzaqLeWdSDl+oAPzSvl8/Kxl18aoLbTL2DF0s8wsRysKxdsisOyJBcoa+kAdvSl9YbX2zB
/Xi+fU8tsoN0dD/Wea2lugKLzVQF8lIEKkpkjVO4M1rTcshatfRbLYk4wc6PJ1pzUKRg+mNoOOZ9
NkXjHRQHWwQ8c5fu87Lpr1I5qUH1BPV3rcxFod25Wz21xy0dIhyS6ybyq+DvjN3amu+AzQYN6dK5
aJsNVRPiu5eXkq3UqSOHRbz+QJSFlkjQ/p/OK2Bd85zXRoMGvOGuHifPms0b8JsLzGxO5JEZdoiP
lq+bG0gbWBOJ1LFJPRALPRQFLb1ZWp6KuP711oTTQWmn1gq04q2VMiLqMPL9QmKIQRtQmUp0BAYV
Ck2003a56TxXrbTvk+WbUtNngNv2ph0LCp8bbSCnX4Vb0dGeBnMFXBmpRC1UQXqRIXv4AgTho3aj
gtPOI6G0zyPp2qk9EZHQ5toyZgGw/COpwF8ui56vVqNjbWWniepmtwAHWog6yTdXFtcK4mTZPK9c
10mRDx347qO8VJ8G2b6yDOVemps7IxXBlESm2M+PNtFCCmlYc5iyDJTIlcXRXd0ammisoJhQzXhw
XT4bGz4Ht9bPoXE3i5aRhhpTSSJ5lMEhRszAIO1TWpGX3u5YHay5befyxlKKLLxsedMPHFnmHlo5
KG1o1SE54+jgLUnand7lIF5MPbO+MWxR7Xx7n/wcJ5uHo3mt63RKsYlI1CS97SkzpCdqasy7FFKx
0eWBse1+5m6ANLMVvMPPy75VOuZqFRsE7MomSPmc6isy4KJsocAIz2KnDvloahOMQETlrh+zqzXv
BePYXKCf43B4tzlNtJBZnnCUxwAMfVer+gpGK2TSqav1IifCYs8Ls+Zw3jOh4+yUkBiL1qKevTzG
yYIylwpG1cZ05ckc3CWzUrwb2y7ItTbxWzURifdtT6rD0AEgED7LF+ZqWVEL5BeoYdaqa2rScNtC
x1vgureOOLIoJoR38B+IOE+3orzqeQWlWBLZeLiF5mCB6xsDHSrU6xB3fVzejSJrnEMhoGxI1FEl
iIlRr5wfxqLwO/t3UxMs4HntA7m0o1Gx3XR0wJwxbVuq4jgrcbc3G+v3zrICVNF3cV4dLEN+qFe7
FcTForFxLoQV7IncWSSKhznx7EqXojUnUFoHo98urttEcMNvnQgNCBIdSXp8ZT5UQkkAAsMplCs1
E2hB23YBLcILe3QVLdQBf/gbK3dkje3WoxmlqVPm8bTgNQPOsRF11KlWAwIyLknIvbg5kSgIgqOA
sUnxEVICOicTwTxLA1luMlyn34bH5lAEsT+6pat/bqS77ttfUA1iLoQ/9Az7jloZ3jVnxZfe6nWJ
lGYDgPF83d7NbuXpLnD39+VBlFvbuuiOTXGzqVUE/Vs22ytO/qkh8l4ynVuKSvWkDW+qNT7o8kjZ
/SMi6tt6SCAlwp6+FoBVwOacrmOimmD7qJFozmxPriPdIwkS9sTLIloFg0/Lvbg5diMN5jigXEAB
FGpBuq5ywx2GegXzx8piMjq6RjjcMOGc+aA/g6gjKoO/wIywsYlOTHJ+ba27eBirBaBk+6kcPxeN
uRtkye8ckebpBsfa6eA4n4YiqtnrBgbXfB/9bAeibS/epW+yX/lJKMqRbg0LOWj0/zJYHDiZTpfP
NlrQVGoD2sBMc7/axns5xdfVJF0PQ+FfPvHso7jjAAwkKkjQiYSSFB/MphBzmo12RbapphT9JtON
0RVvDikFSdLNIR3Z4fxmqvWNqUwDQFx1bh2aUu69pILCcKOlXVD01iLwm2yznY0LbBUO0kDQB+Pr
cFmadIRQmURmQ8NUT66rpt5fnrqtIeERC1IEGcCMsw4MyabVMlWAv9Vzc9tLqA20bRnqpFJcYv26
whpqLMfWuGAFPC5GaUM9LtJvlM9LMESAIIOK6WH1YtdC/vdvdBGfGuRee2q8OpBlKGlEcAm4lpPf
yXI/eM0EdZDLE7l5uNDFgiQuyuHnvbdxm+cZmqWryARExB0SzQjXZhj3Y4EeqVgtIcs7VboHtHkD
MdB8dCWifkF2QnezTMuDy99m48ZF0ykWFCk2+bxHd4Xai6ytZhWBY+NjjJu96UjvEIV9Nvsc3rsK
f90c6+HB/Q6DZ5IlXb/0w6StNCpW+0pph4Ouzs+9rV0PY3NTSqLRbZ13JCtVIP9Av3ZWzJXgMacF
105kJ9oNXcyHZjYBoiyKROBYtqbxyBBftZXoUtV5N9OolOXmKqt746BT3bkxzV72zNWqPLDfi7qH
to4kqtQg/gN7GCOoPnWcjqJQBbgQwJiWNpBp7jpO5ssxOuoG6W+cfgYtAMwWnbNn8YtdNK1pUZlG
itGFREIaUnqYDd0dk0ywITeX7MgSd/J1fQD1dYwdMk/5TRbbnqn3V6Y6/x/NcOe9zYkcyxMGlEJp
OW/anSZld1C8F5jZCIp+dOdCcRfUV2cVXcRlae5kLfZFZoExSW8naGTQxUXj3PtUj++zlj7D7Vzh
gSLYkdvzCATDH5b5UgTtu7S10DcCRGrsJfKUuWNe30lIQ14+0SI7XPClWSlYbcGKD1mH3HZjw2iu
nTaWgozm/dsvmkL7DZOdAVE+4oQzrryuMIYkRVt/lMSvKYibpt9HU5AhPhsNZ4IduaMnwUIc4CAy
hURtddevV5LVXdl9LaDlObutYQQt2zruOPgk1L5OjRgdTfp0xm29qt3vLRqv3FmrfjnP9cMIiP4N
x9BY+fTUSKFUtTSWwMnUeRzf5wmIhh2TYhN2OsR+S4kAwHB5ec6RXvDnjFoQdA82InG+1i2nVh1n
xUIiq6eolyppCPXv16bWvmIuwsJBL+xEr4wyfwJR2xXOguCFfOaEmX0LqVI0FOHJw78eB2WySD0j
PzmoxLWIsdftEQSibwtCZqI4go2/sYon1tjPj7ZKmeZj3I1Fh+wNahZtpyHz2wtApBvbkbVTYEqZ
ogiUG05t6DoST8aE3IJhESVC21nlriAuOFTNLGpwO7tM2OQdmeL8LiBPjaaP7HAhAFmT+0VWAQG5
rn5Z6YCzwzneqmwKEHvnXaQScKAmYDUii8D1nWO4mA1kmDRkmEAvzFfz6kl2BqnI8aIANtX+XkGg
l/Hf56EDnujBb00XoNHA8WnUR3+Bep9N1Uk0jjsSOGlIMTMKYCDWTldNNqUua23EVEr2Qvc0RKLS
X61w6gLrMP4+ya6ox/9844NegEHSZcB5UKpnPz/airRxOl1DgiEC3eZbv3xdDeAp7TQYVn1fgJLr
8jk/3ymwBvQMhoiwUeXReKRzBkjVo/YIJK6rGrdpe68t+37+5dMMci9MH/iMofx7hu2a8qJeK4cM
wPpWgMVXk99CEMTFU/+uXPTdVJqCR9T5YYNBHDOw0zOGKB7fBaK+tEYheIiWqgO268mmD6X9ennu
zuIBVM1RpmcpIHTMn1HmDiC7kWrIdUNcuDpo5LOjQHV3/TbWi6vVOgDi3xttd9nkeXqEs8k5qmaU
OtMERX4E4arRn337U5Z4YEz/Tvbgwf4rj6mN/XgySjbTR/tRWk2K7H3SRnLX+jrdLcvvXfxhTmUg
i56lm4sGYkpgQ4F4PQtMWUrbrrp6iOKsjdKhhshT/tWhIuqYc2ePdQN2GCVOgGHO9rzcFm0Mfika
yT0Np9U6KMUk8PXnciVsnY5scLFHSUsZBCsISevM1b70vhKud2CyCrJD9VEEDEcCdh7NA1uHr17L
oey3kYh7c3OY6MhRZYC28VziHEnTDWqaVAaKYzR7xXvps9QYweXteJbGxihBwAPYoW0zjSzOOSIe
nuRskTCTpJ5mn2Sq4YNPN45iW699fUmqHmiHVT0MfbdGl22fP72ZcQtwd/hnwIn58a3rMurmaCMc
v6Z7PSARMnc32iGBYHvii/Ja533HnDUuC1SYWls7gI5F8Zh5dfOyyo2rDUYE9sfbvuk90lgR+HX8
Pv90eZybc4ybD/T64DA9C8RaTa80rdJ7gKpAlpXcdnri1YvuJcuwI02FKqQINn0uN8PG+qMgh8fo
OV+xEWtybc9KH5lt5jXWLWQT3Mpqgnl5T6YCyYzBX1EfSUi4UvIuAW9R9AC4ZG+9RAU7bMsloHkC
TfS4PFBD4Dax0ZpJ09hpA9WZISJO/VA36kFa0vfLk7zl5I7NcKtrVdpSJXreRO2kZC7UtWavamlA
B3vfp1OIKPvbZYNbh9NBYA1OaLTNnWFX7UnVStUuG/AxSk7mWt2su2ZWqCJ6sK35QzIMMRR7hqNy
cOq926GzHKJZfTQqJgCP1+1koU1JcLtvbdEjI3x51RhJOoK8oY8ccoP8r0ftMXDiftcOWph1aFqX
vlyeva3lYrl6kGludR0qxWJQs+6bqKOaO8UQgprA9KhmXizfj5aoJrFxzwMFCMgv48c/7xVUM7JU
4whYgWbj/A8IO/ZjkjezyyR1r5auNn0ZImyHIi400NgiLy0IZrYOJO4pHXGGgrU86yN2oPuJdmVc
jF0AL1uDOHRoXKtyM8/4PYtdDexDQ+GlxFME2/Qc3YYn4LFl7mCMU1GaVUoRb0Qrbi0/Re+EDngX
Sggm7C7PsqvZiL6V/eUV3gp0TgxzG7eDmE7eQ6QNAmdK2NlXhhNVwbqrr5ZQHg6S8hfKQBu76sjk
mXr9MrdGGxOYrGWgZGV6U0K6BM+0YNToAdoOv1rZPpnaMxX7ckgIWSCdErUJElf5bpUDrf1I6yIU
TOWGr8G44GsUeHVE+sxHHEVwKm3RacvWMFvcVnUZWSn4W4inf8k8swvIvXlVRyJewA3Hg75gFICQ
HAcdIp8/yFS9yeuhHSJZa3ZmaT9A49Ev6+Tz5cGJzLCxH42tiDUnoxLMgL7KY2m5qflCNFFxecPB
nQyGm8E+nvG2sTGDcaWND2mmJYcYDJK+NTmvNE1e1J7eSYZdB5cHp228zk7sclFktdBJbmac+3qR
LHRvq1fWAMFz5WWC6k3XPFYmqPGT+LOWN34xTkjLALSrK9dta3oUDYbzdDfnhpsqw10MxLIDUp04
rr22Wh6hwLUfRjMq8/UA/cWwR29iZ5n7pLudcuuqnaTIBhNTN5jg1R39LjO8UulEju0Mx8LOwNEu
4a73uImrbp7xLuzG9dukd7ukzQ71DDFBvXqxV+facdY3Sx3uqFwKjt9GhuvUNufagONCuabGoqoz
0u16n7tNazy3trFr9cqfp9ZPpvpptCFCZuUoIU2NIHW47eOORs/5uEybZRmVxCFCe+QQZDsaZoHk
oTEh9RgZdBaKcguC06JzkHYJBVJbBtw7As4KvLeArALBClGZvhVQOf2HoSEriuGh55WXvNCKqtTU
CQtL2m8SVXdr94xr1J3tL8rSgLMhdWcFrdLDPcXtKZGPaf16+exsDhUqGD8yDgidubkF3KlTOgil
RhOkpRWLug1p/L4V1Ia3x/nTDN8emmbrkqzMTEugYKYGbAl7GsTotgLlKnQkUpcSgUPf9OdHNrlE
oj0P1K71cYgK2u+q2TS9tAXn2OX5ExnhUogK4FwQcYaRVS3u+tJ4NSdN0AxwDrtgp/9oINqp89aq
Iiu0ZhiickBub/bzxM8C57Hx58VdS9f51Hp5I+yn33o4npjl7oy5jZeuW7FmS389kRVooRryB6NP
J801pyeaPjWAJ+mj5g5Ag8y4VC5P7aZXR1fgj9wUuvU4p2cYq6TBp+E2UcdD31cPdGQ1CnpQm3l3
2dT2Kv40xfk4qG81dkc7rCLoYBQkppRRYGFrMKzLEaORGQUINxgwHldyRlS4FOVBVn6XrevEAkI1
Ez1kNt21xkrbYGRhDcrcHUzQRK5Sug6RMtkBketQ0doAgMuXCTpI7iBDBlUDTMieV7dUkoOUEpFP
Yy7jNBUM5DSAV1AEh2Yaxny6XY0R+hGmOQ1QJcJbyhpeKnm8spYJPKjaGpl46IxV/z1p+mjNzCuH
zLuGDHuttL/UCCYVdHGXNNkX1XRrmPLnuBiFRZut6/T4G3I7m2o5BSMdXso11METlczuGJN7CLde
S0PxMGrAGBqFP05ZiMZkQcprK0NyMj3cAsl9QWdqzkNk5iDta8DyXZXWQSsbX7bi+1qbfcVugtIk
hyGbBVfplrc/HjgXKNFCKrqcYuCS9l4n10R/VMrg8lHa9FbHNrid3pdg+ZMrjG/y6n0cNZAYZR35
uKuRyKt86GJIQuVf0Zbjzq+9TGhw7WAzJ9Sd5Y9seBwMw9Xtt6ahXj4NXqxlvmCgm0f6aJ9zV2cD
8bCCJApC9/p2HF7H9RZyh0VzRec8pLPjLvRaIQyF/hzbnwxCvG7FGs/3tfQo+CbsRF04cTxHqDPH
Uqm1OPMlcW10N3ugkw+THtoOCgCsmPRpJ5R23XKZR8vMAxC7bHBW2cHFN1tqBMTHbpCST5fHtb2q
FjQegY9FPZC7wHM5q4F0hs+E2IpLzKfF+goSQUidICqqHtL086BO0WWT26P6aZK7zien7qFCDJNJ
A2epde5Yr4JrbdMEqApReETG+YySo24ta1oKGQ46mYIUpNBJLLoEBCb4aIs0K3SyKpiIEVd1yifJ
FIUkm3v/5yD4SvvkjNpEGswT490ArJA8DlEV4TYzAD6N3cpfXlfdFR90kV1ufcxy1tdGxZmTasmf
5G6XGbGr1ou3zs3T5a3AfMbZoToaIneNJUrcaHOGSRyK7mpasy8QLbifHeTNzQbCj0gwVSLazG3f
eWSTLezRMx3xqrUYKWzm+8K6Yj2Ztq+Vfu8y4vLCN5G8CoSt5qLdwl1IGuRhmwL9mHDYKfmyBOYn
xsq8NL7pSv0Pph8NrEaCU7B5to9Gyhb6eKSdVdBJh8uqs24GArCPlm4IICLgt0MdItLzFKcMkO//
dnlVN18ijCn0z+PHw2ENkFprrPs0KkE/DUR/dkDs6qn5te1CdLvHnoWc3WWbop3E3U5aBwReQtkE
F6DD163eLQwwrYxyoM+/I0mPuEgJL5sUDpO7nAq4AEdufgyTadhR7JwwiQ/ql8FffPNq2i2dyCew
s3fhwPxAKBwtaVp3VrbWMJlUfrNC7Gd9Lg5WICf+EiKqIU/W/v82SF4OIsuXtCBsLbtAC2G3dXO/
8sD9ZbRIuhZ+qaPLVbBxN0Oon/vnR0XzaJRVoxZNBaEVCEMkkZQ3L2VuSC5BPC0IpDYQHYijkUkH
0B5KWFCuOT0ihjUUjUHg68bP5bfhsIZWqOzM75LLCqOON+qhFSWe7Dp7C7KEQvn67YH+NM/t2rGV
V3NUEFNVcVAtyJwv9+Dp9gRLuOl8DNSx0R+FxD1P/5Kra2fpnQbEQ+MPAbLXplf6kmc4PhTiZi/d
dWi9DG3B3G5aBWgEzcmM1pR3AuhETNTKwfVVT1fTpLtg6hZsk82L6sgCN3tNbenICMBCU8G9rTfm
WHmFWgbILwssbR/1I1PcUe87tAhTPJQjWY5W8K3Yg5/7KJl1PkkDPazCWg1FpHSC4fFnnYCRY85H
2CxQ1EFft7J8qlpwOBa/zGWK3Aej7PlzpfgjbpC5yIgGQ3Z9NRsaasnXc/X18iYU7Ab+SINKXS1q
Ewetia8pOhbi/PNlA5uX3dEguFCiB8ekldkw4JA7qRp2I1o48/zJKRYv0Vq3qoZ7JXFER0vd8sdH
VtmwjzxVOw8y6HoxdUP13cq/aCruHv2pqND+OPSeUj7FFWj8zDGwhvcYCaTLY/4BiTq7Dkz0fzGy
KmDfmX85Mr8u8jKg8ZFlFufRbQ3pphvbXSm1gOYm8nerrbLbpq/RDUBR1C1AsInSZDy6REoKkEJk
eLpAnspTYu3WJMOAvx+v1W40g1QBC6GpS4ovTet4tc5kQqreKD/Ftaq8VxURFTY3PCGor8D7CKQZ
Mhp8jlSv2rnWmnIESbAd1q39RGVpp5f57vKMbWUGju3wYbtkDQj9lGKMQGRJQ6cu9mXROF7eq97s
0MDM5JeybiM9MQ4KjQUpWuaQ+OXC4CDZDt1b+azXpTPmZQUFJZLsqXWljl81rQfV7JUUD0FdK2h6
eRWMlm36SwbZ9j3aH3pVAhkbw2Drj37/XPtApux0d/K759ZbhDRY6pbLOh4gdwjRmWCmxIC9HspE
ae7m38iB6nvLk98n3yjdOmi9BKI0CLU9kPqFtRd72FjX1nP2JLp/flwwlwbPnc1pjLMe8FwWuUxB
cyvfULxpr1G5fYVazl46tB/ds/GRPojATptJ3eNZ4E4lbcZVlWcYHkPZi78ru+Km8Krr5ZqE9KYT
pQI31xhYbAu0a2i1OXvBI7QhabMCLxzaoHFgjIJoxtwPoRPVQR0ZghB0c4mPzHFbamrUrFMyDK7Q
re+kUwOAHyKSt1+cQqQhvvlUYzDzfw2N206JjEZ/cNCwFSRv8+hNL+tXQJzcDvE1qo4G8SRhSHZO
ioHbEDVqdL2hw4F5o9MzI9XjYkkru3YXd/Fq1a9uk6s6jP38KzykKoWvemjuCr/2ktpVROSGG37w
xDqb/qMTOzj9lBoKrBOrCAklD1oaf63UXweZnw6Si3vLjqDdj135eksMN+tjkE7qiwCLs7VVjmeS
i8+kDFQq7Y+x2NldSuogN+wnopDQWOOXy55uK7xADAMaN6b2ekYAwIS4tMZmi6bZV1MLNVuaCFo4
Nnejic3I0Gjoyz0D+aXFAOpxhNEG4K7JFfrmuinI7ABk0k82kN/jGknjbv12eWSbZi0gQxlsCnoj
fA9mraMxcpyVDo/pZFdRr4mcH73W9LG+NcBlOHwV8kix1ec957FJbuHGRM5zp7ZYtkL26m/Fwdgl
QQGrZL/4SDCHNQDukpCiVDhULsquRyWVa3Y//qFyhgzrE8BFFSQjjYN9hfApfRBlZrb26NFQeRU3
k+gtdg6Guk6pn48d4NLfmuRWXoUFkU1LjLgUtHcAv/Bl6NmIqwZizH+k86wQveRZkD+h3ejAkvZ1
YMtucVd7It7XzWvQOrLLOey27dHK4CDiASv4HKqeM7r56KXeWCOLj759ps1ZDSiEBFk4vP69vXRk
nvPhNNPNrNfS8YcUWT4o/jR1QdKjhqC+JIAYGJEejnXTeZbduKQ9QDpVOAdbTvV4CrhIIM3mydJp
NUZ2PkHcgILFLodksEgVefOViLojum8V0MyDHuHUeauqNq2dlI8glCx2VPL6dnateseYy82QRmOy
68xMqFayCYw7Mss3icpxXdryCLOMxklP99nypbwzejQ2964Vqb66c4ogr3u0N4uOz9ary2JC4qiG
okzA1yGBqqaWxOQ72zIHFPiznX9HSdsd0S5uJy/VgpI5EdTXNlw9xGzBDm9ADoYxN59OsqE1EuSs
MNrU+pCWfZqJOIy34rcTC9x2ie3ORksz27KjvTfS3GvV2xo719KbR52A+7ond4WtRBAi9kGq6S6q
/fzrTv/kK3BBSGyVlazOBM8Un7xB4tP0LH1v+2CBCdA/RfzCBiuiL4olN6cWsuiQIkM+DEDT06ld
CKRLaQ5XoWQdYEdr+7uygJ/s8ti2jUBNCjwJTF6HOyQpaFDJxIZW55WbYmyS/emyha17xELa+l8m
+APhdI5tNyBaisD2MgRLMN00nmG5Q4huVZQy0OiQ3In87OawQP+OZhG0aKHsdDp3eNyDEa/EA3ZZ
AL+hd1bycXlUG0fNQocqqCQBnjyXqoyVgmpzDydWSNfadCt193quugmgS0m6b/G/8Sp8yWy8LU5e
y9yGoGQsicQmMtU8MI7ah+aBCTEYwKEa7hwQqNmLPMrGNXlikruuFKvXiDlgHvN2VzlxWK33VCOB
oT9dns5NO0wdW3ZAoAhA6ul6lbQxY4UlHCTjkTwC1ezKAL8XcnjZzNadwDg5/22HG8/Q64Y9jrDT
h6A8caDWGt+rT6tHXZADNU+JOIraQF6cWOQcZJFZQ6uX2Citnb3aheG3hrIvp6ckRvcASfy4jkPa
A6Gpqt8Eg91IcIDaGG04Mlwz6+s/ndTUmIw8NeBAsk9mtACD1kXmPaLkHmzY7lJ61XPvUZTLXTyd
IKyxfvk79hm9ML6Dqlu8bynjBOvaYeh4xUVjNr2tRO9dOpUfpZmhSgL6b8V4T7XuelazW6pajgud
IIg1SF0Aka8dpII+I2MSLXn9Wems4PLXYy6AC6vRwPzvb8e7pSaX9VqbMDuoVbFWfTy61q5Hc2Um
eKpsuYpjQ9wyVFOiUqbjEzU29UqKgCr9qljhYj3GHbgVUATsGkXg1kWD4/Y5lap+xbbDtOftA3XS
K2PWnxujywV2tuJZzCIIaVjSWlN4lFftmMRaTBjKzOEj6dbnqs9yd9FpiETszkjIc6aYt51srW7d
9x9mSk0/W9cwKecHfYmDVjcC5KL9TkjKsOlSjr4Z/2xauslMmOuy5NalqwLE8hCMqbVfiudf30lo
SkS3J+44xF1sMY6yBGNb6raUYI9rkOVY5XhnrV0QO4kIR7W1qMd22IiP7JhDJlvLCDuUuMAh9s/A
cuPZsLM8K0I6r8VzKZD/Ajh48wY/NszlJwhZjc4uYTiF5KSWuUCKyC95mN2ULjBH8ugOqetMrujy
2fTWx3a5JSzRv7vYBexWn9A5OPgVojugnTwHeOGI5XyYxJZgR29tm2ObXEA0ybUSkxaXbNeG7QhR
F3Dg55jaKRPAzAWGNHZxHK3m3GnNyIh/oqK5NfPbqb8BnrQhIsbOrUjoaDwa531KpZG72YYThnCd
14IXVJ0E/m2rCclGVRF94uC9Azcvtz0KqF0aUoYYEm9aI3XrPRq7UJdGV1DzRAMyIhsju3mCHizv
8sHbmMITw9z+mGQDLhWianhJxi6NX6oJFA1qd8Cr379saePonVjidgXYlO2a6A3zp5Xb0tfY2Uu6
Idh6W/sdaU4096OIZMloADzdEnbfr5OFbRFJia967L6WggbXkme+K0GO5lX98fKwNiKEE4OcR7Gq
rOpMlJiiskq8XjNf11L/NFT5fZKvO2OJ3yZLBN3buA1hEoBI5OzA9/5jDo62/TinYCYFpUbU9AbY
vlalcskaR90S32tjcj9NGp5TxS6tquDyWLe82IlldlKOLPdLRTK7x+x2gd66VthExYvjaUBSeS1q
IfIu9rpEsKSb++ZotNyK9gQyQ9PCJlj7PkuD2xc3jSmSpdw8BkdGuFXUCjpmidTjXojxBF7wOHAg
LDQ1r4UqlO3buvBPZpE77LUx2bFDMaJ8n+1a1VtlF4859BD136E7vKO37EEXI5/lOai1vl5eQ9F0
cgdekZa6s1WMtKfg11AUt7E0VxEFbNtWENWA5hxhKw/0bJMBMkR9C8+8vuQaekeLLyBW+Fs746cR
9XQ3miukCIocRiqJeuYyYsYG4HYfLk/YhvfHav20wr0+yjmuSkWDh8ykV6Vm/IRCUQX2EVwcfWKC
O1a66eT5nNIxmgw876XPxq7xtMqtvyOR+dweaGQKnNZ/OMg/B8UdqjQzp3VhbnI6NJ9W38Dr5Q4U
q94YUAfECUX4F9heRHuCO2PAXaFLqcZy1aydB61wL/UYFqhZB/NhDsbbufCLJhheRd2S/+FO+DlY
7ryNSysVAGYijH1K7zWfPiVqaF7r78k3+yoN8hdZdNVtJdygFQgKOJTE0df8wwMc+clxTQ0w3cPi
knrIkUaM5Wl1ewBrSAiEmTeIkjVbuK8Ti9yxnhTaG42OXQohDPsmuVW9YocWBRDP9BYMF7E7ehaW
F5fgIetZwsh3ni8flM31PRo0d8GvldlBpGHBVzC+x9l76XxWtKf/kwkeQVQqcmVrP6IVJzk0nQNZ
6QHKlpmgBL15wf4cCZ9KoVo794sEB73Or8McKsOhAeF3In+iclSOX2UjCS+Pa9PH2Cgtst4paP5y
xzHWrSq3kgn3KjCQffeYx58vG9i8344M8Gev60HKUo8IvnrDtSQdAdhnaEO4NC0FAeW2azkyxZ02
BbCbGFkAHHNL+1xM7aOhksUrUAlZGu1x6Ytr5MLDdZqj3il3LR4HeMCvT3hrtm6va7HgkthaSxXZ
Gx15MTRo89l1J+nKwR7gdYwqjky5azw0fdwkbbJLJXm/ZtaNvc5BD5qhPwz/z/v8/5IPcv+H/+7+
+b/48zuhC+hB0p774z/v6Ef91LcfH/3NG/1f9qv//qenv/jPm+y9JR353vP/6uSX8Pl/2vff+reT
PwQoCffLw/DRLo8f3VD2Pwzgm7J/+Vd/+F8fPz7leaEf//jtnQx1zz4tyUj9258/2n/7x28m7q//
Of74P392+1bh1wBhz+rs/Y3/jY+3rv/Hb5Kp/DdoT1SZtUsg7asweMf08a8fgXuUSRcxNhaAV3EM
atL26T9+U4z/RvYNAT1oPVA3ZhWjjgx//oR9mOqoYKyAOJZt/favr3ayRj/X7L/qobonoBbt8Lks
Zji6ivHrsA5dJFUDKyiqmtxbD1GEvegL2s+zT8mjAewsdKhKhLdA0oeO7+yOZuZP8yfm2GHgzYGz
C2yAFkgOcUWdhjBoA62olAM2Pz1MByk+WAMI2IpgBGe8qzxkqts3XhW7BpKM4ioi3/b3Y7DH1rm4
I1OGWKlGNBhN3ojXUuc1N/WVHGpBcidMRGxMLEjAUUi0NUb3wdMZ6ZoSr1XpNH66x3MBXBfrzrwH
A861FojjG+4qYgNDQQHJJDTA/+gEOp1W22ydKVtjrCLg3QtShNb0QuxfCwzPjHCzJ7dJl9cLjJDm
PbMXwI9FKcg/mDq5/eFAPgy5X5aAQF3ydCC5LkvqYmOFxqQ8wMPtm0ZzIam5G0zZbfGQBveEFy9F
SAvNTSDP3TcvyvraoCe7RDvk9BgrtU8BI5asb0WaByPJAz39UOX7um1daKC79hx7VJq8chwOndK/
a3ryZdCbz45hgoTsMChXKkW6ilbo/Iy/z0MfNF1/36nVtdU6LyYF/m3OnnSHAqGCrj1kLksV3cYp
uaHz17R+y7VvfT8cemu5V+bZnXTlPs6mMCurvU5nV0mucmO9I60dpjndoYUSD6E3U7kx6ENRQrhe
ejaMyi+73419tr7Zqauo/5+5L1uyU9e2/JX6gOKE6NErzWpzZd+/EJl2GoFohUDAp93X+rEa+JxT
O5Nc15x9n8rhCMeObecEoWZqztG8T04Vwp8qtMUVlMj80gNZ6XXSy0sArw6dIfYpbBDgvfhsdu6W
DvgpQIem7rPdW3udXdrWhyuuxu6CV7c4HoI8QXo22CE0xXxaZKcpyUNIkvOJBZ0FjEj2s2s+LBMO
nJ4OUgQN4sIIsuLVJnA5EneuPPAMr23rgas1u6Z8HzIaQfAy9Gz8fV0EwnmEc9nGE0VYzDzhCua8
w3NtXDPWBiR2w769Z1Pmo0Ua1iYPm5KH4+hGmac/5Ux/7Ij1g5R1qMskcKHpihJ/1DlN7teFc2yb
JiKxd6VngLaAKW+ZfZDU8E2v7yz4hbbJKcvu89rxgqIttmAK3SYp37p0CMcBIeEjmhROAPnnCHrG
/qjnYZswv5GHNk9CDRJrmqbfoCfu91S/zHpIGySPNSDbSQZpKmEcvFTH1cgKB9wj48rcJLYIrOxp
5Dl8xsdtN7bBBC3pIj1CxRp8gDIt/LiHf2Hme+2vrLX9SfPChsOoilNfVElU6dkuzs1tSt+5uk/B
RC7zIM3JfkRIl/BAGlqQ9G1UT07AJxlOVRtOLcovI4T7wJUsr9p0p8SRuJVvxy8jQMzCpgHzUh/m
O2Gf6fioD1r6kk7XsXk3ZvWJZWgr1crnfR6oJg7rotlkeJ4us7aa98Ltnx4zNnoOCynDPhkJcAkT
1AhG7Urj0Mj03kVFAI8mfk9+wodv0zLjFnYnQd31G7eHmgkaJLJDhtOAKrw30rtq1A66um6SKnJG
++Dyi8JzHtwRH84p9nwkfjmPmtYGdvlcVv0GemRwr7xzUVbK+b7EhwCSKqLNUZpuSPJ3Wbf3+WyD
jIE1dFD4xI/cuIWRTZDa9xX9xVsIRpkdFv1rnt+2uBbY0y3Ffo9SdGPCCILzTZtXN8K8lg6ar+q1
BtpB0+nOrnufuGVgO44/yRI9N1zTiPLrpMB8UWGWZYFR3Znutih+tF7vU/SokqGYv3k13RjVpd0+
wUrWMO+HbsA29SQc/KHSYFRsZ1h1SIxfblpuOpQIcjltC9FBZjq5aSD1MJQnjpYwmjD3hs53SPAK
iKYMcP39CaGqUBPgEerEt4qPtr2SWJEmOTjt69h+jFyiWCSiDtTaUXq+hUVaoz3vwXEpNyHSYwz+
JLpgHKEXSOLQNvZTfiWE6+t2HumyOXQMMJNavyBxjHuV8ZGY+qGxktvUAsMOHOzUxiLqBPbZJGrB
Ctd6XJ0lJpn23Iwn0Rc+HR61Ydgm5iVpH/v+0XPrQMLE0BnmisWEkRrCTiUbp3zT+7dEPkzldRwn
vpbeGjCjipNfHsSiE9sLGH1ySB3RUvkOO6bDLTPR/JNPsLSMSohjgjnilyYcifT4RPo8NJvHjqZb
o8z9ilxP9S6B6xoGS+AZqdL90t7LLo5aWI3obhzlk9o7g7EV8XZKTrEJ+W3lokvxy8FeBj+5AAft
wcAo9mzyFUzUMDlL7WmC04DbBhKrt1V1RCY9NAZ5rIwprHi/U70I9AQAO0VQp3xq+yxQXYZT4xaS
hYS/Vu3kpwJlh8YooaVr+xnKir3b78xZECw5JK3yM/uUUmxS8SPUs31GKt+IIUym4su0GSPuYSuA
hR+DDkpsMt+qMxg0TxFUSQJR7lvMgdm0Jhdi5xjMjwf3YCgvLPQ7ExoUSZ5jop46CnVd717Dk3CY
8Q1l5jvlhwVPLn4zjE8dfUwRelA/jGQ8xlXr0zgB/ggbm4mGgDc362y/HO8ITj+n2avimpkWXL20
TV+5oSeu7IYehjIOvIrutLoIuUUiva5CCxNM5ZOP6edzrNkehxrDLlGKWzN+p1AIrD0RGoaObfwH
ZxB1aaaIDE/Q1JQq2xpE3FD5RJuf/Qh51NbdOWiDUth/wgP+yUEkQJiwzRpehBOmyCINsua+rWK2
tYUR6m1+M07I/VxjUxUavhiQ9COUVehjHl+ysQjMxA3GWQC77WUgWHMgrMd3R0YqHX1nAGUHVb2D
kRSb0aSbpmKhmMfPpj727w0+aOXnhO0ydJti4IscVfxiYxexXt7bsJzJGkjyZ4TAoPeeA5Bplk+O
cH80o/5k9DSstPKA9vuWuKeSd1fKKAsgVCEFmZjgNRgYyfiyTkfsg1XUZ1jI4qUZLpySX2TdeMDO
Pbek94mGY01Qceytu8zFYrLeoXq8neBY1pfvgpJAcx5Ge4h0VJ9SXd+TFGkwfdQ8tusE9XxDDT5z
9YcM0NjCU1syNA80rU6pl/xKM5y4SUmjpFRXcP/bEamHhMMiHg4OeFqu+6r4CfNeOIXl+14k2FNQ
XO5wdseldhoSiCM59ctgQu+e9xPszAakbl1tXUib7Qhua5i+4sbqrfteQ3Zi3A+otncau+Gm9dL1
GfezBgyIctoRUr8gZTkIww0o474ENwZgmqOBeZq7ZiATxtH+06qgRsqHcT4qTu8nyFH6klgHq0gu
p+nZ6vCBHU+7iScL87JuH0zlXVn6uOeyOOELXfS2rfzR5Sw0k/YundyPXpdXcTPeaKq6LJRCXlr5
k259eJ17KyfP9+yjoeQhkVrQxZBFU/RV2uKuzOUNjCJDNxlCya2dJNmVMeCq0/+IZe1PMZA5mXkr
jeyJdpYJG9d6/+fr16LsggzeQ8ttFiSA+DREXBfZNRwaaUrNTITI+oJRAplbriDGl3W5byEWdbke
E6upGw51321+bV/NFx92bUXgUYGNOT5PEf/hnsjGCOfeybj98/stOw2/o0M5Fghy/NJxg/h6fShx
y86YK0SY7fPABPp/CKGuckxhIJsfJ1Rdc+D+k6s1KaxlxfVb3EW5SbP6Sec24uJesYf2daTvBjgF
A66zETfpOkLo+33PA3bgr/dcfEhq4OrpeojXb4aw3zfb4mRc94cZpco3zqUDJPBaxdU8N3ng+Q3Y
pqsb5jfxcs5QvpJeP7+jiviRbcuH6r1/rvegHe7zK2y9R5P41aUFKRPkkxGgeu0GhYRAXnqh2iBt
uZage1i3WE7VWl1hLlN8vTdiQP56uGVnXPCaQ1IHD4fMeRbwHY7svXsmGwktgDU/s7MD4c4gSwea
6t+1kEXswqQQkm4kxsH00oqXlVn8vXSAl4EEOCSQDGDNl1Q6bxg9rbQQQNupyArqO7bp/XTPds3V
f9CmmFfkt6H7K9qSUGe1bNJ6c5y/K0ExRuAu9Fpt01MfIPXAfSocHhOUY9T7rLO2xho8v2I/RV/U
n7oMnAEyD2aC+0I4pFCULDcDkphg2tpb91VHozU/oBm1adfmzPlhRs0EjhD4kkveVQIhS23KyLyI
vMO0z+DS1m34NS4kmKZry2cp4v3PLWJ26/1XtPlpPrVIpqFActggmgrQJKl+6cmWRGmE0+mJ/bJv
cE4H7MAutRsUHO4zf6bZrT3D2Yn76REWxbdkGq2c5HgEL5lCrXvwhjWhtzMVNiC6Ucl0YAnseAZd
hKBEwltNGVgbB7kvDoM/k048X/0HCqtLntfvEaUwTIGJCQpJ3zBU3kgqIyb2HIsCX+3dmBv7wn5K
IhqBKrv3npGd4mNu3eu1mv/v/sRyzaDgRmBKN5fYl6+ZeoatLFgdhE3U/vK2Xevn4bDDHfwNpYdr
eP5t4Xa4kVFxbV2IR3Z08g1uKzfZ6ypH8tzGB0iEPVu8YdNfFsyKtNJo0c5J86sM5V6dxFP2WF4C
PrMK7D1TK/bgnYGxRgINI85lrIY2Qz7GrA1n/hTuQ80hiWbbSHeLG4fc/ku54m81FP7bNsGX1sIf
2w7/PzYUcJ7/9w2F24/6//zXe46Wwv/6d2+hfPvSXcA//3d3wfuHCcYo8h34mKFmqqMd9K/ugmv8
A0hVy8EBNctbo6n+V3eB/mOeM0DTgDmFvt88v//dXnD/YbkEjmWwjQPLiVLjb7UXln04QPix4A1Q
pmYrBnOZkMHxUxtJZlSRYJJs2SSdQLWFUQQqhlOL30Ps9q0i0A0qOh0kezHGwyV1s3KTu+ho+Jay
+61RaAXfCN2ZNN+r0skMHKNMVlLjxSkIjq1uAopp49wl8JBaAo8l3AGczuMoOLCLNrZR2fshU1zk
S4iMmsZJFN37p296phUyp2iftpBlQHeB5dPclDm0QcCcHa3qVzEA7jz43ni0Vw2e5033WyiAfSDZ
jhfDW349epquSp20Rii7A9Ju7s+Ld3gphMYmu4RtxG7tZMXEOhPPQ0ti/v1N1KBPwD4hTV1Hw2YO
xrdqw3Yotq0c4Isk+J8jCKsG3bKBJf7m2eDAlNHu87SOXEfs6Fjcuma2dWzjbzbHLbC+wAgxsZKI
CQ3YRYbCzalKlTs1ka1PoQv+pjZ0AYcnfJlNYcnGoDZ6ABzWTGe+kcKWcRcJwwhdTw2CSIibQLin
3qCJezNmx97/4YIXTqFDdeMOgO6uda6+D+vcOnaQeKLDiMbl/HU/JSqlw602Nc0mynpNHrFkpmfC
pXgSpll+/HkNLI9wfMLZ6BKUWB06nPAPXM7MNlWpkRoiakHy0XzFfc0XF1Zg7uRO32aXU9Re57vs
ALbPdiX04uCcQ+ObupaHZjkYOUtNHToURoUPDmDf1n3GhWEnD3Sb7QRyvzUK5SLvmkM5BNufbaKT
a39TjWgSDw0BhU4SlEZDpx5fc5auAL2/b19fQywmS8XjKs1lL6O+cXkkOXlyKfQAe9Y/lix+1OPa
jKjl/VwZxO87C1p1FJr+vzG83zICY+JyiNMcIPkNkEYX9RXuXWHzA5LbQVuC1rSK7/4NRfm6l8Hx
DDoJsPHS5yxzsRpbN9O8HHq3+GxoSVj+LP6WnjgcW3jQbpx9N4O9Z3Rm5qdXWXVhZcEaDG+Z/c3f
ExoguABCZACKU87iGTLNzJg2VV2kgvjGO1WRdShyH/2kTcl8b9++0Mh9dSEYwa8FBLbgx4NbaLcr
T2v0rjNL9cuDLL46rLgqKObiQSjvwkRdeRmuFHUT/Pkrr0VZ5PSsKcrJmF+3Efm1NYhZjIaFRj6t
KTKe2fLmgcVRjPwZw7rsmUN0TrcYRJwjF2XEyAyNcVt9pFu+5/cxPmhV+uqOb9TRXVk937OUeSOY
neGgPjCbBH7d8sQ4Cog1STANIQ6Fuq58cRiS+hXQ+7lxhAjAnF0hFfrmYS8IHHSbUgHwqDkhVc4G
PtCoIcvoz5/r7CjayAeBCYBB2je1cs8cbOZylJ2pDOLX5JZEzaF5iEPAwitAOw56gOsY2s67vwuI
m9fFp8DLSsKkCIu1ZOiiTqJ72oP2n+4q216hDy+vIb+XH5JW5L2gSAEBs5iPHeineTOyHstvCM0L
8z3eo0u5n41L8sFfyzLObN6uAx0R2EJhC0dV8evcSEgZi2HgoO3WU+S2EnyL1SLIufn3OcZiHUPe
rq4HsO7wRtWjhZuzeZGDC0GDIRgeQfGY4TBqt1YOOHNmoO4B0TBYBOMusKQOdE3bWZJWsNdpG/Q2
rxvP9htVBK1lbQYFYVKykkkZ58YSNS0b2zbO+2/HvTFMbqXNMzO7mDbUP6GhBNWmPewXIzcLQK2M
xk2eBjIYj8x3dvKygBMjcALx28oSWTIs55n6+UHmofmU49AR1w+tmB8EiPQ8BC9pW+znmvSq+uL3
XBiR5mmDmxSFs9hi+jDuAjZTW9CHukhBtur9+hp9oDC+FkfnAhJdmFeht0t133jXrrudHf75Tc/t
OZ/DL2ZWJfqBm63dRbxwfKH3oYg9P5vWWDXLAvjvNfk5zmJNJhyThxbOfCQOYQLfWs9nUCjkexVO
KWoR7GNt9n7DXf7+hp9Gdp5sn74hpNBMJwPTOGIXMhwjHUsGZC8a5b55YDsI6/4HtdKzE/hTzMVB
kQpYQdbxPJyQSAgpCv1tADgEg06D47ugmL2uZ49rn3DRW7ASiJ0ht+wiJx63E3roGgRAyuHmzxPl
3JvBedLRdRP6F99aQ7SEhwEol1CX5AqOE2/tKjD17Af7HGKx6DpVZ0KkHrirUbkf0BgyPnp7q99C
hmffXdFqA8nq1frYPPEW+aL7OejiNmNobHA1iVmClT6fhDfpK43s7VzTJn4OdYHdn8fx7Er4FHAp
M+6YPXrH7jyQSGH0ix49+P2Ed2z2BJJtagfs1Z8jLivLv9fe54iLLcbkPYyfNIxrts9+1j/5bryc
NzTnonn2rsxguDxkO8Mnu3LbPmWBDNfG+Nw58jn+Yo9JU5uMWjy/8aADLMUABzlNnnPl1Sd3gshG
vyZAcW5FfA642GxI0g5MOvimujwotw+s5K2x+P9g5/wcZLG9AP8MmuCIIMW099CllYB2pOLpz9/u
bC7zOcpiQ5Ed3B4aB2MXv5bi1N/rOxrp20FezPp+1d3a7Dy7ygGuRM0atUHcur/umYWVp1xamCrC
wWeCAfCQ1/+TcfsUYjFucWeYAE5QZLnObRPf1umJrSnYfWOPzls/EPf/7zUWo5b3eqeZLUQX+432
Q0t9cY+mYziLEblQ6qG/ehqI7do0P3f1/BJ1sRF7uZ1pzSz1aGz7kMGZEBasgLqgzQnFvvRDoGKh
oTLT3LX36qe45Zu1msW5XOLzay+qJcweKnOs8fXceIqsxtyqnp68mT7rAS7n/ewZBVN9jdyzNmcW
23bu4XLkTIiaUuJPUwdV0f2fV8FahMUeTcqxKViHgWXZG6FNYBlyZVKuRFjyaNrcczUTMppRDNxb
YsuAao9/foezexJudXSudKN0ttiEK1u3J9PTsCdpHJXBK+7+rNcMBdZiLDZa+EI2HncRIyanfgSU
OeY+L57//CLnj2nomLlziQV34cUsq4zE1qWZ9DimIQGKbixDGQcdNdhsg/LKInq91r2ff+K3M/pT
xMUMY7awa2fAhc6DrjCDhFtqXPF+X2qA8K7ZQq/FWsy1wQMKkqcpeH/GRTeeKiu5rDTUiogJTuoq
LuTcxQ790H+P5VKcLk6yQgOos486fsivGTYpFrqXcgyhxjtedZDikwFaIo0eAJr85+94frL8FXox
IZ1UH5LYxmfMiyvWPCXdXtNWhbbOZFe4g4O/NBdNvkuXasRNIchr91F8irdqmxysUERTALjcLCwf
rN3Fl+3lOdX5Em+xAqa0NQGTQrzxAEeNTbWdtuYBuQ0MCdbuF7+LTYtZ+SXW4qykrB3NVCKWClIO
IIYe1gEFJAMyv6gWW+F8c4NS67bEY/DAvMFNJ2pSP7vUUf3MovjyfzKbvjzRvMt9uvEA4aJPro4n
0mRg3RhgekTlfOpFwDabJzGbB8V+e6dds4c/z6Uz0xh3V0hYQhAISkj2YijawmIOzBRllLXZpQV9
58ICr6WL32paBn8OdS5//hJr8ZIVhhxOrUxi2L1tcUs5Dlec65FxB0BR+gwAICd/f6l8CTkvpU/j
alcpBxkRIWMYzej0xrVnXGK/EmX1zRb5A8AKvDEkwvSbcl+DmIsL68nY4468nx7G41of50wdEPac
qDjgFxodBlkslk4b8ylJ1DCP5E28BVg4Rbu+P9DI8VvAEuZVmm6SVR/O+ed+WTjAfgCPgeaJiWYH
Krlfh9OVTWMUuVDoUfUV/KVUWb+3U6qO4Ak0kdcn9uUwZqr0aZuxq9oCWiS2U2CcjZaBfEo1tjKn
vk1fPBAa4ChNznJ1sJD8+kCjGrzRyJWKJgWgLlStQdf0B7lx+se/O3kXkRZDPnhTZ0C7XkV5S45m
be5YPmw0CVvAdsB/1y8t6CYNnHlT2d86lXpTA6wB4D/35+f4dshhkYIBigyf4tBCt+TrC/fSc5hZ
9SihT7OWHXPgJs9PiTUdna45wdJ2ZYC/5wwoxmJ0dWB+oNKPb/41YFFYozYObJ5qM2KNR+2pf8Jc
C+i22ohTetWslBK/XwEWEReLCZsPYcb0OyLYDGHrNw8ttEFA6R+wCY53YouL6NoVAJoqeJHF3LZQ
M517s7o3tym+vmhnilIfZa4ijZoeWFS0IwgTC/I+dtpUbLiLnmwO47wQOsNG7Ket4b6WcPG+00w1
XHnQbd5MJXpzvrIHTwY9sWt5UxPGT13b5EcnsTQDl4uhHQ66ozkgUbmpvjEz2ykDYAa6F6MVoxOO
fZ92YFK47gsrymInXc19Bs95fCiZArpfiQxzPc1bdMZiTT4OJq0PlOt9lMVMXbVNmu5QEaZ7dAnb
0ad84JBiqE1j17Qs3bfwYg4A92nuYVIMmajY9G5zlTgkbMfOfAGkQwEMmI2pgh+wgF049hrvZzmO
zTbmGfjFZV5AGCWnqR2NKDEz34Q9GZBCZTEep2JUF9RlvXXobUXZRhU5AbOmZQysAK4DgVhZpXcC
ENq5zMu4O9geSYfIIEn6ZlWFcRgc7hmnIfbEL3BMjWiURn1QZpNuYGKs58GoMQPfwrJ4VKZUSOh+
tIl20oShXzIFujtA6q4sINCUdGAaTvRNkyATVEk5cL8YOHhMqu30d1TIGQ57y5rgb4w+26lg1PZN
PP8dj/sCfsnmUGyS3sg2JV7tiEF0IZQ39EmLbHIqSt+zVBYHBbKD3Amo1MpbeEsbP7SsjMOhA1kT
NQZwkWhtvTuS9kGVWwFx5b10tCgt6+tMs4c8AiZXXYxmV79zt5AkcjTGACRsEuO2pCXbapDsDxx3
fhlDtDsoo9NdDYzP0TWkedOUHdgmhpycS5JUdevzSe8fx2psnVCVTolW3qwkVQr2kFEOA9hpjLtg
slPiRIpnVgP2kGXHIYTbqB3SrrBBANGV2E1TKYodU+4IlkObbUHjA6Kfz36b8KpNcD2XudWdUsEm
EJq4x6ZgJMoIGzV6J20i44MWS15s5hJIcjtkedyHtj6axUHLuHOrEm4fW6HV0KC1THWh8RJcvso1
QrN3vE1eqPQhayd+l+vWdJl6BfrAMWw0oedUFfPI4qhtvKrbQE9HQTu3ZgRmR6kWxX0PYlXrxC9O
3A0BoWO1i3WJbjIfNPi0pb1wSp9ZJavDNpPiDQZ0IG1oMplue6FaBay+OTShPemEg3sWu8cS3j1b
GVf8mMcC9FBv0ndVqyNbyRWpKj+tkg/BhkEGhl2TVzbW7nbo7Gqn9U2xB/RozEOXoSgjSodEdSmy
E3jK4NhmifbauK2QYM3VKnQmlUM837HL/SjTZkeqcdi2ZV2AfDIyGbgKzKNxrJGs9sp5Ndo09hn4
GqcEZKHRNzLTCsHqMvdVpbsfpNBSI8gnD5wIoSciYkLHDbaK3cce5+hFq9HqKDF/Mr9sy3TaGp2J
loxdV7vazsZHS8UgjBG73dRjySBTZOd3xNOLVwlUx0VMBNYYHEy0XT6mIHlnAi1dAMuf09hzDrle
pddDlQ5By5J8D3xSkURObXvYjXLvHt71AHp1uu53xQAipkYqMHWyurvBYPST32kyTqFiOiZ6ZPZa
D1e9yul/JDh+WVTD0bIMLOSR97JgSBxhKJpew3Oy29WVl/jYkNmDVohkK7oaF/asoeNtPJSeP9Ae
XZlhKOnlyNqaRUlSas+GUg5kL7HuIFDEmWi2yQRT8b60XRC+iOjaQGtScdEn4GNtWOfYIfg/gL87
pCJ+o1nxGxzds9tJn35ISy82sUvvWIaOrOmN4NHV6iPGoeMDjXOL/i0Ya2Vl7msLkkiG5lU3hsbZ
UYwaP5g6HzcOdpigAntOqP4p703dd4qsuqR6nEGvWiLFmzBC2C9+6BW5b5z+2fKG+hUb3f08Pn5j
0EeotZy8HsZRrLHBU2lA29WRQ/ldU9VBC0EQrHFwiJyyjhir5NVYedx3DMhpCFZ8sLq50awKgUvw
4+DwyY9CL5pIFXG5NUGQ8W0HWTQo68LXKhAR40kyX2rYSCsvA3zJ02SIbgCQpJXbHfNenlqSkvuC
eGyPpLXeKhpnQU7Ko6AMor9TS7ZaM2JZA0Poa2UOaikXDjSO00f0uy3w2uTk4kCh+lU/geSsNTYE
s+GRZ/s669prGjsDbFvkdM16JV6tTM83tJfOr7aRNGSFjh6owo6NL/bB+yp5gl6CfdKz7mNqeuxq
qhR+a6F7FjsmrMyEqkM6gWya90PlD6K3Q6hYQti/HMYLXQMx1mTpS17ocajHKYcRWcNbzC5wxmuD
Hdy8ATea9a+FkyOBoMWBD3Mlu9WvgeUwQ+nR5k1oBAbEMP9Kd10HK8euSO9ym9agV5YeBDIretAs
dkjHiUhsHBPZFtBtAflPI9ZtPmrePuuL/prUuJZ2ba+HrZ3/cBPP8JUw5A40Bj3IAe4AKdLASDbD
tdv3z03teldeQvId5otzk6hO37W5ygJOWiSumaVukHvlAWnykfql0tlel0YZVDGIj5bQ4hBHcBaQ
ESUV6pXyJm9ofOHUHFzXhFfXWWLwoCrK5sa0eveg45jcy3yod07ffbRFx28rImXQehBaY09Np21s
GlFxZ1rsubBN9mZ3hBy53TUbMrBwTNsOZE2hvWgl4zCbq6eTjFWza7tWvzfGAlVLvausG1DXNL/o
WvciNmP4jFlO/KvORkgCwHI6a4IhBe3TL6ZsxDilSN27lIeG3oHUak5DvnGwAaNBXjsqpKSuoYvV
IaEBSywquVGGmePSQydVvLe1aYI4nVMLn8SAmQXJ6MR3EkziwERGuW8h5BVM2tiGfS1BjBpjd19P
sg5tajUbSoQWtNyrwAntna05JXLXx6CIKuKkR9rF9QYi39WedNi6i2kc95bOmiOBcNtGH9wiQkkG
rd5JPjhld4rn5xmry4lN02vryjSK3VY/lC6jvpvaZqhpvL4wXYnEfTBazCxgRHUD/9dxRxk2cpT+
1AEP61miu0ygCRMANxf7TQfuuFGg7j21ISAfACvUBD1RKByiEt1YKFGWcidyBpWBWqa441Cx95jt
XsekNyKA+TGdqaHNTDQvtACh9FMGmDAY7ARkYZZtDBMiUm3rOcGYCBscU56CP25SsKHbxsUkrwiY
5Gk6RTDZdepQeUlmbjQdztEBRIyTTTd49GIw4RIwZ2zIWYzcMR9Sw00OhlvAEj7uTRZImSEtb5IY
5A+o0t7i8XjvT3wgUaKP9U5DCe3BRer7q9NLHFU4Lpoj71Msaztt3jt8gTccBQx/HdUwcHwFIPhj
qz8k7Uj37VQqcIwL5dyJpBdl4KazNgJhrRMQcwDJpeqGbWpl47GqePcjzfGqhtRB7/d0+d4i7wqb
3GtDuFRimCyln5iTFfc1iydwK1yjeBW0ie9cXnXPILtzN8zwBKMPxIf24E6GvhNlDJmM1knwObnb
k2taFGASZWoKUzCQ7mzBm3uv0vWbDId2umusnF0NouliX2iqvIOY+VRHxYyj3P1vpWd4A6mZYHep
G4+VO+KpCLYYaPcP2prv4beqPVCF6PQAn0IAXv4GZBoYpybO7CHCXRYO5BBr6FcgWTM8fnmfQy/M
oEhJkZaCFvn1PkdkUzcsHlVk3Ch+EGagQPe9n1CaYRs3sOibeQOXCeyuUbs3jtjH1xSvz7zjlwdY
lLtqYN/LZJhURLQ7btzloK//7VrAlwCLG+vACxP2EgjQQm9k0xAIpTXZm0w50GAm9DWI06yg6b43
NVEO/jyoi7t5nSksMNiNR60KYwFqDnYdXMxzZAaod68jJL5X1hYBFxWnqsGOLjUEHECHLHHsvLMr
GsgIgK0hKP8DP5LVV1y0LDxhtgwq1hBGD90fRjTtZu4Yu539VLHIw7//CR2UG4B3RekBf36dpHU+
VHZa6iqykToFWmoyWLHFLETeH+kwwatxHK3MmrML43PMxQsypFljWiMmVLDRA7+F3sHWafxmO2Nd
wAmcAqiuz9bp1Ubbmy9s++dXNs6UsFBP+uudFyUsu6pNGD0jPoEpylzhMR4Myzffcw7zAr+GgTZa
8oE8VZu3f3YcihA9gC171e4hTf+3EdxzgwMOTnPHGZ28ZUmT93Yz8QRPU7rJTxDYt0quNabmdbio
LH0JsRhw1xqIyShRUTJqELa41lwooo73K8N6brtxwN6alZfRl/o97J9K3TXNhNW084tcSODsi4O+
yyHxGXnX5GUIugoWG+alvcXeD3qBeT0+2XvcGNmpW6sYzhvr19d1cZtACg10DjC3v+ffpwfJm6RI
GHUJOjli73zMvft0X152QEtDjzy01lR1jXn8/hBw2QIGZDuutAEB2T67VwdoiYTo29/N/LUutDbA
dQbja/p/2TuP5ciRJV2/y+zRBi22ABIpKJKaVdzAyBLQWuPp5wNrzlwWmMOcc9ezaWvrsupIhPDw
cP8FP+NHxSx8H/ASzzyBetmVYqtb89zF87lIzvezAPqigk21drW/Z7PSRnlKpXeY0HLfZFfcN7bs
5ZvAK85VS0+NhsGQRu9m4QCtQaxxUEt5qgwSPV1UEhIqc0sj0vHv/R/aY+SdOy4nwiPdY2gVND4h
ZbPT/o5YaaolYdJY0sY4pg+KW4GQQ51ovxBX8pfwjObA55NDYMTPRwYwTsly3XrX5lixWiVVkE3C
UlC9bOZ2YyAB9vXROVFxNnR6CBTWIVHhDrm6SKNCnFQyPYWjg2bM3njLfqHTI+8VTou0KY65ase/
5Lszo34uOC9mPkt2gjwgfhir2F9hh6Aj7Ka+7xPZUVwyup221T0ezLuvxzoxj7gRMJMyIPxFXuDv
RQvDUY0Kv1NhE4T3jSZ7UTg8TWl2Zut/juy0CMBS6xKx1PhkH4RIS1j5uIpttAb5tvohGq4oxdlj
eKuf85/8HO0YCsIzAUbBzH7N8MZ9NiZPzdSN2maXM9LMvpafQ6N/ghIrFq0WNuDil4Kz4CqDDJF0
Eqy4VTdJe4dGSxO9RGPjqNKzj7P7rLiDdAfT8f9jDpHyWAoyi3vE+sPSwOJdGigM2r2WMypAA46o
hYlYG6VZ8/vX++LULJomnreLMyO5+GpfWAlq720uq5sS/LARzJtZF/ZfD/F561E7RsKe1YJ1+oka
0XXh2NPMUDdmOdmiEjiBiBVAfca998SHYERKQwDGNou2joJCLMpmg+f4xpIKtwD5tkDuv/6QJbX9
+5Yh5EmIO/IeoiO2Pq5+0jemj0z/prd+pAOdeoRqLFW+FHXpzEinPoYGH4SLxVMKFu/fp5W+TJPm
hq9upAAFSzl4NRBDO5MFnlgW2JXSYpYmERLW26xrs0yawXdu6oCCa/WaSiMCTdOfyPp/PO//sIjm
/zPPe1u/5q8/Xz8yu5e/8C9mt/TP4lRqQB1Y9HrQXflvZjeSsiwJlEVQCyqdfZ1d+C/dWPkffBJA
bi2HFW6mQRr0L2a39A+CwKgEEHSxGle4tP8d4dhVGH8/RlyG/Ij3G35NbBiUMRASoYzdUqLmbFB4
aJHaFIt9RRuiRrWN5NMe8ahMNN1GvHAXy6E7CvA9hOeg7O57fdqWUnnmDludik+/akmEPqSVZiJk
ptXwq0b91QBioPjn4JDr3Oa/hoBdoOlw6j8RR/268f0srhnC6y8lF7EbtJvuFq3zGq7KWRzSGvO0
Hk9bEcVR3Zom3axit+FFoIKSFPXe0Vp/l8SaQz1xm1hHHc3PSH6zkuhM7F939v+MDj+XRw/AiU+Z
3Kj1VYy2XOwaHRKYarD3LQpPsW73+UyNOdjVRrShBkUYanddqtp0ZQ40lDZGGHz7cDpu/kTRj+LB
yz3zIbb++SmUgjSCq0Wmt0qFkC5U5VBg4mtwFMVbatxaXeMa5oNpSI7Zoc/YnzV/01YB/dOgnKeP
G2oSE9HPzDZ2VaU5COgBNpKym+b2e66lkt3249YYJCccxa0+y24kvs4dNrDym17GFyyWPUohHaMB
QbnJa7TbsIwMR6yN6yqXdnOtPYyl5UZadCWUwbaEx17EzVWuGp5A2w8YrDXmF838lsePXYnWnk4n
wBwQMhVvSojvnZxuxya/bXuZdqW/ndT7sWjutFQ8ioiiBMYF/K5d36i2374lyVVNNViIUFHICedj
4QSa+iMaTVcYkdmxEEdF27GV5eNU4ddtjnYWR/fGkF3h2OWOIxiLerjXzGTbSY2TxzLibxx7bri6
Cw9zg29Poj2mleoYs7ZJrc4VWsxSu+rYI9FKpctW/XCPE+m9lWk3kWrskOP2mnq8oMCOxJr+UvbS
RqDbM6uyGyNVWKvDpgBcYs+5/9MYlOuk0BHvtJqtH8KzbeKdrraOGCKZKVgO8jqHOLS2vkSHXNUu
ozDbhD6157alwW7aaVZBiA6dKUFeOFV3Ifcyqhp3ap0pdgVswBJRkbHivVo9mV3qalnhDca4lSek
+WDhyWLlIEqBg4ngZZqxCcxmJ45PYRnYc/QrmYddbj6DfEf6DxZ5pd0g/ObC8QRyEaB6KG+Sfvo2
VeKjirFbw9GJxQ7x+9IbcnwYy/xMjri6vD/t3FXa1pRKbpR+E7vKfF2G3wvxus3PvU5OhlsQZlwB
FFFJ4P4+HWBk1LAqp9gVb/PL8gZBbUe9EffUyS9nns/B/VlU5hLAPwWBJUmUFvL1J/M4NRhyIWqI
hmaKbrCZeRHh1+h2ci4fLc3f95zKqYhoH3UXQ1ygBkh1Dny53UzCba50DvScXR2Ybl7fRh3IC396
LYPCK8L4zFW0xt+9L8ASN2UQsrx11g9GUxhTv2mJV5odPqi/c/C/bFxUHu3KXZCauqc8ZvfSvwn8
/TTsqvpKQ2EyppFhK977WcTW7hUnTVT362j8XnVcr8THz1uH495MRxoZsSvfhg/ixnzCk8zBgqPf
gYw4pJWTXo+POo1x9xypcV2cfP9EhDhUGdEuA1TqatuFiGy1NS1JRAZb4B7RRj+MHvFLh1gmFBSc
lWez30SX5g+Cmxlc/Lc20V9eBx/volPZjyzLwBtlnbbBGhHbm+ypqR9joBi0/iJ+iZrsx+puFDt7
1vPt13N96hL6ONpyDD9kNYhyInyt8L0ziriCNu+ESfPSuvSkcwi3dZXjfWoBDkKEpxZAX2T1nE1p
yLRRalCB21o/MstZ9Is30bb6pn6bXO0JCyW02b6fq3CfilUfR119YIWIsuznjBrkjW0Ue8l/Dqcz
ZaJ3bN56w6pIEC1ARei4ymrDgpmYAO0pkYtY1kF2VPT/uRXMJ8VDjy1wokcBCvKCyW+OurdINmTA
rN/AsT+erY+dipuL7QlKAACDtDUPSzN1jLcLnbvp0FxHd/RX+310iK7mW7Bp2U//Irs/V905eV55
LJi6CSxX0dddBNBTnSYIauRqx+R1vo/3JUqV5T1OXMbj9EMubHRr7RTlSOPh6917cnGJ1ZhWGBKv
76XE9WH3TpIIpA4Tedfvp6toCneRsuHFc46McOpIUt2kAmhQv/rEbbMSq82Egfs+1H7kxs9F77/s
OkfNHioAQF9/0qn1QzYLgRx9sYNdy1oJkprMiB1EblIgYowl/FCeM8mSl5O23q6AZHTqSyqPtnWI
4Uk4GLnGGB3BrXfFjbbTROCWoP7D3s7ush1sy2O9U7bBTf2aoXSN2MiP+Pacd9aptFsXAb0C/bd4
7a3yiEGSa4TyCXEhatozyh9ZjMp9WwDYRJXcbGwwxvsqPrNpTj6zKBEaSMsgsWJ8suPOABAOccKD
iuaWX5SgoSLH6i7qKtlkpYw0vOgUAGl0FKoH8coqxj9lif8xxC+Z/Xr+P/6A1T06QWiXmzSN3dwH
UCI4g8EbC0Xmrg+9avqt5mcVn07tKs4lqG1sQ6jrrGJvD/iwEiZAFYOTXGeTXe+x6b6gkQkr6nrp
DJwXezo35PLnH85mUhaNMg0Midq/TfnXpjX09VFRTl1ecDVFmj2Q4z518SXCDor9BWmQP9laUr5k
JkgocC14MTgC5qUggW1dLXeKNAA8o2ewyCmXr2qZ7WcgKdLwM6P4GDbRxir9Pfr4tfVcC+lOnPJ9
H4cUptqrWOjJc8adlSnaIh9/SXl7n3c/UqX3VKN8apcXjSE7k6mcu1bOfN9a9aTMDL2u9Dx2pbm6
oEfowq11ctW3DSRNtU6yhfAt4F/r5DE1sULz74xYuwglbTM3uVcJv+Yct06QZ1H1DOfIrmZg47xe
GtmOEzJqFKTFVj4TwE7e8xSt8f1BIpBXziqFMlS9A6NNloibhGciRWrs+gv8AzaTW+PH+L+y3zkZ
ST6MuTpRZjUXhbGMWW2y19EV7ASdXustR98WkR+82/ftEwiBu3gDRLP9Nzmg75nNxy9eXf91Kbaa
MDG6j0q7iCUxsuZfb/WTGf/HIVbFgj4HDdMpDCFvw5uCl6pDe3GfbZd5zZ/mzaJGXDXOuWa5styg
n0LVh4ldheheHKUZtCanGBpe0bs4xdACxzhn0cWgAne76DEbh9lRrinQbND8s7GvcAgpB/QBtvGh
2027c225k6WjD7OxLlxZVIIkKeFXaUf/drxsnMIRoIQYt82lhlbPecreqWC2XP1LZkXXcV0gCtIW
dwyfRCMJjlH5KJXzmVPz3iReTzSNEIAJpP6U3VcR2oorQ66pwrhVcJvIpR0mL3ViOpH6o4VnhT2L
LTX5thgQ7PG9eTyOlit1wUZGmC2cAHDpoHIzCyCc5E6SeubCOrn9Pv66VTDvADAO4WiSRRsYKEuR
g6ufE3Ut4O1so/ISrP1kj/uHbRWtkxeYEg1Y9pbmIe9mTBAgaajiGcfqteTP+6lDAhKbZwnx+U/c
q3rWpjmoyOxrlzN/2d6Iqg2q/7a6UnbEbu1ucSJH3Cuz56vw0Nzj+HSsr0Dbn9VKW6rin07JovrD
VyxCTuuMos38FuSgFbljfRWnGUaw1yKCLe0urgZb0n9OvMwLkGx1qLuB+JKERyPHOaN9rdvhrsU7
IOE16QMQUxIsCSg7yGW1SQbfnbE/8LsM6F2J/w2vimh2Y0vfi0F9OYtcXXLr6EHw1AzZpgyfDPFn
n2rbYFDsDtQiPVDVa/CcCCXssI0AN5Yf0zxfZGaw6cfbgs5ypXli96RWgTe0eDQtNlJduddL6R4U
80YZsapZjKigCmHVtIWH5ahz6iK+6lBtokD7Aph+m8ORqfK7EncJVROo3ypu0YlvA3sTNs9l35NX
+gnwyqTelULujom+LzLD5S84plqAV0R2JsMFoRfcxWXFrH8Go8rj9wc3tS13l6Z8Lwa+PVuzR0IH
ipPLCxUwOzW0+3x4EjBHksENDyrEXU10F0aMJsdXQSXhyPRN8Hlbqq0rZPd+JthKvvUNSmP1cKE3
w5VsDldQTmzTiafxkEWkuuFjD/ge6OrNUFSOrPtbUazukxSEqsV6tNlD5C+2VIEbGdLG15RNKEmu
WmNEL6KtnU+HFMKMZoYb7G53w6Bia5PbnTxtKuklUQc7w5GqrORNNYN40vGcpr+mdMLeVEtnMaJo
IvNF1BIn18Rtn77U4rgxa+2giKhyCmxr4y2v9U2dVY7VpIepTOAp6Y6U6JcJifzII8x4C418q+Pa
FODw0+GHl2Wym6aPuSxvBBWfJSD1hYpMx/gslOm27DU7nQzPiC18szKcxHD0kdkRMQSkkPebP3KS
Sht/pXR+lobSobDvyFB+VAnragwfpCa7g6KImRVeLdJN0jabRP8GqMlq1V9KAEex8XpVtjuQ+WX6
KHSWHcLpKYWnULkW1FeIsi47BRBwAgkYp1UjPlJM2PT4xUT9iD1TzA0HPSJ8SKnEpaRcjVg6qT44
cT24Q/i8LE4xG7t65HfjWdUF7caMZWw/eH1aF9TkdtCV3Hz0oWqiBCZ+D0dQQabp5GLoCKbvpoHg
Dv1LZRkbgRar4pM2Dv1uzhpnGGhQKNtyHDZmigfL0FDxpRpJHdqwfufNLbjHe4kszAzabdpJrqL8
DERcderLJBk3I1WrOhi3nXrTx3h46p0bC7NXpYLTGrMrkeSZM26+mdS9hb18n0T6MZCM3wq7RAnr
Q5tOh9x8ZSr1xrwoq7s2Fm+7FLhNF1yF48+0wxSs6o+CJj4zzsMYjIeh6n6ILHEfBkjl9J4+z2+A
4H+VSgELYCZMoPzUTc+SoG/MIf9e9/ON1ii3c5scBl1xNGV+7M3qoOGd5E/Bg1yqz1JR33YKvQoB
c6D2hZ6+PVHynMjv60Le1fUI5J9doejzL7PBKaq3vLESDnGGY0qdso2pGHbDIZQNuAylo4otEUZ6
FYr2qjWjxK4UrCZG9nmGlbcm3dRQFNK4snXYXIMoXWZl4eVW5gHhdcJav5PmmViUmDufHLnAnmyB
wAuCFdgKDSbbCuYLI8FoS6iuc4xo7SnWgLXH3mBWN/1kPus92lBxXv6aivhb1AQJINZxN3Zca3jx
tC3lVD2+0PrspUmKB9oJnFQf4mJrxgdw93aWyJsyncB/KC43EnyTt4xXVWUeMJDfTH19iHjASya+
gcOxwx2wkM0HTcBQpm6dUh8dMzZcP58p98FkA0xbQioEAeooee1UwYixV3c9qMJxmMAfiZbdSsWW
Z62rUHmWMF5KNQUfVt0Wa9NpqSuBwre7SfVEiBO6EGza+UGZMDjCCquTOorax6JVXV8XXlN1vIj9
7ptvCY6uALEvGqSH/ec80D3RSB25Sr1IxPamnQvwH5ETxIA2zYSfK96rSIUVwL0i42WozH1k9ftw
1J2RAFvSk2np51lK6xWFDvGBgyx5Eb6A4qDcphGNErq4aIxSnkp36C2xAhGubvA2YTeyOxpJ3AbN
t5pjnwSWp8E85CAcJBpV45R7WsKLUju2vbJpStPxtd9ZXv9MrfFoTNZsa4K+G4tnq3nuZPHAEN6k
Sa6R34lQIPXmtYkfDI6FhryNPGGWkzwp5hsfa2uNcahGkCjRtzaDYTO5fvkKRWlfaN+kLtxpdb2H
IGNrXBdw17ilTVuCAaOJwqZrFvKMTgizbBg8TsfSRtlTjTOa3sMLZ0VNyqymcFmoKcEzAaTEk63/
JYAYmVUecbDofXCwajy6jT9dGUy2FOGZBBEQ3qaTKs1OisCQ4wA1aDPMHsNJ4WmRkKWxxG2VeEnH
YeraywYJoUmNvVI70/g5WTpBnFYSsVhdTFFWLx2IyNGiCBYhVjF7ixcNhBKPhIOk+7wvzPv79lNO
TB8cvxJqF4AZ/y4hmBo0YX1gNOM4Xiq7DDGMRdIg5VFx5nl1Kr8HuAp2YaEFKPoq+y5afKMhQi0N
lRQyAOIXsYfhd36xWEykd4WbkFD+/HrQU1VFpFQB3qGKLQL//fvrLGuU2tji61S1wFgMI+kic+rh
V968jZG0/3qwtZTbki0jHoTrr76Y8n6C4FU1TJVMff/CaUI8OTguJkbTpn8YAF5Xwm7prSmH0hYv
5yt5N73Bc/O+/g0nqrUff8LaSUcNIiwpZ8o1sfYzR5Vm0n6F/e3XY5yqPvw1yKoknAw8kzO8WV3t
Xvy91B7miwFB8+cFAFt4euyYz+ddk05sn78GXW3UQa6iKpuZ3EooofldxPk5vNRaz3y9fuvd0sYG
WU+6fBdUMUGP4QxDGPSxCIM82fSXTXJhpgu67UArnO002031RNUV2uCdZgjbgEa7hIHo19N9opL5
14ev3oVx28U9YBjqirW005qHIBsdHQmCRJdA7dzFQXRmwBOFHkScwRnLdOcg1awCUG4NJQQqXv5d
p7o5N7TYQhUQNIj8g6uNij0Whp02xp9S4/8Byf4DffoPS744nP9lQX54zV5XDuTvf+O/oGSG9g9I
epEODPxCU1oaY8MfB3ID+xBCjUZcMzApV1SG+ReSzPwHpV5agDTxZWUpp/w/JJn+jwXiVRLFdzM5
C0GVfwNJtjqWANj0BVONebUGhPZTeyhFksTXGtHfwNT06lq34+Ec22D18v80xOrklymWzbM5+Zib
poc5Mw+YRYz9sYdn92Hab/7ceh/bwqvg+T4QXu7chTq2Akzq37fFIBqLVwnf0ufCDh2IDXeHY/rZ
GTz/uWFWdUZVGXylkWa+J7jpc8seAwk+6xm07GdWFa903KrwlhEVqiXqapSxiY2wBojrCRf5vv65
gPjzC50IXWIvhK3SmblbF9eWyVvKMwuvGvT5J3iurvR+KpXogfTe8GR0XPCEJ9cXMCGTtuoNKCCn
f4Ioumjqpw5c0bMckRP7BIMulVYXfmCflcUFWaj61KxDL9637uK5kcHsqt9mO/f0pwQSGxaGXrU3
Xnl2HcDs7KpdvG231EPOpHAnFvivH7KcmQ9tmWyQTWM0KxpNKFIN0VVp3hrKuQbXukC7TPhfoyy/
4uMofTqiccbnqttglxyyq2pwFjKV6GZueGtu9EfhHDXw3IctK/BhSKHnCYvlWujpV4tQEE6jw3Wx
1feqDcvyTr8Y7sPNuY21zof/fOfCAgCMswCZVzkcsjlSjswOQjM43C2OlJXT75a6I+7j2+bM2Vzn
cMto4HLpmFpER4uYtvpEQVNQpskwrNsk15Q/rlO32MY33S06ZncIxW2TG9GFJrhNjt0D0t9n2Tcn
AirWLejjAywgI12DshpQxVNYSJFXVg/dcNue63idWEPaRgrF3IXZo75P94c1zIpk6rvYjLwE1Z5o
eBjHV336N1FM77NI03DJg7HZlrRVyM7rWS6F3oo8bei/J4KA/L482Zkpn+FvfJ4smDwEHnYGtx1w
5r9Xyxpqo01pUnhiJVykMoEmR9H161vhxBhcpApWSCyG/KkGXpKcLaIeiDKH1oWcZLHdashEfT3I
iV2+4LppHiPlD777fV9+WJYC0hXSCn7qGUfZeZea9GpeRpADNuXjuZbT5z2wDGbqOgtkLe2Wv6cN
P5uERxFG46H1o0bZo+EY97++/qLP0ZjbAClVkwySqLzex6NSQJHT/NirxpcoSe2yvTeV30mrn5m5
1ROPrcY4GiA9wPQIqa/BOCOWznOuD7EXULmQm7dqpGoWv8TFvZk8fP1JJ+5UxuIpScYlqdhJrUJR
07ZmiPdx7EmdbW7xxXWp+w7OIh8f3unetKM6embIU7uPHA5MgWXwRF/nJFZE12POdIppSPMTjxY2
9r63kcqHjl07+fZskD834ioCavKEmFTMiNNBPpRIYn6X7EXEEf5uhmhmfvhfxPjVk+N9ET9+5eoc
q7Oil3pqxF4qKgjqaPqzYYTbci7d0EREpZ1VcAFtcTEZumfUvRfLE0z4EMC+2GlOTqnXKfL+IQ0Q
LE8oeQ3GndWEAES/Xo0zU6OuwPwhoiK1NTI1Pto/ffRsamcabuun9Z+JQJ4O8uWysdddrgVdElo5
E4HQe+hQspJc4S3BANnYFJfNZfXQ4rOxPSdNfeqsAgHGbJDECUjkavqpCzZVNXJW/dpwQmp2xAcH
RZnNEITu11N44oIFb2kuqrNIzmLMsioehKDRucyF5QuRLrmPrlvPfzG+hY5kh55/OU52sKXJeCho
8W/ooWxy5xyA750n/aHo9WeWP/wG+e/4h0xbiKAd3xvjpye4FHVdcys7cWlTlGKrA0C+ROTuSRBt
Yxd7y3HjdxmHwMlvhRtJObOtTsaVj3OyiitBm3VxNvB72m/m7WK6J2zSC+qLZKsFSc45mOjJbfzh
85c//3DX6K06qXrKEgQVmXgBuro4J8p68j77+EnLFfRhjEmr0gglumWK6VB7GNvvJVDTsr1k/2e1
dZcF+2pBV4mpHEgVblo57lJEyYUaniegQRcks75Ljmp2ZsHOTeDq/pRVdIMsOileJV0V4ZNwjuoo
nzqQPN9kHtQ8qT4rclpxINUis5furdoF/LRDcdrpL+u96kwV5izviBswkqlhZ/tLaRNvYF4+myxl
/r9QUz73c1bTa5VyXFjLYioWMUJrvbKpDmKeHpBEPAPIOvGsgVX84dNXc5sJEno04XIWfixPyMoJ
ElzZDEeiIYiLWHjQ7/TN1zHpVDr0ccjVjdclDYI5OkMaGcpXErYEKEy1gXGmrnbiibx8GsUcdGZ5
LBurT+urIlcTlXGQHTyAorM6Z7zsrksv9eDLBra2rfZAKZo9BB8UEg+Wey7SrAEd75Hv409YfWor
ZkaZzfyEi3BvHRcUVwo2dclkQld1G9e3r9NNaNvC1eDKNhwQguPXk33iisM8inxNBEwICmd9AZRS
pJZdKy5nVXTave5kI8qvCFUhR6J7/Tbz0P67OzPo5xNLa0OnrEOLgwx7fcOp4RgFPih/rwYwB+3P
jY9LPaRxJQctvvt0e67IQzltidpfBaXVXEtCpUpqrJAB0+BGKhBLNZ3O+0We+yillsMlurCPtC2o
lYRT4gyzelDHkXnvJKrLQwz/MWx2VjtOTj1GFyALXX0A8yDnuxJYIS2NbxayJnavYJqdLyKdmrpB
gRJtF5RdUcpvbSOdf3VtcCj1/CoHLZBrY21bQrdvxah3eOvcyJZZL9qOx1zpI7AWeW+HoDWqSd/m
hfkiaeHkxNG4y+T6PjVmrO/K+BlI+PUwWy9gVW61EfpZk1mb0chDD1x8ZXd5jQbtvBMbzRFwkZul
ULEFuCbzpCAOq9qNltwYJY24BB2cvqU3E9biBCDY9EFLouOWC803rVYe6wqQDBgDe47rt0ztlyZq
+tRqmYNd1ZNZlXSQ5m8JxnWuYMmIM+dZALYYEcou+D1YRulUcoEvmAEwY7CaW72VOwCmWbnvZWy/
O1Pd9aG80YrhKIeDBMcvZdIaNbSTLrtOBu1QpSVauWaYOciyulYK7c4aLpFX3bdGcCunBuQyWber
Nh/tKpmBEanmZvbnlzihuRwp2T4twjceYRAcg0l0/XH2QZQYrqjB+kwQO0RjVKAy5wf3QiA8DmWI
MIX8o0G/1c7rzhkE5NLk3L9QUKwt84l+t/Q0Qfu2FSm8HiTBFZs0tpH9BEU9eUrW7rU46rZJXCAO
2osHODgNKCU8ERVYihMKi40GnzCTBjsd88s5E4+pZaKFb4y3finAukMihwuURBxEignjt+ntaYBh
N06VdYms12Mjw3uSi/6qVqrvGurfdMQF/B9iC6pedztm7W/gHt/1yBeuQEnscrrCbhFavqcWRuOM
CRXCQsourClPvbpQH+rIit1C9b1MNp1QirZxXtDEbWW308JrKYxnbwyV19Ds26tEli78wngrY6QT
Jqm/z+ZW86Y4mPaoYtaXY65+S2g443W+MKj8ckv5KNlZ4YCooIq7TA2YzbKKTeQj4aZVOsofRnQU
p34fCPO2TJQDkozfxaL8Pes8JgtR3A0di5BZQbGXc3E7NIpxUQfltcB/t5sFwdIkLu4uN6o8/sDW
LLUFVQHFlFVbEe4vHCch2YVBPdht3D9oc/ITPX5PGJFS7Bo9spH1RWZriu/aSfgWiuBYRit5jE3V
TX1tC13ocUgS0+YpuOcLqy1LQq+tFX80/ZiCepPzbacPGsxVfT9jyP3YhuOvtDDGTSGWCBQnwE9A
NEV4ZkVRbSulnnicC/GYtdRmgCxwTiL+0YW1vOsnjfQTkWi7TpMKrrLQ2pE+5t7cScJjEZj00cVi
9qaJ7pieD9+ltpP36Zwku7I1DnmsCA8KEnTONMrVtmwAVMVB0Wy7BU6kJ4K09XXtYI1ZdRWqA96P
ovDaBuAb2zgE/BSSgEs5l30rhTtAzgdRjK8Rqb5rZf/7gN4b4PPucaqiXVYPB7NWv091+z0L562W
kCOoMzAwLZ/K+1CS6ROav0IlRf8ZFFsTVHhMBsL9qE/3cti3h8YsA8doRyQ41CUwCNHVqKXkV1Y8
eujwRIdaCkUvmKsAmEJcOoXp+5eTuViZqtaukJUnPywLNhHv0zhPwSr5ApTNoZ3x6NSyfTTRDpzD
Bqe5sc9skeqePSXl7CU02XZV2qILmVwNQ3oZ5dbO7EavSGvHqFSvkGcX6c8XXYs3Wj68JqbxuxzK
1yqtNoIcX0X+UrdRlL0wmKFdjtWvPowvjUl41opk2/jNbSSzPjMkFCfTIUBEcXBZZcqbOo+AJ9NW
dOTE3DSxDhxHIK7YTYbqejo+ikl5ITXz0ZzNo6/Ox7owrmL0OGxJaq/CCa74aPAq1aK7IrGuYqnb
WUN0J+rdbSWVbtxPdiIEb+ks3oxpck8s2qsFUIsAuu2g+lwVU+FZZfFd64JjZo7XujW75Wxe9xXw
+SGUHLXT7qKkwK8mQL5TSKreHnGvBripfysneXS0OdrWvfSCXO0j3LrvWj3s9DTfWUIKxyXA0k9q
FMQtmwS2tqZd56J/kMvssa4Tw46kBD3N4Xtj1Q+ppN1C972xguRYhYaOxGl7r5boCTbjozomkOXS
ZU9VzSUK5IWtAOfiIsM+cBiF/ZzEb3naHGQwe2pbHtWOhC1VKkf3wby1TKobDw2cVu0Q5OF9PGlH
raZG1MF2ruN0sI0wgSzgj4XMndN+D5XxTrfQT2+ysHlo1A6h80Scj7MipBeq2qKkniiZp2oBEsl6
CQywqW/asPhuRWCRkpqHDpnFIYTj7WTd+Gb55s2Aybo7yOhnFnODKlZBzhmWwJfCPn+JUfA0Igig
4njdlvotM9c4UxR2fB6elgWq9RyF/rGYpKdhKL0IJJutiOp0GyZsmDKrwTHCamnGTaZrGwMOdYGZ
lSvznrUDuNecLK8rimczALyup1dVmA7O3Ju7SZC/iVKxmwz8SzWl307tUNkgdQ8qmK9RVx7LKXyb
CFHAOXkADGpxl7QL3w8Shh2b46PcqLhA1DEwK8C9wKbmHMJFsEM6/qiU1ibWVDcT0o1Qp79zo7kZ
hFF05SpDD7kax60pedasd9vQryc77wjj6QwqdkzHeFcOeesMpvigxdbFZOYPveX7btwZe5wZrmbQ
XZIw/eDIj1f45m0lNFRDYdpKQbqTIcLIqbj1eWIDBSsTVJlZXbhXP/1KEJ1Izn6mWlXaTZRclMiZ
74NIfgrNalvIgJmoXiPZ1EBhD27KqQBmFYidKwdz4KpLSSa3zCdR91/rvrmmFdNvmgLiBf93BMCx
JoCHfzDD5rWL5nvKG5dWQw2pivvbelYqW+jll1abeRLHEpYsVq1sR10zD9iSBbYq1He10t6oov9g
6G23b9ryG9yYQ50bD5aB3HEl+896pqElq0jPowQAoUSNxy2m+ZBX6gKhNrtj1Suw7Qeamn32n9Sd
x3IcW7aeX0WheR6lNxGSBpVZFoUCCiiQRU4yWCSQ3vt8en0bp7svDIN1W3ciRfSgD0kg3d5rL/Mb
51j05kkO9F+JlBoLw084VnJnnZk1zZ3hrphjk3RB8z0/UAANqlkHRhPsJ+I4Fyg5EGf6qVw7XUer
M8IANVUHXlzQ5F5rFfDvazNb00q6R1HjqA7qcjCd+zAIwaLPnCZy3K8VsfBQn+f0VznA6SvuczM6
m2bQL1QpeG6i4hhogb3HAGFtlc0vJFedhR3W902meL1kPBtm0qy1aeYVFTHmZkacHpQyQ7pDl7Pl
NEo9IMjYgf3STM1Tm6ArbSfQzJx86hfWoD61pn/LKVfu0P/9UogAFaRASisZnUODnv9ennsMVqUh
OgRjjSL3KD2qLbCzbL6px/jb63ssm72c2D/8pPQSwHngGg3VlW0eO0EH24+TbRSFpybPjrgfPIVa
F7l5Bh7RwNw8wdxipocaKObKAFW4DLW2cS2pfQisKXVjrWhXHRq3YGP9ezLsoy6nF2vKnaVfFndJ
bkN6iNJ7pHEPbVsprmPNzkIfU83Db+chlKJHxIJRBZ0l4NfKAO4urb/LkVR5ct38mBCuXfR1Coh4
8G8nR71RDIgDKM2c/Kq7a+f6rrOTp0zDSrguSUFMK4oWVUQm0DnJPorNld/UX2o9PGbV0LuVpD1J
Vj8uchJeZgqaAHgm+MVLvYlyPnkFOv+uVplkGv6Nqli7NDaO0aRt5pYjJIjVZTfVt7NR3MZAmIe0
vi0mbYce/D6UkotvyRizjRaVRGPdS1qKaZEZ7liHBKX6NqiL7QSk2Jz177XWhSgNy7gizJDX5TQ5
BDMeZK0sqF9Dczs2mMiTJC/6OAOXL6k/tHC+68LwphnBFOlKQrYzN4+NrW/LdtQ57mTd7UtgeFW8
b3PzLomcX0MP3Anq81NOCQO03nLntPhSdug6yn2aL9rCBsc9M3gw4hrvOn9kfCTznaaghyKM4AVy
yqt5rvc4pD/5PQTwJFTh79jJ86wAJFWKm6TLowUKMCj/NKP6NAMX3KKA/Uh0gb5YaeBqp/o7t3hT
dtGm1vynuS1PbU9i6OfdDZNuHWkbTau8RFP5RtCYlwZaQkE0kfNgF7GY2nheWEZ6m6CKJs5TuE22
9d2UID9YHbKZ/uQw+DKteV+l4/fOnnAd0Ob7rMwt4MSVuspwYnZRAPtah4bzVZXUYG0lMYUtDl+B
9Z2Uy1qOftS6sZQnewsPL9PHHgknCreqm3qb+ziAVr0KUSMub9VMM9ddH0OuGZKNkcWPCLUZhGc1
hfPRrpDe2E8Thjuljoy5TD7NwSXJFHHzlG6rbuw3UwjDUZsmXDcw7siiO9NX5WWU2QhEZBi/RPW3
qM+Ats7gIOy64uOpD0pQFLA7Knkj+zl5edr9NKeMojefO+5Yf+7KaNml5W2cFedcdZZVKSkuvtvL
RhrCZdfPoGszTCNgLQPfnfLoa986o1dZc+2qQVC6CnmppNF0QCdap4DT1XWWmwhHVnSWyqJScOPg
2OmKLP3SmfKjVA9HuUb7OjB0fSNrw6Z0ojtNgWghJUV6qyodrA3RAagm+Z4UJ3ZZIxF9KrO6tdNa
AwNef+tMBNClyrFJ73D0DHI/9RwjUzk6NahURmqdUGzTN0Vp3hQKh1Fgx8DYoHJ0h94M2kNeJoOb
VRwoSjFZP+t41DbsWnLseDC/cGLhftFSLtV0sNaJzK/K+gTNXkLcWq3ibmXiwO5RsGtenrYPzRhH
C7OVwFEnMAroD7zUsKPGOjMWuR7c1gGoX6qE267CiiAbqx+T1LZ7dRwL70rnSXR5PneBgJ8y0BFA
qY+zFV0LYl2i49ZDA5cWiBU8VTuk2p/EkAFSsOd8K1aJF6yuiq187nmJScu/rvwRC4o0dds0HVdW
HpG1Ce810MRCyznCaW7Y6wtzm+z6jXGIttp3/074p1Og0kI2tn9+BeIJ//AGXvmPb0YBNZ0MLAe4
DwFUadbJelgJta1rQ6zfT1FAPAGUYyIPxoH7eHMdjXpU8indxOysXr2OUQ4GfrzyuToN2+sX/N37
hd+OjA2KG0CePkyyAj+2w44zesVMeNPEfNvsKtH32jXE4OPNM/l2GFJBMdiIt3Po+Qjn06gV4thW
5kX3ALnc60jb385u3vTDPzZLMXQxKbj5YM1yWpouffEJAXBS+GW5zvAGOf15ffzuGd9c7iMFm75j
jKUDlyubYWFGh9k6/9cu8OFDZRhqTJEYXVjqQyofY/ua2sOVAcLrC33zlYaO3kQg5iNtTB6FHGoZ
ntvo53/tKT4sb1yPoAaIKUWOpIJqCIbCtdnL7zrWb7+E+FJvnkPu5jpDcJ5L7KMHZY9oBH15sA3N
omZuF3jdlTnalbnS66jgzfXmRMTGikGkEX3X1a9WfnZKiy6Jufrzq/soOfSPsce/5mmv3Ns3F8od
JxgV/HVWGn4kd+a636PrtpQO9c1C99hM6xlbkLW+Ytp8ddr6UQLw08U/jH0stSDjinjKfD8tu3W2
7lZCQKpd5+61mH9tK30YOQQ4nUAg4lKIQux9n4ZfXuPh8+e3+dvx+dtl8uFIKx2VTAvFuZW0ce7U
ZNPTGVl9j/2F5gU73/v6FUWE1eBpa+eQuCbKbGu7WPia+7d/gPbrz7dzZRG9Tt3efFu9HVsjEq9X
bwfIB/TblMCb4UNfk+29dqEPYYQeZtn7PRfqq7NK7Zrqd6NB53S4Ah/9LUTizfv9iAVrMB327YLV
mupLemLoC71axe6Q5WNQaAFCxFQDpOeMOwOCVSA+BRDo2lq6ehsfAo6f6ZFNOsfuRIog/BXcMItd
RrdYS62knb/FFWmHZYrXrrHZWll7+/Za4nAlrL4OM9982dQKdAVJAF64mW708dxnm7xUrkAIxe57
n51AStLB1YB/QRVU/rBlaJ1FNS7s6Yrm9yLuNpnzJVH3U3PqtB9/Xqif8yBmjyr4UlUgIpl/vo+u
sc14KNKblDyo3aYrPIFW4eZ6WvK7ASugS/AdwAkBqX1EqdlWHwCD1tNVui/PwC/W5YrA94DxAuKf
f+dezNmqzZ+f7jfpl810W3dQihGawx9V45UsGO1eMlPmujio4sG7kZb4jq8UV1nOzxgGXQlDn1cH
zC5dKNUb4L0Bub9/nZ1Kmc5wFFwmJNChEjTr0tPDwL3yXL+5jilMeJHDpxXJg72/zixDi21FTB1X
1ZdpWd8JH16RQzcndfX3uXht630O47bJmuRqsg4W7GNmOQZBYFnJkK0ygqv+o8pPf36mzysRmW4T
fiEQXQst7Q+RrLFCLRmqIV/Ju2CTr5K1sg437fqqaJn4Pe/3Fn01aHc2REZArR+FtiBHJ4yEfK7w
ZfR0t7q1HkT0MFfq12vZ/28eSSAzWX+8NLay+IpvYkVhmqVddV28MhsyCIU5td4eeotGWv44qs0m
wtQvSc9/fo+fTwSeDzQDSAY+2Of3aGcyA4KeQF2faDozT2U4E2VLVbpyoc9BSlzI0vEugJaFeMmH
p7PsogLkGK9qNVqj57kIzD01+cIy6a0rV2D+nxY8uxfDAjaV6sAR+hh26xyb60CXUNW05FXYJ+uq
jR+QN/D+/PJ+cxkNnSyBpAWM/EnQzyik3OnyEM807ZdVFF6KFqOvXDNQ+rQubK7w5iofdm8hxfQ8
JqP8V/GJTeYmW11b6p92LBopXEbm/MBohmjx/gOpY5nGuoFtrTAMk5JnhOxf/vy6Pod1LqESFjR2
rPIZtJ3QO49rK86pyuxduhUoN8BYiIcssWn2phvI0tcz9M9wLHFVmtkCs6l/hnFHCjpdwCNygDNi
CyN/ZC8EFnjwivt+na6Lpbb9v3nQN5cUu+7NVq6LTq/KtBfRyXwJ72la7JyD9EUQPuSNfmOC2LyG
CP20v3hKQRmysD0xZF7u+0vKETM1pJDhV8dqhlcrcixZjMRAbdkIAivZrTlXX//8mL9ZMRYiuDYN
OdAfnzRIa5NefDeGmHp1e7U7ldnlz7//I7MbMDwadDiP6EQMOIAflf+UFkFkQNAc/lt/LcqOBjhp
uw7AX/75Sr/ZyG8vZH04iMuowfzTh4Qxof8wX5ps37T3f77E55eFYLCiw8yTkeL9xDKE3WG3aWQU
yBJgqYe5dHwNGfeb1wXpEpw9/G1dJtB+OBODuasaphCA8bYgaG7srX5nLyDdr6srH+bz64LDCSET
DCC8CBxA3q81s8xg/1jEPb/8kssPDa038+9C/t+i0t6Vz/ljWz8/t7c/yv8pfvRnUU41Ho/t/37/
n83f/x08F4Ka+u4/lnkbtdOxe66nh+emS/nRvxUYxb/8z/7lP8iup6l8/l///WfRoQvObwuiIn9r
ngC7682a+ESSvS3oVj7X9Y/20w/903JB/UusEBv9RXj4gNhZRP8gyprqXzDz4bqQwJkIYYqE559E
WfMvWFbsBJCINrtf56/+ablg/kU+q0P04IgXGaD27xBl/+70vsmGNFYWWxHrBnT7wPV+/PByL5d5
pyE9QXmw0oNupUKVH6LsVkqsX2Goe4oKcgMF8wp5EsnOt75qP2qaH7qR2T+2Q4NhuWAfpYaLgNrC
B4TsmrH2NQAzoQaYYuFWOzFh3ptVuhlGbWmP6Xfa7rc1jqYz+C/bzp/6RF/B70a9Hj9mixlEZwYH
gBOGVxrOTQX8MLHtrdObx8yxdvVkHwIghvMwr+MajH6BLb0ko7lkeVN718vKQg2Dp6IsvQgD10VQ
JIuWUSb9MNgiN8a4HWV90fvf2vzG6VttoYBZnszRC0JUV5nKjUO26EHiWRHiMP66HyK3artbR0nX
vT6hWxI8DAi6aB1YNpSsLOzi1apyrcYHHNFNroVoxKhabl7RmBzgTciWBDGkWFilvQqTx7lL3SZC
mSsckOZK5AOOss95kB5Ne/Z0pcB4PRpv+o4CWkIHimm7XMXIg3VMcKMb1vA2Nio0qYLupg/iX6U2
PZcGXlFFUB1Rsd5mA4MtrdaPZjE/of7pWtm0nmfAK8w7DwqCLsMUdQu5gELfKuUiy7G3S6RL4Bi/
MMvevNkS93+vpbcE5lcx3o9LDOUQG40N9gJI1/exZQBLEil9P3rRj96LgoW1qmzXWCmb8isoISuk
LwOAetW7S6AUq2RlXdWC/iRULFY5oZr6T4f9hwXK+1sIQtqU6sgtjKumQp4Fvbh5M3xjSWsCU+xJ
EyjuFvEhL8Qv+O+a8N8KfLfRz7poipf2fZR7jVz/EQL/fwuPqqy+WQufwuM9Ibot/ttD9LN4Gx9f
f+qf8dH4izOUhWGqMNfIVsmr/hkfLSQBoOhx7qgAs4W5zL/iI0IChGZY1bIJixzC4H/ER+svXKzI
3QlleAwhpvxvxccPqaYg99rYxZoaRDANxyoRid/mfTl1fJ/GiB3albVAKG4B/sRD1g9RLhS9q2qr
JPYWa8nHpCuWFliJJpzueMyFNNEna4JVrlZbLS03DOK2TYQObaDHz2bn76vuIZumG9XvvAG45wxG
RC2brW9bq77vdlNhegr6b0aWL018vAMdJEpVrvVa9tJhhezQPpT1dQoZqrKWEy7YJOlMfXS0IjO3
0qfl3Frb1ACXTRO0qWoc3PMNBhMrsB471cg8yyzuTTXZo7Sz9JXxxp+YpxigCA0EoVvAYqF9sDp9
jZfEfag69/rg3ydgZNr51mztPVJZ+yGMT1KQ3ve2uc0Tf5k3/iJrmxWSv5nwGbbjg5qm+zicb3xb
X3c4EztHszMOTTbewF6VW5R9kLhM8vs67cHoERTTF2cuN0NfPI5T/ENSrZU2dV5upXs0v71EbXd8
/H2edUtbG1YO6lr6AxqVh67CNnvQNnnQ38ZFv+uicv1m9f4mkr12b/4jkhn0CmC3o0HikJKR9n2U
Lxig3Ua+Qi09ReCZi4UK0HU26Np32mrUTMApgWfIyHjxT5wA0DBSxE35oMqN23PvqZasZEzhU/55
6uQbO8QMuvql2kdfATcGKjOq+QHALao+I5BneXk1eS1Qrj8/hygv3z8Gk0iRTQoxDp267f2anrGX
a7MpRwuyYj4d2IaHTMJBtfLvIyX80AsIiXqt5hW/9E8X/RCCO2ecI9tPg2XVlg+dfh6teVHF1cRw
1zn9+fk+pM3iO6E+QgKFSiixgCPn/QO2nRblYRsFy1xG7KAIMjQ2t46aeF2K0JwxAjmW4peqPJuq
dCWR/qCx/npt+hQQmWXCDyTwD89phiU45DKDwOdLCIPsw1TeJcWyRfQimgOx+W5mrN7LQL/xI5yW
fG1nVMJppnuqG2UJluGuDgB2SdUpUy8FhVgYHSOp3gNLvVLAfKje/3GvohgTrmDUmR+KJLPoFZgT
EZbpSbEf7XxBI3VNtXmcDfsUjoIGUD8SlJBRtG+sxjkrk/2zam/a2jnJY3Ll1f3+drASUCh6dSwj
P7y6yJg13M2BNYJKXFFxNYuiii4hcJxiqs+lTM4idSs/te58ZDbTNHtpSmnZBtne6OKX3qwer60j
632n5vUNUQkb+GWKebr1sX+s5aOkz7ofLaOWb1d9KY3qkGYmOoeB8bVVn3QzfsmK7lQYq1k3E2+e
IcEkpnEMQq1BI68kJWadFSB/B/3rXN4WcfJF1+IX4Gv7Um1jdEprgFqzfQJydQwzeVnjTG40jkBz
p89DrCH2ou9aJb2EsXFSAutot9HCLo1LoS2VONtXkXF0FGflBBdbMkGlf8976Yvc6ActL922n4+j
l/Xc4pRCdAmri6Fhtqwpt2qrrIwQg1zT3NdWesml8CWLy62jVN8gmEygkunNlzUYOk14tv8Cp4n2
nTSAQ6vPxlzsJx/RSC3RFnQpHkFNLlCvPCS++fosRW0cu8ICgDfoR90KnjrzOI7pPoiRxWsmHyWn
5qbOjUOYmocCwlHSpYdOT17ErQ+tn4O4M46NEtyM5O8O4R/Ml9mhgZupvxp8kMpRORqTuVVyzrmQ
z1NUlxkFSbOwDlZjrNMpu/RFoS2MCgNv7K2/DbN6KzmN6kYNUoWhb2xb7s2u6CYqZoI6K+yU3ra2
IKO+2jYSjHLXu1Gau3NinMzYObZheJGm9uyH1kxDdVjEcYfSVl3YALtZFWWf7ac68zStWMUNG2oC
4rtQY/1WSYJfsEv2g5K8RDBcc9Va68LkfrDt0zBbW/wsjl1m3KAAfJdMkUOxpaOvOkSeOm/avv1e
OsmjPwd7qy1dWQqwJ5uoS+YI5TZm/ctJCr6DzZ9Rjg7SZTG549AjJDtnrj/HJYWRkNpUATabh0oj
Q5gN8xt4L5hFibztRgc8nLhXWx2XfVGt27YAdt02jouWzz6zvgW6sZOyMHZxuERlGEHVRTVUdwEN
OIot1S/iBfXOBcL8YeztQzFlQAatuyZ9yUqW0aSCyqKgxauoOEpWCC3Gucti/ibFVmoRIYopFd3W
YgWrbI0EuOGiHJ0GYCBWWkHlaItZid1wAlMIpQ5ssCktVWuRRznYbtk6KAYfecjGvWMN21FCDGO2
tGOZZK+7Yhh+jnX9i9+4KAr2i9WcSwcF/VJzTv3QkZ1MD1EpvmAxwjIPjO9Dgk6tJW3EnvKtfB+3
0CQsHT1mJMogB0rRS+f4yzTGKQ6RVi/peRZJCy/d+OD4zbkvdUZNIU+tNzO/UixERPfdUjKhDujE
VNsqmEc7O7NPfrRwloooSL2pQb1/fAwkhCKthhAoYu1EJjcE6WXSg5fMMQRHrHtQLOle7LEqT1/s
yDqQS2/TIbsMBmKapRa6raSzCKxffsGGgzuHl2ufbiVZUEnzvbjHKWeXab3hBkr+XRe0J2V6NmLt
yHFx6kPn0NgTsYZcjtAhV/xeiTeBe986l/wtCRvC9PdO2J7J+1jJQIgHZ/xW2HVDxcq/bovoSQ/8
ZVDE3BYhLkxfaAreSpb9YECAIs1EAvT11mo/vWi9djcr7Y0fIDrsTFAN7M7az2l3FjEFNA7LqEKl
s1VQvksPs64dqyp9ket0L3JeNbS2ry+8T6UIjt+wtbICRrC1lQJK6W7g9odjMc4/6FhwbOTeMJUr
aCgnozPWvWFtGUwdbCm/SE7mYcb0JM98PpFS+6W5HTE+o39g3VfmKvGzXRIMyD0Q6uU4eXHM8bar
TUSme6VdtnYxwQ4EzJy5HYhjz46nCsLfdlSq+1gdfsoOip15q6lsW7l3B1LpMpgh16MRKz5MoVn7
MT4k4qQpVYcda/NGrOhYFvVunNHUTeqVglvd6wKWjSh2IcLApyiXyWRHbqHwwTqzOkcFvyBErhZq
zItiIIZeY3CPmHwoz1/Eqapx2sRpfqgk/dgG0nK04VcMQMJpGnAGRY66i2NYQFFw1zgRiGlHOVZR
5DWxctf7+iHqeQtSXOEJVmb7vM0uke6fZit4mTnTynqHbsSN3FVnv+TfiNcVy+iLK/myMOL11CN+
mqiV29UnqJKnXK/PacxDB3WzJMYGiylLXoyefZDO/OraPMCIvJV/iP9Xyc6p7PqfZQ7h5+A0iNLO
BrGpD7OfVXXoWv0o3t1IgBVPyhz4lHXGUXzoyFdZDB0mHyCFw3PZjTetId8ocbtSevFWRdiwzYOm
tudA2FNqyNEu2tw5KBNCtuIOVTO4OAGvaLL4ATnKLv6cuKnPyagWe10qz5IE/l/t2U2YAoY+At8A
w+WhUt2h1X5V2bTzzYCmUM4pMOHva2XGY990X4qmaSn72JrT3Hmd6dxhhnmDCOQCYPuqEOdxG9dn
OQgvuaYcg2xe9JqCBC8PWkfVvZO2KTQ/6dTBn5wh3Iq/0ILiZYy17/JTXPpeYyuPjLFP2VCc5+6H
BZNXHN0i3QqGNlkESKy0qb0VB32cqUdWzEH8+6o1DoYdHMu+c/OhfBhN5YbKjLwCYPbkPys1AnJ5
cx5y/ZgcqxqXSvHjFWM18m4WKFq991V8yCJrgWNehIWjXrlzcxC16iSWXqIHRHm8UMn9lAdmzovM
lAjseFwEHYngzI1omoz6rCxVyHzrabeAU1UvzUHP8WUEgV2O7RJ1DIqchVKq3/WA70OJ7+mD9Gg0
VAF9MKztINpBqb2gyLxUB44OKTSXaAedh5St1pfpRWTncSzhwmjdqLAsOv71a+h3XDIL5K9n85uS
c2SKtD7rWVDM4MBao09dNjpArmGfGrXjZnO4jXgJY6gfoZiJuO/qTeeKhkBthZde687FIB3j4JgW
XcwbIAuxTN5AKNJHO+TmtEw/zEnv5beaRR9CIet8PY+kkjgt2acxck6RLL849rBO83yPLLcw6ZOW
0Dnhz64KJTiTpsaQIVg04tQNSz6LxBfxM3M7xMH3ai1hviQ2yTglLwgsHtoAaGc9zIuhhgpj9Kz1
ZBKPWSc/59x6bhpMsF7z3CLjRrOx3lhA0heVgsmbXUMNlUNMQ2IOvdpsj71av8iDnyxV3diWpb61
5sKtaJfKSasssih6SR3/GeL2Kh/sLwHJWWloazuNX8qaZEDLiUmTk7uYQkBuZB019rjxZfWYJmQI
tWymS5WuRTWsi1prETiH7zdElzTV1+PorNlzP3yHlExW2cq+MSXLpjzOQVis8wxj0LRB/B39ZcN1
UALudeNOiZT7yOJgKwPAHL6V4lnNklVaQRyRUB5KpXlhhlm1MmK4PqSP8Qg2foB5Ba2y6TGX0mBq
u3poPAS2fTvUVrLM7e6XVetw3HIIXYYSqesoil/Qkmu8ehpq8oNgndbSjwy65EqO9npCRaHZmeq2
uXEG+b4OLDLY1JeWIHd4EcB1svocRvGllTFHxGpn1GjoyDBv00KjfQAFPSi6ZZDR5dR9zEE13zga
dUqQgUuBR5CzVIpZ24a6SHCcehUJUpEzFRZVasurdYJ1bSo7s3HslRnAYBlVDeHuUvYkdmyE+OKN
CSOAbrO+nks5XCi0R1qiWt7zviKFtlFc76DhwFUVSw4Kwgig0l5Uhb7TjNn2QA/ULm7PN3qmHYsJ
D4JKHId+lC6mDuK3PPo4vRiImvcxa0WdxVyiYXX6srasK4hnaSZ7dp8/SEXKxlZxRdEN89GojR84
SCV01TNkFfz01AcW/Zm+dFYxtETG+2Bj5R4xk7Tnz0fI+2PVBOD6dXD9VRiuFcke1wrQbTkGGsnI
xoMK+k0elWk79FMBcp+ahsbWbTo4l6lxYBYN/g+n4bRTQiYERZPd97W5sToyWw3cofibmZRBKeAQ
FgkyFw2P+vrH9ENDV63Xkzov86q9ixX2Vdqw56I+fSLTPKGve9QqFnCKphxaCS7U6Ye6p9XvO5Fb
d8Que0x2VlHVXmfhZVwC1RmBYwHOoJPXAtCO4EongThje/845RhcBhQMqs8L2vvKYK8CpT2rpv1s
FEHnZhAv/d4EoxWnF1G+VSSPC1OwNSuIRl5vk+dB7Xhp64p83L8r+/r8Wr3RgzqykA/8gTeMRBB/
9L9RoNw2MsEpzfqXwUhfQ9k0IxXQOeckyffiEpltHJw2vlSxsU1qMpE22Otze27I+/ve3vlKc26g
jUEfNQ5ixVRa9LVFUcGILyK1lVR1nabFzhaFZjPcieJCtCumDG/pgWg+szZnEQaAeryMTfLSSzyF
OAEHGLWu5o9ksoEPzRwfPimPL9aYfNH0apmOvemFm/KYFaHXVNUvM7TXWniMiuxnJGHoFsuQ/iEE
1uUaG959X840jiWceloXP8qnaPZ/yq19ytUAocp8Fzjzq/CEl8uExOF7V6r3ihku44an9uNN0VYb
ObK8uta2uZXcJJNEc27m0GnGkFKmydYzGhVG0ztu3MsEWiZedGAXgQP5akp4R11EmdOI7E6yOM/N
hSmBLq6Gr1lI09GUq4e+G7xOTp/oCRMcp69RCbFS7srVNCKgIPGl/ewxy4N9l/c/OsXcGGhSBNlX
DtatmvSPva58pa9wGkN/p2n7gfDrZknDLUI/8Dv5V9jTcasrw1UHElV94nwumGeV5c+8ZOlbCUlW
Ip3sXiOtolmKvLW/64bivvbDS9qzB5Igu7dqtK7K0VMGyq+OA28qw0sUcE4mdfQSm0x1Un/cWFX3
WHaoI4gOguxzrVypz5OZXADDr1AqEKGeHEMt/aPfK9vaeY6m4MuVzpHoML7vdgKoJBF51exENO0D
9EbDW9XMxxlO9BAv5U4ePNOSTqIBUIX91m+ZpRowTwrXiurNENWqO0dY7cQjNY6EBua12/l0P9iC
IscMGAhYmBC1e98RhZ/ZdLRSOHas/i4uFA8toTbcRX29kkJjuYkD+U6apTsH248kLncFvNeOxkPG
llPoM8w727zUOLgMZuCpCVqjNvGtgBqKYRESt55Oqh/r4dpo5IehkdbNTKDPGutrMiQPolJTuwBr
7PiuzfBFlTMUo/Z5V63kem3i92IO+PjZ3twE6zaFzeXgpuzPrhSx3b7bqeRxNilERJEVD5DGQh9c
FloTUjQdqql+lJlQd4HhtTHmf1KwZY0PzqkJaqKb79aFfNNNAJEM7Eqq0diFEi2LMqML0yGdMiPd
lxKgkYn3TUit/kqFMdglnetLw9IR94PCALzLSxdUhNXIGwbTM0zqBCPcMVq8QUyBJJfOQWHTFBp0
6ybOzonOyuUo5cArzEM/NjtrtO9nSrxEMbYa6Z+W0/thlqAk82pA5gZSq78s6ZwYsX5IiYZVGF16
xXis0gkDjxzx97jj9PAHhCWd26ZN7mq2qIzM9aLVc2DPwmKdB9oFmvEYGOtsMmXX0NlXleOsnUl/
dmQkHnSsL+vpthemPdVBG1NXUecFNeymoNsF3VffT0qwT2J0XHztltnpFXzzpwkEmAPAMyCNkEpF
dYrR3tupWlEitIPXkeSBRpGWfZqVpELm1gq/BUb8NS5J00RYvrILBHjj/a7ksha5hMDtcJZqHxrM
aqflbeWzmnKRYhT+pCFrsIwOKvRj97XhnE7kewZCmlTQ7sQttCPaB7TsKGo6OoOiN4nMB349pJW9
bx8kiuPJV93XM8UY2rPoKCGO/7Xit6CnTYtOtCgGGgliF2Rqf6uYl0lLLonEmI4OZz06J4ik5z63
t1PU4zjRnMGFHxMBTcisDOcbHMxKSnXoA37IAH3QqnM360fRqRltcYzRiAqwHH9tz2iimhE1aCcO
tcLvzz2VsFnTITLQD56dO9HSgrVzEBWeeEaJKdxMUi0atZ2DL3P+q6E7Ro+FoyND16jp+3NOgm75
Iwer7E1jdZ4qa2sVxpr9dSry4kz7/SzWdqbZxyxdVkl0UaPq3Erysed3pgXuz5N1GhjO6fPOVMtz
Q+9XHbh90SkQP/4aMwKkZPyI2s0Sg7QRMxsUgl5eS25O4cVoybGbiLwoyEA1BGGJ3+SyRjvYDXzy
YllG+Iky0K0N/TgFnGySfOLoYwKXOneOokLP1+QtDk28rZYU1mmo0aKEDEeeKBQnU/oqme2+d4Kj
nxc7FctBZErqL+lEjdynjUfD+1IzyZt6UrdAehYdEY0nFa3LoCjPVk+ta9KwK+ipohWDcFg00W7l
QR27D73iEuNQg7zFP6wi/i2cwanI+N8fQQb/OSjC+rk4/Miem4+/6h1m6/8NkJYqPDP+x1sQ2Dsn
g8cfOd4G++7n/6HuzJLjxrJsO5WaAMJw0ePXAXjLxtlT/IFJlIS+7zGnGsWb2FtQRGSSLhb9ZdTX
+8hMs1CG4AAubnPO3mv/n//++k6GsPxrf8sQ5D8sE88kxlTWaiYGZo6/ZQjiD0wLlmqati0jjjRo
bP4t09L+oCmkajSIkCMA6Gc++Vumpf4BTW4JWgaUyN/7n8kQrOX6b2YupAfmwnr+tYYjoPyNN56M
SA/MuEldvbHwfIePhK0S47ZPXmJL7ELAEOAS1myor/Wc7WM5u2yivbSWa4gpdKmlxDiWI2moRutk
NTGTNjF+QjKvg1SsZ8SLXYdxXPxUaMhKIRGOluUOHCMbRi0cwq1ct1uDOK85BMmnPCuMfw2IQskU
rrIDiO1i1Sf6zoikdavYzwaFnyyVr9S42oSaRHzhazUTBpesNCPjP+yQewxCesnmzCaPNly1fePa
PgKdaTnhh2urCNwqDugBaOu0C/d+SYqdibWHU7W1pLUhV5vqK3PQnMw60nFdSoZUukbaSPFGh1+V
94/z/FhliLby/rbNeDwp2W0EzlXYyDvwaNqXmWiqRKO2LZsrtcixTSFCyELoSLKTJreVuFfb+3R4
sYynxNTu9Cy40+poNUWzF9eSE9RXRC9tZiz7E4XWiYBlcimpUvjE04HwT56qCuiMX7i1ma0yaYZD
QThXeWt1KOaRpTVxvJE0EAfgjPiVbOiLzShQU+v6kh63Wo6v2mtG/yCeyfkjQVCJomPDL1aHalcL
cERJ6c0GUYq+dUkF1Gu7ej8rEfwPFoEgWeftCA4l81K1u8zKo691B9K70H6Qb5xsDGozYzysRn/T
isci/6YP0soUkACJq1MT3Og9NYDHuShXpvnaWBW7tITtm+8KNV1LiDgm5VAFGpOxspOmYGuycveA
G1gEpFzmvUveFNbITsbHim3txAhQy61MXTwaKSfNjZMt9CLIGpLSeW1yj3Hxq998KbhViPf7fuDs
KzPBN9PzWCGvM74kVfvqE8nchfBoJO1oTdkXNSo9tJfXdjBcS1gf2palNFlJRe0EceTOlJzb1oYk
LD10AyGBSENCjnZR/NxNsdMbr0XUenNHuqBPuUugJVRJ1ip2LA4XRrRPTH1n8jgWSlCaRhuDU1iW
vbJWXoccmvI4vTTnx4z48CTkKKv/IJ7UKxtc7QSoBcB8WotCgAiRIqheMOqHVgp3QU2vzizdWqsO
DchUMoQvLFIZquqhhmaCbtBt9PkS9MSxVboNOVXOQHU7pW5CzckdamNTqfkW1IY7ztUiXgQ9dMmI
WkmZ6gyK7Ookf3bxIbU3U9dvekq903WB9nCKWNbj7j6rjvpyBox/MJqoQyP76TlR/WB7DmPqslG/
xyn4jGZw5/CrxP1H1avVHup626eTp9i38TSxhSGv1j/6bOkzbaSt90NOaZcH+jFF8dgFhGp0t01z
yONoH2pfjehb1Wuwvmo3qvTbhIQiU7kTzBFZT52H6HXB/togKi5Lj2VQbzuxzaqXKaDK0BbeGBLK
Pe4nUa7rBAkob2KdWsnOpllk5pIHF0Wl7QxVBSbG2gxIVZVGT0z5Ppf6hyp/UmCNFErhdfS3s/K1
lDO306Tj3L1Gxb0ZPKfppdXwDYDQkbKjzVle0n6GGaxJNKPzxL8fujVExVCf91Pbs+1+MGYPWO5+
khJmZHWjqt9KXaEwSqW3fyCa6EZVt8H0ENH+WfDZTFV1s7ND02lnOiFQqcLoq2R+0QEUwVrnId8O
EBArQiphc44UFES/shKZbxI7mSAQ07zKKkLmIIHBjnI6mvJSnjucxP0YpVZa7gopWdkN2Mf4Lg/v
7Vn36ml0qvHYR6hcmVEzxmWShA4MEP4IfhYnuUkuVvEMKNNvyJfLLvMoRhv0DM3PGcOvA9rWmBeQ
iB6UZ8X46lcdjEwzezDTy4FUYF3fFFoMPes7hxA6PKSC5jBjY7+9jyFS5r7hjQqonlZezXQm57Bz
pKBbmbPqGOp90YRAc16p+MyB7Jgd+LXkGVLEStgPZpVctF1Ijeo7jvZVP3HEotwDEYs3MuzR9ziJ
NTj+qO5T8gWTPAH7sbfZgI8tVFK8qaiArejKLq8V+qKF9hRCpdFMGxVHyTzXbkPqWmEEQV+8dNAG
k3Lc1j4Md4rftAGcQFKcSr4zOcrFZrmrB3rpODJshH5PgNYcMfInlCjGHjJ9Hh9UcJq+eptVlD36
10SbnXyiVIcOCV2CC4cWyCaUNQp5TgKLJx55wSHVVNZILdaJGOwBefqHdk42cVW6Zuqv7DBcdead
pT9I8r6yU17/fVsH24JIQq2Ut/A6ETkHTmt/scSPJn2cFf9oVDOCIvOASskx9YSidBW7HDYdm/XG
hyglF+m13LETRnfWm5ZbGdMLKiQ3prNu1TTYM8OzY74UpXBzTQbXlToqgmJYwiutqL3SNG6NPjrG
hebSZgHvp+0CUPS2hE1FAP1B0ZR041f28y7FumV8Xcdt5La1RcM8XDdx8zVX5GMzlrxoGzAjCaQT
s1cKTFW33Jpj/jRGaOFUMKePaoGBWnvBwecUA3WIwN5b+nNdN07TzZsKxWU5X5vZt9wH2EeBX6Kx
IAG+GmdpNZXjVR6RCNdPm7iZnXS8T+GKSk35Klj5UVivZIaATB1ZbWqXWoOWPZrZzNki8ZbxMtUL
bVD31BipSVdtKqacXPuyoCfzwj7CUb2kSwoXh7Z4fhtmTzqyPysnu5kH5xuXAppUYnB8NKmJFh3t
an3VcKTTQLONrbkiLMTKR6e0dYe1XTLFc5k+TOlLI9NR6nSSjaO7eX4e1fSqL9YlghlJZSLYGcq8
kWGlWzjZw8rR0p4eIT003/7Rdi9jD75ihKisIKBayswccZTHoL8OAvq21KGK9kvXvNB6uISm6tVL
coEmo4J5nuvcbYIrJCA3qoRXkareqPgXHFMpfUyHyJqvbV92xtreyBAz04BgWc0/dlF8E6RgAXWT
L7W45G41FTu4SlfNagCftW7bDp4eVis5s3a1smvtp9BgsWsCxyaluyYek+bqStfs3aS1h8D+SUt7
NUo/jYj4Z+s2k4e95Pe0pfSLdJq2M8mxFV2IVWrUd5INALYzHzQteAWGAj0bgXtaibUaZNdRwYmM
mbDkLokCuaS9eK0P2t5HY9snyaFp2cQ1wEta+9mXSHhe9PiTvJdm0wl4zGplH02TXfI0XVDpv0rK
CFWs4hZ95pa2DJCEhoE2xWRLcwNtnTw2BRsAX3jTEAwUb/R1qpdbk2ZO7mvf4iw6hNG0Lkt20y3W
C0tsEPRvLIwOwZDdws5amyFj1G5cKNFWxsTN04iW4tgkr/VBeQrZ/Gbj6I0lAbTyJiRrxJ7rG9Vo
XAoszpRm1BagOHWEbxv2PkzbdRoMR5uVByHOTo3q3TSWl+XkO+2SXsFbGsbvoyUd/eCi5p9YabXW
/AsB07BVHxc+cTTO6y6hUJC6GauRqOR906ODHejXhDQSWHs06udBGD5Ggepm4US3wqq/TJzOuzD3
ZtM8SBToDX0zys1rW32vbIGRInCnWoKgBEdeIJ3NMjJTxbahodjX5CCbkLnl1m208vXNafD4Z1H2
nT/hfW3019lKLDb7RUtumNis3hejRKCxbGPlAmm/uAlzN92pxwULpB8ohqUH/749ZNoKzDPJN9Tx
n3oiXYF0bewzHtcTsfmfvwQnjs5hc3EN6ydVWnC1epekw/JLsq/ms7mO9kvMg/wa3Zcg0NPNuXTQ
U6rOcq4Ub65onChAIRzLQlS/rrhQdcS23+ZbmI/rdgNY+v7zJ33qxv/zagphdki02BKd2tlkhqdV
CZG6xuUShgbp0tVvYeRuQKmtg7U4p29dquz/rsL/9TzfXO+kzChipQjsjust7v8ZwHpbbDlt9T/t
Tess+wkAoN7n97iUEH+7JLZUhZ4a2YenmCIM7pkZLAf1TEzbmJYQhwRHVwFbqbEXs4h/frkP6gJI
U/91OXHy/graMZbZcDk5qOm1wPdUf8qhdOYqHw8T3TI0sn7w257eFS2CqSn4yl15nx/BeG9qT92r
jrwqnfOMsA+HCaYOnXwhlViwU4e+PJN7kNhq6vbr6PaXpdjNSSN0UvKFCgxUrv8PXtrbCy7a9Tfm
3imiYTQCVnR1AXcY99YQpY7P7t4yroGV7T5/Zx8+TfyiOGApGlHWOWkOKUU0y6OsI/bbswavQDf8
4MiBf2uHPYzWovtPrmfBHjOAiiCOPyl793Q3Unr+y7RCNKxXbeqn/Gl08q/Gmqn/7GBZ5svTT0B7
c7ml+P/madqWNJUEhBJnsBtJxmv4yhMHLc023ptnbu2j4f/2UicTZqc3ZTlGkDGjQkOVg40tvi2U
h//d8zudJKth9LN54oZg3hD215A8FexNz9yoXrjXz42O5Tf//viwL2FgoB75m+27kMyOz3C5Wu/2
92JVvJTFijYO4ZHVw0LKI0fcePZXqbrON8X285v96IkaOt851pBljj4ZK4WkWWHRI2FWxL0/UgOg
qBacm7VO6VO/FgLsWXzbpiHDWjh5b1k5mREK3mVi7t3xolmJg3yc1oqrnWVwnLgK/lwEbJWOiWzj
GCNK9f1wjOjy5FbCaTgtVuPzktZoHoofiRP/NFbdBT2zl/MJ5qeYouW+bEFjTVfxDii/TZiGEibC
J9fbjR79y5p20df+QvPyu9AtD9EFe/dxH4UuZ/uL1IvWHX4UEnLOZkf/vrN59ytOV4eujpsYU2j2
a/2Lv0waIT3LpxgdrbW2je4IPTozk34wt3FJslaXMrqO6/lkM1VLWlfZHfvh9GJ51OphYTLNe9jx
14F7Dknzy6n0/lt5f7WTBX4QsayHPVfzX5atm3lga/EFCxVPFpqjM23T/Xme2f9wj5a5mELwlZ42
05tErue87zK3dWXmb8oobn9Y5oPcC2/+Qhj9R12d/+98oQtQ9H/uyOya9GvzX/dd/cr/TP/lEDRd
NO9aM8u//1drxqT/YpHgC/8CN/wSqfmv1oyp/MHkb4kFtLRYR5c/+qs1o4g/eDPawooxlkzRZSv9
V2uGPxImWU6gT/mLF6fof+IQ/QWeeTME6SJzKBWcHlTc+mz4Tga8X1WDpEaAfiVw3N18H1BW6lF3
+z1NgKDZTIRfzfX9XG0HHPB5dA8fHlXl64yUwKAmqar3XePvEJFufbomvl26zfyj6h/V8ByO6HRj
9dtvPflcJNYVSxSEpMt7OcWHHewTZ3TiK5sQucT9f4B2nmzAf7vgyU6Hx6UXKdRqD9bv6zA7mgcL
yQVNjAvVyVw4y2c2BKdm8z+vSPImLwPP929mc7gmos+awfRaUh9W8s/2Obwn+GdjF65BlJRwht1w
Pe/jK/91iX3jgTtvhvLxzzf/9jj58UP+9y/QT7bkHN7lqrJ708uyyJvpbCCrp29xPzb3mr9tW8Pt
q4sWrpuof5hRvMnk4h/9BEa3hv6IOz6dhEcY2XWgy6an13u2SCuNzAlaZIski35g2zwGRfs016w5
mn2bGJfTVOp4I5ozKqiTs9CvdwHYgikaryw+7WWv8WYjKNcECtvGzKeRynj+ifQCUpDToAjQaiXD
eObdn7r8f7veyTZelhRJQzrJu1/Pa9nTt4O2il6izbgvdv1GQgXukpB5SWzKmQe+3MjpHAAyhxVB
BvP124Flqv1ADVPd9LTqO6azQQfsfPf5sFp2RJ9d4uTepEhJsiIwTM9GHVLI8LPpNVJgHKiLxw1l
40Wlka4/v+ivne1vV+UgC4oEO/1vJ5VZpHIyd6bp1X23TQnLaqqA5t7UvhATQcgPJfCmfqnmzhtz
y0tCeZenWL6eVEQcSqQ5dTmQq0VutU8DEbr+QLKz9ijNuuICeYlWlG3NVVh0ndO0lHz1JnvVpnon
WYYzaNpD377OAlQ3/eocjyyNC4s2hCxqbFfZTp6eWuNpGEakxbQGU8s61H2gIEhWb4eJ4vacSCtl
7q9nSXqRzfEyl8qvUhjeDJq11bTZSyoLsW6y7ZLgjlDRn5FeY63QrDP5qR/OSbjGEaZjGzfh+bz/
DiKSd4qiUkyvsuaroUq8xHpBgcQvbr0wkXbD7JMxo9FQCa/LaPLoZG/7IbuOq2AX10STjcG9GbU3
SQx7XbnFAr+Ky+zMu/7F/D5918pCqF7kDyopBO9/ZQzWRJgGc3WlwA9dTCD0YNEebw26aVpCLy8h
k0amI1JclZTcW+WnmAlGVV8zFC+ZeNEoGMuzTkX4ruAuRDvtm5aMLAUiSTMe0qh76Kkz9pW/DrRN
TRbF56P1o+kGsh9HahkBxW+0vdDWEqkRnen5yZ0Yvov20rD4QTXs+vzMB39aqfs11by91snnmPZa
1ugktHj9q7yvd+p2AWBPdLMue28hgtH1//b53Z3udX9dUkNvgohTaLik1ZP3M0QJYEZGkdpBth02
2BrY8tJA/2FTmUx0cmlxD1ye2zToy6bgdFyAIl1ONOyw5NPRK8Q4tiEbfhrX9bqLiVMh+g0WWTBH
WyyoaxP0CYT63kKIWz6I+Fa3xUWtGXurefHHjNCF2ItqKosaPeZmuhhmMLEIc9fy8KCGqEjpANND
iyZwPaEN9Nja+vTdGvSjnQmcZmGfyQ/qLB8UtCHdjHUmbyhx5ZEZrwYZ0WaoXFrgp+Mx/TnT2o6Y
SUIk5hGVP8yi+CCG8WBkZUWfvMMkIc4cmT8aDIqsGkiTF8EPz+r9m+mxEM7dYPientjrYt7OQbnP
yZxbfuJ1iDKtrZRDFx10sSuD6KAF35ARPgbMWZ8PkRM+BSBXymXsQ9klA5TSzNPCWTSNvYhr4Xtd
SZon7tdc/SmS7ob1eUZNk7AhsmGBCBpOlr+v2kuruzfq4qlq2iehBId+VEk0Gm9Frxz7YHI17Y5O
1W0y2S9zafMwgxIhTf6lyYglmhah7hRoygqy1DpBZHLmdj5az9/dzslH1nRGOOIc8D3l0rzzN5kX
eJW0ldiyLqhh8XPZtKYb3BrzucLxskc7GfPKsnMChYa8C0bX+zdaEalFYM3se0aLnZ9YjtIusFpg
xJH1u1jcx2WIh7g7SHp/pgdwcmT/9QphJVFmlW00sqd7JhQqBQ1SrMOZcR/LL5NxRnn7wVZlYTH9
6+8/eaaSnAZmjJLAC61dn93X87WRnFnvTs/Hf94DpzJwiUJQxjp5elZQhByLdN/rZx25pOWp2o/A
6NHZNN6gTg4okBVitlUnP6nZN2H/+Pwz+GAd4FMUApUc1R/5FCSLFkgrhDHbXkiiJUSFFR4Wt6Jv
Fn1t+zPf/keP8+21lsnzzRZXaEmgE/nne0khNnVZev2SF4kn8fNbOi1i/XqkjMiFa6JTgT99pEOJ
3iKwet+j1biKntA/4YBBMTfQoKzpKhY/8Nji/6GZeiGLcR1PPbk4r9RGz/ySj2/4Xz/k9HRT2Ghv
W4mH22I+6vzvMv6gptqcud1lLTv9/pb+kML5YMGBnIwgQ5fAo3aMnFYb17n4RjjNSsPU14M9i9M9
njCSEP3ViDZjbK5b/6ppxbnTxPLqPvkN5sk5rqxME/VuYXtdVjvAPbwo/W6pi+7mtYHnFofrwdpH
48BndJWhyP/8EXw4lysmHpKlZMlu7GRRyYtU+EnC5UeffFdhkkwpxuFJAzbSB8fUVhww1JdsnV9i
ddyVIn0pZfFs5wRZKcPi6DGR94nJ0ZTQkebqXqmrHfHgiNltdH1GuQ306aEqmjuRtfdlHD9q3WL/
1K5CtceGE4dnnudHX6W6bFBAPFvorE/qJFZTBObccz/+cFthUEbqiM/n0USbOJTnypDLLHb67t5e
7OSzLBJfUe0O/Sqb1GL0kvKlDm9y6czHD0big+uwQnDOpqfJEenkJSWVVitRI3hJEcZqqbycehKs
ekh9UqE/2Ojzh3lu1/XYPHHmsVfNLFvXskryAMbTQ642eFOqllMqpdpVPGCE9Ml6mGmcKMYdbEhv
sF9IkH/Q7PAqxVia0OaIlcnytKSxNmZHTGaQokW1Wneo8u9Bil9OHDDY9fhejLtuPgaDBVLMX/WE
SYR95BlTgo+r/dGI8c7CLtubwzpBfyCPS0segK4ePY45KZFVIfaDmDw5/lb4u6YLVoZ/Q3rnFl8T
eEPRJSjFZh0VQnsVxfNFFmGorYzM7dOh9LRsSAkSVrdE6+JoyLw+J4dBsl04xISlmjNSmIu8fxlV
xY19JVsZWezGoNWUJt+UAQokLVorc4XrhYdgznty9nYz5AtSdymn1Yc66xw5JL94RC2mdHeTOntS
QWbgiNAigCcpNfVlhG4LRkmsfxvo4gWNeogQK0+ltrLmr3E9rsZKXSlJ7dgzcY4yvAmLNNz0powI
b1xCDpDBKhUS1Dy/UtCBGH2jonqtpU2lmUcURndSECHPJTq7lYns7nCpRUwNduxUaf84FPlNVNZP
vhF3TkGyeWc9tXOIuXWgKJOa+VWkdI9Tls3rVupkJximZ33R1ASJ8p3S9kthoREmJxFBIRriFG6a
BuwCjwKiCCEDjDOw3ta+KfB1G8+9gM2uNC8llMdtY/rw5/treYjvqyJdGw0eZ6APYA5rwGz1ELtK
OmLINX1lNRRN7oydfolHzAEajc1KQ3nSgNXhrIZ6Whun59Ycgf2EcEYq1xyJa22xNKf1hd/ZV7LI
NnkUbMskX2t1uyc/+LI31ItRqkvyr+1DrDbrwh7ZiXY3dVE/hob4Iob0GEnDulFHxJ0mDupkGvFk
qd1+TsIvlpmSUt4GZ3YnH22w3n6yJ+0gI257Geei7U10zGVSByWSQj6fu1FsfDQv0ETjIAqznC4v
f/5mW9ApaTFEU217+IZw+l3O8pVs9Hd2kN5VQ3BDh8RRfGTB+hOGxPVILF3NuFa1ekWqBDkpw0bn
KQuIcGGcEoIY0bwSl9AslrxjvPLP6aIwTaoncxgOvU4endr6sWOr+RMkXwJHekJm+2HjN4XOi2pv
pk4l38y0Xg1Bxi4p7qbxpIrqmgB6RxIhouelphSCImnLYJWO80U/CgSsuu7IoFbzVEaxOj+pKIMF
HWOBhL7sCxCBCmGNmYv56FDb6c4wXuXpeRpgIqvlcuyT7sgMWBNl4YWB8kzSqdv6dbWy8tyVkP5O
HWGoIpgxKSB1wR3dR+IqCXWnKjsvy9WdlPTwXyu8OdJ1OYZXuok9Kwou5lLAK9C2nQ0EvMCJV2cF
RjbtR5hUW2rD0La2kfZD8l8tYDGYylYCkaUKz7bka8nbdKcBgiA7/szJYdmYnC487Fuo82DwNH5j
Qvt52bD5VNl7wk7QsSHNAOjC4XuATSmeN4P9NPdfPh9tH441jCkqkhN6Iaf94pBibyObIfBF8zUy
n8b0jhjdcyN6+Sp+uy+TcyUUV/a79EzeDWjSWOlVlGz7IpkwG0nSMephxW2nlcBFqCLFNmT0DGTU
jwSqq8F0n0yJO5UV+I6frdib+Td4AbyA+B+cZ+gzCvbG8sJnPNlWTJwpoPX07NJQSSfNSyN9061z
UVrGR/tRU+HmaZBweDo9WPdW1Yq+kdm8EOIYUHrNU/u2CRA3EKuuKQ2UoKp6VSpxTDP+IKcHVFWY
ZDl2I/I9JGKr4hyrwVki780UcZm3JcC2VyuvUEQilkOoKuQI0ZC+jfTcIRvKy/ssXalD50mksvq1
7kVVedMgyUutYiNk/6IbWmq+xLZG6YNuEwwv0N131x3/1z66zlLfsWwQM8M+R1ZaNKobabmnlXcR
Xzil2pVc30hlua/NyGsR248DdZlM7GCN4Du/b3RIOuCyz42kj4br0idTBcUkJAAnI0lRyS2x+86m
JSTWwSHbdoUzPxEFvmS5OdNOfdCQdcdnLvvRd2kuqRiwO5f/PrlqhyXaKEks9QZSgRXYm1EhPczy
/axCOTO023HGjStJd59/msC4f/9sOLIxFehLBd0+WQfyLo7iBm4Gx0LJAbfQsd9Ik5de2/rxXZg2
WF23UbYYj+DeoATOiJmdJcBZYFbrHY4gpPg16t2xi9ZGYVH0qH6iB2bxCHcL/rkzYsKkTRyrt8TT
r/u8W1v1wKsNXzoOvoNJiT1Snc/v6qM3aLHjRePGxheM6Pu5QFKnSm3GEfbZGBMj3AC20p3U7M4c
GD68jCYv7RSBFvJXvfrNGhrGKkRBlMVeH95qPo6D4UqoZ1KtPiqqosWlP/yrVQYD8/29DF2JddNo
fM/vHiQpewCAeoXyDA9+AfFGY6G70vrYK8riRcfe408E+ho1paCErznf0hY5c9cfDdS3P+hke1L7
dan5MjWv4CrYJvv6QFaRpx3ORYN8cEBC9glkHj8Vy9Svgfvm4datRcR8M9qeXAsvxENQqbVntqSx
jucu9cEdoTFdTvIKUVbgB94/4iAfU1rOlEikOnea/CHo4ThVef8lH/OHXPf3OtJbBS/MmU/+g40e
1wU6z5HTXArY76+rFxketVyzFgQXR4aLpnv6/Dv4+Mb+fYGTG0tQXrZxxgUWrbC6/TtCtNt+fplf
M+LJ2vv2RqyTQkRWjuOUhQElF+QmrHKGw6lAmR0qL7H7Z+xJe1vs2gM4rUewlNtGXkXfQZ6Qvuye
a7CfeaqnxbXGyqK5Gk2YgIS8d/ot27n/3XuzlPfvzScxy0LSsaAVb/P8WU/PrQUfffTvHujJrGzE
lTRkiWR5/RoJHQdvwtyulWpVbDS39zJ/1eGKesiEQ4z4mbnz7LWX5/vmw4PmmI1aEdqeWW2pzEwe
ICJgHCRic/xJ10Qvr2avJcNGuf18GH0wnb676ZMVUBNtqY4hCeqtVNNJ3TS2saqln59f5PdMS4R2
bz46a5l33tweV7CyQublKQZnlylzhZp7o91tlKl2UtjdktC2Wtjv01JZVf6dLEcrxZKAcmIuGsjt
qbuV4s+erIwXSXGuLPSrR/bZp3Qy3bcgZMWQ8/Sxfe41O7015xwhBN5dO+pv7OlnlphfrLG997vi
qg6LnVnG2zSMdv74FTnHVi3Zm7HZ7VqqGVgwxtY+AILe+Gm+TTmlWZq5nXE2B42+iybyxJlZbRwe
Rnotkmk3p+Rskp9YCpSjWvF90oBLBGCxpJ48RVUF6loUM1WI8hJw6NZv8SC0/T6L043OWT1Kzb2f
125a3+bd4yBdG81mxN505h0uH9jvDwnFFcsDm7TTFsQkWfqopMw3/mW7sw/JTbhOnAlBXUJZ66yG
79df99vlNDSSGOV1GYfj+yETlWraxUsJXRS0+UFjJ1Z+N+sCSCHhz8ExmrtqxQbVU3NOjqKln4te
QNeyQzQnx4w6lN771xG2k8ngWE0lI8zaG1mCW9UWz9m8sNm0ayO6TQKcfUq+E3W6xRp0bQ3pQYxP
S0C4bCVHbUxe49nEhNrFMnWmO70LjnCRL5Cpr2wbUJqSkijfA2MyXRMD5j957NoSyI3WjRr/yXIS
asNEyZKVH6MLykmxopKLv3TRvLvJdXgmVvfDedxY9qXsxG3NPpllMf1gsQ7pWfpReVNZP+DtnzuZ
faQoYF+9COOWbBnW//dvVtUma24GlT5QsWoatrVTZt7PirhQS4s2cu2qOeLwSH+RApTO6SHqZq/s
7Atdqm7IgePALK6a0bhMJ+2Bw/4BqA2kHmsHOPVa5CP0rGkjwQwwUJrM03wdGdGdAeJZqMl11ZqO
njzkRDORk7hLqdhPabQyKdWRg3Sgt+fkfX+vzO2FlN430Xw3RO2Vmtqu0dM+bvTXuc9fevs4wWU2
MbAFLXjb3M4wkpauhXcbqlUGb0sDdlXe27jITANHbp6037Hh07as3MgmcqXPAFoZCZdXJ0oaYKb9
uqFoJ7YYbTdSOt307XgV1elz2Bq4p6a1rxmLN1nNVqYuvvl6va6qApJz7caddpdMr7JAjKGPl7XR
bJWSmDWd3X7pdBMZ7oU/OHlZXAml9eS2xxinMeiFa4d3XfkqYZFm6G90ub6YsaTqaAmGXne1LL4R
Adk++5G7H+zaE3KyyWWoCkl2M9vS1Rzqd4Sx4Vys7rKmXVrMqTvGx3SYnAhkIflKlwnWtnF2MPw7
JnQyofNHFjbp2r+WCXTy4+U7NlethKC898EuFTYBOHnCVKf54Tap4PHgNA1B5vheC1WgyRSqlBdR
dEEC2obQgmPaFHc2cF3b+qJO2i7O7J91qzAfY67J9LvQ0lelrLiVPB2bQjy08QRMYcYfNz9YSsfO
SFvTWLqxzOAbIsED6NVNkofr1i86ALb8mnCOr1O1kja4IbtV0Zn7RooRiQvrriW/eF8UkBzKVv6m
x7lHaZSB903OgmcRYWFV+/wijHeDH1xmyfdU+TF1g9cpYIulHdEOazOFtjfr5IkfpelHFaHDK7xq
rhzDLx2qRLCyMPFgww4PZS/tiyreZpDSjHQCZJdXBAcVm0APUf/EeFgnL1V4Q4paLkVFFzy2OzTW
1QghqDD8I8Dlr1ZJhlu9CgRIwFhxAvzWICedYPpeS9W6KgX+5PBFKjcM7EOmPpUxy26VOH7ytapv
kNOBl/NXUoTaQj/4pewVSutmBWru+GvGnjrKWh1Sof5shu0X4qyvMI57kkHRMAw2eoWeXzNA/HU7
qbwrch6x9jok9T5NygOl9qe+kn5Q3HyQwsFhybgo68dSiR1JISkzyo8VmIa8yV0lmx/0RNsBKryn
V+AZevuaMGVISXwUPE7S6CmOd26sG5fAIvD7GpVnpfqmwb0wU/duk7U0qPvGwqpdIAMpxms1v5dT
5F6dUj6EgwwhFVAy/EnVX5dUCzs4pb4VrFX9fk6BI8x1owDpDTfTaNyN+nxXB9PtNElAOQtsgxXU
vcBUDqOv7RIjclGLrDOeY5U8D414mXT7UiddZdSph+XzcV7cqypQD8gsaoynVMgYvpOnao49dBie
oseHYfJvQJVecPTl/ZV4UpPQZQRe/F/qzms5ciRJ169yXgBr0MJs7VxkAkjFpC6yijcwqoLWGk9/
PlSPTZNgHub27tXezFhbdZdnBEJ4uP+ibZpfyHbdKh4NvsDfdlKJ7XMU/yyFZFP50j7yOieOVBQu
PAfNER4DFAeVILvWwuomLZFxbyhKWnV+1Zjqj0F47ev4gPMJsvV+uS9H6TGp/EcEaC8jwb+RWmVj
pr3dRdp1r3pXyoByfhU4qWTdxRWaiiNKTf29ngjvXahcR6rqSPFTThU60WlzhRjPh61Gr884Nn70
kGv9xlfySy2YrqlmupXeuZEirTDpPcRW/qajVlEF9dYyfgxJC3S1A8oySxcKLb5k1lNa9q9mAvwk
pm9FYlAoB9iUtg/DDj+w3TR3VkoSx7HsESZpt3rjbTG4AZslHrFqefNkbweWbhXV9SrJwSv22Qq+
8GrIsZQfxgMFygp5RQVYSxeDdStDe5ZEVcbE8UcK39HTUNAosswGyGC6i817GaMXHYZ+O1SUrREA
AG1QyOysqrgTpWyrWj+jEtFUcwb2qTeCH/0M69fMqG6aTLZbJAi1+qVLy7sgE3ZKEK7TaMAhvbSF
CNJp7v/qEm6eKNORjEUjoCN1VFBzFcnJEhS024DNSG9gUNCnfpNokFPPWE2UNMpUZRoor/XlL0+J
L6Qh/jE3vCovd+vmmQbEPvB+6OjAGuiHjOKIr6rJyxwFIOBdngLtXr/LIo6PJnAVCzV7w7N9WXls
EVRti9GuY0Rww2LHgW6HfXkMsx8xsl4hAiUyYimjhcJF7SQl2+LY+aqdjgqWRgVLadpninmXx8M7
O3VKlW1oKa6XKrcRIh7n8tm5HrVMMNEU1k2QjXPpevHkEmSztRqZZrCfITjs61epBptKo0+IyLE8
Ddtyyq/UcrxsjWNliYfv87pTidbH6It3F9YOuK95RI/MF6G9q9tz5bhZturb8S3eXOyCXs5TInRd
uepK4+CL6jhrazgx3INEIVmQBLvqfUfTWcG6gqCx5RT+k46cQtqCakjlu6rXH1RBOJfV/slaP02+
irMgULQZGzdjGRZZbVZLeAmEvu+CdVo12LWYzZOQxWuJI0iMuqMaKhsLKk3QtRdU2ah0K+AT8qS5
8tJk2s52gkrdbBpcRxprgo5OIxrHAadsvF3uDyjxI+RkvYn+ZehPtxgD2Ug7o0QpHIEtuhoXZUE2
Xxpwt8Xnonvqg+fW/F036cHH9S+eesr58UOMipIMad2QcCKtzIMP8X9gxWJb8gQS5Uzubc3PzG8m
xVpUdMgZ1UGlo8KBkL9GbXSviX3ieOSwdiPkwjbpFDpaSn0f9tq6ISEqjOGH1zFa1ORyydtqCVBC
rziCrkeeU+TJvBdBf0tRd5gFwmQ94TJDFhzrHGN6ClJ69WK5VpqrxoInafKXFijMaKswnXW6Lqzp
lx5fNpiHpL5/DBGm8Ke7CD19Q9JWBju7QyISASL6gcKq00Ikoetnq5QBvc5vQuW3Iux8YUDhwcAg
BGWSQN7V/X7uSwb45hRKb2ODRuf5oSflmPp2q/KEK+VrUX+TkwAhvp2Bw9nAqTN0DneHMyGElfeG
3QG3K0VXNgoPGb1yF00wZuvCtoYYoR39SrQGLBZ7KF++4SIr48r1cKkEKJLVysaLB+Ck3SpIDBQ8
BgiiJCKIO/3DDf55hVuLcriVx0WGhpdAr/fdlFCYkf47L0OabqI0e9qh5L/YQ02Wwhami87LsDTX
/raGgK3f9fkKxY/1ed/hU5WiD+GWwKe2Eye9mwgXJyTzgrCtuN0QHne/n7fT5xbQ09kGmL7lsq6Z
maVs9S2lxPJ3cM+Txtv3m/7oO+mak8LBJOBXf+FdYYC2MXbfhz55Jn+IvPhkpSR0Wg4W3SF3cgF7
Ovk5DOR85n7a4TPhFASiZs1PbDDB/PmHOlgqVaLJn/C8lp4S1H1Hq9oLRYVA3nRuGr8cJotQi1e2
2VYjx4RlOtqVt5m5iOERed9LDUg6Um3tWlr7azroJdaq5xbmyZXyYZSL0o2WiJ2BfBSl/a1/iaQU
ack2cz3bc8er9ML4LdvV2W93LubiNu8wxUY7i+FK+KoY3CJK+ajG45mhLQm8M+Dy0wecf8aHD4iR
YJWiF0Ifhvz2ztyIjvHY7XDeMlb5pYr7d7ru1llq5/fZYFcP8oo0+2xtbMmT/vIrFle7QcWvQNQL
sMp+xj8PW8w81toepL19rk1zejvSk8WzDiITHbfFiFMdF2iPj0nRQrsCXeZKB0RggzvcFxHYWmN1
zkNbczRQ155j5s73e/LkjqEUpVigc0yM5j6HN4RsaFrerc6UZ5dTtUGVzbW6X4OUnvm0Jzf/h3Rw
sWhFZKKkhASBDsadqd2PUvlPA1A1FSXZwk6ZztMX8KqlCSOa0ORjmiasLQVp4+D9+7n6MgQiQCgy
KNzBKvrSVh4aZaw0EGduVOIhUV6o7dv3AaQ5A/l0fgFeogoJ9lSGTmMtm691ohSJMnq+G7bWRka+
3ITT0KEUpOPx0CD1ZqjhRSO8JtTrvw89X2aLyHMhWFUk4CYwyRcl+lzLR73XwgCHeNGZpUaUDVTu
zTlay5+y8ndxFu3BftTKxGpB8SpXf0jcPzFA4eJBc/w3uvz2uWGd+GSfhrW4w41Ea2WrI5zp9+tW
voytl+/n7dyA/nD5PpxYiHWbQ9EQQd3oe3Xd3WVXzbZxZimf8hfC7/b38b5cOyp+yn9/pyUKAGUd
AHox4ayxmaGYCm4ivauN/iMcFdtKq3P33Lwvv/lgy2qyYbSx3idxgKpj7/jBVQc6zqosN55BD/mv
yVOcAbFsX3NED5FKb3QTNToz6PkQ+vIbgFqJmGWCS/iT2H+YY7FqQT36DBqW6UpD6zTLHgP8076f
2lO7D+kNGtfYEs1olcWxX+ao4hQmYZoOp1s1XFlFvc7z+lD7oSPqd0FVQhZseC30/plp/kr5nL/r
h9iL/dfKfTvECvtPHa3XqCzdqR90JAnVlVx5F6qMUvB1l3arqgDkJwEFDmTVFc0MHd0WqULsNpBK
EV8pZwW2X7XJRsn9o1KIB17ZaKzfQRjZxlbqatVWEP0Z2QJhEyDO5a26KpDuRXVhlRTGfQscVUVv
3JKHXc+zfC2nCF1KsnA/e2DUvWCXbfYMmQUXkDcTvfDY2KfwivtEpGhN82rSYyhrBm7JUvQmSWG4
HVIrRkSMYmrSVC48aPp1FJqTxzOf79QRBrsaoifzSDt0OYVdJfs9roiuoXc/gljclFbjFiGqFAb9
AIqOWfPQabj8ItVXiemtWGa7pEVMsuehp621Udg0vNGM6EWthDPf99QK1niSAxYUQQcvgVAdwjxF
MEhcTpTMJ/QqexX11LI4s4S/yiKwjLDLmumkNLO+CKD4IIVjsxt8TiP85jmO8tXoDPf6e2ILlyVt
9pklqW3wTlyL2+xWq1ajTYr8z6nZn3/Hn632YceWgRqEdcVVKTVgrvBFi9zE+/39Bz85p+hQzMJt
kKWXmZMV5GEkySFjBQM5wUCOkgJ3ijOXvmJ9KfT8GcvfcRbHQquNfZvoJBawcmm6yEco/Q9tFTxN
8ejEVXZhCDm74pYtcOEbgrkehui2pqlSdo2rqOBxMaiqy7t6yreCDmd19F8Dszm2460Rv/dAE1HF
x1dUP2LV4yZhgFOkKN+F6BikWfgrq/Dj08NWQNs0Oeggc6sxvTVSxLv7zB00zIDkWecs3CdSgcZr
gIokL7mGRlhzWaS4c0Mqtmp90wqRG+TGCkmxdVbSY7C8y7FLXXKdtVhTcJQj/LsKuMX8S6WAp0tt
ZAhjRnbcyJehKR2TSgH/DNIWIT6x2rXSlDuwLpAI881yo4zjXVI3BzXB6ynWKyzJEgrbfvFWDyGE
BeRaQLHY1iyyVPkURCfXDEcOKv7SPPfX9ZBb1E+C4N4QmntJam5SzGrWkwUfuqWvaBnFQxIFIKJv
ikbfBGXxzA+a7frwkBI94yU2DQHrvQwPAOPKahKM9brrQRghtkoVfMIcaLe+FcVhE0fdBUyjbee/
AyV30kB+R7UZe7HqUrKEvYIudG2gIjS9FAAmADfaiGk6eRtTKMKWNpUepUz7FSW14ycWYFyqIWqU
I0euotAGZ0DTcV8XfScPdUeix1YW+dZPxXe83J26Be7i0atsnoswfMl73R1g8AsRnitB8tOqXma6
wITZRST/wnxqoybak4rFuSUXVK1Qk501xtXELgAmtkN5bNPblK9dc2qnTQvawXQwvoRa0u/ora3M
tjwanobKd4cqKPB2sEy9XG+K8hVT05uUn9JkOJr5wX6ofUeh/I4pyPWQF3dxpriBKq20QQNChu1a
NOA9N0rWhpRqZTTCOokqZ0jKF0xCIW3eqcDJ9PSnMKCr3b2NHkZWkbDxkHaXBTpSEHR0FXvDwbiW
ytzJZ1mMQbgi6z7IwXiUMFxEMDZwoCxd61O9TfEVjAMKYpoYu36s3HpghiiB39XgsMQyXHvG+Jp1
E62ndri3QLXzLHdFuLVrvUR7t8Gw0PN/y9heYor0oArTKyWWXybF8Ar+BbYl9pQotia8yNa4N0px
nY4obbapW+jCoc/lrWxGLnA2lyLCOpEkmlR7zUKJOdp6KC+MVX6nKMLF2OtXGoKDSHa5oobrLxYU
JVdKmYa2l3t4iY67QpfdAivdpp5g5cj7NBjWTZxtCzToEtzpsS+30+ZY9uAQ4uFyohSaphLC+xFa
7aCyxt8t7AL8odlAAUmQv00D/aDStqqV+0Kp7g2UxmslvUA8+AewtZ+1ld4JZbsLSrD64YDxZ7pN
SGTihDJwMWFTRZUaEHKKkXRR52tOk59x/VMaQvqijY2mwy4pEe7tVRt9YbfpAfPXwtooORxgQ0D6
dyeFDduijt/8LtS3sEge5ES5QH5nL1LlRKFkhcnueuLjtbzJpoYGTzuA0e8xksrpfaG5aiI+jTOj
QX8Z0d9oqm8NzwKVEG9lH8Vqa3hRtci3BWZoNq31Mng+ODHPMrFtryHt+G4oyT5WKDeWiav2PwJJ
RlffdMQitEdMj7uhcrrUPFoFBd4mutRAKRTlDS5tKMQo4FstY2NlJoz32X0gp7Uc6dWub1BuF+Cw
C/m+jDq365BJi+qbILauklo8JsOVkcOlTUrNmSqQCzqae/Us6805BJb4dgD4hTejetGKE9ye5kw+
cepdY1Helwyq/JamLe6kvtI1Uu3RR8p5z7m+DjHm/v52nf+GZc79McIim4oiyRSSCY/NTjc20r2i
/oQfp2fmmXfnyaT7Y5zFgzDohAQfnY5OBQ2EXkZ8mmJ746kDxx9tWu7UuqJHOWIvqNRnCpJfqe5c
7R+DL56Ho5DEWthJvjtF001UtPvOfFfD4RJTZprIiGkIW7EYH7rxtRdSpA58f51JxkUkQb4wkMXX
wGcZypkp+cpBVckQZ+USAOx//p9P8yF5EhTwBNbAxy2szmm730i6bHKh24aKgD7DhHI9bfIpoKOe
XVoJzmUGuBvoJ8Ye/TvbgKrs6zdgpNea+WDhCqGthV4CooWTgeyvFA/ouGlet0oMhIaeKoQiyffO
LNCTU6t9yM4W6ycbpUKaRDpQHAR7I3BEh9988H/gwrqKLrsHOBKP0U2/Paek+JUGv0jXFgtKCpKs
UEYC1465qd6wevAdLAJd7u/Szq/OFbXPxlusobSxdL/LUCeHQ75tehMdlPGIceSurUGYZO8ajzFR
QB9H5+j1biI9/x9O9ZIcrvPG6cUh8V2zBVib57+jkMdPnP40RvNYTtKmwDuCghmumenvtPvZyFyr
ac+1Lx+KDMWuGDpoH99/f4DIJ4pZf3Qc0CScq1lLzHJnjZEpRhilwYUzuXLui12L69wqV1fWunDS
Cz+lRo7k5UXub0Rq1oKdnHkPnTxd4CnN1H1aHaY+vyE+bKWorD0DJX0fe8j2PsN7nLfRHuNNgAcP
Uf+akKF4I8AbuT/TbFROnZ8fI89//iEy6e84Dup8QmecoX36ombBda788hsvtnWxu/RQbu/FchtX
nmsK8+EiXAvAyyIfhV/xPcTEc6tKABriB12JrjE0f1PBwNYqoL0yudHM2h5S5aEXtctBR2ISJXne
97PH4WzhpzXtAVc+TOvQms/lm87QzkhmfNVfmTfah7ld7HCt19ugaHnjAfBLKc77jvpLt5Wb1lbW
8kre+ldndbO/YAoIicSthpwcVV5rSeyJMXgetIHLonZGB4Wpx2ILpX2nYzuJytj36/fUB5wr8njX
aRbaP4ulMxRxw3ueSs8A/3mCRx3FN5kHb//cUXmqbvEx0GKl1EZXF7nESonjXYo1T61fJMlrD8Na
lN8bPOPEYPv90E69aNFqglXH1pzZdZ/XZgvdhaRqXpsWhj6GiFKI8NOU3oy8dCCgHaPKOrMdTuUr
JmgESYTApH3RJgm1lHt0YDLz6jrDGsQDHPj9mE7N4serfDGmPJJpsotUPhQxeRU6yRbqY22GmyZ8
xPbpsZOK9SD9U5DJIn2YR/1hjytNKyulwagM/7pGtsuMyjOL8CuYdxFisQoFLcSJqCYNM+pmp2Cs
l6XZIezVV5rWPyn7GfCckcKYbiD8gIXKbTL/zNT2MUR/ScPACy8n6Rm4xrrh+ZB5431eZnNqux7S
9ApPxWfISpY9oS42RMgVipU9Nrr7/beZf+Qil/yU0Mif5wmNb8uKK75N7kFOZjcBJc3lM5V4+cSq
/hRlsQK0PgZV7zNVXlD86EvhrdIrZ/SkVVFJz52eYtDVbofMAEmp4C+MsMtqCiy7KZrLCqzL5Edb
peQNH/YP+gTAompqp4uuPWl0RxkdIi2/7qfMVVJzpVR70Fj7UHr9fqK+dh4Xqd9iReV+J1b+/Lkx
PeZxust/8H7aAIK0HorNuRPubLTF4mqgolsgaOccrbP9Q3k0bc7RjWzTojuzPU8cAJ8+zuKQ69QI
O+n5yBmnYV0HD+PZRsyJdONThMV11NZj5WO75rv9np2yxY1s27vCPtnXZ3b9qYvvU6RFhjnG2GOW
AZG8H2TX3qZwQeQ4wg/BoRjiyBexe65LfOIuIiLeqZausFeWUJS8SefmJxEV5UGEn2zxZJGy0iko
1ny/AuV5l3zdq/8OtYShaFGY5HjT+S7+Kz/7y/wpc8MnJVprL5axijcYcZK01XfeAZ3nR9F05Zfs
Rjjbtzt9Yvz9KxZADhHSVCU3LBekhteqcJsVbyjpnxnrqexQnwVETU2U4bYt4SJBV0TNxKvKmcKC
s1HnUaVQ0gIpDl8g1Rq7VCN31rbTwUh9P8/qvBwX8/wptvz5TKx8OciMku8oAqn2jPzIk8zXxZWl
XE3FzyolbR7ELTbGWMwFti5Jh5GKTFmaF3knov30u6AsIepXaii5rdE7hZL9CH1QJxWUbrFwWhGH
NIxoYQf46Y1S3BiRQWNJ06nFAxw1PLwajTyQ0ZXUHrykb+yhbdN97jUOUncXpQ5HqpNQi0E1RxXK
axHinlmYK0/Gx16a1t9Px4nv/Wk2Fmd3i/ilD3udxndwFNQrlAPD7vr7EKe27acYi7NVAyubKPOz
etTr/ZAnO22EbogefTy6aWD91DAyGMIyW9Xer0BGTiHOb0Q12YpkEmd+yrnhzn/+IXEIVMsTMH+b
2zSjjIXdXWZHbmGsAFVeRBXmT+6MNTnfDj89BzRLZAQtyWmXrOAIPJuYFNwv0BO8FAMsJ1hLW+Ch
F4Vhh/Uu2lbr/nCWfnlyvH+HXbaDrFpWBmUOiy7/ZriX3/XMSdx0061FA4HblVCugifLVt6+n+cT
GQHNtn+P9s/992GazQwHtiqfb9PJt1WhwLfKsoMRsHjJLTSO1QY82jki34mbjqDAeZAeUL6KU+VR
BMLDkn1g3d42My5zRXK+H9bJCFgmUSv/462wOByxpEXZCG0Q1yjR9vXXOuas30eg0HTqePoQY3E8
RWj7jiCLeZTo2MWWumGXsbHKhMpJVW2tWrFj+tTpxOccpFBgDO+YVwRYSg9HC8kNKpO8K9zSoH0d
3dWdcCtolq0VP/zgyYitI/JdFwPSwkkprPTpdwL0P+luJeEtrE0bRhsV8/faC698U7wuxgLBU0zf
k35tFrqrKv1FQndmDaP9nV/35iU/QcTBEwyvzMjCiE44THm3VrHpm7IYPkHmTlm99fVnqZIdQoNT
Ho5piqWkUYTpVY/Ckz2FaWJnQcB/fqX0lmNOnquhFaRmyn0ZIRZvAmZV3jo/gRKWMAkYyOTFTkUV
YjSCQx+g7SMX6HEKq0oGGRG+iMXFWELYEKtLrXkUK3UVV8+RZqxowtyqfrTjTbTuqs4BEXOpedLv
OjHhVUzYtzWgkvthq+jwgSIFP24l+tkJJp7l9c6zgl1ixTJ4XS1yPE97HGLslTzViUdfx39YXfuc
/WGN7FnaPI/5RClTiZ+k6kLupZXcyZdDHeROYuk/2zBSXLrz8q9hGn6LSqE7gdzpK0gwAR1Acwfi
4UGpcWsLm0NmCbe9JuNcy8cNzVcDJeEC1z0LBdnGvJNxvOtnrbWqvTYq6dpINadG0i6GcGNE/dYa
hl2poZ8kmHBGkWGb9TdGs0ydACUw/P+2KhzTKCifvTR9gWN0MejKTk5kvNavkSl40sZiXZsyjqzd
vQndZKSw3krmVvMoFY9glLtsQ69r62n6JRQmO69qR4hxmCzuotp7SmIISd0Llri26CNl6lmrVJTc
MX/wa4SYNNo6mgHruJg7bONVjfxYXF9Y8ZUVRG7GRxjb2jHCbtMOodPL0yGh7D5lwZEuNGayJp+f
Ji5K6/6QXQy9eDPiOloq5UHPfyhpivFmslWnplsZPrIPAS3Z/FCM4S4rLNvkiaFNPv6L4U6AeBhM
3qXXP6bssGK69UXvMInHAD/LULpuDXVjRlcjlBcdjbW++TUkiAEMaPbmQ1GA/J6Fert1g35JjUaY
NpmHxr+wml0VM4osP1ZKaOc6ZMBIxBBMpXmmPSv5YyR5GzGuboYydJsIw0msMOuxXNVAJQD7HOS8
vOrFGC/nXJRWil7BjQt+hnKk4SA6bAGl2DWslwaGTJfdo4fiFBqOOcD5NUG7rlr4cSHCe545k/61
a8HEsK6aMPRFLUUqXkFj0DEKaHVrYC0h7xnBpSG80J6hn13SpdIeC0FcZf0+opFbiPXTaEEQNMRL
8GxrmdYw5J+hT11V8i4M/6H2BXvMrhtN3VX+awO/UqvrdTyFJE8azGLxce5PiU25qvAF8PANDPA0
VbdF++xjzZxwQYYiEs9pxr9EmhT0j0FOz7tj78h17YLmtMt+Iwf3CFGWw60Yhruhp21BnrES6gux
ps0W4BVraS+xb2xEsdtHbb2WzWIHGgLlODQIW7SbhT0+X24T49HcMUc6nq56rNhKBJg/KFa9tVVT
/SlWCuQIL8t2WEu0+LVYcSe46d8f+6dq2dCg/75ZFmmYWYGsDCgPu94xfg635SbcBDhWUJ2NsMEL
Nt+HO3ePzX/+4XrGoUIezIk7BvUXzXyMe+9Mkn0y7TBQ7gb1Da54CWrM8EdtpVD1XYhsNcD9On3y
4jO53MlBcNHPWpSQBP70QT4OYopk3H6AbM7CbYl0P+DU+/00nXqS8ff+HWLx3uw6Qcj6ghDJrtkV
O0znj4Gr3/tOIK34H3HVuihI2tSxIfLg6HeH8+SufTxXLjg30kWjA2CAKFcqP8MQ0ddqs72SF/b3
Qz2ZdVjAyEHpk58u67slnqJBGLL++jHaNBM2wr2xjopxbepPfyL9I3+fIxLp6J3+bv5z/s9e82Ks
Qj9o/u9/fvqn/3UuQCrr4//vAnT3nP2fh/D1HbFRTIBmR6BN9Zw9v4XZc/3JDGj+a/5lBqTj3TOL
3/NJsDexUDz/txkQfzQbE+JUgWyFLFFV/rcZkKT8B0rQ/BcSiGad3gs55L/MgCT5P8Do8d/NuHMK
0cDO/8y6/55f//VIrhf//Mn7ZU5GP7ylKWOD98PpBBU+wG9k/J8PElotSRcJVWRner+G1fvY5BRC
J518gYek4G+hQBWjum/6BJPufNPjefxhDv/1kz79hMVz/q+fMI8I4CgF9SUuN22wn7TqNrLNY3cR
O/cx+oP2q3olHEf7h7au8PWUN9KvM1HngX0ZuKobYEexEOLF8XngkYqASUu5Bkus3pEdtOb26Qb/
WReh5pfzxl8nBzl7q80IcZbDfN5+OOuQXWmb2hwhvJPDhH501VQQXQTRVf/w0cp/dnz/Nacfwi1q
hq2nF3DOCTcWlyWkNhPTbsX3/4dR5kF/GNTU61rmz1FQs8IlY7ZK59aOzp2ei6Pty2AWh3iMkUyd
wLWzczhXIq/OBpsEUwsRQqjOvA9Ph5qN/qSZCGUstoMe1cWYJRPs/DB3pTo4kHeuIzBHovj2/QJc
NF3+GhQB/rR3oUQs5k4tPSNL5wUxa3HVm46Ka7D9L7AGFlfPlziLyYsGgctHZPJSMb2Kg8KxMGWO
eYMZeeH2Sn7foNHuheLWp6+kpLqdmze0xZ1JP0v7PXnWYMrDBQWW90tb0Eu73ih8MbK9o+KilnNs
tsZRWmNKfpNszlK9Tm5wQ8W0VKR9/aVTV0VmGqEtDQQzvy52qYNW1i6+QMM7xhbc6XeIvJ5ZPEvN
+7/m+kPI+Vt82A9aFXVImsyqFrj3WprzF/9JubGO5Q5o1WxYdjhH01gmnl+CLk4WMZHRSAcxzkJS
XBPOKNyn5DBbfWrtf8Eh7eS6/TDGxcnSdIlpxR3hot2sIWfu4p2wkbdnTUUX/eovw1rsjziB7S+M
xBH3hgtYHpNtbDSUtfQjvjpHrTk3psUeCZDe0cx5qYh7fyv9Sxcvdc/hXU6HMXQUWSmaf2GWQwRs
OlP886WAIO7jzewyKW7PhVFObnlA13MNjdRhqcuUDjmSNAZxgk55EtR3o6GFCbneKMTbRNb3lhIf
hgIXpzDfFMmvrokOQC2fjLrYNgLPzLTD8GJ0Git2LYoq5WDsR/1Vi8GblNhcmeXBD4xrWYILYdSb
OhbsiaZHKqhri1dYL+roqN0XlnjmtpFOHs7I1pP7aOiRLN8LKbWX1qN0Y4cPrYMSEqjRO2kbuBTZ
UCEFxI4LAB2k7Bi/fH9W/zmMl8kC8whvDVjOnKp83tiSgARP4DGjo4yNvLTKRQC9Y4RpBaZAnKNJ
ELygQo42xntklIgnaWsviTeBB1ckEYcXASa8hgFW3VYbPb8wQV0nVMjAVK8LDwNn9TWkYJFjx1TE
8i4fXrzWRKqmuJCj/FrrYg7tAt95uPF+s5YbalFgVDoTIwv5QVDM+7bv7SgJHEMvKTyJR9Ob9ey0
rT8Es3L6KlCA1JsYDendjWEExxqNHBWTv4om3KQ9+qBfqJjs9JF9luNag/6Ur5kXRjtupVjlc1Jy
DFe+aN2bKOMpcceMF6vKFO5MP7wPACNPAQW0SLLDblpZvbj+/gMs201/ToMPH2BZBQdlLXQsisie
CmVtideiv++mxDVgGfX6L2Nor2Rkx1VZPRf41C3yh1xkwQohRV0UjNN66qRAhZbVo3yIEoELAle+
Rm0KnE7z7ttnPYTms2ax1DghYGVgngLAZImdkY28a/qGgN6szMIeU83DBO4wsu4VeFsxBJjv53b5
Rp7nFvE2vCc5e3SI7fMUfLi1JMvTM6MnorwRrlodLZUVcl59iCPAyvgZb8ujdyFtEPrt4NCiMwSk
fJu/VdjR4zZ05go9cXR9+i2LGzQzg6lGCIGNprQr1YMrHZ8R0D0dYZZzthBVBmX5ebRi4mVymOhk
ePLDGCOlWZ4rnZy6kRnE3yHmPOjDhCa+JGXSHELdeBt1HTvp0XNrW9ur2+So7L7/fEsW5b8+39/R
Fp+vUCRBC+Zo4qazRXKO8t3/Udq0G1f1lfDr7MV84hT+NLrFJzLHJGmDingmWRxHiGgPh9kweXiw
nmRMUmNb2MWPaXNmmZ54QH0Ku0hzBpqcUdkTdkKj3gg466rQ9Txqqnq2SZMzpaklG+yvWUWdHiEY
3mtsx8U3RLUxh8uOf6Rz1F47V9qVh9rxNrT1b3COQKFulf4onJCu/mjnb9inHeXb77/sH9bdl6Ng
PgmQo4b3tizpBLpVNxhdMmSeV0JwqMpfo+mtrTS+p4VlR1F8xYNlr4HiEzcwX0Au/k4kLKS1ytaD
u5S+S9m3u64Wb5ugo3IerUKa2F3ZrlsQEAEv0ciXVoKHoE2BSUeG5gI1W1gP5MzdbYN0SuQ3G7GJ
10WIlIDv2d+PcP5mXweITx9eGaRDy5d/LExVQoGXSVZvOjwi2/7Ql9OZIKe34+wG+K8oi+3YSU2C
+qkZ2fpNtdMOvjNrVI5ucTkfYefgJvLJdfoh2mLhhF1ViGPGmPTyoesfNPoXfSuv5KqB74EUsm4i
kbVljjdVlGKDZe0LkOUiTJIhGGxwgPAcnyEMb6PI2vjoiUX6E/QBEd2bvojWQ+DZsvpTTKQz+2uJ
aPprxX/44Yt93TX+mOQ4FNoVBZHUX80JqnWsd8iNndeJWCKcv0RbbGdZ9vJJ0PgoLT6+7Sq8zd6G
u3jbXaSz4fJuRgPR4RCTNUR+t0e28jyf/uTqMy1ECXRNVMUlwFnWUk/KPQbsPfVOiGWOHYJ2r+32
YtqjGge8mo+w/scrHlEv9CLIvoB2L48Vv9MDK2nr2J4MoDF0VnxsSsXwnBjIiTWvzIzZGX6Ln/gX
Vw+jEPRcHYKEV1qzQ6PRd+jHrJS95NArOg+O+DqVwCI4nmchDIlGx2LRqxxTkuSTH7fJXUXbSUng
1GtnVujXzOhzkMUClZFltwSdHLAP2lsATqshoaUeP8lkfXGlbUxOkH/6tYiILffcASEZW+YKjQpI
25eIGGAkLCi4A5soc4Ei/z4MBeEvByHUeXVW0UeMGhPCxWNX9BV5GGuZKqxqbPTO3Gddc1ek8dZI
ld0IcTDqyrUGh73TYB/zyPLnFmWTHMv2PlHQEeax5YElb3HuUZrpZqKbOSvDTho6VRAVh4SaLv1q
QbfVodyWyPOVtAjy6nEqf+vR/ZTDUb/M636N0ridA6n3DcO1ynqteTLeDW9q+tCqkEHCxMkA/Neq
aKtFv5bzOxUzsAp598wkIYZcX6Hg1dIepL+8GTNz3SnvvYhLj1ds/L5AMRy4X/K7QIvdQqETNMQB
dw26pQkd2kMJ+8zzG4zGERRMNHSRJVuzuq0pl3Yk6xvRekKBZlXHrd2bt6WJTJH2PA0/shpsgAc+
pi5+W/+PvfNIkhzLsuxWWnKOFHAyqAmIQrmqqXGbQIyCc47d9AJ6FbWxPhrZ2eVh4R0mNW+RCB84
MagCH/8/ct+55XKH2w3caRiK0lujwpcMa6wqioOVBh9B3q3mqvRmjAb7QfPVCBi2taw7VrddCdVb
j7ori9mVgjODSn4UYWUkAJBppc3c5u6y6A/mENExhl+0CN4PS+H6pvz5SGQlaNTjRaZnKVp9Wwmh
PE7BIBAAV08j+Qa04cg2XaCtTsN5Je5+Kn387qVCU8NmhFmuAqrgz3EORciumTty6mtipdUQWqW3
OdZWsQT0G+eRcJp/Clj/ekKy8+FMp6vKH7zub8l0t4RCMKpsFnFp+UhiTmKeerFwwUXUjQNg2Cp3
u4vcKqxdhanRtjn1ReXPCsMfxXtXFm5WaT/c9+s1v9/26zuOG7qmk2h++0xlHeSWFXLbx35fQWtI
lse0w6Mxts1QJJX+mur7v3/Sv6kpXG/Dvy9Jo/XbnZcBoVO9SVxFkVzDgi1daxvGANYyh2+7vIN4
LGWAe3TTyz52rLB0kmY9dDdlMu8aTXXwiWLkIN9KyuBWCGDq8NFMOTZruuCi6lqpaBsNCoO4d4Xw
Y5Fo2Y+BK/bGY5Vd0Kq4LQhoesi7LADfsGxUA2sX69RVMjY8CyWgxq3DV3WObltT82Oj9VoDGgR8
ihSL6jjId2Ujr6gzbY3eXMEhh/LbPaoqSgkEkEHe3ERidicwgxz0txTEHCU2nKmY/Qo9CZk7hF7T
UYrcj0SGjWPQrwb4VWCho7aSAtVhLMovNSjq7fzDhvu77fbXW/8tBzType4alVuPUsuOuN1h8UP+
8PsrEHIiOr620K8H5i8poFyEsVwXrCdclhwm5qPkp7PpO/2KCOq6fv7rEt8Ksf0CLWM2+BKda6Iv
UOzRW7B4WaVbcAtIjfEBTnaynb38LDH+awrIpRXmZ+GuXPsk396WKZandrwmR6WBxDi+7TCXCbRP
VXr9+3fkh+t8F1QXKQMDo04CVM1HbcaFEZlD39crmifrv7/SvzyAvu8A11agyogUbdXv36nLMUaB
kJ26NdvQxAB1Lgs+42DsgPAW2u4pFrq9GsqeWeOL1X6WsMEjg6IjwMkxeAq1J/DGtswoi5iau1Z9
ygXIk8vs5JnkiFT2FpXqctkxHJv7jBFhRbaT9Pc0qdwcb8IIdrdaaKvr9ESekS/UK8q72zC+6ZHc
BMxThPXiFRVTtNdUTiv3pVW7PfgMLRTdvn9bKjzvdWZTRDQ0YevKU4Wb14cqpF6qtcc+GVfSwvEF
NLmOkXXihiRpnR1CyzAeFeO9F54m45JVt4M0byagmyOo59CUEMw3XjQBnygGxEb1MaSOKGL8oEz4
QT0LbebM9Mh6GowTpIkKJzksMkA5t95ylTtqaJeyYW300HmzQYZfHUIG4ndV62vAjwxt63ulCDs+
lK8xOxwl0irQEPTIxXqZu4dSBrUal2uxTlbq8kyNDvfV8TiBWQ3jbt02kWNZ+5iR9VCEvxGgvhI1
LyrxL4wqp1JVV08AbTLBa0zRuZKVTQuOozHL2k7KBH124aVRfG8Y6jnrAubbd/H01JajG2qXDqpH
iKSyB+ahzfqmTwR7HiMX2IIjYqEWhiqaqXDb5CZo484Nu2QbMuwvQz5QW3/iLhVXQ+Mp6LeR8ZG1
j+kMHPtKTdXy5envl/DvtpxfFvD3l0XIR2mQpRzOnvY0F6+m9dMr8rtQ4dcLfNs1+z4cFSvmAgZM
dosaoQPnNTkrbuvkfpcwa7DSG9e8Hd0rcE9wzf927nTds//vG2p8y+MXlTZXMHF9qzi1KP5hB8v9
D9XBP3oIf7MNfM9kTHGMLangIk1IN0Rs3WLS0D2jtoZmoseYm3YbqbuohGVSmPp5cz8ZgF45q/F1
nGTZNX7y7P1dLkduwNgm8gsGLb5XScZhHKe65SNl2qfQnnSM1JLEz3MQ1umexoCbVF+Bui3ZILv4
h/uhXm/qX+7HLxf/dtP7WpcyzcpSN5rkdbdIdmfWx0wBQlzPNxVWLiYdo0nkHckjHAMaV+wKVxQi
r9fn1ShhE8o0wmCpvhguxyJG1MtxqyDuK/p+jZOwbdTRpigaJ68Z15jibTPqbmxIbD/WCpfEVaca
Tg4oY5reqrUqqAzxENdgdpapnS8NlZPEB/lHFffvXib6TPQ5LdDG4F7/fH6PUh2nZdcwSFDCjddo
b/Q/rOYfrvD9dS2BFXOAcwUFJkmVzfz/9vcbwjXG+P7oNBXWL71GTE2+twEzScY4KCBA0EvMiwXT
zvSKyK784Yv8pn+APvC/rvN9hl7RIrNEXXwtCENUVR319eq0zFi15uTbYc1sBmb2m+5IQ0xEqLqv
Dt19v+8ovv33hSJ8Er4sn8ZCBveHL9kvUVcPppsRWjoZioSrc/xatOU6Bpo26z+Ed7//zr9c6Xvw
lejzFGG74M7b2QlLn7MxxlfTZ3NYN28VPscWrGNzXTy07/q+8wKbo+Al4Cj4aRrqtzsWrQygmgCJ
tb90lbGtarHAK1M6VAFqPz/caXucrNxmTfP3EJyWB82R14Vvffz98vpdAEpsS+5oXUkgKFn+/I60
WlZLacSF9XuL4OWrpWQoXIgI59EenOELbo4r2vO6FwEb2T/pHpiX/+v6BmtoMhvNB2AE7fqG/fK0
1YoAVR8BS1m97GlVuu4okPTBk26dTb3xhfoOMZadhphGvEljY+sVCmMoqpLR2loV+9fQKFAtZ0pE
J+6KbZwWTkpOVWWyU0Eql3qBIKXdEiuin3qQpMkLhcFeeuxAWhwr5YoCQrsLgmyXLIXX0KsTqF3k
GHeLRD+9tZujiHZ5sBpNJk3IAJL2WdGKu26cIIArdtL56hxAH68fZbk8TxgaDZUOSqqyp2E3gkO7
mkup8wL1XfFF8jGp1TZR8mLE72pPnBfgySp1pW1AvaKtBUyrdhtAPRQf7dKoT1OwNfJgq4qtN+nJ
oc6E+6kMj4qWu5bQO5YafIkUm5JUXpUyBi1hcxM0MyO6tb6WpBTHk2YTzQytKZArl9h4ZQbqXIj1
R0fjhF5Cd6el8ucyWl9Y2iLNVmbGUvpd0E6OKqPZCI3qlGXKVzRnn1ZdeFVkuGYc7yRuoWye1RLD
oJLZa1LbIPlq1BKfF5WGjuTM/PYw1c4ABt/ScvLxXTF9LOGbNgJfX0AwmUTWvHLYuqPbN91K2HUa
yveu9ELYDUnbecT5YJdq/EVjW1HOoXQamR0w22ZjWvQa8v4gmqR+1bIxWk5zozpGcgJI/yFkqk1R
qNsHD4tcOZkau5F2P0PiCKL3GKviMdSYn1DOKeTGUuu8AucjNT1bFSoI6VPvx83Ym3ZXjjC7Ejuq
YHaEKtl75JiCfhZU2sb6Xh1VkEdExQND/ThIXyqwoEtp3ZS5+ZETQjYp6bi0D8GZxTFBVarg6kkl
bfps9CcZjyYpD1dd96Vijh2N2Uuc8lDgXRzzCCOiaj1aZxBYh0BuWUCmeQkT0Y8L1JWLBOpKWny9
ZllOe7WsnDGu3VQE5tVl20ELVsn1puEUs9bz5Zj3w75FdE/H3ZYn1cOhDBMkzmxVZNpSotz3teRU
2LrtSAje9ZdZ2gXqzMDMrcha7mZG70ltYrNxW055g7JPJeubjOQiXCDmR3cK5jD5sAZgSo7wPF/d
Q5LQM6N9albQ1hAaUZJMG0x7YjAkyWZKLKfW/BSrvqGQ3GJ8hTJhp9Nuwp746h/Rwki28s6Xdd0u
5tETmxEL1AFOJ2O3GHKlzeAI6XWC6iPhtAqNB9U4GPkumUUnGblI1W+CYNzOc4IZIJYC8Y08P6j9
w3U8iymQFTNQdgE2Vp9kWyks5riOZWC6Wmuts3Lfy+IuWmoP46wVM0s2xk4LNM8RMY3BfUzeJYbo
Ygs9U/yVkUiUgR8YDfIRcJLL7CaGiXwMfol+UaLyRshKp0m/FmojBVTKiLJc1RpupVuXK6swRFxi
znhDdq+dXEOA20r1ZwY5cjAKV+/Z7ACLGK8BHY3lnajJ2+EwwyQ0hi3qCJRQF5wc9KkWvBtgVYy7
pjmGoUbBNHUl40E08H2mAaPOE3XSwC1EGjNktMyxijQLG9AIVf4+KtEhGgY7jBtbyC8MvJCG9by6
j2Kxq8bBFqWLWD5X8j5R+51S4RkTmxu5e6JtANdtsOf5IZ1vl+hd6Pf6cDvrlZeOE4ZqujexG0XC
iolaR1Z82XgGH8bTZ+iUihMDUQtUmFxbTyoFLu0kMX9Mv5SZFMLhYLyEYeK12cxgzwnbLteqqpUu
PgtRDt41tlO12HTNZ5GjXTLPkWI6UO3w0GGhL++BUD40YmVbSHWMUvbkLt4By3QnIzq1AnJp1lxf
frXM3gYyS0DLtrRG7qP4dkyI6wgbkXY/yXHvR0DjprSxTfWj6b6iLtgPuMYsRvpDLPYbBSLezTLN
LJPQle7Pt7iko2vd9HmYURQKdTteZyvTjR612u+fAVSuGr/FwIhCov/3scBvCjUcwLSb6GHQMDG+
hctpIosJwzssmKx1xAGGIL71inIXSekPWehvgtpfr2R+q5piPTa1xfVKerpdOPYM5Y7xnr//Nr9p
hVK10ymHiwZhs/XdPB3bJFmLRuzgVWQvjrK2ju+LU971559pr7+9FjbDEiErUDr5e8IZ6sPQm0Wc
uVeQxLCpHVp1HphZrzn89JR+FzD9eqlvAVMSTQy+V1yK8hMUpwK53qUSVDdLOUOEH0Lk3+hSWIqS
yGrEQ/SKf/9zeBbreheDn6Ue4aHU0lat363798Gj8QnkaA2X8afFf/2J3xKePy3+b0XXxkrjBaF4
xhUHV3VyL92G/owbdXn6PxbH/38G5h/yNX/7f8/AbNrr3MvDf/6vJvwsPtv/YTdx95//s4jfv43A
XH/Kv0dg1H8inaNwIRNx4S1yTcvGz7b7j38IuvpPABKozugHIYo1rh3Womy66D/+IZn/NPBUwIzT
vJbQ//ijf4/AmP/k9YTfSGsb9gRU8//OCAzt8G/rBrMAFABkMgg8AZh/Txvnus2KcciZspZ02oid
HVvHkYOMgDt7mrBapMg7+Tr1UL2mks+wab0LsqOknxpzmxJdjVj1iMajrt3WDXPaWAVvReELRAXp
NmO90pOMZQwKj2aYwHG+GVAa9HNCy6dJR0Sg7731UKknonCASGsxir2JmeHYcieLY2N6SBlSxW5y
dZ3HVNhbccMcPvOJOInOb4+TPdiNgmHUWn5MzGOWbCVtSz+tn7eLddN0t1JySqbWrtPeYeDAEXLL
loonghVPb09FvqGNShem7/xc3veZI+CClh5mJhIoMn/Gn+XsYyKanCxYmXiTwrqxjvFLtMo6Z3pT
JKcSXWnZNycpWW2iU625OnnTaL9jn8pP5vys3WWrHGKfEaaOkrWNUim+V4V1EPIxP/XIsNU8t3Pj
AQcmJpjtXNrFhKmVdiiX1gUER9+9coWKYSQd90+T7Mk8TU4/PqoE8mDnIa3KuE599u2NaryNFB4q
GvWaREU89PXspZ2PtZlR79VXs6jQ42aQ+ZnY59E4ph2CKg3Rswaftfiq6GJR0f5DlbEI66FYB7Gv
NNZOj+iuE8eY6VvU7OT6pRZg35F71fULnBW9Hr0iR5uL16AsPiTqoUkPqeDTG6+AvwpeZx416zbG
f67CNuxqoNkiy6X+FdMUZ2rIxZPJ1sN7+uC9eqnTl0J4FAGmUqIuujNDkvQSLiFR25BZtmK5BQ5/
4rYw0e16JRaL862GIL91qwLUfHof44Ex+EGLfY8d9kjEjvUTFGGnuahPhYe3p+An3jBvZSzFAvVU
lRczfM6ScwXVGb0NwZdkOaWwCxhDN5cZuMcH5N+MBWdpt0LwYASXvNpW6mMYR26CAzQI7qp4u04c
GIeKtyS+lcab1Lpb0mOobTC/UWpb2FT0HN1uOY+5r8SCR9KbMaygvVvBVsbFfJbvivoga0+NeukT
LI+9uCSMcJv4PHZnc3bnnUV1vXWG/A2gZ/GUf9FMIVPQRS/GzgYRhOojIBOHlW7ejMLzvOxlOHca
9i+js6wQTqReyavj4aN4PZHSV+s5tUd6NNvG8pVbsTjW1rktHszuPmo28Kyr8XZE8is2l876LBg0
zqnvCx0652Np3UUABLN1xpm2NeOTKp8C6yzj8JPGmyHa9mtFuajaLh9fcuNZK+/l5KRP79pmVl/G
GlOSs0QIKwQfRnFpkxOuavj7luJrN9yMCzmstNOUc9SB3N4YvTOLqm3mxypYl/39UmvArLcR3OUo
+GiIGxQv5z5PPoopR2xWuR20b/XwWoy3YnqguRF2x5DS61w8LNZFMB7C4WNUn7IRR8VLqeMReR84
reWOyyEqT7J+QxtmVk/h+Dk3OxFAWtg8xtL9kIKg6jE+7CiRTI6MOdqMJIXlJK4n66EQFDvuRiel
59Uy74KX53oO071ex+d+yS+geErhruBDxolTCX4d6Z41+hpCRe1A7cW20ndQjHZXCWSPAKLE1I4p
QMzSq0FZz2h65pLklVhPTCVcfjnHzv+KE36dQ+TE+c05YGEQJ6OyM+kzfItYRtw+KymCWE4+tR2C
13E5VZGPk2jDDHuxUiH+e2J2xbFS4r6nxhL4UENHYM6uENgZkhQPj25XvhWOSGQWBGVswVnyzNi4
neP84SA3MWY3GJw+RL5KG/OmkHwpWeN2GrFj1Lc9kw3JLo7W+biWowdzJHd7pXPOC1a2q54fme3b
h2izrFTZN5K96LU317oPdS8frDV/QVk3a/YQPXkQtLXa781lrQxQDDxKgxOADFIZRB6Du7gRikOB
aLNMdlMiMVd3BzyisZ775FgU6zDZF4EzkOgyy8R+3hFwe211Qao2DbbGNrytliM/xWlIH3WW6W5m
CRWrBJvq0Y3vFg93PTyKYXgLoA0mR/hYzvDVZ6YE55tYpRLDVJYOzWxjZa75hGdeKR0Bb0/1gxQe
JBTnz23jAbKu70OX8QU2qpmKg5cQQgIUmaitrEn79MJe9MfET7/GYq3P7ghAP7tRpi0IDLPdzfEq
7G3xrvMWL37nqAmubq03GAa2jT+OKxXjwax/QQBQ6Mf1+IhoAU0o0+Kqoy+OOr52VN1AwMLRBlOi
uGoBNYOdiVNsvMmTU0X/NmCojmODO5DfhD/6QfwlkL6GJ+QgMio+XFxw52DZ/lLn7HUlk7vJNCnw
6r60aiQs5W3lmG9w7D2BNR3XP0KHfvsm/HLJb5lC3S1jrlB6dZN9rtvg1NfyNl53pg0/C8+hD83n
2pEdY28yuWDifkjy/rDO+jWS//6Vv0XyhaqHSk6+RHld6bGWLykIbaSV+Qo7v6TOPtvmi3bu3q33
+mg6nSu81zu4jNaHeV8+9K/pLj8WH5FT3uD82N9QSzQCuznRYDrot1QYr3IwfJOUB8PL73MmvgK3
di1fvJNQz1O2t+s7zQ8A+vUuPfddM7qYeVIFort+wD29bWDf0/S3owaJBT2iVen1Hk7vm+LF2gh3
/VY41Sf1kWzRu8Ko8Lzdpidq8M5PRXDle8rz/UZ9y/cDxhwy7fqggPdndzTpd/BNHnQn3hoXokYm
fgtXof7OtryfHIPwAaWeE0Hu2JKHjU/BiVN3k7vJC6XQn8Su37GSyvdPdw28f1m5IVTRpG74dMLt
CC1Lvqfp3u20t/AzDZ2IveEz2KdY08nX6a15354oKMFtQVf40pcuGNwVHt9v2o9uRfpf2pr/+mQm
I/k0TmgZfVtgtSRJ2Vyx1csSBunnqd0ODLc5auGXs1Nbrlr7yKe6FTt/a+xyPn+100E8orzKHal2
OWGpZ9dHODVOeQiP2mgzCQQ+JrajGwtbPesWjZoKqYtHsxruwsm1JJdaWBJsJWwidRf+H/ZIveTx
7ygyywZRzlHNN1eBJzU0fCoYsbwKat1O9ay1Efty5S2CHd4Oh/5uOsSryL9yeaiiOcEWZ/s15yUe
VioF1c5HwjZKXrfqcy7qCQSddqvjomvDvF9rt7rpVGf1MjvNnj+jg/+Vt7b4tdxy9B7p0DniI7ay
TyiHHE5cyueDkwOAlh2sgKZ1hTg7w+/aTtExr6dwn0+bEr+9DrjKsOKEwL1VlVfBWXBMzrp6o9tt
5FUQocrVEMC0caTsrkAnFpkvS7XR04euexzhuMFQGhg1xPxk3dbHNuqcdGycEpo77iz5PmVO4Rr/
JZPLiCFOL/wSWE8dqyZm6gy5GnYt1bnBfOMNZOkGRyrbfMgRnembABlWEFCTR229QRRd32DJKxBs
w7Ppb1IkLdZx5oA0gi1cpZBROdNppp04exD/EgjN0SpOD73oK7iF044WcVkgPM29LF0Zp2mPY2Z7
sRDByAjWDWckJ9ngAIIuxpFfsduQiy9h3FXBoUC2UJpOn95qOtym+1byFBKp+TiD69AcSTmaMEv7
aW/Jx2R0JsOnvLskCS0CxHMrWXQsYcO+/5RsOep0YGF2/KB+ZXt0twyFpMf6yKLNRPonErLhDYEm
tB3ibfM+lPCq2lP2XfAkUdZo35242RnSIySu5Dm10L/Hk13BZ3KxuB3uDAlWid9La0m9b1VOTs4a
zSUHVCUsiZwkWef7wQuVKzgF/jgZUhmvLGEtlc5wM40ug9bYiIzauR03anNf5HeES/niG+0hrPxg
8UtjV1kbufArsAvqivM98NM1chLNJRujyZP4q2rYyc05xZQ0PFa8HJJ0HqODJGxLeTsmmzRdW9it
Kl49gJp6HCkme1LoBQUS0vO1F6Jvi/BCjJn4k+G18cogRaEm/6Eox9m8K9KdnN31mp8xDC848mOB
52jr6ZGjD24WHPTwoMrPWPzZI6+RfglTTNcjb5yJjF+ZWxiEVSS5euMASKILqVt3urEV49W11fgc
fPbqimdYi3Z2bzD1zpDBiA8SvhxYgHkRqY/5ajYkyp6eufRIFVsU9gsaivIsk0FIiK9knNrd5vCR
OBmzd7kbGq72GZ4yJyntiv1F2IrimgDxJu33zUdBg8VGL0fvTWeLAHfGyGgEfPLDzG6NftqqzSql
35UwNknTxzqKtLcgNuEy/hjte49xUTH3UHksIvIzrwgOJWVWY1MIK7YsQdyRg+N9ojADia8CeKc3
EfJiy4HsUS+pJU+OV1cyPtZDn7Hbr0n7Ttw7gFcEUGK6CZYNpvL9uncimbatPb7p3mDZgsWUS0Dc
hu4VkTV7H23s6myFryYcMYYtlfNU0E0oEEBDJOqc7ll+NHc4xJDsxK9Ru16eE6RHfq2T1BE197xj
QMgIx0n5cFrpK2dwhScykzbCPtuTVqgCWgcogvOezKDT4EddUImtc311dQciXM/xqVjzbFNtFa61
tXiV6K3yZG0SY9vachadDo8gB5U7TzU5L/D5Hck2nye+7rZaBc+GZU/vnCpOa7cHFuvSbsTCJwfm
g6GOws7GNWjJPP8LVhntI75K7hbtpifudFon2KSUZTxlds3BK970h5ZgfdgJTv2u07uhzG4bL8uA
htUFYOfhXXfoUK3Nq0Ty+Xc95RecpdPWw9wF4d88+Hnv1ZLNdHeTbpSrVs5umPJO1rLipjGJ5a6T
WCqo+d2uRhy46S9/3CC6VF9S4EgVKofenmbs6TzKBJSP6SuG9JvWEs8UZB0DALmdgl1um/UoH5fi
OMyTEx1LfH3DXZet494zNS9N933kMU2wMEUq+pawTy27ozOs6vYUHsTlGNUPRu6nyFpLl+ukqd/p
hxGOdG6Xha8iCHSEyq0+FoVBNp/XhNGHwW0nxrMPLLEuurTaKmLcuj7GOyF3RLBo+WFR7isGv54H
fVsrGBTSmj+ZjWUT8dHhz6OLcpDP2qF4yBp2cR8vFVYicwqV6VgHQ95chyeexIWhuQk9i1qiCrWN
V1rw+JNFmPn5la+5zUv6lEvsy2fOIjpWSeWUnIz0pBYbJSH9NtGyx7PwYvYQDO3RFXGV6/VN6jJ9
J4VrpByOpDkiGPJ+1TCK2+mlrd0sRw2mffs8zUQHmzI+sjsiotL4O3iem8flKLMNDwcKQvQPc2Gz
NLtBvxEx8MEz/Q5bBGu9POSNi0MCnk9q4uOOTab3bhx0ivOFJ3brNPAFbVWKfPJtPR8NxW+Kdc2g
dXajDgeNhN1cdXYNFh36qO4Goz8/B4ktbgC+lPWTJvpTchsIq5LnlrtCTlLk8LcrNumNiVb1udkV
FGl0h0wVsCeyrnmVyzbfNHZrHH96SqHX2iBOMeMBsKEFMsPakJp27DitG/SuJHvRxzX/MddXhFy5
K8KdpCJ7OQ0ML7Abu4DdcydZVpPqYMwhayuVbOE+Zvqp/kRQZj4b69gLNsWuD8hO9XXaQK50wj0k
MGbRRh2PGhs7rBPHvp1u9VfB5DjKVvHhmi9EhEDeskUsej+H2NdtOtqEpIf82kOmyBOsEm35mdeC
XrZ4azVMUVAatXWWMAK28oEmeIHjUnFZClDCpKqnpqJtay+yx7x/exMe4W4ic9639yE5iwENwGmp
w2BzhW/VwmwcwQwbG5py2VH2FF9AWKob0jRY9oSZPBR9Xb9PllsbFNfQ5lPZ8uPuXtWB4LtIkyRH
82TV65RtQz4sIxx2aDfj12X3ic3rv1juu1E5WJJWVDueeFkctXeuXGSC4/f2qVpbzvCInalev8zt
c9yQusOItLWX5mt60N/MpwSmWmXHilO8piAVj4buUkA5Fl9qv1G7Z6NYs4NEVBRRt3xxKx0R4qdd
Pgnee+9Gl+mShusy8cbeaxKnj9+RW0z90fDKDbeh8tjhCLLXcAmeGfdCosskp+zqbufhxkiQak8e
Zx+VTmiZqTf0bnBsz81n5GebAMIzvGf7aoCh3fVvFDOvnCflNimdr8XwmniHpxcFRUU9m9M+SBzE
QDTHOxk1L30Qp283AvFAu0YBnhF8EkvrfoF2BaW1yJyFo2mrtHVjhejX66j5IsKnDCK+CIY7ST4N
+BDSZOQbppOkvKF2uDefma39EmaPKXRzjYaL7zW+JS8WKmG+KIf5RT4o5+wFwHLJsXwfyo6g4/TG
i3yOk1c1sKUvw4P6crnuN/IuYx+U4Ew64y3F1QdUADre6mQxkCJrpz93ltN2a3ZhjoEJCih4/NCW
b/kbgY0SetW/NYndCDYmXZyxCErwtYBZh8afewFDsr2WXhxpXFNBCcWV3m9n2S2kQwF3uToGvS98
QXmk6NOGfk0PDgKNfmnYmGC43i73dCrK4tCEjkx3/qKFNwrPh+/YbgqJ/HR0WRZp5yXtauKAalxj
PrEpNNmWcFKoHKs4pkAf1dU4PoofAscBdSWSrT+e+binQzNsi8SRYXo966dsYunVBFT2clOwWALq
brdhxISYi9tD3bnslpG16lUbUZg/paQTPGR2ZGStyIykBcqFK13F4uxm7ti40XKSFQemHvqC9B7P
OJ/hlYeBpcf5utbc4aZL3ap3sV3MRWZydnm+UgjYymMXHij1XZ+GcqGHMatedJUauDiVKJcexXuB
LxvEcU6BLX3n5Ll/yPbs+JyXtvBE+sMeGAxe19nC7AoPtPbP9XJEQNMRHjQehloyz6xYC/fKVYDh
DgUzCkRxm54O6NP8rr+zSzFHyM0MzQ32iuzx4XJmEtwi9sfulKhFcaJdesrgmrqVtNKQt/NydeeY
cz0nXhR2uCUL5aoINyayXSwqU1IRbN4cZTxUowce2g8O0iZ5qV5agGqzP03kAd3xSr1vnNjV7q12
NYin7lhSi7m0NCQCu3SLF1RZ5WPtjV7QMqF+yV/Vm+kkVo+3aXg2Uky6OFj9eW85/bF2yB/ju2mr
bMP2IGS418D5FE6VciMFt6lF4uto4ysLKXrtSbjfAbAQafRPywW9HD/LOmaPfK2n+Mx4cb0ZV7Or
eOYOh7KMY/Gtf7zOJ27VzGn3mjMcAn5z11wmv6f6N99otc3xziCFByu4sJ4iPDT12/jACe/RUbH1
t1bxYrd9zAD9GwxV2fw3KlA72JHKZzgp4X3jLV/WtQeOvEByoO1q6H85BgvHJDGRVwJv5Qf1JoVo
mLBEttMA0SxXptrWXNAMzapTy67JiUCdFf5A8BQ/yQhvFWcvSi49qs6BZynT07qWJWJSJoB6hCqN
vTdvldCOUhRbjuUEa7R1wLeuGbbLws3klco/qrzkngKRfj+4+td8E5HMpWeDgy/x/r7gTvWS+s9f
ynxY8F15SHCK/pC2/lIfMidNgJBDFYZMNGDM7ZF5kImw2YXXOxcudFtqGmruGWjBdLchaGQLa5zi
ToS4HtONZIrVxnYwRA9EGWbCLpKSOBaukbgS1j2vi9cR1NC4qlzjGDvlJn9G38h0iSU5dHUsL8HZ
0lYgydvW64hSWuJc9piMs643d75L6E7YTMGqyD2tDXFKeAc4J2IbtAM4xzQh7PTlWijUbXFlbQuP
19hrmXH5EBZPXsmoiFyeAQAfOXaZqavoLxMPYJRitwjQQmd4EQqfSJ4KHKWLcdP85P8tfxfwU+ky
uL2qhi4Hoaz2rXqch5bVJh01OCozuk2b9K6faESvmOhRzf9N2HntRo5lWfSLCNCbV3qGlzcvhKSU
6G3QRXz9LOZgMFXKRAkYNLqnu1LKCPLec7b1Bl5sgod4FYe3xr0Cz/GrqpEyeVSy8l7qP/gJ/jeH
9Nt3/q/f5xu0PJ4Vs0LxCJZm8Uk6Ei6GGuNakd0AhOURQ5+RuujI8TdTbRmW6rHUjkX8pQ8v6eir
S5Bph2vqp61L1ikwHJ0KlsGzmv6S3NJN/ZrWycupgWft0WW6F/GYyygebdxq4zvDJWrWylOrIP60
JD8B5lPCsdgnQOp6FZW7NeTn2m1qAlt6RzozZzrAJqhjMGmKm/S0xrmwLuJ4ymYysvfVZweYcgCy
QwqwRMtd51TOZYyM7Gm8njJ512eRoW5Zhwp+HFa9xUeiuArIzptCD2GB9OI1h/uc3Rg16Tm9pXSu
uwfbGj9mV2VG9zoVuvJk8thxl6Sh+S4m9PCgsHWU4q6JN4xELzxVhuoL0s2SUT3KTAfWlYxbQMIl
uJr7orjLUaFZx7h0+TW2M0YSr96nId16IDekkOO8FJjtPS23WWLaG22+UwADFvIZ6Cr14nwPPTkS
D7/cZPWeXPFa3dIABNQDXxznN0XxjPiY26qN7etJrmwsM5VfmPba5eqRZs2u23H5cF5C0KB4JHfE
pQvSdDqYbCav4Sf90ao5++NBw7phKrpG2P93C8fl2sv0g/Dgp7t6Fwd4SjO39TUG/UgJOhgz2a7B
Oqe9cBqf1B/IRMw5f/vxpLZQMLpKyb4HftLSrNdxv55tlzAHOeAhJ/DTsmsi7MTPFsyxf+8035Tu
+dT7xdfAS4ALr2HH4I0dFjTVm37pJLWVN+hw10lXPlKrWn6xq0ymLyGS5gR7Y9tixZN/YcO5Sh6q
bJD0xdd1tMWOVocGtG9xoHv0Kr/z0PsJSpR5X89+v5wUwRG0YLibje0coNmGbKWXWGk3aMEn8I5H
kurPPjxHdrqwtFob1s2abTbRTsW4lyD/3GSnoY1sOWMxyNnssjbIF9XH8dUvqYu3y5UQw8iXbECG
ZhbjUnc6ILnGN9UALGytWJkOAGYdLZMUI8TOIPnWQE0fZJuvaG4nk4WOFRyOc1ca/jr+qnYFfLI4
idu8W1kw/uQO1lcN4R9Pzj++um+kSkkXJAXpfHWs6O74BiDX73TBA5cZv/RXriR9Ifmd4ZSNk3bO
2QU8b4DghQP91EqxX7acJoSmH8S7/J1M8r73z8/nfCeDoiFNRoW8BtUtXxfBFxCmQkQ5mhTmtXt9
kN9BdCm8Jt+UiUk07flp3QBKdrDnjoAfja/H/uEatv56RWjkYUncxMijvl0R8TWOhXFGvSwd4S+Q
cEv+sp4I2nP8CiSVPaIFn98K0TPWzpMSVJtzgSs6BUnS2FydtYilczIo6SPnuQDuvOOs3KX3MNVc
r0fT638jXr0LcgL8dZuxVZPeh9rRum0CnQaXiv9MCAF/eaZ5YuQ8WiFM2IUpYnnHJnBYtpZ3oS2K
T3YHn+BznAf5kUe2eVBdYV/t4lDaaDd9tdVejQflf1O+9VMWpe8nOjIKoi0ehT1yfHN3ddh1ErvF
NQ3TYde3VgA0E3/Ut6AZ2/E9DdMna1/dJwwMZIU6yGYOl/sqOrvKgbiWlp0X0L2hPZG0K//y1Ab5
nlY2X4jkLWpmtJtmCE/62wYJm+jnXvVRnfKeo9IWQ2WxB07e0hu3nceuEhhRfChS2zi1jr6dQx6K
4zoQCxF0yCYPaBuQKbIemEycLrw8/RQlL30vyltpOpSukkQWMi1ZhE7wPvxjDBPGSVUNMaFEBkT2
Cw4MNMXC5YA1hXPjBazsgrWReVO7nay3LhReIKu4DQcAv0j2BBO7Cjsa42kG5RQDhHZB/wvZ3GV5
IMGAVnKIFuEDQLQ86W/IxdqT8cHpMduIlUpW4jPk7Fzaq5pB1FzgawfvyAlzAn+kxL9nbmZiur4t
idPd95gd3ZSDogsUqlAHl2Ov5NUQdkJw3eetbzQoEMLkZclDdkFU6KOrclKtQ/HlniG6eMnfL4BI
YDWpByQH+PtmvQEBskgJwxvoVtI/S6IjGAyI2o11M23iezm6tPvrCoOQHXLuNkNyp56feFmLd7iG
Ogkn9ZBYKOX34tmxXOP+h5f09yz8/VCSeDl1GWm3+EcEZRoP6JVLSJp8R16Lu0R+c9BUkJM3vaRR
b48+pBw2KmISlobRb+pDP950w0EwvNgRXxus34lXcbMsbAPJL4kRpQP7wnzu0l6RldFssL7z4bMd
o1DRIR2hDOj1ax2GkaWCOzmc49v0vKVFo1bDcxJRdV49ZxWuGC51t1ejJg8YzYgWw5SFPhDVyxRx
RnS4oN0kB/z0y3cIwdTDcUUrvSuzetxxD4OdUYuB/NnjZFzzvmfDHpBLovFIsV94V87L2TeYW2/z
Okh4BbegFuw496QSjoyLlbvIgfZ2PmYv6rPus6xBaVj3xu4c1q9tYZf7nyQS8jqn/vF9rM1yJvJm
E837v1+aq9WYmi6QscPIsxNvc4uu5jXtj9WWa9Wpt+spU0Tzi8pox/IH66Q9ij/n5P510FhLr//v
F1m1HP94eykqPoulyYNBfCMsotf6uY8Hn8uKiLGUcKsGrQtoKU+u5tXFTvpIHtEMXQnSCzvmfnwB
TntkieEz91aU4BVEsnKA8rm6Ghnrmz2/sCdkINkbrG1RwpzuCx5YJ4YeTVu5iPOLyfL7mbwCbBIw
oOOtp9jTth5Qi8ku7mCsN+ppeL/scx9BqG6bIP7swOh9bF7QM9DDG4QxCAPnCJ8Xs0P2kd/q2zKQ
SDKS2GJtFe3O2WkP5vHiymzlqaf8gjHsFfABu91c7JhBU3mGosDrU3Re1oYamyC1INDQjExAFb//
ycu2u+Ocl9aIjDeFYLHxB/WK/N0NsZ6n//xGvrkhyrlrW9ng0SC0QQzntxHY58uYWGgQY0HYMmLf
nv3sXr+bPGvT+GXAnhMKX2fIvveVgPzh7Pjb/c7ipxPOJVOG8T1SdBoFMekHnpB6d3UZwWgPSwIj
oArGEaKfPLjaKp3488X4/5/2bXrShrbKlJqfRtkOAz9YFEZfy443/cu6Ps23S83TUT5JoF9crYkj
YfkLBq8J2KZhFvCOgt4wYG2sw/kT0IcoS80hIpzrX+Mu2FbOREy/8lih3trl3mULi4+4U4sarigw
+Jf//vj+ukH/8+P79qb3XRJno5Cvf6Hq1robH+db+MX2fj7gyZdPDCryi3yHPIjnXHtQgRE9sQvS
wvvpo/3tCf/jo0Wzwj1giRZFAv9+1fMszmflwoNVKs4lJVoL+yOyEdt6jlW/XYV/rg7RnVp7tUdG
Y9NPfr/yj6WL5QcrrkRih13rtsp74bbvwxV7mIsywvqgx5j+kyTScIm/iF+Siw9lNaoR/WuXYBiw
nbFr8A2Ibobe5ENi4mUV/lA/rp6VsCLb0xcZlTozgi2m3toYXHKsl/ROWTdUKsbWDw+1/Edm2vqW
yTpR/VRgkKlnfnvLOmOQ8G8KptuUXFjuilatIe/UKkyuxeFAJmmDYJPfDJUa0hgLepZcogRDD0wI
4bqrigRDG4qUOnMJr84WkvIO4CJsOBHP4726JfUanxz4kg98ACiWvymP5RfS+MsvPk/jtdWCpDyp
5SMopPqZPkN3XspANrdWv79mq2BAHW+L7hEF4TIE2Nam3JODfvDMHC481JK3ApzIKUVf4l85VM2d
/GGeLke8oYLia53fTWHmSBuV2eYgEK4NSwNr+GLcIof5LBxenS8jZxILwRZGAOKY4ArOcTFDP+uM
VjjJwZm3i+H67BNCI7JIMMWgS1vc3nCFz4UvU0mdygoQkqd1OI+50+D0wwXIMZ1jGQMsDFSOb+g0
7rD0gQzxwtXu79oikBhir/71TR08ufL7A9nABMNxs8co34h5Kc2HteK1QK1zn0eTi4wVWSUAta8H
slNUK1gwo1T+5IoGGSAwR36PneR9dNzRU3o8PPLDlasKvV2MFXMvjo/deJCa20R9q4uP+Hy30J6V
bpp7KOskAkcbHOyKohpm7CCkvzg6kOoScDkXOCzc/z4Y8DH95agDUyNoHRGZ/EeCZBJ3OZ1iPILI
NJAJW4mHCGm2HALMsEEMEwA36J/e3Go68lIUOY2dhDjOOegU85cItzxcgZ4xJ2wz+bmF+pOKC0Jv
kZnJM6fwOjm5fNBH8TAaB/rU5CUkCawHSal/YfALW/7LyrDx4btk8/V83rBpLTyknAQKxuiKtrIL
7Efqc9iyr90COO7xYDT5oaGRDtawPt91fEEtDgrcknYsbRgHqUIRCUZuweZRFMIRPTIbtOs84CWS
uzJtpUcNaoQCdL3jDFa8l66yp1fy4t3zBkWPgPLbEcP0szuBXkMF4wwnmPZqOICmCMeG1BbPeAZs
vLeQ+kITFYze4KKwS7lvlgfYyhVYFSNyaat7DCsJGfUmEmDzUUhfQN9UjtcR1fFKpVgXT55WRAnU
gAa2mTdYdJNufSTI7UGnAGgoOEsRZG2UN7ccoHbzu+XV7Ekx2gyfdYl9wI/7m2uzlbmoMCDUp7h7
zlHPIQfGXpF7OfI1UGHg5eRXQmYoXo/SwZ0xSGCYdhZdPST7F3RQwC5wcDjuNwteG5KCC08B5zd8
bKrletpA94jSthiPFjtQDP7nVUjaFRu/aAP8d93PCWRTlLCztK8xn2fsKfyD00cm+It4w+qbO0YF
625Po98hRWhgPsn0JG1BtAtyNRpngS1wDUrZWs/4lWU+nqWe6BrDgTGZ+ETNYMQhEVyMqOCO5uHo
xfu0vZvnTX1XBNoeUqirH5Ip7PWNvmwuil1/nXcyShwxaLp90e1bzqTpbjL89Q5fr2fcB6wak0GS
n0OKsJOgYEMaNqrHBjI29dVmo7EidV6jHeNqr1/dgX0fRRmc38CAgEJvhdN5OBKCBzRXGTx12Ono
QVTfylzE3cMVPhnR/UrjqmiOlqNKCyQW0IE377Nq0D2SfRSQqDC1vEh+VkdnfjfFrzfXz6SJJNSK
2SZzUS8NnyBcPjG30AcAkVoI5kz5WAywIIWaCIp/ebWup8LALxHmOlJwu3dzgDCyI7tTQrXnldx5
PDvesAQr4hWsSqT4pv2VUzgMVZGTb+Nm5Y3J3dna4kZ8Q+PED0kddEzjDSp8oiRN6WaOKUZ0Ma4Q
aiOjiGjID7JpqFyzDukICNJdztxYeaAxkMFwOhTOoxa1VG9GVFFvUWT+mmSkfm5L6FLm66+Y3wFg
sLGb5PUwHUlOWT4KKMRYfFHWZfQeOgtf2OSdMWkb6h2w28ze1NUNHBXBVrroNsP9pd+oLeRteb6Q
t2pnBqY2/9q9FcQtMJy/kCJWkNDnX1FTF44RPyrLTbuEBCPkTaAJJ7EP82z0z+xAiGjGAMUoi1J1
ggZs/PHyddYDLt37FNyZoWIdGvx62ZBP2D5MZIxyQE6kWjtn8UYuPT5nVjC3zU4/nOB/m1VJ+Pmd
9IObUPmGfMhmXxJUgdNOUjwZ4S/iPoKFEHbzne27ylU4eL5SsE4Jpinq0VadN6jkKHyv0LiK8569
11o5KoKhDDkEE4rvuntDtelXWBDOn2ER3HJ6WHdBzhpkjV8aiDCc3/KijL8xsf/+Gyl/wy4ZjPg7
GeQYkOj/7xFx0cxGzXKm78kfcaqQsEoOw8UW7ob79r7wOg4GFDDT9vqUNaypfHukycmkmjogYkQ9
j6fCL1Ei/bJOP+0h6l9XA/JtaZXU9DWZ+NvIdiW1vExz5tf4FVk/syufrzZsMjb29uoY8g65KR02
b7ruJIQ/i5FE+ES1MkUL0jryZXp74NG1bAAq5fycQ2SMt31yGtPnHDX5fhWj2ZfPmMFPkhD7Ci+T
9EGJIRfuCyKysn/SBZbVKaqydpcPaLLns53ML5byJtTROLoygXB3ir4BWOrryJp3KMDSiwfct3hQ
xAggJK/yzXf5ScNlBZW6Ia/2Fp483XDIoPt5qdFc93thfqCHG+HdJG1kdp/Rqaag6d0JusMMxA+r
dhuq7nllhTDZTduyv1O1kzZ9rRAJzE2o7a5hxsILSU+IhI2MHajN2A718/CUfqUy9JaWHWUNcIwh
Iw7n67MZU8DpJxkKAS/p702Qy/IOvErpcHx60jWa521H12uxr5WoEsILP1re1gRrJzux9fvRHlAv
s0PlpM0iTS1uZ8XniqqXR0RZ+hyo8if1UVfrVEk+oqkzB97iN7RAFA/CgkXpc0Q1yY8PWAOYvyTd
l6h5apzSkU4Cqy0i987B0ElUgsHNgqqGwisOerL+OFEYKCqXt2XkPkd9+2zhPwR2drFiID3cjWH2
pQeE1pwZ6tih70CYZF/nVniRJ58/BrBIwZnH/5gMHBORoNdwYnAjIVXh0xJsi9ISXGn9pg70Q+te
fZRi/W5IH6EbyktwRghynEmZQdK1ock786G9ubry6tZQL47AUYh8wi8Gn9QGDGDax2UTeyh/doPP
V+o1m8vj7E0+G4dbbPjXIVwqbi6SI+z+NO30AC/iV7tDAf3YeJhXfGTdM/eNk93JIjhFBDn5riio
elfdIOak5+kROgFOJ0LnMQNz0CLBqKEF01sWmKfVhnsNrD089Y4JYGVT1O1a8YVFgI2L/7gYO+M+
3RlH+avx6gfq4bfTR/dIqkrj5qtHfnENPnLqanBzrUpVpCD4e5dbBJDCftxxPDAKGp6B22d2cUt+
Tic9gIOMrCiNusfFXQuuLF/fID9B/rvlSu0c80Y6ZrfaXRut+P+IKwKXqa0dm5ASk8iAxeR30j7S
/eNAhzskJDfxqvxGyNK45c3wJb2hduu3RC4QuMTA2rXuBS8Dcgx3ZST4bfWblHdVDbjnz6adcMs4
3Rf66Li7m6FeBnzLsjdx3V/tsnRl6vwAQi8wf9cPaV6L8Aj+6APtEuiWX2Z3Y8y2jFNBr/dDeysA
VP509EnryfZ9c1+zxIkWpZSJdeHfx7KctdZ1THki1aCtqNK1xTfzbThK4TVE3ApCPUCyOHzXNE37
7Cw/rCrKXzkthQtBt1TwY+kPjN8aTKOqKEw+e9rZUzE3+O7FaYtdLL8kGmJvp0NUyIu3Kjf9rtrE
SL+MU1NiXI+S+CCjSS59Ko0qD38GqTFkrgirWA6KgGmTEVXx1OxGxJWG7jh1rriUzcC4I8Q7eYMc
qq2PIdnqMznTE+W+HDZXn1GoZhHEIi/3DyU2E4BTeGyyykkvw/AwutrVBZis7PIRwDDvKYmlIJm1
iPdgd87CXvSH9pjRAVW+zfjZh1BVfCN+15m/0mFfLlwvoyPER+mKONLLWxv1eRlv6gjDbNDlBwlq
Z3D6iaBxP+dGck1cGr7CNi92SDxwA1FSnexXWTxhElWgpU/orHrQDcfgMmBFK7TD9Kt0FXbXa7lT
daIwJyRFxXOSYZuxyLkBwhy8QuZZu2st+xJvDTjw3oc8IbjIRYDAVcbngOvXzj/Ew8IJYrFu38QB
n6JprxLsPL+B+tJ9sNcWkCCtqcs9Q2Mh15VT95yeUE6ukm7n6uWsaV+yb2kudemFQ9sHCsQiokgh
Zs4skYlfZm597eLQ69QRtQgJd1iV8ISlHw2kia5U8HeAGig36GTW6R690eDQ8SWEgnqvWx+9cwFd
dXWIZKTynrLs6WsGw2TbWfmwRT3kWERIzrwy4lkSbgDsEJHRbjNUh81Riw+q9Ua2VwL31rf4XLD3
nMrGKy4HlKIg0gBoFV9xuSAWjjAo8Ncp3q+fFWnv5zviBfLNJISacJsZNxNpPukLSrsJqCSGGD7O
hBPp4mOv+ZB8gw8ChUFHRQrsUeS48KAKY3jFcCGRM81SBI++k/QwA4wewENht5E3DNmGKK+U6Y1A
p506PBfinWoFrBJJjxAET839ikHPgpvp3ozLH+avWY/LOyo7yJCzzZGoXlR0Xo3U0JEv/rXcZDRe
W76sH9sCAcvdGEKxAXoQ4ylCJXPDIoD30pBjy6yjGr/cBes0olF0aH2QzhEGvVonop0wMNesnJSz
Fex6e+mCASu8gVB6PUCr+gc0+89yghVo++fRsaIg/yAYLKkyG2nm6MCgcFh9sY7xDk3EBpm7y3t3
DfLC727VR0yaqRnlGXxC7meBwVQkOOUHvLgnvKWIV9FkI8Eu2dGRUuNw0M6O/pI5BRK3ncKAg0PB
Wx/3Fd5VX8hhmvhGsSQ5BiCUuzKAHps64ILyCU/EUKbjw4JRMF1lv2JVyAmHG8Q5PI0o/EaLNxzM
4pYRDJrMpQQvcc3h60oSACtP646WnyHFBDkYibCywU+0/eieK7zpds7O4WI7Hverfyriuhl5Lfhi
IToRJLqX5KXnsw6yK9pVHiPXOP3k7fwtUPnjzlB1EoiUdVz+rtyKNWnUC6OG8SND5Ks4rOCR/slJ
jXHGDNoTtR5Av+We04dSG+BcInjvW22vDseuOIjytj/fGTNxZZx7EgRJszvnNNymbx0si2irL/X7
Kn8sPTZNFGrisJ2jHFUQ+3GJf52t7/rZYM7/nBJnQW9U4QOBx4k/stYmx7khdloNDevxiifI9Msc
CPnIezRaRCf/IOaR/+Jzhbj4/8/i2zOYJulZlM88g4CCG/PBOrYRrjvW6XEfUwxZ7fq30VcOWASc
+b4Pfmr2VH/Ldf74MoipkS3qGQi4+rYpDlejEc4mmyJfxuAWup8YTOogZz5RaSW+O6aQyo3Fl9r0
FgysKD9dVv42BYFzgEIL7K3VfrRu2gtYweBDW7sjU6SxV9PnRnSI4ivOJFhEtRlczxvVWJVb9bQ/
K6Wj6fgJfWbUPidW1zVxV/kV3mgEIwRqEDpOCPgctNkOkG3EGSDySFSLMwhu36/OIMGZDU+ceNCB
i+t95rHmMOIhtujk342hAOKckzMgB2vrxTe4LAD8m52qBsXTKtpAeY/gTfTSIUpwdZSpOyUugCok
BxIvODZ0zqqbCyG/NEIL8FrUIz5iTUAQeV/1B1a1AuRrRQH9MxVzNvgsrHGF+5W+IzyqdorAFJBl
Ri4tM8BTXegmyX4dU3Og5C0qi4YUxbCvkX36NUhPw0+n1HYF+gDp0/nNErzqGdpB8oh6Q9V2gb8n
s9sb39LnFpwhxwXLO43dkxsQtBb+og7MGmlvoCz+RB9mzYofXLSwDZjME1anYUV+cspGOMiuOO3I
kcT0TT8SJCcnoYBdcQm5cIbJIWpPPcwaBtd9pWyurB6BnN7J6Sc/WvI7giZF/jeAgSi219CZFIW3
sEuQZ/f7CXFR4hEr6MwIyyN0+dzP/NvceuFiWLSKs3M/VsfLeD83D2Q0TBSQIOTHnT43e4MQkmST
g38Xzqy4GAw6ssPKTRXvZY6wnuTOI2k0DaLv0c8F7woIxTPbemyAy/nJED/ayw4aRX8X8MVc+X48
5eqY3c1V2wqXvTTvkC5e8o9FAmlVI1JKr/Umr/Yc69zEprOowTVAy95uF2pKEM0chRx3J3r7UD4f
rs1OW26kcivNb7geIFydtnxE7KZtBIknwrtcyMUg8NMV9X3i43PEHJh75sXlkj/XUTqRJ+8NHUmL
no6EJqb3wiFXYul89kRN2XTCkZFRpu729sPSWKXx7oLMmqFRPFkNqYz7qfdNxRPYumgKnfY9zgUV
siSqimDqPOPd4B5lS+w2beymEy/vFI1++SZ5Qusrc4iZ47Le9MGAE27clSW7IhaPIVKtSMXXjHon
CbQzN4knELzEzKWWfkdsSxKQpol4e9VYMuGDXLQ7LSGEzxiOaf4xD4cFMGkIGAXzs9tMLidAYTqm
4Wey1wPLc88gd8fcwf/hBiH+MPpvuOhvDn22EVGinmklhn9Lg/5xt4/XJSPSD27zfEH600fz3jqm
e96PGzoIrGcm9NxPPmdAv7d1Fb++ojJ5Um7MD9XvjkRgjtufViXlb5gcDbkUUooWcqTvmBx0Sj/i
zsfD9GU8m5xuG+bPI+QE9NojLCU+wDQm2YkNEPAFq9FMJcKqsM/Obj74qzsG1xQcHsYT4iDehZf+
gRNybsI1Jjj/MYj49+r0x9Xwj1/4292ktMPcCTnxYUBCThbOe/YROESNBmZA95/LtqS/fUIqOW2G
bhC4+IdsPjnro6WXg0XIY/VW/xoD6clgfnnM7kWm0vrTpPLd/ik88K986z9/6jediVjPqjar/NTk
cdhNEYIQYMQkwFr5hc5zszpa//vh/CNgeh08VTpQEdfKpg7C++/BU6rEfFIz5gmuzFfO0FvjSJKr
d3nIXkEpbjA0QHMmYNZ2dvxpY5bUP0YO6gI1RVN1VBP8/O+VQNVC0W/e6+vIUWNxOuM3xOem3fZm
lBV3Ma1RiKM4ozkvFpYgHyIOXz14O7eUMN4kWDu5qH5Ba2B3x991277HedA3mxHUDJOB8KvLTz2m
2+JZJl1u3AvDaSSQhFSkGRAoYEQbF6CCzW9kDrrBbnGRjKuiYnER3EGCrVEmHnser0AqYRilQdiv
D2oo4Jd3uDadpwvPu0/f+wcx3K0n2nikSC1z+acPyKjmaZv1HHygk8zO2mP72hT3c9g/dEfrCzKx
iDdxFw6tY4yPdbxlSNbt8sAAShU3/FvuahAMcqjcq7dIVTNtRyHHcP4QK1+f/Vb2KSkbKUJ2C6K+
MK7i0ssDYdmwScYgIWRdrCSwCzqAPmSMvXEzb/siYMupbzgBZzXAj/ffz5Qs/iGG+f21UvsHZirR
Vbe+XP848boi0a/yIEGjvDKYoXMdA8o+0K6Pa1SBrQfrVKmF2S3rMXXLpBThlkWfuQEKpUlpnD1s
ly0uv2pDAgjCu4w9/IwIwr3cUtGLMZixHJVFT0uSLcXH8hyeueTgX3svnzeE15HErXRhagYS7UoI
bpMzpP3zFUcSTwXeuQu7nQtm3x3AMAnewkKNW+VUENqkoYbVlYPCPQ7ji1wG/Df1aYyOmiDB5to4
MJXrLTz7q7KmepAOJRG1CN1NW35mcQQPxrty1WxT20FhFtdTKu6F6tCfd2eXismBHFLzbrmGcoKG
4HUpvnIYNmv6qK/QUUQjuP2j8YqNV+LDw5oAwELsRXA+8YddGb+FQD9iyyPPC+WZhXrzRZXBId0m
e2gx2TUncH6LeAztw3RLmzoI4RJZ8Wm64NnbKAaWaH9gKCN2vIguBld4WMCB29Mnus2G5kukZxwE
qykLO462kZW9gXea8EKqiMGglrt6dNTWUQi4Jr8BpguHAegKM3QJ0hPE3ehg2kcyDvVL9srMGYq1
VH5Tt2gMz0CcfvV+eVdqhwkTRf5/P3woqnm4/nVVrA+fJusqAh5d5eb998M3VnnWdDNnCh0eZ1LY
SjzI23mWXcDLYsYQ/C4Du6CExyPAl6tGmBvLY39Uyy35iqH5orudOz9ffFx++Rchi0WCeazzytmv
SWFE/7Aad12etrmKwBdU5TmGf4wHQgH8Vj3Ek0//A37b+Q7bHbyIdd+C6FnNrpxxGTw06n7AG3nU
oMPqLbbEbsWEZSzZUap4cxnoDDdXNKRvl3SvZw47fqmGylNHg5so+/MSiNWuYn2Zn1qDUGZH5BSa
WbahRtJQXDZEeUsybweryYtc3dXo0PCeiY8coRT32COjvi01tuKjMvdF4gI4YyZfex+OMvbWJ0vy
kA/HOLkab97HM9zv6aweGtnvgaGRHGAUXbb6o2HBlNvT9KtnuJQj8hInfY8MBQ9gFuj3i7VlLNbU
LTZQWT+p5EWidEJzjHxn2UBykFN/JdOjedBu2EykaLl4euEL89Hg5V4CeXBMnmAOW0JOeMgutIhx
yPbMq04/pnbH/MqCd3nM3YgfkT6NaF15Eo2dxX8rnsahs+utYtxg6MedF3ZmNEpuU+8IO5CXe4gs
TmmU6HMgKo4QIHw1ikPx3FYQFbbW76rsFbBMue6Xr6s3BddLkDPT0go/rl1xXlpGOihsjDYMtLa9
ycwAz3XGzuTKI2IjZxkJeAkXgiujiacNCY5y3knjQ5e/1gBb2WHmr1L4q2OJeb0OMzJdUgrsHdLa
K8S6wh48vjoIze3IQbPYFCwN3eOMJjclCZ8FBp4nxXf1NqM4hEsZIxI0tTK4UFYs3hSIHOTVeb94
rQXYcjsSTwCAIQfJB8EFtFWkRyKbHBk4OHX4PWesteyIJLunuX3WNhyS4giAyuodQfbXvOV+eE59
Ts6h5wLamJaXkM/DMhB/phN/wIYjIlmIaw0sg2w9xGLjZNh5+SDrWyv2Rf3eiH3zfLpwsF5OChSM
Mr6I8y9hihRzl98oA+4+GDUczSZnMJWYLiJm7K4C0orIhJ4mcKnhg8oxe2Bwx43Iaktj/KJ7quYa
CD1kB21s/as93yg7/TNbPIPVQ98TAAMgVt31J2XLvQe6NvJO3S/P08cVuEp0+MtO1kb6RRy1La3X
Z5C/LplzNsPxPrHsrPcuGnwmMhWC8C85ldTKQ7PgvEZc3XZRbAw3WXf3o2ng9z35/SjTdV2EzyWf
949u1KYQxvoq5rFb9uH4OzOmimnz2+nGesIqo3dhqRfIvyrvRpAFg+SSOFSO67Fqwy+DazO7Q4+l
URtdFUQZjxKqgOuN3uzqNuTiFQUExjR0oOmANdxWZEehGem8drij3FpZ5bQigeMSIQFhQXYSGYzI
2LypCRGGI/UzuWg9oEAqC9WoXBd0kMKI8CO88vC7hUO4IGlQaGfmzrukvDUU3Ov+8GldVm8dxGaS
vw6wa4Advd2vaa+u6or+TLQnVQjhhQlmVbH7dI8C95jPvU1wAig0KWK2CCtl/aKXgrwPqlAJ7Vh1
Fby8dNOQwPYo+yyCUC0I6YCtZf5JBseMBE4oMG3FcYd8S64ttx4Sf6Slo4VI6qSgJkbxgb/hEmHk
Ty5b2VWoChDCjkWNv8iAHBGqTh5CA8xo25Gsy1Uvoz3I3IvpZ0pIWOqFk/Xyw9Um/aF55mb75+Ow
jl3/GKsqVSTVvgHjWaCgnZpYAndBNqKS4YQoyC63mOxRHAsFrjPaV+z/vlnl3zfnn48jhS+GKerU
u37bFUz9XKvxxM9X9/yVF5fckd3KWdEsihEY3510F8PO5g4Yp01xPPwXYJSvEtzHkfiA823V0/nX
3RwMO4KIkOpxD2VbhuRN9yZuYnJEPOuowUylXonYkTOkP8U3PHtMirVfhKj8QoqA7oYn5Ao+fLdD
gMhGC8nqBOumHel0uTpT1EdEkDBrOMhktjiOXQQHB4wPt4tzm23mQ3ZjvC9bbnIcxaY/0sZ7RzZK
xES1xhRoN21YRQmu76uneG0wvq/g+YKNJVBui93HdQsYHqg+OSvINcHFGGsQn/jIoiqACaCyJ/MU
A5pFzIjr/0fw5oeM2+iYIiUjJEKMqojomCfN09DsKE7jWzc40Sdssy9mZDn1ExbmAF56ox7XP9bY
AA4zpIpuan/mJCdSU+43pwqgByOUg738ptzLxFZeDntEAW3wou+sfRHhNQ9X4xuJR0GNQeOT3/hF
DIVfQw3XZLjzJjkW751XHMh9cusbK0IhBSPAltn4lxDtRUIazexcbq8v//0sSdb/sHceS45jWZp+
lbZZzSzQBi0WsyEJgpp00vUG5iICWms8/Xw3csoq0jMsonvfZp1t3WWVToiLe8/5zy9+CfYihVLo
PQkHZ2j7dTGXU6pEvbNK6nVOAgsfDLta5tnRNoekgpDbkR/7/NwT2qquYllale2GvAXme0PpwVmK
wRlUcj+65n3uKly8HutuabQefBepurM4zQZXE0Vffm+kOGatJhfnyVPxiLOJhMMp2quVhTMxbLlH
Sg/mKdUrQ3G4XaxsSuQtMOHdvEIOwX/jtYNakAZ7cMzxeZiW0fcUwAiug1w/AVTh7wWKwu/zv3Vo
nhJeh4CN9nkWgUX1jmuis1BWTivIdPGdI5xOfS7nLXvLvkPuEtQ2SFpJdWKKmcpwA6Z1hFyrZQt+
pH9DqNpcp1fAvNnF9bbxsChfNcj+nOpohdfklH7WB+OmEikyLQh438TsvJgvnJQGj7OLDi+bjHJP
gvIcuLq5l3cde1dXuc2hL/FbxDSBT9Z41O0NpMv35t1emkdpyyMez/ZVv4I6X+azcONVQMA/Kb9e
hLHSeKd/6AunIZRpIWNC/oDJJ+zEJTSQeypuGE9GtqJC3cQezTY4I5YlKFqQpO6yc7WBY4CHdga7
BZrtCuKJmI9/N629+r39pBn3PcYe7vwERBauEBlDJo/YkvftxTFBheHnLaKdvc0sN761xlvte7Bf
eNNQa5wSMHMzMhxVmXdVmHonzZp8HDD6YsHol/n5qviGTAKkn6oHhiIM9xXUb2SWu9DrngR7ZXoU
BxoTHWqGfF1glQ5Zji+E+n3FJE1MRmzBig8v8Pih9MEedDHRwrYt2k4UYUiimBfB1j44u0SIky4z
uSWEJUz2ooR5I75dpkG043hevKC8E9gsNI0TvLedesqZmQ4feef1JF35QLTQIJ8K+Fm8FfjASDIP
1CPM4TUePdrF95CJ8xphHA7BDeHBF8E3GW+MGoppAfOPLm2yBHeHENWaXjpcw2aspY2K5BiHe/iN
/NvMnWDR4Qf+AWUHMRO0cxw2GdjB0llNK+VtMMnq6BGZKLvWSWgjoBsxlsG2034Y9rHLVBfjanTG
7rju5I2vHAOF4RU9hrFA2boKdkiS7mivMfgBFWHySPQ6zXh7oY9hV2owKQFEXKPPhU2n3bdYlgWb
xsPhCW+3HH4q0RZX4UknvoUlrphts4ck/MM8C3qyR4OAcPnCqO2CxQWz9gVV7DK9M2GkrDaImuV1
08C5bhC9AOZtumJrFQgLH63pxh1zXH3DzJ/IWJcdG6UJs68CvxlYQdj/LxnSXYRRVYJD5LJ6sLcp
PB7u4BOd+bepJbZzPrR4FIebpnjDm5purjo5nyqYB6wMc0evt4ZThl5Ju01LR3uMkJCxf3GiJumt
SjYpOxX8cWFvp4lyynnELHspMY2wBS98PlEjJdyhHXhzRC+SY61RrhsYzhBQMS/E3c/FpaNirX63
bsK0QTAgfC+H9KAzJkOistWgSNXoB6b3kOmM0PeR/3iFqh69UvyUXoYrAtx+AJ4FGABUGfLegmrD
jrFrWy9tXDFaG6KNZO8w3yR/EJ6vjG/3nrYRuXD03iDHLh/V9yQ7+iMykDcwUySb6GV6jaEebWj2
aEh4JHlGjYYFj9/ygLslZctCxos4UDcsUwshumDXQ+wWGCSVHwAFhzpfUo+1GHpUdlUOh156aNgN
EbhTqrkmHLDVDHVN2/vPbGbIeRW00MqJbFEB+R9ax1XLFbKifKu2i+IdezpGVUBKvbI3gXRWA46O
4k9HhcdAa4AT1ZXf4YMkT8q3+mjBcKgoSTG3dFYC8F5qPPj+u0QcuEKYe7sXn1T/bY4+fH1Py8SM
DFkLDDRa4WVBtoP6kCcuJlkTrgUovitOvHpbo47eqUvKn7UEy6wSxuGGf5cYi/il0HaddGGS14m5
y6K0tijwsmmTPKX9PUDmkhm7au0i9aoq14hzH4cch6s8gME8oW+mdoDtvjdz5omubC9fm2zT9deQ
TshaJrCAGu7hQlo8ROTIWiWwMekm2Ak8Ym5fOYGx0ayxsAMaZr/R3DG4YATIR4/NeTMc+of+SmoA
IG4KCbnDpld9kYRHOamQvKY1xoYdwxyECAezOA/a4QdhWUp2KvwOeBmZV2j7cUNbi+dRc4BttgzT
FY5JQbNpcxcXFxLn/GKhXqJvML+ohQ5hvyYZ1tQXarrt5zUMTiaWkF15X3Z3MoJNGHuyp78K8HjL
GbuPt/ISCwEeN6fuMWSXJb/gJLby5FTft4f80mKFxzev7PtNsau3TFcD7T7a5Ovm20x3IqiJ/QFe
Zc5xD8/bC3YWZ8TTuLGgUuSnmBRrwJUbAWEYXVkuMpw3qT5yMRsc7XdwnieMKe1T2J3L4W5St0I4
poV8L8zvpEXGpwn0TCdB6i9QOParjxm6d/pTkbVFq2NoAOSAlxc0xgrP+A4q0gp9z2y4mPENMqLo
dR16GmIMUvj41DtPjjaZ9VTSHxV4ehrsKydljboFBmH0XWWiTI7FeVaPoJlQbjtsR9fMwCDp+G9Q
N3XedfIwBh4GvfMHT9YC/WAgiZNOtcakduwFyQ7elgGSlMBP6/EpcAfmaJ3L+aAx55aWQvk1k14B
wXjfSOupOMMPpbKCmO8GrAuMHrTVmG2nfptwSxx8uG26yRUOFv8OWHh8xYiDGXz8mYGNbMr3SX2N
/IOvMQQfOCYq3ggrtb/K1ckwoMgta5UiZNVKOxxmZ1ygInPPKHnQMHporj2lGPS8D5hUCUXPu0Ei
HpAYdnTmEW/LR8zQ73GsYTcwtsF5BPQq1/2I2zIDsVtdYtBehosQYWzq1R9m9xbk33RkccNhgFfH
nfTKoig8B4wePlv1TbWe/fBIVTC+CA4NfJoQ7AWfa5D6ZSY/4xPiUL0zhkc6z5yDnkV7mhE0TBQx
KGiwfblkBFBS7kQ44S3JwpSwGp89FSZQCqcgcm1i0Eikkx6neE+MTMgYFT7oG34CxkAlCtO5eI/P
8wYCBN9LlCyAE/bqR0ukgNe8dCtrZ34m2BETl94qomdicM8WQ5YZZnrYioI/d8oe8T55yNPzmNBm
lSlejVpHua088GCKE/kAHOXdHRJ2pXnr0EaOT4mGZBD7/ycc2RxvJlwCng/JBhzJTnWaIgzVOPSh
EWEgjUiLqEBvDr4ZEuD79z7ZIYzmOkDBDVex4ZMvVVq8dpc7mAC3zrqfDNCYlxCXospjqqPjJ1dJ
3wZaz+I5xrMLEyCqc6Yn30psfl0U1j3EGeZYCOjCHOnoFnc+GHR6uYnmNWEwEjWEj4fRtE1lj+dP
7UjgXzo+djFdKJkmywCFywKqOXxAKyZgBKfIrR3tTevMmWaQioJF7fCYzp8y5UKDt88+XaO1aaL9
WN6KjyigoUKeZ+WvFqm1kdvQR0YuxpQKWr4VjHA6ufHwQ5oLl5lhHxzFKTz4KQzMx1YF2D0JI1s6
CAMmf3vIEDCVqISWSrEiOBVjgWSb9DDlsP7RhiVWxG2eC2ZCwuxLI4J9JRQASLJz104JlF5Gylqq
qG+FgdKonm31FELbtCG+MDLH020jFTvJXzl8yclSOnHt1AmvaOa8cRkrWxPI315OcDU+UBXB08SS
D5WwzeiB1CPXBp6YYFlsZ2c/+BsjvptlcLj+Xs/vJUQ+LV5/XNGKpjsWdorbzCPYtoOTXNGJQn+F
l2LhdPDUvjfNw0BOQEuTz3na35G/lNt46q2d5Sx7PZQ+qdnjUQCezMgGxVKx0Yxdvw0JfuVhCZQK
K0ZCFRc+EyIARCqvk3UFjoIA/Rh0rl57vY3rIsa85GhsgueMKQzyfu2g8LDmNdivD+afk8QCsD+t
W1zRcRxdmmeh1OndukVnuRrTlTMeZsMjYgppLAcDnCCqzZCy4xG+4kClxI9H24GmiPkxn5aaQwAf
uTYUOHxFL/QXRbGLEOLn/oaqBg2t8azfYVECa/Ipz6+W5Q7tPmGOZIpU8qUNDpWeSoSf9rWAtW/J
r7F0yvGON/YFlhloq2LAb69iJaAR7rZRycyQijA0Xvl6cFY6TXi3BPBU+NE4cyXfLbSVlV6o4cP+
zLlb81aG9SCOYc/uPVvaEZxU+jdFfcnjJ9/AhGT9A4YrlWcNVj6+oImB+GAPD3xQLpjuMLgqlrK0
w6P6sen21vASZHeYB8zURFQ63wTzgiK9rhfNphQacFD4Q3hwhOocYrvQSyavEc6tMlvOwr/T74In
Shf11O3MO0pBrhwAkEwRhktk46Z3o3HTh3VNxqRtfSv7gy2fTHKhGmnXm/sEpz2TzbpV85XdPE/V
HZJM5wbTxjS3dXMKsATGtVmhwDxaXhR6pnzR2qtZH3XpKNWXCrFutCZ6pyueS+hecLrA/nBIsC64
L2LsRLgX7KVX6FzEs7sB+7Hqnztkuvh7l2v4jY5Mw+sNwjQa3su6wmMZTJFlYq4zhfLlLnC2LdDl
dG6btVaeUlhszjKjOS88/6P/3gnpSTSfcJfN/VOhffeLF2bJpGpN+cvA5GPo8LJfUU7oN7a1AXor
6lLEV0xh8HlZz8GzTP/b8C3cUahVER8opbL9LXeeUvkuSJByxM9Z7HXBLhuOsX8fAgoLH11qeQgX
vnG1pyf9HrJOQTgz9x/aJG4dHO5OvLZNG/B3b7q1bZtrrNxnyVrt3IyB6uBO472NPA0dyRHbZUBV
YNSClzzFhyg+OIME+XaRgOHCgWsPYsyBW0W6tvILMxYkb/hXmq3HJnGftzrd74YjzFqxcOG4Sh5v
AkkMRfsAnuxBcMGmDRfi/IQNC60LxVTfvsTmwcSFI1AeSqZvmxaOewG1cYHbXLQqPeUSPFk3GVZB
Gr/CLYGWCbiGgwfcHTego901wOZoZ+Jdqp1CGAa8L5K3sj3LixAxIL082xNGC6dYGMIFdJIHpBrG
I00Z1LbceLeKOxFtILmNfFQh+Muw7LCjYijdH4w1aWxJ+Yjm0eHH/aNAp7ojtb8TvU6yRwJLSzmH
JSvqHMvygjcw1qXKKDp+qoenHHPQmnd79SuIOkRms8dv2/KOjj+AosAERbANkW7F0qLnbB72/TW/
Qi65xEeK8TPqdVQdDzx13HYpHUkIAb1N14XbvVOIzg8Kbtz2KxlkYvxNJPJqKAlNFv1Xji0jLCwj
QTLcr8vhPsT3KfpARdIFf0CjFfsfJAPBXDH5R9cV3VLlLyq8SJ37zteRe2Ad1u6kequkGJutggba
6D4yn8duCYTA3G0oVg7QAmwNdBLU4tYyN0lyIHVnZ9iPI+189xk2Z0bRMoxAhh6VszLLG8pKzT42
wDRZAd6xKlGSkRH4fRKZVRJOLVZDneS/BcHzVFywAIU8DrlBe1ZdX3oM3BzyNWEUC6AU80wWi+TK
CtXfs7HDYIx2WbBGggwZGLZJ1jc7gL6xnokOoNbCuJthrvYZomThdOf/7lZCUJZfccyv9bUCsA5J
pTsaXvSZdtBi3Mjz6S7IyyW2CFL+OfH4NQv43VUeKuAJbA8/wFHkk5wc0hlat3Mm+q401lj7oCZV
u10oppnAgIhHYX3iQwM2r7rVXfs0IpLD1iBfQkyS5hVMGilEcbxG5NerbmKeuGCZ4DQcL24mH8qq
diGy4faKCp9miGRqa5VDHJ3XNYJcCrHCi0vP4bNH1Qp9HLG8cGUU5qsspYq+F79fZk63CYU3Affg
kdtsjYPf2uBuV7O+gjH6e0Ba+5Wm8+fVJFbbz7OVyWwleWQ1tavK3Jv0YYitZld/nABqDumt3mcH
4xTf8ifcyfxDdYR46GJ5lX+fpwX9x6J/AAmAxa36K+0PaLlm/nKtY8UBN1o2WO5fCDVOmwRxJdho
fbWC66p90pJfICE/FK+wlKAvM2/lDEyebMgby+iRLg/BifKevuSGC92XeJsK3xIe5TU9EozCwAbV
KuM8oSPf0PnSIMGGQYNn08y9FK8ahmj6i23Ri0s3h7iPBhY6rjpbsMcgJsB0ETBwYMp4hWlAlCd6
UZt6khlleCFzwd5iJ2vVz7KCai8ePI0z39qNhueMH3p9Utqb0pD3jkk4xzBJNPzOvLH6R0Z8yWMs
OqUUmRT4aAu0PC26DjNJsFKfFsBY6rYnEb8wruLvQpzJZBYS0A+P2AB2KLTZlaqSDL7inPmB3zMF
RYKzZALjF2t13LLC9bOcr2GDnYHbViMFAbqrnrFuvMJJCmQc3dCRr8ZeYLGgfQPDhl5j4k03UBdx
QQBS+JNvwHHjtQ63FCU//18oREaxvU6oDGccJnNSeqjMEakE0Fm1Zz39KNOXsmnBNV5njKc5R4u9
1e94U8W233BrGBuw94f4MSLodg1tk0UXbCpziEgQBWKsSimY3U5bzdAVUsZKggSZxiA+7fyQRNdY
euoiInJO7N7gO7jjgLcXIdbTbg35BOH4Flk8KtFBuHWl/sZGY8qAiilytyiZClkuFHD0mdh69x75
6hW0oHxHwMk2v7NP+lP8LfjQ9yX8aKLeGeuq70a09N8V/PIhty3rBxpCKDaL+UZhRA2JPT0UXXFQ
INguT7hxoInvxVRAA2iApOLKoaDyhvILChH0qARB0JfFb3B9+QNEKKl3GEUjy9oUaCOW9et0D3hO
a6FJcO9MDH7jRcV7YmVP4HTJXY2qB1BkEDcSoMBgTsAAW1lq0rrJv8cNJSQcv1Q4PdZU3sEuRMSh
7uPurKoP3XRIQ9jOgC7LMl9NEnWdyYMKlra+yTGawdxhgRlKVpOtwWQpuQQUgtUBv251pC5RHtAV
kX5Dr9qVW+HeIzyvvYlACAYqAsTM1qVnL6UNOPvvdzDrV9NhQ4FjqUE11jX1i3pCj8ZC1lVyCfAu
gd+d0ftg8oVz0oBgOGcOVYZXuXxESU8XFjGDAeanJPaNxfyBYJb+1l71TDU/w/YU0W/opynBIaVY
65fAg6o2ljRKSzsPGAWofEtbiQckHL70dbE1POC6FrKSN5HjQTK0gt6Su34wqxVwyFJhxxACfXOv
l0cTx2Y/WGVCtL2YCsxHKEb2iknnRbYswzN6by+wtXWLiSDO4r9/UP8sHARBjHrCFtHHimx+KRzM
bDSbKJ2FTNO3TmDOtbOb5B2DoFCEOl3saYktLxlJRwyQBcZXcKFb6zoQ25KjLLwkEicwtdpyhOW/
x/Lym3WSMQmRFvFNKKuKQ7v5yB+nA9kV0dZ+Dprt0Dw73ZtEVUhTCNlvWR3bW+EJ6LB/BFE/CnNK
WE6ohKnhltqneeqeGOELKyDY61gnRPmlQRlztA4pdfLyk3AnmqP8oDd/sI/+52Ejng9jWQcXRMdU
vj4fWYsnw2oNwbXG2oqEP6YolOei316En0wAVuMh/YgRiKBwWVsfwg5vZESP79mmRnHzNjxk15Fi
HGdBnHaXjVfq20ksCGpuWs0CwjZ0tQUaNaBO6vE1Y6cL4QouyBAClFN/h8mMBhqNdvF1uCEVY6o9
Z+98lv9t+vOXe/1y7A84QRpKxr12u+jERnGwqUpSV3uCdkKuGA6Z6Nq4+Rz1Fjpq8w/P+p+Eb/H7
2r8J0F+m4HI99NEM2YLfJ1GrZsy2x9LqxNOhLcxwdPbUFbTY/PD7b0D/R0Hx5Xe/EM3DJGmdWoKz
h+8DbKpJuU/xTBbWwRvgpXRrrUXakbw13lWXvA40kXhBvvZP9k7bqNKG01O6IgKv1yBKimeYdxSp
IxbJz+Mb6C6ZnxVSfw4+9G2kb3/+uPr/CYYnGJ4X9V8Phv/frvsfDw//hxT4vI3aafv5f//6C9/e
/pX8bpi6gfZEhz/m2DqqiX+Fwhv/Saa7bqE6RXBnKyoV5b9D4TlDHMXRdZt4UrT0/+s//hUKb/2n
iVpAdgyHjkvEzP+3QuEpqf9NJyKRgMhtGd0lq9+G3WZ8WfuSrapDkFMvO0m/ViNUYbb/h71e/Inf
/cSXZW5yDjjawE+MZP/aRbg2scKHJN3j1BOFw/6nl4EMfwqK/Od0Y/HX/vlrcFlwKYMfpX45WFqp
T4JWlmGaT9AM83OhZ4eiQIqGy1QR30tFt/39D35Rb/z1CCHP4FWIQZqOlOfvXYtjFHUlzwiY7L7f
Y23FBLawGU4p8qryJzA/QEOiiQtEznqY7KJsOrWTjuZZ24iHPcHrrPGFkyXz9vsr+9WjUJDnKzbu
7Fzhl2JEiXUlLebRRyknXUst3YSDKGG7fSDedU1OYjr+aS/9+572/x/GT7/Jav+5hdPVYDJlGVZP
gp5tNvD3SN8slKPQbUt08iXlCQl3yxz3PSlmmj86f9pVf/H+f77pL11aayemUVfcdAmLP5bDXagn
m98/1y9CqL9ukqRitDqyhev+1zUWW1Nf2EHLG/eZBMr5a05lKvFbSXxy+mlrZvqxN7t9g1LZaYsL
sMds5d4frkLcydeVbsmG8DJXoad+/XRr3ejUJGFiZPbQNxlDwn2eASynJmWI6BzKKiTGCau2aBcb
DgsAUcf0WGX2Q9i0599fjPZ3EdFfjwQkSMMgWFGJmv1yhjv+ZAdan9F3Yy1Di5iOGcGpjOvREkkm
2LzQ+kB2xcryIWfeUESQldCYqJO+czCKaKsR3+bxZKuQiRg8d4rv5ogYAhglMd+sHKeHrgRzd4D/
GTbrTDUhMhio8PvujyRPsUr/8Wh13jD0a4Mv+8smUtVlbuohOoxWnwkvpChu0CcI1ha88qzqvTIs
kLgyK/A7F4uqo8rXNTkvIe3j7x+s2Dy+Xgn6HaIdVAdduCkgk58hEd/iAx5yWHLVSkayHA2T59TZ
pSxAOCEDacQNhH9Y318Kk79epi3bkE/JquEY+nIoaIGt+HUL5TmR72OMUgyCGechQgcEj2YeiDYV
g6xnhfZNjo0d4jXGYoSUJNJB7GgxlGJnkg7q5Bw64avfBWvx8c/IcaQITMAK7syEFCTnXMy4d0fL
STNv2jQx5B49Ow4YOzM6KatzGeDcOk80s0AjFXQQEtSNuXO5rsn4E9Vb+2Er+4+HbSGY0i1LRlH1
5bXPoW0nUmuBPEKGU/RsVTq7Oc02tvaqjphXZS08h4uJjCn1TYS90PBb/D9hMuYQ6qOxQzOMMZKS
HdrkrWMK5mTxLtbgsxbRyzhiN6DjpES26zCeKxb2KOmEbPWkEcH8rpyDpeAQFA+ANtkmt/p1WpPM
CdVrnuPrVCebvkbdjcbMQgGXllgdQllSrXQzqr07ajB2yCLLM+K7eV/igcv0KA12L1ML6AoIMcDU
DFF2NHK8Azh1x4oJUct8oiDLEHahM5y0UDqRnoOEvjr3wXCS7XFjvgT3dVjuJ3Id8Kndym27cELJ
1WNyLCdtZ6AYS2L1aIIwJT0z/SA7OIx3fL6GIuI2REQW2Kq4NBOvyG4IvMHhewZm6XJ8UdRdDHzD
nt2a6Us1tYhWMNtQ6dgEYNCMXkWY4kQM3TyqzEJhbdotA8CLrKkb8eRbAkIKrCOnYFirerQb6wAX
PgQeWo8+Wd9J/Ck2JeipsJmTIzrMox1MZDtCvILc2ZKAUTSpN2QBdoD4zKPDHhtQdwnKU1mPJ3Xg
xnQSlhXCU5P2bDXB1UdXqN9XZbPOTPzf53DXlD35xeFdnaeXAEdFC3cgh85ZCkK3C9qzbZN0IFxD
RoQw1sXOU8zbyQYOIjcte9a0tvElB67kg6HpG9O0AeE4IQ2ue3JQfTHIXZjI3qBracRG2lClfFfs
l4X5PeTtikNIvPEqPVNKrrTc1avXyfDv07DelCSYRaQEiCUSIvIbA+RMpjBT7TCgYT+ex028yHCr
NCK+YPleRv4jNuKFI5QuFA0Stmopzpx1Lh3EzxX97AVzc3b4a1YIM5KIRB1ubWrfkgCgmR5d/JiF
+9Scwvs223XEk+gDnhSHQQJLDcf5ZdXl24gRrJUeTKPdjtIMQ/Wo1N22BemQMN+QQDVKrE1z1TnE
0DHLEQIvZrdiT5Yi2Ut8g+T6pZ2GnsodVbGxCZIA3XR4TZkO1Hm2kSV4erBlOuK/GaJKyR3KezWG
XaFQiGWIW+x+zdQ+l27iPzF63jevZGw6JFX+2hbulob50KQhM3l8UXqJrHTmYTac45BSNs6A6fE/
E5dUdsYis7DchPXbVHBMOA1zFuc4R0upZYEiqUC1bRpcakbDiYEG/5ZW4BYF80vmXcy8xBSiZjRN
QB8OvBhav4EMTI37h5sajK6vix9KV+KJ2qyxQseLCTVcgJdjPlBrgcLaKcclBgcZ/5Qmu4w5EeLY
E2aOHxCDr0Em+BHaaSHDUJG4OP7pGo5j/l7IjUXmtIo5ulNj9qQe5rIO8wxuJGFDSCKl9dhT0AYY
SoQgxw2ewApuvCHhqLK1q4PvdEO7ZIKh2PBTY+iJxdya0c5gMxqy7FKjo2MiVXElKUCxpQbIXUg+
SykMdNa/em8rCH2VeGcoTPx4u6KGSBjBK3X00lAz6MzfI6Bv3Wf8CTiQZZth4EeSiVEKlG8JLNR4
+f15/KuiyxGAhCkTQ+F8LbrmujJTu1Ud5Cj12bKBkXMy8wz1D0fwl1HIX0ewg9u3BWvftJUfqqSf
zv3Y19OyQqsNa9rYZTEjTO6whloQpMRdsrcVZKXI+ElEU4b3NQzbGsoAzrsVqwLmqk3p6fP5zQ3W
eSOKEHLcZcN/0vrkNVDuW6bSflmffTYWu32yxvTgyyDTlJC/f15fDOH+dSPYuFuYdJqG9qUJabU4
zDMfU9Mgil/84WxUsOgN3AtH55464pjoaDgNfROrGrMJymgMZoL8RTEZdGoqGhc+/Fjf2ArjVvhi
f7i6XxV6yB7UH0W0Yv6ohH56zKqRDqmWAv1MA7uF1G6bAsvlfH4f29lrYUDMDrw0JhyW3RC2Ur1F
VrusLHBoXfpDm/zLlfXTpXx5UGOfSVljcSmGNp6sKsDZrSjf4sa6//09/8Cgv1Q5lqzoGlFhlsIK
+1Ld9WkVSWoL7DQPTEJk/WhaklvUOjP1fDXYCc+aBq3HsNeaVh17UzZDZFD7/YQ+15HW4thw/Hor
yfhROs4hKM4FofRZxxYRdn9o5794QPxYP9Ri6Nctk09B/dGL/fSGzGCqU6tWAOcg20lYj4TAm43E
AfPAm8MVGz2iwaiI5d+nGVFVrJU5uRObYka98ftn9wsow0IIaFicurKhKV8enRRbWliNsrPKlNcR
RlEhd3vRxURUvGn+J2ThF/07GQiaohiKTjn+Qwr2061LpW4VScogXIU+20GqjtHgkF5VqhOJQJQ1
7evvb0+Tf9G+85OOY1vgS5ZhfVmEqVmPWRvxk6VORcKh2PGp2nWwjrBBwPw9TiEQ+lSgFXFH/FcE
qBHNkBPU7BCUxs4fko1YMk3COHSnVwaW2rBNdJbHrG6MKaWuSQ+Dw7w7wTgRm6UkpziUfXeOxnVZ
yF6XoVsZeneoiuWMtSv/ejb2LiWXVwfB0TazQ29CZXwPYJWUmXQbExSqVUN8LqkDtnOIEu1oh8au
xe0wCoxd0kS7JqNareO7DHKn1RsbtYAo7yfb2ur2Xcc8nCR19h85rQ41Qg2nW4mpC8urHann49Bt
Sw29LY5cZMxogkTGjwr8Qhzo4psQFXjHf5ZDrBI7XJnSKuTBUWIayaRP6dqzPrFC6QGmWd8p8uzZ
dHLiy+scjuGmPkvUVFLJxNUhbhaxuah5OfcaREbUzDKmi4EuraSCvriNd0GYfO/5VjVgHL0br9I7
yOK5okzqeYBGNHtJDLm6pGmImq2ikN1L/axUeNniJdn3bt6nG58iPpSlq8140FAYpg/BTsKpu7Xw
olHbvQlhsIz34riZan3nQ/rF3iPFCwgBUSLtGwf7KZnHXTiHpuUI6e2Dhk44HY9jkxJu0zM9Ql9I
Nq9PcZECCZUgYjKk9ai5nwhdAk5bTpxiolL0BbWQGjrs36TkZqawy+lRKtolC0unpnUOE/PLtA53
A35V4k30bXWWs+DqTGhNUtwV6Rb4A9GMlibbC5xJc25GB0QwasehedWMdGPQeGZW4DkZrUQSeiOv
I+zf46GEcXlf95ysEeNth65CjpYRdY+a4B1nNbvM/DDzV/4nptAy5gA/LeKKifGp28nr8F9VutSV
rG1DTaW3e6WavIj9ypGVD7TyFPDasZFGNCzWg0937Ds0Evl0EpeJcm+pJxRBMcuI9xdAOnVmClDc
QQ1zPBnZuTHvta44xDUtXvOK8fSyGnAZp/i0fQpffNGUUtsNBFGVU7jTJmMhsIswQj43QeIvgGWA
XAojucuBYQTaiyE1jeUxJ7amlo2NVPMa+FNdxdw6knzMvqfkhbpfH9eNNDE/H09i3ZrjRG4YbPwB
60q+OVGAZE6Di0VymKg2dDkjbmkAFmm3JidI6/P5QEtR6ekimxpjgOYsda6JVCaHJSRj7GYVPGak
Z1rEC6I9UtCejsP9FJ5muf2DF/o/0TtTNnBbcjSMdlSHhvXvkAoxF3HH86HTglYhupZMHxkWd/uZ
RkAsNVFvRElwsyyuWMcxmfFsrTnX32+2fx8Vc7BxGWD+JqC7prK/i9Lkp929kCu5ljVGxU3K6qbX
8QMxCAZHyto/lDma+o+DSyCVJu6WCNhNm9397z+m5I6U51Jgr3Qj3kmCkB9ObY2TVHjNCL4BKu/U
6k0gao2e3ElG6FYcMqE2MZr9HGg8OwOzxSq8ToV9n/TsXJq6k537sWODCZk0pUA74/Bu6oA5TrcN
TdSMij3sRzjpMT+XdQ9aEb9OPco/yZQOMVT6YWq2BtKjYoKpbzMQF52YBXBQlnxckbFRJhpCvOZt
dfAGE6Y7aPFsQt0c7Mmzphliu06ydpZsfL/bOzQchaUdiwRIAiiisaIrPcq14fPM6uHkCMZ+DtJe
DFjftMNCbeRXJ0GCm9ykUNoUaZCvotAkhgB+dhcGT7FNUolpzqdcwbK1ZYOOsn5fQlxL8J00nJs6
A77k7O1zdtBrnDeG9L7BDEmL7qSkuLR1hraR6ttolQ9TE+4bfC8ShujZrm1Y8jgATarPnDZbiQ5u
LF/lxFzkg0TcQk8gmbTDG0GgGymdaaTYt7YvXtUsZMcOd2Y8b0w29ElON7revkt1+G0aTUgrNrDR
dGslrBxMMCk2EAmIrgmkq9E2bxmlXDlkG6n3b4VJJa7B/wwq6ZAlwVNLInLkACQkmziEDjZUPs5O
vcvutBseh5LuOYp3vo1UxyAz3OCEF3CCmheXAexL4zoEcNcEwbVq5TVnkJaIjGX7IKnOLeEywKyJ
MG/X4kSrZHrEulpPSJRs0KJUIgOPRdBALNHI3hsVOmBW2gTopZlUpnBtx+ClwyoFCciujAfMSAJI
JxTopfWgDISXt91SSfND6GAMiTuUXkqrHz/lxJsAsn6U67sUyNFqwVZgPYmzxAmzVWKgOIY9aDZp
gpyZM5giYJLuBAZiYv7p45WdJtx+kx6s4VMO5W0SMxWPOS+l+ZoN9rvEx5vm/XuHDgSRA76ig27e
F1J6+BEma3/3B+gqzuA5PrGCIgVH98FOLKwXoocWLo6fxtAdJ/ydRed6n9r6LZYPShuco7o7aSny
STbHysngCa4ErBRzPImGz6jrcym37zrARTh0DzqMjz6Pnk3IrXrYwO5wsrcoQbSilh6a77u2tR4r
DT3BiCpPRVxsBFCWYzca/JdJVTUeo3Vv2tlFxygpx+Sqt8nW1TcCGxhYxH5jf44WmIGAjzjOVXSz
EgEvpR+4JsSXrkBdOWAfSYZoVoCPIpdrTKLYFG3ndK9m5OCrwqiiONdS+/+oO5Mlx7Fsu/6KTHOk
oW/MpDcAQIBg53SS3k5o3oLoewLEH+k79GNa8KhURTCy0lUye4NnVYPMjHAHiebi3HP2Xvs1KuNb
FQaXguFgKqWnv8XEcDHt6ul7rpqGUM4T0u/wbSpToqp+MaX6pu6Ee1MdKF2kxSnbKmZMWwC2qDwF
BEpnZ+qPh3n+Msq1F2cKrkaN6lUlwoDNW4w66e8X9L9YY00RuCDMVIny+XoO2NLAzi6NaLim1VMY
k5ZNeTT1RBs1X03tpL8/nDSt2b/s43SZkSM7QkVRcfBf5z6LkX4alBZs7plMiFBOZlPBeeICifpU
WAlAjZDYFxjt5W/eJ9Lv764JoQgLxTJ1xiTX6pSLyX/TVTSNpXkh1wRgDY0eug/zqYuT4AahS4qx
JXlWxJeTFq/YVa6iUwYPglwDOkUh9+7X2fhPkCMcioz//4/pN78V5aWmRdb+x//45d/W0VtdNMVn
e/23fvmh5j++/jj8KNyX9uWXf6EERwpw233Ul91H06U/DvCPv/n/+of/EBQcLuXH//zvb0WXt9Nv
C6Mi/0VrMO3R/rVawenql/Gl+O0n/lQnmH/oiBJQYUHLV8hEZv70pzrB+kPSZfBdpsLWE44cN8Gf
6gT5D7J0mTvSYCeQ7gtd+ac6QfrDYiaKElzm1iRi1/h31AnX0hyaFNQqIvPNHxPO691/WfW1zj0u
M05GbDmW+zaFWV/k58eo6LcSGWipHLkqlVN4RDKT6PDAyL5TR+VTO4Mq+unUbX88W79oC6xf98fm
1+dRfnRNjK/smV/rKNOq4igc8YaeIwWCj4oumScgLIo3K7PuYsDmDJBWUtg+6iPS/jhalmCPMiaJ
WV2x7Rv2Kq3pM6ZLk2pIGjDeF4Mbaaj0QPUYVeNXRyBW4nnV5ILXpoyTK0cEBipkJ6L7lg2S1eIY
EbFiEVVBZ9w9X+iFpDHQDKEr9rK6NQsM6VpzwX+YAA6JtucebonSs4M327HwxOj8rCjRMz1s7JqJ
VyA+Foc+EDphUSrWyqRmAY8m1Hdh3C4FHaoH8No4/gw7muziW4JesYe1dVzFEQo9kcCx4TPEES1m
z8cBqwE+whb6L43ZWv0s1ZcCSXkcAb3bSMTZNEDtcvPpLOJgtranYp1hmGlhL4TkJ9F0JcUUr5G1
DEkGPCY4hGt0kQ2VhognUnto0iClWJABlpSiMQNS1U3T4pSDCaGXh/fV8SHNDyOgxwHnU6VPPrNF
BnJEgDwnCjhcmBpfHo4RxEfTzjHxiUKybPAAnjHcyiSUA2BLkcTV7AcVb4iwBYY5bmvAMIgiddD/
UoE1DUWqpKOb1AdARXqKwTBcSLyUmugyz8NNqV+CIglxRcWtrRXvgvnex4IvjJTbvaCtahKhrea2
jg1fqu7l8dYappOWEegYWgM8C0ZYmhAHJ7CMChpmHdzrCRj8GN0XEfeAwuxxJMdOk29PRM+cSIy9
aAf8j3pFBu6pbhrbqstdqaYPtVn0jiXIzMdG5YVoorVYIYMt1WZbqsNt2iRPkYA01tKAatWUDXYb
AcvoUY9nY6k4qvpQVBBNmpEdYtxwMyX9gI9XHjDedyz8Spzs2xqiiEGsbVGLz2OZMdkPj1gp0kMv
bvhvDucylwFGpFivSbvAQmqPwrhQj+ZNW9azXPusuqdWA7tXkCsF57qDVJkoWLp3R8CdSfoaT1aP
vvN7KQuODUNVE7QDn6N/VS5vJ23Xw5420N6HIFvE9uINxE/1DcpakWFhC2qIrcYlVfwjoM4OaomG
W5y8jLQ7OiW53Zb50jbramy2A6DuktiOguuVrJjj3GdZfytnb+pRDboE+laZ28pIEhhACRq2ESd/
yMebxCCbuu9aBN8nfVVY0rqpicueEhhwG0YviUqaardXMlD1wmufck6N5jWsd3KOm+m4MM3TjSEX
pJYeYsXya/5RAgoRYtxSLuYhu/BQHI7WfpCMeaK/5bRQ0Pm2twYlqBxON8FWVRZGBtV7+lH9M+Iu
r4AZiw9GYy07+fTeyytY3ioDX4kb8Cg9R4KyjTv5WcxXfSk6UjvicZJnVjMxH8z1VIQn5bo9kYHd
2yohPoIuEaTD50/D+kvKc1bAvBvm/jyB0fXjXXQWXuN8QEROsavAAtPN1dHcKTgdlMudGIJ/C4+L
lgATNVbvzvjfREaBx3Kvd82hltGynIBU8eSMMeLjbHiyyvP6FFdIReAtjBuT1sbFBCpU3ycICs7M
qvv26KcJDaFROm9MAddLHbev2niZHUkF0eg2novX9qzsC0VqbTM+3en65f10AfpD+Bp0dSQW/rQ4
ZeaLBuNDM94t/S4+WcxuB2QND6HqnUjl0KXSTVXo7XAJEq3Ai/+emRcAFtFGjUXPsprlEf9wmFq0
q3ALNi+F+ppxviSRh099Px5ZViKFXKqN1dTBWe3JaygZOJiRV6IXMst+KU/sBrWMnmWU41KJK9tI
xkMjEZhjAJg4SzeX2lqWUbTM24tdhPWLoEJEpwwcUoZ7pwEQRTSCwxLZKm97xMypvuH1iikxv++a
zk87g5yicClSRRPAPjN7PHatQD5Rj83MKF/N3oKwTiMoykn7tEjnGMHzm8NuUE/LOIpeTbwJQyTe
pjXb8Uv7oV+iDXmefoHQvmxWObdSVrlqLjLVbHm5+UL93hjiqhRZzyNRDcI+Awc25Jhl1HRex8mt
RgMsI8R1uMlJ4zudsCKee33Tov41DMIxGOAf4YPo3OlaWO6s7nhncp+XGcCjhN84kGSSmuVSznQa
Z+9mj0CisxbRl4B5UdYHVRnJxkogmh2OfYcrCpcrVnSBYW2JFGDo3lJ86GdaZeVxV3SR21xUv2lp
ZWFEF1Q9MFpiWIaVFueeCCGpbENY68wkx9uwehU7oXTUBpdI3XqFIX8mGFWM5CPVKpzmopeoAJNl
QbLV3Nqr1YuFle1cApDhPcccg2HlpUpQrEWYUTJHUgm2ZKupGFAhMWJIFgoByoxMBvGie0NKzGxZ
Oyq28axublttd1JeSuj9ZVlByOhsVTbIWknJQrtTZWD2rUJIMp6tAfEA3hmD0LUatOTkrCcmleSD
XgsGtfGqgvg/qnnKILc/C6sqamdnHeW3xaI07I6sSRGjoaIK8pPimwr/KQqJX7jMTgJgg8t7VPPG
KlJ74OkLFaLNiBOQpY9zs5OLguYjJqip883yeSbSKuaZucT41/FHaDyYAyCO8/Ck0wkqu45GQYEH
YH9qAlN+YS6BXEa+u0RP0UjOEfvL6kxMZ/uUIYTRRuaYymQxhLQgvLZF6luXu6bMPEm8iYbMj7G6
imagq5dNHrLkc2vWPKAKk4r2szJ31om3NAoWGmBC85CZBMlyoqIMfylNd1l6Ti04GAnBpxHc+xol
PDo0LWNEeJ/E7HJiWwIkkBIOgBQU6/2ddn5QMNo0FUx9DUqECZM2gnrDXYi+ojrf5HrN7vg4O8H0
4OccQSHjSNMOxVDfFaxQaQ9ogrqwHFhCBSFIWHdUgdmpWK/k8K4TEabXRvJIMLAgrzppVwjbDPvL
GGKN0so7odoW57vI9MJjMMR35Lgw9HhQQ7ApISl2QiwGkfE+TuEmbPdFS59r0Rbt5jvtJJutOpN2
shNG4TNW3+UQEwRG1ERHcB4XvGUAMVkjTqg+ciXZQswAB6VbhGTBicmNVbe2IHsjL9VSqTd1OHpD
zxUxHs7RYHcDFcxIQRr6YWRhtW4CQzL8rgMEiDf/mBrz8ix4oVyhtjvNo7Txc16w1PaeTmlTn8l1
rUL4RvJWwJzRnZMNmzwqQm6g6QEkrbaCoWIouMGNNTNbyhl5jaXZnc5+M95VlxuTFKv6zN14Wg4C
3GFSBy+gcCO8JywBFGaAO0te6sJkjH61GsE/UwW0Bu2kdLixgKDnLZ09/EPnAs6DXC3UBN51FM00
NUQTdX9MF2YC0cwE+zRiNInkVaM+iyxLyaRwmlvCjYDxMutem2p/RDpn5fBqIeSNI2kNlPylQqpS
T6IxPB4JmlxLqAZFaYVzyExlmGqKd+zEtZqJzhFbkS6FzqjjWD7vjfxVV94SJfc0sn/irvW6iO/c
+JF8r8sRU9EGaE7kxvA5M+1dGePlEC8SmOcisMEOfhqBVOjcYr8AHcOAd27xU5YwOc5TaLvVKRQJ
fRU9OWUIMbZ5oKndOjsBS7sgRyvp6sfxtCdCLdkc5+hhHeuCg4tB1QVAuCVnu0rI3o/Cs9YKn2Yp
7ROt3R5zglmyRpGpdis4ciQi/f3e7Vch5T92bpOQAlU4iszrlkUihiXDHJkJahDOlTn9RB+jut99
I9z4dYr/4zCqokikGImTkvBKQig3eiIYEtgVnTcTNiuQxi3X8e+/y3cHmXapP40Ozll77PULB1FK
0LLqi5WBGtO+kfR+DbP/2V/6/atczYKlFvhQkcO30UjMMD+r2+jZco5z0Zo4rexKZpe5gWXm9GH8
WxLu3w98NRkZJCHUS2p/+uEECB8sVoa/P3/SdIJ++2qWxHbS1Olm0qT45QR2Zms1YxQquM8GF7Gy
G6mEabEq+pnXPyjfTZz+6t6Dsvl/DzcN+n+6XrlWiIjXBOJ+3AlhEAH1QfSF1Q/quGsQ+QXoDd4h
LAsgK8743eH/8nb56fDTx/vp8FGnM8MzOLwwn4IlAHDfEpBkuklwXuDJZOGYAsN+NOTok9HG+ote
yZVw4x9X8Z9HVa9GTmIvKqgAOMc9ScLRPPaKkWBZFwParPb1Zgn6qmpAoB6/a05+c3GvxdtFpo5d
33LgCR+HH24iMIOVNfx8dllqwTe30vQUXN9KmighEqftBQfh6oE3InE8j2msMGq1L7BO4RQRguUg
qwvSWfuBvuCbm3dyBf3tEafv/9Pl7MMhPZ4zHg/IIQeEYYH2aHj9PSTsmfIa3qnB2QFPu1VmHYhb
xU93OSGGoVd8p8z5tQn84wL//M2v1ge51ZFbNHzzZkb2w0QiBhdt2uB+Z6SnQTICSPbECvswvn9z
zv/qCv985KsF4jich7PQcWRhiTrL6/yjK206j1mzM61Jf3+0777mdDl+Ot3MkSJWew429EuTMjeF
NHyMXzX97P/9gf6y2fnz15o+yU9HKltGOUrJhcXhH1gP1QR2cY8EmZCVPEvwmC9ic6Z98/W+PerV
Wqi3TTo00xsL761E3JzihuwJbVOxjxgHWR4sgGWeFH9zG//lGvzzt71aFM+iysDQ5LgTIxi00Iw1
WJ8gm6zBmmB/uyz81SKsyVjpRHa7hn49nlG1RG07IWM9QlYjQnMhUGwJI/SWXIwgXlrwNimK/GxP
QtZ3V/Z6kVBF1KIihQemPYp48WoFzotQieu+hkLySI+FGMPT3ppZ6wp4NHDW3XdLhDQtOj8vSlfH
+xod/XQnHZOOvo7E8VAv3Wcz9ikEnCZbZIvOtxLK6+Xo61iSYhoSmjgZw8ivd63car1oVefpOkpe
scs9CGcP+cMbyQ52vWl9vPDxd/fsr6MvPJTT+UR+y6tbQ692bdQwszRqE/HCk7LSF72frBsv3mE2
cptvyrnfno7pSCpqXzSIDDUwcv767QRmbJ2KJtAdPOLJ6wN9J8trX48wvTHSA1i8E4LhO9PPdOtf
Xz5MoZqB7xm1hnX1SMajWl+aYw8Z4TzQlyrpo7FrhzEsih9Qq/Q8/vE1/xOmZzflB2T3+uOjXb+U
/yXGY7wc/vV4bP/y+vLrbIy//udsTPlD5q2O74qENlNG9/nP2Rh/pJkq0PR/DMf4oz9nY9hzNVHG
7qvzI7o0CZ7/nI3xRxLJYljk8AF/jc2+Bo//LKgYKf7rAotP9vNd8jWBQxpOOhrHUcVrZXXd6kOK
92ja0Rw1rxpt3rfrys2CiPf+OXK0j2j/3ctQM6/uzX8cldmXwXfA6Hf11r/IzTiQ7w1z31qfq+DS
vR/vku4ORMFpQqfDz8SUpJvFJup2tbzScLeeyrWcb6piA+mdeKYlPpJ1MYs2nYxszgb8vjjeSdtm
1tznT3Td6bt8irsLswgvX4mLcA555Rag8gLONXYOTzntiNtQsz39fomkr10bYOLRVmBig+S+JrAN
dk0gAcGwd+dX7UFZnXidyT4OQowpjtm9ThMCi0mPZedwfODkFFNAR7LJyFL2IWYG6ZI+18kjY/Ly
PEzA81m7hAlc3Ou1nQCqF2z547IpDxKsgFlseTpvE0KsBkivs+pubAMNRLGEWHcim6Prq+q9nM6K
OMBTdiFZ8ZACTFmHD5o9UcBc9v38T3XWlq3P2E97yUKCcD54xFpQ1Q3zCoCu6BieUa9zt1gn3Q1D
TpJWhlemIyR1nuzurrs/MY3CArJLAzCc9+UBpnuQz7snspmhm8HBZJSFUtc7BvFryJRnzi5Agq17
Dvpxeh8CzB3QhDn6FiTUMBsu86wlUMZDkFo57euwa01HYXrpVPApJ0hMp+yPOIvRPUV4EBwY55AM
jr75waznkUEdMC/l0L/ke/UzmU/REHHj9H65Ivdx1j40xHohbuVqCQ7EqTVMYN7JgmFrb4PLtVVg
AN22LuyndJsGUEvPb9aKhtmzPK9ea5/whMNxlz2kfgo7OvMr8hpONomtUxWuL2h4E3POFfSZfnUv
yfKGlEevXgme6tNLVD9V51g4FUTueC/NidNwL+tqnXrhc+4pK9okTnszzMsZYnM+eAabyHRh+S/y
m+kKMJWbypVASWflg3wz4QLtxg0Pxrp/AUTkWzM6YuEqCyCsww51EJ+EW9Bis9bXMTu9KdITQq0Y
vyTYKvr9B6CtMrZ4aWXsDCqDBkofDaVV9qw+hbfyu7A7ow/EMj8FI5H2jB4TT6jJ9VS3MXwoULBE
vjrmnHSmAG3NXL7RD2BPCdba6MEUX5ha+MBskqTyByhOmGZqFPWQCWuGUSB6mTWkSIbm0Z2ys3aT
v+QRZiHxfeoTgU5672hwa0CLSfAH51qxCNcF0eRTOtIjYXHEOKnpay7PBMe4KzUb+ntYPNVgZGHT
lA4ZaT3bIoYD3sWcW3Ew5owhaBMjQ+S+6sHszo7hjs4CemWJKVaNoA1P0+wrKI0YJgKBnO5D0GaM
KgywIBYtJcjWnpIh+kf/Ekg58mGQ97AeoaXH2yxfa9XLSb4Zs0WWrgTAPwozVLBQCwY08S7qpxip
y7g/m4+NvO3VVd7CELXeRvFZLp+iQbIHqJ+GtG6TIFdv9eaQiJgnrSnVda0uTa/cHR/VFQGsg0Xy
0Soi6C71y9Q30A8CopvnundhuIi5MpmIZIB1MghJpIyc5zg8C1IES1chMwFTNmkCRfgUC/OUnIUY
ne4StvtKmOfxbOpLnzciWTzA86ANMhNq9RUSMTOfK4PfNNu2W1vNjTrMcBwqiTeCeDE8BrVl0dkS
eRbKDitdb0yBO43w+PWu/LfKhv9qBYE2FcN/VxDk/81+qZkQFNn//l8/lwZfP/hnaSD/MSliYHbo
WN1VfSro/5TNyH9Y/FXLwl9jQLbQeEH+szSAlCjKFvQ4UQLcQTH5z9IAoQt6KtGS4P2YhvbvyGau
WwTTS5rfRnVC8qNJxXFVQHbGGJ2Q38lszQn5edFujuRkVP55lbP3QChDcT4x/YRn9Y2MYa+fZ3t4
gkTO/HTqtj8q1p/1MldSa/PH57CwylA6c5KuCRSi2rAR6VrZtfZT46t6Hpbxq0rgD6xCm07xd9mt
8lVn4LcDTjXTTxsfpFhy2p84YOuVAcFEt0xN5C0IKZRDD/IBy60FGn4KaJIfQBi2LLMMfk528vrN
N7/yvf3+1a82Drk07QRTPgncPo9hrQfE1R+W2ibB/orYxRZneEI9UE23Exuv8Ks1cNObcKksUTjx
fpyDaQuSGY4MR52N/OdsbQEEQl3MBl13k/XJq1+tF0CNr2WguXmAfWBer4ZAWZqBBog6DHoXaPSH
NJsSOFC4uji7hyntzyaFZVFviAFYFrPxBcvo+rhrQY7a2jZxL/NmSa4K5Dv8KACFHFJTXH1T7PsH
gJGBtQAg7IuPshe+ne94j+FEJSTOYspEvASDrDmL7bek0WkX+dOW6LcLe9UbEcvsIicKp1P10fvO
Oj+5A3DnZO80Rb7brf/Q3l8fTRJF4rVAL/CEX+3X4fBqqZDy/BCHd1O6JkUhAZMO+Qn+ZQYDl5ga
9DC8DG66AdIdOZt2GahO8Tx2fv6ROqJv+vo9At/hPYd5vW/uCqZn4MpUiGW+OmvWxlxfmOvTswlI
wUYwAoWxo9bgkXCnKzi8wymnua88DvUUTGECv8rGwDgoCamQXuqHD6KnONNlIjFCOG3wc048ay4h
rECnetBfMRAa0iNVUjzrgKldFuHb6Vl9NT3DV5yT7hKmJkqO4So30PgZScsubH8mQIS/LY6o5+yR
WYxrgDK13upohpzrsrlcELYS54RcY6E/TFysVkdmS2gKw1E7xqg/m3o5Mo848Qfp+0h0PAzyD7gF
ilctqkW0m2778DaR1pjC7cTaN9mspBXc4q/51GrwNLOcZK3C1dj9YnvWCUJnYOkYL/kLNQ9WdDIn
nPnl6Iw3oyeTsEDdF+07ymWNCFCUYxNMDxt6LHvKh/F5BHZdT+xAhF5Z6JbPTUB8XYLMG6CAHT9b
LuP9G5n5FZiz9K5ZFLSEXHHHAJTpXv6hQHzeW0/JV1zK5WKbcAOX+PhnZ7d5QeisPSYv2AxJa/A7
DKRo7ub9LeORoN1Kb+Iuor1trkev38DuZT1yRoLTqvuzd3bFmbUEZHuhI0OysuaJM2Vu7fSPKQIJ
YfXmsuleGE0cvWC0hQ0RAjX3IQEo7YH7qhkcUkCV0wruN+RNQBxkcl9s0Wf2G3HZTvvcK1li0bJY
9hnEwbvwCh6+3R/vMVJnkYP2iHyGjORfY34KfUn+zJNnvXfFE1hKN4oDKg3+QdWxOLVY/NArbstq
bdFNX01xfsjq0FbPuE20eZ5h6N7LvWsFqMj2LSkbU/jNuCVenZN9MC83ExbYIi4jfyS3Sxg8ZrAk
VTJNtN4tiTLuFZuhCrMJ//KT8Qm287l/xfe8Ba8euvImQkfgIAKkoNoqT8wHidtDvr89BV2O7dyG
0wA5FdvEEcwmdeUhnAsPDNCH0yo8k7TkNoaDyCwh/7eeGWRncJIj5/TGXyGC9kTu7hkHBOI0JgZE
v3jTWEh30szhTB1BNH2eFkARVtRtEaz7zfAuvJkv5QU55nQiUXSyvTw5xgOSDmuD4cUt5+eA5f0h
hN35Pgg0csi3IEnHhhCtX4hLpv4GEsscefvMnpI7gw2Dp3io12c11Gr2fc3ZDUVfmrO5U15NXmMj
oVsQUh+6zbQDwcTFbmpaA3sKf+lDu80O5xE2zgRz5NkHn1oXy4aSWfmMhRn6vjaDIOlasATZ+3Ge
2BqwsQNa8BI6FybFy/w5fIQDfmIrc6h3yYG/Z5BwaTCmDsAPpwzhgROktx05DIMtnf02BnNqt2D6
xhkb6BM7UWUKKujJCSpts7K1Xrc1NpMP1cekGEBt8TE+YDffkTaweRleiPE+kzbHlP0ypZAUB2Qy
TBBQXOg+k+9aCqaNidNtU1KmgBlmPkN7cP+b+L7f6gc87uyIxHgz8KGKnWjOlBZtgCPfxaDbt4Q4
FS/ylIcJ8qq2xcYeMi9CxuIiuEFMdVpVy4qArIHkD8QndhYGChGXzOYYqA/edF5R8iOlY8uGBJEd
isCj5vM11MOP3vgnEtP8Hp0HQQgIdRWI+cT6NuhnV5o0T3eRbJ8+DTloeidEevo0qDfYD5HiyJqr
fvDiUD/PJglSrLEskOHFPcOillHVB1h9cQJZst2S04MPFb6ESdQMlNol2zgxppgnGN1WtxXlg2F6
vGie0DRe+JnITt/AO6of2S6GlT6NN0kMJfLIFR8lR2Mr39ikqaCKRFym1y6RTA/0SUKbIBD9ABjT
xPQEzYEsH3DZso0dsP0UKFi2ITYxMCKEiTLbfyo++h03peoQP8s7Mge6ef5UgZmxYSagRIJ3SgQK
QN4lmVvyyBozoax9QshodkyBXulT54czgGBOupmQizQpAmwbOQ0Y+hSugeyBIFFzinH+kdZQ+9Ga
vlZPZgX5HzQwSNFx840YgP2twXGDeFvXBEyAuyBsTFE8GIinykuMG8xAZkPQB4ZOcn5nmez2FDgI
XKiIxHl29i+8OPiXVkRx60r8hmLKUOOBKgmMGTdpMqc1UsgreP9EYrQSbsuJCX5SbgaR9N4HIiVG
fVEX80hz4xuR1xa6k3drH2/7T2Ev+6RtsFWk14PbkfqPGOlLTnobeBlCu+3jXD9AYkXFXHU+HgmC
BS6PGqnrW/lNBfV5C3p8w5ZX4ZRUjnTP2EDcEJ4XVYeT6QwkCvFYoA6ZxHBoHeHsfqAu0e5jAL7D
UiEjkChghL0xa3RiCx+s6mzpcf8zp5vRs8s+zGDccBYlJ52DGn6J77Vn8KoCoul+WKioJFUiH/iR
E7xdBzh0wXve8o7mTCaCuL7Plr1zOuMntNu3x5zCwbOIB7MBByDzdC5rg2iVJexzy2FcuCbHEdIC
QUL1obyZ0t+zDzoKRKS76au2OwZqQCiH+CbxNrkFj7xP6HHed7zjyW8GEA1WncqgceTCwUxmk2WQ
914zzFnnQTafyG5BwkZC36PgnQjlLB/JmTTeFBYo+lgkEHw9Im62vqzP83bR+OZtteuAQbN/duK3
cmsuMribOmpDu+XOs5YA1CQejdN9eW+l/lHdhcd1pdjA5XPrQHf3jWCGnHgNeMXVvENx+VQtaNBZ
G/FF6T0Cf8p3eVxkIdwnW3tFP89pRGYau9aG24EOIkMMwtiCy5S4QkQgK35tyx10REZvd8dVh63g
kC+ngl4nMYLJNjAtJNL6o8VvalpfruYw0npxmRcLLZ9b4y4GF/16jH2pcXjv93S6PpAiOTUUaPpK
PZWIeuhc/bGlemK48Tx8RC5Bk0QZo5xnQe5YmfMljRsWN5ka4IGu7tnyCCCnDSKqD0xBLBF5km0R
J0nOG28ybcUFmYBzX4sTskGhds7q+hguiI60uimc/kyRKc7IbocHI8EzMRaVzlrvwK4HbMTGdKBJ
+anNp9VBfaPRhGyA3xI/4GfrQzjvLMvcB2ekA3jMLh6r8IVppY0Q/oGn1yA/OJ3K4o0Gwzf1UIzV
fupjrYUxYrgDieHEsqH+zoMyxcOGOJ8cLLSWP9Jd6bL62adwaHsydzCbuskjWcNG6IiRjYlc6VZV
iKHVGeh8GvNxA44GzA4wXYwIlsOFJklkeqDBGWHBp1PUE9IzzYlilGapLdPzfRS901J+ZL4a7yl3
Mpv3avk5VeS0o+gf8cZxi1nuY/C/ae+nuGRyhIYb9ZZ6cfLHgnaxkwc6ygJ48ztChTyiMeyz13zS
gC9R/9HfQ2HR26Sv1R1eSdwiPpsCuYXy3c8JoAXum294S+mmjZIfuPbxIXf4rbzB+BBEV4qv5tHR
d8XneUOTlUvChYQM9TretMZM4lVNWSzY4R41h5XvItPOBIdqmsDygLigg0Vrca7Sln9IYNOmDp9r
Kk5TP3pSl9bT+KQtCi9yq4fpw6OImVm+MpOXIMEXR9E+brIbI6jXUw46GYiuOs9cNjSVTdg1kwJ2
lv4UGMcDQtuifDY3xr7fi/NuPqVIFm68EF+tlu1ssZzODB/9NMXpjg78r5ngNkthfmmJJElnES8Y
3Awwy+moOdlNP48evkJ6SYGdNrOaWzq5Q9HkkpY42uJSe1LXyQuOemdiFE9xZRfSQYV5QiZC8lnN
BffkT7G9pSts8eM/syWsg+I+5270oAUdMl7f++hep43H5sHLA0BdDPOzxsFJMu3F+PS+yGdhc5Lf
VduSqoR76jQv9lPX+PJgUEB4xGlDQ+/m4Kfdad5p8bbetOwmphapfdlpQb+kz3jcpGsNNjhbdxJF
2JETWA86ufROg9MLTseAxLT1fU+E8pTPdYZohU6eun9hzNDkrlqfW9CRb+t0QwUO8uFDOJyId4+3
kXWYoFaWvq1WCjjylRHIt/2UYxZMCePJ/lTds7bYpbwYd3QagjwQZ5KdPV+YMHSACcrF8RbevTMu
BapXzYeSUBoLsV2R1jQbz1uDbfaPiE9LuTkpgXCZSyNtbWWwj3soBMDbAXW46NoNTld+K2AK0R8k
edlRZXNNAS4UXhbfnOALskeMHsAfV9xwluYI5Z0MaTJZ0i1hVWOlcuTFiVeJW66STbUjn3aItrIy
r/BPDxD52FewNPn9QX2UZuWipBBtCZGk/nJpx5o2ClxI8pcboF6ePOfJnRPX6dZeNSc/oz9wJQnY
I3CJGXjPnhx59+mjL4LOtBPgiXZjLJI8YAEatxRj1sHyp3xNqydc87TQthzHOJBXXIMFcJQ9m2CS
farD8W36OthpKVJZPO5iCoIZKgJn2BYPkL1WCPb5drR7aIUrd4mEeiNeT6qKbr4kuIZnmSjqYmZy
T5nL0kcq7mfc1+YqX1AT9bbCbUOsBbMURGLD8khWzgz6UbnhTLjCAng+HQ7SCia9hLIVgvCzfo5u
sL3SRJqWFGpWJydR2M4f2VAlr4iPmNOrmR1tOW8LKyhd+gHdvPUIYgwwkaOcQuL3reDji6DwexcH
n54GQV1V9asuaF8KQlee6eKovvF4PnDNw8+SlJbGIXL7gYG+jxJ7JnjQaYNsF45TypU+O86axfHZ
mmuPBa141rHoderOyAiNmttxSZQHG7mOJs405anY3bNPmzMiXGhMRt7wwQSnt2g2LKOd4oqkXRFX
G5Fly+CMlKoZO4LCF4i9VXwi8xwiPJiZsJt9TFGEsNNaNSuyNRFw8daZsxgwZzHnZySCOnHCtv7Y
bPWRnb3T3mIvn7Il/r5vqVypOb76bBKIiElZYWEtvmpbKoWJZ+EsTm3L0QMgsyC9S/GEG4OzpTvS
PFuQFfJMC3Kq13mAAa/4YVAgZOk9Y9FaTrwc71ivtQVrLCva33+8a1Hhbx/v6pLmiNNboWGLZO3T
d3LoXGtHB8I/2gi3ZwgLETJK38knrwRgvx1zmoj/1FPW1bOqmQ2npGMpzwOJ75/uQes52hpSizOu
z+vcTx6++abTN/nt5v3pQly1IBV9zJLThW/aO2XQzOogoxVcEfN7XpDe4coeCbwuD893PXv5L7+u
pehfCmZFvybPGY3S6z32XpfY5Lt4dX6E3zQStuKxha78lkue2QwOHpkgk3z1QhTjMFMI/yMJBYBn
QdHznZzpX3wkbLfY3KELXysdBuTznXUkZFiYZxvSD2/DHXnY2zPnJPOZ1Qf6Tbdq0celdxSE1BQm
9QHtguA7Ke3X4OS3q4J+489PcjVfOJ4sMQkVPklGvM94ALXnIFmfttiWx97CU10RvRX5cG6yKNZw
484kirkRz3T/pn3Sy7hFMvFWBKZH2VWRIaQtKEwCgRKh8mBV36Uku+uzhgcbZoCtBJGbssRUe56l
74YzfzUrkX76LlePOmyTPpZO6nSHnQ5tMOlky1drbfGeS/b/f0/uT0e7auBnRVsXynTmJpnYVEbh
P5wqAMO/rGK79FPeGd9+xekhub5c042sGtjbNZA/vz66uRmGYZzz6KaPyb3wVj91VLg8svhTNjS2
feGOBD7DIRCOOi5V998pv9UrodrX2vHzB7i6X5JOOB1P+Ntd+XkqaOMnWbVzwl2mlJOBRog0tx6n
lCjcI+Ft+Rp/nu5HR/s0b8Q3RvDecGe+nXWb/QdNLcI77WovTFsAJlZSUN59t/p/vRH/7nz9H+rO
Y8tx9jrXt3KGPgN6IRLAFJkAcypWTbBYCQBJgCASwz35Ks6NnecrWVZ3qf2XNfSy1i9Z3apiAD7s
/cZvl0RZ6TgOL+LlBjQAA7WExk7CNbut5jS+btpZsbxPmg/L/4KUwPrQTsZMenydQ8WvZmJrPkn2
cWzuDlPWRm1OVaCr7IZY4m11wVty9Ym6kHaaT8CZFhpnB0fQcGCzShmLhyet282ByiB1BKmAlZeE
7byJiSeh61csOn99xqL0/8P1gbJPoWdB1QkZ/HbIDsn5LggyYEK4O0DHvV8LQOTGEN+Oh4vbWNoA
1gIOEhsztAE5a/rBOX9A+pIIHzvr45VZ9TMhuc0/78Hx8uljnM3FTGBRuuZDimQjdX6aZIGOLUmy
yaZ5o2cNM2ukTbJJO2GS+7ojbjxqaTvT/Tx6+KjlWZkOc8XTw5zZouU8G/P0cftROwYZdqi4QU9T
BBgfnV7gZk5p401a8yQcJ7N8nE0N/vs2YrcKaCDd1DEY2fghsAma4uOhSywMD0ycZSzaQ45MMRTe
Y4TiNOT1Dt4e97ypwmKiT2t0T+DNwHbMKmsqlmel04XZtBtbEfPJQtgXxGEL2BmoESqVURKqgbUQ
CxomTs/ciXFzQNxoeAZ1uFIIjIn5LWetDVPUTNj6bzi/0pBAGaGhsZiq6J4SuwPuWGpwV+w17skr
5kagIW5LR+VeoRaLkIJnMFXhnYDfWdAncHjB14Z4d4yljTdWescVRyxZ7XQV//iYlI0/MZKGYSDA
IyIeF8m3e6U28jZvyMpxMygnaot6W5s2mJSpzBVYPcsqSN9nCqbIQHzD57ZmvIQqud1iOES4nHTa
u6fnbA2A54OQ3rfZnARNxr4B+xxKFB9SIoMYSIJjXJNmQ4p0Ltiu6v2M8xrSMQS8pqyHEHoysGwq
wYGL+xV8AdjT8WI/poMpadyn7XVcca604vHj5aPERSMoDl7QMAq6yD2mrxcpgM5W9cBRPKZGfYp3
G0NggHHaPgLG6sGQgRV4kke904rOMOiHGgik849cE4eQ/8VIDbHHhn3c+DfQj5ZrqYN/vo8OU0Lj
+IaDQSTFopdTofuCgHhqrAC5HPAc5Eh814C68BbHPMiW8h5zmsmYnHsabXDtvnhT9+2CEL0pRN0g
IP4vcem5HHAmnNENakzZ4Diai8qlbn+Yib/C0b6fiqTXIqXg25bV76eErJ9T/WoMORUXFFXJlp0v
K1dZnsGhJ9bKZBUoXo6T+1ansB7Tpf9473dS5dDEg2d3eaELL5nXT0NWi2c4lMPrcCUa1YnCO34c
ngZaUEu2/MpgBdJ1f6barLYpONOesBW/ltN6iaF7Zb6WW0oot/mO9GmNvwopZkXyQqBLxNQ7xQ/j
pyoeTH/xnr/yiX8Zei9l/miuF95zy9VCgS86JoeC8hlnjo2YDQqb40cs+jeveVfm95dq3u3v05N7
3AxX1tLY6OkkfU5eOcGHBXs08ds/nN7al2r++2uk2oQgIhS3KgUnvz/dO/1mDfUS4lpILJRl6w6D
0/zqoXZZ3L3rchgoDmI9dVyOIZ8X7byaCYlhH6bLnlOUTIkJoVgxQXSg8sxuVWhN5Sc0F9v8FVZ2
fQhI04hw6qKsaGw1lrHZGM8HICHVP1V44nLfdHTmhpdsk+xphJTfmycYqXImWN8molJrqmxP/mB6
GnVhEZN0P1M8cN98KbtyaI7OUwlKoLGLqJrT81kB/ZdeKnkIEB/A021cEqrX2YLCKX3xTz3uOVvx
pNMPf3Rg0fn89WVt2M0uYSelcm4F/bwRFDwlop7lvV39aktRODoS+LcKrO0iI0ThjuecPc2M6cXV
I/4ERgIwW5dstPvhYGrRiCa51Rb6Zw8B6fN0Bp8gdsFVvXLLa3gSxirWaBpPhzPaOG92/sHpDeZ7
R4i4yFbIBo4TjRyGJ8MbUuFoRPnk4OdBHw0m3dt9Bq9IX+1I4B2q6ATnWQUBhZ4fLWgjTnmHKYJn
/oKWBJo++8x5fBovfc2opvkm6KZQLhL//qL48Dsu9mgigDmZKhZAurOkeDi7cVpF6F78HuImsSUe
ldfxZTwA/Ev95KN+aWAWca/zDi5rcsf8AjJ1K16s6hkL+jEnVZDO6oNXbPU3eoXB+Yon7URoe3Aa
1WuiPjl8rFAZ14HpXSOBDYJqvaHDIIJkz3RAkxzmaFvZwyAPuWVAw99atJ6GTUYAMt/DOFtbYwAl
oBF63UbgLgcPtDpF4wDnHCKzeKxom5/Sz/d6elEofY271pH3FiPD0L7uBABmxg/IIcQB9mmveumz
GBV3PR7eTxAg//CR8cQf85G9gsgg+xHQGU12i6MVnHMXm9ZjW+5JpcgplDxE1QU08Ryiv7CzyFwC
Qr1TnRnoIwnvHJ/pVF31OxNEHUD4p9lT/dPCS8oxAWrkmsn615//cuIcH9Ww7QvuZmVyRhMylsfa
5DSyQgEw9txyhxG663gY5KHxdPANgz44J42GbhlCGi3SCc1nDbJwJgJiBKyLo8Q8/S+Etfzge/s6
7v/p2EG+R5o5CjvluwJezZLhWekSttEVATNsasiCqLmvFAdFs7FUp+lLsr5MBtStcyHxbJ7fGPPM
eiXkqfQkLNLZ+W/+jf/WC/DHPcP85TV92zOGZn5rmh72vUWXD3lj93jvsXKJaU9B34w1wMt40muz
Mr6tBQs2ZAxI1s2OdcMZ7uAJZvkawyBftwbun66kF/359NPK+Yd9jGg4g8+ME1sm0fv3E/txkq3H
ueJlXhlmHyA3zCz+wRV0DyGXYhm8kqZi95sD2BfRiD88yZU/zGy//X6xEv9yjfVdY2VVw+9X7k42
F6azAeXKRD/FJDgoswvnzinqF1lIEiKHe/szgPUHdOW3V/BtIz1I1mD4qL++qGwtRCaDxuH5r7km
59d1JnsoBjzT+PH2kv9we/32i79dIeW1Lo6leOviWEpRHileuTpHBx8R+wsJlO4pOu6gcn5a/P90
X//2i7/NyUWf9Kpx4RdXuxrlfyGKJ8/4VEj+DG6hGX0JlSQPTYmjzVWZ/VzIlsSEWn/Cdlo8I5iJ
HNBmeKblsYmZDCfpEiqLc/NrIfyX9Mz/bfbfbwmB/9tUz1iYxLL/17rnCbrn//cfv6UL/uf/7h+y
Z6LhVZSRpkVdL52F/5A9q/+OB5BKNMUwdOZki1vv77Jn899x61mmxT/4c0Xhhfxd9swfiQYzkcXM
v/O//Fdkz98tpQJtsSQVGzbxg0McSt9ursQ4FMdeaoQjuZgKUOLCkGqOrcUhlJ5+9D//ATz47bd9
u6MM5Xas7nd+Wwoz62BTQtRieKy5Y2FEzv2fTi9dnE7fHjzUaFAGKxSpMnjF76eXMqiOjzZtAeB5
PPY0fDpi6E2CcgRnwZCNeVeAawjeAoKMkTCQe+arIU6KoMbJ0gLFlNNiBJ3En5yod7emYkeTXGh0
mAn868JCPa1hGFGkRiQL/yTjNf5w/HHlqFwKOOUxOH77ho46bYdJS3d24xEjYRfeAa3dGenrnWf8
DXw3n8bFjDqOIHVh+FbWWrUn8q7lUQbdMrXz+BGagrVcfGSYiDK3QUF04INXG2gAhk4WVUFHiHer
wfuCM+3Iq2FLQZwEWF9HQ7E8McT7g+f4nSEtOjkA6T922v5t+/j+bQFWm6pOKZ6kSt/OPemq3fPH
HV9szY6rBEhhmBzLJBrecQ95xDKdIKqFLvY67SVX25/Que6lSLoTc2gDx8YnmFOh9MOsJjAfoKWD
nUDlR0T2BrXsKKN+TVnVC+IGCuYTZV0QOEccPFAWwVZ242jXsCa9JR2T0J6933LCamyS3s6UfIil
TLXVGf8NCx5himh2bnCEn+Bc+jsvgNrx4Abt0ITozlJyw51slwtRWXMFusgIvqHT+uX6IHkrQNiB
MPgqjegC09gdENvKrEGE7QnZh+TohBrDgw0bP5UnhG0b11h7gVwEcoIGJBqth9++z1Q0FYDRU1F6
q09xno0GjdhMqjmSE5aUByl2bG+Wd9wco2r2GPfzhNr2zFW84zSJrpsLf82raO7l7xeb7mM4R3SG
NpMqZ9aXFv3yOfVlfriF8m2ULDrD7S8LuXOqNcjKNUieZbffETwVSaAxXTVNy0/Y7CXMMDUN6Es/
ayje7vMCHWK6xcOp6UMjRQom9RNd8BAh8FPLphPzwSXHiCa8Ot3zvVN+fuPygzBqHOJ1bjhxDi4l
EimGLo2MRL9gjj1O62FQVSOLSOsiHHbjvhpJ7KgiwtgD7amTV5gG4Mj+ncooMMk7oXi2UlCe46uD
yMK5Vm3pT8IBiPPQYEGvUPv4KcJEF5uitj9ygyHURbdOvBBSwuuyWGRsebJtPkhuRLNbtOO2CdMy
aOEfpDkancGMU5RSbWQH2KoI4URHwHV1diSLTiu3g9q/zs3rJC2mmBaOLV90eGomjRGjvTRk24JN
5pgy3vjUDRbeaqoiTn143Od7sVUId+d5oTisd/BpOMYrOx33oYJb0uk/KdVCBTgptzfviktP/AWW
HEh4FIAWWt9VjVjBmrD/tuHNOY/QHuZOgbS0tG+ry+I86Sb3D9gYgotGV86JxO022Yr0FUrihShy
iqANQWV4nRSbCrMfK7WYByfS5uAjtA0PoB2XW6D04DxC2K45D1TapZ88c5ekYd+9a1w0VFrVerdv
Kdm+1QA7rfJS6qavH6M7ZsvaeyjrXpq0HrsBbaC4G8+snbgzaDWTtZmShheXYMZaUwkmnCaGp15E
fGtMR+btEhCLfiAiDCLZJQuitJ4RFOu3cf6R3cfmvKeFIWZxf4Q3u46rmEA9k+hTlJqH2lZW2fZO
mQmqlnG5hW7eNS7t3lxdDphABCz41r1ZBInholUkG4Hn/Z0fwFYtleR6O20S1+cIc1s+RfZadf4B
MRw904OJHsFaIZ9eIrlCanAFCWbfOs6RDGBDUPx9P8GuMAzNMFL8QYDQyMuWOEk4DmpCTCmps+st
Md+HqQTqgRahwJQb5FmQpK8Kbsa7dlzp1A+AUOqDdps3KpJxjpOMjL3HMaiRk6PGtqaFGXRXitrW
qTUbmnsulwd1Jmzf87LbFCMSyFdCyHKGPKijbl3uy1CZt95BplRgd0c4qV28e/vUq/GAvhv3NLmE
xVP5hm7pENbBYYOcAxnZilxCbdytDgtgg6UyTWdAkNfXq8E/DreR9IS70z6sT4G4047Ta9w1ITZN
LjpkPoPL5NzGBhwxkGjBsIu8qN5Vkc7qTkok4bmaHlRSpJNfizbroynWg1EXaXExVlEnmdaiaJ9u
OF6vY9Jk9hp+TK7cHHHr8upj3ez6kTK/lOy7tGu+4YqJQeCCCj/rlZ5Qbhu9HA0s0G9hBFOphyVi
446DApduSefjGNMlseH2wa/DJDw9XsTTtUzm3BzOffYwX3IQngbR2tCXF0vIKq/AzrE+jzNuENM9
rNKP0+y4AeLk/2tcMlZZ4mDTeL4I/2rpPxoH5adTcichh48Lr53fP7CkukO+KxSMvu6la3Nnzgh5
1zzSA5vxgPMHGdohaN3jnrb7y51UB5wpMLtPupu8UJ3Z2kLUgwIFcfcmC+5hPbnjsgTYQUbdj1uT
cwB8ObHsKw1ysAjCzekckrkaGGAn+xL6A4EpEhmDaoXFpVwIJoTbA+4VLSEL8RPy4iy+joUg7jCR
vaP/JRo/fpoyQs1+W1wCCdUNJhL2V9M7kK4xE/5MyZVstEagazqcCBgwllzk7Perb5aTC26M4/a4
QiLknkY9BZOxAA/oHFQW2tU96cgT7aIALPrKRqQng2sVvH8Q6Ci+ZPCqwfvtMCXP+LI6kkLakI0Z
E4JxzpAi+ppGpxqWT++CdxwLPhpB8pEfNv05KpFPuBLMUY/MLqZPaqotEhzh3dGV1+cp4nJtkk/7
PuApkvAdYIO/O5JuX07U+Qao6HQsRXVgkBdJO6+MINtPB+7w4iWmf9ZmZv20SpwO+A3lHKj2M9IE
PwOSRQ03sAdJWG3UOYAEREi6t7ga5Xk5qs1X+YwjvAvqOhzWS60Ij2VIJSEW2ZHKX5RXDZ+j7khP
qifZsH9U/Njqeshx9WzwnKBzlIfxfXznd9ma5aOHkbcnNNOKzR79YexR4+NuwHhs3y6oi0gEDVr4
OFwkL4PSqyWvcCXOPbxwDoCHb96IlQVpo/6IERoA1mNWwyaBppRz6E1xkBtESPTVgcs8VBkBi2r2
bg593GA92qzcVzr3wrPCnOigj1XI+NUtzK2sbTslImVgQKC1x4GCIh7WArVRYPAUKX3ZH9hH5tps
MKH3xIyuyZSiu0szblALHFeFOU1bjRFmch3slOHipD4Z2Zt0juBox+0tOM+hDexGRzELKsh9gLSR
p25VA0LXosfqmI4B+vptH1xfBSHYb+ttpq1rGZ88vN5IPPaK4E2DjtfxCSCqL7cQ4z6Cd4ZM97Aw
kDoHl5ju1PzNlKhzcc8zBrl1FQmdhUnSdmMfCN+ERpxhrPCMpzN3G6gOTzYSHQBZibiMbh9lMPSu
4gy3NWWJ9pCPvXxodBF9SP6AIqDQ4MHK23gsZdpYBrG0e3A4PdUIMbOJiOs8QkY9vLKT5xlsSMpj
lJuN7kxazXHZS3YDbzvh+3v+ZROe/21m/9XG+ic7LfsWgR0yvl0F7Or3xavqlKFWDBR01xBrwiNU
rkF1jzySbeao4BFXz+i4CyGrV5m6yiBFG3u3M8ZIWipfr09gvmbzA//xPZrma9tFqgUtxbZNSMm3
dZC04cQ0DsOvXUrzkAcjTUVMloGGWp9W0JK9Y4x++CSE1umflppffuc3AC3tLfPG+q26aupekEE/
OHX98r7CgyZ1hJbPLlxMeKnMz0dFzCcXEDuXYyVbjVR7bjgiycX9deS5Rz79D5/IH78nDU82rUqa
bJLy+Pv3xEtLB1VhMJhy304pHi586RNY1ukmsEBELEcGE+SjHRdrPCVnP5nm7i0QEkhkNz/uuuof
0EZqFXSJqBcqAyGofn85Td6YygDlgYvPBOJe5Hxkq2RsQm5Qd2cTg4Iku/WzOcvVm7k1bw40zJjV
LwSTC69LOZa+aDYGLwnW7xN9AIVVTh4XL7SqnyNCRKzC0cnoJbUQjr0Z8bYBwEkJ3mqGe+TOK8DP
lt3tJbvGhzGqRpWZ7dXoY/3mUyQnoUgd5otB7xToaQvjuTi7HTYE9eWBCerglfRCX4L8wBR/ZcpM
Q6Uc3aUjw6BLnyzx+fIH2ByOGzw6PDUluyXNgHn/bBKxpdo0PEeoR4xVRTGkIxSnvV8h2g/qeX0g
O9a7gdAPI0Qm5Qh71dzy1BOweT2TB/EJKwaYNdP8kFOFXw65cq32PLFg1wMxi3fB4BKmODIXw0jz
7oSfklNi7pOIJxiBxG94HqTNZcJRjRIVuyKBz0QQj4T0fUeErInQoIgHUnSc5BHBpZlsG2FXug+G
HD0ohfoaxY0jQYArjnhkru7rgjwFtl1bDiwHhgtThCpSP4hf4EK/jvSLr2MXoeFkYjjpNb77qGVR
+yKL0ZjKNKKwSXQ72o/aOY/Tg3vUkC8eMRs4x/GAZGb/QEoKgE4WS+c2aCaktzwdqwUPsWxITPPZ
S7Urqpht1lGOzr/cIhTWcUt2Mn1mLOHtyIXgb7ByIYwgLrh1Uw2pR0Z+uYu9SOdUJv10TTfgGFqd
LWgtzR7xiZFN7MnKGpug5TZ+3YyVCnLx5pQSBV1+V6DqxAvgyu+YmOQ3rM4Btp7ghiczHC7OMQNE
WgTG/OBhxwrpb5zzXHXVER2Q2D4WcFCHj8cVKbV/p2X0EqlaJO+vYxZoQJqbB+UTIhHGNX1yMozE
ZB7btwlDIM4JBvGUpGXeEuY4/A0HHm0YXQ/V7DQiPoiu4OOkp+1pI8W4nzLuC6l2h/oypw7wVaBb
zehwp0nZT0LDU4xxDfZVsGHQDW4/lnwihKm0yKg9fC4dO0pYro4Xv31PQ8J7DiMrA2zmuh0NXlXL
18fcb0NYJTW+8BKJx+OZeZ3TkrFE3puQiEsyCSTogKCOIPF5jPII9ZpVFeGPDCodijmbVb7OhfF2
qOxkCzYzdLCNjdnrZdRD7Fe7PLyg6yk+9MRFFZN18xxkjhleA+eSCPMhc8X2kPvcXdbknbXJDa+T
XaQwbeanH/d3y+NOYk+7+3oRnw5PxS0uk9XhtMOocnkZBrrfrs5Q92YfH2rRLyY++pSGpA2yc9gs
NoXBRBj1tHTRlb7ZQ3Vn8Mwo19QLCz5pJDqlP9ucxvbKlhGL40f/OhCG8Xl2+DhF17BJx2TES69Y
G1A7PZgeX9NVtakcY8Fa450mPOsxEQMFudmodr5UPkE5ln0+lZpqF9Jz6VSlzQ2r1rSS4yLhX06D
lrKAomLAHmHOTgfCNNNjRjj7J3xHCm8jY9AbTsgij/T10HLl50J6zY+O1LESgpK5Pe68UzwMm/d8
Te5Owz0wavwCXtiIdCdboGwK7rEEEwQn2jrXeLC+xxpmQtwgEKjUXTpcgvgcxuLaenjYAFZAaQe4
/HcILEo3+cNreHy1WC42KruveP5dYy7dNmBS0khy5M442J899xOb6Uj8Rf3zNiGxBUUPA0bry2/l
G1v5+SlZqnbtMsmlr3TZNKhudkqQv3aVl3UYLkfH4ywapKP0QkRzoG+blfR0+Dh72bp71T+HDNzk
1JduvbiHOOmYOUmUwTvS2Y03hK8mLiqBUF9VYwbzakz1akxZ1MKY3cFb8ll1eDtdR4QNKHE1IcAZ
xRYDzfG9nRKeUzHDhaRGQ01DKiZwVgTz2/Lb7ZkWs1fBnf3rzMz/Os6FFjAe+f8jzuX//Jtf78u3
fP9/f42cET1i/IRf2BdDMsiJ0ehOJ30NwuHvoTOwL1RrK8Syfc09YhT5B/siK8QIWoaIZ6SZ6Tfy
RRuS8EbAoCHp/OR/iXwRw9X30ZD0GlFWTNkkxWS/TztGfczTtGQdFfma4JMV1EMGjoDKlnkUrDdM
PPmHefRP5KKIzPmvX/pNm0/lZP3oCn4pBpNIng0xZIFZ7vpRP8bs5KcIToYz1uD56dVaCqkjwY0M
gZ1fXxzK+B7Qrfge5yCRSxBJ/v38+ss3+ofdQf/pY7F+/1geWX0bnnteoXGbYgYzK6EM/DRmBSFP
whN18NuYgCsYjFCGtIHncMwAjwFztMGYcJ/nwe3JomzYkZfCFwI7zoZG0lhkhtiASdIxInUDfsQ4
y7zNTiu8ST5hkXjBFn/9Zow/kMh83NgdDE3VdMv8NmBrzc1MqpI0TCoNR4qjYEsgN25TeDSnWyTo
cWhNr9OExDZ8g4wtDaHAWo4H+LI3ZhSmyDvrjaG8fjaemsUttBwzdR81HltcL7UvIwNEofIoXEzq
RpCRsVlNm3GHeMfvRuZusCjezR0NkGiGUPcHdG9OFIbolP0wOngmHizhwqs/FINiZtec5v41tn4I
J5elP/J+v3wI38b661BuDoOSHehKBsdIkQLdIlvutm5estU1aDFFEcqyA/cfXNwSHMl8MEZ4t5Zt
yR6AZEDINUG7EhhD5RPpwKJMALdnvjNZskFe3PQjHT3Q7ipvRgSFdbYvWAxOYFr3gV3FmnhKzMiN
q8NbfMSLRE/BEy1Pr4nPlGObYbmHW5oOFgorztzYPzbgTlWkgZdUdjHvt4YSsdXzpO8IpftUcUF+
YAydSjHtmf3m6hqfF59GCRRyPPCeaf9wT5uflPmKIEe/nxacbjK6Sjhb+OTfb4tTdTk/rnc+xCxz
T/leIgmkJ4rRFooe2qDsckp8o1zN6djmKw4Pi0FEcKSwRxLx/FM+79di+E+vBm4VzljCX/L1lf+i
C5H6QV/dz7pYpZst6wTLxTEqJteJDqi5IidQf7oRnZA4yTttptJ8SCd175L7Fx3XGcyj042HCqlI
wLXrod8G9eSKyDtxKIOQOnx3oCbDKbow7eI3Twa35vqvb0zWfXHV/dVb+M5Gyzc9FXm5KKU6FPv1
a3qeS2iO9Vg5hGo5y9jTrdnVOAXAi45BLfe90HAUXrfM9NYAia5JhotOPmf/mjMfsmSRFNEFYumc
QUGpOxAGGSS2t9EqklWwln3JqUdJMCOXKHxAB06A2QJyFGRQkiWK5tv4PIUDzBL+co2gY9yOjRmR
LU7e2ufOTygByaemdzlTfoXN0BFz4sEpDDv54OVVtUypB5furvg8f952jIc7qKthcIMyHr4QIrhL
JtBb1Ku3u2TTdwTOUHpnrPkB5/gSX23yK1n9445grHl6H2cf2m084B6wqEJxSf8CQiQcCbXbJTg/
XI1I+gvRVuBXh+kFOkbO3i+enIaSNhswmXOiaFA3aHNIvLoSzvlIJuVhk6i8GmxRUQHpk0P+0Fho
Z4eGgpnb3oIcAkHtuvf7llzT854a4Mia9W8d1l/xzwvkNxbQeHv21GdrdPZIxxmZ8GPmQn/OP4c4
2gRbTbzARJsK0dQQrryJBBz9mNPk7B6fMC1AlguE33DTKqSz985DoQNrdnTcSQ7R4SCBlTskMTFD
qMjrMHZXnI4nT3g0NxfROVBN9Q8yk5aq1+Jv/8TOyi4gfMenl9Ok3gyZyAuU1uzveDWwTDLVF7Eu
2/wwHRXkjP3lNKrwxnGVze8ErRAb4t5h8BVbgZU1RdzBMaYzxfLzl/oZbHVU3GDrMUqG1xuwhoiH
q1bpoplAAJGOPb1sjIqnIP+xQF5vI2h4+XpYNjH03jFQ4weyU1JNHqEcD84jjJnj80J/vW9OM34j
J0m/6iYZUVw0CkLwwjCSc2rt7hEz7IN0nIh0ny89JjAIun2ZrNnjUkglqufsnXjwfU0ORI4FZdkt
L1PiKSAqz9Q1xsiU2P2eyFN5kYl1IyHhpQ5rjs7Q2NwJhCJZy3tMG+FDdhXxYIc0YdUlVWe4are1
d/uUZJc2R533NRBksPCNqeK5MHQMHLuv/eq+hwXPw0LxW6xBLB/YqzfQopoL+9qHsDi8kuMGmoU0
iEkT8IlYS5hli/n9GCeAya0jwabeSI5LTuHDCjvOV+iFhpD3OX3vZETxDZHRRHbJTosMWP5P/eRb
CVFVp8xT6xF2BsgIoSJ8e7zr+VSaWu+DURWUL/Im4exYN6MeD0j/cr947PciismwO95K7iL14go4
LmXyQDi9L1MpJz0qzk7jvreTz3Zck6Kt7pTPtF9KUdV61SACubOlirwheCXiR+EbP69mUAO8R4wB
5leCKNPOjNQbOZ+lR0Je2OpJWTn7g24uC7p0qRnjxtpKPdA+EjENp0B0gwTJ785Jn3Ud6It7litK
Qp2WSM3rpJ6RYAEDrj7Gp4GbF28Vj2XrpVU9E+XtGKLihF6CGwXfjVuQUnJYcZiy1k4ELCfS2pLJ
dZuHt9XNLfHqiGextBeu4H50fqFnCc3CaUYWEjHsoEis70asbFVymQSbj6lLsO58wrgEyve7xUXK
dREdZtwl6iuXRrqRX0ndwLMjWDiZFjPmwGR0/lDDhIRe9NMcYQssGkyBp4EjnaZQ/EVhF6E0MR/e
fX9cGrh4x91U1wnJAqey63Z3q907o1Yb4Vl5EAk0tUgiIDfNJw7DeE/d6+i2GYa3qeaDHY6IUQw4
PEBIS+YqIQXOMZo/c66mDeoj+f0GBL+97dCRXLbkemgAHW8NEahbDs+HU46/YtNNJDx3T9w2Iz2s
VlyuClEtJDReoTAwt6wAj0LFE/wiviRj+QCroQnKFwqeZC0k2dpcuPQoKyHXEKkmv+iK1uPga1eH
kJOrJuC7PAIxeGns697ctgjfOSZSIAq3e1GInhU3t3iqX6e5V0HESu7g6fTW45SqdjJVUVXYQgK+
9KN6lCrBRSQ5jR5j7UsCIayRkCPh6TnfouknklkeY8hHdFLNsDEKraJQ6EBDsFkMFmJEb3xersfj
ApBoqa3uO1KFkKIl78roFslqyJeZnql84nEL8oc2ZpbzzrXAuo0TrhuU7lkZS283gobbwjPNiQW3
BykfZ7M67ENUlELOK2O5atbM+zMZX6HHnbu9u6Azx9pVyScaugY1A419/0Bv4j7WovboEaeTZnLE
CJEHRIXj1yoxI6D0n5EbhpeWCroV+T9AYp/n8XF859elm2JsYefJfCEho+BvxVeguTBgwX2efigj
3uQVKQXGmHU5lQv7jVLVZxwvbkaeEAilMErLXjEredbbF6JsryEWrrbdgmXtsykhEDtzpfkYxshR
hBZO8ByQlzhCXCBIWgxnMbGAHKBMJ26vBCcyo/gVay2+ABil5GBvbkROvFjHgNo8cmLAzTBUpmP1
Hkj8wM2ZGDnJzZsge+lglpzTRGyjVGpQYAgD7B2fm9mFW1KgVgQzDJ7hYeda3Bkjtq8IfnIFTIhK
Dqg9ImjKSl2RdT2SCaspzoHgXVBncHiD0RpdVLrNNNly2UGpEb+zSUamy9eHfEpeDp9lDrw5CtcH
n48RGNtufZzzRhOuO+T4Dlj6HYzMmp6xGJLC9VLGvWFnM9waS1LXDugGVpxbuFZ6pgIG5vydtG1q
ZwoWMX7i8rA1HMMrkMDJmIOYpNFcTB8XDBRf+9UpNs8bnBkPmVf9eD1GXVDNjxw7aITAMwX6yJOG
i0Jczc0Xra+N9Kn4+Q1ZKbcnqBte5iFkE3m+AfnbgN/TB9ihb2AeRBszKV6aF9prlyk/G9UNOUMV
ty3hBgHh3onPM6yqucr4sosLfmgLL8OqJNKZiLaxfAouOUIXJ30WiNydsMEy6DcnzyJAh4nu8UyY
MpaP+SPK56wunvVcLgR58XZFc8kIE5+W7Vbl3HjjJT5mIjzugDOA9reLfT6Hw3gQZaiQ0/kxd4/z
IfoAnCML7U2POpDInEeEY7xnIy2yxunqHpeL/gUvmrrPe/rN4htjse4hgMkIXG6gbDkNof7006o7
bE6Dp1xxCdK5ENiq+VeGWOniNurSKKbpYFRbbqHN2zrGdpPj+RXLPlq3VRvWxO+sdP8SDOe30OCz
5jp+STfiWyX5EoiA6ekRXo1xRVDsV3rUeUGoZutJnx1xg/3TzaID2+veTnsDIgVR/SdE+IFEn6my
UhfDZ5GxRh5mxCgByljaxvaIKIMwu9mN/E7gec7+2je1ZXrnHgx5ykoD/HesmMdRNRVXxmH65ahh
rghBUq3xELY1JLGaEZSsHobUVLJ15BlxtUT94/JVxcVTM6NM1wElBTgt5ievW/MFhURpz9PR3ec/
jRX+T9QTldzNgLnD8LEx9vJephd4VmEkhLxIVvA25acCS/9wCYSaIfM6fB6eyB8gZOawbUQOgcKW
7dJbq+47ZtwzWlAl9dpPqFgJPPtz0G3SNWXaEYWe1/Vjn++a94pux9bryHq3gqHs4kE8jxpidTm9
eaCKXAtGBmyMlpOP2tfeISoZpuaNE9eaUtUtArgG0Xh8wLHEyT6DPxAXcOdY3IW5OLoq8Bpsjfcx
Vivoui9wHZZOpFLFV0apS4gxdIq+D7T0tKk255VwPZUf/ZQixnUxY1UZRJxKXxBV4p2s6U0cDaKS
h8Xc72D00OoVq5PDwcLuw2+Pb0z8zcvJwVOJ9TUd9R+t7uYzkyvuilwG/+QBqmshkOzB+3mFIiLI
d5d3+UMhDfC1JO3czoGqJ9bDU+VZQidfC53Yg+krLiBM5vVoQ3gvyL/KjIBMV+2JOqhHbUTAFf0o
Dpoo+/GZviPeBC9vQaXJbE3fmqNT8nwj+kV6Yr2BaBmEbREdh0tQd091klgaEzRzMOLiOOb7q2x9
21dTMiETykFT1SnxxDcIza4zCVauIGhimo7PpKXcNU8wzsOVeoysFw47wrak2YDvIHM5YXKkmH3M
Y0c5+oBNp8L76scSBjQ5osd00TZoE+A+4tz9/9yd2XbyWLalXyUuqy5UJSSh5vKoQw0CIXrfMAy2
JdFJgEDAQ5yXqherbzsiTzocf4ZHXp4zRmbGHxlhA0Lae+215vzmM+GtMKZiqEZLHyEBHe2Or1nu
vZtKk+4kf9KPB5C6ejd7lHscWwbPmIM2fg3vWpHrs/eRSGLBIeMnp2ySAtHkZ905fvKXj+/murX8
uvW2ydXReghPlbMvV+z2fVEF+/e44xvM1sp9IFRePH9iqkupTiGmIjHfNwuhCBZJkAzeLl5dUHEy
/mDY1o7FSPRgoKEuA+vi5fGN+WiLWoY5EEILHlCTY+ojFmc6tVdeQiymp89ZSrd3oahDyCExoed2
a6Ax1hn3B1ImYe3NUyxuzOla9zRhSR3dvIH4oh/UiHKgKRwzt5GRTotZ6/K1Uvh/DpRu/sdqy+jg
hjord8qFuGcPKTc7i8V5UJj87mp4Pg1ykqFvfaPxZSuU5FA2A+kJJyrma6EP1TgVR1v2ZMtjYH/A
rIQWak9KBTg7HeEKkgNb9M+AMk5Xbh2bbyp7JQe/Q8LKMW6nAFlF6XNJyoC9KKIgXKnj8xzAJ8+r
sIuNj3CBlxJ1EMOZ+JAePZ3NpRGMzE9yGx+n4+kxOtm9x9EaUkDAuIsEO9RbNtP7ZEfTmX7ftncJ
aGvIIIUaMA2xFB8+IEyVw8Ock3M7Eqf31mPaZp1c0krRt8xQBwZVQIxy75lapGcsrxHDK9hjB1pE
HOiZZ13hM4vxUrRNhMtQWsoBadXg9kAVN0VwIKIcBnSNskn6weXW+ZV4ARtFR1Z0RWV0IP75l5bY
c3vM8zJHXbKl0SucFOxMnhqpGBNPP7jXOkI18r139fW1xD//8lptuTtYVslrNe7T79IJEEEgRC7D
jBNMlL/vlSm/fLWOZjL7QDqDd/jbq0mFet9taWJfaGqhYcF7kGeI5xj+okbE38wxg8Fdy9Z1ClGj
pT9+3l91kIkW+q938K2DvN1tlbrWn+IdyMI48rnPM1D0LXyW8OEGf/+JRcLBX6/vl9f7NpqxDpJ0
fBZ84pt/GFx7B4hNRtTQNfpJgfPjK32bxxSKVRaqxic79h8ckp/BMUZMQe7iT/GSKtagX3wo7kxu
T53cBOOblQTFyqW5y3yoGuEoQ/dDnhgFE4Yq4Fn0OLffGJ2m14uveEasn/1ukbXbkCEEvaqG42Zy
mZ3wmW7UZWv4T5p7bH0wNlcpvv5KKIIquZeDttUyw9jZV+jqJ9eQ/GYDqXytiDSaZglMzXDJRlkQ
c46XIYei6NXu5eNNWj6xD5/WUp+CkZXZiKHGDxQP8bkLP7fGqlPGENzoYm7OfVpmtKzIUt3NWo/T
87XXxPpHZ4iY8BrR2LxxIHhr+mDzem0m4AN165gvJmG6NFt9wRvCfL2lK4SpUXjFV7g7kX6T77La
nGPaYH6LIM1XIjOS1shMfOK5eUNkErAbHl70dOUfaFLaIFAJNHI687AScAZrwLeXPfTPJRZJv0+/
YjVSBk/4PcArOGihGXdo+wD53UX3gACqVa8anPEgdSeH2X4ivz5oaNL3YbhcTETk08XT8MWz943b
uBPCU1cR+eRk6IgfVWbSvPAtVvX61VScxyoQHvaVf5rmI5FJdHcGfAu9G2dz25ji9+XAtEI5rEYN
9Zj5iAr/to3azXMiyuoHs308rQbFK4eAsJzQwSdkCOWD/Ln7O2cmC/ePyyU4cKMUQEJcnQo09x7p
KswRDHHOxyr1RqcFuYNngXewDyX52tSHAnBRjZudmEeAHR3p/nm6nTL2jlsYlit4B87uEdf7gG2E
bhl3MH8RhF+O83Tfbw9Uxux03RjxhnSIi+7ivA32LdyS7T6ArgFz42a3ovRDUXsXY3aK9H3ldZ+e
2UnbSbUk3QX1M9MlyuWaiZuDpnnLUP7h/04G2ybbrMtVwVDj1gM2q8BwyuTZozv2WVCSmhStsp/G
OuqvVjZVIRvMIJlMR4X357V1eymrXG8/NYkdnzGhf54UqEchpwPJGFgMu6r3XcIyG8nhCV869hWc
vo8AAoZ3nxbBjTkP26wU/kQD1H+16n99Z9/3mDwvLs8T2kARN9kO8qD1DAYJPD5ZGdPQjMRbpJmc
MVrltKpytWC9M9jhTMAJDLAdg9oOZwKN+eMmn5r9O6Oq1j+5176IyKBkFNJq2vqLirY+y8JIy84L
EKHudbzz2/VPdkDzl2Y6zUJXKKuWpeMK/PPFvmyNrXXaWqrrSouGE1DvfBye7/7+AmyA3oOBcqc5
+qfj/Gg8gQ9FWxVsmbA9tySJdC0yKnYBIQxmcobKgv2EI6shJjCovXMXPWSzyZv+5fGSt69dhYQx
epLIc686SxU1r4u8s30/BH7DAUxAu9N7w6n2lKmsSN1NPtSS86hk3oX/xy4QD3EK9I30SiPedA4z
kZKAlvFivzwX3YXa70K9Iih4x61vzTun0UUknqm0TA+vZ7fk+9J6TfjEVMkpgU42GSbos1EGZWeW
WCk1HS3pbK4RykPm5yz0NRDqsythEUEJuRck6uIsLEnbfie0bl61zmuXFCZ619ftsEY4dAApcEEA
Ke85HsHaCR7ZKXjQ1tkCiuWphvHkmqL4w+5xWTfLE0x5BGtKEkhb/AHX9ZZEnXMPqS/4BRLdQYFY
QbU+E4KABS61+qf19uUU7BPR/kI2hfONczLg+RsTMW109TgOyA7anloEmw3aAKX7dQ6+lap9S85H
NdSAw3vyKlGgcyBl7N+RrveePVpvv69IYCMyvdvDdEXueLqbQ59ixItKTwHdAfyHGlyJMI+xcbSt
25I4BhnDg0nLkvaJDobqCS/YUdYrtHgUoGvxti9AhpoQkVDI3O/inYJtInNYHDwAnsL1DYsp/M4q
UMfouonlkJa7Odcu5pum/+RUgbJLyOaAYnLj61slRp8ljR+8+3CxvCa590SiVhuvPHHEWRFpxY2M
dBAxWMs3XgWdhU79oAT73n0IJUvm4dJ72kdNPZzPbosz/r+eyZOmcmspES3ZUP68Czq+mPnQvvZg
KkWPj6eLuBPWv/5g9ob8lUJoH4qzt+hNW4AdwRfy9Po0qp1LcoKiwviKadca3TsQGYZrwxWDOIix
LE5IsigZrz2g4ubIwkGYnoy4DIg2iSzO/E+TBeNBizhqTGQox/P4ti6Gol/bugNx2i0y0+wduh49
V9wq5nj/8OoVFtxpycQG6Jk51DrzO3uLss9kgFrd6GR4hTHqqOEZreIUTg0NOIYmnHdOrqkO0M5i
CSSA9f2TRB1eS8Uxd+sn276QEyr0D3OP+AYQ3vwtDVtCMLS5qgaHKqtBM5v9i+7cOcsXgaSFEL2f
3XAH65y4ipmiY1cQTCtiAu/u9YMa6sYyunp/OMiYG76AXcQU8K1a1y4qmiu+EVvdWBtjsU+p5lE4
b8pROy1Wyy4iXlDkd/sGPBdgOvJJjJduuby9AiQJbx/Khga03sd6wKd8PwEv0zxYOx3OHmcQ/GQh
kltCjh7i+hm7vzbU3We0GqoD0ZMUitI6Fn1xuv8xFmCPfjY2F4HLwcC51FNcmBjVQiHo4+wMIIWp
3DPCKFK/apvHwvAQXvdoRI+rt1zjaaEhqaNg1W0am/7+tUyFH2iVWdH17LZ9WkZGdOSd8jXxnWed
qA2PAruFQ26uhFDb81RNlEUHQFvfGFULI9GGVXj8eCy23RjQDsUP+YbplTEJxjtDsNfJkyD4Ulhu
OAtSlBp4N5ZmOQNAz0h6tXx04uI87px6RbFk6HO495gC7qbqAHUncpoUZ+kOMWYIqptRMuk2KcLX
wZW5DutiH3Vx7WEBRGrqNOs6MJJu1nxc/FO4C5uY1B5KRyxinPUNxIv0w/zdVKiQRCWC75fPKkyS
n/wg7FsfrS/cNa2vjOWlKiyOQkVbvB6QOSHPUSMTqaGvZsVs8wzEkKThAEz1hJoJxGRqdOm4kVkY
I1fAGSQaBACecQn0pUy8CdoToYlypYBMw+axT8r1auV0J9cALUW076nIw6nRIIjPqlQ5T7TCk9rX
86uO4zGFVpS/ne6oZXqslWrU0WOKt3LXP3Wz48cZ4AXjRFoAnVRSIovUh/28HjzC+x0RKId20GKU
j8zvplfMZiRoCZL6I9NfCkZhV+I2kL3yBQHuOZML0rUReIDvudAMxwCzfKI4w/UAj1mKoThLTMjw
6cQADS+GrbKmBDCIn7SxlKm15KOxUlZ8uzWt3akiuKDnXY9OkWR6LV0Y/yRuQnZbXLisH8eP2xFT
JtY/Bxpkeg3u7+yunfSwlmWQ3RLo8r8/PgopzvfTuQZJC9M+mcSy9u2gZSjn7rkCCwFG+RwyQqN/
JPXOvetPXYBfnVK/vs43BYv5eKjPTkk5I3Z6UtDoOVk9gbZWf1ANmr/Synx9pW8dgFtxa+urwScS
5+FDUEYLE+Z+1zVf8gs6AGuhLs7hub9/u1I4uNaiZsRynRFJeg4pfQIjrkNJKBIQCtX+Af9A/i6n
jL9w1Q72H5bfiU2mskyXXvYfAvUm6lwo2ID5egjCIw0EAxivEIrs8Gwjd+t4FQI3fE504MhgCU5j
GdYTNjUhXLnQu2tm15C2/O9X/N/Cnfx3E9WieoXsAVIV6RiuJwSt3I7/WmL7//5z//7b2/tv+9ff
Bq+318vl/bf/+8efXn8LL/vX49tv/4vBX31t3t9+ez2/v/42Hf+HFPxHOAn/91cp7i9f9w9hrtGF
YoIkyzB1XSH6UaVV8YcwV/wjxSKdGdCuANAKOe8/hblah8Id+qv8j6DIf2JRVItfRF1Pajw/rf87
ylxFCIO/PsGfl0zRuxBDUAfrn5fsa3+tc7k9czxKK88yhncAjszsW4qa2uptETkI/VKdlhhECTBA
bH6N9EEpVGE1fQugnUh4A3Jph1bpiTblyX1W9s5wTzRzSUKAdrBRRs8xMigLxCNIjzKgjefKSB1X
HQAUVEi4eG8Np5DEuISdVXi7t/ZVjbrS9C5NVG2qF5HMKA7ftc4WVb0aq9HO61RBvppJTL4u21lp
Zcqt415phst3rFDWx7MkgilmyvYoNucrVCHmj8dH0NCdPL3sQFM66PIIlKnbt/Y4PWzjlkNaj222
2ToGVRFuEpmJo3NCdw+WFUfA0aGzbF56T2PUgK+QxSk9ZznXUaXA5NyH2yJ8Ila4UzQab2ezD1m/
PsE9zTc6k/5E/JmQIfwuAqlyHAGCVNBLvVCT+5z/mPRnTyU+QSvFdEzYg9d2e5gpBkyhEe7LOOn9
aigtb925mdXT0/CM3hHTO8sC0+aQ5Ng96q9y+ej2um1SZwe6FfiSOGuicKCRr9Dydk8xk+6mFebf
y/gozaotKXwjQj4kye5O86u9JwvGmhxYW4N2fU6YdtRJNVdKfwffAbOEfSMe2mumUnpfUvwiWZTe
6neT16lc3B6HSRdAFj6BWE9ImlsJTm37dqij6txTty4CPjSUkt7X1CHniJaPinJrZC33BJK8/QHg
+R+9fNFyBlfJQ6hb9GNhw5gc2v/18iVWqN8G1fmj2u++rka//DW/r0bQgf4PkCbBw+x8rkYsBr8v
Rp//hDhLrIiKpgAzZdv7Yy2SFJMf0nAJ0OtXFEuzaI/8sRhJigXaSe/qlmjqiOWo82+tRn9uEf3x
zvHS8uF13dTMb42Yx/2u5PXqWM5vJHWLLEh4BrHAuIizAPVju2SFYcbJwTDJBc2VIxr18JfLmP5e
vXy19H4bb/zl+lnfSoCmNmprJR3K+W5wbGykvug7fNr+ZFJwRt96P7zcn2uov77ct45/XlxPK+vA
y5Fo36uhLaC3fSPs/FUa5BFOMQ+LTc6hmtgWpr7+37/6t4nHX1/9W6Noq+xK6a4U5XwbLnDeK4BS
rU2O3wAGRA+9K3mVXjGT3euw+9E4yvzj6PzwDv68A/31HYhm/pcJTy0drjer4ksnba9PsBKwDfxc
dHBAILvS4PC+crdrObyC5EQtHFzh3a+c2/Lv30VHfM5/VrJ/fRfiW/ryLnSr2EnamW+h6dMneON8
FjXxGRLSy4XIG5neTL4uhyKM6IcX/uU9/18PvS6L0vfLC2tFLj1MfVvOy1mxlN9XKbeb9J73W0Q2
KI9RmTJM/INm9y+hkMLa85ePa0FlI66gi/tH+fa17x+1fjeltpx3iRwtlrsZROGBPpKdQ3bAq4A4
dRVag4zWweAYdJPO6OoTiYzlYJcixQIj8m6k0uSnyY31Lc7h96/BgvFpWBiW5K767WpUnTLn2eN9
Acj21E1VxdLmRK7DBTIgO/QBUqwRa2jL0auf/dVLR9juL76Y2+BwFklxKAg7cTcgDznQmWM/qdJ3
QYFkzt4WGKNbGLmXDLJC/Lw4xCZneAzoBlHEAwfOMzZHXmnFggM0JOIjM+kAaIKTH+VWr0Dl+ewb
nACuI0qO12PapOhp6fa8YianROKoB0Dx7lLVsNm6zaY73EImBO2OlPcE5wRFAXf1ZcAsh1aTAJl0
UpRIdJbKTNnb14Hqd1zz48yvnIlXYnDvXRNoZkJBBZVY6LdWqY5wziTH810WnUEsqNVgP4E9DNIC
DTitTUR3DC/PWJPVVJ/nglBCX4oGFrpv+wJG6zm/JmihUQgsDlnrrUag1mLirYBdKNk5ujG73o5Q
2O98cNI+syy6d7GggpXZwVOHUgyybN6NtoSaRXJwft9TFpxxgorwtC4TrMeMZt2OtOkquw72KRdq
eA+N8D6UwUhQcKQX7moAMAc7OEGN8iuCk1ApwtYkfRXVnbIuxxZJYB0m3tpchtMnRcZyP2KWh5VY
emtH1rh1jht1qEUlJLTXYoJvMcNbBiIW9Y2Fa/HwKjrAtJN56/Qh4VSrQ3Tp8sDMDFdLbpsC23s7
Q2x+SR6vBFFNlVQdNKSooEWDk+PDwIukATOWhDtoCTjXPwRXWs6mY6SWK4QyjEmpc1YDsA6+BJRW
WGQxzp9m3E+D2ifPd1pN73M9ZSPBhlp6V8piVtjx7rWKKSC3CaKYFy2D7zNGvD97JDz1KDiEN6Ll
udQxQGXNm0p3ZWLSXQBamD1D0FMGELvdFHlH7inL60YJtyzYsieDoqKdTRufziZnQ/5L+BJtUyz9
zp5m5+A+3M3u0KdxaICCpiffI3PIY0Z4vdqMv7BLkTl1oF9UbTDAK0PagRjBmaJdmDpd3V12TFHn
DhEpotGfXir/GGOithwNPocjp9pSTlajI1Kn8WV2D83+zWloj6IS3A8ZPaaU2PtYHeUTNEH6AoHX
oPHUBFqRMrRGJpJ3Jnz7ATGNcIsrJi1LZJ2QvvQ33PDgC0TQEkaSpwtO3ee24tkVIUlHSN32zSP5
nIgDRoQnMSd80hHvfGz97coFbRDrfZpxfRT4rGkj2narsfXC63QA2EQIChN98oTEka7S0zvQwKGZ
GtlhmkdotTvz7fDUA4xEvCV2qn4RQt7GIvBE/OZpPWTaXbrPfK88oS0TWWaBsMHsXTTZsbAMq4+W
ZqhfhOaIu/XFTGrMxWiklm2Wo+BUQOOQXcvN2TNGEm3uMY7sATDGtEq7s1fEvrGU7IecfnDp49fv
Zp2snAC+JzzvwxyXqYV/sm/wP0jbRnmfSXSGImPC2jHah+1MXVejHUGwUian6LLk1JzkU6hdeCe0
9IaMr0R7rHH1bh4JaChhU9EbRaM0YYUpR9V7Oe0M9I0ZKEGj2dUQaQlIPMr95wweZCQCFh4ThJOB
3AdTtc3oXQzzPj6osJoeh21WJayaa8RJk3pyYQi0F4rurJupDJN4S8q4O0JiB+/LvSfAlmICu9c5
zeZhZ/R407graqbOD29DiOxKzNUWp/Gd4o+VYzd+Pc+4Q93VUs3uCOXQRPE/+nA3oTdL3iXWv9OY
b5dDD/bz0r3MOylZtRmIESPVMgQ2NJTHRBeIlu9tuQKPwyNNv48LyZjvQVetg0QMtR74mqxdnBG5
PD2M7u/AtcdiRin0d8itAjwvORk9DLHeuyh7dzFpjON61EwZDRXv+ZjGHq70Cze/YH8dE4vgvByp
+6fi6Tjbz+4Jqslbtgf/MCymiPCHkt9NaSjH9PLq6DBU0zbSRtUrcK50FzSTPMvlkOWBdcNRAHPT
5DPp9AkXUtYkWl+L65d6emT0LKWrecXP8+LBOcGokTzCC83VhjK6CPRN6z5fBR+dM7tD7/COt6dz
d4vsjlzU3sZarMSI0xRHCxhend9b4tgMFi6pf/bVq+CVx9bbNcjpJpEu+yTaFg6lvQfFhC6Jz4Sm
ENoXEvSW/BQsKy5/3hPZ/UMZ9cuCRsFb3FW6Cqeob/VbqbRbsz1cyvnqHUwmqVTtDkuDrT7tywYQ
CekRGnv5T0ED6p+lUP+oV/7xsjRs/ly9ybsL/UJG23PkQr1Dpq7YXVG3zLYHZw8+i+hiu3wBIUj/
ol8CiFigdaVXGG1HN5G7N5E+lGA3Ln09+/vrYei/KqutrikaSx2DM524YF/qylrfH+STRkG7CIeG
XdqLcbKe+eXghN0kUIRoi9H2OkzWhh3jALI71DxYnr1xWtsPO2WEdXCGuFbwNhzs+BjinqiQB03s
DvaCDAF40JecIfpmfl84tw1OaTd7eLBpPIwP9nBFxrnsxJzSqHlUOyHi277YSZxoXlz1XkY7e/i0
kUTavmHrrKKyPbojrLn7CdIWqiPYcKgzglR1Nu9+usw2bBMsWV2fCBzbXfO2mCxXdkzjIxryS19I
KqDoaW2kOnYyS3jVyezEnzeYWpwhr6+HFBuVPdnbfrxYUawt/FVI3ydeH+yF8JgV7hB1Jr/2ab8P
Xyg27VHlzoLoYb8lL08+gosQ1At9+7Xf2sAaQ9d/i2bUXHbCx/l4fQRR8CZIbzB9nNoOpjW0t9mC
/77cA+agTtolpT53g9mTvxkS/oenjRp0DY8VeRAbKjpjR7LDrj1KxjThkrCxJ72DQ+LgS+y83V2V
/+vlzueRqTkb90UkzRVYNIYvkDpdLrHjH5weclP/Fjd2htTfYe3GycFO5RJy4PP7IYQgWP7M1/JS
r+t56Nmce7Tc2mMvGhBl1As3/t1eBtOVM1ad3skNL3ZKowtIbm8+GGOeHNgp47TG7geRxZ5Xe07U
j7ysb9qR5S5OdgxHAgBn2PX6/EtON2S3BbD78WrCXcZqzyjO7iFAsC+uPd5QbgemPT06ydUeHG0v
YGTCN0tohTMYK3bgTd9Q/nE51WhTuL3Ge6DqEShJezB9iHXKfqG893Wum/feg4lnj3O+tq09s6ha
MTkAjlnZvXfD8aK690y8qOPwvrz3yvG5RUWokZQM+oPIZiZdOwnfkPfhBU7vPSVAxffemFGjPrDs
6WDlUfZk7ADAN5+gSU5eco1GD4dMp4sHS9VvHXRPQbKzYwQ40SzBsMHRJeGWvbkU3w9K8uks4U+L
AEUB/6fZa/wBJwXDniXxqLaJ2SRwyQMpYhd2fPWGs51LOfyh2uPFKCltr3C4MzmJe8F05ngpN+fe
GfSW09w92B9xsGhtLi/b1eC1f8YcFQHdWD5I3YkIrQABhFqJWGJyLoiYjlneuVp8F+xEJAyjOYfL
WcDTg0Upfh9YPcbe3NG2N/WmvLvGA4k8Hi3WrT3DXM41Qb7B2Qn3WDiMUShgwaU4dkeUfGOkp0E9
2LIERD8dmj/nSt9P618XN7H4fVncNMnUS+3E4oZ+1lkoyeLprhMERFzF2uVpzQqHPHXeIraV9YR7
5hBu+ldmmXPTZmLJtiS2ce5v+++X3c6vmjm00ZFv0uq3VOWbyEl+PJ5HrbMq5law7T8iAoEuM0Qc
oPSayqWW3nZEkH2EzDnSMqn/kH/YB1XRnPrLlfnyBr4t+8fi1JGbgtR5cQAUUW3XhIvADcjg/UHF
32Y03zsxqjkWFzEuZ5Nn2OQ379hGEQ9vKYYANExLBKDi1Pj310f/83jtj/3yy9sT3ZAvX1xxqm+l
cS7FFwdQE2GezZGiyrTXpmatFnrs9zuxaVNzWUbU7Ym+NN8wpq3JoNcSueOf4w6+FeKEKbwec8pA
j/4fRRZ9Z8+cygM1lD894mhNwEvTNnu4u44XMImeXN+2Gep02GoP+1XMgNNXgFg/fMDuL7fdLx/w
2535OJ870n3FB5zlAy0qliW0pIKh+z272RMyFVCBmKjGgIzFZzZR1mrbiDs2WfNIMUkqGR3X82gj
j0UM9Z54bE6vWMHnBQ5ektTF55wbE4M8d/Tj8GR/un/F7fGX24c28Kf6WYf88ufvp+4UxuMuK2DB
ZjdqQVlIRwX/9/xavBzWEDh/aH9porv3lxc0BZzfVGlDiZ731xuiqdqb3pw6xRxp06ZAKV+EuxLp
0L7/RJ1SKA7yLx/TLlMfJDSiKUnwNXcus29lY3aYq159IT4/otnANzR7+PqizhjDuJhW28CktKBp
C0HYPu0cI/z727nzy9v5y7v/1rvUpMO5m2vPYq73QLHTf1H9M+djwa4/o7BsZs1rbQHK/JE08su6
k6470B9ZpOJ8axrLxba86mdx2XBw9CFkJ6eNPr709xFB5j/0iDu/WFOobFWFBr9hqMwz//wdlYV5
3BvbpphDn/pEPFQvnK3mSJ+fWbW1LWRriJsvDYOcv7++CqG2f70//vTa39azR37eHmTDKuYxPL/y
9Zz3durkCT8U1uYzRb23x3aysTrjZqlso/3kpI6kK+UZLqcSV6xLi+RJQHzuXDnjAkDF0BkjOzV7
Dwo8WfAaOuRvx+ghD7ZOzCMiFeLzsB+iPEHmSO5pa3fGDwSJ/EeMFJ39Z9DjLtvClNtj3MCZjWuT
oHZKaMAfziMi653zHgcuMlun6FzibdBp7efbCWkSAEyuHf8imAUp3k5x5tL3YsQHNKtmw6bB5T9Y
G/eT7QK6vVOETN+wGsDUZd0Sfi4RSQ15wtllMo0iCUlpnbCx4NIhRapXv5BuT44YP3CNZYSnNgui
yan3RUXnzYWp7ZYDCM1D2LeVDXqma99a++xjmp60EYx70YhDlMi7T6CmuWAHKNdECgynRP5Tv6Jt
Eoa4OxF8NporPb202HIPlH8K4ikZJQNcCoDZAPIY7pFt9WQ2WyQrpqucWB1obZJPehO9TbE9A0vY
uuqADlS93rvoyczo4qGPnABTw7N0te+pnKGpubEQ8l5PbBI4gPsgEhAM5URhIkYMoZF3DlDeqIDb
tOU6vtHRFpWSoXu0vcpVbLzdRa+1SxYlMKDMKAYFQsOlNrh3nQ5FUeV3tjGIoDvxVrLiyfNjsk2s
Sb62AnWISJnEML7be9gMmWTPD7GcoeB5u8YnPAxTeU5rhPOlUH33zPiUgvfo1fEKuXAZHei5XCH3
cPCQl7xtGAOf/iEaFgCNC84UbGJY+jnHpyd3P8N0ultYiHdYt8BNZ3egTgiNak9jGQb181EdB4YC
uMBBkaqIcAXHPPs4E1SE8jcXh1exFUrGknP8zdHJ+qQNSLf54rXYKZ9A5wWO9w5eej+uEN0T5HYk
g5Qh2wLbaAc6B8XC0zNonJcZFFedZinRAi6YQdoNduOiC9YTNZTcB+cxOL5gWIQ10AH4hnVNK2D6
b0OUv1rvwEUTLEZj2NCNOrEWC1Vol2i0rYQZzzsA6A2v9nZLE6VC26baT0ZcE0O1MRwgBIihlwPY
hy29KGXbCMHCnHPRfg2xc8ASnYnnEpltl4ei+0YYBYNDumQLjpOkeJyQjdKs9QQiGEg2Bl5GaMSw
6ihBi1QcolCuWlS5RxrSIS4QQSt5RF0OsXLPCnjSlnR3ENje/VMB0YCnaZs8eJytkCfsStsHo+LI
Cnmnx80juof4ruc5P5xYcxSM1uDGHgYHwtGAqyJrbeGsW8ML0VWchvwaEyHqXOQQ9L8daXieiha9
+XkGETOwA5Zy3QFmzzOoxddhTS/XEp9dHFLpfUrgWwTQh3jL7JnqSRuZI9QXfGWvIsAwJylDcP9L
5zwD6MggjXFefAd/2risbQpeDSjQo6dL9isHF+A7E36asy9tTHSCyTlul5jhfRGHSE86YXgCwYMx
Ctx9/tq+CohzHe9Bp24urr6RU0TxUwlDpwddoahduGosJONrG+6tUTm6SzgtHbQYJzpPhW3F2vSQ
CwZMuw+oANEcdr0WJiHCzWg74U5TImITGw16pku03Mktt+Pb3deS49RkqNHQrcv9kjgYVbUB7+ME
F7ZEbSCcJDnsSCH2zn1tIKHOhaM4bKbHaB+IqGA0EZ7+gRdGWKsg9Sc3ZO8Vk5giZItRwyZBJVF4
WhC0QtYNBwBBJ25K4i44wLEC9NFeMqIkPo4y9BgAwsYYWXKjYe/xrOG29xxTlI744tsPlJViQl2z
4AOedc6gKBhf4UcWrJ7ehVXF7w510Coaa4veq5j20y3Rp1cidszP3Js8BpkHu04cMIX+uBzluSNl
eaLZj00TyUumFGQBWxQeoMJibn+/6fP8+SwX+RoOAE5z9iYLYw7dfqyGZ+pKM7fHyAd7dXjCedQm
EvcN7FLnPmrmT+6ZDhK0T7FnSv7CpE2acH15Jzcypm/Spwwr7DVqGJ5t6LwDMRlT8ZYWUHoQ1rBG
CA9FQ0b5hTPhI947OWmWfECazVXvRFLM9NkXMSPsCvxAGeziXPxcxyYZ5EYUAYJZos659vNqrI2I
Q3ba9yp68i9Y/mFUReTm8C1YxDE/MeYJ/MTDB4tPC6Uetr3uunIE6ofPxMBFxS9bsDkKMyhXv8OI
DQIEZqjHhyGcHREFwPKEaB358gwQyB4Eig1tRn6g37QP0EHeri9qcATiQ4QQFNIhlF5iES6KiCs7
veSMljymjATevHP3M+e5bD0lVLyHp8xYConOXLeJpgux9Qhspgvs4UWdkygSnabY+4WBEtBbKnsa
WT7AQ9gTcdz6lUXlKwHPZWIYEmlGpzmr+2avHBxZWUdaAu2TPvVwNxB38onJpjG5YUags3frdbuO
Yji6OT6DuDWSJ1Lki3PEMbsPJDxwcH2MwESMNKR6K9bMQEx6eceYulpZshEz/HHYTjFyJErr0mSG
P9tl/CPANWWyk+xqcwBSTJY3zgGn4uTGRB4JUA4tVRptMwF0IDHBvm405jYy+I0xtyhsA4BH2eeA
1L+nd5+HCpEHmHm89CLl8w7EpRqefJrRTF6F5AMAa0vqy7s21of7mHSfZDtGmEt+8boj/nLSRJgx
WT504+gIipOAWPVI+RFwJTZNnC4DJWXT5eOY4TluYlAq9xjKrcM3enondddtAFUQZ62nedIholUE
2egUPPde9zIo1haeL8ZT5/UtfsKYDU+bC4ssd+4HY68zTkJGV8xziO6hX7K8Gbb2lp1r7yKuI/1n
7Y3XuWws/A9Yf8uZhi/P3cGAYc8AH9QvyB0Zy9RcRo+/v5CWxGhJ6A6Oc6rYzZ7yihRPGV2ba6EM
5boujSNkXnEuu3U8s7aNzw+n33s3Psepd3kA+xYpT/jVNKzPSjkwiJOyK0oRoo8wnNdRro01iLT0
AVihuQw8kSf7gUYNSTVQevCB3Op3u5Hcw97jtudViMN5vNNS73D04jBGHkLrWWuV4CS2fpheuCtL
/0wZujBKbpQdQ7Y+GJlAj0CYzZpQnO0NiAmXp3fNiAqGXbQ8bbjUcuVDjDnGl81qeDk45XRDLqVN
vzzn4WagCVOau3/FrsCj2zv11HOgsOqm5lZcAszdBMbQ2eifluTVUPQHeqqk3NYcrXu4OCYYPcBn
tRg2iHUEXAXZC8cZ63gfjjH3OV6JgO93BZscBqWjQxccQFqxAUyfSFaY7b0VI5BDCmMJZ56vhcW6
V8+tjNVxyaPsnaZ7ZvHQ0QkLwq54sIu3GzNPMewCE8YIJdzg7PBNW1YhHCvDYwCbkV40+ymbX/22
+sAngrLS2hyHXGoQQJQFSyawJ0mA0Vhp4fH0tjw4ZFXdiJ6gl8vNo/NeYUE5Vk9z16gEp0gkSJmC
l0Y2ERbPOf4DwrJPE/TDRGlVS55jWw6P64YQBj5GioszLMak1VPfsyof7YYs8Na9Ry2/fCwu/3oV
yTjlU4TOopHG/QAkxa7pzYb17NIngcbeven2pjug9g3NN9BEjAVfbkGXwG95aQzwj7Lm82XSfbN6
TzJ9r/2jffXBzPSbwKAhwsi4QGfNrJFHlJnkjoGrhQz+4vBh8e2yPq4pKuC/V06ozndTbdkd8Ljp
LXsVUBvHXD55AehdJQBrjlWXKUt8wI0XWeujy1bkM9+NMYkiTRjo6abDPsStwfMLAicTSXBNXJv2
AeAoN3b4mBjvGPjhpWrABdm6/j9357Ust7Gl6VdRzD0YSGTCRXR3RJev2lXb+xtEbQfvPZ5+PlDq
HpKtc9Tqq5mRFEGRm2WRyFzrX78ZYF33q3gfHqMvw128G1d4QTExrS66xRP41KX7YJ98jA5OkAi2
0RXfgX1ZESFHM8NOspbbd/YIYmi/gjfMmLWFvG0ORJdZDEhRZUw38rJe6S+f3Vt05xxcOqhhOd9F
q/KBkQFaMRKAMXlaZhTy7IboGagibuO9+8qYFXMaLi4NLf7BFs3uA8NOXsl5ng7A+MfsQr6Krbit
N58mPpRrPIpmZ7AWIu+a9GikRPq+2ul7tfhM3gpvad9i9K449v1TcWFilPjJ/YGh/53ASrTfyqc8
53LmzaolzgsAy8SNiSnXos2WzLDLFcbit/4DO52z97cMlfcddl3vzl44m+nJu063hLQ91UuUlcv+
NgOItB5zjld0WEQxPNLHYHNxjzk9B3g/M2UYVH3i97QSt2JbtGTNraqP4sV4MJ/yrYcIhgaQ/oKd
Um1tXpu0368OsgzWsto6OYME0Q1e9pAjtNPEVv0ltubaKBbv2ROGuv7i3dqz62zAM2gjP5mpn9iR
wAhAMYATX5gKGyHePgSsfTYcr4TIMPhM5zEusCLQQMyZs6Bp3rW7L49YqIU9u5xYuxk4hdC/eSj3
SAgvIeLeYKFRWYsBG6NHyfGMc71k4DO+4AOIBeawAIt2D8Ujue/YR3DIbHQuLXN/+zCbYJXgxew+
j4obruQgRlzDL/5L+E7OKeb2TJiP7V6S8gdjIkaH2J2iXUxIw6WZLGpYuQHAvtoZSIkZLWDD02y7
rcWm1l5lB3y637tk53OO4MVL6tTRw/ZoL9bdI0KfbYqqSYH/I0leIFaizsLmoVrIm+nyc5zlz08u
/kTc1C+cVMnXTNFUc1qkouU84+DaX3fjEpROYrME2PBVXIJHPPE1MjAHl/D1BQ2+vKO9yp7nD8IB
Q79Wkl23EB8ei48PamyNU3tBI7Aw0YlHzBjW7WGWEXYUlAdrU266SyD9jVxjw7FroapjZ3LCievo
MIhJlpq/K3LSBUARsQ66DqdT3NxCZLokT4NhHUfuW/3U3VS4od+yI/P1Y42FlnLhXZifzsXZ/bR4
bkleE1d4LvWtjYukNF9Ul8aqOHB7H5qb8P37JYNbPqdd8DTgIPkm/EgQxe2nVwhOmBTDGphtdw8R
kV16sBpQbpC+g/aIRetQJaezra7/wWDmFpiGVljej9h20T4wSs/JMVtMZwly/G5uFScAa+k6Yg/A
RQcblhuKP9JFxZrXui8uuxMsb3gbEM43+Nm7C+cZ2ySiLbiSkEoy/oWOhYCNLoYmagHMFe2dE7na
/ERnFacr6A3h4iFat6wYixMsPxLYM9fZX9alIMChIAWjv8pfhnOxyD+s53pfIp+jKJl58dgzEW5x
a7zDsaEwoKQzyV/EMOno3LV0uudq8ZLvvcWDurD38sPF1CQjk0aqxWxJ/Olczr0+AY9cDoPMNE6p
h4pjOd0M2zPDqu95nXx0+GLhXU9zj3sK7dpLhbA4p1dWO+cJqe6hhb60q17HRc9ptelu2j3I177A
f+9c3Ga31D+f0Zowd3R9pbY6T9w60PAX8bWBivY+NtfpPasB5Rjq2mN7LdfqaG26M3Zp0G3YVoZ1
eG8e+H+HVux5fK52+GiyD4TPbM/2QfsCM0Oj+Ejs1IDRIKC98UYU4ap4gDFyhbsjQxdKsWA3W9lV
Dx6pYQsoP2s3RthK6vqpOmXLBvMhHgsiAL3CiGdp/2yNVd6dnd30yOuQnoekjmIXA6I7eah413g5
01hcl3vW5xrax338VL3rr5ja3TmgW8jpLkAJnUVHglm5bx4nlIrBk3yNl96GMhRrrmV9ZOvBoGte
K9alfluDp4yHagPs0+/KC0SgwDTF8jycuCJYo33pFAVM/diVdlSMV6T+rcqNvkheddhve+/SwaZr
aX7lH/LsPw+fI+roOWy0lTu5Lq8KZAK8VkLIOOiOsR1vEO8+GDdgnhg4bbOD/dmdDI4n7OLTqwij
t/fmsj8if93n1yAKWMKBtp/Ve33Uq73+HO+Hx+C23uPKc2XsHqotO/MFkW2LAqsI8rRYzzqX2jzM
NwdzBGSn/FrvnwQafu7Do3vqDrPbS7hPvjLWYfNpe2s8pbhhtWEdJYviseLUHXDTalcjZTJLlU8b
b+dj4r5ddu89FCL6yFkKnNWr6jq/pXHdYH62y3A+IWCEYXp0w3o/Obc59EqfEQcn/pogx6N/MaNB
gEd8H8OV3AdHkkPYJ1twAUTO2zkRxXjC32lPKttjgJnD+q1+pCXlZqhgm1XgXza4LuA3lkJoDuV1
8Jn4s4VVxB7pg5Y4l/bLcFW8U6+851zR8g1V8HX+JsOtuQi2ANagFN0Gr7r+Rny4H4DY41P12WwF
OMmISyn77/imAXe/wHDj4CVuEAcx98UEuwN1RseOwP8ormfEy0WlBs5MIut3PBWvXYLlHkFcZn5G
cBwZhMvresfIhlYV3yhU59zknEbnev8wPuG6AjsVJG1Xcfajs5n3qeYz3KR3EJlOBocqnJ/7DEdj
ssQow1+Bmu7UDuuVADTH4qSZZaSiXLAvAu6cmQucmlftoG1pFq4RZtOyAKc/ls/jRny5XxFH/Lv8
zO8srJvoZWEPfcg7yJ3g/xh99RnDtwZFYLOpNtp1sew/9CMxltA4lvZJvE6HAfd9MttX4Tvsq1eB
mu8sP6FDZQ+8PZNhOov/FaJwgLgV6lVOibeh4N+aL/UueYDQzK7UPNjXwZqsnLeebXxjTH817/uT
ceVP45Vf5rGVdCc3sfrgqXoW7y4uny8UeHNLSTN6j83RQ/xWv3Ff/vO5jviTMeNPL/vLlHRy+oQs
ro65WTXn1aozZQRtIPcULzwfreyU2Ff91Xje+JOxGax3XUoGZ5DPxS8f1zMrpx2SMXhCyLZF7ECz
Wt9gm/ZQb1HHr9tNs6bMAZU719fGRUX+VzT8xYT4Tz/7j+/hl88+DFUd+BFfeX/wbyn6ycLwX72N
/VjeW0DLf/FN/wkh4adP/IuYxRKVjnsFnzg5xrtwV92nuwkm2qJ+Jc3oJA4GDSWUfs+hjIkO/tU/
f/k/oyP89PK/zCmLuh71TA7Bk7bD6JJZxqKEF77zDuO0sAYcoOk4kPsdQHz22m1+hOr4YVBtbjCX
3JWn7qLdc/JF5ooIAqRl9t69jv/iPf7ZEJcIP901JTJIw/nO6fiBk1AmjTRbswyenNfJXVTXalVe
IuglJ5Xz7prCNr3HJGXkTEJM8BcTTvFn880fXtz4ZeBuJO3oGS4vPt5Yr/2Nfluw8d3b7/kXDU77
DGUkeNRe1Yf+MZzZg75fnr8lk/v3tm6qMzkK2W+LFpFr+1v+9dtdc27Cugnf63+Zn+w9L8Yq9IPm
3/7lp989hXFYfH6E51//1k8Pqv/t+4/9z3x1bs4//WadNWEz3rSf1Xj7WbfJ7y/wx9/87/7wt8/v
z3I/Fp//+r/e8zZr5mfzwzz7URdns/T+sZpu257Hc3b+7XvUzmd9/vWRf8h5TfHNEgRBkAbBKNyW
ipv3Dzmvqb5ZumGY/LlydeP7j/6Q0JnfbNuyTaIseAjyO5tt6Q8FnfENGz0Xqa/tmqY0DMP+OwI6
0gx/Gpc70lIsZFsYs7CH9+L+QkgIrcB2676jvR8M+Rnnc8ZTnsM7sR39NIxd+ZmMHtNpyx5VBIhd
BhdWolMveAJNaR16h1wEDKjbpluVKtM3gzshEGjc9itrQ1hM5WCCwdUMZeqhOHVSC94bKyj3QdqS
9e12JPeNo01wQhMjC6274NxNI23kpPSLxnHNzSA891o58zwza5KLxFP0VFOZY/iT5PHeVpa88A29
OtbmhFVEm8xwaGW9lxp+ba45yU0gG7GNhwTHJR9zxSLoqZ2kHW9Sy+9XSeBq16Wvy302DPG9lHl2
CF3NflNeTI5Co8ljLbPpss+qgOS8xlx2Afam7UT0Sh3re80sxiXPFtxMvdBepYPPSZYO1JxTpHZ1
6LoXYdc2+6ZN0sPQCBipYW1Ya79oNDwZTSO5zDrTOmV+MF46mZtua80p934eIVuKJUNHV2FQbdrT
rrR6sSn9zL+YzEiBr5jmfemGabIJQxufkxhN2k0XVM7W9jWGgY5om6OjD2DYjhaLg+mGsKM62W9U
FY2PrlaDOXgSE0y3tw+BVedog4vu0Oia2jWN0leBXzIwzKLWfG9tPTbW7SCsQ1939bBM0ri8cnou
FGbJ+G0Gtjms0toYDmVU0WSnfnZsu8k6dqneYAYUkJHhpwH1l9tHRyMoSK3PSueuUVWBT3ohbqyy
abZe1+b3RjtiiW5iHQuXhAYvMgZScFPIYIAWpYklaWRiPGqU03hpJ+mwMaypeTZSGxJxmJAxTZGC
uVuLUWsqNbUcRdFt+tqeJ96WhwFS1ztvMbEa11ExuIcgD0irnPxpGVZpxzpvlXyM2w71sV4aXyrW
Igdhdx2vncGbNpIdcq2NZuBsek9lO60JbO0QGbWlCMdN7fBetkIQftE20E6y3LcpHvvUfcwCTTw4
dmpeur2RPnhxhYl8TvjH6PWE0tSQU3tf7aqWrJsbaWtBtBxTCRNlDLoBEkrUEgIe10GaLpoqnmhR
EoXUYxLjTdMZyUEZTvmR6oFLeK+VTUC7cYaVUhYFGREOdZZde1WWPYbxAEglo/HByfM6W3ixmV8a
lZc/TJVI7eVoFAB5/VQBR3uORYs2lBVs1KaOH0x9yiFNt71nbj3XxLJUloK6llvQXVBJOfGqqhUt
kHTrpauYB3H1dZz1bfKO28SA56oKzMfH0nucTM8+NYMJ3zaqt3Ya8jf6rH61u0E8BzW2srHFDCGL
cutQZeEXYuQb1/Krd81xw1XFN3OI695cd31OEExdWOs8rtx4kTsl+k+PxAbhpvLKmfMG67DAyaYb
1kXaQ+woYrVtVZevLFap5Y76pdY2mN5kE72TPuNMVXY9yeykJfKKi7xN7Kz4LNpOkhmQ04RklbnP
XAYHjm+ZQCp8zUFfXpk1yvgmYiDjBSUkg9YGYOqM4lrEcC00v0d/YqJNyonvGYRtnpxoamnSq0KD
VdmYCI3itMBzktC2ZVhirz4EV3qZf07jPKQz45sqjO/K0Hny3CA81C0Od0njuwc7ZchTs1WsNa0B
aSERPnUHZowhLLMczdLkxLvJF2epm+ZJd52KVESPwJckCTeqmcgtTBwbgJH2wi9wZ9SyoN5oHt15
40LWMKYSBZmnXyF39rd1F4oL7gILTzCrDZnBBWF4YvUxzgxsnMn9/kmEXrtXAlVYpfQRC+oxhqTo
4RJuRXgta9E5ZI3iVlM3z0FG/1c5ORbk9cBdGFT2SbfivS77yywYhn1iN9oyGpt2OVie3Pa+TQc1
mo/26KE4rpBKiCLBGTwpzVViiXhlZi0odNswJy1LY4urhkcBWX/meWC/0ms018rriu2gYrjurTnt
J6IiY7uIN5YiJSHpDP+rsyIuazrk1uUUTrdJK+6TIn/3A/0myzXMjKrYX0truoqqOt24LTdNOfbv
eqw9dHls3hVTB/BhWeFOqHiAzDKMJnkXHWk0ruzGiyp09Btb68KdIjeefWk6+GELCwNR69ppo2Hb
O3ZyydJhESllkitU+R8edjTbqY6ZHidu7HO/Ra4HDaksitsk1xsmhWXVhtusUEFBuEEor1Ouebwt
XU6erSU621p2nQQyb4fuNp0YSYZseN2GHa9vyJ3VJHdCbCMczMbsC69DLmjpYJbfZWN609UWfodB
A97oV/7wlqvW09Z+aZGqUNt1c07zipkDr/BSpZZzkwdhjjipNBxg/EGNr2XZ99Oh1xML68bJrXI6
qzH01yWuQfedM1aPFGwN6iQs8btd0BUFvHotzEjUiVOoJ7FvHQY7lxCjok57z9JUg+UlC2hvVVvT
HYaC9ixKUxrmgFxLPfYq1GIUY5DDOoW3Uxz5Pj54uuZfFqYdMB5w5bHROguLsrzXkIpAdSWZqknw
yRu0khgUe8pfurIMNp7ozGxFMYW8Mp5cUqLyinievk7850oWI4OlVrb4xrJGT9yo+odudum1g+zm
Vetc9VX5ebht3dh7aHyBKlUCHkEAZpxbDKq8CNIkytYiCdpXxxjGR1U65mYsnJjJlJ4I3klWHFsr
tLfRmGWHqncSZ6l5euhuvMzlTOyT5LbsFUZDXq2epjHDPTT3QQ+Cuq1QQ9q2f9JKLzlMWpORbte2
4YXl9sXVKKzq2PSji3ZT0w6hmWCXVmY21rFpa2FkK+Ln0Y2afVfCNuAp20+DRMJ1liX61vB7+qCO
HCDDou6jTqpXgZ1hCKMI8Ykl8krpTMNHPxbW0Wmz8KhEOV5Pratlq9jDHlWzUlzxhw4Y1Wn6Y1u6
ziZrdJyRtImhYEvOUaw7xS6qHRf+qB/tuTLirVM2uu0o0YwbPbOjvQib6SINfBJbx4G4Nc2u4Ec4
0AozztylaTv1jdU34XWUlkAJYwd92NGIFO4n0zgNMTLvQenRjUjL6cbXhvEwRrW3a4JB3juaSF/9
RLKbet54UTb4o9kDeTtGpqu1NWHBZprKvkwz5pGDwCWnMKUG6ktA3UWhDTBAejNzIBOkvZUvVNbr
t0KW7kl2GP+lfelDUI5NfFt93bpPhyA8Fbo1vVlRF5+G3sA10UsLet6usqBWZKF24wvJwNGq/OMY
Jg0mseNwlZtRtcY0Ojl3ImpeMm+UlHMD7AIx4hRP9aw2HkUL+Sqtf+vWarhsph5KZJROGOnWArbg
mMljnAeCsYSRT+R95Ai2nTbnVKngB5VDdjUFEe5sejVtgyofLyOtt+7+fr95Ct+rvM6/ml97xp86
y//XvKeEQ0/3j9vLu7YKs3P6Y1f5/RH/0VbKby4aPdo1zF+UlCYozn+0lc43KN6OYSsHSyidYuI/
nVmsb7rABsp1hKMMXWHH/p9tpfjmSIGDgotJlGmT8fq3ukrzZ3MMk8DW2U7LZQ/kDf7ev/5I0vcN
o7IiwfxpsErQ4KIoWqpvy2KsrLlRuXAyn/CpSGLONBVkCud2sVWZ1Ds4JGVD35IUV7nWMyluOzo/
krXs4SgMUkbquLQuEoqUvYpKPEZMNLKDxM6oH9SwL2Xq7+JkonmLhP9YTlH3orwGymXq+pdOY2AC
6nnel+7GqH0SAs7EINJN7bCvl5SDDAjz0D2logRrD4uJfbLHwdsxnJuoC1KTvD8yzD27JgS+c4rp
wm7b4mCHVvRqgIewkXT5jFe1eD+VvttfRYEFR9FROsEebjvcBpUy1n6I16DrBHB/hhaCfJ+oeiUH
D3OFpE6OcrID5mxlZz8FTt+unUwhQRkCQeBF6g+7qFNwvszRhF0beZRrWdjydQ2lcx8MtbpQhVcS
zaHj2BjlQ7XNWg3uth9W4VIFIniIjKkpV41lwzuZNMC+ZeJU6s3pOhjPdCOB2LSWFdOT1XYLqUQf
k3LZZNkU3ygvBPFqfHMk+8JvmFv0hizXZjnpkOB1O7+Toh62RZ127yKJDNJGLXD30M7WfUT9K9Oc
+I1J9LuoUtj+NY1+VVk61Nou85e1TeQkTiMkJjQx5tu69G/aKIA90er+U5641Z5XIhXbl9Nj0prq
jcYarYloqfxHOoELvVDmKUgVOXJRxi7l+PJJqjTbu33J5KSCA00kbQVfHk+jnZ0PAAZBHx3KTGCG
KP0U4+x5Dzbm7TggvvZkzlu0PjkhPqX+6JK4+30Xz51JOzR2rNF0a7q5jSaUWRgoO5dTFKfb3IC0
78wHQykKwsKTfCKzjmOjTuPstSq98qsfLIiG8/EySDHduJEf34geJktuRPKkd6pfTvPRlAFS+AvO
c3T2Zd7c2IZFwTofZ958sKV0xwyh0gE9y3zw6UUU7zOJqkGKJn70nAlWrJZrpDo0unxNvCZe5y3s
xnw+Wds0djfJfNoGMrXu/DwuDrEBq0H/fiz7thiv3e9ndUEfr+bzO04SGlutGtdpQ69UxyLbN/40
7TPah10RDbNIYqi15TBXCqqNkudETtZq7MFaEMFRUuhN7l/Uc51hpXF9NOfaIwtc+6LSjNpcVJgb
4ahBlWKqsnoKbD1hXD+XMVNrqSfqzPLDyIbkVpvLnSoZpru6L/O3KI5JWIgcY1VKq8YzsfXkysw7
bW00trUVc91kzRXU9HsxNddVte2Nj61MZXr0Un18DIU+3nnaEF2hi2Oq6Lsx3TfGe+JVzFXcXLF/
NHNl5wVhTzOptTkn/Vz7aVnu5avUpJbBMpvqUPteKPZzzdilXnNlDlV0UWQuJaX8Xl6GVuJj0P+9
7HQ6FV+MajK34VyVJt8LVGEoM6CJcSGvlUOEh2pd6y++rzdXodHGV2xM1LiaP+HD7wY6fJ25CJ6k
oh6249I2Ns5cKxdz1TykdRKssAck2VDE4UvTNv62z81+p3u6j7NwlbfOwva06nHsMnWvUZ4hxfa8
NiaZRdj+YXSDEVdKmVk31RAU2p2fFIW26Sz42iUWWDeAcM6LXrehWPnDqGlrTfoBAWoTs8xeN/KH
NnTT1zaKGNUUTVzVS0Pa4bTCjk8V70Oj8CRJJt3nHrCGtrpLDVcDr6ludCuA1pmW6Yuh0pbEQ7cs
7pSXWdaCYI6UTE4xBfdFH2rnfCCmBpW9t5ychHU8+lxu97UcCrXGQ+isWu229yCBdnXgPXWZkD6X
TxZrPbNg4Xai+sz1PsZqNWgvgsE7Z6mzHqHsGaiHRiveNhG6jz7pNogm5aUfWadA0wjJtPCwiXy6
5awIySSyqK1JXktvtUbzNnnUnI3SomxVI9kukfYY+dGLaBNYUFMUbcaqJjSUFURyYtbfaBmug8Ng
4Shi4PPXNfK2tRO5rkSmjiIl5ccsYmtDywMPc8oiWGpZaWiXrdIIqdP84LIAAiGkSeVQdKe8Krfe
5KJBENPYX1uB92olFZazqo+JgoKIaRR1sdNGPA6rMn+PmYctilSpLVhLv61cv7+cFOtgqAz4lSro
lmM49RsvLyCiWg53r98FR1fYEINiZ0II4UCLjzHGnqpdMgyrekgfJ+WdxJTPKUTx0WJhYN62mJI4
OZqTeJBjcjJyEGFOglsxVpx1ltNs6iiGnC5J2GvrU5J3wz5wcZX20wt7NI9tG+y60T6NGokYZcFq
cFprEzrNhR/nl3ZlBRcirOCtcUyvDD78mvBdWFV5vMorIooiB7K8410HRvWVBv11rqC0KLiwnRhQ
VOndzk+Lo+njxE779Zo2IyG5Im4XKtWKJTX6bNGjZ5XxqPLEVqxeY6BLG8KOwqIR6VMXNnq2nrwy
HreJQbuxqrsEMLAgbATsLkg67u7JgamUTRLObqtXHLiJA4/GD00/g9IX+tiklCNyMzSRCIoG0AOY
oFHx5lRFd591LZSfPqvr/jhMPbeercNDLk0tRMdgZc5zmCqYNFnkrNqak3+B0UNWriI9jmuaZowj
e+WE68ZyeOv0GdF1L+oe94uSWxDdl4Atq5cZeMQUaVdDY0Ld9a3WOWVyJMgpcIfbztUSyHf9BL0x
GqZ70KTsRqONJfKgdfMnExuOZTbPOxZpiql8b6lq45NvvK4KLz22TR4cZQwWKyrff7IK23t0oyS+
LiIb+V4inf4gjdA85I3MUR0VTX09JDLYs/ymFys3gIPGKfoskszFNVrTo5dpKrW7WE9n+UhVZNbJ
rNihlnlo8G5MIyAQytEjIrlUAO4wumlyG7spduJN4g75m5CjR1xiadZHOw6tLw8tqr7MI4LcTzLU
nPuq16J8VVPLYmcS0Waz7+ugW3ozhf7OK6zYvQ/iPk+5Ze0Sp6jRjl4nAPDoNkPBSvK0n2FdZFTg
Yj4ogrbqNBVgt+Tq5dFrVP8es2k/DWUJqi/6RGiLUdbx1eiE4d4zWNOrnm0Nmo1M9ac+SGNEflOc
P9XgIpeZ0eboyG3beZLdxMec2qi5Mnwv3TmNR76x1fK0mh0ycTEiQydg3NReJ9G4x85jAGP1voDz
Wvs4s3RgCify1cF2Cj7uveqVvzXsFtZSY1mXSubyJIM2OBsigLpWtc0V0zAbPwCgblaO17nXg5bG
V1UXhPupTnsYnQyB9rJJCNNRFnmwlcl5Bua4C4XBwxnrPDVDDsk99E1V4G1a8fHyusoBM3ikovcl
6sDK46t6TCwDFnwwa+AAitZBBcrOYVuv6ItpHJqAy2c0wria8tF/NxI736dSBOYydJKwXmnxvBgK
35uwlE1rKMB9XrhnL2L0tu4SyRShbKYAfpbsp6cucYuzn9oKvoPVIYCqtfHYFNJaWRlWQrmOvfWy
6I1P7n1mYkXgf9S6M1zhqdd4R0XvstDSsbjV2lI7xGY9raQCZi6osHd5NWF6rhn21orHHvmSNxdp
o+L4DitjrWSJ5Ex52sYXk303uVPs/g+Gu/+fNtsMyf9Jrw0gef7t39PPKnxnpPtTz80D/2i56Va/
idnVVAosg6T6wZiZbvebzumGj8OPPqiCP1X842J0aggGinTif0xxNaG+mco1hY5jM4aohvw7/bb4
pd2e58o4R5gCOMDFIdqaOR0/EBIKyyqGGda9KwLyB70HTxQQO3FzXJQzSzWEfqVc9zMc/bd8FJdM
LRE2+PYxy4kBmNEoozXWWeLj71E8/PBVXv8uzP/JHFUH1/hBsP87AqAgS2BWa5gmxrC/vLkuYlQU
td19kdrvoJHI7oLz1DXGMpy6ad/6s3WdI7580WxTiW+UxZhznSrv2ffdO/AsFHWRkW2adCQoSXOJ
CLfJatIcJktVBmyXhRGKZLCFlnFZ6JQPio5lKxqz2grj0gu14MIZI+RxpDz1vkmPT+C7sqDkjiEB
eoZ1LThjFnhRXKWTg2OAmb1XBjNvUYti6RMWmKvRXqoaQRlDM+Az9pmSabjwQrkOpPki76yUNBs9
krxXT13yabulH2fv3TyV7cbkJrHbaV+W40m2BRG9rXjMG+Iv2WZKHOPqcW+RDz4IPXh2aXaocT8T
kcdPrhqJYIHlXHlFtzecJCBBHBwgLaJbz2z1lZL6XaOjOucspIMdA1h4OjCGNOjkPNshyiIl9T7w
V4EAcEwH7eyJsF34sQFx7L52GzzlIzu8yAyg8DF31jaR4W2aoSIzM7kNwmFfd+ht7cCg08j8418s
j5/5B7+vDkg0DFy4SQzgqp9XhzX5pTkafXPfmCRi9sauFmQ1Ds1VMQFVG9qLbRVglSjOveqeq/gw
yEz8vvH9Y3PTmTPzfzwl5jdhC1M5LkMg7ljyj35+E+4kMQwvh/Tewcx47TrdSzfmoKVdP27QdQUZ
Oq90Eu0uNYkzjV3UIKmO3IPpC5T0KTowxDuGHJ/u1KGaZbiSwon2+h75evto1zpSqa4Nl1HoqpXR
e8+q1pqN65J0U796E0nd4WCuSz9Rf+HEoP7r1wsSp7CEx/vdNa1fv14amLKs7Sy9ZzVdNWEMWxJZ
kgYZUfOtap3UOtZZzoumzGana8hrem1gMBaumZcvc4YECwegcdObztYtYH93YdmvE/1NTx3SY5P4
XHo1LP6QAOw2Y1qnkSzQZZIRCKUXAPsyI+jDmOJ+2aSMStzGQHObMNUeqTpSH32K3XzqcYeELBjC
YzK5HSFD9lIWApn9oP8Vf/FnZwqTDo81T/6EdEwdYNL85Uq3jQrNigHXHUfuMpS4o1SkJFb+7p8v
61835PllTI4FU0m4Pab1C2XPb6ewGUSk3QnKf8q5Q2OiOkYnQi2+M7z694DNv0XL+u+d3Pd5yn//
FEn/h0/0fyFHa2a//eODfXY8r39bfFZp+3GufzzX58f9ca5b0LCULWf7JQZFpmWwZP6A0vmRMy9v
jn4qe/BxfvQHQ0sa3ySpCjNJC+t1OIDceH+c7fyI0DrFOmMJ6KD0xt85261flhKOxjZ+fJYl4GoJ
i63y572JG0njdG8q2ALxPmCKWzhIDwmvUUj9YFcM5i3t1aqLR/Jv451IcR3moGsmsnECcYrseJtr
iCTGx24iNKrmlkRYFMTuMm3qnVc7ZANrh8JPGEl/qObVRRwwlO3OCfynIq7QSJIBWVr/m70zS44c
ydbzinANkzuA15hnBiOSTBZfYDlUYp5nbOsu4W5MH1iSOhlMMdRXr7K2Luvuqk4gAIf7Of/5BzxC
MCVh8sOJa4XZqs9HIOSAwSNOFGG99nF78YCxe1mS6YCHYwgDAsGxIg0osYyStqEBFVt26GolucjU
IiiyEGPqafiFmcSL67SXkeMLEGcZOfWePtGYREnsIw1/jtaVi9/Wwh8qk+lT/23T//Bgb6i9FG2t
TNyqXAGrotVkMifPwJXLthD3duE7V7rZDfIij/w+5xU6+lnR/2q1O/m65sefgoGlKjUN40bJgry5
QGEpaaWH+Fvb3jFQOavs6xitIm2CeLAD/+Lp2dxBsGMX0Sn390aWrCJdLsLwoYY8X0J3MCDNlrG/
qxSxkO3XxkBlqD33LBw/w6KyduGEAKDX2Xz6s+qCIPJJ9lwjX8Q/ZyD1IkMkQOngDtlyyLNlFVKP
kSNfGqRYKdEmhRthoD9Lg70BOPf5q9SmH/j+XfIAKDD5RohO0fWbbV0lrsDNu7ZcleQs+YzX+x+h
ByDffG2ydgNEzfEzMy1KP6qrlIcS6+7K5fY+v48/voffbmP6ln+rwxNVGnLweA8QMmZkINC0Y/JD
tQrmcGdN3RxkrN73v/iGt5nlZuv4Xs+2YACgMqWlxmZUc+8XvdGJPz5ZchpoKywh1al0+u0nOX6Z
x3XEk630L34utiE6txh4SEnyNaZxpXOQEN1qc1eqzWXENCRr0Wx/1R1cG02edc782F267ne3re6U
bVNX89mt3TQW5sReqcKG2HMLzSL+NBGtfNQg0Sq8pVcV61YCQbfe5b/zkv/1RG42ZIeRDcU4L7mQ
MeMFyFV6OK+gF8aIsT6/1J+X9b8udbNFpSIIcq/hUkOPKQBAppe8/r9d4Wbn8JtSjZySK3TDa2l9
qZo7W9OfvwjHFtRABBTd1luUYDYoHptsoz3UAxxSVoeHn4/74/Pf8cfPYZqDQ8qXnLk3n0Ng1Q4D
Dq5T0CI5uFo1z+p4/fwadAJ/WnG2TQAC4Uea8daH//YxVMKjjUlYcUkZscORDIgJgg/bRR/VRR2R
1GMjRRhHGqhuFch9JeB9ekh2LOO5R+oPxvVLF8FD0DWYhUDcb5T+qa1h2MoAZo4W8I/aQUccXEtI
kDgk/VMYqRszTlc+iFzq+w9KXC2gtRJkKNZq/tOru5WK4L5xxlNt/VCLnwqDQ2hsOyVXd5p/am1K
eMzyRY0yjEYbeqDxszKfNKyX0ZYh9A5NQNLR2bYp92/xdRd8NQr8noBM59FddQkJCWO+dac8OxVl
VlAvyvG5ULSd0ZI0rDabulvnubrMqvikp3+ru0DLvgel9UuY7bMUCAjd/lLjbqefuqB/bGLrV9jg
06RgUKCVSzdUr37Lgwv9fc2Dg0C4Z2axMH0Eh40D2K7iW0F4fXcu8UJWutcJD1RMg/Aisc7ykW4s
mkfeSS+QZAnnnNTRKar0Q1T8bCghxg0pTMWPaFy7nI3TT+hShvgaFhvKpcm+pfKHN7425tcycnZF
9k0EydlFmSWHZmH2uG904wKWwiLrwmWNG/zQS8gM4XHs7X3Tk8ntPzHkWxVRtpPOWsdWW8V3n7bw
GA7dSq+zw7RclOBnEXDu2tHa1pVHXs/C5sxsOCkANhZeJg6Dr/9EbrQybffa9R4NimqRLqGRSq2T
UkA0F7O+7mS03TUvuk1jVeu+uLo+as5hn+gVPvYEBujdHGO+fYJlj8lw3JYbFeJCNx0PAW8bQMLK
xBz+2qxxS1hxeFnV35UkXGBVV5u4qBQ/kRzNAnILyxQH2O+1oywhyi8DR9sWtbm1vH3GVwZvbhuG
3wzEXhpiM5556lGH4iWu/lMRxBhDKc3GmvKvIxipAe1PbiyTLFnULcFR7UMlugV1iDNUi4qyr26+
6/6yDOE14FAOY0Q9q/gqgOXPQ6jRWdKuDIPI5DxZKEb7Enompx8W8z1fWYSBeoODipeu9BB4qGGu
7epHx0eWEBN2mMWn0jK/RWr4GpjjQyqzE5ysS9XZh4RSVjV/aK63s4RAE+uv6+ZHYzoM18tnQ4kX
rvXU4mKSQaf0su81xiYmxvh0yGYfbqasTVljP1RWV0PNll6jzqEqLDDCCBDFhT81FyOWmvNQ05YB
t2+hCGf2anaS55CvNQK2YNieegWOSISlFj6nI4a8Gq4E/niA1YrpT71PcMPy9fzYe+lrzp/WAFDb
2UOmK9wBNrETEbnGa6jiOXRLG9aNlO0K8GsxhM+xoHeAxdgoCQtSrCKixAY8CBvwK4n+u2Pw5+XQ
LsKjbV87PVu6qpgrmMxMhL5B6MsKpsNUTOq4hnjxY5mIbddBuh6MbeQhai7TVSyVuVDdZzDtjQzl
wmb1jw6SZX+ZDAE03P7gDNZDrLiUaCojzAQvYegcbVJtHXLUlAGpWSbnJQSD6RfCArxK2CSt/toS
bhOmV/wJIl5O3p2qjIlfEmz9NHm1S+UxqMtdX7kHfdDmodete+WgSKyNcE2pxldCixYGb0GwXddD
uWwFaKB7rZH5a1xIy/OVmXRb0yVjvDI3BrzlnjmhOrYrs3GWLZzSKGMCpp4pNBfG5N4kRwSHeDcm
4cZTFqPXHQy7WJL8t3Yji1hVD+yObEuml4n+S+0Zx6hn32n2Q+vPFYl7jncQgfdo6e3JKF6F7l3K
pt+27TG34QJBjVCwqhyAPeFnz9R0m+roj5EKw6OcdWF/UsLwuXQZMWv+vpTtg2YlxzGKNo3Q564I
ljohc0F1Lb32DrRxI0BDdERTO41woCjYmqrZN7V2xf6fhE1GyTDmaB7oAvBKFTrTNduZqXq8SrDH
8/Rw0TMfVJpoIVVnadr+PmpRFFErlXZ7VvznMpR3bu3D8XxzZzfltxVhO0pBVq5kYi+M0iU7Bj01
Sfaieo55lw4k7bqOF5+XBR9Kj5ur3pQeUH1hK1c5ot6elE7zuYb7a+rxvWJ3qvXeVbvTZTRTsjHr
wPy3okPfqjRb1SN+HPNf2ciNUKi2m/rMzHgJGX2R9c5S67qHqQAI/Wo5IHpwxmbfFvaLx6uAP5Dr
BUmE2No2ex2NgJiEF/TWKh92iH2C2ZhPZmHQNIJ90lagW1kU6k/hAycMctvJ5/pSB19qzcCbhPTi
SpsZGH9sDFrCFsKrW84FWLWa4b1rvpBBbZhUJ161bHJzphNg6BjGupLDqTRg31tktxt/B5F39pXq
PH1zjDCehZe8KBX0/dE7x5UDPSE5um26goPw7Eu8Ipzuscr1V1gl0AQv0ps8XQiqTwZYQAqCpbbZ
pIP7PHTyBV3EZaQ1YSy3VhCeIEmZ5Vb4q0eU0zT434NP1nABKowSAg4SI+SD9o355+vjTSP8yZu7
VWyyBbrloMbTsjyp7IlkLpvKaoJx7JG8G57x+IxBSYWxmX11nTuV8Qf8SNPBtyYwigGGyV/eN3BV
wdijNLl6lq2roFnlW/8UJOJQp//TC/r/o5DDHaWo8X+BQl6/xVnyX//5TmE6/f/+QSEZK/4HyRsQ
ZxlB0MBMX/c/IKQmxH9M6D16UBu1JwDl/8YgFUEeLERfx6IXMfkH0YL+LxBS0QAoNfp+khgtuL6w
gN+kuChlz/+sTUS2/8cByfsuzrZBMW1t+nOYkJjMQG+6RCRIg2yYn5/D1sXgozf8BaUh/j/8ZuSi
4o7A+n3b+8/l2Ob4DwREQ0i+wRwYgsOxiH3/rMTWQzYU8RIQ0rqzof7pNxlAqjZjW2Hyu95/FzGn
1GhGsX+2jYok1xYbMV+HCztm9mMaG83qzi7w/pj450dZMKuFlNiWM0l+fz3fbHR7GOLgjMLOmCdU
BitvmPj8FnMRmWCup7d41aaJFu9SFCvHYdBPej7gWJeVwUL04VXtTWcHk+T8+a29Pzbf7sxRQawN
k5G0FPbN4/aKWmqJrgXnoAtp+czmS2gpJ2toug1UhGhhCfOHYonmsfj6715YsKYZqalgSyDp0439
1k4rFAZ16oYh89C8nOeIGha1hTWkK/u5yNHRj3b2M1bzeJ0K/qd//+J8MZyl5JEacNXfX3wMgAAr
WYVnv5XBdXTjblG6ow9trVAXCa0eAzttpbQCSLrL72zKHx85szgYA3JyD1At/WbxVTJMNHQg/rlS
fX8epamzkGbX7pwKgSqc8JmuDQp6S/VZDVzl9Pkv16YX+q8DaXrhvGTL4F8oAeAz3NRJTaIzc4yj
4Owmdbw0ZWNcATX2MHigcmsktY2w0HLB4NVq8P5u3My48zW8ran3tyDRteNDLxCfs7fcFE1db4TC
H13IZoPYJ7VlUKoExVkKFVa47karIGaqP2ZRfCzNCHHAaF/DrsLgTrPLXU7NsxBoBBmKGBH8wTbf
5q0HD9rHEyLTtUNmqu5FK9xHX47xFTlhfyja4Qjh8SU3g/BZ9HxhkeibRaaEWK0xp98m1d800M0+
YW4yE25rrodswOoHxGfPEcrUPYTW1yrVBpbbuUekMK+MWnwZOtK56ig9Z0nS7FpbHGSTYgGo9HPV
K9x54UUPjRoCuQucn0qs6PrG9cnrxMTGtsN96dtLRYVm56oAPqTv1DZyfCsqwYEa5dSOIEBCnNUY
cWVjZ9VaK0CuC3rIuWcJ51BT/YPjmCmEWiWWuEvaUK0bwx54HniPjqO9Rq5BVejkwR187w1Zv32R
DKg4YggiZt55s3nIQSmLsPHCs6oChbrNKNAnNKdYq2Jy0aA9qqbnrqSjYP8siKi08u7ow0acMWAG
gqrLbK4WYb/LSyydUrN8DDoPMAHDcZdvYBd1gTVH1lUvpOK3IGG4ESaMl/IhrA9Zhu7wzrfx8eyB
xDMV2LokW4Cq6f22wLw+c9wkDc80Z/mI+Jh9yJ6PKgiHXgzbviRxDQXB1o1LHL9Sdd25xNONvbfO
bHSDmmW/fH5HzvsCbvpaJWNrG9sHKgDGkTcHh2ZUqpmKPDzHjkp6oQfOI4BpjBR3667mi71weJEr
iNYfEllpb9Nm3SN50c0OYyerLveVpzyOJum4ud7uK3/sFkEaCmwGUrxtNb36Ejv1oxLhQ9WglB39
KF90XuIyZQQEM64Dy3pv9CEi2k7L6cO3fhD2vECZfm3lMSk6ZaNGVrgfsLCyl7qqbY28ri9e7lvL
Mqk8gDhvXZrInPMoO7ZBiH8xbST0Pi/fNx0GQj6syKVmuXhyFUW8yBGMq8B+s5FwHMDU3FoB8M77
QnkK0ibfe9Nfeq3uELm1+WPq4wyWRsPcE2W1qsq2XrYG40++qXmKvORS2cP3KqPStnpyJ5wyOlV0
UQ8hrZCIe+y8UyoafX1V21K/1tpwtKBN1W6/8ALTf6hSvIxbs423Muq9RZ3HGwlddhaC4REa6B+k
AFPQYx08tUNUK9SfZWt//3wZvPV37z80QHTqPN2cKhYmwe8Xpp8Ojh7VanlOBoxmPHOt5yI8oYYi
dJFE5K0V5OssMvCp0Iy54gQbNVaWAeOQJ003TrbiXKWZADZp/UvdIEBPExyjstG+s7MzA/9wutjM
IJkUIUKDlvb293871btAGqoSp/VZ88pHw0jtmWFoP5rJl8Oycg21FAqQZERvLzXUBK6gM8nPozCP
inDCrR4VeBFMf6mQo8yiCjiwdWr/UimJsi7tDbqMep1LPdykiJx2iqeMWN0+xoUePOEeQLIWbM6z
K3C+r1TsFqcvAA0YiFqaI9NNVX3h6f5DyapBux2jESaObx/32BjnyUBoROyK+VjI7wUU8QKJ51pX
Byzj1LKbBXnRbgYLh0Wr0K3HCJl849vFYpDFc6pYCBoK7YeeeBHO0F/rSDZfHMTL6wrRzEKOSftl
RBs9N83qgYOZg29UxT7Pq3qBRwS28IkuT1lkFseM2UDJLvRo2CU2AKNFKy9ozHWRbO3h4MVJfVS6
BH1sFdeHilZSJEFIL6nW83iMTTCwEDVur3R72arxsq4nTbOaxXy93nMWN+3Cc76WhhodkqSFiRdG
8qDF3WMkyacwUF6thCby5ai0OIrbyiUIcVFTPKd6SJ3iRzaicfWcGkeKwvHOSgUZ+vPlfjPSnnY9
tmE8biYKjWZ9qFH0NsQSQxX1GS5ccixC6ALGWKXo+HX8xuJkmjIS1IH8Jn8o8wRzi8zeu0UYr3LM
Zshc6WDilhiL1ImuP6k1dCJf8VZF6BlnE4LgrPDC/rmRIf2LhpNfoIoLMOvFs1v3UDUqLAq/tr+2
EOgcy1ratZcvPHdCkhv3hwwaZSc8Q9nJUO1RO5QEkhoK/rU11sZjnz24OmxoN7abk9W0O4F2/Zgq
wt4WAYe+kut3itlbG5+3x8WIbTqJ5YTJ3RzDmuarpciSBoAyMRddJ15kV/KS1QZj9iI9V6eyboc1
TCdA5uKXYQY1Yoy6vVNavs3ZbnYphKlITGHzITX9UNKrioZ9kNuc7ag42LX2aGWDPPYuTnG62fyy
wCO/hzGtr2dsnbqWlyjvH/wq+tGNkfs6GFg182cvzBFuu1rERCR7yaoZ+2U6hk+IMoYvmqc7p6xi
SzZxj7gq9nAtHaM4qHlPYHeQ3flF8uPxC7PClJbEcQmK7+0EM0tZ/rlUurNdx8NKlYmxSaqkXtlt
Uc74rlT0ll6MRNHkCHFxr638hsDjyq22rq88Wb1HAePmGo41HoEidoZJnSpFd0ByuEnyVZhWxc9C
RYmoV7p/UorgrCJimldxO7wi+L6EVSy2uTt6x8jF3Uur9X5lB36z1nIGcyYoNJTw4CvCdfLbgk57
cN1xXKVWk0Puz6AAN3b3bODkojMhh225U9zKIO3UUFOykAZce2OsNxKt39dZADZIu3RQhwodvzG6
p6EyjPkgzA0UTHFWwsL9klUY8sSDc3HMUF3B7R83QQ61vUKa+KCGTTw5QzIEmFEEpmeKrfZO637b
PRmUmRZYIT0UsWOIz94fhaIAJEUa1l8yBa/GpqkkLNewIXYMGqITvkbtOh6rH1bU3KMP3laH05Vt
SDYqXSNmWW+12m9nm8Ajxq6zYrggR9r2A5IvlWfx+dZ3gxfaNhfRAdjhbSLvw+rrpj0bI0QxPg3M
BRuZMwrWYqVoi9Ed46VWWBh2B8lj1BPA4Odnz7WrJZ4X9jI0rWvgtcH685u5MUB8u5mp/qS8NzAj
+9Amy04gg656/WL1yVMdDC9KQivT1iaCCvvBqNL+q5aUP+wKZhBzOM+3g70vp1HfKCiRXGb+DjHY
pdCfa6+Kl7h24KwfCuXA6KedGZXYfX7HN9rz6Y7taQec2PgCVOG2I2Fa7VaB5RsXRiILyxjzI6q4
ZGE0oNkM4DkkFQzpbf21b4ona1DrnR+LjZkmI/Vt9GJaBbHtApNjJn5u7qD+C5p0kSPpXSOA/eW7
88p0mCXFlrKXlXF1U9c9NsFTnPjxsrNV/1utKfUc2w7SvQOioiT6Fr7YGkJ2qF5Kz4cIMM3o0Gon
j3ZeDw929YtQuPIgUs7vCMh2OeCWMu/555eurPuT1jNWTzQcPgRTrdotiYTx1GXfuf3BwENtDYDz
QIVa7fCz+aZGDR5SjnWvN7oZ/bwtBsiQE5FY8i1rb/yI35Z/Ao0eqCYiCVvhVepM7vEMhr2LgVYI
hu7nprZWMRZ765KkZYiFKPCMtstFFMXFshzGHi1tosHKSfBRUiKCBpTROVgN0vm0qSbFaMI430j6
Bc500bKpFeh/WeBuRBCtDDeuHup6UTHMgari1w92HJ8bv8L1fKBLSyyXzBZnXKmlMf4szexFr2EY
CkYOiAJFeIR0+ISxmA1dxxkeehVWXNqQT4Ao4AsP9ihznXfeug18yGEuyv4VAxo2ba09Kooyc43q
p9dBQUjcwV7C2MeUCg8ucERiEQxZbtOE2iGNsZeyx4NZMm53NYXPd8CGRd8GvTHsAl+N970d4y2V
+8CAWrrgOJDj3nb4MFrJuDUXjb2OoFXotlp8TwYfQ0nP8x708iUSIQm27Vit4z5RYFjJlVoMclfo
bxPGod+MCpp52yHxLVC0TeY89apXL/Aqiza5R+p6PDnIuX61M6q22FBi17Mk1tMlvm+kKBbuCkiC
WZIVWvvIy6krU/wYqDcJ807GeKOp4WkiasPjLg/2WGtzlF3dEBwHFcOhJqvufM0fsCq2WQMQw1T5
94SNGzd7fT60YS99cck6Ii2zIQ6XuA98Q0FGeJ0DVuWCEYs07Y+mP14w/hN3SquPhw03ABKt07pb
QFY3h02fMTly61xcPLN9GVr7K8JFRJSoseexT0Q7nldzRZyAdcSdvXfCwH6vpaafzoW5PB2Tij7h
/U/PsexxkmEQFwPJ5syCKuAa/qwck4fa25aB+S1JhvPnm+dt72ZMWogJ+YARLcikvbkk8ibKq7JU
L7Iyo40TO7u4sSL4pMbMd/mhn1/ttrSadmqKKuaZOnxG47ZYRHaR574cjItkumjmKCr0IKIZqUjL
QAmDhPne2Yqu6vaZ2mhMqBs0qByMFm5Q37pXk0DJOuNSONgcorL/qykcGrLk4ACzI0kucZpL2KaM
mu2/6qFWDBggzBDj4pVxsDvjVRiBt01lEB6jBM/6wCaUp4NgIMYSr/GMOWgbYYheepiKf/68Pi4I
bt7h1tl5TciuN0W+SCvXCmNpXJKwIkXBbbeRPVDkm7+8soBx1A2PlhZtPr+oNgEL75chMya0uQbc
Gpr62zXhu0nW6l0nLzIREEuM1F0HWQvFhoSgrMz9RyDjA3p93LTrhNycUIq5247rPMqHZWYKqBd9
2K7cGm7ZnVv7wwMRkP1gxwON4HRzUymFAULPRmdzKMZhZZmuesURoYbilV/byGguXlcd3DCA7RRn
hL+Zw6/YwyM09FWxlJgS4JEzXB1fzrCMnMUKbjOlW73cucnbVW4KIBsdmJ9RFv46t/UIBgxmHHeW
+ghXSe64XW9T2eNr5SLEKbLG2juV9vcYNc6DGIZ8VRikFje4TC4RA+xVPRFfxhGiVuCPpKEnrbYr
knK4025Twt685WkybKsYrCHNdyZy4/vNxmg1O6wsG9dJiQFOU/hQXmpmxZ4ab2ymQwuvgW5lgo3M
vL5UNwiTxXUkGsiFHZCF+aMmc3/Z+h1uLWpK2HCL+2KSlzDZ1GCbloZ86GR6LAGHH01WDroA+a1R
anIjXHsbRGZzjPG/I3LNb790Nfwq2w90OGeFmItJM6ePlbYd2+exif5yU/JdMNg05wKd21m38tdD
Vfd/YyRiHkUGF8obI482Hpf2IfTNbVx29bosiUPOLeO1y8domQ/quC91+zlrhvDEtPHJ97xhXemS
gBEmNg/DMKVnQdt8tQN1qysXQWO1ywblGGPWBou9JuwcazIgFZS7CLNh0FXhN8fptO952DzWqi5X
0BdqJBOxsnv7C0XxkwSFP5UpivimZOjQs7dXruZuoY9g9YPzQos1zo8Ih6Fy8phRClItMygVqZZE
uxobvnmRc17HDew/nVBaDdvBE9IuahB57kMluxjItTd06f6Gk5OYR1XPESBhFd9iZAj2HT/g2EZt
4tvNDq9C6HZBnx/4yC8j0qu8aNpnhn+HUJTKXhmGI84VP0WuGy9GHmK0iR4mPFgZfFZqRDrzYFi1
sUoenqUFyAwrYmOj4KCJxtl09s83jKvsxE8pyN6R+dgcQhLnQpjBcyikvos8eihacni8aids60Vv
7OSsuPVcHzBsKQupzY0uMFaaFZKJmyNbTczaxiix/x4wsZyHbtrh2qD97QTklVqt2ixNxSGzr8++
FbCpVp54bUsjgVqBLDzLsSktVYwc7aBZ0gUncyCEGQLAbemKJ9XM8kMmyJfrSEjIlWGFlepPz29a
nPxxiryzN3z46vCFVmlmpQZqAklj+vu/FdTlkPSJpdfRVYUmvDdK8rqsrjEPfWqtg7HXdjIYym3m
Ya9XOs4Bcyh/9MSuEdCqfNNyt64R3TsjbyLXaai5KQ0VA5sE5zJuYO9vqmt82dWA5NdqDJRZPJmB
pGpY7Vo8k+aD6xCrHlaPrrqWNpA3UK22yny8HnxbjESNGMMhHHFnZrVlT5a60wfP2df+ymgFNqEu
XGQnx8UkN9xFr5DTaY9GufUMr5xXqZUtsgHG7gCHCqct+PWAb7u2tYsdXjnAqxnZP5lqz20j7vHV
8nB4VwRwpxIPh7bxSQIcEYG4pCaMBShtZSXmyXbr5dCoAfTBcFf6jbLFYa+c6YAfcwZ85TkcLKyR
IQg1CcKjpk1fHIvfi7EJfrQ1qRqvvUvqr1qStJU7BtMtx9jm/cL6IorcPN3NVJ9Kyt9P3LcXgJKF
IZSp6x+Go22RJxUektG1gNU+iwbM3C2XKrNcl6I/cM6QU9rh11Io0Lm0eKvmBLz8N1YmZBTqbl2D
6ffmgf/byuyCwK+Ad6Jr7iizcsgZ81TqyftbDTplr6WYz0hCpSp4rnGH7aChYUDRIyI1xp4oBrC4
z+/ntgoXqAc44DnlDQbn+Py+X5NaoMWBIRX9aqnl974hsc/KNrbNhCYZTsNQPiiKP8ug3H9+2Q/F
D9eVCPinSTXqFyry99cNMAZWerCYKzBCoRjBWbOas5qX11anBcx9oSwwSlpi3lHO6148ipzkZqcd
Mex2qIhCzDhnrNx7eO/b732/RJgP2CZVs6Pa5ofeYJrHwhXOlYs9zPXWDb/YOLJp0niQpR39FZvp
QQilO6ZBFexEOpxbPys2bo8LUVMeG+qVzYAed215nPOl2nl/MWaw1YCMyLTRVkZmn9WQWI0E/cm2
mizJC/0yBIG3g91CrkqaX3IE0VsJSWVmdARwYWNe3KMBfaicwJsgPE0gmMAhfzLk/313DEU/xJlf
KpdEWqB7vtkf8uSvoYEDDk/A3cSKWu0SDeeN2m6fOBqCn3kR7fOOFL8uHbZxU2BSFJENlkGIPGSN
i+haD+at7n4XbRyuLbq3fWOZ27Dyxm2dI+LBVlzQBmAKmCVhv2GoPcwik1F7zQDxaiG4EmXjbjvT
gFpPqbGsQVt3nZM+M2HHlmT8qgwuYVbRBr8zhoWObkBhinZZJpdjWFt/ObL51XQiu1Omf3xWaI6F
o5nQOkBob3sD15z8oQHfri6rYFc7x9548HArWCVNyvwnu9eLOLebFBCoRVNOseiADbIK37+cTKgN
plWhfg7SipB3P8Dc3okEQyfcifMC1DjIBwZouRzniFYDS5lb6qgscyUisy+AJxAnypEKsZupdpsg
of/VtlmX4kvjzL0BcCQFSV8zwYREbz/iCl0shxATXDUpmPFl3RVjd2oxnP9iVC1dUVWrkpHkk4w7
5Z//mmB7Jl2HwJQ+x/0IP74XPOnHWTGgnIgdPV4EVoOPXurmLy2ovsi/Oe5oHTIvuoKhPNep99Xo
8mbtmna+8XQUkEYXtbvA6vp9oJCAjv8yIp5cJ2+MeASGUMa403uzWTK78pfCcJA4xM620ULxzCH2
a1jRK8gX+pIXnMqLv+q4mce1xecjC/u1qNMXozWci9faKCkMCwntGFdrtcutU52FlKom5yk2jfNu
lpBHMOHxEUdAYZ5kRZKwmfT9Gm8BBEgRfrOdF3A3dnn8fFP8gAlTItoW26IF9dA0IbW9f/UNRnHq
EOUVSZ/KRWHKM4sbCW0eiOLoQVCZW3yuHo4+V1jkJBPlAd60zOInqCZVO2blojae0sCpF7piZhtf
oALIQ6ozM7aJ1yLdTHfAtD+/7ds+9u2ukcnq0yCHXvZmwVITyK5T2uqsTed4beUW9SsGaHju3emm
/nQlIBSpQ8CkP72t6jy37ZMwMKpzXoQvRb+tlZ5Fp1j38JPb6nH6RSDykDxpyzGkuflFdACOi9Nd
dRaVsdChXMzCgDLq88c2/SG/nzRchEqLjlBwDE72GO9fdlL7Jb7nXn1Ok7Cc912irYcA1EEb8ZKg
L9StXS1T597BewvUwHSBRAAcJYhGQdR7s8YYU0M9rGV9Hgu8VHRCXHaYz2+6Qj4LvqTHhEnrSMeO
o2lz8FQlAU7uf8VqQARZPVp3HsKH+ep0O0KnUMc1QrCL3EAvsexbs4iq5lx3/javgh5QQ6nXhlIT
Pib8R7NDL0PbqmxiDS8LBnyHVDdJ2g6qx8/fx0TqvXkhjMMZDbEBU59DtXj/QhxHG9xYlLjVlQag
x7SWu/hHntT2Y2JH30Zu54BpN9bng8uQRn7HfX/ckpbR7fzcvQq/d9bDqFkYkUCHR4yeCGK17Kg7
i6h3N2XfEN8ZB4TIFcVL5/vm0Qyr8suka2POfWcvMW4LOx4sHBGmq9S5gpP+5owvo6CPpFd159TA
zKDqQxzcsk5uUpOEXm7K3BfSwVu/oE31o0TuMMN/LALhPES46QAAiWObTiaH0bjysMh7KANfPvRZ
cMm16rUbK/1E1gFRDeHwIxMAJ1rfxY9CNsxs2mAGV2jFrN58oJJ1SNIFY8aGpdw4vWE9jHby04cU
sI5zh+HMOL56oRGgVdKOhaO7m89fLJzTmzdrTBiWrjP+A9sD5rlZ80zKpalUY3uGh93tOk2QT0rU
XWg2h0gMwcEjrWLqn5kreweF/IUy6fY1KSnLpAsumPAlO2lgBZT1wxl9Q7fuwk7+D8rObLdtZd26
T0SAfXMrUS0lS3ITx7kh4jTs2yKLRT79GfK5WUkOkv/fwA7WAvaOZZEsfs2cYx6ZsfSEr6tLDNqB
l2qbfh2nWyYClorpnO9tCS3JB8+/0fLCPvU+prOpOpq5YV19peJ12hEYY5axulWmxO64iJYz2gOr
35MTi2Ryn1qFgxMJE2QeGGwbSuEdlWHMFzuDyFexJCPVoNxqmFb3CyPVYAzUAzD+Gvjkup51Z48E
wN1b4xKs2ZyXYWkXIyGZC6IlX7uWmjespqL/4bPZ2mpeC6FdjoeycKKphohGJ3LHKwPpQUDoR0tn
ZfhmETtl8PzZXaIjFzJscr8FsCyJIlDDi9nNMKKwEe4WRyWXVpKeUdqNeBhnzUJcp7ebrgUkMAj9
TDldvAWqr0JlE/hB5axtS6TiljLsS1sZoJ4CUv2mJSboHbtlf79qmepOGqptLhkqwtiylyieu6jX
m+qYkBPaNAaUyqp/lEHdYfwL2Iy1xgUFMLsvlJD7vDUoMb1k2LQ6s4EOQn08u+354w/ttSq8/uza
eQDLiZtcYU7G3CnVg048E56/XT6yraUonneESG29xjB2S2mpcOG6hRCN8M/EZnJi7yRDT18zifBP
ZtdZG+UQEDtYLYhHEnAts6OwyzkTqgxttq15e801PiuwheTbMrFTFKTXfhLNJtPluCGfG9qd9aJD
xHyuw3kUm6kRKHU5oI4+ez7khcYlUc9KVfKWWA+eR2y5JSttP/Xuc2vn/bNtz3KtyWFGuKSAKqr+
Kqr8ZZK1v8UxR+JFYwbbwu7zcGDtaIzVozkZJmoc4hZVQOwkA594B4WtjHCdD209cBLiO6dK+1nk
fR3hC6XhKZJ07fmMWueuLi5uISE/D4y2me916AuZexDOsWbv+gMupr2tOudsi1Hb1cYbb8NT77bj
QeYW4uPVbOvFj6Ae9nFVPuWmXTxOKYkAmt9fEvYtIWvBHL9TVjNBb3ieBSmYYHirc11weI2T95jH
PaPruDkm+M+vhMz1L6VJFsJS474sLGcz8r7bzmXdhrkdlMeigrLYxhhuM5NNpqb17n5qcYkX1bjT
kPGfeZ7ntT8HvKcmx4P0JszQBPhVV1K+O3qLG5h8ms19X7IpS7y+lVEHT8X0U5r3XRtrSIxj8c2W
yyffT5tbMZbpTmsyFTU2J09SJhfNAg9SVsv8zEJQbl2F3bNBKFKZ4xai92RO2qca28Nl4A6yiHJa
tUOQPKY8D5tEeWwpMxn5iYP6EwevEI4Aq8pcizo9PSwKAGyWKlRbntgQ47KWdRVE9F/tczKW7Trv
M/Jq7//KykXsOBsj34iXZ23a91NQPedjiwY7nX7CzhFbHuW7BjqT+7bf1D4EzNS+dbabPrFw9g+U
hndc1byu3bR97Qcz0gSaskSCRJn0admS96DK9vrxBKd13YfSLbyzZ/MWKa4yY2ho581wqSunPmct
odY0lenGHIY7MZ1C33RTonBkWpNZbXrrQLrm1ZO5OMe2c7FmKWEM96Tv1qShaoDeV8loZA+aRt48
xf33Oamnk4lIoe4MdLbmxtUXbozS/ySZp6ce03X3bvACE4gO2cr9yJlisRqk+FG36Z6wn+xWmnYW
ed0iwiw3b2lMomXzXbWa5N1vAQYPnDuQ2FHXxDN58SREURMWc9SHkrR7Mq8MjMr7lAQKcqG0MQry
VkakJbWRjkW8Hcf92ONqtmBVHmfoWzsrba4UmPWjOULFi4uolLBnwYgfxsbd6RlUC775dPTSd79I
B4hc3tcsD8pLmgcHxvfVP9Rcxu9dK69YrCY+3EWKS16n99L9P2OttDT6xevT+coSRYaxQThdXzPE
GYZWvSmFSpLsnZ+m+bWs4AtiFeiONMHJP2q4j7HRf4vqj4/BmsW2cSDpxu/TNWI3Zh/uhrrGxZhC
9zDDgmXsqo1L/eBm8BMsIkuWXl77AH+33fnoGrjqE0q0aHCyIGwgYWywbetkJ3DIetoeocJrR51+
aPweDGJn4vTuPbmWZZfyUkseXHsIHnKxTBsnDQy67yp4YB2W76y+/AJlJI0EwpZVHgTz536ON4lm
+c821EG9XEJnSHeQ7j6NbeAdl+4lS+r5saxhKIAeutpdNt+gxk5roJMw0GOkG/6IakIN1ne/VqEe
mygtc+3brIzsxU3IaKLd+P8t0vlWPVTHd4OyYXp/+MYyNyDEJJnmK3vICWI09I2kCtq3tnzObLII
4vma2nyNuVnFIctfZ+fERhn5+Zz+o9f8vTOzTK4pXQI9mcU09/fhSA3zx1IonW5TTj49xxCoLi+d
wr9XjL9xP/m7mRaws8N64Tjoxbx7E/WfuznQutITtlfcMh8n2TSl3i5JYw2t8hiSHSM3UgTWRpbF
l6AfMZkoe4BP6dirxNba42jP5nZoVHXIs7w7CM6ezh3tf1T4H63RL/c6egLTukPUEOvRSP7WpY52
l6SQq4wbyQA+TxvSelJIijvreD71sHvXY/Mwx6LEZ0XAoFu2RRgIIixmq+kfmBr1zrcOud/Tneq/
9hJ740wZjKmxweKQ6d///p2ykv29Ckd8p9+dsvyHpuT3I0IxbcmNNnOvsyATOvf2lSvHtxba8dab
eQcZOsoAx4mtV4hUu8Avv8mpmmmpSPHKTO2oqmw49Lqp1vipMfuPVfw0NnHJ2youTvOsSgiA3Qsq
mvysufHDx/ukyJLXghUvXABXHb0m7XZeN3fo17Rqb6iF8OvxK24oFP9Zr23tei62gzPj1vAFy6oa
r56dNi7N0omX5aZTUJxTsCJ10UINwjx+DSo5rlJb3GZdlxSJ1Q+9SbARKVMcyDO5Bkle7chaYXFP
W4DMpC/ChRHfuR1f6goDt6R3ucLQiLRpGE823wdhQ8AJgsYlDzAIiEGEybBQbqOMqgFHLxwMjYaO
ykpO9KHDyzB9GoyMVi3PojGzko1KkS+KBKNHVubpzgGQAh1gYQibsppBKbcvfTRIHfPXB0DXAlsc
MtXMgrfayPyGd3wTzykVvzsPe3IFHDLPKl5jdV0fzNYkXpR6kyCw4TBZqfPkvKZp2z70ZW4dEwap
W56QUQ5YWWTL0VguC5LL+KOWy498X95Ln5l7lRUxyythhJPZ6w/lVLxrhYe0rSzIVLSbgGGwz7IW
9g/xniwkWybKYTwFwRndEEtEh2T7cVTo7/388eOPDHgmJqgTGQMSfotXkbxEjst9m4kjo3+cGPts
gYgXkT8yeh+Hm+nbzcPHkZ0quTwu/fTTcqH7uP1MbmI3MGhui3OAMC0k7fCOWYPFHyTmpUhdfZN1
QESkvkwrRVJCKKxpiNql+kJ2AldClk89iuYraq52XQ2ufhqs57q2QKFk8XI25qmP2F5faVo/Q0RE
Z4coeFuTY7evq5LMiMA3znPReUTZ83FskZxzFwZCA+NHkTC27npLPtSG/YQfIQsL9G2A0YaFjL2M
2Sh/60hJsk4t1E2NV/VACqvXkRr1OXN90hLR630ICTqDFd3gtE0b8ty8I9loYfI+GOa8qzS9CfMR
GQ9y2X5r69B1MltPn3gDbupc08/JmD1AyhnObV9124dF5HoUx3rEZZvOWiYpKAl3UIA49pSq95gt
WW1JECAqBg3C0aTJovtL93NvEBhhW0BaujKPak+8q6x5ccdyYh/K7plAHrVBcmhsbRuHn2R9epQv
XqfZNzENlNzS/ck6Q+3vOoXjkCTHOhnIOONm6WKkhro85AxKNrzM8t2smqjos3bf4pjYpCnPVcIA
fR14bhV1wgLTM2jNVaBhTFfznMahYRbazi8db2/pUPvyvieUJXU/8ZBRJDoTrwNddVvGwm/tSPVW
6eX/VqISIuQy5fapnC/C6PeCsQm3vaVH8wSxJlepHSbanK/twi43ZV9Ux47Gag1edoiCZnEPPhkg
hG+vu2G2L1LUX7vCT7eMdOFSaJZ3bjrXIbpJB6Q097cO3Sgf2af5Iq9n1/kFdi/MnB0mrCPlW3Is
sA+u7HEibmPRr7yeiqOoypucyICdLLIU3CYbsQ3zpRRqnE6ytJKVP7ZNFJNQak5ieih5wbMB0dvV
ZBOtx35nnJcrM3sb+GVUjESaZZlC2xzUR08ePCsY1r3VScq/5pooRTBRr8+7QZ51K+UXLtvuNSCA
ZBpj941Sp92lOgYhpPH1qUGTyLGZBcecFml7Xxyu3ZjEBq4dN7bOmdrm4qfhNI+MgKrtQluLFGlR
24IUgOLeEGlGvm1soNxaCVKnrc3LLCQUwVpPd6bmuJdFNA/GoB5J4lYr0eruiR8zRwh0VmNnpU9V
vAzbFJHwSseGdy/EoFJ7pXPJDcNeoyeNQfAau1rv2jPbzLcizpdj683bNBuKMK4LbRvwG60sB29R
aiTYjjynh93XX7oUjg+RrGLnsIXZIwUpAfTi1ahct74/oNVTWWvlk81ULYvLs0xng3cS6/u/v6A/
5vS/1hPIMJHEMj616JPuUNb/Fj1kRSdozDTruozNtuwFvJucELDBKl+wD4vDAB9u1/YL3u1k2nPd
3UcAqx0q2/hYyNk+yc5E0tjp7qEUeZQib99Njm6saKq/uQnIGOU3zm5MHRuPT+ZubIEmmc3OuDOX
rFotQ3qt26sR98bTQtfMoKV7sq1962bL6+CnG96a3TkIiogUWQor9nD3P7w66bemgPm/lO9JaXhf
mbT6oQERqp3nAu42VB9v1NN/tTy/T9It9oIWxTAjfLY2f/hHhwErFUEnya1aipcSocw6EPoLYvUv
GJKqfdtmDceb5pPByyyZIuQaiMRbYcpll6j+wfu+8/B/mV7zaRhe4/i7L3VNCthfr57eycEVae1d
iRXjeflwxvjDOK+X0ckju3Px/RLYoobqUs0QbnH0uKu2TpsNSjjtMwerIGyXWEkbo9DRlp2xmuqh
2tUdLmwSmB5GJnvIMFvOCie+6flkHvSRHeLHTxpqZmqScK+vaac+t4ZO8AlheiHa1uzFgG1hWfHG
VxjOZhdBYJ+ejKyVDEaZBJIMoVFP2em5LEfAY1b96AvIokIvcYSTVndpzTi06MlOTUW0EodtWCyJ
uIym5PN5Fc+LPyWPd18r4Y/sM6zEiArChph4k+TrG2oHlIt4moT0HOTkXzVnGg+67+9Uz+GAIn0w
RbXpRM52X/NfS8cQGz2PX2vUEZ+IHd/2cjYei9n4+vdH7k8R9v0xC7g1/OBuQPbvXfV/+ox+Lgya
CMu76i6Gm6DoWOiWxns/W8ba1hL9uZirh2C5d4M0htvF0MQ/GipGTn/cOOw76O1YeKGWoqf49TOk
AVuOQdbFjV2/d7L06VnL1LjTu559fcUJy54su9a1BGTbEjeYJviNlW6bO9Q+085HNbDS8f8+QvqJ
0jnYB5pB+rmwov/1Vnn2HFpGpda9nNq1EfsbqD1HN3XVgZrJe44ZSU7t8NW1xEheuHcGNeZvA6Ow
Tn4/Wqd2TH9mVZNzT7pZOEyivzAXk4C78i8GgR+ndqb68O8tNmHLxVvH9JhQX8OKnFKYn3xqPymd
p751hzfyxyK2JuNLP5afNN+50mmPb36BEdG1oCYqo53W6eQZ+zZAT8lfhzlB0y9Zp+vXAIpymLG3
X0ku0lobVlknyxMGBv1mqeCJmUyol0l1Znv33E39d0rer+NgJ3urttqdc4+UGrmzOrWQOyvn7CoG
gx289sktqEQnJBNqyKp9Rjb83iEnEJcob98Z9w9x2AbUeFzlBVVxcYmzyX9y4QmjuYYbN0DFsgct
/zxNrF088kp3H/+aWs573tAw1T3EOQi69FyTO+yBrCeXvGxCmzDhVWZXwRkT97AdHZKh4uzRgw+z
wTg47DShW2SoM5e3k/z5Q5Fg4zCUuWtjVi+8LV5BIqN0CXna7w+GVQd7N/a/Erey6dClEaUqkOXG
EwpVMuJ1e8lOVVqLs5xHdS3NW2MlM8xMXBZx1+89S34t8KSidmvtEOuQOjfx97H0i1M6qM9uAmyB
lf+8aZ3MOyyUSOs2y52zCvqfwvSyvT/735fJAtmtCKOIc/VSYMLLrLh9X2L9u6C/eBgsg7jMTJon
O8APM5NtfP/bm4vdmgbQ2ScrKMcHzg+bWB356oulP9//ATciGQTaFETipSOw5g2chjiIDH1dqoOp
9GszwlVpHZvcPIPAsTBnjdonengNJzmy36KhYq2LMjSaGuChdLmwKCbP1OzzaupLJ6wazVj7jNCu
ri6d9Rh7LBlUXYa5lPXJa1W78svR3MwxX4Q+2jhLFP/jliF0bfpN2KdNfiBh4WIiJT4BeyBv2/oq
fC07J/eNXVEwTEWgs+8TjG6ZqlkzLwWzStwQK9/CyDp54tCmP1yTzQyMuXNvGZ+Qgmc/0ZqT5pt1
30STYXleciIAhzbbgQBZVktu2AefvO2baXffAJ/eOjlt5HBPL3Ts+iHH1xsu2qS9VBqShHRZcI6n
EEoZvdApjumjPuog+MzyTOgzBLQlrXcqFWXUYxBgXotpT5GvvC5Kx96O2vzDj5vgSKSYTvqINyDT
HQdmuySc0no9dTpB0rG0h90s7VvFcDvK1dhcwQC8IFaoXnUxpdg1bazsMq9eW8MYN4subFQ11hOh
9/p1TjAdVJ01nv3BI78CTzvW7+obK7vXrmmql87W8l3hJdXBretm41TVEDFYqkJKHkLGyKtYI5Uw
IuQQDPKzBd4o35tFDsrZa83ulTi+dU04yMtcOHqU0cLSjiOoupfwH3/oBY6stm1/IuWCbUbc6wOx
xu0uS4L83NksGAPhQTDOB4V6ICC51JuCZ6foTNxb+pkLGDyzKqfmlbYXZsuAXyopSoIZSDuDwrIm
7s45TdzyHaBIXD7+OxDKbqPpcscXbr0yITDDMbWOi0cjTUy6t118Lb+2mXDD2jY+carJKHaRPbux
F6w8eylOzBE+MyiOIQtp1w91cOK27SHwsx+4W7WTkf50mfU0vuVf81w5GLctrPdNzNzK65uHrDZV
yLk176sqOXtOWj4krnznzjcjoYwfhVHu57kxnoey9A45dftR96aUjSOzFU7Wbxp7t9Aql+4wasbV
aq1qVRj9uMKBg7U/N1CN84CE1LDu48c/Jb39zDjCeCjSGphb4hCq7YDiRWuiCM4i772r+4zv7oeW
pxZuJeGul+Vzu6j86zA92x0lVCft8qSPFcrrwpkOBlKFeDFDwxqaw9xrP+qm1p9R8lnXRP+WM7w4
t+n3djCSTaGseK/MJYnsBcK2dOwR3VQtIicQ745Wq/XkqeG4mMnayZf+qo8GTGBNPM7B7DKK7YOH
2elMvA5VD6kmDxDqmiUvOatDJ3YPyxL2tBoYdZz7+x/leOYSMVXxdO/k2vKLUZvDscv803wXnldC
FFsi4Qd8BKOx0lgMvwTjm6El6lOTwihNB0HPiiLwMKvO2geynS8ky16a2BGbxGqy0JMNCZMz3NCg
DT7j9rlmYz59r+3xKVFE/mgPE5XGAQ2Kue87lgFWzvEkbBJg5KJ1IVGPh4wFys3LdbHJKwkUuPK8
R+aHK2RlHEl2Rk88yoMiTNGsk5/Ean42vN5/he3zvrQoQ3lzmIegF/XnDHMFWV9aNCUqfQi8qVoJ
Uvcey2F8tlwCfRo8s1uQK6Qdp4k8TcKNat9rdr3HACrx01t2X/faLOd3/vAQK8QUutSnXe2baj+h
GC5J8LmVcFlXac2gcPI0ot2ZfZQzp7IxuWqlMVWJCO3rwjEf0+vEVGyfpOT/IBl5lN1ghgOWzb2/
6Dts7M6t8eOAAGakMJzUbvPYVWn7BtdhzbguPhSOzVlEaRrmRIU7FhimFpDZtpwh6Kj8rlDl3p3j
z8QEr5dMT9+TzkcvXpxFBbFBy5E7H9vAyR9tt33XY9sKR2nrHJWBD4k3ERigbOuR0hw3qX1UTvIE
1yQ7ZWMcelkwhTLz8LEpA1BpIi+tKm0yCR/F+5K22WfhySAyCvuW9N6PmYjg7d9L5j8XANgkQVd8
2JCRT99FPP+pmMHlFdmQ+tUtJvwRebrbH/8fJG0f4R+/9sI+bgug5+gwTdv9XTEyB7HQiGitboJI
xQM2fREilEm2dSemXZNBCRm1ReNmxq5LvKe9af1aW5d5PuzBRLA3bDeontLQcfslJKqRDn8GqFmx
qA2DGldswinSGTIsxFL8ozG17tKe3z486lf8Bjqgj7vS/NfvyAFzMCP0YK+sWxvACqeuKo2T42bT
qp9gCEODUaHqyaRqWNMcZsYU49LeN/oE8y4DxgezmOTuQ8k3D2+G2aqITVhYiaDbG42LMsKFdI1C
pdkhlfsyFEPAZsF4vePJvUAma9+smqMdJJ8CKqB1JxnnTt9GlvaXyswfNdH1T37d/0Png9bw//jF
uWoML1hFBjA7fv3FiUzUgZ1V+Q19/cV2evjwnW1sy8a8i173QGEUKZc2CLrcjo9VmmpHb76nOhOo
LDsBXdlW1BmZdhoZcJ06ZVzMZaZem5s9f9FL0ffGVkDPeLPBDweQWwgllqHvIrX02Fb7fsHRY05s
AdAMunaH66JC3EpW6YogiPK5FFoSVgnnlq0zyoiK1NjPxoxQwXCZUAfJU2sQqBHYWJ09UbqRZds/
vUyr95Abi8002UfwGMkmq6pqq8fQYfoU0a7MegQFHNcAPZ7QrxgHqWs7KRp1JBL7sw3Y6EPBC8tA
roRtxVvZ+8+xbrj316LaWVtMVz5Bsp/cviiooZZrdz8gRli29pDh2GCiwCkvd1mOw8uXUV7pOOF9
9Rgo+3s5L0BHikFc+4LRZmVoERGsRJewBA1RxgDCLcds20woG/OqV+tRJPUKPk61J5uVPevEvpCl
CLi+q54sG1LNH2NASCe7ONH2mjuj7LpTPqtl3d2lxxhpoQgY3FZs58xNWUtoxHEABzahCtQxdwA7
yWRYKYeqlqo5nLzCY8IcUF9VxnhMXKQbDkFwK38escqjAN8JWFYbH6nKhtH22fCLGQbQ/YgpnXxj
mZWA7FHUDxnvmlJ2u7+fan+iKQhqY2pDHBIOVCyhvx1rqTPnTLBkcRsHMuGDwPxc39shA1lR3Ooj
EhPc8aaGlATFAKKS2MEeZxmQ+HzC3++ggn98oD+nAnBAWPiyWGSzj4rw10dJ9weHr7Wrb2XqTwBJ
2CbGqppWjkL6X2rsxthMwptHjjJJXpeBr35maTGHQpdvi1uXUYwkDNi6MOE3s6wS6MVftGL81276
/5ih4NnlacckhRQNif6vnxRliw2Wr+5uRkuQYGLpc0he+LtFtO7a0byEjo4ubXK/WEWjffYDzAYt
ZBfHOjdGpyIb6MOr8NstwCfjlni5FlXIjMB+Sdjtefqj8yr0FlYemazXjm0d34agq0JD4htXo3iq
PDx+GuOwCP3VF5cWCZi7HTzqpbk26rx8QZfzMgflEzR+YlTupp50KshG9u7U9YrEBFyCwYGJAsrC
8jI2loDeYeGQCprgy6yLHz4H5xb6DxaqObBv7TwoollKRlhFjQ2TtBQer3I7mwxpZctkYtanT2Oa
RvbMUWNP4xBOxqCHzjy88juTyjoVpz4mYMVgGle4ORsowIa9wBTVYdq5eAAyNhOXeyflhhgCyZm+
C+KgPpMct3Ymr72lFn1cvHTNfTuih1q/dNsi0Rg/BobYFxkC/RnUmypkVGswwlyaUIiPjrtvO/kl
L8vPGhgiso8rHWWiuTVH5xtcqJV514+pMh32/UJf3yOm7DoXBodysjN9FhCZdD8WicU+e7TCRl/c
f7w+P+bcv7w+LZMag+hQJtg699Nvy39mGVaR5KO4JXG97DilENERE11Pol5NGtoHB3/KPpFjpLw3
q2r8UBstM+z75nuW8o41kI7tc7N5691XNDqXQi07K0D619c1zta0Tw8UhCsXvdo+KRfv4ObGv3xM
fzy+DKY9dL+M4UwPP9NvD4WmkTKmp7W8jTQTG/w58EEWdmOMWldt0GzBRBlsVnXn8Pdz44/yjDMD
M5nNycEWAazErw9jAqgp8xfR32Z/mvCYtOVGyfLz33/I//HL4VnDG4NRG8ew89vZZCGnTkU1jzfm
j8t2wUiy8hDi7Cz9mAwPeTAvl3Gmg/v7T70fwb/eFnB84cST1mRii/+dV9Eh1Atwa8nbYHxfhLGK
BXy3Ic+mMG9JHq+W/v3vPxAr1p8/knkFV+8uQfGs37EwZLNoblDaxs1jsxBNem/ixZyvc6Bo5JZy
y//L3fesw2hG9rbbo6o1xm3v9cV2ZiVGKgirkVL5B4SSpKF0yt5AxxWIYkmSdIU7nEy8Om3TGafW
t4iczzL7kC2jt3ZEke81f0Yb3npfvKmzVgkRX49Lkiyk2JXEZOuiQuiXzCeWHfM1ycCjNqn1JoYi
3/V+sNMbvY0yUTx3KmFC4VpTmAYORJV5OmL2I3QhAcuSFFus2QlKWGZgturPWZDlOMKjjDaOeIeb
mvy99KyGkzNpT9bMydmXwWohbnKVpj5L7cxgZuxo7EIjqZl1tjq46fKjwMxAWeOdRxQl+Ik8Z6s7
xO81UrASCcr9YkvkB7qs7zvXhymebSqJ5SnT9O/Kq1JoMDI7sJbb5Hm/Y6bJK6w9sJyIN4uhv4k8
MAF9WuUJxMOG8Te5LpCFYSaGNH42XP9y2Q2IS1PlziywWQg5IBfDedK/zUN6cgzz06Qv6uIa4vvk
5d169Hx5dJOfwdInn3xQcFtwZ6mhlTsRz/3rklGpaHFIqFT10KtJXbO2rVaTCmKE6ZNFmuyrzodi
LcoqxoN+sh9KqG+D5YYVvSraaFWHtPbU8VOv4ywvtl6XSbpaS9/llf8F5KG19pbWWw8COAAXP6JJ
cTq/3QxCTUcPE/3BMpdDZjUqGisctD0jTA0buFnJd8Nvir1lxjqpGlXBOlQDGeg5cqOacVeloJ5Y
zqwcevy17qbxihXgSz3zg2YPE75n18echep6iRkyVMvr5JTfaFEaKEVMt5N5ZKvMbzk7rAsWOUj0
n/ra9CgMZYFA020dJFc4oAvxWctIq8LsjP58hQAlW0GjrNYYutPtRIQe2QqlvB/QACuWeGAT1kKB
8ZYwmWiAqzEj6AWRA1kiS1sDSUgkBo/BfobMZ1304YImL9nOToIENZ1uxtQFIcBOsujyiv/iBqkr
qziai9ntfeERGqSJN2IZcwSo8tI4BSG32vQ0enrzMqftcbE1lmW2rk61w7jeN48ATspntHz2Wjdn
JkTKv/VD/QVqGqp7ksvDxu4BM3GDuQhGUFpUvOWRGXHxNP1eUhBe570vLNa3GK/drUXUuejag0yS
eNPpRrZje2xu88Vq7/rwJFomj+If07PRxwEj4PrFmt0LOSIi0iTzt+rMy5bahZc/doUtTrDx1cMG
kSeddXCDpgO4yffbea8AKyJvaeitsvLUOVhnFc+9a/jfWMpSiqGbTBeDaLuGAqGy33VYpZfB+hko
jVydGA+g8HSxdjjmgEEDPMnK4iYxlOzioZlfZrM89JopviDdLVhKQq3W08eP1y+dwHuJQqbhWST0
qG/Z85cs0CCpbSu2DqVu0qXl3sycLmmfSBO8ynJs15RU8XbJ3Wg20+Ca8xkwXDC6cJP2cfrRTy2C
IXy8m9GX26TwlpcGU6OBipqFtfVqaOwWg2E4tcjJV0wnKvwSOYYBMRXHSdhXfZoynqG+OyYCouVY
59Mp1cAb58XZ3ba5iZ1zQs9e1+3LwCatNSdj5anG37K7FRF7WKqvdjpZ+bjsWOBtksCZz27DaY1L
mdh7uy2InOgFKVNym/oGYM5FBKtuMV+NhA0XnTwS+KQ4oZjswlIFbKJEK255D1nQSbWV2dUJi1CP
X1EyGBVl9a617Y+8Wd6nhg1syq2zbspn3Ow3jB/yrsqq9xX6DzuIvYe0sh4IK+pPZjuzXx7clWV6
AEDbBIFNIC95MRF5vTBPSJD8zmkWxQKlfRH4n2Yt6M+moprNJrDC3pLy6JdwOOhX40VCGOtMY6uS
+TWFRQatFSqWLebiYjCwCe8rfTRZ/VUN5rIKFLPFsqZ7HdpugjQxvWecaTo/Yo0eMtSGvmBlxwyR
Ow2seGagLilqTDpDHabUbWt6KsDlCDnG3Cc4+n/YO68duZEtXb9KY99TQ2+A2TfpfWZ5STdEydF7
z6c/H5lSZ1VWt2o3zs0AM4BQUNIzSEasWOs3AUY7kAOMOUJNFp9uGM/FRF502AgwVVBJ1Vrij7rv
kj3wWCC84A/iBstl0hPbWlWPOdXpiSYL9tYH53sTlp91EyCFHTkfdb3ZgHFzlim0Dmi9E7zkQPrh
9rzwlYgH6IkHQ0mfYrzayd43zrLTkrs+l42d6MglfBbHXqEDc5C0G8N2twbKa6tWSX8Epdkcqoyk
ocf7kQkh1WtfmkRycoc8q44qL9mYLsujqenkzcZG/cYSoTL0plVgBqvkYMvWgiCT8x1YYX2X3ZGX
8ISm2PhCH+0GS56pCzenA6X/0UYbkTRQAEkQTnb2LTR7YVaJDsbnAwQY3kS+q2Jt0CpM9lVzcDUd
BZMo1ecWqqrLhAQy+WZh5+qh/Tly4YeZ07hvrJ0bPfpOlG1Vz47mILc5fFjOfQkah2JLyQolzEOm
mXyOrT4zjNAcam+TXFDFJyEGF+8Fu6Dj1RSGV68rtTuUY52jnjK9QBvIXkhyM6ZoYdci5SKoMBw8
v/6qeVTxHImeJ7CdXZchluIzxrSklOa2aWeQbtVuQpcuTrEkQ8pbF4yFIMP2YMpTMD8KFdItpNUj
iXEz7Y0F4nzFshCZISA6r4JfgYTnaOLBx3Lk0awQtAqT5GNSyQPhR5wLRdxN4RA8KcDJ1kjoHAUU
w+VWr746GhGGD8QcC2B1o5Ka28go/FEPRu/GUKgUEuYTgNQTqez6FUjTBzOAHKT66LlCJgqnnQhH
TPDINYmKd4jSIuU1daQJZlLupFaBGGgkvG3T+2iqwD5SatZLVyC7KSZPlVKI5OrBDws9077fh7lv
KKCDuyT53AF5ZJoSgMvXc4Ze6MzaTHLtRrYQcwamu8rSHEFLtb1PHZylxMoSp5WVr5wq5pNxnGnS
QFcjPvj9hbzBJysa5q8WLEGgHzLk+9fXETGncDRfqG9ClFb4JCCsSEyLE2StUfVZmHrzsYligJD6
e7xm2RrmRa8nFxozNrI/uMAMFupXNFjKDxKZrqi9yVMF/SKMkyOKfVOhNVcOxOCGkgCX1To7qYyp
hCSA79TUntShkxy92icVr2SM/6GMmqEsRxDr0flXcCJiYhQ8Ev2rG0PsEsRbNATUEDfSgNgwBgHf
8mzZW1RN5IOocL6GanNvG432aMcUaUBzKyuJyeIcA4LimXJmiXjR50RvRUQjUasCa90/OrVCJYr1
Nu6OM2ppyc4uigey/9I6hOY88zOINEpbunvCWsSctD1wHO9QVT50vTYtl41gk3S2ZSIqxYSfA5J5
IxUxtb1SVODc6es0hpgoNaE5BUp4sjz9xiHJcEqYIOJheJcLfsz3DqRJ0CJ92aZqia+jBd4PIuIw
TFkh7ooCDD3mbYKwtqumO/RKO/c9RK0jqPbrUs75evhKEIaJuydb+KYljrcnfQmilIG2aYwbqXdW
0Mb8ucCYc5/RDDM+nZugzzoOIgZPFTK5M63SnT0RTb0uFONOVWuseq1jRRdyi6RAfltHmTeVOwXz
ZslTblSlqQ51yEy2dZWTZFn1RAx8asUlMBBfCW98P0Jss3ExsRHtdoMrqtvmT1QOjENnZbhR0sMe
ZeaRExI/DpKgUfAFnOeEz7eZFBBwloaUptuUQtWs9MFLgiHQNxoCWfNGOyQ5E7beDL1VIBraU2x8
drCb9oAoP8l9CL/XLEFfAquzbHFnoq3lTpy5VZv+sc0bYRo7KNRKDspDKsgAZqJhQXY4ntoBJHIp
NepdIAxEWk94VK08xiItnfWjzhEiSIs2wB9dqcNyEYUdDkhS6pBxzaxjmX/FRVNYRUaXz/TMyvbj
H1+qpk4ONAi5d+OAO9ttZKJtj3AMjFm1DVaZ4CU3+hD4W7hvG6GIYIwmP2vZNx1sxFYACizFUraM
mMWTAE+mrZhmAN+YJVHa7uyoQONMO3ZuISAOWju7pBGhf8URJMwkAldk9hQVwBwbEQqGZePcZx7a
GW7lOQDZ2i+KHWg7zWGqZrnRXOQl/eLNCttJbsWkVjb4YiQrpJLWXm0WByerceJgpm14yjoWIA/m
WZ1PAltdZQq+ErkufQrb1N1hP3CPaQQzfs14ytCWmhWazKzK6r+DBQZNGYt3nkbkKLiCubIsPTjU
yYNU4QMDK5RZXds6Cx3i6hJ3gnQ6Vv98T9pWsKR2iJssR8SBBOZ/InmAJ+lpPo0i9nrR8DZ2mguW
JTq0CTDySSpiUhpQY1qURpjt6+EPIt/pHuIjet0Bg+SoIG4h4qnX2b6N3Ra8D3XQJjP2TphVKP/K
EqNrU0EXpJuFlrHDlmaZabxQrRmYzz2gpyCqv0Z60q2oUM/LkNmMb2LMqEGPnGBTaa5spW2OvtoX
c031vLmZujAtYbcuNYbT+5SZPN0lRi1uYIn3vx8rxoT86w5bN4YaG+gdRH1IzrweLKpM70B0BtqN
kAgeBZgGYDQihVtoSx7uFq4LakIjKKlxmoyREZ+Xbtttjdp7NoEZHgG6p4tECYE02Sm3TKSkCRb4
ausE9oXSCcBNWcyTLcKE5pR0lLTIBeavcAJnRJbOou5V7eQhucY83tma5HEpMmU71ze7dZ6rJxts
+qSX5WKReXZ1sCP14fctIL1N9elofmi4iRmqQgNctYDv906UQ/a4qZq6XWp8sEmDx3DuPyqe2KPg
m9HBRz1ll9SfCVqy78ysnaRJtwhh0dyJeea/k7l9O4CDLBk0NUSUOyBHXA3gfSaB1VR6/UbVomPr
GwpUDwqyjoOQWoHozcTTq0dBxbiZ6PLx983xRqBfQT8LIOVwYkPBXu2qgsNpY7DRqX4DJAGrXJKj
0wT3oLUWIg+PtgJaww2Qorj9EehFNoVRGq9tO2w3nSD2kzCJTi0k7mUqheJUH2rFoSAsLd3PQdUH
nzGhaAb1JNyvw0lWwHgLi+qWiDfc2eoPafBBBiz5nrLLXzToAExFEl5UBt7dVRYZDTenhhNm3KSt
iEutVUEkrUJ1n2uOPk9R68BpBupS5cMwMCX/nYQr3L43UZGhUcqlnKsoAFOvE71dLINMsEz3ts1h
ERgCDG79R+LlBvNMQZlJTi9NxhitqdJyYqbeJoOWtQkq5bOSZMKslsNmHhZ9uZGM5q5Pkm9xFc1z
OdT3kKOcGXIB1dRQE+dkI7tnynfYmXwpDF2dizlVbmp9+U1eYyI+YMEEkxqk3h9D9DNv0fBR79OU
sm8Wzxupypci6F3IVwbpQrIVBK8oRWsqruC1uyW4x84zijACtmvlAXrwrPHQSxp1lummkF+JifRc
J4RV5d75BhkOQSb5il2fcJIf2iiKNxoYRi31ThlC3E9UX8R144RboST7LQdtvYsRLlrIUvHM9FFf
6H1NtVZqGpQF7G7a0sInP81xVWnzuYWB8q4JfAQITOuJzSlE6cIuMY1i1RatN290MGxRjk4qn008
hVGbruxG0+ad0M7dot/iZf5MZtg91mCXZmoG5KhpEpAuKQSmRHXWKIw4U7d+rvraJn34Jes/JmR9
50BtQ1TFSn8Fu62Yh44aLPDLMI4WxBvLYoom6rWxRZanmjbUzAdRiHhVGDHeNil1xhCZUpBrnQKo
t4KOVWfqim+NTr7KnhDXRmfD+NQ7QkWWSt24WdEuDBpPRGbzlhlRgIGuR3Vc9j52pkHxmfrLJh+q
f5YTgKZ1yL301YPvU/mUTKIqI4ATUznxOtOAk0UVgF0g+Bn+z/HchQpzFEU4BmD9nXlXCtUUv2pH
K43d+Ae1QTQBAnPqFHKxaYKBaCeY8qItfB60HVlrtVWmsqxE2w7i4FbIqQraSG5oTXCfNq20M8ri
m+TPixZdYody3zpOG20R1UikmprukIpumdAFZThJI1623ELA3h3sk5iyCq6+c9T0kaK8d2xMnEJa
tZE2Wh4aK1fXUOQIkl1Y4MTmU1HAmE3w11UEkqgMsd9xSheD14qgzKvQ2WjVEi6Ugqi7xnEnZhK2
W8QNy7VhRmjjte1aJGk+r+dM0MJZG5rxIksNmN4+RuFerlYzTfWVBXUZfKoFZCqFEuVdz0Q3IdVm
YiEee5SgyQCv85bqQimo5Ur18Q+v82zbJJCyHds3J7FAT+e51cd8kFpHvlVbIgYk+spzFX/TjE7d
G01IVJEFPzKHdCGeuGKvoc4Qms1aMx/UoDw1oW19tLV0IwmRvNNzKb9BaexE0PjY+vBu8rjtwHnH
3UIV2pzBPE9mQD4hh4XBbQ0wYCt48VCPyHnrMiuc5BgTzY2i5JsNVJDoRDplSs2hlG5FsUGK1jTL
tZ5RmQCUrM6bKmoQk6A0aw3Wn4IOOqR0MagGyxibVrRuwMfOkTo6oF3sIaPSA4X203I7/jH9felE
3baSS2eC1V1LSQjYiWZYJNWKVEJmQFQ38JZvW0cv7sQSoFiuCeqhwJp9nQX3zEcmblhT95GUz7kD
jBa1jzH+kyP92RKrcguGbt0CXl0rPm4z4N6PUNnLpQ1dFu0FrJJJF1Zzx0dKQpdhXYDssG6Q25Ck
WNw0DXbyWCY8e1Kp7p3hz/g/K4wmtdC9w3t5S9UezBZlUYdnheUiRm6vAzGsLr246krvVhFd8bMZ
U2HCkxd+wpQWoQ+OYn1iddraDfjKO9dx8QRlxte7lG+rUodjcFdXBigyMZcOuaPNfx8XvIUnKAyf
ZDWY20Of165ZVaVkFhG4de/W6z+5iI0tgNQjNR0fHTeg5u7A+8CEgqm8CoNXCfP0PIr+I/Pg5ffk
8Bx9L/572Otrkna557jl6FN7+XWfRPz77SZ7j5JLkfwor7d6dVwMcH9e3ey5fH71Yx6XXtndVN/z
7vZ7UYXna8A7d9jyP135x/fxKPdd+v3f//qKQBk24LffHS+Jcf0dV62//ftfAyruv35Z8Q6H/7lu
aIh//2tdhM9/TJKq/l5e73Q2DtY+oC7O+IJ2MKRQoiDC35/GwRgKE3ATzA+aqZpqEDXFSV66//4X
irgfsAQWkQ6QCJkMwtCLcbCmf8BwgUPqg9OHhXD5P3EO1sSrerRioBVI0khTdBkTQ9QCX7/4IOQT
lLhse5LYSJpEVids1C4TmHMYRErjn3EhDhUO1pusHpedt7n8Hhemf+5ClaQHLE6V98XBLse5HPb6
YC82vxyylVX75wVdTnE5t5XRw7cZBILzhpfzXLa5LDtvc3U7l9Xj//SxBcZzXZ87E/C+HE922efq
dv5yv3Gby4bj+c/H/qtburq8KumBI6FYO7la8aK5Lpcz/u8vb/N680sTX11ZSh190KDpz2/EX203
LjsfcDzh+Pvq8q6u6eow48+rTa5OPB5PyUljZVWgrcsyR3J8+JNZbrqzqTxKeYoK+5+LJB0XRjwh
xHR3/u+4YZG4OAKVejAfdzb1dBDMGQ4x/jn/HlfhS28vmJ49v9jmcsLxuOMul2Vplk3MEu+Wy6LL
Zpdtz8dTGkshI/frQi7XDda3D2eXzck4QJbiOs530Uh9J5I7Hq57PM9w1rBR7M31dV410XjE2AnV
81kvJxj/d975fIpxx/H2tdj5cl4j6j6tqUlaLy7GHXBTOd/s+OvFRY+/L/c9Nvh4n5cVut8WE5QO
amoAJe5/nVAupExxbsY/iYZUrFTWyYw0h3teVlL8AcAFOmDcZFxBl1lve6u/u+yq61JwjDzzvNVl
eY84GPqIBk6Vxc+zEDw/OLIaby9bSSbvRuN04SqMUayA7gBqNi96ETsvLq4f/gSY9C7cGm2ay36i
UOVrU6da+WKZq4m7Apb8ZVGUYGAaQWr4867GdZnZL32j74hsft2t0FTfZd8PN+MG43IVrwbmAlay
HG9hXGY3sjdXiLdnl5Pgi4EUr4SR14tlGerLiuZ9Hfc671+pBiIUzbnZL2duix2UtvB0WZLG/d5M
imJ3bhMULbOJ3ubB+nL8mCAFiEf3Hz1ENQbQMTbleIDXD3E8rTk8xBSr98sZxuXDQ/Sa0jiMy8fb
+O1DvNzD5UFelik82BcPclwxPshUrv+TBxl35wcJCMtzpsNDJHHc7S/X/OdDvJwTldgYwkudLMfN
xlb4Rw+xq8KvVZf7+EkPD7CgQn85+njM3zzAcf24+fgQfbEP1pfv4fIQzycYv8KEytCLl2v8CscH
OB5m3Pn1A4zl2J/rvpfMseJyV2KuFTOYwvEDGEhj7XUJ3hfDzy7RjK3SRzh4DD/xHMPZIwb9OPwS
Rb05lZa9GX/JCOffGTrli3FHu44fonRFraK+98o0eVDVeAEpQr3phlVqb99o+FEcx60ztKOoZkTW
blypQUsihpO185GLDPnZKEjN1bjWL1QQOCr4qHFfyczgJrdYm4xrm1BxV7Bgft6P49c/72dcizmB
+eJ+WkvwxvtBZenn/di1sx2Pa2BLPN7PuG5c9Ot+xh/D/ZjD/Yy/KNjdKK/vB0t6azeuHO/HoiC9
GVuiUAeolUfiZ1xrS6hlicP9yJoRnGV//9Es4P8nwH81b/i76cT/wFnAkDL8/Syg+GP/nHvP8XPx
x7fv4R+Uu8rvL6cEwxHOUwKKnYT+si4S3/MC68NU7ueUgDUIsKlM3wCGDnH5n1MCWfyAEI2G2DK6
GmDpDQ5XJNUwW5DUD+DrcV2g6syUQENw+Nd85XQuNTCTouGZHv38/QfpyVPixWXB3hzoZQkZHQpD
RoUCDQgDRzUUwV7PB6SyiaO86pqTakDLVVPLwgaGPGN50pDQmlSohU1TCskzdODD6finaAzAH0H9
8UUj/tWlXOVtRVJrJlMTE/yxCVz2OhFfS35AflKqT9AwzVmm9wW4HTBqOnFElwiI5WpIxfjQz1QP
42nJe1KGa/79VVxnj7kKgNhM4GQenGqA5X7dIKDV8g5V0fwk58GDFlVAnTRMoh23qKcaACHM+6jx
NyRbQcHI/dzyBUisw5/Ec/eGnH4iPdycCreckyZxSLPpnyqk3pbIeDS4pyOafzRyUZz8/rpH36oX
pSWuG4tN3Ell0M1MI0eswAuKm+qWjl+idXmyPVL8NcA7vKDEbWAP2ZfevXV0yscoPyOfo2s453ZS
OJUzDNp1WEVTITE9Km33jWbeW65/k6iVefBUK0O4x4xnFS5Uu9DoohuDFCnsyIkuV6SwUtwZRLmE
u4i83xz3RI+fsYXbRS0ij9GqE6PU3UmT2O60Hx4h5hUk0It00uqkMYUcHwA0VkHeIYH4+wYZQeOv
GwRUP5qO5FB4pm8qTTkTA1vEVeAkho05g6Jo4V5c/4j1Opz2EQ4EgTx4o3j+83gd4x8LI/RkAJpF
kvOeu9AVv44HhHQ72PPhxYJwog9lk5cPqCMRpuV+cNKG286L0px1HlrP40ss0N7vFEKuc0h4FNJJ
WLrM3SPQQVT8+oRZRV3cjSPnZOjOJAUOgLWSL094kb/0sYAe6nAJTe5GQ81QnchxIr0jDnRNiOQS
8Jw20bqBDwG8/1p4Max6p85bCvNqCE1Vd3x/XQs6eFy/KOaSWK49crET2KdkAatCBinhHYo8jNGd
q8qHQFKOAhUwoHULtDhvcxi4qYFSLKqyq0wuYbDEPSTDkt1///KMbfPq5QFcSjeAfBo1N5ne+3Xb
iXWKBXvcy0cMGidlaaoHw8mAQw0PrMww12wav0VH7raJ9rSss9CqoylikNWJDt/F0LJ5T85eBPuX
J5Ct9HbnKwGYRVv9Eht9NmlQDr6DnHRIqgb3icxZ4PH0sR0eR4kVI/ZO4sbrqqmbRPvENLs7xCR6
qsVidN8JwV2CbCBQDUG8Vc21g6M39idBf2+GoJmjFC8n9I9mSAh9cXIHwqGNsJfm29HMLwx3HrWI
iqeifEshak79yFlbIvZMThphMJX76nr8ZMZ3MrMtc6cqiB6HwMDAJ7zL/SAl9noEQj9GklHQN8lI
6W9cA0XgAWFB0RjfcYR2bNnPZk2bfjezJptUitUuW6luZnHal98iuwx3MTKVaEFOwflmU5UIf45R
KYp7EMwHQKkV2AkiF/6Dk6GzAUHAmRUybdXotzC4tIekVgG26sIEzchwoJ2L2OShzupItT0D+4fq
Wniqhpe0KSE71WDeFoAOKTmY4ArdDnAgcvDwcOhBBI3XUwySCo2F/HsoW93CNN4R7Hw7Qg/tYyBE
DzUOobVroFuUtonR1I54DBV/30tNOXNF97uKxN0S2YMEWzpNOZiIl4092Pg99xkaHzAlg3euRb3K
HhKTy+AReEjQhJB0va7eK2LmgY2ty2Mi9/Ze6UQ6eB2PQXB2CEH3QTJ3BUM+EHJM05qVjFdoOqJb
NcHaKF9neRlA1wcT7mIrVtZYr3h1vUnz0oPsAFkwA2oKayJFMC1FPARFV0hPkT3NhGgvof8CgLRY
u+pns8WbmIIS+g31EQjEHCWpBn5DfpdJ+ZcMN7tNZ+jzLGQaSiXY3oUJ+BIl0/WDEqN3KJQWXoYO
n4Nf3sdiUe/bplyMfcj/Bc/vpNA1ainvBc9TCl+vwmX2OYfLgqQZH+hxDV4zE2Q6Orq/4mVWWR+Q
nCJBjv0JrgzDEPorhy6ZH9hc10XpHGL/jJYFWfqAMxdjL/UUXGZIo/+jcJnretFZUQ5jJOXs6Pzy
LUCTuxpTBQQ2HQtt7rsSdcwapXTAYkH5ZENwWlShXA/eA6sEsvfET/x6EmnUcoH+kWtwi3QKNLqY
CcO2ipsjsZIs4sb055XclfMXjfpXwfTruH64UAWZA/6aRITE9UOv+yLaqACAZY3fu3eM7SE0++Aj
aMNyHmIeMmvAQ8FULGZmA5Stp25ZyiABRLg56PgW78QhQ1xzGUppe5HxkzgaxA9P7Q0nWGmlONRc
1wUmAUcV9vxAl+lrWK4qhW31qysle9hfIBFY+PtWUF5T4cZzaxqqJeigKmjDjH3ri1bIwWnKhZu6
d5leDyTfeolrZz1vbHIrQjNzIJ6gnJoqwMBBV6EwNSk63ZrWSlGcLzLBQtR1+6Mt9ydd6PGSqeEI
eXYSTsws2YlJflJUnmdR1s3E1BEhynJh6llqAP6U7KKF9HbvBz+grgvv3Jz8euAcb04H4ALfXreY
PspXMYqC0rRj883cZqrvbvwAvX/kSjHg5ALqRN5APKRYrPj9Ija46ESJHyPL2bcFeoslkf9MnqQG
cZirYzHTl+FUM3EKRmZnfDnjMgCcBu8raBgTLUd/Z6J1ZTUzXL5iwGuguklxi+jw6vJbMfZkPXfF
O6jq6KIL1r0Vu/LOLm2oLFa5cQuu3AyxoUpBGC5BL53ipgnnHmov1rDYSUA1wR5eFYgiiT18vbQV
vlVZiQdYCLRW1ZViKoCbG6S4synRxTaW9G6i60gwuO3KrYwYjkmC73tQB9NAbecoQ9kb5prT3GqK
XZAba7n0+sV4hZVfLHyxsN75Ut8+RR0LI0VnYFfpoq615zW3KRDidqm5J+E0y6Jp2L3T0mOx+PUX
yCmgoRrMPRQMxYdO7cVXkDlIAEWiWNxBbcuWoNwCORbuha5BzUmFEiOXP1AFy2ZJbePC0cFEw1Ap
s3swCG4XTMSkQOdOrx9ilb0KpN3oePZBUjhrUa5Jwwduvwh0XHeDIgGJoQrMB5nyvhOTDx3/q46E
GJHyKXkPixndgOx6fRs1FEetUDLrtq+ySZKL/cx1xXLpNv4gm42sA1hsiKcFozrwzXLoVH0tURYR
jLRpzSR+rbXokMoZQNSmLJuZnEBuKA3AIOKXseP5v7H/nbFf5+3+/dj/x+Y5r73i5eA/7PTn4G99
oGjOBBmygwVNgPH1nCwTIIp9gBlOZ8FYTolc4fH/GvzFD4pOHo0xmckaccOAOv0VALAOUX7eGQIA
Fe6AyjGvEmS/TZhdeZCCLNT5UIdjkaeS5Tc6OYEBG55RHrb4pkWmQAF/ka1ClezHnYBcnfjYqB8B
3dXpZ9E9qgofyrc6OirCTVOcnHybRMsq8idGcaxtUrhgootdbD2rzYMUfc7xwPaFSePhDi3c2y7T
xGCp5Uv8tePwqPS7vgGIhDPEg0s+3bsxqyM0hrD+noW3AywLJwrvgEVYU81D4wYVZdNYhvHKze8c
6xExxzhaqvaqix+GDeIVMqpKt+99VGeXCKq3UCQwTrKerGCjN3fWvhQOTv0xRBGnQaimrHZmkE5N
OAJF5s8c3UO0gFj/Jk1PebhpZlr2iCgitldStGnoDbqtaq5Im1mIpbjLNlzXwVJONw1CX8kqbhco
fqloTg5tAiBsnwtLJ7tTYD8a9020/udf5N8CUV7lqf92q/+BiWqTQfPvv7fxTuLvhff88nMb9vmZ
mtYV0sxEzdYYH4EH+fW1MUx8ENFGkWE0jTAWPqifH5v1QSfmQOMK2DJpaPx4//zWtA+kqwk4hpwJ
IjNAmP7Jl6YNAcBl2CJrBISXBAgSs+QHLPM6BwPJIKHcaOb7AurCFNWwDMeVplipjEOIdAcPuWOc
+tTXtkUtIkuZ20urQ/xHSeRDosL29XzlQYPdoUvuvhazQyvk5A70aicXmrMlJupvBCE7OAlxking
7CUoOnFfaR9ARstA8d2npIUt2a+ksl+Rvlii2eR+dAxZ/FLiWrPEgODGQkVxWduJtjWz/EuJSsoB
8KG1RHpcmHRgu1HhQZRH6i0EF5D+PLSq8xT2z2Vg4NOTSP152vn3Gf3rOTrzch1RZ4SseA64Nl5l
9P00y/Mqy8pjF9bgZeEuzlwHd01fqeAdOW1y8HMHrJ2tJUu3rzAfc6HR2pg1yZajPAQI6K3EMIh3
vlt2S2w6/Ynp9+07qYShJ3/1dLlMelJw9xoX+jb8E3oj8k0jy499Jg+MMWSglOixsTxr2UGJMgzN
WTqt389NL/wxrOoyA0kps86nmegPOZD4JOHMOiXWrid61aMQ7UvmpMGLe4qYegB/jJwqkrciRolI
+T1JUWNvLcaZSSjZxarIPUT7266e5LmeLAPdzW5ffG2n86v6srjy5kkw7xL5IIBZoe8uX6shWXin
nZ+EnyDR3FAWYLZYtie0RrC+E+LHFovk35/yTbZoaFYGJ2ShgXgB9uLrfBnrWVaSN0hJFMc8DFOR
Iv7HUQ+37LPnfsiD873D95FbG/i1vtUFeK4d9OwJHMB3wk7tdbyGKg9EF6JOQlpCfdphmKK+CDtR
WVbbMo/rUxsHPTR9TdvWCZR5rdGn+F4vpCQLH7VOzRexIBSLRgycp0EJYQogFnx9Ez4GSTK/Nwao
rV9pT1SxnE0ZddPUN8yjzsylbGRhLSYo20fdxwFbTQmt+eLM/bIWv+hi9LUhN4TCqDXIXh0xqU/R
DpG1NSIOK9h3Jtrv5UNfVv0cFkawU836q9C5zaGEXQNaVzgVKOBBHos3auBXU7FVd0YzUAgAquxM
MNXbru4fxFy0177+FAdYKyF+KN80cIhcvCE3Wl8vsrZV3/nGlaHpXnaNRCF0z7StDo6V/vYqFBb6
NlMMxONuUrVrT1boVcteR3FRNOCjidqdIiFDpaI0f/LKsqLtjTu/ttLjyCZQzHRfq374qPdMOQTb
UjdjjyVqwAJlVHjcDtf0usmyba/pu8jO77M0bp86x34UdXB+ggFhT0kOZY0IxcSp3SdYTag5kZOc
/PNR+39jAdrkgf/9uE7X443D+h+L/Dn++r14Pb6z769wWlE/DFG0Ad4T1NaL2jO5NOkDLxHZkSE7
xIDB1/srnDY+UDWyMGaWcXuHgzd43v4Kp2XjA+nfob5IYknE+uGfRdPDYHR5kTXyeJhrEEogwyZT
7Vavuiu1xcxBz6puP1YcVNcpoaVkySGFBzmpUAWaJG3o3zm9/OANA7Oaqe1Jl5wWW0wXX9iAASIw
zM/F+Cq+aNS/6L5HbaZXF2fQPIykOm2EeOh1hkJuC6vRu0rci2g7LOQ8Vh7C2L8nFiapZ7XpJ6Mx
jDvS3t5BdbRn3RDST77hUG/BpMhfeJ3LjWzRVYrv+B7zSQkleZcYnVxNxwQ46h/m0k+TlQAs92Rg
mVtVIQIfZrLDdK+cGnKbP9qqslVjQPedsxspcFTMUMXobB9JtfBjDs1yVXTZY29gMenoLqJomrZx
x3NXiv1e0unNA6MwD74ZlTBmXNqbMnPfpqkTlFm7l9RGwYFGCma1GJa3eSiA1xyfQhioD43vGxvu
AQSdti+a1vuiFz79rYUAb194M0upEJTvtG42ZO+loWnr0P7m6oPzJM/fDfKhQ/HzdVxAzBDN4++f
7ZuciGSg9iEif8sgafAqX714KGdj6IOF0d5TNXxiB3OioWgX29FzJVUIOSGqjt1MUohraL75sjX7
eNbGQr+u7MhGcl8I8HcFHN9rIMnoeFOCU/M+DCrngFqzZMfJUxbelzp+bkYhlWuNeo2SiO85Nmuv
4ygeBhNScubk00hxY3J+NRQgRVQbUh30ezp4dSdi4QT761sd5t8yV+k+moV727S2NgHB1NiLMDlm
Rq089YQgc3gfiNvkkODkEqaUWVjmQe+kR8OXJorf0LffGoWsf+uzZltjG7aGaFVNJQUd6aA17qIw
6HdtJn5ps1QlUAyEqS2JzadCMnFXwMjSztJPlLwRVq467c5I0u+FEq8RRC8g1vfY5wab2nOzGQoV
3efE9278qIetjt80HB1chfFIaJAaMt2VhCngIMphJu+9z6+DlKH5CHhIDqiAX3Bluca/CImk92ra
ifvmbKo7K3UzerDLTtniJCIiDk4it4keVHEVDZXRVuzdbWJl7WpwBA3qbJVEkbv1PHmaS4iQ57Up
HPySNGOoQomzE907dH3sT+0sWZiSGd5qkHvXnmpiKRmmxdGx+uJoOtmnd17w13CD8cboXSmskixD
IMMa1r+IvlpJiF0vNsV9gZkFLlkTBzkiMVBIIwx9aNPsDbH3H4HWYnTgTJUuj74mpSFPpC/nZy/D
uZ6M4s89MXJh1+5e7MD8Za48b7xnC2Y8M3sdOngp6wtIPC4Sb033TkA7ZrFfdsLUPTEEtwAPDPgg
8Ro2ARDDFNzY8m7wHVDXspKszRZbL1QbDq4fwoDpxHirFa2xyFs4XcJzXcCfFSjnIqkWcYUkRarK
6JetY0ZIyhbFWpX7eovhdk+i/+6dZn89adWYBNLcIrMTQn8mOKPK8otmN1JKPo2bezcjzqHWLRz1
ako/et9TNxhuQZBUyhAuejB63blP44gmIFqzqgB9b3oLA5UqrZODhbpOZzjmScdlutaR2ilRrYxc
2T+j/P52xng1FRuvmYvmynEkEmGmD13Mi2vObT9NJTFybgoPScICgf5jk9fxQmRau4y7QR9BlIoH
o4Q2biJPaqrpp0abWXlZrBFmYdAL7Gyb2Ko1HQvnttaGCL3i3NG7tfxAk0Nwd5fWqWHq+v8IO6/d
uLVlaz8RAeZwy9i51a1WvCEky2bOmU9/Pvr8F/9aB9gbEGxZVneTkzNUjRo1xhdaa3hoS816GNXh
z5AkHxXtbij2aKE35tPyjrrly39+Kv/iAiH6KBHKbAkJK8KUKCH+8w57pLzkaGj7y98nkFbIVgmx
lnkqbYf7tor8gYwRgVVxU0Ve60NhzZ+NHibeX032oUTe479c0b/PUeroW1UMtFJkB/o/cqFh3AO9
4+v89HdXUZEzRhk7Wh4ETMp+nn6vqpT+IFV0rZYmAc4gzM/adLDrUZ12ZRLrKN7X3l+pof98Zf/S
AWc20G0EQYk9g9PRwt/nn2O1akaoy52c3gq0kVDtWLCsVPtBR3wL5ry4iXCIvdwE2RJDrRpVr9Sp
+1dT/3u73L/XjYTotUp+JKSinlZxM/GYTN2jSfSjrhT9x8xU9+8m9PeE0FKJ3tyuzYKYQMxG0ej/
RQD6eyxnWpC1inii8ItqGtRdPTWxXclpgxTbOtz953v/F79hu3fO0U2XgcyKTsW/K+X/WwlmNdOk
vyooxMAvyZ22cctfCT3sBuwPp//RpgtWN+ZMZOYttAMiiPPAZ1H8xKFwuSQvKA61obNICMI4SnpA
ysPCzD3Zmw0WiS5k8iHyythRVW9gqzIRdveb0IH/Bh1QR1l1dvIMSgr9zYcs/S8n3V+47B8b6XZv
ANfQPXmoVNj/+VxpKNaratGsJ/o+49HGgwu4OpMCq/UqWbVLjFyR6dJ3/CnX2O45KjJa+A7fV5+o
hWZe+YebKw0cSewZ7/aBBmBPMxw08yh0wpnDa9B6ayaEadF3tzGyqDD3whsbAT+U5cwgloKo21F3
ScKr+WsSDkt2MmOIO35/42N1J56dOvNQesH8jhFZ/svT/avp/M8RYLHBYBF1zsWNwPKvEaB9k4ow
OyrR2cPSkWMcXHU5hMJdhy7DP1JV9/R1NyBbNQQTMoQ4H+EoY+6a3lem2ENf87ten/Ieo8iv9jSu
l2H+yF8LepeXON51pbknkHpaBbNwzXZXnOo/KMMlGeeM3aro/jsFtlKiWxY0AsOf1FK37IqdEeXO
NFkobjlYNACUBwLtS0mwxI7SIMa07rL+MC4IoAUJLFgcoarlU+4AG4hC8v8CzAGt/Tt02FaBBGcZ
+gVpIzLZ/xwn2cz6qFl160lu7wa28dKwSQ1ewva0WG+RdKgFHyePdbLTNBh7dxldwTwX6Q4F9diy
5Yjp4SgJcq6v8ehl32Hl9clJo9qPJxlU0uNUBkJod/lTJ73njafA7tOClWYWUr7eTfF0SQNBzO3w
T1S/RXcpdit0xoxb9acpdxyjaD3RYd1OtwlLoa9pRivOtng6na+pdySshhr9VMeaAnG+ptWV1tSo
Rvsk9qpsbwxOgdzTL2SwMjwrRkdFv5JmffTjzWMJvXh0OnhFkPCoSauOujq46KJFP4+OUtrotHKd
pb7v1puMQjIrP/rWWA9cAPxZ1A/ooAPrQlUNkfxfBnF05G2Gqewe5gvAZD/ZKu6FOE0WzvzTS7be
MCqnuUaah9jRRwKOrh69RnzShq/b4377srzS98bNIjcKbAVvlelZOAtmDA867qXRtt6rzm6RtcTO
lNtKUIbZT6aDaRhd/1kVLImzqtyQ6Qyzy9VyX4vpjj80d8FmmxDzhizcMuPQLrLF33jfWBmblJ27
xXoASBXo5lfhYaP4h1SqW1ie+rXp7N6U5p052j7S2ka1xtSxerIRCu4itzLpzXDKwjexXAZYR/Xo
zBAK7+Ope80aZ+nv7JlAU+tT0jmh+VxAmLEhErNY0ixAoXzCCuFle1QIP6BBUFNGQuHzXW1pnIc8
ieS302M3iogdOpMt/FBkIre7qJD7z1EtZidGSAgCu4P56qo4fGiHEFznLY3DRfFaTK+0PkDkrlL9
TrPLwRlgKSO4h0fbrN3ZwCJ4s1A+MCEtHmR5wj38Eb7VL55B+tMXTqLbyZeq2RGfge6HbuMMNSN8
1AD0o0toD9kTM2p8mJOHjlGLNSItq8U2rZhcTDQjdvnCTExEGiFx0MrXUbq19dVDsBT/J/7ZRNDx
nWV5dEDGylZYn7AvOkm1KwiOPjsZPhIcGaat4My9Gai7RXYU1H0ObVWXAk5WFGvZSam2aahoIWQm
Ze8m9Oubyo/p9fts6DiLuX+n5xkh802Qx8uNQzkh7+bx+fAnEM/jBqKceAmajjP9SR/smDBGVByN
O6f4ij8kyCJvU2SjboDwQPoifqepZ0SBIQTdp4b0qQcjA0nQHDLJ4Gmhvyw2cobd+CXIuofYzcxI
/J3zSBOMAbquJnBBh56yg0o6gy3A2kO3BR1eHhjLqcXNcRtBBZWn+FIYDmHJ7HAqK7LXmve29Kmt
hrNjfsXv20P8SVh3zaVejp3gta1bFW6j+QMzBMPu4UAoG+seSWaMzQZzjTU9cglkuzAibDah1uW5
rQXOcS41m/7HQqAOzdHCXWV7jT1oM8y/eT7qiOzEXh67Qk5lobkVdYWRHiRnLbUVxcXbohR+2t61
Bm9EYitECHSLL9Cgwxy7QQWTdVy8jUaMA/O2PPMSGVWPpwpkj3qliv3lCiqmPEu0TmIIi8M0R0t2
7rVPAT5VagvN5nL+x9SckUAWbVjJ6XE+RSx5JSk1DsroZ5q7YDbVsfkseZAPx3R4rtoXw/IT7tkj
CdhImnPj0YwxcdwIwpHJlehOOjUHgk836VVbUlC4Oyy9q2Ip8CT95t07N/9jUSGGYG86SKAYhbfG
Tqc41QDO7OHAh5YzOlzaq/pefqErE0aeLrmQc3rDtUbBhtLN0YinvIRNtcU2HOSF252m9/UgX+Oc
NhAel62+zwf9eSwvsvhHGd26CLr3BCFgDNW/6sVLMKZR77mBrSL5iI+uCs8tSNFvanl0Z9D49M+C
gy4zdtwrOHiiL63Z3eC0UEIGG+9KUkYZ2rCFUYs9W9hROEjDVbLdyH9/k1aPlH55eMAU0Fy2y+p3
6pffMYUmwtLUVYiRDsLX+qe+NI/4qxht49BTfkFBz+HehholDds4C79R4q6xBbfFDzPct6nTTbbw
JWDb+Rq/8X/EA4ZmA0OxD8ju3PkC+wvb2wN1NbRbCMIw4VuBdtBgfzbEQ77YNdNmcs3emWePVC1s
3hXVl8pjiO+TiZ31fpQh0bqYoNSdDe1KarD6sjXx2oW2+T7JoARHmUnwnSIOMiEeQ3A7hQFcwewJ
4eTlWfgAlzu095wnb0vP1RvlNEhimuYaiELGSBXbxu+4taE4mAgjrk6WeJt/Dkyt9011QMCSda8D
+2Ve3z4Z6y2RLwq638qtCrfoZlQCnpdq+hqShZYPAAyLu60vXeq1eF4oN7nb5/k+y3wBH5EEkaFA
7Fy0VklVIAWHE3oFfi+9KN2F+dUCq6YPqTwPId3jB9E81j1Oh55WnOt6cAXlRVBze5j3Gb6fG88e
gaDVRa52+mNapx5K+S/klxPlaKY/7LBzz4iid0+Fyhb/gPqybWGwfYZnxkZcWXDp3aywJSCGxEkV
pH44I5ysAhc7thUKLRSE7uhcyhWkpKBKUStFyfJ5Lo9l4S4+U1QkgGlctOFFhG7SoJCOevyrgqRZ
HpLUpahjFHu4F8vWYUph66AaX0YdDOMRCc1BYufxsQChqXpF+9nggPDbxWNtSeveqJ6kbDeWgS7P
zHEPfB3VFluV7RznEFatEAN32nyFC2hOQOvBEOOc7jein1oezygE+2uwZbJ1BIBXb/2MDWfOIN3Z
fceG4TDP68Kt810i+jGRGX6B2Z56PAI/vbiP6YhA5Vm8Tjk1eHc2PRyf0slLb9kz+sIKxq+1s8ie
hny9Zk/4jmRuIboQtYUlAOyuOIVzr1EIno86Lvezo6C3jsD05JmYoCCin/ry94TgM9JGkidu8KZb
STZzCoobckaYifBrLvxWfsScwRkpE1DssRvfXHHwO3LlmP7ks9t3PmSAafGN5a7qJ7Qdw5LuDAez
lX0tOH3mrFTBNHYvv8Q7UvYrDakd0N0tXjIzOPDu2gY9eYzlA49h6ajsLPlb0wKLM7a21wjFRT5x
Ey/mBLCHlVzLrfU7cycaXTHZyTwS2cZX7hymGMTwPBhLR0SFDKUryTc4c6ezVNyE0efz8oEWFRSW
7TB7XVHOSJagRPq/AngmgnTF38slJPtQ/FB3FtClwS0lB0iDdFWcHMQ0TOMUjh/pNLqleZO0QGZk
iSrC0JXTV01+Maub+m40zvoZfdRfNIk0zWeeQnVF8tEr3xDKw3WlGNlH2UUlDiXBNiYbC90WseLB
NQVHa+zmUS4YR8G8dPFCx2rTEr25xNglGGY0v7bjrpudKoPV52uik6VuWnuqBO6FsLwSpDjWCjtz
2i58UBypQp/WI2OYRvo3fJhMBu0x+DkUkt1i8YF8td1ycAt2+qZSUhbtqHTH0J734+gT6YZ/5kcD
5coWn6C9xoTtD14RyTbnj/UyCMC7OFo9KZR8xICrLn6gE4ou/Ey24ojwjh1AcfiG7Zl6qBzdtXP1
3uIVQMMglowcIYbhJ+JxERCoJIXyORXmwccaGPVrzXKFlmmx59O4SuQZwwY1bNcgRxI97h4ZaPlB
qqwR4wgeLtRYNCL6TuVIJU7iCtjAV1t8Tw17bene88pNKm6/0Tze0BSVIfMWHidGaO7YUZnwyDex
GWMMhUOhzZtNyzF5hL845nvMxCBHcyop3WskvS3yk4IHUgoFrTjWKgGNv1h+ZJ63L+NKbR5GhSYg
NvmmSHvtJXqXY+Ysc8IdPxvTHlEvW5ES3oHsYQIxhS5GZwVb+eQV2nVr4exw0MDOS96+tN/1vYIo
/7BaWo+wGzFWr/+dsCubWpDPDi2EED1Dwy7E7yi9FvlNUy9qdu2Mg1SdlpLtmLmPKZtXMPOjClpH
wDkwS4G6+tOzaBzi+t40XiN7lu4IJXsNJfIAltk67kwRGsY9VHo7r7809U2Iyp0Rq24Ua28xStZC
RARVg1Oi8H8ywp+GpbDeo/ZNb55zjcnxVoh3vTzHOREZl7Lohr1pRS0yPhLjWxhfF/Mx7Jr8rLSl
PQgfQ34dtQ9eYWJ9nGTXqX/Dy1WZz4v0nYOitUjJLd2z2r2pSKaK8+9yEwDhHS0FP7i0tycZRTcd
N0rAlrj43v6b606RJi84cibppVcRkNwT/QJqiutOpLARn0F16vbFNBTyKL8OiNBCyixOKvhx/1IT
CVoZCetdMdwCn3f8zkrkBOOYB/XBmCvKRRKPfYVf41XNnkc67vJDhYE9h7Mpc0gVz+aym0JHTq+l
fql6mn+MJzzqUkBhwaWTCtMQJbzz7IbsqpmuJT+mdtchYbHx6TGA2Zn4aLJvx8pzOXlTg74rYJQL
BgZDWxWDZrlK0u9af5kJcef8Y0jeIvFF7C5lcuyKPZl+OgcgIST+heyFalBp53zc801Se/8ZIoSH
+n8gfg3GHKQWBdh2o6r+q7KiK/0cT9LCLa5PM2FAeVH6jzF+aS26iI65fKrD88ChJqEf6G+FY9LL
wiOLUKB0pj8NS9twJJIpdZdGe7325PkqtcgTvMXi0zR+iVh26kdyklU9CbEbwcWuLkgyCjgQklkn
eyPmJFkbJ1MOShSMmtcrp27d5YNjav6Iriy6cYhDivtOOq/ZS0wDVaqeCuPC8ZReSeZ62VsVl+xG
RY1/es7qp7LffoIpoKo8UAxHyNmNjPdKDiYB/0CXZuau9LABVAWPvJhX8gL+K5IDvB46UAY+T/CU
br8oB0oz2Gx4FDfs3sBjxd+uk+7g3lssr1VcmXYYIN1w3uHrMcC/i/y22233SOKcfAlRYSMFS+ed
82muV/LNihFQDwO+X9GzPkE6PyLDFyH4vs0diIG+IbuMsKDv88grMK/u2AIctgV+TkmOa9ZOaf7F
UBLEdG5neoSAne6D1ygh+MeHKgX4KfAFIIFtWzUBv7h4/lqoSWoXGaND+poRMsSBWGDAbIK9Zg0I
9ubmoFk+OArWOJiw28AL+RyMsh+Trcu+HjrWSf/DsOSpz/imshs/bR+ZeVYTRNOOy5dSv8i9vt5z
+CndeaB4uBfLbZTVCVDIZ1D4dC27lm/l4tYEYIknmU56iYg70G9FOtS0ezY9QmDZB6SJGy8zvQjt
I9Ca1dXq3To/caHS6la1n81OrwciB/z80Q/HoXUmOSCHRvAcIXNMZeE5GdbBQpjSyQSvt7676jjJ
h04Ksi63Jc3LLfx7Ax09G0xeNNyDnhQZGUfaw7dHhLsVDZzgZ6rma1D5LI+w2IqDfgzOMYzp7haH
Ac0bRXcgM5lSu2LbBFCSjw1jIYK3oKTI/vNUhK89TaqKnUYXWge7+nIWEeIcDYRaA7K2dbiUkp2P
gHwugZhq8vwPmnBc1gDsq/xVKg6oAa+P5i9l9ZtL357j7oFcXyifuXrTPInpa0ZEtKUs+a2oviKT
0gPWIkEV/Zbyc68f+vzMmuHth8jvQzak13DYV/VJEVyRwTF3vD+GqLVwjEMOykOs7vl9VjhGwnF+
sjSvzm7x9BtCmR9mv7LsNVew7sSVg0axSzXfooVO4luc4ZNymNixosHp0m9VeN0GbvzFzOimj57N
fkYESQYhTwDqCxJXwrSDLKL9eZn7S61SVT/xsYCTypvWE2K8pQQ5inFQx71ovWgYImHKYN51abet
CBBE69cqXeb8JCvBWtxUkDMl5yC76cNZgFdmPa3aUVmu5XrFsiqVr1N1LsxDbx4x4RhbPJGPxRis
4t4y3KH9MMSAYdXAvRaTztuHET7pjSta6CbGT5YCRNcHSoor8kcxPrT+wgcxcazlnpofusisxO9k
P6JwuPkgnc1pxw81ea9L1MxBrtxx3cVqIMkvVFZGec9VpS3w/Q7Lr169xsKRZycrb7p1D5NLknr0
mdbI4xuHWsIk6jBaR8Lmfr1P6gVhLXUC7Yz9frkb2dnE5GoJohozngfjPcBGjU8M1coymXZYeYzr
taYfe0Hed98Jh24+CgL2Zc9hBTrLus/PmYwnj6MrnlUkZOO7Zti1+hHgDdPjoG7eZOVi3aP0V6i8
8djFCOrEaw5PWLrL87nRHpm4l3MvU69CesqBauf0MShvjE5TzURue+h9YXEe5tf2k4YXZEOV8rc5
BIzCgmG5dKymR43gf3QS1F3bBtuMVPfR4LbFjbGrVj8ffaBkLE8y7R7WD1Kb0joaGfSUw4oz13hg
9AssfvsLGQW+ipZ4KKIvBdwwew4m6bhw9BRoih7Fwuk0zxzsZdyV371MiHT++9iOonafs1uq7SOC
P9kfy3Mxf/BbA3UQ8DxgGc1RAcO1H3m5lMvVWPdqjyfJoRX3uAsbOvmz7ujipcNDmC2poAjih+vR
MvxR9dvW52N4jMN4Y3SU6tDgF6dcKWcVIjPxsYqkVuVHXrU215uzemtPIcINfzDfEGeARHUPgYYQ
nJoN8cZTkr7ClLaxa7NLDbH9+SD3brR1ksHfsqSXJXllWavScaYpXTzWxOqGhz6k2n2YxBlNQ6v6
ZZEoku+a8L6t/RTk+iyNr2RTa3aOqpNR3PDs3lb54GKezqNQQpxONxRx80X+JO+h/54zgMp6lnHQ
0zRNoO2NkkdcZ6bb6YZOc/e7Dvdi9oSaMqlbBeAByjhcIGdHnCfVUb4CxRk0SQ8u2Snth0D3QNih
tKPUAJiiv4B74PDEOUa3VtH4bBTGRES2wf0VGdQnlQ0qdlQSprv+Oj7J5PKwqcHvVGa0o5kUN6fC
TQBcMCca7fBV+5Z/F6xKah7X7o/6J3wtfzpSFczwIL/tlU2PmWIDaZEDDk7tlJePspurjkbBD6s0
TK11n4JNPpCfeHSVCPQkJm4MpawAAHf4Be4ci1DeR82CnrhZ9jjBxhoQ1JYBxFZ7+xTmOAdG7XJj
5lf7QzId4biH2yhbf7/n/riIgj2eRKLhkLWHm4zZcnMUwBbJOEHKTqgJoxdnd0qw5HtZ2rWJl7W8
gS9Pu+yzlT0eWhHtmxc6OLXEBz2BK1WYrgnqzwmr7kps1aydJF6KSz4cGJYGqKBEWM7JxANBwqi4
Wu9tEdnWVAqhEQFgwCqSqMSPZqRxkSz2aMKlY459cGuo6w+g3d1rj61S6KbUC1sv7UYM6Sr0G6j3
sLPpZ5HBzaZzUvu9gFOQY7RBBxCMfrb0raOqzeZXGU+6/Bch0ANF2yUlO/87j5HqCI+qtIJa4+5s
IhpBppgH+ddmpJZsG9ElO8bkGKKr/6bSSBlllBE92IBxAI08xJLQ0SSPSzR6MMQMeX53htfHQ6YE
ZTog7FLkqlS8yKdbt5N24OyK307BFnKgsa141EbiwZtKV04cBpPXAbyPnUugxHrlJ9b78CUCjK0O
auLm4OZAaDWeNT6jKMkeYxOy62egGTYzGNsa3lEBWuDJdm5I8pxT1YXPAukfhMueFm+KwSOpEQle
JgdMc36Pj11MQh7aQo8MCpUibhft5z66YKLG1YwOHcEq/iViRD5PVlYcih6l9A2zwWDS6rZSjYpG
DmVQDSskEKxtJBhL4mWBL5BVbKpZebVDQYRJX92RTs8VN8x3BJ9MWNa5SC6VODpVw96RYi+zHKqp
PBhlPlH16zWP9sqS1u2ZuNRjDRbJjv9l0KGbUWaUJDsyfPaBCDQ3d0zrIsTeIge8UMtf0tpuVHx3
t3SqwCkE2zJqC5886FjdzWjwRRtyPaRugeD2ykP0gKFYRZm4FQr5BkKgJdrpAGtgq19T6TO0qxG6
Q+ZKRE9UCxuSN4+vbN7JHD98zufAuluCIgvQrgTO5J/S29YSLdrlT/MVvpLh7hV4aRvS5DK+7IJ8
tW+UoCYsq/bUgKr6HtfbxkjkV83nTawaBWrFDo0ndJkTRM+ybU+NNBcmIwWSvLTDXUgphXIiNRkJ
LHm39oFBbysehsX2yFXKLZYTbRYuTgnzonS4Nv4EpFl+aoD/+V1GaDvxYThx563sqDwdA0e8E+kE
NdlM5xBxauHK2OYkGKYDrMSzQCSKAWK/0tnBU79bAyisRrjPRbcGQolQM6XOclkIzbIrkXgT71ZM
OBesvojGYQ8QwQLioIst+yVxu2GbFG+414YQlqg+iE2fao+mH+Jyr483zhj+yUPjQJocRrfBdA2k
mMgTBDQNEIFhwehUaloVlM0ToNIw1BT39MrR9LP8m2k3Pssv4nxDsZDFXN3gQEh0j6PrL9lqRrQd
PthcksZnrVFV5F1wQuziHU6dPQVH9ic0uujm0N7CNNCr7dc2esNm2OaIIHx/s0qoI1G0V1XqbZih
3iLJR2GbUhZ1fzYvghXcQFL9POut0w3XUNil1S6cyTwt6n6NbVDAWmuv5foqIrdDkZywtWWE9JSQ
iWMOWPNUTjQjVniau0YLoYbaNYhp6LTAwZ8rYQ8IZXbmLSBEdyxrHDUoxwCbTaprDh7Vz6J3KQjh
wmKhU5Sc6nW/LjtcWBQyxdKvDaIn2sBgPVQeYLCeBBq7Vsq5SyhgIqfpgcRhzcZkZHsErmVGCaM7
/PxvwDSMOxpzbMExOXKoaPLBJU31LhHZgtlSVwDV17aQvet55BL0JnR9Jj41Nyg0Fc9BEY7TC1uz
nh1ZcjzJqPYjaLEciKtrpOCCxOcviIyF402Mdrnl82uEAervOvWtai/1RzqQkmnfMuMy2qUPchI0
ChsmMCLajRzb74sMmTdYLX97XYn14UGQXTCpxLBr0SVvUdRAwLJLsTW8Zd55KW+J/6ke7TKoMwDw
hDBbFHNrcf8KHUaGoASqPEzH2fRDw+NCmeS5FsySJ6XIfILZu3zDPwnTdfr8nUJl7Ti8H6IDJIes
RK6G11Vgy1Cy5B0/ZIYW+QUlgFqmqsg0cEVKzZiFJx4qDYO5t3BkHyZbhFwfnfPqKcSqEzMHXBeo
morfLYykmdDP3Avpo2ZvlPJ33MEG5TnPHvJaM1splubvU3KhHVZu9kyARZe9OD8jYGlJuCbMr/9b
Zq9j9OiCGQtNwq/0hO1cohMMOBJGDRjOUomL3JwzSCiY5SKBnvHIkyuzTIyo7YyQLyqkjcbmaxY9
hpfbXaKdbHh6e+Ce8L2RIAY5FMiz3EevYopd6qmjGETltVJ/pdtDtn6niME30Y/SPyngy4Y3zvc0
eVgQaLL6JdY+U+PWTbcm/qkSzUuLsyzcW/FuhR/cxjBc2STAegHTU5H+4N+MsThg2LsT5+1xq0LA
R0Y8FsAHmed65L0ijZKu+rwqL/i4MSFQAKKgKo57jGlzySMSZoaFKcV2qGyAImDFjondFZVole5j
fw5w+B6JaJeDWB/S5ZAYnxb8P7JdbVfnKGz5+MIt/T7NB39uLhZuqIUkA9JATKNoNc545pYBfKiV
ehaFIYZu2Ek4Dn/335TADQD52KXsKFmc924yQjtwp8YlmeNO5MaVw4OKEcTirrdwt8f5l1GmxZPC
+nCVpj1mBvQ5SZm3lZiw62bHSANporThUobKNVvPT5FwretLTfjd7nj0YXeYaUQV/KE8CUB0sMhg
EUi7uTk2PcEhI3ehktm0e5GEaDryyyk4JYWMkNLlke2CCn1R+1iQsEEUJicXjXIcyJTwT+bi886s
Vy6TNc9jZ8lu/muVB1GYMsy8IH6FxcpRY2oTlfGNsmM/ztugIQqH6KR5suDBZiI4mjhO06NhOcn8
zE2ncqCC2z2v1KJMZ6Uvr/VjAIL8wCSthEPRUB9Jt88lvNSHvbV+5Pkh14/bvRP/yDcKmWZ52lbB
L5AxpDTYGKT6UFd71SBCPDAzSzLLv/Ob8ho79CTcI5w11ns3nptxt6b7zLjX9NfWVzH2wm4P5tBA
Lk5f+ulFBUwTy2vS7szlaa5JfwKjO7Jvsd8xT0uA5xJ0ftt/2HlWOmWGPXtBLwasXWPBJNTjNpvM
141gjB/Mg6I5k5+b2iuFEeZHn+57Tks1QaLWh1DAwBFJNmDgkcvuBxuLt2YIuncqWFxcQYZAgDc6
U0JedyDDXdedkB3q3hdmd/0cu23X6Eef87yRSAdcFib7HEu6zM4aYUh7UCHRk+NxtEXODEI2O0nr
zb85JPr50se7dAF3IJmhvABpY4cwyph+ToiaiHcBzFMEv3sy9EuMP7awOjkVbGx9VfVboLFCe9Fk
PycqDZd7DEgvSI+0Y4ZSHr4Wi081XahwAXvKJMmN5OLW9nfduorGbpQPmbkjMzchY+EWS48LJ5RG
6hsTq1etaxAf0XFZnFpIsQ3Y9bkWA4pzTeoBoETFd4q2RtKc0/y5htciLjiUTcRJnf4kVn8WaBa1
SnX+NqSflKfhLXDsQqHgJC8tv9EvifLbyJ8TPYgxEMEOaAgk6axE/kwxQdrRUwVsZOya7t0ws7em
+Kww8x2s3ZL6Tfk+AA2Kp0G4teQ8+g2SQZ9/Y2Eipr5Znud4n4SUZmFDnFbCESvALoWmF/U1bD+p
LMrktmU4kQUrdrw8MJDrQcz6kwpxnfLzkj8yGXc5IuGIKg/KkfRd0TfRS2dYHaX4VRGiWye8zKYQ
XXPXyo5wFJRqA4Pnlq4m5X0sLpS4s46NhVZrv9B2g7rD0CYyb/VyqIdrRCLTYcrbm4DUImTLnWB6
TS3ZKZ8szF8Y2jUxDr2L4dbGsyBSz5Z+TRvzhU7fyYjJ4t7T4bMocjey9l3yQqe7STmbAEKmoKZO
TxJ2iv2zsvE0lG9NQYoBLeSdEB1E/TCMT+H4hO/OZH4KOYfmC1crGa3fFIQ9bGIU+qUYqgaEu1R/
EqoTmpJ2QxSfWJArcaIZsscMQsrRurKTCN1AJgvDAA9kuQNrV6vmFir4OoFYDQU/1IOEWtHWNqA3
FTA9Klkk40tsuQp/m/AN+pdqM8PSKS3I7bmoqUGY7+tXAflxWmcc6qm1UfAtOkrvKdGNAgYDr1rN
ICdHjzF5z+PI74xzPe8qk4LrYtprSPhKkTFDI2agHh8b0h35QUdZCfYHMAd9sseXmsFF3JI+vcqW
qZ9kJfQ/fpaJNKTreZDlwEZgOvOSOiUc3QYrYRHegim9qMvKRp6R+3Cq8neKCmst42NFBlJJjoJP
USK2ZJzb8q88OCS63DplvM2Ri0l8Y/bTLiR4VWTEQeLOz5LHWJX2Opj2DuUBlLuoBlsOnuD7EQem
mIiBOGFe3wU4FnJCDlKCe6FVqMXHtoN0bpnuMFsO7UBBuFDrnDonpzgww8qs2F5WgdyrGmAnWs5M
6XohdtYXy0FDiUQc9+MeZxxmmWzxu9L7TF3fIk3pqLd2M1X4zxmoJpxjikOl/WyRgbJYtp9Z2LNm
2RpEZujk1O/pY7ZrUECNbijIOXNIbIAU2YynWUzhMxt/MvER0y91r7Qa1/eaTO0N03j8221xonMS
miM1wYg6BNoODmZQyOl+jdl96X56REbkNgGdhNTQsoQHy+5AIAT+nhsoWUGynOTsqsuXBvoyNIXl
oVFW+ixYyi12TD1OwXOB4+jbqL4tzZteHeTyaYR8JCjbdejdSbUemKdm5k+tXKjM1NoGuQvNY5Ee
sxCkcEDF9Ib7qW0wakr1xRIRYA0o0wMDpbm7TsqjIjLEzbHvsKdkyi8R9M+VfaenR261pfKhQQLS
tc+YUewgJNYw2uIvmaFopFsvn/r0y8x1X2y/pPWtXN+i6Sts/JodaPY7QmUZR+xOvNXjoyD+20ZL
4b0NeRtZzSLXnU+lihDGDxfcS6dY0SFT0onUndbwc9WgInRfKYy05U1IX/PcUzTwK4kAhM4TndOA
5KkzqY2DfE/gLebJkn5UDLqrOTqwU+FmBo81/oIhX2BGKA+nRX4sw1cNc+p/uDuz5NaxdDtPpeK+
IwP9BiJ8HWGKPSlSlEh1Lwi16Psec/Ag/Ohx1MT8QdmUxJN5dNNhR/i6oqoyz6FEgsDewN7/v9a3
KFG0ADe11yx5krpDqT36Fd0Z7RiHK/uFdhyBV+Mf+Q3Dk+mLsTJGlBCWb3l8Fw/HTEFf2b9KA0nf
p5pcxpbGd4FKWN0Ja1779LqXvbUr2jvhBhdW1zNjDkyObly++U8Y33T/Vce8YCDU1KU7m46s5R37
UJtqxZpzi3Hfcw4yty2PLoQ/Qzbd5UdDf82TN0ahqh3q7kku/fGb0O6VGLJ5w023BcPDVB8OHydC
PFYUJlPtxeH9Rbqrq3WmHnwNylhJ02iPALQyrlzOnqU/ds2BE1j21MDCfdUf3HzpDK9qvrbKJYFj
i6R77PBPauJGDptJyMryLtEOkbmrzDvb2ysys9k8VOEdvjspWqvdPKu2/TAvWOnic5k07fjDgXzk
xS5cs0vIkClk0dEx7hCMwjZJBcN/OOTMYuS3lgMxo3slzbpjHxQwTYzXuBq7nT3CVEQrJNAR9n2R
vCVyRmeenU170IN9WqxpaMfVIc8Pfbduqju6WmZ2kHHt9McKhQFjuuFXYAGyYpz33VatXxP/1XXG
B8QxNR/xfk5MKvsV8qHq0eVDHJ1qECtwEbzxDZLqNfR2lreImq1bHD3U4DJbwiRCW73N5WMgbpvy
UbUeYyBlKCZqdp5cXk6y3VLGZHuLXjF74gwn2ZNGyjDnJjF2SsG9q7rTuX1VVGXTBNUpf2XJr3bL
+aMspTfmRauhVQ3v/eKuQCYueH62iLALSr007ZX5OA+ybRS+eihYemS9juFNsuROY/w74UTpH8sC
zXXO04rbs4LihxDGiTcT3dE3AKH2h4/z4r2NBz6OK4Pb8QA0o0fKzgAxi+0463hBUPeO4yMCmBbV
yvjL44/XLBaa9fgebbULkmtONpddjfYVIiGfhWn8HFO+5fBdNGNUTy3ESL2AfuNOuNyoa8Lute+3
4xmw+ZXYfqzzZZ8dZfOFwWjaFObfXGtSVhdNyBp2VqAwY4+MOjFZOsUGoUUwVq/mXbKtwc1wI4xH
wUAqNl2xKtqV278O6oYfcMYt3txWUBDPMXXQY+dNJHdJv110ixwn9aXWHpz21s2Woie3fRpSbtRu
PZZaOEd65E4jdueCD9V6cDxIfiiGjxJaa9fWt1F6rTSX+Gt5Nrrt3ArmDMvCmsmsl1m0wxMkqM/C
ibYx/X3o7fMKRX677qRVjUrF32QEq+qbAmyGQqPgpnGvc+VY+ytUcv1VpL0rylYtNmq5EcGVJLYB
p4Euf7flvwr9IvRAd5Iwtrw5nPeJbx1sB/vKKBSJlQdDnnNknLoOfJGJqOqC2rJOq6u/gzaE+kBP
XtpiQ6rEhBavImiLEK4+D5nHUsv6hZUXNcR1nY0fikiGU54He4lDrue8hApGorVZXqmMfEPdGc0h
bhcaejMko/2KBygv52ygR8fuxh22/DcIb9X2VohZAvWvfIzrUTS3GKqplYwun1jnF2ac8azfAZaO
DepvY0E8yla05NGbIPtAI8KPcVIN6ZWPSdplkTLfFnK6KlglukSwrnjJje2JY1zq/VZrqVyvxoe/
483rYhNor2hmXNrp1RrNSureF+meIceXrL1571D83zLH3HzGV4jqS9t55wmScee0328h6V84ztZm
tKbryL9185ss+S4s8NwjLkZMkWrIClZNnWyCMz+UbeUyBnkRXbcj2KnvY57cSSRtlCjaanGeXHVV
6LD6VymStnW9KbLoNmv74qDI3kILm4BkSyjeUiDd+n1G4rdLcIiUZu8fts6f65PO8XSkSCg2jUwF
liQ8SdIAvpq3RBF1QDUM6ZARrkvlrW4lBJaoxf0GY/pwHcHMmCRKAeRJCYqL2u/IEGbTGHtgLGSp
oKCSoMiJiiT8jgav8dGf/XfE8sLnG8ERwhRQac98xmS1i7CqYu3Q4PXd9KRMbUhffoXvHWIGqdjA
CtJQEQWjAA08kUzLRC8OslVflbzlpZEjxy8An2+iKjJu3NZ5IMb62Bi2gWkqaWZ41vD1pp6BrDXl
LRWrW3xzds+HgqXxH5zdQNEMAj3OAdgKaCJ3ENIY4O3Iz07LwqvN04Xe9DDyzLq7rH3Esx/8ISPW
qYCqcborI9SHiW138P9crnzLwjWxqnqNuc5n3494TeqBAct9IK6/OeAznzHwfY5WJ2UEwAEU5HO+
QVVqtaUNWrz/AKx4gyyj4JYKBLsinIuKGkSFN3frFCg4gtZ1Lp1IO3R9/l6Zjv5ioUKjBrfCw+vM
P47s/zQi869SY/7zIvuYFX+N9vk1YfIpfCu+IPv4nd+RPsL8BSYPMHhwfSPV5Hc85vj3lmn/C/bz
B89H/gX42AjUtgEpANqBIf9vv/N85F/IORjpmDYRGdB+DHBxf4OOaX4dbvrIhucgMI8CiCFS/RyZ
o1dZLAO40a6NcOsMl4U4ycbGT96H7qYRFJaxcxAgZod0Zdc5wuT+0HbL1rgpy1O4CdqrOSKWUcIe
0ab3y4TVyDrIb3KBr3Zd9c/U8H12qy1lCFm9qbKbqCYn6lLX30g5ngTyo52yglHryQXduhwfC+WS
HsdXti+6E5JntzwYVBaoTUY4LEa3dSxd8O8ShkcMWb2QaJtHtBFA8fo8sBJUUXI++fsj/y8hk/9p
x7WNm/qvx/Wifoo/j+jxp3+DUOowqgyhENTOU2vEt/8+phVeMRUbeNwPEEpFg0JlyOSbCAsZLsC7
P0Y0L6nc8BiKmkqIHP/3dwb0xw39X88sINXjlCKDd5xY8F7PaQhK6YZxpZbRPnKpAGGNpzOvlwIX
hjzVXeyUEqVlO5q2bHxbvZkMm5Z2lVvuw2zroauiBliPdjRLf6VmmohmGWT2gWXArGroPeqvop/p
0dyySLBmAM+idMNS99Op/hOQlQHk/vOT99dvwSIGLCQgGM702aLAVVM7kVIz2js2eQcu1hixyygu
yu/w2BEbYf9Pnzy6tG5foLovcBqvzBTUR0AnFZpK7dHXRWafvbfIeeXLQL0xBZmOK4/aSoOr34io
kSlrYqZb7TKFAZTMHP8G+OK0Qzgr2ziNm6fYnUTU0jwFd0u7a0sf9Yy6NAsNvVl4YeyrjqZogu0S
zZDpvYEYneRYoRwW9eljwJaqNO6RuBto9WPj0ahXoeLM0ypfhpF7Cof6wlGduTC1DWjSVW3mM7dI
H+xg6zoyhSg14yYh0ETra1Chx2aP2x/9kbT0RHFrd+wfcgTEXUxJX2FhKy2BCy473J1JgvlX2oMC
nZttsbAAIY0/KjVIU/AM2bqgXh4+dFVyUWvRNCzUS1dyV2GibrzEJYHejLeV+VYLG6FitAQm/ljG
MVVgnW0++E2Cr81C7CypX9KDLCjACay1oe5c58597VWLKuxuosw5lkF952VHszdXnqpfqgUo32vT
9a+EI1Yu4JlJNVawzQw7i0MXqUKkBjVzl6Txc1OP2XrKXVd6XEeh3YlgG8Z4e5s01Sax06y9ojjV
8oiBx8Cc2tRz0/Itdi10CBHe/YHEbrW0ad9T9e0TZIhddtuxIfLq5CJRjV0WqzdSI6+1F1Zg64Z+
kYP8J481imDFloCTg+pRhR5KR6JUqtwHr6lnYcEiZStrmFTNaACH+17gBSI27UDanYdEKn5O1SzH
shIgdcK/rCYg1fJ+1zn4sjo2nCElRRVDvJ6m95IdP9L9RzR8x3PiQipIDwe/r8871DmNR86plpU0
iqL7tA1OHjDzqTSUj0R6wzXCPNS3kL+IGSJS1sXPmITE10NRfZXIhBGxKbH3viCfqJwXA43bPBDM
2cxcOUZBVaXm9b7x34HZ7ju3vfEa6o+xgbQL0X8e1VMnMbadGj/adkZgYZhjzVKuygEavaRzZiqJ
bZFLR0gDj4L6zkVBPCT6hUTpz9JnfoMLp2GCIVQKkQAGDY13159lwVJoxdTwkNjQskisnRZlc5s9
WsvsCvMOSwIRT+0oFPCnLmI0NFUq7reBPotC36mnNWHiwk/H1E+IOA+Cwag0uxQVD4/Vg+Zgd6Xq
c+v60r4pEURUSCb6K00Ei8RBLNAqW1vW0Mm7z02jbiIjv44lmnGutrViY2Wle83WFlZQLhIvWvZD
hWe/WtlesdCsO5W4npSae4e0OU+esxCsL1v5fWjdhkW3CGgdx2a2cNEEFN5FW/XYTMByZUjd8EOB
shaUzLMg5dUMay3kiQbzF9ORolNZYXOn7IhWoEE2QVu5He8WDQqe9NrTMfG+OAHSvCTC5f5QFR7t
9I3H/rt0Wnrw6H4ANeC1rFzSzAhmatx3vX51KAHm9oHesjLKtOi3NSdZzTmeEQX+HADDSdeu/lhH
mF0zF20W2i/0Z+QZAF7p54Mzw2wd09dn8qAVLKyjCG46woZKA77MMbv1PDpV7I/ZjcsOlf2FIjZV
sqiNV3aXEfWd5lH0m9Y4xpAhAm8X9ofQuRkrQoXHJUZbE6Y0axoMppRVl8QksNLH1/8mcesFRAWS
ATdd/66RTGVU4bykN6FK00oiokRvNl4c3pqFvk6t/sYJlEu/RLzZbDKcVBqVImXv186y08ydpps7
JZC3RQeVAnICK8Mtc24pycVUstOJn2YgCjzKXQr9xTqaqqgjNYOJW+O08ux4akvOcrwZ2q2z7yk0
t1p/Uzjme16ujdrbySpNlDyhWqd69cXgBCwOL1gb3oWs7bjvBiYOPKd+bcNhqaXM2D5AiWb4pALo
JSl0UwrEiwrmgqerVP8V9CXyREPGRsPEViMahMo8DPEkWvplTKtIaxIkEfLd+MU0LYSukk+6JGa4
aetaM3ZgsBa5zwMkaB/bBOpLLi0LJHJKEN2B29u4VDKgPSEjLRcyeoSiynnW4plhjpN9uOncg0oM
hVV4DxCfaKcNR8XTLtXIWEGt5nk4zQw8OxbtSPTqQcHE6+N6kQuBs8pdpYpYyUp+7ap4QOWl1rHm
QIsMjntqZ+rlYEszf4iWasp6hNZyF5ors82vq+rR75QXsPqIFKmqBO4DEL9Zj+k4DCkZFQAR/P6u
szlwA6qJPyVu5Gh6/ZUy1NMywpvECjxDR+8iGQhd5aZ0UaRy+QSufld3CELrZhHOVjs1Jr5SLIxg
ZHB0efC/sXQ+AlVM4//yhcb+sWV5SbO+8F2v+q//sdX1X20tv7wz2QC/bWmnT9XTlz/MksqnNFu/
Ff31W1lH1e8bp/En/6Mv/uPt412Offb27//2ktZJNb6b66fJ5+WyMiYa/PXq+vhWFH6VFn76jwn/
8s//kfgv6Ucw6f7ln//zKUn/8c//nrzydz+8569rcKH+wuqQ/CSQ74rNru2PNbhQWE0LoTFoQbCP
e84/tpWS8QsmOEpivCYT7PORX1r+GlIqiV90Kg6Q+8atILEdf2sRrpwtXylikcOn2eqI1RuLGGfg
pjByerohdM7VcQJTg0bgHjxoNCUEO7Qx5kb2njUJSVd0/+k8/snS+Sylxvrho89qf0YtSyyEg3Ja
aVisnWLhdDQeMDtaPWJ/J9+6VcK9MGRRodHoTy76/NHSpKXtIUUvDNDrMc6uZMU5ZzlK2wzgvK3n
S0sZkO9gNcWVW+IaqZtsHiG+6yVlQ8QKKpsQG8XSHRWJOMwHz59T49l0SPREpF5WuGM9/+rnX/Ys
YeW3LzuOBPZWgDHPE1hrUTpRZSEztsAASA7OebmeCTpEuXcvEAxwN2wxaTiI2gN9bpX6ZeFba4nu
ZF+v0xqLh49SusaYk39Xg/3TIWCMGHGdOgV7vq9lzSb2ykhLMtzgNJFTav8SHbUyeO04ph5GkGjM
6aBIEzN8sGjKfXNi/uzTdca6yW5TJhpytIR+4sLFfkCFzSe8y5BB3HjXQY9bmUdq3B9UDXG5DpwG
iJIJVCHKpe8+/WtR5dfLosu6OqabYDgdyzdfPz1Mh6wmsClFY5z5DQoe8vJKcRQItGPISx4WH9/0
eNTQMpSKVd1b28TtpmFdzfQ4+WY7eVbk+TgeSLMEjIFt/pM8oTaKgF+6DBPZkBT8ytDKmn3moaw2
KghQldo+aTG6WF2mMArHxDNyViOOhmsDCInw7enQ+1ftYL75OUYF0YHBskNSlurXSAckYWRsEYJE
XnZGukdugoy/pDPhxv1JePzJ6zsDNt8qCdSnsHBX8tCtFDS/Lra6HLdqLRuLvEZZkPfqWxvReXCl
/j3CujcKksIBTbeZlgMNZDAzaYuysxe3IqsevIElfNIwflxR7wzuOtMuROBedQ9Sqbss2LATRPSy
A9t6jvoCtdBAC6tp6o59TbP2JRVffDd8A+hUxvvbpyLEeBOiAwG5cpyanPqz4Re5WeaoEHCngfvk
YBlpq2epuNT8mSfYFJ0M7zhmnhf5i3tUxYtSnnTr4N9IrDB+Pg909c8OZCwWaupYSFDG1z/NA2Jf
UqtRgGekODTDTDcubFt+4b6GXBWQLKu6hPyqelHULuSYzHmR6/g+TivcPndq0b92hfIkRd2NL/y1
kPyth/LO9F+I0NgnUdlPknZ0qhtLeJHbQjOvXG3fKvK2rd1NbcbX2mAuoybbicKiG1cdeYxOMrvF
ZNTozYUP5MYqlAdJax/Tqr0mcPSbDsb41P3hQpgq4QoUqmgCnN+FUqXqlcLQ8GHkgnq/vURfA/sb
gStGbO4fc6UlMoMFlIOnpCz2CQEGijtcuOQs//xSqJSAfzgUIZMdbo0tKVk9GxPqQJ5H0oGF9W2Q
k8mAD7p+bkxtH1fRThEVJv6qvgzlksJEfSU31kKK6TjG/WpwdfJ1U+5TA2yqSO4uJsEArCTvJ43m
XZfwfV20yj8/3vM0iI8xbBkyvTSNIHQ6QF+HjheBsQ4ihk5l0oaWPXbOjb2LVB1Ui4EV27xAN3Gj
x+K5ka0b8pUuYim9sXJJAm3XFxc23pXSQpxhawMxBTpbbw/rTIgoNaVhdSHrDPc+QQUHm88fzBNl
MBhlbn9plyyRY2zxibbxS2+REnVRcasgdA0uSXaVp+qzXjbzAWGkGVuPkco9q5TKR3JLIIMPMIL8
h6i3n5wW4BGiGFlG0p3k7lVXRovSB2iSc5cB/yeg6vTTgkTISZgibkGTd5TirZsm3+DLGWw/XH7q
+LAZdVsmIIeYnq+nk71YU5gF9MUc0RK4DOAsGFa6mv2Kyy00SqhNFtpAIo5/MJNb26C7xlai5gsp
6eQyt7FLtbWyqM122+QF6vfwBA/1Bgz3qxzpyBtZcYSRjBdSy9fpSB4q/UfPzl7kCjmWUHBaqz3g
03bhjwJI5F5mkyyVotgRGvHA6ui1q7rbCtl35mp3nlodm4Ug7smL8UdDW9IAhqZ8REi0D4reqnXu
MyU7StnQAsgpL00Etx3ruUqGDEIZAZuRIPlqEPvWRNrEjL90qJp6Q7uJlewq1MNTJYo7zYpeM1/e
x9dBQzZyqt0myi4UhJArBhv+VDf2TgkXzJWu0wLsCo8Nr4+ulbJ9l7IrEyeNk2hvuudTo8zdk2sb
D1WPXb9RlsLu9mVg70LHfchXcahdxXq3dQNpOv4vS/Snhm/rx3R6sWHUifnNlDf+5JorJnVtCuIa
6WjnjwFyJssssgBj6DXltwEioe25V6kPNqgAVW5qzU1v31id/mpI5TE3+7tAygUUvXSdeUAwEZyb
+eBDzYvR75flmsX91nMLfSXAkMEd06oEc1YBuG4I84cW1nbowNTKnZPUZccq7W/lhvSY6tqoTQfI
bfoQxPZzpNtbX0TgecR12CIT0Q1sI4Q2rfUeLF4fUxgli2bneNFebbplVgmcHRQGYb0VBwYeIELp
ok6Mu5YYoG8eWWe0DhYr7D8YuJYJ1ZeK8TkH3SF9WM7TvJqSPH3f+DLDDsceBR4scZiiagOnqx48
Nk7gTb1xjZW/6rm7trEoacVCRS9WKc6lrrp70VKuoLbbJQvmw70VoUFTndGG3WyEh4+kFy9N3b7r
LXOP1KJ9ZIvvVug/PIA+vo3BjkrQkyBA6eu01yStYysIPpCIH1wCxkWQ9jgFfW46aF38OYZkI1hb
aP4sKB6OryHFaGdS005/fjv/2gf/9azSUbZImWIg0jj8ehwydqXUMXHOFShRY4qUdscCDaFx1rwU
BU447NgOkqOff6oyPiS+LIT4+kKwGTTZWOpsBr9+bBL4baVb+ljpzK5ko9m1fLvGetQDY9ZaNqVb
Z5VL5tyUgP8UDzzKsd9QMVfk11i6TxJr8c0B/bA054BoNLEqN1kU/NDvNBwyJFJboPcOtiNrp8Dt
jMTeMwqsmmvV8teKawIkKWBUlFOssuTl8GyVtlGZffOE/XGVaAgW5ezf6b8KGmBni7NALlqrqbgm
uYubRcG7DV9UiheGAoU3yNdt1s38hN4nBtEOlaoumTdFDjcic29soAJxcqyl7Jublvknl4w7FkHO
DFhkZeeXLHQocKMmxr1b5rR9aU5MbAELVe8OcUmVW7OAdXntPLMx03aW9d6jDjPaGAacoJZnOnA6
NEqLqQ39z3pvOqSlMj1Z2bWmlZLgQG+a6MJXvNco5p1kIEE5rtJGweIqpdauCoAgDCSVeNMOcJ3X
OVhBjGezl99IlbnILZUU+QSL9+UgZcBUE6w/xdIBHpqoZCh11puhqydHDMh00576ZzGT7ZG/RzA8
WiqDIBRMmlpjvBtqSgHYnZaaDWMRqohBVjSvwIzDWlhSTrOjnOaykUJilFZRpe6+GY0/nmuY5arJ
7YFAE105n5VarLEqqRSIa75Osy5e1TJWM+zBo7ga/z/IHORHmnbpYzCKQMcUClihUD+0eQumUF99
czzjxvTLdDVRFiA+QZGkCbqxZxtX6rCJ6LMSaHIz4u21ucoqpBvpoFhCu5nMzdWXELttk2AZiaNV
9hexQ+EweCyreyWnE/r6zRGN96Ufj4iNlCKAdZPg/fUGonlR35lKMUw7cfKcE7YWWDa6D+IFFs+l
V6BPcDcFmCJslNskuf7m43+co3SkTVkYMtUsRTHOY2eUKIkY/NYwldkpWkWz6nCC0O2yJiGZY7or
t+hMzfuwk6/Mrj85SEYNWpTm0F3HTXfwS6Yv0NTO9ebcjNZ7Ne8XUYS1H69WL/sPiREveYgvWr9c
oS7DaYvW3ofwp+DOatBmA+gr8b0FYTtJ8LjVpb11EPSHPigJwLFFU+yrSJzyuF7ViXToG+RqVXzI
k+g9qulgG5K/JFuQFRuNr1fZKfdmxUejhHSTDm6ze5/Lysln8ZhoyWMfBJuhvXcV71rrnEWjUMi3
+ikulltDnZmkchCVdjlmq+X5sWvFMW/Fa1VlT1kdsaedDHK+LxxcMZj6mjScpzi2dctGn2thKm+I
nGAR6xzaMCThmwWMTFJN53cQIkr5xZfkO6lOQSbnay/ClOJg5spzkAEpZqys0qFAm9ACVeW2db0W
BRzS7AAwuNNn8PsllrwmsQwe5k3Q3PV+aFAQl/V1CuLJ6J6ICloXSnYRX+mEJKvutxERP9ZZxsGC
io/BSo+IisvXwWoWIcspBQSDoSUA5GUM8VRzXOyWF7EKGK/ISHxycWmM69tZlfjvFneg1upWWeHl
F7UBCFSuTIhxgtY7mxZ2MnCJc0yldn3TpQ1bZGnap+WtknOqMlzzR6ex/LGetLck0HmSsRSiwHKy
1JTyWPfOtBuUOytEGB7U6k0YKldWUl1VnEsQHPhVapXmiO0jQuYPxF/MKMPsUjIyR4dMTrYmyQNZ
ZK9zHXiiZK0sFy115Ng3ZcOV0hzYT34EYbnv7im2Toui3WgKO6mIWm+tRFtD1S5jDDBKEk5zjJga
sMxW7ye+a6/D0F8OkroA5hG6JsA6rcRhE+/yhhpxZb9aJeEFDva6vmieRSS4NWMDTI94ei7qvmpm
mdHJmFbCR19F8wC6Ji5meRRuwwTGI2oIW1AD7qVwUUj9MfMLeGH4HX0jdqc8tEA6WbAEA7qHVn5J
g+WttlfjQsRrKUtpWHcdD0wBYLobyWYT6ZprO+yu1VBMEZAsXXPgWcZyu+dBQYjYbGh0CGfdxjfN
SeLbV6IOsbUobI982OdFiGlXaPzJ9PRH5Ir0ggVFybK/5b43q1N76iugyBq+ci2fdkJWlpkkHpoA
YSTR66iT+8teQKvsZGlr1tnW0FxEtDzKaImDtAvTqUnnSq2ypY8x2w+cB63DrE5e3FtgFZdOYh8L
AG4CN2Rg1feer99/3C3/lkLw/79Ozpjl+NednP9WFG8v/vvbPxDFufHT1ybQ+Ku/ywBN9RdNQ7Kn
/xqT/VkJOL7EUkhng6izCvyU7IdEEPmqQKQn8/AZlUB/yKbMMSZ73FIg3wMEKevi78imxNeCOdJY
ontZiVDuEWTbKOfPOY2GPPdVJzqUg3uorfgmGPwDCion1vHzy9FDHkbL2A3XVSMWNlgWsOhuj+fV
y9D4Zj0QIBtakPB68kXWoyk/Nwr4JKHxWAQ2lAvLO6CzMsaJin27RJzkkv4eBO4kiKArNBSblRzq
UK47sED8CP6BSC7CMFgCPlWaO7ugXFSRszjxgjc/A8wORzBo2rmk9hsVX2VBPb/T0pMRj5A1L1TY
0XpTy8ihJIobeUhOpJBOmwCUjoBOEtra1GM2meq2lPZ2t/SdB9Uv536ivPtDfe3nN85AP3QwuqXE
bfX/1lT5ywn1/2LXc1Tj/fVc2fiF//xU+V+amuOv/D5HDNStY92c+qiOvPVTvLVp/4ISlr4lU+C3
mPnfwi/1XwQx8jIVNZUNpj6WMX/vaSoKTU3ToPxtUoFhh/W3mprG16UoU8Qkzt5UiN7ULHZs+tnT
PdOMuLQwV10lWXovfGkZqtVLr2ZTaKmlXcxT09xBnmibbmUmMlKDuYjsTSX6vWRkJ3KIgiJ80Nz8
yipOlZvSfPGlud8al15zgv9agb6Jurnv6teD2l1R7zRaZFxUjanPOBPWXlPi3NaeAnMVVUbYzSs6
WXp86ARkBTNbZk07i0vCDXLeK18UMGJGR7NrARDiCMvund/xleyVHxhsv559upZXv67JP4cnK+Pm
4F9L9fH8mJwYpJ+2qnMNxdlS3SUyrHITEV6pqPhiAjEGlusy5iukPdsW7DLf03EGJIXYFSl5Jq68
FdTEQivfyPD6zZjbRP1dH1IfSwxnh2XIBp1oXcPPYOljke5TC8SzusK1zAF4xbBNMCypUreK2q0L
gkE2+4vxSGT7XXNvla6FR2rPWpuLN5RXhv4kK+9jLkWD0SK6LSQI09W8jpQ1UiOMZfOGa8s/8ObO
suow6OIaBcjU7lGDqNFOK8QiNotHo4TzHs75VTk9ad5zkiQYpthKKRL+XSujHlu9lmG5QZ9V4dDF
+9FXYsdYKAHJx+P+m3Uh6cxrH4trS0XYO1DH5BNRJ0yyfthAik2zYi6JGrjlVU8S6aC9+BR4bPe5
94nx0LHZ97DjAKkMAD5S81Qrp87knA/VOF6ED5MB9TbnJYUhUPnNbQJauzWcW18Ai6jmvGKm+Ny4
Rj4aOzkEBObCb/NoUeRzXQNC1WlgAk/1CDdHD9ooEO1IVW5O/GXhyTe6FI/jUKOpwVCaFbG6Zm2/
zA1UgC5EdihS42hgBqFFOVQkb+FzHidUEedPRVo9l011GSLiyuUGJGFyn1hXqVHfVj5fw3JnirMd
JwSrsHXhtKSUz5O6PJU448bIC6OiOm2//3zIswP8k8GlqCbKCTS6hvpR9f80uIK+KZQ88kLyx0B2
Rvq2Ep07k3PaalkI1jL0NWVZyulz2fozLShe1Ux+C9lKSl0AELCVwXvNy0rFgVhx9Zxg3DsBxWpV
/9o3emg8IDCUExdMxmFohwSVtNvOPjGWPQymQ+B+9IP6FOKG6a9798mCacVo49Tb4qSrsPLN+tZP
2W5wnvIQ86eK8ZGb1YnM63EgYGtP+9N4fT10ntEtFyPouhWbMJBYWzLlpp1E7gqXszbfe0JhqPtM
+XG98tfjL3N5TS4tRfoBlhW5UPyel0BnWybEmyrvHEnc61ALDWWdqrC1EAw7vIWkljO0Z08DX4xr
J8ejGJO3cOPD+Lad9S7oeKnMLdU4Ee6KGflkFk9SolAkS6inPo13OGArJnpWj8JUGSD3lPsLI+rJ
PVDBb5ONaYk5QyjFxdnb7ww/Pzmpcc587AC5YLDb1gF7FBMn3pY/j/LTegCGb1x1Ir3lq3Dy+S1Z
7t+tjqMZj7VKDr/escdJrRQbhMqLeggONlJFvqzanTI9Y1OTAcVAeltnJIkw7/K57CrrRE1gAofP
DUWBGENfSsVxnDI1Q5YE8luzMxZ1Vs94RozXn7vLb/8YZ57SZJfMxYLglLrA+cB7JJX0nIRawE56
zg8H6cA5KVVoneMzxTKCg6KfJPpuvh7uuLT8+vg0sWyoi8CyfBTV7Val4Kh62tpr6omRkSnkNhs9
Rvwi6VdJctv2zsFU0wtLuOPQ6dSkmQZxJM/UIL+V9dMA8o2TJEnp+I+6E+Z3j5bzRy8BkDxw2VMT
8od86VxP1GPjY/0Z1ntLYf9jeuu2e0K9u+LbII1B4edtLQ4wYCcpa7jtK3cy8tgj3Zn8fMb/8JA7
P5LxIfhpwuuh1WVBmdT7HOpTEjLS+CzWtj7suPFfEynbGMBhMnB2sfbOZdSBNSvsuehkrtuSocJz
3h2+9eqd34k+DgwDj00dEcmNfFZpp8kaWnUFjy1gOHIZDKTiuoYe0VT9GReeYeAbSFjdcYIPWUYu
2hjZ0czGEckcTqGlNjykx3PopdmUCOfv6t3nT+KPQxzFOHTDqHjaZwuEsDe6oPPjej8+xApL5Xan
rh1uezKHk/onk1S5mInpDNavy+2/TEz94T7NR6uUVzGtyB+17bPLpkau0QssfPsGmtP41cbHNvOa
D65s49AU+VLWQDoRZsJE/fmYGdeFnxcgH59NMV2jB0Tf98MA+mnINBnTS/hqtXd7roRM603M+uCy
JyZB4WFowln3jKuff+ZXAQrVyvH7fvrMs+8bp4rq66Ve7Xv6sOko4tX8XWuLpe08po33jcxifLcf
vyFuIAVXGpvVcWx++oaKEwo18vg0Fqf/i7Qz22rkWtb1E+UY2Te3CIlOgFAVuMxNDsplsu/7fPr9
harWscjiSHt7LS8bEEIzZxftH3/c2gm9znQguNHwqOs7tJDLqp6eniZG26kRF0epdBPFCRSrfSxh
LSOWve5pc1OTRghJk3PUU1IBeVvAuB9/E8k7F6umqc+cqk83Fowl0XITv/ngMBxNu+58azJto32s
QGNEyB8LPUh98aUoGfO5qHJ6yXdnJJD1yS1iRI1yKkb+3VN38yCffW9uH8mebqt4/uo1MHA5X5lm
aT+Xyu0wwf+UQnrF/c6e6A/lc6f4LfdebABUckc6B+C/fIuOdi0NilhYAoHqYwbLZGybEpHBvfM6
ByA/9lW5nbR33aeNmwU8DNZKT3HgA/KvDdjdsuxNpZ+HS/PhovHumLooEoYb6DyI1hYFjF4+cwQ+
5k4O7oaFP4aX6BwKvRYCT2nNLsLzi3dT2EKdhug1aW/7gjoboPhzsAgLkwZPdIEXxEyA+pxAg6K5
TZo/2n17BvMFynZxJvF/LOQukFvTPSR1Pt6CIqiH0rUUWNIx1/Xee7L99iodfOLYz4oL417+VLF6
4tDVGEgx+LTJeJzTl8KBZtmSZVJG+8qdqnUY0YiCFqbKq158nymHYVYiwPPnbvbWMjd+W1TNs+Um
13rJFsZPKRTEYlGITchBYMObxhGmLQ+7KKCTjTV+9YdthAkFqSHEI7R0gCg0d2DnCW06uHoUqKyR
i3J5A4vMyi8vpzMgvG037HJpwcLa0Q4Blii7re9EyfHUXYYPzDzxSHq4V0UNSnZ5MKJt3hGDd3q4
7lq7v5kddWtNthhVVsB9/elQNTFdfSq7vKPaCyrtikZMz5p7nbpQMsX3yA8Ms4gDRcrkog/8lbi8
3jsggSuHy1750NqkNxoqBePLpYeUeB8IVCsjn4jhI+stU+AqrnlHVOK96LuOB531LauEGphodAYp
1NrEU+tLTFOajxL3ZUo8ACemop8WBtWc4+QPtPIoIZPqc+/gO4rTpQMe61SSn35rb2T3e5yt1nOu
FJrGz/YubOorsEEbTkCedReBC322uk2U5zSmO6fxboxbsVDFqaIQHs6PCOdwoM+SU24yjw438e1Y
NNfFsJulCMGHEgiaclx9sbo8/04jJj8aGXT1b0PsyWaxwrPuHz5R1qAdhZSjuSYqzQm96No3lXCx
gxEoTrePU+XyGzwHMXJ7cuJBQFEMu+1zFnA3WCa6Pt9GKdgBGqSw5xg2rIhlbWuYMp1Sv6zHV84O
v7Hqt27eFRwNNqHwri3YdxqPPgURxYLVJtLnL+BJnvQCaS3GZpq9pbTqtfKYthH1PW/RLHftexwg
+kkFHuQ11ktTb3M4rsV/j/o33nNamCzAeQd9qaEmyPNZGijJg9l3JMpbsNOBXrXdYwnLk1G41+Ic
d86WlUqjNzH7ywJVzdlhkjNXgEJ79CpOMLa6uCNyynxWmgBGMZb3TfGk2rQxLNTL00+6QDT+1OzU
knjAY2j0S9Dro5TxndFJpgbNp+JUpC7/NhN9W2FQx+3xmm0DtI7za5Vb8aLELxL/SPOtM0iKz5Tf
8XMsomG5CbsYedD2MZ1wAnDeDjtmvspCcKWyGX4Z9Vww5yN647fJH7BDR9vUaI4RRTamlNm+QNtS
Ri6JvW0WcIqIXEBU4xg5jKsEA9gxTglGZexvx/Qcwvuwykv7Q1fdQy2zSn5GlNPRg8QeiV43ndrH
uqbFORZ2pkAO8q6EjyLYmH8PyDXy41utfU+aFyu6UezXgG7E3AmMbTYI39q1tlmKA49sd6EjJwuL
hBMDBrecAM/pg0M+4HeT6fiRFxvW+7YHhBS7odXfR56utqKHeg7X8bjj1o40k7EoqpdzX9OIeMZj
dx0VcmRIh0lhilBt23uR9vZ7xpGLIhivAJfJM8urWBa+/0qYfeUSpZDIDuvfGcPKJQUc0CumCwuY
c9Pbdt6BAIYWaNfQV2gu3noLFuNpN6nxdjJfxagA4g05tHbGSj2AnU9smrOwGDQ1ID0B3uZxwqTx
aBpCwfqa8OBdQAMm8Vx5wrinKmIEC5zD7nHWZvl0D3QC2JpFMkhbPoELXkFPVY5NaoI7ItbDSUFa
cxbEJRKJzcngSQJO7EDKz4K/lGWcQGSYdEgy9HNG1OJCUR+hWhgrllTsa+BTxc4+OseVE9iDbgz+
fgze7KrdVYG3EnUeEcD2GqKkeJHQUd7KicY55AtRN8Keq/Ou9UKg8Cjis1CkoOomLAKWrN3Ro5i+
r+l9FFZ7DB0b9sYW1DDJ8lXEhRC71eCOmOW5a6EvIPJAsBjXAJMrsX3qpdTFuJ7AsKgjKPdxiXZS
4GVyw23l1ndakT0NcfLUZNW30OueJdyiUoBsQmo3x+AyZkKrheb5sF/G3/JU+yE2jlH6T2DhRE84
EyGJNqnorAk7LPtcOuETJqp8aQPtEPIi5QTfGMoYS8PNcQw7LDQ6shcVG+Dn9Jkm3vPTThI3jp8I
zMJc7oVAneP2b4bpsO9+jSaaKArLawkh5lTeXZnUiAeQZcZp8uTPWGDVZoSW/LCX+AdDA80iF7ht
sI619wYC0Zbdl3BF1WlfsL063XkYY9AFmA1B014TZpLDGasEDpC+cavTnUP6MkBMRggE2DYhqe4+
VwlGJm9muPFomRmhE3R/9yvUzhx6rBRwwqu0nR85UxF9xLlwkWtsm8He+065s2jlnfKEPPBMfqN1
dkAMvog7FRIWqyYMPwyPhsC2vCbWjIXPUkIY3oYd/V+28jaJeYeymmRaYC7aRFQd8yuxIprO2IsF
lefe9Yz2imhLKfHEgT9JMakKCzJdmo6gPQKaITnBeqBRy5TUj4Y7fk399kbLxpsJSwCwOA0l9lXr
wLYMdg3jkkWK5woyQIi1AEj4JiyFBGItBcNV3yYWsWvYqHipKQiyaWQhZs5V7qLIMXL00FvLz+gF
ic9hysVEgZ2qvG9V82GIo7WY+2KA4ABdp1X1Ig6BHsW3oUOvKD94l9g9eLZXceM4GYUaUKZM9qH4
g8ikhAnnllrswnee+N62/btutA9xoHAIn5S2kBhu2VniDIjlrHqFAPO1bV7W1zyOEodbvfLEzOBj
JSTMl8bxIaFwAORrUPpCqz/N5oMcN4WKaKqGXtShJWlLRJUyYklM5am0pCdOy/dtpkpwFpDQ22SY
zWWeZtm1y6zYrawC/DNYwTYZDx94Wi3qi7gZ1980qYTEtoAJh1zh4voXA0c3wTbct6Qz6gwSbdWh
Ls6CgX74GuBWUncnmSun3YwqVHmxvlfIdsvd1oLyruOv5PCLO82BB42zttz308/4iYiSZ4Q8BauP
2mB78Yy1PauU0xmc2OkNw84MAFxWxbewGW5i+DkKbkMphdLjaPx9OGjpgyVPjlvAHrGhh5tg9DRs
pY0Bjhz7pTRbSq7vMxLqPv0pgeiTPcClkuoJulf0zwbXujB3GWT2StSuI5wQPowN4QRgwmQamR/C
Z+LQnJ7uoRTiSE+zJUI5RoEe5pWuYut+1ARVoVhK2GfF3vDCW3cmoONUP/SxvJTMXA/Uq87oDYvc
SDNgkI7W3ovWLGPRUsXcDvBgGreSAQhM2gcP1kPlEfTTXxExciUTyzwIDWVSuweAv3cmHbvO67Ol
ucE0hAzHpNqDEgDCFIuoWJvEAwkeo917c3FZtrC1s8YxvTwGuAvk1kiCQpIuttU924Dv8M5Pr+QC
vSi6jUPN+LgLlPdSzf9xJWPDaerK7sv9OJKXtIkX0VtDoT5clCq3G5lvI2jZdPw58eQak5vfjDd4
wzcHBzqsz7hagoE5Dt3xTIIt9aRqFWcLHriPzzR4vZnGPfhInMc0s2nBBKHEXNQv4DwvJWRDoB/a
6ZreI75ChRMJmLj6ljX1HQ9MTd2axV5DivfktLDv+6CBm5oeJyTEeknViBwakwB6R7SS5q3drHoJ
6MxXALImUG/vFVh1zywzvEIfJyXxVrxHnQQgeBydAq+Pk1JzSLS1pqwfdbO407z0u2Fw60Q6KigU
XNbWCv+EPvfBJDdQjKSFamuAoDxJVmXd3Q3diF4pmouos2Oga9N44SBHDQ+kdBHvtKqhTcGGBZNk
EAIV9EossttDRPJlmK0rrKY2AlHJ1zIPb3n1l13gWsBF5UcyTDyQJCf4KUYV8lavjr7xoj3T3bhw
hsdMmXdK+YXTgJSoulrSTXDLy9JT77HJiTHh0eRZe8empPRlca71pP378C77mi8oLd47gD/oguLq
V+5KBjskRmiajEiF4LmcpAj3WUJNliRqjPKOP/5l4cjb+RCxM3gRd5eQ45y/ivRJRQiBOmJR9eJZ
vojrKU8X1Jshda8mgxKjpNrFPm0r3GTEUyRPQ01YOLjrlhAwhaRU/zkTlNnDwZyJ5jfPptWTmDNm
V73SVqUK7CsJKIOnu+pGiD2C/rnorNshJbnT5vOmceNbQqUjfdDm/MnuUkCQw7ewVZ5IpZLleNXv
NdhUAMMzQeKSEp7suYKz9x4ZaHaGk0gLeSPMIugd0B2V/qiU6tcixtLwaDzRYvSpFUvOL1FN18zR
i8ZX2LqLtRrl3xXVuArU5NvYRUTqAo8WedA5tRt8nD8rk1bMHUVGrIvr39G/9cUvG8gBn20MoY4G
R7wx9Cbop/GyeFfSNz/4LUxYT5IZbAnGiUPnZcj+7qFUs69WSPivq76P5ALlJOjoljmxn7r0gITw
YKwR8zUH4sLnlZH2ZSDIzDBiQNh88cA21G7pynktIqjiw7T4UVbxd+qjb3DiGwsMZtcCGsBaiiiw
pWzJ7b/IT2OrVVDnDn9rtE21s4fa0q+79jmiV2NLGrQ0qruygly38a77pvljgMtejNyiehavVdKd
vbqRqKR4dGwBT4WmwBSJNXJQ9mvqjpQwY4LGxPaIO1F3dldF/oVhEADzX6PqxgtCqGooVYyaZmeq
mmjC3k9fshj+KpfWdzFpVc+71qWunLLqfnAuFd9+kjLPAOtApTusbVLeBXq+D3qITraWE27caqKN
9qvJq3nyULuC36FKkqYpiQLsm5KtXKUzOdVJSkSYoaZ4dp7valzFxI0eciVbpXP83g5XFhif1LU3
ozXS0Mv4WoMNGI0/KoNoLoR5rXadNfOfTdzep3O1CqT5dprRuqZ+SaiE1ksafPgW/blf+yBbqyZd
qhwgvDRV06hTpKiQrW5uffB6k9evSbJ9remr1cApP/r2TY0V2nYWyItrqkkuWptGrsT6UkxJeiTB
uLWSmJSkESTgSFCo7Ou7zv8ir0TAH+LM2QT4DhLjTegLF8M4iKqWb0fypWwVV40/42q1+KBtfggu
iXRwmvHRp/V0RbCRkDDtHEbvm9UE1NA/cevQBiNJNgJU9y6nprYfnOFeccuL2RMCfW4BlT3R1FwE
JWXiw84t/7QKSm/6EnOquOtwUvgICVTE0gTDX9l++cN0kBDh2ky0Sx5Lt+5qncZa5byNZiGY62kU
TNstbPNG2qH/EDMaVEbo0rIBYOFQ7aZBg6cQ/6X7U29fdGKNsSK5Y/dRZL+coqyjKYxbXhMZlWgS
Z02MfZM2dW0y4AywmEAg2/b2kMZlHi032ozfWuBCEp9m8QjSaMWzQISwDRMJyWHnwbC9YjYH+44H
iBJvr+N78F4BF+h6eQ2bFuarckkOftOzOJR1rerYv+C8Yi9i+0kEFJgzrZFohRXIo+G35hDCJ155
xU91kr6S8eGSzZlPd2ayQ5QSHYJExOK0Un2nmGElE3SUB7IURLrEtiZErPCAAhIT/STBENgVtr2z
kyvKJmR9cCvxaMdBijg4rDONLzqCxkxceWVPRo24usTWc8xAIDKxjYvXXAaDh6ArH6QL4y+1AtjL
xPIwDUKHSAb+rqKPDEkA83XuCCQCSxGXWE6nVif3fXSr+A0TR9DgLxYFOTBiYmJUW0hdzQrWUTC9
Ds7fkfGMiQXO3l35tOwR71WOj/deaPtscm7iuL8xCdIGpKTC5r0a4Eug57RE/kUm6tmlS1xMoz8d
rGDpaK6ApghWhTRFjCKAWW0VY+QSJ7Scdo3hjLWkXCR0h26L9Cmcm+s08a9lBIH9cGEq6qh9mjYT
c8SPhYVEItpsouA1kIHiYkcKpf4+wCyt2ugJQUhnK/va0qCpBLXrAYeT9KJpvEpgUE2oUjcAi/QJ
rE5IzXwGxVJsJZwo1pdTXMoHIlLtkKViYppNV0Yi5z5vtuPqSufg2MwykHEJ2yqDKWaN43srLqwk
eoz2gnPBU6r0o3PnrUoHwoL8C1dLjtsQkLQx6c6ugZ+EW6qZd21VXyn+dCugIj771iloDNMgaYZp
Jc676+3KCURNX78opkGZoX/Hw6odzdpM2iTS/Ec0hgQ4JPVZWcFeEE5cotZ7jRH84nFIKBRBJImv
CAgK8KuEdo+CkyDLe1GPBEuZlZG+MwXRRTl4JbXWtmKNcuDc+FkDEch3TLaraXdNOV+q6Y+CQrT6
DAWFtcgTUMG5notD8q7eymgKJykICMih3AQxJcO1LaVqBPWnob2RP2SxrJhgjkXHNgjh5UiLSyc3
UJ4qT/CECKi5Y7ExyFq54zfZek7ATKGSeLoEWAb+iCPDizWPzJfe6h8l7BYl1WpsX2EnTJT2jkJv
iSHJFLm6gkkTO0nwfBg/2GLbaNzhxojT1pK5wiOWi+PR9SHpaVSE/PfhhuOCDswhcN/FMBKDjgE7
FyZrkpPBhpy03FVRpokHJCRGJpczfSjBZx6UAXEpJ3avdHsnKJfEPKBH5GG6nma7024M8rVHs5rY
oed9sO4YvitIcrfPouaNKr6dsQ/o4LISZ0Bue4GXaxTlnezX4JAZz1ywA/o2SmdAYqQ2tWJlUOfI
+DrovYCeeOXEEUYA4GfoHafdfpZZ59J0mB5SRR3ehq21kRiTDCqhpz4+4MzIj0u8X0KrEh9XA1a+
8QmAcQADwJHcTomUyTFOBh9wnrUCQIuI0Kz08ld6gZ+k4IPThH+UFRaNeWY6HxGwQqDLPQxCMHvg
9dC+8eE8calksWeo/6XUcayB2g2vfIBE+8GgSPRCZDBKp+fcIWUQXrCGULwJyAls6AQHHmE4xX/F
bPVn0EWjPFSn4SmCHEBEVMTz7eiGNKWm63KGGmxYK+HwssICWuMTdfMbKencCegKfW/S6yVCMmME
h8QxxAcXjIyIXgkqauSDOWwzrjIoM5cuwO1PXSQqfkYkam7/iP4ZI6p2zech3AwmBW/GK+Pw/HIi
uejMbZ2GN6KSum1PiJ/rgkYWYT5V0a0cZQYR8QuWUPxiOc0Sih9140o2o7QpyBJbxds2urWJnC89
+svWdpJga0WdZW9yL8oBaxJ2QUE2dcI2a0LWyXjuTFSVxL/cy5D7ScI3/hlMIYwi7gsPKZFKMVR5
cqjarl2iBLUxSoQNgcIfiHxG0dUwGyRB8VVJUK6S5kaVsAeUJAEYpAOxeF5cSWQCTbFvSyxTrpoS
xQ+dMx/wu8xBcLoHfIdtvMvljAf6MMU8F+iCCV3jTclDZNbfuS1EAUTmytXFm1tJcLftsODDGCgh
V5nqWmSGBOmB6PIdBhHH0eto/cDSSC5OjhIRKb0hAgILf05W0CcnLkKDD+bRGdQIg0eD5lAi5pht
kbCxgAr1rbhAvEUMkMM7wTf83CGOltw+cf/k5sjUmWeqPEtm1kY5loPxEIdgG0F+yDp145NVt+tg
NDcmTZXscN4aUy4+FTEU+RK3u9Gs6ckmqTlC9HI1EMsYCmKPyD65874EJQd0LJ1eueyoACyaZnKv
e6+Q4LI3P+dcFe7ZjJtRx8btTOQQHa719bUFrfx/0oKiR2xDkJSaFW47DVEw2XvRmGLyTj3N1DiF
AkMVPJHHxciBCeRd/JDo9cadn+XtXFzxIFlxEVVaVQLv2A52dWchNWUJJP412z+BiD2krOz84Zpy
r8zO3rOEDjoBcS0bjFTlcHFuZ4An3DVOJK/xhIIJEHhqTbPwmFvMn2FX8l+bwRsi5FCBQskqUfj8
ynSqq755kpnwDsH8CmCAb5EUnkU+f2R6MaxAmLbJRpKAZDsEqVWBDxnqnl6PPvSqaNzaodmn6PPa
mm7NZHgc4Sw9XCCHD/dbQG0iGPKS3Eqe/yFadLKVezFHgPrLtXFQprKVbEVS+nd1pcOXawNQjXRT
YAiyYok+XyohmNtGudSQ6oOVXQp8FFOX+gx6whD4hepGy6rX1qerrmD7lfIb8oPH5yiKY+9BPctP
fKLI6krRb2HFkQHmpLuJoFB3BhpKughjvAnBOYhFonfFD83qaDA4vKUBbVzKN8Qu5JuXYliLrImV
Z8xJ7oDk0SWzMTY3IpsyLSI8oEOnYB9cVi6pJGzkT1q8qtlSxObs5/wFXJHavruZc4VkTlpl0/eY
x21VGXKcc7W+k4vBo0fImrit6GCVuJdxmv9p0uhEG6DEUTO8cHjaHgrXgdT2jVDvjYwmLnQ4PwaF
sWewIi2vemoi+FaLjGHNRxJKkAdzdgB01jbCWsy5nxhoL9zCcxH5inWRKu8ocrFQxPPrvfC7LNtM
i5is6b/k1XM3YqDPJoEDRozSLajsZkq+H+pEqk2VoHhnBD4Dy4VxgNpyV/mMrgpv+7YRL6RJbgrk
zmEAZ2cGlTiFERgwH1sLX4Kf8rm8zpzyu6xdZNjfjNb4kY39V4EQ2Hn1vQVnzNtkVfBHfAugOF4R
i+oODEPERD4R7Y7LflATGYh1XhLd1ybKXd7BTNqVNBTHJiexBPjnrjHFj6SzPDoIBnNg8fCtuT3/
kXgG9p98QWxCmHHjOBY9NWV11TS8lQ/xXxMjIYdDmY/nRBeOFp1LlC9IFJF5NjTtNvhCKt4d+edj
OLMwWpwnOyy+UAkHDACMQpU9ZUX1Wkz1AQPA801oLhuDTmtDGrlkT6aVksk0n2HN3QIvs5S+vcqB
A/KSJDAdTqLkqTrrizfZEonMJ+eaX/aGtTG0+T5uPBhciPjq7KKC00Hd4Dpj2roHvBFfDyfRxxTL
xuihxWD3M5oI49NIiE0N6yuKm/QOf2jc9FFPjyqMf1fd8yMF57LPipng4G3Vbgdx2yEhIlUj8gvu
hVimsNU+1UxMQFwzBQnte1fcV9Z8O1DYAyfHhdlgwiJ+LXolhsGqIV04GzQizNt15+yMilwdGsmn
0a2k0BNHuez7/JuuKrsALBrWGPpZVESWkl8cSUmYW9RWiFkRSwAolJoJAmnwAkmoQWoJKM8hekAv
ZQ0Lc846ary6Wxut/FNA14V9FdN2xZFYIpLaRvYhM+RoDfGTeExezilUySeiTUkcImXkl4ZGxTUS
2Jq+FIZ/P5n+gwMfVJ+QmcOwHi71kr60vEPn0Cvhjafl9+dC5oKQ+ZjkIacl2AMi5lBOLHNaQZ7q
qRak5t4gWNNZYFVLWCXqneX3z3hsZkKoj3+JV3RG+xJXN2pCq9EZz38rZVGFiltBzlbcCbF3GpMk
d3aDWkR623bxTYIhE7wNYiv2FLCoNUEfJF+bw+WZ1/cofQ/fSsLSvzKYDvhVijXSpnvuqubFm0sJ
ZR5i1xxvwfmZXbPLCdcL3EosPAqxSnlkvCmdvk0dJNZ4yUzEn98iullr4XcNzKCgPvmkzupuxMAX
y3Uk0KIThuOSC24r5EjJrCRMoRJ1NDAFS9h/xQFDucYmnodXbQRoBKEB9DTY24GywpMQNByYQLSR
QB9nNd3M5hfLv7ayjZ8nK56QPReXHnEhlTaHkHnzVkAsJr4PkVkRzNAVHuq/sJqJSQ3Y04fyOOqV
5BAyPW0KJZlLPsKg08/wHpaV4HtkBbGZPJtuVAREYB5+EbMVd5uoQks3VlKIBI0b03wIlPRpTglT
/8zqSrGIZNBFrFb5xjfoNEKKVaXUjs+NHHoeUVfz/cypEzjLb4eOpBjpGkqndWuRD6vnKIET1TT2
sk9g+zIemvUNdXtj4lA3cbma8AR7WCIOHvT4zRnOCFf6s3zyDI4O/I/Us2MveQApZG3bPhuNfThV
BIkJlWBmeDuBFEjsXSqJOCzlOMvmKIn7oJUFPHVW9wPngayFKZ3XkkPs4ZdlzeUeNTRlTld6skbZ
2NxVlJxVeITE9VCkVK2s0baZNX9hrWXpxd8Q2ANr7UBzcHGIrvivKHkRpz3OuahXfnt6A6zFrae5
kUcZJpqFlLsj1eYfFcsYAfOck2l67IvuHk7StabS1Xdq/U3pD1/pZkVg46rrIPrTQ4oBo8B6jCrj
r5HgfdY8T+b4R9i/Vb69htdtw/TbiL6k0dhdmYBiganRBZGALT0wiP5mPywXaDNWbpiqwtuy1inx
cEB1pBp5qGaGwNSTkBiI1SkhBp3QPjXTL9PRv0/dCSiIAnLlzZKiRPruYf17JoAfIBf80oF2RCEW
A6ZgrcO/Ftn+maIne4FMoExGSkZUMsgO5ctgLT+ulenNfpZZek0nE+tK0Xvtkm6+bDy1msOUXqAU
AjJWUXWNWklm7banRR9OAPYXEe8fvIiOFfmCSAw2csPNJqmuiZx2ef+m+rvERjRVAZ1tpWAVOHU7
9383gBpXcUV37ciEiFCpiUo7sKMpwKKpfP2rrQv/UsDWiWpuBAjBiDXUr0AFlCfx9ioHbgwMFHqW
BAp9azMiRzyFnLvGuA41aU28UVHUcs0xmyJy9cTL1/0I9tc7V/izoOCTFDMgWepuOHJgCmBf/LiI
URzHnpFp9iM6oVuRusFV7HrkPrUJF30akl7hml5UlM/GGYVTmrXPMeCs2nhXHZWGjqgc7qHjZclF
pgfYbD2gi1pNqLxu/gKNSwd6hHSBhBUXojPTH22kflHi6l0hemk2WbxymjbedD1ORw3qx02fRAb2
6Bdadrdbx83XtOKg0Ua1yWyEJF9Uf4aZUrmLwaxLNEns+1Hjmiu6tK14QGbxNt2q3mY9PSOgdLmD
R0Ly5x01KJcSdglhS/u4ZE1GjNVT+klCKxymtrZhA7xXfZrPQpUyv6ILVlF5CCazsQbYdynpHPOn
ctyMtJaHJezSSSe5MHXplRdWElGSqOwwSU5LkwVi8NeD0qkC9guLrVvsbQ66IMk7lfp6p8Pe9q6l
3Dwvb6KqurJoZRLa8Y+u8s9U/WifyjChUqaWyxTM0Mf1gWC58OLBnx5RIFMU3jLtZvqznrtrjebT
hY/XCogcf9vvPDEk5SaW2Z8DDRsUmKpOr8H/52nAd7j8z/xZlXIEmywiylEMl0J0bnvkEWj0tuwK
BrjR+FchiGPV3hW9cdmM5com2heMWx+DlxZj9Jo4B93RFsrt55ZY/zzNYm3Cup8adfKmxxSuZfKM
HAIaN9B0YVSaOx7Kd55boWCSbJT9bvhbF0O6VV84zafX5feLL5rmnyc50AIcrUvm15qt9Ba7pJoX
HF7GotsglfWE6TGM5+IewciLRI0Y31Tpv4suxBk1RoMusaRoqif+zJrmVa+GK74lBNfo6iqGzGdK
X2y6kDXhvZHS8hIOCPlMeSkvnOsQ2xS7iX2vaboqSiMe/U3N3+qjDFmQDoVnaIWCppW21CHXDv4x
fZQ4x07/VpQ3mheeOSjSYev3a320IAt1EmtRo8Jh9HNrQtUVKGczk6/13ri7Rv4GYPmSs+wQRcbv
7ChYV+zpxszfkuwNX6DRnrnRqdD5w6aPGnSy+xqnxWDpXESCr0FpnD6nZYT+6eljQy/U10bHhD+3
twuKUIS67C3VVsDZIWfzljxbc5HALx4Tgqjh6YsaQjvVU5nlfyv2sJa+ckWJ8/NiNP261aFQRFbN
bDvcqyv5ylaKw3SoGqC4mfRkQmRL6piLezw+ts0UJoj8pZzcKxpzQsegtGfqM5d1xD+ncGQILXbD
Hn2ar6vILkQH/LQrFTxFzCwk01X317MXrGRhOS2SKzDph6VnTxOdOtrkhg6m4pwNfnmuuERG/U30
Hz2VwJyOLg2W5uxVtYZ5xpE/HGlrK8umtwTpczjB+p5KrTeAj5c8zukb+9uu6qqHSnVgaqFEF/z3
Iuhgj3VeWIGd7PSMUGg4ryiLsoqZoFtDR4PISK+SMniqvHQ70G/FnfBbqNGXoopoCh5jKOpKCLei
trviZNN+5toLkrXqD/dmjPiz7UcvfGKL+YxaC1Ze1jyFZkRHmurcKn68aS51gPTFswFrQhSDZjoY
dkermFlxGxpmOu9z07iVGC4MYV8l16Db9R1BYy6EU9WSlv0ZE6CUZgUk7syFPzgS/2zm74+x2MzQ
8V0QoPG8T8gdRmZA4ylvLa6/wK0FloPnprfNS6z3X6WKXrhLOPytRPebrUrXnEQr9HXFz41P6JBw
x+kd/6gsfj6gpmp4AvhituXJ74/WSQk1nEa9mPcDUpCIp1SiE3H/7wYRbX40SEgYa0jGct6H1Nxj
CEtoTfPPSdfPthyuYroOs+OALhelJUkPRjr1g3lPKwXJ4wjE/F/M42iEhcAwABjGUaRMEvknaoR+
wQg8PYRcsOWBOZ7E4sD4Ru9VMS2O9oK3+Ynt1mUgom9nJiNwyFMjLUzMOrRzzU4ZCaOlBnUlUEVC
gSSEBYFydmKfHrSjtZPdOzoDbtdMDQmBaQ/N0FoyRnh8if16evU02eNTk1oc516FxmWqGMUgLSlO
QU48T2rSmRnLyUIStWuITZ4e99NdMyHMogKdQh5nYXKRs01jPfMmyia6tVFX91JtMdMLLSijP+S0
nx7uU7Gi/TPekh+4S0s7zTR32vfN2slgdhz/svIaOJOzLimTYLJSLilxJkGnSuhJEkhkzDrqZ4II
Kihbv5WisI6wncQhTj/f59tABySiizjO9pJlIrd8VWtVpIoOnBbkHPnBt9xdhW+WuFa8cnq8T4/y
0XCLXc8Hsu5uzXBtSXMjSXwNZFhAD5AVODfWp+f4aKyFLMN5DYdYzZFlakVPsp9OeMx2n57SuWEW
ijjLFSU3MqYkygLUnWSbzxpx5wZZIKbb2lfmqmKQAJK9oP67HrqV3Vz9i5lQ0kWNBw6Nai/Ecqr3
9KFyWTBfLS+5fZKCb50zYvOjP/hLjR0Non+ULlMPmZBtMkiTdt8RzU0cPxFVysgH/XezWYoxe8q6
0mTJBnLDEsGUDDvew+lRPj3QriMc8ZBawT35cTp5MsaIMRQmoFkONLdIqJwOBxro5emxPj0ER2Mt
DgF94xMcMsYihCngAetQ1nF6jM+35z/zobXuYj5FPmdZxBgNlGJYXwLukoWzSZicHulTSQyvDQtH
nzXvUCRwpGbqQK1nK6kPWo3AidYr14KDKEZFfK3TY326S0djLTQoTJxtVoXNYSzy0IcEiiDkCmNj
U9V6VoWem9vi7M09MUpFYxULw9iKcBd4BTUJEuJnrqcn9+mWHU1Ojs3RQg6uRU+PsELOQaUtiDdb
pzIv3Ix05jk90qcH8GgkeZKjkYIxS+akYMvkSvXQlWD5NkA+/++jEL8liACbK13xFpvlDE0AEqVn
FCIFegtOHIAmbVrOSLvPjNDjYRZ7VPbNWHtNO+9T3doK55hXJmecNDEmljbO8RCLnTHgFerUkiEg
W6XXqmj3knwBjBFNQamlaMD/bukWG+R37hgkQzfvgQqYubIXW4ICo/3pUc6tnJz+o2NgD2Zctx0b
1FNCog3PgtQ7PcJnR/p44RaSLqRJhg2H+7y3zHcjMR/H4UeZ3NpDfmaDPrunR+P8Zp3RUkdVGuSC
TrWfS/MogYiByJO0Th6eYx37dDQNM0sajJDYWTgl8Wz5XqhZ0x7YHzwCkwaGmzIXzOuztWyf3VTw
CP9vKP3jFnlBlSq1rU978V576E1IIYCFOr1LunzK8nwbtD+wHS6qQ8rg4ygQu+lJhhO0t3X90p6K
qyoMKMPSLqk2ErbNgpoIbHkRgEg9AS26pIcE5VcAlx4MOvx6yUWRqo9YG2Or30L5Ipiq04/52XGF
Zh6aNyJgGDaLS5HT5AZO9mneO4G3x+JwlfhcZwrZud8W4miIxXltqb6ftGrkHPm7mqmh+hXIoBCP
v5BVYnayBEJgcXpyn2308eQW/gw0NeOMYuMuWmV0QTVWV1nv/0rF/DOKtrQKojgfLdtllMJMHyql
ukOXgUg9qzdPbxXRjo8Hamoyd9J8FfkFKpKTI6DU/2a9tKXVYalE/eGFn/d1+EZbkHtYRVIIIE8P
8pm5cbxcC9VSKEZWE7ab9wrAkHb+dqgGMLZl+KdtvgNDOD3aZ8KS0l/QITAyOLBBfFy0wNamEgrB
g3Eja1YTs1051pmD9qmneDzMQqSY/jA1o+wNNq7Z/EeZRdl2iC5Bds9fivXpeX16tI/mtZAucax0
Lk0OsWsGaEH/V/ry0/N2NMRio/h83U98hqiCe8HIW1Nzhujs0xFsHQpsCEP03zpJUadXRfFkYsyA
qqGzxLqAgu9frNPRELKOR+q4mW2/7joQt4KuxmR3R10YvU4P8umRPhpkIUQV1xmiDBFwwIJw7yX8
OXZbBL3UzgeUi54e79PNhyJbJ8btqvR9+jip0nfCahoDVQJ4bD7hoLPxgc+n9M8QiwNduRPcKhZD
cKD58F5Z8X/sM3zEf2WY0eMWJL+Dp+MtDY3Mie20cOLDdIgaM52zPs5nJ+14iMV0mrQ0m1aN1D0M
ZA2920as59N7sqjR/+m7Hw+xuC6+a7dUeTKEV4g9C/gJT1eiRaBKaupuYeiQa3p2pxYcB/8ZGN4J
vF+hOlhYnLQ6caPZqFWa07S7WXuXao+gK66GGBTEuwC9DuVZAGM5LgGgZ8qUJXiWBOGNrwe0t3xl
yaWoVZBav0oHEje5cY2/iNVoQizqX9cw60ntxulV+8wJMNV/nn1hG4xB1PpNW6n72etvQOZJupsL
dAhIFdNW+AMcAG3/w9l59ratZl37FxFgL1/dS+LYSuzk+AuRzIzF3sQm/vrnWnQGE8uBjPcFDo4j
WxLJu+x7l7XXOn7Rvy4GEAkRXNsBYnoHAxbvo3j2utnc9GX2ud85n4mqj1/hb6eO+8cVDh5rqPdl
lxVcIauj8wpghxle+2139aFP8DdL8OeFDjycvCvzPLQmc4N25hcaIJDl3Xzo4HwwXocws2KIgPRk
PA2Bk0LO3vzoIDioKP9ew3CQmireuJAavbVoTjf10BQtTAn0MaJK2c/WDbZA5I/GFD/wz4H880pt
uL+vp+ZK/AF2sv+0j13eHaqln8Va1QBqjZfC8i9hl4KjUN0uakMDveiDfFFbBOMjzCRzUTTFs/hq
cr/8YF0fIF9+P5ArOT5IqPjv4EgYgC47O79nzOhWiFrzRnhMrgz9qQnyZgSlyh2rOrJ2ylGuAFDK
bzS+fgwaLb8mFwNgFq1fys3+5d6n4cT56D4PMB//vc8Qw+tK990/MIyV1dl2DRXVBlUYKQ8QAjBU
Bjc8NLeld2LbtyHVeXUMyzJ0iFMMUUF/A6EZjYLHt81fFpoN5gV+E8fkVg6x4lTUzdpt9/uNWoLI
eguLf/wKf9kvb65wsM76ZtumxrjsNyqqsKioJfz/7EkbER704olkAYwduGbTmFqxO017vBqQ4ORO
WJ0FHFvHn2Q95A/CqjeXObBiSxOjA5RwGVW7uh85BDryNvbV47JQKMKcg/1U0yFWX6+GzDot/Ge1
OIrzSi1laoVMy2sngFxqbdNhAebkYdTCqK5kSjdw0Cc39ji/KAdtpMP18af423wASgygaoOxzXMO
5iMY8n7yRh5CO5LMrTqBdTYdv8pfcgtwHSkElSIhlfS31qXrweVzTO43OlcI+LUXtddoJVMD8/GL
2auQ4OHMUDACje5wHNuH1JLezm+crCn2m84xPvudJzKhdAoRTPEuJ7d7FgSPSSG6Aun4u1V2n/dw
cdgvCXRsJ54/A6vCcKjir+4ttHwZ/dy7tKvskwImvrHY0U7OuV2Aolnazz08bdQjcrSRBu+OqXeL
oVXHVE9B1AWJXUQPCT3YpFewk2Wn9ib7zMwo7nE7atzuwe03kC2WZZSeYOpVrsme3AwFQbVu9Mnd
PMDxmCNFN6BIoJ4xvokmtZkuV/UCALCX76HeS730DUtF2cGCTQYsVNdf0/Vzrh4ftZ9klXXTR5+L
ArRi6W1QFV4bscSUxrf27v7rMkAinXl3i+tf7WNTgTtfpy55HQXqz9MG03qVZRJVZG5a12b7LUh7
RAUquq7A5bo27XTtjdu7sDGYpy20ZnM0nAPWv18y2iOhKtn5aFFadDmgsyPsdpPML8L6r+VdunvU
E7mDZlntq9lcXWVw9Ae7/3gVUJpd1J8DqLtqI+uTlza/omhc6ceckqqACXzvtTMX454Z9S3dZuJi
i+v0RrQiAahlukBGp7vo2W5VYp2YBs3Y1gt4irXfdt/dSjYjIDMUwcKCuVp79KbHV2i3mFlga0g8
40k8eJhMDsBbx+Kroe/z5unTkAQMeYfQw/a5LugMH9vLdKaZGIYeLRl1mtJu6BnfQJhf0PCa8oZ8
97Qz4BjOfzbZ/AhR0RUdTOdAcs/3NLPKKq8SD/DRzVVyJ6Y65kbUE1R08XXoe+vdwTtNgcDRvHV8
e/1tLwt+Sw4cS05u7e1eHl0/j6yULC5g1i9sYtT91o4NhlUNy8cvZq/n9OFe/vNyB1Y2M910chsu
pyZ2Nq2qImvGgk6J2rxXN5iWjFGyS+hDSnePHquV7A/QAFoSl5GuF8c6N3mfjM9ML3VJdw8zxQ3v
U9DfkXPzm76zm8m35CD9un/EsRH4gyDWThVc8FtFLfyYOXijsP2HvWaV1U+7KH+08Uq8M7l0iHX2
1zBH23zeo/2d/RLBgMgP1E7ddgihI1yAVhklX/w5NDTBU9tg2OtPY9ndO3NCAO6HJ/s4/EoENm53
Vzapu9N8V/xYjOqHmVzFO/N+AebmswjWpnhrhrMZFi32rIaGzjncloQnha/myxYJ0yWk8XS/0IIf
nAtCgOiuWBnUMahi8NZ+bJevLohm6mriNyAUoSfmbLLhIrG+liUkLn2wirIophFfXR6jMQl5lxHT
Zds2l+oFFb1RjGoMdk8tjvDsjLN3PgqZRNsX+V2bbkiXflbC8ldfi+FHtuJUndmip2MlrbQDmB7u
THYXN0g8LFhyWDpEqXAv5hCTOIWMBXlw+qxWj01lqwx5+bbNLjShNlpNSmzCXK3E5hZaS71lZc6A
IyJ5UK8v7JhqOOvVxlrk90qviMCqmYJTnG3r1IAkHfvuNvtPDgf1nA4bt7KHUz2zWuBT8LDqYJdJ
wo3Bj4zT6l50EOKwLPBnZV8s0G/6WqGh9qZ5AwffGA3X8qJjDhN1xdZVCb0RvwiK4RsPxIL6ZaQh
zGEQP5dQbdOPn1XNLS9TxLVoDHmWpgZWS/CT0RK9BkPJvMPYoKHjV0wCvcqvKVBZLjUteRmgUAgs
kvhBXsrxbboyK77ZpZDlUw3zHZPwF1LDA2873cUwQPp7azNNxm0R76hlg4E1R9GOsJnYNpyZScvR
irMktF8xyL3WjpRrBCpfRk2HFTUh+o6RkFlVzTvnkxgB1Be5i+gN5OzRWajW/PUC+Fzs0DDsRZSD
dWAMGEMq9sTemeCGNDWptT3hWAyRrkBLQWdWn3dXckAzaKc0mwtbVJOhtlyCczGhcv4yjKKGtNE3
hFxfzeNsMnLLY3DPvWttqeMfp4mYglFnoTNJ02KfFPRSaILga+G2BPrkR1E0T6sSFkHSFq0izz+H
3sLmyINqRBfnPeI3CGCaGLPsxqTpu2mWr9k0f+kmGm234fiB82e9qwzQcaqcBVrIjoXWzMG0NZ3d
LsXYd5uy6i5DGrzphJ+YAfqVRQC9BXxE57eITNVge3zNHBAaEvmwZiAQRJ+S3gQKNXJN/8gMjkvn
7bxswkdh9O0mhiyFVrNl99lEP1czsVZmqIiwOMbHBBApI7TStKRIJxRfreaDbOiBEsn7OzoYjiLO
m6gaB2vTZ/Q+cwK0Ozg86lk+AncB6ZPIeBNOb8W3g/dI5/DxQVkjrMONBM5JMofEg+9QLm7ZbGno
rayNQUN7UnAbmMko3OgAgqgujIipvQu3jM/HbP8T3nT5EG14/3qHGrUGl1ZcCWrzx9IFSZeejv0S
0VTNUVk168ZhIR+/8YNWOI1dQPQgsmeHhCgn9tvZ9Csj2FVj2G3ko66SeCEaWhjE28obrlLvns5P
9g6adutejO7FPlHnbDSpA2jXU4cbE59OBomYcX5xbqm34HX6tzPONkcEHbKMiAWgFcYYCkpGu/1k
+LtzloaonLD5soHOQEsLDUwR0DRiapbPvuqutLNm80P4txyet1OmJ4fOFTonh7PhwEMZvKXL2zHZ
bSACulHjGk5ibbz8jvq4fQptinR6DkMxpHwY777PfK5j/787OAjipjiNmiDjDhTOqAeUbSxKGQ1p
iCMsimgGT5QKYnFwaXI+PvsHEPjX2SfAI3cMmp+c+MEY2KB/tts4223UeIDroiBXwHyZfREmuZBu
FJA8LTcKRWQRRWBTtD81w5xg9ZI8YFY/uCvt18OZ+fOuDsZlzhGl2nqMi0/lhGFX3U5cCtm1nCK2
lDAPonLjCFBPsE0c7hfbO3wE/nj8Zt5jLZkkmOIj10b+zHlXCNsl/eC52223WehqEOXGejaRDqOf
WiTY514Un4giLXMeRRS5wK8oXqGtIwqPKoGugXbF8qeW0sczqKE4HKo/785+u33rtphK6v/dhkMP
j+vShIpOgCcPonJkFwJ4Q4+Px1+M7dvxODAYXTG3O2tIO7Bpr5j1YPY2Qp2yY0YLPibnRZTcWCpx
eauNNYCU8vhNvMt+a04QmqUNBSSP7x8Y/L7Jm2CXMichfG7yKLm2OsjpfZHqAawXH2fA/vrgfkCO
FSo8pJ9Qsn1z7u3ov3Sapu1UjncDRYbB1QDRCIwEIlgaA2iyUGEiDpW7TgVB2+X4c+toPZxtaCGA
GJuhp7TM21uwhroyfGvoNjXcIb/NqoXm5PGr/G37BRYHGdnNIEBM6e1V0qT2R8Nvuk2OB0ZvaVl8
SV2i2I9qGKuncPg4f17oIAm/a3ZOVSddt+nxEZUokNeC/eX4WwiPSMsrtOA5Y7IsYwJL0S8NrQdb
+vEndj545MPMk13tsnkyak5BDF8WJs8sKLrnr32IGKl6XLemLfr2Oaf9Eu4HWFU5lMWDE03d9nSG
U5dIAolkRQpyMDU3nOkdyQ3Rvvn76tRbyBT5xhlUC60Xn0XFU+WnPxVkymnmyysflhWo18vTCEab
y+NPKEN+ZKgPK58VwZAzRcwpbncNgU0aWetOxZ6qe+f4xbQMj13s0Cg1YVq0I/NaGMGVqAErSP6O
X+Jvdu+PpXOYzai7djtsdzwPpDywIZE42FaEnr34ST5Z5BiOX+7vHvf/9sShgnGJqtfgWzwSR+Ky
Jf3Tf3VgEtIymLfQFSVfFAsy7aK6OX7tv69NijtuEJDpPeyibKNoGzTdDoMLYxc0mLBvAHM8i4lV
j1/I/pt5EeDK8wNUBOmhervx67jZx7nDlZRCZfeJCVzkhyxOCW8o8uIJ5Z0omsJPI2zDzgsdgMNG
Qly1TuUsxJ1GIGbAsWzvbS00cUwcv9u/W48/gqADM7Xbm8G+6zCGbL2yIgDarQoWogMT0k6qi1MC
A41bn5d4d9yoXCzyGGRRjt/K346jEDwBhxJU8+AZ3o7brqnjIUP9mc31Kcx20MM2lyoFNK11Q4My
ASbFgIfj17T/EgNiGHBcI98W1PngomM0l0aaj+1mwHFW1imELotsmnxn0kE1ohoKK+SvKQ0jnoAK
im+RWYlPakDXDPIbYAm4TIv5PHT2B8vpQCZLziU1PItKMaBbFBuCg+pBEZmjQy/RuMHPhpfKvXHc
H8Fe0slzdS+Gx6X8xw+flc9hSmQnWVMfhMqvfCJvjRFNKNBB0dRowSp0aNqztI8623KHtUKaVtk/
oYh1QUjKuZx2lOW4KGMAFbrkQEOSs3Yzq5+dUGabnvbN7mIbet8rY5UWFktHCkGqfM89efDXsoDU
4BlK1jwk+ORwZPzllUZL95m5WXYQ/iAO8iqAINgkPkTFoWa0P2zmbYuI40K5cnlUiyJnCGQk4res
9/F3nYk+3EUZ87oM06pYIwkJHL7UqKCOo1ZGSO2TTA1HRO3In0bxqnUvTh5p2BB4oYrNQY4D3TeL
OJNHqAA4z8MqFP+XvOpy7K9qaA30PQrjtOdxbuTYipRO+Muhwbecf0rB3C6Gf4uP1TXcryLYNnlA
cTeEtDm6PElIBzU2f+d3nwn2SOoM/eOYRhthlUwju4H+7pJcozqztFcVXKjYTEJmMu7j1HimL1vZ
sP4nHChnVYOHlzyIANQwX3mfeZSys86mZvwShll/RlNOCbvqv0MfOhEycaQ/KRPZJLS8XXE7GA+y
ULFjfWWmNXX8UEqCucEgEGIkkGD3g0k4OwfnTgtpILSgsd/fV0X1fd79s9RM1u7TvrHO+OWar3Pu
obTEHpK4UjZbG44GShEa08+eV58K5l8VQoYfv5REk4IFvJg9fFVcniMLnJOiXWaGQ0sFz2ZbpCua
VexCCnKUeLIC927cendK5TAr3EU6b4LxNJ2/97Szm0Z6sR2z7aVDgEFlpoGdy7ZONI/jyM5CbcaP
y89WSbciVNGkwRkYQUYJvUW3OkJH25gx+D4T8toU3AXSXw9td7Mj+6ge2bZpfkTMtfiC5xKmBxA5
wPP1crW1gKjgELFFoh0M/olrAFUFt/aSu4Rj+FAYXiir4fuFS6a/D/v8O79JDMS1x/I2Ktc37Mw6
/uB8oGb8zg2RVrUZ4aoT4ZPlfGuWI6+r9z5HJ34szIU2rN5MtE3eHm6mpohP1VpVRfN/uqz8h4Ug
ITav4MHc5jsSvdspuLPz8Vo0q44zfVt6H6bD+L4BWOwF9uW+zb7+RuXScvCNGe1ITidlMJ8gSLU9
a6z2rEyumX3pjagYQfPog4UKrswLB+gW37aDf41qh1p/dbqK6tRJ0ge9Xur2SfKXYpsVC6dcDVGF
iwp3LUvjCet1C0u5jmRfcmGgPno0jEgmQ9iHCKmyCepFZK7he50Uo04ARLjZOrkWHSdnt1fa1bnM
iO5gLAGxImGx3aZnnt+f7ZIfzrY5qZNm00+DuEicLetCOgMmFCxopsPYZ+6eltGOLoZpOjPggme/
64Iz5axuVh5QpHO0Mkn+Qk4M1K9SntLB5fTpc7PtvmNXFLZ2ZvUjgZ1PhUo9vNiYbDqFqTYCrTXM
7ARC6u68it2TKYpW0a6Wfacs0ha+e6vhlIvhh8yrVS9D0gpTsZN6KW+ZCqg+R4Bl5BPIq6/CVgTm
YYXwEg0uFFqupFq+c+HKZjgkQwXdHKzKEM5OA3SY+xQDliDDQ297GyHPTr57e9cwATXcfGZfPWRN
9U/LZPlld0WG79baZj+9rQ0bvuteJcHwGV/gN/uWON6FTDdiSoANCmSJCRWSieCZ2ZImz2HAIWl/
J03jrgx8MUwnnE3OFD5MpXODL3IZFXxsW7ciVfyXuD5RFPje19V8pjBJvZ5wko1NcK5Dy6zD5jyz
8NCknmV1jQWTOzQ2EHSWZoFsFs2T23apT+aph9vpNf/NX2PDSM+soblgJSsTpRzlniiJlUPrvF6J
dIc/KtyVbWAb8Wkx3M+NvcE6Lt52ZdSZy8exSH84af4v1oS63zHxbZjeVKjryj7a7aWTQEVE1SUa
7Y0i+rbYXUFJcCFBT8yGxjbpVuXUjJLpWVqjvHHcsfLeOVbwlltw2djQuWAUDiWlY3yF2kuTYjOE
9aMbTND/db8qwMncbZ06sA8l/zbQ5bOM/t6dc2iTuytpK0Np2cBZMmQQUQMkQaz0NiH1r5Ra4RJV
dmwZllfg1RfChIilmtWwQHkpdjcGkEWuHSJFeynBO4AHTcu45rIofcKHvTfLUyMt7jNv/CqpDp1Z
lNRuSif/pRiyzr/kXr4qh8m706F0fGhwLt+bVBICTkjGOHJpYrPfmlRChiYcvajZDFVDrQpI8PCw
GnWxXDU4Br3prws8FO82Eiji9sMbFSUyi0JH2prr9h/bHBp9drxWDUlwPTSeAs8qfIIqpQwIHoIP
L6xcV2XV+GNWhVdTlGxSdoIgGOJ0RvVPlTRdwgN0QIQkFVJBVdL8rKjwQuDmopLVwO3njFdd/M2c
cnS6OC3D/jyuMklxyaK2mYfWCEyAsB9y+2vfoP/IzfFpfifqBvzUYNfei0xi3gUXyVTc6NgVNaTq
UxIRxM5JF0Nmu+pguYuQTmtBF0bBFlla5CWc3j5dMv+mgCtuO6QnU3mDbYdqMznvS2ejQ1v6m3jE
ZA0GB5Ge7ROPoPZZyQMIt9GyPKQLvpi7a/qsYR43TnoGUxaVGISbldQOH4pYeANSMSsDW97eknwn
rkNOlxyX3hlnnEHTCwHBOV5IYt2DKX4a6vFavPuUj1UQ9UokcfAIsSWcn3JFzRwjgioCMkTSoROn
MT1D57AcyWtyM0gevfLK6k8nbzhz8/JLQdWZivip2bz6eztj91ROYG4o70Zw+H4q8wisNMyHOMn2
3jhDPWqla1+yL4H/WG6fLCjPhLVRpi2KO1XsJHbrZMYoS2RBKkB5ehc9S0CNP/42RivsbrwX/mCF
C0qLJIGSft+N33iz9mNmo4E3b7cLvOzIFJp2+X0Y89XUwYe7kc1t+/ZJZlSVmI7SkjwxUJKqTO8A
/+0Rp04fgOswZwq3qtS/iitkrD3JQayC7yqRVfijjEOPVw3LIvcjAULk/ARSyLZks2f6OpKWOmx+
oeovwdD5dsC2kFEQcrQfq1+D696x0xDb9kh3ZIaNxuK94Cbspm23pYEC2nVo4tBqls1v8vjCNguI
/NqHri8uJ/4kgt6irVsK3D9C2xVqnA+t1VRM0WvyipCCGEUk0lVogRhCEAxGY5ZikKSQh2Py0U1F
dIKVudKg1x373z6xt0+qvhFJ9SOTrf258y/kfzAjAyQ75Rp/A8EQsFqSB/JD1/OSYUO0UQCBPW5L
tvfu3BFJDEqzlJiscCW+XB7J9MibxCYw1NTUlFlWfZnwBh0FUW2rhHvc6HnvU2d0E3sEj2onpo1d
daQ/6p3pDgaywlnqjTk9ZtblHNcrx67cFFw3ngxPXnnCeZ/ciD8dM55669kWNpy28tuMDMRGPPnf
RFPvWNdJa5649b8WnJE9g750zRNmJiPr0s4IBK7EwvbkSWEJ1+UV3AFe95LxEHKpjvZfKb2z7tmu
KYUpdxVoUY0ot/c34RaMCh6sZcTOrSKLkqKFUzUnCuhAxsbZ1ciRenyY3uVAdGqC2rVNj+wQ+Yi3
o0QFkWK3WxYbiY2iIbGE+X0dovMeCaC7szEptvFRoWiFOb4J7rmqDd7VFc+YitFvr4pqYJnmy7bY
zGxdEAAeUAmtLczXbn6WSZZWAsiDvOx1fohAJwcUHMgGELcWAMoSx7yxDGronqe9lZbNLzaEioI0
3O2s7plXO/YfP7zMVotFR68aP0LAKnonZz+vPEq0hAe/fymUKKnWCFpH3mJbxY/BGIabdh+uLLYR
GSIJK/03rebhZ/4+b1CxrkznQuHgSor5UzDDJH4sXc7Emr5Ldzyrlz1kxZyYwycHiuMMUQCkcySs
KFQ20SZs78SJSgdBp33Vxlvd9uQnqsWq0MwP+XJmgw+6BueMDcm8FINM9mFxd0hYxbd7yPPDqLnA
TQU4EVTpP5a5u4qz9tZN6x/oUn3ne4SkwRT4RS4ouYxyW4+FrjAn0KryrbTdnFOtW0T8gn8I/KVB
8AGzKVdAHv5viAbHFgqrv1aBibJ5SscKtBV2E0xnXjyoO3ztoAXVYE8E6h+WHeW8vFlM1D//dG4U
T/6x0Uur9c3KClBqREtHoJsV/DL4FwyzbA6DKvPISKq9n2k9voPeN74eXP8gXsXttbf7muuTUyqY
XQaLJiKdUSkiirg4zIOSZS4pBvG7YArlcqn7dUGdGpNog3fBjMoVwFTIJB+/xb/UwN4M0SEvZeWW
+8Ha4/+5ffmDERCgh+2N7/B6cFyoDX1unAvTfVRJXYT8x2/Bfl+2f3sLBzUw2CwT6KHlgqoVALQF
C1jYigwlVlt7ZPokWQMWk8401h0ovd9LXnRzYIwYmmrnXChswRnCQMoZOn6Xf8t9BiZBHUVKuHZp
o3y7lqxmmsJeawlcMRdRGwDTqUHSzGmfhW16uTS084I92o/ntR1cNW72QZb4FQr0blGHtlop3Ai/
/eBG3CjottUubjbxTGuH8cL5pvOek5t1bMSk7Fg+DBbDwH2q0h5X0xfBuaTbEGMyu3/I3+NBYeKv
4GW/5KMRRgGneU+aGR5g5Q6a5tqH0EMJCO1q4T2UCeOLVRdhTgC6bZf8WtBJAQ2VaxC7v7ZYD/sU
36+10nhXAJrRQ75S/IhHB+5Evj6JNaXE5NRnOzDQHdHh3lXjCuZq2F7jTfEN+qIlaD5H1e5U6F+e
aai+LM72TLYtWmF2/lw+reugf5SHxFMwGixhp3cvJqhplLmVVhJfbeHm+k6tf6o9pkPUmn/y9kQI
xO21tI1mxClcFLx1sKCsfpUyAEX8HKc/JTEmqyFPCqyZFiNGtI8WIMTNuYGgX6PEAlk0HVjHl9+B
eMCaesfjpnua05H6eHhwLnpxXdl2a7D8QikiBudGaX0jhfrbMWFgZR+il7V2YL2o+VpPw4AJbY2h
4wxh7oC/ax8hwMUIaeD1FCxY3tejd9dZ/bkiC3P3MwuyOwUJ/EVVFsMAF5EtNwKYj0n4wao+rH0o
/IRVKiKnz//dd8d+Y81mlxapvZFWfJ7bXxrooAkLrqRbqERfSdCtcyTltrhft4f479Vi8mqkUJRt
PbIYLiSApY6txPvIAoDDOzxOID5GPTkgg+BZJnf81gRkgd/WNFDXG+0UuhSEHyF+ZIToNVyTu81w
boRsEhr1kmQ6y4DLEw6xkCfkbGT3mSS3aDVXfBCyTZJ/nyRRwmEfoGgExiBHgU/fpdYviXLsBuIO
+hE4QiR/05Y0L5CT18HpkKFVAEa55ASgetjfK/1kf+LcEIRCoTco4oQ0y+q8ptDLj9tYOZrMm7/K
o/ftK16FQX0rc8DfEhtFRpaVIXlHgmipsLLI9zanduvpo9ywAGMKr3VWaHdp6yuCAnskS2QO3Wkf
DKd4bwbRZjA3V6gon3qWoYTP0uNwW2S5WkSjiQbyvSqOTivianulW+OlPKR2/7M0ts+OeN+kRQCK
jjHDScjG7Af3pKF09jdrfT12o89epbDfblEiKKLbEiRznHyhNLWvuUXebAcNXOfLjUgbFzt7aLcJ
caF6QFfMdtN6V5MybvSDlF5y1/oQv70CztW6iPMljT4paKlpQMBUxUo7JUN5ZorILDoNhJCoErIw
CQP0mu3GW/ijJAnUS0AwRVxMgIMNla/EpmXwtY9HOnJXgnF2M9OmTxJqgLW+zM34homNyFW2ZfiA
icwaolYMvXToJFGWFaxCwiU3udjZzXeCSIGUpTbN3e1jShj4vDhq/IH1GlnOnbw3eHp+CuHNrwbo
NlS1idB+6AkMXw0jnS8UD07GyJcnHQ4BGVTc4jh7pvXD5ZOhdy+LL+0rGVHP2Z+JuON3F0CdWjeJ
7d4Bp71eEHqf0fqVICz8BjqQNP+rYBVDoRkasu+Vm/6LVYY7/XnNvRQ26svgshhDfUHqxN+zrNHk
c+73yCI4rAFuT+Suz0ln9CC4dkrZvMZcS72cSblZGoWLtb2JRu/cHwkPcBW4tJo4KJc1IB1Z101O
3Z+CP2dH8dJATLKfuse87dJznS9WnP6rijrr3A/BMpLRNJrWvvDb6j8mXCRD+3PIXiWhF//WaHsF
2Hj+RiYwJejy9pFDlyf7bbV44p1456v2JPf3FMNeVw61qz4n0IuerH31xEZ2aUWgyMjsHT9QwBn8
zZrRbgblAM3tEJ68tWYzkzz7PScKOj2nTZB8Ijgyi46yRftdJIOK8h1C9ma6r73ptOrHs9G3b0eC
2DpaMeFe8ypo6ccI0xqPzfgS9U8x3o9BXpVOG9kInlg8lFr8YtzHq8hIthPoypSsbZ9sBiY3xYat
i2is/ROp+1LTSkmwshXSbriew/2NDnMmS8uNyarpA6M1dBW6JlihmbSiMifd4deRFHUig8xK4wIM
JLuJI88vkG9KHnZucucl3mXbPXnOcsP1hwn3PBHfN3el68vpUTpLlZvXzSqNNb5IePFOHST8W36p
1A0LVD9I4UhbT24O7+cOYedXoM7BG8z3jVLhNFAIHiSNEIEtMGJKQI1J/x82oPq9yLdoO5Imhatr
48QoTg2AXzCxXvXcp8UPcqEprV2J+UMHt4zvbxoHMeWkxfgo9WwFrn7vf17iz8B9R+desatyEQkJ
ZMyIip240YoXBa5TzZDkQgZBj4rDrFsVNLR8Z/fOIsmXJu4HgLTDsOPdeW+/XXxLGFQZS9ve5Eay
oRPwYgqKO5HIyeJtc+M62FLwaHxzxbCSVLdeCEA+2AK6yB+e9LubOMgDGV06Ua/e2hsFW34WXyPV
vRKW4FySgsO3HiucP85qgUJZ5Mevf5h7X69PRxDMxkL84/m8HYTZmnraXWp7I09YDUqJUd3Kxsfk
faZ9Hq40BOwAcaFrmWmVEHPQXpbvuvskT55/B2mCYylQP36Dh421hzd4iPfYjXXRtkZpb4ZdfTrT
TyFSAqmlLUV7L63H102sJc+RZA33CweNZX0rFJZB1M6RrSOQfVf7v9qG5yEzs6cdZ1ku0/CGPYKq
bU4KtW5oXuL7OWOOP4KCoT+mmLYGM8DCeZCDkFiKzINgiSydFU+JW26KmqpvtXjcW/LJpZbvNegM
zL/Gxv8A3fU+6ueavmmFOIhIjCA18nZa9/BpDSWez6aN7G9ztEc/Zf6U764Cj/A/gcz4X1P/3SHn
mAMPbF30hKiEbe3zaVue7UWrHpoXe+suDo2LIHvxJMnZ9z+Pj8t7mh4GBAwPUgsRKh6BeZgacct2
X/l2sYFr/3wFeuCKZAVHnfOiMjp+FtMjVaXjF/7LhLy57kFKpJjtYB9trQKGUrAfmDzwPcKvSOse
Wau7ffrBBd9j8tcnJZVosg4i1z244g6hsaVueNI96qwmfUpmIEDMY03qjSiUhWsb3RWuJWq2n2An
+2CX6+sPViAP/L/LH6zAMgjirZmbxSYeEKxi/8gYY30TxMuPDy3t28evtR75f+S7AiLEOtkuxcba
36uCBHRpovjGLgUg4dD35zQowIlYxCZ5ugg3h45jp4NoVcOibIHTSJX0l3pBUifZYPz8Ybc6kUJX
8dJpaeCPavsX/5biJl7DtOvv1Sqkv3L0CI4FB1+gHGpNBnMq6HnRF/J6NNTjea/gklcejisfIjvZ
kDa8p7tDQAa8Yd5CPf7UDFKLilfonmVzexrt0DWjbCqXQjAiTlh45PiAuSDC9toQypcWbkCystne
xTP6iz7lFRLWIBewnKT9fuuVB+347RX2OJ/uSDYhAJOcqiQZ7MdvogrgIlE7y2Fbc/447UXqIdnD
8bTCGPhJc7LexVnJ+p2K+rZC4FB+vOoGfmrcCivBm3CglA/V5YgXSG4pE2yzs8xtfS+ReB5YMtIF
ctuCQFVWrSa6NsYcRC8cRGqcrNqfVhyekpd7dcyV6pic9NTMPdApj+QOLu1JlYP8Mhm2iHYan/bk
XaK6PWv43Nw0L4G7/PCDHeKi9wznbWQkp/6QXnXZeEq17bIjwrbRnBmyQr2Bry4TsonyfXcN0e6e
NnHk3/pwrXhlnFdYCKVHmin7vnq7cYqAz4NXrP15KkuB23f30WlJ7lPAioziWhcpgwIxVPazC10M
YDlqlQm7pXwRKkjnKc/LSFGQ47EeLLf43CCFy6Esj8Vqh2+UUBa3JnE03fWUrUmOPKm2qd49HYpq
9+vzCdM5vRS90ymWYcfJ5WIRKL2ttVBmD/xQQyo/FDox5o6RZSc7kC+3aRrmZ9VYkncF/Dc77SmZ
falSKgM0RMGlcBLLDoU9UOBqt5azOwUvkLdhW+TTIubBF6tdiqIPhkYk7ArGjatd8hNnZjdT6Ub5
lpQMeYVTubWuYdxatGpuKdvWn1xy0pT9wj483Sp+VmhFvKpyulRTZ4LVqaqVMrMBEY4jYu8sEE8K
quDrbkcQQ/iTbfqYM4OAg88V3r1627URXwv0oi46tdEnE2Bgt7rEwaBsJexDbz4aM86tlLrXSjyj
I8uVlruTpfhiD9FZR/TVIGJaBeM1XiUPO3KEzw6Vc0Y6y9Nn06k/B9tVqlbVc6IquZ670b0wZ0Nt
ltJXVOZAE1SuwPrau7KpBdTOC/lFN7fO5N/2Vf9Nsxcn3VU3fg2QSjluOv8SDAEkxT0QOzMeg3Nw
HLqtN+9zZ6xXoLTl11f1/qc9BVdT7HyaQNHViOo0xEKpwnyChP8qJbNyW4hgCGuwMqqkT6ANbYLL
HolL187pWBysr5rbmsnJRkgBws67sqqYimt9pZAGf2nfgFOEPfFMwYvOCVk00B7nDIrwFwBerzMA
eySgT7C/6XVqMPmd2xWyuSGlJ7DyD62T3IA4V+l+fnLC6QNv8JDIB1UYiEJBKCFeRZdqtPo9f5wu
Xj8tfmPX0wPPn0OLnyz0+fk721+lOJYMOXW752wY8wwhx+2vuc/+Af/2PAfOV7PmybMkf1AT8TCD
rc37/0i5kPsXrFbFb/WEQBV1fXxq35OCvT3/D9E/wb6JwtJwik0DHkOuDRloZBPZF4F1z6kjD1XH
ih03Sm5RTt1Pz8pLkz3HDiqBLqsPbYZAJ6rpadX6XXU7AfTN50gsFVhLGbjjt74WX976DhbIfakQ
eLCnhitg/o8Rz0o4m0CC5RtBBENa8Ll1BkwJQ6xxBofJmCwvnO2dUfyTj9mvxts35zK8K3LRzX/B
L3XKQ6xpEPx12S8K2wVoJR1YgQswUOeSyncYVa1tmHTWU05wd7al54KQeBXs1FlIeR634BdpipD0
f/jS13181n0BHYfmm8fG5SiUIPNSaYAF/lgRj2TyDUe1r9yqtqccgRKvXfE95nhd7Z/F7l6ifbfM
wR2KsqQMyZPQNN657uk0JDccBbvd+E0GLCR85752JbgAzFUz7B7NeHhMQnyMdnff1bqTuRpOAzrh
tT2EnBPiQsHyvmnvgxEANcbbhp0Aw3tpIC17fN5Wa3E4b2EUUSYKrQg6n4PALl+8Nk+SudDBtmbH
sO/KX04gc4Uek0ADll1MP7SynrrBswBODSF85La3XOlaJlunB4kI2VWzfJaZdq2VZ8Fplm8aEe+1
1cfeW6rH4M8pH0ZqZcX2gjP5f38qkvM0iVN3iqzAO3Ck52Kq2tH2qg2bhinUffEctJUr+5lRQBo6
S2sFS9hhiuCwugGQJHiDjq2asrZtA59ojIQOgeYC/Vvw6cGDwllgIDE5U8TTz3AghhwNYPmOzed0
X14i0eueqm9MvmxQkjE7/mCW/95HpwXQIxhiqjyKKwKM/LHPwAA6cHC7WP9XwiAObB5QSC3lHIXT
kt72mj2JXjiezpVM4aRVDlPGMKkvMlCdDolB2ySbTJU9k4WWObcd0Egc/0tKWRzUklX9YOSEEl+L
5ewisGUyMK8vSQdZjzJJyn6uv97OX9hr2jBcqjV2nBg4o7hKgtTaeB5yHxk4AfPCov/2Xxf1v5uc
T2nP6weO2f9ekfJ74KNydpWGXr9R+4stzsPr8mv6ehhBQq9Zan00xkeoQmmpenC38EMfN5bsJKu7
5KymaUKlti3cLm27oP625W6H8Ba7AxTLIbk+CW0uzjR+KG8QUe9JWCZWupBhaFeXqdl9I1sn1g/R
daQ1UUGJo88SxwLRRS0GAqYob9sntR60IfRORgjImvT/oJ6O5swLnjVl1Jz8U8tp8IR8T7fbRKTN
BBUPivS7a8Wg6OfwxI0epBqOtxrEPn0GlMdEzgKUeGyqM/C4sCTl/TeZHayQnCTGm4c1McrBlSTL
jZLWCS/zUVuev7A37Wm0zskIIpYs0EnF9lYCKZogY4oSNUggZq2sIX1v9zHI4ONL+vCsJu+BP+N4
q0InJADuQQ6CikC1Lauo2uwbqh3eT80u7NN0EjxmYYBzBolCLRgki9nyUe4rngROVPSSyFjhQavI
TdZ2SxWCQg5O4Nj+h2f+yPN6F7Jyoy54H9PGu3AOU0zFaNhuv40rGCibZ3IPZdx+FuHA8fGw3nfC
aUCo35HvtrFhh5Kl41hSnghLandZcUe94DYrcQX2abx6IHn7k6bvhwLy5TF5KvfPSqeKrIVE1+3a
uI9nm3amYHhMfwUOVkcyWxUV1MtmCm+VDUusH6X90k7LFxL/2vuscRWN1Fcju9BQSUmaUGAqwVxZ
jgyrmgY4Jli7gqYT9szck5BMeSOaMWA466blwoKrcqiqEr91DSVNtn512Qf7W/sb7T+RXwOm3z3v
YswC01om/b/ipZAOzPxvVUZ/l39qOkuMp9R7DKgqLiPUj0/OfJ4z5ilm2ujuvNwHf+dcKvCDfMSz
uIHMumH190lxTxH4rLThZMxpDSAbHSkglf8QAcqK/o+581qOW0229Kt07HvsA28mTnfElGHRmxIp
wxsERVHw3uO15hHmxeZLkL23WNQhZ+LcTER3cEtiFYAfv8lcudZKx3tgfCRVgyVO7SU0yX3a5Fjx
6RzXF6ylcjEMktKnTZonwT9sN4gH9UXv7oxeSiJiPjJcaYF9vByeZMjagMcUqQb+6edzsQhM3p8g
Et//cmIzNSyJ+zEEoNkYmNjBeim62HJrDoa94PNy1Qq4NS8+4rocHDQvl6GGrwp74w2JpO2LGSl6
6O7psVQxAX6qfX3c9PXSSeD9JzogORKts64M6CoI3C3AzwPcSYnquVXsvt5L6eUlh5PgtQXSFgrY
+1d7C+gvl3MgpAikyGx+fYR6CtvR0MwI+D2myEOdL5Z8EqmSUDJDdMiPsBAkdJZMkmzw/Rt48wIP
rn/wuNkwzgnlGmwTgLc41iSjJcl+/yKHqOnLoP71lIcOI7anZFbijlhHcMSLdxE1brwKlwq4xK+t
kPWp+QiK8f6lf/86/77ywfMpcTm7XsDzJZTlQIEY5iA7kcNWkJP3r7UQGV6thteDedgDuB9a6qOZ
hhZbmMf5kahtiQmEjZNE9lFYLoTQjoc16Ng7KMGlgA0UYFsaYkskKEguKRH732mCB6JB52vBbkgY
YEDCU6BAVljP0a6oyNjcJNZ48VHk7HdgdLbl+IMSzKxfD3ASWLurYA5hvDprERYKHVzTiyN98o+j
2N4CWq7n4qGlUCFzTHykELOgSxK1pdTK2GMFQBNs6f3R+u2bMTFtgreiOwiGX898tyU4qTTejETD
4I+TEl7mBqXmlmD/o354h6nF8wxE/kaFnqaIuHy9vhoeeZWdpla9j/0WB8rF582bFx2hRKPypC8B
ZApBtvDB8nwONThZ8EgiSAJyivmDubQZzyDbyfZu+kA9lGKEYAPbMPbUnUMtXKJcEjlhobgUOi09
F76y6Je64CN0QRMC05s5Z1nUwQyyJgR2rx8snpXAnH2bBxuhg5CP51Z+QfV/I6n4MMdfRMtbdt0V
k1+woPdf4u/3L+k77Rkqb1I7SG600vQYFZ8pPyIkRp7KGbaAAMYddp0S2UsfFiJvqcONWnktkNwH
9yAz5e0Q/H0PB3tobtijm3QKQ0Bm74AIRxypAZ14mbuSIIonJWCgnWPW8yC2lnmrnHXhR1vNsrwP
7wPGN6USbFtVKPKvX8VQZFpqqE2zF3iKNbyUEurzbGzORlIwdgIJ9IlYiNuAkMUeZSEGyuRTisVo
UIjptpt8e3+EFnvad+7sUPodeH7R53WFvxIqCyOk86pyz2YvokhXtgzECbpPbAZ4TM5CxsALkyAM
biRJKfEWWmpJdl6WiKwYPi6pKVFLRhW2bG+kTiKRWpYgi6NZO1/SZ/dsXQuzAIqlBftBHU4WVgdU
yLA49cOzOO9PxPYRn4xNH+fXc3tjbtr8FLRibE49RG0ifxA0mP00ANOsCJmarD2WQWP/E0gbLQTH
ihfBrwHJpuZKcHct8yCc7UuoXAIbyO003fYlRQ5RRSozh4AI2KVYLcHT+2N+CEItOw4mFQuQYWMd
fMB6M4wcDUVoNPsa8g/owMYhscIzaGEjM2w+memE2MaC3QAUhVmk0LUk+9SsdMPRLypzwYQEkxJx
Ce/BiKs7EbPzn3mBb4p53lqQe9r8s07GSAH1E19MrDvp4XbZ1ig2BJW/5V1SG98q0nSu8Xasi2Wp
wr4jDGfFLttffu3oxxCbkMh0ZrR1Jx15Fnm8YCp8p4TBvAMuwMdFwxp2V2TlFzqTCOrfTthUmn1N
wYAcs8QQ1tzxxz5DlkSML5u8ANTPH4fyziPnbvOTg2EnrGMx/qImvCEJOTXVfIUx3RL9ABQgGm7S
7JpjqTA/jL/enEJUm0Fn/iJQHrylZPY1K/chUAZu95TDjUF7J+wvBW4MGVzVXouoqwpYJFNwSl4h
NiDyqLhMXEhJBOLY+xMHq7nD/Yx41zYk/rQ96dF2wFlVS8vWQ9fu9gCqWtmvtIqGh5P5SRSSup18
EVY+72Cu6m8CokPokhNnSLJbQ9WFvAN1Ro4uZkmVwIiIL1w4kopz6yiXEaUX2QBc0DwyWWg+oail
mCBTq+C16v0Ek5/N++VQzs5VWrciHOGb4uZnYtQX0bxo/KP2CONyvMZG7JObz3wcbck2mGdj64TU
4hu7fWKzqGzUKFM9gjGmEO64aeHZ8tuxXW5hRPEXsi3gN/SN/2wzx1i7TRZvJa2BupJj0SG8LzmD
54niCtlfGw0nHkepMNz5ItF2d+j6uEPmsUAtpnICCXxP0IzQamjPmZCyETMsRhhihIg4cPa2wpsy
YDbKSsJESzZnfpHPW54hX5bD4dGbyYGZN/5k2X2e8d8TgieVyLG5G2YQOfJRQX0Al0VyLpHYIL4v
7IzEMGfC9eD72CTlhzhRjFb1ZRhuRRnH1/CX8ml1HDbOAL8zv0FFSPlT7OYa41JNAYTZdaF4sTdJ
1izad3ktPHWTT1StriUGZNx4iSplKsk73TL+IsZbVYCFnVrdlln7ROyhlsYedEXyF93UjqyoXuqK
YRx9U+AASzYppEixW85hm2Va+cMs8pT9vr4QREckuhIPpfkjgai8tRANqcJDtw8hxO+MUpaI/UTO
y+oX4V1Ut+xvmFdJBg8rQmTm8sjedaiVx6xtp3XOhKAbjdoqEryWG5FcQBZXEJ1wOTETxQVjAaDF
KoKIGHuTNX/FELBfQrK5EAG2GuN4DTSWcHaZpSHSnlrEfkVG9bvDI20lbcO7lPSx9bV12JXjSusH
eh4FKPjwmPrOroOc2roWoJwS1RMXd+qCUq+zKXhorMGXCnuVpwVSwvAyYk+SUSCPpxqodn68llnP
X8m/iL1wZptrX6/lXnDiLvRs87yG6H63mEQwKIaGTgOYg8iR3xI7mk5pbhkjgR3JAsRKhXEqiuLY
Ne56tPMK8LvgwvjohfWdHBdz7W+l/q0mzeJpLhGqzANmu8CuLEG+gYUhlWQuwrfyL9K2hZ18zpxN
5YHsGA008XOiJNEX8++U+6VY+jIDxbNGji+pUKC6M8Pt6P2U+xKMMRUKt+T9grPAYYiiai2gRoKp
eVKsbO0aLdauE7GZNl6WHquF0wm2NdVaLSEohbXnJN4xYyDrlPIsKQ7fxcVs3G6Haj7SW/+MaWYV
zpFbbEXJxcWlVsO8lsptrwlz77wFUIEF/hHfc6G5vAqdOCAcWtuROWBn+sbPNG4D6HyWqe8trAxl
IxGiulR0xQpfTjSp0IL5CaNMWIFBJ9Eeyn/iXUAec3CPGdKghcOZXw3VFVUbaSLKa2Y0ZWyNebiV
YWA3UYvuRITD0kVHVrRUfSVklPXE2+O5+Qwv35yw0qb6R8WcxAkNLauqLT9yDMIN/c1BhLOuJ9E9
2D9sp4ODyDe8LCtMGhLJMw8OS8+jltY96CSEOVGfXyNmtGU/kN2ZO+SpZAkvckM+IhYXwleaQ8TX
83VdwvUl6Se4UPX8RKnLXdi3W/kzE1W2tiq4WA6e4U5OXPG09tP4VJaZdy5EvyG2+cid2XXoOgnf
hIvvxsWpXlf3auis7YCGBd41K05y4pdyEbXXjXA1F19RFPD2Pcu7HiW+EF6PnEhEqdKeEvSb/xJn
HV6ZMtY3TQtJgZqz4OkyyyXGBaN8TtEbf7wVgkpVcDdi/yGBLndnVVcYYVKlE98+afKcd8nWt34g
elvneboRkn4KWxxPFH7heSIsTz1dy9Yt5Qk50Rq7+RFSRWDf4EuZ2FwYMyBGGYwQw4pjzh1NjS85
bnSKYTI9xb5IFrYseb6EzUx8VPIy+2Ljow4cv+q7SjYbvlPuXIJNgR5HN7pEg3OpU06XqPMFbSKM
4NuowTxf81mWGZ96zGzumr+0a+dG6BSYMK/EMigiCB3mr1Kug3gywH/SmKVLbu9kwBSApul8JSWS
Aq8SGTL5ybvn6ziv4fHz3yx9FOTwouvBO6sY40R06b6BTltDwJIx2Fw6iDD5wpWxxHc1pN0HVFOp
0qq+vpPvlOdvSjGHl2BGdmDzusi6E9F59TXxCV74jKoMPrY0LF2+UpoIszsRmwqhSSIfChkSR0kW
y+fHlnwBoL/sqLubO5k3ouwTzoHWW5c4czNaMm/5LtF68eXotVGNzZxuvcg/KClQGUYiSGpOZwIs
F45Sq5JZIOjUooCi0wrOCAISy65hmUfSfYt4ZscnuQeLRglEBWE6bIcif+SC4pYg4lmmAdeVJI0f
RDMSWwiEKfGTrEd8oc7c8cLvG+iKV0IZp+0Dv4oye+0l2lfRiy9vmBQujfttPHA6RfQ548K1WR2L
MT3e8biVDJBWQbhZ31yTuxSfBbA0KObSKqmDDpB1+CTdies2Bcp6hKNKdz7aq1OoZArC9Bj8+jv0
wo2cdB0VHfyf1JLCDqcWQyNHBOYFcjYqGckfQghWLLuMl6b3wrF2UgIVm/9XeXRPrmfDSouYF7HX
7Luwv+KWhYMteYWcxy1e7Sqx3xBF98wROTv4jd4ILlsAEbNs05V0GxGTf/4ec5uvA4MgSqGM2mBp
i1JJqEpE/wJSYpfQzZz4houS3C5ceztazY+8ugde2ZZBciPEDJGCZLDnkB8ReNkN8RfCiCqt7ibr
ocjwlSHn5gvlLshsZG9yiAtrk4ovWQ738XLESbTA9YXCQ6eT+6S0T5PgHI5LPh6lbrxpIMyIUU+v
JPclBTSOBl2lwmYz8ZjhPoGjlxlrdcgucjxxApuNPNoOUO1Yl1TaxHtBKbOE5WLAEvK300T9UIBL
fjI/xJiAHyZogbZ4B76f7bzFr1xAIwfnAOTymo6g4jVoQqeYWbfCUt2XQ37mk1w5RnxZ470/Q0eU
uf682dbN5yKhQvP+1Q/lgSRa9A5SKWwtxv/QyV9fvQvtUk3sRt23UNPwb/F9kCFpSYC0LNgXXrPx
Av0KE3CJNoRbhnwVzpbYqudzd6xQqjGLbl2tEXS63dYGoCB2TTLnCB63HN+acWyMw4loaDqrOkuc
bKPOkjWKH058KqCgZJGL+wUrEOD2/SfU3+CDB0+ov35CrYJSHda9upcYTtik1DR0Pb2UpkCLkQsb
p7DKfE69GDSEZQb4IwVouueJQJMsUdx82GokQmebfv8GFzLO6wDr9Ss4ADC7uh8xcOQGF1ar8rPE
KjaJy4uqvg3iS8NbvJQ48tgc7BKM6lk4D+jz37yPAzxa7S29TeyRBo9EbwJGs4XJHk+8s/Q4mp8z
LLk+2RclV8mYPL/D5OuD/rZvMQlGRNOJuHQiT1rOvn5l+GBNQ2vSyi5K9Z9cD4+GY5Yy2ciWEPeD
x5b3/2b4f7nYAWjZjGk/+Pak7rO43nmJt3A0hFLDhTWKFjInJC0SaF6E0B92DHgLIcsMxXafIBqG
jPmmgXQdV0HdqXRw7OGv5Lh+QROsP/tWvNLr9FgWkmnveP0yRUUJl360SBaQ/O0g/PsWqDG+HvE0
wV+y6XQGocb8MSBGZXWoY3MBoVpCBspVPY2XRGMibn8vAYMImt2azWKJF4ldI3JADDe41SXGNUB4
qavYDRUEx946UDbY12UbZTNhlyEsER3TBy9UKlpvngUfe1vX6K6GoOL1sxTDULVu4NLMkyYdooAh
phL4oAtqeCjHwrttLLIz5U5Pmiuxy0LsaVKrkHthb5Mf3Nx/864ORjiKtXCyXF/dO3X9WUTkkkOI
oF2iVC0w15FviQ3bcYSuATQ5K0ADUK4TjY3QChk6keaOJdWv9+/st0kO/KW/xutg/2nxvA96z5J3
7+E3KNyga2njIDXYVLznMtFYsv7El7XuvBsr9r8KM4tUQfJpbhTII+o9fJMw8rGJDpd+aIZ7/P6d
Wr97sbCtHKqZNB49rLWrmT4l1Ay1vdgu5+FApIptQN/dvn+Z38irWI+/XEfu4xdWFzOqoXUW18G2
RaLPwUY2TXcDg5iIiJsDgvRBlmN4IdmSF4qwXEAtSVlFXyt9XjhlbOqJ79/aoSbl+bi2QEQNekUY
mnNQzZ3CIEUGn2n7kXZPS6c4Cl1YfQQZU/eZTiEGWNwcgAJ4zvuX/+3K+uXqB6FKagQ0bM2R+9Xk
+Y5dfJW9gOCtSusfzyv6/ev9fmr+fcHDroNUkitdT3jc2h0/SRlBUHvRk0lXnzZG6c9+3Xc/TQNr
2Am+Ub2dSVsIlnk3Er9qHOO8iWjotyISiD1YrRDGOvUjOtKhxv/wzbgHu47nR06vz5G2H2gPpRHp
iOGrIJfErjJLInyQCLGr/IFwGIxH+Jsf+63LGzjc+2CjWxSUAS0wQ3o9detRzyZfG7Q9BFV8RWhm
jFAZmrF0y4qUFPOjci0Upfff09viMifYL5e1DooIOf2AA1evmZZdvA3TmzkNz7Rmp1qPDl3UIgo8
aHsg4Xy1SZTnsts1inLhVRExZrpRYc33vrslyTrqEx+Qm/ozffYkC8IDea4McjRwsVQYgEwz6acl
R45HITOqq+9TqN/DJryzE+uj5Sb3/WY4NaFQIwaEDn4w4ZsmLQqwKG0hT8j6l/lWdOpG8BAhuQnI
VRILF32/fX9M3252mNVCN3NMqtqWftiNZ9T0MlOb3tnbNkxFlA9SIGTref8qEkm9fsDX9KWDUwm0
PvH02nf27VTRdnDBNWmcpg/15/cv9JYBc0CUOjhljMRwfTcL3H3foSumaQYnrYyeMHqIcCJ1PukD
iA/pxQcXfktK4crsS5Zp6ihmMeJ4vSZ0daTCqLTuXvOqx6pQzxMUnSlBTRXfZW4CXQ94RaArqa4I
DmWnFtUIcsH2ZEG1qqjHs1Bbmu2VFspuSJxLtbi1qQP2t2IQnpjqT2C6DODADcp2UyXROo28To6G
QVdFS25kM2a/lmCEcgWDRFUwCv4oEGdi6GjMsKxAGyEXlytLFZkDGJTBbdSf8MZhM7tnQNZr4fKB
IhMpijqIa4gqKVKNeD27tFLq64cl9V0qlWAfpPBQTc4FsRboQrj5Yl3AdJLnVrTsUZykOic6yvvp
QbwqbK+9FT2WWVB5sptbDpeUurZiVfjVTfaRZN1V1YmqwE3Jo+NyEzX22ZBlLiYw7ZndXku4IH5G
/Eppw9LzE0RXeOTwwpusktx8MTHT7EsQXXlceihvjNa/EedXZe6uCcKmOrkRpZZ04GDp04ZAUCUR
AlXsFhJYMgQhu3oe01QblN3EyXiZUnFO9OxfB6ZzyQ14wXdilLDuHvnxDOhJhCpxShGYp3Z2EnSL
p4p8paL87HSawFrxTQ5kxqNL/xoPEcpiDgyQYqI+cLzgsjSp5HTnQwaC8v60XarjByvTNVWN4hDQ
u60dcikqRC3TmGjKnuqj2v6Yh095mW6sTECPgb00xt6b9iOnE4CMGz2pwXQ2AKUQmYidLoPkavql
mBwIYufBNBYkVKBVgRT6HoPJISqNXTEGiFcx8F/aJ7mEvqJHk5h0Nt3P2q3CHJc+4ZbRnLij20tN
Nc3ofVIMKV4sY4BVcNj+XNoc6f1tHviYmZjAfPl3xk2cjfnRl+5Nos60qfWUE8ZrTuBuq6ft9NUY
+ks3Q1fbuzupOlMpd+AiaKdOZU5oQqjIOtH8qYvISMFZmQKWO1zJC5aauovPfISIabDTh1AP9uWs
/hxb7YoObDunLW7EC1NKfhzBuYM8hVuxwRum8qumfc2rBAoprJP3X9xvQjQZLk9HOm7Rk2IJFH6J
HjVTMTK4xBzBExoRSY2kxsvR25toHpDb2/ZqjgyRQcAzlKH44AbeAh6vb+AgfG30yDXTUSNM1hd2
nOjm86qESvu9n2dMX0yhdukg+TOQ4wcXf3tsvb64HDi/PH0KGbYzJ1XbE7itB/0biSN23RXQH3xw
wlKs8NH/PYfK4ujc58MubOEfZ+pHtyL7+usVxK0QV9iWQ8YAsvb6Vly3SBU1dZ9joSnsFw2XYCzA
zYSH8BxeSG+C/ErN8OPA6LCnnvAYXt3DwdnTJ3ML187W9mJDxVYljG4hRUoeAaAkJR3hQUkLZClS
AoQxRi/GkSIgY9DEt6ulatRaAuOzThp40lj/8CAANAP5LYGSkAG0Cmuhin66LyVPcjOD3rYWVQA9
884co9rhtCtVUbHswV5K3H0+THQPXQzePPJBCDoWGKjiikjMnmOTY+wgK+OQJkXwgeqnPPhM3SFZ
WsbktGyGKc5zVIonPX8lo5vde06XDTJO4f7KO3p/ji79UA4nxq8VzYMFonuZXqM61Pey3fEWJKGw
8WhzoXii12ZhEq0XrvbTgXPP4dvn19aIY01nbQUWhEcirUGEfy/lsxF3/nm4z+OhWupP2gB8qzDm
o3skwk6+Tt6OpAJTN52LWZ0UR3yFfhVcXxiLhV0+jNERXFEM5YatWLEUrBic8FsMiqbZ3jVjfFSC
RQ5WtgGdZB/ka18ISVJkpKYiq0qUR9Z8L/5KI7xWyeI5CUQoJIQouYUFv6W2zZdwAPdZ/yRgPV/W
MQhzfCK/TvFOFDbPFrtkT8GEcYe3dM6sKnQBYwZ/ro3v+zjadvB3pcxIdTMar+fp2kMYsxrU8acZ
uSE29Np5l5S799+gKUv38A0uHR3gGiLMOEyDybXjMSuoKRBVUuNf/bs0KaVoqXwljX4l0j0K+QuT
nN6xPOIEoJF389XUnLbZLo8i2m5WNLf4Sb1dAirWJyfEGJ34nbYS3Zg0kYJthkAenMEBOfbvxauU
jSxGcaHUq7BeTT9YZyIinzB1Mz8E6LGHe/9ZD43Wi2jCbjCpcPWhDis5pIRcNONIaytaujTKBEs8
QtAh/SEk3ZHSUdMv9ABpMk/b6fU042I1DPJRc5zuwslYV+W6K5U9O4J0nwEBo5oKA4HOJFLVYou0
FGRY1pNMGhaFzCEhN9JBei2e41I59b3kPgbp51uFqNTqi859nmqhEbFXEdbLVvbSUFNeAFW54opK
oNgTLEJAYUjKmqfSKkVCIhtpZpeauCS1dLZRqgeq2WIVIF5GMuvV835qPtt++YNrCB9M5H9WlO9E
bC01J6GHJ6qxkyaL84BYZq5FN/fCNHXh2uDrAvUK99qAsgN7MVHUp1nRedWQfSRoBTfxqLoL3CyN
SUW4L52YXVNqkFbgfQBrmb87sF26+GFg7Nq2trRm/uXMbJJWcdSZ2RzM7ioJtCt/wjK4fLChai3h
1sIaQO4v1BdJPui3cSTybp5LpKCMP9yJcPIuxWSRt7dYhennU1A+4Md3lGnwaIiePNq5LowKxOjJ
dMU7lsNAsG2+oSXvqCzagsfllzycP5Vtsgnd8fH9lbvIsg5Wrq2btKoC50ZbcvisalgUfp9V3r4M
KbuabBwwdIY7bqBJsnuqu5FWHMlWJqGrFcFk+4q4SgiycM+m/AGUWsT08G6gfzE3HG2RwCzpGKq4
iJELOulwxJkiQK7S3hU13WzPGyk2zQ95tdQ0QGQICs1wWhhz1IItOqrCJuWDciqOrU+F/Kk3KXRT
LAUcEHsbFrpUwODhRIGOkh1MglhaeEtcjKlB4lyhYyB9EGtAXmCoWTvCA0rUH7W9/E3RyGYcgWbR
6UiCcHCG2b2Z5MbMOEbJhE4iu7DCW6OOT+yo2HKfUrCjNzVrhPNttjHUQMEj7PcPSwf6b2oHr2/l
ACSJpy4qqM56e3GJl7OCRSomLGRfSIsrrYZxwna1eMTzngW1pDt17H9XZ5ucD6XBnOYoQ2E4G0Ek
cxGndzGu06b01IXhbNiyxYg5WYcNv4AFlBnkkJT5b2sbxzclze5LVf5GKDIePG7TlB+wULCvJRdF
vBBetKgwE2e8zQZrXxnKCacgodTCPVm4kwIrLuoz9iLmByEZ6y8DrC+H675FsQmjgdaqVSSEUF1a
gPA3cuAA6IlBTKjbR8iW5ETuKaDIseRaGNKHlxqeEHRFl6wlRZ/Kjkr8OYYcI8GRZ2M/DsJO5V9w
JSmuhBrcQ4iKfn6X2zXpHP4nyfhVzjc+EPEbsiGPmr8NCitcSaP0EOE2Q25p9YNIxdnRNTRi/I3U
PPl62fiDrrvF3jEV6of0HioUV3w8UyhZBcRN4ZIYZnkTKtox1blF1emT5rr9eIvLvBoDlMApPB1h
p0rAPBj+0pJZhZ9LPEm3M+ExMiSeBDc0+8HOlAq7HJ+kOrS6ZtMnGxDaaP8A14h77Fhi0l6HwvfW
n80TY9TXEQSQPvvsa865ac5ng+IC2JYXYmgvxk8cAz1GgSovQicXb1RxEA/2vVGfSX00MQfpxYVl
xvXLf7qAdkLQYO4P7iyVSz3IehqauaK4ZWi8VDE2qhFdpLaDIvfBKZE241g+9RBieGNMhSbIvqAF
HVdCKGWtC1dCdpBnKsW/mYqxf9Mp1W09sgsQN9F5gxysjipj3fY06PGL6qyyjSff8+6sQkuJOO0v
uTWdJV6COXHxrRjsL1oRfxOOSW3dG6WOGOJLow8fHDnG2wqrq9ueTeQkm8cbPWE0tG1dlFr8qVc9
wUecTDv3kCTXrfFTOFfhnN8ziE7MhkwAIPMuH8ydrJTWLs9YN3lWjVL8i2IOTaPdlgXWinS9kFof
lFBJ0xmmtrb2vK+qYQpMvhevpwK+G98iTsIeygt39I+FAqK46kfaXfM3D0ldSwW7pTGASIVfJ4D+
pMeqrmfVJ5HDRDq0xGiCO5UQHcMz20HcU5zM4k3Rbo79QahZAneYc3+phjb68VJIh6XGapONfgir
ryIUUUM6HGP8v6nTLsGaAFBElmyh6KeO1gfrMgJNET5NXOKzMhGZgW9prh+SoQGqsWnok3kuXo7C
Gmbwpc8FbUFOjATOLjLjeGVjJtXRQW9VliwzsQpZjuH/eBz/R/BUXD8fuM2//pM/PxbUihnN9uCP
/7otMv73n/KZv37n9Sf+tXsqLh+yp+bwl159hu99ue7moX149Ydt3kbtdNM91dP+qenSdvl+7lB+
8//2H//xtHwLXjZP//zjkbynlW+D3pb/8fJPJz/++YcmpY7/+PX7X/5RHuCff/zPtkj/9//K/3H9
kGZR/fDmk08PTfvPPxQisD9VU8XQhwIfHePkS4env/4JFNm0NGxs+GEQxeVF3Yb//MP600X8pVMl
YD25RDV8qim6l3/CagrerFRXaRxC9P7ve3z1lv5+a//Iu+y6iPK24aFe1yP4Gso6tNaAsWPTeomN
+/WMDpIxhThZhjfe1YCPlQYPsaAVBZShWyu4KD+P8UdOMq+Sj7cXPMAvQCCdPpq4oFPdaITu6RGF
mizcW9g7G+ZK+YiPdOA/8PaCB2s2QSbgTXoW3mjVSZicl+0pNoMjj9qD0x9lNOEEPWZL2Xg3fr/S
Ndo6bfwa7Pm4wzqKSnq/8UfIWttAf14zr5bMr4O/9G79O3R9e2sHIVejW41e+kV4U5s/UuNzjeUn
fDlvdZ/2az06KZuTwt/C8QM6Zhe1u4d2+hJWx3aMzmIVdnuHu1attZZtKcYFavYZnWekY2G5/WVm
v8yaX2/UeZ1PvL3RAwwu56iJXCXF7ubTVK8UYwtHXF9dtF+jL7SuOK7vwvNmIooGd1jP0jVhW1fr
4kQ1KC+s0p/BXXs94RlTA/yuYjjWYBQbVbnUNjr+VZBsd2jDH8oZeH3lbWmgxaY6matHYyYOfVI/
UQFZxWfE4p+8H1Ozxs1W++xtH8cv7an96N4WF9aFcUdXTrXaqf4aSXD59P4AaPbvRwDuhw04gFXx
AacndCHLc6CEN1DO3Xtt2DUpFvXnc3lRT1hww8Ffx9+8R9Va9U90iE5+4qQ8jCsLS9uV80P/Et+1
6dqi22K5UusVPXTQwRgpxNeVgRO2+cPH2nlKTtveQ+ufU0+57D7NyWqoNqTQbTDQWYazcmc3R2Pc
rNX8Ui8eq3zntcSzNK5aJxY53BkRrJ5u4vNkYtpCZIAIt1bqr2P+rcm2c7my2k067aJ4ncaX0/eQ
oyu7KtJVdxrfOcNpP6yzksZm63QE04XjuKHMqlWcPDxPNRLurqmnjTjN69t5OOq1tVndK9a9XyK4
5sEVczPCsCXa6X6E5tcaYiQe1XW4TrWd1T7E6XER0YvS3OfzfaaPVMaodKarzLfJt5HKF8eWDSLf
f/Oay0LZNYG5mrx0pV/V0Zc5otaO+Y7W9GAw2xEOuIcKQv2kn9MS1olWLoTmmrDtUx9sOlqXFtsu
O+O/kzJdt+5DHi+G4xiOROlNGn6meLB2TuZIxx/swYvPjIbeUuNpGXxyTqC7vj99lrjg7UL/e/YI
IvNLPm5ZveVECu060g5U59SeTlT1Ind3QQjhv1uHSrvRtW6LC+t2UC/ohRkU57l61KY3MU4atv9j
GKiTTN8xoRtxH16H+O1d9Td+Qdixsvutf9Lgd1gA1q6ar2a5ApiJ+BMOb7RVPS3zHRW7gBoKPhm8
c2dFyQLThyBhvzmne0B7WTarNYzJdfQ1fMjhB9OjRt8236ZsrdNhnqm0rusd4RnZlPfkfm8vw3Jd
f7DIFvj8vVE6SPvGCYBTixklC9FPs8o/eV+CS7sBDdwk1c4stz4o5rgtxuOy3mfeDwC7dZxhAhAe
VbfJozZsXePYinZtfwa1Nx9W3m2Bq+O00YJNoR+rwUd9GA5Qw3/vi3+918M2DEpElQ1BbXhT7Vvl
jAns4M8U4MS2VuFHG1uNZhz6canufP+kxpCi+eZNF/mwsb9anzMFx6GVYm38B5awRoO+R7XYoixt
xqvaPq/8Ta8fOdFGJyuN6EG8hu9Ac4SWZgabAiNw5wPW6AFJ6flhiN4JKSAN09X24DRqzbYMpyEI
b9z75EE5Ko6jbJM9tGzq89ogQIU3ucqd1WihJF1nIbe0Se0VeHR+9/5y0Q8Qyre3cnDepEo7dp6n
0NrTuxjj7w2tK1ZTusmGTZBtG/0YTocPfrOmFS7xLp5j4bqO1wnCCFoRAEucxeyuD+QL7IOwxRUa
tX8ezNvW+tHR1rI78tDO4VJF76MdMjQL0Gj4TCtF5lPrrGTFfXOmz7AjWmNbR5to3g7letqG9J+r
mI7jsS1ykYZWO+xttPDUTiN/m3zuiF9aJNP2dFH5l15146YbrT9GuqGXNNKEL3Tk1qjnjujWWP5I
p7NR37TzWV2eWtpp6V17PZPevog8BNfJqmzPZmw85itvJlyhvecJqCZm1YQGlEi99FEHSw5wqLtX
5hM85CDGXE3G3ktOxtMm3MKrhIqwmpL7sNg27n08bu1sXY/Ykp666lnzaEd36YRO8ttQbWPKVSAt
dzYNn1bpU/qE7ZmJb51HJYiuhJQ5VwFO3zgqIliq4fDRTGcV0A1k3cWbUV0DRWj03PWO4rvwia/w
3RO12zr6nR4co9zTVBrdnrv6Shf/hCP9NjSO4XmZ1arV1u5T2GxCax2ZK44KgzNjh5KkQGcQQdpZ
D/2FMXx2pmMX2gBtZcvjrjrX1BWvfVd0u76C4rgxsm0FZJxtuWnL3QacRlZD/rsi/F0lkbeK+0+8
Cb2iurAGUPDoJJl9UCX97fb16/o5CBHGoEiNOkFE6WKru3Yvylu1OlfDaAUjoKcdZ2vSge9rhUcv
KPG4qVVw4HXXrJv0mM64NhtzcdFzeCrHyrB2Zwgk59HRmFyW1mWrbK1gDS79/kJbKD+HO+6vt3xw
LvWRNip+G4Y3yefaBBjYjBgfBXgys9P0R+m3EwAQnVD0HPAaDXFONemLdeGm6y5btwE6QTTzEDjX
2byats4nqHQaVE2Ge2sNq+6Du13sS97erYVztoqh4RsnMUuJo6Ia3eBmOI3Gk/xKq/CKusZnbo4y
tnl/Y3XNTp9WHsFL0J57NI4QA7Fm71Qb9N2lf5YM6/IG9UXd3zXTkWnurfyHMc4YniLr2mTFqiMc
3U76mjXXhDuaNg8ZAe3KmraFuY5riMeoCfmFjYtooVpzyEKhOlZpk+edxxkecHSj2C0v6SXDfZWz
/ZU1H2bWF9FjXTTFz/Ywb36Vav+Xv/X/Y3YtZ+V/nV1fPHR19BgVr9Jq+chzWm0bf1qqASlCRUWp
4kxK2vqcVVv2n4grgaE0fNwcHX7WX0m1oql/GoYjxC0K+IaJIcBfWbWiq39aOs2UPJ36Pv5bsC3/
H9JqUxbO31MVlYFnaZam6ZZn46KF693rgK8YKsMaU4eS51B9jtrh2nCcvWmEdMBumqNgjnA2rLSK
kMuLVz1NNoy8urGphe6Kmr1fV+Kfng3xmROl1L87bouomk5FGuhk688cE7NJEtCjEyzdq8B/0Kbq
GFXthU0zqqk2NqGDVayb7UuIW6ty1NV1l4QPWJ0lazusCKdCCGrwp3AmSuGv9i6ycxNWVZhsx8Y+
bjQkWEaF+1qnz1tflIIFeNUvb/Q3WeXB7vM8SLaAIzQ/NR1DFWzil6g4VQprjEM4t+PRVGs2Bew0
omRG/5KKTtX+sA7t+LZQu01Hq99wDpAR2ZfajLXAPGgndUfUPkUXk6UXl/DgL9S8PmmgTw0LPjfa
GzvHjXimGDUk4ycfNA2Onn8aRST1vpOfg6rtOk4nd04eszS6LcLm6P0nPGTu6CZvHnMkiimosJhc
B3GMb0VjZZhpuQl890tEWkPlZa1GNoETAYpKC+m6O4Kg9t3I2x31q0/DR+WxQzGY3ILlQHAXnybb
Ug9DVOhT7hgGxKVFOF6HXnrc+O6xVdoPT3rRwKeh6YpOnkhJS3ebD5iSh4bHy8U9oWbI4yO/PHj+
HAIJJQ32ytgnTJ+1lRpdqPO9ntrwXBsCpbvMN2FnVRsPW4MgqNezghmdWmMHjpg+vM3ahrY3CAgc
/ciiw69TlkfWwIY+4cudUOorPqnOvKLlNo2xiiL8qI/Ba3iMFsWMnueyVbCYsV21DuGxyY5pzxqQ
hTePtYZIAB3RZWBGVPB6eJtJUB1bnDhOPe8mMvqueXQhh/U6jQzgVTbGuPo/5J3XctzItqZfZV4A
HTAJd1vesIqmaETdIERKykTCe/P05yv1mRMStXdr9txNzEUrpFCriAISmWv96zc2rMgoGq/83sVc
yIN8L9zg2RxQdA+HrpnvCp8XW19tBadom832JR7d54rW4A9r8bev4jNgITSSh8HLZl8hxZ/ftjxy
y3hKu3YlqDFt33jK2+7GiF0EjNaXybF3Rmd+IVXre+OJPwwHfn8PCJ2Afg5yghqJ3LoP68Cem8IC
yO5WeJa4mNI4ryoxl4VTasbR6SaELJlubnw1bNs8rBZjZfR/KB7+ttX8eUvmS7Pnh/7VhtDHn+ZD
eTYrYxTsaOwmsYVJbJ9/Z5Nec1a8h9BAfRuIxHk1un5Y9IN3F1aTRoBNNd8ZYb0IJ4docLtdZH1f
sOlSLVsVQnfjxqjGTefWzrLOXPAcpybNAmqn5b3PThSvmla/SQtgMamnmEaOT22bbCfmndsqkxlX
TJ5VzYoe6OmdNIHkDgN3/Ez0Mo78J3hFfLLpvYsQLGYKmiWppBTrafcgy2UzEbXtWeNMXttmdHGH
qGEUub14bX3YgONpypwXOSSPVh9jC6qPWWG/tpPYNY6zMxvxxs6p5nPbByejtF4br7mqMW+LsH1A
fPOOR/0L86R3HcaP0tWHKboEjfMyRv2DlLJbNjjcOqmkA4i+VL2PJGBulsJkwedBftcaWzwfl2E2
PFd8cFmPVPyJ8xr55NfZHXQ+54s/JLAzyKcvsmve34aU9G1TMVFLcetZdbm3wqdmGU7uuyzDfS6m
YjEUBoEb8y6u08fB4knCz31ASbZ3fEZGA/9H5gaXqvyqUn+VVzB23IRo7PiozPBJmQ1jThKlavfU
oyUYCaC4/tdo+3VM3Z2UzmsajRCSVnmOqCyTzgtZH+kyk9w4WUF3fNA1f+8lcb1IrnezWY6O8Wno
KYF7pq6FSfvomvH3YI6DhS2m9eAk5zrwn3TnvjSJec2RRbNac50m/ybts69ECnhR+1AnvBtZ1XJo
S/gzsbMrGAIlZlcspFsmu9iyXkkS60pxKKtx2pNitJVef5cqTI9FJr/3LgfK6OhFlJmvhbBe3QTu
9CyuRA1HnGmDdcZeg6iE3FHlfJkK81tDg6cHWEez3T/4cIG8hi43VvzQH9/R1S3sSuMYlPbW9eJj
pnK16IxgL4LksRxd3HeYHnlnFvxL5Ol9U5obL7EOXme2DJm5I23nvhOPsUyyTC0qWx3TCecEI+Jd
twd+06jv7Ozf4dG8zh6TV+lCo4LFC9W7QFmPb9P3wGW7jweLCh1HdVFfYvB85uHEUsGfvi2q7JhM
LSGv+kVKQl7JvqzMYD9J3eMRU6gF5rNrw8HZwpUlveVY3EjIjoEOxWKAotFYO5HxIg6WKEEAykXb
ml+ITsHOhkQ24zY1o5XTlPuo4sd2BiC94UEycHBSCMx3VETuQg0j9HwnwXuSjk+U9peg4+qbMj0M
9dWpLiDVRTlbmdKMjH0ZbW0zoythEEEmYDgBAcWFOrYmkppIhk+D7OPl5GNCPd4jUH8fRXtTxAjj
7MHcDp39xQvaU6HoFb2oW1kT+KD0k0UswoOjknntZ1otnC7zlxmNixpXntV+VubYwYASX0CboX9q
89w7r9j+E6E+fgtHb+tk3FIhyNGtcSxwXntkpKssGtNlk9jnItp6qf/OGVEv+sbHTSJY5QILYBcr
Ymzz2y+2BXMhd0nGa8SXoku2c2/ex5F4rVJeNNxE8kYc1ci6n434mNfv7eg9VDM3a1Sk69jUQ+K9
VKhFhdvt0tiHrD2YLOiufeA6L3D3+iWAzEnHI8hgCCrhIUoz4SZKaAI2WiStgSY7bDirIaJqDcQ+
Uuy+Zv1Q1s7VO/vG6zj3DLGeMOvxauNUdQGwYvTdkgYKsFiuIjttMAnXn9GVrmRFW4hIbN/Z4uQE
yl2kqaqXQwxxIXLXucV1BsYyGzHobq8BQzdeDsezdQ8jXQbVu3gP62Je5FgrgTdlb2nA148iIJch
tiAalBwJ16Mny8Sr7J1o1aTV1zZ7cNvXwbb2fOJt4HcAusOguW3uC6KiU2E9ell3Y/v5bZUET2PM
TSII9MX1xuNkMSoYQ5KXeFWdjGCbphb0sMO0Fr3lrGTKYKEqok9w+LEKKsKnvOGSHLe7CK03uaMM
QJ52xM8EZrWmwweU7THP7W9GyMd4luvn2A8vokzvimhYQYaAMUU7nuA6Qdqy313+ULpckccPRze1
M7bcWGJ6WIl/gCnCauhCeJ/talDpYx128dJXgsPXxq3I3to9+YKSJCGTNz0cb7WYz7Cor2YAjynb
qfIdxrf/04v+i87lA1RKWUg4MK6UP3rMwPetD/XMlHRxiYCkXXWR/Zp100Ilzs4PKe3OTuPGCyzw
iIhld5wb8RqUzCbscJEFQIYRaYrLaOZ5JlN+a1r59diwFk2KJVZWsTH+85Xi+/Dx3tGB0oAEuMKi
fvc+Dng9N0iE6kS4GsTAVK56TvEAsR19aAXXHUMlszxsb4d4R4zFpTOmk59ICJn2bdaUL1aXswID
KjR9FjV63DZ21oRtonHRt7rA/M3p2XfbZzfoUcmYJ1XUB3uY4RYFq6FX6ERMDOwBHluc2LTFwqzx
4JNfpDc+2c6jUMwN+07d+EV3MIeWPzTu66w51cKt0Tvf3JHNSL12+QCk54wb5YznzgkXVhku+uDQ
Gm+QWbnf99IIbmtyqjgzjlGdLRS9dlTSNpMQXHjyWNvj994MNtLOBTmn3qtRxp9LO8vWbSAottRS
jPLSq+497a/BESgBg3jft8ior0XbhJCwXxGyuQeFgsrXK/hQ1nGoWGN1tQvh5pV0NFbi3YqqIKKF
AN102hgjgGn3Hkbpve0ZUNfUTTk8mcK59cqU8yRYZO1j28absMy/xkl+31X5g0jcZSfEqbOgloK7
OvMTe/IuMr40db+M/BHjF7wvM0bVg7fP9pSyZm5vVKRvPNc4mc70Pcyjfjk7DrkQSy/iEA4SUNna
fZQ1h7/ug5iDfjzrwbp3KkaUNc8fyCRe+YEEb7VW1UR31SaHvEZAkOFRELr7IPkK9FwusisQHU7V
wk66t8ApD1U7b/uivctFd7XiYIjfncZK34Rje24G9zWZ53s7o1xgl7IqKCzDFPoQtPo9uVjx35X+
f4SX/R8wUf4tWPYLpPb/El/lOrX/n13syof5ha+yb9Iv/+scdwzl/qa//OC4XP/N/zBVwr+YbMM3
oc21PjBVwr+u7Fr8M310L7C8fgLVgr9CF7PpwA9COCRs3f9NVDGs8C/LdT2gIoKDTBvR9X8CqXEF
v+xkZJ3zWvimR9YYuU9MqT6MBwfpRdrvjfKpr7NvQGVLmdoPTRcylWwHqnG3uVPywYzzGzlnN37c
Ml5IJ3LLkFH0neUvpbYP2Zi2y4l0tNifsMqqMF9TzrPU3kJN8Uuh9HsSmNAfBaMGKQGErbZc20a0
TH33NVPTXvketlLNQdreqoZK1UQZ1pDzMXaKPYmSBLdiSzcUF1jfXdveDjHWhiY18SgOZjrelira
tlrvvLI/ufqxjtXKo0HoBkJ3Inzp+dQu6zZJ4+2nfDoKdelmdrJay2+OFRE9UBbPMk8WdTG+hTXI
ipHotXTTm0oeDOvJvtIqEVT6af5pYnQ/BALCaoEbZLie2zRY+kXyGtTO7RDlh7i4hVb93JaiwcEI
1mp+Fw2AYzKlewuNI/4k/obNadcHyPOIRslWSOdfyyTbysBvl5EwX20T+kyV5if8TU4wiAFvomYx
QsKEmdIunD5XK23l9jJhVwzZ/TeJTRpLSGcNIVsnSwfBjp6cjapAxQz1FQu7ZhmWkOc73WQL0SWH
KArilQeMxof071bmrsNcHhAwrOx89BdVchNTZluJdZ8ikPNjks6MbJkF3UPjcL7RqbbWTZ9gMDAr
pLbZTWq7KJbGswJ1JUR8pAM2l/6IbMrx1Ne4ksegEP8XMP7/n9sSQNO/35aev+TQlrpfNyX+xd+b
ErS0v6CHE5frspPw6lNo/Y3zg/v/hb4BIIsNCz7c1brjv8lzhuX8BfRvidD2PUAf5yrX+t+bEjg/
jjgWdh8WJB5BSfmfbEpXit7PlSnIIDUpHvjCY1fkmj7sSWGWDGZd+/Wl6gsMaJoQImgRZ3ibEU6o
+07uuOjpnGb22fLqbEl/ky6FnAtsSqFvgseWCK2TuzzSzrKwwkfbSzepNj1SQDPypsoYzTHmf+vO
SfudpbNh0ZhxAqXDW4XdMJ0HPSsGu9U71NFoWc1OuZOR8/zTI/kX9e6/+Jo2wbFXM3rUAVcgmdvw
E1I/xl7YDKHVXEAVSgbkWbwqvtfXBrdOawSgunepwUz3aIf9ZpC62IPsc4VWbq7bfow2PI5TPWhI
zNE26l0DH86i2qI8ITlNj9tc+/4iNBiuy9B/GMn8WZhyUMcyn15QQq0lLPCj2YYz/unRRlrO0z9/
wd985nmEGKYhlbkefNCXPzzHsWooTsexvZhWORF72sI0QPqeBNI41sLRa7uGfOAYQp7s4SKZIK2C
qPTXoUYb7xI2GrgEOHlt+9S6zk6bQD/WQHp8HY1/wlKv9/qnZoglx6ViVnOdL/nQQz9MTfra0UXX
lN0l49YvK9u0SG02veUoh3RnGBho2SkKPzc7D3Y9wG4sso0908KL2TnWCXiCIac37BgthhD3f7iP
H7oNLs65dhpYbJE4BxX6Q6eWjF1qS7eYL5GkMXASkCljEmzQ7r1rqWjvtxr/N6ys8cQSHAoWgo2Y
QKfAmyjr3yYRxXdWHp7cOHKOObzLP1zf7zfPIf3FpIwg98MkVeDXhWxOxjR6tbQuQjbYCoTBS+9H
tGaOaI9x6eIECaBHmoqH8yOSB7iAJZJLoZdNj1tfqnH8g2JuxY6+qQwGUf98eR/7yh+3D4m3cx1F
Qgn+2Kx1ptfn2ZzaFz+p7H0nUmfj5z6yKagVoYAhOzDx2KdFvq2dNn8UfrePF80k5DIGrll0VSkh
PAUqJ25jStfiPZC+dR82is4kcqa/jzQK4H9NHr6+FL+uRLZWij4c/4DbXfFhJfpKE4xh986l1TBK
dKnidZJmR9F5+mF2P8+Nh7DDTFKCflJ3/c+3ymdW+9sPBw5gzssE2GSq8euTzLVjG8BB9iUcnXoj
zMHCKzjb1lGEjZHW2FyN0FScOXU/KRrURR2mEEyQQqw0SaqnEOnaHv3r1Xtib7bxEQf3edu5ZkMN
0EyrFJe8NQ3u1UTrOa3RcwWZh904/LmwB5b1teste388ZYqo1qB9j5vhk7SaFhFglR76vHoOfPU+
SMM/gVOSjTNC3SpAWp+KxHlPoQ3Fup3OiVtM+7A0PpN2kD32VLUmHhb3rFKEbKWDe0n2njT+u5o6
765txW7q00vaT9HBytCT6M60VxWu2DuvJS2lTpyNGeuNLCy1iqBDbECdkiUucYgM5OyvDN/Qq8JB
o9Bjmz3XKrqPHGu+S5vklMU4nP/zU/p9X8WAkr6BwXrAF3B+PMWfDo4eWydixjr/IlPCEnQ+Y73f
MsUYMNRkivtsMq8N+hJEN7UOg5KgdSmG9TrTS80MIe/GbM+sqqbVfGzTXl1MlAvSc7I/XehvBzn1
ANHozMfYW0PoAb8uJ8s3BoeX37+YXYyeRO8S30zWpb/Vn4i4MVd9Dj/G8uZFkYOYd844/uHd/8DE
p+uipzHhCnANEPGhDvx6BZ7Zm6YKzOgCbII0xMnzdcAAdWGF3VX8IdZ+23nrvgc4LASVcdw30eoP
j+u37ft6DQEgEXF9Djrxjy8VW6dtdIXBCQfGk+gQV+0o36mWaNUI0QgkvOxQ6Q6mNlGH8EkHBjJZ
Zq+kSXTBNGFqaQWNWHtltYDzWq2JYtz/8zV+YAH9fZ+Q4MBRBNjCsMz+9T5FHLLF1ETupdJw9iei
GvrcIFpjQNfVtuO+tkGMtEwXdRKJ276W2MJ7QFqpZdzwef2mymhTYqjGNxoTe6KcrPwetLyHSCaM
Q2RsC8czbpNKiE0PmL/sZ40Pcet/0WbrndHVsjtMcKe9pBwWM075n7O6vAg8dND12ofg+kvybpiV
Bd6KrlAGlbvrlXVvxMayDD+VkdC3DVYM+WQG2OZCiosS19nihH8rW/TVMgU9RFNnHetQ25j+zPNt
1T+nyvnTmruuqV928NAKKJX9AG9Mn9X3YdUjTjGQCUfhJUZcUOXQj6ehbjaiUPVKy2JTum69iGJQ
J607lr3qFW+pSqAgGuaxhrRAsxRAdTT+cLT4v50tEHEghtgOOhiPke31IP9p4zD8gnx4w0seu4ma
WtRZ+VCXxroYSrUaBrRWEQAjs/kK4h+w5KDM5OiqMMHJ0v/Wph6Sb0P3RzwRrjGvQ4Glu1Inevxn
U+bzHSa1x7ixX7Wd0OtGDmaYamyXlmyYCOkYJ3UoMv5qNDysejJcRSBrlIs+mhmXTP2ZPMv+nGIY
iO+jNe+kW13oUeUupWfdjVegvqj6cOUa9aaeXfcI19fLbf3VVsz9qtRUJ2H0/apyjXQzeZ5zF5RE
z6PjvueE2hNfh52CGegHL7mtzCwlGdX1bmIGCKUH77UpAmjrKjX3QQkKN5R9AfBzSSxVn027vp1F
JQ6yjC4qkNaWgM3+OPjFxWCSOTBPiau16tz5XLKn1rkRnPM2Fcsuzk7WXNZ/2FKc32zsxDVwhf4M
1gGCOfsqgPr5STqm1mFFYMwF67P3JFdipayGGBzXPcfIFteaXIlFY+PEnbputpgM4xkTjJw8aZ2v
MSq/mXJR84zQ2GVJA6+2qaA/wcUzJttfoj6XR6eFVBsW+gXrsZgujGmHoS3rMU47yvPrAyiGgOJE
Ou7SFEFE8ko/rOap6Q8g4dshKppLlOabRtbdqpGxd8g7x9+KmmpKmN10kIbeapHmN5y3CyM0QtSG
QXgdJL6JOTvIqMYQx/LvvXhK9oYo9b5rDxPxD4VJ9gfSwL1y2rMf1eXD1fIg6Kw1vY6C8Y6pR7qv
BpigoZ+65Mik6Wlsk30ZTHsaxvHg1c5br7LpcSj0wUu+Fqnt33CSqbOPhDLNvZ2q4NDUcs53jLtr
+L062wQDSpwh9s0HTl9o/cp4xlW+vI015YAXFugipKeW3uAnuyK0bywUc/e1LnsU7c7bjz/FuD5t
6xaH+7YEDCp6BkmhCsNzXEyf3KAwTilou0ArwKB7VgzFy3BMt/E4DudQVXvppfUa1ke8nSRz5dps
qt3cTpcsR+VpM8lUVRMvZx80yDJuVZBC3XaGnVEzdaoaNu2qErtc8iczD1ZVd43v9VpkjWR3dybw
sWltzeYNC9TuaI4j5VLUlaA5RPw6vcVbAU+izynW9cg8Q4pkGQXz3utNexPFyZ12E7UoSQJZCWCp
jVun6GXm4XitxdLJOU9DGe9Gnzn4iBYhHMdbs7FYsbW5iV33AlDGTE/ExbbCnnQ3e3O/DKssvKXb
WVWMGRFk6/igjGZV1DLahkG/i+3hK1Pl4imIoniJa8Gz60eIuat+3s/19XFE1ddeBxludkm7VTFk
6BgbMnwV+MWq+OS0bs/AivFJZZVxzODFlRxcvZ6IzmOwUXybJ7QZG1s2/brsSA6xwd3OVnWrartb
m52MdgzHEVr0R/P6S8KDwYjugXGgvA1CjErU9w5h6U2q2vEYK3Ofm2m9s/IkvZHhDB/Qt56NOLae
MpK5N0kKO3iKvG3eud4hjJko9TK5dZ2B9YZDJvsJ7o0wHU8yeS9xkToOV9eTMYblZWQjriBaJIdY
BG+aRXIvfa8GsnxLRsuLr7+h2ntqSO/eN11sLiorMHZdmr1msrb2VhP4e9mo2yZM7KM3zIWLt5xR
bkUCqToaBv8enM9ENuOMu6pxyCFKG5dcsNC483VZAy3W8cFDDL+KrBLfPWZraJ60uXXSsrktazz3
ZO1YlJvoH6JZ3bbe6OwLw70QmhafW4GXtpDpuK0GDV2/JpSvhjNwMMapfmwUL46l/Iz7vG48v0OT
VXnMhj+rQPsHW1c+eQCdtzCj7BslnjgMoyvuiQPg2nXiHCsXo5Dcidnd/GZel14c4jqW38TCqU69
LPq9jDSWlsU1XjIsS6KvnfjeDJJqkRgTkgF8ZrcYPqKPF+5DiGEaA+HRf5ib5jWXrbOtaoaQtfEN
yJ+xaa/K4zQE+MHEI0nxld/+iUr3+4kOEucwC6ABB0362HoTXV1z7Z5xYZpUV7rfRXl7k5VRvdGQ
TcfJEYeI2fjCH433OVD2KgwokRLee/BogeRnK0WVrnEnvFo8Ir+rdPk6+OrBaowvfZisRYfMLjIs
jEcscvcwfIHIQLB7cqUzmFjIWYOAR6HlXltdusnKnoQ+5OhwyhWlNlLywWqs5RhUYn3sLbv9zwQ2
18qVOwD/GEboNV/6Y/CzNmvbBiaXj+6EOCMRXFWP3YIBxYuc72WZ8742TO5WpUMWQgKPmUSKNltd
Bx+4hgSMAeL6+7ycGjd4GOzmU88TRfdZ347tHPw9Rvu3zf1vPv5c7RWIEI4FrgmR+dor/FSBjQpu
q4br8ZjXvXU2YfCSIwr06EEnXuIvOH4K5LSLh8o9DkVI0Rp1x6opvbU7Ed/dxNOGtyE6llFjnPJ0
/FxnebBT7tjuSgJYF+nbhFPdTuTtPlD4OaWFDxmw7rJDPkCbzK4/NJCpcz/LulwrtEfkUpVYaWnI
eHm/pjy8+qMI80E7Bsyh8WjkPXHVYR78icX6gTkZgMbAPrAACF2XHsD/cCccGu3SD1LrMQgujS3i
bd/0rybdTdjaXwOHCDGzhmCd9597iucAuu9059cIUvQgvpYhY5C8/qrbxsEAQJOow8wnNebsDyXz
j+bs52LeteFGWBaX6+PzyBP49YHlTRymbZaYj1Y8frPq5OgX+RfCkGGaNbh0KkBlwCV72Zp0j0TS
jH4aLHxFcpLjFV975b5NZXETZxjuSgH4oSENDYTOO6/J5Fl/gjF/M7LjcrH4vTK/MVOFj/HhcvHC
dJK8dOzHaa7rlUiEdQzM+YzdS7XyIr9YtE4Act74Kz1F9X425wzBlDGstVkhoAn8gvzKRK8Y2UeL
qhYYIJR+yuROje9AOAvckE2cWRQkvHAfWwmDfunKnfPWmGWzcmxN3I+KOjSYDZBIlYoTpEbQnRbv
SC/M0x3TvPQcUsEtopwSMmr6k57mjRHFzSezM6EifNGRD8Wry8+wDhgr9u1mZEz13paonwXnp2W4
W+oZan7rmEhakXZukrWBlU2GW1aA4eYgk0+FJ57GriPaRWrwUphdu240n/lixnKy67sRyJCGG7Z+
IC4JA7pyJoAtmLvpRD1puLcBcy60VUhYE6WOdgRdrHSPnqBSHmaQijKO3sZcIZariVPyoMDNSlcr
6GGLhOJxW1RxvvI6Ak8GRM1+smxj5EaGcSliv1sVllHtx3C4rxL/vhwZBUJ+are6gwpgtOhiLKPe
F2OXbdK2h+JnQhmQ4bvnJ9E5MxJ4BGFvHzwfJWFVB8ZxLMSXXMiHsODh1DRWN0TONFCtDCWHG78J
knXgwtfs+/xRlRh9xq6yH8vW2c0mFR6kpemcgfetx8CutrlfPlpTLR9kXkNL8Ac8shE+WJO5cNOg
OMooZB4omM7CawmgA4r6vhrB+5IZF5E2vYY4je3T6Fg05yT1rQoDFso/YxbWdU71S6MNZwl79dB0
2URsRtkf2lk7cy2CPd3kKendb1FjOqcfKCRESbJEMVbr2+kIMcJB8E1fizIEeiBqdoCubBX0wr6T
Y7OTI5RQbHm/X3+jJMmVcqrvyNu8mhYRpiMTncL1wyTPH33jKKxUryGKrvLWMzASetB2uW2qurnF
pwWq3TDimt1Dt2Z7I/PKcOx9qaxVCWH4xjDFS5m09oku7KvRtKwmHzC0IphydLtsF+rXbLD9Ozev
/TtpF/sc4riyKuNlrIOnUI32ceJ+EH3Ih/34RNnl8BJcvLyz4ZB0HMzz5N5aV0pzXpgJfgKTPNO5
4tEVmv1KSF+uskCGt5n54kSFdWbO3jQOqnqVBWvde9UhUeN2rBThMGP1XNhvTWbbT/OEd2HZVse4
6j4nve+xITvjHoNK3uM0YZivTPtJNshCLJ1G23LCB8LPm3NdPAgjyC9TN6A0nkNvjxHN8G4xedtY
RQ2tLp7OEOW2HUyF+4GR+KafSbYsw/q+LiLz4HouyMAw6j9ulR8XT8hRb7NV4gdyHa9cK6ufTmKv
nkmb6jAJrPMMlaXXjSdcO/bZ0BGVMybELTbuCmdx7F+EjdcjB04CsrPr23zlN4N1gLvw/Z9X9A+1
wC+HDevZF1cDkusoRbgfkKPRExAdur56ioyOmGUvSiCPGj6FAWrOOi6+DzkJ3j0W45uBv1x0fRcd
h6E/RHHoopR+9btU3eDQl+8awCasf9SlIsW9SduHUFcWxs6Nzdr2DyN7rM3k7cXrkdZGWbxV4wz9
NY2OtB53hd1VTN/0+ADictJNeOgK2ZyjeBIPOsQkSNhOi0ObsBYzwOE9wzycKBr7AV/pYdWHE6ws
WDH3xAY598k+75Q8ZXPcAkTE9mnAZW+ZdGW6wYWJyQY+36p3phs6NVr33h63qrQiDBKFRekxlq+V
W1dnVgg6LoYCoISmojmQRdM+27WBeUM57AM7usclHYNHLL1oqxSKp0ibyxau5s1sd1DiM/21b+Nv
FMwGVq1oZduIZWaUWCxQbLRr2bfBGjbyuCLa5r+pCv+29PsBNX94uHxlD+tYmymZ+zEAvXfyIOVo
K54ikexUqKdVNe9ynW61MpFvDGm9iRSs2bipLXb/5uJKp1nKTrZrNT8PksXoHAfRlQdzrA/S9OUW
O38A/9zfaWarOy9ksCIwv8jwcaAX+hPo9BHXvHp0MJM38aICefqN9Iiliuv3STU+mSnHRF1Nd6IM
qTlr5xPpVGrvVIOJFQJ8F6Cvo3k14TZzj8xPzl9HXVmGSfuNJFepdoVgShrnUUMvPZgDvXNWPJrh
l1SM+jgHiUWektkwzkRzPZrqeuKCy1dxhe2aKfJN3xnRmi3LXEnYOk1jmYeekdho+dXdP7+Tvzkh
oq1hQA8bQqA3Y5j9YR7nWXOqPTWgZCPgYOiLty4zxjuGSF4sxxuJeu4mKl7KMWmfmmomEhiDWRqf
qN3VKn5Osii7NOXXpvLSXcnhu5sdWd355TU3bHaPlR/eFm6KZZ3MfYICEYRIz083zcypypN46qv5
O6OxAlFjkG1E1FYr1yuLfV9lmKGiSEHUBAU6RytfK8c+YJ66+IF2OFX7zBmst5hZn5nRo55GtQi6
1NSefsE9rzh4aXEASivwom1t4msS0LMy9JbKMqZNSPDNY1FG38um6ZdDPsb3Sbidvcn7FgEQLChq
hFyVTecvR2Xd5pbZbVWRhiszTL6pjrcx8pweHkb7hyGl9UPC+PObdA1fsshCg7sMFSX8yFxOuwK7
sLgrH2tti2Wou5Vrg4vYxmie6tbegy2jPq5wtZgKDwfI3v2atxb5iXl8TVdfNeAlDxVlJ2pOsyTj
sm0WmV97RzetXl0lcJOrfGYePfGzsXaeQukcxyx374akbXaxT1uZ0bCdRBXfRuldEytnr+O2PA5B
+BANnb6Xof0irPibFYjy1a37v390FHrx1py6tzoU+OJ5K6ed6ocEURQKLZBY3SEkAU5hmoLoAX/7
yF3RZ+Nm45WrIUioZvo2WtZBGuzK0iz2cVYdhytQDchAZzJke9fsSQPNp7XmRT2EgIHILgrr+AMG
n+pKHZIrgj+JfjXYrSZ+Bi8hs5sf3NJq1iWynaVNvMFauMZwIjvAyoPxbrDfRH8n02T6NLmIZpug
bTfKdOQJ897HPpbNltECzgu1u+4zSx6rrj2B2mbHNK9egoILj2ezpLODC6tjx3qs7WmdwV225/w4
w2be/PNLi9fWh9OdaSNcJXhKIdjI75QE5dZW15r1f7F3HsuNI10WfpV5AfwBb7ai95JIlcwGIVVV
I+FNwj/9fIDaqme6Y/azYRCkVCEWgcTNe8/5DouKdotaz7gvpEexqlIcO3G0sOl1fUtHszopPpJi
Td0kRYf9sGfCZmcEzKdldTPrEMm29hY1rYFEhoUMg9E5zkLjEMicTHC7eup9cESc48+anWenOHe7
O5x/FsZeM1i1/JfBJeCmliRKtk1aMjoZ4o3LKEqVZTeMpzYLqke3M6/sD9lbcROvEqdlp2aCX2DJ
NM2huARxtoVRWO8D0ZJL7DUHZEPpTRWgUALtrISucS1LItDoEBR175+7IrC2joZTozcvCjS1FyEg
PEok8WngMwnI2Eqn46uw4uHeV7qdFVD4p47W3ODpLIx2PORDZ93rnPhPOSBdhXaxV6mvLazmvPTe
s9awvrnQXjeoQLs6Vml398U+SqhQ25gzSgvajwgEG3nqBu3oqLrlohg+Mq/euk287WK9P1jTKQb2
Ty6HsiU7VIp4l0j0PU5C0HsQDPEtj3Xq75bVJrBQcjXGtehc8WJl4yPEwuzediLMgME2byPlZoYa
JvAMxLOdELJMWgGQ6SGeMJwBkeANgUNBI7NN2l/bYkiOOvq3Zankl17LmsMYAyQz8R/Zfd4cAzvu
T50PXosRB2SZulNOsUa3U8I8xtUFt7p1yHx28csuirF+DtvKf+htp18lmTZsU8bKu1YDjy60uHs0
M67MSFnFvt39MPUHF9HJQEn83RM/S0dNH+p+QM3aBOkC4m9356Knh10ydb8nOVoTRs2iqN5HdFY7
OjrWSda0gBuLkQyDQ+uQZVawqgqd3B0P8Vec5R6OIyVhSYm6h9zu2KH6LvEGSN+14Zj1OuuAHbFn
acNv0s2SS5NG+AS17IYjLL/HifkKRr04qZP8DDUEW8ohsi51K8ddJJi7shGs0ih/N7r4LBT1wmLn
76tA1f4F8jQrTv661ls0y1zUDppBdtHXQVfAdzD0UV/dRjg6AC2D8BoN+BENojE2JqisxtYVckOa
/oA7tHNs7VlmGnmwyDpeaWs3B68L1XOvkvVSwEVNRt141nzEPiYIF7tt9V2b6N7SKMd0xb6dFWxa
UOvGtdYMpTtY4eqKyQHuF2jDD+HCJGVliMzsmCAhPtLIKLDLsddFWVgd/KSgEuldsdRaH25o0PWT
eu9pTMPoYqmWWMSmFzDjgZ+bgvswh9heNH3cHlKG1YswDaLNGCI+K61+2Ix1r9zVEiCIHR5Nuqgy
TC2qIC6rQHdaJnH+tan7Y+/Ay6U9jBSmib/T2Y93KsoQYFcVASyYZSksFIg8IVkdNrrKXdfZw7EZ
y8eK1eGBbcDKbSrtHPeV/lBKHGBOY4yrdrrjKOpw/efF+W8ttUnVRCFl63PD2v3asxbSH1JE7/IG
xGCjci0efFCjmzgMr1nniSfka+9WR+qsX0TLKlZcMuc97eboPLHzcV1UU0ddMoBqK/3gNBUhPfrJ
jQTuRSZeDOz4Ov75b/4bx5m/GQLGBHU0NZWt6BeJWxCYwrEKp765JU2gLs9/5kER3tJ9G1Y/88Hi
3FGlRUEOLLCy826HgZAUZq1/G/Rc2+dRl56pqA///Gd5X0vySVQD64FeMn8WIIIvxWkBHUfrGI3f
JLINpj6bRFJNB24EaF0R0S6VwwYdeHWUYmSWWlkHr2wP9JIPmTu2G12pLmpnVscU924AQK2ty2ph
aUjaWcoNqMp0iE0HJ7VWH4xcFoeyNnTa6ZijHbsRB4b4NbKFCW3ce3CNzJXfO+rZqw6opuQij/IT
8TXJlc7HBjPjXZeV8j4jS92uGYcFsfoWiPyh9wJxtFJHXUSqFbPbyf0tniDmKXv6/qTkxBkdJFsQ
315HU07CwGCdabcv1GTFaHIUGA5HL1m2aVwc+6o3F63rM7wT2gQZaLIXxTTSe2Ttk3dU/9mIcNh4
g3/2G0M/86rYyMa+dJQT97pbs7SpSCwFRf/CZ75+KlPaH0JvtK0/ND/V2NcP1uhC2JBdtM8KixZw
qNirua3m5aN7aB0B35oqnZ0MZiTSWp/5z7Ga5jnp3focEOL0zyfC39I86KY7U5/aQtVtonX80grL
Ea81OJ/7Wx8H2arW402qas15INSDkcO3kMl25xSLtlOOVSCSLYOvU2mnaFqH0l9XUpjrvjWvOB6N
VVhH/Zot0dUz4kfV7rZch5QArvdvw6v/YQRA5w47y4T/ZdTypQXTMFVQBbE3N0uCPwvIIeGruDci
68nAurtkXFuguQ3tRRVn9TlscVMNdnhLonAHxjBdoQYmsNzyzReLFim6yLnHYYGLcMbm5BgSiZfb
PnWuVt9Exyzal/YVKWMDMgpGltVh0MxTTb9wt/8XIOsXCikNDNReHlJiPpxt6n8TaNgBq5ijlOqt
qsq1tDiLc9N9zvT0zNRXstIDDFDHfCC2eNH2ToCKZtI+pOpD0COfTCwW4Txnb5XocmmXFlmKFXkf
skZRJTN/pZojLWNhgDE18mM3chR4Wr+ybnHMBKLzLfkv+66vZJnPj0T4NY4li0nI150wYq0h1EZ3
vGmN6WzcUvlJ/weVmrKKjMg+xKK7ot5W6bZWqIDLkDBvq9rFahsus67mrBy6cgkju+n1cQ2MasT1
3Sibpqw++qC/56RmyK/DRQxlJu/aknPSH8THqBBsWtftspbpG1ltJdV0vLR6U6PWmlIkRPMKjvCf
LyhtWtD/XHdM4ynkldOWny/TNr6Mp9I8xGCaGOotUbUASmB21tIYMEPJGTccSW3/SfIXjSgEOmuu
6dlh/60e0jchjOdaDQGTa1e8jMIJ9a2u/aq5/n8/3r/xoydl/v9ufDlDuGr+YnuZfv5X2wvmFr5S
zzLc2aMytQ3+sL1wS/dQaaq/GWJ+s71AsOJcR3aBfUHVUVSprFIybyZqtMKb2GUAPLsqsrppCfs/
Aa7+1muiHc0/g/wSwDWyXu3LSccVYCBmzvz7+sVMMN0aIGz0Nb+wyRN33/jqmoyDsK+u2lhBKew2
vfjmpP6h769a2q61Slm1vbJwMvQh9BfzlKZgZpzw/m8cPV6EESETubJTtXzjynXn6ssOzxfxBLs8
8dehq5+1yniMnzRQpm0PHsJEnxEG6xKrhmKjvOjASZnrQTx1QwkGt1iNDTlRsLVGs3iuNItQxfaY
5OkboopHNqf3KVKPpnZxv6KhLqKFSePLNZlOD8o6/F4O4yPK7u+NQpidn6b33lLRnIPVmC897Ib5
TPj/S+ZfLxnGCP9wyTQ/2/f/evuZvGc/3v966fB7v9lYHfs/qmWhDna1yTA2Nbd/u3as/3gqq7WK
Gh2ok8FV9du1Y5j/wcXgObTq3KkH4/Bbv106lor51UbAjBBzcprxe/8HNBzwt7+s1yirJ98OblhY
dFOK6FczVTNgnCFf0PrwJnW000jlXNb2SQ2lBO+jBAcMbt2FNMTo5uY4rZqoc9AYcegQ8bCLLGin
ntNHN8N1w0cyXe7mN+eH1Kp/tJWlHj9/Hn/Nymc5Wc2HlZonREjD8P3jF2rvvQ1s/XF+RYkpEJVA
CfeZHVpraSBYZp4tL4Jd+y6y2x+Z7xVHv5anpg1B0yV1/Ch8WsVNnnHvSMrmwYnJsWjTXpJiBRLa
t38wtcLO1YhffxRzPyxededZKUiZ0HRuIovIm27win0eMkfYOSiQoELzbu+16SnQzR+5Hrs3y0vG
dRVYKD9HsC8jaiHiHqan83EziL+8aNUjeWy+tZvfUMouW0rFStWLXqrhHZak4ViONoOI+en8wNae
DB895S/M7c3XHwGlkuRL1tlF1hCcp6fQtFPt2a8SufENJd72pDR/s/Xg6FaJ+IBkReaUVunnGsXX
CfYRndzpDVNE26jpq2fX7/tNUFTKJqAx+a2JPYje/EAyeqBNA+VbUpjJJXJbOIFjzYcrlOCatmV0
oIMXY/ZqJgry72+j1cbaP2rNQ16dzEg2P2n1k21ud/Kmj6Jde0YQHaqw0U8YIayl0sbKMx2qh8Dt
yn+pLOcgsT8qEzwMiFAQOk0WSRw6zlfsl115WaFBAHzHXMHcitEe3L2U3B1r+DxMm75+1Nqc8f8r
OWDGU13pYuHoMrjn/+xaTUd1Krpv8zOZI7N1FOHt/FTWe23sfgZ2IB/0XslBWwjd3oT0Xk7CrVce
WqsPqySCKtFNyhugIWsMb80xHZSftaoAihZGC5xesXBnlnKrlQQDWQJ1iAaz4Dlk7OhCz6XDqpic
Naqfb7W+goc+qjE92AiHsUI3eqUfrdBNDtqks6y0ROwLIwCOnHj+AHcXefGixQZ5x25VXpTQ8w4E
hKAJrMnaYU6yn+cZ82FYBe5eCfR9G2jRyikG0qBa3Sw3aE7J17RCZqJB5dyxFaqWqpF5W8a+3VrW
Y75pk47kU1mdcvcmwASdSxrcV8cch5XuhPYqkZ59/6el9/7zW/xzJoDx1y0RX66LrZ9igzBrh4Lk
qw8jxZMW03ZFAQW7buFo/UkNdPUHlT0+8MFZOWUfb7X2XjJDfWkVWKrRqJF/Ng8OwqWCRpQJeyZe
wlJugp4GkUJs8r3Rxu+9pooXhZ52V9qvOkDYhQrA0KplcoqH8M8PHdOHf+vIW+ZfV2g+mjlJNLAd
OzRR8OFNH/1PA3eKDjcJGlO+R2aYydcokNq+Dsj5UzHcxa6bVAuTBDRdDep97I9wZaeH8Pdn82Fq
7ZNaavbGzLr13A20JwmO2SNaYa8N6CyrR6wWWjKxPFKl3gV9NK5UJKdbx2zdw/zM+/1Z5yrhtvY4
Z5sIKSD7lC5eNB4MpriKddjxehsDl8+/M9e+Nzu3iFdqIdU72swww/UweFartlvXaUP55bfBs44A
ZBHJ2NzP7wJqvBWR8UIN5G50nMaw6ZnXeU1iXmbVTDw275GCrTDuDHPZaV71Ho3Gsoh65dmPWQ0x
rRWbNIyjVz3S7+YfQJ6RrZzKa/eJ3kP4jOvqc1gI54zo4ch9nEeH01GcG85jyxXzBMUlAsltiQEN
ZwcHy/j9mTo630xGSK/Ty0IpSlRS/i++HRBwZQXObl5QGid07gsa5POSA4tglfnxuIdsppJUinj5
CHUtAtHeMnYIimuZt/4hLwstXM5PC0Ub7iK3H9x1NFTFNh4gFyaZckWEW15KcKbHrDVTkBNZ0kZo
nQRxzujqSie+zoOIkFiBWGYJ7Ib80ain87doHmsrrMjzEYN1FyllchwTdVV04ph7XnrFyqle6hjs
Xyyyco8cNt+grgbM49Y/+dS/wC5oEFsU/spmoH7w6DEeB8x1q4yV4ptQteeYwnpT6GNH7dqXoFtw
o6yCrKkeCt2+6gWddW2rGnnzoqgdc646nmK8a5dZviL53pgPuW3TXUIZFhff4NQJTGN4I8KL/w0j
6gACKWCrIzdGQB9QYRTGU8P6f+/V/mE+UpSuQHZEfW4OYungODpWVqwx/CDxycPV9J4pyOmsqMyI
hzergxYM2EHsxpv6oy7pedUdvSD7h+Hzv1tXNVZr9qsWoUpw4KLs5im9OBtjdBOlkd7M6SV0lUtu
ieGKS8NIE+505JqWORS96SGRJ1d03UMYqxDExvCXEBopsDZH3SttYJ4cO1GWGs7kb4ltvfpZQhsn
SEnZUCW8zghayoK1KLzRwvUWXaGJz2fj9FoyveuyTN2+/ByKdW83mOUA//9mK034ZE4PWhYtJWaC
x/klhLBXU0bOeX4vZQg4afH0Q1GG4ZMtNIMwzVHZzoesUBimI3rMSd+f9Coznpwg8ldebtXr+ZBi
11v5DnmBWmvrn+/+cahVpIuolgr0HDZwj8TxXmtAZ0tCa3epyxz+j9fISMvPzkDmVmo59/OD0Zlr
QLbDIW+Y5LeozUFWKjkJ9YU49JHaXlvVAf3nl9GiFLaxUbBNLWwtRzAwNNVUmZ3JifYu80vzgx7z
h4yBCejP9EG3xYl4SUNNt6dxCW4kt+uTtW7VxpPlo7+aD0e/GmHuZwgtgTotmlaJ3I2tvAwu8o3I
iXeNGgniZovxuVTuK/dCAicXPNMVldRqrnqfNEBsBzZZ86FFtoJZNPtmNKKL6DCfFDJDZR1rxWaw
yZhl+kLGV1Xl5sTox0HlehksQKD0CaKhN8spdopha6geCHOx80jZ8O/tNEORj9x860dV+OjoTX1c
dlFqsRGlKPDCUHlIYkRJVdG0u9oq/Yd40h+0BkNN6frn+cgO2+5cIRDWJB3YGLBPYEHQFz1X8PQs
7yLtxURRUX6gUs8o7rkStdgfUEeYNiNXDsfp0JkOvZhLJcwlR9qzEuvFc98WuO4BOZ7D0pf7OFWz
TUL4Lb9uBcs/vqS0K7wFDU91ZZid5txlaBS46ZXK8oXJvCRg0WRtqUT1cFC1SD4QjgchveSsNdH0
EsYWh5vPk7W1KuzOnthYmWo8ze92RVMuksB4mRfp+SF2liHgrIf5gNnhTuiQt+ZFKHeNXa05w5NX
KcUeqX2wsrTqzoaSeBudsFo5gKQ38yeHFlOuJLkpm/nWIn0APsMqbkt/kzOkflEzlYUzja4kEhsX
c5w4iUE1vDCr8lapWgeroCgOqpNZ11IO1TYpEHcrtPuBoyXpTjTy3e7tNxGN6XfUA6+wPctTjLGK
hgPbkr707JewyK5FZJq/lCVwv2rUf6RUuXcoAbY+fRMoGNX3vmdoxbASDtFotvFy3mgVbtxvnHLP
+CsQ8HZIhSuuX5/1ZJxIG71w7OXp0hyM8uuPyCq5VxrD30V66J8DfQK2lfpAFAQa2Zp8uRX2QxTg
tmh2dYzRCcVdjHsN9zsmSgkXbbqLREn1INrsef4GGg/dnGKI8tj5vv1Yim4fSX2licR9rgwK+rEU
7dnrpdiLPOs3o2oly2FEIDQk4JLdLIhfw6q5MXHjNMbnQwmr/FK24qWK63Tnq5G2Vm0iG0pDGXZN
aYirro6nNMXwqeSx3LPIlqcwbrtVEWb2TUtdeacwV/ywhX9200yebKMRV+q6GEN9f5dXCGhx2nH9
TrrQwmQ3lyituczrGBtkX0ImYuLtYRBL0UI7dX7O8yHm/mUmazJQiY/JbER2qOSHBWWXOKkN2ywu
CM1c9SWAvA4jPQqmoXwNG61ZhpVo9sges1uG1g3LIFpMt3HvUJckA5gTca/qRXks08LZ1c2Unjrt
iOaKRckhdeR4PNFRFbvcjpMd6pjyIL3mfSy9YUXlom+MoTAe2M0kC193xIfbp0zSS28FNh2J8+Rv
NZyKzwZp+cQFaN2FzOGODCLko4jFWxPkwxvGVRzFSacevel1s+73TWnd+XSXO3IfWPoZsp24IFgM
UFpFwCyvJS08IIscFXZDIgkTgmoqmVRRafsyK+5mMeb8EoGb/mFIIWEiAXaXaZxXi96M4y3OTfUR
fm/zILFp2orKRLkg4khak/pTA3QRx3D3dHvIVmbvDYcgadWLAsmL7Jkh/R666sIP8uzJ9IZb3cJh
jZO4fM1Dk9CpJvN3ZT4ErxrD6jA2nt1UUbfzn2yLkNqhNkh98+12N9iuvyNpetH5RX4tJ8mUNEkx
0dGkIFai6hgyzV6xM3BPHRvw2XmHT+VXD541KsXabRlfG0aRLfo6ePAmbwDwV/vQTA/zoeMDBhPe
0C/nN5Si/hAwLCPc31Jeg7FFlj5wq6Onb10HqwxPSqXgAmXdDgjeRq6uNuvPUljjUEqnWc+L2ejz
dc/vGi4yy0JRWJub/IcTV8qlrfP2KjQP76lRvEjLcbcarsJVbxYcypp+DWHJJ5zuhA/Fb/PLbIDi
g9GnTEqnX+oSuraNnVn7hkEPZHpu5lpw6qYzZ6SJG8Rh9hRYcYhqqKre5mfIX+RC+FqLu77a9vYw
PHxuajkCaVwsYYeIfV539VJqofU4Pwt623pU/QSLnZZLaq5ouBtKfG72mLY7mROeSd3VHaSdeiDC
m+FimAhzw4JPnRtSfGQUjnlm7ZQqqj4GyARmEoofpYdwV3Vr62YjtF31om63oxtZhJUU92nWAqRs
kwx9kzX6d0ZmkY4Z5vFtBIx77BI/f4zfLAPZmOL63OID+yNDlf6YKch0EwO7XJ+DtNWi8VsvVBI2
+y47fvYdLGdodhgSq73q6coSi88icPT8YPe0ppZGxra+LuXaGKr0+zTVE26nvJHLuc3R/ayJNABN
XHri6qCfOapDtps7D5/qyETpIP7aFsloIErGtpd3hT/yrcQlCY3Ts7pUKIqMvN91ba3taj8c19jK
sufELI91V6bfmyCSQCvh0+UB5OovP9bLFMRM+SMqy2rzKSrpRbdtHW6/UobxI0pohRv91XLR+aVk
M28a4XQsEWNwnE/M+TCYpNCCkUF6cAZf7ILRzIgEygj3cQmcXxo6XJ35YUwnNK2vElya+ITcePQo
VGuwbgDxq12Ggn3R0qe7CfqZxKQXH5JBAT2UELNlJYHdTQ8e0/8jLdZfn82vGUO3aVNv2HlB3qE6
VVu6lX77+Qz5kYfQfN0wRtsWsq2ug4nKLgqi9Htb4I/wc+fJiwN9qQvrGxpoF2+wmt4yyy1OXlS/
+m3IXD7DJTSU3pOaO8XZCNzwwUiyK1em8RwNkb+tsEvwi7AcWjLUmTjITLF+FFUl6eJEylbV2Amj
8B72XVk6MKC5uDw7OUSRX97MaitSQzl3lfc0L2C/HxlgA+/KtLKvnNpvUunaZ9vqKwjzYXPRp4Dl
znOT3TCehyEZl34d53LZBPpz8llXy86BSez15rkrxTZJ+vaQ+K5xNuvMPBNWwLy+O2lqO+y6KoPW
RCyR6uG0MlHJtWjhekzM2YayNrnlurrvpvueoRGh2SPe2bipXrwmudiMfYF1y0+0EwzxbGvmYbkx
yt54zoMAp30tPkLLoMWpXNTpluK2NHttARR3/rTzYS2ngWxofautKHjKpbuNrVh9TS0IrLnNAmfb
gSXXuqL294GaLz2LGAU59//crI9Xtuh/kO+HZWs6ZxPd/2HZfJrWqBGD17qOR7kPO3IWV6BOfL5e
NjRBqCd7oOH6UxpOajz0T8AlvKPhDeHjMFQfeVOwJIyYV5Mgw0WF0GU5S1iTPpUPGK63Y9jqp/ml
YcRyGgg7W4FJqYiwVmm02gMqIOrmGoua+0pXtD7HBnJFw1W8vYjN8VsZJ0sDzPmr5ifVxnciZe0o
o/pqxP4Ku8S9Vgg6D43W3jDJ/ZL6DrKX1m1umGpbakizwYbNm0XoXXsPFU2UdOLzi4k8b2szF7xp
Qe4fcUQB9M6VdEO0jrcGoJEtiGgYjgI96BOYeVo0XfCaSr3emlpLBtp0KMfoDY189MBSJLYsa29E
EhDoXIbygAU+OOMLaJajVemvgatvo75lH1/Xr7FfiW+yxaHGcvzAWZg8WlwLC8vy+9dCTR5RBVAR
ds1G84oWcm31hjF6wSzTucR2G9+nQv9RD07/wpWSoDMttI0NNfvF8sZzSRNrTRGEKdbIxbXFl7Io
G35iPjRxFl7sVv88EqYqrlGM5Gb+ibDXvL3v2smdVTHPg5K/9F0kKYsmSeTKLSmSoY2YTEZ4KFLC
Psymvv88MhIs/75bUNuk2coP+nRbZpRpFZXLvjQq96Gq6NEFVtZ+eG78bEp0Hc6g2ltb0h7xrKTG
u4olOelIIxOBMf4YKXDyygP7VIbO2s/N6Hs20quwKlN8IxKB/mehCIrD4TkuzPDs+5SW7IZqFtgi
IJktHsNjoNgH4enfRFJqpH6izjPzrH5gdVDWCvEaB92qIHU5hbsWRQMCvlGNHVun5s6VfvgDkDRe
+Kp/s4u4X4YZBbeukDee2pULAcnagwZMLyXu90PRQEl120F9nB+clB4wDa5y2+Wl9thmnCcWSQjs
w45JpZGNOHUDShizl7yQDZtBAWt4em1+g+95lSm1INhN2fzxr7axg1oNJcdqfi2ZakgF8bcF3eNS
yfZQh3pz7izqy6HtWnIXGc4sfOTkY9Yxcqmydu2Otr2RxjGPdLAsiTh9Pol+e8JbXT/qIJqrXVj5
Gz3RS+TELPuFwV21KkZ/O98FolCEW1/Xzo1NmTgv931eEmkS2c2uclqSNnRwLV5qLl0rjZdA0dL7
+Q6u9M07zglCOku+qKTAGexnHk2JDvZXX6Famo5czqI1owYJ1MNAblxyH6zo8WWiPxEWToE0v47j
4SB0vdr1qnIwKq3YzSWA2VfKYbRICU3sjs1OjC9DLV5dKAusugGF9nTYYgvMu/CZKZZz1UqiKgmL
MfFciuEeb/lmzIqfWD+0B23QcoIqYeVm074xM5QnX/+lh0d4KeIuuTkSYqvThi9pyoYvRQaznA9r
s9QWRliKQ4nbY+8kTritQqZaTnJx7I7tkylQqwYm+W0OMMUY/euJSI94N/81WRZhcocjMg0zwEc4
UDOglbxlycivqmlBJcEcxZRe9OP3JwSdX4KorpmpvWs8/+u7f/mx+a3pZ8ZokGRmAGWh3RFupd4M
y/l+lCV8y9SDw9Ie+Yyom6rtAI68xv/w1vmaQltaatcaefQqawrlRB8t3NlZW+4GQ8uQfQqstH0d
lw+65rxncajvemvwlloflq8UZT+rxlLvWy9t7y1D+2X+WuKCOkCqigX9DLwFDJrpywIH0K9VoW5k
wR8hQZUc52e4N7P//dn8c4jQshU12b2jmOW+6i0HkY8brPHKxVcPX/6icAr9zY+zU8BW96KhDFvg
+LsXej08gSaPt5HMx42tBd03dpxHzTebD82NkamBk79XhSmO5bEv2mgb2GW8kcDBXtqpMehm43vc
UZ1XoV8eyBnNHju7YH1PQnWVpFa590c8wZ5TNo++piV7j6USw7nhvwaDdxfFdvPhxb2/oDMnT91A
q0oIwnrrQMpl1teCgBYBS5S2eNH6CMR5pR8xHdpJ0J9TTZN7TA7BpoUGs2wTcq0MA9pDZUXaMbOM
bu+wZdwQ95syIhhS+vpm+uzZzU+tt7qfqv/uzw0Kt23OlqzqN9aaeNHBuMGGEzoLF/8XyMDGPOvT
gxLG5nmIYnOXjMF1lGQsVE7/3Vdh+Ugalqe+U/wD20HyBNuu241NJnfQqSjc22jjNfkUEcE6aTjN
uDcbUS4KYQwvtjQ9vI4eZQM2282QuOox9JRL37bN1ugGdu9+iymHPIZlg1dm2mzGhyy3rSvwEmNj
5CSjmrg4iCedRlAZglh855HdvSigjjObdga2I23R9TENeDpmF99klO2o2XtdI5Rt9SDEGjREW0bw
WxwiSf9gRiwvZeZ2pzLv8BwUkKSTvF7DM0lGarXOm6K6Mv+uKNsGFY5ZLb3R6u8l0O7L57aATJQS
+jYSyM9ORTA5czSSu+1Bi1fjNG1luJVyZXjF3laSF5olEUE5ZYifrNwmKIjO8GpM4y6d3CN6zvZ5
tK3d/IZpAMjyZZHuRsA8S4kw4RL5fbazvBAPTKE593l9gDRFL5wveSc7wR0kyC5dA50NWyOeQAKy
oDiB+asCXb9qk6vk96PWAM79+Tno4KcrLE3FsO5J09iKWHnQldRbxrRPFpSXzIL7Fh3/PAse7bxe
hrA5PzINrZAx1Hg989xbmEptXSOgDA8jScutIayrLPdOk9mPFQlTczka+vkLepEemXbOBwBqbThB
8cwKmO2rpLcXTHiK56zAI8oAyCtoeSn0COaBIr55eZkd3/PD0FtcMNq4JKGLCHaRK79+BsAk1IJ6
8VG5A/8TIsAz6HjFNjKL9InOlvRb4wlhI9kxRXMBxEC/zHa///NA+Qvf3QX4hjbNRUoG63lSyHwR
BrPx9zqlNNo3BOmMLqNuBSRP3allam6jwa0Xc4uLXMDvMZg14MGVOPWhDme5xAyVajK7F6rgDFLw
YBrOZRIULJlvyW06lvhTBHkRUdwVz2Gun/SmMx7MMCY8VEePDvPoTq8KoIEOeljyteps0XkDgS65
Ea6qKJEP4IHDFS6I7NRlZhLgn6+wv7hls0oGmFIYjp6ToXDdOxoc8cWoMuInlLVLeNwb0SoZFlrQ
TEUM0CdP4t0//999Fbx65E1ahoqs2oTlp+pzANufJtYlTgozFQOVG0XCOZfqdd6Wt6b2rEeBuwnz
HKfX1P421HZcsjvyAOBMdq86sa6hsJqj3WnfOxbBqyXDbiWk5HufT4fC/G/mziQ5bmzbslP5E0DY
RXkBs7RseF3TWUpkB0ZSFOq6xtCymxPLBTDih6T3Xyh/KzMabnB3UuGEo7jnnL3Xrm/1JgLBM/Ua
5geavtqp1YkwNn31jmwwGisBwDoix8E7mSiKtn0QKQ9QdL6oPYOQdjS1tadSnf1GTm5MQsO/NSa2
o1NoIeiiPylQVDEh+nlW3zFIKsHOJcTvpNEqARSz8hq6o6iWic5uxFfDlXKTRYm+8wJxGpWwubcJ
8Qnb+CsacuPYQERG3s8gzc8J5umM4TokwZ8PkA8jol6uvRa5cAcDrpFO/JxRD31RExcHKdasM8vD
4WCZmVzkqASLEvx1XLj33B2zi60UTLwHRrpGIt/Uwi1fp43xr40MJnY16vbkMOBagCx85WmUzJ5Q
+nsx2kyN/vlQUS3zX3bZBE1HBodATgK0+TWctBwaP2ferL9avrWgAjFhyznqpmVEsU6np0EfOrsA
Fm1c+GJR+zEtZ4YV2VIy5yE4Totvge0N08wnVshjcWR3midA//lSrY503mq3W/h9kOxiuyyBxaEW
2kAtbkLt3hPq9yhWolM/HXK1ItyNHrjfHaPkgJ20BwI+3dqLi2g9j5mY2GY7DnPidrVVEmfGd6mZ
z22uj18oj/OVnpkDkDN33E5hZqWR2Fvmx/pTm5cHJyqCtzp2y6Wb1ZyDuY4qohq5Lxaua5xVphzT
MMfNO20p4xovQh6ppyzC/tgbVnkSGK5WgqUf1Yl4kpKo99EjntSMPH+SOsTLcaQWD0Q2PjZatkYu
4D/nMZaA2J2WTkCexNT4SaLWvy0tBbYT0oV7p89O4xDHBwluFHSiKVdlqyjbolFfJGu3hFCqjxb1
a4lZ7zVuigISQazeRBJhqsM8oGFcfbATZwpb8Zt137juQ50LWveYPO4iBxtBNnnDQCt9RxLxufGf
r0wbtKBFZ37DZv1iJ737qDKn3jTTcitpWZBE+VM4l1S0J5yV3YiIyT5FdCMTdWfWk8NPSU992j2F
dTGNJVQy92Qw2Gv6pl+lphZHJ5DlrRvl5ZJchmKbu4JLRWpF5TJBvbF1CZPag0JRNkNQ79SRBUA5
ka1j6HGwb0J7R7MqfcA5YaMizh/NjAEU32mxy8xiWoD+tSVEWOxEUN86eCUQEoz4oMdxX/VNdcOx
UTGsAZeseQW0mzbfJJk93me91d5x8ByqJs+/NGXXHvUASL8U7GqY9taxHLmKtFXU7ecRYWs8mS4u
TIyMk+SKQ5rUugzBlnvoK6XZkr8UH6Uwx2NO13nb5Lp5BRocrKiuvS+9O0kOrak5Pfev7FqP/VVA
TqJi6S7yex7mLaN1oGm4/pf5WSSDfKe0ur53gmqTeXFztAZ7PCo5nEd4vgwRxUjimzY1ntMuvMYa
AokgYvWdln21omWp3lcInVvDZ7r3r5qaavT/1NkYODHsujOfAFhoaytz40M/WsH94DrvedcNT37q
AE2UjfpgVVJ9KJT+Dk+vuBjTM8ty4qWeM6mdfyJitkZQR8fc2GqBJ1IZMS2rcP+7JFUtoIhppBo0
YjmvTealSlcV7cUNvVa5L42uOjE9p2DuZVifyMjEOh8a58+lrGt2u8HqipMvcH0HJjZhlhbDqpOT
N3J+GkhlGadJtWbMbzGhL+ljaPQh9eC1GElRASRnLRlWt6soHZSFtPLquYHtLI3ikkxFrxELBjhw
b495nLYP0+sDzZvPL68rTf8cTOpDXIH8DUopN7Zqt1wnS2iyQ6OZu2BQ5LqARIicIVCXo9oXm2jq
FnqwMI+JV3wxaUftkC40TPQ6+mIEQCXTTbrKim5VRJ566MPEvWlNHHoZJrFw/K6AO3xhHI9DLYit
HcQXsTJbQXvAjVj9JS1FFIAp+q06efEcBikRpTwtY0HALPOiKM/rvWoOxaoEJns1q9DceEJrT44f
O/uwoN3qm7gUxwzero9FB1EW7Vk195QtiDoBDUtNr4YFZjxuVG2pJkV6hTOfrULfM7eYEGh8Ra19
yesgQL2r7ZLG+6JgXiKlMTBAE1DUXSwlf52XKHWIPAqkmXKUZRxuoiEsDkM/ZPso0fRdmoC/X6gV
dnQROdDWJ05MWNRHgpvlITZ5pYWm5VqiOhqpZjz1pMTMI9nES4nMyulQ9hlJnpPAcBeogAE4HAXC
J41kUNRbtJZFAUIQwdosVobLXpvJEye+d997GoYzvJRbwaj7ua/28yRcC1t3UyS93A75hxLZVJMO
6l8vtdFDjQV8Qzt+n/2ITD+b+xLPBrw3ezv3gnD/nlPOrmMT9MmVho3cjoZWb+TkqG5GK3lXKMvK
gFwJO2Od2tTIePsqu43JQoHMPFiSxZzJCMJgGrGgQRZs817mCNRKgKbdWA5XLXuOcj39lgUVcIk2
apA6BOrGHoqzcBpoU5Ox9+/FXDuoJF7KVuzHLrnxM8C8YZ8lD7XfhCt0X3I7t8NUL3nh0IYUbBg9
VS4Nr7In0xaNsX/yixpnuUGgw5Uah9n0VLcLx+mO0B3yWwbUiDVsu7nqtF0XuSafAC4Gjx490C2d
EdobJnY5LSERMoiSd9G5W0OfCDuMCJI2QG8eII37+2k3PQ1BIC9siv1bO9Q/mHoqj6OhoAWJEQGn
Rs8kjHIsOtcE/h7tblSPNeEZ3kol1eXzuVURDTmL+FozA2gRy2brxtMY0reVp0wtw9WY+sO+pHj7
YpTGh9QVltdBrJ1QAbxMjsTjWNn+OiwxrMeTAHR+CKetbuyIhCmRqaDEIHwc8jB0LYPYz1i6+iUZ
czgTMHzW3GKxwxE9dFtZ6nMocaC84G0oo0Nnl3KbGgCCigy+75gJSe/bgHbix1/nwV4olFeLKvkh
Ijyb/VeeYDFx9ZcJ7joenFxhTolXL0esehuO7tq2oxcvqcW9FY/mHsgTZ3lWti9N+wyX1bxMbN7V
KFQE+rH1bhLKzhkTF/c9F46d3VnhjlTz4T5mrYqghR8RRFtlzZB8FfRz1qklX1BHeqsQ3IcPHVa9
q/LMOf7ylCDqpZ5YBpG6SnJH7dBf4+myrXT9JaXzfJxfmh8yPXy1QrTjRqjt5pF924XxShlLLAdF
qq/HrC4246DrtBb64USOZ3tH9s5zZCv+reK46jrPwbqX3RiuhEmj2g3N5DQmcbtu2jH9wg69QxVG
uEytEHhVDiTP5668kPeRIRqrN7FhXx3ahJ8TZAsaxznJGZT3KV3JNkybyxhzj8XZ+hIaFio9faAP
L7V+9Smk6d0if+Z25OWttnbQupFVQQoxOEK5G0s33mVuAIh31h/QEAWHPf1TQqExzHdRtUYBah82
yYJlULMhCyBd4xZxdx7k4qMRjAr8KP6B1PYugx1237oA5GY2dt+UzPncGP56ZX4LQQvNoUliier0
oANIWmmDyexQH4+wIoY7zXfSu8IOzm5t6F+kWb/Of0KGYW1hELa8nidromlJ2wTOzC1PnCK1UE+J
W6GaM3vtoU8BZCqKjG7KjDAvZtfDSy17bFmgAw5Kln9XFCXbcKTQWlKnSyqk943lm9WTkbS3Covu
ZaMSyUhJRGjEpAq1+y8khtdraWopYmN5nzsyPM+qn6qN971KUIJHg+YapmW5nrd60SlLjXyU+cYx
JuF4SEf6ZXnhDru8JY4CAbV3/vuhpl5fEvkKeNJtNkNttF9qJT86sZsfQyPBrOwUwBJy+5mQ52pd
Jsq4/FwRCFm0r9MkHRiG+5xGSrBo1Yb6TVoEzToxPYoGy8smjODagMKyuU+36AG91tv6ZldcPw8n
m97xm0YdvTRDN7ykjfz4PIjyTEMXLrkKJMQszucBJPl0R1J3s7JEdOlaciMNTWMSzExy/HOh0mQt
8SiTiccGh75WJ8xPHIJmTANfPlT6YZadINsxV5+i5rGOv2VTpR9Pt4myQPPn6DN6LQVFG0nj0HtN
uw6LXFyxxDMli6YS16sVDmNceH2bHkY/N28z0ZPurU/ttkDgeGnXeEWyJwbT1yIt9IUHe/lbZS3t
3M2+WWFGREMOB7ZXwlNmptGN7TocN2M3vMzaC7eLQPJ0U7j6fAYh+5wYGdFbN6HRAlGBoQvJlvQq
/DYri0HX3kTTuVPfWoLvqaiSbIsdt98O3F3Oo6BOmouTeUU2tOFpOuePMpLfTB2IyfzXM6BiUBzp
7aKZv0pV708S1pLdWA4ICxsBtxlkt74mGbv2EMHRgTgHzU30w6hb/aKZZGzAMqfOgFfuVaQGUGkw
SrpEAsMLD6wbX3HBWNt5vC0m8NXndwBM31mMdu+ctWyAf9R143NmBfsmAcDEPa7dNRb0GGCw3pEF
6vA1DjYddaCKye2pMES5YjBfHVnb+Q9p1lx7JrJLj4DX/XwemKm6IAUhvhXloyKN6uy5tn/Jv2mB
TpHt1siizeoO6bY8daly2wh0avNLQVffhyEpxuyntL5PRjXhmIRwLRKo2tC3tHLLcFld157+ndki
513kdMNSGUe33mdFWR5HN7M2vinKi2e21iactrIEQiBN9HQxC29kgCS9tVefBdLn2cWMz4DnrOhr
r4lM6NhT9I5Apmw7ccP6TDVXAWj1S9sVdxEE8L06EZDmlyJac2sK/WETha23sX1mI2NuTrcB115b
oSO+SubtAy2FoVXRenbpplBL9zAfWKPhNPvCUZ9KFLZ0/kV3dgfh3I+ZdfTotz4zMI2XZoNEJvLq
5LZISFeuPaoglUDkLflDwWZ2KdH6peFL/iJJ5Jy1nRYt4Hcm78z3rmbugaib39R7pd5GRb/X7Ci/
nU9zvrPPZ4Pb1SQX5d/UVu7VPgxfNZzoS691yrvAQGVMC7o+MotKTp742tnCO+aiYKLtFji9LaVY
D4JvzMdLcFXz4LZCQwlx0SPOZdDMS6EEnXIva7hjsRxPJqS7i6qM9EPnzQi2164QVyPoxOcFGYNP
pabOO3MkehoFi3Sm/uaqHshNcLnibQLohNHi8xvk11EHTY4Cg1th1g9ImPWzqqXFY0XYNkS8zP2Q
4UqtteJDhASP0IBFPz8YySZFtnIMuqY7BRlHGzaJARWoZa8IMmcr9IyTqol+CoIoN7GueQ96lTQ0
eQLlWwyeIzLdD9GSNl8NzfiIMvUxdUdtMSI1PwP7GPdaUo87MoW9GyeAAYvh2XhUCwLg88rHEpBn
/n7YpWPjvo8N4xHog/qNYpjDoU28fFPGGS0Qlv69P3Qr+PzWPqa432k1RCYi/JA8K9zlie2URcxk
S7fw7EXco+IxePssaD+//D60jatZCLJ2q8pblh3wLHt021szyVcy7t07QwdxHIfqMSHJFD1r1F8t
bchWptoVTxzQGSyGxH8XJPKmWQ5cKPVApob+8FGm5kvkZ/1XpaAbnkmDZOyS64YK3OKsuaxy+8hT
duYwcET5SbWNdNDB8XT9LQJHLIRI0xtUMP1NMr0RTm/4zDIXAmoqUD23u5Gp+tMb02+0qfjzN3al
WdHO6xo0y7pTvMRWaK8w0jWnmCshKH0WjdJztbe+22uUlu9qphLJIof6RjW7DGIvhhmR8xf0XApL
zsl3WzdgSNmLsCQIzEg8ZZNoDQ2/rDQusejIK61C6znThn1omumH7oNkkigoMjTPa0JcwnNmedYx
gaG0TozAfBwE9WEXPrI26cpjGkzlfVw9pZrEmhcqT0rGlDyzw5r2KD+m8p3r9I3e+tlapBjZbUnU
Wef25qkVKdGlenBtYt24uHFgXMykKc6m9Einbluz3nJN6o5Rg5mKcfDm03gyYNLFkEVmPX+h/0hb
LVyHwVhfaIP6U7hRtA8FjFHHkHR07GKVpJ44VP5A5hGr+9wpCLnIAg3ioLhFHjS+5vzrgHBkw3XW
1y4xdJql6IJmpWRNfEqT9oCcItlZ88iojCN8Y/NJz7EC4bHwL0Wp04HqekLkYryFoSIgUWPCIhsN
vIVTY1BGQGx9y/yhOqQRuJyuLt5E2vV3Ohla0/FfjCeQY8aD0VL0+pT0gCEJLgPR8WqMX3WrS8iP
i+jTE2Dr5ZX7Rhrb50bIxrw8rurcelTVZW3H1YfiV+UiTOPywQzI0GnsE+4icZo1BfPD2JOM8rnI
7dI0ZtQT2OsgsAx6sqJ8RiVmRLXyzMIv2FnAqzfW9JS79xrhbPIUmY52KOu0B0zO66Eqv0QswxdK
qku+BKW89C2Tjs6T4ln1XJaMbmeeaFIHD0He0ErJ1WeXOc9Kc8cDcyR1M++GkqJgrUxPC/wZO/IA
S6x5RBA1UbHXMCqdmAIwEm4S4W/Dsg+WOQm61/lHwsG4HSfEbNYU8tqpIM6NuNKBfdFkaNP8BPDE
/qrEqN7jMBab+Snf4Z2qm8mdEoMNUtUuWMyv2zqQY7Mt4m1HtZNI5peibsczycXHMjHh004vZUR9
kWfnOAttIorNb9Qx2eOxxBgYlt6a5pa8rZ1I3oIQZToMDBkbI6/Nb2AFo0Ucmef5mR7mIze5Z2k0
6r5RXXTjFMdAbX3z4nfDKpgLxhTjLjizafDxuXz+PC471dMBlpJ9DgCQkXuiUR4EOGHQ2YbWUjHp
xMnR+xpF7u0IJJjFAoUsapOoeugMhc5EXIL2EzWuPR2xNQJV+u3uwPiQoVS1HTXJmhxDM1yq4qUG
fz7v9Plh/g5sPbGX/kj9M9xnFj2zWRAYFtc2N0gxiOt3kQ0+e0qvzOicB8ndPLXP85CCaJwcRfPz
cBjSYxX9+JLW2AWtc2xJABOde8Log8nd5k0PqemzTNCR2TJ1IWw6ttyDXZTf8s4MX6cNLHOfG57x
nSMh/lY/ObkuPqTZ5gvbrwbWpYjt0Fsdcw7ex6LK7+dlx6ijU5n70BAQk7Wdy9dxmNhmXZknq9Zq
XzrkawcRRdZRxaUbaW4TLQvLCjZw/XomI0p4R1P11a4rDsuFSrjRQ4jTOVIMhrZVZsLvZKuDOHTo
FOORWr8g7gdbDT1hxNKokiAmMvRKp5F06sOwjlDQVKsuTh6jKUoucqsOHSsV6CBMe+mUVnWYn5rd
XuncZRp4zndPUzfzRvDXBgqHjRLW3P5Zb5+sMY7usHA/mzhejqQxhHdxgtJlLF7mt1rVuwRWbh+9
aXbcmsFBy/zy9DnKtcIu3tZNOqXHMV52wFXvC4JpFyALnBvb44JWqM0hD0wHRgIv4b/NSetC+2x4
0U5DRkfQouPdESZIfJpdj6993lWoC1zrCg4NAomZRyw3yPWIlKOqKvE9Vx6NM15/DCb+X+wM6o6J
GUTIsT4A3PPfplYTgm/9OZUjDWUFSl6vdfpZ1IDr6xA5x1jdicmI5vV+g3vVDpbzU+h8n7oAJaby
bghouuSi3bRT/cTHGHe5koWknw6ixp9AEGqA1fU2TIvJjFD2JyQn+QEBabzzRJ9gEU0JlMzt8BEJ
8alxla80eb3kdlQRl/Qq/SlWL1Y2UBhERAKS40m0ahLdMvqEx+D3h7JpGDvWrQKtGLr0Yk4MmB9k
3bqXapAYU/DhbVTZmtSL+BZ3pg6+IoJMQdUNqLRhJnBHGR3dWWqxgeFsX+aXjErr96Oro72y7uaj
bD7yrKK90rRLsUQ11G4K3CZWUOUizQvlzISz/VI8YFTWv4yNLScStLv0qzDfAIvK7u3Ml4vA8ZI3
Ha8SnDv9OxmcW18/tHZoP0a5F3LIp/F6vjKkxrAzBD6arkvrQzUpi9Vo76bauCbnrD+4ltkcTN/9
Vk0uusByrUmwQ0+GUAt4OJbzYM9jS1yRGO/U/Gq2XXnqirQk8aLwl6EgD0y36lxfeQkIh4bMSitT
kS3W+jqfurMweeNjpDJIUySipU/5XR4PYG6oHs86Dl9UhmOw6n3FRwgwCYWkHWbr0dbCd5pn5M8N
0Q5vDKtVUgpAdaHa+sx5tmctX1wqBe0NOR5yy/5TbW21xqbO/Xr1SaZIiOwyRs24Ji0GQzfJvW1a
FskhZPC3tmznOoAbuSpYJBddZFVf5i3YivWKXxgvfbbQNGm9YZUE7KqI64APdf05IWbtd4tiV67N
eb8pmrnFd0E8oI5Jh2Yh3ceq7w4Empw82q5PqUeLIZi2PI88SCUsSdJz8otW3ToEgTCWNOkna5Wn
nLIyjbY5opxNQuKAiTH3Mj+UpSp2v5nHG9pPCgaHIt2cmE0TwcsG2WJO7/+g3YiDcGjMDuVVBP0I
P0rZn3Fg+8dardc9IpdDYmtPdACS57RqUIqDVJleCXrma32iyg3EMnPt1b1+tMjoOuuZJRAm0JoH
P+dxpW3KalUkUcIoBGFPUjs3nDEYGVT3oNlJdT+PWBmEYZ3JQT03af0+xG50oqv354NR1OglJaxG
xxnTkz0KdMJjfZ5dvfVk7Y2UvN1rDbEfk6g3nHgfVXIJRtrFDCbzJxaXRx370JutNxinXM/A2do/
Khnzmn6iGc4PYMKjZeZZ2VYjGezzNbXTvK3d5/mSMZy19SOwUEjjkmPlOxaiHW5qQ4un57Nz0tdS
o70wf/keKGpsDhvmKPm6H12LJoOiILtKrO8Uk5A9BEaTDrzVm0F2iinMZC+sITg0ZCnXAbA3j9w3
vG6xe2PTcB8ypyYTxUZ+KVENblt7IORoUquW2vbz5FVoUD2zrt6nWiE/po2gtuRHZ1V7ormDbyHq
ZWyVw+FT+ocTc9yFY3vvYDZbt+aI7XPi+Y4mXowYOPhCkSNFtyP6fckKaDWrA5Hr3uX0hKOqDN6G
1KOErfwnoOsMvJh9bG0+5sWUGPhJMM3a4XGMk/S26WNLX5bDQMv5qezwmsUu2t8g8oinmS5PQR98
D+M2OPWjjUJ2cGgDE5WRc1m8KUvzrqyy9vPg/2+Brs7Be5lV2ff6f0y/9p7lQxl4fj0jlv5+9sDA
KUv+8Ue2H9nlNfmofv2hn/7Z6n/ObxNwvXqtX396sibjsB5um49yuPuomvjzI/z5k/+3b/7Hx/yv
/BZ0hUzp34Ou9li6/+Ma1O+vQZn+DLri9/4CXWn2H+jtTRvWm1AdxMJ/ga7gQ4k/UNHRBzctqH7W
JKX7i3Sl6UCwHMsgkMYkMMqauC1/ka408w+4cnRKyABmWs9C479FuoKZ9YM0a0LM8b82Nf6DbG7K
XxlxMEEaaopgvJxtaxNZDKTKRUZykVE+0U/JjDs7bhedua64BsDIXtBwl+nmhx33X2Bq5iCSv/Vh
f30I/mTDUkkzM4F+/Xh1dY2sc1o3HS9V658jhwF95q5EbN1VpnGdrM9d6GyjgaI35F4dPmXTmsqO
TpnbX2y7PncjGSPBS2T3azuyLsQ/7zulvUU4Szkd3Eckx+igeIC9ZhkO5jQ42064FRS+RhOsEK3t
wO2uhRCrKvlgEDH6WDqOKIv3lY+VP+5Rdou1F9lbO6pwGpApOPZbx61WfUoQUl5eZBU+ET560pXu
BkTOb7DV+s+3n3/dQb+gTdlrSmOV7CAUVwAxs6U9wVgMRAG9swNeujRQaxAXq1vvQU/u6V7oRwgo
lQ1PPSbaJL0Hmrao8teOgW3WK8R1Vg+24+8jLM41lKv4viofbAV+7hVT9ILACSx0v4tY0n4JLZn+
Dg7aCUsIWU2QSv/LbbSrusqoAxockCUGawl9qej5O7ZqSkTeQoWJX2yGjO75HZassiCRcqnRL1FW
SX71jVPvXeqW9dul6h8dPVyY9XNS3jVIT9s1szrTZozbPDXtI2mpCvFN8ptTbyj9+FWJ2SvaIvGL
66MDYSu6HYuDvkuSZNFb24xEI+61I8pbkMNHoj8ewycZr7nWUzE7Yumb+zy6zYwvZnYw40WBgJr2
abRSfaQIO2F9UcVbXh01/ahBTCfODQKGUx1V/cZ5kTmDim043tGcycNDgOpNWZbOipQxkPGGjs54
BcqUYHfNxMS+ITaS9gLQ4jE9ZMPB8HeltcUE2Gl4E0nOpPJeNCx9GLTWe45BCSg8ILVyY4ljXG2i
ah30X/z+lKdbPyYl965vV3TxmGWlzYqxw8D6wtyaYocugXHXu9sd1OrER3FLptdHVvX8P3oCQwhV
+GrQzG8X2G3xUxsunrutpKyWO4/48W1SL5OBzhwTkT3BeXDpbtJ3/TV5T1AgTI3k6esFoFQxBDLu
fPXoNA+qehx0VAxrSyVV4poaC06hQts10ddJ+GNcJwFodgwiHreV3EbIxe+o2SlMrPqrKTndVtGw
trt1pJ61jhp3WLbJm1usTXWnW1cby19zO6SHMNxm8qwZuzrahnck9vThNjWXLG57ZRuFt7m9Da03
QcaJeTP2B7t/yvrfpEnKKTf5pwsb/ECLs9MhGGqCcf1y3mZDPkYyzUjUaIq1PlHicXRalX7uk+KC
An+vZJW6UGLnbqyUq8DMAYberwHk+5r92NHhyOBtL4xgQATIzrJ6egzxV7cGka2YdHAghWuW/B4k
zjVksVT334u0XY5cGSrw3VGFb7MO76Td3UpNOWpy3JZ0DUzdfQ/08cUy0PSRBOeHxYNaDTf6qzbw
j1TVUYbiPgqS965ob6OK0AsqDgRMC6vtXrVWve9ZbSdJfWR+uC7iBzvtXss0fvHdfNeJIeFAze5S
nbyMUt6lxqpoGR5Y2g199J3aTJKK6IwO9CUJkivd/icaDf8vVy3/dvnz/+OyxeEg/PfLlutr/r//
16tymTGd2yZIP36mdE6//bl4AaQN4FZzEIMBGUS1/Tek0xB/2AbFkDPNWKb3/l66qH/o2NG4xGNF
tqSEdfz30kVV/7AMw8CAZrIksuC2/XeWLtO58/e5ZUtHRzLOUsjSDMFp9mv2aUUiTD7YqX3yO82B
zCkzQldD/06vEHyozYQBQfaLoTE2IYkE9m9g+b8inSWpQSAkNV0jnIy/al7U/FASytL3x1R3srOM
4w+7k86ZgYRNPJU+buIijh4U9AiLKFCeDGToIA65vBmye/NYBq00MDmzy16d/PbUlmiiS5ozVhP+
xnag8mX8vJ8m2rAkZ0sXGsQ8e1oB/vA5e0stbVTHxbmagyyGqpCbNClDLJWS+8roLKoAd7nq1V+s
ZjzOVMKktIPtD4fZf7HI+zWnAbOIxjVQZ7Wr64JFJzjYHz9HjaS7ZaAlzqRjjZ8+oraBmIBBiMWb
r239MReLOTmPZepbil31XiQ2giEkDiKUEEVht4xEw2xbzwluXamewhzRD73LyHGTUy6BoP/zh/6l
7ucgMw0WpMSraULyn/7Lh+4hYogQU8yZjjzdbjsDbSNBV3pD43xpZK9unbIWW7yPgEADMWxxM0wD
7rhbySKLVqwaQZUx6HbXRehXJ6uIExTiYXMboFmyuiZ+zJIyONdOCMpP1zuICYD7YMJ0S2YGNY58
kSyUvsjecsc/t8Q9vadOuhpK/2ZM0DVzktAjp4GHTluGm864SR1CBu0u0c/ANiPYT8wTTI+c93/e
Ner0p/90/rFr6IdQnzADBkw2HXc/HFfS7vF4ldI9G3EXrHRAOQfHByzf12RGlIXScJQhOaKz9nUG
ZYjOd7dVQ8KNPcl5KsPTlv/8kf71ECO2eqqmoAMb2JPmU/aHj6Si9Zdp7ZJR2ZEqinWw3g7DTVBq
xaLCMfMQNl7woCPwi0GYWREzEoA/hhW73GKBESNFDbYzFyWtYkYUgb+1/XQh85c5qqmo+t/tw3+5
hk0fGEo4+xGIJdXgz/sQuFqktXnoXyhb4q3lgqmpSgBohgn20VFJT8gAWy7dXuA7mHA+juN+ZEVF
PSYU7SALlVkyKRabdKweQwXJiD809aYBjXNUAvXxn/fvXAz+9JUzq8W94wg+q2EQkP3zx621vjer
DrxfmnhkcHfeSaJm3Ao0qQvO5N4jIaoLCVC8FRjeientqrMepgRndOXOznWfP0xh6EWodzrK30VA
/2KZkQ6fTsNgxG0HuS4Lrp8/XQPWrqSd7DP2a0GRxy3Ruh5zglXC/HplFpaKDxwYnxFY9YJOTUWR
WN3l1tkQbcnIOxx3WtfYO+HWK6NVA2K5BqQOoDPpvcTFAmdLtOmGWJy5y2mLhPDSNXSFr6pApqA5
JGfrg2n/xgo0c0x/3efIaKWwhEZC7RzV8cMxLfKqNBArBBfZlnCSM5GdE6Xd1vgDD3LY5LGuL6Qd
qPBscLgm6VVTfKYU1nhHLtO6Ulz0D6zI1gbBD7LsxZLMA2M96jprbOVl5tNIvQTQFJrKIre97BgL
BznpEGwAauVUvW5IM99RD3k2uHS+TYaeggKDltzerDI4N45+nIKHUs319hahgbQ2VszE1d/cQaxf
vmBbE+R6c7boXP50Lji/XIwr5p1OEmQDl/wAMi+e+8HSnrvS7Whklx+REciL1a9njiDB6Q5rYCgg
c+aKxOd1tnK9nhrUMYlFTBV87zGe9JDEcQ0bq64/0pHCrfVHKJpqRauN4bEyTbaSwFtbZnyfmmWK
caeIWtK6CTXxbPdKS95alxx7q1IxoiOy1ug4b9UhSakKw9CrkTswhjQ074Xi7AamQsu8KJot6rA3
v0RUGSZoJdFai9MdQxOEU9IVb4nSGVR9trFwclsjqEADQ64vht44ca1dqkrjP/hB/xoSAnJQa/Os
I4q+GascIzSRo45QsPtNEmeEkPJ3USs/1zXcFjEwAvDjlm5g7KOc//lUc+2qEHpdhpcq88aN6iSY
WrgNtkUTrWGcMa1uNXLntZzJAM1Wr04Xg202WET1YA8OkYRo0aun/8PZeS3JbaTd9okQAZdA4hbl
ffsmeYOQKAoeCe+e/iwU/z+O2FSo45yLqSFHHKq6Ckh8Zu+1+ykkKTZs5jVDqJFO2gk3VqvmW9Lk
077LbP3qZYZY5UObfcetLQxNXw2k3D1QszZ+azjmxob0u5+M6gfifG2jNFS9FhEbc5PMn6Cy7yEd
v96KLotQjxAO3bVwcH7o5lJLRjWZx6g4p7IjwZopwNyhVpjy8HHuxi+ZWbrXEMrGxmqm5kYGYEkO
bmYQ1lbYq0wr0QsGbrxOJYnHcVs/hSR1g8ieYFVLUjG1mFa6NJtFc+RC13Gt/DBE+MtZaNR34TJ8
QlN5amWYc/9kG028wi58nPUwf84HgW17Tv8ycbVt7rVlD17rkyfAbw8shnQWoFIKOAP+8scH1sBg
3+A2iq9NlQOULsviRQ/jU4raDO+2eFVjsmrYnZ1tx3oosjReqa5+Ccb2UjgWOgpZ55eBhJt1S1S4
HdTpm5ZnSNLaUXxyWpi/XaPLCHWpzpcORueC/fUaZYsZzFGmMasLYgYXhSd8b2ydp1Er/Kab5rUR
a9YuSV60nqO7CTKEEn3xZEdxuMvn6PvISmMOJtaJ0exQTFAJ4G19I+GneSikTa3FJkiv3IZVC8NR
Lyu1T8YHv7cYHmmlBiZJRCYcfJJe6p8lVpImxdxOTnq1ZH0DEYohrw9hMSrtCPIn3dbGa0yk3xXy
OmwZHXB3IoJtYbbCDyc++7BA9p+4Yb/KAz0lDqiARqgln10Ugrfxy32xvE0odDyicIW5S6TJP98m
KzG9J5UqvRpyR9KbvsMxsZf1CE90Zu7GXjB4HDxxLvE5ZGaBFUQrnKNTVw/CK+Ld1Bj1WatR0X9y
sf5WobK3c8ylhTVtLtqP72u0i8qQeZAxEJ5pCVsD4xqwm3UpEfspCLaeVxV7TwBolnn2LIFx+XgL
qQ/LsfVHNqeffFLmv7wjxvm6zkzI04VNA/zLJ+XlU5A5dZdf7SRztu5sHbMp730LczcJxwnHpR06
PHJJwVUkCqhw0jgVssHPdGzcfRZvSkwJuzCGpgqEic/OAdTTmrG3rRWkXncqDFyw+MdcpFEFSv5P
PtIPj2CXlAA6brptKkgKQfHhpppbpw5DI8uvuuTNpNoGiwlcGFaQ7Cq2PKAJm81Fse5r57EtDM6v
JQLMWlyaPZrIJoCjh5KOfFDTqbrVf787Z7kffr0QbVpDhhKChg1QwYf7Jc/nzK6FnV6zmcheEG/D
0QusG4qcHyUDge0UECWlWSOzyoI4+3EeqIlS5ptI+R/ieMZVDFl5Z3eCKskEctl6Xzqvao9dJ0Cn
xxkLAWTnutW5UGHNWl/LoE5OViLJxQuac98O+lHPhX4kJv3WTbJns20/aYkVrltHmQwkEta8HKHr
unHbUzKbR1nm+gW52CXwwjd27+2WXdJ8avQR3CA4gy2pcgqcfAVEyMuHtWqcasdCXts4TrDIP2wb
z5zl0VoGt6xnaJ673kPWpcbbUL0zQixfR4Ca69RAxu8IYvQKu6vA5Ojnhdzb1lV9jmIR/79f6rSF
zGgY+S/dzcc0trZKdI3BRHZ1FOLyKE7egV+tp24st51H4Eb32jVhuEotToB0CjFaaDNTiPK9R9qE
L3KVdw09ruRpSrtMpgSqSqIpTepgJ1ojK8sPnRy4Y4Aefvbe/+06oonUSaBZym7vQ3kjzSivXZVk
CArwvFfzeOgclv3Ewh6w8Tlov9zqapN0l5eNC3WxOMC9aw8gyuaNa9nBpnP7R7kOQQzMFjKob6Me
Da+x+x03hXVQkjRWvXFR92TWKtJV7RtW5f5/3KpMWWgD2LkwjvsIXajMCumO3mc8/wzuuVE/Q+nu
j1AFvK0RZl8bva6vAR8rLq1hV/STOBJMeDPHzF7T2WPl7fPnIgkPKrKMQ1a3+Se3q6H//uAAhbFg
zxmfuVyjH/Z+3EYycWSSX1vD9Hx95RY0xPy37DUitIME4GBgfi+n/MnBldBBKCCBVmn7vlAkvaOf
Jgyx6CG4yFXVU0DSBTeHKhke4JVuQSJZ8KzKg8voZl+Rur5zqU9XiUcsB1HKmW/pdvYnebU/CCBm
aC5R0I4e1xU9pIc+QZNvdV5vGsjlnaup5x713HMUZzVdbmUeYxL0jjIzWB3ZqXuCEPgN92t5kAg7
Ub9wbYspnP8i0b5AteiyU422CsgB6nADlk4CUkxCd9ETJVacaOlx1JDOe8lTIpG45EK+uDlcIsii
IW6+EMKZKP/q8RWR3Z57703ZWWujCLMDGcx+r/T5OU2Ih2QoSueq5f3TZEwHHWGN2dph5NPPxcFg
fiun7ktXj6yD+COE1tWvMx+r0LAWJdrw6DhD8zYlL2bJIqVBRL4zif98GiCIiT7VN6Ogh/GG2kYi
6+ZHPKj1qocugLWV/Rqe4pvlecUpg7nhh3h8+kFln1V2v25DFwKNJTngaUJ4iDqW9+EhpBSjhDwe
rYvnTvhWxsZbAztBrxxGxVaox6rsc/ZwfGKJvSM9wNoxo8M9TuGX6VQfqBirUAt2fTw9NSH7O2fw
OG/EUB+NqDiOlvmEk/f1vx9Ov4eIL2+b9CpEZ0JnQPCxfWgt0RtV4U4XiEDQSTu66W4QzTUz0QJ5
o7SAZEJ7SRMn/hO0w0trJNc0rzGToUzyG6sDES+zcjtyom5n2TdgmqNvCGcm1CCpu4vMgQZw6A/w
BDFloS241YSxml0BeTrIJzIWjfJqO5BtFxkkaa9s9osyPaRZ2Z+N0iBpY9k1iZKvejGrx5AV/JEM
il1MIs85cHmcLzKgNjDni1d667v4CCVrenayDo+s29hc7SEJALqeEXFUUbmkMmJqAPj1fyBHRKBs
oDdGu6kg1mJCEnAMBK5o5u3OtSV2iF0o68m+PmglojtDOKdZmUj4ZITdzhYQLEhcOrhOxLYs0mrS
fPt2IbbHW5xlx3iWuEIK3ORlob7cJ2r3F4h4f/bjqLZcokuQfPQdATILYcvpMWsW0xrIZEj1V847
4QCclZ52Aq+RrAvLDg/FMzem2IU9wbNiMsHnGcbW6jEEWp2hzqMwvuBxjvxOad+t2H5IksX87SXB
g6s5X+EFh2fRFiYYMdnuoCq99lpXn1tN+JrdRITNMjXLKide5aE9syCkA1m0rEifc/4ucnin4RJZ
mJxGQ5YnEUBJrIBy7yAfEVHQzG+gLIzDT1F9EGBs8/JN33SvjdvFh7vBSnazZJHeYfEyvNE96SDE
z2HQsfUmKX0/FIF7GZkl+3k+YDaA1+7Xs7CIOOBlSHSmoG+hl+dvRlvLA2MJJkNuX+1+emK6wQjO
bUc/OjAqJvYB9nfRDGoNYNw6mnFTvzsP99gVPoZg385AUpFbgGhEALlOMGz4po4wISLnfZ5N4Few
BrLOTB/wgYYvhtIHAuyn5BRT+h21ovL8ruXchJMs11Uri2sXspDvBgfnFuaRUyR5uf/KqJIjuy1f
LOD5ynaiZ71/wzXnfnIq3Wce/yg+OZWYilpieeaizjE+Pswk423TLQJOJZNeMu6iBwfl52YyY6Jn
kL34uqXrW7xQ006EFEBz84XemKdACRLAAMg7zZsi9uS+ZICy5pyla8tabHtgEPAOT3+megJ41Mv/
KtT4zWSKFHyZk0p7s+o0fqhQydUV9jnx2rsVesg2z7eZ0/9P7CGqLkRU/7LG+bhOWn5M2indoD6y
2e59TDLlrs2xPI32Ja6b/CTC+ABKkq/UlVdareqWiW3RR80pnntx00UHA8QNs8+Kmw+Vw/IuGEJx
xvKEcuRvjwCuUVztmrIviq3NDZb/o1uwZ+Z8aLc1VG2/zUhaqq2AQWHPVCmBprUuFMpJfYAcp0r+
cC67aZ911icXgvP7e2MjyhfKyo1ROSlRvzZ53JKNYypTXOaiZUwe283qTta/v+QNdNEJTlHdpMmm
N8wMtUvzDrg32zBceo4yHHr3fBgnzHe1dHIQChgeJ9wBPrYvj8zOdss5dY3DtjoxCu98x8v3XObN
uh4z2EshSpK8MVDItO26Trily6T+28vNx4i4cZ7Ks3atxRRsZYCDeTKtPyJw8nvIJPOLNWDykrN7
ayft71SwdeOx061mkc7nwarOtgwIAc3DYEUU2o87SL+w0n3oCmBUoesciVs+kduNyZWBuRyyEzHZ
dLl9mvgdhogdQGHWUa67wVdVHyMzDtfTgPDmvx+29xLg15sR6hjJjWi3BFfJx9bf5BYoC0y4F/Ku
rFtVguXGAxHsZOt0u7orfijh/IgsTNpwFX6QCJ7vm2+cgXt7LinoDMP2zWrAsoufJWj3osL+AVfn
hx130+meZK9Md4RM6L5bc51sZF0Aw7e6Z0EEnIJhvzeBn2ySPEl9pgnpZQp42DaWcQyLehv16L+t
ohNbM5jCbeGG3g6j+9dmit3XuWrUFsnezXAIR21xkzzA3zX9KC7LY1loxko1rbyxRrP17ITD8gvj
/3E112XMGghKjqkQmFRmDpRxciq/HggVylIbY0cACbxV5ZsHFu3gDc4lM4drMttHS3eudlyLXYqc
fjuLINkZ6XhoPb3yTeSo3/HPMaXgZmoj7wkFwLPO33GpCYPzw7p7cASQlrFJDpmdjDdg5PZq1PdO
ZrMy1euEh7sU+HnxHQ2t/TKZn50HH0eznAce8kqWtAgSmLB8XHLbsK1Carf4OjHA8YG0n6p5MHaR
xuT5Jw5zYWK6I3rzssshcWuBj4+x2TRSG/ywM4k3UgH+Lgt7YhX022hGsRIl6Xf+vQn7W+CspWus
9GxGhkbWiR+aGrS6pm9Ws2abq3ompqkQLeSShvqgsKsn3Sk3Q9xrVw8Zj0rkJtW9FiYVhEoM1/Nn
R+LvVTEqI5uZkgT1wlPoQ9OKVVwxf88USNQZ3YGm+q1TI9Ef8QPUqFHXRGu1e8cI5YpAPoN2aiQQ
ezIozpr07b/vv59Iv19uQINHBFo/abuc1azkfj0ERQJB38g1dTUj/KQN9gWftJAS4y+wHH06OHSG
O6WiL9pY2AjfWNPZu4IMrVVr2kQ5Og1RR13yt5ml+pHwx2Qv8dX4jk6jBK/ej9maPg2a/i2yRmMj
WqoOWQHfLAfYjol3HlLmo4YCoo6hvVkTIELsFt2c2aUXh907tg7vnGkRXbqACJXkMV1CYhBk0QgT
iRxMIkeHuV0lykRrLhp/Ih5+hxXDBA4a33Iw4u8SWiJABVIy4gZuf1FaWwaeYtULye7JQMk+U39H
S1bWrJmH3soR+HUR9HGPDIfAGJ68vjCOCQ1cHHg/DK8L3iXWza0W31TqGNt4KIyvwh52VeXUr0Xb
jhwW5LDoC3PnTtoB/Oic7AyjegxladdpNsHKOGVu95dYGdqti/F3W+5Y7cf2Ke2T4eDMnb4tC5hM
aQ9eRpIXqCdagxA9P6i0UytT6Fgi21jsUWHAPysawDGsDY0CXULqmIQVpt1LUMVPqM6Qpi9lVVjb
oAmdsFoXHTARxDD2+2C2LB3hSNgapvce1+gRytLsU9q7h8rOIAbbD5rQpj9w05fQd3A497jZ/HhM
gxsP8iPhKDdM4fGqaFr3kwHxx3EsMmoDVR4qJhqzezf560VK0omOk2usrwZyXsepp+eyjPBpD2CQ
ncg6oKx9qGIklozkpn1tTvljT9CYUCMWuqB/QhJSbEq53PnTPAJHDJ09kQKNr6zqjyyU6SNNXrf1
BjPeaW58+O+b7ONqeHn78CGFYA67POnu45V/rIZNRQPBLLW6Zh5lslfL8mjiMsHdWzyXbtyvc5fI
HClgytXt/C2ozGwDYN6iU1wy7sP84GmJ7U9Jab2nE6PGCF8lQlXTeh9FzLwiG6+h12y7YN4WULMO
qCowGSdNTTjX//6qUJjvtbAbfXPg8mae05+wsr8UuFNu4KH30CoXueuYbitbUdIO8hAq29vDBwg+
+UJ/L06XT4REN8YDyGTMjxtiqBN9gPe0uvJMjh46b8Jb1aFZv1hEBTzWSfUUQ5ZgFaeR7Kl9t/vO
/eRLuY/wfz34uKiWCGudRsAxPgrqaxeDdQl658p/CnSeRoF/fUWWHt1lXvcnr6UBNtI45pRAXux0
HqVAnlUMp6Z1OaTJFyIb2k9qUntZLPz6rgTJ2Gj2Frkc1/xSs/7jUglrLOdzUxTXkQSmJiZoD5+S
iRg638MYaDgtcfRPAq5G517boBvXDMgWBW2rjFUQKO3sGTUTfCeVb45nDgSgCGs9RJN861sthgLc
Rftp+W2l9Q8mTOPL3XxatfNwUKrt/WJ2DpToHZYi/KRj2fj9qBQdAi0g83ccq4x51y2JYOfKDd/s
oay+xtNA2QXRYjlMwOzo4/b+q7vH+O42/u876l++PPo33UK4zmKbfdYHCQlEFFDVYVVegRz7HYS7
I2DQp2G+RFN+mUlG3SOc+98UKnJdGVIYGXKC1DCvshTPfQs0/5P39NtznZ0a6zUUN7rJQP3ebvzz
qwPTZrqia65pgnSexZ7OvwZ8Z+hAFy+ZvflwUDwWb8LbGKV9DqUb7sfZTRDO4UT/73fzLxcSkcLL
sUjFQJ318cyZjSxkbq61196Oq21RDgY7E7KXTU9N4PHVeFVklWyNPiI9bmrNc60s8zzVtFmBNr1N
BDyQrNhk+boz2uYWVH9lcYAcR+FCV/Z4FWX1Q0UhkZe9jkogk8xPRWheA2mPO4aiAV7GPLrpKjpn
QxGekcZNx67EfxpZ/QZcJK5/RAiARPvjkt63ygnzfbSaCptEkx5mcBXrvvcYD/UTMjrLoKbQGvlZ
Mfbb/WbqXEHMKD1HLIqkDyPKqXSl11OCXRvtbAO8vOj69B1YlH4K2ekce3eVUnQei+So8KWfYeO8
9yTHr7K8vMVwPz7phz4q4xb/ERZMXD4e/kUuqA+bsTAKgCaFZg9YN5qYVbMRiDvigGmiV01VvqYc
3ps2+G53nWIbD6IkBEW6STGcHkAJ7kmSzs+VqgX3cdftc5OMQsLgJrArwXsVht6xtxg6/vfFZv3W
SZvci3yI9IOelFSUv55as+saKAPoUeCR6Psxy53VGJ5GidQkZ1O6qsyy2fTlsTVNipscmle+yOUS
WTcHr6PlDM3RPQ4Kef1k64/AN479IkrB46iesFz+mZi6cxS5tw2LlAnwoM1+OoZ/WJl4ophrIS2D
xB6rzMYVWySbjkgpBrfpJlwsOLZ5IqEi/ERlYnxYPvFV4cXixnI81xA6Q45ff+ixguWAhsa9Dg2C
v5H4kDPbv5vtNN5x0mrKtSa4qs7rT/c9cfc9hMp09eryj7ZPyAGIKNHKnG2OzKvPhlwfRZ+8OUje
KK9M9jbQS+4Gn38cRqzDbMmuH6fWXUz8E4fXNDbq/sm99drcvk5IVvfzDP4+zBiSLvrm+0vYGc45
dj9vfH6/1xwSzk1kYXT8qLKXf/6P9wR8tZXKHS1oMq67Z7ygBudbY6mGqswQx5I5eyoR5qm+NEjX
0LGzhNnfVjOHayDasz9nerP+7yv37gf+5XmLUNJhTOBY0kCB8nEGZAVkudleYVwp4GGueWG7B63h
+m4cvBlN4Dx2RlzfGmJOgYuj2mXTVWTjdxmwss8IYjvTpT6Vw1Q/NpbDNCuI5kPVLpl+ypB7F67m
nGVPXMYFu/60WrPRcS9Fm6XnXtLihom7CoHzhmnr7sKo986qCvDlslimy9VW95GwsdC3iir+0rpI
GPcmBYJPYuew42BWOwAwHmftEgcDUMfgDyIYjBU01fCYzCE81dL70bruqUyE/XVqgT8kuUw/KVzu
UPwPHyTITZ42Bn4ByWX365dbQEsKZ+5euDzzQzd6j8LTzTN4mGV2IVZDkB4NstP2pTF/bzmV1qB3
O9zYbfjJYfQhcJ6tk7WoiiWDBpMCj6/113diWqFdeS3gVQc+NrQMZKGZJUbGV5icyg6qAZMgHedX
VZKTGUUnWn/lj5VubDOlJVsy7NOdR1rmGVUPqZXMdk8YbY2VozJxggrWrZYaqqq29dwN25+JQayq
2LHzNZFz8hgwjfXNuX8FnNA8FgXLnBwwnE7YIKmB7maq2ozATxXdBvbmEKcdn3BSmFmVd2lKt/ji
zt4ZNJa9G5u43yVaTC5bFouD3YJo+u874INl8f5x0ZvgYEUnwud1t0b9466MBgYrEnXa1aJN8dOc
dZIXNSs7+btu9JzlgaGtktZa9qtK81tn5OhlwnTsVUzX3aaLkHzuNqQhHWfRvlkhy5K06L6BLPpa
GmBuATqsEmQ8aykLv3SYVDHL3XtZ8uBGznsMW9O3d1XSY7petHQknXzyEy5f+K+XpnCRP6J8slHZ
c1b/ekFoBr2ONAmERtedb6s+9dOQIBhyCb+HhvE4m5N91DJ4H14YmvzzCM9WchGqN08dTzCgD3S8
PNNwtGk3glSCA3M+Ii1Mb8VEX/q0mpE/C5GupnomAqNATcgYspew8bS0fLYT7Ucuop0WMMKirRp2
CeO1bUF8rM/582mKw28PJmpPlvU2dbF0lnvh1583LaXonNlJb1kz3Dro8ZdEuiwcE/kUYVef80DC
1CnhWGX5sZTj4j+wEHgY8Tlnx0RmQtQfc3Jl7pEtY11fZOGqV4BfB7sP1pzeB7SqKMYREfqsqUmw
7brxjPY68MepfRKR4fhQMtQVcTFBzT3JBBGC2/WYkZCmke+ot7LcR9mUPZDgxviz0asvNbHxPB/e
6uVjka3czJTLJ+XN1kvR04XUSVN9Imz4vW5BHcpIAQM3c01Krg9HRdhPEut6F/BEWkLZQK3CHVYZ
sIYfU1faD4NTbeIhr+BbOPWeqG8Kl7iOT5HTgliTzzNpda8y7Y/EB/7RRoZ1KpIxvJn1/GDZlbXJ
Zejd2jof/KYfCaJrp3avoCsC6ZxfAdNvO6P+c6hdBrNJ/ZY1xZ8gX7+mWVcyDSMzBLnNZ8pQBtC/
3Q4uS3kXHwOADNe1vV8vj6h04sxWY3rrLb3duVr2PXAH8RYlZoNMAJfhrCfpVdo9CSS6mLb2mONU
0NPwPcuSYTWUtDNDwQ1gg/89RYFXHGZpXCPg+eTRBX614BDKeWaxmvM4jVtG5ZpUx8FOXPaIKbab
JcxDe49yKBkT7euO0GX72hVTdhC0qj/h4dpUpc9GNbE2aWceiY2MD671lijWyn6mtScqUuftJ841
CvQICm9JMoEeNDevDr11OClCemPtO4V8cpsMI7oS8dms9FkXsJttQq3Dv0MEajyr+QXhFwREhmJ7
xyRTNxrQbK1ob2XgdsZ5/Fb9KJVe/m2+gjkLL+V2Ju/mmIXVaR6C4TIWeonnWX2FQq5tqlzWeyVG
/bFNsZqZtF1E3x2F/GsRurLPsSNIQfifcz02Td/u1dM9baed3TMKSWLX0FwdmJBstFJr9mYTJxtO
acTZeVpe8uSh93rnrY+EvCVt9hZqKHNBgb7r2siCvB3VpReec7hzhkONYIQ86KeHLmrh3BcBIX8R
uOm6bWCvquYm0vEZMo7Yejb7ov/7DbWFWxwIEX3RSM7cRCAy97Hm4qVw2G3U3dBfBi38YZR68FB1
3tYeKuuQUqv41Bj6vhvN5oknqS0n7PpTpz1KmCtl9AehuT4Mf5QECZoZ3x0SY52BZtrnlQFDBT1c
ZrNnqUcHrx0riHcO9b2ceUiiNitPGPzo3wlSia1npKviWZk8QkG2RfDov3BOMxCeqKbuvx0SxXxD
Bk8xsN1bgTzHn4F3r8iBLK8ueMBV7EZcu7DAL3k3zqs7XReu8y7V8vZdy+yeaXOp71xvXVUqery/
hBcnqeQDxIYsXAUeyRgKTJkMk+QY5AMZSr0VHiozwDufMLKTeWquBAu+Y1gKczdXTrW15HaEWPu1
VJXYaQvJRxLO/tg6+ZPI6z9UW+aPOcltNyfLU596A8RKC0dZVs/2EOREHwTaGkpf/eyMJGC3tX1G
cfTsIrL7K0mmRyXz5H2GQLMZ+r45ZWAW0L6RGBSq+MfkNkQwJHyAaLSsKiDR7Y7Ldhr2jNzZ3dUq
J3M18Pm8GlZ5vsP2IXvGhxJe7Yrt+cEiR2UF6KW5DFX4MBqttm4LZ9pEDunPoVvayABUckB1HYPN
n8hU9wgDuhK46K2SyWlvBBEXiN3KmwHBGb2gIFreYJVjm2hVjRzfGSkrtzQg0oGc8JM5fVXzl1p0
2ptBUckPa1s0tvGf3ihK9l+Ti9kHG3mnpouqwJWqSQ23cKyT7T9+xX5xZdZpsLp/AnRPJ2bYcCV6
7UvaLlpeE/zsTHzexZ3Z0rGZ2oSsPajahudSd76ghz6kTtLc2pEolDR8oIqZ/qjDZ6cJ2g0SDHEK
WWD8RLw2JNOT83m6S0iyhTheiGDlWIO2HYOAGyMitz3LcH6M6rmrLbQxhE0urYTFXBbvPKSDSh+O
ZQ53IFUq+6JzRZCoWu6IwNLWImu9s52Cwm6YTRJyFJEkYRsPNSC/TdUzBdS5oh/uL7NYjWbUXs2K
ZAKnm+BhkdVmAZWIF8F36D6yZon2jjYIv+bMehB6npFLC+ySLhicYAnMr0dF+aLir1pUjH7KrP9b
Wlz1vpxOhdsHu07X/tK0/PtYNe3THJfrrLPrVTVJmKlsYR7d3tqjjB2Z4xikQKQNZp0obs6RGfJF
9XJF7+jsEuQfL0CyOOND3fmuuLA7I2JUHTouDD6gaTH0+HWnm/EXzSicVYC598DuyOdJFD1kEmG1
rdXyJaYy8jlem2+c/VvhoG1dljRgtcEYBON0mDQlX0NC/2zrlhOrhzHfxExY4nfhsfCASXU8pKDL
VhXUtx2uzvYU9CY9y+yY+zSE+jWVqIDF7EwUNd4fJUMmqsd4Pmb2nFwz5enrWIFLSBsH3OMw/8Da
AEi2AXwQVu7FXTZN7V0IWFwAC7ZP4VxxeBIgs65MFpTpMuDP7fll8uq/KRmJAB3cEQlRhTxX6F9b
qT2A8Ii2YTxj2ahF/4K3ILmRPHvFd3rMHTO73IVgNozymwpOOKDJNdbxnd7Zfa6emueWgfsQEAae
NjUy3yVNwa1K+1qy5/k5yZQCdObiTqVOTB/vjtXKJEbhjqEPe87U7PGet0dIXHLzyjP0sAvP1Ymc
EfLxEG5SSsIchurJ2ipiLAP82NjUpdEcAMUoX8lpvIikfYLedO3iBtLywjld/hdtgnjbpiC3LPkg
GkNQHOTJX1MMTbhyGKSChMLcaDwBm56fkQaaJy+UBBokcXnIBhTuZkAq49RO3d7grH0zNXv2I9WM
Z9tj0WzGwVmLGejpZdB8ncroFdeGeQryDCUzAfJyZ7iWuQpi01sLl76eS67+S8FWR3tqfVVcM2t0
nfnFirrZ/9mGV4BZsLmXjEXbtDrdXwjsjNYJuk6i6WvtAvBB2yPpfrn/bran4Pjz/xsrmW2qoch8
M9DmW5Vo6VOajM9BLsKvqoOFqBzBzn9x/kUxs+M8NN2NhSpllVjqycXo96hJ1lu9xipWFF31pAXR
tqqafqsRuIvybfRuw/IippcszXNMtv30jXpjbzdB9GbojXYwereAaBo5n1g/3WW3/UsrBt9mGY4v
mxcPPdCHbXMTscDoyT28Kq+/6HyDb25uBkuYXnjSp6pehHf45wwn5A6n4nQYCm8styevNwq+6r1l
nOqKrpRgBo635bdxo94UCvfXcKyeQ7Dn35XKn1VoJmt4YO0JTHCzichd3wmZ66/5ivJI31bORDqz
G/XPbTbaj6lV+anJ1wbMruQpQwL0/aodgd+VRO69/Hw+lrJ8QUgMBRi7Ijo28XXCL7htSJTt8y44
Gdx9BEgFDUTBfOw2nlZHZzq8je0qcrcAghMN7ehfAyHfVFHn3wU/hWbxTqHz/6iT+Vnj1Pg2ZAFD
27Af3ygwML/05rhP4bD6SWU5T1oOujQatBc0QuHrNCDaVIn7pHdR8vjfjfNPl8gvXxf8B3aWpk37
7EK5+tBJykAHAac5mOVanMM12N9tsyhEvcIdwRTVCXRdGhgRboxoNFaitNS0NTSr26PU/AILtsZ/
1rLUlnr5bmXMoilL+2uloy0MbaPb5MItN11LHpWblP1JIkcu/Vojn5JEF4U4jwBOvxTYH6y6vXVO
OJzYL/9t6p294f4Vx5ms94cUZq5vLfx3jy6zkAewVPKlFlpGlgiZAzC+gqtek35aE3KxQ1wOhKbQ
rVcEsuRmpe7VCLC9xG7rXsikcQmezxj3FF20bdlgnrmXHgYlg0eLWv8xmDF+I9Y5CEUUmrW85P2Z
FOZHCoOksyZqAOQEBAM/x+44bRe2DMynvH+xo1Y+IYjwi1F9Qyopd6w0wnWB3mMVVYY42a2Wsdoj
+NZ+FAC/HtQk2odqedECq1lhwzS29VSjRs2GP6PpXUpF5nlDkHjZ6qehJEouGidKjbis0R3qJI+1
vYFbivypN8lyd2XaQf7cy5pVIM+A2+B0wbZt+nl5InTHqlc7xd9ynRYirStqQnpEz5uzmt0An+zF
88I/Fyvt9ylpH5LAUeefqMAyzJm9z/geWcqr54Qp/N7rDIjHJeV+oxHSZM+ovsccibs55vUOiDbV
XjZMt7KZDqEzP95lsa1b9zw2E3tvGo19HaKyJ/h8QOYVBnzlRb2RTpIcwDtXX20FASldz5X5XiID
2IoiHy93FVEzQc1PRJEdZ4NltqGG7FCzQm/HLFvb8//h7Lx2I1e2bPtFBOjNa3qfKV+qF6Lcpgl6
E2Tw63uQOrePu+iDbmCDUKq0q5SGESvWmnPMInhMSP13Yynzi2cgcLM65xWSXraCeHMwtGh8F7VW
39hF/loepXXsndiHy3XleeNKY4a7W96y5UKvwMdAqald3MqSQHL4TxoT7k86CnvHmuzXABJxLWrr
1KG1gdXdFj8a4OKkEmfvUmvSY9952U6NlcIR7BjHatI/gzZu73QonHd0MKuBDJoHtofvRG7nmyUu
UaehsuJ2E7fAFN5LXrLIRZexFhdGxMOFtGPv4RSN99CaLlglTm7vZdtKZtlxfjULX208OxxPiTNZ
/BLVhmws77MxgbLrEi0hEOBHJAbCEOev0gwbfVTF5qPMRb8tI2tYd0Pd7BdvtokOYV123rQjSUs8
DzCFrn0bXq15FhT2VFlxN37zAt7EvAOgupSNmqHUuSGu4QzcN1uTaQcyarZCO1UQns18itbxmLUb
u1LtuZ1K5FJpC3hJEp23yq3PxER4ZAT1pyRa8xtnJj59oTjaKrfuzNCmk96bJZxOuvc5ANKVJyYa
LUnxSzPR4ZD1oT13I22FsLSajTXy8Z9bF/TxrbVTqu7I53eFYnI4sb/UIXAwb1MBhD4GUEGZmsbT
OuPgd+S1LlFD5f576jDOGqJtlqDWr9wSPZ82TPuK0dmdLYelemqT/SDQgipNb8+q8/0Tivd2rTWW
9h5Gc7iJSaduLYfLmLfqEC7L4nxZvtLJZeAzVUHMZ7mog8I9c3IIV18Yndp3G6IjAo56lrULlM0H
gdhOdyJIQeswtqQzHj2Ew4KUKlxB1OR4Y/zxEpoKJH9kb/5NzIU+sZQhB4PUQcLvvsZh0z0SqX+3
o3LLqiQJgmwm8PXup98p+9xp0ysMB/NXVo3fQretbhLK8TEmI3Rl69ULQdzZW1/TbbeVHDeywr4j
PMclxgifcQuQAiwsrtxiu1jruyG9e0ERfT3F5XnSpSdGoar8J9Qpr6bToICJjeqM+YNmMvDba8qW
eSgTPmtmWFIGx+NHi7WBxJuopR0HpMwlIJMd07658wUPMAi6EnW3YyDi9mYRg+qRO0INN1ZLrk+Q
+zHiISKGjXxiDDyIR29p7mFhq9ozUTVeoGlNe6Sd9/DTqDkVyXBbpnx6OfwkKTvcObMOdYCG/HWR
43MLUXdjMx1jXj5jCrwp/LU0ar4I7G7dj198ez7AjFIRiazcVMLZZgLhVQZhvC73XKo1yLeGYLcU
3ggK37xquonYM97GBDFvCm5XCfpXBFhqe95BfYNKf0U2Evlylg+IJI7+quCWdS2S1KDqbvESG0b+
1h7Ni7lqKrpxcaJe+7lZ51oFsv+AXI9E6SFupeJPTh/tjJ3QOTuucE99N64Ggt7OFQbhFVT+EuxO
3+LhlbPqRJCWmdUnGM/aOTJYg1Tlqk2cu38WXCqCDusahv6fYrac07p7qoQz3a3c+C6bejxUtGQ2
udWx5LSlOMesfGRtzOgo5nfq0g1R9CDwD5dlIWjWtjlaat3Z9dKVb6khPlOdQzoe3GKV25V4SaLm
V2rp6grM3lx1DFJPboyee1KOk86kX2ej8nIl7IrKzvKKJ7oY4IByF3hgkK7jrsvoa+FMYgQY70Rn
jAiWg+Sb6WSfLqy0fa6T92i2tbvSh6794XXTz5GC59nzm/rsaDnS8Vh7boWhPxtkaz1XuklQVls9
MlsR19sO0blODU4bvJn3ShPRG1vSphj16Ng4jBzARNNTrwNx8fX2r55kpWPsEBOZlw7JQFCshFn6
P01vmFNau7U+kIcXquSDvuH0XMbDJzjx9+WVJ6qhXulVkq26ubLz1JhdSJW6jlFk/5A/HZKhnlqb
kYjecDDA+/Ij98sD2kCxm0haAu2LRmlSh3ionbOayLjxnbswze7gUVvQsc0ybEy5e7XDk9YI5wb0
mO6GZ5DTSIe33xaqDS916lWrsvfHzaRImi2ZDJ/i1po2GMYhXKKjWS19v0SkP6bR1se1P/oZhR8p
sKz0xloUsbjmBaWOjsnvaiTWa0Xb/0w7oafoDpPfrj1tSjvuj6bmWaz2ln5IqG02uflhQSyBpuq1
5DqlNoddjnJJOv4hxNPaqdmA006KloeD0sDpnJfFINO3eX1nZXjRAn+jqJ6pIUzqx/lCSMb2qy6y
kb2eijxl2kF3suhpjDIT8TaxeyzdilNvIiUUCkPtxqb47tRRfPGCWj2ymY1hNJhoBr3X76I0vklb
42gYG0CUK2+npDSOrW+9oJibqNksdTDc8L6s8Cyz/kHvyg5O8rQuJt+dDceCObVWrQo3LkgXDYr1
4l4gxhN/+OhtqX6MS4ZT7JJN0YrO5rdBedWnKHR/jdCoOPsX3NXiUkWDIMgvlTgOTGtrAqAnHICY
Skxkz4OMdwnMADbN6GhrvFZW7yJKybtvnjZsIsgbP/Sp9Ncd0LmD1yWfTkjXhO3YwxCYfZN+yPPL
s4oXuuwHAmA4RUcGwlrNNae9Rz75agz79KGNPgfGqUPkStWN1Ss/jkLvmViU7oOT8W/bLPW3ryW1
akaxX+6KyFT6D/L0aNLPt1b9iUlqAN+JGJPfc9/yg6esatg2yUIDNWH+0i0teIo9/Tb4ZnSx+LXX
idPaaxfL+U3jXyMXjP+bZPKntpiAj1r0xlUb1ys/cfV9bQxs0/OFz069zjxEBJbTgTXwnb9E6cuN
rzn1CmnEtCo8P3r1imZOz0HhR7ma7EOy5M6un0GHUeHLpGV7ZEPTAVV5+6wj5wDRBXEqYtM6Lxct
BrxrNVG7iS1nTf+e7ML54vQEGay0yP0OFkCyiJPu1fu2QCvHKq53n83cQa2c6t1PFGeIoCeEoCSS
D47TU2H05EeXUfXpJtNL0QygagzvuAR2unOlNmetNWamn925AG9mBX9tGa9kgG9Dk64urbkbAdLd
ymqL+I9l7Gm/0VmFVLHNCgs493wZYz3ZNTrrv1Bx+1LUJEOUCcCUjMb3UgaQe+ac+2KaDsL0j3bw
27VoBBXpkzsfrlI5AZwncPUUd89ZZRrPWeZWe5PooLVMQKhbSA3Aj6srBrS8nbJ3wx8gntL8MG2m
GrKBvVtY+7oqGYbRMIJkivc+boryLVbkW/BvkPXQvsjyQbxO9VyXKU9tIjjB0OiQ9qDGk1zEDz5N
0QOdRXJQZUHYXSKAuU/OhzZ0/SUeuUwW3pWmmUmwYdpfhkL1O96AfO8JXtesDy4aHsq6d8rXpNHN
ZzxjB34h9xG70bWbEyaYMLYrgRrgiGm/ecJZu/V0gDeTkAdz/nwBRGlvcWK+9KlPSpAgC9zNYIYK
zzhLmcabeYvJht692I38RfRa8VprlgtO2sdOMReXan61y9osOWMXiLZ0phla0b7pGp3loSrbn+YY
HtL4VMQohDlUVerJJqPhiN5uXHkEVjwZOmDdYqLbjoAlr0LCz4Q5Ttuu4XghOndH7rf61vjSZ1oE
xdcbBiJwF/VkFef50YEi5GBPeCDRjV/K7I2SNn82Qa0cujJEmT+5/OVhzlbUxiZ6Mz09eDG97sQ4
NjOFvQgbdQ1alBpNnO94JQD9GWn7RPxT86STEKSW+soRBnXzVKxg4xHklfIZ4ld5a6Oe6R6B9+f+
v7/qmNWszG5y2l3G1ru1aUSijoi+C4qOnUrj8WiERKahivwwka/9zI16XNGkNR9KaJjaQ6YPQs/m
zoJXvNUhjloZTP2fqCXU1yiG1ZCO6WFUQxdebKNgtk5Y1NribTxhs/Axn48DVhnleqc2/YZuLjwu
D2xe3P+5/bNAb/+p+zMjUCykbbMH2ida4Z8HxTYzghZAynCfqKh2SJ7FrFVx2IoJhX5QCqx9px12
DZPfYxxLE2BbrJ+qLiSf3m6xbAOT2Mn2oJVgsgr7QOZY/GHEdFLzTNvrIe3bCTH0g3Of/SiYJa44
XV19v2G3tBL5qhI72BvAbDn0CVJSjf61sKJhZRfFp9vW9taM7don7Uc+pB0Gp9hpwXi4c+Gpv6IG
GeYA9eJJVNRuDBr0n64Bprqbjr4+RtWaCMIZTzGsptERhyWcyG6K4YZoeR+6w4tQVvQ56k61gzJo
76tGmQdnNNR6aY83/TWuMcBMjMP3Xu7YV9/B1Bf4ZbWXg6Kothzzaax/JKMo/5NKdB7R/8s743nu
7IbQUR+ai4r0HzQ7RI0JLCjMiQ2IwDsri8rNhPjqzK/Nxtm3/qYTTY7sksgfs/jMTWdGcA4/Mm0y
dpiT8l3H67RRc8ogHxzrrTd7IinIPbXtxkAPXB50e7A3em/1W0UvHXnU2s2Kq1Hk/ivC+EvfZMN2
+o/YGuPflKRgAvgPCBDCRdf4V3FCn7U02GGO3b/uTL8ZxL6OEhqnLsY8OdYF6UaISshzP0q7m65+
Dae6jolMrCrz2oa/KTbTTSN07dj3nHs5GUyruh7cfV4Mh3RkKJQ2xsZC83uqZPjecBueJwN4p4H7
G9YbWO3GfORJFtzSKggQZVGH126Yrauk8w/LuuI0r4YTD69NBQW8mroXprXVZEFdsMpZzAf70e69
71M4MB7KDCJ5h+JV87mvdUGmShUMG6lPbxk/eUyzRu51Qc9vqTTlmFYHnR1h5QMnWdmd339bvtLR
Tq48Q0cPVhjeCuGph92zjtb4rfZ8HpInNVl/Mtknd1KmB59kn/rU0fK4DpF0t26Y7PKwDi+War0N
4a7jMYUhwYcH1YQ7YrDEDWltNNAjOz+SwbrVCfRjDPPb0dO9mF6kLdE+qAmBdqZuTG7jrWkk4tYw
pjqWRs/KnQ8jlhWLUqY3nTNoI1ZhUV9SE79il1hnLSwwvaXaq2eEICatBFxsKe9eaQV7mI0Hi1fm
ONhZsYOH4u6t3Pc2g0mLQA0WsnMft8P/vMSZs/Trn28kEHF8+pH/GJ6OaOqfl7hp8MBetBNWSDUV
+yEP9krSMkoSvCfutpoZsRnzX5F41blscLo1zjfmq+E6ippkM+g4ucLUrLfRlP+sEtuGZjH8UYB2
Ll6f+7v//W+LbRCaMqAeZL0LVukfbvvWjFMtjVP43+lgYotuk5epOQSaoOdNF0IK6wkBOaD2zF1P
og9YHmqLCS1FuKkfhgyhRSuIFbQ5m+CnXacTocBRX8Qn/KfJ/+G3dbF5YmXxGPR4/yoKT3Kn6qWt
G/fJFuTDml2m8OpC+xe18YoUv9qg/XKQXYgHzwdNOCokbpeGcJwwfOpzLYCfZdxgk7qMjDlKFGX2
PXWC76Gfs5zl7vgf5GD/HzMkcjnk6xZuLSCWCIP/+eMwEFKUGqGr3+E4fPRhIV+CtghPvZNgryUB
dmMTigS9pmkvCnPvV3yTS6bLLjlhE7C+mXFyJ7AYtZqd1S+aYcu9skA/0OtfIeBB9d3AxIimDE2b
TT6VbqviQKJG8ujrcY0R/JQbffna1ml6scSrMGEZx23evw8W9CE9J84a28e5rWjnCP9YxEF9GVIV
PEqj2reakGevL7cq6YJpZRA3usolGTRB/dGEdUpDWWaothDdpLLJv0yLjN9OI9sXVgHEUfaUaYRO
V58wnuUHnM3ZLQ7nISHjOqxqVC3zWYZgQ39XWOl+NCgClMiTsxk1ZNDG24hIVjK1cbh7wX2Z4naj
eBSJR2hjHeJo1UgndX3wphZW5Z9xNi9isLLoSxKjpD83AbGp0vE+aEpuak/i+S2a4GATEX1lfMkR
tAoupg9hdeRA9hjQdK+Xc2ZN5VwA0AyWXmmo9eeQtOezcmlGSUdjBmBAQKBB9R642qEJnfG5z9nr
pGAitJBI7e+9yrK7X0AZxET5I10GKTENuZXv18mpTth8Jl3rT0QblqxoGadbdE37oA29ddChIKxs
wsQUR/5HzNgobzL1n2TW/6ZlJX+GjZ8EmEWw/q92XRxe/dQ03nR3vezZq0v9KlW96QCbrImd9rac
9liELB0ugIcqanhDqRcesT/+UUGurwomWG//YVVCt/1vq6jLUBcNsYPhyAPX9C+3Td3YI9wtC4yN
/gps+27QKn6e5gtJluUO/Eu/kaNAONnLT1v19k1XAvOTEaXXWXbSGM1TRiMy9kz9Z2hzJwBtemIZ
/Yl6JFt5TWquOy0WP2lxMMSTPTtmJn8QEPXmtEGJ6qKjH9jmb7qX10cGNBurZ4uVwZZuZLfxgVFd
TFHxLmn1Gnfauqu6ggWTWrExjI2T0/EHH5PsNCnfs2Y0zn4oR3jrjOR8M73hoavOPooCMFbNsU9h
gCJbqHwjv+HLnZopeu69R+wj5mauNLyMSftX2vYMZ0SJYGWm+DhwMDaBaPXNVCbP2K77izHHCmaO
i5SYiJvD8hDIFkEeU4zm2jf2S6OJD5t9CrAeIquO8SUjoEDcqJiLpZgF9yHiWKBx4K10/M4/Q8P+
w83+7LNNxMxnTj16nhvMAW/dwbtCwy/g1koLM1C4BfixoR54Nkn83NVzC6CdL0tFgnL2DJE2vrt5
/8kAuzxaxsAjfegPnT7+nk1bjOVF9BzCez946VvUkYGItOy3ptKbYwfxyTfzYZ3KwHroMvhl13Z6
Wh5Jo8FuOptR7NzcJuZnTdjhzmtBrjTcQoeBu3gTj0O47wYQHGFo0EMjOMjHHZ8SL30SkOy+2h4w
6pFiBkBkqvreuVH55tiVdSJeDa0uCaoXQ4ctIuE4voPKfky0I3j1/JQszLWcBhdcACtaNlQE9kyu
Fe0iArtoFrjywkyqAdjFmllPXb2Jaz89Bl1gH4Q2ZvSKmcPGdkM9idv6CRzuVvUuEv+I58UJm4ZW
Iu1t4vXNaglgixKkUWN/d/y02i6/kMqi4URYeFRRz/racU4grtzC3EpE10e7H+MPiLFb2+pr3OsK
L2zUDKsGseSrk0JWy/uIbjXLHAo7Gjp5C8QTD4F9YYc9w0m6eFk3PpJBhttiBLHee3PLND7T/OVI
PNMLHQdZQWOJhlToTmyFywG8CIlvs+r8XGpldNKh94CBCs5/EIqlRNTo2TOQ6atbcjBSZRZsEIs4
dEmhMk1RmF5DA5FOgZb5twAbux2Vd+wjAuibol7lHLwORdzNvx11ilG3ENGgjZ47yBqnQnEYVgW4
pDLCdJAklpzHtCfRgH1aPtyOARx12ALfCX/gd5cMRBrxGJmUrcYY52XsTN2+tunrQLKJ8iBmfY/G
8tZIZoTW+JIwVt36YW/eg1SY93D+ivDbH61ECE0NtV0mkstssufDiCHZ9Y6DlZun0aNnUvd2fogC
Q2wD6QD2jAUdukrjHxkJbMlIuUxH9DpJz2hU67P0jEOfMQkB8l5XbKoZRLKMgsxZ4JCVrb/WKJJr
5ubG77hCw6dZUXO2mH1FaadunSZ7hESxTWYdL30r1Q8CidNtqWc/I1mk5+UCmDo5N3gv1+2gJ9iB
u/cW7va9GWxYVLperaE2IjkoKPP6tBm2yquddex79Wko6pdFd7xcZKx/9DFEvdSdbk2qmGm6Zb83
25AVoxxzslBRWU99pXa9Wf01Ok50nfLGvQZd9YlQnAF65zfbJgVwI4wkvs4j6GKsSHL2ok2Q0+CB
des9EQle4EKEc7s8FLT4tNl9r/Ps3xK8Qn1YWx8a7u09EKaJVKeIhuSEtmK+LCrv9vt8vvohCfsC
WdX+VejpzYJzgS46LzAhpJ7DgFp099o4JFSntzBvKZTonzA50V61VP6tBxSPRDDMscCqr+VLWFXt
C9AGEzi31trWrn4KTD28uXNmpQAI5yddDTKHZTuJsVeVg0E7mlE32eDYABz7pdEikpaglTJ+YcWY
4yeX5iaskbVsVHDsbDKbrArQcU+w53bK3ewceYAGvanrd63lh1sj6x5+7tZXQ8KyhJPyBtVmuuXY
zi2nmfZScpzzJ2vYBnmUbyzPJL9qvnRNoh+L3D44kUd+01iRL5owhI1beseqJFU4TY459sRNO/e/
nND8DI0+OpcJdWfQRT/iebkf+lBe0QCv7Hm57yz4Va0hxfbL0GHJ5wjRCnZqBxkqYxpIfQVHY+HK
U7ZhCxlOSwOVO+K71Ib8Duz+acg4VC4DkGaImT9GKLYhYRSPCabmrtS5XUSRuKjL2cVytGz+ahw6
6COuOvM+GzvhgaZYBhQIQ+nyJ2hhWpe1x8laqBdu1D5BxETYNbyCW1/LapAvGBGzI8KfnOgstEmx
lXVXv7ScO/JAFEmQ2ZZP/cJvwwWt34T1oRDOzreaN+ccl7miSdT4bzndhENnluMdqD8IxtzX9n5Y
1oQ81Cc7cwUwInM6xE13xmY6xGsLUMtOzJYnGcZ7kYXdKYpcNuyqjoeVxPK8S+ywvBmIQjeirrpN
WOfBvai6/JoUklP7dGo0rfuRxoW3ktQ8O4PxGsvRoG7Lpc2thG7xOi5VAZJEldcsrsorq7m/bhJ7
IEpBL7dfqjUY5FitI4Tw88W0a2+b42FYLdPwGcC7HeJAbcCGpLte4TkAfEmumJYwhyOxeTIH8y+Y
RpQ7E4riDPeFb8g1z6z9rPVmu+ADkkRPn+t2a4B8XEHTfBkcGRwkfYUPCCUMIWerkwEfzeJt2DU4
Zg9RQ8rZInem7xISD3ZQeiI5CgZ/9SbvPl6qH2k+wQAkbwGbsxnHhy6B0YnfpPciZE8SUpYvsgRU
oIo2dWYy07AdHJFF9jNPldw7hdLXkVaqrT4k6QXiw7pHn7CzwCrte8MUJ3q99Zp3Shy6TlWbJfql
tuC/V+34vekQ2HHCX6owrynkHcf6yUXZvLgEApdGU+SzWafWC/QSdP/kG661rikPsWk053zU6Y+7
wBP5ZK50QNGnwAweLd4cbzXpwYtRpHhOONnSZAR9A42PIRCQ/Tivg29NVvNq0TWdVbyNG3qPppq5
OWZqrGxWcMsovHMgbOucufcoIEApwUlTk4IKX1QjGXg5YPoeA9O+qykWfyE9rC5iOBZjqL5NLQp/
euEMjuYD9hCLj5a64LU05i1d0csS2Bm0WXZqmUm3j6ClApyaYwldT94CJTdVabm/fbNOIOJJmNYs
R4RaOMee4pQQvyhlcyEvuv0c4RBMD4+Kab3cxPakf0+F6NcR+qeX1h/vlSrV0TCJREFib+MWnW68
6d1rjqPvpCsKB5No5t5D/aB9tF52bhyoSFntMa6jxqsdc00fL3k4qMdfmtkhBNPQ8tDL1nIMb9XE
qX/tIhq/g3+uaTsX9WYZingIaecOzlMc5lejRjEYt+YPe/LHs1cwXegyyhHEnOneVU24yj07gtvM
ZXAGe4t7dFxVbGWXshjjA/nxJGtnlnbWyRzZU4U9MQcoj1Mwu/W1ni2bJkG2bTtZr4zOa8+os1xS
A93dInESVYhSWYhHYBXxqzYYvzqjNXBlc9wsvKEj48RNt87oNXtm6OElahV5eqwc46znTQZ1Egml
ceCeFxOTR7TKCqo8u7+TOdNptMvuqZN7Og3pJu1656N3uNFokhN1rtnpsWNj2gSQKi5MzP94ejhs
Sby1DiRxOBsoRumhyOjTVIbOqm3X0ytRJBk1T9r/Ca2XELvshpwV8x5F0WlMQ+NPOoRHNLlsr7rT
XXpkmk+hVWcre6iy0/Iwq0VxdmE95aH7iSOyfh/NcNr2bl5cojEzmbyz5U6dxPcBdzs3oaIaqh+f
w0AjjUq33tvMayCKYgygXO0fHMFSEzeA7g0Bvx/1tp/gbS1E8BpHVfTKpFTNTsJckr+YQvXECNxK
ejIAJpZSaimq9PqQOsK6o9YbH5Ys2qMnzO/xrOtcLlNFAJfblJdlAbOpqnqHEGGrmtqr0lG4gn1d
G0NgPuUJaNY2YRcRbX/zEubZgskw4mOoLT1POu3s8I9K+eD0bfdrcHxnpacsaqXeTtvSH5maj0o9
L1+Bjtf+pvVyoJxdsta1rsoP/sA5D16g56NAl8MxiHq1NbxIfR9Kb9u5hvOuJLdpXXrdqWHO2CS9
eVmOpb6pPbAIdHtD2dGB42l0hpyenkk/D/emMK0bPR6sWoMeMIcvxyOpQsWb7kQ3gYv7xzB15rp1
FPgyR+EzyyB3NbbUvuvlxYUu+cL9ddXarPy6TKQkrfVCNFsWHSqMMpfHSZXGq9P0n8qcjGvihPp9
GIBI9I51HXJxdczcOi6P5Pwts+9t5jol6BLf91fQjJOzFevmG8s5GsfWis96NmQ3P/KfFkdQ29v3
MWjRffiDdRhZIFa9ZCcomW0eFzQXYbZqTVrGBYTUDWHLsF58Zb3jGmvbLXhvOxvYTSP6jdVpHqZx
R4fAO+VPiCPqkyPsZCcd5rQFM5W2b6WzYayY7YO0RrbZoQkza6Yr5eDdVJ4opMTKBpOlAIB5Azzr
tjMugdXoyJ+t18kvqq2FbA88ppXcKeVpG8zvZ+cn2pOlZ6dcI07MF4G3wj7jrm3ykjAccuCZUmb5
aR6QSmJOKMghGcnaMu9N2eJC7+WvqoAMyOwOiYVvGZRrAsMVQ4585wopLhFNexsDzzITh0i8RsZC
b65maw5SLznlFtbVaTSMz6lJviehyVk3UsazTzHBLSB/gnvFWgXT+9p79t1QnPKDvI04LlDjFyBi
1i6Yx7VnRsMsLctgnEMANXU/feZoUa1CHVPbstsye5o4LKNMYE2JtUyuraSyf2Xxqjad6oXJWLJx
P+Oirz4SNcZ30yn+DMgo45wRI6dMNKdIae8Iv80j5ZrkZNW6z6VX0wITQ7Af4hL9fy21Qyxzbb38
m47jEMulB3G6ZzqyzVWOzqXz0CpFOrzcKWNx7klOz708vC2XqmNvCRNnZ0tcZ7o7PjqaY4iZNE6v
nLqfNcGBle0Au8L0p2sdbkEPt5C9ZLK4vDy+0uQOW7H6nkC+jIwE3XGRIWtDDg9CwnVeaqcgwKjF
y6pQqS3O2bbCX1V52W1sLASqUal/m+av4tKdvqUiusMPf0dpJ79uDBdJBz+1jpxAeylBMyCltLut
yZRn5Y0C6wOowrnj1R+gryU3Bi574eWYUCMnv+U4RvFnxAFNDK8i5IASNGLAeeubvtx8FRldbLZz
hkkKTBKhUJjW+nsUNp+wvyva4aO8dLXxJw8tIpQ8cqux2mhXTSdYFBMLM+Uk06sT4Dd+kzmBviIn
T/bijTKt2A5u59PrtrTr8n8tF5iEyUpDcTLfbb+7VkOXjpIckAO7w3ISnfI843N/iBPxguun+U1y
4lNp0VApW3CfTRg3Zz/XvUsBYZ3bmaDefGhevTLzga9ifczSfj6iJ4820p1bxgw/xvP+5vvJqWu5
1aupcZ/hhB+XRvkEcG2DHcBZu2bxx7H8rlr7hf2t6llnBwRCz8q/ZPjQmV1jHwLjWBeG+1PCS17X
TYCAqS3pTlcf/VS0j9jAdhJlVB+EM7XoGvnecnGPmduV//ANJSprDdpB7JafHOcfj1MiGnJyJmLV
7A2HHvg0WArak/JOZjAc/74at4xBNlHJeifxPOG8HMJNXaiIkDARn60gTDDvU++foXRPm2lWZuGE
9h6F47TbgpC5zVKRLrWp2aXt0aiIXF5+ZLlUilNV6plr3ef9KoMKSwAwO30lpzCGVV0nV5m8UmFZ
l8LrGTEH+hOWQ/2pVYwoitJKjuXsoY780niiYfRuhYhpl29lRc5yWZU/vJzSFZqZjiDlETb1y0I+
6108sUZF5275Q2T1Gcp4zLCmHIIVH+5k789BY8trwQFdsGUWW9nbR6njK6RlznaRoY9fHuZhTK07
wFIscm0n7al8gdwU3BIwCf0cOLBc2thzuUct6mvroCZDvUsz91bKtbrL8iFhjcYMZxivvUMb1wZ6
TSS5PYYbElGrPZPv5CObupPXRMgu2dfB+jAkrdhzqWMznD6ajVV1oH6bpdrMCZqd07XWdvnTTEIG
NnvmeX2kH5mpGe++HOUODVS9iylR3wXTww0/ER8kL3afYCXSXbs9KUOvV5Xg4/x1KXsidcoYMsT8
PQLrnhNd8w4obqkwIwajRRbH5JJTEqNdJDQF5YCG1eeG2eTYxENK/jN3kZuyeJQumzXxMs7JiOzd
ZGv9u99ie4zRV20zApPOXofp0A6r8Eg98UHoiHlPNEBdyE0VVgF3eNZq7xVJfYVViMkmNc5Na8VH
lFRkanKgPUVS5d15eVxoGttgFgycsc3wkEVOHVbrmNHuqbNFeSq9wUQQna/p6sQFvGurQFTD3yEd
FzX+8mXZ9rRS2B37LR25n6aRFydgQDnabgRWq+VxPhj51zdddjUxw4L+9vjvP/73n1m+9/V/Z6hq
t6PbMpvX6uKUzJeCVFei0vkKWzR/2fIYuHvwty8ZGPLdv//o8udf31y+TOent3ylN06+0TuUqhnd
d8G7KIuTPj+Br6/mp/sPD+c/AGf3//70vx8uPwIriL+BKSZ8IgDEX3/X8tfEbqCIG2CaZB1a2N2D
4+Sn2PB5cf7hy+XpL4+XSzU/yUE2/BCq+Pz0X4ydWXPbWJpt/0pFvqMbwMF0OrrqgTMpUqJm2y8I
2ZYxjwfzr78LUFZlprMj84YjYHGQRJHAGb5v77WXO2mowjBzTWPz0x+y3Fz+4p/epuUBsjTbHary
ewq95alTyMqHcigIe//PbX/QSFHQh0M6r5VwV87nCsWWNe3N9SDL/lBno5rWYpDtdirK78PkvAM/
jFawVjMfqlNEUd0U1Wfpe3uaJ7e5hEIXpvbJiYPbNhObPBc56wbrs+vQQapzk1jZgrUcsUluVtAu
TvsX1/SHDW1Ej+mXTRgL8s/u6KLslFetND9HufHWedNDZUaPFe3MLeDEz1Y5vaT9E1jQd1rMT8IM
jrkXDuvUqNk3KRpVCCM3dVNFlJlyiqakM4XYCM3myXTNx8Lv11MAu6uQ6ddclC952KmdV+gb3TRe
ShRlq1ar3XWWz30y8SYb58VLG2cVJze4Sg+ifhOlATUm+576j8h1B3Aw7r0bBlsZR49EizwIH6Za
2nxDoN+wnkmbNTqbc44gLbX1XSrtXdASFkDR7yvpCgLPFZlzVXEVSr/NPmMzv1WJvve0GkW1iHlh
YbdrHGGg3VX6StXuNYYGUlWaexaGOlSp224G2AuYZ/xDVxvIaO3sjClj3yIJ2aDx+5K4w67I0/Zg
l+FDnVFwUgXqufIzGSzT9IWVPiZ5d3hotCpYZb0L3Fns5pX+EbzHbYeO1iUZinmdVhNcQir6lsi3
I/zotRa4e8/oV56OxsgGBW+2wTWYnBMbgwetfA+Gngej1l95ufmoZhdI6zwEcXcmK+xgtGjd0DKE
z3QAeE+sjL5e+AOIQg98oEjjgbqQMXsFrxG2etIZeU+zUnucVzhhYz45M5M/dM+wPE9xU7wLYb60
gh6muffs5oht5mLbdbXxXrX9GKJiD2q92JjDjZ9O97oVP0l04rx4oEcFBUhJhXdbDsEXdEQtTsMV
0U703GSHRMm7J5jxRG28OkTpPdudcpU1+ZfE6r5mAGkb3Q13pfqqwuGGYtxZl0W4k03qbkxE60Zl
bsLQpDAdalSxUgKRM+PR8oZw7Q4lqAZO66oHh1bYO7b1G3eKPid2Yq96FEWrKKVEV+f7KQrovcFc
792cOBxbbCdXbaSb8LaNT75q4jWpQc16SJh0+HG4dr0o3wmH+J3ZnRZ7Z1CW1s5DaqWUep/q4FzH
gB1SQMm0QKI7hoiNFT2hFNg06KaqBkvkgM2RMBdkJ3F3B129QkGd3jF5H5lsmoBzOQksykSO/+65
Y40yyKRrmABPeV3Gp7SMJiIh5iHOjL1gQiBIuagMiAX1Ika8ZSwcxOCAmJ+f9PHlcu/vnrCMi0ji
om0qSZqYzLI6LQeUFdVJJcXR0vNmvwyLy5S2DPy/3Vy+Wu5bHv2/bhbj6P86lfz2fWbInqbBlb3+
7b7fvllvgR+pQhwqB35j2VrlqZ4Py00ryTCqL3cut5dDG4XVCU3IKmud+KgNyJNW0TxbjzUCldUy
Z3/cjodi1gYzAy13/vZIYxP0igz77qf7P37YcudoEcr1ux/28VDbCof6QkAW5PwbP+4cWNkzODvF
uu3r8jTRx//dYblP/ecBQQIBqtBmp/JmWuPaDb+FX8ouwPMdfvctCkuRlOMnBwE40Elac9AA61dC
A3p/B20lPACHGC4VpP9tJWqi3dz2rXeNO89KaXMRzLRxrNE8svj1V6Zqhv1iOianBLZ6BcpZizwq
RNMsOq40kxTRUa9vC9TNKyFHD+BOeV8PndxNYrCOWjLYV6fUdiMUA0ARCZpWdA+Q3q2bD9HLzOZZ
oohhDRQXhOk6ScM8Dz2yust9+YNOuHMwMvk8+DGJMyN7+lqviz2Ku/G2oicENCF9KcMKIXkTUhvi
QJyhEdb2VZXVIR2Qnqo0ujSfsqZ+QzPc03CuXmRI/6vzteYmgUIOIEQM2yibTeSOyWraL1OU9Vq7
rmDbnUqzgXwda+O5cpxD2aRby9LUhQ1IfLU1FV1Ltn9Fk5FaXE7tuaA9OsafNGWvYdDhuqOqhLoz
8ygT2/G+s6L+GMWvKsWogokqvJip62zB2xFDNpdu7caNtzhLcHnO2xkKLsall3T75vp6kgAUbp3m
eQgoO3EBPkSywn9OCPBatyqoprNmnXwiWdTeayY/e2LezPh2fkC5F61A7LNhauxbl6LCVkF33+ki
nB5FZSawEeOrkMhifOrGFOImzvzOOOiFXQO7lz1pBmN3DetBbOBikj3VRN0J1xoNHLKMl4J1mgbf
g7DKbmVBXkksiSEybNqZmu49JP6jT6npR2fGXyZEwa/kB8BeIuZm41ZhtZZ4Np8c3fhBbcM/h6Fe
3qPC2kYxhAjSw+hmsLm5y6Nn9LTgWDQ5bAzMcPsxcWkGT7zcDj7TsddsbTVV47Rr5xzFFFr01hl7
pISU8FaJrNVphrKeBJcMGFESDLz+VusGbW/H0luXcB52nV5Dk8u2VLAJZWbBjuRth/tp3FPC6zfN
1LwT3jvs3EcDmsU1nIyvJsat7cLPFAmGs8DPWYcoAuTiklk/SZqR3TebZoL6nORChmKVhWA58A/X
2uwYyJ1t6hnu99zxngxgBYEhX8ccaHzp5+haJrjpWcnklxM+bY7kQaPC/d7qSO6MYcxWtN89qteF
2I/xiOI7pIUVRv2pZmqB4GP0+3pOf/X6+9hL6JnOxhK/8O574Wp3YY8KItP0vROAFh9UYZwGJ+v3
Vn+CqGtciiA3L8tXpj1weVKu2sDZXhuE414q1fqX5SuF7PscS9aaMYAc0Sn6ZfPBJc+C3pwRbD3S
iw/TiEnXY2H6UdgSGcuMwta0laQytdXS0joSpFZtfXekEDh8a/upfSnc9lEvpviiw+fYUq8vrqEV
FdfSfyg0JwcAzj2JBcak9YAWaAbE3mK2IbhVBWDEleXKCqm+K1WKg2lhYsjV4KzsKczu8QflPh8j
e82jjbbyHAV9ei3BzszC/GD/203iyCgyeQ2DHifpxiIibtOU9q0nI+/giMI8Z7Fnnievpj5W59lu
ke7VOkMMwPZDSVpXEiNtbfqA9WEX6HQI21fNVJ6/FqxNP6LQWqfWIRhJoKwy/2aj0d6Bf6XwYVvt
MQWyVPmmxIBdyJVqyktH0De5I/RRe+yQq9QR9cHU0i8dy9rTmA31SmVUnPl8GQt1mrWIHXa+sKet
PjMM3I6hCdrnycoq/WzEAd2XmsX0pJuIbHKE2YY3EY+lO866cuAujfjZNpQab0VW5Vc6FR5ubFcS
+4hfsgsqfc93YYHueLE9izg0cDylBJWzUl4r9w4BXTta3xracIrGDkW+tQ0HeB+hZtwj1aRZN6eY
E7D468HnE7Lt0j+ZSVUQjU02y9Do/bYzBvsxBYclsPRIFO9Za3RPKsGvZCNzMvL6Le7HdLfEr1cq
NVfs8YJLmVnBxqyd9mBW7IWww8lTPPTdYzCN+VHqMyBlvjk6tbsLhphyekMk4oTC9HX5qsB78YpW
i/ettxlrIWxus77nHGtJa9sacqKrUmUQExrfwIPlCcbP3LpYpZfhoIe3JsLaw+FohrdFyCtKvUlt
UjpHXynWmyPsldYm+LvrVkNWWt97zF6m832Ax4sAQTj3sny2zYCIoBDZSkW5YBOZPaAPREeboVFq
zzKChLsI8s/EmPQI/jybJDp5VZnEiVA6bjKxB/va7YC+B3s77Wa5b2nS5627hsUBqgm3dM4BSbh7
ZtVuT0MuOScSfOoQFOpAEml+IwdFT6cqUjpi07AdDCvbGFYtN14ZWjcOq/rRSY2zVqgaTmMFMATx
1pjAKbTL5mmgoXZTWuNw1dhcrMYqu2px63/LFZLcZ1UiyV94T9gwVqKyhqtykuw1bTprPQ6yucuq
0KJHPP9tcZI/NtJ/AgUI64aZp64xZdatWd05BTthxFblZzN4VC6kvNYKs2ss0pXWOiCPVQy1j2yl
I1ASbx2M6EF0h+nHeKHf3hya2JJbJ3X0m0qHp2VgNNxp8XCnxQxGeSudHTnsqBpmAwNVbxYwPr21
+cqo6nBvxU55gfQxXsc6zhCKa/1Oy8KCIJWgfA06vKyEurcoVGAuUi5mxOm7bN8FVovuIVQbjck2
CyNthuvBwErk2e61H9ic7Ke6FeZ9QGVwNi7wrtD7LFI3fAyrwD0TNTSssnrE5w00YQsWs7hVbkET
EHO4m1fZybAr1kDzckETDL6RaTqoEd1HudiPBB7AeMSmX/KLv5Tlrm51BFuzApbm0XCjy8671s3n
ZcmSJ0hYZGyhUzBd/+jb6RuX5tfF/Fdp6FnTIDrZHTXWVYT7dQXJPtpVBVxyjYb3Lu1A6HxkRYYd
6pccUw0lr88gmD902BTq3bXqHEqzEJsjNuhHXRBjmXsO1XcXJHvvi0s4H5avFHqHtU+i5UafvX3C
tPqdZ1BRaTRmKGtuwEZomdaOTzN+2yn8lfosmyIG4Zuef6rxlTxPA7r5yTdftWhAs1yFJ0YR/SEp
5XA31CntfjjkRLy2G8zseLkYT87zpigqKfWbXApE4HKIGq4LJFsr3ckqIjgD8Uz21mUOoIynfvwi
Bi7yOhLiLgqUcWDnmK00wv5WAu/eaxbbFEknfafTp9ssgnV39s44qX+/vLvdbLckHvkENKW6KNWv
0Qk2D7wT6XokbOVi+s6dmB1sTWlda2EaN1zl/T6Yy5CF44AfosXNu6MZ73ZnnJbf6llohUy9Aj8x
v4gis+ESywRv8HxT+o29KiHfIJmhICxSemCEn4vnVuD6zGNXfK07bz8tWhwRgNfpZrVR/q0RFYy8
OjUe0LjH1DPQwNaqi28y2D17rSc4tDUqHZYOXus70YTTVnNscpHpLim/E89Kt9WNm1w19H1TmcLB
qlHIIXPQwt1Qsn4IG/XKtHjp/TTdWW3TbYy5e9d4Aj2wRH3Gq1jedcKUvg7wRcYhth7CuU5cW6DY
nPwhIH/gTKTf3QLq6e0Wnw0oidUC72n9ttx7s02Btzu6qKrsQULTyC4q/VsbSu8eNUF7SuEBkTXY
X3Blf9EavMapQmAQudGzPXcyk7aYTmq5YBGO5CsHMEiO4O650ioPVawW7Wn0NdDAe7lBhTictabR
mS4gBPmID3H2nj++HXUTBl0/OEfzfBUmWXN0ioleq2mUW7OX7W6YYZrxMJcERHUKmomxsamKo29R
F0ohy2XogAFthhu2IWzjNPG+MG5gbc6ZLjODbiR8kOHTVyUyd3z/ygUr3GXNUy4jNE1Yi+nQmPhl
aFwfg7mYjzCIxNbGNk6q1gGj+rhzvTz317ErEXMk4XsUAhHTsIduFkxfQikYwhAgKr8pCN61Fenu
ADqHhL1TGloN2d64/PqgfJtGGhlT0d8nU4kmL+nL184S3xl9wzi+T0OHadYrsvU0lv19GxlilQ3I
GZ3BeGlM38ehDXYikTI9FC5L+WiYEsSZZGUhMp+H/ugGAuurYdfyLpv5yLOeFtXTOtHYKDTTm/D7
z3Fe1o+aFz5aEqtIrcbstUisXS2oT5pd0278yL/2gQf1ww8JTpQp1LiuqB8TBsKb0ftsQNxfaYR2
IXGMp3UMCfCMvPhZn8iC2vhaoJ4b1/g6X1ZPndG3+6zKisMsmwUqcGMp5omSCsSLnlEfUy3J7saQ
DHdt17vXzojwKXkbPFN03xv8SnHOvCbd5mvwAAKWhEhH98QjVpnsMdTMXdj6yUb6DNGWKtX9UKtD
KfCrOI55CRKCTpC3pvsstsZ1JaP6oKdOfJIYsZfNt1un05pNVXwxitlZU2Q0WzO7XhfSnnYYhKtG
fzbnxqnQpu4g5lXrMmnUU7EzmPmPhTtY2559ymOXDsCa+Yx0DfFE4TPCuhUabN15SQbNvS2tdDj5
ZfuyRCcuB0sRhucr/2FJI2rtNEJqpzXrUU+ZzbNpFCst1ImZRul5W2fQIIAZjNQ9G7GyQ3bbZcl+
uTWoo9NhRzTN2nLqAtQFDqNVRJVvR1iZe5DITddksL5NWak91No7nNuQiFKK8KWnXYO4PlRW2G+9
Mdk1rOvOMTsLhsMh9XBEOk/p3JYnq7JY99iLkRon8c4ROoxm4OWrtgdyK1iWMaxAGKA6sR0Drz/2
xDBs0tizX0ynwXTRyi45oEWyoEuY1l3HHLoyLbNcD3UY8DagZFkOlVXussrO1kAVvVMUUUHVStC/
Rt7BqjYm50NeJkF1OuWTGSfNVYZA1HCaMoNZgbOqmP/e6COuCUjZwSBj0ptHkrbk0hrTec5mCSEr
li5WE3tUkhOWA55F5YL9Le0HlCAfPnTEGPGJRiKowfkQKyJ3tMa8BYqbrguoB2rdMr9DqHc+wz/z
xMYxbfvgV2W0Lcc+PFpJhaTST2PS77xt73dvWNge7EpXtzZBrAnF0q1ND8qzJnmoNOcI3yy/5qN4
77xs4zhNCAA4vgiQFr2JY3ueguVAQaXwizm3FB9f1cH4Uolataqyz5Rq7tGYDmgnDPvs5dMAoqX+
KnpbPmZswz1JcHbpRx7OgyC70yj+bwAz1ht/3rCo+Gtn2uHtAPgyitX0Ka1fe9/FEYb4OGIgJJHB
PyjtVLCVOMNXzetx03dOucFAT23cq6rHosZ2wpuVpa5/KlDIbgalr5uQT3vyTIAlkbWRllRbqnlr
q8/dbeJn4RarPAYRlkluZxs7JhnUEqJYhwbqUn0w5a51S85/yBDbyradDUkVK5vqIUURREEgavBk
p0TYj0MHCTYy6i2dqpCoD/QQuAPlKhb1Pe+VPFU6UlJZ45ijtTChJ5KQH7D8HiwyDU1NIwEshqQk
qSGMlV9f+p4exVgyGPfzTYBtf2Pn/HOijOO4nm4xn7Oa8/6UKpAm4eRQ/bbJikPBY06vPqVsQVJr
P6G7QnqWSmJkJsoh67g2qzWnX70zJawOLL5/bTkzFl/uH327NNiFZSP/NJZ/f3ScmeRYmDHBsndh
ld8im9L2TkznONGbBzgrxq54MPAtrEtfJ0gU/izuAld7pxj/bJlx/kR6S3x1geQstwIdCltlJc5q
cR7k6XTnj+keWyui1Ryov++MUB6Yp94sxDAidYaDB/MJaWN+kfpkfs8j1rt+tkGAoROsNvjn3KeR
A0tJf/GF8So0gKF0Rz6FTWefs8zpyGUNEDXpxrHJeutK69deiWVbmvq7Ng40XKa2g5vHq89Cs8t1
ir/03E42NhlGMaaRqyW68CmNc3UT5uqHmbPMnaJe3oT26Fy10Yab2A/RVwqXrz7dP1s9KiRIJ6un
TDSGdv6lo7wVHJedGxTf4hhrzcHzguxCXX4ftKzF+SNQ+8xbEpneUsgvPg5+Yh/a2q2RQlFOLVwC
VsY6emlLTlQzKB9Znmkr1rPfMZAOZGhFcocVwNuRCQcCvvKfrTTczj7UCxpQa2UnkdwOXgCcYy42
j5UmvxnR9zivtmWqP5h6U9+7A2V1PcSYQRhepNc4TKhSaaGJzqP31EPQ99gAW4fSIZjRYyA13rxZ
k92LQXukXtCtMiOuL+XU1JflKxHCsWpcB7nCoFXbOvDkZaz6Q4OHv1pZsZUfzXzAhJOvdWOMvvk4
PigWOAeTCfdmwBv28Hdn9Z/ouB6rUYlfmvjrOSP2p0SpMmvHbsphBQJjJJKd/sG5tNqr1KS1txLL
uFkOabD1gza61QNh7bMBKxqUi/E2UWhvIIwsus+8OAhALR+7+rEx3uVkD1cHCABV5FBHmqhtLSjA
lGvG9uJ2brFFkG6tFaC49eT19hkKIlC3MXkYm3wOqOz8SxJQZut0drxx/171g3cxnMm6teq4vBhx
tRp92zs7jaQiAgalNmjKigEBaquhr3JGx7qardXeOLzBLGWfsxEskJbj5xyn8aJE0B5bXbzFSTze
Sh3fxIzjLn0Zn5sQMOFcyF8IoRYNP2nGR9N3jyALSoTaL7rt+FBOR+IYPA9tJ/vHtdlih0zLal1o
D3rkdM9NPpoXfyT+TDZAq+ORoK6pfdPCsL4Gg/4A6rTc9EmHbCxwAAF1037ooOdB9QuPmlU8aIUx
UbOSeBBoVqzwtVuQG/DZe16yLas2RBYG4qWuWSSk7mXZGnsx5khj5MS3Nzg3y09AnMXeyOIOSbdp
PA0W65YVE+GtadoONpzIXuuNFX3qWPFtnAIWCUuqURThY+7Swa1GQlv0yt8HTQgKnV4UIlORDNmn
AMVmk1EiiFWd7iZ9qj+3tQbGNiPNVyttPsR/i9erXhl/Y563Z3TzH4ZkzJe2SwA1Oh+DM/jnk1ck
vihVkV3d0bHRjRnyqNJEzKrU7tGWOLmzTJnEItXxZtAs7B5oPO0kfMm99A3RqP9usH7Sgji/SWxI
D6LV4bNYKjvqIBmAmnefSrPkqtZDa1tZ0rvTpuIiCba/UB/qNyIdYpZ4CbVogV140f5OvQrOvZCA
pEYkAPnUHCjRkChvEw9XIF8sXe1zjPKydfudGaIiVrXX3Ck/fkQgBSVDjy5GDZByOVj0149pID8Z
AvoZVh/kD3MBfOHyiP8Qepb7urgwtn89PvwpuMXUWS8Q7WNaBDpaYvkEfod/KCvLD1xW/1fNgzUU
Rb217rpJ7XXFiK66oTgYxnac600EK59E33aPjpepu9ChsUjFm4o5MTw3VsFVYOXhOsSN/TgxVp8w
SWLbSaGWjYabHDV3rbG8uy6HlgIMSODyVro+qR9jvh1qwzw1ZXn3vdLd6t6V5MPPcwQj76mwyb/a
eM5wV3vkL/h5eVjKKEUZHGQ1QEhJXeQkedMyZ3jpN0W2Q1OJvapYBzV53J9b3e7OWlD8XbTqn9Ay
9FAt4DLQ700QGrb4yaWOdz0zA0QiVwD0xiIpnudbQcFU9BXqv9kirNxqrUYPMxeunnXilffLalb4
5GBmRq0fpPgbypKh/zzq87p4UcL1DIw/BsCCP65l/KbVEq9X/VW4vnfnKtmdeN43LQ2+jTOFeTmE
VYuUkrl5AfeTmeFvnbhgb8ACNd9Abn9wXCoEJt4OYx49MNvIU9SyVsvz+qnKG+duLkNtmDC9izBo
A2h6+8y+0Nwsnaoim84RBYqnRa3X9dZeLEwOaK3If5erp8t8BNbKtLfVHFZgtYQvIA3L9oshcjlA
pllHGY6ZvGID3c+S2myYvey1lhyWm5RUy4PZgG2KLkBeh2d2QMhaSxbFrIjE724u1izLoW8cW4zt
eaz3KGJSFyarp+2g/ulbLWiMXZ597WWV30cZxQZuaAUJziu+COatpSnMfF/C1brvjB2dCnVjLZX4
3jaQxyB7XhqUbEqsTWk6VM+aDsYWCs1VbaAbMVBCHIKuUg8ATraIqy5xjhnHHuoHZw646mQLQWlC
QOojrmc3K9ujwPiwGSGGQmHVXvqEnAykOmLlW3SV3RZW8F+PC8afaFDE7VFWh5ZkSMaGn8eFKYiU
VkCGuaIgCNbwI9BL+Z1G9yEr6HX06arrmxZTNWWOfL4+TQfAq2vspV7SAa6ASJfZhH5T+0QfK4HU
4CT7hQGnAts8/PWr9f70aoHCMEWA3dGBvUv5UwQAFTG/mSydbBdwJiskyPGKvkALposDuF2KQTjf
rw5y8/nT2LfZKHD5FmLzYWcsyIRau63/SUYAIsMSTKwzob727Buv/GKmaXJpDHlN0xplkjt5OIFy
+3EYWzh27J1CvBUQSoiT/HCsdF3wLAaVHiyynHYt9txNTblm1dSGtsuEf1fB7j9Sz3Ee65y7aTeN
eqXOUqd1ZHg7jKQWmlscMHpKTiVFvSdPmuJUVCEKOljWhm69ymhotuEwUM6ec6NZNEXAFWNbkI+a
oD5TgP7Pfl1QGVgvLM28Nw7BaH/1MVeRFEUJmiJVfGdlBC8lX9FuWVdn9qhSUQk3CKtHplKqvyvD
rJ9qmpWnjrx3XqwfHBMJWCMo8MSTOlJtSZ3pNvy+cNdOUJ6p/njlCvkjvnxWIqs88lhWa9rfIcvY
J/68PgCBSokJ5TJ0Ss/5eZibkL3gyAWNqHCcGu3IheKF+g7DN90jK0QYWpbRwdXc8oCAHqLcGF+i
VIzUBrNZQ7PxWtJENIST26Xny3VYbtyuJlvZidp7Td3VutEejTRM12HrXTS7MV658MUW2L268ars
i/rIQrVd/1qINtp4qXPU2UxvaHh0jybq23ua0+s4LUkuqhlvlm5opzZ5XZf0rAGkalF1iazavFVR
k219e915RMmYaAMuGph3zx8pdCL1Q4Eog40TlmJPC3aiG0ZA3tz1kF07nD7OZJLkWK6Hpf7su3q2
T8cp207zzUG62X7mMFqRD4CEwkdIxxTHmPtJwGe2dd1/CXKbdSX84h2F0f7YpMRcLgjQ5SDm3UIr
ofo7sBmXV97gxNzKNCz2S5xTWVY/SOPIH2q66FQ3KBMO7dzgsgOxzog0eZmmNN5h/5A7JxvHjeHU
8d6MUvzqjvftw7RDxuWaKPriiHyVnpcZf58qGPpDTaRTXs/gjCCKV1WnmnvO1CtCweYGFlqIO1M9
BxSbcb/dFEWp1n1pZw992t+Pg6EekojNeD23TuaZJhKBd4PSQ8OgFx6dpMXFmJnmcxAFRw132Ar9
hraRuKZpmq1ZVWg3sPuQPKTTWU+mFJrnN50wYqqTTrGL7Te/k85NaQ8/0iZMGSkUgWAYF79G0cH2
0hdWzMMJDLl+5pR9RflfMgUF2UsQjd+Xhao/fYrdMbySa50M99gfk20zld6l0exvdEuxuvvT56Kg
Ag0+/9eviijKrsVkvrYeFGEUIOWhWbwGY/aAL3O816S/6ahyrskWoG03H4Qfy3UauYQzyhLbewW9
tjIHzKD6AB+kMU/oStzLoompi846GrFdU3719GNVFP7tNKDl70ZsRyXGPrDSyXs8SP9QhM0tveeB
NU/ynUn/81L3KHJw4qhtaYyhEknm3llFLmSg3C2cOomo3E4PcS2ax0Bl9dlM66+TNvV4dXJ6nUVq
0a2GyR9W1QNpc+WDZpLnwmBdXgZ/emBOgIQT+m+Bmb77c97fclDjcFsbfXTbtZV7L0diB+jxHlCL
EF8hiTVyZFYfrEpi6wWJuNIp7u4W+vWQeQbrXwM68XAwcl9/ihA+P1RVvdXt9jMpc7Mn38IqIQOH
/SbL4jr+BhI2vWSdutBu0o4fF0Yb/kASbmOmptFWaROqNJQ9X2RkXvIQH6ffk1cVznh0uoLqWOlc
JmH8rs/oXDvIwafHwWma+/BVk987wCgO0SjqM+cIgbO+WPdVindGt1+GuNFxPZIYQouQNq6rf03Z
izwI+NrBjLzUnLE7m63xhEOfzw569rWa/Pi2m7i+Wtu8zwMne5C+dnStjUHT750oP0XNskw2DWEx
F3N4UV2XP1NcB/UFrUDzA6ovAQEMOX2uG9KPKAr7RG4v/XED4EMl0g7prw1+03HdPSGGzaZXI90c
Qd4Rg7S5DdBUbgR5cOcG0eNOdEYDDXEezQZ0tcKi9FI5+acB13g/0CCP4Mkv7T2hpS2C++QT60h3
veywHJr5JMANFzNwEOeEDeYB4zNuWOcYzqAkgI7k5WLksmv/2aDrf7fgobwO+hbMgDXiCuxZgba2
9Y7U5SjT7/JAgkQGmuC5WXNX6tOrNongsnDu+zHTVstTB1XLlW0NEWfXyK+YhAULxewPjgnUM0Af
th5yUA0fn11I8jqN6Rc7A4vgBaY41wnoLwp41Ped66Djh6kSP2eLakevXU5OiKurd6H9aK0e52Vk
RLfI5wGOWERtUi0Z0GuZHr1pHAKhKup7SF7lzu60WUQvjE2nzOq1CYCkq/yT5vsCVgwltiLgjS1E
8CMqcSFq7kzCGrMQE5hL82sYwmuRRteGxJqb2qQLFVfYISgJf2RoRG1ErYKW/MJ1amyV7F0zz2kd
Xv96WWf8CUzmkm9ss3OwTc9xdPun3ZVfeYrc10zchRmbz8AqnjV/8BClGNQuGwRIsYl+RmR00uQU
2/eydfEdwrRIqpceuMDnPqyfltf039+G/wneC/6uMShy9a//5fY3Aphrrtbmp5v/eipAFmT/O3/P
f57zx+/41/69uH3L3tVfPukSfcMmW/xofn7WH34yv/3XV7d5a97+cANDXMQo3r7X48O7atNmeRX8
HfMz/38f/Mf78lOexvL9n798K9q8mX9aQC/zl18fOn7/5y+GhFv437//+b8+OP+Z//zl+pa+tX96
/vubavhWYf0XVSfB/6zS6AP98o/+/d8PGNR1qEAQ8m3pDgy4vKib8J+/eP+lU2knzstl1Y6GxSaP
WBXt/JDzXx6dAorxnMC64SFg++XfL+sPH99vH+c/8pZpMMobxXf/YQXpUlay4JvaMBrZwBu28VOF
qUZyx6Bo9OciobwZdWtVBoQQZ9uoUX+3K//jpvzPv4s/9/dZ9a5y0LXYZn+2q2pd6sZjjvVD+cWO
gfloVpdq6rYubmiYs7CaNsJIrhT5/6biY/6ff7HJLskjzVzXf87fsgCplZAUx7M+ZegPAY944qgm
RjAr3UJKvOuITlGFPMJuuWHqWDlGuB4GezsUuNJSYkIeLWHh9623FPgvdbIZgprqW3kX9+kNK38c
LLjp7eHmdyfUr5/c7z+pn2otv759Yj6N8BBCK/1pNMgnw/D/H3vnsd04lm3bX3k/gBzAge+8Br0T
RXkpOhiSIgTvPb7+TjCyShJDJd6q6rzGa6QyKFI8MAfH7L3XXGgT+51AqqOpMMzgsqSZvXRgNf0a
YxVrQBC43KgE5YJdHYm9H8K2a8wzaavPu82/D0THIda2ydcwMH2+jwVAmkTGAAd3amsGbSVM5gKa
WMUhVeU9HWjFUHnm5D/vdMY2dUUld882hSy+pY5D5Yc4HfQfh1ApiZsSL1oN4ZJBaoN5aKoTsFdQ
M5mosLBRmBZaceZ0Pwdh/2ya5/dj07kVJ6UbOFDvmgfNvfEoRWgw8kYiOU0L40zgQYwPwXvI98/W
xu774UTrEr+7RjOKHUU3U3YKWzkhwKvacw11g67UhBmNWV7qM7+VQCMTspKAibDf6y19HXbBHlPP
aeRI8zYeIEK421DS9z4k06H1Z9/fFHUcHE6PlawKeS7AT2xBT8IOZDapQXBK+B0gv1RRLpsyWRaK
O6ntB4lwsDsWVOfOJULVu1ox9opnzwb8brqhmeV6uK/1mgCENC0cyBweFWW4CBQ8XoTrs4rFuEb4
x6T2p9FhW8Xi3igeqEK66aPm1WvIkH5/Ol88YDqz4/vpnICLdeoxRdtXJAdb8dxp5YLSpxbkUxfG
C/ACxFPjlU41YAU6yVO0G6zeV+qQrHJAmSX/fX84Y2t/XFzTIJJJ1orCwZOLmyoSLgQ1RyPb/SYW
0hY63TTAJbZO1andpxcGoMLvm/zzweYCfGjy5AI0lajLqKPc24eg6ymYdRXmXsJ5oG6NG28Q01Tp
PJhh2bkx+cuORLRNOxpYkmf+3OnTNnHitGvpSEa1bmp838tgqmXKhpKk6xJ6i202q9CbU528JAYw
wcXDW/nBs9EOa9tCqe9g++6kcwcHDw/DhTp++/7KiM9Lsd+PJZAfCMZwl3XCyp+PUGkoc471lEGA
GrU6rg5Fbu+Jbt5o/cTv7NeCgm23yC90HA+Ej4Uv8xkywElhcPPYd403q+zVaWOi1fd4HoaAelGh
PPtSW1M7GkDp/U8GTYrWxpEaXcIYzfx80Gz/KPoXaOVd1dxH7lJ2L8wAnbro90IiGZSsoG3PTMk7
04+UL4ZMGrYAQJHfMxTjZLS21Fa2op6Gex0OJQG7ImoObS5tkuj2N+OkhEqnJNQ2ynj2ylNHvZcU
awuK7wH/pofG12GpNd25fvbFLKKqBnlgMmqaJcsnx9U5ZYKpmVJRiOivKGcms1jBvTdwcsbMTyjD
nLokGCb4/vnFhd6rdxLxWydfNByuiH0qicoF8LFUNGu/bM6Mp19fNgNrCENnXgUy+Pl+edCepK6S
q51eJ1MtLJYu/EoMJZb4b8wSWwAzqWe6Ro2lY8/DyFwoYbZQCDkQ7u/SfmuT3UcIeuZuHufWk5EI
OrLNOpUo2DhAfD4sasBzqGBDuUuy4Noz78YdzzgQ+Um8Yhpe5A5Yf23YtDkWisrKdoeNJr1ZSb5E
K4X5oI0I9CGyHCw7kH/WVHZW/nXRlIfGUO4SRNskabZAqJ+y8jEgHesU8fzRRpE9qOpo+bCzhuyM
ae5X06xKNSvWN5pgf2WdrHuxanATpRPlrjOMObylNAzncMUWJDq24QB0pfO2bvCLPNzSdHAVC1K8
Ax5kL6bcdTb40YLV9B3YnjvL/IGfItkLwMTamRnpiymAxZ7MRkDV2AXaJwutZBAdGjCj3GFcO6s0
1Nq4vZZir3k1sfQX6nj+ywZPrkpEnW9sQbPcmeJVCFxjR+6YN3HYYvs/E2jJ34+qJ/Hr46j66QRP
OjyA+mFoJdprYw+CDVGJSYAquOkuZWepSysH3rbx+h81Sm4Q/bspy3+sWhoHM2HSvTuUViDbLprq
tkgSvNw1qjRYRErBTIL5URbZ8r9s+WR+NTCqlI1W4n6ygJWjV1lqkHXDNYDXUdYyIeL7oaacDXTJ
mZbHC3n6CGtjPvTvcx5n/g+ryiLQar+RHB5hMjVo2qZaQG9q5o6NWL7esG3ASWii80sssuGEDGeG
ti9WFtzof7ZvnvRktFhqj7dfuYv9ETd1mbo3rk2dxwIKc2hcItM4M2gdJ+Rvztg86coeDjYpedBy
Z/hkGzEdHWRnjrkTpuTFBvjiItKciYZ5kUHsy6KQxGzyc1f9q+nm41mfdG+5tApJhJx1SFGrix1I
W+lAr+rZ0GhLaUTAVdUih8mSRtGZqe7LCy40TWZ0k2VhjTP0hxuu+7Yki0ErdxUMPg1+b6WHs4x9
a2AmsEY5de3FAJv4fT/7csD60OpJB8e5vemqwCx3TZpOes+Y6iUBQKmZ2jxQqcpaI6vPjSFfrB1V
RvF/nulJ144cS3NzdLs7VpeTohqThJT+3NPJDA/3APDXMkOK11K9KJ1pe7yIf/Sx96ZPx+eggLlu
F5yujifZOFB2xtNA2LnOLqXy6ftLO06y37V10p+VjOilPDBU+uXPATdIadkCx/N/ft/KuTM66bGq
J3q7zbmYKpwky18N0qVgP6cMlzUFfN+3Jc41pn7uoyZpu8DArXaX5YDdu22hjUW9AUzsCzW5jAtt
p3fWTgd2PnYhA1MNB9epWpqEZbPEmHauFOUCSudML8UMN5u5EZMjFCzkoNP6SMy8nK1yV1E4YCy+
P/Yvl2ofep19spIErKRJAO15vnwMhXi+xmVOIME8g2pGhADTsikmgXPLfMayYm42LzL61QoKio1P
aLtAELw8c0hjk9/1EP3z5SzhRoDO0Msdq0g0Qg7hqRzXaQoXYhw/Oq5pOxMUHml2NJVlOmsLK0tB
VhLqZ0Z75VxnPVkxOl2Vx4bP1YGHN4MeqfQPPnVqikqWEiCgkr9kHTZ/MbQf8ifI+aZR3EzSrp40
2J5k54YlMUZS/7w2KsVA5NDNPwsk0jbWuyBmuZdFdQz4qcYgwWId9xxIoM1rBPQdDHgK5Hp7FrIf
iTA2dW15amkZHjPBHArjZGgoC8fe/tWieCIAA+u1q0T/GaQGYqZ2EeKdQTVrktyzckDYm8+wBHWF
P4uLe3h9h7QjhUqxm6oGB4Ugp/yQ9OZrI5I3W7Crdh3lWqFG3RoeKqCzgREjuZSxR68OZLGu4bLs
pey5ySueFH1SAW/RDJi++mIQEr67lPtLBvmbuF66pT0x+2xXGtgHk34Fio++PDVg/fg7paovssi7
QcHv4CNBsnH0tuzudKPdSpU7BaqpShQh+9aird2rRNL2EGAnmZ6u2yoAeQDVqA8ntyNhJGkNpNbk
SBQW/pq5G3KcXYk2xqp4cDe6rR0zZfemm8+0AEVV3WRXY3/snWRdmtmNL5LHWB+m1NW8+kqzTkHl
YZRej5Scxu4eulI8DX666nP5Lo9++F2+TFy6dKFjHlFsHCA/Hq7fCuwrTQFwDEFvdFcg9nuTe94u
Csw9AEk4NbeF4V8n7MKpyZsQEb4RZYXnY7FWfGtfaNU61sNrySOdxz3S635DvcMKOd/eC7UVVOAn
v6LkDgCy35B47LFL0cLuwfCrtdf404rEj5bXq8ROr4SlIytUV3Hh/iQhNTXLgv01Fnoq09+NXD8V
LgD58jJFyKuWlGVfojKj5PsSE6QZDldyIq26biphzadca+69OvzKNxF06jC7TBeRs1OcHatxKnIm
pUWxjDQN1S2M86mX8ED3r0IdSSvaNE6Z4XsXA7cnNZub9Wi1J67I/B1S116TG4PoMGvTZBUnww4w
xaYbikvi2xIlPlRxgvS042gu/5TXKHYA3i2RPC0wHBjFdIE/rTu2eIQPuu7W7PE1xoalxz+3o0XT
XyL0mgviYpWtPo97o7hSnp1CvHrpc1PGU5OsOYxU2BWTyq4ncfoUK6+Je1MrkzwDlRvrs8Yjug2Y
NM4OgQE8rDy0nbpHKLiKK6rIkm7uZtKqli1eG5txaPl+LP1y/DrG2G3TsCz1ZE3hDorTFG1e7ZIa
roDlwdti1VQ/jCf6fUtfrtPeW9JOFsZdjuIvpJaDHZe+ijGQr0J9qXVsAlRrzZA+KZx4Om5Jvm/2
y4UaOVjbtEgvUSfwea6oC3DiaDXYeEU8cESzqZ+f4rO3SEgShzHVqbp2bn76aqFGNF6lSlRg7KWe
TAot0lpPM+J6V5t7EH/TDEypVErT1gR9iGVkqxbTzMYT0fbBXrlnbumXGwJos7ROss2G1PH5lLmO
Q2k6eb2jXGdd+BChU3dWlPiOBB1gCXeZtvkUG8w1dYsY5vmUgGjr76/6lzebLOCYduJAzJMFj4FZ
Z4tJU7UrFHOGUf10XCkMeoLylYJZdn6l7Ewk/Vy+Zpz4/1gYfGh2XDh82AtEsFi1BrXcDs8j3X6q
rSXJzzP7rXNtnCw+ZBc2mqAUY1f7N3J5acabmF71312+kzuI3t8IdMOtdg6Di0G2aUzDoJqel+2+
7CCyDWx1tJf/pFFL0ci/j5HUkxNTGt0PJAK+uzgf5j2xWtmyJ+MD2taYxhCSS5qpxhL1+1aPedc/
79l7syfnmsEVVqEyVztJ4PPH9jELllZvT/Ve4LxJ2ovek3oQ3gZ6DDnI75v/uqO+tz6u3D/0mJDx
ve/chFGJcJxmX8cCJmCzd8FrAwx11etCbs50oDEN/kUvfW/zZO8oKpYflkKbaTjMNcSePs5LBhU5
gMQZjCnqY8XIQr4cbtgMTQxBWVEws0DfAQcxplIHxKBgETAB8x700xDJZ4j6xgKXy6T4312f8fp9
uD5eT9mK6aXVrpFeHCjRIZ2xp0AxibeBki7phD0uE/9Bm6ToSUEI0qHH7NWHNgfJiyhWIng0Dh5F
qUyEfDmgEGoInaVA4FhiTSIimN+3+uVE8aHVk34I/iP0wsKvdqEVTyuVGC6Vhh4gsHbfsPbC7/lM
Pxi/8I+O/6HBk67XiqGUFGWMkXXxvLWUSdG9sHKfqDxy/92pnXS4MokVI/W8atcWPzvWYxqqZaug
JEueGKjYCJJ9396XHfzDmZ10mrIuiWWTgthR347Y/AmX4R7Z6/eNfL31em/l6M76oZsw35eWVzBI
UryITNeAId5OMdSZSI+RKybRJDVRWfn4ayWr7DpC6QZrAvW7WZ4LfxlfTvhCkzVdkxVhq+LzU+Ja
BfCinmxLZw2LNI4uDPbjKsQHaLq4MGOjHC6s7GAq3rKrwiUmtUsLTw/bUee1qA9xqz53SEvkEv9z
CkEovct2US3tgip+oyA7njTqc7o0FfCybLHtvIe0QuqbJK1j3gwRy/vKGBeN63GlDqV2q5v6kgDs
ssSppFLkiYQYWe1wxXNuFM9cxzIsn0NFdW2sZmABlbtMjleOa+07zxstyUmimekFaYWpGjygDUKP
2QCBukxxD6TE98yCyRqvz+dHwSRyp7HyQ4qAUOnkUUh6uwaEJec7XZMWWWetDdKxjbJrvG5VVPZ+
SMx1Vq9C3bq8vXDVYCOIporMWGIKPxsUY8bWNmczo8ib3KnnkNff4pYId1sby0KY4UwZYWG2qHGO
9FeF94L/MFLWsZbTxexauYByRymzvnY7Yw/xZeuWK6Vw5hQSUwgM3LZ2wwt2uJsOU/rc7JdGCaLA
9988SUePEj5bXoTUy3oUCQ6/Jkbf+nKozDX1TSMDCuNx8HqoJAlAsPwZDPAQfYw6E2Mc/qhqs1+2
Yr75nf9WR4WYhnJxXUXRvk1TddJ1+WPZkQ5JHO9aiiGIibbeyRb5A/lyrAdxC+9S9vJ9oN98/4Qd
I8efb4uOzTiV9wqZYAU58edubQPAts3UqHZZpzxUiHET+UENkmWelusibw42u/yJV5i4oAXWwcuM
eSt1K9Eaqza3FnmVHZCrz3L/qsJAoGLRK6nFIvJKUl7BC1phAg3mDhou6OL+tqrVnWkVC3Dma8XA
dnw6On14YbYkxTpFQj2EcG8DZ2NHMmxI4vijt2BVzLW6n4KgbAdzjUgJIRCryy7feNZc6d1ljuiv
QpfVJWJRZfpdjZUhCgV0feU6FdGqZHNcxbiqAZ2QnQ4fTL1/SCvtzkfXWSjKJhPWNq/zi6Ridyyg
WhfKtrGl4Mxwpp1IIH+niNBscKdJKGPPfDJq2lIlG73v1zukJUtJQ3nqQcig2mKVEKJUFWpbYA9h
4dggje1CDa6st3Q9HYeXeF548TOWcIQ5jn4hO5KcI3Vy0kLuVbSt5ngrK3VvRSSvS6pxXd9ceX1y
F3pPPhsE7G/ireGhGu7kpRYp80j25pgGM0KVjz48aPIL6zSjvh+pi051Br4vaqI+UlTbeNgwEOSv
c4Oacu8x8Otp3zPJIC3eyfEiyWDNdea+TuqVDM5O0GPD+BcIkDDCIEVTptVIWS+2jtmSMsVJsTTW
dnItkINXEsxlc5YX92lYTBwWPUnwA+YHevRiNuT6OnOfKdtewDrbUexxVeb1pUPZShn9ypOHFqq2
R5X3uPtqYfOEnjaTIhV6q7Urawhz5Hkzegdk/bk3NJdadE+NOCUP5Vz2bgyDvRqGJ25VzQJCnU4J
2xSXx0mhi2oeDE7PVdMXYYQhFgpb2tJqdeEj21C06OcYKOpxVsyBjRVKNVcBOHRJAXkQFU+P+hjY
AXvvjecUI0kH3jfusYYGMlSZpiX0oQ61kDcNi7dSNS5iQ9nmEN98oq8+6eiBdAY1Ss8d7ENNWmKk
tfbzAsU6lqhJhczIb+eFHy/6vJk1ktQRsYchhIAj8ZJ1R6K3cvupjYxaF5dJdEW8xBwrNKY1kCYp
C6f4LOJ7Aq9VB9uTale9qV8kQ3k7VBoZZHVrGFtF6ZY1lybvovtxAdGhlPGgjce4wNueMh2A2UoJ
Q7FZvNg9/BhQ6Thx3tganjUh48kEZhI0a/spa7n0FIMb8b0FSinRqaIqqL03h7ke/XABzUTQ9CGf
3KdV9FaV0QvYAyVSZlLvL9u6mMnhGzyYKGbVpvVw0hFLuZq5iJSMCIyRgCgAulDsSwrnwSygOaHu
Yhor/U+pLx9Nx/ansR69NZJ1m7jObVKbSxlqbqIU1GrgPmHjfh3OsJIjBnWZGtqLoxt7hwFM+Pkj
er/boiTUBn0rKLJVUe+RYM/Cwd45UL8EoXvNN69VEx64Fu1CjBEjP1xaPL32cNPUI4c6WxlpcAB9
BzhloFQjsg/gBB+ZLS9So5iJ8qZpwoMWygvsFmdEtLAQGvu7irm8u6gKayShRxg2UA6EX7UzyDu0
75DaLQZEl4cEpUWkrj1n1wpz7XjqVZG+NE0MBf+XJRl70fCbkaLkP7gECFp5tPQT+ExhDF8zMKbP
ksFc2pfeCxko7MxQWwXBm1N4qyAiGNlG82KwGTht98WR84XrdQ+hISUTr5F+RbEF+yyZq4IbKWvq
1TAaxGLOCrWwwTslfaxtZx55ya43IMM3klZOmh45tUMb61BWf1A5vh//MITJMakk+cpty0ejYy8Q
ui+e5L8k/QVUjjeHwEqg+y9NIe+6rFwHlnZoUVpjgzOJEb9TV8dZRJL2s68eubuPRdw8kiI91Kq2
6FX9NvLchYDElWhiC9Mn4Urusch8KuJ4BxUCmXfv4Sidb01QtqE6Sv2GKphISA/6Mnxrcu1KrvVb
KigfQp0BQykf1dRYUrI8YdVzO+hRhvzOeNK13RB4L3nov+gS6IpmxBMAMqgT743J5cpuk1VNLlOp
rFud4vfjvoeF3m3rRi9AB9/YpbzVRhxMhuK+KIcHPvziYEQxSYT1YteXAretwk1Xdc7hlW4/I9pG
6oF+kg3MW6SJcKV+OR68L6WPVPm/SW4O+wW3J1Out6qUPQ6WSjonvQlUOZ6qoXWrJcGV3KR4LzCe
8HA2U6uNHzIBnMlkaeWCNRj8wZxI4dKOq4ehLeZDbkB4BjXHsJI25kpJ6Uq+P6vRHOe6fhMkcKpm
Dd46hXdDcHCX8vzZ2YuCEqFN7LmgePr7Fc1xT3C6okFAyhKT4lqdtfrnFQ30aMA61BbvBiWksPlX
w+CgFNk8U7zdoMpPIH7vegLxKovOJqsvFC2YouVehoWD02F+EauAaTOGflW+A3Yxa/y374/wq12o
qZoEIaliU1h6fT7AzAC8oHgu5QthcFU65SYunYnidvMkdOYDoUtbOhc0+7I2xUTcrrH2Bg1wmkHP
CQZJ2OcUOzMhKM1Kk3UdXjP8v0+Y2/FzFv1cUsd5+2z058+V/xhqem/75HyFWfZeWUjFrqiyuUu5
qe5HM63Qn6VQuwuDYqNrj9TqLF05WgRacSOpT99fcOPLK24oZMwQFMuEmj5f8SATg54OGantYl1i
a1BG1k0c70v8oaz6x5gfwSQYVom9TTw2WIH9GsoEMbXWxB1afkoDiKhhfTCwTJ/kAPAcX30uCpwG
rEuv7h9i1XxNdfkpgWin6yRh8vQtFsU6UPTX1tD2klA2oZDvxt2brhhvcon1ZG+/ArDa5SYF5jKm
wFXvrrRCZvtGRkZmGTUb6xx9PVwmaf+ErOxQtDjT6SVDc9OKaSwwhVHrhYHMHYrsxCU/qtNfqfbH
PE+lbqAi1TQpkNdPTIHfaVzdGVGNHViS3xWBjGJ5eIJ0febx+6rumAePsV6FWkCY8eTxK2pEZpXt
lcQ11w3TcRO0M3DIayhP85FKUSfUyVAQW2gp8E9pFfrU3cnBtV0rd3Bnvr/zx13l58HAlCmNM2VF
Rd9tn975yCePxQ4ro9ov2lSRtR7n/yjy34xhBQrikGLn0rKoSxUMQ3r1Kq71KxEYyzEqCfp9Pe7w
8HdYd6JhqbjJKe4eIa9Bc98wTWHOfUuAPpkAcp0P97UH1B1DPQzYAcKPf8ZhXQVBurVvNQmyXFRp
0zpkSXU8y7+FQoff53OiWzp5+X//pfzok67pfyF2+pdf9P+gjonA4Yf+MOqkPumYwMc8/5+b54Rf
z6NfyfNHSdPxT39LmiTtLxIY2BVZpA4M1UJb8g9Rk6Rof+mmIMlOWaVMLOSDqkky/6IIx9Bs0yaW
LtA1Ef37W9YkafJfSNjJE1skaUaV1L+hajqKeN478aiX0wXl2go4Kpuat9P81tDFnR9DBxeUaUxS
Ob6JjazGj1k44sIaf3S1gD5iyyGzPi+Pb5gh6tLJ8XUh/NuyxT5boUSrWGZ64+4QcP9+M89VPpfI
8t/fhXo6W4S4KuIxIb+mpt9OLbetDqaVh/MBJe+1iqnczK8M/xZDOyouhsi/R4JqoSdK0HHKWT6R
ACX9KPLhxcvb/iV3sRDFBO5nInqogjrOzGmYTTO3HHWy/lREArPtJH2LdI0hro0hJgtX+iXLwUWP
relrU9cPJtJZSuRhikdp5T1lBVCKGjv0SZgYz91oG68LkDV9VkerQtcxgol8BSgH9vKhVplX/vgD
katG1fPV8fOlbgYXWt9eHF8dP6RGrrGCjyHQlurm74/FpVLPK8pfZr+/VlYCDzU6zRz/JNL7M0Mo
mAvmo483fOyHmq0j6rJYvxAg/zxfCRX4t2T4G0tY6Z418z3+0y6GiSAaej3MGMjC4JCYSQZLpQx/
OldhpVmvAS6r0wH29mVWBDj9hnm+MCUS87jN3B4/mIfyTdLHzX3rBSCfbBV7iSISl1JaYbUMLfS1
fwNqEv7U1Sid2rEVYTokxRu4c/0CC0ZMQGL9/viJyPGvOkmR7uPA9xaW0zqbEiDxpbCtAfedNnmF
kdPZVvDTSArkD4roD0AbbCxJSHvYllvfpTFi8PH4q07fZ0bbPFA/oc9Vp8lwa9PNfdf2+rRAOfhS
5P84gR4iRVC5V3Lv9Gv6kr/supAhPTRfjq05jbprsk560IKin+e1L28rVzT7LMokqB5R+BJgW3Y8
hQGB4yTwnOoqLOJsbcdOvqRipbnVKunX8RONom6SSm0esTkoQLYCVIz8Oti3TY6zJI/Fnawm2bIC
gU1F34DdcjDsCFcPu2z88f7y+K/jR2L7F5nTenv81Puvj/8KurDC83b8JlV0hyhTMBn+/TtdHd85
/jz+ZTkoDbsxoc1PvuOr7w07eDOJgpDv/cMfv/f4W6vFJFJKc0wajs38/sDJefQ9wdA6sXdfne57
08d/mRlordpZvf/a87SnkYQJJzQ1NmqIdjLMnb05/sDn1N4fXypefOnoQbVRjnzp4xuFBLWzsvVk
dvJhA3rPlmjV3x/+/SeDE167LHQ37196/LMMk7V5L4Uulf3/aPL4hiYqZRsq7urkD44vMXq/a/CC
W580nWAjMicogDXY+G3vX1mRotuZVYiW8B+tvL8JYORp0P1k3XaDtvgwu/29DPgkqjwRAhiGoiN9
BZQBgFPooxTgZOAwRB9adlJNIg/2fCiQOuDoGIQEqkwgMn5DYVoQIkKgsGy0/h7/mVYVrx1Io1jq
bFKemJQ4c0gq0nPYgJuusSvFIKzF+6cdHzeRyJKsxe8mjl8RB44x6WTuRey2l5Va9ZddK0d3KFfw
Ym0la+djhnhHbE+aeGrUbo7vRoFAc8pUsBrGD0sU0c85gnZxfCkgTC8tt0JpN74LFSVbxwa04+PL
XrXaretSLXb8ZodxfJ/28tPxFY+SeZD8bH18ZcilfVNadxH0xHaa42eO5C6+Ob4nwnSn4Ad7OL6y
2vZnHsbNxfFV02XaRHYbd3t8qdWOSQithHo9nkvrhuncT1oL2lTr7YcQKk6hkcwczcTNQbVum6xn
m5V618df2Y72w4aCcnF8T3bBdvtQhTbHlxjRBHPsb+zF8bO4rIllGpSUOY7f1oWGvckcZibcse1b
gMr6vq7N6+OfFomW3TQSMs5kIJdNycY8F9ikHt80YvkVSmFxcfweYEMpMyMWm7+PwWyyua+YYnF8
2eBhvORhy2eDiTu6XRc4TGSQDLUSQPSZ3noUKH2Y5gwWNRyFzH5UyBSxnFYjwKaNkMKRcVZgjcDi
ztNZHjD+NlYTg0qJXo6vLFcNb2s2XuNb6fGHqj70wPQvfn/aTCVq4cgAHt/0UNgt7X9+V+nG4Erj
4gWnrubWlvPwlsCXmphOBfr47+9BqnQjlPLF0eJmHSVZstQIsrOYBnLfNsnPoVPWmpDMRzm3KJ/s
KJKuxQCYPSH3EVRF88OFSnX8KGG0HNp4E94keeSvZGgsFJaNNDArJqo7fpueUJqjDOUzc2jEKg4v
8iZzjW1pIBlvKfzb5KEbbHLbcCd9n4I6NfutVqXeY+XqylzSinwbk0W4TPpGppqgaV8BedqFbr2m
jTeaEhvDZddo5kaOhDTXQb48RFqJNQ3fBZjllXWPcgs/sFyS+w/Wius4V+yP+9/fEYTNrLdE/UNt
XTETShJPKkM6+C5nLesEsk0cb+4yXBX3LCofj69wa8XVS8+2IjSyO4C/+jV2SVN5fAVaNb27qntL
nvz/bc//Ct8gRu3yv8Y33KaJ+3mvM37+770Omae/WDGNkwN7F6Zy3voNcJBgcv7Fs4jGEXTy+A7L
zr8JDpKi/wWXix3QKLzkH9aHvY5Q/tJ0lqo2y1HNhgGh/Du7HcEBfFj8ohXUkFmyXaesjhM1TpEG
cpSCpvF6/S5jIFoloskfZFTgsrWVfJHvSPk0S0OivpLKzF0m6uyBouUpHjPeQamEdSUzH2T9XJBn
vnEs40bW6mFnaWUza1kEHqrOd89EGT6Hl47qRvCMFB6aXB8N1N7nWVdtk4Q4JivaynDydZVVDfgq
Fiw5K2I8U4qKjRfcIs9O3XMkga+aBsZh6/K4cbVPY4lJrTtlH3jNna5EYOn7qBiTmDie9boxsUj1
bVskiZUvrsNGJqcV4PQGNCo8FKWGYTzA0JnqNmLuhI05EXn8FuYBFeDRGYXiCRucS2Qp1J5SLKgp
hGP4+fkSxUBE46pjJ9OLeLjAGM/bm8DfV7k3UNdcxQsPp/NlFyYJC9qVlcXoGFMt3LRRV2Gy6LZn
Jp+TldJ4QOBI6OUEYXWAA6fqVC4aG7dQ7e/VIjVudFeIrUgyQnaMiqVBNkhEXBaqlPqJnKU4vgbi
Nhk0ELEl0dKB/enWazB+yM1XzS36x8Zu0klJwdPeyuBOBvi+JbmakRqQ/H//YqL51XhGLBZ8RLjV
zxdTqpqCa6N091peNmS+IwyuFC9cyIlmzePBgYIP+HtQ421RD+VDH6grqxEoamMZZj2wuA+jyxfL
zmNI730e51oyiVORicQXMcJI8/h8PF6jOEMQ4wmR5rW9aVIIVgWUsC6OitcmY4+SO85z05j2olSr
ZFdbGcinQlWWji1itgj9XPetaiqMILuPY1OdeDrM/EyxHomzuDvLw9owzaklSKWyXBLrcK8lqM/T
OEqbeRD62TQh7XVwDWQBQMPtpWnWyjrEx5AubTfzXlj+uo/LhzzHhsIIg9s807xDCbjd7orgMW4G
CmW6YV3Y1TIfWvLVejkc3NS8ckGC/+iLsJ0psDq2ajFc1LWyiDJC6bIenuuW6meR3e9LyfCHXJqI
uWBp9PlSWk4jxLgOuLe8oXqCRTIoPqQ/1WsxMezEIla0V9+PiyU20vY8EQ5cXxt5qS9hNlZmQ3fp
OZo+YTsMB9nNh0VmaJfw6IeVGPKLximw3HDV4Umx6ueyUcKrtOywGet1yuqd7CaDIj1rTSQ2R7pn
F9u77/vKH+OVLVMrPNZqGwwGFJ2cnB/1L1HguDLh02aYhbYe7H0I5juJMirIxE65l9J4Alo+WH/f
MLF+vvpzL2VLhDaawDQafu10XmlbouupNNj3lN1ujDy8x//D3mu5HmD/2F1EerIdpHhbY7QBVbuB
I2aa8VTRkEJJpZFs4dwClS9QK2utulAydTiUXWOSm6a82/Vifw5bk8pOPSBVPvjSrAR5Ps17fHgy
4BdXrU/FUCsArchV1xzigpoFi8DCvMRtdIZJLHYAfUKldpRcSU723Iu+2raD8sTkvFfbmOJIRUpp
znqBLCBfXmtNH84Jq2XTdLTsMobgWjcQsNtOvnFyb+5l4H+9JJ5BovRnPmp7K4LV2NeOmBeMG7Vb
bIaOsBbsz4ndudoaIvw68zJr2ejDWlEKMfE8RVuEiQVSH5GNliH1zeQLtyCJjD0HJu9ecytlZOhJ
yF1muTZgL61GS/RjyFqkJlqTNsak0qqvEZeU485On/qhb0y8uK5W2OUmM0errJkV581FCGBrZgdP
amS2IKzjieV2/h0A0pVTwdrMcHBe/w97Z7IcuZFl7VfpF4AM87CNeQ4GIzhuYCQzCcAxT47h6f8P
qfpVxcySZGXdi160ScqFmGQEEYD79XvP+U5kaf7cH4i/81M1mDXkJx/k9AeJeurMSserrRnVGn/U
UuF9bzsSba/M24/sP92LFWbwB2NnHXSkfTAq7Wa+Ou6SRLT3jTcRRPXixEm1l4qxMOuk3ki7edN6
nrBST+sHrKlzFPfLwBvqzd/coNMq+fX+ZEPSdB4OWskmYI6vjwbZ8orpEQD86EKuuh8TtJyFdC7w
0fxlWtskZJOJuwhqN38brFCdOWFUnCMrJafJ8M1tbarWzsMB/ddv66cgjWlF4owGEtvmmbF14+ed
G3Qsro6q9h5Tj5muJ+Jn6raHqBP5luPuW9LRAFH64NzWlrszZOfuiti99+DNwRoQLbFYTXuwLahS
bVERFYdxMExgb/q5Ec3rDMlQS1zbQg5Bs1DaEoWWl6xiO9ceGuMCJq2f2aEarSVMlYWTTuSqmIRL
xX9pSh2f86iuZRMrREH1ew0aGdodbuS/vgbUtr9+MuyzFjoE4ux+3t9klnXIcvL48feEv8FgOSV+
3bmGJmc1q6r+Lr3klxIYNgtFNlAP6CwTmurrrdAS4FqWoykex0b/brWOstPNBY2r50B05n1ZO9aS
DhqpXlk3XDPPful08NF//Uv/OH3/dD+6TCuZllLYujDRv74J0B3TvdYJPng/OxAecfHq8IzgjEyw
zm13ftb1d+4o3kfLQMuIkl+VBLX7ZXw2DTKRejXf+W26tbvB3McpUXF1jl07I/EURZ4ZLoVe1ygM
iP8tB+VOOLTZBbLJqMuWvrRBkoYtE/tOD1ZVTK+Xtm0Em/8J1DoithEv00AVsNEieOEolwbSdb3l
6PUNnN0w3qeaLr8PIO8jR0leoIXuRlKVft/O/qPJ239npvZlOPdnmMH/jYO3CeH35yfQpzdGqPV/
Df9FvnP709xt+s4/zqL2b5rODA0HwDR2m7jlf5xF3d/YqRmgQWqhievyiPxxFjX4EtNc6C0YsHRg
QP+cuzGvM8CcT4uWxT8Upf/JWfSXaoVTKC9u/XiDE3fo6yMA7ropCkiED1WtLBsMA4tw1eXohY3a
evH6VVS19d8U079UKZMal4mhzTlSw8720y5g9i69F7qVD0FuboAuL9JMXUABmgPlvFPd6vlfPpd/
U7v/srT99HLTFfgXgX1hwtSmPVc/EOO7oXl7KCU275JwoTy/++uX+t3U8WVFmV4M5atpcgCcMI1f
XywOk6HwxNg8QCxe2Zzpy9gBNCOyWR+al9jL76QTfgsdFEIZ2q8kJ2KcfFnFJsbFJ6Gorh/s1jqN
VXYYm6s0TOK4A/bkYA9x9NYUfI9ZRe95NX60sppXCHycPL9SnxzrzF31anKYfk02lVcvt1eTsDtu
NHJtStzJ7TGIjOOoQe9mlWL2tUW1Zc2byrjkSW0gxXZvbNv9TJT1s9r5N2aMO8uPFrIDKQCCuDT4
YhAmryaVVo3wLInnqqKePZvWYMGNkuD7z43qKWjQR+qdRawaxit1kq4jmG1qcyNPeo6UbJLLucOV
huPb2Mij35Kl5miPre0vWxq9OJjBvJ9Q75Brkj9nbvRNrZJD6Up1ViIA7a1pStztx6Y/53SuGdpe
m9jm7BDgIlK5EJZYSuAdVdo8k8O8D52CFBa3OXqgMoVM7mRn0aEMHt3mMxPyOKnm6lS/i8VLZqZc
e/8j1JOD3hHgEvAz//o++aUOmjyVpsFInmffY/r99S4hyJbjFjmmQM4tQLwAdqPo/a9f4td2hGE5
qFPoOTOo0jgXfH2NBtdz7nSkLbS2sgOogGcgv4sKSH1G9iowGAdj/eyjHaWoOvmxv8v04N0uste/
eR9fB70UV9P7wL3JdJ3zPK68r+9DhCM+sZYnoobsXvrifehQxhoESOsXoVR0krv8OXDcW83hTAls
Sq5o7rZkiSHok4Rv/vX7+UkoNb0fgIEubF5cLpxCf74ulRidPpdd+GiTVT0P83rqZWsXW2Sv3RiO
K5OajgJuQq/QHDdAeFnHfjOEMdk9nEgXXSJeuzBahdJdRg5iThoQpE+N+TWTWCUCnpAREFrUO+nM
UsxNEKOWYcLPKF9XPrV0QgnQpQICWbXZa821m9nUttIrn2y7wFIMeC6XeIGMkVOuFa6a3qGfPzwG
Mc/4kLz7if2en50q+oa/ENUvMSU6XTej6x8HIzt0HcpUUkO/EX31XAGCnydQuQoqCFKPF4ZbPDe2
oHEW5nju4hKYgvrYRvwKTeRuw7hhXixvf33NzenI+3VV9FSL7phmOwiniKD5eg/UpJLmvVuFj7FA
1uUESMltI0NITxRxPs71cszWRlpj0zcgpejBQpT9LPEIycwL32UrCj4Tcets/aMzzF1sBmvpDY+p
5OOJCQP3yDSa6XWe4GoAhK+Ya2NSaERQmmSQPMnC3Exy/MmY4mfVBpBlKIx1ZirLPP1OPvS9Tp6E
ZTDVSPTyaurjY+gSeM76+eM6/F8p9TcsZt2i6vnzUur6luZvX4RL09//o4Ci9Q4oVqdk+CFOYn35
o4DSfwNZChEZyeePL34poFj3aC9RQcFv4ED8pYCCKUIBNXVIKJ/s/6iAsn40oL/c3aRRqRwbGTgA
+0XJ9PXuhk8vpKqO2g1VM0yumvDNzjqSgoO02ZYvGlX9aDwmpnIuRIAeO00uZp4/xi3yj7E5jtYG
8/0HSWvXNgacmpbGR600a4JcYrWflUnO6lKv7QJOkR0/1AXfFlffuWIH0vPADgarxC5PTr3sZLAd
OqTnvskfSJ4XngrBhXjPTViUvIOUk0exVLt4A8Bqo5KmkA/NTEtwLJvmLqqMg8bsq2tPka2Qd5Au
RlU5h7p5HBy5R5OPYrMxrJMOer0EYZjHHjYuxVi7lbZspXplMg76FlkniakKvtMyKJeaRmjHlEFo
1SW599F7UsTnvngucm1uW9ZxjI1d4+jIYeJLNRAfSWU2tvo1HlokUs9gVZeBwni2S6q55ccfWc1k
e0j1eV3Gl8DiKwqbh60MV5C/93mvraarYgTl1s/7LeUaCdCwDgHDbCzIXWqYPxaJ/qElyXtxbdJ0
UYXaNTXtW2alG/wZYEJYsDkjz5nF3DX+S9pq+07yOqmtfGZDjEmPkCAXBYKWm0cFr8KgZkelVD/U
hOyU2Dy20tw1mfqhx+a9x5TTEJfQ0XZClI+Kqx8b09/Y3kEvs3t1U6TJXs3VXeeyhBnKpsy8o3/H
qeEk6YWGQ/pYdPoq03ySw1KWMT6qKnrRgmyBIifO21VolvfcA9u0iVnDYQpxpWmVKR7YpcIFDpIp
MOKQ0AvbKDHKosnWIPbZyaKKtPkQakcnSheFFSzUMtxnqX8eRv2jt/hEbBrUc3MUlyHtbkG1CVPv
rJaIbQfvzbaHTyNzbyP8m0zqu643Uc0L1tHiozSYVrcjlS0K+awhJCKeZ4lJ0LuMZkmFzNRU2P9d
4kqIDGRUDL7vWU99FeZKvpv+K4qKD6Z0PxWdpd3oSKMQ1jbvowufQ1NUz8hhuXkr8owCYGGxGmYY
3TWIVOFluhUoDcnSDGadqdYEH7ArNNghTeQofg40x4lUZzYIcWvL6GnI/b0oDWse2wLuWFxPArTn
InY+XT98mQ4LTeQ8RHW/Nsp0mItx+EiY8gRVdV9VfNhWcyWnHc+U+ak26kpvAfgUH9IySTfOHkMy
m8xKnmxxSkV88TMyXVLzxaIATzViyktN2YjcX/ahtpLB+FE08baVzjIcqrVn4Tyib+0zJW/D90A1
dqRoL21yz7qi+wgGY8/i8t12g2JG9bxHwEBaDEIHnEf0FhR/kVNjj2l0gRB2r5ak4XTWNAPLZhQH
u8owT6T8bHp7DXdvbZYZqfPhCpXAGtDjpXO5HGaq3jkNDdFkQ+BLnGMVS62tFaAMrPWDEo8fWYs3
2Sz7fVrEwUwW3Suckn1kGOda61+BNO50x6XloZQHIntmpVK8JEm+TvV07kXGUxoZOxrQN8brFpLJ
igUk8DgHKXM3Dx+y3tMWhhESjICO0pCbhGdQHdxPEUTvJjSxsUhwqtotZD6OWJnzkoY9lkPhrKlI
e+BOPBSaYCX2B5+sRB4DKd0zINRLNIiXLlKfWsIvNBisqhOumSa+RigvRy6VUJVNUOoAFpMqn8Uc
MpxOP/QEtA/7NHe2VqS+tp2/ccfye9XyMqbTwnfFa8i7oTDcDaTlFoQ5yuAOX9Jm6DjimeISIAby
WY0bTfnsdDyKeXwcBFM3JTc+Uqu8H0X0kqUVDcJ033m8KaV9UDH1ekWzbnNjL1v1IMeZNDEGA9AY
0CZSfK3ILyW5sMZlTXzBKUo1QrDxaUcNc2N+iz7LcZ75Zym3pcmxTYSkgxqkas/SCHoT/fKk6OdV
YBx8xdj1ksvr+ucUfQ+jy1uofCuIBZylenJxbrXNoyU0/xbjQg2s+hQXxLdznITSueWcCsRPXbTk
yk3fmkm8iKBa69P0tJR+/9BOTkx3eB1EsMpH8aLGzkmv/I0qrJ0ayXOkPxR4FkaPh5rEC6ZZ41PX
2UcGnqdMig2xfhZydFcszMuopY+eXt0T+LzBoLfzKtIDVfPoMsEKnZh+3KgiGdKvRq8Qe6lyUdLN
xFpTA22lFN4xbfaRpxK07V9dlgglmnDL47VUyEu3eUiFm+/UtoHBdVJxMpmDviM45sVJ7dNzwXpS
Q5zSovF1CI3D2CrnHitvhXBUJMpZlS3TEf3SfeYNlWz66fTKZ+4otwDJvXDbtVo624RJlzJwf6Tb
NgMIxlKeBwxoVWNPOsC91GoYaCekBIdaZSZW81l2g05AERjMH7+xnj3mnBLq5GwnXEj8x+VgHNva
hB2aLMbBPXuc1kUU/c18+SdyASepqe5Bt81AFMeJp/7UWBnJhBJNlmi3WhU7tXIegtLZZHikDduZ
WWa9bSv3wLXZHXrKmulYbddMujnSuXwAPdDef6ka/02j5yciye9vSGPsZnkECNNW/ukNqWluc4VD
7SZlfXYLa0eq5FIq6UK29jfFM0gyCuY24WQ8GfeA/kpEY8PKEsld2lCEEC0ThQoci+qc8dh0mvuQ
M301pD/XsvtANzdh/HcdI9v9ZRzKvA49I8QFg7hj7Wflu08qjm6Hdn8LXMJ0iuRJl0D1kwM5Hy+N
3+DXrPODFQYxLlCdQcC8M7T7dhi/1yXrgJ6dfb4vzs31YFWzJuDckrXbOje2WYzC0NfWhh+vLZ0T
6UiUbqFjvQ2WFTy10QgvZPatojK7BfXO0rxl2TyxprpjxqiUyDID+/9ozUK7WhZ4h+Nd5gbLTMUL
QniVvtaSZuF5OrpFFGL6sGUEzuTinHRccMfakGLIKkPNIka4erR7GhaO00igfWG3KLPxTwYJ0k0o
LKLDHMZ3KGJXlOGuAUSaN/06Jt3az52DpjyEk6C+tWYQ+y6e2q4mgdnk+w3j7YgRhQ7I0UnCe2Lc
FiEyf0soB5l1S+kYWK+8mxta1BXJQmg8rX29VcfkMIJP09iFzDS/CzzJ8Hm8K8vvISVE4DV7fbyT
2Xe7s2AD+hMdNe2WCvkGSaAe6iC7G4pqW+rRJe1wuJXlttNmjvSulez3WJsoPdRyObHBDF+/Q8pI
9A/LatO9x3aNbiCr36zozSQk3YbmPjLUUdhTiWaduXE712O55eDzVNp3Vv2uuc03EeGk7jp5KhNm
x2JZRvXMTsAaEtuGnoOTs8T45ud7vRzYxZMLVsizH5EV2KYvJVoPlK1HyxkW0tZ3Y2bOmy7YJb1c
agr8brU5U8Xn7U3Ldonn3pxQuVbNsDYGB4y5cSYmi8+dB9qzsaXHHMGz4NkcrXTmkTiGAEmGwVMv
g13nufdlYs3GsN5yA6+YZuEkNo9RGdz6J90PGV5hKCK69aAZDiy64cOYks7qud5kBfkThEapUq6Y
8G/q4j7WzT1MCsbM7DU57ITcwIzvP7RC3sXNc0Q3MBmyVeW17974Tn7xQ+NxF1dcxsjxHz18Vx2V
vWtVuMlnpT5cE7uZMwn6GKqzU8Lla7dJU3BhtJ1OVYUfew5LLLJWTdmfYuy8oe/eNCdZYDS+0wnD
dER6F1bpnTCLlRd6s1pYnK0eRt2YM2U/hh5wxH49VB7WTOXAcrSYCshEwZvPS+ZBfOnGYi5V94S9
9d6L5BI+1rbjrKSYWU7woHLxW2NnpxXhZq9jIpeFkWyasDtVMl24jJxjYdSzIeaHqsaxSFcNWpRh
tI6ltqrxajt9tyfnam2N45p9YDOAKKh7ax6EypJzD5a5bo2E7DGP5IqbaGnf2MkUYs6npEG+RvYy
RwZr7rrjQi/cQ2YUb3VcL7hFT76fzAWRH6axd0FeJnl6iOJ2Y3wv3Xhua1cMuxA0trFByPIu7r37
cMyomJLN9J8Wk/OISielu0N2BHjnZDPkPZpoZQdZFry2ctHbdlHG/XyQFgiICglocQZ2muX86vFr
J8NloEmc2cpSk91JDNE+jBixG8MpqJTLtAC0SbIIA+fBzL1F3WonG6qBHHm56XcJDO/WhMYx0uhi
+2erqI+amkJcNr9NP1MWn2obrHXPvHkCgcyoLVUrfSvRKAxO6iKLSlCdm8mmUMsck3a7bO1254hk
RT7SOaF451k/Wja6Bsc9CPUWaPk5VMl4xWytZ4vcTKtZXQidwqJ778Z+TQbdgYTzd7LIfAgXyput
N3sCKTd9QFJpmWycDgQjwEg3e/f16F5686qKv6euiUNB/Yjr/gQj9B73x9GBFddgidGHcWkU5m70
KtryFnzeaE6I5SFWg085VBRZVw29EL7QjUv9FWbmTjNY/PJwOUbDWlic9rBcTmdCl1m8R5T6jzs4
SBlu96eUjwJAw2Wejp/dZFWnV2vX2KI4ocVnyw935NivO4tGP+PKeoArQI6iJDmascEiUsNd5sgV
Z/kz0TdAZM4japU+UQ6K2a9qL3/rbfOY6fFBaO3eJ8sPkb86CxTvKsbgHuDhFo/W3Gurbar3a93U
VnalzVURLuvWfShd72pZPHtZu5Jo7qvkmV7njvQ70v+UGx35W+5D/oqPZIBf9SBam4r3ZBntXrCg
hcPakcaGlLpTUgb3bZ+uDbPf+FF2mErXqg3B77ZzhGdLUnSWutHOjc48atE6jbq9b/tTII64cwGO
9G5O3GKMfitk3e7D+Jn527EoAnROePrleIpYHRWhfbSJ+5Bp1mY0tA+zUg5EjyVYGyJMpTBSXKda
KKI50+zZDVrVz+Q7qX/BTBckSnnsrdLfOqG980rqlmFcDF3O3TkcI9iM68BHUBIqF8voT2Hr3Xj5
+8Ct937PZ8+GqApuZXoTKbOPSOdtxRw2+EFigMgk0k35RHbuPjaUxfSZJX6/7rjvhm8p6lIZyb3t
U1HRRLVHvPncklGRLkwGOHEUHKuUM6oul3l99eJhVYztnknnxjJwxkwnPxAchRKRSqlHdLXkMfO9
vezmpCLvU0sldtLfdxBrYOXO69QnUCJ+rMXGtiGCQJookpgVqDh1BBF7Qlz8Ak+deYw19zMkyYLh
6VvXZ89m0ewa79OEi910NLon6rObPCWJsR4KY6lgrRC986YWczc2r3qesXFxdutgbEnDeCXh80ze
3tLDgUWk4DcgYxcAqObMaIrnKqCnxQaQFMk+S4I5ubVnIwPq2hZGNGuSkN/Z3ksgU/CHvnlZuDKl
tm176k32Cid6bPX4qdGHnL8LtdjeoFYlZxIHb2isw5RdXe/56BkiuEXEOcZWbupwDh0F46Izc2Jn
qWvFZFz4JC/qLTSeLERTjiYWzAJWTjOVki7tEGff5fw6Iq+/BQxCZ39dcf8yWv1Ru8JbRRiJhuPn
4bGuSytwtK6/GU0AflPsco5e6iDPVRP/zdzmJ4A3xT2ZeobueGSOoGq0fhbpFPVQN3XqUCezbLk9
bYysuciuWmVRvzJ9hhm62FEL7ruu3AdqyOG9Xms0yAKIPYO5ZaR0Lpzu/q+vgD6dKb40f6e3ZWgk
1juofn85BLUaZIFMt3qYRNeefSbqBfjHp86cNZju+oZ75DUuV/q6qp7r8pWv1vDZg7bZNnAHMcd3
FwX+b0NxHtTjAg8p4BCfgziJkWvuwnkWfvx4y/83hfibKQQDKBVpP/PI6Zhlo4tGePDnU4kfzmps
QkXxvWq+Zkv+25/0/+cVqvebxomYO/Qfxuh/ziv4Et1vm8kvCWFTfuQf8wpN/Q2Fu6PiPWBACdcD
Lcg/fNZ8CckdEhKmlkyMgWr9J3IP7Sca2i9v/WdMhhfUDFYn8Wmb7kOsxo72PZUpSHwa6TRctOEE
NkPvFkPJmvZQBkiul161ENbSDWnAU/XNwpxmF5iiZR5vnI8YRbK69ez7sryzyVv21tA+qZKc8clt
yf/9Fsl8ng3aLGo+gMto5sEPbuxbIfwuZw7ARLPeovDqxielJZF5V+rYhO5y92CKO1nvsQHTlvH3
Y3SmBeu6GcRAuE0VJPpTpTCuGLDKEeXMQBt3mBq/O9nG9+87j6H6OVe+g2uateapwvtTexUgkNUU
fizuTLm1abmSEZsv7exGnUg+q16y5m7gWoTdG66MWYUYlMC8OdrJdLiGxm1Ucfc+aeOrjNl4j34N
0HprD1BV1hU/p1sxwhWkC3kHm8yOMXn0rIVOaBX8PaYeEPeilWmdQ++gdSDp93Wx6cOd0R0HeTfA
tUB9E+5G+aLADq/p0soV8HmHyYvBVr+pxmewhRvIqdO/+Wo0n8L+0sa3AgSmIvbYwDILPvq1rK9+
chSwq6y5iJcw5CJUaeUsBkYm1gPFvrIBJaTHx0Jb6cW6DH+X9/0PrDH/C5VeU5/oz9cBJGtVEH2Z
T07f8Pvjbto4jQCueGgJWFB+PLe/TyehI6iqA89A1y0ea3aJPx520wCcYHkaoiMbh8MPFsM/HnZT
+021EGSxl9DCMuEV/icPu/dDzPDP3clRSSG0mEsayBsxMHg/tPj/on3C6Bk7fk1L0jfVUdnoUeQ/
azSoE8DxJpnZ3pgV2KYpwMYRPUChqMG9bhBkVrINz/vaoEnqNsaitYYOzQ7i5NgejFmRgfMZC8IM
0lj71E3D3tpjX69JsRGLUjezlQiNZudCJ4RoaY1gmyxSPkQaEHYgkXmbHq0fTvzxwxhDmK9GxV60
ZSLJdQ3qpd5Fya731WIxVGG5k4aEAtCJiBPLqBIzGNirrva7W+aY8rMbaKCgXymntmMJMG5QVqWM
yn0vO7HoO89Y6H3ESAGKxczJG+czZOA5E0YGFihi1odPY7BXjio/oKyyAgoLziLoc2hpvseSQjvM
I7zTTRZWn1szRG1kAAH038aNNGbkrzAHMrxi7igdYxuReGvwSgBgMm9YSi/EcA9se1aZLKt51MMr
E063yg1si7adygXymGeEOgmN4s5HbEqghYvJAejN2KykbhZLIwqLdSG4bFZjWkdB2tOMCJ3hzPHT
gimhmDO3UsCDJUm2JlqO6App8yGNqL2jwPzwROIvTTWRJ60L3Bk55pzElKFYOL7rzCI1+CjkEC3q
itC3PD2bmhJtzTIEgFgzI/AlrE7mAMmHTJ1iJY2mXmp+wbWzLGURhXWx0kfb2LR6ry2Fb/bzkhBo
WIVJhxk/HsJFnoMHtNpSLknp8Na2HqlrhGT0GCzIfkHYjS81cBpc+VFp3mpZ98dmyFxaX2Zez4Ki
V4+Iw0FZJ4jpV6kSOXeuHubxPk9CDfI0MeNOtSt5FfaJNma25nWbONCcnde55gvnTIpTXarrmlSM
l14vTXS6IpXOLA9FtAZhPdwrscf/rHr/uR0qVkpuKnY5aTsan2EicPVY2msOH/eSx5F1rnQIskzd
u2I2aDIFZZ5x/iZVxOPkjO+bQNLglBexxZA49tyj2iuMHdqWoWoRqvc4HcKjmjQqPVNZ3A1lJhBd
psHnaEjyjyKiLk5xHic31Vezm54CnROiy2nkuQHHM6PbK5kzrj2fEPQFTdngpOb4YmC0xTk8ekaQ
hdfkPEyauaBNJFyAwimtFArVrWWUw9E1mw41nU2nyR78a5uIet0Iun+d0kXIDm1lrY3VgKndQie0
QB2dH720tM9xozr9PEnC6pCpsgNl1xnddyNWnWOXmdk+UJLyrpBuNp2wONtVommhE8Y0JO0wefLH
XCizLIzcI9kT/TbXKN5Hv5TE5PlO9OnWQX9RulG5cxvLXQvbAkElq3DtBEn7HfXjJO+hb62OQh+R
1k+IEoXYkV3ryMSfdbVQjgW45g9NScWDK7sGPGAtqpnUUy1iaIQGn4RaA+vLmHAensWW1b4WTkhX
2Q67NYjITJ1lyCMPnkj7e713URoCuhqjRR/HISi+3L6LedDmim8btJxqZVVnwgGBFKbfVavBPD+E
Da/ow/97FqnnrZvOHJ4TnFvmzBauVu5M2H/fFNNuPmQXKRvcGtprHPTcTAYtORLOYrcDHJja6bI3
2i6fVSzT9LEqTjt2pEoapWYk3+gMNqBCRrd6i+zWJQuz7opdmE6ikaErXnWmdUs3MctvsdMjZKsi
2th5Uadbj/7WfcAk/huEQIuqzfNXnTQ6MS95UGJUcXmqbhM4Xct8zFu50Ijm6hZtoOOk95jNJooI
19WgEmpLhNEik7I/AT+u9mVpldtSMYqjpNvEpL3Re3/mc0XPaRA6G8+UkUFzMU0fIiwel1Ybx8sw
9lGOrN6EmzkW2dZJh4E2YpCXPBoFg127saJ6HjTJVhu0cpulgfRmk79MZ0VXaD8PFSoAkdmFsUhz
tH195WhvGEehXknmuF5hUgD1sHDR1yXqyibVdVfkLkHhDvOXLZ9nvguBdB+H1K2XyZio6zh2I4WD
tgmhUGkbda6olj8LgdZM4xOQlZHnykXdmCypkUGQ8tx3vSaj1Cu1Y4mqbFXag3aAF6zeM4JHilZU
FKR95hNDadCQ1korfMaiKlGv1vZnkYzDtsKi/qR3br4XoT2wcyjaXQgkvpiVbta/KyKXV1wCk/03
aXO6K2UsZl2jEmILEpLzL2v+K89Q9cJXkm+45XiwgsG7KwMdA5RW9tzy0BJ3wpXaXdllzEAwqXYL
I6qBYHoYhBDXmHa0TRjIMGCOwMzQE0RFrBThodWAnZh9Hl211DYJIzTMj0YJnKfW1iF6E7rpHbzY
FfT7E+e5bIx4r2V+8qKV8KFTZNGoOktHLLXSKFdhGtb3JVOv741ujdiVarSwboPHlHZOi/e5qTPw
QE0za5NSzpM2wehguCOwWC9fjgLwamsJnKBdoDFTKgTHaCMV9kZJcWZmZm3dqxQrj4UV6asIx+FE
l4EXpLq+fyoUG8x6UetmNeEFUns+BAEdcD22zKXFXbZSOZKf0CAGwCc1LTirSIofYeTIb2HDGA0t
Sx4AMe70fpWlrfLZxK68A2MKChq2qOAkr2rHzo1ibgHUqIirTWXacYYJFVJksEt8rVQRA6nko8OX
XIHc8O5ibwz6eVgOEH3rSqOut7wsPWDvNA5mU41gafWAI0essr2vWy1NIwDKOTyD2CkoSXBpZ+uY
27OatfD33ketIu+spCl9bkv4WkgApOTmSaZBGCOpdAHf2mRki1ytXDVDg8zVqn3ESEqptNHZznro
wWrCABXIavDK88tmWgexWHh1HKf7kWtVL9N25DppQz6cFCvvnjoRwuatQ3UsSIe1QcexVqgj3OfQ
WGVuB2ubqVacw1HWzJYWoKt1azJdPJ9Nvm+MpY9fzUR+lrg4kRUruI7Fe+Z/8owcwZtwy9cz3Qre
Ro6W5hTtFTlWg+uu/Gh7c2VV5cK3Eg6WyUwd81PtiHlXX6viUbgPMrg6nHeraN+kIbIkGqb9bnC+
MxLWCP9qA0Y4ebKIEc6N8igFWorqUhfX3LM3nl0hC28ZwRoeO99WMZesF5B9c4KZr4Os1pOZ2lTK
O56p7VAmT0ZbPqRWu3cabWeJAleu9eBUyXrI4PIG47IeP0p3HXP41jpBeKqSveZq/VyZJHS1za2K
u2ptisHbKqnZv7jeQiFGPdG1GWOwqxoRJmUXRZTPGyPyD43eXpPY34iqRCREcqMm+npmat13ve8q
LNOD8xA3zDgbOM0J67br6/0bN88AKtc56yG0WyQr8f+j7rySJEey7rwi0KDFa0CEjtTyBVZZAhoO
ODT2xFVwY/yQPUbrHiP/MZrxhQ+TU1nVlRURANz93nvOd059t6iXuM3W/ZS6LBmJkTIisHobBG1u
zAEAcRFaDdnQSKa+MuK7I4Zm2r4fRlqoFdPPqow/3XgogyZzfhnVdN+wAfoDXCt/6puos+Y31xju
e8Dg/rqU3uMAR6PaMe9efYewo2htkYdliXUtyfF6wKilBf202n66doVP1JcXluOq70hFQoPhNK9E
Sqogy0bWM8ViVp4N6SFeNvx4r4yPSRf396ONErNQ2Woc5L12zxxWbaD8oEBrQ1EbRBWay1fvzp1f
213Hv+dxL6hdzug5bV/QXV9nMNIinb2TZ9SPjTnZ/ii8OagnmsHDNL5zWP3sVzRLhUj2Sr7eQKyT
pmyghVO35uC6oPgSoJUH2tisxOaXMnJsKI30rW9YA3Bnw8bOSp4IxcZjntYE1M0g94UxvK0JT7WF
QTzKBpmRZcDUI55hMUtzMoDSoxuwZwN9+VQg7vPoBQ9V8z5oKBaFbYhnx03S0OjpSSYOhUNTOV8r
GzEywVkeMDLCgfViETS1pe/VCQ0fwpgfs4GAbW1nMxj6wttZxHH7hQKjqK2KTVoXY1Vse+vdS2fr
Dsi/M1CMzd0fVEvg6tIlPSvuaFwJg7TeMmFAp4MomV5w+nmPc4LuWq1VMi+AJ/zozKo5W6VGGt4I
pA5TjKwuedKUL4ViajdPpogbaeKThtABKtvFtgIqHLDofLRcZwz7VdXujF6hMBhSpslxH9svk9BJ
dZOVfbDNbPvUdAuLyRizy3taTKN1yLzfSSbyx0bnnU6oJY6V8NwvSPDxtZF2/zyVSGzdCmlGUWew
EtRBv6hI7TNqnEVC26tyzpsaul+szxutu3cGWjyt+zYCQX9SrA4BJ3we52igQHwRGLueO61U6de4
HaEYwFg7v+H5jhJ08t3NK43pXa56v4ReDVg1qOY6X/c6m+b2+nUvIhcOJ4IyVdNR1ZNeDVPCY7ud
1lkIcVHjTM2Rw5j+ntkO1EQ9ntY6MElvDDFdKD7YP+VzdGLnt9oLZu1FRakjYaUe3abnSO84on5a
Fa8yAtWZ6je10ayThgH7iPKJvYjBzUHDUYKWbmg7htGecJiYdD1GCXflMdf1XHB2MMUG5wPolyvm
FlvhjgcSUd3QXnC8DkkaR3W6JBdN4zmujUz3vdVQQgRX3dFYmpcO/h1RcnL44wpt3cfaSs5e26+/
VT1tKBZXvTqXHZhsaakOTP80ac6S8/pVA+C/q9yxD52t7NktExMTaMzFnV4VxkdOrHNQDUv5h2oK
vAoYuwMHlOKmDWp+7w1Fd87KzYAxTcPy053z5WKSIQgInM016HQEu6vwprsOUFbYTub8lBUdA1cn
dWmL6u0JeVqbUM8s46tpLtbvrlicsyUJyzT4dC42mSlB2niAHHMQhS3K4UgmizIePTGVrANxHnTO
1N0l3VS4/thWGZIPd1BeMgKwn0eE0UOQGTUufQ6n459x8NRb4+IcI7XSGEHqG1hI6piM1mTTASUm
8wd+Hj50jBbgWjI0zA8WZUKDMoAhZ7bK7qC3YuhDK0m6JExG6XHLOovLOWsYUvQaM2Jw0eZEFiVO
pZBFgVn4sUcBhvRGxwY9tSNgf2HmQVGOL03l3s25Tmq1hbEkF+LIaFqnDNAoQ6y5Cmxdmf2mgFc4
w/ChWCJRO7AZxu84rjc3UaftWzoOxj04A607owDtQ9MS8lpOqYjE4KygKdBmD6Ik6D1ByvGXZeX/
QQPz/1s/q4Ev4f/c5nweZDv8j//+jz6nvv2VfzU6N4AsXUyGfOrW5ty0d381OnWISgz/VA82jwH+
xv5bo1P/bxrtTCaDmgnExdkcrv9qdBoWP8+GYI4GwcIYBJzm/wIfuzVT/zaFYzpi0N8EDaTCjMFI
a2wGpL/1ORvZj4Nj2IMvXW8gxMNgLNA7pzK2Uceg9u7DjLvtR2eNOXBVr3GCv3zuY4xuN+YEvubq
+GQaCXRPncoX5V92S81VXrImn0+u1WSYi7RZP6kFz4DGmEGfTTOqqmE4ef10bpX0F+g+BB5aN5H0
Vo0bcR1Hm1oNIY6FFH4NrAmn7Od76STLNR2yzFcrLY0MolP3aW/RTOAPY/xoZbWiuBPtHw4g4iFT
SmXX9tVBE1l+Xgp9PCye5SKqcEIvkerVywiFUXKK3URVv+qp+A8wHl39TrX8Wx+Zz9fdDDNQRbDT
8ERuU9C/fb7F0KHPaq3Rr2rqM0Q18Y7tP75JXY9veMqweUiZhcowfWWIw28aMrOXdJy+eq33+9Yu
n8BPaoGcsvSepapmM6vcc5rH8a4DF0m0fVHiutQv33+xHlbzuU2uuqyNl1l/dZtNpTvHddhsknEz
ne/rVbYPzZL1BLS0NK5Fqx+//+73t5VXE4vTRR1m1od1RfBYinn7FbicNVatc1lkJ1vz2ueieZ1s
cnWzcsgPmplkT2ZTVMek80jXtLo7KyKigGWybt4qM950I4gq1Liq2Qg0cfTWUT0AgoBgONfzq7Fg
DMRyZ0TmMtgvWE23ptEltcpoMECd21bn3lKro29cm3a5y0Y8q+qogx+G0dPn7LjC2n5s72XvWeue
9MENUotynJ03ZYbExd2LVgrO24y8g7bqaMNDlbWMhVxOGm6n729FPN/JYZofjBRXhmlAtRgbVbnS
is99L60YX3ldZCGl4V7r0kNqeugoDSH2Sb3/frNrUem33C6OVOTnhOw8rqssKQ07FDzjJmTKW9RI
7ZKFUzKkH7kp2wPwbztEwJx+KCrxujRXl8DipFdGdF+N62RGk7Wwu1ZNVDkaH5o914dutaabKa34
Hv+J3wymea0G8lSMebwYWmWE2sp5VO9Xq4uYcmh+pmcSRYqjnr4v5UofLXBUEYAeU35PS/GSq+3R
aecZLELvXA3FcK6zNj9tU9a9HVsWwhW+QJFs/Mqmu6k5881M8+LYQ7W/emliXSYUpm1j3iDKTxek
1YHRUBVMfdmHIu6Ua6zKeN2J1iSeokt+zMpyqVMCYNPMc8A6ptY+ow+0W+bcfMSFFs2T0959f6eU
Y3qciS+AOwPpyYz7NlAJ+KBGt/CJeXPzYQ34XZy2Sq+yNG5onz5WV8gbUIjubh4cul0KOEWGT4Rv
A6/w559GqhNRDDNU4vO8du18ySfZXgeATgevIkkqlau9SyZvi4MczAtxS79GXDFnYZdkXFTq1RiG
gx7nzaU1xydc1N5TUTTHsZS/dFrJ+0yT5DJLcuyXpH103eJHO9vOveLyImZ7AQ7puE8oUHajJdpr
04r+ET6SeyQ/Z1cvvx2sxlbrpU/mSiMtxy18GUfvBVyWfM07J4ssSClnOenpvsq9p6k10iddNi9a
Mz3G0qUhNIqru31JVgNQZJb7HGzFrdnmM8PCLJZw5fIIK5WDbCOcexuw/f1s2TRnKeh3HTIunbSP
k20K56or+hRSS8LUgtd2a3Kp3VI8Lts3GYexUlfHK9Ah537QFj3Q5qYOv39gLguEtAnRFZIFBEpO
uhzVWkueG4sPurYy21+FOlzQgXy6auLdj+Xg7Naa8BBFau49G4133wtdhkszI839X7+XlKN36HQ0
vd//CaVFQtq7bZ4JCOP8TkbVnjiV+hl+KLY2wmdx7jrVs6fxVs2iiL7/sFyWdC86ZfEFAGeudlF+
run8r1/99XszUekrCSE3S62jgabqHxoHV1BaDiPnXvMZfRiHv1ZkryMOW5EIx+dJHz4AkYWT7U57
T+oLytHceLGKSjvm2eqQR1Uou3yWKHYLSzDOG6p9D3DOF4lWBEjuaj+x3bfUbtZQcRL1YJUjS8hs
5npA81nZOtDK/TDVH27cW6c5s0kUVPS90RGdRZzf4pTh5JkvSu9xiHXbF3QBsO/QfDXreyfch5z4
X6Z1vu1SIWn9aSnTc2cAtzOXfdq+tuj3tVHZe+SgrOTepZ29R6IcLWLdlbV6ADa3y9CwOrqyb5Xi
RHh5P65XaApvwmMaVHtulOZ1UNnyMGDL8xKy4gwbIaE8KbrAQP5Dz2XUxwgK+FE6pXdtsrAwEBzV
JLTwg+cGUzqi5QoVuaKeBssAtljRjnRP95jUI51sI9Ehey1Z4cVymtgG1Kki+Lh6iO0uHKHFVBmO
rprKtle8B5kVx9gieAZC1GTdsZxGhnT21DA+nLOjaplXzjmPZUIceDxd05FGlwlyOKGcbCPaMuyX
y5WDHnNZbzczoiwE1Vfqj7g8DUobmab7XiSHeOjCgq44Q5OwQNM/pNNlLL3z9iFuH8TqkKJW0NwZ
qsMQJ+eB9LFsFUHHsAGVWv8xUEzo8zuKZN/OXlVDOdYKnkQ99jOCpZxW7FOtCQqF7LE09jmnXsk4
gr2lRbJlOGT4vTZdTCXdG0wY+9zcM7LE+jQGCPlofM1Y310C79vQMZJjsxjRoMxEBZjXdTbvYqU5
djNZaNDQ7C1msRTXbp25DvOlT1cftzzpF3kkR5Jr2+kSDyr7xnxWlvJVCvc2AjhTKGKGxfazDvFx
W4c5IXueIaKulTvnXmegkcxpSKDQqo9k6qRndxbHIf5Vivi4uTirOrt4IvZLEMC2Jw+mgf3MkCGd
KNa8wGQovGyRLYq7K6d1L3QcfBrugRIJd+I8ACkK+0TFC5WQc+K5nyn/msq9pTo1+4ZZUt2VO30E
NqKVYarOPlYsq89u6F0iUg4CQ+GHcwZIHC+YVenP6XQGiXmnu3VYNknobqrMEeU+uhd9ikre2I9U
t/28dK8wfSPXI2eNRKMq4WCdVsLf/k2vX2gxO4diaQNCUg+IjvegQrjB/vRl95m5MXlS6aURkmLb
C+MgIUtNdZSf7WQEjEvRgcpgtORJbZq9YilhxrtKYXBXykbitV7zpLtuPyV7lmsOHGug4/ioJZx4
uHNKZ1v1kgeQXOgSrNsk50Of1FFH11goy34oFN8b6YrnehSj9R2bX23ngkCQUdtOQVyZgeyy/XY/
Z90CULR//XZcZet9iY6QVx60pc8ZN0z66pTFTDLZRuOp24+EYW2/70lnY5Nc2lyH180sQqjI/+Up
pxmKxCMamgldVBUY9kImn7vT5/60/X+nQgmHNK06W6FyrQC4GSZKIjmfYisFSlP4I21LyaXcrnFn
3VQao42dhaW7nHCDbRcZqvJxrBo2QJwTU3phEngobOOuzazvFzcB05rH+dSsDOKb6nVbCytvuQkK
i+491fTA4KTq0rsenOqB/HjG9+rHgoeFuj8RXIflNjmcS7VwWYZo0X5u61l5Znd7oOu5JaUdGale
NhOezt3FdSUyy3rm0IYuDGnTUtxrDCVUe41mo4km3bi3CMXGMf5uWEQyzPkZ7Hk3v0svCdu1uG5X
oVesBy3hJ9oYjyBlx9py9QiXL2X9PtLL3/5nTfw1YWKpwWs5N8pPNtr9VM8fXRLfwFoTfGS/xK0I
K009uDqehmyA1M4zUaHBBB2trDw4+J1mF8LhIiPdGe8sFsyk/vFtcxH242y5WVAb8e0713CMr0Ou
PItiH9OybTIsEdNesOupSnxkSuHLJTk1UKuXYbnm8/TYOC5hlkYQCz1spGArN9dXSx2PhaadDeym
+mocktr6sEb7WulQQfuA0S2AQB1lNykosLvVt7xA51222ec6AEZjEsIy74bTsrx4xgujl4c4Hs8l
vUKiAhG9OkROzmWO+dM9oKO9uZnjW/3AZ2W/5zKuGV8Dqkvmj57711ab93o5LJlJREmD/6Jzn7oh
AzzM4Cz5NLqHOPHeekI5XTdlBtReZWufS40hqU0IslefY52pDTLlj0qpX1QFIUi36dXkuLeUhr9t
/hAaFqERUfZA5qBdqGZgenS0zWdFT1kRsfLGxSFxDpit15296Cp4HuelScuwXsx9WizMaBIHKSLz
1cHRH0aRBW1Kh4hD1G/O+pe4nH559vhpDVk4LgzFLY51nc5TqKyfWR4ZKp+yoQDsN4uH31BSL61q
f9l1gs46bn5SGWE6MKJm6fddtT6YGRMfpV7PdYtYGCJVWT7oRcfEwGgYWjj21zTHTzguZrN5SDLc
BEN3H0u8eBPRWjb2vfTFS82waIqoZn5DJ2t8tyVuubltHiUeQtq4u5zOVbLUv5ta/xTr+7Jqr8wg
TGb78rMfkotM1R+ZgP5sTq8GeTS7PBZXpXCee9uN1jSPQMEeKLP3JOaFmqVioSFT2Ul+GFy+ehZ7
I8HbknX7tVZO+Ro63FR+peAadtp3lZuQtIOWx/GWtvIJWdSHbec4o5T6lP1iPniWhIHWGIEbdjhJ
mS2MV8JnQml6jwTYQC4lUcwlHqe89l4ZOGn+ayzW0yDjP2rB8EhhcyUF0mKAgZzhlLEeCo5nnWdd
cm/gkKKdZvXZUruHXFu+aIrftYn3aLH+Tc561Jvd9nRmq4qhio61qgWe1v8yMkqpSnv1mgKNau9i
u7h1jf7WMY5ARJ2WO+D1XGthfYjSJxXjqOfzW5Y37607PnLPvPai+dAUzuP4rFpRArtvbqaSjATv
dgebB79mhx9rqmmzmO8oI/AyALbKz3r8qS32J763k1zFr6lTNq/0StIhsS1bxIJsMxxM6c1GD9WY
dy4hQVxv5VfP+WFn/uoNnOVDoSn+4kIhLUkbkojv4r5s4Gd7gcmVKo31WXEGRlnppY9ZzDQmrPgG
ODjOhKots07rqL7LcgCfhCvuMg/JyLIXyqQGSWF8ZU55ypizmjaigmKk69t3E6ex4gwa/7TqQLDF
IO4YMLDSUoDtG6fxDW8KembPfuPM3+NXoBtM2hWOBExU8BuYhybNePy9tzX3DipLTFZZB8QYKNbU
+atSbXKIOXqKFZej+7EYRoAOkc0V55fm/PCU7l6YVmD1ZH1y3JKOe+y00EPRuo7DWbDqj9oSanja
83wOvLF/SUySsmcoSMn4oKAfKo17rerZez8dZrJ9XHKWvsJQrQ92hS5sELrCgnPNZveKikAPBo2R
Ie2/w6B4I5E5zXmsWTpXte128AvmsK3AmDlZ7c8mv+WArd0ZmLd01s7ITtondvbab7vK8KfZ/ols
K92RmsB8jIPJpOt7BY8k43A/rhosdzOMvATi625JbLgaybiHZHLVG+dB1nux5PernB/mOeHYXgyf
c/1kjoQ2uNqdUN0DsKNsh3BBYDj5uRbrWaT0yFfrgRCmh5nifV/jrHJG7WXUui8XaBQSLB/5R016
73BGmsIu88i06ZQkym3F+Ztfx4aZhcPFgngeakr+p9uSDOKi/ozRlBlU+2a7JcvT+GGtYEzm54rz
oFftgTuRgBkcT5jvtYpGZyfPaaLjnMgYT2ScCFTsVpkvhtdxsAKyZy7e5OwZIL61CepwJY1SY9oJ
/UU03qkvYsJnLMyUX0j1fHVprlmJBtq04qtHxROjYuo5FkOOwXc/oTU0XmRShZDkj0z5SybVRpGF
HuPwGptLlY77hQO9hhaxs+enskZTCkTFo3v6PmSLr/SUVWp31rq43jsNYRRgUTjWVfVxWOOQoL6w
YW0P68m8G2nG4AfUPihin9yhGi+9xyVssQpPShIti/M4xrDurI56JL/AGyY+FcYN2tYJY/iQ+m1q
vbgz6pRR8rBVN2/VERk0OlvNI501tlkdI19yp8VVhMDuKVHwAPZWlGc9th7vymhzPwNiMeI/Jvt+
tfxyeyqMlizW0en9tq5vqmaG8zxFXj1h5soCc7EfTAdWQiPDnAPgGsOhIY9aFuLKuVOVP4TivpLp
HmGVQgfZ/Z60PFRHw7e9koirhH3MPtXS0RGJx1GWA9kAq+1nKl4vFxfKUBxn0w6EnuP8naKhJJ9T
vyqz9A2oBugLfiq2OCaKFiJJ28xpvl0xC86y5M7jbKoi9cWAtY9RTQGyi7K4fG0euuyLMIJg/u3I
8ZQyQ+8t42B5zQGYe7ItNB8mGPxJ1cPBsoJRXa+LGR8n16YybEIN/ItCc55J1D7HW5Dp6qm2dbSe
Fq2+yQFVV6WkdgwGIqj+j9Tix6WCuWy40GgKvm+OgAtDw9LulWJm0RbNXuAk1Ok7+Avny6JzwX10
ACG9PaPaP0VztbfdKPZdp9nHnQqrbEY45p43ek0+6bshTu9M4j0L47FhBK1ny+9sw1av4xlWNf1g
EZmpisXcus9tBfOiHo2iv7ec4kUs4kJH8t51ewokHjgV6qvKyoj2nlLovR9/Yso4pnMcrUnqqw1q
sSGnmeP6EqTO2OmBNKtwXNsDAqNwNfFu42LoNOAYDpIZ/KE7rcnCSuhvymZpx3e+es0lLZm5ais5
yVs5ObrBjIC2i8soJrHyR9cvlxS0wy5PwM0SaB+VVj/6iarVQRGvvlnFH3E8R7LzznnmKrtpaO6M
0fTLDeNjfA56+XN2WTttx6Tn8WqZYjclKmHu4rhYvzrkf6iA0B1h3hAj9leknqP9h6vIh4xmliSe
Yy3rr8n64cwfjRoH0jGRGfXnrkfwNk6AjuOoQjyJkvupY2DqtAip9JKg45WWfaLsaKjvYjcm5QE0
gNO/ic4LEkbLIJpoWKBU92yGxsnqi9WOCqN6VoiMafsumqVGEwvaKTcZZuJDrw1PXprJXWNY16Ye
fE8WgadY0ZQY9xM/1aG5zJOK1oeuNyHdAgaJ5Vetfj94lAPlc2z/qHUgiqe2dQJI44dkJVB8ssZX
vJSEm8+RmDyEwQcibXaiSo+Lah7WItsvuUKMuDkHptadcmt9sNUeKJV3yJT1hBT43JfTldCikH7h
Zzu65q4zyIlWPQKelg1q5OGPXV/XOS/9lFYjWzTO/rTxN5iA8E7DuB2lMZ5ZJYVtm29HEX9pEx+A
T4GbR+GMuxGGUpqnk02YVC6f+r7zM9c6uTxDQmgsQempU5ND5oFuiSUTVw2vbHxSrY1lpuEzJfJ0
NHIY6YyeFytC9hc2uQFAuwss6daRLrxbliJTlNEi89Dr4RhwtLmHgxk4WnfTKp1mCHIXDUGB/oWQ
JCxwh97q+bnajm2Ot/xohzkoBuNxJdSdNvbztP5uKZXNHD6QMPwFuSoNV4r87li1dHdLXNwM4g66
KbIdYHoMgUg3FjnvVdsDwkKwntn8qKcYvoZyYziyH5cv89hRSPiAhtDgrI/SjCMAstAzSa4qfg/T
5CckEjg59biih3NDoUu3xxzdFwv50ObUqcbUhxIeaXCIQCKtjfo774xLNiLBdHLbjxXeqsvdvpq+
BkXSGZUf5kjtt6Hi7bS6yNH7ZObvzuhde+1Ql8oNWbZvOAwvR5Muu+q1107edSvwd8k/0W5Wavep
oB2YMSkKPaPadSh7RiH9VF32tZoc84U3ZLl+lgtwT2dTPaYi8aG1RykdAYuGZiNJm9/ZCDHmOTtT
WJCl52JxbiL8L4e1EaEzwGdwS8D4vXev8GghMOMMnvl1Yu8WzPBUuwcTQ8cwQbvWOaTWDM+s5qo7
iHCEwo0qQkVdcTg8LVMX2GYfzPoQOMOjKvENX7q8+4kGCTO3EmDt9wtCdp3+s1xO+VT50M0CsV4r
jSiHn4X4ZQ+UHqqfTg8U8CQf0uBVY5hlR9c9Vm5yUGuCBZ7V/EUtfoy8dedXrHv3cIUCj61gjFX0
rUroaZmfayRQHG25nFiKV7Wn1ehgqmAmhVVEdX5Mq0OGuBPaCFEZd9OKAwiSNjsb90G9b5KnHCfC
NOd45F7s7NzFr1VO4mjtXEfOW7qGfLVZmdEeqgv7IqRLWkkD/piTkrYBVRLgttU3aqxazjvjyrOu
cULok9BOaZT2+n1Sf/bkPbZHD1aZiZuNZAmn/z1hPN9ZNeE7i3NTnaOnaczf/mQ5QjGze3fcsLAA
ocU++MSjic6qKj6tMYZAqtzo5uqOfUJf+15Wc5giIpSq2NFBGrZR9cl14Bp1R5tVpFyFnypv0jQu
1GKcAKoMqK/yhU8Fw8qF1tsg3xAXhl2s+CqAwGLNGbir+5KJYo7rOls16Gq4dupu76rFXQHrgSi4
IxKBnVPR/avAAiFi1PvHvKLIK7j8i7Yg2nQPi8bZBdVVmS6+3qH0bNyt5Wfu7WS5GOqWCz/TXBL9
CYo6DGVUWaPlHUgz1NgW1CZKJlhiTWHcCyMstFa7pEmqXYzOOzCI7rH26fFDun2R9L11awAFO7rw
DRovqLcMFMmZgYOpTEpuxQUd+zD3j0opT0OTHYZqxc9QbOgOBi4XuL7pWXdzvEjoTz1tsq8kCPTH
MRV90M7SelJJscE3SUXbmcrNqz314jApYSyC4VIx6mM7T/HvbgLFmHRvnpIsByUrzJtqptpecbo/
jC2Xs6ItC7V6spy/v5UGmLui6mA7bn/6/aX1rM9ssN7gI8iHfLIqfISvydh+McWzzvWsBy1xwXff
XzLkn75RuFuEprTOg5nsvDLR3kqNGFyLCv9uKC483y7dtEwDO6mbezcumNsvSZz6eRerj1qb0fdr
ijZ0x0V9RDn3WC9Le8iymi0B9sonqApK9ZV7w0JjuGviNbmWC5uGJVwzMht73VWNLG9oIK0nMrQx
VcbJhzO+zOR5HBWnGXcWNa707Z5lSmOwPsc9tXzX3SkaJn5lzuSXV/wyLWWinziDQlpdO3SdKjl9
/6qmrbtPsEVw0GAWsJu2GbfSXNxcr56b3rP9YjE70DjjFLaqC4asOQ/6YD0T5UoPS9bynK1eVKtz
9o7qMPib3uZ/h6/6JwlqE7EgobENzUUOjpH828z3N5FFWzupU44IKHExzf6A7etECVe+IppVItNM
WSW6+U/SxOoXTaG6kcXFaOzksu4dKWCJWAwYdVhW48qhqIBzkfedRu821Z81CvnoP7zcf2Lct5fr
ER9usfbrGvNqY9Pk/O3lFtD0jESdVL81EmxI0+onU7PelF7lfLAkoaos9b01ZfGtGLbRti1xIBmM
xst4jc/2ukWiLE3BOh8tebE+1EuJ6d3GriJxT5xtF58v4oRgMp2KIGeXxbHOvbvvL6j/f1fay3/9
jv4NaPb9jkwkSTYSJ1Ko+f6f7yipCVHCU6b6VO3uBdtkeyc7XqYQym3WmCYYQuH8j4lw79hNdlIs
BxW3PZF6X9GLcGzrkQvrC3OZ742+8fb/4fVtKqZ/qnB4srCtb8g1OCDfr/9vn/iYeNao6FL1Cy42
vV/wTbXBp23k8Box99L/yDT65o5JvgupNau6tPuST+/2/SUZ4/C/fkU6Aq5/vqJvNZi5BXVhaQVn
/s9PTAP4N3hbf9TqMDQPwKSCoRYDrdhxJY/+wGBveM4L7gxVPwmbSM4kJcK7SiCUtptMFfwMYTq3
xC7mq8VwVw40MSyvVV+xatCJyCfnPxAb/l0qRt4HfDhMuQR5bc7cf3vJetN1lVqAOzWThw3OgYHK
d7/+w+cCSvjfn2YiBtFJkRiI+RchnfVvkjSA1wqMkDr28VM5OTNkYKvTQ13ejf1BGtxeoCFV/Gdv
BawPOk3aJ0rurOUYnu/65oS3srF/UpVBkLDdsDbDob31skGFJilrsfF0vxMURcl41NyDN6CLEfuy
yn3ggz7jD1s7mNkfzQBz1YQ9pqw+J8Nac95Qv2J5VWjR+JbzyDIH0eyzzr5c/OftHJYc5p18k0Y0
oStmn2wbBLQjvnn+hd58MLTiRJS7T9gayLLPLNXPQxxHs/m+kwPn4VYNxzFBJ4Y+QnzYcyDSPzvC
lQaXPlHAtD/2u+R5A/GlxYs9HzTvq1QvfXHJHrXKr72HgiFGv1YBFg/OMvMb8TkjJlAYW4HTJFcR
j6fZK3+Wnf5kxD1aHuXsSfkCKeVFWyECnJLhsWu0sOjjoHeYFHuEJmn1R+3SsdSUq531SHDJrzKo
JnqlurfaQgtqtYRkBGEYsxPEGVkfEjRAecshpDU3Ib6vLIBc9YdiGHyz3yaTxlEVRYDvjIEr4W6+
UstwKmJq6yWqrXQ/zadhWL7Akk9b7huGlZfMaA/z8jr9T47Oa7lxK4uiX4Qq5PCKxJxFitILSqGF
nDO+3ouuGo/H0+2WRIL3nrOjyAWb8+NinqNAVF0Rz+LKGI6N7sn5tB/5E5t2ixaIQDDbMO66+OHi
17aVqPjIQZq7YlsTlq/DvIr4FGCchzZdR3jcFr24lIsS3LitHSrrbnlSnSOpu+XBuxDM55qoxkU1
VnNEpuHptXTkvFYEwc122Vlkh1bAg+mbNp5FubDlUXcjg9tkISUM1zaf7BwZhPAKFqpG2Px1ah0D
WO0o+tKGI0VKblafqumRNALDzBprJA6KqnF6Od/W0eAOOb4hds3FetNDDTh6m4k1vh0cClPvmNHG
QF/BR+a1jvIaIUPYlEEIxvUxKWDa9IcJ9Zssf9Ko3s+zp2S1o/eHktq9WoG25nv05eYvSAgcTQ44
sbP+Qvm8HabWSsHQHKRvMxhm85Y34OiiA09AuPC5qqFL+s5G6sEEcDEbdmLo0tDRVOQOL0FFErmp
/j43f5HcMIoCgUzn0Cj9V8awP85feYqZrHhOVWP7wbJqJVYd7utKKl3plVuHTEktNxC0qfoMy98w
vBh4UcQcm/JflJL/c5O1nSUBNQPwKpQenlOlsGsRBAvvCNAkLWQ1GX4joX8EPBPkPxnM4IuxjVLV
i2peOLSDFbDnMj9k0ja12CPmkFMZ68fL5o57X2/chp+l5FENaBONRdoncMsYul28krnTfwKJFVG0
06UNzA/Xbdl+CiqdkRFEK175tv4go86mDXKZvUB01WJCZb7Tja82WUnVNk9iZtqtWf9O6d5YzgWW
zTS5wXujdj8Y87vcHOc8pQEOKYOYAv9yZxmbmS8JotPUKylHjoLGZqdFLnIPUuM+5np2Db4VFUhH
UP8iQSc4UnWQtHmuMzA5LBgouOkquDtFHVydezia/1l15AotsvLqs0euqwrlWp+OPR9Ia4+a0i4W
2EHG7Tkljaf3prmxaXiyI/RnWfGUwp2uiLR3NQB0E0s8IcVYCyFw5ookp5oDbN0QMU6GtXWvdT9G
SG+BwqiKiO1MtaOmcPrhquZ/NbvUjFpM/rPG4xjpbtHwEJ19lHF88iz1XLOoJ8GPZVttBaNxDYlg
BFxD/Q7RYL9QR3rIMS+fekVGMJH4Vn/vcdrFhJjS7+GkQ++J1YOydKo1ztRB2uJ4LfvPDv/wS5yv
pBh2k4ehQz+WD3Dsig9uv1LNR/V/HTWv2sIg8Z0iGOPTF82Cm8pIV/by8pSKzCGDcklPtSPqJS/a
ue3/lckNdT5NfECxgUrCiT+KbxjC8B69Qk4kr85uuvyhcb1k/c4a9xtTO9tZnHj4bzZWuVCI8S8c
9mN4wM9M1u6aFduxUsMJiWMVSQvI3g2Ce2npoAGLA67dBkwMQf+P9aDB/wg1HsP2yfWu40nsEPdx
eqTpViaoU5ie6Xd40oZDYvglB9dHVCWvzC84YCibAZwt+lf04FzYvsjo2jX9vB+6eqer03XRNwXu
cMncRuKxmH1LRCZMeuU6EU8oNSN9r0NBqDXrbEV+BinVZiZtI5POsPcs+q6nu9U+BZ7hlluZpP1w
sUXWHDVE69E6C1E5LMTztRmX3ZRfmvzu46iyM6ISAmVrCo90AEWdDhFJOXr1axQnTVjJPeAOobkV
Kam64RMTTLCqNvO2yctO0zr3FXzVcZFh5kDXftNBJaeXpoUbvBp+zfocYfgwebOylIhFANpM2Xdl
66iTynCFD63DFkw6MZBWOWouE5MbJ4itfiNi9oS6dipQ9sDEn7ToXsYTZZqTs1jMxRsUDsmIsUkF
XdWzC24NihML9V8gWbdYKKQtXPLVUKpPeuv8yqwLXzXEm0o8wVqUDE9Ke76q/Ig7bafyjTFP6GPq
dQaXMZXg9ogOXwcYQAAZ5jZBGRM/FiXIw1s4bugbykmZDPHh9leyzllCiWnwofUYyHiSaDXAFEp/
KcqZ+rPB7S5250n6pw/k4KPOFj4aqd/K0YvX388igbuyeJIYfYqQVIzFE00kQq6yaO6sJZuoXRP2
qhopkGTM58m4dzKu2FjYj/oFw8xWJviHKhE5Ifiotk4JYJYcZjjWweawRDFC6IkrmLPCbY+EDYxA
IpWsqQtuFkBa6k9h6323wmvkqHiPo4boD8Rv1RI8MuGqLKaw7xXJc5E3trIt1tYHFrK1VmpXk39G
dwijIpbYkfvVIC9u/pUeZWltAOKCri2i5cv1uU69MxWeDJD3CPdcqV3m+JIlljdq5SoYXPwDNa7U
ck7tMHsK7UmRWhZlwR1HMvcx6cRoGfrlIC4fswmsCA9ouiSRHv0YGWzrB9Wj13f1KKyymDgiTve8
P49IH3Hj8bIEa9anHq7hb8i++7SenElkOJxtTclsvnJqk21cqju58wVIJxRs9TqrPpWl84QY0g7Y
oYMZWQ3ICBrBVuApk0MTbqVw247/ILyW3+6HGPYMU6jwTsSIQKpnqW1xCm5m+YOkDDsRPllJZ0oq
GoHc7cHETdfMdqZh8afzB/gqWHEgwqKnnpm7/qSvI4sJKfBa5lH848p7VawLEfz0z2p2fqneqnCw
GaYVhuwmHU5qHj5n2D11+EiB+SMTM1zbv2jvjTWmv5ylWcV9QGy7CNpeh/+6NQ5aZoM/5BY1sQ6l
rfTaRmEJams+EHR+CIIvTieRk2MIH4W1CXPViYKv5TVW6HdIP56vNiOTAM1tgAkw1ded+kSMYBON
eBmIPEgp64a7fhstrjurcJT6phez2xQPaxHeivYqyssFowZBFJj/9Ruho509pvFRRlwkcqsPS0h+
vu4Sz/tEAWb3ExWh5ugYgbXFTOLywwPD9rlLCaszGetM22fEqSjaQ9TeBXg2Idrh77vAH1XOOALL
hZ2DQIVYojxQ4GoCFOpJdO87xJCo5pJdiIezc1EbY2/R27eldnC6QBr5ZnnqLfqONhUxHOVzQlU7
J/GvGmr/zIRIR8T1w20CT7DjfqHKRHIqZMFd1LtcEflUfscd35hUmLZwEr7zQQRmTXZVVd4ibbwJ
ieIKV1E9msJfpoFeX5vhX/dd3tNPgqFvVH5EZnBQ02o7Ne+Tjolnxxd1Gw7zDtIWo84aw6GjoorN
WhJkFUhqLffIW6afYYVb3hxOvQqq0ZHs2qx6Ykg6udqEBPUAQ5I6VGTfgzqGcOG7EIZByCgzqGXu
WwIDqJeZIXGm4qyyvcaRyinI4i2Rpa1xQOLXJd4j07C06nyj+DE8q8y8MhFpl0bYIljU0GokbHKK
xRScwD2Hmxy0YqIefdVDfRXGDwnj0r6/YlV+fc0aExLXtVvfbWsnP+S/fClXgo4ehZCivN/DSK51
HIAxEzOnIFuBJnA+fjan8Tg/evz+5TXNgK261sUKS8ihnye/aFs8kC43yw+tTn4nWmBarmIGwGBf
p37CLdn+hSt9kx/SbZLWx/GgDfg3SRlBCOZ29SUsLQfPowQnmzHbvyeW6eF7jn7lWvPGnId2hnbI
dsGjbmgd+OjSa+TkKxrpTnJGJtSWZ+eiiIMHt3TUbrF1nsvb1OiQ9D4KSOJlRzJmmRbybNvLW1Jb
uYSI8jq1mA8s4lUkw3pDOw5bv0rMb7lFdbQgFCXlCJOT1D2F5G4858dQVI5M06dleHBmGKd6jKiR
fI107hZUIInUNVTiMEj2s3ozQ+SEQucthuQUqflLStVFipbPGvpOmLS9ac5cMuMKZsppjHl0FDoe
wqLalijvCD0hHqoPdx2UitGSbQTLeTaK2ctqYWMaM7osa1MM860fOdwN2ERgZ7sI/DZjmSRumMQF
gNVrLBIRvG7iVWz6Q3Is5x+J3CY0mZx68EOq575ewdpdTIKSbwIgN5nSWvuMlbe0/g1y5iqM87vA
OC7tKW/Ya7avhIScpEVEKY7SEupD2Ykdg84a8OqrjCT2do1ZF+P1LJ1kdsp6l0WvDVUwGOUIP75L
7bNGjVmdILym0EvLrabvRcMnQIIQWYlUl/6qLhtqvtOZxBsPPfOY3szpM0NSPBA5PB2Sdr3M5wCR
KdXPdGMU1+Qwg4xMzzonGHtfDGQB46db5fNmVHZC7Q2sUMFKXQi1smETZ/HQzDclAXQ+oA8vqx36
eDxmLynSZFemXZWbRfaooQaBV4VzmN/4XEXjtuc+Iecez+yC08eBYkuImhJPOOea9G6ynlubJdiO
A7JVvzO/sm6lSbYmuUO7zRHFkVrP9rFGxpVnEJe+IvCNg1oc+EYwO/KNa9YGY5Ks79L81oW7KdwV
/TZViF7eKtE1LneatSIeSLcc1UQ1s5JSH49EF3l03fCCvcLJA7vH9thegGMihbgfzye4SFL/6uFa
Bd+d+K6Lp5BI4M5nWs9E16L4pd5KaNE5dHMfPCg8GgF0vldVbvxSGB7K0qPFDVXENLsTqdzFSifW
YXRXtUAth6+WewIPNIOFnQXMpSTAn+uvmgatqX2XYHy7+acKPviHlwND0g/lgLJzF5dfRrmdB69l
gPjlCIgKCp8c3iMZzgqzDDcgoeKVOxJF0+2G/DJPb69l2apXfGtBuMZEwBezFteefl2lYbp0RVxv
BeDNOhQ8OMbmQ3lv7yivA2Gt1O9wTUO98pFaLyBUyC3iK9iU+zo4HPaWQnDDao/CQ052urAuJVJ5
yexw/b7y8R1p9SmteCBIQDmE3V4wqT3lg6f+Gemnupwm9cEjEMgfrbHjTcyTDe/p2O/T6jw1EKPb
ciCoa8dZmhBBBTegXrOe584WpbUor2r+LNLG2VqQUfisjjlZX6ndfACJ8PUXgsNeAiKb5qtW24qI
fCYKvfZ8sKhzIna2A3T5J631FEMZ4/yqzBnEV/gboFkoMe6TDUNyq/rEJCvBT9VDw6yG9jkyFGMa
eTE5dtKPdrxDB0KUZz6/ZZbPW2N9y1+8VJJEIuch0s4ohCVjxbnBml0O9ZrkQMtDKN4onohZY4FD
8sZkrVj3SONjx6SF3wIxCu8GR+s8nxYkruaKj0okHeVhr2Mrwm2F/aUmBs1BZclr7fKawK0P1iqO
Dhap+E7yZjVrpGYgG/U/urSlN+oC6+WEt07H+xC7vjHjg/KbgKAY8g4ZNSElrnLpBQHiCBhQtiNb
vOTGh1y63T+3EmyTVXUhFc6GHE+P6Y5PPy8jVdWm9DoicXhq5mkoGOIp8yKjziX6sK1eby6cPmqd
GJ1Z7uYmvg83ahFO+6W4MXGdFB4RjE3n9rCyEQoKn5MJJUpenHlutAYO8iQNK1z1YKngJ/kCy3Nj
nIlGh9l0ZpBF7/INJskbIQQrIMgl8ji3kwmIlueVUIT0oMKq1k73K6o2xzGCgpHmIRm8iD8AVcZK
JpLVOkwCoQ0IvV1+avRvWOiAFugLUnSHDaNyebwHmBAVvAMZrAcp9oKTERezrNFMQF2A7HCTopxj
p9WYvTAZIee28fdArBNwEBUO/3mFdsksrNe0/QaD4snHAcHpiLJgkq6leAJVEX5aVpSUQ8WGtI+e
81H7RouBBHPA+wBQmjqsjXho2WRxIeG7zmayTdx0ISkb8YodfUvIfErXHLwYtgna78o7wi0xSqu+
81/zM099hc1KdVnAkc24PsPNy3BlorPRnixVdNIJI46nDWLCDAB6WPXZ6/GdskNDPMWpIxq39hPT
54yfuOXgzBW3JTvXdBbWgHw/1vt09Ert3Ez7qD83FenraPP3MK7Ne/AxhN9l6dgdK+5OTgnlc1F9
/Uz6eZS8ipxcpLkykxbJ8/LF1RFr8QmLz1K/Lnf4d0ba5hwCJEnIjfya8SoN9cSRDAM96JB5jamf
mzZMNq2IPyIxkvzYIIH1RlFqnUZlIUIRNsrrythP8Q8gsjhDak9mbl61Rud97dJlfSmmgvql13+N
8WweVUTOQRsfs4QCZ3UxyAMm7i+rD5HaslYhj5g/k3lXSvO6TLdDR78ELQciRq4eYjghpIrXjMS3
jR70djdtus8Zj8zg6BzNyTka1nSiicVaGOk0f9TLNVNB8zypxph1EdV9RgCVlDkidsbhFo4uksYw
GFZmLBN+1ynUpQ+ReUPtVDpBezVLcmKC81Id8vzfaB4T6+sluCobfeUiXK2UlfYSmB7FV1vy2qIa
GqMWMUHqh0Jh0BrQ8WsMtpJ4CWo332grR71pXiqTVeVBEICdQynXb9WlCZH2XQ0C5zo3Mfa9dqAd
yu0OolEdR1X4wopDC4cUVa5oVj49AfgfxYsCd0hJh0oRi+XlAcbFTY9VmmTzVezn/Mr70m5ZLcx4
gyR91LDC71Pyz1WfT34toq5Yzwah4zuDVl24ncqWbtLGJXT8CnyUPZGVkshknMvT8M/6RRaRProf
irtOwZd26tg4b/KV4c/8RIe2/Cy35B6ptnhVfnkKdPJWP0GNkWQuJDUJayTB+lXfOcaBb2VNyyoQ
en3TiBi01SO+x+Su/Y6X4FPfLicTgaYB+cRbALHAim2H9GBFyIocHalC4CqJh6iGemnEpa7Qu/oT
gTOq8vKMxeW3B7J7dQ0idPVKthkWXsJjQOhkv6l8AAO8cX3UZewewveo01ImaRfBzPe9mjXHAVnX
OLEmRIbQ2kkHkyLEWzGc/hZ0DEMI7hMsAEAc0w09WQLQwzA2x7E7Ol32SHNjS8zjinJtAqncOa2R
a1sU8z7Ma5O3Xj+SiqYSmjqlMAOsLbJP1wl3l9aZ6zbNV9HZUB4aWWWrSCPuJRUZoaErvDQxHmCb
Xi+goEuCY74E4F6/pfFpCtkBbTiGepwVrXCWGvxqavepKf9cxBFOWiNOOil0/qVeLP5oXEWNaqfS
la4ySBZP6dtHbQpXqZe2mWISk/2nTZPdpGTVxWCLbWewdJPPStc3xx+sjz5f5LJGfjUB3wqKvrNY
N4l5u2NsdJYq8jR8AwIlMUFFxlWyq4Ud1Zr0drLlzF+ucFvOOXIke8Z+2n3kiO1ah5lAXtaLz5CU
Mb/oHgG2MwmQT+Mv/MGYrkKFyuU7bQlRdNWqNwaTEh+A4OvKJ6mv93yiSGp4YIrwd5qweHUkuTWv
T/rUZHIeMOlW1l+trppqOCpFx1Wa77Fuxm1wkpTgLRYrCiCRZ7bRBZngti60W8RsIaqNSz81l0D9
j2RD3S5r6Z9q6P9ozdgmYsfZOpm/7fi67ScLmkup3xY18hEmcE/m68GyYE+Dn9aULpWFNY31XZyM
ehtzfzcRoXhRO422FFmKT6d6uhc77poW1FmzVFBTZAEWqiqyd2RnGWcCH5B000rOIrTcU/1NpMDG
loYXYv9Vie9diVG5Mx05S11Fr1ZxdUykxO8AxVWmtEJp1uihjm2u7RoF1TPufXw3H0EYfSZBhO7d
2hhT5VWAAgHUjdxeJ/gfm7BlDgeZxkjhrVW6K9I8JHzNXemDj7JtbmmDUGNeak7eXTazhiXChn5p
lEvatC4UBMLWssJ3r43EqiRGOkG2lC5WE97zzTKJH0RienKiIo8XiAhBdfYJ20DP9W55mTq6np19
ccuZKAsl/PY1LqcabFnlWyR2idRSDpSNCXgbd3/opGx6Nfmecb6hkAvA4IqEmhk6SYXi6/VLOjlP
EpqiTFz8UQLIxnI5xujUPIMSVbDjpYZV6cxtIjX7bM68UGWcbH7kAqMFEw/6FbtjkENtATBLmhlE
AaF9nCtvzIEdGcczZPxEGNTuNcWSpSvf1PJd1t+mwAS5IIT5Jal0hYJBr+nM35yOo7G5msatzf7q
lmLShdgo45s2HfRvJn94ArejlTaII+DwdG7HLxMMQ4u53WhF7NHthQbOHKmCr1QiN7SYhhCC2E0B
G0mABiE4Mp8Csb/G1nTnPpXJx5hw7y62ZdxNfgg0PzxzW5W4sBVpfZsAWCbI/+HIkiVWccUeG6Yk
usq3BCgBmw8CSY5PnrpudjSCTVeFia2JG0DpIsa70TN68mxCvtCkfTfSX6UR9MhfRod5NSQhT1M5
J8PiXy19pMuG0YW4FUUiexA0esMcDMiVcC+2q7mjiGPZhsNzbDCiEEmbMcckAvHi8WExyr2oUGt4
A4XvxW9Ffbe4mvvxoV+5JozCkecrF58qlUedNfVEpfxKz/B2CjwAdfIW6siqK8BK5twROlaFXJna
Szds02ZPwU5lbo2y/RNURqn018CANR+Lut91xWej7n2R0NaQj/a97vb9/Nnrz4DhT75YzWWiBY1B
rgyO6vypShdqKHFO0M5ZohXI5mMVfqnlbzaSg2B89x2W+6/JuBuAEEsLZ1Oc+aTm8ynmvkfhrU6n
cV7r2Ur6TXtfH/d9d86lDmUdzmU0DsNFVE5Rfq3n/xsaRla/A4k1OeY0Da5I1vxIfYQ5TZnyiV4G
EAuXtR/4pQWwEFWTJ5R72MRe9mtJew4IpNFeQQNc+dpazBNGCgviS9/LzU7Lr0V3Unt0Iu+9ckqU
I8+2on2jNxC5JMT5k0gArX7TDQ48wPpDCkwYvb6L9Da313DZFPWT5k4dY5EVPlJoevPLamBQvxCv
gAdlnBOheBKXk1j+k7SftvwtmL3mYw9qJ3y14TM0n5nxU+lc0Wwhzdpk7GNaU+P3QvkJAOY1+XcE
u2+nBUsAXVZ8bt2kPMW8HiH5NUJ4T3tyPR8tFroIPFdPn1P+lUQPTPfCdEyajUJQmFGY64kDjAh3
txpvBQkifDhwTpxC6cOYaa04td1+QV8zze/hfNeyu94cQ/OcGzX8yiWTjx3ky0RNV8VvckW8dpZB
wvZaou6naJiBC2ndad+m/qaOP4zIOajYCSOVaO2AyDYBvWmjkxujJ4l/WZgS7/w14qmgFMwO2dvN
V9/QeOC0ZlQLH6bE7I54pSU1rkCnLQKsxcJ7BT9ObVAZb+uReCG21vkkLRQVTl/i8NUgmSD/k8zK
g9ztZ2kFbqZrHHKC/C8JSDgZ3zUR+uUr6T6KiHrW1+ou52gc+CZKPCRkcO7GF7uttK6izRhHJ4fk
WZ8eGwpf2xC9PA10sa6zcVJTZBRkVFg4NgNRPLZZTUMcIYRz39i7Uc04aSlDcuajwidBAESh4fxr
TLbKFH40NZgl59ldqjPPVLfTiCnqXEvshlFJlK3hoDxkX9Gf4uu1oUY2L4u92DSh37fIG9GinQOB
YoKAolcvV41gJadS4qSxzO1gEMsgWIgDltG8sOm3r22zrPF/y/O/TqKfUNJl5neCDOYf1ew5PqFZ
G7CQgW42SDOg4KHLHTGCxCrNAMKBbqqcJmY9p4L3XAfvqrDnDBDzXZUhWroWwbpQz0H8pqTfFOsp
dEUnRy3kw84zE964mtPiEtbriKi89pGa14yg0ma8kt5MHPI49v1GrtVXIMWRQhrjHERiiGS835Sv
9OxpPxX6uoac6OuGynYSiafBJV7RSerCNWvOw4wHA5EKjsdNy3FWBYrqzR1wLeGPHMQpQHhIyXoR
CBuhA0bMnktUxc8w5R3q4fEcmEdMciA0r+xEEFHsUYQI+0YaumXFeo2AjfL3noUReT8WVV8XWSDv
o7UrhI2C3skdcVay3PEBoTp0gj4VNDV+eZVY3DNwAK0Qa1fq26uADAHExvrEyLuon4jSLBJUos+8
eMkwAnAMMjhmRMpG3q5RkKTMTaFALaEuPNTmGqYL2qLmLcjS++ggr7rKspUBZfe+/KoAKPr1LFdO
gH9f/JxeWYsTYi4cjMjGqSZ2S5yn9O01iDz8SvyLB8YdDJJEhV7agb23VbaBQQXZhF0jIB/b1NuP
mC+t5dqxz2JKOoFjJ/QfKFWrfPxVOvxIykGhXqrMVoIfC3m60VQZrb7xo3QcFCwM+4b2CY1bLJOZ
zJkk0PWFWvXN6gIghWapHcKvyCRzwlSls6yYPq3Hfj/86nzy5IilJhKCeIN34cNMCfmPAla25D6Y
zTkoSCLVfpVF/ygDToCqVxVb6N8q0j6ahYJnIux2xXBRjMdgPML2mJinIuuP6oTrutAPHeZ6UxMv
MJOngeKxXn2OoQwnqa+6qe0hKELmYTx74oD7Rx8nvLMI9Gx5RYtqZy+xvInVfqPksvfi9VVyySdC
7Pq4Pej1qwtNlv/FbflNtv+m6Otd3QZQ82J9MSXMR3VCbkK8U3lTU6FFI0HhG7KCIStPDJ30OvbO
YAw/XZQ4rpG6MoaWHGQGxEYRLWLMT1kg/OCJbVEryKtca5EF9a1NpwNNJMorbCo/N2WECGgE/Bgs
woU6/l0rfmtrPpzljKWE39ZWHLANybNMT1gDUQ+Vn2JTvRv6uqDoiB66w9hwq+pQhCCeDmdKCGyE
GWWptgYqlGaS9iVxCqGVkwyfM6iBVgKSsoGLAlGpyMshylqDSwsdYKbe9ERijqfF9bOveMi6u17r
bmzUq1Ecz3U73PrI3PLMmmhEcIll9bO7o44/WXW/1va+AnHacag2+HQtaM6dOLObbyogDpaOqB1t
t+y/Rlajydjw8Yd5mfykI08hTmH/EDRJBHKAckjrJW7uqMQnJ2f9l7lwiJXDKRnNHwJRdm79p6cB
+QJggESmZiyjqCeFV/ROmzyHgpix+FWUmfBvIwXSdXBd/mrr7yLE0pDAY2jLldSFqyJcZApSszng
To6bjFweBFNN5Urs4Smjq8geMOP16JhAW7LGpOiapZ/APEJ1SOQ/hU95xVZD6JBNgwTCTgYq64Td
bjC+pddUEg9uXnSuNdYcT91qQY+oDRYVGLWTJ6euxWvKBzqcP0O5JkEerKHbSIr4VsTaKpq5khYz
+w7y0U8TpsdIR189AzypC09qP2n/Xno6OVZ/WvRUM3FrUjT+YGEH5nBnY7oKnYb/qtzNiCT5o1//
P7cuabWbHAqHaBonxVrZzsKdKNXvKRPvr0RnnYfIaC9qw/anq2w6stLRtu4lFmoAAeba4imZeXlI
W3AIggdO5OdY0ks0wztZ+bnEnIAY8S60muZZsXWsglfIrlfK8Q4L7jkqUemlQGm1HwRnuTxX0/vI
OKUof+0jH7904uYU5UFa+WD8gNlxrsp/feuzf8QFBeK7xWIMW95VeQUvRyNBjg8xW1vt2hfLP6Hb
TstRrR6K/GD0g/x7V8hkbWjUljktw1Z3BU7Z7G8ePxd+wcQknPpZH0GGCXe1iK5MGuep6J4Bs20W
sSmVyXeVpDuhfCusDqWHiQhTIdkqfV8aokgSlEMxslBXNiqQ8JxnvbEik7Rb/le/nKp2nZTKU6fO
snrZUQGiemIU0xb5CKi+XGCJLd6motnihlUDeHdDbUmlD7ATE8rVxgA4zOTGcHtFlUE5cjhhJo1g
YJGYqWixYcBD0RF5AuQGxcPEMtFJwS0ab4YSPUQOTamZnZA3W9GBVs3pNNTWXWP3TZL2q3mt5Kjd
9KohRoiSULoPAwp5e9lW9ODdErtPvYnXGdrn6Zb0q5xID7pYAQPQovC2vo6shZYkPkuMA3kNK1Ty
s6p4fWuD5LqRqiWKaIsYIS1/dYQNjbK1kfn1qHoZ288Ig1cg2boaurNJuNRCdv21AxlEyIBuAoaA
1wIIIpp3VSd7xMOwcksHVW588nkukoJSZ9EPxFX/UN75/0agc35aQfNWzApmcIeqD6o8EOgyXYz/
4xBxSvzRX+uZ12RbLMte3mWHercIkNu8wVSsbpa9tSNh7cDoO47S6zb96epSYL7K36VUfNBGRFqo
9mz5xdiwfuVGObavPLPa+lbQdwZxfQoL3NUalGkqf1HCyqcvARHu/KYe3/MAGVgBIFx3dgoTTzEB
r1zUrPBpvRiLpSc+CjUG1kWJXMOF495UsbVylaCSDn5RP3gaspABdrxkWwHo4HJEIq8DqvTSvhlR
YKUxasTY4mYZPw3lp83/YVKy85EYCf51gILVC3UIAxS8DUo1kBAIk3LM4SYgblqB9CrLi8dyRUC3
bXF9hjFyNOPNGkqDx5y4zHVJ081LzpRxNZA2S8Nk9EBC/Tv3fFnGoHPLqcKbbraxQxsKDL9FyFXs
RjpQVRIeYjnwsbOuirneREO3SSIeqnQdUOdeFv8GTtVeJBcihw8UT8oy7RruGn35KF4W758G5Wql
/XTNJlVaz1CYFMIRIhE/NxiFhPSL/JjDAMY7sRv2ylaS0hV9Nv5I1JmY/dPL97njMKBtJKIPA6hP
PcfRKeYSrJASSB1IK9//UB8WtpNPoqSRqgktkNCE+c98ImFIs+1rTYLSJ2kf9JDyYf7mECEt6RiO
j0t5yZl9BLQlm0naxd3Osh5SCdZAkYo+AkaHWyVZUYIXDQcTTiy5MIMAvwVbFUOn2kxeUAxYwABw
opdqHXViiuq0IMGaZQqwRiz+IsTTtXzpcDxFiA+ANjykCdBngPiceRKp+URJoijkxZm2UrKq0p2C
gGfhmiFJnF994p8zGpi7IH8WZN8SvMuVF5OcnhDVGqsfMYQBgFH5Qe1iSYSEDA6N45CG+2PVvC2y
y/6vS4dJe8ztL+8wV80lH6+qtEF6ZSx+g1GQPJnWr43dTDZGfXjJT9yqxIB5I/rKAI0Q9kFjEF9C
7SjWrKihvwHBPCEbK7WTHWFQtpa8nFR9dC1yjcyVxgwPI1KjAwDRV54K8UTtKmUt4Ucr7lJxF0yO
KV5CEeE57+3YHtNirYpovdYLUrgBK6n9+v2AoLy0/3F0XkuOW1kQ/CJEwJtXEgC976Z7QbSZhvce
X6+EItZI2tVomgTuPaYqazyr2RF2ePVkydGnqwLV+FwHVDTqLWAWj5pqLpsa9aes9zogRevAfTKx
56/CfS6uxBnydukRdnrZwFmy1z4k4z7/w1PSIfHxQuNr7LkYDrvigMfOAW2yVBFeW9H3GH5Y/Va9
DmF8bq3irFfmn5CzU0nYIxIhWmL50M5GEf2VzeBoxl2zfof6VWMZTnuCMYfGmNha/UQsNkD2gUDB
2lsM478YAwwHDNGRYFnZMYlrQkL4oUWTIkDZkMhoNemwEL/i8qZ73IpQhZbSpKztiSyzLMk2rsmG
ndBvip+3IqY5+xKmHSaNLm+HhmhwsKy3hki5axCpHAaQ+CXXmyjhY702zaopN+JwBUS2t+pTSFOv
ejtBJzXa/hV03ls7G9wmdkcReAE4RYilxU/CMLRklIVPnwmWrj6l8hmqz5wPFwkHJ7WY/oC9X6jM
HwnII9SDAo6hnSVQYHVuVy5M3O8jv1oFmLA5ZpVZXUey0njPs+doAH7oxR/Q+5ystFyq0COWaY9I
FLL6wycLIvopiNA0pV06Wt8Eav8lcrX2Jc01x3ypIWFmtlvBSTKpa42JuXgnnUpzuAuexzP/rXIl
DrGwsA00mKIEk4HKW6X4DQuewirFFWW8gK2ytPb7XZ6mH40sHZI6wv1K0sw21JAW8cj4Nj2czKZe
zreFbgJ9DRlkiV51KOEEL/Wx+yexZurb62j5T01jpOzlq6Lv2LRUgWON1cOvTEazbhZdc2MnWGyI
+QNOH67A5C9VXT8L7Txl7yNyFtfYsFU7qhDFhW9BDBZdco37H/K1A+XaW+eSw9FXoAeUwHJYE5I2
CorVIXzYZvf0fyGcMIhPcQhr6MLGDLVp8/YiVhB6IC/rDt1HVPzDZ/3lDwONFoMMxmeoOKjbPHGb
6piY0ZmyeLIYmVNkTaTOB3l7xKG5bQeBWcBVxIBcNJGb83us9MgJRutTyEWOG8Oh/NwpkE0tjd7I
kkDgstGxuSc1wzzkQXoeYv9M2Jud1ypNmrRVi1XQYQI0xm45tE5PAJwRwhOQpF9FoAzoArYp1Eb2
mBNvrhW6vifr2i5SGVENUYzID2OYLbx1/izZEOZYC1NpWSTxMuXI8g0oTKrI8DzBOhJh60bKEG0K
cVey3ujScJVp7T7P+NWgUash5T5bbsQu4PxmoxjOkBB4VJ79RkP0lLAp6uOwkXz20pwsPZvSvscs
kvdoU/AKcWDJxc/AVDrg/IqiZJtjz2HGI7Fw0ZB/6jTM8+Tc4o5EdcqIqHsURnqYP7yECTbTdNvE
ed3TPHPJjb3OAJiaIeboGoH8GLNiu2GgFFDOeNO0FUUW1RzBJs9C7xckP6065a8fiDoqWG9lBkNk
xoQ9LVGjkusjp6sR4N7UMRLyxZvvDVfVBDXoUSCkAAxDipkCEVemTdS79aL3HtqMABWJ9ijo7eqi
uGc9gANDOrVS5RJysZZB2IxauCNNMr+n/PR1h1VHEVZ9Zyw7OJei0Tpeo7g61VKVwkYNli03mp/9
tdJr3lnE0qufCNK9+hKSDzPee2n1DmhUigJyXCwcM48ht+x00XRR9O6zBF6gIHIwrSMw671VtVu/
jl5hW665pDEcL40BGQ0SJrXrdkaNfg86oEjxY8oi2o9hkVJxqdZtoAjTrWNe3pPxoeSnurxTZ0kB
6kthWfYGeYvXPN6EV1yK8vS2pmOqXGKeEnM6abIdQ2G0kJUfIr7enDoNkcRWlVZMMUZcq78IHHnv
2Ivp3aYzXUKL6wMr61fmrcbKWvrKivxTPl7FbjbCT9Q43K9xWe/UZm/MDAZIxHQyaDDAZ0dfonjy
pENu2sV0C37RZXNkmw7jLKcH9XE3R+6g6Y3zacmtrT/wKS4l1F9ni8IOfA8TL93pS31BChaFWrkw
FihXiM7xy2P7xc8BCtP2cCguqXOM6cYWi4Bn/eKF7b6ekLWU0SlEWNAL8QlINR40MHCrIFQfetru
jCI/tzJNQMhjpw4CDn+Mb8MtyIZ1r1ZgTLp+PRnjHljnn1ambpRUkesN486bI5eqQWawwANdG9yY
pgUpQkqGq5Ukz1iASC2WW7jnswFE5E2BkhmqTbqqPI3JMxZarUNUJfUGyk+OPVfQwm9rIj0vipHe
Dn2EjIeCFEaMIMsrgTEXeyl9VeoRtW4PMcmDobvsNGCKShUUlASzlJcIyNKqKWax4Y9jg2vx2rB4
btpNo+8H+VhjLkh6fFk5l8Tg/cVZ3y50p6pPjDeXYgO+kvlgW5ZrgyEytiXGQYjz+uGgUj9C7l42
4tkQj0pDbK4TCse6PKezKJCDQAdhaAwuiUPoChZ42PTECedcxZtO/WCiV/aAyVkuR9jWjgD9wsQG
NCJuo2DaiKz4O/8qd1h4VNEmEuruNVdzJLQHRcvAQtmvFEjzrBA9DUgR9W/zJWnf0iRuCxHXWp8c
hAT4VKxdjQQTAsf/AVGHXjA2SbtfZGQ5BreexS8NGQ0IWr+ZSdmcQxadU/cYgOfFqFpjVJlCk94V
3SSSunJUVBRpRS8Pr8kKP82LYWym6VwCtjG/EWGu03GdYiOXwoK79p7OzSRWBypuO5w/ClGHA0Ff
xPaPFEOZ8TQDQBHqlsfRRd4Ybt/ODhnHSyJ60+ZQa2AZLcF0vBVZTgtUh3hzRX3dqt5elUkW4wWN
UZBomLRGj6RW8WsU24dQ8q3WVfzl86DwsaEAkpYAun6gICOQa2CNqB+FyrBYBQqsjGuzIIUH9hN7
9Jidc6wyDJwVEFGKiilyiC49ZJg2YwDKSFIZsIYjzrWF9ECzGPMNMGvHPwiolm1JuBmsq2FdQfR2
AupBosCd7qkoTv0XX3kaPf08Sk+1v/qiA91qaFYm9qJKuaaV631xZA3CmslQUVzlBFkp5lPutg1T
DGom1gOMbqZuSfSwwr9CV3h0HZZJDNt2WR+78BwjOWwR3/207aecH/3iyGeDUYXEBUuhj9bsonl0
2kYfLjKjDLIoHGIG+Z/xOqWrGMHS4JiZjctW7Zlor6Ly5QvFksD2dWbJC7eQzo33lfsHkf8fM7n6
jZSoKd++emAvZXoPRGHcRngmP/wUQvinAFCURA4u29ukDNSU0jqUt2l8QzQxr0OUd4mXuUDY/tvL
W7zfWfpGsO3nRHeS1OWgYG3ka01Mro9O1nLaiqt9IWdM1sKXjiTR8D4E4YW6EFVAFOzqAWXdv9GX
d5o62UR24CJY4NRl7JTTGuNPqz60vbbrvpXSO8UVc1u3vxYvb/jiwxqqJ5sku4AaE5WXpF6H0lrS
UG//ZPUtqpxKdOXJwb8QT4fIC88FLW2nA5acu4J1jw+And+qYRgVCAfMf5I1wYk/+eNVJ0KA7Uvw
hInKQGLWP20bbniJYUsOz6mk6GQ8t4e5Du/rhsBHaxbR0+Wnrji9kbaSzMLOEuyRT9EnX2TDrhon
Tukg3KjASV7vpUd7qfNVGzDPbhdi5caeUxYrBouw9GQEcjapVzmYvrMr0Pdi5sCygL+m2XBR2QN9
Fqwmbxfif+ZkRbKDAICwNcLQ8sal0k35kxYqLzIib6Woy4lzE6cExx/7Lxz0dN3j4PjA0zzOub86
5zAlmPmpQxoqJGb3BOGue7xo4m9GWGn9TRJa4jHW4f71Uuky2OT0YYLfURa/dM0/Z6n00PS1lCmY
vsvlhE1+HqE10Xsan5UZOG1YrWUZeWjp+LiRTIOAisOoj7aqaMvBs3ZYBVe65LlmeU8VBIwfQBoY
uE6R686egBfXMULsWSqUHQ3pptMIzssyj8GqlbJG1j8rLIh6+VtKm2L8rUNlpehbYnbsBKxZRLHr
i28aqcU0Z7Lq56xOXHfST4j5u+yjQz46fpiIxlmcGSdGoYzSpB+drXzDTN73J3oUM3kpBJqyi2BD
0TRsif8khCVDYJvt94jcoJGgjZX3HlOCMrKvIbRXTC1Q5Q2qaqjS8/RJFBYhJrggZg4rE35eORbL
+Np4IoVK8Qalboa2OepWSjjRlwAtmFNagLiskfwZxbsOLc6CdTMeS4IagiWZcXah/s1px2qTo1UB
W9BoTAR2pLUuiXWBUVKtSq2yidWzKU7hxmoLymGl3hqvNF2V0VrPZdgMBStICpGcBSReumRu6du6
+8ZXPm3KOl6F/fCXePyw4xqnXimAVPxXaMusew1QWxHx0JCIgAwZNP9Ad76Spkbjm9afzKRPBJz7
x3jgLCF2AykmmDfixyG2xvE5ULrzxJJQEs9mcFDiz5TCr+WCVoaBDIlfA0UETXjBe259Voxh+h1t
y4Dq/NXSnonjRmOs2csnAqCYV/ikxG471KHpyx8d9AxmtcdsafRbGhUm/yK/sqSgfvlgbmTKG81k
X3aUhxM3pCquQmkbJgzGpD+LR9CMCLzmYN/1I54cRH5rxiJDdhL6m6o904AZsup0lY34iEl/Pm0S
yU0DmAxHQ/lN1L+igMZUnIoZnEi7p6jkLGp3i8pDUmdUto8IiTpSeSX1s+HPIu2XtkGmFMabY40w
Bta97xrFxiStoEqXhO6VHVL5VVejUiNA+8x4jXvZxK7lLxX/OjesCj9z/x6CTyF4s+dnDCEnB021
i3+oATnfknxpymtazRx6aLbJIjqrfaSfUVgE1ikMHyFXHP4LrUp+y843Vhx6pUAI1DEqD6LnjOkf
ej0wVRZ1FcsMgff1mah3qK9ITEblUk1HFtGMBA4eYxzvgN2WZQNz53mSLTmoXAdhE9WU9g8tP8gs
Q7tbqF9SmJwtAqcfQd63MBkm3sWN+FYAB/aAO7fFsJL4AjyH3w8Tb3Q+iJ00Alg7IBL7e0SKuLAa
1UMZ3cjwWIJB6NiAROVb4ZpvuISghLfwW76kgqfgN9a21fD0h5OBnxenUWfiET708ZZoDJO9LbZY
ao/GvxvVhmO9o3qmYaGXoaRbqGT4cKjbiebAqOAJsLETYa+PRBbdKxF1K+WPtBXH65Bdh+RbLx5+
WDlpC0hgjQui0tcqt8V47tGfwUXloyNfwIfastL6rWkhZOF3290Sc6X0t7T7RNsJk+NSdq6nrdrS
iTpoXivfs8emONB2xMBlNzqxQA0X8kbPj2n2L9K/M7C68kaW11lxsIyTpdDw0jchcXUKGm7iLqwd
bWNZrrpgXePM1ptDUgQVin80DAV+Osusv2HxuvGdkSTAVkVewozrntITXVCLGPsPcl7gO+wzDKAZ
ypItKjHP3pfPPPerIy5DsnuEdg+yqGbabxZ/MwdWs00dPxERdPERElwYuFZ+oaf1A9czLrUGNhbE
lSXwzJN8ciS8uLFryo+8/I68g9e9B0pSXdyyhFXUc+Vj3VhRYttN7qJrbNJT6z0QohbmV1duePFb
ZSODl5Rcsz6L2lvpLxZm77ePflGgyNon+Sc6AbweOJpPqG6x2OLOnmQDM7p1x8uLgonVFwPKerID
WqZKKyoGJ+Ehr8I3YdhQN56GPi2zlvelUrniaNIGa9FzMfRGt+47fUUaPNsKKjyro1EPHbMo1yXP
BJvLgUVkmq8l3ldaSZhdEMb6hVn16xprCJ42Wj0G72PNmiSRs2kZyv6XTOSKk2l6QyxW/czg1VHW
ewj1BAZyo2lJO99qLm2U5jtScGEaENiDpUpmLIyPvdfaYWYD+ChC+1ujwvNs/DmI/SUPE0fdFXvl
Uh5Jghyh85ND14O9LMnVITwAqteyonWZTFxujHSKEBX+GK1r9jERxj+mklYrbrUAQHuAhbVOg9X8
y3WVxLoD9qAxLvnycSavCa58aRYT12yCaNQSeItTgh9S6WZlYDnnpHPFjsSR+hC3iPN1DGNYqy1+
StaFxd4b/hWS4ZY6S/ua/HUDGEXcS5tG4wvZi/jt9iNNCQxPGe1nmDaME1B51U+JGS7mLD9EUs/w
MOUyYKxETTktWAM3ylUUL/60FthCGwmE9AY5hkdkAApago0S7Vvh2gFYQP+Wc1Wj6YFkE3JM9+Qv
hZscGmgpVUxrHgroDYUxIORnCzwfxyaPvNGc4pgBqoWx/FscdFutf7IJvsR0hrGMzFCkom5fQfAb
k5ceN8ccnVaXt4ucd743d5kqoBZrTn2EeyZ2DUFBSbRq0MaZJjw/ZP1t6kiIwbSMqGq3JMAjmp4+
9cOQok8+hOpbb39DbWvVkZOGdJHtpDLP5Us2/oF012IUhyy2Mf8jlzuM2tvibtWIQSSQjyYEPECs
Y+JK+G6SZVdEV9Py9nonG7vMChRq5ElDVvPsC7PnpV+JPPmf3mSx7gzPBuBc4cBmRWt4bj8H/1vg
wTEP1KF+sEFefNBhZhLGy/1i9HimjKtOtHOaIwpr337AtgpZmVmjF6tZAd0URHt5xqBigeNsaFe4
MyFCZhr6np08rikE2DaN0UbzV1L77JgcU0RTy3jFIuyMxQjLWmOXNpmHIbnSVyG/Z2PkDxMRIIf5
2Wuyl94xtpX+EXVkZ+G91i9QkZVoWNKJyTXeMelfP71Yj7KiOwh87imzYuVWp1R7XBip+GkI/0SV
4R75vXQjFfu9jxH916wCL3j/BRHzXNJvGO/t4kZakfWxHkwylALQso2Dt1SXVrQrfXgQGK1x81gM
EfiagvKUkCqSzCOCE2fiRFB2HzUEn1Tu/DCaAte+Sc90CsxXPGxVvvzgV0T5y5+PwJIMIAwCel/+
tlnBErZIPmvb6EWnKfsPA2iFSy07mGvckVlRI6c/YagzhTNfPAZX0nIWjbD1ijOzAj19FM3Nkvy1
Fry85t2qi5bvD/EPjjEYdZNGAwLIXb9OwdUsXQVZEYW+YG19yi6gNY2s00zbpvjS2BQpv2nxU/Bp
GvlhGo98Aq3uppyOyA/Ncl8JH1JzwTmbZjcRLFlG56+uc/+fpZ3M/MsE3gObySQiICWHJTkDjwDl
3ioFs4Z9D+SbCe6Cb4LmgpTfABqCvJ5/HzUz2ZCJaV48hvEpSl8M16uWvRfKtxSKgf7Ts4lX8g+N
zZg0NEtYSMcpOKv1DN/ggUr+8uw+xG7FOsP3CNQISASMH6DuF0Wwkj6II832WDZ8uEjWgeWQ3nzO
I6Iu+OQvVYGN5ADt/vCljQ9QK1SrUypS6QAdaQ4oZlH8Aek4t+23xgpTemJYlD2HHMll/iXjIF8o
PxRrAQVMxb9zeMY+foL/jf2jgE1xTUPloRg9thfSnLlqy7sOLxfmCOaHRqH5Yf/JKzS55aW8tHf/
TnpFvfWP0QfFjvTbIizDqZMA7d9ECDSIPvhL1+kWXzHvEpIwXZvHad6bBtSOt4Xb2ei2t8hLyRYu
9nawEU7yX0UmlbJkktv/1XOfszFmORRu902pbIePAV01Mn2Etbhjlz4F7rr4aBkvAmpHLX8RR/y2
tOuQoVjGwlJhvrNgQHlCqLW3mcSuK7vYJPvCHpf0v8yU4jVfbEuXq977VbxOzu2hQya3TO/lF/7v
h/9HXBXcIYI5MXDE18lVD1W1zmGsKeAvVhbUP8MVkPQf0hto/E5yCQYFBQoIOXZaektMQxQRjO1C
YcVbyodvJWuh2MnqHgtBYS27K4DYd0yOk827avir3GTWcCcZM4M131/kb8wQbJl0l8Agdzhx0yrF
YXrO5bMBxAAeBZRRjPwuX5PI6SKlp1mFxXKCCVru+j8hzTVILFaCjvW3xIqTYqDsZqfXgJSsZxS2
Emfa3gb7h9A/AYnzMb+CcJe29yAEIrrVuo8eu6fiQ8GIvpOs99ckw9laIVWLAwMnPkr5H4BBrrh4
59Z36UarxgI1NOyQCbAX3XiDVfHTGrY0pdNX+FPfMnh8BjndZ9S7RfappSfWbpbqWDyenq12NkeA
hKjccApmdoaOwGPJoIJNDdVdQLhls6qqDTYpMjBYzxfPidM9cIk2wpbIVJa/d/op43VFPy3+GYsT
MKMV6Lhz9DHmx8KehBXDn/6PTT2TOW/b7Ucn5HeOXTrIrnG2aYaV8AuXjg6lwWMdbny0o5RJ4zxx
w9Hygu66TI+srH5x0tZ3nlxrbzoMhUgAKaMNLZIy3HQfgcPGGl1M3LgCEdHoRKpxfqlgbVgdLwAB
u0g56MIxHPPzh/kZs6iAFKpitlk9a4S1c7G5ouIr/E2IOlMC/LehVIoLID8OjV4NAFjaRf0hknYj
UBF5S607w9vaQ9MdEENX7cvT3mq+tfx1oxxpScZr/Cje8jcNvv9Insqpv6hXVmTMUHFtkiabLmzr
zBavMW9wgpZlYxScEIhCKsFAr+3Ibz6Pzs0dVm4d1AkFL9VB2RCSOJC1FdJgL5N/Po0JA1eglhQN
Rx8xE6blZb6zZ5XCt/Y7XpjTyuwXUOyt6l3+XX8LL2/HVKVZfJYC8BjCFDgSA2FcjpmUOYHeHioD
jVJJegMaAQq58cxdMI7/04lIHJuUnf/bHXlDnT9wO8CzbZUZlKXzExmZjn6cu+f/PxDKDPN7gG51
onGfJlgroR5+oqlSMPfrXyb7jL3XpD8595gWDuJm0ANy4xl/I/EEuaby6EeRv/MFRsF9Ut4MXtTY
L/J9P2rHfJ6DkKrBtyyqiHCUe1pVZ5k6FDBf+0fwPBF3ecYjzDedzulniYLoQw7ai6XPnIehiVdC
T2UOMvpafpSqIrm+woZVAscRlz59gALkwmf9YoW1eiwl4Rd58oZEka3AXC+Q7m12zxtvUbBmERCJ
ZzUQl6mBWZChfXnbMiuX+rtSwy8NYYeJXVr560pzaR4k1J5TvfbLyanSd16dC+3ewOExj6l1y7hW
pP7OXKsyfoj2IMhFmY519i9uY0Twe8VjWkhhqrroCiWGGx4MXBOyyH3Mz513Mqt7YqyrcX4lGpF3
q2eoUzO5XavBjdnFCKOi0GjA9q2BQJ5BY2oBrN4YZFoM2N+bK1sJLf4cm+sIi8FNcAvyywsPnfWm
Ny9uqOHj5qdgpNaaKdI9Jm3JjThhCrS9BilN5usjNpEvjT6EamzyoWKw78gQGgwEJOjlvWJKVezq
juWrgbXogJaKIxJbjDD3PubDmsWRdF9akzkZZX5dnLvhDDiWETiqFhNEf0dwxw47NCukPfHDiOLn
nAzwAhhF9M9i2pPTaercBoiMQU+WeIfVEPcK4ybrY2p16jGGC+RYoPNdtpq0KOM5LQxhaHBjBxrG
/zpGavxvhK+49bK1hM9IgnoDt+glSbPDW9cusDl6YCj5izE5LvqeIIjhnZtHFCq6Dphrx5CrNh+K
sQ9JTLnqxGglFy06W9NTlxx/ELplnwFW+WTiee+oXlrrNlNnUsLpVmRS/FE0V2xn8lXWIskBkOI2
w6MNKCaklxB88o9Sel6BTww5rclnjOwI6VxbuRyR4zvlSG2sT+ZbSvKGPjmwf+mXoumO7d+o7vi7
0aeawQORDY818ygES6J/iLBf8jfjzGdIwigwi96wNcp0I4RHTdjQT40l6cdumWwrYLDYUEan8E5+
/wm0zvMeEqpe9vLoFVCs39Mx3LUdCFJkVK35NJHohWT1av63ByNI63cmYzSiEH1l3bQLQD3HqDnJ
3d0n31eTbgJnfifDz0ho/myD0R2zzwg166wB7MHJ8uZAYG/obaqLL3/I44FaQWW12H3qOKgFc9MJ
W+RsxSxHhWcAagdckHSM8ftI8ZufFNebGt26+mSk+1jYo5XPJDQVu3j6wChJNpAqMMtfwlpHTYYv
jDyuTR0ccuUCn6+rL+Syiv2GgXB77CSOBm1DFhCaiqo7x8J92JDv2gS4Hp2eH2V0bUY3KYcaPy1e
uQw1kudo9Md19pf0D9F6eNqFi4rrDHfhrqz2LWAMAV4rFBpmV8AxSOQIomvNiDV0sh9oQXWx7MwV
w2nHHDBZ8/3crJbxIYZcDhMaySWMDgRzERorkvNkGwM1BB/W6TUQyQml+NFLD+G05xNaYkinZLHU
7xoHX7YZc3Clx0LeDCVz4UV0mAeoWxlFAHd6BrTdSYstOhAP3fakwXRYzbJQuWmJXD7x/5lzGpRf
Oqqh25rhb4+9Z1iH3av1fzNhR0xBp58m/Q3pAhoqmBPUu0yO3RBtEejd+FXjhN/Ow2rwHPGe1U8K
1GS48YrhByuEhY8527o1RF3RI7GloM3xv3jYA/GMhtIy1mYPdnHHJydOzPvccvpQO9JHdtBKhOLF
vIbXgqqD6Z0sOGTgGmihFhZDxa82OQvqxkoucbnHa8syzZXEI6NbjMLqSvChfxAp/TdVl1o6GJqT
wXwsdohsdGlrz04TVOOkS8K5o1jTp1NQHcyVLx48w6472yIagkqnTXYDMFzsWaob6XsBNiAhVZKt
j/NP5OdnOB2y/OJHmOQz71slfOXJxmiQh7TLCAgShhoOiRRKSt+cVTKE8XRusVtxlqj1vuw+md/W
I2UDjfgpaNeKyeR832AAoxUqcwjqG2btdfiyRGIstpjk5Qw71ZZxVBLtkaIvJ0IlLKa1Nw76ML61
FBUMHVLvCQckk5lHAEhbmjqiOGeetNd0w2uuXJ5FL9oixeKd88QTpq4QoB9+cjgC+oJIcAo5O2Dq
GJFKov72iMgKY40gRYzXzVPBvcx6V/2D8tSODsnJSzVztNEdcfrm+s5jzqBALIbhwuGKqDmZpxIT
HVqLmD0UD2Z2nJs+orMRB2vOBArOf8bGzg+X8MwGaDreypQ2ajiDVqzv/osWh1axRNXwgqeUEnRr
OtCyRPwJODNRp/rxGu2NhiJL5Jzmn4R4M3EpJ5Vf6jqgt13uikj3qp1VriXEboF11euzpjtesqIU
TSzqcBf9FPfwEFKErxBJBLqTxXtCa3p9IQaoWFhwHFqKP9GWUMckdGaIhKB8EFAWCkvffA//IjxW
GjFQ/peJNCIk82g5abhQEOXtba4d1AyeQeoTKPYlFqllPf1OJvp4udh5cZofisRHOGCw88vHL7X5
dtmjMXxG32Nt0/wM6pEMRuzyzQK9v/7pi5fQ8+xAGNbbICDwE/jEjgupLn50doohbZPWYEji7uW3
z/R7LJAardkxMJoIKiWErNbhstckGEJLsf6qUev2joauh381jIlYyToUtaF59TpvgZ+s+DAA09I/
iYfmlnBveas6eZgkH06PEM9ZuDL2Fu2MPl1FCEaSwIpmYOQoWRh665DtToCZe1/rHzFthNotKRP8
sWIAgCJhpzS3XD+a6OcKvvuBOWgbKRsNNTy22ILBZkhJPYWbCGJob1mMX/7c5jdXDoV0rcbfqf8N
mqMif0Xmy48SMMPvgTV0oQADStjr/EgiHtW3L6WOyHpYlE6Gvx/QuUWyh0C+hW9L20sziaqU30Nv
kEeUWes0R/pK3zHEUGUznOH0AllLcxfArhi/BPlqwagKXhJPe5K9cWCh5bKgjDIWkkEKlMPSm4FZ
NI4VuwuB6dGMOK8QDAUg3tF4Oark26Kq2pTESzS1C2oMCLpdZtS2WNx7CsC2+5oIaeuL+C6idaum
WafDIIWBK1uuEukmG6GmDLgU9xlRXIJBMhQeyLK8E5GhhOKyshjTfOjDV91f4bdn44yhsesafxQM
Spam2nTzhHMhHqvmWXNFMxJDSJ4t0dxyrvB5IFHBFEUOL642pmXimYKM/5Sstc4QsdQuFLBm+WVU
j2mEJT3+M0Fo5oO6G6i8H9y56aBBSVzxHXPO19DHa+kpNbdq/EvTH5mTcFbJyBapwIx0Xp06bRVl
XQdcuIGyTIj80NiF1/gETJ2YOldpFuh3JYXEl/vESyH7xbZH6SE0/wY6Xg9WF49OF51a6JwpKviC
CYvs/esT6yC10Lm4h38bRFgF/bRuEZt2yhtqUv0h+resgAuEl66cAI5BTFLqq+rfA6xTONv94oB2
8QdV4ODC6vC8n1g5iuY/gfY+IPQCrGOlnsgUUdKniNk0DJk8my8vf0vDD3mxCMzfvKIYGf4GGaO8
9kjqZmmxKYPyMnpXOOMiTIsGJ+1U3sbgZ95G8byA8F8UqrUUImvrxrJ1LdGctHycwy8A4fKqs1xS
8QtmPPIjIuhI/unVW48irKs/FIhYEvvyAllFYKwgdYg1VXJ/HKCGNvopTdaJcFDks052YvLTBYGd
YghPGpjgyAKBVRRuo2G0sAhuZO5immsvFhYRKm7KJlGhHR19ejn8n7i5MRWhBsCrBIKFb8GASVJh
t1U3VUzmKZQPmKPRfqI4nrovv94Ymosur6B0D71/jZIvU49QPZNHqcSGLSHUCVdCtZdhPik98Dv9
KCIJlv1urUaxWwrgeBsS2Kty2TfKiluPJXMGGjVDpeAFFzdGLg1tMNqn2W60bhGs+vyZJRCofdhG
+2nc5O3BgE/MhGTEuRHTkPGFzFDdabiPPSO+hEfjPD8TIU120Ax2BQYYkMJYZnYnf0qcHjzngvg9
1YSUaUhZ0H1bwx3UtkdBrDhj/i1Vkd3Id+D0SbMx6dv1RzYiip2eYa2xtDkYMZwPka+vSHk8/o3K
rYNEA3ukydYd7vjQo7Fn4hxxAyY8DuIpm6WcdGZ9pZyM+K/WP0v5phoVSuX0oMMuUq2Z5TMiGIvZ
zQGmQzMIV8v1YvLSSPpDdirqIyhk1uaNrfGS1Ol3KyAszHwXM0in/kRMfFsqX0njJcZdJIxrSf+r
OMoMCxIZimiCjZ3MwqUQ/U3et8chFsRfOiwDL/4NjC8yGzbiaDIPhM0l/urpDzNgYV5gYX6WUweE
7HbOhEP0NLZz8PSuHJFYsupCOsklHaL58+2MOR5/NVlH+s84a/U661oE55YI4PGqZK8qe4WMdaaX
4W0jTPQx0cCXekDN8kpSNyeHY3pHWJzQhhA0UXkHhR0Y4Lr23AbrUv2gJeD46fpbr7sDigPlUqe4
n35B2mYcacFwroxrmG1l7zZVB0U8+mB8YRBJ/Q15SYpKR7i8+a/K59fcpgZTrs3w65l8+XAYqQl3
Mkw6w98VBDqO2UNgsuXZ/3F0Xs2pY2kU/UWqUg6vIASIHAzGLypj+yrnrF/fS/3QNTM1N7hBOucL
e68N5+ekNasKoSyJiUsFGD3rPq/Ze8yMPRgwCOz3Rr2kuWHwnM2BuNpVY2pfGySIfAwdw7ANnE6I
QSKrZJ1OEeYtk+xdrm9EA2nDI89OpIDW4cNJhasp3xI8SaVml3BWaBw3TH8mCMfSFZCkQiQLbgLL
Fll3I8dTvLUIOKhbV4yYyTmTzXM5R3Zjh18ZA7RIx1JmQUoprr3mDy3jAloBHxCVsdQyh1gJwaPW
1r5KQ3wAjV0mW5+SYIT3q5Z/bbgh8cHUjmHujPqmEj/ICJ0SqloC5cHKIZrWbDzjOtxtaYX1uUU6
h7VQcjXzYFvWbz6KCHcWqUrByR5H5/TjqcTXMklvHDO8q9i9TyHzMW09pMghLr5kayidLSLsccoH
jgq8ny+3pTM0LmX/Cqmwvdp0Pa3ditJFxtRQirIdgQ0VOma8zJxb1GCmtBnLP48mqN9WgNa5SM30
OW/q5Haf8DMU7BFF8UvrgRY17LYkfkF0zkt61+YoB7/6yFOifZnZO0s/JQVDi4/5Ll6j4y45/EfB
XwQnKy3PQlaTCEkScKUtcqHBS/2e/HG5QNGVDI8C3n4HBTBMjKXhI640x6XiSZDpuBEa2KIawOsW
Sd3w1xiHwVJQo2M5n3AsHHo8ZI0OORFGmpe8ch4tH2GIfIvIZ63mbMZtwGJMMyta959i+usBQHea
jmT52zJ4c2c9P0P1tJglySz8Tb4INDUkRPGwKNPNtBDvmmfumgzHQHhhclZ4l55zq6wf0aABM6Ek
RUeSA/DTG4imbktczE+NPcxi62xOGR0b4G+GnVjOMtIdtepeZ2e8Ess2wGIQbnVxLQUfRhvgKWRb
i00l0CEZcr1NZJgPC125j2yqIgT4hforsTNuEQcX9QFJlKSCy2j5e6A8+OIexWJOVSac2EYMEm8H
+CRU1CT6hcsYnaJGt6cJS0mAlMBMsETcQ07rzF1EpGUihMBsyY+IsTngnLdoawNwbUPObJI8l5EU
9LZdi6gFsWGj/bwicJvXtPAtqPm9Lfyw9SjXrIf/qvYGd7QNmF+UPNkMxGCMEVBG0qELzS+uIDDP
nCryaGKiU6leTBYfcyJKK9B1Et1QsgWL32mDJBBHx7WN35r3aqdLO7zq+qsM3VTeycMlF65xgYWO
1Q2XWwSbTpwpqnSt9XdAW9rpsB2QSqYECojQYCpjAvO9NQocolq4DDOVvhaKWPobfxiM6sxVgCRZ
XTfsubpiPWDHougr9oz3FOvFijX2fw0wRDhprYdFG+/vjfQ+iI5aODGYumg21fl1UdkecxOhondP
JHMdYX9MgekghyL1dzchO9loGauH2g4sAKuO2bjgWRYkaxrsTle+uS9JXWX4W4Cb6WuSc9t1iThM
ZH5BDU61GMQLlVIspQ4buFhrvD+6SJILSQ7Z1vc2StTjhndiE7zfoi/2OlhwCkzl5vtzG/qUQENE
J0nd5oDTlemnQPs7VswikLGjMbVtFbFFQQMiRx5q0t9ahDMXYbfQeCUUghig+CfIc1dcs8S7stIw
WG1i8TA640vjG/B6+n1/GYMhz3Hd6nV2LctPsQAAWZeuGMxXJaZDj+KoRicn7IjyW+QVRX92tTpE
R+ehftbhr9DOVSb/wiM2bdYIw9uycGSQxVGBHfpU8w9MUvQrXN4sUEpMsjowmOaZdb9hQumI1MO0
rhUJL5gaWGkirOkvOuEymiWzccR+ZLpSt47aTWNtYm4FijzxvcgnN6sPwrirp5dClCIyW3JH5sOh
QsPOf52IgSFwVoA+yutE40NUhHrtABlSzbRgISK6nITuQ2L8rCVfeuoW1SslPIUwJcnaMuXvCL9M
tlN/LIqNKc25R69RozF1pR6x3t70t3XIUJqrpvqaj9cuPZgRAaUIv6OflNWJNfy0vmp3HJBqfByb
kwLOvtkFksrucz4ZFD+846FfxAxwYyQKda0x2/dWLRYWRkQcy7XykxYfXfEspoTFKkoGwLod0F6C
0ZD6tsxWsgXr9PwcmcVjPOesVZX+Kx8/Q1+3xTlSsxJHAOPNe7JS1H04m31j43XorPnoVdix8YXl
few0gLPVcDipAufX9NWWr2WCX0tjCCgnSw3XqWbeYgFergkcHtYx76AsgHDFGIO/HHrIYkJX5O8T
qlYLP2xJ+9gTZ8USzCMgNUdR+y8ou5Ue/XQQivLxHgjtoge+26us+naG/m0keyx5I2r2EWpqg3rT
G5BlMrXKfwMgZT4OObqg4gmughE5CjBGQUP7V4KhGemlmvBkRo9FnboW7k0S5VFx/CrjLUMmJcUf
FSjhUNW3Sh26CIkZEBVsIr30pvWUwJTgSf9oy5bUrZJR1UdafIsKIxGudxNfBLUW3+n/Tz5hnJ2O
KCFEFWW2H1F4bdXXlOEQtr6EBGnsXJmexeHAMSuVh4wXjPWfEKGmxZ0aiWfm1oQTUKSJ4zdkQqHZ
mclvc6rIW8P4zOQYw3gBCQ/QFAXwl4SbKTI+MuxI0Xp2w9I4w//lI1VephctxfxhMmL0L3MFKAY3
WDz2oNE/I2PhddApDctzXfwNKHpUfSeLLylkQ/zVJz9TloO422fmFSEKcwg/xyzrEt0e1Qe6o5qO
Vv/QUH1P6Rw9/VSmN8kgWf6FVGqntG5osT/q3FY6QT2ewUqxeAnUPx8Hh6Dks55skT+6pKMiDZDr
HwJvWmiYSoT4K8VnoL/B4kgGj5CNWdPuBmdASEQYsnjo+28DNc48sNr2HMbKLdfgoPK6ZZSte5K2
lmxhZnxAxgTSKxi8H9naE2CPVgEM92hoCyebdmJ2Q3SaqY+aiDSN+Mu1j/t8OmN4pZQLFkK15SzN
k1vHfV2NFh353W8xrhwYl7b9XWH3ADFAWIn9FZlEH/5DpR4Uq0Xg7xk4ePUjwbXVAqFFkVlKOs5F
ZjcgW03XyU0wzsEn2YGFhCy//wZJQDQJB1InMDbw71ZyytR9RGCgd+zb7xAwXTp+8VkvdSaaLal/
dfYgBtyRVezC5CCZDVvOmsOW/7uE6luzsmmpHnKEFwprpNF7TpwmDe5JCukpW40YhlPGKtn4LHQQ
dsiLyGFpkq/K+qjNT0Moj2I9wdxGrkRdJTH3JNLQJwXOJwRuA9I+Li6gIJTWoQmAXRUEDKkZ1LbC
vqaewOMBdiSxc4gP2b5OfSfk2Mjx+ynFpSM+hUFl2n1LiN/53JHtsnDypEuH0480bMvVMgffBLZd
Ha9B7H/iLCDPRBZ3iJpwNzlzm2BBHKv2DlVM3e6hmHQ3PVzJ3a7niUFNZKRnsXf7nxzno58ynjom
Hu+LW2lbT73xtefSNsD8nr4nwc6ayzitHLneC1DyAxysMlYKA4sff5paApKNwDA37v+iB4SFPXc1
9x86dWKvJYKOsbSp0p2JOm+KtqqNY65emAWk87VbbLirMu1fL8LiMD/D6swuav56RmMnAftVmruR
U/mmjLUyknLSt9h98TDuRO9Ivebru95jROKKJZ/UXlcP/+v/xi17gja5FbxGogCMSgCn1q5xGRkn
o5fX0EJvEU5no4dnKP/TIQ56M0mkpsgnhlMFBe4bnt2V4hJYvdV/FsFVUB+WfO19nqRIXoqtDVIO
BL5waNFn4v920jxeKaqFtdtbpcAZPZqMd1IA0Dals2nKTlHBAew8dODZsu+VFXbOyvwFMOJO+OzD
e4HBBWFEYn6QEAOG6hqo5wlZhi5/Wwm1kiteWu9syrj2YQtN1lX2+Epc2BQ6MyXizNiXtxAJg7PE
6LsJfuTgaRXMtYJ6Jwv7qLwnXryuADIKRFSWGN9X+GMsVscGy8hgarCkfAs05Pw5qvSZKCu1Pykm
zVXy6FAS0SvoIlzD8cYpqgNuDMu1Mc9ROxR3/2Qdjc27KZ+9/FlkRAeeLPTtsn8rEX9ljtaf9Yaw
B2llhsD0Et+RR9+2wDurxHaJ+s1pfWkrtwTFs0AL25+qRBHJAZtOF1IcUBevkylabOcLBiKMHREo
iFPBoByTMKhMzSXpU1tiziNiDM7dtiK85GKwj8PVSADA3AgfbcIPJUBt3m9LjqOwCmC6LPIgPERE
DTSOhRFXaoHAb3wZKqCgLbW2PRqxuRikowEfZkLrFVTVinHSOrGCdZtw3HDV98v+rzAM6CWw+tLa
SQv6Yn3bh38mu/QeCFtaP0RGNUV1b/i6i3sfP9UstnVjF4nmSvJwHPdr4gwZf6q/qZ4uFUhIfkZb
ihps7vQXJcKYClJ7SHentGThoWeDEFVxIfc10TnkQtZoxXptvItdtEXTSTCR4J30locpHz5S5aVQ
QRV5dJ+lgkOnbWbNBPIFxdeWhfWN8HGWuM/KhGII9mja4uqh+8vSncY9K8jE5yliVlVnOA/dAidE
wAT+21e2MVKDANPt2JIdmF9wXksIji/4+MThpUeEtQHvFFbwCKHT8bAfUA7Sw/VEhvDFrXrm1UJ0
FdFymgd5cjHWxTquL0rn8DK7pKmeUcwlq0wEhf9VFRt+dsN/k4Y1TU5dLTvpp5YPAtLvEA997OJN
NCW38Fyp3BQjLEuWNlgsyvbDFGGhUm6Bfd53y4hMtDAg9YiHwqEezzWs2U8p3WjDaZDWo7VdonMq
2QRzJIM/YKfGnkNQlcW2YGSjWa+mIPHUDjq38mGtYPb5Hj4L7xBGIHuZ+4sIdfHO0AR3yGJyfn7y
SyyAKLxF7b/Se8j9XW/hX5j1Wkt/Jc1tCmAqG03dtaT+ihrRFcxoUJnhMfnQ0ZehvUijR6fi/i9v
gvAp4VQLjgMTg958BJBugPEy8uKQ7JXP3t/G0drpg5yo2fdEaKXMrn4iRaXQiX961oFpyymuiIKG
S0GZTpUpgRqfIbnZ8M/qzumEvgQNa5AwE9sRJ+kINIUjt5cX9yDSFJUFDU8Q6u5IOow09aBbct50
ed1gCdYAtfsQ2IwA3TJXQ679hMiyoy/fOnQlbMHwwyN6TpBfef6q6qtFEE3tuU2FK4KBu3lT4n+C
doHEQFrYVs08cvuUdQ4XrtUBXs12QiKxGHJ1/3QvAcP/CJDLJOU7zT6wfT8VvqXU/9aKZ4rU2aK8
9tm4Mk9uYm3BET4myjYnkzQhvw9lCx++lZ0LeaNpRDkwPB5J3Rzvg7Vpx3tKct10lbtVoB00a5eA
c2enEznMDpnrtGqzLBFJjc8WZ/uEotV86Mm3BkPIEpNNw/y9D4kq2vcvpT4P0BWKh5yfUiqqYi2F
27S6VO1VgsVTKouWo1u6KcFTGE6R6oyUVWq36gWAMblTsUg0Eb6PwWMK73PUnJd/iOl3hzO/qW6y
sc/Y1i589ehjzMyGP6Nnb9Iya4IG17k5lspBfFaDt1pE5FN6ZCmTO1FeVNanQYd0idndwEnbF9c8
nNVMI6AgNtEhijvtzC/qOmZWbJb5Kc5y9KTUAvuAlJ7EIJTDrEyPlKB+7GIyjSLq8juzKFQIDO4G
3AXDTeCNK3ezsRmTvECuwIem/cU+EcNsiB6Gd/EymDi3yPvuuPN0GQVBh52sJSygf6r1tdtL9bZn
J4BcGNCknlisT93QfzbsTbP4mnWMXNKfQHrz0GvKR4UMJzCACbtt8AxYOI/dyfNv5M4qjAPM+Ik/
FqxIYZDfBcSmmTfodfOW0e1b6xYcmi47mu5WWYyk5p8oP1lrOu3IPHutMjrDzThoh6F8EucoZWeI
2ESjyPqZrsI094P18qsvX/hHFHcc7cYReYkzy8FkenzdZVU0rzYkRnpyfrVIzC7ZxjMQG8GARQZJ
JhVylj0rXYyYOQDnlhwB85xpNEFOnt/gMiwGwhlEA5UqzNVMDmzJf5R1eGo0Xix1C88iGH4DB9oQ
xJeTFx9zcYNciX5nFjcXKmZDOrpVjQwqxvNS2XSJiHdc9vg42zAw0CtVjcvNB4aKjSBAoRAuxKq7
syJE5EAYQPxgUYA8Dd4s3y9G4GT47P8NMA7ONavJDm0qz02tHWE1oh2Jp48sO4TWDl90xpYPtryP
P31HF5vm+5RNfo60SHma2ZN+Rs4BDR9kaOYcOOmmVtYsyuej9eSD3Au4JKYvgygVCQ9FpCGsUxcW
aN/W2nvsesuU18ladc2liT9EZhKJftKjcx/tePqdaUZlLgu4mRqfjs7d95WIV2Z1Q3TJB5BUx9x3
/WBDRJug7me/O7hDrKOLg1Bs+n6VJJfW3FNeAddezkkOwVIHVpTs6p4P90/jwPWX1Od+sgoQJ2Pi
ybCfpGwEV2Tgjoyg5Z2lnjLrkgILpYDjwFeKkzLu+sntk5U4Eg5gxwGUWhs8KKnCCiZALCPIuxBV
BAzarE+ZVObc+tSgEOopri3YUgWegS0hRyh8UCl73TcTAwdZJdPBNsezuG7lbc1esS7hNy7SfjNa
D4FWZWTCX2s3xyjdPHjKAGy0gqsOU+VN8fHg8jXVdpo+bRQnCkVttqYc+ZWKk6Uqdpg+A/msoMEK
yhT4CU9jsyrbbwlRN6QaH5elD4XFlO6D8icm2HyI9T0Z+lpiygtQEUvCbTT3qcqgb75L/T0fOwny
MZ+3ol+T6tAzQ0fsTsgjHw9BwKx0Bqiz3b0a9x1bPnNA6h3vmEcV2smobqW1p3EEsBdhTaPGJ+Io
Nz5TEm2Tn6E7Shb724lgdo6vfqMz7lNPA7u9OrInDgIMrYk7wcIS83P100e3WbIXxjjadvXIxIms
mpUeHshbaDIcHx9SctfqtTFQsFfnqie5snGm8hWOhdNW5yFA8wTsDDUn/xTqlu5P78lfsF5cFUx5
qnlFycOrcPcQQGrIKwcdBpyOmqdWS2n66eS9+fcy+lMEtGTeRm1OdfvyvesgE6SDbYJnrW5wcjEc
DB5VfJHwLQrls20PKZJ4aYSVtlK63wHZoGW8BB9brVumpxDatQzyOQoVW8HhZHHgU+WMfFRGQRik
94rLb7hcxPb96N1L1HCJbmnXAQQaZEIpHLxzaYhKeOAGEOiq/H8gX1lSKuCrv/zpS2WrOX34wTOS
js7IHk3DORLL27SeUIfiT+lU4G2HHCNOc0mrc8PLIqn7qr6XtAtlBkP7IHMjxT8lmxhDPZjddtTP
806pxtlhDjzSt7o5DSE2LNKIZYkPUcMJvUZGJJZnzPYevcWYuBIyN+mZkU/Q+zkZ4NTmWrko+0P4
lfGkm4jsYENoHy3LFTFqHU371QMmUjaroxXb7UWgnpryFosaKJdtZR0lbhAwkEz6EqZeOc8Rv7sC
Utpw8Zj+XbKQU68t4zqZbHsY+VYacBKkvszPPOK74jnPySDD8ASsQuyuefE7E/ACMFtYpfKnhKk9
DyeHbgdpmIT5KuTgT5+T9Ci6W4OqWtrOtv2NdcrhjsTIEIhyzGfNKRQuj+O9SF+Rem19YIfPLFiX
WJXybm5QNQXJj2NP4U7R97BvaAfVpNhKESN2+VUreFsYrhm/Au5aeUmVZIbnPPtudDcdXZgkvawf
B+1bHUCfkAvNiiT+JSMQ7QIBNon8L+CRpP2etzQ59tOB0M/5uL0OBIE1CjOoEe0P5bLhJNkhYHXD
2rQVd7F0MPVxw2YRkAY2diShEFw5syzvYga3sniXsW1WXwXDzDjYDKg1+szgqUDvcMgJKaU50Fub
BnYUmd70CBZ10pxJpXX09hJLEC2FRTm6lP+SfhpZYKsECYbXXF7PeaUypgPpLuvYCph2NZZ8jlm2
01domPpMH9oJrSLyNwY/Erl27VErXStqUcWfGqKpiGRXLkl1YZyR0y632gt6Ewb/kPUc/iJMfzJz
Kzbh1T5HeK16n5l18ItHIT0kgp7EMyKjhHstbtFsIwBYIyZRTNfX7Ga6Gp3DTJ+pGiw9Khwp2ybx
JYb6qq0bHZIKMgjlI5olHlFui+F6IQ4bD8WDxlez4xoKRWbRTls69eSOukiGNPjb/h/sR8O467W4
KLAqRN0vq+dCPVU4EKdr/ceEmeY3QAus7MXho1H5NYxzDfXPyMRV0X3KE8yf55j2SzkEmSdgQ2Wk
Nr6bwNFm/xS1U8MCZ9agCwY5INlebu8d5HDMFKxf6TXphNTwmDXnMf1G+UW2903FzcIT1DXWrsAJ
2pWhEzTBMRlPGgvJat5RSrfMwJm+DYh2ABpU+t/jPKBUPz0AvEKGk/waNKDjsH9b647pNDR178G/
FqeTI2Cv08Rlga+HmwOBYbn0ZIhEnE8X7IRTf2YdB8TL71ldOHELXq7teXMYSrfDMusDjCaBU0tb
wwhc8DGqf0hkDo3sWfhfo/JZlZs4p2MAkmURQcfmF2wEhxcyPjKInuhjigyLNtYpBGodG7cBV4TJ
8SYQ/scIw4xBy1GrqJg1hdkCsEB20KJ/qw2maj7bEBGgl8l4HycOa0upAjwjO1RGHbA1iXesZpCm
ppjyV5O4i9gaAQ0iXMtfs8gitzBUnEZ5pwEGcNRIYbITpt95pxy0t/xCc2CXFpe0jDjaqHbFaDdm
drM0OjyiM8SaiWaJaJcaaoiCVVWpTsF/IgAjbnk/qt2eIXCLdJpakUatsuB5gi4d3E74nre3iCWR
MprsQKCgqTRLhDLlKnHHhzlPHJgrynDA7ov5ry+QAWWVjh4VMakBPYrgDG7VINskbLcSfVUKfz14
YyjXxHmwazDIvvQQ8K0b78MyF/gdJzotj0nWRkVsCFrbFliuRtml0v94DVrhXPu4A8MtgVQpdmxE
Qd5LRTEnVDedfDIiJNLykfgtASFsgOR21VTbLD5pOdFVmDrliGHGCzFaTC9IkGhjzNpTJ8SYwirF
KoBxbbsS/Htj69WpwlMT02dBRlp2yfzngUX9H/i/VegUZYn6rzpGkSOVRG3Rg+flzCdqcfdI47My
/nnCcUIkaLDelv2TqvWL8moj2JVGB75zkJ0AjkkD7o9VgaEEqgsDFocxBZ2TxxqgarGlEpAYwXRm
D3uJY3lRsQmQbJyliuhYIRBgYm4GtjjI5dHXjDfJw1VqeN8qfpYIboaUeLuoDlDtzgJTaxvyzkIl
RmytMU43zE1jHgp/LxOuVv9pVGdFfeu9BxlVpBcw8YhGDlsZwIy+zOYiTEXMpgcUqyyJG5MIPtbZ
JM8NEwrxFnIV438sN3ux+PNo/uMBoxLuR5btnrjsFc8psXnqvAW1zCQBLBCXujAiIB9/tBYffYzu
qJxfOcRgdO7j+AoTIIKc9vNxSMwUGyhkZadUewbzSkf8ySse0s7mwunEvUzSK7ePBTSGRE+heEh6
cLGIDdiXBF/ZQDEZ68K91EhEHUbavGQKQkKjkZSJ2rp2xYETPfQJUysJ8pUdJ8nhQBF2UDtsr1/i
xJO8DHrwaT0SNhBlGWyiTPhWIFSl56B6TV1p5xjy9T82NP5orTLCSibx2hkkJFJd9xq2ib3vDigl
Yz7jstvC3loZAeOfbBOkh1JiQK99BCWKtRg6cYtbH6RyJ41bkxOm4I8ru5eSSuhWXkVHBQbNPj22
Az9vcRy1ZG8CGBnWGUn0PM+AjLpmZ2hbkoXjYYu3Q2sZZ7vcse0Au8MZpFVFrpwVQmZO5U1XPcXQ
QC1Wr6r2bPoIx1BNMGRR4ntV8ekz8NrKZjsezNJcCyirPZIkYxyrWcLODHEppjdROYsibrdNZzjG
CFj+rXCqztocmPGKuhM6CwQBWSTwnml9m7Mwvc32UGwKfGGysO2DWZEwE5aPSnJJDdmpKcE1A1rP
dA/i0xz9pvPhjf4zCt7sGZX+3FhMOSFygkXxXwZ1d8HL67feMuPUrtjEVPURHYOWxEv+TmQJCWiv
WfI5NCucWCWfXXlUyYklOo33dF51ToYbGlw0lc1RP/I/T0n3OauQk05epRK3p/dkA1eWv+0sPN73
LfQC4VCrr2p6DNMVj9Y2ybddscUCP3+fuDdp6qUvCM0bgqmilpHEiqK8TchsWWJRLZiJJMF5ajHH
KvcOiVYn40NcddqJ+WkwDRtdPsyMClgqMVGMf4xkvVZ0apoxtdvgMX4lAWn23qY1OSYbb2mKzoiV
fEa0RutxpjHtxXitVM/WGjZJtYY0VydbM2Ijb62YkZgW6Rq6i6vE7C6zXgbJG2TqaJo5M5quvSR8
DP53L9+71tUD4Nh3ej1WUT3NVLFVJAgmyZkcm8BCS0eCcHVIms90CvmhEK/cEgt7Xmgb+raYk7OL
xs2UB+hq/ANtt/cMYCMc6wPmDuCVFlMokiToDNn1MSExGfwWB5RNknpIMcC15JVrJ4w44L5Isw76
Nb8oz0B7TVfkLGLKdqCHIX5BHWxg8ETcEjX/SFyvi0PiPSvxkEjs/XkjoW1AVue86QAeHVoc1X60
Q50gs6GJeNfKiCcHLPWBL8Oj8VAEJqaq4kQY64YZ5Db+okalJydFYsCOYSYu111BBI2Dkbh1iS3W
65++fw/KHp6kRYGD5Qv1d0UmJlE3BLvHD6/YN9JbneV7w6aWNkVIJUf1OsIpLIh+I4JDQZpxrIoV
r7WWbxxNphz6rtodbVhUgcC4GcJOH9ax4vBpxjvcoV7PkCHbVMNg9z2hU+Nn3tJ+E5CgBtoqRIcw
5OQmOgoRM+2z6hAfvhOwPf5A3fg5yr9F7IZYMcN9wTtMXHdfZ7ZhXKniW9LRk02FJ9eLFEcpJgfr
jJQyBl1kKDkMmqfCRFX6WY7HVILFyxa9w9oT4xmK0skBHrKYB31Wprh6cU309ayBTrhRBAp/g3EN
ua5qcp6FZOWIgN4k5Z5GFVBdeGjzI+CRhRLOrK69LQTmohDcqTOXQFI/0d3w9JTIQhlTIQmKMVX4
JmEQEP7NyO1eZbNQzUvJ8JGD2Gv/Zfs095w84x9UZoG+nrA4DDpQP8oR2qcWSfO9H1g0DuyTQ8RK
rDvz4Jb3b6lEA1WF7FJBK7QM2NRNK59wokFotU3oXR2GM7Hqjzrtoq5QuzOgK2f0VBI7rfZVev5K
k8RV6+P6FIdngcZq9F8NTKrZKsg9y2arR2WADtfi9zE6n/J7hKeqJ9pimmLmNvy13C4VYqv03QUV
fRa0g5xZN8cd1zaBs8+0mflwPQzbRyPhX7RydCX+d8gnEnHpFSwUI7Km4fUt5r9UlAFyFn5IajBz
DEAxHbKD36RCnqoYawD8CKpBJ2AGqsdNZZ2UWj1Nw1HIOWnY7ktB7uqRcQBcZXp702vvQ6HyA+Jo
IdqH0Zf5l7wKuXpAvCeiqyWgwyDtTQUdE6v6PisxxZS2aCz75G8OnoESVaqf2Dpr+KTirGkIFrZU
sIzd+jjHC8ut5w0MrnmK3gFtosg1vRmxu9U7q8UnQzj1ZvbYww+iOmOTZZXkbkCjwJGduZj81Y79
ZsgRv5lgNXMbwnWPbnr30wfHXMOKqBmM4BDSN4ndohWKOp44fysVrA7ypdRvumkEy3okt3nADLsK
Q6cpWJuCY+IBpR1Q7sI9xiO/gGL15sNgmWi2Ts52DpNmyz31oWETFhoeXIdY5QI2D/j3iCH3cTL2
as8mS/irMO63sBp3BW8IY1Iu5Lfds9CNf5ZN4MaC3U3rgqMiwr8aK9JqICU+CicZ9swHSWFx+dQr
7C+o5grA3j4Fn2Joa12/WBH6Xg6+ksdw6J4NxBFEx1RWo5/RzKrLqABVGH6LOHgH9KDzVD4iXwWO
la2PJS0rojx5nU3DAZC6EIVuvpOh8UjgZxOJBHWjuJjZTKeAtWEqJNTkjDtHu2drMLEdjYNk08Xi
qvTqTTxmGwQDmac7RkWuWAIvvUQo0pEAA1NwFeQiPLt5whItQInp0c3KDp756dHV8sdGqMOIbYKM
mB+pd83srLVUUHZRfsUFf1uE9D166lw+OpJt02O1FMG7mdSGPUXN+E5ENe39qO2vCtC+BeBUtMNT
BFjnR7ojUVfIlzD8JIOy+BRX94R2cNjwhwCVtjM0ZQ4XZ1HaWuoIb6VeIqBbpv22OEHVFN5tgj/c
rjf6IUGzt/C/iUZQnP4rtMj1XvBBIQgFR7YI9gonpMsu7WayYEDyweoYkxWmxJ8ArzX5muK1vSKQ
lAF6rSPmrvTYnCRLxie9LWNPzFy2SCYQGWpydIKO8csrq+xMPsxj9cNNL1ASr8QHw1P2+RQ5tsRo
ZAl/yHTzR/MbYaramevmNZAEtMD061GmchlCUOMiXc4adlCvrm6swi8HNty45eBodaZhS4JMBzwQ
KwjcppOu2EHouM9t8TtfyW/8UZBWQAqxPl84PQt5J/mB+hJfQMHX/P5Lmtv1F9NXdRVzV5zLfIkU
iQHPimGc8tNtk1MtODLZWqgXtZXqL51mr+AzdQMJPZqTLw64JOSVGi9EN4MQ5XT/uk1V21hyyZK2
hUf4QSwhF3d+xWc7fYqPodrWnJ60g/RuFCGf7B5KHFNvK9+oHwQUZAG6gn/Fhn/Zi3FsiiXLPatb
CPR/vAP2wv9A1CMzRLJTgVgem424ONDYLqU3CB3+KhU9herq6Vs1V9xzVGWTtIJTw9MR6ru4OgL9
incyohy0pNyUVETxr9Q5YUtMHmcn/miZeMM1lToJ8waDBLwzdXQoy32IOanCsYVW1q77TaSADFt7
w9rhh4j0gyReM317T6Qbq6PEWHc65DkyJQh7gf2ku7S6qHkR9qy0cgC5kSx7gP+AMByREO3Sn79a
Cg7oZh0GCotVqhKrxAXCdOtC7haMYIjYdSA1WrDSCMypyFDqNPmsplBn2lVCKPIoAB2KP7TwWwga
wpZq3r3xZNXg9cBjldSfPofb2aygn8kDhBZYWHxXJnzAt6Ti5sRCpJLvymKvxmCl8wmpyq5Nj06H
AybkA8I4Bef4GJEs6yGeQ3s2/1em+zWbCdVDN31KVPp9bO1RViKnwJI1xJso2FfZPfps+mOCNQmW
QTVdm9yFWzOEp6l6sahLKgQVNNsTvY6cndk5pImBNpjB0Q2eNbMizmFSIrHrmTFIAVZoTKBL7YZb
GFeM1eB54XTt/vjYkvRz1Owqfk09UypKIZH3wMsViKBsVVDB5WDylUC49ZiqsRvw0+TMIFLk50NF
5EFujwPfIr6dajOUltOF8o2gQ3s+uNT+a4zdmgp6xHzhheJe8zp2WN5vhgDI6rS7XgqjnTa9Q/SH
HOFhLeY+43OerPLdshrVi/+YOo/lxpVo2X4RIgquAExFEnSiaOQ1QcgWvPdffxf6vHfjThjdJ/p0
UySA2iZz5XaW4ItqXaxJtfTjYHgyneqEthoH/YJ049nGFBWBZy//sD+SfTJJckX3OJhMezPlm8UH
xO6KtRTPY9Rli0rVbb+Fe+Qmbpk9oCcN3vXgvW8ehYGIBJHeI/uZHoyvccxSbmv5OZL64Z4sPlwl
nhJyKNxDRU0Z33r3VAznhEpwyl4yZ5VWTNi6o5edmCMNya9Kf+i3GQH3ZHjD7KoeVMeEwL0I9Vdr
07NfsG9XfD3M1qfmGTchEmnA4atsJlOURV/oAxycd2g47kSF3RG5enLN4R8McOhxuSzKmyQSaDs5
wjbJ4KykMB+80pNn5Yx7AxKcNtsS3qZLVQbVYQAyvleJWTEYycGpTUBT+2oLaxQpAOO/Pl1Q4Q3f
ILVYtkRcl1qNUsyDcmHjwIxK+4hDYz3Io0fLNB55tjDZv8+dB2aqnXYcEYcYurU17Uc3Dt5AgO7K
VD6Zccdjiy1CywRkPWoFs1UcCYyMkCjIlPojhPvLkJPvEeWSWw0V/uEUx6jatN02Z3KIgND7g7bW
X5FkTvK8mskTFCuXSMmNQM96XEvXL6iSEUNPJ/O7ftPp4E68WWrW6Ct7Ae6EF7x+U9qKXhcPzgcA
t2azHnVfImbDNY515Adbevstb+UHCTXjqQT01G1yHL+MTqo9O1vjhWHdYECdouZe8f31wQ3tA87p
Zskvv9OKLR7GgBHAr3qtvlbmJ4qeBJL2tyzWo6Q6uzOO5tIzrcBoanJVAY6nn6T6wLPqUyhjTswe
q2CNThKpPs6OI+ylcquqLb4/HjPs7PyZguQFzEk6HdwPKhcn/NExQWIvpGyLt7L3CQxCn4KZILJP
WMArZEfdeaLTkSCJPGGfanOV676R/3BvQ0enIaMynSWt1Jc+rmTm91hBJOtTKg0/ss8TdEqe0YPz
TsAJ9dyeKSza4x2kCvJm2+lgVNt42BQBQwtOje7BS9F2rWNnNfXID3fuDJ3B7+Z1hZooWIAkRU3M
EFqgTFXVO+C4Lna2wgixpnPwWJde+/Ecal1sk/azMnGgo6juIFI0qFjTgIKgrp4In2OtBdvLrrdp
mx2rRWTUeTmAXWApJO/U6uJ3AfUFJSMIQk31YEk14oaZumYeYAOFFnZZk/KIyHGeP85i2lWSa4pN
rI6IbUK34jjkeJcQRdnPMZbjx9ceYN2oD6ZkLswNjT9G6HkUx5fZRAaGs6fymF8aLAE4vlz5WjYj
u0+NK5teKXuZxpNOT7rA/cqmezYaTqZy3UREirubAAmdHBAlPJg9ibsM2a6u5Jpi3dUzRq7kvJNd
z+1E+8EFz6iaJfFH2aHFokgkBEecuuGgscg2ngTo4UTjiT7t9UjfmkyTJ1r1NDauIvwboy9CDrZO
1Owcl4ggTrIwlwcRF5sMO5IZPMHqAC1zH+OHSxwUIaVrbshjhvv3YumWX3PJ9S3pvyxwRFDcB0lJ
aN90DFmwhSD+Y3PeQHI69yIDx4QXHIeoMtHv1Q+JwFIiMv+W23xXIzCwwPDuWwa9eodrgEemiJ9N
aouJApsTsOmRclFulWySWrSFGEJdxh6Oba9NNJseSVRd/ZVa49prAYhC9BXwai1Q7X3irtjuUE38
WhRw9sTn9aRA9rsW/FfHpgSbLwwH6TNWRYwWui3D12035/suNAAcIxbDBC3gsGPb1jO5UQAYI8s5
yGValshNks73JRWzCuZryA9TD+mOud+aKeYltPFY1PCJQr6emF6/VCcDr4FL8EUJH023CQXg7yF9
NozwEJk1SiE4cb17EyjVVW6AnMSBXtY+Q2C01BS69IsGuYwD+n6RrO5S8eRx9DVCbNLRYjmHwX3A
9hxTPMbqUIUsLW3ts01uOuKHlmQHl0Gj0xx014EY9jBjYE7owHRj2KU9ChFn2ugFd2+qbWVS4kIs
9NUIiY49vbX2CoVNNUMpz5NM/bkRMQf4hg0hdpo9XuxEXqPa9gMzOUnehYkf2o7OpV3+KNgbsfkZ
MqgsVXXMFcoQ6qEgfFsvomAtYB5jIu4Yku3s7QoLOmhV+DFlt/0ajU+pG617wkOIqt5MdvjoWeg9
wHHlDhPCCcy8zup3TtdaxaKpP9Z4ALXUxc6FjqmYmV/KFi2Rs9LGP4ufZjHGZQxYbKKT2xZbw1+I
Ace02e2Ces1jnWCChQHpEjPEn9SQeKBoGiZUBxU4DxTrKLUKGR4tdpHL399qrCmXjy6tHszAu4j+
pC0KjUhcrSndJlRjzbKqW1z0wq+LNUbTM0e801Q3FR374mC5INACdrsIFDdMlXc9C/S64eMaZxpY
snmc7wljQuHadw7XW4jqaWI5PfaokQaKbANz+azCtRnR9jWF33C6Rpzvbp+cdMQnhrNYmT8JythA
jis4NNIaYYeeONbRiMSeRHbrxaDjG3i+uAk1vugxeui/imqaKBU/xNg/tMa9Y1/NSFvCnQOmJRzy
3jDvwoKNEbsoGqfyE79oZTvHFg0FloOIbOXawYfhorhtgbuKwrvZemyv2Pbjy3RaDK4x3RxRymgW
uBgsXzRvgmmSjC74+cbw3PX7Lr/FYhuTxLpy2gjkC4JsmVwDy35vLOAjaS23XYuj2Bl+a9tEEZyP
2CeM7jItJAR4/etwEg9F7Nl3Xpv7eW3rML9mP43R+RFdC/mWbm2yqx8tzPZsMhiRDVWzMjNEp3Og
J2tP05J1q5PaMVp0IdXQ4Q1iCFcXl3yYaO2Jk2rT7ikpLB6oFR7cGc4HiAY+rLNz63scsbYjPqPO
RFplpQi+zmOTOIesemvGsme4QFS7pzVHk1w3loCgbF0Kn4RqNWzj/FBMwaMxhp+5qp4NG7dNUOpg
M7SdnnhcQeGGbFgm7b33G2pyOxX5RINWwophXSzSpfNHqtRa6TqdGQiS3OeTVLttk/5nrliEpiEO
M8Mdf0ZVsvVIWM+jijFGeN0EAeg1NXfjDR6QQoXLtnQQmrBwl7rvgS8fAZl6oFZIMpXMuLl34uGh
wj+vUeGhB+nbR3em1EmxnyC6JLARcIrH4oylfep8sBna8i+a5jnoT2Rqq5JkBYI/3M90phrrcMgg
PlOZtQqidAfKajDpIr6R1Y/1CTRtEz+SFse4HlvgVg4Y3T4QTNGkEO0Cr4DBC2q5sDzbSPjMFB1Y
fBqni2eAAwwJu9H/LLFtYVUYLI/LLNgmokSCDUM3yhwycjjkC+/KM+ShHn2Ym2byVS+anqH0l1jD
tYgvGsOodpej8fA4AoSOtTWBBuadlkPAeF76LGbLPFtD+3PI+wOS7Sg82Zr5XKHTylFwkSVEKmQp
PkSRoryqpZ/1LuqRXvtidoU3uCFXh5CGGtrNDkcWAsLIbX7anf3Anqc0GH6Rk8podY/7rRj2Os+J
At1rZb3GyZsWP0K74JCv7nwAG3YFexixNfMcKd/C8okw4kk+AciMZ1ANJH+W5GeNJC+SUL5vCHaZ
ebaK5hYzN3LicFdj098o1OKuW4DyUeZJ4IMKigIzbAP//hlzYBS+VdFvFV9GeRhoVCucG87bgAg3
TsPd4nVKehQwYb3Wyn09vsYoBkek371xPzDRNNs3whbuyJ2p5XVxRapop+Mc7Vc+nvnHbDzn8yUp
v5nRNiaDHEzagnxJA2bxqSYYUP2yP5X2cK4RkLHLkEd31FHitR9OYv5NQ/3uFQJN8rST8U86Qwfh
byAz5qnq6dfVDqFdQNHu9t165vBthxeruI1LtbzIgGM8sCE9TxF4N4y2IC7kaW4iEjY7ODe6xppS
jHNyk9q34I8tZiDm4PzsyWHmMzTmeGXMPVB5Ijt2IUotwOlYJ0iERLYPSs/GCk+Es1N262Y8ocUN
zXY9gvioQNLaVwqwh5hE8/QxgczbLoM5izFfqD23zH0rTHcQ/DwIGcky0P/GoJbqMHTIY595IA7L
eM3CXYWSpr1hcc9Be4/TX5g8GcSbZo/JHGEOs9eG8VQzmCfYHdeDdq7x6pN3nX3H6XvvPSv9yTLq
NQjNwIZuNe3m6pA6yFYYy6oZe02vPVTLZ6Tt0uFH1h+W/WiUF22JqHIhyJmr2K8qVsXxNwQV6l7n
UG3r5jXu8KVrXySmbuZQ3GEbDwgeMn4skLndew6Fk7D3nkeJQMRqIWEjQRj1NtnIfkrai1k/dizZ
XUaOQH5lcozYoMu+z8Gn6bAByNkgYAhNLgaUqXsaCh/oyxYnb5Myqt1jXqmEc0C437pPQfyg0eWx
NRIxX3FAe84XaqSVnwsNuSCsNHBU6KdRHkUkp7LbwAqqoWqIPgvcRAI3Qyt3jHDn4sPFIQmhsGJd
d3CDfUb8CvGeNevYtaE2Gi4cb62j9M5O8EV8/NUOcoOMGTNWTjXvwcuRS5DEO36h4a5AQu1MaiML
H6ZiZfpL2lfqs/2FuEXF0gYHr9pX2Z9OT4NEMn0jX2rMTg4RQ8mRndyk/CrZJ5z+9S4msWRk+WE6
XzOkg/ZeNTfV/6yDfNfJ6DFQh2F4ZzIuq4vJBNjmzgMFPPpYkJgo4yLV+KzGq07sYPEe1ntSsKxj
yTe1bEZ0BuARx1jJVTrXexfqnQZL0Xu2EGLl/Iy9whmR+IW55/k9AS7X8Y6YhAlwjjCoTVG3dxym
gFjFCOSdnzxD914+JDq3zjHk4zbKF8f4bZqbsQyANzn1j/EP8a9dTU2d73wwbqwI2KiAtC+Kw9L6
ob5iLjAHOMt31bRXztM03iYiOmK7+eqONeYHrHsRKEvFSUdiEvBVDXa56n4Gt7jqkXFfDWCNKvti
YabHQ+aO+y4G8G+se3FTrPBF/BJKFraUkiAJNoguZ/XJuzS9U1DpOzFhBx9xWz9j1Xkqn2t343bH
HM2/mT3Y+MC7bj2IZwF2RaKRJsKFkaU42O1J655sEwbUvvWo6HmsoVoPfyuw2SnfvivxrsB2Ui4w
fQ7BGcV+WkTXiH9LuxUeculoVQhaXfRH5dYRdxrq32ASAAKW+lFS6h5ahi9MwAh6L9FAtU3PFcWB
+BjkPMo6JiAm8TkZNVr02lYdm+JtQ0RdVqfTXS4TAcC3YjuWMv+fEXCjZegNQFGRokAcPIdk+sVA
5wSzH4b6QH60VftaalMm6u02xe89GByFDOFFOiOkh7jnaV8LSwsaEhPQGLUHsdw8wndDTKLfDCyv
0Heooo14/i2S/pGT+jkc7NfSnPhUwuZGJX6HVaO4KhCOlOR4+4uV+WB5d+FftkfAjeDqVdxLMjPq
VV7stFdaOvuVsdz4qJ77jCaE+wOQALa/lc94d9C3eBSC2scJoiU+JjdPp8z3e8ZXZHr+2wkwKpPe
BiQRtwBJ7qxNec8HED5auTNBQbG3HddYXFEmEyFGAkROPxiu2cpA2AzLu6UogwiFTg/V0Bo1eRiv
Ux3dBak0pj87DEQwYxxLb49YpXymlULJhfWDgq/hvbp3tU+2mvhFxLYhrxWLu7flzeW8RZ4SOU3T
OvurPmN4qeUmgVSPkWMfQLab6LXuMsKHSGa4G398luaKiMNnq/Vbd5vVxrHC9L9CXMU6CCUWkJT4
vmHgal1M98581R4kAEK5wtzNtooHGrGGYPBFSkTInfHcGf781F1Zb1S/LktEAWMPScFdzH6Ai/SO
0a/HsHvdf5dPdkUs5AqoBcvCX97Q0nog0NOWkic9m/GK0bg/sozgQ+tWyUFczA9C1vjjbKzF+4Ak
RgclcpcCZ4YhiglwhXQTm0VP04xLot+C3MG+Uh3qL11AXrjDXMVHRWlDSx3jPcrWWFPGV55md2YN
5naVJVvgIqZ3NwEEhIeH2hc6GpfFtIwcfBJBWHu0vc/otbIWBZQLukftnPm20FfdTYmaGz5LueZ/
85ZN3x3CqqVaY1SL5Iv9G3xO5xWJpD378oWBlk1c4md0shAc/rBfbKsNxhwHwkjCTclSiY0Npx0w
zuRaDXd65zNJrQ7yncKGuX/26fhoaEO2J0wqlzjJZLxbFugAOUjBbm7OW/zGagPgxPtyWzxVHxZT
WiziJXx4wKy4DIC4UmIQOIXozaE04ytjBs/Y9Kf44BvQuz8090s8YoQJbkupTeFcYWpBQPGO1D18
S37NV/UMTLJ9zAiSvCuRqvEEWCpbkpPW0SGWG5oV2L0QsSoE7D0L/lXhUdasO7WQAhr6MJji+O+C
FXNZEk6WL0DS7MbfHC4M+cM3wAwoihlVQG5dDfzjEPlRgdOerykOkOPixKXJZybHyCmQJMyvbMaE
XKOEVryhG2CV19r/qrWf8ciGjc1P+cMylBv+xomw96wtfkJUpTTdjr5h0T3EwH/vlknZip+cjA9S
dpf/DkyN+5c4MkUT2K1JuSCj1YURj6yWYGSDZNmNZu0Y6chkgwZGlD7Sgho9u/npI95RxWZh98lt
aO15d2Sbb+DxKtQShbEz6V5IknNWBLNN/WbuLgz7m36DpXi7GGbGFQ5qrrN5fggMZNkXPXvD6Y9Q
zyIxii+Gc6A39625U/l9Qu/Ujt84B/78OgXbzCya43g2v4bsELePUf1ceBPUEvZsLzOeGzdrnwRR
uasZKh3KR2Qqk4oPjV0/mP/c3JMOZhWd3WSRgFRafMgtFw07HeSzqd+jeuvZ/zgehCmWeWPwhWyw
g8Wl46nx8zyAEnXAMKBVZ7f9soknNAlpnSNYQnCD6p2+ZGQ2TBDQnHRqb2JplO17p+NSD59UD+y+
ROuLnavcx+rilECKcX0i5qioGdv5kcQaopEWutQmCe7D4S9CszW2+0RHpudla3siQrKtmYFsO8eh
BEPUnxYoQEczZCbf1+ii4uoSsJxktspev0mbbScoG+wWNPzk933HHTlgJgNGQBL1IcFFXrTDGmJA
hHCwox1LS6Ym4UMenfXuJYSWbzAHirwXKbkTmQZkjI0mHvtCf8Q85tIEYnEtG/ur3AFZtJALMHRu
nH2DubGdPoT5jd+SSbWGLpANgNs+DTX+N4RWg4L5xRyw69fCKjC+pv1PmxPfGYzdWzgym1BGucv6
/j1tEMcaHfIVO9pmDLgTjVGDNe9qt6THpwTwuB8skMW8r2V8N2nx1awxz0We+ZlMqDdMousaLbsP
+/DsRCacwRCcTE944aSKqxjkQ4WWUhZI3ZtULGZCTi/zo59+XEqQLK5X5gwYrA53JfL+pOSYKVpc
OLHU13XbQJIYkIE04b1mZlenGhuKuwErEOCKemihLFRMGfJ458oYz08AyTiL4emGA9ScMj7PQ3Cu
C68jExTwTzx5r0VWcswaMGAyNiIJNQxyRoZ7ASb3diCiCpSxYzJ8SivtUHkW2yS7gxGmEpyuHnVm
lcTibMkM14ReGTRvcNxsN383EY5QZO1TweM8w1jUpxNKbfbInc26GD9mto9jjANDXat3d6SaZEs/
yiCBvypx+Av0DwjjQ4f2KBci249oz1WdcTV0T0py/3UtWi0MFy9VFQH3NNuvQJW/eZQcm8p+60Q6
HNqEeVWsZ/sZ13xuTNAshLszEJ7XA9Fiujx1lrkzvfQzxgg9BUxetGV2ReKHW7EvVcjpGAoMd/GC
/s8NLmzHOEvd+mBrIf3aLHEM4k+Oa5ePKKT7o41XGyVBM1eRuFRBSBEUQO9I5/QRwfJg6zuX/A/P
5eDzuHUrr6k2iSbOhMoGQOMAVJeg/TS7x93HFsnIi1Xu8H5Uqr1xqFeNMFlaU3ZYQcwNPL5mofOh
SM/zxGu6/MFi+RsLppJpoMcbjzkW6p7pK4jz76AIPuJJNvcyIwEtgq2BEXKqhxLtFRVfAwF15czj
WZ+iH+C2cJG6CnmU8raegQrEZd7MzYFeGqZNPLTvtu59BaO8xMUuWVIPmB56VF7cZeVQ/nTkjGIX
qZTZI/lNX41paRka2qGALVxqXV1dUsx1w8VrqDOMAnnDpJbDGaKty8FRtC19I3YWzkieZOi1umRa
otOe2hYp27JEKSNkqS3ebKEQQ9T2EoY2lA+ywUORJdjzmOxTTHnlzRREVjMXYGpR6IxILdkRWwlH
RDfI3/UUx1VQwvIJvj3CzIQNx7pNtZ/RsOl5JJgPBTVQpfxtXYBdy/TYUOfld9B4hFKYiAs9DbCB
1z71umDCV5uYFxg4mHkkScsJtzHy0WFGvqnqxZ9YQGsc0u92dFZqat/6KXszmuBVGdbLc5V5v2k6
1A/Ccs56471FTs6+dKYCGpKeBXngT6V7ctjwEHCHmpCR3y4ugh8ySj7yCqks6aJWR2NrEGknUReI
qszZaEIijfK3zC7JkSPhMNdD/l85HlQ+X6PuUIzOdmBnVbPAEIOq1sny42aSaBIrso5tQtU/sS6N
NYD9pfMorfoQ9KtRUkF2mRh9uzgoq6at1il1anqwIvV+AnDhjlsewr8gN4zNbME0qKhQs9wGzmIz
WGfH70T3GYbWO4T2wQgPIGoBEOQuy0jXLny7LKgJweQHkfvdeRgx9jobJR5+yMxcr/nTikBRUI4z
JGWiJUzoGG5Rwflwq23aFaechlNESMuAVc7Gc2hV92OnPmOC2XqLvtRFDwRymYWQrN7MmpaQ59qH
N+Xr0uz/qh5RsboXOc+PMv0Fu5lp9O61jpvUMLEAxVnqWzqFt5LzdVRMuIaWjtvsPkfDYOVb5qSx
Eh8VgR1U0VCskDLY+4RxOjrE8e5iRWsyeCltux8G4jsvqT+HYRdY8UtUGh1MB8Q+0moQIisBf54F
fyhQKyYZqnXch9uUbDG95XBq7LfeU2rN04mYnBFzAqlA4DEWuFr4aLcBSAy7ohxk3WgLXDMB3qJc
J1/Uhl3TtJS4ogmZpWuHctL/IkpUqbf4AGP5UGao2jQ2UE5k8YwaOMhJS4R8YZHzTEvgavqK2sQi
tsJFgxe+ChuwctFDVtDASpoZU/K6IaJ5ttI3vh04vcEE1oljUwzPcTy/p9V8c4fhTyfrKhuy+y60
0Fjw0LNqjlylp+9eVpTXIEB4OVsOXI55Xg/U/I4xPseZ5neSbWNq0bc4yrRP0uYR7nEDccIFCxwV
24VlMBLEyOVm7nin20iHKh6VIwuatRBI8UaVHb0c20siZvtx+Z3l9bRRZTEemtyqIYEqJvqs6KeZ
A9wxsVyXDTAwLZA/Yejca72ZrUoWmVvldUuWJy9Q5op4MM+qbLaF0+lPw1Cn5060j31kjzppwWFz
dvtJ3Fwd0VWKv3Pl2d6ul9H4bjfJS6fc4i+yf+pK3zoZl1RfuME150m7bSNLrDSk9FOre6dYy9yl
I5XQ7XhoIJr//y+yt05lwqPc8DK27FYBPtBOv3pvISa3nvpq3IULfq4EzZ9n68EtC3HADXYVf/aw
ZasxnDBcEDrUMPmUFft7RwjkfUWpewcjip4rrz9TvhTHyvLcc14TI8y9zMbDkVya+mzuVUs71afk
goSjiW2KmsooI7wY7EzaPIGDaRrqqoRE3dCXYBhLNS119GXMPA7jDISF8ur0KjNMVNFMYqed918G
Y66m9ILnssERN9mlRD+gMdErhpkdKdokPaTVWN7ArEkdtCrbgU3yHHve9MaWH8UWO219vkUJR7Dt
DuMlmnTyyTpTHtEqWQ9RazCEnFKFD8YOBWsx8pOoidmpGM9N0Du3NHJ+g9qJdq2EoJ33LdOIthdf
qZTBTQuxSDPPRclHBXb9990R/XTJ2esyHXV+p3aCbWRlJuNuGrC4HY3tnHGWV5Htne3oqWhykHdj
IrLrnI/as+6C3s4kq+0kAw6BNORIdNY5tOaatfzUIB/CtTW0uvYy84BiMV7n945ZwEqPXAIwiCoV
TTWtulqNG60ky2eQBaPebkkOKLU+3bpVSVZVirW5CwLSa5L8MM7ZEwP/9KWok3EJR6c9DbXsYSqe
uKOcU+y0zqlNZ4bUtE51zzFYBrNCUcSLI5Z9Z5Kkvu7UxQN1HIM0HpsIC8SXi+w9QANy8MpIf4oE
ya687cSXU+znDWrFabBqwr/ZSLkYqEwqwlGAGitXqovqRzOgHS6t27/ftC5p5knj/OA/JON5Qj/o
Doxt4pchHaY3OcSrxtXtoxv2fMXSCBq/4YA/NExR/309AKAMhp9Fn+ym2BXrkrvsPp0+jF4az3bX
vpiNuckEmyDhkVffhdUt22pVRbUZxi0HBtnZRikR8kRKJ5ZmDB5yVAKRXeeHRsNunHQUSG4fjB6Z
zDCki9g+Tg0fN8Ggpibjs1EP8VnVRYuPbLnmzLEpNvqQHTPcvubceQAkupv0ir90ijgigwwldjVO
4WuWiAub3umaRw4jFc1znxePXD+2OrW19vDvW430Hm25Fj31WkcmUNe7vjaz2W5QEt3XE+KaNt9T
enyWUz4/zy24/wQ9mMpH763wvihf++cuH4+DbcebsB+D44CWrq/DdGPBeWeWbDO9Wi6UkHmFPulZ
sQqZ46gG2X1p6Kc6xMHVGN42mPlg4gqdU+/ASg/L/qsdquzbCW1w3gZisDHGJor/khBmqpuhOU8h
dYk90gv1pTPvUNl4W0vEOde9EvX9aKWv3ogposmNYUUrI31ML8UtZgg2pO2Ta1jlY2Xgl7RCd7zk
vUVTLCo29k6ckXiRejOPHsTMphwvWcu0Hn9GezJ1y1g7WpfujJRxkDmYDhI1nfwcy7ivx9p+nJZ/
YapHNguWAWamYRmxvLQUWbvG1l51x2hIqGrZci+/CozpoUlUzsRRoSc2waMVBikP8+iCmuN1XbmM
koc6rO5TqieXR85uyF24Xn1GCTs569SzqUWm8UmZVbXx0Iz6sYZyoWt4hChLXBeKYZqbuO2Wl9Ym
b6s32bBHuPLOUuNfqwaPOBvab3MIy2dtTMqNbdbbDg70/SR0wncRvjkyJ0A9ieZ9LXlzA4qPxyqE
JjOY+e8Q/AmehDdWt+nRnRQzWdNBXWjWn/jhV15mQwDvQvPBnacGfEL9VLklMCzZaO+pp1j1OuOl
n+rPeDJrpJlEgceOYtoY24yjQ3vO/aZAbJCGZQFAIWhX9uzkO83o6awcxk61DpCxjojXmQOyJKq6
jC+cguLK+38xukln9d5F25IW+Ep3Qb7bkJu0qJGxNQ2afM22pl1KuDdDuxQJZxQRjJi2FFwJaWIy
1s8zoNRrklG1621U7dwaQ7IZI7XtskCRXIHqBctJcKwrFIWOLmN/8FrnEpRFs9Uo4+/6uSJJZwoz
Yh/nDDtUbUJkbQkkjRWmpszJgod/L0mH58rsUBlnNel9/+6FtGTUPFOe2l5w/PenNKuBWsMYpjIA
XM46c1Dd1JrbvxfMJgY7kcUay5g9FMZzXC16CmETFIvoTOuKF7umeFNOWOxjGbIcihK2l4LKzbCQ
pVuq06FAxvi3Yt27TnZD2xoSZSHn0rdd3lxvjA3GvvExLt3p3jbyg8ir4ZpgGi+ror0FuVns9RDV
T9J6HOcdws2u3MApaEhqjMK9MlP9S8hVGKvoxZTOTtmejUQu6Xayj8e9kt2lwkj/0Hn1pz5niLK6
PbDkYG+OIBlU9Ku5htqXosRgiHrkEnopfpSZnzNz3LepP7mRXoOysq3/Xtwxv5ppC0tMRNaWlvB9
cJieS9LW3xvsRoauTV/zRJ6lbdur2unNV3PBus1FOdxntVe/9HBJwRv1os0OtoG1xVle1JA9h5EL
WXeovYMDCuDw71eiFR5mmDLdTQGMadVVABiS//eSjzUu0SQN/1zPmB9cccSZtdM98WGOHVZPoI7c
sZF2XJJDkCBK0j54qadB3jN5Y+w/LGOJdAZj+b8PFUpgksFSSSec9wsnRoMcOOri8N9h4sKMAnu3
y4IZrZMb1PHRUQlrG8UQC4gCjVls9ObRCCzzCDnTPP77rUrjaFsbKbORvLy3lxeRRimzuwjpY5h1
Axoc59SXBTakpeELhO3iA2dKY7u9ex8jASQiXmDWkmCCEfNp43aw8JZBREuLmaAVUY73GBhG4io8
fC6OcpHP1B3OX0INeh7XGw0GpiNtJvW55lwtyOPLb5jvtLew75tdpfp4VVrjvvSc9v5f8VmJWSK8
Q7fE7byM4zPiH5dSuOj5cMv2FukOsVaMn5ygAc82F+kpGgFCdIWMXws3RW1Anbxlct6WZvMgBTyz
UmEG+/dbDZz2vm+yc9nyJiFNUlMs3xo95f99+e+/YYmTbYWYfBJQZQbgi82Y7uYZt5s1tPPdv7Jp
pj848XCjemXl0wG6gGENeSYzYfqh6jSeTcZfvCUy7L282dscy8/FOCzWAvtYaN1FoUnbtlkpX5zM
HI8peVT3ysH+0MPBFKnHj5xO8JYTbGh9Fx3cTlEFFwPT6jjKYQkG0Q//e3mXuEhEM0dwwCQND6Yp
BOEPn/ZOS0Hlj2a/a6u6OScuIOfUCh/ikCg9clHEobBtwGftrZrRJmqBUbPGruuLUaUW0Hmwxfwm
4ElAUaR9VHnR7GbRcQ0iX3svnOR+rko/boMML05uPkc2warScK9oVpnEh+xyehuWTNi6xCnlC0PK
RDRZai4uagPvqDDT8VFIFoSOjEGFKbxddjxY5yHFyqHas/RSzjA35cg3Ie2hY+2eItlttdw1LkOH
rELv63L735NH77nq8OO0YXhKlNBWTtVGuz7T2WhpTFPsqtZOwaBrJ80Zgv2U1t9tQ5fiUUc8dRMD
eEt303vD1gwcgzbPIUG9kYTqYEVAhYODk0zx9V/FWZgAKZns6Fh3aJ9Hvrl/J7bzP8yd2Y7cSJam
X6VR91QbjTSS1uiuC4V7+B6LxybphpCUEvd959PPR0ZOVmViujDTCQxSKAgZFSEPpzlpds5//sWy
mtu0H5HKl95iR88l3Uqzv4IEMUzxM7rzRdekJmQDEhxwO1c+HHTRBMHeVOoUJQWcwToleHGeb+LU
Nc/5bGEbmNrk7Q2kpZXLl5x700XP1otfkzLTdbgkpYsTtHKygWQhR2/CpM8wDugUXGuBD0drZxlW
yfgokH7AtNOcE/QKNsM7Meq0wCF0/OY0DFnbaXFgWCp+q50FxsnpLzK3gntRw4VeP/hYtN9zoe6l
3RgnEYXU2A70rGEhdqMnM3EPTZIKUbxTsATjtCjq1gtWLcTUdWvtf9tfpW996oUPt6SixC8srE7n
oFkEHN6Fbdo8RWZw11XYHK31gLv47rjg5Js2isyzl06IuzWzTacXMRl+dT3cGlGE2VBH7Iezj6am
wMWBXqSq8p+w+YK9Qe0FRpLYuyDIMj690CzOeTNupwIHjnyuf/6jFuwSi4Kw7V5jjVVzDjJ49k2a
rlRW1sZuJXrUzmWqWlBM+LPtEz8usq12sOKRbU/yaYgVUlQHtNR0WLuG2/k42p63UVD73UShj7XT
W0+1qCdiZg6h3ePdiPEt6iLR7aJkvqfH7B7MFGVAkfExhJAHyJtUBCdL4xhO4RccSKGPZlH9GFfp
nR6JmIo4gDfdiKt3tkgmm/HONnn4xjxtv1hM0Xv09tTY5jNa7/QxRj0CFNz6ukbh3ZH+E9Skzc/T
NrN9hzgNMyA3SDHZxPy3A3N5xHLta0jz6flVjTF/izoz1QM+XPBSTR1YLyWm0NRUkd4VJtEcCjgW
MTWRK2BjKjKpMwrfAc/OJE9EYU/jg0HBHWeKBz2iIvlomTnwp20R6CSpUlfYwmR45BXmJXMt2KKM
ew62t3i3N6E82YltnrpWIggqq4Sw+Fkspz89Q9i+zH54rxIUAO//ClTi05jk+UNT8b2ZLZVHrauc
fF8hlEV+xNs2PQi1QafsOyDKm8SEADkAXd68t3dlB79vfeBndAZHYKBD1LCDKjtyNu+3fWONG2vq
1TGx9a8NNSYhNJ9xdljPlJaF2RaLg6D9MRgR2JQyGh7qCDaYjPpPcdYoDiyM7KbQxCtaPjapR14J
yCCt+Ai3OG1HslSwAneWxj8UCU5aTJJovIgCCfLJPXQcj65tqzsdNuGDC9WhM/z0bpzc4s40AmXv
YX2WRxz5x4tjkJ/0XuLWc/IWBfXL++OMmwAGMg3hsH1pk0In3ReY3GQjclS/H+smBsNjLPqdIQ2C
UFM3w0PAtW9NMDOCYOvmCGxyhqRe7JuOQndty8f+ZU5xPhz7R060+jGiG7mYk3+0GyLUpsz+TP5c
iOnrwDNSN+qSKticaY+HQWDzjAdRfXCHmbmMifgwwDpALkeQJ3tiSglLSHtuJa9IjgPPG8Nu37qj
JRTsyI08BtFsv6kc0FhPhzJPM+w4DfNsdhGCJhw8cT2BxAf9ADoO/xhMAdCZ7rhv0/a0NhdG5p/f
zyXHp6RHIbgdq767TiXE0/VnG3t8m3o85B1n8B4HBpHrubz+pXuYx9aECbpO3dd/1CByspn/zAp1
Z2uLc+Cze/genrbvu/tcQBTu83AiWo+dKHTMT2HY9U9Omjy8f3Ry2K1V6z/q19kW3VaNqqjPignu
aHfi3C0vvv5VDw696xI46TjJeIbDRVXnQbCcw7K6Xf8//GqsfRilDwn78j3IR72NWya1KxRhdR5q
RECHhR3Fm9OCObk9MiOwpkoeMpf6wyhdsbOjCJVAV9zXeZQ9yiJIrkELAZde2Uv7/FU4lJdh1raY
wvYU0w6TYgAiTC/FW17BKHe7HImcYXntwZ0Y2NwYLd6G2FBMGQmqYxCc3ovsuMKEdOKWrZXxbBQz
QqGiSl/Z9L2bbAxIZK4ks5Jayb0fMGNtZvuz3wtk6HnlC5wgsuTgJB2D16q9xBUDhnSqrXNWwp7Q
jI62iVldw6D7ljJtux+kiR2ZY2ZfmgaPmpppWzaRHV2I6hArvZjb6C95MCSMQOmFVoCRIpF8RCh1
p6pozmtn38HiWYscpirDlmiSYGciBtjPYDs33Kbsl1liANgEVN6O6u8qQOAdJl0EdC5fCmk9qD6e
7gLV9fDaLPyUo8YiVkNlhyBv9G4sUMx6lqVOrRHfGxHISRUU+pJ7prw6onoqpTcwKaZ4B/4h+F6J
4a7BgTxiYzsHQ36NsK26hlgh13NonQvRB4Q9N7ieLJOCpkKXGi2UFtsO3Y9RNToYe1Dk13MLArQp
KlIo2tBhapLEDeFS5df1DqdyHdH6K2zqUkhf2aI/Wh6csP8RlIb9ZJQBrGYVeRB1NezKjhHgZj3O
Z6fD3SlGNlSUGqbIIti1M9/ZrvelVPono2+0vUXt72uFMLMgGPRe+s7JwaAKS+ca8rkH99i1G3Mr
aYDPxoQ9nl1ppn626okqpCzK1Rwc1ufZnmqomEvgZ5im6UHhHzPHQX6MEYWfwwmOTOlRBxXIYg4d
3Fdtl+HpHZU23am+LUwExyodGcXb4Ze4tNJXGcBOUjUkf6nh+qyoqw/5Tk7BkhDjLVlhsH/YefSR
YQV5YBbzdUo+jMIC2d2AQY+fFPXjTS4RIbaB2lpTZ98ZQfFdVlPFUcDS4Gh2P+cKMVGf1zuTfvx0
l9i9vgOMoVkIHiyhpquN3oBReIH+gBH1TakQZdnrJpoPc7I1BlzegajRTjXfQ8PK9+1kwjg1oLjV
aB+J6IPm21bTfQbihQ7OpuE1he0R+C4TggiyLzTz2dUzxOckGY1blbn1ccZIPXZD/+K06hBUVvac
NzC6/O6Jqeo1twhQ4UnVGwv9+1UEGtfl0OgvYd0Pd0yDr0g6JkLAlt+V+aKF2Cy8XZn4KKLFCD0s
hW2bDT6F4RxnMe5nUKDnBdDpFnxn/S9PQtWKpfMQjJCzaZVR1/QSxUtQS2tbjJDFZo9UCdpwhg7g
05y7bHGule1FkuvNMCK6aZb2qo1HUgOASaD1VktBaCwF4dxyScTUjAOOz2LBpcAqho/rD6rUTR/S
SBEAZHxx+5pnZgAaCmLocO8HWF3yQAwVKIddhIRI+w6+d5D2y5uoq7BkUGCWdsnMriS/PKrCe0BU
uMBZND3YwsVkqGg5NcGZ0aoKYoE9G5a0FnT5Umx7q1Io0Og6ZOHlsE/WhcwL71ZOUKNCoeU5muoF
sHu2Q9ncK0VOowzSflMZl5BS5mfqFd/8lsKCgtPbjV1G0rOtkR41ZEs1Q37QwsFtmbf3MegLJo6A
o9vB1jX6qJ6NWpC4KMLqVA6JictTFd4NNk9NzNYjW9pXN7+V5N1e5tRDkDDpBO0bqm0f+RYTt4+T
5/7iof0BuEVjmPMQ74QbtkcmYtjuBBVpvpos6bXAiP0pO1v5rwsrWl/8sBdxfpibp559hU4GwiyT
xu5g9M2rMWTzNyPO6mtVWLAtloYo82JxbPRt0atljKzgEi20EcPONZp+rDgpWb5W0zDe6Wo89MAH
+JOTaeIBz2yoxAuMzTr1miYU87WmD3TtkqRvUPyt45OZyoSl33klgINb47pT9HF1nSL/qR/JlYtG
5hUeUdx52tdA3CiwdZXtEbqPD0jfy7vOz/unQVk7Z5Tm3lxOPUjM3aFx1TF2+dAB0KyHcugYBEmq
fqsbNipaffpf+rrSuxxnEZLdMIiHRfAx64rogDCyYjwric3AfLzIo+jeRVSOcSUBCgumU7uEaHNA
+gcv+MrW227Xl2o6SGRuRHjkVIv4jgshb6n4IucetCvhF+ec2MdIWt5DE5U9aV3uJ5De9KVmsmKo
ON504UC3gEUfpSv8eQ865DoKGV2YLGERdnsjJpxC1B4G5jYxWqiUjMBQpyqVxd3kEDuRY7Zr9Vn7
cV1Si1uPibjzs6pNk96dgVhGIB7dGYZwpMI2F93i/MR0CJ1cFpcnXBg/mwbIt1eJ8Uy2BPupRW9c
Eg6elw54GZloVp4hwLdTkvKgIJo5sr4g7uaXbuoImxjsk69s59509DWHHEemciPvcgfHzPU9FXmL
TaRHB0DnYV3cFHnLvDSr1mLLPxYunhpWbZ4t8oS1SucTCQlwXBvsGY1k20TQRRXV7luLhSIJluqY
Wo29N0qHyyrqkSx2EiUrD4eUTZfZzY12jRYDTZmjeM2CfYxByD4cFlHwMjMNWivZtQGNomzc6iGd
39GxFRNzfTXsxfCUOP116sKOOFCg09PypYnSai4s5H3jCFurW0w467LD8hKTC6fkWFFD91oBZy8E
En2Aeca5bOKdNWUYjmTc08eqgTmrpfAPlQHOsrQ2w4BrWT/3Bfx+stB4pOVLXrXM/Ht14jizCGOQ
xsGWyJ87yRhPgGSiRwjYTOgnLEvclUZEeuIypSgp9jEKKRps7+HUD0D1sBD8S+9DGCec0cZfeYDs
hsmYU2BIViwn3Yg9qWCydOqtQJ6U4zaIqjGBTtoJNmw3m3vO7+6+obp4lS4bW6sgpTtdGN45aGVH
yuqNEhhtJmnBPgNX2Ix/KSuFrIfksx21T0Fgd5PuiJPi7Go8Qkwgju7MegYgCKGH236SHfPaOPax
lz30C00lN+zvxmzRUor5zZNGus+RfLIp+IRtefizjF5yRahOYqzHD5lL0GXcZg9TIvdDUqafqk7t
atcJUBAaLwg9oZd7RO8Oc3tm3wBJD7/hXQCgQK1J+QCdzyfcJi7Qd1XmEQer9jRhMbwJbFibU2td
3cL3dnmGyffcpJckL79EnnHvg5ABmMVPuemF31wiLGwxbOxkJvqAgSFM818WesquVj6hZ8b4hNZL
HF2rvOoMVr0oXhwvwiNbO83exbJ/M+aq3EdEHZI8CeN9mSEErhTffPgYaOH8ChyMmtiohn0SQvbG
fouR8bKZVsUY7p1llNFm4zHPtKDMwJkkrBR9itLBToeFgZcvoV1Wf8pteu4WBK4eeX78a7PMN5vC
5AwVkphwPpxp+ZjiWPwMl7nc+lcl271NzkiV1NXnCNYkxupoXWbTBsuSIy7CpbSQYOD56lCiecrm
NOgYME+j+SX1DCCPoJ4+qSnEg9dzq5v1tirLXNzBlgAN5VKnyn02eN7voFodZwUlyMsqLCaQzp6s
ZThKXvNwpChmbOfe9SrbtD0mC7bTH/veC8+iLz87c4gD1VC6W0sAjLZt5WzRsDWXtbjrcXp+6Ajy
sj1iKArMofcjlcdtNFX2ZT1SbJJCbwPXhzdRyq8s0baCJtBVo/lkOlC0B3pY2L4G+fFoxrfNnBBl
gzX7uXZGHxpGgl85JGrGWw2hCRbkojrtpy+9Jk2qiek+GsPdd0VuHlvhPGBsFl6sAXrZugBFY7pP
2cTh7gXjrQ/+9gnOfKGae9dFULN2ejYUo7NO65bJKfWNHF5t3yr3Tha1Rzl6wL7U1QYx4ZsM2sBN
a7TN0W8Q8qliO0jdfAkUs0w2GTzvUsu7BNnQ7RSseWX4IH1rpTeF440NDLXJF8weXJyMlwUfSKM6
xQiaGb2Z/hh4YzVPNNLcdVGGYWBrrYtpOHYyfBRzuBuEFJjV+YRDR8XpHaSY0cN4o4FPOaiYIOTs
86CDVzF9r+v4szk6eC8tvQNbuX/MUoLRAKegi8yT2lnGL4PAE30kRXf2KH5ysH+aY7feWS22W2Va
Pg5pgh0LhAOmKyHs8oVBEI9zcMItFQR3IQYaUZM82/n8FhqIR+FP1Oj7B9r+QdLfrJtrd9FoxWFa
4pzlV9abnoEkuEMX28aGce/J1K6A+7k3Uj/7CokPUmgPmO4UX8sk2oLMuthsV/f1mJdvCzvEdLV9
WT+/Gvta1yI0eHZGtbPnq9ANuyMHNO0hW0hniFvPnf2HJjHdKwggL9sOxa5QSMthhc2nAbR0l8x4
rFS6TLZxjV6pSSMcSGfIs3YI0XNdQmFSvwM9A2qmfgUWinQKYiq21mwahp1gvKJhE1huNjKVICUr
nWYsPbtZP7hBxmiowLOkbyWGbl6xnVy/PKShgaEu7oy7ta5OvAATyQmVk2H5+dGZvweGlbw3eklV
bSZbGs+hjYOn7E1vV7n9NasK7z6MHDJsM+xe4m917g0XXSE+n2s4YwA+VGnworF2nbLbIIhQv3de
cwpLarICFOehgkrWCzN8lpKKDtLQJVSFvYfABYs/FWSuVewvnk1oQQ1r84oT/Xhugv4bFsDDDTan
8ynuY+NkiUNnyeGWYZZA28GiLCigMbbpA+lv/GZkcXa3iZYDtu9ox4twSHfRwvkYUCvNXTx+85xP
FEXe8+QGfAi+uo98Zk9CYFNeDj2fKzjCph8xi8sLF9nR8rxDzthDbkwPvkqIDQrgHajO2zkzVnfd
IKZb38tM2KDPskuBjxOZoLvFvgEQwHO8TUHTjUcqBS/wD6KLtYkNPMTJjlno+9w1ifu2wK0C7u4g
04wsFuZ6iPPjacADfgtqy6DfDAglUEH9GsXFvDcGcnhgrJ3GqfJPUdjtYrs49lCH7P1CYWwk93g/
z/pejMVw7pLhtlsGFCpo621gwojXldnuCyN5sBM0gevTYpf9w2AO40mSYXsrBoFrnY3YIIzH2wYo
Ort5CzLkz6pNx8fASRdbHFyc00ocy6H4Zg5Beh9h9bhE9a53dEfM6knlzHhrzJ0LWBx7t1hWrRmw
KV6qKkAQxPJ9e6jCYHjumgxD+qb/4rIDbPJkfM0jrD0naWSbtI0Xp1SnPq638nqQBTItb3s6iPWw
SEAB0xWcQlP5mhre53ke+EAsWGKvKaPgpWgRPWxb5gkE6SxnZeHF89mS08ksZ/1aklwJdQz7GrRK
yyRzBchAF99WsHHWodpkKkdM7seIpEOz3AIIseP2JuxSwnX2OWqDbZL0zk0ZstGuQ6E8gdzkjZnc
jbGOSWUweOEQyLrp8Aty2iDfGnKgkc4kt3ExfdHAN2jtbtfWxZjK4qatqDvXLZ2Oxb23XffausRD
GeTex6K+c+G/HHDnqc+koeCxwsSgwoxM5cJ6oV+EyLc0VE3LTamHbjytH3djyXSDKZ16Mn6JUwVl
N8ew23TAGuwIixXR+HvpoJ1KY/JRKH3pzzQ2ra30jE0aacIsVPvFJDdt442ps/Flp0/C+mLNDlnQ
PqquFKjiqCcEVbZEa6YaQe4a444N2usEytiCRwhMenQMM34iNvOcQLeuUhef+SzaFwvtz9Ca5tqN
CO+wcJ6bAAIZafT5ySja+mMXOvTIuX5vU5XnygfgDAQ4AcU3Ymef4AjXgJC4Z/Br4G0AZRn8eBRY
Z3tl8lBGNe/GLdoDz+V0Y6vgieOvWoqI6NSq+etg4RI8F0b5OI1hcGcV0K7fYY+8q/HwNYbqaRqK
/DaEY/VqgfvHZslUMQyjs93Hl/cBTWKjGDVIaIuFNx5D3/Txo/BAjZVV3XHLVU9NbS4jVvRwyydl
imi4h0JESGDQNufen34WQ95tJ0T4Vz2KF5XN4m12DCbxkNH7biEypv5XRWHXj05/KXtPXaKEAIHB
hAFjKPMuxZZ/6J872J2f5p5gkxGy1seV/MIn8azxquOXK3CkEbMpaZovXgfkwMgN8Z6G3RdHKsOb
RpO5YpV3GkOlZBIgbcsJzIRvp9N4uB+abIIPO/rPgAcw2AdymOk2shX5UyZa+KjT78UEc0V9Se4E
hKKngeeBmMHy02DDZUItQLHhyqUUtur2muHtKxMEbnEOv7xrDIWlgY5RLlv48YO23yY20uJ0cttj
USLJX49MGIY4v7ohBhlCYGtH1IePV2ZkvdFJdRwWCZJ5BYUhCsp5P7QjDumefo2M4RNE5i2sABKO
xtk7+etPVUVlc8hR4JBi8BR6w0sQYDqAo4d6iqP0BrsVxkddimzXbcbDmBufrb5nXk4BArmECxph
xe3zBgUqc3CUEA7k9YqEpWKuKjzchTh4Y8x0D3QFFndyXzYI4tPZfSoR6tTjOF0nszoHCSmYqoO9
VbaDhVUTwEpOUnkJNZTwOlCZufgaBuFRBjY2D1GG62rn9UdqmJQG9mDAmZ6Wu7rFAwEThWohXDWx
vBNB4xwqG+TLcaF8rKdamzp3xhDcRYxoMQXOIEwvdVUdhMxZBmu7TDTu84YCGjqy3hjGz9QhDinS
c4N/2YANluMf+xS+jiXsb0Wl0kPewpi2YhF8KrMOiAITNEPp18oO56OP5Quuy+bHdCVOYh4cb2gq
f0k9CJ8NaPBzbhk/B4a8TiMdrO4wZn5s5Fy8FZ2RHMOmeak18shkltZbV3rw9scWpaGwsJxZytS1
bFj3R0MzUJ6LMNuq0DNek8YCyZfh7v3htgrcNED/L2hK0LP6ApOfZbJTWRR/OsB2kfM22Xs2FL+1
1SE+DHFW5pnQ6bm+VOLWBklTexFyswzD17xzk83kEy25tn6mzL7WXMMhhyGU83iaSTJtxBhVnzV8
2Y8XAJviCqkcUpJC6vpeNhSpQRJpPMhrbLaHukYOjmvZdOSpvJ290T7nVGa3681W1y45Gj08sZl0
rMHEJwoXo/u2SGJINZxDMhjm23mZjheR88u6Ok4NvJxCmbnawxK4qSgCV34s0E75jgQ5kG3h2BOU
s+7XTUxu6zviXeiIwYVqrRdY7M3HmARGIBfzrgkM9wAdrwdgRDeFJm/pWWDZZaipIzAob9C3osK1
wJFpch7H3N5LTO/uoQNPW9ysolNSPtRGqK5JyBTdbb07U7YYMrrf61wS0DRii5zV2JMMDmrgSHsb
b3JIjszax4ixw36dxEJYO9TVozbGh2bp8OqoesV36kzFVX6WZQk3M1HQtquMTg1PmVol/guaQ8b7
RL+DH6LEGtzu2Ex5To1Z1DiJMnbQJJJms8o++WjGRJCeWw0Lp+pdZBJoKW/Lrpy+IJSvewjUfgL8
EaMP3A1zbzwGMfBl4WybThnb0vI9pp5EeswZbpudWdsPQ92j1ysrRlFUUcFjiWedX5zwcLQ/9o5m
TatFEVM+WcGUfbc6pLEQWxZpNBFRbKTxcb0VZszlT47FaN6cx/R+BC4gNSA6Vw3OT+/3+zCHxhFE
kugDP+tvHTCkX49qmJ7ZzczHSo7OIuhbSwfO7ww6jAUHqGSkXDvURJB3mDzoCXQc44yjCDpo1VHp
I7HAj3TF8gEfi0MYi00b9shwhfPJmdPkWmoVXwm0eFww9GyKCpwSK//QeiHrkJsEw1j9WyA+tlMW
PvjxoxFk0X03o+hLE6zVI7vdz2Vp3XgWdBrthv0TCpGGARQKtdSk5l7v8vftjQEwDGYoMxwiz4ix
+wcjHA9DYsePTVRvLeL/7te/IhiVrUtGZAM0vs2MMbxt4ePejnPbHT23LA5DQdyJRn0EaXI6r31G
Ufn7vDCqC9Myei4xUaVngX2wa+aGfdOHLyaJeSYEl96SBZgVFZuSpNYXVQtyMeXFJiK0fofe0ZI1
vr6VQDw/2RAIeqPf9Qbc86jBeVW4FTPKYRGeZGGSvYV58aC7MCHNs7mNTFjzZRRbL0mJ5Y0/prAL
8ZcNkKq+oSLINhXRw3amvcdIM+BZESVba2a2AYwjmFk0BniIWYEvDhMnM6+IT2zeI/mkSDROi1ts
EYXPeW++2C455nkEJeYGMmk2vdR9IB8CTz2gCRErdR8S0h2REJvEbKzrCOViz+g13reWD/wJR7xk
8rWlCWg3YWN41yBtybLQAxQvRJUfQw9jjskGwemsML/BKEW/Npi0dEuwWuOWL472zIsqLAuX0Mh1
j0MyPpq4GN3VeFu2hhnA9wmxn5LAfFpjklwzTQah+TZFIxIafCVWjBtlFH5mOZbmk91irjSAFIWR
di9hZJWXX9s215XHqfFetR6Ct0aV44ZukmO1IQtummfceNuGVhNF1SFj86adgEBca8ZvBFPEFbmq
VXUyE/NSWILkMomYkyim/TBjCqnIt8GNWmNgneGDuUwRYrqpxEXLpST+BS5eWgD7/TM7Jp5unVD9
WSypa9BoQNj1FG003GceOirLMUy7jZ3J6fz+7K00on2bMhHQXRk+pj2EzJx+8AZ4fsa1YAmQKIW4
jrEfHvMuf0vyOTz4VfyNqwmfoBK1H/vYxLvEcctXF7x5OxojvPaeWkB0LTmqMkZq4k3qyWke0qXi
K4n6ORoe8XRDHV09QkOWs0b1wj5DNmge3TCrt0YW/eKhWL1y8jMdtES6w6SQczUv/FMbOdMG2yrm
NIqUArPPZrqHBlf5pppP0Avx3JnDT2E8Z99tXXwLIpulcBYm9yR60lGarD51VWKf41aczGGNr4rq
bx6j3ixMf1pJ5b7ZsE5UHjs/3Em8LhMHMuK85JBF5WOKxXfw8QLXvqevYqFymOYbs+YkQGlNsDqW
czfmMhNEWpOQrTUv3NC+BpRtYaaK1NLPfkUyk1UyuZybxDlB3KoOY516b/2QQFi2g/CL6IzsqE1c
n/vOxG+/7xa+km3i+RgVF3D0eJMJBvg8BzHpn/Wzt1gq9nVmbu1R9ligm+GtY5OTU2OH7Te4dnU4
IJyJ3xB9BF8jHIAZ3m9iz3XxyjUztEFB/2IxPT9ZJToIQljRALfVJer9/j5tiKVG1j//WnrUBhTR
dWSH7gmUlFi4HXpWHKZAmshJigpiU+CDdkJGn+TgAUWlWXLRfTS/YYUKzEnlTHu+6Rf1xxB0Z6ct
FWNzpCFJwrQM0s6TcJGHFBBJnz0t8mNtg3e1fWBDYCncuzxAkbJ81WdZfs4T1Ai0puq1gEW6cWym
jFMxRBjFwAnyEZbbnmv8+u6d0D4XS6suI8iclskHk9Cw5NGTiDrvySb2MQrpifIavz+VjJeQZNFI
oumwQibNgQXOb3Vdsc9Ckrjq3DfwlOSBWNunmMhiRDAFRjNZFNyPQo6XnskXUc5ZfX4HIfz0a7LS
CVvlEpyh05PdZda+iOvuZHk7MXXDtlnQR/ZnzKGC7h3exvoQGwo8apqR8rbv9pHViXtl69eZEepr
6HrDyUR7gIZ5vK+NrntOYBt9HIpqfgsSjQUDP4vbJb3jGBgwPhvINzrIoWw21i3TfPNzEgHHdpk4
T0H7eV54iINlQgPEYPE4uk3/jILlaws9c+umDWJ81Rmv44DDNQP3a0+4ATR75FV1Kx856bFEL1Km
61kTPRqYNfqosLjPuxqztkJufV60d7oR1k52SFb6gKkjd1PUOGxIV8f3OqvRvMTpp+YX8LbxkkLI
eMdhrDlF1pIV6gI4QOhCWxgHk4HcJhnQIIbwjW/1ov4LXVXgqtJzIiW1xGkxCK4cDN8oxxDyN9X4
4KD7SpOUoCiWTy0oXCyTnyJB2VFEg7kZ0+m6DirnNtK43BafGb0MZ2NwGZYTR5wpzCT7CUtNv3cO
KWTdAzp0XLXmPSBB+mqXTM/rPut3K4Q8E9vQd4JJYJpgItWO/c5N3fGmKBKMKMe8+D7gxOLXYfbq
d80n7Pnnj6qXyUPsGdEF8Ztzc5OPyv4WYKeTc7xhgI/Br1dZ1YUQCWK/6+YhFA283OWrVJBfaY3p
0Z5ktWVTTDmksZEzCvHkj4X5Ah2o3bXM81JtZrdZhM91SBbXxPiZBNjxhQilr1ou7lAwVZr+pRdT
hcU5evElEknN4WvMKTnWW4cNsI8wiX/pbciQNWl0MJkf4YOCpg7PGbOuYDim+QvDvgrGzKKMsTfD
fIVzFXnwrO8wox19Bs33ysAGZj+qn5PxBPt468D1BmNu5/amKSEeJzcGVOQULGmsyORoL6P34ya5
j+uXk6gBzsZKXYL8h3RRnPFmKwJmy15dbUCjLagM4EWP+UONsVubeZikuShjnCE8llwG2yvFJfaU
GdUSbiz7grEqfiXhbayMfW3DslF14dzNmewPZts9mTHIxGB7cC1q963S+BHUOWlQM+08ymFOTTe3
Ll46GDfYnNz87d/+/e//+e/fx/8IfhQPRYqRS978/T/5+ntRTjWGNu0fvvz7c5Hxv/Xf/PYzv/8X
f79E32n/ip/tv/yp3Y/i7mv2o/njDy3v5rdX5rf/+u42X9uvv/tim7dROz12P+rp+qPp0vZff/f9
OrjM5YUeCqSl+KL+8SX+r35ovdr/9oX+7cf6os9T+eO//va96PJ2eX9BVOR/+/Vbh1/+62+mXFf+
feF/e0frxfyrF0i/cs3dL7yyIdUHV4LTWY7lOhpzZF6R4Xnw6/dNy/6AYNX0PKU9x+In//mj/u03
/h/W4F9f3v9e6j+889+9zr+6gvfVWZZAmu6fXANbfLC4ROFIYZou7ufqd0tgWB+Usi1Xa1sIS+I5
8FdbAlP/2dvA+6CYH0rFRb7/8X6/BJ74ILgFWAa6oOUPS/SPJ/4vcRsI60/eBo75wXFcIZ1lKVxl
aW71f3oStP4gNHxT8g2YnGpp/uVuA/fP3gWm9YE5sOOgy//dpcNX+eA53B6Oqd5vj/dH7p+21P9u
J/z/tQvY7zfkH7aT/4eN0HJ4yrXlmhriHYW29/sngA3yA/cEVEtQXlNr+b7Wf6EVsP7sp2+Y7IPr
H2EqG2Ge/sM+qKwPcn34XUciAINV/1fbBEzzz24CUn6wlFQmXFPtmNq0f78JuPoDB6XDNiBcbbJO
zl9tCZz3d/Q/fxAMk7tAu8smwCbnKj7q328G6xrwbb67HpV/rXNA23/yGFAm+zxlEEeddmyyZP64
EXzgDJTC+6eH5K+1AurProD+wEcvbCmUJSXHocPO8k8HIZT2DybmR7/uAab8y9UC+v1o/p8/A6b6
QC0Mk96hMNQa+OH3K6DZKRXqb/j60lPsAn+500D++W3A/SCU47EOwvHYDf/wHBiO/WFZGckuiQCd
tfrLrYH3Zx8E2/lf3F3NchvJkX6Vjrl4HLGk0Y2fBg7rCAAEf0SCpglKEzu3AlACagh2Y/qHNOnY
iH0C3332aQ6++Q30Jn6S/aobJSELTQJk5UpYhWYmhgCVXZ2Vlb9fZh22gkbbr0PZAzjZ0QTXDkJw
2Gi263AIOq0OcPX7GBs1XFlQ7xw2UVoG8L4TGklfYwGgK4cIDuu1oOOHjXat0do7rxgi6mgR4Bq2
mg2/2QxhFnSISPWhXw+hMLWa3DtF6Ldd3eKDoH4IwBSOv497a1ot/EvOwEGzfYheizpOAvjjQxHs
XYIAq3YUAPCgg0bOjt9u6OgQUFrKA78W4JRAC+BPrYHYcO9UYbPclbdbxAacIqh7vdMdBMmWW3wQ
BodoBISmbOznQQgarjKAavEh3F005Pl1H9Fgc+MgtA7hFvpNxIfo02pAX+5baFB3dYtaEPMQfiEK
mHCO2oFOuRBjAEUJU1kLmgFCJLRh7Z0xQGTvqAsQBCNLUNNi3m5ViAFY5CM2aOnjEnTa0Ar7JgZI
dDrywG8ctgNEyBgwTgWgjSSKjh1qcJvLTMHevbyPcA7xmoMmRDo4gHAjUxgCjVsYvLVD4AeHZZIM
N2g1EDjU9u4MMKhC/zBs+XXMaEQkHNbtEPkgRAoBuYEQljKAOsRgof0TA0cpOEBdpIP8AIA5XzJB
a2JQhEdImZY+8x46hqV1evsxOGghJQwOIChChNT2/aalC8LmISxhG6aghbQcgqO9c4r8tqsxwGHH
6yNhaIUEB228fF0nSdplvvw1VmCHnPLn+iLgW4tpUX5UMl2rYW79BaMBNwmsVRdh638gv6irkSXp
L9XJP5LiZFFmXftSK9q1H8nvliXbtW9NjbZY1OpZK25srpMsbKCLpWCB+fBUyUQkkzl67nR1d/VO
uk78nz90FzOZKLFeRkWU/GUZG+XWz+biRarRLF4QolD8rkR7cZY+iIiQ1XUnZ7q4AYTUkQNoaGei
eZJHU2UI6dqszhm5ku3PxdRQ0TR16OFK81ouMU5ITbz4o4eL8TzMWZjFhmzxEHi2rg85knfxJEGl
feJtfx6DBPYh3UlM8QENBmHBHB9gl1LDEM2eZs38VIlP2OnA9MHfRCy87sdETUT0mUeGcvEcGE7X
beiLpfQ+yGQqDa2CMuyfK+WjX9Q4zjMi8ToL6koX07SWmSGjF6vzDc5Ef81FFkPvLbyTXEWS6BQd
qDk/AJ2tCSUbMhzVQYYx80uqrkOG03mDY38i7saUchuhkSsjTsSYHsI2w/ad4GZvsmVthi3bFATc
6ODOgP6nf2XSm/7u7D5WCTl1PofxOpfRI2EFKlHui75QY9srwDx7BroyjbM5MS6+jsBcpQzrtbjQ
YDC2QzEVuOpnIhKzQq1/fA4zMhSPcZZRcdAIAldGDMVCPBAdXFTlGchaRBlO8RCGdDKhwqDhZO6L
xQCETERUmfkcxghjerSW/DWnO9diELZLBUfcvHwhZxyKvaBqMUIj+lx5XCrLg55KU5EbcsWqdXDn
Sv0abv6UaLWgxuATjuTjZI570iRx34BecF/xCK7PfOW9GWqaHYHOeLmyYyQjORMLQ6ig6zOYphHi
wkR4FzKOiDwHGjjkvOj4Tiyo5AW6SuBMN58KGq1xmNGbmIY8gQaQOS/10z9iD7juT795kGfvKvn0
z2iilpTXdQZe3+SRSi1e1xkOzI2Inmw9GujCiStn3s82DniDQaB7APyrSHjHIiVmJdCASNc1I1+i
LAc50OgiV7oDJDUyFRH7GrQYuPHzhkMftBiE7Wd1NxbjByrFLQZGlDp0tHG+QwatgTGL3g08I6JE
m3UGyt3xoyR7FwIFBZAMkLMhQJOoeWwPTqrSep8bLzaTfbRd4PXfr0S2MNfoV/W/y7Tm2FZcHHsd
TWNYTHPmNQMZfIdunmZWCtZnOE49uZip/G59sRq556quenEKz7owaKcyeZKzGP2mhCUa+eP8FLkQ
SU79NAa7g5szZsLidZ1huUcywniPW/PeWjBaDLw+S8CGaErIMgjcIM0wSpfsWchgb/pPcjK3yDLw
9lhFNhNChujzWCSx9M5STZvImW7qchXf40REE2IhNVrSleqJGiNHnNF0RIdh507Q7xel8tEsUcuv
7qJyXrBM7kREyXLwIZGScrfDcCr6SQw/jJwK2G53JpzmEXQOYUKBg3Bl7tlkQzkAiuW+3rNMLOhq
NUrEdbXvZGIJGLpKGMiiVoJcmiQRYQHCd13whcjuLWngCFEuVDbPbdekaKxxXfBoEd+LW3vJDDy+
UNDrmYzSTNI6KWYLu+/gRf4XeYfKUTIztAq/tMGg4ofxYgqeELoamOHK6WEcCTtvyXBEkLvN6GI5
wrVLiZpusmHlfI6o6jJOHgTVFRymGT3zlteD3jP3bbvCzIrcyqP5up/LVR6ukeqy/Cm0BrrT1Sca
2AQiE4FGDrkueFRozURFNEvCEXWMloIqiaIj3XnB92IxFgnxhIOAg8UPckqNR8ARJI0eVPZUnjqz
W1qrASZqfnw7VOD9bQIWE+cy4ICBvI9UJqfeuYpm05iGjRylvw8a+wG5wxwXojEww9udJ9DIMFAS
I2cMrYLdHFHNSCZ21o+jko/AQ2rAzZAms310EjIkKqCYUY4Yiomc2pEeGtQ4/LlzzCK5J9xGQwTA
rR2zAc8J+LfLdQGjjdjOgOKKtNkKVvcCLO//AYSvDzAErZZxpOhPEGRtBN4c1nIo/6Is70n3JDmb
CCjFzLvSJS1ZZKeGukwLELIhXWgEjfZ3fdJKUY4ykVmVRN1g6Er9MxIM+DUoTENwpc80SPfZJ6Rr
MO6X0Jl9pMDGY2lpHt2n0G6/ZFNL+t/uAKPzFj1nuAJdtxL4GMCDwSvf33HGCKdkRp0+3TLw7K7v
uOnXeWqXCHXHkivZG5TcaOIIanYb2W8nQujZ63yHMtONkBWcaAfLsF7rC/Sqmx/3zxqjN9J3t8br
krQy5usfDVZI+KIZgKgK84358CV92RNz7XIbXmrW6jFbrken/7i0Shwc6KcT8SQ8jNRTS7PCYr21
lwzHjirkDFltQpQDz3GWJkKSsix6ys1TnhPbslPnpT3DWn81VAoGcIR17+LEAp+weOvn+YNQGVkt
R2X6QqIGSv0fn8Mz/BOyHWSxHMX/P2OAYEKo6pZh1yM2EvlUed1E2CGcHtnmTByzHIm+xXwYd6or
71Kv2RvcKbRMWE5mwOBk/iTTzOuJiFQs0cfpvvz/kndWPoWjEHoZexC636WenRhscui1E51v9E5l
MZnTG+XjqdIV+Qk5knoC0NbgdrteAlRrXFV1RB8y9B5HmrM7zr1hnhLJXFFnEM+/Xg9Gg+sPg6P/
9rQQoW7ojexzgNl4aHasA/zSDoqWyO2I6Sqj/XUQMGjORprIuAEvZQXgS0TQGVsyAvEEgdWW39mL
xr+i08gceG0idYOjpRRXr7yjf1DthRYutxtdO3Cp6HF43UoHeRJTHKZfAKGcllkm3boVcXuReHKi
XWCENvC0YQW27HWMWOGWN9eMwR6bSO7X0f6TPgnUQrbq7TYmSrYbeoRsGypi08i/7hlXcBswXtl6
SqMRtkOMo8B8GoDwAgyhsQU7/zJBeNesCWRGWIJYlZBw2uYh+mOWcQakKVHfUKjNTrONkaM1Pwwx
auJFjMquLzQUs3kix4Y1hQrAGAP9p43px2EHE4xqvvm6whXf9UGf803eM8VIzBXESLEA40RRLaph
mOyLNYHysd/OYgQ4du6t4Ovr/7+LXOVCPVmlohc2dEc934/TTHjXdraBwS8dLLyRWNwLwCzNMgux
3DBMa+d3x0WfoONToiWBHCw9G9E1DDiNo6lWDYZSEW1uz7xsdxUvweBEzHKy4mJMg+uSr1AxuKNk
t8O91gV2AC1dThio+nRt9ALxq8zf2un71b5obqLm/V0m7T7O0MeKUIOG03UjSBUad0dZ76L2PBbq
F0qYIbrrJojuLNvkvlwEorOFmMp0bmgVu87AiOGj0MBcQpYhrdCb5/amMSi/HiZG0FaCOsNaMQhh
HE/pnnEA2UaJ8i6QQSBqZDOCyL84WjsKL0IwiifnQJlBSc+8c/2fUfd6XRx8jsbCM/QFRNJyDn2k
t52NCyjTrSuGervq/3diSVVDMRbUler5YzJ7fLLVGVph3NlQhlbnsTVSAcMH3WmXIVAFbYYjfY5k
/O18kyUM5/pC0CkkPsd4GSBGRLxxRPS8TFfhAEIHI4EsWeZonwNqcqruaY4UI1oZVgxf8dE+0xzD
Ry7lkjbz+iFDffcKviIQ4ZW5RY768RWwxRuCzNF8cIWpXWq5RG6NuNAvh5472pIRwGxiCbVhxKF0
Jxmk42YulJ2MDgKGc30jflGbnEZPoXmFt7uFN0Khsd7QKX0sjhUDAqDdQls6MAXcPOvta37/NJYV
7OCAh39QMkMcZNZY8IND1Z1lmP21XB3EdeqYClhj4Pd5Hol0jobWsnmJPCFscGDGR0uUnRaPVboE
4685/Jqhmk4BgByIlBZZClDA88YGGmKncVqjubpFGi2qYBEAIEihMcT9MDziUXjnGDay+Pf//D29
1T9dq+mMKBvkilp1jhE3NwqDxw4udM1lfcfDoIOZ+wyhEoZM3Irb3Oz5H46UiHEnuVDenzHITlCo
Z9gMMerUrOPtp/sovp3G3h/Qmn2L6E/RnATGyDeQ93R/yrnIVaJIrRO31dRauLnKnfiVOFiogwka
Hw/SNDf0tDJZPWMrBmd7Jgh4/VkFZQZdciGW2dzyRkrWbNXdVZmfr1Oyw1yuEqpIsktaCl85jnP9
FVZ/ff2jwSrL5YYe6ib5mATJDN40Km0KicEC59oTyRgzE9blgyFd2o1muVrQbKnP4Dfp1SK9S1w9
Djy6nmAHnBbSmoQ0ByKjLx4BPjCKcZ3PHF5I35IOfYmWa7B1FN9hoAgFA3L4BYZu9XxKjqALqHMb
zM6BiUDyfwoseE5rvpsFzvzV2apTILeU2bFS6zPYxXeQY2v/cAeXeczb7e1QJHrUzK/W/DKOCaa6
BSfV86SIQ4d7YtxXfYX29CzWBSfihQQc2J9R0TZwrrIsLbTppbxXVINwuOzlUy7yCU2A4M44d+7c
oI9PTcW0WP5NPEY93BAtQhqOcRwa5V3ypw+5jNMqZRhwDJ4sGfVBYXoCujnQBVpMJC61wkaGgGPG
Yw+jAlU69z4ogO4rlTzATIafbz9470cvPoHBYPfQlGwNGC0Gsbvakj5qm0gKGhYUIsXh+o8E9YqC
kEG/Id+TeYMcmYhM5fQYc0w9LKUTLkw2//TbQt49rnOlyTF8oXiBocATKIpSX6vG4O6XL1BaAe/H
ckrJ79dfQl9sxeCAfPobgvupBFzTuxT3Ik0lgrzy/8RKd3g/Hql0meuWU4G0vvd+1D047Z7dnJH1
4EKBVgf/NAF86eBmZ1w8Z5b73GGs8uC/TlzSqsAdfd0Qperdd6q2bxsptnJJy9OvUWeu74Wg94tm
orcmfKubEKA2MF6HWmiObnsUrz7Gi9uV3Bvx1azE9Wm4FQk3q7bQO9vGvZLbh2NX7fDXke4SEfgd
7nsy05JIa84cOc4e6l3WCBmO3u5eIp7oHEOOWaV9VGFIYpEjZ9mPF7E9VJ4jwz6YIJ6jEDGOFuJj
BJ+Tub4RAPio9XPKMSvlWCxudcGoynUOO+Zpzxm17TnCkxxYF7Jq5B/dyY6Q3kaRhIgGLjhyJ6zr
lUhhERequKHzi1l4290zVzLJzfK0ksXdW+bHt3P3fZLbiy1uUXRd7AdMrXhCmzrZOABht63425mB
Kgj3d2gUSkQ8mlvEXUw2h8PL72Eunp2yZQgyR1rdxpVBLAcIpxfn9zKrcGM4mhX7sU4r/HgugViO
Zr+v0pIc4X4BJNJNS4iBtJaveg7HiLB+HBuHj4ShTYaEzzuRIEdVsQ8cfZjH6hdllI/WnhzQlGPM
WNJ9jFP0Jet2xmLujZokm5i5F8dP7Fj7XVlxDBF73MDkvTg+Y0f6PdQqq2rv7a2R6XYjvlp7AUnT
Uqr9hc9dVRpuaY0qZUiuIjVOIBCbHTn565PiErO6VgJavMNwcoT01MJ8Ro4EOq+MwL3dPp/GD2vO
laFXmH+O/K3JEhZwzMgrOpu8G2S7FW6Roi4MxxC1d/Ec0xahybtZvKC98RwQIz3iS1e0rqX8SFjF
EUico9Q+RvqNEmY4G/15AogR6nsVms/fPnNk++G7Eou7R9yHscl0jrk+Q6FvpbGykrgZ2fDp7bJ/
KR+8vlhUjPrimH92qaxiEcf0sw8iQjsOddM58r+XYDKlymFRNIN/loD70FHcPofGv1LZBHn7SqcN
I47cpeNKLAEU0K9QccEZDwBmYV8BxKDQ4Z+lAKZU41k52rbKVPipXKDg/B9eN0XBKVVQudrkoqSm
wYzeVHj9PJoT/x+Tp9w35Sa+RcxHJBV3Q3PQBd7VkNHWL+BAyN/kGL9pLZZBMn/C9sKP1Qw/zjOA
GsnCOXAQP8FVq7AWAYcXvhEYBhxQNeAiMVF3tWbiJqEJjqW7RmOtdTndaJx1pjdR/QlDtOI2Mcyx
BvTd9mm+3y4RUdUU7ZqIWH8bbZCBJ1v/aEABYc9+ta2asu37tWpLWNGR/f29ZVUD+J695ZbNXknK
ZIHQ54//CwAA//8=</cx:binary>
              </cx:geoCache>
            </cx:geography>
          </cx:layoutPr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0.70252</cdr:x>
      <cdr:y>0.03355</cdr:y>
    </cdr:from>
    <cdr:to>
      <cdr:x>0.70252</cdr:x>
      <cdr:y>0.91062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155360" y="176277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0.00733</cdr:x>
      <cdr:y>0.70848</cdr:y>
    </cdr:from>
    <cdr:to>
      <cdr:x>0.97949</cdr:x>
      <cdr:y>0.76786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53801" y="3722273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0.77429</cdr:x>
      <cdr:y>0.02538</cdr:y>
    </cdr:from>
    <cdr:to>
      <cdr:x>0.77429</cdr:x>
      <cdr:y>0.90245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688892" y="133359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0.30609</cdr:y>
    </cdr:from>
    <cdr:to>
      <cdr:x>1</cdr:x>
      <cdr:y>0.36548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1608168"/>
          <a:ext cx="7134079" cy="312028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0.09582</cdr:x>
      <cdr:y>0.41699</cdr:y>
    </cdr:from>
    <cdr:to>
      <cdr:x>0.20367</cdr:x>
      <cdr:y>0.47275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147835" y="2434252"/>
          <a:ext cx="1291996" cy="325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0.32363</cdr:x>
      <cdr:y>0.36616</cdr:y>
    </cdr:from>
    <cdr:to>
      <cdr:x>0.42377</cdr:x>
      <cdr:y>0.41455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76929" y="213751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0.65136</cdr:x>
      <cdr:y>0.27382</cdr:y>
    </cdr:from>
    <cdr:to>
      <cdr:x>0.75149</cdr:x>
      <cdr:y>0.32222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803028" y="1598480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0.77614</cdr:x>
      <cdr:y>0.02732</cdr:y>
    </cdr:from>
    <cdr:to>
      <cdr:x>0.89488</cdr:x>
      <cdr:y>0.20613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297819" y="159487"/>
          <a:ext cx="1422459" cy="104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</cdr:txBody>
    </cdr:sp>
  </cdr:relSizeAnchor>
  <cdr:relSizeAnchor xmlns:cdr="http://schemas.openxmlformats.org/drawingml/2006/chartDrawing">
    <cdr:from>
      <cdr:x>0.9324</cdr:x>
      <cdr:y>0.5</cdr:y>
    </cdr:from>
    <cdr:to>
      <cdr:x>1</cdr:x>
      <cdr:y>0.57542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169746" y="2918861"/>
          <a:ext cx="809818" cy="44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2023</a:t>
          </a:r>
        </a:p>
      </cdr:txBody>
    </cdr:sp>
  </cdr:relSizeAnchor>
  <cdr:relSizeAnchor xmlns:cdr="http://schemas.openxmlformats.org/drawingml/2006/chartDrawing">
    <cdr:from>
      <cdr:x>0.72675</cdr:x>
      <cdr:y>0.74835</cdr:y>
    </cdr:from>
    <cdr:to>
      <cdr:x>0.82689</cdr:x>
      <cdr:y>0.79674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706104" y="436863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8/08/2023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Julio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Agosto 08 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Julio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59244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-27,56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-0,738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-22,16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-0,359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-17,56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-17,69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-0,149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-0,42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julio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9494928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En el mes de julio de 2023, y con respecto al mismo mes del año anterior, </a:t>
            </a:r>
            <a:r>
              <a:rPr lang="es-MX" altLang="es-CO" sz="20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13,24%, </a:t>
            </a:r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ubicándose 1,46 puntos porcentuales por encima de la variación nacional (11,78%), siendo la quinta división con mayor variación en este periodo.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Julio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360865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13,24%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-11,37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24,61%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6079517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julio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Julio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447921"/>
              </p:ext>
            </p:extLst>
          </p:nvPr>
        </p:nvGraphicFramePr>
        <p:xfrm>
          <a:off x="3758938" y="2086797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20,76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1,463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18,90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1,073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17,89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1,028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6,74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0,937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10,54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17,60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0,745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28,88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0,600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cerdo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16,59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0,488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(incl. congelados y enlatados)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0,476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Julio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206085"/>
              </p:ext>
            </p:extLst>
          </p:nvPr>
        </p:nvGraphicFramePr>
        <p:xfrm>
          <a:off x="3758938" y="2077272"/>
          <a:ext cx="7995905" cy="35250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-19,77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-0,186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-12,31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Moras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20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MX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843015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A9D8E3D-B54C-010D-D98B-240F4ECCEDBD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302841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405931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1109228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610342"/>
              </p:ext>
            </p:extLst>
          </p:nvPr>
        </p:nvGraphicFramePr>
        <p:xfrm>
          <a:off x="-1007" y="807322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1259915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707414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3965947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99424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72194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7436030" y="275811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8814949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10142062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847679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1102748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1253392" y="52666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2609451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4026099" y="52666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572227"/>
              </p:ext>
            </p:extLst>
          </p:nvPr>
        </p:nvGraphicFramePr>
        <p:xfrm>
          <a:off x="-20403" y="3725602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9943721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7194370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411417" y="528232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8776620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10144881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842354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1108380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946780"/>
              </p:ext>
            </p:extLst>
          </p:nvPr>
        </p:nvGraphicFramePr>
        <p:xfrm>
          <a:off x="-4176" y="3727715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833967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1099992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21549"/>
              </p:ext>
            </p:extLst>
          </p:nvPr>
        </p:nvGraphicFramePr>
        <p:xfrm>
          <a:off x="-13291" y="797988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07521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5173450"/>
              </p:ext>
            </p:extLst>
          </p:nvPr>
        </p:nvGraphicFramePr>
        <p:xfrm>
          <a:off x="6102594" y="746166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243151" y="2334391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603782" y="233439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3985759" y="233439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9937882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7213244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7422872" y="20886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760643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10183768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283491" y="56571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666982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3989523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9951832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7218038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7428562" y="574905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754141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10134594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julio de 2000– julio de 2023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pSpPr/>
          <p:nvPr/>
        </p:nvGrpSpPr>
        <p:grpSpPr>
          <a:xfrm>
            <a:off x="0" y="831992"/>
            <a:ext cx="11979564" cy="5837723"/>
            <a:chOff x="0" y="0"/>
            <a:chExt cx="11979564" cy="5837723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0000000-0008-0000-0000-000011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12" name="Gráfico 11">
                <a:extLst>
                  <a:ext uri="{FF2B5EF4-FFF2-40B4-BE49-F238E27FC236}">
                    <a16:creationId xmlns:a16="http://schemas.microsoft.com/office/drawing/2014/main" id="{00000000-0008-0000-0000-000012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600048577"/>
                  </p:ext>
                </p:extLst>
              </p:nvPr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5" name="CuadroTexto 2">
                <a:extLst>
                  <a:ext uri="{FF2B5EF4-FFF2-40B4-BE49-F238E27FC236}">
                    <a16:creationId xmlns:a16="http://schemas.microsoft.com/office/drawing/2014/main" id="{00000000-0008-0000-0000-000013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11" name="CuadroTexto 1">
              <a:extLst>
                <a:ext uri="{FF2B5EF4-FFF2-40B4-BE49-F238E27FC236}">
                  <a16:creationId xmlns:a16="http://schemas.microsoft.com/office/drawing/2014/main" id="{00000000-0008-0000-0000-000014000000}"/>
                </a:ext>
              </a:extLst>
            </p:cNvPr>
            <p:cNvSpPr txBox="1"/>
            <p:nvPr/>
          </p:nvSpPr>
          <p:spPr>
            <a:xfrm>
              <a:off x="10658475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Junio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Julio 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Agosto 08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junio de 2023*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692857"/>
              </p:ext>
            </p:extLst>
          </p:nvPr>
        </p:nvGraphicFramePr>
        <p:xfrm>
          <a:off x="86927" y="1267840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36840731"/>
                  </p:ext>
                </p:extLst>
              </p:nvPr>
            </p:nvGraphicFramePr>
            <p:xfrm>
              <a:off x="4546868" y="1128886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6868" y="1128886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Julio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97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julio el IPC de </a:t>
            </a:r>
            <a:r>
              <a:rPr lang="es-CO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división de los alimentos y bebidas no alcohólicas registró una variación de 0,22% </a:t>
            </a:r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 respecto al mes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lo corrido del año (enero - julio), </a:t>
            </a:r>
            <a:r>
              <a:rPr lang="es-CO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precio de los alimentos y bebidas no alcohólicas presentó una variación de 3,76%</a:t>
            </a:r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respecto a diciembre del año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julio de 2023 </a:t>
            </a:r>
            <a:r>
              <a:rPr lang="es-CO" sz="1800" b="1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 precio de los alimentos y bebidas no alcohólicas presentó una variación de 13,24% </a:t>
            </a:r>
            <a:r>
              <a:rPr lang="es-CO" sz="1800" kern="0" dirty="0">
                <a:solidFill>
                  <a:srgbClr val="76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 comparación con julio de 2022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111832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junio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junio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04033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12814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Julio 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170887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535472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213206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739417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14387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947375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Agosto 08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julio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896026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 julio,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0,22%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con respecto al mes de junio, y se ubicó 0,28 puntos porcentuales por debajo de la variación nacional (0,5%) siendo la cuarta división con menor variación este mes.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123331" y="4102138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5374796" y="1204086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Julio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0,22%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-0,95 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98940" y="6165495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julio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115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1,17%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5852040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julio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julio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937190"/>
              </p:ext>
            </p:extLst>
          </p:nvPr>
        </p:nvGraphicFramePr>
        <p:xfrm>
          <a:off x="3758938" y="207727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4,96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0,282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1,50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0,062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5,06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0,059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8,88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6,19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0,032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Arracacha, ñame y otros tubérculos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enlatados)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Pastas alimenticias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julio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julio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98934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-9,35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-0,193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-2,65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-0,068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-10,82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-0,99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Moras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julio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julio, y con respecto a diciembre del año anterior,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3,76%,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ubicándose 2,92 puntos porcentuales por debajo de la variación nacional (6,68%) siendo la segunda división con menor variación en el año.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762461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Enero-julio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567598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3,76%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352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-13,34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6056313"/>
            <a:ext cx="1909202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julio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17,10% </a:t>
            </a: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Julio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063531"/>
              </p:ext>
            </p:extLst>
          </p:nvPr>
        </p:nvGraphicFramePr>
        <p:xfrm>
          <a:off x="3758938" y="20772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11,46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13,98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0,758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5,94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3,52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0,462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44,62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0,183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42,12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0,171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enlatados)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5,95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0,082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Props1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B42C7C-D391-4691-8746-20646D6DAEC2}">
  <ds:schemaRefs>
    <ds:schemaRef ds:uri="344f0279-cae2-4899-8a1f-930fb84c6281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89f541-6f0a-46bd-8c13-86a1ba0ba00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1762</Words>
  <Application>Microsoft Office PowerPoint</Application>
  <PresentationFormat>Panorámica</PresentationFormat>
  <Paragraphs>406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Arial</vt:lpstr>
      <vt:lpstr>Nunito Sans (Cuerpo)</vt:lpstr>
      <vt:lpstr>Calibri</vt:lpstr>
      <vt:lpstr>Nunito Sans</vt:lpstr>
      <vt:lpstr>Montserrat SemiBold</vt:lpstr>
      <vt:lpstr>Arial Black</vt:lpstr>
      <vt:lpstr>Nunito Sans ExtraBold</vt:lpstr>
      <vt:lpstr>Tema de Office</vt:lpstr>
      <vt:lpstr>Presentación de PowerPoint</vt:lpstr>
      <vt:lpstr>IPC división de alimentos y bebidas no alcohólicas en  Julio de 2023 Variación mensual, año corrido y anual (2022-2023) </vt:lpstr>
      <vt:lpstr>Variación mensual por división de gasto julio 2023</vt:lpstr>
      <vt:lpstr>Variación mensual  IPC total vs IPC alimentos y bebidas no alcohólicas  Julio (2021-2023)</vt:lpstr>
      <vt:lpstr>Comportamiento mensual de los precios al consumidor  de los principales alimentos  en julio de 2023</vt:lpstr>
      <vt:lpstr>Presentación de PowerPoint</vt:lpstr>
      <vt:lpstr>Variación año corrido  por divisiones de gasto julio 2023</vt:lpstr>
      <vt:lpstr>Variación año corrido IPC de alimentos y bebidas no alcohólicas  Enero-julio (2021-2023)</vt:lpstr>
      <vt:lpstr>Comportamiento año corrido de los precios al consumidor  de los principales alimentos  Julio de 2023</vt:lpstr>
      <vt:lpstr>Presentación de PowerPoint</vt:lpstr>
      <vt:lpstr>Variación anual  por divisiones de gasto julio 2023</vt:lpstr>
      <vt:lpstr>Variación anual IPC de alimentos y bebidas no alcohólicas  Julio (2020-2023)</vt:lpstr>
      <vt:lpstr>Comportamiento anual de los precios al consumidor  de los principales alimentos  Julio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julio de 2000– julio de 2023 </vt:lpstr>
      <vt:lpstr>Presentación de PowerPoint</vt:lpstr>
      <vt:lpstr>Variación anual alimentos y bebidas no alcohólicas principales países de referencia junio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NESTOR JULIO HERNANDEZ BOCKER</cp:lastModifiedBy>
  <cp:revision>92</cp:revision>
  <dcterms:created xsi:type="dcterms:W3CDTF">2019-02-12T04:28:07Z</dcterms:created>
  <dcterms:modified xsi:type="dcterms:W3CDTF">2023-08-09T01:55:59Z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